
<file path=[Content_Types].xml><?xml version="1.0" encoding="utf-8"?>
<Types xmlns="http://schemas.openxmlformats.org/package/2006/content-types">
  <Default Extension="png" ContentType="image/png"/>
  <Default Extension="bin" ContentType="application/vnd.openxmlformats-officedocument.oleObject"/>
  <Default Extension="wmf" ContentType="image/x-wmf"/>
  <Default Extension="jpeg" ContentType="image/jpeg"/>
  <Default Extension="rels" ContentType="application/vnd.openxmlformats-package.relationships+xml"/>
  <Default Extension="xml" ContentType="application/xml"/>
  <Default Extension="wav" ContentType="audio/wav"/>
  <Default Extension="vml" ContentType="application/vnd.openxmlformats-officedocument.vmlDrawi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3648" r:id="rId1"/>
  </p:sldMasterIdLst>
  <p:notesMasterIdLst>
    <p:notesMasterId r:id="rId176"/>
  </p:notesMasterIdLst>
  <p:handoutMasterIdLst>
    <p:handoutMasterId r:id="rId177"/>
  </p:handoutMasterIdLst>
  <p:sldIdLst>
    <p:sldId id="280" r:id="rId2"/>
    <p:sldId id="455" r:id="rId3"/>
    <p:sldId id="573" r:id="rId4"/>
    <p:sldId id="577" r:id="rId5"/>
    <p:sldId id="589" r:id="rId6"/>
    <p:sldId id="392" r:id="rId7"/>
    <p:sldId id="394" r:id="rId8"/>
    <p:sldId id="395" r:id="rId9"/>
    <p:sldId id="590" r:id="rId10"/>
    <p:sldId id="595" r:id="rId11"/>
    <p:sldId id="631" r:id="rId12"/>
    <p:sldId id="544" r:id="rId13"/>
    <p:sldId id="396" r:id="rId14"/>
    <p:sldId id="591" r:id="rId15"/>
    <p:sldId id="684" r:id="rId16"/>
    <p:sldId id="685" r:id="rId17"/>
    <p:sldId id="686" r:id="rId18"/>
    <p:sldId id="397" r:id="rId19"/>
    <p:sldId id="676" r:id="rId20"/>
    <p:sldId id="675" r:id="rId21"/>
    <p:sldId id="592" r:id="rId22"/>
    <p:sldId id="593" r:id="rId23"/>
    <p:sldId id="687" r:id="rId24"/>
    <p:sldId id="344" r:id="rId25"/>
    <p:sldId id="418" r:id="rId26"/>
    <p:sldId id="425" r:id="rId27"/>
    <p:sldId id="545" r:id="rId28"/>
    <p:sldId id="700" r:id="rId29"/>
    <p:sldId id="399" r:id="rId30"/>
    <p:sldId id="400" r:id="rId31"/>
    <p:sldId id="401" r:id="rId32"/>
    <p:sldId id="403" r:id="rId33"/>
    <p:sldId id="404" r:id="rId34"/>
    <p:sldId id="294" r:id="rId35"/>
    <p:sldId id="371" r:id="rId36"/>
    <p:sldId id="372" r:id="rId37"/>
    <p:sldId id="701" r:id="rId38"/>
    <p:sldId id="702" r:id="rId39"/>
    <p:sldId id="703" r:id="rId40"/>
    <p:sldId id="704" r:id="rId41"/>
    <p:sldId id="705" r:id="rId42"/>
    <p:sldId id="601" r:id="rId43"/>
    <p:sldId id="348" r:id="rId44"/>
    <p:sldId id="603" r:id="rId45"/>
    <p:sldId id="658" r:id="rId46"/>
    <p:sldId id="726" r:id="rId47"/>
    <p:sldId id="421" r:id="rId48"/>
    <p:sldId id="713" r:id="rId49"/>
    <p:sldId id="412" r:id="rId50"/>
    <p:sldId id="711" r:id="rId51"/>
    <p:sldId id="715" r:id="rId52"/>
    <p:sldId id="718" r:id="rId53"/>
    <p:sldId id="719" r:id="rId54"/>
    <p:sldId id="720" r:id="rId55"/>
    <p:sldId id="721" r:id="rId56"/>
    <p:sldId id="722" r:id="rId57"/>
    <p:sldId id="714" r:id="rId58"/>
    <p:sldId id="562" r:id="rId59"/>
    <p:sldId id="706" r:id="rId60"/>
    <p:sldId id="597" r:id="rId61"/>
    <p:sldId id="657" r:id="rId62"/>
    <p:sldId id="723" r:id="rId63"/>
    <p:sldId id="724" r:id="rId64"/>
    <p:sldId id="725" r:id="rId65"/>
    <p:sldId id="727" r:id="rId66"/>
    <p:sldId id="420" r:id="rId67"/>
    <p:sldId id="600" r:id="rId68"/>
    <p:sldId id="424" r:id="rId69"/>
    <p:sldId id="728" r:id="rId70"/>
    <p:sldId id="729" r:id="rId71"/>
    <p:sldId id="730" r:id="rId72"/>
    <p:sldId id="731" r:id="rId73"/>
    <p:sldId id="732" r:id="rId74"/>
    <p:sldId id="733" r:id="rId75"/>
    <p:sldId id="734" r:id="rId76"/>
    <p:sldId id="735" r:id="rId77"/>
    <p:sldId id="426" r:id="rId78"/>
    <p:sldId id="599" r:id="rId79"/>
    <p:sldId id="598" r:id="rId80"/>
    <p:sldId id="660" r:id="rId81"/>
    <p:sldId id="661" r:id="rId82"/>
    <p:sldId id="662" r:id="rId83"/>
    <p:sldId id="663" r:id="rId84"/>
    <p:sldId id="664" r:id="rId85"/>
    <p:sldId id="665" r:id="rId86"/>
    <p:sldId id="666" r:id="rId87"/>
    <p:sldId id="667" r:id="rId88"/>
    <p:sldId id="668" r:id="rId89"/>
    <p:sldId id="669" r:id="rId90"/>
    <p:sldId id="633" r:id="rId91"/>
    <p:sldId id="636" r:id="rId92"/>
    <p:sldId id="635" r:id="rId93"/>
    <p:sldId id="659" r:id="rId94"/>
    <p:sldId id="637" r:id="rId95"/>
    <p:sldId id="642" r:id="rId96"/>
    <p:sldId id="643" r:id="rId97"/>
    <p:sldId id="644" r:id="rId98"/>
    <p:sldId id="671" r:id="rId99"/>
    <p:sldId id="672" r:id="rId100"/>
    <p:sldId id="673" r:id="rId101"/>
    <p:sldId id="645" r:id="rId102"/>
    <p:sldId id="639" r:id="rId103"/>
    <p:sldId id="736" r:id="rId104"/>
    <p:sldId id="737" r:id="rId105"/>
    <p:sldId id="738" r:id="rId106"/>
    <p:sldId id="739" r:id="rId107"/>
    <p:sldId id="547" r:id="rId108"/>
    <p:sldId id="324" r:id="rId109"/>
    <p:sldId id="465" r:id="rId110"/>
    <p:sldId id="458" r:id="rId111"/>
    <p:sldId id="495" r:id="rId112"/>
    <p:sldId id="556" r:id="rId113"/>
    <p:sldId id="428" r:id="rId114"/>
    <p:sldId id="679" r:id="rId115"/>
    <p:sldId id="429" r:id="rId116"/>
    <p:sldId id="472" r:id="rId117"/>
    <p:sldId id="561" r:id="rId118"/>
    <p:sldId id="557" r:id="rId119"/>
    <p:sldId id="689" r:id="rId120"/>
    <p:sldId id="486" r:id="rId121"/>
    <p:sldId id="548" r:id="rId122"/>
    <p:sldId id="451" r:id="rId123"/>
    <p:sldId id="430" r:id="rId124"/>
    <p:sldId id="478" r:id="rId125"/>
    <p:sldId id="431" r:id="rId126"/>
    <p:sldId id="432" r:id="rId127"/>
    <p:sldId id="646" r:id="rId128"/>
    <p:sldId id="537" r:id="rId129"/>
    <p:sldId id="435" r:id="rId130"/>
    <p:sldId id="436" r:id="rId131"/>
    <p:sldId id="690" r:id="rId132"/>
    <p:sldId id="691" r:id="rId133"/>
    <p:sldId id="692" r:id="rId134"/>
    <p:sldId id="693" r:id="rId135"/>
    <p:sldId id="550" r:id="rId136"/>
    <p:sldId id="452" r:id="rId137"/>
    <p:sldId id="694" r:id="rId138"/>
    <p:sldId id="563" r:id="rId139"/>
    <p:sldId id="695" r:id="rId140"/>
    <p:sldId id="587" r:id="rId141"/>
    <p:sldId id="588" r:id="rId142"/>
    <p:sldId id="696" r:id="rId143"/>
    <p:sldId id="697" r:id="rId144"/>
    <p:sldId id="565" r:id="rId145"/>
    <p:sldId id="450" r:id="rId146"/>
    <p:sldId id="555" r:id="rId147"/>
    <p:sldId id="560" r:id="rId148"/>
    <p:sldId id="677" r:id="rId149"/>
    <p:sldId id="453" r:id="rId150"/>
    <p:sldId id="654" r:id="rId151"/>
    <p:sldId id="552" r:id="rId152"/>
    <p:sldId id="698" r:id="rId153"/>
    <p:sldId id="554" r:id="rId154"/>
    <p:sldId id="609" r:id="rId155"/>
    <p:sldId id="612" r:id="rId156"/>
    <p:sldId id="610" r:id="rId157"/>
    <p:sldId id="611" r:id="rId158"/>
    <p:sldId id="613" r:id="rId159"/>
    <p:sldId id="617" r:id="rId160"/>
    <p:sldId id="618" r:id="rId161"/>
    <p:sldId id="620" r:id="rId162"/>
    <p:sldId id="619" r:id="rId163"/>
    <p:sldId id="622" r:id="rId164"/>
    <p:sldId id="621" r:id="rId165"/>
    <p:sldId id="624" r:id="rId166"/>
    <p:sldId id="678" r:id="rId167"/>
    <p:sldId id="680" r:id="rId168"/>
    <p:sldId id="653" r:id="rId169"/>
    <p:sldId id="651" r:id="rId170"/>
    <p:sldId id="655" r:id="rId171"/>
    <p:sldId id="615" r:id="rId172"/>
    <p:sldId id="681" r:id="rId173"/>
    <p:sldId id="682" r:id="rId174"/>
    <p:sldId id="683" r:id="rId175"/>
  </p:sldIdLst>
  <p:sldSz cx="9144000" cy="6858000" type="screen4x3"/>
  <p:notesSz cx="6794500" cy="9906000"/>
  <p:defaultTextStyle>
    <a:defPPr>
      <a:defRPr lang="es-ES_tradnl"/>
    </a:defPPr>
    <a:lvl1pPr algn="l" rtl="0" fontAlgn="base">
      <a:spcBef>
        <a:spcPct val="0"/>
      </a:spcBef>
      <a:spcAft>
        <a:spcPct val="0"/>
      </a:spcAft>
      <a:defRPr sz="2400" i="1" kern="1200">
        <a:solidFill>
          <a:schemeClr val="tx1"/>
        </a:solidFill>
        <a:latin typeface="Arial" charset="0"/>
        <a:ea typeface="+mn-ea"/>
        <a:cs typeface="+mn-cs"/>
      </a:defRPr>
    </a:lvl1pPr>
    <a:lvl2pPr marL="457200" algn="l" rtl="0" fontAlgn="base">
      <a:spcBef>
        <a:spcPct val="0"/>
      </a:spcBef>
      <a:spcAft>
        <a:spcPct val="0"/>
      </a:spcAft>
      <a:defRPr sz="2400" i="1" kern="1200">
        <a:solidFill>
          <a:schemeClr val="tx1"/>
        </a:solidFill>
        <a:latin typeface="Arial" charset="0"/>
        <a:ea typeface="+mn-ea"/>
        <a:cs typeface="+mn-cs"/>
      </a:defRPr>
    </a:lvl2pPr>
    <a:lvl3pPr marL="914400" algn="l" rtl="0" fontAlgn="base">
      <a:spcBef>
        <a:spcPct val="0"/>
      </a:spcBef>
      <a:spcAft>
        <a:spcPct val="0"/>
      </a:spcAft>
      <a:defRPr sz="2400" i="1" kern="1200">
        <a:solidFill>
          <a:schemeClr val="tx1"/>
        </a:solidFill>
        <a:latin typeface="Arial" charset="0"/>
        <a:ea typeface="+mn-ea"/>
        <a:cs typeface="+mn-cs"/>
      </a:defRPr>
    </a:lvl3pPr>
    <a:lvl4pPr marL="1371600" algn="l" rtl="0" fontAlgn="base">
      <a:spcBef>
        <a:spcPct val="0"/>
      </a:spcBef>
      <a:spcAft>
        <a:spcPct val="0"/>
      </a:spcAft>
      <a:defRPr sz="2400" i="1" kern="1200">
        <a:solidFill>
          <a:schemeClr val="tx1"/>
        </a:solidFill>
        <a:latin typeface="Arial" charset="0"/>
        <a:ea typeface="+mn-ea"/>
        <a:cs typeface="+mn-cs"/>
      </a:defRPr>
    </a:lvl4pPr>
    <a:lvl5pPr marL="1828800" algn="l" rtl="0" fontAlgn="base">
      <a:spcBef>
        <a:spcPct val="0"/>
      </a:spcBef>
      <a:spcAft>
        <a:spcPct val="0"/>
      </a:spcAft>
      <a:defRPr sz="2400" i="1" kern="1200">
        <a:solidFill>
          <a:schemeClr val="tx1"/>
        </a:solidFill>
        <a:latin typeface="Arial" charset="0"/>
        <a:ea typeface="+mn-ea"/>
        <a:cs typeface="+mn-cs"/>
      </a:defRPr>
    </a:lvl5pPr>
    <a:lvl6pPr marL="2286000" algn="l" defTabSz="914400" rtl="0" eaLnBrk="1" latinLnBrk="0" hangingPunct="1">
      <a:defRPr sz="2400" i="1" kern="1200">
        <a:solidFill>
          <a:schemeClr val="tx1"/>
        </a:solidFill>
        <a:latin typeface="Arial" charset="0"/>
        <a:ea typeface="+mn-ea"/>
        <a:cs typeface="+mn-cs"/>
      </a:defRPr>
    </a:lvl6pPr>
    <a:lvl7pPr marL="2743200" algn="l" defTabSz="914400" rtl="0" eaLnBrk="1" latinLnBrk="0" hangingPunct="1">
      <a:defRPr sz="2400" i="1" kern="1200">
        <a:solidFill>
          <a:schemeClr val="tx1"/>
        </a:solidFill>
        <a:latin typeface="Arial" charset="0"/>
        <a:ea typeface="+mn-ea"/>
        <a:cs typeface="+mn-cs"/>
      </a:defRPr>
    </a:lvl7pPr>
    <a:lvl8pPr marL="3200400" algn="l" defTabSz="914400" rtl="0" eaLnBrk="1" latinLnBrk="0" hangingPunct="1">
      <a:defRPr sz="2400" i="1" kern="1200">
        <a:solidFill>
          <a:schemeClr val="tx1"/>
        </a:solidFill>
        <a:latin typeface="Arial" charset="0"/>
        <a:ea typeface="+mn-ea"/>
        <a:cs typeface="+mn-cs"/>
      </a:defRPr>
    </a:lvl8pPr>
    <a:lvl9pPr marL="3657600" algn="l" defTabSz="914400" rtl="0" eaLnBrk="1" latinLnBrk="0" hangingPunct="1">
      <a:defRPr sz="2400" i="1" kern="1200">
        <a:solidFill>
          <a:schemeClr val="tx1"/>
        </a:solidFill>
        <a:latin typeface="Arial" charset="0"/>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3120">
          <p15:clr>
            <a:srgbClr val="A4A3A4"/>
          </p15:clr>
        </p15:guide>
        <p15:guide id="2" pos="214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FFFF"/>
    <a:srgbClr val="FF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Estilo medio 2 - Énfasis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notesView">
  <p:normalViewPr snapVertSplitter="1" vertBarState="minimized" horzBarState="maximized">
    <p:restoredLeft sz="15620" autoAdjust="0"/>
    <p:restoredTop sz="99324" autoAdjust="0"/>
  </p:normalViewPr>
  <p:slideViewPr>
    <p:cSldViewPr>
      <p:cViewPr>
        <p:scale>
          <a:sx n="100" d="100"/>
          <a:sy n="100" d="100"/>
        </p:scale>
        <p:origin x="619" y="-134"/>
      </p:cViewPr>
      <p:guideLst>
        <p:guide orient="horz" pos="2160"/>
        <p:guide pos="2880"/>
      </p:guideLst>
    </p:cSldViewPr>
  </p:slideViewPr>
  <p:outlineViewPr>
    <p:cViewPr>
      <p:scale>
        <a:sx n="33" d="100"/>
        <a:sy n="33" d="100"/>
      </p:scale>
      <p:origin x="0" y="0"/>
    </p:cViewPr>
    <p:sldLst>
      <p:sld r:id="rId1" collapse="1"/>
    </p:sldLst>
  </p:outlineViewPr>
  <p:notesTextViewPr>
    <p:cViewPr>
      <p:scale>
        <a:sx n="100" d="100"/>
        <a:sy n="100" d="100"/>
      </p:scale>
      <p:origin x="0" y="0"/>
    </p:cViewPr>
  </p:notesTextViewPr>
  <p:sorterViewPr>
    <p:cViewPr>
      <p:scale>
        <a:sx n="100" d="100"/>
        <a:sy n="100" d="100"/>
      </p:scale>
      <p:origin x="0" y="-28954"/>
    </p:cViewPr>
  </p:sorterViewPr>
  <p:notesViewPr>
    <p:cSldViewPr>
      <p:cViewPr varScale="1">
        <p:scale>
          <a:sx n="66" d="100"/>
          <a:sy n="66" d="100"/>
        </p:scale>
        <p:origin x="2362" y="72"/>
      </p:cViewPr>
      <p:guideLst>
        <p:guide orient="horz" pos="3120"/>
        <p:guide pos="2140"/>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38" Type="http://schemas.openxmlformats.org/officeDocument/2006/relationships/slide" Target="slides/slide137.xml"/><Relationship Id="rId154" Type="http://schemas.openxmlformats.org/officeDocument/2006/relationships/slide" Target="slides/slide153.xml"/><Relationship Id="rId159" Type="http://schemas.openxmlformats.org/officeDocument/2006/relationships/slide" Target="slides/slide158.xml"/><Relationship Id="rId175" Type="http://schemas.openxmlformats.org/officeDocument/2006/relationships/slide" Target="slides/slide174.xml"/><Relationship Id="rId170" Type="http://schemas.openxmlformats.org/officeDocument/2006/relationships/slide" Target="slides/slide169.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28" Type="http://schemas.openxmlformats.org/officeDocument/2006/relationships/slide" Target="slides/slide127.xml"/><Relationship Id="rId144" Type="http://schemas.openxmlformats.org/officeDocument/2006/relationships/slide" Target="slides/slide143.xml"/><Relationship Id="rId149" Type="http://schemas.openxmlformats.org/officeDocument/2006/relationships/slide" Target="slides/slide148.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160" Type="http://schemas.openxmlformats.org/officeDocument/2006/relationships/slide" Target="slides/slide159.xml"/><Relationship Id="rId165" Type="http://schemas.openxmlformats.org/officeDocument/2006/relationships/slide" Target="slides/slide164.xml"/><Relationship Id="rId181" Type="http://schemas.openxmlformats.org/officeDocument/2006/relationships/tableStyles" Target="tableStyles.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134" Type="http://schemas.openxmlformats.org/officeDocument/2006/relationships/slide" Target="slides/slide133.xml"/><Relationship Id="rId139" Type="http://schemas.openxmlformats.org/officeDocument/2006/relationships/slide" Target="slides/slide138.xml"/><Relationship Id="rId80" Type="http://schemas.openxmlformats.org/officeDocument/2006/relationships/slide" Target="slides/slide79.xml"/><Relationship Id="rId85" Type="http://schemas.openxmlformats.org/officeDocument/2006/relationships/slide" Target="slides/slide84.xml"/><Relationship Id="rId150" Type="http://schemas.openxmlformats.org/officeDocument/2006/relationships/slide" Target="slides/slide149.xml"/><Relationship Id="rId155" Type="http://schemas.openxmlformats.org/officeDocument/2006/relationships/slide" Target="slides/slide154.xml"/><Relationship Id="rId171" Type="http://schemas.openxmlformats.org/officeDocument/2006/relationships/slide" Target="slides/slide170.xml"/><Relationship Id="rId176" Type="http://schemas.openxmlformats.org/officeDocument/2006/relationships/notesMaster" Target="notesMasters/notesMaster1.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slide" Target="slides/slide139.xml"/><Relationship Id="rId145" Type="http://schemas.openxmlformats.org/officeDocument/2006/relationships/slide" Target="slides/slide144.xml"/><Relationship Id="rId161" Type="http://schemas.openxmlformats.org/officeDocument/2006/relationships/slide" Target="slides/slide160.xml"/><Relationship Id="rId166" Type="http://schemas.openxmlformats.org/officeDocument/2006/relationships/slide" Target="slides/slide165.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slide" Target="slides/slide134.xml"/><Relationship Id="rId151" Type="http://schemas.openxmlformats.org/officeDocument/2006/relationships/slide" Target="slides/slide150.xml"/><Relationship Id="rId156" Type="http://schemas.openxmlformats.org/officeDocument/2006/relationships/slide" Target="slides/slide155.xml"/><Relationship Id="rId177" Type="http://schemas.openxmlformats.org/officeDocument/2006/relationships/handoutMaster" Target="handoutMasters/handoutMaster1.xml"/><Relationship Id="rId4" Type="http://schemas.openxmlformats.org/officeDocument/2006/relationships/slide" Target="slides/slide3.xml"/><Relationship Id="rId9" Type="http://schemas.openxmlformats.org/officeDocument/2006/relationships/slide" Target="slides/slide8.xml"/><Relationship Id="rId172" Type="http://schemas.openxmlformats.org/officeDocument/2006/relationships/slide" Target="slides/slide171.xml"/><Relationship Id="rId180" Type="http://schemas.openxmlformats.org/officeDocument/2006/relationships/theme" Target="theme/theme1.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167" Type="http://schemas.openxmlformats.org/officeDocument/2006/relationships/slide" Target="slides/slide166.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162" Type="http://schemas.openxmlformats.org/officeDocument/2006/relationships/slide" Target="slides/slide16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presProps" Target="presProps.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73" Type="http://schemas.openxmlformats.org/officeDocument/2006/relationships/slide" Target="slides/slide172.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79" Type="http://schemas.openxmlformats.org/officeDocument/2006/relationships/viewProps" Target="viewProps.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slide" Target="slides/slide163.xml"/><Relationship Id="rId169" Type="http://schemas.openxmlformats.org/officeDocument/2006/relationships/slide" Target="slides/slide168.xml"/></Relationships>
</file>

<file path=ppt/_rels/viewProps.xml.rels><?xml version="1.0" encoding="UTF-8" standalone="yes"?>
<Relationships xmlns="http://schemas.openxmlformats.org/package/2006/relationships"><Relationship Id="rId1" Type="http://schemas.openxmlformats.org/officeDocument/2006/relationships/slide" Target="slides/slide15.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3.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10.w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10.w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0882" name="Rectangle 2"/>
          <p:cNvSpPr>
            <a:spLocks noGrp="1" noChangeArrowheads="1"/>
          </p:cNvSpPr>
          <p:nvPr>
            <p:ph type="hdr" sz="quarter"/>
          </p:nvPr>
        </p:nvSpPr>
        <p:spPr bwMode="auto">
          <a:xfrm>
            <a:off x="1" y="1"/>
            <a:ext cx="2916927" cy="533180"/>
          </a:xfrm>
          <a:prstGeom prst="rect">
            <a:avLst/>
          </a:prstGeom>
          <a:noFill/>
          <a:ln w="9525">
            <a:noFill/>
            <a:miter lim="800000"/>
            <a:headEnd/>
            <a:tailEnd/>
          </a:ln>
          <a:effectLst/>
        </p:spPr>
        <p:txBody>
          <a:bodyPr vert="horz" wrap="square" lIns="91643" tIns="45822" rIns="91643" bIns="45822" numCol="1" anchor="t" anchorCtr="0" compatLnSpc="1">
            <a:prstTxWarp prst="textNoShape">
              <a:avLst/>
            </a:prstTxWarp>
          </a:bodyPr>
          <a:lstStyle>
            <a:lvl1pPr eaLnBrk="0" hangingPunct="0">
              <a:defRPr sz="1200" i="0">
                <a:latin typeface="Times New Roman" pitchFamily="18" charset="0"/>
              </a:defRPr>
            </a:lvl1pPr>
          </a:lstStyle>
          <a:p>
            <a:pPr>
              <a:defRPr/>
            </a:pPr>
            <a:r>
              <a:rPr lang="es-ES"/>
              <a:t>Multimedia</a:t>
            </a:r>
          </a:p>
        </p:txBody>
      </p:sp>
      <p:sp>
        <p:nvSpPr>
          <p:cNvPr id="250883" name="Rectangle 3"/>
          <p:cNvSpPr>
            <a:spLocks noGrp="1" noChangeArrowheads="1"/>
          </p:cNvSpPr>
          <p:nvPr>
            <p:ph type="dt" sz="quarter" idx="1"/>
          </p:nvPr>
        </p:nvSpPr>
        <p:spPr bwMode="auto">
          <a:xfrm>
            <a:off x="3839402" y="1"/>
            <a:ext cx="2916927" cy="533180"/>
          </a:xfrm>
          <a:prstGeom prst="rect">
            <a:avLst/>
          </a:prstGeom>
          <a:noFill/>
          <a:ln w="9525">
            <a:noFill/>
            <a:miter lim="800000"/>
            <a:headEnd/>
            <a:tailEnd/>
          </a:ln>
          <a:effectLst/>
        </p:spPr>
        <p:txBody>
          <a:bodyPr vert="horz" wrap="square" lIns="91643" tIns="45822" rIns="91643" bIns="45822" numCol="1" anchor="t" anchorCtr="0" compatLnSpc="1">
            <a:prstTxWarp prst="textNoShape">
              <a:avLst/>
            </a:prstTxWarp>
          </a:bodyPr>
          <a:lstStyle>
            <a:lvl1pPr algn="r" eaLnBrk="0" hangingPunct="0">
              <a:defRPr sz="1200" i="0">
                <a:latin typeface="Times New Roman" pitchFamily="18" charset="0"/>
              </a:defRPr>
            </a:lvl1pPr>
          </a:lstStyle>
          <a:p>
            <a:pPr>
              <a:defRPr/>
            </a:pPr>
            <a:endParaRPr lang="es-ES"/>
          </a:p>
        </p:txBody>
      </p:sp>
      <p:sp>
        <p:nvSpPr>
          <p:cNvPr id="250884" name="Rectangle 4"/>
          <p:cNvSpPr>
            <a:spLocks noGrp="1" noChangeArrowheads="1"/>
          </p:cNvSpPr>
          <p:nvPr>
            <p:ph type="ftr" sz="quarter" idx="2"/>
          </p:nvPr>
        </p:nvSpPr>
        <p:spPr bwMode="auto">
          <a:xfrm>
            <a:off x="1" y="9372821"/>
            <a:ext cx="2916927" cy="533179"/>
          </a:xfrm>
          <a:prstGeom prst="rect">
            <a:avLst/>
          </a:prstGeom>
          <a:noFill/>
          <a:ln w="9525">
            <a:noFill/>
            <a:miter lim="800000"/>
            <a:headEnd/>
            <a:tailEnd/>
          </a:ln>
          <a:effectLst/>
        </p:spPr>
        <p:txBody>
          <a:bodyPr vert="horz" wrap="square" lIns="91643" tIns="45822" rIns="91643" bIns="45822" numCol="1" anchor="b" anchorCtr="0" compatLnSpc="1">
            <a:prstTxWarp prst="textNoShape">
              <a:avLst/>
            </a:prstTxWarp>
          </a:bodyPr>
          <a:lstStyle>
            <a:lvl1pPr eaLnBrk="0" hangingPunct="0">
              <a:defRPr sz="1200" i="0">
                <a:latin typeface="Times New Roman" pitchFamily="18" charset="0"/>
              </a:defRPr>
            </a:lvl1pPr>
          </a:lstStyle>
          <a:p>
            <a:pPr>
              <a:defRPr/>
            </a:pPr>
            <a:endParaRPr lang="es-ES"/>
          </a:p>
        </p:txBody>
      </p:sp>
      <p:sp>
        <p:nvSpPr>
          <p:cNvPr id="250885" name="Rectangle 5"/>
          <p:cNvSpPr>
            <a:spLocks noGrp="1" noChangeArrowheads="1"/>
          </p:cNvSpPr>
          <p:nvPr>
            <p:ph type="sldNum" sz="quarter" idx="3"/>
          </p:nvPr>
        </p:nvSpPr>
        <p:spPr bwMode="auto">
          <a:xfrm>
            <a:off x="3839402" y="9372821"/>
            <a:ext cx="2916927" cy="533179"/>
          </a:xfrm>
          <a:prstGeom prst="rect">
            <a:avLst/>
          </a:prstGeom>
          <a:noFill/>
          <a:ln w="9525">
            <a:noFill/>
            <a:miter lim="800000"/>
            <a:headEnd/>
            <a:tailEnd/>
          </a:ln>
          <a:effectLst/>
        </p:spPr>
        <p:txBody>
          <a:bodyPr vert="horz" wrap="square" lIns="91643" tIns="45822" rIns="91643" bIns="45822" numCol="1" anchor="b" anchorCtr="0" compatLnSpc="1">
            <a:prstTxWarp prst="textNoShape">
              <a:avLst/>
            </a:prstTxWarp>
          </a:bodyPr>
          <a:lstStyle>
            <a:lvl1pPr algn="r" eaLnBrk="0" hangingPunct="0">
              <a:defRPr sz="1200" i="0">
                <a:latin typeface="Times New Roman" pitchFamily="18" charset="0"/>
              </a:defRPr>
            </a:lvl1pPr>
          </a:lstStyle>
          <a:p>
            <a:pPr>
              <a:defRPr/>
            </a:pPr>
            <a:fld id="{0EE1C306-CBD2-4623-A7AC-3C21F493BAD4}" type="slidenum">
              <a:rPr lang="es-ES"/>
              <a:pPr>
                <a:defRPr/>
              </a:pPr>
              <a:t>‹Nº›</a:t>
            </a:fld>
            <a:endParaRPr lang="es-ES"/>
          </a:p>
        </p:txBody>
      </p:sp>
    </p:spTree>
    <p:extLst>
      <p:ext uri="{BB962C8B-B14F-4D97-AF65-F5344CB8AC3E}">
        <p14:creationId xmlns:p14="http://schemas.microsoft.com/office/powerpoint/2010/main" val="3266043269"/>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9727" name="Rectangle 31"/>
          <p:cNvSpPr>
            <a:spLocks noGrp="1" noChangeArrowheads="1"/>
          </p:cNvSpPr>
          <p:nvPr>
            <p:ph type="hdr" sz="quarter"/>
          </p:nvPr>
        </p:nvSpPr>
        <p:spPr bwMode="auto">
          <a:xfrm>
            <a:off x="2" y="1"/>
            <a:ext cx="2943965" cy="494982"/>
          </a:xfrm>
          <a:prstGeom prst="rect">
            <a:avLst/>
          </a:prstGeom>
          <a:noFill/>
          <a:ln w="9525">
            <a:noFill/>
            <a:miter lim="800000"/>
            <a:headEnd/>
            <a:tailEnd/>
          </a:ln>
          <a:effectLst/>
        </p:spPr>
        <p:txBody>
          <a:bodyPr vert="horz" wrap="square" lIns="91643" tIns="45822" rIns="91643" bIns="45822" numCol="1" anchor="t" anchorCtr="0" compatLnSpc="1">
            <a:prstTxWarp prst="textNoShape">
              <a:avLst/>
            </a:prstTxWarp>
          </a:bodyPr>
          <a:lstStyle>
            <a:lvl1pPr eaLnBrk="1" hangingPunct="1">
              <a:defRPr sz="1200" i="0">
                <a:latin typeface="Times New Roman" pitchFamily="18" charset="0"/>
              </a:defRPr>
            </a:lvl1pPr>
          </a:lstStyle>
          <a:p>
            <a:pPr>
              <a:defRPr/>
            </a:pPr>
            <a:r>
              <a:rPr lang="es-ES"/>
              <a:t>Redes Multimedia</a:t>
            </a:r>
          </a:p>
        </p:txBody>
      </p:sp>
      <p:sp>
        <p:nvSpPr>
          <p:cNvPr id="29728" name="Rectangle 32"/>
          <p:cNvSpPr>
            <a:spLocks noGrp="1" noChangeArrowheads="1"/>
          </p:cNvSpPr>
          <p:nvPr>
            <p:ph type="dt" idx="1"/>
          </p:nvPr>
        </p:nvSpPr>
        <p:spPr bwMode="auto">
          <a:xfrm>
            <a:off x="3850536" y="1"/>
            <a:ext cx="2943964" cy="494982"/>
          </a:xfrm>
          <a:prstGeom prst="rect">
            <a:avLst/>
          </a:prstGeom>
          <a:noFill/>
          <a:ln w="9525">
            <a:noFill/>
            <a:miter lim="800000"/>
            <a:headEnd/>
            <a:tailEnd/>
          </a:ln>
          <a:effectLst/>
        </p:spPr>
        <p:txBody>
          <a:bodyPr vert="horz" wrap="square" lIns="91643" tIns="45822" rIns="91643" bIns="45822" numCol="1" anchor="t" anchorCtr="0" compatLnSpc="1">
            <a:prstTxWarp prst="textNoShape">
              <a:avLst/>
            </a:prstTxWarp>
          </a:bodyPr>
          <a:lstStyle>
            <a:lvl1pPr algn="r" eaLnBrk="1" hangingPunct="1">
              <a:defRPr sz="1200" i="0">
                <a:latin typeface="Times New Roman" pitchFamily="18" charset="0"/>
              </a:defRPr>
            </a:lvl1pPr>
          </a:lstStyle>
          <a:p>
            <a:pPr>
              <a:defRPr/>
            </a:pPr>
            <a:endParaRPr lang="es-ES"/>
          </a:p>
        </p:txBody>
      </p:sp>
      <p:sp>
        <p:nvSpPr>
          <p:cNvPr id="148484" name="Rectangle 33"/>
          <p:cNvSpPr>
            <a:spLocks noGrp="1" noRot="1" noChangeAspect="1" noChangeArrowheads="1" noTextEdit="1"/>
          </p:cNvSpPr>
          <p:nvPr>
            <p:ph type="sldImg" idx="2"/>
          </p:nvPr>
        </p:nvSpPr>
        <p:spPr bwMode="auto">
          <a:xfrm>
            <a:off x="565150" y="488950"/>
            <a:ext cx="5664200" cy="4248150"/>
          </a:xfrm>
          <a:prstGeom prst="rect">
            <a:avLst/>
          </a:prstGeom>
          <a:noFill/>
          <a:ln w="9525">
            <a:solidFill>
              <a:srgbClr val="000000"/>
            </a:solidFill>
            <a:miter lim="800000"/>
            <a:headEnd/>
            <a:tailEnd/>
          </a:ln>
        </p:spPr>
      </p:sp>
      <p:sp>
        <p:nvSpPr>
          <p:cNvPr id="29730" name="Rectangle 34"/>
          <p:cNvSpPr>
            <a:spLocks noGrp="1" noChangeArrowheads="1"/>
          </p:cNvSpPr>
          <p:nvPr>
            <p:ph type="body" sz="quarter" idx="3"/>
          </p:nvPr>
        </p:nvSpPr>
        <p:spPr bwMode="auto">
          <a:xfrm>
            <a:off x="507362" y="4965732"/>
            <a:ext cx="5800454" cy="4462793"/>
          </a:xfrm>
          <a:prstGeom prst="rect">
            <a:avLst/>
          </a:prstGeom>
          <a:noFill/>
          <a:ln w="9525">
            <a:noFill/>
            <a:miter lim="800000"/>
            <a:headEnd/>
            <a:tailEnd/>
          </a:ln>
          <a:effectLst/>
        </p:spPr>
        <p:txBody>
          <a:bodyPr vert="horz" wrap="square" lIns="91643" tIns="45822" rIns="91643" bIns="45822" numCol="1" anchor="t" anchorCtr="0" compatLnSpc="1">
            <a:prstTxWarp prst="textNoShape">
              <a:avLst/>
            </a:prstTxWarp>
          </a:bodyPr>
          <a:lstStyle/>
          <a:p>
            <a:pPr lvl="0"/>
            <a:r>
              <a:rPr lang="es-ES" noProof="0" smtClean="0"/>
              <a:t>Haga clic para modificar el estilo de texto del patrón</a:t>
            </a:r>
          </a:p>
          <a:p>
            <a:pPr lvl="1"/>
            <a:r>
              <a:rPr lang="es-ES" noProof="0" smtClean="0"/>
              <a:t>Segundo nivel</a:t>
            </a:r>
          </a:p>
          <a:p>
            <a:pPr lvl="2"/>
            <a:r>
              <a:rPr lang="es-ES" noProof="0" smtClean="0"/>
              <a:t>Tercer nivel</a:t>
            </a:r>
          </a:p>
          <a:p>
            <a:pPr lvl="3"/>
            <a:r>
              <a:rPr lang="es-ES" noProof="0" smtClean="0"/>
              <a:t>Cuarto nivel</a:t>
            </a:r>
          </a:p>
          <a:p>
            <a:pPr lvl="4"/>
            <a:r>
              <a:rPr lang="es-ES" noProof="0" smtClean="0"/>
              <a:t>Quinto nivel</a:t>
            </a:r>
          </a:p>
        </p:txBody>
      </p:sp>
      <p:sp>
        <p:nvSpPr>
          <p:cNvPr id="29731" name="Rectangle 35"/>
          <p:cNvSpPr>
            <a:spLocks noGrp="1" noChangeArrowheads="1"/>
          </p:cNvSpPr>
          <p:nvPr>
            <p:ph type="ftr" sz="quarter" idx="4"/>
          </p:nvPr>
        </p:nvSpPr>
        <p:spPr bwMode="auto">
          <a:xfrm>
            <a:off x="2" y="9411020"/>
            <a:ext cx="2943965" cy="494981"/>
          </a:xfrm>
          <a:prstGeom prst="rect">
            <a:avLst/>
          </a:prstGeom>
          <a:noFill/>
          <a:ln w="9525">
            <a:noFill/>
            <a:miter lim="800000"/>
            <a:headEnd/>
            <a:tailEnd/>
          </a:ln>
          <a:effectLst/>
        </p:spPr>
        <p:txBody>
          <a:bodyPr vert="horz" wrap="square" lIns="91643" tIns="45822" rIns="91643" bIns="45822" numCol="1" anchor="b" anchorCtr="0" compatLnSpc="1">
            <a:prstTxWarp prst="textNoShape">
              <a:avLst/>
            </a:prstTxWarp>
          </a:bodyPr>
          <a:lstStyle>
            <a:lvl1pPr eaLnBrk="1" hangingPunct="1">
              <a:defRPr sz="1200" i="0">
                <a:latin typeface="Times New Roman" pitchFamily="18" charset="0"/>
              </a:defRPr>
            </a:lvl1pPr>
          </a:lstStyle>
          <a:p>
            <a:pPr>
              <a:defRPr/>
            </a:pPr>
            <a:r>
              <a:rPr lang="es-ES"/>
              <a:t>Ampliación Redes</a:t>
            </a:r>
          </a:p>
        </p:txBody>
      </p:sp>
      <p:sp>
        <p:nvSpPr>
          <p:cNvPr id="29732" name="Rectangle 36"/>
          <p:cNvSpPr>
            <a:spLocks noGrp="1" noChangeArrowheads="1"/>
          </p:cNvSpPr>
          <p:nvPr>
            <p:ph type="sldNum" sz="quarter" idx="5"/>
          </p:nvPr>
        </p:nvSpPr>
        <p:spPr bwMode="auto">
          <a:xfrm>
            <a:off x="3850536" y="9411020"/>
            <a:ext cx="2943964" cy="494981"/>
          </a:xfrm>
          <a:prstGeom prst="rect">
            <a:avLst/>
          </a:prstGeom>
          <a:noFill/>
          <a:ln w="9525">
            <a:noFill/>
            <a:miter lim="800000"/>
            <a:headEnd/>
            <a:tailEnd/>
          </a:ln>
          <a:effectLst/>
        </p:spPr>
        <p:txBody>
          <a:bodyPr vert="horz" wrap="square" lIns="91643" tIns="45822" rIns="91643" bIns="45822" numCol="1" anchor="b" anchorCtr="0" compatLnSpc="1">
            <a:prstTxWarp prst="textNoShape">
              <a:avLst/>
            </a:prstTxWarp>
          </a:bodyPr>
          <a:lstStyle>
            <a:lvl1pPr algn="r" eaLnBrk="1" hangingPunct="1">
              <a:defRPr sz="1200" i="0">
                <a:latin typeface="Times New Roman" pitchFamily="18" charset="0"/>
              </a:defRPr>
            </a:lvl1pPr>
          </a:lstStyle>
          <a:p>
            <a:pPr>
              <a:defRPr/>
            </a:pPr>
            <a:r>
              <a:rPr lang="es-ES"/>
              <a:t>2-</a:t>
            </a:r>
            <a:fld id="{8F9D4B5A-6492-440F-9087-82B0E8C466CE}" type="slidenum">
              <a:rPr lang="es-ES"/>
              <a:pPr>
                <a:defRPr/>
              </a:pPr>
              <a:t>‹Nº›</a:t>
            </a:fld>
            <a:endParaRPr lang="es-ES"/>
          </a:p>
        </p:txBody>
      </p:sp>
    </p:spTree>
    <p:extLst>
      <p:ext uri="{BB962C8B-B14F-4D97-AF65-F5344CB8AC3E}">
        <p14:creationId xmlns:p14="http://schemas.microsoft.com/office/powerpoint/2010/main" val="2483051958"/>
      </p:ext>
    </p:extLst>
  </p:cSld>
  <p:clrMap bg1="lt1" tx1="dk1" bg2="lt2" tx2="dk2" accent1="accent1" accent2="accent2" accent3="accent3" accent4="accent4" accent5="accent5" accent6="accent6" hlink="hlink" folHlink="folHlink"/>
  <p:hf dt="0"/>
  <p:notesStyle>
    <a:lvl1pPr algn="just" rtl="0" eaLnBrk="0" fontAlgn="base" hangingPunct="0">
      <a:spcBef>
        <a:spcPct val="30000"/>
      </a:spcBef>
      <a:spcAft>
        <a:spcPct val="0"/>
      </a:spcAft>
      <a:defRPr sz="1200" kern="1200">
        <a:solidFill>
          <a:schemeClr val="tx1"/>
        </a:solidFill>
        <a:latin typeface="Times New Roman" pitchFamily="18" charset="0"/>
        <a:ea typeface="+mn-ea"/>
        <a:cs typeface="+mn-cs"/>
      </a:defRPr>
    </a:lvl1pPr>
    <a:lvl2pPr marL="457200" algn="just" rtl="0" eaLnBrk="0" fontAlgn="base" hangingPunct="0">
      <a:spcBef>
        <a:spcPct val="30000"/>
      </a:spcBef>
      <a:spcAft>
        <a:spcPct val="0"/>
      </a:spcAft>
      <a:defRPr sz="1200" kern="1200">
        <a:solidFill>
          <a:schemeClr val="tx1"/>
        </a:solidFill>
        <a:latin typeface="Times New Roman" pitchFamily="18" charset="0"/>
        <a:ea typeface="+mn-ea"/>
        <a:cs typeface="+mn-cs"/>
      </a:defRPr>
    </a:lvl2pPr>
    <a:lvl3pPr marL="914400" algn="just" rtl="0" eaLnBrk="0" fontAlgn="base" hangingPunct="0">
      <a:spcBef>
        <a:spcPct val="30000"/>
      </a:spcBef>
      <a:spcAft>
        <a:spcPct val="0"/>
      </a:spcAft>
      <a:defRPr sz="1200" kern="1200">
        <a:solidFill>
          <a:schemeClr val="tx1"/>
        </a:solidFill>
        <a:latin typeface="Times New Roman" pitchFamily="18" charset="0"/>
        <a:ea typeface="+mn-ea"/>
        <a:cs typeface="+mn-cs"/>
      </a:defRPr>
    </a:lvl3pPr>
    <a:lvl4pPr marL="1371600" algn="just" rtl="0" eaLnBrk="0" fontAlgn="base" hangingPunct="0">
      <a:spcBef>
        <a:spcPct val="30000"/>
      </a:spcBef>
      <a:spcAft>
        <a:spcPct val="0"/>
      </a:spcAft>
      <a:defRPr sz="1200" kern="1200">
        <a:solidFill>
          <a:schemeClr val="tx1"/>
        </a:solidFill>
        <a:latin typeface="Times New Roman" pitchFamily="18" charset="0"/>
        <a:ea typeface="+mn-ea"/>
        <a:cs typeface="+mn-cs"/>
      </a:defRPr>
    </a:lvl4pPr>
    <a:lvl5pPr marL="1828800" algn="just" rtl="0" eaLnBrk="0" fontAlgn="base" hangingPunct="0">
      <a:spcBef>
        <a:spcPct val="30000"/>
      </a:spcBef>
      <a:spcAft>
        <a:spcPct val="0"/>
      </a:spcAft>
      <a:defRPr sz="1200" kern="1200">
        <a:solidFill>
          <a:schemeClr val="tx1"/>
        </a:solidFill>
        <a:latin typeface="Times New Roman"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Rectangle 31"/>
          <p:cNvSpPr>
            <a:spLocks noGrp="1" noChangeArrowheads="1"/>
          </p:cNvSpPr>
          <p:nvPr>
            <p:ph type="hdr" sz="quarter"/>
          </p:nvPr>
        </p:nvSpPr>
        <p:spPr>
          <a:noFill/>
        </p:spPr>
        <p:txBody>
          <a:bodyPr/>
          <a:lstStyle/>
          <a:p>
            <a:r>
              <a:rPr lang="es-ES" smtClean="0"/>
              <a:t>Redes Multimedia</a:t>
            </a:r>
          </a:p>
        </p:txBody>
      </p:sp>
      <p:sp>
        <p:nvSpPr>
          <p:cNvPr id="149507" name="Rectangle 35"/>
          <p:cNvSpPr>
            <a:spLocks noGrp="1" noChangeArrowheads="1"/>
          </p:cNvSpPr>
          <p:nvPr>
            <p:ph type="ftr" sz="quarter" idx="4"/>
          </p:nvPr>
        </p:nvSpPr>
        <p:spPr>
          <a:noFill/>
        </p:spPr>
        <p:txBody>
          <a:bodyPr/>
          <a:lstStyle/>
          <a:p>
            <a:r>
              <a:rPr lang="es-ES" smtClean="0"/>
              <a:t>Ampliación Redes</a:t>
            </a:r>
          </a:p>
        </p:txBody>
      </p:sp>
      <p:sp>
        <p:nvSpPr>
          <p:cNvPr id="149508" name="Rectangle 36"/>
          <p:cNvSpPr>
            <a:spLocks noGrp="1" noChangeArrowheads="1"/>
          </p:cNvSpPr>
          <p:nvPr>
            <p:ph type="sldNum" sz="quarter" idx="5"/>
          </p:nvPr>
        </p:nvSpPr>
        <p:spPr>
          <a:noFill/>
        </p:spPr>
        <p:txBody>
          <a:bodyPr/>
          <a:lstStyle/>
          <a:p>
            <a:r>
              <a:rPr lang="es-ES" smtClean="0"/>
              <a:t>2-</a:t>
            </a:r>
            <a:fld id="{12332918-E682-44CA-904E-08A4CC131C44}" type="slidenum">
              <a:rPr lang="es-ES" smtClean="0"/>
              <a:pPr/>
              <a:t>1</a:t>
            </a:fld>
            <a:endParaRPr lang="es-ES" smtClean="0"/>
          </a:p>
        </p:txBody>
      </p:sp>
      <p:sp>
        <p:nvSpPr>
          <p:cNvPr id="149509" name="Rectangle 2"/>
          <p:cNvSpPr>
            <a:spLocks noGrp="1" noRot="1" noChangeAspect="1" noChangeArrowheads="1" noTextEdit="1"/>
          </p:cNvSpPr>
          <p:nvPr>
            <p:ph type="sldImg"/>
          </p:nvPr>
        </p:nvSpPr>
        <p:spPr>
          <a:xfrm>
            <a:off x="565150" y="488950"/>
            <a:ext cx="5664200" cy="4248150"/>
          </a:xfrm>
          <a:solidFill>
            <a:srgbClr val="FFFFFF"/>
          </a:solidFill>
          <a:ln/>
        </p:spPr>
      </p:sp>
    </p:spTree>
    <p:extLst>
      <p:ext uri="{BB962C8B-B14F-4D97-AF65-F5344CB8AC3E}">
        <p14:creationId xmlns:p14="http://schemas.microsoft.com/office/powerpoint/2010/main" val="373405433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Rectangle 31"/>
          <p:cNvSpPr>
            <a:spLocks noGrp="1" noChangeArrowheads="1"/>
          </p:cNvSpPr>
          <p:nvPr>
            <p:ph type="hdr" sz="quarter"/>
          </p:nvPr>
        </p:nvSpPr>
        <p:spPr>
          <a:noFill/>
        </p:spPr>
        <p:txBody>
          <a:bodyPr/>
          <a:lstStyle/>
          <a:p>
            <a:r>
              <a:rPr lang="es-ES" smtClean="0"/>
              <a:t>Redes Multimedia</a:t>
            </a:r>
          </a:p>
        </p:txBody>
      </p:sp>
      <p:sp>
        <p:nvSpPr>
          <p:cNvPr id="158723" name="Rectangle 35"/>
          <p:cNvSpPr>
            <a:spLocks noGrp="1" noChangeArrowheads="1"/>
          </p:cNvSpPr>
          <p:nvPr>
            <p:ph type="ftr" sz="quarter" idx="4"/>
          </p:nvPr>
        </p:nvSpPr>
        <p:spPr>
          <a:noFill/>
        </p:spPr>
        <p:txBody>
          <a:bodyPr/>
          <a:lstStyle/>
          <a:p>
            <a:r>
              <a:rPr lang="es-ES" smtClean="0"/>
              <a:t>Ampliación Redes</a:t>
            </a:r>
          </a:p>
        </p:txBody>
      </p:sp>
      <p:sp>
        <p:nvSpPr>
          <p:cNvPr id="158724" name="Rectangle 36"/>
          <p:cNvSpPr>
            <a:spLocks noGrp="1" noChangeArrowheads="1"/>
          </p:cNvSpPr>
          <p:nvPr>
            <p:ph type="sldNum" sz="quarter" idx="5"/>
          </p:nvPr>
        </p:nvSpPr>
        <p:spPr>
          <a:noFill/>
        </p:spPr>
        <p:txBody>
          <a:bodyPr/>
          <a:lstStyle/>
          <a:p>
            <a:r>
              <a:rPr lang="es-ES" smtClean="0"/>
              <a:t>2-</a:t>
            </a:r>
            <a:fld id="{2D43A326-6382-45E6-8A1E-B57413200CB8}" type="slidenum">
              <a:rPr lang="es-ES" smtClean="0"/>
              <a:pPr/>
              <a:t>10</a:t>
            </a:fld>
            <a:endParaRPr lang="es-ES" smtClean="0"/>
          </a:p>
        </p:txBody>
      </p:sp>
      <p:sp>
        <p:nvSpPr>
          <p:cNvPr id="158725" name="Rectangle 2"/>
          <p:cNvSpPr>
            <a:spLocks noGrp="1" noRot="1" noChangeAspect="1" noChangeArrowheads="1" noTextEdit="1"/>
          </p:cNvSpPr>
          <p:nvPr>
            <p:ph type="sldImg"/>
          </p:nvPr>
        </p:nvSpPr>
        <p:spPr>
          <a:xfrm>
            <a:off x="565150" y="488950"/>
            <a:ext cx="5664200" cy="4248150"/>
          </a:xfrm>
          <a:ln/>
        </p:spPr>
      </p:sp>
      <p:sp>
        <p:nvSpPr>
          <p:cNvPr id="158726" name="Rectangle 3"/>
          <p:cNvSpPr>
            <a:spLocks noGrp="1" noChangeArrowheads="1"/>
          </p:cNvSpPr>
          <p:nvPr>
            <p:ph type="body" idx="1"/>
          </p:nvPr>
        </p:nvSpPr>
        <p:spPr>
          <a:noFill/>
          <a:ln/>
        </p:spPr>
        <p:txBody>
          <a:bodyPr/>
          <a:lstStyle/>
          <a:p>
            <a:endParaRPr lang="es-ES" smtClean="0"/>
          </a:p>
        </p:txBody>
      </p:sp>
    </p:spTree>
    <p:extLst>
      <p:ext uri="{BB962C8B-B14F-4D97-AF65-F5344CB8AC3E}">
        <p14:creationId xmlns:p14="http://schemas.microsoft.com/office/powerpoint/2010/main" val="2174377910"/>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a:xfrm>
            <a:off x="565150" y="488950"/>
            <a:ext cx="5664200" cy="4248150"/>
          </a:xfrm>
        </p:spPr>
      </p:sp>
      <p:sp>
        <p:nvSpPr>
          <p:cNvPr id="3" name="2 Marcador de notas"/>
          <p:cNvSpPr>
            <a:spLocks noGrp="1"/>
          </p:cNvSpPr>
          <p:nvPr>
            <p:ph type="body" idx="1"/>
          </p:nvPr>
        </p:nvSpPr>
        <p:spPr/>
        <p:txBody>
          <a:bodyPr>
            <a:normAutofit/>
          </a:bodyPr>
          <a:lstStyle/>
          <a:p>
            <a:endParaRPr lang="es-ES"/>
          </a:p>
        </p:txBody>
      </p:sp>
      <p:sp>
        <p:nvSpPr>
          <p:cNvPr id="4" name="3 Marcador de encabezado"/>
          <p:cNvSpPr>
            <a:spLocks noGrp="1"/>
          </p:cNvSpPr>
          <p:nvPr>
            <p:ph type="hdr" sz="quarter" idx="10"/>
          </p:nvPr>
        </p:nvSpPr>
        <p:spPr/>
        <p:txBody>
          <a:bodyPr/>
          <a:lstStyle/>
          <a:p>
            <a:pPr>
              <a:defRPr/>
            </a:pPr>
            <a:r>
              <a:rPr lang="es-ES" smtClean="0"/>
              <a:t>Redes Multimedia</a:t>
            </a:r>
            <a:endParaRPr lang="es-ES"/>
          </a:p>
        </p:txBody>
      </p:sp>
      <p:sp>
        <p:nvSpPr>
          <p:cNvPr id="5" name="4 Marcador de pie de página"/>
          <p:cNvSpPr>
            <a:spLocks noGrp="1"/>
          </p:cNvSpPr>
          <p:nvPr>
            <p:ph type="ftr" sz="quarter" idx="11"/>
          </p:nvPr>
        </p:nvSpPr>
        <p:spPr/>
        <p:txBody>
          <a:bodyPr/>
          <a:lstStyle/>
          <a:p>
            <a:pPr>
              <a:defRPr/>
            </a:pPr>
            <a:r>
              <a:rPr lang="es-ES" smtClean="0"/>
              <a:t>Ampliación Redes</a:t>
            </a:r>
            <a:endParaRPr lang="es-ES"/>
          </a:p>
        </p:txBody>
      </p:sp>
      <p:sp>
        <p:nvSpPr>
          <p:cNvPr id="6" name="5 Marcador de número de diapositiva"/>
          <p:cNvSpPr>
            <a:spLocks noGrp="1"/>
          </p:cNvSpPr>
          <p:nvPr>
            <p:ph type="sldNum" sz="quarter" idx="12"/>
          </p:nvPr>
        </p:nvSpPr>
        <p:spPr/>
        <p:txBody>
          <a:bodyPr/>
          <a:lstStyle/>
          <a:p>
            <a:pPr>
              <a:defRPr/>
            </a:pPr>
            <a:r>
              <a:rPr lang="es-ES" smtClean="0"/>
              <a:t>2-</a:t>
            </a:r>
            <a:fld id="{8F9D4B5A-6492-440F-9087-82B0E8C466CE}" type="slidenum">
              <a:rPr lang="es-ES" smtClean="0"/>
              <a:pPr>
                <a:defRPr/>
              </a:pPr>
              <a:t>100</a:t>
            </a:fld>
            <a:endParaRPr lang="es-ES"/>
          </a:p>
        </p:txBody>
      </p:sp>
    </p:spTree>
    <p:extLst>
      <p:ext uri="{BB962C8B-B14F-4D97-AF65-F5344CB8AC3E}">
        <p14:creationId xmlns:p14="http://schemas.microsoft.com/office/powerpoint/2010/main" val="1957947726"/>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31"/>
          <p:cNvSpPr>
            <a:spLocks noGrp="1" noChangeArrowheads="1"/>
          </p:cNvSpPr>
          <p:nvPr>
            <p:ph type="hdr" sz="quarter"/>
          </p:nvPr>
        </p:nvSpPr>
        <p:spPr>
          <a:noFill/>
        </p:spPr>
        <p:txBody>
          <a:bodyPr/>
          <a:lstStyle/>
          <a:p>
            <a:r>
              <a:rPr lang="es-ES" smtClean="0"/>
              <a:t>Redes Multimedia</a:t>
            </a:r>
          </a:p>
        </p:txBody>
      </p:sp>
      <p:sp>
        <p:nvSpPr>
          <p:cNvPr id="219139" name="Rectangle 35"/>
          <p:cNvSpPr>
            <a:spLocks noGrp="1" noChangeArrowheads="1"/>
          </p:cNvSpPr>
          <p:nvPr>
            <p:ph type="ftr" sz="quarter" idx="4"/>
          </p:nvPr>
        </p:nvSpPr>
        <p:spPr>
          <a:noFill/>
        </p:spPr>
        <p:txBody>
          <a:bodyPr/>
          <a:lstStyle/>
          <a:p>
            <a:r>
              <a:rPr lang="es-ES" smtClean="0"/>
              <a:t>Ampliación Redes</a:t>
            </a:r>
          </a:p>
        </p:txBody>
      </p:sp>
      <p:sp>
        <p:nvSpPr>
          <p:cNvPr id="219140" name="Rectangle 36"/>
          <p:cNvSpPr>
            <a:spLocks noGrp="1" noChangeArrowheads="1"/>
          </p:cNvSpPr>
          <p:nvPr>
            <p:ph type="sldNum" sz="quarter" idx="5"/>
          </p:nvPr>
        </p:nvSpPr>
        <p:spPr>
          <a:noFill/>
        </p:spPr>
        <p:txBody>
          <a:bodyPr/>
          <a:lstStyle/>
          <a:p>
            <a:r>
              <a:rPr lang="es-ES" smtClean="0"/>
              <a:t>2-</a:t>
            </a:r>
            <a:fld id="{2228017C-0269-4FA1-A86C-8A209545A7C6}" type="slidenum">
              <a:rPr lang="es-ES" smtClean="0"/>
              <a:pPr/>
              <a:t>101</a:t>
            </a:fld>
            <a:endParaRPr lang="es-ES" smtClean="0"/>
          </a:p>
        </p:txBody>
      </p:sp>
      <p:sp>
        <p:nvSpPr>
          <p:cNvPr id="219141" name="Rectangle 2"/>
          <p:cNvSpPr>
            <a:spLocks noGrp="1" noRot="1" noChangeAspect="1" noChangeArrowheads="1" noTextEdit="1"/>
          </p:cNvSpPr>
          <p:nvPr>
            <p:ph type="sldImg"/>
          </p:nvPr>
        </p:nvSpPr>
        <p:spPr>
          <a:xfrm>
            <a:off x="565150" y="488950"/>
            <a:ext cx="5664200" cy="4248150"/>
          </a:xfrm>
          <a:ln/>
        </p:spPr>
      </p:sp>
      <p:sp>
        <p:nvSpPr>
          <p:cNvPr id="219142" name="Rectangle 3"/>
          <p:cNvSpPr>
            <a:spLocks noGrp="1" noChangeArrowheads="1"/>
          </p:cNvSpPr>
          <p:nvPr>
            <p:ph type="body" idx="1"/>
          </p:nvPr>
        </p:nvSpPr>
        <p:spPr>
          <a:noFill/>
          <a:ln/>
        </p:spPr>
        <p:txBody>
          <a:bodyPr/>
          <a:lstStyle/>
          <a:p>
            <a:endParaRPr lang="es-ES" smtClean="0"/>
          </a:p>
        </p:txBody>
      </p:sp>
    </p:spTree>
    <p:extLst>
      <p:ext uri="{BB962C8B-B14F-4D97-AF65-F5344CB8AC3E}">
        <p14:creationId xmlns:p14="http://schemas.microsoft.com/office/powerpoint/2010/main" val="3978864232"/>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2" name="Rectangle 31"/>
          <p:cNvSpPr>
            <a:spLocks noGrp="1" noChangeArrowheads="1"/>
          </p:cNvSpPr>
          <p:nvPr>
            <p:ph type="hdr" sz="quarter"/>
          </p:nvPr>
        </p:nvSpPr>
        <p:spPr>
          <a:noFill/>
        </p:spPr>
        <p:txBody>
          <a:bodyPr/>
          <a:lstStyle/>
          <a:p>
            <a:r>
              <a:rPr lang="es-ES" smtClean="0"/>
              <a:t>Redes Multimedia</a:t>
            </a:r>
          </a:p>
        </p:txBody>
      </p:sp>
      <p:sp>
        <p:nvSpPr>
          <p:cNvPr id="220163" name="Rectangle 35"/>
          <p:cNvSpPr>
            <a:spLocks noGrp="1" noChangeArrowheads="1"/>
          </p:cNvSpPr>
          <p:nvPr>
            <p:ph type="ftr" sz="quarter" idx="4"/>
          </p:nvPr>
        </p:nvSpPr>
        <p:spPr>
          <a:noFill/>
        </p:spPr>
        <p:txBody>
          <a:bodyPr/>
          <a:lstStyle/>
          <a:p>
            <a:r>
              <a:rPr lang="es-ES" smtClean="0"/>
              <a:t>Ampliación Redes</a:t>
            </a:r>
          </a:p>
        </p:txBody>
      </p:sp>
      <p:sp>
        <p:nvSpPr>
          <p:cNvPr id="220164" name="Rectangle 36"/>
          <p:cNvSpPr>
            <a:spLocks noGrp="1" noChangeArrowheads="1"/>
          </p:cNvSpPr>
          <p:nvPr>
            <p:ph type="sldNum" sz="quarter" idx="5"/>
          </p:nvPr>
        </p:nvSpPr>
        <p:spPr>
          <a:noFill/>
        </p:spPr>
        <p:txBody>
          <a:bodyPr/>
          <a:lstStyle/>
          <a:p>
            <a:r>
              <a:rPr lang="es-ES" smtClean="0"/>
              <a:t>2-</a:t>
            </a:r>
            <a:fld id="{3FB0D1C5-5D4F-4281-AF8C-3E8193D5B883}" type="slidenum">
              <a:rPr lang="es-ES" smtClean="0"/>
              <a:pPr/>
              <a:t>102</a:t>
            </a:fld>
            <a:endParaRPr lang="es-ES" smtClean="0"/>
          </a:p>
        </p:txBody>
      </p:sp>
      <p:sp>
        <p:nvSpPr>
          <p:cNvPr id="220165" name="Rectangle 2"/>
          <p:cNvSpPr>
            <a:spLocks noGrp="1" noRot="1" noChangeAspect="1" noChangeArrowheads="1" noTextEdit="1"/>
          </p:cNvSpPr>
          <p:nvPr>
            <p:ph type="sldImg"/>
          </p:nvPr>
        </p:nvSpPr>
        <p:spPr>
          <a:xfrm>
            <a:off x="565150" y="488950"/>
            <a:ext cx="5664200" cy="4248150"/>
          </a:xfrm>
          <a:ln/>
        </p:spPr>
      </p:sp>
      <p:sp>
        <p:nvSpPr>
          <p:cNvPr id="220166" name="Rectangle 3"/>
          <p:cNvSpPr>
            <a:spLocks noGrp="1" noChangeArrowheads="1"/>
          </p:cNvSpPr>
          <p:nvPr>
            <p:ph type="body" idx="1"/>
          </p:nvPr>
        </p:nvSpPr>
        <p:spPr>
          <a:noFill/>
          <a:ln/>
        </p:spPr>
        <p:txBody>
          <a:bodyPr/>
          <a:lstStyle/>
          <a:p>
            <a:endParaRPr lang="es-ES" smtClean="0"/>
          </a:p>
        </p:txBody>
      </p:sp>
    </p:spTree>
    <p:extLst>
      <p:ext uri="{BB962C8B-B14F-4D97-AF65-F5344CB8AC3E}">
        <p14:creationId xmlns:p14="http://schemas.microsoft.com/office/powerpoint/2010/main" val="952251697"/>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1"/>
          <p:cNvSpPr>
            <a:spLocks noGrp="1" noChangeArrowheads="1"/>
          </p:cNvSpPr>
          <p:nvPr>
            <p:ph type="hdr" sz="quarter"/>
          </p:nvPr>
        </p:nvSpPr>
        <p:spPr>
          <a:ln/>
        </p:spPr>
        <p:txBody>
          <a:bodyPr/>
          <a:lstStyle/>
          <a:p>
            <a:r>
              <a:rPr lang="es-ES" altLang="es-ES"/>
              <a:t>Redes Multimedia</a:t>
            </a:r>
          </a:p>
        </p:txBody>
      </p:sp>
      <p:sp>
        <p:nvSpPr>
          <p:cNvPr id="6" name="Rectangle 35"/>
          <p:cNvSpPr>
            <a:spLocks noGrp="1" noChangeArrowheads="1"/>
          </p:cNvSpPr>
          <p:nvPr>
            <p:ph type="ftr" sz="quarter" idx="4"/>
          </p:nvPr>
        </p:nvSpPr>
        <p:spPr>
          <a:ln/>
        </p:spPr>
        <p:txBody>
          <a:bodyPr/>
          <a:lstStyle/>
          <a:p>
            <a:r>
              <a:rPr lang="es-ES" altLang="es-ES"/>
              <a:t>Master Telemática</a:t>
            </a:r>
          </a:p>
        </p:txBody>
      </p:sp>
      <p:sp>
        <p:nvSpPr>
          <p:cNvPr id="7" name="Rectangle 36"/>
          <p:cNvSpPr>
            <a:spLocks noGrp="1" noChangeArrowheads="1"/>
          </p:cNvSpPr>
          <p:nvPr>
            <p:ph type="sldNum" sz="quarter" idx="5"/>
          </p:nvPr>
        </p:nvSpPr>
        <p:spPr>
          <a:ln/>
        </p:spPr>
        <p:txBody>
          <a:bodyPr/>
          <a:lstStyle/>
          <a:p>
            <a:fld id="{2DC56DB5-D32B-4AC9-823F-79617937AE2C}" type="slidenum">
              <a:rPr lang="es-ES" altLang="es-ES"/>
              <a:pPr/>
              <a:t>103</a:t>
            </a:fld>
            <a:endParaRPr lang="es-ES" altLang="es-ES"/>
          </a:p>
        </p:txBody>
      </p:sp>
      <p:sp>
        <p:nvSpPr>
          <p:cNvPr id="665602" name="Rectangle 2"/>
          <p:cNvSpPr>
            <a:spLocks noGrp="1" noRot="1" noChangeAspect="1" noChangeArrowheads="1" noTextEdit="1"/>
          </p:cNvSpPr>
          <p:nvPr>
            <p:ph type="sldImg"/>
          </p:nvPr>
        </p:nvSpPr>
        <p:spPr bwMode="auto">
          <a:xfrm>
            <a:off x="539750" y="488950"/>
            <a:ext cx="5664200" cy="4248150"/>
          </a:xfrm>
          <a:prstGeom prst="rect">
            <a:avLst/>
          </a:prstGeom>
          <a:solidFill>
            <a:srgbClr val="FFFFFF"/>
          </a:solidFill>
          <a:ln>
            <a:solidFill>
              <a:srgbClr val="000000"/>
            </a:solidFill>
            <a:miter lim="800000"/>
            <a:headEnd/>
            <a:tailEnd/>
          </a:ln>
        </p:spPr>
      </p:sp>
      <p:sp>
        <p:nvSpPr>
          <p:cNvPr id="665603" name="Rectangle 3"/>
          <p:cNvSpPr>
            <a:spLocks noGrp="1" noChangeArrowheads="1"/>
          </p:cNvSpPr>
          <p:nvPr>
            <p:ph type="body" idx="1"/>
          </p:nvPr>
        </p:nvSpPr>
        <p:spPr bwMode="auto">
          <a:xfrm>
            <a:off x="503238" y="4965700"/>
            <a:ext cx="5757862" cy="4462463"/>
          </a:xfrm>
          <a:prstGeom prst="rect">
            <a:avLst/>
          </a:prstGeom>
          <a:solidFill>
            <a:srgbClr val="FFFFFF"/>
          </a:solid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s-ES" altLang="es-ES"/>
          </a:p>
        </p:txBody>
      </p:sp>
    </p:spTree>
    <p:extLst>
      <p:ext uri="{BB962C8B-B14F-4D97-AF65-F5344CB8AC3E}">
        <p14:creationId xmlns:p14="http://schemas.microsoft.com/office/powerpoint/2010/main" val="3728582093"/>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1"/>
          <p:cNvSpPr>
            <a:spLocks noGrp="1" noChangeArrowheads="1"/>
          </p:cNvSpPr>
          <p:nvPr>
            <p:ph type="hdr" sz="quarter"/>
          </p:nvPr>
        </p:nvSpPr>
        <p:spPr>
          <a:ln/>
        </p:spPr>
        <p:txBody>
          <a:bodyPr/>
          <a:lstStyle/>
          <a:p>
            <a:r>
              <a:rPr lang="es-ES" altLang="es-ES"/>
              <a:t>Redes Multimedia</a:t>
            </a:r>
          </a:p>
        </p:txBody>
      </p:sp>
      <p:sp>
        <p:nvSpPr>
          <p:cNvPr id="6" name="Rectangle 35"/>
          <p:cNvSpPr>
            <a:spLocks noGrp="1" noChangeArrowheads="1"/>
          </p:cNvSpPr>
          <p:nvPr>
            <p:ph type="ftr" sz="quarter" idx="4"/>
          </p:nvPr>
        </p:nvSpPr>
        <p:spPr>
          <a:ln/>
        </p:spPr>
        <p:txBody>
          <a:bodyPr/>
          <a:lstStyle/>
          <a:p>
            <a:r>
              <a:rPr lang="es-ES" altLang="es-ES"/>
              <a:t>Master Telemática</a:t>
            </a:r>
          </a:p>
        </p:txBody>
      </p:sp>
      <p:sp>
        <p:nvSpPr>
          <p:cNvPr id="7" name="Rectangle 36"/>
          <p:cNvSpPr>
            <a:spLocks noGrp="1" noChangeArrowheads="1"/>
          </p:cNvSpPr>
          <p:nvPr>
            <p:ph type="sldNum" sz="quarter" idx="5"/>
          </p:nvPr>
        </p:nvSpPr>
        <p:spPr>
          <a:ln/>
        </p:spPr>
        <p:txBody>
          <a:bodyPr/>
          <a:lstStyle/>
          <a:p>
            <a:fld id="{C88D3C19-40EE-460D-B800-480E5DC29458}" type="slidenum">
              <a:rPr lang="es-ES" altLang="es-ES"/>
              <a:pPr/>
              <a:t>104</a:t>
            </a:fld>
            <a:endParaRPr lang="es-ES" altLang="es-ES"/>
          </a:p>
        </p:txBody>
      </p:sp>
      <p:sp>
        <p:nvSpPr>
          <p:cNvPr id="647170" name="Rectangle 2"/>
          <p:cNvSpPr>
            <a:spLocks noGrp="1" noRot="1" noChangeAspect="1" noChangeArrowheads="1" noTextEdit="1"/>
          </p:cNvSpPr>
          <p:nvPr>
            <p:ph type="sldImg"/>
          </p:nvPr>
        </p:nvSpPr>
        <p:spPr bwMode="auto">
          <a:xfrm>
            <a:off x="539750" y="488950"/>
            <a:ext cx="5664200" cy="4248150"/>
          </a:xfrm>
          <a:prstGeom prst="rect">
            <a:avLst/>
          </a:prstGeom>
          <a:solidFill>
            <a:srgbClr val="FFFFFF"/>
          </a:solidFill>
          <a:ln>
            <a:solidFill>
              <a:srgbClr val="000000"/>
            </a:solidFill>
            <a:miter lim="800000"/>
            <a:headEnd/>
            <a:tailEnd/>
          </a:ln>
        </p:spPr>
      </p:sp>
      <p:sp>
        <p:nvSpPr>
          <p:cNvPr id="647171" name="Rectangle 3"/>
          <p:cNvSpPr>
            <a:spLocks noGrp="1" noChangeArrowheads="1"/>
          </p:cNvSpPr>
          <p:nvPr>
            <p:ph type="body" idx="1"/>
          </p:nvPr>
        </p:nvSpPr>
        <p:spPr bwMode="auto">
          <a:xfrm>
            <a:off x="503238" y="4965700"/>
            <a:ext cx="5757862" cy="4462463"/>
          </a:xfrm>
          <a:prstGeom prst="rect">
            <a:avLst/>
          </a:prstGeom>
          <a:solidFill>
            <a:srgbClr val="FFFFFF"/>
          </a:solidFill>
          <a:ln/>
          <a:extLst>
            <a:ext uri="{91240B29-F687-4F45-9708-019B960494DF}">
              <a14:hiddenLine xmlns:a14="http://schemas.microsoft.com/office/drawing/2010/main" w="9525">
                <a:solidFill>
                  <a:srgbClr val="000000"/>
                </a:solidFill>
                <a:miter lim="800000"/>
                <a:headEnd/>
                <a:tailEnd/>
              </a14:hiddenLine>
            </a:ext>
          </a:extLst>
        </p:spPr>
        <p:txBody>
          <a:bodyPr/>
          <a:lstStyle/>
          <a:p>
            <a:r>
              <a:rPr lang="es-ES" altLang="es-ES"/>
              <a:t>Esta tabla muestra como debe ajustarse el tamaño de paquete máximo en función de la velocidad de la línea y del retardo de serialización máximo que se quiere permitir.</a:t>
            </a:r>
          </a:p>
          <a:p>
            <a:r>
              <a:rPr lang="es-ES" altLang="es-ES"/>
              <a:t>Es bastante normal en Internet utilizar un tamaño de paquete máximo de 1500 bytes, ya que este es el tamaño de paquete máximo utilizado en Ethernet. En el caso de querer garantizar un retardo de serialización menor de 20 ms es preciso reducir el tamaño máximo de paquete para velocidades de la línea de 512 Kb/s o inferiores. </a:t>
            </a:r>
          </a:p>
        </p:txBody>
      </p:sp>
    </p:spTree>
    <p:extLst>
      <p:ext uri="{BB962C8B-B14F-4D97-AF65-F5344CB8AC3E}">
        <p14:creationId xmlns:p14="http://schemas.microsoft.com/office/powerpoint/2010/main" val="2386355336"/>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1"/>
          <p:cNvSpPr>
            <a:spLocks noGrp="1" noChangeArrowheads="1"/>
          </p:cNvSpPr>
          <p:nvPr>
            <p:ph type="hdr" sz="quarter"/>
          </p:nvPr>
        </p:nvSpPr>
        <p:spPr>
          <a:ln/>
        </p:spPr>
        <p:txBody>
          <a:bodyPr/>
          <a:lstStyle/>
          <a:p>
            <a:r>
              <a:rPr lang="es-ES" altLang="es-ES"/>
              <a:t>Redes Multimedia</a:t>
            </a:r>
          </a:p>
        </p:txBody>
      </p:sp>
      <p:sp>
        <p:nvSpPr>
          <p:cNvPr id="6" name="Rectangle 35"/>
          <p:cNvSpPr>
            <a:spLocks noGrp="1" noChangeArrowheads="1"/>
          </p:cNvSpPr>
          <p:nvPr>
            <p:ph type="ftr" sz="quarter" idx="4"/>
          </p:nvPr>
        </p:nvSpPr>
        <p:spPr>
          <a:ln/>
        </p:spPr>
        <p:txBody>
          <a:bodyPr/>
          <a:lstStyle/>
          <a:p>
            <a:r>
              <a:rPr lang="es-ES" altLang="es-ES"/>
              <a:t>Master Telemática</a:t>
            </a:r>
          </a:p>
        </p:txBody>
      </p:sp>
      <p:sp>
        <p:nvSpPr>
          <p:cNvPr id="7" name="Rectangle 36"/>
          <p:cNvSpPr>
            <a:spLocks noGrp="1" noChangeArrowheads="1"/>
          </p:cNvSpPr>
          <p:nvPr>
            <p:ph type="sldNum" sz="quarter" idx="5"/>
          </p:nvPr>
        </p:nvSpPr>
        <p:spPr>
          <a:ln/>
        </p:spPr>
        <p:txBody>
          <a:bodyPr/>
          <a:lstStyle/>
          <a:p>
            <a:fld id="{AECA7C2C-B6F9-45FF-9C79-97F109585B39}" type="slidenum">
              <a:rPr lang="es-ES" altLang="es-ES"/>
              <a:pPr/>
              <a:t>105</a:t>
            </a:fld>
            <a:endParaRPr lang="es-ES" altLang="es-ES"/>
          </a:p>
        </p:txBody>
      </p:sp>
      <p:sp>
        <p:nvSpPr>
          <p:cNvPr id="648194" name="Rectangle 2"/>
          <p:cNvSpPr>
            <a:spLocks noGrp="1" noRot="1" noChangeAspect="1" noChangeArrowheads="1" noTextEdit="1"/>
          </p:cNvSpPr>
          <p:nvPr>
            <p:ph type="sldImg"/>
          </p:nvPr>
        </p:nvSpPr>
        <p:spPr bwMode="auto">
          <a:xfrm>
            <a:off x="539750" y="488950"/>
            <a:ext cx="5664200" cy="4248150"/>
          </a:xfrm>
          <a:prstGeom prst="rect">
            <a:avLst/>
          </a:prstGeom>
          <a:solidFill>
            <a:srgbClr val="FFFFFF"/>
          </a:solidFill>
          <a:ln>
            <a:solidFill>
              <a:srgbClr val="000000"/>
            </a:solidFill>
            <a:miter lim="800000"/>
            <a:headEnd/>
            <a:tailEnd/>
          </a:ln>
        </p:spPr>
      </p:sp>
      <p:sp>
        <p:nvSpPr>
          <p:cNvPr id="648195" name="Rectangle 3"/>
          <p:cNvSpPr>
            <a:spLocks noGrp="1" noChangeArrowheads="1"/>
          </p:cNvSpPr>
          <p:nvPr>
            <p:ph type="body" idx="1"/>
          </p:nvPr>
        </p:nvSpPr>
        <p:spPr bwMode="auto">
          <a:xfrm>
            <a:off x="503238" y="4965700"/>
            <a:ext cx="5757862" cy="4462463"/>
          </a:xfrm>
          <a:prstGeom prst="rect">
            <a:avLst/>
          </a:prstGeom>
          <a:solidFill>
            <a:srgbClr val="FFFFFF"/>
          </a:solidFill>
          <a:ln/>
          <a:extLst>
            <a:ext uri="{91240B29-F687-4F45-9708-019B960494DF}">
              <a14:hiddenLine xmlns:a14="http://schemas.microsoft.com/office/drawing/2010/main" w="9525">
                <a:solidFill>
                  <a:srgbClr val="000000"/>
                </a:solidFill>
                <a:miter lim="800000"/>
                <a:headEnd/>
                <a:tailEnd/>
              </a14:hiddenLine>
            </a:ext>
          </a:extLst>
        </p:spPr>
        <p:txBody>
          <a:bodyPr/>
          <a:lstStyle/>
          <a:p>
            <a:r>
              <a:rPr lang="es-ES" altLang="es-ES"/>
              <a:t>Un adecuado subsistema de colas en el router puede reducir el retardo de encolamiento. En el ejemplo de la figura se supone que el router recibe tráfico de voz, de vídeo, de datos urgentes que puede ser tráfico SNA (protocolo propietario de IBM sensible al retardo) y de datos no urgentes (datagramas IP por ejemplo). El router organiza los paquetes en colas diferentes y los envía por la línea siguiendo unas políticas pactadas previamente. El tráfico de voz disfruta de máxima prioridad (PQ = Prioirty Queuing) y por tanto se envía de forma inmediata en cuanto se produce. Debido a sus privilegios el tráfico de voz debe tener siempre un caudal pequeño. El resto del tráfico sigue un algoritmo de reparto proporcional de los recursos disponibles (CBWFQ = Customer Based Weighted Fair Queuing); se puede asignar por ejemplo un 20% para el tráfico de vídeo, un 30% para el de datos urgentes y el resto para el de datos no urgentes. En este caso el router intentará asegurar que el tráfico de vídeo obtiene siempre al menos el 20% de la capacidad del enlace.</a:t>
            </a:r>
          </a:p>
          <a:p>
            <a:r>
              <a:rPr lang="es-ES" altLang="es-ES"/>
              <a:t>El subsistema de nivel 2 se encarga de mezclar en la línea el tráfico PQ con el CBWFQ. Además se ocupa de introducir una fragmentación obligada de los paquetes grandes de tráfico CBWFQ para evitar que el tráfico PQ tenga que esperar a que termine un paquete grande de tráfico no prioritario.</a:t>
            </a:r>
          </a:p>
        </p:txBody>
      </p:sp>
    </p:spTree>
    <p:extLst>
      <p:ext uri="{BB962C8B-B14F-4D97-AF65-F5344CB8AC3E}">
        <p14:creationId xmlns:p14="http://schemas.microsoft.com/office/powerpoint/2010/main" val="23257778"/>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1"/>
          <p:cNvSpPr>
            <a:spLocks noGrp="1" noChangeArrowheads="1"/>
          </p:cNvSpPr>
          <p:nvPr>
            <p:ph type="hdr" sz="quarter"/>
          </p:nvPr>
        </p:nvSpPr>
        <p:spPr>
          <a:ln/>
        </p:spPr>
        <p:txBody>
          <a:bodyPr/>
          <a:lstStyle/>
          <a:p>
            <a:r>
              <a:rPr lang="es-ES" altLang="es-ES"/>
              <a:t>Redes Multimedia</a:t>
            </a:r>
          </a:p>
        </p:txBody>
      </p:sp>
      <p:sp>
        <p:nvSpPr>
          <p:cNvPr id="6" name="Rectangle 35"/>
          <p:cNvSpPr>
            <a:spLocks noGrp="1" noChangeArrowheads="1"/>
          </p:cNvSpPr>
          <p:nvPr>
            <p:ph type="ftr" sz="quarter" idx="4"/>
          </p:nvPr>
        </p:nvSpPr>
        <p:spPr>
          <a:ln/>
        </p:spPr>
        <p:txBody>
          <a:bodyPr/>
          <a:lstStyle/>
          <a:p>
            <a:r>
              <a:rPr lang="es-ES" altLang="es-ES"/>
              <a:t>Master Telemática</a:t>
            </a:r>
          </a:p>
        </p:txBody>
      </p:sp>
      <p:sp>
        <p:nvSpPr>
          <p:cNvPr id="7" name="Rectangle 36"/>
          <p:cNvSpPr>
            <a:spLocks noGrp="1" noChangeArrowheads="1"/>
          </p:cNvSpPr>
          <p:nvPr>
            <p:ph type="sldNum" sz="quarter" idx="5"/>
          </p:nvPr>
        </p:nvSpPr>
        <p:spPr>
          <a:ln/>
        </p:spPr>
        <p:txBody>
          <a:bodyPr/>
          <a:lstStyle/>
          <a:p>
            <a:fld id="{1040DC7B-B7C1-428B-AD27-365C2AFEA736}" type="slidenum">
              <a:rPr lang="es-ES" altLang="es-ES"/>
              <a:pPr/>
              <a:t>106</a:t>
            </a:fld>
            <a:endParaRPr lang="es-ES" altLang="es-ES"/>
          </a:p>
        </p:txBody>
      </p:sp>
      <p:sp>
        <p:nvSpPr>
          <p:cNvPr id="583682" name="Rectangle 2"/>
          <p:cNvSpPr>
            <a:spLocks noGrp="1" noRot="1" noChangeAspect="1" noChangeArrowheads="1" noTextEdit="1"/>
          </p:cNvSpPr>
          <p:nvPr>
            <p:ph type="sldImg"/>
          </p:nvPr>
        </p:nvSpPr>
        <p:spPr bwMode="auto">
          <a:xfrm>
            <a:off x="539750" y="488950"/>
            <a:ext cx="5664200" cy="4248150"/>
          </a:xfrm>
          <a:prstGeom prst="rect">
            <a:avLst/>
          </a:prstGeom>
          <a:solidFill>
            <a:srgbClr val="FFFFFF"/>
          </a:solidFill>
          <a:ln>
            <a:solidFill>
              <a:srgbClr val="000000"/>
            </a:solidFill>
            <a:miter lim="800000"/>
            <a:headEnd/>
            <a:tailEnd/>
          </a:ln>
        </p:spPr>
      </p:sp>
      <p:sp>
        <p:nvSpPr>
          <p:cNvPr id="583683" name="Rectangle 3"/>
          <p:cNvSpPr>
            <a:spLocks noGrp="1" noChangeArrowheads="1"/>
          </p:cNvSpPr>
          <p:nvPr>
            <p:ph type="body" idx="1"/>
          </p:nvPr>
        </p:nvSpPr>
        <p:spPr bwMode="auto">
          <a:xfrm>
            <a:off x="503238" y="4965700"/>
            <a:ext cx="5757862" cy="4462463"/>
          </a:xfrm>
          <a:prstGeom prst="rect">
            <a:avLst/>
          </a:prstGeom>
          <a:solidFill>
            <a:srgbClr val="FFFFFF"/>
          </a:solidFill>
          <a:ln/>
          <a:extLst>
            <a:ext uri="{91240B29-F687-4F45-9708-019B960494DF}">
              <a14:hiddenLine xmlns:a14="http://schemas.microsoft.com/office/drawing/2010/main" w="9525">
                <a:solidFill>
                  <a:srgbClr val="000000"/>
                </a:solidFill>
                <a:miter lim="800000"/>
                <a:headEnd/>
                <a:tailEnd/>
              </a14:hiddenLine>
            </a:ext>
          </a:extLst>
        </p:spPr>
        <p:txBody>
          <a:bodyPr/>
          <a:lstStyle/>
          <a:p>
            <a:r>
              <a:rPr lang="es-ES" altLang="es-ES"/>
              <a:t>Cuando se utilizan paquetes IP para transmitir voz digitalizada en aplicaciones de telefonía es preciso hacer paquetes pequeños. Si se generaran paquetes grandes se introduciría un retardo considerable (el denominado retardo de paquetización) que aumenta el peligro de que se produzcan ecos en la comunicación y reduce el grado de interacción de la comunicación. </a:t>
            </a:r>
          </a:p>
          <a:p>
            <a:r>
              <a:rPr lang="es-ES" altLang="es-ES"/>
              <a:t>Por ello es bastante habitual en este tipo de aplicaciones que los paquetes contengan solamente 20 bytes de información de audio. Se da por tanto la paradoja de que los paquetes contienen 20 bytes de información útil junto a 40 bytes de cabeceras (20 de la cabecera IP, 8 de la UDP y 12 de la RTP). Así pues el overhead introducido por las cabeceras es del 200%.</a:t>
            </a:r>
          </a:p>
          <a:p>
            <a:r>
              <a:rPr lang="es-ES" altLang="es-ES"/>
              <a:t>Resulta que en el flujo de audio de una comunicación telefónica la mayoría de los campos de esa cabecera son invariantes, lo cual ha llevado a los fabricantes a aplicar técnicas de compresión de cabeceras con lo que consiguen reducirla de los 40 a 2 ó 4 bytes, mejorando con ello notablemente la eficiencia de la telefonía sobre Internet.</a:t>
            </a:r>
          </a:p>
          <a:p>
            <a:r>
              <a:rPr lang="es-ES" altLang="es-ES"/>
              <a:t>La compresión de cabeceras debe ser negociada por los dos equipos que intercambian los paquetes al inicio de la comunicación.</a:t>
            </a:r>
          </a:p>
          <a:p>
            <a:endParaRPr lang="es-ES" altLang="es-ES"/>
          </a:p>
        </p:txBody>
      </p:sp>
    </p:spTree>
    <p:extLst>
      <p:ext uri="{BB962C8B-B14F-4D97-AF65-F5344CB8AC3E}">
        <p14:creationId xmlns:p14="http://schemas.microsoft.com/office/powerpoint/2010/main" val="3043465225"/>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6" name="Rectangle 31"/>
          <p:cNvSpPr>
            <a:spLocks noGrp="1" noChangeArrowheads="1"/>
          </p:cNvSpPr>
          <p:nvPr>
            <p:ph type="hdr" sz="quarter"/>
          </p:nvPr>
        </p:nvSpPr>
        <p:spPr>
          <a:noFill/>
        </p:spPr>
        <p:txBody>
          <a:bodyPr/>
          <a:lstStyle/>
          <a:p>
            <a:r>
              <a:rPr lang="es-ES" smtClean="0"/>
              <a:t>Redes Multimedia</a:t>
            </a:r>
          </a:p>
        </p:txBody>
      </p:sp>
      <p:sp>
        <p:nvSpPr>
          <p:cNvPr id="221187" name="Rectangle 35"/>
          <p:cNvSpPr>
            <a:spLocks noGrp="1" noChangeArrowheads="1"/>
          </p:cNvSpPr>
          <p:nvPr>
            <p:ph type="ftr" sz="quarter" idx="4"/>
          </p:nvPr>
        </p:nvSpPr>
        <p:spPr>
          <a:noFill/>
        </p:spPr>
        <p:txBody>
          <a:bodyPr/>
          <a:lstStyle/>
          <a:p>
            <a:r>
              <a:rPr lang="es-ES" smtClean="0"/>
              <a:t>Ampliación Redes</a:t>
            </a:r>
          </a:p>
        </p:txBody>
      </p:sp>
      <p:sp>
        <p:nvSpPr>
          <p:cNvPr id="221188" name="Rectangle 36"/>
          <p:cNvSpPr>
            <a:spLocks noGrp="1" noChangeArrowheads="1"/>
          </p:cNvSpPr>
          <p:nvPr>
            <p:ph type="sldNum" sz="quarter" idx="5"/>
          </p:nvPr>
        </p:nvSpPr>
        <p:spPr>
          <a:noFill/>
        </p:spPr>
        <p:txBody>
          <a:bodyPr/>
          <a:lstStyle/>
          <a:p>
            <a:r>
              <a:rPr lang="es-ES" smtClean="0"/>
              <a:t>2-</a:t>
            </a:r>
            <a:fld id="{758D8118-4644-4CC5-8C82-1A76AAB350D1}" type="slidenum">
              <a:rPr lang="es-ES" smtClean="0"/>
              <a:pPr/>
              <a:t>107</a:t>
            </a:fld>
            <a:endParaRPr lang="es-ES" smtClean="0"/>
          </a:p>
        </p:txBody>
      </p:sp>
      <p:sp>
        <p:nvSpPr>
          <p:cNvPr id="221189" name="Rectangle 2"/>
          <p:cNvSpPr>
            <a:spLocks noGrp="1" noRot="1" noChangeAspect="1" noChangeArrowheads="1" noTextEdit="1"/>
          </p:cNvSpPr>
          <p:nvPr>
            <p:ph type="sldImg"/>
          </p:nvPr>
        </p:nvSpPr>
        <p:spPr>
          <a:xfrm>
            <a:off x="565150" y="488950"/>
            <a:ext cx="5664200" cy="4248150"/>
          </a:xfrm>
          <a:solidFill>
            <a:srgbClr val="FFFFFF"/>
          </a:solidFill>
          <a:ln/>
        </p:spPr>
      </p:sp>
    </p:spTree>
    <p:extLst>
      <p:ext uri="{BB962C8B-B14F-4D97-AF65-F5344CB8AC3E}">
        <p14:creationId xmlns:p14="http://schemas.microsoft.com/office/powerpoint/2010/main" val="1877683495"/>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31"/>
          <p:cNvSpPr>
            <a:spLocks noGrp="1" noChangeArrowheads="1"/>
          </p:cNvSpPr>
          <p:nvPr>
            <p:ph type="hdr" sz="quarter"/>
          </p:nvPr>
        </p:nvSpPr>
        <p:spPr>
          <a:noFill/>
        </p:spPr>
        <p:txBody>
          <a:bodyPr/>
          <a:lstStyle/>
          <a:p>
            <a:r>
              <a:rPr lang="es-ES" smtClean="0"/>
              <a:t>Redes Multimedia</a:t>
            </a:r>
          </a:p>
        </p:txBody>
      </p:sp>
      <p:sp>
        <p:nvSpPr>
          <p:cNvPr id="222211" name="Rectangle 35"/>
          <p:cNvSpPr>
            <a:spLocks noGrp="1" noChangeArrowheads="1"/>
          </p:cNvSpPr>
          <p:nvPr>
            <p:ph type="ftr" sz="quarter" idx="4"/>
          </p:nvPr>
        </p:nvSpPr>
        <p:spPr>
          <a:noFill/>
        </p:spPr>
        <p:txBody>
          <a:bodyPr/>
          <a:lstStyle/>
          <a:p>
            <a:r>
              <a:rPr lang="es-ES" smtClean="0"/>
              <a:t>Ampliación Redes</a:t>
            </a:r>
          </a:p>
        </p:txBody>
      </p:sp>
      <p:sp>
        <p:nvSpPr>
          <p:cNvPr id="222212" name="Rectangle 36"/>
          <p:cNvSpPr>
            <a:spLocks noGrp="1" noChangeArrowheads="1"/>
          </p:cNvSpPr>
          <p:nvPr>
            <p:ph type="sldNum" sz="quarter" idx="5"/>
          </p:nvPr>
        </p:nvSpPr>
        <p:spPr>
          <a:noFill/>
        </p:spPr>
        <p:txBody>
          <a:bodyPr/>
          <a:lstStyle/>
          <a:p>
            <a:r>
              <a:rPr lang="es-ES" smtClean="0"/>
              <a:t>2-</a:t>
            </a:r>
            <a:fld id="{23C38826-C307-4905-8041-82B62B5626DC}" type="slidenum">
              <a:rPr lang="es-ES" smtClean="0"/>
              <a:pPr/>
              <a:t>108</a:t>
            </a:fld>
            <a:endParaRPr lang="es-ES" smtClean="0"/>
          </a:p>
        </p:txBody>
      </p:sp>
      <p:sp>
        <p:nvSpPr>
          <p:cNvPr id="222213" name="Rectangle 2"/>
          <p:cNvSpPr>
            <a:spLocks noGrp="1" noRot="1" noChangeAspect="1" noChangeArrowheads="1" noTextEdit="1"/>
          </p:cNvSpPr>
          <p:nvPr>
            <p:ph type="sldImg"/>
          </p:nvPr>
        </p:nvSpPr>
        <p:spPr>
          <a:xfrm>
            <a:off x="565150" y="488950"/>
            <a:ext cx="5664200" cy="4248150"/>
          </a:xfrm>
          <a:solidFill>
            <a:srgbClr val="FFFFFF"/>
          </a:solidFill>
          <a:ln/>
        </p:spPr>
      </p:sp>
      <p:sp>
        <p:nvSpPr>
          <p:cNvPr id="222214" name="Rectangle 3"/>
          <p:cNvSpPr>
            <a:spLocks noGrp="1" noChangeArrowheads="1"/>
          </p:cNvSpPr>
          <p:nvPr>
            <p:ph type="body" idx="1"/>
          </p:nvPr>
        </p:nvSpPr>
        <p:spPr>
          <a:xfrm>
            <a:off x="507362" y="4965732"/>
            <a:ext cx="5709798" cy="4462793"/>
          </a:xfrm>
          <a:solidFill>
            <a:srgbClr val="FFFFFF"/>
          </a:solidFill>
          <a:ln/>
        </p:spPr>
        <p:txBody>
          <a:bodyPr/>
          <a:lstStyle/>
          <a:p>
            <a:r>
              <a:rPr lang="es-ES" smtClean="0"/>
              <a:t>Al analizar los requerimientos de las diversas aplicaciones multimedia que se pueden dar en una red podemos distinguir tres grupos en función de que se requiera o no transmisión en tiempo real y de que se necesite o no comunicación bidireccional, es decir que se requiera la posibilidad de interacción entre los participantes.</a:t>
            </a:r>
          </a:p>
          <a:p>
            <a:r>
              <a:rPr lang="es-ES" smtClean="0"/>
              <a:t>En el primer grupo se encuentran las aplicaciones bidireccionales que requieren tiempo real. Estas son las más exigentes pues además de tener que realizar la compresión y descompresión en tiempo real el retardo introducido por todo el proceso ha de ser pequeño para que la interactividad no se vea afectada de forma importante. El ejemplo más claro de este tipo de aplicaciones es la vídeoconferencia</a:t>
            </a:r>
          </a:p>
          <a:p>
            <a:r>
              <a:rPr lang="es-ES" smtClean="0"/>
              <a:t>.El segundo grupo lo constituyen las aplicaciones que permiten la emisión en diferido, como el vídeo bajo demanda. En este caso el único requisito es que la descompresión se realice en tiempo real; la compresión puede hacerse en diferido con el fin de obtener la máxima calidad y por supuesto el retardo introducido por ésta es irrelevante.</a:t>
            </a:r>
          </a:p>
          <a:p>
            <a:r>
              <a:rPr lang="es-ES" smtClean="0"/>
              <a:t>El tercer grupo está formado por las aplicaciones que requieren transmisión en tiempo real pero no interacción; en este caso la compresión/descompresión ha de hacerse en tiempo real, pero puede introducir un retardo importante (de hasta 10-30 segundos) permitiendo así al codec optimizar el código generado. Este grupo está formado por las emisiones en directo de eventos</a:t>
            </a:r>
          </a:p>
          <a:p>
            <a:r>
              <a:rPr lang="es-ES" smtClean="0"/>
              <a:t>Lo que sería una cuarta posibilidad, un flujo bidireccional en diferido, carece de sentido y no se da en la práctica.</a:t>
            </a:r>
          </a:p>
        </p:txBody>
      </p:sp>
    </p:spTree>
    <p:extLst>
      <p:ext uri="{BB962C8B-B14F-4D97-AF65-F5344CB8AC3E}">
        <p14:creationId xmlns:p14="http://schemas.microsoft.com/office/powerpoint/2010/main" val="4200923064"/>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4" name="Rectangle 31"/>
          <p:cNvSpPr>
            <a:spLocks noGrp="1" noChangeArrowheads="1"/>
          </p:cNvSpPr>
          <p:nvPr>
            <p:ph type="hdr" sz="quarter"/>
          </p:nvPr>
        </p:nvSpPr>
        <p:spPr>
          <a:noFill/>
        </p:spPr>
        <p:txBody>
          <a:bodyPr/>
          <a:lstStyle/>
          <a:p>
            <a:r>
              <a:rPr lang="es-ES" smtClean="0"/>
              <a:t>Redes Multimedia</a:t>
            </a:r>
          </a:p>
        </p:txBody>
      </p:sp>
      <p:sp>
        <p:nvSpPr>
          <p:cNvPr id="223235" name="Rectangle 35"/>
          <p:cNvSpPr>
            <a:spLocks noGrp="1" noChangeArrowheads="1"/>
          </p:cNvSpPr>
          <p:nvPr>
            <p:ph type="ftr" sz="quarter" idx="4"/>
          </p:nvPr>
        </p:nvSpPr>
        <p:spPr>
          <a:noFill/>
        </p:spPr>
        <p:txBody>
          <a:bodyPr/>
          <a:lstStyle/>
          <a:p>
            <a:r>
              <a:rPr lang="es-ES" smtClean="0"/>
              <a:t>Ampliación Redes</a:t>
            </a:r>
          </a:p>
        </p:txBody>
      </p:sp>
      <p:sp>
        <p:nvSpPr>
          <p:cNvPr id="223236" name="Rectangle 36"/>
          <p:cNvSpPr>
            <a:spLocks noGrp="1" noChangeArrowheads="1"/>
          </p:cNvSpPr>
          <p:nvPr>
            <p:ph type="sldNum" sz="quarter" idx="5"/>
          </p:nvPr>
        </p:nvSpPr>
        <p:spPr>
          <a:noFill/>
        </p:spPr>
        <p:txBody>
          <a:bodyPr/>
          <a:lstStyle/>
          <a:p>
            <a:r>
              <a:rPr lang="es-ES" smtClean="0"/>
              <a:t>2-</a:t>
            </a:r>
            <a:fld id="{AE6EFF77-025F-4827-AD92-8F3DF3C439B0}" type="slidenum">
              <a:rPr lang="es-ES" smtClean="0"/>
              <a:pPr/>
              <a:t>109</a:t>
            </a:fld>
            <a:endParaRPr lang="es-ES" smtClean="0"/>
          </a:p>
        </p:txBody>
      </p:sp>
      <p:sp>
        <p:nvSpPr>
          <p:cNvPr id="223237" name="Rectangle 2"/>
          <p:cNvSpPr>
            <a:spLocks noGrp="1" noRot="1" noChangeAspect="1" noChangeArrowheads="1" noTextEdit="1"/>
          </p:cNvSpPr>
          <p:nvPr>
            <p:ph type="sldImg"/>
          </p:nvPr>
        </p:nvSpPr>
        <p:spPr>
          <a:xfrm>
            <a:off x="565150" y="488950"/>
            <a:ext cx="5664200" cy="4248150"/>
          </a:xfrm>
          <a:solidFill>
            <a:srgbClr val="FFFFFF"/>
          </a:solidFill>
          <a:ln/>
        </p:spPr>
      </p:sp>
      <p:sp>
        <p:nvSpPr>
          <p:cNvPr id="223238" name="Rectangle 3"/>
          <p:cNvSpPr>
            <a:spLocks noGrp="1" noChangeArrowheads="1"/>
          </p:cNvSpPr>
          <p:nvPr>
            <p:ph type="body" idx="1"/>
          </p:nvPr>
        </p:nvSpPr>
        <p:spPr>
          <a:solidFill>
            <a:srgbClr val="FFFFFF"/>
          </a:solidFill>
          <a:ln/>
        </p:spPr>
        <p:txBody>
          <a:bodyPr/>
          <a:lstStyle/>
          <a:p>
            <a:endParaRPr lang="es-ES" smtClean="0"/>
          </a:p>
        </p:txBody>
      </p:sp>
    </p:spTree>
    <p:extLst>
      <p:ext uri="{BB962C8B-B14F-4D97-AF65-F5344CB8AC3E}">
        <p14:creationId xmlns:p14="http://schemas.microsoft.com/office/powerpoint/2010/main" val="383383961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31"/>
          <p:cNvSpPr>
            <a:spLocks noGrp="1" noChangeArrowheads="1"/>
          </p:cNvSpPr>
          <p:nvPr>
            <p:ph type="hdr" sz="quarter"/>
          </p:nvPr>
        </p:nvSpPr>
        <p:spPr>
          <a:noFill/>
        </p:spPr>
        <p:txBody>
          <a:bodyPr/>
          <a:lstStyle/>
          <a:p>
            <a:r>
              <a:rPr lang="es-ES" smtClean="0"/>
              <a:t>Redes Multimedia</a:t>
            </a:r>
          </a:p>
        </p:txBody>
      </p:sp>
      <p:sp>
        <p:nvSpPr>
          <p:cNvPr id="159747" name="Rectangle 35"/>
          <p:cNvSpPr>
            <a:spLocks noGrp="1" noChangeArrowheads="1"/>
          </p:cNvSpPr>
          <p:nvPr>
            <p:ph type="ftr" sz="quarter" idx="4"/>
          </p:nvPr>
        </p:nvSpPr>
        <p:spPr>
          <a:noFill/>
        </p:spPr>
        <p:txBody>
          <a:bodyPr/>
          <a:lstStyle/>
          <a:p>
            <a:r>
              <a:rPr lang="es-ES" smtClean="0"/>
              <a:t>Ampliación Redes</a:t>
            </a:r>
          </a:p>
        </p:txBody>
      </p:sp>
      <p:sp>
        <p:nvSpPr>
          <p:cNvPr id="159748" name="Rectangle 36"/>
          <p:cNvSpPr>
            <a:spLocks noGrp="1" noChangeArrowheads="1"/>
          </p:cNvSpPr>
          <p:nvPr>
            <p:ph type="sldNum" sz="quarter" idx="5"/>
          </p:nvPr>
        </p:nvSpPr>
        <p:spPr>
          <a:noFill/>
        </p:spPr>
        <p:txBody>
          <a:bodyPr/>
          <a:lstStyle/>
          <a:p>
            <a:r>
              <a:rPr lang="es-ES" smtClean="0"/>
              <a:t>2-</a:t>
            </a:r>
            <a:fld id="{68A8FFAB-1A80-44F0-A5DC-06BD24983F59}" type="slidenum">
              <a:rPr lang="es-ES" smtClean="0"/>
              <a:pPr/>
              <a:t>11</a:t>
            </a:fld>
            <a:endParaRPr lang="es-ES" smtClean="0"/>
          </a:p>
        </p:txBody>
      </p:sp>
      <p:sp>
        <p:nvSpPr>
          <p:cNvPr id="159749" name="Rectangle 2"/>
          <p:cNvSpPr>
            <a:spLocks noGrp="1" noRot="1" noChangeAspect="1" noChangeArrowheads="1" noTextEdit="1"/>
          </p:cNvSpPr>
          <p:nvPr>
            <p:ph type="sldImg"/>
          </p:nvPr>
        </p:nvSpPr>
        <p:spPr>
          <a:xfrm>
            <a:off x="565150" y="488950"/>
            <a:ext cx="5664200" cy="4248150"/>
          </a:xfrm>
          <a:ln/>
        </p:spPr>
      </p:sp>
      <p:sp>
        <p:nvSpPr>
          <p:cNvPr id="159750" name="Rectangle 3"/>
          <p:cNvSpPr>
            <a:spLocks noGrp="1" noChangeArrowheads="1"/>
          </p:cNvSpPr>
          <p:nvPr>
            <p:ph type="body" idx="1"/>
          </p:nvPr>
        </p:nvSpPr>
        <p:spPr>
          <a:noFill/>
          <a:ln/>
        </p:spPr>
        <p:txBody>
          <a:bodyPr/>
          <a:lstStyle/>
          <a:p>
            <a:r>
              <a:rPr lang="es-ES" smtClean="0"/>
              <a:t>Hoy en día casi toda la infraestructura de comunicación entre centrales telefónicas es digital. Por tanto cuando dos abonados establecen una comunicación telefónica a través de la red su conversación esta siendo digitalizada mediante un codec en la central telefónica de la que dependen, de forma que la comunicación discurre de forma digital en todo el trayecto excepto el bucle de abonado de cada uno de ellos. Asi pues entre centrales telefónicas una conversación ocupa un canal de 64 Kb/s.</a:t>
            </a:r>
          </a:p>
          <a:p>
            <a:r>
              <a:rPr lang="es-ES" smtClean="0"/>
              <a:t>En el caso de teléfonos RDSI lo que se hace sencillamente es extender la comunicación digital al propio bucle de abonado. En este caso la conversación ocupa un canal de 64 Kb/s (un canal B) en todo el trayecto. En este caso el códec se encuentra en el propio teléfono RDSI. </a:t>
            </a:r>
          </a:p>
          <a:p>
            <a:r>
              <a:rPr lang="es-ES" smtClean="0"/>
              <a:t>La telefonía digital para la interconexión de centrales se empezó a introducir hace ya mucho tiempo, en la década de 1960, fundamentalmente por los siguientes motivos:</a:t>
            </a:r>
          </a:p>
          <a:p>
            <a:pPr>
              <a:buFontTx/>
              <a:buChar char="•"/>
            </a:pPr>
            <a:r>
              <a:rPr lang="es-ES" smtClean="0"/>
              <a:t>Simplifica la multiplexación de conversaciones en un mismo cable (los equipos son más baratos).</a:t>
            </a:r>
          </a:p>
          <a:p>
            <a:pPr>
              <a:buFontTx/>
              <a:buChar char="•"/>
            </a:pPr>
            <a:r>
              <a:rPr lang="es-ES" smtClean="0"/>
              <a:t>La señal digital se puede regenerar mediante repetidores, que no degradan la señal. En el caso de transmisión analógica se tenían que utilizar amplificadores que introducían una distorsión por lo que había que limitar el número máximo de amplificadores por los que podía pasar la señal.</a:t>
            </a:r>
          </a:p>
          <a:p>
            <a:pPr>
              <a:buFontTx/>
              <a:buChar char="•"/>
            </a:pPr>
            <a:r>
              <a:rPr lang="es-ES" smtClean="0"/>
              <a:t>Permite mayores capacidades, ya que es posible multiplexar más conversaciones sobre un mismo cable.</a:t>
            </a:r>
          </a:p>
          <a:p>
            <a:r>
              <a:rPr lang="es-ES" smtClean="0"/>
              <a:t>Con sistemas de transmisión avanzados (ATM por ejemplo) se pueden aplicar técnicas de compresión con lo que se consigue aumentar aún más la capacidad.</a:t>
            </a:r>
          </a:p>
        </p:txBody>
      </p:sp>
    </p:spTree>
    <p:extLst>
      <p:ext uri="{BB962C8B-B14F-4D97-AF65-F5344CB8AC3E}">
        <p14:creationId xmlns:p14="http://schemas.microsoft.com/office/powerpoint/2010/main" val="3682384612"/>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8" name="Rectangle 31"/>
          <p:cNvSpPr>
            <a:spLocks noGrp="1" noChangeArrowheads="1"/>
          </p:cNvSpPr>
          <p:nvPr>
            <p:ph type="hdr" sz="quarter"/>
          </p:nvPr>
        </p:nvSpPr>
        <p:spPr>
          <a:noFill/>
        </p:spPr>
        <p:txBody>
          <a:bodyPr/>
          <a:lstStyle/>
          <a:p>
            <a:r>
              <a:rPr lang="es-ES" smtClean="0"/>
              <a:t>Redes Multimedia</a:t>
            </a:r>
          </a:p>
        </p:txBody>
      </p:sp>
      <p:sp>
        <p:nvSpPr>
          <p:cNvPr id="224259" name="Rectangle 35"/>
          <p:cNvSpPr>
            <a:spLocks noGrp="1" noChangeArrowheads="1"/>
          </p:cNvSpPr>
          <p:nvPr>
            <p:ph type="ftr" sz="quarter" idx="4"/>
          </p:nvPr>
        </p:nvSpPr>
        <p:spPr>
          <a:noFill/>
        </p:spPr>
        <p:txBody>
          <a:bodyPr/>
          <a:lstStyle/>
          <a:p>
            <a:r>
              <a:rPr lang="es-ES" smtClean="0"/>
              <a:t>Ampliación Redes</a:t>
            </a:r>
          </a:p>
        </p:txBody>
      </p:sp>
      <p:sp>
        <p:nvSpPr>
          <p:cNvPr id="224260" name="Rectangle 36"/>
          <p:cNvSpPr>
            <a:spLocks noGrp="1" noChangeArrowheads="1"/>
          </p:cNvSpPr>
          <p:nvPr>
            <p:ph type="sldNum" sz="quarter" idx="5"/>
          </p:nvPr>
        </p:nvSpPr>
        <p:spPr>
          <a:noFill/>
        </p:spPr>
        <p:txBody>
          <a:bodyPr/>
          <a:lstStyle/>
          <a:p>
            <a:r>
              <a:rPr lang="es-ES" smtClean="0"/>
              <a:t>2-</a:t>
            </a:r>
            <a:fld id="{304C7EAC-300A-47A9-9EE3-1CBC8C836132}" type="slidenum">
              <a:rPr lang="es-ES" smtClean="0"/>
              <a:pPr/>
              <a:t>110</a:t>
            </a:fld>
            <a:endParaRPr lang="es-ES" smtClean="0"/>
          </a:p>
        </p:txBody>
      </p:sp>
      <p:sp>
        <p:nvSpPr>
          <p:cNvPr id="224261" name="Rectangle 2"/>
          <p:cNvSpPr>
            <a:spLocks noGrp="1" noRot="1" noChangeAspect="1" noChangeArrowheads="1" noTextEdit="1"/>
          </p:cNvSpPr>
          <p:nvPr>
            <p:ph type="sldImg"/>
          </p:nvPr>
        </p:nvSpPr>
        <p:spPr>
          <a:xfrm>
            <a:off x="565150" y="488950"/>
            <a:ext cx="5664200" cy="4248150"/>
          </a:xfrm>
          <a:solidFill>
            <a:srgbClr val="FFFFFF"/>
          </a:solidFill>
          <a:ln/>
        </p:spPr>
      </p:sp>
      <p:sp>
        <p:nvSpPr>
          <p:cNvPr id="224262" name="Rectangle 3"/>
          <p:cNvSpPr>
            <a:spLocks noGrp="1" noChangeArrowheads="1"/>
          </p:cNvSpPr>
          <p:nvPr>
            <p:ph type="body" idx="1"/>
          </p:nvPr>
        </p:nvSpPr>
        <p:spPr>
          <a:solidFill>
            <a:srgbClr val="FFFFFF"/>
          </a:solidFill>
          <a:ln/>
        </p:spPr>
        <p:txBody>
          <a:bodyPr/>
          <a:lstStyle/>
          <a:p>
            <a:r>
              <a:rPr lang="es-ES" smtClean="0"/>
              <a:t>Debido a su requisito de bajo retardo la vídeoconferencia nunca utiliza los algoritmos de compresión MPEG, ni en audio ni en vídeo. En su lugar emplea los H.261 y H.263 que, al ser menos ‘agresivos’ en cuanto la eficiencia de compresión, son mas rápidos (menos retardo) y más ligeros (menor consumo de CPU). El bajo retardo permite la interacción entre los participantes, reduce los efectos de eco en el sonido (que se acentúan cuando aumenta el retardo) y ha hecho factible desde hace ya unos cinco años disponer de estaciones aptas para la videoconferencia a partir de PCs normales sin necesidad de utilizar codecs hardware. Por ejemplo cualquier PC actual permite mantener sin problemas una vídeoconferencia en formato CIF a razón de 15 fotogramas por segundo sin necesidad de hardware adicional. </a:t>
            </a:r>
          </a:p>
          <a:p>
            <a:r>
              <a:rPr lang="es-ES" smtClean="0"/>
              <a:t>Para el audio se utilizan los formatos de compresión habituales en telefonía que en su mayoría limitan el ancho de banda (y por tanto la calidad del sonido) a los 3,1 KHz del canal telefónico.</a:t>
            </a:r>
          </a:p>
          <a:p>
            <a:r>
              <a:rPr lang="es-ES" smtClean="0"/>
              <a:t>A pesar de lo dicho aun tienen cabida los equipos especializados que incorporando codecs hardware permiten una compresión más eficiente y con ello una mayor calidad, especialmente en entornos en que el caudal disponible es limitado. Otros factores importantes en los que los equipos especializados mejoran la calidad son los mecanismos de supresión de eco y los sistemas de control y enfoque de las cámaras.  </a:t>
            </a:r>
          </a:p>
          <a:p>
            <a:endParaRPr lang="es-ES" smtClean="0"/>
          </a:p>
        </p:txBody>
      </p:sp>
    </p:spTree>
    <p:extLst>
      <p:ext uri="{BB962C8B-B14F-4D97-AF65-F5344CB8AC3E}">
        <p14:creationId xmlns:p14="http://schemas.microsoft.com/office/powerpoint/2010/main" val="3355193171"/>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31"/>
          <p:cNvSpPr>
            <a:spLocks noGrp="1" noChangeArrowheads="1"/>
          </p:cNvSpPr>
          <p:nvPr>
            <p:ph type="hdr" sz="quarter"/>
          </p:nvPr>
        </p:nvSpPr>
        <p:spPr>
          <a:noFill/>
        </p:spPr>
        <p:txBody>
          <a:bodyPr/>
          <a:lstStyle/>
          <a:p>
            <a:r>
              <a:rPr lang="es-ES" smtClean="0"/>
              <a:t>Redes Multimedia</a:t>
            </a:r>
          </a:p>
        </p:txBody>
      </p:sp>
      <p:sp>
        <p:nvSpPr>
          <p:cNvPr id="225283" name="Rectangle 35"/>
          <p:cNvSpPr>
            <a:spLocks noGrp="1" noChangeArrowheads="1"/>
          </p:cNvSpPr>
          <p:nvPr>
            <p:ph type="ftr" sz="quarter" idx="4"/>
          </p:nvPr>
        </p:nvSpPr>
        <p:spPr>
          <a:noFill/>
        </p:spPr>
        <p:txBody>
          <a:bodyPr/>
          <a:lstStyle/>
          <a:p>
            <a:r>
              <a:rPr lang="es-ES" smtClean="0"/>
              <a:t>Ampliación Redes</a:t>
            </a:r>
          </a:p>
        </p:txBody>
      </p:sp>
      <p:sp>
        <p:nvSpPr>
          <p:cNvPr id="225284" name="Rectangle 36"/>
          <p:cNvSpPr>
            <a:spLocks noGrp="1" noChangeArrowheads="1"/>
          </p:cNvSpPr>
          <p:nvPr>
            <p:ph type="sldNum" sz="quarter" idx="5"/>
          </p:nvPr>
        </p:nvSpPr>
        <p:spPr>
          <a:noFill/>
        </p:spPr>
        <p:txBody>
          <a:bodyPr/>
          <a:lstStyle/>
          <a:p>
            <a:r>
              <a:rPr lang="es-ES" smtClean="0"/>
              <a:t>2-</a:t>
            </a:r>
            <a:fld id="{A7C2C668-F255-45F7-88CF-2FCDB393FA37}" type="slidenum">
              <a:rPr lang="es-ES" smtClean="0"/>
              <a:pPr/>
              <a:t>111</a:t>
            </a:fld>
            <a:endParaRPr lang="es-ES" smtClean="0"/>
          </a:p>
        </p:txBody>
      </p:sp>
      <p:sp>
        <p:nvSpPr>
          <p:cNvPr id="225285" name="Rectangle 2"/>
          <p:cNvSpPr>
            <a:spLocks noGrp="1" noRot="1" noChangeAspect="1" noChangeArrowheads="1" noTextEdit="1"/>
          </p:cNvSpPr>
          <p:nvPr>
            <p:ph type="sldImg"/>
          </p:nvPr>
        </p:nvSpPr>
        <p:spPr>
          <a:xfrm>
            <a:off x="565150" y="488950"/>
            <a:ext cx="5664200" cy="4248150"/>
          </a:xfrm>
          <a:solidFill>
            <a:srgbClr val="FFFFFF"/>
          </a:solidFill>
          <a:ln/>
        </p:spPr>
      </p:sp>
      <p:sp>
        <p:nvSpPr>
          <p:cNvPr id="225286" name="Rectangle 3"/>
          <p:cNvSpPr>
            <a:spLocks noGrp="1" noChangeArrowheads="1"/>
          </p:cNvSpPr>
          <p:nvPr>
            <p:ph type="body" idx="1"/>
          </p:nvPr>
        </p:nvSpPr>
        <p:spPr>
          <a:solidFill>
            <a:srgbClr val="FFFFFF"/>
          </a:solidFill>
          <a:ln/>
        </p:spPr>
        <p:txBody>
          <a:bodyPr/>
          <a:lstStyle/>
          <a:p>
            <a:endParaRPr lang="es-ES" smtClean="0"/>
          </a:p>
        </p:txBody>
      </p:sp>
    </p:spTree>
    <p:extLst>
      <p:ext uri="{BB962C8B-B14F-4D97-AF65-F5344CB8AC3E}">
        <p14:creationId xmlns:p14="http://schemas.microsoft.com/office/powerpoint/2010/main" val="3510390190"/>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30" name="Rectangle 31"/>
          <p:cNvSpPr>
            <a:spLocks noGrp="1" noChangeArrowheads="1"/>
          </p:cNvSpPr>
          <p:nvPr>
            <p:ph type="hdr" sz="quarter"/>
          </p:nvPr>
        </p:nvSpPr>
        <p:spPr>
          <a:noFill/>
        </p:spPr>
        <p:txBody>
          <a:bodyPr/>
          <a:lstStyle/>
          <a:p>
            <a:r>
              <a:rPr lang="es-ES" smtClean="0"/>
              <a:t>Redes Multimedia</a:t>
            </a:r>
          </a:p>
        </p:txBody>
      </p:sp>
      <p:sp>
        <p:nvSpPr>
          <p:cNvPr id="227331" name="Rectangle 35"/>
          <p:cNvSpPr>
            <a:spLocks noGrp="1" noChangeArrowheads="1"/>
          </p:cNvSpPr>
          <p:nvPr>
            <p:ph type="ftr" sz="quarter" idx="4"/>
          </p:nvPr>
        </p:nvSpPr>
        <p:spPr>
          <a:noFill/>
        </p:spPr>
        <p:txBody>
          <a:bodyPr/>
          <a:lstStyle/>
          <a:p>
            <a:r>
              <a:rPr lang="es-ES" smtClean="0"/>
              <a:t>Ampliación Redes</a:t>
            </a:r>
          </a:p>
        </p:txBody>
      </p:sp>
      <p:sp>
        <p:nvSpPr>
          <p:cNvPr id="227332" name="Rectangle 36"/>
          <p:cNvSpPr>
            <a:spLocks noGrp="1" noChangeArrowheads="1"/>
          </p:cNvSpPr>
          <p:nvPr>
            <p:ph type="sldNum" sz="quarter" idx="5"/>
          </p:nvPr>
        </p:nvSpPr>
        <p:spPr>
          <a:noFill/>
        </p:spPr>
        <p:txBody>
          <a:bodyPr/>
          <a:lstStyle/>
          <a:p>
            <a:r>
              <a:rPr lang="es-ES" smtClean="0"/>
              <a:t>2-</a:t>
            </a:r>
            <a:fld id="{B2C0B8F1-CF1F-4044-8F0B-8153705C5B1F}" type="slidenum">
              <a:rPr lang="es-ES" smtClean="0"/>
              <a:pPr/>
              <a:t>112</a:t>
            </a:fld>
            <a:endParaRPr lang="es-ES" smtClean="0"/>
          </a:p>
        </p:txBody>
      </p:sp>
      <p:sp>
        <p:nvSpPr>
          <p:cNvPr id="227333" name="Rectangle 2"/>
          <p:cNvSpPr>
            <a:spLocks noGrp="1" noRot="1" noChangeAspect="1" noChangeArrowheads="1" noTextEdit="1"/>
          </p:cNvSpPr>
          <p:nvPr>
            <p:ph type="sldImg"/>
          </p:nvPr>
        </p:nvSpPr>
        <p:spPr>
          <a:xfrm>
            <a:off x="565150" y="488950"/>
            <a:ext cx="5664200" cy="4248150"/>
          </a:xfrm>
          <a:solidFill>
            <a:srgbClr val="FFFFFF"/>
          </a:solidFill>
          <a:ln/>
        </p:spPr>
      </p:sp>
      <p:sp>
        <p:nvSpPr>
          <p:cNvPr id="227334" name="Rectangle 3"/>
          <p:cNvSpPr>
            <a:spLocks noGrp="1" noChangeArrowheads="1"/>
          </p:cNvSpPr>
          <p:nvPr>
            <p:ph type="body" idx="1"/>
          </p:nvPr>
        </p:nvSpPr>
        <p:spPr>
          <a:solidFill>
            <a:srgbClr val="FFFFFF"/>
          </a:solidFill>
          <a:ln/>
        </p:spPr>
        <p:txBody>
          <a:bodyPr/>
          <a:lstStyle/>
          <a:p>
            <a:endParaRPr lang="es-ES" smtClean="0"/>
          </a:p>
        </p:txBody>
      </p:sp>
    </p:spTree>
    <p:extLst>
      <p:ext uri="{BB962C8B-B14F-4D97-AF65-F5344CB8AC3E}">
        <p14:creationId xmlns:p14="http://schemas.microsoft.com/office/powerpoint/2010/main" val="4161232992"/>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4" name="Rectangle 31"/>
          <p:cNvSpPr>
            <a:spLocks noGrp="1" noChangeArrowheads="1"/>
          </p:cNvSpPr>
          <p:nvPr>
            <p:ph type="hdr" sz="quarter"/>
          </p:nvPr>
        </p:nvSpPr>
        <p:spPr>
          <a:noFill/>
        </p:spPr>
        <p:txBody>
          <a:bodyPr/>
          <a:lstStyle/>
          <a:p>
            <a:r>
              <a:rPr lang="es-ES" smtClean="0"/>
              <a:t>Redes Multimedia</a:t>
            </a:r>
          </a:p>
        </p:txBody>
      </p:sp>
      <p:sp>
        <p:nvSpPr>
          <p:cNvPr id="228355" name="Rectangle 35"/>
          <p:cNvSpPr>
            <a:spLocks noGrp="1" noChangeArrowheads="1"/>
          </p:cNvSpPr>
          <p:nvPr>
            <p:ph type="ftr" sz="quarter" idx="4"/>
          </p:nvPr>
        </p:nvSpPr>
        <p:spPr>
          <a:noFill/>
        </p:spPr>
        <p:txBody>
          <a:bodyPr/>
          <a:lstStyle/>
          <a:p>
            <a:r>
              <a:rPr lang="es-ES" smtClean="0"/>
              <a:t>Ampliación Redes</a:t>
            </a:r>
          </a:p>
        </p:txBody>
      </p:sp>
      <p:sp>
        <p:nvSpPr>
          <p:cNvPr id="228356" name="Rectangle 36"/>
          <p:cNvSpPr>
            <a:spLocks noGrp="1" noChangeArrowheads="1"/>
          </p:cNvSpPr>
          <p:nvPr>
            <p:ph type="sldNum" sz="quarter" idx="5"/>
          </p:nvPr>
        </p:nvSpPr>
        <p:spPr>
          <a:noFill/>
        </p:spPr>
        <p:txBody>
          <a:bodyPr/>
          <a:lstStyle/>
          <a:p>
            <a:r>
              <a:rPr lang="es-ES" smtClean="0"/>
              <a:t>2-</a:t>
            </a:r>
            <a:fld id="{BB80B033-2099-44AA-A57F-B26430653041}" type="slidenum">
              <a:rPr lang="es-ES" smtClean="0"/>
              <a:pPr/>
              <a:t>113</a:t>
            </a:fld>
            <a:endParaRPr lang="es-ES" smtClean="0"/>
          </a:p>
        </p:txBody>
      </p:sp>
      <p:sp>
        <p:nvSpPr>
          <p:cNvPr id="228357" name="Rectangle 2"/>
          <p:cNvSpPr>
            <a:spLocks noGrp="1" noRot="1" noChangeAspect="1" noChangeArrowheads="1" noTextEdit="1"/>
          </p:cNvSpPr>
          <p:nvPr>
            <p:ph type="sldImg"/>
          </p:nvPr>
        </p:nvSpPr>
        <p:spPr>
          <a:xfrm>
            <a:off x="565150" y="488950"/>
            <a:ext cx="5664200" cy="4248150"/>
          </a:xfrm>
          <a:solidFill>
            <a:srgbClr val="FFFFFF"/>
          </a:solidFill>
          <a:ln/>
        </p:spPr>
      </p:sp>
      <p:sp>
        <p:nvSpPr>
          <p:cNvPr id="228358" name="Rectangle 3"/>
          <p:cNvSpPr>
            <a:spLocks noGrp="1" noChangeArrowheads="1"/>
          </p:cNvSpPr>
          <p:nvPr>
            <p:ph type="body" idx="1"/>
          </p:nvPr>
        </p:nvSpPr>
        <p:spPr>
          <a:solidFill>
            <a:srgbClr val="FFFFFF"/>
          </a:solidFill>
          <a:ln/>
        </p:spPr>
        <p:txBody>
          <a:bodyPr/>
          <a:lstStyle/>
          <a:p>
            <a:r>
              <a:rPr lang="es-ES" smtClean="0"/>
              <a:t>Una de las aplicaciones multimedia más utilizadas es la vídeoconferencia. La forma más sencilla de suministrar la Calidad de Servicio que requieren este tipo de aplicaciones es asegurar el caudal necesario extremo a extremo; por este motivo la forma habitual de realizar vídeoconferencia ha sido durante muchos años el uso de circuitos RDSI entre los dos participantes.</a:t>
            </a:r>
          </a:p>
          <a:p>
            <a:r>
              <a:rPr lang="es-ES" smtClean="0"/>
              <a:t>Los equipos tradicionales de vídeoconferencia están formados por un ordenador con un codec hardware (H.26x) y una conexión RDSI, al que se le acopla un monitor de televisión y una serie de dispositivos de entrada/salida de altas prestaciones, tales como cámaras activadas por la voz, cámaras de documentos, micrófonos direccionales, micrófonos de ambiente, un sistema de altavoces de alta calidad, etc. Además incorporan sofisticados sistemas de supresión de eco para mejorar la calidad del sonido.</a:t>
            </a:r>
          </a:p>
          <a:p>
            <a:r>
              <a:rPr lang="es-ES" smtClean="0"/>
              <a:t>La conexión RDSI típica es de un acceso básico con lo que se puede llegar a 128 Kb/s. Los equipos de gama alta suelen disponer de tres accesos básicos con lo que consiguen mayor calidad ya que pueden llegar a 384 Kb/s.</a:t>
            </a:r>
          </a:p>
          <a:p>
            <a:r>
              <a:rPr lang="es-ES" smtClean="0"/>
              <a:t>Dado que se utiliza la RDSI cada terminal recibe una dirección E.164 (es decir, un número de teléfono tradicional) y, en principio, cualquier terminal puede conectar con cualquier otro. El protocolo de señalización es el habitual de la red telefónica. Una vez establecida la conexión los dos terminales establecen un diálogo inicial, se anuncian mutuamente los formatos soportados de audio y vídeo y negocian un formato común antes de proceder al intercambio de información. </a:t>
            </a:r>
          </a:p>
          <a:p>
            <a:endParaRPr lang="es-ES" smtClean="0"/>
          </a:p>
        </p:txBody>
      </p:sp>
    </p:spTree>
    <p:extLst>
      <p:ext uri="{BB962C8B-B14F-4D97-AF65-F5344CB8AC3E}">
        <p14:creationId xmlns:p14="http://schemas.microsoft.com/office/powerpoint/2010/main" val="10421376"/>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8" name="Rectangle 31"/>
          <p:cNvSpPr>
            <a:spLocks noGrp="1" noChangeArrowheads="1"/>
          </p:cNvSpPr>
          <p:nvPr>
            <p:ph type="hdr" sz="quarter"/>
          </p:nvPr>
        </p:nvSpPr>
        <p:spPr>
          <a:noFill/>
        </p:spPr>
        <p:txBody>
          <a:bodyPr/>
          <a:lstStyle/>
          <a:p>
            <a:r>
              <a:rPr lang="es-ES" smtClean="0"/>
              <a:t>Redes Multimedia</a:t>
            </a:r>
          </a:p>
        </p:txBody>
      </p:sp>
      <p:sp>
        <p:nvSpPr>
          <p:cNvPr id="229379" name="Rectangle 35"/>
          <p:cNvSpPr>
            <a:spLocks noGrp="1" noChangeArrowheads="1"/>
          </p:cNvSpPr>
          <p:nvPr>
            <p:ph type="ftr" sz="quarter" idx="4"/>
          </p:nvPr>
        </p:nvSpPr>
        <p:spPr>
          <a:noFill/>
        </p:spPr>
        <p:txBody>
          <a:bodyPr/>
          <a:lstStyle/>
          <a:p>
            <a:r>
              <a:rPr lang="es-ES" smtClean="0"/>
              <a:t>Ampliación Redes</a:t>
            </a:r>
          </a:p>
        </p:txBody>
      </p:sp>
      <p:sp>
        <p:nvSpPr>
          <p:cNvPr id="229380" name="Rectangle 36"/>
          <p:cNvSpPr>
            <a:spLocks noGrp="1" noChangeArrowheads="1"/>
          </p:cNvSpPr>
          <p:nvPr>
            <p:ph type="sldNum" sz="quarter" idx="5"/>
          </p:nvPr>
        </p:nvSpPr>
        <p:spPr>
          <a:noFill/>
        </p:spPr>
        <p:txBody>
          <a:bodyPr/>
          <a:lstStyle/>
          <a:p>
            <a:r>
              <a:rPr lang="es-ES" smtClean="0"/>
              <a:t>2-</a:t>
            </a:r>
            <a:fld id="{ADE197F0-F02D-44AC-99C5-220FAD96391D}" type="slidenum">
              <a:rPr lang="es-ES" smtClean="0"/>
              <a:pPr/>
              <a:t>114</a:t>
            </a:fld>
            <a:endParaRPr lang="es-ES" smtClean="0"/>
          </a:p>
        </p:txBody>
      </p:sp>
      <p:sp>
        <p:nvSpPr>
          <p:cNvPr id="229381" name="Rectangle 2"/>
          <p:cNvSpPr>
            <a:spLocks noGrp="1" noRot="1" noChangeAspect="1" noChangeArrowheads="1" noTextEdit="1"/>
          </p:cNvSpPr>
          <p:nvPr>
            <p:ph type="sldImg"/>
          </p:nvPr>
        </p:nvSpPr>
        <p:spPr>
          <a:xfrm>
            <a:off x="565150" y="488950"/>
            <a:ext cx="5664200" cy="4248150"/>
          </a:xfrm>
          <a:solidFill>
            <a:srgbClr val="FFFFFF"/>
          </a:solidFill>
          <a:ln/>
        </p:spPr>
      </p:sp>
      <p:sp>
        <p:nvSpPr>
          <p:cNvPr id="229382" name="Rectangle 3"/>
          <p:cNvSpPr>
            <a:spLocks noGrp="1" noChangeArrowheads="1"/>
          </p:cNvSpPr>
          <p:nvPr>
            <p:ph type="body" idx="1"/>
          </p:nvPr>
        </p:nvSpPr>
        <p:spPr>
          <a:solidFill>
            <a:srgbClr val="FFFFFF"/>
          </a:solidFill>
          <a:ln/>
        </p:spPr>
        <p:txBody>
          <a:bodyPr/>
          <a:lstStyle/>
          <a:p>
            <a:endParaRPr lang="es-ES" smtClean="0"/>
          </a:p>
        </p:txBody>
      </p:sp>
    </p:spTree>
    <p:extLst>
      <p:ext uri="{BB962C8B-B14F-4D97-AF65-F5344CB8AC3E}">
        <p14:creationId xmlns:p14="http://schemas.microsoft.com/office/powerpoint/2010/main" val="1315944477"/>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2" name="Rectangle 31"/>
          <p:cNvSpPr>
            <a:spLocks noGrp="1" noChangeArrowheads="1"/>
          </p:cNvSpPr>
          <p:nvPr>
            <p:ph type="hdr" sz="quarter"/>
          </p:nvPr>
        </p:nvSpPr>
        <p:spPr>
          <a:noFill/>
        </p:spPr>
        <p:txBody>
          <a:bodyPr/>
          <a:lstStyle/>
          <a:p>
            <a:r>
              <a:rPr lang="es-ES" smtClean="0"/>
              <a:t>Redes Multimedia</a:t>
            </a:r>
          </a:p>
        </p:txBody>
      </p:sp>
      <p:sp>
        <p:nvSpPr>
          <p:cNvPr id="230403" name="Rectangle 35"/>
          <p:cNvSpPr>
            <a:spLocks noGrp="1" noChangeArrowheads="1"/>
          </p:cNvSpPr>
          <p:nvPr>
            <p:ph type="ftr" sz="quarter" idx="4"/>
          </p:nvPr>
        </p:nvSpPr>
        <p:spPr>
          <a:noFill/>
        </p:spPr>
        <p:txBody>
          <a:bodyPr/>
          <a:lstStyle/>
          <a:p>
            <a:r>
              <a:rPr lang="es-ES" smtClean="0"/>
              <a:t>Ampliación Redes</a:t>
            </a:r>
          </a:p>
        </p:txBody>
      </p:sp>
      <p:sp>
        <p:nvSpPr>
          <p:cNvPr id="230404" name="Rectangle 36"/>
          <p:cNvSpPr>
            <a:spLocks noGrp="1" noChangeArrowheads="1"/>
          </p:cNvSpPr>
          <p:nvPr>
            <p:ph type="sldNum" sz="quarter" idx="5"/>
          </p:nvPr>
        </p:nvSpPr>
        <p:spPr>
          <a:noFill/>
        </p:spPr>
        <p:txBody>
          <a:bodyPr/>
          <a:lstStyle/>
          <a:p>
            <a:r>
              <a:rPr lang="es-ES" smtClean="0"/>
              <a:t>2-</a:t>
            </a:r>
            <a:fld id="{89E4D51F-DEC6-48EB-8FAB-9CB892D70ED7}" type="slidenum">
              <a:rPr lang="es-ES" smtClean="0"/>
              <a:pPr/>
              <a:t>115</a:t>
            </a:fld>
            <a:endParaRPr lang="es-ES" smtClean="0"/>
          </a:p>
        </p:txBody>
      </p:sp>
      <p:sp>
        <p:nvSpPr>
          <p:cNvPr id="230405" name="Rectangle 2"/>
          <p:cNvSpPr>
            <a:spLocks noGrp="1" noRot="1" noChangeAspect="1" noChangeArrowheads="1" noTextEdit="1"/>
          </p:cNvSpPr>
          <p:nvPr>
            <p:ph type="sldImg"/>
          </p:nvPr>
        </p:nvSpPr>
        <p:spPr>
          <a:xfrm>
            <a:off x="565150" y="488950"/>
            <a:ext cx="5664200" cy="4248150"/>
          </a:xfrm>
          <a:solidFill>
            <a:srgbClr val="FFFFFF"/>
          </a:solidFill>
          <a:ln/>
        </p:spPr>
      </p:sp>
      <p:sp>
        <p:nvSpPr>
          <p:cNvPr id="230406" name="Rectangle 3"/>
          <p:cNvSpPr>
            <a:spLocks noGrp="1" noChangeArrowheads="1"/>
          </p:cNvSpPr>
          <p:nvPr>
            <p:ph type="body" idx="1"/>
          </p:nvPr>
        </p:nvSpPr>
        <p:spPr>
          <a:solidFill>
            <a:srgbClr val="FFFFFF"/>
          </a:solidFill>
          <a:ln/>
        </p:spPr>
        <p:txBody>
          <a:bodyPr/>
          <a:lstStyle/>
          <a:p>
            <a:r>
              <a:rPr lang="es-ES" smtClean="0"/>
              <a:t>En el caso de H.323 la situación es similar, salvo que en vez de RDSI se utiliza la Internet. Dado que en Internet no existe en general Calidad de Servicio el usuario no tiene garantizado el caudal y la calidad de la transmisión puede verse afectada en situaciones de congestión. </a:t>
            </a:r>
          </a:p>
          <a:p>
            <a:r>
              <a:rPr lang="es-ES" smtClean="0"/>
              <a:t>Las direcciones utilizadas por el protocolo de señalización en este caso son las direcciones IP de los terminales implicados.</a:t>
            </a:r>
          </a:p>
          <a:p>
            <a:r>
              <a:rPr lang="es-ES" smtClean="0"/>
              <a:t>Existen multitud de productos comerciales que implementan H.323 y que van desde soluciones gratuitas puramente software, como el Netmeeting de Microsoft, hasta otras que incluyen un codec por hardware y tarjeta para la conexión de una cámara analógica. </a:t>
            </a:r>
          </a:p>
          <a:p>
            <a:r>
              <a:rPr lang="es-ES" smtClean="0"/>
              <a:t>En muchos casos los terminales H.323 ofrecen una calidad inferior comparados con los H.320 debido al tipo de componentes utilizados: cámaras digitales de baja calidad, micrófonos baratos, no supresión de eco en el software (como es el caso del Netmeeting), etc.</a:t>
            </a:r>
          </a:p>
          <a:p>
            <a:endParaRPr lang="es-ES" smtClean="0"/>
          </a:p>
        </p:txBody>
      </p:sp>
    </p:spTree>
    <p:extLst>
      <p:ext uri="{BB962C8B-B14F-4D97-AF65-F5344CB8AC3E}">
        <p14:creationId xmlns:p14="http://schemas.microsoft.com/office/powerpoint/2010/main" val="4212980644"/>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8" name="Rectangle 31"/>
          <p:cNvSpPr>
            <a:spLocks noGrp="1" noChangeArrowheads="1"/>
          </p:cNvSpPr>
          <p:nvPr>
            <p:ph type="hdr" sz="quarter"/>
          </p:nvPr>
        </p:nvSpPr>
        <p:spPr>
          <a:noFill/>
        </p:spPr>
        <p:txBody>
          <a:bodyPr/>
          <a:lstStyle/>
          <a:p>
            <a:r>
              <a:rPr lang="es-ES" smtClean="0"/>
              <a:t>Redes Multimedia</a:t>
            </a:r>
          </a:p>
        </p:txBody>
      </p:sp>
      <p:sp>
        <p:nvSpPr>
          <p:cNvPr id="234499" name="Rectangle 35"/>
          <p:cNvSpPr>
            <a:spLocks noGrp="1" noChangeArrowheads="1"/>
          </p:cNvSpPr>
          <p:nvPr>
            <p:ph type="ftr" sz="quarter" idx="4"/>
          </p:nvPr>
        </p:nvSpPr>
        <p:spPr>
          <a:noFill/>
        </p:spPr>
        <p:txBody>
          <a:bodyPr/>
          <a:lstStyle/>
          <a:p>
            <a:r>
              <a:rPr lang="es-ES" smtClean="0"/>
              <a:t>Ampliación Redes</a:t>
            </a:r>
          </a:p>
        </p:txBody>
      </p:sp>
      <p:sp>
        <p:nvSpPr>
          <p:cNvPr id="234500" name="Rectangle 36"/>
          <p:cNvSpPr>
            <a:spLocks noGrp="1" noChangeArrowheads="1"/>
          </p:cNvSpPr>
          <p:nvPr>
            <p:ph type="sldNum" sz="quarter" idx="5"/>
          </p:nvPr>
        </p:nvSpPr>
        <p:spPr>
          <a:noFill/>
        </p:spPr>
        <p:txBody>
          <a:bodyPr/>
          <a:lstStyle/>
          <a:p>
            <a:r>
              <a:rPr lang="es-ES" smtClean="0"/>
              <a:t>2-</a:t>
            </a:r>
            <a:fld id="{E1A3EC68-A267-4D74-BEF1-B4FCA50A76F6}" type="slidenum">
              <a:rPr lang="es-ES" smtClean="0"/>
              <a:pPr/>
              <a:t>116</a:t>
            </a:fld>
            <a:endParaRPr lang="es-ES" smtClean="0"/>
          </a:p>
        </p:txBody>
      </p:sp>
      <p:sp>
        <p:nvSpPr>
          <p:cNvPr id="234501" name="Rectangle 2"/>
          <p:cNvSpPr>
            <a:spLocks noGrp="1" noRot="1" noChangeAspect="1" noChangeArrowheads="1" noTextEdit="1"/>
          </p:cNvSpPr>
          <p:nvPr>
            <p:ph type="sldImg"/>
          </p:nvPr>
        </p:nvSpPr>
        <p:spPr>
          <a:xfrm>
            <a:off x="565150" y="488950"/>
            <a:ext cx="5664200" cy="4248150"/>
          </a:xfrm>
          <a:solidFill>
            <a:srgbClr val="FFFFFF"/>
          </a:solidFill>
          <a:ln/>
        </p:spPr>
      </p:sp>
      <p:sp>
        <p:nvSpPr>
          <p:cNvPr id="234502" name="Rectangle 3"/>
          <p:cNvSpPr>
            <a:spLocks noGrp="1" noChangeArrowheads="1"/>
          </p:cNvSpPr>
          <p:nvPr>
            <p:ph type="body" idx="1"/>
          </p:nvPr>
        </p:nvSpPr>
        <p:spPr>
          <a:solidFill>
            <a:srgbClr val="FFFFFF"/>
          </a:solidFill>
          <a:ln/>
        </p:spPr>
        <p:txBody>
          <a:bodyPr/>
          <a:lstStyle/>
          <a:p>
            <a:r>
              <a:rPr lang="es-ES" smtClean="0"/>
              <a:t>Esta figura muestra la relación que guardan entre sí los diversos componentes que constituyen el estándar H.323. Como puede apreciarse los formatos de audio y vídeo son sólo una parte del conjunto de ‘piezas’ que componen el estándar, que está formado además por una serie de protocolos estándar de señalización y control.</a:t>
            </a:r>
          </a:p>
          <a:p>
            <a:r>
              <a:rPr lang="es-ES" smtClean="0"/>
              <a:t>Como podemos ver el audio y vídeo se apoyan en UDP como protocolo de transporte. Esto es normal ya que TCP con su mecanismo de reenvío de paquetes perdidos no puede adaptarse a las exigencias de tiempo real de estos flujos. Para desarrollar las funciones propias de la transmisión de información en tiempo real se utilizan dos protocolos por encima de UDP, que son el RTP (Real time Transport Protocol) y el RTCP (RTP Control Protocol) descritos en el RFC 1889.</a:t>
            </a:r>
          </a:p>
          <a:p>
            <a:r>
              <a:rPr lang="es-ES" smtClean="0"/>
              <a:t>La llamada de un terminal a otro se realiza mediante el protocolo de señalización H.245.</a:t>
            </a:r>
          </a:p>
          <a:p>
            <a:r>
              <a:rPr lang="es-ES" smtClean="0"/>
              <a:t>Las funciones RAS (Registration, Admission, and Status) se realizan interactuando con el gatekeeper mediante el protocolo H.225.0.</a:t>
            </a:r>
          </a:p>
          <a:p>
            <a:r>
              <a:rPr lang="es-ES" smtClean="0"/>
              <a:t>Para la compartición de aplicaciones se utilizan los protocolos T.123, T.124 y T.125, conocidos colectivamente como T.120.</a:t>
            </a:r>
          </a:p>
          <a:p>
            <a:r>
              <a:rPr lang="es-ES" smtClean="0"/>
              <a:t>El ámbito de aplicación de los protocolos RTP y RTCP es más amplio que los estándares H.323, pues se utilizan en la mayoría de las aplicaciones de audio y vídeo en tiempo real de Internet, incluidas las de emisiones multicast de MBone. Por este motivo veremos dichos protocolos con un poco de detalle.</a:t>
            </a:r>
          </a:p>
          <a:p>
            <a:endParaRPr lang="es-ES" smtClean="0"/>
          </a:p>
        </p:txBody>
      </p:sp>
    </p:spTree>
    <p:extLst>
      <p:ext uri="{BB962C8B-B14F-4D97-AF65-F5344CB8AC3E}">
        <p14:creationId xmlns:p14="http://schemas.microsoft.com/office/powerpoint/2010/main" val="2912127861"/>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6" name="Rectangle 31"/>
          <p:cNvSpPr>
            <a:spLocks noGrp="1" noChangeArrowheads="1"/>
          </p:cNvSpPr>
          <p:nvPr>
            <p:ph type="hdr" sz="quarter"/>
          </p:nvPr>
        </p:nvSpPr>
        <p:spPr>
          <a:noFill/>
        </p:spPr>
        <p:txBody>
          <a:bodyPr/>
          <a:lstStyle/>
          <a:p>
            <a:r>
              <a:rPr lang="es-ES" smtClean="0"/>
              <a:t>Redes Multimedia</a:t>
            </a:r>
          </a:p>
        </p:txBody>
      </p:sp>
      <p:sp>
        <p:nvSpPr>
          <p:cNvPr id="231427" name="Rectangle 35"/>
          <p:cNvSpPr>
            <a:spLocks noGrp="1" noChangeArrowheads="1"/>
          </p:cNvSpPr>
          <p:nvPr>
            <p:ph type="ftr" sz="quarter" idx="4"/>
          </p:nvPr>
        </p:nvSpPr>
        <p:spPr>
          <a:noFill/>
        </p:spPr>
        <p:txBody>
          <a:bodyPr/>
          <a:lstStyle/>
          <a:p>
            <a:r>
              <a:rPr lang="es-ES" smtClean="0"/>
              <a:t>Ampliación Redes</a:t>
            </a:r>
          </a:p>
        </p:txBody>
      </p:sp>
      <p:sp>
        <p:nvSpPr>
          <p:cNvPr id="231428" name="Rectangle 36"/>
          <p:cNvSpPr>
            <a:spLocks noGrp="1" noChangeArrowheads="1"/>
          </p:cNvSpPr>
          <p:nvPr>
            <p:ph type="sldNum" sz="quarter" idx="5"/>
          </p:nvPr>
        </p:nvSpPr>
        <p:spPr>
          <a:noFill/>
        </p:spPr>
        <p:txBody>
          <a:bodyPr/>
          <a:lstStyle/>
          <a:p>
            <a:r>
              <a:rPr lang="es-ES" smtClean="0"/>
              <a:t>2-</a:t>
            </a:r>
            <a:fld id="{CC716D3A-D6C9-40B0-AE31-EB580D8EF14F}" type="slidenum">
              <a:rPr lang="es-ES" smtClean="0"/>
              <a:pPr/>
              <a:t>117</a:t>
            </a:fld>
            <a:endParaRPr lang="es-ES" smtClean="0"/>
          </a:p>
        </p:txBody>
      </p:sp>
      <p:sp>
        <p:nvSpPr>
          <p:cNvPr id="231429" name="Rectangle 2"/>
          <p:cNvSpPr>
            <a:spLocks noGrp="1" noRot="1" noChangeAspect="1" noChangeArrowheads="1" noTextEdit="1"/>
          </p:cNvSpPr>
          <p:nvPr>
            <p:ph type="sldImg"/>
          </p:nvPr>
        </p:nvSpPr>
        <p:spPr>
          <a:xfrm>
            <a:off x="565150" y="488950"/>
            <a:ext cx="5664200" cy="4248150"/>
          </a:xfrm>
          <a:solidFill>
            <a:srgbClr val="FFFFFF"/>
          </a:solidFill>
          <a:ln/>
        </p:spPr>
      </p:sp>
      <p:sp>
        <p:nvSpPr>
          <p:cNvPr id="231430" name="Rectangle 3"/>
          <p:cNvSpPr>
            <a:spLocks noGrp="1" noChangeArrowheads="1"/>
          </p:cNvSpPr>
          <p:nvPr>
            <p:ph type="body" idx="1"/>
          </p:nvPr>
        </p:nvSpPr>
        <p:spPr>
          <a:solidFill>
            <a:srgbClr val="FFFFFF"/>
          </a:solidFill>
          <a:ln/>
        </p:spPr>
        <p:txBody>
          <a:bodyPr/>
          <a:lstStyle/>
          <a:p>
            <a:endParaRPr lang="es-ES" smtClean="0"/>
          </a:p>
        </p:txBody>
      </p:sp>
    </p:spTree>
    <p:extLst>
      <p:ext uri="{BB962C8B-B14F-4D97-AF65-F5344CB8AC3E}">
        <p14:creationId xmlns:p14="http://schemas.microsoft.com/office/powerpoint/2010/main" val="2664062690"/>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0" name="Rectangle 31"/>
          <p:cNvSpPr>
            <a:spLocks noGrp="1" noChangeArrowheads="1"/>
          </p:cNvSpPr>
          <p:nvPr>
            <p:ph type="hdr" sz="quarter"/>
          </p:nvPr>
        </p:nvSpPr>
        <p:spPr>
          <a:noFill/>
        </p:spPr>
        <p:txBody>
          <a:bodyPr/>
          <a:lstStyle/>
          <a:p>
            <a:r>
              <a:rPr lang="es-ES" smtClean="0"/>
              <a:t>Redes Multimedia</a:t>
            </a:r>
          </a:p>
        </p:txBody>
      </p:sp>
      <p:sp>
        <p:nvSpPr>
          <p:cNvPr id="232451" name="Rectangle 35"/>
          <p:cNvSpPr>
            <a:spLocks noGrp="1" noChangeArrowheads="1"/>
          </p:cNvSpPr>
          <p:nvPr>
            <p:ph type="ftr" sz="quarter" idx="4"/>
          </p:nvPr>
        </p:nvSpPr>
        <p:spPr>
          <a:noFill/>
        </p:spPr>
        <p:txBody>
          <a:bodyPr/>
          <a:lstStyle/>
          <a:p>
            <a:r>
              <a:rPr lang="es-ES" smtClean="0"/>
              <a:t>Ampliación Redes</a:t>
            </a:r>
          </a:p>
        </p:txBody>
      </p:sp>
      <p:sp>
        <p:nvSpPr>
          <p:cNvPr id="232452" name="Rectangle 36"/>
          <p:cNvSpPr>
            <a:spLocks noGrp="1" noChangeArrowheads="1"/>
          </p:cNvSpPr>
          <p:nvPr>
            <p:ph type="sldNum" sz="quarter" idx="5"/>
          </p:nvPr>
        </p:nvSpPr>
        <p:spPr>
          <a:noFill/>
        </p:spPr>
        <p:txBody>
          <a:bodyPr/>
          <a:lstStyle/>
          <a:p>
            <a:r>
              <a:rPr lang="es-ES" smtClean="0"/>
              <a:t>2-</a:t>
            </a:r>
            <a:fld id="{02F2C39E-4064-4A5D-B473-41C6A7790478}" type="slidenum">
              <a:rPr lang="es-ES" smtClean="0"/>
              <a:pPr/>
              <a:t>118</a:t>
            </a:fld>
            <a:endParaRPr lang="es-ES" smtClean="0"/>
          </a:p>
        </p:txBody>
      </p:sp>
      <p:sp>
        <p:nvSpPr>
          <p:cNvPr id="232453" name="Rectangle 2"/>
          <p:cNvSpPr>
            <a:spLocks noGrp="1" noRot="1" noChangeAspect="1" noChangeArrowheads="1" noTextEdit="1"/>
          </p:cNvSpPr>
          <p:nvPr>
            <p:ph type="sldImg"/>
          </p:nvPr>
        </p:nvSpPr>
        <p:spPr>
          <a:xfrm>
            <a:off x="565150" y="488950"/>
            <a:ext cx="5664200" cy="4248150"/>
          </a:xfrm>
          <a:solidFill>
            <a:srgbClr val="FFFFFF"/>
          </a:solidFill>
          <a:ln/>
        </p:spPr>
      </p:sp>
      <p:sp>
        <p:nvSpPr>
          <p:cNvPr id="232454" name="Rectangle 3"/>
          <p:cNvSpPr>
            <a:spLocks noGrp="1" noChangeArrowheads="1"/>
          </p:cNvSpPr>
          <p:nvPr>
            <p:ph type="body" idx="1"/>
          </p:nvPr>
        </p:nvSpPr>
        <p:spPr>
          <a:solidFill>
            <a:srgbClr val="FFFFFF"/>
          </a:solidFill>
          <a:ln/>
        </p:spPr>
        <p:txBody>
          <a:bodyPr/>
          <a:lstStyle/>
          <a:p>
            <a:endParaRPr lang="es-ES" smtClean="0"/>
          </a:p>
        </p:txBody>
      </p:sp>
    </p:spTree>
    <p:extLst>
      <p:ext uri="{BB962C8B-B14F-4D97-AF65-F5344CB8AC3E}">
        <p14:creationId xmlns:p14="http://schemas.microsoft.com/office/powerpoint/2010/main" val="2823047824"/>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4" name="Rectangle 31"/>
          <p:cNvSpPr>
            <a:spLocks noGrp="1" noChangeArrowheads="1"/>
          </p:cNvSpPr>
          <p:nvPr>
            <p:ph type="hdr" sz="quarter"/>
          </p:nvPr>
        </p:nvSpPr>
        <p:spPr>
          <a:noFill/>
        </p:spPr>
        <p:txBody>
          <a:bodyPr/>
          <a:lstStyle/>
          <a:p>
            <a:r>
              <a:rPr lang="es-ES" smtClean="0"/>
              <a:t>Redes Multimedia</a:t>
            </a:r>
          </a:p>
        </p:txBody>
      </p:sp>
      <p:sp>
        <p:nvSpPr>
          <p:cNvPr id="233475" name="Rectangle 35"/>
          <p:cNvSpPr>
            <a:spLocks noGrp="1" noChangeArrowheads="1"/>
          </p:cNvSpPr>
          <p:nvPr>
            <p:ph type="ftr" sz="quarter" idx="4"/>
          </p:nvPr>
        </p:nvSpPr>
        <p:spPr>
          <a:noFill/>
        </p:spPr>
        <p:txBody>
          <a:bodyPr/>
          <a:lstStyle/>
          <a:p>
            <a:r>
              <a:rPr lang="es-ES" smtClean="0"/>
              <a:t>Ampliación Redes</a:t>
            </a:r>
          </a:p>
        </p:txBody>
      </p:sp>
      <p:sp>
        <p:nvSpPr>
          <p:cNvPr id="233476" name="Rectangle 36"/>
          <p:cNvSpPr>
            <a:spLocks noGrp="1" noChangeArrowheads="1"/>
          </p:cNvSpPr>
          <p:nvPr>
            <p:ph type="sldNum" sz="quarter" idx="5"/>
          </p:nvPr>
        </p:nvSpPr>
        <p:spPr>
          <a:noFill/>
        </p:spPr>
        <p:txBody>
          <a:bodyPr/>
          <a:lstStyle/>
          <a:p>
            <a:r>
              <a:rPr lang="es-ES" smtClean="0"/>
              <a:t>2-</a:t>
            </a:r>
            <a:fld id="{1657FE03-BA8D-4D29-9CF8-4C0BB32FAF28}" type="slidenum">
              <a:rPr lang="es-ES" smtClean="0"/>
              <a:pPr/>
              <a:t>119</a:t>
            </a:fld>
            <a:endParaRPr lang="es-ES" smtClean="0"/>
          </a:p>
        </p:txBody>
      </p:sp>
      <p:sp>
        <p:nvSpPr>
          <p:cNvPr id="233477" name="Rectangle 2"/>
          <p:cNvSpPr>
            <a:spLocks noGrp="1" noRot="1" noChangeAspect="1" noChangeArrowheads="1" noTextEdit="1"/>
          </p:cNvSpPr>
          <p:nvPr>
            <p:ph type="sldImg"/>
          </p:nvPr>
        </p:nvSpPr>
        <p:spPr>
          <a:xfrm>
            <a:off x="566738" y="487363"/>
            <a:ext cx="5648325" cy="4237037"/>
          </a:xfrm>
          <a:solidFill>
            <a:srgbClr val="FFFFFF"/>
          </a:solidFill>
          <a:ln/>
        </p:spPr>
      </p:sp>
      <p:sp>
        <p:nvSpPr>
          <p:cNvPr id="233478" name="Rectangle 3"/>
          <p:cNvSpPr>
            <a:spLocks noGrp="1" noChangeArrowheads="1"/>
          </p:cNvSpPr>
          <p:nvPr>
            <p:ph type="body" idx="1"/>
          </p:nvPr>
        </p:nvSpPr>
        <p:spPr>
          <a:solidFill>
            <a:srgbClr val="FFFFFF"/>
          </a:solidFill>
          <a:ln/>
        </p:spPr>
        <p:txBody>
          <a:bodyPr/>
          <a:lstStyle/>
          <a:p>
            <a:endParaRPr lang="es-ES" smtClean="0"/>
          </a:p>
        </p:txBody>
      </p:sp>
    </p:spTree>
    <p:extLst>
      <p:ext uri="{BB962C8B-B14F-4D97-AF65-F5344CB8AC3E}">
        <p14:creationId xmlns:p14="http://schemas.microsoft.com/office/powerpoint/2010/main" val="50426052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Rectangle 31"/>
          <p:cNvSpPr>
            <a:spLocks noGrp="1" noChangeArrowheads="1"/>
          </p:cNvSpPr>
          <p:nvPr>
            <p:ph type="hdr" sz="quarter"/>
          </p:nvPr>
        </p:nvSpPr>
        <p:spPr>
          <a:noFill/>
        </p:spPr>
        <p:txBody>
          <a:bodyPr/>
          <a:lstStyle/>
          <a:p>
            <a:r>
              <a:rPr lang="es-ES" smtClean="0"/>
              <a:t>Redes Multimedia</a:t>
            </a:r>
          </a:p>
        </p:txBody>
      </p:sp>
      <p:sp>
        <p:nvSpPr>
          <p:cNvPr id="160771" name="Rectangle 35"/>
          <p:cNvSpPr>
            <a:spLocks noGrp="1" noChangeArrowheads="1"/>
          </p:cNvSpPr>
          <p:nvPr>
            <p:ph type="ftr" sz="quarter" idx="4"/>
          </p:nvPr>
        </p:nvSpPr>
        <p:spPr>
          <a:noFill/>
        </p:spPr>
        <p:txBody>
          <a:bodyPr/>
          <a:lstStyle/>
          <a:p>
            <a:r>
              <a:rPr lang="es-ES" smtClean="0"/>
              <a:t>Ampliación Redes</a:t>
            </a:r>
          </a:p>
        </p:txBody>
      </p:sp>
      <p:sp>
        <p:nvSpPr>
          <p:cNvPr id="160772" name="Rectangle 36"/>
          <p:cNvSpPr>
            <a:spLocks noGrp="1" noChangeArrowheads="1"/>
          </p:cNvSpPr>
          <p:nvPr>
            <p:ph type="sldNum" sz="quarter" idx="5"/>
          </p:nvPr>
        </p:nvSpPr>
        <p:spPr>
          <a:noFill/>
        </p:spPr>
        <p:txBody>
          <a:bodyPr/>
          <a:lstStyle/>
          <a:p>
            <a:r>
              <a:rPr lang="es-ES" smtClean="0"/>
              <a:t>2-</a:t>
            </a:r>
            <a:fld id="{8A0E409A-587B-4575-9428-18A4DC149FE3}" type="slidenum">
              <a:rPr lang="es-ES" smtClean="0"/>
              <a:pPr/>
              <a:t>12</a:t>
            </a:fld>
            <a:endParaRPr lang="es-ES" smtClean="0"/>
          </a:p>
        </p:txBody>
      </p:sp>
      <p:sp>
        <p:nvSpPr>
          <p:cNvPr id="160773" name="Rectangle 2"/>
          <p:cNvSpPr>
            <a:spLocks noGrp="1" noRot="1" noChangeAspect="1" noChangeArrowheads="1" noTextEdit="1"/>
          </p:cNvSpPr>
          <p:nvPr>
            <p:ph type="sldImg"/>
          </p:nvPr>
        </p:nvSpPr>
        <p:spPr>
          <a:xfrm>
            <a:off x="565150" y="488950"/>
            <a:ext cx="5664200" cy="4248150"/>
          </a:xfrm>
          <a:solidFill>
            <a:srgbClr val="FFFFFF"/>
          </a:solidFill>
          <a:ln/>
        </p:spPr>
      </p:sp>
    </p:spTree>
    <p:extLst>
      <p:ext uri="{BB962C8B-B14F-4D97-AF65-F5344CB8AC3E}">
        <p14:creationId xmlns:p14="http://schemas.microsoft.com/office/powerpoint/2010/main" val="2197210650"/>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2" name="Rectangle 31"/>
          <p:cNvSpPr>
            <a:spLocks noGrp="1" noChangeArrowheads="1"/>
          </p:cNvSpPr>
          <p:nvPr>
            <p:ph type="hdr" sz="quarter"/>
          </p:nvPr>
        </p:nvSpPr>
        <p:spPr>
          <a:noFill/>
        </p:spPr>
        <p:txBody>
          <a:bodyPr/>
          <a:lstStyle/>
          <a:p>
            <a:r>
              <a:rPr lang="es-ES" smtClean="0"/>
              <a:t>Redes Multimedia</a:t>
            </a:r>
          </a:p>
        </p:txBody>
      </p:sp>
      <p:sp>
        <p:nvSpPr>
          <p:cNvPr id="235523" name="Rectangle 35"/>
          <p:cNvSpPr>
            <a:spLocks noGrp="1" noChangeArrowheads="1"/>
          </p:cNvSpPr>
          <p:nvPr>
            <p:ph type="ftr" sz="quarter" idx="4"/>
          </p:nvPr>
        </p:nvSpPr>
        <p:spPr>
          <a:noFill/>
        </p:spPr>
        <p:txBody>
          <a:bodyPr/>
          <a:lstStyle/>
          <a:p>
            <a:r>
              <a:rPr lang="es-ES" smtClean="0"/>
              <a:t>Ampliación Redes</a:t>
            </a:r>
          </a:p>
        </p:txBody>
      </p:sp>
      <p:sp>
        <p:nvSpPr>
          <p:cNvPr id="235524" name="Rectangle 36"/>
          <p:cNvSpPr>
            <a:spLocks noGrp="1" noChangeArrowheads="1"/>
          </p:cNvSpPr>
          <p:nvPr>
            <p:ph type="sldNum" sz="quarter" idx="5"/>
          </p:nvPr>
        </p:nvSpPr>
        <p:spPr>
          <a:noFill/>
        </p:spPr>
        <p:txBody>
          <a:bodyPr/>
          <a:lstStyle/>
          <a:p>
            <a:r>
              <a:rPr lang="es-ES" smtClean="0"/>
              <a:t>2-</a:t>
            </a:r>
            <a:fld id="{26C03041-B005-43A4-8869-D5E1FD78240C}" type="slidenum">
              <a:rPr lang="es-ES" smtClean="0"/>
              <a:pPr/>
              <a:t>120</a:t>
            </a:fld>
            <a:endParaRPr lang="es-ES" smtClean="0"/>
          </a:p>
        </p:txBody>
      </p:sp>
      <p:sp>
        <p:nvSpPr>
          <p:cNvPr id="235525" name="Rectangle 2"/>
          <p:cNvSpPr>
            <a:spLocks noGrp="1" noRot="1" noChangeAspect="1" noChangeArrowheads="1" noTextEdit="1"/>
          </p:cNvSpPr>
          <p:nvPr>
            <p:ph type="sldImg"/>
          </p:nvPr>
        </p:nvSpPr>
        <p:spPr>
          <a:xfrm>
            <a:off x="565150" y="488950"/>
            <a:ext cx="5664200" cy="4248150"/>
          </a:xfrm>
          <a:solidFill>
            <a:srgbClr val="FFFFFF"/>
          </a:solidFill>
          <a:ln/>
        </p:spPr>
      </p:sp>
      <p:sp>
        <p:nvSpPr>
          <p:cNvPr id="235526" name="Rectangle 3"/>
          <p:cNvSpPr>
            <a:spLocks noGrp="1" noChangeArrowheads="1"/>
          </p:cNvSpPr>
          <p:nvPr>
            <p:ph type="body" idx="1"/>
          </p:nvPr>
        </p:nvSpPr>
        <p:spPr>
          <a:solidFill>
            <a:srgbClr val="FFFFFF"/>
          </a:solidFill>
          <a:ln/>
        </p:spPr>
        <p:txBody>
          <a:bodyPr/>
          <a:lstStyle/>
          <a:p>
            <a:endParaRPr lang="es-ES" smtClean="0"/>
          </a:p>
        </p:txBody>
      </p:sp>
    </p:spTree>
    <p:extLst>
      <p:ext uri="{BB962C8B-B14F-4D97-AF65-F5344CB8AC3E}">
        <p14:creationId xmlns:p14="http://schemas.microsoft.com/office/powerpoint/2010/main" val="3312537521"/>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6" name="Rectangle 31"/>
          <p:cNvSpPr>
            <a:spLocks noGrp="1" noChangeArrowheads="1"/>
          </p:cNvSpPr>
          <p:nvPr>
            <p:ph type="hdr" sz="quarter"/>
          </p:nvPr>
        </p:nvSpPr>
        <p:spPr>
          <a:noFill/>
        </p:spPr>
        <p:txBody>
          <a:bodyPr/>
          <a:lstStyle/>
          <a:p>
            <a:r>
              <a:rPr lang="es-ES" smtClean="0"/>
              <a:t>Redes Multimedia</a:t>
            </a:r>
          </a:p>
        </p:txBody>
      </p:sp>
      <p:sp>
        <p:nvSpPr>
          <p:cNvPr id="236547" name="Rectangle 35"/>
          <p:cNvSpPr>
            <a:spLocks noGrp="1" noChangeArrowheads="1"/>
          </p:cNvSpPr>
          <p:nvPr>
            <p:ph type="ftr" sz="quarter" idx="4"/>
          </p:nvPr>
        </p:nvSpPr>
        <p:spPr>
          <a:noFill/>
        </p:spPr>
        <p:txBody>
          <a:bodyPr/>
          <a:lstStyle/>
          <a:p>
            <a:r>
              <a:rPr lang="es-ES" smtClean="0"/>
              <a:t>Ampliación Redes</a:t>
            </a:r>
          </a:p>
        </p:txBody>
      </p:sp>
      <p:sp>
        <p:nvSpPr>
          <p:cNvPr id="236548" name="Rectangle 36"/>
          <p:cNvSpPr>
            <a:spLocks noGrp="1" noChangeArrowheads="1"/>
          </p:cNvSpPr>
          <p:nvPr>
            <p:ph type="sldNum" sz="quarter" idx="5"/>
          </p:nvPr>
        </p:nvSpPr>
        <p:spPr>
          <a:noFill/>
        </p:spPr>
        <p:txBody>
          <a:bodyPr/>
          <a:lstStyle/>
          <a:p>
            <a:r>
              <a:rPr lang="es-ES" smtClean="0"/>
              <a:t>2-</a:t>
            </a:r>
            <a:fld id="{6508703A-3848-42A7-B091-80ACC84B8290}" type="slidenum">
              <a:rPr lang="es-ES" smtClean="0"/>
              <a:pPr/>
              <a:t>121</a:t>
            </a:fld>
            <a:endParaRPr lang="es-ES" smtClean="0"/>
          </a:p>
        </p:txBody>
      </p:sp>
      <p:sp>
        <p:nvSpPr>
          <p:cNvPr id="236549" name="Rectangle 2"/>
          <p:cNvSpPr>
            <a:spLocks noGrp="1" noRot="1" noChangeAspect="1" noChangeArrowheads="1" noTextEdit="1"/>
          </p:cNvSpPr>
          <p:nvPr>
            <p:ph type="sldImg"/>
          </p:nvPr>
        </p:nvSpPr>
        <p:spPr>
          <a:xfrm>
            <a:off x="565150" y="488950"/>
            <a:ext cx="5664200" cy="4248150"/>
          </a:xfrm>
          <a:solidFill>
            <a:srgbClr val="FFFFFF"/>
          </a:solidFill>
          <a:ln/>
        </p:spPr>
      </p:sp>
    </p:spTree>
    <p:extLst>
      <p:ext uri="{BB962C8B-B14F-4D97-AF65-F5344CB8AC3E}">
        <p14:creationId xmlns:p14="http://schemas.microsoft.com/office/powerpoint/2010/main" val="476656045"/>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70" name="Rectangle 31"/>
          <p:cNvSpPr>
            <a:spLocks noGrp="1" noChangeArrowheads="1"/>
          </p:cNvSpPr>
          <p:nvPr>
            <p:ph type="hdr" sz="quarter"/>
          </p:nvPr>
        </p:nvSpPr>
        <p:spPr>
          <a:noFill/>
        </p:spPr>
        <p:txBody>
          <a:bodyPr/>
          <a:lstStyle/>
          <a:p>
            <a:r>
              <a:rPr lang="es-ES" smtClean="0"/>
              <a:t>Redes Multimedia</a:t>
            </a:r>
          </a:p>
        </p:txBody>
      </p:sp>
      <p:sp>
        <p:nvSpPr>
          <p:cNvPr id="237571" name="Rectangle 35"/>
          <p:cNvSpPr>
            <a:spLocks noGrp="1" noChangeArrowheads="1"/>
          </p:cNvSpPr>
          <p:nvPr>
            <p:ph type="ftr" sz="quarter" idx="4"/>
          </p:nvPr>
        </p:nvSpPr>
        <p:spPr>
          <a:noFill/>
        </p:spPr>
        <p:txBody>
          <a:bodyPr/>
          <a:lstStyle/>
          <a:p>
            <a:r>
              <a:rPr lang="es-ES" smtClean="0"/>
              <a:t>Ampliación Redes</a:t>
            </a:r>
          </a:p>
        </p:txBody>
      </p:sp>
      <p:sp>
        <p:nvSpPr>
          <p:cNvPr id="237572" name="Rectangle 36"/>
          <p:cNvSpPr>
            <a:spLocks noGrp="1" noChangeArrowheads="1"/>
          </p:cNvSpPr>
          <p:nvPr>
            <p:ph type="sldNum" sz="quarter" idx="5"/>
          </p:nvPr>
        </p:nvSpPr>
        <p:spPr>
          <a:noFill/>
        </p:spPr>
        <p:txBody>
          <a:bodyPr/>
          <a:lstStyle/>
          <a:p>
            <a:r>
              <a:rPr lang="es-ES" smtClean="0"/>
              <a:t>2-</a:t>
            </a:r>
            <a:fld id="{957BB3D4-9157-4FA3-B166-CE878894437A}" type="slidenum">
              <a:rPr lang="es-ES" smtClean="0"/>
              <a:pPr/>
              <a:t>122</a:t>
            </a:fld>
            <a:endParaRPr lang="es-ES" smtClean="0"/>
          </a:p>
        </p:txBody>
      </p:sp>
      <p:sp>
        <p:nvSpPr>
          <p:cNvPr id="237573" name="Rectangle 2"/>
          <p:cNvSpPr>
            <a:spLocks noGrp="1" noRot="1" noChangeAspect="1" noChangeArrowheads="1" noTextEdit="1"/>
          </p:cNvSpPr>
          <p:nvPr>
            <p:ph type="sldImg"/>
          </p:nvPr>
        </p:nvSpPr>
        <p:spPr>
          <a:xfrm>
            <a:off x="565150" y="488950"/>
            <a:ext cx="5664200" cy="4248150"/>
          </a:xfrm>
          <a:solidFill>
            <a:srgbClr val="FFFFFF"/>
          </a:solidFill>
          <a:ln/>
        </p:spPr>
      </p:sp>
      <p:sp>
        <p:nvSpPr>
          <p:cNvPr id="237574" name="Rectangle 3"/>
          <p:cNvSpPr>
            <a:spLocks noGrp="1" noChangeArrowheads="1"/>
          </p:cNvSpPr>
          <p:nvPr>
            <p:ph type="body" idx="1"/>
          </p:nvPr>
        </p:nvSpPr>
        <p:spPr>
          <a:solidFill>
            <a:srgbClr val="FFFFFF"/>
          </a:solidFill>
          <a:ln/>
        </p:spPr>
        <p:txBody>
          <a:bodyPr/>
          <a:lstStyle/>
          <a:p>
            <a:endParaRPr lang="es-ES" smtClean="0"/>
          </a:p>
        </p:txBody>
      </p:sp>
    </p:spTree>
    <p:extLst>
      <p:ext uri="{BB962C8B-B14F-4D97-AF65-F5344CB8AC3E}">
        <p14:creationId xmlns:p14="http://schemas.microsoft.com/office/powerpoint/2010/main" val="2214161423"/>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Rectangle 31"/>
          <p:cNvSpPr>
            <a:spLocks noGrp="1" noChangeArrowheads="1"/>
          </p:cNvSpPr>
          <p:nvPr>
            <p:ph type="hdr" sz="quarter"/>
          </p:nvPr>
        </p:nvSpPr>
        <p:spPr>
          <a:noFill/>
        </p:spPr>
        <p:txBody>
          <a:bodyPr/>
          <a:lstStyle/>
          <a:p>
            <a:r>
              <a:rPr lang="es-ES" smtClean="0"/>
              <a:t>Redes Multimedia</a:t>
            </a:r>
          </a:p>
        </p:txBody>
      </p:sp>
      <p:sp>
        <p:nvSpPr>
          <p:cNvPr id="238595" name="Rectangle 35"/>
          <p:cNvSpPr>
            <a:spLocks noGrp="1" noChangeArrowheads="1"/>
          </p:cNvSpPr>
          <p:nvPr>
            <p:ph type="ftr" sz="quarter" idx="4"/>
          </p:nvPr>
        </p:nvSpPr>
        <p:spPr>
          <a:noFill/>
        </p:spPr>
        <p:txBody>
          <a:bodyPr/>
          <a:lstStyle/>
          <a:p>
            <a:r>
              <a:rPr lang="es-ES" smtClean="0"/>
              <a:t>Ampliación Redes</a:t>
            </a:r>
          </a:p>
        </p:txBody>
      </p:sp>
      <p:sp>
        <p:nvSpPr>
          <p:cNvPr id="238596" name="Rectangle 36"/>
          <p:cNvSpPr>
            <a:spLocks noGrp="1" noChangeArrowheads="1"/>
          </p:cNvSpPr>
          <p:nvPr>
            <p:ph type="sldNum" sz="quarter" idx="5"/>
          </p:nvPr>
        </p:nvSpPr>
        <p:spPr>
          <a:noFill/>
        </p:spPr>
        <p:txBody>
          <a:bodyPr/>
          <a:lstStyle/>
          <a:p>
            <a:r>
              <a:rPr lang="es-ES" smtClean="0"/>
              <a:t>2-</a:t>
            </a:r>
            <a:fld id="{FED4FDBE-8EAC-4DBC-98D7-E5D36C7C6916}" type="slidenum">
              <a:rPr lang="es-ES" smtClean="0"/>
              <a:pPr/>
              <a:t>123</a:t>
            </a:fld>
            <a:endParaRPr lang="es-ES" smtClean="0"/>
          </a:p>
        </p:txBody>
      </p:sp>
      <p:sp>
        <p:nvSpPr>
          <p:cNvPr id="238597" name="Rectangle 2"/>
          <p:cNvSpPr>
            <a:spLocks noGrp="1" noRot="1" noChangeAspect="1" noChangeArrowheads="1" noTextEdit="1"/>
          </p:cNvSpPr>
          <p:nvPr>
            <p:ph type="sldImg"/>
          </p:nvPr>
        </p:nvSpPr>
        <p:spPr>
          <a:xfrm>
            <a:off x="565150" y="488950"/>
            <a:ext cx="5664200" cy="4248150"/>
          </a:xfrm>
          <a:solidFill>
            <a:srgbClr val="FFFFFF"/>
          </a:solidFill>
          <a:ln/>
        </p:spPr>
      </p:sp>
      <p:sp>
        <p:nvSpPr>
          <p:cNvPr id="238598" name="Rectangle 3"/>
          <p:cNvSpPr>
            <a:spLocks noGrp="1" noChangeArrowheads="1"/>
          </p:cNvSpPr>
          <p:nvPr>
            <p:ph type="body" idx="1"/>
          </p:nvPr>
        </p:nvSpPr>
        <p:spPr>
          <a:solidFill>
            <a:srgbClr val="FFFFFF"/>
          </a:solidFill>
          <a:ln/>
        </p:spPr>
        <p:txBody>
          <a:bodyPr/>
          <a:lstStyle/>
          <a:p>
            <a:r>
              <a:rPr lang="es-ES" smtClean="0"/>
              <a:t>Al aparecer H.323 surge la necesidad de interconectar con el servicio de vídeoconferencia tradicional, H.320. Para esto se utiliza una pasarela o gateway, que traduce la señalización de un protocolo a otro.</a:t>
            </a:r>
          </a:p>
          <a:p>
            <a:r>
              <a:rPr lang="es-ES" smtClean="0"/>
              <a:t>Evidentemente para desarrollar su función la pasarela necesita disponer de una conexión a la RDSI y de una conexión a Internet. Además en función del ancho de banda que tengan estas dos conexiones vendrá fijado el número máximo de usuarios simultáneos que la pasarela podrá soportar.</a:t>
            </a:r>
          </a:p>
          <a:p>
            <a:r>
              <a:rPr lang="es-ES" smtClean="0"/>
              <a:t>Gracias a la pasarela el usuario de Internet puede llamar a un usuario de la RDSI y establecer con él una vídeoconferencia; sin embargo el establecimiento de la comunicación en sentido inverso no es posible.</a:t>
            </a:r>
          </a:p>
          <a:p>
            <a:endParaRPr lang="es-ES" smtClean="0"/>
          </a:p>
        </p:txBody>
      </p:sp>
    </p:spTree>
    <p:extLst>
      <p:ext uri="{BB962C8B-B14F-4D97-AF65-F5344CB8AC3E}">
        <p14:creationId xmlns:p14="http://schemas.microsoft.com/office/powerpoint/2010/main" val="1123995856"/>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8" name="Rectangle 31"/>
          <p:cNvSpPr>
            <a:spLocks noGrp="1" noChangeArrowheads="1"/>
          </p:cNvSpPr>
          <p:nvPr>
            <p:ph type="hdr" sz="quarter"/>
          </p:nvPr>
        </p:nvSpPr>
        <p:spPr>
          <a:noFill/>
        </p:spPr>
        <p:txBody>
          <a:bodyPr/>
          <a:lstStyle/>
          <a:p>
            <a:r>
              <a:rPr lang="es-ES" smtClean="0"/>
              <a:t>Redes Multimedia</a:t>
            </a:r>
          </a:p>
        </p:txBody>
      </p:sp>
      <p:sp>
        <p:nvSpPr>
          <p:cNvPr id="239619" name="Rectangle 35"/>
          <p:cNvSpPr>
            <a:spLocks noGrp="1" noChangeArrowheads="1"/>
          </p:cNvSpPr>
          <p:nvPr>
            <p:ph type="ftr" sz="quarter" idx="4"/>
          </p:nvPr>
        </p:nvSpPr>
        <p:spPr>
          <a:noFill/>
        </p:spPr>
        <p:txBody>
          <a:bodyPr/>
          <a:lstStyle/>
          <a:p>
            <a:r>
              <a:rPr lang="es-ES" smtClean="0"/>
              <a:t>Ampliación Redes</a:t>
            </a:r>
          </a:p>
        </p:txBody>
      </p:sp>
      <p:sp>
        <p:nvSpPr>
          <p:cNvPr id="239620" name="Rectangle 36"/>
          <p:cNvSpPr>
            <a:spLocks noGrp="1" noChangeArrowheads="1"/>
          </p:cNvSpPr>
          <p:nvPr>
            <p:ph type="sldNum" sz="quarter" idx="5"/>
          </p:nvPr>
        </p:nvSpPr>
        <p:spPr>
          <a:noFill/>
        </p:spPr>
        <p:txBody>
          <a:bodyPr/>
          <a:lstStyle/>
          <a:p>
            <a:r>
              <a:rPr lang="es-ES" smtClean="0"/>
              <a:t>2-</a:t>
            </a:r>
            <a:fld id="{BE6B787C-A46B-4B13-8B7D-C2DB18C1D9BB}" type="slidenum">
              <a:rPr lang="es-ES" smtClean="0"/>
              <a:pPr/>
              <a:t>124</a:t>
            </a:fld>
            <a:endParaRPr lang="es-ES" smtClean="0"/>
          </a:p>
        </p:txBody>
      </p:sp>
      <p:sp>
        <p:nvSpPr>
          <p:cNvPr id="239621" name="Rectangle 2"/>
          <p:cNvSpPr>
            <a:spLocks noGrp="1" noRot="1" noChangeAspect="1" noChangeArrowheads="1" noTextEdit="1"/>
          </p:cNvSpPr>
          <p:nvPr>
            <p:ph type="sldImg"/>
          </p:nvPr>
        </p:nvSpPr>
        <p:spPr>
          <a:xfrm>
            <a:off x="565150" y="488950"/>
            <a:ext cx="5664200" cy="4248150"/>
          </a:xfrm>
          <a:solidFill>
            <a:srgbClr val="FFFFFF"/>
          </a:solidFill>
          <a:ln/>
        </p:spPr>
      </p:sp>
      <p:sp>
        <p:nvSpPr>
          <p:cNvPr id="239622" name="Rectangle 3"/>
          <p:cNvSpPr>
            <a:spLocks noGrp="1" noChangeArrowheads="1"/>
          </p:cNvSpPr>
          <p:nvPr>
            <p:ph type="body" idx="1"/>
          </p:nvPr>
        </p:nvSpPr>
        <p:spPr>
          <a:solidFill>
            <a:srgbClr val="FFFFFF"/>
          </a:solidFill>
          <a:ln/>
        </p:spPr>
        <p:txBody>
          <a:bodyPr/>
          <a:lstStyle/>
          <a:p>
            <a:endParaRPr lang="es-ES" smtClean="0"/>
          </a:p>
        </p:txBody>
      </p:sp>
    </p:spTree>
    <p:extLst>
      <p:ext uri="{BB962C8B-B14F-4D97-AF65-F5344CB8AC3E}">
        <p14:creationId xmlns:p14="http://schemas.microsoft.com/office/powerpoint/2010/main" val="3570369563"/>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2" name="Rectangle 31"/>
          <p:cNvSpPr>
            <a:spLocks noGrp="1" noChangeArrowheads="1"/>
          </p:cNvSpPr>
          <p:nvPr>
            <p:ph type="hdr" sz="quarter"/>
          </p:nvPr>
        </p:nvSpPr>
        <p:spPr>
          <a:noFill/>
        </p:spPr>
        <p:txBody>
          <a:bodyPr/>
          <a:lstStyle/>
          <a:p>
            <a:r>
              <a:rPr lang="es-ES" smtClean="0"/>
              <a:t>Redes Multimedia</a:t>
            </a:r>
          </a:p>
        </p:txBody>
      </p:sp>
      <p:sp>
        <p:nvSpPr>
          <p:cNvPr id="240643" name="Rectangle 35"/>
          <p:cNvSpPr>
            <a:spLocks noGrp="1" noChangeArrowheads="1"/>
          </p:cNvSpPr>
          <p:nvPr>
            <p:ph type="ftr" sz="quarter" idx="4"/>
          </p:nvPr>
        </p:nvSpPr>
        <p:spPr>
          <a:noFill/>
        </p:spPr>
        <p:txBody>
          <a:bodyPr/>
          <a:lstStyle/>
          <a:p>
            <a:r>
              <a:rPr lang="es-ES" smtClean="0"/>
              <a:t>Ampliación Redes</a:t>
            </a:r>
          </a:p>
        </p:txBody>
      </p:sp>
      <p:sp>
        <p:nvSpPr>
          <p:cNvPr id="240644" name="Rectangle 36"/>
          <p:cNvSpPr>
            <a:spLocks noGrp="1" noChangeArrowheads="1"/>
          </p:cNvSpPr>
          <p:nvPr>
            <p:ph type="sldNum" sz="quarter" idx="5"/>
          </p:nvPr>
        </p:nvSpPr>
        <p:spPr>
          <a:noFill/>
        </p:spPr>
        <p:txBody>
          <a:bodyPr/>
          <a:lstStyle/>
          <a:p>
            <a:r>
              <a:rPr lang="es-ES" smtClean="0"/>
              <a:t>2-</a:t>
            </a:r>
            <a:fld id="{82B87AFB-8D7C-4F9A-B5FF-A31109D4A18A}" type="slidenum">
              <a:rPr lang="es-ES" smtClean="0"/>
              <a:pPr/>
              <a:t>125</a:t>
            </a:fld>
            <a:endParaRPr lang="es-ES" smtClean="0"/>
          </a:p>
        </p:txBody>
      </p:sp>
      <p:sp>
        <p:nvSpPr>
          <p:cNvPr id="240645" name="Rectangle 2"/>
          <p:cNvSpPr>
            <a:spLocks noGrp="1" noRot="1" noChangeAspect="1" noChangeArrowheads="1" noTextEdit="1"/>
          </p:cNvSpPr>
          <p:nvPr>
            <p:ph type="sldImg"/>
          </p:nvPr>
        </p:nvSpPr>
        <p:spPr>
          <a:xfrm>
            <a:off x="565150" y="488950"/>
            <a:ext cx="5664200" cy="4248150"/>
          </a:xfrm>
          <a:solidFill>
            <a:srgbClr val="FFFFFF"/>
          </a:solidFill>
          <a:ln/>
        </p:spPr>
      </p:sp>
      <p:sp>
        <p:nvSpPr>
          <p:cNvPr id="240646" name="Rectangle 3"/>
          <p:cNvSpPr>
            <a:spLocks noGrp="1" noChangeArrowheads="1"/>
          </p:cNvSpPr>
          <p:nvPr>
            <p:ph type="body" idx="1"/>
          </p:nvPr>
        </p:nvSpPr>
        <p:spPr>
          <a:solidFill>
            <a:srgbClr val="FFFFFF"/>
          </a:solidFill>
          <a:ln/>
        </p:spPr>
        <p:txBody>
          <a:bodyPr/>
          <a:lstStyle/>
          <a:p>
            <a:r>
              <a:rPr lang="es-ES" smtClean="0"/>
              <a:t>Para poder resolver el problema de la comunicación en sentido inverso es precio incorporar un nuevo elemento en la Internet, el denominado ‘Gatekeeper’ o equipo selector. El Gatekeeper se ocupa de registrar a cada nuevo usuario que aparezca en la Internet y asignarle una dirección en el espacio de direcciones E.164, para que pueda ser llamado desde la RDSI.</a:t>
            </a:r>
          </a:p>
          <a:p>
            <a:r>
              <a:rPr lang="es-ES" smtClean="0"/>
              <a:t>La función de gatekeeper puede ser desempeñada por un host, un router o también por el mismo equipo que actúa de pasarela. Aunque en este último caso el dispositivo físico sea el mismo y la dirección IP coincida se trata de una entidad lógica diferente con funciones perfectamente definidas.</a:t>
            </a:r>
          </a:p>
          <a:p>
            <a:r>
              <a:rPr lang="es-ES" smtClean="0"/>
              <a:t>Existen varias formas de asignar direcciones E.164 a terminales H.323, siendo la más universal la asignación de números de extensión. En este caso cada terminal tiene asignado y configurado un número de extensión. Cuando el usuario arranca en su ordenador el software H.323 este envía un mensaje de registro al Gatekeeper, con lo cual éste lo incorpora en su tabla. A partir de ese momento el terminal H.323 puede recibir llamadas de la RDSI.   </a:t>
            </a:r>
          </a:p>
          <a:p>
            <a:endParaRPr lang="es-ES" smtClean="0"/>
          </a:p>
        </p:txBody>
      </p:sp>
    </p:spTree>
    <p:extLst>
      <p:ext uri="{BB962C8B-B14F-4D97-AF65-F5344CB8AC3E}">
        <p14:creationId xmlns:p14="http://schemas.microsoft.com/office/powerpoint/2010/main" val="2182825656"/>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6" name="Rectangle 31"/>
          <p:cNvSpPr>
            <a:spLocks noGrp="1" noChangeArrowheads="1"/>
          </p:cNvSpPr>
          <p:nvPr>
            <p:ph type="hdr" sz="quarter"/>
          </p:nvPr>
        </p:nvSpPr>
        <p:spPr>
          <a:noFill/>
        </p:spPr>
        <p:txBody>
          <a:bodyPr/>
          <a:lstStyle/>
          <a:p>
            <a:r>
              <a:rPr lang="es-ES" smtClean="0"/>
              <a:t>Redes Multimedia</a:t>
            </a:r>
          </a:p>
        </p:txBody>
      </p:sp>
      <p:sp>
        <p:nvSpPr>
          <p:cNvPr id="241667" name="Rectangle 35"/>
          <p:cNvSpPr>
            <a:spLocks noGrp="1" noChangeArrowheads="1"/>
          </p:cNvSpPr>
          <p:nvPr>
            <p:ph type="ftr" sz="quarter" idx="4"/>
          </p:nvPr>
        </p:nvSpPr>
        <p:spPr>
          <a:noFill/>
        </p:spPr>
        <p:txBody>
          <a:bodyPr/>
          <a:lstStyle/>
          <a:p>
            <a:r>
              <a:rPr lang="es-ES" smtClean="0"/>
              <a:t>Ampliación Redes</a:t>
            </a:r>
          </a:p>
        </p:txBody>
      </p:sp>
      <p:sp>
        <p:nvSpPr>
          <p:cNvPr id="241668" name="Rectangle 36"/>
          <p:cNvSpPr>
            <a:spLocks noGrp="1" noChangeArrowheads="1"/>
          </p:cNvSpPr>
          <p:nvPr>
            <p:ph type="sldNum" sz="quarter" idx="5"/>
          </p:nvPr>
        </p:nvSpPr>
        <p:spPr>
          <a:noFill/>
        </p:spPr>
        <p:txBody>
          <a:bodyPr/>
          <a:lstStyle/>
          <a:p>
            <a:r>
              <a:rPr lang="es-ES" smtClean="0"/>
              <a:t>2-</a:t>
            </a:r>
            <a:fld id="{E91E099A-9295-493D-A0C1-DB665556349E}" type="slidenum">
              <a:rPr lang="es-ES" smtClean="0"/>
              <a:pPr/>
              <a:t>126</a:t>
            </a:fld>
            <a:endParaRPr lang="es-ES" smtClean="0"/>
          </a:p>
        </p:txBody>
      </p:sp>
      <p:sp>
        <p:nvSpPr>
          <p:cNvPr id="241669" name="Rectangle 2"/>
          <p:cNvSpPr>
            <a:spLocks noGrp="1" noRot="1" noChangeAspect="1" noChangeArrowheads="1" noTextEdit="1"/>
          </p:cNvSpPr>
          <p:nvPr>
            <p:ph type="sldImg"/>
          </p:nvPr>
        </p:nvSpPr>
        <p:spPr>
          <a:xfrm>
            <a:off x="565150" y="488950"/>
            <a:ext cx="5664200" cy="4248150"/>
          </a:xfrm>
          <a:solidFill>
            <a:srgbClr val="FFFFFF"/>
          </a:solidFill>
          <a:ln/>
        </p:spPr>
      </p:sp>
      <p:sp>
        <p:nvSpPr>
          <p:cNvPr id="241670" name="Rectangle 3"/>
          <p:cNvSpPr>
            <a:spLocks noGrp="1" noChangeArrowheads="1"/>
          </p:cNvSpPr>
          <p:nvPr>
            <p:ph type="body" idx="1"/>
          </p:nvPr>
        </p:nvSpPr>
        <p:spPr>
          <a:solidFill>
            <a:srgbClr val="FFFFFF"/>
          </a:solidFill>
          <a:ln/>
        </p:spPr>
        <p:txBody>
          <a:bodyPr/>
          <a:lstStyle/>
          <a:p>
            <a:r>
              <a:rPr lang="es-ES" smtClean="0"/>
              <a:t>Cuando existe Gatekeeper en la red el usuario H.323 que desea llamar a un terminal H.320 realizará la solicitud al gatekeeper, el cual le indicará la dirección del Gateway que debe utilizar. De este modo si el Gatekeeper mantiene el control de varios Gateway puede asignar en cada caso aquel que se encuentre más próximo al destinatario RDSI, reduciendo así el costo de la llamada por la red telefónica conmutada. El Gatekeeper decidirá el Gateway a utilizar en función de la dirección E.164 de destino. </a:t>
            </a:r>
          </a:p>
          <a:p>
            <a:endParaRPr lang="es-ES" smtClean="0"/>
          </a:p>
        </p:txBody>
      </p:sp>
    </p:spTree>
    <p:extLst>
      <p:ext uri="{BB962C8B-B14F-4D97-AF65-F5344CB8AC3E}">
        <p14:creationId xmlns:p14="http://schemas.microsoft.com/office/powerpoint/2010/main" val="1317127212"/>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31"/>
          <p:cNvSpPr>
            <a:spLocks noGrp="1" noChangeArrowheads="1"/>
          </p:cNvSpPr>
          <p:nvPr>
            <p:ph type="hdr" sz="quarter"/>
          </p:nvPr>
        </p:nvSpPr>
        <p:spPr>
          <a:noFill/>
        </p:spPr>
        <p:txBody>
          <a:bodyPr/>
          <a:lstStyle/>
          <a:p>
            <a:r>
              <a:rPr lang="es-ES" smtClean="0"/>
              <a:t>Redes Multimedia</a:t>
            </a:r>
          </a:p>
        </p:txBody>
      </p:sp>
      <p:sp>
        <p:nvSpPr>
          <p:cNvPr id="242691" name="Rectangle 35"/>
          <p:cNvSpPr>
            <a:spLocks noGrp="1" noChangeArrowheads="1"/>
          </p:cNvSpPr>
          <p:nvPr>
            <p:ph type="ftr" sz="quarter" idx="4"/>
          </p:nvPr>
        </p:nvSpPr>
        <p:spPr>
          <a:noFill/>
        </p:spPr>
        <p:txBody>
          <a:bodyPr/>
          <a:lstStyle/>
          <a:p>
            <a:r>
              <a:rPr lang="es-ES" smtClean="0"/>
              <a:t>Ampliación Redes</a:t>
            </a:r>
          </a:p>
        </p:txBody>
      </p:sp>
      <p:sp>
        <p:nvSpPr>
          <p:cNvPr id="242692" name="Rectangle 36"/>
          <p:cNvSpPr>
            <a:spLocks noGrp="1" noChangeArrowheads="1"/>
          </p:cNvSpPr>
          <p:nvPr>
            <p:ph type="sldNum" sz="quarter" idx="5"/>
          </p:nvPr>
        </p:nvSpPr>
        <p:spPr>
          <a:noFill/>
        </p:spPr>
        <p:txBody>
          <a:bodyPr/>
          <a:lstStyle/>
          <a:p>
            <a:r>
              <a:rPr lang="es-ES" smtClean="0"/>
              <a:t>2-</a:t>
            </a:r>
            <a:fld id="{1F46BEA1-D61E-4F1A-8759-F66BEE7D8E69}" type="slidenum">
              <a:rPr lang="es-ES" smtClean="0"/>
              <a:pPr/>
              <a:t>127</a:t>
            </a:fld>
            <a:endParaRPr lang="es-ES" smtClean="0"/>
          </a:p>
        </p:txBody>
      </p:sp>
      <p:sp>
        <p:nvSpPr>
          <p:cNvPr id="242693" name="Rectangle 2"/>
          <p:cNvSpPr>
            <a:spLocks noGrp="1" noRot="1" noChangeAspect="1" noChangeArrowheads="1" noTextEdit="1"/>
          </p:cNvSpPr>
          <p:nvPr>
            <p:ph type="sldImg"/>
          </p:nvPr>
        </p:nvSpPr>
        <p:spPr>
          <a:xfrm>
            <a:off x="565150" y="488950"/>
            <a:ext cx="5664200" cy="4248150"/>
          </a:xfrm>
          <a:ln/>
        </p:spPr>
      </p:sp>
      <p:sp>
        <p:nvSpPr>
          <p:cNvPr id="242694" name="Rectangle 3"/>
          <p:cNvSpPr>
            <a:spLocks noGrp="1" noChangeArrowheads="1"/>
          </p:cNvSpPr>
          <p:nvPr>
            <p:ph type="body" idx="1"/>
          </p:nvPr>
        </p:nvSpPr>
        <p:spPr>
          <a:noFill/>
          <a:ln/>
        </p:spPr>
        <p:txBody>
          <a:bodyPr/>
          <a:lstStyle/>
          <a:p>
            <a:endParaRPr lang="es-ES" smtClean="0"/>
          </a:p>
        </p:txBody>
      </p:sp>
    </p:spTree>
    <p:extLst>
      <p:ext uri="{BB962C8B-B14F-4D97-AF65-F5344CB8AC3E}">
        <p14:creationId xmlns:p14="http://schemas.microsoft.com/office/powerpoint/2010/main" val="2875786171"/>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4" name="Rectangle 31"/>
          <p:cNvSpPr>
            <a:spLocks noGrp="1" noChangeArrowheads="1"/>
          </p:cNvSpPr>
          <p:nvPr>
            <p:ph type="hdr" sz="quarter"/>
          </p:nvPr>
        </p:nvSpPr>
        <p:spPr>
          <a:noFill/>
        </p:spPr>
        <p:txBody>
          <a:bodyPr/>
          <a:lstStyle/>
          <a:p>
            <a:r>
              <a:rPr lang="es-ES" smtClean="0"/>
              <a:t>Redes Multimedia</a:t>
            </a:r>
          </a:p>
        </p:txBody>
      </p:sp>
      <p:sp>
        <p:nvSpPr>
          <p:cNvPr id="243715" name="Rectangle 35"/>
          <p:cNvSpPr>
            <a:spLocks noGrp="1" noChangeArrowheads="1"/>
          </p:cNvSpPr>
          <p:nvPr>
            <p:ph type="ftr" sz="quarter" idx="4"/>
          </p:nvPr>
        </p:nvSpPr>
        <p:spPr>
          <a:noFill/>
        </p:spPr>
        <p:txBody>
          <a:bodyPr/>
          <a:lstStyle/>
          <a:p>
            <a:r>
              <a:rPr lang="es-ES" smtClean="0"/>
              <a:t>Ampliación Redes</a:t>
            </a:r>
          </a:p>
        </p:txBody>
      </p:sp>
      <p:sp>
        <p:nvSpPr>
          <p:cNvPr id="243716" name="Rectangle 36"/>
          <p:cNvSpPr>
            <a:spLocks noGrp="1" noChangeArrowheads="1"/>
          </p:cNvSpPr>
          <p:nvPr>
            <p:ph type="sldNum" sz="quarter" idx="5"/>
          </p:nvPr>
        </p:nvSpPr>
        <p:spPr>
          <a:noFill/>
        </p:spPr>
        <p:txBody>
          <a:bodyPr/>
          <a:lstStyle/>
          <a:p>
            <a:r>
              <a:rPr lang="es-ES" smtClean="0"/>
              <a:t>2-</a:t>
            </a:r>
            <a:fld id="{A4B8A282-E6F6-4CA8-B191-83788B1E068F}" type="slidenum">
              <a:rPr lang="es-ES" smtClean="0"/>
              <a:pPr/>
              <a:t>128</a:t>
            </a:fld>
            <a:endParaRPr lang="es-ES" smtClean="0"/>
          </a:p>
        </p:txBody>
      </p:sp>
      <p:sp>
        <p:nvSpPr>
          <p:cNvPr id="243717" name="Rectangle 2"/>
          <p:cNvSpPr>
            <a:spLocks noGrp="1" noRot="1" noChangeAspect="1" noChangeArrowheads="1" noTextEdit="1"/>
          </p:cNvSpPr>
          <p:nvPr>
            <p:ph type="sldImg"/>
          </p:nvPr>
        </p:nvSpPr>
        <p:spPr>
          <a:xfrm>
            <a:off x="565150" y="488950"/>
            <a:ext cx="5664200" cy="4248150"/>
          </a:xfrm>
          <a:solidFill>
            <a:srgbClr val="FFFFFF"/>
          </a:solidFill>
          <a:ln/>
        </p:spPr>
      </p:sp>
      <p:sp>
        <p:nvSpPr>
          <p:cNvPr id="243718" name="Rectangle 3"/>
          <p:cNvSpPr>
            <a:spLocks noGrp="1" noChangeArrowheads="1"/>
          </p:cNvSpPr>
          <p:nvPr>
            <p:ph type="body" idx="1"/>
          </p:nvPr>
        </p:nvSpPr>
        <p:spPr>
          <a:solidFill>
            <a:srgbClr val="FFFFFF"/>
          </a:solidFill>
          <a:ln/>
        </p:spPr>
        <p:txBody>
          <a:bodyPr/>
          <a:lstStyle/>
          <a:p>
            <a:endParaRPr lang="es-ES" smtClean="0"/>
          </a:p>
        </p:txBody>
      </p:sp>
    </p:spTree>
    <p:extLst>
      <p:ext uri="{BB962C8B-B14F-4D97-AF65-F5344CB8AC3E}">
        <p14:creationId xmlns:p14="http://schemas.microsoft.com/office/powerpoint/2010/main" val="4043795252"/>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2" name="Rectangle 31"/>
          <p:cNvSpPr>
            <a:spLocks noGrp="1" noChangeArrowheads="1"/>
          </p:cNvSpPr>
          <p:nvPr>
            <p:ph type="hdr" sz="quarter"/>
          </p:nvPr>
        </p:nvSpPr>
        <p:spPr>
          <a:noFill/>
        </p:spPr>
        <p:txBody>
          <a:bodyPr/>
          <a:lstStyle/>
          <a:p>
            <a:r>
              <a:rPr lang="es-ES" smtClean="0"/>
              <a:t>Redes Multimedia</a:t>
            </a:r>
          </a:p>
        </p:txBody>
      </p:sp>
      <p:sp>
        <p:nvSpPr>
          <p:cNvPr id="245763" name="Rectangle 35"/>
          <p:cNvSpPr>
            <a:spLocks noGrp="1" noChangeArrowheads="1"/>
          </p:cNvSpPr>
          <p:nvPr>
            <p:ph type="ftr" sz="quarter" idx="4"/>
          </p:nvPr>
        </p:nvSpPr>
        <p:spPr>
          <a:noFill/>
        </p:spPr>
        <p:txBody>
          <a:bodyPr/>
          <a:lstStyle/>
          <a:p>
            <a:r>
              <a:rPr lang="es-ES" smtClean="0"/>
              <a:t>Ampliación Redes</a:t>
            </a:r>
          </a:p>
        </p:txBody>
      </p:sp>
      <p:sp>
        <p:nvSpPr>
          <p:cNvPr id="245764" name="Rectangle 36"/>
          <p:cNvSpPr>
            <a:spLocks noGrp="1" noChangeArrowheads="1"/>
          </p:cNvSpPr>
          <p:nvPr>
            <p:ph type="sldNum" sz="quarter" idx="5"/>
          </p:nvPr>
        </p:nvSpPr>
        <p:spPr>
          <a:noFill/>
        </p:spPr>
        <p:txBody>
          <a:bodyPr/>
          <a:lstStyle/>
          <a:p>
            <a:r>
              <a:rPr lang="es-ES" smtClean="0"/>
              <a:t>2-</a:t>
            </a:r>
            <a:fld id="{920C8254-9AEA-4485-A7A9-62B0C6107A04}" type="slidenum">
              <a:rPr lang="es-ES" smtClean="0"/>
              <a:pPr/>
              <a:t>129</a:t>
            </a:fld>
            <a:endParaRPr lang="es-ES" smtClean="0"/>
          </a:p>
        </p:txBody>
      </p:sp>
      <p:sp>
        <p:nvSpPr>
          <p:cNvPr id="245765" name="Rectangle 2"/>
          <p:cNvSpPr>
            <a:spLocks noGrp="1" noRot="1" noChangeAspect="1" noChangeArrowheads="1" noTextEdit="1"/>
          </p:cNvSpPr>
          <p:nvPr>
            <p:ph type="sldImg"/>
          </p:nvPr>
        </p:nvSpPr>
        <p:spPr>
          <a:xfrm>
            <a:off x="565150" y="488950"/>
            <a:ext cx="5664200" cy="4248150"/>
          </a:xfrm>
          <a:solidFill>
            <a:srgbClr val="FFFFFF"/>
          </a:solidFill>
          <a:ln/>
        </p:spPr>
      </p:sp>
      <p:sp>
        <p:nvSpPr>
          <p:cNvPr id="245766" name="Rectangle 3"/>
          <p:cNvSpPr>
            <a:spLocks noGrp="1" noChangeArrowheads="1"/>
          </p:cNvSpPr>
          <p:nvPr>
            <p:ph type="body" idx="1"/>
          </p:nvPr>
        </p:nvSpPr>
        <p:spPr>
          <a:solidFill>
            <a:srgbClr val="FFFFFF"/>
          </a:solidFill>
          <a:ln/>
        </p:spPr>
        <p:txBody>
          <a:bodyPr/>
          <a:lstStyle/>
          <a:p>
            <a:r>
              <a:rPr lang="es-ES" smtClean="0"/>
              <a:t>El concepto de MCU es igualmente aplicable a la vídeoconferencia H.323. Se aplican aquí los mismos criterios en cuanto a caudales necesarios que en el caso de H.320, es decir, la MCU ha de replicar n veces el flujo de audio-vídeo recibido, por lo que su conexión a la red ha de ser de mayor capacidad que los terminales a los que da servicio.</a:t>
            </a:r>
          </a:p>
          <a:p>
            <a:endParaRPr lang="es-ES" smtClean="0"/>
          </a:p>
        </p:txBody>
      </p:sp>
    </p:spTree>
    <p:extLst>
      <p:ext uri="{BB962C8B-B14F-4D97-AF65-F5344CB8AC3E}">
        <p14:creationId xmlns:p14="http://schemas.microsoft.com/office/powerpoint/2010/main" val="300067415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31"/>
          <p:cNvSpPr>
            <a:spLocks noGrp="1" noChangeArrowheads="1"/>
          </p:cNvSpPr>
          <p:nvPr>
            <p:ph type="hdr" sz="quarter"/>
          </p:nvPr>
        </p:nvSpPr>
        <p:spPr>
          <a:noFill/>
        </p:spPr>
        <p:txBody>
          <a:bodyPr/>
          <a:lstStyle/>
          <a:p>
            <a:r>
              <a:rPr lang="es-ES" smtClean="0"/>
              <a:t>Redes Multimedia</a:t>
            </a:r>
          </a:p>
        </p:txBody>
      </p:sp>
      <p:sp>
        <p:nvSpPr>
          <p:cNvPr id="161795" name="Rectangle 35"/>
          <p:cNvSpPr>
            <a:spLocks noGrp="1" noChangeArrowheads="1"/>
          </p:cNvSpPr>
          <p:nvPr>
            <p:ph type="ftr" sz="quarter" idx="4"/>
          </p:nvPr>
        </p:nvSpPr>
        <p:spPr>
          <a:noFill/>
        </p:spPr>
        <p:txBody>
          <a:bodyPr/>
          <a:lstStyle/>
          <a:p>
            <a:r>
              <a:rPr lang="es-ES" smtClean="0"/>
              <a:t>Ampliación Redes</a:t>
            </a:r>
          </a:p>
        </p:txBody>
      </p:sp>
      <p:sp>
        <p:nvSpPr>
          <p:cNvPr id="161796" name="Rectangle 36"/>
          <p:cNvSpPr>
            <a:spLocks noGrp="1" noChangeArrowheads="1"/>
          </p:cNvSpPr>
          <p:nvPr>
            <p:ph type="sldNum" sz="quarter" idx="5"/>
          </p:nvPr>
        </p:nvSpPr>
        <p:spPr>
          <a:noFill/>
        </p:spPr>
        <p:txBody>
          <a:bodyPr/>
          <a:lstStyle/>
          <a:p>
            <a:r>
              <a:rPr lang="es-ES" smtClean="0"/>
              <a:t>2-</a:t>
            </a:r>
            <a:fld id="{70969248-74F9-49D1-BA6F-B558C3C47870}" type="slidenum">
              <a:rPr lang="es-ES" smtClean="0"/>
              <a:pPr/>
              <a:t>13</a:t>
            </a:fld>
            <a:endParaRPr lang="es-ES" smtClean="0"/>
          </a:p>
        </p:txBody>
      </p:sp>
      <p:sp>
        <p:nvSpPr>
          <p:cNvPr id="161797" name="Rectangle 2"/>
          <p:cNvSpPr>
            <a:spLocks noGrp="1" noRot="1" noChangeAspect="1" noChangeArrowheads="1" noTextEdit="1"/>
          </p:cNvSpPr>
          <p:nvPr>
            <p:ph type="sldImg"/>
          </p:nvPr>
        </p:nvSpPr>
        <p:spPr>
          <a:xfrm>
            <a:off x="565150" y="488950"/>
            <a:ext cx="5664200" cy="4248150"/>
          </a:xfrm>
          <a:solidFill>
            <a:srgbClr val="FFFFFF"/>
          </a:solidFill>
          <a:ln/>
        </p:spPr>
      </p:sp>
      <p:sp>
        <p:nvSpPr>
          <p:cNvPr id="161798" name="Rectangle 3"/>
          <p:cNvSpPr>
            <a:spLocks noGrp="1" noChangeArrowheads="1"/>
          </p:cNvSpPr>
          <p:nvPr>
            <p:ph type="body" idx="1"/>
          </p:nvPr>
        </p:nvSpPr>
        <p:spPr>
          <a:solidFill>
            <a:srgbClr val="FFFFFF"/>
          </a:solidFill>
          <a:ln/>
        </p:spPr>
        <p:txBody>
          <a:bodyPr/>
          <a:lstStyle/>
          <a:p>
            <a:r>
              <a:rPr lang="es-ES_tradnl" smtClean="0"/>
              <a:t>La frecuencia de muestreo y el número de bits por muestra son las dos magnitudes que definen la calidad de una señal digital. De la frecuencia de muestreo depende la anchura de banda captada y del número de bits la relación señal/ruido.</a:t>
            </a:r>
          </a:p>
          <a:p>
            <a:r>
              <a:rPr lang="es-ES_tradnl" smtClean="0"/>
              <a:t>Conocidas la frecuencia de muestreo y el tamaño de cada muestra resulta trivial calcular el caudal que requiere una señal digital. </a:t>
            </a:r>
          </a:p>
          <a:p>
            <a:r>
              <a:rPr lang="es-ES_tradnl" smtClean="0"/>
              <a:t>Sigamos con los dos ejemplos anteriores.</a:t>
            </a:r>
          </a:p>
          <a:p>
            <a:r>
              <a:rPr lang="es-ES_tradnl" smtClean="0"/>
              <a:t>El sonido telefónico digital utiliza como ya hemos dicho ocho bits por muestra, lo cual nos da un caudal de 8 KHz  x 8 bits/muestra = 64 Kb/s. Este es precisamente el caudal que corresponde a un canal B (Bearer) de RDSI. Esta forma de digitalizar el sonido telefónico, que es la más habitual, está estandarizada por la ITU-T en la norma conocida como G.711.</a:t>
            </a:r>
          </a:p>
          <a:p>
            <a:r>
              <a:rPr lang="es-ES_tradnl" smtClean="0"/>
              <a:t>En el audio digital de disco compacto cada muestra tiene 16 bits (a fin de conseguir una relación señal/ruido mejor que en telefonía). Dado que el sonido es normalmente estéreo el caudal resultante es de 44,1 KHz x 16 bits/muestra x 2 canales = 1,411 Mb/s. Este caudal (equivalente a 176 Kbytes/s) corresponde al de un lector de CD-ROM de simple velocidad y es el caudal de un lector de CD de audio.</a:t>
            </a:r>
          </a:p>
          <a:p>
            <a:r>
              <a:rPr lang="es-ES_tradnl" smtClean="0"/>
              <a:t>Los sistemas DVD-Audio emplean el mismo principio básico que el CD o la telefonía digital, pero la mayor capacidad de almacenamiento del DVD permite llegar a frecuencias de muestreo de hasta 192 KHz recogiendo hasta 24 bits por muestra. Utilizando estos parámetros con dos canales el caudal resultante es de 9,2 Mb/s, que se encuentra próximo al límite del DVD-Audio (9,6 Mb/s).</a:t>
            </a:r>
            <a:endParaRPr lang="es-ES" smtClean="0"/>
          </a:p>
        </p:txBody>
      </p:sp>
    </p:spTree>
    <p:extLst>
      <p:ext uri="{BB962C8B-B14F-4D97-AF65-F5344CB8AC3E}">
        <p14:creationId xmlns:p14="http://schemas.microsoft.com/office/powerpoint/2010/main" val="2394652226"/>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10" name="Rectangle 31"/>
          <p:cNvSpPr>
            <a:spLocks noGrp="1" noChangeArrowheads="1"/>
          </p:cNvSpPr>
          <p:nvPr>
            <p:ph type="hdr" sz="quarter"/>
          </p:nvPr>
        </p:nvSpPr>
        <p:spPr>
          <a:noFill/>
        </p:spPr>
        <p:txBody>
          <a:bodyPr/>
          <a:lstStyle/>
          <a:p>
            <a:r>
              <a:rPr lang="es-ES" smtClean="0"/>
              <a:t>Redes Multimedia</a:t>
            </a:r>
          </a:p>
        </p:txBody>
      </p:sp>
      <p:sp>
        <p:nvSpPr>
          <p:cNvPr id="247811" name="Rectangle 35"/>
          <p:cNvSpPr>
            <a:spLocks noGrp="1" noChangeArrowheads="1"/>
          </p:cNvSpPr>
          <p:nvPr>
            <p:ph type="ftr" sz="quarter" idx="4"/>
          </p:nvPr>
        </p:nvSpPr>
        <p:spPr>
          <a:noFill/>
        </p:spPr>
        <p:txBody>
          <a:bodyPr/>
          <a:lstStyle/>
          <a:p>
            <a:r>
              <a:rPr lang="es-ES" smtClean="0"/>
              <a:t>Ampliación Redes</a:t>
            </a:r>
          </a:p>
        </p:txBody>
      </p:sp>
      <p:sp>
        <p:nvSpPr>
          <p:cNvPr id="247812" name="Rectangle 36"/>
          <p:cNvSpPr>
            <a:spLocks noGrp="1" noChangeArrowheads="1"/>
          </p:cNvSpPr>
          <p:nvPr>
            <p:ph type="sldNum" sz="quarter" idx="5"/>
          </p:nvPr>
        </p:nvSpPr>
        <p:spPr>
          <a:noFill/>
        </p:spPr>
        <p:txBody>
          <a:bodyPr/>
          <a:lstStyle/>
          <a:p>
            <a:r>
              <a:rPr lang="es-ES" smtClean="0"/>
              <a:t>2-</a:t>
            </a:r>
            <a:fld id="{9062D47E-D5B1-4771-BC0A-C06638BF47E0}" type="slidenum">
              <a:rPr lang="es-ES" smtClean="0"/>
              <a:pPr/>
              <a:t>130</a:t>
            </a:fld>
            <a:endParaRPr lang="es-ES" smtClean="0"/>
          </a:p>
        </p:txBody>
      </p:sp>
      <p:sp>
        <p:nvSpPr>
          <p:cNvPr id="247813" name="Rectangle 2"/>
          <p:cNvSpPr>
            <a:spLocks noGrp="1" noRot="1" noChangeAspect="1" noChangeArrowheads="1" noTextEdit="1"/>
          </p:cNvSpPr>
          <p:nvPr>
            <p:ph type="sldImg"/>
          </p:nvPr>
        </p:nvSpPr>
        <p:spPr>
          <a:xfrm>
            <a:off x="565150" y="488950"/>
            <a:ext cx="5664200" cy="4248150"/>
          </a:xfrm>
          <a:solidFill>
            <a:srgbClr val="FFFFFF"/>
          </a:solidFill>
          <a:ln/>
        </p:spPr>
      </p:sp>
      <p:sp>
        <p:nvSpPr>
          <p:cNvPr id="247814" name="Rectangle 3"/>
          <p:cNvSpPr>
            <a:spLocks noGrp="1" noChangeArrowheads="1"/>
          </p:cNvSpPr>
          <p:nvPr>
            <p:ph type="body" idx="1"/>
          </p:nvPr>
        </p:nvSpPr>
        <p:spPr>
          <a:solidFill>
            <a:srgbClr val="FFFFFF"/>
          </a:solidFill>
          <a:ln/>
        </p:spPr>
        <p:txBody>
          <a:bodyPr/>
          <a:lstStyle/>
          <a:p>
            <a:r>
              <a:rPr lang="es-ES" smtClean="0"/>
              <a:t>Un problema que se plantea a menudo en las videoconferencias multipunto es la diferencia de facilidades y/o ancho de banda de los participantes. Una solución es forzar a todos los participantes a adoptar el conjunto más restrictivo de facilidades y el ancho de banda más reducido.</a:t>
            </a:r>
          </a:p>
          <a:p>
            <a:r>
              <a:rPr lang="es-ES" smtClean="0"/>
              <a:t>En el ejemplo de la figura una serie de terminales H.320 desean participar en una vídeoconferencia multipunto en la que el emisor y algunos receptores disponen de accesos RDSI 3*BRI (384 Kb/s) y posibilidad de codificar/decodificar vídeo H.263. Sin embargo el terminal de Atenas dispone de un acceso RDSI BRI únicamente y solo soporta H.261. El formato H.261 es un subconjunto del H.263, por lo que el emisor podría generar un flujo H.261 de 128 Kb/s y en ese caso todos los receptores podrían seguir la emisión. Pero esto supone una merma de calidad importante para los terminales de mayores prestaciones de Bilbao y Toulouse.</a:t>
            </a:r>
          </a:p>
          <a:p>
            <a:r>
              <a:rPr lang="es-ES" smtClean="0"/>
              <a:t>La solución a este problema está en realizar transcodificación en la MCU. El emisor genera el vídeo con la calidad más alta, es decir H.263 con un caudal de 384 Kb/s, y el MCU al realizar las copias se encarga de generar una H.261 de 128 Kb/s para Atenas.</a:t>
            </a:r>
          </a:p>
          <a:p>
            <a:r>
              <a:rPr lang="es-ES" smtClean="0"/>
              <a:t>La transcodificación es una labor intensiva de CPU ya que supone realizar la descompresión de un formato y la compresión en otro distinto. Cuando ha de realizarse en tiempo real como en el ejemplo de la figura es preciso disponer de un procesador potente o de algún tipo de asistencia hardware para ejecutar con rapidez los algoritmos implicados.</a:t>
            </a:r>
          </a:p>
          <a:p>
            <a:endParaRPr lang="es-ES" smtClean="0"/>
          </a:p>
        </p:txBody>
      </p:sp>
    </p:spTree>
    <p:extLst>
      <p:ext uri="{BB962C8B-B14F-4D97-AF65-F5344CB8AC3E}">
        <p14:creationId xmlns:p14="http://schemas.microsoft.com/office/powerpoint/2010/main" val="563637856"/>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6" name="Rectangle 31"/>
          <p:cNvSpPr>
            <a:spLocks noGrp="1" noChangeArrowheads="1"/>
          </p:cNvSpPr>
          <p:nvPr>
            <p:ph type="hdr" sz="quarter"/>
          </p:nvPr>
        </p:nvSpPr>
        <p:spPr>
          <a:noFill/>
        </p:spPr>
        <p:txBody>
          <a:bodyPr/>
          <a:lstStyle/>
          <a:p>
            <a:r>
              <a:rPr lang="es-ES" smtClean="0"/>
              <a:t>Redes Multimedia</a:t>
            </a:r>
          </a:p>
        </p:txBody>
      </p:sp>
      <p:sp>
        <p:nvSpPr>
          <p:cNvPr id="246787" name="Rectangle 35"/>
          <p:cNvSpPr>
            <a:spLocks noGrp="1" noChangeArrowheads="1"/>
          </p:cNvSpPr>
          <p:nvPr>
            <p:ph type="ftr" sz="quarter" idx="4"/>
          </p:nvPr>
        </p:nvSpPr>
        <p:spPr>
          <a:noFill/>
        </p:spPr>
        <p:txBody>
          <a:bodyPr/>
          <a:lstStyle/>
          <a:p>
            <a:r>
              <a:rPr lang="es-ES" smtClean="0"/>
              <a:t>Ampliación Redes</a:t>
            </a:r>
          </a:p>
        </p:txBody>
      </p:sp>
      <p:sp>
        <p:nvSpPr>
          <p:cNvPr id="246788" name="Rectangle 36"/>
          <p:cNvSpPr>
            <a:spLocks noGrp="1" noChangeArrowheads="1"/>
          </p:cNvSpPr>
          <p:nvPr>
            <p:ph type="sldNum" sz="quarter" idx="5"/>
          </p:nvPr>
        </p:nvSpPr>
        <p:spPr>
          <a:noFill/>
        </p:spPr>
        <p:txBody>
          <a:bodyPr/>
          <a:lstStyle/>
          <a:p>
            <a:r>
              <a:rPr lang="es-ES" smtClean="0"/>
              <a:t>2-</a:t>
            </a:r>
            <a:fld id="{43662E8B-CA06-4BF7-A705-2A2842DBB66E}" type="slidenum">
              <a:rPr lang="es-ES" smtClean="0"/>
              <a:pPr/>
              <a:t>131</a:t>
            </a:fld>
            <a:endParaRPr lang="es-ES" smtClean="0"/>
          </a:p>
        </p:txBody>
      </p:sp>
      <p:sp>
        <p:nvSpPr>
          <p:cNvPr id="246789" name="Rectangle 2"/>
          <p:cNvSpPr>
            <a:spLocks noGrp="1" noRot="1" noChangeAspect="1" noChangeArrowheads="1" noTextEdit="1"/>
          </p:cNvSpPr>
          <p:nvPr>
            <p:ph type="sldImg"/>
          </p:nvPr>
        </p:nvSpPr>
        <p:spPr>
          <a:xfrm>
            <a:off x="566738" y="487363"/>
            <a:ext cx="5648325" cy="4237037"/>
          </a:xfrm>
          <a:solidFill>
            <a:srgbClr val="FFFFFF"/>
          </a:solidFill>
          <a:ln/>
        </p:spPr>
      </p:sp>
      <p:sp>
        <p:nvSpPr>
          <p:cNvPr id="246790" name="Rectangle 3"/>
          <p:cNvSpPr>
            <a:spLocks noGrp="1" noChangeArrowheads="1"/>
          </p:cNvSpPr>
          <p:nvPr>
            <p:ph type="body" idx="1"/>
          </p:nvPr>
        </p:nvSpPr>
        <p:spPr>
          <a:solidFill>
            <a:srgbClr val="FFFFFF"/>
          </a:solidFill>
          <a:ln/>
        </p:spPr>
        <p:txBody>
          <a:bodyPr/>
          <a:lstStyle/>
          <a:p>
            <a:endParaRPr lang="es-ES" smtClean="0"/>
          </a:p>
        </p:txBody>
      </p:sp>
    </p:spTree>
    <p:extLst>
      <p:ext uri="{BB962C8B-B14F-4D97-AF65-F5344CB8AC3E}">
        <p14:creationId xmlns:p14="http://schemas.microsoft.com/office/powerpoint/2010/main" val="49377893"/>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10" name="Rectangle 31"/>
          <p:cNvSpPr>
            <a:spLocks noGrp="1" noChangeArrowheads="1"/>
          </p:cNvSpPr>
          <p:nvPr>
            <p:ph type="hdr" sz="quarter"/>
          </p:nvPr>
        </p:nvSpPr>
        <p:spPr>
          <a:noFill/>
        </p:spPr>
        <p:txBody>
          <a:bodyPr/>
          <a:lstStyle/>
          <a:p>
            <a:r>
              <a:rPr lang="es-ES" smtClean="0"/>
              <a:t>Redes Multimedia</a:t>
            </a:r>
          </a:p>
        </p:txBody>
      </p:sp>
      <p:sp>
        <p:nvSpPr>
          <p:cNvPr id="247811" name="Rectangle 35"/>
          <p:cNvSpPr>
            <a:spLocks noGrp="1" noChangeArrowheads="1"/>
          </p:cNvSpPr>
          <p:nvPr>
            <p:ph type="ftr" sz="quarter" idx="4"/>
          </p:nvPr>
        </p:nvSpPr>
        <p:spPr>
          <a:noFill/>
        </p:spPr>
        <p:txBody>
          <a:bodyPr/>
          <a:lstStyle/>
          <a:p>
            <a:r>
              <a:rPr lang="es-ES" smtClean="0"/>
              <a:t>Ampliación Redes</a:t>
            </a:r>
          </a:p>
        </p:txBody>
      </p:sp>
      <p:sp>
        <p:nvSpPr>
          <p:cNvPr id="247812" name="Rectangle 36"/>
          <p:cNvSpPr>
            <a:spLocks noGrp="1" noChangeArrowheads="1"/>
          </p:cNvSpPr>
          <p:nvPr>
            <p:ph type="sldNum" sz="quarter" idx="5"/>
          </p:nvPr>
        </p:nvSpPr>
        <p:spPr>
          <a:noFill/>
        </p:spPr>
        <p:txBody>
          <a:bodyPr/>
          <a:lstStyle/>
          <a:p>
            <a:r>
              <a:rPr lang="es-ES" smtClean="0"/>
              <a:t>2-</a:t>
            </a:r>
            <a:fld id="{9062D47E-D5B1-4771-BC0A-C06638BF47E0}" type="slidenum">
              <a:rPr lang="es-ES" smtClean="0"/>
              <a:pPr/>
              <a:t>132</a:t>
            </a:fld>
            <a:endParaRPr lang="es-ES" smtClean="0"/>
          </a:p>
        </p:txBody>
      </p:sp>
      <p:sp>
        <p:nvSpPr>
          <p:cNvPr id="247813" name="Rectangle 2"/>
          <p:cNvSpPr>
            <a:spLocks noGrp="1" noRot="1" noChangeAspect="1" noChangeArrowheads="1" noTextEdit="1"/>
          </p:cNvSpPr>
          <p:nvPr>
            <p:ph type="sldImg"/>
          </p:nvPr>
        </p:nvSpPr>
        <p:spPr>
          <a:xfrm>
            <a:off x="566738" y="487363"/>
            <a:ext cx="5648325" cy="4237037"/>
          </a:xfrm>
          <a:solidFill>
            <a:srgbClr val="FFFFFF"/>
          </a:solidFill>
          <a:ln/>
        </p:spPr>
      </p:sp>
      <p:sp>
        <p:nvSpPr>
          <p:cNvPr id="247814" name="Rectangle 3"/>
          <p:cNvSpPr>
            <a:spLocks noGrp="1" noChangeArrowheads="1"/>
          </p:cNvSpPr>
          <p:nvPr>
            <p:ph type="body" idx="1"/>
          </p:nvPr>
        </p:nvSpPr>
        <p:spPr>
          <a:solidFill>
            <a:srgbClr val="FFFFFF"/>
          </a:solidFill>
          <a:ln/>
        </p:spPr>
        <p:txBody>
          <a:bodyPr/>
          <a:lstStyle/>
          <a:p>
            <a:r>
              <a:rPr lang="es-ES" smtClean="0"/>
              <a:t>Un problema que se plantea a menudo en las videoconferencias multipunto es la diferencia de facilidades y/o ancho de banda de los participantes. Una solución es forzar a todos los participantes a adoptar el conjunto más restrictivo de facilidades y el ancho de banda más reducido.</a:t>
            </a:r>
          </a:p>
          <a:p>
            <a:r>
              <a:rPr lang="es-ES" smtClean="0"/>
              <a:t>En el ejemplo de la figura una serie de terminales H.320 desean participar en una vídeoconferencia multipunto en la que el emisor y algunos receptores disponen de accesos RDSI 3*BRI (384 Kb/s) y posibilidad de codificar/decodificar vídeo H.263. Sin embargo el terminal de Atenas dispone de un acceso RDSI BRI únicamente y solo soporta H.261. El formato H.261 es un subconjunto del H.263, por lo que el emisor podría generar un flujo H.261 de 128 Kb/s y en ese caso todos los receptores podrían seguir la emisión. Pero esto supone una merma de calidad importante para los terminales de mayores prestaciones de Bilbao y Toulouse.</a:t>
            </a:r>
          </a:p>
          <a:p>
            <a:r>
              <a:rPr lang="es-ES" smtClean="0"/>
              <a:t>La solución a este problema está en realizar transcodificación en la MCU. El emisor genera el vídeo con la calidad más alta, es decir H.263 con un caudal de 384 Kb/s, y el MCU al realizar las copias se encarga de generar una H.261 de 128 Kb/s para Atenas.</a:t>
            </a:r>
          </a:p>
          <a:p>
            <a:r>
              <a:rPr lang="es-ES" smtClean="0"/>
              <a:t>La transcodificación es una labor intensiva de CPU ya que supone realizar la descompresión de un formato y la compresión en otro distinto. Cuando ha de realizarse en tiempo real como en el ejemplo de la figura es preciso disponer de un procesador potente o de algún tipo de asistencia hardware para ejecutar con rapidez los algoritmos implicados.</a:t>
            </a:r>
          </a:p>
          <a:p>
            <a:endParaRPr lang="es-ES" smtClean="0"/>
          </a:p>
        </p:txBody>
      </p:sp>
    </p:spTree>
    <p:extLst>
      <p:ext uri="{BB962C8B-B14F-4D97-AF65-F5344CB8AC3E}">
        <p14:creationId xmlns:p14="http://schemas.microsoft.com/office/powerpoint/2010/main" val="3077329195"/>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4" name="Rectangle 31"/>
          <p:cNvSpPr>
            <a:spLocks noGrp="1" noChangeArrowheads="1"/>
          </p:cNvSpPr>
          <p:nvPr>
            <p:ph type="hdr" sz="quarter"/>
          </p:nvPr>
        </p:nvSpPr>
        <p:spPr>
          <a:noFill/>
        </p:spPr>
        <p:txBody>
          <a:bodyPr/>
          <a:lstStyle/>
          <a:p>
            <a:r>
              <a:rPr lang="es-ES" smtClean="0"/>
              <a:t>Redes Multimedia</a:t>
            </a:r>
          </a:p>
        </p:txBody>
      </p:sp>
      <p:sp>
        <p:nvSpPr>
          <p:cNvPr id="248835" name="Rectangle 35"/>
          <p:cNvSpPr>
            <a:spLocks noGrp="1" noChangeArrowheads="1"/>
          </p:cNvSpPr>
          <p:nvPr>
            <p:ph type="ftr" sz="quarter" idx="4"/>
          </p:nvPr>
        </p:nvSpPr>
        <p:spPr>
          <a:noFill/>
        </p:spPr>
        <p:txBody>
          <a:bodyPr/>
          <a:lstStyle/>
          <a:p>
            <a:r>
              <a:rPr lang="es-ES" smtClean="0"/>
              <a:t>Ampliación Redes</a:t>
            </a:r>
          </a:p>
        </p:txBody>
      </p:sp>
      <p:sp>
        <p:nvSpPr>
          <p:cNvPr id="248836" name="Rectangle 36"/>
          <p:cNvSpPr>
            <a:spLocks noGrp="1" noChangeArrowheads="1"/>
          </p:cNvSpPr>
          <p:nvPr>
            <p:ph type="sldNum" sz="quarter" idx="5"/>
          </p:nvPr>
        </p:nvSpPr>
        <p:spPr>
          <a:noFill/>
        </p:spPr>
        <p:txBody>
          <a:bodyPr/>
          <a:lstStyle/>
          <a:p>
            <a:r>
              <a:rPr lang="es-ES" smtClean="0"/>
              <a:t>2-</a:t>
            </a:r>
            <a:fld id="{F5143439-2386-410D-9B7B-860FA5D2AC1D}" type="slidenum">
              <a:rPr lang="es-ES" smtClean="0"/>
              <a:pPr/>
              <a:t>133</a:t>
            </a:fld>
            <a:endParaRPr lang="es-ES" smtClean="0"/>
          </a:p>
        </p:txBody>
      </p:sp>
      <p:sp>
        <p:nvSpPr>
          <p:cNvPr id="248837" name="Rectangle 2"/>
          <p:cNvSpPr>
            <a:spLocks noGrp="1" noRot="1" noChangeAspect="1" noChangeArrowheads="1" noTextEdit="1"/>
          </p:cNvSpPr>
          <p:nvPr>
            <p:ph type="sldImg"/>
          </p:nvPr>
        </p:nvSpPr>
        <p:spPr>
          <a:xfrm>
            <a:off x="566738" y="487363"/>
            <a:ext cx="5648325" cy="4237037"/>
          </a:xfrm>
          <a:solidFill>
            <a:srgbClr val="FFFFFF"/>
          </a:solidFill>
          <a:ln/>
        </p:spPr>
      </p:sp>
      <p:sp>
        <p:nvSpPr>
          <p:cNvPr id="248838" name="Rectangle 3"/>
          <p:cNvSpPr>
            <a:spLocks noGrp="1" noChangeArrowheads="1"/>
          </p:cNvSpPr>
          <p:nvPr>
            <p:ph type="body" idx="1"/>
          </p:nvPr>
        </p:nvSpPr>
        <p:spPr>
          <a:solidFill>
            <a:srgbClr val="FFFFFF"/>
          </a:solidFill>
          <a:ln/>
        </p:spPr>
        <p:txBody>
          <a:bodyPr/>
          <a:lstStyle/>
          <a:p>
            <a:r>
              <a:rPr lang="es-ES" smtClean="0"/>
              <a:t>En esta figura se han combinado todos los componentes que hemos ido viendo en los ejemplos anteriores. </a:t>
            </a:r>
          </a:p>
          <a:p>
            <a:r>
              <a:rPr lang="es-ES" smtClean="0"/>
              <a:t>Es posible disponer como en el ejemplo de la figura de dos MCUs, una para el ámbito H.323 y otra para el ámbito H.320. En este caso, al disponer además de una pasarela que interconecta ambos entornos los usuarios pueden en principio establecer vídeoconferencias multipunto haciendo uso de cualquiera de las dos MCUs. Atendiendo puramente a factores de eficiencia y optimización de recursos lo lógico sería utilizar en cada caso la MCU correspondiente a la red donde se encuentre el mayor número de participantes en la vídeoconferencia; por ejemplo si hay diez participantes de los cuales siete son H.323 y tres son H.320 lo lógico sería utilizar la MCU de H.323, ya que de esta forma solo tres sesiones tendrán que atravesar la pasarela. Ahora bien, si se quisiera realizar transcodificación habría que utilizar la H.320, ya que en el ejemplo se supone que esta función no está soportada por la MCU H.323.</a:t>
            </a:r>
          </a:p>
          <a:p>
            <a:endParaRPr lang="es-ES" smtClean="0"/>
          </a:p>
        </p:txBody>
      </p:sp>
    </p:spTree>
    <p:extLst>
      <p:ext uri="{BB962C8B-B14F-4D97-AF65-F5344CB8AC3E}">
        <p14:creationId xmlns:p14="http://schemas.microsoft.com/office/powerpoint/2010/main" val="657195905"/>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8" name="Rectangle 31"/>
          <p:cNvSpPr>
            <a:spLocks noGrp="1" noChangeArrowheads="1"/>
          </p:cNvSpPr>
          <p:nvPr>
            <p:ph type="hdr" sz="quarter"/>
          </p:nvPr>
        </p:nvSpPr>
        <p:spPr>
          <a:noFill/>
        </p:spPr>
        <p:txBody>
          <a:bodyPr/>
          <a:lstStyle/>
          <a:p>
            <a:r>
              <a:rPr lang="es-ES" smtClean="0"/>
              <a:t>Redes Multimedia</a:t>
            </a:r>
          </a:p>
        </p:txBody>
      </p:sp>
      <p:sp>
        <p:nvSpPr>
          <p:cNvPr id="249859" name="Rectangle 35"/>
          <p:cNvSpPr>
            <a:spLocks noGrp="1" noChangeArrowheads="1"/>
          </p:cNvSpPr>
          <p:nvPr>
            <p:ph type="ftr" sz="quarter" idx="4"/>
          </p:nvPr>
        </p:nvSpPr>
        <p:spPr>
          <a:noFill/>
        </p:spPr>
        <p:txBody>
          <a:bodyPr/>
          <a:lstStyle/>
          <a:p>
            <a:r>
              <a:rPr lang="es-ES" smtClean="0"/>
              <a:t>Ampliación Redes</a:t>
            </a:r>
          </a:p>
        </p:txBody>
      </p:sp>
      <p:sp>
        <p:nvSpPr>
          <p:cNvPr id="249860" name="Rectangle 36"/>
          <p:cNvSpPr>
            <a:spLocks noGrp="1" noChangeArrowheads="1"/>
          </p:cNvSpPr>
          <p:nvPr>
            <p:ph type="sldNum" sz="quarter" idx="5"/>
          </p:nvPr>
        </p:nvSpPr>
        <p:spPr>
          <a:noFill/>
        </p:spPr>
        <p:txBody>
          <a:bodyPr/>
          <a:lstStyle/>
          <a:p>
            <a:r>
              <a:rPr lang="es-ES" smtClean="0"/>
              <a:t>2-</a:t>
            </a:r>
            <a:fld id="{D5DC41AD-EB55-469A-A55F-BDAC0124D1E9}" type="slidenum">
              <a:rPr lang="es-ES" smtClean="0"/>
              <a:pPr/>
              <a:t>134</a:t>
            </a:fld>
            <a:endParaRPr lang="es-ES" smtClean="0"/>
          </a:p>
        </p:txBody>
      </p:sp>
      <p:sp>
        <p:nvSpPr>
          <p:cNvPr id="249861" name="Rectangle 2"/>
          <p:cNvSpPr>
            <a:spLocks noGrp="1" noRot="1" noChangeAspect="1" noChangeArrowheads="1" noTextEdit="1"/>
          </p:cNvSpPr>
          <p:nvPr>
            <p:ph type="sldImg"/>
          </p:nvPr>
        </p:nvSpPr>
        <p:spPr>
          <a:xfrm>
            <a:off x="566738" y="487363"/>
            <a:ext cx="5648325" cy="4237037"/>
          </a:xfrm>
          <a:ln/>
        </p:spPr>
      </p:sp>
      <p:sp>
        <p:nvSpPr>
          <p:cNvPr id="249862" name="Rectangle 3"/>
          <p:cNvSpPr>
            <a:spLocks noGrp="1" noChangeArrowheads="1"/>
          </p:cNvSpPr>
          <p:nvPr>
            <p:ph type="body" idx="1"/>
          </p:nvPr>
        </p:nvSpPr>
        <p:spPr>
          <a:noFill/>
          <a:ln/>
        </p:spPr>
        <p:txBody>
          <a:bodyPr/>
          <a:lstStyle/>
          <a:p>
            <a:endParaRPr lang="es-ES" smtClean="0"/>
          </a:p>
        </p:txBody>
      </p:sp>
    </p:spTree>
    <p:extLst>
      <p:ext uri="{BB962C8B-B14F-4D97-AF65-F5344CB8AC3E}">
        <p14:creationId xmlns:p14="http://schemas.microsoft.com/office/powerpoint/2010/main" val="4022975314"/>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2" name="Rectangle 31"/>
          <p:cNvSpPr>
            <a:spLocks noGrp="1" noChangeArrowheads="1"/>
          </p:cNvSpPr>
          <p:nvPr>
            <p:ph type="hdr" sz="quarter"/>
          </p:nvPr>
        </p:nvSpPr>
        <p:spPr>
          <a:noFill/>
        </p:spPr>
        <p:txBody>
          <a:bodyPr/>
          <a:lstStyle/>
          <a:p>
            <a:r>
              <a:rPr lang="es-ES" smtClean="0"/>
              <a:t>Redes Multimedia</a:t>
            </a:r>
          </a:p>
        </p:txBody>
      </p:sp>
      <p:sp>
        <p:nvSpPr>
          <p:cNvPr id="250883" name="Rectangle 35"/>
          <p:cNvSpPr>
            <a:spLocks noGrp="1" noChangeArrowheads="1"/>
          </p:cNvSpPr>
          <p:nvPr>
            <p:ph type="ftr" sz="quarter" idx="4"/>
          </p:nvPr>
        </p:nvSpPr>
        <p:spPr>
          <a:noFill/>
        </p:spPr>
        <p:txBody>
          <a:bodyPr/>
          <a:lstStyle/>
          <a:p>
            <a:r>
              <a:rPr lang="es-ES" smtClean="0"/>
              <a:t>Ampliación Redes</a:t>
            </a:r>
          </a:p>
        </p:txBody>
      </p:sp>
      <p:sp>
        <p:nvSpPr>
          <p:cNvPr id="250884" name="Rectangle 36"/>
          <p:cNvSpPr>
            <a:spLocks noGrp="1" noChangeArrowheads="1"/>
          </p:cNvSpPr>
          <p:nvPr>
            <p:ph type="sldNum" sz="quarter" idx="5"/>
          </p:nvPr>
        </p:nvSpPr>
        <p:spPr>
          <a:noFill/>
        </p:spPr>
        <p:txBody>
          <a:bodyPr/>
          <a:lstStyle/>
          <a:p>
            <a:r>
              <a:rPr lang="es-ES" smtClean="0"/>
              <a:t>2-</a:t>
            </a:r>
            <a:fld id="{84C6DE5F-6528-468D-A2C8-9D03C95E8E9D}" type="slidenum">
              <a:rPr lang="es-ES" smtClean="0"/>
              <a:pPr/>
              <a:t>135</a:t>
            </a:fld>
            <a:endParaRPr lang="es-ES" smtClean="0"/>
          </a:p>
        </p:txBody>
      </p:sp>
      <p:sp>
        <p:nvSpPr>
          <p:cNvPr id="250885" name="Rectangle 2"/>
          <p:cNvSpPr>
            <a:spLocks noGrp="1" noRot="1" noChangeAspect="1" noChangeArrowheads="1" noTextEdit="1"/>
          </p:cNvSpPr>
          <p:nvPr>
            <p:ph type="sldImg"/>
          </p:nvPr>
        </p:nvSpPr>
        <p:spPr>
          <a:xfrm>
            <a:off x="565150" y="488950"/>
            <a:ext cx="5664200" cy="4248150"/>
          </a:xfrm>
          <a:solidFill>
            <a:srgbClr val="FFFFFF"/>
          </a:solidFill>
          <a:ln/>
        </p:spPr>
      </p:sp>
    </p:spTree>
    <p:extLst>
      <p:ext uri="{BB962C8B-B14F-4D97-AF65-F5344CB8AC3E}">
        <p14:creationId xmlns:p14="http://schemas.microsoft.com/office/powerpoint/2010/main" val="3227548673"/>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6" name="Rectangle 31"/>
          <p:cNvSpPr>
            <a:spLocks noGrp="1" noChangeArrowheads="1"/>
          </p:cNvSpPr>
          <p:nvPr>
            <p:ph type="hdr" sz="quarter"/>
          </p:nvPr>
        </p:nvSpPr>
        <p:spPr>
          <a:noFill/>
        </p:spPr>
        <p:txBody>
          <a:bodyPr/>
          <a:lstStyle/>
          <a:p>
            <a:r>
              <a:rPr lang="es-ES" smtClean="0"/>
              <a:t>Redes Multimedia</a:t>
            </a:r>
          </a:p>
        </p:txBody>
      </p:sp>
      <p:sp>
        <p:nvSpPr>
          <p:cNvPr id="251907" name="Rectangle 35"/>
          <p:cNvSpPr>
            <a:spLocks noGrp="1" noChangeArrowheads="1"/>
          </p:cNvSpPr>
          <p:nvPr>
            <p:ph type="ftr" sz="quarter" idx="4"/>
          </p:nvPr>
        </p:nvSpPr>
        <p:spPr>
          <a:noFill/>
        </p:spPr>
        <p:txBody>
          <a:bodyPr/>
          <a:lstStyle/>
          <a:p>
            <a:r>
              <a:rPr lang="es-ES" smtClean="0"/>
              <a:t>Ampliación Redes</a:t>
            </a:r>
          </a:p>
        </p:txBody>
      </p:sp>
      <p:sp>
        <p:nvSpPr>
          <p:cNvPr id="251908" name="Rectangle 36"/>
          <p:cNvSpPr>
            <a:spLocks noGrp="1" noChangeArrowheads="1"/>
          </p:cNvSpPr>
          <p:nvPr>
            <p:ph type="sldNum" sz="quarter" idx="5"/>
          </p:nvPr>
        </p:nvSpPr>
        <p:spPr>
          <a:noFill/>
        </p:spPr>
        <p:txBody>
          <a:bodyPr/>
          <a:lstStyle/>
          <a:p>
            <a:r>
              <a:rPr lang="es-ES" smtClean="0"/>
              <a:t>2-</a:t>
            </a:r>
            <a:fld id="{231C2973-3DA6-45C7-8F82-8BBE2213F2B7}" type="slidenum">
              <a:rPr lang="es-ES" smtClean="0"/>
              <a:pPr/>
              <a:t>136</a:t>
            </a:fld>
            <a:endParaRPr lang="es-ES" smtClean="0"/>
          </a:p>
        </p:txBody>
      </p:sp>
      <p:sp>
        <p:nvSpPr>
          <p:cNvPr id="251909" name="Rectangle 2"/>
          <p:cNvSpPr>
            <a:spLocks noGrp="1" noRot="1" noChangeAspect="1" noChangeArrowheads="1" noTextEdit="1"/>
          </p:cNvSpPr>
          <p:nvPr>
            <p:ph type="sldImg"/>
          </p:nvPr>
        </p:nvSpPr>
        <p:spPr>
          <a:xfrm>
            <a:off x="565150" y="488950"/>
            <a:ext cx="5664200" cy="4248150"/>
          </a:xfrm>
          <a:solidFill>
            <a:srgbClr val="FFFFFF"/>
          </a:solidFill>
          <a:ln/>
        </p:spPr>
      </p:sp>
      <p:sp>
        <p:nvSpPr>
          <p:cNvPr id="251910" name="Rectangle 3"/>
          <p:cNvSpPr>
            <a:spLocks noGrp="1" noChangeArrowheads="1"/>
          </p:cNvSpPr>
          <p:nvPr>
            <p:ph type="body" idx="1"/>
          </p:nvPr>
        </p:nvSpPr>
        <p:spPr>
          <a:solidFill>
            <a:srgbClr val="FFFFFF"/>
          </a:solidFill>
          <a:ln/>
        </p:spPr>
        <p:txBody>
          <a:bodyPr/>
          <a:lstStyle/>
          <a:p>
            <a:endParaRPr lang="es-ES" smtClean="0"/>
          </a:p>
        </p:txBody>
      </p:sp>
    </p:spTree>
    <p:extLst>
      <p:ext uri="{BB962C8B-B14F-4D97-AF65-F5344CB8AC3E}">
        <p14:creationId xmlns:p14="http://schemas.microsoft.com/office/powerpoint/2010/main" val="3557098426"/>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30" name="1 Marcador de imagen de diapositiva"/>
          <p:cNvSpPr>
            <a:spLocks noGrp="1" noRot="1" noChangeAspect="1" noTextEdit="1"/>
          </p:cNvSpPr>
          <p:nvPr>
            <p:ph type="sldImg"/>
          </p:nvPr>
        </p:nvSpPr>
        <p:spPr>
          <a:xfrm>
            <a:off x="566738" y="487363"/>
            <a:ext cx="5648325" cy="4237037"/>
          </a:xfrm>
          <a:ln/>
        </p:spPr>
      </p:sp>
      <p:sp>
        <p:nvSpPr>
          <p:cNvPr id="252931" name="2 Marcador de notas"/>
          <p:cNvSpPr>
            <a:spLocks noGrp="1"/>
          </p:cNvSpPr>
          <p:nvPr>
            <p:ph type="body" idx="1"/>
          </p:nvPr>
        </p:nvSpPr>
        <p:spPr>
          <a:noFill/>
          <a:ln/>
        </p:spPr>
        <p:txBody>
          <a:bodyPr/>
          <a:lstStyle/>
          <a:p>
            <a:endParaRPr lang="es-ES" smtClean="0"/>
          </a:p>
        </p:txBody>
      </p:sp>
      <p:sp>
        <p:nvSpPr>
          <p:cNvPr id="252932" name="3 Marcador de encabezado"/>
          <p:cNvSpPr>
            <a:spLocks noGrp="1"/>
          </p:cNvSpPr>
          <p:nvPr>
            <p:ph type="hdr" sz="quarter"/>
          </p:nvPr>
        </p:nvSpPr>
        <p:spPr>
          <a:noFill/>
        </p:spPr>
        <p:txBody>
          <a:bodyPr/>
          <a:lstStyle/>
          <a:p>
            <a:r>
              <a:rPr lang="es-ES" smtClean="0"/>
              <a:t>Redes Multimedia</a:t>
            </a:r>
          </a:p>
        </p:txBody>
      </p:sp>
      <p:sp>
        <p:nvSpPr>
          <p:cNvPr id="252933" name="4 Marcador de pie de página"/>
          <p:cNvSpPr>
            <a:spLocks noGrp="1"/>
          </p:cNvSpPr>
          <p:nvPr>
            <p:ph type="ftr" sz="quarter" idx="4"/>
          </p:nvPr>
        </p:nvSpPr>
        <p:spPr>
          <a:noFill/>
        </p:spPr>
        <p:txBody>
          <a:bodyPr/>
          <a:lstStyle/>
          <a:p>
            <a:r>
              <a:rPr lang="es-ES" smtClean="0"/>
              <a:t>Ampliación Redes</a:t>
            </a:r>
          </a:p>
        </p:txBody>
      </p:sp>
      <p:sp>
        <p:nvSpPr>
          <p:cNvPr id="252934" name="5 Marcador de número de diapositiva"/>
          <p:cNvSpPr>
            <a:spLocks noGrp="1"/>
          </p:cNvSpPr>
          <p:nvPr>
            <p:ph type="sldNum" sz="quarter" idx="5"/>
          </p:nvPr>
        </p:nvSpPr>
        <p:spPr>
          <a:noFill/>
        </p:spPr>
        <p:txBody>
          <a:bodyPr/>
          <a:lstStyle/>
          <a:p>
            <a:r>
              <a:rPr lang="es-ES" smtClean="0"/>
              <a:t>2-</a:t>
            </a:r>
            <a:fld id="{6365B293-22A1-41F1-9960-1AC76DAE8CE3}" type="slidenum">
              <a:rPr lang="es-ES" smtClean="0"/>
              <a:pPr/>
              <a:t>137</a:t>
            </a:fld>
            <a:endParaRPr lang="es-ES" smtClean="0"/>
          </a:p>
        </p:txBody>
      </p:sp>
    </p:spTree>
    <p:extLst>
      <p:ext uri="{BB962C8B-B14F-4D97-AF65-F5344CB8AC3E}">
        <p14:creationId xmlns:p14="http://schemas.microsoft.com/office/powerpoint/2010/main" val="1455743518"/>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4" name="Rectangle 31"/>
          <p:cNvSpPr>
            <a:spLocks noGrp="1" noChangeArrowheads="1"/>
          </p:cNvSpPr>
          <p:nvPr>
            <p:ph type="hdr" sz="quarter"/>
          </p:nvPr>
        </p:nvSpPr>
        <p:spPr>
          <a:noFill/>
        </p:spPr>
        <p:txBody>
          <a:bodyPr/>
          <a:lstStyle/>
          <a:p>
            <a:r>
              <a:rPr lang="es-ES" smtClean="0"/>
              <a:t>Redes Multimedia</a:t>
            </a:r>
          </a:p>
        </p:txBody>
      </p:sp>
      <p:sp>
        <p:nvSpPr>
          <p:cNvPr id="253955" name="Rectangle 35"/>
          <p:cNvSpPr>
            <a:spLocks noGrp="1" noChangeArrowheads="1"/>
          </p:cNvSpPr>
          <p:nvPr>
            <p:ph type="ftr" sz="quarter" idx="4"/>
          </p:nvPr>
        </p:nvSpPr>
        <p:spPr>
          <a:noFill/>
        </p:spPr>
        <p:txBody>
          <a:bodyPr/>
          <a:lstStyle/>
          <a:p>
            <a:r>
              <a:rPr lang="es-ES" smtClean="0"/>
              <a:t>Ampliación Redes</a:t>
            </a:r>
          </a:p>
        </p:txBody>
      </p:sp>
      <p:sp>
        <p:nvSpPr>
          <p:cNvPr id="253956" name="Rectangle 36"/>
          <p:cNvSpPr>
            <a:spLocks noGrp="1" noChangeArrowheads="1"/>
          </p:cNvSpPr>
          <p:nvPr>
            <p:ph type="sldNum" sz="quarter" idx="5"/>
          </p:nvPr>
        </p:nvSpPr>
        <p:spPr>
          <a:noFill/>
        </p:spPr>
        <p:txBody>
          <a:bodyPr/>
          <a:lstStyle/>
          <a:p>
            <a:r>
              <a:rPr lang="es-ES" smtClean="0"/>
              <a:t>2-</a:t>
            </a:r>
            <a:fld id="{B2D1B477-0134-439A-882C-9AFF9D642CD5}" type="slidenum">
              <a:rPr lang="es-ES" smtClean="0"/>
              <a:pPr/>
              <a:t>138</a:t>
            </a:fld>
            <a:endParaRPr lang="es-ES" smtClean="0"/>
          </a:p>
        </p:txBody>
      </p:sp>
      <p:sp>
        <p:nvSpPr>
          <p:cNvPr id="253957" name="Rectangle 2"/>
          <p:cNvSpPr>
            <a:spLocks noGrp="1" noRot="1" noChangeAspect="1" noChangeArrowheads="1" noTextEdit="1"/>
          </p:cNvSpPr>
          <p:nvPr>
            <p:ph type="sldImg"/>
          </p:nvPr>
        </p:nvSpPr>
        <p:spPr>
          <a:xfrm>
            <a:off x="565150" y="488950"/>
            <a:ext cx="5664200" cy="4248150"/>
          </a:xfrm>
          <a:solidFill>
            <a:srgbClr val="FFFFFF"/>
          </a:solidFill>
          <a:ln/>
        </p:spPr>
      </p:sp>
      <p:sp>
        <p:nvSpPr>
          <p:cNvPr id="253958" name="Rectangle 3"/>
          <p:cNvSpPr>
            <a:spLocks noGrp="1" noChangeArrowheads="1"/>
          </p:cNvSpPr>
          <p:nvPr>
            <p:ph type="body" idx="1"/>
          </p:nvPr>
        </p:nvSpPr>
        <p:spPr>
          <a:solidFill>
            <a:srgbClr val="FFFFFF"/>
          </a:solidFill>
          <a:ln/>
        </p:spPr>
        <p:txBody>
          <a:bodyPr/>
          <a:lstStyle/>
          <a:p>
            <a:r>
              <a:rPr lang="es-ES" smtClean="0"/>
              <a:t>En esta figura y las siguientes se muestra la evolución de los escenarios de redes de telefonía.</a:t>
            </a:r>
          </a:p>
          <a:p>
            <a:r>
              <a:rPr lang="es-ES" smtClean="0"/>
              <a:t>En el primer caso se trata de una red telefónica tradicional en la que se utilizan teléfonos convencionales conectados a centralitas. Las centralitas se conectan entre sí mediante enlaces punto a punto. Por ejemplo un enlace E1 (2.048 Kb/s) permite mantener hasta 30 conversaciones simultáneas entre usuarios de ambas centralitas.</a:t>
            </a:r>
          </a:p>
          <a:p>
            <a:r>
              <a:rPr lang="es-ES" smtClean="0"/>
              <a:t>En este caso los datos utilizarían una red completamente independiente, con enlaces separados en la red WAN.</a:t>
            </a:r>
          </a:p>
        </p:txBody>
      </p:sp>
    </p:spTree>
    <p:extLst>
      <p:ext uri="{BB962C8B-B14F-4D97-AF65-F5344CB8AC3E}">
        <p14:creationId xmlns:p14="http://schemas.microsoft.com/office/powerpoint/2010/main" val="2020352392"/>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8" name="Rectangle 31"/>
          <p:cNvSpPr>
            <a:spLocks noGrp="1" noChangeArrowheads="1"/>
          </p:cNvSpPr>
          <p:nvPr>
            <p:ph type="hdr" sz="quarter"/>
          </p:nvPr>
        </p:nvSpPr>
        <p:spPr>
          <a:noFill/>
        </p:spPr>
        <p:txBody>
          <a:bodyPr/>
          <a:lstStyle/>
          <a:p>
            <a:r>
              <a:rPr lang="es-ES" smtClean="0"/>
              <a:t>Redes Multimedia</a:t>
            </a:r>
          </a:p>
        </p:txBody>
      </p:sp>
      <p:sp>
        <p:nvSpPr>
          <p:cNvPr id="254979" name="Rectangle 35"/>
          <p:cNvSpPr>
            <a:spLocks noGrp="1" noChangeArrowheads="1"/>
          </p:cNvSpPr>
          <p:nvPr>
            <p:ph type="ftr" sz="quarter" idx="4"/>
          </p:nvPr>
        </p:nvSpPr>
        <p:spPr>
          <a:noFill/>
        </p:spPr>
        <p:txBody>
          <a:bodyPr/>
          <a:lstStyle/>
          <a:p>
            <a:r>
              <a:rPr lang="es-ES" smtClean="0"/>
              <a:t>Ampliación Redes</a:t>
            </a:r>
          </a:p>
        </p:txBody>
      </p:sp>
      <p:sp>
        <p:nvSpPr>
          <p:cNvPr id="254980" name="Rectangle 36"/>
          <p:cNvSpPr>
            <a:spLocks noGrp="1" noChangeArrowheads="1"/>
          </p:cNvSpPr>
          <p:nvPr>
            <p:ph type="sldNum" sz="quarter" idx="5"/>
          </p:nvPr>
        </p:nvSpPr>
        <p:spPr>
          <a:noFill/>
        </p:spPr>
        <p:txBody>
          <a:bodyPr/>
          <a:lstStyle/>
          <a:p>
            <a:r>
              <a:rPr lang="es-ES" smtClean="0"/>
              <a:t>2-</a:t>
            </a:r>
            <a:fld id="{34633F44-9E0A-4BA5-84F3-140B64E34E5E}" type="slidenum">
              <a:rPr lang="es-ES" smtClean="0"/>
              <a:pPr/>
              <a:t>139</a:t>
            </a:fld>
            <a:endParaRPr lang="es-ES" smtClean="0"/>
          </a:p>
        </p:txBody>
      </p:sp>
      <p:sp>
        <p:nvSpPr>
          <p:cNvPr id="254981" name="Rectangle 2"/>
          <p:cNvSpPr>
            <a:spLocks noGrp="1" noRot="1" noChangeAspect="1" noChangeArrowheads="1" noTextEdit="1"/>
          </p:cNvSpPr>
          <p:nvPr>
            <p:ph type="sldImg"/>
          </p:nvPr>
        </p:nvSpPr>
        <p:spPr>
          <a:xfrm>
            <a:off x="566738" y="487363"/>
            <a:ext cx="5648325" cy="4237037"/>
          </a:xfrm>
          <a:solidFill>
            <a:srgbClr val="FFFFFF"/>
          </a:solidFill>
          <a:ln/>
        </p:spPr>
      </p:sp>
      <p:sp>
        <p:nvSpPr>
          <p:cNvPr id="254982" name="Rectangle 3"/>
          <p:cNvSpPr>
            <a:spLocks noGrp="1" noChangeArrowheads="1"/>
          </p:cNvSpPr>
          <p:nvPr>
            <p:ph type="body" idx="1"/>
          </p:nvPr>
        </p:nvSpPr>
        <p:spPr>
          <a:solidFill>
            <a:srgbClr val="FFFFFF"/>
          </a:solidFill>
          <a:ln/>
        </p:spPr>
        <p:txBody>
          <a:bodyPr/>
          <a:lstStyle/>
          <a:p>
            <a:r>
              <a:rPr lang="es-ES" smtClean="0"/>
              <a:t>En el segundo caso (denominado “voz sobre ATM”) las centralitas siguen desempeñando su función de conectar teléfonos tradicionales, pero en vez de conectarse directamente lo hacen a través de conmutadores ATM. Esto permite configurar circuitos con un caudal reservado para la voz, con lo que la calidad de servicio no se ve afectada.</a:t>
            </a:r>
          </a:p>
          <a:p>
            <a:r>
              <a:rPr lang="es-ES_tradnl" smtClean="0"/>
              <a:t>Los datos pueden compartir en la WAN los mismos enlaces si utilizamos LAN Emulation o Classical IP over ATM.</a:t>
            </a:r>
          </a:p>
          <a:p>
            <a:r>
              <a:rPr lang="es-ES_tradnl" smtClean="0"/>
              <a:t>Se pueden utilizar esquemas parecidos a estepero basados en Frame Relay (“voz sobre Frame Relay”) con la única diferencia de que en ese caso no se puede garantizar una calidad de servicio tan alta, y los caudales disponibles son menores (Frame Relay utiliza tramas y no celdas). Además, con Frame Relay sería normal utilizar dispositivos de compresión de la voz a fin de reducir el caudal  utilizado por ésta y dejar más capacidad disponible para los datos. En ATM esto no es tan necesario pues normalmente se dispone de mayor capacidad.</a:t>
            </a:r>
            <a:endParaRPr lang="es-ES" smtClean="0"/>
          </a:p>
        </p:txBody>
      </p:sp>
    </p:spTree>
    <p:extLst>
      <p:ext uri="{BB962C8B-B14F-4D97-AF65-F5344CB8AC3E}">
        <p14:creationId xmlns:p14="http://schemas.microsoft.com/office/powerpoint/2010/main" val="131672882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31"/>
          <p:cNvSpPr>
            <a:spLocks noGrp="1" noChangeArrowheads="1"/>
          </p:cNvSpPr>
          <p:nvPr>
            <p:ph type="hdr" sz="quarter"/>
          </p:nvPr>
        </p:nvSpPr>
        <p:spPr>
          <a:noFill/>
        </p:spPr>
        <p:txBody>
          <a:bodyPr/>
          <a:lstStyle/>
          <a:p>
            <a:r>
              <a:rPr lang="es-ES" smtClean="0"/>
              <a:t>Redes Multimedia</a:t>
            </a:r>
          </a:p>
        </p:txBody>
      </p:sp>
      <p:sp>
        <p:nvSpPr>
          <p:cNvPr id="162819" name="Rectangle 35"/>
          <p:cNvSpPr>
            <a:spLocks noGrp="1" noChangeArrowheads="1"/>
          </p:cNvSpPr>
          <p:nvPr>
            <p:ph type="ftr" sz="quarter" idx="4"/>
          </p:nvPr>
        </p:nvSpPr>
        <p:spPr>
          <a:noFill/>
        </p:spPr>
        <p:txBody>
          <a:bodyPr/>
          <a:lstStyle/>
          <a:p>
            <a:r>
              <a:rPr lang="es-ES" smtClean="0"/>
              <a:t>Ampliación Redes</a:t>
            </a:r>
          </a:p>
        </p:txBody>
      </p:sp>
      <p:sp>
        <p:nvSpPr>
          <p:cNvPr id="162820" name="Rectangle 36"/>
          <p:cNvSpPr>
            <a:spLocks noGrp="1" noChangeArrowheads="1"/>
          </p:cNvSpPr>
          <p:nvPr>
            <p:ph type="sldNum" sz="quarter" idx="5"/>
          </p:nvPr>
        </p:nvSpPr>
        <p:spPr>
          <a:noFill/>
        </p:spPr>
        <p:txBody>
          <a:bodyPr/>
          <a:lstStyle/>
          <a:p>
            <a:r>
              <a:rPr lang="es-ES" smtClean="0"/>
              <a:t>2-</a:t>
            </a:r>
            <a:fld id="{56AA896E-21F8-47CC-86E2-99112AFD18AF}" type="slidenum">
              <a:rPr lang="es-ES" smtClean="0"/>
              <a:pPr/>
              <a:t>14</a:t>
            </a:fld>
            <a:endParaRPr lang="es-ES" smtClean="0"/>
          </a:p>
        </p:txBody>
      </p:sp>
      <p:sp>
        <p:nvSpPr>
          <p:cNvPr id="162821" name="Rectangle 2"/>
          <p:cNvSpPr>
            <a:spLocks noGrp="1" noRot="1" noChangeAspect="1" noChangeArrowheads="1" noTextEdit="1"/>
          </p:cNvSpPr>
          <p:nvPr>
            <p:ph type="sldImg"/>
          </p:nvPr>
        </p:nvSpPr>
        <p:spPr>
          <a:xfrm>
            <a:off x="565150" y="488950"/>
            <a:ext cx="5664200" cy="4248150"/>
          </a:xfrm>
          <a:ln/>
        </p:spPr>
      </p:sp>
      <p:sp>
        <p:nvSpPr>
          <p:cNvPr id="162822" name="Rectangle 3"/>
          <p:cNvSpPr>
            <a:spLocks noGrp="1" noChangeArrowheads="1"/>
          </p:cNvSpPr>
          <p:nvPr>
            <p:ph type="body" idx="1"/>
          </p:nvPr>
        </p:nvSpPr>
        <p:spPr>
          <a:noFill/>
          <a:ln/>
        </p:spPr>
        <p:txBody>
          <a:bodyPr/>
          <a:lstStyle/>
          <a:p>
            <a:endParaRPr lang="es-ES" smtClean="0"/>
          </a:p>
        </p:txBody>
      </p:sp>
    </p:spTree>
    <p:extLst>
      <p:ext uri="{BB962C8B-B14F-4D97-AF65-F5344CB8AC3E}">
        <p14:creationId xmlns:p14="http://schemas.microsoft.com/office/powerpoint/2010/main" val="437190718"/>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2" name="Rectangle 31"/>
          <p:cNvSpPr>
            <a:spLocks noGrp="1" noChangeArrowheads="1"/>
          </p:cNvSpPr>
          <p:nvPr>
            <p:ph type="hdr" sz="quarter"/>
          </p:nvPr>
        </p:nvSpPr>
        <p:spPr>
          <a:noFill/>
        </p:spPr>
        <p:txBody>
          <a:bodyPr/>
          <a:lstStyle/>
          <a:p>
            <a:r>
              <a:rPr lang="es-ES" smtClean="0"/>
              <a:t>Redes Multimedia</a:t>
            </a:r>
          </a:p>
        </p:txBody>
      </p:sp>
      <p:sp>
        <p:nvSpPr>
          <p:cNvPr id="256003" name="Rectangle 35"/>
          <p:cNvSpPr>
            <a:spLocks noGrp="1" noChangeArrowheads="1"/>
          </p:cNvSpPr>
          <p:nvPr>
            <p:ph type="ftr" sz="quarter" idx="4"/>
          </p:nvPr>
        </p:nvSpPr>
        <p:spPr>
          <a:noFill/>
        </p:spPr>
        <p:txBody>
          <a:bodyPr/>
          <a:lstStyle/>
          <a:p>
            <a:r>
              <a:rPr lang="es-ES" smtClean="0"/>
              <a:t>Ampliación Redes</a:t>
            </a:r>
          </a:p>
        </p:txBody>
      </p:sp>
      <p:sp>
        <p:nvSpPr>
          <p:cNvPr id="256004" name="Rectangle 36"/>
          <p:cNvSpPr>
            <a:spLocks noGrp="1" noChangeArrowheads="1"/>
          </p:cNvSpPr>
          <p:nvPr>
            <p:ph type="sldNum" sz="quarter" idx="5"/>
          </p:nvPr>
        </p:nvSpPr>
        <p:spPr>
          <a:noFill/>
        </p:spPr>
        <p:txBody>
          <a:bodyPr/>
          <a:lstStyle/>
          <a:p>
            <a:r>
              <a:rPr lang="es-ES" smtClean="0"/>
              <a:t>2-</a:t>
            </a:r>
            <a:fld id="{74E102DC-B95D-4C29-B720-F5202D47DFF6}" type="slidenum">
              <a:rPr lang="es-ES" smtClean="0"/>
              <a:pPr/>
              <a:t>140</a:t>
            </a:fld>
            <a:endParaRPr lang="es-ES" smtClean="0"/>
          </a:p>
        </p:txBody>
      </p:sp>
      <p:sp>
        <p:nvSpPr>
          <p:cNvPr id="256005" name="Rectangle 2"/>
          <p:cNvSpPr>
            <a:spLocks noGrp="1" noRot="1" noChangeAspect="1" noChangeArrowheads="1" noTextEdit="1"/>
          </p:cNvSpPr>
          <p:nvPr>
            <p:ph type="sldImg"/>
          </p:nvPr>
        </p:nvSpPr>
        <p:spPr>
          <a:xfrm>
            <a:off x="565150" y="488950"/>
            <a:ext cx="5664200" cy="4248150"/>
          </a:xfrm>
          <a:solidFill>
            <a:srgbClr val="FFFFFF"/>
          </a:solidFill>
          <a:ln/>
        </p:spPr>
      </p:sp>
      <p:sp>
        <p:nvSpPr>
          <p:cNvPr id="256006" name="Rectangle 3"/>
          <p:cNvSpPr>
            <a:spLocks noGrp="1" noChangeArrowheads="1"/>
          </p:cNvSpPr>
          <p:nvPr>
            <p:ph type="body" idx="1"/>
          </p:nvPr>
        </p:nvSpPr>
        <p:spPr>
          <a:solidFill>
            <a:srgbClr val="FFFFFF"/>
          </a:solidFill>
          <a:ln/>
        </p:spPr>
        <p:txBody>
          <a:bodyPr/>
          <a:lstStyle/>
          <a:p>
            <a:r>
              <a:rPr lang="es-ES" dirty="0" smtClean="0"/>
              <a:t>En este caso se ha unificado la red de voz y la de datos compartiendo el enlace IP para ambos tipos de tráfico. Como antes se utilizan teléfonos y centralitas  tradicionales, pero éstas en vez de conectarse directamente lo hacen a través de </a:t>
            </a:r>
            <a:r>
              <a:rPr lang="es-ES" dirty="0" err="1" smtClean="0"/>
              <a:t>routers</a:t>
            </a:r>
            <a:r>
              <a:rPr lang="es-ES" dirty="0" smtClean="0"/>
              <a:t> IP que disponen de interfaces especiales para su conexión. Los </a:t>
            </a:r>
            <a:r>
              <a:rPr lang="es-ES" dirty="0" err="1" smtClean="0"/>
              <a:t>routers</a:t>
            </a:r>
            <a:r>
              <a:rPr lang="es-ES" dirty="0" smtClean="0"/>
              <a:t> se encargan de acomodar la voz digital en paquetes IP. A fin de poder incluir ambos servicios en la misma línea es necesario comprimir la voz, de lo que también se encargan los </a:t>
            </a:r>
            <a:r>
              <a:rPr lang="es-ES" dirty="0" err="1" smtClean="0"/>
              <a:t>routers</a:t>
            </a:r>
            <a:r>
              <a:rPr lang="es-ES" dirty="0" smtClean="0"/>
              <a:t>. Si se pudiera disponer de enlaces de mayor capacidad entre los </a:t>
            </a:r>
            <a:r>
              <a:rPr lang="es-ES" dirty="0" err="1" smtClean="0"/>
              <a:t>routers</a:t>
            </a:r>
            <a:r>
              <a:rPr lang="es-ES" dirty="0" smtClean="0"/>
              <a:t> sería posible realizar la interconexión sin tener que recurrir a la compresión.</a:t>
            </a:r>
          </a:p>
        </p:txBody>
      </p:sp>
    </p:spTree>
    <p:extLst>
      <p:ext uri="{BB962C8B-B14F-4D97-AF65-F5344CB8AC3E}">
        <p14:creationId xmlns:p14="http://schemas.microsoft.com/office/powerpoint/2010/main" val="2018798931"/>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6" name="Rectangle 31"/>
          <p:cNvSpPr>
            <a:spLocks noGrp="1" noChangeArrowheads="1"/>
          </p:cNvSpPr>
          <p:nvPr>
            <p:ph type="hdr" sz="quarter"/>
          </p:nvPr>
        </p:nvSpPr>
        <p:spPr>
          <a:noFill/>
        </p:spPr>
        <p:txBody>
          <a:bodyPr/>
          <a:lstStyle/>
          <a:p>
            <a:r>
              <a:rPr lang="es-ES" smtClean="0"/>
              <a:t>Redes Multimedia</a:t>
            </a:r>
          </a:p>
        </p:txBody>
      </p:sp>
      <p:sp>
        <p:nvSpPr>
          <p:cNvPr id="257027" name="Rectangle 35"/>
          <p:cNvSpPr>
            <a:spLocks noGrp="1" noChangeArrowheads="1"/>
          </p:cNvSpPr>
          <p:nvPr>
            <p:ph type="ftr" sz="quarter" idx="4"/>
          </p:nvPr>
        </p:nvSpPr>
        <p:spPr>
          <a:noFill/>
        </p:spPr>
        <p:txBody>
          <a:bodyPr/>
          <a:lstStyle/>
          <a:p>
            <a:r>
              <a:rPr lang="es-ES" smtClean="0"/>
              <a:t>Ampliación Redes</a:t>
            </a:r>
          </a:p>
        </p:txBody>
      </p:sp>
      <p:sp>
        <p:nvSpPr>
          <p:cNvPr id="257028" name="Rectangle 36"/>
          <p:cNvSpPr>
            <a:spLocks noGrp="1" noChangeArrowheads="1"/>
          </p:cNvSpPr>
          <p:nvPr>
            <p:ph type="sldNum" sz="quarter" idx="5"/>
          </p:nvPr>
        </p:nvSpPr>
        <p:spPr>
          <a:noFill/>
        </p:spPr>
        <p:txBody>
          <a:bodyPr/>
          <a:lstStyle/>
          <a:p>
            <a:r>
              <a:rPr lang="es-ES" smtClean="0"/>
              <a:t>2-</a:t>
            </a:r>
            <a:fld id="{33B1EF6C-BC20-4E3C-B3BD-C8296BFFBFD5}" type="slidenum">
              <a:rPr lang="es-ES" smtClean="0"/>
              <a:pPr/>
              <a:t>141</a:t>
            </a:fld>
            <a:endParaRPr lang="es-ES" smtClean="0"/>
          </a:p>
        </p:txBody>
      </p:sp>
      <p:sp>
        <p:nvSpPr>
          <p:cNvPr id="257029" name="Rectangle 2"/>
          <p:cNvSpPr>
            <a:spLocks noGrp="1" noRot="1" noChangeAspect="1" noChangeArrowheads="1" noTextEdit="1"/>
          </p:cNvSpPr>
          <p:nvPr>
            <p:ph type="sldImg"/>
          </p:nvPr>
        </p:nvSpPr>
        <p:spPr>
          <a:xfrm>
            <a:off x="565150" y="488950"/>
            <a:ext cx="5664200" cy="4248150"/>
          </a:xfrm>
          <a:solidFill>
            <a:srgbClr val="FFFFFF"/>
          </a:solidFill>
          <a:ln/>
        </p:spPr>
      </p:sp>
      <p:sp>
        <p:nvSpPr>
          <p:cNvPr id="257030" name="Rectangle 3"/>
          <p:cNvSpPr>
            <a:spLocks noGrp="1" noChangeArrowheads="1"/>
          </p:cNvSpPr>
          <p:nvPr>
            <p:ph type="body" idx="1"/>
          </p:nvPr>
        </p:nvSpPr>
        <p:spPr>
          <a:solidFill>
            <a:srgbClr val="FFFFFF"/>
          </a:solidFill>
          <a:ln/>
        </p:spPr>
        <p:txBody>
          <a:bodyPr/>
          <a:lstStyle/>
          <a:p>
            <a:r>
              <a:rPr lang="es-ES" dirty="0" smtClean="0"/>
              <a:t>En el tercer caso se han suprimido por completo las centralitas y los teléfonos tradicionales. Aquí los teléfonos generan directamente paquetes IP, posiblemente comprimiendo la voz. Los </a:t>
            </a:r>
            <a:r>
              <a:rPr lang="es-ES" dirty="0" err="1" smtClean="0"/>
              <a:t>routers</a:t>
            </a:r>
            <a:r>
              <a:rPr lang="es-ES" dirty="0" smtClean="0"/>
              <a:t> no necesitan ninguna interfaz específica para la voz, únicamente disponen de interfaces Ethernet y la línea serie de 2.048 Kb/s. El conmutador LAN podría disponer de interfaces específicamente diseñadas para teléfonos IP, que permiten suministrar alimentación eléctrica al teléfono IP a través del cable de red.</a:t>
            </a:r>
          </a:p>
        </p:txBody>
      </p:sp>
    </p:spTree>
    <p:extLst>
      <p:ext uri="{BB962C8B-B14F-4D97-AF65-F5344CB8AC3E}">
        <p14:creationId xmlns:p14="http://schemas.microsoft.com/office/powerpoint/2010/main" val="161624093"/>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50" name="Rectangle 31"/>
          <p:cNvSpPr>
            <a:spLocks noGrp="1" noChangeArrowheads="1"/>
          </p:cNvSpPr>
          <p:nvPr>
            <p:ph type="hdr" sz="quarter"/>
          </p:nvPr>
        </p:nvSpPr>
        <p:spPr>
          <a:noFill/>
        </p:spPr>
        <p:txBody>
          <a:bodyPr/>
          <a:lstStyle/>
          <a:p>
            <a:r>
              <a:rPr lang="es-ES" smtClean="0"/>
              <a:t>Redes Multimedia</a:t>
            </a:r>
          </a:p>
        </p:txBody>
      </p:sp>
      <p:sp>
        <p:nvSpPr>
          <p:cNvPr id="258051" name="Rectangle 35"/>
          <p:cNvSpPr>
            <a:spLocks noGrp="1" noChangeArrowheads="1"/>
          </p:cNvSpPr>
          <p:nvPr>
            <p:ph type="ftr" sz="quarter" idx="4"/>
          </p:nvPr>
        </p:nvSpPr>
        <p:spPr>
          <a:noFill/>
        </p:spPr>
        <p:txBody>
          <a:bodyPr/>
          <a:lstStyle/>
          <a:p>
            <a:r>
              <a:rPr lang="es-ES" smtClean="0"/>
              <a:t>Ampliación Redes</a:t>
            </a:r>
          </a:p>
        </p:txBody>
      </p:sp>
      <p:sp>
        <p:nvSpPr>
          <p:cNvPr id="258052" name="Rectangle 36"/>
          <p:cNvSpPr>
            <a:spLocks noGrp="1" noChangeArrowheads="1"/>
          </p:cNvSpPr>
          <p:nvPr>
            <p:ph type="sldNum" sz="quarter" idx="5"/>
          </p:nvPr>
        </p:nvSpPr>
        <p:spPr>
          <a:noFill/>
        </p:spPr>
        <p:txBody>
          <a:bodyPr/>
          <a:lstStyle/>
          <a:p>
            <a:r>
              <a:rPr lang="es-ES" smtClean="0"/>
              <a:t>2-</a:t>
            </a:r>
            <a:fld id="{0FDA1A52-BC98-4976-8BCD-E387DC54489C}" type="slidenum">
              <a:rPr lang="es-ES" smtClean="0"/>
              <a:pPr/>
              <a:t>142</a:t>
            </a:fld>
            <a:endParaRPr lang="es-ES" smtClean="0"/>
          </a:p>
        </p:txBody>
      </p:sp>
      <p:sp>
        <p:nvSpPr>
          <p:cNvPr id="258053" name="Rectangle 2"/>
          <p:cNvSpPr>
            <a:spLocks noGrp="1" noRot="1" noChangeAspect="1" noChangeArrowheads="1" noTextEdit="1"/>
          </p:cNvSpPr>
          <p:nvPr>
            <p:ph type="sldImg"/>
          </p:nvPr>
        </p:nvSpPr>
        <p:spPr>
          <a:xfrm>
            <a:off x="566738" y="487363"/>
            <a:ext cx="5648325" cy="4237037"/>
          </a:xfrm>
          <a:solidFill>
            <a:srgbClr val="FFFFFF"/>
          </a:solidFill>
          <a:ln/>
        </p:spPr>
      </p:sp>
      <p:sp>
        <p:nvSpPr>
          <p:cNvPr id="258054" name="Rectangle 3"/>
          <p:cNvSpPr>
            <a:spLocks noGrp="1" noChangeArrowheads="1"/>
          </p:cNvSpPr>
          <p:nvPr>
            <p:ph type="body" idx="1"/>
          </p:nvPr>
        </p:nvSpPr>
        <p:spPr>
          <a:solidFill>
            <a:srgbClr val="FFFFFF"/>
          </a:solidFill>
          <a:ln/>
        </p:spPr>
        <p:txBody>
          <a:bodyPr/>
          <a:lstStyle/>
          <a:p>
            <a:r>
              <a:rPr lang="es-ES" smtClean="0"/>
              <a:t>Una de las ventajas de la telefonía IP estriba en la posibilidad de beneficiarse de la mayor fiabilidad que suministra un servicio de red no orientado a conexión.</a:t>
            </a:r>
          </a:p>
          <a:p>
            <a:r>
              <a:rPr lang="es-ES" smtClean="0"/>
              <a:t>En una red telefónica tradicional la comunicación se establece a través de una ruta determinada y cualquier fallo que se produce en la ruta elegida genera una interrupción en la comunicación. </a:t>
            </a:r>
          </a:p>
          <a:p>
            <a:r>
              <a:rPr lang="es-ES" smtClean="0"/>
              <a:t>Cuando se utilizan datagramas IP como medio de transporte si se produce un fallo en la ruta elegida los datagramas se reencaminan por la ruta alternativa, de forma que se puede ofrecer un servicio más fiable que en el caso de la telefonía tradicional.</a:t>
            </a:r>
          </a:p>
        </p:txBody>
      </p:sp>
    </p:spTree>
    <p:extLst>
      <p:ext uri="{BB962C8B-B14F-4D97-AF65-F5344CB8AC3E}">
        <p14:creationId xmlns:p14="http://schemas.microsoft.com/office/powerpoint/2010/main" val="837437284"/>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4" name="Rectangle 31"/>
          <p:cNvSpPr>
            <a:spLocks noGrp="1" noChangeArrowheads="1"/>
          </p:cNvSpPr>
          <p:nvPr>
            <p:ph type="hdr" sz="quarter"/>
          </p:nvPr>
        </p:nvSpPr>
        <p:spPr>
          <a:noFill/>
        </p:spPr>
        <p:txBody>
          <a:bodyPr/>
          <a:lstStyle/>
          <a:p>
            <a:r>
              <a:rPr lang="es-ES" smtClean="0"/>
              <a:t>Redes Multimedia</a:t>
            </a:r>
          </a:p>
        </p:txBody>
      </p:sp>
      <p:sp>
        <p:nvSpPr>
          <p:cNvPr id="259075" name="Rectangle 35"/>
          <p:cNvSpPr>
            <a:spLocks noGrp="1" noChangeArrowheads="1"/>
          </p:cNvSpPr>
          <p:nvPr>
            <p:ph type="ftr" sz="quarter" idx="4"/>
          </p:nvPr>
        </p:nvSpPr>
        <p:spPr>
          <a:noFill/>
        </p:spPr>
        <p:txBody>
          <a:bodyPr/>
          <a:lstStyle/>
          <a:p>
            <a:r>
              <a:rPr lang="es-ES" smtClean="0"/>
              <a:t>Ampliación Redes</a:t>
            </a:r>
          </a:p>
        </p:txBody>
      </p:sp>
      <p:sp>
        <p:nvSpPr>
          <p:cNvPr id="259076" name="Rectangle 36"/>
          <p:cNvSpPr>
            <a:spLocks noGrp="1" noChangeArrowheads="1"/>
          </p:cNvSpPr>
          <p:nvPr>
            <p:ph type="sldNum" sz="quarter" idx="5"/>
          </p:nvPr>
        </p:nvSpPr>
        <p:spPr>
          <a:noFill/>
        </p:spPr>
        <p:txBody>
          <a:bodyPr/>
          <a:lstStyle/>
          <a:p>
            <a:r>
              <a:rPr lang="es-ES" smtClean="0"/>
              <a:t>2-</a:t>
            </a:r>
            <a:fld id="{EC5B5E09-E925-45C1-8DB9-718B4A077526}" type="slidenum">
              <a:rPr lang="es-ES" smtClean="0"/>
              <a:pPr/>
              <a:t>143</a:t>
            </a:fld>
            <a:endParaRPr lang="es-ES" smtClean="0"/>
          </a:p>
        </p:txBody>
      </p:sp>
      <p:sp>
        <p:nvSpPr>
          <p:cNvPr id="259077" name="Rectangle 2"/>
          <p:cNvSpPr>
            <a:spLocks noGrp="1" noRot="1" noChangeAspect="1" noChangeArrowheads="1" noTextEdit="1"/>
          </p:cNvSpPr>
          <p:nvPr>
            <p:ph type="sldImg"/>
          </p:nvPr>
        </p:nvSpPr>
        <p:spPr>
          <a:xfrm>
            <a:off x="566738" y="487363"/>
            <a:ext cx="5648325" cy="4237037"/>
          </a:xfrm>
          <a:solidFill>
            <a:srgbClr val="FFFFFF"/>
          </a:solidFill>
          <a:ln/>
        </p:spPr>
      </p:sp>
      <p:sp>
        <p:nvSpPr>
          <p:cNvPr id="259078" name="Rectangle 3"/>
          <p:cNvSpPr>
            <a:spLocks noGrp="1" noChangeArrowheads="1"/>
          </p:cNvSpPr>
          <p:nvPr>
            <p:ph type="body" idx="1"/>
          </p:nvPr>
        </p:nvSpPr>
        <p:spPr>
          <a:solidFill>
            <a:srgbClr val="FFFFFF"/>
          </a:solidFill>
          <a:ln/>
        </p:spPr>
        <p:txBody>
          <a:bodyPr/>
          <a:lstStyle/>
          <a:p>
            <a:r>
              <a:rPr lang="es-ES" smtClean="0"/>
              <a:t>Los gateways para voz sobre IP (sin vídeo) se implementan en muchos modelos de routers del mercado, simplificando así la implantación de estos servicios en las redes de las empresas.</a:t>
            </a:r>
          </a:p>
          <a:p>
            <a:r>
              <a:rPr lang="es-ES" smtClean="0"/>
              <a:t>En el ejemplo de la figura una empresa dispone de dos oficinas en localidades diferentes. Las dos oficinas están conectadas entre sí mediante un enlace punto a punto o bien un circuito dedicado Frame Relay o ATM. Se supone que el enlace no está saturado, o en tal caso se emplea algún mecanismo de calidad de Servicio (por ejemplo mediante el campo DS de la cabecera IP).</a:t>
            </a:r>
          </a:p>
          <a:p>
            <a:r>
              <a:rPr lang="es-ES" smtClean="0"/>
              <a:t>Las llamadas internas entre Salamanca y Zaragoza se realizan utilizando la línea punto a punto; también se enrutaran por dicha línea las llamadas realizadas desde Salamanca a destinos en Zaragoza (prefijo 976)  y viceversa, las realizadas desde Zaragoza a destinos en Salamanca (prefijo 923). Obsérvese la tabla de rutas en las centralitas (se supone que el prefijo 0 se utiliza para realizar llamadas externas).</a:t>
            </a:r>
          </a:p>
          <a:p>
            <a:r>
              <a:rPr lang="es-ES" smtClean="0"/>
              <a:t>La oficina de Pamplona, al no estar integrada en la red de datos, solo está accesible a través de la red telefónica conmutada.</a:t>
            </a:r>
          </a:p>
          <a:p>
            <a:r>
              <a:rPr lang="es-ES" smtClean="0"/>
              <a:t>Evidentemente en caso de avería de la red de datos todas las llamadas se realizarán directamente a la red pública en Salamanca y Zaragoza.</a:t>
            </a:r>
          </a:p>
          <a:p>
            <a:r>
              <a:rPr lang="es-ES" smtClean="0"/>
              <a:t>Sería posible utilizar en vez de un circuito dedicado los servicios de un ISP que soportara algún tipo de calidad de servicio. Para que los servicios de telefonía sobre IP funcionen correctamente es preciso asegurar un retardo máximo y un caudal mínimo.</a:t>
            </a:r>
          </a:p>
        </p:txBody>
      </p:sp>
    </p:spTree>
    <p:extLst>
      <p:ext uri="{BB962C8B-B14F-4D97-AF65-F5344CB8AC3E}">
        <p14:creationId xmlns:p14="http://schemas.microsoft.com/office/powerpoint/2010/main" val="780233622"/>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8" name="Rectangle 31"/>
          <p:cNvSpPr>
            <a:spLocks noGrp="1" noChangeArrowheads="1"/>
          </p:cNvSpPr>
          <p:nvPr>
            <p:ph type="hdr" sz="quarter"/>
          </p:nvPr>
        </p:nvSpPr>
        <p:spPr>
          <a:noFill/>
        </p:spPr>
        <p:txBody>
          <a:bodyPr/>
          <a:lstStyle/>
          <a:p>
            <a:r>
              <a:rPr lang="es-ES" smtClean="0"/>
              <a:t>Redes Multimedia</a:t>
            </a:r>
          </a:p>
        </p:txBody>
      </p:sp>
      <p:sp>
        <p:nvSpPr>
          <p:cNvPr id="260099" name="Rectangle 35"/>
          <p:cNvSpPr>
            <a:spLocks noGrp="1" noChangeArrowheads="1"/>
          </p:cNvSpPr>
          <p:nvPr>
            <p:ph type="ftr" sz="quarter" idx="4"/>
          </p:nvPr>
        </p:nvSpPr>
        <p:spPr>
          <a:noFill/>
        </p:spPr>
        <p:txBody>
          <a:bodyPr/>
          <a:lstStyle/>
          <a:p>
            <a:r>
              <a:rPr lang="es-ES" smtClean="0"/>
              <a:t>Ampliación Redes</a:t>
            </a:r>
          </a:p>
        </p:txBody>
      </p:sp>
      <p:sp>
        <p:nvSpPr>
          <p:cNvPr id="260100" name="Rectangle 36"/>
          <p:cNvSpPr>
            <a:spLocks noGrp="1" noChangeArrowheads="1"/>
          </p:cNvSpPr>
          <p:nvPr>
            <p:ph type="sldNum" sz="quarter" idx="5"/>
          </p:nvPr>
        </p:nvSpPr>
        <p:spPr>
          <a:noFill/>
        </p:spPr>
        <p:txBody>
          <a:bodyPr/>
          <a:lstStyle/>
          <a:p>
            <a:r>
              <a:rPr lang="es-ES" smtClean="0"/>
              <a:t>2-</a:t>
            </a:r>
            <a:fld id="{D09BB5F7-4CA3-45EA-9AE7-65F1F9057875}" type="slidenum">
              <a:rPr lang="es-ES" smtClean="0"/>
              <a:pPr/>
              <a:t>144</a:t>
            </a:fld>
            <a:endParaRPr lang="es-ES" smtClean="0"/>
          </a:p>
        </p:txBody>
      </p:sp>
      <p:sp>
        <p:nvSpPr>
          <p:cNvPr id="260101" name="Rectangle 2"/>
          <p:cNvSpPr>
            <a:spLocks noGrp="1" noRot="1" noChangeAspect="1" noChangeArrowheads="1" noTextEdit="1"/>
          </p:cNvSpPr>
          <p:nvPr>
            <p:ph type="sldImg"/>
          </p:nvPr>
        </p:nvSpPr>
        <p:spPr>
          <a:xfrm>
            <a:off x="565150" y="488950"/>
            <a:ext cx="5664200" cy="4248150"/>
          </a:xfrm>
          <a:solidFill>
            <a:srgbClr val="FFFFFF"/>
          </a:solidFill>
          <a:ln/>
        </p:spPr>
      </p:sp>
      <p:sp>
        <p:nvSpPr>
          <p:cNvPr id="260102" name="Rectangle 3"/>
          <p:cNvSpPr>
            <a:spLocks noGrp="1" noChangeArrowheads="1"/>
          </p:cNvSpPr>
          <p:nvPr>
            <p:ph type="body" idx="1"/>
          </p:nvPr>
        </p:nvSpPr>
        <p:spPr>
          <a:solidFill>
            <a:srgbClr val="FFFFFF"/>
          </a:solidFill>
          <a:ln/>
        </p:spPr>
        <p:txBody>
          <a:bodyPr/>
          <a:lstStyle/>
          <a:p>
            <a:r>
              <a:rPr lang="es-ES" smtClean="0"/>
              <a:t>Es posible la coexistencia de la telefonía tradicional y la telefonía IP, con diversos grados de desarrollo.</a:t>
            </a:r>
          </a:p>
          <a:p>
            <a:r>
              <a:rPr lang="es-ES" smtClean="0"/>
              <a:t>En este ejemplo se muestra la red de una empresa que dispone de una oficina principal, dos sucursales y un teletrabajador. El teletrabajador dispone de una conexión a  Internet (por ejemplo ADSL) a través de la cual envía tanto los datos como la telefonía. La oficina ‘antigua’ dispone de una red de telefonía tradicional, por lo que necesita de dos conexiones independientes, una para voz y otra para datos. La oficina moderna solo posee telefonía IP. Por último la oficina principal dispone de una moderna red de telefonía IP que posee funciones avanzadas gracias a la existencia de un call Manager. La oficina tiene una conexión a Internet y una conexión a la red telefónica para integrar su red de telefonía IP con la red telefónica convencional. </a:t>
            </a:r>
          </a:p>
        </p:txBody>
      </p:sp>
    </p:spTree>
    <p:extLst>
      <p:ext uri="{BB962C8B-B14F-4D97-AF65-F5344CB8AC3E}">
        <p14:creationId xmlns:p14="http://schemas.microsoft.com/office/powerpoint/2010/main" val="742418725"/>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2" name="Rectangle 31"/>
          <p:cNvSpPr>
            <a:spLocks noGrp="1" noChangeArrowheads="1"/>
          </p:cNvSpPr>
          <p:nvPr>
            <p:ph type="hdr" sz="quarter"/>
          </p:nvPr>
        </p:nvSpPr>
        <p:spPr>
          <a:noFill/>
        </p:spPr>
        <p:txBody>
          <a:bodyPr/>
          <a:lstStyle/>
          <a:p>
            <a:r>
              <a:rPr lang="es-ES" smtClean="0"/>
              <a:t>Redes Multimedia</a:t>
            </a:r>
          </a:p>
        </p:txBody>
      </p:sp>
      <p:sp>
        <p:nvSpPr>
          <p:cNvPr id="261123" name="Rectangle 35"/>
          <p:cNvSpPr>
            <a:spLocks noGrp="1" noChangeArrowheads="1"/>
          </p:cNvSpPr>
          <p:nvPr>
            <p:ph type="ftr" sz="quarter" idx="4"/>
          </p:nvPr>
        </p:nvSpPr>
        <p:spPr>
          <a:noFill/>
        </p:spPr>
        <p:txBody>
          <a:bodyPr/>
          <a:lstStyle/>
          <a:p>
            <a:r>
              <a:rPr lang="es-ES" smtClean="0"/>
              <a:t>Ampliación Redes</a:t>
            </a:r>
          </a:p>
        </p:txBody>
      </p:sp>
      <p:sp>
        <p:nvSpPr>
          <p:cNvPr id="261124" name="Rectangle 36"/>
          <p:cNvSpPr>
            <a:spLocks noGrp="1" noChangeArrowheads="1"/>
          </p:cNvSpPr>
          <p:nvPr>
            <p:ph type="sldNum" sz="quarter" idx="5"/>
          </p:nvPr>
        </p:nvSpPr>
        <p:spPr>
          <a:noFill/>
        </p:spPr>
        <p:txBody>
          <a:bodyPr/>
          <a:lstStyle/>
          <a:p>
            <a:r>
              <a:rPr lang="es-ES" smtClean="0"/>
              <a:t>2-</a:t>
            </a:r>
            <a:fld id="{1641A517-1093-4FCC-A130-184CBB90C498}" type="slidenum">
              <a:rPr lang="es-ES" smtClean="0"/>
              <a:pPr/>
              <a:t>145</a:t>
            </a:fld>
            <a:endParaRPr lang="es-ES" smtClean="0"/>
          </a:p>
        </p:txBody>
      </p:sp>
      <p:sp>
        <p:nvSpPr>
          <p:cNvPr id="261125" name="Rectangle 2"/>
          <p:cNvSpPr>
            <a:spLocks noGrp="1" noRot="1" noChangeAspect="1" noChangeArrowheads="1" noTextEdit="1"/>
          </p:cNvSpPr>
          <p:nvPr>
            <p:ph type="sldImg"/>
          </p:nvPr>
        </p:nvSpPr>
        <p:spPr>
          <a:xfrm>
            <a:off x="565150" y="488950"/>
            <a:ext cx="5664200" cy="4248150"/>
          </a:xfrm>
          <a:solidFill>
            <a:srgbClr val="FFFFFF"/>
          </a:solidFill>
          <a:ln/>
        </p:spPr>
      </p:sp>
      <p:sp>
        <p:nvSpPr>
          <p:cNvPr id="261126" name="Rectangle 3"/>
          <p:cNvSpPr>
            <a:spLocks noGrp="1" noChangeArrowheads="1"/>
          </p:cNvSpPr>
          <p:nvPr>
            <p:ph type="body" idx="1"/>
          </p:nvPr>
        </p:nvSpPr>
        <p:spPr>
          <a:solidFill>
            <a:srgbClr val="FFFFFF"/>
          </a:solidFill>
          <a:ln/>
        </p:spPr>
        <p:txBody>
          <a:bodyPr/>
          <a:lstStyle/>
          <a:p>
            <a:r>
              <a:rPr lang="es-ES" smtClean="0"/>
              <a:t>Además del ahorro que para la telefonía supone el uso de Internet gracias a la reducción de distancias en la red telefónica conmutada se permite un mayor aprovechamiento de las infraestructuras gracias a la facilidad con que puede realizarse la compresión y supresión de silencios. Además resulta muy sencillo ofrecer servicios de voz de mayor calidad. Otra ventaja interesante de la telefonía sobre IP es la fiabilidad debida al servicio no orientado a conexión que suministra la red.</a:t>
            </a:r>
          </a:p>
          <a:p>
            <a:r>
              <a:rPr lang="es-ES" smtClean="0"/>
              <a:t>En el lado negativo podemos destacar la rápida degradación de la calidad cuando se pierden paquetes, cosa que ocurre normalmente en redes con congestión sin calidad de servicio. Además la necesidad de optimizar el tamaño de los paquetes y su enrutamiento por la red introducen retardos que pueden ser la causa de efectos de eco molestos para el usuario.</a:t>
            </a:r>
          </a:p>
        </p:txBody>
      </p:sp>
    </p:spTree>
    <p:extLst>
      <p:ext uri="{BB962C8B-B14F-4D97-AF65-F5344CB8AC3E}">
        <p14:creationId xmlns:p14="http://schemas.microsoft.com/office/powerpoint/2010/main" val="2821286722"/>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6" name="Rectangle 31"/>
          <p:cNvSpPr>
            <a:spLocks noGrp="1" noChangeArrowheads="1"/>
          </p:cNvSpPr>
          <p:nvPr>
            <p:ph type="hdr" sz="quarter"/>
          </p:nvPr>
        </p:nvSpPr>
        <p:spPr>
          <a:noFill/>
        </p:spPr>
        <p:txBody>
          <a:bodyPr/>
          <a:lstStyle/>
          <a:p>
            <a:r>
              <a:rPr lang="es-ES" smtClean="0"/>
              <a:t>Redes Multimedia</a:t>
            </a:r>
          </a:p>
        </p:txBody>
      </p:sp>
      <p:sp>
        <p:nvSpPr>
          <p:cNvPr id="262147" name="Rectangle 35"/>
          <p:cNvSpPr>
            <a:spLocks noGrp="1" noChangeArrowheads="1"/>
          </p:cNvSpPr>
          <p:nvPr>
            <p:ph type="ftr" sz="quarter" idx="4"/>
          </p:nvPr>
        </p:nvSpPr>
        <p:spPr>
          <a:noFill/>
        </p:spPr>
        <p:txBody>
          <a:bodyPr/>
          <a:lstStyle/>
          <a:p>
            <a:r>
              <a:rPr lang="es-ES" smtClean="0"/>
              <a:t>Ampliación Redes</a:t>
            </a:r>
          </a:p>
        </p:txBody>
      </p:sp>
      <p:sp>
        <p:nvSpPr>
          <p:cNvPr id="262148" name="Rectangle 36"/>
          <p:cNvSpPr>
            <a:spLocks noGrp="1" noChangeArrowheads="1"/>
          </p:cNvSpPr>
          <p:nvPr>
            <p:ph type="sldNum" sz="quarter" idx="5"/>
          </p:nvPr>
        </p:nvSpPr>
        <p:spPr>
          <a:noFill/>
        </p:spPr>
        <p:txBody>
          <a:bodyPr/>
          <a:lstStyle/>
          <a:p>
            <a:r>
              <a:rPr lang="es-ES" smtClean="0"/>
              <a:t>2-</a:t>
            </a:r>
            <a:fld id="{8B3C3771-9DF6-4717-B067-F1CEE663B32C}" type="slidenum">
              <a:rPr lang="es-ES" smtClean="0"/>
              <a:pPr/>
              <a:t>146</a:t>
            </a:fld>
            <a:endParaRPr lang="es-ES" smtClean="0"/>
          </a:p>
        </p:txBody>
      </p:sp>
      <p:sp>
        <p:nvSpPr>
          <p:cNvPr id="262149" name="Rectangle 2"/>
          <p:cNvSpPr>
            <a:spLocks noGrp="1" noRot="1" noChangeAspect="1" noChangeArrowheads="1" noTextEdit="1"/>
          </p:cNvSpPr>
          <p:nvPr>
            <p:ph type="sldImg"/>
          </p:nvPr>
        </p:nvSpPr>
        <p:spPr>
          <a:xfrm>
            <a:off x="565150" y="488950"/>
            <a:ext cx="5664200" cy="4248150"/>
          </a:xfrm>
          <a:solidFill>
            <a:srgbClr val="FFFFFF"/>
          </a:solidFill>
          <a:ln/>
        </p:spPr>
      </p:sp>
      <p:sp>
        <p:nvSpPr>
          <p:cNvPr id="262150" name="Rectangle 3"/>
          <p:cNvSpPr>
            <a:spLocks noGrp="1" noChangeArrowheads="1"/>
          </p:cNvSpPr>
          <p:nvPr>
            <p:ph type="body" idx="1"/>
          </p:nvPr>
        </p:nvSpPr>
        <p:spPr>
          <a:solidFill>
            <a:srgbClr val="FFFFFF"/>
          </a:solidFill>
          <a:ln/>
        </p:spPr>
        <p:txBody>
          <a:bodyPr/>
          <a:lstStyle/>
          <a:p>
            <a:endParaRPr lang="es-ES" smtClean="0"/>
          </a:p>
        </p:txBody>
      </p:sp>
    </p:spTree>
    <p:extLst>
      <p:ext uri="{BB962C8B-B14F-4D97-AF65-F5344CB8AC3E}">
        <p14:creationId xmlns:p14="http://schemas.microsoft.com/office/powerpoint/2010/main" val="218116069"/>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70" name="Rectangle 31"/>
          <p:cNvSpPr>
            <a:spLocks noGrp="1" noChangeArrowheads="1"/>
          </p:cNvSpPr>
          <p:nvPr>
            <p:ph type="hdr" sz="quarter"/>
          </p:nvPr>
        </p:nvSpPr>
        <p:spPr>
          <a:noFill/>
        </p:spPr>
        <p:txBody>
          <a:bodyPr/>
          <a:lstStyle/>
          <a:p>
            <a:r>
              <a:rPr lang="es-ES" smtClean="0"/>
              <a:t>Redes Multimedia</a:t>
            </a:r>
          </a:p>
        </p:txBody>
      </p:sp>
      <p:sp>
        <p:nvSpPr>
          <p:cNvPr id="263171" name="Rectangle 35"/>
          <p:cNvSpPr>
            <a:spLocks noGrp="1" noChangeArrowheads="1"/>
          </p:cNvSpPr>
          <p:nvPr>
            <p:ph type="ftr" sz="quarter" idx="4"/>
          </p:nvPr>
        </p:nvSpPr>
        <p:spPr>
          <a:noFill/>
        </p:spPr>
        <p:txBody>
          <a:bodyPr/>
          <a:lstStyle/>
          <a:p>
            <a:r>
              <a:rPr lang="es-ES" smtClean="0"/>
              <a:t>Ampliación Redes</a:t>
            </a:r>
          </a:p>
        </p:txBody>
      </p:sp>
      <p:sp>
        <p:nvSpPr>
          <p:cNvPr id="263172" name="Rectangle 36"/>
          <p:cNvSpPr>
            <a:spLocks noGrp="1" noChangeArrowheads="1"/>
          </p:cNvSpPr>
          <p:nvPr>
            <p:ph type="sldNum" sz="quarter" idx="5"/>
          </p:nvPr>
        </p:nvSpPr>
        <p:spPr>
          <a:noFill/>
        </p:spPr>
        <p:txBody>
          <a:bodyPr/>
          <a:lstStyle/>
          <a:p>
            <a:r>
              <a:rPr lang="es-ES" smtClean="0"/>
              <a:t>2-</a:t>
            </a:r>
            <a:fld id="{1C018BFA-6003-41DF-9FEC-FF932E8B2E1E}" type="slidenum">
              <a:rPr lang="es-ES" smtClean="0"/>
              <a:pPr/>
              <a:t>147</a:t>
            </a:fld>
            <a:endParaRPr lang="es-ES" smtClean="0"/>
          </a:p>
        </p:txBody>
      </p:sp>
      <p:sp>
        <p:nvSpPr>
          <p:cNvPr id="263173" name="Rectangle 2"/>
          <p:cNvSpPr>
            <a:spLocks noGrp="1" noRot="1" noChangeAspect="1" noChangeArrowheads="1" noTextEdit="1"/>
          </p:cNvSpPr>
          <p:nvPr>
            <p:ph type="sldImg"/>
          </p:nvPr>
        </p:nvSpPr>
        <p:spPr>
          <a:xfrm>
            <a:off x="565150" y="488950"/>
            <a:ext cx="5664200" cy="4248150"/>
          </a:xfrm>
          <a:solidFill>
            <a:srgbClr val="FFFFFF"/>
          </a:solidFill>
          <a:ln/>
        </p:spPr>
      </p:sp>
      <p:sp>
        <p:nvSpPr>
          <p:cNvPr id="263174" name="Rectangle 3"/>
          <p:cNvSpPr>
            <a:spLocks noGrp="1" noChangeArrowheads="1"/>
          </p:cNvSpPr>
          <p:nvPr>
            <p:ph type="body" idx="1"/>
          </p:nvPr>
        </p:nvSpPr>
        <p:spPr>
          <a:solidFill>
            <a:srgbClr val="FFFFFF"/>
          </a:solidFill>
          <a:ln/>
        </p:spPr>
        <p:txBody>
          <a:bodyPr/>
          <a:lstStyle/>
          <a:p>
            <a:endParaRPr lang="es-ES" smtClean="0"/>
          </a:p>
        </p:txBody>
      </p:sp>
    </p:spTree>
    <p:extLst>
      <p:ext uri="{BB962C8B-B14F-4D97-AF65-F5344CB8AC3E}">
        <p14:creationId xmlns:p14="http://schemas.microsoft.com/office/powerpoint/2010/main" val="4218173447"/>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1 Marcador de imagen de diapositiva"/>
          <p:cNvSpPr>
            <a:spLocks noGrp="1" noRot="1" noChangeAspect="1" noTextEdit="1"/>
          </p:cNvSpPr>
          <p:nvPr>
            <p:ph type="sldImg"/>
          </p:nvPr>
        </p:nvSpPr>
        <p:spPr>
          <a:xfrm>
            <a:off x="565150" y="488950"/>
            <a:ext cx="5664200" cy="4248150"/>
          </a:xfrm>
          <a:ln/>
        </p:spPr>
      </p:sp>
      <p:sp>
        <p:nvSpPr>
          <p:cNvPr id="265219" name="2 Marcador de notas"/>
          <p:cNvSpPr>
            <a:spLocks noGrp="1"/>
          </p:cNvSpPr>
          <p:nvPr>
            <p:ph type="body" idx="1"/>
          </p:nvPr>
        </p:nvSpPr>
        <p:spPr>
          <a:noFill/>
          <a:ln/>
        </p:spPr>
        <p:txBody>
          <a:bodyPr/>
          <a:lstStyle/>
          <a:p>
            <a:endParaRPr lang="es-ES" smtClean="0"/>
          </a:p>
        </p:txBody>
      </p:sp>
      <p:sp>
        <p:nvSpPr>
          <p:cNvPr id="265220" name="3 Marcador de encabezado"/>
          <p:cNvSpPr>
            <a:spLocks noGrp="1"/>
          </p:cNvSpPr>
          <p:nvPr>
            <p:ph type="hdr" sz="quarter"/>
          </p:nvPr>
        </p:nvSpPr>
        <p:spPr>
          <a:noFill/>
        </p:spPr>
        <p:txBody>
          <a:bodyPr/>
          <a:lstStyle/>
          <a:p>
            <a:r>
              <a:rPr lang="es-ES" smtClean="0"/>
              <a:t>Redes Multimedia</a:t>
            </a:r>
          </a:p>
        </p:txBody>
      </p:sp>
      <p:sp>
        <p:nvSpPr>
          <p:cNvPr id="265221" name="4 Marcador de pie de página"/>
          <p:cNvSpPr>
            <a:spLocks noGrp="1"/>
          </p:cNvSpPr>
          <p:nvPr>
            <p:ph type="ftr" sz="quarter" idx="4"/>
          </p:nvPr>
        </p:nvSpPr>
        <p:spPr>
          <a:noFill/>
        </p:spPr>
        <p:txBody>
          <a:bodyPr/>
          <a:lstStyle/>
          <a:p>
            <a:r>
              <a:rPr lang="es-ES" smtClean="0"/>
              <a:t>Ampliación Redes</a:t>
            </a:r>
          </a:p>
        </p:txBody>
      </p:sp>
      <p:sp>
        <p:nvSpPr>
          <p:cNvPr id="265222" name="5 Marcador de número de diapositiva"/>
          <p:cNvSpPr>
            <a:spLocks noGrp="1"/>
          </p:cNvSpPr>
          <p:nvPr>
            <p:ph type="sldNum" sz="quarter" idx="5"/>
          </p:nvPr>
        </p:nvSpPr>
        <p:spPr>
          <a:noFill/>
        </p:spPr>
        <p:txBody>
          <a:bodyPr/>
          <a:lstStyle/>
          <a:p>
            <a:r>
              <a:rPr lang="es-ES" smtClean="0"/>
              <a:t>2-</a:t>
            </a:r>
            <a:fld id="{CC5A574D-EED5-4991-8E8B-BAEA4C66F4A2}" type="slidenum">
              <a:rPr lang="es-ES" smtClean="0"/>
              <a:pPr/>
              <a:t>148</a:t>
            </a:fld>
            <a:endParaRPr lang="es-ES" smtClean="0"/>
          </a:p>
        </p:txBody>
      </p:sp>
    </p:spTree>
    <p:extLst>
      <p:ext uri="{BB962C8B-B14F-4D97-AF65-F5344CB8AC3E}">
        <p14:creationId xmlns:p14="http://schemas.microsoft.com/office/powerpoint/2010/main" val="4087214708"/>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4" name="Rectangle 31"/>
          <p:cNvSpPr>
            <a:spLocks noGrp="1" noChangeArrowheads="1"/>
          </p:cNvSpPr>
          <p:nvPr>
            <p:ph type="hdr" sz="quarter"/>
          </p:nvPr>
        </p:nvSpPr>
        <p:spPr>
          <a:noFill/>
        </p:spPr>
        <p:txBody>
          <a:bodyPr/>
          <a:lstStyle/>
          <a:p>
            <a:r>
              <a:rPr lang="es-ES" smtClean="0"/>
              <a:t>Redes Multimedia</a:t>
            </a:r>
          </a:p>
        </p:txBody>
      </p:sp>
      <p:sp>
        <p:nvSpPr>
          <p:cNvPr id="264195" name="Rectangle 35"/>
          <p:cNvSpPr>
            <a:spLocks noGrp="1" noChangeArrowheads="1"/>
          </p:cNvSpPr>
          <p:nvPr>
            <p:ph type="ftr" sz="quarter" idx="4"/>
          </p:nvPr>
        </p:nvSpPr>
        <p:spPr>
          <a:noFill/>
        </p:spPr>
        <p:txBody>
          <a:bodyPr/>
          <a:lstStyle/>
          <a:p>
            <a:r>
              <a:rPr lang="es-ES" smtClean="0"/>
              <a:t>Ampliación Redes</a:t>
            </a:r>
          </a:p>
        </p:txBody>
      </p:sp>
      <p:sp>
        <p:nvSpPr>
          <p:cNvPr id="264196" name="Rectangle 36"/>
          <p:cNvSpPr>
            <a:spLocks noGrp="1" noChangeArrowheads="1"/>
          </p:cNvSpPr>
          <p:nvPr>
            <p:ph type="sldNum" sz="quarter" idx="5"/>
          </p:nvPr>
        </p:nvSpPr>
        <p:spPr>
          <a:noFill/>
        </p:spPr>
        <p:txBody>
          <a:bodyPr/>
          <a:lstStyle/>
          <a:p>
            <a:r>
              <a:rPr lang="es-ES" smtClean="0"/>
              <a:t>2-</a:t>
            </a:r>
            <a:fld id="{B915DEFC-C7B5-44DD-BFB0-C8219F6743F2}" type="slidenum">
              <a:rPr lang="es-ES" smtClean="0"/>
              <a:pPr/>
              <a:t>149</a:t>
            </a:fld>
            <a:endParaRPr lang="es-ES" smtClean="0"/>
          </a:p>
        </p:txBody>
      </p:sp>
      <p:sp>
        <p:nvSpPr>
          <p:cNvPr id="264197" name="Rectangle 2"/>
          <p:cNvSpPr>
            <a:spLocks noGrp="1" noRot="1" noChangeAspect="1" noChangeArrowheads="1" noTextEdit="1"/>
          </p:cNvSpPr>
          <p:nvPr>
            <p:ph type="sldImg"/>
          </p:nvPr>
        </p:nvSpPr>
        <p:spPr>
          <a:xfrm>
            <a:off x="565150" y="488950"/>
            <a:ext cx="5664200" cy="4248150"/>
          </a:xfrm>
          <a:solidFill>
            <a:srgbClr val="FFFFFF"/>
          </a:solidFill>
          <a:ln/>
        </p:spPr>
      </p:sp>
      <p:sp>
        <p:nvSpPr>
          <p:cNvPr id="264198" name="Rectangle 3"/>
          <p:cNvSpPr>
            <a:spLocks noGrp="1" noChangeArrowheads="1"/>
          </p:cNvSpPr>
          <p:nvPr>
            <p:ph type="body" idx="1"/>
          </p:nvPr>
        </p:nvSpPr>
        <p:spPr>
          <a:solidFill>
            <a:srgbClr val="FFFFFF"/>
          </a:solidFill>
          <a:ln/>
        </p:spPr>
        <p:txBody>
          <a:bodyPr/>
          <a:lstStyle/>
          <a:p>
            <a:endParaRPr lang="es-ES" smtClean="0"/>
          </a:p>
        </p:txBody>
      </p:sp>
    </p:spTree>
    <p:extLst>
      <p:ext uri="{BB962C8B-B14F-4D97-AF65-F5344CB8AC3E}">
        <p14:creationId xmlns:p14="http://schemas.microsoft.com/office/powerpoint/2010/main" val="206118750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31"/>
          <p:cNvSpPr>
            <a:spLocks noGrp="1" noChangeArrowheads="1"/>
          </p:cNvSpPr>
          <p:nvPr>
            <p:ph type="hdr" sz="quarter"/>
          </p:nvPr>
        </p:nvSpPr>
        <p:spPr>
          <a:noFill/>
        </p:spPr>
        <p:txBody>
          <a:bodyPr/>
          <a:lstStyle/>
          <a:p>
            <a:r>
              <a:rPr lang="es-ES" smtClean="0"/>
              <a:t>Redes Multimedia</a:t>
            </a:r>
          </a:p>
        </p:txBody>
      </p:sp>
      <p:sp>
        <p:nvSpPr>
          <p:cNvPr id="163843" name="Rectangle 35"/>
          <p:cNvSpPr>
            <a:spLocks noGrp="1" noChangeArrowheads="1"/>
          </p:cNvSpPr>
          <p:nvPr>
            <p:ph type="ftr" sz="quarter" idx="4"/>
          </p:nvPr>
        </p:nvSpPr>
        <p:spPr>
          <a:noFill/>
        </p:spPr>
        <p:txBody>
          <a:bodyPr/>
          <a:lstStyle/>
          <a:p>
            <a:r>
              <a:rPr lang="es-ES" smtClean="0"/>
              <a:t>Ampliación Redes</a:t>
            </a:r>
          </a:p>
        </p:txBody>
      </p:sp>
      <p:sp>
        <p:nvSpPr>
          <p:cNvPr id="163844" name="Rectangle 36"/>
          <p:cNvSpPr>
            <a:spLocks noGrp="1" noChangeArrowheads="1"/>
          </p:cNvSpPr>
          <p:nvPr>
            <p:ph type="sldNum" sz="quarter" idx="5"/>
          </p:nvPr>
        </p:nvSpPr>
        <p:spPr>
          <a:noFill/>
        </p:spPr>
        <p:txBody>
          <a:bodyPr/>
          <a:lstStyle/>
          <a:p>
            <a:r>
              <a:rPr lang="es-ES" smtClean="0"/>
              <a:t>2-</a:t>
            </a:r>
            <a:fld id="{D9FF0132-7D03-4337-BE52-F2CF3D3F3CA1}" type="slidenum">
              <a:rPr lang="es-ES" smtClean="0"/>
              <a:pPr/>
              <a:t>15</a:t>
            </a:fld>
            <a:endParaRPr lang="es-ES" smtClean="0"/>
          </a:p>
        </p:txBody>
      </p:sp>
      <p:sp>
        <p:nvSpPr>
          <p:cNvPr id="163845" name="Rectangle 2"/>
          <p:cNvSpPr>
            <a:spLocks noGrp="1" noRot="1" noChangeAspect="1" noChangeArrowheads="1" noTextEdit="1"/>
          </p:cNvSpPr>
          <p:nvPr>
            <p:ph type="sldImg"/>
          </p:nvPr>
        </p:nvSpPr>
        <p:spPr>
          <a:xfrm>
            <a:off x="566738" y="487363"/>
            <a:ext cx="5648325" cy="4237037"/>
          </a:xfrm>
          <a:solidFill>
            <a:srgbClr val="FFFFFF"/>
          </a:solidFill>
          <a:ln/>
        </p:spPr>
      </p:sp>
      <p:sp>
        <p:nvSpPr>
          <p:cNvPr id="163846" name="Rectangle 3"/>
          <p:cNvSpPr>
            <a:spLocks noGrp="1" noChangeArrowheads="1"/>
          </p:cNvSpPr>
          <p:nvPr>
            <p:ph type="body" idx="1"/>
          </p:nvPr>
        </p:nvSpPr>
        <p:spPr>
          <a:solidFill>
            <a:srgbClr val="FFFFFF"/>
          </a:solidFill>
          <a:ln/>
        </p:spPr>
        <p:txBody>
          <a:bodyPr/>
          <a:lstStyle/>
          <a:p>
            <a:pPr>
              <a:lnSpc>
                <a:spcPct val="90000"/>
              </a:lnSpc>
            </a:pPr>
            <a:r>
              <a:rPr lang="es-ES" smtClean="0"/>
              <a:t>La compresión permite reducir el caudal de bits necesario para transmitir una determinada información. Según su fidelidad podemos distinguir dos tipos de compresión:</a:t>
            </a:r>
          </a:p>
          <a:p>
            <a:pPr>
              <a:lnSpc>
                <a:spcPct val="90000"/>
              </a:lnSpc>
              <a:buFontTx/>
              <a:buChar char="•"/>
            </a:pPr>
            <a:r>
              <a:rPr lang="es-ES" smtClean="0"/>
              <a:t>Compresión sin pérdidas: en este caso es posible restituir bit a bit el flujo original (no comprimido) descomprimiendo el flujo comprimido. Esta es la compresión utilizada siempre que se envían datos.</a:t>
            </a:r>
          </a:p>
          <a:p>
            <a:pPr>
              <a:lnSpc>
                <a:spcPct val="90000"/>
              </a:lnSpc>
              <a:buFontTx/>
              <a:buChar char="•"/>
            </a:pPr>
            <a:r>
              <a:rPr lang="es-ES" smtClean="0"/>
              <a:t>Compresión con pérdidas: se tolera que el flujo resultante de la descompresión sea ligeramente diferente del flujo original, si con ello se consigue un mayor factor de compresión. Este tipo de compresión tiene sentido cuando lo que se transmite es información analógica digitalizada, ya que la información no es perfecta, el proceso de digitalización previo ha introducido un error debido al muestreo y la cuantización. La utilización de algoritmos de compresión con pérdidas permite realizar una compresión considerablemente mayor a cambio de que el flujo descomprimido no sea idéntico. Además algunos algoritmos de compresión con pérdidas aprovechan características psicológicas del oído y del ojo humano para eliminar información cuya ausencia no será detectada. Cuando el factor limitante en la calidad es el caudal generado (que es lo habitual) la mayor compresión de los algoritmos con pérdidas permite realizar la digitalización con mayor precisión (más muestras por segundo o más bits por muestra) con lo que a la postre se obtiene una mayor calidad para un mismo caudal de bits transmitidos.</a:t>
            </a:r>
          </a:p>
          <a:p>
            <a:pPr>
              <a:lnSpc>
                <a:spcPct val="90000"/>
              </a:lnSpc>
            </a:pPr>
            <a:r>
              <a:rPr lang="es-ES" smtClean="0"/>
              <a:t>También podemos hablar de algoritmos simétricos o asimétricos según el tiempo de CPU requerido para la compresión sea parecido o mucho mayor que el de la descompresión. Generalmente la compresión requiere más CPU, incluso en los algoritmos simétricos.</a:t>
            </a:r>
          </a:p>
          <a:p>
            <a:pPr>
              <a:lnSpc>
                <a:spcPct val="90000"/>
              </a:lnSpc>
            </a:pPr>
            <a:r>
              <a:rPr lang="es-ES" smtClean="0"/>
              <a:t>Como era previsible los algoritmos que consiguen mayor compresión suelen ser los que consumen mayor cantidad de CPU.</a:t>
            </a:r>
          </a:p>
        </p:txBody>
      </p:sp>
    </p:spTree>
    <p:extLst>
      <p:ext uri="{BB962C8B-B14F-4D97-AF65-F5344CB8AC3E}">
        <p14:creationId xmlns:p14="http://schemas.microsoft.com/office/powerpoint/2010/main" val="1368933887"/>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2" name="Rectangle 31"/>
          <p:cNvSpPr>
            <a:spLocks noGrp="1" noChangeArrowheads="1"/>
          </p:cNvSpPr>
          <p:nvPr>
            <p:ph type="hdr" sz="quarter"/>
          </p:nvPr>
        </p:nvSpPr>
        <p:spPr>
          <a:noFill/>
        </p:spPr>
        <p:txBody>
          <a:bodyPr/>
          <a:lstStyle/>
          <a:p>
            <a:r>
              <a:rPr lang="es-ES" smtClean="0"/>
              <a:t>Redes Multimedia</a:t>
            </a:r>
          </a:p>
        </p:txBody>
      </p:sp>
      <p:sp>
        <p:nvSpPr>
          <p:cNvPr id="266243" name="Rectangle 35"/>
          <p:cNvSpPr>
            <a:spLocks noGrp="1" noChangeArrowheads="1"/>
          </p:cNvSpPr>
          <p:nvPr>
            <p:ph type="ftr" sz="quarter" idx="4"/>
          </p:nvPr>
        </p:nvSpPr>
        <p:spPr>
          <a:noFill/>
        </p:spPr>
        <p:txBody>
          <a:bodyPr/>
          <a:lstStyle/>
          <a:p>
            <a:r>
              <a:rPr lang="es-ES" smtClean="0"/>
              <a:t>Ampliación Redes</a:t>
            </a:r>
          </a:p>
        </p:txBody>
      </p:sp>
      <p:sp>
        <p:nvSpPr>
          <p:cNvPr id="266244" name="Rectangle 36"/>
          <p:cNvSpPr>
            <a:spLocks noGrp="1" noChangeArrowheads="1"/>
          </p:cNvSpPr>
          <p:nvPr>
            <p:ph type="sldNum" sz="quarter" idx="5"/>
          </p:nvPr>
        </p:nvSpPr>
        <p:spPr>
          <a:noFill/>
        </p:spPr>
        <p:txBody>
          <a:bodyPr/>
          <a:lstStyle/>
          <a:p>
            <a:r>
              <a:rPr lang="es-ES" smtClean="0"/>
              <a:t>2-</a:t>
            </a:r>
            <a:fld id="{1A38CA4F-C4D9-41C5-A467-163AB5F3D417}" type="slidenum">
              <a:rPr lang="es-ES" smtClean="0"/>
              <a:pPr/>
              <a:t>150</a:t>
            </a:fld>
            <a:endParaRPr lang="es-ES" smtClean="0"/>
          </a:p>
        </p:txBody>
      </p:sp>
      <p:sp>
        <p:nvSpPr>
          <p:cNvPr id="266245" name="Rectangle 2"/>
          <p:cNvSpPr>
            <a:spLocks noGrp="1" noRot="1" noChangeAspect="1" noChangeArrowheads="1" noTextEdit="1"/>
          </p:cNvSpPr>
          <p:nvPr>
            <p:ph type="sldImg"/>
          </p:nvPr>
        </p:nvSpPr>
        <p:spPr>
          <a:xfrm>
            <a:off x="565150" y="488950"/>
            <a:ext cx="5664200" cy="4248150"/>
          </a:xfrm>
          <a:ln/>
        </p:spPr>
      </p:sp>
    </p:spTree>
    <p:extLst>
      <p:ext uri="{BB962C8B-B14F-4D97-AF65-F5344CB8AC3E}">
        <p14:creationId xmlns:p14="http://schemas.microsoft.com/office/powerpoint/2010/main" val="3745991974"/>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6" name="Rectangle 31"/>
          <p:cNvSpPr>
            <a:spLocks noGrp="1" noChangeArrowheads="1"/>
          </p:cNvSpPr>
          <p:nvPr>
            <p:ph type="hdr" sz="quarter"/>
          </p:nvPr>
        </p:nvSpPr>
        <p:spPr>
          <a:noFill/>
        </p:spPr>
        <p:txBody>
          <a:bodyPr/>
          <a:lstStyle/>
          <a:p>
            <a:r>
              <a:rPr lang="es-ES" smtClean="0"/>
              <a:t>Redes Multimedia</a:t>
            </a:r>
          </a:p>
        </p:txBody>
      </p:sp>
      <p:sp>
        <p:nvSpPr>
          <p:cNvPr id="267267" name="Rectangle 35"/>
          <p:cNvSpPr>
            <a:spLocks noGrp="1" noChangeArrowheads="1"/>
          </p:cNvSpPr>
          <p:nvPr>
            <p:ph type="ftr" sz="quarter" idx="4"/>
          </p:nvPr>
        </p:nvSpPr>
        <p:spPr>
          <a:noFill/>
        </p:spPr>
        <p:txBody>
          <a:bodyPr/>
          <a:lstStyle/>
          <a:p>
            <a:r>
              <a:rPr lang="es-ES" smtClean="0"/>
              <a:t>Ampliación Redes</a:t>
            </a:r>
          </a:p>
        </p:txBody>
      </p:sp>
      <p:sp>
        <p:nvSpPr>
          <p:cNvPr id="267268" name="Rectangle 36"/>
          <p:cNvSpPr>
            <a:spLocks noGrp="1" noChangeArrowheads="1"/>
          </p:cNvSpPr>
          <p:nvPr>
            <p:ph type="sldNum" sz="quarter" idx="5"/>
          </p:nvPr>
        </p:nvSpPr>
        <p:spPr>
          <a:noFill/>
        </p:spPr>
        <p:txBody>
          <a:bodyPr/>
          <a:lstStyle/>
          <a:p>
            <a:r>
              <a:rPr lang="es-ES" smtClean="0"/>
              <a:t>2-</a:t>
            </a:r>
            <a:fld id="{D53597CA-9353-438E-AF49-2589709F4AAE}" type="slidenum">
              <a:rPr lang="es-ES" smtClean="0"/>
              <a:pPr/>
              <a:t>151</a:t>
            </a:fld>
            <a:endParaRPr lang="es-ES" smtClean="0"/>
          </a:p>
        </p:txBody>
      </p:sp>
      <p:sp>
        <p:nvSpPr>
          <p:cNvPr id="267269" name="Rectangle 2"/>
          <p:cNvSpPr>
            <a:spLocks noGrp="1" noRot="1" noChangeAspect="1" noChangeArrowheads="1" noTextEdit="1"/>
          </p:cNvSpPr>
          <p:nvPr>
            <p:ph type="sldImg"/>
          </p:nvPr>
        </p:nvSpPr>
        <p:spPr>
          <a:xfrm>
            <a:off x="565150" y="488950"/>
            <a:ext cx="5664200" cy="4248150"/>
          </a:xfrm>
          <a:solidFill>
            <a:srgbClr val="FFFFFF"/>
          </a:solidFill>
          <a:ln/>
        </p:spPr>
      </p:sp>
      <p:sp>
        <p:nvSpPr>
          <p:cNvPr id="267270" name="Rectangle 3"/>
          <p:cNvSpPr>
            <a:spLocks noGrp="1" noChangeArrowheads="1"/>
          </p:cNvSpPr>
          <p:nvPr>
            <p:ph type="body" idx="1"/>
          </p:nvPr>
        </p:nvSpPr>
        <p:spPr>
          <a:solidFill>
            <a:srgbClr val="FFFFFF"/>
          </a:solidFill>
          <a:ln/>
        </p:spPr>
        <p:txBody>
          <a:bodyPr/>
          <a:lstStyle/>
          <a:p>
            <a:r>
              <a:rPr lang="es-ES" smtClean="0"/>
              <a:t>Cuando se diseñó la familia de protocolos H.323 se pensaba en aplicaciones de videoconferencia, no de telefonía. Aunque es posible utilizar H.323 en telefonía el protocolo resulta excesivamente complejo en algunos aspectos. Esto motivó el desarrollo de un protocolo alternativo denominado SIP (Session Initiation Protocol) en el seno del IETF.</a:t>
            </a:r>
          </a:p>
          <a:p>
            <a:r>
              <a:rPr lang="es-ES" smtClean="0"/>
              <a:t>A pesar de su reciente aparición SIP se ha desarrollado muy intensamente en los últimos años y es posible que en un corto plazo se convierta en el protocolo mayoritario para el desarrollo de aplicaciones de telefonía sobre IP. Actualmente muchos fabricantes soportan en sus equipos tanto H.323 como SIP.</a:t>
            </a:r>
          </a:p>
        </p:txBody>
      </p:sp>
    </p:spTree>
    <p:extLst>
      <p:ext uri="{BB962C8B-B14F-4D97-AF65-F5344CB8AC3E}">
        <p14:creationId xmlns:p14="http://schemas.microsoft.com/office/powerpoint/2010/main" val="3710214620"/>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90" name="Rectangle 31"/>
          <p:cNvSpPr>
            <a:spLocks noGrp="1" noChangeArrowheads="1"/>
          </p:cNvSpPr>
          <p:nvPr>
            <p:ph type="hdr" sz="quarter"/>
          </p:nvPr>
        </p:nvSpPr>
        <p:spPr>
          <a:noFill/>
        </p:spPr>
        <p:txBody>
          <a:bodyPr/>
          <a:lstStyle/>
          <a:p>
            <a:r>
              <a:rPr lang="es-ES" smtClean="0"/>
              <a:t>Redes Multimedia</a:t>
            </a:r>
          </a:p>
        </p:txBody>
      </p:sp>
      <p:sp>
        <p:nvSpPr>
          <p:cNvPr id="268291" name="Rectangle 35"/>
          <p:cNvSpPr>
            <a:spLocks noGrp="1" noChangeArrowheads="1"/>
          </p:cNvSpPr>
          <p:nvPr>
            <p:ph type="ftr" sz="quarter" idx="4"/>
          </p:nvPr>
        </p:nvSpPr>
        <p:spPr>
          <a:noFill/>
        </p:spPr>
        <p:txBody>
          <a:bodyPr/>
          <a:lstStyle/>
          <a:p>
            <a:r>
              <a:rPr lang="es-ES" smtClean="0"/>
              <a:t>Ampliación Redes</a:t>
            </a:r>
          </a:p>
        </p:txBody>
      </p:sp>
      <p:sp>
        <p:nvSpPr>
          <p:cNvPr id="268292" name="Rectangle 36"/>
          <p:cNvSpPr>
            <a:spLocks noGrp="1" noChangeArrowheads="1"/>
          </p:cNvSpPr>
          <p:nvPr>
            <p:ph type="sldNum" sz="quarter" idx="5"/>
          </p:nvPr>
        </p:nvSpPr>
        <p:spPr>
          <a:noFill/>
        </p:spPr>
        <p:txBody>
          <a:bodyPr/>
          <a:lstStyle/>
          <a:p>
            <a:r>
              <a:rPr lang="es-ES" smtClean="0"/>
              <a:t>2-</a:t>
            </a:r>
            <a:fld id="{C9D43726-EBE1-4992-8260-5577019C9F51}" type="slidenum">
              <a:rPr lang="es-ES" smtClean="0"/>
              <a:pPr/>
              <a:t>152</a:t>
            </a:fld>
            <a:endParaRPr lang="es-ES" smtClean="0"/>
          </a:p>
        </p:txBody>
      </p:sp>
      <p:sp>
        <p:nvSpPr>
          <p:cNvPr id="268293" name="Rectangle 2"/>
          <p:cNvSpPr>
            <a:spLocks noGrp="1" noRot="1" noChangeAspect="1" noChangeArrowheads="1" noTextEdit="1"/>
          </p:cNvSpPr>
          <p:nvPr>
            <p:ph type="sldImg"/>
          </p:nvPr>
        </p:nvSpPr>
        <p:spPr>
          <a:xfrm>
            <a:off x="566738" y="487363"/>
            <a:ext cx="5648325" cy="4237037"/>
          </a:xfrm>
          <a:ln/>
        </p:spPr>
      </p:sp>
      <p:sp>
        <p:nvSpPr>
          <p:cNvPr id="268294" name="Rectangle 3"/>
          <p:cNvSpPr>
            <a:spLocks noGrp="1" noChangeArrowheads="1"/>
          </p:cNvSpPr>
          <p:nvPr>
            <p:ph type="body" idx="1"/>
          </p:nvPr>
        </p:nvSpPr>
        <p:spPr>
          <a:noFill/>
          <a:ln/>
        </p:spPr>
        <p:txBody>
          <a:bodyPr/>
          <a:lstStyle/>
          <a:p>
            <a:endParaRPr lang="es-ES" smtClean="0"/>
          </a:p>
        </p:txBody>
      </p:sp>
    </p:spTree>
    <p:extLst>
      <p:ext uri="{BB962C8B-B14F-4D97-AF65-F5344CB8AC3E}">
        <p14:creationId xmlns:p14="http://schemas.microsoft.com/office/powerpoint/2010/main" val="3781385733"/>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4" name="Rectangle 31"/>
          <p:cNvSpPr>
            <a:spLocks noGrp="1" noChangeArrowheads="1"/>
          </p:cNvSpPr>
          <p:nvPr>
            <p:ph type="hdr" sz="quarter"/>
          </p:nvPr>
        </p:nvSpPr>
        <p:spPr>
          <a:noFill/>
        </p:spPr>
        <p:txBody>
          <a:bodyPr/>
          <a:lstStyle/>
          <a:p>
            <a:r>
              <a:rPr lang="es-ES" smtClean="0"/>
              <a:t>Redes Multimedia</a:t>
            </a:r>
          </a:p>
        </p:txBody>
      </p:sp>
      <p:sp>
        <p:nvSpPr>
          <p:cNvPr id="269315" name="Rectangle 35"/>
          <p:cNvSpPr>
            <a:spLocks noGrp="1" noChangeArrowheads="1"/>
          </p:cNvSpPr>
          <p:nvPr>
            <p:ph type="ftr" sz="quarter" idx="4"/>
          </p:nvPr>
        </p:nvSpPr>
        <p:spPr>
          <a:noFill/>
        </p:spPr>
        <p:txBody>
          <a:bodyPr/>
          <a:lstStyle/>
          <a:p>
            <a:r>
              <a:rPr lang="es-ES" smtClean="0"/>
              <a:t>Ampliación Redes</a:t>
            </a:r>
          </a:p>
        </p:txBody>
      </p:sp>
      <p:sp>
        <p:nvSpPr>
          <p:cNvPr id="269316" name="Rectangle 36"/>
          <p:cNvSpPr>
            <a:spLocks noGrp="1" noChangeArrowheads="1"/>
          </p:cNvSpPr>
          <p:nvPr>
            <p:ph type="sldNum" sz="quarter" idx="5"/>
          </p:nvPr>
        </p:nvSpPr>
        <p:spPr>
          <a:noFill/>
        </p:spPr>
        <p:txBody>
          <a:bodyPr/>
          <a:lstStyle/>
          <a:p>
            <a:r>
              <a:rPr lang="es-ES" smtClean="0"/>
              <a:t>2-</a:t>
            </a:r>
            <a:fld id="{767103D5-25E4-40CB-A494-9F6C2005B3E5}" type="slidenum">
              <a:rPr lang="es-ES" smtClean="0"/>
              <a:pPr/>
              <a:t>153</a:t>
            </a:fld>
            <a:endParaRPr lang="es-ES" smtClean="0"/>
          </a:p>
        </p:txBody>
      </p:sp>
      <p:sp>
        <p:nvSpPr>
          <p:cNvPr id="269317" name="Rectangle 2"/>
          <p:cNvSpPr>
            <a:spLocks noGrp="1" noRot="1" noChangeAspect="1" noChangeArrowheads="1" noTextEdit="1"/>
          </p:cNvSpPr>
          <p:nvPr>
            <p:ph type="sldImg"/>
          </p:nvPr>
        </p:nvSpPr>
        <p:spPr>
          <a:xfrm>
            <a:off x="565150" y="488950"/>
            <a:ext cx="5664200" cy="4248150"/>
          </a:xfrm>
          <a:solidFill>
            <a:srgbClr val="FFFFFF"/>
          </a:solidFill>
          <a:ln/>
        </p:spPr>
      </p:sp>
      <p:sp>
        <p:nvSpPr>
          <p:cNvPr id="269318" name="Rectangle 3"/>
          <p:cNvSpPr>
            <a:spLocks noGrp="1" noChangeArrowheads="1"/>
          </p:cNvSpPr>
          <p:nvPr>
            <p:ph type="body" idx="1"/>
          </p:nvPr>
        </p:nvSpPr>
        <p:spPr>
          <a:solidFill>
            <a:srgbClr val="FFFFFF"/>
          </a:solidFill>
          <a:ln/>
        </p:spPr>
        <p:txBody>
          <a:bodyPr/>
          <a:lstStyle/>
          <a:p>
            <a:endParaRPr lang="es-ES" smtClean="0"/>
          </a:p>
        </p:txBody>
      </p:sp>
    </p:spTree>
    <p:extLst>
      <p:ext uri="{BB962C8B-B14F-4D97-AF65-F5344CB8AC3E}">
        <p14:creationId xmlns:p14="http://schemas.microsoft.com/office/powerpoint/2010/main" val="989706442"/>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8" name="Rectangle 31"/>
          <p:cNvSpPr>
            <a:spLocks noGrp="1" noChangeArrowheads="1"/>
          </p:cNvSpPr>
          <p:nvPr>
            <p:ph type="hdr" sz="quarter"/>
          </p:nvPr>
        </p:nvSpPr>
        <p:spPr>
          <a:noFill/>
        </p:spPr>
        <p:txBody>
          <a:bodyPr/>
          <a:lstStyle/>
          <a:p>
            <a:r>
              <a:rPr lang="es-ES" smtClean="0"/>
              <a:t>Redes Multimedia</a:t>
            </a:r>
          </a:p>
        </p:txBody>
      </p:sp>
      <p:sp>
        <p:nvSpPr>
          <p:cNvPr id="270339" name="Rectangle 35"/>
          <p:cNvSpPr>
            <a:spLocks noGrp="1" noChangeArrowheads="1"/>
          </p:cNvSpPr>
          <p:nvPr>
            <p:ph type="ftr" sz="quarter" idx="4"/>
          </p:nvPr>
        </p:nvSpPr>
        <p:spPr>
          <a:noFill/>
        </p:spPr>
        <p:txBody>
          <a:bodyPr/>
          <a:lstStyle/>
          <a:p>
            <a:r>
              <a:rPr lang="es-ES" smtClean="0"/>
              <a:t>Ampliación Redes</a:t>
            </a:r>
          </a:p>
        </p:txBody>
      </p:sp>
      <p:sp>
        <p:nvSpPr>
          <p:cNvPr id="270340" name="Rectangle 36"/>
          <p:cNvSpPr>
            <a:spLocks noGrp="1" noChangeArrowheads="1"/>
          </p:cNvSpPr>
          <p:nvPr>
            <p:ph type="sldNum" sz="quarter" idx="5"/>
          </p:nvPr>
        </p:nvSpPr>
        <p:spPr>
          <a:noFill/>
        </p:spPr>
        <p:txBody>
          <a:bodyPr/>
          <a:lstStyle/>
          <a:p>
            <a:r>
              <a:rPr lang="es-ES" smtClean="0"/>
              <a:t>2-</a:t>
            </a:r>
            <a:fld id="{4E59DAC2-07BC-4F1E-B87E-1981E9C519BA}" type="slidenum">
              <a:rPr lang="es-ES" smtClean="0"/>
              <a:pPr/>
              <a:t>154</a:t>
            </a:fld>
            <a:endParaRPr lang="es-ES" smtClean="0"/>
          </a:p>
        </p:txBody>
      </p:sp>
      <p:sp>
        <p:nvSpPr>
          <p:cNvPr id="270341" name="Rectangle 2"/>
          <p:cNvSpPr>
            <a:spLocks noGrp="1" noRot="1" noChangeAspect="1" noChangeArrowheads="1" noTextEdit="1"/>
          </p:cNvSpPr>
          <p:nvPr>
            <p:ph type="sldImg"/>
          </p:nvPr>
        </p:nvSpPr>
        <p:spPr>
          <a:xfrm>
            <a:off x="565150" y="488950"/>
            <a:ext cx="5664200" cy="4248150"/>
          </a:xfrm>
          <a:ln/>
        </p:spPr>
      </p:sp>
      <p:sp>
        <p:nvSpPr>
          <p:cNvPr id="270342" name="Rectangle 3"/>
          <p:cNvSpPr>
            <a:spLocks noGrp="1" noChangeArrowheads="1"/>
          </p:cNvSpPr>
          <p:nvPr>
            <p:ph type="body" idx="1"/>
          </p:nvPr>
        </p:nvSpPr>
        <p:spPr>
          <a:noFill/>
          <a:ln/>
        </p:spPr>
        <p:txBody>
          <a:bodyPr/>
          <a:lstStyle/>
          <a:p>
            <a:endParaRPr lang="es-ES" smtClean="0"/>
          </a:p>
        </p:txBody>
      </p:sp>
    </p:spTree>
    <p:extLst>
      <p:ext uri="{BB962C8B-B14F-4D97-AF65-F5344CB8AC3E}">
        <p14:creationId xmlns:p14="http://schemas.microsoft.com/office/powerpoint/2010/main" val="2439857015"/>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2" name="Rectangle 31"/>
          <p:cNvSpPr>
            <a:spLocks noGrp="1" noChangeArrowheads="1"/>
          </p:cNvSpPr>
          <p:nvPr>
            <p:ph type="hdr" sz="quarter"/>
          </p:nvPr>
        </p:nvSpPr>
        <p:spPr>
          <a:noFill/>
        </p:spPr>
        <p:txBody>
          <a:bodyPr/>
          <a:lstStyle/>
          <a:p>
            <a:r>
              <a:rPr lang="es-ES" smtClean="0"/>
              <a:t>Redes Multimedia</a:t>
            </a:r>
          </a:p>
        </p:txBody>
      </p:sp>
      <p:sp>
        <p:nvSpPr>
          <p:cNvPr id="271363" name="Rectangle 35"/>
          <p:cNvSpPr>
            <a:spLocks noGrp="1" noChangeArrowheads="1"/>
          </p:cNvSpPr>
          <p:nvPr>
            <p:ph type="ftr" sz="quarter" idx="4"/>
          </p:nvPr>
        </p:nvSpPr>
        <p:spPr>
          <a:noFill/>
        </p:spPr>
        <p:txBody>
          <a:bodyPr/>
          <a:lstStyle/>
          <a:p>
            <a:r>
              <a:rPr lang="es-ES" smtClean="0"/>
              <a:t>Ampliación Redes</a:t>
            </a:r>
          </a:p>
        </p:txBody>
      </p:sp>
      <p:sp>
        <p:nvSpPr>
          <p:cNvPr id="271364" name="Rectangle 36"/>
          <p:cNvSpPr>
            <a:spLocks noGrp="1" noChangeArrowheads="1"/>
          </p:cNvSpPr>
          <p:nvPr>
            <p:ph type="sldNum" sz="quarter" idx="5"/>
          </p:nvPr>
        </p:nvSpPr>
        <p:spPr>
          <a:noFill/>
        </p:spPr>
        <p:txBody>
          <a:bodyPr/>
          <a:lstStyle/>
          <a:p>
            <a:r>
              <a:rPr lang="es-ES" smtClean="0"/>
              <a:t>2-</a:t>
            </a:r>
            <a:fld id="{5DB3E154-4988-4960-86B6-B60DCE8008E3}" type="slidenum">
              <a:rPr lang="es-ES" smtClean="0"/>
              <a:pPr/>
              <a:t>155</a:t>
            </a:fld>
            <a:endParaRPr lang="es-ES" smtClean="0"/>
          </a:p>
        </p:txBody>
      </p:sp>
      <p:sp>
        <p:nvSpPr>
          <p:cNvPr id="271365" name="Rectangle 2"/>
          <p:cNvSpPr>
            <a:spLocks noGrp="1" noRot="1" noChangeAspect="1" noChangeArrowheads="1" noTextEdit="1"/>
          </p:cNvSpPr>
          <p:nvPr>
            <p:ph type="sldImg"/>
          </p:nvPr>
        </p:nvSpPr>
        <p:spPr>
          <a:xfrm>
            <a:off x="565150" y="488950"/>
            <a:ext cx="5664200" cy="4248150"/>
          </a:xfrm>
          <a:ln/>
        </p:spPr>
      </p:sp>
      <p:sp>
        <p:nvSpPr>
          <p:cNvPr id="271366" name="Rectangle 3"/>
          <p:cNvSpPr>
            <a:spLocks noGrp="1" noChangeArrowheads="1"/>
          </p:cNvSpPr>
          <p:nvPr>
            <p:ph type="body" idx="1"/>
          </p:nvPr>
        </p:nvSpPr>
        <p:spPr>
          <a:noFill/>
          <a:ln/>
        </p:spPr>
        <p:txBody>
          <a:bodyPr/>
          <a:lstStyle/>
          <a:p>
            <a:endParaRPr lang="es-ES" smtClean="0"/>
          </a:p>
        </p:txBody>
      </p:sp>
    </p:spTree>
    <p:extLst>
      <p:ext uri="{BB962C8B-B14F-4D97-AF65-F5344CB8AC3E}">
        <p14:creationId xmlns:p14="http://schemas.microsoft.com/office/powerpoint/2010/main" val="2888644934"/>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6" name="Rectangle 31"/>
          <p:cNvSpPr>
            <a:spLocks noGrp="1" noChangeArrowheads="1"/>
          </p:cNvSpPr>
          <p:nvPr>
            <p:ph type="hdr" sz="quarter"/>
          </p:nvPr>
        </p:nvSpPr>
        <p:spPr>
          <a:noFill/>
        </p:spPr>
        <p:txBody>
          <a:bodyPr/>
          <a:lstStyle/>
          <a:p>
            <a:r>
              <a:rPr lang="es-ES" smtClean="0"/>
              <a:t>Redes Multimedia</a:t>
            </a:r>
          </a:p>
        </p:txBody>
      </p:sp>
      <p:sp>
        <p:nvSpPr>
          <p:cNvPr id="272387" name="Rectangle 35"/>
          <p:cNvSpPr>
            <a:spLocks noGrp="1" noChangeArrowheads="1"/>
          </p:cNvSpPr>
          <p:nvPr>
            <p:ph type="ftr" sz="quarter" idx="4"/>
          </p:nvPr>
        </p:nvSpPr>
        <p:spPr>
          <a:noFill/>
        </p:spPr>
        <p:txBody>
          <a:bodyPr/>
          <a:lstStyle/>
          <a:p>
            <a:r>
              <a:rPr lang="es-ES" smtClean="0"/>
              <a:t>Ampliación Redes</a:t>
            </a:r>
          </a:p>
        </p:txBody>
      </p:sp>
      <p:sp>
        <p:nvSpPr>
          <p:cNvPr id="272388" name="Rectangle 36"/>
          <p:cNvSpPr>
            <a:spLocks noGrp="1" noChangeArrowheads="1"/>
          </p:cNvSpPr>
          <p:nvPr>
            <p:ph type="sldNum" sz="quarter" idx="5"/>
          </p:nvPr>
        </p:nvSpPr>
        <p:spPr>
          <a:noFill/>
        </p:spPr>
        <p:txBody>
          <a:bodyPr/>
          <a:lstStyle/>
          <a:p>
            <a:r>
              <a:rPr lang="es-ES" smtClean="0"/>
              <a:t>2-</a:t>
            </a:r>
            <a:fld id="{B27A0AA2-0BF9-47BD-96A7-C39F61829D63}" type="slidenum">
              <a:rPr lang="es-ES" smtClean="0"/>
              <a:pPr/>
              <a:t>156</a:t>
            </a:fld>
            <a:endParaRPr lang="es-ES" smtClean="0"/>
          </a:p>
        </p:txBody>
      </p:sp>
      <p:sp>
        <p:nvSpPr>
          <p:cNvPr id="272389" name="Rectangle 2"/>
          <p:cNvSpPr>
            <a:spLocks noGrp="1" noRot="1" noChangeAspect="1" noChangeArrowheads="1" noTextEdit="1"/>
          </p:cNvSpPr>
          <p:nvPr>
            <p:ph type="sldImg"/>
          </p:nvPr>
        </p:nvSpPr>
        <p:spPr>
          <a:xfrm>
            <a:off x="565150" y="488950"/>
            <a:ext cx="5664200" cy="4248150"/>
          </a:xfrm>
          <a:ln/>
        </p:spPr>
      </p:sp>
      <p:sp>
        <p:nvSpPr>
          <p:cNvPr id="272390" name="Rectangle 3"/>
          <p:cNvSpPr>
            <a:spLocks noGrp="1" noChangeArrowheads="1"/>
          </p:cNvSpPr>
          <p:nvPr>
            <p:ph type="body" idx="1"/>
          </p:nvPr>
        </p:nvSpPr>
        <p:spPr>
          <a:noFill/>
          <a:ln/>
        </p:spPr>
        <p:txBody>
          <a:bodyPr/>
          <a:lstStyle/>
          <a:p>
            <a:endParaRPr lang="es-ES" smtClean="0"/>
          </a:p>
        </p:txBody>
      </p:sp>
    </p:spTree>
    <p:extLst>
      <p:ext uri="{BB962C8B-B14F-4D97-AF65-F5344CB8AC3E}">
        <p14:creationId xmlns:p14="http://schemas.microsoft.com/office/powerpoint/2010/main" val="4169683129"/>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10" name="Rectangle 31"/>
          <p:cNvSpPr>
            <a:spLocks noGrp="1" noChangeArrowheads="1"/>
          </p:cNvSpPr>
          <p:nvPr>
            <p:ph type="hdr" sz="quarter"/>
          </p:nvPr>
        </p:nvSpPr>
        <p:spPr>
          <a:noFill/>
        </p:spPr>
        <p:txBody>
          <a:bodyPr/>
          <a:lstStyle/>
          <a:p>
            <a:r>
              <a:rPr lang="es-ES" smtClean="0"/>
              <a:t>Redes Multimedia</a:t>
            </a:r>
          </a:p>
        </p:txBody>
      </p:sp>
      <p:sp>
        <p:nvSpPr>
          <p:cNvPr id="273411" name="Rectangle 35"/>
          <p:cNvSpPr>
            <a:spLocks noGrp="1" noChangeArrowheads="1"/>
          </p:cNvSpPr>
          <p:nvPr>
            <p:ph type="ftr" sz="quarter" idx="4"/>
          </p:nvPr>
        </p:nvSpPr>
        <p:spPr>
          <a:noFill/>
        </p:spPr>
        <p:txBody>
          <a:bodyPr/>
          <a:lstStyle/>
          <a:p>
            <a:r>
              <a:rPr lang="es-ES" smtClean="0"/>
              <a:t>Ampliación Redes</a:t>
            </a:r>
          </a:p>
        </p:txBody>
      </p:sp>
      <p:sp>
        <p:nvSpPr>
          <p:cNvPr id="273412" name="Rectangle 36"/>
          <p:cNvSpPr>
            <a:spLocks noGrp="1" noChangeArrowheads="1"/>
          </p:cNvSpPr>
          <p:nvPr>
            <p:ph type="sldNum" sz="quarter" idx="5"/>
          </p:nvPr>
        </p:nvSpPr>
        <p:spPr>
          <a:noFill/>
        </p:spPr>
        <p:txBody>
          <a:bodyPr/>
          <a:lstStyle/>
          <a:p>
            <a:r>
              <a:rPr lang="es-ES" smtClean="0"/>
              <a:t>2-</a:t>
            </a:r>
            <a:fld id="{D2D9FE52-0E89-450E-AE3D-694E0C483CF5}" type="slidenum">
              <a:rPr lang="es-ES" smtClean="0"/>
              <a:pPr/>
              <a:t>157</a:t>
            </a:fld>
            <a:endParaRPr lang="es-ES" smtClean="0"/>
          </a:p>
        </p:txBody>
      </p:sp>
      <p:sp>
        <p:nvSpPr>
          <p:cNvPr id="273413" name="Rectangle 2"/>
          <p:cNvSpPr>
            <a:spLocks noGrp="1" noRot="1" noChangeAspect="1" noChangeArrowheads="1" noTextEdit="1"/>
          </p:cNvSpPr>
          <p:nvPr>
            <p:ph type="sldImg"/>
          </p:nvPr>
        </p:nvSpPr>
        <p:spPr>
          <a:xfrm>
            <a:off x="565150" y="488950"/>
            <a:ext cx="5664200" cy="4248150"/>
          </a:xfrm>
          <a:ln/>
        </p:spPr>
      </p:sp>
      <p:sp>
        <p:nvSpPr>
          <p:cNvPr id="273414" name="Rectangle 3"/>
          <p:cNvSpPr>
            <a:spLocks noGrp="1" noChangeArrowheads="1"/>
          </p:cNvSpPr>
          <p:nvPr>
            <p:ph type="body" idx="1"/>
          </p:nvPr>
        </p:nvSpPr>
        <p:spPr>
          <a:noFill/>
          <a:ln/>
        </p:spPr>
        <p:txBody>
          <a:bodyPr/>
          <a:lstStyle/>
          <a:p>
            <a:endParaRPr lang="es-ES" smtClean="0"/>
          </a:p>
        </p:txBody>
      </p:sp>
    </p:spTree>
    <p:extLst>
      <p:ext uri="{BB962C8B-B14F-4D97-AF65-F5344CB8AC3E}">
        <p14:creationId xmlns:p14="http://schemas.microsoft.com/office/powerpoint/2010/main" val="139016459"/>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4" name="Rectangle 31"/>
          <p:cNvSpPr>
            <a:spLocks noGrp="1" noChangeArrowheads="1"/>
          </p:cNvSpPr>
          <p:nvPr>
            <p:ph type="hdr" sz="quarter"/>
          </p:nvPr>
        </p:nvSpPr>
        <p:spPr>
          <a:noFill/>
        </p:spPr>
        <p:txBody>
          <a:bodyPr/>
          <a:lstStyle/>
          <a:p>
            <a:r>
              <a:rPr lang="es-ES" smtClean="0"/>
              <a:t>Redes Multimedia</a:t>
            </a:r>
          </a:p>
        </p:txBody>
      </p:sp>
      <p:sp>
        <p:nvSpPr>
          <p:cNvPr id="274435" name="Rectangle 35"/>
          <p:cNvSpPr>
            <a:spLocks noGrp="1" noChangeArrowheads="1"/>
          </p:cNvSpPr>
          <p:nvPr>
            <p:ph type="ftr" sz="quarter" idx="4"/>
          </p:nvPr>
        </p:nvSpPr>
        <p:spPr>
          <a:noFill/>
        </p:spPr>
        <p:txBody>
          <a:bodyPr/>
          <a:lstStyle/>
          <a:p>
            <a:r>
              <a:rPr lang="es-ES" smtClean="0"/>
              <a:t>Ampliación Redes</a:t>
            </a:r>
          </a:p>
        </p:txBody>
      </p:sp>
      <p:sp>
        <p:nvSpPr>
          <p:cNvPr id="274436" name="Rectangle 36"/>
          <p:cNvSpPr>
            <a:spLocks noGrp="1" noChangeArrowheads="1"/>
          </p:cNvSpPr>
          <p:nvPr>
            <p:ph type="sldNum" sz="quarter" idx="5"/>
          </p:nvPr>
        </p:nvSpPr>
        <p:spPr>
          <a:noFill/>
        </p:spPr>
        <p:txBody>
          <a:bodyPr/>
          <a:lstStyle/>
          <a:p>
            <a:r>
              <a:rPr lang="es-ES" smtClean="0"/>
              <a:t>2-</a:t>
            </a:r>
            <a:fld id="{20197D28-E032-49ED-AF80-EA89AE6A1BEE}" type="slidenum">
              <a:rPr lang="es-ES" smtClean="0"/>
              <a:pPr/>
              <a:t>158</a:t>
            </a:fld>
            <a:endParaRPr lang="es-ES" smtClean="0"/>
          </a:p>
        </p:txBody>
      </p:sp>
      <p:sp>
        <p:nvSpPr>
          <p:cNvPr id="274437" name="Rectangle 2"/>
          <p:cNvSpPr>
            <a:spLocks noGrp="1" noRot="1" noChangeAspect="1" noChangeArrowheads="1" noTextEdit="1"/>
          </p:cNvSpPr>
          <p:nvPr>
            <p:ph type="sldImg"/>
          </p:nvPr>
        </p:nvSpPr>
        <p:spPr>
          <a:xfrm>
            <a:off x="565150" y="488950"/>
            <a:ext cx="5664200" cy="4248150"/>
          </a:xfrm>
          <a:ln/>
        </p:spPr>
      </p:sp>
      <p:sp>
        <p:nvSpPr>
          <p:cNvPr id="274438" name="Rectangle 3"/>
          <p:cNvSpPr>
            <a:spLocks noGrp="1" noChangeArrowheads="1"/>
          </p:cNvSpPr>
          <p:nvPr>
            <p:ph type="body" idx="1"/>
          </p:nvPr>
        </p:nvSpPr>
        <p:spPr>
          <a:noFill/>
          <a:ln/>
        </p:spPr>
        <p:txBody>
          <a:bodyPr/>
          <a:lstStyle/>
          <a:p>
            <a:endParaRPr lang="es-ES" smtClean="0"/>
          </a:p>
        </p:txBody>
      </p:sp>
    </p:spTree>
    <p:extLst>
      <p:ext uri="{BB962C8B-B14F-4D97-AF65-F5344CB8AC3E}">
        <p14:creationId xmlns:p14="http://schemas.microsoft.com/office/powerpoint/2010/main" val="2578930145"/>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31"/>
          <p:cNvSpPr>
            <a:spLocks noGrp="1" noChangeArrowheads="1"/>
          </p:cNvSpPr>
          <p:nvPr>
            <p:ph type="hdr" sz="quarter"/>
          </p:nvPr>
        </p:nvSpPr>
        <p:spPr>
          <a:noFill/>
        </p:spPr>
        <p:txBody>
          <a:bodyPr/>
          <a:lstStyle/>
          <a:p>
            <a:r>
              <a:rPr lang="es-ES" smtClean="0"/>
              <a:t>Redes Multimedia</a:t>
            </a:r>
          </a:p>
        </p:txBody>
      </p:sp>
      <p:sp>
        <p:nvSpPr>
          <p:cNvPr id="275459" name="Rectangle 35"/>
          <p:cNvSpPr>
            <a:spLocks noGrp="1" noChangeArrowheads="1"/>
          </p:cNvSpPr>
          <p:nvPr>
            <p:ph type="ftr" sz="quarter" idx="4"/>
          </p:nvPr>
        </p:nvSpPr>
        <p:spPr>
          <a:noFill/>
        </p:spPr>
        <p:txBody>
          <a:bodyPr/>
          <a:lstStyle/>
          <a:p>
            <a:r>
              <a:rPr lang="es-ES" smtClean="0"/>
              <a:t>Ampliación Redes</a:t>
            </a:r>
          </a:p>
        </p:txBody>
      </p:sp>
      <p:sp>
        <p:nvSpPr>
          <p:cNvPr id="275460" name="Rectangle 36"/>
          <p:cNvSpPr>
            <a:spLocks noGrp="1" noChangeArrowheads="1"/>
          </p:cNvSpPr>
          <p:nvPr>
            <p:ph type="sldNum" sz="quarter" idx="5"/>
          </p:nvPr>
        </p:nvSpPr>
        <p:spPr>
          <a:noFill/>
        </p:spPr>
        <p:txBody>
          <a:bodyPr/>
          <a:lstStyle/>
          <a:p>
            <a:r>
              <a:rPr lang="es-ES" smtClean="0"/>
              <a:t>2-</a:t>
            </a:r>
            <a:fld id="{8D36F051-9F9E-476A-84AC-D3AF58893C81}" type="slidenum">
              <a:rPr lang="es-ES" smtClean="0"/>
              <a:pPr/>
              <a:t>159</a:t>
            </a:fld>
            <a:endParaRPr lang="es-ES" smtClean="0"/>
          </a:p>
        </p:txBody>
      </p:sp>
      <p:sp>
        <p:nvSpPr>
          <p:cNvPr id="275461" name="Rectangle 2"/>
          <p:cNvSpPr>
            <a:spLocks noGrp="1" noRot="1" noChangeAspect="1" noChangeArrowheads="1" noTextEdit="1"/>
          </p:cNvSpPr>
          <p:nvPr>
            <p:ph type="sldImg"/>
          </p:nvPr>
        </p:nvSpPr>
        <p:spPr>
          <a:xfrm>
            <a:off x="565150" y="488950"/>
            <a:ext cx="5664200" cy="4248150"/>
          </a:xfrm>
          <a:ln/>
        </p:spPr>
      </p:sp>
      <p:sp>
        <p:nvSpPr>
          <p:cNvPr id="275462" name="Rectangle 3"/>
          <p:cNvSpPr>
            <a:spLocks noGrp="1" noChangeArrowheads="1"/>
          </p:cNvSpPr>
          <p:nvPr>
            <p:ph type="body" idx="1"/>
          </p:nvPr>
        </p:nvSpPr>
        <p:spPr>
          <a:noFill/>
          <a:ln/>
        </p:spPr>
        <p:txBody>
          <a:bodyPr/>
          <a:lstStyle/>
          <a:p>
            <a:endParaRPr lang="es-ES" smtClean="0"/>
          </a:p>
        </p:txBody>
      </p:sp>
    </p:spTree>
    <p:extLst>
      <p:ext uri="{BB962C8B-B14F-4D97-AF65-F5344CB8AC3E}">
        <p14:creationId xmlns:p14="http://schemas.microsoft.com/office/powerpoint/2010/main" val="52837485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31"/>
          <p:cNvSpPr>
            <a:spLocks noGrp="1" noChangeArrowheads="1"/>
          </p:cNvSpPr>
          <p:nvPr>
            <p:ph type="hdr" sz="quarter"/>
          </p:nvPr>
        </p:nvSpPr>
        <p:spPr>
          <a:noFill/>
        </p:spPr>
        <p:txBody>
          <a:bodyPr/>
          <a:lstStyle/>
          <a:p>
            <a:r>
              <a:rPr lang="es-ES" smtClean="0"/>
              <a:t>Redes Multimedia</a:t>
            </a:r>
          </a:p>
        </p:txBody>
      </p:sp>
      <p:sp>
        <p:nvSpPr>
          <p:cNvPr id="164867" name="Rectangle 35"/>
          <p:cNvSpPr>
            <a:spLocks noGrp="1" noChangeArrowheads="1"/>
          </p:cNvSpPr>
          <p:nvPr>
            <p:ph type="ftr" sz="quarter" idx="4"/>
          </p:nvPr>
        </p:nvSpPr>
        <p:spPr>
          <a:noFill/>
        </p:spPr>
        <p:txBody>
          <a:bodyPr/>
          <a:lstStyle/>
          <a:p>
            <a:r>
              <a:rPr lang="es-ES" smtClean="0"/>
              <a:t>Ampliación Redes</a:t>
            </a:r>
          </a:p>
        </p:txBody>
      </p:sp>
      <p:sp>
        <p:nvSpPr>
          <p:cNvPr id="164868" name="Rectangle 36"/>
          <p:cNvSpPr>
            <a:spLocks noGrp="1" noChangeArrowheads="1"/>
          </p:cNvSpPr>
          <p:nvPr>
            <p:ph type="sldNum" sz="quarter" idx="5"/>
          </p:nvPr>
        </p:nvSpPr>
        <p:spPr>
          <a:noFill/>
        </p:spPr>
        <p:txBody>
          <a:bodyPr/>
          <a:lstStyle/>
          <a:p>
            <a:r>
              <a:rPr lang="es-ES" smtClean="0"/>
              <a:t>2-</a:t>
            </a:r>
            <a:fld id="{3194E473-7E79-4219-97D6-58414B78A7EE}" type="slidenum">
              <a:rPr lang="es-ES" smtClean="0"/>
              <a:pPr/>
              <a:t>16</a:t>
            </a:fld>
            <a:endParaRPr lang="es-ES" smtClean="0"/>
          </a:p>
        </p:txBody>
      </p:sp>
      <p:sp>
        <p:nvSpPr>
          <p:cNvPr id="164869" name="Rectangle 2"/>
          <p:cNvSpPr>
            <a:spLocks noGrp="1" noRot="1" noChangeAspect="1" noChangeArrowheads="1" noTextEdit="1"/>
          </p:cNvSpPr>
          <p:nvPr>
            <p:ph type="sldImg"/>
          </p:nvPr>
        </p:nvSpPr>
        <p:spPr>
          <a:xfrm>
            <a:off x="566738" y="487363"/>
            <a:ext cx="5648325" cy="4237037"/>
          </a:xfrm>
          <a:solidFill>
            <a:srgbClr val="FFFFFF"/>
          </a:solidFill>
          <a:ln/>
        </p:spPr>
      </p:sp>
      <p:sp>
        <p:nvSpPr>
          <p:cNvPr id="164870" name="Rectangle 3"/>
          <p:cNvSpPr>
            <a:spLocks noGrp="1" noChangeArrowheads="1"/>
          </p:cNvSpPr>
          <p:nvPr>
            <p:ph type="body" idx="1"/>
          </p:nvPr>
        </p:nvSpPr>
        <p:spPr>
          <a:solidFill>
            <a:srgbClr val="FFFFFF"/>
          </a:solidFill>
          <a:ln/>
        </p:spPr>
        <p:txBody>
          <a:bodyPr/>
          <a:lstStyle/>
          <a:p>
            <a:r>
              <a:rPr lang="es-ES" smtClean="0"/>
              <a:t>Podemos clasificar las diferentes técnicas de compresión de audio en dos grandes grupos en función de que estén diseñadas para comprimir todo tipo de sonidos o específicamente para la voz. </a:t>
            </a:r>
          </a:p>
          <a:p>
            <a:r>
              <a:rPr lang="es-ES" smtClean="0"/>
              <a:t>A su vez en las técnicas de compresión de tipo general podemos hacer dos subgrupos. El primero esta formado por las técnicas psicoacústicas, que aprovechan las características del oído humano para mejorar el nivel de compresión. En este grupo podríamos situar las técnicas de compresión aplicadas en la parte de audio de MPEG. El otro subgrupo está formado por las técnicas adaptativas diferenciales, como las utilizadas en las diferentes normas ADPCM utilizadas en telefonía (ver tabla en diapositiva siguiente). </a:t>
            </a:r>
          </a:p>
          <a:p>
            <a:r>
              <a:rPr lang="es-ES" smtClean="0"/>
              <a:t>Existen varios algoritmos de compresión específicamente diseñados para la voz; en este caso se consiguen una eficiencia muy elevada pero la calidad se degrada considerablemente cuando se intenta reproducir otro tipo de sonidos, como por ejemplo música. </a:t>
            </a:r>
          </a:p>
        </p:txBody>
      </p:sp>
    </p:spTree>
    <p:extLst>
      <p:ext uri="{BB962C8B-B14F-4D97-AF65-F5344CB8AC3E}">
        <p14:creationId xmlns:p14="http://schemas.microsoft.com/office/powerpoint/2010/main" val="1595633898"/>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2" name="Rectangle 31"/>
          <p:cNvSpPr>
            <a:spLocks noGrp="1" noChangeArrowheads="1"/>
          </p:cNvSpPr>
          <p:nvPr>
            <p:ph type="hdr" sz="quarter"/>
          </p:nvPr>
        </p:nvSpPr>
        <p:spPr>
          <a:noFill/>
        </p:spPr>
        <p:txBody>
          <a:bodyPr/>
          <a:lstStyle/>
          <a:p>
            <a:r>
              <a:rPr lang="es-ES" smtClean="0"/>
              <a:t>Redes Multimedia</a:t>
            </a:r>
          </a:p>
        </p:txBody>
      </p:sp>
      <p:sp>
        <p:nvSpPr>
          <p:cNvPr id="276483" name="Rectangle 35"/>
          <p:cNvSpPr>
            <a:spLocks noGrp="1" noChangeArrowheads="1"/>
          </p:cNvSpPr>
          <p:nvPr>
            <p:ph type="ftr" sz="quarter" idx="4"/>
          </p:nvPr>
        </p:nvSpPr>
        <p:spPr>
          <a:noFill/>
        </p:spPr>
        <p:txBody>
          <a:bodyPr/>
          <a:lstStyle/>
          <a:p>
            <a:r>
              <a:rPr lang="es-ES" smtClean="0"/>
              <a:t>Ampliación Redes</a:t>
            </a:r>
          </a:p>
        </p:txBody>
      </p:sp>
      <p:sp>
        <p:nvSpPr>
          <p:cNvPr id="276484" name="Rectangle 36"/>
          <p:cNvSpPr>
            <a:spLocks noGrp="1" noChangeArrowheads="1"/>
          </p:cNvSpPr>
          <p:nvPr>
            <p:ph type="sldNum" sz="quarter" idx="5"/>
          </p:nvPr>
        </p:nvSpPr>
        <p:spPr>
          <a:noFill/>
        </p:spPr>
        <p:txBody>
          <a:bodyPr/>
          <a:lstStyle/>
          <a:p>
            <a:r>
              <a:rPr lang="es-ES" smtClean="0"/>
              <a:t>2-</a:t>
            </a:r>
            <a:fld id="{A6823F66-2983-4396-9651-3E8051C7BD12}" type="slidenum">
              <a:rPr lang="es-ES" smtClean="0"/>
              <a:pPr/>
              <a:t>160</a:t>
            </a:fld>
            <a:endParaRPr lang="es-ES" smtClean="0"/>
          </a:p>
        </p:txBody>
      </p:sp>
      <p:sp>
        <p:nvSpPr>
          <p:cNvPr id="276485" name="Rectangle 2"/>
          <p:cNvSpPr>
            <a:spLocks noGrp="1" noRot="1" noChangeAspect="1" noChangeArrowheads="1" noTextEdit="1"/>
          </p:cNvSpPr>
          <p:nvPr>
            <p:ph type="sldImg"/>
          </p:nvPr>
        </p:nvSpPr>
        <p:spPr>
          <a:xfrm>
            <a:off x="565150" y="488950"/>
            <a:ext cx="5664200" cy="4248150"/>
          </a:xfrm>
          <a:ln/>
        </p:spPr>
      </p:sp>
      <p:sp>
        <p:nvSpPr>
          <p:cNvPr id="276486" name="Rectangle 3"/>
          <p:cNvSpPr>
            <a:spLocks noGrp="1" noChangeArrowheads="1"/>
          </p:cNvSpPr>
          <p:nvPr>
            <p:ph type="body" idx="1"/>
          </p:nvPr>
        </p:nvSpPr>
        <p:spPr>
          <a:noFill/>
          <a:ln/>
        </p:spPr>
        <p:txBody>
          <a:bodyPr/>
          <a:lstStyle/>
          <a:p>
            <a:endParaRPr lang="es-ES" smtClean="0"/>
          </a:p>
        </p:txBody>
      </p:sp>
    </p:spTree>
    <p:extLst>
      <p:ext uri="{BB962C8B-B14F-4D97-AF65-F5344CB8AC3E}">
        <p14:creationId xmlns:p14="http://schemas.microsoft.com/office/powerpoint/2010/main" val="3339362043"/>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6" name="Rectangle 31"/>
          <p:cNvSpPr>
            <a:spLocks noGrp="1" noChangeArrowheads="1"/>
          </p:cNvSpPr>
          <p:nvPr>
            <p:ph type="hdr" sz="quarter"/>
          </p:nvPr>
        </p:nvSpPr>
        <p:spPr>
          <a:noFill/>
        </p:spPr>
        <p:txBody>
          <a:bodyPr/>
          <a:lstStyle/>
          <a:p>
            <a:r>
              <a:rPr lang="es-ES" smtClean="0"/>
              <a:t>Redes Multimedia</a:t>
            </a:r>
          </a:p>
        </p:txBody>
      </p:sp>
      <p:sp>
        <p:nvSpPr>
          <p:cNvPr id="277507" name="Rectangle 35"/>
          <p:cNvSpPr>
            <a:spLocks noGrp="1" noChangeArrowheads="1"/>
          </p:cNvSpPr>
          <p:nvPr>
            <p:ph type="ftr" sz="quarter" idx="4"/>
          </p:nvPr>
        </p:nvSpPr>
        <p:spPr>
          <a:noFill/>
        </p:spPr>
        <p:txBody>
          <a:bodyPr/>
          <a:lstStyle/>
          <a:p>
            <a:r>
              <a:rPr lang="es-ES" smtClean="0"/>
              <a:t>Ampliación Redes</a:t>
            </a:r>
          </a:p>
        </p:txBody>
      </p:sp>
      <p:sp>
        <p:nvSpPr>
          <p:cNvPr id="277508" name="Rectangle 36"/>
          <p:cNvSpPr>
            <a:spLocks noGrp="1" noChangeArrowheads="1"/>
          </p:cNvSpPr>
          <p:nvPr>
            <p:ph type="sldNum" sz="quarter" idx="5"/>
          </p:nvPr>
        </p:nvSpPr>
        <p:spPr>
          <a:noFill/>
        </p:spPr>
        <p:txBody>
          <a:bodyPr/>
          <a:lstStyle/>
          <a:p>
            <a:r>
              <a:rPr lang="es-ES" smtClean="0"/>
              <a:t>2-</a:t>
            </a:r>
            <a:fld id="{149CB02F-CC57-47B5-AC88-D73C5F411977}" type="slidenum">
              <a:rPr lang="es-ES" smtClean="0"/>
              <a:pPr/>
              <a:t>161</a:t>
            </a:fld>
            <a:endParaRPr lang="es-ES" smtClean="0"/>
          </a:p>
        </p:txBody>
      </p:sp>
      <p:sp>
        <p:nvSpPr>
          <p:cNvPr id="277509" name="Rectangle 2"/>
          <p:cNvSpPr>
            <a:spLocks noGrp="1" noRot="1" noChangeAspect="1" noChangeArrowheads="1" noTextEdit="1"/>
          </p:cNvSpPr>
          <p:nvPr>
            <p:ph type="sldImg"/>
          </p:nvPr>
        </p:nvSpPr>
        <p:spPr>
          <a:xfrm>
            <a:off x="565150" y="488950"/>
            <a:ext cx="5664200" cy="4248150"/>
          </a:xfrm>
          <a:ln/>
        </p:spPr>
      </p:sp>
      <p:sp>
        <p:nvSpPr>
          <p:cNvPr id="277510" name="Rectangle 3"/>
          <p:cNvSpPr>
            <a:spLocks noGrp="1" noChangeArrowheads="1"/>
          </p:cNvSpPr>
          <p:nvPr>
            <p:ph type="body" idx="1"/>
          </p:nvPr>
        </p:nvSpPr>
        <p:spPr>
          <a:noFill/>
          <a:ln/>
        </p:spPr>
        <p:txBody>
          <a:bodyPr/>
          <a:lstStyle/>
          <a:p>
            <a:endParaRPr lang="es-ES" smtClean="0"/>
          </a:p>
        </p:txBody>
      </p:sp>
    </p:spTree>
    <p:extLst>
      <p:ext uri="{BB962C8B-B14F-4D97-AF65-F5344CB8AC3E}">
        <p14:creationId xmlns:p14="http://schemas.microsoft.com/office/powerpoint/2010/main" val="3576382717"/>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30" name="Rectangle 31"/>
          <p:cNvSpPr>
            <a:spLocks noGrp="1" noChangeArrowheads="1"/>
          </p:cNvSpPr>
          <p:nvPr>
            <p:ph type="hdr" sz="quarter"/>
          </p:nvPr>
        </p:nvSpPr>
        <p:spPr>
          <a:noFill/>
        </p:spPr>
        <p:txBody>
          <a:bodyPr/>
          <a:lstStyle/>
          <a:p>
            <a:r>
              <a:rPr lang="es-ES" smtClean="0"/>
              <a:t>Redes Multimedia</a:t>
            </a:r>
          </a:p>
        </p:txBody>
      </p:sp>
      <p:sp>
        <p:nvSpPr>
          <p:cNvPr id="278531" name="Rectangle 35"/>
          <p:cNvSpPr>
            <a:spLocks noGrp="1" noChangeArrowheads="1"/>
          </p:cNvSpPr>
          <p:nvPr>
            <p:ph type="ftr" sz="quarter" idx="4"/>
          </p:nvPr>
        </p:nvSpPr>
        <p:spPr>
          <a:noFill/>
        </p:spPr>
        <p:txBody>
          <a:bodyPr/>
          <a:lstStyle/>
          <a:p>
            <a:r>
              <a:rPr lang="es-ES" smtClean="0"/>
              <a:t>Ampliación Redes</a:t>
            </a:r>
          </a:p>
        </p:txBody>
      </p:sp>
      <p:sp>
        <p:nvSpPr>
          <p:cNvPr id="278532" name="Rectangle 36"/>
          <p:cNvSpPr>
            <a:spLocks noGrp="1" noChangeArrowheads="1"/>
          </p:cNvSpPr>
          <p:nvPr>
            <p:ph type="sldNum" sz="quarter" idx="5"/>
          </p:nvPr>
        </p:nvSpPr>
        <p:spPr>
          <a:noFill/>
        </p:spPr>
        <p:txBody>
          <a:bodyPr/>
          <a:lstStyle/>
          <a:p>
            <a:r>
              <a:rPr lang="es-ES" smtClean="0"/>
              <a:t>2-</a:t>
            </a:r>
            <a:fld id="{94CA0A9F-E61E-4CC6-92B6-4F621F82336E}" type="slidenum">
              <a:rPr lang="es-ES" smtClean="0"/>
              <a:pPr/>
              <a:t>162</a:t>
            </a:fld>
            <a:endParaRPr lang="es-ES" smtClean="0"/>
          </a:p>
        </p:txBody>
      </p:sp>
      <p:sp>
        <p:nvSpPr>
          <p:cNvPr id="278533" name="Rectangle 2"/>
          <p:cNvSpPr>
            <a:spLocks noGrp="1" noRot="1" noChangeAspect="1" noChangeArrowheads="1" noTextEdit="1"/>
          </p:cNvSpPr>
          <p:nvPr>
            <p:ph type="sldImg"/>
          </p:nvPr>
        </p:nvSpPr>
        <p:spPr>
          <a:xfrm>
            <a:off x="565150" y="488950"/>
            <a:ext cx="5664200" cy="4248150"/>
          </a:xfrm>
          <a:ln/>
        </p:spPr>
      </p:sp>
      <p:sp>
        <p:nvSpPr>
          <p:cNvPr id="278534" name="Rectangle 3"/>
          <p:cNvSpPr>
            <a:spLocks noGrp="1" noChangeArrowheads="1"/>
          </p:cNvSpPr>
          <p:nvPr>
            <p:ph type="body" idx="1"/>
          </p:nvPr>
        </p:nvSpPr>
        <p:spPr>
          <a:noFill/>
          <a:ln/>
        </p:spPr>
        <p:txBody>
          <a:bodyPr/>
          <a:lstStyle/>
          <a:p>
            <a:endParaRPr lang="es-ES" smtClean="0"/>
          </a:p>
        </p:txBody>
      </p:sp>
    </p:spTree>
    <p:extLst>
      <p:ext uri="{BB962C8B-B14F-4D97-AF65-F5344CB8AC3E}">
        <p14:creationId xmlns:p14="http://schemas.microsoft.com/office/powerpoint/2010/main" val="1642770424"/>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4" name="Rectangle 31"/>
          <p:cNvSpPr>
            <a:spLocks noGrp="1" noChangeArrowheads="1"/>
          </p:cNvSpPr>
          <p:nvPr>
            <p:ph type="hdr" sz="quarter"/>
          </p:nvPr>
        </p:nvSpPr>
        <p:spPr>
          <a:noFill/>
        </p:spPr>
        <p:txBody>
          <a:bodyPr/>
          <a:lstStyle/>
          <a:p>
            <a:r>
              <a:rPr lang="es-ES" smtClean="0"/>
              <a:t>Redes Multimedia</a:t>
            </a:r>
          </a:p>
        </p:txBody>
      </p:sp>
      <p:sp>
        <p:nvSpPr>
          <p:cNvPr id="279555" name="Rectangle 35"/>
          <p:cNvSpPr>
            <a:spLocks noGrp="1" noChangeArrowheads="1"/>
          </p:cNvSpPr>
          <p:nvPr>
            <p:ph type="ftr" sz="quarter" idx="4"/>
          </p:nvPr>
        </p:nvSpPr>
        <p:spPr>
          <a:noFill/>
        </p:spPr>
        <p:txBody>
          <a:bodyPr/>
          <a:lstStyle/>
          <a:p>
            <a:r>
              <a:rPr lang="es-ES" smtClean="0"/>
              <a:t>Ampliación Redes</a:t>
            </a:r>
          </a:p>
        </p:txBody>
      </p:sp>
      <p:sp>
        <p:nvSpPr>
          <p:cNvPr id="279556" name="Rectangle 36"/>
          <p:cNvSpPr>
            <a:spLocks noGrp="1" noChangeArrowheads="1"/>
          </p:cNvSpPr>
          <p:nvPr>
            <p:ph type="sldNum" sz="quarter" idx="5"/>
          </p:nvPr>
        </p:nvSpPr>
        <p:spPr>
          <a:noFill/>
        </p:spPr>
        <p:txBody>
          <a:bodyPr/>
          <a:lstStyle/>
          <a:p>
            <a:r>
              <a:rPr lang="es-ES" smtClean="0"/>
              <a:t>2-</a:t>
            </a:r>
            <a:fld id="{19F05B5E-5435-4014-9028-DB04186B4091}" type="slidenum">
              <a:rPr lang="es-ES" smtClean="0"/>
              <a:pPr/>
              <a:t>163</a:t>
            </a:fld>
            <a:endParaRPr lang="es-ES" smtClean="0"/>
          </a:p>
        </p:txBody>
      </p:sp>
      <p:sp>
        <p:nvSpPr>
          <p:cNvPr id="279557" name="Rectangle 2"/>
          <p:cNvSpPr>
            <a:spLocks noGrp="1" noRot="1" noChangeAspect="1" noChangeArrowheads="1" noTextEdit="1"/>
          </p:cNvSpPr>
          <p:nvPr>
            <p:ph type="sldImg"/>
          </p:nvPr>
        </p:nvSpPr>
        <p:spPr>
          <a:xfrm>
            <a:off x="565150" y="488950"/>
            <a:ext cx="5664200" cy="4248150"/>
          </a:xfrm>
          <a:ln/>
        </p:spPr>
      </p:sp>
      <p:sp>
        <p:nvSpPr>
          <p:cNvPr id="279558" name="Rectangle 3"/>
          <p:cNvSpPr>
            <a:spLocks noGrp="1" noChangeArrowheads="1"/>
          </p:cNvSpPr>
          <p:nvPr>
            <p:ph type="body" idx="1"/>
          </p:nvPr>
        </p:nvSpPr>
        <p:spPr>
          <a:noFill/>
          <a:ln/>
        </p:spPr>
        <p:txBody>
          <a:bodyPr/>
          <a:lstStyle/>
          <a:p>
            <a:endParaRPr lang="es-ES" smtClean="0"/>
          </a:p>
        </p:txBody>
      </p:sp>
    </p:spTree>
    <p:extLst>
      <p:ext uri="{BB962C8B-B14F-4D97-AF65-F5344CB8AC3E}">
        <p14:creationId xmlns:p14="http://schemas.microsoft.com/office/powerpoint/2010/main" val="2610046607"/>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8" name="Rectangle 31"/>
          <p:cNvSpPr>
            <a:spLocks noGrp="1" noChangeArrowheads="1"/>
          </p:cNvSpPr>
          <p:nvPr>
            <p:ph type="hdr" sz="quarter"/>
          </p:nvPr>
        </p:nvSpPr>
        <p:spPr>
          <a:noFill/>
        </p:spPr>
        <p:txBody>
          <a:bodyPr/>
          <a:lstStyle/>
          <a:p>
            <a:r>
              <a:rPr lang="es-ES" smtClean="0"/>
              <a:t>Redes Multimedia</a:t>
            </a:r>
          </a:p>
        </p:txBody>
      </p:sp>
      <p:sp>
        <p:nvSpPr>
          <p:cNvPr id="280579" name="Rectangle 35"/>
          <p:cNvSpPr>
            <a:spLocks noGrp="1" noChangeArrowheads="1"/>
          </p:cNvSpPr>
          <p:nvPr>
            <p:ph type="ftr" sz="quarter" idx="4"/>
          </p:nvPr>
        </p:nvSpPr>
        <p:spPr>
          <a:noFill/>
        </p:spPr>
        <p:txBody>
          <a:bodyPr/>
          <a:lstStyle/>
          <a:p>
            <a:r>
              <a:rPr lang="es-ES" smtClean="0"/>
              <a:t>Ampliación Redes</a:t>
            </a:r>
          </a:p>
        </p:txBody>
      </p:sp>
      <p:sp>
        <p:nvSpPr>
          <p:cNvPr id="280580" name="Rectangle 36"/>
          <p:cNvSpPr>
            <a:spLocks noGrp="1" noChangeArrowheads="1"/>
          </p:cNvSpPr>
          <p:nvPr>
            <p:ph type="sldNum" sz="quarter" idx="5"/>
          </p:nvPr>
        </p:nvSpPr>
        <p:spPr>
          <a:noFill/>
        </p:spPr>
        <p:txBody>
          <a:bodyPr/>
          <a:lstStyle/>
          <a:p>
            <a:r>
              <a:rPr lang="es-ES" smtClean="0"/>
              <a:t>2-</a:t>
            </a:r>
            <a:fld id="{56E0AA16-6D9A-4E77-8B63-C07F3212A999}" type="slidenum">
              <a:rPr lang="es-ES" smtClean="0"/>
              <a:pPr/>
              <a:t>164</a:t>
            </a:fld>
            <a:endParaRPr lang="es-ES" smtClean="0"/>
          </a:p>
        </p:txBody>
      </p:sp>
      <p:sp>
        <p:nvSpPr>
          <p:cNvPr id="280581" name="Rectangle 2"/>
          <p:cNvSpPr>
            <a:spLocks noGrp="1" noRot="1" noChangeAspect="1" noChangeArrowheads="1" noTextEdit="1"/>
          </p:cNvSpPr>
          <p:nvPr>
            <p:ph type="sldImg"/>
          </p:nvPr>
        </p:nvSpPr>
        <p:spPr>
          <a:xfrm>
            <a:off x="565150" y="488950"/>
            <a:ext cx="5664200" cy="4248150"/>
          </a:xfrm>
          <a:ln/>
        </p:spPr>
      </p:sp>
      <p:sp>
        <p:nvSpPr>
          <p:cNvPr id="280582" name="Rectangle 3"/>
          <p:cNvSpPr>
            <a:spLocks noGrp="1" noChangeArrowheads="1"/>
          </p:cNvSpPr>
          <p:nvPr>
            <p:ph type="body" idx="1"/>
          </p:nvPr>
        </p:nvSpPr>
        <p:spPr>
          <a:noFill/>
          <a:ln/>
        </p:spPr>
        <p:txBody>
          <a:bodyPr/>
          <a:lstStyle/>
          <a:p>
            <a:endParaRPr lang="es-ES" smtClean="0"/>
          </a:p>
        </p:txBody>
      </p:sp>
    </p:spTree>
    <p:extLst>
      <p:ext uri="{BB962C8B-B14F-4D97-AF65-F5344CB8AC3E}">
        <p14:creationId xmlns:p14="http://schemas.microsoft.com/office/powerpoint/2010/main" val="4024375085"/>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2" name="Rectangle 31"/>
          <p:cNvSpPr>
            <a:spLocks noGrp="1" noChangeArrowheads="1"/>
          </p:cNvSpPr>
          <p:nvPr>
            <p:ph type="hdr" sz="quarter"/>
          </p:nvPr>
        </p:nvSpPr>
        <p:spPr>
          <a:noFill/>
        </p:spPr>
        <p:txBody>
          <a:bodyPr/>
          <a:lstStyle/>
          <a:p>
            <a:r>
              <a:rPr lang="es-ES" smtClean="0"/>
              <a:t>Redes Multimedia</a:t>
            </a:r>
          </a:p>
        </p:txBody>
      </p:sp>
      <p:sp>
        <p:nvSpPr>
          <p:cNvPr id="281603" name="Rectangle 35"/>
          <p:cNvSpPr>
            <a:spLocks noGrp="1" noChangeArrowheads="1"/>
          </p:cNvSpPr>
          <p:nvPr>
            <p:ph type="ftr" sz="quarter" idx="4"/>
          </p:nvPr>
        </p:nvSpPr>
        <p:spPr>
          <a:noFill/>
        </p:spPr>
        <p:txBody>
          <a:bodyPr/>
          <a:lstStyle/>
          <a:p>
            <a:r>
              <a:rPr lang="es-ES" smtClean="0"/>
              <a:t>Ampliación Redes</a:t>
            </a:r>
          </a:p>
        </p:txBody>
      </p:sp>
      <p:sp>
        <p:nvSpPr>
          <p:cNvPr id="281604" name="Rectangle 36"/>
          <p:cNvSpPr>
            <a:spLocks noGrp="1" noChangeArrowheads="1"/>
          </p:cNvSpPr>
          <p:nvPr>
            <p:ph type="sldNum" sz="quarter" idx="5"/>
          </p:nvPr>
        </p:nvSpPr>
        <p:spPr>
          <a:noFill/>
        </p:spPr>
        <p:txBody>
          <a:bodyPr/>
          <a:lstStyle/>
          <a:p>
            <a:r>
              <a:rPr lang="es-ES" smtClean="0"/>
              <a:t>2-</a:t>
            </a:r>
            <a:fld id="{B84FAD75-F0B4-48AC-85D2-98D152E43AB2}" type="slidenum">
              <a:rPr lang="es-ES" smtClean="0"/>
              <a:pPr/>
              <a:t>165</a:t>
            </a:fld>
            <a:endParaRPr lang="es-ES" smtClean="0"/>
          </a:p>
        </p:txBody>
      </p:sp>
      <p:sp>
        <p:nvSpPr>
          <p:cNvPr id="281605" name="Rectangle 2"/>
          <p:cNvSpPr>
            <a:spLocks noGrp="1" noRot="1" noChangeAspect="1" noChangeArrowheads="1" noTextEdit="1"/>
          </p:cNvSpPr>
          <p:nvPr>
            <p:ph type="sldImg"/>
          </p:nvPr>
        </p:nvSpPr>
        <p:spPr>
          <a:xfrm>
            <a:off x="565150" y="488950"/>
            <a:ext cx="5664200" cy="4248150"/>
          </a:xfrm>
          <a:ln/>
        </p:spPr>
      </p:sp>
      <p:sp>
        <p:nvSpPr>
          <p:cNvPr id="281606" name="Rectangle 3"/>
          <p:cNvSpPr>
            <a:spLocks noGrp="1" noChangeArrowheads="1"/>
          </p:cNvSpPr>
          <p:nvPr>
            <p:ph type="body" idx="1"/>
          </p:nvPr>
        </p:nvSpPr>
        <p:spPr>
          <a:noFill/>
          <a:ln/>
        </p:spPr>
        <p:txBody>
          <a:bodyPr/>
          <a:lstStyle/>
          <a:p>
            <a:endParaRPr lang="es-ES" smtClean="0"/>
          </a:p>
        </p:txBody>
      </p:sp>
    </p:spTree>
    <p:extLst>
      <p:ext uri="{BB962C8B-B14F-4D97-AF65-F5344CB8AC3E}">
        <p14:creationId xmlns:p14="http://schemas.microsoft.com/office/powerpoint/2010/main" val="3284780781"/>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6" name="Rectangle 31"/>
          <p:cNvSpPr>
            <a:spLocks noGrp="1" noChangeArrowheads="1"/>
          </p:cNvSpPr>
          <p:nvPr>
            <p:ph type="hdr" sz="quarter"/>
          </p:nvPr>
        </p:nvSpPr>
        <p:spPr>
          <a:noFill/>
        </p:spPr>
        <p:txBody>
          <a:bodyPr/>
          <a:lstStyle/>
          <a:p>
            <a:r>
              <a:rPr lang="es-ES" smtClean="0"/>
              <a:t>Redes Multimedia</a:t>
            </a:r>
          </a:p>
        </p:txBody>
      </p:sp>
      <p:sp>
        <p:nvSpPr>
          <p:cNvPr id="282627" name="Rectangle 35"/>
          <p:cNvSpPr>
            <a:spLocks noGrp="1" noChangeArrowheads="1"/>
          </p:cNvSpPr>
          <p:nvPr>
            <p:ph type="ftr" sz="quarter" idx="4"/>
          </p:nvPr>
        </p:nvSpPr>
        <p:spPr>
          <a:noFill/>
        </p:spPr>
        <p:txBody>
          <a:bodyPr/>
          <a:lstStyle/>
          <a:p>
            <a:r>
              <a:rPr lang="es-ES" smtClean="0"/>
              <a:t>Ampliación Redes</a:t>
            </a:r>
          </a:p>
        </p:txBody>
      </p:sp>
      <p:sp>
        <p:nvSpPr>
          <p:cNvPr id="282628" name="Rectangle 36"/>
          <p:cNvSpPr>
            <a:spLocks noGrp="1" noChangeArrowheads="1"/>
          </p:cNvSpPr>
          <p:nvPr>
            <p:ph type="sldNum" sz="quarter" idx="5"/>
          </p:nvPr>
        </p:nvSpPr>
        <p:spPr>
          <a:noFill/>
        </p:spPr>
        <p:txBody>
          <a:bodyPr/>
          <a:lstStyle/>
          <a:p>
            <a:r>
              <a:rPr lang="es-ES" smtClean="0"/>
              <a:t>2-</a:t>
            </a:r>
            <a:fld id="{D810DE60-60E6-4CC8-8E3B-754C311755B3}" type="slidenum">
              <a:rPr lang="es-ES" smtClean="0"/>
              <a:pPr/>
              <a:t>166</a:t>
            </a:fld>
            <a:endParaRPr lang="es-ES" smtClean="0"/>
          </a:p>
        </p:txBody>
      </p:sp>
      <p:sp>
        <p:nvSpPr>
          <p:cNvPr id="282629" name="Rectangle 2"/>
          <p:cNvSpPr>
            <a:spLocks noGrp="1" noRot="1" noChangeAspect="1" noChangeArrowheads="1" noTextEdit="1"/>
          </p:cNvSpPr>
          <p:nvPr>
            <p:ph type="sldImg"/>
          </p:nvPr>
        </p:nvSpPr>
        <p:spPr>
          <a:xfrm>
            <a:off x="565150" y="488950"/>
            <a:ext cx="5664200" cy="4248150"/>
          </a:xfrm>
          <a:ln/>
        </p:spPr>
      </p:sp>
      <p:sp>
        <p:nvSpPr>
          <p:cNvPr id="282630" name="Rectangle 3"/>
          <p:cNvSpPr>
            <a:spLocks noGrp="1" noChangeArrowheads="1"/>
          </p:cNvSpPr>
          <p:nvPr>
            <p:ph type="body" idx="1"/>
          </p:nvPr>
        </p:nvSpPr>
        <p:spPr>
          <a:noFill/>
          <a:ln/>
        </p:spPr>
        <p:txBody>
          <a:bodyPr/>
          <a:lstStyle/>
          <a:p>
            <a:endParaRPr lang="es-ES" smtClean="0"/>
          </a:p>
        </p:txBody>
      </p:sp>
    </p:spTree>
    <p:extLst>
      <p:ext uri="{BB962C8B-B14F-4D97-AF65-F5344CB8AC3E}">
        <p14:creationId xmlns:p14="http://schemas.microsoft.com/office/powerpoint/2010/main" val="1886220830"/>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0" name="Rectangle 31"/>
          <p:cNvSpPr>
            <a:spLocks noGrp="1" noChangeArrowheads="1"/>
          </p:cNvSpPr>
          <p:nvPr>
            <p:ph type="hdr" sz="quarter"/>
          </p:nvPr>
        </p:nvSpPr>
        <p:spPr>
          <a:noFill/>
        </p:spPr>
        <p:txBody>
          <a:bodyPr/>
          <a:lstStyle/>
          <a:p>
            <a:r>
              <a:rPr lang="es-ES" smtClean="0"/>
              <a:t>Redes Multimedia</a:t>
            </a:r>
          </a:p>
        </p:txBody>
      </p:sp>
      <p:sp>
        <p:nvSpPr>
          <p:cNvPr id="283651" name="Rectangle 35"/>
          <p:cNvSpPr>
            <a:spLocks noGrp="1" noChangeArrowheads="1"/>
          </p:cNvSpPr>
          <p:nvPr>
            <p:ph type="ftr" sz="quarter" idx="4"/>
          </p:nvPr>
        </p:nvSpPr>
        <p:spPr>
          <a:noFill/>
        </p:spPr>
        <p:txBody>
          <a:bodyPr/>
          <a:lstStyle/>
          <a:p>
            <a:r>
              <a:rPr lang="es-ES" smtClean="0"/>
              <a:t>Ampliación Redes</a:t>
            </a:r>
          </a:p>
        </p:txBody>
      </p:sp>
      <p:sp>
        <p:nvSpPr>
          <p:cNvPr id="283652" name="Rectangle 36"/>
          <p:cNvSpPr>
            <a:spLocks noGrp="1" noChangeArrowheads="1"/>
          </p:cNvSpPr>
          <p:nvPr>
            <p:ph type="sldNum" sz="quarter" idx="5"/>
          </p:nvPr>
        </p:nvSpPr>
        <p:spPr>
          <a:noFill/>
        </p:spPr>
        <p:txBody>
          <a:bodyPr/>
          <a:lstStyle/>
          <a:p>
            <a:r>
              <a:rPr lang="es-ES" smtClean="0"/>
              <a:t>2-</a:t>
            </a:r>
            <a:fld id="{CC59D365-56EB-4596-AE5C-66E5E07DA29C}" type="slidenum">
              <a:rPr lang="es-ES" smtClean="0"/>
              <a:pPr/>
              <a:t>167</a:t>
            </a:fld>
            <a:endParaRPr lang="es-ES" smtClean="0"/>
          </a:p>
        </p:txBody>
      </p:sp>
      <p:sp>
        <p:nvSpPr>
          <p:cNvPr id="283653" name="Rectangle 2"/>
          <p:cNvSpPr>
            <a:spLocks noGrp="1" noRot="1" noChangeAspect="1" noChangeArrowheads="1" noTextEdit="1"/>
          </p:cNvSpPr>
          <p:nvPr>
            <p:ph type="sldImg"/>
          </p:nvPr>
        </p:nvSpPr>
        <p:spPr>
          <a:xfrm>
            <a:off x="565150" y="488950"/>
            <a:ext cx="5664200" cy="4248150"/>
          </a:xfrm>
          <a:ln/>
        </p:spPr>
      </p:sp>
      <p:sp>
        <p:nvSpPr>
          <p:cNvPr id="283654" name="Rectangle 3"/>
          <p:cNvSpPr>
            <a:spLocks noGrp="1" noChangeArrowheads="1"/>
          </p:cNvSpPr>
          <p:nvPr>
            <p:ph type="body" idx="1"/>
          </p:nvPr>
        </p:nvSpPr>
        <p:spPr>
          <a:noFill/>
          <a:ln/>
        </p:spPr>
        <p:txBody>
          <a:bodyPr/>
          <a:lstStyle/>
          <a:p>
            <a:endParaRPr lang="es-ES" smtClean="0"/>
          </a:p>
        </p:txBody>
      </p:sp>
    </p:spTree>
    <p:extLst>
      <p:ext uri="{BB962C8B-B14F-4D97-AF65-F5344CB8AC3E}">
        <p14:creationId xmlns:p14="http://schemas.microsoft.com/office/powerpoint/2010/main" val="423545224"/>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4" name="Rectangle 31"/>
          <p:cNvSpPr>
            <a:spLocks noGrp="1" noChangeArrowheads="1"/>
          </p:cNvSpPr>
          <p:nvPr>
            <p:ph type="hdr" sz="quarter"/>
          </p:nvPr>
        </p:nvSpPr>
        <p:spPr>
          <a:noFill/>
        </p:spPr>
        <p:txBody>
          <a:bodyPr/>
          <a:lstStyle/>
          <a:p>
            <a:r>
              <a:rPr lang="es-ES" smtClean="0"/>
              <a:t>Redes Multimedia</a:t>
            </a:r>
          </a:p>
        </p:txBody>
      </p:sp>
      <p:sp>
        <p:nvSpPr>
          <p:cNvPr id="284675" name="Rectangle 35"/>
          <p:cNvSpPr>
            <a:spLocks noGrp="1" noChangeArrowheads="1"/>
          </p:cNvSpPr>
          <p:nvPr>
            <p:ph type="ftr" sz="quarter" idx="4"/>
          </p:nvPr>
        </p:nvSpPr>
        <p:spPr>
          <a:noFill/>
        </p:spPr>
        <p:txBody>
          <a:bodyPr/>
          <a:lstStyle/>
          <a:p>
            <a:r>
              <a:rPr lang="es-ES" smtClean="0"/>
              <a:t>Ampliación Redes</a:t>
            </a:r>
          </a:p>
        </p:txBody>
      </p:sp>
      <p:sp>
        <p:nvSpPr>
          <p:cNvPr id="284676" name="Rectangle 36"/>
          <p:cNvSpPr>
            <a:spLocks noGrp="1" noChangeArrowheads="1"/>
          </p:cNvSpPr>
          <p:nvPr>
            <p:ph type="sldNum" sz="quarter" idx="5"/>
          </p:nvPr>
        </p:nvSpPr>
        <p:spPr>
          <a:noFill/>
        </p:spPr>
        <p:txBody>
          <a:bodyPr/>
          <a:lstStyle/>
          <a:p>
            <a:r>
              <a:rPr lang="es-ES" smtClean="0"/>
              <a:t>2-</a:t>
            </a:r>
            <a:fld id="{770186F6-4B94-429D-BFBD-C11E541BD300}" type="slidenum">
              <a:rPr lang="es-ES" smtClean="0"/>
              <a:pPr/>
              <a:t>168</a:t>
            </a:fld>
            <a:endParaRPr lang="es-ES" smtClean="0"/>
          </a:p>
        </p:txBody>
      </p:sp>
      <p:sp>
        <p:nvSpPr>
          <p:cNvPr id="284677" name="Rectangle 2"/>
          <p:cNvSpPr>
            <a:spLocks noGrp="1" noRot="1" noChangeAspect="1" noChangeArrowheads="1" noTextEdit="1"/>
          </p:cNvSpPr>
          <p:nvPr>
            <p:ph type="sldImg"/>
          </p:nvPr>
        </p:nvSpPr>
        <p:spPr>
          <a:xfrm>
            <a:off x="565150" y="488950"/>
            <a:ext cx="5664200" cy="4248150"/>
          </a:xfrm>
          <a:ln/>
        </p:spPr>
      </p:sp>
      <p:sp>
        <p:nvSpPr>
          <p:cNvPr id="284678" name="Rectangle 3"/>
          <p:cNvSpPr>
            <a:spLocks noGrp="1" noChangeArrowheads="1"/>
          </p:cNvSpPr>
          <p:nvPr>
            <p:ph type="body" idx="1"/>
          </p:nvPr>
        </p:nvSpPr>
        <p:spPr>
          <a:noFill/>
          <a:ln/>
        </p:spPr>
        <p:txBody>
          <a:bodyPr/>
          <a:lstStyle/>
          <a:p>
            <a:endParaRPr lang="es-ES" smtClean="0"/>
          </a:p>
        </p:txBody>
      </p:sp>
    </p:spTree>
    <p:extLst>
      <p:ext uri="{BB962C8B-B14F-4D97-AF65-F5344CB8AC3E}">
        <p14:creationId xmlns:p14="http://schemas.microsoft.com/office/powerpoint/2010/main" val="4156176759"/>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8" name="Rectangle 31"/>
          <p:cNvSpPr>
            <a:spLocks noGrp="1" noChangeArrowheads="1"/>
          </p:cNvSpPr>
          <p:nvPr>
            <p:ph type="hdr" sz="quarter"/>
          </p:nvPr>
        </p:nvSpPr>
        <p:spPr>
          <a:noFill/>
        </p:spPr>
        <p:txBody>
          <a:bodyPr/>
          <a:lstStyle/>
          <a:p>
            <a:r>
              <a:rPr lang="es-ES" smtClean="0"/>
              <a:t>Redes Multimedia</a:t>
            </a:r>
          </a:p>
        </p:txBody>
      </p:sp>
      <p:sp>
        <p:nvSpPr>
          <p:cNvPr id="285699" name="Rectangle 35"/>
          <p:cNvSpPr>
            <a:spLocks noGrp="1" noChangeArrowheads="1"/>
          </p:cNvSpPr>
          <p:nvPr>
            <p:ph type="ftr" sz="quarter" idx="4"/>
          </p:nvPr>
        </p:nvSpPr>
        <p:spPr>
          <a:noFill/>
        </p:spPr>
        <p:txBody>
          <a:bodyPr/>
          <a:lstStyle/>
          <a:p>
            <a:r>
              <a:rPr lang="es-ES" smtClean="0"/>
              <a:t>Ampliación Redes</a:t>
            </a:r>
          </a:p>
        </p:txBody>
      </p:sp>
      <p:sp>
        <p:nvSpPr>
          <p:cNvPr id="285700" name="Rectangle 36"/>
          <p:cNvSpPr>
            <a:spLocks noGrp="1" noChangeArrowheads="1"/>
          </p:cNvSpPr>
          <p:nvPr>
            <p:ph type="sldNum" sz="quarter" idx="5"/>
          </p:nvPr>
        </p:nvSpPr>
        <p:spPr>
          <a:noFill/>
        </p:spPr>
        <p:txBody>
          <a:bodyPr/>
          <a:lstStyle/>
          <a:p>
            <a:r>
              <a:rPr lang="es-ES" smtClean="0"/>
              <a:t>2-</a:t>
            </a:r>
            <a:fld id="{91D6476C-0AC4-46A6-951F-F8FFAE87831D}" type="slidenum">
              <a:rPr lang="es-ES" smtClean="0"/>
              <a:pPr/>
              <a:t>169</a:t>
            </a:fld>
            <a:endParaRPr lang="es-ES" smtClean="0"/>
          </a:p>
        </p:txBody>
      </p:sp>
      <p:sp>
        <p:nvSpPr>
          <p:cNvPr id="285701" name="Rectangle 2"/>
          <p:cNvSpPr>
            <a:spLocks noGrp="1" noRot="1" noChangeAspect="1" noChangeArrowheads="1" noTextEdit="1"/>
          </p:cNvSpPr>
          <p:nvPr>
            <p:ph type="sldImg"/>
          </p:nvPr>
        </p:nvSpPr>
        <p:spPr>
          <a:xfrm>
            <a:off x="565150" y="488950"/>
            <a:ext cx="5664200" cy="4248150"/>
          </a:xfrm>
          <a:ln/>
        </p:spPr>
      </p:sp>
      <p:sp>
        <p:nvSpPr>
          <p:cNvPr id="285702" name="Rectangle 3"/>
          <p:cNvSpPr>
            <a:spLocks noGrp="1" noChangeArrowheads="1"/>
          </p:cNvSpPr>
          <p:nvPr>
            <p:ph type="body" idx="1"/>
          </p:nvPr>
        </p:nvSpPr>
        <p:spPr>
          <a:noFill/>
          <a:ln/>
        </p:spPr>
        <p:txBody>
          <a:bodyPr/>
          <a:lstStyle/>
          <a:p>
            <a:endParaRPr lang="es-ES" smtClean="0"/>
          </a:p>
        </p:txBody>
      </p:sp>
    </p:spTree>
    <p:extLst>
      <p:ext uri="{BB962C8B-B14F-4D97-AF65-F5344CB8AC3E}">
        <p14:creationId xmlns:p14="http://schemas.microsoft.com/office/powerpoint/2010/main" val="24279194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31"/>
          <p:cNvSpPr>
            <a:spLocks noGrp="1" noChangeArrowheads="1"/>
          </p:cNvSpPr>
          <p:nvPr>
            <p:ph type="hdr" sz="quarter"/>
          </p:nvPr>
        </p:nvSpPr>
        <p:spPr>
          <a:noFill/>
        </p:spPr>
        <p:txBody>
          <a:bodyPr/>
          <a:lstStyle/>
          <a:p>
            <a:r>
              <a:rPr lang="es-ES" smtClean="0"/>
              <a:t>Redes Multimedia</a:t>
            </a:r>
          </a:p>
        </p:txBody>
      </p:sp>
      <p:sp>
        <p:nvSpPr>
          <p:cNvPr id="165891" name="Rectangle 35"/>
          <p:cNvSpPr>
            <a:spLocks noGrp="1" noChangeArrowheads="1"/>
          </p:cNvSpPr>
          <p:nvPr>
            <p:ph type="ftr" sz="quarter" idx="4"/>
          </p:nvPr>
        </p:nvSpPr>
        <p:spPr>
          <a:noFill/>
        </p:spPr>
        <p:txBody>
          <a:bodyPr/>
          <a:lstStyle/>
          <a:p>
            <a:r>
              <a:rPr lang="es-ES" smtClean="0"/>
              <a:t>Ampliación Redes</a:t>
            </a:r>
          </a:p>
        </p:txBody>
      </p:sp>
      <p:sp>
        <p:nvSpPr>
          <p:cNvPr id="165892" name="Rectangle 36"/>
          <p:cNvSpPr>
            <a:spLocks noGrp="1" noChangeArrowheads="1"/>
          </p:cNvSpPr>
          <p:nvPr>
            <p:ph type="sldNum" sz="quarter" idx="5"/>
          </p:nvPr>
        </p:nvSpPr>
        <p:spPr>
          <a:noFill/>
        </p:spPr>
        <p:txBody>
          <a:bodyPr/>
          <a:lstStyle/>
          <a:p>
            <a:r>
              <a:rPr lang="es-ES" smtClean="0"/>
              <a:t>2-</a:t>
            </a:r>
            <a:fld id="{140AAB9B-B10C-4499-AC8F-D6AABA0A34E6}" type="slidenum">
              <a:rPr lang="es-ES" smtClean="0"/>
              <a:pPr/>
              <a:t>17</a:t>
            </a:fld>
            <a:endParaRPr lang="es-ES" smtClean="0"/>
          </a:p>
        </p:txBody>
      </p:sp>
      <p:sp>
        <p:nvSpPr>
          <p:cNvPr id="165893" name="Rectangle 2"/>
          <p:cNvSpPr>
            <a:spLocks noGrp="1" noRot="1" noChangeAspect="1" noChangeArrowheads="1" noTextEdit="1"/>
          </p:cNvSpPr>
          <p:nvPr>
            <p:ph type="sldImg"/>
          </p:nvPr>
        </p:nvSpPr>
        <p:spPr>
          <a:xfrm>
            <a:off x="566738" y="487363"/>
            <a:ext cx="5648325" cy="4237037"/>
          </a:xfrm>
          <a:ln/>
        </p:spPr>
      </p:sp>
      <p:sp>
        <p:nvSpPr>
          <p:cNvPr id="165894" name="Rectangle 3"/>
          <p:cNvSpPr>
            <a:spLocks noGrp="1" noChangeArrowheads="1"/>
          </p:cNvSpPr>
          <p:nvPr>
            <p:ph type="body" idx="1"/>
          </p:nvPr>
        </p:nvSpPr>
        <p:spPr>
          <a:noFill/>
          <a:ln/>
        </p:spPr>
        <p:txBody>
          <a:bodyPr/>
          <a:lstStyle/>
          <a:p>
            <a:r>
              <a:rPr lang="es-ES_tradnl" smtClean="0"/>
              <a:t>Un ejemplo de compresión con pérdidas lo tenemos en el algoritmo ADPCM utilizado en telefonía. Este algoritmo se basa en el hecho de que los valores de amplitud de muestras consecutivas suelen ser muy similares entre sí. Entonces en vez de representar en cada muestra la amplitud como una magnitud absoluta se la representa como la diferencia de amplitud respecto de la muestra anterior. Solo en  la primera muestra se representa la amplitud como valor absoluto.</a:t>
            </a:r>
          </a:p>
          <a:p>
            <a:r>
              <a:rPr lang="es-ES_tradnl" smtClean="0"/>
              <a:t>Al codificar las diferencias de amplitud, que son generalmente valores pequeños, se pueden utilizar menos bits. Por ejemplo si se utilizan cuatro bits por nuestra los valores de amplitud que pueden representarse oscilan entre -7 y +7.</a:t>
            </a:r>
          </a:p>
          <a:p>
            <a:r>
              <a:rPr lang="es-ES_tradnl" smtClean="0"/>
              <a:t>En el caso de que la amplitud de la onda sufra una variación mayor que 7 unidades el codec necesitará varios intervalos para poder llegar a la magnitud real, con lo que el uso de ADPCM impone cierta inercia en la digitalización de la señal y puede provocar cierta distorsión.</a:t>
            </a:r>
          </a:p>
          <a:p>
            <a:r>
              <a:rPr lang="es-ES_tradnl" smtClean="0"/>
              <a:t>Al ser las amplitudes relativas a la primera muestra la pérdida de esta podría afectar seriamente la señal. Por este motivo se introduce una muestra de referencia cada cierto número de muestras.   </a:t>
            </a:r>
          </a:p>
          <a:p>
            <a:r>
              <a:rPr lang="es-ES_tradnl" smtClean="0"/>
              <a:t>Se puede utilizar ADPCM con 2, 3, 4  ó 5 bits, dando como caudal resultante 16, 24, 32 ó 40 Kb/s.</a:t>
            </a:r>
          </a:p>
          <a:p>
            <a:r>
              <a:rPr lang="es-ES_tradnl" smtClean="0"/>
              <a:t>ADPCM es especialmente adecuado para telefonía puesto que genera un caudal constante y no introduce retardo puesto que la codificación de cada muestra se realiza de forma independiente y trivial.</a:t>
            </a:r>
            <a:endParaRPr lang="es-ES" smtClean="0"/>
          </a:p>
        </p:txBody>
      </p:sp>
    </p:spTree>
    <p:extLst>
      <p:ext uri="{BB962C8B-B14F-4D97-AF65-F5344CB8AC3E}">
        <p14:creationId xmlns:p14="http://schemas.microsoft.com/office/powerpoint/2010/main" val="703141097"/>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2" name="Rectangle 31"/>
          <p:cNvSpPr>
            <a:spLocks noGrp="1" noChangeArrowheads="1"/>
          </p:cNvSpPr>
          <p:nvPr>
            <p:ph type="hdr" sz="quarter"/>
          </p:nvPr>
        </p:nvSpPr>
        <p:spPr>
          <a:noFill/>
        </p:spPr>
        <p:txBody>
          <a:bodyPr/>
          <a:lstStyle/>
          <a:p>
            <a:r>
              <a:rPr lang="es-ES" smtClean="0"/>
              <a:t>Redes Multimedia</a:t>
            </a:r>
          </a:p>
        </p:txBody>
      </p:sp>
      <p:sp>
        <p:nvSpPr>
          <p:cNvPr id="286723" name="Rectangle 35"/>
          <p:cNvSpPr>
            <a:spLocks noGrp="1" noChangeArrowheads="1"/>
          </p:cNvSpPr>
          <p:nvPr>
            <p:ph type="ftr" sz="quarter" idx="4"/>
          </p:nvPr>
        </p:nvSpPr>
        <p:spPr>
          <a:noFill/>
        </p:spPr>
        <p:txBody>
          <a:bodyPr/>
          <a:lstStyle/>
          <a:p>
            <a:r>
              <a:rPr lang="es-ES" smtClean="0"/>
              <a:t>Ampliación Redes</a:t>
            </a:r>
          </a:p>
        </p:txBody>
      </p:sp>
      <p:sp>
        <p:nvSpPr>
          <p:cNvPr id="286724" name="Rectangle 36"/>
          <p:cNvSpPr>
            <a:spLocks noGrp="1" noChangeArrowheads="1"/>
          </p:cNvSpPr>
          <p:nvPr>
            <p:ph type="sldNum" sz="quarter" idx="5"/>
          </p:nvPr>
        </p:nvSpPr>
        <p:spPr>
          <a:noFill/>
        </p:spPr>
        <p:txBody>
          <a:bodyPr/>
          <a:lstStyle/>
          <a:p>
            <a:r>
              <a:rPr lang="es-ES" smtClean="0"/>
              <a:t>2-</a:t>
            </a:r>
            <a:fld id="{CE807688-1DEE-4C35-AAE4-D26CE6CF43B1}" type="slidenum">
              <a:rPr lang="es-ES" smtClean="0"/>
              <a:pPr/>
              <a:t>170</a:t>
            </a:fld>
            <a:endParaRPr lang="es-ES" smtClean="0"/>
          </a:p>
        </p:txBody>
      </p:sp>
      <p:sp>
        <p:nvSpPr>
          <p:cNvPr id="286725" name="Rectangle 2"/>
          <p:cNvSpPr>
            <a:spLocks noGrp="1" noRot="1" noChangeAspect="1" noChangeArrowheads="1" noTextEdit="1"/>
          </p:cNvSpPr>
          <p:nvPr>
            <p:ph type="sldImg"/>
          </p:nvPr>
        </p:nvSpPr>
        <p:spPr>
          <a:xfrm>
            <a:off x="565150" y="488950"/>
            <a:ext cx="5664200" cy="4248150"/>
          </a:xfrm>
          <a:ln/>
        </p:spPr>
      </p:sp>
      <p:sp>
        <p:nvSpPr>
          <p:cNvPr id="286726" name="Rectangle 3"/>
          <p:cNvSpPr>
            <a:spLocks noGrp="1" noChangeArrowheads="1"/>
          </p:cNvSpPr>
          <p:nvPr>
            <p:ph type="body" idx="1"/>
          </p:nvPr>
        </p:nvSpPr>
        <p:spPr>
          <a:noFill/>
          <a:ln/>
        </p:spPr>
        <p:txBody>
          <a:bodyPr/>
          <a:lstStyle/>
          <a:p>
            <a:endParaRPr lang="es-ES" smtClean="0"/>
          </a:p>
        </p:txBody>
      </p:sp>
    </p:spTree>
    <p:extLst>
      <p:ext uri="{BB962C8B-B14F-4D97-AF65-F5344CB8AC3E}">
        <p14:creationId xmlns:p14="http://schemas.microsoft.com/office/powerpoint/2010/main" val="3522767982"/>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6" name="Rectangle 31"/>
          <p:cNvSpPr>
            <a:spLocks noGrp="1" noChangeArrowheads="1"/>
          </p:cNvSpPr>
          <p:nvPr>
            <p:ph type="hdr" sz="quarter"/>
          </p:nvPr>
        </p:nvSpPr>
        <p:spPr>
          <a:noFill/>
        </p:spPr>
        <p:txBody>
          <a:bodyPr/>
          <a:lstStyle/>
          <a:p>
            <a:r>
              <a:rPr lang="es-ES" smtClean="0"/>
              <a:t>Redes Multimedia</a:t>
            </a:r>
          </a:p>
        </p:txBody>
      </p:sp>
      <p:sp>
        <p:nvSpPr>
          <p:cNvPr id="287747" name="Rectangle 35"/>
          <p:cNvSpPr>
            <a:spLocks noGrp="1" noChangeArrowheads="1"/>
          </p:cNvSpPr>
          <p:nvPr>
            <p:ph type="ftr" sz="quarter" idx="4"/>
          </p:nvPr>
        </p:nvSpPr>
        <p:spPr>
          <a:noFill/>
        </p:spPr>
        <p:txBody>
          <a:bodyPr/>
          <a:lstStyle/>
          <a:p>
            <a:r>
              <a:rPr lang="es-ES" smtClean="0"/>
              <a:t>Ampliación Redes</a:t>
            </a:r>
          </a:p>
        </p:txBody>
      </p:sp>
      <p:sp>
        <p:nvSpPr>
          <p:cNvPr id="287748" name="Rectangle 36"/>
          <p:cNvSpPr>
            <a:spLocks noGrp="1" noChangeArrowheads="1"/>
          </p:cNvSpPr>
          <p:nvPr>
            <p:ph type="sldNum" sz="quarter" idx="5"/>
          </p:nvPr>
        </p:nvSpPr>
        <p:spPr>
          <a:noFill/>
        </p:spPr>
        <p:txBody>
          <a:bodyPr/>
          <a:lstStyle/>
          <a:p>
            <a:r>
              <a:rPr lang="es-ES" smtClean="0"/>
              <a:t>2-</a:t>
            </a:r>
            <a:fld id="{3F7DB439-0DD8-4036-A8CD-EA97E5F15EF4}" type="slidenum">
              <a:rPr lang="es-ES" smtClean="0"/>
              <a:pPr/>
              <a:t>171</a:t>
            </a:fld>
            <a:endParaRPr lang="es-ES" smtClean="0"/>
          </a:p>
        </p:txBody>
      </p:sp>
      <p:sp>
        <p:nvSpPr>
          <p:cNvPr id="287749" name="Rectangle 2"/>
          <p:cNvSpPr>
            <a:spLocks noGrp="1" noRot="1" noChangeAspect="1" noChangeArrowheads="1" noTextEdit="1"/>
          </p:cNvSpPr>
          <p:nvPr>
            <p:ph type="sldImg"/>
          </p:nvPr>
        </p:nvSpPr>
        <p:spPr>
          <a:xfrm>
            <a:off x="565150" y="488950"/>
            <a:ext cx="5664200" cy="4248150"/>
          </a:xfrm>
          <a:ln/>
        </p:spPr>
      </p:sp>
      <p:sp>
        <p:nvSpPr>
          <p:cNvPr id="287750" name="Rectangle 3"/>
          <p:cNvSpPr>
            <a:spLocks noGrp="1" noChangeArrowheads="1"/>
          </p:cNvSpPr>
          <p:nvPr>
            <p:ph type="body" idx="1"/>
          </p:nvPr>
        </p:nvSpPr>
        <p:spPr>
          <a:noFill/>
          <a:ln/>
        </p:spPr>
        <p:txBody>
          <a:bodyPr/>
          <a:lstStyle/>
          <a:p>
            <a:endParaRPr lang="es-ES" smtClean="0"/>
          </a:p>
        </p:txBody>
      </p:sp>
    </p:spTree>
    <p:extLst>
      <p:ext uri="{BB962C8B-B14F-4D97-AF65-F5344CB8AC3E}">
        <p14:creationId xmlns:p14="http://schemas.microsoft.com/office/powerpoint/2010/main" val="657321823"/>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a:xfrm>
            <a:off x="565150" y="488950"/>
            <a:ext cx="5664200" cy="4248150"/>
          </a:xfrm>
        </p:spPr>
      </p:sp>
      <p:sp>
        <p:nvSpPr>
          <p:cNvPr id="3" name="2 Marcador de notas"/>
          <p:cNvSpPr>
            <a:spLocks noGrp="1"/>
          </p:cNvSpPr>
          <p:nvPr>
            <p:ph type="body" idx="1"/>
          </p:nvPr>
        </p:nvSpPr>
        <p:spPr/>
        <p:txBody>
          <a:bodyPr>
            <a:normAutofit/>
          </a:bodyPr>
          <a:lstStyle/>
          <a:p>
            <a:endParaRPr lang="es-ES"/>
          </a:p>
        </p:txBody>
      </p:sp>
      <p:sp>
        <p:nvSpPr>
          <p:cNvPr id="4" name="3 Marcador de encabezado"/>
          <p:cNvSpPr>
            <a:spLocks noGrp="1"/>
          </p:cNvSpPr>
          <p:nvPr>
            <p:ph type="hdr" sz="quarter" idx="10"/>
          </p:nvPr>
        </p:nvSpPr>
        <p:spPr/>
        <p:txBody>
          <a:bodyPr/>
          <a:lstStyle/>
          <a:p>
            <a:pPr>
              <a:defRPr/>
            </a:pPr>
            <a:r>
              <a:rPr lang="es-ES" smtClean="0"/>
              <a:t>Redes Multimedia</a:t>
            </a:r>
            <a:endParaRPr lang="es-ES"/>
          </a:p>
        </p:txBody>
      </p:sp>
      <p:sp>
        <p:nvSpPr>
          <p:cNvPr id="5" name="4 Marcador de pie de página"/>
          <p:cNvSpPr>
            <a:spLocks noGrp="1"/>
          </p:cNvSpPr>
          <p:nvPr>
            <p:ph type="ftr" sz="quarter" idx="11"/>
          </p:nvPr>
        </p:nvSpPr>
        <p:spPr/>
        <p:txBody>
          <a:bodyPr/>
          <a:lstStyle/>
          <a:p>
            <a:pPr>
              <a:defRPr/>
            </a:pPr>
            <a:r>
              <a:rPr lang="es-ES" smtClean="0"/>
              <a:t>Ampliación Redes</a:t>
            </a:r>
            <a:endParaRPr lang="es-ES"/>
          </a:p>
        </p:txBody>
      </p:sp>
      <p:sp>
        <p:nvSpPr>
          <p:cNvPr id="6" name="5 Marcador de número de diapositiva"/>
          <p:cNvSpPr>
            <a:spLocks noGrp="1"/>
          </p:cNvSpPr>
          <p:nvPr>
            <p:ph type="sldNum" sz="quarter" idx="12"/>
          </p:nvPr>
        </p:nvSpPr>
        <p:spPr/>
        <p:txBody>
          <a:bodyPr/>
          <a:lstStyle/>
          <a:p>
            <a:pPr>
              <a:defRPr/>
            </a:pPr>
            <a:r>
              <a:rPr lang="es-ES" smtClean="0"/>
              <a:t>2-</a:t>
            </a:r>
            <a:fld id="{8F9D4B5A-6492-440F-9087-82B0E8C466CE}" type="slidenum">
              <a:rPr lang="es-ES" smtClean="0"/>
              <a:pPr>
                <a:defRPr/>
              </a:pPr>
              <a:t>172</a:t>
            </a:fld>
            <a:endParaRPr lang="es-ES"/>
          </a:p>
        </p:txBody>
      </p:sp>
    </p:spTree>
    <p:extLst>
      <p:ext uri="{BB962C8B-B14F-4D97-AF65-F5344CB8AC3E}">
        <p14:creationId xmlns:p14="http://schemas.microsoft.com/office/powerpoint/2010/main" val="1279763498"/>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2" name="Rectangle 31"/>
          <p:cNvSpPr>
            <a:spLocks noGrp="1" noChangeArrowheads="1"/>
          </p:cNvSpPr>
          <p:nvPr>
            <p:ph type="hdr" sz="quarter"/>
          </p:nvPr>
        </p:nvSpPr>
        <p:spPr>
          <a:noFill/>
        </p:spPr>
        <p:txBody>
          <a:bodyPr/>
          <a:lstStyle/>
          <a:p>
            <a:r>
              <a:rPr lang="es-ES" smtClean="0"/>
              <a:t>Redes Multimedia</a:t>
            </a:r>
          </a:p>
        </p:txBody>
      </p:sp>
      <p:sp>
        <p:nvSpPr>
          <p:cNvPr id="245763" name="Rectangle 35"/>
          <p:cNvSpPr>
            <a:spLocks noGrp="1" noChangeArrowheads="1"/>
          </p:cNvSpPr>
          <p:nvPr>
            <p:ph type="ftr" sz="quarter" idx="4"/>
          </p:nvPr>
        </p:nvSpPr>
        <p:spPr>
          <a:noFill/>
        </p:spPr>
        <p:txBody>
          <a:bodyPr/>
          <a:lstStyle/>
          <a:p>
            <a:r>
              <a:rPr lang="es-ES" smtClean="0"/>
              <a:t>Ampliación Redes</a:t>
            </a:r>
          </a:p>
        </p:txBody>
      </p:sp>
      <p:sp>
        <p:nvSpPr>
          <p:cNvPr id="245764" name="Rectangle 36"/>
          <p:cNvSpPr>
            <a:spLocks noGrp="1" noChangeArrowheads="1"/>
          </p:cNvSpPr>
          <p:nvPr>
            <p:ph type="sldNum" sz="quarter" idx="5"/>
          </p:nvPr>
        </p:nvSpPr>
        <p:spPr>
          <a:noFill/>
        </p:spPr>
        <p:txBody>
          <a:bodyPr/>
          <a:lstStyle/>
          <a:p>
            <a:r>
              <a:rPr lang="es-ES" smtClean="0"/>
              <a:t>2-</a:t>
            </a:r>
            <a:fld id="{920C8254-9AEA-4485-A7A9-62B0C6107A04}" type="slidenum">
              <a:rPr lang="es-ES" smtClean="0"/>
              <a:pPr/>
              <a:t>173</a:t>
            </a:fld>
            <a:endParaRPr lang="es-ES" smtClean="0"/>
          </a:p>
        </p:txBody>
      </p:sp>
      <p:sp>
        <p:nvSpPr>
          <p:cNvPr id="245765" name="Rectangle 2"/>
          <p:cNvSpPr>
            <a:spLocks noGrp="1" noRot="1" noChangeAspect="1" noChangeArrowheads="1" noTextEdit="1"/>
          </p:cNvSpPr>
          <p:nvPr>
            <p:ph type="sldImg"/>
          </p:nvPr>
        </p:nvSpPr>
        <p:spPr>
          <a:xfrm>
            <a:off x="565150" y="488950"/>
            <a:ext cx="5664200" cy="4248150"/>
          </a:xfrm>
          <a:solidFill>
            <a:srgbClr val="FFFFFF"/>
          </a:solidFill>
          <a:ln/>
        </p:spPr>
      </p:sp>
      <p:sp>
        <p:nvSpPr>
          <p:cNvPr id="245766" name="Rectangle 3"/>
          <p:cNvSpPr>
            <a:spLocks noGrp="1" noChangeArrowheads="1"/>
          </p:cNvSpPr>
          <p:nvPr>
            <p:ph type="body" idx="1"/>
          </p:nvPr>
        </p:nvSpPr>
        <p:spPr>
          <a:solidFill>
            <a:srgbClr val="FFFFFF"/>
          </a:solidFill>
          <a:ln/>
        </p:spPr>
        <p:txBody>
          <a:bodyPr/>
          <a:lstStyle/>
          <a:p>
            <a:r>
              <a:rPr lang="es-ES" smtClean="0"/>
              <a:t>El concepto de MCU es igualmente aplicable a la vídeoconferencia H.323. Se aplican aquí los mismos criterios en cuanto a caudales necesarios que en el caso de H.320, es decir, la MCU ha de replicar n veces el flujo de audio-vídeo recibido, por lo que su conexión a la red ha de ser de mayor capacidad que los terminales a los que da servicio.</a:t>
            </a:r>
          </a:p>
          <a:p>
            <a:endParaRPr lang="es-ES" smtClean="0"/>
          </a:p>
        </p:txBody>
      </p:sp>
    </p:spTree>
    <p:extLst>
      <p:ext uri="{BB962C8B-B14F-4D97-AF65-F5344CB8AC3E}">
        <p14:creationId xmlns:p14="http://schemas.microsoft.com/office/powerpoint/2010/main" val="3198259248"/>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2" name="Rectangle 31"/>
          <p:cNvSpPr>
            <a:spLocks noGrp="1" noChangeArrowheads="1"/>
          </p:cNvSpPr>
          <p:nvPr>
            <p:ph type="hdr" sz="quarter"/>
          </p:nvPr>
        </p:nvSpPr>
        <p:spPr>
          <a:noFill/>
        </p:spPr>
        <p:txBody>
          <a:bodyPr/>
          <a:lstStyle/>
          <a:p>
            <a:r>
              <a:rPr lang="es-ES" smtClean="0"/>
              <a:t>Redes Multimedia</a:t>
            </a:r>
          </a:p>
        </p:txBody>
      </p:sp>
      <p:sp>
        <p:nvSpPr>
          <p:cNvPr id="245763" name="Rectangle 35"/>
          <p:cNvSpPr>
            <a:spLocks noGrp="1" noChangeArrowheads="1"/>
          </p:cNvSpPr>
          <p:nvPr>
            <p:ph type="ftr" sz="quarter" idx="4"/>
          </p:nvPr>
        </p:nvSpPr>
        <p:spPr>
          <a:noFill/>
        </p:spPr>
        <p:txBody>
          <a:bodyPr/>
          <a:lstStyle/>
          <a:p>
            <a:r>
              <a:rPr lang="es-ES" smtClean="0"/>
              <a:t>Ampliación Redes</a:t>
            </a:r>
          </a:p>
        </p:txBody>
      </p:sp>
      <p:sp>
        <p:nvSpPr>
          <p:cNvPr id="245764" name="Rectangle 36"/>
          <p:cNvSpPr>
            <a:spLocks noGrp="1" noChangeArrowheads="1"/>
          </p:cNvSpPr>
          <p:nvPr>
            <p:ph type="sldNum" sz="quarter" idx="5"/>
          </p:nvPr>
        </p:nvSpPr>
        <p:spPr>
          <a:noFill/>
        </p:spPr>
        <p:txBody>
          <a:bodyPr/>
          <a:lstStyle/>
          <a:p>
            <a:r>
              <a:rPr lang="es-ES" smtClean="0"/>
              <a:t>2-</a:t>
            </a:r>
            <a:fld id="{920C8254-9AEA-4485-A7A9-62B0C6107A04}" type="slidenum">
              <a:rPr lang="es-ES" smtClean="0"/>
              <a:pPr/>
              <a:t>174</a:t>
            </a:fld>
            <a:endParaRPr lang="es-ES" smtClean="0"/>
          </a:p>
        </p:txBody>
      </p:sp>
      <p:sp>
        <p:nvSpPr>
          <p:cNvPr id="245765" name="Rectangle 2"/>
          <p:cNvSpPr>
            <a:spLocks noGrp="1" noRot="1" noChangeAspect="1" noChangeArrowheads="1" noTextEdit="1"/>
          </p:cNvSpPr>
          <p:nvPr>
            <p:ph type="sldImg"/>
          </p:nvPr>
        </p:nvSpPr>
        <p:spPr>
          <a:xfrm>
            <a:off x="565150" y="488950"/>
            <a:ext cx="5664200" cy="4248150"/>
          </a:xfrm>
          <a:solidFill>
            <a:srgbClr val="FFFFFF"/>
          </a:solidFill>
          <a:ln/>
        </p:spPr>
      </p:sp>
      <p:sp>
        <p:nvSpPr>
          <p:cNvPr id="245766" name="Rectangle 3"/>
          <p:cNvSpPr>
            <a:spLocks noGrp="1" noChangeArrowheads="1"/>
          </p:cNvSpPr>
          <p:nvPr>
            <p:ph type="body" idx="1"/>
          </p:nvPr>
        </p:nvSpPr>
        <p:spPr>
          <a:solidFill>
            <a:srgbClr val="FFFFFF"/>
          </a:solidFill>
          <a:ln/>
        </p:spPr>
        <p:txBody>
          <a:bodyPr/>
          <a:lstStyle/>
          <a:p>
            <a:r>
              <a:rPr lang="es-ES" smtClean="0"/>
              <a:t>El concepto de MCU es igualmente aplicable a la vídeoconferencia H.323. Se aplican aquí los mismos criterios en cuanto a caudales necesarios que en el caso de H.320, es decir, la MCU ha de replicar n veces el flujo de audio-vídeo recibido, por lo que su conexión a la red ha de ser de mayor capacidad que los terminales a los que da servicio.</a:t>
            </a:r>
          </a:p>
          <a:p>
            <a:endParaRPr lang="es-ES" smtClean="0"/>
          </a:p>
        </p:txBody>
      </p:sp>
    </p:spTree>
    <p:extLst>
      <p:ext uri="{BB962C8B-B14F-4D97-AF65-F5344CB8AC3E}">
        <p14:creationId xmlns:p14="http://schemas.microsoft.com/office/powerpoint/2010/main" val="418120845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31"/>
          <p:cNvSpPr>
            <a:spLocks noGrp="1" noChangeArrowheads="1"/>
          </p:cNvSpPr>
          <p:nvPr>
            <p:ph type="hdr" sz="quarter"/>
          </p:nvPr>
        </p:nvSpPr>
        <p:spPr>
          <a:noFill/>
        </p:spPr>
        <p:txBody>
          <a:bodyPr/>
          <a:lstStyle/>
          <a:p>
            <a:r>
              <a:rPr lang="es-ES" smtClean="0"/>
              <a:t>Redes Multimedia</a:t>
            </a:r>
          </a:p>
        </p:txBody>
      </p:sp>
      <p:sp>
        <p:nvSpPr>
          <p:cNvPr id="167939" name="Rectangle 35"/>
          <p:cNvSpPr>
            <a:spLocks noGrp="1" noChangeArrowheads="1"/>
          </p:cNvSpPr>
          <p:nvPr>
            <p:ph type="ftr" sz="quarter" idx="4"/>
          </p:nvPr>
        </p:nvSpPr>
        <p:spPr>
          <a:noFill/>
        </p:spPr>
        <p:txBody>
          <a:bodyPr/>
          <a:lstStyle/>
          <a:p>
            <a:r>
              <a:rPr lang="es-ES" smtClean="0"/>
              <a:t>Ampliación Redes</a:t>
            </a:r>
          </a:p>
        </p:txBody>
      </p:sp>
      <p:sp>
        <p:nvSpPr>
          <p:cNvPr id="167940" name="Rectangle 36"/>
          <p:cNvSpPr>
            <a:spLocks noGrp="1" noChangeArrowheads="1"/>
          </p:cNvSpPr>
          <p:nvPr>
            <p:ph type="sldNum" sz="quarter" idx="5"/>
          </p:nvPr>
        </p:nvSpPr>
        <p:spPr>
          <a:noFill/>
        </p:spPr>
        <p:txBody>
          <a:bodyPr/>
          <a:lstStyle/>
          <a:p>
            <a:r>
              <a:rPr lang="es-ES" smtClean="0"/>
              <a:t>2-</a:t>
            </a:r>
            <a:fld id="{7A26B758-187D-4060-BE7B-B878BB5AC8A2}" type="slidenum">
              <a:rPr lang="es-ES" smtClean="0"/>
              <a:pPr/>
              <a:t>18</a:t>
            </a:fld>
            <a:endParaRPr lang="es-ES" smtClean="0"/>
          </a:p>
        </p:txBody>
      </p:sp>
      <p:sp>
        <p:nvSpPr>
          <p:cNvPr id="167941" name="Rectangle 2"/>
          <p:cNvSpPr>
            <a:spLocks noGrp="1" noRot="1" noChangeAspect="1" noChangeArrowheads="1" noTextEdit="1"/>
          </p:cNvSpPr>
          <p:nvPr>
            <p:ph type="sldImg"/>
          </p:nvPr>
        </p:nvSpPr>
        <p:spPr>
          <a:xfrm>
            <a:off x="565150" y="488950"/>
            <a:ext cx="5664200" cy="4248150"/>
          </a:xfrm>
          <a:solidFill>
            <a:srgbClr val="FFFFFF"/>
          </a:solidFill>
          <a:ln/>
        </p:spPr>
      </p:sp>
      <p:sp>
        <p:nvSpPr>
          <p:cNvPr id="167942" name="Rectangle 3"/>
          <p:cNvSpPr>
            <a:spLocks noGrp="1" noChangeArrowheads="1"/>
          </p:cNvSpPr>
          <p:nvPr>
            <p:ph type="body" idx="1"/>
          </p:nvPr>
        </p:nvSpPr>
        <p:spPr>
          <a:solidFill>
            <a:srgbClr val="FFFFFF"/>
          </a:solidFill>
          <a:ln/>
        </p:spPr>
        <p:txBody>
          <a:bodyPr/>
          <a:lstStyle/>
          <a:p>
            <a:r>
              <a:rPr lang="es-ES_tradnl" smtClean="0"/>
              <a:t>Generalmente cualquier técnica de compresión de audio introduce una cierta merma de calidad respecto al audio no comprimido, aunque en algunos casos dicha merma es difícilmente perceptible. En general a mayor compresión menor calidad. Los diferentes algoritmos de compresión difieren también en su complejidad de cálculo; en general para un mismo caudal las técnicas más complejas obtienen una mayor calidad a costa de emplear más CPU. La mayoría de las técnicas de compresión de audio han sido estandarizadas por la ITU-T en las normas de telefonía G.7xx. </a:t>
            </a:r>
          </a:p>
          <a:p>
            <a:r>
              <a:rPr lang="es-ES_tradnl" smtClean="0"/>
              <a:t>La comunicación telefónica es muy sensible a los retardos y al jitter. Los algoritmos de compresión diseñados para telefonía deben introducir un retardo muy pequeño ya que de lo contrario se pierde interactividad y aparecen problemas de ecos y baja calidad del sonido. Esta restricción limita las posibilidades de los algoritmos empleados en los estándares de telefonía. Existen otros algoritmos de compresión de audio que al no contar con esta restricción permiten unas tasas de compresión más elevadas ya que pueden analizar muestras de audio más extensas y emplear un mayor tiempo en su análisis, introduciendo por tanto mayor retardo y jitter. Estos son los algoritmos de audio que forman parte de los estándares MPEG, estandarizados por ISO. Con caudales comparables a los de la telefonía los algoritmos MPEG ofrecen calidades comparables al compact disc. En algunos casos la compresión puede no hacerse en tiempo real y puede ser muy asimétrica. La descompresión siempre ha de hacerse evidentemente en tiempo real.</a:t>
            </a:r>
            <a:endParaRPr lang="es-ES" smtClean="0"/>
          </a:p>
        </p:txBody>
      </p:sp>
    </p:spTree>
    <p:extLst>
      <p:ext uri="{BB962C8B-B14F-4D97-AF65-F5344CB8AC3E}">
        <p14:creationId xmlns:p14="http://schemas.microsoft.com/office/powerpoint/2010/main" val="101986132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1 Marcador de imagen de diapositiva"/>
          <p:cNvSpPr>
            <a:spLocks noGrp="1" noRot="1" noChangeAspect="1" noTextEdit="1"/>
          </p:cNvSpPr>
          <p:nvPr>
            <p:ph type="sldImg"/>
          </p:nvPr>
        </p:nvSpPr>
        <p:spPr>
          <a:xfrm>
            <a:off x="565150" y="488950"/>
            <a:ext cx="5664200" cy="4248150"/>
          </a:xfrm>
          <a:ln/>
        </p:spPr>
      </p:sp>
      <p:sp>
        <p:nvSpPr>
          <p:cNvPr id="166915" name="2 Marcador de notas"/>
          <p:cNvSpPr>
            <a:spLocks noGrp="1"/>
          </p:cNvSpPr>
          <p:nvPr>
            <p:ph type="body" idx="1"/>
          </p:nvPr>
        </p:nvSpPr>
        <p:spPr>
          <a:noFill/>
          <a:ln/>
        </p:spPr>
        <p:txBody>
          <a:bodyPr/>
          <a:lstStyle/>
          <a:p>
            <a:endParaRPr lang="es-ES" smtClean="0"/>
          </a:p>
        </p:txBody>
      </p:sp>
      <p:sp>
        <p:nvSpPr>
          <p:cNvPr id="166916" name="3 Marcador de encabezado"/>
          <p:cNvSpPr>
            <a:spLocks noGrp="1"/>
          </p:cNvSpPr>
          <p:nvPr>
            <p:ph type="hdr" sz="quarter"/>
          </p:nvPr>
        </p:nvSpPr>
        <p:spPr>
          <a:noFill/>
        </p:spPr>
        <p:txBody>
          <a:bodyPr/>
          <a:lstStyle/>
          <a:p>
            <a:r>
              <a:rPr lang="es-ES" smtClean="0"/>
              <a:t>Redes Multimedia</a:t>
            </a:r>
          </a:p>
        </p:txBody>
      </p:sp>
      <p:sp>
        <p:nvSpPr>
          <p:cNvPr id="166917" name="4 Marcador de pie de página"/>
          <p:cNvSpPr>
            <a:spLocks noGrp="1"/>
          </p:cNvSpPr>
          <p:nvPr>
            <p:ph type="ftr" sz="quarter" idx="4"/>
          </p:nvPr>
        </p:nvSpPr>
        <p:spPr>
          <a:noFill/>
        </p:spPr>
        <p:txBody>
          <a:bodyPr/>
          <a:lstStyle/>
          <a:p>
            <a:r>
              <a:rPr lang="es-ES" smtClean="0"/>
              <a:t>Ampliación Redes</a:t>
            </a:r>
          </a:p>
        </p:txBody>
      </p:sp>
      <p:sp>
        <p:nvSpPr>
          <p:cNvPr id="166918" name="5 Marcador de número de diapositiva"/>
          <p:cNvSpPr>
            <a:spLocks noGrp="1"/>
          </p:cNvSpPr>
          <p:nvPr>
            <p:ph type="sldNum" sz="quarter" idx="5"/>
          </p:nvPr>
        </p:nvSpPr>
        <p:spPr>
          <a:noFill/>
        </p:spPr>
        <p:txBody>
          <a:bodyPr/>
          <a:lstStyle/>
          <a:p>
            <a:r>
              <a:rPr lang="es-ES" smtClean="0"/>
              <a:t>2-</a:t>
            </a:r>
            <a:fld id="{0F4039B5-13AA-42EC-9E6C-B33988C91B3D}" type="slidenum">
              <a:rPr lang="es-ES" smtClean="0"/>
              <a:pPr/>
              <a:t>19</a:t>
            </a:fld>
            <a:endParaRPr lang="es-ES" smtClean="0"/>
          </a:p>
        </p:txBody>
      </p:sp>
    </p:spTree>
    <p:extLst>
      <p:ext uri="{BB962C8B-B14F-4D97-AF65-F5344CB8AC3E}">
        <p14:creationId xmlns:p14="http://schemas.microsoft.com/office/powerpoint/2010/main" val="27660635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Rectangle 31"/>
          <p:cNvSpPr>
            <a:spLocks noGrp="1" noChangeArrowheads="1"/>
          </p:cNvSpPr>
          <p:nvPr>
            <p:ph type="hdr" sz="quarter"/>
          </p:nvPr>
        </p:nvSpPr>
        <p:spPr>
          <a:noFill/>
        </p:spPr>
        <p:txBody>
          <a:bodyPr/>
          <a:lstStyle/>
          <a:p>
            <a:r>
              <a:rPr lang="es-ES" smtClean="0"/>
              <a:t>Redes Multimedia</a:t>
            </a:r>
          </a:p>
        </p:txBody>
      </p:sp>
      <p:sp>
        <p:nvSpPr>
          <p:cNvPr id="150531" name="Rectangle 35"/>
          <p:cNvSpPr>
            <a:spLocks noGrp="1" noChangeArrowheads="1"/>
          </p:cNvSpPr>
          <p:nvPr>
            <p:ph type="ftr" sz="quarter" idx="4"/>
          </p:nvPr>
        </p:nvSpPr>
        <p:spPr>
          <a:noFill/>
        </p:spPr>
        <p:txBody>
          <a:bodyPr/>
          <a:lstStyle/>
          <a:p>
            <a:r>
              <a:rPr lang="es-ES" smtClean="0"/>
              <a:t>Ampliación Redes</a:t>
            </a:r>
          </a:p>
        </p:txBody>
      </p:sp>
      <p:sp>
        <p:nvSpPr>
          <p:cNvPr id="150532" name="Rectangle 36"/>
          <p:cNvSpPr>
            <a:spLocks noGrp="1" noChangeArrowheads="1"/>
          </p:cNvSpPr>
          <p:nvPr>
            <p:ph type="sldNum" sz="quarter" idx="5"/>
          </p:nvPr>
        </p:nvSpPr>
        <p:spPr>
          <a:noFill/>
        </p:spPr>
        <p:txBody>
          <a:bodyPr/>
          <a:lstStyle/>
          <a:p>
            <a:r>
              <a:rPr lang="es-ES" smtClean="0"/>
              <a:t>2-</a:t>
            </a:r>
            <a:fld id="{9F5C055A-E3A3-4FA4-A88C-FABBA482BD7A}" type="slidenum">
              <a:rPr lang="es-ES" smtClean="0"/>
              <a:pPr/>
              <a:t>2</a:t>
            </a:fld>
            <a:endParaRPr lang="es-ES" smtClean="0"/>
          </a:p>
        </p:txBody>
      </p:sp>
      <p:sp>
        <p:nvSpPr>
          <p:cNvPr id="150533" name="Rectangle 2"/>
          <p:cNvSpPr>
            <a:spLocks noGrp="1" noRot="1" noChangeAspect="1" noChangeArrowheads="1" noTextEdit="1"/>
          </p:cNvSpPr>
          <p:nvPr>
            <p:ph type="sldImg"/>
          </p:nvPr>
        </p:nvSpPr>
        <p:spPr>
          <a:xfrm>
            <a:off x="565150" y="488950"/>
            <a:ext cx="5664200" cy="4248150"/>
          </a:xfrm>
          <a:solidFill>
            <a:srgbClr val="FFFFFF"/>
          </a:solidFill>
          <a:ln/>
        </p:spPr>
      </p:sp>
    </p:spTree>
    <p:extLst>
      <p:ext uri="{BB962C8B-B14F-4D97-AF65-F5344CB8AC3E}">
        <p14:creationId xmlns:p14="http://schemas.microsoft.com/office/powerpoint/2010/main" val="190259950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2" name="1 Marcador de imagen de diapositiva"/>
          <p:cNvSpPr>
            <a:spLocks noGrp="1" noRot="1" noChangeAspect="1" noTextEdit="1"/>
          </p:cNvSpPr>
          <p:nvPr>
            <p:ph type="sldImg"/>
          </p:nvPr>
        </p:nvSpPr>
        <p:spPr>
          <a:xfrm>
            <a:off x="565150" y="488950"/>
            <a:ext cx="5664200" cy="4248150"/>
          </a:xfrm>
          <a:ln/>
        </p:spPr>
      </p:sp>
      <p:sp>
        <p:nvSpPr>
          <p:cNvPr id="168963" name="2 Marcador de notas"/>
          <p:cNvSpPr>
            <a:spLocks noGrp="1"/>
          </p:cNvSpPr>
          <p:nvPr>
            <p:ph type="body" idx="1"/>
          </p:nvPr>
        </p:nvSpPr>
        <p:spPr>
          <a:noFill/>
          <a:ln/>
        </p:spPr>
        <p:txBody>
          <a:bodyPr/>
          <a:lstStyle/>
          <a:p>
            <a:endParaRPr lang="es-ES" smtClean="0"/>
          </a:p>
        </p:txBody>
      </p:sp>
      <p:sp>
        <p:nvSpPr>
          <p:cNvPr id="168964" name="3 Marcador de encabezado"/>
          <p:cNvSpPr>
            <a:spLocks noGrp="1"/>
          </p:cNvSpPr>
          <p:nvPr>
            <p:ph type="hdr" sz="quarter"/>
          </p:nvPr>
        </p:nvSpPr>
        <p:spPr>
          <a:noFill/>
        </p:spPr>
        <p:txBody>
          <a:bodyPr/>
          <a:lstStyle/>
          <a:p>
            <a:r>
              <a:rPr lang="es-ES" smtClean="0"/>
              <a:t>Redes Multimedia</a:t>
            </a:r>
          </a:p>
        </p:txBody>
      </p:sp>
      <p:sp>
        <p:nvSpPr>
          <p:cNvPr id="168965" name="4 Marcador de pie de página"/>
          <p:cNvSpPr>
            <a:spLocks noGrp="1"/>
          </p:cNvSpPr>
          <p:nvPr>
            <p:ph type="ftr" sz="quarter" idx="4"/>
          </p:nvPr>
        </p:nvSpPr>
        <p:spPr>
          <a:noFill/>
        </p:spPr>
        <p:txBody>
          <a:bodyPr/>
          <a:lstStyle/>
          <a:p>
            <a:r>
              <a:rPr lang="es-ES" smtClean="0"/>
              <a:t>Ampliación Redes</a:t>
            </a:r>
          </a:p>
        </p:txBody>
      </p:sp>
      <p:sp>
        <p:nvSpPr>
          <p:cNvPr id="168966" name="5 Marcador de número de diapositiva"/>
          <p:cNvSpPr>
            <a:spLocks noGrp="1"/>
          </p:cNvSpPr>
          <p:nvPr>
            <p:ph type="sldNum" sz="quarter" idx="5"/>
          </p:nvPr>
        </p:nvSpPr>
        <p:spPr>
          <a:noFill/>
        </p:spPr>
        <p:txBody>
          <a:bodyPr/>
          <a:lstStyle/>
          <a:p>
            <a:r>
              <a:rPr lang="es-ES" smtClean="0"/>
              <a:t>2-</a:t>
            </a:r>
            <a:fld id="{2E57CAA5-048A-4E06-B571-4695BA0D28F3}" type="slidenum">
              <a:rPr lang="es-ES" smtClean="0"/>
              <a:pPr/>
              <a:t>20</a:t>
            </a:fld>
            <a:endParaRPr lang="es-ES" smtClean="0"/>
          </a:p>
        </p:txBody>
      </p:sp>
    </p:spTree>
    <p:extLst>
      <p:ext uri="{BB962C8B-B14F-4D97-AF65-F5344CB8AC3E}">
        <p14:creationId xmlns:p14="http://schemas.microsoft.com/office/powerpoint/2010/main" val="157168971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31"/>
          <p:cNvSpPr>
            <a:spLocks noGrp="1" noChangeArrowheads="1"/>
          </p:cNvSpPr>
          <p:nvPr>
            <p:ph type="hdr" sz="quarter"/>
          </p:nvPr>
        </p:nvSpPr>
        <p:spPr>
          <a:noFill/>
        </p:spPr>
        <p:txBody>
          <a:bodyPr/>
          <a:lstStyle/>
          <a:p>
            <a:r>
              <a:rPr lang="es-ES" smtClean="0"/>
              <a:t>Redes Multimedia</a:t>
            </a:r>
          </a:p>
        </p:txBody>
      </p:sp>
      <p:sp>
        <p:nvSpPr>
          <p:cNvPr id="171011" name="Rectangle 35"/>
          <p:cNvSpPr>
            <a:spLocks noGrp="1" noChangeArrowheads="1"/>
          </p:cNvSpPr>
          <p:nvPr>
            <p:ph type="ftr" sz="quarter" idx="4"/>
          </p:nvPr>
        </p:nvSpPr>
        <p:spPr>
          <a:noFill/>
        </p:spPr>
        <p:txBody>
          <a:bodyPr/>
          <a:lstStyle/>
          <a:p>
            <a:r>
              <a:rPr lang="es-ES" smtClean="0"/>
              <a:t>Ampliación Redes</a:t>
            </a:r>
          </a:p>
        </p:txBody>
      </p:sp>
      <p:sp>
        <p:nvSpPr>
          <p:cNvPr id="171012" name="Rectangle 36"/>
          <p:cNvSpPr>
            <a:spLocks noGrp="1" noChangeArrowheads="1"/>
          </p:cNvSpPr>
          <p:nvPr>
            <p:ph type="sldNum" sz="quarter" idx="5"/>
          </p:nvPr>
        </p:nvSpPr>
        <p:spPr>
          <a:noFill/>
        </p:spPr>
        <p:txBody>
          <a:bodyPr/>
          <a:lstStyle/>
          <a:p>
            <a:r>
              <a:rPr lang="es-ES" smtClean="0"/>
              <a:t>2-</a:t>
            </a:r>
            <a:fld id="{6C8E4BE4-6E19-4EC5-8644-2B4E25329294}" type="slidenum">
              <a:rPr lang="es-ES" smtClean="0"/>
              <a:pPr/>
              <a:t>21</a:t>
            </a:fld>
            <a:endParaRPr lang="es-ES" smtClean="0"/>
          </a:p>
        </p:txBody>
      </p:sp>
      <p:sp>
        <p:nvSpPr>
          <p:cNvPr id="171013" name="Rectangle 2"/>
          <p:cNvSpPr>
            <a:spLocks noGrp="1" noRot="1" noChangeAspect="1" noChangeArrowheads="1" noTextEdit="1"/>
          </p:cNvSpPr>
          <p:nvPr>
            <p:ph type="sldImg"/>
          </p:nvPr>
        </p:nvSpPr>
        <p:spPr>
          <a:xfrm>
            <a:off x="565150" y="488950"/>
            <a:ext cx="5664200" cy="4248150"/>
          </a:xfrm>
          <a:ln/>
        </p:spPr>
      </p:sp>
      <p:sp>
        <p:nvSpPr>
          <p:cNvPr id="171014" name="Rectangle 3"/>
          <p:cNvSpPr>
            <a:spLocks noGrp="1" noChangeArrowheads="1"/>
          </p:cNvSpPr>
          <p:nvPr>
            <p:ph type="body" idx="1"/>
          </p:nvPr>
        </p:nvSpPr>
        <p:spPr>
          <a:noFill/>
          <a:ln/>
        </p:spPr>
        <p:txBody>
          <a:bodyPr/>
          <a:lstStyle/>
          <a:p>
            <a:r>
              <a:rPr lang="es-ES" smtClean="0"/>
              <a:t>La calidad de diferentes algoritmos de compresión se mide realizando pruebas subjetivas ciegas en las que el sujeto escucha una determinada frase de prueba que es emitida por una fuente y transmitida a través de un canal telefónico al cual se le ha añadido un códec que implementa el algoritmo de compresión que se quiere evaluar. El sujeto debe emitir una valoración puntuando la calidad en una escala de 1 a 5. La prueba se realiza con varios sujetos y se obtiene para cada códec un valor medio que se denomina MOS (Mean Opinion Score).</a:t>
            </a:r>
          </a:p>
          <a:p>
            <a:r>
              <a:rPr lang="es-ES" smtClean="0"/>
              <a:t>El estándar G.711 de la ITU-T establece el formato de codificación de una comunicación telefónica cuando no se utiliza ningún tipo de compresión (es decir ocupando 64 Kb/s). En este caso el MOS obtenido es de 4,2. Este valor corresponde a lo que podemos considerar calidad óptima, ya que los algoritmos de compresión actúan sobre un flujo de bits de entrada G.711 y conseguirán un MOS de 4,2 cuando la compresión no introduzca ninguna degradación perceptible de la calidad.  </a:t>
            </a:r>
          </a:p>
        </p:txBody>
      </p:sp>
    </p:spTree>
    <p:extLst>
      <p:ext uri="{BB962C8B-B14F-4D97-AF65-F5344CB8AC3E}">
        <p14:creationId xmlns:p14="http://schemas.microsoft.com/office/powerpoint/2010/main" val="232461172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31"/>
          <p:cNvSpPr>
            <a:spLocks noGrp="1" noChangeArrowheads="1"/>
          </p:cNvSpPr>
          <p:nvPr>
            <p:ph type="hdr" sz="quarter"/>
          </p:nvPr>
        </p:nvSpPr>
        <p:spPr>
          <a:noFill/>
        </p:spPr>
        <p:txBody>
          <a:bodyPr/>
          <a:lstStyle/>
          <a:p>
            <a:r>
              <a:rPr lang="es-ES" smtClean="0"/>
              <a:t>Redes Multimedia</a:t>
            </a:r>
          </a:p>
        </p:txBody>
      </p:sp>
      <p:sp>
        <p:nvSpPr>
          <p:cNvPr id="172035" name="Rectangle 35"/>
          <p:cNvSpPr>
            <a:spLocks noGrp="1" noChangeArrowheads="1"/>
          </p:cNvSpPr>
          <p:nvPr>
            <p:ph type="ftr" sz="quarter" idx="4"/>
          </p:nvPr>
        </p:nvSpPr>
        <p:spPr>
          <a:noFill/>
        </p:spPr>
        <p:txBody>
          <a:bodyPr/>
          <a:lstStyle/>
          <a:p>
            <a:r>
              <a:rPr lang="es-ES" smtClean="0"/>
              <a:t>Ampliación Redes</a:t>
            </a:r>
          </a:p>
        </p:txBody>
      </p:sp>
      <p:sp>
        <p:nvSpPr>
          <p:cNvPr id="172036" name="Rectangle 36"/>
          <p:cNvSpPr>
            <a:spLocks noGrp="1" noChangeArrowheads="1"/>
          </p:cNvSpPr>
          <p:nvPr>
            <p:ph type="sldNum" sz="quarter" idx="5"/>
          </p:nvPr>
        </p:nvSpPr>
        <p:spPr>
          <a:noFill/>
        </p:spPr>
        <p:txBody>
          <a:bodyPr/>
          <a:lstStyle/>
          <a:p>
            <a:r>
              <a:rPr lang="es-ES" smtClean="0"/>
              <a:t>2-</a:t>
            </a:r>
            <a:fld id="{EB1A79CC-7651-4926-9051-1E6548E3F815}" type="slidenum">
              <a:rPr lang="es-ES" smtClean="0"/>
              <a:pPr/>
              <a:t>22</a:t>
            </a:fld>
            <a:endParaRPr lang="es-ES" smtClean="0"/>
          </a:p>
        </p:txBody>
      </p:sp>
      <p:sp>
        <p:nvSpPr>
          <p:cNvPr id="172037" name="Rectangle 2"/>
          <p:cNvSpPr>
            <a:spLocks noGrp="1" noRot="1" noChangeAspect="1" noChangeArrowheads="1" noTextEdit="1"/>
          </p:cNvSpPr>
          <p:nvPr>
            <p:ph type="sldImg"/>
          </p:nvPr>
        </p:nvSpPr>
        <p:spPr>
          <a:xfrm>
            <a:off x="565150" y="488950"/>
            <a:ext cx="5664200" cy="4248150"/>
          </a:xfrm>
          <a:ln/>
        </p:spPr>
      </p:sp>
      <p:sp>
        <p:nvSpPr>
          <p:cNvPr id="172038" name="Rectangle 3"/>
          <p:cNvSpPr>
            <a:spLocks noGrp="1" noChangeArrowheads="1"/>
          </p:cNvSpPr>
          <p:nvPr>
            <p:ph type="body" idx="1"/>
          </p:nvPr>
        </p:nvSpPr>
        <p:spPr>
          <a:noFill/>
          <a:ln/>
        </p:spPr>
        <p:txBody>
          <a:bodyPr/>
          <a:lstStyle/>
          <a:p>
            <a:r>
              <a:rPr lang="es-ES" smtClean="0"/>
              <a:t>Esta gráfica muestra la relación entre calidad y factor de compresión. Normalmente para conseguir un mayor factor de compresión sin reducir la calidad es preciso utilizar algoritmos mas sofisticados, que requieren por tanto mayor consumo de CPU. Dado que la compresión en telefonía ha de hacerse en tiempo real esto impone una limitación al nivel de complejidad que puede tener el algoritmo utilizado. Cuando se quieren utilizar algoritmos complejos se utilizan chips que incorporan en hardware dichos algoritmos, como el chip DSP (Digital Signal Processor) que aparece en la fotografía. Esto se emplea sobre todo en equipos que han de realizar al compresión para varios canales de forma simultánea.</a:t>
            </a:r>
          </a:p>
          <a:p>
            <a:r>
              <a:rPr lang="es-ES" smtClean="0"/>
              <a:t>Según las pruebas subjetivas de calidad los códecs más habituales obtienen las siguientes puntuaciones MOS:</a:t>
            </a:r>
          </a:p>
          <a:p>
            <a:pPr lvl="1"/>
            <a:r>
              <a:rPr lang="es-ES" smtClean="0"/>
              <a:t>G.711 (64 Kb/s): 4,2</a:t>
            </a:r>
          </a:p>
          <a:p>
            <a:pPr lvl="1"/>
            <a:r>
              <a:rPr lang="es-ES" smtClean="0"/>
              <a:t>G.729 (8 Kb/s): 3,92</a:t>
            </a:r>
          </a:p>
          <a:p>
            <a:pPr lvl="1"/>
            <a:r>
              <a:rPr lang="es-ES" smtClean="0"/>
              <a:t>G.726 (32 Kb/s): 3,85</a:t>
            </a:r>
          </a:p>
          <a:p>
            <a:pPr lvl="1"/>
            <a:r>
              <a:rPr lang="es-ES" smtClean="0"/>
              <a:t>G.729a (8Kb/s): 3,7</a:t>
            </a:r>
          </a:p>
          <a:p>
            <a:pPr lvl="1"/>
            <a:r>
              <a:rPr lang="es-ES" smtClean="0"/>
              <a:t>G.723.1 (5,3 Kb/s): 3,65</a:t>
            </a:r>
          </a:p>
          <a:p>
            <a:pPr lvl="1"/>
            <a:r>
              <a:rPr lang="es-ES" smtClean="0"/>
              <a:t>G.728 (16 Kb/s): 3,61 </a:t>
            </a:r>
          </a:p>
          <a:p>
            <a:r>
              <a:rPr lang="es-ES" smtClean="0"/>
              <a:t>En cuanto a complejidad de cálculo los algoritmos mas complejos son precisamente los más eficientes, es decir los que consiguen una mayor calidad con un menor caudal. Estos son G.729, G.723.1 y G.728.</a:t>
            </a:r>
          </a:p>
          <a:p>
            <a:endParaRPr lang="es-ES" smtClean="0"/>
          </a:p>
        </p:txBody>
      </p:sp>
    </p:spTree>
    <p:extLst>
      <p:ext uri="{BB962C8B-B14F-4D97-AF65-F5344CB8AC3E}">
        <p14:creationId xmlns:p14="http://schemas.microsoft.com/office/powerpoint/2010/main" val="162990516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31"/>
          <p:cNvSpPr>
            <a:spLocks noGrp="1" noChangeArrowheads="1"/>
          </p:cNvSpPr>
          <p:nvPr>
            <p:ph type="hdr" sz="quarter"/>
          </p:nvPr>
        </p:nvSpPr>
        <p:spPr>
          <a:noFill/>
        </p:spPr>
        <p:txBody>
          <a:bodyPr/>
          <a:lstStyle/>
          <a:p>
            <a:r>
              <a:rPr lang="es-ES" smtClean="0"/>
              <a:t>Redes Multimedia</a:t>
            </a:r>
          </a:p>
        </p:txBody>
      </p:sp>
      <p:sp>
        <p:nvSpPr>
          <p:cNvPr id="173059" name="Rectangle 35"/>
          <p:cNvSpPr>
            <a:spLocks noGrp="1" noChangeArrowheads="1"/>
          </p:cNvSpPr>
          <p:nvPr>
            <p:ph type="ftr" sz="quarter" idx="4"/>
          </p:nvPr>
        </p:nvSpPr>
        <p:spPr>
          <a:noFill/>
        </p:spPr>
        <p:txBody>
          <a:bodyPr/>
          <a:lstStyle/>
          <a:p>
            <a:r>
              <a:rPr lang="es-ES" smtClean="0"/>
              <a:t>Ampliación Redes</a:t>
            </a:r>
          </a:p>
        </p:txBody>
      </p:sp>
      <p:sp>
        <p:nvSpPr>
          <p:cNvPr id="173060" name="Rectangle 36"/>
          <p:cNvSpPr>
            <a:spLocks noGrp="1" noChangeArrowheads="1"/>
          </p:cNvSpPr>
          <p:nvPr>
            <p:ph type="sldNum" sz="quarter" idx="5"/>
          </p:nvPr>
        </p:nvSpPr>
        <p:spPr>
          <a:noFill/>
        </p:spPr>
        <p:txBody>
          <a:bodyPr/>
          <a:lstStyle/>
          <a:p>
            <a:r>
              <a:rPr lang="es-ES" smtClean="0"/>
              <a:t>2-</a:t>
            </a:r>
            <a:fld id="{C8B885D1-FF68-4799-B4D6-44B13AD351BE}" type="slidenum">
              <a:rPr lang="es-ES" smtClean="0"/>
              <a:pPr/>
              <a:t>23</a:t>
            </a:fld>
            <a:endParaRPr lang="es-ES" smtClean="0"/>
          </a:p>
        </p:txBody>
      </p:sp>
      <p:sp>
        <p:nvSpPr>
          <p:cNvPr id="173061" name="Rectangle 2"/>
          <p:cNvSpPr>
            <a:spLocks noGrp="1" noRot="1" noChangeAspect="1" noChangeArrowheads="1" noTextEdit="1"/>
          </p:cNvSpPr>
          <p:nvPr>
            <p:ph type="sldImg"/>
          </p:nvPr>
        </p:nvSpPr>
        <p:spPr>
          <a:xfrm>
            <a:off x="566738" y="487363"/>
            <a:ext cx="5648325" cy="4237037"/>
          </a:xfrm>
          <a:solidFill>
            <a:srgbClr val="FFFFFF"/>
          </a:solidFill>
          <a:ln/>
        </p:spPr>
      </p:sp>
      <p:sp>
        <p:nvSpPr>
          <p:cNvPr id="173062" name="Rectangle 3"/>
          <p:cNvSpPr>
            <a:spLocks noGrp="1" noChangeArrowheads="1"/>
          </p:cNvSpPr>
          <p:nvPr>
            <p:ph type="body" idx="1"/>
          </p:nvPr>
        </p:nvSpPr>
        <p:spPr>
          <a:solidFill>
            <a:srgbClr val="FFFFFF"/>
          </a:solidFill>
          <a:ln/>
        </p:spPr>
        <p:txBody>
          <a:bodyPr/>
          <a:lstStyle/>
          <a:p>
            <a:r>
              <a:rPr lang="es-ES" smtClean="0"/>
              <a:t>Los códecs más eficientes, como los que utilizan el algoritmo CELP, se basan en la utilización de un diccionario de fonemas habituales en la mayoría de los idiomas, de forma que la información transmitida solo contiene la información sobre los fonemas utilizados. El receptor utiliza el mismo diccionario que el emisor para reproducir el sonido original.</a:t>
            </a:r>
          </a:p>
          <a:p>
            <a:r>
              <a:rPr lang="es-ES" smtClean="0"/>
              <a:t>Este tipo de algoritmos requiere una elevada complejidad de cálculo. Cuando solo se trata de procesar un flujo de audio es posible con los procesadores actuales realizar la compresión en tiempo real por software, pero esto no es posible si se quiere procesar varios flujos simultáneamente, como es habitual en telefonía. En estos casos se emplean chips especiales conocidos como DSP (Digital Signal Processor) que llevan ya programados en el hardware los algoritmos de compresión. </a:t>
            </a:r>
          </a:p>
          <a:p>
            <a:endParaRPr lang="es-ES" smtClean="0"/>
          </a:p>
        </p:txBody>
      </p:sp>
    </p:spTree>
    <p:extLst>
      <p:ext uri="{BB962C8B-B14F-4D97-AF65-F5344CB8AC3E}">
        <p14:creationId xmlns:p14="http://schemas.microsoft.com/office/powerpoint/2010/main" val="363339831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Rectangle 31"/>
          <p:cNvSpPr>
            <a:spLocks noGrp="1" noChangeArrowheads="1"/>
          </p:cNvSpPr>
          <p:nvPr>
            <p:ph type="hdr" sz="quarter"/>
          </p:nvPr>
        </p:nvSpPr>
        <p:spPr>
          <a:noFill/>
        </p:spPr>
        <p:txBody>
          <a:bodyPr/>
          <a:lstStyle/>
          <a:p>
            <a:r>
              <a:rPr lang="es-ES" smtClean="0"/>
              <a:t>Redes Multimedia</a:t>
            </a:r>
          </a:p>
        </p:txBody>
      </p:sp>
      <p:sp>
        <p:nvSpPr>
          <p:cNvPr id="169987" name="Rectangle 35"/>
          <p:cNvSpPr>
            <a:spLocks noGrp="1" noChangeArrowheads="1"/>
          </p:cNvSpPr>
          <p:nvPr>
            <p:ph type="ftr" sz="quarter" idx="4"/>
          </p:nvPr>
        </p:nvSpPr>
        <p:spPr>
          <a:noFill/>
        </p:spPr>
        <p:txBody>
          <a:bodyPr/>
          <a:lstStyle/>
          <a:p>
            <a:r>
              <a:rPr lang="es-ES" smtClean="0"/>
              <a:t>Ampliación Redes</a:t>
            </a:r>
          </a:p>
        </p:txBody>
      </p:sp>
      <p:sp>
        <p:nvSpPr>
          <p:cNvPr id="169988" name="Rectangle 36"/>
          <p:cNvSpPr>
            <a:spLocks noGrp="1" noChangeArrowheads="1"/>
          </p:cNvSpPr>
          <p:nvPr>
            <p:ph type="sldNum" sz="quarter" idx="5"/>
          </p:nvPr>
        </p:nvSpPr>
        <p:spPr>
          <a:noFill/>
        </p:spPr>
        <p:txBody>
          <a:bodyPr/>
          <a:lstStyle/>
          <a:p>
            <a:r>
              <a:rPr lang="es-ES" smtClean="0"/>
              <a:t>2-</a:t>
            </a:r>
            <a:fld id="{78B1B5E1-7B4A-4835-AB0A-AF6F9C8B872D}" type="slidenum">
              <a:rPr lang="es-ES" smtClean="0"/>
              <a:pPr/>
              <a:t>24</a:t>
            </a:fld>
            <a:endParaRPr lang="es-ES" smtClean="0"/>
          </a:p>
        </p:txBody>
      </p:sp>
      <p:sp>
        <p:nvSpPr>
          <p:cNvPr id="169989" name="Rectangle 2"/>
          <p:cNvSpPr>
            <a:spLocks noGrp="1" noRot="1" noChangeAspect="1" noChangeArrowheads="1" noTextEdit="1"/>
          </p:cNvSpPr>
          <p:nvPr>
            <p:ph type="sldImg"/>
          </p:nvPr>
        </p:nvSpPr>
        <p:spPr>
          <a:xfrm>
            <a:off x="565150" y="488950"/>
            <a:ext cx="5664200" cy="4248150"/>
          </a:xfrm>
          <a:solidFill>
            <a:srgbClr val="FFFFFF"/>
          </a:solidFill>
          <a:ln/>
        </p:spPr>
      </p:sp>
      <p:sp>
        <p:nvSpPr>
          <p:cNvPr id="169990" name="Rectangle 3"/>
          <p:cNvSpPr>
            <a:spLocks noGrp="1" noChangeArrowheads="1"/>
          </p:cNvSpPr>
          <p:nvPr>
            <p:ph type="body" idx="1"/>
          </p:nvPr>
        </p:nvSpPr>
        <p:spPr>
          <a:solidFill>
            <a:srgbClr val="FFFFFF"/>
          </a:solidFill>
          <a:ln/>
        </p:spPr>
        <p:txBody>
          <a:bodyPr/>
          <a:lstStyle/>
          <a:p>
            <a:endParaRPr lang="es-ES" smtClean="0"/>
          </a:p>
          <a:p>
            <a:endParaRPr lang="es-ES" smtClean="0"/>
          </a:p>
        </p:txBody>
      </p:sp>
    </p:spTree>
    <p:extLst>
      <p:ext uri="{BB962C8B-B14F-4D97-AF65-F5344CB8AC3E}">
        <p14:creationId xmlns:p14="http://schemas.microsoft.com/office/powerpoint/2010/main" val="170351485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31"/>
          <p:cNvSpPr>
            <a:spLocks noGrp="1" noChangeArrowheads="1"/>
          </p:cNvSpPr>
          <p:nvPr>
            <p:ph type="hdr" sz="quarter"/>
          </p:nvPr>
        </p:nvSpPr>
        <p:spPr>
          <a:noFill/>
        </p:spPr>
        <p:txBody>
          <a:bodyPr/>
          <a:lstStyle/>
          <a:p>
            <a:r>
              <a:rPr lang="es-ES" smtClean="0"/>
              <a:t>Redes Multimedia</a:t>
            </a:r>
          </a:p>
        </p:txBody>
      </p:sp>
      <p:sp>
        <p:nvSpPr>
          <p:cNvPr id="174083" name="Rectangle 35"/>
          <p:cNvSpPr>
            <a:spLocks noGrp="1" noChangeArrowheads="1"/>
          </p:cNvSpPr>
          <p:nvPr>
            <p:ph type="ftr" sz="quarter" idx="4"/>
          </p:nvPr>
        </p:nvSpPr>
        <p:spPr>
          <a:noFill/>
        </p:spPr>
        <p:txBody>
          <a:bodyPr/>
          <a:lstStyle/>
          <a:p>
            <a:r>
              <a:rPr lang="es-ES" smtClean="0"/>
              <a:t>Ampliación Redes</a:t>
            </a:r>
          </a:p>
        </p:txBody>
      </p:sp>
      <p:sp>
        <p:nvSpPr>
          <p:cNvPr id="174084" name="Rectangle 36"/>
          <p:cNvSpPr>
            <a:spLocks noGrp="1" noChangeArrowheads="1"/>
          </p:cNvSpPr>
          <p:nvPr>
            <p:ph type="sldNum" sz="quarter" idx="5"/>
          </p:nvPr>
        </p:nvSpPr>
        <p:spPr>
          <a:noFill/>
        </p:spPr>
        <p:txBody>
          <a:bodyPr/>
          <a:lstStyle/>
          <a:p>
            <a:r>
              <a:rPr lang="es-ES" smtClean="0"/>
              <a:t>2-</a:t>
            </a:r>
            <a:fld id="{94F4BFDB-894B-468D-B94D-FA805EDFEDDF}" type="slidenum">
              <a:rPr lang="es-ES" smtClean="0"/>
              <a:pPr/>
              <a:t>25</a:t>
            </a:fld>
            <a:endParaRPr lang="es-ES" smtClean="0"/>
          </a:p>
        </p:txBody>
      </p:sp>
      <p:sp>
        <p:nvSpPr>
          <p:cNvPr id="174085" name="Rectangle 2"/>
          <p:cNvSpPr>
            <a:spLocks noGrp="1" noRot="1" noChangeAspect="1" noChangeArrowheads="1" noTextEdit="1"/>
          </p:cNvSpPr>
          <p:nvPr>
            <p:ph type="sldImg"/>
          </p:nvPr>
        </p:nvSpPr>
        <p:spPr>
          <a:xfrm>
            <a:off x="565150" y="488950"/>
            <a:ext cx="5664200" cy="4248150"/>
          </a:xfrm>
          <a:solidFill>
            <a:srgbClr val="FFFFFF"/>
          </a:solidFill>
          <a:ln/>
        </p:spPr>
      </p:sp>
      <p:sp>
        <p:nvSpPr>
          <p:cNvPr id="174086" name="Rectangle 3"/>
          <p:cNvSpPr>
            <a:spLocks noGrp="1" noChangeArrowheads="1"/>
          </p:cNvSpPr>
          <p:nvPr>
            <p:ph type="body" idx="1"/>
          </p:nvPr>
        </p:nvSpPr>
        <p:spPr>
          <a:solidFill>
            <a:srgbClr val="FFFFFF"/>
          </a:solidFill>
          <a:ln/>
        </p:spPr>
        <p:txBody>
          <a:bodyPr/>
          <a:lstStyle/>
          <a:p>
            <a:r>
              <a:rPr lang="es-ES_tradnl" dirty="0" smtClean="0"/>
              <a:t>El audio de MPEG-1 es un buen ejemplo de compresión con pérdidas aprovechando factores </a:t>
            </a:r>
            <a:r>
              <a:rPr lang="es-ES_tradnl" dirty="0" err="1" smtClean="0"/>
              <a:t>psicoacústicos</a:t>
            </a:r>
            <a:r>
              <a:rPr lang="es-ES_tradnl" dirty="0" smtClean="0"/>
              <a:t>, es decir las características perceptuales del oído humano que permiten omitir cierta información sin que esta omisión sea percibida por el oído; por ejemplo el oído humano percibe sin dificultad un sonido de 25 dB a 500 Hz cuando ocurre aislado, pero si dicho sonido se acompaña de otro de 50 dB de intensidad a 200 Hz el sonido de 500 Hz queda enmascarado, por lo que a la hora de codificar la información puede ser ignorado. También se aprovecha en ocasiones la redundancia de información entre ambos canales cuando se codifica un programa estéreo (es lo que se denomina ‘</a:t>
            </a:r>
            <a:r>
              <a:rPr lang="es-ES_tradnl" dirty="0" err="1" smtClean="0"/>
              <a:t>joint</a:t>
            </a:r>
            <a:r>
              <a:rPr lang="es-ES_tradnl" dirty="0" smtClean="0"/>
              <a:t> </a:t>
            </a:r>
            <a:r>
              <a:rPr lang="es-ES_tradnl" dirty="0" err="1" smtClean="0"/>
              <a:t>stereo</a:t>
            </a:r>
            <a:r>
              <a:rPr lang="es-ES_tradnl" dirty="0" smtClean="0"/>
              <a:t>’).</a:t>
            </a:r>
          </a:p>
          <a:p>
            <a:r>
              <a:rPr lang="es-ES_tradnl" dirty="0" smtClean="0"/>
              <a:t>El audio MPEG-1 ofrece tres algoritmos de complejidad y eficiencia crecientes. Cada algoritmo se incorpora en una ‘capa’ diferente. Las capas superiores (de mayor complejidad) son un ‘</a:t>
            </a:r>
            <a:r>
              <a:rPr lang="es-ES_tradnl" dirty="0" err="1" smtClean="0"/>
              <a:t>superset</a:t>
            </a:r>
            <a:r>
              <a:rPr lang="es-ES_tradnl" dirty="0" smtClean="0"/>
              <a:t>’ de las anteriores; por ejemplo un decodificador de MPEG-1 capa III es capaz de decodificar programas de capas I y II, pero no a la inversa.</a:t>
            </a:r>
          </a:p>
          <a:p>
            <a:r>
              <a:rPr lang="es-ES_tradnl" dirty="0" smtClean="0"/>
              <a:t>El algoritmo más eficiente es el que incorpora la capa III, que permite reproducir una calidad comparable a la de un CD de audio con tan sólo 64 Kb/s por canal. El MPEG-1 capa III corresponde al formato conocido popularmente como MP3, y es el que se utiliza en las emisiones de radio digital (DAB, Digital Audio </a:t>
            </a:r>
            <a:r>
              <a:rPr lang="es-ES_tradnl" dirty="0" err="1" smtClean="0"/>
              <a:t>Broadcast</a:t>
            </a:r>
            <a:r>
              <a:rPr lang="es-ES_tradnl" dirty="0" smtClean="0"/>
              <a:t>). </a:t>
            </a:r>
            <a:endParaRPr lang="es-ES" dirty="0" smtClean="0"/>
          </a:p>
          <a:p>
            <a:endParaRPr lang="es-ES" dirty="0" smtClean="0"/>
          </a:p>
        </p:txBody>
      </p:sp>
    </p:spTree>
    <p:extLst>
      <p:ext uri="{BB962C8B-B14F-4D97-AF65-F5344CB8AC3E}">
        <p14:creationId xmlns:p14="http://schemas.microsoft.com/office/powerpoint/2010/main" val="423261019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Rectangle 31"/>
          <p:cNvSpPr>
            <a:spLocks noGrp="1" noChangeArrowheads="1"/>
          </p:cNvSpPr>
          <p:nvPr>
            <p:ph type="hdr" sz="quarter"/>
          </p:nvPr>
        </p:nvSpPr>
        <p:spPr>
          <a:noFill/>
        </p:spPr>
        <p:txBody>
          <a:bodyPr/>
          <a:lstStyle/>
          <a:p>
            <a:r>
              <a:rPr lang="es-ES" smtClean="0"/>
              <a:t>Redes Multimedia</a:t>
            </a:r>
          </a:p>
        </p:txBody>
      </p:sp>
      <p:sp>
        <p:nvSpPr>
          <p:cNvPr id="175107" name="Rectangle 35"/>
          <p:cNvSpPr>
            <a:spLocks noGrp="1" noChangeArrowheads="1"/>
          </p:cNvSpPr>
          <p:nvPr>
            <p:ph type="ftr" sz="quarter" idx="4"/>
          </p:nvPr>
        </p:nvSpPr>
        <p:spPr>
          <a:noFill/>
        </p:spPr>
        <p:txBody>
          <a:bodyPr/>
          <a:lstStyle/>
          <a:p>
            <a:r>
              <a:rPr lang="es-ES" smtClean="0"/>
              <a:t>Ampliación Redes</a:t>
            </a:r>
          </a:p>
        </p:txBody>
      </p:sp>
      <p:sp>
        <p:nvSpPr>
          <p:cNvPr id="175108" name="Rectangle 36"/>
          <p:cNvSpPr>
            <a:spLocks noGrp="1" noChangeArrowheads="1"/>
          </p:cNvSpPr>
          <p:nvPr>
            <p:ph type="sldNum" sz="quarter" idx="5"/>
          </p:nvPr>
        </p:nvSpPr>
        <p:spPr>
          <a:noFill/>
        </p:spPr>
        <p:txBody>
          <a:bodyPr/>
          <a:lstStyle/>
          <a:p>
            <a:r>
              <a:rPr lang="es-ES" smtClean="0"/>
              <a:t>2-</a:t>
            </a:r>
            <a:fld id="{604A3896-D643-4D5B-8726-265867C2FEC9}" type="slidenum">
              <a:rPr lang="es-ES" smtClean="0"/>
              <a:pPr/>
              <a:t>26</a:t>
            </a:fld>
            <a:endParaRPr lang="es-ES" smtClean="0"/>
          </a:p>
        </p:txBody>
      </p:sp>
      <p:sp>
        <p:nvSpPr>
          <p:cNvPr id="175109" name="Rectangle 2"/>
          <p:cNvSpPr>
            <a:spLocks noGrp="1" noRot="1" noChangeAspect="1" noChangeArrowheads="1" noTextEdit="1"/>
          </p:cNvSpPr>
          <p:nvPr>
            <p:ph type="sldImg"/>
          </p:nvPr>
        </p:nvSpPr>
        <p:spPr>
          <a:xfrm>
            <a:off x="565150" y="488950"/>
            <a:ext cx="5664200" cy="4248150"/>
          </a:xfrm>
          <a:solidFill>
            <a:srgbClr val="FFFFFF"/>
          </a:solidFill>
          <a:ln/>
        </p:spPr>
      </p:sp>
      <p:sp>
        <p:nvSpPr>
          <p:cNvPr id="175110" name="Rectangle 3"/>
          <p:cNvSpPr>
            <a:spLocks noGrp="1" noChangeArrowheads="1"/>
          </p:cNvSpPr>
          <p:nvPr>
            <p:ph type="body" idx="1"/>
          </p:nvPr>
        </p:nvSpPr>
        <p:spPr>
          <a:solidFill>
            <a:srgbClr val="FFFFFF"/>
          </a:solidFill>
          <a:ln/>
        </p:spPr>
        <p:txBody>
          <a:bodyPr/>
          <a:lstStyle/>
          <a:p>
            <a:r>
              <a:rPr lang="es-ES_tradnl" smtClean="0"/>
              <a:t>En audio MPEG-2 permite utilizar todos los formatos existentes en MPEG-1, y añade la posibilidad de tener más de dos canales para efectos especiales (surround, etc.) o para permitir bandas sonoras en diversos idiomas.</a:t>
            </a:r>
          </a:p>
          <a:p>
            <a:r>
              <a:rPr lang="es-ES_tradnl" smtClean="0"/>
              <a:t>Además MPEG-2 incorpora nuevos algoritmos de compresión de audio, aun en estudio, que permiten conseguir calidades comparables a MPEG-1 capa III con la mitad de caudal.</a:t>
            </a:r>
            <a:endParaRPr lang="es-ES" smtClean="0"/>
          </a:p>
          <a:p>
            <a:endParaRPr lang="es-ES" smtClean="0"/>
          </a:p>
        </p:txBody>
      </p:sp>
    </p:spTree>
    <p:extLst>
      <p:ext uri="{BB962C8B-B14F-4D97-AF65-F5344CB8AC3E}">
        <p14:creationId xmlns:p14="http://schemas.microsoft.com/office/powerpoint/2010/main" val="363688316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Rectangle 31"/>
          <p:cNvSpPr>
            <a:spLocks noGrp="1" noChangeArrowheads="1"/>
          </p:cNvSpPr>
          <p:nvPr>
            <p:ph type="hdr" sz="quarter"/>
          </p:nvPr>
        </p:nvSpPr>
        <p:spPr>
          <a:noFill/>
        </p:spPr>
        <p:txBody>
          <a:bodyPr/>
          <a:lstStyle/>
          <a:p>
            <a:r>
              <a:rPr lang="es-ES" smtClean="0"/>
              <a:t>Redes Multimedia</a:t>
            </a:r>
          </a:p>
        </p:txBody>
      </p:sp>
      <p:sp>
        <p:nvSpPr>
          <p:cNvPr id="176131" name="Rectangle 35"/>
          <p:cNvSpPr>
            <a:spLocks noGrp="1" noChangeArrowheads="1"/>
          </p:cNvSpPr>
          <p:nvPr>
            <p:ph type="ftr" sz="quarter" idx="4"/>
          </p:nvPr>
        </p:nvSpPr>
        <p:spPr>
          <a:noFill/>
        </p:spPr>
        <p:txBody>
          <a:bodyPr/>
          <a:lstStyle/>
          <a:p>
            <a:r>
              <a:rPr lang="es-ES" smtClean="0"/>
              <a:t>Ampliación Redes</a:t>
            </a:r>
          </a:p>
        </p:txBody>
      </p:sp>
      <p:sp>
        <p:nvSpPr>
          <p:cNvPr id="176132" name="Rectangle 36"/>
          <p:cNvSpPr>
            <a:spLocks noGrp="1" noChangeArrowheads="1"/>
          </p:cNvSpPr>
          <p:nvPr>
            <p:ph type="sldNum" sz="quarter" idx="5"/>
          </p:nvPr>
        </p:nvSpPr>
        <p:spPr>
          <a:noFill/>
        </p:spPr>
        <p:txBody>
          <a:bodyPr/>
          <a:lstStyle/>
          <a:p>
            <a:r>
              <a:rPr lang="es-ES" smtClean="0"/>
              <a:t>2-</a:t>
            </a:r>
            <a:fld id="{8FAC48AC-791C-4999-821D-9987189A3C76}" type="slidenum">
              <a:rPr lang="es-ES" smtClean="0"/>
              <a:pPr/>
              <a:t>27</a:t>
            </a:fld>
            <a:endParaRPr lang="es-ES" smtClean="0"/>
          </a:p>
        </p:txBody>
      </p:sp>
      <p:sp>
        <p:nvSpPr>
          <p:cNvPr id="176133" name="Rectangle 2"/>
          <p:cNvSpPr>
            <a:spLocks noGrp="1" noRot="1" noChangeAspect="1" noChangeArrowheads="1" noTextEdit="1"/>
          </p:cNvSpPr>
          <p:nvPr>
            <p:ph type="sldImg"/>
          </p:nvPr>
        </p:nvSpPr>
        <p:spPr>
          <a:xfrm>
            <a:off x="565150" y="488950"/>
            <a:ext cx="5664200" cy="4248150"/>
          </a:xfrm>
          <a:solidFill>
            <a:srgbClr val="FFFFFF"/>
          </a:solidFill>
          <a:ln/>
        </p:spPr>
      </p:sp>
    </p:spTree>
    <p:extLst>
      <p:ext uri="{BB962C8B-B14F-4D97-AF65-F5344CB8AC3E}">
        <p14:creationId xmlns:p14="http://schemas.microsoft.com/office/powerpoint/2010/main" val="2010474521"/>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1"/>
          <p:cNvSpPr>
            <a:spLocks noGrp="1" noChangeArrowheads="1"/>
          </p:cNvSpPr>
          <p:nvPr>
            <p:ph type="hdr" sz="quarter"/>
          </p:nvPr>
        </p:nvSpPr>
        <p:spPr>
          <a:ln/>
        </p:spPr>
        <p:txBody>
          <a:bodyPr/>
          <a:lstStyle/>
          <a:p>
            <a:r>
              <a:rPr lang="es-ES" altLang="es-ES"/>
              <a:t>Redes Multimedia</a:t>
            </a:r>
          </a:p>
        </p:txBody>
      </p:sp>
      <p:sp>
        <p:nvSpPr>
          <p:cNvPr id="6" name="Rectangle 35"/>
          <p:cNvSpPr>
            <a:spLocks noGrp="1" noChangeArrowheads="1"/>
          </p:cNvSpPr>
          <p:nvPr>
            <p:ph type="ftr" sz="quarter" idx="4"/>
          </p:nvPr>
        </p:nvSpPr>
        <p:spPr>
          <a:ln/>
        </p:spPr>
        <p:txBody>
          <a:bodyPr/>
          <a:lstStyle/>
          <a:p>
            <a:r>
              <a:rPr lang="es-ES" altLang="es-ES"/>
              <a:t>Master Telemática</a:t>
            </a:r>
          </a:p>
        </p:txBody>
      </p:sp>
      <p:sp>
        <p:nvSpPr>
          <p:cNvPr id="7" name="Rectangle 36"/>
          <p:cNvSpPr>
            <a:spLocks noGrp="1" noChangeArrowheads="1"/>
          </p:cNvSpPr>
          <p:nvPr>
            <p:ph type="sldNum" sz="quarter" idx="5"/>
          </p:nvPr>
        </p:nvSpPr>
        <p:spPr>
          <a:ln/>
        </p:spPr>
        <p:txBody>
          <a:bodyPr/>
          <a:lstStyle/>
          <a:p>
            <a:fld id="{9C8ADD69-EE23-4718-B732-D8D1133EABC3}" type="slidenum">
              <a:rPr lang="es-ES" altLang="es-ES"/>
              <a:pPr/>
              <a:t>28</a:t>
            </a:fld>
            <a:endParaRPr lang="es-ES" altLang="es-ES"/>
          </a:p>
        </p:txBody>
      </p:sp>
      <p:sp>
        <p:nvSpPr>
          <p:cNvPr id="288770" name="Rectangle 2"/>
          <p:cNvSpPr>
            <a:spLocks noGrp="1" noRot="1" noChangeAspect="1" noChangeArrowheads="1" noTextEdit="1"/>
          </p:cNvSpPr>
          <p:nvPr>
            <p:ph type="sldImg"/>
          </p:nvPr>
        </p:nvSpPr>
        <p:spPr bwMode="auto">
          <a:xfrm>
            <a:off x="539750" y="488950"/>
            <a:ext cx="5664200" cy="4248150"/>
          </a:xfrm>
          <a:prstGeom prst="rect">
            <a:avLst/>
          </a:prstGeom>
          <a:solidFill>
            <a:srgbClr val="FFFFFF"/>
          </a:solidFill>
          <a:ln>
            <a:solidFill>
              <a:srgbClr val="000000"/>
            </a:solidFill>
            <a:miter lim="800000"/>
            <a:headEnd/>
            <a:tailEnd/>
          </a:ln>
        </p:spPr>
      </p:sp>
      <p:sp>
        <p:nvSpPr>
          <p:cNvPr id="288771" name="Rectangle 3"/>
          <p:cNvSpPr>
            <a:spLocks noGrp="1" noChangeArrowheads="1"/>
          </p:cNvSpPr>
          <p:nvPr>
            <p:ph type="body" idx="1"/>
          </p:nvPr>
        </p:nvSpPr>
        <p:spPr bwMode="auto">
          <a:xfrm>
            <a:off x="503238" y="4965700"/>
            <a:ext cx="5757862" cy="4462463"/>
          </a:xfrm>
          <a:prstGeom prst="rect">
            <a:avLst/>
          </a:prstGeom>
          <a:solidFill>
            <a:srgbClr val="FFFFFF"/>
          </a:solid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s-ES" altLang="es-ES"/>
          </a:p>
        </p:txBody>
      </p:sp>
    </p:spTree>
    <p:extLst>
      <p:ext uri="{BB962C8B-B14F-4D97-AF65-F5344CB8AC3E}">
        <p14:creationId xmlns:p14="http://schemas.microsoft.com/office/powerpoint/2010/main" val="186130950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4" name="Rectangle 31"/>
          <p:cNvSpPr>
            <a:spLocks noGrp="1" noChangeArrowheads="1"/>
          </p:cNvSpPr>
          <p:nvPr>
            <p:ph type="hdr" sz="quarter"/>
          </p:nvPr>
        </p:nvSpPr>
        <p:spPr>
          <a:noFill/>
        </p:spPr>
        <p:txBody>
          <a:bodyPr/>
          <a:lstStyle/>
          <a:p>
            <a:r>
              <a:rPr lang="es-ES" smtClean="0"/>
              <a:t>Redes Multimedia</a:t>
            </a:r>
          </a:p>
        </p:txBody>
      </p:sp>
      <p:sp>
        <p:nvSpPr>
          <p:cNvPr id="177155" name="Rectangle 35"/>
          <p:cNvSpPr>
            <a:spLocks noGrp="1" noChangeArrowheads="1"/>
          </p:cNvSpPr>
          <p:nvPr>
            <p:ph type="ftr" sz="quarter" idx="4"/>
          </p:nvPr>
        </p:nvSpPr>
        <p:spPr>
          <a:noFill/>
        </p:spPr>
        <p:txBody>
          <a:bodyPr/>
          <a:lstStyle/>
          <a:p>
            <a:r>
              <a:rPr lang="es-ES" smtClean="0"/>
              <a:t>Ampliación Redes</a:t>
            </a:r>
          </a:p>
        </p:txBody>
      </p:sp>
      <p:sp>
        <p:nvSpPr>
          <p:cNvPr id="177156" name="Rectangle 36"/>
          <p:cNvSpPr>
            <a:spLocks noGrp="1" noChangeArrowheads="1"/>
          </p:cNvSpPr>
          <p:nvPr>
            <p:ph type="sldNum" sz="quarter" idx="5"/>
          </p:nvPr>
        </p:nvSpPr>
        <p:spPr>
          <a:noFill/>
        </p:spPr>
        <p:txBody>
          <a:bodyPr/>
          <a:lstStyle/>
          <a:p>
            <a:r>
              <a:rPr lang="es-ES" smtClean="0"/>
              <a:t>2-</a:t>
            </a:r>
            <a:fld id="{17B7E989-AE91-448D-AC51-880541679060}" type="slidenum">
              <a:rPr lang="es-ES" smtClean="0"/>
              <a:pPr/>
              <a:t>29</a:t>
            </a:fld>
            <a:endParaRPr lang="es-ES" smtClean="0"/>
          </a:p>
        </p:txBody>
      </p:sp>
      <p:sp>
        <p:nvSpPr>
          <p:cNvPr id="177157" name="Rectangle 2"/>
          <p:cNvSpPr>
            <a:spLocks noGrp="1" noRot="1" noChangeAspect="1" noChangeArrowheads="1" noTextEdit="1"/>
          </p:cNvSpPr>
          <p:nvPr>
            <p:ph type="sldImg"/>
          </p:nvPr>
        </p:nvSpPr>
        <p:spPr>
          <a:xfrm>
            <a:off x="565150" y="488950"/>
            <a:ext cx="5664200" cy="4248150"/>
          </a:xfrm>
          <a:solidFill>
            <a:srgbClr val="FFFFFF"/>
          </a:solidFill>
          <a:ln/>
        </p:spPr>
      </p:sp>
      <p:sp>
        <p:nvSpPr>
          <p:cNvPr id="177158" name="Rectangle 3"/>
          <p:cNvSpPr>
            <a:spLocks noGrp="1" noChangeArrowheads="1"/>
          </p:cNvSpPr>
          <p:nvPr>
            <p:ph type="body" idx="1"/>
          </p:nvPr>
        </p:nvSpPr>
        <p:spPr>
          <a:solidFill>
            <a:srgbClr val="FFFFFF"/>
          </a:solidFill>
          <a:ln/>
        </p:spPr>
        <p:txBody>
          <a:bodyPr/>
          <a:lstStyle/>
          <a:p>
            <a:r>
              <a:rPr lang="es-ES" smtClean="0"/>
              <a:t>Para comprender bien los algoritmos de compresión de vídeo es preciso describir, aunque sea de forma muy somera, el funcionamiento de la televisión analógica.</a:t>
            </a:r>
          </a:p>
          <a:p>
            <a:endParaRPr lang="es-ES" smtClean="0"/>
          </a:p>
          <a:p>
            <a:r>
              <a:rPr lang="es-ES" smtClean="0"/>
              <a:t>En primer lugar la imagen capturada por la lente de la cámara es convertida en tres imágenes monocromáticas obtenidas al aplicar filtros de los tres colores fundamentales, rojo, verde y azul. La correcta combinación de estas tres imágenes monocromáticas permite reconstruir la imagen original. Las señales RGB así obtenidas están disponibles en algunas cámaras, aunque no es habitual trabajar con ellas. </a:t>
            </a:r>
          </a:p>
          <a:p>
            <a:endParaRPr lang="es-ES" smtClean="0"/>
          </a:p>
        </p:txBody>
      </p:sp>
    </p:spTree>
    <p:extLst>
      <p:ext uri="{BB962C8B-B14F-4D97-AF65-F5344CB8AC3E}">
        <p14:creationId xmlns:p14="http://schemas.microsoft.com/office/powerpoint/2010/main" val="400524045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Rectangle 31"/>
          <p:cNvSpPr>
            <a:spLocks noGrp="1" noChangeArrowheads="1"/>
          </p:cNvSpPr>
          <p:nvPr>
            <p:ph type="hdr" sz="quarter"/>
          </p:nvPr>
        </p:nvSpPr>
        <p:spPr>
          <a:noFill/>
        </p:spPr>
        <p:txBody>
          <a:bodyPr/>
          <a:lstStyle/>
          <a:p>
            <a:r>
              <a:rPr lang="es-ES" smtClean="0"/>
              <a:t>Redes Multimedia</a:t>
            </a:r>
          </a:p>
        </p:txBody>
      </p:sp>
      <p:sp>
        <p:nvSpPr>
          <p:cNvPr id="151555" name="Rectangle 35"/>
          <p:cNvSpPr>
            <a:spLocks noGrp="1" noChangeArrowheads="1"/>
          </p:cNvSpPr>
          <p:nvPr>
            <p:ph type="ftr" sz="quarter" idx="4"/>
          </p:nvPr>
        </p:nvSpPr>
        <p:spPr>
          <a:noFill/>
        </p:spPr>
        <p:txBody>
          <a:bodyPr/>
          <a:lstStyle/>
          <a:p>
            <a:r>
              <a:rPr lang="es-ES" smtClean="0"/>
              <a:t>Ampliación Redes</a:t>
            </a:r>
          </a:p>
        </p:txBody>
      </p:sp>
      <p:sp>
        <p:nvSpPr>
          <p:cNvPr id="151556" name="Rectangle 36"/>
          <p:cNvSpPr>
            <a:spLocks noGrp="1" noChangeArrowheads="1"/>
          </p:cNvSpPr>
          <p:nvPr>
            <p:ph type="sldNum" sz="quarter" idx="5"/>
          </p:nvPr>
        </p:nvSpPr>
        <p:spPr>
          <a:noFill/>
        </p:spPr>
        <p:txBody>
          <a:bodyPr/>
          <a:lstStyle/>
          <a:p>
            <a:r>
              <a:rPr lang="es-ES" smtClean="0"/>
              <a:t>2-</a:t>
            </a:r>
            <a:fld id="{4EAC26BE-C9CD-4B27-A675-D56DFB88E8DC}" type="slidenum">
              <a:rPr lang="es-ES" smtClean="0"/>
              <a:pPr/>
              <a:t>3</a:t>
            </a:fld>
            <a:endParaRPr lang="es-ES" smtClean="0"/>
          </a:p>
        </p:txBody>
      </p:sp>
      <p:sp>
        <p:nvSpPr>
          <p:cNvPr id="151557" name="Rectangle 2"/>
          <p:cNvSpPr>
            <a:spLocks noGrp="1" noRot="1" noChangeAspect="1" noChangeArrowheads="1" noTextEdit="1"/>
          </p:cNvSpPr>
          <p:nvPr>
            <p:ph type="sldImg"/>
          </p:nvPr>
        </p:nvSpPr>
        <p:spPr>
          <a:xfrm>
            <a:off x="565150" y="488950"/>
            <a:ext cx="5664200" cy="4248150"/>
          </a:xfrm>
          <a:ln/>
        </p:spPr>
      </p:sp>
      <p:sp>
        <p:nvSpPr>
          <p:cNvPr id="151558" name="Rectangle 3"/>
          <p:cNvSpPr>
            <a:spLocks noGrp="1" noChangeArrowheads="1"/>
          </p:cNvSpPr>
          <p:nvPr>
            <p:ph type="body" idx="1"/>
          </p:nvPr>
        </p:nvSpPr>
        <p:spPr>
          <a:solidFill>
            <a:srgbClr val="FFFFFF"/>
          </a:solidFill>
          <a:ln/>
        </p:spPr>
        <p:txBody>
          <a:bodyPr/>
          <a:lstStyle/>
          <a:p>
            <a:r>
              <a:rPr lang="es-ES" smtClean="0"/>
              <a:t>La elección de un canal de 300 a 3.300 Hz para la telefonía se debe a que se diseñó pensando en transmitir la voz humana, que tiene un espectro de frecuencias con la mayor parte de la energía concentrada en esta banda de frecuencias. Por ese motivo la voz de una persona tiene un sonido diferente cuando se escucha por teléfono, ya que todas las frecuencias situadas fuera de este rango se pierden en la transmisión telefónica. A pesar de eso no tenemos ningún problema para entender una conversación telefónica ya que la mayor parte de la información se encuentra presente.</a:t>
            </a:r>
          </a:p>
          <a:p>
            <a:r>
              <a:rPr lang="es-ES" smtClean="0"/>
              <a:t>Cuando se quiere transmitir música por teléfono la situación es diferente, ya que la música maneja una banda de frecuencias mucho más amplia y la cantidad de información perdida en la transmisión telefónica resulta en este caso notable.</a:t>
            </a:r>
          </a:p>
          <a:p>
            <a:r>
              <a:rPr lang="es-ES" smtClean="0"/>
              <a:t>Además de una banda de frecuencias reducida el canal telefónico tiene una relación señal/ruido pequeña, es decir maneja una gama dinámica reducida. Esto se debe a que la voz maneja una gama dinámica más reducida que la música y aquí de nuevo el diseño se ha hecho pensando en la voz únicamente. En la telefonía digital la gama dinámica reducida se debe a que se utilizan únicamente ocho bits para representar cada muestra obtenida de la señal original. </a:t>
            </a:r>
          </a:p>
        </p:txBody>
      </p:sp>
    </p:spTree>
    <p:extLst>
      <p:ext uri="{BB962C8B-B14F-4D97-AF65-F5344CB8AC3E}">
        <p14:creationId xmlns:p14="http://schemas.microsoft.com/office/powerpoint/2010/main" val="180332103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31"/>
          <p:cNvSpPr>
            <a:spLocks noGrp="1" noChangeArrowheads="1"/>
          </p:cNvSpPr>
          <p:nvPr>
            <p:ph type="hdr" sz="quarter"/>
          </p:nvPr>
        </p:nvSpPr>
        <p:spPr>
          <a:noFill/>
        </p:spPr>
        <p:txBody>
          <a:bodyPr/>
          <a:lstStyle/>
          <a:p>
            <a:r>
              <a:rPr lang="es-ES" smtClean="0"/>
              <a:t>Redes Multimedia</a:t>
            </a:r>
          </a:p>
        </p:txBody>
      </p:sp>
      <p:sp>
        <p:nvSpPr>
          <p:cNvPr id="178179" name="Rectangle 35"/>
          <p:cNvSpPr>
            <a:spLocks noGrp="1" noChangeArrowheads="1"/>
          </p:cNvSpPr>
          <p:nvPr>
            <p:ph type="ftr" sz="quarter" idx="4"/>
          </p:nvPr>
        </p:nvSpPr>
        <p:spPr>
          <a:noFill/>
        </p:spPr>
        <p:txBody>
          <a:bodyPr/>
          <a:lstStyle/>
          <a:p>
            <a:r>
              <a:rPr lang="es-ES" smtClean="0"/>
              <a:t>Ampliación Redes</a:t>
            </a:r>
          </a:p>
        </p:txBody>
      </p:sp>
      <p:sp>
        <p:nvSpPr>
          <p:cNvPr id="178180" name="Rectangle 36"/>
          <p:cNvSpPr>
            <a:spLocks noGrp="1" noChangeArrowheads="1"/>
          </p:cNvSpPr>
          <p:nvPr>
            <p:ph type="sldNum" sz="quarter" idx="5"/>
          </p:nvPr>
        </p:nvSpPr>
        <p:spPr>
          <a:noFill/>
        </p:spPr>
        <p:txBody>
          <a:bodyPr/>
          <a:lstStyle/>
          <a:p>
            <a:r>
              <a:rPr lang="es-ES" smtClean="0"/>
              <a:t>2-</a:t>
            </a:r>
            <a:fld id="{5495BE42-3EB8-425D-9471-78A735EF4694}" type="slidenum">
              <a:rPr lang="es-ES" smtClean="0"/>
              <a:pPr/>
              <a:t>30</a:t>
            </a:fld>
            <a:endParaRPr lang="es-ES" smtClean="0"/>
          </a:p>
        </p:txBody>
      </p:sp>
      <p:sp>
        <p:nvSpPr>
          <p:cNvPr id="178181" name="Rectangle 2"/>
          <p:cNvSpPr>
            <a:spLocks noGrp="1" noRot="1" noChangeAspect="1" noChangeArrowheads="1" noTextEdit="1"/>
          </p:cNvSpPr>
          <p:nvPr>
            <p:ph type="sldImg"/>
          </p:nvPr>
        </p:nvSpPr>
        <p:spPr>
          <a:xfrm>
            <a:off x="565150" y="488950"/>
            <a:ext cx="5664200" cy="4248150"/>
          </a:xfrm>
          <a:solidFill>
            <a:srgbClr val="FFFFFF"/>
          </a:solidFill>
          <a:ln/>
        </p:spPr>
      </p:sp>
      <p:sp>
        <p:nvSpPr>
          <p:cNvPr id="178182" name="Rectangle 3"/>
          <p:cNvSpPr>
            <a:spLocks noGrp="1" noChangeArrowheads="1"/>
          </p:cNvSpPr>
          <p:nvPr>
            <p:ph type="body" idx="1"/>
          </p:nvPr>
        </p:nvSpPr>
        <p:spPr>
          <a:solidFill>
            <a:srgbClr val="FFFFFF"/>
          </a:solidFill>
          <a:ln/>
        </p:spPr>
        <p:txBody>
          <a:bodyPr/>
          <a:lstStyle/>
          <a:p>
            <a:r>
              <a:rPr lang="es-ES" smtClean="0"/>
              <a:t>Generalmente cuando se tiene que almacenar o transmitir una señal de vídeo las señales RGB se transforman en otras tres que corresponden a una combinación lineal de dichas señales. La combinación se realiza de tal manera que una de las nuevas señales recoge toda la información lumínica o de brillo de la imagen, por lo que a esta señal se la denomina luminancia. Las otras dos señales, llamadas U y V, corresponden a diferentes combinaciones de las tres señales originales, elegidas de tal manera que recogen toda la información de color; por este motivo a estas dos señales se las denomina genéricamente crominancia.</a:t>
            </a:r>
          </a:p>
          <a:p>
            <a:endParaRPr lang="es-ES" smtClean="0"/>
          </a:p>
          <a:p>
            <a:r>
              <a:rPr lang="es-ES" smtClean="0"/>
              <a:t>La conversión a YUV se realiza para mantener la compatibilidad con la televisión en blanco y negro (que únicamente interpreta la señal Y) y para permitir en el sistema de transmisión o almacenamiento dedicar un mayor ancho de banda o capacidad a la señal de luminancia; esto se hace porque está demostrado que el ojo humano es mucho más sensible a las variaciones en luminancia que en crominancia; por ejemplo en el sistema PAL la luminancia recibe aproximadamente 5 MHz de ancho de banda mientras que las componentes de crominancia reciben 1 MHz cada una.</a:t>
            </a:r>
          </a:p>
          <a:p>
            <a:endParaRPr lang="es-ES" smtClean="0"/>
          </a:p>
          <a:p>
            <a:r>
              <a:rPr lang="es-ES" smtClean="0"/>
              <a:t>Podemos considerar el cambio de RGB a YUV como un cambio de un sistema de coordenadas a otro que mantiene el mismo número de grados de libertad pero permite resolver el problema de forma más sencilla.</a:t>
            </a:r>
          </a:p>
        </p:txBody>
      </p:sp>
    </p:spTree>
    <p:extLst>
      <p:ext uri="{BB962C8B-B14F-4D97-AF65-F5344CB8AC3E}">
        <p14:creationId xmlns:p14="http://schemas.microsoft.com/office/powerpoint/2010/main" val="140221524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Rectangle 31"/>
          <p:cNvSpPr>
            <a:spLocks noGrp="1" noChangeArrowheads="1"/>
          </p:cNvSpPr>
          <p:nvPr>
            <p:ph type="hdr" sz="quarter"/>
          </p:nvPr>
        </p:nvSpPr>
        <p:spPr>
          <a:noFill/>
        </p:spPr>
        <p:txBody>
          <a:bodyPr/>
          <a:lstStyle/>
          <a:p>
            <a:r>
              <a:rPr lang="es-ES" smtClean="0"/>
              <a:t>Redes Multimedia</a:t>
            </a:r>
          </a:p>
        </p:txBody>
      </p:sp>
      <p:sp>
        <p:nvSpPr>
          <p:cNvPr id="179203" name="Rectangle 35"/>
          <p:cNvSpPr>
            <a:spLocks noGrp="1" noChangeArrowheads="1"/>
          </p:cNvSpPr>
          <p:nvPr>
            <p:ph type="ftr" sz="quarter" idx="4"/>
          </p:nvPr>
        </p:nvSpPr>
        <p:spPr>
          <a:noFill/>
        </p:spPr>
        <p:txBody>
          <a:bodyPr/>
          <a:lstStyle/>
          <a:p>
            <a:r>
              <a:rPr lang="es-ES" smtClean="0"/>
              <a:t>Ampliación Redes</a:t>
            </a:r>
          </a:p>
        </p:txBody>
      </p:sp>
      <p:sp>
        <p:nvSpPr>
          <p:cNvPr id="179204" name="Rectangle 36"/>
          <p:cNvSpPr>
            <a:spLocks noGrp="1" noChangeArrowheads="1"/>
          </p:cNvSpPr>
          <p:nvPr>
            <p:ph type="sldNum" sz="quarter" idx="5"/>
          </p:nvPr>
        </p:nvSpPr>
        <p:spPr>
          <a:noFill/>
        </p:spPr>
        <p:txBody>
          <a:bodyPr/>
          <a:lstStyle/>
          <a:p>
            <a:r>
              <a:rPr lang="es-ES" smtClean="0"/>
              <a:t>2-</a:t>
            </a:r>
            <a:fld id="{BBA4498B-9603-4268-A708-3B2AC9460562}" type="slidenum">
              <a:rPr lang="es-ES" smtClean="0"/>
              <a:pPr/>
              <a:t>31</a:t>
            </a:fld>
            <a:endParaRPr lang="es-ES" smtClean="0"/>
          </a:p>
        </p:txBody>
      </p:sp>
      <p:sp>
        <p:nvSpPr>
          <p:cNvPr id="179205" name="Rectangle 2"/>
          <p:cNvSpPr>
            <a:spLocks noGrp="1" noRot="1" noChangeAspect="1" noChangeArrowheads="1" noTextEdit="1"/>
          </p:cNvSpPr>
          <p:nvPr>
            <p:ph type="sldImg"/>
          </p:nvPr>
        </p:nvSpPr>
        <p:spPr>
          <a:xfrm>
            <a:off x="565150" y="488950"/>
            <a:ext cx="5664200" cy="4248150"/>
          </a:xfrm>
          <a:solidFill>
            <a:srgbClr val="FFFFFF"/>
          </a:solidFill>
          <a:ln/>
        </p:spPr>
      </p:sp>
      <p:sp>
        <p:nvSpPr>
          <p:cNvPr id="179206" name="Rectangle 3"/>
          <p:cNvSpPr>
            <a:spLocks noGrp="1" noChangeArrowheads="1"/>
          </p:cNvSpPr>
          <p:nvPr>
            <p:ph type="body" idx="1"/>
          </p:nvPr>
        </p:nvSpPr>
        <p:spPr>
          <a:solidFill>
            <a:srgbClr val="FFFFFF"/>
          </a:solidFill>
          <a:ln/>
        </p:spPr>
        <p:txBody>
          <a:bodyPr/>
          <a:lstStyle/>
          <a:p>
            <a:r>
              <a:rPr lang="es-ES" smtClean="0"/>
              <a:t>En una emisión de TV en color las tres componentes (Y, U y V) se combinan en un mezclador para su emisión. Previamente U y V se modulan de forma que puedan transmitirse en una banda a determinada frecuencia dentro del canal de televisión, junto con la luminancia. La emisión completa contiene además el audio y las señales de sincronismo necesarias para la correcta recepción de la señal.</a:t>
            </a:r>
          </a:p>
          <a:p>
            <a:endParaRPr lang="es-ES" smtClean="0"/>
          </a:p>
          <a:p>
            <a:r>
              <a:rPr lang="es-ES" smtClean="0"/>
              <a:t>Cuando la emisión es sintonizada en un televisor en color la señal se introduce en un dispositivo denominado matriz inversa que mediante un proceso inverso se ocupa de regenerar las señales RGB originales, que son las que se reproducen en el televisor. </a:t>
            </a:r>
          </a:p>
          <a:p>
            <a:endParaRPr lang="es-ES" smtClean="0"/>
          </a:p>
          <a:p>
            <a:r>
              <a:rPr lang="es-ES" smtClean="0"/>
              <a:t>En el caso de recibirse en un televisor en blanco y negro la emisión pasa simplemente por un filtro que suprime las señales U y V, con lo que la señal Y es la que se reproduce en pantalla.</a:t>
            </a:r>
          </a:p>
          <a:p>
            <a:endParaRPr lang="es-ES" smtClean="0"/>
          </a:p>
        </p:txBody>
      </p:sp>
    </p:spTree>
    <p:extLst>
      <p:ext uri="{BB962C8B-B14F-4D97-AF65-F5344CB8AC3E}">
        <p14:creationId xmlns:p14="http://schemas.microsoft.com/office/powerpoint/2010/main" val="379434437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Rectangle 31"/>
          <p:cNvSpPr>
            <a:spLocks noGrp="1" noChangeArrowheads="1"/>
          </p:cNvSpPr>
          <p:nvPr>
            <p:ph type="hdr" sz="quarter"/>
          </p:nvPr>
        </p:nvSpPr>
        <p:spPr>
          <a:noFill/>
        </p:spPr>
        <p:txBody>
          <a:bodyPr/>
          <a:lstStyle/>
          <a:p>
            <a:r>
              <a:rPr lang="es-ES" smtClean="0"/>
              <a:t>Redes Multimedia</a:t>
            </a:r>
          </a:p>
        </p:txBody>
      </p:sp>
      <p:sp>
        <p:nvSpPr>
          <p:cNvPr id="180227" name="Rectangle 35"/>
          <p:cNvSpPr>
            <a:spLocks noGrp="1" noChangeArrowheads="1"/>
          </p:cNvSpPr>
          <p:nvPr>
            <p:ph type="ftr" sz="quarter" idx="4"/>
          </p:nvPr>
        </p:nvSpPr>
        <p:spPr>
          <a:noFill/>
        </p:spPr>
        <p:txBody>
          <a:bodyPr/>
          <a:lstStyle/>
          <a:p>
            <a:r>
              <a:rPr lang="es-ES" smtClean="0"/>
              <a:t>Ampliación Redes</a:t>
            </a:r>
          </a:p>
        </p:txBody>
      </p:sp>
      <p:sp>
        <p:nvSpPr>
          <p:cNvPr id="180228" name="Rectangle 36"/>
          <p:cNvSpPr>
            <a:spLocks noGrp="1" noChangeArrowheads="1"/>
          </p:cNvSpPr>
          <p:nvPr>
            <p:ph type="sldNum" sz="quarter" idx="5"/>
          </p:nvPr>
        </p:nvSpPr>
        <p:spPr>
          <a:noFill/>
        </p:spPr>
        <p:txBody>
          <a:bodyPr/>
          <a:lstStyle/>
          <a:p>
            <a:r>
              <a:rPr lang="es-ES" smtClean="0"/>
              <a:t>2-</a:t>
            </a:r>
            <a:fld id="{6D94E351-D401-471C-B8A4-C26F65F40007}" type="slidenum">
              <a:rPr lang="es-ES" smtClean="0"/>
              <a:pPr/>
              <a:t>32</a:t>
            </a:fld>
            <a:endParaRPr lang="es-ES" smtClean="0"/>
          </a:p>
        </p:txBody>
      </p:sp>
      <p:sp>
        <p:nvSpPr>
          <p:cNvPr id="180229" name="Rectangle 2"/>
          <p:cNvSpPr>
            <a:spLocks noGrp="1" noRot="1" noChangeAspect="1" noChangeArrowheads="1" noTextEdit="1"/>
          </p:cNvSpPr>
          <p:nvPr>
            <p:ph type="sldImg"/>
          </p:nvPr>
        </p:nvSpPr>
        <p:spPr>
          <a:xfrm>
            <a:off x="565150" y="488950"/>
            <a:ext cx="5664200" cy="4248150"/>
          </a:xfrm>
          <a:solidFill>
            <a:srgbClr val="FFFFFF"/>
          </a:solidFill>
          <a:ln/>
        </p:spPr>
      </p:sp>
      <p:sp>
        <p:nvSpPr>
          <p:cNvPr id="180230" name="Rectangle 3"/>
          <p:cNvSpPr>
            <a:spLocks noGrp="1" noChangeArrowheads="1"/>
          </p:cNvSpPr>
          <p:nvPr>
            <p:ph type="body" idx="1"/>
          </p:nvPr>
        </p:nvSpPr>
        <p:spPr>
          <a:solidFill>
            <a:srgbClr val="FFFFFF"/>
          </a:solidFill>
          <a:ln/>
        </p:spPr>
        <p:txBody>
          <a:bodyPr/>
          <a:lstStyle/>
          <a:p>
            <a:r>
              <a:rPr lang="es-ES_tradnl" smtClean="0"/>
              <a:t>En vídeo digital el formato no comprimido más utilizado es el CCIR-601 estandarizado por la ITU-R, que corresponde a calidad de estudio y puede funcionar con el sistema americano (NTSC) o el europeo (PAL) en formato 4:3 o 16:9. En CCIR-601 se digitaliza directamente cada una de las tres componentes habitualmente utilizadas en televisión analógica, la luminancia (Y) y las dos componentes de crominancia, que aquí se denominan C</a:t>
            </a:r>
            <a:r>
              <a:rPr lang="es-ES_tradnl" baseline="-25000" smtClean="0"/>
              <a:t>r </a:t>
            </a:r>
            <a:r>
              <a:rPr lang="es-ES_tradnl" smtClean="0"/>
              <a:t>y C</a:t>
            </a:r>
            <a:r>
              <a:rPr lang="es-ES_tradnl" baseline="-25000" smtClean="0"/>
              <a:t>b</a:t>
            </a:r>
            <a:r>
              <a:rPr lang="es-ES_tradnl" smtClean="0"/>
              <a:t>. En PAL la imagen es de 720 x 576 pixels, con una frecuencia de 25 fotogramas por segundo. En luminancia se digitalizan todos los pixels, pero para la crominancia se representa únicamente la mitad en horizontal, dando una imagen de 360 x 576 pixels. Esto reduce a la mitad la información generada por la crominancia aprovechado el hecho psicológico de que el ojo humano es más sensible a la luminancia. A razón de ocho bits por pixel la luminancia genera 720 x 576 x 8 x  25 = 82,944 Mb/s y la crominancia 360 x 576 x (8+8) x 25 = 82,944 Mb/s, lo cual da un total de 165,888 Mb/s.</a:t>
            </a:r>
          </a:p>
          <a:p>
            <a:r>
              <a:rPr lang="es-ES_tradnl" smtClean="0"/>
              <a:t>En Televisión de alta definición el formato equivalente a CCIR-601 llegaría a caudales de hasta 2 Gb/s</a:t>
            </a:r>
          </a:p>
          <a:p>
            <a:r>
              <a:rPr lang="es-ES_tradnl" smtClean="0"/>
              <a:t>A la vista de estos valores se comprende fácilmente la necesidad de efectuar compresión del vídeo cuando se almacena de forma digital o se transmite por redes telemáticas.</a:t>
            </a:r>
            <a:endParaRPr lang="es-ES" smtClean="0"/>
          </a:p>
          <a:p>
            <a:endParaRPr lang="es-ES" smtClean="0"/>
          </a:p>
        </p:txBody>
      </p:sp>
    </p:spTree>
    <p:extLst>
      <p:ext uri="{BB962C8B-B14F-4D97-AF65-F5344CB8AC3E}">
        <p14:creationId xmlns:p14="http://schemas.microsoft.com/office/powerpoint/2010/main" val="34887961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0" name="Rectangle 31"/>
          <p:cNvSpPr>
            <a:spLocks noGrp="1" noChangeArrowheads="1"/>
          </p:cNvSpPr>
          <p:nvPr>
            <p:ph type="hdr" sz="quarter"/>
          </p:nvPr>
        </p:nvSpPr>
        <p:spPr>
          <a:noFill/>
        </p:spPr>
        <p:txBody>
          <a:bodyPr/>
          <a:lstStyle/>
          <a:p>
            <a:r>
              <a:rPr lang="es-ES" smtClean="0"/>
              <a:t>Redes Multimedia</a:t>
            </a:r>
          </a:p>
        </p:txBody>
      </p:sp>
      <p:sp>
        <p:nvSpPr>
          <p:cNvPr id="181251" name="Rectangle 35"/>
          <p:cNvSpPr>
            <a:spLocks noGrp="1" noChangeArrowheads="1"/>
          </p:cNvSpPr>
          <p:nvPr>
            <p:ph type="ftr" sz="quarter" idx="4"/>
          </p:nvPr>
        </p:nvSpPr>
        <p:spPr>
          <a:noFill/>
        </p:spPr>
        <p:txBody>
          <a:bodyPr/>
          <a:lstStyle/>
          <a:p>
            <a:r>
              <a:rPr lang="es-ES" smtClean="0"/>
              <a:t>Ampliación Redes</a:t>
            </a:r>
          </a:p>
        </p:txBody>
      </p:sp>
      <p:sp>
        <p:nvSpPr>
          <p:cNvPr id="181252" name="Rectangle 36"/>
          <p:cNvSpPr>
            <a:spLocks noGrp="1" noChangeArrowheads="1"/>
          </p:cNvSpPr>
          <p:nvPr>
            <p:ph type="sldNum" sz="quarter" idx="5"/>
          </p:nvPr>
        </p:nvSpPr>
        <p:spPr>
          <a:noFill/>
        </p:spPr>
        <p:txBody>
          <a:bodyPr/>
          <a:lstStyle/>
          <a:p>
            <a:r>
              <a:rPr lang="es-ES" smtClean="0"/>
              <a:t>2-</a:t>
            </a:r>
            <a:fld id="{44E4EED1-C9EA-46C6-842A-555946656B7F}" type="slidenum">
              <a:rPr lang="es-ES" smtClean="0"/>
              <a:pPr/>
              <a:t>33</a:t>
            </a:fld>
            <a:endParaRPr lang="es-ES" smtClean="0"/>
          </a:p>
        </p:txBody>
      </p:sp>
      <p:sp>
        <p:nvSpPr>
          <p:cNvPr id="181253" name="Rectangle 2"/>
          <p:cNvSpPr>
            <a:spLocks noGrp="1" noRot="1" noChangeAspect="1" noChangeArrowheads="1" noTextEdit="1"/>
          </p:cNvSpPr>
          <p:nvPr>
            <p:ph type="sldImg"/>
          </p:nvPr>
        </p:nvSpPr>
        <p:spPr>
          <a:xfrm>
            <a:off x="565150" y="488950"/>
            <a:ext cx="5664200" cy="4248150"/>
          </a:xfrm>
          <a:solidFill>
            <a:srgbClr val="FFFFFF"/>
          </a:solidFill>
          <a:ln/>
        </p:spPr>
      </p:sp>
      <p:sp>
        <p:nvSpPr>
          <p:cNvPr id="181254" name="Rectangle 3"/>
          <p:cNvSpPr>
            <a:spLocks noGrp="1" noChangeArrowheads="1"/>
          </p:cNvSpPr>
          <p:nvPr>
            <p:ph type="body" idx="1"/>
          </p:nvPr>
        </p:nvSpPr>
        <p:spPr>
          <a:solidFill>
            <a:srgbClr val="FFFFFF"/>
          </a:solidFill>
          <a:ln/>
        </p:spPr>
        <p:txBody>
          <a:bodyPr/>
          <a:lstStyle/>
          <a:p>
            <a:r>
              <a:rPr lang="es-ES" smtClean="0"/>
              <a:t>La técnica de reducir la resolución en las componentes de crominancia se conoce como submuestreo. Esto se basa en la menor sensibilidad del ojo humano a la información de crominancia</a:t>
            </a:r>
          </a:p>
          <a:p>
            <a:endParaRPr lang="es-ES" smtClean="0"/>
          </a:p>
          <a:p>
            <a:r>
              <a:rPr lang="es-ES" smtClean="0"/>
              <a:t>Con el submuestreo 4:2:2 el CCIR-601 reduce la cantidad total de información de crominancia a la mitad, con lo que se produce un notable ahorro en el caudal generado.</a:t>
            </a:r>
          </a:p>
          <a:p>
            <a:endParaRPr lang="es-ES" smtClean="0"/>
          </a:p>
          <a:p>
            <a:r>
              <a:rPr lang="es-ES" smtClean="0"/>
              <a:t>Es posible aplicar reducciones aún más severas en la información de crominancia, con el submuestreo 4:1:1 o el 4:2:0. Esto reduce ligeramente la calidad de la información de color de la imagen, pero normalmente la diferencia solo puede ser percibida por expertos o en situaciones extremas. </a:t>
            </a:r>
          </a:p>
          <a:p>
            <a:endParaRPr lang="es-ES" smtClean="0"/>
          </a:p>
        </p:txBody>
      </p:sp>
    </p:spTree>
    <p:extLst>
      <p:ext uri="{BB962C8B-B14F-4D97-AF65-F5344CB8AC3E}">
        <p14:creationId xmlns:p14="http://schemas.microsoft.com/office/powerpoint/2010/main" val="226673741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Rectangle 31"/>
          <p:cNvSpPr>
            <a:spLocks noGrp="1" noChangeArrowheads="1"/>
          </p:cNvSpPr>
          <p:nvPr>
            <p:ph type="hdr" sz="quarter"/>
          </p:nvPr>
        </p:nvSpPr>
        <p:spPr>
          <a:noFill/>
        </p:spPr>
        <p:txBody>
          <a:bodyPr/>
          <a:lstStyle/>
          <a:p>
            <a:r>
              <a:rPr lang="es-ES" smtClean="0"/>
              <a:t>Redes Multimedia</a:t>
            </a:r>
          </a:p>
        </p:txBody>
      </p:sp>
      <p:sp>
        <p:nvSpPr>
          <p:cNvPr id="182275" name="Rectangle 35"/>
          <p:cNvSpPr>
            <a:spLocks noGrp="1" noChangeArrowheads="1"/>
          </p:cNvSpPr>
          <p:nvPr>
            <p:ph type="ftr" sz="quarter" idx="4"/>
          </p:nvPr>
        </p:nvSpPr>
        <p:spPr>
          <a:noFill/>
        </p:spPr>
        <p:txBody>
          <a:bodyPr/>
          <a:lstStyle/>
          <a:p>
            <a:r>
              <a:rPr lang="es-ES" smtClean="0"/>
              <a:t>Ampliación Redes</a:t>
            </a:r>
          </a:p>
        </p:txBody>
      </p:sp>
      <p:sp>
        <p:nvSpPr>
          <p:cNvPr id="182276" name="Rectangle 36"/>
          <p:cNvSpPr>
            <a:spLocks noGrp="1" noChangeArrowheads="1"/>
          </p:cNvSpPr>
          <p:nvPr>
            <p:ph type="sldNum" sz="quarter" idx="5"/>
          </p:nvPr>
        </p:nvSpPr>
        <p:spPr>
          <a:noFill/>
        </p:spPr>
        <p:txBody>
          <a:bodyPr/>
          <a:lstStyle/>
          <a:p>
            <a:r>
              <a:rPr lang="es-ES" smtClean="0"/>
              <a:t>2-</a:t>
            </a:r>
            <a:fld id="{03F91F69-AE02-46AF-95DD-850873D493B7}" type="slidenum">
              <a:rPr lang="es-ES" smtClean="0"/>
              <a:pPr/>
              <a:t>34</a:t>
            </a:fld>
            <a:endParaRPr lang="es-ES" smtClean="0"/>
          </a:p>
        </p:txBody>
      </p:sp>
      <p:sp>
        <p:nvSpPr>
          <p:cNvPr id="182277" name="Rectangle 2"/>
          <p:cNvSpPr>
            <a:spLocks noGrp="1" noRot="1" noChangeAspect="1" noChangeArrowheads="1" noTextEdit="1"/>
          </p:cNvSpPr>
          <p:nvPr>
            <p:ph type="sldImg"/>
          </p:nvPr>
        </p:nvSpPr>
        <p:spPr>
          <a:xfrm>
            <a:off x="565150" y="488950"/>
            <a:ext cx="5664200" cy="4248150"/>
          </a:xfrm>
          <a:solidFill>
            <a:srgbClr val="FFFFFF"/>
          </a:solidFill>
          <a:ln/>
        </p:spPr>
      </p:sp>
      <p:sp>
        <p:nvSpPr>
          <p:cNvPr id="182278" name="Rectangle 3"/>
          <p:cNvSpPr>
            <a:spLocks noGrp="1" noChangeArrowheads="1"/>
          </p:cNvSpPr>
          <p:nvPr>
            <p:ph type="body" idx="1"/>
          </p:nvPr>
        </p:nvSpPr>
        <p:spPr>
          <a:solidFill>
            <a:srgbClr val="FFFFFF"/>
          </a:solidFill>
          <a:ln/>
        </p:spPr>
        <p:txBody>
          <a:bodyPr/>
          <a:lstStyle/>
          <a:p>
            <a:r>
              <a:rPr lang="es-ES" smtClean="0"/>
              <a:t>En esta figura se muestra como actúa el submuestreo 4:2:2. La resolución en sentido vertical se mantiene constante, pero en sentido horizontal el número de pixels para </a:t>
            </a:r>
            <a:r>
              <a:rPr lang="es-ES_tradnl" smtClean="0"/>
              <a:t>C</a:t>
            </a:r>
            <a:r>
              <a:rPr lang="es-ES_tradnl" baseline="-25000" smtClean="0"/>
              <a:t>r </a:t>
            </a:r>
            <a:r>
              <a:rPr lang="es-ES_tradnl" smtClean="0"/>
              <a:t>y C</a:t>
            </a:r>
            <a:r>
              <a:rPr lang="es-ES_tradnl" baseline="-25000" smtClean="0"/>
              <a:t>b</a:t>
            </a:r>
            <a:r>
              <a:rPr lang="es-ES" smtClean="0"/>
              <a:t>  se reduce a la mitad respecto al de Y.</a:t>
            </a:r>
          </a:p>
        </p:txBody>
      </p:sp>
    </p:spTree>
    <p:extLst>
      <p:ext uri="{BB962C8B-B14F-4D97-AF65-F5344CB8AC3E}">
        <p14:creationId xmlns:p14="http://schemas.microsoft.com/office/powerpoint/2010/main" val="352342106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Rectangle 31"/>
          <p:cNvSpPr>
            <a:spLocks noGrp="1" noChangeArrowheads="1"/>
          </p:cNvSpPr>
          <p:nvPr>
            <p:ph type="hdr" sz="quarter"/>
          </p:nvPr>
        </p:nvSpPr>
        <p:spPr>
          <a:noFill/>
        </p:spPr>
        <p:txBody>
          <a:bodyPr/>
          <a:lstStyle/>
          <a:p>
            <a:r>
              <a:rPr lang="es-ES" smtClean="0"/>
              <a:t>Redes Multimedia</a:t>
            </a:r>
          </a:p>
        </p:txBody>
      </p:sp>
      <p:sp>
        <p:nvSpPr>
          <p:cNvPr id="183299" name="Rectangle 35"/>
          <p:cNvSpPr>
            <a:spLocks noGrp="1" noChangeArrowheads="1"/>
          </p:cNvSpPr>
          <p:nvPr>
            <p:ph type="ftr" sz="quarter" idx="4"/>
          </p:nvPr>
        </p:nvSpPr>
        <p:spPr>
          <a:noFill/>
        </p:spPr>
        <p:txBody>
          <a:bodyPr/>
          <a:lstStyle/>
          <a:p>
            <a:r>
              <a:rPr lang="es-ES" smtClean="0"/>
              <a:t>Ampliación Redes</a:t>
            </a:r>
          </a:p>
        </p:txBody>
      </p:sp>
      <p:sp>
        <p:nvSpPr>
          <p:cNvPr id="183300" name="Rectangle 36"/>
          <p:cNvSpPr>
            <a:spLocks noGrp="1" noChangeArrowheads="1"/>
          </p:cNvSpPr>
          <p:nvPr>
            <p:ph type="sldNum" sz="quarter" idx="5"/>
          </p:nvPr>
        </p:nvSpPr>
        <p:spPr>
          <a:noFill/>
        </p:spPr>
        <p:txBody>
          <a:bodyPr/>
          <a:lstStyle/>
          <a:p>
            <a:r>
              <a:rPr lang="es-ES" smtClean="0"/>
              <a:t>2-</a:t>
            </a:r>
            <a:fld id="{71DBB344-FD28-41AF-A9FF-5DCEECDACEB7}" type="slidenum">
              <a:rPr lang="es-ES" smtClean="0"/>
              <a:pPr/>
              <a:t>35</a:t>
            </a:fld>
            <a:endParaRPr lang="es-ES" smtClean="0"/>
          </a:p>
        </p:txBody>
      </p:sp>
      <p:sp>
        <p:nvSpPr>
          <p:cNvPr id="183301" name="Rectangle 2"/>
          <p:cNvSpPr>
            <a:spLocks noGrp="1" noRot="1" noChangeAspect="1" noChangeArrowheads="1" noTextEdit="1"/>
          </p:cNvSpPr>
          <p:nvPr>
            <p:ph type="sldImg"/>
          </p:nvPr>
        </p:nvSpPr>
        <p:spPr>
          <a:xfrm>
            <a:off x="565150" y="488950"/>
            <a:ext cx="5664200" cy="4248150"/>
          </a:xfrm>
          <a:solidFill>
            <a:srgbClr val="FFFFFF"/>
          </a:solidFill>
          <a:ln/>
        </p:spPr>
      </p:sp>
      <p:sp>
        <p:nvSpPr>
          <p:cNvPr id="183302" name="Rectangle 3"/>
          <p:cNvSpPr>
            <a:spLocks noGrp="1" noChangeArrowheads="1"/>
          </p:cNvSpPr>
          <p:nvPr>
            <p:ph type="body" idx="1"/>
          </p:nvPr>
        </p:nvSpPr>
        <p:spPr>
          <a:solidFill>
            <a:srgbClr val="FFFFFF"/>
          </a:solidFill>
          <a:ln/>
        </p:spPr>
        <p:txBody>
          <a:bodyPr/>
          <a:lstStyle/>
          <a:p>
            <a:r>
              <a:rPr lang="es-ES" smtClean="0"/>
              <a:t>En el submuestreo 4:1:1 se mantiene la misma resolución vertical, pero en horizontal la resolución de </a:t>
            </a:r>
            <a:r>
              <a:rPr lang="es-ES_tradnl" smtClean="0"/>
              <a:t>C</a:t>
            </a:r>
            <a:r>
              <a:rPr lang="es-ES_tradnl" baseline="-25000" smtClean="0"/>
              <a:t>r </a:t>
            </a:r>
            <a:r>
              <a:rPr lang="es-ES_tradnl" smtClean="0"/>
              <a:t>y C</a:t>
            </a:r>
            <a:r>
              <a:rPr lang="es-ES_tradnl" baseline="-25000" smtClean="0"/>
              <a:t>b</a:t>
            </a:r>
            <a:r>
              <a:rPr lang="es-ES" smtClean="0"/>
              <a:t> es la cuarta parte que para Y. En este caso la información de crominancia requiere la cuarta parte de caudal que la de luminancia.</a:t>
            </a:r>
          </a:p>
        </p:txBody>
      </p:sp>
    </p:spTree>
    <p:extLst>
      <p:ext uri="{BB962C8B-B14F-4D97-AF65-F5344CB8AC3E}">
        <p14:creationId xmlns:p14="http://schemas.microsoft.com/office/powerpoint/2010/main" val="369661448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2" name="Rectangle 31"/>
          <p:cNvSpPr>
            <a:spLocks noGrp="1" noChangeArrowheads="1"/>
          </p:cNvSpPr>
          <p:nvPr>
            <p:ph type="hdr" sz="quarter"/>
          </p:nvPr>
        </p:nvSpPr>
        <p:spPr>
          <a:noFill/>
        </p:spPr>
        <p:txBody>
          <a:bodyPr/>
          <a:lstStyle/>
          <a:p>
            <a:r>
              <a:rPr lang="es-ES" smtClean="0"/>
              <a:t>Redes Multimedia</a:t>
            </a:r>
          </a:p>
        </p:txBody>
      </p:sp>
      <p:sp>
        <p:nvSpPr>
          <p:cNvPr id="184323" name="Rectangle 35"/>
          <p:cNvSpPr>
            <a:spLocks noGrp="1" noChangeArrowheads="1"/>
          </p:cNvSpPr>
          <p:nvPr>
            <p:ph type="ftr" sz="quarter" idx="4"/>
          </p:nvPr>
        </p:nvSpPr>
        <p:spPr>
          <a:noFill/>
        </p:spPr>
        <p:txBody>
          <a:bodyPr/>
          <a:lstStyle/>
          <a:p>
            <a:r>
              <a:rPr lang="es-ES" smtClean="0"/>
              <a:t>Ampliación Redes</a:t>
            </a:r>
          </a:p>
        </p:txBody>
      </p:sp>
      <p:sp>
        <p:nvSpPr>
          <p:cNvPr id="184324" name="Rectangle 36"/>
          <p:cNvSpPr>
            <a:spLocks noGrp="1" noChangeArrowheads="1"/>
          </p:cNvSpPr>
          <p:nvPr>
            <p:ph type="sldNum" sz="quarter" idx="5"/>
          </p:nvPr>
        </p:nvSpPr>
        <p:spPr>
          <a:noFill/>
        </p:spPr>
        <p:txBody>
          <a:bodyPr/>
          <a:lstStyle/>
          <a:p>
            <a:r>
              <a:rPr lang="es-ES" smtClean="0"/>
              <a:t>2-</a:t>
            </a:r>
            <a:fld id="{766BF8DF-ADC7-427B-89B7-DF886476A1B3}" type="slidenum">
              <a:rPr lang="es-ES" smtClean="0"/>
              <a:pPr/>
              <a:t>36</a:t>
            </a:fld>
            <a:endParaRPr lang="es-ES" smtClean="0"/>
          </a:p>
        </p:txBody>
      </p:sp>
      <p:sp>
        <p:nvSpPr>
          <p:cNvPr id="184325" name="Rectangle 2"/>
          <p:cNvSpPr>
            <a:spLocks noGrp="1" noRot="1" noChangeAspect="1" noChangeArrowheads="1" noTextEdit="1"/>
          </p:cNvSpPr>
          <p:nvPr>
            <p:ph type="sldImg"/>
          </p:nvPr>
        </p:nvSpPr>
        <p:spPr>
          <a:xfrm>
            <a:off x="565150" y="488950"/>
            <a:ext cx="5664200" cy="4248150"/>
          </a:xfrm>
          <a:solidFill>
            <a:srgbClr val="FFFFFF"/>
          </a:solidFill>
          <a:ln/>
        </p:spPr>
      </p:sp>
      <p:sp>
        <p:nvSpPr>
          <p:cNvPr id="184326" name="Rectangle 3"/>
          <p:cNvSpPr>
            <a:spLocks noGrp="1" noChangeArrowheads="1"/>
          </p:cNvSpPr>
          <p:nvPr>
            <p:ph type="body" idx="1"/>
          </p:nvPr>
        </p:nvSpPr>
        <p:spPr>
          <a:solidFill>
            <a:srgbClr val="FFFFFF"/>
          </a:solidFill>
          <a:ln/>
        </p:spPr>
        <p:txBody>
          <a:bodyPr/>
          <a:lstStyle/>
          <a:p>
            <a:r>
              <a:rPr lang="es-ES" smtClean="0"/>
              <a:t>Por último en el submuestreo 4:2:0 se reduce la resolución de </a:t>
            </a:r>
            <a:r>
              <a:rPr lang="es-ES_tradnl" smtClean="0"/>
              <a:t>C</a:t>
            </a:r>
            <a:r>
              <a:rPr lang="es-ES_tradnl" baseline="-25000" smtClean="0"/>
              <a:t>r </a:t>
            </a:r>
            <a:r>
              <a:rPr lang="es-ES_tradnl" smtClean="0"/>
              <a:t>y C</a:t>
            </a:r>
            <a:r>
              <a:rPr lang="es-ES_tradnl" baseline="-25000" smtClean="0"/>
              <a:t>b</a:t>
            </a:r>
            <a:r>
              <a:rPr lang="es-ES" smtClean="0"/>
              <a:t> a la mitad tanto en sentido horizontal como en vertical. Aquí de nuevo la crominancia ocupa la cuarta parte de caudal que la luminancia.</a:t>
            </a:r>
          </a:p>
        </p:txBody>
      </p:sp>
    </p:spTree>
    <p:extLst>
      <p:ext uri="{BB962C8B-B14F-4D97-AF65-F5344CB8AC3E}">
        <p14:creationId xmlns:p14="http://schemas.microsoft.com/office/powerpoint/2010/main" val="201170578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1"/>
          <p:cNvSpPr>
            <a:spLocks noGrp="1" noChangeArrowheads="1"/>
          </p:cNvSpPr>
          <p:nvPr>
            <p:ph type="hdr" sz="quarter"/>
          </p:nvPr>
        </p:nvSpPr>
        <p:spPr>
          <a:ln/>
        </p:spPr>
        <p:txBody>
          <a:bodyPr/>
          <a:lstStyle/>
          <a:p>
            <a:r>
              <a:rPr lang="es-ES" altLang="es-ES"/>
              <a:t>Redes Multimedia</a:t>
            </a:r>
          </a:p>
        </p:txBody>
      </p:sp>
      <p:sp>
        <p:nvSpPr>
          <p:cNvPr id="6" name="Rectangle 35"/>
          <p:cNvSpPr>
            <a:spLocks noGrp="1" noChangeArrowheads="1"/>
          </p:cNvSpPr>
          <p:nvPr>
            <p:ph type="ftr" sz="quarter" idx="4"/>
          </p:nvPr>
        </p:nvSpPr>
        <p:spPr>
          <a:ln/>
        </p:spPr>
        <p:txBody>
          <a:bodyPr/>
          <a:lstStyle/>
          <a:p>
            <a:r>
              <a:rPr lang="es-ES" altLang="es-ES"/>
              <a:t>Master Telemática</a:t>
            </a:r>
          </a:p>
        </p:txBody>
      </p:sp>
      <p:sp>
        <p:nvSpPr>
          <p:cNvPr id="7" name="Rectangle 36"/>
          <p:cNvSpPr>
            <a:spLocks noGrp="1" noChangeArrowheads="1"/>
          </p:cNvSpPr>
          <p:nvPr>
            <p:ph type="sldNum" sz="quarter" idx="5"/>
          </p:nvPr>
        </p:nvSpPr>
        <p:spPr>
          <a:ln/>
        </p:spPr>
        <p:txBody>
          <a:bodyPr/>
          <a:lstStyle/>
          <a:p>
            <a:fld id="{22CED206-48BA-4B5B-96C8-8558B17B08F4}" type="slidenum">
              <a:rPr lang="es-ES" altLang="es-ES"/>
              <a:pPr/>
              <a:t>37</a:t>
            </a:fld>
            <a:endParaRPr lang="es-ES" altLang="es-ES"/>
          </a:p>
        </p:txBody>
      </p:sp>
      <p:sp>
        <p:nvSpPr>
          <p:cNvPr id="294914" name="Rectangle 2"/>
          <p:cNvSpPr>
            <a:spLocks noGrp="1" noRot="1" noChangeAspect="1" noChangeArrowheads="1" noTextEdit="1"/>
          </p:cNvSpPr>
          <p:nvPr>
            <p:ph type="sldImg"/>
          </p:nvPr>
        </p:nvSpPr>
        <p:spPr bwMode="auto">
          <a:xfrm>
            <a:off x="539750" y="488950"/>
            <a:ext cx="5664200" cy="4248150"/>
          </a:xfrm>
          <a:prstGeom prst="rect">
            <a:avLst/>
          </a:prstGeom>
          <a:solidFill>
            <a:srgbClr val="FFFFFF"/>
          </a:solidFill>
          <a:ln>
            <a:solidFill>
              <a:srgbClr val="000000"/>
            </a:solidFill>
            <a:miter lim="800000"/>
            <a:headEnd/>
            <a:tailEnd/>
          </a:ln>
        </p:spPr>
      </p:sp>
      <p:sp>
        <p:nvSpPr>
          <p:cNvPr id="294915" name="Rectangle 3"/>
          <p:cNvSpPr>
            <a:spLocks noGrp="1" noChangeArrowheads="1"/>
          </p:cNvSpPr>
          <p:nvPr>
            <p:ph type="body" idx="1"/>
          </p:nvPr>
        </p:nvSpPr>
        <p:spPr bwMode="auto">
          <a:xfrm>
            <a:off x="503238" y="4965700"/>
            <a:ext cx="5757862" cy="4462463"/>
          </a:xfrm>
          <a:prstGeom prst="rect">
            <a:avLst/>
          </a:prstGeom>
          <a:solidFill>
            <a:srgbClr val="FFFFFF"/>
          </a:solidFill>
          <a:ln/>
          <a:extLst>
            <a:ext uri="{91240B29-F687-4F45-9708-019B960494DF}">
              <a14:hiddenLine xmlns:a14="http://schemas.microsoft.com/office/drawing/2010/main" w="9525">
                <a:solidFill>
                  <a:srgbClr val="000000"/>
                </a:solidFill>
                <a:miter lim="800000"/>
                <a:headEnd/>
                <a:tailEnd/>
              </a14:hiddenLine>
            </a:ext>
          </a:extLst>
        </p:spPr>
        <p:txBody>
          <a:bodyPr/>
          <a:lstStyle/>
          <a:p>
            <a:r>
              <a:rPr lang="es-ES" altLang="es-ES"/>
              <a:t>Esta tabla muestra las características principales de algunos de los sistemas de grabación de vídeo digital más comunes. El orden en que aparecen corresponde aproximadamente a un orden descendente de calidad. Obsérvese que  algunos sistemas de caudal relativamente reducido (DVCPRO50 y similares, DVCPRO y similares) consiguen una calidad que supera a otros sistemas de mayor caudal (D2, D3) gracias al uso de la compresión.</a:t>
            </a:r>
          </a:p>
          <a:p>
            <a:endParaRPr lang="es-ES" altLang="es-ES"/>
          </a:p>
          <a:p>
            <a:r>
              <a:rPr lang="es-ES" altLang="es-ES"/>
              <a:t>Prácticamente todos estos sistemas, salvo el DV y DVCAM solo se utilizan en entornos profesionales.</a:t>
            </a:r>
          </a:p>
          <a:p>
            <a:endParaRPr lang="es-ES" altLang="es-ES"/>
          </a:p>
          <a:p>
            <a:r>
              <a:rPr lang="es-ES" altLang="es-ES"/>
              <a:t>En los sistemas con compresión los algoritmos utilizados son similares a los empleados en M-JPEG, es decir la compresión se realiza de forma completamente independiente para cada fotograma. Esto permite que el flujo de video generado tenga un caudal más o menos constante.</a:t>
            </a:r>
          </a:p>
          <a:p>
            <a:endParaRPr lang="es-ES" altLang="es-ES"/>
          </a:p>
          <a:p>
            <a:r>
              <a:rPr lang="es-ES" altLang="es-ES"/>
              <a:t>Como cualquier sistema de grabación digital una de las grandes ventajas de estos equipos es la no degradación de la calidad cuando se realizan generaciones sucesivas de una cinta.</a:t>
            </a:r>
          </a:p>
        </p:txBody>
      </p:sp>
    </p:spTree>
    <p:extLst>
      <p:ext uri="{BB962C8B-B14F-4D97-AF65-F5344CB8AC3E}">
        <p14:creationId xmlns:p14="http://schemas.microsoft.com/office/powerpoint/2010/main" val="275499387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1"/>
          <p:cNvSpPr>
            <a:spLocks noGrp="1" noChangeArrowheads="1"/>
          </p:cNvSpPr>
          <p:nvPr>
            <p:ph type="hdr" sz="quarter"/>
          </p:nvPr>
        </p:nvSpPr>
        <p:spPr>
          <a:ln/>
        </p:spPr>
        <p:txBody>
          <a:bodyPr/>
          <a:lstStyle/>
          <a:p>
            <a:r>
              <a:rPr lang="es-ES" altLang="es-ES"/>
              <a:t>Redes Multimedia</a:t>
            </a:r>
          </a:p>
        </p:txBody>
      </p:sp>
      <p:sp>
        <p:nvSpPr>
          <p:cNvPr id="6" name="Rectangle 35"/>
          <p:cNvSpPr>
            <a:spLocks noGrp="1" noChangeArrowheads="1"/>
          </p:cNvSpPr>
          <p:nvPr>
            <p:ph type="ftr" sz="quarter" idx="4"/>
          </p:nvPr>
        </p:nvSpPr>
        <p:spPr>
          <a:ln/>
        </p:spPr>
        <p:txBody>
          <a:bodyPr/>
          <a:lstStyle/>
          <a:p>
            <a:r>
              <a:rPr lang="es-ES" altLang="es-ES"/>
              <a:t>Master Telemática</a:t>
            </a:r>
          </a:p>
        </p:txBody>
      </p:sp>
      <p:sp>
        <p:nvSpPr>
          <p:cNvPr id="7" name="Rectangle 36"/>
          <p:cNvSpPr>
            <a:spLocks noGrp="1" noChangeArrowheads="1"/>
          </p:cNvSpPr>
          <p:nvPr>
            <p:ph type="sldNum" sz="quarter" idx="5"/>
          </p:nvPr>
        </p:nvSpPr>
        <p:spPr>
          <a:ln/>
        </p:spPr>
        <p:txBody>
          <a:bodyPr/>
          <a:lstStyle/>
          <a:p>
            <a:fld id="{C367143B-656D-4691-BCB4-12F9E9B00FD3}" type="slidenum">
              <a:rPr lang="es-ES" altLang="es-ES"/>
              <a:pPr/>
              <a:t>38</a:t>
            </a:fld>
            <a:endParaRPr lang="es-ES" altLang="es-ES"/>
          </a:p>
        </p:txBody>
      </p:sp>
      <p:sp>
        <p:nvSpPr>
          <p:cNvPr id="296962" name="Rectangle 2"/>
          <p:cNvSpPr>
            <a:spLocks noGrp="1" noRot="1" noChangeAspect="1" noChangeArrowheads="1" noTextEdit="1"/>
          </p:cNvSpPr>
          <p:nvPr>
            <p:ph type="sldImg"/>
          </p:nvPr>
        </p:nvSpPr>
        <p:spPr bwMode="auto">
          <a:xfrm>
            <a:off x="539750" y="488950"/>
            <a:ext cx="5664200" cy="4248150"/>
          </a:xfrm>
          <a:prstGeom prst="rect">
            <a:avLst/>
          </a:prstGeom>
          <a:solidFill>
            <a:srgbClr val="FFFFFF"/>
          </a:solidFill>
          <a:ln>
            <a:solidFill>
              <a:srgbClr val="000000"/>
            </a:solidFill>
            <a:miter lim="800000"/>
            <a:headEnd/>
            <a:tailEnd/>
          </a:ln>
        </p:spPr>
      </p:sp>
      <p:sp>
        <p:nvSpPr>
          <p:cNvPr id="296963" name="Rectangle 3"/>
          <p:cNvSpPr>
            <a:spLocks noGrp="1" noChangeArrowheads="1"/>
          </p:cNvSpPr>
          <p:nvPr>
            <p:ph type="body" idx="1"/>
          </p:nvPr>
        </p:nvSpPr>
        <p:spPr bwMode="auto">
          <a:xfrm>
            <a:off x="503238" y="4965700"/>
            <a:ext cx="5757862" cy="4462463"/>
          </a:xfrm>
          <a:prstGeom prst="rect">
            <a:avLst/>
          </a:prstGeom>
          <a:solidFill>
            <a:srgbClr val="FFFFFF"/>
          </a:solidFill>
          <a:ln/>
          <a:extLst>
            <a:ext uri="{91240B29-F687-4F45-9708-019B960494DF}">
              <a14:hiddenLine xmlns:a14="http://schemas.microsoft.com/office/drawing/2010/main" w="9525">
                <a:solidFill>
                  <a:srgbClr val="000000"/>
                </a:solidFill>
                <a:miter lim="800000"/>
                <a:headEnd/>
                <a:tailEnd/>
              </a14:hiddenLine>
            </a:ext>
          </a:extLst>
        </p:spPr>
        <p:txBody>
          <a:bodyPr/>
          <a:lstStyle/>
          <a:p>
            <a:r>
              <a:rPr lang="es-ES" altLang="es-ES"/>
              <a:t>Dependiendo del algoritmo de compresión elegido y del procesador disponible será o no factible realizar la compresión en tiempo real. En ocasiones es preciso recurrir al uso de codecs por hardware para poder realizar la compresión en tiempo real.</a:t>
            </a:r>
          </a:p>
          <a:p>
            <a:endParaRPr lang="es-ES" altLang="es-ES"/>
          </a:p>
          <a:p>
            <a:r>
              <a:rPr lang="es-ES" altLang="es-ES"/>
              <a:t>Si la compresión se realiza en tiempo real es posible emitir directamente el vídeo a la red para su visualización por el o los destinatarios. Opcionalmente es posible grabar una copia de la información en un fichero en disco para su posterior reproducción.</a:t>
            </a:r>
          </a:p>
          <a:p>
            <a:endParaRPr lang="es-ES" altLang="es-ES"/>
          </a:p>
        </p:txBody>
      </p:sp>
    </p:spTree>
    <p:extLst>
      <p:ext uri="{BB962C8B-B14F-4D97-AF65-F5344CB8AC3E}">
        <p14:creationId xmlns:p14="http://schemas.microsoft.com/office/powerpoint/2010/main" val="245225720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1"/>
          <p:cNvSpPr>
            <a:spLocks noGrp="1" noChangeArrowheads="1"/>
          </p:cNvSpPr>
          <p:nvPr>
            <p:ph type="hdr" sz="quarter"/>
          </p:nvPr>
        </p:nvSpPr>
        <p:spPr>
          <a:ln/>
        </p:spPr>
        <p:txBody>
          <a:bodyPr/>
          <a:lstStyle/>
          <a:p>
            <a:r>
              <a:rPr lang="es-ES" altLang="es-ES"/>
              <a:t>Redes Multimedia</a:t>
            </a:r>
          </a:p>
        </p:txBody>
      </p:sp>
      <p:sp>
        <p:nvSpPr>
          <p:cNvPr id="6" name="Rectangle 35"/>
          <p:cNvSpPr>
            <a:spLocks noGrp="1" noChangeArrowheads="1"/>
          </p:cNvSpPr>
          <p:nvPr>
            <p:ph type="ftr" sz="quarter" idx="4"/>
          </p:nvPr>
        </p:nvSpPr>
        <p:spPr>
          <a:ln/>
        </p:spPr>
        <p:txBody>
          <a:bodyPr/>
          <a:lstStyle/>
          <a:p>
            <a:r>
              <a:rPr lang="es-ES" altLang="es-ES"/>
              <a:t>Master Telemática</a:t>
            </a:r>
          </a:p>
        </p:txBody>
      </p:sp>
      <p:sp>
        <p:nvSpPr>
          <p:cNvPr id="7" name="Rectangle 36"/>
          <p:cNvSpPr>
            <a:spLocks noGrp="1" noChangeArrowheads="1"/>
          </p:cNvSpPr>
          <p:nvPr>
            <p:ph type="sldNum" sz="quarter" idx="5"/>
          </p:nvPr>
        </p:nvSpPr>
        <p:spPr>
          <a:ln/>
        </p:spPr>
        <p:txBody>
          <a:bodyPr/>
          <a:lstStyle/>
          <a:p>
            <a:fld id="{1166F551-EC76-4322-AD31-66FE7E8EAB23}" type="slidenum">
              <a:rPr lang="es-ES" altLang="es-ES"/>
              <a:pPr/>
              <a:t>39</a:t>
            </a:fld>
            <a:endParaRPr lang="es-ES" altLang="es-ES"/>
          </a:p>
        </p:txBody>
      </p:sp>
      <p:sp>
        <p:nvSpPr>
          <p:cNvPr id="299010" name="Rectangle 2"/>
          <p:cNvSpPr>
            <a:spLocks noGrp="1" noRot="1" noChangeAspect="1" noChangeArrowheads="1" noTextEdit="1"/>
          </p:cNvSpPr>
          <p:nvPr>
            <p:ph type="sldImg"/>
          </p:nvPr>
        </p:nvSpPr>
        <p:spPr bwMode="auto">
          <a:xfrm>
            <a:off x="539750" y="488950"/>
            <a:ext cx="5664200" cy="4248150"/>
          </a:xfrm>
          <a:prstGeom prst="rect">
            <a:avLst/>
          </a:prstGeom>
          <a:solidFill>
            <a:srgbClr val="FFFFFF"/>
          </a:solidFill>
          <a:ln>
            <a:solidFill>
              <a:srgbClr val="000000"/>
            </a:solidFill>
            <a:miter lim="800000"/>
            <a:headEnd/>
            <a:tailEnd/>
          </a:ln>
        </p:spPr>
      </p:sp>
      <p:sp>
        <p:nvSpPr>
          <p:cNvPr id="299011" name="Rectangle 3"/>
          <p:cNvSpPr>
            <a:spLocks noGrp="1" noChangeArrowheads="1"/>
          </p:cNvSpPr>
          <p:nvPr>
            <p:ph type="body" idx="1"/>
          </p:nvPr>
        </p:nvSpPr>
        <p:spPr bwMode="auto">
          <a:xfrm>
            <a:off x="503238" y="4965700"/>
            <a:ext cx="5757862" cy="4462463"/>
          </a:xfrm>
          <a:prstGeom prst="rect">
            <a:avLst/>
          </a:prstGeom>
          <a:solidFill>
            <a:srgbClr val="FFFFFF"/>
          </a:solidFill>
          <a:ln/>
          <a:extLst>
            <a:ext uri="{91240B29-F687-4F45-9708-019B960494DF}">
              <a14:hiddenLine xmlns:a14="http://schemas.microsoft.com/office/drawing/2010/main" w="9525">
                <a:solidFill>
                  <a:srgbClr val="000000"/>
                </a:solidFill>
                <a:miter lim="800000"/>
                <a:headEnd/>
                <a:tailEnd/>
              </a14:hiddenLine>
            </a:ext>
          </a:extLst>
        </p:spPr>
        <p:txBody>
          <a:bodyPr/>
          <a:lstStyle/>
          <a:p>
            <a:r>
              <a:rPr lang="es-ES" altLang="es-ES"/>
              <a:t>Cuando el codec de vídeo disponible no tiene la potencia suficiente para proceder a la compresión en tiempo real es preciso recurrir a la compresión en diferido. También suele hacerse la compresión en diferido cuando se desea conseguir la máxima calidad en el proceso de compresión, por ejemplo para la confección de DVDs.</a:t>
            </a:r>
          </a:p>
          <a:p>
            <a:endParaRPr lang="es-ES" altLang="es-ES"/>
          </a:p>
          <a:p>
            <a:r>
              <a:rPr lang="es-ES" altLang="es-ES"/>
              <a:t>En la compresión en diferido el proceso se realiza en tres fases: </a:t>
            </a:r>
          </a:p>
          <a:p>
            <a:r>
              <a:rPr lang="es-ES" altLang="es-ES"/>
              <a:t>1: El vídeo se captura sin comprimir en disco duro.</a:t>
            </a:r>
          </a:p>
          <a:p>
            <a:r>
              <a:rPr lang="es-ES" altLang="es-ES"/>
              <a:t>2: Se procesa la información grabada en el disco con el codec generando el fichero comprimido.</a:t>
            </a:r>
          </a:p>
          <a:p>
            <a:r>
              <a:rPr lang="es-ES" altLang="es-ES"/>
              <a:t>3: Para la emisión del vídeo por la red se transmite el fichero comprimido. En este caso los clientes necesitan poder descomprimir el fichero en tiempo real.</a:t>
            </a:r>
          </a:p>
          <a:p>
            <a:endParaRPr lang="es-ES" altLang="es-ES"/>
          </a:p>
          <a:p>
            <a:r>
              <a:rPr lang="es-ES" altLang="es-ES"/>
              <a:t>Dado que las tareas 1 y 2 solo se realizan una vez y la tarea 3 se realiza muchas veces es aceptable que se emplee mucho más tiempo en las tareas de compresión que en las de descompresión. Dependiendo de los algoritmos y equipos utilizados el factor de asimetría puede llegar a ser de 60, es decir una hora de tiempo para comprimir un minuto de vídeo. </a:t>
            </a:r>
          </a:p>
          <a:p>
            <a:endParaRPr lang="es-ES" altLang="es-ES"/>
          </a:p>
        </p:txBody>
      </p:sp>
    </p:spTree>
    <p:extLst>
      <p:ext uri="{BB962C8B-B14F-4D97-AF65-F5344CB8AC3E}">
        <p14:creationId xmlns:p14="http://schemas.microsoft.com/office/powerpoint/2010/main" val="380050206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31"/>
          <p:cNvSpPr>
            <a:spLocks noGrp="1" noChangeArrowheads="1"/>
          </p:cNvSpPr>
          <p:nvPr>
            <p:ph type="hdr" sz="quarter"/>
          </p:nvPr>
        </p:nvSpPr>
        <p:spPr>
          <a:noFill/>
        </p:spPr>
        <p:txBody>
          <a:bodyPr/>
          <a:lstStyle/>
          <a:p>
            <a:r>
              <a:rPr lang="es-ES" smtClean="0"/>
              <a:t>Redes Multimedia</a:t>
            </a:r>
          </a:p>
        </p:txBody>
      </p:sp>
      <p:sp>
        <p:nvSpPr>
          <p:cNvPr id="152579" name="Rectangle 35"/>
          <p:cNvSpPr>
            <a:spLocks noGrp="1" noChangeArrowheads="1"/>
          </p:cNvSpPr>
          <p:nvPr>
            <p:ph type="ftr" sz="quarter" idx="4"/>
          </p:nvPr>
        </p:nvSpPr>
        <p:spPr>
          <a:noFill/>
        </p:spPr>
        <p:txBody>
          <a:bodyPr/>
          <a:lstStyle/>
          <a:p>
            <a:r>
              <a:rPr lang="es-ES" smtClean="0"/>
              <a:t>Ampliación Redes</a:t>
            </a:r>
          </a:p>
        </p:txBody>
      </p:sp>
      <p:sp>
        <p:nvSpPr>
          <p:cNvPr id="152580" name="Rectangle 36"/>
          <p:cNvSpPr>
            <a:spLocks noGrp="1" noChangeArrowheads="1"/>
          </p:cNvSpPr>
          <p:nvPr>
            <p:ph type="sldNum" sz="quarter" idx="5"/>
          </p:nvPr>
        </p:nvSpPr>
        <p:spPr>
          <a:noFill/>
        </p:spPr>
        <p:txBody>
          <a:bodyPr/>
          <a:lstStyle/>
          <a:p>
            <a:r>
              <a:rPr lang="es-ES" smtClean="0"/>
              <a:t>2-</a:t>
            </a:r>
            <a:fld id="{F56A355B-938B-4DE4-A946-74C8382A08AE}" type="slidenum">
              <a:rPr lang="es-ES" smtClean="0"/>
              <a:pPr/>
              <a:t>4</a:t>
            </a:fld>
            <a:endParaRPr lang="es-ES" smtClean="0"/>
          </a:p>
        </p:txBody>
      </p:sp>
      <p:sp>
        <p:nvSpPr>
          <p:cNvPr id="152581" name="Rectangle 2"/>
          <p:cNvSpPr>
            <a:spLocks noGrp="1" noRot="1" noChangeAspect="1" noChangeArrowheads="1" noTextEdit="1"/>
          </p:cNvSpPr>
          <p:nvPr>
            <p:ph type="sldImg"/>
          </p:nvPr>
        </p:nvSpPr>
        <p:spPr>
          <a:xfrm>
            <a:off x="565150" y="488950"/>
            <a:ext cx="5664200" cy="4248150"/>
          </a:xfrm>
          <a:ln/>
        </p:spPr>
      </p:sp>
      <p:sp>
        <p:nvSpPr>
          <p:cNvPr id="152582" name="Rectangle 3"/>
          <p:cNvSpPr>
            <a:spLocks noGrp="1" noChangeArrowheads="1"/>
          </p:cNvSpPr>
          <p:nvPr>
            <p:ph type="body" idx="1"/>
          </p:nvPr>
        </p:nvSpPr>
        <p:spPr>
          <a:noFill/>
          <a:ln/>
        </p:spPr>
        <p:txBody>
          <a:bodyPr/>
          <a:lstStyle/>
          <a:p>
            <a:r>
              <a:rPr lang="es-ES" smtClean="0"/>
              <a:t>En realidad la elección de un ancho de banda reducido para la telefonía aporta ventajas en dos sentidos. Por un lado evidentemente se pueden ‘meter’ (multiplexar) más conversaciones en un canal de un ancho de banda determinado (o bien si se digitaliza la señal se han de obtener menos muestras por segundo). Pero por otro lado el uso de un canal estrecho permite ser menos riguroso en el tratamiento de la señal, ya que el oido humano es más tolerante a la distorsión cuando se reduce la anchura del canal.</a:t>
            </a:r>
          </a:p>
          <a:p>
            <a:endParaRPr lang="es-ES" smtClean="0"/>
          </a:p>
        </p:txBody>
      </p:sp>
    </p:spTree>
    <p:extLst>
      <p:ext uri="{BB962C8B-B14F-4D97-AF65-F5344CB8AC3E}">
        <p14:creationId xmlns:p14="http://schemas.microsoft.com/office/powerpoint/2010/main" val="1502902736"/>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1"/>
          <p:cNvSpPr>
            <a:spLocks noGrp="1" noChangeArrowheads="1"/>
          </p:cNvSpPr>
          <p:nvPr>
            <p:ph type="hdr" sz="quarter"/>
          </p:nvPr>
        </p:nvSpPr>
        <p:spPr>
          <a:ln/>
        </p:spPr>
        <p:txBody>
          <a:bodyPr/>
          <a:lstStyle/>
          <a:p>
            <a:r>
              <a:rPr lang="es-ES" altLang="es-ES"/>
              <a:t>Redes Multimedia</a:t>
            </a:r>
          </a:p>
        </p:txBody>
      </p:sp>
      <p:sp>
        <p:nvSpPr>
          <p:cNvPr id="6" name="Rectangle 35"/>
          <p:cNvSpPr>
            <a:spLocks noGrp="1" noChangeArrowheads="1"/>
          </p:cNvSpPr>
          <p:nvPr>
            <p:ph type="ftr" sz="quarter" idx="4"/>
          </p:nvPr>
        </p:nvSpPr>
        <p:spPr>
          <a:ln/>
        </p:spPr>
        <p:txBody>
          <a:bodyPr/>
          <a:lstStyle/>
          <a:p>
            <a:r>
              <a:rPr lang="es-ES" altLang="es-ES"/>
              <a:t>Master Telemática</a:t>
            </a:r>
          </a:p>
        </p:txBody>
      </p:sp>
      <p:sp>
        <p:nvSpPr>
          <p:cNvPr id="7" name="Rectangle 36"/>
          <p:cNvSpPr>
            <a:spLocks noGrp="1" noChangeArrowheads="1"/>
          </p:cNvSpPr>
          <p:nvPr>
            <p:ph type="sldNum" sz="quarter" idx="5"/>
          </p:nvPr>
        </p:nvSpPr>
        <p:spPr>
          <a:ln/>
        </p:spPr>
        <p:txBody>
          <a:bodyPr/>
          <a:lstStyle/>
          <a:p>
            <a:fld id="{6BD1279C-0A00-475F-8972-A880787E8317}" type="slidenum">
              <a:rPr lang="es-ES" altLang="es-ES"/>
              <a:pPr/>
              <a:t>40</a:t>
            </a:fld>
            <a:endParaRPr lang="es-ES" altLang="es-ES"/>
          </a:p>
        </p:txBody>
      </p:sp>
      <p:sp>
        <p:nvSpPr>
          <p:cNvPr id="427010" name="Rectangle 2"/>
          <p:cNvSpPr>
            <a:spLocks noGrp="1" noRot="1" noChangeAspect="1" noChangeArrowheads="1" noTextEdit="1"/>
          </p:cNvSpPr>
          <p:nvPr>
            <p:ph type="sldImg"/>
          </p:nvPr>
        </p:nvSpPr>
        <p:spPr bwMode="auto">
          <a:xfrm>
            <a:off x="539750" y="488950"/>
            <a:ext cx="5664200" cy="4248150"/>
          </a:xfrm>
          <a:prstGeom prst="rect">
            <a:avLst/>
          </a:prstGeom>
          <a:solidFill>
            <a:srgbClr val="FFFFFF"/>
          </a:solidFill>
          <a:ln>
            <a:solidFill>
              <a:srgbClr val="000000"/>
            </a:solidFill>
            <a:miter lim="800000"/>
            <a:headEnd/>
            <a:tailEnd/>
          </a:ln>
        </p:spPr>
      </p:sp>
      <p:sp>
        <p:nvSpPr>
          <p:cNvPr id="427011" name="Rectangle 3"/>
          <p:cNvSpPr>
            <a:spLocks noGrp="1" noChangeArrowheads="1"/>
          </p:cNvSpPr>
          <p:nvPr>
            <p:ph type="body" idx="1"/>
          </p:nvPr>
        </p:nvSpPr>
        <p:spPr bwMode="auto">
          <a:xfrm>
            <a:off x="503238" y="4965700"/>
            <a:ext cx="5757862" cy="4462463"/>
          </a:xfrm>
          <a:prstGeom prst="rect">
            <a:avLst/>
          </a:prstGeom>
          <a:solidFill>
            <a:srgbClr val="FFFFFF"/>
          </a:solidFill>
          <a:ln/>
          <a:extLst>
            <a:ext uri="{91240B29-F687-4F45-9708-019B960494DF}">
              <a14:hiddenLine xmlns:a14="http://schemas.microsoft.com/office/drawing/2010/main" w="9525">
                <a:solidFill>
                  <a:srgbClr val="000000"/>
                </a:solidFill>
                <a:miter lim="800000"/>
                <a:headEnd/>
                <a:tailEnd/>
              </a14:hiddenLine>
            </a:ext>
          </a:extLst>
        </p:spPr>
        <p:txBody>
          <a:bodyPr/>
          <a:lstStyle/>
          <a:p>
            <a:r>
              <a:rPr lang="es-ES" altLang="es-ES"/>
              <a:t>Los algoritmos de compresión de vídeo más sencillos manejan la información sin buscar la redundancia entre fotogramas sucesivos. A cada fotograma se le aplican las técnicas habituales del JPEG.</a:t>
            </a:r>
          </a:p>
          <a:p>
            <a:endParaRPr lang="es-ES" altLang="es-ES"/>
          </a:p>
          <a:p>
            <a:r>
              <a:rPr lang="es-ES" altLang="es-ES"/>
              <a:t>En un nivel superior se encuentran los algoritmos que aplican la compresión entre fotogramas, pero sin realizar interpolación de los vectores de movimiento (esto lo describiremos más adelante). A este grupo pertenecen los algoritmos H.261 utilizados en videoconferencia.</a:t>
            </a:r>
          </a:p>
          <a:p>
            <a:endParaRPr lang="es-ES" altLang="es-ES"/>
          </a:p>
          <a:p>
            <a:r>
              <a:rPr lang="es-ES" altLang="es-ES"/>
              <a:t>A continuación se encuentran los algoritmos MPEG-1 y MPEG-2 que realizan compresión entre fotogramas con interpolación de los vectores de movimiento. </a:t>
            </a:r>
          </a:p>
          <a:p>
            <a:endParaRPr lang="es-ES" altLang="es-ES"/>
          </a:p>
          <a:p>
            <a:r>
              <a:rPr lang="es-ES" altLang="es-ES"/>
              <a:t>Por último tenemos el algoritmo H.263 que consigue mejoras de rendimiento respecto a H.261 a costa de aumentar aún más la complejidad de los cálculos a realizar. En este se basa también el funcionamiento de MPEG-4.</a:t>
            </a:r>
          </a:p>
          <a:p>
            <a:endParaRPr lang="es-ES" altLang="es-ES"/>
          </a:p>
          <a:p>
            <a:r>
              <a:rPr lang="es-ES" altLang="es-ES"/>
              <a:t>Como es lógico a medida que aumenta la complejidad aumenta la eficiencia, es decir se consigue mayor calidad para un caudal dado o menor caudal para una calidad dada. Además la mayor complejidad provoca un aumento del retardo pues el codec ha de analizar una mayor cantidad de fotogramas para elegir la forma óptima de realizar la compresión. </a:t>
            </a:r>
          </a:p>
        </p:txBody>
      </p:sp>
    </p:spTree>
    <p:extLst>
      <p:ext uri="{BB962C8B-B14F-4D97-AF65-F5344CB8AC3E}">
        <p14:creationId xmlns:p14="http://schemas.microsoft.com/office/powerpoint/2010/main" val="119613790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1"/>
          <p:cNvSpPr>
            <a:spLocks noGrp="1" noChangeArrowheads="1"/>
          </p:cNvSpPr>
          <p:nvPr>
            <p:ph type="hdr" sz="quarter"/>
          </p:nvPr>
        </p:nvSpPr>
        <p:spPr>
          <a:ln/>
        </p:spPr>
        <p:txBody>
          <a:bodyPr/>
          <a:lstStyle/>
          <a:p>
            <a:r>
              <a:rPr lang="es-ES" altLang="es-ES"/>
              <a:t>Redes Multimedia</a:t>
            </a:r>
          </a:p>
        </p:txBody>
      </p:sp>
      <p:sp>
        <p:nvSpPr>
          <p:cNvPr id="6" name="Rectangle 35"/>
          <p:cNvSpPr>
            <a:spLocks noGrp="1" noChangeArrowheads="1"/>
          </p:cNvSpPr>
          <p:nvPr>
            <p:ph type="ftr" sz="quarter" idx="4"/>
          </p:nvPr>
        </p:nvSpPr>
        <p:spPr>
          <a:ln/>
        </p:spPr>
        <p:txBody>
          <a:bodyPr/>
          <a:lstStyle/>
          <a:p>
            <a:r>
              <a:rPr lang="es-ES" altLang="es-ES"/>
              <a:t>Master Telemática</a:t>
            </a:r>
          </a:p>
        </p:txBody>
      </p:sp>
      <p:sp>
        <p:nvSpPr>
          <p:cNvPr id="7" name="Rectangle 36"/>
          <p:cNvSpPr>
            <a:spLocks noGrp="1" noChangeArrowheads="1"/>
          </p:cNvSpPr>
          <p:nvPr>
            <p:ph type="sldNum" sz="quarter" idx="5"/>
          </p:nvPr>
        </p:nvSpPr>
        <p:spPr>
          <a:ln/>
        </p:spPr>
        <p:txBody>
          <a:bodyPr/>
          <a:lstStyle/>
          <a:p>
            <a:fld id="{7F8E21C2-273F-409C-A288-2B11BC2057FB}" type="slidenum">
              <a:rPr lang="es-ES" altLang="es-ES"/>
              <a:pPr/>
              <a:t>41</a:t>
            </a:fld>
            <a:endParaRPr lang="es-ES" altLang="es-ES"/>
          </a:p>
        </p:txBody>
      </p:sp>
      <p:sp>
        <p:nvSpPr>
          <p:cNvPr id="144386" name="Rectangle 2"/>
          <p:cNvSpPr>
            <a:spLocks noGrp="1" noRot="1" noChangeAspect="1" noChangeArrowheads="1" noTextEdit="1"/>
          </p:cNvSpPr>
          <p:nvPr>
            <p:ph type="sldImg"/>
          </p:nvPr>
        </p:nvSpPr>
        <p:spPr bwMode="auto">
          <a:xfrm>
            <a:off x="539750" y="488950"/>
            <a:ext cx="5664200" cy="4248150"/>
          </a:xfrm>
          <a:prstGeom prst="rect">
            <a:avLst/>
          </a:prstGeom>
          <a:solidFill>
            <a:srgbClr val="FFFFFF"/>
          </a:solidFill>
          <a:ln>
            <a:solidFill>
              <a:srgbClr val="000000"/>
            </a:solidFill>
            <a:miter lim="800000"/>
            <a:headEnd/>
            <a:tailEnd/>
          </a:ln>
        </p:spPr>
      </p:sp>
      <p:sp>
        <p:nvSpPr>
          <p:cNvPr id="144387" name="Rectangle 3"/>
          <p:cNvSpPr>
            <a:spLocks noGrp="1" noChangeArrowheads="1"/>
          </p:cNvSpPr>
          <p:nvPr>
            <p:ph type="body" idx="1"/>
          </p:nvPr>
        </p:nvSpPr>
        <p:spPr bwMode="auto">
          <a:xfrm>
            <a:off x="503238" y="4965700"/>
            <a:ext cx="5757862" cy="4462463"/>
          </a:xfrm>
          <a:prstGeom prst="rect">
            <a:avLst/>
          </a:prstGeom>
          <a:solidFill>
            <a:srgbClr val="FFFFFF"/>
          </a:solidFill>
          <a:ln/>
          <a:extLst>
            <a:ext uri="{91240B29-F687-4F45-9708-019B960494DF}">
              <a14:hiddenLine xmlns:a14="http://schemas.microsoft.com/office/drawing/2010/main" w="9525">
                <a:solidFill>
                  <a:srgbClr val="000000"/>
                </a:solidFill>
                <a:miter lim="800000"/>
                <a:headEnd/>
                <a:tailEnd/>
              </a14:hiddenLine>
            </a:ext>
          </a:extLst>
        </p:spPr>
        <p:txBody>
          <a:bodyPr/>
          <a:lstStyle/>
          <a:p>
            <a:r>
              <a:rPr lang="es-ES" altLang="es-ES"/>
              <a:t>En esta tabla se comparan los algoritmos de compresión de vídeo más habituales, adoptando como referencia el estándar de vídeo digital CCIR 601. Como era de esperar el M-JPEG nos ofrece la menor eficiencia, seguido por el grupo de estándares H.26x utilizados en videoconferencia, y por último por el de los estándares MPEG utilizado en servicios de vídeo bajo demanda y distribución de vídeo.</a:t>
            </a:r>
          </a:p>
        </p:txBody>
      </p:sp>
    </p:spTree>
    <p:extLst>
      <p:ext uri="{BB962C8B-B14F-4D97-AF65-F5344CB8AC3E}">
        <p14:creationId xmlns:p14="http://schemas.microsoft.com/office/powerpoint/2010/main" val="66014551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6" name="Rectangle 31"/>
          <p:cNvSpPr>
            <a:spLocks noGrp="1" noChangeArrowheads="1"/>
          </p:cNvSpPr>
          <p:nvPr>
            <p:ph type="hdr" sz="quarter"/>
          </p:nvPr>
        </p:nvSpPr>
        <p:spPr>
          <a:noFill/>
        </p:spPr>
        <p:txBody>
          <a:bodyPr/>
          <a:lstStyle/>
          <a:p>
            <a:r>
              <a:rPr lang="es-ES" smtClean="0"/>
              <a:t>Redes Multimedia</a:t>
            </a:r>
          </a:p>
        </p:txBody>
      </p:sp>
      <p:sp>
        <p:nvSpPr>
          <p:cNvPr id="185347" name="Rectangle 35"/>
          <p:cNvSpPr>
            <a:spLocks noGrp="1" noChangeArrowheads="1"/>
          </p:cNvSpPr>
          <p:nvPr>
            <p:ph type="ftr" sz="quarter" idx="4"/>
          </p:nvPr>
        </p:nvSpPr>
        <p:spPr>
          <a:noFill/>
        </p:spPr>
        <p:txBody>
          <a:bodyPr/>
          <a:lstStyle/>
          <a:p>
            <a:r>
              <a:rPr lang="es-ES" smtClean="0"/>
              <a:t>Ampliación Redes</a:t>
            </a:r>
          </a:p>
        </p:txBody>
      </p:sp>
      <p:sp>
        <p:nvSpPr>
          <p:cNvPr id="185348" name="Rectangle 36"/>
          <p:cNvSpPr>
            <a:spLocks noGrp="1" noChangeArrowheads="1"/>
          </p:cNvSpPr>
          <p:nvPr>
            <p:ph type="sldNum" sz="quarter" idx="5"/>
          </p:nvPr>
        </p:nvSpPr>
        <p:spPr>
          <a:noFill/>
        </p:spPr>
        <p:txBody>
          <a:bodyPr/>
          <a:lstStyle/>
          <a:p>
            <a:r>
              <a:rPr lang="es-ES" smtClean="0"/>
              <a:t>2-</a:t>
            </a:r>
            <a:fld id="{4DFB1B7C-2671-46D7-B5C2-D198E9EC67C2}" type="slidenum">
              <a:rPr lang="es-ES" smtClean="0"/>
              <a:pPr/>
              <a:t>42</a:t>
            </a:fld>
            <a:endParaRPr lang="es-ES" smtClean="0"/>
          </a:p>
        </p:txBody>
      </p:sp>
      <p:sp>
        <p:nvSpPr>
          <p:cNvPr id="185349" name="Rectangle 2"/>
          <p:cNvSpPr>
            <a:spLocks noGrp="1" noRot="1" noChangeAspect="1" noChangeArrowheads="1" noTextEdit="1"/>
          </p:cNvSpPr>
          <p:nvPr>
            <p:ph type="sldImg"/>
          </p:nvPr>
        </p:nvSpPr>
        <p:spPr>
          <a:xfrm>
            <a:off x="565150" y="488950"/>
            <a:ext cx="5664200" cy="4248150"/>
          </a:xfrm>
          <a:ln/>
        </p:spPr>
      </p:sp>
      <p:sp>
        <p:nvSpPr>
          <p:cNvPr id="185350" name="Rectangle 3"/>
          <p:cNvSpPr>
            <a:spLocks noGrp="1" noChangeArrowheads="1"/>
          </p:cNvSpPr>
          <p:nvPr>
            <p:ph type="body" idx="1"/>
          </p:nvPr>
        </p:nvSpPr>
        <p:spPr>
          <a:noFill/>
          <a:ln/>
        </p:spPr>
        <p:txBody>
          <a:bodyPr/>
          <a:lstStyle/>
          <a:p>
            <a:r>
              <a:rPr lang="es-ES" smtClean="0"/>
              <a:t>En esta tabla se comparan los caudales generados por un flujo de vídeo digital a diferentes niveles de calidad. En la columna Bits/pixel indicamos el número promedio de bits por pixel, así por ejemplo en el caso de CCIR-601 se utilizan 16 bits por pixel ya que 8 corresponden a la luminancia y 4 a cada componente de crominancia (realmente se utilizan 8 bits en pixels alternos debido al submuestreo).</a:t>
            </a:r>
          </a:p>
          <a:p>
            <a:endParaRPr lang="es-ES" smtClean="0"/>
          </a:p>
          <a:p>
            <a:r>
              <a:rPr lang="es-ES" smtClean="0"/>
              <a:t>En los sistemas con submuetreo 4:4:4 cada pixel viene descrito por 24 bits, que corresponden a 8 de luminancia y 16 de crominancia.</a:t>
            </a:r>
          </a:p>
          <a:p>
            <a:endParaRPr lang="es-ES" smtClean="0"/>
          </a:p>
          <a:p>
            <a:r>
              <a:rPr lang="es-ES" smtClean="0"/>
              <a:t>Por último, en los sistemas de mayor calidad, los denominados Digital Cinema, se emplean 12 bits por pixel para la luminancia y para cada componente de crominancia, lo cual da un total de 36 bits por pixel.</a:t>
            </a:r>
          </a:p>
        </p:txBody>
      </p:sp>
    </p:spTree>
    <p:extLst>
      <p:ext uri="{BB962C8B-B14F-4D97-AF65-F5344CB8AC3E}">
        <p14:creationId xmlns:p14="http://schemas.microsoft.com/office/powerpoint/2010/main" val="2362535668"/>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31"/>
          <p:cNvSpPr>
            <a:spLocks noGrp="1" noChangeArrowheads="1"/>
          </p:cNvSpPr>
          <p:nvPr>
            <p:ph type="hdr" sz="quarter"/>
          </p:nvPr>
        </p:nvSpPr>
        <p:spPr>
          <a:noFill/>
        </p:spPr>
        <p:txBody>
          <a:bodyPr/>
          <a:lstStyle/>
          <a:p>
            <a:r>
              <a:rPr lang="es-ES" smtClean="0"/>
              <a:t>Redes Multimedia</a:t>
            </a:r>
          </a:p>
        </p:txBody>
      </p:sp>
      <p:sp>
        <p:nvSpPr>
          <p:cNvPr id="186371" name="Rectangle 35"/>
          <p:cNvSpPr>
            <a:spLocks noGrp="1" noChangeArrowheads="1"/>
          </p:cNvSpPr>
          <p:nvPr>
            <p:ph type="ftr" sz="quarter" idx="4"/>
          </p:nvPr>
        </p:nvSpPr>
        <p:spPr>
          <a:noFill/>
        </p:spPr>
        <p:txBody>
          <a:bodyPr/>
          <a:lstStyle/>
          <a:p>
            <a:r>
              <a:rPr lang="es-ES" smtClean="0"/>
              <a:t>Ampliación Redes</a:t>
            </a:r>
          </a:p>
        </p:txBody>
      </p:sp>
      <p:sp>
        <p:nvSpPr>
          <p:cNvPr id="186372" name="Rectangle 36"/>
          <p:cNvSpPr>
            <a:spLocks noGrp="1" noChangeArrowheads="1"/>
          </p:cNvSpPr>
          <p:nvPr>
            <p:ph type="sldNum" sz="quarter" idx="5"/>
          </p:nvPr>
        </p:nvSpPr>
        <p:spPr>
          <a:noFill/>
        </p:spPr>
        <p:txBody>
          <a:bodyPr/>
          <a:lstStyle/>
          <a:p>
            <a:r>
              <a:rPr lang="es-ES" smtClean="0"/>
              <a:t>2-</a:t>
            </a:r>
            <a:fld id="{61570398-C097-4E7A-B958-A760B815A9BB}" type="slidenum">
              <a:rPr lang="es-ES" smtClean="0"/>
              <a:pPr/>
              <a:t>43</a:t>
            </a:fld>
            <a:endParaRPr lang="es-ES" smtClean="0"/>
          </a:p>
        </p:txBody>
      </p:sp>
      <p:sp>
        <p:nvSpPr>
          <p:cNvPr id="186373" name="Rectangle 2"/>
          <p:cNvSpPr>
            <a:spLocks noGrp="1" noRot="1" noChangeAspect="1" noChangeArrowheads="1" noTextEdit="1"/>
          </p:cNvSpPr>
          <p:nvPr>
            <p:ph type="sldImg"/>
          </p:nvPr>
        </p:nvSpPr>
        <p:spPr>
          <a:xfrm>
            <a:off x="565150" y="488950"/>
            <a:ext cx="5664200" cy="4248150"/>
          </a:xfrm>
          <a:solidFill>
            <a:srgbClr val="FFFFFF"/>
          </a:solidFill>
          <a:ln/>
        </p:spPr>
      </p:sp>
    </p:spTree>
    <p:extLst>
      <p:ext uri="{BB962C8B-B14F-4D97-AF65-F5344CB8AC3E}">
        <p14:creationId xmlns:p14="http://schemas.microsoft.com/office/powerpoint/2010/main" val="2918525625"/>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Rectangle 31"/>
          <p:cNvSpPr>
            <a:spLocks noGrp="1" noChangeArrowheads="1"/>
          </p:cNvSpPr>
          <p:nvPr>
            <p:ph type="hdr" sz="quarter"/>
          </p:nvPr>
        </p:nvSpPr>
        <p:spPr>
          <a:noFill/>
        </p:spPr>
        <p:txBody>
          <a:bodyPr/>
          <a:lstStyle/>
          <a:p>
            <a:r>
              <a:rPr lang="es-ES" smtClean="0"/>
              <a:t>Redes Multimedia</a:t>
            </a:r>
          </a:p>
        </p:txBody>
      </p:sp>
      <p:sp>
        <p:nvSpPr>
          <p:cNvPr id="187395" name="Rectangle 35"/>
          <p:cNvSpPr>
            <a:spLocks noGrp="1" noChangeArrowheads="1"/>
          </p:cNvSpPr>
          <p:nvPr>
            <p:ph type="ftr" sz="quarter" idx="4"/>
          </p:nvPr>
        </p:nvSpPr>
        <p:spPr>
          <a:noFill/>
        </p:spPr>
        <p:txBody>
          <a:bodyPr/>
          <a:lstStyle/>
          <a:p>
            <a:r>
              <a:rPr lang="es-ES" smtClean="0"/>
              <a:t>Ampliación Redes</a:t>
            </a:r>
          </a:p>
        </p:txBody>
      </p:sp>
      <p:sp>
        <p:nvSpPr>
          <p:cNvPr id="187396" name="Rectangle 36"/>
          <p:cNvSpPr>
            <a:spLocks noGrp="1" noChangeArrowheads="1"/>
          </p:cNvSpPr>
          <p:nvPr>
            <p:ph type="sldNum" sz="quarter" idx="5"/>
          </p:nvPr>
        </p:nvSpPr>
        <p:spPr>
          <a:noFill/>
        </p:spPr>
        <p:txBody>
          <a:bodyPr/>
          <a:lstStyle/>
          <a:p>
            <a:r>
              <a:rPr lang="es-ES" smtClean="0"/>
              <a:t>2-</a:t>
            </a:r>
            <a:fld id="{B3D7687F-591C-40A2-A1DE-226C53606DDE}" type="slidenum">
              <a:rPr lang="es-ES" smtClean="0"/>
              <a:pPr/>
              <a:t>44</a:t>
            </a:fld>
            <a:endParaRPr lang="es-ES" smtClean="0"/>
          </a:p>
        </p:txBody>
      </p:sp>
      <p:sp>
        <p:nvSpPr>
          <p:cNvPr id="187397" name="Rectangle 2"/>
          <p:cNvSpPr>
            <a:spLocks noGrp="1" noRot="1" noChangeAspect="1" noChangeArrowheads="1" noTextEdit="1"/>
          </p:cNvSpPr>
          <p:nvPr>
            <p:ph type="sldImg"/>
          </p:nvPr>
        </p:nvSpPr>
        <p:spPr>
          <a:xfrm>
            <a:off x="565150" y="488950"/>
            <a:ext cx="5664200" cy="4248150"/>
          </a:xfrm>
          <a:ln/>
        </p:spPr>
      </p:sp>
      <p:sp>
        <p:nvSpPr>
          <p:cNvPr id="187398" name="Rectangle 3"/>
          <p:cNvSpPr>
            <a:spLocks noGrp="1" noChangeArrowheads="1"/>
          </p:cNvSpPr>
          <p:nvPr>
            <p:ph type="body" idx="1"/>
          </p:nvPr>
        </p:nvSpPr>
        <p:spPr>
          <a:noFill/>
          <a:ln/>
        </p:spPr>
        <p:txBody>
          <a:bodyPr/>
          <a:lstStyle/>
          <a:p>
            <a:endParaRPr lang="es-ES" smtClean="0"/>
          </a:p>
        </p:txBody>
      </p:sp>
    </p:spTree>
    <p:extLst>
      <p:ext uri="{BB962C8B-B14F-4D97-AF65-F5344CB8AC3E}">
        <p14:creationId xmlns:p14="http://schemas.microsoft.com/office/powerpoint/2010/main" val="17850165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1 Marcador de imagen de diapositiva"/>
          <p:cNvSpPr>
            <a:spLocks noGrp="1" noRot="1" noChangeAspect="1" noTextEdit="1"/>
          </p:cNvSpPr>
          <p:nvPr>
            <p:ph type="sldImg"/>
          </p:nvPr>
        </p:nvSpPr>
        <p:spPr>
          <a:xfrm>
            <a:off x="565150" y="488950"/>
            <a:ext cx="5664200" cy="4248150"/>
          </a:xfrm>
          <a:ln/>
        </p:spPr>
      </p:sp>
      <p:sp>
        <p:nvSpPr>
          <p:cNvPr id="189443" name="2 Marcador de notas"/>
          <p:cNvSpPr>
            <a:spLocks noGrp="1"/>
          </p:cNvSpPr>
          <p:nvPr>
            <p:ph type="body" idx="1"/>
          </p:nvPr>
        </p:nvSpPr>
        <p:spPr>
          <a:noFill/>
          <a:ln/>
        </p:spPr>
        <p:txBody>
          <a:bodyPr/>
          <a:lstStyle/>
          <a:p>
            <a:endParaRPr lang="es-ES" smtClean="0"/>
          </a:p>
        </p:txBody>
      </p:sp>
      <p:sp>
        <p:nvSpPr>
          <p:cNvPr id="189444" name="3 Marcador de encabezado"/>
          <p:cNvSpPr>
            <a:spLocks noGrp="1"/>
          </p:cNvSpPr>
          <p:nvPr>
            <p:ph type="hdr" sz="quarter"/>
          </p:nvPr>
        </p:nvSpPr>
        <p:spPr>
          <a:noFill/>
        </p:spPr>
        <p:txBody>
          <a:bodyPr/>
          <a:lstStyle/>
          <a:p>
            <a:r>
              <a:rPr lang="es-ES" smtClean="0"/>
              <a:t>Redes Multimedia</a:t>
            </a:r>
          </a:p>
        </p:txBody>
      </p:sp>
      <p:sp>
        <p:nvSpPr>
          <p:cNvPr id="189445" name="4 Marcador de pie de página"/>
          <p:cNvSpPr>
            <a:spLocks noGrp="1"/>
          </p:cNvSpPr>
          <p:nvPr>
            <p:ph type="ftr" sz="quarter" idx="4"/>
          </p:nvPr>
        </p:nvSpPr>
        <p:spPr>
          <a:noFill/>
        </p:spPr>
        <p:txBody>
          <a:bodyPr/>
          <a:lstStyle/>
          <a:p>
            <a:r>
              <a:rPr lang="es-ES" smtClean="0"/>
              <a:t>Ampliación Redes</a:t>
            </a:r>
          </a:p>
        </p:txBody>
      </p:sp>
      <p:sp>
        <p:nvSpPr>
          <p:cNvPr id="189446" name="5 Marcador de número de diapositiva"/>
          <p:cNvSpPr>
            <a:spLocks noGrp="1"/>
          </p:cNvSpPr>
          <p:nvPr>
            <p:ph type="sldNum" sz="quarter" idx="5"/>
          </p:nvPr>
        </p:nvSpPr>
        <p:spPr>
          <a:noFill/>
        </p:spPr>
        <p:txBody>
          <a:bodyPr/>
          <a:lstStyle/>
          <a:p>
            <a:r>
              <a:rPr lang="es-ES" smtClean="0"/>
              <a:t>2-</a:t>
            </a:r>
            <a:fld id="{5C183D69-7471-4ACB-A370-2E359A813E07}" type="slidenum">
              <a:rPr lang="es-ES" smtClean="0"/>
              <a:pPr/>
              <a:t>45</a:t>
            </a:fld>
            <a:endParaRPr lang="es-ES" smtClean="0"/>
          </a:p>
        </p:txBody>
      </p:sp>
    </p:spTree>
    <p:extLst>
      <p:ext uri="{BB962C8B-B14F-4D97-AF65-F5344CB8AC3E}">
        <p14:creationId xmlns:p14="http://schemas.microsoft.com/office/powerpoint/2010/main" val="3321380990"/>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1"/>
          <p:cNvSpPr>
            <a:spLocks noGrp="1" noChangeArrowheads="1"/>
          </p:cNvSpPr>
          <p:nvPr>
            <p:ph type="hdr" sz="quarter"/>
          </p:nvPr>
        </p:nvSpPr>
        <p:spPr>
          <a:ln/>
        </p:spPr>
        <p:txBody>
          <a:bodyPr/>
          <a:lstStyle/>
          <a:p>
            <a:r>
              <a:rPr lang="es-ES" altLang="es-ES"/>
              <a:t>Redes Multimedia</a:t>
            </a:r>
          </a:p>
        </p:txBody>
      </p:sp>
      <p:sp>
        <p:nvSpPr>
          <p:cNvPr id="6" name="Rectangle 35"/>
          <p:cNvSpPr>
            <a:spLocks noGrp="1" noChangeArrowheads="1"/>
          </p:cNvSpPr>
          <p:nvPr>
            <p:ph type="ftr" sz="quarter" idx="4"/>
          </p:nvPr>
        </p:nvSpPr>
        <p:spPr>
          <a:ln/>
        </p:spPr>
        <p:txBody>
          <a:bodyPr/>
          <a:lstStyle/>
          <a:p>
            <a:r>
              <a:rPr lang="es-ES" altLang="es-ES"/>
              <a:t>Master Telemática</a:t>
            </a:r>
          </a:p>
        </p:txBody>
      </p:sp>
      <p:sp>
        <p:nvSpPr>
          <p:cNvPr id="7" name="Rectangle 36"/>
          <p:cNvSpPr>
            <a:spLocks noGrp="1" noChangeArrowheads="1"/>
          </p:cNvSpPr>
          <p:nvPr>
            <p:ph type="sldNum" sz="quarter" idx="5"/>
          </p:nvPr>
        </p:nvSpPr>
        <p:spPr>
          <a:ln/>
        </p:spPr>
        <p:txBody>
          <a:bodyPr/>
          <a:lstStyle/>
          <a:p>
            <a:fld id="{78A8F1E5-5318-4F2E-978F-4393F8A12FAA}" type="slidenum">
              <a:rPr lang="es-ES" altLang="es-ES"/>
              <a:pPr/>
              <a:t>46</a:t>
            </a:fld>
            <a:endParaRPr lang="es-ES" altLang="es-ES"/>
          </a:p>
        </p:txBody>
      </p:sp>
      <p:sp>
        <p:nvSpPr>
          <p:cNvPr id="325634" name="Rectangle 2"/>
          <p:cNvSpPr>
            <a:spLocks noGrp="1" noRot="1" noChangeAspect="1" noChangeArrowheads="1" noTextEdit="1"/>
          </p:cNvSpPr>
          <p:nvPr>
            <p:ph type="sldImg"/>
          </p:nvPr>
        </p:nvSpPr>
        <p:spPr bwMode="auto">
          <a:xfrm>
            <a:off x="539750" y="488950"/>
            <a:ext cx="5664200" cy="4248150"/>
          </a:xfrm>
          <a:prstGeom prst="rect">
            <a:avLst/>
          </a:prstGeom>
          <a:solidFill>
            <a:srgbClr val="FFFFFF"/>
          </a:solidFill>
          <a:ln>
            <a:solidFill>
              <a:srgbClr val="000000"/>
            </a:solidFill>
            <a:miter lim="800000"/>
            <a:headEnd/>
            <a:tailEnd/>
          </a:ln>
        </p:spPr>
      </p:sp>
      <p:sp>
        <p:nvSpPr>
          <p:cNvPr id="325635" name="Rectangle 3"/>
          <p:cNvSpPr>
            <a:spLocks noGrp="1" noChangeArrowheads="1"/>
          </p:cNvSpPr>
          <p:nvPr>
            <p:ph type="body" idx="1"/>
          </p:nvPr>
        </p:nvSpPr>
        <p:spPr bwMode="auto">
          <a:xfrm>
            <a:off x="503238" y="4965700"/>
            <a:ext cx="5757862" cy="4462463"/>
          </a:xfrm>
          <a:prstGeom prst="rect">
            <a:avLst/>
          </a:prstGeom>
          <a:solidFill>
            <a:srgbClr val="FFFFFF"/>
          </a:solidFill>
          <a:ln/>
          <a:extLst>
            <a:ext uri="{91240B29-F687-4F45-9708-019B960494DF}">
              <a14:hiddenLine xmlns:a14="http://schemas.microsoft.com/office/drawing/2010/main" w="9525">
                <a:solidFill>
                  <a:srgbClr val="000000"/>
                </a:solidFill>
                <a:miter lim="800000"/>
                <a:headEnd/>
                <a:tailEnd/>
              </a14:hiddenLine>
            </a:ext>
          </a:extLst>
        </p:spPr>
        <p:txBody>
          <a:bodyPr/>
          <a:lstStyle/>
          <a:p>
            <a:r>
              <a:rPr lang="es-ES_tradnl" altLang="es-ES"/>
              <a:t>El grupo de trabajo MPEG es el encargado dentro de ISO de especificar y aprobar los estándares de audio y vídeo comprimido.</a:t>
            </a:r>
          </a:p>
          <a:p>
            <a:r>
              <a:rPr lang="es-ES_tradnl" altLang="es-ES"/>
              <a:t>MPEG-1 estaba dirigido fundamentalmente a permitir la reproducción de vídeo digital en un lector de CD-ROM de simple velocidad (1,4 Mb/s) con calidad de imagen comparable a la de un magnetoscopio VHS doméstico y de sonido comparable a un CD de audio. En estas condiciones un CD-ROM puede almacenar aproximadamente una hora de vídeo.</a:t>
            </a:r>
          </a:p>
          <a:p>
            <a:r>
              <a:rPr lang="es-ES_tradnl" altLang="es-ES"/>
              <a:t>MPEG-2 pretende ofrecer una calidad broadcast, comparable a CCIR-601, pero con un caudal mucho menor, del orden de 4-6 Mb/s, para ser utilizado como soporte de la televisión digital. </a:t>
            </a:r>
          </a:p>
          <a:p>
            <a:r>
              <a:rPr lang="es-ES_tradnl" altLang="es-ES"/>
              <a:t>MPEG-3 pretendía cubrir la calidad de televisión de alta definición con caudales de 15-30 Mb/s. Sin embargo se vio que con una reparametrización adecuada MPEG-2 podía cumplir este requisito, por lo que el grupo de trabajo MPEG-3 se disolvió sin aprobar nunca un estándar. </a:t>
            </a:r>
          </a:p>
          <a:p>
            <a:endParaRPr lang="es-ES" altLang="es-ES"/>
          </a:p>
        </p:txBody>
      </p:sp>
    </p:spTree>
    <p:extLst>
      <p:ext uri="{BB962C8B-B14F-4D97-AF65-F5344CB8AC3E}">
        <p14:creationId xmlns:p14="http://schemas.microsoft.com/office/powerpoint/2010/main" val="2132207417"/>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Rectangle 31"/>
          <p:cNvSpPr>
            <a:spLocks noGrp="1" noChangeArrowheads="1"/>
          </p:cNvSpPr>
          <p:nvPr>
            <p:ph type="hdr" sz="quarter"/>
          </p:nvPr>
        </p:nvSpPr>
        <p:spPr>
          <a:noFill/>
        </p:spPr>
        <p:txBody>
          <a:bodyPr/>
          <a:lstStyle/>
          <a:p>
            <a:r>
              <a:rPr lang="es-ES" smtClean="0"/>
              <a:t>Redes Multimedia</a:t>
            </a:r>
          </a:p>
        </p:txBody>
      </p:sp>
      <p:sp>
        <p:nvSpPr>
          <p:cNvPr id="196611" name="Rectangle 35"/>
          <p:cNvSpPr>
            <a:spLocks noGrp="1" noChangeArrowheads="1"/>
          </p:cNvSpPr>
          <p:nvPr>
            <p:ph type="ftr" sz="quarter" idx="4"/>
          </p:nvPr>
        </p:nvSpPr>
        <p:spPr>
          <a:noFill/>
        </p:spPr>
        <p:txBody>
          <a:bodyPr/>
          <a:lstStyle/>
          <a:p>
            <a:r>
              <a:rPr lang="es-ES" smtClean="0"/>
              <a:t>Ampliación Redes</a:t>
            </a:r>
          </a:p>
        </p:txBody>
      </p:sp>
      <p:sp>
        <p:nvSpPr>
          <p:cNvPr id="196612" name="Rectangle 36"/>
          <p:cNvSpPr>
            <a:spLocks noGrp="1" noChangeArrowheads="1"/>
          </p:cNvSpPr>
          <p:nvPr>
            <p:ph type="sldNum" sz="quarter" idx="5"/>
          </p:nvPr>
        </p:nvSpPr>
        <p:spPr>
          <a:noFill/>
        </p:spPr>
        <p:txBody>
          <a:bodyPr/>
          <a:lstStyle/>
          <a:p>
            <a:r>
              <a:rPr lang="es-ES" smtClean="0"/>
              <a:t>2-</a:t>
            </a:r>
            <a:fld id="{0FF85A7E-766C-41EA-A06D-C6C9204FD31F}" type="slidenum">
              <a:rPr lang="es-ES" smtClean="0"/>
              <a:pPr/>
              <a:t>47</a:t>
            </a:fld>
            <a:endParaRPr lang="es-ES" smtClean="0"/>
          </a:p>
        </p:txBody>
      </p:sp>
      <p:sp>
        <p:nvSpPr>
          <p:cNvPr id="196613" name="Rectangle 2"/>
          <p:cNvSpPr>
            <a:spLocks noGrp="1" noRot="1" noChangeAspect="1" noChangeArrowheads="1" noTextEdit="1"/>
          </p:cNvSpPr>
          <p:nvPr>
            <p:ph type="sldImg"/>
          </p:nvPr>
        </p:nvSpPr>
        <p:spPr>
          <a:xfrm>
            <a:off x="565150" y="488950"/>
            <a:ext cx="5664200" cy="4248150"/>
          </a:xfrm>
          <a:solidFill>
            <a:srgbClr val="FFFFFF"/>
          </a:solidFill>
          <a:ln/>
        </p:spPr>
      </p:sp>
      <p:sp>
        <p:nvSpPr>
          <p:cNvPr id="196614" name="Rectangle 3"/>
          <p:cNvSpPr>
            <a:spLocks noGrp="1" noChangeArrowheads="1"/>
          </p:cNvSpPr>
          <p:nvPr>
            <p:ph type="body" idx="1"/>
          </p:nvPr>
        </p:nvSpPr>
        <p:spPr>
          <a:solidFill>
            <a:srgbClr val="FFFFFF"/>
          </a:solidFill>
          <a:ln/>
        </p:spPr>
        <p:txBody>
          <a:bodyPr/>
          <a:lstStyle/>
          <a:p>
            <a:endParaRPr lang="es-ES" smtClean="0"/>
          </a:p>
        </p:txBody>
      </p:sp>
    </p:spTree>
    <p:extLst>
      <p:ext uri="{BB962C8B-B14F-4D97-AF65-F5344CB8AC3E}">
        <p14:creationId xmlns:p14="http://schemas.microsoft.com/office/powerpoint/2010/main" val="129231774"/>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1"/>
          <p:cNvSpPr>
            <a:spLocks noGrp="1" noChangeArrowheads="1"/>
          </p:cNvSpPr>
          <p:nvPr>
            <p:ph type="hdr" sz="quarter"/>
          </p:nvPr>
        </p:nvSpPr>
        <p:spPr>
          <a:ln/>
        </p:spPr>
        <p:txBody>
          <a:bodyPr/>
          <a:lstStyle/>
          <a:p>
            <a:r>
              <a:rPr lang="es-ES" altLang="es-ES"/>
              <a:t>Redes Multimedia</a:t>
            </a:r>
          </a:p>
        </p:txBody>
      </p:sp>
      <p:sp>
        <p:nvSpPr>
          <p:cNvPr id="6" name="Rectangle 35"/>
          <p:cNvSpPr>
            <a:spLocks noGrp="1" noChangeArrowheads="1"/>
          </p:cNvSpPr>
          <p:nvPr>
            <p:ph type="ftr" sz="quarter" idx="4"/>
          </p:nvPr>
        </p:nvSpPr>
        <p:spPr>
          <a:ln/>
        </p:spPr>
        <p:txBody>
          <a:bodyPr/>
          <a:lstStyle/>
          <a:p>
            <a:r>
              <a:rPr lang="es-ES" altLang="es-ES"/>
              <a:t>Master Telemática</a:t>
            </a:r>
          </a:p>
        </p:txBody>
      </p:sp>
      <p:sp>
        <p:nvSpPr>
          <p:cNvPr id="7" name="Rectangle 36"/>
          <p:cNvSpPr>
            <a:spLocks noGrp="1" noChangeArrowheads="1"/>
          </p:cNvSpPr>
          <p:nvPr>
            <p:ph type="sldNum" sz="quarter" idx="5"/>
          </p:nvPr>
        </p:nvSpPr>
        <p:spPr>
          <a:ln/>
        </p:spPr>
        <p:txBody>
          <a:bodyPr/>
          <a:lstStyle/>
          <a:p>
            <a:fld id="{7D5E13DB-8D52-4E10-9238-9257C765CADA}" type="slidenum">
              <a:rPr lang="es-ES" altLang="es-ES"/>
              <a:pPr/>
              <a:t>48</a:t>
            </a:fld>
            <a:endParaRPr lang="es-ES" altLang="es-ES"/>
          </a:p>
        </p:txBody>
      </p:sp>
      <p:sp>
        <p:nvSpPr>
          <p:cNvPr id="303106" name="Rectangle 2"/>
          <p:cNvSpPr>
            <a:spLocks noGrp="1" noRot="1" noChangeAspect="1" noChangeArrowheads="1" noTextEdit="1"/>
          </p:cNvSpPr>
          <p:nvPr>
            <p:ph type="sldImg"/>
          </p:nvPr>
        </p:nvSpPr>
        <p:spPr bwMode="auto">
          <a:xfrm>
            <a:off x="539750" y="488950"/>
            <a:ext cx="5664200" cy="4248150"/>
          </a:xfrm>
          <a:prstGeom prst="rect">
            <a:avLst/>
          </a:prstGeom>
          <a:solidFill>
            <a:srgbClr val="FFFFFF"/>
          </a:solidFill>
          <a:ln>
            <a:solidFill>
              <a:srgbClr val="000000"/>
            </a:solidFill>
            <a:miter lim="800000"/>
            <a:headEnd/>
            <a:tailEnd/>
          </a:ln>
        </p:spPr>
      </p:sp>
      <p:sp>
        <p:nvSpPr>
          <p:cNvPr id="303107" name="Rectangle 3"/>
          <p:cNvSpPr>
            <a:spLocks noGrp="1" noChangeArrowheads="1"/>
          </p:cNvSpPr>
          <p:nvPr>
            <p:ph type="body" idx="1"/>
          </p:nvPr>
        </p:nvSpPr>
        <p:spPr bwMode="auto">
          <a:xfrm>
            <a:off x="503238" y="4965700"/>
            <a:ext cx="5757862" cy="4462463"/>
          </a:xfrm>
          <a:prstGeom prst="rect">
            <a:avLst/>
          </a:prstGeom>
          <a:solidFill>
            <a:srgbClr val="FFFFFF"/>
          </a:solid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s-ES" altLang="es-ES"/>
          </a:p>
        </p:txBody>
      </p:sp>
    </p:spTree>
    <p:extLst>
      <p:ext uri="{BB962C8B-B14F-4D97-AF65-F5344CB8AC3E}">
        <p14:creationId xmlns:p14="http://schemas.microsoft.com/office/powerpoint/2010/main" val="4026122585"/>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8" name="Rectangle 31"/>
          <p:cNvSpPr>
            <a:spLocks noGrp="1" noChangeArrowheads="1"/>
          </p:cNvSpPr>
          <p:nvPr>
            <p:ph type="hdr" sz="quarter"/>
          </p:nvPr>
        </p:nvSpPr>
        <p:spPr>
          <a:noFill/>
        </p:spPr>
        <p:txBody>
          <a:bodyPr/>
          <a:lstStyle/>
          <a:p>
            <a:r>
              <a:rPr lang="es-ES" smtClean="0"/>
              <a:t>Redes Multimedia</a:t>
            </a:r>
          </a:p>
        </p:txBody>
      </p:sp>
      <p:sp>
        <p:nvSpPr>
          <p:cNvPr id="188419" name="Rectangle 35"/>
          <p:cNvSpPr>
            <a:spLocks noGrp="1" noChangeArrowheads="1"/>
          </p:cNvSpPr>
          <p:nvPr>
            <p:ph type="ftr" sz="quarter" idx="4"/>
          </p:nvPr>
        </p:nvSpPr>
        <p:spPr>
          <a:noFill/>
        </p:spPr>
        <p:txBody>
          <a:bodyPr/>
          <a:lstStyle/>
          <a:p>
            <a:r>
              <a:rPr lang="es-ES" smtClean="0"/>
              <a:t>Ampliación Redes</a:t>
            </a:r>
          </a:p>
        </p:txBody>
      </p:sp>
      <p:sp>
        <p:nvSpPr>
          <p:cNvPr id="188420" name="Rectangle 36"/>
          <p:cNvSpPr>
            <a:spLocks noGrp="1" noChangeArrowheads="1"/>
          </p:cNvSpPr>
          <p:nvPr>
            <p:ph type="sldNum" sz="quarter" idx="5"/>
          </p:nvPr>
        </p:nvSpPr>
        <p:spPr>
          <a:noFill/>
        </p:spPr>
        <p:txBody>
          <a:bodyPr/>
          <a:lstStyle/>
          <a:p>
            <a:r>
              <a:rPr lang="es-ES" smtClean="0"/>
              <a:t>2-</a:t>
            </a:r>
            <a:fld id="{1B0B34EF-CB43-4D3C-93DA-994D556DCCD0}" type="slidenum">
              <a:rPr lang="es-ES" smtClean="0"/>
              <a:pPr/>
              <a:t>49</a:t>
            </a:fld>
            <a:endParaRPr lang="es-ES" smtClean="0"/>
          </a:p>
        </p:txBody>
      </p:sp>
      <p:sp>
        <p:nvSpPr>
          <p:cNvPr id="188421" name="Rectangle 2"/>
          <p:cNvSpPr>
            <a:spLocks noGrp="1" noRot="1" noChangeAspect="1" noChangeArrowheads="1" noTextEdit="1"/>
          </p:cNvSpPr>
          <p:nvPr>
            <p:ph type="sldImg"/>
          </p:nvPr>
        </p:nvSpPr>
        <p:spPr>
          <a:xfrm>
            <a:off x="565150" y="488950"/>
            <a:ext cx="5664200" cy="4248150"/>
          </a:xfrm>
          <a:solidFill>
            <a:srgbClr val="FFFFFF"/>
          </a:solidFill>
          <a:ln/>
        </p:spPr>
      </p:sp>
      <p:sp>
        <p:nvSpPr>
          <p:cNvPr id="188422" name="Rectangle 3"/>
          <p:cNvSpPr>
            <a:spLocks noGrp="1" noChangeArrowheads="1"/>
          </p:cNvSpPr>
          <p:nvPr>
            <p:ph type="body" idx="1"/>
          </p:nvPr>
        </p:nvSpPr>
        <p:spPr>
          <a:solidFill>
            <a:srgbClr val="FFFFFF"/>
          </a:solidFill>
          <a:ln/>
        </p:spPr>
        <p:txBody>
          <a:bodyPr/>
          <a:lstStyle/>
          <a:p>
            <a:r>
              <a:rPr lang="es-ES_tradnl" smtClean="0"/>
              <a:t>La incorporación de fotogramas P permite conseguir un  factor de compresión mayor. En el caso límite de una escena sin movimiento alguno el contenido de los fotogramas P sería nulo con lo que el factor de compresión mejoraría mucho respecto al uso de fotogramas I exclusivamente. </a:t>
            </a:r>
          </a:p>
          <a:p>
            <a:r>
              <a:rPr lang="es-ES_tradnl" smtClean="0"/>
              <a:t>Sin embargo el uso de fotogramas P también conlleva desventajas. La complejidad de cálculos a realizar en el proceso de descompresión, y sobre todo en el proceso de compresión, aumenta sensiblemente (y también aumenta la asimetría del proceso de compresión/descompresión). Por otro lado, si se produce algún error en la codificación de un fotograma I el fallo se apreciará normalmente en todos los fotogramas P basados en él.</a:t>
            </a:r>
          </a:p>
          <a:p>
            <a:r>
              <a:rPr lang="es-ES_tradnl" smtClean="0"/>
              <a:t>Para mantener un equilibrio entre las ventajas y desventajas de los fotogramas P cada cierto número de fotogramas se intercala un nuevo I con lo que la secuencia comienza de nuevo.</a:t>
            </a:r>
          </a:p>
          <a:p>
            <a:r>
              <a:rPr lang="es-ES_tradnl" smtClean="0"/>
              <a:t>En un nivel de complejidad aún mayor MPEG puede intercalar entre fotogramas P consecutivos otros que realicen una interpolación de los vectores de movimiento, en base a la información del fotograma anterior y posterior. Por ejemplo si se ha identificado un objeto en movimiento entre dos fotogramas P podemos suponer en primera aproximación que dicho movimiento se realiza en línea recta y codificar un fotograma intermedio que contenga únicamente la información de corrección del movimiento frente a esa hipótesis, lo cual requerirá una cantidad de información mas pequeña que un fotograma P. Estos fotogramas son los conocidos como B o Bidireccionales, porque para su codificación y descodificación es necesario disponer del fotograma I o P anterior y posterior. Los fotogramas B complican aún más el proceso de compresión/descompresión de MPEG. </a:t>
            </a:r>
            <a:endParaRPr lang="es-ES" smtClean="0"/>
          </a:p>
          <a:p>
            <a:endParaRPr lang="es-ES" smtClean="0"/>
          </a:p>
        </p:txBody>
      </p:sp>
    </p:spTree>
    <p:extLst>
      <p:ext uri="{BB962C8B-B14F-4D97-AF65-F5344CB8AC3E}">
        <p14:creationId xmlns:p14="http://schemas.microsoft.com/office/powerpoint/2010/main" val="199497827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31"/>
          <p:cNvSpPr>
            <a:spLocks noGrp="1" noChangeArrowheads="1"/>
          </p:cNvSpPr>
          <p:nvPr>
            <p:ph type="hdr" sz="quarter"/>
          </p:nvPr>
        </p:nvSpPr>
        <p:spPr>
          <a:noFill/>
        </p:spPr>
        <p:txBody>
          <a:bodyPr/>
          <a:lstStyle/>
          <a:p>
            <a:r>
              <a:rPr lang="es-ES" smtClean="0"/>
              <a:t>Redes Multimedia</a:t>
            </a:r>
          </a:p>
        </p:txBody>
      </p:sp>
      <p:sp>
        <p:nvSpPr>
          <p:cNvPr id="153603" name="Rectangle 35"/>
          <p:cNvSpPr>
            <a:spLocks noGrp="1" noChangeArrowheads="1"/>
          </p:cNvSpPr>
          <p:nvPr>
            <p:ph type="ftr" sz="quarter" idx="4"/>
          </p:nvPr>
        </p:nvSpPr>
        <p:spPr>
          <a:noFill/>
        </p:spPr>
        <p:txBody>
          <a:bodyPr/>
          <a:lstStyle/>
          <a:p>
            <a:r>
              <a:rPr lang="es-ES" smtClean="0"/>
              <a:t>Ampliación Redes</a:t>
            </a:r>
          </a:p>
        </p:txBody>
      </p:sp>
      <p:sp>
        <p:nvSpPr>
          <p:cNvPr id="153604" name="Rectangle 36"/>
          <p:cNvSpPr>
            <a:spLocks noGrp="1" noChangeArrowheads="1"/>
          </p:cNvSpPr>
          <p:nvPr>
            <p:ph type="sldNum" sz="quarter" idx="5"/>
          </p:nvPr>
        </p:nvSpPr>
        <p:spPr>
          <a:noFill/>
        </p:spPr>
        <p:txBody>
          <a:bodyPr/>
          <a:lstStyle/>
          <a:p>
            <a:r>
              <a:rPr lang="es-ES" smtClean="0"/>
              <a:t>2-</a:t>
            </a:r>
            <a:fld id="{DDC88255-74B2-4A43-9667-19C2490ED3BB}" type="slidenum">
              <a:rPr lang="es-ES" smtClean="0"/>
              <a:pPr/>
              <a:t>5</a:t>
            </a:fld>
            <a:endParaRPr lang="es-ES" smtClean="0"/>
          </a:p>
        </p:txBody>
      </p:sp>
      <p:sp>
        <p:nvSpPr>
          <p:cNvPr id="153605" name="Rectangle 2"/>
          <p:cNvSpPr>
            <a:spLocks noGrp="1" noRot="1" noChangeAspect="1" noChangeArrowheads="1" noTextEdit="1"/>
          </p:cNvSpPr>
          <p:nvPr>
            <p:ph type="sldImg"/>
          </p:nvPr>
        </p:nvSpPr>
        <p:spPr>
          <a:xfrm>
            <a:off x="565150" y="488950"/>
            <a:ext cx="5664200" cy="4248150"/>
          </a:xfrm>
          <a:ln/>
        </p:spPr>
      </p:sp>
      <p:sp>
        <p:nvSpPr>
          <p:cNvPr id="153606" name="Rectangle 3"/>
          <p:cNvSpPr>
            <a:spLocks noGrp="1" noChangeArrowheads="1"/>
          </p:cNvSpPr>
          <p:nvPr>
            <p:ph type="body" idx="1"/>
          </p:nvPr>
        </p:nvSpPr>
        <p:spPr>
          <a:noFill/>
          <a:ln/>
        </p:spPr>
        <p:txBody>
          <a:bodyPr/>
          <a:lstStyle/>
          <a:p>
            <a:endParaRPr lang="es-ES" smtClean="0"/>
          </a:p>
        </p:txBody>
      </p:sp>
    </p:spTree>
    <p:extLst>
      <p:ext uri="{BB962C8B-B14F-4D97-AF65-F5344CB8AC3E}">
        <p14:creationId xmlns:p14="http://schemas.microsoft.com/office/powerpoint/2010/main" val="2679533599"/>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1"/>
          <p:cNvSpPr>
            <a:spLocks noGrp="1" noChangeArrowheads="1"/>
          </p:cNvSpPr>
          <p:nvPr>
            <p:ph type="hdr" sz="quarter"/>
          </p:nvPr>
        </p:nvSpPr>
        <p:spPr>
          <a:ln/>
        </p:spPr>
        <p:txBody>
          <a:bodyPr/>
          <a:lstStyle/>
          <a:p>
            <a:r>
              <a:rPr lang="es-ES" altLang="es-ES"/>
              <a:t>Redes Multimedia</a:t>
            </a:r>
          </a:p>
        </p:txBody>
      </p:sp>
      <p:sp>
        <p:nvSpPr>
          <p:cNvPr id="6" name="Rectangle 35"/>
          <p:cNvSpPr>
            <a:spLocks noGrp="1" noChangeArrowheads="1"/>
          </p:cNvSpPr>
          <p:nvPr>
            <p:ph type="ftr" sz="quarter" idx="4"/>
          </p:nvPr>
        </p:nvSpPr>
        <p:spPr>
          <a:ln/>
        </p:spPr>
        <p:txBody>
          <a:bodyPr/>
          <a:lstStyle/>
          <a:p>
            <a:r>
              <a:rPr lang="es-ES" altLang="es-ES"/>
              <a:t>Master Telemática</a:t>
            </a:r>
          </a:p>
        </p:txBody>
      </p:sp>
      <p:sp>
        <p:nvSpPr>
          <p:cNvPr id="7" name="Rectangle 36"/>
          <p:cNvSpPr>
            <a:spLocks noGrp="1" noChangeArrowheads="1"/>
          </p:cNvSpPr>
          <p:nvPr>
            <p:ph type="sldNum" sz="quarter" idx="5"/>
          </p:nvPr>
        </p:nvSpPr>
        <p:spPr>
          <a:ln/>
        </p:spPr>
        <p:txBody>
          <a:bodyPr/>
          <a:lstStyle/>
          <a:p>
            <a:fld id="{F04A383A-8418-474B-B212-D18D4C2B2657}" type="slidenum">
              <a:rPr lang="es-ES" altLang="es-ES"/>
              <a:pPr/>
              <a:t>50</a:t>
            </a:fld>
            <a:endParaRPr lang="es-ES" altLang="es-ES"/>
          </a:p>
        </p:txBody>
      </p:sp>
      <p:sp>
        <p:nvSpPr>
          <p:cNvPr id="313346" name="Rectangle 2"/>
          <p:cNvSpPr>
            <a:spLocks noGrp="1" noRot="1" noChangeAspect="1" noChangeArrowheads="1" noTextEdit="1"/>
          </p:cNvSpPr>
          <p:nvPr>
            <p:ph type="sldImg"/>
          </p:nvPr>
        </p:nvSpPr>
        <p:spPr bwMode="auto">
          <a:xfrm>
            <a:off x="539750" y="488950"/>
            <a:ext cx="5664200" cy="4248150"/>
          </a:xfrm>
          <a:prstGeom prst="rect">
            <a:avLst/>
          </a:prstGeom>
          <a:solidFill>
            <a:srgbClr val="FFFFFF"/>
          </a:solidFill>
          <a:ln>
            <a:solidFill>
              <a:srgbClr val="000000"/>
            </a:solidFill>
            <a:miter lim="800000"/>
            <a:headEnd/>
            <a:tailEnd/>
          </a:ln>
        </p:spPr>
      </p:sp>
      <p:sp>
        <p:nvSpPr>
          <p:cNvPr id="313347" name="Rectangle 3"/>
          <p:cNvSpPr>
            <a:spLocks noGrp="1" noChangeArrowheads="1"/>
          </p:cNvSpPr>
          <p:nvPr>
            <p:ph type="body" idx="1"/>
          </p:nvPr>
        </p:nvSpPr>
        <p:spPr bwMode="auto">
          <a:xfrm>
            <a:off x="503238" y="4965700"/>
            <a:ext cx="5757862" cy="4462463"/>
          </a:xfrm>
          <a:prstGeom prst="rect">
            <a:avLst/>
          </a:prstGeom>
          <a:solidFill>
            <a:srgbClr val="FFFFFF"/>
          </a:solidFill>
          <a:ln/>
          <a:extLst>
            <a:ext uri="{91240B29-F687-4F45-9708-019B960494DF}">
              <a14:hiddenLine xmlns:a14="http://schemas.microsoft.com/office/drawing/2010/main" w="9525">
                <a:solidFill>
                  <a:srgbClr val="000000"/>
                </a:solidFill>
                <a:miter lim="800000"/>
                <a:headEnd/>
                <a:tailEnd/>
              </a14:hiddenLine>
            </a:ext>
          </a:extLst>
        </p:spPr>
        <p:txBody>
          <a:bodyPr/>
          <a:lstStyle/>
          <a:p>
            <a:r>
              <a:rPr lang="es-ES_tradnl" altLang="es-ES"/>
              <a:t>En una primera fase de la codificación MPEG elige con que frecuencia se elegirá los fotogramas a codificar como Intra (por ejemplo uno cada 9). Esto significa que de la secuencia de fotogramas se codificará el 1 y el 10, y se dejará sin codificar (de momento) del 2 al 9.</a:t>
            </a:r>
          </a:p>
          <a:p>
            <a:r>
              <a:rPr lang="es-ES_tradnl" altLang="es-ES"/>
              <a:t>Los fotogramas I se codifican directamente, como si se tratara de imágenes JPEG.</a:t>
            </a:r>
          </a:p>
          <a:p>
            <a:r>
              <a:rPr lang="es-ES_tradnl" altLang="es-ES"/>
              <a:t>En un caso típico de MPEG-1 un fotograma SIF (352x288) comprimido como Intra puede ocupar unos 18 Kbytes. Si no hiciéramos otro tipo de compresión y capturásemos a razón de 25 fotogramas por segundo esto supondría un caudal  de 3,7 Mb/s</a:t>
            </a:r>
            <a:endParaRPr lang="es-ES" altLang="es-ES"/>
          </a:p>
          <a:p>
            <a:endParaRPr lang="es-ES" altLang="es-ES"/>
          </a:p>
        </p:txBody>
      </p:sp>
    </p:spTree>
    <p:extLst>
      <p:ext uri="{BB962C8B-B14F-4D97-AF65-F5344CB8AC3E}">
        <p14:creationId xmlns:p14="http://schemas.microsoft.com/office/powerpoint/2010/main" val="3361420011"/>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1"/>
          <p:cNvSpPr>
            <a:spLocks noGrp="1" noChangeArrowheads="1"/>
          </p:cNvSpPr>
          <p:nvPr>
            <p:ph type="hdr" sz="quarter"/>
          </p:nvPr>
        </p:nvSpPr>
        <p:spPr>
          <a:ln/>
        </p:spPr>
        <p:txBody>
          <a:bodyPr/>
          <a:lstStyle/>
          <a:p>
            <a:r>
              <a:rPr lang="es-ES" altLang="es-ES"/>
              <a:t>Redes Multimedia</a:t>
            </a:r>
          </a:p>
        </p:txBody>
      </p:sp>
      <p:sp>
        <p:nvSpPr>
          <p:cNvPr id="6" name="Rectangle 35"/>
          <p:cNvSpPr>
            <a:spLocks noGrp="1" noChangeArrowheads="1"/>
          </p:cNvSpPr>
          <p:nvPr>
            <p:ph type="ftr" sz="quarter" idx="4"/>
          </p:nvPr>
        </p:nvSpPr>
        <p:spPr>
          <a:ln/>
        </p:spPr>
        <p:txBody>
          <a:bodyPr/>
          <a:lstStyle/>
          <a:p>
            <a:r>
              <a:rPr lang="es-ES" altLang="es-ES"/>
              <a:t>Master Telemática</a:t>
            </a:r>
          </a:p>
        </p:txBody>
      </p:sp>
      <p:sp>
        <p:nvSpPr>
          <p:cNvPr id="7" name="Rectangle 36"/>
          <p:cNvSpPr>
            <a:spLocks noGrp="1" noChangeArrowheads="1"/>
          </p:cNvSpPr>
          <p:nvPr>
            <p:ph type="sldNum" sz="quarter" idx="5"/>
          </p:nvPr>
        </p:nvSpPr>
        <p:spPr>
          <a:ln/>
        </p:spPr>
        <p:txBody>
          <a:bodyPr/>
          <a:lstStyle/>
          <a:p>
            <a:fld id="{A8C64C8D-33C8-4EFE-A6C7-7836E34D1E25}" type="slidenum">
              <a:rPr lang="es-ES" altLang="es-ES"/>
              <a:pPr/>
              <a:t>51</a:t>
            </a:fld>
            <a:endParaRPr lang="es-ES" altLang="es-ES"/>
          </a:p>
        </p:txBody>
      </p:sp>
      <p:sp>
        <p:nvSpPr>
          <p:cNvPr id="307202" name="Rectangle 2"/>
          <p:cNvSpPr>
            <a:spLocks noGrp="1" noRot="1" noChangeAspect="1" noChangeArrowheads="1" noTextEdit="1"/>
          </p:cNvSpPr>
          <p:nvPr>
            <p:ph type="sldImg"/>
          </p:nvPr>
        </p:nvSpPr>
        <p:spPr bwMode="auto">
          <a:xfrm>
            <a:off x="539750" y="488950"/>
            <a:ext cx="5664200" cy="4248150"/>
          </a:xfrm>
          <a:prstGeom prst="rect">
            <a:avLst/>
          </a:prstGeom>
          <a:solidFill>
            <a:srgbClr val="FFFFFF"/>
          </a:solidFill>
          <a:ln>
            <a:solidFill>
              <a:srgbClr val="000000"/>
            </a:solidFill>
            <a:miter lim="800000"/>
            <a:headEnd/>
            <a:tailEnd/>
          </a:ln>
        </p:spPr>
      </p:sp>
      <p:sp>
        <p:nvSpPr>
          <p:cNvPr id="307203" name="Rectangle 3"/>
          <p:cNvSpPr>
            <a:spLocks noGrp="1" noChangeArrowheads="1"/>
          </p:cNvSpPr>
          <p:nvPr>
            <p:ph type="body" idx="1"/>
          </p:nvPr>
        </p:nvSpPr>
        <p:spPr bwMode="auto">
          <a:xfrm>
            <a:off x="503238" y="4965700"/>
            <a:ext cx="5757862" cy="4462463"/>
          </a:xfrm>
          <a:prstGeom prst="rect">
            <a:avLst/>
          </a:prstGeom>
          <a:solidFill>
            <a:srgbClr val="FFFFFF"/>
          </a:solid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s-ES" altLang="es-ES"/>
          </a:p>
        </p:txBody>
      </p:sp>
    </p:spTree>
    <p:extLst>
      <p:ext uri="{BB962C8B-B14F-4D97-AF65-F5344CB8AC3E}">
        <p14:creationId xmlns:p14="http://schemas.microsoft.com/office/powerpoint/2010/main" val="1684951468"/>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1"/>
          <p:cNvSpPr>
            <a:spLocks noGrp="1" noChangeArrowheads="1"/>
          </p:cNvSpPr>
          <p:nvPr>
            <p:ph type="hdr" sz="quarter"/>
          </p:nvPr>
        </p:nvSpPr>
        <p:spPr>
          <a:ln/>
        </p:spPr>
        <p:txBody>
          <a:bodyPr/>
          <a:lstStyle/>
          <a:p>
            <a:r>
              <a:rPr lang="es-ES" altLang="es-ES"/>
              <a:t>Redes Multimedia</a:t>
            </a:r>
          </a:p>
        </p:txBody>
      </p:sp>
      <p:sp>
        <p:nvSpPr>
          <p:cNvPr id="6" name="Rectangle 35"/>
          <p:cNvSpPr>
            <a:spLocks noGrp="1" noChangeArrowheads="1"/>
          </p:cNvSpPr>
          <p:nvPr>
            <p:ph type="ftr" sz="quarter" idx="4"/>
          </p:nvPr>
        </p:nvSpPr>
        <p:spPr>
          <a:ln/>
        </p:spPr>
        <p:txBody>
          <a:bodyPr/>
          <a:lstStyle/>
          <a:p>
            <a:r>
              <a:rPr lang="es-ES" altLang="es-ES"/>
              <a:t>Master Telemática</a:t>
            </a:r>
          </a:p>
        </p:txBody>
      </p:sp>
      <p:sp>
        <p:nvSpPr>
          <p:cNvPr id="7" name="Rectangle 36"/>
          <p:cNvSpPr>
            <a:spLocks noGrp="1" noChangeArrowheads="1"/>
          </p:cNvSpPr>
          <p:nvPr>
            <p:ph type="sldNum" sz="quarter" idx="5"/>
          </p:nvPr>
        </p:nvSpPr>
        <p:spPr>
          <a:ln/>
        </p:spPr>
        <p:txBody>
          <a:bodyPr/>
          <a:lstStyle/>
          <a:p>
            <a:fld id="{D676702B-F8C6-49C5-8191-39C472D3C7CC}" type="slidenum">
              <a:rPr lang="es-ES" altLang="es-ES"/>
              <a:pPr/>
              <a:t>52</a:t>
            </a:fld>
            <a:endParaRPr lang="es-ES" altLang="es-ES"/>
          </a:p>
        </p:txBody>
      </p:sp>
      <p:sp>
        <p:nvSpPr>
          <p:cNvPr id="315394" name="Rectangle 2"/>
          <p:cNvSpPr>
            <a:spLocks noGrp="1" noRot="1" noChangeAspect="1" noChangeArrowheads="1" noTextEdit="1"/>
          </p:cNvSpPr>
          <p:nvPr>
            <p:ph type="sldImg"/>
          </p:nvPr>
        </p:nvSpPr>
        <p:spPr bwMode="auto">
          <a:xfrm>
            <a:off x="539750" y="488950"/>
            <a:ext cx="5664200" cy="4248150"/>
          </a:xfrm>
          <a:prstGeom prst="rect">
            <a:avLst/>
          </a:prstGeom>
          <a:solidFill>
            <a:srgbClr val="FFFFFF"/>
          </a:solidFill>
          <a:ln>
            <a:solidFill>
              <a:srgbClr val="000000"/>
            </a:solidFill>
            <a:miter lim="800000"/>
            <a:headEnd/>
            <a:tailEnd/>
          </a:ln>
        </p:spPr>
      </p:sp>
      <p:sp>
        <p:nvSpPr>
          <p:cNvPr id="315395" name="Rectangle 3"/>
          <p:cNvSpPr>
            <a:spLocks noGrp="1" noChangeArrowheads="1"/>
          </p:cNvSpPr>
          <p:nvPr>
            <p:ph type="body" idx="1"/>
          </p:nvPr>
        </p:nvSpPr>
        <p:spPr bwMode="auto">
          <a:xfrm>
            <a:off x="503238" y="4965700"/>
            <a:ext cx="5757862" cy="4462463"/>
          </a:xfrm>
          <a:prstGeom prst="rect">
            <a:avLst/>
          </a:prstGeom>
          <a:solidFill>
            <a:srgbClr val="FFFFFF"/>
          </a:solidFill>
          <a:ln/>
          <a:extLst>
            <a:ext uri="{91240B29-F687-4F45-9708-019B960494DF}">
              <a14:hiddenLine xmlns:a14="http://schemas.microsoft.com/office/drawing/2010/main" w="9525">
                <a:solidFill>
                  <a:srgbClr val="000000"/>
                </a:solidFill>
                <a:miter lim="800000"/>
                <a:headEnd/>
                <a:tailEnd/>
              </a14:hiddenLine>
            </a:ext>
          </a:extLst>
        </p:spPr>
        <p:txBody>
          <a:bodyPr/>
          <a:lstStyle/>
          <a:p>
            <a:r>
              <a:rPr lang="es-ES_tradnl" altLang="es-ES"/>
              <a:t>En la segunda fase MPEG decide cuantos fotogramas P codificará entre dos fotogramas I consecutivos, por ejemplo dos. En este caso se elegirían el 4 y el 7 que están equidistantes entre los fotogramas I. El fotograma P4 se refiere en sus vectores de movimiento al I1 y el P7 al P4.</a:t>
            </a:r>
          </a:p>
          <a:p>
            <a:r>
              <a:rPr lang="es-ES_tradnl" altLang="es-ES"/>
              <a:t>El espacio ocupado por los fotogramas P es muy variable pues depende de la movilidad de la escena y de los cambios de cámara que tengan lugar. A título orientativo diremos que en una situación normal el tamaño medio para un flujo MPEG-1 SIF de un fotograma P es de unos 6 Kbytes. Una secuencia IPPIPP... de 25 fps ocuparía entonces 2 Mb/s.  </a:t>
            </a:r>
            <a:endParaRPr lang="es-ES" altLang="es-ES"/>
          </a:p>
          <a:p>
            <a:endParaRPr lang="es-ES" altLang="es-ES"/>
          </a:p>
        </p:txBody>
      </p:sp>
    </p:spTree>
    <p:extLst>
      <p:ext uri="{BB962C8B-B14F-4D97-AF65-F5344CB8AC3E}">
        <p14:creationId xmlns:p14="http://schemas.microsoft.com/office/powerpoint/2010/main" val="332896799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1"/>
          <p:cNvSpPr>
            <a:spLocks noGrp="1" noChangeArrowheads="1"/>
          </p:cNvSpPr>
          <p:nvPr>
            <p:ph type="hdr" sz="quarter"/>
          </p:nvPr>
        </p:nvSpPr>
        <p:spPr>
          <a:ln/>
        </p:spPr>
        <p:txBody>
          <a:bodyPr/>
          <a:lstStyle/>
          <a:p>
            <a:r>
              <a:rPr lang="es-ES" altLang="es-ES"/>
              <a:t>Redes Multimedia</a:t>
            </a:r>
          </a:p>
        </p:txBody>
      </p:sp>
      <p:sp>
        <p:nvSpPr>
          <p:cNvPr id="6" name="Rectangle 35"/>
          <p:cNvSpPr>
            <a:spLocks noGrp="1" noChangeArrowheads="1"/>
          </p:cNvSpPr>
          <p:nvPr>
            <p:ph type="ftr" sz="quarter" idx="4"/>
          </p:nvPr>
        </p:nvSpPr>
        <p:spPr>
          <a:ln/>
        </p:spPr>
        <p:txBody>
          <a:bodyPr/>
          <a:lstStyle/>
          <a:p>
            <a:r>
              <a:rPr lang="es-ES" altLang="es-ES"/>
              <a:t>Master Telemática</a:t>
            </a:r>
          </a:p>
        </p:txBody>
      </p:sp>
      <p:sp>
        <p:nvSpPr>
          <p:cNvPr id="7" name="Rectangle 36"/>
          <p:cNvSpPr>
            <a:spLocks noGrp="1" noChangeArrowheads="1"/>
          </p:cNvSpPr>
          <p:nvPr>
            <p:ph type="sldNum" sz="quarter" idx="5"/>
          </p:nvPr>
        </p:nvSpPr>
        <p:spPr>
          <a:ln/>
        </p:spPr>
        <p:txBody>
          <a:bodyPr/>
          <a:lstStyle/>
          <a:p>
            <a:fld id="{0CD9C291-F134-4AB9-8B23-4FE72A665A05}" type="slidenum">
              <a:rPr lang="es-ES" altLang="es-ES"/>
              <a:pPr/>
              <a:t>53</a:t>
            </a:fld>
            <a:endParaRPr lang="es-ES" altLang="es-ES"/>
          </a:p>
        </p:txBody>
      </p:sp>
      <p:sp>
        <p:nvSpPr>
          <p:cNvPr id="317442" name="Rectangle 2"/>
          <p:cNvSpPr>
            <a:spLocks noGrp="1" noRot="1" noChangeAspect="1" noChangeArrowheads="1" noTextEdit="1"/>
          </p:cNvSpPr>
          <p:nvPr>
            <p:ph type="sldImg"/>
          </p:nvPr>
        </p:nvSpPr>
        <p:spPr bwMode="auto">
          <a:xfrm>
            <a:off x="539750" y="488950"/>
            <a:ext cx="5664200" cy="4248150"/>
          </a:xfrm>
          <a:prstGeom prst="rect">
            <a:avLst/>
          </a:prstGeom>
          <a:solidFill>
            <a:srgbClr val="FFFFFF"/>
          </a:solidFill>
          <a:ln>
            <a:solidFill>
              <a:srgbClr val="000000"/>
            </a:solidFill>
            <a:miter lim="800000"/>
            <a:headEnd/>
            <a:tailEnd/>
          </a:ln>
        </p:spPr>
      </p:sp>
      <p:sp>
        <p:nvSpPr>
          <p:cNvPr id="317443" name="Rectangle 3"/>
          <p:cNvSpPr>
            <a:spLocks noGrp="1" noChangeArrowheads="1"/>
          </p:cNvSpPr>
          <p:nvPr>
            <p:ph type="body" idx="1"/>
          </p:nvPr>
        </p:nvSpPr>
        <p:spPr bwMode="auto">
          <a:xfrm>
            <a:off x="503238" y="4965700"/>
            <a:ext cx="5757862" cy="4462463"/>
          </a:xfrm>
          <a:prstGeom prst="rect">
            <a:avLst/>
          </a:prstGeom>
          <a:solidFill>
            <a:srgbClr val="FFFFFF"/>
          </a:solidFill>
          <a:ln/>
          <a:extLst>
            <a:ext uri="{91240B29-F687-4F45-9708-019B960494DF}">
              <a14:hiddenLine xmlns:a14="http://schemas.microsoft.com/office/drawing/2010/main" w="9525">
                <a:solidFill>
                  <a:srgbClr val="000000"/>
                </a:solidFill>
                <a:miter lim="800000"/>
                <a:headEnd/>
                <a:tailEnd/>
              </a14:hiddenLine>
            </a:ext>
          </a:extLst>
        </p:spPr>
        <p:txBody>
          <a:bodyPr/>
          <a:lstStyle/>
          <a:p>
            <a:r>
              <a:rPr lang="es-ES_tradnl" altLang="es-ES"/>
              <a:t>En la tercera fase MPEG codifica como fotogramas B los restantes.Por tanto la secuencia que resulta es:</a:t>
            </a:r>
          </a:p>
          <a:p>
            <a:pPr lvl="1"/>
            <a:r>
              <a:rPr lang="es-ES_tradnl" altLang="es-ES"/>
              <a:t>I1: referido a sí mismo (JPEG)</a:t>
            </a:r>
          </a:p>
          <a:p>
            <a:pPr lvl="1"/>
            <a:r>
              <a:rPr lang="es-ES_tradnl" altLang="es-ES"/>
              <a:t>B2: referido a I1 y a P4</a:t>
            </a:r>
          </a:p>
          <a:p>
            <a:pPr lvl="1"/>
            <a:r>
              <a:rPr lang="es-ES_tradnl" altLang="es-ES"/>
              <a:t>B3: referido a I1 y a P4</a:t>
            </a:r>
          </a:p>
          <a:p>
            <a:pPr lvl="1"/>
            <a:r>
              <a:rPr lang="es-ES_tradnl" altLang="es-ES"/>
              <a:t>P4: referido a I1</a:t>
            </a:r>
          </a:p>
          <a:p>
            <a:pPr lvl="1"/>
            <a:r>
              <a:rPr lang="es-ES_tradnl" altLang="es-ES"/>
              <a:t>B5: referido a P4 y a P7</a:t>
            </a:r>
          </a:p>
          <a:p>
            <a:pPr lvl="1"/>
            <a:r>
              <a:rPr lang="es-ES_tradnl" altLang="es-ES"/>
              <a:t>B6: referido a P4 y P7</a:t>
            </a:r>
          </a:p>
          <a:p>
            <a:pPr lvl="1"/>
            <a:r>
              <a:rPr lang="es-ES_tradnl" altLang="es-ES"/>
              <a:t>P7: referido a P4</a:t>
            </a:r>
          </a:p>
          <a:p>
            <a:pPr lvl="1"/>
            <a:r>
              <a:rPr lang="es-ES_tradnl" altLang="es-ES"/>
              <a:t>B8: referido a P7 y a I10</a:t>
            </a:r>
          </a:p>
          <a:p>
            <a:pPr lvl="1"/>
            <a:r>
              <a:rPr lang="es-ES_tradnl" altLang="es-ES"/>
              <a:t>B9: referido a P7 y a I10</a:t>
            </a:r>
          </a:p>
          <a:p>
            <a:pPr lvl="1"/>
            <a:r>
              <a:rPr lang="es-ES_tradnl" altLang="es-ES"/>
              <a:t>I10: referido a sí mismo (JPEG)</a:t>
            </a:r>
          </a:p>
          <a:p>
            <a:r>
              <a:rPr lang="es-ES_tradnl" altLang="es-ES"/>
              <a:t>Obsérvese que las características de los fotogramas B impiden llevar a cabo un tratamiento estrictamente secuencial; no es posible codificar o descodificar los fotogramas B2 y B3 hasta después de procesar el P4.</a:t>
            </a:r>
          </a:p>
          <a:p>
            <a:r>
              <a:rPr lang="es-ES_tradnl" altLang="es-ES"/>
              <a:t>El espacio ocupado por los fotogramas B es muy variable pues depende de la movilidad de la escena y de los cambios de cámara que tengan lugar. A título orientativo el tamaño medio para un flujo MPEG-1 SIF de un fotograma B es de unos 4 Kbytes. Con los valores que hemos dicho una secuencia IBBPBBPBBI... de 25 fps ocuparía 1,2 Mb/s.</a:t>
            </a:r>
            <a:endParaRPr lang="es-ES" altLang="es-ES"/>
          </a:p>
          <a:p>
            <a:endParaRPr lang="es-ES" altLang="es-ES"/>
          </a:p>
        </p:txBody>
      </p:sp>
    </p:spTree>
    <p:extLst>
      <p:ext uri="{BB962C8B-B14F-4D97-AF65-F5344CB8AC3E}">
        <p14:creationId xmlns:p14="http://schemas.microsoft.com/office/powerpoint/2010/main" val="665119212"/>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1"/>
          <p:cNvSpPr>
            <a:spLocks noGrp="1" noChangeArrowheads="1"/>
          </p:cNvSpPr>
          <p:nvPr>
            <p:ph type="hdr" sz="quarter"/>
          </p:nvPr>
        </p:nvSpPr>
        <p:spPr>
          <a:ln/>
        </p:spPr>
        <p:txBody>
          <a:bodyPr/>
          <a:lstStyle/>
          <a:p>
            <a:r>
              <a:rPr lang="es-ES" altLang="es-ES"/>
              <a:t>Redes Multimedia</a:t>
            </a:r>
          </a:p>
        </p:txBody>
      </p:sp>
      <p:sp>
        <p:nvSpPr>
          <p:cNvPr id="6" name="Rectangle 35"/>
          <p:cNvSpPr>
            <a:spLocks noGrp="1" noChangeArrowheads="1"/>
          </p:cNvSpPr>
          <p:nvPr>
            <p:ph type="ftr" sz="quarter" idx="4"/>
          </p:nvPr>
        </p:nvSpPr>
        <p:spPr>
          <a:ln/>
        </p:spPr>
        <p:txBody>
          <a:bodyPr/>
          <a:lstStyle/>
          <a:p>
            <a:r>
              <a:rPr lang="es-ES" altLang="es-ES"/>
              <a:t>Master Telemática</a:t>
            </a:r>
          </a:p>
        </p:txBody>
      </p:sp>
      <p:sp>
        <p:nvSpPr>
          <p:cNvPr id="7" name="Rectangle 36"/>
          <p:cNvSpPr>
            <a:spLocks noGrp="1" noChangeArrowheads="1"/>
          </p:cNvSpPr>
          <p:nvPr>
            <p:ph type="sldNum" sz="quarter" idx="5"/>
          </p:nvPr>
        </p:nvSpPr>
        <p:spPr>
          <a:ln/>
        </p:spPr>
        <p:txBody>
          <a:bodyPr/>
          <a:lstStyle/>
          <a:p>
            <a:fld id="{25A9717C-A5B5-402D-B779-ED190E7C00E7}" type="slidenum">
              <a:rPr lang="es-ES" altLang="es-ES"/>
              <a:pPr/>
              <a:t>54</a:t>
            </a:fld>
            <a:endParaRPr lang="es-ES" altLang="es-ES"/>
          </a:p>
        </p:txBody>
      </p:sp>
      <p:sp>
        <p:nvSpPr>
          <p:cNvPr id="145410" name="Rectangle 2"/>
          <p:cNvSpPr>
            <a:spLocks noGrp="1" noRot="1" noChangeAspect="1" noChangeArrowheads="1" noTextEdit="1"/>
          </p:cNvSpPr>
          <p:nvPr>
            <p:ph type="sldImg"/>
          </p:nvPr>
        </p:nvSpPr>
        <p:spPr bwMode="auto">
          <a:xfrm>
            <a:off x="539750" y="488950"/>
            <a:ext cx="5664200" cy="4248150"/>
          </a:xfrm>
          <a:prstGeom prst="rect">
            <a:avLst/>
          </a:prstGeom>
          <a:solidFill>
            <a:srgbClr val="FFFFFF"/>
          </a:solidFill>
          <a:ln>
            <a:solidFill>
              <a:srgbClr val="000000"/>
            </a:solidFill>
            <a:miter lim="800000"/>
            <a:headEnd/>
            <a:tailEnd/>
          </a:ln>
        </p:spPr>
      </p:sp>
      <p:sp>
        <p:nvSpPr>
          <p:cNvPr id="145411" name="Rectangle 3"/>
          <p:cNvSpPr>
            <a:spLocks noGrp="1" noChangeArrowheads="1"/>
          </p:cNvSpPr>
          <p:nvPr>
            <p:ph type="body" idx="1"/>
          </p:nvPr>
        </p:nvSpPr>
        <p:spPr bwMode="auto">
          <a:xfrm>
            <a:off x="503238" y="4965700"/>
            <a:ext cx="5757862" cy="4462463"/>
          </a:xfrm>
          <a:prstGeom prst="rect">
            <a:avLst/>
          </a:prstGeom>
          <a:solidFill>
            <a:srgbClr val="FFFFFF"/>
          </a:solidFill>
          <a:ln/>
          <a:extLst>
            <a:ext uri="{91240B29-F687-4F45-9708-019B960494DF}">
              <a14:hiddenLine xmlns:a14="http://schemas.microsoft.com/office/drawing/2010/main" w="9525">
                <a:solidFill>
                  <a:srgbClr val="000000"/>
                </a:solidFill>
                <a:miter lim="800000"/>
                <a:headEnd/>
                <a:tailEnd/>
              </a14:hiddenLine>
            </a:ext>
          </a:extLst>
        </p:spPr>
        <p:txBody>
          <a:bodyPr/>
          <a:lstStyle/>
          <a:p>
            <a:r>
              <a:rPr lang="es-ES" altLang="es-ES"/>
              <a:t>En esta figura se intenta mostrar de manera intuitiva la eficiencia y la complejidad de cálculo que supone el uso de fotogramas B.</a:t>
            </a:r>
          </a:p>
          <a:p>
            <a:r>
              <a:rPr lang="es-ES" altLang="es-ES"/>
              <a:t>Supongamos que capturamos con una cámara el movimiento de una pelota de golf (en verde en la imagen) que sigue la trayectoria marcada en negro. En el primer caso utilizamos un fotograma I inicial seguido de un P cada 120 ms (8,3 fotogramas por segundo). El fotograma I contendrá la descripción completa de la escena, mientras que el P sólo contendrá el vector de movimiento asociado a la pelota de golf (representado en rojo). Dado que con 8,3 fps el movimiento que se consigue no es regular podríamos suavizarlo interpolando la posición de la pelota y generando dos fotogramas intermedios, por ejemplo a los 40 y 80 ms, consiguiendo así 25 fps. </a:t>
            </a:r>
          </a:p>
          <a:p>
            <a:r>
              <a:rPr lang="es-ES" altLang="es-ES"/>
              <a:t>Pero la interpolación produce una distorsión respecto a la trayectoria real. Para solucionarlo podemos aumentar la frecuencia de los fotogramas P, como se ha hecho en la segunda figura. Hemos mejorado la calidad, pero se ha incrementado de forma apreciable la cantidad de información (representada por los tres vectores de movimiento en rojo).</a:t>
            </a:r>
          </a:p>
          <a:p>
            <a:r>
              <a:rPr lang="es-ES" altLang="es-ES"/>
              <a:t>Otra posibilidad sería realizar la interpolación con corrección, es decir presentar únicamente los vectores de desviación respecto a la posición que se obtenía en el primer caso, con la interpolación sencilla entre I y P; esto es lo que se hace en la tercera figura, en la que ese vector de desviación se representa de color azul. Se consigue la misma fidelidad en la descripción del movimiento que en el segundo caso, pero la cantidad de información a transmitir es menor puesto que los vectores son ahora menores.</a:t>
            </a:r>
          </a:p>
        </p:txBody>
      </p:sp>
    </p:spTree>
    <p:extLst>
      <p:ext uri="{BB962C8B-B14F-4D97-AF65-F5344CB8AC3E}">
        <p14:creationId xmlns:p14="http://schemas.microsoft.com/office/powerpoint/2010/main" val="3642082580"/>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1"/>
          <p:cNvSpPr>
            <a:spLocks noGrp="1" noChangeArrowheads="1"/>
          </p:cNvSpPr>
          <p:nvPr>
            <p:ph type="hdr" sz="quarter"/>
          </p:nvPr>
        </p:nvSpPr>
        <p:spPr>
          <a:ln/>
        </p:spPr>
        <p:txBody>
          <a:bodyPr/>
          <a:lstStyle/>
          <a:p>
            <a:r>
              <a:rPr lang="es-ES" altLang="es-ES"/>
              <a:t>Redes Multimedia</a:t>
            </a:r>
          </a:p>
        </p:txBody>
      </p:sp>
      <p:sp>
        <p:nvSpPr>
          <p:cNvPr id="6" name="Rectangle 35"/>
          <p:cNvSpPr>
            <a:spLocks noGrp="1" noChangeArrowheads="1"/>
          </p:cNvSpPr>
          <p:nvPr>
            <p:ph type="ftr" sz="quarter" idx="4"/>
          </p:nvPr>
        </p:nvSpPr>
        <p:spPr>
          <a:ln/>
        </p:spPr>
        <p:txBody>
          <a:bodyPr/>
          <a:lstStyle/>
          <a:p>
            <a:r>
              <a:rPr lang="es-ES" altLang="es-ES"/>
              <a:t>Master Telemática</a:t>
            </a:r>
          </a:p>
        </p:txBody>
      </p:sp>
      <p:sp>
        <p:nvSpPr>
          <p:cNvPr id="7" name="Rectangle 36"/>
          <p:cNvSpPr>
            <a:spLocks noGrp="1" noChangeArrowheads="1"/>
          </p:cNvSpPr>
          <p:nvPr>
            <p:ph type="sldNum" sz="quarter" idx="5"/>
          </p:nvPr>
        </p:nvSpPr>
        <p:spPr>
          <a:ln/>
        </p:spPr>
        <p:txBody>
          <a:bodyPr/>
          <a:lstStyle/>
          <a:p>
            <a:fld id="{07FA614C-1052-4E72-B49C-765763515B66}" type="slidenum">
              <a:rPr lang="es-ES" altLang="es-ES"/>
              <a:pPr/>
              <a:t>55</a:t>
            </a:fld>
            <a:endParaRPr lang="es-ES" altLang="es-ES"/>
          </a:p>
        </p:txBody>
      </p:sp>
      <p:sp>
        <p:nvSpPr>
          <p:cNvPr id="311298" name="Rectangle 2"/>
          <p:cNvSpPr>
            <a:spLocks noGrp="1" noRot="1" noChangeAspect="1" noChangeArrowheads="1" noTextEdit="1"/>
          </p:cNvSpPr>
          <p:nvPr>
            <p:ph type="sldImg"/>
          </p:nvPr>
        </p:nvSpPr>
        <p:spPr bwMode="auto">
          <a:xfrm>
            <a:off x="539750" y="488950"/>
            <a:ext cx="5664200" cy="4248150"/>
          </a:xfrm>
          <a:prstGeom prst="rect">
            <a:avLst/>
          </a:prstGeom>
          <a:solidFill>
            <a:srgbClr val="FFFFFF"/>
          </a:solidFill>
          <a:ln>
            <a:solidFill>
              <a:srgbClr val="000000"/>
            </a:solidFill>
            <a:miter lim="800000"/>
            <a:headEnd/>
            <a:tailEnd/>
          </a:ln>
        </p:spPr>
      </p:sp>
      <p:sp>
        <p:nvSpPr>
          <p:cNvPr id="311299" name="Rectangle 3"/>
          <p:cNvSpPr>
            <a:spLocks noGrp="1" noChangeArrowheads="1"/>
          </p:cNvSpPr>
          <p:nvPr>
            <p:ph type="body" idx="1"/>
          </p:nvPr>
        </p:nvSpPr>
        <p:spPr bwMode="auto">
          <a:xfrm>
            <a:off x="503238" y="4965700"/>
            <a:ext cx="5757862" cy="4462463"/>
          </a:xfrm>
          <a:prstGeom prst="rect">
            <a:avLst/>
          </a:prstGeom>
          <a:solidFill>
            <a:srgbClr val="FFFFFF"/>
          </a:solidFill>
          <a:ln/>
          <a:extLst>
            <a:ext uri="{91240B29-F687-4F45-9708-019B960494DF}">
              <a14:hiddenLine xmlns:a14="http://schemas.microsoft.com/office/drawing/2010/main" w="9525">
                <a:solidFill>
                  <a:srgbClr val="000000"/>
                </a:solidFill>
                <a:miter lim="800000"/>
                <a:headEnd/>
                <a:tailEnd/>
              </a14:hiddenLine>
            </a:ext>
          </a:extLst>
        </p:spPr>
        <p:txBody>
          <a:bodyPr/>
          <a:lstStyle/>
          <a:p>
            <a:r>
              <a:rPr lang="es-ES_tradnl" altLang="es-ES"/>
              <a:t>En esta figura vemos un ejemplo de cómo identifica MPEG los macrobloques en base a los cuales referirá los vectores de movimiento. </a:t>
            </a:r>
            <a:endParaRPr lang="es-ES" altLang="es-ES"/>
          </a:p>
          <a:p>
            <a:endParaRPr lang="es-ES" altLang="es-ES"/>
          </a:p>
        </p:txBody>
      </p:sp>
    </p:spTree>
    <p:extLst>
      <p:ext uri="{BB962C8B-B14F-4D97-AF65-F5344CB8AC3E}">
        <p14:creationId xmlns:p14="http://schemas.microsoft.com/office/powerpoint/2010/main" val="4050281922"/>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1"/>
          <p:cNvSpPr>
            <a:spLocks noGrp="1" noChangeArrowheads="1"/>
          </p:cNvSpPr>
          <p:nvPr>
            <p:ph type="hdr" sz="quarter"/>
          </p:nvPr>
        </p:nvSpPr>
        <p:spPr>
          <a:ln/>
        </p:spPr>
        <p:txBody>
          <a:bodyPr/>
          <a:lstStyle/>
          <a:p>
            <a:r>
              <a:rPr lang="es-ES" altLang="es-ES"/>
              <a:t>Redes Multimedia</a:t>
            </a:r>
          </a:p>
        </p:txBody>
      </p:sp>
      <p:sp>
        <p:nvSpPr>
          <p:cNvPr id="6" name="Rectangle 35"/>
          <p:cNvSpPr>
            <a:spLocks noGrp="1" noChangeArrowheads="1"/>
          </p:cNvSpPr>
          <p:nvPr>
            <p:ph type="ftr" sz="quarter" idx="4"/>
          </p:nvPr>
        </p:nvSpPr>
        <p:spPr>
          <a:ln/>
        </p:spPr>
        <p:txBody>
          <a:bodyPr/>
          <a:lstStyle/>
          <a:p>
            <a:r>
              <a:rPr lang="es-ES" altLang="es-ES"/>
              <a:t>Master Telemática</a:t>
            </a:r>
          </a:p>
        </p:txBody>
      </p:sp>
      <p:sp>
        <p:nvSpPr>
          <p:cNvPr id="7" name="Rectangle 36"/>
          <p:cNvSpPr>
            <a:spLocks noGrp="1" noChangeArrowheads="1"/>
          </p:cNvSpPr>
          <p:nvPr>
            <p:ph type="sldNum" sz="quarter" idx="5"/>
          </p:nvPr>
        </p:nvSpPr>
        <p:spPr>
          <a:ln/>
        </p:spPr>
        <p:txBody>
          <a:bodyPr/>
          <a:lstStyle/>
          <a:p>
            <a:fld id="{0ECE44E4-A9C3-4F20-820F-F8217EC4AB46}" type="slidenum">
              <a:rPr lang="es-ES" altLang="es-ES"/>
              <a:pPr/>
              <a:t>56</a:t>
            </a:fld>
            <a:endParaRPr lang="es-ES" altLang="es-ES"/>
          </a:p>
        </p:txBody>
      </p:sp>
      <p:sp>
        <p:nvSpPr>
          <p:cNvPr id="319490" name="Rectangle 2"/>
          <p:cNvSpPr>
            <a:spLocks noGrp="1" noRot="1" noChangeAspect="1" noChangeArrowheads="1" noTextEdit="1"/>
          </p:cNvSpPr>
          <p:nvPr>
            <p:ph type="sldImg"/>
          </p:nvPr>
        </p:nvSpPr>
        <p:spPr bwMode="auto">
          <a:xfrm>
            <a:off x="539750" y="488950"/>
            <a:ext cx="5664200" cy="4248150"/>
          </a:xfrm>
          <a:prstGeom prst="rect">
            <a:avLst/>
          </a:prstGeom>
          <a:solidFill>
            <a:srgbClr val="FFFFFF"/>
          </a:solidFill>
          <a:ln>
            <a:solidFill>
              <a:srgbClr val="000000"/>
            </a:solidFill>
            <a:miter lim="800000"/>
            <a:headEnd/>
            <a:tailEnd/>
          </a:ln>
        </p:spPr>
      </p:sp>
      <p:sp>
        <p:nvSpPr>
          <p:cNvPr id="319491" name="Rectangle 3"/>
          <p:cNvSpPr>
            <a:spLocks noGrp="1" noChangeArrowheads="1"/>
          </p:cNvSpPr>
          <p:nvPr>
            <p:ph type="body" idx="1"/>
          </p:nvPr>
        </p:nvSpPr>
        <p:spPr bwMode="auto">
          <a:xfrm>
            <a:off x="503238" y="4965700"/>
            <a:ext cx="5757862" cy="4462463"/>
          </a:xfrm>
          <a:prstGeom prst="rect">
            <a:avLst/>
          </a:prstGeom>
          <a:solidFill>
            <a:srgbClr val="FFFFFF"/>
          </a:solidFill>
          <a:ln/>
          <a:extLst>
            <a:ext uri="{91240B29-F687-4F45-9708-019B960494DF}">
              <a14:hiddenLine xmlns:a14="http://schemas.microsoft.com/office/drawing/2010/main" w="9525">
                <a:solidFill>
                  <a:srgbClr val="000000"/>
                </a:solidFill>
                <a:miter lim="800000"/>
                <a:headEnd/>
                <a:tailEnd/>
              </a14:hiddenLine>
            </a:ext>
          </a:extLst>
        </p:spPr>
        <p:txBody>
          <a:bodyPr/>
          <a:lstStyle/>
          <a:p>
            <a:r>
              <a:rPr lang="es-ES_tradnl" altLang="es-ES"/>
              <a:t>Los valores mostrados en esta transparencia reflejan uno de los esquemas mas típicos de funcionamiento de MPEG-1 cuando se utiliza en sistema PAL; la secuencia de 10 fotogramas ejecutada en 360 ms da una tasa de 25 fotogramas por segundo.</a:t>
            </a:r>
          </a:p>
          <a:p>
            <a:r>
              <a:rPr lang="es-ES_tradnl" altLang="es-ES"/>
              <a:t>El uso de fotogramas de complejidad creciente (P y B) aumenta el retardo introducido por el proceso de codificación. Por este motivo los fotogramas B no se utilizan en los sistemas de videoconferencia.</a:t>
            </a:r>
            <a:endParaRPr lang="es-ES" altLang="es-ES"/>
          </a:p>
          <a:p>
            <a:endParaRPr lang="es-ES" altLang="es-ES"/>
          </a:p>
        </p:txBody>
      </p:sp>
    </p:spTree>
    <p:extLst>
      <p:ext uri="{BB962C8B-B14F-4D97-AF65-F5344CB8AC3E}">
        <p14:creationId xmlns:p14="http://schemas.microsoft.com/office/powerpoint/2010/main" val="340407110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1"/>
          <p:cNvSpPr>
            <a:spLocks noGrp="1" noChangeArrowheads="1"/>
          </p:cNvSpPr>
          <p:nvPr>
            <p:ph type="hdr" sz="quarter"/>
          </p:nvPr>
        </p:nvSpPr>
        <p:spPr>
          <a:ln/>
        </p:spPr>
        <p:txBody>
          <a:bodyPr/>
          <a:lstStyle/>
          <a:p>
            <a:r>
              <a:rPr lang="es-ES" altLang="es-ES"/>
              <a:t>Redes Multimedia</a:t>
            </a:r>
          </a:p>
        </p:txBody>
      </p:sp>
      <p:sp>
        <p:nvSpPr>
          <p:cNvPr id="6" name="Rectangle 35"/>
          <p:cNvSpPr>
            <a:spLocks noGrp="1" noChangeArrowheads="1"/>
          </p:cNvSpPr>
          <p:nvPr>
            <p:ph type="ftr" sz="quarter" idx="4"/>
          </p:nvPr>
        </p:nvSpPr>
        <p:spPr>
          <a:ln/>
        </p:spPr>
        <p:txBody>
          <a:bodyPr/>
          <a:lstStyle/>
          <a:p>
            <a:r>
              <a:rPr lang="es-ES" altLang="es-ES"/>
              <a:t>Master Telemática</a:t>
            </a:r>
          </a:p>
        </p:txBody>
      </p:sp>
      <p:sp>
        <p:nvSpPr>
          <p:cNvPr id="7" name="Rectangle 36"/>
          <p:cNvSpPr>
            <a:spLocks noGrp="1" noChangeArrowheads="1"/>
          </p:cNvSpPr>
          <p:nvPr>
            <p:ph type="sldNum" sz="quarter" idx="5"/>
          </p:nvPr>
        </p:nvSpPr>
        <p:spPr>
          <a:ln/>
        </p:spPr>
        <p:txBody>
          <a:bodyPr/>
          <a:lstStyle/>
          <a:p>
            <a:fld id="{A99F1CB3-7E49-4695-8CBC-316665D347E7}" type="slidenum">
              <a:rPr lang="es-ES" altLang="es-ES"/>
              <a:pPr/>
              <a:t>57</a:t>
            </a:fld>
            <a:endParaRPr lang="es-ES" altLang="es-ES"/>
          </a:p>
        </p:txBody>
      </p:sp>
      <p:sp>
        <p:nvSpPr>
          <p:cNvPr id="305154" name="Rectangle 2"/>
          <p:cNvSpPr>
            <a:spLocks noGrp="1" noRot="1" noChangeAspect="1" noChangeArrowheads="1" noTextEdit="1"/>
          </p:cNvSpPr>
          <p:nvPr>
            <p:ph type="sldImg"/>
          </p:nvPr>
        </p:nvSpPr>
        <p:spPr bwMode="auto">
          <a:xfrm>
            <a:off x="539750" y="488950"/>
            <a:ext cx="5664200" cy="4248150"/>
          </a:xfrm>
          <a:prstGeom prst="rect">
            <a:avLst/>
          </a:prstGeom>
          <a:solidFill>
            <a:srgbClr val="FFFFFF"/>
          </a:solidFill>
          <a:ln>
            <a:solidFill>
              <a:srgbClr val="000000"/>
            </a:solidFill>
            <a:miter lim="800000"/>
            <a:headEnd/>
            <a:tailEnd/>
          </a:ln>
        </p:spPr>
      </p:sp>
      <p:sp>
        <p:nvSpPr>
          <p:cNvPr id="305155" name="Rectangle 3"/>
          <p:cNvSpPr>
            <a:spLocks noGrp="1" noChangeArrowheads="1"/>
          </p:cNvSpPr>
          <p:nvPr>
            <p:ph type="body" idx="1"/>
          </p:nvPr>
        </p:nvSpPr>
        <p:spPr bwMode="auto">
          <a:xfrm>
            <a:off x="503238" y="4965700"/>
            <a:ext cx="5757862" cy="4462463"/>
          </a:xfrm>
          <a:prstGeom prst="rect">
            <a:avLst/>
          </a:prstGeom>
          <a:solidFill>
            <a:srgbClr val="FFFFFF"/>
          </a:solidFill>
          <a:ln/>
          <a:extLst>
            <a:ext uri="{91240B29-F687-4F45-9708-019B960494DF}">
              <a14:hiddenLine xmlns:a14="http://schemas.microsoft.com/office/drawing/2010/main" w="9525">
                <a:solidFill>
                  <a:srgbClr val="000000"/>
                </a:solidFill>
                <a:miter lim="800000"/>
                <a:headEnd/>
                <a:tailEnd/>
              </a14:hiddenLine>
            </a:ext>
          </a:extLst>
        </p:spPr>
        <p:txBody>
          <a:bodyPr/>
          <a:lstStyle/>
          <a:p>
            <a:r>
              <a:rPr lang="es-ES_tradnl" altLang="es-ES"/>
              <a:t>Para comprender el mecanismo de compresión de vídeo empleado por MPEG describiremos brevemente el caso de MPEG-1. El algoritmo básico es el mismo en MPEG-2</a:t>
            </a:r>
          </a:p>
          <a:p>
            <a:r>
              <a:rPr lang="es-ES_tradnl" altLang="es-ES"/>
              <a:t>La imagen de partida está normalmente en el formato denominado SIF, que tiene 352 x 288 pixels. Se realiza submuestreo 4:2:0 , con lo que las componentes de crominancia tienen 176 x 144 pixels y la información a codificar se reduce significativamente.</a:t>
            </a:r>
          </a:p>
          <a:p>
            <a:r>
              <a:rPr lang="es-ES_tradnl" altLang="es-ES"/>
              <a:t>El primer fotograma a codificar se comprime aplicando un algoritmo similar al del formato de fotografía JPEG. Esto permite aprovechar la redundancia de la imagen en la compresión. También se aplican factores psicológicos para eliminar información que es difícilmente perceptible por el ojo humano (compresión con pérdidas). Así se construye lo que se denomina un fotograma I o Intra (de Intraframe). </a:t>
            </a:r>
          </a:p>
          <a:p>
            <a:r>
              <a:rPr lang="es-ES_tradnl" altLang="es-ES"/>
              <a:t>MPEG puede comprimir cada fotograma utilizando fotogramas I únicamente, pero esto no es muy eficiente ya que los fotogramas consecutivos son muy similares, es decir hay una redundancia temporal entre ellos.</a:t>
            </a:r>
          </a:p>
          <a:p>
            <a:r>
              <a:rPr lang="es-ES_tradnl" altLang="es-ES"/>
              <a:t>Para aprovechar esta redundancia MPEG intenta identificar los objetos en movimiento. Una vez detectados los fotogramas siguientes al fotograma I inicial se describen mediante un vector de movimiento respecto al fotograma anterior. La localización de objetos en movimiento se hace en base a macrobloques; un macrobloque está formado por un cuadrado de 16 x 16 pixels de luminancia y 8 x 8 pixels de crominancia. Así se construyen los fotogramas P (Predicitvos)    </a:t>
            </a:r>
          </a:p>
          <a:p>
            <a:endParaRPr lang="es-ES" altLang="es-ES"/>
          </a:p>
          <a:p>
            <a:endParaRPr lang="es-ES" altLang="es-ES"/>
          </a:p>
        </p:txBody>
      </p:sp>
    </p:spTree>
    <p:extLst>
      <p:ext uri="{BB962C8B-B14F-4D97-AF65-F5344CB8AC3E}">
        <p14:creationId xmlns:p14="http://schemas.microsoft.com/office/powerpoint/2010/main" val="1665273724"/>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31"/>
          <p:cNvSpPr>
            <a:spLocks noGrp="1" noChangeArrowheads="1"/>
          </p:cNvSpPr>
          <p:nvPr>
            <p:ph type="hdr" sz="quarter"/>
          </p:nvPr>
        </p:nvSpPr>
        <p:spPr>
          <a:noFill/>
        </p:spPr>
        <p:txBody>
          <a:bodyPr/>
          <a:lstStyle/>
          <a:p>
            <a:r>
              <a:rPr lang="es-ES" smtClean="0"/>
              <a:t>Redes Multimedia</a:t>
            </a:r>
          </a:p>
        </p:txBody>
      </p:sp>
      <p:sp>
        <p:nvSpPr>
          <p:cNvPr id="190467" name="Rectangle 35"/>
          <p:cNvSpPr>
            <a:spLocks noGrp="1" noChangeArrowheads="1"/>
          </p:cNvSpPr>
          <p:nvPr>
            <p:ph type="ftr" sz="quarter" idx="4"/>
          </p:nvPr>
        </p:nvSpPr>
        <p:spPr>
          <a:noFill/>
        </p:spPr>
        <p:txBody>
          <a:bodyPr/>
          <a:lstStyle/>
          <a:p>
            <a:r>
              <a:rPr lang="es-ES" smtClean="0"/>
              <a:t>Ampliación Redes</a:t>
            </a:r>
          </a:p>
        </p:txBody>
      </p:sp>
      <p:sp>
        <p:nvSpPr>
          <p:cNvPr id="190468" name="Rectangle 36"/>
          <p:cNvSpPr>
            <a:spLocks noGrp="1" noChangeArrowheads="1"/>
          </p:cNvSpPr>
          <p:nvPr>
            <p:ph type="sldNum" sz="quarter" idx="5"/>
          </p:nvPr>
        </p:nvSpPr>
        <p:spPr>
          <a:noFill/>
        </p:spPr>
        <p:txBody>
          <a:bodyPr/>
          <a:lstStyle/>
          <a:p>
            <a:r>
              <a:rPr lang="es-ES" smtClean="0"/>
              <a:t>2-</a:t>
            </a:r>
            <a:fld id="{9B8BC569-184C-4361-A74B-8D6B4530BF2E}" type="slidenum">
              <a:rPr lang="es-ES" smtClean="0"/>
              <a:pPr/>
              <a:t>58</a:t>
            </a:fld>
            <a:endParaRPr lang="es-ES" smtClean="0"/>
          </a:p>
        </p:txBody>
      </p:sp>
      <p:sp>
        <p:nvSpPr>
          <p:cNvPr id="190469" name="Rectangle 2"/>
          <p:cNvSpPr>
            <a:spLocks noGrp="1" noRot="1" noChangeAspect="1" noChangeArrowheads="1" noTextEdit="1"/>
          </p:cNvSpPr>
          <p:nvPr>
            <p:ph type="sldImg"/>
          </p:nvPr>
        </p:nvSpPr>
        <p:spPr>
          <a:xfrm>
            <a:off x="565150" y="488950"/>
            <a:ext cx="5664200" cy="4248150"/>
          </a:xfrm>
          <a:solidFill>
            <a:srgbClr val="FFFFFF"/>
          </a:solidFill>
          <a:ln/>
        </p:spPr>
      </p:sp>
      <p:sp>
        <p:nvSpPr>
          <p:cNvPr id="190470" name="Rectangle 3"/>
          <p:cNvSpPr>
            <a:spLocks noGrp="1" noChangeArrowheads="1"/>
          </p:cNvSpPr>
          <p:nvPr>
            <p:ph type="body" idx="1"/>
          </p:nvPr>
        </p:nvSpPr>
        <p:spPr>
          <a:solidFill>
            <a:srgbClr val="FFFFFF"/>
          </a:solidFill>
          <a:ln/>
        </p:spPr>
        <p:txBody>
          <a:bodyPr/>
          <a:lstStyle/>
          <a:p>
            <a:r>
              <a:rPr lang="es-ES" smtClean="0"/>
              <a:t>En esta gráfica se muestra como el flujo de fotogramas I, P y B genera un flujo irregular en la red. Este ejemplo concreto muestra el caudal instantáneo de una vídeoconferencia H.323 a 384 Kb/s en una red Ethernet. El tamaño máximo de trama de Ethernet (1518 bytes) se da en los fotogramas I, mientras que los fotogramas P y B tienen un tamaño mucho más reducido.</a:t>
            </a:r>
          </a:p>
          <a:p>
            <a:r>
              <a:rPr lang="es-ES" smtClean="0"/>
              <a:t>La vídeoconferencia por sus características singulares (bajo nivel de movimiento relativo) tiene una mayor calidad para un caudal dado que una película. Por este motivo se puede obtener una calidad muy aceptable con caudales del orden de los 380 Kb/s. En el caso de películas con compresión MPEG-1 el caudal se ha de aumentar a valores en torno a los 1,5 Mb/s. En ese caso también se da un caudal irregular en la red, aunque la proporción de tramas de tamaño máximo aumenta de forma considerable al ser el caudal mayor.</a:t>
            </a:r>
          </a:p>
        </p:txBody>
      </p:sp>
    </p:spTree>
    <p:extLst>
      <p:ext uri="{BB962C8B-B14F-4D97-AF65-F5344CB8AC3E}">
        <p14:creationId xmlns:p14="http://schemas.microsoft.com/office/powerpoint/2010/main" val="288352557"/>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1"/>
          <p:cNvSpPr>
            <a:spLocks noGrp="1" noChangeArrowheads="1"/>
          </p:cNvSpPr>
          <p:nvPr>
            <p:ph type="hdr" sz="quarter"/>
          </p:nvPr>
        </p:nvSpPr>
        <p:spPr>
          <a:ln/>
        </p:spPr>
        <p:txBody>
          <a:bodyPr/>
          <a:lstStyle/>
          <a:p>
            <a:r>
              <a:rPr lang="es-ES" altLang="es-ES"/>
              <a:t>Redes Multimedia</a:t>
            </a:r>
          </a:p>
        </p:txBody>
      </p:sp>
      <p:sp>
        <p:nvSpPr>
          <p:cNvPr id="6" name="Rectangle 35"/>
          <p:cNvSpPr>
            <a:spLocks noGrp="1" noChangeArrowheads="1"/>
          </p:cNvSpPr>
          <p:nvPr>
            <p:ph type="ftr" sz="quarter" idx="4"/>
          </p:nvPr>
        </p:nvSpPr>
        <p:spPr>
          <a:ln/>
        </p:spPr>
        <p:txBody>
          <a:bodyPr/>
          <a:lstStyle/>
          <a:p>
            <a:r>
              <a:rPr lang="es-ES" altLang="es-ES"/>
              <a:t>Master Telemática</a:t>
            </a:r>
          </a:p>
        </p:txBody>
      </p:sp>
      <p:sp>
        <p:nvSpPr>
          <p:cNvPr id="7" name="Rectangle 36"/>
          <p:cNvSpPr>
            <a:spLocks noGrp="1" noChangeArrowheads="1"/>
          </p:cNvSpPr>
          <p:nvPr>
            <p:ph type="sldNum" sz="quarter" idx="5"/>
          </p:nvPr>
        </p:nvSpPr>
        <p:spPr>
          <a:ln/>
        </p:spPr>
        <p:txBody>
          <a:bodyPr/>
          <a:lstStyle/>
          <a:p>
            <a:fld id="{EA0817DE-6864-49E4-9A0C-90B4248D0C4E}" type="slidenum">
              <a:rPr lang="es-ES" altLang="es-ES"/>
              <a:pPr/>
              <a:t>59</a:t>
            </a:fld>
            <a:endParaRPr lang="es-ES" altLang="es-ES"/>
          </a:p>
        </p:txBody>
      </p:sp>
      <p:sp>
        <p:nvSpPr>
          <p:cNvPr id="301058" name="Rectangle 2"/>
          <p:cNvSpPr>
            <a:spLocks noGrp="1" noRot="1" noChangeAspect="1" noChangeArrowheads="1" noTextEdit="1"/>
          </p:cNvSpPr>
          <p:nvPr>
            <p:ph type="sldImg"/>
          </p:nvPr>
        </p:nvSpPr>
        <p:spPr bwMode="auto">
          <a:xfrm>
            <a:off x="539750" y="488950"/>
            <a:ext cx="5664200" cy="4248150"/>
          </a:xfrm>
          <a:prstGeom prst="rect">
            <a:avLst/>
          </a:prstGeom>
          <a:solidFill>
            <a:srgbClr val="FFFFFF"/>
          </a:solidFill>
          <a:ln>
            <a:solidFill>
              <a:srgbClr val="000000"/>
            </a:solidFill>
            <a:miter lim="800000"/>
            <a:headEnd/>
            <a:tailEnd/>
          </a:ln>
        </p:spPr>
      </p:sp>
      <p:sp>
        <p:nvSpPr>
          <p:cNvPr id="301059" name="Rectangle 3"/>
          <p:cNvSpPr>
            <a:spLocks noGrp="1" noChangeArrowheads="1"/>
          </p:cNvSpPr>
          <p:nvPr>
            <p:ph type="body" idx="1"/>
          </p:nvPr>
        </p:nvSpPr>
        <p:spPr bwMode="auto">
          <a:xfrm>
            <a:off x="503238" y="4965700"/>
            <a:ext cx="5757862" cy="4462463"/>
          </a:xfrm>
          <a:prstGeom prst="rect">
            <a:avLst/>
          </a:prstGeom>
          <a:solidFill>
            <a:srgbClr val="FFFFFF"/>
          </a:solidFill>
          <a:ln/>
          <a:extLst>
            <a:ext uri="{91240B29-F687-4F45-9708-019B960494DF}">
              <a14:hiddenLine xmlns:a14="http://schemas.microsoft.com/office/drawing/2010/main" w="9525">
                <a:solidFill>
                  <a:srgbClr val="000000"/>
                </a:solidFill>
                <a:miter lim="800000"/>
                <a:headEnd/>
                <a:tailEnd/>
              </a14:hiddenLine>
            </a:ext>
          </a:extLst>
        </p:spPr>
        <p:txBody>
          <a:bodyPr/>
          <a:lstStyle/>
          <a:p>
            <a:r>
              <a:rPr lang="es-ES" altLang="es-ES"/>
              <a:t>El algoritmo de compresión de vídeo más sencillo es el denominado M-JPEG que comprime cada fotograma de forma independiente, sin aprovechar la redundancia que normalmente existe entre fotogramas sucesivos. A cada fotograma le aplica el algoritmo JPEG, de ahí su nombre. Debido a esta característica M-JPEG no consigue las elevadas eficiencias que obtienen otros formatos de compresión de vídeo, siendo necesario utilizar caudales relativamente elevados para conseguir una calidad aceptable. </a:t>
            </a:r>
          </a:p>
          <a:p>
            <a:endParaRPr lang="es-ES" altLang="es-ES"/>
          </a:p>
          <a:p>
            <a:r>
              <a:rPr lang="es-ES" altLang="es-ES"/>
              <a:t>M-JPEG no es un formato estandarizado de compresión de vídeo. Además en principio solo contempla la compresión de vídeo, por lo que ha de adoptarse algún formato para la digitalización (y eventualmente la compresión) del audio. A pesar de ello M-JPEG es un formato muy popular en ciertos entornos debido a que ofrece la posibilidad de editar de forma independiente cada fotograma (lo que se conoce como edición no lineal) y al reducido retardo introducido por el proceso de compresión. Ambas características son precisamente consecuencia de que la compresión se realiza de forma independiente para cada fotograma.</a:t>
            </a:r>
          </a:p>
          <a:p>
            <a:endParaRPr lang="es-ES" altLang="es-ES"/>
          </a:p>
          <a:p>
            <a:r>
              <a:rPr lang="es-ES" altLang="es-ES"/>
              <a:t>Las modernas cámaras de vídeo digital (sistemas DV, DVCAM, DVCPRO) utilizan algoritmos similares al M-JPEG, pero mejorados, para reducir el flujo de bits grabado en la cinta magnética manteniendo un alto nivel de calidad.</a:t>
            </a:r>
          </a:p>
          <a:p>
            <a:endParaRPr lang="es-ES" altLang="es-ES"/>
          </a:p>
        </p:txBody>
      </p:sp>
    </p:spTree>
    <p:extLst>
      <p:ext uri="{BB962C8B-B14F-4D97-AF65-F5344CB8AC3E}">
        <p14:creationId xmlns:p14="http://schemas.microsoft.com/office/powerpoint/2010/main" val="290632206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31"/>
          <p:cNvSpPr>
            <a:spLocks noGrp="1" noChangeArrowheads="1"/>
          </p:cNvSpPr>
          <p:nvPr>
            <p:ph type="hdr" sz="quarter"/>
          </p:nvPr>
        </p:nvSpPr>
        <p:spPr>
          <a:noFill/>
        </p:spPr>
        <p:txBody>
          <a:bodyPr/>
          <a:lstStyle/>
          <a:p>
            <a:r>
              <a:rPr lang="es-ES" smtClean="0"/>
              <a:t>Redes Multimedia</a:t>
            </a:r>
          </a:p>
        </p:txBody>
      </p:sp>
      <p:sp>
        <p:nvSpPr>
          <p:cNvPr id="154627" name="Rectangle 35"/>
          <p:cNvSpPr>
            <a:spLocks noGrp="1" noChangeArrowheads="1"/>
          </p:cNvSpPr>
          <p:nvPr>
            <p:ph type="ftr" sz="quarter" idx="4"/>
          </p:nvPr>
        </p:nvSpPr>
        <p:spPr>
          <a:noFill/>
        </p:spPr>
        <p:txBody>
          <a:bodyPr/>
          <a:lstStyle/>
          <a:p>
            <a:r>
              <a:rPr lang="es-ES" smtClean="0"/>
              <a:t>Ampliación Redes</a:t>
            </a:r>
          </a:p>
        </p:txBody>
      </p:sp>
      <p:sp>
        <p:nvSpPr>
          <p:cNvPr id="154628" name="Rectangle 36"/>
          <p:cNvSpPr>
            <a:spLocks noGrp="1" noChangeArrowheads="1"/>
          </p:cNvSpPr>
          <p:nvPr>
            <p:ph type="sldNum" sz="quarter" idx="5"/>
          </p:nvPr>
        </p:nvSpPr>
        <p:spPr>
          <a:noFill/>
        </p:spPr>
        <p:txBody>
          <a:bodyPr/>
          <a:lstStyle/>
          <a:p>
            <a:r>
              <a:rPr lang="es-ES" smtClean="0"/>
              <a:t>2-</a:t>
            </a:r>
            <a:fld id="{C8484C12-86D7-4A4B-B9D6-879AE4DD90B7}" type="slidenum">
              <a:rPr lang="es-ES" smtClean="0"/>
              <a:pPr/>
              <a:t>6</a:t>
            </a:fld>
            <a:endParaRPr lang="es-ES" smtClean="0"/>
          </a:p>
        </p:txBody>
      </p:sp>
      <p:sp>
        <p:nvSpPr>
          <p:cNvPr id="154629" name="Rectangle 2"/>
          <p:cNvSpPr>
            <a:spLocks noGrp="1" noRot="1" noChangeAspect="1" noChangeArrowheads="1" noTextEdit="1"/>
          </p:cNvSpPr>
          <p:nvPr>
            <p:ph type="sldImg"/>
          </p:nvPr>
        </p:nvSpPr>
        <p:spPr>
          <a:xfrm>
            <a:off x="565150" y="488950"/>
            <a:ext cx="5664200" cy="4248150"/>
          </a:xfrm>
          <a:solidFill>
            <a:srgbClr val="FFFFFF"/>
          </a:solidFill>
          <a:ln/>
        </p:spPr>
      </p:sp>
      <p:sp>
        <p:nvSpPr>
          <p:cNvPr id="154630" name="Rectangle 3"/>
          <p:cNvSpPr>
            <a:spLocks noGrp="1" noChangeArrowheads="1"/>
          </p:cNvSpPr>
          <p:nvPr>
            <p:ph type="body" idx="1"/>
          </p:nvPr>
        </p:nvSpPr>
        <p:spPr>
          <a:solidFill>
            <a:srgbClr val="FFFFFF"/>
          </a:solidFill>
          <a:ln/>
        </p:spPr>
        <p:txBody>
          <a:bodyPr/>
          <a:lstStyle/>
          <a:p>
            <a:r>
              <a:rPr lang="es-ES_tradnl" smtClean="0"/>
              <a:t>En 1924 Nyquist formuló el teorema que lleva su nombre, que establece que cuando una información digital se transporta por un canal analógico el número de baudios no puede ser mayor que el doble de la anchura del canal en hertzios. Dicho teorema también se aplica al caso en que una señal analógica se codifica en forma digital; en este caso el teorema dice que las muestras digitales de la señal se han de obtener a una frecuencia que sea como mínimo el doble que la frecuencia máxima que se quiere captar, por lo que se suele denominar ‘Teorema de muestreo de Nyquist’. Dicha frecuencia se conoce como ‘Frecuencia de Nyquist’.</a:t>
            </a:r>
          </a:p>
          <a:p>
            <a:r>
              <a:rPr lang="es-ES_tradnl" smtClean="0"/>
              <a:t>Por ejemplo una conversación telefónica utiliza normalmente un ancho de banda de 3 KHz. Para tener un margen de seguridad la separación entre canales telefónicos contiguos es de 4 KHz. Por esta razón cuando se digitaliza una conversación telefónica se utiliza una frecuencia de muestreo de 8 KHz, de forma que sea posible restituir la onda original cuando se vuelva la señal a su forma analógica.</a:t>
            </a:r>
          </a:p>
          <a:p>
            <a:r>
              <a:rPr lang="es-ES_tradnl" smtClean="0"/>
              <a:t>Otro ejemplo interesante es el caso del audio de alta fidelidad. Aquí la frecuencia máxima a captar es de 20 KHz, valor máximo percibido por el oído humano en condiciones óptimas. Por eso el estándar de audio digital utilizado en discos compactos (CD/DA) emplea una frecuencia de muestreo de 44,1 KHz, capaz de captar frecuencias de audio de hasta 22,05 KHz.</a:t>
            </a:r>
          </a:p>
          <a:p>
            <a:r>
              <a:rPr lang="es-ES_tradnl" smtClean="0"/>
              <a:t>Aunque nos hemos centrado en el caso del audio el Teorema de Nyquist también se aplica a una señal de vídeo analógica. La señal de vídeo de una cámara analógica es también una onda. La única diferencia es que en este caso se trata de canales con anchuras del orden de los MHz y por tanto las frecuencias de muestreo han de ser mucho mayores que en el caso del audio. </a:t>
            </a:r>
            <a:endParaRPr lang="es-ES" smtClean="0"/>
          </a:p>
          <a:p>
            <a:endParaRPr lang="es-ES" smtClean="0"/>
          </a:p>
        </p:txBody>
      </p:sp>
    </p:spTree>
    <p:extLst>
      <p:ext uri="{BB962C8B-B14F-4D97-AF65-F5344CB8AC3E}">
        <p14:creationId xmlns:p14="http://schemas.microsoft.com/office/powerpoint/2010/main" val="1682604407"/>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31"/>
          <p:cNvSpPr>
            <a:spLocks noGrp="1" noChangeArrowheads="1"/>
          </p:cNvSpPr>
          <p:nvPr>
            <p:ph type="hdr" sz="quarter"/>
          </p:nvPr>
        </p:nvSpPr>
        <p:spPr>
          <a:noFill/>
        </p:spPr>
        <p:txBody>
          <a:bodyPr/>
          <a:lstStyle/>
          <a:p>
            <a:r>
              <a:rPr lang="es-ES" smtClean="0"/>
              <a:t>Redes Multimedia</a:t>
            </a:r>
          </a:p>
        </p:txBody>
      </p:sp>
      <p:sp>
        <p:nvSpPr>
          <p:cNvPr id="191491" name="Rectangle 35"/>
          <p:cNvSpPr>
            <a:spLocks noGrp="1" noChangeArrowheads="1"/>
          </p:cNvSpPr>
          <p:nvPr>
            <p:ph type="ftr" sz="quarter" idx="4"/>
          </p:nvPr>
        </p:nvSpPr>
        <p:spPr>
          <a:noFill/>
        </p:spPr>
        <p:txBody>
          <a:bodyPr/>
          <a:lstStyle/>
          <a:p>
            <a:r>
              <a:rPr lang="es-ES" smtClean="0"/>
              <a:t>Ampliación Redes</a:t>
            </a:r>
          </a:p>
        </p:txBody>
      </p:sp>
      <p:sp>
        <p:nvSpPr>
          <p:cNvPr id="191492" name="Rectangle 36"/>
          <p:cNvSpPr>
            <a:spLocks noGrp="1" noChangeArrowheads="1"/>
          </p:cNvSpPr>
          <p:nvPr>
            <p:ph type="sldNum" sz="quarter" idx="5"/>
          </p:nvPr>
        </p:nvSpPr>
        <p:spPr>
          <a:noFill/>
        </p:spPr>
        <p:txBody>
          <a:bodyPr/>
          <a:lstStyle/>
          <a:p>
            <a:r>
              <a:rPr lang="es-ES" smtClean="0"/>
              <a:t>2-</a:t>
            </a:r>
            <a:fld id="{63138AF3-756D-4FC1-8177-EDFED539F2B1}" type="slidenum">
              <a:rPr lang="es-ES" smtClean="0"/>
              <a:pPr/>
              <a:t>60</a:t>
            </a:fld>
            <a:endParaRPr lang="es-ES" smtClean="0"/>
          </a:p>
        </p:txBody>
      </p:sp>
      <p:sp>
        <p:nvSpPr>
          <p:cNvPr id="191493" name="Rectangle 2"/>
          <p:cNvSpPr>
            <a:spLocks noGrp="1" noRot="1" noChangeAspect="1" noChangeArrowheads="1" noTextEdit="1"/>
          </p:cNvSpPr>
          <p:nvPr>
            <p:ph type="sldImg"/>
          </p:nvPr>
        </p:nvSpPr>
        <p:spPr>
          <a:xfrm>
            <a:off x="565150" y="488950"/>
            <a:ext cx="5664200" cy="4248150"/>
          </a:xfrm>
          <a:ln/>
        </p:spPr>
      </p:sp>
      <p:sp>
        <p:nvSpPr>
          <p:cNvPr id="191494" name="Rectangle 3"/>
          <p:cNvSpPr>
            <a:spLocks noGrp="1" noChangeArrowheads="1"/>
          </p:cNvSpPr>
          <p:nvPr>
            <p:ph type="body" idx="1"/>
          </p:nvPr>
        </p:nvSpPr>
        <p:spPr>
          <a:noFill/>
          <a:ln/>
        </p:spPr>
        <p:txBody>
          <a:bodyPr/>
          <a:lstStyle/>
          <a:p>
            <a:endParaRPr lang="es-ES" smtClean="0"/>
          </a:p>
        </p:txBody>
      </p:sp>
    </p:spTree>
    <p:extLst>
      <p:ext uri="{BB962C8B-B14F-4D97-AF65-F5344CB8AC3E}">
        <p14:creationId xmlns:p14="http://schemas.microsoft.com/office/powerpoint/2010/main" val="4168685450"/>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Rectangle 31"/>
          <p:cNvSpPr>
            <a:spLocks noGrp="1" noChangeArrowheads="1"/>
          </p:cNvSpPr>
          <p:nvPr>
            <p:ph type="hdr" sz="quarter"/>
          </p:nvPr>
        </p:nvSpPr>
        <p:spPr>
          <a:noFill/>
        </p:spPr>
        <p:txBody>
          <a:bodyPr/>
          <a:lstStyle/>
          <a:p>
            <a:r>
              <a:rPr lang="es-ES" smtClean="0"/>
              <a:t>Redes Multimedia</a:t>
            </a:r>
          </a:p>
        </p:txBody>
      </p:sp>
      <p:sp>
        <p:nvSpPr>
          <p:cNvPr id="192515" name="Rectangle 35"/>
          <p:cNvSpPr>
            <a:spLocks noGrp="1" noChangeArrowheads="1"/>
          </p:cNvSpPr>
          <p:nvPr>
            <p:ph type="ftr" sz="quarter" idx="4"/>
          </p:nvPr>
        </p:nvSpPr>
        <p:spPr>
          <a:noFill/>
        </p:spPr>
        <p:txBody>
          <a:bodyPr/>
          <a:lstStyle/>
          <a:p>
            <a:r>
              <a:rPr lang="es-ES" smtClean="0"/>
              <a:t>Ampliación Redes</a:t>
            </a:r>
          </a:p>
        </p:txBody>
      </p:sp>
      <p:sp>
        <p:nvSpPr>
          <p:cNvPr id="192516" name="Rectangle 36"/>
          <p:cNvSpPr>
            <a:spLocks noGrp="1" noChangeArrowheads="1"/>
          </p:cNvSpPr>
          <p:nvPr>
            <p:ph type="sldNum" sz="quarter" idx="5"/>
          </p:nvPr>
        </p:nvSpPr>
        <p:spPr>
          <a:noFill/>
        </p:spPr>
        <p:txBody>
          <a:bodyPr/>
          <a:lstStyle/>
          <a:p>
            <a:r>
              <a:rPr lang="es-ES" smtClean="0"/>
              <a:t>2-</a:t>
            </a:r>
            <a:fld id="{C0700699-70A9-4446-8CCF-3991B2303BC6}" type="slidenum">
              <a:rPr lang="es-ES" smtClean="0"/>
              <a:pPr/>
              <a:t>61</a:t>
            </a:fld>
            <a:endParaRPr lang="es-ES" smtClean="0"/>
          </a:p>
        </p:txBody>
      </p:sp>
      <p:sp>
        <p:nvSpPr>
          <p:cNvPr id="192517" name="Rectangle 2"/>
          <p:cNvSpPr>
            <a:spLocks noGrp="1" noRot="1" noChangeAspect="1" noChangeArrowheads="1" noTextEdit="1"/>
          </p:cNvSpPr>
          <p:nvPr>
            <p:ph type="sldImg"/>
          </p:nvPr>
        </p:nvSpPr>
        <p:spPr>
          <a:xfrm>
            <a:off x="565150" y="488950"/>
            <a:ext cx="5664200" cy="4248150"/>
          </a:xfrm>
          <a:ln/>
        </p:spPr>
      </p:sp>
      <p:sp>
        <p:nvSpPr>
          <p:cNvPr id="192518" name="Rectangle 3"/>
          <p:cNvSpPr>
            <a:spLocks noGrp="1" noChangeArrowheads="1"/>
          </p:cNvSpPr>
          <p:nvPr>
            <p:ph type="body" idx="1"/>
          </p:nvPr>
        </p:nvSpPr>
        <p:spPr>
          <a:noFill/>
          <a:ln/>
        </p:spPr>
        <p:txBody>
          <a:bodyPr/>
          <a:lstStyle/>
          <a:p>
            <a:endParaRPr lang="es-ES" smtClean="0"/>
          </a:p>
        </p:txBody>
      </p:sp>
    </p:spTree>
    <p:extLst>
      <p:ext uri="{BB962C8B-B14F-4D97-AF65-F5344CB8AC3E}">
        <p14:creationId xmlns:p14="http://schemas.microsoft.com/office/powerpoint/2010/main" val="5010731"/>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1"/>
          <p:cNvSpPr>
            <a:spLocks noGrp="1" noChangeArrowheads="1"/>
          </p:cNvSpPr>
          <p:nvPr>
            <p:ph type="hdr" sz="quarter"/>
          </p:nvPr>
        </p:nvSpPr>
        <p:spPr>
          <a:ln/>
        </p:spPr>
        <p:txBody>
          <a:bodyPr/>
          <a:lstStyle/>
          <a:p>
            <a:r>
              <a:rPr lang="es-ES" altLang="es-ES"/>
              <a:t>Redes Multimedia</a:t>
            </a:r>
          </a:p>
        </p:txBody>
      </p:sp>
      <p:sp>
        <p:nvSpPr>
          <p:cNvPr id="6" name="Rectangle 35"/>
          <p:cNvSpPr>
            <a:spLocks noGrp="1" noChangeArrowheads="1"/>
          </p:cNvSpPr>
          <p:nvPr>
            <p:ph type="ftr" sz="quarter" idx="4"/>
          </p:nvPr>
        </p:nvSpPr>
        <p:spPr>
          <a:ln/>
        </p:spPr>
        <p:txBody>
          <a:bodyPr/>
          <a:lstStyle/>
          <a:p>
            <a:r>
              <a:rPr lang="es-ES" altLang="es-ES"/>
              <a:t>Master Telemática</a:t>
            </a:r>
          </a:p>
        </p:txBody>
      </p:sp>
      <p:sp>
        <p:nvSpPr>
          <p:cNvPr id="7" name="Rectangle 36"/>
          <p:cNvSpPr>
            <a:spLocks noGrp="1" noChangeArrowheads="1"/>
          </p:cNvSpPr>
          <p:nvPr>
            <p:ph type="sldNum" sz="quarter" idx="5"/>
          </p:nvPr>
        </p:nvSpPr>
        <p:spPr>
          <a:ln/>
        </p:spPr>
        <p:txBody>
          <a:bodyPr/>
          <a:lstStyle/>
          <a:p>
            <a:fld id="{06303E4A-7943-45BB-BB31-D7C4BC858373}" type="slidenum">
              <a:rPr lang="es-ES" altLang="es-ES"/>
              <a:pPr/>
              <a:t>62</a:t>
            </a:fld>
            <a:endParaRPr lang="es-ES" altLang="es-ES"/>
          </a:p>
        </p:txBody>
      </p:sp>
      <p:sp>
        <p:nvSpPr>
          <p:cNvPr id="321538" name="Rectangle 2"/>
          <p:cNvSpPr>
            <a:spLocks noGrp="1" noRot="1" noChangeAspect="1" noChangeArrowheads="1" noTextEdit="1"/>
          </p:cNvSpPr>
          <p:nvPr>
            <p:ph type="sldImg"/>
          </p:nvPr>
        </p:nvSpPr>
        <p:spPr bwMode="auto">
          <a:xfrm>
            <a:off x="539750" y="488950"/>
            <a:ext cx="5664200" cy="4248150"/>
          </a:xfrm>
          <a:prstGeom prst="rect">
            <a:avLst/>
          </a:prstGeom>
          <a:solidFill>
            <a:srgbClr val="FFFFFF"/>
          </a:solidFill>
          <a:ln>
            <a:solidFill>
              <a:srgbClr val="000000"/>
            </a:solidFill>
            <a:miter lim="800000"/>
            <a:headEnd/>
            <a:tailEnd/>
          </a:ln>
        </p:spPr>
      </p:sp>
      <p:sp>
        <p:nvSpPr>
          <p:cNvPr id="321539" name="Rectangle 3"/>
          <p:cNvSpPr>
            <a:spLocks noGrp="1" noChangeArrowheads="1"/>
          </p:cNvSpPr>
          <p:nvPr>
            <p:ph type="body" idx="1"/>
          </p:nvPr>
        </p:nvSpPr>
        <p:spPr bwMode="auto">
          <a:xfrm>
            <a:off x="503238" y="4965700"/>
            <a:ext cx="5757862" cy="4462463"/>
          </a:xfrm>
          <a:prstGeom prst="rect">
            <a:avLst/>
          </a:prstGeom>
          <a:solidFill>
            <a:srgbClr val="FFFFFF"/>
          </a:solidFill>
          <a:ln/>
          <a:extLst>
            <a:ext uri="{91240B29-F687-4F45-9708-019B960494DF}">
              <a14:hiddenLine xmlns:a14="http://schemas.microsoft.com/office/drawing/2010/main" w="9525">
                <a:solidFill>
                  <a:srgbClr val="000000"/>
                </a:solidFill>
                <a:miter lim="800000"/>
                <a:headEnd/>
                <a:tailEnd/>
              </a14:hiddenLine>
            </a:ext>
          </a:extLst>
        </p:spPr>
        <p:txBody>
          <a:bodyPr/>
          <a:lstStyle/>
          <a:p>
            <a:r>
              <a:rPr lang="es-ES_tradnl" altLang="es-ES"/>
              <a:t>El audio de MPEG-1 es un buen ejemplo de compresión con pérdidas aprovechando factores psicoacústicos. También se aprovecha en ocasiones la redundancia de información entre ambos canales cuando se codifica un programa estéreo (es lo que se denomina ‘joint stereo’).</a:t>
            </a:r>
          </a:p>
          <a:p>
            <a:r>
              <a:rPr lang="es-ES_tradnl" altLang="es-ES"/>
              <a:t>El audio MPEG-1 ofrece tres algoritmos de complejidad y eficiencia crecientes. Cada algoritmo se incorpora en una ‘capa’ diferente. Las capas superiores (de mayor complejidad) son un ‘superset’ de las anteriores; por ejemplo un decodificador de MPEG-1 capa III es capaz de decodificar programas de capas I y II, pero no a la inversa.</a:t>
            </a:r>
          </a:p>
          <a:p>
            <a:r>
              <a:rPr lang="es-ES_tradnl" altLang="es-ES"/>
              <a:t>El algoritmo más eficiente es el que incorpora la capa III, que permite reproducir una calidad comparable a la de un CD de audio con tan sólo 64 Kb/s por canal. El MPEG-1 capa III corresponde al formato conocido popularmente como MP3, y es el que se utiliza en las emisiones de radio digital (DAB, Digital Audio Broadcast). </a:t>
            </a:r>
            <a:endParaRPr lang="es-ES" altLang="es-ES"/>
          </a:p>
          <a:p>
            <a:endParaRPr lang="es-ES" altLang="es-ES"/>
          </a:p>
        </p:txBody>
      </p:sp>
    </p:spTree>
    <p:extLst>
      <p:ext uri="{BB962C8B-B14F-4D97-AF65-F5344CB8AC3E}">
        <p14:creationId xmlns:p14="http://schemas.microsoft.com/office/powerpoint/2010/main" val="3095139519"/>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1"/>
          <p:cNvSpPr>
            <a:spLocks noGrp="1" noChangeArrowheads="1"/>
          </p:cNvSpPr>
          <p:nvPr>
            <p:ph type="hdr" sz="quarter"/>
          </p:nvPr>
        </p:nvSpPr>
        <p:spPr>
          <a:ln/>
        </p:spPr>
        <p:txBody>
          <a:bodyPr/>
          <a:lstStyle/>
          <a:p>
            <a:r>
              <a:rPr lang="es-ES" altLang="es-ES"/>
              <a:t>Redes Multimedia</a:t>
            </a:r>
          </a:p>
        </p:txBody>
      </p:sp>
      <p:sp>
        <p:nvSpPr>
          <p:cNvPr id="6" name="Rectangle 35"/>
          <p:cNvSpPr>
            <a:spLocks noGrp="1" noChangeArrowheads="1"/>
          </p:cNvSpPr>
          <p:nvPr>
            <p:ph type="ftr" sz="quarter" idx="4"/>
          </p:nvPr>
        </p:nvSpPr>
        <p:spPr>
          <a:ln/>
        </p:spPr>
        <p:txBody>
          <a:bodyPr/>
          <a:lstStyle/>
          <a:p>
            <a:r>
              <a:rPr lang="es-ES" altLang="es-ES"/>
              <a:t>Master Telemática</a:t>
            </a:r>
          </a:p>
        </p:txBody>
      </p:sp>
      <p:sp>
        <p:nvSpPr>
          <p:cNvPr id="7" name="Rectangle 36"/>
          <p:cNvSpPr>
            <a:spLocks noGrp="1" noChangeArrowheads="1"/>
          </p:cNvSpPr>
          <p:nvPr>
            <p:ph type="sldNum" sz="quarter" idx="5"/>
          </p:nvPr>
        </p:nvSpPr>
        <p:spPr>
          <a:ln/>
        </p:spPr>
        <p:txBody>
          <a:bodyPr/>
          <a:lstStyle/>
          <a:p>
            <a:fld id="{C32A2CF7-FDBA-4FA2-9B61-E96F8F42A6D0}" type="slidenum">
              <a:rPr lang="es-ES" altLang="es-ES"/>
              <a:pPr/>
              <a:t>63</a:t>
            </a:fld>
            <a:endParaRPr lang="es-ES" altLang="es-ES"/>
          </a:p>
        </p:txBody>
      </p:sp>
      <p:sp>
        <p:nvSpPr>
          <p:cNvPr id="323586" name="Rectangle 2"/>
          <p:cNvSpPr>
            <a:spLocks noGrp="1" noRot="1" noChangeAspect="1" noChangeArrowheads="1" noTextEdit="1"/>
          </p:cNvSpPr>
          <p:nvPr>
            <p:ph type="sldImg"/>
          </p:nvPr>
        </p:nvSpPr>
        <p:spPr bwMode="auto">
          <a:xfrm>
            <a:off x="539750" y="488950"/>
            <a:ext cx="5664200" cy="4248150"/>
          </a:xfrm>
          <a:prstGeom prst="rect">
            <a:avLst/>
          </a:prstGeom>
          <a:solidFill>
            <a:srgbClr val="FFFFFF"/>
          </a:solidFill>
          <a:ln>
            <a:solidFill>
              <a:srgbClr val="000000"/>
            </a:solidFill>
            <a:miter lim="800000"/>
            <a:headEnd/>
            <a:tailEnd/>
          </a:ln>
        </p:spPr>
      </p:sp>
      <p:sp>
        <p:nvSpPr>
          <p:cNvPr id="323587" name="Rectangle 3"/>
          <p:cNvSpPr>
            <a:spLocks noGrp="1" noChangeArrowheads="1"/>
          </p:cNvSpPr>
          <p:nvPr>
            <p:ph type="body" idx="1"/>
          </p:nvPr>
        </p:nvSpPr>
        <p:spPr bwMode="auto">
          <a:xfrm>
            <a:off x="503238" y="4965700"/>
            <a:ext cx="5757862" cy="4462463"/>
          </a:xfrm>
          <a:prstGeom prst="rect">
            <a:avLst/>
          </a:prstGeom>
          <a:solidFill>
            <a:srgbClr val="FFFFFF"/>
          </a:solidFill>
          <a:ln/>
          <a:extLst>
            <a:ext uri="{91240B29-F687-4F45-9708-019B960494DF}">
              <a14:hiddenLine xmlns:a14="http://schemas.microsoft.com/office/drawing/2010/main" w="9525">
                <a:solidFill>
                  <a:srgbClr val="000000"/>
                </a:solidFill>
                <a:miter lim="800000"/>
                <a:headEnd/>
                <a:tailEnd/>
              </a14:hiddenLine>
            </a:ext>
          </a:extLst>
        </p:spPr>
        <p:txBody>
          <a:bodyPr/>
          <a:lstStyle/>
          <a:p>
            <a:r>
              <a:rPr lang="es-ES_tradnl" altLang="es-ES"/>
              <a:t>En realidad el estándar MPEG-1 tiene tres partes: el audio, el vídeo y el sistema. Esta tercera es la encargada de sincronizar a las dos anteriores.</a:t>
            </a:r>
            <a:endParaRPr lang="es-ES" altLang="es-ES"/>
          </a:p>
          <a:p>
            <a:endParaRPr lang="es-ES" altLang="es-ES"/>
          </a:p>
        </p:txBody>
      </p:sp>
    </p:spTree>
    <p:extLst>
      <p:ext uri="{BB962C8B-B14F-4D97-AF65-F5344CB8AC3E}">
        <p14:creationId xmlns:p14="http://schemas.microsoft.com/office/powerpoint/2010/main" val="3442223239"/>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31"/>
          <p:cNvSpPr>
            <a:spLocks noGrp="1" noChangeArrowheads="1"/>
          </p:cNvSpPr>
          <p:nvPr>
            <p:ph type="hdr" sz="quarter"/>
          </p:nvPr>
        </p:nvSpPr>
        <p:spPr>
          <a:ln/>
        </p:spPr>
        <p:txBody>
          <a:bodyPr/>
          <a:lstStyle/>
          <a:p>
            <a:r>
              <a:rPr lang="es-ES" altLang="es-ES"/>
              <a:t>Redes Multimedia</a:t>
            </a:r>
          </a:p>
        </p:txBody>
      </p:sp>
      <p:sp>
        <p:nvSpPr>
          <p:cNvPr id="5" name="Rectangle 35"/>
          <p:cNvSpPr>
            <a:spLocks noGrp="1" noChangeArrowheads="1"/>
          </p:cNvSpPr>
          <p:nvPr>
            <p:ph type="ftr" sz="quarter" idx="4"/>
          </p:nvPr>
        </p:nvSpPr>
        <p:spPr>
          <a:ln/>
        </p:spPr>
        <p:txBody>
          <a:bodyPr/>
          <a:lstStyle/>
          <a:p>
            <a:r>
              <a:rPr lang="es-ES" altLang="es-ES"/>
              <a:t>Master Telemática</a:t>
            </a:r>
          </a:p>
        </p:txBody>
      </p:sp>
      <p:sp>
        <p:nvSpPr>
          <p:cNvPr id="6" name="Rectangle 36"/>
          <p:cNvSpPr>
            <a:spLocks noGrp="1" noChangeArrowheads="1"/>
          </p:cNvSpPr>
          <p:nvPr>
            <p:ph type="sldNum" sz="quarter" idx="5"/>
          </p:nvPr>
        </p:nvSpPr>
        <p:spPr>
          <a:ln/>
        </p:spPr>
        <p:txBody>
          <a:bodyPr/>
          <a:lstStyle/>
          <a:p>
            <a:fld id="{292A50BB-C267-4BB6-8D0F-F4CA404B81C8}" type="slidenum">
              <a:rPr lang="es-ES" altLang="es-ES"/>
              <a:pPr/>
              <a:t>64</a:t>
            </a:fld>
            <a:endParaRPr lang="es-ES" altLang="es-ES"/>
          </a:p>
        </p:txBody>
      </p:sp>
      <p:sp>
        <p:nvSpPr>
          <p:cNvPr id="227330" name="Rectangle 2"/>
          <p:cNvSpPr>
            <a:spLocks noGrp="1" noRot="1" noChangeAspect="1" noChangeArrowheads="1" noTextEdit="1"/>
          </p:cNvSpPr>
          <p:nvPr>
            <p:ph type="sldImg"/>
          </p:nvPr>
        </p:nvSpPr>
        <p:spPr bwMode="auto">
          <a:xfrm>
            <a:off x="539750" y="488950"/>
            <a:ext cx="5664200" cy="4248150"/>
          </a:xfrm>
          <a:prstGeom prst="rect">
            <a:avLst/>
          </a:prstGeom>
          <a:solidFill>
            <a:srgbClr val="FFFFFF"/>
          </a:solidFill>
          <a:ln>
            <a:solidFill>
              <a:srgbClr val="000000"/>
            </a:solidFill>
            <a:miter lim="800000"/>
            <a:headEnd/>
            <a:tailEnd/>
          </a:ln>
        </p:spPr>
      </p:sp>
    </p:spTree>
    <p:extLst>
      <p:ext uri="{BB962C8B-B14F-4D97-AF65-F5344CB8AC3E}">
        <p14:creationId xmlns:p14="http://schemas.microsoft.com/office/powerpoint/2010/main" val="892778809"/>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1"/>
          <p:cNvSpPr>
            <a:spLocks noGrp="1" noChangeArrowheads="1"/>
          </p:cNvSpPr>
          <p:nvPr>
            <p:ph type="hdr" sz="quarter"/>
          </p:nvPr>
        </p:nvSpPr>
        <p:spPr>
          <a:ln/>
        </p:spPr>
        <p:txBody>
          <a:bodyPr/>
          <a:lstStyle/>
          <a:p>
            <a:r>
              <a:rPr lang="es-ES" altLang="es-ES"/>
              <a:t>Redes Multimedia</a:t>
            </a:r>
          </a:p>
        </p:txBody>
      </p:sp>
      <p:sp>
        <p:nvSpPr>
          <p:cNvPr id="6" name="Rectangle 35"/>
          <p:cNvSpPr>
            <a:spLocks noGrp="1" noChangeArrowheads="1"/>
          </p:cNvSpPr>
          <p:nvPr>
            <p:ph type="ftr" sz="quarter" idx="4"/>
          </p:nvPr>
        </p:nvSpPr>
        <p:spPr>
          <a:ln/>
        </p:spPr>
        <p:txBody>
          <a:bodyPr/>
          <a:lstStyle/>
          <a:p>
            <a:r>
              <a:rPr lang="es-ES" altLang="es-ES"/>
              <a:t>Master Telemática</a:t>
            </a:r>
          </a:p>
        </p:txBody>
      </p:sp>
      <p:sp>
        <p:nvSpPr>
          <p:cNvPr id="7" name="Rectangle 36"/>
          <p:cNvSpPr>
            <a:spLocks noGrp="1" noChangeArrowheads="1"/>
          </p:cNvSpPr>
          <p:nvPr>
            <p:ph type="sldNum" sz="quarter" idx="5"/>
          </p:nvPr>
        </p:nvSpPr>
        <p:spPr>
          <a:ln/>
        </p:spPr>
        <p:txBody>
          <a:bodyPr/>
          <a:lstStyle/>
          <a:p>
            <a:fld id="{19076CC7-E878-4870-9A29-82B5E7E569DC}" type="slidenum">
              <a:rPr lang="es-ES" altLang="es-ES"/>
              <a:pPr/>
              <a:t>65</a:t>
            </a:fld>
            <a:endParaRPr lang="es-ES" altLang="es-ES"/>
          </a:p>
        </p:txBody>
      </p:sp>
      <p:sp>
        <p:nvSpPr>
          <p:cNvPr id="327682" name="Rectangle 2"/>
          <p:cNvSpPr>
            <a:spLocks noGrp="1" noRot="1" noChangeAspect="1" noChangeArrowheads="1" noTextEdit="1"/>
          </p:cNvSpPr>
          <p:nvPr>
            <p:ph type="sldImg"/>
          </p:nvPr>
        </p:nvSpPr>
        <p:spPr bwMode="auto">
          <a:xfrm>
            <a:off x="539750" y="488950"/>
            <a:ext cx="5664200" cy="4248150"/>
          </a:xfrm>
          <a:prstGeom prst="rect">
            <a:avLst/>
          </a:prstGeom>
          <a:solidFill>
            <a:srgbClr val="FFFFFF"/>
          </a:solidFill>
          <a:ln>
            <a:solidFill>
              <a:srgbClr val="000000"/>
            </a:solidFill>
            <a:miter lim="800000"/>
            <a:headEnd/>
            <a:tailEnd/>
          </a:ln>
        </p:spPr>
      </p:sp>
      <p:sp>
        <p:nvSpPr>
          <p:cNvPr id="327683" name="Rectangle 3"/>
          <p:cNvSpPr>
            <a:spLocks noGrp="1" noChangeArrowheads="1"/>
          </p:cNvSpPr>
          <p:nvPr>
            <p:ph type="body" idx="1"/>
          </p:nvPr>
        </p:nvSpPr>
        <p:spPr bwMode="auto">
          <a:xfrm>
            <a:off x="503238" y="4965700"/>
            <a:ext cx="5757862" cy="4462463"/>
          </a:xfrm>
          <a:prstGeom prst="rect">
            <a:avLst/>
          </a:prstGeom>
          <a:solidFill>
            <a:srgbClr val="FFFFFF"/>
          </a:solidFill>
          <a:ln/>
          <a:extLst>
            <a:ext uri="{91240B29-F687-4F45-9708-019B960494DF}">
              <a14:hiddenLine xmlns:a14="http://schemas.microsoft.com/office/drawing/2010/main" w="9525">
                <a:solidFill>
                  <a:srgbClr val="000000"/>
                </a:solidFill>
                <a:miter lim="800000"/>
                <a:headEnd/>
                <a:tailEnd/>
              </a14:hiddenLine>
            </a:ext>
          </a:extLst>
        </p:spPr>
        <p:txBody>
          <a:bodyPr/>
          <a:lstStyle/>
          <a:p>
            <a:r>
              <a:rPr lang="es-ES_tradnl" altLang="es-ES"/>
              <a:t>MPEG-4 extiende la posibilidad de vídeo digital por abajo, a velocidades de hasta 64 Kb/s. Además desarrolla el concepto de objetos audiovisuales tanto naturales como sintéticos empleando como punto de partida para ello el trabajo desarrollado en VRML (Virtual Reality Markup Language)</a:t>
            </a:r>
          </a:p>
          <a:p>
            <a:r>
              <a:rPr lang="es-ES_tradnl" altLang="es-ES"/>
              <a:t>Los grupos de trabajo MPEG-5 y MPEG-6 no se han creado intencionalmente, con el único fin de mantener la irregularidad en la numeración de los estándares MPEG</a:t>
            </a:r>
          </a:p>
          <a:p>
            <a:r>
              <a:rPr lang="es-ES_tradnl" altLang="es-ES"/>
              <a:t>MPEG-7 permitirá la descripción de contenidos audiovisuales para facilitar su indexación, búsqueda, catalogación, etc. </a:t>
            </a:r>
            <a:endParaRPr lang="es-ES" altLang="es-ES"/>
          </a:p>
          <a:p>
            <a:endParaRPr lang="es-ES" altLang="es-ES"/>
          </a:p>
        </p:txBody>
      </p:sp>
    </p:spTree>
    <p:extLst>
      <p:ext uri="{BB962C8B-B14F-4D97-AF65-F5344CB8AC3E}">
        <p14:creationId xmlns:p14="http://schemas.microsoft.com/office/powerpoint/2010/main" val="3048904210"/>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Rectangle 31"/>
          <p:cNvSpPr>
            <a:spLocks noGrp="1" noChangeArrowheads="1"/>
          </p:cNvSpPr>
          <p:nvPr>
            <p:ph type="hdr" sz="quarter"/>
          </p:nvPr>
        </p:nvSpPr>
        <p:spPr>
          <a:noFill/>
        </p:spPr>
        <p:txBody>
          <a:bodyPr/>
          <a:lstStyle/>
          <a:p>
            <a:r>
              <a:rPr lang="es-ES" smtClean="0"/>
              <a:t>Redes Multimedia</a:t>
            </a:r>
          </a:p>
        </p:txBody>
      </p:sp>
      <p:sp>
        <p:nvSpPr>
          <p:cNvPr id="193539" name="Rectangle 35"/>
          <p:cNvSpPr>
            <a:spLocks noGrp="1" noChangeArrowheads="1"/>
          </p:cNvSpPr>
          <p:nvPr>
            <p:ph type="ftr" sz="quarter" idx="4"/>
          </p:nvPr>
        </p:nvSpPr>
        <p:spPr>
          <a:noFill/>
        </p:spPr>
        <p:txBody>
          <a:bodyPr/>
          <a:lstStyle/>
          <a:p>
            <a:r>
              <a:rPr lang="es-ES" smtClean="0"/>
              <a:t>Ampliación Redes</a:t>
            </a:r>
          </a:p>
        </p:txBody>
      </p:sp>
      <p:sp>
        <p:nvSpPr>
          <p:cNvPr id="193540" name="Rectangle 36"/>
          <p:cNvSpPr>
            <a:spLocks noGrp="1" noChangeArrowheads="1"/>
          </p:cNvSpPr>
          <p:nvPr>
            <p:ph type="sldNum" sz="quarter" idx="5"/>
          </p:nvPr>
        </p:nvSpPr>
        <p:spPr>
          <a:noFill/>
        </p:spPr>
        <p:txBody>
          <a:bodyPr/>
          <a:lstStyle/>
          <a:p>
            <a:r>
              <a:rPr lang="es-ES" smtClean="0"/>
              <a:t>2-</a:t>
            </a:r>
            <a:fld id="{E8757280-4194-44B7-9F79-7676E12167A5}" type="slidenum">
              <a:rPr lang="es-ES" smtClean="0"/>
              <a:pPr/>
              <a:t>66</a:t>
            </a:fld>
            <a:endParaRPr lang="es-ES" smtClean="0"/>
          </a:p>
        </p:txBody>
      </p:sp>
      <p:sp>
        <p:nvSpPr>
          <p:cNvPr id="193541" name="Rectangle 2"/>
          <p:cNvSpPr>
            <a:spLocks noGrp="1" noRot="1" noChangeAspect="1" noChangeArrowheads="1" noTextEdit="1"/>
          </p:cNvSpPr>
          <p:nvPr>
            <p:ph type="sldImg"/>
          </p:nvPr>
        </p:nvSpPr>
        <p:spPr>
          <a:xfrm>
            <a:off x="565150" y="488950"/>
            <a:ext cx="5664200" cy="4248150"/>
          </a:xfrm>
          <a:solidFill>
            <a:srgbClr val="FFFFFF"/>
          </a:solidFill>
          <a:ln/>
        </p:spPr>
      </p:sp>
      <p:sp>
        <p:nvSpPr>
          <p:cNvPr id="193542" name="Rectangle 3"/>
          <p:cNvSpPr>
            <a:spLocks noGrp="1" noChangeArrowheads="1"/>
          </p:cNvSpPr>
          <p:nvPr>
            <p:ph type="body" idx="1"/>
          </p:nvPr>
        </p:nvSpPr>
        <p:spPr>
          <a:solidFill>
            <a:srgbClr val="FFFFFF"/>
          </a:solidFill>
          <a:ln/>
        </p:spPr>
        <p:txBody>
          <a:bodyPr/>
          <a:lstStyle/>
          <a:p>
            <a:r>
              <a:rPr lang="es-ES_tradnl" smtClean="0"/>
              <a:t>El grupo de trabajo MPEG es el encargado dentro de ISO de especificar y aprobar los estándares de audio y vídeo comprimido.</a:t>
            </a:r>
          </a:p>
          <a:p>
            <a:r>
              <a:rPr lang="es-ES_tradnl" smtClean="0"/>
              <a:t>MPEG-1 estaba dirigido fundamentalmente a permitir la reproducción de vídeo digital en un lector de CD-ROM de simple velocidad (1,4 Mb/s) con calidad de imagen comparable a la de un magnetoscopio VHS doméstico y de sonido comparable a un CD de audio. En estas condiciones un CD-ROM puede almacenar aproximadamente una hora de vídeo.</a:t>
            </a:r>
          </a:p>
          <a:p>
            <a:r>
              <a:rPr lang="es-ES_tradnl" smtClean="0"/>
              <a:t>MPEG-2 pretende ofrecer una calidad broadcast, comparable a CCIR-601, pero con un caudal mucho menor, del orden de 4-6 Mb/s, para ser utilizado como soporte de la televisión digital. </a:t>
            </a:r>
          </a:p>
          <a:p>
            <a:r>
              <a:rPr lang="es-ES_tradnl" smtClean="0"/>
              <a:t>MPEG-3 pretendía cubrir la calidad de televisión de alta definición con caudales de 15-30 Mb/s. Sin embargo se vio que con una reparametrización adecuada MPEG-2 podía cumplir este requisito, por lo que el grupo de trabajo MPEG-3 se disolvió sin aprobar nunca un estándar. </a:t>
            </a:r>
          </a:p>
          <a:p>
            <a:endParaRPr lang="es-ES" smtClean="0"/>
          </a:p>
        </p:txBody>
      </p:sp>
    </p:spTree>
    <p:extLst>
      <p:ext uri="{BB962C8B-B14F-4D97-AF65-F5344CB8AC3E}">
        <p14:creationId xmlns:p14="http://schemas.microsoft.com/office/powerpoint/2010/main" val="531195376"/>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31"/>
          <p:cNvSpPr>
            <a:spLocks noGrp="1" noChangeArrowheads="1"/>
          </p:cNvSpPr>
          <p:nvPr>
            <p:ph type="hdr" sz="quarter"/>
          </p:nvPr>
        </p:nvSpPr>
        <p:spPr>
          <a:noFill/>
        </p:spPr>
        <p:txBody>
          <a:bodyPr/>
          <a:lstStyle/>
          <a:p>
            <a:r>
              <a:rPr lang="es-ES" smtClean="0"/>
              <a:t>Redes Multimedia</a:t>
            </a:r>
          </a:p>
        </p:txBody>
      </p:sp>
      <p:sp>
        <p:nvSpPr>
          <p:cNvPr id="194563" name="Rectangle 35"/>
          <p:cNvSpPr>
            <a:spLocks noGrp="1" noChangeArrowheads="1"/>
          </p:cNvSpPr>
          <p:nvPr>
            <p:ph type="ftr" sz="quarter" idx="4"/>
          </p:nvPr>
        </p:nvSpPr>
        <p:spPr>
          <a:noFill/>
        </p:spPr>
        <p:txBody>
          <a:bodyPr/>
          <a:lstStyle/>
          <a:p>
            <a:r>
              <a:rPr lang="es-ES" smtClean="0"/>
              <a:t>Ampliación Redes</a:t>
            </a:r>
          </a:p>
        </p:txBody>
      </p:sp>
      <p:sp>
        <p:nvSpPr>
          <p:cNvPr id="194564" name="Rectangle 36"/>
          <p:cNvSpPr>
            <a:spLocks noGrp="1" noChangeArrowheads="1"/>
          </p:cNvSpPr>
          <p:nvPr>
            <p:ph type="sldNum" sz="quarter" idx="5"/>
          </p:nvPr>
        </p:nvSpPr>
        <p:spPr>
          <a:noFill/>
        </p:spPr>
        <p:txBody>
          <a:bodyPr/>
          <a:lstStyle/>
          <a:p>
            <a:r>
              <a:rPr lang="es-ES" smtClean="0"/>
              <a:t>2-</a:t>
            </a:r>
            <a:fld id="{22F8F826-9E6B-4B3D-B97C-D79129FB796B}" type="slidenum">
              <a:rPr lang="es-ES" smtClean="0"/>
              <a:pPr/>
              <a:t>67</a:t>
            </a:fld>
            <a:endParaRPr lang="es-ES" smtClean="0"/>
          </a:p>
        </p:txBody>
      </p:sp>
      <p:sp>
        <p:nvSpPr>
          <p:cNvPr id="194565" name="Rectangle 2"/>
          <p:cNvSpPr>
            <a:spLocks noGrp="1" noRot="1" noChangeAspect="1" noChangeArrowheads="1" noTextEdit="1"/>
          </p:cNvSpPr>
          <p:nvPr>
            <p:ph type="sldImg"/>
          </p:nvPr>
        </p:nvSpPr>
        <p:spPr>
          <a:xfrm>
            <a:off x="565150" y="488950"/>
            <a:ext cx="5664200" cy="4248150"/>
          </a:xfrm>
          <a:ln/>
        </p:spPr>
      </p:sp>
      <p:sp>
        <p:nvSpPr>
          <p:cNvPr id="194566" name="Rectangle 3"/>
          <p:cNvSpPr>
            <a:spLocks noGrp="1" noChangeArrowheads="1"/>
          </p:cNvSpPr>
          <p:nvPr>
            <p:ph type="body" idx="1"/>
          </p:nvPr>
        </p:nvSpPr>
        <p:spPr>
          <a:noFill/>
          <a:ln/>
        </p:spPr>
        <p:txBody>
          <a:bodyPr/>
          <a:lstStyle/>
          <a:p>
            <a:r>
              <a:rPr lang="es-ES_tradnl" smtClean="0"/>
              <a:t>MPEG-2 define niverles y perfiles. Cada perfil se caracteriza por el submuestreo realizado (es decir la forma de reducir la información de crominancia) y por el tipo de fotogramas utilizados, uso de I, P y B o bien I y P solamente (la supresión de los fotogramas B permite construir decodificadores mas sencillos a costa de una pérdida en la eficiencia de la compresión).</a:t>
            </a:r>
          </a:p>
          <a:p>
            <a:r>
              <a:rPr lang="es-ES_tradnl" smtClean="0"/>
              <a:t>Cada emisión MPEG-2 viene caracterizada por un determinado nivel y perfil. No todas las posibles combinaciones de niveles y perfiles están permitidas.</a:t>
            </a:r>
          </a:p>
          <a:p>
            <a:r>
              <a:rPr lang="es-ES_tradnl" smtClean="0"/>
              <a:t>Para cada combinación de perfil y nivel el estándar fija un caudal máximo utilizable. Por ejemplo la televisión digital actual utiliza el perfil principal y nivel principal (indicado normalmente como ML@MP) que según el estándar puede llegar a un caudal de 15 Mb/s.</a:t>
            </a:r>
            <a:endParaRPr lang="es-ES" smtClean="0"/>
          </a:p>
          <a:p>
            <a:endParaRPr lang="es-ES" smtClean="0"/>
          </a:p>
        </p:txBody>
      </p:sp>
    </p:spTree>
    <p:extLst>
      <p:ext uri="{BB962C8B-B14F-4D97-AF65-F5344CB8AC3E}">
        <p14:creationId xmlns:p14="http://schemas.microsoft.com/office/powerpoint/2010/main" val="158760768"/>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31"/>
          <p:cNvSpPr>
            <a:spLocks noGrp="1" noChangeArrowheads="1"/>
          </p:cNvSpPr>
          <p:nvPr>
            <p:ph type="hdr" sz="quarter"/>
          </p:nvPr>
        </p:nvSpPr>
        <p:spPr>
          <a:noFill/>
        </p:spPr>
        <p:txBody>
          <a:bodyPr/>
          <a:lstStyle/>
          <a:p>
            <a:r>
              <a:rPr lang="es-ES" smtClean="0"/>
              <a:t>Redes Multimedia</a:t>
            </a:r>
          </a:p>
        </p:txBody>
      </p:sp>
      <p:sp>
        <p:nvSpPr>
          <p:cNvPr id="195587" name="Rectangle 35"/>
          <p:cNvSpPr>
            <a:spLocks noGrp="1" noChangeArrowheads="1"/>
          </p:cNvSpPr>
          <p:nvPr>
            <p:ph type="ftr" sz="quarter" idx="4"/>
          </p:nvPr>
        </p:nvSpPr>
        <p:spPr>
          <a:noFill/>
        </p:spPr>
        <p:txBody>
          <a:bodyPr/>
          <a:lstStyle/>
          <a:p>
            <a:r>
              <a:rPr lang="es-ES" smtClean="0"/>
              <a:t>Ampliación Redes</a:t>
            </a:r>
          </a:p>
        </p:txBody>
      </p:sp>
      <p:sp>
        <p:nvSpPr>
          <p:cNvPr id="195588" name="Rectangle 36"/>
          <p:cNvSpPr>
            <a:spLocks noGrp="1" noChangeArrowheads="1"/>
          </p:cNvSpPr>
          <p:nvPr>
            <p:ph type="sldNum" sz="quarter" idx="5"/>
          </p:nvPr>
        </p:nvSpPr>
        <p:spPr>
          <a:noFill/>
        </p:spPr>
        <p:txBody>
          <a:bodyPr/>
          <a:lstStyle/>
          <a:p>
            <a:r>
              <a:rPr lang="es-ES" smtClean="0"/>
              <a:t>2-</a:t>
            </a:r>
            <a:fld id="{4E01EA0E-5C22-4650-A150-75C5E8E7FE1B}" type="slidenum">
              <a:rPr lang="es-ES" smtClean="0"/>
              <a:pPr/>
              <a:t>68</a:t>
            </a:fld>
            <a:endParaRPr lang="es-ES" smtClean="0"/>
          </a:p>
        </p:txBody>
      </p:sp>
      <p:sp>
        <p:nvSpPr>
          <p:cNvPr id="195589" name="Rectangle 2"/>
          <p:cNvSpPr>
            <a:spLocks noGrp="1" noRot="1" noChangeAspect="1" noChangeArrowheads="1" noTextEdit="1"/>
          </p:cNvSpPr>
          <p:nvPr>
            <p:ph type="sldImg"/>
          </p:nvPr>
        </p:nvSpPr>
        <p:spPr>
          <a:xfrm>
            <a:off x="565150" y="488950"/>
            <a:ext cx="5664200" cy="4248150"/>
          </a:xfrm>
          <a:solidFill>
            <a:srgbClr val="FFFFFF"/>
          </a:solidFill>
          <a:ln/>
        </p:spPr>
      </p:sp>
      <p:sp>
        <p:nvSpPr>
          <p:cNvPr id="195590" name="Rectangle 3"/>
          <p:cNvSpPr>
            <a:spLocks noGrp="1" noChangeArrowheads="1"/>
          </p:cNvSpPr>
          <p:nvPr>
            <p:ph type="body" idx="1"/>
          </p:nvPr>
        </p:nvSpPr>
        <p:spPr>
          <a:solidFill>
            <a:srgbClr val="FFFFFF"/>
          </a:solidFill>
          <a:ln/>
        </p:spPr>
        <p:txBody>
          <a:bodyPr/>
          <a:lstStyle/>
          <a:p>
            <a:r>
              <a:rPr lang="es-ES_tradnl" smtClean="0"/>
              <a:t>En esta tabla se muestran las combinaciones permitidas de perfiles y niveles y los caudales máximos correspondientes.</a:t>
            </a:r>
            <a:endParaRPr lang="es-ES" smtClean="0"/>
          </a:p>
          <a:p>
            <a:endParaRPr lang="es-ES" smtClean="0"/>
          </a:p>
        </p:txBody>
      </p:sp>
    </p:spTree>
    <p:extLst>
      <p:ext uri="{BB962C8B-B14F-4D97-AF65-F5344CB8AC3E}">
        <p14:creationId xmlns:p14="http://schemas.microsoft.com/office/powerpoint/2010/main" val="1079666990"/>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1"/>
          <p:cNvSpPr>
            <a:spLocks noGrp="1" noChangeArrowheads="1"/>
          </p:cNvSpPr>
          <p:nvPr>
            <p:ph type="hdr" sz="quarter"/>
          </p:nvPr>
        </p:nvSpPr>
        <p:spPr>
          <a:ln/>
        </p:spPr>
        <p:txBody>
          <a:bodyPr/>
          <a:lstStyle/>
          <a:p>
            <a:r>
              <a:rPr lang="es-ES" altLang="es-ES"/>
              <a:t>Redes Multimedia</a:t>
            </a:r>
          </a:p>
        </p:txBody>
      </p:sp>
      <p:sp>
        <p:nvSpPr>
          <p:cNvPr id="6" name="Rectangle 35"/>
          <p:cNvSpPr>
            <a:spLocks noGrp="1" noChangeArrowheads="1"/>
          </p:cNvSpPr>
          <p:nvPr>
            <p:ph type="ftr" sz="quarter" idx="4"/>
          </p:nvPr>
        </p:nvSpPr>
        <p:spPr>
          <a:ln/>
        </p:spPr>
        <p:txBody>
          <a:bodyPr/>
          <a:lstStyle/>
          <a:p>
            <a:r>
              <a:rPr lang="es-ES" altLang="es-ES"/>
              <a:t>Master Telemática</a:t>
            </a:r>
          </a:p>
        </p:txBody>
      </p:sp>
      <p:sp>
        <p:nvSpPr>
          <p:cNvPr id="7" name="Rectangle 36"/>
          <p:cNvSpPr>
            <a:spLocks noGrp="1" noChangeArrowheads="1"/>
          </p:cNvSpPr>
          <p:nvPr>
            <p:ph type="sldNum" sz="quarter" idx="5"/>
          </p:nvPr>
        </p:nvSpPr>
        <p:spPr>
          <a:ln/>
        </p:spPr>
        <p:txBody>
          <a:bodyPr/>
          <a:lstStyle/>
          <a:p>
            <a:fld id="{3B18C9FE-B34D-4D8F-90FD-8723AAFCA867}" type="slidenum">
              <a:rPr lang="es-ES" altLang="es-ES"/>
              <a:pPr/>
              <a:t>69</a:t>
            </a:fld>
            <a:endParaRPr lang="es-ES" altLang="es-ES"/>
          </a:p>
        </p:txBody>
      </p:sp>
      <p:sp>
        <p:nvSpPr>
          <p:cNvPr id="329730" name="Rectangle 2"/>
          <p:cNvSpPr>
            <a:spLocks noGrp="1" noRot="1" noChangeAspect="1" noChangeArrowheads="1" noTextEdit="1"/>
          </p:cNvSpPr>
          <p:nvPr>
            <p:ph type="sldImg"/>
          </p:nvPr>
        </p:nvSpPr>
        <p:spPr bwMode="auto">
          <a:xfrm>
            <a:off x="539750" y="488950"/>
            <a:ext cx="5664200" cy="4248150"/>
          </a:xfrm>
          <a:prstGeom prst="rect">
            <a:avLst/>
          </a:prstGeom>
          <a:solidFill>
            <a:srgbClr val="FFFFFF"/>
          </a:solidFill>
          <a:ln>
            <a:solidFill>
              <a:srgbClr val="000000"/>
            </a:solidFill>
            <a:miter lim="800000"/>
            <a:headEnd/>
            <a:tailEnd/>
          </a:ln>
        </p:spPr>
      </p:sp>
      <p:sp>
        <p:nvSpPr>
          <p:cNvPr id="329731" name="Rectangle 3"/>
          <p:cNvSpPr>
            <a:spLocks noGrp="1" noChangeArrowheads="1"/>
          </p:cNvSpPr>
          <p:nvPr>
            <p:ph type="body" idx="1"/>
          </p:nvPr>
        </p:nvSpPr>
        <p:spPr bwMode="auto">
          <a:xfrm>
            <a:off x="503238" y="4965700"/>
            <a:ext cx="5757862" cy="4462463"/>
          </a:xfrm>
          <a:prstGeom prst="rect">
            <a:avLst/>
          </a:prstGeom>
          <a:solidFill>
            <a:srgbClr val="FFFFFF"/>
          </a:solidFill>
          <a:ln/>
          <a:extLst>
            <a:ext uri="{91240B29-F687-4F45-9708-019B960494DF}">
              <a14:hiddenLine xmlns:a14="http://schemas.microsoft.com/office/drawing/2010/main" w="9525">
                <a:solidFill>
                  <a:srgbClr val="000000"/>
                </a:solidFill>
                <a:miter lim="800000"/>
                <a:headEnd/>
                <a:tailEnd/>
              </a14:hiddenLine>
            </a:ext>
          </a:extLst>
        </p:spPr>
        <p:txBody>
          <a:bodyPr/>
          <a:lstStyle/>
          <a:p>
            <a:r>
              <a:rPr lang="es-ES_tradnl" altLang="es-ES"/>
              <a:t>El vídeo MPEG-2 se creó como una extensión compatible de MPEG-1 para ser utilizada en la televisión digital. El objetivo inicial era dar una calidad comparable a CCIR-601, pero más tarde se vio que con una parametrización adecuada era capaz de dar calidades mucho mayores, del nivel requerido para la televisión de alta definición (HDTV). A diferencia de su predecesor MPEG-2 nació con la vocación de ser utilizado en redes de difusión y de telecomunicaciones, no para el almacenamiento (aunque también se utiliza para los discos DVD).</a:t>
            </a:r>
          </a:p>
          <a:p>
            <a:r>
              <a:rPr lang="es-ES_tradnl" altLang="es-ES"/>
              <a:t>En MPEG-2 se prevé un estándar para servicios de vídeo bajo demanda, en la parte denominada DSM-CC (Dgital Storage Media Communications and Control).</a:t>
            </a:r>
          </a:p>
          <a:p>
            <a:r>
              <a:rPr lang="es-ES_tradnl" altLang="es-ES"/>
              <a:t>MPEG-2 define cuatro posibles niveles de resolución que corresponden con niveles crecientes de calidad, desde el bajo (equivalente a MPEG-1), pasando por el principal (que corresponde a CCIR 601) hasta llegar al alto que equivale a HDTV en formato 4:3 o 16:9.</a:t>
            </a:r>
          </a:p>
          <a:p>
            <a:r>
              <a:rPr lang="es-ES_tradnl" altLang="es-ES"/>
              <a:t>En cuanto a algoritmos de compresión de vídeo, MPEG-2 se basa en los mismos principios que MPEG-1, haciendo uso de fotogramas I, P y B.</a:t>
            </a:r>
          </a:p>
          <a:p>
            <a:r>
              <a:rPr lang="es-ES_tradnl" altLang="es-ES"/>
              <a:t>  </a:t>
            </a:r>
            <a:endParaRPr lang="es-ES" altLang="es-ES"/>
          </a:p>
          <a:p>
            <a:endParaRPr lang="es-ES" altLang="es-ES"/>
          </a:p>
        </p:txBody>
      </p:sp>
    </p:spTree>
    <p:extLst>
      <p:ext uri="{BB962C8B-B14F-4D97-AF65-F5344CB8AC3E}">
        <p14:creationId xmlns:p14="http://schemas.microsoft.com/office/powerpoint/2010/main" val="273737392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Rectangle 31"/>
          <p:cNvSpPr>
            <a:spLocks noGrp="1" noChangeArrowheads="1"/>
          </p:cNvSpPr>
          <p:nvPr>
            <p:ph type="hdr" sz="quarter"/>
          </p:nvPr>
        </p:nvSpPr>
        <p:spPr>
          <a:noFill/>
        </p:spPr>
        <p:txBody>
          <a:bodyPr/>
          <a:lstStyle/>
          <a:p>
            <a:r>
              <a:rPr lang="es-ES" smtClean="0"/>
              <a:t>Redes Multimedia</a:t>
            </a:r>
          </a:p>
        </p:txBody>
      </p:sp>
      <p:sp>
        <p:nvSpPr>
          <p:cNvPr id="155651" name="Rectangle 35"/>
          <p:cNvSpPr>
            <a:spLocks noGrp="1" noChangeArrowheads="1"/>
          </p:cNvSpPr>
          <p:nvPr>
            <p:ph type="ftr" sz="quarter" idx="4"/>
          </p:nvPr>
        </p:nvSpPr>
        <p:spPr>
          <a:noFill/>
        </p:spPr>
        <p:txBody>
          <a:bodyPr/>
          <a:lstStyle/>
          <a:p>
            <a:r>
              <a:rPr lang="es-ES" smtClean="0"/>
              <a:t>Ampliación Redes</a:t>
            </a:r>
          </a:p>
        </p:txBody>
      </p:sp>
      <p:sp>
        <p:nvSpPr>
          <p:cNvPr id="155652" name="Rectangle 36"/>
          <p:cNvSpPr>
            <a:spLocks noGrp="1" noChangeArrowheads="1"/>
          </p:cNvSpPr>
          <p:nvPr>
            <p:ph type="sldNum" sz="quarter" idx="5"/>
          </p:nvPr>
        </p:nvSpPr>
        <p:spPr>
          <a:noFill/>
        </p:spPr>
        <p:txBody>
          <a:bodyPr/>
          <a:lstStyle/>
          <a:p>
            <a:r>
              <a:rPr lang="es-ES" smtClean="0"/>
              <a:t>2-</a:t>
            </a:r>
            <a:fld id="{A201A8AC-DDE6-4F83-9ED7-170F8A9521EA}" type="slidenum">
              <a:rPr lang="es-ES" smtClean="0"/>
              <a:pPr/>
              <a:t>7</a:t>
            </a:fld>
            <a:endParaRPr lang="es-ES" smtClean="0"/>
          </a:p>
        </p:txBody>
      </p:sp>
      <p:sp>
        <p:nvSpPr>
          <p:cNvPr id="155653" name="Rectangle 2"/>
          <p:cNvSpPr>
            <a:spLocks noGrp="1" noRot="1" noChangeAspect="1" noChangeArrowheads="1" noTextEdit="1"/>
          </p:cNvSpPr>
          <p:nvPr>
            <p:ph type="sldImg"/>
          </p:nvPr>
        </p:nvSpPr>
        <p:spPr>
          <a:xfrm>
            <a:off x="565150" y="488950"/>
            <a:ext cx="5664200" cy="4248150"/>
          </a:xfrm>
          <a:solidFill>
            <a:srgbClr val="FFFFFF"/>
          </a:solidFill>
          <a:ln/>
        </p:spPr>
      </p:sp>
      <p:sp>
        <p:nvSpPr>
          <p:cNvPr id="155654" name="Rectangle 3"/>
          <p:cNvSpPr>
            <a:spLocks noGrp="1" noChangeArrowheads="1"/>
          </p:cNvSpPr>
          <p:nvPr>
            <p:ph type="body" idx="1"/>
          </p:nvPr>
        </p:nvSpPr>
        <p:spPr>
          <a:solidFill>
            <a:srgbClr val="FFFFFF"/>
          </a:solidFill>
          <a:ln/>
        </p:spPr>
        <p:txBody>
          <a:bodyPr/>
          <a:lstStyle/>
          <a:p>
            <a:r>
              <a:rPr lang="es-ES" smtClean="0"/>
              <a:t>La primera fase en el proceso de digitalización consiste en medir la amplitud de la onda en cada muestra. Por ejemplo en el caso de la telefonía esa toma de muestras se realiza 8.000 veces por segundo como ya hemos comentado. Esto equivale a tomar una muestra cada 125 microsegundos (1/8.000 = 0,000125).</a:t>
            </a:r>
          </a:p>
          <a:p>
            <a:r>
              <a:rPr lang="es-ES" smtClean="0"/>
              <a:t>Aunque las normas de telefonía digital varían según los países y los continentes la frecuencia de muestreo es una de las pocas cosas que son universales y comunes a todas ellas.</a:t>
            </a:r>
          </a:p>
        </p:txBody>
      </p:sp>
    </p:spTree>
    <p:extLst>
      <p:ext uri="{BB962C8B-B14F-4D97-AF65-F5344CB8AC3E}">
        <p14:creationId xmlns:p14="http://schemas.microsoft.com/office/powerpoint/2010/main" val="1114257720"/>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1"/>
          <p:cNvSpPr>
            <a:spLocks noGrp="1" noChangeArrowheads="1"/>
          </p:cNvSpPr>
          <p:nvPr>
            <p:ph type="hdr" sz="quarter"/>
          </p:nvPr>
        </p:nvSpPr>
        <p:spPr>
          <a:ln/>
        </p:spPr>
        <p:txBody>
          <a:bodyPr/>
          <a:lstStyle/>
          <a:p>
            <a:r>
              <a:rPr lang="es-ES" altLang="es-ES"/>
              <a:t>Redes Multimedia</a:t>
            </a:r>
          </a:p>
        </p:txBody>
      </p:sp>
      <p:sp>
        <p:nvSpPr>
          <p:cNvPr id="6" name="Rectangle 35"/>
          <p:cNvSpPr>
            <a:spLocks noGrp="1" noChangeArrowheads="1"/>
          </p:cNvSpPr>
          <p:nvPr>
            <p:ph type="ftr" sz="quarter" idx="4"/>
          </p:nvPr>
        </p:nvSpPr>
        <p:spPr>
          <a:ln/>
        </p:spPr>
        <p:txBody>
          <a:bodyPr/>
          <a:lstStyle/>
          <a:p>
            <a:r>
              <a:rPr lang="es-ES" altLang="es-ES"/>
              <a:t>Master Telemática</a:t>
            </a:r>
          </a:p>
        </p:txBody>
      </p:sp>
      <p:sp>
        <p:nvSpPr>
          <p:cNvPr id="7" name="Rectangle 36"/>
          <p:cNvSpPr>
            <a:spLocks noGrp="1" noChangeArrowheads="1"/>
          </p:cNvSpPr>
          <p:nvPr>
            <p:ph type="sldNum" sz="quarter" idx="5"/>
          </p:nvPr>
        </p:nvSpPr>
        <p:spPr>
          <a:ln/>
        </p:spPr>
        <p:txBody>
          <a:bodyPr/>
          <a:lstStyle/>
          <a:p>
            <a:fld id="{667740BF-1E6E-430E-B574-31C619596EC3}" type="slidenum">
              <a:rPr lang="es-ES" altLang="es-ES"/>
              <a:pPr/>
              <a:t>70</a:t>
            </a:fld>
            <a:endParaRPr lang="es-ES" altLang="es-ES"/>
          </a:p>
        </p:txBody>
      </p:sp>
      <p:sp>
        <p:nvSpPr>
          <p:cNvPr id="331778" name="Rectangle 2"/>
          <p:cNvSpPr>
            <a:spLocks noGrp="1" noRot="1" noChangeAspect="1" noChangeArrowheads="1" noTextEdit="1"/>
          </p:cNvSpPr>
          <p:nvPr>
            <p:ph type="sldImg"/>
          </p:nvPr>
        </p:nvSpPr>
        <p:spPr bwMode="auto">
          <a:xfrm>
            <a:off x="539750" y="488950"/>
            <a:ext cx="5664200" cy="4248150"/>
          </a:xfrm>
          <a:prstGeom prst="rect">
            <a:avLst/>
          </a:prstGeom>
          <a:solidFill>
            <a:srgbClr val="FFFFFF"/>
          </a:solidFill>
          <a:ln>
            <a:solidFill>
              <a:srgbClr val="000000"/>
            </a:solidFill>
            <a:miter lim="800000"/>
            <a:headEnd/>
            <a:tailEnd/>
          </a:ln>
        </p:spPr>
      </p:sp>
      <p:sp>
        <p:nvSpPr>
          <p:cNvPr id="331779" name="Rectangle 3"/>
          <p:cNvSpPr>
            <a:spLocks noGrp="1" noChangeArrowheads="1"/>
          </p:cNvSpPr>
          <p:nvPr>
            <p:ph type="body" idx="1"/>
          </p:nvPr>
        </p:nvSpPr>
        <p:spPr bwMode="auto">
          <a:xfrm>
            <a:off x="503238" y="4965700"/>
            <a:ext cx="5757862" cy="4462463"/>
          </a:xfrm>
          <a:prstGeom prst="rect">
            <a:avLst/>
          </a:prstGeom>
          <a:solidFill>
            <a:srgbClr val="FFFFFF"/>
          </a:solidFill>
          <a:ln/>
          <a:extLst>
            <a:ext uri="{91240B29-F687-4F45-9708-019B960494DF}">
              <a14:hiddenLine xmlns:a14="http://schemas.microsoft.com/office/drawing/2010/main" w="9525">
                <a:solidFill>
                  <a:srgbClr val="000000"/>
                </a:solidFill>
                <a:miter lim="800000"/>
                <a:headEnd/>
                <a:tailEnd/>
              </a14:hiddenLine>
            </a:ext>
          </a:extLst>
        </p:spPr>
        <p:txBody>
          <a:bodyPr/>
          <a:lstStyle/>
          <a:p>
            <a:r>
              <a:rPr lang="es-ES_tradnl" altLang="es-ES"/>
              <a:t>Aparte de los niveles ya vistos MPEG-2 define perfiles. Cada perfil se caracteriza por el submuestreo realizado (es decir la forma de reducir la información de crominancia) y por el tipo de fotogramas utilizados, uso de I, P y B o bien I y P solamente (la supresión de los fotogramas B permite construir decodificadores mas sencillos a costa de una pérdida en la eficiencia de la compresión).</a:t>
            </a:r>
          </a:p>
          <a:p>
            <a:r>
              <a:rPr lang="es-ES_tradnl" altLang="es-ES"/>
              <a:t>Cada emisión MPEG-2 viene caracterizada por un determinado nivel y perfil. No todas las posibles combinaciones de niveles y perfiles están permitidas.</a:t>
            </a:r>
          </a:p>
          <a:p>
            <a:r>
              <a:rPr lang="es-ES_tradnl" altLang="es-ES"/>
              <a:t>Para cada combinación de perfil y nivel el estándar fija un caudal máximo utilizable. Por ejemplo la televisión digital actual utiliza el perfil principal y nivel principal (indicado normalmente como MP@ML) que según el estándar puede llegar a un caudal de 15 Mb/s.</a:t>
            </a:r>
            <a:endParaRPr lang="es-ES" altLang="es-ES"/>
          </a:p>
          <a:p>
            <a:endParaRPr lang="es-ES" altLang="es-ES"/>
          </a:p>
        </p:txBody>
      </p:sp>
    </p:spTree>
    <p:extLst>
      <p:ext uri="{BB962C8B-B14F-4D97-AF65-F5344CB8AC3E}">
        <p14:creationId xmlns:p14="http://schemas.microsoft.com/office/powerpoint/2010/main" val="464553546"/>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1"/>
          <p:cNvSpPr>
            <a:spLocks noGrp="1" noChangeArrowheads="1"/>
          </p:cNvSpPr>
          <p:nvPr>
            <p:ph type="hdr" sz="quarter"/>
          </p:nvPr>
        </p:nvSpPr>
        <p:spPr>
          <a:ln/>
        </p:spPr>
        <p:txBody>
          <a:bodyPr/>
          <a:lstStyle/>
          <a:p>
            <a:r>
              <a:rPr lang="es-ES" altLang="es-ES"/>
              <a:t>Redes Multimedia</a:t>
            </a:r>
          </a:p>
        </p:txBody>
      </p:sp>
      <p:sp>
        <p:nvSpPr>
          <p:cNvPr id="6" name="Rectangle 35"/>
          <p:cNvSpPr>
            <a:spLocks noGrp="1" noChangeArrowheads="1"/>
          </p:cNvSpPr>
          <p:nvPr>
            <p:ph type="ftr" sz="quarter" idx="4"/>
          </p:nvPr>
        </p:nvSpPr>
        <p:spPr>
          <a:ln/>
        </p:spPr>
        <p:txBody>
          <a:bodyPr/>
          <a:lstStyle/>
          <a:p>
            <a:r>
              <a:rPr lang="es-ES" altLang="es-ES"/>
              <a:t>Master Telemática</a:t>
            </a:r>
          </a:p>
        </p:txBody>
      </p:sp>
      <p:sp>
        <p:nvSpPr>
          <p:cNvPr id="7" name="Rectangle 36"/>
          <p:cNvSpPr>
            <a:spLocks noGrp="1" noChangeArrowheads="1"/>
          </p:cNvSpPr>
          <p:nvPr>
            <p:ph type="sldNum" sz="quarter" idx="5"/>
          </p:nvPr>
        </p:nvSpPr>
        <p:spPr>
          <a:ln/>
        </p:spPr>
        <p:txBody>
          <a:bodyPr/>
          <a:lstStyle/>
          <a:p>
            <a:fld id="{E26EF355-E1A6-47A8-A72D-BC0C79DB6881}" type="slidenum">
              <a:rPr lang="es-ES" altLang="es-ES"/>
              <a:pPr/>
              <a:t>71</a:t>
            </a:fld>
            <a:endParaRPr lang="es-ES" altLang="es-ES"/>
          </a:p>
        </p:txBody>
      </p:sp>
      <p:sp>
        <p:nvSpPr>
          <p:cNvPr id="333826" name="Rectangle 2"/>
          <p:cNvSpPr>
            <a:spLocks noGrp="1" noRot="1" noChangeAspect="1" noChangeArrowheads="1" noTextEdit="1"/>
          </p:cNvSpPr>
          <p:nvPr>
            <p:ph type="sldImg"/>
          </p:nvPr>
        </p:nvSpPr>
        <p:spPr bwMode="auto">
          <a:xfrm>
            <a:off x="539750" y="488950"/>
            <a:ext cx="5664200" cy="4248150"/>
          </a:xfrm>
          <a:prstGeom prst="rect">
            <a:avLst/>
          </a:prstGeom>
          <a:solidFill>
            <a:srgbClr val="FFFFFF"/>
          </a:solidFill>
          <a:ln>
            <a:solidFill>
              <a:srgbClr val="000000"/>
            </a:solidFill>
            <a:miter lim="800000"/>
            <a:headEnd/>
            <a:tailEnd/>
          </a:ln>
        </p:spPr>
      </p:sp>
      <p:sp>
        <p:nvSpPr>
          <p:cNvPr id="333827" name="Rectangle 3"/>
          <p:cNvSpPr>
            <a:spLocks noGrp="1" noChangeArrowheads="1"/>
          </p:cNvSpPr>
          <p:nvPr>
            <p:ph type="body" idx="1"/>
          </p:nvPr>
        </p:nvSpPr>
        <p:spPr bwMode="auto">
          <a:xfrm>
            <a:off x="503238" y="4965700"/>
            <a:ext cx="5757862" cy="4462463"/>
          </a:xfrm>
          <a:prstGeom prst="rect">
            <a:avLst/>
          </a:prstGeom>
          <a:solidFill>
            <a:srgbClr val="FFFFFF"/>
          </a:solidFill>
          <a:ln/>
          <a:extLst>
            <a:ext uri="{91240B29-F687-4F45-9708-019B960494DF}">
              <a14:hiddenLine xmlns:a14="http://schemas.microsoft.com/office/drawing/2010/main" w="9525">
                <a:solidFill>
                  <a:srgbClr val="000000"/>
                </a:solidFill>
                <a:miter lim="800000"/>
                <a:headEnd/>
                <a:tailEnd/>
              </a14:hiddenLine>
            </a:ext>
          </a:extLst>
        </p:spPr>
        <p:txBody>
          <a:bodyPr/>
          <a:lstStyle/>
          <a:p>
            <a:r>
              <a:rPr lang="es-ES_tradnl" altLang="es-ES"/>
              <a:t>En esta tabla se muestran las combinaciones permitidas de perfiles y niveles y los caudales máximos correspondientes.</a:t>
            </a:r>
            <a:endParaRPr lang="es-ES" altLang="es-ES"/>
          </a:p>
          <a:p>
            <a:endParaRPr lang="es-ES" altLang="es-ES"/>
          </a:p>
        </p:txBody>
      </p:sp>
    </p:spTree>
    <p:extLst>
      <p:ext uri="{BB962C8B-B14F-4D97-AF65-F5344CB8AC3E}">
        <p14:creationId xmlns:p14="http://schemas.microsoft.com/office/powerpoint/2010/main" val="3332083769"/>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1"/>
          <p:cNvSpPr>
            <a:spLocks noGrp="1" noChangeArrowheads="1"/>
          </p:cNvSpPr>
          <p:nvPr>
            <p:ph type="hdr" sz="quarter"/>
          </p:nvPr>
        </p:nvSpPr>
        <p:spPr>
          <a:ln/>
        </p:spPr>
        <p:txBody>
          <a:bodyPr/>
          <a:lstStyle/>
          <a:p>
            <a:r>
              <a:rPr lang="es-ES" altLang="es-ES"/>
              <a:t>Redes Multimedia</a:t>
            </a:r>
          </a:p>
        </p:txBody>
      </p:sp>
      <p:sp>
        <p:nvSpPr>
          <p:cNvPr id="6" name="Rectangle 35"/>
          <p:cNvSpPr>
            <a:spLocks noGrp="1" noChangeArrowheads="1"/>
          </p:cNvSpPr>
          <p:nvPr>
            <p:ph type="ftr" sz="quarter" idx="4"/>
          </p:nvPr>
        </p:nvSpPr>
        <p:spPr>
          <a:ln/>
        </p:spPr>
        <p:txBody>
          <a:bodyPr/>
          <a:lstStyle/>
          <a:p>
            <a:r>
              <a:rPr lang="es-ES" altLang="es-ES"/>
              <a:t>Master Telemática</a:t>
            </a:r>
          </a:p>
        </p:txBody>
      </p:sp>
      <p:sp>
        <p:nvSpPr>
          <p:cNvPr id="7" name="Rectangle 36"/>
          <p:cNvSpPr>
            <a:spLocks noGrp="1" noChangeArrowheads="1"/>
          </p:cNvSpPr>
          <p:nvPr>
            <p:ph type="sldNum" sz="quarter" idx="5"/>
          </p:nvPr>
        </p:nvSpPr>
        <p:spPr>
          <a:ln/>
        </p:spPr>
        <p:txBody>
          <a:bodyPr/>
          <a:lstStyle/>
          <a:p>
            <a:fld id="{BE0EF18E-A1B9-402E-BFD3-1EC69F31DF60}" type="slidenum">
              <a:rPr lang="es-ES" altLang="es-ES"/>
              <a:pPr/>
              <a:t>72</a:t>
            </a:fld>
            <a:endParaRPr lang="es-ES" altLang="es-ES"/>
          </a:p>
        </p:txBody>
      </p:sp>
      <p:sp>
        <p:nvSpPr>
          <p:cNvPr id="335874" name="Rectangle 2"/>
          <p:cNvSpPr>
            <a:spLocks noGrp="1" noRot="1" noChangeAspect="1" noChangeArrowheads="1" noTextEdit="1"/>
          </p:cNvSpPr>
          <p:nvPr>
            <p:ph type="sldImg"/>
          </p:nvPr>
        </p:nvSpPr>
        <p:spPr bwMode="auto">
          <a:xfrm>
            <a:off x="539750" y="488950"/>
            <a:ext cx="5664200" cy="4248150"/>
          </a:xfrm>
          <a:prstGeom prst="rect">
            <a:avLst/>
          </a:prstGeom>
          <a:solidFill>
            <a:srgbClr val="FFFFFF"/>
          </a:solidFill>
          <a:ln>
            <a:solidFill>
              <a:srgbClr val="000000"/>
            </a:solidFill>
            <a:miter lim="800000"/>
            <a:headEnd/>
            <a:tailEnd/>
          </a:ln>
        </p:spPr>
      </p:sp>
      <p:sp>
        <p:nvSpPr>
          <p:cNvPr id="335875" name="Rectangle 3"/>
          <p:cNvSpPr>
            <a:spLocks noGrp="1" noChangeArrowheads="1"/>
          </p:cNvSpPr>
          <p:nvPr>
            <p:ph type="body" idx="1"/>
          </p:nvPr>
        </p:nvSpPr>
        <p:spPr bwMode="auto">
          <a:xfrm>
            <a:off x="503238" y="4965700"/>
            <a:ext cx="5757862" cy="4462463"/>
          </a:xfrm>
          <a:prstGeom prst="rect">
            <a:avLst/>
          </a:prstGeom>
          <a:solidFill>
            <a:srgbClr val="FFFFFF"/>
          </a:solidFill>
          <a:ln/>
          <a:extLst>
            <a:ext uri="{91240B29-F687-4F45-9708-019B960494DF}">
              <a14:hiddenLine xmlns:a14="http://schemas.microsoft.com/office/drawing/2010/main" w="9525">
                <a:solidFill>
                  <a:srgbClr val="000000"/>
                </a:solidFill>
                <a:miter lim="800000"/>
                <a:headEnd/>
                <a:tailEnd/>
              </a14:hiddenLine>
            </a:ext>
          </a:extLst>
        </p:spPr>
        <p:txBody>
          <a:bodyPr/>
          <a:lstStyle/>
          <a:p>
            <a:r>
              <a:rPr lang="es-ES_tradnl" altLang="es-ES"/>
              <a:t>En audio MPEG-2 permite utilizar todos los formatos existentes en MPEG-1, y añade la posibilidad de tener más de dos canales para efectos especiales (surround, etc.) o para permitir bandas sonoras en diversos idiomas.</a:t>
            </a:r>
          </a:p>
          <a:p>
            <a:r>
              <a:rPr lang="es-ES_tradnl" altLang="es-ES"/>
              <a:t>Además MPEG-2 incorpora nuevos algoritmos de compresión de audio, aun en estudio, que permiten conseguir calidades comparables a MPEG-1 capa III con la mitad de caudal.</a:t>
            </a:r>
            <a:endParaRPr lang="es-ES" altLang="es-ES"/>
          </a:p>
          <a:p>
            <a:endParaRPr lang="es-ES" altLang="es-ES"/>
          </a:p>
        </p:txBody>
      </p:sp>
    </p:spTree>
    <p:extLst>
      <p:ext uri="{BB962C8B-B14F-4D97-AF65-F5344CB8AC3E}">
        <p14:creationId xmlns:p14="http://schemas.microsoft.com/office/powerpoint/2010/main" val="644154046"/>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1"/>
          <p:cNvSpPr>
            <a:spLocks noGrp="1" noChangeArrowheads="1"/>
          </p:cNvSpPr>
          <p:nvPr>
            <p:ph type="hdr" sz="quarter"/>
          </p:nvPr>
        </p:nvSpPr>
        <p:spPr>
          <a:ln/>
        </p:spPr>
        <p:txBody>
          <a:bodyPr/>
          <a:lstStyle/>
          <a:p>
            <a:r>
              <a:rPr lang="es-ES" altLang="es-ES"/>
              <a:t>Redes Multimedia</a:t>
            </a:r>
          </a:p>
        </p:txBody>
      </p:sp>
      <p:sp>
        <p:nvSpPr>
          <p:cNvPr id="6" name="Rectangle 35"/>
          <p:cNvSpPr>
            <a:spLocks noGrp="1" noChangeArrowheads="1"/>
          </p:cNvSpPr>
          <p:nvPr>
            <p:ph type="ftr" sz="quarter" idx="4"/>
          </p:nvPr>
        </p:nvSpPr>
        <p:spPr>
          <a:ln/>
        </p:spPr>
        <p:txBody>
          <a:bodyPr/>
          <a:lstStyle/>
          <a:p>
            <a:r>
              <a:rPr lang="es-ES" altLang="es-ES"/>
              <a:t>Master Telemática</a:t>
            </a:r>
          </a:p>
        </p:txBody>
      </p:sp>
      <p:sp>
        <p:nvSpPr>
          <p:cNvPr id="7" name="Rectangle 36"/>
          <p:cNvSpPr>
            <a:spLocks noGrp="1" noChangeArrowheads="1"/>
          </p:cNvSpPr>
          <p:nvPr>
            <p:ph type="sldNum" sz="quarter" idx="5"/>
          </p:nvPr>
        </p:nvSpPr>
        <p:spPr>
          <a:ln/>
        </p:spPr>
        <p:txBody>
          <a:bodyPr/>
          <a:lstStyle/>
          <a:p>
            <a:fld id="{798C50FD-C297-4D73-B752-CBF5BB3557B0}" type="slidenum">
              <a:rPr lang="es-ES" altLang="es-ES"/>
              <a:pPr/>
              <a:t>73</a:t>
            </a:fld>
            <a:endParaRPr lang="es-ES" altLang="es-ES"/>
          </a:p>
        </p:txBody>
      </p:sp>
      <p:sp>
        <p:nvSpPr>
          <p:cNvPr id="652290" name="Rectangle 2"/>
          <p:cNvSpPr>
            <a:spLocks noGrp="1" noRot="1" noChangeAspect="1" noChangeArrowheads="1" noTextEdit="1"/>
          </p:cNvSpPr>
          <p:nvPr>
            <p:ph type="sldImg"/>
          </p:nvPr>
        </p:nvSpPr>
        <p:spPr bwMode="auto">
          <a:xfrm>
            <a:off x="539750" y="488950"/>
            <a:ext cx="5664200" cy="4248150"/>
          </a:xfrm>
          <a:prstGeom prst="rect">
            <a:avLst/>
          </a:prstGeom>
          <a:solidFill>
            <a:srgbClr val="FFFFFF"/>
          </a:solidFill>
          <a:ln>
            <a:solidFill>
              <a:srgbClr val="000000"/>
            </a:solidFill>
            <a:miter lim="800000"/>
            <a:headEnd/>
            <a:tailEnd/>
          </a:ln>
        </p:spPr>
      </p:sp>
      <p:sp>
        <p:nvSpPr>
          <p:cNvPr id="652291" name="Rectangle 3"/>
          <p:cNvSpPr>
            <a:spLocks noGrp="1" noChangeArrowheads="1"/>
          </p:cNvSpPr>
          <p:nvPr>
            <p:ph type="body" idx="1"/>
          </p:nvPr>
        </p:nvSpPr>
        <p:spPr bwMode="auto">
          <a:xfrm>
            <a:off x="503238" y="4965700"/>
            <a:ext cx="5757862" cy="4462463"/>
          </a:xfrm>
          <a:prstGeom prst="rect">
            <a:avLst/>
          </a:prstGeom>
          <a:solidFill>
            <a:srgbClr val="FFFFFF"/>
          </a:solid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s-ES" altLang="es-ES"/>
          </a:p>
        </p:txBody>
      </p:sp>
    </p:spTree>
    <p:extLst>
      <p:ext uri="{BB962C8B-B14F-4D97-AF65-F5344CB8AC3E}">
        <p14:creationId xmlns:p14="http://schemas.microsoft.com/office/powerpoint/2010/main" val="3357736104"/>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1"/>
          <p:cNvSpPr>
            <a:spLocks noGrp="1" noChangeArrowheads="1"/>
          </p:cNvSpPr>
          <p:nvPr>
            <p:ph type="hdr" sz="quarter"/>
          </p:nvPr>
        </p:nvSpPr>
        <p:spPr>
          <a:ln/>
        </p:spPr>
        <p:txBody>
          <a:bodyPr/>
          <a:lstStyle/>
          <a:p>
            <a:r>
              <a:rPr lang="es-ES" altLang="es-ES"/>
              <a:t>Redes Multimedia</a:t>
            </a:r>
          </a:p>
        </p:txBody>
      </p:sp>
      <p:sp>
        <p:nvSpPr>
          <p:cNvPr id="6" name="Rectangle 35"/>
          <p:cNvSpPr>
            <a:spLocks noGrp="1" noChangeArrowheads="1"/>
          </p:cNvSpPr>
          <p:nvPr>
            <p:ph type="ftr" sz="quarter" idx="4"/>
          </p:nvPr>
        </p:nvSpPr>
        <p:spPr>
          <a:ln/>
        </p:spPr>
        <p:txBody>
          <a:bodyPr/>
          <a:lstStyle/>
          <a:p>
            <a:r>
              <a:rPr lang="es-ES" altLang="es-ES"/>
              <a:t>Master Telemática</a:t>
            </a:r>
          </a:p>
        </p:txBody>
      </p:sp>
      <p:sp>
        <p:nvSpPr>
          <p:cNvPr id="7" name="Rectangle 36"/>
          <p:cNvSpPr>
            <a:spLocks noGrp="1" noChangeArrowheads="1"/>
          </p:cNvSpPr>
          <p:nvPr>
            <p:ph type="sldNum" sz="quarter" idx="5"/>
          </p:nvPr>
        </p:nvSpPr>
        <p:spPr>
          <a:ln/>
        </p:spPr>
        <p:txBody>
          <a:bodyPr/>
          <a:lstStyle/>
          <a:p>
            <a:fld id="{89B50B81-F43A-4722-A7FB-619D3666AB42}" type="slidenum">
              <a:rPr lang="es-ES" altLang="es-ES"/>
              <a:pPr/>
              <a:t>74</a:t>
            </a:fld>
            <a:endParaRPr lang="es-ES" altLang="es-ES"/>
          </a:p>
        </p:txBody>
      </p:sp>
      <p:sp>
        <p:nvSpPr>
          <p:cNvPr id="337922" name="Rectangle 2"/>
          <p:cNvSpPr>
            <a:spLocks noGrp="1" noRot="1" noChangeAspect="1" noChangeArrowheads="1" noTextEdit="1"/>
          </p:cNvSpPr>
          <p:nvPr>
            <p:ph type="sldImg"/>
          </p:nvPr>
        </p:nvSpPr>
        <p:spPr bwMode="auto">
          <a:xfrm>
            <a:off x="539750" y="488950"/>
            <a:ext cx="5664200" cy="4248150"/>
          </a:xfrm>
          <a:prstGeom prst="rect">
            <a:avLst/>
          </a:prstGeom>
          <a:solidFill>
            <a:srgbClr val="FFFFFF"/>
          </a:solidFill>
          <a:ln>
            <a:solidFill>
              <a:srgbClr val="000000"/>
            </a:solidFill>
            <a:miter lim="800000"/>
            <a:headEnd/>
            <a:tailEnd/>
          </a:ln>
        </p:spPr>
      </p:sp>
      <p:sp>
        <p:nvSpPr>
          <p:cNvPr id="337923" name="Rectangle 3"/>
          <p:cNvSpPr>
            <a:spLocks noGrp="1" noChangeArrowheads="1"/>
          </p:cNvSpPr>
          <p:nvPr>
            <p:ph type="body" idx="1"/>
          </p:nvPr>
        </p:nvSpPr>
        <p:spPr bwMode="auto">
          <a:xfrm>
            <a:off x="503238" y="4965700"/>
            <a:ext cx="5757862" cy="4462463"/>
          </a:xfrm>
          <a:prstGeom prst="rect">
            <a:avLst/>
          </a:prstGeom>
          <a:solidFill>
            <a:srgbClr val="FFFFFF"/>
          </a:solidFill>
          <a:ln/>
          <a:extLst>
            <a:ext uri="{91240B29-F687-4F45-9708-019B960494DF}">
              <a14:hiddenLine xmlns:a14="http://schemas.microsoft.com/office/drawing/2010/main" w="9525">
                <a:solidFill>
                  <a:srgbClr val="000000"/>
                </a:solidFill>
                <a:miter lim="800000"/>
                <a:headEnd/>
                <a:tailEnd/>
              </a14:hiddenLine>
            </a:ext>
          </a:extLst>
        </p:spPr>
        <p:txBody>
          <a:bodyPr/>
          <a:lstStyle/>
          <a:p>
            <a:r>
              <a:rPr lang="es-ES_tradnl" altLang="es-ES"/>
              <a:t>En vídeoconferencia los algoritmos de compresión de vídeo son similares a los utilizados en MPEG, es decir se aprovecha la redundancia espacial y temporal de la información. Para simplificar el proceso de compresión y descompresión y reducir la latencia no se utilizan fotogramas B, únicamente I y P. Dado que la movilidad de la imagen se espera que sea menor que en MPEG los vectores de movimiento que se permiten son más reducidos, lo cual permite obtener más calidad para un mismo ancho de banda, o bien ocupar un menor ancho de banda para una misma calidad. Se realiza submuestreo 4:1:1 para reducir la información de crominancia.</a:t>
            </a:r>
          </a:p>
          <a:p>
            <a:r>
              <a:rPr lang="es-ES_tradnl" altLang="es-ES"/>
              <a:t>Los estándares existentes (fijados por la ITU-T) son el H.261 y el H.263. El H.261 es más antiguo y menos eficiente. El H.263 fue estandarizado en 1997 y es más eficiente a costa de emplear algoritmos más complejos y es por tanto más intensivo en el uso de CPU. Muchos sistemas de videoconferencia actuales utilizan el H.261 con un codec software, mientras que el soporte de H.263 es bastante más limitado y en muchos casos no es viable si el equipo no incluye un codec por hardware. Productos como el Netmeeting de Microsoft utilizan el H.261. Otros sistemas más avanzados (como los denominados equipos de videoconferencia de sala) incluyen tanto el H261 como el H.263.</a:t>
            </a:r>
          </a:p>
          <a:p>
            <a:endParaRPr lang="es-ES" altLang="es-ES"/>
          </a:p>
          <a:p>
            <a:endParaRPr lang="es-ES" altLang="es-ES"/>
          </a:p>
        </p:txBody>
      </p:sp>
    </p:spTree>
    <p:extLst>
      <p:ext uri="{BB962C8B-B14F-4D97-AF65-F5344CB8AC3E}">
        <p14:creationId xmlns:p14="http://schemas.microsoft.com/office/powerpoint/2010/main" val="1748446462"/>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1"/>
          <p:cNvSpPr>
            <a:spLocks noGrp="1" noChangeArrowheads="1"/>
          </p:cNvSpPr>
          <p:nvPr>
            <p:ph type="hdr" sz="quarter"/>
          </p:nvPr>
        </p:nvSpPr>
        <p:spPr>
          <a:ln/>
        </p:spPr>
        <p:txBody>
          <a:bodyPr/>
          <a:lstStyle/>
          <a:p>
            <a:r>
              <a:rPr lang="es-ES" altLang="es-ES"/>
              <a:t>Redes Multimedia</a:t>
            </a:r>
          </a:p>
        </p:txBody>
      </p:sp>
      <p:sp>
        <p:nvSpPr>
          <p:cNvPr id="6" name="Rectangle 35"/>
          <p:cNvSpPr>
            <a:spLocks noGrp="1" noChangeArrowheads="1"/>
          </p:cNvSpPr>
          <p:nvPr>
            <p:ph type="ftr" sz="quarter" idx="4"/>
          </p:nvPr>
        </p:nvSpPr>
        <p:spPr>
          <a:ln/>
        </p:spPr>
        <p:txBody>
          <a:bodyPr/>
          <a:lstStyle/>
          <a:p>
            <a:r>
              <a:rPr lang="es-ES" altLang="es-ES"/>
              <a:t>Master Telemática</a:t>
            </a:r>
          </a:p>
        </p:txBody>
      </p:sp>
      <p:sp>
        <p:nvSpPr>
          <p:cNvPr id="7" name="Rectangle 36"/>
          <p:cNvSpPr>
            <a:spLocks noGrp="1" noChangeArrowheads="1"/>
          </p:cNvSpPr>
          <p:nvPr>
            <p:ph type="sldNum" sz="quarter" idx="5"/>
          </p:nvPr>
        </p:nvSpPr>
        <p:spPr>
          <a:ln/>
        </p:spPr>
        <p:txBody>
          <a:bodyPr/>
          <a:lstStyle/>
          <a:p>
            <a:fld id="{7215B4D9-D4CD-4343-AD7D-6A9DD2569434}" type="slidenum">
              <a:rPr lang="es-ES" altLang="es-ES"/>
              <a:pPr/>
              <a:t>75</a:t>
            </a:fld>
            <a:endParaRPr lang="es-ES" altLang="es-ES"/>
          </a:p>
        </p:txBody>
      </p:sp>
      <p:sp>
        <p:nvSpPr>
          <p:cNvPr id="228354" name="Rectangle 2"/>
          <p:cNvSpPr>
            <a:spLocks noGrp="1" noRot="1" noChangeAspect="1" noChangeArrowheads="1" noTextEdit="1"/>
          </p:cNvSpPr>
          <p:nvPr>
            <p:ph type="sldImg"/>
          </p:nvPr>
        </p:nvSpPr>
        <p:spPr bwMode="auto">
          <a:xfrm>
            <a:off x="539750" y="488950"/>
            <a:ext cx="5664200" cy="4248150"/>
          </a:xfrm>
          <a:prstGeom prst="rect">
            <a:avLst/>
          </a:prstGeom>
          <a:solidFill>
            <a:srgbClr val="FFFFFF"/>
          </a:solidFill>
          <a:ln>
            <a:solidFill>
              <a:srgbClr val="000000"/>
            </a:solidFill>
            <a:miter lim="800000"/>
            <a:headEnd/>
            <a:tailEnd/>
          </a:ln>
        </p:spPr>
      </p:sp>
      <p:sp>
        <p:nvSpPr>
          <p:cNvPr id="228355" name="Rectangle 3"/>
          <p:cNvSpPr>
            <a:spLocks noGrp="1" noChangeArrowheads="1"/>
          </p:cNvSpPr>
          <p:nvPr>
            <p:ph type="body" idx="1"/>
          </p:nvPr>
        </p:nvSpPr>
        <p:spPr bwMode="auto">
          <a:xfrm>
            <a:off x="503238" y="4965700"/>
            <a:ext cx="5757862" cy="4462463"/>
          </a:xfrm>
          <a:prstGeom prst="rect">
            <a:avLst/>
          </a:prstGeom>
          <a:solidFill>
            <a:srgbClr val="FFFFFF"/>
          </a:solidFill>
          <a:ln/>
          <a:extLst>
            <a:ext uri="{91240B29-F687-4F45-9708-019B960494DF}">
              <a14:hiddenLine xmlns:a14="http://schemas.microsoft.com/office/drawing/2010/main" w="9525">
                <a:solidFill>
                  <a:srgbClr val="000000"/>
                </a:solidFill>
                <a:miter lim="800000"/>
                <a:headEnd/>
                <a:tailEnd/>
              </a14:hiddenLine>
            </a:ext>
          </a:extLst>
        </p:spPr>
        <p:txBody>
          <a:bodyPr/>
          <a:lstStyle/>
          <a:p>
            <a:r>
              <a:rPr lang="es-ES" altLang="es-ES"/>
              <a:t>Cada uno de los sistemas de compresión de vídeo está previsto para funcionar en una gama de resoluciones en las que consigue un rendimiento óptimo. En este cuadro se compara dicha gama para cada uno de los sistemas estándar comentados anteriormente. El que presenta una gama más amplia de posibilidades es el H.263, que permite desde resoluciones bajísimas (SQCIF o Sub Quarter CIF) denominadas ‘cabezas parlantes’ hasta la 16CIF, que corresponde a una resolución similar a la de televisión de alta definición. Sin embargo los formatos CIF, 4CIF y 16CIF son opcionales y pueden no estar presentes en algunas implementaciones.</a:t>
            </a:r>
          </a:p>
        </p:txBody>
      </p:sp>
    </p:spTree>
    <p:extLst>
      <p:ext uri="{BB962C8B-B14F-4D97-AF65-F5344CB8AC3E}">
        <p14:creationId xmlns:p14="http://schemas.microsoft.com/office/powerpoint/2010/main" val="1115074064"/>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1"/>
          <p:cNvSpPr>
            <a:spLocks noGrp="1" noChangeArrowheads="1"/>
          </p:cNvSpPr>
          <p:nvPr>
            <p:ph type="hdr" sz="quarter"/>
          </p:nvPr>
        </p:nvSpPr>
        <p:spPr>
          <a:ln/>
        </p:spPr>
        <p:txBody>
          <a:bodyPr/>
          <a:lstStyle/>
          <a:p>
            <a:r>
              <a:rPr lang="es-ES" altLang="es-ES"/>
              <a:t>Redes Multimedia</a:t>
            </a:r>
          </a:p>
        </p:txBody>
      </p:sp>
      <p:sp>
        <p:nvSpPr>
          <p:cNvPr id="6" name="Rectangle 35"/>
          <p:cNvSpPr>
            <a:spLocks noGrp="1" noChangeArrowheads="1"/>
          </p:cNvSpPr>
          <p:nvPr>
            <p:ph type="ftr" sz="quarter" idx="4"/>
          </p:nvPr>
        </p:nvSpPr>
        <p:spPr>
          <a:ln/>
        </p:spPr>
        <p:txBody>
          <a:bodyPr/>
          <a:lstStyle/>
          <a:p>
            <a:r>
              <a:rPr lang="es-ES" altLang="es-ES"/>
              <a:t>Master Telemática</a:t>
            </a:r>
          </a:p>
        </p:txBody>
      </p:sp>
      <p:sp>
        <p:nvSpPr>
          <p:cNvPr id="7" name="Rectangle 36"/>
          <p:cNvSpPr>
            <a:spLocks noGrp="1" noChangeArrowheads="1"/>
          </p:cNvSpPr>
          <p:nvPr>
            <p:ph type="sldNum" sz="quarter" idx="5"/>
          </p:nvPr>
        </p:nvSpPr>
        <p:spPr>
          <a:ln/>
        </p:spPr>
        <p:txBody>
          <a:bodyPr/>
          <a:lstStyle/>
          <a:p>
            <a:fld id="{9B86D0B7-1E8C-4040-9B56-2AC5BF773FDE}" type="slidenum">
              <a:rPr lang="es-ES" altLang="es-ES"/>
              <a:pPr/>
              <a:t>76</a:t>
            </a:fld>
            <a:endParaRPr lang="es-ES" altLang="es-ES"/>
          </a:p>
        </p:txBody>
      </p:sp>
      <p:sp>
        <p:nvSpPr>
          <p:cNvPr id="229378" name="Rectangle 2"/>
          <p:cNvSpPr>
            <a:spLocks noGrp="1" noRot="1" noChangeAspect="1" noChangeArrowheads="1" noTextEdit="1"/>
          </p:cNvSpPr>
          <p:nvPr>
            <p:ph type="sldImg"/>
          </p:nvPr>
        </p:nvSpPr>
        <p:spPr bwMode="auto">
          <a:xfrm>
            <a:off x="539750" y="488950"/>
            <a:ext cx="5664200" cy="4248150"/>
          </a:xfrm>
          <a:prstGeom prst="rect">
            <a:avLst/>
          </a:prstGeom>
          <a:solidFill>
            <a:srgbClr val="FFFFFF"/>
          </a:solidFill>
          <a:ln>
            <a:solidFill>
              <a:srgbClr val="000000"/>
            </a:solidFill>
            <a:miter lim="800000"/>
            <a:headEnd/>
            <a:tailEnd/>
          </a:ln>
        </p:spPr>
      </p:sp>
      <p:sp>
        <p:nvSpPr>
          <p:cNvPr id="229379" name="Rectangle 3"/>
          <p:cNvSpPr>
            <a:spLocks noGrp="1" noChangeArrowheads="1"/>
          </p:cNvSpPr>
          <p:nvPr>
            <p:ph type="body" idx="1"/>
          </p:nvPr>
        </p:nvSpPr>
        <p:spPr bwMode="auto">
          <a:xfrm>
            <a:off x="503238" y="4965700"/>
            <a:ext cx="5757862" cy="4462463"/>
          </a:xfrm>
          <a:prstGeom prst="rect">
            <a:avLst/>
          </a:prstGeom>
          <a:solidFill>
            <a:srgbClr val="FFFFFF"/>
          </a:solidFill>
          <a:ln/>
          <a:extLst>
            <a:ext uri="{91240B29-F687-4F45-9708-019B960494DF}">
              <a14:hiddenLine xmlns:a14="http://schemas.microsoft.com/office/drawing/2010/main" w="9525">
                <a:solidFill>
                  <a:srgbClr val="000000"/>
                </a:solidFill>
                <a:miter lim="800000"/>
                <a:headEnd/>
                <a:tailEnd/>
              </a14:hiddenLine>
            </a:ext>
          </a:extLst>
        </p:spPr>
        <p:txBody>
          <a:bodyPr/>
          <a:lstStyle/>
          <a:p>
            <a:r>
              <a:rPr lang="es-ES" altLang="es-ES"/>
              <a:t>Esta figura muestra el tamaño comparado de las resoluciones máxima y mínima de cada uno de los formatos de vídeo descritos.</a:t>
            </a:r>
          </a:p>
        </p:txBody>
      </p:sp>
    </p:spTree>
    <p:extLst>
      <p:ext uri="{BB962C8B-B14F-4D97-AF65-F5344CB8AC3E}">
        <p14:creationId xmlns:p14="http://schemas.microsoft.com/office/powerpoint/2010/main" val="2738690251"/>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31"/>
          <p:cNvSpPr>
            <a:spLocks noGrp="1" noChangeArrowheads="1"/>
          </p:cNvSpPr>
          <p:nvPr>
            <p:ph type="hdr" sz="quarter"/>
          </p:nvPr>
        </p:nvSpPr>
        <p:spPr>
          <a:noFill/>
        </p:spPr>
        <p:txBody>
          <a:bodyPr/>
          <a:lstStyle/>
          <a:p>
            <a:r>
              <a:rPr lang="es-ES" smtClean="0"/>
              <a:t>Redes Multimedia</a:t>
            </a:r>
          </a:p>
        </p:txBody>
      </p:sp>
      <p:sp>
        <p:nvSpPr>
          <p:cNvPr id="198659" name="Rectangle 35"/>
          <p:cNvSpPr>
            <a:spLocks noGrp="1" noChangeArrowheads="1"/>
          </p:cNvSpPr>
          <p:nvPr>
            <p:ph type="ftr" sz="quarter" idx="4"/>
          </p:nvPr>
        </p:nvSpPr>
        <p:spPr>
          <a:noFill/>
        </p:spPr>
        <p:txBody>
          <a:bodyPr/>
          <a:lstStyle/>
          <a:p>
            <a:r>
              <a:rPr lang="es-ES" smtClean="0"/>
              <a:t>Ampliación Redes</a:t>
            </a:r>
          </a:p>
        </p:txBody>
      </p:sp>
      <p:sp>
        <p:nvSpPr>
          <p:cNvPr id="198660" name="Rectangle 36"/>
          <p:cNvSpPr>
            <a:spLocks noGrp="1" noChangeArrowheads="1"/>
          </p:cNvSpPr>
          <p:nvPr>
            <p:ph type="sldNum" sz="quarter" idx="5"/>
          </p:nvPr>
        </p:nvSpPr>
        <p:spPr>
          <a:noFill/>
        </p:spPr>
        <p:txBody>
          <a:bodyPr/>
          <a:lstStyle/>
          <a:p>
            <a:r>
              <a:rPr lang="es-ES" smtClean="0"/>
              <a:t>2-</a:t>
            </a:r>
            <a:fld id="{095B6B84-F510-4996-83A8-3AE3A5092164}" type="slidenum">
              <a:rPr lang="es-ES" smtClean="0"/>
              <a:pPr/>
              <a:t>77</a:t>
            </a:fld>
            <a:endParaRPr lang="es-ES" smtClean="0"/>
          </a:p>
        </p:txBody>
      </p:sp>
      <p:sp>
        <p:nvSpPr>
          <p:cNvPr id="198661" name="Rectangle 2"/>
          <p:cNvSpPr>
            <a:spLocks noGrp="1" noRot="1" noChangeAspect="1" noChangeArrowheads="1" noTextEdit="1"/>
          </p:cNvSpPr>
          <p:nvPr>
            <p:ph type="sldImg"/>
          </p:nvPr>
        </p:nvSpPr>
        <p:spPr>
          <a:xfrm>
            <a:off x="565150" y="488950"/>
            <a:ext cx="5664200" cy="4248150"/>
          </a:xfrm>
          <a:solidFill>
            <a:srgbClr val="FFFFFF"/>
          </a:solidFill>
          <a:ln/>
        </p:spPr>
      </p:sp>
      <p:sp>
        <p:nvSpPr>
          <p:cNvPr id="198662" name="Rectangle 3"/>
          <p:cNvSpPr>
            <a:spLocks noGrp="1" noChangeArrowheads="1"/>
          </p:cNvSpPr>
          <p:nvPr>
            <p:ph type="body" idx="1"/>
          </p:nvPr>
        </p:nvSpPr>
        <p:spPr>
          <a:solidFill>
            <a:srgbClr val="FFFFFF"/>
          </a:solidFill>
          <a:ln/>
        </p:spPr>
        <p:txBody>
          <a:bodyPr/>
          <a:lstStyle/>
          <a:p>
            <a:r>
              <a:rPr lang="es-ES_tradnl" smtClean="0"/>
              <a:t>En vídeoconferencia los algoritmos de compresión de vídeo son similares a los utilizados en MPEG, es decir se aprovecha la redundancia espacial y temporal de la información. Para simplificar el proceso de compresión y descompresión y reducir la latencia en algunos casos (H.261) no se utilizan fotogramas B, únicamente I y P. Dado que la movilidad de la imagen se espera que sea menor que en MPEG los vectores de movimiento que se permiten son más reducidos, lo cual permite obtener más calidad para un mismo ancho de banda, o bien ocupar un menor ancho de banda para una misma calidad. Se realiza submuestreo 4:2:0 para reducir la información de crominancia.</a:t>
            </a:r>
          </a:p>
          <a:p>
            <a:r>
              <a:rPr lang="es-ES_tradnl" smtClean="0"/>
              <a:t>Los estándares existentes (fijados por la ITU-T) son el H.261 y el H.263. El H.261 es más antiguo y menos eficiente. El H.263 fue estandarizado en 1997 y es más eficiente a costa de emplear algoritmos más complejos y es por tanto más intensivo en el uso de CPU. Muchos sistemas de videoconferencia actuales utilizan el H.261 con un codec software, mientras que el soporte de H.263 es bastante más limitado y en muchos casos no es viable si el equipo no incluye un codec por hardware. Productos como el Netmeeting de Microsoft utilizan el H.261. Otros sistemas más avanzados (como los denominados equipos de videoconferencia de sala) incluyen tanto el H.261 como el H.263.</a:t>
            </a:r>
          </a:p>
          <a:p>
            <a:endParaRPr lang="es-ES" smtClean="0"/>
          </a:p>
          <a:p>
            <a:endParaRPr lang="es-ES" smtClean="0"/>
          </a:p>
        </p:txBody>
      </p:sp>
    </p:spTree>
    <p:extLst>
      <p:ext uri="{BB962C8B-B14F-4D97-AF65-F5344CB8AC3E}">
        <p14:creationId xmlns:p14="http://schemas.microsoft.com/office/powerpoint/2010/main" val="2655660208"/>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31"/>
          <p:cNvSpPr>
            <a:spLocks noGrp="1" noChangeArrowheads="1"/>
          </p:cNvSpPr>
          <p:nvPr>
            <p:ph type="hdr" sz="quarter"/>
          </p:nvPr>
        </p:nvSpPr>
        <p:spPr>
          <a:noFill/>
        </p:spPr>
        <p:txBody>
          <a:bodyPr/>
          <a:lstStyle/>
          <a:p>
            <a:r>
              <a:rPr lang="es-ES" smtClean="0"/>
              <a:t>Redes Multimedia</a:t>
            </a:r>
          </a:p>
        </p:txBody>
      </p:sp>
      <p:sp>
        <p:nvSpPr>
          <p:cNvPr id="199683" name="Rectangle 35"/>
          <p:cNvSpPr>
            <a:spLocks noGrp="1" noChangeArrowheads="1"/>
          </p:cNvSpPr>
          <p:nvPr>
            <p:ph type="ftr" sz="quarter" idx="4"/>
          </p:nvPr>
        </p:nvSpPr>
        <p:spPr>
          <a:noFill/>
        </p:spPr>
        <p:txBody>
          <a:bodyPr/>
          <a:lstStyle/>
          <a:p>
            <a:r>
              <a:rPr lang="es-ES" smtClean="0"/>
              <a:t>Ampliación Redes</a:t>
            </a:r>
          </a:p>
        </p:txBody>
      </p:sp>
      <p:sp>
        <p:nvSpPr>
          <p:cNvPr id="199684" name="Rectangle 36"/>
          <p:cNvSpPr>
            <a:spLocks noGrp="1" noChangeArrowheads="1"/>
          </p:cNvSpPr>
          <p:nvPr>
            <p:ph type="sldNum" sz="quarter" idx="5"/>
          </p:nvPr>
        </p:nvSpPr>
        <p:spPr>
          <a:noFill/>
        </p:spPr>
        <p:txBody>
          <a:bodyPr/>
          <a:lstStyle/>
          <a:p>
            <a:r>
              <a:rPr lang="es-ES" smtClean="0"/>
              <a:t>2-</a:t>
            </a:r>
            <a:fld id="{69D23668-5C0E-4B8F-8BAD-7C02F3799781}" type="slidenum">
              <a:rPr lang="es-ES" smtClean="0"/>
              <a:pPr/>
              <a:t>78</a:t>
            </a:fld>
            <a:endParaRPr lang="es-ES" smtClean="0"/>
          </a:p>
        </p:txBody>
      </p:sp>
      <p:sp>
        <p:nvSpPr>
          <p:cNvPr id="199685" name="Rectangle 2"/>
          <p:cNvSpPr>
            <a:spLocks noGrp="1" noRot="1" noChangeAspect="1" noChangeArrowheads="1" noTextEdit="1"/>
          </p:cNvSpPr>
          <p:nvPr>
            <p:ph type="sldImg"/>
          </p:nvPr>
        </p:nvSpPr>
        <p:spPr>
          <a:xfrm>
            <a:off x="565150" y="488950"/>
            <a:ext cx="5664200" cy="4248150"/>
          </a:xfrm>
          <a:ln/>
        </p:spPr>
      </p:sp>
      <p:sp>
        <p:nvSpPr>
          <p:cNvPr id="199686" name="Rectangle 3"/>
          <p:cNvSpPr>
            <a:spLocks noGrp="1" noChangeArrowheads="1"/>
          </p:cNvSpPr>
          <p:nvPr>
            <p:ph type="body" idx="1"/>
          </p:nvPr>
        </p:nvSpPr>
        <p:spPr>
          <a:noFill/>
          <a:ln/>
        </p:spPr>
        <p:txBody>
          <a:bodyPr/>
          <a:lstStyle/>
          <a:p>
            <a:endParaRPr lang="es-ES" smtClean="0"/>
          </a:p>
        </p:txBody>
      </p:sp>
    </p:spTree>
    <p:extLst>
      <p:ext uri="{BB962C8B-B14F-4D97-AF65-F5344CB8AC3E}">
        <p14:creationId xmlns:p14="http://schemas.microsoft.com/office/powerpoint/2010/main" val="397234552"/>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Rectangle 31"/>
          <p:cNvSpPr>
            <a:spLocks noGrp="1" noChangeArrowheads="1"/>
          </p:cNvSpPr>
          <p:nvPr>
            <p:ph type="hdr" sz="quarter"/>
          </p:nvPr>
        </p:nvSpPr>
        <p:spPr>
          <a:noFill/>
        </p:spPr>
        <p:txBody>
          <a:bodyPr/>
          <a:lstStyle/>
          <a:p>
            <a:r>
              <a:rPr lang="es-ES" smtClean="0"/>
              <a:t>Redes Multimedia</a:t>
            </a:r>
          </a:p>
        </p:txBody>
      </p:sp>
      <p:sp>
        <p:nvSpPr>
          <p:cNvPr id="200707" name="Rectangle 35"/>
          <p:cNvSpPr>
            <a:spLocks noGrp="1" noChangeArrowheads="1"/>
          </p:cNvSpPr>
          <p:nvPr>
            <p:ph type="ftr" sz="quarter" idx="4"/>
          </p:nvPr>
        </p:nvSpPr>
        <p:spPr>
          <a:noFill/>
        </p:spPr>
        <p:txBody>
          <a:bodyPr/>
          <a:lstStyle/>
          <a:p>
            <a:r>
              <a:rPr lang="es-ES" smtClean="0"/>
              <a:t>Ampliación Redes</a:t>
            </a:r>
          </a:p>
        </p:txBody>
      </p:sp>
      <p:sp>
        <p:nvSpPr>
          <p:cNvPr id="200708" name="Rectangle 36"/>
          <p:cNvSpPr>
            <a:spLocks noGrp="1" noChangeArrowheads="1"/>
          </p:cNvSpPr>
          <p:nvPr>
            <p:ph type="sldNum" sz="quarter" idx="5"/>
          </p:nvPr>
        </p:nvSpPr>
        <p:spPr>
          <a:noFill/>
        </p:spPr>
        <p:txBody>
          <a:bodyPr/>
          <a:lstStyle/>
          <a:p>
            <a:r>
              <a:rPr lang="es-ES" smtClean="0"/>
              <a:t>2-</a:t>
            </a:r>
            <a:fld id="{3B965AF4-E8A2-45AC-9217-AA8F94ECD938}" type="slidenum">
              <a:rPr lang="es-ES" smtClean="0"/>
              <a:pPr/>
              <a:t>79</a:t>
            </a:fld>
            <a:endParaRPr lang="es-ES" smtClean="0"/>
          </a:p>
        </p:txBody>
      </p:sp>
      <p:sp>
        <p:nvSpPr>
          <p:cNvPr id="200709" name="Rectangle 2"/>
          <p:cNvSpPr>
            <a:spLocks noGrp="1" noRot="1" noChangeAspect="1" noChangeArrowheads="1" noTextEdit="1"/>
          </p:cNvSpPr>
          <p:nvPr>
            <p:ph type="sldImg"/>
          </p:nvPr>
        </p:nvSpPr>
        <p:spPr>
          <a:xfrm>
            <a:off x="565150" y="488950"/>
            <a:ext cx="5664200" cy="4248150"/>
          </a:xfrm>
          <a:solidFill>
            <a:srgbClr val="FFFFFF"/>
          </a:solidFill>
          <a:ln/>
        </p:spPr>
      </p:sp>
      <p:sp>
        <p:nvSpPr>
          <p:cNvPr id="200710" name="Rectangle 3"/>
          <p:cNvSpPr>
            <a:spLocks noGrp="1" noChangeArrowheads="1"/>
          </p:cNvSpPr>
          <p:nvPr>
            <p:ph type="body" idx="1"/>
          </p:nvPr>
        </p:nvSpPr>
        <p:spPr>
          <a:solidFill>
            <a:srgbClr val="FFFFFF"/>
          </a:solidFill>
          <a:ln/>
        </p:spPr>
        <p:txBody>
          <a:bodyPr/>
          <a:lstStyle/>
          <a:p>
            <a:endParaRPr lang="es-ES" smtClean="0"/>
          </a:p>
        </p:txBody>
      </p:sp>
    </p:spTree>
    <p:extLst>
      <p:ext uri="{BB962C8B-B14F-4D97-AF65-F5344CB8AC3E}">
        <p14:creationId xmlns:p14="http://schemas.microsoft.com/office/powerpoint/2010/main" val="202274023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Rectangle 31"/>
          <p:cNvSpPr>
            <a:spLocks noGrp="1" noChangeArrowheads="1"/>
          </p:cNvSpPr>
          <p:nvPr>
            <p:ph type="hdr" sz="quarter"/>
          </p:nvPr>
        </p:nvSpPr>
        <p:spPr>
          <a:noFill/>
        </p:spPr>
        <p:txBody>
          <a:bodyPr/>
          <a:lstStyle/>
          <a:p>
            <a:r>
              <a:rPr lang="es-ES" smtClean="0"/>
              <a:t>Redes Multimedia</a:t>
            </a:r>
          </a:p>
        </p:txBody>
      </p:sp>
      <p:sp>
        <p:nvSpPr>
          <p:cNvPr id="156675" name="Rectangle 35"/>
          <p:cNvSpPr>
            <a:spLocks noGrp="1" noChangeArrowheads="1"/>
          </p:cNvSpPr>
          <p:nvPr>
            <p:ph type="ftr" sz="quarter" idx="4"/>
          </p:nvPr>
        </p:nvSpPr>
        <p:spPr>
          <a:noFill/>
        </p:spPr>
        <p:txBody>
          <a:bodyPr/>
          <a:lstStyle/>
          <a:p>
            <a:r>
              <a:rPr lang="es-ES" smtClean="0"/>
              <a:t>Ampliación Redes</a:t>
            </a:r>
          </a:p>
        </p:txBody>
      </p:sp>
      <p:sp>
        <p:nvSpPr>
          <p:cNvPr id="156676" name="Rectangle 36"/>
          <p:cNvSpPr>
            <a:spLocks noGrp="1" noChangeArrowheads="1"/>
          </p:cNvSpPr>
          <p:nvPr>
            <p:ph type="sldNum" sz="quarter" idx="5"/>
          </p:nvPr>
        </p:nvSpPr>
        <p:spPr>
          <a:noFill/>
        </p:spPr>
        <p:txBody>
          <a:bodyPr/>
          <a:lstStyle/>
          <a:p>
            <a:r>
              <a:rPr lang="es-ES" smtClean="0"/>
              <a:t>2-</a:t>
            </a:r>
            <a:fld id="{1CF1637E-693A-4E67-83AE-620218B224DB}" type="slidenum">
              <a:rPr lang="es-ES" smtClean="0"/>
              <a:pPr/>
              <a:t>8</a:t>
            </a:fld>
            <a:endParaRPr lang="es-ES" smtClean="0"/>
          </a:p>
        </p:txBody>
      </p:sp>
      <p:sp>
        <p:nvSpPr>
          <p:cNvPr id="156677" name="Rectangle 2"/>
          <p:cNvSpPr>
            <a:spLocks noGrp="1" noRot="1" noChangeAspect="1" noChangeArrowheads="1" noTextEdit="1"/>
          </p:cNvSpPr>
          <p:nvPr>
            <p:ph type="sldImg"/>
          </p:nvPr>
        </p:nvSpPr>
        <p:spPr>
          <a:xfrm>
            <a:off x="565150" y="488950"/>
            <a:ext cx="5664200" cy="4248150"/>
          </a:xfrm>
          <a:solidFill>
            <a:srgbClr val="FFFFFF"/>
          </a:solidFill>
          <a:ln/>
        </p:spPr>
      </p:sp>
      <p:sp>
        <p:nvSpPr>
          <p:cNvPr id="156678" name="Rectangle 3"/>
          <p:cNvSpPr>
            <a:spLocks noGrp="1" noChangeArrowheads="1"/>
          </p:cNvSpPr>
          <p:nvPr>
            <p:ph type="body" idx="1"/>
          </p:nvPr>
        </p:nvSpPr>
        <p:spPr>
          <a:solidFill>
            <a:srgbClr val="FFFFFF"/>
          </a:solidFill>
          <a:ln/>
        </p:spPr>
        <p:txBody>
          <a:bodyPr/>
          <a:lstStyle/>
          <a:p>
            <a:r>
              <a:rPr lang="es-ES" smtClean="0"/>
              <a:t>La amplitud de la onda es una magnitud continua que puede tener cualquier valor. Por el contrario su representación digital en un número limitado de bits obliga a utilizar un conjunto finito de valores discretos. La necesidad de ajustar el valor real al valor discreto más próximo introduce una distorsión que se conoce como error o ruido de cuantización.</a:t>
            </a:r>
          </a:p>
          <a:p>
            <a:r>
              <a:rPr lang="es-ES" smtClean="0"/>
              <a:t>Por ejemplo en la digitalización de un canal telefónico cada muestra se representa la amplitud de la onda utilizando ocho bits, lo cual permite representar hasta 256 diferentes valores de la amplitud; el valor en la onda analógica original, que es continuo, se ha de transformar en uno de esos 256 valores discretos posibles (lógicamente aquel que se encuentre más próximo a la magnitud real). </a:t>
            </a:r>
          </a:p>
          <a:p>
            <a:r>
              <a:rPr lang="es-ES" smtClean="0"/>
              <a:t>Si en vez de un byte se utilizaran dos bytes por muestra (como ocurre por ejemplo con el audio digital en CD) la gama de valores de amplitud sería de 65536, lo cual permite representar con mucha mayor precisión el valor de la onda analógica original. Por tanto el error de cuantización disminuye al aumentar el número de bits empleados al digitalizar cada muestra. Este menor error de cuantización se percibe como una mejor (o más elevada) relación señal/ruido.</a:t>
            </a:r>
          </a:p>
          <a:p>
            <a:r>
              <a:rPr lang="es-ES" smtClean="0"/>
              <a:t>En algunos sistemas de telefonía los valores discretos utilizados en la codificación digital no se corresponden linealmente con la magnitud digitalizada (la amplitud) sino con su logaritmo. De esta forma se consigue una mayor precisión en los valores pequeños. Este es el caso que se ha representado en la figura adjunta. </a:t>
            </a:r>
          </a:p>
          <a:p>
            <a:endParaRPr lang="es-ES" smtClean="0"/>
          </a:p>
        </p:txBody>
      </p:sp>
    </p:spTree>
    <p:extLst>
      <p:ext uri="{BB962C8B-B14F-4D97-AF65-F5344CB8AC3E}">
        <p14:creationId xmlns:p14="http://schemas.microsoft.com/office/powerpoint/2010/main" val="332714859"/>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Rectangle 31"/>
          <p:cNvSpPr>
            <a:spLocks noGrp="1" noChangeArrowheads="1"/>
          </p:cNvSpPr>
          <p:nvPr>
            <p:ph type="hdr" sz="quarter"/>
          </p:nvPr>
        </p:nvSpPr>
        <p:spPr>
          <a:noFill/>
        </p:spPr>
        <p:txBody>
          <a:bodyPr/>
          <a:lstStyle/>
          <a:p>
            <a:r>
              <a:rPr lang="es-ES" smtClean="0"/>
              <a:t>Redes Multimedia</a:t>
            </a:r>
          </a:p>
        </p:txBody>
      </p:sp>
      <p:sp>
        <p:nvSpPr>
          <p:cNvPr id="201731" name="Rectangle 35"/>
          <p:cNvSpPr>
            <a:spLocks noGrp="1" noChangeArrowheads="1"/>
          </p:cNvSpPr>
          <p:nvPr>
            <p:ph type="ftr" sz="quarter" idx="4"/>
          </p:nvPr>
        </p:nvSpPr>
        <p:spPr>
          <a:noFill/>
        </p:spPr>
        <p:txBody>
          <a:bodyPr/>
          <a:lstStyle/>
          <a:p>
            <a:r>
              <a:rPr lang="es-ES" smtClean="0"/>
              <a:t>Ampliación Redes</a:t>
            </a:r>
          </a:p>
        </p:txBody>
      </p:sp>
      <p:sp>
        <p:nvSpPr>
          <p:cNvPr id="201732" name="Rectangle 36"/>
          <p:cNvSpPr>
            <a:spLocks noGrp="1" noChangeArrowheads="1"/>
          </p:cNvSpPr>
          <p:nvPr>
            <p:ph type="sldNum" sz="quarter" idx="5"/>
          </p:nvPr>
        </p:nvSpPr>
        <p:spPr>
          <a:noFill/>
        </p:spPr>
        <p:txBody>
          <a:bodyPr/>
          <a:lstStyle/>
          <a:p>
            <a:r>
              <a:rPr lang="es-ES" smtClean="0"/>
              <a:t>2-</a:t>
            </a:r>
            <a:fld id="{5FBAB212-32EF-4DA5-A8E5-19FED5F84219}" type="slidenum">
              <a:rPr lang="es-ES" smtClean="0"/>
              <a:pPr/>
              <a:t>80</a:t>
            </a:fld>
            <a:endParaRPr lang="es-ES" smtClean="0"/>
          </a:p>
        </p:txBody>
      </p:sp>
      <p:sp>
        <p:nvSpPr>
          <p:cNvPr id="201733" name="Rectangle 2"/>
          <p:cNvSpPr>
            <a:spLocks noGrp="1" noRot="1" noChangeAspect="1" noChangeArrowheads="1" noTextEdit="1"/>
          </p:cNvSpPr>
          <p:nvPr>
            <p:ph type="sldImg"/>
          </p:nvPr>
        </p:nvSpPr>
        <p:spPr>
          <a:xfrm>
            <a:off x="565150" y="488950"/>
            <a:ext cx="5664200" cy="4248150"/>
          </a:xfrm>
          <a:solidFill>
            <a:srgbClr val="FFFFFF"/>
          </a:solidFill>
          <a:ln/>
        </p:spPr>
      </p:sp>
    </p:spTree>
    <p:extLst>
      <p:ext uri="{BB962C8B-B14F-4D97-AF65-F5344CB8AC3E}">
        <p14:creationId xmlns:p14="http://schemas.microsoft.com/office/powerpoint/2010/main" val="229667806"/>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Rectangle 31"/>
          <p:cNvSpPr>
            <a:spLocks noGrp="1" noChangeArrowheads="1"/>
          </p:cNvSpPr>
          <p:nvPr>
            <p:ph type="hdr" sz="quarter"/>
          </p:nvPr>
        </p:nvSpPr>
        <p:spPr>
          <a:noFill/>
        </p:spPr>
        <p:txBody>
          <a:bodyPr/>
          <a:lstStyle/>
          <a:p>
            <a:r>
              <a:rPr lang="es-ES" smtClean="0"/>
              <a:t>Redes Multimedia</a:t>
            </a:r>
          </a:p>
        </p:txBody>
      </p:sp>
      <p:sp>
        <p:nvSpPr>
          <p:cNvPr id="202755" name="Rectangle 35"/>
          <p:cNvSpPr>
            <a:spLocks noGrp="1" noChangeArrowheads="1"/>
          </p:cNvSpPr>
          <p:nvPr>
            <p:ph type="ftr" sz="quarter" idx="4"/>
          </p:nvPr>
        </p:nvSpPr>
        <p:spPr>
          <a:noFill/>
        </p:spPr>
        <p:txBody>
          <a:bodyPr/>
          <a:lstStyle/>
          <a:p>
            <a:r>
              <a:rPr lang="es-ES" smtClean="0"/>
              <a:t>Ampliación Redes</a:t>
            </a:r>
          </a:p>
        </p:txBody>
      </p:sp>
      <p:sp>
        <p:nvSpPr>
          <p:cNvPr id="202756" name="Rectangle 36"/>
          <p:cNvSpPr>
            <a:spLocks noGrp="1" noChangeArrowheads="1"/>
          </p:cNvSpPr>
          <p:nvPr>
            <p:ph type="sldNum" sz="quarter" idx="5"/>
          </p:nvPr>
        </p:nvSpPr>
        <p:spPr>
          <a:noFill/>
        </p:spPr>
        <p:txBody>
          <a:bodyPr/>
          <a:lstStyle/>
          <a:p>
            <a:r>
              <a:rPr lang="es-ES" smtClean="0"/>
              <a:t>2-</a:t>
            </a:r>
            <a:fld id="{97071A8E-E00C-4464-B3F6-9CDD387896C9}" type="slidenum">
              <a:rPr lang="es-ES" smtClean="0"/>
              <a:pPr/>
              <a:t>81</a:t>
            </a:fld>
            <a:endParaRPr lang="es-ES" smtClean="0"/>
          </a:p>
        </p:txBody>
      </p:sp>
      <p:sp>
        <p:nvSpPr>
          <p:cNvPr id="202757" name="Rectangle 2"/>
          <p:cNvSpPr>
            <a:spLocks noGrp="1" noRot="1" noChangeAspect="1" noChangeArrowheads="1" noTextEdit="1"/>
          </p:cNvSpPr>
          <p:nvPr>
            <p:ph type="sldImg"/>
          </p:nvPr>
        </p:nvSpPr>
        <p:spPr>
          <a:xfrm>
            <a:off x="565150" y="488950"/>
            <a:ext cx="5664200" cy="4248150"/>
          </a:xfrm>
          <a:ln/>
        </p:spPr>
      </p:sp>
      <p:sp>
        <p:nvSpPr>
          <p:cNvPr id="202758" name="Rectangle 3"/>
          <p:cNvSpPr>
            <a:spLocks noGrp="1" noChangeArrowheads="1"/>
          </p:cNvSpPr>
          <p:nvPr>
            <p:ph type="body" idx="1"/>
          </p:nvPr>
        </p:nvSpPr>
        <p:spPr>
          <a:noFill/>
          <a:ln/>
        </p:spPr>
        <p:txBody>
          <a:bodyPr/>
          <a:lstStyle/>
          <a:p>
            <a:endParaRPr lang="es-ES" smtClean="0"/>
          </a:p>
        </p:txBody>
      </p:sp>
    </p:spTree>
    <p:extLst>
      <p:ext uri="{BB962C8B-B14F-4D97-AF65-F5344CB8AC3E}">
        <p14:creationId xmlns:p14="http://schemas.microsoft.com/office/powerpoint/2010/main" val="1258192031"/>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Rectangle 31"/>
          <p:cNvSpPr>
            <a:spLocks noGrp="1" noChangeArrowheads="1"/>
          </p:cNvSpPr>
          <p:nvPr>
            <p:ph type="hdr" sz="quarter"/>
          </p:nvPr>
        </p:nvSpPr>
        <p:spPr>
          <a:noFill/>
        </p:spPr>
        <p:txBody>
          <a:bodyPr/>
          <a:lstStyle/>
          <a:p>
            <a:r>
              <a:rPr lang="es-ES" smtClean="0"/>
              <a:t>Redes Multimedia</a:t>
            </a:r>
          </a:p>
        </p:txBody>
      </p:sp>
      <p:sp>
        <p:nvSpPr>
          <p:cNvPr id="203779" name="Rectangle 35"/>
          <p:cNvSpPr>
            <a:spLocks noGrp="1" noChangeArrowheads="1"/>
          </p:cNvSpPr>
          <p:nvPr>
            <p:ph type="ftr" sz="quarter" idx="4"/>
          </p:nvPr>
        </p:nvSpPr>
        <p:spPr>
          <a:noFill/>
        </p:spPr>
        <p:txBody>
          <a:bodyPr/>
          <a:lstStyle/>
          <a:p>
            <a:r>
              <a:rPr lang="es-ES" smtClean="0"/>
              <a:t>Ampliación Redes</a:t>
            </a:r>
          </a:p>
        </p:txBody>
      </p:sp>
      <p:sp>
        <p:nvSpPr>
          <p:cNvPr id="203780" name="Rectangle 36"/>
          <p:cNvSpPr>
            <a:spLocks noGrp="1" noChangeArrowheads="1"/>
          </p:cNvSpPr>
          <p:nvPr>
            <p:ph type="sldNum" sz="quarter" idx="5"/>
          </p:nvPr>
        </p:nvSpPr>
        <p:spPr>
          <a:noFill/>
        </p:spPr>
        <p:txBody>
          <a:bodyPr/>
          <a:lstStyle/>
          <a:p>
            <a:r>
              <a:rPr lang="es-ES" smtClean="0"/>
              <a:t>2-</a:t>
            </a:r>
            <a:fld id="{02252C30-C37B-4A67-BB8C-3B6DCCFACBF0}" type="slidenum">
              <a:rPr lang="es-ES" smtClean="0"/>
              <a:pPr/>
              <a:t>82</a:t>
            </a:fld>
            <a:endParaRPr lang="es-ES" smtClean="0"/>
          </a:p>
        </p:txBody>
      </p:sp>
      <p:sp>
        <p:nvSpPr>
          <p:cNvPr id="203781" name="Rectangle 2"/>
          <p:cNvSpPr>
            <a:spLocks noGrp="1" noRot="1" noChangeAspect="1" noChangeArrowheads="1" noTextEdit="1"/>
          </p:cNvSpPr>
          <p:nvPr>
            <p:ph type="sldImg"/>
          </p:nvPr>
        </p:nvSpPr>
        <p:spPr>
          <a:xfrm>
            <a:off x="565150" y="488950"/>
            <a:ext cx="5664200" cy="4248150"/>
          </a:xfrm>
          <a:ln/>
        </p:spPr>
      </p:sp>
      <p:sp>
        <p:nvSpPr>
          <p:cNvPr id="203782" name="Rectangle 3"/>
          <p:cNvSpPr>
            <a:spLocks noGrp="1" noChangeArrowheads="1"/>
          </p:cNvSpPr>
          <p:nvPr>
            <p:ph type="body" idx="1"/>
          </p:nvPr>
        </p:nvSpPr>
        <p:spPr>
          <a:noFill/>
          <a:ln/>
        </p:spPr>
        <p:txBody>
          <a:bodyPr/>
          <a:lstStyle/>
          <a:p>
            <a:endParaRPr lang="es-ES" smtClean="0"/>
          </a:p>
        </p:txBody>
      </p:sp>
    </p:spTree>
    <p:extLst>
      <p:ext uri="{BB962C8B-B14F-4D97-AF65-F5344CB8AC3E}">
        <p14:creationId xmlns:p14="http://schemas.microsoft.com/office/powerpoint/2010/main" val="3027479759"/>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Rectangle 31"/>
          <p:cNvSpPr>
            <a:spLocks noGrp="1" noChangeArrowheads="1"/>
          </p:cNvSpPr>
          <p:nvPr>
            <p:ph type="hdr" sz="quarter"/>
          </p:nvPr>
        </p:nvSpPr>
        <p:spPr>
          <a:noFill/>
        </p:spPr>
        <p:txBody>
          <a:bodyPr/>
          <a:lstStyle/>
          <a:p>
            <a:r>
              <a:rPr lang="es-ES" smtClean="0"/>
              <a:t>Redes Multimedia</a:t>
            </a:r>
          </a:p>
        </p:txBody>
      </p:sp>
      <p:sp>
        <p:nvSpPr>
          <p:cNvPr id="204803" name="Rectangle 35"/>
          <p:cNvSpPr>
            <a:spLocks noGrp="1" noChangeArrowheads="1"/>
          </p:cNvSpPr>
          <p:nvPr>
            <p:ph type="ftr" sz="quarter" idx="4"/>
          </p:nvPr>
        </p:nvSpPr>
        <p:spPr>
          <a:noFill/>
        </p:spPr>
        <p:txBody>
          <a:bodyPr/>
          <a:lstStyle/>
          <a:p>
            <a:r>
              <a:rPr lang="es-ES" smtClean="0"/>
              <a:t>Ampliación Redes</a:t>
            </a:r>
          </a:p>
        </p:txBody>
      </p:sp>
      <p:sp>
        <p:nvSpPr>
          <p:cNvPr id="204804" name="Rectangle 36"/>
          <p:cNvSpPr>
            <a:spLocks noGrp="1" noChangeArrowheads="1"/>
          </p:cNvSpPr>
          <p:nvPr>
            <p:ph type="sldNum" sz="quarter" idx="5"/>
          </p:nvPr>
        </p:nvSpPr>
        <p:spPr>
          <a:noFill/>
        </p:spPr>
        <p:txBody>
          <a:bodyPr/>
          <a:lstStyle/>
          <a:p>
            <a:r>
              <a:rPr lang="es-ES" smtClean="0"/>
              <a:t>2-</a:t>
            </a:r>
            <a:fld id="{81FFD8C7-4671-4D47-A585-C7742BFCACDC}" type="slidenum">
              <a:rPr lang="es-ES" smtClean="0"/>
              <a:pPr/>
              <a:t>83</a:t>
            </a:fld>
            <a:endParaRPr lang="es-ES" smtClean="0"/>
          </a:p>
        </p:txBody>
      </p:sp>
      <p:sp>
        <p:nvSpPr>
          <p:cNvPr id="204805" name="Rectangle 2"/>
          <p:cNvSpPr>
            <a:spLocks noGrp="1" noRot="1" noChangeAspect="1" noChangeArrowheads="1" noTextEdit="1"/>
          </p:cNvSpPr>
          <p:nvPr>
            <p:ph type="sldImg"/>
          </p:nvPr>
        </p:nvSpPr>
        <p:spPr>
          <a:xfrm>
            <a:off x="565150" y="488950"/>
            <a:ext cx="5664200" cy="4248150"/>
          </a:xfrm>
          <a:ln/>
        </p:spPr>
      </p:sp>
      <p:sp>
        <p:nvSpPr>
          <p:cNvPr id="204806" name="Rectangle 3"/>
          <p:cNvSpPr>
            <a:spLocks noGrp="1" noChangeArrowheads="1"/>
          </p:cNvSpPr>
          <p:nvPr>
            <p:ph type="body" idx="1"/>
          </p:nvPr>
        </p:nvSpPr>
        <p:spPr>
          <a:noFill/>
          <a:ln/>
        </p:spPr>
        <p:txBody>
          <a:bodyPr/>
          <a:lstStyle/>
          <a:p>
            <a:r>
              <a:rPr lang="es-ES" smtClean="0"/>
              <a:t>La acción combinada de RTP y RTCP nos va a permitir suplir para las aplicaciones en tiempo real las funciones que no nos ofrece UDP:</a:t>
            </a:r>
          </a:p>
          <a:p>
            <a:r>
              <a:rPr lang="es-ES" smtClean="0"/>
              <a:t>En primer lugar estos protocolos nos van a permitir detectar los paquetes perdidos, e informar de ello al emisor. Normalmente esto no provocará el reenvío de dichos paquetes sino la adopción de medidas para reducir el caudal generado en la red, evitando así agravar las situaciones de congestión que presumiblemente están provocando la pérdida de paquetes .</a:t>
            </a:r>
          </a:p>
          <a:p>
            <a:r>
              <a:rPr lang="es-ES" smtClean="0"/>
              <a:t>Los duplicados serán detectados y descartados pro el receptor.</a:t>
            </a:r>
          </a:p>
          <a:p>
            <a:r>
              <a:rPr lang="es-ES" smtClean="0"/>
              <a:t>Por último, el receptor también podrá detectar los casos en  que se haya alterado el orden en la entrega de los paquetes.</a:t>
            </a:r>
          </a:p>
        </p:txBody>
      </p:sp>
    </p:spTree>
    <p:extLst>
      <p:ext uri="{BB962C8B-B14F-4D97-AF65-F5344CB8AC3E}">
        <p14:creationId xmlns:p14="http://schemas.microsoft.com/office/powerpoint/2010/main" val="689883720"/>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31"/>
          <p:cNvSpPr>
            <a:spLocks noGrp="1" noChangeArrowheads="1"/>
          </p:cNvSpPr>
          <p:nvPr>
            <p:ph type="hdr" sz="quarter"/>
          </p:nvPr>
        </p:nvSpPr>
        <p:spPr>
          <a:noFill/>
        </p:spPr>
        <p:txBody>
          <a:bodyPr/>
          <a:lstStyle/>
          <a:p>
            <a:r>
              <a:rPr lang="es-ES" smtClean="0"/>
              <a:t>Redes Multimedia</a:t>
            </a:r>
          </a:p>
        </p:txBody>
      </p:sp>
      <p:sp>
        <p:nvSpPr>
          <p:cNvPr id="205827" name="Rectangle 35"/>
          <p:cNvSpPr>
            <a:spLocks noGrp="1" noChangeArrowheads="1"/>
          </p:cNvSpPr>
          <p:nvPr>
            <p:ph type="ftr" sz="quarter" idx="4"/>
          </p:nvPr>
        </p:nvSpPr>
        <p:spPr>
          <a:noFill/>
        </p:spPr>
        <p:txBody>
          <a:bodyPr/>
          <a:lstStyle/>
          <a:p>
            <a:r>
              <a:rPr lang="es-ES" smtClean="0"/>
              <a:t>Ampliación Redes</a:t>
            </a:r>
          </a:p>
        </p:txBody>
      </p:sp>
      <p:sp>
        <p:nvSpPr>
          <p:cNvPr id="205828" name="Rectangle 36"/>
          <p:cNvSpPr>
            <a:spLocks noGrp="1" noChangeArrowheads="1"/>
          </p:cNvSpPr>
          <p:nvPr>
            <p:ph type="sldNum" sz="quarter" idx="5"/>
          </p:nvPr>
        </p:nvSpPr>
        <p:spPr>
          <a:noFill/>
        </p:spPr>
        <p:txBody>
          <a:bodyPr/>
          <a:lstStyle/>
          <a:p>
            <a:r>
              <a:rPr lang="es-ES" smtClean="0"/>
              <a:t>2-</a:t>
            </a:r>
            <a:fld id="{D538D0F7-863B-4A9B-892E-9A28FF305F58}" type="slidenum">
              <a:rPr lang="es-ES" smtClean="0"/>
              <a:pPr/>
              <a:t>84</a:t>
            </a:fld>
            <a:endParaRPr lang="es-ES" smtClean="0"/>
          </a:p>
        </p:txBody>
      </p:sp>
      <p:sp>
        <p:nvSpPr>
          <p:cNvPr id="205829" name="Rectangle 2"/>
          <p:cNvSpPr>
            <a:spLocks noGrp="1" noRot="1" noChangeAspect="1" noChangeArrowheads="1" noTextEdit="1"/>
          </p:cNvSpPr>
          <p:nvPr>
            <p:ph type="sldImg"/>
          </p:nvPr>
        </p:nvSpPr>
        <p:spPr>
          <a:xfrm>
            <a:off x="565150" y="488950"/>
            <a:ext cx="5664200" cy="4248150"/>
          </a:xfrm>
          <a:solidFill>
            <a:srgbClr val="FFFFFF"/>
          </a:solidFill>
          <a:ln/>
        </p:spPr>
      </p:sp>
      <p:sp>
        <p:nvSpPr>
          <p:cNvPr id="205830" name="Rectangle 3"/>
          <p:cNvSpPr>
            <a:spLocks noGrp="1" noChangeArrowheads="1"/>
          </p:cNvSpPr>
          <p:nvPr>
            <p:ph type="body" idx="1"/>
          </p:nvPr>
        </p:nvSpPr>
        <p:spPr>
          <a:solidFill>
            <a:srgbClr val="FFFFFF"/>
          </a:solidFill>
          <a:ln/>
        </p:spPr>
        <p:txBody>
          <a:bodyPr/>
          <a:lstStyle/>
          <a:p>
            <a:pPr>
              <a:lnSpc>
                <a:spcPct val="90000"/>
              </a:lnSpc>
            </a:pPr>
            <a:r>
              <a:rPr lang="es-ES" smtClean="0"/>
              <a:t>Para realizar sus funciones RTP utiliza una cabecera que contiene una serie de campos de entre los cuales destacamos los siguientes:</a:t>
            </a:r>
          </a:p>
          <a:p>
            <a:pPr>
              <a:lnSpc>
                <a:spcPct val="90000"/>
              </a:lnSpc>
            </a:pPr>
            <a:r>
              <a:rPr lang="es-ES" smtClean="0"/>
              <a:t>El campo ‘Tipo de carga útil’ (Payload Type) permite especificar el formato de la información digital de audio o vídeo que lleva el paquete (por ejemplo el valor 9 representa audio G.722). Esto permite al receptor realizar correctamente la decodificación. El emisor puede variar el formato cuando lo desee durante una sesión simplemente cambiando el valor de este campo.</a:t>
            </a:r>
          </a:p>
          <a:p>
            <a:pPr>
              <a:lnSpc>
                <a:spcPct val="90000"/>
              </a:lnSpc>
            </a:pPr>
            <a:r>
              <a:rPr lang="es-ES" smtClean="0"/>
              <a:t>El campo ‘Número de secuencia’ lo utiliza el emisor para numerar de forma monótonamente ascendente los paquetes enviados. Esto permite al receptor (o receptores) detectar paquetes perdidos (por ejemplo por congestión en la red) y reordenar los paquetes recibidos fuera de orden.</a:t>
            </a:r>
          </a:p>
          <a:p>
            <a:pPr>
              <a:lnSpc>
                <a:spcPct val="90000"/>
              </a:lnSpc>
            </a:pPr>
            <a:r>
              <a:rPr lang="es-ES" smtClean="0"/>
              <a:t>El campo ‘Timestamp’ es una marca de tiempo que indica a que instante pertenece la información que contiene el paquete. Esto permite al receptor correlacionar y sincronizar la reproducción de diferentes flujos de información producidos por una misma fuente (por ejemplo audio y vídeo). Un mismo paquete puede contener muestras pertenecientes a instantes diferentes (por ejemplo varias muestras de audio) en cuyo caso el timestamp corresponde a la primera. También puede darse el caso de que varios paquetes lleven el mismo timestamp, por ejemplo si pertenecen a un mismo fotograma MPEG que ha tenido que ser fragmentado en varios paquetes RTP para su transmisión.</a:t>
            </a:r>
          </a:p>
          <a:p>
            <a:pPr>
              <a:lnSpc>
                <a:spcPct val="90000"/>
              </a:lnSpc>
            </a:pPr>
            <a:r>
              <a:rPr lang="es-ES" b="1" smtClean="0"/>
              <a:t>Identificador de sincronización de la fuente</a:t>
            </a:r>
            <a:r>
              <a:rPr lang="es-ES" smtClean="0"/>
              <a:t>: Este campo es una especie de ‘sello’ que identifica los paquetes que corresponden a una fuente de información dada, lo que podemos denominar un flujo RTP. Por ejemplo una videoconferencia genera típicamente dos flujos, uno de audio y uno de vídeo, y cada uno vendrá identificado por un valor diferente de este campo.</a:t>
            </a:r>
          </a:p>
        </p:txBody>
      </p:sp>
    </p:spTree>
    <p:extLst>
      <p:ext uri="{BB962C8B-B14F-4D97-AF65-F5344CB8AC3E}">
        <p14:creationId xmlns:p14="http://schemas.microsoft.com/office/powerpoint/2010/main" val="1898887053"/>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31"/>
          <p:cNvSpPr>
            <a:spLocks noGrp="1" noChangeArrowheads="1"/>
          </p:cNvSpPr>
          <p:nvPr>
            <p:ph type="hdr" sz="quarter"/>
          </p:nvPr>
        </p:nvSpPr>
        <p:spPr>
          <a:noFill/>
        </p:spPr>
        <p:txBody>
          <a:bodyPr/>
          <a:lstStyle/>
          <a:p>
            <a:r>
              <a:rPr lang="es-ES" smtClean="0"/>
              <a:t>Redes Multimedia</a:t>
            </a:r>
          </a:p>
        </p:txBody>
      </p:sp>
      <p:sp>
        <p:nvSpPr>
          <p:cNvPr id="206851" name="Rectangle 35"/>
          <p:cNvSpPr>
            <a:spLocks noGrp="1" noChangeArrowheads="1"/>
          </p:cNvSpPr>
          <p:nvPr>
            <p:ph type="ftr" sz="quarter" idx="4"/>
          </p:nvPr>
        </p:nvSpPr>
        <p:spPr>
          <a:noFill/>
        </p:spPr>
        <p:txBody>
          <a:bodyPr/>
          <a:lstStyle/>
          <a:p>
            <a:r>
              <a:rPr lang="es-ES" smtClean="0"/>
              <a:t>Ampliación Redes</a:t>
            </a:r>
          </a:p>
        </p:txBody>
      </p:sp>
      <p:sp>
        <p:nvSpPr>
          <p:cNvPr id="206852" name="Rectangle 36"/>
          <p:cNvSpPr>
            <a:spLocks noGrp="1" noChangeArrowheads="1"/>
          </p:cNvSpPr>
          <p:nvPr>
            <p:ph type="sldNum" sz="quarter" idx="5"/>
          </p:nvPr>
        </p:nvSpPr>
        <p:spPr>
          <a:noFill/>
        </p:spPr>
        <p:txBody>
          <a:bodyPr/>
          <a:lstStyle/>
          <a:p>
            <a:r>
              <a:rPr lang="es-ES" smtClean="0"/>
              <a:t>2-</a:t>
            </a:r>
            <a:fld id="{BBEBC7B6-DF62-46A5-8428-9BDD767E2FA7}" type="slidenum">
              <a:rPr lang="es-ES" smtClean="0"/>
              <a:pPr/>
              <a:t>85</a:t>
            </a:fld>
            <a:endParaRPr lang="es-ES" smtClean="0"/>
          </a:p>
        </p:txBody>
      </p:sp>
      <p:sp>
        <p:nvSpPr>
          <p:cNvPr id="206853" name="Rectangle 2"/>
          <p:cNvSpPr>
            <a:spLocks noGrp="1" noRot="1" noChangeAspect="1" noChangeArrowheads="1" noTextEdit="1"/>
          </p:cNvSpPr>
          <p:nvPr>
            <p:ph type="sldImg"/>
          </p:nvPr>
        </p:nvSpPr>
        <p:spPr>
          <a:xfrm>
            <a:off x="565150" y="488950"/>
            <a:ext cx="5664200" cy="4248150"/>
          </a:xfrm>
          <a:ln/>
        </p:spPr>
      </p:sp>
      <p:sp>
        <p:nvSpPr>
          <p:cNvPr id="206854" name="Rectangle 3"/>
          <p:cNvSpPr>
            <a:spLocks noGrp="1" noChangeArrowheads="1"/>
          </p:cNvSpPr>
          <p:nvPr>
            <p:ph type="body" idx="1"/>
          </p:nvPr>
        </p:nvSpPr>
        <p:spPr>
          <a:noFill/>
          <a:ln/>
        </p:spPr>
        <p:txBody>
          <a:bodyPr/>
          <a:lstStyle/>
          <a:p>
            <a:endParaRPr lang="es-ES" smtClean="0"/>
          </a:p>
        </p:txBody>
      </p:sp>
    </p:spTree>
    <p:extLst>
      <p:ext uri="{BB962C8B-B14F-4D97-AF65-F5344CB8AC3E}">
        <p14:creationId xmlns:p14="http://schemas.microsoft.com/office/powerpoint/2010/main" val="546310468"/>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31"/>
          <p:cNvSpPr>
            <a:spLocks noGrp="1" noChangeArrowheads="1"/>
          </p:cNvSpPr>
          <p:nvPr>
            <p:ph type="hdr" sz="quarter"/>
          </p:nvPr>
        </p:nvSpPr>
        <p:spPr>
          <a:noFill/>
        </p:spPr>
        <p:txBody>
          <a:bodyPr/>
          <a:lstStyle/>
          <a:p>
            <a:r>
              <a:rPr lang="es-ES" smtClean="0"/>
              <a:t>Redes Multimedia</a:t>
            </a:r>
          </a:p>
        </p:txBody>
      </p:sp>
      <p:sp>
        <p:nvSpPr>
          <p:cNvPr id="207875" name="Rectangle 35"/>
          <p:cNvSpPr>
            <a:spLocks noGrp="1" noChangeArrowheads="1"/>
          </p:cNvSpPr>
          <p:nvPr>
            <p:ph type="ftr" sz="quarter" idx="4"/>
          </p:nvPr>
        </p:nvSpPr>
        <p:spPr>
          <a:noFill/>
        </p:spPr>
        <p:txBody>
          <a:bodyPr/>
          <a:lstStyle/>
          <a:p>
            <a:r>
              <a:rPr lang="es-ES" smtClean="0"/>
              <a:t>Ampliación Redes</a:t>
            </a:r>
          </a:p>
        </p:txBody>
      </p:sp>
      <p:sp>
        <p:nvSpPr>
          <p:cNvPr id="207876" name="Rectangle 36"/>
          <p:cNvSpPr>
            <a:spLocks noGrp="1" noChangeArrowheads="1"/>
          </p:cNvSpPr>
          <p:nvPr>
            <p:ph type="sldNum" sz="quarter" idx="5"/>
          </p:nvPr>
        </p:nvSpPr>
        <p:spPr>
          <a:noFill/>
        </p:spPr>
        <p:txBody>
          <a:bodyPr/>
          <a:lstStyle/>
          <a:p>
            <a:r>
              <a:rPr lang="es-ES" smtClean="0"/>
              <a:t>2-</a:t>
            </a:r>
            <a:fld id="{A2FFFC5B-9EE7-44C2-A43B-A73B900DDFF8}" type="slidenum">
              <a:rPr lang="es-ES" smtClean="0"/>
              <a:pPr/>
              <a:t>86</a:t>
            </a:fld>
            <a:endParaRPr lang="es-ES" smtClean="0"/>
          </a:p>
        </p:txBody>
      </p:sp>
      <p:sp>
        <p:nvSpPr>
          <p:cNvPr id="207877" name="Rectangle 2"/>
          <p:cNvSpPr>
            <a:spLocks noGrp="1" noRot="1" noChangeAspect="1" noChangeArrowheads="1" noTextEdit="1"/>
          </p:cNvSpPr>
          <p:nvPr>
            <p:ph type="sldImg"/>
          </p:nvPr>
        </p:nvSpPr>
        <p:spPr>
          <a:xfrm>
            <a:off x="566738" y="298450"/>
            <a:ext cx="5661025" cy="4246563"/>
          </a:xfrm>
          <a:ln/>
        </p:spPr>
      </p:sp>
      <p:sp>
        <p:nvSpPr>
          <p:cNvPr id="207878" name="Rectangle 3"/>
          <p:cNvSpPr>
            <a:spLocks noGrp="1" noChangeArrowheads="1"/>
          </p:cNvSpPr>
          <p:nvPr>
            <p:ph type="body" idx="1"/>
          </p:nvPr>
        </p:nvSpPr>
        <p:spPr>
          <a:xfrm>
            <a:off x="319687" y="4666515"/>
            <a:ext cx="6226700" cy="4462793"/>
          </a:xfrm>
          <a:noFill/>
          <a:ln/>
        </p:spPr>
        <p:txBody>
          <a:bodyPr/>
          <a:lstStyle/>
          <a:p>
            <a:r>
              <a:rPr lang="es-ES" smtClean="0"/>
              <a:t>En el ejemplo de la figura tenemos una emisión simultánea de un flujo de vídeo y uno de audio. El flujo de vídeo emite 25 fotogramas por segundo (es decir un o cada 40 ms). Suponiendo que cada fotograma ocupa aproximadamente 3 KB y que la MTU (Maximum Transfer Unit) es de 1500 bytes cada uno ocuparía dos datagramas. En la práctica el tamaño de los fotogramas será variable y dependerá del movimiento de la escena y del tipo de fotograma de que se trate (I, P ó B). </a:t>
            </a:r>
          </a:p>
          <a:p>
            <a:r>
              <a:rPr lang="es-ES" smtClean="0"/>
              <a:t>Por su parte el flujo de audio corresponde a una frecuencia de muestreo de 8 kHz (es decir una muestra cada 125 µs) y se envía un paquete de audio cada 80 ms, que contiene por tanto 640 muestras ( 8.000*0,08 = 640). Como utilizamos G.711 cada muestra ocupa un byte por lo que cada paquete tiene 640 bytes de datos. Sería posible acumular más muestras por paquete, pero esto podría introducir un retardo excesivo debido a la paquetización del audio. </a:t>
            </a:r>
          </a:p>
          <a:p>
            <a:r>
              <a:rPr lang="es-ES" smtClean="0"/>
              <a:t>Mientras que el flujo de vídeo utiliza todo el tiempo codificación H.261 podemos ver que el de audio ha cambiado sobre la marcha de G.711 a G.722, que ofrece mayor calidad manteniendo el mismo caudal.</a:t>
            </a:r>
          </a:p>
          <a:p>
            <a:r>
              <a:rPr lang="es-ES" smtClean="0"/>
              <a:t>El campo Seq. (número de secuencia) es un valor monótonamente creciente que indica la posición relativa de cada paquete en el flujo. </a:t>
            </a:r>
          </a:p>
          <a:p>
            <a:r>
              <a:rPr lang="es-ES" smtClean="0"/>
              <a:t>El campo TS (Timestamp) indica el instante al que hace referencia el contenido del datagrama. Así por ejemplo los paquetes de vídeo 27 y 28 llevan ambos el TS 315 puesto que ambos forman parte del mismo fotograma y se refieren al mismo instante. Por su parte el paquete de audio 34 lleva también el TS 315 lo cual indica que la primera muestra de audio que contiene se refiere al mismo instante que el fotograma contenido en los datagramas 27 y 28. Las otras 639 muestras de audio que contiene el paquete 34 abarcan el intervalo de tiempo comprendido entre el TS 315 y el TS 955.</a:t>
            </a:r>
          </a:p>
          <a:p>
            <a:r>
              <a:rPr lang="es-ES" smtClean="0"/>
              <a:t>Por último el campo Ident. sirve para identificar a que flujo corresponden los paquetes recibidos</a:t>
            </a:r>
          </a:p>
          <a:p>
            <a:endParaRPr lang="es-ES" smtClean="0"/>
          </a:p>
        </p:txBody>
      </p:sp>
    </p:spTree>
    <p:extLst>
      <p:ext uri="{BB962C8B-B14F-4D97-AF65-F5344CB8AC3E}">
        <p14:creationId xmlns:p14="http://schemas.microsoft.com/office/powerpoint/2010/main" val="2992024998"/>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Rectangle 31"/>
          <p:cNvSpPr>
            <a:spLocks noGrp="1" noChangeArrowheads="1"/>
          </p:cNvSpPr>
          <p:nvPr>
            <p:ph type="hdr" sz="quarter"/>
          </p:nvPr>
        </p:nvSpPr>
        <p:spPr>
          <a:noFill/>
        </p:spPr>
        <p:txBody>
          <a:bodyPr/>
          <a:lstStyle/>
          <a:p>
            <a:r>
              <a:rPr lang="es-ES" smtClean="0"/>
              <a:t>Redes Multimedia</a:t>
            </a:r>
          </a:p>
        </p:txBody>
      </p:sp>
      <p:sp>
        <p:nvSpPr>
          <p:cNvPr id="208899" name="Rectangle 35"/>
          <p:cNvSpPr>
            <a:spLocks noGrp="1" noChangeArrowheads="1"/>
          </p:cNvSpPr>
          <p:nvPr>
            <p:ph type="ftr" sz="quarter" idx="4"/>
          </p:nvPr>
        </p:nvSpPr>
        <p:spPr>
          <a:noFill/>
        </p:spPr>
        <p:txBody>
          <a:bodyPr/>
          <a:lstStyle/>
          <a:p>
            <a:r>
              <a:rPr lang="es-ES" smtClean="0"/>
              <a:t>Ampliación Redes</a:t>
            </a:r>
          </a:p>
        </p:txBody>
      </p:sp>
      <p:sp>
        <p:nvSpPr>
          <p:cNvPr id="208900" name="Rectangle 36"/>
          <p:cNvSpPr>
            <a:spLocks noGrp="1" noChangeArrowheads="1"/>
          </p:cNvSpPr>
          <p:nvPr>
            <p:ph type="sldNum" sz="quarter" idx="5"/>
          </p:nvPr>
        </p:nvSpPr>
        <p:spPr>
          <a:noFill/>
        </p:spPr>
        <p:txBody>
          <a:bodyPr/>
          <a:lstStyle/>
          <a:p>
            <a:r>
              <a:rPr lang="es-ES" smtClean="0"/>
              <a:t>2-</a:t>
            </a:r>
            <a:fld id="{A39D58A9-693E-4AF0-8461-AD178C706149}" type="slidenum">
              <a:rPr lang="es-ES" smtClean="0"/>
              <a:pPr/>
              <a:t>87</a:t>
            </a:fld>
            <a:endParaRPr lang="es-ES" smtClean="0"/>
          </a:p>
        </p:txBody>
      </p:sp>
      <p:sp>
        <p:nvSpPr>
          <p:cNvPr id="208901" name="Rectangle 2"/>
          <p:cNvSpPr>
            <a:spLocks noGrp="1" noRot="1" noChangeAspect="1" noChangeArrowheads="1" noTextEdit="1"/>
          </p:cNvSpPr>
          <p:nvPr>
            <p:ph type="sldImg"/>
          </p:nvPr>
        </p:nvSpPr>
        <p:spPr>
          <a:xfrm>
            <a:off x="565150" y="488950"/>
            <a:ext cx="5664200" cy="4248150"/>
          </a:xfrm>
          <a:solidFill>
            <a:srgbClr val="FFFFFF"/>
          </a:solidFill>
          <a:ln/>
        </p:spPr>
      </p:sp>
      <p:sp>
        <p:nvSpPr>
          <p:cNvPr id="208902" name="Rectangle 3"/>
          <p:cNvSpPr>
            <a:spLocks noGrp="1" noChangeArrowheads="1"/>
          </p:cNvSpPr>
          <p:nvPr>
            <p:ph type="body" idx="1"/>
          </p:nvPr>
        </p:nvSpPr>
        <p:spPr>
          <a:solidFill>
            <a:srgbClr val="FFFFFF"/>
          </a:solidFill>
          <a:ln/>
        </p:spPr>
        <p:txBody>
          <a:bodyPr/>
          <a:lstStyle/>
          <a:p>
            <a:r>
              <a:rPr lang="es-ES" dirty="0" smtClean="0"/>
              <a:t>El protocolo RTP no envía mensajes propios, funciona únicamente a partir de la información contenida en su cabecera.</a:t>
            </a:r>
          </a:p>
          <a:p>
            <a:r>
              <a:rPr lang="es-ES" dirty="0" smtClean="0"/>
              <a:t>En cambio el protocolo RTCP envía mensajes propios que pueden ser de cuatro tipos:</a:t>
            </a:r>
          </a:p>
          <a:p>
            <a:r>
              <a:rPr lang="es-ES" dirty="0" smtClean="0"/>
              <a:t>SR (</a:t>
            </a:r>
            <a:r>
              <a:rPr lang="es-ES" dirty="0" err="1" smtClean="0"/>
              <a:t>Sender</a:t>
            </a:r>
            <a:r>
              <a:rPr lang="es-ES" dirty="0" smtClean="0"/>
              <a:t> </a:t>
            </a:r>
            <a:r>
              <a:rPr lang="es-ES" dirty="0" err="1" smtClean="0"/>
              <a:t>Report</a:t>
            </a:r>
            <a:r>
              <a:rPr lang="es-ES" dirty="0" smtClean="0"/>
              <a:t>): enviados por los emisores, contienen información sobre los paquetes enviados y los </a:t>
            </a:r>
            <a:r>
              <a:rPr lang="es-ES" dirty="0" err="1" smtClean="0"/>
              <a:t>timestamp</a:t>
            </a:r>
            <a:r>
              <a:rPr lang="es-ES" dirty="0" smtClean="0"/>
              <a:t> que contienen.</a:t>
            </a:r>
          </a:p>
          <a:p>
            <a:r>
              <a:rPr lang="es-ES" dirty="0" smtClean="0"/>
              <a:t>RR (Receiver </a:t>
            </a:r>
            <a:r>
              <a:rPr lang="es-ES" dirty="0" err="1" smtClean="0"/>
              <a:t>Report</a:t>
            </a:r>
            <a:r>
              <a:rPr lang="es-ES" dirty="0" smtClean="0"/>
              <a:t>): enviados por los receptores, contienen información sobre la tasa de paquetes perdidos y una estimación del </a:t>
            </a:r>
            <a:r>
              <a:rPr lang="es-ES" dirty="0" err="1" smtClean="0"/>
              <a:t>jitter</a:t>
            </a:r>
            <a:r>
              <a:rPr lang="es-ES" dirty="0" smtClean="0"/>
              <a:t>. Los receptores obtienen esta información a partir de los paquetes RTP que reciben </a:t>
            </a:r>
            <a:r>
              <a:rPr lang="es-ES" smtClean="0"/>
              <a:t>del emisor.</a:t>
            </a:r>
            <a:endParaRPr lang="es-ES" dirty="0" smtClean="0"/>
          </a:p>
          <a:p>
            <a:r>
              <a:rPr lang="es-ES" dirty="0" smtClean="0"/>
              <a:t>SDES (</a:t>
            </a:r>
            <a:r>
              <a:rPr lang="es-ES" dirty="0" err="1" smtClean="0"/>
              <a:t>Source</a:t>
            </a:r>
            <a:r>
              <a:rPr lang="es-ES" dirty="0" smtClean="0"/>
              <a:t> </a:t>
            </a:r>
            <a:r>
              <a:rPr lang="es-ES" dirty="0" err="1" smtClean="0"/>
              <a:t>Description</a:t>
            </a:r>
            <a:r>
              <a:rPr lang="es-ES" dirty="0" smtClean="0"/>
              <a:t>). Los envían los emisores para suministrar información de contacto y de tipo administrativo sobre la emisión en curso</a:t>
            </a:r>
          </a:p>
          <a:p>
            <a:r>
              <a:rPr lang="es-ES" dirty="0" smtClean="0"/>
              <a:t>BYE: lo envían los emisores y receptores cuando dejan de participar en una emisión</a:t>
            </a:r>
          </a:p>
        </p:txBody>
      </p:sp>
    </p:spTree>
    <p:extLst>
      <p:ext uri="{BB962C8B-B14F-4D97-AF65-F5344CB8AC3E}">
        <p14:creationId xmlns:p14="http://schemas.microsoft.com/office/powerpoint/2010/main" val="3686999534"/>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2" name="Rectangle 31"/>
          <p:cNvSpPr>
            <a:spLocks noGrp="1" noChangeArrowheads="1"/>
          </p:cNvSpPr>
          <p:nvPr>
            <p:ph type="hdr" sz="quarter"/>
          </p:nvPr>
        </p:nvSpPr>
        <p:spPr>
          <a:noFill/>
        </p:spPr>
        <p:txBody>
          <a:bodyPr/>
          <a:lstStyle/>
          <a:p>
            <a:r>
              <a:rPr lang="es-ES" smtClean="0"/>
              <a:t>Redes Multimedia</a:t>
            </a:r>
          </a:p>
        </p:txBody>
      </p:sp>
      <p:sp>
        <p:nvSpPr>
          <p:cNvPr id="209923" name="Rectangle 35"/>
          <p:cNvSpPr>
            <a:spLocks noGrp="1" noChangeArrowheads="1"/>
          </p:cNvSpPr>
          <p:nvPr>
            <p:ph type="ftr" sz="quarter" idx="4"/>
          </p:nvPr>
        </p:nvSpPr>
        <p:spPr>
          <a:noFill/>
        </p:spPr>
        <p:txBody>
          <a:bodyPr/>
          <a:lstStyle/>
          <a:p>
            <a:r>
              <a:rPr lang="es-ES" smtClean="0"/>
              <a:t>Ampliación Redes</a:t>
            </a:r>
          </a:p>
        </p:txBody>
      </p:sp>
      <p:sp>
        <p:nvSpPr>
          <p:cNvPr id="209924" name="Rectangle 36"/>
          <p:cNvSpPr>
            <a:spLocks noGrp="1" noChangeArrowheads="1"/>
          </p:cNvSpPr>
          <p:nvPr>
            <p:ph type="sldNum" sz="quarter" idx="5"/>
          </p:nvPr>
        </p:nvSpPr>
        <p:spPr>
          <a:noFill/>
        </p:spPr>
        <p:txBody>
          <a:bodyPr/>
          <a:lstStyle/>
          <a:p>
            <a:r>
              <a:rPr lang="es-ES" smtClean="0"/>
              <a:t>2-</a:t>
            </a:r>
            <a:fld id="{BE0CB9F2-2090-4489-8F8D-B918D456D92E}" type="slidenum">
              <a:rPr lang="es-ES" smtClean="0"/>
              <a:pPr/>
              <a:t>88</a:t>
            </a:fld>
            <a:endParaRPr lang="es-ES" smtClean="0"/>
          </a:p>
        </p:txBody>
      </p:sp>
      <p:sp>
        <p:nvSpPr>
          <p:cNvPr id="209925" name="Rectangle 2"/>
          <p:cNvSpPr>
            <a:spLocks noGrp="1" noRot="1" noChangeAspect="1" noChangeArrowheads="1" noTextEdit="1"/>
          </p:cNvSpPr>
          <p:nvPr>
            <p:ph type="sldImg"/>
          </p:nvPr>
        </p:nvSpPr>
        <p:spPr>
          <a:xfrm>
            <a:off x="565150" y="488950"/>
            <a:ext cx="5664200" cy="4248150"/>
          </a:xfrm>
          <a:solidFill>
            <a:srgbClr val="FFFFFF"/>
          </a:solidFill>
          <a:ln/>
        </p:spPr>
      </p:sp>
      <p:sp>
        <p:nvSpPr>
          <p:cNvPr id="209926" name="Rectangle 3"/>
          <p:cNvSpPr>
            <a:spLocks noGrp="1" noChangeArrowheads="1"/>
          </p:cNvSpPr>
          <p:nvPr>
            <p:ph type="body" idx="1"/>
          </p:nvPr>
        </p:nvSpPr>
        <p:spPr>
          <a:solidFill>
            <a:srgbClr val="FFFFFF"/>
          </a:solidFill>
          <a:ln/>
        </p:spPr>
        <p:txBody>
          <a:bodyPr/>
          <a:lstStyle/>
          <a:p>
            <a:r>
              <a:rPr lang="es-ES" smtClean="0"/>
              <a:t>Gracias a la información suministrada por RTP (fundamentalmente el número de secuencia) el terminal receptor puede obtener unas estadísticas detalladas de la calidad de la transmisión que está teniendo lugar. Esta información la utiliza para generar informes periódicos que son enviados al emisor, de forma que éste recibe realimentación del receptor y puede por ejemplo reducir el caudal si detecta que se están produciendo pérdidas. De esta forma sería posible implementar un cierto grado de control de congestión a nivel de la aplicación.</a:t>
            </a:r>
          </a:p>
          <a:p>
            <a:r>
              <a:rPr lang="es-ES" smtClean="0"/>
              <a:t>Además de estas funciones de control de tráfico RTCP puede utilizarse como mecanismo para averiguar que receptores está teniendo una emisión de tipo multicast, ya que normalmente todos los receptores generarán mensajes RTCP periódicamente.</a:t>
            </a:r>
          </a:p>
          <a:p>
            <a:endParaRPr lang="es-ES" smtClean="0"/>
          </a:p>
          <a:p>
            <a:endParaRPr lang="es-ES" smtClean="0"/>
          </a:p>
        </p:txBody>
      </p:sp>
    </p:spTree>
    <p:extLst>
      <p:ext uri="{BB962C8B-B14F-4D97-AF65-F5344CB8AC3E}">
        <p14:creationId xmlns:p14="http://schemas.microsoft.com/office/powerpoint/2010/main" val="2625567223"/>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Rectangle 31"/>
          <p:cNvSpPr>
            <a:spLocks noGrp="1" noChangeArrowheads="1"/>
          </p:cNvSpPr>
          <p:nvPr>
            <p:ph type="hdr" sz="quarter"/>
          </p:nvPr>
        </p:nvSpPr>
        <p:spPr>
          <a:noFill/>
        </p:spPr>
        <p:txBody>
          <a:bodyPr/>
          <a:lstStyle/>
          <a:p>
            <a:r>
              <a:rPr lang="es-ES" smtClean="0"/>
              <a:t>Redes Multimedia</a:t>
            </a:r>
          </a:p>
        </p:txBody>
      </p:sp>
      <p:sp>
        <p:nvSpPr>
          <p:cNvPr id="210947" name="Rectangle 35"/>
          <p:cNvSpPr>
            <a:spLocks noGrp="1" noChangeArrowheads="1"/>
          </p:cNvSpPr>
          <p:nvPr>
            <p:ph type="ftr" sz="quarter" idx="4"/>
          </p:nvPr>
        </p:nvSpPr>
        <p:spPr>
          <a:noFill/>
        </p:spPr>
        <p:txBody>
          <a:bodyPr/>
          <a:lstStyle/>
          <a:p>
            <a:r>
              <a:rPr lang="es-ES" smtClean="0"/>
              <a:t>Ampliación Redes</a:t>
            </a:r>
          </a:p>
        </p:txBody>
      </p:sp>
      <p:sp>
        <p:nvSpPr>
          <p:cNvPr id="210948" name="Rectangle 36"/>
          <p:cNvSpPr>
            <a:spLocks noGrp="1" noChangeArrowheads="1"/>
          </p:cNvSpPr>
          <p:nvPr>
            <p:ph type="sldNum" sz="quarter" idx="5"/>
          </p:nvPr>
        </p:nvSpPr>
        <p:spPr>
          <a:noFill/>
        </p:spPr>
        <p:txBody>
          <a:bodyPr/>
          <a:lstStyle/>
          <a:p>
            <a:r>
              <a:rPr lang="es-ES" smtClean="0"/>
              <a:t>2-</a:t>
            </a:r>
            <a:fld id="{5454F6E0-520B-4D1D-8417-836795453A56}" type="slidenum">
              <a:rPr lang="es-ES" smtClean="0"/>
              <a:pPr/>
              <a:t>89</a:t>
            </a:fld>
            <a:endParaRPr lang="es-ES" smtClean="0"/>
          </a:p>
        </p:txBody>
      </p:sp>
      <p:sp>
        <p:nvSpPr>
          <p:cNvPr id="210949" name="Rectangle 2"/>
          <p:cNvSpPr>
            <a:spLocks noGrp="1" noRot="1" noChangeAspect="1" noChangeArrowheads="1" noTextEdit="1"/>
          </p:cNvSpPr>
          <p:nvPr>
            <p:ph type="sldImg"/>
          </p:nvPr>
        </p:nvSpPr>
        <p:spPr>
          <a:xfrm>
            <a:off x="565150" y="488950"/>
            <a:ext cx="5664200" cy="4248150"/>
          </a:xfrm>
          <a:ln/>
        </p:spPr>
      </p:sp>
      <p:sp>
        <p:nvSpPr>
          <p:cNvPr id="210950" name="Rectangle 3"/>
          <p:cNvSpPr>
            <a:spLocks noGrp="1" noChangeArrowheads="1"/>
          </p:cNvSpPr>
          <p:nvPr>
            <p:ph type="body" idx="1"/>
          </p:nvPr>
        </p:nvSpPr>
        <p:spPr>
          <a:noFill/>
          <a:ln/>
        </p:spPr>
        <p:txBody>
          <a:bodyPr/>
          <a:lstStyle/>
          <a:p>
            <a:endParaRPr lang="es-ES" smtClean="0"/>
          </a:p>
        </p:txBody>
      </p:sp>
    </p:spTree>
    <p:extLst>
      <p:ext uri="{BB962C8B-B14F-4D97-AF65-F5344CB8AC3E}">
        <p14:creationId xmlns:p14="http://schemas.microsoft.com/office/powerpoint/2010/main" val="141535103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Rectangle 31"/>
          <p:cNvSpPr>
            <a:spLocks noGrp="1" noChangeArrowheads="1"/>
          </p:cNvSpPr>
          <p:nvPr>
            <p:ph type="hdr" sz="quarter"/>
          </p:nvPr>
        </p:nvSpPr>
        <p:spPr>
          <a:noFill/>
        </p:spPr>
        <p:txBody>
          <a:bodyPr/>
          <a:lstStyle/>
          <a:p>
            <a:r>
              <a:rPr lang="es-ES" smtClean="0"/>
              <a:t>Redes Multimedia</a:t>
            </a:r>
          </a:p>
        </p:txBody>
      </p:sp>
      <p:sp>
        <p:nvSpPr>
          <p:cNvPr id="157699" name="Rectangle 35"/>
          <p:cNvSpPr>
            <a:spLocks noGrp="1" noChangeArrowheads="1"/>
          </p:cNvSpPr>
          <p:nvPr>
            <p:ph type="ftr" sz="quarter" idx="4"/>
          </p:nvPr>
        </p:nvSpPr>
        <p:spPr>
          <a:noFill/>
        </p:spPr>
        <p:txBody>
          <a:bodyPr/>
          <a:lstStyle/>
          <a:p>
            <a:r>
              <a:rPr lang="es-ES" smtClean="0"/>
              <a:t>Ampliación Redes</a:t>
            </a:r>
          </a:p>
        </p:txBody>
      </p:sp>
      <p:sp>
        <p:nvSpPr>
          <p:cNvPr id="157700" name="Rectangle 36"/>
          <p:cNvSpPr>
            <a:spLocks noGrp="1" noChangeArrowheads="1"/>
          </p:cNvSpPr>
          <p:nvPr>
            <p:ph type="sldNum" sz="quarter" idx="5"/>
          </p:nvPr>
        </p:nvSpPr>
        <p:spPr>
          <a:noFill/>
        </p:spPr>
        <p:txBody>
          <a:bodyPr/>
          <a:lstStyle/>
          <a:p>
            <a:r>
              <a:rPr lang="es-ES" smtClean="0"/>
              <a:t>2-</a:t>
            </a:r>
            <a:fld id="{44098E88-FAC4-4BC3-AAD8-1C51C2AB0A3D}" type="slidenum">
              <a:rPr lang="es-ES" smtClean="0"/>
              <a:pPr/>
              <a:t>9</a:t>
            </a:fld>
            <a:endParaRPr lang="es-ES" smtClean="0"/>
          </a:p>
        </p:txBody>
      </p:sp>
      <p:sp>
        <p:nvSpPr>
          <p:cNvPr id="157701" name="Rectangle 2"/>
          <p:cNvSpPr>
            <a:spLocks noGrp="1" noRot="1" noChangeAspect="1" noChangeArrowheads="1" noTextEdit="1"/>
          </p:cNvSpPr>
          <p:nvPr>
            <p:ph type="sldImg"/>
          </p:nvPr>
        </p:nvSpPr>
        <p:spPr>
          <a:xfrm>
            <a:off x="565150" y="488950"/>
            <a:ext cx="5664200" cy="4248150"/>
          </a:xfrm>
          <a:ln/>
        </p:spPr>
      </p:sp>
      <p:sp>
        <p:nvSpPr>
          <p:cNvPr id="157702" name="Rectangle 3"/>
          <p:cNvSpPr>
            <a:spLocks noGrp="1" noChangeArrowheads="1"/>
          </p:cNvSpPr>
          <p:nvPr>
            <p:ph type="body" idx="1"/>
          </p:nvPr>
        </p:nvSpPr>
        <p:spPr>
          <a:noFill/>
          <a:ln/>
        </p:spPr>
        <p:txBody>
          <a:bodyPr/>
          <a:lstStyle/>
          <a:p>
            <a:endParaRPr lang="es-ES" smtClean="0"/>
          </a:p>
        </p:txBody>
      </p:sp>
    </p:spTree>
    <p:extLst>
      <p:ext uri="{BB962C8B-B14F-4D97-AF65-F5344CB8AC3E}">
        <p14:creationId xmlns:p14="http://schemas.microsoft.com/office/powerpoint/2010/main" val="248965491"/>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70" name="Rectangle 31"/>
          <p:cNvSpPr>
            <a:spLocks noGrp="1" noChangeArrowheads="1"/>
          </p:cNvSpPr>
          <p:nvPr>
            <p:ph type="hdr" sz="quarter"/>
          </p:nvPr>
        </p:nvSpPr>
        <p:spPr>
          <a:noFill/>
        </p:spPr>
        <p:txBody>
          <a:bodyPr/>
          <a:lstStyle/>
          <a:p>
            <a:r>
              <a:rPr lang="es-ES" smtClean="0"/>
              <a:t>Redes Multimedia</a:t>
            </a:r>
          </a:p>
        </p:txBody>
      </p:sp>
      <p:sp>
        <p:nvSpPr>
          <p:cNvPr id="211971" name="Rectangle 35"/>
          <p:cNvSpPr>
            <a:spLocks noGrp="1" noChangeArrowheads="1"/>
          </p:cNvSpPr>
          <p:nvPr>
            <p:ph type="ftr" sz="quarter" idx="4"/>
          </p:nvPr>
        </p:nvSpPr>
        <p:spPr>
          <a:noFill/>
        </p:spPr>
        <p:txBody>
          <a:bodyPr/>
          <a:lstStyle/>
          <a:p>
            <a:r>
              <a:rPr lang="es-ES" smtClean="0"/>
              <a:t>Ampliación Redes</a:t>
            </a:r>
          </a:p>
        </p:txBody>
      </p:sp>
      <p:sp>
        <p:nvSpPr>
          <p:cNvPr id="211972" name="Rectangle 36"/>
          <p:cNvSpPr>
            <a:spLocks noGrp="1" noChangeArrowheads="1"/>
          </p:cNvSpPr>
          <p:nvPr>
            <p:ph type="sldNum" sz="quarter" idx="5"/>
          </p:nvPr>
        </p:nvSpPr>
        <p:spPr>
          <a:noFill/>
        </p:spPr>
        <p:txBody>
          <a:bodyPr/>
          <a:lstStyle/>
          <a:p>
            <a:r>
              <a:rPr lang="es-ES" smtClean="0"/>
              <a:t>2-</a:t>
            </a:r>
            <a:fld id="{A4541C24-8252-498F-8FCF-5EAE3862A194}" type="slidenum">
              <a:rPr lang="es-ES" smtClean="0"/>
              <a:pPr/>
              <a:t>90</a:t>
            </a:fld>
            <a:endParaRPr lang="es-ES" smtClean="0"/>
          </a:p>
        </p:txBody>
      </p:sp>
      <p:sp>
        <p:nvSpPr>
          <p:cNvPr id="211973" name="Rectangle 2"/>
          <p:cNvSpPr>
            <a:spLocks noGrp="1" noRot="1" noChangeAspect="1" noChangeArrowheads="1" noTextEdit="1"/>
          </p:cNvSpPr>
          <p:nvPr>
            <p:ph type="sldImg"/>
          </p:nvPr>
        </p:nvSpPr>
        <p:spPr>
          <a:xfrm>
            <a:off x="565150" y="488950"/>
            <a:ext cx="5664200" cy="4248150"/>
          </a:xfrm>
          <a:ln/>
        </p:spPr>
      </p:sp>
    </p:spTree>
    <p:extLst>
      <p:ext uri="{BB962C8B-B14F-4D97-AF65-F5344CB8AC3E}">
        <p14:creationId xmlns:p14="http://schemas.microsoft.com/office/powerpoint/2010/main" val="1850529785"/>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4" name="Rectangle 31"/>
          <p:cNvSpPr>
            <a:spLocks noGrp="1" noChangeArrowheads="1"/>
          </p:cNvSpPr>
          <p:nvPr>
            <p:ph type="hdr" sz="quarter"/>
          </p:nvPr>
        </p:nvSpPr>
        <p:spPr>
          <a:noFill/>
        </p:spPr>
        <p:txBody>
          <a:bodyPr/>
          <a:lstStyle/>
          <a:p>
            <a:r>
              <a:rPr lang="es-ES" smtClean="0"/>
              <a:t>Redes Multimedia</a:t>
            </a:r>
          </a:p>
        </p:txBody>
      </p:sp>
      <p:sp>
        <p:nvSpPr>
          <p:cNvPr id="212995" name="Rectangle 35"/>
          <p:cNvSpPr>
            <a:spLocks noGrp="1" noChangeArrowheads="1"/>
          </p:cNvSpPr>
          <p:nvPr>
            <p:ph type="ftr" sz="quarter" idx="4"/>
          </p:nvPr>
        </p:nvSpPr>
        <p:spPr>
          <a:noFill/>
        </p:spPr>
        <p:txBody>
          <a:bodyPr/>
          <a:lstStyle/>
          <a:p>
            <a:r>
              <a:rPr lang="es-ES" smtClean="0"/>
              <a:t>Ampliación Redes</a:t>
            </a:r>
          </a:p>
        </p:txBody>
      </p:sp>
      <p:sp>
        <p:nvSpPr>
          <p:cNvPr id="212996" name="Rectangle 36"/>
          <p:cNvSpPr>
            <a:spLocks noGrp="1" noChangeArrowheads="1"/>
          </p:cNvSpPr>
          <p:nvPr>
            <p:ph type="sldNum" sz="quarter" idx="5"/>
          </p:nvPr>
        </p:nvSpPr>
        <p:spPr>
          <a:noFill/>
        </p:spPr>
        <p:txBody>
          <a:bodyPr/>
          <a:lstStyle/>
          <a:p>
            <a:r>
              <a:rPr lang="es-ES" smtClean="0"/>
              <a:t>2-</a:t>
            </a:r>
            <a:fld id="{9CBAFDE9-B2A9-483F-9F63-BE3167B117B7}" type="slidenum">
              <a:rPr lang="es-ES" smtClean="0"/>
              <a:pPr/>
              <a:t>91</a:t>
            </a:fld>
            <a:endParaRPr lang="es-ES" smtClean="0"/>
          </a:p>
        </p:txBody>
      </p:sp>
      <p:sp>
        <p:nvSpPr>
          <p:cNvPr id="212997" name="Rectangle 2"/>
          <p:cNvSpPr>
            <a:spLocks noGrp="1" noRot="1" noChangeAspect="1" noChangeArrowheads="1" noTextEdit="1"/>
          </p:cNvSpPr>
          <p:nvPr>
            <p:ph type="sldImg"/>
          </p:nvPr>
        </p:nvSpPr>
        <p:spPr>
          <a:xfrm>
            <a:off x="565150" y="488950"/>
            <a:ext cx="5664200" cy="4248150"/>
          </a:xfrm>
          <a:ln/>
        </p:spPr>
      </p:sp>
      <p:sp>
        <p:nvSpPr>
          <p:cNvPr id="212998" name="Rectangle 3"/>
          <p:cNvSpPr>
            <a:spLocks noGrp="1" noChangeArrowheads="1"/>
          </p:cNvSpPr>
          <p:nvPr>
            <p:ph type="body" idx="1"/>
          </p:nvPr>
        </p:nvSpPr>
        <p:spPr>
          <a:noFill/>
          <a:ln/>
        </p:spPr>
        <p:txBody>
          <a:bodyPr/>
          <a:lstStyle/>
          <a:p>
            <a:endParaRPr lang="es-ES" smtClean="0"/>
          </a:p>
        </p:txBody>
      </p:sp>
    </p:spTree>
    <p:extLst>
      <p:ext uri="{BB962C8B-B14F-4D97-AF65-F5344CB8AC3E}">
        <p14:creationId xmlns:p14="http://schemas.microsoft.com/office/powerpoint/2010/main" val="3644376690"/>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Rectangle 31"/>
          <p:cNvSpPr>
            <a:spLocks noGrp="1" noChangeArrowheads="1"/>
          </p:cNvSpPr>
          <p:nvPr>
            <p:ph type="hdr" sz="quarter"/>
          </p:nvPr>
        </p:nvSpPr>
        <p:spPr>
          <a:noFill/>
        </p:spPr>
        <p:txBody>
          <a:bodyPr/>
          <a:lstStyle/>
          <a:p>
            <a:r>
              <a:rPr lang="es-ES" smtClean="0"/>
              <a:t>Redes Multimedia</a:t>
            </a:r>
          </a:p>
        </p:txBody>
      </p:sp>
      <p:sp>
        <p:nvSpPr>
          <p:cNvPr id="214019" name="Rectangle 35"/>
          <p:cNvSpPr>
            <a:spLocks noGrp="1" noChangeArrowheads="1"/>
          </p:cNvSpPr>
          <p:nvPr>
            <p:ph type="ftr" sz="quarter" idx="4"/>
          </p:nvPr>
        </p:nvSpPr>
        <p:spPr>
          <a:noFill/>
        </p:spPr>
        <p:txBody>
          <a:bodyPr/>
          <a:lstStyle/>
          <a:p>
            <a:r>
              <a:rPr lang="es-ES" smtClean="0"/>
              <a:t>Ampliación Redes</a:t>
            </a:r>
          </a:p>
        </p:txBody>
      </p:sp>
      <p:sp>
        <p:nvSpPr>
          <p:cNvPr id="214020" name="Rectangle 36"/>
          <p:cNvSpPr>
            <a:spLocks noGrp="1" noChangeArrowheads="1"/>
          </p:cNvSpPr>
          <p:nvPr>
            <p:ph type="sldNum" sz="quarter" idx="5"/>
          </p:nvPr>
        </p:nvSpPr>
        <p:spPr>
          <a:noFill/>
        </p:spPr>
        <p:txBody>
          <a:bodyPr/>
          <a:lstStyle/>
          <a:p>
            <a:r>
              <a:rPr lang="es-ES" smtClean="0"/>
              <a:t>2-</a:t>
            </a:r>
            <a:fld id="{C7C31F1D-5405-45C0-A4E3-0F9A693D08CA}" type="slidenum">
              <a:rPr lang="es-ES" smtClean="0"/>
              <a:pPr/>
              <a:t>92</a:t>
            </a:fld>
            <a:endParaRPr lang="es-ES" smtClean="0"/>
          </a:p>
        </p:txBody>
      </p:sp>
      <p:sp>
        <p:nvSpPr>
          <p:cNvPr id="214021" name="Rectangle 2"/>
          <p:cNvSpPr>
            <a:spLocks noGrp="1" noRot="1" noChangeAspect="1" noChangeArrowheads="1" noTextEdit="1"/>
          </p:cNvSpPr>
          <p:nvPr>
            <p:ph type="sldImg"/>
          </p:nvPr>
        </p:nvSpPr>
        <p:spPr>
          <a:xfrm>
            <a:off x="565150" y="488950"/>
            <a:ext cx="5664200" cy="4248150"/>
          </a:xfrm>
          <a:ln/>
        </p:spPr>
      </p:sp>
      <p:sp>
        <p:nvSpPr>
          <p:cNvPr id="214022" name="Rectangle 3"/>
          <p:cNvSpPr>
            <a:spLocks noGrp="1" noChangeArrowheads="1"/>
          </p:cNvSpPr>
          <p:nvPr>
            <p:ph type="body" idx="1"/>
          </p:nvPr>
        </p:nvSpPr>
        <p:spPr>
          <a:noFill/>
          <a:ln/>
        </p:spPr>
        <p:txBody>
          <a:bodyPr/>
          <a:lstStyle/>
          <a:p>
            <a:endParaRPr lang="es-ES" smtClean="0"/>
          </a:p>
        </p:txBody>
      </p:sp>
    </p:spTree>
    <p:extLst>
      <p:ext uri="{BB962C8B-B14F-4D97-AF65-F5344CB8AC3E}">
        <p14:creationId xmlns:p14="http://schemas.microsoft.com/office/powerpoint/2010/main" val="4132968880"/>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a:xfrm>
            <a:off x="565150" y="488950"/>
            <a:ext cx="5664200" cy="4248150"/>
          </a:xfrm>
        </p:spPr>
      </p:sp>
      <p:sp>
        <p:nvSpPr>
          <p:cNvPr id="3" name="2 Marcador de notas"/>
          <p:cNvSpPr>
            <a:spLocks noGrp="1"/>
          </p:cNvSpPr>
          <p:nvPr>
            <p:ph type="body" idx="1"/>
          </p:nvPr>
        </p:nvSpPr>
        <p:spPr/>
        <p:txBody>
          <a:bodyPr>
            <a:normAutofit/>
          </a:bodyPr>
          <a:lstStyle/>
          <a:p>
            <a:endParaRPr lang="es-ES"/>
          </a:p>
        </p:txBody>
      </p:sp>
      <p:sp>
        <p:nvSpPr>
          <p:cNvPr id="4" name="3 Marcador de encabezado"/>
          <p:cNvSpPr>
            <a:spLocks noGrp="1"/>
          </p:cNvSpPr>
          <p:nvPr>
            <p:ph type="hdr" sz="quarter" idx="10"/>
          </p:nvPr>
        </p:nvSpPr>
        <p:spPr/>
        <p:txBody>
          <a:bodyPr/>
          <a:lstStyle/>
          <a:p>
            <a:pPr>
              <a:defRPr/>
            </a:pPr>
            <a:r>
              <a:rPr lang="es-ES" smtClean="0"/>
              <a:t>Redes Multimedia</a:t>
            </a:r>
            <a:endParaRPr lang="es-ES"/>
          </a:p>
        </p:txBody>
      </p:sp>
      <p:sp>
        <p:nvSpPr>
          <p:cNvPr id="5" name="4 Marcador de pie de página"/>
          <p:cNvSpPr>
            <a:spLocks noGrp="1"/>
          </p:cNvSpPr>
          <p:nvPr>
            <p:ph type="ftr" sz="quarter" idx="11"/>
          </p:nvPr>
        </p:nvSpPr>
        <p:spPr/>
        <p:txBody>
          <a:bodyPr/>
          <a:lstStyle/>
          <a:p>
            <a:pPr>
              <a:defRPr/>
            </a:pPr>
            <a:r>
              <a:rPr lang="es-ES" smtClean="0"/>
              <a:t>Ampliación Redes</a:t>
            </a:r>
            <a:endParaRPr lang="es-ES"/>
          </a:p>
        </p:txBody>
      </p:sp>
      <p:sp>
        <p:nvSpPr>
          <p:cNvPr id="6" name="5 Marcador de número de diapositiva"/>
          <p:cNvSpPr>
            <a:spLocks noGrp="1"/>
          </p:cNvSpPr>
          <p:nvPr>
            <p:ph type="sldNum" sz="quarter" idx="12"/>
          </p:nvPr>
        </p:nvSpPr>
        <p:spPr/>
        <p:txBody>
          <a:bodyPr/>
          <a:lstStyle/>
          <a:p>
            <a:pPr>
              <a:defRPr/>
            </a:pPr>
            <a:r>
              <a:rPr lang="es-ES" smtClean="0"/>
              <a:t>2-</a:t>
            </a:r>
            <a:fld id="{8F9D4B5A-6492-440F-9087-82B0E8C466CE}" type="slidenum">
              <a:rPr lang="es-ES" smtClean="0"/>
              <a:pPr>
                <a:defRPr/>
              </a:pPr>
              <a:t>93</a:t>
            </a:fld>
            <a:endParaRPr lang="es-ES"/>
          </a:p>
        </p:txBody>
      </p:sp>
    </p:spTree>
    <p:extLst>
      <p:ext uri="{BB962C8B-B14F-4D97-AF65-F5344CB8AC3E}">
        <p14:creationId xmlns:p14="http://schemas.microsoft.com/office/powerpoint/2010/main" val="396191626"/>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2" name="Rectangle 31"/>
          <p:cNvSpPr>
            <a:spLocks noGrp="1" noChangeArrowheads="1"/>
          </p:cNvSpPr>
          <p:nvPr>
            <p:ph type="hdr" sz="quarter"/>
          </p:nvPr>
        </p:nvSpPr>
        <p:spPr>
          <a:noFill/>
        </p:spPr>
        <p:txBody>
          <a:bodyPr/>
          <a:lstStyle/>
          <a:p>
            <a:r>
              <a:rPr lang="es-ES" smtClean="0"/>
              <a:t>Redes Multimedia</a:t>
            </a:r>
          </a:p>
        </p:txBody>
      </p:sp>
      <p:sp>
        <p:nvSpPr>
          <p:cNvPr id="215043" name="Rectangle 35"/>
          <p:cNvSpPr>
            <a:spLocks noGrp="1" noChangeArrowheads="1"/>
          </p:cNvSpPr>
          <p:nvPr>
            <p:ph type="ftr" sz="quarter" idx="4"/>
          </p:nvPr>
        </p:nvSpPr>
        <p:spPr>
          <a:noFill/>
        </p:spPr>
        <p:txBody>
          <a:bodyPr/>
          <a:lstStyle/>
          <a:p>
            <a:r>
              <a:rPr lang="es-ES" smtClean="0"/>
              <a:t>Ampliación Redes</a:t>
            </a:r>
          </a:p>
        </p:txBody>
      </p:sp>
      <p:sp>
        <p:nvSpPr>
          <p:cNvPr id="215044" name="Rectangle 36"/>
          <p:cNvSpPr>
            <a:spLocks noGrp="1" noChangeArrowheads="1"/>
          </p:cNvSpPr>
          <p:nvPr>
            <p:ph type="sldNum" sz="quarter" idx="5"/>
          </p:nvPr>
        </p:nvSpPr>
        <p:spPr>
          <a:noFill/>
        </p:spPr>
        <p:txBody>
          <a:bodyPr/>
          <a:lstStyle/>
          <a:p>
            <a:r>
              <a:rPr lang="es-ES" smtClean="0"/>
              <a:t>2-</a:t>
            </a:r>
            <a:fld id="{3EE827FE-6D23-4A99-91CE-A96BD16DD3D2}" type="slidenum">
              <a:rPr lang="es-ES" smtClean="0"/>
              <a:pPr/>
              <a:t>94</a:t>
            </a:fld>
            <a:endParaRPr lang="es-ES" smtClean="0"/>
          </a:p>
        </p:txBody>
      </p:sp>
      <p:sp>
        <p:nvSpPr>
          <p:cNvPr id="215045" name="Rectangle 2"/>
          <p:cNvSpPr>
            <a:spLocks noGrp="1" noRot="1" noChangeAspect="1" noChangeArrowheads="1" noTextEdit="1"/>
          </p:cNvSpPr>
          <p:nvPr>
            <p:ph type="sldImg"/>
          </p:nvPr>
        </p:nvSpPr>
        <p:spPr>
          <a:xfrm>
            <a:off x="565150" y="488950"/>
            <a:ext cx="5664200" cy="4248150"/>
          </a:xfrm>
          <a:ln/>
        </p:spPr>
      </p:sp>
      <p:sp>
        <p:nvSpPr>
          <p:cNvPr id="215046" name="Rectangle 3"/>
          <p:cNvSpPr>
            <a:spLocks noGrp="1" noChangeArrowheads="1"/>
          </p:cNvSpPr>
          <p:nvPr>
            <p:ph type="body" idx="1"/>
          </p:nvPr>
        </p:nvSpPr>
        <p:spPr>
          <a:noFill/>
          <a:ln/>
        </p:spPr>
        <p:txBody>
          <a:bodyPr/>
          <a:lstStyle/>
          <a:p>
            <a:endParaRPr lang="es-ES" smtClean="0"/>
          </a:p>
        </p:txBody>
      </p:sp>
    </p:spTree>
    <p:extLst>
      <p:ext uri="{BB962C8B-B14F-4D97-AF65-F5344CB8AC3E}">
        <p14:creationId xmlns:p14="http://schemas.microsoft.com/office/powerpoint/2010/main" val="2493404667"/>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Rectangle 31"/>
          <p:cNvSpPr>
            <a:spLocks noGrp="1" noChangeArrowheads="1"/>
          </p:cNvSpPr>
          <p:nvPr>
            <p:ph type="hdr" sz="quarter"/>
          </p:nvPr>
        </p:nvSpPr>
        <p:spPr>
          <a:noFill/>
        </p:spPr>
        <p:txBody>
          <a:bodyPr/>
          <a:lstStyle/>
          <a:p>
            <a:r>
              <a:rPr lang="es-ES" smtClean="0"/>
              <a:t>Redes Multimedia</a:t>
            </a:r>
          </a:p>
        </p:txBody>
      </p:sp>
      <p:sp>
        <p:nvSpPr>
          <p:cNvPr id="216067" name="Rectangle 35"/>
          <p:cNvSpPr>
            <a:spLocks noGrp="1" noChangeArrowheads="1"/>
          </p:cNvSpPr>
          <p:nvPr>
            <p:ph type="ftr" sz="quarter" idx="4"/>
          </p:nvPr>
        </p:nvSpPr>
        <p:spPr>
          <a:noFill/>
        </p:spPr>
        <p:txBody>
          <a:bodyPr/>
          <a:lstStyle/>
          <a:p>
            <a:r>
              <a:rPr lang="es-ES" smtClean="0"/>
              <a:t>Ampliación Redes</a:t>
            </a:r>
          </a:p>
        </p:txBody>
      </p:sp>
      <p:sp>
        <p:nvSpPr>
          <p:cNvPr id="216068" name="Rectangle 36"/>
          <p:cNvSpPr>
            <a:spLocks noGrp="1" noChangeArrowheads="1"/>
          </p:cNvSpPr>
          <p:nvPr>
            <p:ph type="sldNum" sz="quarter" idx="5"/>
          </p:nvPr>
        </p:nvSpPr>
        <p:spPr>
          <a:noFill/>
        </p:spPr>
        <p:txBody>
          <a:bodyPr/>
          <a:lstStyle/>
          <a:p>
            <a:r>
              <a:rPr lang="es-ES" smtClean="0"/>
              <a:t>2-</a:t>
            </a:r>
            <a:fld id="{0F284518-471B-48F0-9FA6-A17342483FF1}" type="slidenum">
              <a:rPr lang="es-ES" smtClean="0"/>
              <a:pPr/>
              <a:t>95</a:t>
            </a:fld>
            <a:endParaRPr lang="es-ES" smtClean="0"/>
          </a:p>
        </p:txBody>
      </p:sp>
      <p:sp>
        <p:nvSpPr>
          <p:cNvPr id="216069" name="Rectangle 2"/>
          <p:cNvSpPr>
            <a:spLocks noGrp="1" noRot="1" noChangeAspect="1" noChangeArrowheads="1" noTextEdit="1"/>
          </p:cNvSpPr>
          <p:nvPr>
            <p:ph type="sldImg"/>
          </p:nvPr>
        </p:nvSpPr>
        <p:spPr>
          <a:xfrm>
            <a:off x="565150" y="488950"/>
            <a:ext cx="5664200" cy="4248150"/>
          </a:xfrm>
          <a:ln/>
        </p:spPr>
      </p:sp>
      <p:sp>
        <p:nvSpPr>
          <p:cNvPr id="216070" name="Rectangle 3"/>
          <p:cNvSpPr>
            <a:spLocks noGrp="1" noChangeArrowheads="1"/>
          </p:cNvSpPr>
          <p:nvPr>
            <p:ph type="body" idx="1"/>
          </p:nvPr>
        </p:nvSpPr>
        <p:spPr>
          <a:noFill/>
          <a:ln/>
        </p:spPr>
        <p:txBody>
          <a:bodyPr/>
          <a:lstStyle/>
          <a:p>
            <a:endParaRPr lang="es-ES" smtClean="0"/>
          </a:p>
        </p:txBody>
      </p:sp>
    </p:spTree>
    <p:extLst>
      <p:ext uri="{BB962C8B-B14F-4D97-AF65-F5344CB8AC3E}">
        <p14:creationId xmlns:p14="http://schemas.microsoft.com/office/powerpoint/2010/main" val="3289566869"/>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90" name="Rectangle 31"/>
          <p:cNvSpPr>
            <a:spLocks noGrp="1" noChangeArrowheads="1"/>
          </p:cNvSpPr>
          <p:nvPr>
            <p:ph type="hdr" sz="quarter"/>
          </p:nvPr>
        </p:nvSpPr>
        <p:spPr>
          <a:noFill/>
        </p:spPr>
        <p:txBody>
          <a:bodyPr/>
          <a:lstStyle/>
          <a:p>
            <a:r>
              <a:rPr lang="es-ES" smtClean="0"/>
              <a:t>Redes Multimedia</a:t>
            </a:r>
          </a:p>
        </p:txBody>
      </p:sp>
      <p:sp>
        <p:nvSpPr>
          <p:cNvPr id="217091" name="Rectangle 35"/>
          <p:cNvSpPr>
            <a:spLocks noGrp="1" noChangeArrowheads="1"/>
          </p:cNvSpPr>
          <p:nvPr>
            <p:ph type="ftr" sz="quarter" idx="4"/>
          </p:nvPr>
        </p:nvSpPr>
        <p:spPr>
          <a:noFill/>
        </p:spPr>
        <p:txBody>
          <a:bodyPr/>
          <a:lstStyle/>
          <a:p>
            <a:r>
              <a:rPr lang="es-ES" smtClean="0"/>
              <a:t>Ampliación Redes</a:t>
            </a:r>
          </a:p>
        </p:txBody>
      </p:sp>
      <p:sp>
        <p:nvSpPr>
          <p:cNvPr id="217092" name="Rectangle 36"/>
          <p:cNvSpPr>
            <a:spLocks noGrp="1" noChangeArrowheads="1"/>
          </p:cNvSpPr>
          <p:nvPr>
            <p:ph type="sldNum" sz="quarter" idx="5"/>
          </p:nvPr>
        </p:nvSpPr>
        <p:spPr>
          <a:noFill/>
        </p:spPr>
        <p:txBody>
          <a:bodyPr/>
          <a:lstStyle/>
          <a:p>
            <a:r>
              <a:rPr lang="es-ES" smtClean="0"/>
              <a:t>2-</a:t>
            </a:r>
            <a:fld id="{7C7504B3-533B-4F78-9216-052DB9046D40}" type="slidenum">
              <a:rPr lang="es-ES" smtClean="0"/>
              <a:pPr/>
              <a:t>96</a:t>
            </a:fld>
            <a:endParaRPr lang="es-ES" smtClean="0"/>
          </a:p>
        </p:txBody>
      </p:sp>
      <p:sp>
        <p:nvSpPr>
          <p:cNvPr id="217093" name="Rectangle 2"/>
          <p:cNvSpPr>
            <a:spLocks noGrp="1" noRot="1" noChangeAspect="1" noChangeArrowheads="1" noTextEdit="1"/>
          </p:cNvSpPr>
          <p:nvPr>
            <p:ph type="sldImg"/>
          </p:nvPr>
        </p:nvSpPr>
        <p:spPr>
          <a:xfrm>
            <a:off x="565150" y="488950"/>
            <a:ext cx="5664200" cy="4248150"/>
          </a:xfrm>
          <a:ln/>
        </p:spPr>
      </p:sp>
      <p:sp>
        <p:nvSpPr>
          <p:cNvPr id="217094" name="Rectangle 3"/>
          <p:cNvSpPr>
            <a:spLocks noGrp="1" noChangeArrowheads="1"/>
          </p:cNvSpPr>
          <p:nvPr>
            <p:ph type="body" idx="1"/>
          </p:nvPr>
        </p:nvSpPr>
        <p:spPr>
          <a:noFill/>
          <a:ln/>
        </p:spPr>
        <p:txBody>
          <a:bodyPr/>
          <a:lstStyle/>
          <a:p>
            <a:endParaRPr lang="es-ES" smtClean="0"/>
          </a:p>
        </p:txBody>
      </p:sp>
    </p:spTree>
    <p:extLst>
      <p:ext uri="{BB962C8B-B14F-4D97-AF65-F5344CB8AC3E}">
        <p14:creationId xmlns:p14="http://schemas.microsoft.com/office/powerpoint/2010/main" val="565581193"/>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4" name="Rectangle 31"/>
          <p:cNvSpPr>
            <a:spLocks noGrp="1" noChangeArrowheads="1"/>
          </p:cNvSpPr>
          <p:nvPr>
            <p:ph type="hdr" sz="quarter"/>
          </p:nvPr>
        </p:nvSpPr>
        <p:spPr>
          <a:noFill/>
        </p:spPr>
        <p:txBody>
          <a:bodyPr/>
          <a:lstStyle/>
          <a:p>
            <a:r>
              <a:rPr lang="es-ES" smtClean="0"/>
              <a:t>Redes Multimedia</a:t>
            </a:r>
          </a:p>
        </p:txBody>
      </p:sp>
      <p:sp>
        <p:nvSpPr>
          <p:cNvPr id="218115" name="Rectangle 35"/>
          <p:cNvSpPr>
            <a:spLocks noGrp="1" noChangeArrowheads="1"/>
          </p:cNvSpPr>
          <p:nvPr>
            <p:ph type="ftr" sz="quarter" idx="4"/>
          </p:nvPr>
        </p:nvSpPr>
        <p:spPr>
          <a:noFill/>
        </p:spPr>
        <p:txBody>
          <a:bodyPr/>
          <a:lstStyle/>
          <a:p>
            <a:r>
              <a:rPr lang="es-ES" smtClean="0"/>
              <a:t>Ampliación Redes</a:t>
            </a:r>
          </a:p>
        </p:txBody>
      </p:sp>
      <p:sp>
        <p:nvSpPr>
          <p:cNvPr id="218116" name="Rectangle 36"/>
          <p:cNvSpPr>
            <a:spLocks noGrp="1" noChangeArrowheads="1"/>
          </p:cNvSpPr>
          <p:nvPr>
            <p:ph type="sldNum" sz="quarter" idx="5"/>
          </p:nvPr>
        </p:nvSpPr>
        <p:spPr>
          <a:noFill/>
        </p:spPr>
        <p:txBody>
          <a:bodyPr/>
          <a:lstStyle/>
          <a:p>
            <a:r>
              <a:rPr lang="es-ES" smtClean="0"/>
              <a:t>2-</a:t>
            </a:r>
            <a:fld id="{83BE826B-DE6B-48BE-B699-9423A5510A9A}" type="slidenum">
              <a:rPr lang="es-ES" smtClean="0"/>
              <a:pPr/>
              <a:t>97</a:t>
            </a:fld>
            <a:endParaRPr lang="es-ES" smtClean="0"/>
          </a:p>
        </p:txBody>
      </p:sp>
      <p:sp>
        <p:nvSpPr>
          <p:cNvPr id="218117" name="Rectangle 2"/>
          <p:cNvSpPr>
            <a:spLocks noGrp="1" noRot="1" noChangeAspect="1" noChangeArrowheads="1" noTextEdit="1"/>
          </p:cNvSpPr>
          <p:nvPr>
            <p:ph type="sldImg"/>
          </p:nvPr>
        </p:nvSpPr>
        <p:spPr>
          <a:xfrm>
            <a:off x="565150" y="488950"/>
            <a:ext cx="5664200" cy="4248150"/>
          </a:xfrm>
          <a:ln/>
        </p:spPr>
      </p:sp>
      <p:sp>
        <p:nvSpPr>
          <p:cNvPr id="218118" name="Rectangle 3"/>
          <p:cNvSpPr>
            <a:spLocks noGrp="1" noChangeArrowheads="1"/>
          </p:cNvSpPr>
          <p:nvPr>
            <p:ph type="body" idx="1"/>
          </p:nvPr>
        </p:nvSpPr>
        <p:spPr>
          <a:noFill/>
          <a:ln/>
        </p:spPr>
        <p:txBody>
          <a:bodyPr/>
          <a:lstStyle/>
          <a:p>
            <a:endParaRPr lang="es-ES" smtClean="0"/>
          </a:p>
        </p:txBody>
      </p:sp>
    </p:spTree>
    <p:extLst>
      <p:ext uri="{BB962C8B-B14F-4D97-AF65-F5344CB8AC3E}">
        <p14:creationId xmlns:p14="http://schemas.microsoft.com/office/powerpoint/2010/main" val="3865747651"/>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a:xfrm>
            <a:off x="565150" y="488950"/>
            <a:ext cx="5664200" cy="4248150"/>
          </a:xfrm>
        </p:spPr>
      </p:sp>
      <p:sp>
        <p:nvSpPr>
          <p:cNvPr id="3" name="2 Marcador de notas"/>
          <p:cNvSpPr>
            <a:spLocks noGrp="1"/>
          </p:cNvSpPr>
          <p:nvPr>
            <p:ph type="body" idx="1"/>
          </p:nvPr>
        </p:nvSpPr>
        <p:spPr/>
        <p:txBody>
          <a:bodyPr>
            <a:normAutofit/>
          </a:bodyPr>
          <a:lstStyle/>
          <a:p>
            <a:endParaRPr lang="es-ES"/>
          </a:p>
        </p:txBody>
      </p:sp>
      <p:sp>
        <p:nvSpPr>
          <p:cNvPr id="4" name="3 Marcador de encabezado"/>
          <p:cNvSpPr>
            <a:spLocks noGrp="1"/>
          </p:cNvSpPr>
          <p:nvPr>
            <p:ph type="hdr" sz="quarter" idx="10"/>
          </p:nvPr>
        </p:nvSpPr>
        <p:spPr/>
        <p:txBody>
          <a:bodyPr/>
          <a:lstStyle/>
          <a:p>
            <a:pPr>
              <a:defRPr/>
            </a:pPr>
            <a:r>
              <a:rPr lang="es-ES" smtClean="0"/>
              <a:t>Redes Multimedia</a:t>
            </a:r>
            <a:endParaRPr lang="es-ES"/>
          </a:p>
        </p:txBody>
      </p:sp>
      <p:sp>
        <p:nvSpPr>
          <p:cNvPr id="5" name="4 Marcador de pie de página"/>
          <p:cNvSpPr>
            <a:spLocks noGrp="1"/>
          </p:cNvSpPr>
          <p:nvPr>
            <p:ph type="ftr" sz="quarter" idx="11"/>
          </p:nvPr>
        </p:nvSpPr>
        <p:spPr/>
        <p:txBody>
          <a:bodyPr/>
          <a:lstStyle/>
          <a:p>
            <a:pPr>
              <a:defRPr/>
            </a:pPr>
            <a:r>
              <a:rPr lang="es-ES" smtClean="0"/>
              <a:t>Ampliación Redes</a:t>
            </a:r>
            <a:endParaRPr lang="es-ES"/>
          </a:p>
        </p:txBody>
      </p:sp>
      <p:sp>
        <p:nvSpPr>
          <p:cNvPr id="6" name="5 Marcador de número de diapositiva"/>
          <p:cNvSpPr>
            <a:spLocks noGrp="1"/>
          </p:cNvSpPr>
          <p:nvPr>
            <p:ph type="sldNum" sz="quarter" idx="12"/>
          </p:nvPr>
        </p:nvSpPr>
        <p:spPr/>
        <p:txBody>
          <a:bodyPr/>
          <a:lstStyle/>
          <a:p>
            <a:pPr>
              <a:defRPr/>
            </a:pPr>
            <a:r>
              <a:rPr lang="es-ES" smtClean="0"/>
              <a:t>2-</a:t>
            </a:r>
            <a:fld id="{8F9D4B5A-6492-440F-9087-82B0E8C466CE}" type="slidenum">
              <a:rPr lang="es-ES" smtClean="0"/>
              <a:pPr>
                <a:defRPr/>
              </a:pPr>
              <a:t>98</a:t>
            </a:fld>
            <a:endParaRPr lang="es-ES"/>
          </a:p>
        </p:txBody>
      </p:sp>
    </p:spTree>
    <p:extLst>
      <p:ext uri="{BB962C8B-B14F-4D97-AF65-F5344CB8AC3E}">
        <p14:creationId xmlns:p14="http://schemas.microsoft.com/office/powerpoint/2010/main" val="3971405178"/>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a:xfrm>
            <a:off x="565150" y="488950"/>
            <a:ext cx="5664200" cy="4248150"/>
          </a:xfrm>
        </p:spPr>
      </p:sp>
      <p:sp>
        <p:nvSpPr>
          <p:cNvPr id="3" name="2 Marcador de notas"/>
          <p:cNvSpPr>
            <a:spLocks noGrp="1"/>
          </p:cNvSpPr>
          <p:nvPr>
            <p:ph type="body" idx="1"/>
          </p:nvPr>
        </p:nvSpPr>
        <p:spPr/>
        <p:txBody>
          <a:bodyPr>
            <a:normAutofit/>
          </a:bodyPr>
          <a:lstStyle/>
          <a:p>
            <a:endParaRPr lang="es-ES"/>
          </a:p>
        </p:txBody>
      </p:sp>
      <p:sp>
        <p:nvSpPr>
          <p:cNvPr id="4" name="3 Marcador de encabezado"/>
          <p:cNvSpPr>
            <a:spLocks noGrp="1"/>
          </p:cNvSpPr>
          <p:nvPr>
            <p:ph type="hdr" sz="quarter" idx="10"/>
          </p:nvPr>
        </p:nvSpPr>
        <p:spPr/>
        <p:txBody>
          <a:bodyPr/>
          <a:lstStyle/>
          <a:p>
            <a:pPr>
              <a:defRPr/>
            </a:pPr>
            <a:r>
              <a:rPr lang="es-ES" smtClean="0"/>
              <a:t>Redes Multimedia</a:t>
            </a:r>
            <a:endParaRPr lang="es-ES"/>
          </a:p>
        </p:txBody>
      </p:sp>
      <p:sp>
        <p:nvSpPr>
          <p:cNvPr id="5" name="4 Marcador de pie de página"/>
          <p:cNvSpPr>
            <a:spLocks noGrp="1"/>
          </p:cNvSpPr>
          <p:nvPr>
            <p:ph type="ftr" sz="quarter" idx="11"/>
          </p:nvPr>
        </p:nvSpPr>
        <p:spPr/>
        <p:txBody>
          <a:bodyPr/>
          <a:lstStyle/>
          <a:p>
            <a:pPr>
              <a:defRPr/>
            </a:pPr>
            <a:r>
              <a:rPr lang="es-ES" smtClean="0"/>
              <a:t>Ampliación Redes</a:t>
            </a:r>
            <a:endParaRPr lang="es-ES"/>
          </a:p>
        </p:txBody>
      </p:sp>
      <p:sp>
        <p:nvSpPr>
          <p:cNvPr id="6" name="5 Marcador de número de diapositiva"/>
          <p:cNvSpPr>
            <a:spLocks noGrp="1"/>
          </p:cNvSpPr>
          <p:nvPr>
            <p:ph type="sldNum" sz="quarter" idx="12"/>
          </p:nvPr>
        </p:nvSpPr>
        <p:spPr/>
        <p:txBody>
          <a:bodyPr/>
          <a:lstStyle/>
          <a:p>
            <a:pPr>
              <a:defRPr/>
            </a:pPr>
            <a:r>
              <a:rPr lang="es-ES" smtClean="0"/>
              <a:t>2-</a:t>
            </a:r>
            <a:fld id="{8F9D4B5A-6492-440F-9087-82B0E8C466CE}" type="slidenum">
              <a:rPr lang="es-ES" smtClean="0"/>
              <a:pPr>
                <a:defRPr/>
              </a:pPr>
              <a:t>99</a:t>
            </a:fld>
            <a:endParaRPr lang="es-ES"/>
          </a:p>
        </p:txBody>
      </p:sp>
    </p:spTree>
    <p:extLst>
      <p:ext uri="{BB962C8B-B14F-4D97-AF65-F5344CB8AC3E}">
        <p14:creationId xmlns:p14="http://schemas.microsoft.com/office/powerpoint/2010/main" val="108857336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1 Título"/>
          <p:cNvSpPr>
            <a:spLocks noGrp="1"/>
          </p:cNvSpPr>
          <p:nvPr>
            <p:ph type="ctrTitle"/>
          </p:nvPr>
        </p:nvSpPr>
        <p:spPr>
          <a:xfrm>
            <a:off x="685800" y="2130425"/>
            <a:ext cx="7772400" cy="1470025"/>
          </a:xfrm>
        </p:spPr>
        <p:txBody>
          <a:bodyPr/>
          <a:lstStyle/>
          <a:p>
            <a:r>
              <a:rPr lang="es-ES" smtClean="0"/>
              <a:t>Haga clic para modificar el estilo de título del patrón</a:t>
            </a:r>
            <a:endParaRPr lang="es-ES"/>
          </a:p>
        </p:txBody>
      </p:sp>
      <p:sp>
        <p:nvSpPr>
          <p:cNvPr id="3" name="2 Subtítulo"/>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s-ES" smtClean="0"/>
              <a:t>Haga clic para modificar el estilo de subtítulo del patrón</a:t>
            </a:r>
            <a:endParaRPr lang="es-ES"/>
          </a:p>
        </p:txBody>
      </p:sp>
      <p:sp>
        <p:nvSpPr>
          <p:cNvPr id="4" name="Rectangle 17"/>
          <p:cNvSpPr>
            <a:spLocks noGrp="1" noChangeArrowheads="1"/>
          </p:cNvSpPr>
          <p:nvPr>
            <p:ph type="sldNum" sz="quarter" idx="10"/>
          </p:nvPr>
        </p:nvSpPr>
        <p:spPr>
          <a:ln/>
        </p:spPr>
        <p:txBody>
          <a:bodyPr/>
          <a:lstStyle>
            <a:lvl1pPr>
              <a:defRPr/>
            </a:lvl1pPr>
          </a:lstStyle>
          <a:p>
            <a:pPr>
              <a:defRPr/>
            </a:pPr>
            <a:r>
              <a:rPr lang="es-ES"/>
              <a:t>Ampliación Redes 2-</a:t>
            </a:r>
            <a:fld id="{0F67632E-7629-4583-AA0C-E8AB573884D9}" type="slidenum">
              <a:rPr lang="es-ES"/>
              <a:pPr>
                <a:defRPr/>
              </a:pPr>
              <a:t>‹Nº›</a:t>
            </a:fld>
            <a:endParaRPr lang="es-ES"/>
          </a:p>
        </p:txBody>
      </p:sp>
    </p:spTree>
  </p:cSld>
  <p:clrMapOvr>
    <a:masterClrMapping/>
  </p:clrMapOvr>
  <p:transition>
    <p:cover dir="ld"/>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ES"/>
          </a:p>
        </p:txBody>
      </p:sp>
      <p:sp>
        <p:nvSpPr>
          <p:cNvPr id="3" name="2 Marcador de texto vertical"/>
          <p:cNvSpPr>
            <a:spLocks noGrp="1"/>
          </p:cNvSpPr>
          <p:nvPr>
            <p:ph type="body" orient="vert" idx="1"/>
          </p:nvPr>
        </p:nvSpPr>
        <p:spPr/>
        <p:txBody>
          <a:bodyPr vert="eaVert"/>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ES"/>
          </a:p>
        </p:txBody>
      </p:sp>
      <p:sp>
        <p:nvSpPr>
          <p:cNvPr id="4" name="Rectangle 17"/>
          <p:cNvSpPr>
            <a:spLocks noGrp="1" noChangeArrowheads="1"/>
          </p:cNvSpPr>
          <p:nvPr>
            <p:ph type="sldNum" sz="quarter" idx="10"/>
          </p:nvPr>
        </p:nvSpPr>
        <p:spPr>
          <a:ln/>
        </p:spPr>
        <p:txBody>
          <a:bodyPr/>
          <a:lstStyle>
            <a:lvl1pPr>
              <a:defRPr/>
            </a:lvl1pPr>
          </a:lstStyle>
          <a:p>
            <a:pPr>
              <a:defRPr/>
            </a:pPr>
            <a:r>
              <a:rPr lang="es-ES"/>
              <a:t>Ampliación Redes 2-</a:t>
            </a:r>
            <a:fld id="{BB8D3FE1-DA78-47C7-A52C-B3ED2DB0CF2F}" type="slidenum">
              <a:rPr lang="es-ES"/>
              <a:pPr>
                <a:defRPr/>
              </a:pPr>
              <a:t>‹Nº›</a:t>
            </a:fld>
            <a:endParaRPr lang="es-ES"/>
          </a:p>
        </p:txBody>
      </p:sp>
    </p:spTree>
  </p:cSld>
  <p:clrMapOvr>
    <a:masterClrMapping/>
  </p:clrMapOvr>
  <p:transition>
    <p:cover dir="ld"/>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6515100" y="609600"/>
            <a:ext cx="1943100" cy="5486400"/>
          </a:xfrm>
        </p:spPr>
        <p:txBody>
          <a:bodyPr vert="eaVert"/>
          <a:lstStyle/>
          <a:p>
            <a:r>
              <a:rPr lang="es-ES" smtClean="0"/>
              <a:t>Haga clic para modificar el estilo de título del patrón</a:t>
            </a:r>
            <a:endParaRPr lang="es-ES"/>
          </a:p>
        </p:txBody>
      </p:sp>
      <p:sp>
        <p:nvSpPr>
          <p:cNvPr id="3" name="2 Marcador de texto vertical"/>
          <p:cNvSpPr>
            <a:spLocks noGrp="1"/>
          </p:cNvSpPr>
          <p:nvPr>
            <p:ph type="body" orient="vert" idx="1"/>
          </p:nvPr>
        </p:nvSpPr>
        <p:spPr>
          <a:xfrm>
            <a:off x="685800" y="609600"/>
            <a:ext cx="5676900" cy="5486400"/>
          </a:xfrm>
        </p:spPr>
        <p:txBody>
          <a:bodyPr vert="eaVert"/>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ES"/>
          </a:p>
        </p:txBody>
      </p:sp>
      <p:sp>
        <p:nvSpPr>
          <p:cNvPr id="4" name="Rectangle 17"/>
          <p:cNvSpPr>
            <a:spLocks noGrp="1" noChangeArrowheads="1"/>
          </p:cNvSpPr>
          <p:nvPr>
            <p:ph type="sldNum" sz="quarter" idx="10"/>
          </p:nvPr>
        </p:nvSpPr>
        <p:spPr>
          <a:ln/>
        </p:spPr>
        <p:txBody>
          <a:bodyPr/>
          <a:lstStyle>
            <a:lvl1pPr>
              <a:defRPr/>
            </a:lvl1pPr>
          </a:lstStyle>
          <a:p>
            <a:pPr>
              <a:defRPr/>
            </a:pPr>
            <a:r>
              <a:rPr lang="es-ES"/>
              <a:t>Ampliación Redes 2-</a:t>
            </a:r>
            <a:fld id="{43E1D49C-5DCB-4033-83F3-D1C912EC3E1F}" type="slidenum">
              <a:rPr lang="es-ES"/>
              <a:pPr>
                <a:defRPr/>
              </a:pPr>
              <a:t>‹Nº›</a:t>
            </a:fld>
            <a:endParaRPr lang="es-ES"/>
          </a:p>
        </p:txBody>
      </p:sp>
    </p:spTree>
  </p:cSld>
  <p:clrMapOvr>
    <a:masterClrMapping/>
  </p:clrMapOvr>
  <p:transition>
    <p:cover dir="ld"/>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tbl" preserve="1">
  <p:cSld name="Título y tabla">
    <p:spTree>
      <p:nvGrpSpPr>
        <p:cNvPr id="1" name=""/>
        <p:cNvGrpSpPr/>
        <p:nvPr/>
      </p:nvGrpSpPr>
      <p:grpSpPr>
        <a:xfrm>
          <a:off x="0" y="0"/>
          <a:ext cx="0" cy="0"/>
          <a:chOff x="0" y="0"/>
          <a:chExt cx="0" cy="0"/>
        </a:xfrm>
      </p:grpSpPr>
      <p:sp>
        <p:nvSpPr>
          <p:cNvPr id="2" name="1 Título"/>
          <p:cNvSpPr>
            <a:spLocks noGrp="1"/>
          </p:cNvSpPr>
          <p:nvPr>
            <p:ph type="title"/>
          </p:nvPr>
        </p:nvSpPr>
        <p:spPr>
          <a:xfrm>
            <a:off x="685800" y="609600"/>
            <a:ext cx="7772400" cy="1143000"/>
          </a:xfrm>
        </p:spPr>
        <p:txBody>
          <a:bodyPr/>
          <a:lstStyle/>
          <a:p>
            <a:r>
              <a:rPr lang="es-ES" smtClean="0"/>
              <a:t>Haga clic para modificar el estilo de título del patrón</a:t>
            </a:r>
            <a:endParaRPr lang="es-ES"/>
          </a:p>
        </p:txBody>
      </p:sp>
      <p:sp>
        <p:nvSpPr>
          <p:cNvPr id="3" name="2 Marcador de tabla"/>
          <p:cNvSpPr>
            <a:spLocks noGrp="1"/>
          </p:cNvSpPr>
          <p:nvPr>
            <p:ph type="tbl" idx="1"/>
          </p:nvPr>
        </p:nvSpPr>
        <p:spPr>
          <a:xfrm>
            <a:off x="685800" y="1981200"/>
            <a:ext cx="7772400" cy="4114800"/>
          </a:xfrm>
        </p:spPr>
        <p:txBody>
          <a:bodyPr/>
          <a:lstStyle/>
          <a:p>
            <a:pPr lvl="0"/>
            <a:endParaRPr lang="es-ES" noProof="0" smtClean="0"/>
          </a:p>
        </p:txBody>
      </p:sp>
      <p:sp>
        <p:nvSpPr>
          <p:cNvPr id="4" name="Rectangle 17"/>
          <p:cNvSpPr>
            <a:spLocks noGrp="1" noChangeArrowheads="1"/>
          </p:cNvSpPr>
          <p:nvPr>
            <p:ph type="sldNum" sz="quarter" idx="10"/>
          </p:nvPr>
        </p:nvSpPr>
        <p:spPr>
          <a:ln/>
        </p:spPr>
        <p:txBody>
          <a:bodyPr/>
          <a:lstStyle>
            <a:lvl1pPr>
              <a:defRPr/>
            </a:lvl1pPr>
          </a:lstStyle>
          <a:p>
            <a:pPr>
              <a:defRPr/>
            </a:pPr>
            <a:r>
              <a:rPr lang="es-ES"/>
              <a:t>Ampliación Redes 2-</a:t>
            </a:r>
            <a:fld id="{38C229DD-3E4C-40A4-8A0A-1CF5CEF58384}" type="slidenum">
              <a:rPr lang="es-ES"/>
              <a:pPr>
                <a:defRPr/>
              </a:pPr>
              <a:t>‹Nº›</a:t>
            </a:fld>
            <a:endParaRPr lang="es-ES"/>
          </a:p>
        </p:txBody>
      </p:sp>
    </p:spTree>
  </p:cSld>
  <p:clrMapOvr>
    <a:masterClrMapping/>
  </p:clrMapOvr>
  <p:transition>
    <p:cover dir="ld"/>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fourObj" preserve="1">
  <p:cSld name="Título y 4 objetos">
    <p:spTree>
      <p:nvGrpSpPr>
        <p:cNvPr id="1" name=""/>
        <p:cNvGrpSpPr/>
        <p:nvPr/>
      </p:nvGrpSpPr>
      <p:grpSpPr>
        <a:xfrm>
          <a:off x="0" y="0"/>
          <a:ext cx="0" cy="0"/>
          <a:chOff x="0" y="0"/>
          <a:chExt cx="0" cy="0"/>
        </a:xfrm>
      </p:grpSpPr>
      <p:sp>
        <p:nvSpPr>
          <p:cNvPr id="2" name="1 Título"/>
          <p:cNvSpPr>
            <a:spLocks noGrp="1"/>
          </p:cNvSpPr>
          <p:nvPr>
            <p:ph type="title" sz="quarter"/>
          </p:nvPr>
        </p:nvSpPr>
        <p:spPr>
          <a:xfrm>
            <a:off x="685800" y="609600"/>
            <a:ext cx="7772400" cy="1143000"/>
          </a:xfrm>
        </p:spPr>
        <p:txBody>
          <a:bodyPr/>
          <a:lstStyle/>
          <a:p>
            <a:r>
              <a:rPr lang="es-ES" smtClean="0"/>
              <a:t>Haga clic para modificar el estilo de título del patrón</a:t>
            </a:r>
            <a:endParaRPr lang="es-ES"/>
          </a:p>
        </p:txBody>
      </p:sp>
      <p:sp>
        <p:nvSpPr>
          <p:cNvPr id="3" name="2 Marcador de contenido"/>
          <p:cNvSpPr>
            <a:spLocks noGrp="1"/>
          </p:cNvSpPr>
          <p:nvPr>
            <p:ph sz="quarter" idx="1"/>
          </p:nvPr>
        </p:nvSpPr>
        <p:spPr>
          <a:xfrm>
            <a:off x="685800" y="1981200"/>
            <a:ext cx="3810000" cy="1981200"/>
          </a:xfrm>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ES"/>
          </a:p>
        </p:txBody>
      </p:sp>
      <p:sp>
        <p:nvSpPr>
          <p:cNvPr id="4" name="3 Marcador de contenido"/>
          <p:cNvSpPr>
            <a:spLocks noGrp="1"/>
          </p:cNvSpPr>
          <p:nvPr>
            <p:ph sz="quarter" idx="2"/>
          </p:nvPr>
        </p:nvSpPr>
        <p:spPr>
          <a:xfrm>
            <a:off x="4648200" y="1981200"/>
            <a:ext cx="3810000" cy="1981200"/>
          </a:xfrm>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ES"/>
          </a:p>
        </p:txBody>
      </p:sp>
      <p:sp>
        <p:nvSpPr>
          <p:cNvPr id="5" name="4 Marcador de contenido"/>
          <p:cNvSpPr>
            <a:spLocks noGrp="1"/>
          </p:cNvSpPr>
          <p:nvPr>
            <p:ph sz="quarter" idx="3"/>
          </p:nvPr>
        </p:nvSpPr>
        <p:spPr>
          <a:xfrm>
            <a:off x="685800" y="4114800"/>
            <a:ext cx="3810000" cy="1981200"/>
          </a:xfrm>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ES"/>
          </a:p>
        </p:txBody>
      </p:sp>
      <p:sp>
        <p:nvSpPr>
          <p:cNvPr id="6" name="5 Marcador de contenido"/>
          <p:cNvSpPr>
            <a:spLocks noGrp="1"/>
          </p:cNvSpPr>
          <p:nvPr>
            <p:ph sz="quarter" idx="4"/>
          </p:nvPr>
        </p:nvSpPr>
        <p:spPr>
          <a:xfrm>
            <a:off x="4648200" y="4114800"/>
            <a:ext cx="3810000" cy="1981200"/>
          </a:xfrm>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ES"/>
          </a:p>
        </p:txBody>
      </p:sp>
      <p:sp>
        <p:nvSpPr>
          <p:cNvPr id="7" name="Rectangle 17"/>
          <p:cNvSpPr>
            <a:spLocks noGrp="1" noChangeArrowheads="1"/>
          </p:cNvSpPr>
          <p:nvPr>
            <p:ph type="sldNum" sz="quarter" idx="10"/>
          </p:nvPr>
        </p:nvSpPr>
        <p:spPr>
          <a:ln/>
        </p:spPr>
        <p:txBody>
          <a:bodyPr/>
          <a:lstStyle>
            <a:lvl1pPr>
              <a:defRPr/>
            </a:lvl1pPr>
          </a:lstStyle>
          <a:p>
            <a:pPr>
              <a:defRPr/>
            </a:pPr>
            <a:r>
              <a:rPr lang="es-ES"/>
              <a:t>Ampliación Redes 2-</a:t>
            </a:r>
            <a:fld id="{DE1E6FE7-C592-49FC-A039-F1E90F02C4DD}" type="slidenum">
              <a:rPr lang="es-ES"/>
              <a:pPr>
                <a:defRPr/>
              </a:pPr>
              <a:t>‹Nº›</a:t>
            </a:fld>
            <a:endParaRPr lang="es-ES"/>
          </a:p>
        </p:txBody>
      </p:sp>
    </p:spTree>
  </p:cSld>
  <p:clrMapOvr>
    <a:masterClrMapping/>
  </p:clrMapOvr>
  <p:transition>
    <p:cover dir="ld"/>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ES"/>
          </a:p>
        </p:txBody>
      </p:sp>
      <p:sp>
        <p:nvSpPr>
          <p:cNvPr id="3" name="2 Marcador de contenido"/>
          <p:cNvSpPr>
            <a:spLocks noGrp="1"/>
          </p:cNvSpPr>
          <p:nvPr>
            <p:ph idx="1"/>
          </p:nvPr>
        </p:nvSpPr>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ES"/>
          </a:p>
        </p:txBody>
      </p:sp>
      <p:sp>
        <p:nvSpPr>
          <p:cNvPr id="4" name="Rectangle 17"/>
          <p:cNvSpPr>
            <a:spLocks noGrp="1" noChangeArrowheads="1"/>
          </p:cNvSpPr>
          <p:nvPr>
            <p:ph type="sldNum" sz="quarter" idx="10"/>
          </p:nvPr>
        </p:nvSpPr>
        <p:spPr>
          <a:ln/>
        </p:spPr>
        <p:txBody>
          <a:bodyPr/>
          <a:lstStyle>
            <a:lvl1pPr>
              <a:defRPr/>
            </a:lvl1pPr>
          </a:lstStyle>
          <a:p>
            <a:pPr>
              <a:defRPr/>
            </a:pPr>
            <a:r>
              <a:rPr lang="es-ES"/>
              <a:t>Ampliación Redes 2-</a:t>
            </a:r>
            <a:fld id="{04E396BD-AD1B-4C9E-9737-73D48DE65C4D}" type="slidenum">
              <a:rPr lang="es-ES"/>
              <a:pPr>
                <a:defRPr/>
              </a:pPr>
              <a:t>‹Nº›</a:t>
            </a:fld>
            <a:endParaRPr lang="es-ES"/>
          </a:p>
        </p:txBody>
      </p:sp>
    </p:spTree>
  </p:cSld>
  <p:clrMapOvr>
    <a:masterClrMapping/>
  </p:clrMapOvr>
  <p:transition>
    <p:cover dir="ld"/>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1 Título"/>
          <p:cNvSpPr>
            <a:spLocks noGrp="1"/>
          </p:cNvSpPr>
          <p:nvPr>
            <p:ph type="title"/>
          </p:nvPr>
        </p:nvSpPr>
        <p:spPr>
          <a:xfrm>
            <a:off x="722313" y="4406900"/>
            <a:ext cx="7772400" cy="1362075"/>
          </a:xfrm>
        </p:spPr>
        <p:txBody>
          <a:bodyPr anchor="t"/>
          <a:lstStyle>
            <a:lvl1pPr algn="l">
              <a:defRPr sz="4000" b="1" cap="all"/>
            </a:lvl1pPr>
          </a:lstStyle>
          <a:p>
            <a:r>
              <a:rPr lang="es-ES" smtClean="0"/>
              <a:t>Haga clic para modificar el estilo de título del patrón</a:t>
            </a:r>
            <a:endParaRPr lang="es-ES"/>
          </a:p>
        </p:txBody>
      </p:sp>
      <p:sp>
        <p:nvSpPr>
          <p:cNvPr id="3" name="2 Marcador de texto"/>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 smtClean="0"/>
              <a:t>Haga clic para modificar el estilo de texto del patrón</a:t>
            </a:r>
          </a:p>
        </p:txBody>
      </p:sp>
      <p:sp>
        <p:nvSpPr>
          <p:cNvPr id="4" name="Rectangle 17"/>
          <p:cNvSpPr>
            <a:spLocks noGrp="1" noChangeArrowheads="1"/>
          </p:cNvSpPr>
          <p:nvPr>
            <p:ph type="sldNum" sz="quarter" idx="10"/>
          </p:nvPr>
        </p:nvSpPr>
        <p:spPr>
          <a:ln/>
        </p:spPr>
        <p:txBody>
          <a:bodyPr/>
          <a:lstStyle>
            <a:lvl1pPr>
              <a:defRPr/>
            </a:lvl1pPr>
          </a:lstStyle>
          <a:p>
            <a:pPr>
              <a:defRPr/>
            </a:pPr>
            <a:r>
              <a:rPr lang="es-ES"/>
              <a:t>Ampliación Redes 2-</a:t>
            </a:r>
            <a:fld id="{3A5E5D2F-7762-416C-A182-2EE2C03444A1}" type="slidenum">
              <a:rPr lang="es-ES"/>
              <a:pPr>
                <a:defRPr/>
              </a:pPr>
              <a:t>‹Nº›</a:t>
            </a:fld>
            <a:endParaRPr lang="es-ES"/>
          </a:p>
        </p:txBody>
      </p:sp>
    </p:spTree>
  </p:cSld>
  <p:clrMapOvr>
    <a:masterClrMapping/>
  </p:clrMapOvr>
  <p:transition>
    <p:cover dir="ld"/>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ES"/>
          </a:p>
        </p:txBody>
      </p:sp>
      <p:sp>
        <p:nvSpPr>
          <p:cNvPr id="3" name="2 Marcador de contenido"/>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ES"/>
          </a:p>
        </p:txBody>
      </p:sp>
      <p:sp>
        <p:nvSpPr>
          <p:cNvPr id="4" name="3 Marcador de contenido"/>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ES"/>
          </a:p>
        </p:txBody>
      </p:sp>
      <p:sp>
        <p:nvSpPr>
          <p:cNvPr id="5" name="Rectangle 17"/>
          <p:cNvSpPr>
            <a:spLocks noGrp="1" noChangeArrowheads="1"/>
          </p:cNvSpPr>
          <p:nvPr>
            <p:ph type="sldNum" sz="quarter" idx="10"/>
          </p:nvPr>
        </p:nvSpPr>
        <p:spPr>
          <a:ln/>
        </p:spPr>
        <p:txBody>
          <a:bodyPr/>
          <a:lstStyle>
            <a:lvl1pPr>
              <a:defRPr/>
            </a:lvl1pPr>
          </a:lstStyle>
          <a:p>
            <a:pPr>
              <a:defRPr/>
            </a:pPr>
            <a:r>
              <a:rPr lang="es-ES"/>
              <a:t>Ampliación Redes 2-</a:t>
            </a:r>
            <a:fld id="{0B165C23-6EEF-445C-A2EB-48D2283ED1AD}" type="slidenum">
              <a:rPr lang="es-ES"/>
              <a:pPr>
                <a:defRPr/>
              </a:pPr>
              <a:t>‹Nº›</a:t>
            </a:fld>
            <a:endParaRPr lang="es-ES"/>
          </a:p>
        </p:txBody>
      </p:sp>
    </p:spTree>
  </p:cSld>
  <p:clrMapOvr>
    <a:masterClrMapping/>
  </p:clrMapOvr>
  <p:transition>
    <p:cover dir="ld"/>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a:xfrm>
            <a:off x="457200" y="274638"/>
            <a:ext cx="8229600" cy="1143000"/>
          </a:xfrm>
        </p:spPr>
        <p:txBody>
          <a:bodyPr/>
          <a:lstStyle>
            <a:lvl1pPr>
              <a:defRPr/>
            </a:lvl1pPr>
          </a:lstStyle>
          <a:p>
            <a:r>
              <a:rPr lang="es-ES" smtClean="0"/>
              <a:t>Haga clic para modificar el estilo de título del patrón</a:t>
            </a:r>
            <a:endParaRPr lang="es-ES"/>
          </a:p>
        </p:txBody>
      </p:sp>
      <p:sp>
        <p:nvSpPr>
          <p:cNvPr id="3" name="2 Marcador de texto"/>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smtClean="0"/>
              <a:t>Haga clic para modificar el estilo de texto del patrón</a:t>
            </a:r>
          </a:p>
        </p:txBody>
      </p:sp>
      <p:sp>
        <p:nvSpPr>
          <p:cNvPr id="4" name="3 Marcador de contenido"/>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ES"/>
          </a:p>
        </p:txBody>
      </p:sp>
      <p:sp>
        <p:nvSpPr>
          <p:cNvPr id="5" name="4 Marcador de texto"/>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smtClean="0"/>
              <a:t>Haga clic para modificar el estilo de texto del patrón</a:t>
            </a:r>
          </a:p>
        </p:txBody>
      </p:sp>
      <p:sp>
        <p:nvSpPr>
          <p:cNvPr id="6" name="5 Marcador de contenido"/>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ES"/>
          </a:p>
        </p:txBody>
      </p:sp>
      <p:sp>
        <p:nvSpPr>
          <p:cNvPr id="7" name="Rectangle 17"/>
          <p:cNvSpPr>
            <a:spLocks noGrp="1" noChangeArrowheads="1"/>
          </p:cNvSpPr>
          <p:nvPr>
            <p:ph type="sldNum" sz="quarter" idx="10"/>
          </p:nvPr>
        </p:nvSpPr>
        <p:spPr>
          <a:ln/>
        </p:spPr>
        <p:txBody>
          <a:bodyPr/>
          <a:lstStyle>
            <a:lvl1pPr>
              <a:defRPr/>
            </a:lvl1pPr>
          </a:lstStyle>
          <a:p>
            <a:pPr>
              <a:defRPr/>
            </a:pPr>
            <a:r>
              <a:rPr lang="es-ES"/>
              <a:t>Ampliación Redes 2-</a:t>
            </a:r>
            <a:fld id="{67123BD2-00FF-4A17-9C2F-8E984B0491E7}" type="slidenum">
              <a:rPr lang="es-ES"/>
              <a:pPr>
                <a:defRPr/>
              </a:pPr>
              <a:t>‹Nº›</a:t>
            </a:fld>
            <a:endParaRPr lang="es-ES"/>
          </a:p>
        </p:txBody>
      </p:sp>
    </p:spTree>
  </p:cSld>
  <p:clrMapOvr>
    <a:masterClrMapping/>
  </p:clrMapOvr>
  <p:transition>
    <p:cover dir="ld"/>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ES"/>
          </a:p>
        </p:txBody>
      </p:sp>
      <p:sp>
        <p:nvSpPr>
          <p:cNvPr id="3" name="Rectangle 17"/>
          <p:cNvSpPr>
            <a:spLocks noGrp="1" noChangeArrowheads="1"/>
          </p:cNvSpPr>
          <p:nvPr>
            <p:ph type="sldNum" sz="quarter" idx="10"/>
          </p:nvPr>
        </p:nvSpPr>
        <p:spPr>
          <a:ln/>
        </p:spPr>
        <p:txBody>
          <a:bodyPr/>
          <a:lstStyle>
            <a:lvl1pPr>
              <a:defRPr/>
            </a:lvl1pPr>
          </a:lstStyle>
          <a:p>
            <a:pPr>
              <a:defRPr/>
            </a:pPr>
            <a:r>
              <a:rPr lang="es-ES"/>
              <a:t>Ampliación Redes 2-</a:t>
            </a:r>
            <a:fld id="{01696E87-BBC7-47A8-BCD4-D7FDA712BD96}" type="slidenum">
              <a:rPr lang="es-ES"/>
              <a:pPr>
                <a:defRPr/>
              </a:pPr>
              <a:t>‹Nº›</a:t>
            </a:fld>
            <a:endParaRPr lang="es-ES"/>
          </a:p>
        </p:txBody>
      </p:sp>
    </p:spTree>
  </p:cSld>
  <p:clrMapOvr>
    <a:masterClrMapping/>
  </p:clrMapOvr>
  <p:transition>
    <p:cover dir="ld"/>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Rectangle 17"/>
          <p:cNvSpPr>
            <a:spLocks noGrp="1" noChangeArrowheads="1"/>
          </p:cNvSpPr>
          <p:nvPr>
            <p:ph type="sldNum" sz="quarter" idx="10"/>
          </p:nvPr>
        </p:nvSpPr>
        <p:spPr>
          <a:ln/>
        </p:spPr>
        <p:txBody>
          <a:bodyPr/>
          <a:lstStyle>
            <a:lvl1pPr>
              <a:defRPr/>
            </a:lvl1pPr>
          </a:lstStyle>
          <a:p>
            <a:pPr>
              <a:defRPr/>
            </a:pPr>
            <a:r>
              <a:rPr lang="es-ES"/>
              <a:t>Ampliación Redes 2-</a:t>
            </a:r>
            <a:fld id="{BB7040CB-6A91-4E0C-B132-A00DE3B4DA6C}" type="slidenum">
              <a:rPr lang="es-ES"/>
              <a:pPr>
                <a:defRPr/>
              </a:pPr>
              <a:t>‹Nº›</a:t>
            </a:fld>
            <a:endParaRPr lang="es-ES"/>
          </a:p>
        </p:txBody>
      </p:sp>
    </p:spTree>
  </p:cSld>
  <p:clrMapOvr>
    <a:masterClrMapping/>
  </p:clrMapOvr>
  <p:transition>
    <p:cover dir="ld"/>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457200" y="273050"/>
            <a:ext cx="3008313" cy="1162050"/>
          </a:xfrm>
        </p:spPr>
        <p:txBody>
          <a:bodyPr anchor="b"/>
          <a:lstStyle>
            <a:lvl1pPr algn="l">
              <a:defRPr sz="2000" b="1"/>
            </a:lvl1pPr>
          </a:lstStyle>
          <a:p>
            <a:r>
              <a:rPr lang="es-ES" smtClean="0"/>
              <a:t>Haga clic para modificar el estilo de título del patrón</a:t>
            </a:r>
            <a:endParaRPr lang="es-ES"/>
          </a:p>
        </p:txBody>
      </p:sp>
      <p:sp>
        <p:nvSpPr>
          <p:cNvPr id="3" name="2 Marcador de contenido"/>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ES"/>
          </a:p>
        </p:txBody>
      </p:sp>
      <p:sp>
        <p:nvSpPr>
          <p:cNvPr id="4" name="3 Marcador de texto"/>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smtClean="0"/>
              <a:t>Haga clic para modificar el estilo de texto del patrón</a:t>
            </a:r>
          </a:p>
        </p:txBody>
      </p:sp>
      <p:sp>
        <p:nvSpPr>
          <p:cNvPr id="5" name="Rectangle 17"/>
          <p:cNvSpPr>
            <a:spLocks noGrp="1" noChangeArrowheads="1"/>
          </p:cNvSpPr>
          <p:nvPr>
            <p:ph type="sldNum" sz="quarter" idx="10"/>
          </p:nvPr>
        </p:nvSpPr>
        <p:spPr>
          <a:ln/>
        </p:spPr>
        <p:txBody>
          <a:bodyPr/>
          <a:lstStyle>
            <a:lvl1pPr>
              <a:defRPr/>
            </a:lvl1pPr>
          </a:lstStyle>
          <a:p>
            <a:pPr>
              <a:defRPr/>
            </a:pPr>
            <a:r>
              <a:rPr lang="es-ES"/>
              <a:t>Ampliación Redes 2-</a:t>
            </a:r>
            <a:fld id="{90D8EA51-1C27-4DBE-9BF3-0B369CA8586D}" type="slidenum">
              <a:rPr lang="es-ES"/>
              <a:pPr>
                <a:defRPr/>
              </a:pPr>
              <a:t>‹Nº›</a:t>
            </a:fld>
            <a:endParaRPr lang="es-ES"/>
          </a:p>
        </p:txBody>
      </p:sp>
    </p:spTree>
  </p:cSld>
  <p:clrMapOvr>
    <a:masterClrMapping/>
  </p:clrMapOvr>
  <p:transition>
    <p:cover dir="ld"/>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1792288" y="4800600"/>
            <a:ext cx="5486400" cy="566738"/>
          </a:xfrm>
        </p:spPr>
        <p:txBody>
          <a:bodyPr anchor="b"/>
          <a:lstStyle>
            <a:lvl1pPr algn="l">
              <a:defRPr sz="2000" b="1"/>
            </a:lvl1pPr>
          </a:lstStyle>
          <a:p>
            <a:r>
              <a:rPr lang="es-ES" smtClean="0"/>
              <a:t>Haga clic para modificar el estilo de título del patrón</a:t>
            </a:r>
            <a:endParaRPr lang="es-ES"/>
          </a:p>
        </p:txBody>
      </p:sp>
      <p:sp>
        <p:nvSpPr>
          <p:cNvPr id="3" name="2 Marcador de posición de imagen"/>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ES" noProof="0" smtClean="0"/>
          </a:p>
        </p:txBody>
      </p:sp>
      <p:sp>
        <p:nvSpPr>
          <p:cNvPr id="4" name="3 Marcador de texto"/>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smtClean="0"/>
              <a:t>Haga clic para modificar el estilo de texto del patrón</a:t>
            </a:r>
          </a:p>
        </p:txBody>
      </p:sp>
      <p:sp>
        <p:nvSpPr>
          <p:cNvPr id="5" name="Rectangle 17"/>
          <p:cNvSpPr>
            <a:spLocks noGrp="1" noChangeArrowheads="1"/>
          </p:cNvSpPr>
          <p:nvPr>
            <p:ph type="sldNum" sz="quarter" idx="10"/>
          </p:nvPr>
        </p:nvSpPr>
        <p:spPr>
          <a:ln/>
        </p:spPr>
        <p:txBody>
          <a:bodyPr/>
          <a:lstStyle>
            <a:lvl1pPr>
              <a:defRPr/>
            </a:lvl1pPr>
          </a:lstStyle>
          <a:p>
            <a:pPr>
              <a:defRPr/>
            </a:pPr>
            <a:r>
              <a:rPr lang="es-ES"/>
              <a:t>Ampliación Redes 2-</a:t>
            </a:r>
            <a:fld id="{3B9D673F-BC67-4FFC-9510-0CA9D63E49EA}" type="slidenum">
              <a:rPr lang="es-ES"/>
              <a:pPr>
                <a:defRPr/>
              </a:pPr>
              <a:t>‹Nº›</a:t>
            </a:fld>
            <a:endParaRPr lang="es-ES"/>
          </a:p>
        </p:txBody>
      </p:sp>
    </p:spTree>
  </p:cSld>
  <p:clrMapOvr>
    <a:masterClrMapping/>
  </p:clrMapOvr>
  <p:transition>
    <p:cover dir="ld"/>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15"/>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s-ES" smtClean="0"/>
              <a:t>Haga clic para modificar el estilo de título del patrón</a:t>
            </a:r>
          </a:p>
        </p:txBody>
      </p:sp>
      <p:sp>
        <p:nvSpPr>
          <p:cNvPr id="2051" name="Rectangle 16"/>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p>
        </p:txBody>
      </p:sp>
      <p:sp>
        <p:nvSpPr>
          <p:cNvPr id="1041" name="Rectangle 17"/>
          <p:cNvSpPr>
            <a:spLocks noGrp="1" noChangeArrowheads="1"/>
          </p:cNvSpPr>
          <p:nvPr>
            <p:ph type="sldNum" sz="quarter" idx="4"/>
          </p:nvPr>
        </p:nvSpPr>
        <p:spPr bwMode="auto">
          <a:xfrm>
            <a:off x="3563938" y="6510338"/>
            <a:ext cx="2016125" cy="287337"/>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i="0">
                <a:latin typeface="+mn-lt"/>
              </a:defRPr>
            </a:lvl1pPr>
          </a:lstStyle>
          <a:p>
            <a:pPr>
              <a:defRPr/>
            </a:pPr>
            <a:r>
              <a:rPr lang="es-ES"/>
              <a:t>Ampliación Redes 2-</a:t>
            </a:r>
            <a:fld id="{20F9D023-39CD-465C-A6AE-0CC84B06376B}" type="slidenum">
              <a:rPr lang="es-ES"/>
              <a:pPr>
                <a:defRPr/>
              </a:pPr>
              <a:t>‹Nº›</a:t>
            </a:fld>
            <a:endParaRPr lang="es-ES"/>
          </a:p>
        </p:txBody>
      </p:sp>
      <p:sp>
        <p:nvSpPr>
          <p:cNvPr id="1042" name="Text Box 18"/>
          <p:cNvSpPr txBox="1">
            <a:spLocks noChangeArrowheads="1"/>
          </p:cNvSpPr>
          <p:nvPr userDrawn="1"/>
        </p:nvSpPr>
        <p:spPr bwMode="auto">
          <a:xfrm>
            <a:off x="107950" y="6507163"/>
            <a:ext cx="1944688" cy="304800"/>
          </a:xfrm>
          <a:prstGeom prst="rect">
            <a:avLst/>
          </a:prstGeom>
          <a:noFill/>
          <a:ln w="12700">
            <a:noFill/>
            <a:miter lim="800000"/>
            <a:headEnd/>
            <a:tailEnd/>
          </a:ln>
          <a:effectLst/>
        </p:spPr>
        <p:txBody>
          <a:bodyPr wrap="none">
            <a:spAutoFit/>
          </a:bodyPr>
          <a:lstStyle/>
          <a:p>
            <a:pPr>
              <a:defRPr/>
            </a:pPr>
            <a:r>
              <a:rPr lang="es-ES" sz="1400" i="0">
                <a:latin typeface="Times New Roman" pitchFamily="18" charset="0"/>
              </a:rPr>
              <a:t>Universidad de Valencia</a:t>
            </a:r>
            <a:endParaRPr lang="es-ES" i="0">
              <a:latin typeface="Times New Roman" pitchFamily="18" charset="0"/>
            </a:endParaRPr>
          </a:p>
        </p:txBody>
      </p:sp>
      <p:sp>
        <p:nvSpPr>
          <p:cNvPr id="1043" name="Text Box 19"/>
          <p:cNvSpPr txBox="1">
            <a:spLocks noChangeArrowheads="1"/>
          </p:cNvSpPr>
          <p:nvPr userDrawn="1"/>
        </p:nvSpPr>
        <p:spPr bwMode="auto">
          <a:xfrm>
            <a:off x="7442200" y="6508750"/>
            <a:ext cx="1593850" cy="304800"/>
          </a:xfrm>
          <a:prstGeom prst="rect">
            <a:avLst/>
          </a:prstGeom>
          <a:noFill/>
          <a:ln w="12700">
            <a:noFill/>
            <a:miter lim="800000"/>
            <a:headEnd/>
            <a:tailEnd/>
          </a:ln>
          <a:effectLst/>
        </p:spPr>
        <p:txBody>
          <a:bodyPr wrap="none">
            <a:spAutoFit/>
          </a:bodyPr>
          <a:lstStyle/>
          <a:p>
            <a:pPr>
              <a:defRPr/>
            </a:pPr>
            <a:r>
              <a:rPr lang="es-ES" sz="1400" i="0">
                <a:latin typeface="Times New Roman" pitchFamily="18" charset="0"/>
              </a:rPr>
              <a:t>Rogelio Montañana</a:t>
            </a:r>
            <a:endParaRPr lang="es-ES" i="0">
              <a:latin typeface="Times New Roman" pitchFamily="18" charset="0"/>
            </a:endParaRPr>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Lst>
  <p:transition>
    <p:cover dir="ld"/>
  </p:transition>
  <p:hf hdr="0" ftr="0" dt="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s-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creativecommons.org/licenses/by-nc-sa/4.0/" TargetMode="External"/><Relationship Id="rId2" Type="http://schemas.openxmlformats.org/officeDocument/2006/relationships/notesSlide" Target="../notesSlides/notesSlide1.xml"/><Relationship Id="rId1" Type="http://schemas.openxmlformats.org/officeDocument/2006/relationships/slideLayout" Target="../slideLayouts/slideLayout1.xml"/><Relationship Id="rId5" Type="http://schemas.openxmlformats.org/officeDocument/2006/relationships/image" Target="https://i.creativecommons.org/l/by-nc-sa/4.0/88x31.png" TargetMode="External"/><Relationship Id="rId4" Type="http://schemas.openxmlformats.org/officeDocument/2006/relationships/image" Target="../media/image1.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02.xml"/><Relationship Id="rId1" Type="http://schemas.openxmlformats.org/officeDocument/2006/relationships/slideLayout" Target="../slideLayouts/slideLayout7.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7.xml"/></Relationships>
</file>

<file path=ppt/slides/_rels/slide105.xml.rels><?xml version="1.0" encoding="UTF-8" standalone="yes"?>
<Relationships xmlns="http://schemas.openxmlformats.org/package/2006/relationships"><Relationship Id="rId3" Type="http://schemas.openxmlformats.org/officeDocument/2006/relationships/image" Target="../media/image22.wmf"/><Relationship Id="rId2" Type="http://schemas.openxmlformats.org/officeDocument/2006/relationships/notesSlide" Target="../notesSlides/notesSlide105.xml"/><Relationship Id="rId1" Type="http://schemas.openxmlformats.org/officeDocument/2006/relationships/slideLayout" Target="../slideLayouts/slideLayout7.xml"/></Relationships>
</file>

<file path=ppt/slides/_rels/slide106.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06.xml"/><Relationship Id="rId1" Type="http://schemas.openxmlformats.org/officeDocument/2006/relationships/slideLayout" Target="../slideLayouts/slideLayout7.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2.wmf"/><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112.xml"/><Relationship Id="rId1" Type="http://schemas.openxmlformats.org/officeDocument/2006/relationships/slideLayout" Target="../slideLayouts/slideLayout7.xml"/><Relationship Id="rId4" Type="http://schemas.openxmlformats.org/officeDocument/2006/relationships/image" Target="../media/image25.png"/></Relationships>
</file>

<file path=ppt/slides/_rels/slide113.xml.rels><?xml version="1.0" encoding="UTF-8" standalone="yes"?>
<Relationships xmlns="http://schemas.openxmlformats.org/package/2006/relationships"><Relationship Id="rId3" Type="http://schemas.openxmlformats.org/officeDocument/2006/relationships/image" Target="../media/image26.wmf"/><Relationship Id="rId2" Type="http://schemas.openxmlformats.org/officeDocument/2006/relationships/notesSlide" Target="../notesSlides/notesSlide113.xml"/><Relationship Id="rId1" Type="http://schemas.openxmlformats.org/officeDocument/2006/relationships/slideLayout" Target="../slideLayouts/slideLayout7.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3" Type="http://schemas.openxmlformats.org/officeDocument/2006/relationships/image" Target="../media/image26.wmf"/><Relationship Id="rId2" Type="http://schemas.openxmlformats.org/officeDocument/2006/relationships/notesSlide" Target="../notesSlides/notesSlide115.xml"/><Relationship Id="rId1" Type="http://schemas.openxmlformats.org/officeDocument/2006/relationships/slideLayout" Target="../slideLayouts/slideLayout7.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17.xml"/><Relationship Id="rId1" Type="http://schemas.openxmlformats.org/officeDocument/2006/relationships/slideLayout" Target="../slideLayouts/slideLayout7.xml"/><Relationship Id="rId4" Type="http://schemas.openxmlformats.org/officeDocument/2006/relationships/image" Target="../media/image28.png"/></Relationships>
</file>

<file path=ppt/slides/_rels/slide118.xml.rels><?xml version="1.0" encoding="UTF-8" standalone="yes"?>
<Relationships xmlns="http://schemas.openxmlformats.org/package/2006/relationships"><Relationship Id="rId3" Type="http://schemas.openxmlformats.org/officeDocument/2006/relationships/image" Target="../media/image29.wmf"/><Relationship Id="rId2" Type="http://schemas.openxmlformats.org/officeDocument/2006/relationships/notesSlide" Target="../notesSlides/notesSlide118.xml"/><Relationship Id="rId1" Type="http://schemas.openxmlformats.org/officeDocument/2006/relationships/slideLayout" Target="../slideLayouts/slideLayout7.xml"/><Relationship Id="rId5" Type="http://schemas.openxmlformats.org/officeDocument/2006/relationships/image" Target="../media/image30.wmf"/><Relationship Id="rId4" Type="http://schemas.openxmlformats.org/officeDocument/2006/relationships/image" Target="../media/image26.wmf"/></Relationships>
</file>

<file path=ppt/slides/_rels/slide119.xml.rels><?xml version="1.0" encoding="UTF-8" standalone="yes"?>
<Relationships xmlns="http://schemas.openxmlformats.org/package/2006/relationships"><Relationship Id="rId3" Type="http://schemas.openxmlformats.org/officeDocument/2006/relationships/image" Target="../media/image26.wmf"/><Relationship Id="rId2" Type="http://schemas.openxmlformats.org/officeDocument/2006/relationships/notesSlide" Target="../notesSlides/notesSlide119.xml"/><Relationship Id="rId1" Type="http://schemas.openxmlformats.org/officeDocument/2006/relationships/slideLayout" Target="../slideLayouts/slideLayout13.xml"/><Relationship Id="rId6" Type="http://schemas.openxmlformats.org/officeDocument/2006/relationships/image" Target="../media/image30.wmf"/><Relationship Id="rId5" Type="http://schemas.openxmlformats.org/officeDocument/2006/relationships/image" Target="../media/image22.wmf"/><Relationship Id="rId4" Type="http://schemas.openxmlformats.org/officeDocument/2006/relationships/image" Target="../media/image31.wmf"/></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3" Type="http://schemas.openxmlformats.org/officeDocument/2006/relationships/image" Target="../media/image29.wmf"/><Relationship Id="rId2" Type="http://schemas.openxmlformats.org/officeDocument/2006/relationships/notesSlide" Target="../notesSlides/notesSlide120.xml"/><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3" Type="http://schemas.openxmlformats.org/officeDocument/2006/relationships/audio" Target="../media/audio1.wav"/><Relationship Id="rId7" Type="http://schemas.openxmlformats.org/officeDocument/2006/relationships/image" Target="../media/image34.wmf"/><Relationship Id="rId2" Type="http://schemas.openxmlformats.org/officeDocument/2006/relationships/notesSlide" Target="../notesSlides/notesSlide123.xml"/><Relationship Id="rId1" Type="http://schemas.openxmlformats.org/officeDocument/2006/relationships/slideLayout" Target="../slideLayouts/slideLayout7.xml"/><Relationship Id="rId6" Type="http://schemas.openxmlformats.org/officeDocument/2006/relationships/image" Target="../media/image33.wmf"/><Relationship Id="rId5" Type="http://schemas.openxmlformats.org/officeDocument/2006/relationships/image" Target="../media/image32.wmf"/><Relationship Id="rId4" Type="http://schemas.openxmlformats.org/officeDocument/2006/relationships/image" Target="../media/image26.wmf"/></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2.xml"/></Relationships>
</file>

<file path=ppt/slides/_rels/slide125.xml.rels><?xml version="1.0" encoding="UTF-8" standalone="yes"?>
<Relationships xmlns="http://schemas.openxmlformats.org/package/2006/relationships"><Relationship Id="rId8" Type="http://schemas.openxmlformats.org/officeDocument/2006/relationships/image" Target="../media/image29.wmf"/><Relationship Id="rId3" Type="http://schemas.openxmlformats.org/officeDocument/2006/relationships/audio" Target="../media/audio1.wav"/><Relationship Id="rId7" Type="http://schemas.openxmlformats.org/officeDocument/2006/relationships/image" Target="../media/image34.wmf"/><Relationship Id="rId2" Type="http://schemas.openxmlformats.org/officeDocument/2006/relationships/notesSlide" Target="../notesSlides/notesSlide125.xml"/><Relationship Id="rId1" Type="http://schemas.openxmlformats.org/officeDocument/2006/relationships/slideLayout" Target="../slideLayouts/slideLayout7.xml"/><Relationship Id="rId6" Type="http://schemas.openxmlformats.org/officeDocument/2006/relationships/image" Target="../media/image33.wmf"/><Relationship Id="rId5" Type="http://schemas.openxmlformats.org/officeDocument/2006/relationships/image" Target="../media/image32.wmf"/><Relationship Id="rId4" Type="http://schemas.openxmlformats.org/officeDocument/2006/relationships/image" Target="../media/image26.wmf"/></Relationships>
</file>

<file path=ppt/slides/_rels/slide126.xml.rels><?xml version="1.0" encoding="UTF-8" standalone="yes"?>
<Relationships xmlns="http://schemas.openxmlformats.org/package/2006/relationships"><Relationship Id="rId8" Type="http://schemas.openxmlformats.org/officeDocument/2006/relationships/image" Target="../media/image29.wmf"/><Relationship Id="rId3" Type="http://schemas.openxmlformats.org/officeDocument/2006/relationships/audio" Target="../media/audio1.wav"/><Relationship Id="rId7" Type="http://schemas.openxmlformats.org/officeDocument/2006/relationships/image" Target="../media/image34.wmf"/><Relationship Id="rId2" Type="http://schemas.openxmlformats.org/officeDocument/2006/relationships/notesSlide" Target="../notesSlides/notesSlide126.xml"/><Relationship Id="rId1" Type="http://schemas.openxmlformats.org/officeDocument/2006/relationships/slideLayout" Target="../slideLayouts/slideLayout7.xml"/><Relationship Id="rId6" Type="http://schemas.openxmlformats.org/officeDocument/2006/relationships/image" Target="../media/image33.wmf"/><Relationship Id="rId5" Type="http://schemas.openxmlformats.org/officeDocument/2006/relationships/image" Target="../media/image32.wmf"/><Relationship Id="rId4" Type="http://schemas.openxmlformats.org/officeDocument/2006/relationships/image" Target="../media/image26.wmf"/></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2.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3" Type="http://schemas.openxmlformats.org/officeDocument/2006/relationships/image" Target="../media/image26.wmf"/><Relationship Id="rId2" Type="http://schemas.openxmlformats.org/officeDocument/2006/relationships/notesSlide" Target="../notesSlides/notesSlide129.xml"/><Relationship Id="rId1" Type="http://schemas.openxmlformats.org/officeDocument/2006/relationships/slideLayout" Target="../slideLayouts/slideLayout7.xml"/><Relationship Id="rId4" Type="http://schemas.openxmlformats.org/officeDocument/2006/relationships/image" Target="../media/image29.wmf"/></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30.xml.rels><?xml version="1.0" encoding="UTF-8" standalone="yes"?>
<Relationships xmlns="http://schemas.openxmlformats.org/package/2006/relationships"><Relationship Id="rId3" Type="http://schemas.openxmlformats.org/officeDocument/2006/relationships/image" Target="../media/image26.wmf"/><Relationship Id="rId2" Type="http://schemas.openxmlformats.org/officeDocument/2006/relationships/notesSlide" Target="../notesSlides/notesSlide130.xml"/><Relationship Id="rId1" Type="http://schemas.openxmlformats.org/officeDocument/2006/relationships/slideLayout" Target="../slideLayouts/slideLayout7.xml"/><Relationship Id="rId4" Type="http://schemas.openxmlformats.org/officeDocument/2006/relationships/image" Target="../media/image29.wmf"/></Relationships>
</file>

<file path=ppt/slides/_rels/slide131.xml.rels><?xml version="1.0" encoding="UTF-8" standalone="yes"?>
<Relationships xmlns="http://schemas.openxmlformats.org/package/2006/relationships"><Relationship Id="rId3" Type="http://schemas.openxmlformats.org/officeDocument/2006/relationships/image" Target="../media/image16.wmf"/><Relationship Id="rId2" Type="http://schemas.openxmlformats.org/officeDocument/2006/relationships/notesSlide" Target="../notesSlides/notesSlide131.xml"/><Relationship Id="rId1" Type="http://schemas.openxmlformats.org/officeDocument/2006/relationships/slideLayout" Target="../slideLayouts/slideLayout2.xml"/><Relationship Id="rId4" Type="http://schemas.openxmlformats.org/officeDocument/2006/relationships/image" Target="../media/image17.wmf"/></Relationships>
</file>

<file path=ppt/slides/_rels/slide132.xml.rels><?xml version="1.0" encoding="UTF-8" standalone="yes"?>
<Relationships xmlns="http://schemas.openxmlformats.org/package/2006/relationships"><Relationship Id="rId3" Type="http://schemas.openxmlformats.org/officeDocument/2006/relationships/image" Target="../media/image26.wmf"/><Relationship Id="rId2" Type="http://schemas.openxmlformats.org/officeDocument/2006/relationships/notesSlide" Target="../notesSlides/notesSlide132.xml"/><Relationship Id="rId1" Type="http://schemas.openxmlformats.org/officeDocument/2006/relationships/slideLayout" Target="../slideLayouts/slideLayout7.xml"/><Relationship Id="rId4" Type="http://schemas.openxmlformats.org/officeDocument/2006/relationships/image" Target="../media/image29.wmf"/></Relationships>
</file>

<file path=ppt/slides/_rels/slide133.xml.rels><?xml version="1.0" encoding="UTF-8" standalone="yes"?>
<Relationships xmlns="http://schemas.openxmlformats.org/package/2006/relationships"><Relationship Id="rId3" Type="http://schemas.openxmlformats.org/officeDocument/2006/relationships/image" Target="../media/image26.wmf"/><Relationship Id="rId7" Type="http://schemas.openxmlformats.org/officeDocument/2006/relationships/image" Target="../media/image29.wmf"/><Relationship Id="rId2" Type="http://schemas.openxmlformats.org/officeDocument/2006/relationships/notesSlide" Target="../notesSlides/notesSlide133.xml"/><Relationship Id="rId1" Type="http://schemas.openxmlformats.org/officeDocument/2006/relationships/slideLayout" Target="../slideLayouts/slideLayout7.xml"/><Relationship Id="rId6" Type="http://schemas.openxmlformats.org/officeDocument/2006/relationships/image" Target="../media/image34.wmf"/><Relationship Id="rId5" Type="http://schemas.openxmlformats.org/officeDocument/2006/relationships/image" Target="../media/image33.wmf"/><Relationship Id="rId4" Type="http://schemas.openxmlformats.org/officeDocument/2006/relationships/image" Target="../media/image32.wmf"/></Relationships>
</file>

<file path=ppt/slides/_rels/slide134.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134.xml"/><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2.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37.xml"/><Relationship Id="rId1" Type="http://schemas.openxmlformats.org/officeDocument/2006/relationships/slideLayout" Target="../slideLayouts/slideLayout7.xml"/></Relationships>
</file>

<file path=ppt/slides/_rels/slide138.xml.rels><?xml version="1.0" encoding="UTF-8" standalone="yes"?>
<Relationships xmlns="http://schemas.openxmlformats.org/package/2006/relationships"><Relationship Id="rId3" Type="http://schemas.openxmlformats.org/officeDocument/2006/relationships/image" Target="../media/image37.wmf"/><Relationship Id="rId2" Type="http://schemas.openxmlformats.org/officeDocument/2006/relationships/notesSlide" Target="../notesSlides/notesSlide138.xml"/><Relationship Id="rId1" Type="http://schemas.openxmlformats.org/officeDocument/2006/relationships/slideLayout" Target="../slideLayouts/slideLayout7.xml"/><Relationship Id="rId6" Type="http://schemas.openxmlformats.org/officeDocument/2006/relationships/image" Target="../media/image22.wmf"/><Relationship Id="rId5" Type="http://schemas.openxmlformats.org/officeDocument/2006/relationships/image" Target="../media/image31.wmf"/><Relationship Id="rId4" Type="http://schemas.openxmlformats.org/officeDocument/2006/relationships/image" Target="../media/image38.wmf"/></Relationships>
</file>

<file path=ppt/slides/_rels/slide139.xml.rels><?xml version="1.0" encoding="UTF-8" standalone="yes"?>
<Relationships xmlns="http://schemas.openxmlformats.org/package/2006/relationships"><Relationship Id="rId3" Type="http://schemas.openxmlformats.org/officeDocument/2006/relationships/image" Target="../media/image37.wmf"/><Relationship Id="rId2" Type="http://schemas.openxmlformats.org/officeDocument/2006/relationships/notesSlide" Target="../notesSlides/notesSlide139.xml"/><Relationship Id="rId1" Type="http://schemas.openxmlformats.org/officeDocument/2006/relationships/slideLayout" Target="../slideLayouts/slideLayout7.xml"/><Relationship Id="rId6" Type="http://schemas.openxmlformats.org/officeDocument/2006/relationships/image" Target="../media/image39.wmf"/><Relationship Id="rId5" Type="http://schemas.openxmlformats.org/officeDocument/2006/relationships/image" Target="../media/image31.wmf"/><Relationship Id="rId4" Type="http://schemas.openxmlformats.org/officeDocument/2006/relationships/image" Target="../media/image38.wmf"/></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40.xml.rels><?xml version="1.0" encoding="UTF-8" standalone="yes"?>
<Relationships xmlns="http://schemas.openxmlformats.org/package/2006/relationships"><Relationship Id="rId3" Type="http://schemas.openxmlformats.org/officeDocument/2006/relationships/image" Target="../media/image37.wmf"/><Relationship Id="rId2" Type="http://schemas.openxmlformats.org/officeDocument/2006/relationships/notesSlide" Target="../notesSlides/notesSlide140.xml"/><Relationship Id="rId1" Type="http://schemas.openxmlformats.org/officeDocument/2006/relationships/slideLayout" Target="../slideLayouts/slideLayout7.xml"/><Relationship Id="rId6" Type="http://schemas.openxmlformats.org/officeDocument/2006/relationships/image" Target="../media/image31.wmf"/><Relationship Id="rId5" Type="http://schemas.openxmlformats.org/officeDocument/2006/relationships/image" Target="../media/image38.wmf"/><Relationship Id="rId4" Type="http://schemas.openxmlformats.org/officeDocument/2006/relationships/image" Target="../media/image40.wmf"/></Relationships>
</file>

<file path=ppt/slides/_rels/slide141.xml.rels><?xml version="1.0" encoding="UTF-8" standalone="yes"?>
<Relationships xmlns="http://schemas.openxmlformats.org/package/2006/relationships"><Relationship Id="rId3" Type="http://schemas.openxmlformats.org/officeDocument/2006/relationships/image" Target="../media/image41.wmf"/><Relationship Id="rId2" Type="http://schemas.openxmlformats.org/officeDocument/2006/relationships/notesSlide" Target="../notesSlides/notesSlide141.xml"/><Relationship Id="rId1" Type="http://schemas.openxmlformats.org/officeDocument/2006/relationships/slideLayout" Target="../slideLayouts/slideLayout7.xml"/><Relationship Id="rId6" Type="http://schemas.openxmlformats.org/officeDocument/2006/relationships/image" Target="../media/image42.wmf"/><Relationship Id="rId5" Type="http://schemas.openxmlformats.org/officeDocument/2006/relationships/image" Target="../media/image22.wmf"/><Relationship Id="rId4" Type="http://schemas.openxmlformats.org/officeDocument/2006/relationships/image" Target="../media/image30.wmf"/></Relationships>
</file>

<file path=ppt/slides/_rels/slide142.xml.rels><?xml version="1.0" encoding="UTF-8" standalone="yes"?>
<Relationships xmlns="http://schemas.openxmlformats.org/package/2006/relationships"><Relationship Id="rId8" Type="http://schemas.openxmlformats.org/officeDocument/2006/relationships/image" Target="../media/image43.wmf"/><Relationship Id="rId3" Type="http://schemas.openxmlformats.org/officeDocument/2006/relationships/image" Target="../media/image30.wmf"/><Relationship Id="rId7" Type="http://schemas.openxmlformats.org/officeDocument/2006/relationships/image" Target="../media/image38.wmf"/><Relationship Id="rId2" Type="http://schemas.openxmlformats.org/officeDocument/2006/relationships/notesSlide" Target="../notesSlides/notesSlide142.xml"/><Relationship Id="rId1" Type="http://schemas.openxmlformats.org/officeDocument/2006/relationships/slideLayout" Target="../slideLayouts/slideLayout7.xml"/><Relationship Id="rId6" Type="http://schemas.openxmlformats.org/officeDocument/2006/relationships/image" Target="../media/image37.wmf"/><Relationship Id="rId5" Type="http://schemas.openxmlformats.org/officeDocument/2006/relationships/image" Target="../media/image42.wmf"/><Relationship Id="rId4" Type="http://schemas.openxmlformats.org/officeDocument/2006/relationships/image" Target="../media/image22.wmf"/></Relationships>
</file>

<file path=ppt/slides/_rels/slide143.xml.rels><?xml version="1.0" encoding="UTF-8" standalone="yes"?>
<Relationships xmlns="http://schemas.openxmlformats.org/package/2006/relationships"><Relationship Id="rId3" Type="http://schemas.openxmlformats.org/officeDocument/2006/relationships/image" Target="../media/image2.wmf"/><Relationship Id="rId2" Type="http://schemas.openxmlformats.org/officeDocument/2006/relationships/notesSlide" Target="../notesSlides/notesSlide143.xml"/><Relationship Id="rId1" Type="http://schemas.openxmlformats.org/officeDocument/2006/relationships/slideLayout" Target="../slideLayouts/slideLayout4.xml"/><Relationship Id="rId6" Type="http://schemas.openxmlformats.org/officeDocument/2006/relationships/image" Target="../media/image40.wmf"/><Relationship Id="rId5" Type="http://schemas.openxmlformats.org/officeDocument/2006/relationships/image" Target="../media/image37.wmf"/><Relationship Id="rId4" Type="http://schemas.openxmlformats.org/officeDocument/2006/relationships/image" Target="../media/image44.wmf"/></Relationships>
</file>

<file path=ppt/slides/_rels/slide144.xml.rels><?xml version="1.0" encoding="UTF-8" standalone="yes"?>
<Relationships xmlns="http://schemas.openxmlformats.org/package/2006/relationships"><Relationship Id="rId8" Type="http://schemas.openxmlformats.org/officeDocument/2006/relationships/image" Target="../media/image42.wmf"/><Relationship Id="rId13" Type="http://schemas.openxmlformats.org/officeDocument/2006/relationships/image" Target="../media/image37.wmf"/><Relationship Id="rId3" Type="http://schemas.openxmlformats.org/officeDocument/2006/relationships/image" Target="../media/image45.wmf"/><Relationship Id="rId7" Type="http://schemas.openxmlformats.org/officeDocument/2006/relationships/image" Target="../media/image48.wmf"/><Relationship Id="rId12" Type="http://schemas.openxmlformats.org/officeDocument/2006/relationships/image" Target="../media/image40.wmf"/><Relationship Id="rId2" Type="http://schemas.openxmlformats.org/officeDocument/2006/relationships/notesSlide" Target="../notesSlides/notesSlide144.xml"/><Relationship Id="rId1" Type="http://schemas.openxmlformats.org/officeDocument/2006/relationships/slideLayout" Target="../slideLayouts/slideLayout7.xml"/><Relationship Id="rId6" Type="http://schemas.openxmlformats.org/officeDocument/2006/relationships/image" Target="../media/image47.wmf"/><Relationship Id="rId11" Type="http://schemas.openxmlformats.org/officeDocument/2006/relationships/image" Target="../media/image49.wmf"/><Relationship Id="rId5" Type="http://schemas.openxmlformats.org/officeDocument/2006/relationships/image" Target="../media/image30.wmf"/><Relationship Id="rId10" Type="http://schemas.openxmlformats.org/officeDocument/2006/relationships/image" Target="../media/image38.wmf"/><Relationship Id="rId4" Type="http://schemas.openxmlformats.org/officeDocument/2006/relationships/image" Target="../media/image46.wmf"/><Relationship Id="rId9" Type="http://schemas.openxmlformats.org/officeDocument/2006/relationships/image" Target="../media/image41.wmf"/></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8" Type="http://schemas.openxmlformats.org/officeDocument/2006/relationships/image" Target="../media/image41.wmf"/><Relationship Id="rId3" Type="http://schemas.openxmlformats.org/officeDocument/2006/relationships/image" Target="../media/image42.wmf"/><Relationship Id="rId7" Type="http://schemas.openxmlformats.org/officeDocument/2006/relationships/image" Target="../media/image49.wmf"/><Relationship Id="rId2" Type="http://schemas.openxmlformats.org/officeDocument/2006/relationships/notesSlide" Target="../notesSlides/notesSlide146.xml"/><Relationship Id="rId1" Type="http://schemas.openxmlformats.org/officeDocument/2006/relationships/slideLayout" Target="../slideLayouts/slideLayout7.xml"/><Relationship Id="rId6" Type="http://schemas.openxmlformats.org/officeDocument/2006/relationships/image" Target="../media/image51.wmf"/><Relationship Id="rId5" Type="http://schemas.openxmlformats.org/officeDocument/2006/relationships/image" Target="../media/image50.wmf"/><Relationship Id="rId4" Type="http://schemas.openxmlformats.org/officeDocument/2006/relationships/image" Target="../media/image30.wmf"/><Relationship Id="rId9" Type="http://schemas.openxmlformats.org/officeDocument/2006/relationships/image" Target="../media/image22.wmf"/></Relationships>
</file>

<file path=ppt/slides/_rels/slide147.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147.xml"/><Relationship Id="rId1" Type="http://schemas.openxmlformats.org/officeDocument/2006/relationships/slideLayout" Target="../slideLayouts/slideLayout7.xml"/><Relationship Id="rId5" Type="http://schemas.openxmlformats.org/officeDocument/2006/relationships/image" Target="../media/image54.jpeg"/><Relationship Id="rId4" Type="http://schemas.openxmlformats.org/officeDocument/2006/relationships/image" Target="../media/image53.png"/></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3" Type="http://schemas.openxmlformats.org/officeDocument/2006/relationships/hyperlink" Target="http://www.cs.columbia.edu/sip" TargetMode="External"/><Relationship Id="rId2" Type="http://schemas.openxmlformats.org/officeDocument/2006/relationships/notesSlide" Target="../notesSlides/notesSlide151.xml"/><Relationship Id="rId1" Type="http://schemas.openxmlformats.org/officeDocument/2006/relationships/slideLayout" Target="../slideLayouts/slideLayout2.xml"/></Relationships>
</file>

<file path=ppt/slides/_rels/slide152.xml.rels><?xml version="1.0" encoding="UTF-8" standalone="yes"?>
<Relationships xmlns="http://schemas.openxmlformats.org/package/2006/relationships"><Relationship Id="rId3" Type="http://schemas.openxmlformats.org/officeDocument/2006/relationships/image" Target="../media/image55.wmf"/><Relationship Id="rId2" Type="http://schemas.openxmlformats.org/officeDocument/2006/relationships/notesSlide" Target="../notesSlides/notesSlide152.xml"/><Relationship Id="rId1" Type="http://schemas.openxmlformats.org/officeDocument/2006/relationships/slideLayout" Target="../slideLayouts/slideLayout7.xml"/></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153.xml"/><Relationship Id="rId1" Type="http://schemas.openxmlformats.org/officeDocument/2006/relationships/slideLayout" Target="../slideLayouts/slideLayout2.xml"/></Relationships>
</file>

<file path=ppt/slides/_rels/slide154.xml.rels><?xml version="1.0" encoding="UTF-8" standalone="yes"?>
<Relationships xmlns="http://schemas.openxmlformats.org/package/2006/relationships"><Relationship Id="rId3" Type="http://schemas.openxmlformats.org/officeDocument/2006/relationships/image" Target="../media/image26.wmf"/><Relationship Id="rId2" Type="http://schemas.openxmlformats.org/officeDocument/2006/relationships/notesSlide" Target="../notesSlides/notesSlide154.xml"/><Relationship Id="rId1" Type="http://schemas.openxmlformats.org/officeDocument/2006/relationships/slideLayout" Target="../slideLayouts/slideLayout7.xml"/><Relationship Id="rId5" Type="http://schemas.openxmlformats.org/officeDocument/2006/relationships/image" Target="../media/image34.wmf"/><Relationship Id="rId4" Type="http://schemas.openxmlformats.org/officeDocument/2006/relationships/image" Target="../media/image33.wmf"/></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3" Type="http://schemas.openxmlformats.org/officeDocument/2006/relationships/hyperlink" Target="mailto:luis@152.44.13.26" TargetMode="External"/><Relationship Id="rId2" Type="http://schemas.openxmlformats.org/officeDocument/2006/relationships/notesSlide" Target="../notesSlides/notesSlide156.xml"/><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157.xml"/><Relationship Id="rId1" Type="http://schemas.openxmlformats.org/officeDocument/2006/relationships/slideLayout" Target="../slideLayouts/slideLayout2.xml"/></Relationships>
</file>

<file path=ppt/slides/_rels/slide158.xml.rels><?xml version="1.0" encoding="UTF-8" standalone="yes"?>
<Relationships xmlns="http://schemas.openxmlformats.org/package/2006/relationships"><Relationship Id="rId3" Type="http://schemas.openxmlformats.org/officeDocument/2006/relationships/image" Target="../media/image56.wmf"/><Relationship Id="rId2" Type="http://schemas.openxmlformats.org/officeDocument/2006/relationships/notesSlide" Target="../notesSlides/notesSlide158.xml"/><Relationship Id="rId1" Type="http://schemas.openxmlformats.org/officeDocument/2006/relationships/slideLayout" Target="../slideLayouts/slideLayout7.xml"/><Relationship Id="rId5" Type="http://schemas.openxmlformats.org/officeDocument/2006/relationships/image" Target="../media/image34.wmf"/><Relationship Id="rId4" Type="http://schemas.openxmlformats.org/officeDocument/2006/relationships/image" Target="../media/image33.wmf"/></Relationships>
</file>

<file path=ppt/slides/_rels/slide159.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60.xml.rels><?xml version="1.0" encoding="UTF-8" standalone="yes"?>
<Relationships xmlns="http://schemas.openxmlformats.org/package/2006/relationships"><Relationship Id="rId3" Type="http://schemas.openxmlformats.org/officeDocument/2006/relationships/image" Target="../media/image26.wmf"/><Relationship Id="rId2" Type="http://schemas.openxmlformats.org/officeDocument/2006/relationships/notesSlide" Target="../notesSlides/notesSlide160.xml"/><Relationship Id="rId1" Type="http://schemas.openxmlformats.org/officeDocument/2006/relationships/slideLayout" Target="../slideLayouts/slideLayout7.xml"/><Relationship Id="rId6" Type="http://schemas.openxmlformats.org/officeDocument/2006/relationships/image" Target="../media/image56.wmf"/><Relationship Id="rId5" Type="http://schemas.openxmlformats.org/officeDocument/2006/relationships/image" Target="../media/image34.wmf"/><Relationship Id="rId4" Type="http://schemas.openxmlformats.org/officeDocument/2006/relationships/image" Target="../media/image33.wmf"/></Relationships>
</file>

<file path=ppt/slides/_rels/slide161.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2.xml"/></Relationships>
</file>

<file path=ppt/slides/_rels/slide162.xml.rels><?xml version="1.0" encoding="UTF-8" standalone="yes"?>
<Relationships xmlns="http://schemas.openxmlformats.org/package/2006/relationships"><Relationship Id="rId3" Type="http://schemas.openxmlformats.org/officeDocument/2006/relationships/image" Target="../media/image56.wmf"/><Relationship Id="rId2" Type="http://schemas.openxmlformats.org/officeDocument/2006/relationships/notesSlide" Target="../notesSlides/notesSlide162.xml"/><Relationship Id="rId1" Type="http://schemas.openxmlformats.org/officeDocument/2006/relationships/slideLayout" Target="../slideLayouts/slideLayout7.xml"/></Relationships>
</file>

<file path=ppt/slides/_rels/slide163.xml.rels><?xml version="1.0" encoding="UTF-8" standalone="yes"?>
<Relationships xmlns="http://schemas.openxmlformats.org/package/2006/relationships"><Relationship Id="rId3" Type="http://schemas.openxmlformats.org/officeDocument/2006/relationships/image" Target="../media/image57.wmf"/><Relationship Id="rId2" Type="http://schemas.openxmlformats.org/officeDocument/2006/relationships/notesSlide" Target="../notesSlides/notesSlide163.xml"/><Relationship Id="rId1" Type="http://schemas.openxmlformats.org/officeDocument/2006/relationships/slideLayout" Target="../slideLayouts/slideLayout2.xml"/></Relationships>
</file>

<file path=ppt/slides/_rels/slide164.xml.rels><?xml version="1.0" encoding="UTF-8" standalone="yes"?>
<Relationships xmlns="http://schemas.openxmlformats.org/package/2006/relationships"><Relationship Id="rId3" Type="http://schemas.openxmlformats.org/officeDocument/2006/relationships/hyperlink" Target="mailto:peter@ed.ac.uk" TargetMode="External"/><Relationship Id="rId2" Type="http://schemas.openxmlformats.org/officeDocument/2006/relationships/notesSlide" Target="../notesSlides/notesSlide164.xml"/><Relationship Id="rId1" Type="http://schemas.openxmlformats.org/officeDocument/2006/relationships/slideLayout" Target="../slideLayouts/slideLayout2.xml"/></Relationships>
</file>

<file path=ppt/slides/_rels/slide165.xml.rels><?xml version="1.0" encoding="UTF-8" standalone="yes"?>
<Relationships xmlns="http://schemas.openxmlformats.org/package/2006/relationships"><Relationship Id="rId3" Type="http://schemas.openxmlformats.org/officeDocument/2006/relationships/image" Target="../media/image56.wmf"/><Relationship Id="rId2" Type="http://schemas.openxmlformats.org/officeDocument/2006/relationships/notesSlide" Target="../notesSlides/notesSlide165.xml"/><Relationship Id="rId1" Type="http://schemas.openxmlformats.org/officeDocument/2006/relationships/slideLayout" Target="../slideLayouts/slideLayout7.xml"/></Relationships>
</file>

<file path=ppt/slides/_rels/slide166.xml.rels><?xml version="1.0" encoding="UTF-8" standalone="yes"?>
<Relationships xmlns="http://schemas.openxmlformats.org/package/2006/relationships"><Relationship Id="rId2" Type="http://schemas.openxmlformats.org/officeDocument/2006/relationships/notesSlide" Target="../notesSlides/notesSlide166.xml"/><Relationship Id="rId1" Type="http://schemas.openxmlformats.org/officeDocument/2006/relationships/slideLayout" Target="../slideLayouts/slideLayout2.xml"/></Relationships>
</file>

<file path=ppt/slides/_rels/slide167.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2.xml"/></Relationships>
</file>

<file path=ppt/slides/_rels/slide168.xml.rels><?xml version="1.0" encoding="UTF-8" standalone="yes"?>
<Relationships xmlns="http://schemas.openxmlformats.org/package/2006/relationships"><Relationship Id="rId3" Type="http://schemas.openxmlformats.org/officeDocument/2006/relationships/image" Target="../media/image58.wmf"/><Relationship Id="rId7" Type="http://schemas.openxmlformats.org/officeDocument/2006/relationships/image" Target="../media/image56.wmf"/><Relationship Id="rId2" Type="http://schemas.openxmlformats.org/officeDocument/2006/relationships/notesSlide" Target="../notesSlides/notesSlide168.xml"/><Relationship Id="rId1" Type="http://schemas.openxmlformats.org/officeDocument/2006/relationships/slideLayout" Target="../slideLayouts/slideLayout6.xml"/><Relationship Id="rId6" Type="http://schemas.openxmlformats.org/officeDocument/2006/relationships/image" Target="../media/image60.wmf"/><Relationship Id="rId5" Type="http://schemas.openxmlformats.org/officeDocument/2006/relationships/image" Target="../media/image59.wmf"/><Relationship Id="rId4" Type="http://schemas.openxmlformats.org/officeDocument/2006/relationships/image" Target="../media/image37.wmf"/></Relationships>
</file>

<file path=ppt/slides/_rels/slide169.xml.rels><?xml version="1.0" encoding="UTF-8" standalone="yes"?>
<Relationships xmlns="http://schemas.openxmlformats.org/package/2006/relationships"><Relationship Id="rId2" Type="http://schemas.openxmlformats.org/officeDocument/2006/relationships/notesSlide" Target="../notesSlides/notesSlide169.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6.xml"/></Relationships>
</file>

<file path=ppt/slides/_rels/slide170.xml.rels><?xml version="1.0" encoding="UTF-8" standalone="yes"?>
<Relationships xmlns="http://schemas.openxmlformats.org/package/2006/relationships"><Relationship Id="rId8" Type="http://schemas.openxmlformats.org/officeDocument/2006/relationships/image" Target="../media/image2.wmf"/><Relationship Id="rId3" Type="http://schemas.openxmlformats.org/officeDocument/2006/relationships/image" Target="../media/image58.wmf"/><Relationship Id="rId7" Type="http://schemas.openxmlformats.org/officeDocument/2006/relationships/image" Target="../media/image37.wmf"/><Relationship Id="rId2" Type="http://schemas.openxmlformats.org/officeDocument/2006/relationships/notesSlide" Target="../notesSlides/notesSlide170.xml"/><Relationship Id="rId1" Type="http://schemas.openxmlformats.org/officeDocument/2006/relationships/slideLayout" Target="../slideLayouts/slideLayout2.xml"/><Relationship Id="rId6" Type="http://schemas.openxmlformats.org/officeDocument/2006/relationships/image" Target="../media/image59.wmf"/><Relationship Id="rId5" Type="http://schemas.openxmlformats.org/officeDocument/2006/relationships/image" Target="../media/image32.wmf"/><Relationship Id="rId4" Type="http://schemas.openxmlformats.org/officeDocument/2006/relationships/image" Target="../media/image56.wmf"/></Relationships>
</file>

<file path=ppt/slides/_rels/slide171.xml.rels><?xml version="1.0" encoding="UTF-8" standalone="yes"?>
<Relationships xmlns="http://schemas.openxmlformats.org/package/2006/relationships"><Relationship Id="rId3" Type="http://schemas.openxmlformats.org/officeDocument/2006/relationships/hyperlink" Target="http://www.ietf.org/html.charters/avt-charter.html" TargetMode="External"/><Relationship Id="rId7" Type="http://schemas.openxmlformats.org/officeDocument/2006/relationships/hyperlink" Target="http://www.internet2.edu/sip.edu/" TargetMode="External"/><Relationship Id="rId2" Type="http://schemas.openxmlformats.org/officeDocument/2006/relationships/notesSlide" Target="../notesSlides/notesSlide171.xml"/><Relationship Id="rId1" Type="http://schemas.openxmlformats.org/officeDocument/2006/relationships/slideLayout" Target="../slideLayouts/slideLayout2.xml"/><Relationship Id="rId6" Type="http://schemas.openxmlformats.org/officeDocument/2006/relationships/hyperlink" Target="http://www.iptel.org/files/sip_tutorial.pdf" TargetMode="External"/><Relationship Id="rId5" Type="http://schemas.openxmlformats.org/officeDocument/2006/relationships/hyperlink" Target="http://www.iptel.org/SIPResources" TargetMode="External"/><Relationship Id="rId4" Type="http://schemas.openxmlformats.org/officeDocument/2006/relationships/hyperlink" Target="http://www.h323plus.org/" TargetMode="External"/></Relationships>
</file>

<file path=ppt/slides/_rels/slide172.xml.rels><?xml version="1.0" encoding="UTF-8" standalone="yes"?>
<Relationships xmlns="http://schemas.openxmlformats.org/package/2006/relationships"><Relationship Id="rId2" Type="http://schemas.openxmlformats.org/officeDocument/2006/relationships/notesSlide" Target="../notesSlides/notesSlide172.xml"/><Relationship Id="rId1" Type="http://schemas.openxmlformats.org/officeDocument/2006/relationships/slideLayout" Target="../slideLayouts/slideLayout1.xml"/></Relationships>
</file>

<file path=ppt/slides/_rels/slide173.xml.rels><?xml version="1.0" encoding="UTF-8" standalone="yes"?>
<Relationships xmlns="http://schemas.openxmlformats.org/package/2006/relationships"><Relationship Id="rId3" Type="http://schemas.openxmlformats.org/officeDocument/2006/relationships/image" Target="../media/image26.wmf"/><Relationship Id="rId2" Type="http://schemas.openxmlformats.org/officeDocument/2006/relationships/notesSlide" Target="../notesSlides/notesSlide173.xml"/><Relationship Id="rId1" Type="http://schemas.openxmlformats.org/officeDocument/2006/relationships/slideLayout" Target="../slideLayouts/slideLayout7.xml"/><Relationship Id="rId4" Type="http://schemas.openxmlformats.org/officeDocument/2006/relationships/image" Target="../media/image29.wmf"/></Relationships>
</file>

<file path=ppt/slides/_rels/slide174.xml.rels><?xml version="1.0" encoding="UTF-8" standalone="yes"?>
<Relationships xmlns="http://schemas.openxmlformats.org/package/2006/relationships"><Relationship Id="rId3" Type="http://schemas.openxmlformats.org/officeDocument/2006/relationships/image" Target="../media/image26.wmf"/><Relationship Id="rId2" Type="http://schemas.openxmlformats.org/officeDocument/2006/relationships/notesSlide" Target="../notesSlides/notesSlide174.xml"/><Relationship Id="rId1" Type="http://schemas.openxmlformats.org/officeDocument/2006/relationships/slideLayout" Target="../slideLayouts/slideLayout7.xml"/><Relationship Id="rId4" Type="http://schemas.openxmlformats.org/officeDocument/2006/relationships/image" Target="../media/image29.wmf"/></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7.xml"/><Relationship Id="rId1" Type="http://schemas.openxmlformats.org/officeDocument/2006/relationships/vmlDrawing" Target="../drawings/vmlDrawing1.vml"/><Relationship Id="rId5" Type="http://schemas.openxmlformats.org/officeDocument/2006/relationships/image" Target="../media/image3.wmf"/><Relationship Id="rId4" Type="http://schemas.openxmlformats.org/officeDocument/2006/relationships/oleObject" Target="../embeddings/oleObject1.bin"/></Relationships>
</file>

<file path=ppt/slides/_rels/slide2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3" Type="http://schemas.openxmlformats.org/officeDocument/2006/relationships/image" Target="../media/image5.wmf"/><Relationship Id="rId2" Type="http://schemas.openxmlformats.org/officeDocument/2006/relationships/notesSlide" Target="../notesSlides/notesSlide29.xml"/><Relationship Id="rId1" Type="http://schemas.openxmlformats.org/officeDocument/2006/relationships/slideLayout" Target="../slideLayouts/slideLayout7.xml"/><Relationship Id="rId4" Type="http://schemas.openxmlformats.org/officeDocument/2006/relationships/image" Target="../media/image6.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3" Type="http://schemas.openxmlformats.org/officeDocument/2006/relationships/image" Target="../media/image5.wmf"/><Relationship Id="rId2" Type="http://schemas.openxmlformats.org/officeDocument/2006/relationships/notesSlide" Target="../notesSlides/notesSlide31.xml"/><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34.xml"/><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35.xml"/><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36.xml"/><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3" Type="http://schemas.openxmlformats.org/officeDocument/2006/relationships/notesSlide" Target="../notesSlides/notesSlide38.xml"/><Relationship Id="rId7" Type="http://schemas.openxmlformats.org/officeDocument/2006/relationships/image" Target="../media/image10.wmf"/><Relationship Id="rId2" Type="http://schemas.openxmlformats.org/officeDocument/2006/relationships/slideLayout" Target="../slideLayouts/slideLayout7.xml"/><Relationship Id="rId1" Type="http://schemas.openxmlformats.org/officeDocument/2006/relationships/vmlDrawing" Target="../drawings/vmlDrawing2.vml"/><Relationship Id="rId6" Type="http://schemas.openxmlformats.org/officeDocument/2006/relationships/oleObject" Target="../embeddings/oleObject2.bin"/><Relationship Id="rId5" Type="http://schemas.openxmlformats.org/officeDocument/2006/relationships/image" Target="../media/image12.wmf"/><Relationship Id="rId4" Type="http://schemas.openxmlformats.org/officeDocument/2006/relationships/image" Target="../media/image11.wmf"/></Relationships>
</file>

<file path=ppt/slides/_rels/slide39.xml.rels><?xml version="1.0" encoding="UTF-8" standalone="yes"?>
<Relationships xmlns="http://schemas.openxmlformats.org/package/2006/relationships"><Relationship Id="rId3" Type="http://schemas.openxmlformats.org/officeDocument/2006/relationships/notesSlide" Target="../notesSlides/notesSlide39.xml"/><Relationship Id="rId7" Type="http://schemas.openxmlformats.org/officeDocument/2006/relationships/image" Target="../media/image12.wmf"/><Relationship Id="rId2" Type="http://schemas.openxmlformats.org/officeDocument/2006/relationships/slideLayout" Target="../slideLayouts/slideLayout7.xml"/><Relationship Id="rId1" Type="http://schemas.openxmlformats.org/officeDocument/2006/relationships/vmlDrawing" Target="../drawings/vmlDrawing3.vml"/><Relationship Id="rId6" Type="http://schemas.openxmlformats.org/officeDocument/2006/relationships/image" Target="../media/image11.wmf"/><Relationship Id="rId5" Type="http://schemas.openxmlformats.org/officeDocument/2006/relationships/image" Target="../media/image10.wmf"/><Relationship Id="rId4" Type="http://schemas.openxmlformats.org/officeDocument/2006/relationships/oleObject" Target="../embeddings/oleObject3.bin"/></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48.xml"/><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0.xml"/><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2.xml"/><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3.xml"/><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55.xml"/><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3" Type="http://schemas.openxmlformats.org/officeDocument/2006/relationships/hyperlink" Target="http://mpeg.telecomitalialab.com/" TargetMode="External"/><Relationship Id="rId2" Type="http://schemas.openxmlformats.org/officeDocument/2006/relationships/notesSlide" Target="../notesSlides/notesSlide65.xml"/><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7.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7.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7.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12.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7.xml"/></Relationships>
</file>

<file path=ppt/slides/_rels/slide78.xml.rels><?xml version="1.0" encoding="UTF-8" standalone="yes"?>
<Relationships xmlns="http://schemas.openxmlformats.org/package/2006/relationships"><Relationship Id="rId3" Type="http://schemas.openxmlformats.org/officeDocument/2006/relationships/hyperlink" Target="http://www.dcimovies.com/" TargetMode="External"/><Relationship Id="rId2" Type="http://schemas.openxmlformats.org/officeDocument/2006/relationships/notesSlide" Target="../notesSlides/notesSlide78.xml"/><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6.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7.xml"/></Relationships>
</file>

<file path=ppt/slides/_rels/slide86.xml.rels><?xml version="1.0" encoding="UTF-8" standalone="yes"?>
<Relationships xmlns="http://schemas.openxmlformats.org/package/2006/relationships"><Relationship Id="rId3" Type="http://schemas.openxmlformats.org/officeDocument/2006/relationships/image" Target="../media/image15.wmf"/><Relationship Id="rId7" Type="http://schemas.openxmlformats.org/officeDocument/2006/relationships/image" Target="../media/image19.wmf"/><Relationship Id="rId2" Type="http://schemas.openxmlformats.org/officeDocument/2006/relationships/notesSlide" Target="../notesSlides/notesSlide86.xml"/><Relationship Id="rId1" Type="http://schemas.openxmlformats.org/officeDocument/2006/relationships/slideLayout" Target="../slideLayouts/slideLayout7.xml"/><Relationship Id="rId6" Type="http://schemas.openxmlformats.org/officeDocument/2006/relationships/image" Target="../media/image18.wmf"/><Relationship Id="rId5" Type="http://schemas.openxmlformats.org/officeDocument/2006/relationships/image" Target="../media/image17.wmf"/><Relationship Id="rId4" Type="http://schemas.openxmlformats.org/officeDocument/2006/relationships/image" Target="../media/image16.wmf"/></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7.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97.xml"/><Relationship Id="rId1" Type="http://schemas.openxmlformats.org/officeDocument/2006/relationships/slideLayout" Target="../slideLayouts/slideLayout6.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0"/>
          </p:nvPr>
        </p:nvSpPr>
        <p:spPr/>
        <p:txBody>
          <a:bodyPr/>
          <a:lstStyle/>
          <a:p>
            <a:pPr>
              <a:defRPr/>
            </a:pPr>
            <a:r>
              <a:rPr lang="es-ES"/>
              <a:t>Ampliación Redes 2-</a:t>
            </a:r>
            <a:fld id="{3EB3D3B8-07A9-4466-93D1-09DA17E802B1}" type="slidenum">
              <a:rPr lang="es-ES"/>
              <a:pPr>
                <a:defRPr/>
              </a:pPr>
              <a:t>1</a:t>
            </a:fld>
            <a:endParaRPr lang="es-ES"/>
          </a:p>
        </p:txBody>
      </p:sp>
      <p:sp>
        <p:nvSpPr>
          <p:cNvPr id="3075" name="Rectangle 2"/>
          <p:cNvSpPr>
            <a:spLocks noGrp="1" noChangeArrowheads="1"/>
          </p:cNvSpPr>
          <p:nvPr>
            <p:ph type="ctrTitle"/>
          </p:nvPr>
        </p:nvSpPr>
        <p:spPr>
          <a:xfrm>
            <a:off x="685800" y="1989138"/>
            <a:ext cx="7772400" cy="1143000"/>
          </a:xfrm>
        </p:spPr>
        <p:txBody>
          <a:bodyPr/>
          <a:lstStyle/>
          <a:p>
            <a:r>
              <a:rPr lang="es-ES_tradnl" sz="3600" dirty="0" smtClean="0"/>
              <a:t>Tema 2</a:t>
            </a:r>
            <a:br>
              <a:rPr lang="es-ES_tradnl" sz="3600" dirty="0" smtClean="0"/>
            </a:br>
            <a:r>
              <a:rPr lang="es-ES_tradnl" sz="5400" dirty="0" smtClean="0"/>
              <a:t/>
            </a:r>
            <a:br>
              <a:rPr lang="es-ES_tradnl" sz="5400" dirty="0" smtClean="0"/>
            </a:br>
            <a:r>
              <a:rPr lang="es-ES_tradnl" sz="4800" dirty="0" smtClean="0"/>
              <a:t>Redes Multimedia</a:t>
            </a:r>
            <a:endParaRPr lang="es-ES" sz="1600" dirty="0" smtClean="0"/>
          </a:p>
        </p:txBody>
      </p:sp>
      <p:sp>
        <p:nvSpPr>
          <p:cNvPr id="6" name="Text Box 5"/>
          <p:cNvSpPr txBox="1">
            <a:spLocks noChangeArrowheads="1"/>
          </p:cNvSpPr>
          <p:nvPr/>
        </p:nvSpPr>
        <p:spPr bwMode="auto">
          <a:xfrm>
            <a:off x="3606114" y="5425479"/>
            <a:ext cx="1811714" cy="338554"/>
          </a:xfrm>
          <a:prstGeom prst="rect">
            <a:avLst/>
          </a:prstGeom>
          <a:noFill/>
          <a:ln w="12700">
            <a:noFill/>
            <a:miter lim="800000"/>
            <a:headEnd/>
            <a:tailEnd/>
          </a:ln>
          <a:effectLst/>
        </p:spPr>
        <p:txBody>
          <a:bodyPr wrap="none">
            <a:spAutoFit/>
          </a:bodyPr>
          <a:lstStyle>
            <a:defPPr>
              <a:defRPr lang="es-ES"/>
            </a:defPPr>
            <a:lvl1pPr algn="l" rtl="0" fontAlgn="base">
              <a:spcBef>
                <a:spcPct val="0"/>
              </a:spcBef>
              <a:spcAft>
                <a:spcPct val="0"/>
              </a:spcAft>
              <a:defRPr sz="1400" b="1" kern="1200">
                <a:solidFill>
                  <a:schemeClr val="tx1"/>
                </a:solidFill>
                <a:latin typeface="Arial" charset="0"/>
                <a:ea typeface="+mn-ea"/>
                <a:cs typeface="+mn-cs"/>
              </a:defRPr>
            </a:lvl1pPr>
            <a:lvl2pPr marL="457200" algn="l" rtl="0" fontAlgn="base">
              <a:spcBef>
                <a:spcPct val="0"/>
              </a:spcBef>
              <a:spcAft>
                <a:spcPct val="0"/>
              </a:spcAft>
              <a:defRPr sz="1400" b="1" kern="1200">
                <a:solidFill>
                  <a:schemeClr val="tx1"/>
                </a:solidFill>
                <a:latin typeface="Arial" charset="0"/>
                <a:ea typeface="+mn-ea"/>
                <a:cs typeface="+mn-cs"/>
              </a:defRPr>
            </a:lvl2pPr>
            <a:lvl3pPr marL="914400" algn="l" rtl="0" fontAlgn="base">
              <a:spcBef>
                <a:spcPct val="0"/>
              </a:spcBef>
              <a:spcAft>
                <a:spcPct val="0"/>
              </a:spcAft>
              <a:defRPr sz="1400" b="1" kern="1200">
                <a:solidFill>
                  <a:schemeClr val="tx1"/>
                </a:solidFill>
                <a:latin typeface="Arial" charset="0"/>
                <a:ea typeface="+mn-ea"/>
                <a:cs typeface="+mn-cs"/>
              </a:defRPr>
            </a:lvl3pPr>
            <a:lvl4pPr marL="1371600" algn="l" rtl="0" fontAlgn="base">
              <a:spcBef>
                <a:spcPct val="0"/>
              </a:spcBef>
              <a:spcAft>
                <a:spcPct val="0"/>
              </a:spcAft>
              <a:defRPr sz="1400" b="1" kern="1200">
                <a:solidFill>
                  <a:schemeClr val="tx1"/>
                </a:solidFill>
                <a:latin typeface="Arial" charset="0"/>
                <a:ea typeface="+mn-ea"/>
                <a:cs typeface="+mn-cs"/>
              </a:defRPr>
            </a:lvl4pPr>
            <a:lvl5pPr marL="1828800" algn="l" rtl="0" fontAlgn="base">
              <a:spcBef>
                <a:spcPct val="0"/>
              </a:spcBef>
              <a:spcAft>
                <a:spcPct val="0"/>
              </a:spcAft>
              <a:defRPr sz="1400" b="1" kern="1200">
                <a:solidFill>
                  <a:schemeClr val="tx1"/>
                </a:solidFill>
                <a:latin typeface="Arial" charset="0"/>
                <a:ea typeface="+mn-ea"/>
                <a:cs typeface="+mn-cs"/>
              </a:defRPr>
            </a:lvl5pPr>
            <a:lvl6pPr marL="2286000" algn="l" defTabSz="914400" rtl="0" eaLnBrk="1" latinLnBrk="0" hangingPunct="1">
              <a:defRPr sz="1400" b="1" kern="1200">
                <a:solidFill>
                  <a:schemeClr val="tx1"/>
                </a:solidFill>
                <a:latin typeface="Arial" charset="0"/>
                <a:ea typeface="+mn-ea"/>
                <a:cs typeface="+mn-cs"/>
              </a:defRPr>
            </a:lvl6pPr>
            <a:lvl7pPr marL="2743200" algn="l" defTabSz="914400" rtl="0" eaLnBrk="1" latinLnBrk="0" hangingPunct="1">
              <a:defRPr sz="1400" b="1" kern="1200">
                <a:solidFill>
                  <a:schemeClr val="tx1"/>
                </a:solidFill>
                <a:latin typeface="Arial" charset="0"/>
                <a:ea typeface="+mn-ea"/>
                <a:cs typeface="+mn-cs"/>
              </a:defRPr>
            </a:lvl7pPr>
            <a:lvl8pPr marL="3200400" algn="l" defTabSz="914400" rtl="0" eaLnBrk="1" latinLnBrk="0" hangingPunct="1">
              <a:defRPr sz="1400" b="1" kern="1200">
                <a:solidFill>
                  <a:schemeClr val="tx1"/>
                </a:solidFill>
                <a:latin typeface="Arial" charset="0"/>
                <a:ea typeface="+mn-ea"/>
                <a:cs typeface="+mn-cs"/>
              </a:defRPr>
            </a:lvl8pPr>
            <a:lvl9pPr marL="3657600" algn="l" defTabSz="914400" rtl="0" eaLnBrk="1" latinLnBrk="0" hangingPunct="1">
              <a:defRPr sz="1400" b="1" kern="1200">
                <a:solidFill>
                  <a:schemeClr val="tx1"/>
                </a:solidFill>
                <a:latin typeface="Arial" charset="0"/>
                <a:ea typeface="+mn-ea"/>
                <a:cs typeface="+mn-cs"/>
              </a:defRPr>
            </a:lvl9pPr>
          </a:lstStyle>
          <a:p>
            <a:pPr algn="ctr"/>
            <a:r>
              <a:rPr lang="es-ES" sz="1600" b="0" i="0" dirty="0">
                <a:latin typeface="Times New Roman" panose="02020603050405020304" pitchFamily="18" charset="0"/>
                <a:cs typeface="Times New Roman" panose="02020603050405020304" pitchFamily="18" charset="0"/>
              </a:rPr>
              <a:t>Rogelio </a:t>
            </a:r>
            <a:r>
              <a:rPr lang="es-ES" sz="1600" b="0" i="0" dirty="0" err="1" smtClean="0">
                <a:latin typeface="Times New Roman" panose="02020603050405020304" pitchFamily="18" charset="0"/>
                <a:cs typeface="Times New Roman" panose="02020603050405020304" pitchFamily="18" charset="0"/>
              </a:rPr>
              <a:t>Montañana</a:t>
            </a:r>
            <a:endParaRPr lang="es-ES" sz="1600" b="0" i="0" dirty="0">
              <a:latin typeface="Times New Roman" panose="02020603050405020304" pitchFamily="18" charset="0"/>
              <a:cs typeface="Times New Roman" panose="02020603050405020304" pitchFamily="18" charset="0"/>
            </a:endParaRPr>
          </a:p>
        </p:txBody>
      </p:sp>
      <p:sp>
        <p:nvSpPr>
          <p:cNvPr id="8" name="CuadroTexto 7"/>
          <p:cNvSpPr txBox="1"/>
          <p:nvPr/>
        </p:nvSpPr>
        <p:spPr>
          <a:xfrm>
            <a:off x="467544" y="6165304"/>
            <a:ext cx="8300414" cy="307777"/>
          </a:xfrm>
          <a:prstGeom prst="rect">
            <a:avLst/>
          </a:prstGeom>
          <a:noFill/>
        </p:spPr>
        <p:txBody>
          <a:bodyPr wrap="none" rtlCol="0">
            <a:spAutoFit/>
          </a:bodyPr>
          <a:lstStyle/>
          <a:p>
            <a:r>
              <a:rPr lang="es-ES" sz="1400" i="0" dirty="0">
                <a:latin typeface="+mj-lt"/>
              </a:rPr>
              <a:t>Esta obra está bajo una </a:t>
            </a:r>
            <a:r>
              <a:rPr lang="es-ES" sz="1400" i="0" u="sng" dirty="0">
                <a:latin typeface="+mj-lt"/>
                <a:hlinkClick r:id="rId3"/>
              </a:rPr>
              <a:t>Licencia </a:t>
            </a:r>
            <a:r>
              <a:rPr lang="es-ES" sz="1400" i="0" u="sng" dirty="0" err="1">
                <a:latin typeface="+mj-lt"/>
                <a:hlinkClick r:id="rId3"/>
              </a:rPr>
              <a:t>Creative</a:t>
            </a:r>
            <a:r>
              <a:rPr lang="es-ES" sz="1400" i="0" u="sng" dirty="0">
                <a:latin typeface="+mj-lt"/>
                <a:hlinkClick r:id="rId3"/>
              </a:rPr>
              <a:t> </a:t>
            </a:r>
            <a:r>
              <a:rPr lang="es-ES" sz="1400" i="0" u="sng" dirty="0" err="1">
                <a:latin typeface="+mj-lt"/>
                <a:hlinkClick r:id="rId3"/>
              </a:rPr>
              <a:t>Commons</a:t>
            </a:r>
            <a:r>
              <a:rPr lang="es-ES" sz="1400" i="0" u="sng" dirty="0">
                <a:latin typeface="+mj-lt"/>
                <a:hlinkClick r:id="rId3"/>
              </a:rPr>
              <a:t> Atribución-</a:t>
            </a:r>
            <a:r>
              <a:rPr lang="es-ES" sz="1400" i="0" u="sng" dirty="0" err="1">
                <a:latin typeface="+mj-lt"/>
                <a:hlinkClick r:id="rId3"/>
              </a:rPr>
              <a:t>NoComercial</a:t>
            </a:r>
            <a:r>
              <a:rPr lang="es-ES" sz="1400" i="0" u="sng" dirty="0">
                <a:latin typeface="+mj-lt"/>
                <a:hlinkClick r:id="rId3"/>
              </a:rPr>
              <a:t>-</a:t>
            </a:r>
            <a:r>
              <a:rPr lang="es-ES" sz="1400" i="0" u="sng" dirty="0" err="1">
                <a:latin typeface="+mj-lt"/>
                <a:hlinkClick r:id="rId3"/>
              </a:rPr>
              <a:t>CompartirIgual</a:t>
            </a:r>
            <a:r>
              <a:rPr lang="es-ES" sz="1400" i="0" u="sng" dirty="0">
                <a:latin typeface="+mj-lt"/>
                <a:hlinkClick r:id="rId3"/>
              </a:rPr>
              <a:t> 4.0 Internacional</a:t>
            </a:r>
            <a:r>
              <a:rPr lang="es-ES" sz="1400" i="0" dirty="0">
                <a:latin typeface="+mj-lt"/>
              </a:rPr>
              <a:t>. </a:t>
            </a:r>
          </a:p>
        </p:txBody>
      </p:sp>
      <p:pic>
        <p:nvPicPr>
          <p:cNvPr id="9" name="Picture 1" descr="Licencia Creative Commons">
            <a:hlinkClick r:id="rId3"/>
          </p:cNvPr>
          <p:cNvPicPr>
            <a:picLocks noChangeAspect="1" noChangeArrowheads="1"/>
          </p:cNvPicPr>
          <p:nvPr/>
        </p:nvPicPr>
        <p:blipFill>
          <a:blip r:embed="rId4" r:link="rId5">
            <a:extLst>
              <a:ext uri="{28A0092B-C50C-407E-A947-70E740481C1C}">
                <a14:useLocalDpi xmlns:a14="http://schemas.microsoft.com/office/drawing/2010/main" val="0"/>
              </a:ext>
            </a:extLst>
          </a:blip>
          <a:srcRect/>
          <a:stretch>
            <a:fillRect/>
          </a:stretch>
        </p:blipFill>
        <p:spPr bwMode="auto">
          <a:xfrm>
            <a:off x="4061536" y="5841681"/>
            <a:ext cx="838200" cy="296863"/>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ransition>
    <p:cover dir="ld"/>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0"/>
          </p:nvPr>
        </p:nvSpPr>
        <p:spPr/>
        <p:txBody>
          <a:bodyPr/>
          <a:lstStyle/>
          <a:p>
            <a:pPr>
              <a:defRPr/>
            </a:pPr>
            <a:r>
              <a:rPr lang="es-ES"/>
              <a:t>Ampliación Redes 2-</a:t>
            </a:r>
            <a:fld id="{135E4E0E-0728-49D1-BCE9-BC506BBEC394}" type="slidenum">
              <a:rPr lang="es-ES"/>
              <a:pPr>
                <a:defRPr/>
              </a:pPr>
              <a:t>10</a:t>
            </a:fld>
            <a:endParaRPr lang="es-ES"/>
          </a:p>
        </p:txBody>
      </p:sp>
      <p:sp>
        <p:nvSpPr>
          <p:cNvPr id="12291" name="Rectangle 2"/>
          <p:cNvSpPr>
            <a:spLocks noGrp="1" noChangeArrowheads="1"/>
          </p:cNvSpPr>
          <p:nvPr>
            <p:ph type="title"/>
          </p:nvPr>
        </p:nvSpPr>
        <p:spPr>
          <a:xfrm>
            <a:off x="685800" y="609600"/>
            <a:ext cx="7772400" cy="587375"/>
          </a:xfrm>
        </p:spPr>
        <p:txBody>
          <a:bodyPr/>
          <a:lstStyle/>
          <a:p>
            <a:r>
              <a:rPr lang="es-ES" sz="3600" smtClean="0"/>
              <a:t>Telefonía digital G.711 PCM</a:t>
            </a:r>
          </a:p>
        </p:txBody>
      </p:sp>
      <p:sp>
        <p:nvSpPr>
          <p:cNvPr id="12292" name="Rectangle 3"/>
          <p:cNvSpPr>
            <a:spLocks noGrp="1" noChangeArrowheads="1"/>
          </p:cNvSpPr>
          <p:nvPr>
            <p:ph type="body" idx="1"/>
          </p:nvPr>
        </p:nvSpPr>
        <p:spPr>
          <a:xfrm>
            <a:off x="685800" y="1412875"/>
            <a:ext cx="7772400" cy="4683125"/>
          </a:xfrm>
        </p:spPr>
        <p:txBody>
          <a:bodyPr/>
          <a:lstStyle/>
          <a:p>
            <a:pPr>
              <a:lnSpc>
                <a:spcPct val="80000"/>
              </a:lnSpc>
            </a:pPr>
            <a:r>
              <a:rPr lang="es-ES" sz="2000" dirty="0" smtClean="0"/>
              <a:t>La digitalización de audio para telefonía  se viene haciendo en la red troncal desde los 1960s, por varias razones fundamentalmente:</a:t>
            </a:r>
          </a:p>
          <a:p>
            <a:pPr lvl="1">
              <a:lnSpc>
                <a:spcPct val="80000"/>
              </a:lnSpc>
            </a:pPr>
            <a:r>
              <a:rPr lang="es-ES" sz="1800" dirty="0" smtClean="0"/>
              <a:t>Mayor calidad de sonido, especialmente en largas distancias cuando es necesario regenerar la señal</a:t>
            </a:r>
          </a:p>
          <a:p>
            <a:pPr lvl="1">
              <a:lnSpc>
                <a:spcPct val="80000"/>
              </a:lnSpc>
            </a:pPr>
            <a:r>
              <a:rPr lang="es-ES" sz="1800" dirty="0" smtClean="0"/>
              <a:t>Mayores facilidades para </a:t>
            </a:r>
            <a:r>
              <a:rPr lang="es-ES" sz="1800" dirty="0" err="1" smtClean="0"/>
              <a:t>multiplexar</a:t>
            </a:r>
            <a:r>
              <a:rPr lang="es-ES" sz="1800" dirty="0" smtClean="0"/>
              <a:t> varias conversaciones</a:t>
            </a:r>
          </a:p>
          <a:p>
            <a:pPr>
              <a:lnSpc>
                <a:spcPct val="80000"/>
              </a:lnSpc>
            </a:pPr>
            <a:r>
              <a:rPr lang="es-ES" sz="2000" dirty="0" smtClean="0"/>
              <a:t>En 1972 la ITU-T estableció el estándar G.711 para la telefonía digital, también llamado PCM (Pulse </a:t>
            </a:r>
            <a:r>
              <a:rPr lang="es-ES" sz="2000" dirty="0" err="1" smtClean="0"/>
              <a:t>Code</a:t>
            </a:r>
            <a:r>
              <a:rPr lang="es-ES" sz="2000" dirty="0" smtClean="0"/>
              <a:t> </a:t>
            </a:r>
            <a:r>
              <a:rPr lang="es-ES" sz="2000" dirty="0" err="1" smtClean="0"/>
              <a:t>Modulation</a:t>
            </a:r>
            <a:r>
              <a:rPr lang="es-ES" sz="2000" dirty="0" smtClean="0"/>
              <a:t>)</a:t>
            </a:r>
          </a:p>
          <a:p>
            <a:pPr>
              <a:lnSpc>
                <a:spcPct val="80000"/>
              </a:lnSpc>
            </a:pPr>
            <a:r>
              <a:rPr lang="es-ES" sz="2000" dirty="0" smtClean="0"/>
              <a:t>El muestreo se hace con una frecuencia de 8 </a:t>
            </a:r>
            <a:r>
              <a:rPr lang="es-ES" sz="2000" dirty="0" err="1" smtClean="0"/>
              <a:t>KHz</a:t>
            </a:r>
            <a:r>
              <a:rPr lang="es-ES" sz="2000" dirty="0" smtClean="0"/>
              <a:t>, es decir una muestra cada 125 </a:t>
            </a:r>
            <a:r>
              <a:rPr lang="es-ES" sz="2000" dirty="0" smtClean="0">
                <a:cs typeface="Times New Roman" pitchFamily="18" charset="0"/>
              </a:rPr>
              <a:t>µs</a:t>
            </a:r>
            <a:r>
              <a:rPr lang="es-ES" sz="2000" dirty="0" smtClean="0"/>
              <a:t>. </a:t>
            </a:r>
          </a:p>
          <a:p>
            <a:pPr>
              <a:lnSpc>
                <a:spcPct val="80000"/>
              </a:lnSpc>
            </a:pPr>
            <a:r>
              <a:rPr lang="es-ES" sz="2000" dirty="0" smtClean="0"/>
              <a:t>La amplitud se representa en una escala logarítmica utilizando 8 bits por muestra</a:t>
            </a:r>
          </a:p>
          <a:p>
            <a:pPr>
              <a:lnSpc>
                <a:spcPct val="80000"/>
              </a:lnSpc>
            </a:pPr>
            <a:r>
              <a:rPr lang="es-ES" sz="2000" dirty="0" smtClean="0"/>
              <a:t>El caudal utilizado es de 64.000 bits por segundo. Este caudal se utilizó después para el canal B de RDSI (Red Digital de Servicios Integrados)</a:t>
            </a:r>
          </a:p>
          <a:p>
            <a:pPr>
              <a:lnSpc>
                <a:spcPct val="80000"/>
              </a:lnSpc>
            </a:pPr>
            <a:r>
              <a:rPr lang="es-ES" sz="2000" dirty="0" smtClean="0"/>
              <a:t>Existen dos variantes de G.711:</a:t>
            </a:r>
          </a:p>
          <a:p>
            <a:pPr lvl="1">
              <a:lnSpc>
                <a:spcPct val="80000"/>
              </a:lnSpc>
            </a:pPr>
            <a:r>
              <a:rPr lang="es-ES" sz="1800" dirty="0" smtClean="0"/>
              <a:t>G.711 </a:t>
            </a:r>
            <a:r>
              <a:rPr lang="es-ES" sz="1800" dirty="0" smtClean="0">
                <a:cs typeface="Times New Roman" pitchFamily="18" charset="0"/>
              </a:rPr>
              <a:t>µ</a:t>
            </a:r>
            <a:r>
              <a:rPr lang="es-ES" sz="1800" dirty="0" smtClean="0"/>
              <a:t>- </a:t>
            </a:r>
            <a:r>
              <a:rPr lang="es-ES" sz="1800" dirty="0" err="1" smtClean="0"/>
              <a:t>law</a:t>
            </a:r>
            <a:r>
              <a:rPr lang="es-ES" sz="1800" dirty="0" smtClean="0"/>
              <a:t>: usada en Norteamérica y Japón</a:t>
            </a:r>
          </a:p>
          <a:p>
            <a:pPr lvl="1">
              <a:lnSpc>
                <a:spcPct val="80000"/>
              </a:lnSpc>
            </a:pPr>
            <a:r>
              <a:rPr lang="es-ES" sz="1800" dirty="0" smtClean="0"/>
              <a:t>G.711 A-</a:t>
            </a:r>
            <a:r>
              <a:rPr lang="es-ES" sz="1800" dirty="0" err="1" smtClean="0"/>
              <a:t>law</a:t>
            </a:r>
            <a:r>
              <a:rPr lang="es-ES" sz="1800" dirty="0" smtClean="0"/>
              <a:t>: usada en el resto del mundo</a:t>
            </a:r>
          </a:p>
        </p:txBody>
      </p:sp>
    </p:spTree>
  </p:cSld>
  <p:clrMapOvr>
    <a:masterClrMapping/>
  </p:clrMapOvr>
  <p:transition>
    <p:cover dir="ld"/>
  </p:transition>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1 Título"/>
          <p:cNvSpPr>
            <a:spLocks noGrp="1"/>
          </p:cNvSpPr>
          <p:nvPr>
            <p:ph type="title"/>
          </p:nvPr>
        </p:nvSpPr>
        <p:spPr/>
        <p:txBody>
          <a:bodyPr/>
          <a:lstStyle/>
          <a:p>
            <a:r>
              <a:rPr lang="es-ES" smtClean="0"/>
              <a:t>Información redundante</a:t>
            </a:r>
          </a:p>
        </p:txBody>
      </p:sp>
      <p:sp>
        <p:nvSpPr>
          <p:cNvPr id="74755" name="2 Marcador de contenido"/>
          <p:cNvSpPr>
            <a:spLocks noGrp="1"/>
          </p:cNvSpPr>
          <p:nvPr>
            <p:ph idx="1"/>
          </p:nvPr>
        </p:nvSpPr>
        <p:spPr/>
        <p:txBody>
          <a:bodyPr/>
          <a:lstStyle/>
          <a:p>
            <a:r>
              <a:rPr lang="es-ES" sz="2400" smtClean="0"/>
              <a:t>Algunos sistemas envían un flujo paralelo con información redundante utilizando códigos correctores FEC (Forward Error Correction).</a:t>
            </a:r>
          </a:p>
          <a:p>
            <a:r>
              <a:rPr lang="es-ES" sz="2400" smtClean="0"/>
              <a:t>Esto permite al receptor reconstruir los paquetes perdidos sin que el emisor los tenga que reenviar  y sin tener que enviar el tráfico duplicado</a:t>
            </a:r>
          </a:p>
          <a:p>
            <a:r>
              <a:rPr lang="es-ES" sz="2400" smtClean="0"/>
              <a:t>Normalmente estos mecanismos se ajustan dinámicamente, de forma que cuando no se pierden paquetes no se envía información redundante</a:t>
            </a:r>
          </a:p>
        </p:txBody>
      </p:sp>
      <p:sp>
        <p:nvSpPr>
          <p:cNvPr id="4" name="3 Marcador de número de diapositiva"/>
          <p:cNvSpPr>
            <a:spLocks noGrp="1"/>
          </p:cNvSpPr>
          <p:nvPr>
            <p:ph type="sldNum" sz="quarter" idx="10"/>
          </p:nvPr>
        </p:nvSpPr>
        <p:spPr/>
        <p:txBody>
          <a:bodyPr/>
          <a:lstStyle/>
          <a:p>
            <a:pPr>
              <a:defRPr/>
            </a:pPr>
            <a:r>
              <a:rPr lang="es-ES" smtClean="0"/>
              <a:t>Ampliación Redes 2-</a:t>
            </a:r>
            <a:fld id="{3124F280-60DE-4450-975F-C1BA26FCBCE9}" type="slidenum">
              <a:rPr lang="es-ES" smtClean="0"/>
              <a:pPr>
                <a:defRPr/>
              </a:pPr>
              <a:t>100</a:t>
            </a:fld>
            <a:endParaRPr lang="es-ES"/>
          </a:p>
        </p:txBody>
      </p:sp>
    </p:spTree>
  </p:cSld>
  <p:clrMapOvr>
    <a:masterClrMapping/>
  </p:clrMapOvr>
  <p:transition>
    <p:cover dir="ld"/>
  </p:transition>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0"/>
          </p:nvPr>
        </p:nvSpPr>
        <p:spPr/>
        <p:txBody>
          <a:bodyPr/>
          <a:lstStyle/>
          <a:p>
            <a:pPr>
              <a:defRPr/>
            </a:pPr>
            <a:r>
              <a:rPr lang="es-ES"/>
              <a:t>Ampliación Redes 2-</a:t>
            </a:r>
            <a:fld id="{EC24806D-20F4-42F8-BAC7-7D3679641900}" type="slidenum">
              <a:rPr lang="es-ES"/>
              <a:pPr>
                <a:defRPr/>
              </a:pPr>
              <a:t>101</a:t>
            </a:fld>
            <a:endParaRPr lang="es-ES"/>
          </a:p>
        </p:txBody>
      </p:sp>
      <p:sp>
        <p:nvSpPr>
          <p:cNvPr id="75779" name="Rectangle 2"/>
          <p:cNvSpPr>
            <a:spLocks noGrp="1" noChangeArrowheads="1"/>
          </p:cNvSpPr>
          <p:nvPr>
            <p:ph type="title"/>
          </p:nvPr>
        </p:nvSpPr>
        <p:spPr/>
        <p:txBody>
          <a:bodyPr/>
          <a:lstStyle/>
          <a:p>
            <a:r>
              <a:rPr lang="es-ES" smtClean="0"/>
              <a:t>Codec ILBC</a:t>
            </a:r>
          </a:p>
        </p:txBody>
      </p:sp>
      <p:sp>
        <p:nvSpPr>
          <p:cNvPr id="75780" name="Rectangle 3"/>
          <p:cNvSpPr>
            <a:spLocks noGrp="1" noChangeArrowheads="1"/>
          </p:cNvSpPr>
          <p:nvPr>
            <p:ph type="body" idx="1"/>
          </p:nvPr>
        </p:nvSpPr>
        <p:spPr>
          <a:xfrm>
            <a:off x="685800" y="1700213"/>
            <a:ext cx="7772400" cy="4395787"/>
          </a:xfrm>
        </p:spPr>
        <p:txBody>
          <a:bodyPr/>
          <a:lstStyle/>
          <a:p>
            <a:pPr>
              <a:lnSpc>
                <a:spcPct val="90000"/>
              </a:lnSpc>
            </a:pPr>
            <a:r>
              <a:rPr lang="es-ES" sz="2800" smtClean="0"/>
              <a:t>Para compensar la poca implantación de técnicas QoS en Internet se han desarrollado códecs resistentes a la pérdida de paquetes</a:t>
            </a:r>
          </a:p>
          <a:p>
            <a:pPr>
              <a:lnSpc>
                <a:spcPct val="90000"/>
              </a:lnSpc>
            </a:pPr>
            <a:r>
              <a:rPr lang="es-ES" sz="2800" smtClean="0"/>
              <a:t>El codec ILBC (Internet Low Bitrate Codec) ha sido desarrollado por el IETF (RFC 3951) con el objetivo de permitir una calidad aceptable aun en el caso de que produzca la pérdida de una cantidad significativa de paquetes</a:t>
            </a:r>
          </a:p>
          <a:p>
            <a:pPr>
              <a:lnSpc>
                <a:spcPct val="90000"/>
              </a:lnSpc>
            </a:pPr>
            <a:r>
              <a:rPr lang="es-ES" sz="2800" smtClean="0"/>
              <a:t>ILBC es utilizado por Skype, Google Talk, Yahoo Messenger, Gizmo5, QuteCom y Ekiga</a:t>
            </a:r>
          </a:p>
        </p:txBody>
      </p:sp>
    </p:spTree>
  </p:cSld>
  <p:clrMapOvr>
    <a:masterClrMapping/>
  </p:clrMapOvr>
  <p:transition>
    <p:cover dir="ld"/>
  </p:transition>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1 Marcador de número de diapositiva"/>
          <p:cNvSpPr>
            <a:spLocks noGrp="1"/>
          </p:cNvSpPr>
          <p:nvPr>
            <p:ph type="sldNum" sz="quarter" idx="10"/>
          </p:nvPr>
        </p:nvSpPr>
        <p:spPr/>
        <p:txBody>
          <a:bodyPr/>
          <a:lstStyle/>
          <a:p>
            <a:pPr>
              <a:defRPr/>
            </a:pPr>
            <a:r>
              <a:rPr lang="es-ES"/>
              <a:t>Ampliación Redes 2-</a:t>
            </a:r>
            <a:fld id="{085DB759-D74B-4152-AEB0-F6BB847CD036}" type="slidenum">
              <a:rPr lang="es-ES"/>
              <a:pPr>
                <a:defRPr/>
              </a:pPr>
              <a:t>102</a:t>
            </a:fld>
            <a:endParaRPr lang="es-ES"/>
          </a:p>
        </p:txBody>
      </p:sp>
      <p:pic>
        <p:nvPicPr>
          <p:cNvPr id="76803" name="Picture 2"/>
          <p:cNvPicPr>
            <a:picLocks noChangeAspect="1" noChangeArrowheads="1"/>
          </p:cNvPicPr>
          <p:nvPr/>
        </p:nvPicPr>
        <p:blipFill>
          <a:blip r:embed="rId3" cstate="print"/>
          <a:srcRect/>
          <a:stretch>
            <a:fillRect/>
          </a:stretch>
        </p:blipFill>
        <p:spPr bwMode="auto">
          <a:xfrm>
            <a:off x="982663" y="1725613"/>
            <a:ext cx="7334250" cy="4511675"/>
          </a:xfrm>
          <a:prstGeom prst="rect">
            <a:avLst/>
          </a:prstGeom>
          <a:noFill/>
          <a:ln w="9525">
            <a:noFill/>
            <a:miter lim="800000"/>
            <a:headEnd/>
            <a:tailEnd/>
          </a:ln>
        </p:spPr>
      </p:pic>
      <p:sp>
        <p:nvSpPr>
          <p:cNvPr id="76804" name="Text Box 3"/>
          <p:cNvSpPr txBox="1">
            <a:spLocks noChangeArrowheads="1"/>
          </p:cNvSpPr>
          <p:nvPr/>
        </p:nvSpPr>
        <p:spPr bwMode="auto">
          <a:xfrm>
            <a:off x="1587500" y="466725"/>
            <a:ext cx="5937250" cy="1066800"/>
          </a:xfrm>
          <a:prstGeom prst="rect">
            <a:avLst/>
          </a:prstGeom>
          <a:noFill/>
          <a:ln w="9525">
            <a:noFill/>
            <a:miter lim="800000"/>
            <a:headEnd/>
            <a:tailEnd/>
          </a:ln>
        </p:spPr>
        <p:txBody>
          <a:bodyPr>
            <a:spAutoFit/>
          </a:bodyPr>
          <a:lstStyle/>
          <a:p>
            <a:pPr algn="ctr" eaLnBrk="0" hangingPunct="0"/>
            <a:r>
              <a:rPr lang="es-ES" sz="3200" i="0"/>
              <a:t>Comparación de los codecs ILBC, G.729A y G.723.1</a:t>
            </a:r>
          </a:p>
        </p:txBody>
      </p:sp>
    </p:spTree>
  </p:cSld>
  <p:clrMapOvr>
    <a:masterClrMapping/>
  </p:clrMapOvr>
  <p:transition>
    <p:cover dir="ld"/>
  </p:transition>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Marcador de número de diapositiva 3"/>
          <p:cNvSpPr>
            <a:spLocks noGrp="1"/>
          </p:cNvSpPr>
          <p:nvPr>
            <p:ph type="sldNum" sz="quarter" idx="10"/>
          </p:nvPr>
        </p:nvSpPr>
        <p:spPr/>
        <p:txBody>
          <a:bodyPr/>
          <a:lstStyle/>
          <a:p>
            <a:r>
              <a:rPr lang="es-ES" altLang="es-ES"/>
              <a:t>Ampliación Redes 4-</a:t>
            </a:r>
            <a:fld id="{7B8C3F17-3D1E-4BCE-B0A3-CC6A9FB94A9C}" type="slidenum">
              <a:rPr lang="es-ES" altLang="es-ES"/>
              <a:pPr/>
              <a:t>103</a:t>
            </a:fld>
            <a:endParaRPr lang="es-ES" altLang="es-ES"/>
          </a:p>
        </p:txBody>
      </p:sp>
      <p:sp>
        <p:nvSpPr>
          <p:cNvPr id="666626" name="Rectangle 2"/>
          <p:cNvSpPr>
            <a:spLocks noGrp="1" noChangeArrowheads="1"/>
          </p:cNvSpPr>
          <p:nvPr>
            <p:ph type="title"/>
          </p:nvPr>
        </p:nvSpPr>
        <p:spPr>
          <a:xfrm>
            <a:off x="685800" y="549275"/>
            <a:ext cx="7772400" cy="1143000"/>
          </a:xfrm>
        </p:spPr>
        <p:txBody>
          <a:bodyPr/>
          <a:lstStyle/>
          <a:p>
            <a:r>
              <a:rPr lang="es-ES" altLang="es-ES" sz="3600"/>
              <a:t>Tipos de retardo que afectan a las aplicaciones en tiempo real</a:t>
            </a:r>
          </a:p>
        </p:txBody>
      </p:sp>
      <p:sp>
        <p:nvSpPr>
          <p:cNvPr id="666627" name="Rectangle 3"/>
          <p:cNvSpPr>
            <a:spLocks noGrp="1" noChangeArrowheads="1"/>
          </p:cNvSpPr>
          <p:nvPr>
            <p:ph type="body" idx="1"/>
          </p:nvPr>
        </p:nvSpPr>
        <p:spPr>
          <a:xfrm>
            <a:off x="685800" y="1920875"/>
            <a:ext cx="7772400" cy="4256088"/>
          </a:xfrm>
        </p:spPr>
        <p:txBody>
          <a:bodyPr/>
          <a:lstStyle/>
          <a:p>
            <a:pPr>
              <a:lnSpc>
                <a:spcPct val="80000"/>
              </a:lnSpc>
            </a:pPr>
            <a:r>
              <a:rPr lang="es-ES" altLang="es-ES" sz="2000" b="1"/>
              <a:t>Retardo del medio de transmisión</a:t>
            </a:r>
            <a:r>
              <a:rPr lang="es-ES" altLang="es-ES" sz="2000"/>
              <a:t>: es el debido a la longitud de los cables y los equipos repetidores. Es pequeño, constante e inevitable</a:t>
            </a:r>
          </a:p>
          <a:p>
            <a:pPr>
              <a:lnSpc>
                <a:spcPct val="80000"/>
              </a:lnSpc>
            </a:pPr>
            <a:r>
              <a:rPr lang="es-ES" altLang="es-ES" sz="2000" b="1"/>
              <a:t>Retardo de encolamiento</a:t>
            </a:r>
            <a:r>
              <a:rPr lang="es-ES" altLang="es-ES" sz="2000"/>
              <a:t>: es el que introducen los conmutadores y routers debido a las colas que se producen en sus interfaces. Se puede reducir o eliminar con técnicas de calidad de servicio (QoS), por ejemplo priorizando paquetes de ciertos tipos.</a:t>
            </a:r>
          </a:p>
          <a:p>
            <a:pPr>
              <a:lnSpc>
                <a:spcPct val="80000"/>
              </a:lnSpc>
            </a:pPr>
            <a:r>
              <a:rPr lang="es-ES" altLang="es-ES" sz="2000" b="1"/>
              <a:t>Retardo de serialización</a:t>
            </a:r>
            <a:r>
              <a:rPr lang="es-ES" altLang="es-ES" sz="2000"/>
              <a:t>: es el que se produce en un router o conmutador cuando recibe un paquete urgente y tiene la interfaz ocupada con otro paquete en curso. La transmisión en curso no puede interrumpirse.</a:t>
            </a:r>
          </a:p>
          <a:p>
            <a:pPr>
              <a:lnSpc>
                <a:spcPct val="80000"/>
              </a:lnSpc>
            </a:pPr>
            <a:r>
              <a:rPr lang="es-ES" altLang="es-ES" sz="2000" b="1"/>
              <a:t>Retardo de paquetización</a:t>
            </a:r>
            <a:r>
              <a:rPr lang="es-ES" altLang="es-ES" sz="2000"/>
              <a:t>: es el que se introduce cuando el emisor intenta meter varias muestras en un mismo paquete. Ej.: en telefonía IP si un paquete contiene 400 muestras de audio consecutivas (400 bytes) introduce un retardo de 400 * 125 </a:t>
            </a:r>
            <a:r>
              <a:rPr lang="en-US" altLang="es-ES" sz="2000">
                <a:cs typeface="Times New Roman" panose="02020603050405020304" pitchFamily="18" charset="0"/>
              </a:rPr>
              <a:t>µ</a:t>
            </a:r>
            <a:r>
              <a:rPr lang="es-ES" altLang="es-ES" sz="2000"/>
              <a:t>s = 50 ms (8.000 muestras de audio por segundo corresponden a una muestra cada 125 </a:t>
            </a:r>
            <a:r>
              <a:rPr lang="en-US" altLang="es-ES" sz="2000">
                <a:cs typeface="Times New Roman" panose="02020603050405020304" pitchFamily="18" charset="0"/>
              </a:rPr>
              <a:t>µ</a:t>
            </a:r>
            <a:r>
              <a:rPr lang="es-ES" altLang="es-ES" sz="2000"/>
              <a:t>s). Este retardo solo suele afectar al audio.</a:t>
            </a:r>
          </a:p>
        </p:txBody>
      </p:sp>
    </p:spTree>
    <p:extLst>
      <p:ext uri="{BB962C8B-B14F-4D97-AF65-F5344CB8AC3E}">
        <p14:creationId xmlns:p14="http://schemas.microsoft.com/office/powerpoint/2010/main" val="2458104556"/>
      </p:ext>
    </p:extLst>
  </p:cSld>
  <p:clrMapOvr>
    <a:masterClrMapping/>
  </p:clrMapOvr>
  <p:transition>
    <p:cover dir="ld"/>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 name="Marcador de número de diapositiva 1"/>
          <p:cNvSpPr>
            <a:spLocks noGrp="1"/>
          </p:cNvSpPr>
          <p:nvPr>
            <p:ph type="sldNum" sz="quarter" idx="10"/>
          </p:nvPr>
        </p:nvSpPr>
        <p:spPr/>
        <p:txBody>
          <a:bodyPr/>
          <a:lstStyle/>
          <a:p>
            <a:r>
              <a:rPr lang="es-ES" altLang="es-ES"/>
              <a:t>Ampliación Redes 4-</a:t>
            </a:r>
            <a:fld id="{BDEC4C81-F503-41F0-9ABC-8033C8D5B5EC}" type="slidenum">
              <a:rPr lang="es-ES" altLang="es-ES"/>
              <a:pPr/>
              <a:t>104</a:t>
            </a:fld>
            <a:endParaRPr lang="es-ES" altLang="es-ES"/>
          </a:p>
        </p:txBody>
      </p:sp>
      <p:sp>
        <p:nvSpPr>
          <p:cNvPr id="549892" name="Text Box 4"/>
          <p:cNvSpPr txBox="1">
            <a:spLocks noChangeArrowheads="1"/>
          </p:cNvSpPr>
          <p:nvPr/>
        </p:nvSpPr>
        <p:spPr bwMode="auto">
          <a:xfrm>
            <a:off x="509588" y="260350"/>
            <a:ext cx="7812087" cy="1311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s-ES" altLang="es-ES" sz="4000" i="0"/>
              <a:t>Retardo de serialización </a:t>
            </a:r>
            <a:r>
              <a:rPr lang="es-ES" altLang="es-ES" sz="4000"/>
              <a:t>vs</a:t>
            </a:r>
            <a:r>
              <a:rPr lang="es-ES" altLang="es-ES" sz="4000" i="0"/>
              <a:t> velocidad y tamaño de paquete</a:t>
            </a:r>
          </a:p>
        </p:txBody>
      </p:sp>
      <p:graphicFrame>
        <p:nvGraphicFramePr>
          <p:cNvPr id="550087" name="Group 199"/>
          <p:cNvGraphicFramePr>
            <a:graphicFrameLocks noGrp="1"/>
          </p:cNvGraphicFramePr>
          <p:nvPr/>
        </p:nvGraphicFramePr>
        <p:xfrm>
          <a:off x="112713" y="2846388"/>
          <a:ext cx="6321425" cy="3084512"/>
        </p:xfrm>
        <a:graphic>
          <a:graphicData uri="http://schemas.openxmlformats.org/drawingml/2006/table">
            <a:tbl>
              <a:tblPr/>
              <a:tblGrid>
                <a:gridCol w="1098550"/>
                <a:gridCol w="795337"/>
                <a:gridCol w="795338"/>
                <a:gridCol w="908050"/>
                <a:gridCol w="908050"/>
                <a:gridCol w="908050"/>
                <a:gridCol w="908050"/>
              </a:tblGrid>
              <a:tr h="369888">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0" lang="es-ES" altLang="es-ES" sz="1600" b="0" i="0" u="none" strike="noStrike" cap="none" normalizeH="0" baseline="0" smtClean="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64</a:t>
                      </a:r>
                    </a:p>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bytes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128</a:t>
                      </a:r>
                    </a:p>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bytes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256</a:t>
                      </a:r>
                    </a:p>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bytes</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512</a:t>
                      </a:r>
                    </a:p>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bytes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1024</a:t>
                      </a:r>
                    </a:p>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bytes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1500</a:t>
                      </a:r>
                    </a:p>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bytes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15913">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64 Kb/s</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8 ms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16 ms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32 ms</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64 ms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128 ms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187 ms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41313">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128 Kb/s</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4 ms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8 ms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16 ms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32 ms</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64 ms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93 ms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41313">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192 Kb/s</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2,7 ms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5,3 ms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10,7 ms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21,3 ms</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42,6 ms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62,5 ms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14338">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256 Kb/s</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2 ms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4 ms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8 ms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16 ms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32 ms</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46 ms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41313">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384 Kb/s</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1,3 ms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2,7 ms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5,3 ms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10,7 ms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21,3 ms</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31,3 ms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41313">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512 Kb/s</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1 ms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2 ms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4 ms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8 ms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16 ms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23 ms</a:t>
                      </a: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r h="341313">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1024 Kb/s</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0,5 ms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1 ms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2 ms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4 ms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8 ms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12 ms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549992" name="Text Box 104"/>
          <p:cNvSpPr txBox="1">
            <a:spLocks noChangeArrowheads="1"/>
          </p:cNvSpPr>
          <p:nvPr/>
        </p:nvSpPr>
        <p:spPr bwMode="auto">
          <a:xfrm>
            <a:off x="1050925" y="2035175"/>
            <a:ext cx="345916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 altLang="es-ES" i="0">
                <a:latin typeface="Arial" panose="020B0604020202020204" pitchFamily="34" charset="0"/>
              </a:rPr>
              <a:t>Retardo de serialización</a:t>
            </a:r>
          </a:p>
        </p:txBody>
      </p:sp>
      <p:graphicFrame>
        <p:nvGraphicFramePr>
          <p:cNvPr id="550088" name="Group 200"/>
          <p:cNvGraphicFramePr>
            <a:graphicFrameLocks noGrp="1"/>
          </p:cNvGraphicFramePr>
          <p:nvPr/>
        </p:nvGraphicFramePr>
        <p:xfrm>
          <a:off x="6665913" y="2878138"/>
          <a:ext cx="2298700" cy="2973387"/>
        </p:xfrm>
        <a:graphic>
          <a:graphicData uri="http://schemas.openxmlformats.org/drawingml/2006/table">
            <a:tbl>
              <a:tblPr/>
              <a:tblGrid>
                <a:gridCol w="1098550"/>
                <a:gridCol w="1200150"/>
              </a:tblGrid>
              <a:tr h="290513">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Velocidad</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Tamaño</a:t>
                      </a:r>
                    </a:p>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fragmento</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90513">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64 Kb/s</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160 Bytes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07975">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128 Kb/s</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320 Bytes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88925">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192 Kb/s</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480 Bytes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90513">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256 Kb/s</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640 Bytes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90513">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384 Kb/s</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960 Bytes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34963">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512 Kb/s</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1280 Bytes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90513">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1024 Kb/s</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600" b="0" i="0" u="none" strike="noStrike" cap="none" normalizeH="0" baseline="0" smtClean="0">
                          <a:ln>
                            <a:noFill/>
                          </a:ln>
                          <a:solidFill>
                            <a:schemeClr val="tx1"/>
                          </a:solidFill>
                          <a:effectLst/>
                          <a:latin typeface="Arial" panose="020B0604020202020204" pitchFamily="34" charset="0"/>
                        </a:rPr>
                        <a:t>2560 Bytes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550033" name="Text Box 145"/>
          <p:cNvSpPr txBox="1">
            <a:spLocks noChangeArrowheads="1"/>
          </p:cNvSpPr>
          <p:nvPr/>
        </p:nvSpPr>
        <p:spPr bwMode="auto">
          <a:xfrm>
            <a:off x="6588125" y="1700213"/>
            <a:ext cx="2322513"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s-ES" altLang="es-ES" i="0">
                <a:latin typeface="Arial" panose="020B0604020202020204" pitchFamily="34" charset="0"/>
              </a:rPr>
              <a:t>Tamaño de</a:t>
            </a:r>
          </a:p>
          <a:p>
            <a:pPr algn="ctr"/>
            <a:r>
              <a:rPr lang="es-ES" altLang="es-ES" i="0">
                <a:latin typeface="Arial" panose="020B0604020202020204" pitchFamily="34" charset="0"/>
              </a:rPr>
              <a:t>fragmento</a:t>
            </a:r>
          </a:p>
          <a:p>
            <a:pPr algn="ctr"/>
            <a:r>
              <a:rPr lang="es-ES" altLang="es-ES" sz="1600" i="0">
                <a:latin typeface="Arial" panose="020B0604020202020204" pitchFamily="34" charset="0"/>
              </a:rPr>
              <a:t>(para retardo de 20 ms)</a:t>
            </a:r>
          </a:p>
        </p:txBody>
      </p:sp>
    </p:spTree>
    <p:extLst>
      <p:ext uri="{BB962C8B-B14F-4D97-AF65-F5344CB8AC3E}">
        <p14:creationId xmlns:p14="http://schemas.microsoft.com/office/powerpoint/2010/main" val="474858988"/>
      </p:ext>
    </p:extLst>
  </p:cSld>
  <p:clrMapOvr>
    <a:masterClrMapping/>
  </p:clrMapOvr>
  <p:transition>
    <p:cover dir="ld"/>
  </p:transition>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Marcador de número de diapositiva 1"/>
          <p:cNvSpPr>
            <a:spLocks noGrp="1"/>
          </p:cNvSpPr>
          <p:nvPr>
            <p:ph type="sldNum" sz="quarter" idx="10"/>
          </p:nvPr>
        </p:nvSpPr>
        <p:spPr/>
        <p:txBody>
          <a:bodyPr/>
          <a:lstStyle/>
          <a:p>
            <a:r>
              <a:rPr lang="es-ES" altLang="es-ES"/>
              <a:t>Ampliación Redes 4-</a:t>
            </a:r>
            <a:fld id="{7F0BC1A5-0D8C-45F6-B91B-E3089E8552F3}" type="slidenum">
              <a:rPr lang="es-ES" altLang="es-ES"/>
              <a:pPr/>
              <a:t>105</a:t>
            </a:fld>
            <a:endParaRPr lang="es-ES" altLang="es-ES"/>
          </a:p>
        </p:txBody>
      </p:sp>
      <p:pic>
        <p:nvPicPr>
          <p:cNvPr id="617477" name="Picture 5"/>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06813" y="1557338"/>
            <a:ext cx="1008062"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17478" name="Rectangle 6"/>
          <p:cNvSpPr>
            <a:spLocks noChangeArrowheads="1"/>
          </p:cNvSpPr>
          <p:nvPr/>
        </p:nvSpPr>
        <p:spPr bwMode="auto">
          <a:xfrm>
            <a:off x="1258888" y="3213100"/>
            <a:ext cx="2881312" cy="273685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617479" name="Text Box 7"/>
          <p:cNvSpPr txBox="1">
            <a:spLocks noChangeArrowheads="1"/>
          </p:cNvSpPr>
          <p:nvPr/>
        </p:nvSpPr>
        <p:spPr bwMode="auto">
          <a:xfrm>
            <a:off x="1331913" y="2908300"/>
            <a:ext cx="279241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 altLang="es-ES" sz="1400" b="1" i="0">
                <a:latin typeface="Arial" panose="020B0604020202020204" pitchFamily="34" charset="0"/>
              </a:rPr>
              <a:t>Subsistema de colas de nivel 3</a:t>
            </a:r>
          </a:p>
        </p:txBody>
      </p:sp>
      <p:sp>
        <p:nvSpPr>
          <p:cNvPr id="617480" name="Text Box 8"/>
          <p:cNvSpPr txBox="1">
            <a:spLocks noChangeArrowheads="1"/>
          </p:cNvSpPr>
          <p:nvPr/>
        </p:nvSpPr>
        <p:spPr bwMode="auto">
          <a:xfrm>
            <a:off x="4914900" y="2908300"/>
            <a:ext cx="27924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 altLang="es-ES" sz="1400" b="1" i="0">
                <a:latin typeface="Arial" panose="020B0604020202020204" pitchFamily="34" charset="0"/>
              </a:rPr>
              <a:t>Subsistema de colas de nivel 2</a:t>
            </a:r>
          </a:p>
        </p:txBody>
      </p:sp>
      <p:sp>
        <p:nvSpPr>
          <p:cNvPr id="617481" name="Text Box 9"/>
          <p:cNvSpPr txBox="1">
            <a:spLocks noChangeArrowheads="1"/>
          </p:cNvSpPr>
          <p:nvPr/>
        </p:nvSpPr>
        <p:spPr bwMode="auto">
          <a:xfrm>
            <a:off x="1474788" y="3268663"/>
            <a:ext cx="2713037"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 altLang="es-ES" sz="1400" b="1" i="0">
                <a:latin typeface="Arial" panose="020B0604020202020204" pitchFamily="34" charset="0"/>
              </a:rPr>
              <a:t>Encolamiento de baja latencia</a:t>
            </a:r>
          </a:p>
        </p:txBody>
      </p:sp>
      <p:sp>
        <p:nvSpPr>
          <p:cNvPr id="617482" name="Rectangle 10"/>
          <p:cNvSpPr>
            <a:spLocks noChangeArrowheads="1"/>
          </p:cNvSpPr>
          <p:nvPr/>
        </p:nvSpPr>
        <p:spPr bwMode="auto">
          <a:xfrm>
            <a:off x="4570413" y="3213100"/>
            <a:ext cx="3241675" cy="273685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617483" name="Rectangle 11"/>
          <p:cNvSpPr>
            <a:spLocks noChangeArrowheads="1"/>
          </p:cNvSpPr>
          <p:nvPr/>
        </p:nvSpPr>
        <p:spPr bwMode="auto">
          <a:xfrm>
            <a:off x="2193925" y="3787775"/>
            <a:ext cx="720725" cy="217488"/>
          </a:xfrm>
          <a:prstGeom prst="rect">
            <a:avLst/>
          </a:prstGeom>
          <a:solidFill>
            <a:srgbClr val="CC99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s-ES" altLang="es-ES" sz="1400" b="1" i="0">
                <a:latin typeface="Arial" panose="020B0604020202020204" pitchFamily="34" charset="0"/>
              </a:rPr>
              <a:t>PQ voz</a:t>
            </a:r>
          </a:p>
        </p:txBody>
      </p:sp>
      <p:sp>
        <p:nvSpPr>
          <p:cNvPr id="617485" name="Rectangle 13"/>
          <p:cNvSpPr>
            <a:spLocks noChangeArrowheads="1"/>
          </p:cNvSpPr>
          <p:nvPr/>
        </p:nvSpPr>
        <p:spPr bwMode="auto">
          <a:xfrm>
            <a:off x="2193925" y="4149725"/>
            <a:ext cx="720725" cy="217488"/>
          </a:xfrm>
          <a:prstGeom prst="rect">
            <a:avLst/>
          </a:prstGeom>
          <a:solidFill>
            <a:srgbClr val="CC99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s-ES" altLang="es-ES" sz="1400" b="1" i="0">
                <a:latin typeface="Arial" panose="020B0604020202020204" pitchFamily="34" charset="0"/>
              </a:rPr>
              <a:t>PQ voz</a:t>
            </a:r>
          </a:p>
        </p:txBody>
      </p:sp>
      <p:sp>
        <p:nvSpPr>
          <p:cNvPr id="617486" name="AutoShape 14"/>
          <p:cNvSpPr>
            <a:spLocks noChangeArrowheads="1"/>
          </p:cNvSpPr>
          <p:nvPr/>
        </p:nvSpPr>
        <p:spPr bwMode="auto">
          <a:xfrm>
            <a:off x="2987675" y="3789363"/>
            <a:ext cx="863600" cy="647700"/>
          </a:xfrm>
          <a:prstGeom prst="hexagon">
            <a:avLst>
              <a:gd name="adj" fmla="val 33333"/>
              <a:gd name="vf" fmla="val 115470"/>
            </a:avLst>
          </a:prstGeom>
          <a:solidFill>
            <a:srgbClr val="FF99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s-ES" altLang="es-ES" sz="1400" b="1" i="0">
                <a:latin typeface="Arial" panose="020B0604020202020204" pitchFamily="34" charset="0"/>
              </a:rPr>
              <a:t>Política</a:t>
            </a:r>
          </a:p>
        </p:txBody>
      </p:sp>
      <p:sp>
        <p:nvSpPr>
          <p:cNvPr id="617488" name="Rectangle 16"/>
          <p:cNvSpPr>
            <a:spLocks noChangeArrowheads="1"/>
          </p:cNvSpPr>
          <p:nvPr/>
        </p:nvSpPr>
        <p:spPr bwMode="auto">
          <a:xfrm>
            <a:off x="2193925" y="4722813"/>
            <a:ext cx="720725" cy="217487"/>
          </a:xfrm>
          <a:prstGeom prst="rect">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s-ES" altLang="es-ES" sz="1400" b="1" i="0">
                <a:latin typeface="Arial" panose="020B0604020202020204" pitchFamily="34" charset="0"/>
              </a:rPr>
              <a:t>Clase X</a:t>
            </a:r>
          </a:p>
        </p:txBody>
      </p:sp>
      <p:sp>
        <p:nvSpPr>
          <p:cNvPr id="617489" name="Rectangle 17"/>
          <p:cNvSpPr>
            <a:spLocks noChangeArrowheads="1"/>
          </p:cNvSpPr>
          <p:nvPr/>
        </p:nvSpPr>
        <p:spPr bwMode="auto">
          <a:xfrm>
            <a:off x="2193925" y="5083175"/>
            <a:ext cx="720725" cy="217488"/>
          </a:xfrm>
          <a:prstGeom prst="rect">
            <a:avLst/>
          </a:prstGeom>
          <a:solidFill>
            <a:srgbClr val="00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s-ES" altLang="es-ES" sz="1400" b="1" i="0">
                <a:latin typeface="Arial" panose="020B0604020202020204" pitchFamily="34" charset="0"/>
              </a:rPr>
              <a:t>Clase Y</a:t>
            </a:r>
          </a:p>
        </p:txBody>
      </p:sp>
      <p:sp>
        <p:nvSpPr>
          <p:cNvPr id="617490" name="Rectangle 18"/>
          <p:cNvSpPr>
            <a:spLocks noChangeArrowheads="1"/>
          </p:cNvSpPr>
          <p:nvPr/>
        </p:nvSpPr>
        <p:spPr bwMode="auto">
          <a:xfrm>
            <a:off x="2193925" y="5443538"/>
            <a:ext cx="720725" cy="217487"/>
          </a:xfrm>
          <a:prstGeom prst="rect">
            <a:avLst/>
          </a:prstGeom>
          <a:solidFill>
            <a:srgbClr val="99C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s-ES" altLang="es-ES" sz="1400" b="1" i="0">
                <a:latin typeface="Arial" panose="020B0604020202020204" pitchFamily="34" charset="0"/>
              </a:rPr>
              <a:t>Default</a:t>
            </a:r>
          </a:p>
        </p:txBody>
      </p:sp>
      <p:sp>
        <p:nvSpPr>
          <p:cNvPr id="617491" name="AutoShape 19"/>
          <p:cNvSpPr>
            <a:spLocks noChangeArrowheads="1"/>
          </p:cNvSpPr>
          <p:nvPr/>
        </p:nvSpPr>
        <p:spPr bwMode="auto">
          <a:xfrm rot="16200000">
            <a:off x="2951163" y="4689475"/>
            <a:ext cx="1008062" cy="935038"/>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solidFill>
            <a:srgbClr val="FFCC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617492" name="Text Box 20"/>
          <p:cNvSpPr txBox="1">
            <a:spLocks noChangeArrowheads="1"/>
          </p:cNvSpPr>
          <p:nvPr/>
        </p:nvSpPr>
        <p:spPr bwMode="auto">
          <a:xfrm>
            <a:off x="2995613" y="5013325"/>
            <a:ext cx="85566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 altLang="es-ES" sz="1400" b="1" i="0">
                <a:latin typeface="Arial" panose="020B0604020202020204" pitchFamily="34" charset="0"/>
              </a:rPr>
              <a:t>CBWFQ</a:t>
            </a:r>
          </a:p>
        </p:txBody>
      </p:sp>
      <p:sp>
        <p:nvSpPr>
          <p:cNvPr id="617493" name="Rectangle 21"/>
          <p:cNvSpPr>
            <a:spLocks noChangeArrowheads="1"/>
          </p:cNvSpPr>
          <p:nvPr/>
        </p:nvSpPr>
        <p:spPr bwMode="auto">
          <a:xfrm>
            <a:off x="4645025" y="4868863"/>
            <a:ext cx="1008063" cy="647700"/>
          </a:xfrm>
          <a:prstGeom prst="rect">
            <a:avLst/>
          </a:prstGeom>
          <a:solidFill>
            <a:srgbClr val="FF99CC"/>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617494" name="Text Box 22"/>
          <p:cNvSpPr txBox="1">
            <a:spLocks noChangeArrowheads="1"/>
          </p:cNvSpPr>
          <p:nvPr/>
        </p:nvSpPr>
        <p:spPr bwMode="auto">
          <a:xfrm>
            <a:off x="4572000" y="5013325"/>
            <a:ext cx="11001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 altLang="es-ES" sz="1400" b="1" i="0">
                <a:latin typeface="Arial" panose="020B0604020202020204" pitchFamily="34" charset="0"/>
              </a:rPr>
              <a:t>Fragmento</a:t>
            </a:r>
          </a:p>
        </p:txBody>
      </p:sp>
      <p:sp>
        <p:nvSpPr>
          <p:cNvPr id="617495" name="AutoShape 23"/>
          <p:cNvSpPr>
            <a:spLocks noChangeArrowheads="1"/>
          </p:cNvSpPr>
          <p:nvPr/>
        </p:nvSpPr>
        <p:spPr bwMode="auto">
          <a:xfrm rot="5400000">
            <a:off x="5436394" y="4004469"/>
            <a:ext cx="2016125" cy="1008063"/>
          </a:xfrm>
          <a:prstGeom prst="triangle">
            <a:avLst>
              <a:gd name="adj" fmla="val 50000"/>
            </a:avLst>
          </a:prstGeom>
          <a:solidFill>
            <a:srgbClr val="FF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617496" name="Text Box 24"/>
          <p:cNvSpPr txBox="1">
            <a:spLocks noChangeArrowheads="1"/>
          </p:cNvSpPr>
          <p:nvPr/>
        </p:nvSpPr>
        <p:spPr bwMode="auto">
          <a:xfrm>
            <a:off x="5867400" y="4348163"/>
            <a:ext cx="10112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 altLang="es-ES" sz="1400" b="1" i="0">
                <a:latin typeface="Arial" panose="020B0604020202020204" pitchFamily="34" charset="0"/>
              </a:rPr>
              <a:t>Interleave</a:t>
            </a:r>
          </a:p>
        </p:txBody>
      </p:sp>
      <p:sp>
        <p:nvSpPr>
          <p:cNvPr id="617497" name="Oval 25"/>
          <p:cNvSpPr>
            <a:spLocks noChangeArrowheads="1"/>
          </p:cNvSpPr>
          <p:nvPr/>
        </p:nvSpPr>
        <p:spPr bwMode="auto">
          <a:xfrm>
            <a:off x="7019925" y="4281488"/>
            <a:ext cx="792163" cy="503237"/>
          </a:xfrm>
          <a:prstGeom prst="ellipse">
            <a:avLst/>
          </a:prstGeom>
          <a:solidFill>
            <a:srgbClr val="C0C0C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617498" name="Text Box 26"/>
          <p:cNvSpPr txBox="1">
            <a:spLocks noChangeArrowheads="1"/>
          </p:cNvSpPr>
          <p:nvPr/>
        </p:nvSpPr>
        <p:spPr bwMode="auto">
          <a:xfrm>
            <a:off x="7091363" y="4267200"/>
            <a:ext cx="577850" cy="517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s-ES" altLang="es-ES" sz="1400" b="1" i="0">
                <a:latin typeface="Arial" panose="020B0604020202020204" pitchFamily="34" charset="0"/>
              </a:rPr>
              <a:t>TX</a:t>
            </a:r>
          </a:p>
          <a:p>
            <a:pPr algn="ctr"/>
            <a:r>
              <a:rPr lang="es-ES" altLang="es-ES" sz="1400" b="1" i="0">
                <a:latin typeface="Arial" panose="020B0604020202020204" pitchFamily="34" charset="0"/>
              </a:rPr>
              <a:t>Ring</a:t>
            </a:r>
          </a:p>
        </p:txBody>
      </p:sp>
      <p:sp>
        <p:nvSpPr>
          <p:cNvPr id="617499" name="AutoShape 27"/>
          <p:cNvSpPr>
            <a:spLocks noChangeArrowheads="1"/>
          </p:cNvSpPr>
          <p:nvPr/>
        </p:nvSpPr>
        <p:spPr bwMode="auto">
          <a:xfrm>
            <a:off x="7848600" y="4292600"/>
            <a:ext cx="1042988" cy="474663"/>
          </a:xfrm>
          <a:prstGeom prst="homePlate">
            <a:avLst>
              <a:gd name="adj" fmla="val 54933"/>
            </a:avLst>
          </a:prstGeom>
          <a:solidFill>
            <a:srgbClr val="FF00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617500" name="Text Box 28"/>
          <p:cNvSpPr txBox="1">
            <a:spLocks noChangeArrowheads="1"/>
          </p:cNvSpPr>
          <p:nvPr/>
        </p:nvSpPr>
        <p:spPr bwMode="auto">
          <a:xfrm>
            <a:off x="7812088" y="4279900"/>
            <a:ext cx="971550" cy="517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s-ES" altLang="es-ES" sz="1400" b="1" i="0">
                <a:latin typeface="Arial" panose="020B0604020202020204" pitchFamily="34" charset="0"/>
              </a:rPr>
              <a:t>Salida</a:t>
            </a:r>
          </a:p>
          <a:p>
            <a:pPr algn="ctr"/>
            <a:r>
              <a:rPr lang="es-ES" altLang="es-ES" sz="1400" b="1" i="0">
                <a:latin typeface="Arial" panose="020B0604020202020204" pitchFamily="34" charset="0"/>
              </a:rPr>
              <a:t>Paquetes</a:t>
            </a:r>
          </a:p>
        </p:txBody>
      </p:sp>
      <p:sp>
        <p:nvSpPr>
          <p:cNvPr id="617501" name="Line 29"/>
          <p:cNvSpPr>
            <a:spLocks noChangeShapeType="1"/>
          </p:cNvSpPr>
          <p:nvPr/>
        </p:nvSpPr>
        <p:spPr bwMode="auto">
          <a:xfrm>
            <a:off x="3851275" y="4076700"/>
            <a:ext cx="2089150" cy="0"/>
          </a:xfrm>
          <a:prstGeom prst="line">
            <a:avLst/>
          </a:prstGeom>
          <a:noFill/>
          <a:ln w="3175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617502" name="Line 30"/>
          <p:cNvSpPr>
            <a:spLocks noChangeShapeType="1"/>
          </p:cNvSpPr>
          <p:nvPr/>
        </p:nvSpPr>
        <p:spPr bwMode="auto">
          <a:xfrm>
            <a:off x="3922713" y="5157788"/>
            <a:ext cx="720725" cy="0"/>
          </a:xfrm>
          <a:prstGeom prst="line">
            <a:avLst/>
          </a:prstGeom>
          <a:noFill/>
          <a:ln w="3175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617503" name="Line 31"/>
          <p:cNvSpPr>
            <a:spLocks noChangeShapeType="1"/>
          </p:cNvSpPr>
          <p:nvPr/>
        </p:nvSpPr>
        <p:spPr bwMode="auto">
          <a:xfrm>
            <a:off x="5651500" y="5157788"/>
            <a:ext cx="288925" cy="0"/>
          </a:xfrm>
          <a:prstGeom prst="line">
            <a:avLst/>
          </a:prstGeom>
          <a:noFill/>
          <a:ln w="3175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617504" name="AutoShape 32"/>
          <p:cNvSpPr>
            <a:spLocks noChangeArrowheads="1"/>
          </p:cNvSpPr>
          <p:nvPr/>
        </p:nvSpPr>
        <p:spPr bwMode="auto">
          <a:xfrm>
            <a:off x="215900" y="4394200"/>
            <a:ext cx="1042988" cy="474663"/>
          </a:xfrm>
          <a:prstGeom prst="homePlate">
            <a:avLst>
              <a:gd name="adj" fmla="val 54933"/>
            </a:avLst>
          </a:prstGeom>
          <a:solidFill>
            <a:srgbClr val="FF00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617505" name="Text Box 33"/>
          <p:cNvSpPr txBox="1">
            <a:spLocks noChangeArrowheads="1"/>
          </p:cNvSpPr>
          <p:nvPr/>
        </p:nvSpPr>
        <p:spPr bwMode="auto">
          <a:xfrm>
            <a:off x="179388" y="4351338"/>
            <a:ext cx="971550" cy="517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s-ES" altLang="es-ES" sz="1400" b="1" i="0">
                <a:latin typeface="Arial" panose="020B0604020202020204" pitchFamily="34" charset="0"/>
              </a:rPr>
              <a:t>Entrada</a:t>
            </a:r>
          </a:p>
          <a:p>
            <a:pPr algn="ctr"/>
            <a:r>
              <a:rPr lang="es-ES" altLang="es-ES" sz="1400" b="1" i="0">
                <a:latin typeface="Arial" panose="020B0604020202020204" pitchFamily="34" charset="0"/>
              </a:rPr>
              <a:t>Paquetes</a:t>
            </a:r>
          </a:p>
        </p:txBody>
      </p:sp>
      <p:sp>
        <p:nvSpPr>
          <p:cNvPr id="617506" name="Line 34"/>
          <p:cNvSpPr>
            <a:spLocks noChangeShapeType="1"/>
          </p:cNvSpPr>
          <p:nvPr/>
        </p:nvSpPr>
        <p:spPr bwMode="auto">
          <a:xfrm flipV="1">
            <a:off x="1258888" y="3933825"/>
            <a:ext cx="936625" cy="647700"/>
          </a:xfrm>
          <a:prstGeom prst="line">
            <a:avLst/>
          </a:prstGeom>
          <a:noFill/>
          <a:ln w="3175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617507" name="Line 35"/>
          <p:cNvSpPr>
            <a:spLocks noChangeShapeType="1"/>
          </p:cNvSpPr>
          <p:nvPr/>
        </p:nvSpPr>
        <p:spPr bwMode="auto">
          <a:xfrm flipV="1">
            <a:off x="1258888" y="4221163"/>
            <a:ext cx="936625" cy="360362"/>
          </a:xfrm>
          <a:prstGeom prst="line">
            <a:avLst/>
          </a:prstGeom>
          <a:noFill/>
          <a:ln w="3175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617508" name="Line 36"/>
          <p:cNvSpPr>
            <a:spLocks noChangeShapeType="1"/>
          </p:cNvSpPr>
          <p:nvPr/>
        </p:nvSpPr>
        <p:spPr bwMode="auto">
          <a:xfrm>
            <a:off x="1258888" y="4581525"/>
            <a:ext cx="936625" cy="142875"/>
          </a:xfrm>
          <a:prstGeom prst="line">
            <a:avLst/>
          </a:prstGeom>
          <a:noFill/>
          <a:ln w="3175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617509" name="Line 37"/>
          <p:cNvSpPr>
            <a:spLocks noChangeShapeType="1"/>
          </p:cNvSpPr>
          <p:nvPr/>
        </p:nvSpPr>
        <p:spPr bwMode="auto">
          <a:xfrm>
            <a:off x="1258888" y="4581525"/>
            <a:ext cx="936625" cy="503238"/>
          </a:xfrm>
          <a:prstGeom prst="line">
            <a:avLst/>
          </a:prstGeom>
          <a:noFill/>
          <a:ln w="3175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617510" name="AutoShape 38"/>
          <p:cNvSpPr>
            <a:spLocks noChangeArrowheads="1"/>
          </p:cNvSpPr>
          <p:nvPr/>
        </p:nvSpPr>
        <p:spPr bwMode="auto">
          <a:xfrm rot="5400000">
            <a:off x="1454151" y="5278437"/>
            <a:ext cx="647700" cy="549275"/>
          </a:xfrm>
          <a:prstGeom prst="triangle">
            <a:avLst>
              <a:gd name="adj" fmla="val 50000"/>
            </a:avLst>
          </a:prstGeom>
          <a:solidFill>
            <a:srgbClr val="FF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617511" name="Text Box 39"/>
          <p:cNvSpPr txBox="1">
            <a:spLocks noChangeArrowheads="1"/>
          </p:cNvSpPr>
          <p:nvPr/>
        </p:nvSpPr>
        <p:spPr bwMode="auto">
          <a:xfrm>
            <a:off x="1430338" y="5387975"/>
            <a:ext cx="598487"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 altLang="es-ES" sz="1400" b="1" i="0">
                <a:latin typeface="Arial" panose="020B0604020202020204" pitchFamily="34" charset="0"/>
              </a:rPr>
              <a:t>WFQ</a:t>
            </a:r>
          </a:p>
        </p:txBody>
      </p:sp>
      <p:sp>
        <p:nvSpPr>
          <p:cNvPr id="617512" name="Line 40"/>
          <p:cNvSpPr>
            <a:spLocks noChangeShapeType="1"/>
          </p:cNvSpPr>
          <p:nvPr/>
        </p:nvSpPr>
        <p:spPr bwMode="auto">
          <a:xfrm>
            <a:off x="1258888" y="4581525"/>
            <a:ext cx="215900" cy="1008063"/>
          </a:xfrm>
          <a:prstGeom prst="line">
            <a:avLst/>
          </a:prstGeom>
          <a:noFill/>
          <a:ln w="3175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617513" name="Line 41"/>
          <p:cNvSpPr>
            <a:spLocks noChangeShapeType="1"/>
          </p:cNvSpPr>
          <p:nvPr/>
        </p:nvSpPr>
        <p:spPr bwMode="auto">
          <a:xfrm>
            <a:off x="2049463" y="5546725"/>
            <a:ext cx="144462" cy="0"/>
          </a:xfrm>
          <a:prstGeom prst="line">
            <a:avLst/>
          </a:prstGeom>
          <a:noFill/>
          <a:ln w="3175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617515" name="Line 43"/>
          <p:cNvSpPr>
            <a:spLocks noChangeShapeType="1"/>
          </p:cNvSpPr>
          <p:nvPr/>
        </p:nvSpPr>
        <p:spPr bwMode="auto">
          <a:xfrm flipV="1">
            <a:off x="4787900" y="1844675"/>
            <a:ext cx="3816350" cy="9525"/>
          </a:xfrm>
          <a:prstGeom prst="line">
            <a:avLst/>
          </a:prstGeom>
          <a:noFill/>
          <a:ln w="3175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617516" name="Line 44"/>
          <p:cNvSpPr>
            <a:spLocks noChangeShapeType="1"/>
          </p:cNvSpPr>
          <p:nvPr/>
        </p:nvSpPr>
        <p:spPr bwMode="auto">
          <a:xfrm>
            <a:off x="2843213" y="1341438"/>
            <a:ext cx="720725" cy="431800"/>
          </a:xfrm>
          <a:prstGeom prst="line">
            <a:avLst/>
          </a:prstGeom>
          <a:noFill/>
          <a:ln w="3175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617518" name="Rectangle 46"/>
          <p:cNvSpPr>
            <a:spLocks noChangeArrowheads="1"/>
          </p:cNvSpPr>
          <p:nvPr/>
        </p:nvSpPr>
        <p:spPr bwMode="auto">
          <a:xfrm>
            <a:off x="2122488" y="1196975"/>
            <a:ext cx="288925" cy="215900"/>
          </a:xfrm>
          <a:prstGeom prst="rect">
            <a:avLst/>
          </a:prstGeom>
          <a:solidFill>
            <a:srgbClr val="CC99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s-ES" altLang="es-ES" sz="1200" b="1" i="0">
                <a:latin typeface="Arial" panose="020B0604020202020204" pitchFamily="34" charset="0"/>
              </a:rPr>
              <a:t>Vo</a:t>
            </a:r>
          </a:p>
        </p:txBody>
      </p:sp>
      <p:sp>
        <p:nvSpPr>
          <p:cNvPr id="617522" name="Line 50"/>
          <p:cNvSpPr>
            <a:spLocks noChangeShapeType="1"/>
          </p:cNvSpPr>
          <p:nvPr/>
        </p:nvSpPr>
        <p:spPr bwMode="auto">
          <a:xfrm>
            <a:off x="2843213" y="1628775"/>
            <a:ext cx="720725" cy="215900"/>
          </a:xfrm>
          <a:prstGeom prst="line">
            <a:avLst/>
          </a:prstGeom>
          <a:noFill/>
          <a:ln w="3175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617523" name="Line 51"/>
          <p:cNvSpPr>
            <a:spLocks noChangeShapeType="1"/>
          </p:cNvSpPr>
          <p:nvPr/>
        </p:nvSpPr>
        <p:spPr bwMode="auto">
          <a:xfrm flipV="1">
            <a:off x="2843213" y="1916113"/>
            <a:ext cx="720725" cy="73025"/>
          </a:xfrm>
          <a:prstGeom prst="line">
            <a:avLst/>
          </a:prstGeom>
          <a:noFill/>
          <a:ln w="3175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617524" name="Line 52"/>
          <p:cNvSpPr>
            <a:spLocks noChangeShapeType="1"/>
          </p:cNvSpPr>
          <p:nvPr/>
        </p:nvSpPr>
        <p:spPr bwMode="auto">
          <a:xfrm flipV="1">
            <a:off x="2843213" y="1989138"/>
            <a:ext cx="720725" cy="360362"/>
          </a:xfrm>
          <a:prstGeom prst="line">
            <a:avLst/>
          </a:prstGeom>
          <a:noFill/>
          <a:ln w="3175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617525" name="Text Box 53"/>
          <p:cNvSpPr txBox="1">
            <a:spLocks noChangeArrowheads="1"/>
          </p:cNvSpPr>
          <p:nvPr/>
        </p:nvSpPr>
        <p:spPr bwMode="auto">
          <a:xfrm>
            <a:off x="107950" y="2260600"/>
            <a:ext cx="13255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 altLang="es-ES" sz="1400" b="1" i="0">
                <a:latin typeface="Arial" panose="020B0604020202020204" pitchFamily="34" charset="0"/>
              </a:rPr>
              <a:t>Datos no urg.</a:t>
            </a:r>
          </a:p>
        </p:txBody>
      </p:sp>
      <p:sp>
        <p:nvSpPr>
          <p:cNvPr id="617526" name="Text Box 54"/>
          <p:cNvSpPr txBox="1">
            <a:spLocks noChangeArrowheads="1"/>
          </p:cNvSpPr>
          <p:nvPr/>
        </p:nvSpPr>
        <p:spPr bwMode="auto">
          <a:xfrm>
            <a:off x="577850" y="1844675"/>
            <a:ext cx="1473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 altLang="es-ES" sz="1400" b="1" i="0">
                <a:latin typeface="Arial" panose="020B0604020202020204" pitchFamily="34" charset="0"/>
              </a:rPr>
              <a:t>Datos urgentes</a:t>
            </a:r>
          </a:p>
        </p:txBody>
      </p:sp>
      <p:sp>
        <p:nvSpPr>
          <p:cNvPr id="617527" name="Text Box 55"/>
          <p:cNvSpPr txBox="1">
            <a:spLocks noChangeArrowheads="1"/>
          </p:cNvSpPr>
          <p:nvPr/>
        </p:nvSpPr>
        <p:spPr bwMode="auto">
          <a:xfrm>
            <a:off x="1350963" y="1484313"/>
            <a:ext cx="6667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 altLang="es-ES" sz="1400" b="1" i="0">
                <a:latin typeface="Arial" panose="020B0604020202020204" pitchFamily="34" charset="0"/>
              </a:rPr>
              <a:t>Vídeo</a:t>
            </a:r>
          </a:p>
        </p:txBody>
      </p:sp>
      <p:sp>
        <p:nvSpPr>
          <p:cNvPr id="617528" name="Text Box 56"/>
          <p:cNvSpPr txBox="1">
            <a:spLocks noChangeArrowheads="1"/>
          </p:cNvSpPr>
          <p:nvPr/>
        </p:nvSpPr>
        <p:spPr bwMode="auto">
          <a:xfrm>
            <a:off x="1517650" y="1125538"/>
            <a:ext cx="5000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 altLang="es-ES" sz="1400" b="1" i="0">
                <a:latin typeface="Arial" panose="020B0604020202020204" pitchFamily="34" charset="0"/>
              </a:rPr>
              <a:t>Voz</a:t>
            </a:r>
          </a:p>
        </p:txBody>
      </p:sp>
      <p:sp>
        <p:nvSpPr>
          <p:cNvPr id="617529" name="Rectangle 57"/>
          <p:cNvSpPr>
            <a:spLocks noChangeArrowheads="1"/>
          </p:cNvSpPr>
          <p:nvPr/>
        </p:nvSpPr>
        <p:spPr bwMode="auto">
          <a:xfrm>
            <a:off x="2122488" y="1557338"/>
            <a:ext cx="288925" cy="215900"/>
          </a:xfrm>
          <a:prstGeom prst="rect">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s-ES" altLang="es-ES" sz="1200" b="1" i="0">
                <a:latin typeface="Arial" panose="020B0604020202020204" pitchFamily="34" charset="0"/>
              </a:rPr>
              <a:t>Vi</a:t>
            </a:r>
          </a:p>
        </p:txBody>
      </p:sp>
      <p:sp>
        <p:nvSpPr>
          <p:cNvPr id="617530" name="Rectangle 58"/>
          <p:cNvSpPr>
            <a:spLocks noChangeArrowheads="1"/>
          </p:cNvSpPr>
          <p:nvPr/>
        </p:nvSpPr>
        <p:spPr bwMode="auto">
          <a:xfrm>
            <a:off x="2122488" y="1916113"/>
            <a:ext cx="288925" cy="215900"/>
          </a:xfrm>
          <a:prstGeom prst="rect">
            <a:avLst/>
          </a:prstGeom>
          <a:solidFill>
            <a:srgbClr val="00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s-ES" altLang="es-ES" sz="1200" b="1" i="0">
                <a:latin typeface="Arial" panose="020B0604020202020204" pitchFamily="34" charset="0"/>
              </a:rPr>
              <a:t>Ur</a:t>
            </a:r>
          </a:p>
        </p:txBody>
      </p:sp>
      <p:sp>
        <p:nvSpPr>
          <p:cNvPr id="617540" name="Text Box 68"/>
          <p:cNvSpPr txBox="1">
            <a:spLocks noChangeArrowheads="1"/>
          </p:cNvSpPr>
          <p:nvPr/>
        </p:nvSpPr>
        <p:spPr bwMode="auto">
          <a:xfrm>
            <a:off x="755650" y="206375"/>
            <a:ext cx="7478713"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 altLang="es-ES" sz="4000" i="0"/>
              <a:t>Encolamiento en un router con QoS</a:t>
            </a:r>
          </a:p>
        </p:txBody>
      </p:sp>
      <p:sp>
        <p:nvSpPr>
          <p:cNvPr id="617542" name="Rectangle 70"/>
          <p:cNvSpPr>
            <a:spLocks noChangeArrowheads="1"/>
          </p:cNvSpPr>
          <p:nvPr/>
        </p:nvSpPr>
        <p:spPr bwMode="auto">
          <a:xfrm>
            <a:off x="1403350" y="2276475"/>
            <a:ext cx="288925" cy="215900"/>
          </a:xfrm>
          <a:prstGeom prst="rect">
            <a:avLst/>
          </a:prstGeom>
          <a:solidFill>
            <a:srgbClr val="99C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s-ES" altLang="es-ES" sz="1200" b="1" i="0">
                <a:latin typeface="Arial" panose="020B0604020202020204" pitchFamily="34" charset="0"/>
              </a:rPr>
              <a:t>NU</a:t>
            </a:r>
          </a:p>
        </p:txBody>
      </p:sp>
      <p:sp>
        <p:nvSpPr>
          <p:cNvPr id="617544" name="Rectangle 72"/>
          <p:cNvSpPr>
            <a:spLocks noChangeArrowheads="1"/>
          </p:cNvSpPr>
          <p:nvPr/>
        </p:nvSpPr>
        <p:spPr bwMode="auto">
          <a:xfrm>
            <a:off x="2484438" y="1196975"/>
            <a:ext cx="288925" cy="215900"/>
          </a:xfrm>
          <a:prstGeom prst="rect">
            <a:avLst/>
          </a:prstGeom>
          <a:solidFill>
            <a:srgbClr val="CC99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s-ES" altLang="es-ES" sz="1200" b="1" i="0">
                <a:latin typeface="Arial" panose="020B0604020202020204" pitchFamily="34" charset="0"/>
              </a:rPr>
              <a:t>Vo</a:t>
            </a:r>
          </a:p>
        </p:txBody>
      </p:sp>
      <p:sp>
        <p:nvSpPr>
          <p:cNvPr id="617546" name="Rectangle 74"/>
          <p:cNvSpPr>
            <a:spLocks noChangeArrowheads="1"/>
          </p:cNvSpPr>
          <p:nvPr/>
        </p:nvSpPr>
        <p:spPr bwMode="auto">
          <a:xfrm>
            <a:off x="2482850" y="1557338"/>
            <a:ext cx="288925" cy="215900"/>
          </a:xfrm>
          <a:prstGeom prst="rect">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s-ES" altLang="es-ES" sz="1200" b="1" i="0">
                <a:latin typeface="Arial" panose="020B0604020202020204" pitchFamily="34" charset="0"/>
              </a:rPr>
              <a:t>Vi</a:t>
            </a:r>
          </a:p>
        </p:txBody>
      </p:sp>
      <p:sp>
        <p:nvSpPr>
          <p:cNvPr id="617548" name="Rectangle 76"/>
          <p:cNvSpPr>
            <a:spLocks noChangeArrowheads="1"/>
          </p:cNvSpPr>
          <p:nvPr/>
        </p:nvSpPr>
        <p:spPr bwMode="auto">
          <a:xfrm>
            <a:off x="2482850" y="1916113"/>
            <a:ext cx="288925" cy="215900"/>
          </a:xfrm>
          <a:prstGeom prst="rect">
            <a:avLst/>
          </a:prstGeom>
          <a:solidFill>
            <a:srgbClr val="00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s-ES" altLang="es-ES" sz="1200" b="1" i="0">
                <a:latin typeface="Arial" panose="020B0604020202020204" pitchFamily="34" charset="0"/>
              </a:rPr>
              <a:t>Ur</a:t>
            </a:r>
          </a:p>
        </p:txBody>
      </p:sp>
      <p:sp>
        <p:nvSpPr>
          <p:cNvPr id="617550" name="Rectangle 78"/>
          <p:cNvSpPr>
            <a:spLocks noChangeArrowheads="1"/>
          </p:cNvSpPr>
          <p:nvPr/>
        </p:nvSpPr>
        <p:spPr bwMode="auto">
          <a:xfrm>
            <a:off x="1763713" y="2276475"/>
            <a:ext cx="288925" cy="215900"/>
          </a:xfrm>
          <a:prstGeom prst="rect">
            <a:avLst/>
          </a:prstGeom>
          <a:solidFill>
            <a:srgbClr val="99C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s-ES" altLang="es-ES" sz="1200" b="1" i="0">
                <a:latin typeface="Arial" panose="020B0604020202020204" pitchFamily="34" charset="0"/>
              </a:rPr>
              <a:t>NU</a:t>
            </a:r>
          </a:p>
        </p:txBody>
      </p:sp>
      <p:sp>
        <p:nvSpPr>
          <p:cNvPr id="617551" name="Rectangle 79"/>
          <p:cNvSpPr>
            <a:spLocks noChangeArrowheads="1"/>
          </p:cNvSpPr>
          <p:nvPr/>
        </p:nvSpPr>
        <p:spPr bwMode="auto">
          <a:xfrm>
            <a:off x="2122488" y="2276475"/>
            <a:ext cx="288925" cy="215900"/>
          </a:xfrm>
          <a:prstGeom prst="rect">
            <a:avLst/>
          </a:prstGeom>
          <a:solidFill>
            <a:srgbClr val="99C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s-ES" altLang="es-ES" sz="1200" b="1" i="0">
                <a:latin typeface="Arial" panose="020B0604020202020204" pitchFamily="34" charset="0"/>
              </a:rPr>
              <a:t>NU</a:t>
            </a:r>
          </a:p>
        </p:txBody>
      </p:sp>
      <p:sp>
        <p:nvSpPr>
          <p:cNvPr id="617552" name="Rectangle 80"/>
          <p:cNvSpPr>
            <a:spLocks noChangeArrowheads="1"/>
          </p:cNvSpPr>
          <p:nvPr/>
        </p:nvSpPr>
        <p:spPr bwMode="auto">
          <a:xfrm>
            <a:off x="2482850" y="2276475"/>
            <a:ext cx="288925" cy="215900"/>
          </a:xfrm>
          <a:prstGeom prst="rect">
            <a:avLst/>
          </a:prstGeom>
          <a:solidFill>
            <a:srgbClr val="99C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s-ES" altLang="es-ES" sz="1200" b="1" i="0">
                <a:latin typeface="Arial" panose="020B0604020202020204" pitchFamily="34" charset="0"/>
              </a:rPr>
              <a:t>NU</a:t>
            </a:r>
          </a:p>
        </p:txBody>
      </p:sp>
      <p:sp>
        <p:nvSpPr>
          <p:cNvPr id="617553" name="Rectangle 81"/>
          <p:cNvSpPr>
            <a:spLocks noChangeArrowheads="1"/>
          </p:cNvSpPr>
          <p:nvPr/>
        </p:nvSpPr>
        <p:spPr bwMode="auto">
          <a:xfrm>
            <a:off x="7740650" y="1557338"/>
            <a:ext cx="288925" cy="215900"/>
          </a:xfrm>
          <a:prstGeom prst="rect">
            <a:avLst/>
          </a:prstGeom>
          <a:solidFill>
            <a:srgbClr val="CC99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s-ES" altLang="es-ES" sz="1200" b="1" i="0">
                <a:latin typeface="Arial" panose="020B0604020202020204" pitchFamily="34" charset="0"/>
              </a:rPr>
              <a:t>Vo</a:t>
            </a:r>
          </a:p>
        </p:txBody>
      </p:sp>
      <p:sp>
        <p:nvSpPr>
          <p:cNvPr id="617554" name="Rectangle 82"/>
          <p:cNvSpPr>
            <a:spLocks noChangeArrowheads="1"/>
          </p:cNvSpPr>
          <p:nvPr/>
        </p:nvSpPr>
        <p:spPr bwMode="auto">
          <a:xfrm>
            <a:off x="7019925" y="1557338"/>
            <a:ext cx="288925" cy="215900"/>
          </a:xfrm>
          <a:prstGeom prst="rect">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s-ES" altLang="es-ES" sz="1200" b="1" i="0">
                <a:latin typeface="Arial" panose="020B0604020202020204" pitchFamily="34" charset="0"/>
              </a:rPr>
              <a:t>Vi</a:t>
            </a:r>
          </a:p>
        </p:txBody>
      </p:sp>
      <p:sp>
        <p:nvSpPr>
          <p:cNvPr id="617555" name="Rectangle 83"/>
          <p:cNvSpPr>
            <a:spLocks noChangeArrowheads="1"/>
          </p:cNvSpPr>
          <p:nvPr/>
        </p:nvSpPr>
        <p:spPr bwMode="auto">
          <a:xfrm>
            <a:off x="6300788" y="1557338"/>
            <a:ext cx="288925" cy="215900"/>
          </a:xfrm>
          <a:prstGeom prst="rect">
            <a:avLst/>
          </a:prstGeom>
          <a:solidFill>
            <a:srgbClr val="00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s-ES" altLang="es-ES" sz="1200" b="1" i="0">
                <a:latin typeface="Arial" panose="020B0604020202020204" pitchFamily="34" charset="0"/>
              </a:rPr>
              <a:t>Ur</a:t>
            </a:r>
          </a:p>
        </p:txBody>
      </p:sp>
      <p:sp>
        <p:nvSpPr>
          <p:cNvPr id="617556" name="Rectangle 84"/>
          <p:cNvSpPr>
            <a:spLocks noChangeArrowheads="1"/>
          </p:cNvSpPr>
          <p:nvPr/>
        </p:nvSpPr>
        <p:spPr bwMode="auto">
          <a:xfrm>
            <a:off x="4860925" y="1557338"/>
            <a:ext cx="288925" cy="215900"/>
          </a:xfrm>
          <a:prstGeom prst="rect">
            <a:avLst/>
          </a:prstGeom>
          <a:solidFill>
            <a:srgbClr val="99C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s-ES" altLang="es-ES" sz="1200" b="1" i="0">
                <a:latin typeface="Arial" panose="020B0604020202020204" pitchFamily="34" charset="0"/>
              </a:rPr>
              <a:t>NU</a:t>
            </a:r>
          </a:p>
        </p:txBody>
      </p:sp>
      <p:sp>
        <p:nvSpPr>
          <p:cNvPr id="617557" name="Rectangle 85"/>
          <p:cNvSpPr>
            <a:spLocks noChangeArrowheads="1"/>
          </p:cNvSpPr>
          <p:nvPr/>
        </p:nvSpPr>
        <p:spPr bwMode="auto">
          <a:xfrm>
            <a:off x="8102600" y="1557338"/>
            <a:ext cx="288925" cy="215900"/>
          </a:xfrm>
          <a:prstGeom prst="rect">
            <a:avLst/>
          </a:prstGeom>
          <a:solidFill>
            <a:srgbClr val="CC99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s-ES" altLang="es-ES" sz="1200" b="1" i="0">
                <a:latin typeface="Arial" panose="020B0604020202020204" pitchFamily="34" charset="0"/>
              </a:rPr>
              <a:t>Vo</a:t>
            </a:r>
          </a:p>
        </p:txBody>
      </p:sp>
      <p:sp>
        <p:nvSpPr>
          <p:cNvPr id="617558" name="Rectangle 86"/>
          <p:cNvSpPr>
            <a:spLocks noChangeArrowheads="1"/>
          </p:cNvSpPr>
          <p:nvPr/>
        </p:nvSpPr>
        <p:spPr bwMode="auto">
          <a:xfrm>
            <a:off x="7380288" y="1557338"/>
            <a:ext cx="288925" cy="215900"/>
          </a:xfrm>
          <a:prstGeom prst="rect">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s-ES" altLang="es-ES" sz="1200" b="1" i="0">
                <a:latin typeface="Arial" panose="020B0604020202020204" pitchFamily="34" charset="0"/>
              </a:rPr>
              <a:t>Vi</a:t>
            </a:r>
          </a:p>
        </p:txBody>
      </p:sp>
      <p:sp>
        <p:nvSpPr>
          <p:cNvPr id="617559" name="Rectangle 87"/>
          <p:cNvSpPr>
            <a:spLocks noChangeArrowheads="1"/>
          </p:cNvSpPr>
          <p:nvPr/>
        </p:nvSpPr>
        <p:spPr bwMode="auto">
          <a:xfrm>
            <a:off x="6659563" y="1557338"/>
            <a:ext cx="288925" cy="215900"/>
          </a:xfrm>
          <a:prstGeom prst="rect">
            <a:avLst/>
          </a:prstGeom>
          <a:solidFill>
            <a:srgbClr val="00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s-ES" altLang="es-ES" sz="1200" b="1" i="0">
                <a:latin typeface="Arial" panose="020B0604020202020204" pitchFamily="34" charset="0"/>
              </a:rPr>
              <a:t>Ur</a:t>
            </a:r>
          </a:p>
        </p:txBody>
      </p:sp>
      <p:sp>
        <p:nvSpPr>
          <p:cNvPr id="617560" name="Rectangle 88"/>
          <p:cNvSpPr>
            <a:spLocks noChangeArrowheads="1"/>
          </p:cNvSpPr>
          <p:nvPr/>
        </p:nvSpPr>
        <p:spPr bwMode="auto">
          <a:xfrm>
            <a:off x="5221288" y="1557338"/>
            <a:ext cx="288925" cy="215900"/>
          </a:xfrm>
          <a:prstGeom prst="rect">
            <a:avLst/>
          </a:prstGeom>
          <a:solidFill>
            <a:srgbClr val="99C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s-ES" altLang="es-ES" sz="1200" b="1" i="0">
                <a:latin typeface="Arial" panose="020B0604020202020204" pitchFamily="34" charset="0"/>
              </a:rPr>
              <a:t>NU</a:t>
            </a:r>
          </a:p>
        </p:txBody>
      </p:sp>
      <p:sp>
        <p:nvSpPr>
          <p:cNvPr id="617561" name="Rectangle 89"/>
          <p:cNvSpPr>
            <a:spLocks noChangeArrowheads="1"/>
          </p:cNvSpPr>
          <p:nvPr/>
        </p:nvSpPr>
        <p:spPr bwMode="auto">
          <a:xfrm>
            <a:off x="5580063" y="1557338"/>
            <a:ext cx="288925" cy="215900"/>
          </a:xfrm>
          <a:prstGeom prst="rect">
            <a:avLst/>
          </a:prstGeom>
          <a:solidFill>
            <a:srgbClr val="99C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s-ES" altLang="es-ES" sz="1200" b="1" i="0">
                <a:latin typeface="Arial" panose="020B0604020202020204" pitchFamily="34" charset="0"/>
              </a:rPr>
              <a:t>NU</a:t>
            </a:r>
          </a:p>
        </p:txBody>
      </p:sp>
      <p:sp>
        <p:nvSpPr>
          <p:cNvPr id="617562" name="Rectangle 90"/>
          <p:cNvSpPr>
            <a:spLocks noChangeArrowheads="1"/>
          </p:cNvSpPr>
          <p:nvPr/>
        </p:nvSpPr>
        <p:spPr bwMode="auto">
          <a:xfrm>
            <a:off x="5940425" y="1557338"/>
            <a:ext cx="288925" cy="215900"/>
          </a:xfrm>
          <a:prstGeom prst="rect">
            <a:avLst/>
          </a:prstGeom>
          <a:solidFill>
            <a:srgbClr val="99C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s-ES" altLang="es-ES" sz="1200" b="1" i="0">
                <a:latin typeface="Arial" panose="020B0604020202020204" pitchFamily="34" charset="0"/>
              </a:rPr>
              <a:t>NU</a:t>
            </a:r>
          </a:p>
        </p:txBody>
      </p:sp>
      <p:sp>
        <p:nvSpPr>
          <p:cNvPr id="617563" name="Text Box 91"/>
          <p:cNvSpPr txBox="1">
            <a:spLocks noChangeArrowheads="1"/>
          </p:cNvSpPr>
          <p:nvPr/>
        </p:nvSpPr>
        <p:spPr bwMode="auto">
          <a:xfrm>
            <a:off x="1258888" y="5932488"/>
            <a:ext cx="4360862" cy="517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 altLang="es-ES" sz="1400" b="1" i="0">
                <a:latin typeface="Arial" panose="020B0604020202020204" pitchFamily="34" charset="0"/>
              </a:rPr>
              <a:t>WFQ: Weighted Fair Queuing</a:t>
            </a:r>
          </a:p>
          <a:p>
            <a:r>
              <a:rPr lang="es-ES" altLang="es-ES" sz="1400" b="1" i="0">
                <a:latin typeface="Arial" panose="020B0604020202020204" pitchFamily="34" charset="0"/>
              </a:rPr>
              <a:t>CBWFQ: Customer Based Weighted Fair Queuing</a:t>
            </a:r>
          </a:p>
        </p:txBody>
      </p:sp>
    </p:spTree>
    <p:extLst>
      <p:ext uri="{BB962C8B-B14F-4D97-AF65-F5344CB8AC3E}">
        <p14:creationId xmlns:p14="http://schemas.microsoft.com/office/powerpoint/2010/main" val="1093733783"/>
      </p:ext>
    </p:extLst>
  </p:cSld>
  <p:clrMapOvr>
    <a:masterClrMapping/>
  </p:clrMapOvr>
  <p:transition>
    <p:cover dir="ld"/>
  </p:transition>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Marcador de número de diapositiva 1"/>
          <p:cNvSpPr>
            <a:spLocks noGrp="1"/>
          </p:cNvSpPr>
          <p:nvPr>
            <p:ph type="sldNum" sz="quarter" idx="10"/>
          </p:nvPr>
        </p:nvSpPr>
        <p:spPr/>
        <p:txBody>
          <a:bodyPr/>
          <a:lstStyle/>
          <a:p>
            <a:r>
              <a:rPr lang="es-ES" altLang="es-ES"/>
              <a:t>Ampliación Redes 4-</a:t>
            </a:r>
            <a:fld id="{FD371388-0622-4596-BD1D-B3A9E8ACAC19}" type="slidenum">
              <a:rPr lang="es-ES" altLang="es-ES"/>
              <a:pPr/>
              <a:t>106</a:t>
            </a:fld>
            <a:endParaRPr lang="es-ES" altLang="es-ES"/>
          </a:p>
        </p:txBody>
      </p:sp>
      <p:pic>
        <p:nvPicPr>
          <p:cNvPr id="582660"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00563" y="1412875"/>
            <a:ext cx="4248150" cy="4618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82661" name="Rectangle 5"/>
          <p:cNvSpPr>
            <a:spLocks noChangeArrowheads="1"/>
          </p:cNvSpPr>
          <p:nvPr/>
        </p:nvSpPr>
        <p:spPr bwMode="auto">
          <a:xfrm>
            <a:off x="468313" y="260350"/>
            <a:ext cx="8280400" cy="936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chemeClr val="tx2"/>
                </a:solidFill>
                <a:latin typeface="Times New Roman" panose="02020603050405020304" pitchFamily="18" charset="0"/>
              </a:defRPr>
            </a:lvl1pPr>
            <a:lvl2pPr algn="ctr">
              <a:defRPr sz="4400">
                <a:solidFill>
                  <a:schemeClr val="tx2"/>
                </a:solidFill>
                <a:latin typeface="Times New Roman" panose="02020603050405020304" pitchFamily="18" charset="0"/>
              </a:defRPr>
            </a:lvl2pPr>
            <a:lvl3pPr algn="ctr">
              <a:defRPr sz="4400">
                <a:solidFill>
                  <a:schemeClr val="tx2"/>
                </a:solidFill>
                <a:latin typeface="Times New Roman" panose="02020603050405020304" pitchFamily="18" charset="0"/>
              </a:defRPr>
            </a:lvl3pPr>
            <a:lvl4pPr algn="ctr">
              <a:defRPr sz="4400">
                <a:solidFill>
                  <a:schemeClr val="tx2"/>
                </a:solidFill>
                <a:latin typeface="Times New Roman" panose="02020603050405020304" pitchFamily="18" charset="0"/>
              </a:defRPr>
            </a:lvl4pPr>
            <a:lvl5pPr algn="ctr">
              <a:defRPr sz="4400">
                <a:solidFill>
                  <a:schemeClr val="tx2"/>
                </a:solidFill>
                <a:latin typeface="Times New Roman" panose="02020603050405020304" pitchFamily="18" charset="0"/>
              </a:defRPr>
            </a:lvl5pPr>
            <a:lvl6pPr marL="457200" algn="ctr" eaLnBrk="0" fontAlgn="base" hangingPunct="0">
              <a:spcBef>
                <a:spcPct val="0"/>
              </a:spcBef>
              <a:spcAft>
                <a:spcPct val="0"/>
              </a:spcAft>
              <a:defRPr sz="4400">
                <a:solidFill>
                  <a:schemeClr val="tx2"/>
                </a:solidFill>
                <a:latin typeface="Times New Roman" panose="02020603050405020304" pitchFamily="18" charset="0"/>
              </a:defRPr>
            </a:lvl6pPr>
            <a:lvl7pPr marL="914400" algn="ctr" eaLnBrk="0" fontAlgn="base" hangingPunct="0">
              <a:spcBef>
                <a:spcPct val="0"/>
              </a:spcBef>
              <a:spcAft>
                <a:spcPct val="0"/>
              </a:spcAft>
              <a:defRPr sz="4400">
                <a:solidFill>
                  <a:schemeClr val="tx2"/>
                </a:solidFill>
                <a:latin typeface="Times New Roman" panose="02020603050405020304" pitchFamily="18" charset="0"/>
              </a:defRPr>
            </a:lvl7pPr>
            <a:lvl8pPr marL="1371600" algn="ctr" eaLnBrk="0" fontAlgn="base" hangingPunct="0">
              <a:spcBef>
                <a:spcPct val="0"/>
              </a:spcBef>
              <a:spcAft>
                <a:spcPct val="0"/>
              </a:spcAft>
              <a:defRPr sz="4400">
                <a:solidFill>
                  <a:schemeClr val="tx2"/>
                </a:solidFill>
                <a:latin typeface="Times New Roman" panose="02020603050405020304" pitchFamily="18" charset="0"/>
              </a:defRPr>
            </a:lvl8pPr>
            <a:lvl9pPr marL="1828800" algn="ctr" eaLnBrk="0" fontAlgn="base" hangingPunct="0">
              <a:spcBef>
                <a:spcPct val="0"/>
              </a:spcBef>
              <a:spcAft>
                <a:spcPct val="0"/>
              </a:spcAft>
              <a:defRPr sz="4400">
                <a:solidFill>
                  <a:schemeClr val="tx2"/>
                </a:solidFill>
                <a:latin typeface="Times New Roman" panose="02020603050405020304" pitchFamily="18" charset="0"/>
              </a:defRPr>
            </a:lvl9pPr>
          </a:lstStyle>
          <a:p>
            <a:r>
              <a:rPr lang="en-US" altLang="es-ES" sz="3600" i="0"/>
              <a:t>Compresión de cabeceras RTP (RFC 2508)</a:t>
            </a:r>
          </a:p>
        </p:txBody>
      </p:sp>
      <p:sp>
        <p:nvSpPr>
          <p:cNvPr id="582663" name="Rectangle 7"/>
          <p:cNvSpPr>
            <a:spLocks noChangeArrowheads="1"/>
          </p:cNvSpPr>
          <p:nvPr/>
        </p:nvSpPr>
        <p:spPr bwMode="auto">
          <a:xfrm>
            <a:off x="684213" y="1268413"/>
            <a:ext cx="3527425" cy="4897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r>
              <a:rPr lang="es-ES" altLang="es-ES" sz="1800" i="0"/>
              <a:t>Los paquetes de voz no pueden ser muy grandes (retardo de serialización)</a:t>
            </a:r>
          </a:p>
          <a:p>
            <a:r>
              <a:rPr lang="es-ES" altLang="es-ES" sz="1800" i="0"/>
              <a:t>Con la compresión de la voz el problema se acentúa. G.729 genera 8 Kb/s (20 bytes cada 20 ms)</a:t>
            </a:r>
          </a:p>
          <a:p>
            <a:r>
              <a:rPr lang="es-ES" altLang="es-ES" sz="1800" i="0"/>
              <a:t>Cabeceras:</a:t>
            </a:r>
          </a:p>
          <a:p>
            <a:pPr lvl="1"/>
            <a:r>
              <a:rPr lang="es-ES" altLang="es-ES" sz="1800" i="0"/>
              <a:t>IP: 20 bytes</a:t>
            </a:r>
          </a:p>
          <a:p>
            <a:pPr lvl="1"/>
            <a:r>
              <a:rPr lang="es-ES" altLang="es-ES" sz="1800" i="0"/>
              <a:t>UDP: 8 bytes</a:t>
            </a:r>
          </a:p>
          <a:p>
            <a:pPr lvl="1"/>
            <a:r>
              <a:rPr lang="es-ES" altLang="es-ES" sz="1800" i="0"/>
              <a:t>RTP: 12 bytes</a:t>
            </a:r>
          </a:p>
          <a:p>
            <a:r>
              <a:rPr lang="es-ES" altLang="es-ES" sz="1800" i="0"/>
              <a:t>200% de overhead. La mayoría de los campos no cambian durante la sesión</a:t>
            </a:r>
          </a:p>
          <a:p>
            <a:r>
              <a:rPr lang="es-ES" altLang="es-ES" sz="1800" i="0"/>
              <a:t>La compresión reduce las cabeceras a 2-4 bytes. Se aplica a nivel de enlace.</a:t>
            </a:r>
          </a:p>
        </p:txBody>
      </p:sp>
    </p:spTree>
    <p:extLst>
      <p:ext uri="{BB962C8B-B14F-4D97-AF65-F5344CB8AC3E}">
        <p14:creationId xmlns:p14="http://schemas.microsoft.com/office/powerpoint/2010/main" val="526649897"/>
      </p:ext>
    </p:extLst>
  </p:cSld>
  <p:clrMapOvr>
    <a:masterClrMapping/>
  </p:clrMapOvr>
  <p:transition>
    <p:cover dir="ld"/>
  </p:transition>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0"/>
          </p:nvPr>
        </p:nvSpPr>
        <p:spPr/>
        <p:txBody>
          <a:bodyPr/>
          <a:lstStyle/>
          <a:p>
            <a:pPr>
              <a:defRPr/>
            </a:pPr>
            <a:r>
              <a:rPr lang="es-ES"/>
              <a:t>Ampliación Redes 2-</a:t>
            </a:r>
            <a:fld id="{D566F678-DBCD-4264-96B6-CCA4A23DF40A}" type="slidenum">
              <a:rPr lang="es-ES"/>
              <a:pPr>
                <a:defRPr/>
              </a:pPr>
              <a:t>107</a:t>
            </a:fld>
            <a:endParaRPr lang="es-ES"/>
          </a:p>
        </p:txBody>
      </p:sp>
      <p:sp>
        <p:nvSpPr>
          <p:cNvPr id="77827" name="Rectangle 2"/>
          <p:cNvSpPr>
            <a:spLocks noGrp="1" noChangeArrowheads="1"/>
          </p:cNvSpPr>
          <p:nvPr>
            <p:ph type="title"/>
          </p:nvPr>
        </p:nvSpPr>
        <p:spPr/>
        <p:txBody>
          <a:bodyPr/>
          <a:lstStyle/>
          <a:p>
            <a:r>
              <a:rPr lang="es-ES" smtClean="0"/>
              <a:t>Sumario</a:t>
            </a:r>
          </a:p>
        </p:txBody>
      </p:sp>
      <p:sp>
        <p:nvSpPr>
          <p:cNvPr id="77828" name="Rectangle 3"/>
          <p:cNvSpPr>
            <a:spLocks noGrp="1" noChangeArrowheads="1"/>
          </p:cNvSpPr>
          <p:nvPr>
            <p:ph type="body" idx="1"/>
          </p:nvPr>
        </p:nvSpPr>
        <p:spPr/>
        <p:txBody>
          <a:bodyPr/>
          <a:lstStyle/>
          <a:p>
            <a:pPr>
              <a:lnSpc>
                <a:spcPct val="90000"/>
              </a:lnSpc>
            </a:pPr>
            <a:r>
              <a:rPr lang="es-ES_tradnl" sz="2400" smtClean="0"/>
              <a:t>Fundamentos de telefonía. Conversión analógico-digital.</a:t>
            </a:r>
          </a:p>
          <a:p>
            <a:pPr>
              <a:lnSpc>
                <a:spcPct val="90000"/>
              </a:lnSpc>
            </a:pPr>
            <a:r>
              <a:rPr lang="es-ES_tradnl" sz="2400" smtClean="0"/>
              <a:t>Audio digital. Estándares. Compresión</a:t>
            </a:r>
          </a:p>
          <a:p>
            <a:pPr>
              <a:lnSpc>
                <a:spcPct val="90000"/>
              </a:lnSpc>
            </a:pPr>
            <a:r>
              <a:rPr lang="es-ES_tradnl" sz="2400" smtClean="0"/>
              <a:t>Vídeo digital. Estándares. Compresión</a:t>
            </a:r>
          </a:p>
          <a:p>
            <a:pPr>
              <a:lnSpc>
                <a:spcPct val="90000"/>
              </a:lnSpc>
            </a:pPr>
            <a:r>
              <a:rPr lang="es-ES" sz="2400" smtClean="0"/>
              <a:t>Protocolos RTP y RTCP</a:t>
            </a:r>
          </a:p>
          <a:p>
            <a:pPr>
              <a:lnSpc>
                <a:spcPct val="90000"/>
              </a:lnSpc>
            </a:pPr>
            <a:r>
              <a:rPr lang="es-ES" sz="2400" smtClean="0"/>
              <a:t>Calidad de Servicio</a:t>
            </a:r>
          </a:p>
          <a:p>
            <a:pPr>
              <a:lnSpc>
                <a:spcPct val="90000"/>
              </a:lnSpc>
            </a:pPr>
            <a:r>
              <a:rPr lang="es-ES" sz="2400" b="1" smtClean="0">
                <a:solidFill>
                  <a:srgbClr val="FF0000"/>
                </a:solidFill>
              </a:rPr>
              <a:t>Videoconferencia. Estándares H.32x</a:t>
            </a:r>
          </a:p>
          <a:p>
            <a:pPr>
              <a:lnSpc>
                <a:spcPct val="90000"/>
              </a:lnSpc>
            </a:pPr>
            <a:r>
              <a:rPr lang="es-ES" sz="2400" smtClean="0"/>
              <a:t>Pasarelas e Interoperabilidad</a:t>
            </a:r>
          </a:p>
          <a:p>
            <a:pPr>
              <a:lnSpc>
                <a:spcPct val="90000"/>
              </a:lnSpc>
            </a:pPr>
            <a:r>
              <a:rPr lang="es-ES" sz="2400" smtClean="0"/>
              <a:t>Telefonía Internet</a:t>
            </a:r>
          </a:p>
          <a:p>
            <a:pPr>
              <a:lnSpc>
                <a:spcPct val="90000"/>
              </a:lnSpc>
            </a:pPr>
            <a:r>
              <a:rPr lang="es-ES" sz="2400" smtClean="0"/>
              <a:t>Protocolo SIP</a:t>
            </a:r>
          </a:p>
        </p:txBody>
      </p:sp>
    </p:spTree>
  </p:cSld>
  <p:clrMapOvr>
    <a:masterClrMapping/>
  </p:clrMapOvr>
  <p:transition>
    <p:cover dir="ld"/>
  </p:transition>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3 Marcador de número de diapositiva"/>
          <p:cNvSpPr>
            <a:spLocks noGrp="1"/>
          </p:cNvSpPr>
          <p:nvPr>
            <p:ph type="sldNum" sz="quarter" idx="10"/>
          </p:nvPr>
        </p:nvSpPr>
        <p:spPr/>
        <p:txBody>
          <a:bodyPr/>
          <a:lstStyle/>
          <a:p>
            <a:pPr>
              <a:defRPr/>
            </a:pPr>
            <a:r>
              <a:rPr lang="es-ES"/>
              <a:t>Ampliación Redes 2-</a:t>
            </a:r>
            <a:fld id="{0B028DEC-DD3B-4DA5-B0FE-40F8383575BB}" type="slidenum">
              <a:rPr lang="es-ES"/>
              <a:pPr>
                <a:defRPr/>
              </a:pPr>
              <a:t>108</a:t>
            </a:fld>
            <a:endParaRPr lang="es-ES"/>
          </a:p>
        </p:txBody>
      </p:sp>
      <p:sp>
        <p:nvSpPr>
          <p:cNvPr id="78851" name="Rectangle 2"/>
          <p:cNvSpPr>
            <a:spLocks noGrp="1" noChangeArrowheads="1"/>
          </p:cNvSpPr>
          <p:nvPr>
            <p:ph type="title"/>
          </p:nvPr>
        </p:nvSpPr>
        <p:spPr/>
        <p:txBody>
          <a:bodyPr/>
          <a:lstStyle/>
          <a:p>
            <a:r>
              <a:rPr lang="es-ES_tradnl" sz="4000" smtClean="0"/>
              <a:t>Aplicaciones de audio-vídeo en tiempo real</a:t>
            </a:r>
            <a:endParaRPr lang="es-ES" sz="4000" smtClean="0"/>
          </a:p>
        </p:txBody>
      </p:sp>
      <p:graphicFrame>
        <p:nvGraphicFramePr>
          <p:cNvPr id="108786" name="Group 242"/>
          <p:cNvGraphicFramePr>
            <a:graphicFrameLocks noGrp="1"/>
          </p:cNvGraphicFramePr>
          <p:nvPr/>
        </p:nvGraphicFramePr>
        <p:xfrm>
          <a:off x="839788" y="2517775"/>
          <a:ext cx="7620000" cy="2727008"/>
        </p:xfrm>
        <a:graphic>
          <a:graphicData uri="http://schemas.openxmlformats.org/drawingml/2006/table">
            <a:tbl>
              <a:tblPr/>
              <a:tblGrid>
                <a:gridCol w="1987550"/>
                <a:gridCol w="1001712"/>
                <a:gridCol w="1855788"/>
                <a:gridCol w="1514475"/>
                <a:gridCol w="1260475"/>
              </a:tblGrid>
              <a:tr h="423863">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600" b="1" i="0" u="none" strike="noStrike" cap="none" normalizeH="0" baseline="0" smtClean="0">
                          <a:ln>
                            <a:noFill/>
                          </a:ln>
                          <a:solidFill>
                            <a:schemeClr val="tx1"/>
                          </a:solidFill>
                          <a:effectLst/>
                          <a:latin typeface="Arial" charset="0"/>
                        </a:rPr>
                        <a:t>Aplicación</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600" b="1" i="0" u="none" strike="noStrike" cap="none" normalizeH="0" baseline="0" smtClean="0">
                          <a:ln>
                            <a:noFill/>
                          </a:ln>
                          <a:solidFill>
                            <a:schemeClr val="tx1"/>
                          </a:solidFill>
                          <a:effectLst/>
                          <a:latin typeface="Arial" charset="0"/>
                        </a:rPr>
                        <a:t>Sentido</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600" b="1" i="0" u="none" strike="noStrike" cap="none" normalizeH="0" baseline="0" smtClean="0">
                          <a:ln>
                            <a:noFill/>
                          </a:ln>
                          <a:solidFill>
                            <a:schemeClr val="tx1"/>
                          </a:solidFill>
                          <a:effectLst/>
                          <a:latin typeface="Arial" charset="0"/>
                        </a:rPr>
                        <a:t>Retardo tolerable</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600" b="1" i="0" u="none" strike="noStrike" cap="none" normalizeH="0" baseline="0" smtClean="0">
                          <a:ln>
                            <a:noFill/>
                          </a:ln>
                          <a:solidFill>
                            <a:schemeClr val="tx1"/>
                          </a:solidFill>
                          <a:effectLst/>
                          <a:latin typeface="Arial" charset="0"/>
                        </a:rPr>
                        <a:t>Espectadores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600" b="1" i="0" u="none" strike="noStrike" cap="none" normalizeH="0" baseline="0" smtClean="0">
                          <a:ln>
                            <a:noFill/>
                          </a:ln>
                          <a:solidFill>
                            <a:schemeClr val="tx1"/>
                          </a:solidFill>
                          <a:effectLst/>
                          <a:latin typeface="Arial" charset="0"/>
                        </a:rPr>
                        <a:t>Multicast</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953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600" b="0" i="0" u="none" strike="noStrike" cap="none" normalizeH="0" baseline="0" smtClean="0">
                          <a:ln>
                            <a:noFill/>
                          </a:ln>
                          <a:solidFill>
                            <a:schemeClr val="tx1"/>
                          </a:solidFill>
                          <a:effectLst/>
                          <a:latin typeface="Arial" charset="0"/>
                        </a:rPr>
                        <a:t>Audio/Video conferencia (telefonía)</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600" b="0" i="0" u="none" strike="noStrike" cap="none" normalizeH="0" baseline="0" smtClean="0">
                          <a:ln>
                            <a:noFill/>
                          </a:ln>
                          <a:solidFill>
                            <a:schemeClr val="tx1"/>
                          </a:solidFill>
                          <a:effectLst/>
                          <a:latin typeface="Arial" charset="0"/>
                          <a:sym typeface="Symbol" pitchFamily="18" charset="2"/>
                        </a:rPr>
                        <a:t>Bidirecc.</a:t>
                      </a:r>
                      <a:endParaRPr kumimoji="0" lang="es-ES" sz="16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600" b="0" i="0" u="none" strike="noStrike" cap="none" normalizeH="0" baseline="0" smtClean="0">
                          <a:ln>
                            <a:noFill/>
                          </a:ln>
                          <a:solidFill>
                            <a:schemeClr val="tx1"/>
                          </a:solidFill>
                          <a:effectLst/>
                          <a:latin typeface="Arial" charset="0"/>
                        </a:rPr>
                        <a:t>150-400 ms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600" b="0" i="0" u="none" strike="noStrike" cap="none" normalizeH="0" baseline="0" smtClean="0">
                          <a:ln>
                            <a:noFill/>
                          </a:ln>
                          <a:solidFill>
                            <a:schemeClr val="tx1"/>
                          </a:solidFill>
                          <a:effectLst/>
                          <a:latin typeface="Arial" charset="0"/>
                        </a:rPr>
                        <a:t>Uno o varios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600" b="0" i="0" u="none" strike="noStrike" cap="none" normalizeH="0" baseline="0" smtClean="0">
                          <a:ln>
                            <a:noFill/>
                          </a:ln>
                          <a:solidFill>
                            <a:schemeClr val="tx1"/>
                          </a:solidFill>
                          <a:effectLst/>
                          <a:latin typeface="Arial" charset="0"/>
                        </a:rPr>
                        <a:t>Apropiado</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657225">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600" b="0" i="0" u="none" strike="noStrike" cap="none" normalizeH="0" baseline="0" smtClean="0">
                          <a:ln>
                            <a:noFill/>
                          </a:ln>
                          <a:solidFill>
                            <a:schemeClr val="tx1"/>
                          </a:solidFill>
                          <a:effectLst/>
                          <a:latin typeface="Arial" charset="0"/>
                        </a:rPr>
                        <a:t>Audio-Vídeo bajo demanda</a:t>
                      </a:r>
                      <a:r>
                        <a:rPr kumimoji="0" lang="es-ES" sz="1600" b="0" i="0" u="none" strike="noStrike" cap="none" normalizeH="0" baseline="30000" smtClean="0">
                          <a:ln>
                            <a:noFill/>
                          </a:ln>
                          <a:solidFill>
                            <a:schemeClr val="tx1"/>
                          </a:solidFill>
                          <a:effectLst/>
                          <a:latin typeface="Arial" charset="0"/>
                        </a:rPr>
                        <a:t>*</a:t>
                      </a:r>
                      <a:endParaRPr kumimoji="0" lang="es-ES" sz="1600" b="0" i="0" u="none" strike="noStrike" cap="none" normalizeH="0" baseline="0" smtClean="0">
                        <a:ln>
                          <a:noFill/>
                        </a:ln>
                        <a:solidFill>
                          <a:schemeClr val="tx1"/>
                        </a:solidFill>
                        <a:effectLst/>
                        <a:latin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600" b="0" i="0" u="none" strike="noStrike" cap="none" normalizeH="0" baseline="0" smtClean="0">
                          <a:ln>
                            <a:noFill/>
                          </a:ln>
                          <a:solidFill>
                            <a:schemeClr val="tx1"/>
                          </a:solidFill>
                          <a:effectLst/>
                          <a:latin typeface="Arial" charset="0"/>
                        </a:rPr>
                        <a:t>Unidirec.</a:t>
                      </a:r>
                      <a:endParaRPr kumimoji="0" lang="es-ES" sz="16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600" b="0" i="0" u="none" strike="noStrike" cap="none" normalizeH="0" baseline="0" smtClean="0">
                          <a:ln>
                            <a:noFill/>
                          </a:ln>
                          <a:solidFill>
                            <a:schemeClr val="tx1"/>
                          </a:solidFill>
                          <a:effectLst/>
                          <a:latin typeface="Arial" charset="0"/>
                        </a:rPr>
                        <a:t>5-10 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600" b="0" i="0" u="none" strike="noStrike" cap="none" normalizeH="0" baseline="0" smtClean="0">
                          <a:ln>
                            <a:noFill/>
                          </a:ln>
                          <a:solidFill>
                            <a:schemeClr val="tx1"/>
                          </a:solidFill>
                          <a:effectLst/>
                          <a:latin typeface="Arial" charset="0"/>
                        </a:rPr>
                        <a:t>Uno</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600" b="0" i="0" u="none" strike="noStrike" cap="none" normalizeH="0" baseline="0" smtClean="0">
                          <a:ln>
                            <a:noFill/>
                          </a:ln>
                          <a:solidFill>
                            <a:schemeClr val="tx1"/>
                          </a:solidFill>
                          <a:effectLst/>
                          <a:latin typeface="Arial" charset="0"/>
                        </a:rPr>
                        <a:t>No</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657225">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600" b="0" i="0" u="none" strike="noStrike" cap="none" normalizeH="0" baseline="0" smtClean="0">
                          <a:ln>
                            <a:noFill/>
                          </a:ln>
                          <a:solidFill>
                            <a:schemeClr val="tx1"/>
                          </a:solidFill>
                          <a:effectLst/>
                          <a:latin typeface="Arial" charset="0"/>
                        </a:rPr>
                        <a:t>Emisión en directo (radio-TV por Internet)</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600" b="0" i="0" u="none" strike="noStrike" cap="none" normalizeH="0" baseline="0" smtClean="0">
                          <a:ln>
                            <a:noFill/>
                          </a:ln>
                          <a:solidFill>
                            <a:schemeClr val="tx1"/>
                          </a:solidFill>
                          <a:effectLst/>
                          <a:latin typeface="Arial" charset="0"/>
                        </a:rPr>
                        <a:t>Unidirec.</a:t>
                      </a:r>
                      <a:endParaRPr kumimoji="0" lang="es-ES" sz="16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600" b="0" i="0" u="none" strike="noStrike" cap="none" normalizeH="0" baseline="0" smtClean="0">
                          <a:ln>
                            <a:noFill/>
                          </a:ln>
                          <a:solidFill>
                            <a:schemeClr val="tx1"/>
                          </a:solidFill>
                          <a:effectLst/>
                          <a:latin typeface="Arial" charset="0"/>
                        </a:rPr>
                        <a:t>10-30 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600" b="0" i="0" u="none" strike="noStrike" cap="none" normalizeH="0" baseline="0" smtClean="0">
                          <a:ln>
                            <a:noFill/>
                          </a:ln>
                          <a:solidFill>
                            <a:schemeClr val="tx1"/>
                          </a:solidFill>
                          <a:effectLst/>
                          <a:latin typeface="Arial" charset="0"/>
                        </a:rPr>
                        <a:t>Muchos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600" b="0" i="0" u="none" strike="noStrike" cap="none" normalizeH="0" baseline="0" smtClean="0">
                          <a:ln>
                            <a:noFill/>
                          </a:ln>
                          <a:solidFill>
                            <a:schemeClr val="tx1"/>
                          </a:solidFill>
                          <a:effectLst/>
                          <a:latin typeface="Arial" charset="0"/>
                        </a:rPr>
                        <a:t>Muy</a:t>
                      </a:r>
                    </a:p>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600" b="0" i="0" u="none" strike="noStrike" cap="none" normalizeH="0" baseline="0" smtClean="0">
                          <a:ln>
                            <a:noFill/>
                          </a:ln>
                          <a:solidFill>
                            <a:schemeClr val="tx1"/>
                          </a:solidFill>
                          <a:effectLst/>
                          <a:latin typeface="Arial" charset="0"/>
                        </a:rPr>
                        <a:t> Apropiado</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78884" name="Text Box 217"/>
          <p:cNvSpPr txBox="1">
            <a:spLocks noChangeArrowheads="1"/>
          </p:cNvSpPr>
          <p:nvPr/>
        </p:nvSpPr>
        <p:spPr bwMode="auto">
          <a:xfrm>
            <a:off x="1528763" y="5295900"/>
            <a:ext cx="6427787" cy="581025"/>
          </a:xfrm>
          <a:prstGeom prst="rect">
            <a:avLst/>
          </a:prstGeom>
          <a:noFill/>
          <a:ln w="9525">
            <a:noFill/>
            <a:miter lim="800000"/>
            <a:headEnd/>
            <a:tailEnd/>
          </a:ln>
        </p:spPr>
        <p:txBody>
          <a:bodyPr>
            <a:spAutoFit/>
          </a:bodyPr>
          <a:lstStyle/>
          <a:p>
            <a:pPr eaLnBrk="0" hangingPunct="0"/>
            <a:r>
              <a:rPr lang="es-ES" sz="1600" i="0" baseline="30000"/>
              <a:t>(*)</a:t>
            </a:r>
            <a:r>
              <a:rPr lang="es-ES" sz="1600" i="0"/>
              <a:t> En el audio-vídeo bajo demanda el usuario puede controlar la  </a:t>
            </a:r>
          </a:p>
          <a:p>
            <a:pPr eaLnBrk="0" hangingPunct="0"/>
            <a:r>
              <a:rPr lang="es-ES" sz="1600" i="0"/>
              <a:t>    emisión, de ahí el requerimiento de un retardo no excesivo </a:t>
            </a:r>
          </a:p>
        </p:txBody>
      </p:sp>
    </p:spTree>
  </p:cSld>
  <p:clrMapOvr>
    <a:masterClrMapping/>
  </p:clrMapOvr>
  <p:transition>
    <p:cover dir="ld"/>
  </p:transition>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0"/>
          </p:nvPr>
        </p:nvSpPr>
        <p:spPr/>
        <p:txBody>
          <a:bodyPr/>
          <a:lstStyle/>
          <a:p>
            <a:pPr>
              <a:defRPr/>
            </a:pPr>
            <a:r>
              <a:rPr lang="es-ES"/>
              <a:t>Ampliación Redes 2-</a:t>
            </a:r>
            <a:fld id="{ECAB74E0-9AD5-4292-AAAB-4944EEE93025}" type="slidenum">
              <a:rPr lang="es-ES"/>
              <a:pPr>
                <a:defRPr/>
              </a:pPr>
              <a:t>109</a:t>
            </a:fld>
            <a:endParaRPr lang="es-ES"/>
          </a:p>
        </p:txBody>
      </p:sp>
      <p:sp>
        <p:nvSpPr>
          <p:cNvPr id="79875" name="Rectangle 2"/>
          <p:cNvSpPr>
            <a:spLocks noGrp="1" noChangeArrowheads="1"/>
          </p:cNvSpPr>
          <p:nvPr>
            <p:ph type="title"/>
          </p:nvPr>
        </p:nvSpPr>
        <p:spPr/>
        <p:txBody>
          <a:bodyPr/>
          <a:lstStyle/>
          <a:p>
            <a:r>
              <a:rPr lang="es-ES" smtClean="0"/>
              <a:t>Videoconferencia</a:t>
            </a:r>
          </a:p>
        </p:txBody>
      </p:sp>
      <p:sp>
        <p:nvSpPr>
          <p:cNvPr id="79876" name="Rectangle 3"/>
          <p:cNvSpPr>
            <a:spLocks noGrp="1" noChangeArrowheads="1"/>
          </p:cNvSpPr>
          <p:nvPr>
            <p:ph type="body" idx="1"/>
          </p:nvPr>
        </p:nvSpPr>
        <p:spPr/>
        <p:txBody>
          <a:bodyPr/>
          <a:lstStyle/>
          <a:p>
            <a:r>
              <a:rPr lang="es-ES" smtClean="0"/>
              <a:t>Comunicación interactiva por medio de audio y video. Opcionalmente puede haber compartición de datos</a:t>
            </a:r>
          </a:p>
          <a:p>
            <a:r>
              <a:rPr lang="es-ES" smtClean="0"/>
              <a:t>Puede ser:</a:t>
            </a:r>
          </a:p>
          <a:p>
            <a:pPr lvl="1"/>
            <a:r>
              <a:rPr lang="es-ES" smtClean="0"/>
              <a:t>Punto a punto</a:t>
            </a:r>
          </a:p>
          <a:p>
            <a:pPr lvl="1"/>
            <a:r>
              <a:rPr lang="es-ES" smtClean="0"/>
              <a:t>Punto a multipunto</a:t>
            </a:r>
          </a:p>
          <a:p>
            <a:pPr lvl="1"/>
            <a:r>
              <a:rPr lang="es-ES" smtClean="0"/>
              <a:t>Multipunto a multipunto</a:t>
            </a:r>
          </a:p>
        </p:txBody>
      </p:sp>
    </p:spTree>
  </p:cSld>
  <p:clrMapOvr>
    <a:masterClrMapping/>
  </p:clrMapOvr>
  <p:transition>
    <p:cover dir="ld"/>
  </p:transition>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1 Marcador de número de diapositiva"/>
          <p:cNvSpPr>
            <a:spLocks noGrp="1"/>
          </p:cNvSpPr>
          <p:nvPr>
            <p:ph type="sldNum" sz="quarter" idx="10"/>
          </p:nvPr>
        </p:nvSpPr>
        <p:spPr/>
        <p:txBody>
          <a:bodyPr/>
          <a:lstStyle/>
          <a:p>
            <a:pPr>
              <a:defRPr/>
            </a:pPr>
            <a:r>
              <a:rPr lang="es-ES"/>
              <a:t>Ampliación Redes 2-</a:t>
            </a:r>
            <a:fld id="{D846DAC6-FC5A-45F9-BB89-711D8D9B43B9}" type="slidenum">
              <a:rPr lang="es-ES"/>
              <a:pPr>
                <a:defRPr/>
              </a:pPr>
              <a:t>11</a:t>
            </a:fld>
            <a:endParaRPr lang="es-ES"/>
          </a:p>
        </p:txBody>
      </p:sp>
      <p:sp>
        <p:nvSpPr>
          <p:cNvPr id="13315" name="Text Box 2"/>
          <p:cNvSpPr txBox="1">
            <a:spLocks noChangeArrowheads="1"/>
          </p:cNvSpPr>
          <p:nvPr/>
        </p:nvSpPr>
        <p:spPr bwMode="auto">
          <a:xfrm>
            <a:off x="485775" y="333375"/>
            <a:ext cx="8118475" cy="1190625"/>
          </a:xfrm>
          <a:prstGeom prst="rect">
            <a:avLst/>
          </a:prstGeom>
          <a:noFill/>
          <a:ln w="12700">
            <a:noFill/>
            <a:miter lim="800000"/>
            <a:headEnd/>
            <a:tailEnd/>
          </a:ln>
        </p:spPr>
        <p:txBody>
          <a:bodyPr>
            <a:spAutoFit/>
          </a:bodyPr>
          <a:lstStyle/>
          <a:p>
            <a:pPr algn="ctr" eaLnBrk="0" hangingPunct="0"/>
            <a:r>
              <a:rPr lang="es-ES_tradnl" sz="3600" i="0">
                <a:latin typeface="Times New Roman" pitchFamily="18" charset="0"/>
              </a:rPr>
              <a:t>Comunicación entre teléfonos analógicos en una red moderna</a:t>
            </a:r>
            <a:endParaRPr lang="es-ES" sz="3600" i="0">
              <a:latin typeface="Times New Roman" pitchFamily="18" charset="0"/>
            </a:endParaRPr>
          </a:p>
        </p:txBody>
      </p:sp>
      <p:sp>
        <p:nvSpPr>
          <p:cNvPr id="13316" name="Line 3"/>
          <p:cNvSpPr>
            <a:spLocks noChangeShapeType="1"/>
          </p:cNvSpPr>
          <p:nvPr/>
        </p:nvSpPr>
        <p:spPr bwMode="auto">
          <a:xfrm>
            <a:off x="914400" y="3511550"/>
            <a:ext cx="1066800" cy="0"/>
          </a:xfrm>
          <a:prstGeom prst="line">
            <a:avLst/>
          </a:prstGeom>
          <a:noFill/>
          <a:ln w="12700">
            <a:solidFill>
              <a:schemeClr val="accent2"/>
            </a:solidFill>
            <a:round/>
            <a:headEnd/>
            <a:tailEnd/>
          </a:ln>
        </p:spPr>
        <p:txBody>
          <a:bodyPr/>
          <a:lstStyle/>
          <a:p>
            <a:endParaRPr lang="es-ES"/>
          </a:p>
        </p:txBody>
      </p:sp>
      <p:sp>
        <p:nvSpPr>
          <p:cNvPr id="13317" name="Line 4"/>
          <p:cNvSpPr>
            <a:spLocks noChangeShapeType="1"/>
          </p:cNvSpPr>
          <p:nvPr/>
        </p:nvSpPr>
        <p:spPr bwMode="auto">
          <a:xfrm>
            <a:off x="3352800" y="3511550"/>
            <a:ext cx="1066800" cy="0"/>
          </a:xfrm>
          <a:prstGeom prst="line">
            <a:avLst/>
          </a:prstGeom>
          <a:noFill/>
          <a:ln w="50800">
            <a:solidFill>
              <a:srgbClr val="FF0000"/>
            </a:solidFill>
            <a:round/>
            <a:headEnd/>
            <a:tailEnd/>
          </a:ln>
        </p:spPr>
        <p:txBody>
          <a:bodyPr/>
          <a:lstStyle/>
          <a:p>
            <a:endParaRPr lang="es-ES"/>
          </a:p>
        </p:txBody>
      </p:sp>
      <p:sp>
        <p:nvSpPr>
          <p:cNvPr id="13318" name="Line 5"/>
          <p:cNvSpPr>
            <a:spLocks noChangeShapeType="1"/>
          </p:cNvSpPr>
          <p:nvPr/>
        </p:nvSpPr>
        <p:spPr bwMode="auto">
          <a:xfrm>
            <a:off x="4572000" y="3511550"/>
            <a:ext cx="1066800" cy="0"/>
          </a:xfrm>
          <a:prstGeom prst="line">
            <a:avLst/>
          </a:prstGeom>
          <a:noFill/>
          <a:ln w="50800">
            <a:solidFill>
              <a:srgbClr val="FF0000"/>
            </a:solidFill>
            <a:round/>
            <a:headEnd/>
            <a:tailEnd/>
          </a:ln>
        </p:spPr>
        <p:txBody>
          <a:bodyPr/>
          <a:lstStyle/>
          <a:p>
            <a:endParaRPr lang="es-ES"/>
          </a:p>
        </p:txBody>
      </p:sp>
      <p:sp>
        <p:nvSpPr>
          <p:cNvPr id="13319" name="Line 6"/>
          <p:cNvSpPr>
            <a:spLocks noChangeShapeType="1"/>
          </p:cNvSpPr>
          <p:nvPr/>
        </p:nvSpPr>
        <p:spPr bwMode="auto">
          <a:xfrm>
            <a:off x="5791200" y="3511550"/>
            <a:ext cx="1066800" cy="0"/>
          </a:xfrm>
          <a:prstGeom prst="line">
            <a:avLst/>
          </a:prstGeom>
          <a:noFill/>
          <a:ln w="25400">
            <a:solidFill>
              <a:srgbClr val="FF0000"/>
            </a:solidFill>
            <a:round/>
            <a:headEnd/>
            <a:tailEnd/>
          </a:ln>
        </p:spPr>
        <p:txBody>
          <a:bodyPr/>
          <a:lstStyle/>
          <a:p>
            <a:endParaRPr lang="es-ES"/>
          </a:p>
        </p:txBody>
      </p:sp>
      <p:sp>
        <p:nvSpPr>
          <p:cNvPr id="13320" name="Line 7"/>
          <p:cNvSpPr>
            <a:spLocks noChangeShapeType="1"/>
          </p:cNvSpPr>
          <p:nvPr/>
        </p:nvSpPr>
        <p:spPr bwMode="auto">
          <a:xfrm>
            <a:off x="7010400" y="3511550"/>
            <a:ext cx="1066800" cy="0"/>
          </a:xfrm>
          <a:prstGeom prst="line">
            <a:avLst/>
          </a:prstGeom>
          <a:noFill/>
          <a:ln w="12700">
            <a:solidFill>
              <a:schemeClr val="accent2"/>
            </a:solidFill>
            <a:round/>
            <a:headEnd/>
            <a:tailEnd/>
          </a:ln>
        </p:spPr>
        <p:txBody>
          <a:bodyPr/>
          <a:lstStyle/>
          <a:p>
            <a:endParaRPr lang="es-ES"/>
          </a:p>
        </p:txBody>
      </p:sp>
      <p:sp>
        <p:nvSpPr>
          <p:cNvPr id="13321" name="Line 8"/>
          <p:cNvSpPr>
            <a:spLocks noChangeShapeType="1"/>
          </p:cNvSpPr>
          <p:nvPr/>
        </p:nvSpPr>
        <p:spPr bwMode="auto">
          <a:xfrm>
            <a:off x="2133600" y="3511550"/>
            <a:ext cx="1066800" cy="0"/>
          </a:xfrm>
          <a:prstGeom prst="line">
            <a:avLst/>
          </a:prstGeom>
          <a:noFill/>
          <a:ln w="25400">
            <a:solidFill>
              <a:srgbClr val="FF0000"/>
            </a:solidFill>
            <a:round/>
            <a:headEnd/>
            <a:tailEnd/>
          </a:ln>
        </p:spPr>
        <p:txBody>
          <a:bodyPr/>
          <a:lstStyle/>
          <a:p>
            <a:endParaRPr lang="es-ES"/>
          </a:p>
        </p:txBody>
      </p:sp>
      <p:pic>
        <p:nvPicPr>
          <p:cNvPr id="13322" name="Picture 9"/>
          <p:cNvPicPr>
            <a:picLocks noChangeArrowheads="1"/>
          </p:cNvPicPr>
          <p:nvPr/>
        </p:nvPicPr>
        <p:blipFill>
          <a:blip r:embed="rId3" cstate="print"/>
          <a:srcRect/>
          <a:stretch>
            <a:fillRect/>
          </a:stretch>
        </p:blipFill>
        <p:spPr bwMode="auto">
          <a:xfrm>
            <a:off x="7772400" y="3195638"/>
            <a:ext cx="812800" cy="620712"/>
          </a:xfrm>
          <a:prstGeom prst="rect">
            <a:avLst/>
          </a:prstGeom>
          <a:noFill/>
          <a:ln w="12700">
            <a:noFill/>
            <a:miter lim="800000"/>
            <a:headEnd/>
            <a:tailEnd/>
          </a:ln>
        </p:spPr>
      </p:pic>
      <p:sp>
        <p:nvSpPr>
          <p:cNvPr id="13323" name="Rectangle 10"/>
          <p:cNvSpPr>
            <a:spLocks noChangeArrowheads="1"/>
          </p:cNvSpPr>
          <p:nvPr/>
        </p:nvSpPr>
        <p:spPr bwMode="auto">
          <a:xfrm>
            <a:off x="1828800" y="3206750"/>
            <a:ext cx="457200" cy="533400"/>
          </a:xfrm>
          <a:prstGeom prst="rect">
            <a:avLst/>
          </a:prstGeom>
          <a:solidFill>
            <a:schemeClr val="accent1"/>
          </a:solidFill>
          <a:ln w="12700">
            <a:solidFill>
              <a:schemeClr val="tx1"/>
            </a:solidFill>
            <a:miter lim="800000"/>
            <a:headEnd/>
            <a:tailEnd/>
          </a:ln>
        </p:spPr>
        <p:txBody>
          <a:bodyPr wrap="none" anchor="ctr"/>
          <a:lstStyle/>
          <a:p>
            <a:pPr eaLnBrk="0" hangingPunct="0"/>
            <a:endParaRPr lang="es-ES"/>
          </a:p>
        </p:txBody>
      </p:sp>
      <p:pic>
        <p:nvPicPr>
          <p:cNvPr id="13324" name="Picture 11"/>
          <p:cNvPicPr>
            <a:picLocks noChangeArrowheads="1"/>
          </p:cNvPicPr>
          <p:nvPr/>
        </p:nvPicPr>
        <p:blipFill>
          <a:blip r:embed="rId3" cstate="print"/>
          <a:srcRect/>
          <a:stretch>
            <a:fillRect/>
          </a:stretch>
        </p:blipFill>
        <p:spPr bwMode="auto">
          <a:xfrm>
            <a:off x="446088" y="3195638"/>
            <a:ext cx="812800" cy="620712"/>
          </a:xfrm>
          <a:prstGeom prst="rect">
            <a:avLst/>
          </a:prstGeom>
          <a:noFill/>
          <a:ln w="12700">
            <a:noFill/>
            <a:miter lim="800000"/>
            <a:headEnd/>
            <a:tailEnd/>
          </a:ln>
        </p:spPr>
      </p:pic>
      <p:sp>
        <p:nvSpPr>
          <p:cNvPr id="13325" name="AutoShape 12"/>
          <p:cNvSpPr>
            <a:spLocks noChangeArrowheads="1"/>
          </p:cNvSpPr>
          <p:nvPr/>
        </p:nvSpPr>
        <p:spPr bwMode="auto">
          <a:xfrm>
            <a:off x="2971800" y="3206750"/>
            <a:ext cx="609600" cy="533400"/>
          </a:xfrm>
          <a:prstGeom prst="triangle">
            <a:avLst>
              <a:gd name="adj" fmla="val 50000"/>
            </a:avLst>
          </a:prstGeom>
          <a:solidFill>
            <a:schemeClr val="accent1"/>
          </a:solidFill>
          <a:ln w="12700">
            <a:solidFill>
              <a:schemeClr val="tx1"/>
            </a:solidFill>
            <a:miter lim="800000"/>
            <a:headEnd/>
            <a:tailEnd/>
          </a:ln>
        </p:spPr>
        <p:txBody>
          <a:bodyPr wrap="none" anchor="ctr"/>
          <a:lstStyle/>
          <a:p>
            <a:pPr eaLnBrk="0" hangingPunct="0"/>
            <a:endParaRPr lang="es-ES"/>
          </a:p>
        </p:txBody>
      </p:sp>
      <p:sp>
        <p:nvSpPr>
          <p:cNvPr id="13326" name="AutoShape 13"/>
          <p:cNvSpPr>
            <a:spLocks noChangeArrowheads="1"/>
          </p:cNvSpPr>
          <p:nvPr/>
        </p:nvSpPr>
        <p:spPr bwMode="auto">
          <a:xfrm>
            <a:off x="5410200" y="3206750"/>
            <a:ext cx="609600" cy="533400"/>
          </a:xfrm>
          <a:prstGeom prst="triangle">
            <a:avLst>
              <a:gd name="adj" fmla="val 50000"/>
            </a:avLst>
          </a:prstGeom>
          <a:solidFill>
            <a:schemeClr val="accent1"/>
          </a:solidFill>
          <a:ln w="12700">
            <a:solidFill>
              <a:schemeClr val="tx1"/>
            </a:solidFill>
            <a:miter lim="800000"/>
            <a:headEnd/>
            <a:tailEnd/>
          </a:ln>
        </p:spPr>
        <p:txBody>
          <a:bodyPr wrap="none" anchor="ctr"/>
          <a:lstStyle/>
          <a:p>
            <a:pPr eaLnBrk="0" hangingPunct="0"/>
            <a:endParaRPr lang="es-ES"/>
          </a:p>
        </p:txBody>
      </p:sp>
      <p:sp>
        <p:nvSpPr>
          <p:cNvPr id="13327" name="Rectangle 14"/>
          <p:cNvSpPr>
            <a:spLocks noChangeArrowheads="1"/>
          </p:cNvSpPr>
          <p:nvPr/>
        </p:nvSpPr>
        <p:spPr bwMode="auto">
          <a:xfrm>
            <a:off x="6705600" y="3206750"/>
            <a:ext cx="457200" cy="533400"/>
          </a:xfrm>
          <a:prstGeom prst="rect">
            <a:avLst/>
          </a:prstGeom>
          <a:solidFill>
            <a:schemeClr val="accent1"/>
          </a:solidFill>
          <a:ln w="12700">
            <a:solidFill>
              <a:schemeClr val="tx1"/>
            </a:solidFill>
            <a:miter lim="800000"/>
            <a:headEnd/>
            <a:tailEnd/>
          </a:ln>
        </p:spPr>
        <p:txBody>
          <a:bodyPr wrap="none" anchor="ctr"/>
          <a:lstStyle/>
          <a:p>
            <a:pPr eaLnBrk="0" hangingPunct="0"/>
            <a:endParaRPr lang="es-ES"/>
          </a:p>
        </p:txBody>
      </p:sp>
      <p:sp>
        <p:nvSpPr>
          <p:cNvPr id="13328" name="Text Box 15"/>
          <p:cNvSpPr txBox="1">
            <a:spLocks noChangeArrowheads="1"/>
          </p:cNvSpPr>
          <p:nvPr/>
        </p:nvSpPr>
        <p:spPr bwMode="auto">
          <a:xfrm>
            <a:off x="1525588" y="3740150"/>
            <a:ext cx="1058862" cy="730250"/>
          </a:xfrm>
          <a:prstGeom prst="rect">
            <a:avLst/>
          </a:prstGeom>
          <a:noFill/>
          <a:ln w="12700">
            <a:noFill/>
            <a:miter lim="800000"/>
            <a:headEnd/>
            <a:tailEnd/>
          </a:ln>
        </p:spPr>
        <p:txBody>
          <a:bodyPr wrap="none">
            <a:spAutoFit/>
          </a:bodyPr>
          <a:lstStyle/>
          <a:p>
            <a:pPr algn="ctr" eaLnBrk="0" hangingPunct="0"/>
            <a:r>
              <a:rPr lang="es-ES" sz="1400" b="1" i="0"/>
              <a:t>Central</a:t>
            </a:r>
          </a:p>
          <a:p>
            <a:pPr algn="ctr" eaLnBrk="0" hangingPunct="0"/>
            <a:r>
              <a:rPr lang="es-ES" sz="1400" b="1" i="0"/>
              <a:t>Telefónica</a:t>
            </a:r>
          </a:p>
          <a:p>
            <a:pPr algn="ctr" eaLnBrk="0" hangingPunct="0"/>
            <a:r>
              <a:rPr lang="es-ES" sz="1400" b="1" i="0"/>
              <a:t>final</a:t>
            </a:r>
          </a:p>
        </p:txBody>
      </p:sp>
      <p:sp>
        <p:nvSpPr>
          <p:cNvPr id="13329" name="Text Box 16"/>
          <p:cNvSpPr txBox="1">
            <a:spLocks noChangeArrowheads="1"/>
          </p:cNvSpPr>
          <p:nvPr/>
        </p:nvSpPr>
        <p:spPr bwMode="auto">
          <a:xfrm>
            <a:off x="6483350" y="3740150"/>
            <a:ext cx="1058863" cy="730250"/>
          </a:xfrm>
          <a:prstGeom prst="rect">
            <a:avLst/>
          </a:prstGeom>
          <a:noFill/>
          <a:ln w="12700">
            <a:noFill/>
            <a:miter lim="800000"/>
            <a:headEnd/>
            <a:tailEnd/>
          </a:ln>
        </p:spPr>
        <p:txBody>
          <a:bodyPr wrap="none">
            <a:spAutoFit/>
          </a:bodyPr>
          <a:lstStyle/>
          <a:p>
            <a:pPr algn="ctr" eaLnBrk="0" hangingPunct="0"/>
            <a:r>
              <a:rPr lang="es-ES" sz="1400" b="1" i="0"/>
              <a:t>Central</a:t>
            </a:r>
          </a:p>
          <a:p>
            <a:pPr algn="ctr" eaLnBrk="0" hangingPunct="0"/>
            <a:r>
              <a:rPr lang="es-ES" sz="1400" b="1" i="0"/>
              <a:t>Telefónica</a:t>
            </a:r>
          </a:p>
          <a:p>
            <a:pPr algn="ctr" eaLnBrk="0" hangingPunct="0"/>
            <a:r>
              <a:rPr lang="es-ES" sz="1400" b="1" i="0"/>
              <a:t>final</a:t>
            </a:r>
          </a:p>
        </p:txBody>
      </p:sp>
      <p:grpSp>
        <p:nvGrpSpPr>
          <p:cNvPr id="13330" name="Group 17"/>
          <p:cNvGrpSpPr>
            <a:grpSpLocks/>
          </p:cNvGrpSpPr>
          <p:nvPr/>
        </p:nvGrpSpPr>
        <p:grpSpPr bwMode="auto">
          <a:xfrm>
            <a:off x="1828800" y="3435350"/>
            <a:ext cx="152400" cy="152400"/>
            <a:chOff x="2208" y="3504"/>
            <a:chExt cx="96" cy="96"/>
          </a:xfrm>
        </p:grpSpPr>
        <p:sp>
          <p:nvSpPr>
            <p:cNvPr id="13365" name="AutoShape 18"/>
            <p:cNvSpPr>
              <a:spLocks noChangeArrowheads="1"/>
            </p:cNvSpPr>
            <p:nvPr/>
          </p:nvSpPr>
          <p:spPr bwMode="auto">
            <a:xfrm rot="10800000">
              <a:off x="2208" y="3504"/>
              <a:ext cx="96" cy="96"/>
            </a:xfrm>
            <a:prstGeom prst="rtTriangle">
              <a:avLst/>
            </a:prstGeom>
            <a:solidFill>
              <a:srgbClr val="FF0000"/>
            </a:solidFill>
            <a:ln w="12700">
              <a:solidFill>
                <a:schemeClr val="tx1"/>
              </a:solidFill>
              <a:miter lim="800000"/>
              <a:headEnd/>
              <a:tailEnd/>
            </a:ln>
          </p:spPr>
          <p:txBody>
            <a:bodyPr wrap="none" anchor="ctr"/>
            <a:lstStyle/>
            <a:p>
              <a:pPr eaLnBrk="0" hangingPunct="0"/>
              <a:endParaRPr lang="es-ES"/>
            </a:p>
          </p:txBody>
        </p:sp>
        <p:sp>
          <p:nvSpPr>
            <p:cNvPr id="13366" name="AutoShape 19"/>
            <p:cNvSpPr>
              <a:spLocks noChangeArrowheads="1"/>
            </p:cNvSpPr>
            <p:nvPr/>
          </p:nvSpPr>
          <p:spPr bwMode="auto">
            <a:xfrm>
              <a:off x="2208" y="3504"/>
              <a:ext cx="96" cy="96"/>
            </a:xfrm>
            <a:prstGeom prst="rtTriangle">
              <a:avLst/>
            </a:prstGeom>
            <a:solidFill>
              <a:schemeClr val="accent2"/>
            </a:solidFill>
            <a:ln w="12700">
              <a:solidFill>
                <a:schemeClr val="tx1"/>
              </a:solidFill>
              <a:miter lim="800000"/>
              <a:headEnd/>
              <a:tailEnd/>
            </a:ln>
          </p:spPr>
          <p:txBody>
            <a:bodyPr wrap="none" anchor="ctr"/>
            <a:lstStyle/>
            <a:p>
              <a:pPr eaLnBrk="0" hangingPunct="0"/>
              <a:endParaRPr lang="es-ES"/>
            </a:p>
          </p:txBody>
        </p:sp>
      </p:grpSp>
      <p:grpSp>
        <p:nvGrpSpPr>
          <p:cNvPr id="13331" name="Group 20"/>
          <p:cNvGrpSpPr>
            <a:grpSpLocks/>
          </p:cNvGrpSpPr>
          <p:nvPr/>
        </p:nvGrpSpPr>
        <p:grpSpPr bwMode="auto">
          <a:xfrm rot="10800000">
            <a:off x="7010400" y="3435350"/>
            <a:ext cx="152400" cy="152400"/>
            <a:chOff x="2208" y="3504"/>
            <a:chExt cx="96" cy="96"/>
          </a:xfrm>
        </p:grpSpPr>
        <p:sp>
          <p:nvSpPr>
            <p:cNvPr id="13363" name="AutoShape 21"/>
            <p:cNvSpPr>
              <a:spLocks noChangeArrowheads="1"/>
            </p:cNvSpPr>
            <p:nvPr/>
          </p:nvSpPr>
          <p:spPr bwMode="auto">
            <a:xfrm rot="10800000">
              <a:off x="2208" y="3504"/>
              <a:ext cx="96" cy="96"/>
            </a:xfrm>
            <a:prstGeom prst="rtTriangle">
              <a:avLst/>
            </a:prstGeom>
            <a:solidFill>
              <a:srgbClr val="FF0000"/>
            </a:solidFill>
            <a:ln w="12700">
              <a:solidFill>
                <a:schemeClr val="tx1"/>
              </a:solidFill>
              <a:miter lim="800000"/>
              <a:headEnd/>
              <a:tailEnd/>
            </a:ln>
          </p:spPr>
          <p:txBody>
            <a:bodyPr wrap="none" anchor="ctr"/>
            <a:lstStyle/>
            <a:p>
              <a:pPr eaLnBrk="0" hangingPunct="0"/>
              <a:endParaRPr lang="es-ES"/>
            </a:p>
          </p:txBody>
        </p:sp>
        <p:sp>
          <p:nvSpPr>
            <p:cNvPr id="13364" name="AutoShape 22"/>
            <p:cNvSpPr>
              <a:spLocks noChangeArrowheads="1"/>
            </p:cNvSpPr>
            <p:nvPr/>
          </p:nvSpPr>
          <p:spPr bwMode="auto">
            <a:xfrm>
              <a:off x="2208" y="3504"/>
              <a:ext cx="96" cy="96"/>
            </a:xfrm>
            <a:prstGeom prst="rtTriangle">
              <a:avLst/>
            </a:prstGeom>
            <a:solidFill>
              <a:schemeClr val="accent2"/>
            </a:solidFill>
            <a:ln w="12700">
              <a:solidFill>
                <a:schemeClr val="tx1"/>
              </a:solidFill>
              <a:miter lim="800000"/>
              <a:headEnd/>
              <a:tailEnd/>
            </a:ln>
          </p:spPr>
          <p:txBody>
            <a:bodyPr wrap="none" anchor="ctr"/>
            <a:lstStyle/>
            <a:p>
              <a:pPr eaLnBrk="0" hangingPunct="0"/>
              <a:endParaRPr lang="es-ES"/>
            </a:p>
          </p:txBody>
        </p:sp>
      </p:grpSp>
      <p:sp>
        <p:nvSpPr>
          <p:cNvPr id="13332" name="Text Box 23"/>
          <p:cNvSpPr txBox="1">
            <a:spLocks noChangeArrowheads="1"/>
          </p:cNvSpPr>
          <p:nvPr/>
        </p:nvSpPr>
        <p:spPr bwMode="auto">
          <a:xfrm>
            <a:off x="2584450" y="4457700"/>
            <a:ext cx="1393825" cy="730250"/>
          </a:xfrm>
          <a:prstGeom prst="rect">
            <a:avLst/>
          </a:prstGeom>
          <a:noFill/>
          <a:ln w="12700">
            <a:noFill/>
            <a:miter lim="800000"/>
            <a:headEnd/>
            <a:tailEnd/>
          </a:ln>
        </p:spPr>
        <p:txBody>
          <a:bodyPr wrap="none">
            <a:spAutoFit/>
          </a:bodyPr>
          <a:lstStyle/>
          <a:p>
            <a:pPr algn="ctr" eaLnBrk="0" hangingPunct="0"/>
            <a:r>
              <a:rPr lang="es-ES" sz="1400" b="1" i="0"/>
              <a:t>Central</a:t>
            </a:r>
          </a:p>
          <a:p>
            <a:pPr algn="ctr" eaLnBrk="0" hangingPunct="0"/>
            <a:r>
              <a:rPr lang="es-ES" sz="1400" b="1" i="0"/>
              <a:t>Telefónica</a:t>
            </a:r>
          </a:p>
          <a:p>
            <a:pPr algn="ctr" eaLnBrk="0" hangingPunct="0"/>
            <a:r>
              <a:rPr lang="es-ES" sz="1400" b="1" i="0"/>
              <a:t>de facturación</a:t>
            </a:r>
          </a:p>
        </p:txBody>
      </p:sp>
      <p:sp>
        <p:nvSpPr>
          <p:cNvPr id="13333" name="Text Box 24"/>
          <p:cNvSpPr txBox="1">
            <a:spLocks noChangeArrowheads="1"/>
          </p:cNvSpPr>
          <p:nvPr/>
        </p:nvSpPr>
        <p:spPr bwMode="auto">
          <a:xfrm>
            <a:off x="3970338" y="3848100"/>
            <a:ext cx="1058862" cy="730250"/>
          </a:xfrm>
          <a:prstGeom prst="rect">
            <a:avLst/>
          </a:prstGeom>
          <a:noFill/>
          <a:ln w="12700">
            <a:noFill/>
            <a:miter lim="800000"/>
            <a:headEnd/>
            <a:tailEnd/>
          </a:ln>
        </p:spPr>
        <p:txBody>
          <a:bodyPr wrap="none">
            <a:spAutoFit/>
          </a:bodyPr>
          <a:lstStyle/>
          <a:p>
            <a:pPr algn="ctr" eaLnBrk="0" hangingPunct="0"/>
            <a:r>
              <a:rPr lang="es-ES" sz="1400" b="1" i="0"/>
              <a:t>Central</a:t>
            </a:r>
          </a:p>
          <a:p>
            <a:pPr algn="ctr" eaLnBrk="0" hangingPunct="0"/>
            <a:r>
              <a:rPr lang="es-ES" sz="1400" b="1" i="0"/>
              <a:t>Telefónica</a:t>
            </a:r>
          </a:p>
          <a:p>
            <a:pPr algn="ctr" eaLnBrk="0" hangingPunct="0"/>
            <a:r>
              <a:rPr lang="es-ES" sz="1400" b="1" i="0"/>
              <a:t>primaria</a:t>
            </a:r>
          </a:p>
        </p:txBody>
      </p:sp>
      <p:sp>
        <p:nvSpPr>
          <p:cNvPr id="13334" name="Text Box 25"/>
          <p:cNvSpPr txBox="1">
            <a:spLocks noChangeArrowheads="1"/>
          </p:cNvSpPr>
          <p:nvPr/>
        </p:nvSpPr>
        <p:spPr bwMode="auto">
          <a:xfrm>
            <a:off x="5099050" y="4457700"/>
            <a:ext cx="1393825" cy="730250"/>
          </a:xfrm>
          <a:prstGeom prst="rect">
            <a:avLst/>
          </a:prstGeom>
          <a:noFill/>
          <a:ln w="12700">
            <a:noFill/>
            <a:miter lim="800000"/>
            <a:headEnd/>
            <a:tailEnd/>
          </a:ln>
        </p:spPr>
        <p:txBody>
          <a:bodyPr wrap="none">
            <a:spAutoFit/>
          </a:bodyPr>
          <a:lstStyle/>
          <a:p>
            <a:pPr algn="ctr" eaLnBrk="0" hangingPunct="0"/>
            <a:r>
              <a:rPr lang="es-ES" sz="1400" b="1" i="0"/>
              <a:t>Central</a:t>
            </a:r>
          </a:p>
          <a:p>
            <a:pPr algn="ctr" eaLnBrk="0" hangingPunct="0"/>
            <a:r>
              <a:rPr lang="es-ES" sz="1400" b="1" i="0"/>
              <a:t>Telefónica</a:t>
            </a:r>
          </a:p>
          <a:p>
            <a:pPr algn="ctr" eaLnBrk="0" hangingPunct="0"/>
            <a:r>
              <a:rPr lang="es-ES" sz="1400" b="1" i="0"/>
              <a:t>de facturación</a:t>
            </a:r>
          </a:p>
        </p:txBody>
      </p:sp>
      <p:sp>
        <p:nvSpPr>
          <p:cNvPr id="13335" name="Line 26"/>
          <p:cNvSpPr>
            <a:spLocks noChangeShapeType="1"/>
          </p:cNvSpPr>
          <p:nvPr/>
        </p:nvSpPr>
        <p:spPr bwMode="auto">
          <a:xfrm>
            <a:off x="1524000" y="2673350"/>
            <a:ext cx="0" cy="762000"/>
          </a:xfrm>
          <a:prstGeom prst="line">
            <a:avLst/>
          </a:prstGeom>
          <a:noFill/>
          <a:ln w="12700">
            <a:solidFill>
              <a:schemeClr val="tx1"/>
            </a:solidFill>
            <a:round/>
            <a:headEnd/>
            <a:tailEnd type="triangle" w="med" len="med"/>
          </a:ln>
        </p:spPr>
        <p:txBody>
          <a:bodyPr/>
          <a:lstStyle/>
          <a:p>
            <a:endParaRPr lang="es-ES"/>
          </a:p>
        </p:txBody>
      </p:sp>
      <p:sp>
        <p:nvSpPr>
          <p:cNvPr id="13336" name="Text Box 27"/>
          <p:cNvSpPr txBox="1">
            <a:spLocks noChangeArrowheads="1"/>
          </p:cNvSpPr>
          <p:nvPr/>
        </p:nvSpPr>
        <p:spPr bwMode="auto">
          <a:xfrm>
            <a:off x="990600" y="2155825"/>
            <a:ext cx="922338" cy="517525"/>
          </a:xfrm>
          <a:prstGeom prst="rect">
            <a:avLst/>
          </a:prstGeom>
          <a:noFill/>
          <a:ln w="12700">
            <a:noFill/>
            <a:miter lim="800000"/>
            <a:headEnd/>
            <a:tailEnd/>
          </a:ln>
        </p:spPr>
        <p:txBody>
          <a:bodyPr wrap="none">
            <a:spAutoFit/>
          </a:bodyPr>
          <a:lstStyle/>
          <a:p>
            <a:pPr algn="ctr" eaLnBrk="0" hangingPunct="0"/>
            <a:r>
              <a:rPr lang="es-ES" sz="1400" b="1" i="0"/>
              <a:t>Bucle de</a:t>
            </a:r>
          </a:p>
          <a:p>
            <a:pPr algn="ctr" eaLnBrk="0" hangingPunct="0"/>
            <a:r>
              <a:rPr lang="es-ES" sz="1400" b="1" i="0"/>
              <a:t>abonado</a:t>
            </a:r>
          </a:p>
        </p:txBody>
      </p:sp>
      <p:sp>
        <p:nvSpPr>
          <p:cNvPr id="13337" name="Line 28"/>
          <p:cNvSpPr>
            <a:spLocks noChangeShapeType="1"/>
          </p:cNvSpPr>
          <p:nvPr/>
        </p:nvSpPr>
        <p:spPr bwMode="auto">
          <a:xfrm>
            <a:off x="7467600" y="2657475"/>
            <a:ext cx="0" cy="762000"/>
          </a:xfrm>
          <a:prstGeom prst="line">
            <a:avLst/>
          </a:prstGeom>
          <a:noFill/>
          <a:ln w="12700">
            <a:solidFill>
              <a:schemeClr val="tx1"/>
            </a:solidFill>
            <a:round/>
            <a:headEnd/>
            <a:tailEnd type="triangle" w="med" len="med"/>
          </a:ln>
        </p:spPr>
        <p:txBody>
          <a:bodyPr/>
          <a:lstStyle/>
          <a:p>
            <a:endParaRPr lang="es-ES"/>
          </a:p>
        </p:txBody>
      </p:sp>
      <p:sp>
        <p:nvSpPr>
          <p:cNvPr id="13338" name="Text Box 29"/>
          <p:cNvSpPr txBox="1">
            <a:spLocks noChangeArrowheads="1"/>
          </p:cNvSpPr>
          <p:nvPr/>
        </p:nvSpPr>
        <p:spPr bwMode="auto">
          <a:xfrm>
            <a:off x="7010400" y="2139950"/>
            <a:ext cx="922338" cy="517525"/>
          </a:xfrm>
          <a:prstGeom prst="rect">
            <a:avLst/>
          </a:prstGeom>
          <a:noFill/>
          <a:ln w="12700">
            <a:noFill/>
            <a:miter lim="800000"/>
            <a:headEnd/>
            <a:tailEnd/>
          </a:ln>
        </p:spPr>
        <p:txBody>
          <a:bodyPr wrap="none">
            <a:spAutoFit/>
          </a:bodyPr>
          <a:lstStyle/>
          <a:p>
            <a:pPr algn="ctr" eaLnBrk="0" hangingPunct="0"/>
            <a:r>
              <a:rPr lang="es-ES" sz="1400" b="1" i="0"/>
              <a:t>Bucle de</a:t>
            </a:r>
          </a:p>
          <a:p>
            <a:pPr algn="ctr" eaLnBrk="0" hangingPunct="0"/>
            <a:r>
              <a:rPr lang="es-ES" sz="1400" b="1" i="0"/>
              <a:t>abonado</a:t>
            </a:r>
          </a:p>
        </p:txBody>
      </p:sp>
      <p:sp>
        <p:nvSpPr>
          <p:cNvPr id="13339" name="Line 30"/>
          <p:cNvSpPr>
            <a:spLocks noChangeShapeType="1"/>
          </p:cNvSpPr>
          <p:nvPr/>
        </p:nvSpPr>
        <p:spPr bwMode="auto">
          <a:xfrm>
            <a:off x="2667000" y="2216150"/>
            <a:ext cx="0" cy="1219200"/>
          </a:xfrm>
          <a:prstGeom prst="line">
            <a:avLst/>
          </a:prstGeom>
          <a:noFill/>
          <a:ln w="12700">
            <a:solidFill>
              <a:schemeClr val="tx1"/>
            </a:solidFill>
            <a:round/>
            <a:headEnd/>
            <a:tailEnd type="triangle" w="med" len="med"/>
          </a:ln>
        </p:spPr>
        <p:txBody>
          <a:bodyPr/>
          <a:lstStyle/>
          <a:p>
            <a:endParaRPr lang="es-ES"/>
          </a:p>
        </p:txBody>
      </p:sp>
      <p:sp>
        <p:nvSpPr>
          <p:cNvPr id="13340" name="Text Box 31"/>
          <p:cNvSpPr txBox="1">
            <a:spLocks noChangeArrowheads="1"/>
          </p:cNvSpPr>
          <p:nvPr/>
        </p:nvSpPr>
        <p:spPr bwMode="auto">
          <a:xfrm>
            <a:off x="1841500" y="1606550"/>
            <a:ext cx="1641475" cy="517525"/>
          </a:xfrm>
          <a:prstGeom prst="rect">
            <a:avLst/>
          </a:prstGeom>
          <a:noFill/>
          <a:ln w="12700">
            <a:noFill/>
            <a:miter lim="800000"/>
            <a:headEnd/>
            <a:tailEnd/>
          </a:ln>
        </p:spPr>
        <p:txBody>
          <a:bodyPr wrap="none">
            <a:spAutoFit/>
          </a:bodyPr>
          <a:lstStyle/>
          <a:p>
            <a:pPr algn="ctr" eaLnBrk="0" hangingPunct="0"/>
            <a:r>
              <a:rPr lang="es-ES" sz="1400" b="1" i="0"/>
              <a:t>Enlace de central</a:t>
            </a:r>
          </a:p>
          <a:p>
            <a:pPr algn="ctr" eaLnBrk="0" hangingPunct="0"/>
            <a:r>
              <a:rPr lang="es-ES" sz="1400" b="1" i="0"/>
              <a:t>final</a:t>
            </a:r>
          </a:p>
        </p:txBody>
      </p:sp>
      <p:sp>
        <p:nvSpPr>
          <p:cNvPr id="13341" name="Line 32"/>
          <p:cNvSpPr>
            <a:spLocks noChangeShapeType="1"/>
          </p:cNvSpPr>
          <p:nvPr/>
        </p:nvSpPr>
        <p:spPr bwMode="auto">
          <a:xfrm>
            <a:off x="6229350" y="2216150"/>
            <a:ext cx="0" cy="1219200"/>
          </a:xfrm>
          <a:prstGeom prst="line">
            <a:avLst/>
          </a:prstGeom>
          <a:noFill/>
          <a:ln w="12700">
            <a:solidFill>
              <a:schemeClr val="tx1"/>
            </a:solidFill>
            <a:round/>
            <a:headEnd/>
            <a:tailEnd type="triangle" w="med" len="med"/>
          </a:ln>
        </p:spPr>
        <p:txBody>
          <a:bodyPr/>
          <a:lstStyle/>
          <a:p>
            <a:endParaRPr lang="es-ES"/>
          </a:p>
        </p:txBody>
      </p:sp>
      <p:sp>
        <p:nvSpPr>
          <p:cNvPr id="13342" name="Text Box 33"/>
          <p:cNvSpPr txBox="1">
            <a:spLocks noChangeArrowheads="1"/>
          </p:cNvSpPr>
          <p:nvPr/>
        </p:nvSpPr>
        <p:spPr bwMode="auto">
          <a:xfrm>
            <a:off x="5403850" y="1606550"/>
            <a:ext cx="1641475" cy="517525"/>
          </a:xfrm>
          <a:prstGeom prst="rect">
            <a:avLst/>
          </a:prstGeom>
          <a:noFill/>
          <a:ln w="12700">
            <a:noFill/>
            <a:miter lim="800000"/>
            <a:headEnd/>
            <a:tailEnd/>
          </a:ln>
        </p:spPr>
        <p:txBody>
          <a:bodyPr wrap="none">
            <a:spAutoFit/>
          </a:bodyPr>
          <a:lstStyle/>
          <a:p>
            <a:pPr algn="ctr" eaLnBrk="0" hangingPunct="0"/>
            <a:r>
              <a:rPr lang="es-ES" sz="1400" b="1" i="0"/>
              <a:t>Enlace de central</a:t>
            </a:r>
          </a:p>
          <a:p>
            <a:pPr algn="ctr" eaLnBrk="0" hangingPunct="0"/>
            <a:r>
              <a:rPr lang="es-ES" sz="1400" b="1" i="0"/>
              <a:t>final</a:t>
            </a:r>
          </a:p>
        </p:txBody>
      </p:sp>
      <p:sp>
        <p:nvSpPr>
          <p:cNvPr id="13343" name="Text Box 34"/>
          <p:cNvSpPr txBox="1">
            <a:spLocks noChangeArrowheads="1"/>
          </p:cNvSpPr>
          <p:nvPr/>
        </p:nvSpPr>
        <p:spPr bwMode="auto">
          <a:xfrm>
            <a:off x="3255963" y="2003425"/>
            <a:ext cx="2220912" cy="517525"/>
          </a:xfrm>
          <a:prstGeom prst="rect">
            <a:avLst/>
          </a:prstGeom>
          <a:noFill/>
          <a:ln w="12700">
            <a:noFill/>
            <a:miter lim="800000"/>
            <a:headEnd/>
            <a:tailEnd/>
          </a:ln>
        </p:spPr>
        <p:txBody>
          <a:bodyPr wrap="none">
            <a:spAutoFit/>
          </a:bodyPr>
          <a:lstStyle/>
          <a:p>
            <a:pPr algn="ctr" eaLnBrk="0" hangingPunct="0"/>
            <a:r>
              <a:rPr lang="es-ES" sz="1400" b="1" i="0"/>
              <a:t>Enlaces entre</a:t>
            </a:r>
          </a:p>
          <a:p>
            <a:pPr algn="ctr" eaLnBrk="0" hangingPunct="0"/>
            <a:r>
              <a:rPr lang="es-ES" sz="1400" b="1" i="0"/>
              <a:t>centrales de facturación</a:t>
            </a:r>
          </a:p>
        </p:txBody>
      </p:sp>
      <p:sp>
        <p:nvSpPr>
          <p:cNvPr id="13344" name="Line 35"/>
          <p:cNvSpPr>
            <a:spLocks noChangeShapeType="1"/>
          </p:cNvSpPr>
          <p:nvPr/>
        </p:nvSpPr>
        <p:spPr bwMode="auto">
          <a:xfrm flipH="1">
            <a:off x="3810000" y="2597150"/>
            <a:ext cx="304800" cy="838200"/>
          </a:xfrm>
          <a:prstGeom prst="line">
            <a:avLst/>
          </a:prstGeom>
          <a:noFill/>
          <a:ln w="12700">
            <a:solidFill>
              <a:schemeClr val="tx1"/>
            </a:solidFill>
            <a:round/>
            <a:headEnd/>
            <a:tailEnd type="triangle" w="med" len="med"/>
          </a:ln>
        </p:spPr>
        <p:txBody>
          <a:bodyPr/>
          <a:lstStyle/>
          <a:p>
            <a:endParaRPr lang="es-ES"/>
          </a:p>
        </p:txBody>
      </p:sp>
      <p:sp>
        <p:nvSpPr>
          <p:cNvPr id="13345" name="Line 36"/>
          <p:cNvSpPr>
            <a:spLocks noChangeShapeType="1"/>
          </p:cNvSpPr>
          <p:nvPr/>
        </p:nvSpPr>
        <p:spPr bwMode="auto">
          <a:xfrm>
            <a:off x="4648200" y="2520950"/>
            <a:ext cx="381000" cy="914400"/>
          </a:xfrm>
          <a:prstGeom prst="line">
            <a:avLst/>
          </a:prstGeom>
          <a:noFill/>
          <a:ln w="12700">
            <a:solidFill>
              <a:schemeClr val="tx1"/>
            </a:solidFill>
            <a:round/>
            <a:headEnd/>
            <a:tailEnd type="triangle" w="med" len="med"/>
          </a:ln>
        </p:spPr>
        <p:txBody>
          <a:bodyPr/>
          <a:lstStyle/>
          <a:p>
            <a:endParaRPr lang="es-ES"/>
          </a:p>
        </p:txBody>
      </p:sp>
      <p:sp>
        <p:nvSpPr>
          <p:cNvPr id="13346" name="Text Box 37"/>
          <p:cNvSpPr txBox="1">
            <a:spLocks noChangeArrowheads="1"/>
          </p:cNvSpPr>
          <p:nvPr/>
        </p:nvSpPr>
        <p:spPr bwMode="auto">
          <a:xfrm>
            <a:off x="1524000" y="2673350"/>
            <a:ext cx="725488" cy="304800"/>
          </a:xfrm>
          <a:prstGeom prst="rect">
            <a:avLst/>
          </a:prstGeom>
          <a:noFill/>
          <a:ln w="12700">
            <a:noFill/>
            <a:miter lim="800000"/>
            <a:headEnd/>
            <a:tailEnd/>
          </a:ln>
        </p:spPr>
        <p:txBody>
          <a:bodyPr wrap="none">
            <a:spAutoFit/>
          </a:bodyPr>
          <a:lstStyle/>
          <a:p>
            <a:pPr algn="ctr" eaLnBrk="0" hangingPunct="0"/>
            <a:r>
              <a:rPr lang="es-ES" sz="1400" b="1" i="0"/>
              <a:t>Códec</a:t>
            </a:r>
          </a:p>
        </p:txBody>
      </p:sp>
      <p:sp>
        <p:nvSpPr>
          <p:cNvPr id="13347" name="Line 38"/>
          <p:cNvSpPr>
            <a:spLocks noChangeShapeType="1"/>
          </p:cNvSpPr>
          <p:nvPr/>
        </p:nvSpPr>
        <p:spPr bwMode="auto">
          <a:xfrm>
            <a:off x="1905000" y="2901950"/>
            <a:ext cx="0" cy="457200"/>
          </a:xfrm>
          <a:prstGeom prst="line">
            <a:avLst/>
          </a:prstGeom>
          <a:noFill/>
          <a:ln w="12700">
            <a:solidFill>
              <a:schemeClr val="tx1"/>
            </a:solidFill>
            <a:round/>
            <a:headEnd/>
            <a:tailEnd type="triangle" w="med" len="med"/>
          </a:ln>
        </p:spPr>
        <p:txBody>
          <a:bodyPr/>
          <a:lstStyle/>
          <a:p>
            <a:endParaRPr lang="es-ES"/>
          </a:p>
        </p:txBody>
      </p:sp>
      <p:sp>
        <p:nvSpPr>
          <p:cNvPr id="13348" name="Text Box 39"/>
          <p:cNvSpPr txBox="1">
            <a:spLocks noChangeArrowheads="1"/>
          </p:cNvSpPr>
          <p:nvPr/>
        </p:nvSpPr>
        <p:spPr bwMode="auto">
          <a:xfrm>
            <a:off x="6665913" y="2673350"/>
            <a:ext cx="725487" cy="304800"/>
          </a:xfrm>
          <a:prstGeom prst="rect">
            <a:avLst/>
          </a:prstGeom>
          <a:noFill/>
          <a:ln w="12700">
            <a:noFill/>
            <a:miter lim="800000"/>
            <a:headEnd/>
            <a:tailEnd/>
          </a:ln>
        </p:spPr>
        <p:txBody>
          <a:bodyPr wrap="none">
            <a:spAutoFit/>
          </a:bodyPr>
          <a:lstStyle/>
          <a:p>
            <a:pPr algn="ctr" eaLnBrk="0" hangingPunct="0"/>
            <a:r>
              <a:rPr lang="es-ES" sz="1400" b="1" i="0"/>
              <a:t>Códec</a:t>
            </a:r>
          </a:p>
        </p:txBody>
      </p:sp>
      <p:sp>
        <p:nvSpPr>
          <p:cNvPr id="13349" name="Line 40"/>
          <p:cNvSpPr>
            <a:spLocks noChangeShapeType="1"/>
          </p:cNvSpPr>
          <p:nvPr/>
        </p:nvSpPr>
        <p:spPr bwMode="auto">
          <a:xfrm>
            <a:off x="7046913" y="2901950"/>
            <a:ext cx="0" cy="457200"/>
          </a:xfrm>
          <a:prstGeom prst="line">
            <a:avLst/>
          </a:prstGeom>
          <a:noFill/>
          <a:ln w="12700">
            <a:solidFill>
              <a:schemeClr val="tx1"/>
            </a:solidFill>
            <a:round/>
            <a:headEnd/>
            <a:tailEnd type="triangle" w="med" len="med"/>
          </a:ln>
        </p:spPr>
        <p:txBody>
          <a:bodyPr/>
          <a:lstStyle/>
          <a:p>
            <a:endParaRPr lang="es-ES"/>
          </a:p>
        </p:txBody>
      </p:sp>
      <p:sp>
        <p:nvSpPr>
          <p:cNvPr id="13350" name="Oval 41"/>
          <p:cNvSpPr>
            <a:spLocks noChangeArrowheads="1"/>
          </p:cNvSpPr>
          <p:nvPr/>
        </p:nvSpPr>
        <p:spPr bwMode="auto">
          <a:xfrm>
            <a:off x="4114800" y="3159125"/>
            <a:ext cx="685800" cy="685800"/>
          </a:xfrm>
          <a:prstGeom prst="ellipse">
            <a:avLst/>
          </a:prstGeom>
          <a:solidFill>
            <a:schemeClr val="accent1"/>
          </a:solidFill>
          <a:ln w="12700">
            <a:solidFill>
              <a:schemeClr val="tx1"/>
            </a:solidFill>
            <a:round/>
            <a:headEnd/>
            <a:tailEnd/>
          </a:ln>
        </p:spPr>
        <p:txBody>
          <a:bodyPr wrap="none" anchor="ctr"/>
          <a:lstStyle/>
          <a:p>
            <a:pPr eaLnBrk="0" hangingPunct="0"/>
            <a:endParaRPr lang="es-ES"/>
          </a:p>
        </p:txBody>
      </p:sp>
      <p:sp>
        <p:nvSpPr>
          <p:cNvPr id="13351" name="Line 42"/>
          <p:cNvSpPr>
            <a:spLocks noChangeShapeType="1"/>
          </p:cNvSpPr>
          <p:nvPr/>
        </p:nvSpPr>
        <p:spPr bwMode="auto">
          <a:xfrm flipV="1">
            <a:off x="3295650" y="3892550"/>
            <a:ext cx="0" cy="571500"/>
          </a:xfrm>
          <a:prstGeom prst="line">
            <a:avLst/>
          </a:prstGeom>
          <a:noFill/>
          <a:ln w="12700">
            <a:solidFill>
              <a:schemeClr val="tx1"/>
            </a:solidFill>
            <a:round/>
            <a:headEnd/>
            <a:tailEnd type="triangle" w="med" len="med"/>
          </a:ln>
        </p:spPr>
        <p:txBody>
          <a:bodyPr/>
          <a:lstStyle/>
          <a:p>
            <a:endParaRPr lang="es-ES"/>
          </a:p>
        </p:txBody>
      </p:sp>
      <p:sp>
        <p:nvSpPr>
          <p:cNvPr id="13352" name="Line 43"/>
          <p:cNvSpPr>
            <a:spLocks noChangeShapeType="1"/>
          </p:cNvSpPr>
          <p:nvPr/>
        </p:nvSpPr>
        <p:spPr bwMode="auto">
          <a:xfrm flipV="1">
            <a:off x="5734050" y="3835400"/>
            <a:ext cx="0" cy="571500"/>
          </a:xfrm>
          <a:prstGeom prst="line">
            <a:avLst/>
          </a:prstGeom>
          <a:noFill/>
          <a:ln w="12700">
            <a:solidFill>
              <a:schemeClr val="tx1"/>
            </a:solidFill>
            <a:round/>
            <a:headEnd/>
            <a:tailEnd type="triangle" w="med" len="med"/>
          </a:ln>
        </p:spPr>
        <p:txBody>
          <a:bodyPr/>
          <a:lstStyle/>
          <a:p>
            <a:endParaRPr lang="es-ES"/>
          </a:p>
        </p:txBody>
      </p:sp>
      <p:sp>
        <p:nvSpPr>
          <p:cNvPr id="13353" name="Line 44"/>
          <p:cNvSpPr>
            <a:spLocks noChangeShapeType="1"/>
          </p:cNvSpPr>
          <p:nvPr/>
        </p:nvSpPr>
        <p:spPr bwMode="auto">
          <a:xfrm>
            <a:off x="1906588" y="5661025"/>
            <a:ext cx="5186362" cy="0"/>
          </a:xfrm>
          <a:prstGeom prst="line">
            <a:avLst/>
          </a:prstGeom>
          <a:noFill/>
          <a:ln w="19050">
            <a:solidFill>
              <a:srgbClr val="FF0000"/>
            </a:solidFill>
            <a:round/>
            <a:headEnd/>
            <a:tailEnd/>
          </a:ln>
        </p:spPr>
        <p:txBody>
          <a:bodyPr/>
          <a:lstStyle/>
          <a:p>
            <a:endParaRPr lang="es-ES"/>
          </a:p>
        </p:txBody>
      </p:sp>
      <p:sp>
        <p:nvSpPr>
          <p:cNvPr id="13354" name="Line 45"/>
          <p:cNvSpPr>
            <a:spLocks noChangeShapeType="1"/>
          </p:cNvSpPr>
          <p:nvPr/>
        </p:nvSpPr>
        <p:spPr bwMode="auto">
          <a:xfrm>
            <a:off x="7092950" y="5661025"/>
            <a:ext cx="1079500" cy="0"/>
          </a:xfrm>
          <a:prstGeom prst="line">
            <a:avLst/>
          </a:prstGeom>
          <a:noFill/>
          <a:ln w="19050">
            <a:solidFill>
              <a:srgbClr val="0000FF"/>
            </a:solidFill>
            <a:round/>
            <a:headEnd/>
            <a:tailEnd/>
          </a:ln>
        </p:spPr>
        <p:txBody>
          <a:bodyPr/>
          <a:lstStyle/>
          <a:p>
            <a:endParaRPr lang="es-ES"/>
          </a:p>
        </p:txBody>
      </p:sp>
      <p:sp>
        <p:nvSpPr>
          <p:cNvPr id="13355" name="Line 46"/>
          <p:cNvSpPr>
            <a:spLocks noChangeShapeType="1"/>
          </p:cNvSpPr>
          <p:nvPr/>
        </p:nvSpPr>
        <p:spPr bwMode="auto">
          <a:xfrm>
            <a:off x="7092950" y="5516563"/>
            <a:ext cx="0" cy="288925"/>
          </a:xfrm>
          <a:prstGeom prst="line">
            <a:avLst/>
          </a:prstGeom>
          <a:noFill/>
          <a:ln w="9525">
            <a:solidFill>
              <a:schemeClr val="tx1"/>
            </a:solidFill>
            <a:round/>
            <a:headEnd/>
            <a:tailEnd/>
          </a:ln>
        </p:spPr>
        <p:txBody>
          <a:bodyPr/>
          <a:lstStyle/>
          <a:p>
            <a:endParaRPr lang="es-ES"/>
          </a:p>
        </p:txBody>
      </p:sp>
      <p:sp>
        <p:nvSpPr>
          <p:cNvPr id="13356" name="Line 47"/>
          <p:cNvSpPr>
            <a:spLocks noChangeShapeType="1"/>
          </p:cNvSpPr>
          <p:nvPr/>
        </p:nvSpPr>
        <p:spPr bwMode="auto">
          <a:xfrm>
            <a:off x="827088" y="5661025"/>
            <a:ext cx="1079500" cy="0"/>
          </a:xfrm>
          <a:prstGeom prst="line">
            <a:avLst/>
          </a:prstGeom>
          <a:noFill/>
          <a:ln w="19050">
            <a:solidFill>
              <a:srgbClr val="0000FF"/>
            </a:solidFill>
            <a:round/>
            <a:headEnd/>
            <a:tailEnd/>
          </a:ln>
        </p:spPr>
        <p:txBody>
          <a:bodyPr/>
          <a:lstStyle/>
          <a:p>
            <a:endParaRPr lang="es-ES"/>
          </a:p>
        </p:txBody>
      </p:sp>
      <p:sp>
        <p:nvSpPr>
          <p:cNvPr id="13357" name="Line 48"/>
          <p:cNvSpPr>
            <a:spLocks noChangeShapeType="1"/>
          </p:cNvSpPr>
          <p:nvPr/>
        </p:nvSpPr>
        <p:spPr bwMode="auto">
          <a:xfrm>
            <a:off x="1908175" y="5516563"/>
            <a:ext cx="0" cy="288925"/>
          </a:xfrm>
          <a:prstGeom prst="line">
            <a:avLst/>
          </a:prstGeom>
          <a:noFill/>
          <a:ln w="9525">
            <a:solidFill>
              <a:schemeClr val="tx1"/>
            </a:solidFill>
            <a:round/>
            <a:headEnd/>
            <a:tailEnd/>
          </a:ln>
        </p:spPr>
        <p:txBody>
          <a:bodyPr/>
          <a:lstStyle/>
          <a:p>
            <a:endParaRPr lang="es-ES"/>
          </a:p>
        </p:txBody>
      </p:sp>
      <p:sp>
        <p:nvSpPr>
          <p:cNvPr id="13358" name="Text Box 49"/>
          <p:cNvSpPr txBox="1">
            <a:spLocks noChangeArrowheads="1"/>
          </p:cNvSpPr>
          <p:nvPr/>
        </p:nvSpPr>
        <p:spPr bwMode="auto">
          <a:xfrm>
            <a:off x="627063" y="5648325"/>
            <a:ext cx="1365250" cy="730250"/>
          </a:xfrm>
          <a:prstGeom prst="rect">
            <a:avLst/>
          </a:prstGeom>
          <a:noFill/>
          <a:ln w="12700">
            <a:noFill/>
            <a:miter lim="800000"/>
            <a:headEnd/>
            <a:tailEnd/>
          </a:ln>
        </p:spPr>
        <p:txBody>
          <a:bodyPr wrap="none">
            <a:spAutoFit/>
          </a:bodyPr>
          <a:lstStyle/>
          <a:p>
            <a:pPr algn="ctr" eaLnBrk="0" hangingPunct="0"/>
            <a:r>
              <a:rPr lang="es-ES" sz="1400" b="1" i="0"/>
              <a:t>Señal</a:t>
            </a:r>
          </a:p>
          <a:p>
            <a:pPr algn="ctr" eaLnBrk="0" hangingPunct="0"/>
            <a:r>
              <a:rPr lang="es-ES" sz="1400" b="1" i="0"/>
              <a:t>Analógica</a:t>
            </a:r>
          </a:p>
          <a:p>
            <a:pPr algn="ctr" eaLnBrk="0" hangingPunct="0"/>
            <a:r>
              <a:rPr lang="es-ES" sz="1400" b="1" i="0"/>
              <a:t>(300-3.400 Hz)</a:t>
            </a:r>
          </a:p>
        </p:txBody>
      </p:sp>
      <p:sp>
        <p:nvSpPr>
          <p:cNvPr id="13359" name="Text Box 50"/>
          <p:cNvSpPr txBox="1">
            <a:spLocks noChangeArrowheads="1"/>
          </p:cNvSpPr>
          <p:nvPr/>
        </p:nvSpPr>
        <p:spPr bwMode="auto">
          <a:xfrm>
            <a:off x="3424238" y="5661025"/>
            <a:ext cx="2155825" cy="517525"/>
          </a:xfrm>
          <a:prstGeom prst="rect">
            <a:avLst/>
          </a:prstGeom>
          <a:noFill/>
          <a:ln w="12700">
            <a:noFill/>
            <a:miter lim="800000"/>
            <a:headEnd/>
            <a:tailEnd/>
          </a:ln>
        </p:spPr>
        <p:txBody>
          <a:bodyPr>
            <a:spAutoFit/>
          </a:bodyPr>
          <a:lstStyle/>
          <a:p>
            <a:pPr algn="ctr" eaLnBrk="0" hangingPunct="0"/>
            <a:r>
              <a:rPr lang="es-ES" sz="1400" b="1" i="0"/>
              <a:t>Señal Digital G.711</a:t>
            </a:r>
          </a:p>
          <a:p>
            <a:pPr algn="ctr" eaLnBrk="0" hangingPunct="0"/>
            <a:r>
              <a:rPr lang="es-ES" sz="1400" b="1" i="0"/>
              <a:t>(64 Kb/s)</a:t>
            </a:r>
          </a:p>
        </p:txBody>
      </p:sp>
      <p:sp>
        <p:nvSpPr>
          <p:cNvPr id="13360" name="Text Box 51"/>
          <p:cNvSpPr txBox="1">
            <a:spLocks noChangeArrowheads="1"/>
          </p:cNvSpPr>
          <p:nvPr/>
        </p:nvSpPr>
        <p:spPr bwMode="auto">
          <a:xfrm>
            <a:off x="6977063" y="5661025"/>
            <a:ext cx="1365250" cy="730250"/>
          </a:xfrm>
          <a:prstGeom prst="rect">
            <a:avLst/>
          </a:prstGeom>
          <a:noFill/>
          <a:ln w="12700">
            <a:noFill/>
            <a:miter lim="800000"/>
            <a:headEnd/>
            <a:tailEnd/>
          </a:ln>
        </p:spPr>
        <p:txBody>
          <a:bodyPr wrap="none">
            <a:spAutoFit/>
          </a:bodyPr>
          <a:lstStyle/>
          <a:p>
            <a:pPr algn="ctr" eaLnBrk="0" hangingPunct="0"/>
            <a:r>
              <a:rPr lang="es-ES" sz="1400" b="1" i="0"/>
              <a:t>Señal</a:t>
            </a:r>
          </a:p>
          <a:p>
            <a:pPr algn="ctr" eaLnBrk="0" hangingPunct="0"/>
            <a:r>
              <a:rPr lang="es-ES" sz="1400" b="1" i="0"/>
              <a:t>Analógica</a:t>
            </a:r>
          </a:p>
          <a:p>
            <a:pPr algn="ctr" eaLnBrk="0" hangingPunct="0"/>
            <a:r>
              <a:rPr lang="es-ES" sz="1400" b="1" i="0"/>
              <a:t>(300-3.400 Hz)</a:t>
            </a:r>
          </a:p>
        </p:txBody>
      </p:sp>
      <p:sp>
        <p:nvSpPr>
          <p:cNvPr id="13361" name="Line 52"/>
          <p:cNvSpPr>
            <a:spLocks noChangeShapeType="1"/>
          </p:cNvSpPr>
          <p:nvPr/>
        </p:nvSpPr>
        <p:spPr bwMode="auto">
          <a:xfrm>
            <a:off x="8172450" y="5516563"/>
            <a:ext cx="0" cy="288925"/>
          </a:xfrm>
          <a:prstGeom prst="line">
            <a:avLst/>
          </a:prstGeom>
          <a:noFill/>
          <a:ln w="9525">
            <a:solidFill>
              <a:schemeClr val="tx1"/>
            </a:solidFill>
            <a:round/>
            <a:headEnd/>
            <a:tailEnd/>
          </a:ln>
        </p:spPr>
        <p:txBody>
          <a:bodyPr/>
          <a:lstStyle/>
          <a:p>
            <a:endParaRPr lang="es-ES"/>
          </a:p>
        </p:txBody>
      </p:sp>
      <p:sp>
        <p:nvSpPr>
          <p:cNvPr id="13362" name="Line 53"/>
          <p:cNvSpPr>
            <a:spLocks noChangeShapeType="1"/>
          </p:cNvSpPr>
          <p:nvPr/>
        </p:nvSpPr>
        <p:spPr bwMode="auto">
          <a:xfrm>
            <a:off x="827088" y="5516563"/>
            <a:ext cx="0" cy="288925"/>
          </a:xfrm>
          <a:prstGeom prst="line">
            <a:avLst/>
          </a:prstGeom>
          <a:noFill/>
          <a:ln w="9525">
            <a:solidFill>
              <a:schemeClr val="tx1"/>
            </a:solidFill>
            <a:round/>
            <a:headEnd/>
            <a:tailEnd/>
          </a:ln>
        </p:spPr>
        <p:txBody>
          <a:bodyPr/>
          <a:lstStyle/>
          <a:p>
            <a:endParaRPr lang="es-ES"/>
          </a:p>
        </p:txBody>
      </p:sp>
    </p:spTree>
  </p:cSld>
  <p:clrMapOvr>
    <a:masterClrMapping/>
  </p:clrMapOvr>
  <p:transition>
    <p:cover dir="ld"/>
  </p:transition>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0"/>
          </p:nvPr>
        </p:nvSpPr>
        <p:spPr/>
        <p:txBody>
          <a:bodyPr/>
          <a:lstStyle/>
          <a:p>
            <a:pPr>
              <a:defRPr/>
            </a:pPr>
            <a:r>
              <a:rPr lang="es-ES"/>
              <a:t>Ampliación Redes 2-</a:t>
            </a:r>
            <a:fld id="{60C0A542-5F47-44E0-A02A-61DFF677DFE7}" type="slidenum">
              <a:rPr lang="es-ES"/>
              <a:pPr>
                <a:defRPr/>
              </a:pPr>
              <a:t>110</a:t>
            </a:fld>
            <a:endParaRPr lang="es-ES"/>
          </a:p>
        </p:txBody>
      </p:sp>
      <p:sp>
        <p:nvSpPr>
          <p:cNvPr id="80899" name="Rectangle 2"/>
          <p:cNvSpPr>
            <a:spLocks noGrp="1" noChangeArrowheads="1"/>
          </p:cNvSpPr>
          <p:nvPr>
            <p:ph type="title"/>
          </p:nvPr>
        </p:nvSpPr>
        <p:spPr/>
        <p:txBody>
          <a:bodyPr/>
          <a:lstStyle/>
          <a:p>
            <a:r>
              <a:rPr lang="es-ES" sz="4000" smtClean="0"/>
              <a:t>Requisitos/Características de la videoconferencia</a:t>
            </a:r>
          </a:p>
        </p:txBody>
      </p:sp>
      <p:sp>
        <p:nvSpPr>
          <p:cNvPr id="80900" name="Rectangle 3"/>
          <p:cNvSpPr>
            <a:spLocks noGrp="1" noChangeArrowheads="1"/>
          </p:cNvSpPr>
          <p:nvPr>
            <p:ph type="body" idx="1"/>
          </p:nvPr>
        </p:nvSpPr>
        <p:spPr>
          <a:xfrm>
            <a:off x="685800" y="1973263"/>
            <a:ext cx="7772400" cy="3687762"/>
          </a:xfrm>
        </p:spPr>
        <p:txBody>
          <a:bodyPr/>
          <a:lstStyle/>
          <a:p>
            <a:pPr>
              <a:lnSpc>
                <a:spcPct val="90000"/>
              </a:lnSpc>
            </a:pPr>
            <a:r>
              <a:rPr lang="es-ES" sz="2800" smtClean="0"/>
              <a:t>Compresión/descompresión en tiempo real</a:t>
            </a:r>
          </a:p>
          <a:p>
            <a:pPr>
              <a:lnSpc>
                <a:spcPct val="90000"/>
              </a:lnSpc>
            </a:pPr>
            <a:r>
              <a:rPr lang="es-ES" sz="2800" smtClean="0"/>
              <a:t>Retardo máximo 400 ms.</a:t>
            </a:r>
          </a:p>
          <a:p>
            <a:pPr>
              <a:lnSpc>
                <a:spcPct val="90000"/>
              </a:lnSpc>
            </a:pPr>
            <a:r>
              <a:rPr lang="es-ES" sz="2800" smtClean="0"/>
              <a:t>Movilidad reducida</a:t>
            </a:r>
          </a:p>
          <a:p>
            <a:pPr>
              <a:lnSpc>
                <a:spcPct val="90000"/>
              </a:lnSpc>
            </a:pPr>
            <a:r>
              <a:rPr lang="es-ES" sz="2800" smtClean="0"/>
              <a:t>Normalmente aceptable audio de calidad telefónica</a:t>
            </a:r>
          </a:p>
          <a:p>
            <a:pPr>
              <a:lnSpc>
                <a:spcPct val="90000"/>
              </a:lnSpc>
            </a:pPr>
            <a:r>
              <a:rPr lang="es-ES" sz="2800" smtClean="0"/>
              <a:t>Necesidad de sincronizar audio y vídeo</a:t>
            </a:r>
          </a:p>
          <a:p>
            <a:pPr>
              <a:lnSpc>
                <a:spcPct val="90000"/>
              </a:lnSpc>
            </a:pPr>
            <a:r>
              <a:rPr lang="es-ES" sz="2800" smtClean="0"/>
              <a:t>Necesidad de protocolo de señalización (servicio orientado a conexión)</a:t>
            </a:r>
          </a:p>
        </p:txBody>
      </p:sp>
    </p:spTree>
  </p:cSld>
  <p:clrMapOvr>
    <a:masterClrMapping/>
  </p:clrMapOvr>
  <p:transition>
    <p:cover dir="ld"/>
  </p:transition>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0"/>
          </p:nvPr>
        </p:nvSpPr>
        <p:spPr/>
        <p:txBody>
          <a:bodyPr/>
          <a:lstStyle/>
          <a:p>
            <a:pPr>
              <a:defRPr/>
            </a:pPr>
            <a:r>
              <a:rPr lang="es-ES"/>
              <a:t>Ampliación Redes 2-</a:t>
            </a:r>
            <a:fld id="{BEE71227-B868-41E5-B193-7DE17FA5452F}" type="slidenum">
              <a:rPr lang="es-ES"/>
              <a:pPr>
                <a:defRPr/>
              </a:pPr>
              <a:t>111</a:t>
            </a:fld>
            <a:endParaRPr lang="es-ES"/>
          </a:p>
        </p:txBody>
      </p:sp>
      <p:sp>
        <p:nvSpPr>
          <p:cNvPr id="81923" name="Rectangle 2"/>
          <p:cNvSpPr>
            <a:spLocks noGrp="1" noChangeArrowheads="1"/>
          </p:cNvSpPr>
          <p:nvPr>
            <p:ph type="title"/>
          </p:nvPr>
        </p:nvSpPr>
        <p:spPr/>
        <p:txBody>
          <a:bodyPr/>
          <a:lstStyle/>
          <a:p>
            <a:r>
              <a:rPr lang="es-ES" sz="4000" smtClean="0"/>
              <a:t>Estándares de Videoconferencia</a:t>
            </a:r>
          </a:p>
        </p:txBody>
      </p:sp>
      <p:sp>
        <p:nvSpPr>
          <p:cNvPr id="81924" name="Rectangle 3"/>
          <p:cNvSpPr>
            <a:spLocks noGrp="1" noChangeArrowheads="1"/>
          </p:cNvSpPr>
          <p:nvPr>
            <p:ph type="body" idx="1"/>
          </p:nvPr>
        </p:nvSpPr>
        <p:spPr/>
        <p:txBody>
          <a:bodyPr/>
          <a:lstStyle/>
          <a:p>
            <a:pPr>
              <a:lnSpc>
                <a:spcPct val="90000"/>
              </a:lnSpc>
            </a:pPr>
            <a:r>
              <a:rPr lang="es-ES" sz="2800" smtClean="0"/>
              <a:t>Los estándares H.32x (x = 0, 1, 2, 3 ó 4) de la ITU-T establecen todo lo relativo a videoconferencia. La ‘x’ depende del tipo de red utilizada</a:t>
            </a:r>
          </a:p>
          <a:p>
            <a:pPr>
              <a:lnSpc>
                <a:spcPct val="90000"/>
              </a:lnSpc>
            </a:pPr>
            <a:r>
              <a:rPr lang="es-ES_tradnl" sz="2800" smtClean="0"/>
              <a:t>Son estándares ‘paraguas’ ya que en muchos casos se basan en otros estándares. Por ejemplo G.7xx para el audio, H-26x para el vídeo</a:t>
            </a:r>
            <a:endParaRPr lang="es-ES" sz="2800" smtClean="0"/>
          </a:p>
          <a:p>
            <a:pPr>
              <a:lnSpc>
                <a:spcPct val="90000"/>
              </a:lnSpc>
            </a:pPr>
            <a:r>
              <a:rPr lang="es-ES" sz="2800" smtClean="0"/>
              <a:t>La serie H de la ITU-T se refiere a sistemas multimedia y audiovisuales. </a:t>
            </a:r>
          </a:p>
        </p:txBody>
      </p:sp>
    </p:spTree>
  </p:cSld>
  <p:clrMapOvr>
    <a:masterClrMapping/>
  </p:clrMapOvr>
  <p:transition>
    <p:cover dir="ld"/>
  </p:transition>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1 Marcador de número de diapositiva"/>
          <p:cNvSpPr>
            <a:spLocks noGrp="1"/>
          </p:cNvSpPr>
          <p:nvPr>
            <p:ph type="sldNum" sz="quarter" idx="10"/>
          </p:nvPr>
        </p:nvSpPr>
        <p:spPr/>
        <p:txBody>
          <a:bodyPr/>
          <a:lstStyle/>
          <a:p>
            <a:pPr>
              <a:defRPr/>
            </a:pPr>
            <a:r>
              <a:rPr lang="es-ES"/>
              <a:t>Ampliación Redes 2-</a:t>
            </a:r>
            <a:fld id="{4527B7F8-C6CF-4187-83FF-7D81D0BCBF9A}" type="slidenum">
              <a:rPr lang="es-ES"/>
              <a:pPr>
                <a:defRPr/>
              </a:pPr>
              <a:t>112</a:t>
            </a:fld>
            <a:endParaRPr lang="es-ES"/>
          </a:p>
        </p:txBody>
      </p:sp>
      <p:pic>
        <p:nvPicPr>
          <p:cNvPr id="83971" name="Picture 4" descr="estandar_320"/>
          <p:cNvPicPr>
            <a:picLocks noChangeAspect="1" noChangeArrowheads="1"/>
          </p:cNvPicPr>
          <p:nvPr/>
        </p:nvPicPr>
        <p:blipFill>
          <a:blip r:embed="rId3" cstate="print"/>
          <a:srcRect/>
          <a:stretch>
            <a:fillRect/>
          </a:stretch>
        </p:blipFill>
        <p:spPr bwMode="auto">
          <a:xfrm>
            <a:off x="179388" y="1700213"/>
            <a:ext cx="4267200" cy="3098800"/>
          </a:xfrm>
          <a:prstGeom prst="rect">
            <a:avLst/>
          </a:prstGeom>
          <a:noFill/>
          <a:ln w="9525">
            <a:noFill/>
            <a:miter lim="800000"/>
            <a:headEnd/>
            <a:tailEnd/>
          </a:ln>
        </p:spPr>
      </p:pic>
      <p:pic>
        <p:nvPicPr>
          <p:cNvPr id="83972" name="Picture 5" descr="paraguas"/>
          <p:cNvPicPr>
            <a:picLocks noChangeAspect="1" noChangeArrowheads="1"/>
          </p:cNvPicPr>
          <p:nvPr/>
        </p:nvPicPr>
        <p:blipFill>
          <a:blip r:embed="rId4" cstate="print"/>
          <a:srcRect/>
          <a:stretch>
            <a:fillRect/>
          </a:stretch>
        </p:blipFill>
        <p:spPr bwMode="auto">
          <a:xfrm>
            <a:off x="4702175" y="1909763"/>
            <a:ext cx="4191000" cy="3279775"/>
          </a:xfrm>
          <a:prstGeom prst="rect">
            <a:avLst/>
          </a:prstGeom>
          <a:noFill/>
          <a:ln w="9525">
            <a:noFill/>
            <a:miter lim="800000"/>
            <a:headEnd/>
            <a:tailEnd/>
          </a:ln>
        </p:spPr>
      </p:pic>
      <p:sp>
        <p:nvSpPr>
          <p:cNvPr id="83973" name="Rectangle 7"/>
          <p:cNvSpPr>
            <a:spLocks noChangeArrowheads="1"/>
          </p:cNvSpPr>
          <p:nvPr/>
        </p:nvSpPr>
        <p:spPr bwMode="auto">
          <a:xfrm>
            <a:off x="685800" y="260350"/>
            <a:ext cx="7772400" cy="1143000"/>
          </a:xfrm>
          <a:prstGeom prst="rect">
            <a:avLst/>
          </a:prstGeom>
          <a:noFill/>
          <a:ln w="9525">
            <a:noFill/>
            <a:miter lim="800000"/>
            <a:headEnd/>
            <a:tailEnd/>
          </a:ln>
        </p:spPr>
        <p:txBody>
          <a:bodyPr anchor="ctr"/>
          <a:lstStyle/>
          <a:p>
            <a:pPr algn="ctr" eaLnBrk="0" hangingPunct="0"/>
            <a:r>
              <a:rPr lang="es-ES" sz="4000" i="0">
                <a:solidFill>
                  <a:schemeClr val="tx2"/>
                </a:solidFill>
                <a:latin typeface="Times New Roman" pitchFamily="18" charset="0"/>
              </a:rPr>
              <a:t>Estándares H.320 y H.323</a:t>
            </a:r>
          </a:p>
        </p:txBody>
      </p:sp>
      <p:sp>
        <p:nvSpPr>
          <p:cNvPr id="83974" name="Text Box 8"/>
          <p:cNvSpPr txBox="1">
            <a:spLocks noChangeArrowheads="1"/>
          </p:cNvSpPr>
          <p:nvPr/>
        </p:nvSpPr>
        <p:spPr bwMode="auto">
          <a:xfrm>
            <a:off x="1546225" y="5516563"/>
            <a:ext cx="1296988" cy="579437"/>
          </a:xfrm>
          <a:prstGeom prst="rect">
            <a:avLst/>
          </a:prstGeom>
          <a:noFill/>
          <a:ln w="9525">
            <a:noFill/>
            <a:miter lim="800000"/>
            <a:headEnd/>
            <a:tailEnd/>
          </a:ln>
        </p:spPr>
        <p:txBody>
          <a:bodyPr>
            <a:spAutoFit/>
          </a:bodyPr>
          <a:lstStyle/>
          <a:p>
            <a:pPr eaLnBrk="0" hangingPunct="0">
              <a:spcBef>
                <a:spcPct val="50000"/>
              </a:spcBef>
            </a:pPr>
            <a:r>
              <a:rPr lang="es-ES" sz="3200" b="1" i="0">
                <a:latin typeface="Times New Roman" pitchFamily="18" charset="0"/>
              </a:rPr>
              <a:t>RDSI</a:t>
            </a:r>
          </a:p>
        </p:txBody>
      </p:sp>
      <p:sp>
        <p:nvSpPr>
          <p:cNvPr id="83975" name="Text Box 9"/>
          <p:cNvSpPr txBox="1">
            <a:spLocks noChangeArrowheads="1"/>
          </p:cNvSpPr>
          <p:nvPr/>
        </p:nvSpPr>
        <p:spPr bwMode="auto">
          <a:xfrm>
            <a:off x="6443663" y="5516563"/>
            <a:ext cx="1873250" cy="579437"/>
          </a:xfrm>
          <a:prstGeom prst="rect">
            <a:avLst/>
          </a:prstGeom>
          <a:noFill/>
          <a:ln w="9525">
            <a:noFill/>
            <a:miter lim="800000"/>
            <a:headEnd/>
            <a:tailEnd/>
          </a:ln>
        </p:spPr>
        <p:txBody>
          <a:bodyPr>
            <a:spAutoFit/>
          </a:bodyPr>
          <a:lstStyle/>
          <a:p>
            <a:pPr eaLnBrk="0" hangingPunct="0">
              <a:spcBef>
                <a:spcPct val="50000"/>
              </a:spcBef>
            </a:pPr>
            <a:r>
              <a:rPr lang="es-ES" sz="3200" b="1" i="0">
                <a:latin typeface="Times New Roman" pitchFamily="18" charset="0"/>
              </a:rPr>
              <a:t>IP</a:t>
            </a:r>
          </a:p>
        </p:txBody>
      </p:sp>
    </p:spTree>
  </p:cSld>
  <p:clrMapOvr>
    <a:masterClrMapping/>
  </p:clrMapOvr>
  <p:transition>
    <p:cover dir="ld"/>
  </p:transition>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0" name="1 Marcador de número de diapositiva"/>
          <p:cNvSpPr>
            <a:spLocks noGrp="1"/>
          </p:cNvSpPr>
          <p:nvPr>
            <p:ph type="sldNum" sz="quarter" idx="10"/>
          </p:nvPr>
        </p:nvSpPr>
        <p:spPr/>
        <p:txBody>
          <a:bodyPr/>
          <a:lstStyle/>
          <a:p>
            <a:pPr>
              <a:defRPr/>
            </a:pPr>
            <a:r>
              <a:rPr lang="es-ES"/>
              <a:t>Ampliación Redes 2-</a:t>
            </a:r>
            <a:fld id="{EFBF422E-D6BA-466C-87D1-01A0BDA411B9}" type="slidenum">
              <a:rPr lang="es-ES"/>
              <a:pPr>
                <a:defRPr/>
              </a:pPr>
              <a:t>113</a:t>
            </a:fld>
            <a:endParaRPr lang="es-ES"/>
          </a:p>
        </p:txBody>
      </p:sp>
      <p:sp>
        <p:nvSpPr>
          <p:cNvPr id="340996" name="Freeform 4"/>
          <p:cNvSpPr>
            <a:spLocks/>
          </p:cNvSpPr>
          <p:nvPr/>
        </p:nvSpPr>
        <p:spPr bwMode="auto">
          <a:xfrm>
            <a:off x="2514600" y="3257550"/>
            <a:ext cx="687388" cy="514350"/>
          </a:xfrm>
          <a:custGeom>
            <a:avLst/>
            <a:gdLst/>
            <a:ahLst/>
            <a:cxnLst>
              <a:cxn ang="0">
                <a:pos x="0" y="288"/>
              </a:cxn>
              <a:cxn ang="0">
                <a:pos x="186" y="102"/>
              </a:cxn>
              <a:cxn ang="0">
                <a:pos x="186" y="187"/>
              </a:cxn>
              <a:cxn ang="0">
                <a:pos x="384" y="0"/>
              </a:cxn>
            </a:cxnLst>
            <a:rect l="0" t="0" r="r" b="b"/>
            <a:pathLst>
              <a:path w="385" h="289">
                <a:moveTo>
                  <a:pt x="0" y="288"/>
                </a:moveTo>
                <a:lnTo>
                  <a:pt x="186" y="102"/>
                </a:lnTo>
                <a:lnTo>
                  <a:pt x="186" y="187"/>
                </a:lnTo>
                <a:lnTo>
                  <a:pt x="384" y="0"/>
                </a:lnTo>
              </a:path>
            </a:pathLst>
          </a:custGeom>
          <a:noFill/>
          <a:ln w="25400" cap="rnd" cmpd="sng">
            <a:solidFill>
              <a:schemeClr val="accent2"/>
            </a:solidFill>
            <a:prstDash val="solid"/>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84996" name="Rectangle 5"/>
          <p:cNvSpPr>
            <a:spLocks noChangeArrowheads="1"/>
          </p:cNvSpPr>
          <p:nvPr/>
        </p:nvSpPr>
        <p:spPr bwMode="auto">
          <a:xfrm>
            <a:off x="685800" y="503238"/>
            <a:ext cx="7772400" cy="838200"/>
          </a:xfrm>
          <a:prstGeom prst="rect">
            <a:avLst/>
          </a:prstGeom>
          <a:noFill/>
          <a:ln w="9525">
            <a:noFill/>
            <a:miter lim="800000"/>
            <a:headEnd/>
            <a:tailEnd/>
          </a:ln>
        </p:spPr>
        <p:txBody>
          <a:bodyPr lIns="89241" tIns="44621" rIns="89241" bIns="44621" anchor="ctr"/>
          <a:lstStyle/>
          <a:p>
            <a:pPr algn="ctr" defTabSz="795338" eaLnBrk="0" hangingPunct="0"/>
            <a:r>
              <a:rPr lang="es-ES_tradnl" sz="4000" i="0">
                <a:solidFill>
                  <a:schemeClr val="tx2"/>
                </a:solidFill>
                <a:latin typeface="Times New Roman" pitchFamily="18" charset="0"/>
              </a:rPr>
              <a:t>Videoconferencia H.320</a:t>
            </a:r>
            <a:endParaRPr lang="es-ES" sz="4000" i="0">
              <a:solidFill>
                <a:schemeClr val="tx2"/>
              </a:solidFill>
              <a:latin typeface="Times New Roman" pitchFamily="18" charset="0"/>
            </a:endParaRPr>
          </a:p>
        </p:txBody>
      </p:sp>
      <p:grpSp>
        <p:nvGrpSpPr>
          <p:cNvPr id="84997" name="Group 6"/>
          <p:cNvGrpSpPr>
            <a:grpSpLocks/>
          </p:cNvGrpSpPr>
          <p:nvPr/>
        </p:nvGrpSpPr>
        <p:grpSpPr bwMode="auto">
          <a:xfrm>
            <a:off x="1905000" y="3548063"/>
            <a:ext cx="844550" cy="927100"/>
            <a:chOff x="1215" y="1988"/>
            <a:chExt cx="473" cy="520"/>
          </a:xfrm>
        </p:grpSpPr>
        <p:grpSp>
          <p:nvGrpSpPr>
            <p:cNvPr id="85727" name="Group 7"/>
            <p:cNvGrpSpPr>
              <a:grpSpLocks/>
            </p:cNvGrpSpPr>
            <p:nvPr/>
          </p:nvGrpSpPr>
          <p:grpSpPr bwMode="auto">
            <a:xfrm>
              <a:off x="1215" y="2122"/>
              <a:ext cx="473" cy="386"/>
              <a:chOff x="1215" y="2122"/>
              <a:chExt cx="473" cy="386"/>
            </a:xfrm>
          </p:grpSpPr>
          <p:sp>
            <p:nvSpPr>
              <p:cNvPr id="85737" name="Freeform 8"/>
              <p:cNvSpPr>
                <a:spLocks/>
              </p:cNvSpPr>
              <p:nvPr/>
            </p:nvSpPr>
            <p:spPr bwMode="auto">
              <a:xfrm>
                <a:off x="1217" y="2461"/>
                <a:ext cx="471" cy="45"/>
              </a:xfrm>
              <a:custGeom>
                <a:avLst/>
                <a:gdLst>
                  <a:gd name="T0" fmla="*/ 0 w 471"/>
                  <a:gd name="T1" fmla="*/ 44 h 45"/>
                  <a:gd name="T2" fmla="*/ 48 w 471"/>
                  <a:gd name="T3" fmla="*/ 0 h 45"/>
                  <a:gd name="T4" fmla="*/ 470 w 471"/>
                  <a:gd name="T5" fmla="*/ 0 h 45"/>
                  <a:gd name="T6" fmla="*/ 423 w 471"/>
                  <a:gd name="T7" fmla="*/ 44 h 45"/>
                  <a:gd name="T8" fmla="*/ 0 w 471"/>
                  <a:gd name="T9" fmla="*/ 44 h 45"/>
                  <a:gd name="T10" fmla="*/ 0 60000 65536"/>
                  <a:gd name="T11" fmla="*/ 0 60000 65536"/>
                  <a:gd name="T12" fmla="*/ 0 60000 65536"/>
                  <a:gd name="T13" fmla="*/ 0 60000 65536"/>
                  <a:gd name="T14" fmla="*/ 0 60000 65536"/>
                  <a:gd name="T15" fmla="*/ 0 w 471"/>
                  <a:gd name="T16" fmla="*/ 0 h 45"/>
                  <a:gd name="T17" fmla="*/ 471 w 471"/>
                  <a:gd name="T18" fmla="*/ 45 h 45"/>
                </a:gdLst>
                <a:ahLst/>
                <a:cxnLst>
                  <a:cxn ang="T10">
                    <a:pos x="T0" y="T1"/>
                  </a:cxn>
                  <a:cxn ang="T11">
                    <a:pos x="T2" y="T3"/>
                  </a:cxn>
                  <a:cxn ang="T12">
                    <a:pos x="T4" y="T5"/>
                  </a:cxn>
                  <a:cxn ang="T13">
                    <a:pos x="T6" y="T7"/>
                  </a:cxn>
                  <a:cxn ang="T14">
                    <a:pos x="T8" y="T9"/>
                  </a:cxn>
                </a:cxnLst>
                <a:rect l="T15" t="T16" r="T17" b="T18"/>
                <a:pathLst>
                  <a:path w="471" h="45">
                    <a:moveTo>
                      <a:pt x="0" y="44"/>
                    </a:moveTo>
                    <a:lnTo>
                      <a:pt x="48" y="0"/>
                    </a:lnTo>
                    <a:lnTo>
                      <a:pt x="470" y="0"/>
                    </a:lnTo>
                    <a:lnTo>
                      <a:pt x="423" y="44"/>
                    </a:lnTo>
                    <a:lnTo>
                      <a:pt x="0" y="44"/>
                    </a:lnTo>
                  </a:path>
                </a:pathLst>
              </a:custGeom>
              <a:solidFill>
                <a:srgbClr val="000000"/>
              </a:solidFill>
              <a:ln w="9525" cap="rnd">
                <a:noFill/>
                <a:round/>
                <a:headEnd type="none" w="sm" len="sm"/>
                <a:tailEnd type="none" w="sm" len="sm"/>
              </a:ln>
            </p:spPr>
            <p:txBody>
              <a:bodyPr/>
              <a:lstStyle/>
              <a:p>
                <a:endParaRPr lang="es-ES"/>
              </a:p>
            </p:txBody>
          </p:sp>
          <p:sp>
            <p:nvSpPr>
              <p:cNvPr id="85738" name="Freeform 9"/>
              <p:cNvSpPr>
                <a:spLocks/>
              </p:cNvSpPr>
              <p:nvPr/>
            </p:nvSpPr>
            <p:spPr bwMode="auto">
              <a:xfrm>
                <a:off x="1215" y="2460"/>
                <a:ext cx="473" cy="48"/>
              </a:xfrm>
              <a:custGeom>
                <a:avLst/>
                <a:gdLst>
                  <a:gd name="T0" fmla="*/ 0 w 473"/>
                  <a:gd name="T1" fmla="*/ 47 h 48"/>
                  <a:gd name="T2" fmla="*/ 49 w 473"/>
                  <a:gd name="T3" fmla="*/ 0 h 48"/>
                  <a:gd name="T4" fmla="*/ 472 w 473"/>
                  <a:gd name="T5" fmla="*/ 0 h 48"/>
                  <a:gd name="T6" fmla="*/ 424 w 473"/>
                  <a:gd name="T7" fmla="*/ 47 h 48"/>
                  <a:gd name="T8" fmla="*/ 0 w 473"/>
                  <a:gd name="T9" fmla="*/ 47 h 48"/>
                  <a:gd name="T10" fmla="*/ 0 60000 65536"/>
                  <a:gd name="T11" fmla="*/ 0 60000 65536"/>
                  <a:gd name="T12" fmla="*/ 0 60000 65536"/>
                  <a:gd name="T13" fmla="*/ 0 60000 65536"/>
                  <a:gd name="T14" fmla="*/ 0 60000 65536"/>
                  <a:gd name="T15" fmla="*/ 0 w 473"/>
                  <a:gd name="T16" fmla="*/ 0 h 48"/>
                  <a:gd name="T17" fmla="*/ 473 w 473"/>
                  <a:gd name="T18" fmla="*/ 48 h 48"/>
                </a:gdLst>
                <a:ahLst/>
                <a:cxnLst>
                  <a:cxn ang="T10">
                    <a:pos x="T0" y="T1"/>
                  </a:cxn>
                  <a:cxn ang="T11">
                    <a:pos x="T2" y="T3"/>
                  </a:cxn>
                  <a:cxn ang="T12">
                    <a:pos x="T4" y="T5"/>
                  </a:cxn>
                  <a:cxn ang="T13">
                    <a:pos x="T6" y="T7"/>
                  </a:cxn>
                  <a:cxn ang="T14">
                    <a:pos x="T8" y="T9"/>
                  </a:cxn>
                </a:cxnLst>
                <a:rect l="T15" t="T16" r="T17" b="T18"/>
                <a:pathLst>
                  <a:path w="473" h="48">
                    <a:moveTo>
                      <a:pt x="0" y="47"/>
                    </a:moveTo>
                    <a:lnTo>
                      <a:pt x="49" y="0"/>
                    </a:lnTo>
                    <a:lnTo>
                      <a:pt x="472" y="0"/>
                    </a:lnTo>
                    <a:lnTo>
                      <a:pt x="424" y="47"/>
                    </a:lnTo>
                    <a:lnTo>
                      <a:pt x="0" y="47"/>
                    </a:lnTo>
                  </a:path>
                </a:pathLst>
              </a:custGeom>
              <a:noFill/>
              <a:ln w="12700" cap="rnd">
                <a:solidFill>
                  <a:srgbClr val="000000"/>
                </a:solidFill>
                <a:round/>
                <a:headEnd type="none" w="sm" len="sm"/>
                <a:tailEnd type="none" w="sm" len="sm"/>
              </a:ln>
            </p:spPr>
            <p:txBody>
              <a:bodyPr/>
              <a:lstStyle/>
              <a:p>
                <a:endParaRPr lang="es-ES"/>
              </a:p>
            </p:txBody>
          </p:sp>
          <p:sp>
            <p:nvSpPr>
              <p:cNvPr id="85739" name="Freeform 10"/>
              <p:cNvSpPr>
                <a:spLocks/>
              </p:cNvSpPr>
              <p:nvPr/>
            </p:nvSpPr>
            <p:spPr bwMode="auto">
              <a:xfrm>
                <a:off x="1216" y="2122"/>
                <a:ext cx="469" cy="44"/>
              </a:xfrm>
              <a:custGeom>
                <a:avLst/>
                <a:gdLst>
                  <a:gd name="T0" fmla="*/ 0 w 469"/>
                  <a:gd name="T1" fmla="*/ 43 h 44"/>
                  <a:gd name="T2" fmla="*/ 45 w 469"/>
                  <a:gd name="T3" fmla="*/ 0 h 44"/>
                  <a:gd name="T4" fmla="*/ 468 w 469"/>
                  <a:gd name="T5" fmla="*/ 0 h 44"/>
                  <a:gd name="T6" fmla="*/ 421 w 469"/>
                  <a:gd name="T7" fmla="*/ 43 h 44"/>
                  <a:gd name="T8" fmla="*/ 0 w 469"/>
                  <a:gd name="T9" fmla="*/ 43 h 44"/>
                  <a:gd name="T10" fmla="*/ 0 60000 65536"/>
                  <a:gd name="T11" fmla="*/ 0 60000 65536"/>
                  <a:gd name="T12" fmla="*/ 0 60000 65536"/>
                  <a:gd name="T13" fmla="*/ 0 60000 65536"/>
                  <a:gd name="T14" fmla="*/ 0 60000 65536"/>
                  <a:gd name="T15" fmla="*/ 0 w 469"/>
                  <a:gd name="T16" fmla="*/ 0 h 44"/>
                  <a:gd name="T17" fmla="*/ 469 w 469"/>
                  <a:gd name="T18" fmla="*/ 44 h 44"/>
                </a:gdLst>
                <a:ahLst/>
                <a:cxnLst>
                  <a:cxn ang="T10">
                    <a:pos x="T0" y="T1"/>
                  </a:cxn>
                  <a:cxn ang="T11">
                    <a:pos x="T2" y="T3"/>
                  </a:cxn>
                  <a:cxn ang="T12">
                    <a:pos x="T4" y="T5"/>
                  </a:cxn>
                  <a:cxn ang="T13">
                    <a:pos x="T6" y="T7"/>
                  </a:cxn>
                  <a:cxn ang="T14">
                    <a:pos x="T8" y="T9"/>
                  </a:cxn>
                </a:cxnLst>
                <a:rect l="T15" t="T16" r="T17" b="T18"/>
                <a:pathLst>
                  <a:path w="469" h="44">
                    <a:moveTo>
                      <a:pt x="0" y="43"/>
                    </a:moveTo>
                    <a:lnTo>
                      <a:pt x="45" y="0"/>
                    </a:lnTo>
                    <a:lnTo>
                      <a:pt x="468" y="0"/>
                    </a:lnTo>
                    <a:lnTo>
                      <a:pt x="421" y="43"/>
                    </a:lnTo>
                    <a:lnTo>
                      <a:pt x="0" y="43"/>
                    </a:lnTo>
                  </a:path>
                </a:pathLst>
              </a:custGeom>
              <a:solidFill>
                <a:srgbClr val="C9C9B6"/>
              </a:solidFill>
              <a:ln w="12700" cap="rnd">
                <a:solidFill>
                  <a:srgbClr val="494936"/>
                </a:solidFill>
                <a:round/>
                <a:headEnd type="none" w="sm" len="sm"/>
                <a:tailEnd type="none" w="sm" len="sm"/>
              </a:ln>
            </p:spPr>
            <p:txBody>
              <a:bodyPr/>
              <a:lstStyle/>
              <a:p>
                <a:endParaRPr lang="es-ES"/>
              </a:p>
            </p:txBody>
          </p:sp>
          <p:sp>
            <p:nvSpPr>
              <p:cNvPr id="85740" name="Rectangle 11"/>
              <p:cNvSpPr>
                <a:spLocks noChangeArrowheads="1"/>
              </p:cNvSpPr>
              <p:nvPr/>
            </p:nvSpPr>
            <p:spPr bwMode="auto">
              <a:xfrm>
                <a:off x="1219" y="2169"/>
                <a:ext cx="414" cy="325"/>
              </a:xfrm>
              <a:prstGeom prst="rect">
                <a:avLst/>
              </a:prstGeom>
              <a:solidFill>
                <a:srgbClr val="B7B79D"/>
              </a:solidFill>
              <a:ln w="12700">
                <a:solidFill>
                  <a:srgbClr val="494936"/>
                </a:solidFill>
                <a:miter lim="800000"/>
                <a:headEnd/>
                <a:tailEnd/>
              </a:ln>
            </p:spPr>
            <p:txBody>
              <a:bodyPr wrap="none" anchor="ctr"/>
              <a:lstStyle/>
              <a:p>
                <a:pPr eaLnBrk="0" hangingPunct="0"/>
                <a:endParaRPr lang="es-ES"/>
              </a:p>
            </p:txBody>
          </p:sp>
          <p:sp>
            <p:nvSpPr>
              <p:cNvPr id="85741" name="Rectangle 12"/>
              <p:cNvSpPr>
                <a:spLocks noChangeArrowheads="1"/>
              </p:cNvSpPr>
              <p:nvPr/>
            </p:nvSpPr>
            <p:spPr bwMode="auto">
              <a:xfrm>
                <a:off x="1255" y="2212"/>
                <a:ext cx="342" cy="249"/>
              </a:xfrm>
              <a:prstGeom prst="rect">
                <a:avLst/>
              </a:prstGeom>
              <a:gradFill rotWithShape="0">
                <a:gsLst>
                  <a:gs pos="0">
                    <a:srgbClr val="4CADC6"/>
                  </a:gs>
                  <a:gs pos="100000">
                    <a:srgbClr val="008AAE"/>
                  </a:gs>
                </a:gsLst>
                <a:lin ang="2700000" scaled="1"/>
              </a:gradFill>
              <a:ln w="12700">
                <a:solidFill>
                  <a:srgbClr val="494936"/>
                </a:solidFill>
                <a:miter lim="800000"/>
                <a:headEnd/>
                <a:tailEnd/>
              </a:ln>
            </p:spPr>
            <p:txBody>
              <a:bodyPr wrap="none" anchor="ctr"/>
              <a:lstStyle/>
              <a:p>
                <a:pPr eaLnBrk="0" hangingPunct="0"/>
                <a:endParaRPr lang="es-ES"/>
              </a:p>
            </p:txBody>
          </p:sp>
          <p:sp>
            <p:nvSpPr>
              <p:cNvPr id="85742" name="Freeform 13"/>
              <p:cNvSpPr>
                <a:spLocks/>
              </p:cNvSpPr>
              <p:nvPr/>
            </p:nvSpPr>
            <p:spPr bwMode="auto">
              <a:xfrm>
                <a:off x="1638" y="2122"/>
                <a:ext cx="47" cy="377"/>
              </a:xfrm>
              <a:custGeom>
                <a:avLst/>
                <a:gdLst>
                  <a:gd name="T0" fmla="*/ 0 w 47"/>
                  <a:gd name="T1" fmla="*/ 376 h 377"/>
                  <a:gd name="T2" fmla="*/ 46 w 47"/>
                  <a:gd name="T3" fmla="*/ 328 h 377"/>
                  <a:gd name="T4" fmla="*/ 46 w 47"/>
                  <a:gd name="T5" fmla="*/ 0 h 377"/>
                  <a:gd name="T6" fmla="*/ 0 w 47"/>
                  <a:gd name="T7" fmla="*/ 42 h 377"/>
                  <a:gd name="T8" fmla="*/ 0 w 47"/>
                  <a:gd name="T9" fmla="*/ 376 h 377"/>
                  <a:gd name="T10" fmla="*/ 0 60000 65536"/>
                  <a:gd name="T11" fmla="*/ 0 60000 65536"/>
                  <a:gd name="T12" fmla="*/ 0 60000 65536"/>
                  <a:gd name="T13" fmla="*/ 0 60000 65536"/>
                  <a:gd name="T14" fmla="*/ 0 60000 65536"/>
                  <a:gd name="T15" fmla="*/ 0 w 47"/>
                  <a:gd name="T16" fmla="*/ 0 h 377"/>
                  <a:gd name="T17" fmla="*/ 47 w 47"/>
                  <a:gd name="T18" fmla="*/ 377 h 377"/>
                </a:gdLst>
                <a:ahLst/>
                <a:cxnLst>
                  <a:cxn ang="T10">
                    <a:pos x="T0" y="T1"/>
                  </a:cxn>
                  <a:cxn ang="T11">
                    <a:pos x="T2" y="T3"/>
                  </a:cxn>
                  <a:cxn ang="T12">
                    <a:pos x="T4" y="T5"/>
                  </a:cxn>
                  <a:cxn ang="T13">
                    <a:pos x="T6" y="T7"/>
                  </a:cxn>
                  <a:cxn ang="T14">
                    <a:pos x="T8" y="T9"/>
                  </a:cxn>
                </a:cxnLst>
                <a:rect l="T15" t="T16" r="T17" b="T18"/>
                <a:pathLst>
                  <a:path w="47" h="377">
                    <a:moveTo>
                      <a:pt x="0" y="376"/>
                    </a:moveTo>
                    <a:lnTo>
                      <a:pt x="46" y="328"/>
                    </a:lnTo>
                    <a:lnTo>
                      <a:pt x="46" y="0"/>
                    </a:lnTo>
                    <a:lnTo>
                      <a:pt x="0" y="42"/>
                    </a:lnTo>
                    <a:lnTo>
                      <a:pt x="0" y="376"/>
                    </a:lnTo>
                  </a:path>
                </a:pathLst>
              </a:custGeom>
              <a:solidFill>
                <a:srgbClr val="7A7A5A"/>
              </a:solidFill>
              <a:ln w="12700" cap="rnd">
                <a:solidFill>
                  <a:srgbClr val="494936"/>
                </a:solidFill>
                <a:round/>
                <a:headEnd type="none" w="sm" len="sm"/>
                <a:tailEnd type="none" w="sm" len="sm"/>
              </a:ln>
            </p:spPr>
            <p:txBody>
              <a:bodyPr/>
              <a:lstStyle/>
              <a:p>
                <a:endParaRPr lang="es-ES"/>
              </a:p>
            </p:txBody>
          </p:sp>
        </p:grpSp>
        <p:grpSp>
          <p:nvGrpSpPr>
            <p:cNvPr id="85728" name="Group 14"/>
            <p:cNvGrpSpPr>
              <a:grpSpLocks/>
            </p:cNvGrpSpPr>
            <p:nvPr/>
          </p:nvGrpSpPr>
          <p:grpSpPr bwMode="auto">
            <a:xfrm>
              <a:off x="1365" y="1988"/>
              <a:ext cx="170" cy="164"/>
              <a:chOff x="1365" y="1988"/>
              <a:chExt cx="170" cy="164"/>
            </a:xfrm>
          </p:grpSpPr>
          <p:sp>
            <p:nvSpPr>
              <p:cNvPr id="85729" name="Freeform 15"/>
              <p:cNvSpPr>
                <a:spLocks/>
              </p:cNvSpPr>
              <p:nvPr/>
            </p:nvSpPr>
            <p:spPr bwMode="auto">
              <a:xfrm>
                <a:off x="1375" y="1988"/>
                <a:ext cx="160" cy="27"/>
              </a:xfrm>
              <a:custGeom>
                <a:avLst/>
                <a:gdLst>
                  <a:gd name="T0" fmla="*/ 159 w 160"/>
                  <a:gd name="T1" fmla="*/ 0 h 27"/>
                  <a:gd name="T2" fmla="*/ 85 w 160"/>
                  <a:gd name="T3" fmla="*/ 26 h 27"/>
                  <a:gd name="T4" fmla="*/ 0 w 160"/>
                  <a:gd name="T5" fmla="*/ 26 h 27"/>
                  <a:gd name="T6" fmla="*/ 78 w 160"/>
                  <a:gd name="T7" fmla="*/ 0 h 27"/>
                  <a:gd name="T8" fmla="*/ 159 w 160"/>
                  <a:gd name="T9" fmla="*/ 0 h 27"/>
                  <a:gd name="T10" fmla="*/ 0 60000 65536"/>
                  <a:gd name="T11" fmla="*/ 0 60000 65536"/>
                  <a:gd name="T12" fmla="*/ 0 60000 65536"/>
                  <a:gd name="T13" fmla="*/ 0 60000 65536"/>
                  <a:gd name="T14" fmla="*/ 0 60000 65536"/>
                  <a:gd name="T15" fmla="*/ 0 w 160"/>
                  <a:gd name="T16" fmla="*/ 0 h 27"/>
                  <a:gd name="T17" fmla="*/ 160 w 160"/>
                  <a:gd name="T18" fmla="*/ 27 h 27"/>
                </a:gdLst>
                <a:ahLst/>
                <a:cxnLst>
                  <a:cxn ang="T10">
                    <a:pos x="T0" y="T1"/>
                  </a:cxn>
                  <a:cxn ang="T11">
                    <a:pos x="T2" y="T3"/>
                  </a:cxn>
                  <a:cxn ang="T12">
                    <a:pos x="T4" y="T5"/>
                  </a:cxn>
                  <a:cxn ang="T13">
                    <a:pos x="T6" y="T7"/>
                  </a:cxn>
                  <a:cxn ang="T14">
                    <a:pos x="T8" y="T9"/>
                  </a:cxn>
                </a:cxnLst>
                <a:rect l="T15" t="T16" r="T17" b="T18"/>
                <a:pathLst>
                  <a:path w="160" h="27">
                    <a:moveTo>
                      <a:pt x="159" y="0"/>
                    </a:moveTo>
                    <a:lnTo>
                      <a:pt x="85" y="26"/>
                    </a:lnTo>
                    <a:lnTo>
                      <a:pt x="0" y="26"/>
                    </a:lnTo>
                    <a:lnTo>
                      <a:pt x="78" y="0"/>
                    </a:lnTo>
                    <a:lnTo>
                      <a:pt x="159" y="0"/>
                    </a:lnTo>
                  </a:path>
                </a:pathLst>
              </a:custGeom>
              <a:solidFill>
                <a:srgbClr val="CECECE"/>
              </a:solidFill>
              <a:ln w="12700" cap="rnd">
                <a:solidFill>
                  <a:schemeClr val="tx1"/>
                </a:solidFill>
                <a:round/>
                <a:headEnd type="none" w="sm" len="sm"/>
                <a:tailEnd type="none" w="sm" len="sm"/>
              </a:ln>
            </p:spPr>
            <p:txBody>
              <a:bodyPr/>
              <a:lstStyle/>
              <a:p>
                <a:endParaRPr lang="es-ES"/>
              </a:p>
            </p:txBody>
          </p:sp>
          <p:sp>
            <p:nvSpPr>
              <p:cNvPr id="85730" name="Rectangle 16"/>
              <p:cNvSpPr>
                <a:spLocks noChangeArrowheads="1"/>
              </p:cNvSpPr>
              <p:nvPr/>
            </p:nvSpPr>
            <p:spPr bwMode="auto">
              <a:xfrm>
                <a:off x="1389" y="2130"/>
                <a:ext cx="81" cy="18"/>
              </a:xfrm>
              <a:prstGeom prst="rect">
                <a:avLst/>
              </a:prstGeom>
              <a:solidFill>
                <a:srgbClr val="676767"/>
              </a:solidFill>
              <a:ln w="12700">
                <a:solidFill>
                  <a:schemeClr val="tx1"/>
                </a:solidFill>
                <a:miter lim="800000"/>
                <a:headEnd/>
                <a:tailEnd/>
              </a:ln>
            </p:spPr>
            <p:txBody>
              <a:bodyPr wrap="none" anchor="ctr"/>
              <a:lstStyle/>
              <a:p>
                <a:pPr eaLnBrk="0" hangingPunct="0"/>
                <a:endParaRPr lang="es-ES"/>
              </a:p>
            </p:txBody>
          </p:sp>
          <p:sp>
            <p:nvSpPr>
              <p:cNvPr id="85731" name="Freeform 17"/>
              <p:cNvSpPr>
                <a:spLocks/>
              </p:cNvSpPr>
              <p:nvPr/>
            </p:nvSpPr>
            <p:spPr bwMode="auto">
              <a:xfrm>
                <a:off x="1461" y="1988"/>
                <a:ext cx="74" cy="164"/>
              </a:xfrm>
              <a:custGeom>
                <a:avLst/>
                <a:gdLst>
                  <a:gd name="T0" fmla="*/ 0 w 74"/>
                  <a:gd name="T1" fmla="*/ 25 h 164"/>
                  <a:gd name="T2" fmla="*/ 0 w 74"/>
                  <a:gd name="T3" fmla="*/ 140 h 164"/>
                  <a:gd name="T4" fmla="*/ 13 w 74"/>
                  <a:gd name="T5" fmla="*/ 138 h 164"/>
                  <a:gd name="T6" fmla="*/ 13 w 74"/>
                  <a:gd name="T7" fmla="*/ 163 h 164"/>
                  <a:gd name="T8" fmla="*/ 73 w 74"/>
                  <a:gd name="T9" fmla="*/ 124 h 164"/>
                  <a:gd name="T10" fmla="*/ 73 w 74"/>
                  <a:gd name="T11" fmla="*/ 0 h 164"/>
                  <a:gd name="T12" fmla="*/ 0 w 74"/>
                  <a:gd name="T13" fmla="*/ 25 h 164"/>
                  <a:gd name="T14" fmla="*/ 0 60000 65536"/>
                  <a:gd name="T15" fmla="*/ 0 60000 65536"/>
                  <a:gd name="T16" fmla="*/ 0 60000 65536"/>
                  <a:gd name="T17" fmla="*/ 0 60000 65536"/>
                  <a:gd name="T18" fmla="*/ 0 60000 65536"/>
                  <a:gd name="T19" fmla="*/ 0 60000 65536"/>
                  <a:gd name="T20" fmla="*/ 0 60000 65536"/>
                  <a:gd name="T21" fmla="*/ 0 w 74"/>
                  <a:gd name="T22" fmla="*/ 0 h 164"/>
                  <a:gd name="T23" fmla="*/ 74 w 74"/>
                  <a:gd name="T24" fmla="*/ 164 h 1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4" h="164">
                    <a:moveTo>
                      <a:pt x="0" y="25"/>
                    </a:moveTo>
                    <a:lnTo>
                      <a:pt x="0" y="140"/>
                    </a:lnTo>
                    <a:lnTo>
                      <a:pt x="13" y="138"/>
                    </a:lnTo>
                    <a:lnTo>
                      <a:pt x="13" y="163"/>
                    </a:lnTo>
                    <a:lnTo>
                      <a:pt x="73" y="124"/>
                    </a:lnTo>
                    <a:lnTo>
                      <a:pt x="73" y="0"/>
                    </a:lnTo>
                    <a:lnTo>
                      <a:pt x="0" y="25"/>
                    </a:lnTo>
                  </a:path>
                </a:pathLst>
              </a:custGeom>
              <a:solidFill>
                <a:srgbClr val="919191"/>
              </a:solidFill>
              <a:ln w="12700" cap="rnd">
                <a:solidFill>
                  <a:schemeClr val="tx1"/>
                </a:solidFill>
                <a:round/>
                <a:headEnd type="none" w="sm" len="sm"/>
                <a:tailEnd type="none" w="sm" len="sm"/>
              </a:ln>
            </p:spPr>
            <p:txBody>
              <a:bodyPr/>
              <a:lstStyle/>
              <a:p>
                <a:endParaRPr lang="es-ES"/>
              </a:p>
            </p:txBody>
          </p:sp>
          <p:sp>
            <p:nvSpPr>
              <p:cNvPr id="85732" name="Rectangle 18"/>
              <p:cNvSpPr>
                <a:spLocks noChangeArrowheads="1"/>
              </p:cNvSpPr>
              <p:nvPr/>
            </p:nvSpPr>
            <p:spPr bwMode="auto">
              <a:xfrm>
                <a:off x="1378" y="2018"/>
                <a:ext cx="81" cy="108"/>
              </a:xfrm>
              <a:prstGeom prst="rect">
                <a:avLst/>
              </a:prstGeom>
              <a:solidFill>
                <a:schemeClr val="bg2"/>
              </a:solidFill>
              <a:ln w="12700">
                <a:solidFill>
                  <a:schemeClr val="tx1"/>
                </a:solidFill>
                <a:miter lim="800000"/>
                <a:headEnd/>
                <a:tailEnd/>
              </a:ln>
            </p:spPr>
            <p:txBody>
              <a:bodyPr wrap="none" anchor="ctr"/>
              <a:lstStyle/>
              <a:p>
                <a:pPr eaLnBrk="0" hangingPunct="0"/>
                <a:endParaRPr lang="es-ES"/>
              </a:p>
            </p:txBody>
          </p:sp>
          <p:grpSp>
            <p:nvGrpSpPr>
              <p:cNvPr id="85733" name="Group 19"/>
              <p:cNvGrpSpPr>
                <a:grpSpLocks/>
              </p:cNvGrpSpPr>
              <p:nvPr/>
            </p:nvGrpSpPr>
            <p:grpSpPr bwMode="auto">
              <a:xfrm>
                <a:off x="1365" y="2029"/>
                <a:ext cx="83" cy="83"/>
                <a:chOff x="1365" y="2029"/>
                <a:chExt cx="83" cy="83"/>
              </a:xfrm>
            </p:grpSpPr>
            <p:sp>
              <p:nvSpPr>
                <p:cNvPr id="85734" name="Oval 20"/>
                <p:cNvSpPr>
                  <a:spLocks noChangeArrowheads="1"/>
                </p:cNvSpPr>
                <p:nvPr/>
              </p:nvSpPr>
              <p:spPr bwMode="auto">
                <a:xfrm>
                  <a:off x="1377" y="2029"/>
                  <a:ext cx="71" cy="80"/>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85735" name="Oval 21"/>
                <p:cNvSpPr>
                  <a:spLocks noChangeArrowheads="1"/>
                </p:cNvSpPr>
                <p:nvPr/>
              </p:nvSpPr>
              <p:spPr bwMode="auto">
                <a:xfrm>
                  <a:off x="1365" y="2031"/>
                  <a:ext cx="71" cy="81"/>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85736" name="Oval 22"/>
                <p:cNvSpPr>
                  <a:spLocks noChangeArrowheads="1"/>
                </p:cNvSpPr>
                <p:nvPr/>
              </p:nvSpPr>
              <p:spPr bwMode="auto">
                <a:xfrm>
                  <a:off x="1373" y="2042"/>
                  <a:ext cx="53" cy="59"/>
                </a:xfrm>
                <a:prstGeom prst="ellipse">
                  <a:avLst/>
                </a:prstGeom>
                <a:gradFill rotWithShape="0">
                  <a:gsLst>
                    <a:gs pos="0">
                      <a:srgbClr val="4CADC6"/>
                    </a:gs>
                    <a:gs pos="100000">
                      <a:srgbClr val="008AAE"/>
                    </a:gs>
                  </a:gsLst>
                  <a:lin ang="2700000" scaled="1"/>
                </a:gradFill>
                <a:ln w="12700">
                  <a:solidFill>
                    <a:srgbClr val="333333"/>
                  </a:solidFill>
                  <a:round/>
                  <a:headEnd/>
                  <a:tailEnd/>
                </a:ln>
              </p:spPr>
              <p:txBody>
                <a:bodyPr wrap="none" anchor="ctr"/>
                <a:lstStyle/>
                <a:p>
                  <a:pPr eaLnBrk="0" hangingPunct="0"/>
                  <a:endParaRPr lang="es-ES"/>
                </a:p>
              </p:txBody>
            </p:sp>
          </p:grpSp>
        </p:grpSp>
      </p:grpSp>
      <p:sp>
        <p:nvSpPr>
          <p:cNvPr id="341015" name="Freeform 23"/>
          <p:cNvSpPr>
            <a:spLocks/>
          </p:cNvSpPr>
          <p:nvPr/>
        </p:nvSpPr>
        <p:spPr bwMode="auto">
          <a:xfrm>
            <a:off x="5262563" y="3200400"/>
            <a:ext cx="1196975" cy="495300"/>
          </a:xfrm>
          <a:custGeom>
            <a:avLst/>
            <a:gdLst/>
            <a:ahLst/>
            <a:cxnLst>
              <a:cxn ang="0">
                <a:pos x="670" y="277"/>
              </a:cxn>
              <a:cxn ang="0">
                <a:pos x="342" y="98"/>
              </a:cxn>
              <a:cxn ang="0">
                <a:pos x="342" y="180"/>
              </a:cxn>
              <a:cxn ang="0">
                <a:pos x="0" y="0"/>
              </a:cxn>
            </a:cxnLst>
            <a:rect l="0" t="0" r="r" b="b"/>
            <a:pathLst>
              <a:path w="671" h="278">
                <a:moveTo>
                  <a:pt x="670" y="277"/>
                </a:moveTo>
                <a:lnTo>
                  <a:pt x="342" y="98"/>
                </a:lnTo>
                <a:lnTo>
                  <a:pt x="342" y="180"/>
                </a:lnTo>
                <a:lnTo>
                  <a:pt x="0" y="0"/>
                </a:lnTo>
              </a:path>
            </a:pathLst>
          </a:custGeom>
          <a:noFill/>
          <a:ln w="25400" cap="rnd" cmpd="sng">
            <a:solidFill>
              <a:schemeClr val="accent2"/>
            </a:solidFill>
            <a:prstDash val="solid"/>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grpSp>
        <p:nvGrpSpPr>
          <p:cNvPr id="84999" name="Group 24"/>
          <p:cNvGrpSpPr>
            <a:grpSpLocks/>
          </p:cNvGrpSpPr>
          <p:nvPr/>
        </p:nvGrpSpPr>
        <p:grpSpPr bwMode="auto">
          <a:xfrm>
            <a:off x="6145213" y="3471863"/>
            <a:ext cx="842962" cy="927100"/>
            <a:chOff x="3440" y="1988"/>
            <a:chExt cx="472" cy="520"/>
          </a:xfrm>
        </p:grpSpPr>
        <p:grpSp>
          <p:nvGrpSpPr>
            <p:cNvPr id="85711" name="Group 25"/>
            <p:cNvGrpSpPr>
              <a:grpSpLocks/>
            </p:cNvGrpSpPr>
            <p:nvPr/>
          </p:nvGrpSpPr>
          <p:grpSpPr bwMode="auto">
            <a:xfrm>
              <a:off x="3440" y="2122"/>
              <a:ext cx="472" cy="386"/>
              <a:chOff x="3440" y="2122"/>
              <a:chExt cx="472" cy="386"/>
            </a:xfrm>
          </p:grpSpPr>
          <p:sp>
            <p:nvSpPr>
              <p:cNvPr id="85721" name="Freeform 26"/>
              <p:cNvSpPr>
                <a:spLocks/>
              </p:cNvSpPr>
              <p:nvPr/>
            </p:nvSpPr>
            <p:spPr bwMode="auto">
              <a:xfrm>
                <a:off x="3440" y="2461"/>
                <a:ext cx="469" cy="45"/>
              </a:xfrm>
              <a:custGeom>
                <a:avLst/>
                <a:gdLst>
                  <a:gd name="T0" fmla="*/ 468 w 469"/>
                  <a:gd name="T1" fmla="*/ 44 h 45"/>
                  <a:gd name="T2" fmla="*/ 418 w 469"/>
                  <a:gd name="T3" fmla="*/ 0 h 45"/>
                  <a:gd name="T4" fmla="*/ 0 w 469"/>
                  <a:gd name="T5" fmla="*/ 0 h 45"/>
                  <a:gd name="T6" fmla="*/ 45 w 469"/>
                  <a:gd name="T7" fmla="*/ 44 h 45"/>
                  <a:gd name="T8" fmla="*/ 468 w 469"/>
                  <a:gd name="T9" fmla="*/ 44 h 45"/>
                  <a:gd name="T10" fmla="*/ 0 60000 65536"/>
                  <a:gd name="T11" fmla="*/ 0 60000 65536"/>
                  <a:gd name="T12" fmla="*/ 0 60000 65536"/>
                  <a:gd name="T13" fmla="*/ 0 60000 65536"/>
                  <a:gd name="T14" fmla="*/ 0 60000 65536"/>
                  <a:gd name="T15" fmla="*/ 0 w 469"/>
                  <a:gd name="T16" fmla="*/ 0 h 45"/>
                  <a:gd name="T17" fmla="*/ 469 w 469"/>
                  <a:gd name="T18" fmla="*/ 45 h 45"/>
                </a:gdLst>
                <a:ahLst/>
                <a:cxnLst>
                  <a:cxn ang="T10">
                    <a:pos x="T0" y="T1"/>
                  </a:cxn>
                  <a:cxn ang="T11">
                    <a:pos x="T2" y="T3"/>
                  </a:cxn>
                  <a:cxn ang="T12">
                    <a:pos x="T4" y="T5"/>
                  </a:cxn>
                  <a:cxn ang="T13">
                    <a:pos x="T6" y="T7"/>
                  </a:cxn>
                  <a:cxn ang="T14">
                    <a:pos x="T8" y="T9"/>
                  </a:cxn>
                </a:cxnLst>
                <a:rect l="T15" t="T16" r="T17" b="T18"/>
                <a:pathLst>
                  <a:path w="469" h="45">
                    <a:moveTo>
                      <a:pt x="468" y="44"/>
                    </a:moveTo>
                    <a:lnTo>
                      <a:pt x="418" y="0"/>
                    </a:lnTo>
                    <a:lnTo>
                      <a:pt x="0" y="0"/>
                    </a:lnTo>
                    <a:lnTo>
                      <a:pt x="45" y="44"/>
                    </a:lnTo>
                    <a:lnTo>
                      <a:pt x="468" y="44"/>
                    </a:lnTo>
                  </a:path>
                </a:pathLst>
              </a:custGeom>
              <a:solidFill>
                <a:srgbClr val="000000"/>
              </a:solidFill>
              <a:ln w="9525" cap="rnd">
                <a:noFill/>
                <a:round/>
                <a:headEnd type="none" w="sm" len="sm"/>
                <a:tailEnd type="none" w="sm" len="sm"/>
              </a:ln>
            </p:spPr>
            <p:txBody>
              <a:bodyPr/>
              <a:lstStyle/>
              <a:p>
                <a:endParaRPr lang="es-ES"/>
              </a:p>
            </p:txBody>
          </p:sp>
          <p:sp>
            <p:nvSpPr>
              <p:cNvPr id="85722" name="Freeform 27"/>
              <p:cNvSpPr>
                <a:spLocks/>
              </p:cNvSpPr>
              <p:nvPr/>
            </p:nvSpPr>
            <p:spPr bwMode="auto">
              <a:xfrm>
                <a:off x="3440" y="2460"/>
                <a:ext cx="472" cy="48"/>
              </a:xfrm>
              <a:custGeom>
                <a:avLst/>
                <a:gdLst>
                  <a:gd name="T0" fmla="*/ 471 w 472"/>
                  <a:gd name="T1" fmla="*/ 47 h 48"/>
                  <a:gd name="T2" fmla="*/ 420 w 472"/>
                  <a:gd name="T3" fmla="*/ 0 h 48"/>
                  <a:gd name="T4" fmla="*/ 0 w 472"/>
                  <a:gd name="T5" fmla="*/ 0 h 48"/>
                  <a:gd name="T6" fmla="*/ 46 w 472"/>
                  <a:gd name="T7" fmla="*/ 47 h 48"/>
                  <a:gd name="T8" fmla="*/ 471 w 472"/>
                  <a:gd name="T9" fmla="*/ 47 h 48"/>
                  <a:gd name="T10" fmla="*/ 0 60000 65536"/>
                  <a:gd name="T11" fmla="*/ 0 60000 65536"/>
                  <a:gd name="T12" fmla="*/ 0 60000 65536"/>
                  <a:gd name="T13" fmla="*/ 0 60000 65536"/>
                  <a:gd name="T14" fmla="*/ 0 60000 65536"/>
                  <a:gd name="T15" fmla="*/ 0 w 472"/>
                  <a:gd name="T16" fmla="*/ 0 h 48"/>
                  <a:gd name="T17" fmla="*/ 472 w 472"/>
                  <a:gd name="T18" fmla="*/ 48 h 48"/>
                </a:gdLst>
                <a:ahLst/>
                <a:cxnLst>
                  <a:cxn ang="T10">
                    <a:pos x="T0" y="T1"/>
                  </a:cxn>
                  <a:cxn ang="T11">
                    <a:pos x="T2" y="T3"/>
                  </a:cxn>
                  <a:cxn ang="T12">
                    <a:pos x="T4" y="T5"/>
                  </a:cxn>
                  <a:cxn ang="T13">
                    <a:pos x="T6" y="T7"/>
                  </a:cxn>
                  <a:cxn ang="T14">
                    <a:pos x="T8" y="T9"/>
                  </a:cxn>
                </a:cxnLst>
                <a:rect l="T15" t="T16" r="T17" b="T18"/>
                <a:pathLst>
                  <a:path w="472" h="48">
                    <a:moveTo>
                      <a:pt x="471" y="47"/>
                    </a:moveTo>
                    <a:lnTo>
                      <a:pt x="420" y="0"/>
                    </a:lnTo>
                    <a:lnTo>
                      <a:pt x="0" y="0"/>
                    </a:lnTo>
                    <a:lnTo>
                      <a:pt x="46" y="47"/>
                    </a:lnTo>
                    <a:lnTo>
                      <a:pt x="471" y="47"/>
                    </a:lnTo>
                  </a:path>
                </a:pathLst>
              </a:custGeom>
              <a:noFill/>
              <a:ln w="12700" cap="rnd">
                <a:solidFill>
                  <a:srgbClr val="000000"/>
                </a:solidFill>
                <a:round/>
                <a:headEnd type="none" w="sm" len="sm"/>
                <a:tailEnd type="none" w="sm" len="sm"/>
              </a:ln>
            </p:spPr>
            <p:txBody>
              <a:bodyPr/>
              <a:lstStyle/>
              <a:p>
                <a:endParaRPr lang="es-ES"/>
              </a:p>
            </p:txBody>
          </p:sp>
          <p:sp>
            <p:nvSpPr>
              <p:cNvPr id="85723" name="Freeform 28"/>
              <p:cNvSpPr>
                <a:spLocks/>
              </p:cNvSpPr>
              <p:nvPr/>
            </p:nvSpPr>
            <p:spPr bwMode="auto">
              <a:xfrm>
                <a:off x="3442" y="2122"/>
                <a:ext cx="469" cy="44"/>
              </a:xfrm>
              <a:custGeom>
                <a:avLst/>
                <a:gdLst>
                  <a:gd name="T0" fmla="*/ 468 w 469"/>
                  <a:gd name="T1" fmla="*/ 43 h 44"/>
                  <a:gd name="T2" fmla="*/ 421 w 469"/>
                  <a:gd name="T3" fmla="*/ 0 h 44"/>
                  <a:gd name="T4" fmla="*/ 0 w 469"/>
                  <a:gd name="T5" fmla="*/ 0 h 44"/>
                  <a:gd name="T6" fmla="*/ 46 w 469"/>
                  <a:gd name="T7" fmla="*/ 43 h 44"/>
                  <a:gd name="T8" fmla="*/ 468 w 469"/>
                  <a:gd name="T9" fmla="*/ 43 h 44"/>
                  <a:gd name="T10" fmla="*/ 0 60000 65536"/>
                  <a:gd name="T11" fmla="*/ 0 60000 65536"/>
                  <a:gd name="T12" fmla="*/ 0 60000 65536"/>
                  <a:gd name="T13" fmla="*/ 0 60000 65536"/>
                  <a:gd name="T14" fmla="*/ 0 60000 65536"/>
                  <a:gd name="T15" fmla="*/ 0 w 469"/>
                  <a:gd name="T16" fmla="*/ 0 h 44"/>
                  <a:gd name="T17" fmla="*/ 469 w 469"/>
                  <a:gd name="T18" fmla="*/ 44 h 44"/>
                </a:gdLst>
                <a:ahLst/>
                <a:cxnLst>
                  <a:cxn ang="T10">
                    <a:pos x="T0" y="T1"/>
                  </a:cxn>
                  <a:cxn ang="T11">
                    <a:pos x="T2" y="T3"/>
                  </a:cxn>
                  <a:cxn ang="T12">
                    <a:pos x="T4" y="T5"/>
                  </a:cxn>
                  <a:cxn ang="T13">
                    <a:pos x="T6" y="T7"/>
                  </a:cxn>
                  <a:cxn ang="T14">
                    <a:pos x="T8" y="T9"/>
                  </a:cxn>
                </a:cxnLst>
                <a:rect l="T15" t="T16" r="T17" b="T18"/>
                <a:pathLst>
                  <a:path w="469" h="44">
                    <a:moveTo>
                      <a:pt x="468" y="43"/>
                    </a:moveTo>
                    <a:lnTo>
                      <a:pt x="421" y="0"/>
                    </a:lnTo>
                    <a:lnTo>
                      <a:pt x="0" y="0"/>
                    </a:lnTo>
                    <a:lnTo>
                      <a:pt x="46" y="43"/>
                    </a:lnTo>
                    <a:lnTo>
                      <a:pt x="468" y="43"/>
                    </a:lnTo>
                  </a:path>
                </a:pathLst>
              </a:custGeom>
              <a:solidFill>
                <a:srgbClr val="C9C9B6"/>
              </a:solidFill>
              <a:ln w="12700" cap="rnd">
                <a:solidFill>
                  <a:srgbClr val="494936"/>
                </a:solidFill>
                <a:round/>
                <a:headEnd type="none" w="sm" len="sm"/>
                <a:tailEnd type="none" w="sm" len="sm"/>
              </a:ln>
            </p:spPr>
            <p:txBody>
              <a:bodyPr/>
              <a:lstStyle/>
              <a:p>
                <a:endParaRPr lang="es-ES"/>
              </a:p>
            </p:txBody>
          </p:sp>
          <p:sp>
            <p:nvSpPr>
              <p:cNvPr id="85724" name="Rectangle 29"/>
              <p:cNvSpPr>
                <a:spLocks noChangeArrowheads="1"/>
              </p:cNvSpPr>
              <p:nvPr/>
            </p:nvSpPr>
            <p:spPr bwMode="auto">
              <a:xfrm>
                <a:off x="3493" y="2169"/>
                <a:ext cx="414" cy="325"/>
              </a:xfrm>
              <a:prstGeom prst="rect">
                <a:avLst/>
              </a:prstGeom>
              <a:solidFill>
                <a:srgbClr val="B7B79D"/>
              </a:solidFill>
              <a:ln w="12700">
                <a:solidFill>
                  <a:srgbClr val="494936"/>
                </a:solidFill>
                <a:miter lim="800000"/>
                <a:headEnd/>
                <a:tailEnd/>
              </a:ln>
            </p:spPr>
            <p:txBody>
              <a:bodyPr wrap="none" anchor="ctr"/>
              <a:lstStyle/>
              <a:p>
                <a:pPr eaLnBrk="0" hangingPunct="0"/>
                <a:endParaRPr lang="es-ES"/>
              </a:p>
            </p:txBody>
          </p:sp>
          <p:sp>
            <p:nvSpPr>
              <p:cNvPr id="85725" name="Rectangle 30"/>
              <p:cNvSpPr>
                <a:spLocks noChangeArrowheads="1"/>
              </p:cNvSpPr>
              <p:nvPr/>
            </p:nvSpPr>
            <p:spPr bwMode="auto">
              <a:xfrm>
                <a:off x="3529" y="2212"/>
                <a:ext cx="342" cy="249"/>
              </a:xfrm>
              <a:prstGeom prst="rect">
                <a:avLst/>
              </a:prstGeom>
              <a:gradFill rotWithShape="0">
                <a:gsLst>
                  <a:gs pos="0">
                    <a:srgbClr val="4CADC6"/>
                  </a:gs>
                  <a:gs pos="100000">
                    <a:srgbClr val="008AAE"/>
                  </a:gs>
                </a:gsLst>
                <a:lin ang="2700000" scaled="1"/>
              </a:gradFill>
              <a:ln w="12700">
                <a:solidFill>
                  <a:srgbClr val="494936"/>
                </a:solidFill>
                <a:miter lim="800000"/>
                <a:headEnd/>
                <a:tailEnd/>
              </a:ln>
            </p:spPr>
            <p:txBody>
              <a:bodyPr wrap="none" anchor="ctr"/>
              <a:lstStyle/>
              <a:p>
                <a:pPr eaLnBrk="0" hangingPunct="0"/>
                <a:endParaRPr lang="es-ES"/>
              </a:p>
            </p:txBody>
          </p:sp>
          <p:sp>
            <p:nvSpPr>
              <p:cNvPr id="85726" name="Freeform 31"/>
              <p:cNvSpPr>
                <a:spLocks/>
              </p:cNvSpPr>
              <p:nvPr/>
            </p:nvSpPr>
            <p:spPr bwMode="auto">
              <a:xfrm>
                <a:off x="3442" y="2122"/>
                <a:ext cx="47" cy="377"/>
              </a:xfrm>
              <a:custGeom>
                <a:avLst/>
                <a:gdLst>
                  <a:gd name="T0" fmla="*/ 46 w 47"/>
                  <a:gd name="T1" fmla="*/ 376 h 377"/>
                  <a:gd name="T2" fmla="*/ 0 w 47"/>
                  <a:gd name="T3" fmla="*/ 328 h 377"/>
                  <a:gd name="T4" fmla="*/ 0 w 47"/>
                  <a:gd name="T5" fmla="*/ 0 h 377"/>
                  <a:gd name="T6" fmla="*/ 46 w 47"/>
                  <a:gd name="T7" fmla="*/ 42 h 377"/>
                  <a:gd name="T8" fmla="*/ 46 w 47"/>
                  <a:gd name="T9" fmla="*/ 376 h 377"/>
                  <a:gd name="T10" fmla="*/ 0 60000 65536"/>
                  <a:gd name="T11" fmla="*/ 0 60000 65536"/>
                  <a:gd name="T12" fmla="*/ 0 60000 65536"/>
                  <a:gd name="T13" fmla="*/ 0 60000 65536"/>
                  <a:gd name="T14" fmla="*/ 0 60000 65536"/>
                  <a:gd name="T15" fmla="*/ 0 w 47"/>
                  <a:gd name="T16" fmla="*/ 0 h 377"/>
                  <a:gd name="T17" fmla="*/ 47 w 47"/>
                  <a:gd name="T18" fmla="*/ 377 h 377"/>
                </a:gdLst>
                <a:ahLst/>
                <a:cxnLst>
                  <a:cxn ang="T10">
                    <a:pos x="T0" y="T1"/>
                  </a:cxn>
                  <a:cxn ang="T11">
                    <a:pos x="T2" y="T3"/>
                  </a:cxn>
                  <a:cxn ang="T12">
                    <a:pos x="T4" y="T5"/>
                  </a:cxn>
                  <a:cxn ang="T13">
                    <a:pos x="T6" y="T7"/>
                  </a:cxn>
                  <a:cxn ang="T14">
                    <a:pos x="T8" y="T9"/>
                  </a:cxn>
                </a:cxnLst>
                <a:rect l="T15" t="T16" r="T17" b="T18"/>
                <a:pathLst>
                  <a:path w="47" h="377">
                    <a:moveTo>
                      <a:pt x="46" y="376"/>
                    </a:moveTo>
                    <a:lnTo>
                      <a:pt x="0" y="328"/>
                    </a:lnTo>
                    <a:lnTo>
                      <a:pt x="0" y="0"/>
                    </a:lnTo>
                    <a:lnTo>
                      <a:pt x="46" y="42"/>
                    </a:lnTo>
                    <a:lnTo>
                      <a:pt x="46" y="376"/>
                    </a:lnTo>
                  </a:path>
                </a:pathLst>
              </a:custGeom>
              <a:solidFill>
                <a:srgbClr val="7A7A5A"/>
              </a:solidFill>
              <a:ln w="12700" cap="rnd">
                <a:solidFill>
                  <a:srgbClr val="494936"/>
                </a:solidFill>
                <a:round/>
                <a:headEnd type="none" w="sm" len="sm"/>
                <a:tailEnd type="none" w="sm" len="sm"/>
              </a:ln>
            </p:spPr>
            <p:txBody>
              <a:bodyPr/>
              <a:lstStyle/>
              <a:p>
                <a:endParaRPr lang="es-ES"/>
              </a:p>
            </p:txBody>
          </p:sp>
        </p:grpSp>
        <p:grpSp>
          <p:nvGrpSpPr>
            <p:cNvPr id="85712" name="Group 32"/>
            <p:cNvGrpSpPr>
              <a:grpSpLocks/>
            </p:cNvGrpSpPr>
            <p:nvPr/>
          </p:nvGrpSpPr>
          <p:grpSpPr bwMode="auto">
            <a:xfrm>
              <a:off x="3593" y="1988"/>
              <a:ext cx="168" cy="164"/>
              <a:chOff x="3593" y="1988"/>
              <a:chExt cx="168" cy="164"/>
            </a:xfrm>
          </p:grpSpPr>
          <p:sp>
            <p:nvSpPr>
              <p:cNvPr id="85713" name="Freeform 33"/>
              <p:cNvSpPr>
                <a:spLocks/>
              </p:cNvSpPr>
              <p:nvPr/>
            </p:nvSpPr>
            <p:spPr bwMode="auto">
              <a:xfrm>
                <a:off x="3593" y="1988"/>
                <a:ext cx="159" cy="27"/>
              </a:xfrm>
              <a:custGeom>
                <a:avLst/>
                <a:gdLst>
                  <a:gd name="T0" fmla="*/ 0 w 159"/>
                  <a:gd name="T1" fmla="*/ 0 h 27"/>
                  <a:gd name="T2" fmla="*/ 71 w 159"/>
                  <a:gd name="T3" fmla="*/ 26 h 27"/>
                  <a:gd name="T4" fmla="*/ 158 w 159"/>
                  <a:gd name="T5" fmla="*/ 26 h 27"/>
                  <a:gd name="T6" fmla="*/ 79 w 159"/>
                  <a:gd name="T7" fmla="*/ 0 h 27"/>
                  <a:gd name="T8" fmla="*/ 0 w 159"/>
                  <a:gd name="T9" fmla="*/ 0 h 27"/>
                  <a:gd name="T10" fmla="*/ 0 60000 65536"/>
                  <a:gd name="T11" fmla="*/ 0 60000 65536"/>
                  <a:gd name="T12" fmla="*/ 0 60000 65536"/>
                  <a:gd name="T13" fmla="*/ 0 60000 65536"/>
                  <a:gd name="T14" fmla="*/ 0 60000 65536"/>
                  <a:gd name="T15" fmla="*/ 0 w 159"/>
                  <a:gd name="T16" fmla="*/ 0 h 27"/>
                  <a:gd name="T17" fmla="*/ 159 w 159"/>
                  <a:gd name="T18" fmla="*/ 27 h 27"/>
                </a:gdLst>
                <a:ahLst/>
                <a:cxnLst>
                  <a:cxn ang="T10">
                    <a:pos x="T0" y="T1"/>
                  </a:cxn>
                  <a:cxn ang="T11">
                    <a:pos x="T2" y="T3"/>
                  </a:cxn>
                  <a:cxn ang="T12">
                    <a:pos x="T4" y="T5"/>
                  </a:cxn>
                  <a:cxn ang="T13">
                    <a:pos x="T6" y="T7"/>
                  </a:cxn>
                  <a:cxn ang="T14">
                    <a:pos x="T8" y="T9"/>
                  </a:cxn>
                </a:cxnLst>
                <a:rect l="T15" t="T16" r="T17" b="T18"/>
                <a:pathLst>
                  <a:path w="159" h="27">
                    <a:moveTo>
                      <a:pt x="0" y="0"/>
                    </a:moveTo>
                    <a:lnTo>
                      <a:pt x="71" y="26"/>
                    </a:lnTo>
                    <a:lnTo>
                      <a:pt x="158" y="26"/>
                    </a:lnTo>
                    <a:lnTo>
                      <a:pt x="79" y="0"/>
                    </a:lnTo>
                    <a:lnTo>
                      <a:pt x="0" y="0"/>
                    </a:lnTo>
                  </a:path>
                </a:pathLst>
              </a:custGeom>
              <a:solidFill>
                <a:srgbClr val="CECECE"/>
              </a:solidFill>
              <a:ln w="12700" cap="rnd">
                <a:solidFill>
                  <a:schemeClr val="tx1"/>
                </a:solidFill>
                <a:round/>
                <a:headEnd type="none" w="sm" len="sm"/>
                <a:tailEnd type="none" w="sm" len="sm"/>
              </a:ln>
            </p:spPr>
            <p:txBody>
              <a:bodyPr/>
              <a:lstStyle/>
              <a:p>
                <a:endParaRPr lang="es-ES"/>
              </a:p>
            </p:txBody>
          </p:sp>
          <p:sp>
            <p:nvSpPr>
              <p:cNvPr id="85714" name="Rectangle 34"/>
              <p:cNvSpPr>
                <a:spLocks noChangeArrowheads="1"/>
              </p:cNvSpPr>
              <p:nvPr/>
            </p:nvSpPr>
            <p:spPr bwMode="auto">
              <a:xfrm>
                <a:off x="3655" y="2130"/>
                <a:ext cx="82" cy="18"/>
              </a:xfrm>
              <a:prstGeom prst="rect">
                <a:avLst/>
              </a:prstGeom>
              <a:solidFill>
                <a:srgbClr val="676767"/>
              </a:solidFill>
              <a:ln w="12700">
                <a:solidFill>
                  <a:schemeClr val="tx1"/>
                </a:solidFill>
                <a:miter lim="800000"/>
                <a:headEnd/>
                <a:tailEnd/>
              </a:ln>
            </p:spPr>
            <p:txBody>
              <a:bodyPr wrap="none" anchor="ctr"/>
              <a:lstStyle/>
              <a:p>
                <a:pPr eaLnBrk="0" hangingPunct="0"/>
                <a:endParaRPr lang="es-ES"/>
              </a:p>
            </p:txBody>
          </p:sp>
          <p:sp>
            <p:nvSpPr>
              <p:cNvPr id="85715" name="Freeform 35"/>
              <p:cNvSpPr>
                <a:spLocks/>
              </p:cNvSpPr>
              <p:nvPr/>
            </p:nvSpPr>
            <p:spPr bwMode="auto">
              <a:xfrm>
                <a:off x="3593" y="1988"/>
                <a:ext cx="73" cy="164"/>
              </a:xfrm>
              <a:custGeom>
                <a:avLst/>
                <a:gdLst>
                  <a:gd name="T0" fmla="*/ 72 w 73"/>
                  <a:gd name="T1" fmla="*/ 25 h 164"/>
                  <a:gd name="T2" fmla="*/ 72 w 73"/>
                  <a:gd name="T3" fmla="*/ 140 h 164"/>
                  <a:gd name="T4" fmla="*/ 58 w 73"/>
                  <a:gd name="T5" fmla="*/ 138 h 164"/>
                  <a:gd name="T6" fmla="*/ 58 w 73"/>
                  <a:gd name="T7" fmla="*/ 163 h 164"/>
                  <a:gd name="T8" fmla="*/ 0 w 73"/>
                  <a:gd name="T9" fmla="*/ 124 h 164"/>
                  <a:gd name="T10" fmla="*/ 0 w 73"/>
                  <a:gd name="T11" fmla="*/ 0 h 164"/>
                  <a:gd name="T12" fmla="*/ 72 w 73"/>
                  <a:gd name="T13" fmla="*/ 25 h 164"/>
                  <a:gd name="T14" fmla="*/ 0 60000 65536"/>
                  <a:gd name="T15" fmla="*/ 0 60000 65536"/>
                  <a:gd name="T16" fmla="*/ 0 60000 65536"/>
                  <a:gd name="T17" fmla="*/ 0 60000 65536"/>
                  <a:gd name="T18" fmla="*/ 0 60000 65536"/>
                  <a:gd name="T19" fmla="*/ 0 60000 65536"/>
                  <a:gd name="T20" fmla="*/ 0 60000 65536"/>
                  <a:gd name="T21" fmla="*/ 0 w 73"/>
                  <a:gd name="T22" fmla="*/ 0 h 164"/>
                  <a:gd name="T23" fmla="*/ 73 w 73"/>
                  <a:gd name="T24" fmla="*/ 164 h 1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3" h="164">
                    <a:moveTo>
                      <a:pt x="72" y="25"/>
                    </a:moveTo>
                    <a:lnTo>
                      <a:pt x="72" y="140"/>
                    </a:lnTo>
                    <a:lnTo>
                      <a:pt x="58" y="138"/>
                    </a:lnTo>
                    <a:lnTo>
                      <a:pt x="58" y="163"/>
                    </a:lnTo>
                    <a:lnTo>
                      <a:pt x="0" y="124"/>
                    </a:lnTo>
                    <a:lnTo>
                      <a:pt x="0" y="0"/>
                    </a:lnTo>
                    <a:lnTo>
                      <a:pt x="72" y="25"/>
                    </a:lnTo>
                  </a:path>
                </a:pathLst>
              </a:custGeom>
              <a:solidFill>
                <a:srgbClr val="919191"/>
              </a:solidFill>
              <a:ln w="12700" cap="rnd">
                <a:solidFill>
                  <a:schemeClr val="tx1"/>
                </a:solidFill>
                <a:round/>
                <a:headEnd type="none" w="sm" len="sm"/>
                <a:tailEnd type="none" w="sm" len="sm"/>
              </a:ln>
            </p:spPr>
            <p:txBody>
              <a:bodyPr/>
              <a:lstStyle/>
              <a:p>
                <a:endParaRPr lang="es-ES"/>
              </a:p>
            </p:txBody>
          </p:sp>
          <p:sp>
            <p:nvSpPr>
              <p:cNvPr id="85716" name="Rectangle 36"/>
              <p:cNvSpPr>
                <a:spLocks noChangeArrowheads="1"/>
              </p:cNvSpPr>
              <p:nvPr/>
            </p:nvSpPr>
            <p:spPr bwMode="auto">
              <a:xfrm>
                <a:off x="3668" y="2018"/>
                <a:ext cx="81" cy="108"/>
              </a:xfrm>
              <a:prstGeom prst="rect">
                <a:avLst/>
              </a:prstGeom>
              <a:solidFill>
                <a:schemeClr val="bg2"/>
              </a:solidFill>
              <a:ln w="12700">
                <a:solidFill>
                  <a:schemeClr val="tx1"/>
                </a:solidFill>
                <a:miter lim="800000"/>
                <a:headEnd/>
                <a:tailEnd/>
              </a:ln>
            </p:spPr>
            <p:txBody>
              <a:bodyPr wrap="none" anchor="ctr"/>
              <a:lstStyle/>
              <a:p>
                <a:pPr eaLnBrk="0" hangingPunct="0"/>
                <a:endParaRPr lang="es-ES"/>
              </a:p>
            </p:txBody>
          </p:sp>
          <p:grpSp>
            <p:nvGrpSpPr>
              <p:cNvPr id="85717" name="Group 37"/>
              <p:cNvGrpSpPr>
                <a:grpSpLocks/>
              </p:cNvGrpSpPr>
              <p:nvPr/>
            </p:nvGrpSpPr>
            <p:grpSpPr bwMode="auto">
              <a:xfrm>
                <a:off x="3678" y="2029"/>
                <a:ext cx="83" cy="83"/>
                <a:chOff x="3678" y="2029"/>
                <a:chExt cx="83" cy="83"/>
              </a:xfrm>
            </p:grpSpPr>
            <p:sp>
              <p:nvSpPr>
                <p:cNvPr id="85718" name="Oval 38"/>
                <p:cNvSpPr>
                  <a:spLocks noChangeArrowheads="1"/>
                </p:cNvSpPr>
                <p:nvPr/>
              </p:nvSpPr>
              <p:spPr bwMode="auto">
                <a:xfrm>
                  <a:off x="3678" y="2029"/>
                  <a:ext cx="71" cy="80"/>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85719" name="Oval 39"/>
                <p:cNvSpPr>
                  <a:spLocks noChangeArrowheads="1"/>
                </p:cNvSpPr>
                <p:nvPr/>
              </p:nvSpPr>
              <p:spPr bwMode="auto">
                <a:xfrm>
                  <a:off x="3690" y="2031"/>
                  <a:ext cx="71" cy="81"/>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85720" name="Oval 40"/>
                <p:cNvSpPr>
                  <a:spLocks noChangeArrowheads="1"/>
                </p:cNvSpPr>
                <p:nvPr/>
              </p:nvSpPr>
              <p:spPr bwMode="auto">
                <a:xfrm>
                  <a:off x="3701" y="2042"/>
                  <a:ext cx="52" cy="59"/>
                </a:xfrm>
                <a:prstGeom prst="ellipse">
                  <a:avLst/>
                </a:prstGeom>
                <a:gradFill rotWithShape="0">
                  <a:gsLst>
                    <a:gs pos="0">
                      <a:srgbClr val="4CADC6"/>
                    </a:gs>
                    <a:gs pos="100000">
                      <a:srgbClr val="008AAE"/>
                    </a:gs>
                  </a:gsLst>
                  <a:lin ang="2700000" scaled="1"/>
                </a:gradFill>
                <a:ln w="12700">
                  <a:solidFill>
                    <a:srgbClr val="333333"/>
                  </a:solidFill>
                  <a:round/>
                  <a:headEnd/>
                  <a:tailEnd/>
                </a:ln>
              </p:spPr>
              <p:txBody>
                <a:bodyPr wrap="none" anchor="ctr"/>
                <a:lstStyle/>
                <a:p>
                  <a:pPr eaLnBrk="0" hangingPunct="0"/>
                  <a:endParaRPr lang="es-ES"/>
                </a:p>
              </p:txBody>
            </p:sp>
          </p:grpSp>
        </p:grpSp>
      </p:grpSp>
      <p:grpSp>
        <p:nvGrpSpPr>
          <p:cNvPr id="85000" name="Group 41"/>
          <p:cNvGrpSpPr>
            <a:grpSpLocks/>
          </p:cNvGrpSpPr>
          <p:nvPr/>
        </p:nvGrpSpPr>
        <p:grpSpPr bwMode="auto">
          <a:xfrm>
            <a:off x="6149975" y="4397375"/>
            <a:ext cx="1774825" cy="1139825"/>
            <a:chOff x="3442" y="2507"/>
            <a:chExt cx="994" cy="639"/>
          </a:xfrm>
        </p:grpSpPr>
        <p:sp>
          <p:nvSpPr>
            <p:cNvPr id="85538" name="Oval 42"/>
            <p:cNvSpPr>
              <a:spLocks noChangeArrowheads="1"/>
            </p:cNvSpPr>
            <p:nvPr/>
          </p:nvSpPr>
          <p:spPr bwMode="auto">
            <a:xfrm>
              <a:off x="4062" y="2948"/>
              <a:ext cx="107" cy="45"/>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85539" name="Rectangle 43"/>
            <p:cNvSpPr>
              <a:spLocks noChangeArrowheads="1"/>
            </p:cNvSpPr>
            <p:nvPr/>
          </p:nvSpPr>
          <p:spPr bwMode="auto">
            <a:xfrm>
              <a:off x="4109" y="2880"/>
              <a:ext cx="18" cy="71"/>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85540" name="Freeform 44"/>
            <p:cNvSpPr>
              <a:spLocks/>
            </p:cNvSpPr>
            <p:nvPr/>
          </p:nvSpPr>
          <p:spPr bwMode="auto">
            <a:xfrm>
              <a:off x="4018" y="2820"/>
              <a:ext cx="187" cy="64"/>
            </a:xfrm>
            <a:custGeom>
              <a:avLst/>
              <a:gdLst>
                <a:gd name="T0" fmla="*/ 0 w 187"/>
                <a:gd name="T1" fmla="*/ 32 h 64"/>
                <a:gd name="T2" fmla="*/ 0 w 187"/>
                <a:gd name="T3" fmla="*/ 51 h 64"/>
                <a:gd name="T4" fmla="*/ 61 w 187"/>
                <a:gd name="T5" fmla="*/ 63 h 64"/>
                <a:gd name="T6" fmla="*/ 128 w 187"/>
                <a:gd name="T7" fmla="*/ 63 h 64"/>
                <a:gd name="T8" fmla="*/ 182 w 187"/>
                <a:gd name="T9" fmla="*/ 45 h 64"/>
                <a:gd name="T10" fmla="*/ 186 w 187"/>
                <a:gd name="T11" fmla="*/ 0 h 64"/>
                <a:gd name="T12" fmla="*/ 78 w 187"/>
                <a:gd name="T13" fmla="*/ 0 h 64"/>
                <a:gd name="T14" fmla="*/ 0 w 187"/>
                <a:gd name="T15" fmla="*/ 32 h 64"/>
                <a:gd name="T16" fmla="*/ 0 60000 65536"/>
                <a:gd name="T17" fmla="*/ 0 60000 65536"/>
                <a:gd name="T18" fmla="*/ 0 60000 65536"/>
                <a:gd name="T19" fmla="*/ 0 60000 65536"/>
                <a:gd name="T20" fmla="*/ 0 60000 65536"/>
                <a:gd name="T21" fmla="*/ 0 60000 65536"/>
                <a:gd name="T22" fmla="*/ 0 60000 65536"/>
                <a:gd name="T23" fmla="*/ 0 60000 65536"/>
                <a:gd name="T24" fmla="*/ 0 w 187"/>
                <a:gd name="T25" fmla="*/ 0 h 64"/>
                <a:gd name="T26" fmla="*/ 187 w 187"/>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7" h="64">
                  <a:moveTo>
                    <a:pt x="0" y="32"/>
                  </a:moveTo>
                  <a:lnTo>
                    <a:pt x="0" y="51"/>
                  </a:lnTo>
                  <a:lnTo>
                    <a:pt x="61" y="63"/>
                  </a:lnTo>
                  <a:lnTo>
                    <a:pt x="128" y="63"/>
                  </a:lnTo>
                  <a:lnTo>
                    <a:pt x="182" y="45"/>
                  </a:lnTo>
                  <a:lnTo>
                    <a:pt x="186" y="0"/>
                  </a:lnTo>
                  <a:lnTo>
                    <a:pt x="78" y="0"/>
                  </a:lnTo>
                  <a:lnTo>
                    <a:pt x="0"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85541" name="Freeform 45"/>
            <p:cNvSpPr>
              <a:spLocks/>
            </p:cNvSpPr>
            <p:nvPr/>
          </p:nvSpPr>
          <p:spPr bwMode="auto">
            <a:xfrm>
              <a:off x="4023" y="2843"/>
              <a:ext cx="177" cy="36"/>
            </a:xfrm>
            <a:custGeom>
              <a:avLst/>
              <a:gdLst>
                <a:gd name="T0" fmla="*/ 0 w 177"/>
                <a:gd name="T1" fmla="*/ 10 h 36"/>
                <a:gd name="T2" fmla="*/ 0 w 177"/>
                <a:gd name="T3" fmla="*/ 23 h 36"/>
                <a:gd name="T4" fmla="*/ 54 w 177"/>
                <a:gd name="T5" fmla="*/ 35 h 36"/>
                <a:gd name="T6" fmla="*/ 124 w 177"/>
                <a:gd name="T7" fmla="*/ 35 h 36"/>
                <a:gd name="T8" fmla="*/ 176 w 177"/>
                <a:gd name="T9" fmla="*/ 18 h 36"/>
                <a:gd name="T10" fmla="*/ 176 w 177"/>
                <a:gd name="T11" fmla="*/ 0 h 36"/>
                <a:gd name="T12" fmla="*/ 128 w 177"/>
                <a:gd name="T13" fmla="*/ 18 h 36"/>
                <a:gd name="T14" fmla="*/ 56 w 177"/>
                <a:gd name="T15" fmla="*/ 18 h 36"/>
                <a:gd name="T16" fmla="*/ 0 w 177"/>
                <a:gd name="T17" fmla="*/ 1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7"/>
                <a:gd name="T28" fmla="*/ 0 h 36"/>
                <a:gd name="T29" fmla="*/ 177 w 177"/>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7" h="36">
                  <a:moveTo>
                    <a:pt x="0" y="10"/>
                  </a:moveTo>
                  <a:lnTo>
                    <a:pt x="0" y="23"/>
                  </a:lnTo>
                  <a:lnTo>
                    <a:pt x="54" y="35"/>
                  </a:lnTo>
                  <a:lnTo>
                    <a:pt x="124" y="35"/>
                  </a:lnTo>
                  <a:lnTo>
                    <a:pt x="176" y="18"/>
                  </a:lnTo>
                  <a:lnTo>
                    <a:pt x="176" y="0"/>
                  </a:lnTo>
                  <a:lnTo>
                    <a:pt x="128" y="18"/>
                  </a:lnTo>
                  <a:lnTo>
                    <a:pt x="56" y="18"/>
                  </a:lnTo>
                  <a:lnTo>
                    <a:pt x="0" y="10"/>
                  </a:lnTo>
                </a:path>
              </a:pathLst>
            </a:custGeom>
            <a:solidFill>
              <a:srgbClr val="606060"/>
            </a:solidFill>
            <a:ln w="9525" cap="rnd">
              <a:noFill/>
              <a:round/>
              <a:headEnd type="none" w="sm" len="sm"/>
              <a:tailEnd type="none" w="sm" len="sm"/>
            </a:ln>
          </p:spPr>
          <p:txBody>
            <a:bodyPr/>
            <a:lstStyle/>
            <a:p>
              <a:endParaRPr lang="es-ES"/>
            </a:p>
          </p:txBody>
        </p:sp>
        <p:sp>
          <p:nvSpPr>
            <p:cNvPr id="85542" name="Freeform 46"/>
            <p:cNvSpPr>
              <a:spLocks/>
            </p:cNvSpPr>
            <p:nvPr/>
          </p:nvSpPr>
          <p:spPr bwMode="auto">
            <a:xfrm>
              <a:off x="3972" y="2885"/>
              <a:ext cx="49" cy="104"/>
            </a:xfrm>
            <a:custGeom>
              <a:avLst/>
              <a:gdLst>
                <a:gd name="T0" fmla="*/ 0 w 49"/>
                <a:gd name="T1" fmla="*/ 0 h 104"/>
                <a:gd name="T2" fmla="*/ 5 w 49"/>
                <a:gd name="T3" fmla="*/ 18 h 104"/>
                <a:gd name="T4" fmla="*/ 9 w 49"/>
                <a:gd name="T5" fmla="*/ 34 h 104"/>
                <a:gd name="T6" fmla="*/ 16 w 49"/>
                <a:gd name="T7" fmla="*/ 50 h 104"/>
                <a:gd name="T8" fmla="*/ 20 w 49"/>
                <a:gd name="T9" fmla="*/ 60 h 104"/>
                <a:gd name="T10" fmla="*/ 20 w 49"/>
                <a:gd name="T11" fmla="*/ 67 h 104"/>
                <a:gd name="T12" fmla="*/ 20 w 49"/>
                <a:gd name="T13" fmla="*/ 73 h 104"/>
                <a:gd name="T14" fmla="*/ 11 w 49"/>
                <a:gd name="T15" fmla="*/ 82 h 104"/>
                <a:gd name="T16" fmla="*/ 0 w 49"/>
                <a:gd name="T17" fmla="*/ 92 h 104"/>
                <a:gd name="T18" fmla="*/ 10 w 49"/>
                <a:gd name="T19" fmla="*/ 103 h 104"/>
                <a:gd name="T20" fmla="*/ 26 w 49"/>
                <a:gd name="T21" fmla="*/ 94 h 104"/>
                <a:gd name="T22" fmla="*/ 38 w 49"/>
                <a:gd name="T23" fmla="*/ 86 h 104"/>
                <a:gd name="T24" fmla="*/ 48 w 49"/>
                <a:gd name="T25" fmla="*/ 83 h 104"/>
                <a:gd name="T26" fmla="*/ 48 w 49"/>
                <a:gd name="T27" fmla="*/ 73 h 104"/>
                <a:gd name="T28" fmla="*/ 43 w 49"/>
                <a:gd name="T29" fmla="*/ 68 h 104"/>
                <a:gd name="T30" fmla="*/ 38 w 49"/>
                <a:gd name="T31" fmla="*/ 60 h 104"/>
                <a:gd name="T32" fmla="*/ 38 w 49"/>
                <a:gd name="T33" fmla="*/ 48 h 104"/>
                <a:gd name="T34" fmla="*/ 37 w 49"/>
                <a:gd name="T35" fmla="*/ 37 h 104"/>
                <a:gd name="T36" fmla="*/ 38 w 49"/>
                <a:gd name="T37" fmla="*/ 24 h 104"/>
                <a:gd name="T38" fmla="*/ 40 w 49"/>
                <a:gd name="T39" fmla="*/ 17 h 104"/>
                <a:gd name="T40" fmla="*/ 40 w 49"/>
                <a:gd name="T41" fmla="*/ 0 h 104"/>
                <a:gd name="T42" fmla="*/ 0 w 49"/>
                <a:gd name="T43" fmla="*/ 0 h 1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104"/>
                <a:gd name="T68" fmla="*/ 49 w 49"/>
                <a:gd name="T69" fmla="*/ 104 h 1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104">
                  <a:moveTo>
                    <a:pt x="0" y="0"/>
                  </a:moveTo>
                  <a:lnTo>
                    <a:pt x="5" y="18"/>
                  </a:lnTo>
                  <a:lnTo>
                    <a:pt x="9" y="34"/>
                  </a:lnTo>
                  <a:lnTo>
                    <a:pt x="16" y="50"/>
                  </a:lnTo>
                  <a:lnTo>
                    <a:pt x="20" y="60"/>
                  </a:lnTo>
                  <a:lnTo>
                    <a:pt x="20" y="67"/>
                  </a:lnTo>
                  <a:lnTo>
                    <a:pt x="20" y="73"/>
                  </a:lnTo>
                  <a:lnTo>
                    <a:pt x="11" y="82"/>
                  </a:lnTo>
                  <a:lnTo>
                    <a:pt x="0" y="92"/>
                  </a:lnTo>
                  <a:lnTo>
                    <a:pt x="10" y="103"/>
                  </a:lnTo>
                  <a:lnTo>
                    <a:pt x="26" y="94"/>
                  </a:lnTo>
                  <a:lnTo>
                    <a:pt x="38" y="86"/>
                  </a:lnTo>
                  <a:lnTo>
                    <a:pt x="48" y="83"/>
                  </a:lnTo>
                  <a:lnTo>
                    <a:pt x="48" y="73"/>
                  </a:lnTo>
                  <a:lnTo>
                    <a:pt x="43" y="68"/>
                  </a:lnTo>
                  <a:lnTo>
                    <a:pt x="38" y="60"/>
                  </a:lnTo>
                  <a:lnTo>
                    <a:pt x="38" y="48"/>
                  </a:lnTo>
                  <a:lnTo>
                    <a:pt x="37" y="37"/>
                  </a:lnTo>
                  <a:lnTo>
                    <a:pt x="38" y="24"/>
                  </a:lnTo>
                  <a:lnTo>
                    <a:pt x="40" y="17"/>
                  </a:lnTo>
                  <a:lnTo>
                    <a:pt x="40" y="0"/>
                  </a:lnTo>
                  <a:lnTo>
                    <a:pt x="0"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5543" name="Freeform 47"/>
            <p:cNvSpPr>
              <a:spLocks/>
            </p:cNvSpPr>
            <p:nvPr/>
          </p:nvSpPr>
          <p:spPr bwMode="auto">
            <a:xfrm>
              <a:off x="3951" y="2957"/>
              <a:ext cx="73" cy="37"/>
            </a:xfrm>
            <a:custGeom>
              <a:avLst/>
              <a:gdLst>
                <a:gd name="T0" fmla="*/ 19 w 73"/>
                <a:gd name="T1" fmla="*/ 19 h 37"/>
                <a:gd name="T2" fmla="*/ 26 w 73"/>
                <a:gd name="T3" fmla="*/ 23 h 37"/>
                <a:gd name="T4" fmla="*/ 37 w 73"/>
                <a:gd name="T5" fmla="*/ 22 h 37"/>
                <a:gd name="T6" fmla="*/ 50 w 73"/>
                <a:gd name="T7" fmla="*/ 15 h 37"/>
                <a:gd name="T8" fmla="*/ 59 w 73"/>
                <a:gd name="T9" fmla="*/ 9 h 37"/>
                <a:gd name="T10" fmla="*/ 64 w 73"/>
                <a:gd name="T11" fmla="*/ 0 h 37"/>
                <a:gd name="T12" fmla="*/ 67 w 73"/>
                <a:gd name="T13" fmla="*/ 1 h 37"/>
                <a:gd name="T14" fmla="*/ 72 w 73"/>
                <a:gd name="T15" fmla="*/ 10 h 37"/>
                <a:gd name="T16" fmla="*/ 69 w 73"/>
                <a:gd name="T17" fmla="*/ 14 h 37"/>
                <a:gd name="T18" fmla="*/ 59 w 73"/>
                <a:gd name="T19" fmla="*/ 18 h 37"/>
                <a:gd name="T20" fmla="*/ 46 w 73"/>
                <a:gd name="T21" fmla="*/ 22 h 37"/>
                <a:gd name="T22" fmla="*/ 33 w 73"/>
                <a:gd name="T23" fmla="*/ 33 h 37"/>
                <a:gd name="T24" fmla="*/ 19 w 73"/>
                <a:gd name="T25" fmla="*/ 36 h 37"/>
                <a:gd name="T26" fmla="*/ 9 w 73"/>
                <a:gd name="T27" fmla="*/ 36 h 37"/>
                <a:gd name="T28" fmla="*/ 2 w 73"/>
                <a:gd name="T29" fmla="*/ 34 h 37"/>
                <a:gd name="T30" fmla="*/ 0 w 73"/>
                <a:gd name="T31" fmla="*/ 31 h 37"/>
                <a:gd name="T32" fmla="*/ 0 w 73"/>
                <a:gd name="T33" fmla="*/ 27 h 37"/>
                <a:gd name="T34" fmla="*/ 2 w 73"/>
                <a:gd name="T35" fmla="*/ 27 h 37"/>
                <a:gd name="T36" fmla="*/ 19 w 73"/>
                <a:gd name="T37" fmla="*/ 19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7"/>
                <a:gd name="T59" fmla="*/ 73 w 73"/>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7">
                  <a:moveTo>
                    <a:pt x="19" y="19"/>
                  </a:moveTo>
                  <a:lnTo>
                    <a:pt x="26" y="23"/>
                  </a:lnTo>
                  <a:lnTo>
                    <a:pt x="37" y="22"/>
                  </a:lnTo>
                  <a:lnTo>
                    <a:pt x="50" y="15"/>
                  </a:lnTo>
                  <a:lnTo>
                    <a:pt x="59" y="9"/>
                  </a:lnTo>
                  <a:lnTo>
                    <a:pt x="64" y="0"/>
                  </a:lnTo>
                  <a:lnTo>
                    <a:pt x="67" y="1"/>
                  </a:lnTo>
                  <a:lnTo>
                    <a:pt x="72" y="10"/>
                  </a:lnTo>
                  <a:lnTo>
                    <a:pt x="69" y="14"/>
                  </a:lnTo>
                  <a:lnTo>
                    <a:pt x="59" y="18"/>
                  </a:lnTo>
                  <a:lnTo>
                    <a:pt x="46" y="22"/>
                  </a:lnTo>
                  <a:lnTo>
                    <a:pt x="33" y="33"/>
                  </a:lnTo>
                  <a:lnTo>
                    <a:pt x="19" y="36"/>
                  </a:lnTo>
                  <a:lnTo>
                    <a:pt x="9" y="36"/>
                  </a:lnTo>
                  <a:lnTo>
                    <a:pt x="2" y="34"/>
                  </a:lnTo>
                  <a:lnTo>
                    <a:pt x="0" y="31"/>
                  </a:lnTo>
                  <a:lnTo>
                    <a:pt x="0" y="27"/>
                  </a:lnTo>
                  <a:lnTo>
                    <a:pt x="2" y="27"/>
                  </a:lnTo>
                  <a:lnTo>
                    <a:pt x="19" y="19"/>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544" name="Freeform 48"/>
            <p:cNvSpPr>
              <a:spLocks/>
            </p:cNvSpPr>
            <p:nvPr/>
          </p:nvSpPr>
          <p:spPr bwMode="auto">
            <a:xfrm>
              <a:off x="4012" y="2973"/>
              <a:ext cx="27" cy="26"/>
            </a:xfrm>
            <a:custGeom>
              <a:avLst/>
              <a:gdLst>
                <a:gd name="T0" fmla="*/ 0 w 27"/>
                <a:gd name="T1" fmla="*/ 6 h 26"/>
                <a:gd name="T2" fmla="*/ 1 w 27"/>
                <a:gd name="T3" fmla="*/ 25 h 26"/>
                <a:gd name="T4" fmla="*/ 16 w 27"/>
                <a:gd name="T5" fmla="*/ 25 h 26"/>
                <a:gd name="T6" fmla="*/ 26 w 27"/>
                <a:gd name="T7" fmla="*/ 0 h 26"/>
                <a:gd name="T8" fmla="*/ 0 w 27"/>
                <a:gd name="T9" fmla="*/ 6 h 26"/>
                <a:gd name="T10" fmla="*/ 0 60000 65536"/>
                <a:gd name="T11" fmla="*/ 0 60000 65536"/>
                <a:gd name="T12" fmla="*/ 0 60000 65536"/>
                <a:gd name="T13" fmla="*/ 0 60000 65536"/>
                <a:gd name="T14" fmla="*/ 0 60000 65536"/>
                <a:gd name="T15" fmla="*/ 0 w 27"/>
                <a:gd name="T16" fmla="*/ 0 h 26"/>
                <a:gd name="T17" fmla="*/ 27 w 27"/>
                <a:gd name="T18" fmla="*/ 26 h 26"/>
              </a:gdLst>
              <a:ahLst/>
              <a:cxnLst>
                <a:cxn ang="T10">
                  <a:pos x="T0" y="T1"/>
                </a:cxn>
                <a:cxn ang="T11">
                  <a:pos x="T2" y="T3"/>
                </a:cxn>
                <a:cxn ang="T12">
                  <a:pos x="T4" y="T5"/>
                </a:cxn>
                <a:cxn ang="T13">
                  <a:pos x="T6" y="T7"/>
                </a:cxn>
                <a:cxn ang="T14">
                  <a:pos x="T8" y="T9"/>
                </a:cxn>
              </a:cxnLst>
              <a:rect l="T15" t="T16" r="T17" b="T18"/>
              <a:pathLst>
                <a:path w="27" h="26">
                  <a:moveTo>
                    <a:pt x="0" y="6"/>
                  </a:moveTo>
                  <a:lnTo>
                    <a:pt x="1" y="25"/>
                  </a:lnTo>
                  <a:lnTo>
                    <a:pt x="16" y="25"/>
                  </a:lnTo>
                  <a:lnTo>
                    <a:pt x="26" y="0"/>
                  </a:lnTo>
                  <a:lnTo>
                    <a:pt x="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545" name="Freeform 49"/>
            <p:cNvSpPr>
              <a:spLocks/>
            </p:cNvSpPr>
            <p:nvPr/>
          </p:nvSpPr>
          <p:spPr bwMode="auto">
            <a:xfrm>
              <a:off x="3969" y="2891"/>
              <a:ext cx="49" cy="106"/>
            </a:xfrm>
            <a:custGeom>
              <a:avLst/>
              <a:gdLst>
                <a:gd name="T0" fmla="*/ 0 w 49"/>
                <a:gd name="T1" fmla="*/ 0 h 106"/>
                <a:gd name="T2" fmla="*/ 5 w 49"/>
                <a:gd name="T3" fmla="*/ 18 h 106"/>
                <a:gd name="T4" fmla="*/ 9 w 49"/>
                <a:gd name="T5" fmla="*/ 35 h 106"/>
                <a:gd name="T6" fmla="*/ 16 w 49"/>
                <a:gd name="T7" fmla="*/ 52 h 106"/>
                <a:gd name="T8" fmla="*/ 21 w 49"/>
                <a:gd name="T9" fmla="*/ 61 h 106"/>
                <a:gd name="T10" fmla="*/ 21 w 49"/>
                <a:gd name="T11" fmla="*/ 68 h 106"/>
                <a:gd name="T12" fmla="*/ 21 w 49"/>
                <a:gd name="T13" fmla="*/ 75 h 106"/>
                <a:gd name="T14" fmla="*/ 12 w 49"/>
                <a:gd name="T15" fmla="*/ 84 h 106"/>
                <a:gd name="T16" fmla="*/ 0 w 49"/>
                <a:gd name="T17" fmla="*/ 94 h 106"/>
                <a:gd name="T18" fmla="*/ 11 w 49"/>
                <a:gd name="T19" fmla="*/ 105 h 106"/>
                <a:gd name="T20" fmla="*/ 26 w 49"/>
                <a:gd name="T21" fmla="*/ 97 h 106"/>
                <a:gd name="T22" fmla="*/ 38 w 49"/>
                <a:gd name="T23" fmla="*/ 90 h 106"/>
                <a:gd name="T24" fmla="*/ 48 w 49"/>
                <a:gd name="T25" fmla="*/ 85 h 106"/>
                <a:gd name="T26" fmla="*/ 48 w 49"/>
                <a:gd name="T27" fmla="*/ 75 h 106"/>
                <a:gd name="T28" fmla="*/ 41 w 49"/>
                <a:gd name="T29" fmla="*/ 69 h 106"/>
                <a:gd name="T30" fmla="*/ 38 w 49"/>
                <a:gd name="T31" fmla="*/ 61 h 106"/>
                <a:gd name="T32" fmla="*/ 38 w 49"/>
                <a:gd name="T33" fmla="*/ 49 h 106"/>
                <a:gd name="T34" fmla="*/ 37 w 49"/>
                <a:gd name="T35" fmla="*/ 37 h 106"/>
                <a:gd name="T36" fmla="*/ 38 w 49"/>
                <a:gd name="T37" fmla="*/ 24 h 106"/>
                <a:gd name="T38" fmla="*/ 40 w 49"/>
                <a:gd name="T39" fmla="*/ 17 h 106"/>
                <a:gd name="T40" fmla="*/ 40 w 49"/>
                <a:gd name="T41" fmla="*/ 0 h 106"/>
                <a:gd name="T42" fmla="*/ 0 w 49"/>
                <a:gd name="T43" fmla="*/ 0 h 10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106"/>
                <a:gd name="T68" fmla="*/ 49 w 49"/>
                <a:gd name="T69" fmla="*/ 106 h 10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106">
                  <a:moveTo>
                    <a:pt x="0" y="0"/>
                  </a:moveTo>
                  <a:lnTo>
                    <a:pt x="5" y="18"/>
                  </a:lnTo>
                  <a:lnTo>
                    <a:pt x="9" y="35"/>
                  </a:lnTo>
                  <a:lnTo>
                    <a:pt x="16" y="52"/>
                  </a:lnTo>
                  <a:lnTo>
                    <a:pt x="21" y="61"/>
                  </a:lnTo>
                  <a:lnTo>
                    <a:pt x="21" y="68"/>
                  </a:lnTo>
                  <a:lnTo>
                    <a:pt x="21" y="75"/>
                  </a:lnTo>
                  <a:lnTo>
                    <a:pt x="12" y="84"/>
                  </a:lnTo>
                  <a:lnTo>
                    <a:pt x="0" y="94"/>
                  </a:lnTo>
                  <a:lnTo>
                    <a:pt x="11" y="105"/>
                  </a:lnTo>
                  <a:lnTo>
                    <a:pt x="26" y="97"/>
                  </a:lnTo>
                  <a:lnTo>
                    <a:pt x="38" y="90"/>
                  </a:lnTo>
                  <a:lnTo>
                    <a:pt x="48" y="85"/>
                  </a:lnTo>
                  <a:lnTo>
                    <a:pt x="48" y="75"/>
                  </a:lnTo>
                  <a:lnTo>
                    <a:pt x="41" y="69"/>
                  </a:lnTo>
                  <a:lnTo>
                    <a:pt x="38" y="61"/>
                  </a:lnTo>
                  <a:lnTo>
                    <a:pt x="38" y="49"/>
                  </a:lnTo>
                  <a:lnTo>
                    <a:pt x="37" y="37"/>
                  </a:lnTo>
                  <a:lnTo>
                    <a:pt x="38" y="24"/>
                  </a:lnTo>
                  <a:lnTo>
                    <a:pt x="40" y="17"/>
                  </a:lnTo>
                  <a:lnTo>
                    <a:pt x="40" y="0"/>
                  </a:lnTo>
                  <a:lnTo>
                    <a:pt x="0"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5546" name="Freeform 50"/>
            <p:cNvSpPr>
              <a:spLocks/>
            </p:cNvSpPr>
            <p:nvPr/>
          </p:nvSpPr>
          <p:spPr bwMode="auto">
            <a:xfrm>
              <a:off x="3948" y="2965"/>
              <a:ext cx="73" cy="38"/>
            </a:xfrm>
            <a:custGeom>
              <a:avLst/>
              <a:gdLst>
                <a:gd name="T0" fmla="*/ 19 w 73"/>
                <a:gd name="T1" fmla="*/ 20 h 38"/>
                <a:gd name="T2" fmla="*/ 26 w 73"/>
                <a:gd name="T3" fmla="*/ 23 h 38"/>
                <a:gd name="T4" fmla="*/ 37 w 73"/>
                <a:gd name="T5" fmla="*/ 22 h 38"/>
                <a:gd name="T6" fmla="*/ 50 w 73"/>
                <a:gd name="T7" fmla="*/ 15 h 38"/>
                <a:gd name="T8" fmla="*/ 59 w 73"/>
                <a:gd name="T9" fmla="*/ 9 h 38"/>
                <a:gd name="T10" fmla="*/ 64 w 73"/>
                <a:gd name="T11" fmla="*/ 0 h 38"/>
                <a:gd name="T12" fmla="*/ 67 w 73"/>
                <a:gd name="T13" fmla="*/ 1 h 38"/>
                <a:gd name="T14" fmla="*/ 72 w 73"/>
                <a:gd name="T15" fmla="*/ 11 h 38"/>
                <a:gd name="T16" fmla="*/ 69 w 73"/>
                <a:gd name="T17" fmla="*/ 14 h 38"/>
                <a:gd name="T18" fmla="*/ 59 w 73"/>
                <a:gd name="T19" fmla="*/ 19 h 38"/>
                <a:gd name="T20" fmla="*/ 46 w 73"/>
                <a:gd name="T21" fmla="*/ 23 h 38"/>
                <a:gd name="T22" fmla="*/ 33 w 73"/>
                <a:gd name="T23" fmla="*/ 34 h 38"/>
                <a:gd name="T24" fmla="*/ 19 w 73"/>
                <a:gd name="T25" fmla="*/ 37 h 38"/>
                <a:gd name="T26" fmla="*/ 9 w 73"/>
                <a:gd name="T27" fmla="*/ 37 h 38"/>
                <a:gd name="T28" fmla="*/ 2 w 73"/>
                <a:gd name="T29" fmla="*/ 35 h 38"/>
                <a:gd name="T30" fmla="*/ 0 w 73"/>
                <a:gd name="T31" fmla="*/ 31 h 38"/>
                <a:gd name="T32" fmla="*/ 0 w 73"/>
                <a:gd name="T33" fmla="*/ 28 h 38"/>
                <a:gd name="T34" fmla="*/ 2 w 73"/>
                <a:gd name="T35" fmla="*/ 26 h 38"/>
                <a:gd name="T36" fmla="*/ 19 w 73"/>
                <a:gd name="T37" fmla="*/ 20 h 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8"/>
                <a:gd name="T59" fmla="*/ 73 w 73"/>
                <a:gd name="T60" fmla="*/ 38 h 3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8">
                  <a:moveTo>
                    <a:pt x="19" y="20"/>
                  </a:moveTo>
                  <a:lnTo>
                    <a:pt x="26" y="23"/>
                  </a:lnTo>
                  <a:lnTo>
                    <a:pt x="37" y="22"/>
                  </a:lnTo>
                  <a:lnTo>
                    <a:pt x="50" y="15"/>
                  </a:lnTo>
                  <a:lnTo>
                    <a:pt x="59" y="9"/>
                  </a:lnTo>
                  <a:lnTo>
                    <a:pt x="64" y="0"/>
                  </a:lnTo>
                  <a:lnTo>
                    <a:pt x="67" y="1"/>
                  </a:lnTo>
                  <a:lnTo>
                    <a:pt x="72" y="11"/>
                  </a:lnTo>
                  <a:lnTo>
                    <a:pt x="69" y="14"/>
                  </a:lnTo>
                  <a:lnTo>
                    <a:pt x="59" y="19"/>
                  </a:lnTo>
                  <a:lnTo>
                    <a:pt x="46" y="23"/>
                  </a:lnTo>
                  <a:lnTo>
                    <a:pt x="33" y="34"/>
                  </a:lnTo>
                  <a:lnTo>
                    <a:pt x="19" y="37"/>
                  </a:lnTo>
                  <a:lnTo>
                    <a:pt x="9" y="37"/>
                  </a:lnTo>
                  <a:lnTo>
                    <a:pt x="2" y="35"/>
                  </a:lnTo>
                  <a:lnTo>
                    <a:pt x="0" y="31"/>
                  </a:lnTo>
                  <a:lnTo>
                    <a:pt x="0" y="28"/>
                  </a:lnTo>
                  <a:lnTo>
                    <a:pt x="2" y="26"/>
                  </a:lnTo>
                  <a:lnTo>
                    <a:pt x="19"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547" name="Freeform 51"/>
            <p:cNvSpPr>
              <a:spLocks/>
            </p:cNvSpPr>
            <p:nvPr/>
          </p:nvSpPr>
          <p:spPr bwMode="auto">
            <a:xfrm>
              <a:off x="4007" y="2981"/>
              <a:ext cx="29" cy="26"/>
            </a:xfrm>
            <a:custGeom>
              <a:avLst/>
              <a:gdLst>
                <a:gd name="T0" fmla="*/ 0 w 29"/>
                <a:gd name="T1" fmla="*/ 6 h 26"/>
                <a:gd name="T2" fmla="*/ 1 w 29"/>
                <a:gd name="T3" fmla="*/ 25 h 26"/>
                <a:gd name="T4" fmla="*/ 18 w 29"/>
                <a:gd name="T5" fmla="*/ 25 h 26"/>
                <a:gd name="T6" fmla="*/ 28 w 29"/>
                <a:gd name="T7" fmla="*/ 0 h 26"/>
                <a:gd name="T8" fmla="*/ 0 w 29"/>
                <a:gd name="T9" fmla="*/ 6 h 26"/>
                <a:gd name="T10" fmla="*/ 0 60000 65536"/>
                <a:gd name="T11" fmla="*/ 0 60000 65536"/>
                <a:gd name="T12" fmla="*/ 0 60000 65536"/>
                <a:gd name="T13" fmla="*/ 0 60000 65536"/>
                <a:gd name="T14" fmla="*/ 0 60000 65536"/>
                <a:gd name="T15" fmla="*/ 0 w 29"/>
                <a:gd name="T16" fmla="*/ 0 h 26"/>
                <a:gd name="T17" fmla="*/ 29 w 29"/>
                <a:gd name="T18" fmla="*/ 26 h 26"/>
              </a:gdLst>
              <a:ahLst/>
              <a:cxnLst>
                <a:cxn ang="T10">
                  <a:pos x="T0" y="T1"/>
                </a:cxn>
                <a:cxn ang="T11">
                  <a:pos x="T2" y="T3"/>
                </a:cxn>
                <a:cxn ang="T12">
                  <a:pos x="T4" y="T5"/>
                </a:cxn>
                <a:cxn ang="T13">
                  <a:pos x="T6" y="T7"/>
                </a:cxn>
                <a:cxn ang="T14">
                  <a:pos x="T8" y="T9"/>
                </a:cxn>
              </a:cxnLst>
              <a:rect l="T15" t="T16" r="T17" b="T18"/>
              <a:pathLst>
                <a:path w="29" h="26">
                  <a:moveTo>
                    <a:pt x="0" y="6"/>
                  </a:moveTo>
                  <a:lnTo>
                    <a:pt x="1" y="25"/>
                  </a:lnTo>
                  <a:lnTo>
                    <a:pt x="18" y="25"/>
                  </a:lnTo>
                  <a:lnTo>
                    <a:pt x="28" y="0"/>
                  </a:lnTo>
                  <a:lnTo>
                    <a:pt x="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548" name="Freeform 52"/>
            <p:cNvSpPr>
              <a:spLocks/>
            </p:cNvSpPr>
            <p:nvPr/>
          </p:nvSpPr>
          <p:spPr bwMode="auto">
            <a:xfrm>
              <a:off x="4079" y="2521"/>
              <a:ext cx="83" cy="92"/>
            </a:xfrm>
            <a:custGeom>
              <a:avLst/>
              <a:gdLst>
                <a:gd name="T0" fmla="*/ 24 w 83"/>
                <a:gd name="T1" fmla="*/ 1 h 92"/>
                <a:gd name="T2" fmla="*/ 13 w 83"/>
                <a:gd name="T3" fmla="*/ 4 h 92"/>
                <a:gd name="T4" fmla="*/ 9 w 83"/>
                <a:gd name="T5" fmla="*/ 13 h 92"/>
                <a:gd name="T6" fmla="*/ 6 w 83"/>
                <a:gd name="T7" fmla="*/ 23 h 92"/>
                <a:gd name="T8" fmla="*/ 6 w 83"/>
                <a:gd name="T9" fmla="*/ 27 h 92"/>
                <a:gd name="T10" fmla="*/ 6 w 83"/>
                <a:gd name="T11" fmla="*/ 32 h 92"/>
                <a:gd name="T12" fmla="*/ 8 w 83"/>
                <a:gd name="T13" fmla="*/ 34 h 92"/>
                <a:gd name="T14" fmla="*/ 6 w 83"/>
                <a:gd name="T15" fmla="*/ 39 h 92"/>
                <a:gd name="T16" fmla="*/ 2 w 83"/>
                <a:gd name="T17" fmla="*/ 45 h 92"/>
                <a:gd name="T18" fmla="*/ 0 w 83"/>
                <a:gd name="T19" fmla="*/ 47 h 92"/>
                <a:gd name="T20" fmla="*/ 0 w 83"/>
                <a:gd name="T21" fmla="*/ 48 h 92"/>
                <a:gd name="T22" fmla="*/ 0 w 83"/>
                <a:gd name="T23" fmla="*/ 50 h 92"/>
                <a:gd name="T24" fmla="*/ 0 w 83"/>
                <a:gd name="T25" fmla="*/ 51 h 92"/>
                <a:gd name="T26" fmla="*/ 0 w 83"/>
                <a:gd name="T27" fmla="*/ 53 h 92"/>
                <a:gd name="T28" fmla="*/ 4 w 83"/>
                <a:gd name="T29" fmla="*/ 53 h 92"/>
                <a:gd name="T30" fmla="*/ 6 w 83"/>
                <a:gd name="T31" fmla="*/ 54 h 92"/>
                <a:gd name="T32" fmla="*/ 6 w 83"/>
                <a:gd name="T33" fmla="*/ 56 h 92"/>
                <a:gd name="T34" fmla="*/ 6 w 83"/>
                <a:gd name="T35" fmla="*/ 58 h 92"/>
                <a:gd name="T36" fmla="*/ 4 w 83"/>
                <a:gd name="T37" fmla="*/ 62 h 92"/>
                <a:gd name="T38" fmla="*/ 6 w 83"/>
                <a:gd name="T39" fmla="*/ 64 h 92"/>
                <a:gd name="T40" fmla="*/ 6 w 83"/>
                <a:gd name="T41" fmla="*/ 65 h 92"/>
                <a:gd name="T42" fmla="*/ 6 w 83"/>
                <a:gd name="T43" fmla="*/ 66 h 92"/>
                <a:gd name="T44" fmla="*/ 6 w 83"/>
                <a:gd name="T45" fmla="*/ 68 h 92"/>
                <a:gd name="T46" fmla="*/ 8 w 83"/>
                <a:gd name="T47" fmla="*/ 68 h 92"/>
                <a:gd name="T48" fmla="*/ 8 w 83"/>
                <a:gd name="T49" fmla="*/ 71 h 92"/>
                <a:gd name="T50" fmla="*/ 8 w 83"/>
                <a:gd name="T51" fmla="*/ 75 h 92"/>
                <a:gd name="T52" fmla="*/ 9 w 83"/>
                <a:gd name="T53" fmla="*/ 75 h 92"/>
                <a:gd name="T54" fmla="*/ 10 w 83"/>
                <a:gd name="T55" fmla="*/ 76 h 92"/>
                <a:gd name="T56" fmla="*/ 12 w 83"/>
                <a:gd name="T57" fmla="*/ 78 h 92"/>
                <a:gd name="T58" fmla="*/ 15 w 83"/>
                <a:gd name="T59" fmla="*/ 79 h 92"/>
                <a:gd name="T60" fmla="*/ 17 w 83"/>
                <a:gd name="T61" fmla="*/ 79 h 92"/>
                <a:gd name="T62" fmla="*/ 23 w 83"/>
                <a:gd name="T63" fmla="*/ 79 h 92"/>
                <a:gd name="T64" fmla="*/ 27 w 83"/>
                <a:gd name="T65" fmla="*/ 78 h 92"/>
                <a:gd name="T66" fmla="*/ 35 w 83"/>
                <a:gd name="T67" fmla="*/ 91 h 92"/>
                <a:gd name="T68" fmla="*/ 70 w 83"/>
                <a:gd name="T69" fmla="*/ 75 h 92"/>
                <a:gd name="T70" fmla="*/ 66 w 83"/>
                <a:gd name="T71" fmla="*/ 71 h 92"/>
                <a:gd name="T72" fmla="*/ 65 w 83"/>
                <a:gd name="T73" fmla="*/ 65 h 92"/>
                <a:gd name="T74" fmla="*/ 65 w 83"/>
                <a:gd name="T75" fmla="*/ 60 h 92"/>
                <a:gd name="T76" fmla="*/ 82 w 83"/>
                <a:gd name="T77" fmla="*/ 47 h 92"/>
                <a:gd name="T78" fmla="*/ 82 w 83"/>
                <a:gd name="T79" fmla="*/ 15 h 92"/>
                <a:gd name="T80" fmla="*/ 72 w 83"/>
                <a:gd name="T81" fmla="*/ 7 h 92"/>
                <a:gd name="T82" fmla="*/ 61 w 83"/>
                <a:gd name="T83" fmla="*/ 2 h 92"/>
                <a:gd name="T84" fmla="*/ 50 w 83"/>
                <a:gd name="T85" fmla="*/ 0 h 92"/>
                <a:gd name="T86" fmla="*/ 37 w 83"/>
                <a:gd name="T87" fmla="*/ 0 h 92"/>
                <a:gd name="T88" fmla="*/ 24 w 83"/>
                <a:gd name="T89" fmla="*/ 1 h 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3"/>
                <a:gd name="T136" fmla="*/ 0 h 92"/>
                <a:gd name="T137" fmla="*/ 83 w 83"/>
                <a:gd name="T138" fmla="*/ 92 h 9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3" h="92">
                  <a:moveTo>
                    <a:pt x="24" y="1"/>
                  </a:moveTo>
                  <a:lnTo>
                    <a:pt x="13" y="4"/>
                  </a:lnTo>
                  <a:lnTo>
                    <a:pt x="9" y="13"/>
                  </a:lnTo>
                  <a:lnTo>
                    <a:pt x="6" y="23"/>
                  </a:lnTo>
                  <a:lnTo>
                    <a:pt x="6" y="27"/>
                  </a:lnTo>
                  <a:lnTo>
                    <a:pt x="6" y="32"/>
                  </a:lnTo>
                  <a:lnTo>
                    <a:pt x="8" y="34"/>
                  </a:lnTo>
                  <a:lnTo>
                    <a:pt x="6" y="39"/>
                  </a:lnTo>
                  <a:lnTo>
                    <a:pt x="2" y="45"/>
                  </a:lnTo>
                  <a:lnTo>
                    <a:pt x="0" y="47"/>
                  </a:lnTo>
                  <a:lnTo>
                    <a:pt x="0" y="48"/>
                  </a:lnTo>
                  <a:lnTo>
                    <a:pt x="0" y="50"/>
                  </a:lnTo>
                  <a:lnTo>
                    <a:pt x="0" y="51"/>
                  </a:lnTo>
                  <a:lnTo>
                    <a:pt x="0" y="53"/>
                  </a:lnTo>
                  <a:lnTo>
                    <a:pt x="4" y="53"/>
                  </a:lnTo>
                  <a:lnTo>
                    <a:pt x="6" y="54"/>
                  </a:lnTo>
                  <a:lnTo>
                    <a:pt x="6" y="56"/>
                  </a:lnTo>
                  <a:lnTo>
                    <a:pt x="6" y="58"/>
                  </a:lnTo>
                  <a:lnTo>
                    <a:pt x="4" y="62"/>
                  </a:lnTo>
                  <a:lnTo>
                    <a:pt x="6" y="64"/>
                  </a:lnTo>
                  <a:lnTo>
                    <a:pt x="6" y="65"/>
                  </a:lnTo>
                  <a:lnTo>
                    <a:pt x="6" y="66"/>
                  </a:lnTo>
                  <a:lnTo>
                    <a:pt x="6" y="68"/>
                  </a:lnTo>
                  <a:lnTo>
                    <a:pt x="8" y="68"/>
                  </a:lnTo>
                  <a:lnTo>
                    <a:pt x="8" y="71"/>
                  </a:lnTo>
                  <a:lnTo>
                    <a:pt x="8" y="75"/>
                  </a:lnTo>
                  <a:lnTo>
                    <a:pt x="9" y="75"/>
                  </a:lnTo>
                  <a:lnTo>
                    <a:pt x="10" y="76"/>
                  </a:lnTo>
                  <a:lnTo>
                    <a:pt x="12" y="78"/>
                  </a:lnTo>
                  <a:lnTo>
                    <a:pt x="15" y="79"/>
                  </a:lnTo>
                  <a:lnTo>
                    <a:pt x="17" y="79"/>
                  </a:lnTo>
                  <a:lnTo>
                    <a:pt x="23" y="79"/>
                  </a:lnTo>
                  <a:lnTo>
                    <a:pt x="27" y="78"/>
                  </a:lnTo>
                  <a:lnTo>
                    <a:pt x="35" y="91"/>
                  </a:lnTo>
                  <a:lnTo>
                    <a:pt x="70" y="75"/>
                  </a:lnTo>
                  <a:lnTo>
                    <a:pt x="66" y="71"/>
                  </a:lnTo>
                  <a:lnTo>
                    <a:pt x="65" y="65"/>
                  </a:lnTo>
                  <a:lnTo>
                    <a:pt x="65" y="60"/>
                  </a:lnTo>
                  <a:lnTo>
                    <a:pt x="82" y="47"/>
                  </a:lnTo>
                  <a:lnTo>
                    <a:pt x="82" y="15"/>
                  </a:lnTo>
                  <a:lnTo>
                    <a:pt x="72" y="7"/>
                  </a:lnTo>
                  <a:lnTo>
                    <a:pt x="61" y="2"/>
                  </a:lnTo>
                  <a:lnTo>
                    <a:pt x="50" y="0"/>
                  </a:lnTo>
                  <a:lnTo>
                    <a:pt x="37" y="0"/>
                  </a:lnTo>
                  <a:lnTo>
                    <a:pt x="24" y="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5549" name="Freeform 53"/>
            <p:cNvSpPr>
              <a:spLocks/>
            </p:cNvSpPr>
            <p:nvPr/>
          </p:nvSpPr>
          <p:spPr bwMode="auto">
            <a:xfrm>
              <a:off x="4122" y="2578"/>
              <a:ext cx="26" cy="26"/>
            </a:xfrm>
            <a:custGeom>
              <a:avLst/>
              <a:gdLst>
                <a:gd name="T0" fmla="*/ 25 w 26"/>
                <a:gd name="T1" fmla="*/ 0 h 26"/>
                <a:gd name="T2" fmla="*/ 20 w 26"/>
                <a:gd name="T3" fmla="*/ 12 h 26"/>
                <a:gd name="T4" fmla="*/ 12 w 26"/>
                <a:gd name="T5" fmla="*/ 17 h 26"/>
                <a:gd name="T6" fmla="*/ 0 w 26"/>
                <a:gd name="T7" fmla="*/ 25 h 26"/>
                <a:gd name="T8" fmla="*/ 15 w 26"/>
                <a:gd name="T9" fmla="*/ 19 h 26"/>
                <a:gd name="T10" fmla="*/ 20 w 26"/>
                <a:gd name="T11" fmla="*/ 12 h 26"/>
                <a:gd name="T12" fmla="*/ 25 w 26"/>
                <a:gd name="T13" fmla="*/ 0 h 26"/>
                <a:gd name="T14" fmla="*/ 0 60000 65536"/>
                <a:gd name="T15" fmla="*/ 0 60000 65536"/>
                <a:gd name="T16" fmla="*/ 0 60000 65536"/>
                <a:gd name="T17" fmla="*/ 0 60000 65536"/>
                <a:gd name="T18" fmla="*/ 0 60000 65536"/>
                <a:gd name="T19" fmla="*/ 0 60000 65536"/>
                <a:gd name="T20" fmla="*/ 0 60000 65536"/>
                <a:gd name="T21" fmla="*/ 0 w 26"/>
                <a:gd name="T22" fmla="*/ 0 h 26"/>
                <a:gd name="T23" fmla="*/ 26 w 26"/>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 h="26">
                  <a:moveTo>
                    <a:pt x="25" y="0"/>
                  </a:moveTo>
                  <a:lnTo>
                    <a:pt x="20" y="12"/>
                  </a:lnTo>
                  <a:lnTo>
                    <a:pt x="12" y="17"/>
                  </a:lnTo>
                  <a:lnTo>
                    <a:pt x="0" y="25"/>
                  </a:lnTo>
                  <a:lnTo>
                    <a:pt x="15" y="19"/>
                  </a:lnTo>
                  <a:lnTo>
                    <a:pt x="20" y="12"/>
                  </a:lnTo>
                  <a:lnTo>
                    <a:pt x="25" y="0"/>
                  </a:lnTo>
                </a:path>
              </a:pathLst>
            </a:custGeom>
            <a:solidFill>
              <a:srgbClr val="402000"/>
            </a:solidFill>
            <a:ln w="9525" cap="rnd">
              <a:noFill/>
              <a:round/>
              <a:headEnd type="none" w="sm" len="sm"/>
              <a:tailEnd type="none" w="sm" len="sm"/>
            </a:ln>
          </p:spPr>
          <p:txBody>
            <a:bodyPr/>
            <a:lstStyle/>
            <a:p>
              <a:endParaRPr lang="es-ES"/>
            </a:p>
          </p:txBody>
        </p:sp>
        <p:sp>
          <p:nvSpPr>
            <p:cNvPr id="85550" name="Freeform 54"/>
            <p:cNvSpPr>
              <a:spLocks/>
            </p:cNvSpPr>
            <p:nvPr/>
          </p:nvSpPr>
          <p:spPr bwMode="auto">
            <a:xfrm>
              <a:off x="4091" y="2550"/>
              <a:ext cx="28" cy="1"/>
            </a:xfrm>
            <a:custGeom>
              <a:avLst/>
              <a:gdLst>
                <a:gd name="T0" fmla="*/ 0 w 28"/>
                <a:gd name="T1" fmla="*/ 0 h 1"/>
                <a:gd name="T2" fmla="*/ 0 w 28"/>
                <a:gd name="T3" fmla="*/ 0 h 1"/>
                <a:gd name="T4" fmla="*/ 2 w 28"/>
                <a:gd name="T5" fmla="*/ 0 h 1"/>
                <a:gd name="T6" fmla="*/ 6 w 28"/>
                <a:gd name="T7" fmla="*/ 0 h 1"/>
                <a:gd name="T8" fmla="*/ 13 w 28"/>
                <a:gd name="T9" fmla="*/ 0 h 1"/>
                <a:gd name="T10" fmla="*/ 22 w 28"/>
                <a:gd name="T11" fmla="*/ 0 h 1"/>
                <a:gd name="T12" fmla="*/ 27 w 28"/>
                <a:gd name="T13" fmla="*/ 0 h 1"/>
                <a:gd name="T14" fmla="*/ 19 w 28"/>
                <a:gd name="T15" fmla="*/ 0 h 1"/>
                <a:gd name="T16" fmla="*/ 14 w 28"/>
                <a:gd name="T17" fmla="*/ 0 h 1"/>
                <a:gd name="T18" fmla="*/ 10 w 28"/>
                <a:gd name="T19" fmla="*/ 0 h 1"/>
                <a:gd name="T20" fmla="*/ 6 w 28"/>
                <a:gd name="T21" fmla="*/ 0 h 1"/>
                <a:gd name="T22" fmla="*/ 2 w 28"/>
                <a:gd name="T23" fmla="*/ 0 h 1"/>
                <a:gd name="T24" fmla="*/ 0 w 28"/>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8"/>
                <a:gd name="T40" fmla="*/ 0 h 1"/>
                <a:gd name="T41" fmla="*/ 28 w 28"/>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8" h="1">
                  <a:moveTo>
                    <a:pt x="0" y="0"/>
                  </a:moveTo>
                  <a:lnTo>
                    <a:pt x="0" y="0"/>
                  </a:lnTo>
                  <a:lnTo>
                    <a:pt x="2" y="0"/>
                  </a:lnTo>
                  <a:lnTo>
                    <a:pt x="6" y="0"/>
                  </a:lnTo>
                  <a:lnTo>
                    <a:pt x="13" y="0"/>
                  </a:lnTo>
                  <a:lnTo>
                    <a:pt x="22" y="0"/>
                  </a:lnTo>
                  <a:lnTo>
                    <a:pt x="27" y="0"/>
                  </a:lnTo>
                  <a:lnTo>
                    <a:pt x="19" y="0"/>
                  </a:lnTo>
                  <a:lnTo>
                    <a:pt x="14" y="0"/>
                  </a:lnTo>
                  <a:lnTo>
                    <a:pt x="10" y="0"/>
                  </a:lnTo>
                  <a:lnTo>
                    <a:pt x="6" y="0"/>
                  </a:lnTo>
                  <a:lnTo>
                    <a:pt x="2" y="0"/>
                  </a:lnTo>
                  <a:lnTo>
                    <a:pt x="0" y="0"/>
                  </a:lnTo>
                </a:path>
              </a:pathLst>
            </a:custGeom>
            <a:solidFill>
              <a:srgbClr val="201000"/>
            </a:solidFill>
            <a:ln w="9525" cap="rnd">
              <a:noFill/>
              <a:round/>
              <a:headEnd type="none" w="sm" len="sm"/>
              <a:tailEnd type="none" w="sm" len="sm"/>
            </a:ln>
          </p:spPr>
          <p:txBody>
            <a:bodyPr/>
            <a:lstStyle/>
            <a:p>
              <a:endParaRPr lang="es-ES"/>
            </a:p>
          </p:txBody>
        </p:sp>
        <p:sp>
          <p:nvSpPr>
            <p:cNvPr id="85551" name="Freeform 55"/>
            <p:cNvSpPr>
              <a:spLocks/>
            </p:cNvSpPr>
            <p:nvPr/>
          </p:nvSpPr>
          <p:spPr bwMode="auto">
            <a:xfrm>
              <a:off x="4127" y="2555"/>
              <a:ext cx="28" cy="25"/>
            </a:xfrm>
            <a:custGeom>
              <a:avLst/>
              <a:gdLst>
                <a:gd name="T0" fmla="*/ 0 w 28"/>
                <a:gd name="T1" fmla="*/ 2 h 25"/>
                <a:gd name="T2" fmla="*/ 7 w 28"/>
                <a:gd name="T3" fmla="*/ 0 h 25"/>
                <a:gd name="T4" fmla="*/ 20 w 28"/>
                <a:gd name="T5" fmla="*/ 2 h 25"/>
                <a:gd name="T6" fmla="*/ 20 w 28"/>
                <a:gd name="T7" fmla="*/ 4 h 25"/>
                <a:gd name="T8" fmla="*/ 20 w 28"/>
                <a:gd name="T9" fmla="*/ 10 h 25"/>
                <a:gd name="T10" fmla="*/ 20 w 28"/>
                <a:gd name="T11" fmla="*/ 16 h 25"/>
                <a:gd name="T12" fmla="*/ 20 w 28"/>
                <a:gd name="T13" fmla="*/ 19 h 25"/>
                <a:gd name="T14" fmla="*/ 13 w 28"/>
                <a:gd name="T15" fmla="*/ 13 h 25"/>
                <a:gd name="T16" fmla="*/ 13 w 28"/>
                <a:gd name="T17" fmla="*/ 10 h 25"/>
                <a:gd name="T18" fmla="*/ 7 w 28"/>
                <a:gd name="T19" fmla="*/ 8 h 25"/>
                <a:gd name="T20" fmla="*/ 13 w 28"/>
                <a:gd name="T21" fmla="*/ 10 h 25"/>
                <a:gd name="T22" fmla="*/ 13 w 28"/>
                <a:gd name="T23" fmla="*/ 16 h 25"/>
                <a:gd name="T24" fmla="*/ 20 w 28"/>
                <a:gd name="T25" fmla="*/ 19 h 25"/>
                <a:gd name="T26" fmla="*/ 13 w 28"/>
                <a:gd name="T27" fmla="*/ 24 h 25"/>
                <a:gd name="T28" fmla="*/ 20 w 28"/>
                <a:gd name="T29" fmla="*/ 21 h 25"/>
                <a:gd name="T30" fmla="*/ 27 w 28"/>
                <a:gd name="T31" fmla="*/ 17 h 25"/>
                <a:gd name="T32" fmla="*/ 27 w 28"/>
                <a:gd name="T33" fmla="*/ 10 h 25"/>
                <a:gd name="T34" fmla="*/ 27 w 28"/>
                <a:gd name="T35" fmla="*/ 2 h 25"/>
                <a:gd name="T36" fmla="*/ 20 w 28"/>
                <a:gd name="T37" fmla="*/ 0 h 25"/>
                <a:gd name="T38" fmla="*/ 13 w 28"/>
                <a:gd name="T39" fmla="*/ 0 h 25"/>
                <a:gd name="T40" fmla="*/ 7 w 28"/>
                <a:gd name="T41" fmla="*/ 0 h 25"/>
                <a:gd name="T42" fmla="*/ 0 w 28"/>
                <a:gd name="T43" fmla="*/ 2 h 2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8"/>
                <a:gd name="T67" fmla="*/ 0 h 25"/>
                <a:gd name="T68" fmla="*/ 28 w 28"/>
                <a:gd name="T69" fmla="*/ 25 h 2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8" h="25">
                  <a:moveTo>
                    <a:pt x="0" y="2"/>
                  </a:moveTo>
                  <a:lnTo>
                    <a:pt x="7" y="0"/>
                  </a:lnTo>
                  <a:lnTo>
                    <a:pt x="20" y="2"/>
                  </a:lnTo>
                  <a:lnTo>
                    <a:pt x="20" y="4"/>
                  </a:lnTo>
                  <a:lnTo>
                    <a:pt x="20" y="10"/>
                  </a:lnTo>
                  <a:lnTo>
                    <a:pt x="20" y="16"/>
                  </a:lnTo>
                  <a:lnTo>
                    <a:pt x="20" y="19"/>
                  </a:lnTo>
                  <a:lnTo>
                    <a:pt x="13" y="13"/>
                  </a:lnTo>
                  <a:lnTo>
                    <a:pt x="13" y="10"/>
                  </a:lnTo>
                  <a:lnTo>
                    <a:pt x="7" y="8"/>
                  </a:lnTo>
                  <a:lnTo>
                    <a:pt x="13" y="10"/>
                  </a:lnTo>
                  <a:lnTo>
                    <a:pt x="13" y="16"/>
                  </a:lnTo>
                  <a:lnTo>
                    <a:pt x="20" y="19"/>
                  </a:lnTo>
                  <a:lnTo>
                    <a:pt x="13" y="24"/>
                  </a:lnTo>
                  <a:lnTo>
                    <a:pt x="20" y="21"/>
                  </a:lnTo>
                  <a:lnTo>
                    <a:pt x="27" y="17"/>
                  </a:lnTo>
                  <a:lnTo>
                    <a:pt x="27" y="10"/>
                  </a:lnTo>
                  <a:lnTo>
                    <a:pt x="27" y="2"/>
                  </a:lnTo>
                  <a:lnTo>
                    <a:pt x="20" y="0"/>
                  </a:lnTo>
                  <a:lnTo>
                    <a:pt x="13" y="0"/>
                  </a:lnTo>
                  <a:lnTo>
                    <a:pt x="7" y="0"/>
                  </a:lnTo>
                  <a:lnTo>
                    <a:pt x="0" y="2"/>
                  </a:lnTo>
                </a:path>
              </a:pathLst>
            </a:custGeom>
            <a:solidFill>
              <a:srgbClr val="402000"/>
            </a:solidFill>
            <a:ln w="9525" cap="rnd">
              <a:noFill/>
              <a:round/>
              <a:headEnd type="none" w="sm" len="sm"/>
              <a:tailEnd type="none" w="sm" len="sm"/>
            </a:ln>
          </p:spPr>
          <p:txBody>
            <a:bodyPr/>
            <a:lstStyle/>
            <a:p>
              <a:endParaRPr lang="es-ES"/>
            </a:p>
          </p:txBody>
        </p:sp>
        <p:sp>
          <p:nvSpPr>
            <p:cNvPr id="85552" name="Freeform 56"/>
            <p:cNvSpPr>
              <a:spLocks/>
            </p:cNvSpPr>
            <p:nvPr/>
          </p:nvSpPr>
          <p:spPr bwMode="auto">
            <a:xfrm>
              <a:off x="4125" y="2555"/>
              <a:ext cx="29" cy="25"/>
            </a:xfrm>
            <a:custGeom>
              <a:avLst/>
              <a:gdLst>
                <a:gd name="T0" fmla="*/ 0 w 29"/>
                <a:gd name="T1" fmla="*/ 5 h 25"/>
                <a:gd name="T2" fmla="*/ 2 w 29"/>
                <a:gd name="T3" fmla="*/ 1 h 25"/>
                <a:gd name="T4" fmla="*/ 12 w 29"/>
                <a:gd name="T5" fmla="*/ 0 h 25"/>
                <a:gd name="T6" fmla="*/ 19 w 29"/>
                <a:gd name="T7" fmla="*/ 0 h 25"/>
                <a:gd name="T8" fmla="*/ 23 w 29"/>
                <a:gd name="T9" fmla="*/ 2 h 25"/>
                <a:gd name="T10" fmla="*/ 28 w 29"/>
                <a:gd name="T11" fmla="*/ 5 h 25"/>
                <a:gd name="T12" fmla="*/ 28 w 29"/>
                <a:gd name="T13" fmla="*/ 8 h 25"/>
                <a:gd name="T14" fmla="*/ 23 w 29"/>
                <a:gd name="T15" fmla="*/ 10 h 25"/>
                <a:gd name="T16" fmla="*/ 23 w 29"/>
                <a:gd name="T17" fmla="*/ 16 h 25"/>
                <a:gd name="T18" fmla="*/ 23 w 29"/>
                <a:gd name="T19" fmla="*/ 17 h 25"/>
                <a:gd name="T20" fmla="*/ 16 w 29"/>
                <a:gd name="T21" fmla="*/ 20 h 25"/>
                <a:gd name="T22" fmla="*/ 12 w 29"/>
                <a:gd name="T23" fmla="*/ 20 h 25"/>
                <a:gd name="T24" fmla="*/ 9 w 29"/>
                <a:gd name="T25" fmla="*/ 20 h 25"/>
                <a:gd name="T26" fmla="*/ 9 w 29"/>
                <a:gd name="T27" fmla="*/ 21 h 25"/>
                <a:gd name="T28" fmla="*/ 12 w 29"/>
                <a:gd name="T29" fmla="*/ 24 h 25"/>
                <a:gd name="T30" fmla="*/ 16 w 29"/>
                <a:gd name="T31" fmla="*/ 21 h 25"/>
                <a:gd name="T32" fmla="*/ 23 w 29"/>
                <a:gd name="T33" fmla="*/ 21 h 25"/>
                <a:gd name="T34" fmla="*/ 28 w 29"/>
                <a:gd name="T35" fmla="*/ 17 h 25"/>
                <a:gd name="T36" fmla="*/ 28 w 29"/>
                <a:gd name="T37" fmla="*/ 12 h 25"/>
                <a:gd name="T38" fmla="*/ 28 w 29"/>
                <a:gd name="T39" fmla="*/ 8 h 25"/>
                <a:gd name="T40" fmla="*/ 28 w 29"/>
                <a:gd name="T41" fmla="*/ 5 h 25"/>
                <a:gd name="T42" fmla="*/ 23 w 29"/>
                <a:gd name="T43" fmla="*/ 2 h 25"/>
                <a:gd name="T44" fmla="*/ 23 w 29"/>
                <a:gd name="T45" fmla="*/ 0 h 25"/>
                <a:gd name="T46" fmla="*/ 12 w 29"/>
                <a:gd name="T47" fmla="*/ 0 h 25"/>
                <a:gd name="T48" fmla="*/ 2 w 29"/>
                <a:gd name="T49" fmla="*/ 0 h 25"/>
                <a:gd name="T50" fmla="*/ 2 w 29"/>
                <a:gd name="T51" fmla="*/ 1 h 25"/>
                <a:gd name="T52" fmla="*/ 0 w 29"/>
                <a:gd name="T53" fmla="*/ 5 h 2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9"/>
                <a:gd name="T82" fmla="*/ 0 h 25"/>
                <a:gd name="T83" fmla="*/ 29 w 29"/>
                <a:gd name="T84" fmla="*/ 25 h 2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9" h="25">
                  <a:moveTo>
                    <a:pt x="0" y="5"/>
                  </a:moveTo>
                  <a:lnTo>
                    <a:pt x="2" y="1"/>
                  </a:lnTo>
                  <a:lnTo>
                    <a:pt x="12" y="0"/>
                  </a:lnTo>
                  <a:lnTo>
                    <a:pt x="19" y="0"/>
                  </a:lnTo>
                  <a:lnTo>
                    <a:pt x="23" y="2"/>
                  </a:lnTo>
                  <a:lnTo>
                    <a:pt x="28" y="5"/>
                  </a:lnTo>
                  <a:lnTo>
                    <a:pt x="28" y="8"/>
                  </a:lnTo>
                  <a:lnTo>
                    <a:pt x="23" y="10"/>
                  </a:lnTo>
                  <a:lnTo>
                    <a:pt x="23" y="16"/>
                  </a:lnTo>
                  <a:lnTo>
                    <a:pt x="23" y="17"/>
                  </a:lnTo>
                  <a:lnTo>
                    <a:pt x="16" y="20"/>
                  </a:lnTo>
                  <a:lnTo>
                    <a:pt x="12" y="20"/>
                  </a:lnTo>
                  <a:lnTo>
                    <a:pt x="9" y="20"/>
                  </a:lnTo>
                  <a:lnTo>
                    <a:pt x="9" y="21"/>
                  </a:lnTo>
                  <a:lnTo>
                    <a:pt x="12" y="24"/>
                  </a:lnTo>
                  <a:lnTo>
                    <a:pt x="16" y="21"/>
                  </a:lnTo>
                  <a:lnTo>
                    <a:pt x="23" y="21"/>
                  </a:lnTo>
                  <a:lnTo>
                    <a:pt x="28" y="17"/>
                  </a:lnTo>
                  <a:lnTo>
                    <a:pt x="28" y="12"/>
                  </a:lnTo>
                  <a:lnTo>
                    <a:pt x="28" y="8"/>
                  </a:lnTo>
                  <a:lnTo>
                    <a:pt x="28" y="5"/>
                  </a:lnTo>
                  <a:lnTo>
                    <a:pt x="23" y="2"/>
                  </a:lnTo>
                  <a:lnTo>
                    <a:pt x="23" y="0"/>
                  </a:lnTo>
                  <a:lnTo>
                    <a:pt x="12" y="0"/>
                  </a:lnTo>
                  <a:lnTo>
                    <a:pt x="2" y="0"/>
                  </a:lnTo>
                  <a:lnTo>
                    <a:pt x="2" y="1"/>
                  </a:lnTo>
                  <a:lnTo>
                    <a:pt x="0" y="5"/>
                  </a:lnTo>
                </a:path>
              </a:pathLst>
            </a:custGeom>
            <a:solidFill>
              <a:srgbClr val="402000"/>
            </a:solidFill>
            <a:ln w="9525" cap="rnd">
              <a:noFill/>
              <a:round/>
              <a:headEnd type="none" w="sm" len="sm"/>
              <a:tailEnd type="none" w="sm" len="sm"/>
            </a:ln>
          </p:spPr>
          <p:txBody>
            <a:bodyPr/>
            <a:lstStyle/>
            <a:p>
              <a:endParaRPr lang="es-ES"/>
            </a:p>
          </p:txBody>
        </p:sp>
        <p:sp>
          <p:nvSpPr>
            <p:cNvPr id="85553" name="Freeform 57"/>
            <p:cNvSpPr>
              <a:spLocks/>
            </p:cNvSpPr>
            <p:nvPr/>
          </p:nvSpPr>
          <p:spPr bwMode="auto">
            <a:xfrm>
              <a:off x="3961" y="2707"/>
              <a:ext cx="63" cy="33"/>
            </a:xfrm>
            <a:custGeom>
              <a:avLst/>
              <a:gdLst>
                <a:gd name="T0" fmla="*/ 62 w 63"/>
                <a:gd name="T1" fmla="*/ 17 h 33"/>
                <a:gd name="T2" fmla="*/ 54 w 63"/>
                <a:gd name="T3" fmla="*/ 16 h 33"/>
                <a:gd name="T4" fmla="*/ 50 w 63"/>
                <a:gd name="T5" fmla="*/ 16 h 33"/>
                <a:gd name="T6" fmla="*/ 49 w 63"/>
                <a:gd name="T7" fmla="*/ 14 h 33"/>
                <a:gd name="T8" fmla="*/ 47 w 63"/>
                <a:gd name="T9" fmla="*/ 12 h 33"/>
                <a:gd name="T10" fmla="*/ 44 w 63"/>
                <a:gd name="T11" fmla="*/ 8 h 33"/>
                <a:gd name="T12" fmla="*/ 37 w 63"/>
                <a:gd name="T13" fmla="*/ 5 h 33"/>
                <a:gd name="T14" fmla="*/ 36 w 63"/>
                <a:gd name="T15" fmla="*/ 3 h 33"/>
                <a:gd name="T16" fmla="*/ 35 w 63"/>
                <a:gd name="T17" fmla="*/ 0 h 33"/>
                <a:gd name="T18" fmla="*/ 31 w 63"/>
                <a:gd name="T19" fmla="*/ 0 h 33"/>
                <a:gd name="T20" fmla="*/ 20 w 63"/>
                <a:gd name="T21" fmla="*/ 0 h 33"/>
                <a:gd name="T22" fmla="*/ 15 w 63"/>
                <a:gd name="T23" fmla="*/ 0 h 33"/>
                <a:gd name="T24" fmla="*/ 13 w 63"/>
                <a:gd name="T25" fmla="*/ 0 h 33"/>
                <a:gd name="T26" fmla="*/ 12 w 63"/>
                <a:gd name="T27" fmla="*/ 0 h 33"/>
                <a:gd name="T28" fmla="*/ 8 w 63"/>
                <a:gd name="T29" fmla="*/ 1 h 33"/>
                <a:gd name="T30" fmla="*/ 6 w 63"/>
                <a:gd name="T31" fmla="*/ 3 h 33"/>
                <a:gd name="T32" fmla="*/ 4 w 63"/>
                <a:gd name="T33" fmla="*/ 3 h 33"/>
                <a:gd name="T34" fmla="*/ 3 w 63"/>
                <a:gd name="T35" fmla="*/ 3 h 33"/>
                <a:gd name="T36" fmla="*/ 1 w 63"/>
                <a:gd name="T37" fmla="*/ 6 h 33"/>
                <a:gd name="T38" fmla="*/ 0 w 63"/>
                <a:gd name="T39" fmla="*/ 8 h 33"/>
                <a:gd name="T40" fmla="*/ 0 w 63"/>
                <a:gd name="T41" fmla="*/ 9 h 33"/>
                <a:gd name="T42" fmla="*/ 0 w 63"/>
                <a:gd name="T43" fmla="*/ 11 h 33"/>
                <a:gd name="T44" fmla="*/ 0 w 63"/>
                <a:gd name="T45" fmla="*/ 12 h 33"/>
                <a:gd name="T46" fmla="*/ 3 w 63"/>
                <a:gd name="T47" fmla="*/ 12 h 33"/>
                <a:gd name="T48" fmla="*/ 4 w 63"/>
                <a:gd name="T49" fmla="*/ 12 h 33"/>
                <a:gd name="T50" fmla="*/ 7 w 63"/>
                <a:gd name="T51" fmla="*/ 11 h 33"/>
                <a:gd name="T52" fmla="*/ 8 w 63"/>
                <a:gd name="T53" fmla="*/ 11 h 33"/>
                <a:gd name="T54" fmla="*/ 10 w 63"/>
                <a:gd name="T55" fmla="*/ 11 h 33"/>
                <a:gd name="T56" fmla="*/ 12 w 63"/>
                <a:gd name="T57" fmla="*/ 9 h 33"/>
                <a:gd name="T58" fmla="*/ 14 w 63"/>
                <a:gd name="T59" fmla="*/ 9 h 33"/>
                <a:gd name="T60" fmla="*/ 15 w 63"/>
                <a:gd name="T61" fmla="*/ 11 h 33"/>
                <a:gd name="T62" fmla="*/ 12 w 63"/>
                <a:gd name="T63" fmla="*/ 12 h 33"/>
                <a:gd name="T64" fmla="*/ 9 w 63"/>
                <a:gd name="T65" fmla="*/ 12 h 33"/>
                <a:gd name="T66" fmla="*/ 4 w 63"/>
                <a:gd name="T67" fmla="*/ 14 h 33"/>
                <a:gd name="T68" fmla="*/ 3 w 63"/>
                <a:gd name="T69" fmla="*/ 16 h 33"/>
                <a:gd name="T70" fmla="*/ 4 w 63"/>
                <a:gd name="T71" fmla="*/ 17 h 33"/>
                <a:gd name="T72" fmla="*/ 7 w 63"/>
                <a:gd name="T73" fmla="*/ 17 h 33"/>
                <a:gd name="T74" fmla="*/ 12 w 63"/>
                <a:gd name="T75" fmla="*/ 16 h 33"/>
                <a:gd name="T76" fmla="*/ 17 w 63"/>
                <a:gd name="T77" fmla="*/ 16 h 33"/>
                <a:gd name="T78" fmla="*/ 22 w 63"/>
                <a:gd name="T79" fmla="*/ 16 h 33"/>
                <a:gd name="T80" fmla="*/ 23 w 63"/>
                <a:gd name="T81" fmla="*/ 17 h 33"/>
                <a:gd name="T82" fmla="*/ 24 w 63"/>
                <a:gd name="T83" fmla="*/ 19 h 33"/>
                <a:gd name="T84" fmla="*/ 28 w 63"/>
                <a:gd name="T85" fmla="*/ 21 h 33"/>
                <a:gd name="T86" fmla="*/ 31 w 63"/>
                <a:gd name="T87" fmla="*/ 24 h 33"/>
                <a:gd name="T88" fmla="*/ 31 w 63"/>
                <a:gd name="T89" fmla="*/ 25 h 33"/>
                <a:gd name="T90" fmla="*/ 36 w 63"/>
                <a:gd name="T91" fmla="*/ 27 h 33"/>
                <a:gd name="T92" fmla="*/ 37 w 63"/>
                <a:gd name="T93" fmla="*/ 27 h 33"/>
                <a:gd name="T94" fmla="*/ 39 w 63"/>
                <a:gd name="T95" fmla="*/ 27 h 33"/>
                <a:gd name="T96" fmla="*/ 45 w 63"/>
                <a:gd name="T97" fmla="*/ 28 h 33"/>
                <a:gd name="T98" fmla="*/ 47 w 63"/>
                <a:gd name="T99" fmla="*/ 28 h 33"/>
                <a:gd name="T100" fmla="*/ 50 w 63"/>
                <a:gd name="T101" fmla="*/ 29 h 33"/>
                <a:gd name="T102" fmla="*/ 62 w 63"/>
                <a:gd name="T103" fmla="*/ 32 h 33"/>
                <a:gd name="T104" fmla="*/ 62 w 63"/>
                <a:gd name="T105" fmla="*/ 17 h 3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3"/>
                <a:gd name="T160" fmla="*/ 0 h 33"/>
                <a:gd name="T161" fmla="*/ 63 w 63"/>
                <a:gd name="T162" fmla="*/ 33 h 3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3" h="33">
                  <a:moveTo>
                    <a:pt x="62" y="17"/>
                  </a:moveTo>
                  <a:lnTo>
                    <a:pt x="54" y="16"/>
                  </a:lnTo>
                  <a:lnTo>
                    <a:pt x="50" y="16"/>
                  </a:lnTo>
                  <a:lnTo>
                    <a:pt x="49" y="14"/>
                  </a:lnTo>
                  <a:lnTo>
                    <a:pt x="47" y="12"/>
                  </a:lnTo>
                  <a:lnTo>
                    <a:pt x="44" y="8"/>
                  </a:lnTo>
                  <a:lnTo>
                    <a:pt x="37" y="5"/>
                  </a:lnTo>
                  <a:lnTo>
                    <a:pt x="36" y="3"/>
                  </a:lnTo>
                  <a:lnTo>
                    <a:pt x="35" y="0"/>
                  </a:lnTo>
                  <a:lnTo>
                    <a:pt x="31" y="0"/>
                  </a:lnTo>
                  <a:lnTo>
                    <a:pt x="20" y="0"/>
                  </a:lnTo>
                  <a:lnTo>
                    <a:pt x="15" y="0"/>
                  </a:lnTo>
                  <a:lnTo>
                    <a:pt x="13" y="0"/>
                  </a:lnTo>
                  <a:lnTo>
                    <a:pt x="12" y="0"/>
                  </a:lnTo>
                  <a:lnTo>
                    <a:pt x="8" y="1"/>
                  </a:lnTo>
                  <a:lnTo>
                    <a:pt x="6" y="3"/>
                  </a:lnTo>
                  <a:lnTo>
                    <a:pt x="4" y="3"/>
                  </a:lnTo>
                  <a:lnTo>
                    <a:pt x="3" y="3"/>
                  </a:lnTo>
                  <a:lnTo>
                    <a:pt x="1" y="6"/>
                  </a:lnTo>
                  <a:lnTo>
                    <a:pt x="0" y="8"/>
                  </a:lnTo>
                  <a:lnTo>
                    <a:pt x="0" y="9"/>
                  </a:lnTo>
                  <a:lnTo>
                    <a:pt x="0" y="11"/>
                  </a:lnTo>
                  <a:lnTo>
                    <a:pt x="0" y="12"/>
                  </a:lnTo>
                  <a:lnTo>
                    <a:pt x="3" y="12"/>
                  </a:lnTo>
                  <a:lnTo>
                    <a:pt x="4" y="12"/>
                  </a:lnTo>
                  <a:lnTo>
                    <a:pt x="7" y="11"/>
                  </a:lnTo>
                  <a:lnTo>
                    <a:pt x="8" y="11"/>
                  </a:lnTo>
                  <a:lnTo>
                    <a:pt x="10" y="11"/>
                  </a:lnTo>
                  <a:lnTo>
                    <a:pt x="12" y="9"/>
                  </a:lnTo>
                  <a:lnTo>
                    <a:pt x="14" y="9"/>
                  </a:lnTo>
                  <a:lnTo>
                    <a:pt x="15" y="11"/>
                  </a:lnTo>
                  <a:lnTo>
                    <a:pt x="12" y="12"/>
                  </a:lnTo>
                  <a:lnTo>
                    <a:pt x="9" y="12"/>
                  </a:lnTo>
                  <a:lnTo>
                    <a:pt x="4" y="14"/>
                  </a:lnTo>
                  <a:lnTo>
                    <a:pt x="3" y="16"/>
                  </a:lnTo>
                  <a:lnTo>
                    <a:pt x="4" y="17"/>
                  </a:lnTo>
                  <a:lnTo>
                    <a:pt x="7" y="17"/>
                  </a:lnTo>
                  <a:lnTo>
                    <a:pt x="12" y="16"/>
                  </a:lnTo>
                  <a:lnTo>
                    <a:pt x="17" y="16"/>
                  </a:lnTo>
                  <a:lnTo>
                    <a:pt x="22" y="16"/>
                  </a:lnTo>
                  <a:lnTo>
                    <a:pt x="23" y="17"/>
                  </a:lnTo>
                  <a:lnTo>
                    <a:pt x="24" y="19"/>
                  </a:lnTo>
                  <a:lnTo>
                    <a:pt x="28" y="21"/>
                  </a:lnTo>
                  <a:lnTo>
                    <a:pt x="31" y="24"/>
                  </a:lnTo>
                  <a:lnTo>
                    <a:pt x="31" y="25"/>
                  </a:lnTo>
                  <a:lnTo>
                    <a:pt x="36" y="27"/>
                  </a:lnTo>
                  <a:lnTo>
                    <a:pt x="37" y="27"/>
                  </a:lnTo>
                  <a:lnTo>
                    <a:pt x="39" y="27"/>
                  </a:lnTo>
                  <a:lnTo>
                    <a:pt x="45" y="28"/>
                  </a:lnTo>
                  <a:lnTo>
                    <a:pt x="47" y="28"/>
                  </a:lnTo>
                  <a:lnTo>
                    <a:pt x="50" y="29"/>
                  </a:lnTo>
                  <a:lnTo>
                    <a:pt x="62" y="32"/>
                  </a:lnTo>
                  <a:lnTo>
                    <a:pt x="62" y="17"/>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5554" name="Freeform 58"/>
            <p:cNvSpPr>
              <a:spLocks/>
            </p:cNvSpPr>
            <p:nvPr/>
          </p:nvSpPr>
          <p:spPr bwMode="auto">
            <a:xfrm>
              <a:off x="3969" y="2714"/>
              <a:ext cx="26" cy="1"/>
            </a:xfrm>
            <a:custGeom>
              <a:avLst/>
              <a:gdLst>
                <a:gd name="T0" fmla="*/ 0 w 26"/>
                <a:gd name="T1" fmla="*/ 0 h 1"/>
                <a:gd name="T2" fmla="*/ 4 w 26"/>
                <a:gd name="T3" fmla="*/ 0 h 1"/>
                <a:gd name="T4" fmla="*/ 6 w 26"/>
                <a:gd name="T5" fmla="*/ 0 h 1"/>
                <a:gd name="T6" fmla="*/ 12 w 26"/>
                <a:gd name="T7" fmla="*/ 0 h 1"/>
                <a:gd name="T8" fmla="*/ 13 w 26"/>
                <a:gd name="T9" fmla="*/ 0 h 1"/>
                <a:gd name="T10" fmla="*/ 20 w 26"/>
                <a:gd name="T11" fmla="*/ 0 h 1"/>
                <a:gd name="T12" fmla="*/ 25 w 26"/>
                <a:gd name="T13" fmla="*/ 0 h 1"/>
                <a:gd name="T14" fmla="*/ 19 w 26"/>
                <a:gd name="T15" fmla="*/ 0 h 1"/>
                <a:gd name="T16" fmla="*/ 13 w 26"/>
                <a:gd name="T17" fmla="*/ 0 h 1"/>
                <a:gd name="T18" fmla="*/ 6 w 26"/>
                <a:gd name="T19" fmla="*/ 0 h 1"/>
                <a:gd name="T20" fmla="*/ 4 w 26"/>
                <a:gd name="T21" fmla="*/ 0 h 1"/>
                <a:gd name="T22" fmla="*/ 0 w 2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
                <a:gd name="T37" fmla="*/ 0 h 1"/>
                <a:gd name="T38" fmla="*/ 26 w 26"/>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 h="1">
                  <a:moveTo>
                    <a:pt x="0" y="0"/>
                  </a:moveTo>
                  <a:lnTo>
                    <a:pt x="4" y="0"/>
                  </a:lnTo>
                  <a:lnTo>
                    <a:pt x="6" y="0"/>
                  </a:lnTo>
                  <a:lnTo>
                    <a:pt x="12" y="0"/>
                  </a:lnTo>
                  <a:lnTo>
                    <a:pt x="13" y="0"/>
                  </a:lnTo>
                  <a:lnTo>
                    <a:pt x="20" y="0"/>
                  </a:lnTo>
                  <a:lnTo>
                    <a:pt x="25" y="0"/>
                  </a:lnTo>
                  <a:lnTo>
                    <a:pt x="19" y="0"/>
                  </a:lnTo>
                  <a:lnTo>
                    <a:pt x="13" y="0"/>
                  </a:lnTo>
                  <a:lnTo>
                    <a:pt x="6" y="0"/>
                  </a:lnTo>
                  <a:lnTo>
                    <a:pt x="4"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555" name="Freeform 59"/>
            <p:cNvSpPr>
              <a:spLocks/>
            </p:cNvSpPr>
            <p:nvPr/>
          </p:nvSpPr>
          <p:spPr bwMode="auto">
            <a:xfrm>
              <a:off x="3978" y="2707"/>
              <a:ext cx="27" cy="27"/>
            </a:xfrm>
            <a:custGeom>
              <a:avLst/>
              <a:gdLst>
                <a:gd name="T0" fmla="*/ 6 w 27"/>
                <a:gd name="T1" fmla="*/ 0 h 27"/>
                <a:gd name="T2" fmla="*/ 2 w 27"/>
                <a:gd name="T3" fmla="*/ 0 h 27"/>
                <a:gd name="T4" fmla="*/ 0 w 27"/>
                <a:gd name="T5" fmla="*/ 0 h 27"/>
                <a:gd name="T6" fmla="*/ 6 w 27"/>
                <a:gd name="T7" fmla="*/ 0 h 27"/>
                <a:gd name="T8" fmla="*/ 13 w 27"/>
                <a:gd name="T9" fmla="*/ 26 h 27"/>
                <a:gd name="T10" fmla="*/ 19 w 27"/>
                <a:gd name="T11" fmla="*/ 26 h 27"/>
                <a:gd name="T12" fmla="*/ 23 w 27"/>
                <a:gd name="T13" fmla="*/ 26 h 27"/>
                <a:gd name="T14" fmla="*/ 26 w 27"/>
                <a:gd name="T15" fmla="*/ 26 h 27"/>
                <a:gd name="T16" fmla="*/ 19 w 27"/>
                <a:gd name="T17" fmla="*/ 26 h 27"/>
                <a:gd name="T18" fmla="*/ 12 w 27"/>
                <a:gd name="T19" fmla="*/ 0 h 27"/>
                <a:gd name="T20" fmla="*/ 6 w 27"/>
                <a:gd name="T21" fmla="*/ 0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7"/>
                <a:gd name="T35" fmla="*/ 27 w 27"/>
                <a:gd name="T36" fmla="*/ 27 h 2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7">
                  <a:moveTo>
                    <a:pt x="6" y="0"/>
                  </a:moveTo>
                  <a:lnTo>
                    <a:pt x="2" y="0"/>
                  </a:lnTo>
                  <a:lnTo>
                    <a:pt x="0" y="0"/>
                  </a:lnTo>
                  <a:lnTo>
                    <a:pt x="6" y="0"/>
                  </a:lnTo>
                  <a:lnTo>
                    <a:pt x="13" y="26"/>
                  </a:lnTo>
                  <a:lnTo>
                    <a:pt x="19" y="26"/>
                  </a:lnTo>
                  <a:lnTo>
                    <a:pt x="23" y="26"/>
                  </a:lnTo>
                  <a:lnTo>
                    <a:pt x="26" y="26"/>
                  </a:lnTo>
                  <a:lnTo>
                    <a:pt x="19" y="26"/>
                  </a:lnTo>
                  <a:lnTo>
                    <a:pt x="12" y="0"/>
                  </a:lnTo>
                  <a:lnTo>
                    <a:pt x="6" y="0"/>
                  </a:lnTo>
                </a:path>
              </a:pathLst>
            </a:custGeom>
            <a:solidFill>
              <a:srgbClr val="402000"/>
            </a:solidFill>
            <a:ln w="9525" cap="rnd">
              <a:noFill/>
              <a:round/>
              <a:headEnd type="none" w="sm" len="sm"/>
              <a:tailEnd type="none" w="sm" len="sm"/>
            </a:ln>
          </p:spPr>
          <p:txBody>
            <a:bodyPr/>
            <a:lstStyle/>
            <a:p>
              <a:endParaRPr lang="es-ES"/>
            </a:p>
          </p:txBody>
        </p:sp>
        <p:sp>
          <p:nvSpPr>
            <p:cNvPr id="85556" name="Freeform 60"/>
            <p:cNvSpPr>
              <a:spLocks/>
            </p:cNvSpPr>
            <p:nvPr/>
          </p:nvSpPr>
          <p:spPr bwMode="auto">
            <a:xfrm>
              <a:off x="3983" y="2715"/>
              <a:ext cx="28" cy="27"/>
            </a:xfrm>
            <a:custGeom>
              <a:avLst/>
              <a:gdLst>
                <a:gd name="T0" fmla="*/ 0 w 28"/>
                <a:gd name="T1" fmla="*/ 11 h 27"/>
                <a:gd name="T2" fmla="*/ 0 w 28"/>
                <a:gd name="T3" fmla="*/ 26 h 27"/>
                <a:gd name="T4" fmla="*/ 12 w 28"/>
                <a:gd name="T5" fmla="*/ 11 h 27"/>
                <a:gd name="T6" fmla="*/ 27 w 28"/>
                <a:gd name="T7" fmla="*/ 11 h 27"/>
                <a:gd name="T8" fmla="*/ 27 w 28"/>
                <a:gd name="T9" fmla="*/ 0 h 27"/>
                <a:gd name="T10" fmla="*/ 12 w 28"/>
                <a:gd name="T11" fmla="*/ 0 h 27"/>
                <a:gd name="T12" fmla="*/ 0 w 28"/>
                <a:gd name="T13" fmla="*/ 11 h 27"/>
                <a:gd name="T14" fmla="*/ 0 60000 65536"/>
                <a:gd name="T15" fmla="*/ 0 60000 65536"/>
                <a:gd name="T16" fmla="*/ 0 60000 65536"/>
                <a:gd name="T17" fmla="*/ 0 60000 65536"/>
                <a:gd name="T18" fmla="*/ 0 60000 65536"/>
                <a:gd name="T19" fmla="*/ 0 60000 65536"/>
                <a:gd name="T20" fmla="*/ 0 60000 65536"/>
                <a:gd name="T21" fmla="*/ 0 w 28"/>
                <a:gd name="T22" fmla="*/ 0 h 27"/>
                <a:gd name="T23" fmla="*/ 28 w 28"/>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7">
                  <a:moveTo>
                    <a:pt x="0" y="11"/>
                  </a:moveTo>
                  <a:lnTo>
                    <a:pt x="0" y="26"/>
                  </a:lnTo>
                  <a:lnTo>
                    <a:pt x="12" y="11"/>
                  </a:lnTo>
                  <a:lnTo>
                    <a:pt x="27" y="11"/>
                  </a:lnTo>
                  <a:lnTo>
                    <a:pt x="27" y="0"/>
                  </a:lnTo>
                  <a:lnTo>
                    <a:pt x="12" y="0"/>
                  </a:lnTo>
                  <a:lnTo>
                    <a:pt x="0" y="11"/>
                  </a:lnTo>
                </a:path>
              </a:pathLst>
            </a:custGeom>
            <a:solidFill>
              <a:srgbClr val="402000"/>
            </a:solidFill>
            <a:ln w="9525" cap="rnd">
              <a:noFill/>
              <a:round/>
              <a:headEnd type="none" w="sm" len="sm"/>
              <a:tailEnd type="none" w="sm" len="sm"/>
            </a:ln>
          </p:spPr>
          <p:txBody>
            <a:bodyPr/>
            <a:lstStyle/>
            <a:p>
              <a:endParaRPr lang="es-ES"/>
            </a:p>
          </p:txBody>
        </p:sp>
        <p:sp>
          <p:nvSpPr>
            <p:cNvPr id="85557" name="Freeform 61"/>
            <p:cNvSpPr>
              <a:spLocks/>
            </p:cNvSpPr>
            <p:nvPr/>
          </p:nvSpPr>
          <p:spPr bwMode="auto">
            <a:xfrm>
              <a:off x="3969" y="2722"/>
              <a:ext cx="26" cy="26"/>
            </a:xfrm>
            <a:custGeom>
              <a:avLst/>
              <a:gdLst>
                <a:gd name="T0" fmla="*/ 25 w 26"/>
                <a:gd name="T1" fmla="*/ 0 h 26"/>
                <a:gd name="T2" fmla="*/ 25 w 26"/>
                <a:gd name="T3" fmla="*/ 11 h 26"/>
                <a:gd name="T4" fmla="*/ 0 w 26"/>
                <a:gd name="T5" fmla="*/ 25 h 26"/>
                <a:gd name="T6" fmla="*/ 25 w 26"/>
                <a:gd name="T7" fmla="*/ 0 h 26"/>
                <a:gd name="T8" fmla="*/ 0 60000 65536"/>
                <a:gd name="T9" fmla="*/ 0 60000 65536"/>
                <a:gd name="T10" fmla="*/ 0 60000 65536"/>
                <a:gd name="T11" fmla="*/ 0 60000 65536"/>
                <a:gd name="T12" fmla="*/ 0 w 26"/>
                <a:gd name="T13" fmla="*/ 0 h 26"/>
                <a:gd name="T14" fmla="*/ 26 w 26"/>
                <a:gd name="T15" fmla="*/ 26 h 26"/>
              </a:gdLst>
              <a:ahLst/>
              <a:cxnLst>
                <a:cxn ang="T8">
                  <a:pos x="T0" y="T1"/>
                </a:cxn>
                <a:cxn ang="T9">
                  <a:pos x="T2" y="T3"/>
                </a:cxn>
                <a:cxn ang="T10">
                  <a:pos x="T4" y="T5"/>
                </a:cxn>
                <a:cxn ang="T11">
                  <a:pos x="T6" y="T7"/>
                </a:cxn>
              </a:cxnLst>
              <a:rect l="T12" t="T13" r="T14" b="T15"/>
              <a:pathLst>
                <a:path w="26" h="26">
                  <a:moveTo>
                    <a:pt x="25" y="0"/>
                  </a:moveTo>
                  <a:lnTo>
                    <a:pt x="25" y="11"/>
                  </a:lnTo>
                  <a:lnTo>
                    <a:pt x="0" y="25"/>
                  </a:lnTo>
                  <a:lnTo>
                    <a:pt x="25" y="0"/>
                  </a:lnTo>
                </a:path>
              </a:pathLst>
            </a:custGeom>
            <a:solidFill>
              <a:srgbClr val="402000"/>
            </a:solidFill>
            <a:ln w="9525" cap="rnd">
              <a:noFill/>
              <a:round/>
              <a:headEnd type="none" w="sm" len="sm"/>
              <a:tailEnd type="none" w="sm" len="sm"/>
            </a:ln>
          </p:spPr>
          <p:txBody>
            <a:bodyPr/>
            <a:lstStyle/>
            <a:p>
              <a:endParaRPr lang="es-ES"/>
            </a:p>
          </p:txBody>
        </p:sp>
        <p:sp>
          <p:nvSpPr>
            <p:cNvPr id="85558" name="Freeform 62"/>
            <p:cNvSpPr>
              <a:spLocks/>
            </p:cNvSpPr>
            <p:nvPr/>
          </p:nvSpPr>
          <p:spPr bwMode="auto">
            <a:xfrm>
              <a:off x="3994" y="2715"/>
              <a:ext cx="27" cy="25"/>
            </a:xfrm>
            <a:custGeom>
              <a:avLst/>
              <a:gdLst>
                <a:gd name="T0" fmla="*/ 0 w 27"/>
                <a:gd name="T1" fmla="*/ 0 h 25"/>
                <a:gd name="T2" fmla="*/ 0 w 27"/>
                <a:gd name="T3" fmla="*/ 24 h 25"/>
                <a:gd name="T4" fmla="*/ 26 w 27"/>
                <a:gd name="T5" fmla="*/ 24 h 25"/>
                <a:gd name="T6" fmla="*/ 0 w 27"/>
                <a:gd name="T7" fmla="*/ 0 h 25"/>
                <a:gd name="T8" fmla="*/ 0 60000 65536"/>
                <a:gd name="T9" fmla="*/ 0 60000 65536"/>
                <a:gd name="T10" fmla="*/ 0 60000 65536"/>
                <a:gd name="T11" fmla="*/ 0 60000 65536"/>
                <a:gd name="T12" fmla="*/ 0 w 27"/>
                <a:gd name="T13" fmla="*/ 0 h 25"/>
                <a:gd name="T14" fmla="*/ 27 w 27"/>
                <a:gd name="T15" fmla="*/ 25 h 25"/>
              </a:gdLst>
              <a:ahLst/>
              <a:cxnLst>
                <a:cxn ang="T8">
                  <a:pos x="T0" y="T1"/>
                </a:cxn>
                <a:cxn ang="T9">
                  <a:pos x="T2" y="T3"/>
                </a:cxn>
                <a:cxn ang="T10">
                  <a:pos x="T4" y="T5"/>
                </a:cxn>
                <a:cxn ang="T11">
                  <a:pos x="T6" y="T7"/>
                </a:cxn>
              </a:cxnLst>
              <a:rect l="T12" t="T13" r="T14" b="T15"/>
              <a:pathLst>
                <a:path w="27" h="25">
                  <a:moveTo>
                    <a:pt x="0" y="0"/>
                  </a:moveTo>
                  <a:lnTo>
                    <a:pt x="0" y="24"/>
                  </a:lnTo>
                  <a:lnTo>
                    <a:pt x="26" y="2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559" name="Freeform 63"/>
            <p:cNvSpPr>
              <a:spLocks/>
            </p:cNvSpPr>
            <p:nvPr/>
          </p:nvSpPr>
          <p:spPr bwMode="auto">
            <a:xfrm>
              <a:off x="3988" y="2719"/>
              <a:ext cx="27" cy="25"/>
            </a:xfrm>
            <a:custGeom>
              <a:avLst/>
              <a:gdLst>
                <a:gd name="T0" fmla="*/ 26 w 27"/>
                <a:gd name="T1" fmla="*/ 0 h 25"/>
                <a:gd name="T2" fmla="*/ 0 w 27"/>
                <a:gd name="T3" fmla="*/ 24 h 25"/>
                <a:gd name="T4" fmla="*/ 26 w 27"/>
                <a:gd name="T5" fmla="*/ 0 h 25"/>
                <a:gd name="T6" fmla="*/ 0 60000 65536"/>
                <a:gd name="T7" fmla="*/ 0 60000 65536"/>
                <a:gd name="T8" fmla="*/ 0 60000 65536"/>
                <a:gd name="T9" fmla="*/ 0 w 27"/>
                <a:gd name="T10" fmla="*/ 0 h 25"/>
                <a:gd name="T11" fmla="*/ 27 w 27"/>
                <a:gd name="T12" fmla="*/ 25 h 25"/>
              </a:gdLst>
              <a:ahLst/>
              <a:cxnLst>
                <a:cxn ang="T6">
                  <a:pos x="T0" y="T1"/>
                </a:cxn>
                <a:cxn ang="T7">
                  <a:pos x="T2" y="T3"/>
                </a:cxn>
                <a:cxn ang="T8">
                  <a:pos x="T4" y="T5"/>
                </a:cxn>
              </a:cxnLst>
              <a:rect l="T9" t="T10" r="T11" b="T12"/>
              <a:pathLst>
                <a:path w="27" h="25">
                  <a:moveTo>
                    <a:pt x="26" y="0"/>
                  </a:moveTo>
                  <a:lnTo>
                    <a:pt x="0" y="24"/>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85560" name="Freeform 64"/>
            <p:cNvSpPr>
              <a:spLocks/>
            </p:cNvSpPr>
            <p:nvPr/>
          </p:nvSpPr>
          <p:spPr bwMode="auto">
            <a:xfrm>
              <a:off x="3965" y="2715"/>
              <a:ext cx="29" cy="25"/>
            </a:xfrm>
            <a:custGeom>
              <a:avLst/>
              <a:gdLst>
                <a:gd name="T0" fmla="*/ 0 w 29"/>
                <a:gd name="T1" fmla="*/ 24 h 25"/>
                <a:gd name="T2" fmla="*/ 14 w 29"/>
                <a:gd name="T3" fmla="*/ 24 h 25"/>
                <a:gd name="T4" fmla="*/ 14 w 29"/>
                <a:gd name="T5" fmla="*/ 14 h 25"/>
                <a:gd name="T6" fmla="*/ 14 w 29"/>
                <a:gd name="T7" fmla="*/ 0 h 25"/>
                <a:gd name="T8" fmla="*/ 28 w 29"/>
                <a:gd name="T9" fmla="*/ 14 h 25"/>
                <a:gd name="T10" fmla="*/ 14 w 29"/>
                <a:gd name="T11" fmla="*/ 24 h 25"/>
                <a:gd name="T12" fmla="*/ 0 w 29"/>
                <a:gd name="T13" fmla="*/ 24 h 25"/>
                <a:gd name="T14" fmla="*/ 0 60000 65536"/>
                <a:gd name="T15" fmla="*/ 0 60000 65536"/>
                <a:gd name="T16" fmla="*/ 0 60000 65536"/>
                <a:gd name="T17" fmla="*/ 0 60000 65536"/>
                <a:gd name="T18" fmla="*/ 0 60000 65536"/>
                <a:gd name="T19" fmla="*/ 0 60000 65536"/>
                <a:gd name="T20" fmla="*/ 0 60000 65536"/>
                <a:gd name="T21" fmla="*/ 0 w 29"/>
                <a:gd name="T22" fmla="*/ 0 h 25"/>
                <a:gd name="T23" fmla="*/ 29 w 29"/>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25">
                  <a:moveTo>
                    <a:pt x="0" y="24"/>
                  </a:moveTo>
                  <a:lnTo>
                    <a:pt x="14" y="24"/>
                  </a:lnTo>
                  <a:lnTo>
                    <a:pt x="14" y="14"/>
                  </a:lnTo>
                  <a:lnTo>
                    <a:pt x="14" y="0"/>
                  </a:lnTo>
                  <a:lnTo>
                    <a:pt x="28" y="14"/>
                  </a:lnTo>
                  <a:lnTo>
                    <a:pt x="14" y="24"/>
                  </a:lnTo>
                  <a:lnTo>
                    <a:pt x="0" y="24"/>
                  </a:lnTo>
                </a:path>
              </a:pathLst>
            </a:custGeom>
            <a:solidFill>
              <a:srgbClr val="402000"/>
            </a:solidFill>
            <a:ln w="9525" cap="rnd">
              <a:noFill/>
              <a:round/>
              <a:headEnd type="none" w="sm" len="sm"/>
              <a:tailEnd type="none" w="sm" len="sm"/>
            </a:ln>
          </p:spPr>
          <p:txBody>
            <a:bodyPr/>
            <a:lstStyle/>
            <a:p>
              <a:endParaRPr lang="es-ES"/>
            </a:p>
          </p:txBody>
        </p:sp>
        <p:sp>
          <p:nvSpPr>
            <p:cNvPr id="85561" name="Freeform 65"/>
            <p:cNvSpPr>
              <a:spLocks/>
            </p:cNvSpPr>
            <p:nvPr/>
          </p:nvSpPr>
          <p:spPr bwMode="auto">
            <a:xfrm>
              <a:off x="3961" y="2596"/>
              <a:ext cx="223" cy="314"/>
            </a:xfrm>
            <a:custGeom>
              <a:avLst/>
              <a:gdLst>
                <a:gd name="T0" fmla="*/ 190 w 223"/>
                <a:gd name="T1" fmla="*/ 0 h 314"/>
                <a:gd name="T2" fmla="*/ 154 w 223"/>
                <a:gd name="T3" fmla="*/ 28 h 314"/>
                <a:gd name="T4" fmla="*/ 143 w 223"/>
                <a:gd name="T5" fmla="*/ 47 h 314"/>
                <a:gd name="T6" fmla="*/ 127 w 223"/>
                <a:gd name="T7" fmla="*/ 79 h 314"/>
                <a:gd name="T8" fmla="*/ 120 w 223"/>
                <a:gd name="T9" fmla="*/ 94 h 314"/>
                <a:gd name="T10" fmla="*/ 123 w 223"/>
                <a:gd name="T11" fmla="*/ 106 h 314"/>
                <a:gd name="T12" fmla="*/ 125 w 223"/>
                <a:gd name="T13" fmla="*/ 118 h 314"/>
                <a:gd name="T14" fmla="*/ 71 w 223"/>
                <a:gd name="T15" fmla="*/ 128 h 314"/>
                <a:gd name="T16" fmla="*/ 54 w 223"/>
                <a:gd name="T17" fmla="*/ 133 h 314"/>
                <a:gd name="T18" fmla="*/ 51 w 223"/>
                <a:gd name="T19" fmla="*/ 144 h 314"/>
                <a:gd name="T20" fmla="*/ 83 w 223"/>
                <a:gd name="T21" fmla="*/ 152 h 314"/>
                <a:gd name="T22" fmla="*/ 112 w 223"/>
                <a:gd name="T23" fmla="*/ 153 h 314"/>
                <a:gd name="T24" fmla="*/ 123 w 223"/>
                <a:gd name="T25" fmla="*/ 165 h 314"/>
                <a:gd name="T26" fmla="*/ 125 w 223"/>
                <a:gd name="T27" fmla="*/ 179 h 314"/>
                <a:gd name="T28" fmla="*/ 120 w 223"/>
                <a:gd name="T29" fmla="*/ 185 h 314"/>
                <a:gd name="T30" fmla="*/ 107 w 223"/>
                <a:gd name="T31" fmla="*/ 189 h 314"/>
                <a:gd name="T32" fmla="*/ 93 w 223"/>
                <a:gd name="T33" fmla="*/ 195 h 314"/>
                <a:gd name="T34" fmla="*/ 33 w 223"/>
                <a:gd name="T35" fmla="*/ 217 h 314"/>
                <a:gd name="T36" fmla="*/ 18 w 223"/>
                <a:gd name="T37" fmla="*/ 230 h 314"/>
                <a:gd name="T38" fmla="*/ 3 w 223"/>
                <a:gd name="T39" fmla="*/ 268 h 314"/>
                <a:gd name="T40" fmla="*/ 19 w 223"/>
                <a:gd name="T41" fmla="*/ 313 h 314"/>
                <a:gd name="T42" fmla="*/ 51 w 223"/>
                <a:gd name="T43" fmla="*/ 308 h 314"/>
                <a:gd name="T44" fmla="*/ 60 w 223"/>
                <a:gd name="T45" fmla="*/ 289 h 314"/>
                <a:gd name="T46" fmla="*/ 54 w 223"/>
                <a:gd name="T47" fmla="*/ 269 h 314"/>
                <a:gd name="T48" fmla="*/ 111 w 223"/>
                <a:gd name="T49" fmla="*/ 260 h 314"/>
                <a:gd name="T50" fmla="*/ 174 w 223"/>
                <a:gd name="T51" fmla="*/ 259 h 314"/>
                <a:gd name="T52" fmla="*/ 202 w 223"/>
                <a:gd name="T53" fmla="*/ 257 h 314"/>
                <a:gd name="T54" fmla="*/ 215 w 223"/>
                <a:gd name="T55" fmla="*/ 246 h 314"/>
                <a:gd name="T56" fmla="*/ 220 w 223"/>
                <a:gd name="T57" fmla="*/ 230 h 314"/>
                <a:gd name="T58" fmla="*/ 214 w 223"/>
                <a:gd name="T59" fmla="*/ 203 h 314"/>
                <a:gd name="T60" fmla="*/ 204 w 223"/>
                <a:gd name="T61" fmla="*/ 179 h 314"/>
                <a:gd name="T62" fmla="*/ 206 w 223"/>
                <a:gd name="T63" fmla="*/ 161 h 314"/>
                <a:gd name="T64" fmla="*/ 206 w 223"/>
                <a:gd name="T65" fmla="*/ 143 h 314"/>
                <a:gd name="T66" fmla="*/ 218 w 223"/>
                <a:gd name="T67" fmla="*/ 102 h 314"/>
                <a:gd name="T68" fmla="*/ 222 w 223"/>
                <a:gd name="T69" fmla="*/ 62 h 314"/>
                <a:gd name="T70" fmla="*/ 215 w 223"/>
                <a:gd name="T71" fmla="*/ 42 h 314"/>
                <a:gd name="T72" fmla="*/ 207 w 223"/>
                <a:gd name="T73" fmla="*/ 24 h 31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3"/>
                <a:gd name="T112" fmla="*/ 0 h 314"/>
                <a:gd name="T113" fmla="*/ 223 w 223"/>
                <a:gd name="T114" fmla="*/ 314 h 31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3" h="314">
                  <a:moveTo>
                    <a:pt x="193" y="13"/>
                  </a:moveTo>
                  <a:lnTo>
                    <a:pt x="190" y="0"/>
                  </a:lnTo>
                  <a:lnTo>
                    <a:pt x="151" y="16"/>
                  </a:lnTo>
                  <a:lnTo>
                    <a:pt x="154" y="28"/>
                  </a:lnTo>
                  <a:lnTo>
                    <a:pt x="151" y="38"/>
                  </a:lnTo>
                  <a:lnTo>
                    <a:pt x="143" y="47"/>
                  </a:lnTo>
                  <a:lnTo>
                    <a:pt x="136" y="65"/>
                  </a:lnTo>
                  <a:lnTo>
                    <a:pt x="127" y="79"/>
                  </a:lnTo>
                  <a:lnTo>
                    <a:pt x="121" y="87"/>
                  </a:lnTo>
                  <a:lnTo>
                    <a:pt x="120" y="94"/>
                  </a:lnTo>
                  <a:lnTo>
                    <a:pt x="120" y="100"/>
                  </a:lnTo>
                  <a:lnTo>
                    <a:pt x="123" y="106"/>
                  </a:lnTo>
                  <a:lnTo>
                    <a:pt x="125" y="111"/>
                  </a:lnTo>
                  <a:lnTo>
                    <a:pt x="125" y="118"/>
                  </a:lnTo>
                  <a:lnTo>
                    <a:pt x="91" y="126"/>
                  </a:lnTo>
                  <a:lnTo>
                    <a:pt x="71" y="128"/>
                  </a:lnTo>
                  <a:lnTo>
                    <a:pt x="55" y="127"/>
                  </a:lnTo>
                  <a:lnTo>
                    <a:pt x="54" y="133"/>
                  </a:lnTo>
                  <a:lnTo>
                    <a:pt x="52" y="137"/>
                  </a:lnTo>
                  <a:lnTo>
                    <a:pt x="51" y="144"/>
                  </a:lnTo>
                  <a:lnTo>
                    <a:pt x="67" y="149"/>
                  </a:lnTo>
                  <a:lnTo>
                    <a:pt x="83" y="152"/>
                  </a:lnTo>
                  <a:lnTo>
                    <a:pt x="97" y="152"/>
                  </a:lnTo>
                  <a:lnTo>
                    <a:pt x="112" y="153"/>
                  </a:lnTo>
                  <a:lnTo>
                    <a:pt x="123" y="152"/>
                  </a:lnTo>
                  <a:lnTo>
                    <a:pt x="123" y="165"/>
                  </a:lnTo>
                  <a:lnTo>
                    <a:pt x="127" y="173"/>
                  </a:lnTo>
                  <a:lnTo>
                    <a:pt x="125" y="179"/>
                  </a:lnTo>
                  <a:lnTo>
                    <a:pt x="127" y="185"/>
                  </a:lnTo>
                  <a:lnTo>
                    <a:pt x="120" y="185"/>
                  </a:lnTo>
                  <a:lnTo>
                    <a:pt x="118" y="187"/>
                  </a:lnTo>
                  <a:lnTo>
                    <a:pt x="107" y="189"/>
                  </a:lnTo>
                  <a:lnTo>
                    <a:pt x="100" y="194"/>
                  </a:lnTo>
                  <a:lnTo>
                    <a:pt x="93" y="195"/>
                  </a:lnTo>
                  <a:lnTo>
                    <a:pt x="49" y="210"/>
                  </a:lnTo>
                  <a:lnTo>
                    <a:pt x="33" y="217"/>
                  </a:lnTo>
                  <a:lnTo>
                    <a:pt x="25" y="220"/>
                  </a:lnTo>
                  <a:lnTo>
                    <a:pt x="18" y="230"/>
                  </a:lnTo>
                  <a:lnTo>
                    <a:pt x="10" y="243"/>
                  </a:lnTo>
                  <a:lnTo>
                    <a:pt x="3" y="268"/>
                  </a:lnTo>
                  <a:lnTo>
                    <a:pt x="0" y="305"/>
                  </a:lnTo>
                  <a:lnTo>
                    <a:pt x="19" y="313"/>
                  </a:lnTo>
                  <a:lnTo>
                    <a:pt x="38" y="311"/>
                  </a:lnTo>
                  <a:lnTo>
                    <a:pt x="51" y="308"/>
                  </a:lnTo>
                  <a:lnTo>
                    <a:pt x="62" y="303"/>
                  </a:lnTo>
                  <a:lnTo>
                    <a:pt x="60" y="289"/>
                  </a:lnTo>
                  <a:lnTo>
                    <a:pt x="55" y="274"/>
                  </a:lnTo>
                  <a:lnTo>
                    <a:pt x="54" y="269"/>
                  </a:lnTo>
                  <a:lnTo>
                    <a:pt x="84" y="268"/>
                  </a:lnTo>
                  <a:lnTo>
                    <a:pt x="111" y="260"/>
                  </a:lnTo>
                  <a:lnTo>
                    <a:pt x="151" y="259"/>
                  </a:lnTo>
                  <a:lnTo>
                    <a:pt x="174" y="259"/>
                  </a:lnTo>
                  <a:lnTo>
                    <a:pt x="187" y="260"/>
                  </a:lnTo>
                  <a:lnTo>
                    <a:pt x="202" y="257"/>
                  </a:lnTo>
                  <a:lnTo>
                    <a:pt x="207" y="253"/>
                  </a:lnTo>
                  <a:lnTo>
                    <a:pt x="215" y="246"/>
                  </a:lnTo>
                  <a:lnTo>
                    <a:pt x="218" y="241"/>
                  </a:lnTo>
                  <a:lnTo>
                    <a:pt x="220" y="230"/>
                  </a:lnTo>
                  <a:lnTo>
                    <a:pt x="218" y="220"/>
                  </a:lnTo>
                  <a:lnTo>
                    <a:pt x="214" y="203"/>
                  </a:lnTo>
                  <a:lnTo>
                    <a:pt x="206" y="186"/>
                  </a:lnTo>
                  <a:lnTo>
                    <a:pt x="204" y="179"/>
                  </a:lnTo>
                  <a:lnTo>
                    <a:pt x="206" y="175"/>
                  </a:lnTo>
                  <a:lnTo>
                    <a:pt x="206" y="161"/>
                  </a:lnTo>
                  <a:lnTo>
                    <a:pt x="204" y="156"/>
                  </a:lnTo>
                  <a:lnTo>
                    <a:pt x="206" y="143"/>
                  </a:lnTo>
                  <a:lnTo>
                    <a:pt x="211" y="126"/>
                  </a:lnTo>
                  <a:lnTo>
                    <a:pt x="218" y="102"/>
                  </a:lnTo>
                  <a:lnTo>
                    <a:pt x="222" y="82"/>
                  </a:lnTo>
                  <a:lnTo>
                    <a:pt x="222" y="62"/>
                  </a:lnTo>
                  <a:lnTo>
                    <a:pt x="219" y="50"/>
                  </a:lnTo>
                  <a:lnTo>
                    <a:pt x="215" y="42"/>
                  </a:lnTo>
                  <a:lnTo>
                    <a:pt x="212" y="33"/>
                  </a:lnTo>
                  <a:lnTo>
                    <a:pt x="207" y="24"/>
                  </a:lnTo>
                  <a:lnTo>
                    <a:pt x="193" y="13"/>
                  </a:lnTo>
                </a:path>
              </a:pathLst>
            </a:custGeom>
            <a:solidFill>
              <a:srgbClr val="000060"/>
            </a:solidFill>
            <a:ln w="12700" cap="rnd">
              <a:solidFill>
                <a:srgbClr val="000000"/>
              </a:solidFill>
              <a:round/>
              <a:headEnd type="none" w="sm" len="sm"/>
              <a:tailEnd type="none" w="sm" len="sm"/>
            </a:ln>
          </p:spPr>
          <p:txBody>
            <a:bodyPr/>
            <a:lstStyle/>
            <a:p>
              <a:endParaRPr lang="es-ES"/>
            </a:p>
          </p:txBody>
        </p:sp>
        <p:sp>
          <p:nvSpPr>
            <p:cNvPr id="85562" name="Freeform 66"/>
            <p:cNvSpPr>
              <a:spLocks/>
            </p:cNvSpPr>
            <p:nvPr/>
          </p:nvSpPr>
          <p:spPr bwMode="auto">
            <a:xfrm>
              <a:off x="4022" y="2620"/>
              <a:ext cx="138" cy="124"/>
            </a:xfrm>
            <a:custGeom>
              <a:avLst/>
              <a:gdLst>
                <a:gd name="T0" fmla="*/ 122 w 138"/>
                <a:gd name="T1" fmla="*/ 0 h 124"/>
                <a:gd name="T2" fmla="*/ 114 w 138"/>
                <a:gd name="T3" fmla="*/ 0 h 124"/>
                <a:gd name="T4" fmla="*/ 106 w 138"/>
                <a:gd name="T5" fmla="*/ 4 h 124"/>
                <a:gd name="T6" fmla="*/ 103 w 138"/>
                <a:gd name="T7" fmla="*/ 11 h 124"/>
                <a:gd name="T8" fmla="*/ 102 w 138"/>
                <a:gd name="T9" fmla="*/ 19 h 124"/>
                <a:gd name="T10" fmla="*/ 100 w 138"/>
                <a:gd name="T11" fmla="*/ 33 h 124"/>
                <a:gd name="T12" fmla="*/ 95 w 138"/>
                <a:gd name="T13" fmla="*/ 45 h 124"/>
                <a:gd name="T14" fmla="*/ 89 w 138"/>
                <a:gd name="T15" fmla="*/ 58 h 124"/>
                <a:gd name="T16" fmla="*/ 87 w 138"/>
                <a:gd name="T17" fmla="*/ 69 h 124"/>
                <a:gd name="T18" fmla="*/ 82 w 138"/>
                <a:gd name="T19" fmla="*/ 80 h 124"/>
                <a:gd name="T20" fmla="*/ 95 w 138"/>
                <a:gd name="T21" fmla="*/ 84 h 124"/>
                <a:gd name="T22" fmla="*/ 81 w 138"/>
                <a:gd name="T23" fmla="*/ 82 h 124"/>
                <a:gd name="T24" fmla="*/ 78 w 138"/>
                <a:gd name="T25" fmla="*/ 87 h 124"/>
                <a:gd name="T26" fmla="*/ 83 w 138"/>
                <a:gd name="T27" fmla="*/ 91 h 124"/>
                <a:gd name="T28" fmla="*/ 75 w 138"/>
                <a:gd name="T29" fmla="*/ 89 h 124"/>
                <a:gd name="T30" fmla="*/ 65 w 138"/>
                <a:gd name="T31" fmla="*/ 91 h 124"/>
                <a:gd name="T32" fmla="*/ 53 w 138"/>
                <a:gd name="T33" fmla="*/ 96 h 124"/>
                <a:gd name="T34" fmla="*/ 37 w 138"/>
                <a:gd name="T35" fmla="*/ 99 h 124"/>
                <a:gd name="T36" fmla="*/ 24 w 138"/>
                <a:gd name="T37" fmla="*/ 101 h 124"/>
                <a:gd name="T38" fmla="*/ 11 w 138"/>
                <a:gd name="T39" fmla="*/ 101 h 124"/>
                <a:gd name="T40" fmla="*/ 1 w 138"/>
                <a:gd name="T41" fmla="*/ 101 h 124"/>
                <a:gd name="T42" fmla="*/ 0 w 138"/>
                <a:gd name="T43" fmla="*/ 103 h 124"/>
                <a:gd name="T44" fmla="*/ 0 w 138"/>
                <a:gd name="T45" fmla="*/ 110 h 124"/>
                <a:gd name="T46" fmla="*/ 0 w 138"/>
                <a:gd name="T47" fmla="*/ 113 h 124"/>
                <a:gd name="T48" fmla="*/ 8 w 138"/>
                <a:gd name="T49" fmla="*/ 118 h 124"/>
                <a:gd name="T50" fmla="*/ 10 w 138"/>
                <a:gd name="T51" fmla="*/ 115 h 124"/>
                <a:gd name="T52" fmla="*/ 12 w 138"/>
                <a:gd name="T53" fmla="*/ 118 h 124"/>
                <a:gd name="T54" fmla="*/ 25 w 138"/>
                <a:gd name="T55" fmla="*/ 120 h 124"/>
                <a:gd name="T56" fmla="*/ 53 w 138"/>
                <a:gd name="T57" fmla="*/ 123 h 124"/>
                <a:gd name="T58" fmla="*/ 87 w 138"/>
                <a:gd name="T59" fmla="*/ 115 h 124"/>
                <a:gd name="T60" fmla="*/ 95 w 138"/>
                <a:gd name="T61" fmla="*/ 113 h 124"/>
                <a:gd name="T62" fmla="*/ 105 w 138"/>
                <a:gd name="T63" fmla="*/ 97 h 124"/>
                <a:gd name="T64" fmla="*/ 121 w 138"/>
                <a:gd name="T65" fmla="*/ 68 h 124"/>
                <a:gd name="T66" fmla="*/ 131 w 138"/>
                <a:gd name="T67" fmla="*/ 36 h 124"/>
                <a:gd name="T68" fmla="*/ 137 w 138"/>
                <a:gd name="T69" fmla="*/ 24 h 124"/>
                <a:gd name="T70" fmla="*/ 134 w 138"/>
                <a:gd name="T71" fmla="*/ 11 h 124"/>
                <a:gd name="T72" fmla="*/ 129 w 138"/>
                <a:gd name="T73" fmla="*/ 2 h 124"/>
                <a:gd name="T74" fmla="*/ 122 w 138"/>
                <a:gd name="T75" fmla="*/ 0 h 12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8"/>
                <a:gd name="T115" fmla="*/ 0 h 124"/>
                <a:gd name="T116" fmla="*/ 138 w 138"/>
                <a:gd name="T117" fmla="*/ 124 h 12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8" h="124">
                  <a:moveTo>
                    <a:pt x="122" y="0"/>
                  </a:moveTo>
                  <a:lnTo>
                    <a:pt x="114" y="0"/>
                  </a:lnTo>
                  <a:lnTo>
                    <a:pt x="106" y="4"/>
                  </a:lnTo>
                  <a:lnTo>
                    <a:pt x="103" y="11"/>
                  </a:lnTo>
                  <a:lnTo>
                    <a:pt x="102" y="19"/>
                  </a:lnTo>
                  <a:lnTo>
                    <a:pt x="100" y="33"/>
                  </a:lnTo>
                  <a:lnTo>
                    <a:pt x="95" y="45"/>
                  </a:lnTo>
                  <a:lnTo>
                    <a:pt x="89" y="58"/>
                  </a:lnTo>
                  <a:lnTo>
                    <a:pt x="87" y="69"/>
                  </a:lnTo>
                  <a:lnTo>
                    <a:pt x="82" y="80"/>
                  </a:lnTo>
                  <a:lnTo>
                    <a:pt x="95" y="84"/>
                  </a:lnTo>
                  <a:lnTo>
                    <a:pt x="81" y="82"/>
                  </a:lnTo>
                  <a:lnTo>
                    <a:pt x="78" y="87"/>
                  </a:lnTo>
                  <a:lnTo>
                    <a:pt x="83" y="91"/>
                  </a:lnTo>
                  <a:lnTo>
                    <a:pt x="75" y="89"/>
                  </a:lnTo>
                  <a:lnTo>
                    <a:pt x="65" y="91"/>
                  </a:lnTo>
                  <a:lnTo>
                    <a:pt x="53" y="96"/>
                  </a:lnTo>
                  <a:lnTo>
                    <a:pt x="37" y="99"/>
                  </a:lnTo>
                  <a:lnTo>
                    <a:pt x="24" y="101"/>
                  </a:lnTo>
                  <a:lnTo>
                    <a:pt x="11" y="101"/>
                  </a:lnTo>
                  <a:lnTo>
                    <a:pt x="1" y="101"/>
                  </a:lnTo>
                  <a:lnTo>
                    <a:pt x="0" y="103"/>
                  </a:lnTo>
                  <a:lnTo>
                    <a:pt x="0" y="110"/>
                  </a:lnTo>
                  <a:lnTo>
                    <a:pt x="0" y="113"/>
                  </a:lnTo>
                  <a:lnTo>
                    <a:pt x="8" y="118"/>
                  </a:lnTo>
                  <a:lnTo>
                    <a:pt x="10" y="115"/>
                  </a:lnTo>
                  <a:lnTo>
                    <a:pt x="12" y="118"/>
                  </a:lnTo>
                  <a:lnTo>
                    <a:pt x="25" y="120"/>
                  </a:lnTo>
                  <a:lnTo>
                    <a:pt x="53" y="123"/>
                  </a:lnTo>
                  <a:lnTo>
                    <a:pt x="87" y="115"/>
                  </a:lnTo>
                  <a:lnTo>
                    <a:pt x="95" y="113"/>
                  </a:lnTo>
                  <a:lnTo>
                    <a:pt x="105" y="97"/>
                  </a:lnTo>
                  <a:lnTo>
                    <a:pt x="121" y="68"/>
                  </a:lnTo>
                  <a:lnTo>
                    <a:pt x="131" y="36"/>
                  </a:lnTo>
                  <a:lnTo>
                    <a:pt x="137" y="24"/>
                  </a:lnTo>
                  <a:lnTo>
                    <a:pt x="134" y="11"/>
                  </a:lnTo>
                  <a:lnTo>
                    <a:pt x="129" y="2"/>
                  </a:lnTo>
                  <a:lnTo>
                    <a:pt x="122" y="0"/>
                  </a:lnTo>
                </a:path>
              </a:pathLst>
            </a:custGeom>
            <a:solidFill>
              <a:srgbClr val="0000FF"/>
            </a:solidFill>
            <a:ln w="9525" cap="rnd">
              <a:noFill/>
              <a:round/>
              <a:headEnd type="none" w="sm" len="sm"/>
              <a:tailEnd type="none" w="sm" len="sm"/>
            </a:ln>
          </p:spPr>
          <p:txBody>
            <a:bodyPr/>
            <a:lstStyle/>
            <a:p>
              <a:endParaRPr lang="es-ES"/>
            </a:p>
          </p:txBody>
        </p:sp>
        <p:sp>
          <p:nvSpPr>
            <p:cNvPr id="85563" name="Freeform 67"/>
            <p:cNvSpPr>
              <a:spLocks/>
            </p:cNvSpPr>
            <p:nvPr/>
          </p:nvSpPr>
          <p:spPr bwMode="auto">
            <a:xfrm>
              <a:off x="4090" y="2618"/>
              <a:ext cx="49" cy="97"/>
            </a:xfrm>
            <a:custGeom>
              <a:avLst/>
              <a:gdLst>
                <a:gd name="T0" fmla="*/ 41 w 49"/>
                <a:gd name="T1" fmla="*/ 0 h 97"/>
                <a:gd name="T2" fmla="*/ 48 w 49"/>
                <a:gd name="T3" fmla="*/ 3 h 97"/>
                <a:gd name="T4" fmla="*/ 44 w 49"/>
                <a:gd name="T5" fmla="*/ 6 h 97"/>
                <a:gd name="T6" fmla="*/ 40 w 49"/>
                <a:gd name="T7" fmla="*/ 11 h 97"/>
                <a:gd name="T8" fmla="*/ 32 w 49"/>
                <a:gd name="T9" fmla="*/ 17 h 97"/>
                <a:gd name="T10" fmla="*/ 28 w 49"/>
                <a:gd name="T11" fmla="*/ 33 h 97"/>
                <a:gd name="T12" fmla="*/ 25 w 49"/>
                <a:gd name="T13" fmla="*/ 43 h 97"/>
                <a:gd name="T14" fmla="*/ 20 w 49"/>
                <a:gd name="T15" fmla="*/ 52 h 97"/>
                <a:gd name="T16" fmla="*/ 16 w 49"/>
                <a:gd name="T17" fmla="*/ 57 h 97"/>
                <a:gd name="T18" fmla="*/ 21 w 49"/>
                <a:gd name="T19" fmla="*/ 52 h 97"/>
                <a:gd name="T20" fmla="*/ 26 w 49"/>
                <a:gd name="T21" fmla="*/ 44 h 97"/>
                <a:gd name="T22" fmla="*/ 21 w 49"/>
                <a:gd name="T23" fmla="*/ 57 h 97"/>
                <a:gd name="T24" fmla="*/ 18 w 49"/>
                <a:gd name="T25" fmla="*/ 68 h 97"/>
                <a:gd name="T26" fmla="*/ 14 w 49"/>
                <a:gd name="T27" fmla="*/ 80 h 97"/>
                <a:gd name="T28" fmla="*/ 12 w 49"/>
                <a:gd name="T29" fmla="*/ 85 h 97"/>
                <a:gd name="T30" fmla="*/ 9 w 49"/>
                <a:gd name="T31" fmla="*/ 89 h 97"/>
                <a:gd name="T32" fmla="*/ 6 w 49"/>
                <a:gd name="T33" fmla="*/ 93 h 97"/>
                <a:gd name="T34" fmla="*/ 1 w 49"/>
                <a:gd name="T35" fmla="*/ 96 h 97"/>
                <a:gd name="T36" fmla="*/ 0 w 49"/>
                <a:gd name="T37" fmla="*/ 87 h 97"/>
                <a:gd name="T38" fmla="*/ 0 w 49"/>
                <a:gd name="T39" fmla="*/ 82 h 97"/>
                <a:gd name="T40" fmla="*/ 0 w 49"/>
                <a:gd name="T41" fmla="*/ 74 h 97"/>
                <a:gd name="T42" fmla="*/ 0 w 49"/>
                <a:gd name="T43" fmla="*/ 68 h 97"/>
                <a:gd name="T44" fmla="*/ 0 w 49"/>
                <a:gd name="T45" fmla="*/ 60 h 97"/>
                <a:gd name="T46" fmla="*/ 5 w 49"/>
                <a:gd name="T47" fmla="*/ 52 h 97"/>
                <a:gd name="T48" fmla="*/ 8 w 49"/>
                <a:gd name="T49" fmla="*/ 49 h 97"/>
                <a:gd name="T50" fmla="*/ 13 w 49"/>
                <a:gd name="T51" fmla="*/ 44 h 97"/>
                <a:gd name="T52" fmla="*/ 20 w 49"/>
                <a:gd name="T53" fmla="*/ 35 h 97"/>
                <a:gd name="T54" fmla="*/ 25 w 49"/>
                <a:gd name="T55" fmla="*/ 26 h 97"/>
                <a:gd name="T56" fmla="*/ 20 w 49"/>
                <a:gd name="T57" fmla="*/ 30 h 97"/>
                <a:gd name="T58" fmla="*/ 16 w 49"/>
                <a:gd name="T59" fmla="*/ 40 h 97"/>
                <a:gd name="T60" fmla="*/ 10 w 49"/>
                <a:gd name="T61" fmla="*/ 45 h 97"/>
                <a:gd name="T62" fmla="*/ 16 w 49"/>
                <a:gd name="T63" fmla="*/ 35 h 97"/>
                <a:gd name="T64" fmla="*/ 21 w 49"/>
                <a:gd name="T65" fmla="*/ 21 h 97"/>
                <a:gd name="T66" fmla="*/ 28 w 49"/>
                <a:gd name="T67" fmla="*/ 9 h 97"/>
                <a:gd name="T68" fmla="*/ 30 w 49"/>
                <a:gd name="T69" fmla="*/ 3 h 97"/>
                <a:gd name="T70" fmla="*/ 41 w 49"/>
                <a:gd name="T71" fmla="*/ 0 h 9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9"/>
                <a:gd name="T109" fmla="*/ 0 h 97"/>
                <a:gd name="T110" fmla="*/ 49 w 49"/>
                <a:gd name="T111" fmla="*/ 97 h 9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9" h="97">
                  <a:moveTo>
                    <a:pt x="41" y="0"/>
                  </a:moveTo>
                  <a:lnTo>
                    <a:pt x="48" y="3"/>
                  </a:lnTo>
                  <a:lnTo>
                    <a:pt x="44" y="6"/>
                  </a:lnTo>
                  <a:lnTo>
                    <a:pt x="40" y="11"/>
                  </a:lnTo>
                  <a:lnTo>
                    <a:pt x="32" y="17"/>
                  </a:lnTo>
                  <a:lnTo>
                    <a:pt x="28" y="33"/>
                  </a:lnTo>
                  <a:lnTo>
                    <a:pt x="25" y="43"/>
                  </a:lnTo>
                  <a:lnTo>
                    <a:pt x="20" y="52"/>
                  </a:lnTo>
                  <a:lnTo>
                    <a:pt x="16" y="57"/>
                  </a:lnTo>
                  <a:lnTo>
                    <a:pt x="21" y="52"/>
                  </a:lnTo>
                  <a:lnTo>
                    <a:pt x="26" y="44"/>
                  </a:lnTo>
                  <a:lnTo>
                    <a:pt x="21" y="57"/>
                  </a:lnTo>
                  <a:lnTo>
                    <a:pt x="18" y="68"/>
                  </a:lnTo>
                  <a:lnTo>
                    <a:pt x="14" y="80"/>
                  </a:lnTo>
                  <a:lnTo>
                    <a:pt x="12" y="85"/>
                  </a:lnTo>
                  <a:lnTo>
                    <a:pt x="9" y="89"/>
                  </a:lnTo>
                  <a:lnTo>
                    <a:pt x="6" y="93"/>
                  </a:lnTo>
                  <a:lnTo>
                    <a:pt x="1" y="96"/>
                  </a:lnTo>
                  <a:lnTo>
                    <a:pt x="0" y="87"/>
                  </a:lnTo>
                  <a:lnTo>
                    <a:pt x="0" y="82"/>
                  </a:lnTo>
                  <a:lnTo>
                    <a:pt x="0" y="74"/>
                  </a:lnTo>
                  <a:lnTo>
                    <a:pt x="0" y="68"/>
                  </a:lnTo>
                  <a:lnTo>
                    <a:pt x="0" y="60"/>
                  </a:lnTo>
                  <a:lnTo>
                    <a:pt x="5" y="52"/>
                  </a:lnTo>
                  <a:lnTo>
                    <a:pt x="8" y="49"/>
                  </a:lnTo>
                  <a:lnTo>
                    <a:pt x="13" y="44"/>
                  </a:lnTo>
                  <a:lnTo>
                    <a:pt x="20" y="35"/>
                  </a:lnTo>
                  <a:lnTo>
                    <a:pt x="25" y="26"/>
                  </a:lnTo>
                  <a:lnTo>
                    <a:pt x="20" y="30"/>
                  </a:lnTo>
                  <a:lnTo>
                    <a:pt x="16" y="40"/>
                  </a:lnTo>
                  <a:lnTo>
                    <a:pt x="10" y="45"/>
                  </a:lnTo>
                  <a:lnTo>
                    <a:pt x="16" y="35"/>
                  </a:lnTo>
                  <a:lnTo>
                    <a:pt x="21" y="21"/>
                  </a:lnTo>
                  <a:lnTo>
                    <a:pt x="28" y="9"/>
                  </a:lnTo>
                  <a:lnTo>
                    <a:pt x="30" y="3"/>
                  </a:lnTo>
                  <a:lnTo>
                    <a:pt x="41" y="0"/>
                  </a:lnTo>
                </a:path>
              </a:pathLst>
            </a:custGeom>
            <a:solidFill>
              <a:srgbClr val="0000FF"/>
            </a:solidFill>
            <a:ln w="9525" cap="rnd">
              <a:noFill/>
              <a:round/>
              <a:headEnd type="none" w="sm" len="sm"/>
              <a:tailEnd type="none" w="sm" len="sm"/>
            </a:ln>
          </p:spPr>
          <p:txBody>
            <a:bodyPr/>
            <a:lstStyle/>
            <a:p>
              <a:endParaRPr lang="es-ES"/>
            </a:p>
          </p:txBody>
        </p:sp>
        <p:sp>
          <p:nvSpPr>
            <p:cNvPr id="85564" name="Freeform 68"/>
            <p:cNvSpPr>
              <a:spLocks/>
            </p:cNvSpPr>
            <p:nvPr/>
          </p:nvSpPr>
          <p:spPr bwMode="auto">
            <a:xfrm>
              <a:off x="3970" y="2608"/>
              <a:ext cx="212" cy="292"/>
            </a:xfrm>
            <a:custGeom>
              <a:avLst/>
              <a:gdLst>
                <a:gd name="T0" fmla="*/ 177 w 212"/>
                <a:gd name="T1" fmla="*/ 11 h 292"/>
                <a:gd name="T2" fmla="*/ 188 w 212"/>
                <a:gd name="T3" fmla="*/ 33 h 292"/>
                <a:gd name="T4" fmla="*/ 190 w 212"/>
                <a:gd name="T5" fmla="*/ 64 h 292"/>
                <a:gd name="T6" fmla="*/ 188 w 212"/>
                <a:gd name="T7" fmla="*/ 53 h 292"/>
                <a:gd name="T8" fmla="*/ 179 w 212"/>
                <a:gd name="T9" fmla="*/ 69 h 292"/>
                <a:gd name="T10" fmla="*/ 179 w 212"/>
                <a:gd name="T11" fmla="*/ 100 h 292"/>
                <a:gd name="T12" fmla="*/ 176 w 212"/>
                <a:gd name="T13" fmla="*/ 90 h 292"/>
                <a:gd name="T14" fmla="*/ 158 w 212"/>
                <a:gd name="T15" fmla="*/ 114 h 292"/>
                <a:gd name="T16" fmla="*/ 133 w 212"/>
                <a:gd name="T17" fmla="*/ 134 h 292"/>
                <a:gd name="T18" fmla="*/ 133 w 212"/>
                <a:gd name="T19" fmla="*/ 143 h 292"/>
                <a:gd name="T20" fmla="*/ 126 w 212"/>
                <a:gd name="T21" fmla="*/ 140 h 292"/>
                <a:gd name="T22" fmla="*/ 123 w 212"/>
                <a:gd name="T23" fmla="*/ 154 h 292"/>
                <a:gd name="T24" fmla="*/ 120 w 212"/>
                <a:gd name="T25" fmla="*/ 162 h 292"/>
                <a:gd name="T26" fmla="*/ 141 w 212"/>
                <a:gd name="T27" fmla="*/ 178 h 292"/>
                <a:gd name="T28" fmla="*/ 112 w 212"/>
                <a:gd name="T29" fmla="*/ 170 h 292"/>
                <a:gd name="T30" fmla="*/ 130 w 212"/>
                <a:gd name="T31" fmla="*/ 185 h 292"/>
                <a:gd name="T32" fmla="*/ 103 w 212"/>
                <a:gd name="T33" fmla="*/ 175 h 292"/>
                <a:gd name="T34" fmla="*/ 103 w 212"/>
                <a:gd name="T35" fmla="*/ 182 h 292"/>
                <a:gd name="T36" fmla="*/ 95 w 212"/>
                <a:gd name="T37" fmla="*/ 178 h 292"/>
                <a:gd name="T38" fmla="*/ 39 w 212"/>
                <a:gd name="T39" fmla="*/ 198 h 292"/>
                <a:gd name="T40" fmla="*/ 10 w 212"/>
                <a:gd name="T41" fmla="*/ 225 h 292"/>
                <a:gd name="T42" fmla="*/ 19 w 212"/>
                <a:gd name="T43" fmla="*/ 291 h 292"/>
                <a:gd name="T44" fmla="*/ 53 w 212"/>
                <a:gd name="T45" fmla="*/ 270 h 292"/>
                <a:gd name="T46" fmla="*/ 83 w 212"/>
                <a:gd name="T47" fmla="*/ 246 h 292"/>
                <a:gd name="T48" fmla="*/ 70 w 212"/>
                <a:gd name="T49" fmla="*/ 242 h 292"/>
                <a:gd name="T50" fmla="*/ 79 w 212"/>
                <a:gd name="T51" fmla="*/ 239 h 292"/>
                <a:gd name="T52" fmla="*/ 100 w 212"/>
                <a:gd name="T53" fmla="*/ 242 h 292"/>
                <a:gd name="T54" fmla="*/ 60 w 212"/>
                <a:gd name="T55" fmla="*/ 222 h 292"/>
                <a:gd name="T56" fmla="*/ 180 w 212"/>
                <a:gd name="T57" fmla="*/ 239 h 292"/>
                <a:gd name="T58" fmla="*/ 204 w 212"/>
                <a:gd name="T59" fmla="*/ 226 h 292"/>
                <a:gd name="T60" fmla="*/ 206 w 212"/>
                <a:gd name="T61" fmla="*/ 200 h 292"/>
                <a:gd name="T62" fmla="*/ 193 w 212"/>
                <a:gd name="T63" fmla="*/ 163 h 292"/>
                <a:gd name="T64" fmla="*/ 167 w 212"/>
                <a:gd name="T65" fmla="*/ 181 h 292"/>
                <a:gd name="T66" fmla="*/ 182 w 212"/>
                <a:gd name="T67" fmla="*/ 154 h 292"/>
                <a:gd name="T68" fmla="*/ 167 w 212"/>
                <a:gd name="T69" fmla="*/ 147 h 292"/>
                <a:gd name="T70" fmla="*/ 176 w 212"/>
                <a:gd name="T71" fmla="*/ 134 h 292"/>
                <a:gd name="T72" fmla="*/ 184 w 212"/>
                <a:gd name="T73" fmla="*/ 140 h 292"/>
                <a:gd name="T74" fmla="*/ 203 w 212"/>
                <a:gd name="T75" fmla="*/ 99 h 292"/>
                <a:gd name="T76" fmla="*/ 203 w 212"/>
                <a:gd name="T77" fmla="*/ 59 h 292"/>
                <a:gd name="T78" fmla="*/ 207 w 212"/>
                <a:gd name="T79" fmla="*/ 84 h 292"/>
                <a:gd name="T80" fmla="*/ 209 w 212"/>
                <a:gd name="T81" fmla="*/ 55 h 292"/>
                <a:gd name="T82" fmla="*/ 196 w 212"/>
                <a:gd name="T83" fmla="*/ 28 h 292"/>
                <a:gd name="T84" fmla="*/ 211 w 212"/>
                <a:gd name="T85" fmla="*/ 52 h 292"/>
                <a:gd name="T86" fmla="*/ 201 w 212"/>
                <a:gd name="T87" fmla="*/ 24 h 292"/>
                <a:gd name="T88" fmla="*/ 181 w 212"/>
                <a:gd name="T89" fmla="*/ 0 h 2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2"/>
                <a:gd name="T136" fmla="*/ 0 h 292"/>
                <a:gd name="T137" fmla="*/ 212 w 212"/>
                <a:gd name="T138" fmla="*/ 292 h 29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2" h="292">
                  <a:moveTo>
                    <a:pt x="166" y="3"/>
                  </a:moveTo>
                  <a:lnTo>
                    <a:pt x="171" y="9"/>
                  </a:lnTo>
                  <a:lnTo>
                    <a:pt x="177" y="11"/>
                  </a:lnTo>
                  <a:lnTo>
                    <a:pt x="184" y="20"/>
                  </a:lnTo>
                  <a:lnTo>
                    <a:pt x="187" y="25"/>
                  </a:lnTo>
                  <a:lnTo>
                    <a:pt x="188" y="33"/>
                  </a:lnTo>
                  <a:lnTo>
                    <a:pt x="188" y="41"/>
                  </a:lnTo>
                  <a:lnTo>
                    <a:pt x="188" y="52"/>
                  </a:lnTo>
                  <a:lnTo>
                    <a:pt x="190" y="64"/>
                  </a:lnTo>
                  <a:lnTo>
                    <a:pt x="191" y="76"/>
                  </a:lnTo>
                  <a:lnTo>
                    <a:pt x="188" y="64"/>
                  </a:lnTo>
                  <a:lnTo>
                    <a:pt x="188" y="53"/>
                  </a:lnTo>
                  <a:lnTo>
                    <a:pt x="187" y="48"/>
                  </a:lnTo>
                  <a:lnTo>
                    <a:pt x="181" y="57"/>
                  </a:lnTo>
                  <a:lnTo>
                    <a:pt x="179" y="69"/>
                  </a:lnTo>
                  <a:lnTo>
                    <a:pt x="177" y="77"/>
                  </a:lnTo>
                  <a:lnTo>
                    <a:pt x="179" y="89"/>
                  </a:lnTo>
                  <a:lnTo>
                    <a:pt x="179" y="100"/>
                  </a:lnTo>
                  <a:lnTo>
                    <a:pt x="177" y="114"/>
                  </a:lnTo>
                  <a:lnTo>
                    <a:pt x="176" y="100"/>
                  </a:lnTo>
                  <a:lnTo>
                    <a:pt x="176" y="90"/>
                  </a:lnTo>
                  <a:lnTo>
                    <a:pt x="174" y="81"/>
                  </a:lnTo>
                  <a:lnTo>
                    <a:pt x="166" y="103"/>
                  </a:lnTo>
                  <a:lnTo>
                    <a:pt x="158" y="114"/>
                  </a:lnTo>
                  <a:lnTo>
                    <a:pt x="156" y="120"/>
                  </a:lnTo>
                  <a:lnTo>
                    <a:pt x="149" y="129"/>
                  </a:lnTo>
                  <a:lnTo>
                    <a:pt x="133" y="134"/>
                  </a:lnTo>
                  <a:lnTo>
                    <a:pt x="125" y="134"/>
                  </a:lnTo>
                  <a:lnTo>
                    <a:pt x="126" y="137"/>
                  </a:lnTo>
                  <a:lnTo>
                    <a:pt x="133" y="143"/>
                  </a:lnTo>
                  <a:lnTo>
                    <a:pt x="149" y="153"/>
                  </a:lnTo>
                  <a:lnTo>
                    <a:pt x="135" y="146"/>
                  </a:lnTo>
                  <a:lnTo>
                    <a:pt x="126" y="140"/>
                  </a:lnTo>
                  <a:lnTo>
                    <a:pt x="118" y="135"/>
                  </a:lnTo>
                  <a:lnTo>
                    <a:pt x="118" y="146"/>
                  </a:lnTo>
                  <a:lnTo>
                    <a:pt x="123" y="154"/>
                  </a:lnTo>
                  <a:lnTo>
                    <a:pt x="132" y="159"/>
                  </a:lnTo>
                  <a:lnTo>
                    <a:pt x="120" y="159"/>
                  </a:lnTo>
                  <a:lnTo>
                    <a:pt x="120" y="162"/>
                  </a:lnTo>
                  <a:lnTo>
                    <a:pt x="123" y="167"/>
                  </a:lnTo>
                  <a:lnTo>
                    <a:pt x="126" y="170"/>
                  </a:lnTo>
                  <a:lnTo>
                    <a:pt x="141" y="178"/>
                  </a:lnTo>
                  <a:lnTo>
                    <a:pt x="120" y="170"/>
                  </a:lnTo>
                  <a:lnTo>
                    <a:pt x="117" y="170"/>
                  </a:lnTo>
                  <a:lnTo>
                    <a:pt x="112" y="170"/>
                  </a:lnTo>
                  <a:lnTo>
                    <a:pt x="112" y="175"/>
                  </a:lnTo>
                  <a:lnTo>
                    <a:pt x="118" y="178"/>
                  </a:lnTo>
                  <a:lnTo>
                    <a:pt x="130" y="185"/>
                  </a:lnTo>
                  <a:lnTo>
                    <a:pt x="112" y="178"/>
                  </a:lnTo>
                  <a:lnTo>
                    <a:pt x="109" y="174"/>
                  </a:lnTo>
                  <a:lnTo>
                    <a:pt x="103" y="175"/>
                  </a:lnTo>
                  <a:lnTo>
                    <a:pt x="100" y="177"/>
                  </a:lnTo>
                  <a:lnTo>
                    <a:pt x="101" y="181"/>
                  </a:lnTo>
                  <a:lnTo>
                    <a:pt x="103" y="182"/>
                  </a:lnTo>
                  <a:lnTo>
                    <a:pt x="112" y="189"/>
                  </a:lnTo>
                  <a:lnTo>
                    <a:pt x="101" y="185"/>
                  </a:lnTo>
                  <a:lnTo>
                    <a:pt x="95" y="178"/>
                  </a:lnTo>
                  <a:lnTo>
                    <a:pt x="87" y="182"/>
                  </a:lnTo>
                  <a:lnTo>
                    <a:pt x="62" y="190"/>
                  </a:lnTo>
                  <a:lnTo>
                    <a:pt x="39" y="198"/>
                  </a:lnTo>
                  <a:lnTo>
                    <a:pt x="22" y="204"/>
                  </a:lnTo>
                  <a:lnTo>
                    <a:pt x="18" y="214"/>
                  </a:lnTo>
                  <a:lnTo>
                    <a:pt x="10" y="225"/>
                  </a:lnTo>
                  <a:lnTo>
                    <a:pt x="2" y="248"/>
                  </a:lnTo>
                  <a:lnTo>
                    <a:pt x="0" y="285"/>
                  </a:lnTo>
                  <a:lnTo>
                    <a:pt x="19" y="291"/>
                  </a:lnTo>
                  <a:lnTo>
                    <a:pt x="36" y="288"/>
                  </a:lnTo>
                  <a:lnTo>
                    <a:pt x="54" y="283"/>
                  </a:lnTo>
                  <a:lnTo>
                    <a:pt x="53" y="270"/>
                  </a:lnTo>
                  <a:lnTo>
                    <a:pt x="47" y="250"/>
                  </a:lnTo>
                  <a:lnTo>
                    <a:pt x="78" y="248"/>
                  </a:lnTo>
                  <a:lnTo>
                    <a:pt x="83" y="246"/>
                  </a:lnTo>
                  <a:lnTo>
                    <a:pt x="63" y="243"/>
                  </a:lnTo>
                  <a:lnTo>
                    <a:pt x="33" y="231"/>
                  </a:lnTo>
                  <a:lnTo>
                    <a:pt x="70" y="242"/>
                  </a:lnTo>
                  <a:lnTo>
                    <a:pt x="86" y="245"/>
                  </a:lnTo>
                  <a:lnTo>
                    <a:pt x="98" y="243"/>
                  </a:lnTo>
                  <a:lnTo>
                    <a:pt x="79" y="239"/>
                  </a:lnTo>
                  <a:lnTo>
                    <a:pt x="42" y="227"/>
                  </a:lnTo>
                  <a:lnTo>
                    <a:pt x="83" y="237"/>
                  </a:lnTo>
                  <a:lnTo>
                    <a:pt x="100" y="242"/>
                  </a:lnTo>
                  <a:lnTo>
                    <a:pt x="103" y="242"/>
                  </a:lnTo>
                  <a:lnTo>
                    <a:pt x="87" y="235"/>
                  </a:lnTo>
                  <a:lnTo>
                    <a:pt x="60" y="222"/>
                  </a:lnTo>
                  <a:lnTo>
                    <a:pt x="92" y="235"/>
                  </a:lnTo>
                  <a:lnTo>
                    <a:pt x="109" y="241"/>
                  </a:lnTo>
                  <a:lnTo>
                    <a:pt x="180" y="239"/>
                  </a:lnTo>
                  <a:lnTo>
                    <a:pt x="188" y="236"/>
                  </a:lnTo>
                  <a:lnTo>
                    <a:pt x="197" y="234"/>
                  </a:lnTo>
                  <a:lnTo>
                    <a:pt x="204" y="226"/>
                  </a:lnTo>
                  <a:lnTo>
                    <a:pt x="207" y="219"/>
                  </a:lnTo>
                  <a:lnTo>
                    <a:pt x="208" y="210"/>
                  </a:lnTo>
                  <a:lnTo>
                    <a:pt x="206" y="200"/>
                  </a:lnTo>
                  <a:lnTo>
                    <a:pt x="200" y="186"/>
                  </a:lnTo>
                  <a:lnTo>
                    <a:pt x="196" y="174"/>
                  </a:lnTo>
                  <a:lnTo>
                    <a:pt x="193" y="163"/>
                  </a:lnTo>
                  <a:lnTo>
                    <a:pt x="188" y="162"/>
                  </a:lnTo>
                  <a:lnTo>
                    <a:pt x="181" y="170"/>
                  </a:lnTo>
                  <a:lnTo>
                    <a:pt x="167" y="181"/>
                  </a:lnTo>
                  <a:lnTo>
                    <a:pt x="181" y="169"/>
                  </a:lnTo>
                  <a:lnTo>
                    <a:pt x="187" y="161"/>
                  </a:lnTo>
                  <a:lnTo>
                    <a:pt x="182" y="154"/>
                  </a:lnTo>
                  <a:lnTo>
                    <a:pt x="166" y="149"/>
                  </a:lnTo>
                  <a:lnTo>
                    <a:pt x="151" y="143"/>
                  </a:lnTo>
                  <a:lnTo>
                    <a:pt x="167" y="147"/>
                  </a:lnTo>
                  <a:lnTo>
                    <a:pt x="182" y="152"/>
                  </a:lnTo>
                  <a:lnTo>
                    <a:pt x="181" y="142"/>
                  </a:lnTo>
                  <a:lnTo>
                    <a:pt x="176" y="134"/>
                  </a:lnTo>
                  <a:lnTo>
                    <a:pt x="171" y="122"/>
                  </a:lnTo>
                  <a:lnTo>
                    <a:pt x="177" y="134"/>
                  </a:lnTo>
                  <a:lnTo>
                    <a:pt x="184" y="140"/>
                  </a:lnTo>
                  <a:lnTo>
                    <a:pt x="191" y="137"/>
                  </a:lnTo>
                  <a:lnTo>
                    <a:pt x="196" y="119"/>
                  </a:lnTo>
                  <a:lnTo>
                    <a:pt x="203" y="99"/>
                  </a:lnTo>
                  <a:lnTo>
                    <a:pt x="206" y="87"/>
                  </a:lnTo>
                  <a:lnTo>
                    <a:pt x="204" y="74"/>
                  </a:lnTo>
                  <a:lnTo>
                    <a:pt x="203" y="59"/>
                  </a:lnTo>
                  <a:lnTo>
                    <a:pt x="206" y="68"/>
                  </a:lnTo>
                  <a:lnTo>
                    <a:pt x="207" y="76"/>
                  </a:lnTo>
                  <a:lnTo>
                    <a:pt x="207" y="84"/>
                  </a:lnTo>
                  <a:lnTo>
                    <a:pt x="209" y="71"/>
                  </a:lnTo>
                  <a:lnTo>
                    <a:pt x="209" y="63"/>
                  </a:lnTo>
                  <a:lnTo>
                    <a:pt x="209" y="55"/>
                  </a:lnTo>
                  <a:lnTo>
                    <a:pt x="207" y="44"/>
                  </a:lnTo>
                  <a:lnTo>
                    <a:pt x="203" y="35"/>
                  </a:lnTo>
                  <a:lnTo>
                    <a:pt x="196" y="28"/>
                  </a:lnTo>
                  <a:lnTo>
                    <a:pt x="203" y="34"/>
                  </a:lnTo>
                  <a:lnTo>
                    <a:pt x="206" y="41"/>
                  </a:lnTo>
                  <a:lnTo>
                    <a:pt x="211" y="52"/>
                  </a:lnTo>
                  <a:lnTo>
                    <a:pt x="209" y="43"/>
                  </a:lnTo>
                  <a:lnTo>
                    <a:pt x="207" y="33"/>
                  </a:lnTo>
                  <a:lnTo>
                    <a:pt x="201" y="24"/>
                  </a:lnTo>
                  <a:lnTo>
                    <a:pt x="197" y="10"/>
                  </a:lnTo>
                  <a:lnTo>
                    <a:pt x="190" y="6"/>
                  </a:lnTo>
                  <a:lnTo>
                    <a:pt x="181" y="0"/>
                  </a:lnTo>
                  <a:lnTo>
                    <a:pt x="174" y="0"/>
                  </a:lnTo>
                  <a:lnTo>
                    <a:pt x="166" y="3"/>
                  </a:lnTo>
                </a:path>
              </a:pathLst>
            </a:custGeom>
            <a:solidFill>
              <a:srgbClr val="0000FF"/>
            </a:solidFill>
            <a:ln w="9525" cap="rnd">
              <a:noFill/>
              <a:round/>
              <a:headEnd type="none" w="sm" len="sm"/>
              <a:tailEnd type="none" w="sm" len="sm"/>
            </a:ln>
          </p:spPr>
          <p:txBody>
            <a:bodyPr/>
            <a:lstStyle/>
            <a:p>
              <a:endParaRPr lang="es-ES"/>
            </a:p>
          </p:txBody>
        </p:sp>
        <p:sp>
          <p:nvSpPr>
            <p:cNvPr id="85565" name="Freeform 69"/>
            <p:cNvSpPr>
              <a:spLocks/>
            </p:cNvSpPr>
            <p:nvPr/>
          </p:nvSpPr>
          <p:spPr bwMode="auto">
            <a:xfrm>
              <a:off x="4161" y="2751"/>
              <a:ext cx="27" cy="27"/>
            </a:xfrm>
            <a:custGeom>
              <a:avLst/>
              <a:gdLst>
                <a:gd name="T0" fmla="*/ 21 w 27"/>
                <a:gd name="T1" fmla="*/ 0 h 27"/>
                <a:gd name="T2" fmla="*/ 0 w 27"/>
                <a:gd name="T3" fmla="*/ 0 h 27"/>
                <a:gd name="T4" fmla="*/ 0 w 27"/>
                <a:gd name="T5" fmla="*/ 10 h 27"/>
                <a:gd name="T6" fmla="*/ 2 w 27"/>
                <a:gd name="T7" fmla="*/ 22 h 27"/>
                <a:gd name="T8" fmla="*/ 21 w 27"/>
                <a:gd name="T9" fmla="*/ 26 h 27"/>
                <a:gd name="T10" fmla="*/ 26 w 27"/>
                <a:gd name="T11" fmla="*/ 20 h 27"/>
                <a:gd name="T12" fmla="*/ 26 w 27"/>
                <a:gd name="T13" fmla="*/ 6 h 27"/>
                <a:gd name="T14" fmla="*/ 21 w 27"/>
                <a:gd name="T15" fmla="*/ 0 h 27"/>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27"/>
                <a:gd name="T26" fmla="*/ 27 w 27"/>
                <a:gd name="T27" fmla="*/ 27 h 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27">
                  <a:moveTo>
                    <a:pt x="21" y="0"/>
                  </a:moveTo>
                  <a:lnTo>
                    <a:pt x="0" y="0"/>
                  </a:lnTo>
                  <a:lnTo>
                    <a:pt x="0" y="10"/>
                  </a:lnTo>
                  <a:lnTo>
                    <a:pt x="2" y="22"/>
                  </a:lnTo>
                  <a:lnTo>
                    <a:pt x="21" y="26"/>
                  </a:lnTo>
                  <a:lnTo>
                    <a:pt x="26" y="20"/>
                  </a:lnTo>
                  <a:lnTo>
                    <a:pt x="26" y="6"/>
                  </a:lnTo>
                  <a:lnTo>
                    <a:pt x="21" y="0"/>
                  </a:lnTo>
                </a:path>
              </a:pathLst>
            </a:custGeom>
            <a:solidFill>
              <a:srgbClr val="004040"/>
            </a:solidFill>
            <a:ln w="9525" cap="rnd">
              <a:noFill/>
              <a:round/>
              <a:headEnd type="none" w="sm" len="sm"/>
              <a:tailEnd type="none" w="sm" len="sm"/>
            </a:ln>
          </p:spPr>
          <p:txBody>
            <a:bodyPr/>
            <a:lstStyle/>
            <a:p>
              <a:endParaRPr lang="es-ES"/>
            </a:p>
          </p:txBody>
        </p:sp>
        <p:sp>
          <p:nvSpPr>
            <p:cNvPr id="85566" name="Freeform 70"/>
            <p:cNvSpPr>
              <a:spLocks/>
            </p:cNvSpPr>
            <p:nvPr/>
          </p:nvSpPr>
          <p:spPr bwMode="auto">
            <a:xfrm>
              <a:off x="4054" y="2825"/>
              <a:ext cx="95" cy="27"/>
            </a:xfrm>
            <a:custGeom>
              <a:avLst/>
              <a:gdLst>
                <a:gd name="T0" fmla="*/ 0 w 95"/>
                <a:gd name="T1" fmla="*/ 0 h 27"/>
                <a:gd name="T2" fmla="*/ 23 w 95"/>
                <a:gd name="T3" fmla="*/ 13 h 27"/>
                <a:gd name="T4" fmla="*/ 43 w 95"/>
                <a:gd name="T5" fmla="*/ 16 h 27"/>
                <a:gd name="T6" fmla="*/ 63 w 95"/>
                <a:gd name="T7" fmla="*/ 22 h 27"/>
                <a:gd name="T8" fmla="*/ 79 w 95"/>
                <a:gd name="T9" fmla="*/ 22 h 27"/>
                <a:gd name="T10" fmla="*/ 94 w 95"/>
                <a:gd name="T11" fmla="*/ 22 h 27"/>
                <a:gd name="T12" fmla="*/ 79 w 95"/>
                <a:gd name="T13" fmla="*/ 26 h 27"/>
                <a:gd name="T14" fmla="*/ 55 w 95"/>
                <a:gd name="T15" fmla="*/ 26 h 27"/>
                <a:gd name="T16" fmla="*/ 32 w 95"/>
                <a:gd name="T17" fmla="*/ 18 h 27"/>
                <a:gd name="T18" fmla="*/ 19 w 95"/>
                <a:gd name="T19" fmla="*/ 13 h 27"/>
                <a:gd name="T20" fmla="*/ 0 w 95"/>
                <a:gd name="T21" fmla="*/ 0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5"/>
                <a:gd name="T34" fmla="*/ 0 h 27"/>
                <a:gd name="T35" fmla="*/ 95 w 95"/>
                <a:gd name="T36" fmla="*/ 27 h 2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5" h="27">
                  <a:moveTo>
                    <a:pt x="0" y="0"/>
                  </a:moveTo>
                  <a:lnTo>
                    <a:pt x="23" y="13"/>
                  </a:lnTo>
                  <a:lnTo>
                    <a:pt x="43" y="16"/>
                  </a:lnTo>
                  <a:lnTo>
                    <a:pt x="63" y="22"/>
                  </a:lnTo>
                  <a:lnTo>
                    <a:pt x="79" y="22"/>
                  </a:lnTo>
                  <a:lnTo>
                    <a:pt x="94" y="22"/>
                  </a:lnTo>
                  <a:lnTo>
                    <a:pt x="79" y="26"/>
                  </a:lnTo>
                  <a:lnTo>
                    <a:pt x="55" y="26"/>
                  </a:lnTo>
                  <a:lnTo>
                    <a:pt x="32" y="18"/>
                  </a:lnTo>
                  <a:lnTo>
                    <a:pt x="19" y="13"/>
                  </a:lnTo>
                  <a:lnTo>
                    <a:pt x="0" y="0"/>
                  </a:lnTo>
                </a:path>
              </a:pathLst>
            </a:custGeom>
            <a:solidFill>
              <a:srgbClr val="002020"/>
            </a:solidFill>
            <a:ln w="9525" cap="rnd">
              <a:noFill/>
              <a:round/>
              <a:headEnd type="none" w="sm" len="sm"/>
              <a:tailEnd type="none" w="sm" len="sm"/>
            </a:ln>
          </p:spPr>
          <p:txBody>
            <a:bodyPr/>
            <a:lstStyle/>
            <a:p>
              <a:endParaRPr lang="es-ES"/>
            </a:p>
          </p:txBody>
        </p:sp>
        <p:sp>
          <p:nvSpPr>
            <p:cNvPr id="85567" name="Freeform 71"/>
            <p:cNvSpPr>
              <a:spLocks/>
            </p:cNvSpPr>
            <p:nvPr/>
          </p:nvSpPr>
          <p:spPr bwMode="auto">
            <a:xfrm>
              <a:off x="4074" y="2507"/>
              <a:ext cx="105" cy="123"/>
            </a:xfrm>
            <a:custGeom>
              <a:avLst/>
              <a:gdLst>
                <a:gd name="T0" fmla="*/ 43 w 105"/>
                <a:gd name="T1" fmla="*/ 57 h 123"/>
                <a:gd name="T2" fmla="*/ 43 w 105"/>
                <a:gd name="T3" fmla="*/ 52 h 123"/>
                <a:gd name="T4" fmla="*/ 43 w 105"/>
                <a:gd name="T5" fmla="*/ 58 h 123"/>
                <a:gd name="T6" fmla="*/ 40 w 105"/>
                <a:gd name="T7" fmla="*/ 66 h 123"/>
                <a:gd name="T8" fmla="*/ 40 w 105"/>
                <a:gd name="T9" fmla="*/ 68 h 123"/>
                <a:gd name="T10" fmla="*/ 48 w 105"/>
                <a:gd name="T11" fmla="*/ 68 h 123"/>
                <a:gd name="T12" fmla="*/ 50 w 105"/>
                <a:gd name="T13" fmla="*/ 78 h 123"/>
                <a:gd name="T14" fmla="*/ 57 w 105"/>
                <a:gd name="T15" fmla="*/ 63 h 123"/>
                <a:gd name="T16" fmla="*/ 56 w 105"/>
                <a:gd name="T17" fmla="*/ 68 h 123"/>
                <a:gd name="T18" fmla="*/ 52 w 105"/>
                <a:gd name="T19" fmla="*/ 74 h 123"/>
                <a:gd name="T20" fmla="*/ 48 w 105"/>
                <a:gd name="T21" fmla="*/ 83 h 123"/>
                <a:gd name="T22" fmla="*/ 45 w 105"/>
                <a:gd name="T23" fmla="*/ 94 h 123"/>
                <a:gd name="T24" fmla="*/ 40 w 105"/>
                <a:gd name="T25" fmla="*/ 103 h 123"/>
                <a:gd name="T26" fmla="*/ 36 w 105"/>
                <a:gd name="T27" fmla="*/ 112 h 123"/>
                <a:gd name="T28" fmla="*/ 33 w 105"/>
                <a:gd name="T29" fmla="*/ 122 h 123"/>
                <a:gd name="T30" fmla="*/ 40 w 105"/>
                <a:gd name="T31" fmla="*/ 114 h 123"/>
                <a:gd name="T32" fmla="*/ 43 w 105"/>
                <a:gd name="T33" fmla="*/ 116 h 123"/>
                <a:gd name="T34" fmla="*/ 57 w 105"/>
                <a:gd name="T35" fmla="*/ 110 h 123"/>
                <a:gd name="T36" fmla="*/ 64 w 105"/>
                <a:gd name="T37" fmla="*/ 106 h 123"/>
                <a:gd name="T38" fmla="*/ 73 w 105"/>
                <a:gd name="T39" fmla="*/ 104 h 123"/>
                <a:gd name="T40" fmla="*/ 83 w 105"/>
                <a:gd name="T41" fmla="*/ 104 h 123"/>
                <a:gd name="T42" fmla="*/ 93 w 105"/>
                <a:gd name="T43" fmla="*/ 109 h 123"/>
                <a:gd name="T44" fmla="*/ 92 w 105"/>
                <a:gd name="T45" fmla="*/ 110 h 123"/>
                <a:gd name="T46" fmla="*/ 104 w 105"/>
                <a:gd name="T47" fmla="*/ 110 h 123"/>
                <a:gd name="T48" fmla="*/ 97 w 105"/>
                <a:gd name="T49" fmla="*/ 101 h 123"/>
                <a:gd name="T50" fmla="*/ 90 w 105"/>
                <a:gd name="T51" fmla="*/ 90 h 123"/>
                <a:gd name="T52" fmla="*/ 88 w 105"/>
                <a:gd name="T53" fmla="*/ 80 h 123"/>
                <a:gd name="T54" fmla="*/ 86 w 105"/>
                <a:gd name="T55" fmla="*/ 73 h 123"/>
                <a:gd name="T56" fmla="*/ 89 w 105"/>
                <a:gd name="T57" fmla="*/ 67 h 123"/>
                <a:gd name="T58" fmla="*/ 93 w 105"/>
                <a:gd name="T59" fmla="*/ 62 h 123"/>
                <a:gd name="T60" fmla="*/ 96 w 105"/>
                <a:gd name="T61" fmla="*/ 53 h 123"/>
                <a:gd name="T62" fmla="*/ 97 w 105"/>
                <a:gd name="T63" fmla="*/ 49 h 123"/>
                <a:gd name="T64" fmla="*/ 99 w 105"/>
                <a:gd name="T65" fmla="*/ 41 h 123"/>
                <a:gd name="T66" fmla="*/ 100 w 105"/>
                <a:gd name="T67" fmla="*/ 34 h 123"/>
                <a:gd name="T68" fmla="*/ 97 w 105"/>
                <a:gd name="T69" fmla="*/ 26 h 123"/>
                <a:gd name="T70" fmla="*/ 94 w 105"/>
                <a:gd name="T71" fmla="*/ 21 h 123"/>
                <a:gd name="T72" fmla="*/ 90 w 105"/>
                <a:gd name="T73" fmla="*/ 14 h 123"/>
                <a:gd name="T74" fmla="*/ 84 w 105"/>
                <a:gd name="T75" fmla="*/ 8 h 123"/>
                <a:gd name="T76" fmla="*/ 80 w 105"/>
                <a:gd name="T77" fmla="*/ 3 h 123"/>
                <a:gd name="T78" fmla="*/ 67 w 105"/>
                <a:gd name="T79" fmla="*/ 0 h 123"/>
                <a:gd name="T80" fmla="*/ 59 w 105"/>
                <a:gd name="T81" fmla="*/ 0 h 123"/>
                <a:gd name="T82" fmla="*/ 42 w 105"/>
                <a:gd name="T83" fmla="*/ 0 h 123"/>
                <a:gd name="T84" fmla="*/ 33 w 105"/>
                <a:gd name="T85" fmla="*/ 0 h 123"/>
                <a:gd name="T86" fmla="*/ 24 w 105"/>
                <a:gd name="T87" fmla="*/ 1 h 123"/>
                <a:gd name="T88" fmla="*/ 16 w 105"/>
                <a:gd name="T89" fmla="*/ 5 h 123"/>
                <a:gd name="T90" fmla="*/ 9 w 105"/>
                <a:gd name="T91" fmla="*/ 10 h 123"/>
                <a:gd name="T92" fmla="*/ 0 w 105"/>
                <a:gd name="T93" fmla="*/ 15 h 123"/>
                <a:gd name="T94" fmla="*/ 0 w 105"/>
                <a:gd name="T95" fmla="*/ 24 h 123"/>
                <a:gd name="T96" fmla="*/ 0 w 105"/>
                <a:gd name="T97" fmla="*/ 30 h 123"/>
                <a:gd name="T98" fmla="*/ 0 w 105"/>
                <a:gd name="T99" fmla="*/ 36 h 123"/>
                <a:gd name="T100" fmla="*/ 8 w 105"/>
                <a:gd name="T101" fmla="*/ 30 h 123"/>
                <a:gd name="T102" fmla="*/ 16 w 105"/>
                <a:gd name="T103" fmla="*/ 26 h 123"/>
                <a:gd name="T104" fmla="*/ 27 w 105"/>
                <a:gd name="T105" fmla="*/ 25 h 123"/>
                <a:gd name="T106" fmla="*/ 26 w 105"/>
                <a:gd name="T107" fmla="*/ 35 h 123"/>
                <a:gd name="T108" fmla="*/ 33 w 105"/>
                <a:gd name="T109" fmla="*/ 36 h 123"/>
                <a:gd name="T110" fmla="*/ 35 w 105"/>
                <a:gd name="T111" fmla="*/ 41 h 123"/>
                <a:gd name="T112" fmla="*/ 37 w 105"/>
                <a:gd name="T113" fmla="*/ 46 h 123"/>
                <a:gd name="T114" fmla="*/ 43 w 105"/>
                <a:gd name="T115" fmla="*/ 57 h 12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5"/>
                <a:gd name="T175" fmla="*/ 0 h 123"/>
                <a:gd name="T176" fmla="*/ 105 w 105"/>
                <a:gd name="T177" fmla="*/ 123 h 12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5" h="123">
                  <a:moveTo>
                    <a:pt x="43" y="57"/>
                  </a:moveTo>
                  <a:lnTo>
                    <a:pt x="43" y="52"/>
                  </a:lnTo>
                  <a:lnTo>
                    <a:pt x="43" y="58"/>
                  </a:lnTo>
                  <a:lnTo>
                    <a:pt x="40" y="66"/>
                  </a:lnTo>
                  <a:lnTo>
                    <a:pt x="40" y="68"/>
                  </a:lnTo>
                  <a:lnTo>
                    <a:pt x="48" y="68"/>
                  </a:lnTo>
                  <a:lnTo>
                    <a:pt x="50" y="78"/>
                  </a:lnTo>
                  <a:lnTo>
                    <a:pt x="57" y="63"/>
                  </a:lnTo>
                  <a:lnTo>
                    <a:pt x="56" y="68"/>
                  </a:lnTo>
                  <a:lnTo>
                    <a:pt x="52" y="74"/>
                  </a:lnTo>
                  <a:lnTo>
                    <a:pt x="48" y="83"/>
                  </a:lnTo>
                  <a:lnTo>
                    <a:pt x="45" y="94"/>
                  </a:lnTo>
                  <a:lnTo>
                    <a:pt x="40" y="103"/>
                  </a:lnTo>
                  <a:lnTo>
                    <a:pt x="36" y="112"/>
                  </a:lnTo>
                  <a:lnTo>
                    <a:pt x="33" y="122"/>
                  </a:lnTo>
                  <a:lnTo>
                    <a:pt x="40" y="114"/>
                  </a:lnTo>
                  <a:lnTo>
                    <a:pt x="43" y="116"/>
                  </a:lnTo>
                  <a:lnTo>
                    <a:pt x="57" y="110"/>
                  </a:lnTo>
                  <a:lnTo>
                    <a:pt x="64" y="106"/>
                  </a:lnTo>
                  <a:lnTo>
                    <a:pt x="73" y="104"/>
                  </a:lnTo>
                  <a:lnTo>
                    <a:pt x="83" y="104"/>
                  </a:lnTo>
                  <a:lnTo>
                    <a:pt x="93" y="109"/>
                  </a:lnTo>
                  <a:lnTo>
                    <a:pt x="92" y="110"/>
                  </a:lnTo>
                  <a:lnTo>
                    <a:pt x="104" y="110"/>
                  </a:lnTo>
                  <a:lnTo>
                    <a:pt x="97" y="101"/>
                  </a:lnTo>
                  <a:lnTo>
                    <a:pt x="90" y="90"/>
                  </a:lnTo>
                  <a:lnTo>
                    <a:pt x="88" y="80"/>
                  </a:lnTo>
                  <a:lnTo>
                    <a:pt x="86" y="73"/>
                  </a:lnTo>
                  <a:lnTo>
                    <a:pt x="89" y="67"/>
                  </a:lnTo>
                  <a:lnTo>
                    <a:pt x="93" y="62"/>
                  </a:lnTo>
                  <a:lnTo>
                    <a:pt x="96" y="53"/>
                  </a:lnTo>
                  <a:lnTo>
                    <a:pt x="97" y="49"/>
                  </a:lnTo>
                  <a:lnTo>
                    <a:pt x="99" y="41"/>
                  </a:lnTo>
                  <a:lnTo>
                    <a:pt x="100" y="34"/>
                  </a:lnTo>
                  <a:lnTo>
                    <a:pt x="97" y="26"/>
                  </a:lnTo>
                  <a:lnTo>
                    <a:pt x="94" y="21"/>
                  </a:lnTo>
                  <a:lnTo>
                    <a:pt x="90" y="14"/>
                  </a:lnTo>
                  <a:lnTo>
                    <a:pt x="84" y="8"/>
                  </a:lnTo>
                  <a:lnTo>
                    <a:pt x="80" y="3"/>
                  </a:lnTo>
                  <a:lnTo>
                    <a:pt x="67" y="0"/>
                  </a:lnTo>
                  <a:lnTo>
                    <a:pt x="59" y="0"/>
                  </a:lnTo>
                  <a:lnTo>
                    <a:pt x="42" y="0"/>
                  </a:lnTo>
                  <a:lnTo>
                    <a:pt x="33" y="0"/>
                  </a:lnTo>
                  <a:lnTo>
                    <a:pt x="24" y="1"/>
                  </a:lnTo>
                  <a:lnTo>
                    <a:pt x="16" y="5"/>
                  </a:lnTo>
                  <a:lnTo>
                    <a:pt x="9" y="10"/>
                  </a:lnTo>
                  <a:lnTo>
                    <a:pt x="0" y="15"/>
                  </a:lnTo>
                  <a:lnTo>
                    <a:pt x="0" y="24"/>
                  </a:lnTo>
                  <a:lnTo>
                    <a:pt x="0" y="30"/>
                  </a:lnTo>
                  <a:lnTo>
                    <a:pt x="0" y="36"/>
                  </a:lnTo>
                  <a:lnTo>
                    <a:pt x="8" y="30"/>
                  </a:lnTo>
                  <a:lnTo>
                    <a:pt x="16" y="26"/>
                  </a:lnTo>
                  <a:lnTo>
                    <a:pt x="27" y="25"/>
                  </a:lnTo>
                  <a:lnTo>
                    <a:pt x="26" y="35"/>
                  </a:lnTo>
                  <a:lnTo>
                    <a:pt x="33" y="36"/>
                  </a:lnTo>
                  <a:lnTo>
                    <a:pt x="35" y="41"/>
                  </a:lnTo>
                  <a:lnTo>
                    <a:pt x="37" y="46"/>
                  </a:lnTo>
                  <a:lnTo>
                    <a:pt x="43" y="57"/>
                  </a:lnTo>
                </a:path>
              </a:pathLst>
            </a:custGeom>
            <a:solidFill>
              <a:srgbClr val="000000"/>
            </a:solidFill>
            <a:ln w="9525" cap="rnd">
              <a:noFill/>
              <a:round/>
              <a:headEnd type="none" w="sm" len="sm"/>
              <a:tailEnd type="none" w="sm" len="sm"/>
            </a:ln>
          </p:spPr>
          <p:txBody>
            <a:bodyPr/>
            <a:lstStyle/>
            <a:p>
              <a:endParaRPr lang="es-ES"/>
            </a:p>
          </p:txBody>
        </p:sp>
        <p:sp>
          <p:nvSpPr>
            <p:cNvPr id="85568" name="Freeform 72"/>
            <p:cNvSpPr>
              <a:spLocks/>
            </p:cNvSpPr>
            <p:nvPr/>
          </p:nvSpPr>
          <p:spPr bwMode="auto">
            <a:xfrm>
              <a:off x="4114" y="2690"/>
              <a:ext cx="122" cy="173"/>
            </a:xfrm>
            <a:custGeom>
              <a:avLst/>
              <a:gdLst>
                <a:gd name="T0" fmla="*/ 52 w 122"/>
                <a:gd name="T1" fmla="*/ 23 h 173"/>
                <a:gd name="T2" fmla="*/ 74 w 122"/>
                <a:gd name="T3" fmla="*/ 21 h 173"/>
                <a:gd name="T4" fmla="*/ 89 w 122"/>
                <a:gd name="T5" fmla="*/ 18 h 173"/>
                <a:gd name="T6" fmla="*/ 92 w 122"/>
                <a:gd name="T7" fmla="*/ 10 h 173"/>
                <a:gd name="T8" fmla="*/ 92 w 122"/>
                <a:gd name="T9" fmla="*/ 6 h 173"/>
                <a:gd name="T10" fmla="*/ 97 w 122"/>
                <a:gd name="T11" fmla="*/ 0 h 173"/>
                <a:gd name="T12" fmla="*/ 109 w 122"/>
                <a:gd name="T13" fmla="*/ 0 h 173"/>
                <a:gd name="T14" fmla="*/ 121 w 122"/>
                <a:gd name="T15" fmla="*/ 0 h 173"/>
                <a:gd name="T16" fmla="*/ 106 w 122"/>
                <a:gd name="T17" fmla="*/ 133 h 173"/>
                <a:gd name="T18" fmla="*/ 97 w 122"/>
                <a:gd name="T19" fmla="*/ 143 h 173"/>
                <a:gd name="T20" fmla="*/ 84 w 122"/>
                <a:gd name="T21" fmla="*/ 157 h 173"/>
                <a:gd name="T22" fmla="*/ 66 w 122"/>
                <a:gd name="T23" fmla="*/ 165 h 173"/>
                <a:gd name="T24" fmla="*/ 46 w 122"/>
                <a:gd name="T25" fmla="*/ 169 h 173"/>
                <a:gd name="T26" fmla="*/ 18 w 122"/>
                <a:gd name="T27" fmla="*/ 172 h 173"/>
                <a:gd name="T28" fmla="*/ 1 w 122"/>
                <a:gd name="T29" fmla="*/ 168 h 173"/>
                <a:gd name="T30" fmla="*/ 0 w 122"/>
                <a:gd name="T31" fmla="*/ 159 h 173"/>
                <a:gd name="T32" fmla="*/ 0 w 122"/>
                <a:gd name="T33" fmla="*/ 148 h 173"/>
                <a:gd name="T34" fmla="*/ 11 w 122"/>
                <a:gd name="T35" fmla="*/ 110 h 173"/>
                <a:gd name="T36" fmla="*/ 22 w 122"/>
                <a:gd name="T37" fmla="*/ 71 h 173"/>
                <a:gd name="T38" fmla="*/ 26 w 122"/>
                <a:gd name="T39" fmla="*/ 43 h 173"/>
                <a:gd name="T40" fmla="*/ 26 w 122"/>
                <a:gd name="T41" fmla="*/ 38 h 173"/>
                <a:gd name="T42" fmla="*/ 32 w 122"/>
                <a:gd name="T43" fmla="*/ 27 h 173"/>
                <a:gd name="T44" fmla="*/ 39 w 122"/>
                <a:gd name="T45" fmla="*/ 23 h 173"/>
                <a:gd name="T46" fmla="*/ 52 w 122"/>
                <a:gd name="T47" fmla="*/ 23 h 17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2"/>
                <a:gd name="T73" fmla="*/ 0 h 173"/>
                <a:gd name="T74" fmla="*/ 122 w 122"/>
                <a:gd name="T75" fmla="*/ 173 h 17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2" h="173">
                  <a:moveTo>
                    <a:pt x="52" y="23"/>
                  </a:moveTo>
                  <a:lnTo>
                    <a:pt x="74" y="21"/>
                  </a:lnTo>
                  <a:lnTo>
                    <a:pt x="89" y="18"/>
                  </a:lnTo>
                  <a:lnTo>
                    <a:pt x="92" y="10"/>
                  </a:lnTo>
                  <a:lnTo>
                    <a:pt x="92" y="6"/>
                  </a:lnTo>
                  <a:lnTo>
                    <a:pt x="97" y="0"/>
                  </a:lnTo>
                  <a:lnTo>
                    <a:pt x="109" y="0"/>
                  </a:lnTo>
                  <a:lnTo>
                    <a:pt x="121" y="0"/>
                  </a:lnTo>
                  <a:lnTo>
                    <a:pt x="106" y="133"/>
                  </a:lnTo>
                  <a:lnTo>
                    <a:pt x="97" y="143"/>
                  </a:lnTo>
                  <a:lnTo>
                    <a:pt x="84" y="157"/>
                  </a:lnTo>
                  <a:lnTo>
                    <a:pt x="66" y="165"/>
                  </a:lnTo>
                  <a:lnTo>
                    <a:pt x="46" y="169"/>
                  </a:lnTo>
                  <a:lnTo>
                    <a:pt x="18" y="172"/>
                  </a:lnTo>
                  <a:lnTo>
                    <a:pt x="1" y="168"/>
                  </a:lnTo>
                  <a:lnTo>
                    <a:pt x="0" y="159"/>
                  </a:lnTo>
                  <a:lnTo>
                    <a:pt x="0" y="148"/>
                  </a:lnTo>
                  <a:lnTo>
                    <a:pt x="11" y="110"/>
                  </a:lnTo>
                  <a:lnTo>
                    <a:pt x="22" y="71"/>
                  </a:lnTo>
                  <a:lnTo>
                    <a:pt x="26" y="43"/>
                  </a:lnTo>
                  <a:lnTo>
                    <a:pt x="26" y="38"/>
                  </a:lnTo>
                  <a:lnTo>
                    <a:pt x="32" y="27"/>
                  </a:lnTo>
                  <a:lnTo>
                    <a:pt x="39" y="23"/>
                  </a:lnTo>
                  <a:lnTo>
                    <a:pt x="52" y="23"/>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85569" name="Freeform 73"/>
            <p:cNvSpPr>
              <a:spLocks/>
            </p:cNvSpPr>
            <p:nvPr/>
          </p:nvSpPr>
          <p:spPr bwMode="auto">
            <a:xfrm>
              <a:off x="4130" y="2699"/>
              <a:ext cx="97" cy="155"/>
            </a:xfrm>
            <a:custGeom>
              <a:avLst/>
              <a:gdLst>
                <a:gd name="T0" fmla="*/ 30 w 97"/>
                <a:gd name="T1" fmla="*/ 30 h 155"/>
                <a:gd name="T2" fmla="*/ 50 w 97"/>
                <a:gd name="T3" fmla="*/ 29 h 155"/>
                <a:gd name="T4" fmla="*/ 69 w 97"/>
                <a:gd name="T5" fmla="*/ 24 h 155"/>
                <a:gd name="T6" fmla="*/ 80 w 97"/>
                <a:gd name="T7" fmla="*/ 19 h 155"/>
                <a:gd name="T8" fmla="*/ 88 w 97"/>
                <a:gd name="T9" fmla="*/ 12 h 155"/>
                <a:gd name="T10" fmla="*/ 96 w 97"/>
                <a:gd name="T11" fmla="*/ 0 h 155"/>
                <a:gd name="T12" fmla="*/ 82 w 97"/>
                <a:gd name="T13" fmla="*/ 118 h 155"/>
                <a:gd name="T14" fmla="*/ 74 w 97"/>
                <a:gd name="T15" fmla="*/ 130 h 155"/>
                <a:gd name="T16" fmla="*/ 66 w 97"/>
                <a:gd name="T17" fmla="*/ 139 h 155"/>
                <a:gd name="T18" fmla="*/ 53 w 97"/>
                <a:gd name="T19" fmla="*/ 146 h 155"/>
                <a:gd name="T20" fmla="*/ 44 w 97"/>
                <a:gd name="T21" fmla="*/ 150 h 155"/>
                <a:gd name="T22" fmla="*/ 30 w 97"/>
                <a:gd name="T23" fmla="*/ 152 h 155"/>
                <a:gd name="T24" fmla="*/ 21 w 97"/>
                <a:gd name="T25" fmla="*/ 154 h 155"/>
                <a:gd name="T26" fmla="*/ 7 w 97"/>
                <a:gd name="T27" fmla="*/ 154 h 155"/>
                <a:gd name="T28" fmla="*/ 2 w 97"/>
                <a:gd name="T29" fmla="*/ 152 h 155"/>
                <a:gd name="T30" fmla="*/ 0 w 97"/>
                <a:gd name="T31" fmla="*/ 146 h 155"/>
                <a:gd name="T32" fmla="*/ 0 w 97"/>
                <a:gd name="T33" fmla="*/ 136 h 155"/>
                <a:gd name="T34" fmla="*/ 8 w 97"/>
                <a:gd name="T35" fmla="*/ 115 h 155"/>
                <a:gd name="T36" fmla="*/ 22 w 97"/>
                <a:gd name="T37" fmla="*/ 44 h 155"/>
                <a:gd name="T38" fmla="*/ 25 w 97"/>
                <a:gd name="T39" fmla="*/ 34 h 155"/>
                <a:gd name="T40" fmla="*/ 30 w 97"/>
                <a:gd name="T41" fmla="*/ 30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7"/>
                <a:gd name="T64" fmla="*/ 0 h 155"/>
                <a:gd name="T65" fmla="*/ 97 w 97"/>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7" h="155">
                  <a:moveTo>
                    <a:pt x="30" y="30"/>
                  </a:moveTo>
                  <a:lnTo>
                    <a:pt x="50" y="29"/>
                  </a:lnTo>
                  <a:lnTo>
                    <a:pt x="69" y="24"/>
                  </a:lnTo>
                  <a:lnTo>
                    <a:pt x="80" y="19"/>
                  </a:lnTo>
                  <a:lnTo>
                    <a:pt x="88" y="12"/>
                  </a:lnTo>
                  <a:lnTo>
                    <a:pt x="96" y="0"/>
                  </a:lnTo>
                  <a:lnTo>
                    <a:pt x="82" y="118"/>
                  </a:lnTo>
                  <a:lnTo>
                    <a:pt x="74" y="130"/>
                  </a:lnTo>
                  <a:lnTo>
                    <a:pt x="66" y="139"/>
                  </a:lnTo>
                  <a:lnTo>
                    <a:pt x="53" y="146"/>
                  </a:lnTo>
                  <a:lnTo>
                    <a:pt x="44" y="150"/>
                  </a:lnTo>
                  <a:lnTo>
                    <a:pt x="30" y="152"/>
                  </a:lnTo>
                  <a:lnTo>
                    <a:pt x="21" y="154"/>
                  </a:lnTo>
                  <a:lnTo>
                    <a:pt x="7" y="154"/>
                  </a:lnTo>
                  <a:lnTo>
                    <a:pt x="2" y="152"/>
                  </a:lnTo>
                  <a:lnTo>
                    <a:pt x="0" y="146"/>
                  </a:lnTo>
                  <a:lnTo>
                    <a:pt x="0" y="136"/>
                  </a:lnTo>
                  <a:lnTo>
                    <a:pt x="8" y="115"/>
                  </a:lnTo>
                  <a:lnTo>
                    <a:pt x="22" y="44"/>
                  </a:lnTo>
                  <a:lnTo>
                    <a:pt x="25" y="34"/>
                  </a:lnTo>
                  <a:lnTo>
                    <a:pt x="30" y="30"/>
                  </a:lnTo>
                </a:path>
              </a:pathLst>
            </a:custGeom>
            <a:solidFill>
              <a:srgbClr val="606060"/>
            </a:solidFill>
            <a:ln w="9525" cap="rnd">
              <a:noFill/>
              <a:round/>
              <a:headEnd type="none" w="sm" len="sm"/>
              <a:tailEnd type="none" w="sm" len="sm"/>
            </a:ln>
          </p:spPr>
          <p:txBody>
            <a:bodyPr/>
            <a:lstStyle/>
            <a:p>
              <a:endParaRPr lang="es-ES"/>
            </a:p>
          </p:txBody>
        </p:sp>
        <p:sp>
          <p:nvSpPr>
            <p:cNvPr id="85570" name="Freeform 74"/>
            <p:cNvSpPr>
              <a:spLocks/>
            </p:cNvSpPr>
            <p:nvPr/>
          </p:nvSpPr>
          <p:spPr bwMode="auto">
            <a:xfrm>
              <a:off x="4135" y="3028"/>
              <a:ext cx="94" cy="49"/>
            </a:xfrm>
            <a:custGeom>
              <a:avLst/>
              <a:gdLst>
                <a:gd name="T0" fmla="*/ 54 w 94"/>
                <a:gd name="T1" fmla="*/ 0 h 49"/>
                <a:gd name="T2" fmla="*/ 55 w 94"/>
                <a:gd name="T3" fmla="*/ 13 h 49"/>
                <a:gd name="T4" fmla="*/ 31 w 94"/>
                <a:gd name="T5" fmla="*/ 24 h 49"/>
                <a:gd name="T6" fmla="*/ 10 w 94"/>
                <a:gd name="T7" fmla="*/ 29 h 49"/>
                <a:gd name="T8" fmla="*/ 0 w 94"/>
                <a:gd name="T9" fmla="*/ 34 h 49"/>
                <a:gd name="T10" fmla="*/ 0 w 94"/>
                <a:gd name="T11" fmla="*/ 40 h 49"/>
                <a:gd name="T12" fmla="*/ 14 w 94"/>
                <a:gd name="T13" fmla="*/ 46 h 49"/>
                <a:gd name="T14" fmla="*/ 36 w 94"/>
                <a:gd name="T15" fmla="*/ 48 h 49"/>
                <a:gd name="T16" fmla="*/ 55 w 94"/>
                <a:gd name="T17" fmla="*/ 44 h 49"/>
                <a:gd name="T18" fmla="*/ 67 w 94"/>
                <a:gd name="T19" fmla="*/ 40 h 49"/>
                <a:gd name="T20" fmla="*/ 67 w 94"/>
                <a:gd name="T21" fmla="*/ 45 h 49"/>
                <a:gd name="T22" fmla="*/ 82 w 94"/>
                <a:gd name="T23" fmla="*/ 44 h 49"/>
                <a:gd name="T24" fmla="*/ 91 w 94"/>
                <a:gd name="T25" fmla="*/ 41 h 49"/>
                <a:gd name="T26" fmla="*/ 91 w 94"/>
                <a:gd name="T27" fmla="*/ 36 h 49"/>
                <a:gd name="T28" fmla="*/ 93 w 94"/>
                <a:gd name="T29" fmla="*/ 32 h 49"/>
                <a:gd name="T30" fmla="*/ 93 w 94"/>
                <a:gd name="T31" fmla="*/ 22 h 49"/>
                <a:gd name="T32" fmla="*/ 90 w 94"/>
                <a:gd name="T33" fmla="*/ 17 h 49"/>
                <a:gd name="T34" fmla="*/ 83 w 94"/>
                <a:gd name="T35" fmla="*/ 12 h 49"/>
                <a:gd name="T36" fmla="*/ 83 w 94"/>
                <a:gd name="T37" fmla="*/ 0 h 49"/>
                <a:gd name="T38" fmla="*/ 54 w 94"/>
                <a:gd name="T39" fmla="*/ 0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4"/>
                <a:gd name="T61" fmla="*/ 0 h 49"/>
                <a:gd name="T62" fmla="*/ 94 w 94"/>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4" h="49">
                  <a:moveTo>
                    <a:pt x="54" y="0"/>
                  </a:moveTo>
                  <a:lnTo>
                    <a:pt x="55" y="13"/>
                  </a:lnTo>
                  <a:lnTo>
                    <a:pt x="31" y="24"/>
                  </a:lnTo>
                  <a:lnTo>
                    <a:pt x="10" y="29"/>
                  </a:lnTo>
                  <a:lnTo>
                    <a:pt x="0" y="34"/>
                  </a:lnTo>
                  <a:lnTo>
                    <a:pt x="0" y="40"/>
                  </a:lnTo>
                  <a:lnTo>
                    <a:pt x="14" y="46"/>
                  </a:lnTo>
                  <a:lnTo>
                    <a:pt x="36" y="48"/>
                  </a:lnTo>
                  <a:lnTo>
                    <a:pt x="55" y="44"/>
                  </a:lnTo>
                  <a:lnTo>
                    <a:pt x="67" y="40"/>
                  </a:lnTo>
                  <a:lnTo>
                    <a:pt x="67" y="45"/>
                  </a:lnTo>
                  <a:lnTo>
                    <a:pt x="82" y="44"/>
                  </a:lnTo>
                  <a:lnTo>
                    <a:pt x="91" y="41"/>
                  </a:lnTo>
                  <a:lnTo>
                    <a:pt x="91" y="36"/>
                  </a:lnTo>
                  <a:lnTo>
                    <a:pt x="93" y="32"/>
                  </a:lnTo>
                  <a:lnTo>
                    <a:pt x="93" y="22"/>
                  </a:lnTo>
                  <a:lnTo>
                    <a:pt x="90" y="17"/>
                  </a:lnTo>
                  <a:lnTo>
                    <a:pt x="83" y="12"/>
                  </a:lnTo>
                  <a:lnTo>
                    <a:pt x="83" y="0"/>
                  </a:lnTo>
                  <a:lnTo>
                    <a:pt x="54"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571" name="Freeform 75"/>
            <p:cNvSpPr>
              <a:spLocks/>
            </p:cNvSpPr>
            <p:nvPr/>
          </p:nvSpPr>
          <p:spPr bwMode="auto">
            <a:xfrm>
              <a:off x="4173" y="3044"/>
              <a:ext cx="30" cy="26"/>
            </a:xfrm>
            <a:custGeom>
              <a:avLst/>
              <a:gdLst>
                <a:gd name="T0" fmla="*/ 21 w 30"/>
                <a:gd name="T1" fmla="*/ 0 h 26"/>
                <a:gd name="T2" fmla="*/ 29 w 30"/>
                <a:gd name="T3" fmla="*/ 13 h 26"/>
                <a:gd name="T4" fmla="*/ 2 w 30"/>
                <a:gd name="T5" fmla="*/ 25 h 26"/>
                <a:gd name="T6" fmla="*/ 0 w 30"/>
                <a:gd name="T7" fmla="*/ 14 h 26"/>
                <a:gd name="T8" fmla="*/ 21 w 30"/>
                <a:gd name="T9" fmla="*/ 0 h 26"/>
                <a:gd name="T10" fmla="*/ 0 60000 65536"/>
                <a:gd name="T11" fmla="*/ 0 60000 65536"/>
                <a:gd name="T12" fmla="*/ 0 60000 65536"/>
                <a:gd name="T13" fmla="*/ 0 60000 65536"/>
                <a:gd name="T14" fmla="*/ 0 60000 65536"/>
                <a:gd name="T15" fmla="*/ 0 w 30"/>
                <a:gd name="T16" fmla="*/ 0 h 26"/>
                <a:gd name="T17" fmla="*/ 30 w 30"/>
                <a:gd name="T18" fmla="*/ 26 h 26"/>
              </a:gdLst>
              <a:ahLst/>
              <a:cxnLst>
                <a:cxn ang="T10">
                  <a:pos x="T0" y="T1"/>
                </a:cxn>
                <a:cxn ang="T11">
                  <a:pos x="T2" y="T3"/>
                </a:cxn>
                <a:cxn ang="T12">
                  <a:pos x="T4" y="T5"/>
                </a:cxn>
                <a:cxn ang="T13">
                  <a:pos x="T6" y="T7"/>
                </a:cxn>
                <a:cxn ang="T14">
                  <a:pos x="T8" y="T9"/>
                </a:cxn>
              </a:cxnLst>
              <a:rect l="T15" t="T16" r="T17" b="T18"/>
              <a:pathLst>
                <a:path w="30" h="26">
                  <a:moveTo>
                    <a:pt x="21" y="0"/>
                  </a:moveTo>
                  <a:lnTo>
                    <a:pt x="29" y="13"/>
                  </a:lnTo>
                  <a:lnTo>
                    <a:pt x="2" y="25"/>
                  </a:lnTo>
                  <a:lnTo>
                    <a:pt x="0" y="14"/>
                  </a:lnTo>
                  <a:lnTo>
                    <a:pt x="21" y="0"/>
                  </a:lnTo>
                </a:path>
              </a:pathLst>
            </a:custGeom>
            <a:solidFill>
              <a:srgbClr val="808080"/>
            </a:solidFill>
            <a:ln w="9525" cap="rnd">
              <a:noFill/>
              <a:round/>
              <a:headEnd type="none" w="sm" len="sm"/>
              <a:tailEnd type="none" w="sm" len="sm"/>
            </a:ln>
          </p:spPr>
          <p:txBody>
            <a:bodyPr/>
            <a:lstStyle/>
            <a:p>
              <a:endParaRPr lang="es-ES"/>
            </a:p>
          </p:txBody>
        </p:sp>
        <p:sp>
          <p:nvSpPr>
            <p:cNvPr id="85572" name="Freeform 76"/>
            <p:cNvSpPr>
              <a:spLocks/>
            </p:cNvSpPr>
            <p:nvPr/>
          </p:nvSpPr>
          <p:spPr bwMode="auto">
            <a:xfrm>
              <a:off x="4146" y="3053"/>
              <a:ext cx="28" cy="27"/>
            </a:xfrm>
            <a:custGeom>
              <a:avLst/>
              <a:gdLst>
                <a:gd name="T0" fmla="*/ 23 w 28"/>
                <a:gd name="T1" fmla="*/ 0 h 27"/>
                <a:gd name="T2" fmla="*/ 27 w 28"/>
                <a:gd name="T3" fmla="*/ 14 h 27"/>
                <a:gd name="T4" fmla="*/ 12 w 28"/>
                <a:gd name="T5" fmla="*/ 19 h 27"/>
                <a:gd name="T6" fmla="*/ 6 w 28"/>
                <a:gd name="T7" fmla="*/ 26 h 27"/>
                <a:gd name="T8" fmla="*/ 0 w 28"/>
                <a:gd name="T9" fmla="*/ 26 h 27"/>
                <a:gd name="T10" fmla="*/ 6 w 28"/>
                <a:gd name="T11" fmla="*/ 9 h 27"/>
                <a:gd name="T12" fmla="*/ 23 w 28"/>
                <a:gd name="T13" fmla="*/ 0 h 27"/>
                <a:gd name="T14" fmla="*/ 0 60000 65536"/>
                <a:gd name="T15" fmla="*/ 0 60000 65536"/>
                <a:gd name="T16" fmla="*/ 0 60000 65536"/>
                <a:gd name="T17" fmla="*/ 0 60000 65536"/>
                <a:gd name="T18" fmla="*/ 0 60000 65536"/>
                <a:gd name="T19" fmla="*/ 0 60000 65536"/>
                <a:gd name="T20" fmla="*/ 0 60000 65536"/>
                <a:gd name="T21" fmla="*/ 0 w 28"/>
                <a:gd name="T22" fmla="*/ 0 h 27"/>
                <a:gd name="T23" fmla="*/ 28 w 28"/>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7">
                  <a:moveTo>
                    <a:pt x="23" y="0"/>
                  </a:moveTo>
                  <a:lnTo>
                    <a:pt x="27" y="14"/>
                  </a:lnTo>
                  <a:lnTo>
                    <a:pt x="12" y="19"/>
                  </a:lnTo>
                  <a:lnTo>
                    <a:pt x="6" y="26"/>
                  </a:lnTo>
                  <a:lnTo>
                    <a:pt x="0" y="26"/>
                  </a:lnTo>
                  <a:lnTo>
                    <a:pt x="6" y="9"/>
                  </a:lnTo>
                  <a:lnTo>
                    <a:pt x="23" y="0"/>
                  </a:lnTo>
                </a:path>
              </a:pathLst>
            </a:custGeom>
            <a:solidFill>
              <a:srgbClr val="808080"/>
            </a:solidFill>
            <a:ln w="9525" cap="rnd">
              <a:noFill/>
              <a:round/>
              <a:headEnd type="none" w="sm" len="sm"/>
              <a:tailEnd type="none" w="sm" len="sm"/>
            </a:ln>
          </p:spPr>
          <p:txBody>
            <a:bodyPr/>
            <a:lstStyle/>
            <a:p>
              <a:endParaRPr lang="es-ES"/>
            </a:p>
          </p:txBody>
        </p:sp>
        <p:sp>
          <p:nvSpPr>
            <p:cNvPr id="85573" name="Freeform 77"/>
            <p:cNvSpPr>
              <a:spLocks/>
            </p:cNvSpPr>
            <p:nvPr/>
          </p:nvSpPr>
          <p:spPr bwMode="auto">
            <a:xfrm>
              <a:off x="4141" y="3045"/>
              <a:ext cx="88" cy="27"/>
            </a:xfrm>
            <a:custGeom>
              <a:avLst/>
              <a:gdLst>
                <a:gd name="T0" fmla="*/ 0 w 88"/>
                <a:gd name="T1" fmla="*/ 20 h 27"/>
                <a:gd name="T2" fmla="*/ 0 w 88"/>
                <a:gd name="T3" fmla="*/ 16 h 27"/>
                <a:gd name="T4" fmla="*/ 10 w 88"/>
                <a:gd name="T5" fmla="*/ 18 h 27"/>
                <a:gd name="T6" fmla="*/ 29 w 88"/>
                <a:gd name="T7" fmla="*/ 15 h 27"/>
                <a:gd name="T8" fmla="*/ 38 w 88"/>
                <a:gd name="T9" fmla="*/ 11 h 27"/>
                <a:gd name="T10" fmla="*/ 59 w 88"/>
                <a:gd name="T11" fmla="*/ 7 h 27"/>
                <a:gd name="T12" fmla="*/ 68 w 88"/>
                <a:gd name="T13" fmla="*/ 6 h 27"/>
                <a:gd name="T14" fmla="*/ 76 w 88"/>
                <a:gd name="T15" fmla="*/ 2 h 27"/>
                <a:gd name="T16" fmla="*/ 82 w 88"/>
                <a:gd name="T17" fmla="*/ 0 h 27"/>
                <a:gd name="T18" fmla="*/ 87 w 88"/>
                <a:gd name="T19" fmla="*/ 4 h 27"/>
                <a:gd name="T20" fmla="*/ 87 w 88"/>
                <a:gd name="T21" fmla="*/ 15 h 27"/>
                <a:gd name="T22" fmla="*/ 80 w 88"/>
                <a:gd name="T23" fmla="*/ 16 h 27"/>
                <a:gd name="T24" fmla="*/ 64 w 88"/>
                <a:gd name="T25" fmla="*/ 18 h 27"/>
                <a:gd name="T26" fmla="*/ 57 w 88"/>
                <a:gd name="T27" fmla="*/ 19 h 27"/>
                <a:gd name="T28" fmla="*/ 46 w 88"/>
                <a:gd name="T29" fmla="*/ 24 h 27"/>
                <a:gd name="T30" fmla="*/ 36 w 88"/>
                <a:gd name="T31" fmla="*/ 26 h 27"/>
                <a:gd name="T32" fmla="*/ 27 w 88"/>
                <a:gd name="T33" fmla="*/ 26 h 27"/>
                <a:gd name="T34" fmla="*/ 14 w 88"/>
                <a:gd name="T35" fmla="*/ 26 h 27"/>
                <a:gd name="T36" fmla="*/ 0 w 88"/>
                <a:gd name="T37" fmla="*/ 20 h 2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7"/>
                <a:gd name="T59" fmla="*/ 88 w 88"/>
                <a:gd name="T60" fmla="*/ 27 h 2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7">
                  <a:moveTo>
                    <a:pt x="0" y="20"/>
                  </a:moveTo>
                  <a:lnTo>
                    <a:pt x="0" y="16"/>
                  </a:lnTo>
                  <a:lnTo>
                    <a:pt x="10" y="18"/>
                  </a:lnTo>
                  <a:lnTo>
                    <a:pt x="29" y="15"/>
                  </a:lnTo>
                  <a:lnTo>
                    <a:pt x="38" y="11"/>
                  </a:lnTo>
                  <a:lnTo>
                    <a:pt x="59" y="7"/>
                  </a:lnTo>
                  <a:lnTo>
                    <a:pt x="68" y="6"/>
                  </a:lnTo>
                  <a:lnTo>
                    <a:pt x="76" y="2"/>
                  </a:lnTo>
                  <a:lnTo>
                    <a:pt x="82" y="0"/>
                  </a:lnTo>
                  <a:lnTo>
                    <a:pt x="87" y="4"/>
                  </a:lnTo>
                  <a:lnTo>
                    <a:pt x="87" y="15"/>
                  </a:lnTo>
                  <a:lnTo>
                    <a:pt x="80" y="16"/>
                  </a:lnTo>
                  <a:lnTo>
                    <a:pt x="64" y="18"/>
                  </a:lnTo>
                  <a:lnTo>
                    <a:pt x="57" y="19"/>
                  </a:lnTo>
                  <a:lnTo>
                    <a:pt x="46" y="24"/>
                  </a:lnTo>
                  <a:lnTo>
                    <a:pt x="36" y="26"/>
                  </a:lnTo>
                  <a:lnTo>
                    <a:pt x="27" y="26"/>
                  </a:lnTo>
                  <a:lnTo>
                    <a:pt x="14" y="26"/>
                  </a:lnTo>
                  <a:lnTo>
                    <a:pt x="0" y="20"/>
                  </a:lnTo>
                </a:path>
              </a:pathLst>
            </a:custGeom>
            <a:solidFill>
              <a:srgbClr val="808080"/>
            </a:solidFill>
            <a:ln w="9525" cap="rnd">
              <a:noFill/>
              <a:round/>
              <a:headEnd type="none" w="sm" len="sm"/>
              <a:tailEnd type="none" w="sm" len="sm"/>
            </a:ln>
          </p:spPr>
          <p:txBody>
            <a:bodyPr/>
            <a:lstStyle/>
            <a:p>
              <a:endParaRPr lang="es-ES"/>
            </a:p>
          </p:txBody>
        </p:sp>
        <p:sp>
          <p:nvSpPr>
            <p:cNvPr id="85574" name="Freeform 78"/>
            <p:cNvSpPr>
              <a:spLocks/>
            </p:cNvSpPr>
            <p:nvPr/>
          </p:nvSpPr>
          <p:spPr bwMode="auto">
            <a:xfrm>
              <a:off x="4196" y="3030"/>
              <a:ext cx="31" cy="26"/>
            </a:xfrm>
            <a:custGeom>
              <a:avLst/>
              <a:gdLst>
                <a:gd name="T0" fmla="*/ 0 w 31"/>
                <a:gd name="T1" fmla="*/ 0 h 26"/>
                <a:gd name="T2" fmla="*/ 0 w 31"/>
                <a:gd name="T3" fmla="*/ 12 h 26"/>
                <a:gd name="T4" fmla="*/ 0 w 31"/>
                <a:gd name="T5" fmla="*/ 15 h 26"/>
                <a:gd name="T6" fmla="*/ 5 w 31"/>
                <a:gd name="T7" fmla="*/ 25 h 26"/>
                <a:gd name="T8" fmla="*/ 13 w 31"/>
                <a:gd name="T9" fmla="*/ 25 h 26"/>
                <a:gd name="T10" fmla="*/ 24 w 31"/>
                <a:gd name="T11" fmla="*/ 20 h 26"/>
                <a:gd name="T12" fmla="*/ 30 w 31"/>
                <a:gd name="T13" fmla="*/ 15 h 26"/>
                <a:gd name="T14" fmla="*/ 27 w 31"/>
                <a:gd name="T15" fmla="*/ 11 h 26"/>
                <a:gd name="T16" fmla="*/ 26 w 31"/>
                <a:gd name="T17" fmla="*/ 0 h 26"/>
                <a:gd name="T18" fmla="*/ 0 w 31"/>
                <a:gd name="T19" fmla="*/ 0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1"/>
                <a:gd name="T31" fmla="*/ 0 h 26"/>
                <a:gd name="T32" fmla="*/ 31 w 31"/>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1" h="26">
                  <a:moveTo>
                    <a:pt x="0" y="0"/>
                  </a:moveTo>
                  <a:lnTo>
                    <a:pt x="0" y="12"/>
                  </a:lnTo>
                  <a:lnTo>
                    <a:pt x="0" y="15"/>
                  </a:lnTo>
                  <a:lnTo>
                    <a:pt x="5" y="25"/>
                  </a:lnTo>
                  <a:lnTo>
                    <a:pt x="13" y="25"/>
                  </a:lnTo>
                  <a:lnTo>
                    <a:pt x="24" y="20"/>
                  </a:lnTo>
                  <a:lnTo>
                    <a:pt x="30" y="15"/>
                  </a:lnTo>
                  <a:lnTo>
                    <a:pt x="27" y="11"/>
                  </a:lnTo>
                  <a:lnTo>
                    <a:pt x="26" y="0"/>
                  </a:lnTo>
                  <a:lnTo>
                    <a:pt x="0" y="0"/>
                  </a:lnTo>
                </a:path>
              </a:pathLst>
            </a:custGeom>
            <a:solidFill>
              <a:srgbClr val="A0A0A0"/>
            </a:solidFill>
            <a:ln w="9525" cap="rnd">
              <a:noFill/>
              <a:round/>
              <a:headEnd type="none" w="sm" len="sm"/>
              <a:tailEnd type="none" w="sm" len="sm"/>
            </a:ln>
          </p:spPr>
          <p:txBody>
            <a:bodyPr/>
            <a:lstStyle/>
            <a:p>
              <a:endParaRPr lang="es-ES"/>
            </a:p>
          </p:txBody>
        </p:sp>
        <p:sp>
          <p:nvSpPr>
            <p:cNvPr id="85575" name="Freeform 79"/>
            <p:cNvSpPr>
              <a:spLocks/>
            </p:cNvSpPr>
            <p:nvPr/>
          </p:nvSpPr>
          <p:spPr bwMode="auto">
            <a:xfrm>
              <a:off x="4187" y="2959"/>
              <a:ext cx="42" cy="80"/>
            </a:xfrm>
            <a:custGeom>
              <a:avLst/>
              <a:gdLst>
                <a:gd name="T0" fmla="*/ 38 w 42"/>
                <a:gd name="T1" fmla="*/ 0 h 80"/>
                <a:gd name="T2" fmla="*/ 41 w 42"/>
                <a:gd name="T3" fmla="*/ 27 h 80"/>
                <a:gd name="T4" fmla="*/ 39 w 42"/>
                <a:gd name="T5" fmla="*/ 49 h 80"/>
                <a:gd name="T6" fmla="*/ 41 w 42"/>
                <a:gd name="T7" fmla="*/ 75 h 80"/>
                <a:gd name="T8" fmla="*/ 20 w 42"/>
                <a:gd name="T9" fmla="*/ 79 h 80"/>
                <a:gd name="T10" fmla="*/ 0 w 42"/>
                <a:gd name="T11" fmla="*/ 79 h 80"/>
                <a:gd name="T12" fmla="*/ 0 w 42"/>
                <a:gd name="T13" fmla="*/ 0 h 80"/>
                <a:gd name="T14" fmla="*/ 38 w 42"/>
                <a:gd name="T15" fmla="*/ 0 h 80"/>
                <a:gd name="T16" fmla="*/ 0 60000 65536"/>
                <a:gd name="T17" fmla="*/ 0 60000 65536"/>
                <a:gd name="T18" fmla="*/ 0 60000 65536"/>
                <a:gd name="T19" fmla="*/ 0 60000 65536"/>
                <a:gd name="T20" fmla="*/ 0 60000 65536"/>
                <a:gd name="T21" fmla="*/ 0 60000 65536"/>
                <a:gd name="T22" fmla="*/ 0 60000 65536"/>
                <a:gd name="T23" fmla="*/ 0 60000 65536"/>
                <a:gd name="T24" fmla="*/ 0 w 42"/>
                <a:gd name="T25" fmla="*/ 0 h 80"/>
                <a:gd name="T26" fmla="*/ 42 w 42"/>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2" h="80">
                  <a:moveTo>
                    <a:pt x="38" y="0"/>
                  </a:moveTo>
                  <a:lnTo>
                    <a:pt x="41" y="27"/>
                  </a:lnTo>
                  <a:lnTo>
                    <a:pt x="39" y="49"/>
                  </a:lnTo>
                  <a:lnTo>
                    <a:pt x="41" y="75"/>
                  </a:lnTo>
                  <a:lnTo>
                    <a:pt x="20" y="79"/>
                  </a:lnTo>
                  <a:lnTo>
                    <a:pt x="0" y="79"/>
                  </a:lnTo>
                  <a:lnTo>
                    <a:pt x="0" y="0"/>
                  </a:lnTo>
                  <a:lnTo>
                    <a:pt x="38"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576" name="Freeform 80"/>
            <p:cNvSpPr>
              <a:spLocks/>
            </p:cNvSpPr>
            <p:nvPr/>
          </p:nvSpPr>
          <p:spPr bwMode="auto">
            <a:xfrm>
              <a:off x="4194" y="2963"/>
              <a:ext cx="33" cy="71"/>
            </a:xfrm>
            <a:custGeom>
              <a:avLst/>
              <a:gdLst>
                <a:gd name="T0" fmla="*/ 28 w 33"/>
                <a:gd name="T1" fmla="*/ 0 h 71"/>
                <a:gd name="T2" fmla="*/ 32 w 33"/>
                <a:gd name="T3" fmla="*/ 22 h 71"/>
                <a:gd name="T4" fmla="*/ 30 w 33"/>
                <a:gd name="T5" fmla="*/ 39 h 71"/>
                <a:gd name="T6" fmla="*/ 30 w 33"/>
                <a:gd name="T7" fmla="*/ 63 h 71"/>
                <a:gd name="T8" fmla="*/ 14 w 33"/>
                <a:gd name="T9" fmla="*/ 70 h 71"/>
                <a:gd name="T10" fmla="*/ 0 w 33"/>
                <a:gd name="T11" fmla="*/ 70 h 71"/>
                <a:gd name="T12" fmla="*/ 0 w 33"/>
                <a:gd name="T13" fmla="*/ 0 h 71"/>
                <a:gd name="T14" fmla="*/ 28 w 33"/>
                <a:gd name="T15" fmla="*/ 0 h 71"/>
                <a:gd name="T16" fmla="*/ 0 60000 65536"/>
                <a:gd name="T17" fmla="*/ 0 60000 65536"/>
                <a:gd name="T18" fmla="*/ 0 60000 65536"/>
                <a:gd name="T19" fmla="*/ 0 60000 65536"/>
                <a:gd name="T20" fmla="*/ 0 60000 65536"/>
                <a:gd name="T21" fmla="*/ 0 60000 65536"/>
                <a:gd name="T22" fmla="*/ 0 60000 65536"/>
                <a:gd name="T23" fmla="*/ 0 60000 65536"/>
                <a:gd name="T24" fmla="*/ 0 w 33"/>
                <a:gd name="T25" fmla="*/ 0 h 71"/>
                <a:gd name="T26" fmla="*/ 33 w 33"/>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3" h="71">
                  <a:moveTo>
                    <a:pt x="28" y="0"/>
                  </a:moveTo>
                  <a:lnTo>
                    <a:pt x="32" y="22"/>
                  </a:lnTo>
                  <a:lnTo>
                    <a:pt x="30" y="39"/>
                  </a:lnTo>
                  <a:lnTo>
                    <a:pt x="30" y="63"/>
                  </a:lnTo>
                  <a:lnTo>
                    <a:pt x="14" y="70"/>
                  </a:lnTo>
                  <a:lnTo>
                    <a:pt x="0" y="70"/>
                  </a:lnTo>
                  <a:lnTo>
                    <a:pt x="0" y="0"/>
                  </a:lnTo>
                  <a:lnTo>
                    <a:pt x="28" y="0"/>
                  </a:lnTo>
                </a:path>
              </a:pathLst>
            </a:custGeom>
            <a:solidFill>
              <a:srgbClr val="808080"/>
            </a:solidFill>
            <a:ln w="9525" cap="rnd">
              <a:noFill/>
              <a:round/>
              <a:headEnd type="none" w="sm" len="sm"/>
              <a:tailEnd type="none" w="sm" len="sm"/>
            </a:ln>
          </p:spPr>
          <p:txBody>
            <a:bodyPr/>
            <a:lstStyle/>
            <a:p>
              <a:endParaRPr lang="es-ES"/>
            </a:p>
          </p:txBody>
        </p:sp>
        <p:sp>
          <p:nvSpPr>
            <p:cNvPr id="85577" name="Freeform 81"/>
            <p:cNvSpPr>
              <a:spLocks/>
            </p:cNvSpPr>
            <p:nvPr/>
          </p:nvSpPr>
          <p:spPr bwMode="auto">
            <a:xfrm>
              <a:off x="4113" y="3040"/>
              <a:ext cx="97" cy="48"/>
            </a:xfrm>
            <a:custGeom>
              <a:avLst/>
              <a:gdLst>
                <a:gd name="T0" fmla="*/ 56 w 97"/>
                <a:gd name="T1" fmla="*/ 0 h 48"/>
                <a:gd name="T2" fmla="*/ 56 w 97"/>
                <a:gd name="T3" fmla="*/ 12 h 48"/>
                <a:gd name="T4" fmla="*/ 32 w 97"/>
                <a:gd name="T5" fmla="*/ 24 h 48"/>
                <a:gd name="T6" fmla="*/ 10 w 97"/>
                <a:gd name="T7" fmla="*/ 28 h 48"/>
                <a:gd name="T8" fmla="*/ 0 w 97"/>
                <a:gd name="T9" fmla="*/ 34 h 48"/>
                <a:gd name="T10" fmla="*/ 0 w 97"/>
                <a:gd name="T11" fmla="*/ 40 h 48"/>
                <a:gd name="T12" fmla="*/ 14 w 97"/>
                <a:gd name="T13" fmla="*/ 44 h 48"/>
                <a:gd name="T14" fmla="*/ 37 w 97"/>
                <a:gd name="T15" fmla="*/ 47 h 48"/>
                <a:gd name="T16" fmla="*/ 56 w 97"/>
                <a:gd name="T17" fmla="*/ 43 h 48"/>
                <a:gd name="T18" fmla="*/ 69 w 97"/>
                <a:gd name="T19" fmla="*/ 40 h 48"/>
                <a:gd name="T20" fmla="*/ 69 w 97"/>
                <a:gd name="T21" fmla="*/ 43 h 48"/>
                <a:gd name="T22" fmla="*/ 84 w 97"/>
                <a:gd name="T23" fmla="*/ 43 h 48"/>
                <a:gd name="T24" fmla="*/ 94 w 97"/>
                <a:gd name="T25" fmla="*/ 40 h 48"/>
                <a:gd name="T26" fmla="*/ 94 w 97"/>
                <a:gd name="T27" fmla="*/ 34 h 48"/>
                <a:gd name="T28" fmla="*/ 96 w 97"/>
                <a:gd name="T29" fmla="*/ 30 h 48"/>
                <a:gd name="T30" fmla="*/ 96 w 97"/>
                <a:gd name="T31" fmla="*/ 21 h 48"/>
                <a:gd name="T32" fmla="*/ 92 w 97"/>
                <a:gd name="T33" fmla="*/ 16 h 48"/>
                <a:gd name="T34" fmla="*/ 86 w 97"/>
                <a:gd name="T35" fmla="*/ 10 h 48"/>
                <a:gd name="T36" fmla="*/ 86 w 97"/>
                <a:gd name="T37" fmla="*/ 0 h 48"/>
                <a:gd name="T38" fmla="*/ 56 w 97"/>
                <a:gd name="T39" fmla="*/ 0 h 4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7"/>
                <a:gd name="T61" fmla="*/ 0 h 48"/>
                <a:gd name="T62" fmla="*/ 97 w 97"/>
                <a:gd name="T63" fmla="*/ 48 h 4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7" h="48">
                  <a:moveTo>
                    <a:pt x="56" y="0"/>
                  </a:moveTo>
                  <a:lnTo>
                    <a:pt x="56" y="12"/>
                  </a:lnTo>
                  <a:lnTo>
                    <a:pt x="32" y="24"/>
                  </a:lnTo>
                  <a:lnTo>
                    <a:pt x="10" y="28"/>
                  </a:lnTo>
                  <a:lnTo>
                    <a:pt x="0" y="34"/>
                  </a:lnTo>
                  <a:lnTo>
                    <a:pt x="0" y="40"/>
                  </a:lnTo>
                  <a:lnTo>
                    <a:pt x="14" y="44"/>
                  </a:lnTo>
                  <a:lnTo>
                    <a:pt x="37" y="47"/>
                  </a:lnTo>
                  <a:lnTo>
                    <a:pt x="56" y="43"/>
                  </a:lnTo>
                  <a:lnTo>
                    <a:pt x="69" y="40"/>
                  </a:lnTo>
                  <a:lnTo>
                    <a:pt x="69" y="43"/>
                  </a:lnTo>
                  <a:lnTo>
                    <a:pt x="84" y="43"/>
                  </a:lnTo>
                  <a:lnTo>
                    <a:pt x="94" y="40"/>
                  </a:lnTo>
                  <a:lnTo>
                    <a:pt x="94" y="34"/>
                  </a:lnTo>
                  <a:lnTo>
                    <a:pt x="96" y="30"/>
                  </a:lnTo>
                  <a:lnTo>
                    <a:pt x="96" y="21"/>
                  </a:lnTo>
                  <a:lnTo>
                    <a:pt x="92" y="16"/>
                  </a:lnTo>
                  <a:lnTo>
                    <a:pt x="86" y="10"/>
                  </a:lnTo>
                  <a:lnTo>
                    <a:pt x="86" y="0"/>
                  </a:lnTo>
                  <a:lnTo>
                    <a:pt x="56"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578" name="Freeform 82"/>
            <p:cNvSpPr>
              <a:spLocks/>
            </p:cNvSpPr>
            <p:nvPr/>
          </p:nvSpPr>
          <p:spPr bwMode="auto">
            <a:xfrm>
              <a:off x="4151" y="3058"/>
              <a:ext cx="28" cy="27"/>
            </a:xfrm>
            <a:custGeom>
              <a:avLst/>
              <a:gdLst>
                <a:gd name="T0" fmla="*/ 20 w 28"/>
                <a:gd name="T1" fmla="*/ 0 h 27"/>
                <a:gd name="T2" fmla="*/ 27 w 28"/>
                <a:gd name="T3" fmla="*/ 11 h 27"/>
                <a:gd name="T4" fmla="*/ 1 w 28"/>
                <a:gd name="T5" fmla="*/ 26 h 27"/>
                <a:gd name="T6" fmla="*/ 0 w 28"/>
                <a:gd name="T7" fmla="*/ 14 h 27"/>
                <a:gd name="T8" fmla="*/ 20 w 28"/>
                <a:gd name="T9" fmla="*/ 0 h 27"/>
                <a:gd name="T10" fmla="*/ 0 60000 65536"/>
                <a:gd name="T11" fmla="*/ 0 60000 65536"/>
                <a:gd name="T12" fmla="*/ 0 60000 65536"/>
                <a:gd name="T13" fmla="*/ 0 60000 65536"/>
                <a:gd name="T14" fmla="*/ 0 60000 65536"/>
                <a:gd name="T15" fmla="*/ 0 w 28"/>
                <a:gd name="T16" fmla="*/ 0 h 27"/>
                <a:gd name="T17" fmla="*/ 28 w 28"/>
                <a:gd name="T18" fmla="*/ 27 h 27"/>
              </a:gdLst>
              <a:ahLst/>
              <a:cxnLst>
                <a:cxn ang="T10">
                  <a:pos x="T0" y="T1"/>
                </a:cxn>
                <a:cxn ang="T11">
                  <a:pos x="T2" y="T3"/>
                </a:cxn>
                <a:cxn ang="T12">
                  <a:pos x="T4" y="T5"/>
                </a:cxn>
                <a:cxn ang="T13">
                  <a:pos x="T6" y="T7"/>
                </a:cxn>
                <a:cxn ang="T14">
                  <a:pos x="T8" y="T9"/>
                </a:cxn>
              </a:cxnLst>
              <a:rect l="T15" t="T16" r="T17" b="T18"/>
              <a:pathLst>
                <a:path w="28" h="27">
                  <a:moveTo>
                    <a:pt x="20" y="0"/>
                  </a:moveTo>
                  <a:lnTo>
                    <a:pt x="27" y="11"/>
                  </a:lnTo>
                  <a:lnTo>
                    <a:pt x="1" y="26"/>
                  </a:lnTo>
                  <a:lnTo>
                    <a:pt x="0" y="14"/>
                  </a:lnTo>
                  <a:lnTo>
                    <a:pt x="20" y="0"/>
                  </a:lnTo>
                </a:path>
              </a:pathLst>
            </a:custGeom>
            <a:solidFill>
              <a:srgbClr val="808080"/>
            </a:solidFill>
            <a:ln w="9525" cap="rnd">
              <a:noFill/>
              <a:round/>
              <a:headEnd type="none" w="sm" len="sm"/>
              <a:tailEnd type="none" w="sm" len="sm"/>
            </a:ln>
          </p:spPr>
          <p:txBody>
            <a:bodyPr/>
            <a:lstStyle/>
            <a:p>
              <a:endParaRPr lang="es-ES"/>
            </a:p>
          </p:txBody>
        </p:sp>
        <p:sp>
          <p:nvSpPr>
            <p:cNvPr id="85579" name="Freeform 83"/>
            <p:cNvSpPr>
              <a:spLocks/>
            </p:cNvSpPr>
            <p:nvPr/>
          </p:nvSpPr>
          <p:spPr bwMode="auto">
            <a:xfrm>
              <a:off x="4122" y="3058"/>
              <a:ext cx="88" cy="27"/>
            </a:xfrm>
            <a:custGeom>
              <a:avLst/>
              <a:gdLst>
                <a:gd name="T0" fmla="*/ 0 w 88"/>
                <a:gd name="T1" fmla="*/ 21 h 27"/>
                <a:gd name="T2" fmla="*/ 0 w 88"/>
                <a:gd name="T3" fmla="*/ 16 h 27"/>
                <a:gd name="T4" fmla="*/ 10 w 88"/>
                <a:gd name="T5" fmla="*/ 17 h 27"/>
                <a:gd name="T6" fmla="*/ 28 w 88"/>
                <a:gd name="T7" fmla="*/ 15 h 27"/>
                <a:gd name="T8" fmla="*/ 40 w 88"/>
                <a:gd name="T9" fmla="*/ 13 h 27"/>
                <a:gd name="T10" fmla="*/ 58 w 88"/>
                <a:gd name="T11" fmla="*/ 8 h 27"/>
                <a:gd name="T12" fmla="*/ 67 w 88"/>
                <a:gd name="T13" fmla="*/ 8 h 27"/>
                <a:gd name="T14" fmla="*/ 76 w 88"/>
                <a:gd name="T15" fmla="*/ 3 h 27"/>
                <a:gd name="T16" fmla="*/ 80 w 88"/>
                <a:gd name="T17" fmla="*/ 0 h 27"/>
                <a:gd name="T18" fmla="*/ 87 w 88"/>
                <a:gd name="T19" fmla="*/ 4 h 27"/>
                <a:gd name="T20" fmla="*/ 87 w 88"/>
                <a:gd name="T21" fmla="*/ 15 h 27"/>
                <a:gd name="T22" fmla="*/ 78 w 88"/>
                <a:gd name="T23" fmla="*/ 16 h 27"/>
                <a:gd name="T24" fmla="*/ 64 w 88"/>
                <a:gd name="T25" fmla="*/ 18 h 27"/>
                <a:gd name="T26" fmla="*/ 57 w 88"/>
                <a:gd name="T27" fmla="*/ 20 h 27"/>
                <a:gd name="T28" fmla="*/ 46 w 88"/>
                <a:gd name="T29" fmla="*/ 23 h 27"/>
                <a:gd name="T30" fmla="*/ 35 w 88"/>
                <a:gd name="T31" fmla="*/ 26 h 27"/>
                <a:gd name="T32" fmla="*/ 27 w 88"/>
                <a:gd name="T33" fmla="*/ 26 h 27"/>
                <a:gd name="T34" fmla="*/ 13 w 88"/>
                <a:gd name="T35" fmla="*/ 26 h 27"/>
                <a:gd name="T36" fmla="*/ 0 w 88"/>
                <a:gd name="T37" fmla="*/ 21 h 2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7"/>
                <a:gd name="T59" fmla="*/ 88 w 88"/>
                <a:gd name="T60" fmla="*/ 27 h 2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7">
                  <a:moveTo>
                    <a:pt x="0" y="21"/>
                  </a:moveTo>
                  <a:lnTo>
                    <a:pt x="0" y="16"/>
                  </a:lnTo>
                  <a:lnTo>
                    <a:pt x="10" y="17"/>
                  </a:lnTo>
                  <a:lnTo>
                    <a:pt x="28" y="15"/>
                  </a:lnTo>
                  <a:lnTo>
                    <a:pt x="40" y="13"/>
                  </a:lnTo>
                  <a:lnTo>
                    <a:pt x="58" y="8"/>
                  </a:lnTo>
                  <a:lnTo>
                    <a:pt x="67" y="8"/>
                  </a:lnTo>
                  <a:lnTo>
                    <a:pt x="76" y="3"/>
                  </a:lnTo>
                  <a:lnTo>
                    <a:pt x="80" y="0"/>
                  </a:lnTo>
                  <a:lnTo>
                    <a:pt x="87" y="4"/>
                  </a:lnTo>
                  <a:lnTo>
                    <a:pt x="87" y="15"/>
                  </a:lnTo>
                  <a:lnTo>
                    <a:pt x="78" y="16"/>
                  </a:lnTo>
                  <a:lnTo>
                    <a:pt x="64" y="18"/>
                  </a:lnTo>
                  <a:lnTo>
                    <a:pt x="57" y="20"/>
                  </a:lnTo>
                  <a:lnTo>
                    <a:pt x="46" y="23"/>
                  </a:lnTo>
                  <a:lnTo>
                    <a:pt x="35" y="26"/>
                  </a:lnTo>
                  <a:lnTo>
                    <a:pt x="27" y="26"/>
                  </a:lnTo>
                  <a:lnTo>
                    <a:pt x="13" y="26"/>
                  </a:lnTo>
                  <a:lnTo>
                    <a:pt x="0" y="21"/>
                  </a:lnTo>
                </a:path>
              </a:pathLst>
            </a:custGeom>
            <a:solidFill>
              <a:srgbClr val="808080"/>
            </a:solidFill>
            <a:ln w="9525" cap="rnd">
              <a:noFill/>
              <a:round/>
              <a:headEnd type="none" w="sm" len="sm"/>
              <a:tailEnd type="none" w="sm" len="sm"/>
            </a:ln>
          </p:spPr>
          <p:txBody>
            <a:bodyPr/>
            <a:lstStyle/>
            <a:p>
              <a:endParaRPr lang="es-ES"/>
            </a:p>
          </p:txBody>
        </p:sp>
        <p:sp>
          <p:nvSpPr>
            <p:cNvPr id="85580" name="Freeform 84"/>
            <p:cNvSpPr>
              <a:spLocks/>
            </p:cNvSpPr>
            <p:nvPr/>
          </p:nvSpPr>
          <p:spPr bwMode="auto">
            <a:xfrm>
              <a:off x="4173" y="3040"/>
              <a:ext cx="30" cy="27"/>
            </a:xfrm>
            <a:custGeom>
              <a:avLst/>
              <a:gdLst>
                <a:gd name="T0" fmla="*/ 0 w 30"/>
                <a:gd name="T1" fmla="*/ 0 h 27"/>
                <a:gd name="T2" fmla="*/ 0 w 30"/>
                <a:gd name="T3" fmla="*/ 14 h 27"/>
                <a:gd name="T4" fmla="*/ 0 w 30"/>
                <a:gd name="T5" fmla="*/ 16 h 27"/>
                <a:gd name="T6" fmla="*/ 5 w 30"/>
                <a:gd name="T7" fmla="*/ 26 h 27"/>
                <a:gd name="T8" fmla="*/ 12 w 30"/>
                <a:gd name="T9" fmla="*/ 26 h 27"/>
                <a:gd name="T10" fmla="*/ 25 w 30"/>
                <a:gd name="T11" fmla="*/ 20 h 27"/>
                <a:gd name="T12" fmla="*/ 29 w 30"/>
                <a:gd name="T13" fmla="*/ 16 h 27"/>
                <a:gd name="T14" fmla="*/ 26 w 30"/>
                <a:gd name="T15" fmla="*/ 13 h 27"/>
                <a:gd name="T16" fmla="*/ 25 w 30"/>
                <a:gd name="T17" fmla="*/ 0 h 27"/>
                <a:gd name="T18" fmla="*/ 0 w 30"/>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27"/>
                <a:gd name="T32" fmla="*/ 30 w 30"/>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27">
                  <a:moveTo>
                    <a:pt x="0" y="0"/>
                  </a:moveTo>
                  <a:lnTo>
                    <a:pt x="0" y="14"/>
                  </a:lnTo>
                  <a:lnTo>
                    <a:pt x="0" y="16"/>
                  </a:lnTo>
                  <a:lnTo>
                    <a:pt x="5" y="26"/>
                  </a:lnTo>
                  <a:lnTo>
                    <a:pt x="12" y="26"/>
                  </a:lnTo>
                  <a:lnTo>
                    <a:pt x="25" y="20"/>
                  </a:lnTo>
                  <a:lnTo>
                    <a:pt x="29" y="16"/>
                  </a:lnTo>
                  <a:lnTo>
                    <a:pt x="26" y="13"/>
                  </a:lnTo>
                  <a:lnTo>
                    <a:pt x="25" y="0"/>
                  </a:lnTo>
                  <a:lnTo>
                    <a:pt x="0" y="0"/>
                  </a:lnTo>
                </a:path>
              </a:pathLst>
            </a:custGeom>
            <a:solidFill>
              <a:srgbClr val="A0A0A0"/>
            </a:solidFill>
            <a:ln w="9525" cap="rnd">
              <a:noFill/>
              <a:round/>
              <a:headEnd type="none" w="sm" len="sm"/>
              <a:tailEnd type="none" w="sm" len="sm"/>
            </a:ln>
          </p:spPr>
          <p:txBody>
            <a:bodyPr/>
            <a:lstStyle/>
            <a:p>
              <a:endParaRPr lang="es-ES"/>
            </a:p>
          </p:txBody>
        </p:sp>
        <p:sp>
          <p:nvSpPr>
            <p:cNvPr id="85581" name="Oval 85"/>
            <p:cNvSpPr>
              <a:spLocks noChangeArrowheads="1"/>
            </p:cNvSpPr>
            <p:nvPr/>
          </p:nvSpPr>
          <p:spPr bwMode="auto">
            <a:xfrm>
              <a:off x="4279" y="3028"/>
              <a:ext cx="112" cy="45"/>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85582" name="Rectangle 86"/>
            <p:cNvSpPr>
              <a:spLocks noChangeArrowheads="1"/>
            </p:cNvSpPr>
            <p:nvPr/>
          </p:nvSpPr>
          <p:spPr bwMode="auto">
            <a:xfrm>
              <a:off x="4327" y="2960"/>
              <a:ext cx="19" cy="86"/>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85583" name="Freeform 87"/>
            <p:cNvSpPr>
              <a:spLocks/>
            </p:cNvSpPr>
            <p:nvPr/>
          </p:nvSpPr>
          <p:spPr bwMode="auto">
            <a:xfrm>
              <a:off x="4292" y="2612"/>
              <a:ext cx="83" cy="93"/>
            </a:xfrm>
            <a:custGeom>
              <a:avLst/>
              <a:gdLst>
                <a:gd name="T0" fmla="*/ 23 w 83"/>
                <a:gd name="T1" fmla="*/ 6 h 93"/>
                <a:gd name="T2" fmla="*/ 19 w 83"/>
                <a:gd name="T3" fmla="*/ 9 h 93"/>
                <a:gd name="T4" fmla="*/ 16 w 83"/>
                <a:gd name="T5" fmla="*/ 11 h 93"/>
                <a:gd name="T6" fmla="*/ 12 w 83"/>
                <a:gd name="T7" fmla="*/ 16 h 93"/>
                <a:gd name="T8" fmla="*/ 8 w 83"/>
                <a:gd name="T9" fmla="*/ 23 h 93"/>
                <a:gd name="T10" fmla="*/ 7 w 83"/>
                <a:gd name="T11" fmla="*/ 27 h 93"/>
                <a:gd name="T12" fmla="*/ 7 w 83"/>
                <a:gd name="T13" fmla="*/ 31 h 93"/>
                <a:gd name="T14" fmla="*/ 8 w 83"/>
                <a:gd name="T15" fmla="*/ 34 h 93"/>
                <a:gd name="T16" fmla="*/ 6 w 83"/>
                <a:gd name="T17" fmla="*/ 38 h 93"/>
                <a:gd name="T18" fmla="*/ 1 w 83"/>
                <a:gd name="T19" fmla="*/ 44 h 93"/>
                <a:gd name="T20" fmla="*/ 0 w 83"/>
                <a:gd name="T21" fmla="*/ 50 h 93"/>
                <a:gd name="T22" fmla="*/ 0 w 83"/>
                <a:gd name="T23" fmla="*/ 53 h 93"/>
                <a:gd name="T24" fmla="*/ 0 w 83"/>
                <a:gd name="T25" fmla="*/ 57 h 93"/>
                <a:gd name="T26" fmla="*/ 1 w 83"/>
                <a:gd name="T27" fmla="*/ 59 h 93"/>
                <a:gd name="T28" fmla="*/ 5 w 83"/>
                <a:gd name="T29" fmla="*/ 59 h 93"/>
                <a:gd name="T30" fmla="*/ 6 w 83"/>
                <a:gd name="T31" fmla="*/ 59 h 93"/>
                <a:gd name="T32" fmla="*/ 6 w 83"/>
                <a:gd name="T33" fmla="*/ 63 h 93"/>
                <a:gd name="T34" fmla="*/ 5 w 83"/>
                <a:gd name="T35" fmla="*/ 67 h 93"/>
                <a:gd name="T36" fmla="*/ 7 w 83"/>
                <a:gd name="T37" fmla="*/ 69 h 93"/>
                <a:gd name="T38" fmla="*/ 6 w 83"/>
                <a:gd name="T39" fmla="*/ 72 h 93"/>
                <a:gd name="T40" fmla="*/ 8 w 83"/>
                <a:gd name="T41" fmla="*/ 74 h 93"/>
                <a:gd name="T42" fmla="*/ 9 w 83"/>
                <a:gd name="T43" fmla="*/ 76 h 93"/>
                <a:gd name="T44" fmla="*/ 10 w 83"/>
                <a:gd name="T45" fmla="*/ 80 h 93"/>
                <a:gd name="T46" fmla="*/ 13 w 83"/>
                <a:gd name="T47" fmla="*/ 84 h 93"/>
                <a:gd name="T48" fmla="*/ 17 w 83"/>
                <a:gd name="T49" fmla="*/ 84 h 93"/>
                <a:gd name="T50" fmla="*/ 20 w 83"/>
                <a:gd name="T51" fmla="*/ 84 h 93"/>
                <a:gd name="T52" fmla="*/ 23 w 83"/>
                <a:gd name="T53" fmla="*/ 84 h 93"/>
                <a:gd name="T54" fmla="*/ 28 w 83"/>
                <a:gd name="T55" fmla="*/ 84 h 93"/>
                <a:gd name="T56" fmla="*/ 27 w 83"/>
                <a:gd name="T57" fmla="*/ 92 h 93"/>
                <a:gd name="T58" fmla="*/ 71 w 83"/>
                <a:gd name="T59" fmla="*/ 77 h 93"/>
                <a:gd name="T60" fmla="*/ 67 w 83"/>
                <a:gd name="T61" fmla="*/ 69 h 93"/>
                <a:gd name="T62" fmla="*/ 69 w 83"/>
                <a:gd name="T63" fmla="*/ 63 h 93"/>
                <a:gd name="T64" fmla="*/ 82 w 83"/>
                <a:gd name="T65" fmla="*/ 50 h 93"/>
                <a:gd name="T66" fmla="*/ 82 w 83"/>
                <a:gd name="T67" fmla="*/ 20 h 93"/>
                <a:gd name="T68" fmla="*/ 72 w 83"/>
                <a:gd name="T69" fmla="*/ 11 h 93"/>
                <a:gd name="T70" fmla="*/ 62 w 83"/>
                <a:gd name="T71" fmla="*/ 7 h 93"/>
                <a:gd name="T72" fmla="*/ 56 w 83"/>
                <a:gd name="T73" fmla="*/ 0 h 93"/>
                <a:gd name="T74" fmla="*/ 48 w 83"/>
                <a:gd name="T75" fmla="*/ 0 h 93"/>
                <a:gd name="T76" fmla="*/ 38 w 83"/>
                <a:gd name="T77" fmla="*/ 0 h 93"/>
                <a:gd name="T78" fmla="*/ 29 w 83"/>
                <a:gd name="T79" fmla="*/ 3 h 93"/>
                <a:gd name="T80" fmla="*/ 23 w 83"/>
                <a:gd name="T81" fmla="*/ 6 h 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3"/>
                <a:gd name="T124" fmla="*/ 0 h 93"/>
                <a:gd name="T125" fmla="*/ 83 w 83"/>
                <a:gd name="T126" fmla="*/ 93 h 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3" h="93">
                  <a:moveTo>
                    <a:pt x="23" y="6"/>
                  </a:moveTo>
                  <a:lnTo>
                    <a:pt x="19" y="9"/>
                  </a:lnTo>
                  <a:lnTo>
                    <a:pt x="16" y="11"/>
                  </a:lnTo>
                  <a:lnTo>
                    <a:pt x="12" y="16"/>
                  </a:lnTo>
                  <a:lnTo>
                    <a:pt x="8" y="23"/>
                  </a:lnTo>
                  <a:lnTo>
                    <a:pt x="7" y="27"/>
                  </a:lnTo>
                  <a:lnTo>
                    <a:pt x="7" y="31"/>
                  </a:lnTo>
                  <a:lnTo>
                    <a:pt x="8" y="34"/>
                  </a:lnTo>
                  <a:lnTo>
                    <a:pt x="6" y="38"/>
                  </a:lnTo>
                  <a:lnTo>
                    <a:pt x="1" y="44"/>
                  </a:lnTo>
                  <a:lnTo>
                    <a:pt x="0" y="50"/>
                  </a:lnTo>
                  <a:lnTo>
                    <a:pt x="0" y="53"/>
                  </a:lnTo>
                  <a:lnTo>
                    <a:pt x="0" y="57"/>
                  </a:lnTo>
                  <a:lnTo>
                    <a:pt x="1" y="59"/>
                  </a:lnTo>
                  <a:lnTo>
                    <a:pt x="5" y="59"/>
                  </a:lnTo>
                  <a:lnTo>
                    <a:pt x="6" y="59"/>
                  </a:lnTo>
                  <a:lnTo>
                    <a:pt x="6" y="63"/>
                  </a:lnTo>
                  <a:lnTo>
                    <a:pt x="5" y="67"/>
                  </a:lnTo>
                  <a:lnTo>
                    <a:pt x="7" y="69"/>
                  </a:lnTo>
                  <a:lnTo>
                    <a:pt x="6" y="72"/>
                  </a:lnTo>
                  <a:lnTo>
                    <a:pt x="8" y="74"/>
                  </a:lnTo>
                  <a:lnTo>
                    <a:pt x="9" y="76"/>
                  </a:lnTo>
                  <a:lnTo>
                    <a:pt x="10" y="80"/>
                  </a:lnTo>
                  <a:lnTo>
                    <a:pt x="13" y="84"/>
                  </a:lnTo>
                  <a:lnTo>
                    <a:pt x="17" y="84"/>
                  </a:lnTo>
                  <a:lnTo>
                    <a:pt x="20" y="84"/>
                  </a:lnTo>
                  <a:lnTo>
                    <a:pt x="23" y="84"/>
                  </a:lnTo>
                  <a:lnTo>
                    <a:pt x="28" y="84"/>
                  </a:lnTo>
                  <a:lnTo>
                    <a:pt x="27" y="92"/>
                  </a:lnTo>
                  <a:lnTo>
                    <a:pt x="71" y="77"/>
                  </a:lnTo>
                  <a:lnTo>
                    <a:pt x="67" y="69"/>
                  </a:lnTo>
                  <a:lnTo>
                    <a:pt x="69" y="63"/>
                  </a:lnTo>
                  <a:lnTo>
                    <a:pt x="82" y="50"/>
                  </a:lnTo>
                  <a:lnTo>
                    <a:pt x="82" y="20"/>
                  </a:lnTo>
                  <a:lnTo>
                    <a:pt x="72" y="11"/>
                  </a:lnTo>
                  <a:lnTo>
                    <a:pt x="62" y="7"/>
                  </a:lnTo>
                  <a:lnTo>
                    <a:pt x="56" y="0"/>
                  </a:lnTo>
                  <a:lnTo>
                    <a:pt x="48" y="0"/>
                  </a:lnTo>
                  <a:lnTo>
                    <a:pt x="38" y="0"/>
                  </a:lnTo>
                  <a:lnTo>
                    <a:pt x="29" y="3"/>
                  </a:lnTo>
                  <a:lnTo>
                    <a:pt x="23" y="6"/>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5584" name="Freeform 88"/>
            <p:cNvSpPr>
              <a:spLocks/>
            </p:cNvSpPr>
            <p:nvPr/>
          </p:nvSpPr>
          <p:spPr bwMode="auto">
            <a:xfrm>
              <a:off x="4309" y="2608"/>
              <a:ext cx="70" cy="66"/>
            </a:xfrm>
            <a:custGeom>
              <a:avLst/>
              <a:gdLst>
                <a:gd name="T0" fmla="*/ 11 w 70"/>
                <a:gd name="T1" fmla="*/ 12 h 66"/>
                <a:gd name="T2" fmla="*/ 13 w 70"/>
                <a:gd name="T3" fmla="*/ 14 h 66"/>
                <a:gd name="T4" fmla="*/ 17 w 70"/>
                <a:gd name="T5" fmla="*/ 15 h 66"/>
                <a:gd name="T6" fmla="*/ 21 w 70"/>
                <a:gd name="T7" fmla="*/ 20 h 66"/>
                <a:gd name="T8" fmla="*/ 21 w 70"/>
                <a:gd name="T9" fmla="*/ 24 h 66"/>
                <a:gd name="T10" fmla="*/ 20 w 70"/>
                <a:gd name="T11" fmla="*/ 26 h 66"/>
                <a:gd name="T12" fmla="*/ 17 w 70"/>
                <a:gd name="T13" fmla="*/ 32 h 66"/>
                <a:gd name="T14" fmla="*/ 17 w 70"/>
                <a:gd name="T15" fmla="*/ 35 h 66"/>
                <a:gd name="T16" fmla="*/ 19 w 70"/>
                <a:gd name="T17" fmla="*/ 41 h 66"/>
                <a:gd name="T18" fmla="*/ 25 w 70"/>
                <a:gd name="T19" fmla="*/ 41 h 66"/>
                <a:gd name="T20" fmla="*/ 25 w 70"/>
                <a:gd name="T21" fmla="*/ 35 h 66"/>
                <a:gd name="T22" fmla="*/ 26 w 70"/>
                <a:gd name="T23" fmla="*/ 32 h 66"/>
                <a:gd name="T24" fmla="*/ 32 w 70"/>
                <a:gd name="T25" fmla="*/ 32 h 66"/>
                <a:gd name="T26" fmla="*/ 36 w 70"/>
                <a:gd name="T27" fmla="*/ 34 h 66"/>
                <a:gd name="T28" fmla="*/ 39 w 70"/>
                <a:gd name="T29" fmla="*/ 37 h 66"/>
                <a:gd name="T30" fmla="*/ 41 w 70"/>
                <a:gd name="T31" fmla="*/ 44 h 66"/>
                <a:gd name="T32" fmla="*/ 39 w 70"/>
                <a:gd name="T33" fmla="*/ 48 h 66"/>
                <a:gd name="T34" fmla="*/ 39 w 70"/>
                <a:gd name="T35" fmla="*/ 51 h 66"/>
                <a:gd name="T36" fmla="*/ 39 w 70"/>
                <a:gd name="T37" fmla="*/ 53 h 66"/>
                <a:gd name="T38" fmla="*/ 43 w 70"/>
                <a:gd name="T39" fmla="*/ 59 h 66"/>
                <a:gd name="T40" fmla="*/ 44 w 70"/>
                <a:gd name="T41" fmla="*/ 60 h 66"/>
                <a:gd name="T42" fmla="*/ 52 w 70"/>
                <a:gd name="T43" fmla="*/ 65 h 66"/>
                <a:gd name="T44" fmla="*/ 64 w 70"/>
                <a:gd name="T45" fmla="*/ 52 h 66"/>
                <a:gd name="T46" fmla="*/ 67 w 70"/>
                <a:gd name="T47" fmla="*/ 42 h 66"/>
                <a:gd name="T48" fmla="*/ 69 w 70"/>
                <a:gd name="T49" fmla="*/ 26 h 66"/>
                <a:gd name="T50" fmla="*/ 67 w 70"/>
                <a:gd name="T51" fmla="*/ 17 h 66"/>
                <a:gd name="T52" fmla="*/ 63 w 70"/>
                <a:gd name="T53" fmla="*/ 9 h 66"/>
                <a:gd name="T54" fmla="*/ 60 w 70"/>
                <a:gd name="T55" fmla="*/ 4 h 66"/>
                <a:gd name="T56" fmla="*/ 54 w 70"/>
                <a:gd name="T57" fmla="*/ 1 h 66"/>
                <a:gd name="T58" fmla="*/ 46 w 70"/>
                <a:gd name="T59" fmla="*/ 0 h 66"/>
                <a:gd name="T60" fmla="*/ 28 w 70"/>
                <a:gd name="T61" fmla="*/ 0 h 66"/>
                <a:gd name="T62" fmla="*/ 17 w 70"/>
                <a:gd name="T63" fmla="*/ 0 h 66"/>
                <a:gd name="T64" fmla="*/ 6 w 70"/>
                <a:gd name="T65" fmla="*/ 2 h 66"/>
                <a:gd name="T66" fmla="*/ 0 w 70"/>
                <a:gd name="T67" fmla="*/ 7 h 66"/>
                <a:gd name="T68" fmla="*/ 0 w 70"/>
                <a:gd name="T69" fmla="*/ 11 h 66"/>
                <a:gd name="T70" fmla="*/ 2 w 70"/>
                <a:gd name="T71" fmla="*/ 14 h 66"/>
                <a:gd name="T72" fmla="*/ 11 w 70"/>
                <a:gd name="T73" fmla="*/ 12 h 6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0"/>
                <a:gd name="T112" fmla="*/ 0 h 66"/>
                <a:gd name="T113" fmla="*/ 70 w 70"/>
                <a:gd name="T114" fmla="*/ 66 h 6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0" h="66">
                  <a:moveTo>
                    <a:pt x="11" y="12"/>
                  </a:moveTo>
                  <a:lnTo>
                    <a:pt x="13" y="14"/>
                  </a:lnTo>
                  <a:lnTo>
                    <a:pt x="17" y="15"/>
                  </a:lnTo>
                  <a:lnTo>
                    <a:pt x="21" y="20"/>
                  </a:lnTo>
                  <a:lnTo>
                    <a:pt x="21" y="24"/>
                  </a:lnTo>
                  <a:lnTo>
                    <a:pt x="20" y="26"/>
                  </a:lnTo>
                  <a:lnTo>
                    <a:pt x="17" y="32"/>
                  </a:lnTo>
                  <a:lnTo>
                    <a:pt x="17" y="35"/>
                  </a:lnTo>
                  <a:lnTo>
                    <a:pt x="19" y="41"/>
                  </a:lnTo>
                  <a:lnTo>
                    <a:pt x="25" y="41"/>
                  </a:lnTo>
                  <a:lnTo>
                    <a:pt x="25" y="35"/>
                  </a:lnTo>
                  <a:lnTo>
                    <a:pt x="26" y="32"/>
                  </a:lnTo>
                  <a:lnTo>
                    <a:pt x="32" y="32"/>
                  </a:lnTo>
                  <a:lnTo>
                    <a:pt x="36" y="34"/>
                  </a:lnTo>
                  <a:lnTo>
                    <a:pt x="39" y="37"/>
                  </a:lnTo>
                  <a:lnTo>
                    <a:pt x="41" y="44"/>
                  </a:lnTo>
                  <a:lnTo>
                    <a:pt x="39" y="48"/>
                  </a:lnTo>
                  <a:lnTo>
                    <a:pt x="39" y="51"/>
                  </a:lnTo>
                  <a:lnTo>
                    <a:pt x="39" y="53"/>
                  </a:lnTo>
                  <a:lnTo>
                    <a:pt x="43" y="59"/>
                  </a:lnTo>
                  <a:lnTo>
                    <a:pt x="44" y="60"/>
                  </a:lnTo>
                  <a:lnTo>
                    <a:pt x="52" y="65"/>
                  </a:lnTo>
                  <a:lnTo>
                    <a:pt x="64" y="52"/>
                  </a:lnTo>
                  <a:lnTo>
                    <a:pt x="67" y="42"/>
                  </a:lnTo>
                  <a:lnTo>
                    <a:pt x="69" y="26"/>
                  </a:lnTo>
                  <a:lnTo>
                    <a:pt x="67" y="17"/>
                  </a:lnTo>
                  <a:lnTo>
                    <a:pt x="63" y="9"/>
                  </a:lnTo>
                  <a:lnTo>
                    <a:pt x="60" y="4"/>
                  </a:lnTo>
                  <a:lnTo>
                    <a:pt x="54" y="1"/>
                  </a:lnTo>
                  <a:lnTo>
                    <a:pt x="46" y="0"/>
                  </a:lnTo>
                  <a:lnTo>
                    <a:pt x="28" y="0"/>
                  </a:lnTo>
                  <a:lnTo>
                    <a:pt x="17" y="0"/>
                  </a:lnTo>
                  <a:lnTo>
                    <a:pt x="6" y="2"/>
                  </a:lnTo>
                  <a:lnTo>
                    <a:pt x="0" y="7"/>
                  </a:lnTo>
                  <a:lnTo>
                    <a:pt x="0" y="11"/>
                  </a:lnTo>
                  <a:lnTo>
                    <a:pt x="2" y="14"/>
                  </a:lnTo>
                  <a:lnTo>
                    <a:pt x="11" y="12"/>
                  </a:lnTo>
                </a:path>
              </a:pathLst>
            </a:custGeom>
            <a:solidFill>
              <a:srgbClr val="402000"/>
            </a:solidFill>
            <a:ln w="9525" cap="rnd">
              <a:noFill/>
              <a:round/>
              <a:headEnd type="none" w="sm" len="sm"/>
              <a:tailEnd type="none" w="sm" len="sm"/>
            </a:ln>
          </p:spPr>
          <p:txBody>
            <a:bodyPr/>
            <a:lstStyle/>
            <a:p>
              <a:endParaRPr lang="es-ES"/>
            </a:p>
          </p:txBody>
        </p:sp>
        <p:sp>
          <p:nvSpPr>
            <p:cNvPr id="85585" name="Freeform 89"/>
            <p:cNvSpPr>
              <a:spLocks/>
            </p:cNvSpPr>
            <p:nvPr/>
          </p:nvSpPr>
          <p:spPr bwMode="auto">
            <a:xfrm>
              <a:off x="4315" y="2611"/>
              <a:ext cx="64" cy="63"/>
            </a:xfrm>
            <a:custGeom>
              <a:avLst/>
              <a:gdLst>
                <a:gd name="T0" fmla="*/ 0 w 64"/>
                <a:gd name="T1" fmla="*/ 5 h 63"/>
                <a:gd name="T2" fmla="*/ 4 w 64"/>
                <a:gd name="T3" fmla="*/ 10 h 63"/>
                <a:gd name="T4" fmla="*/ 18 w 64"/>
                <a:gd name="T5" fmla="*/ 9 h 63"/>
                <a:gd name="T6" fmla="*/ 27 w 64"/>
                <a:gd name="T7" fmla="*/ 6 h 63"/>
                <a:gd name="T8" fmla="*/ 25 w 64"/>
                <a:gd name="T9" fmla="*/ 9 h 63"/>
                <a:gd name="T10" fmla="*/ 18 w 64"/>
                <a:gd name="T11" fmla="*/ 10 h 63"/>
                <a:gd name="T12" fmla="*/ 21 w 64"/>
                <a:gd name="T13" fmla="*/ 13 h 63"/>
                <a:gd name="T14" fmla="*/ 26 w 64"/>
                <a:gd name="T15" fmla="*/ 10 h 63"/>
                <a:gd name="T16" fmla="*/ 32 w 64"/>
                <a:gd name="T17" fmla="*/ 10 h 63"/>
                <a:gd name="T18" fmla="*/ 24 w 64"/>
                <a:gd name="T19" fmla="*/ 13 h 63"/>
                <a:gd name="T20" fmla="*/ 24 w 64"/>
                <a:gd name="T21" fmla="*/ 16 h 63"/>
                <a:gd name="T22" fmla="*/ 29 w 64"/>
                <a:gd name="T23" fmla="*/ 15 h 63"/>
                <a:gd name="T24" fmla="*/ 24 w 64"/>
                <a:gd name="T25" fmla="*/ 19 h 63"/>
                <a:gd name="T26" fmla="*/ 21 w 64"/>
                <a:gd name="T27" fmla="*/ 22 h 63"/>
                <a:gd name="T28" fmla="*/ 27 w 64"/>
                <a:gd name="T29" fmla="*/ 21 h 63"/>
                <a:gd name="T30" fmla="*/ 25 w 64"/>
                <a:gd name="T31" fmla="*/ 22 h 63"/>
                <a:gd name="T32" fmla="*/ 18 w 64"/>
                <a:gd name="T33" fmla="*/ 26 h 63"/>
                <a:gd name="T34" fmla="*/ 21 w 64"/>
                <a:gd name="T35" fmla="*/ 27 h 63"/>
                <a:gd name="T36" fmla="*/ 28 w 64"/>
                <a:gd name="T37" fmla="*/ 24 h 63"/>
                <a:gd name="T38" fmla="*/ 18 w 64"/>
                <a:gd name="T39" fmla="*/ 28 h 63"/>
                <a:gd name="T40" fmla="*/ 18 w 64"/>
                <a:gd name="T41" fmla="*/ 32 h 63"/>
                <a:gd name="T42" fmla="*/ 24 w 64"/>
                <a:gd name="T43" fmla="*/ 29 h 63"/>
                <a:gd name="T44" fmla="*/ 34 w 64"/>
                <a:gd name="T45" fmla="*/ 29 h 63"/>
                <a:gd name="T46" fmla="*/ 48 w 64"/>
                <a:gd name="T47" fmla="*/ 28 h 63"/>
                <a:gd name="T48" fmla="*/ 36 w 64"/>
                <a:gd name="T49" fmla="*/ 31 h 63"/>
                <a:gd name="T50" fmla="*/ 42 w 64"/>
                <a:gd name="T51" fmla="*/ 32 h 63"/>
                <a:gd name="T52" fmla="*/ 51 w 64"/>
                <a:gd name="T53" fmla="*/ 29 h 63"/>
                <a:gd name="T54" fmla="*/ 41 w 64"/>
                <a:gd name="T55" fmla="*/ 36 h 63"/>
                <a:gd name="T56" fmla="*/ 42 w 64"/>
                <a:gd name="T57" fmla="*/ 39 h 63"/>
                <a:gd name="T58" fmla="*/ 44 w 64"/>
                <a:gd name="T59" fmla="*/ 39 h 63"/>
                <a:gd name="T60" fmla="*/ 36 w 64"/>
                <a:gd name="T61" fmla="*/ 41 h 63"/>
                <a:gd name="T62" fmla="*/ 42 w 64"/>
                <a:gd name="T63" fmla="*/ 44 h 63"/>
                <a:gd name="T64" fmla="*/ 42 w 64"/>
                <a:gd name="T65" fmla="*/ 47 h 63"/>
                <a:gd name="T66" fmla="*/ 36 w 64"/>
                <a:gd name="T67" fmla="*/ 50 h 63"/>
                <a:gd name="T68" fmla="*/ 42 w 64"/>
                <a:gd name="T69" fmla="*/ 50 h 63"/>
                <a:gd name="T70" fmla="*/ 49 w 64"/>
                <a:gd name="T71" fmla="*/ 42 h 63"/>
                <a:gd name="T72" fmla="*/ 44 w 64"/>
                <a:gd name="T73" fmla="*/ 50 h 63"/>
                <a:gd name="T74" fmla="*/ 42 w 64"/>
                <a:gd name="T75" fmla="*/ 59 h 63"/>
                <a:gd name="T76" fmla="*/ 49 w 64"/>
                <a:gd name="T77" fmla="*/ 50 h 63"/>
                <a:gd name="T78" fmla="*/ 50 w 64"/>
                <a:gd name="T79" fmla="*/ 53 h 63"/>
                <a:gd name="T80" fmla="*/ 45 w 64"/>
                <a:gd name="T81" fmla="*/ 60 h 63"/>
                <a:gd name="T82" fmla="*/ 53 w 64"/>
                <a:gd name="T83" fmla="*/ 55 h 63"/>
                <a:gd name="T84" fmla="*/ 60 w 64"/>
                <a:gd name="T85" fmla="*/ 43 h 63"/>
                <a:gd name="T86" fmla="*/ 63 w 64"/>
                <a:gd name="T87" fmla="*/ 27 h 63"/>
                <a:gd name="T88" fmla="*/ 58 w 64"/>
                <a:gd name="T89" fmla="*/ 20 h 63"/>
                <a:gd name="T90" fmla="*/ 42 w 64"/>
                <a:gd name="T91" fmla="*/ 24 h 63"/>
                <a:gd name="T92" fmla="*/ 54 w 64"/>
                <a:gd name="T93" fmla="*/ 20 h 63"/>
                <a:gd name="T94" fmla="*/ 60 w 64"/>
                <a:gd name="T95" fmla="*/ 12 h 63"/>
                <a:gd name="T96" fmla="*/ 49 w 64"/>
                <a:gd name="T97" fmla="*/ 10 h 63"/>
                <a:gd name="T98" fmla="*/ 49 w 64"/>
                <a:gd name="T99" fmla="*/ 9 h 63"/>
                <a:gd name="T100" fmla="*/ 50 w 64"/>
                <a:gd name="T101" fmla="*/ 1 h 63"/>
                <a:gd name="T102" fmla="*/ 36 w 64"/>
                <a:gd name="T103" fmla="*/ 0 h 63"/>
                <a:gd name="T104" fmla="*/ 13 w 64"/>
                <a:gd name="T105" fmla="*/ 0 h 6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4"/>
                <a:gd name="T160" fmla="*/ 0 h 63"/>
                <a:gd name="T161" fmla="*/ 64 w 64"/>
                <a:gd name="T162" fmla="*/ 63 h 6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4" h="63">
                  <a:moveTo>
                    <a:pt x="1" y="3"/>
                  </a:moveTo>
                  <a:lnTo>
                    <a:pt x="0" y="5"/>
                  </a:lnTo>
                  <a:lnTo>
                    <a:pt x="0" y="10"/>
                  </a:lnTo>
                  <a:lnTo>
                    <a:pt x="4" y="10"/>
                  </a:lnTo>
                  <a:lnTo>
                    <a:pt x="13" y="10"/>
                  </a:lnTo>
                  <a:lnTo>
                    <a:pt x="18" y="9"/>
                  </a:lnTo>
                  <a:lnTo>
                    <a:pt x="24" y="7"/>
                  </a:lnTo>
                  <a:lnTo>
                    <a:pt x="27" y="6"/>
                  </a:lnTo>
                  <a:lnTo>
                    <a:pt x="33" y="7"/>
                  </a:lnTo>
                  <a:lnTo>
                    <a:pt x="25" y="9"/>
                  </a:lnTo>
                  <a:lnTo>
                    <a:pt x="21" y="10"/>
                  </a:lnTo>
                  <a:lnTo>
                    <a:pt x="18" y="10"/>
                  </a:lnTo>
                  <a:lnTo>
                    <a:pt x="19" y="11"/>
                  </a:lnTo>
                  <a:lnTo>
                    <a:pt x="21" y="13"/>
                  </a:lnTo>
                  <a:lnTo>
                    <a:pt x="24" y="11"/>
                  </a:lnTo>
                  <a:lnTo>
                    <a:pt x="26" y="10"/>
                  </a:lnTo>
                  <a:lnTo>
                    <a:pt x="29" y="10"/>
                  </a:lnTo>
                  <a:lnTo>
                    <a:pt x="32" y="10"/>
                  </a:lnTo>
                  <a:lnTo>
                    <a:pt x="27" y="12"/>
                  </a:lnTo>
                  <a:lnTo>
                    <a:pt x="24" y="13"/>
                  </a:lnTo>
                  <a:lnTo>
                    <a:pt x="22" y="16"/>
                  </a:lnTo>
                  <a:lnTo>
                    <a:pt x="24" y="16"/>
                  </a:lnTo>
                  <a:lnTo>
                    <a:pt x="27" y="16"/>
                  </a:lnTo>
                  <a:lnTo>
                    <a:pt x="29" y="15"/>
                  </a:lnTo>
                  <a:lnTo>
                    <a:pt x="25" y="17"/>
                  </a:lnTo>
                  <a:lnTo>
                    <a:pt x="24" y="19"/>
                  </a:lnTo>
                  <a:lnTo>
                    <a:pt x="22" y="21"/>
                  </a:lnTo>
                  <a:lnTo>
                    <a:pt x="21" y="22"/>
                  </a:lnTo>
                  <a:lnTo>
                    <a:pt x="25" y="21"/>
                  </a:lnTo>
                  <a:lnTo>
                    <a:pt x="27" y="21"/>
                  </a:lnTo>
                  <a:lnTo>
                    <a:pt x="33" y="20"/>
                  </a:lnTo>
                  <a:lnTo>
                    <a:pt x="25" y="22"/>
                  </a:lnTo>
                  <a:lnTo>
                    <a:pt x="21" y="24"/>
                  </a:lnTo>
                  <a:lnTo>
                    <a:pt x="18" y="26"/>
                  </a:lnTo>
                  <a:lnTo>
                    <a:pt x="18" y="28"/>
                  </a:lnTo>
                  <a:lnTo>
                    <a:pt x="21" y="27"/>
                  </a:lnTo>
                  <a:lnTo>
                    <a:pt x="26" y="24"/>
                  </a:lnTo>
                  <a:lnTo>
                    <a:pt x="28" y="24"/>
                  </a:lnTo>
                  <a:lnTo>
                    <a:pt x="24" y="27"/>
                  </a:lnTo>
                  <a:lnTo>
                    <a:pt x="18" y="28"/>
                  </a:lnTo>
                  <a:lnTo>
                    <a:pt x="18" y="31"/>
                  </a:lnTo>
                  <a:lnTo>
                    <a:pt x="18" y="32"/>
                  </a:lnTo>
                  <a:lnTo>
                    <a:pt x="21" y="31"/>
                  </a:lnTo>
                  <a:lnTo>
                    <a:pt x="24" y="29"/>
                  </a:lnTo>
                  <a:lnTo>
                    <a:pt x="29" y="29"/>
                  </a:lnTo>
                  <a:lnTo>
                    <a:pt x="34" y="29"/>
                  </a:lnTo>
                  <a:lnTo>
                    <a:pt x="40" y="29"/>
                  </a:lnTo>
                  <a:lnTo>
                    <a:pt x="48" y="28"/>
                  </a:lnTo>
                  <a:lnTo>
                    <a:pt x="42" y="31"/>
                  </a:lnTo>
                  <a:lnTo>
                    <a:pt x="36" y="31"/>
                  </a:lnTo>
                  <a:lnTo>
                    <a:pt x="36" y="34"/>
                  </a:lnTo>
                  <a:lnTo>
                    <a:pt x="42" y="32"/>
                  </a:lnTo>
                  <a:lnTo>
                    <a:pt x="48" y="31"/>
                  </a:lnTo>
                  <a:lnTo>
                    <a:pt x="51" y="29"/>
                  </a:lnTo>
                  <a:lnTo>
                    <a:pt x="45" y="34"/>
                  </a:lnTo>
                  <a:lnTo>
                    <a:pt x="41" y="36"/>
                  </a:lnTo>
                  <a:lnTo>
                    <a:pt x="36" y="39"/>
                  </a:lnTo>
                  <a:lnTo>
                    <a:pt x="42" y="39"/>
                  </a:lnTo>
                  <a:lnTo>
                    <a:pt x="47" y="39"/>
                  </a:lnTo>
                  <a:lnTo>
                    <a:pt x="44" y="39"/>
                  </a:lnTo>
                  <a:lnTo>
                    <a:pt x="40" y="40"/>
                  </a:lnTo>
                  <a:lnTo>
                    <a:pt x="36" y="41"/>
                  </a:lnTo>
                  <a:lnTo>
                    <a:pt x="36" y="47"/>
                  </a:lnTo>
                  <a:lnTo>
                    <a:pt x="42" y="44"/>
                  </a:lnTo>
                  <a:lnTo>
                    <a:pt x="45" y="43"/>
                  </a:lnTo>
                  <a:lnTo>
                    <a:pt x="42" y="47"/>
                  </a:lnTo>
                  <a:lnTo>
                    <a:pt x="36" y="49"/>
                  </a:lnTo>
                  <a:lnTo>
                    <a:pt x="36" y="50"/>
                  </a:lnTo>
                  <a:lnTo>
                    <a:pt x="40" y="55"/>
                  </a:lnTo>
                  <a:lnTo>
                    <a:pt x="42" y="50"/>
                  </a:lnTo>
                  <a:lnTo>
                    <a:pt x="45" y="47"/>
                  </a:lnTo>
                  <a:lnTo>
                    <a:pt x="49" y="42"/>
                  </a:lnTo>
                  <a:lnTo>
                    <a:pt x="45" y="49"/>
                  </a:lnTo>
                  <a:lnTo>
                    <a:pt x="44" y="50"/>
                  </a:lnTo>
                  <a:lnTo>
                    <a:pt x="41" y="55"/>
                  </a:lnTo>
                  <a:lnTo>
                    <a:pt x="42" y="59"/>
                  </a:lnTo>
                  <a:lnTo>
                    <a:pt x="48" y="55"/>
                  </a:lnTo>
                  <a:lnTo>
                    <a:pt x="49" y="50"/>
                  </a:lnTo>
                  <a:lnTo>
                    <a:pt x="53" y="47"/>
                  </a:lnTo>
                  <a:lnTo>
                    <a:pt x="50" y="53"/>
                  </a:lnTo>
                  <a:lnTo>
                    <a:pt x="48" y="55"/>
                  </a:lnTo>
                  <a:lnTo>
                    <a:pt x="45" y="60"/>
                  </a:lnTo>
                  <a:lnTo>
                    <a:pt x="48" y="62"/>
                  </a:lnTo>
                  <a:lnTo>
                    <a:pt x="53" y="55"/>
                  </a:lnTo>
                  <a:lnTo>
                    <a:pt x="58" y="49"/>
                  </a:lnTo>
                  <a:lnTo>
                    <a:pt x="60" y="43"/>
                  </a:lnTo>
                  <a:lnTo>
                    <a:pt x="63" y="32"/>
                  </a:lnTo>
                  <a:lnTo>
                    <a:pt x="63" y="27"/>
                  </a:lnTo>
                  <a:lnTo>
                    <a:pt x="63" y="20"/>
                  </a:lnTo>
                  <a:lnTo>
                    <a:pt x="58" y="20"/>
                  </a:lnTo>
                  <a:lnTo>
                    <a:pt x="50" y="22"/>
                  </a:lnTo>
                  <a:lnTo>
                    <a:pt x="42" y="24"/>
                  </a:lnTo>
                  <a:lnTo>
                    <a:pt x="49" y="21"/>
                  </a:lnTo>
                  <a:lnTo>
                    <a:pt x="54" y="20"/>
                  </a:lnTo>
                  <a:lnTo>
                    <a:pt x="61" y="17"/>
                  </a:lnTo>
                  <a:lnTo>
                    <a:pt x="60" y="12"/>
                  </a:lnTo>
                  <a:lnTo>
                    <a:pt x="58" y="7"/>
                  </a:lnTo>
                  <a:lnTo>
                    <a:pt x="49" y="10"/>
                  </a:lnTo>
                  <a:lnTo>
                    <a:pt x="44" y="12"/>
                  </a:lnTo>
                  <a:lnTo>
                    <a:pt x="49" y="9"/>
                  </a:lnTo>
                  <a:lnTo>
                    <a:pt x="57" y="5"/>
                  </a:lnTo>
                  <a:lnTo>
                    <a:pt x="50" y="1"/>
                  </a:lnTo>
                  <a:lnTo>
                    <a:pt x="45" y="0"/>
                  </a:lnTo>
                  <a:lnTo>
                    <a:pt x="36" y="0"/>
                  </a:lnTo>
                  <a:lnTo>
                    <a:pt x="24" y="0"/>
                  </a:lnTo>
                  <a:lnTo>
                    <a:pt x="13" y="0"/>
                  </a:lnTo>
                  <a:lnTo>
                    <a:pt x="1" y="3"/>
                  </a:lnTo>
                </a:path>
              </a:pathLst>
            </a:custGeom>
            <a:solidFill>
              <a:srgbClr val="603000"/>
            </a:solidFill>
            <a:ln w="9525" cap="rnd">
              <a:noFill/>
              <a:round/>
              <a:headEnd type="none" w="sm" len="sm"/>
              <a:tailEnd type="none" w="sm" len="sm"/>
            </a:ln>
          </p:spPr>
          <p:txBody>
            <a:bodyPr/>
            <a:lstStyle/>
            <a:p>
              <a:endParaRPr lang="es-ES"/>
            </a:p>
          </p:txBody>
        </p:sp>
        <p:sp>
          <p:nvSpPr>
            <p:cNvPr id="85586" name="Freeform 90"/>
            <p:cNvSpPr>
              <a:spLocks/>
            </p:cNvSpPr>
            <p:nvPr/>
          </p:nvSpPr>
          <p:spPr bwMode="auto">
            <a:xfrm>
              <a:off x="4306" y="2666"/>
              <a:ext cx="27" cy="24"/>
            </a:xfrm>
            <a:custGeom>
              <a:avLst/>
              <a:gdLst>
                <a:gd name="T0" fmla="*/ 0 w 27"/>
                <a:gd name="T1" fmla="*/ 0 h 24"/>
                <a:gd name="T2" fmla="*/ 26 w 27"/>
                <a:gd name="T3" fmla="*/ 0 h 24"/>
                <a:gd name="T4" fmla="*/ 26 w 27"/>
                <a:gd name="T5" fmla="*/ 23 h 24"/>
                <a:gd name="T6" fmla="*/ 0 w 27"/>
                <a:gd name="T7" fmla="*/ 23 h 24"/>
                <a:gd name="T8" fmla="*/ 26 w 27"/>
                <a:gd name="T9" fmla="*/ 23 h 24"/>
                <a:gd name="T10" fmla="*/ 26 w 27"/>
                <a:gd name="T11" fmla="*/ 0 h 24"/>
                <a:gd name="T12" fmla="*/ 0 w 27"/>
                <a:gd name="T13" fmla="*/ 0 h 24"/>
                <a:gd name="T14" fmla="*/ 0 60000 65536"/>
                <a:gd name="T15" fmla="*/ 0 60000 65536"/>
                <a:gd name="T16" fmla="*/ 0 60000 65536"/>
                <a:gd name="T17" fmla="*/ 0 60000 65536"/>
                <a:gd name="T18" fmla="*/ 0 60000 65536"/>
                <a:gd name="T19" fmla="*/ 0 60000 65536"/>
                <a:gd name="T20" fmla="*/ 0 60000 65536"/>
                <a:gd name="T21" fmla="*/ 0 w 27"/>
                <a:gd name="T22" fmla="*/ 0 h 24"/>
                <a:gd name="T23" fmla="*/ 27 w 27"/>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4">
                  <a:moveTo>
                    <a:pt x="0" y="0"/>
                  </a:moveTo>
                  <a:lnTo>
                    <a:pt x="26" y="0"/>
                  </a:lnTo>
                  <a:lnTo>
                    <a:pt x="26" y="23"/>
                  </a:lnTo>
                  <a:lnTo>
                    <a:pt x="0" y="23"/>
                  </a:lnTo>
                  <a:lnTo>
                    <a:pt x="26" y="23"/>
                  </a:lnTo>
                  <a:lnTo>
                    <a:pt x="26"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587" name="Freeform 91"/>
            <p:cNvSpPr>
              <a:spLocks/>
            </p:cNvSpPr>
            <p:nvPr/>
          </p:nvSpPr>
          <p:spPr bwMode="auto">
            <a:xfrm>
              <a:off x="4302" y="2678"/>
              <a:ext cx="27" cy="1"/>
            </a:xfrm>
            <a:custGeom>
              <a:avLst/>
              <a:gdLst>
                <a:gd name="T0" fmla="*/ 0 w 27"/>
                <a:gd name="T1" fmla="*/ 0 h 1"/>
                <a:gd name="T2" fmla="*/ 12 w 27"/>
                <a:gd name="T3" fmla="*/ 0 h 1"/>
                <a:gd name="T4" fmla="*/ 26 w 27"/>
                <a:gd name="T5" fmla="*/ 0 h 1"/>
                <a:gd name="T6" fmla="*/ 12 w 27"/>
                <a:gd name="T7" fmla="*/ 0 h 1"/>
                <a:gd name="T8" fmla="*/ 0 w 27"/>
                <a:gd name="T9" fmla="*/ 0 h 1"/>
                <a:gd name="T10" fmla="*/ 0 60000 65536"/>
                <a:gd name="T11" fmla="*/ 0 60000 65536"/>
                <a:gd name="T12" fmla="*/ 0 60000 65536"/>
                <a:gd name="T13" fmla="*/ 0 60000 65536"/>
                <a:gd name="T14" fmla="*/ 0 60000 65536"/>
                <a:gd name="T15" fmla="*/ 0 w 27"/>
                <a:gd name="T16" fmla="*/ 0 h 1"/>
                <a:gd name="T17" fmla="*/ 27 w 27"/>
                <a:gd name="T18" fmla="*/ 1 h 1"/>
              </a:gdLst>
              <a:ahLst/>
              <a:cxnLst>
                <a:cxn ang="T10">
                  <a:pos x="T0" y="T1"/>
                </a:cxn>
                <a:cxn ang="T11">
                  <a:pos x="T2" y="T3"/>
                </a:cxn>
                <a:cxn ang="T12">
                  <a:pos x="T4" y="T5"/>
                </a:cxn>
                <a:cxn ang="T13">
                  <a:pos x="T6" y="T7"/>
                </a:cxn>
                <a:cxn ang="T14">
                  <a:pos x="T8" y="T9"/>
                </a:cxn>
              </a:cxnLst>
              <a:rect l="T15" t="T16" r="T17" b="T18"/>
              <a:pathLst>
                <a:path w="27" h="1">
                  <a:moveTo>
                    <a:pt x="0" y="0"/>
                  </a:moveTo>
                  <a:lnTo>
                    <a:pt x="12" y="0"/>
                  </a:lnTo>
                  <a:lnTo>
                    <a:pt x="26" y="0"/>
                  </a:lnTo>
                  <a:lnTo>
                    <a:pt x="12"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588" name="Freeform 92"/>
            <p:cNvSpPr>
              <a:spLocks/>
            </p:cNvSpPr>
            <p:nvPr/>
          </p:nvSpPr>
          <p:spPr bwMode="auto">
            <a:xfrm>
              <a:off x="4317" y="2650"/>
              <a:ext cx="1" cy="25"/>
            </a:xfrm>
            <a:custGeom>
              <a:avLst/>
              <a:gdLst>
                <a:gd name="T0" fmla="*/ 0 w 1"/>
                <a:gd name="T1" fmla="*/ 0 h 25"/>
                <a:gd name="T2" fmla="*/ 0 w 1"/>
                <a:gd name="T3" fmla="*/ 24 h 25"/>
                <a:gd name="T4" fmla="*/ 0 w 1"/>
                <a:gd name="T5" fmla="*/ 10 h 25"/>
                <a:gd name="T6" fmla="*/ 0 w 1"/>
                <a:gd name="T7" fmla="*/ 0 h 25"/>
                <a:gd name="T8" fmla="*/ 0 w 1"/>
                <a:gd name="T9" fmla="*/ 10 h 25"/>
                <a:gd name="T10" fmla="*/ 0 w 1"/>
                <a:gd name="T11" fmla="*/ 0 h 25"/>
                <a:gd name="T12" fmla="*/ 0 60000 65536"/>
                <a:gd name="T13" fmla="*/ 0 60000 65536"/>
                <a:gd name="T14" fmla="*/ 0 60000 65536"/>
                <a:gd name="T15" fmla="*/ 0 60000 65536"/>
                <a:gd name="T16" fmla="*/ 0 60000 65536"/>
                <a:gd name="T17" fmla="*/ 0 60000 65536"/>
                <a:gd name="T18" fmla="*/ 0 w 1"/>
                <a:gd name="T19" fmla="*/ 0 h 25"/>
                <a:gd name="T20" fmla="*/ 1 w 1"/>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1" h="25">
                  <a:moveTo>
                    <a:pt x="0" y="0"/>
                  </a:moveTo>
                  <a:lnTo>
                    <a:pt x="0" y="24"/>
                  </a:lnTo>
                  <a:lnTo>
                    <a:pt x="0" y="10"/>
                  </a:lnTo>
                  <a:lnTo>
                    <a:pt x="0" y="0"/>
                  </a:lnTo>
                  <a:lnTo>
                    <a:pt x="0" y="1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589" name="Freeform 93"/>
            <p:cNvSpPr>
              <a:spLocks/>
            </p:cNvSpPr>
            <p:nvPr/>
          </p:nvSpPr>
          <p:spPr bwMode="auto">
            <a:xfrm>
              <a:off x="4309" y="2667"/>
              <a:ext cx="1" cy="25"/>
            </a:xfrm>
            <a:custGeom>
              <a:avLst/>
              <a:gdLst>
                <a:gd name="T0" fmla="*/ 0 w 1"/>
                <a:gd name="T1" fmla="*/ 0 h 25"/>
                <a:gd name="T2" fmla="*/ 0 w 1"/>
                <a:gd name="T3" fmla="*/ 1 h 25"/>
                <a:gd name="T4" fmla="*/ 0 w 1"/>
                <a:gd name="T5" fmla="*/ 10 h 25"/>
                <a:gd name="T6" fmla="*/ 0 w 1"/>
                <a:gd name="T7" fmla="*/ 24 h 25"/>
                <a:gd name="T8" fmla="*/ 0 w 1"/>
                <a:gd name="T9" fmla="*/ 14 h 25"/>
                <a:gd name="T10" fmla="*/ 0 w 1"/>
                <a:gd name="T11" fmla="*/ 10 h 25"/>
                <a:gd name="T12" fmla="*/ 0 w 1"/>
                <a:gd name="T13" fmla="*/ 4 h 25"/>
                <a:gd name="T14" fmla="*/ 0 w 1"/>
                <a:gd name="T15" fmla="*/ 0 h 25"/>
                <a:gd name="T16" fmla="*/ 0 60000 65536"/>
                <a:gd name="T17" fmla="*/ 0 60000 65536"/>
                <a:gd name="T18" fmla="*/ 0 60000 65536"/>
                <a:gd name="T19" fmla="*/ 0 60000 65536"/>
                <a:gd name="T20" fmla="*/ 0 60000 65536"/>
                <a:gd name="T21" fmla="*/ 0 60000 65536"/>
                <a:gd name="T22" fmla="*/ 0 60000 65536"/>
                <a:gd name="T23" fmla="*/ 0 60000 65536"/>
                <a:gd name="T24" fmla="*/ 0 w 1"/>
                <a:gd name="T25" fmla="*/ 0 h 25"/>
                <a:gd name="T26" fmla="*/ 1 w 1"/>
                <a:gd name="T27" fmla="*/ 25 h 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 h="25">
                  <a:moveTo>
                    <a:pt x="0" y="0"/>
                  </a:moveTo>
                  <a:lnTo>
                    <a:pt x="0" y="1"/>
                  </a:lnTo>
                  <a:lnTo>
                    <a:pt x="0" y="10"/>
                  </a:lnTo>
                  <a:lnTo>
                    <a:pt x="0" y="24"/>
                  </a:lnTo>
                  <a:lnTo>
                    <a:pt x="0" y="14"/>
                  </a:lnTo>
                  <a:lnTo>
                    <a:pt x="0" y="10"/>
                  </a:lnTo>
                  <a:lnTo>
                    <a:pt x="0" y="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590" name="Freeform 94"/>
            <p:cNvSpPr>
              <a:spLocks/>
            </p:cNvSpPr>
            <p:nvPr/>
          </p:nvSpPr>
          <p:spPr bwMode="auto">
            <a:xfrm>
              <a:off x="4332" y="2674"/>
              <a:ext cx="27" cy="26"/>
            </a:xfrm>
            <a:custGeom>
              <a:avLst/>
              <a:gdLst>
                <a:gd name="T0" fmla="*/ 26 w 27"/>
                <a:gd name="T1" fmla="*/ 0 h 26"/>
                <a:gd name="T2" fmla="*/ 22 w 27"/>
                <a:gd name="T3" fmla="*/ 9 h 26"/>
                <a:gd name="T4" fmla="*/ 16 w 27"/>
                <a:gd name="T5" fmla="*/ 15 h 26"/>
                <a:gd name="T6" fmla="*/ 9 w 27"/>
                <a:gd name="T7" fmla="*/ 20 h 26"/>
                <a:gd name="T8" fmla="*/ 0 w 27"/>
                <a:gd name="T9" fmla="*/ 25 h 26"/>
                <a:gd name="T10" fmla="*/ 10 w 27"/>
                <a:gd name="T11" fmla="*/ 20 h 26"/>
                <a:gd name="T12" fmla="*/ 22 w 27"/>
                <a:gd name="T13" fmla="*/ 17 h 26"/>
                <a:gd name="T14" fmla="*/ 26 w 27"/>
                <a:gd name="T15" fmla="*/ 12 h 26"/>
                <a:gd name="T16" fmla="*/ 26 w 27"/>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26"/>
                <a:gd name="T29" fmla="*/ 27 w 27"/>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26">
                  <a:moveTo>
                    <a:pt x="26" y="0"/>
                  </a:moveTo>
                  <a:lnTo>
                    <a:pt x="22" y="9"/>
                  </a:lnTo>
                  <a:lnTo>
                    <a:pt x="16" y="15"/>
                  </a:lnTo>
                  <a:lnTo>
                    <a:pt x="9" y="20"/>
                  </a:lnTo>
                  <a:lnTo>
                    <a:pt x="0" y="25"/>
                  </a:lnTo>
                  <a:lnTo>
                    <a:pt x="10" y="20"/>
                  </a:lnTo>
                  <a:lnTo>
                    <a:pt x="22" y="17"/>
                  </a:lnTo>
                  <a:lnTo>
                    <a:pt x="26" y="12"/>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85591" name="Freeform 95"/>
            <p:cNvSpPr>
              <a:spLocks/>
            </p:cNvSpPr>
            <p:nvPr/>
          </p:nvSpPr>
          <p:spPr bwMode="auto">
            <a:xfrm>
              <a:off x="4210" y="2923"/>
              <a:ext cx="188" cy="65"/>
            </a:xfrm>
            <a:custGeom>
              <a:avLst/>
              <a:gdLst>
                <a:gd name="T0" fmla="*/ 0 w 188"/>
                <a:gd name="T1" fmla="*/ 32 h 65"/>
                <a:gd name="T2" fmla="*/ 0 w 188"/>
                <a:gd name="T3" fmla="*/ 52 h 65"/>
                <a:gd name="T4" fmla="*/ 61 w 188"/>
                <a:gd name="T5" fmla="*/ 64 h 65"/>
                <a:gd name="T6" fmla="*/ 131 w 188"/>
                <a:gd name="T7" fmla="*/ 64 h 65"/>
                <a:gd name="T8" fmla="*/ 183 w 188"/>
                <a:gd name="T9" fmla="*/ 46 h 65"/>
                <a:gd name="T10" fmla="*/ 187 w 188"/>
                <a:gd name="T11" fmla="*/ 0 h 65"/>
                <a:gd name="T12" fmla="*/ 79 w 188"/>
                <a:gd name="T13" fmla="*/ 0 h 65"/>
                <a:gd name="T14" fmla="*/ 0 w 188"/>
                <a:gd name="T15" fmla="*/ 32 h 65"/>
                <a:gd name="T16" fmla="*/ 0 60000 65536"/>
                <a:gd name="T17" fmla="*/ 0 60000 65536"/>
                <a:gd name="T18" fmla="*/ 0 60000 65536"/>
                <a:gd name="T19" fmla="*/ 0 60000 65536"/>
                <a:gd name="T20" fmla="*/ 0 60000 65536"/>
                <a:gd name="T21" fmla="*/ 0 60000 65536"/>
                <a:gd name="T22" fmla="*/ 0 60000 65536"/>
                <a:gd name="T23" fmla="*/ 0 60000 65536"/>
                <a:gd name="T24" fmla="*/ 0 w 188"/>
                <a:gd name="T25" fmla="*/ 0 h 65"/>
                <a:gd name="T26" fmla="*/ 188 w 188"/>
                <a:gd name="T27" fmla="*/ 65 h 6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8" h="65">
                  <a:moveTo>
                    <a:pt x="0" y="32"/>
                  </a:moveTo>
                  <a:lnTo>
                    <a:pt x="0" y="52"/>
                  </a:lnTo>
                  <a:lnTo>
                    <a:pt x="61" y="64"/>
                  </a:lnTo>
                  <a:lnTo>
                    <a:pt x="131" y="64"/>
                  </a:lnTo>
                  <a:lnTo>
                    <a:pt x="183" y="46"/>
                  </a:lnTo>
                  <a:lnTo>
                    <a:pt x="187" y="0"/>
                  </a:lnTo>
                  <a:lnTo>
                    <a:pt x="79" y="0"/>
                  </a:lnTo>
                  <a:lnTo>
                    <a:pt x="0"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85592" name="Freeform 96"/>
            <p:cNvSpPr>
              <a:spLocks/>
            </p:cNvSpPr>
            <p:nvPr/>
          </p:nvSpPr>
          <p:spPr bwMode="auto">
            <a:xfrm>
              <a:off x="4219" y="2947"/>
              <a:ext cx="172" cy="35"/>
            </a:xfrm>
            <a:custGeom>
              <a:avLst/>
              <a:gdLst>
                <a:gd name="T0" fmla="*/ 0 w 172"/>
                <a:gd name="T1" fmla="*/ 10 h 35"/>
                <a:gd name="T2" fmla="*/ 0 w 172"/>
                <a:gd name="T3" fmla="*/ 23 h 35"/>
                <a:gd name="T4" fmla="*/ 53 w 172"/>
                <a:gd name="T5" fmla="*/ 34 h 35"/>
                <a:gd name="T6" fmla="*/ 122 w 172"/>
                <a:gd name="T7" fmla="*/ 34 h 35"/>
                <a:gd name="T8" fmla="*/ 171 w 172"/>
                <a:gd name="T9" fmla="*/ 17 h 35"/>
                <a:gd name="T10" fmla="*/ 171 w 172"/>
                <a:gd name="T11" fmla="*/ 0 h 35"/>
                <a:gd name="T12" fmla="*/ 125 w 172"/>
                <a:gd name="T13" fmla="*/ 17 h 35"/>
                <a:gd name="T14" fmla="*/ 54 w 172"/>
                <a:gd name="T15" fmla="*/ 18 h 35"/>
                <a:gd name="T16" fmla="*/ 0 w 172"/>
                <a:gd name="T17" fmla="*/ 1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2"/>
                <a:gd name="T28" fmla="*/ 0 h 35"/>
                <a:gd name="T29" fmla="*/ 172 w 172"/>
                <a:gd name="T30" fmla="*/ 35 h 3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2" h="35">
                  <a:moveTo>
                    <a:pt x="0" y="10"/>
                  </a:moveTo>
                  <a:lnTo>
                    <a:pt x="0" y="23"/>
                  </a:lnTo>
                  <a:lnTo>
                    <a:pt x="53" y="34"/>
                  </a:lnTo>
                  <a:lnTo>
                    <a:pt x="122" y="34"/>
                  </a:lnTo>
                  <a:lnTo>
                    <a:pt x="171" y="17"/>
                  </a:lnTo>
                  <a:lnTo>
                    <a:pt x="171" y="0"/>
                  </a:lnTo>
                  <a:lnTo>
                    <a:pt x="125" y="17"/>
                  </a:lnTo>
                  <a:lnTo>
                    <a:pt x="54" y="18"/>
                  </a:lnTo>
                  <a:lnTo>
                    <a:pt x="0" y="10"/>
                  </a:lnTo>
                </a:path>
              </a:pathLst>
            </a:custGeom>
            <a:solidFill>
              <a:srgbClr val="606060"/>
            </a:solidFill>
            <a:ln w="9525" cap="rnd">
              <a:noFill/>
              <a:round/>
              <a:headEnd type="none" w="sm" len="sm"/>
              <a:tailEnd type="none" w="sm" len="sm"/>
            </a:ln>
          </p:spPr>
          <p:txBody>
            <a:bodyPr/>
            <a:lstStyle/>
            <a:p>
              <a:endParaRPr lang="es-ES"/>
            </a:p>
          </p:txBody>
        </p:sp>
        <p:sp>
          <p:nvSpPr>
            <p:cNvPr id="85593" name="Freeform 97"/>
            <p:cNvSpPr>
              <a:spLocks/>
            </p:cNvSpPr>
            <p:nvPr/>
          </p:nvSpPr>
          <p:spPr bwMode="auto">
            <a:xfrm>
              <a:off x="4156" y="2864"/>
              <a:ext cx="237" cy="186"/>
            </a:xfrm>
            <a:custGeom>
              <a:avLst/>
              <a:gdLst>
                <a:gd name="T0" fmla="*/ 46 w 237"/>
                <a:gd name="T1" fmla="*/ 141 h 186"/>
                <a:gd name="T2" fmla="*/ 46 w 237"/>
                <a:gd name="T3" fmla="*/ 178 h 186"/>
                <a:gd name="T4" fmla="*/ 24 w 237"/>
                <a:gd name="T5" fmla="*/ 185 h 186"/>
                <a:gd name="T6" fmla="*/ 1 w 237"/>
                <a:gd name="T7" fmla="*/ 183 h 186"/>
                <a:gd name="T8" fmla="*/ 0 w 237"/>
                <a:gd name="T9" fmla="*/ 129 h 186"/>
                <a:gd name="T10" fmla="*/ 0 w 237"/>
                <a:gd name="T11" fmla="*/ 99 h 186"/>
                <a:gd name="T12" fmla="*/ 1 w 237"/>
                <a:gd name="T13" fmla="*/ 85 h 186"/>
                <a:gd name="T14" fmla="*/ 0 w 237"/>
                <a:gd name="T15" fmla="*/ 74 h 186"/>
                <a:gd name="T16" fmla="*/ 0 w 237"/>
                <a:gd name="T17" fmla="*/ 65 h 186"/>
                <a:gd name="T18" fmla="*/ 1 w 237"/>
                <a:gd name="T19" fmla="*/ 58 h 186"/>
                <a:gd name="T20" fmla="*/ 12 w 237"/>
                <a:gd name="T21" fmla="*/ 48 h 186"/>
                <a:gd name="T22" fmla="*/ 24 w 237"/>
                <a:gd name="T23" fmla="*/ 41 h 186"/>
                <a:gd name="T24" fmla="*/ 52 w 237"/>
                <a:gd name="T25" fmla="*/ 31 h 186"/>
                <a:gd name="T26" fmla="*/ 94 w 237"/>
                <a:gd name="T27" fmla="*/ 21 h 186"/>
                <a:gd name="T28" fmla="*/ 102 w 237"/>
                <a:gd name="T29" fmla="*/ 21 h 186"/>
                <a:gd name="T30" fmla="*/ 107 w 237"/>
                <a:gd name="T31" fmla="*/ 21 h 186"/>
                <a:gd name="T32" fmla="*/ 109 w 237"/>
                <a:gd name="T33" fmla="*/ 20 h 186"/>
                <a:gd name="T34" fmla="*/ 110 w 237"/>
                <a:gd name="T35" fmla="*/ 17 h 186"/>
                <a:gd name="T36" fmla="*/ 114 w 237"/>
                <a:gd name="T37" fmla="*/ 18 h 186"/>
                <a:gd name="T38" fmla="*/ 117 w 237"/>
                <a:gd name="T39" fmla="*/ 18 h 186"/>
                <a:gd name="T40" fmla="*/ 118 w 237"/>
                <a:gd name="T41" fmla="*/ 15 h 186"/>
                <a:gd name="T42" fmla="*/ 121 w 237"/>
                <a:gd name="T43" fmla="*/ 12 h 186"/>
                <a:gd name="T44" fmla="*/ 125 w 237"/>
                <a:gd name="T45" fmla="*/ 11 h 186"/>
                <a:gd name="T46" fmla="*/ 129 w 237"/>
                <a:gd name="T47" fmla="*/ 11 h 186"/>
                <a:gd name="T48" fmla="*/ 128 w 237"/>
                <a:gd name="T49" fmla="*/ 8 h 186"/>
                <a:gd name="T50" fmla="*/ 134 w 237"/>
                <a:gd name="T51" fmla="*/ 0 h 186"/>
                <a:gd name="T52" fmla="*/ 228 w 237"/>
                <a:gd name="T53" fmla="*/ 1 h 186"/>
                <a:gd name="T54" fmla="*/ 228 w 237"/>
                <a:gd name="T55" fmla="*/ 11 h 186"/>
                <a:gd name="T56" fmla="*/ 229 w 237"/>
                <a:gd name="T57" fmla="*/ 20 h 186"/>
                <a:gd name="T58" fmla="*/ 233 w 237"/>
                <a:gd name="T59" fmla="*/ 26 h 186"/>
                <a:gd name="T60" fmla="*/ 234 w 237"/>
                <a:gd name="T61" fmla="*/ 33 h 186"/>
                <a:gd name="T62" fmla="*/ 236 w 237"/>
                <a:gd name="T63" fmla="*/ 47 h 186"/>
                <a:gd name="T64" fmla="*/ 234 w 237"/>
                <a:gd name="T65" fmla="*/ 53 h 186"/>
                <a:gd name="T66" fmla="*/ 229 w 237"/>
                <a:gd name="T67" fmla="*/ 61 h 186"/>
                <a:gd name="T68" fmla="*/ 228 w 237"/>
                <a:gd name="T69" fmla="*/ 65 h 186"/>
                <a:gd name="T70" fmla="*/ 223 w 237"/>
                <a:gd name="T71" fmla="*/ 68 h 186"/>
                <a:gd name="T72" fmla="*/ 216 w 237"/>
                <a:gd name="T73" fmla="*/ 70 h 186"/>
                <a:gd name="T74" fmla="*/ 206 w 237"/>
                <a:gd name="T75" fmla="*/ 73 h 186"/>
                <a:gd name="T76" fmla="*/ 202 w 237"/>
                <a:gd name="T77" fmla="*/ 79 h 186"/>
                <a:gd name="T78" fmla="*/ 198 w 237"/>
                <a:gd name="T79" fmla="*/ 82 h 186"/>
                <a:gd name="T80" fmla="*/ 190 w 237"/>
                <a:gd name="T81" fmla="*/ 85 h 186"/>
                <a:gd name="T82" fmla="*/ 181 w 237"/>
                <a:gd name="T83" fmla="*/ 89 h 186"/>
                <a:gd name="T84" fmla="*/ 166 w 237"/>
                <a:gd name="T85" fmla="*/ 90 h 186"/>
                <a:gd name="T86" fmla="*/ 153 w 237"/>
                <a:gd name="T87" fmla="*/ 90 h 186"/>
                <a:gd name="T88" fmla="*/ 145 w 237"/>
                <a:gd name="T89" fmla="*/ 90 h 186"/>
                <a:gd name="T90" fmla="*/ 136 w 237"/>
                <a:gd name="T91" fmla="*/ 89 h 186"/>
                <a:gd name="T92" fmla="*/ 129 w 237"/>
                <a:gd name="T93" fmla="*/ 91 h 186"/>
                <a:gd name="T94" fmla="*/ 117 w 237"/>
                <a:gd name="T95" fmla="*/ 91 h 186"/>
                <a:gd name="T96" fmla="*/ 65 w 237"/>
                <a:gd name="T97" fmla="*/ 97 h 186"/>
                <a:gd name="T98" fmla="*/ 53 w 237"/>
                <a:gd name="T99" fmla="*/ 98 h 186"/>
                <a:gd name="T100" fmla="*/ 51 w 237"/>
                <a:gd name="T101" fmla="*/ 101 h 186"/>
                <a:gd name="T102" fmla="*/ 43 w 237"/>
                <a:gd name="T103" fmla="*/ 102 h 186"/>
                <a:gd name="T104" fmla="*/ 49 w 237"/>
                <a:gd name="T105" fmla="*/ 106 h 186"/>
                <a:gd name="T106" fmla="*/ 44 w 237"/>
                <a:gd name="T107" fmla="*/ 113 h 186"/>
                <a:gd name="T108" fmla="*/ 46 w 237"/>
                <a:gd name="T109" fmla="*/ 129 h 186"/>
                <a:gd name="T110" fmla="*/ 46 w 237"/>
                <a:gd name="T111" fmla="*/ 141 h 18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7"/>
                <a:gd name="T169" fmla="*/ 0 h 186"/>
                <a:gd name="T170" fmla="*/ 237 w 237"/>
                <a:gd name="T171" fmla="*/ 186 h 18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7" h="186">
                  <a:moveTo>
                    <a:pt x="46" y="141"/>
                  </a:moveTo>
                  <a:lnTo>
                    <a:pt x="46" y="178"/>
                  </a:lnTo>
                  <a:lnTo>
                    <a:pt x="24" y="185"/>
                  </a:lnTo>
                  <a:lnTo>
                    <a:pt x="1" y="183"/>
                  </a:lnTo>
                  <a:lnTo>
                    <a:pt x="0" y="129"/>
                  </a:lnTo>
                  <a:lnTo>
                    <a:pt x="0" y="99"/>
                  </a:lnTo>
                  <a:lnTo>
                    <a:pt x="1" y="85"/>
                  </a:lnTo>
                  <a:lnTo>
                    <a:pt x="0" y="74"/>
                  </a:lnTo>
                  <a:lnTo>
                    <a:pt x="0" y="65"/>
                  </a:lnTo>
                  <a:lnTo>
                    <a:pt x="1" y="58"/>
                  </a:lnTo>
                  <a:lnTo>
                    <a:pt x="12" y="48"/>
                  </a:lnTo>
                  <a:lnTo>
                    <a:pt x="24" y="41"/>
                  </a:lnTo>
                  <a:lnTo>
                    <a:pt x="52" y="31"/>
                  </a:lnTo>
                  <a:lnTo>
                    <a:pt x="94" y="21"/>
                  </a:lnTo>
                  <a:lnTo>
                    <a:pt x="102" y="21"/>
                  </a:lnTo>
                  <a:lnTo>
                    <a:pt x="107" y="21"/>
                  </a:lnTo>
                  <a:lnTo>
                    <a:pt x="109" y="20"/>
                  </a:lnTo>
                  <a:lnTo>
                    <a:pt x="110" y="17"/>
                  </a:lnTo>
                  <a:lnTo>
                    <a:pt x="114" y="18"/>
                  </a:lnTo>
                  <a:lnTo>
                    <a:pt x="117" y="18"/>
                  </a:lnTo>
                  <a:lnTo>
                    <a:pt x="118" y="15"/>
                  </a:lnTo>
                  <a:lnTo>
                    <a:pt x="121" y="12"/>
                  </a:lnTo>
                  <a:lnTo>
                    <a:pt x="125" y="11"/>
                  </a:lnTo>
                  <a:lnTo>
                    <a:pt x="129" y="11"/>
                  </a:lnTo>
                  <a:lnTo>
                    <a:pt x="128" y="8"/>
                  </a:lnTo>
                  <a:lnTo>
                    <a:pt x="134" y="0"/>
                  </a:lnTo>
                  <a:lnTo>
                    <a:pt x="228" y="1"/>
                  </a:lnTo>
                  <a:lnTo>
                    <a:pt x="228" y="11"/>
                  </a:lnTo>
                  <a:lnTo>
                    <a:pt x="229" y="20"/>
                  </a:lnTo>
                  <a:lnTo>
                    <a:pt x="233" y="26"/>
                  </a:lnTo>
                  <a:lnTo>
                    <a:pt x="234" y="33"/>
                  </a:lnTo>
                  <a:lnTo>
                    <a:pt x="236" y="47"/>
                  </a:lnTo>
                  <a:lnTo>
                    <a:pt x="234" y="53"/>
                  </a:lnTo>
                  <a:lnTo>
                    <a:pt x="229" y="61"/>
                  </a:lnTo>
                  <a:lnTo>
                    <a:pt x="228" y="65"/>
                  </a:lnTo>
                  <a:lnTo>
                    <a:pt x="223" y="68"/>
                  </a:lnTo>
                  <a:lnTo>
                    <a:pt x="216" y="70"/>
                  </a:lnTo>
                  <a:lnTo>
                    <a:pt x="206" y="73"/>
                  </a:lnTo>
                  <a:lnTo>
                    <a:pt x="202" y="79"/>
                  </a:lnTo>
                  <a:lnTo>
                    <a:pt x="198" y="82"/>
                  </a:lnTo>
                  <a:lnTo>
                    <a:pt x="190" y="85"/>
                  </a:lnTo>
                  <a:lnTo>
                    <a:pt x="181" y="89"/>
                  </a:lnTo>
                  <a:lnTo>
                    <a:pt x="166" y="90"/>
                  </a:lnTo>
                  <a:lnTo>
                    <a:pt x="153" y="90"/>
                  </a:lnTo>
                  <a:lnTo>
                    <a:pt x="145" y="90"/>
                  </a:lnTo>
                  <a:lnTo>
                    <a:pt x="136" y="89"/>
                  </a:lnTo>
                  <a:lnTo>
                    <a:pt x="129" y="91"/>
                  </a:lnTo>
                  <a:lnTo>
                    <a:pt x="117" y="91"/>
                  </a:lnTo>
                  <a:lnTo>
                    <a:pt x="65" y="97"/>
                  </a:lnTo>
                  <a:lnTo>
                    <a:pt x="53" y="98"/>
                  </a:lnTo>
                  <a:lnTo>
                    <a:pt x="51" y="101"/>
                  </a:lnTo>
                  <a:lnTo>
                    <a:pt x="43" y="102"/>
                  </a:lnTo>
                  <a:lnTo>
                    <a:pt x="49" y="106"/>
                  </a:lnTo>
                  <a:lnTo>
                    <a:pt x="44" y="113"/>
                  </a:lnTo>
                  <a:lnTo>
                    <a:pt x="46" y="129"/>
                  </a:lnTo>
                  <a:lnTo>
                    <a:pt x="46" y="141"/>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594" name="Freeform 98"/>
            <p:cNvSpPr>
              <a:spLocks/>
            </p:cNvSpPr>
            <p:nvPr/>
          </p:nvSpPr>
          <p:spPr bwMode="auto">
            <a:xfrm>
              <a:off x="4161" y="2876"/>
              <a:ext cx="229" cy="167"/>
            </a:xfrm>
            <a:custGeom>
              <a:avLst/>
              <a:gdLst>
                <a:gd name="T0" fmla="*/ 220 w 229"/>
                <a:gd name="T1" fmla="*/ 9 h 167"/>
                <a:gd name="T2" fmla="*/ 225 w 229"/>
                <a:gd name="T3" fmla="*/ 20 h 167"/>
                <a:gd name="T4" fmla="*/ 220 w 229"/>
                <a:gd name="T5" fmla="*/ 52 h 167"/>
                <a:gd name="T6" fmla="*/ 207 w 229"/>
                <a:gd name="T7" fmla="*/ 52 h 167"/>
                <a:gd name="T8" fmla="*/ 194 w 229"/>
                <a:gd name="T9" fmla="*/ 66 h 167"/>
                <a:gd name="T10" fmla="*/ 160 w 229"/>
                <a:gd name="T11" fmla="*/ 72 h 167"/>
                <a:gd name="T12" fmla="*/ 131 w 229"/>
                <a:gd name="T13" fmla="*/ 72 h 167"/>
                <a:gd name="T14" fmla="*/ 142 w 229"/>
                <a:gd name="T15" fmla="*/ 61 h 167"/>
                <a:gd name="T16" fmla="*/ 127 w 229"/>
                <a:gd name="T17" fmla="*/ 72 h 167"/>
                <a:gd name="T18" fmla="*/ 112 w 229"/>
                <a:gd name="T19" fmla="*/ 76 h 167"/>
                <a:gd name="T20" fmla="*/ 123 w 229"/>
                <a:gd name="T21" fmla="*/ 69 h 167"/>
                <a:gd name="T22" fmla="*/ 107 w 229"/>
                <a:gd name="T23" fmla="*/ 78 h 167"/>
                <a:gd name="T24" fmla="*/ 55 w 229"/>
                <a:gd name="T25" fmla="*/ 83 h 167"/>
                <a:gd name="T26" fmla="*/ 40 w 229"/>
                <a:gd name="T27" fmla="*/ 88 h 167"/>
                <a:gd name="T28" fmla="*/ 28 w 229"/>
                <a:gd name="T29" fmla="*/ 85 h 167"/>
                <a:gd name="T30" fmla="*/ 39 w 229"/>
                <a:gd name="T31" fmla="*/ 89 h 167"/>
                <a:gd name="T32" fmla="*/ 40 w 229"/>
                <a:gd name="T33" fmla="*/ 98 h 167"/>
                <a:gd name="T34" fmla="*/ 27 w 229"/>
                <a:gd name="T35" fmla="*/ 163 h 167"/>
                <a:gd name="T36" fmla="*/ 1 w 229"/>
                <a:gd name="T37" fmla="*/ 163 h 167"/>
                <a:gd name="T38" fmla="*/ 0 w 229"/>
                <a:gd name="T39" fmla="*/ 63 h 167"/>
                <a:gd name="T40" fmla="*/ 6 w 229"/>
                <a:gd name="T41" fmla="*/ 46 h 167"/>
                <a:gd name="T42" fmla="*/ 31 w 229"/>
                <a:gd name="T43" fmla="*/ 31 h 167"/>
                <a:gd name="T44" fmla="*/ 89 w 229"/>
                <a:gd name="T45" fmla="*/ 13 h 167"/>
                <a:gd name="T46" fmla="*/ 107 w 229"/>
                <a:gd name="T47" fmla="*/ 20 h 167"/>
                <a:gd name="T48" fmla="*/ 116 w 229"/>
                <a:gd name="T49" fmla="*/ 21 h 167"/>
                <a:gd name="T50" fmla="*/ 106 w 229"/>
                <a:gd name="T51" fmla="*/ 12 h 167"/>
                <a:gd name="T52" fmla="*/ 111 w 229"/>
                <a:gd name="T53" fmla="*/ 10 h 167"/>
                <a:gd name="T54" fmla="*/ 118 w 229"/>
                <a:gd name="T55" fmla="*/ 16 h 167"/>
                <a:gd name="T56" fmla="*/ 119 w 229"/>
                <a:gd name="T57" fmla="*/ 12 h 167"/>
                <a:gd name="T58" fmla="*/ 117 w 229"/>
                <a:gd name="T59" fmla="*/ 6 h 167"/>
                <a:gd name="T60" fmla="*/ 132 w 229"/>
                <a:gd name="T61" fmla="*/ 10 h 167"/>
                <a:gd name="T62" fmla="*/ 131 w 229"/>
                <a:gd name="T63" fmla="*/ 6 h 167"/>
                <a:gd name="T64" fmla="*/ 127 w 229"/>
                <a:gd name="T65" fmla="*/ 0 h 167"/>
                <a:gd name="T66" fmla="*/ 142 w 229"/>
                <a:gd name="T67" fmla="*/ 4 h 167"/>
                <a:gd name="T68" fmla="*/ 166 w 229"/>
                <a:gd name="T69" fmla="*/ 9 h 167"/>
                <a:gd name="T70" fmla="*/ 173 w 229"/>
                <a:gd name="T71" fmla="*/ 2 h 167"/>
                <a:gd name="T72" fmla="*/ 180 w 229"/>
                <a:gd name="T73" fmla="*/ 10 h 167"/>
                <a:gd name="T74" fmla="*/ 193 w 229"/>
                <a:gd name="T75" fmla="*/ 6 h 167"/>
                <a:gd name="T76" fmla="*/ 197 w 229"/>
                <a:gd name="T77" fmla="*/ 12 h 167"/>
                <a:gd name="T78" fmla="*/ 215 w 229"/>
                <a:gd name="T79" fmla="*/ 10 h 167"/>
                <a:gd name="T80" fmla="*/ 220 w 229"/>
                <a:gd name="T81" fmla="*/ 1 h 16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29"/>
                <a:gd name="T124" fmla="*/ 0 h 167"/>
                <a:gd name="T125" fmla="*/ 229 w 229"/>
                <a:gd name="T126" fmla="*/ 167 h 16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29" h="167">
                  <a:moveTo>
                    <a:pt x="220" y="1"/>
                  </a:moveTo>
                  <a:lnTo>
                    <a:pt x="220" y="9"/>
                  </a:lnTo>
                  <a:lnTo>
                    <a:pt x="223" y="6"/>
                  </a:lnTo>
                  <a:lnTo>
                    <a:pt x="225" y="20"/>
                  </a:lnTo>
                  <a:lnTo>
                    <a:pt x="228" y="36"/>
                  </a:lnTo>
                  <a:lnTo>
                    <a:pt x="220" y="52"/>
                  </a:lnTo>
                  <a:lnTo>
                    <a:pt x="206" y="58"/>
                  </a:lnTo>
                  <a:lnTo>
                    <a:pt x="207" y="52"/>
                  </a:lnTo>
                  <a:lnTo>
                    <a:pt x="199" y="59"/>
                  </a:lnTo>
                  <a:lnTo>
                    <a:pt x="194" y="66"/>
                  </a:lnTo>
                  <a:lnTo>
                    <a:pt x="179" y="71"/>
                  </a:lnTo>
                  <a:lnTo>
                    <a:pt x="160" y="72"/>
                  </a:lnTo>
                  <a:lnTo>
                    <a:pt x="141" y="73"/>
                  </a:lnTo>
                  <a:lnTo>
                    <a:pt x="131" y="72"/>
                  </a:lnTo>
                  <a:lnTo>
                    <a:pt x="139" y="70"/>
                  </a:lnTo>
                  <a:lnTo>
                    <a:pt x="142" y="61"/>
                  </a:lnTo>
                  <a:lnTo>
                    <a:pt x="135" y="69"/>
                  </a:lnTo>
                  <a:lnTo>
                    <a:pt x="127" y="72"/>
                  </a:lnTo>
                  <a:lnTo>
                    <a:pt x="120" y="78"/>
                  </a:lnTo>
                  <a:lnTo>
                    <a:pt x="112" y="76"/>
                  </a:lnTo>
                  <a:lnTo>
                    <a:pt x="118" y="71"/>
                  </a:lnTo>
                  <a:lnTo>
                    <a:pt x="123" y="69"/>
                  </a:lnTo>
                  <a:lnTo>
                    <a:pt x="114" y="71"/>
                  </a:lnTo>
                  <a:lnTo>
                    <a:pt x="107" y="78"/>
                  </a:lnTo>
                  <a:lnTo>
                    <a:pt x="81" y="79"/>
                  </a:lnTo>
                  <a:lnTo>
                    <a:pt x="55" y="83"/>
                  </a:lnTo>
                  <a:lnTo>
                    <a:pt x="43" y="86"/>
                  </a:lnTo>
                  <a:lnTo>
                    <a:pt x="40" y="88"/>
                  </a:lnTo>
                  <a:lnTo>
                    <a:pt x="37" y="86"/>
                  </a:lnTo>
                  <a:lnTo>
                    <a:pt x="28" y="85"/>
                  </a:lnTo>
                  <a:lnTo>
                    <a:pt x="31" y="87"/>
                  </a:lnTo>
                  <a:lnTo>
                    <a:pt x="39" y="89"/>
                  </a:lnTo>
                  <a:lnTo>
                    <a:pt x="42" y="92"/>
                  </a:lnTo>
                  <a:lnTo>
                    <a:pt x="40" y="98"/>
                  </a:lnTo>
                  <a:lnTo>
                    <a:pt x="40" y="160"/>
                  </a:lnTo>
                  <a:lnTo>
                    <a:pt x="27" y="163"/>
                  </a:lnTo>
                  <a:lnTo>
                    <a:pt x="14" y="166"/>
                  </a:lnTo>
                  <a:lnTo>
                    <a:pt x="1" y="163"/>
                  </a:lnTo>
                  <a:lnTo>
                    <a:pt x="1" y="80"/>
                  </a:lnTo>
                  <a:lnTo>
                    <a:pt x="0" y="63"/>
                  </a:lnTo>
                  <a:lnTo>
                    <a:pt x="0" y="52"/>
                  </a:lnTo>
                  <a:lnTo>
                    <a:pt x="6" y="46"/>
                  </a:lnTo>
                  <a:lnTo>
                    <a:pt x="11" y="37"/>
                  </a:lnTo>
                  <a:lnTo>
                    <a:pt x="31" y="31"/>
                  </a:lnTo>
                  <a:lnTo>
                    <a:pt x="55" y="22"/>
                  </a:lnTo>
                  <a:lnTo>
                    <a:pt x="89" y="13"/>
                  </a:lnTo>
                  <a:lnTo>
                    <a:pt x="102" y="12"/>
                  </a:lnTo>
                  <a:lnTo>
                    <a:pt x="107" y="20"/>
                  </a:lnTo>
                  <a:lnTo>
                    <a:pt x="124" y="30"/>
                  </a:lnTo>
                  <a:lnTo>
                    <a:pt x="116" y="21"/>
                  </a:lnTo>
                  <a:lnTo>
                    <a:pt x="109" y="18"/>
                  </a:lnTo>
                  <a:lnTo>
                    <a:pt x="106" y="12"/>
                  </a:lnTo>
                  <a:lnTo>
                    <a:pt x="107" y="10"/>
                  </a:lnTo>
                  <a:lnTo>
                    <a:pt x="111" y="10"/>
                  </a:lnTo>
                  <a:lnTo>
                    <a:pt x="114" y="12"/>
                  </a:lnTo>
                  <a:lnTo>
                    <a:pt x="118" y="16"/>
                  </a:lnTo>
                  <a:lnTo>
                    <a:pt x="125" y="19"/>
                  </a:lnTo>
                  <a:lnTo>
                    <a:pt x="119" y="12"/>
                  </a:lnTo>
                  <a:lnTo>
                    <a:pt x="116" y="9"/>
                  </a:lnTo>
                  <a:lnTo>
                    <a:pt x="117" y="6"/>
                  </a:lnTo>
                  <a:lnTo>
                    <a:pt x="123" y="3"/>
                  </a:lnTo>
                  <a:lnTo>
                    <a:pt x="132" y="10"/>
                  </a:lnTo>
                  <a:lnTo>
                    <a:pt x="139" y="14"/>
                  </a:lnTo>
                  <a:lnTo>
                    <a:pt x="131" y="6"/>
                  </a:lnTo>
                  <a:lnTo>
                    <a:pt x="127" y="1"/>
                  </a:lnTo>
                  <a:lnTo>
                    <a:pt x="127" y="0"/>
                  </a:lnTo>
                  <a:lnTo>
                    <a:pt x="134" y="0"/>
                  </a:lnTo>
                  <a:lnTo>
                    <a:pt x="142" y="4"/>
                  </a:lnTo>
                  <a:lnTo>
                    <a:pt x="147" y="8"/>
                  </a:lnTo>
                  <a:lnTo>
                    <a:pt x="166" y="9"/>
                  </a:lnTo>
                  <a:lnTo>
                    <a:pt x="165" y="4"/>
                  </a:lnTo>
                  <a:lnTo>
                    <a:pt x="173" y="2"/>
                  </a:lnTo>
                  <a:lnTo>
                    <a:pt x="173" y="9"/>
                  </a:lnTo>
                  <a:lnTo>
                    <a:pt x="180" y="10"/>
                  </a:lnTo>
                  <a:lnTo>
                    <a:pt x="194" y="12"/>
                  </a:lnTo>
                  <a:lnTo>
                    <a:pt x="193" y="6"/>
                  </a:lnTo>
                  <a:lnTo>
                    <a:pt x="197" y="6"/>
                  </a:lnTo>
                  <a:lnTo>
                    <a:pt x="197" y="12"/>
                  </a:lnTo>
                  <a:lnTo>
                    <a:pt x="206" y="12"/>
                  </a:lnTo>
                  <a:lnTo>
                    <a:pt x="215" y="10"/>
                  </a:lnTo>
                  <a:lnTo>
                    <a:pt x="215" y="4"/>
                  </a:lnTo>
                  <a:lnTo>
                    <a:pt x="220" y="1"/>
                  </a:lnTo>
                </a:path>
              </a:pathLst>
            </a:custGeom>
            <a:solidFill>
              <a:srgbClr val="808080"/>
            </a:solidFill>
            <a:ln w="9525" cap="rnd">
              <a:noFill/>
              <a:round/>
              <a:headEnd type="none" w="sm" len="sm"/>
              <a:tailEnd type="none" w="sm" len="sm"/>
            </a:ln>
          </p:spPr>
          <p:txBody>
            <a:bodyPr/>
            <a:lstStyle/>
            <a:p>
              <a:endParaRPr lang="es-ES"/>
            </a:p>
          </p:txBody>
        </p:sp>
        <p:sp>
          <p:nvSpPr>
            <p:cNvPr id="85595" name="Freeform 99"/>
            <p:cNvSpPr>
              <a:spLocks/>
            </p:cNvSpPr>
            <p:nvPr/>
          </p:nvSpPr>
          <p:spPr bwMode="auto">
            <a:xfrm>
              <a:off x="4187" y="2929"/>
              <a:ext cx="94" cy="27"/>
            </a:xfrm>
            <a:custGeom>
              <a:avLst/>
              <a:gdLst>
                <a:gd name="T0" fmla="*/ 93 w 94"/>
                <a:gd name="T1" fmla="*/ 0 h 27"/>
                <a:gd name="T2" fmla="*/ 68 w 94"/>
                <a:gd name="T3" fmla="*/ 0 h 27"/>
                <a:gd name="T4" fmla="*/ 43 w 94"/>
                <a:gd name="T5" fmla="*/ 8 h 27"/>
                <a:gd name="T6" fmla="*/ 26 w 94"/>
                <a:gd name="T7" fmla="*/ 9 h 27"/>
                <a:gd name="T8" fmla="*/ 11 w 94"/>
                <a:gd name="T9" fmla="*/ 11 h 27"/>
                <a:gd name="T10" fmla="*/ 6 w 94"/>
                <a:gd name="T11" fmla="*/ 20 h 27"/>
                <a:gd name="T12" fmla="*/ 0 w 94"/>
                <a:gd name="T13" fmla="*/ 26 h 27"/>
                <a:gd name="T14" fmla="*/ 6 w 94"/>
                <a:gd name="T15" fmla="*/ 23 h 27"/>
                <a:gd name="T16" fmla="*/ 12 w 94"/>
                <a:gd name="T17" fmla="*/ 13 h 27"/>
                <a:gd name="T18" fmla="*/ 32 w 94"/>
                <a:gd name="T19" fmla="*/ 9 h 27"/>
                <a:gd name="T20" fmla="*/ 43 w 94"/>
                <a:gd name="T21" fmla="*/ 9 h 27"/>
                <a:gd name="T22" fmla="*/ 53 w 94"/>
                <a:gd name="T23" fmla="*/ 8 h 27"/>
                <a:gd name="T24" fmla="*/ 70 w 94"/>
                <a:gd name="T25" fmla="*/ 2 h 27"/>
                <a:gd name="T26" fmla="*/ 93 w 94"/>
                <a:gd name="T27" fmla="*/ 0 h 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4"/>
                <a:gd name="T43" fmla="*/ 0 h 27"/>
                <a:gd name="T44" fmla="*/ 94 w 94"/>
                <a:gd name="T45" fmla="*/ 27 h 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4" h="27">
                  <a:moveTo>
                    <a:pt x="93" y="0"/>
                  </a:moveTo>
                  <a:lnTo>
                    <a:pt x="68" y="0"/>
                  </a:lnTo>
                  <a:lnTo>
                    <a:pt x="43" y="8"/>
                  </a:lnTo>
                  <a:lnTo>
                    <a:pt x="26" y="9"/>
                  </a:lnTo>
                  <a:lnTo>
                    <a:pt x="11" y="11"/>
                  </a:lnTo>
                  <a:lnTo>
                    <a:pt x="6" y="20"/>
                  </a:lnTo>
                  <a:lnTo>
                    <a:pt x="0" y="26"/>
                  </a:lnTo>
                  <a:lnTo>
                    <a:pt x="6" y="23"/>
                  </a:lnTo>
                  <a:lnTo>
                    <a:pt x="12" y="13"/>
                  </a:lnTo>
                  <a:lnTo>
                    <a:pt x="32" y="9"/>
                  </a:lnTo>
                  <a:lnTo>
                    <a:pt x="43" y="9"/>
                  </a:lnTo>
                  <a:lnTo>
                    <a:pt x="53" y="8"/>
                  </a:lnTo>
                  <a:lnTo>
                    <a:pt x="70" y="2"/>
                  </a:lnTo>
                  <a:lnTo>
                    <a:pt x="93" y="0"/>
                  </a:lnTo>
                </a:path>
              </a:pathLst>
            </a:custGeom>
            <a:solidFill>
              <a:srgbClr val="606060"/>
            </a:solidFill>
            <a:ln w="9525" cap="rnd">
              <a:noFill/>
              <a:round/>
              <a:headEnd type="none" w="sm" len="sm"/>
              <a:tailEnd type="none" w="sm" len="sm"/>
            </a:ln>
          </p:spPr>
          <p:txBody>
            <a:bodyPr/>
            <a:lstStyle/>
            <a:p>
              <a:endParaRPr lang="es-ES"/>
            </a:p>
          </p:txBody>
        </p:sp>
        <p:sp>
          <p:nvSpPr>
            <p:cNvPr id="85596" name="Freeform 100"/>
            <p:cNvSpPr>
              <a:spLocks/>
            </p:cNvSpPr>
            <p:nvPr/>
          </p:nvSpPr>
          <p:spPr bwMode="auto">
            <a:xfrm>
              <a:off x="4331" y="2907"/>
              <a:ext cx="28" cy="26"/>
            </a:xfrm>
            <a:custGeom>
              <a:avLst/>
              <a:gdLst>
                <a:gd name="T0" fmla="*/ 27 w 28"/>
                <a:gd name="T1" fmla="*/ 0 h 26"/>
                <a:gd name="T2" fmla="*/ 13 w 28"/>
                <a:gd name="T3" fmla="*/ 25 h 26"/>
                <a:gd name="T4" fmla="*/ 0 w 28"/>
                <a:gd name="T5" fmla="*/ 11 h 26"/>
                <a:gd name="T6" fmla="*/ 27 w 28"/>
                <a:gd name="T7" fmla="*/ 0 h 26"/>
                <a:gd name="T8" fmla="*/ 0 60000 65536"/>
                <a:gd name="T9" fmla="*/ 0 60000 65536"/>
                <a:gd name="T10" fmla="*/ 0 60000 65536"/>
                <a:gd name="T11" fmla="*/ 0 60000 65536"/>
                <a:gd name="T12" fmla="*/ 0 w 28"/>
                <a:gd name="T13" fmla="*/ 0 h 26"/>
                <a:gd name="T14" fmla="*/ 28 w 28"/>
                <a:gd name="T15" fmla="*/ 26 h 26"/>
              </a:gdLst>
              <a:ahLst/>
              <a:cxnLst>
                <a:cxn ang="T8">
                  <a:pos x="T0" y="T1"/>
                </a:cxn>
                <a:cxn ang="T9">
                  <a:pos x="T2" y="T3"/>
                </a:cxn>
                <a:cxn ang="T10">
                  <a:pos x="T4" y="T5"/>
                </a:cxn>
                <a:cxn ang="T11">
                  <a:pos x="T6" y="T7"/>
                </a:cxn>
              </a:cxnLst>
              <a:rect l="T12" t="T13" r="T14" b="T15"/>
              <a:pathLst>
                <a:path w="28" h="26">
                  <a:moveTo>
                    <a:pt x="27" y="0"/>
                  </a:moveTo>
                  <a:lnTo>
                    <a:pt x="13" y="25"/>
                  </a:lnTo>
                  <a:lnTo>
                    <a:pt x="0" y="11"/>
                  </a:lnTo>
                  <a:lnTo>
                    <a:pt x="27" y="0"/>
                  </a:lnTo>
                </a:path>
              </a:pathLst>
            </a:custGeom>
            <a:solidFill>
              <a:srgbClr val="606060"/>
            </a:solidFill>
            <a:ln w="9525" cap="rnd">
              <a:noFill/>
              <a:round/>
              <a:headEnd type="none" w="sm" len="sm"/>
              <a:tailEnd type="none" w="sm" len="sm"/>
            </a:ln>
          </p:spPr>
          <p:txBody>
            <a:bodyPr/>
            <a:lstStyle/>
            <a:p>
              <a:endParaRPr lang="es-ES"/>
            </a:p>
          </p:txBody>
        </p:sp>
        <p:sp>
          <p:nvSpPr>
            <p:cNvPr id="85597" name="Freeform 101"/>
            <p:cNvSpPr>
              <a:spLocks/>
            </p:cNvSpPr>
            <p:nvPr/>
          </p:nvSpPr>
          <p:spPr bwMode="auto">
            <a:xfrm>
              <a:off x="4370" y="2896"/>
              <a:ext cx="28" cy="28"/>
            </a:xfrm>
            <a:custGeom>
              <a:avLst/>
              <a:gdLst>
                <a:gd name="T0" fmla="*/ 27 w 28"/>
                <a:gd name="T1" fmla="*/ 0 h 28"/>
                <a:gd name="T2" fmla="*/ 20 w 28"/>
                <a:gd name="T3" fmla="*/ 17 h 28"/>
                <a:gd name="T4" fmla="*/ 0 w 28"/>
                <a:gd name="T5" fmla="*/ 27 h 28"/>
                <a:gd name="T6" fmla="*/ 20 w 28"/>
                <a:gd name="T7" fmla="*/ 27 h 28"/>
                <a:gd name="T8" fmla="*/ 27 w 28"/>
                <a:gd name="T9" fmla="*/ 0 h 28"/>
                <a:gd name="T10" fmla="*/ 0 60000 65536"/>
                <a:gd name="T11" fmla="*/ 0 60000 65536"/>
                <a:gd name="T12" fmla="*/ 0 60000 65536"/>
                <a:gd name="T13" fmla="*/ 0 60000 65536"/>
                <a:gd name="T14" fmla="*/ 0 60000 65536"/>
                <a:gd name="T15" fmla="*/ 0 w 28"/>
                <a:gd name="T16" fmla="*/ 0 h 28"/>
                <a:gd name="T17" fmla="*/ 28 w 28"/>
                <a:gd name="T18" fmla="*/ 28 h 28"/>
              </a:gdLst>
              <a:ahLst/>
              <a:cxnLst>
                <a:cxn ang="T10">
                  <a:pos x="T0" y="T1"/>
                </a:cxn>
                <a:cxn ang="T11">
                  <a:pos x="T2" y="T3"/>
                </a:cxn>
                <a:cxn ang="T12">
                  <a:pos x="T4" y="T5"/>
                </a:cxn>
                <a:cxn ang="T13">
                  <a:pos x="T6" y="T7"/>
                </a:cxn>
                <a:cxn ang="T14">
                  <a:pos x="T8" y="T9"/>
                </a:cxn>
              </a:cxnLst>
              <a:rect l="T15" t="T16" r="T17" b="T18"/>
              <a:pathLst>
                <a:path w="28" h="28">
                  <a:moveTo>
                    <a:pt x="27" y="0"/>
                  </a:moveTo>
                  <a:lnTo>
                    <a:pt x="20" y="17"/>
                  </a:lnTo>
                  <a:lnTo>
                    <a:pt x="0" y="27"/>
                  </a:lnTo>
                  <a:lnTo>
                    <a:pt x="20" y="27"/>
                  </a:lnTo>
                  <a:lnTo>
                    <a:pt x="27" y="0"/>
                  </a:lnTo>
                </a:path>
              </a:pathLst>
            </a:custGeom>
            <a:solidFill>
              <a:srgbClr val="606060"/>
            </a:solidFill>
            <a:ln w="9525" cap="rnd">
              <a:noFill/>
              <a:round/>
              <a:headEnd type="none" w="sm" len="sm"/>
              <a:tailEnd type="none" w="sm" len="sm"/>
            </a:ln>
          </p:spPr>
          <p:txBody>
            <a:bodyPr/>
            <a:lstStyle/>
            <a:p>
              <a:endParaRPr lang="es-ES"/>
            </a:p>
          </p:txBody>
        </p:sp>
        <p:sp>
          <p:nvSpPr>
            <p:cNvPr id="85598" name="Freeform 102"/>
            <p:cNvSpPr>
              <a:spLocks/>
            </p:cNvSpPr>
            <p:nvPr/>
          </p:nvSpPr>
          <p:spPr bwMode="auto">
            <a:xfrm>
              <a:off x="4283" y="2891"/>
              <a:ext cx="27" cy="26"/>
            </a:xfrm>
            <a:custGeom>
              <a:avLst/>
              <a:gdLst>
                <a:gd name="T0" fmla="*/ 26 w 27"/>
                <a:gd name="T1" fmla="*/ 0 h 26"/>
                <a:gd name="T2" fmla="*/ 13 w 27"/>
                <a:gd name="T3" fmla="*/ 2 h 26"/>
                <a:gd name="T4" fmla="*/ 11 w 27"/>
                <a:gd name="T5" fmla="*/ 6 h 26"/>
                <a:gd name="T6" fmla="*/ 11 w 27"/>
                <a:gd name="T7" fmla="*/ 13 h 26"/>
                <a:gd name="T8" fmla="*/ 10 w 27"/>
                <a:gd name="T9" fmla="*/ 19 h 26"/>
                <a:gd name="T10" fmla="*/ 0 w 27"/>
                <a:gd name="T11" fmla="*/ 25 h 26"/>
                <a:gd name="T12" fmla="*/ 13 w 27"/>
                <a:gd name="T13" fmla="*/ 22 h 26"/>
                <a:gd name="T14" fmla="*/ 15 w 27"/>
                <a:gd name="T15" fmla="*/ 8 h 26"/>
                <a:gd name="T16" fmla="*/ 26 w 27"/>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26"/>
                <a:gd name="T29" fmla="*/ 27 w 27"/>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26">
                  <a:moveTo>
                    <a:pt x="26" y="0"/>
                  </a:moveTo>
                  <a:lnTo>
                    <a:pt x="13" y="2"/>
                  </a:lnTo>
                  <a:lnTo>
                    <a:pt x="11" y="6"/>
                  </a:lnTo>
                  <a:lnTo>
                    <a:pt x="11" y="13"/>
                  </a:lnTo>
                  <a:lnTo>
                    <a:pt x="10" y="19"/>
                  </a:lnTo>
                  <a:lnTo>
                    <a:pt x="0" y="25"/>
                  </a:lnTo>
                  <a:lnTo>
                    <a:pt x="13" y="22"/>
                  </a:lnTo>
                  <a:lnTo>
                    <a:pt x="15" y="8"/>
                  </a:lnTo>
                  <a:lnTo>
                    <a:pt x="26" y="0"/>
                  </a:lnTo>
                </a:path>
              </a:pathLst>
            </a:custGeom>
            <a:solidFill>
              <a:srgbClr val="606060"/>
            </a:solidFill>
            <a:ln w="9525" cap="rnd">
              <a:noFill/>
              <a:round/>
              <a:headEnd type="none" w="sm" len="sm"/>
              <a:tailEnd type="none" w="sm" len="sm"/>
            </a:ln>
          </p:spPr>
          <p:txBody>
            <a:bodyPr/>
            <a:lstStyle/>
            <a:p>
              <a:endParaRPr lang="es-ES"/>
            </a:p>
          </p:txBody>
        </p:sp>
        <p:sp>
          <p:nvSpPr>
            <p:cNvPr id="85599" name="Freeform 103"/>
            <p:cNvSpPr>
              <a:spLocks/>
            </p:cNvSpPr>
            <p:nvPr/>
          </p:nvSpPr>
          <p:spPr bwMode="auto">
            <a:xfrm>
              <a:off x="4302" y="2707"/>
              <a:ext cx="27" cy="41"/>
            </a:xfrm>
            <a:custGeom>
              <a:avLst/>
              <a:gdLst>
                <a:gd name="T0" fmla="*/ 19 w 27"/>
                <a:gd name="T1" fmla="*/ 0 h 41"/>
                <a:gd name="T2" fmla="*/ 13 w 27"/>
                <a:gd name="T3" fmla="*/ 3 h 41"/>
                <a:gd name="T4" fmla="*/ 12 w 27"/>
                <a:gd name="T5" fmla="*/ 11 h 41"/>
                <a:gd name="T6" fmla="*/ 2 w 27"/>
                <a:gd name="T7" fmla="*/ 18 h 41"/>
                <a:gd name="T8" fmla="*/ 0 w 27"/>
                <a:gd name="T9" fmla="*/ 25 h 41"/>
                <a:gd name="T10" fmla="*/ 0 w 27"/>
                <a:gd name="T11" fmla="*/ 33 h 41"/>
                <a:gd name="T12" fmla="*/ 0 w 27"/>
                <a:gd name="T13" fmla="*/ 40 h 41"/>
                <a:gd name="T14" fmla="*/ 26 w 27"/>
                <a:gd name="T15" fmla="*/ 16 h 41"/>
                <a:gd name="T16" fmla="*/ 19 w 27"/>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41"/>
                <a:gd name="T29" fmla="*/ 27 w 27"/>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41">
                  <a:moveTo>
                    <a:pt x="19" y="0"/>
                  </a:moveTo>
                  <a:lnTo>
                    <a:pt x="13" y="3"/>
                  </a:lnTo>
                  <a:lnTo>
                    <a:pt x="12" y="11"/>
                  </a:lnTo>
                  <a:lnTo>
                    <a:pt x="2" y="18"/>
                  </a:lnTo>
                  <a:lnTo>
                    <a:pt x="0" y="25"/>
                  </a:lnTo>
                  <a:lnTo>
                    <a:pt x="0" y="33"/>
                  </a:lnTo>
                  <a:lnTo>
                    <a:pt x="0" y="40"/>
                  </a:lnTo>
                  <a:lnTo>
                    <a:pt x="26" y="16"/>
                  </a:lnTo>
                  <a:lnTo>
                    <a:pt x="19" y="0"/>
                  </a:lnTo>
                </a:path>
              </a:pathLst>
            </a:custGeom>
            <a:solidFill>
              <a:srgbClr val="400000"/>
            </a:solidFill>
            <a:ln w="12700" cap="rnd">
              <a:solidFill>
                <a:srgbClr val="000000"/>
              </a:solidFill>
              <a:round/>
              <a:headEnd type="none" w="sm" len="sm"/>
              <a:tailEnd type="none" w="sm" len="sm"/>
            </a:ln>
          </p:spPr>
          <p:txBody>
            <a:bodyPr/>
            <a:lstStyle/>
            <a:p>
              <a:endParaRPr lang="es-ES"/>
            </a:p>
          </p:txBody>
        </p:sp>
        <p:sp>
          <p:nvSpPr>
            <p:cNvPr id="85600" name="Freeform 104"/>
            <p:cNvSpPr>
              <a:spLocks/>
            </p:cNvSpPr>
            <p:nvPr/>
          </p:nvSpPr>
          <p:spPr bwMode="auto">
            <a:xfrm>
              <a:off x="4316" y="2683"/>
              <a:ext cx="49" cy="32"/>
            </a:xfrm>
            <a:custGeom>
              <a:avLst/>
              <a:gdLst>
                <a:gd name="T0" fmla="*/ 45 w 49"/>
                <a:gd name="T1" fmla="*/ 0 h 32"/>
                <a:gd name="T2" fmla="*/ 37 w 49"/>
                <a:gd name="T3" fmla="*/ 0 h 32"/>
                <a:gd name="T4" fmla="*/ 27 w 49"/>
                <a:gd name="T5" fmla="*/ 4 h 32"/>
                <a:gd name="T6" fmla="*/ 14 w 49"/>
                <a:gd name="T7" fmla="*/ 8 h 32"/>
                <a:gd name="T8" fmla="*/ 8 w 49"/>
                <a:gd name="T9" fmla="*/ 14 h 32"/>
                <a:gd name="T10" fmla="*/ 0 w 49"/>
                <a:gd name="T11" fmla="*/ 19 h 32"/>
                <a:gd name="T12" fmla="*/ 0 w 49"/>
                <a:gd name="T13" fmla="*/ 22 h 32"/>
                <a:gd name="T14" fmla="*/ 0 w 49"/>
                <a:gd name="T15" fmla="*/ 31 h 32"/>
                <a:gd name="T16" fmla="*/ 48 w 49"/>
                <a:gd name="T17" fmla="*/ 5 h 32"/>
                <a:gd name="T18" fmla="*/ 45 w 49"/>
                <a:gd name="T19" fmla="*/ 0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32"/>
                <a:gd name="T32" fmla="*/ 49 w 49"/>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32">
                  <a:moveTo>
                    <a:pt x="45" y="0"/>
                  </a:moveTo>
                  <a:lnTo>
                    <a:pt x="37" y="0"/>
                  </a:lnTo>
                  <a:lnTo>
                    <a:pt x="27" y="4"/>
                  </a:lnTo>
                  <a:lnTo>
                    <a:pt x="14" y="8"/>
                  </a:lnTo>
                  <a:lnTo>
                    <a:pt x="8" y="14"/>
                  </a:lnTo>
                  <a:lnTo>
                    <a:pt x="0" y="19"/>
                  </a:lnTo>
                  <a:lnTo>
                    <a:pt x="0" y="22"/>
                  </a:lnTo>
                  <a:lnTo>
                    <a:pt x="0" y="31"/>
                  </a:lnTo>
                  <a:lnTo>
                    <a:pt x="48" y="5"/>
                  </a:lnTo>
                  <a:lnTo>
                    <a:pt x="45"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85601" name="Freeform 105"/>
            <p:cNvSpPr>
              <a:spLocks/>
            </p:cNvSpPr>
            <p:nvPr/>
          </p:nvSpPr>
          <p:spPr bwMode="auto">
            <a:xfrm>
              <a:off x="4323" y="2686"/>
              <a:ext cx="42" cy="29"/>
            </a:xfrm>
            <a:custGeom>
              <a:avLst/>
              <a:gdLst>
                <a:gd name="T0" fmla="*/ 0 w 42"/>
                <a:gd name="T1" fmla="*/ 28 h 29"/>
                <a:gd name="T2" fmla="*/ 0 w 42"/>
                <a:gd name="T3" fmla="*/ 18 h 29"/>
                <a:gd name="T4" fmla="*/ 0 w 42"/>
                <a:gd name="T5" fmla="*/ 16 h 29"/>
                <a:gd name="T6" fmla="*/ 9 w 42"/>
                <a:gd name="T7" fmla="*/ 10 h 29"/>
                <a:gd name="T8" fmla="*/ 18 w 42"/>
                <a:gd name="T9" fmla="*/ 4 h 29"/>
                <a:gd name="T10" fmla="*/ 28 w 42"/>
                <a:gd name="T11" fmla="*/ 0 h 29"/>
                <a:gd name="T12" fmla="*/ 36 w 42"/>
                <a:gd name="T13" fmla="*/ 0 h 29"/>
                <a:gd name="T14" fmla="*/ 41 w 42"/>
                <a:gd name="T15" fmla="*/ 9 h 29"/>
                <a:gd name="T16" fmla="*/ 8 w 42"/>
                <a:gd name="T17" fmla="*/ 22 h 29"/>
                <a:gd name="T18" fmla="*/ 0 w 42"/>
                <a:gd name="T19" fmla="*/ 28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2"/>
                <a:gd name="T31" fmla="*/ 0 h 29"/>
                <a:gd name="T32" fmla="*/ 42 w 42"/>
                <a:gd name="T33" fmla="*/ 29 h 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2" h="29">
                  <a:moveTo>
                    <a:pt x="0" y="28"/>
                  </a:moveTo>
                  <a:lnTo>
                    <a:pt x="0" y="18"/>
                  </a:lnTo>
                  <a:lnTo>
                    <a:pt x="0" y="16"/>
                  </a:lnTo>
                  <a:lnTo>
                    <a:pt x="9" y="10"/>
                  </a:lnTo>
                  <a:lnTo>
                    <a:pt x="18" y="4"/>
                  </a:lnTo>
                  <a:lnTo>
                    <a:pt x="28" y="0"/>
                  </a:lnTo>
                  <a:lnTo>
                    <a:pt x="36" y="0"/>
                  </a:lnTo>
                  <a:lnTo>
                    <a:pt x="41" y="9"/>
                  </a:lnTo>
                  <a:lnTo>
                    <a:pt x="8" y="22"/>
                  </a:lnTo>
                  <a:lnTo>
                    <a:pt x="0" y="28"/>
                  </a:lnTo>
                </a:path>
              </a:pathLst>
            </a:custGeom>
            <a:solidFill>
              <a:srgbClr val="E0E0E0"/>
            </a:solidFill>
            <a:ln w="9525" cap="rnd">
              <a:noFill/>
              <a:round/>
              <a:headEnd type="none" w="sm" len="sm"/>
              <a:tailEnd type="none" w="sm" len="sm"/>
            </a:ln>
          </p:spPr>
          <p:txBody>
            <a:bodyPr/>
            <a:lstStyle/>
            <a:p>
              <a:endParaRPr lang="es-ES"/>
            </a:p>
          </p:txBody>
        </p:sp>
        <p:sp>
          <p:nvSpPr>
            <p:cNvPr id="85602" name="Freeform 106"/>
            <p:cNvSpPr>
              <a:spLocks/>
            </p:cNvSpPr>
            <p:nvPr/>
          </p:nvSpPr>
          <p:spPr bwMode="auto">
            <a:xfrm>
              <a:off x="4323" y="2696"/>
              <a:ext cx="42" cy="27"/>
            </a:xfrm>
            <a:custGeom>
              <a:avLst/>
              <a:gdLst>
                <a:gd name="T0" fmla="*/ 41 w 42"/>
                <a:gd name="T1" fmla="*/ 0 h 27"/>
                <a:gd name="T2" fmla="*/ 27 w 42"/>
                <a:gd name="T3" fmla="*/ 7 h 27"/>
                <a:gd name="T4" fmla="*/ 14 w 42"/>
                <a:gd name="T5" fmla="*/ 16 h 27"/>
                <a:gd name="T6" fmla="*/ 5 w 42"/>
                <a:gd name="T7" fmla="*/ 22 h 27"/>
                <a:gd name="T8" fmla="*/ 0 w 42"/>
                <a:gd name="T9" fmla="*/ 26 h 27"/>
                <a:gd name="T10" fmla="*/ 10 w 42"/>
                <a:gd name="T11" fmla="*/ 21 h 27"/>
                <a:gd name="T12" fmla="*/ 20 w 42"/>
                <a:gd name="T13" fmla="*/ 15 h 27"/>
                <a:gd name="T14" fmla="*/ 30 w 42"/>
                <a:gd name="T15" fmla="*/ 8 h 27"/>
                <a:gd name="T16" fmla="*/ 41 w 42"/>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
                <a:gd name="T28" fmla="*/ 0 h 27"/>
                <a:gd name="T29" fmla="*/ 42 w 42"/>
                <a:gd name="T30" fmla="*/ 27 h 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 h="27">
                  <a:moveTo>
                    <a:pt x="41" y="0"/>
                  </a:moveTo>
                  <a:lnTo>
                    <a:pt x="27" y="7"/>
                  </a:lnTo>
                  <a:lnTo>
                    <a:pt x="14" y="16"/>
                  </a:lnTo>
                  <a:lnTo>
                    <a:pt x="5" y="22"/>
                  </a:lnTo>
                  <a:lnTo>
                    <a:pt x="0" y="26"/>
                  </a:lnTo>
                  <a:lnTo>
                    <a:pt x="10" y="21"/>
                  </a:lnTo>
                  <a:lnTo>
                    <a:pt x="20" y="15"/>
                  </a:lnTo>
                  <a:lnTo>
                    <a:pt x="30" y="8"/>
                  </a:lnTo>
                  <a:lnTo>
                    <a:pt x="41" y="0"/>
                  </a:lnTo>
                </a:path>
              </a:pathLst>
            </a:custGeom>
            <a:solidFill>
              <a:srgbClr val="606060"/>
            </a:solidFill>
            <a:ln w="9525" cap="rnd">
              <a:noFill/>
              <a:round/>
              <a:headEnd type="none" w="sm" len="sm"/>
              <a:tailEnd type="none" w="sm" len="sm"/>
            </a:ln>
          </p:spPr>
          <p:txBody>
            <a:bodyPr/>
            <a:lstStyle/>
            <a:p>
              <a:endParaRPr lang="es-ES"/>
            </a:p>
          </p:txBody>
        </p:sp>
        <p:sp>
          <p:nvSpPr>
            <p:cNvPr id="85603" name="Freeform 107"/>
            <p:cNvSpPr>
              <a:spLocks/>
            </p:cNvSpPr>
            <p:nvPr/>
          </p:nvSpPr>
          <p:spPr bwMode="auto">
            <a:xfrm>
              <a:off x="4268" y="2687"/>
              <a:ext cx="136" cy="262"/>
            </a:xfrm>
            <a:custGeom>
              <a:avLst/>
              <a:gdLst>
                <a:gd name="T0" fmla="*/ 100 w 136"/>
                <a:gd name="T1" fmla="*/ 6 h 262"/>
                <a:gd name="T2" fmla="*/ 96 w 136"/>
                <a:gd name="T3" fmla="*/ 0 h 262"/>
                <a:gd name="T4" fmla="*/ 88 w 136"/>
                <a:gd name="T5" fmla="*/ 3 h 262"/>
                <a:gd name="T6" fmla="*/ 78 w 136"/>
                <a:gd name="T7" fmla="*/ 8 h 262"/>
                <a:gd name="T8" fmla="*/ 67 w 136"/>
                <a:gd name="T9" fmla="*/ 12 h 262"/>
                <a:gd name="T10" fmla="*/ 58 w 136"/>
                <a:gd name="T11" fmla="*/ 17 h 262"/>
                <a:gd name="T12" fmla="*/ 51 w 136"/>
                <a:gd name="T13" fmla="*/ 21 h 262"/>
                <a:gd name="T14" fmla="*/ 48 w 136"/>
                <a:gd name="T15" fmla="*/ 27 h 262"/>
                <a:gd name="T16" fmla="*/ 45 w 136"/>
                <a:gd name="T17" fmla="*/ 32 h 262"/>
                <a:gd name="T18" fmla="*/ 42 w 136"/>
                <a:gd name="T19" fmla="*/ 38 h 262"/>
                <a:gd name="T20" fmla="*/ 40 w 136"/>
                <a:gd name="T21" fmla="*/ 47 h 262"/>
                <a:gd name="T22" fmla="*/ 29 w 136"/>
                <a:gd name="T23" fmla="*/ 68 h 262"/>
                <a:gd name="T24" fmla="*/ 21 w 136"/>
                <a:gd name="T25" fmla="*/ 107 h 262"/>
                <a:gd name="T26" fmla="*/ 20 w 136"/>
                <a:gd name="T27" fmla="*/ 137 h 262"/>
                <a:gd name="T28" fmla="*/ 16 w 136"/>
                <a:gd name="T29" fmla="*/ 159 h 262"/>
                <a:gd name="T30" fmla="*/ 14 w 136"/>
                <a:gd name="T31" fmla="*/ 177 h 262"/>
                <a:gd name="T32" fmla="*/ 13 w 136"/>
                <a:gd name="T33" fmla="*/ 190 h 262"/>
                <a:gd name="T34" fmla="*/ 9 w 136"/>
                <a:gd name="T35" fmla="*/ 204 h 262"/>
                <a:gd name="T36" fmla="*/ 0 w 136"/>
                <a:gd name="T37" fmla="*/ 227 h 262"/>
                <a:gd name="T38" fmla="*/ 8 w 136"/>
                <a:gd name="T39" fmla="*/ 239 h 262"/>
                <a:gd name="T40" fmla="*/ 30 w 136"/>
                <a:gd name="T41" fmla="*/ 251 h 262"/>
                <a:gd name="T42" fmla="*/ 64 w 136"/>
                <a:gd name="T43" fmla="*/ 261 h 262"/>
                <a:gd name="T44" fmla="*/ 88 w 136"/>
                <a:gd name="T45" fmla="*/ 257 h 262"/>
                <a:gd name="T46" fmla="*/ 104 w 136"/>
                <a:gd name="T47" fmla="*/ 249 h 262"/>
                <a:gd name="T48" fmla="*/ 107 w 136"/>
                <a:gd name="T49" fmla="*/ 209 h 262"/>
                <a:gd name="T50" fmla="*/ 110 w 136"/>
                <a:gd name="T51" fmla="*/ 243 h 262"/>
                <a:gd name="T52" fmla="*/ 126 w 136"/>
                <a:gd name="T53" fmla="*/ 234 h 262"/>
                <a:gd name="T54" fmla="*/ 130 w 136"/>
                <a:gd name="T55" fmla="*/ 215 h 262"/>
                <a:gd name="T56" fmla="*/ 120 w 136"/>
                <a:gd name="T57" fmla="*/ 176 h 262"/>
                <a:gd name="T58" fmla="*/ 120 w 136"/>
                <a:gd name="T59" fmla="*/ 165 h 262"/>
                <a:gd name="T60" fmla="*/ 122 w 136"/>
                <a:gd name="T61" fmla="*/ 152 h 262"/>
                <a:gd name="T62" fmla="*/ 124 w 136"/>
                <a:gd name="T63" fmla="*/ 134 h 262"/>
                <a:gd name="T64" fmla="*/ 128 w 136"/>
                <a:gd name="T65" fmla="*/ 119 h 262"/>
                <a:gd name="T66" fmla="*/ 135 w 136"/>
                <a:gd name="T67" fmla="*/ 95 h 262"/>
                <a:gd name="T68" fmla="*/ 133 w 136"/>
                <a:gd name="T69" fmla="*/ 69 h 262"/>
                <a:gd name="T70" fmla="*/ 135 w 136"/>
                <a:gd name="T71" fmla="*/ 51 h 262"/>
                <a:gd name="T72" fmla="*/ 131 w 136"/>
                <a:gd name="T73" fmla="*/ 34 h 262"/>
                <a:gd name="T74" fmla="*/ 126 w 136"/>
                <a:gd name="T75" fmla="*/ 29 h 262"/>
                <a:gd name="T76" fmla="*/ 120 w 136"/>
                <a:gd name="T77" fmla="*/ 18 h 262"/>
                <a:gd name="T78" fmla="*/ 112 w 136"/>
                <a:gd name="T79" fmla="*/ 12 h 262"/>
                <a:gd name="T80" fmla="*/ 100 w 136"/>
                <a:gd name="T81" fmla="*/ 6 h 26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36"/>
                <a:gd name="T124" fmla="*/ 0 h 262"/>
                <a:gd name="T125" fmla="*/ 136 w 136"/>
                <a:gd name="T126" fmla="*/ 262 h 26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36" h="262">
                  <a:moveTo>
                    <a:pt x="100" y="6"/>
                  </a:moveTo>
                  <a:lnTo>
                    <a:pt x="96" y="0"/>
                  </a:lnTo>
                  <a:lnTo>
                    <a:pt x="88" y="3"/>
                  </a:lnTo>
                  <a:lnTo>
                    <a:pt x="78" y="8"/>
                  </a:lnTo>
                  <a:lnTo>
                    <a:pt x="67" y="12"/>
                  </a:lnTo>
                  <a:lnTo>
                    <a:pt x="58" y="17"/>
                  </a:lnTo>
                  <a:lnTo>
                    <a:pt x="51" y="21"/>
                  </a:lnTo>
                  <a:lnTo>
                    <a:pt x="48" y="27"/>
                  </a:lnTo>
                  <a:lnTo>
                    <a:pt x="45" y="32"/>
                  </a:lnTo>
                  <a:lnTo>
                    <a:pt x="42" y="38"/>
                  </a:lnTo>
                  <a:lnTo>
                    <a:pt x="40" y="47"/>
                  </a:lnTo>
                  <a:lnTo>
                    <a:pt x="29" y="68"/>
                  </a:lnTo>
                  <a:lnTo>
                    <a:pt x="21" y="107"/>
                  </a:lnTo>
                  <a:lnTo>
                    <a:pt x="20" y="137"/>
                  </a:lnTo>
                  <a:lnTo>
                    <a:pt x="16" y="159"/>
                  </a:lnTo>
                  <a:lnTo>
                    <a:pt x="14" y="177"/>
                  </a:lnTo>
                  <a:lnTo>
                    <a:pt x="13" y="190"/>
                  </a:lnTo>
                  <a:lnTo>
                    <a:pt x="9" y="204"/>
                  </a:lnTo>
                  <a:lnTo>
                    <a:pt x="0" y="227"/>
                  </a:lnTo>
                  <a:lnTo>
                    <a:pt x="8" y="239"/>
                  </a:lnTo>
                  <a:lnTo>
                    <a:pt x="30" y="251"/>
                  </a:lnTo>
                  <a:lnTo>
                    <a:pt x="64" y="261"/>
                  </a:lnTo>
                  <a:lnTo>
                    <a:pt x="88" y="257"/>
                  </a:lnTo>
                  <a:lnTo>
                    <a:pt x="104" y="249"/>
                  </a:lnTo>
                  <a:lnTo>
                    <a:pt x="107" y="209"/>
                  </a:lnTo>
                  <a:lnTo>
                    <a:pt x="110" y="243"/>
                  </a:lnTo>
                  <a:lnTo>
                    <a:pt x="126" y="234"/>
                  </a:lnTo>
                  <a:lnTo>
                    <a:pt x="130" y="215"/>
                  </a:lnTo>
                  <a:lnTo>
                    <a:pt x="120" y="176"/>
                  </a:lnTo>
                  <a:lnTo>
                    <a:pt x="120" y="165"/>
                  </a:lnTo>
                  <a:lnTo>
                    <a:pt x="122" y="152"/>
                  </a:lnTo>
                  <a:lnTo>
                    <a:pt x="124" y="134"/>
                  </a:lnTo>
                  <a:lnTo>
                    <a:pt x="128" y="119"/>
                  </a:lnTo>
                  <a:lnTo>
                    <a:pt x="135" y="95"/>
                  </a:lnTo>
                  <a:lnTo>
                    <a:pt x="133" y="69"/>
                  </a:lnTo>
                  <a:lnTo>
                    <a:pt x="135" y="51"/>
                  </a:lnTo>
                  <a:lnTo>
                    <a:pt x="131" y="34"/>
                  </a:lnTo>
                  <a:lnTo>
                    <a:pt x="126" y="29"/>
                  </a:lnTo>
                  <a:lnTo>
                    <a:pt x="120" y="18"/>
                  </a:lnTo>
                  <a:lnTo>
                    <a:pt x="112" y="12"/>
                  </a:lnTo>
                  <a:lnTo>
                    <a:pt x="10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604" name="Freeform 108"/>
            <p:cNvSpPr>
              <a:spLocks/>
            </p:cNvSpPr>
            <p:nvPr/>
          </p:nvSpPr>
          <p:spPr bwMode="auto">
            <a:xfrm>
              <a:off x="4272" y="2690"/>
              <a:ext cx="129" cy="252"/>
            </a:xfrm>
            <a:custGeom>
              <a:avLst/>
              <a:gdLst>
                <a:gd name="T0" fmla="*/ 16 w 129"/>
                <a:gd name="T1" fmla="*/ 155 h 252"/>
                <a:gd name="T2" fmla="*/ 19 w 129"/>
                <a:gd name="T3" fmla="*/ 139 h 252"/>
                <a:gd name="T4" fmla="*/ 19 w 129"/>
                <a:gd name="T5" fmla="*/ 130 h 252"/>
                <a:gd name="T6" fmla="*/ 32 w 129"/>
                <a:gd name="T7" fmla="*/ 121 h 252"/>
                <a:gd name="T8" fmla="*/ 48 w 129"/>
                <a:gd name="T9" fmla="*/ 110 h 252"/>
                <a:gd name="T10" fmla="*/ 68 w 129"/>
                <a:gd name="T11" fmla="*/ 89 h 252"/>
                <a:gd name="T12" fmla="*/ 81 w 129"/>
                <a:gd name="T13" fmla="*/ 73 h 252"/>
                <a:gd name="T14" fmla="*/ 104 w 129"/>
                <a:gd name="T15" fmla="*/ 62 h 252"/>
                <a:gd name="T16" fmla="*/ 85 w 129"/>
                <a:gd name="T17" fmla="*/ 67 h 252"/>
                <a:gd name="T18" fmla="*/ 86 w 129"/>
                <a:gd name="T19" fmla="*/ 56 h 252"/>
                <a:gd name="T20" fmla="*/ 82 w 129"/>
                <a:gd name="T21" fmla="*/ 46 h 252"/>
                <a:gd name="T22" fmla="*/ 80 w 129"/>
                <a:gd name="T23" fmla="*/ 41 h 252"/>
                <a:gd name="T24" fmla="*/ 72 w 129"/>
                <a:gd name="T25" fmla="*/ 34 h 252"/>
                <a:gd name="T26" fmla="*/ 65 w 129"/>
                <a:gd name="T27" fmla="*/ 30 h 252"/>
                <a:gd name="T28" fmla="*/ 57 w 129"/>
                <a:gd name="T29" fmla="*/ 30 h 252"/>
                <a:gd name="T30" fmla="*/ 50 w 129"/>
                <a:gd name="T31" fmla="*/ 30 h 252"/>
                <a:gd name="T32" fmla="*/ 41 w 129"/>
                <a:gd name="T33" fmla="*/ 34 h 252"/>
                <a:gd name="T34" fmla="*/ 46 w 129"/>
                <a:gd name="T35" fmla="*/ 27 h 252"/>
                <a:gd name="T36" fmla="*/ 50 w 129"/>
                <a:gd name="T37" fmla="*/ 20 h 252"/>
                <a:gd name="T38" fmla="*/ 58 w 129"/>
                <a:gd name="T39" fmla="*/ 14 h 252"/>
                <a:gd name="T40" fmla="*/ 66 w 129"/>
                <a:gd name="T41" fmla="*/ 9 h 252"/>
                <a:gd name="T42" fmla="*/ 78 w 129"/>
                <a:gd name="T43" fmla="*/ 5 h 252"/>
                <a:gd name="T44" fmla="*/ 88 w 129"/>
                <a:gd name="T45" fmla="*/ 0 h 252"/>
                <a:gd name="T46" fmla="*/ 91 w 129"/>
                <a:gd name="T47" fmla="*/ 0 h 252"/>
                <a:gd name="T48" fmla="*/ 96 w 129"/>
                <a:gd name="T49" fmla="*/ 5 h 252"/>
                <a:gd name="T50" fmla="*/ 105 w 129"/>
                <a:gd name="T51" fmla="*/ 10 h 252"/>
                <a:gd name="T52" fmla="*/ 110 w 129"/>
                <a:gd name="T53" fmla="*/ 16 h 252"/>
                <a:gd name="T54" fmla="*/ 117 w 129"/>
                <a:gd name="T55" fmla="*/ 24 h 252"/>
                <a:gd name="T56" fmla="*/ 123 w 129"/>
                <a:gd name="T57" fmla="*/ 33 h 252"/>
                <a:gd name="T58" fmla="*/ 126 w 129"/>
                <a:gd name="T59" fmla="*/ 43 h 252"/>
                <a:gd name="T60" fmla="*/ 128 w 129"/>
                <a:gd name="T61" fmla="*/ 56 h 252"/>
                <a:gd name="T62" fmla="*/ 126 w 129"/>
                <a:gd name="T63" fmla="*/ 73 h 252"/>
                <a:gd name="T64" fmla="*/ 126 w 129"/>
                <a:gd name="T65" fmla="*/ 89 h 252"/>
                <a:gd name="T66" fmla="*/ 121 w 129"/>
                <a:gd name="T67" fmla="*/ 110 h 252"/>
                <a:gd name="T68" fmla="*/ 117 w 129"/>
                <a:gd name="T69" fmla="*/ 130 h 252"/>
                <a:gd name="T70" fmla="*/ 115 w 129"/>
                <a:gd name="T71" fmla="*/ 144 h 252"/>
                <a:gd name="T72" fmla="*/ 112 w 129"/>
                <a:gd name="T73" fmla="*/ 157 h 252"/>
                <a:gd name="T74" fmla="*/ 112 w 129"/>
                <a:gd name="T75" fmla="*/ 167 h 252"/>
                <a:gd name="T76" fmla="*/ 112 w 129"/>
                <a:gd name="T77" fmla="*/ 181 h 252"/>
                <a:gd name="T78" fmla="*/ 121 w 129"/>
                <a:gd name="T79" fmla="*/ 207 h 252"/>
                <a:gd name="T80" fmla="*/ 120 w 129"/>
                <a:gd name="T81" fmla="*/ 224 h 252"/>
                <a:gd name="T82" fmla="*/ 110 w 129"/>
                <a:gd name="T83" fmla="*/ 230 h 252"/>
                <a:gd name="T84" fmla="*/ 104 w 129"/>
                <a:gd name="T85" fmla="*/ 199 h 252"/>
                <a:gd name="T86" fmla="*/ 96 w 129"/>
                <a:gd name="T87" fmla="*/ 241 h 252"/>
                <a:gd name="T88" fmla="*/ 81 w 129"/>
                <a:gd name="T89" fmla="*/ 248 h 252"/>
                <a:gd name="T90" fmla="*/ 59 w 129"/>
                <a:gd name="T91" fmla="*/ 251 h 252"/>
                <a:gd name="T92" fmla="*/ 27 w 129"/>
                <a:gd name="T93" fmla="*/ 244 h 252"/>
                <a:gd name="T94" fmla="*/ 8 w 129"/>
                <a:gd name="T95" fmla="*/ 232 h 252"/>
                <a:gd name="T96" fmla="*/ 0 w 129"/>
                <a:gd name="T97" fmla="*/ 222 h 252"/>
                <a:gd name="T98" fmla="*/ 6 w 129"/>
                <a:gd name="T99" fmla="*/ 212 h 252"/>
                <a:gd name="T100" fmla="*/ 13 w 129"/>
                <a:gd name="T101" fmla="*/ 192 h 252"/>
                <a:gd name="T102" fmla="*/ 16 w 129"/>
                <a:gd name="T103" fmla="*/ 167 h 252"/>
                <a:gd name="T104" fmla="*/ 16 w 129"/>
                <a:gd name="T105" fmla="*/ 155 h 25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9"/>
                <a:gd name="T160" fmla="*/ 0 h 252"/>
                <a:gd name="T161" fmla="*/ 129 w 129"/>
                <a:gd name="T162" fmla="*/ 252 h 25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9" h="252">
                  <a:moveTo>
                    <a:pt x="16" y="155"/>
                  </a:moveTo>
                  <a:lnTo>
                    <a:pt x="19" y="139"/>
                  </a:lnTo>
                  <a:lnTo>
                    <a:pt x="19" y="130"/>
                  </a:lnTo>
                  <a:lnTo>
                    <a:pt x="32" y="121"/>
                  </a:lnTo>
                  <a:lnTo>
                    <a:pt x="48" y="110"/>
                  </a:lnTo>
                  <a:lnTo>
                    <a:pt x="68" y="89"/>
                  </a:lnTo>
                  <a:lnTo>
                    <a:pt x="81" y="73"/>
                  </a:lnTo>
                  <a:lnTo>
                    <a:pt x="104" y="62"/>
                  </a:lnTo>
                  <a:lnTo>
                    <a:pt x="85" y="67"/>
                  </a:lnTo>
                  <a:lnTo>
                    <a:pt x="86" y="56"/>
                  </a:lnTo>
                  <a:lnTo>
                    <a:pt x="82" y="46"/>
                  </a:lnTo>
                  <a:lnTo>
                    <a:pt x="80" y="41"/>
                  </a:lnTo>
                  <a:lnTo>
                    <a:pt x="72" y="34"/>
                  </a:lnTo>
                  <a:lnTo>
                    <a:pt x="65" y="30"/>
                  </a:lnTo>
                  <a:lnTo>
                    <a:pt x="57" y="30"/>
                  </a:lnTo>
                  <a:lnTo>
                    <a:pt x="50" y="30"/>
                  </a:lnTo>
                  <a:lnTo>
                    <a:pt x="41" y="34"/>
                  </a:lnTo>
                  <a:lnTo>
                    <a:pt x="46" y="27"/>
                  </a:lnTo>
                  <a:lnTo>
                    <a:pt x="50" y="20"/>
                  </a:lnTo>
                  <a:lnTo>
                    <a:pt x="58" y="14"/>
                  </a:lnTo>
                  <a:lnTo>
                    <a:pt x="66" y="9"/>
                  </a:lnTo>
                  <a:lnTo>
                    <a:pt x="78" y="5"/>
                  </a:lnTo>
                  <a:lnTo>
                    <a:pt x="88" y="0"/>
                  </a:lnTo>
                  <a:lnTo>
                    <a:pt x="91" y="0"/>
                  </a:lnTo>
                  <a:lnTo>
                    <a:pt x="96" y="5"/>
                  </a:lnTo>
                  <a:lnTo>
                    <a:pt x="105" y="10"/>
                  </a:lnTo>
                  <a:lnTo>
                    <a:pt x="110" y="16"/>
                  </a:lnTo>
                  <a:lnTo>
                    <a:pt x="117" y="24"/>
                  </a:lnTo>
                  <a:lnTo>
                    <a:pt x="123" y="33"/>
                  </a:lnTo>
                  <a:lnTo>
                    <a:pt x="126" y="43"/>
                  </a:lnTo>
                  <a:lnTo>
                    <a:pt x="128" y="56"/>
                  </a:lnTo>
                  <a:lnTo>
                    <a:pt x="126" y="73"/>
                  </a:lnTo>
                  <a:lnTo>
                    <a:pt x="126" y="89"/>
                  </a:lnTo>
                  <a:lnTo>
                    <a:pt x="121" y="110"/>
                  </a:lnTo>
                  <a:lnTo>
                    <a:pt x="117" y="130"/>
                  </a:lnTo>
                  <a:lnTo>
                    <a:pt x="115" y="144"/>
                  </a:lnTo>
                  <a:lnTo>
                    <a:pt x="112" y="157"/>
                  </a:lnTo>
                  <a:lnTo>
                    <a:pt x="112" y="167"/>
                  </a:lnTo>
                  <a:lnTo>
                    <a:pt x="112" y="181"/>
                  </a:lnTo>
                  <a:lnTo>
                    <a:pt x="121" y="207"/>
                  </a:lnTo>
                  <a:lnTo>
                    <a:pt x="120" y="224"/>
                  </a:lnTo>
                  <a:lnTo>
                    <a:pt x="110" y="230"/>
                  </a:lnTo>
                  <a:lnTo>
                    <a:pt x="104" y="199"/>
                  </a:lnTo>
                  <a:lnTo>
                    <a:pt x="96" y="241"/>
                  </a:lnTo>
                  <a:lnTo>
                    <a:pt x="81" y="248"/>
                  </a:lnTo>
                  <a:lnTo>
                    <a:pt x="59" y="251"/>
                  </a:lnTo>
                  <a:lnTo>
                    <a:pt x="27" y="244"/>
                  </a:lnTo>
                  <a:lnTo>
                    <a:pt x="8" y="232"/>
                  </a:lnTo>
                  <a:lnTo>
                    <a:pt x="0" y="222"/>
                  </a:lnTo>
                  <a:lnTo>
                    <a:pt x="6" y="212"/>
                  </a:lnTo>
                  <a:lnTo>
                    <a:pt x="13" y="192"/>
                  </a:lnTo>
                  <a:lnTo>
                    <a:pt x="16" y="167"/>
                  </a:lnTo>
                  <a:lnTo>
                    <a:pt x="16" y="155"/>
                  </a:lnTo>
                </a:path>
              </a:pathLst>
            </a:custGeom>
            <a:solidFill>
              <a:srgbClr val="808080"/>
            </a:solidFill>
            <a:ln w="9525" cap="rnd">
              <a:noFill/>
              <a:round/>
              <a:headEnd type="none" w="sm" len="sm"/>
              <a:tailEnd type="none" w="sm" len="sm"/>
            </a:ln>
          </p:spPr>
          <p:txBody>
            <a:bodyPr/>
            <a:lstStyle/>
            <a:p>
              <a:endParaRPr lang="es-ES"/>
            </a:p>
          </p:txBody>
        </p:sp>
        <p:sp>
          <p:nvSpPr>
            <p:cNvPr id="85605" name="Freeform 109"/>
            <p:cNvSpPr>
              <a:spLocks/>
            </p:cNvSpPr>
            <p:nvPr/>
          </p:nvSpPr>
          <p:spPr bwMode="auto">
            <a:xfrm>
              <a:off x="4359" y="2787"/>
              <a:ext cx="32" cy="81"/>
            </a:xfrm>
            <a:custGeom>
              <a:avLst/>
              <a:gdLst>
                <a:gd name="T0" fmla="*/ 0 w 32"/>
                <a:gd name="T1" fmla="*/ 80 h 81"/>
                <a:gd name="T2" fmla="*/ 4 w 32"/>
                <a:gd name="T3" fmla="*/ 76 h 81"/>
                <a:gd name="T4" fmla="*/ 9 w 32"/>
                <a:gd name="T5" fmla="*/ 69 h 81"/>
                <a:gd name="T6" fmla="*/ 14 w 32"/>
                <a:gd name="T7" fmla="*/ 58 h 81"/>
                <a:gd name="T8" fmla="*/ 17 w 32"/>
                <a:gd name="T9" fmla="*/ 48 h 81"/>
                <a:gd name="T10" fmla="*/ 22 w 32"/>
                <a:gd name="T11" fmla="*/ 37 h 81"/>
                <a:gd name="T12" fmla="*/ 24 w 32"/>
                <a:gd name="T13" fmla="*/ 27 h 81"/>
                <a:gd name="T14" fmla="*/ 27 w 32"/>
                <a:gd name="T15" fmla="*/ 10 h 81"/>
                <a:gd name="T16" fmla="*/ 31 w 32"/>
                <a:gd name="T17" fmla="*/ 0 h 81"/>
                <a:gd name="T18" fmla="*/ 22 w 32"/>
                <a:gd name="T19" fmla="*/ 22 h 81"/>
                <a:gd name="T20" fmla="*/ 17 w 32"/>
                <a:gd name="T21" fmla="*/ 41 h 81"/>
                <a:gd name="T22" fmla="*/ 12 w 32"/>
                <a:gd name="T23" fmla="*/ 51 h 81"/>
                <a:gd name="T24" fmla="*/ 2 w 32"/>
                <a:gd name="T25" fmla="*/ 66 h 81"/>
                <a:gd name="T26" fmla="*/ 0 w 32"/>
                <a:gd name="T27" fmla="*/ 80 h 8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2"/>
                <a:gd name="T43" fmla="*/ 0 h 81"/>
                <a:gd name="T44" fmla="*/ 32 w 32"/>
                <a:gd name="T45" fmla="*/ 81 h 8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2" h="81">
                  <a:moveTo>
                    <a:pt x="0" y="80"/>
                  </a:moveTo>
                  <a:lnTo>
                    <a:pt x="4" y="76"/>
                  </a:lnTo>
                  <a:lnTo>
                    <a:pt x="9" y="69"/>
                  </a:lnTo>
                  <a:lnTo>
                    <a:pt x="14" y="58"/>
                  </a:lnTo>
                  <a:lnTo>
                    <a:pt x="17" y="48"/>
                  </a:lnTo>
                  <a:lnTo>
                    <a:pt x="22" y="37"/>
                  </a:lnTo>
                  <a:lnTo>
                    <a:pt x="24" y="27"/>
                  </a:lnTo>
                  <a:lnTo>
                    <a:pt x="27" y="10"/>
                  </a:lnTo>
                  <a:lnTo>
                    <a:pt x="31" y="0"/>
                  </a:lnTo>
                  <a:lnTo>
                    <a:pt x="22" y="22"/>
                  </a:lnTo>
                  <a:lnTo>
                    <a:pt x="17" y="41"/>
                  </a:lnTo>
                  <a:lnTo>
                    <a:pt x="12" y="51"/>
                  </a:lnTo>
                  <a:lnTo>
                    <a:pt x="2" y="66"/>
                  </a:lnTo>
                  <a:lnTo>
                    <a:pt x="0" y="80"/>
                  </a:lnTo>
                </a:path>
              </a:pathLst>
            </a:custGeom>
            <a:solidFill>
              <a:srgbClr val="606060"/>
            </a:solidFill>
            <a:ln w="9525" cap="rnd">
              <a:noFill/>
              <a:round/>
              <a:headEnd type="none" w="sm" len="sm"/>
              <a:tailEnd type="none" w="sm" len="sm"/>
            </a:ln>
          </p:spPr>
          <p:txBody>
            <a:bodyPr/>
            <a:lstStyle/>
            <a:p>
              <a:endParaRPr lang="es-ES"/>
            </a:p>
          </p:txBody>
        </p:sp>
        <p:sp>
          <p:nvSpPr>
            <p:cNvPr id="85606" name="Freeform 110"/>
            <p:cNvSpPr>
              <a:spLocks/>
            </p:cNvSpPr>
            <p:nvPr/>
          </p:nvSpPr>
          <p:spPr bwMode="auto">
            <a:xfrm>
              <a:off x="4291" y="2857"/>
              <a:ext cx="44" cy="25"/>
            </a:xfrm>
            <a:custGeom>
              <a:avLst/>
              <a:gdLst>
                <a:gd name="T0" fmla="*/ 5 w 44"/>
                <a:gd name="T1" fmla="*/ 0 h 25"/>
                <a:gd name="T2" fmla="*/ 2 w 44"/>
                <a:gd name="T3" fmla="*/ 13 h 25"/>
                <a:gd name="T4" fmla="*/ 20 w 44"/>
                <a:gd name="T5" fmla="*/ 17 h 25"/>
                <a:gd name="T6" fmla="*/ 37 w 44"/>
                <a:gd name="T7" fmla="*/ 20 h 25"/>
                <a:gd name="T8" fmla="*/ 43 w 44"/>
                <a:gd name="T9" fmla="*/ 8 h 25"/>
                <a:gd name="T10" fmla="*/ 39 w 44"/>
                <a:gd name="T11" fmla="*/ 24 h 25"/>
                <a:gd name="T12" fmla="*/ 22 w 44"/>
                <a:gd name="T13" fmla="*/ 24 h 25"/>
                <a:gd name="T14" fmla="*/ 0 w 44"/>
                <a:gd name="T15" fmla="*/ 16 h 25"/>
                <a:gd name="T16" fmla="*/ 5 w 44"/>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
                <a:gd name="T28" fmla="*/ 0 h 25"/>
                <a:gd name="T29" fmla="*/ 44 w 44"/>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 h="25">
                  <a:moveTo>
                    <a:pt x="5" y="0"/>
                  </a:moveTo>
                  <a:lnTo>
                    <a:pt x="2" y="13"/>
                  </a:lnTo>
                  <a:lnTo>
                    <a:pt x="20" y="17"/>
                  </a:lnTo>
                  <a:lnTo>
                    <a:pt x="37" y="20"/>
                  </a:lnTo>
                  <a:lnTo>
                    <a:pt x="43" y="8"/>
                  </a:lnTo>
                  <a:lnTo>
                    <a:pt x="39" y="24"/>
                  </a:lnTo>
                  <a:lnTo>
                    <a:pt x="22" y="24"/>
                  </a:lnTo>
                  <a:lnTo>
                    <a:pt x="0" y="16"/>
                  </a:lnTo>
                  <a:lnTo>
                    <a:pt x="5" y="0"/>
                  </a:lnTo>
                </a:path>
              </a:pathLst>
            </a:custGeom>
            <a:solidFill>
              <a:srgbClr val="606060"/>
            </a:solidFill>
            <a:ln w="9525" cap="rnd">
              <a:noFill/>
              <a:round/>
              <a:headEnd type="none" w="sm" len="sm"/>
              <a:tailEnd type="none" w="sm" len="sm"/>
            </a:ln>
          </p:spPr>
          <p:txBody>
            <a:bodyPr/>
            <a:lstStyle/>
            <a:p>
              <a:endParaRPr lang="es-ES"/>
            </a:p>
          </p:txBody>
        </p:sp>
        <p:sp>
          <p:nvSpPr>
            <p:cNvPr id="85607" name="Freeform 111"/>
            <p:cNvSpPr>
              <a:spLocks/>
            </p:cNvSpPr>
            <p:nvPr/>
          </p:nvSpPr>
          <p:spPr bwMode="auto">
            <a:xfrm>
              <a:off x="4295" y="2805"/>
              <a:ext cx="141" cy="159"/>
            </a:xfrm>
            <a:custGeom>
              <a:avLst/>
              <a:gdLst>
                <a:gd name="T0" fmla="*/ 62 w 141"/>
                <a:gd name="T1" fmla="*/ 22 h 159"/>
                <a:gd name="T2" fmla="*/ 87 w 141"/>
                <a:gd name="T3" fmla="*/ 20 h 159"/>
                <a:gd name="T4" fmla="*/ 103 w 141"/>
                <a:gd name="T5" fmla="*/ 17 h 159"/>
                <a:gd name="T6" fmla="*/ 107 w 141"/>
                <a:gd name="T7" fmla="*/ 10 h 159"/>
                <a:gd name="T8" fmla="*/ 107 w 141"/>
                <a:gd name="T9" fmla="*/ 6 h 159"/>
                <a:gd name="T10" fmla="*/ 111 w 141"/>
                <a:gd name="T11" fmla="*/ 0 h 159"/>
                <a:gd name="T12" fmla="*/ 126 w 141"/>
                <a:gd name="T13" fmla="*/ 0 h 159"/>
                <a:gd name="T14" fmla="*/ 140 w 141"/>
                <a:gd name="T15" fmla="*/ 0 h 159"/>
                <a:gd name="T16" fmla="*/ 122 w 141"/>
                <a:gd name="T17" fmla="*/ 122 h 159"/>
                <a:gd name="T18" fmla="*/ 111 w 141"/>
                <a:gd name="T19" fmla="*/ 132 h 159"/>
                <a:gd name="T20" fmla="*/ 97 w 141"/>
                <a:gd name="T21" fmla="*/ 143 h 159"/>
                <a:gd name="T22" fmla="*/ 78 w 141"/>
                <a:gd name="T23" fmla="*/ 153 h 159"/>
                <a:gd name="T24" fmla="*/ 53 w 141"/>
                <a:gd name="T25" fmla="*/ 155 h 159"/>
                <a:gd name="T26" fmla="*/ 21 w 141"/>
                <a:gd name="T27" fmla="*/ 158 h 159"/>
                <a:gd name="T28" fmla="*/ 2 w 141"/>
                <a:gd name="T29" fmla="*/ 155 h 159"/>
                <a:gd name="T30" fmla="*/ 0 w 141"/>
                <a:gd name="T31" fmla="*/ 146 h 159"/>
                <a:gd name="T32" fmla="*/ 1 w 141"/>
                <a:gd name="T33" fmla="*/ 135 h 159"/>
                <a:gd name="T34" fmla="*/ 14 w 141"/>
                <a:gd name="T35" fmla="*/ 100 h 159"/>
                <a:gd name="T36" fmla="*/ 25 w 141"/>
                <a:gd name="T37" fmla="*/ 66 h 159"/>
                <a:gd name="T38" fmla="*/ 30 w 141"/>
                <a:gd name="T39" fmla="*/ 40 h 159"/>
                <a:gd name="T40" fmla="*/ 30 w 141"/>
                <a:gd name="T41" fmla="*/ 33 h 159"/>
                <a:gd name="T42" fmla="*/ 36 w 141"/>
                <a:gd name="T43" fmla="*/ 23 h 159"/>
                <a:gd name="T44" fmla="*/ 45 w 141"/>
                <a:gd name="T45" fmla="*/ 22 h 159"/>
                <a:gd name="T46" fmla="*/ 62 w 141"/>
                <a:gd name="T47" fmla="*/ 22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1"/>
                <a:gd name="T73" fmla="*/ 0 h 159"/>
                <a:gd name="T74" fmla="*/ 141 w 141"/>
                <a:gd name="T75" fmla="*/ 159 h 15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1" h="159">
                  <a:moveTo>
                    <a:pt x="62" y="22"/>
                  </a:moveTo>
                  <a:lnTo>
                    <a:pt x="87" y="20"/>
                  </a:lnTo>
                  <a:lnTo>
                    <a:pt x="103" y="17"/>
                  </a:lnTo>
                  <a:lnTo>
                    <a:pt x="107" y="10"/>
                  </a:lnTo>
                  <a:lnTo>
                    <a:pt x="107" y="6"/>
                  </a:lnTo>
                  <a:lnTo>
                    <a:pt x="111" y="0"/>
                  </a:lnTo>
                  <a:lnTo>
                    <a:pt x="126" y="0"/>
                  </a:lnTo>
                  <a:lnTo>
                    <a:pt x="140" y="0"/>
                  </a:lnTo>
                  <a:lnTo>
                    <a:pt x="122" y="122"/>
                  </a:lnTo>
                  <a:lnTo>
                    <a:pt x="111" y="132"/>
                  </a:lnTo>
                  <a:lnTo>
                    <a:pt x="97" y="143"/>
                  </a:lnTo>
                  <a:lnTo>
                    <a:pt x="78" y="153"/>
                  </a:lnTo>
                  <a:lnTo>
                    <a:pt x="53" y="155"/>
                  </a:lnTo>
                  <a:lnTo>
                    <a:pt x="21" y="158"/>
                  </a:lnTo>
                  <a:lnTo>
                    <a:pt x="2" y="155"/>
                  </a:lnTo>
                  <a:lnTo>
                    <a:pt x="0" y="146"/>
                  </a:lnTo>
                  <a:lnTo>
                    <a:pt x="1" y="135"/>
                  </a:lnTo>
                  <a:lnTo>
                    <a:pt x="14" y="100"/>
                  </a:lnTo>
                  <a:lnTo>
                    <a:pt x="25" y="66"/>
                  </a:lnTo>
                  <a:lnTo>
                    <a:pt x="30" y="40"/>
                  </a:lnTo>
                  <a:lnTo>
                    <a:pt x="30" y="33"/>
                  </a:lnTo>
                  <a:lnTo>
                    <a:pt x="36" y="23"/>
                  </a:lnTo>
                  <a:lnTo>
                    <a:pt x="45" y="22"/>
                  </a:lnTo>
                  <a:lnTo>
                    <a:pt x="62" y="2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85608" name="Freeform 112"/>
            <p:cNvSpPr>
              <a:spLocks/>
            </p:cNvSpPr>
            <p:nvPr/>
          </p:nvSpPr>
          <p:spPr bwMode="auto">
            <a:xfrm>
              <a:off x="4315" y="2812"/>
              <a:ext cx="113" cy="145"/>
            </a:xfrm>
            <a:custGeom>
              <a:avLst/>
              <a:gdLst>
                <a:gd name="T0" fmla="*/ 37 w 113"/>
                <a:gd name="T1" fmla="*/ 27 h 145"/>
                <a:gd name="T2" fmla="*/ 58 w 113"/>
                <a:gd name="T3" fmla="*/ 26 h 145"/>
                <a:gd name="T4" fmla="*/ 80 w 113"/>
                <a:gd name="T5" fmla="*/ 24 h 145"/>
                <a:gd name="T6" fmla="*/ 93 w 113"/>
                <a:gd name="T7" fmla="*/ 18 h 145"/>
                <a:gd name="T8" fmla="*/ 101 w 113"/>
                <a:gd name="T9" fmla="*/ 12 h 145"/>
                <a:gd name="T10" fmla="*/ 112 w 113"/>
                <a:gd name="T11" fmla="*/ 0 h 145"/>
                <a:gd name="T12" fmla="*/ 97 w 113"/>
                <a:gd name="T13" fmla="*/ 110 h 145"/>
                <a:gd name="T14" fmla="*/ 88 w 113"/>
                <a:gd name="T15" fmla="*/ 120 h 145"/>
                <a:gd name="T16" fmla="*/ 76 w 113"/>
                <a:gd name="T17" fmla="*/ 128 h 145"/>
                <a:gd name="T18" fmla="*/ 62 w 113"/>
                <a:gd name="T19" fmla="*/ 136 h 145"/>
                <a:gd name="T20" fmla="*/ 52 w 113"/>
                <a:gd name="T21" fmla="*/ 139 h 145"/>
                <a:gd name="T22" fmla="*/ 37 w 113"/>
                <a:gd name="T23" fmla="*/ 141 h 145"/>
                <a:gd name="T24" fmla="*/ 24 w 113"/>
                <a:gd name="T25" fmla="*/ 144 h 145"/>
                <a:gd name="T26" fmla="*/ 8 w 113"/>
                <a:gd name="T27" fmla="*/ 144 h 145"/>
                <a:gd name="T28" fmla="*/ 2 w 113"/>
                <a:gd name="T29" fmla="*/ 141 h 145"/>
                <a:gd name="T30" fmla="*/ 0 w 113"/>
                <a:gd name="T31" fmla="*/ 136 h 145"/>
                <a:gd name="T32" fmla="*/ 0 w 113"/>
                <a:gd name="T33" fmla="*/ 128 h 145"/>
                <a:gd name="T34" fmla="*/ 10 w 113"/>
                <a:gd name="T35" fmla="*/ 107 h 145"/>
                <a:gd name="T36" fmla="*/ 26 w 113"/>
                <a:gd name="T37" fmla="*/ 43 h 145"/>
                <a:gd name="T38" fmla="*/ 28 w 113"/>
                <a:gd name="T39" fmla="*/ 32 h 145"/>
                <a:gd name="T40" fmla="*/ 37 w 113"/>
                <a:gd name="T41" fmla="*/ 27 h 14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3"/>
                <a:gd name="T64" fmla="*/ 0 h 145"/>
                <a:gd name="T65" fmla="*/ 113 w 113"/>
                <a:gd name="T66" fmla="*/ 145 h 14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3" h="145">
                  <a:moveTo>
                    <a:pt x="37" y="27"/>
                  </a:moveTo>
                  <a:lnTo>
                    <a:pt x="58" y="26"/>
                  </a:lnTo>
                  <a:lnTo>
                    <a:pt x="80" y="24"/>
                  </a:lnTo>
                  <a:lnTo>
                    <a:pt x="93" y="18"/>
                  </a:lnTo>
                  <a:lnTo>
                    <a:pt x="101" y="12"/>
                  </a:lnTo>
                  <a:lnTo>
                    <a:pt x="112" y="0"/>
                  </a:lnTo>
                  <a:lnTo>
                    <a:pt x="97" y="110"/>
                  </a:lnTo>
                  <a:lnTo>
                    <a:pt x="88" y="120"/>
                  </a:lnTo>
                  <a:lnTo>
                    <a:pt x="76" y="128"/>
                  </a:lnTo>
                  <a:lnTo>
                    <a:pt x="62" y="136"/>
                  </a:lnTo>
                  <a:lnTo>
                    <a:pt x="52" y="139"/>
                  </a:lnTo>
                  <a:lnTo>
                    <a:pt x="37" y="141"/>
                  </a:lnTo>
                  <a:lnTo>
                    <a:pt x="24" y="144"/>
                  </a:lnTo>
                  <a:lnTo>
                    <a:pt x="8" y="144"/>
                  </a:lnTo>
                  <a:lnTo>
                    <a:pt x="2" y="141"/>
                  </a:lnTo>
                  <a:lnTo>
                    <a:pt x="0" y="136"/>
                  </a:lnTo>
                  <a:lnTo>
                    <a:pt x="0" y="128"/>
                  </a:lnTo>
                  <a:lnTo>
                    <a:pt x="10" y="107"/>
                  </a:lnTo>
                  <a:lnTo>
                    <a:pt x="26" y="43"/>
                  </a:lnTo>
                  <a:lnTo>
                    <a:pt x="28" y="32"/>
                  </a:lnTo>
                  <a:lnTo>
                    <a:pt x="37" y="27"/>
                  </a:lnTo>
                </a:path>
              </a:pathLst>
            </a:custGeom>
            <a:solidFill>
              <a:srgbClr val="606060"/>
            </a:solidFill>
            <a:ln w="9525" cap="rnd">
              <a:noFill/>
              <a:round/>
              <a:headEnd type="none" w="sm" len="sm"/>
              <a:tailEnd type="none" w="sm" len="sm"/>
            </a:ln>
          </p:spPr>
          <p:txBody>
            <a:bodyPr/>
            <a:lstStyle/>
            <a:p>
              <a:endParaRPr lang="es-ES"/>
            </a:p>
          </p:txBody>
        </p:sp>
        <p:sp>
          <p:nvSpPr>
            <p:cNvPr id="85609" name="Freeform 113"/>
            <p:cNvSpPr>
              <a:spLocks/>
            </p:cNvSpPr>
            <p:nvPr/>
          </p:nvSpPr>
          <p:spPr bwMode="auto">
            <a:xfrm>
              <a:off x="4183" y="2956"/>
              <a:ext cx="28" cy="83"/>
            </a:xfrm>
            <a:custGeom>
              <a:avLst/>
              <a:gdLst>
                <a:gd name="T0" fmla="*/ 13 w 28"/>
                <a:gd name="T1" fmla="*/ 0 h 83"/>
                <a:gd name="T2" fmla="*/ 0 w 28"/>
                <a:gd name="T3" fmla="*/ 3 h 83"/>
                <a:gd name="T4" fmla="*/ 13 w 28"/>
                <a:gd name="T5" fmla="*/ 7 h 83"/>
                <a:gd name="T6" fmla="*/ 13 w 28"/>
                <a:gd name="T7" fmla="*/ 14 h 83"/>
                <a:gd name="T8" fmla="*/ 13 w 28"/>
                <a:gd name="T9" fmla="*/ 21 h 83"/>
                <a:gd name="T10" fmla="*/ 13 w 28"/>
                <a:gd name="T11" fmla="*/ 37 h 83"/>
                <a:gd name="T12" fmla="*/ 13 w 28"/>
                <a:gd name="T13" fmla="*/ 82 h 83"/>
                <a:gd name="T14" fmla="*/ 27 w 28"/>
                <a:gd name="T15" fmla="*/ 80 h 83"/>
                <a:gd name="T16" fmla="*/ 27 w 28"/>
                <a:gd name="T17" fmla="*/ 35 h 83"/>
                <a:gd name="T18" fmla="*/ 13 w 28"/>
                <a:gd name="T19" fmla="*/ 22 h 83"/>
                <a:gd name="T20" fmla="*/ 27 w 28"/>
                <a:gd name="T21" fmla="*/ 15 h 83"/>
                <a:gd name="T22" fmla="*/ 27 w 28"/>
                <a:gd name="T23" fmla="*/ 14 h 83"/>
                <a:gd name="T24" fmla="*/ 27 w 28"/>
                <a:gd name="T25" fmla="*/ 8 h 83"/>
                <a:gd name="T26" fmla="*/ 13 w 28"/>
                <a:gd name="T27" fmla="*/ 3 h 83"/>
                <a:gd name="T28" fmla="*/ 13 w 28"/>
                <a:gd name="T29" fmla="*/ 0 h 8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8"/>
                <a:gd name="T46" fmla="*/ 0 h 83"/>
                <a:gd name="T47" fmla="*/ 28 w 28"/>
                <a:gd name="T48" fmla="*/ 83 h 8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8" h="83">
                  <a:moveTo>
                    <a:pt x="13" y="0"/>
                  </a:moveTo>
                  <a:lnTo>
                    <a:pt x="0" y="3"/>
                  </a:lnTo>
                  <a:lnTo>
                    <a:pt x="13" y="7"/>
                  </a:lnTo>
                  <a:lnTo>
                    <a:pt x="13" y="14"/>
                  </a:lnTo>
                  <a:lnTo>
                    <a:pt x="13" y="21"/>
                  </a:lnTo>
                  <a:lnTo>
                    <a:pt x="13" y="37"/>
                  </a:lnTo>
                  <a:lnTo>
                    <a:pt x="13" y="82"/>
                  </a:lnTo>
                  <a:lnTo>
                    <a:pt x="27" y="80"/>
                  </a:lnTo>
                  <a:lnTo>
                    <a:pt x="27" y="35"/>
                  </a:lnTo>
                  <a:lnTo>
                    <a:pt x="13" y="22"/>
                  </a:lnTo>
                  <a:lnTo>
                    <a:pt x="27" y="15"/>
                  </a:lnTo>
                  <a:lnTo>
                    <a:pt x="27" y="14"/>
                  </a:lnTo>
                  <a:lnTo>
                    <a:pt x="27" y="8"/>
                  </a:lnTo>
                  <a:lnTo>
                    <a:pt x="13" y="3"/>
                  </a:lnTo>
                  <a:lnTo>
                    <a:pt x="13" y="0"/>
                  </a:lnTo>
                </a:path>
              </a:pathLst>
            </a:custGeom>
            <a:solidFill>
              <a:srgbClr val="606060"/>
            </a:solidFill>
            <a:ln w="9525" cap="rnd">
              <a:noFill/>
              <a:round/>
              <a:headEnd type="none" w="sm" len="sm"/>
              <a:tailEnd type="none" w="sm" len="sm"/>
            </a:ln>
          </p:spPr>
          <p:txBody>
            <a:bodyPr/>
            <a:lstStyle/>
            <a:p>
              <a:endParaRPr lang="es-ES"/>
            </a:p>
          </p:txBody>
        </p:sp>
        <p:sp>
          <p:nvSpPr>
            <p:cNvPr id="85610" name="Freeform 114"/>
            <p:cNvSpPr>
              <a:spLocks/>
            </p:cNvSpPr>
            <p:nvPr/>
          </p:nvSpPr>
          <p:spPr bwMode="auto">
            <a:xfrm>
              <a:off x="4196" y="2956"/>
              <a:ext cx="31" cy="26"/>
            </a:xfrm>
            <a:custGeom>
              <a:avLst/>
              <a:gdLst>
                <a:gd name="T0" fmla="*/ 0 w 31"/>
                <a:gd name="T1" fmla="*/ 0 h 26"/>
                <a:gd name="T2" fmla="*/ 15 w 31"/>
                <a:gd name="T3" fmla="*/ 25 h 26"/>
                <a:gd name="T4" fmla="*/ 26 w 31"/>
                <a:gd name="T5" fmla="*/ 25 h 26"/>
                <a:gd name="T6" fmla="*/ 30 w 31"/>
                <a:gd name="T7" fmla="*/ 25 h 26"/>
                <a:gd name="T8" fmla="*/ 20 w 31"/>
                <a:gd name="T9" fmla="*/ 0 h 26"/>
                <a:gd name="T10" fmla="*/ 0 w 31"/>
                <a:gd name="T11" fmla="*/ 0 h 26"/>
                <a:gd name="T12" fmla="*/ 0 60000 65536"/>
                <a:gd name="T13" fmla="*/ 0 60000 65536"/>
                <a:gd name="T14" fmla="*/ 0 60000 65536"/>
                <a:gd name="T15" fmla="*/ 0 60000 65536"/>
                <a:gd name="T16" fmla="*/ 0 60000 65536"/>
                <a:gd name="T17" fmla="*/ 0 60000 65536"/>
                <a:gd name="T18" fmla="*/ 0 w 31"/>
                <a:gd name="T19" fmla="*/ 0 h 26"/>
                <a:gd name="T20" fmla="*/ 31 w 31"/>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31" h="26">
                  <a:moveTo>
                    <a:pt x="0" y="0"/>
                  </a:moveTo>
                  <a:lnTo>
                    <a:pt x="15" y="25"/>
                  </a:lnTo>
                  <a:lnTo>
                    <a:pt x="26" y="25"/>
                  </a:lnTo>
                  <a:lnTo>
                    <a:pt x="30" y="25"/>
                  </a:lnTo>
                  <a:lnTo>
                    <a:pt x="20" y="0"/>
                  </a:lnTo>
                  <a:lnTo>
                    <a:pt x="0" y="0"/>
                  </a:lnTo>
                </a:path>
              </a:pathLst>
            </a:custGeom>
            <a:solidFill>
              <a:srgbClr val="606060"/>
            </a:solidFill>
            <a:ln w="9525" cap="rnd">
              <a:noFill/>
              <a:round/>
              <a:headEnd type="none" w="sm" len="sm"/>
              <a:tailEnd type="none" w="sm" len="sm"/>
            </a:ln>
          </p:spPr>
          <p:txBody>
            <a:bodyPr/>
            <a:lstStyle/>
            <a:p>
              <a:endParaRPr lang="es-ES"/>
            </a:p>
          </p:txBody>
        </p:sp>
        <p:sp>
          <p:nvSpPr>
            <p:cNvPr id="85611" name="Rectangle 115"/>
            <p:cNvSpPr>
              <a:spLocks noChangeArrowheads="1"/>
            </p:cNvSpPr>
            <p:nvPr/>
          </p:nvSpPr>
          <p:spPr bwMode="auto">
            <a:xfrm>
              <a:off x="4027" y="2951"/>
              <a:ext cx="62" cy="181"/>
            </a:xfrm>
            <a:prstGeom prst="rect">
              <a:avLst/>
            </a:prstGeom>
            <a:solidFill>
              <a:srgbClr val="402000"/>
            </a:solidFill>
            <a:ln w="12700">
              <a:solidFill>
                <a:srgbClr val="000000"/>
              </a:solidFill>
              <a:miter lim="800000"/>
              <a:headEnd/>
              <a:tailEnd/>
            </a:ln>
          </p:spPr>
          <p:txBody>
            <a:bodyPr wrap="none" anchor="ctr"/>
            <a:lstStyle/>
            <a:p>
              <a:pPr eaLnBrk="0" hangingPunct="0"/>
              <a:endParaRPr lang="es-ES"/>
            </a:p>
          </p:txBody>
        </p:sp>
        <p:sp>
          <p:nvSpPr>
            <p:cNvPr id="85612" name="Freeform 116"/>
            <p:cNvSpPr>
              <a:spLocks/>
            </p:cNvSpPr>
            <p:nvPr/>
          </p:nvSpPr>
          <p:spPr bwMode="auto">
            <a:xfrm>
              <a:off x="3994" y="2933"/>
              <a:ext cx="34" cy="203"/>
            </a:xfrm>
            <a:custGeom>
              <a:avLst/>
              <a:gdLst>
                <a:gd name="T0" fmla="*/ 33 w 34"/>
                <a:gd name="T1" fmla="*/ 6 h 203"/>
                <a:gd name="T2" fmla="*/ 33 w 34"/>
                <a:gd name="T3" fmla="*/ 202 h 203"/>
                <a:gd name="T4" fmla="*/ 0 w 34"/>
                <a:gd name="T5" fmla="*/ 168 h 203"/>
                <a:gd name="T6" fmla="*/ 0 w 34"/>
                <a:gd name="T7" fmla="*/ 0 h 203"/>
                <a:gd name="T8" fmla="*/ 33 w 34"/>
                <a:gd name="T9" fmla="*/ 6 h 203"/>
                <a:gd name="T10" fmla="*/ 0 60000 65536"/>
                <a:gd name="T11" fmla="*/ 0 60000 65536"/>
                <a:gd name="T12" fmla="*/ 0 60000 65536"/>
                <a:gd name="T13" fmla="*/ 0 60000 65536"/>
                <a:gd name="T14" fmla="*/ 0 60000 65536"/>
                <a:gd name="T15" fmla="*/ 0 w 34"/>
                <a:gd name="T16" fmla="*/ 0 h 203"/>
                <a:gd name="T17" fmla="*/ 34 w 34"/>
                <a:gd name="T18" fmla="*/ 203 h 203"/>
              </a:gdLst>
              <a:ahLst/>
              <a:cxnLst>
                <a:cxn ang="T10">
                  <a:pos x="T0" y="T1"/>
                </a:cxn>
                <a:cxn ang="T11">
                  <a:pos x="T2" y="T3"/>
                </a:cxn>
                <a:cxn ang="T12">
                  <a:pos x="T4" y="T5"/>
                </a:cxn>
                <a:cxn ang="T13">
                  <a:pos x="T6" y="T7"/>
                </a:cxn>
                <a:cxn ang="T14">
                  <a:pos x="T8" y="T9"/>
                </a:cxn>
              </a:cxnLst>
              <a:rect l="T15" t="T16" r="T17" b="T18"/>
              <a:pathLst>
                <a:path w="34" h="203">
                  <a:moveTo>
                    <a:pt x="33" y="6"/>
                  </a:moveTo>
                  <a:lnTo>
                    <a:pt x="33" y="202"/>
                  </a:lnTo>
                  <a:lnTo>
                    <a:pt x="0" y="168"/>
                  </a:lnTo>
                  <a:lnTo>
                    <a:pt x="0" y="0"/>
                  </a:lnTo>
                  <a:lnTo>
                    <a:pt x="33" y="6"/>
                  </a:lnTo>
                </a:path>
              </a:pathLst>
            </a:custGeom>
            <a:solidFill>
              <a:srgbClr val="201000"/>
            </a:solidFill>
            <a:ln w="12700" cap="rnd">
              <a:solidFill>
                <a:srgbClr val="000000"/>
              </a:solidFill>
              <a:round/>
              <a:headEnd type="none" w="sm" len="sm"/>
              <a:tailEnd type="none" w="sm" len="sm"/>
            </a:ln>
          </p:spPr>
          <p:txBody>
            <a:bodyPr/>
            <a:lstStyle/>
            <a:p>
              <a:endParaRPr lang="es-ES"/>
            </a:p>
          </p:txBody>
        </p:sp>
        <p:sp>
          <p:nvSpPr>
            <p:cNvPr id="85613" name="Freeform 117"/>
            <p:cNvSpPr>
              <a:spLocks/>
            </p:cNvSpPr>
            <p:nvPr/>
          </p:nvSpPr>
          <p:spPr bwMode="auto">
            <a:xfrm>
              <a:off x="3592" y="2690"/>
              <a:ext cx="808" cy="244"/>
            </a:xfrm>
            <a:custGeom>
              <a:avLst/>
              <a:gdLst>
                <a:gd name="T0" fmla="*/ 395 w 808"/>
                <a:gd name="T1" fmla="*/ 0 h 244"/>
                <a:gd name="T2" fmla="*/ 0 w 808"/>
                <a:gd name="T3" fmla="*/ 0 h 244"/>
                <a:gd name="T4" fmla="*/ 215 w 808"/>
                <a:gd name="T5" fmla="*/ 243 h 244"/>
                <a:gd name="T6" fmla="*/ 807 w 808"/>
                <a:gd name="T7" fmla="*/ 243 h 244"/>
                <a:gd name="T8" fmla="*/ 395 w 808"/>
                <a:gd name="T9" fmla="*/ 0 h 244"/>
                <a:gd name="T10" fmla="*/ 0 60000 65536"/>
                <a:gd name="T11" fmla="*/ 0 60000 65536"/>
                <a:gd name="T12" fmla="*/ 0 60000 65536"/>
                <a:gd name="T13" fmla="*/ 0 60000 65536"/>
                <a:gd name="T14" fmla="*/ 0 60000 65536"/>
                <a:gd name="T15" fmla="*/ 0 w 808"/>
                <a:gd name="T16" fmla="*/ 0 h 244"/>
                <a:gd name="T17" fmla="*/ 808 w 808"/>
                <a:gd name="T18" fmla="*/ 244 h 244"/>
              </a:gdLst>
              <a:ahLst/>
              <a:cxnLst>
                <a:cxn ang="T10">
                  <a:pos x="T0" y="T1"/>
                </a:cxn>
                <a:cxn ang="T11">
                  <a:pos x="T2" y="T3"/>
                </a:cxn>
                <a:cxn ang="T12">
                  <a:pos x="T4" y="T5"/>
                </a:cxn>
                <a:cxn ang="T13">
                  <a:pos x="T6" y="T7"/>
                </a:cxn>
                <a:cxn ang="T14">
                  <a:pos x="T8" y="T9"/>
                </a:cxn>
              </a:cxnLst>
              <a:rect l="T15" t="T16" r="T17" b="T18"/>
              <a:pathLst>
                <a:path w="808" h="244">
                  <a:moveTo>
                    <a:pt x="395" y="0"/>
                  </a:moveTo>
                  <a:lnTo>
                    <a:pt x="0" y="0"/>
                  </a:lnTo>
                  <a:lnTo>
                    <a:pt x="215" y="243"/>
                  </a:lnTo>
                  <a:lnTo>
                    <a:pt x="807" y="243"/>
                  </a:lnTo>
                  <a:lnTo>
                    <a:pt x="395" y="0"/>
                  </a:lnTo>
                </a:path>
              </a:pathLst>
            </a:custGeom>
            <a:solidFill>
              <a:srgbClr val="603000"/>
            </a:solidFill>
            <a:ln w="12700" cap="rnd">
              <a:solidFill>
                <a:srgbClr val="000000"/>
              </a:solidFill>
              <a:round/>
              <a:headEnd type="none" w="sm" len="sm"/>
              <a:tailEnd type="none" w="sm" len="sm"/>
            </a:ln>
          </p:spPr>
          <p:txBody>
            <a:bodyPr/>
            <a:lstStyle/>
            <a:p>
              <a:endParaRPr lang="es-ES"/>
            </a:p>
          </p:txBody>
        </p:sp>
        <p:sp>
          <p:nvSpPr>
            <p:cNvPr id="85614" name="Freeform 118"/>
            <p:cNvSpPr>
              <a:spLocks/>
            </p:cNvSpPr>
            <p:nvPr/>
          </p:nvSpPr>
          <p:spPr bwMode="auto">
            <a:xfrm>
              <a:off x="3590" y="2690"/>
              <a:ext cx="216" cy="268"/>
            </a:xfrm>
            <a:custGeom>
              <a:avLst/>
              <a:gdLst>
                <a:gd name="T0" fmla="*/ 215 w 216"/>
                <a:gd name="T1" fmla="*/ 244 h 268"/>
                <a:gd name="T2" fmla="*/ 0 w 216"/>
                <a:gd name="T3" fmla="*/ 0 h 268"/>
                <a:gd name="T4" fmla="*/ 0 w 216"/>
                <a:gd name="T5" fmla="*/ 10 h 268"/>
                <a:gd name="T6" fmla="*/ 215 w 216"/>
                <a:gd name="T7" fmla="*/ 267 h 268"/>
                <a:gd name="T8" fmla="*/ 215 w 216"/>
                <a:gd name="T9" fmla="*/ 244 h 268"/>
                <a:gd name="T10" fmla="*/ 0 60000 65536"/>
                <a:gd name="T11" fmla="*/ 0 60000 65536"/>
                <a:gd name="T12" fmla="*/ 0 60000 65536"/>
                <a:gd name="T13" fmla="*/ 0 60000 65536"/>
                <a:gd name="T14" fmla="*/ 0 60000 65536"/>
                <a:gd name="T15" fmla="*/ 0 w 216"/>
                <a:gd name="T16" fmla="*/ 0 h 268"/>
                <a:gd name="T17" fmla="*/ 216 w 216"/>
                <a:gd name="T18" fmla="*/ 268 h 268"/>
              </a:gdLst>
              <a:ahLst/>
              <a:cxnLst>
                <a:cxn ang="T10">
                  <a:pos x="T0" y="T1"/>
                </a:cxn>
                <a:cxn ang="T11">
                  <a:pos x="T2" y="T3"/>
                </a:cxn>
                <a:cxn ang="T12">
                  <a:pos x="T4" y="T5"/>
                </a:cxn>
                <a:cxn ang="T13">
                  <a:pos x="T6" y="T7"/>
                </a:cxn>
                <a:cxn ang="T14">
                  <a:pos x="T8" y="T9"/>
                </a:cxn>
              </a:cxnLst>
              <a:rect l="T15" t="T16" r="T17" b="T18"/>
              <a:pathLst>
                <a:path w="216" h="268">
                  <a:moveTo>
                    <a:pt x="215" y="244"/>
                  </a:moveTo>
                  <a:lnTo>
                    <a:pt x="0" y="0"/>
                  </a:lnTo>
                  <a:lnTo>
                    <a:pt x="0" y="10"/>
                  </a:lnTo>
                  <a:lnTo>
                    <a:pt x="215" y="267"/>
                  </a:lnTo>
                  <a:lnTo>
                    <a:pt x="215" y="244"/>
                  </a:lnTo>
                </a:path>
              </a:pathLst>
            </a:custGeom>
            <a:solidFill>
              <a:srgbClr val="201000"/>
            </a:solidFill>
            <a:ln w="12700" cap="rnd">
              <a:solidFill>
                <a:srgbClr val="000000"/>
              </a:solidFill>
              <a:round/>
              <a:headEnd type="none" w="sm" len="sm"/>
              <a:tailEnd type="none" w="sm" len="sm"/>
            </a:ln>
          </p:spPr>
          <p:txBody>
            <a:bodyPr/>
            <a:lstStyle/>
            <a:p>
              <a:endParaRPr lang="es-ES"/>
            </a:p>
          </p:txBody>
        </p:sp>
        <p:sp>
          <p:nvSpPr>
            <p:cNvPr id="85615" name="Freeform 119"/>
            <p:cNvSpPr>
              <a:spLocks/>
            </p:cNvSpPr>
            <p:nvPr/>
          </p:nvSpPr>
          <p:spPr bwMode="auto">
            <a:xfrm>
              <a:off x="3805" y="2932"/>
              <a:ext cx="595" cy="26"/>
            </a:xfrm>
            <a:custGeom>
              <a:avLst/>
              <a:gdLst>
                <a:gd name="T0" fmla="*/ 0 w 595"/>
                <a:gd name="T1" fmla="*/ 25 h 26"/>
                <a:gd name="T2" fmla="*/ 0 w 595"/>
                <a:gd name="T3" fmla="*/ 0 h 26"/>
                <a:gd name="T4" fmla="*/ 594 w 595"/>
                <a:gd name="T5" fmla="*/ 0 h 26"/>
                <a:gd name="T6" fmla="*/ 594 w 595"/>
                <a:gd name="T7" fmla="*/ 25 h 26"/>
                <a:gd name="T8" fmla="*/ 0 w 595"/>
                <a:gd name="T9" fmla="*/ 25 h 26"/>
                <a:gd name="T10" fmla="*/ 0 60000 65536"/>
                <a:gd name="T11" fmla="*/ 0 60000 65536"/>
                <a:gd name="T12" fmla="*/ 0 60000 65536"/>
                <a:gd name="T13" fmla="*/ 0 60000 65536"/>
                <a:gd name="T14" fmla="*/ 0 60000 65536"/>
                <a:gd name="T15" fmla="*/ 0 w 595"/>
                <a:gd name="T16" fmla="*/ 0 h 26"/>
                <a:gd name="T17" fmla="*/ 595 w 595"/>
                <a:gd name="T18" fmla="*/ 26 h 26"/>
              </a:gdLst>
              <a:ahLst/>
              <a:cxnLst>
                <a:cxn ang="T10">
                  <a:pos x="T0" y="T1"/>
                </a:cxn>
                <a:cxn ang="T11">
                  <a:pos x="T2" y="T3"/>
                </a:cxn>
                <a:cxn ang="T12">
                  <a:pos x="T4" y="T5"/>
                </a:cxn>
                <a:cxn ang="T13">
                  <a:pos x="T6" y="T7"/>
                </a:cxn>
                <a:cxn ang="T14">
                  <a:pos x="T8" y="T9"/>
                </a:cxn>
              </a:cxnLst>
              <a:rect l="T15" t="T16" r="T17" b="T18"/>
              <a:pathLst>
                <a:path w="595" h="26">
                  <a:moveTo>
                    <a:pt x="0" y="25"/>
                  </a:moveTo>
                  <a:lnTo>
                    <a:pt x="0" y="0"/>
                  </a:lnTo>
                  <a:lnTo>
                    <a:pt x="594" y="0"/>
                  </a:lnTo>
                  <a:lnTo>
                    <a:pt x="594" y="25"/>
                  </a:lnTo>
                  <a:lnTo>
                    <a:pt x="0" y="25"/>
                  </a:lnTo>
                </a:path>
              </a:pathLst>
            </a:custGeom>
            <a:solidFill>
              <a:srgbClr val="402000"/>
            </a:solidFill>
            <a:ln w="12700" cap="rnd">
              <a:solidFill>
                <a:srgbClr val="000000"/>
              </a:solidFill>
              <a:round/>
              <a:headEnd type="none" w="sm" len="sm"/>
              <a:tailEnd type="none" w="sm" len="sm"/>
            </a:ln>
          </p:spPr>
          <p:txBody>
            <a:bodyPr/>
            <a:lstStyle/>
            <a:p>
              <a:endParaRPr lang="es-ES"/>
            </a:p>
          </p:txBody>
        </p:sp>
        <p:sp>
          <p:nvSpPr>
            <p:cNvPr id="85616" name="Freeform 120"/>
            <p:cNvSpPr>
              <a:spLocks/>
            </p:cNvSpPr>
            <p:nvPr/>
          </p:nvSpPr>
          <p:spPr bwMode="auto">
            <a:xfrm>
              <a:off x="3644" y="2971"/>
              <a:ext cx="93" cy="44"/>
            </a:xfrm>
            <a:custGeom>
              <a:avLst/>
              <a:gdLst>
                <a:gd name="T0" fmla="*/ 36 w 93"/>
                <a:gd name="T1" fmla="*/ 0 h 44"/>
                <a:gd name="T2" fmla="*/ 34 w 93"/>
                <a:gd name="T3" fmla="*/ 12 h 44"/>
                <a:gd name="T4" fmla="*/ 59 w 93"/>
                <a:gd name="T5" fmla="*/ 21 h 44"/>
                <a:gd name="T6" fmla="*/ 80 w 93"/>
                <a:gd name="T7" fmla="*/ 27 h 44"/>
                <a:gd name="T8" fmla="*/ 92 w 93"/>
                <a:gd name="T9" fmla="*/ 29 h 44"/>
                <a:gd name="T10" fmla="*/ 92 w 93"/>
                <a:gd name="T11" fmla="*/ 37 h 44"/>
                <a:gd name="T12" fmla="*/ 75 w 93"/>
                <a:gd name="T13" fmla="*/ 40 h 44"/>
                <a:gd name="T14" fmla="*/ 54 w 93"/>
                <a:gd name="T15" fmla="*/ 43 h 44"/>
                <a:gd name="T16" fmla="*/ 34 w 93"/>
                <a:gd name="T17" fmla="*/ 39 h 44"/>
                <a:gd name="T18" fmla="*/ 24 w 93"/>
                <a:gd name="T19" fmla="*/ 36 h 44"/>
                <a:gd name="T20" fmla="*/ 23 w 93"/>
                <a:gd name="T21" fmla="*/ 39 h 44"/>
                <a:gd name="T22" fmla="*/ 9 w 93"/>
                <a:gd name="T23" fmla="*/ 39 h 44"/>
                <a:gd name="T24" fmla="*/ 0 w 93"/>
                <a:gd name="T25" fmla="*/ 37 h 44"/>
                <a:gd name="T26" fmla="*/ 0 w 93"/>
                <a:gd name="T27" fmla="*/ 31 h 44"/>
                <a:gd name="T28" fmla="*/ 0 w 93"/>
                <a:gd name="T29" fmla="*/ 29 h 44"/>
                <a:gd name="T30" fmla="*/ 0 w 93"/>
                <a:gd name="T31" fmla="*/ 20 h 44"/>
                <a:gd name="T32" fmla="*/ 1 w 93"/>
                <a:gd name="T33" fmla="*/ 14 h 44"/>
                <a:gd name="T34" fmla="*/ 6 w 93"/>
                <a:gd name="T35" fmla="*/ 10 h 44"/>
                <a:gd name="T36" fmla="*/ 7 w 93"/>
                <a:gd name="T37" fmla="*/ 0 h 44"/>
                <a:gd name="T38" fmla="*/ 36 w 93"/>
                <a:gd name="T39" fmla="*/ 0 h 4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3"/>
                <a:gd name="T61" fmla="*/ 0 h 44"/>
                <a:gd name="T62" fmla="*/ 93 w 93"/>
                <a:gd name="T63" fmla="*/ 44 h 4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3" h="44">
                  <a:moveTo>
                    <a:pt x="36" y="0"/>
                  </a:moveTo>
                  <a:lnTo>
                    <a:pt x="34" y="12"/>
                  </a:lnTo>
                  <a:lnTo>
                    <a:pt x="59" y="21"/>
                  </a:lnTo>
                  <a:lnTo>
                    <a:pt x="80" y="27"/>
                  </a:lnTo>
                  <a:lnTo>
                    <a:pt x="92" y="29"/>
                  </a:lnTo>
                  <a:lnTo>
                    <a:pt x="92" y="37"/>
                  </a:lnTo>
                  <a:lnTo>
                    <a:pt x="75" y="40"/>
                  </a:lnTo>
                  <a:lnTo>
                    <a:pt x="54" y="43"/>
                  </a:lnTo>
                  <a:lnTo>
                    <a:pt x="34" y="39"/>
                  </a:lnTo>
                  <a:lnTo>
                    <a:pt x="24" y="36"/>
                  </a:lnTo>
                  <a:lnTo>
                    <a:pt x="23" y="39"/>
                  </a:lnTo>
                  <a:lnTo>
                    <a:pt x="9" y="39"/>
                  </a:lnTo>
                  <a:lnTo>
                    <a:pt x="0" y="37"/>
                  </a:lnTo>
                  <a:lnTo>
                    <a:pt x="0" y="31"/>
                  </a:lnTo>
                  <a:lnTo>
                    <a:pt x="0" y="29"/>
                  </a:lnTo>
                  <a:lnTo>
                    <a:pt x="0" y="20"/>
                  </a:lnTo>
                  <a:lnTo>
                    <a:pt x="1" y="14"/>
                  </a:lnTo>
                  <a:lnTo>
                    <a:pt x="6" y="10"/>
                  </a:lnTo>
                  <a:lnTo>
                    <a:pt x="7" y="0"/>
                  </a:lnTo>
                  <a:lnTo>
                    <a:pt x="36"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617" name="Freeform 121"/>
            <p:cNvSpPr>
              <a:spLocks/>
            </p:cNvSpPr>
            <p:nvPr/>
          </p:nvSpPr>
          <p:spPr bwMode="auto">
            <a:xfrm>
              <a:off x="3681" y="2987"/>
              <a:ext cx="27" cy="24"/>
            </a:xfrm>
            <a:custGeom>
              <a:avLst/>
              <a:gdLst>
                <a:gd name="T0" fmla="*/ 6 w 27"/>
                <a:gd name="T1" fmla="*/ 0 h 24"/>
                <a:gd name="T2" fmla="*/ 0 w 27"/>
                <a:gd name="T3" fmla="*/ 12 h 24"/>
                <a:gd name="T4" fmla="*/ 22 w 27"/>
                <a:gd name="T5" fmla="*/ 23 h 24"/>
                <a:gd name="T6" fmla="*/ 26 w 27"/>
                <a:gd name="T7" fmla="*/ 14 h 24"/>
                <a:gd name="T8" fmla="*/ 6 w 27"/>
                <a:gd name="T9" fmla="*/ 0 h 24"/>
                <a:gd name="T10" fmla="*/ 0 60000 65536"/>
                <a:gd name="T11" fmla="*/ 0 60000 65536"/>
                <a:gd name="T12" fmla="*/ 0 60000 65536"/>
                <a:gd name="T13" fmla="*/ 0 60000 65536"/>
                <a:gd name="T14" fmla="*/ 0 60000 65536"/>
                <a:gd name="T15" fmla="*/ 0 w 27"/>
                <a:gd name="T16" fmla="*/ 0 h 24"/>
                <a:gd name="T17" fmla="*/ 27 w 27"/>
                <a:gd name="T18" fmla="*/ 24 h 24"/>
              </a:gdLst>
              <a:ahLst/>
              <a:cxnLst>
                <a:cxn ang="T10">
                  <a:pos x="T0" y="T1"/>
                </a:cxn>
                <a:cxn ang="T11">
                  <a:pos x="T2" y="T3"/>
                </a:cxn>
                <a:cxn ang="T12">
                  <a:pos x="T4" y="T5"/>
                </a:cxn>
                <a:cxn ang="T13">
                  <a:pos x="T6" y="T7"/>
                </a:cxn>
                <a:cxn ang="T14">
                  <a:pos x="T8" y="T9"/>
                </a:cxn>
              </a:cxnLst>
              <a:rect l="T15" t="T16" r="T17" b="T18"/>
              <a:pathLst>
                <a:path w="27" h="24">
                  <a:moveTo>
                    <a:pt x="6" y="0"/>
                  </a:moveTo>
                  <a:lnTo>
                    <a:pt x="0" y="12"/>
                  </a:lnTo>
                  <a:lnTo>
                    <a:pt x="22" y="23"/>
                  </a:lnTo>
                  <a:lnTo>
                    <a:pt x="26" y="14"/>
                  </a:lnTo>
                  <a:lnTo>
                    <a:pt x="6" y="0"/>
                  </a:lnTo>
                </a:path>
              </a:pathLst>
            </a:custGeom>
            <a:solidFill>
              <a:srgbClr val="808080"/>
            </a:solidFill>
            <a:ln w="9525" cap="rnd">
              <a:noFill/>
              <a:round/>
              <a:headEnd type="none" w="sm" len="sm"/>
              <a:tailEnd type="none" w="sm" len="sm"/>
            </a:ln>
          </p:spPr>
          <p:txBody>
            <a:bodyPr/>
            <a:lstStyle/>
            <a:p>
              <a:endParaRPr lang="es-ES"/>
            </a:p>
          </p:txBody>
        </p:sp>
        <p:sp>
          <p:nvSpPr>
            <p:cNvPr id="85618" name="Freeform 122"/>
            <p:cNvSpPr>
              <a:spLocks/>
            </p:cNvSpPr>
            <p:nvPr/>
          </p:nvSpPr>
          <p:spPr bwMode="auto">
            <a:xfrm>
              <a:off x="3708" y="2997"/>
              <a:ext cx="29" cy="26"/>
            </a:xfrm>
            <a:custGeom>
              <a:avLst/>
              <a:gdLst>
                <a:gd name="T0" fmla="*/ 1 w 29"/>
                <a:gd name="T1" fmla="*/ 0 h 26"/>
                <a:gd name="T2" fmla="*/ 0 w 29"/>
                <a:gd name="T3" fmla="*/ 9 h 26"/>
                <a:gd name="T4" fmla="*/ 12 w 29"/>
                <a:gd name="T5" fmla="*/ 19 h 26"/>
                <a:gd name="T6" fmla="*/ 19 w 29"/>
                <a:gd name="T7" fmla="*/ 25 h 26"/>
                <a:gd name="T8" fmla="*/ 28 w 29"/>
                <a:gd name="T9" fmla="*/ 19 h 26"/>
                <a:gd name="T10" fmla="*/ 18 w 29"/>
                <a:gd name="T11" fmla="*/ 9 h 26"/>
                <a:gd name="T12" fmla="*/ 1 w 29"/>
                <a:gd name="T13" fmla="*/ 0 h 26"/>
                <a:gd name="T14" fmla="*/ 0 60000 65536"/>
                <a:gd name="T15" fmla="*/ 0 60000 65536"/>
                <a:gd name="T16" fmla="*/ 0 60000 65536"/>
                <a:gd name="T17" fmla="*/ 0 60000 65536"/>
                <a:gd name="T18" fmla="*/ 0 60000 65536"/>
                <a:gd name="T19" fmla="*/ 0 60000 65536"/>
                <a:gd name="T20" fmla="*/ 0 60000 65536"/>
                <a:gd name="T21" fmla="*/ 0 w 29"/>
                <a:gd name="T22" fmla="*/ 0 h 26"/>
                <a:gd name="T23" fmla="*/ 29 w 29"/>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26">
                  <a:moveTo>
                    <a:pt x="1" y="0"/>
                  </a:moveTo>
                  <a:lnTo>
                    <a:pt x="0" y="9"/>
                  </a:lnTo>
                  <a:lnTo>
                    <a:pt x="12" y="19"/>
                  </a:lnTo>
                  <a:lnTo>
                    <a:pt x="19" y="25"/>
                  </a:lnTo>
                  <a:lnTo>
                    <a:pt x="28" y="19"/>
                  </a:lnTo>
                  <a:lnTo>
                    <a:pt x="18" y="9"/>
                  </a:lnTo>
                  <a:lnTo>
                    <a:pt x="1" y="0"/>
                  </a:lnTo>
                </a:path>
              </a:pathLst>
            </a:custGeom>
            <a:solidFill>
              <a:srgbClr val="808080"/>
            </a:solidFill>
            <a:ln w="9525" cap="rnd">
              <a:noFill/>
              <a:round/>
              <a:headEnd type="none" w="sm" len="sm"/>
              <a:tailEnd type="none" w="sm" len="sm"/>
            </a:ln>
          </p:spPr>
          <p:txBody>
            <a:bodyPr/>
            <a:lstStyle/>
            <a:p>
              <a:endParaRPr lang="es-ES"/>
            </a:p>
          </p:txBody>
        </p:sp>
        <p:sp>
          <p:nvSpPr>
            <p:cNvPr id="85619" name="Freeform 123"/>
            <p:cNvSpPr>
              <a:spLocks/>
            </p:cNvSpPr>
            <p:nvPr/>
          </p:nvSpPr>
          <p:spPr bwMode="auto">
            <a:xfrm>
              <a:off x="3649" y="2987"/>
              <a:ext cx="86" cy="24"/>
            </a:xfrm>
            <a:custGeom>
              <a:avLst/>
              <a:gdLst>
                <a:gd name="T0" fmla="*/ 85 w 86"/>
                <a:gd name="T1" fmla="*/ 18 h 24"/>
                <a:gd name="T2" fmla="*/ 85 w 86"/>
                <a:gd name="T3" fmla="*/ 16 h 24"/>
                <a:gd name="T4" fmla="*/ 72 w 86"/>
                <a:gd name="T5" fmla="*/ 16 h 24"/>
                <a:gd name="T6" fmla="*/ 54 w 86"/>
                <a:gd name="T7" fmla="*/ 14 h 24"/>
                <a:gd name="T8" fmla="*/ 44 w 86"/>
                <a:gd name="T9" fmla="*/ 12 h 24"/>
                <a:gd name="T10" fmla="*/ 24 w 86"/>
                <a:gd name="T11" fmla="*/ 6 h 24"/>
                <a:gd name="T12" fmla="*/ 17 w 86"/>
                <a:gd name="T13" fmla="*/ 5 h 24"/>
                <a:gd name="T14" fmla="*/ 8 w 86"/>
                <a:gd name="T15" fmla="*/ 3 h 24"/>
                <a:gd name="T16" fmla="*/ 3 w 86"/>
                <a:gd name="T17" fmla="*/ 0 h 24"/>
                <a:gd name="T18" fmla="*/ 0 w 86"/>
                <a:gd name="T19" fmla="*/ 4 h 24"/>
                <a:gd name="T20" fmla="*/ 0 w 86"/>
                <a:gd name="T21" fmla="*/ 14 h 24"/>
                <a:gd name="T22" fmla="*/ 5 w 86"/>
                <a:gd name="T23" fmla="*/ 16 h 24"/>
                <a:gd name="T24" fmla="*/ 20 w 86"/>
                <a:gd name="T25" fmla="*/ 16 h 24"/>
                <a:gd name="T26" fmla="*/ 25 w 86"/>
                <a:gd name="T27" fmla="*/ 17 h 24"/>
                <a:gd name="T28" fmla="*/ 37 w 86"/>
                <a:gd name="T29" fmla="*/ 20 h 24"/>
                <a:gd name="T30" fmla="*/ 46 w 86"/>
                <a:gd name="T31" fmla="*/ 23 h 24"/>
                <a:gd name="T32" fmla="*/ 55 w 86"/>
                <a:gd name="T33" fmla="*/ 23 h 24"/>
                <a:gd name="T34" fmla="*/ 69 w 86"/>
                <a:gd name="T35" fmla="*/ 23 h 24"/>
                <a:gd name="T36" fmla="*/ 85 w 86"/>
                <a:gd name="T37" fmla="*/ 18 h 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6"/>
                <a:gd name="T58" fmla="*/ 0 h 24"/>
                <a:gd name="T59" fmla="*/ 86 w 86"/>
                <a:gd name="T60" fmla="*/ 24 h 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6" h="24">
                  <a:moveTo>
                    <a:pt x="85" y="18"/>
                  </a:moveTo>
                  <a:lnTo>
                    <a:pt x="85" y="16"/>
                  </a:lnTo>
                  <a:lnTo>
                    <a:pt x="72" y="16"/>
                  </a:lnTo>
                  <a:lnTo>
                    <a:pt x="54" y="14"/>
                  </a:lnTo>
                  <a:lnTo>
                    <a:pt x="44" y="12"/>
                  </a:lnTo>
                  <a:lnTo>
                    <a:pt x="24" y="6"/>
                  </a:lnTo>
                  <a:lnTo>
                    <a:pt x="17" y="5"/>
                  </a:lnTo>
                  <a:lnTo>
                    <a:pt x="8" y="3"/>
                  </a:lnTo>
                  <a:lnTo>
                    <a:pt x="3" y="0"/>
                  </a:lnTo>
                  <a:lnTo>
                    <a:pt x="0" y="4"/>
                  </a:lnTo>
                  <a:lnTo>
                    <a:pt x="0" y="14"/>
                  </a:lnTo>
                  <a:lnTo>
                    <a:pt x="5" y="16"/>
                  </a:lnTo>
                  <a:lnTo>
                    <a:pt x="20" y="16"/>
                  </a:lnTo>
                  <a:lnTo>
                    <a:pt x="25" y="17"/>
                  </a:lnTo>
                  <a:lnTo>
                    <a:pt x="37" y="20"/>
                  </a:lnTo>
                  <a:lnTo>
                    <a:pt x="46" y="23"/>
                  </a:lnTo>
                  <a:lnTo>
                    <a:pt x="55" y="23"/>
                  </a:lnTo>
                  <a:lnTo>
                    <a:pt x="69" y="23"/>
                  </a:lnTo>
                  <a:lnTo>
                    <a:pt x="85" y="18"/>
                  </a:lnTo>
                </a:path>
              </a:pathLst>
            </a:custGeom>
            <a:solidFill>
              <a:srgbClr val="808080"/>
            </a:solidFill>
            <a:ln w="9525" cap="rnd">
              <a:noFill/>
              <a:round/>
              <a:headEnd type="none" w="sm" len="sm"/>
              <a:tailEnd type="none" w="sm" len="sm"/>
            </a:ln>
          </p:spPr>
          <p:txBody>
            <a:bodyPr/>
            <a:lstStyle/>
            <a:p>
              <a:endParaRPr lang="es-ES"/>
            </a:p>
          </p:txBody>
        </p:sp>
        <p:sp>
          <p:nvSpPr>
            <p:cNvPr id="85620" name="Freeform 124"/>
            <p:cNvSpPr>
              <a:spLocks/>
            </p:cNvSpPr>
            <p:nvPr/>
          </p:nvSpPr>
          <p:spPr bwMode="auto">
            <a:xfrm>
              <a:off x="3657" y="2969"/>
              <a:ext cx="28" cy="25"/>
            </a:xfrm>
            <a:custGeom>
              <a:avLst/>
              <a:gdLst>
                <a:gd name="T0" fmla="*/ 27 w 28"/>
                <a:gd name="T1" fmla="*/ 1 h 25"/>
                <a:gd name="T2" fmla="*/ 25 w 28"/>
                <a:gd name="T3" fmla="*/ 12 h 25"/>
                <a:gd name="T4" fmla="*/ 27 w 28"/>
                <a:gd name="T5" fmla="*/ 14 h 25"/>
                <a:gd name="T6" fmla="*/ 20 w 28"/>
                <a:gd name="T7" fmla="*/ 24 h 25"/>
                <a:gd name="T8" fmla="*/ 12 w 28"/>
                <a:gd name="T9" fmla="*/ 24 h 25"/>
                <a:gd name="T10" fmla="*/ 2 w 28"/>
                <a:gd name="T11" fmla="*/ 19 h 25"/>
                <a:gd name="T12" fmla="*/ 0 w 28"/>
                <a:gd name="T13" fmla="*/ 14 h 25"/>
                <a:gd name="T14" fmla="*/ 1 w 28"/>
                <a:gd name="T15" fmla="*/ 11 h 25"/>
                <a:gd name="T16" fmla="*/ 1 w 28"/>
                <a:gd name="T17" fmla="*/ 0 h 25"/>
                <a:gd name="T18" fmla="*/ 27 w 28"/>
                <a:gd name="T19" fmla="*/ 1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
                <a:gd name="T31" fmla="*/ 0 h 25"/>
                <a:gd name="T32" fmla="*/ 28 w 28"/>
                <a:gd name="T33" fmla="*/ 25 h 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 h="25">
                  <a:moveTo>
                    <a:pt x="27" y="1"/>
                  </a:moveTo>
                  <a:lnTo>
                    <a:pt x="25" y="12"/>
                  </a:lnTo>
                  <a:lnTo>
                    <a:pt x="27" y="14"/>
                  </a:lnTo>
                  <a:lnTo>
                    <a:pt x="20" y="24"/>
                  </a:lnTo>
                  <a:lnTo>
                    <a:pt x="12" y="24"/>
                  </a:lnTo>
                  <a:lnTo>
                    <a:pt x="2" y="19"/>
                  </a:lnTo>
                  <a:lnTo>
                    <a:pt x="0" y="14"/>
                  </a:lnTo>
                  <a:lnTo>
                    <a:pt x="1" y="11"/>
                  </a:lnTo>
                  <a:lnTo>
                    <a:pt x="1" y="0"/>
                  </a:lnTo>
                  <a:lnTo>
                    <a:pt x="27" y="1"/>
                  </a:lnTo>
                </a:path>
              </a:pathLst>
            </a:custGeom>
            <a:solidFill>
              <a:srgbClr val="A0A0A0"/>
            </a:solidFill>
            <a:ln w="9525" cap="rnd">
              <a:noFill/>
              <a:round/>
              <a:headEnd type="none" w="sm" len="sm"/>
              <a:tailEnd type="none" w="sm" len="sm"/>
            </a:ln>
          </p:spPr>
          <p:txBody>
            <a:bodyPr/>
            <a:lstStyle/>
            <a:p>
              <a:endParaRPr lang="es-ES"/>
            </a:p>
          </p:txBody>
        </p:sp>
        <p:sp>
          <p:nvSpPr>
            <p:cNvPr id="85621" name="Freeform 125"/>
            <p:cNvSpPr>
              <a:spLocks/>
            </p:cNvSpPr>
            <p:nvPr/>
          </p:nvSpPr>
          <p:spPr bwMode="auto">
            <a:xfrm>
              <a:off x="3648" y="2899"/>
              <a:ext cx="42" cy="83"/>
            </a:xfrm>
            <a:custGeom>
              <a:avLst/>
              <a:gdLst>
                <a:gd name="T0" fmla="*/ 1 w 42"/>
                <a:gd name="T1" fmla="*/ 0 h 83"/>
                <a:gd name="T2" fmla="*/ 0 w 42"/>
                <a:gd name="T3" fmla="*/ 29 h 83"/>
                <a:gd name="T4" fmla="*/ 0 w 42"/>
                <a:gd name="T5" fmla="*/ 51 h 83"/>
                <a:gd name="T6" fmla="*/ 0 w 42"/>
                <a:gd name="T7" fmla="*/ 75 h 83"/>
                <a:gd name="T8" fmla="*/ 20 w 42"/>
                <a:gd name="T9" fmla="*/ 82 h 83"/>
                <a:gd name="T10" fmla="*/ 39 w 42"/>
                <a:gd name="T11" fmla="*/ 82 h 83"/>
                <a:gd name="T12" fmla="*/ 41 w 42"/>
                <a:gd name="T13" fmla="*/ 0 h 83"/>
                <a:gd name="T14" fmla="*/ 1 w 42"/>
                <a:gd name="T15" fmla="*/ 0 h 83"/>
                <a:gd name="T16" fmla="*/ 0 60000 65536"/>
                <a:gd name="T17" fmla="*/ 0 60000 65536"/>
                <a:gd name="T18" fmla="*/ 0 60000 65536"/>
                <a:gd name="T19" fmla="*/ 0 60000 65536"/>
                <a:gd name="T20" fmla="*/ 0 60000 65536"/>
                <a:gd name="T21" fmla="*/ 0 60000 65536"/>
                <a:gd name="T22" fmla="*/ 0 60000 65536"/>
                <a:gd name="T23" fmla="*/ 0 60000 65536"/>
                <a:gd name="T24" fmla="*/ 0 w 42"/>
                <a:gd name="T25" fmla="*/ 0 h 83"/>
                <a:gd name="T26" fmla="*/ 42 w 42"/>
                <a:gd name="T27" fmla="*/ 83 h 8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2" h="83">
                  <a:moveTo>
                    <a:pt x="1" y="0"/>
                  </a:moveTo>
                  <a:lnTo>
                    <a:pt x="0" y="29"/>
                  </a:lnTo>
                  <a:lnTo>
                    <a:pt x="0" y="51"/>
                  </a:lnTo>
                  <a:lnTo>
                    <a:pt x="0" y="75"/>
                  </a:lnTo>
                  <a:lnTo>
                    <a:pt x="20" y="82"/>
                  </a:lnTo>
                  <a:lnTo>
                    <a:pt x="39" y="82"/>
                  </a:lnTo>
                  <a:lnTo>
                    <a:pt x="41" y="0"/>
                  </a:lnTo>
                  <a:lnTo>
                    <a:pt x="1"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622" name="Freeform 126"/>
            <p:cNvSpPr>
              <a:spLocks/>
            </p:cNvSpPr>
            <p:nvPr/>
          </p:nvSpPr>
          <p:spPr bwMode="auto">
            <a:xfrm>
              <a:off x="3651" y="2902"/>
              <a:ext cx="32" cy="72"/>
            </a:xfrm>
            <a:custGeom>
              <a:avLst/>
              <a:gdLst>
                <a:gd name="T0" fmla="*/ 1 w 32"/>
                <a:gd name="T1" fmla="*/ 0 h 72"/>
                <a:gd name="T2" fmla="*/ 0 w 32"/>
                <a:gd name="T3" fmla="*/ 22 h 72"/>
                <a:gd name="T4" fmla="*/ 0 w 32"/>
                <a:gd name="T5" fmla="*/ 38 h 72"/>
                <a:gd name="T6" fmla="*/ 0 w 32"/>
                <a:gd name="T7" fmla="*/ 65 h 72"/>
                <a:gd name="T8" fmla="*/ 14 w 32"/>
                <a:gd name="T9" fmla="*/ 71 h 72"/>
                <a:gd name="T10" fmla="*/ 29 w 32"/>
                <a:gd name="T11" fmla="*/ 71 h 72"/>
                <a:gd name="T12" fmla="*/ 31 w 32"/>
                <a:gd name="T13" fmla="*/ 0 h 72"/>
                <a:gd name="T14" fmla="*/ 1 w 32"/>
                <a:gd name="T15" fmla="*/ 0 h 72"/>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72"/>
                <a:gd name="T26" fmla="*/ 32 w 32"/>
                <a:gd name="T27" fmla="*/ 72 h 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72">
                  <a:moveTo>
                    <a:pt x="1" y="0"/>
                  </a:moveTo>
                  <a:lnTo>
                    <a:pt x="0" y="22"/>
                  </a:lnTo>
                  <a:lnTo>
                    <a:pt x="0" y="38"/>
                  </a:lnTo>
                  <a:lnTo>
                    <a:pt x="0" y="65"/>
                  </a:lnTo>
                  <a:lnTo>
                    <a:pt x="14" y="71"/>
                  </a:lnTo>
                  <a:lnTo>
                    <a:pt x="29" y="71"/>
                  </a:lnTo>
                  <a:lnTo>
                    <a:pt x="31" y="0"/>
                  </a:lnTo>
                  <a:lnTo>
                    <a:pt x="1" y="0"/>
                  </a:lnTo>
                </a:path>
              </a:pathLst>
            </a:custGeom>
            <a:solidFill>
              <a:srgbClr val="808080"/>
            </a:solidFill>
            <a:ln w="9525" cap="rnd">
              <a:noFill/>
              <a:round/>
              <a:headEnd type="none" w="sm" len="sm"/>
              <a:tailEnd type="none" w="sm" len="sm"/>
            </a:ln>
          </p:spPr>
          <p:txBody>
            <a:bodyPr/>
            <a:lstStyle/>
            <a:p>
              <a:endParaRPr lang="es-ES"/>
            </a:p>
          </p:txBody>
        </p:sp>
        <p:sp>
          <p:nvSpPr>
            <p:cNvPr id="85623" name="Freeform 127"/>
            <p:cNvSpPr>
              <a:spLocks/>
            </p:cNvSpPr>
            <p:nvPr/>
          </p:nvSpPr>
          <p:spPr bwMode="auto">
            <a:xfrm>
              <a:off x="3668" y="2982"/>
              <a:ext cx="92" cy="47"/>
            </a:xfrm>
            <a:custGeom>
              <a:avLst/>
              <a:gdLst>
                <a:gd name="T0" fmla="*/ 35 w 92"/>
                <a:gd name="T1" fmla="*/ 0 h 47"/>
                <a:gd name="T2" fmla="*/ 35 w 92"/>
                <a:gd name="T3" fmla="*/ 12 h 47"/>
                <a:gd name="T4" fmla="*/ 59 w 92"/>
                <a:gd name="T5" fmla="*/ 24 h 47"/>
                <a:gd name="T6" fmla="*/ 79 w 92"/>
                <a:gd name="T7" fmla="*/ 28 h 47"/>
                <a:gd name="T8" fmla="*/ 91 w 92"/>
                <a:gd name="T9" fmla="*/ 32 h 47"/>
                <a:gd name="T10" fmla="*/ 91 w 92"/>
                <a:gd name="T11" fmla="*/ 39 h 47"/>
                <a:gd name="T12" fmla="*/ 75 w 92"/>
                <a:gd name="T13" fmla="*/ 43 h 47"/>
                <a:gd name="T14" fmla="*/ 53 w 92"/>
                <a:gd name="T15" fmla="*/ 46 h 47"/>
                <a:gd name="T16" fmla="*/ 35 w 92"/>
                <a:gd name="T17" fmla="*/ 42 h 47"/>
                <a:gd name="T18" fmla="*/ 23 w 92"/>
                <a:gd name="T19" fmla="*/ 38 h 47"/>
                <a:gd name="T20" fmla="*/ 22 w 92"/>
                <a:gd name="T21" fmla="*/ 42 h 47"/>
                <a:gd name="T22" fmla="*/ 8 w 92"/>
                <a:gd name="T23" fmla="*/ 42 h 47"/>
                <a:gd name="T24" fmla="*/ 0 w 92"/>
                <a:gd name="T25" fmla="*/ 40 h 47"/>
                <a:gd name="T26" fmla="*/ 0 w 92"/>
                <a:gd name="T27" fmla="*/ 34 h 47"/>
                <a:gd name="T28" fmla="*/ 0 w 92"/>
                <a:gd name="T29" fmla="*/ 30 h 47"/>
                <a:gd name="T30" fmla="*/ 0 w 92"/>
                <a:gd name="T31" fmla="*/ 20 h 47"/>
                <a:gd name="T32" fmla="*/ 0 w 92"/>
                <a:gd name="T33" fmla="*/ 16 h 47"/>
                <a:gd name="T34" fmla="*/ 6 w 92"/>
                <a:gd name="T35" fmla="*/ 11 h 47"/>
                <a:gd name="T36" fmla="*/ 7 w 92"/>
                <a:gd name="T37" fmla="*/ 0 h 47"/>
                <a:gd name="T38" fmla="*/ 35 w 92"/>
                <a:gd name="T39" fmla="*/ 0 h 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2"/>
                <a:gd name="T61" fmla="*/ 0 h 47"/>
                <a:gd name="T62" fmla="*/ 92 w 92"/>
                <a:gd name="T63" fmla="*/ 47 h 4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2" h="47">
                  <a:moveTo>
                    <a:pt x="35" y="0"/>
                  </a:moveTo>
                  <a:lnTo>
                    <a:pt x="35" y="12"/>
                  </a:lnTo>
                  <a:lnTo>
                    <a:pt x="59" y="24"/>
                  </a:lnTo>
                  <a:lnTo>
                    <a:pt x="79" y="28"/>
                  </a:lnTo>
                  <a:lnTo>
                    <a:pt x="91" y="32"/>
                  </a:lnTo>
                  <a:lnTo>
                    <a:pt x="91" y="39"/>
                  </a:lnTo>
                  <a:lnTo>
                    <a:pt x="75" y="43"/>
                  </a:lnTo>
                  <a:lnTo>
                    <a:pt x="53" y="46"/>
                  </a:lnTo>
                  <a:lnTo>
                    <a:pt x="35" y="42"/>
                  </a:lnTo>
                  <a:lnTo>
                    <a:pt x="23" y="38"/>
                  </a:lnTo>
                  <a:lnTo>
                    <a:pt x="22" y="42"/>
                  </a:lnTo>
                  <a:lnTo>
                    <a:pt x="8" y="42"/>
                  </a:lnTo>
                  <a:lnTo>
                    <a:pt x="0" y="40"/>
                  </a:lnTo>
                  <a:lnTo>
                    <a:pt x="0" y="34"/>
                  </a:lnTo>
                  <a:lnTo>
                    <a:pt x="0" y="30"/>
                  </a:lnTo>
                  <a:lnTo>
                    <a:pt x="0" y="20"/>
                  </a:lnTo>
                  <a:lnTo>
                    <a:pt x="0" y="16"/>
                  </a:lnTo>
                  <a:lnTo>
                    <a:pt x="6" y="11"/>
                  </a:lnTo>
                  <a:lnTo>
                    <a:pt x="7" y="0"/>
                  </a:lnTo>
                  <a:lnTo>
                    <a:pt x="35"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624" name="Freeform 128"/>
            <p:cNvSpPr>
              <a:spLocks/>
            </p:cNvSpPr>
            <p:nvPr/>
          </p:nvSpPr>
          <p:spPr bwMode="auto">
            <a:xfrm>
              <a:off x="3700" y="2998"/>
              <a:ext cx="30" cy="27"/>
            </a:xfrm>
            <a:custGeom>
              <a:avLst/>
              <a:gdLst>
                <a:gd name="T0" fmla="*/ 7 w 30"/>
                <a:gd name="T1" fmla="*/ 0 h 27"/>
                <a:gd name="T2" fmla="*/ 0 w 30"/>
                <a:gd name="T3" fmla="*/ 13 h 27"/>
                <a:gd name="T4" fmla="*/ 25 w 30"/>
                <a:gd name="T5" fmla="*/ 26 h 27"/>
                <a:gd name="T6" fmla="*/ 29 w 30"/>
                <a:gd name="T7" fmla="*/ 15 h 27"/>
                <a:gd name="T8" fmla="*/ 7 w 30"/>
                <a:gd name="T9" fmla="*/ 0 h 27"/>
                <a:gd name="T10" fmla="*/ 0 60000 65536"/>
                <a:gd name="T11" fmla="*/ 0 60000 65536"/>
                <a:gd name="T12" fmla="*/ 0 60000 65536"/>
                <a:gd name="T13" fmla="*/ 0 60000 65536"/>
                <a:gd name="T14" fmla="*/ 0 60000 65536"/>
                <a:gd name="T15" fmla="*/ 0 w 30"/>
                <a:gd name="T16" fmla="*/ 0 h 27"/>
                <a:gd name="T17" fmla="*/ 30 w 30"/>
                <a:gd name="T18" fmla="*/ 27 h 27"/>
              </a:gdLst>
              <a:ahLst/>
              <a:cxnLst>
                <a:cxn ang="T10">
                  <a:pos x="T0" y="T1"/>
                </a:cxn>
                <a:cxn ang="T11">
                  <a:pos x="T2" y="T3"/>
                </a:cxn>
                <a:cxn ang="T12">
                  <a:pos x="T4" y="T5"/>
                </a:cxn>
                <a:cxn ang="T13">
                  <a:pos x="T6" y="T7"/>
                </a:cxn>
                <a:cxn ang="T14">
                  <a:pos x="T8" y="T9"/>
                </a:cxn>
              </a:cxnLst>
              <a:rect l="T15" t="T16" r="T17" b="T18"/>
              <a:pathLst>
                <a:path w="30" h="27">
                  <a:moveTo>
                    <a:pt x="7" y="0"/>
                  </a:moveTo>
                  <a:lnTo>
                    <a:pt x="0" y="13"/>
                  </a:lnTo>
                  <a:lnTo>
                    <a:pt x="25" y="26"/>
                  </a:lnTo>
                  <a:lnTo>
                    <a:pt x="29" y="15"/>
                  </a:lnTo>
                  <a:lnTo>
                    <a:pt x="7" y="0"/>
                  </a:lnTo>
                </a:path>
              </a:pathLst>
            </a:custGeom>
            <a:solidFill>
              <a:srgbClr val="808080"/>
            </a:solidFill>
            <a:ln w="9525" cap="rnd">
              <a:noFill/>
              <a:round/>
              <a:headEnd type="none" w="sm" len="sm"/>
              <a:tailEnd type="none" w="sm" len="sm"/>
            </a:ln>
          </p:spPr>
          <p:txBody>
            <a:bodyPr/>
            <a:lstStyle/>
            <a:p>
              <a:endParaRPr lang="es-ES"/>
            </a:p>
          </p:txBody>
        </p:sp>
        <p:sp>
          <p:nvSpPr>
            <p:cNvPr id="85625" name="Freeform 129"/>
            <p:cNvSpPr>
              <a:spLocks/>
            </p:cNvSpPr>
            <p:nvPr/>
          </p:nvSpPr>
          <p:spPr bwMode="auto">
            <a:xfrm>
              <a:off x="3730" y="3009"/>
              <a:ext cx="27" cy="28"/>
            </a:xfrm>
            <a:custGeom>
              <a:avLst/>
              <a:gdLst>
                <a:gd name="T0" fmla="*/ 1 w 27"/>
                <a:gd name="T1" fmla="*/ 0 h 28"/>
                <a:gd name="T2" fmla="*/ 0 w 27"/>
                <a:gd name="T3" fmla="*/ 15 h 28"/>
                <a:gd name="T4" fmla="*/ 12 w 27"/>
                <a:gd name="T5" fmla="*/ 27 h 28"/>
                <a:gd name="T6" fmla="*/ 16 w 27"/>
                <a:gd name="T7" fmla="*/ 27 h 28"/>
                <a:gd name="T8" fmla="*/ 26 w 27"/>
                <a:gd name="T9" fmla="*/ 27 h 28"/>
                <a:gd name="T10" fmla="*/ 16 w 27"/>
                <a:gd name="T11" fmla="*/ 15 h 28"/>
                <a:gd name="T12" fmla="*/ 1 w 27"/>
                <a:gd name="T13" fmla="*/ 0 h 28"/>
                <a:gd name="T14" fmla="*/ 0 60000 65536"/>
                <a:gd name="T15" fmla="*/ 0 60000 65536"/>
                <a:gd name="T16" fmla="*/ 0 60000 65536"/>
                <a:gd name="T17" fmla="*/ 0 60000 65536"/>
                <a:gd name="T18" fmla="*/ 0 60000 65536"/>
                <a:gd name="T19" fmla="*/ 0 60000 65536"/>
                <a:gd name="T20" fmla="*/ 0 60000 65536"/>
                <a:gd name="T21" fmla="*/ 0 w 27"/>
                <a:gd name="T22" fmla="*/ 0 h 28"/>
                <a:gd name="T23" fmla="*/ 27 w 27"/>
                <a:gd name="T24" fmla="*/ 28 h 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8">
                  <a:moveTo>
                    <a:pt x="1" y="0"/>
                  </a:moveTo>
                  <a:lnTo>
                    <a:pt x="0" y="15"/>
                  </a:lnTo>
                  <a:lnTo>
                    <a:pt x="12" y="27"/>
                  </a:lnTo>
                  <a:lnTo>
                    <a:pt x="16" y="27"/>
                  </a:lnTo>
                  <a:lnTo>
                    <a:pt x="26" y="27"/>
                  </a:lnTo>
                  <a:lnTo>
                    <a:pt x="16" y="15"/>
                  </a:lnTo>
                  <a:lnTo>
                    <a:pt x="1" y="0"/>
                  </a:lnTo>
                </a:path>
              </a:pathLst>
            </a:custGeom>
            <a:solidFill>
              <a:srgbClr val="808080"/>
            </a:solidFill>
            <a:ln w="9525" cap="rnd">
              <a:noFill/>
              <a:round/>
              <a:headEnd type="none" w="sm" len="sm"/>
              <a:tailEnd type="none" w="sm" len="sm"/>
            </a:ln>
          </p:spPr>
          <p:txBody>
            <a:bodyPr/>
            <a:lstStyle/>
            <a:p>
              <a:endParaRPr lang="es-ES"/>
            </a:p>
          </p:txBody>
        </p:sp>
        <p:sp>
          <p:nvSpPr>
            <p:cNvPr id="85626" name="Freeform 130"/>
            <p:cNvSpPr>
              <a:spLocks/>
            </p:cNvSpPr>
            <p:nvPr/>
          </p:nvSpPr>
          <p:spPr bwMode="auto">
            <a:xfrm>
              <a:off x="3669" y="2998"/>
              <a:ext cx="88" cy="27"/>
            </a:xfrm>
            <a:custGeom>
              <a:avLst/>
              <a:gdLst>
                <a:gd name="T0" fmla="*/ 87 w 88"/>
                <a:gd name="T1" fmla="*/ 20 h 27"/>
                <a:gd name="T2" fmla="*/ 87 w 88"/>
                <a:gd name="T3" fmla="*/ 16 h 27"/>
                <a:gd name="T4" fmla="*/ 74 w 88"/>
                <a:gd name="T5" fmla="*/ 18 h 27"/>
                <a:gd name="T6" fmla="*/ 56 w 88"/>
                <a:gd name="T7" fmla="*/ 15 h 27"/>
                <a:gd name="T8" fmla="*/ 45 w 88"/>
                <a:gd name="T9" fmla="*/ 13 h 27"/>
                <a:gd name="T10" fmla="*/ 25 w 88"/>
                <a:gd name="T11" fmla="*/ 7 h 27"/>
                <a:gd name="T12" fmla="*/ 16 w 88"/>
                <a:gd name="T13" fmla="*/ 7 h 27"/>
                <a:gd name="T14" fmla="*/ 8 w 88"/>
                <a:gd name="T15" fmla="*/ 2 h 27"/>
                <a:gd name="T16" fmla="*/ 3 w 88"/>
                <a:gd name="T17" fmla="*/ 0 h 27"/>
                <a:gd name="T18" fmla="*/ 0 w 88"/>
                <a:gd name="T19" fmla="*/ 5 h 27"/>
                <a:gd name="T20" fmla="*/ 0 w 88"/>
                <a:gd name="T21" fmla="*/ 15 h 27"/>
                <a:gd name="T22" fmla="*/ 5 w 88"/>
                <a:gd name="T23" fmla="*/ 16 h 27"/>
                <a:gd name="T24" fmla="*/ 21 w 88"/>
                <a:gd name="T25" fmla="*/ 18 h 27"/>
                <a:gd name="T26" fmla="*/ 27 w 88"/>
                <a:gd name="T27" fmla="*/ 19 h 27"/>
                <a:gd name="T28" fmla="*/ 38 w 88"/>
                <a:gd name="T29" fmla="*/ 24 h 27"/>
                <a:gd name="T30" fmla="*/ 50 w 88"/>
                <a:gd name="T31" fmla="*/ 26 h 27"/>
                <a:gd name="T32" fmla="*/ 57 w 88"/>
                <a:gd name="T33" fmla="*/ 26 h 27"/>
                <a:gd name="T34" fmla="*/ 72 w 88"/>
                <a:gd name="T35" fmla="*/ 26 h 27"/>
                <a:gd name="T36" fmla="*/ 87 w 88"/>
                <a:gd name="T37" fmla="*/ 20 h 2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7"/>
                <a:gd name="T59" fmla="*/ 88 w 88"/>
                <a:gd name="T60" fmla="*/ 27 h 2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7">
                  <a:moveTo>
                    <a:pt x="87" y="20"/>
                  </a:moveTo>
                  <a:lnTo>
                    <a:pt x="87" y="16"/>
                  </a:lnTo>
                  <a:lnTo>
                    <a:pt x="74" y="18"/>
                  </a:lnTo>
                  <a:lnTo>
                    <a:pt x="56" y="15"/>
                  </a:lnTo>
                  <a:lnTo>
                    <a:pt x="45" y="13"/>
                  </a:lnTo>
                  <a:lnTo>
                    <a:pt x="25" y="7"/>
                  </a:lnTo>
                  <a:lnTo>
                    <a:pt x="16" y="7"/>
                  </a:lnTo>
                  <a:lnTo>
                    <a:pt x="8" y="2"/>
                  </a:lnTo>
                  <a:lnTo>
                    <a:pt x="3" y="0"/>
                  </a:lnTo>
                  <a:lnTo>
                    <a:pt x="0" y="5"/>
                  </a:lnTo>
                  <a:lnTo>
                    <a:pt x="0" y="15"/>
                  </a:lnTo>
                  <a:lnTo>
                    <a:pt x="5" y="16"/>
                  </a:lnTo>
                  <a:lnTo>
                    <a:pt x="21" y="18"/>
                  </a:lnTo>
                  <a:lnTo>
                    <a:pt x="27" y="19"/>
                  </a:lnTo>
                  <a:lnTo>
                    <a:pt x="38" y="24"/>
                  </a:lnTo>
                  <a:lnTo>
                    <a:pt x="50" y="26"/>
                  </a:lnTo>
                  <a:lnTo>
                    <a:pt x="57" y="26"/>
                  </a:lnTo>
                  <a:lnTo>
                    <a:pt x="72" y="26"/>
                  </a:lnTo>
                  <a:lnTo>
                    <a:pt x="87" y="20"/>
                  </a:lnTo>
                </a:path>
              </a:pathLst>
            </a:custGeom>
            <a:solidFill>
              <a:srgbClr val="808080"/>
            </a:solidFill>
            <a:ln w="9525" cap="rnd">
              <a:noFill/>
              <a:round/>
              <a:headEnd type="none" w="sm" len="sm"/>
              <a:tailEnd type="none" w="sm" len="sm"/>
            </a:ln>
          </p:spPr>
          <p:txBody>
            <a:bodyPr/>
            <a:lstStyle/>
            <a:p>
              <a:endParaRPr lang="es-ES"/>
            </a:p>
          </p:txBody>
        </p:sp>
        <p:sp>
          <p:nvSpPr>
            <p:cNvPr id="85627" name="Freeform 131"/>
            <p:cNvSpPr>
              <a:spLocks/>
            </p:cNvSpPr>
            <p:nvPr/>
          </p:nvSpPr>
          <p:spPr bwMode="auto">
            <a:xfrm>
              <a:off x="3678" y="2984"/>
              <a:ext cx="27" cy="26"/>
            </a:xfrm>
            <a:custGeom>
              <a:avLst/>
              <a:gdLst>
                <a:gd name="T0" fmla="*/ 24 w 27"/>
                <a:gd name="T1" fmla="*/ 1 h 26"/>
                <a:gd name="T2" fmla="*/ 23 w 27"/>
                <a:gd name="T3" fmla="*/ 12 h 26"/>
                <a:gd name="T4" fmla="*/ 26 w 27"/>
                <a:gd name="T5" fmla="*/ 14 h 26"/>
                <a:gd name="T6" fmla="*/ 17 w 27"/>
                <a:gd name="T7" fmla="*/ 25 h 26"/>
                <a:gd name="T8" fmla="*/ 11 w 27"/>
                <a:gd name="T9" fmla="*/ 25 h 26"/>
                <a:gd name="T10" fmla="*/ 1 w 27"/>
                <a:gd name="T11" fmla="*/ 20 h 26"/>
                <a:gd name="T12" fmla="*/ 0 w 27"/>
                <a:gd name="T13" fmla="*/ 14 h 26"/>
                <a:gd name="T14" fmla="*/ 0 w 27"/>
                <a:gd name="T15" fmla="*/ 12 h 26"/>
                <a:gd name="T16" fmla="*/ 0 w 27"/>
                <a:gd name="T17" fmla="*/ 0 h 26"/>
                <a:gd name="T18" fmla="*/ 24 w 27"/>
                <a:gd name="T19" fmla="*/ 1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
                <a:gd name="T31" fmla="*/ 0 h 26"/>
                <a:gd name="T32" fmla="*/ 27 w 27"/>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 h="26">
                  <a:moveTo>
                    <a:pt x="24" y="1"/>
                  </a:moveTo>
                  <a:lnTo>
                    <a:pt x="23" y="12"/>
                  </a:lnTo>
                  <a:lnTo>
                    <a:pt x="26" y="14"/>
                  </a:lnTo>
                  <a:lnTo>
                    <a:pt x="17" y="25"/>
                  </a:lnTo>
                  <a:lnTo>
                    <a:pt x="11" y="25"/>
                  </a:lnTo>
                  <a:lnTo>
                    <a:pt x="1" y="20"/>
                  </a:lnTo>
                  <a:lnTo>
                    <a:pt x="0" y="14"/>
                  </a:lnTo>
                  <a:lnTo>
                    <a:pt x="0" y="12"/>
                  </a:lnTo>
                  <a:lnTo>
                    <a:pt x="0" y="0"/>
                  </a:lnTo>
                  <a:lnTo>
                    <a:pt x="24" y="1"/>
                  </a:lnTo>
                </a:path>
              </a:pathLst>
            </a:custGeom>
            <a:solidFill>
              <a:srgbClr val="A0A0A0"/>
            </a:solidFill>
            <a:ln w="9525" cap="rnd">
              <a:noFill/>
              <a:round/>
              <a:headEnd type="none" w="sm" len="sm"/>
              <a:tailEnd type="none" w="sm" len="sm"/>
            </a:ln>
          </p:spPr>
          <p:txBody>
            <a:bodyPr/>
            <a:lstStyle/>
            <a:p>
              <a:endParaRPr lang="es-ES"/>
            </a:p>
          </p:txBody>
        </p:sp>
        <p:sp>
          <p:nvSpPr>
            <p:cNvPr id="85628" name="Oval 132"/>
            <p:cNvSpPr>
              <a:spLocks noChangeArrowheads="1"/>
            </p:cNvSpPr>
            <p:nvPr/>
          </p:nvSpPr>
          <p:spPr bwMode="auto">
            <a:xfrm>
              <a:off x="3508" y="2976"/>
              <a:ext cx="108" cy="44"/>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85629" name="Rectangle 133"/>
            <p:cNvSpPr>
              <a:spLocks noChangeArrowheads="1"/>
            </p:cNvSpPr>
            <p:nvPr/>
          </p:nvSpPr>
          <p:spPr bwMode="auto">
            <a:xfrm>
              <a:off x="3551" y="2908"/>
              <a:ext cx="21" cy="69"/>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85630" name="Freeform 134"/>
            <p:cNvSpPr>
              <a:spLocks/>
            </p:cNvSpPr>
            <p:nvPr/>
          </p:nvSpPr>
          <p:spPr bwMode="auto">
            <a:xfrm>
              <a:off x="3482" y="2864"/>
              <a:ext cx="183" cy="63"/>
            </a:xfrm>
            <a:custGeom>
              <a:avLst/>
              <a:gdLst>
                <a:gd name="T0" fmla="*/ 182 w 183"/>
                <a:gd name="T1" fmla="*/ 31 h 63"/>
                <a:gd name="T2" fmla="*/ 180 w 183"/>
                <a:gd name="T3" fmla="*/ 50 h 63"/>
                <a:gd name="T4" fmla="*/ 119 w 183"/>
                <a:gd name="T5" fmla="*/ 62 h 63"/>
                <a:gd name="T6" fmla="*/ 54 w 183"/>
                <a:gd name="T7" fmla="*/ 62 h 63"/>
                <a:gd name="T8" fmla="*/ 1 w 183"/>
                <a:gd name="T9" fmla="*/ 45 h 63"/>
                <a:gd name="T10" fmla="*/ 0 w 183"/>
                <a:gd name="T11" fmla="*/ 0 h 63"/>
                <a:gd name="T12" fmla="*/ 101 w 183"/>
                <a:gd name="T13" fmla="*/ 0 h 63"/>
                <a:gd name="T14" fmla="*/ 182 w 183"/>
                <a:gd name="T15" fmla="*/ 31 h 63"/>
                <a:gd name="T16" fmla="*/ 0 60000 65536"/>
                <a:gd name="T17" fmla="*/ 0 60000 65536"/>
                <a:gd name="T18" fmla="*/ 0 60000 65536"/>
                <a:gd name="T19" fmla="*/ 0 60000 65536"/>
                <a:gd name="T20" fmla="*/ 0 60000 65536"/>
                <a:gd name="T21" fmla="*/ 0 60000 65536"/>
                <a:gd name="T22" fmla="*/ 0 60000 65536"/>
                <a:gd name="T23" fmla="*/ 0 60000 65536"/>
                <a:gd name="T24" fmla="*/ 0 w 183"/>
                <a:gd name="T25" fmla="*/ 0 h 63"/>
                <a:gd name="T26" fmla="*/ 183 w 183"/>
                <a:gd name="T27" fmla="*/ 63 h 6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3" h="63">
                  <a:moveTo>
                    <a:pt x="182" y="31"/>
                  </a:moveTo>
                  <a:lnTo>
                    <a:pt x="180" y="50"/>
                  </a:lnTo>
                  <a:lnTo>
                    <a:pt x="119" y="62"/>
                  </a:lnTo>
                  <a:lnTo>
                    <a:pt x="54" y="62"/>
                  </a:lnTo>
                  <a:lnTo>
                    <a:pt x="1" y="45"/>
                  </a:lnTo>
                  <a:lnTo>
                    <a:pt x="0" y="0"/>
                  </a:lnTo>
                  <a:lnTo>
                    <a:pt x="101" y="0"/>
                  </a:lnTo>
                  <a:lnTo>
                    <a:pt x="182" y="31"/>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85631" name="Freeform 135"/>
            <p:cNvSpPr>
              <a:spLocks/>
            </p:cNvSpPr>
            <p:nvPr/>
          </p:nvSpPr>
          <p:spPr bwMode="auto">
            <a:xfrm>
              <a:off x="3488" y="2886"/>
              <a:ext cx="171" cy="33"/>
            </a:xfrm>
            <a:custGeom>
              <a:avLst/>
              <a:gdLst>
                <a:gd name="T0" fmla="*/ 170 w 171"/>
                <a:gd name="T1" fmla="*/ 10 h 33"/>
                <a:gd name="T2" fmla="*/ 168 w 171"/>
                <a:gd name="T3" fmla="*/ 22 h 33"/>
                <a:gd name="T4" fmla="*/ 115 w 171"/>
                <a:gd name="T5" fmla="*/ 32 h 33"/>
                <a:gd name="T6" fmla="*/ 46 w 171"/>
                <a:gd name="T7" fmla="*/ 32 h 33"/>
                <a:gd name="T8" fmla="*/ 0 w 171"/>
                <a:gd name="T9" fmla="*/ 16 h 33"/>
                <a:gd name="T10" fmla="*/ 0 w 171"/>
                <a:gd name="T11" fmla="*/ 0 h 33"/>
                <a:gd name="T12" fmla="*/ 43 w 171"/>
                <a:gd name="T13" fmla="*/ 16 h 33"/>
                <a:gd name="T14" fmla="*/ 114 w 171"/>
                <a:gd name="T15" fmla="*/ 17 h 33"/>
                <a:gd name="T16" fmla="*/ 170 w 171"/>
                <a:gd name="T17" fmla="*/ 1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1"/>
                <a:gd name="T28" fmla="*/ 0 h 33"/>
                <a:gd name="T29" fmla="*/ 171 w 171"/>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1" h="33">
                  <a:moveTo>
                    <a:pt x="170" y="10"/>
                  </a:moveTo>
                  <a:lnTo>
                    <a:pt x="168" y="22"/>
                  </a:lnTo>
                  <a:lnTo>
                    <a:pt x="115" y="32"/>
                  </a:lnTo>
                  <a:lnTo>
                    <a:pt x="46" y="32"/>
                  </a:lnTo>
                  <a:lnTo>
                    <a:pt x="0" y="16"/>
                  </a:lnTo>
                  <a:lnTo>
                    <a:pt x="0" y="0"/>
                  </a:lnTo>
                  <a:lnTo>
                    <a:pt x="43" y="16"/>
                  </a:lnTo>
                  <a:lnTo>
                    <a:pt x="114" y="17"/>
                  </a:lnTo>
                  <a:lnTo>
                    <a:pt x="170" y="10"/>
                  </a:lnTo>
                </a:path>
              </a:pathLst>
            </a:custGeom>
            <a:solidFill>
              <a:srgbClr val="606060"/>
            </a:solidFill>
            <a:ln w="9525" cap="rnd">
              <a:noFill/>
              <a:round/>
              <a:headEnd type="none" w="sm" len="sm"/>
              <a:tailEnd type="none" w="sm" len="sm"/>
            </a:ln>
          </p:spPr>
          <p:txBody>
            <a:bodyPr/>
            <a:lstStyle/>
            <a:p>
              <a:endParaRPr lang="es-ES"/>
            </a:p>
          </p:txBody>
        </p:sp>
        <p:sp>
          <p:nvSpPr>
            <p:cNvPr id="85632" name="Freeform 136"/>
            <p:cNvSpPr>
              <a:spLocks/>
            </p:cNvSpPr>
            <p:nvPr/>
          </p:nvSpPr>
          <p:spPr bwMode="auto">
            <a:xfrm>
              <a:off x="3626" y="2722"/>
              <a:ext cx="27" cy="1"/>
            </a:xfrm>
            <a:custGeom>
              <a:avLst/>
              <a:gdLst>
                <a:gd name="T0" fmla="*/ 26 w 27"/>
                <a:gd name="T1" fmla="*/ 0 h 1"/>
                <a:gd name="T2" fmla="*/ 19 w 27"/>
                <a:gd name="T3" fmla="*/ 0 h 1"/>
                <a:gd name="T4" fmla="*/ 15 w 27"/>
                <a:gd name="T5" fmla="*/ 0 h 1"/>
                <a:gd name="T6" fmla="*/ 9 w 27"/>
                <a:gd name="T7" fmla="*/ 0 h 1"/>
                <a:gd name="T8" fmla="*/ 3 w 27"/>
                <a:gd name="T9" fmla="*/ 0 h 1"/>
                <a:gd name="T10" fmla="*/ 0 w 27"/>
                <a:gd name="T11" fmla="*/ 0 h 1"/>
                <a:gd name="T12" fmla="*/ 2 w 27"/>
                <a:gd name="T13" fmla="*/ 0 h 1"/>
                <a:gd name="T14" fmla="*/ 6 w 27"/>
                <a:gd name="T15" fmla="*/ 0 h 1"/>
                <a:gd name="T16" fmla="*/ 10 w 27"/>
                <a:gd name="T17" fmla="*/ 0 h 1"/>
                <a:gd name="T18" fmla="*/ 15 w 27"/>
                <a:gd name="T19" fmla="*/ 0 h 1"/>
                <a:gd name="T20" fmla="*/ 19 w 27"/>
                <a:gd name="T21" fmla="*/ 0 h 1"/>
                <a:gd name="T22" fmla="*/ 26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26" y="0"/>
                  </a:moveTo>
                  <a:lnTo>
                    <a:pt x="19" y="0"/>
                  </a:lnTo>
                  <a:lnTo>
                    <a:pt x="15" y="0"/>
                  </a:lnTo>
                  <a:lnTo>
                    <a:pt x="9" y="0"/>
                  </a:lnTo>
                  <a:lnTo>
                    <a:pt x="3" y="0"/>
                  </a:lnTo>
                  <a:lnTo>
                    <a:pt x="0" y="0"/>
                  </a:lnTo>
                  <a:lnTo>
                    <a:pt x="2" y="0"/>
                  </a:lnTo>
                  <a:lnTo>
                    <a:pt x="6" y="0"/>
                  </a:lnTo>
                  <a:lnTo>
                    <a:pt x="10" y="0"/>
                  </a:lnTo>
                  <a:lnTo>
                    <a:pt x="15" y="0"/>
                  </a:lnTo>
                  <a:lnTo>
                    <a:pt x="19"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85633" name="Freeform 137"/>
            <p:cNvSpPr>
              <a:spLocks/>
            </p:cNvSpPr>
            <p:nvPr/>
          </p:nvSpPr>
          <p:spPr bwMode="auto">
            <a:xfrm>
              <a:off x="3642" y="2707"/>
              <a:ext cx="27" cy="1"/>
            </a:xfrm>
            <a:custGeom>
              <a:avLst/>
              <a:gdLst>
                <a:gd name="T0" fmla="*/ 26 w 27"/>
                <a:gd name="T1" fmla="*/ 0 h 1"/>
                <a:gd name="T2" fmla="*/ 18 w 27"/>
                <a:gd name="T3" fmla="*/ 0 h 1"/>
                <a:gd name="T4" fmla="*/ 16 w 27"/>
                <a:gd name="T5" fmla="*/ 0 h 1"/>
                <a:gd name="T6" fmla="*/ 14 w 27"/>
                <a:gd name="T7" fmla="*/ 0 h 1"/>
                <a:gd name="T8" fmla="*/ 11 w 27"/>
                <a:gd name="T9" fmla="*/ 0 h 1"/>
                <a:gd name="T10" fmla="*/ 9 w 27"/>
                <a:gd name="T11" fmla="*/ 0 h 1"/>
                <a:gd name="T12" fmla="*/ 6 w 27"/>
                <a:gd name="T13" fmla="*/ 0 h 1"/>
                <a:gd name="T14" fmla="*/ 2 w 27"/>
                <a:gd name="T15" fmla="*/ 0 h 1"/>
                <a:gd name="T16" fmla="*/ 0 w 27"/>
                <a:gd name="T17" fmla="*/ 0 h 1"/>
                <a:gd name="T18" fmla="*/ 2 w 27"/>
                <a:gd name="T19" fmla="*/ 0 h 1"/>
                <a:gd name="T20" fmla="*/ 6 w 27"/>
                <a:gd name="T21" fmla="*/ 0 h 1"/>
                <a:gd name="T22" fmla="*/ 9 w 27"/>
                <a:gd name="T23" fmla="*/ 0 h 1"/>
                <a:gd name="T24" fmla="*/ 12 w 27"/>
                <a:gd name="T25" fmla="*/ 0 h 1"/>
                <a:gd name="T26" fmla="*/ 16 w 27"/>
                <a:gd name="T27" fmla="*/ 0 h 1"/>
                <a:gd name="T28" fmla="*/ 18 w 27"/>
                <a:gd name="T29" fmla="*/ 0 h 1"/>
                <a:gd name="T30" fmla="*/ 26 w 27"/>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
                <a:gd name="T49" fmla="*/ 0 h 1"/>
                <a:gd name="T50" fmla="*/ 27 w 27"/>
                <a:gd name="T51" fmla="*/ 1 h 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 h="1">
                  <a:moveTo>
                    <a:pt x="26" y="0"/>
                  </a:moveTo>
                  <a:lnTo>
                    <a:pt x="18" y="0"/>
                  </a:lnTo>
                  <a:lnTo>
                    <a:pt x="16" y="0"/>
                  </a:lnTo>
                  <a:lnTo>
                    <a:pt x="14" y="0"/>
                  </a:lnTo>
                  <a:lnTo>
                    <a:pt x="11" y="0"/>
                  </a:lnTo>
                  <a:lnTo>
                    <a:pt x="9" y="0"/>
                  </a:lnTo>
                  <a:lnTo>
                    <a:pt x="6" y="0"/>
                  </a:lnTo>
                  <a:lnTo>
                    <a:pt x="2" y="0"/>
                  </a:lnTo>
                  <a:lnTo>
                    <a:pt x="0" y="0"/>
                  </a:lnTo>
                  <a:lnTo>
                    <a:pt x="2" y="0"/>
                  </a:lnTo>
                  <a:lnTo>
                    <a:pt x="6" y="0"/>
                  </a:lnTo>
                  <a:lnTo>
                    <a:pt x="9" y="0"/>
                  </a:lnTo>
                  <a:lnTo>
                    <a:pt x="12" y="0"/>
                  </a:lnTo>
                  <a:lnTo>
                    <a:pt x="16" y="0"/>
                  </a:lnTo>
                  <a:lnTo>
                    <a:pt x="18"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85634" name="Freeform 138"/>
            <p:cNvSpPr>
              <a:spLocks/>
            </p:cNvSpPr>
            <p:nvPr/>
          </p:nvSpPr>
          <p:spPr bwMode="auto">
            <a:xfrm>
              <a:off x="3609" y="2731"/>
              <a:ext cx="29" cy="27"/>
            </a:xfrm>
            <a:custGeom>
              <a:avLst/>
              <a:gdLst>
                <a:gd name="T0" fmla="*/ 0 w 29"/>
                <a:gd name="T1" fmla="*/ 0 h 27"/>
                <a:gd name="T2" fmla="*/ 13 w 29"/>
                <a:gd name="T3" fmla="*/ 11 h 27"/>
                <a:gd name="T4" fmla="*/ 28 w 29"/>
                <a:gd name="T5" fmla="*/ 26 h 27"/>
                <a:gd name="T6" fmla="*/ 0 w 29"/>
                <a:gd name="T7" fmla="*/ 0 h 27"/>
                <a:gd name="T8" fmla="*/ 0 60000 65536"/>
                <a:gd name="T9" fmla="*/ 0 60000 65536"/>
                <a:gd name="T10" fmla="*/ 0 60000 65536"/>
                <a:gd name="T11" fmla="*/ 0 60000 65536"/>
                <a:gd name="T12" fmla="*/ 0 w 29"/>
                <a:gd name="T13" fmla="*/ 0 h 27"/>
                <a:gd name="T14" fmla="*/ 29 w 29"/>
                <a:gd name="T15" fmla="*/ 27 h 27"/>
              </a:gdLst>
              <a:ahLst/>
              <a:cxnLst>
                <a:cxn ang="T8">
                  <a:pos x="T0" y="T1"/>
                </a:cxn>
                <a:cxn ang="T9">
                  <a:pos x="T2" y="T3"/>
                </a:cxn>
                <a:cxn ang="T10">
                  <a:pos x="T4" y="T5"/>
                </a:cxn>
                <a:cxn ang="T11">
                  <a:pos x="T6" y="T7"/>
                </a:cxn>
              </a:cxnLst>
              <a:rect l="T12" t="T13" r="T14" b="T15"/>
              <a:pathLst>
                <a:path w="29" h="27">
                  <a:moveTo>
                    <a:pt x="0" y="0"/>
                  </a:moveTo>
                  <a:lnTo>
                    <a:pt x="13" y="11"/>
                  </a:lnTo>
                  <a:lnTo>
                    <a:pt x="28" y="26"/>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635" name="Freeform 139"/>
            <p:cNvSpPr>
              <a:spLocks/>
            </p:cNvSpPr>
            <p:nvPr/>
          </p:nvSpPr>
          <p:spPr bwMode="auto">
            <a:xfrm>
              <a:off x="3649" y="2722"/>
              <a:ext cx="28" cy="26"/>
            </a:xfrm>
            <a:custGeom>
              <a:avLst/>
              <a:gdLst>
                <a:gd name="T0" fmla="*/ 27 w 28"/>
                <a:gd name="T1" fmla="*/ 0 h 26"/>
                <a:gd name="T2" fmla="*/ 27 w 28"/>
                <a:gd name="T3" fmla="*/ 25 h 26"/>
                <a:gd name="T4" fmla="*/ 0 w 28"/>
                <a:gd name="T5" fmla="*/ 25 h 26"/>
                <a:gd name="T6" fmla="*/ 0 w 28"/>
                <a:gd name="T7" fmla="*/ 0 h 26"/>
                <a:gd name="T8" fmla="*/ 0 w 28"/>
                <a:gd name="T9" fmla="*/ 25 h 26"/>
                <a:gd name="T10" fmla="*/ 27 w 28"/>
                <a:gd name="T11" fmla="*/ 25 h 26"/>
                <a:gd name="T12" fmla="*/ 27 w 28"/>
                <a:gd name="T13" fmla="*/ 0 h 26"/>
                <a:gd name="T14" fmla="*/ 0 60000 65536"/>
                <a:gd name="T15" fmla="*/ 0 60000 65536"/>
                <a:gd name="T16" fmla="*/ 0 60000 65536"/>
                <a:gd name="T17" fmla="*/ 0 60000 65536"/>
                <a:gd name="T18" fmla="*/ 0 60000 65536"/>
                <a:gd name="T19" fmla="*/ 0 60000 65536"/>
                <a:gd name="T20" fmla="*/ 0 60000 65536"/>
                <a:gd name="T21" fmla="*/ 0 w 28"/>
                <a:gd name="T22" fmla="*/ 0 h 26"/>
                <a:gd name="T23" fmla="*/ 28 w 28"/>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6">
                  <a:moveTo>
                    <a:pt x="27" y="0"/>
                  </a:moveTo>
                  <a:lnTo>
                    <a:pt x="27" y="25"/>
                  </a:lnTo>
                  <a:lnTo>
                    <a:pt x="0" y="25"/>
                  </a:lnTo>
                  <a:lnTo>
                    <a:pt x="0" y="0"/>
                  </a:lnTo>
                  <a:lnTo>
                    <a:pt x="0" y="25"/>
                  </a:lnTo>
                  <a:lnTo>
                    <a:pt x="27" y="25"/>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85636" name="Freeform 140"/>
            <p:cNvSpPr>
              <a:spLocks/>
            </p:cNvSpPr>
            <p:nvPr/>
          </p:nvSpPr>
          <p:spPr bwMode="auto">
            <a:xfrm>
              <a:off x="3648" y="2747"/>
              <a:ext cx="73" cy="27"/>
            </a:xfrm>
            <a:custGeom>
              <a:avLst/>
              <a:gdLst>
                <a:gd name="T0" fmla="*/ 0 w 73"/>
                <a:gd name="T1" fmla="*/ 9 h 27"/>
                <a:gd name="T2" fmla="*/ 6 w 73"/>
                <a:gd name="T3" fmla="*/ 9 h 27"/>
                <a:gd name="T4" fmla="*/ 10 w 73"/>
                <a:gd name="T5" fmla="*/ 6 h 27"/>
                <a:gd name="T6" fmla="*/ 20 w 73"/>
                <a:gd name="T7" fmla="*/ 2 h 27"/>
                <a:gd name="T8" fmla="*/ 25 w 73"/>
                <a:gd name="T9" fmla="*/ 0 h 27"/>
                <a:gd name="T10" fmla="*/ 28 w 73"/>
                <a:gd name="T11" fmla="*/ 0 h 27"/>
                <a:gd name="T12" fmla="*/ 32 w 73"/>
                <a:gd name="T13" fmla="*/ 0 h 27"/>
                <a:gd name="T14" fmla="*/ 41 w 73"/>
                <a:gd name="T15" fmla="*/ 0 h 27"/>
                <a:gd name="T16" fmla="*/ 45 w 73"/>
                <a:gd name="T17" fmla="*/ 0 h 27"/>
                <a:gd name="T18" fmla="*/ 50 w 73"/>
                <a:gd name="T19" fmla="*/ 1 h 27"/>
                <a:gd name="T20" fmla="*/ 51 w 73"/>
                <a:gd name="T21" fmla="*/ 2 h 27"/>
                <a:gd name="T22" fmla="*/ 58 w 73"/>
                <a:gd name="T23" fmla="*/ 5 h 27"/>
                <a:gd name="T24" fmla="*/ 62 w 73"/>
                <a:gd name="T25" fmla="*/ 6 h 27"/>
                <a:gd name="T26" fmla="*/ 64 w 73"/>
                <a:gd name="T27" fmla="*/ 6 h 27"/>
                <a:gd name="T28" fmla="*/ 65 w 73"/>
                <a:gd name="T29" fmla="*/ 8 h 27"/>
                <a:gd name="T30" fmla="*/ 70 w 73"/>
                <a:gd name="T31" fmla="*/ 9 h 27"/>
                <a:gd name="T32" fmla="*/ 72 w 73"/>
                <a:gd name="T33" fmla="*/ 10 h 27"/>
                <a:gd name="T34" fmla="*/ 72 w 73"/>
                <a:gd name="T35" fmla="*/ 13 h 27"/>
                <a:gd name="T36" fmla="*/ 69 w 73"/>
                <a:gd name="T37" fmla="*/ 13 h 27"/>
                <a:gd name="T38" fmla="*/ 69 w 73"/>
                <a:gd name="T39" fmla="*/ 14 h 27"/>
                <a:gd name="T40" fmla="*/ 67 w 73"/>
                <a:gd name="T41" fmla="*/ 17 h 27"/>
                <a:gd name="T42" fmla="*/ 62 w 73"/>
                <a:gd name="T43" fmla="*/ 17 h 27"/>
                <a:gd name="T44" fmla="*/ 60 w 73"/>
                <a:gd name="T45" fmla="*/ 18 h 27"/>
                <a:gd name="T46" fmla="*/ 58 w 73"/>
                <a:gd name="T47" fmla="*/ 18 h 27"/>
                <a:gd name="T48" fmla="*/ 46 w 73"/>
                <a:gd name="T49" fmla="*/ 17 h 27"/>
                <a:gd name="T50" fmla="*/ 40 w 73"/>
                <a:gd name="T51" fmla="*/ 18 h 27"/>
                <a:gd name="T52" fmla="*/ 35 w 73"/>
                <a:gd name="T53" fmla="*/ 20 h 27"/>
                <a:gd name="T54" fmla="*/ 29 w 73"/>
                <a:gd name="T55" fmla="*/ 21 h 27"/>
                <a:gd name="T56" fmla="*/ 25 w 73"/>
                <a:gd name="T57" fmla="*/ 23 h 27"/>
                <a:gd name="T58" fmla="*/ 20 w 73"/>
                <a:gd name="T59" fmla="*/ 26 h 27"/>
                <a:gd name="T60" fmla="*/ 16 w 73"/>
                <a:gd name="T61" fmla="*/ 26 h 27"/>
                <a:gd name="T62" fmla="*/ 8 w 73"/>
                <a:gd name="T63" fmla="*/ 24 h 27"/>
                <a:gd name="T64" fmla="*/ 2 w 73"/>
                <a:gd name="T65" fmla="*/ 26 h 27"/>
                <a:gd name="T66" fmla="*/ 0 w 73"/>
                <a:gd name="T67" fmla="*/ 9 h 2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3"/>
                <a:gd name="T103" fmla="*/ 0 h 27"/>
                <a:gd name="T104" fmla="*/ 73 w 73"/>
                <a:gd name="T105" fmla="*/ 27 h 2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3" h="27">
                  <a:moveTo>
                    <a:pt x="0" y="9"/>
                  </a:moveTo>
                  <a:lnTo>
                    <a:pt x="6" y="9"/>
                  </a:lnTo>
                  <a:lnTo>
                    <a:pt x="10" y="6"/>
                  </a:lnTo>
                  <a:lnTo>
                    <a:pt x="20" y="2"/>
                  </a:lnTo>
                  <a:lnTo>
                    <a:pt x="25" y="0"/>
                  </a:lnTo>
                  <a:lnTo>
                    <a:pt x="28" y="0"/>
                  </a:lnTo>
                  <a:lnTo>
                    <a:pt x="32" y="0"/>
                  </a:lnTo>
                  <a:lnTo>
                    <a:pt x="41" y="0"/>
                  </a:lnTo>
                  <a:lnTo>
                    <a:pt x="45" y="0"/>
                  </a:lnTo>
                  <a:lnTo>
                    <a:pt x="50" y="1"/>
                  </a:lnTo>
                  <a:lnTo>
                    <a:pt x="51" y="2"/>
                  </a:lnTo>
                  <a:lnTo>
                    <a:pt x="58" y="5"/>
                  </a:lnTo>
                  <a:lnTo>
                    <a:pt x="62" y="6"/>
                  </a:lnTo>
                  <a:lnTo>
                    <a:pt x="64" y="6"/>
                  </a:lnTo>
                  <a:lnTo>
                    <a:pt x="65" y="8"/>
                  </a:lnTo>
                  <a:lnTo>
                    <a:pt x="70" y="9"/>
                  </a:lnTo>
                  <a:lnTo>
                    <a:pt x="72" y="10"/>
                  </a:lnTo>
                  <a:lnTo>
                    <a:pt x="72" y="13"/>
                  </a:lnTo>
                  <a:lnTo>
                    <a:pt x="69" y="13"/>
                  </a:lnTo>
                  <a:lnTo>
                    <a:pt x="69" y="14"/>
                  </a:lnTo>
                  <a:lnTo>
                    <a:pt x="67" y="17"/>
                  </a:lnTo>
                  <a:lnTo>
                    <a:pt x="62" y="17"/>
                  </a:lnTo>
                  <a:lnTo>
                    <a:pt x="60" y="18"/>
                  </a:lnTo>
                  <a:lnTo>
                    <a:pt x="58" y="18"/>
                  </a:lnTo>
                  <a:lnTo>
                    <a:pt x="46" y="17"/>
                  </a:lnTo>
                  <a:lnTo>
                    <a:pt x="40" y="18"/>
                  </a:lnTo>
                  <a:lnTo>
                    <a:pt x="35" y="20"/>
                  </a:lnTo>
                  <a:lnTo>
                    <a:pt x="29" y="21"/>
                  </a:lnTo>
                  <a:lnTo>
                    <a:pt x="25" y="23"/>
                  </a:lnTo>
                  <a:lnTo>
                    <a:pt x="20" y="26"/>
                  </a:lnTo>
                  <a:lnTo>
                    <a:pt x="16" y="26"/>
                  </a:lnTo>
                  <a:lnTo>
                    <a:pt x="8" y="24"/>
                  </a:lnTo>
                  <a:lnTo>
                    <a:pt x="2" y="26"/>
                  </a:lnTo>
                  <a:lnTo>
                    <a:pt x="0" y="9"/>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5637" name="Freeform 141"/>
            <p:cNvSpPr>
              <a:spLocks/>
            </p:cNvSpPr>
            <p:nvPr/>
          </p:nvSpPr>
          <p:spPr bwMode="auto">
            <a:xfrm>
              <a:off x="3700" y="2758"/>
              <a:ext cx="27" cy="1"/>
            </a:xfrm>
            <a:custGeom>
              <a:avLst/>
              <a:gdLst>
                <a:gd name="T0" fmla="*/ 26 w 27"/>
                <a:gd name="T1" fmla="*/ 0 h 1"/>
                <a:gd name="T2" fmla="*/ 20 w 27"/>
                <a:gd name="T3" fmla="*/ 0 h 1"/>
                <a:gd name="T4" fmla="*/ 10 w 27"/>
                <a:gd name="T5" fmla="*/ 0 h 1"/>
                <a:gd name="T6" fmla="*/ 0 w 27"/>
                <a:gd name="T7" fmla="*/ 0 h 1"/>
                <a:gd name="T8" fmla="*/ 3 w 27"/>
                <a:gd name="T9" fmla="*/ 0 h 1"/>
                <a:gd name="T10" fmla="*/ 13 w 27"/>
                <a:gd name="T11" fmla="*/ 0 h 1"/>
                <a:gd name="T12" fmla="*/ 20 w 27"/>
                <a:gd name="T13" fmla="*/ 0 h 1"/>
                <a:gd name="T14" fmla="*/ 22 w 27"/>
                <a:gd name="T15" fmla="*/ 0 h 1"/>
                <a:gd name="T16" fmla="*/ 26 w 27"/>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1"/>
                <a:gd name="T29" fmla="*/ 27 w 27"/>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1">
                  <a:moveTo>
                    <a:pt x="26" y="0"/>
                  </a:moveTo>
                  <a:lnTo>
                    <a:pt x="20" y="0"/>
                  </a:lnTo>
                  <a:lnTo>
                    <a:pt x="10" y="0"/>
                  </a:lnTo>
                  <a:lnTo>
                    <a:pt x="0" y="0"/>
                  </a:lnTo>
                  <a:lnTo>
                    <a:pt x="3" y="0"/>
                  </a:lnTo>
                  <a:lnTo>
                    <a:pt x="13" y="0"/>
                  </a:lnTo>
                  <a:lnTo>
                    <a:pt x="20" y="0"/>
                  </a:lnTo>
                  <a:lnTo>
                    <a:pt x="22"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85638" name="Freeform 142"/>
            <p:cNvSpPr>
              <a:spLocks/>
            </p:cNvSpPr>
            <p:nvPr/>
          </p:nvSpPr>
          <p:spPr bwMode="auto">
            <a:xfrm>
              <a:off x="3707" y="2748"/>
              <a:ext cx="28" cy="1"/>
            </a:xfrm>
            <a:custGeom>
              <a:avLst/>
              <a:gdLst>
                <a:gd name="T0" fmla="*/ 23 w 28"/>
                <a:gd name="T1" fmla="*/ 0 h 1"/>
                <a:gd name="T2" fmla="*/ 27 w 28"/>
                <a:gd name="T3" fmla="*/ 0 h 1"/>
                <a:gd name="T4" fmla="*/ 18 w 28"/>
                <a:gd name="T5" fmla="*/ 0 h 1"/>
                <a:gd name="T6" fmla="*/ 9 w 28"/>
                <a:gd name="T7" fmla="*/ 0 h 1"/>
                <a:gd name="T8" fmla="*/ 1 w 28"/>
                <a:gd name="T9" fmla="*/ 0 h 1"/>
                <a:gd name="T10" fmla="*/ 0 w 28"/>
                <a:gd name="T11" fmla="*/ 0 h 1"/>
                <a:gd name="T12" fmla="*/ 9 w 28"/>
                <a:gd name="T13" fmla="*/ 0 h 1"/>
                <a:gd name="T14" fmla="*/ 18 w 28"/>
                <a:gd name="T15" fmla="*/ 0 h 1"/>
                <a:gd name="T16" fmla="*/ 23 w 28"/>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1"/>
                <a:gd name="T29" fmla="*/ 28 w 28"/>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1">
                  <a:moveTo>
                    <a:pt x="23" y="0"/>
                  </a:moveTo>
                  <a:lnTo>
                    <a:pt x="27" y="0"/>
                  </a:lnTo>
                  <a:lnTo>
                    <a:pt x="18" y="0"/>
                  </a:lnTo>
                  <a:lnTo>
                    <a:pt x="9" y="0"/>
                  </a:lnTo>
                  <a:lnTo>
                    <a:pt x="1" y="0"/>
                  </a:lnTo>
                  <a:lnTo>
                    <a:pt x="0" y="0"/>
                  </a:lnTo>
                  <a:lnTo>
                    <a:pt x="9" y="0"/>
                  </a:lnTo>
                  <a:lnTo>
                    <a:pt x="18" y="0"/>
                  </a:lnTo>
                  <a:lnTo>
                    <a:pt x="23" y="0"/>
                  </a:lnTo>
                </a:path>
              </a:pathLst>
            </a:custGeom>
            <a:solidFill>
              <a:srgbClr val="402000"/>
            </a:solidFill>
            <a:ln w="9525" cap="rnd">
              <a:noFill/>
              <a:round/>
              <a:headEnd type="none" w="sm" len="sm"/>
              <a:tailEnd type="none" w="sm" len="sm"/>
            </a:ln>
          </p:spPr>
          <p:txBody>
            <a:bodyPr/>
            <a:lstStyle/>
            <a:p>
              <a:endParaRPr lang="es-ES"/>
            </a:p>
          </p:txBody>
        </p:sp>
        <p:sp>
          <p:nvSpPr>
            <p:cNvPr id="85639" name="Freeform 143"/>
            <p:cNvSpPr>
              <a:spLocks/>
            </p:cNvSpPr>
            <p:nvPr/>
          </p:nvSpPr>
          <p:spPr bwMode="auto">
            <a:xfrm>
              <a:off x="3673" y="2748"/>
              <a:ext cx="28" cy="1"/>
            </a:xfrm>
            <a:custGeom>
              <a:avLst/>
              <a:gdLst>
                <a:gd name="T0" fmla="*/ 27 w 28"/>
                <a:gd name="T1" fmla="*/ 0 h 1"/>
                <a:gd name="T2" fmla="*/ 0 w 28"/>
                <a:gd name="T3" fmla="*/ 0 h 1"/>
                <a:gd name="T4" fmla="*/ 27 w 28"/>
                <a:gd name="T5" fmla="*/ 0 h 1"/>
                <a:gd name="T6" fmla="*/ 0 60000 65536"/>
                <a:gd name="T7" fmla="*/ 0 60000 65536"/>
                <a:gd name="T8" fmla="*/ 0 60000 65536"/>
                <a:gd name="T9" fmla="*/ 0 w 28"/>
                <a:gd name="T10" fmla="*/ 0 h 1"/>
                <a:gd name="T11" fmla="*/ 28 w 28"/>
                <a:gd name="T12" fmla="*/ 1 h 1"/>
              </a:gdLst>
              <a:ahLst/>
              <a:cxnLst>
                <a:cxn ang="T6">
                  <a:pos x="T0" y="T1"/>
                </a:cxn>
                <a:cxn ang="T7">
                  <a:pos x="T2" y="T3"/>
                </a:cxn>
                <a:cxn ang="T8">
                  <a:pos x="T4" y="T5"/>
                </a:cxn>
              </a:cxnLst>
              <a:rect l="T9" t="T10" r="T11" b="T12"/>
              <a:pathLst>
                <a:path w="28" h="1">
                  <a:moveTo>
                    <a:pt x="27" y="0"/>
                  </a:moveTo>
                  <a:lnTo>
                    <a:pt x="0" y="0"/>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85640" name="Freeform 144"/>
            <p:cNvSpPr>
              <a:spLocks/>
            </p:cNvSpPr>
            <p:nvPr/>
          </p:nvSpPr>
          <p:spPr bwMode="auto">
            <a:xfrm>
              <a:off x="3659" y="2751"/>
              <a:ext cx="28" cy="27"/>
            </a:xfrm>
            <a:custGeom>
              <a:avLst/>
              <a:gdLst>
                <a:gd name="T0" fmla="*/ 27 w 28"/>
                <a:gd name="T1" fmla="*/ 0 h 27"/>
                <a:gd name="T2" fmla="*/ 12 w 28"/>
                <a:gd name="T3" fmla="*/ 11 h 27"/>
                <a:gd name="T4" fmla="*/ 0 w 28"/>
                <a:gd name="T5" fmla="*/ 26 h 27"/>
                <a:gd name="T6" fmla="*/ 10 w 28"/>
                <a:gd name="T7" fmla="*/ 11 h 27"/>
                <a:gd name="T8" fmla="*/ 27 w 28"/>
                <a:gd name="T9" fmla="*/ 0 h 27"/>
                <a:gd name="T10" fmla="*/ 0 60000 65536"/>
                <a:gd name="T11" fmla="*/ 0 60000 65536"/>
                <a:gd name="T12" fmla="*/ 0 60000 65536"/>
                <a:gd name="T13" fmla="*/ 0 60000 65536"/>
                <a:gd name="T14" fmla="*/ 0 60000 65536"/>
                <a:gd name="T15" fmla="*/ 0 w 28"/>
                <a:gd name="T16" fmla="*/ 0 h 27"/>
                <a:gd name="T17" fmla="*/ 28 w 28"/>
                <a:gd name="T18" fmla="*/ 27 h 27"/>
              </a:gdLst>
              <a:ahLst/>
              <a:cxnLst>
                <a:cxn ang="T10">
                  <a:pos x="T0" y="T1"/>
                </a:cxn>
                <a:cxn ang="T11">
                  <a:pos x="T2" y="T3"/>
                </a:cxn>
                <a:cxn ang="T12">
                  <a:pos x="T4" y="T5"/>
                </a:cxn>
                <a:cxn ang="T13">
                  <a:pos x="T6" y="T7"/>
                </a:cxn>
                <a:cxn ang="T14">
                  <a:pos x="T8" y="T9"/>
                </a:cxn>
              </a:cxnLst>
              <a:rect l="T15" t="T16" r="T17" b="T18"/>
              <a:pathLst>
                <a:path w="28" h="27">
                  <a:moveTo>
                    <a:pt x="27" y="0"/>
                  </a:moveTo>
                  <a:lnTo>
                    <a:pt x="12" y="11"/>
                  </a:lnTo>
                  <a:lnTo>
                    <a:pt x="0" y="26"/>
                  </a:lnTo>
                  <a:lnTo>
                    <a:pt x="10" y="11"/>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85641" name="Freeform 145"/>
            <p:cNvSpPr>
              <a:spLocks/>
            </p:cNvSpPr>
            <p:nvPr/>
          </p:nvSpPr>
          <p:spPr bwMode="auto">
            <a:xfrm>
              <a:off x="3485" y="2811"/>
              <a:ext cx="233" cy="178"/>
            </a:xfrm>
            <a:custGeom>
              <a:avLst/>
              <a:gdLst>
                <a:gd name="T0" fmla="*/ 186 w 233"/>
                <a:gd name="T1" fmla="*/ 117 h 178"/>
                <a:gd name="T2" fmla="*/ 184 w 233"/>
                <a:gd name="T3" fmla="*/ 172 h 178"/>
                <a:gd name="T4" fmla="*/ 200 w 233"/>
                <a:gd name="T5" fmla="*/ 177 h 178"/>
                <a:gd name="T6" fmla="*/ 211 w 233"/>
                <a:gd name="T7" fmla="*/ 177 h 178"/>
                <a:gd name="T8" fmla="*/ 222 w 233"/>
                <a:gd name="T9" fmla="*/ 173 h 178"/>
                <a:gd name="T10" fmla="*/ 228 w 233"/>
                <a:gd name="T11" fmla="*/ 123 h 178"/>
                <a:gd name="T12" fmla="*/ 229 w 233"/>
                <a:gd name="T13" fmla="*/ 91 h 178"/>
                <a:gd name="T14" fmla="*/ 229 w 233"/>
                <a:gd name="T15" fmla="*/ 77 h 178"/>
                <a:gd name="T16" fmla="*/ 232 w 233"/>
                <a:gd name="T17" fmla="*/ 68 h 178"/>
                <a:gd name="T18" fmla="*/ 232 w 233"/>
                <a:gd name="T19" fmla="*/ 61 h 178"/>
                <a:gd name="T20" fmla="*/ 228 w 233"/>
                <a:gd name="T21" fmla="*/ 53 h 178"/>
                <a:gd name="T22" fmla="*/ 218 w 233"/>
                <a:gd name="T23" fmla="*/ 43 h 178"/>
                <a:gd name="T24" fmla="*/ 206 w 233"/>
                <a:gd name="T25" fmla="*/ 38 h 178"/>
                <a:gd name="T26" fmla="*/ 178 w 233"/>
                <a:gd name="T27" fmla="*/ 29 h 178"/>
                <a:gd name="T28" fmla="*/ 137 w 233"/>
                <a:gd name="T29" fmla="*/ 20 h 178"/>
                <a:gd name="T30" fmla="*/ 130 w 233"/>
                <a:gd name="T31" fmla="*/ 20 h 178"/>
                <a:gd name="T32" fmla="*/ 125 w 233"/>
                <a:gd name="T33" fmla="*/ 20 h 178"/>
                <a:gd name="T34" fmla="*/ 123 w 233"/>
                <a:gd name="T35" fmla="*/ 18 h 178"/>
                <a:gd name="T36" fmla="*/ 120 w 233"/>
                <a:gd name="T37" fmla="*/ 15 h 178"/>
                <a:gd name="T38" fmla="*/ 118 w 233"/>
                <a:gd name="T39" fmla="*/ 17 h 178"/>
                <a:gd name="T40" fmla="*/ 115 w 233"/>
                <a:gd name="T41" fmla="*/ 17 h 178"/>
                <a:gd name="T42" fmla="*/ 113 w 233"/>
                <a:gd name="T43" fmla="*/ 13 h 178"/>
                <a:gd name="T44" fmla="*/ 109 w 233"/>
                <a:gd name="T45" fmla="*/ 10 h 178"/>
                <a:gd name="T46" fmla="*/ 107 w 233"/>
                <a:gd name="T47" fmla="*/ 10 h 178"/>
                <a:gd name="T48" fmla="*/ 104 w 233"/>
                <a:gd name="T49" fmla="*/ 10 h 178"/>
                <a:gd name="T50" fmla="*/ 104 w 233"/>
                <a:gd name="T51" fmla="*/ 8 h 178"/>
                <a:gd name="T52" fmla="*/ 98 w 233"/>
                <a:gd name="T53" fmla="*/ 0 h 178"/>
                <a:gd name="T54" fmla="*/ 6 w 233"/>
                <a:gd name="T55" fmla="*/ 0 h 178"/>
                <a:gd name="T56" fmla="*/ 6 w 233"/>
                <a:gd name="T57" fmla="*/ 9 h 178"/>
                <a:gd name="T58" fmla="*/ 2 w 233"/>
                <a:gd name="T59" fmla="*/ 18 h 178"/>
                <a:gd name="T60" fmla="*/ 1 w 233"/>
                <a:gd name="T61" fmla="*/ 23 h 178"/>
                <a:gd name="T62" fmla="*/ 0 w 233"/>
                <a:gd name="T63" fmla="*/ 30 h 178"/>
                <a:gd name="T64" fmla="*/ 0 w 233"/>
                <a:gd name="T65" fmla="*/ 43 h 178"/>
                <a:gd name="T66" fmla="*/ 0 w 233"/>
                <a:gd name="T67" fmla="*/ 50 h 178"/>
                <a:gd name="T68" fmla="*/ 2 w 233"/>
                <a:gd name="T69" fmla="*/ 54 h 178"/>
                <a:gd name="T70" fmla="*/ 6 w 233"/>
                <a:gd name="T71" fmla="*/ 61 h 178"/>
                <a:gd name="T72" fmla="*/ 10 w 233"/>
                <a:gd name="T73" fmla="*/ 62 h 178"/>
                <a:gd name="T74" fmla="*/ 18 w 233"/>
                <a:gd name="T75" fmla="*/ 64 h 178"/>
                <a:gd name="T76" fmla="*/ 27 w 233"/>
                <a:gd name="T77" fmla="*/ 68 h 178"/>
                <a:gd name="T78" fmla="*/ 32 w 233"/>
                <a:gd name="T79" fmla="*/ 72 h 178"/>
                <a:gd name="T80" fmla="*/ 35 w 233"/>
                <a:gd name="T81" fmla="*/ 76 h 178"/>
                <a:gd name="T82" fmla="*/ 43 w 233"/>
                <a:gd name="T83" fmla="*/ 77 h 178"/>
                <a:gd name="T84" fmla="*/ 52 w 233"/>
                <a:gd name="T85" fmla="*/ 83 h 178"/>
                <a:gd name="T86" fmla="*/ 66 w 233"/>
                <a:gd name="T87" fmla="*/ 84 h 178"/>
                <a:gd name="T88" fmla="*/ 80 w 233"/>
                <a:gd name="T89" fmla="*/ 84 h 178"/>
                <a:gd name="T90" fmla="*/ 88 w 233"/>
                <a:gd name="T91" fmla="*/ 83 h 178"/>
                <a:gd name="T92" fmla="*/ 96 w 233"/>
                <a:gd name="T93" fmla="*/ 83 h 178"/>
                <a:gd name="T94" fmla="*/ 104 w 233"/>
                <a:gd name="T95" fmla="*/ 85 h 178"/>
                <a:gd name="T96" fmla="*/ 115 w 233"/>
                <a:gd name="T97" fmla="*/ 85 h 178"/>
                <a:gd name="T98" fmla="*/ 166 w 233"/>
                <a:gd name="T99" fmla="*/ 88 h 178"/>
                <a:gd name="T100" fmla="*/ 177 w 233"/>
                <a:gd name="T101" fmla="*/ 91 h 178"/>
                <a:gd name="T102" fmla="*/ 178 w 233"/>
                <a:gd name="T103" fmla="*/ 92 h 178"/>
                <a:gd name="T104" fmla="*/ 186 w 233"/>
                <a:gd name="T105" fmla="*/ 92 h 178"/>
                <a:gd name="T106" fmla="*/ 184 w 233"/>
                <a:gd name="T107" fmla="*/ 99 h 178"/>
                <a:gd name="T108" fmla="*/ 186 w 233"/>
                <a:gd name="T109" fmla="*/ 102 h 178"/>
                <a:gd name="T110" fmla="*/ 186 w 233"/>
                <a:gd name="T111" fmla="*/ 117 h 1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3"/>
                <a:gd name="T169" fmla="*/ 0 h 178"/>
                <a:gd name="T170" fmla="*/ 233 w 233"/>
                <a:gd name="T171" fmla="*/ 178 h 17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3" h="178">
                  <a:moveTo>
                    <a:pt x="186" y="117"/>
                  </a:moveTo>
                  <a:lnTo>
                    <a:pt x="184" y="172"/>
                  </a:lnTo>
                  <a:lnTo>
                    <a:pt x="200" y="177"/>
                  </a:lnTo>
                  <a:lnTo>
                    <a:pt x="211" y="177"/>
                  </a:lnTo>
                  <a:lnTo>
                    <a:pt x="222" y="173"/>
                  </a:lnTo>
                  <a:lnTo>
                    <a:pt x="228" y="123"/>
                  </a:lnTo>
                  <a:lnTo>
                    <a:pt x="229" y="91"/>
                  </a:lnTo>
                  <a:lnTo>
                    <a:pt x="229" y="77"/>
                  </a:lnTo>
                  <a:lnTo>
                    <a:pt x="232" y="68"/>
                  </a:lnTo>
                  <a:lnTo>
                    <a:pt x="232" y="61"/>
                  </a:lnTo>
                  <a:lnTo>
                    <a:pt x="228" y="53"/>
                  </a:lnTo>
                  <a:lnTo>
                    <a:pt x="218" y="43"/>
                  </a:lnTo>
                  <a:lnTo>
                    <a:pt x="206" y="38"/>
                  </a:lnTo>
                  <a:lnTo>
                    <a:pt x="178" y="29"/>
                  </a:lnTo>
                  <a:lnTo>
                    <a:pt x="137" y="20"/>
                  </a:lnTo>
                  <a:lnTo>
                    <a:pt x="130" y="20"/>
                  </a:lnTo>
                  <a:lnTo>
                    <a:pt x="125" y="20"/>
                  </a:lnTo>
                  <a:lnTo>
                    <a:pt x="123" y="18"/>
                  </a:lnTo>
                  <a:lnTo>
                    <a:pt x="120" y="15"/>
                  </a:lnTo>
                  <a:lnTo>
                    <a:pt x="118" y="17"/>
                  </a:lnTo>
                  <a:lnTo>
                    <a:pt x="115" y="17"/>
                  </a:lnTo>
                  <a:lnTo>
                    <a:pt x="113" y="13"/>
                  </a:lnTo>
                  <a:lnTo>
                    <a:pt x="109" y="10"/>
                  </a:lnTo>
                  <a:lnTo>
                    <a:pt x="107" y="10"/>
                  </a:lnTo>
                  <a:lnTo>
                    <a:pt x="104" y="10"/>
                  </a:lnTo>
                  <a:lnTo>
                    <a:pt x="104" y="8"/>
                  </a:lnTo>
                  <a:lnTo>
                    <a:pt x="98" y="0"/>
                  </a:lnTo>
                  <a:lnTo>
                    <a:pt x="6" y="0"/>
                  </a:lnTo>
                  <a:lnTo>
                    <a:pt x="6" y="9"/>
                  </a:lnTo>
                  <a:lnTo>
                    <a:pt x="2" y="18"/>
                  </a:lnTo>
                  <a:lnTo>
                    <a:pt x="1" y="23"/>
                  </a:lnTo>
                  <a:lnTo>
                    <a:pt x="0" y="30"/>
                  </a:lnTo>
                  <a:lnTo>
                    <a:pt x="0" y="43"/>
                  </a:lnTo>
                  <a:lnTo>
                    <a:pt x="0" y="50"/>
                  </a:lnTo>
                  <a:lnTo>
                    <a:pt x="2" y="54"/>
                  </a:lnTo>
                  <a:lnTo>
                    <a:pt x="6" y="61"/>
                  </a:lnTo>
                  <a:lnTo>
                    <a:pt x="10" y="62"/>
                  </a:lnTo>
                  <a:lnTo>
                    <a:pt x="18" y="64"/>
                  </a:lnTo>
                  <a:lnTo>
                    <a:pt x="27" y="68"/>
                  </a:lnTo>
                  <a:lnTo>
                    <a:pt x="32" y="72"/>
                  </a:lnTo>
                  <a:lnTo>
                    <a:pt x="35" y="76"/>
                  </a:lnTo>
                  <a:lnTo>
                    <a:pt x="43" y="77"/>
                  </a:lnTo>
                  <a:lnTo>
                    <a:pt x="52" y="83"/>
                  </a:lnTo>
                  <a:lnTo>
                    <a:pt x="66" y="84"/>
                  </a:lnTo>
                  <a:lnTo>
                    <a:pt x="80" y="84"/>
                  </a:lnTo>
                  <a:lnTo>
                    <a:pt x="88" y="83"/>
                  </a:lnTo>
                  <a:lnTo>
                    <a:pt x="96" y="83"/>
                  </a:lnTo>
                  <a:lnTo>
                    <a:pt x="104" y="85"/>
                  </a:lnTo>
                  <a:lnTo>
                    <a:pt x="115" y="85"/>
                  </a:lnTo>
                  <a:lnTo>
                    <a:pt x="166" y="88"/>
                  </a:lnTo>
                  <a:lnTo>
                    <a:pt x="177" y="91"/>
                  </a:lnTo>
                  <a:lnTo>
                    <a:pt x="178" y="92"/>
                  </a:lnTo>
                  <a:lnTo>
                    <a:pt x="186" y="92"/>
                  </a:lnTo>
                  <a:lnTo>
                    <a:pt x="184" y="99"/>
                  </a:lnTo>
                  <a:lnTo>
                    <a:pt x="186" y="102"/>
                  </a:lnTo>
                  <a:lnTo>
                    <a:pt x="186" y="117"/>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642" name="Freeform 146"/>
            <p:cNvSpPr>
              <a:spLocks/>
            </p:cNvSpPr>
            <p:nvPr/>
          </p:nvSpPr>
          <p:spPr bwMode="auto">
            <a:xfrm>
              <a:off x="3496" y="2820"/>
              <a:ext cx="222" cy="168"/>
            </a:xfrm>
            <a:custGeom>
              <a:avLst/>
              <a:gdLst>
                <a:gd name="T0" fmla="*/ 6 w 222"/>
                <a:gd name="T1" fmla="*/ 8 h 168"/>
                <a:gd name="T2" fmla="*/ 0 w 222"/>
                <a:gd name="T3" fmla="*/ 19 h 168"/>
                <a:gd name="T4" fmla="*/ 5 w 222"/>
                <a:gd name="T5" fmla="*/ 50 h 168"/>
                <a:gd name="T6" fmla="*/ 17 w 222"/>
                <a:gd name="T7" fmla="*/ 50 h 168"/>
                <a:gd name="T8" fmla="*/ 30 w 222"/>
                <a:gd name="T9" fmla="*/ 61 h 168"/>
                <a:gd name="T10" fmla="*/ 61 w 222"/>
                <a:gd name="T11" fmla="*/ 69 h 168"/>
                <a:gd name="T12" fmla="*/ 91 w 222"/>
                <a:gd name="T13" fmla="*/ 69 h 168"/>
                <a:gd name="T14" fmla="*/ 80 w 222"/>
                <a:gd name="T15" fmla="*/ 58 h 168"/>
                <a:gd name="T16" fmla="*/ 93 w 222"/>
                <a:gd name="T17" fmla="*/ 69 h 168"/>
                <a:gd name="T18" fmla="*/ 108 w 222"/>
                <a:gd name="T19" fmla="*/ 73 h 168"/>
                <a:gd name="T20" fmla="*/ 98 w 222"/>
                <a:gd name="T21" fmla="*/ 65 h 168"/>
                <a:gd name="T22" fmla="*/ 115 w 222"/>
                <a:gd name="T23" fmla="*/ 74 h 168"/>
                <a:gd name="T24" fmla="*/ 165 w 222"/>
                <a:gd name="T25" fmla="*/ 80 h 168"/>
                <a:gd name="T26" fmla="*/ 179 w 222"/>
                <a:gd name="T27" fmla="*/ 84 h 168"/>
                <a:gd name="T28" fmla="*/ 191 w 222"/>
                <a:gd name="T29" fmla="*/ 81 h 168"/>
                <a:gd name="T30" fmla="*/ 179 w 222"/>
                <a:gd name="T31" fmla="*/ 85 h 168"/>
                <a:gd name="T32" fmla="*/ 179 w 222"/>
                <a:gd name="T33" fmla="*/ 95 h 168"/>
                <a:gd name="T34" fmla="*/ 192 w 222"/>
                <a:gd name="T35" fmla="*/ 167 h 168"/>
                <a:gd name="T36" fmla="*/ 217 w 222"/>
                <a:gd name="T37" fmla="*/ 108 h 168"/>
                <a:gd name="T38" fmla="*/ 221 w 222"/>
                <a:gd name="T39" fmla="*/ 60 h 168"/>
                <a:gd name="T40" fmla="*/ 213 w 222"/>
                <a:gd name="T41" fmla="*/ 42 h 168"/>
                <a:gd name="T42" fmla="*/ 187 w 222"/>
                <a:gd name="T43" fmla="*/ 28 h 168"/>
                <a:gd name="T44" fmla="*/ 133 w 222"/>
                <a:gd name="T45" fmla="*/ 12 h 168"/>
                <a:gd name="T46" fmla="*/ 113 w 222"/>
                <a:gd name="T47" fmla="*/ 19 h 168"/>
                <a:gd name="T48" fmla="*/ 105 w 222"/>
                <a:gd name="T49" fmla="*/ 20 h 168"/>
                <a:gd name="T50" fmla="*/ 115 w 222"/>
                <a:gd name="T51" fmla="*/ 11 h 168"/>
                <a:gd name="T52" fmla="*/ 110 w 222"/>
                <a:gd name="T53" fmla="*/ 9 h 168"/>
                <a:gd name="T54" fmla="*/ 103 w 222"/>
                <a:gd name="T55" fmla="*/ 14 h 168"/>
                <a:gd name="T56" fmla="*/ 103 w 222"/>
                <a:gd name="T57" fmla="*/ 11 h 168"/>
                <a:gd name="T58" fmla="*/ 104 w 222"/>
                <a:gd name="T59" fmla="*/ 6 h 168"/>
                <a:gd name="T60" fmla="*/ 91 w 222"/>
                <a:gd name="T61" fmla="*/ 9 h 168"/>
                <a:gd name="T62" fmla="*/ 92 w 222"/>
                <a:gd name="T63" fmla="*/ 5 h 168"/>
                <a:gd name="T64" fmla="*/ 87 w 222"/>
                <a:gd name="T65" fmla="*/ 0 h 168"/>
                <a:gd name="T66" fmla="*/ 75 w 222"/>
                <a:gd name="T67" fmla="*/ 8 h 168"/>
                <a:gd name="T68" fmla="*/ 56 w 222"/>
                <a:gd name="T69" fmla="*/ 3 h 168"/>
                <a:gd name="T70" fmla="*/ 50 w 222"/>
                <a:gd name="T71" fmla="*/ 9 h 168"/>
                <a:gd name="T72" fmla="*/ 30 w 222"/>
                <a:gd name="T73" fmla="*/ 11 h 168"/>
                <a:gd name="T74" fmla="*/ 26 w 222"/>
                <a:gd name="T75" fmla="*/ 5 h 168"/>
                <a:gd name="T76" fmla="*/ 18 w 222"/>
                <a:gd name="T77" fmla="*/ 11 h 168"/>
                <a:gd name="T78" fmla="*/ 9 w 222"/>
                <a:gd name="T79" fmla="*/ 3 h 16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2"/>
                <a:gd name="T121" fmla="*/ 0 h 168"/>
                <a:gd name="T122" fmla="*/ 222 w 222"/>
                <a:gd name="T123" fmla="*/ 168 h 16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2" h="168">
                  <a:moveTo>
                    <a:pt x="6" y="1"/>
                  </a:moveTo>
                  <a:lnTo>
                    <a:pt x="6" y="8"/>
                  </a:lnTo>
                  <a:lnTo>
                    <a:pt x="2" y="6"/>
                  </a:lnTo>
                  <a:lnTo>
                    <a:pt x="0" y="19"/>
                  </a:lnTo>
                  <a:lnTo>
                    <a:pt x="0" y="34"/>
                  </a:lnTo>
                  <a:lnTo>
                    <a:pt x="5" y="50"/>
                  </a:lnTo>
                  <a:lnTo>
                    <a:pt x="18" y="54"/>
                  </a:lnTo>
                  <a:lnTo>
                    <a:pt x="17" y="50"/>
                  </a:lnTo>
                  <a:lnTo>
                    <a:pt x="24" y="58"/>
                  </a:lnTo>
                  <a:lnTo>
                    <a:pt x="30" y="61"/>
                  </a:lnTo>
                  <a:lnTo>
                    <a:pt x="44" y="68"/>
                  </a:lnTo>
                  <a:lnTo>
                    <a:pt x="61" y="69"/>
                  </a:lnTo>
                  <a:lnTo>
                    <a:pt x="82" y="70"/>
                  </a:lnTo>
                  <a:lnTo>
                    <a:pt x="91" y="69"/>
                  </a:lnTo>
                  <a:lnTo>
                    <a:pt x="83" y="67"/>
                  </a:lnTo>
                  <a:lnTo>
                    <a:pt x="80" y="58"/>
                  </a:lnTo>
                  <a:lnTo>
                    <a:pt x="85" y="66"/>
                  </a:lnTo>
                  <a:lnTo>
                    <a:pt x="93" y="69"/>
                  </a:lnTo>
                  <a:lnTo>
                    <a:pt x="101" y="74"/>
                  </a:lnTo>
                  <a:lnTo>
                    <a:pt x="108" y="73"/>
                  </a:lnTo>
                  <a:lnTo>
                    <a:pt x="103" y="68"/>
                  </a:lnTo>
                  <a:lnTo>
                    <a:pt x="98" y="65"/>
                  </a:lnTo>
                  <a:lnTo>
                    <a:pt x="105" y="68"/>
                  </a:lnTo>
                  <a:lnTo>
                    <a:pt x="115" y="74"/>
                  </a:lnTo>
                  <a:lnTo>
                    <a:pt x="139" y="75"/>
                  </a:lnTo>
                  <a:lnTo>
                    <a:pt x="165" y="80"/>
                  </a:lnTo>
                  <a:lnTo>
                    <a:pt x="176" y="83"/>
                  </a:lnTo>
                  <a:lnTo>
                    <a:pt x="179" y="84"/>
                  </a:lnTo>
                  <a:lnTo>
                    <a:pt x="182" y="82"/>
                  </a:lnTo>
                  <a:lnTo>
                    <a:pt x="191" y="81"/>
                  </a:lnTo>
                  <a:lnTo>
                    <a:pt x="187" y="84"/>
                  </a:lnTo>
                  <a:lnTo>
                    <a:pt x="179" y="85"/>
                  </a:lnTo>
                  <a:lnTo>
                    <a:pt x="177" y="89"/>
                  </a:lnTo>
                  <a:lnTo>
                    <a:pt x="179" y="95"/>
                  </a:lnTo>
                  <a:lnTo>
                    <a:pt x="179" y="162"/>
                  </a:lnTo>
                  <a:lnTo>
                    <a:pt x="192" y="167"/>
                  </a:lnTo>
                  <a:lnTo>
                    <a:pt x="210" y="164"/>
                  </a:lnTo>
                  <a:lnTo>
                    <a:pt x="217" y="108"/>
                  </a:lnTo>
                  <a:lnTo>
                    <a:pt x="216" y="78"/>
                  </a:lnTo>
                  <a:lnTo>
                    <a:pt x="221" y="60"/>
                  </a:lnTo>
                  <a:lnTo>
                    <a:pt x="219" y="50"/>
                  </a:lnTo>
                  <a:lnTo>
                    <a:pt x="213" y="42"/>
                  </a:lnTo>
                  <a:lnTo>
                    <a:pt x="206" y="36"/>
                  </a:lnTo>
                  <a:lnTo>
                    <a:pt x="187" y="28"/>
                  </a:lnTo>
                  <a:lnTo>
                    <a:pt x="165" y="20"/>
                  </a:lnTo>
                  <a:lnTo>
                    <a:pt x="133" y="12"/>
                  </a:lnTo>
                  <a:lnTo>
                    <a:pt x="119" y="11"/>
                  </a:lnTo>
                  <a:lnTo>
                    <a:pt x="113" y="19"/>
                  </a:lnTo>
                  <a:lnTo>
                    <a:pt x="96" y="27"/>
                  </a:lnTo>
                  <a:lnTo>
                    <a:pt x="105" y="20"/>
                  </a:lnTo>
                  <a:lnTo>
                    <a:pt x="113" y="17"/>
                  </a:lnTo>
                  <a:lnTo>
                    <a:pt x="115" y="11"/>
                  </a:lnTo>
                  <a:lnTo>
                    <a:pt x="115" y="9"/>
                  </a:lnTo>
                  <a:lnTo>
                    <a:pt x="110" y="9"/>
                  </a:lnTo>
                  <a:lnTo>
                    <a:pt x="105" y="11"/>
                  </a:lnTo>
                  <a:lnTo>
                    <a:pt x="103" y="14"/>
                  </a:lnTo>
                  <a:lnTo>
                    <a:pt x="95" y="18"/>
                  </a:lnTo>
                  <a:lnTo>
                    <a:pt x="103" y="11"/>
                  </a:lnTo>
                  <a:lnTo>
                    <a:pt x="105" y="8"/>
                  </a:lnTo>
                  <a:lnTo>
                    <a:pt x="104" y="6"/>
                  </a:lnTo>
                  <a:lnTo>
                    <a:pt x="98" y="3"/>
                  </a:lnTo>
                  <a:lnTo>
                    <a:pt x="91" y="9"/>
                  </a:lnTo>
                  <a:lnTo>
                    <a:pt x="83" y="13"/>
                  </a:lnTo>
                  <a:lnTo>
                    <a:pt x="92" y="5"/>
                  </a:lnTo>
                  <a:lnTo>
                    <a:pt x="94" y="0"/>
                  </a:lnTo>
                  <a:lnTo>
                    <a:pt x="87" y="0"/>
                  </a:lnTo>
                  <a:lnTo>
                    <a:pt x="82" y="3"/>
                  </a:lnTo>
                  <a:lnTo>
                    <a:pt x="75" y="8"/>
                  </a:lnTo>
                  <a:lnTo>
                    <a:pt x="56" y="9"/>
                  </a:lnTo>
                  <a:lnTo>
                    <a:pt x="56" y="3"/>
                  </a:lnTo>
                  <a:lnTo>
                    <a:pt x="50" y="1"/>
                  </a:lnTo>
                  <a:lnTo>
                    <a:pt x="50" y="9"/>
                  </a:lnTo>
                  <a:lnTo>
                    <a:pt x="44" y="9"/>
                  </a:lnTo>
                  <a:lnTo>
                    <a:pt x="30" y="11"/>
                  </a:lnTo>
                  <a:lnTo>
                    <a:pt x="31" y="5"/>
                  </a:lnTo>
                  <a:lnTo>
                    <a:pt x="26" y="5"/>
                  </a:lnTo>
                  <a:lnTo>
                    <a:pt x="26" y="11"/>
                  </a:lnTo>
                  <a:lnTo>
                    <a:pt x="18" y="11"/>
                  </a:lnTo>
                  <a:lnTo>
                    <a:pt x="10" y="9"/>
                  </a:lnTo>
                  <a:lnTo>
                    <a:pt x="9" y="3"/>
                  </a:lnTo>
                  <a:lnTo>
                    <a:pt x="6" y="1"/>
                  </a:lnTo>
                </a:path>
              </a:pathLst>
            </a:custGeom>
            <a:solidFill>
              <a:srgbClr val="808080"/>
            </a:solidFill>
            <a:ln w="9525" cap="rnd">
              <a:noFill/>
              <a:round/>
              <a:headEnd type="none" w="sm" len="sm"/>
              <a:tailEnd type="none" w="sm" len="sm"/>
            </a:ln>
          </p:spPr>
          <p:txBody>
            <a:bodyPr/>
            <a:lstStyle/>
            <a:p>
              <a:endParaRPr lang="es-ES"/>
            </a:p>
          </p:txBody>
        </p:sp>
        <p:sp>
          <p:nvSpPr>
            <p:cNvPr id="85643" name="Freeform 147"/>
            <p:cNvSpPr>
              <a:spLocks/>
            </p:cNvSpPr>
            <p:nvPr/>
          </p:nvSpPr>
          <p:spPr bwMode="auto">
            <a:xfrm>
              <a:off x="3600" y="2870"/>
              <a:ext cx="92" cy="27"/>
            </a:xfrm>
            <a:custGeom>
              <a:avLst/>
              <a:gdLst>
                <a:gd name="T0" fmla="*/ 0 w 92"/>
                <a:gd name="T1" fmla="*/ 0 h 27"/>
                <a:gd name="T2" fmla="*/ 23 w 92"/>
                <a:gd name="T3" fmla="*/ 0 h 27"/>
                <a:gd name="T4" fmla="*/ 46 w 92"/>
                <a:gd name="T5" fmla="*/ 6 h 27"/>
                <a:gd name="T6" fmla="*/ 63 w 92"/>
                <a:gd name="T7" fmla="*/ 9 h 27"/>
                <a:gd name="T8" fmla="*/ 78 w 92"/>
                <a:gd name="T9" fmla="*/ 11 h 27"/>
                <a:gd name="T10" fmla="*/ 84 w 92"/>
                <a:gd name="T11" fmla="*/ 19 h 27"/>
                <a:gd name="T12" fmla="*/ 91 w 92"/>
                <a:gd name="T13" fmla="*/ 26 h 27"/>
                <a:gd name="T14" fmla="*/ 84 w 92"/>
                <a:gd name="T15" fmla="*/ 23 h 27"/>
                <a:gd name="T16" fmla="*/ 77 w 92"/>
                <a:gd name="T17" fmla="*/ 13 h 27"/>
                <a:gd name="T18" fmla="*/ 58 w 92"/>
                <a:gd name="T19" fmla="*/ 9 h 27"/>
                <a:gd name="T20" fmla="*/ 46 w 92"/>
                <a:gd name="T21" fmla="*/ 9 h 27"/>
                <a:gd name="T22" fmla="*/ 37 w 92"/>
                <a:gd name="T23" fmla="*/ 6 h 27"/>
                <a:gd name="T24" fmla="*/ 21 w 92"/>
                <a:gd name="T25" fmla="*/ 2 h 27"/>
                <a:gd name="T26" fmla="*/ 0 w 92"/>
                <a:gd name="T27" fmla="*/ 0 h 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2"/>
                <a:gd name="T43" fmla="*/ 0 h 27"/>
                <a:gd name="T44" fmla="*/ 92 w 92"/>
                <a:gd name="T45" fmla="*/ 27 h 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2" h="27">
                  <a:moveTo>
                    <a:pt x="0" y="0"/>
                  </a:moveTo>
                  <a:lnTo>
                    <a:pt x="23" y="0"/>
                  </a:lnTo>
                  <a:lnTo>
                    <a:pt x="46" y="6"/>
                  </a:lnTo>
                  <a:lnTo>
                    <a:pt x="63" y="9"/>
                  </a:lnTo>
                  <a:lnTo>
                    <a:pt x="78" y="11"/>
                  </a:lnTo>
                  <a:lnTo>
                    <a:pt x="84" y="19"/>
                  </a:lnTo>
                  <a:lnTo>
                    <a:pt x="91" y="26"/>
                  </a:lnTo>
                  <a:lnTo>
                    <a:pt x="84" y="23"/>
                  </a:lnTo>
                  <a:lnTo>
                    <a:pt x="77" y="13"/>
                  </a:lnTo>
                  <a:lnTo>
                    <a:pt x="58" y="9"/>
                  </a:lnTo>
                  <a:lnTo>
                    <a:pt x="46" y="9"/>
                  </a:lnTo>
                  <a:lnTo>
                    <a:pt x="37" y="6"/>
                  </a:lnTo>
                  <a:lnTo>
                    <a:pt x="21" y="2"/>
                  </a:lnTo>
                  <a:lnTo>
                    <a:pt x="0" y="0"/>
                  </a:lnTo>
                </a:path>
              </a:pathLst>
            </a:custGeom>
            <a:solidFill>
              <a:srgbClr val="606060"/>
            </a:solidFill>
            <a:ln w="9525" cap="rnd">
              <a:noFill/>
              <a:round/>
              <a:headEnd type="none" w="sm" len="sm"/>
              <a:tailEnd type="none" w="sm" len="sm"/>
            </a:ln>
          </p:spPr>
          <p:txBody>
            <a:bodyPr/>
            <a:lstStyle/>
            <a:p>
              <a:endParaRPr lang="es-ES"/>
            </a:p>
          </p:txBody>
        </p:sp>
        <p:sp>
          <p:nvSpPr>
            <p:cNvPr id="85644" name="Freeform 148"/>
            <p:cNvSpPr>
              <a:spLocks/>
            </p:cNvSpPr>
            <p:nvPr/>
          </p:nvSpPr>
          <p:spPr bwMode="auto">
            <a:xfrm>
              <a:off x="3523" y="2851"/>
              <a:ext cx="31" cy="25"/>
            </a:xfrm>
            <a:custGeom>
              <a:avLst/>
              <a:gdLst>
                <a:gd name="T0" fmla="*/ 0 w 31"/>
                <a:gd name="T1" fmla="*/ 0 h 25"/>
                <a:gd name="T2" fmla="*/ 12 w 31"/>
                <a:gd name="T3" fmla="*/ 24 h 25"/>
                <a:gd name="T4" fmla="*/ 30 w 31"/>
                <a:gd name="T5" fmla="*/ 24 h 25"/>
                <a:gd name="T6" fmla="*/ 0 w 31"/>
                <a:gd name="T7" fmla="*/ 0 h 25"/>
                <a:gd name="T8" fmla="*/ 0 60000 65536"/>
                <a:gd name="T9" fmla="*/ 0 60000 65536"/>
                <a:gd name="T10" fmla="*/ 0 60000 65536"/>
                <a:gd name="T11" fmla="*/ 0 60000 65536"/>
                <a:gd name="T12" fmla="*/ 0 w 31"/>
                <a:gd name="T13" fmla="*/ 0 h 25"/>
                <a:gd name="T14" fmla="*/ 31 w 31"/>
                <a:gd name="T15" fmla="*/ 25 h 25"/>
              </a:gdLst>
              <a:ahLst/>
              <a:cxnLst>
                <a:cxn ang="T8">
                  <a:pos x="T0" y="T1"/>
                </a:cxn>
                <a:cxn ang="T9">
                  <a:pos x="T2" y="T3"/>
                </a:cxn>
                <a:cxn ang="T10">
                  <a:pos x="T4" y="T5"/>
                </a:cxn>
                <a:cxn ang="T11">
                  <a:pos x="T6" y="T7"/>
                </a:cxn>
              </a:cxnLst>
              <a:rect l="T12" t="T13" r="T14" b="T15"/>
              <a:pathLst>
                <a:path w="31" h="25">
                  <a:moveTo>
                    <a:pt x="0" y="0"/>
                  </a:moveTo>
                  <a:lnTo>
                    <a:pt x="12" y="24"/>
                  </a:lnTo>
                  <a:lnTo>
                    <a:pt x="30" y="24"/>
                  </a:lnTo>
                  <a:lnTo>
                    <a:pt x="0" y="0"/>
                  </a:lnTo>
                </a:path>
              </a:pathLst>
            </a:custGeom>
            <a:solidFill>
              <a:srgbClr val="606060"/>
            </a:solidFill>
            <a:ln w="9525" cap="rnd">
              <a:noFill/>
              <a:round/>
              <a:headEnd type="none" w="sm" len="sm"/>
              <a:tailEnd type="none" w="sm" len="sm"/>
            </a:ln>
          </p:spPr>
          <p:txBody>
            <a:bodyPr/>
            <a:lstStyle/>
            <a:p>
              <a:endParaRPr lang="es-ES"/>
            </a:p>
          </p:txBody>
        </p:sp>
        <p:sp>
          <p:nvSpPr>
            <p:cNvPr id="85645" name="Freeform 149"/>
            <p:cNvSpPr>
              <a:spLocks/>
            </p:cNvSpPr>
            <p:nvPr/>
          </p:nvSpPr>
          <p:spPr bwMode="auto">
            <a:xfrm>
              <a:off x="3494" y="2843"/>
              <a:ext cx="27" cy="25"/>
            </a:xfrm>
            <a:custGeom>
              <a:avLst/>
              <a:gdLst>
                <a:gd name="T0" fmla="*/ 0 w 27"/>
                <a:gd name="T1" fmla="*/ 0 h 25"/>
                <a:gd name="T2" fmla="*/ 6 w 27"/>
                <a:gd name="T3" fmla="*/ 11 h 25"/>
                <a:gd name="T4" fmla="*/ 26 w 27"/>
                <a:gd name="T5" fmla="*/ 24 h 25"/>
                <a:gd name="T6" fmla="*/ 6 w 27"/>
                <a:gd name="T7" fmla="*/ 24 h 25"/>
                <a:gd name="T8" fmla="*/ 0 w 27"/>
                <a:gd name="T9" fmla="*/ 0 h 25"/>
                <a:gd name="T10" fmla="*/ 0 60000 65536"/>
                <a:gd name="T11" fmla="*/ 0 60000 65536"/>
                <a:gd name="T12" fmla="*/ 0 60000 65536"/>
                <a:gd name="T13" fmla="*/ 0 60000 65536"/>
                <a:gd name="T14" fmla="*/ 0 60000 65536"/>
                <a:gd name="T15" fmla="*/ 0 w 27"/>
                <a:gd name="T16" fmla="*/ 0 h 25"/>
                <a:gd name="T17" fmla="*/ 27 w 27"/>
                <a:gd name="T18" fmla="*/ 25 h 25"/>
              </a:gdLst>
              <a:ahLst/>
              <a:cxnLst>
                <a:cxn ang="T10">
                  <a:pos x="T0" y="T1"/>
                </a:cxn>
                <a:cxn ang="T11">
                  <a:pos x="T2" y="T3"/>
                </a:cxn>
                <a:cxn ang="T12">
                  <a:pos x="T4" y="T5"/>
                </a:cxn>
                <a:cxn ang="T13">
                  <a:pos x="T6" y="T7"/>
                </a:cxn>
                <a:cxn ang="T14">
                  <a:pos x="T8" y="T9"/>
                </a:cxn>
              </a:cxnLst>
              <a:rect l="T15" t="T16" r="T17" b="T18"/>
              <a:pathLst>
                <a:path w="27" h="25">
                  <a:moveTo>
                    <a:pt x="0" y="0"/>
                  </a:moveTo>
                  <a:lnTo>
                    <a:pt x="6" y="11"/>
                  </a:lnTo>
                  <a:lnTo>
                    <a:pt x="26" y="24"/>
                  </a:lnTo>
                  <a:lnTo>
                    <a:pt x="6" y="24"/>
                  </a:lnTo>
                  <a:lnTo>
                    <a:pt x="0" y="0"/>
                  </a:lnTo>
                </a:path>
              </a:pathLst>
            </a:custGeom>
            <a:solidFill>
              <a:srgbClr val="606060"/>
            </a:solidFill>
            <a:ln w="9525" cap="rnd">
              <a:noFill/>
              <a:round/>
              <a:headEnd type="none" w="sm" len="sm"/>
              <a:tailEnd type="none" w="sm" len="sm"/>
            </a:ln>
          </p:spPr>
          <p:txBody>
            <a:bodyPr/>
            <a:lstStyle/>
            <a:p>
              <a:endParaRPr lang="es-ES"/>
            </a:p>
          </p:txBody>
        </p:sp>
        <p:sp>
          <p:nvSpPr>
            <p:cNvPr id="85646" name="Freeform 150"/>
            <p:cNvSpPr>
              <a:spLocks/>
            </p:cNvSpPr>
            <p:nvPr/>
          </p:nvSpPr>
          <p:spPr bwMode="auto">
            <a:xfrm>
              <a:off x="3572" y="2837"/>
              <a:ext cx="29" cy="26"/>
            </a:xfrm>
            <a:custGeom>
              <a:avLst/>
              <a:gdLst>
                <a:gd name="T0" fmla="*/ 0 w 29"/>
                <a:gd name="T1" fmla="*/ 0 h 26"/>
                <a:gd name="T2" fmla="*/ 11 w 29"/>
                <a:gd name="T3" fmla="*/ 2 h 26"/>
                <a:gd name="T4" fmla="*/ 14 w 29"/>
                <a:gd name="T5" fmla="*/ 2 h 26"/>
                <a:gd name="T6" fmla="*/ 14 w 29"/>
                <a:gd name="T7" fmla="*/ 11 h 26"/>
                <a:gd name="T8" fmla="*/ 15 w 29"/>
                <a:gd name="T9" fmla="*/ 20 h 26"/>
                <a:gd name="T10" fmla="*/ 28 w 29"/>
                <a:gd name="T11" fmla="*/ 25 h 26"/>
                <a:gd name="T12" fmla="*/ 12 w 29"/>
                <a:gd name="T13" fmla="*/ 22 h 26"/>
                <a:gd name="T14" fmla="*/ 9 w 29"/>
                <a:gd name="T15" fmla="*/ 7 h 26"/>
                <a:gd name="T16" fmla="*/ 0 w 29"/>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26"/>
                <a:gd name="T29" fmla="*/ 29 w 29"/>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26">
                  <a:moveTo>
                    <a:pt x="0" y="0"/>
                  </a:moveTo>
                  <a:lnTo>
                    <a:pt x="11" y="2"/>
                  </a:lnTo>
                  <a:lnTo>
                    <a:pt x="14" y="2"/>
                  </a:lnTo>
                  <a:lnTo>
                    <a:pt x="14" y="11"/>
                  </a:lnTo>
                  <a:lnTo>
                    <a:pt x="15" y="20"/>
                  </a:lnTo>
                  <a:lnTo>
                    <a:pt x="28" y="25"/>
                  </a:lnTo>
                  <a:lnTo>
                    <a:pt x="12" y="22"/>
                  </a:lnTo>
                  <a:lnTo>
                    <a:pt x="9" y="7"/>
                  </a:lnTo>
                  <a:lnTo>
                    <a:pt x="0" y="0"/>
                  </a:lnTo>
                </a:path>
              </a:pathLst>
            </a:custGeom>
            <a:solidFill>
              <a:srgbClr val="606060"/>
            </a:solidFill>
            <a:ln w="9525" cap="rnd">
              <a:noFill/>
              <a:round/>
              <a:headEnd type="none" w="sm" len="sm"/>
              <a:tailEnd type="none" w="sm" len="sm"/>
            </a:ln>
          </p:spPr>
          <p:txBody>
            <a:bodyPr/>
            <a:lstStyle/>
            <a:p>
              <a:endParaRPr lang="es-ES"/>
            </a:p>
          </p:txBody>
        </p:sp>
        <p:sp>
          <p:nvSpPr>
            <p:cNvPr id="85647" name="Freeform 151"/>
            <p:cNvSpPr>
              <a:spLocks/>
            </p:cNvSpPr>
            <p:nvPr/>
          </p:nvSpPr>
          <p:spPr bwMode="auto">
            <a:xfrm>
              <a:off x="3504" y="2570"/>
              <a:ext cx="79" cy="87"/>
            </a:xfrm>
            <a:custGeom>
              <a:avLst/>
              <a:gdLst>
                <a:gd name="T0" fmla="*/ 52 w 79"/>
                <a:gd name="T1" fmla="*/ 6 h 87"/>
                <a:gd name="T2" fmla="*/ 56 w 79"/>
                <a:gd name="T3" fmla="*/ 8 h 87"/>
                <a:gd name="T4" fmla="*/ 58 w 79"/>
                <a:gd name="T5" fmla="*/ 10 h 87"/>
                <a:gd name="T6" fmla="*/ 62 w 79"/>
                <a:gd name="T7" fmla="*/ 16 h 87"/>
                <a:gd name="T8" fmla="*/ 64 w 79"/>
                <a:gd name="T9" fmla="*/ 22 h 87"/>
                <a:gd name="T10" fmla="*/ 66 w 79"/>
                <a:gd name="T11" fmla="*/ 26 h 87"/>
                <a:gd name="T12" fmla="*/ 66 w 79"/>
                <a:gd name="T13" fmla="*/ 29 h 87"/>
                <a:gd name="T14" fmla="*/ 65 w 79"/>
                <a:gd name="T15" fmla="*/ 33 h 87"/>
                <a:gd name="T16" fmla="*/ 68 w 79"/>
                <a:gd name="T17" fmla="*/ 36 h 87"/>
                <a:gd name="T18" fmla="*/ 74 w 79"/>
                <a:gd name="T19" fmla="*/ 46 h 87"/>
                <a:gd name="T20" fmla="*/ 78 w 79"/>
                <a:gd name="T21" fmla="*/ 52 h 87"/>
                <a:gd name="T22" fmla="*/ 76 w 79"/>
                <a:gd name="T23" fmla="*/ 54 h 87"/>
                <a:gd name="T24" fmla="*/ 74 w 79"/>
                <a:gd name="T25" fmla="*/ 54 h 87"/>
                <a:gd name="T26" fmla="*/ 71 w 79"/>
                <a:gd name="T27" fmla="*/ 54 h 87"/>
                <a:gd name="T28" fmla="*/ 68 w 79"/>
                <a:gd name="T29" fmla="*/ 55 h 87"/>
                <a:gd name="T30" fmla="*/ 68 w 79"/>
                <a:gd name="T31" fmla="*/ 59 h 87"/>
                <a:gd name="T32" fmla="*/ 70 w 79"/>
                <a:gd name="T33" fmla="*/ 63 h 87"/>
                <a:gd name="T34" fmla="*/ 67 w 79"/>
                <a:gd name="T35" fmla="*/ 65 h 87"/>
                <a:gd name="T36" fmla="*/ 68 w 79"/>
                <a:gd name="T37" fmla="*/ 67 h 87"/>
                <a:gd name="T38" fmla="*/ 66 w 79"/>
                <a:gd name="T39" fmla="*/ 70 h 87"/>
                <a:gd name="T40" fmla="*/ 65 w 79"/>
                <a:gd name="T41" fmla="*/ 75 h 87"/>
                <a:gd name="T42" fmla="*/ 63 w 79"/>
                <a:gd name="T43" fmla="*/ 76 h 87"/>
                <a:gd name="T44" fmla="*/ 58 w 79"/>
                <a:gd name="T45" fmla="*/ 76 h 87"/>
                <a:gd name="T46" fmla="*/ 55 w 79"/>
                <a:gd name="T47" fmla="*/ 75 h 87"/>
                <a:gd name="T48" fmla="*/ 47 w 79"/>
                <a:gd name="T49" fmla="*/ 75 h 87"/>
                <a:gd name="T50" fmla="*/ 48 w 79"/>
                <a:gd name="T51" fmla="*/ 86 h 87"/>
                <a:gd name="T52" fmla="*/ 8 w 79"/>
                <a:gd name="T53" fmla="*/ 71 h 87"/>
                <a:gd name="T54" fmla="*/ 11 w 79"/>
                <a:gd name="T55" fmla="*/ 65 h 87"/>
                <a:gd name="T56" fmla="*/ 10 w 79"/>
                <a:gd name="T57" fmla="*/ 59 h 87"/>
                <a:gd name="T58" fmla="*/ 0 w 79"/>
                <a:gd name="T59" fmla="*/ 48 h 87"/>
                <a:gd name="T60" fmla="*/ 0 w 79"/>
                <a:gd name="T61" fmla="*/ 18 h 87"/>
                <a:gd name="T62" fmla="*/ 7 w 79"/>
                <a:gd name="T63" fmla="*/ 10 h 87"/>
                <a:gd name="T64" fmla="*/ 17 w 79"/>
                <a:gd name="T65" fmla="*/ 7 h 87"/>
                <a:gd name="T66" fmla="*/ 23 w 79"/>
                <a:gd name="T67" fmla="*/ 0 h 87"/>
                <a:gd name="T68" fmla="*/ 30 w 79"/>
                <a:gd name="T69" fmla="*/ 0 h 87"/>
                <a:gd name="T70" fmla="*/ 39 w 79"/>
                <a:gd name="T71" fmla="*/ 0 h 87"/>
                <a:gd name="T72" fmla="*/ 47 w 79"/>
                <a:gd name="T73" fmla="*/ 1 h 87"/>
                <a:gd name="T74" fmla="*/ 52 w 79"/>
                <a:gd name="T75" fmla="*/ 6 h 8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9"/>
                <a:gd name="T115" fmla="*/ 0 h 87"/>
                <a:gd name="T116" fmla="*/ 79 w 79"/>
                <a:gd name="T117" fmla="*/ 87 h 8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9" h="87">
                  <a:moveTo>
                    <a:pt x="52" y="6"/>
                  </a:moveTo>
                  <a:lnTo>
                    <a:pt x="56" y="8"/>
                  </a:lnTo>
                  <a:lnTo>
                    <a:pt x="58" y="10"/>
                  </a:lnTo>
                  <a:lnTo>
                    <a:pt x="62" y="16"/>
                  </a:lnTo>
                  <a:lnTo>
                    <a:pt x="64" y="22"/>
                  </a:lnTo>
                  <a:lnTo>
                    <a:pt x="66" y="26"/>
                  </a:lnTo>
                  <a:lnTo>
                    <a:pt x="66" y="29"/>
                  </a:lnTo>
                  <a:lnTo>
                    <a:pt x="65" y="33"/>
                  </a:lnTo>
                  <a:lnTo>
                    <a:pt x="68" y="36"/>
                  </a:lnTo>
                  <a:lnTo>
                    <a:pt x="74" y="46"/>
                  </a:lnTo>
                  <a:lnTo>
                    <a:pt x="78" y="52"/>
                  </a:lnTo>
                  <a:lnTo>
                    <a:pt x="76" y="54"/>
                  </a:lnTo>
                  <a:lnTo>
                    <a:pt x="74" y="54"/>
                  </a:lnTo>
                  <a:lnTo>
                    <a:pt x="71" y="54"/>
                  </a:lnTo>
                  <a:lnTo>
                    <a:pt x="68" y="55"/>
                  </a:lnTo>
                  <a:lnTo>
                    <a:pt x="68" y="59"/>
                  </a:lnTo>
                  <a:lnTo>
                    <a:pt x="70" y="63"/>
                  </a:lnTo>
                  <a:lnTo>
                    <a:pt x="67" y="65"/>
                  </a:lnTo>
                  <a:lnTo>
                    <a:pt x="68" y="67"/>
                  </a:lnTo>
                  <a:lnTo>
                    <a:pt x="66" y="70"/>
                  </a:lnTo>
                  <a:lnTo>
                    <a:pt x="65" y="75"/>
                  </a:lnTo>
                  <a:lnTo>
                    <a:pt x="63" y="76"/>
                  </a:lnTo>
                  <a:lnTo>
                    <a:pt x="58" y="76"/>
                  </a:lnTo>
                  <a:lnTo>
                    <a:pt x="55" y="75"/>
                  </a:lnTo>
                  <a:lnTo>
                    <a:pt x="47" y="75"/>
                  </a:lnTo>
                  <a:lnTo>
                    <a:pt x="48" y="86"/>
                  </a:lnTo>
                  <a:lnTo>
                    <a:pt x="8" y="71"/>
                  </a:lnTo>
                  <a:lnTo>
                    <a:pt x="11" y="65"/>
                  </a:lnTo>
                  <a:lnTo>
                    <a:pt x="10" y="59"/>
                  </a:lnTo>
                  <a:lnTo>
                    <a:pt x="0" y="48"/>
                  </a:lnTo>
                  <a:lnTo>
                    <a:pt x="0" y="18"/>
                  </a:lnTo>
                  <a:lnTo>
                    <a:pt x="7" y="10"/>
                  </a:lnTo>
                  <a:lnTo>
                    <a:pt x="17" y="7"/>
                  </a:lnTo>
                  <a:lnTo>
                    <a:pt x="23" y="0"/>
                  </a:lnTo>
                  <a:lnTo>
                    <a:pt x="30" y="0"/>
                  </a:lnTo>
                  <a:lnTo>
                    <a:pt x="39" y="0"/>
                  </a:lnTo>
                  <a:lnTo>
                    <a:pt x="47" y="1"/>
                  </a:lnTo>
                  <a:lnTo>
                    <a:pt x="52" y="6"/>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5648" name="Freeform 152"/>
            <p:cNvSpPr>
              <a:spLocks/>
            </p:cNvSpPr>
            <p:nvPr/>
          </p:nvSpPr>
          <p:spPr bwMode="auto">
            <a:xfrm>
              <a:off x="3569" y="2608"/>
              <a:ext cx="29" cy="27"/>
            </a:xfrm>
            <a:custGeom>
              <a:avLst/>
              <a:gdLst>
                <a:gd name="T0" fmla="*/ 0 w 29"/>
                <a:gd name="T1" fmla="*/ 0 h 27"/>
                <a:gd name="T2" fmla="*/ 28 w 29"/>
                <a:gd name="T3" fmla="*/ 16 h 27"/>
                <a:gd name="T4" fmla="*/ 28 w 29"/>
                <a:gd name="T5" fmla="*/ 26 h 27"/>
                <a:gd name="T6" fmla="*/ 28 w 29"/>
                <a:gd name="T7" fmla="*/ 16 h 27"/>
                <a:gd name="T8" fmla="*/ 0 w 29"/>
                <a:gd name="T9" fmla="*/ 0 h 27"/>
                <a:gd name="T10" fmla="*/ 0 60000 65536"/>
                <a:gd name="T11" fmla="*/ 0 60000 65536"/>
                <a:gd name="T12" fmla="*/ 0 60000 65536"/>
                <a:gd name="T13" fmla="*/ 0 60000 65536"/>
                <a:gd name="T14" fmla="*/ 0 60000 65536"/>
                <a:gd name="T15" fmla="*/ 0 w 29"/>
                <a:gd name="T16" fmla="*/ 0 h 27"/>
                <a:gd name="T17" fmla="*/ 29 w 29"/>
                <a:gd name="T18" fmla="*/ 27 h 27"/>
              </a:gdLst>
              <a:ahLst/>
              <a:cxnLst>
                <a:cxn ang="T10">
                  <a:pos x="T0" y="T1"/>
                </a:cxn>
                <a:cxn ang="T11">
                  <a:pos x="T2" y="T3"/>
                </a:cxn>
                <a:cxn ang="T12">
                  <a:pos x="T4" y="T5"/>
                </a:cxn>
                <a:cxn ang="T13">
                  <a:pos x="T6" y="T7"/>
                </a:cxn>
                <a:cxn ang="T14">
                  <a:pos x="T8" y="T9"/>
                </a:cxn>
              </a:cxnLst>
              <a:rect l="T15" t="T16" r="T17" b="T18"/>
              <a:pathLst>
                <a:path w="29" h="27">
                  <a:moveTo>
                    <a:pt x="0" y="0"/>
                  </a:moveTo>
                  <a:lnTo>
                    <a:pt x="28" y="16"/>
                  </a:lnTo>
                  <a:lnTo>
                    <a:pt x="28" y="26"/>
                  </a:lnTo>
                  <a:lnTo>
                    <a:pt x="28" y="16"/>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649" name="Freeform 153"/>
            <p:cNvSpPr>
              <a:spLocks/>
            </p:cNvSpPr>
            <p:nvPr/>
          </p:nvSpPr>
          <p:spPr bwMode="auto">
            <a:xfrm>
              <a:off x="3501" y="2565"/>
              <a:ext cx="62" cy="63"/>
            </a:xfrm>
            <a:custGeom>
              <a:avLst/>
              <a:gdLst>
                <a:gd name="T0" fmla="*/ 52 w 62"/>
                <a:gd name="T1" fmla="*/ 11 h 63"/>
                <a:gd name="T2" fmla="*/ 48 w 62"/>
                <a:gd name="T3" fmla="*/ 12 h 63"/>
                <a:gd name="T4" fmla="*/ 43 w 62"/>
                <a:gd name="T5" fmla="*/ 12 h 63"/>
                <a:gd name="T6" fmla="*/ 38 w 62"/>
                <a:gd name="T7" fmla="*/ 17 h 63"/>
                <a:gd name="T8" fmla="*/ 41 w 62"/>
                <a:gd name="T9" fmla="*/ 23 h 63"/>
                <a:gd name="T10" fmla="*/ 46 w 62"/>
                <a:gd name="T11" fmla="*/ 24 h 63"/>
                <a:gd name="T12" fmla="*/ 46 w 62"/>
                <a:gd name="T13" fmla="*/ 31 h 63"/>
                <a:gd name="T14" fmla="*/ 44 w 62"/>
                <a:gd name="T15" fmla="*/ 33 h 63"/>
                <a:gd name="T16" fmla="*/ 46 w 62"/>
                <a:gd name="T17" fmla="*/ 40 h 63"/>
                <a:gd name="T18" fmla="*/ 40 w 62"/>
                <a:gd name="T19" fmla="*/ 40 h 63"/>
                <a:gd name="T20" fmla="*/ 39 w 62"/>
                <a:gd name="T21" fmla="*/ 33 h 63"/>
                <a:gd name="T22" fmla="*/ 36 w 62"/>
                <a:gd name="T23" fmla="*/ 31 h 63"/>
                <a:gd name="T24" fmla="*/ 32 w 62"/>
                <a:gd name="T25" fmla="*/ 31 h 63"/>
                <a:gd name="T26" fmla="*/ 27 w 62"/>
                <a:gd name="T27" fmla="*/ 31 h 63"/>
                <a:gd name="T28" fmla="*/ 26 w 62"/>
                <a:gd name="T29" fmla="*/ 34 h 63"/>
                <a:gd name="T30" fmla="*/ 25 w 62"/>
                <a:gd name="T31" fmla="*/ 41 h 63"/>
                <a:gd name="T32" fmla="*/ 26 w 62"/>
                <a:gd name="T33" fmla="*/ 47 h 63"/>
                <a:gd name="T34" fmla="*/ 26 w 62"/>
                <a:gd name="T35" fmla="*/ 48 h 63"/>
                <a:gd name="T36" fmla="*/ 26 w 62"/>
                <a:gd name="T37" fmla="*/ 51 h 63"/>
                <a:gd name="T38" fmla="*/ 23 w 62"/>
                <a:gd name="T39" fmla="*/ 55 h 63"/>
                <a:gd name="T40" fmla="*/ 20 w 62"/>
                <a:gd name="T41" fmla="*/ 57 h 63"/>
                <a:gd name="T42" fmla="*/ 14 w 62"/>
                <a:gd name="T43" fmla="*/ 62 h 63"/>
                <a:gd name="T44" fmla="*/ 3 w 62"/>
                <a:gd name="T45" fmla="*/ 49 h 63"/>
                <a:gd name="T46" fmla="*/ 0 w 62"/>
                <a:gd name="T47" fmla="*/ 40 h 63"/>
                <a:gd name="T48" fmla="*/ 0 w 62"/>
                <a:gd name="T49" fmla="*/ 26 h 63"/>
                <a:gd name="T50" fmla="*/ 0 w 62"/>
                <a:gd name="T51" fmla="*/ 16 h 63"/>
                <a:gd name="T52" fmla="*/ 3 w 62"/>
                <a:gd name="T53" fmla="*/ 8 h 63"/>
                <a:gd name="T54" fmla="*/ 6 w 62"/>
                <a:gd name="T55" fmla="*/ 3 h 63"/>
                <a:gd name="T56" fmla="*/ 11 w 62"/>
                <a:gd name="T57" fmla="*/ 1 h 63"/>
                <a:gd name="T58" fmla="*/ 16 w 62"/>
                <a:gd name="T59" fmla="*/ 0 h 63"/>
                <a:gd name="T60" fmla="*/ 23 w 62"/>
                <a:gd name="T61" fmla="*/ 0 h 63"/>
                <a:gd name="T62" fmla="*/ 34 w 62"/>
                <a:gd name="T63" fmla="*/ 0 h 63"/>
                <a:gd name="T64" fmla="*/ 43 w 62"/>
                <a:gd name="T65" fmla="*/ 0 h 63"/>
                <a:gd name="T66" fmla="*/ 52 w 62"/>
                <a:gd name="T67" fmla="*/ 3 h 63"/>
                <a:gd name="T68" fmla="*/ 58 w 62"/>
                <a:gd name="T69" fmla="*/ 9 h 63"/>
                <a:gd name="T70" fmla="*/ 61 w 62"/>
                <a:gd name="T71" fmla="*/ 12 h 63"/>
                <a:gd name="T72" fmla="*/ 52 w 62"/>
                <a:gd name="T73" fmla="*/ 11 h 6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2"/>
                <a:gd name="T112" fmla="*/ 0 h 63"/>
                <a:gd name="T113" fmla="*/ 62 w 62"/>
                <a:gd name="T114" fmla="*/ 63 h 6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2" h="63">
                  <a:moveTo>
                    <a:pt x="52" y="11"/>
                  </a:moveTo>
                  <a:lnTo>
                    <a:pt x="48" y="12"/>
                  </a:lnTo>
                  <a:lnTo>
                    <a:pt x="43" y="12"/>
                  </a:lnTo>
                  <a:lnTo>
                    <a:pt x="38" y="17"/>
                  </a:lnTo>
                  <a:lnTo>
                    <a:pt x="41" y="23"/>
                  </a:lnTo>
                  <a:lnTo>
                    <a:pt x="46" y="24"/>
                  </a:lnTo>
                  <a:lnTo>
                    <a:pt x="46" y="31"/>
                  </a:lnTo>
                  <a:lnTo>
                    <a:pt x="44" y="33"/>
                  </a:lnTo>
                  <a:lnTo>
                    <a:pt x="46" y="40"/>
                  </a:lnTo>
                  <a:lnTo>
                    <a:pt x="40" y="40"/>
                  </a:lnTo>
                  <a:lnTo>
                    <a:pt x="39" y="33"/>
                  </a:lnTo>
                  <a:lnTo>
                    <a:pt x="36" y="31"/>
                  </a:lnTo>
                  <a:lnTo>
                    <a:pt x="32" y="31"/>
                  </a:lnTo>
                  <a:lnTo>
                    <a:pt x="27" y="31"/>
                  </a:lnTo>
                  <a:lnTo>
                    <a:pt x="26" y="34"/>
                  </a:lnTo>
                  <a:lnTo>
                    <a:pt x="25" y="41"/>
                  </a:lnTo>
                  <a:lnTo>
                    <a:pt x="26" y="47"/>
                  </a:lnTo>
                  <a:lnTo>
                    <a:pt x="26" y="48"/>
                  </a:lnTo>
                  <a:lnTo>
                    <a:pt x="26" y="51"/>
                  </a:lnTo>
                  <a:lnTo>
                    <a:pt x="23" y="55"/>
                  </a:lnTo>
                  <a:lnTo>
                    <a:pt x="20" y="57"/>
                  </a:lnTo>
                  <a:lnTo>
                    <a:pt x="14" y="62"/>
                  </a:lnTo>
                  <a:lnTo>
                    <a:pt x="3" y="49"/>
                  </a:lnTo>
                  <a:lnTo>
                    <a:pt x="0" y="40"/>
                  </a:lnTo>
                  <a:lnTo>
                    <a:pt x="0" y="26"/>
                  </a:lnTo>
                  <a:lnTo>
                    <a:pt x="0" y="16"/>
                  </a:lnTo>
                  <a:lnTo>
                    <a:pt x="3" y="8"/>
                  </a:lnTo>
                  <a:lnTo>
                    <a:pt x="6" y="3"/>
                  </a:lnTo>
                  <a:lnTo>
                    <a:pt x="11" y="1"/>
                  </a:lnTo>
                  <a:lnTo>
                    <a:pt x="16" y="0"/>
                  </a:lnTo>
                  <a:lnTo>
                    <a:pt x="23" y="0"/>
                  </a:lnTo>
                  <a:lnTo>
                    <a:pt x="34" y="0"/>
                  </a:lnTo>
                  <a:lnTo>
                    <a:pt x="43" y="0"/>
                  </a:lnTo>
                  <a:lnTo>
                    <a:pt x="52" y="3"/>
                  </a:lnTo>
                  <a:lnTo>
                    <a:pt x="58" y="9"/>
                  </a:lnTo>
                  <a:lnTo>
                    <a:pt x="61" y="12"/>
                  </a:lnTo>
                  <a:lnTo>
                    <a:pt x="52" y="11"/>
                  </a:lnTo>
                </a:path>
              </a:pathLst>
            </a:custGeom>
            <a:solidFill>
              <a:srgbClr val="808080"/>
            </a:solidFill>
            <a:ln w="9525" cap="rnd">
              <a:noFill/>
              <a:round/>
              <a:headEnd type="none" w="sm" len="sm"/>
              <a:tailEnd type="none" w="sm" len="sm"/>
            </a:ln>
          </p:spPr>
          <p:txBody>
            <a:bodyPr/>
            <a:lstStyle/>
            <a:p>
              <a:endParaRPr lang="es-ES"/>
            </a:p>
          </p:txBody>
        </p:sp>
        <p:sp>
          <p:nvSpPr>
            <p:cNvPr id="85650" name="Freeform 154"/>
            <p:cNvSpPr>
              <a:spLocks/>
            </p:cNvSpPr>
            <p:nvPr/>
          </p:nvSpPr>
          <p:spPr bwMode="auto">
            <a:xfrm>
              <a:off x="3496" y="2562"/>
              <a:ext cx="76" cy="75"/>
            </a:xfrm>
            <a:custGeom>
              <a:avLst/>
              <a:gdLst>
                <a:gd name="T0" fmla="*/ 75 w 76"/>
                <a:gd name="T1" fmla="*/ 12 h 75"/>
                <a:gd name="T2" fmla="*/ 55 w 76"/>
                <a:gd name="T3" fmla="*/ 9 h 75"/>
                <a:gd name="T4" fmla="*/ 44 w 76"/>
                <a:gd name="T5" fmla="*/ 6 h 75"/>
                <a:gd name="T6" fmla="*/ 46 w 76"/>
                <a:gd name="T7" fmla="*/ 7 h 75"/>
                <a:gd name="T8" fmla="*/ 55 w 76"/>
                <a:gd name="T9" fmla="*/ 12 h 75"/>
                <a:gd name="T10" fmla="*/ 54 w 76"/>
                <a:gd name="T11" fmla="*/ 13 h 75"/>
                <a:gd name="T12" fmla="*/ 48 w 76"/>
                <a:gd name="T13" fmla="*/ 13 h 75"/>
                <a:gd name="T14" fmla="*/ 39 w 76"/>
                <a:gd name="T15" fmla="*/ 12 h 75"/>
                <a:gd name="T16" fmla="*/ 44 w 76"/>
                <a:gd name="T17" fmla="*/ 13 h 75"/>
                <a:gd name="T18" fmla="*/ 52 w 76"/>
                <a:gd name="T19" fmla="*/ 17 h 75"/>
                <a:gd name="T20" fmla="*/ 44 w 76"/>
                <a:gd name="T21" fmla="*/ 17 h 75"/>
                <a:gd name="T22" fmla="*/ 46 w 76"/>
                <a:gd name="T23" fmla="*/ 20 h 75"/>
                <a:gd name="T24" fmla="*/ 50 w 76"/>
                <a:gd name="T25" fmla="*/ 24 h 75"/>
                <a:gd name="T26" fmla="*/ 46 w 76"/>
                <a:gd name="T27" fmla="*/ 24 h 75"/>
                <a:gd name="T28" fmla="*/ 36 w 76"/>
                <a:gd name="T29" fmla="*/ 22 h 75"/>
                <a:gd name="T30" fmla="*/ 53 w 76"/>
                <a:gd name="T31" fmla="*/ 29 h 75"/>
                <a:gd name="T32" fmla="*/ 56 w 76"/>
                <a:gd name="T33" fmla="*/ 33 h 75"/>
                <a:gd name="T34" fmla="*/ 45 w 76"/>
                <a:gd name="T35" fmla="*/ 29 h 75"/>
                <a:gd name="T36" fmla="*/ 50 w 76"/>
                <a:gd name="T37" fmla="*/ 31 h 75"/>
                <a:gd name="T38" fmla="*/ 56 w 76"/>
                <a:gd name="T39" fmla="*/ 36 h 75"/>
                <a:gd name="T40" fmla="*/ 53 w 76"/>
                <a:gd name="T41" fmla="*/ 37 h 75"/>
                <a:gd name="T42" fmla="*/ 40 w 76"/>
                <a:gd name="T43" fmla="*/ 43 h 75"/>
                <a:gd name="T44" fmla="*/ 27 w 76"/>
                <a:gd name="T45" fmla="*/ 36 h 75"/>
                <a:gd name="T46" fmla="*/ 23 w 76"/>
                <a:gd name="T47" fmla="*/ 36 h 75"/>
                <a:gd name="T48" fmla="*/ 30 w 76"/>
                <a:gd name="T49" fmla="*/ 41 h 75"/>
                <a:gd name="T50" fmla="*/ 18 w 76"/>
                <a:gd name="T51" fmla="*/ 37 h 75"/>
                <a:gd name="T52" fmla="*/ 21 w 76"/>
                <a:gd name="T53" fmla="*/ 41 h 75"/>
                <a:gd name="T54" fmla="*/ 30 w 76"/>
                <a:gd name="T55" fmla="*/ 44 h 75"/>
                <a:gd name="T56" fmla="*/ 23 w 76"/>
                <a:gd name="T57" fmla="*/ 45 h 75"/>
                <a:gd name="T58" fmla="*/ 22 w 76"/>
                <a:gd name="T59" fmla="*/ 46 h 75"/>
                <a:gd name="T60" fmla="*/ 30 w 76"/>
                <a:gd name="T61" fmla="*/ 50 h 75"/>
                <a:gd name="T62" fmla="*/ 25 w 76"/>
                <a:gd name="T63" fmla="*/ 53 h 75"/>
                <a:gd name="T64" fmla="*/ 25 w 76"/>
                <a:gd name="T65" fmla="*/ 55 h 75"/>
                <a:gd name="T66" fmla="*/ 30 w 76"/>
                <a:gd name="T67" fmla="*/ 62 h 75"/>
                <a:gd name="T68" fmla="*/ 23 w 76"/>
                <a:gd name="T69" fmla="*/ 62 h 75"/>
                <a:gd name="T70" fmla="*/ 17 w 76"/>
                <a:gd name="T71" fmla="*/ 51 h 75"/>
                <a:gd name="T72" fmla="*/ 22 w 76"/>
                <a:gd name="T73" fmla="*/ 62 h 75"/>
                <a:gd name="T74" fmla="*/ 23 w 76"/>
                <a:gd name="T75" fmla="*/ 70 h 75"/>
                <a:gd name="T76" fmla="*/ 15 w 76"/>
                <a:gd name="T77" fmla="*/ 62 h 75"/>
                <a:gd name="T78" fmla="*/ 14 w 76"/>
                <a:gd name="T79" fmla="*/ 66 h 75"/>
                <a:gd name="T80" fmla="*/ 21 w 76"/>
                <a:gd name="T81" fmla="*/ 72 h 75"/>
                <a:gd name="T82" fmla="*/ 9 w 76"/>
                <a:gd name="T83" fmla="*/ 67 h 75"/>
                <a:gd name="T84" fmla="*/ 0 w 76"/>
                <a:gd name="T85" fmla="*/ 51 h 75"/>
                <a:gd name="T86" fmla="*/ 0 w 76"/>
                <a:gd name="T87" fmla="*/ 31 h 75"/>
                <a:gd name="T88" fmla="*/ 5 w 76"/>
                <a:gd name="T89" fmla="*/ 22 h 75"/>
                <a:gd name="T90" fmla="*/ 25 w 76"/>
                <a:gd name="T91" fmla="*/ 29 h 75"/>
                <a:gd name="T92" fmla="*/ 9 w 76"/>
                <a:gd name="T93" fmla="*/ 22 h 75"/>
                <a:gd name="T94" fmla="*/ 0 w 76"/>
                <a:gd name="T95" fmla="*/ 13 h 75"/>
                <a:gd name="T96" fmla="*/ 15 w 76"/>
                <a:gd name="T97" fmla="*/ 12 h 75"/>
                <a:gd name="T98" fmla="*/ 17 w 76"/>
                <a:gd name="T99" fmla="*/ 9 h 75"/>
                <a:gd name="T100" fmla="*/ 14 w 76"/>
                <a:gd name="T101" fmla="*/ 2 h 75"/>
                <a:gd name="T102" fmla="*/ 23 w 76"/>
                <a:gd name="T103" fmla="*/ 0 h 75"/>
                <a:gd name="T104" fmla="*/ 55 w 76"/>
                <a:gd name="T105" fmla="*/ 2 h 7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6"/>
                <a:gd name="T160" fmla="*/ 0 h 75"/>
                <a:gd name="T161" fmla="*/ 76 w 76"/>
                <a:gd name="T162" fmla="*/ 75 h 7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6" h="75">
                  <a:moveTo>
                    <a:pt x="68" y="5"/>
                  </a:moveTo>
                  <a:lnTo>
                    <a:pt x="75" y="12"/>
                  </a:lnTo>
                  <a:lnTo>
                    <a:pt x="62" y="12"/>
                  </a:lnTo>
                  <a:lnTo>
                    <a:pt x="55" y="9"/>
                  </a:lnTo>
                  <a:lnTo>
                    <a:pt x="50" y="6"/>
                  </a:lnTo>
                  <a:lnTo>
                    <a:pt x="44" y="6"/>
                  </a:lnTo>
                  <a:lnTo>
                    <a:pt x="37" y="6"/>
                  </a:lnTo>
                  <a:lnTo>
                    <a:pt x="46" y="7"/>
                  </a:lnTo>
                  <a:lnTo>
                    <a:pt x="53" y="9"/>
                  </a:lnTo>
                  <a:lnTo>
                    <a:pt x="55" y="12"/>
                  </a:lnTo>
                  <a:lnTo>
                    <a:pt x="55" y="13"/>
                  </a:lnTo>
                  <a:lnTo>
                    <a:pt x="54" y="13"/>
                  </a:lnTo>
                  <a:lnTo>
                    <a:pt x="53" y="15"/>
                  </a:lnTo>
                  <a:lnTo>
                    <a:pt x="48" y="13"/>
                  </a:lnTo>
                  <a:lnTo>
                    <a:pt x="45" y="13"/>
                  </a:lnTo>
                  <a:lnTo>
                    <a:pt x="39" y="12"/>
                  </a:lnTo>
                  <a:lnTo>
                    <a:pt x="37" y="12"/>
                  </a:lnTo>
                  <a:lnTo>
                    <a:pt x="44" y="13"/>
                  </a:lnTo>
                  <a:lnTo>
                    <a:pt x="48" y="15"/>
                  </a:lnTo>
                  <a:lnTo>
                    <a:pt x="52" y="17"/>
                  </a:lnTo>
                  <a:lnTo>
                    <a:pt x="48" y="19"/>
                  </a:lnTo>
                  <a:lnTo>
                    <a:pt x="44" y="17"/>
                  </a:lnTo>
                  <a:lnTo>
                    <a:pt x="39" y="16"/>
                  </a:lnTo>
                  <a:lnTo>
                    <a:pt x="46" y="20"/>
                  </a:lnTo>
                  <a:lnTo>
                    <a:pt x="50" y="22"/>
                  </a:lnTo>
                  <a:lnTo>
                    <a:pt x="50" y="24"/>
                  </a:lnTo>
                  <a:lnTo>
                    <a:pt x="52" y="27"/>
                  </a:lnTo>
                  <a:lnTo>
                    <a:pt x="46" y="24"/>
                  </a:lnTo>
                  <a:lnTo>
                    <a:pt x="44" y="22"/>
                  </a:lnTo>
                  <a:lnTo>
                    <a:pt x="36" y="22"/>
                  </a:lnTo>
                  <a:lnTo>
                    <a:pt x="45" y="26"/>
                  </a:lnTo>
                  <a:lnTo>
                    <a:pt x="53" y="29"/>
                  </a:lnTo>
                  <a:lnTo>
                    <a:pt x="55" y="30"/>
                  </a:lnTo>
                  <a:lnTo>
                    <a:pt x="56" y="33"/>
                  </a:lnTo>
                  <a:lnTo>
                    <a:pt x="53" y="31"/>
                  </a:lnTo>
                  <a:lnTo>
                    <a:pt x="45" y="29"/>
                  </a:lnTo>
                  <a:lnTo>
                    <a:pt x="43" y="29"/>
                  </a:lnTo>
                  <a:lnTo>
                    <a:pt x="50" y="31"/>
                  </a:lnTo>
                  <a:lnTo>
                    <a:pt x="55" y="34"/>
                  </a:lnTo>
                  <a:lnTo>
                    <a:pt x="56" y="36"/>
                  </a:lnTo>
                  <a:lnTo>
                    <a:pt x="55" y="38"/>
                  </a:lnTo>
                  <a:lnTo>
                    <a:pt x="53" y="37"/>
                  </a:lnTo>
                  <a:lnTo>
                    <a:pt x="46" y="34"/>
                  </a:lnTo>
                  <a:lnTo>
                    <a:pt x="40" y="43"/>
                  </a:lnTo>
                  <a:lnTo>
                    <a:pt x="36" y="41"/>
                  </a:lnTo>
                  <a:lnTo>
                    <a:pt x="27" y="36"/>
                  </a:lnTo>
                  <a:lnTo>
                    <a:pt x="18" y="34"/>
                  </a:lnTo>
                  <a:lnTo>
                    <a:pt x="23" y="36"/>
                  </a:lnTo>
                  <a:lnTo>
                    <a:pt x="33" y="38"/>
                  </a:lnTo>
                  <a:lnTo>
                    <a:pt x="30" y="41"/>
                  </a:lnTo>
                  <a:lnTo>
                    <a:pt x="23" y="39"/>
                  </a:lnTo>
                  <a:lnTo>
                    <a:pt x="18" y="37"/>
                  </a:lnTo>
                  <a:lnTo>
                    <a:pt x="12" y="34"/>
                  </a:lnTo>
                  <a:lnTo>
                    <a:pt x="21" y="41"/>
                  </a:lnTo>
                  <a:lnTo>
                    <a:pt x="27" y="43"/>
                  </a:lnTo>
                  <a:lnTo>
                    <a:pt x="30" y="44"/>
                  </a:lnTo>
                  <a:lnTo>
                    <a:pt x="30" y="46"/>
                  </a:lnTo>
                  <a:lnTo>
                    <a:pt x="23" y="45"/>
                  </a:lnTo>
                  <a:lnTo>
                    <a:pt x="18" y="44"/>
                  </a:lnTo>
                  <a:lnTo>
                    <a:pt x="22" y="46"/>
                  </a:lnTo>
                  <a:lnTo>
                    <a:pt x="27" y="49"/>
                  </a:lnTo>
                  <a:lnTo>
                    <a:pt x="30" y="50"/>
                  </a:lnTo>
                  <a:lnTo>
                    <a:pt x="30" y="56"/>
                  </a:lnTo>
                  <a:lnTo>
                    <a:pt x="25" y="53"/>
                  </a:lnTo>
                  <a:lnTo>
                    <a:pt x="19" y="51"/>
                  </a:lnTo>
                  <a:lnTo>
                    <a:pt x="25" y="55"/>
                  </a:lnTo>
                  <a:lnTo>
                    <a:pt x="30" y="58"/>
                  </a:lnTo>
                  <a:lnTo>
                    <a:pt x="30" y="62"/>
                  </a:lnTo>
                  <a:lnTo>
                    <a:pt x="27" y="66"/>
                  </a:lnTo>
                  <a:lnTo>
                    <a:pt x="23" y="62"/>
                  </a:lnTo>
                  <a:lnTo>
                    <a:pt x="19" y="56"/>
                  </a:lnTo>
                  <a:lnTo>
                    <a:pt x="17" y="51"/>
                  </a:lnTo>
                  <a:lnTo>
                    <a:pt x="19" y="58"/>
                  </a:lnTo>
                  <a:lnTo>
                    <a:pt x="22" y="62"/>
                  </a:lnTo>
                  <a:lnTo>
                    <a:pt x="27" y="67"/>
                  </a:lnTo>
                  <a:lnTo>
                    <a:pt x="23" y="70"/>
                  </a:lnTo>
                  <a:lnTo>
                    <a:pt x="18" y="67"/>
                  </a:lnTo>
                  <a:lnTo>
                    <a:pt x="15" y="62"/>
                  </a:lnTo>
                  <a:lnTo>
                    <a:pt x="9" y="55"/>
                  </a:lnTo>
                  <a:lnTo>
                    <a:pt x="14" y="66"/>
                  </a:lnTo>
                  <a:lnTo>
                    <a:pt x="18" y="67"/>
                  </a:lnTo>
                  <a:lnTo>
                    <a:pt x="21" y="72"/>
                  </a:lnTo>
                  <a:lnTo>
                    <a:pt x="18" y="74"/>
                  </a:lnTo>
                  <a:lnTo>
                    <a:pt x="9" y="67"/>
                  </a:lnTo>
                  <a:lnTo>
                    <a:pt x="3" y="58"/>
                  </a:lnTo>
                  <a:lnTo>
                    <a:pt x="0" y="51"/>
                  </a:lnTo>
                  <a:lnTo>
                    <a:pt x="0" y="41"/>
                  </a:lnTo>
                  <a:lnTo>
                    <a:pt x="0" y="31"/>
                  </a:lnTo>
                  <a:lnTo>
                    <a:pt x="0" y="22"/>
                  </a:lnTo>
                  <a:lnTo>
                    <a:pt x="5" y="22"/>
                  </a:lnTo>
                  <a:lnTo>
                    <a:pt x="14" y="26"/>
                  </a:lnTo>
                  <a:lnTo>
                    <a:pt x="25" y="29"/>
                  </a:lnTo>
                  <a:lnTo>
                    <a:pt x="15" y="24"/>
                  </a:lnTo>
                  <a:lnTo>
                    <a:pt x="9" y="22"/>
                  </a:lnTo>
                  <a:lnTo>
                    <a:pt x="0" y="20"/>
                  </a:lnTo>
                  <a:lnTo>
                    <a:pt x="0" y="13"/>
                  </a:lnTo>
                  <a:lnTo>
                    <a:pt x="3" y="7"/>
                  </a:lnTo>
                  <a:lnTo>
                    <a:pt x="15" y="12"/>
                  </a:lnTo>
                  <a:lnTo>
                    <a:pt x="22" y="15"/>
                  </a:lnTo>
                  <a:lnTo>
                    <a:pt x="17" y="9"/>
                  </a:lnTo>
                  <a:lnTo>
                    <a:pt x="6" y="6"/>
                  </a:lnTo>
                  <a:lnTo>
                    <a:pt x="14" y="2"/>
                  </a:lnTo>
                  <a:lnTo>
                    <a:pt x="18" y="0"/>
                  </a:lnTo>
                  <a:lnTo>
                    <a:pt x="23" y="0"/>
                  </a:lnTo>
                  <a:lnTo>
                    <a:pt x="40" y="0"/>
                  </a:lnTo>
                  <a:lnTo>
                    <a:pt x="55" y="2"/>
                  </a:lnTo>
                  <a:lnTo>
                    <a:pt x="68" y="5"/>
                  </a:lnTo>
                </a:path>
              </a:pathLst>
            </a:custGeom>
            <a:solidFill>
              <a:srgbClr val="A0A0A0"/>
            </a:solidFill>
            <a:ln w="9525" cap="rnd">
              <a:noFill/>
              <a:round/>
              <a:headEnd type="none" w="sm" len="sm"/>
              <a:tailEnd type="none" w="sm" len="sm"/>
            </a:ln>
          </p:spPr>
          <p:txBody>
            <a:bodyPr/>
            <a:lstStyle/>
            <a:p>
              <a:endParaRPr lang="es-ES"/>
            </a:p>
          </p:txBody>
        </p:sp>
        <p:sp>
          <p:nvSpPr>
            <p:cNvPr id="85651" name="Freeform 155"/>
            <p:cNvSpPr>
              <a:spLocks/>
            </p:cNvSpPr>
            <p:nvPr/>
          </p:nvSpPr>
          <p:spPr bwMode="auto">
            <a:xfrm>
              <a:off x="3574" y="2631"/>
              <a:ext cx="27" cy="26"/>
            </a:xfrm>
            <a:custGeom>
              <a:avLst/>
              <a:gdLst>
                <a:gd name="T0" fmla="*/ 26 w 27"/>
                <a:gd name="T1" fmla="*/ 0 h 26"/>
                <a:gd name="T2" fmla="*/ 26 w 27"/>
                <a:gd name="T3" fmla="*/ 11 h 26"/>
                <a:gd name="T4" fmla="*/ 0 w 27"/>
                <a:gd name="T5" fmla="*/ 11 h 26"/>
                <a:gd name="T6" fmla="*/ 0 w 27"/>
                <a:gd name="T7" fmla="*/ 25 h 26"/>
                <a:gd name="T8" fmla="*/ 0 w 27"/>
                <a:gd name="T9" fmla="*/ 11 h 26"/>
                <a:gd name="T10" fmla="*/ 26 w 27"/>
                <a:gd name="T11" fmla="*/ 11 h 26"/>
                <a:gd name="T12" fmla="*/ 26 w 27"/>
                <a:gd name="T13" fmla="*/ 0 h 26"/>
                <a:gd name="T14" fmla="*/ 0 60000 65536"/>
                <a:gd name="T15" fmla="*/ 0 60000 65536"/>
                <a:gd name="T16" fmla="*/ 0 60000 65536"/>
                <a:gd name="T17" fmla="*/ 0 60000 65536"/>
                <a:gd name="T18" fmla="*/ 0 60000 65536"/>
                <a:gd name="T19" fmla="*/ 0 60000 65536"/>
                <a:gd name="T20" fmla="*/ 0 60000 65536"/>
                <a:gd name="T21" fmla="*/ 0 w 27"/>
                <a:gd name="T22" fmla="*/ 0 h 26"/>
                <a:gd name="T23" fmla="*/ 27 w 27"/>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6">
                  <a:moveTo>
                    <a:pt x="26" y="0"/>
                  </a:moveTo>
                  <a:lnTo>
                    <a:pt x="26" y="11"/>
                  </a:lnTo>
                  <a:lnTo>
                    <a:pt x="0" y="11"/>
                  </a:lnTo>
                  <a:lnTo>
                    <a:pt x="0" y="25"/>
                  </a:lnTo>
                  <a:lnTo>
                    <a:pt x="0" y="11"/>
                  </a:lnTo>
                  <a:lnTo>
                    <a:pt x="26" y="11"/>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85652" name="Freeform 156"/>
            <p:cNvSpPr>
              <a:spLocks/>
            </p:cNvSpPr>
            <p:nvPr/>
          </p:nvSpPr>
          <p:spPr bwMode="auto">
            <a:xfrm>
              <a:off x="3562" y="2603"/>
              <a:ext cx="1" cy="27"/>
            </a:xfrm>
            <a:custGeom>
              <a:avLst/>
              <a:gdLst>
                <a:gd name="T0" fmla="*/ 0 w 1"/>
                <a:gd name="T1" fmla="*/ 0 h 27"/>
                <a:gd name="T2" fmla="*/ 0 w 1"/>
                <a:gd name="T3" fmla="*/ 26 h 27"/>
                <a:gd name="T4" fmla="*/ 0 w 1"/>
                <a:gd name="T5" fmla="*/ 11 h 27"/>
                <a:gd name="T6" fmla="*/ 0 w 1"/>
                <a:gd name="T7" fmla="*/ 0 h 27"/>
                <a:gd name="T8" fmla="*/ 0 w 1"/>
                <a:gd name="T9" fmla="*/ 11 h 27"/>
                <a:gd name="T10" fmla="*/ 0 w 1"/>
                <a:gd name="T11" fmla="*/ 0 h 27"/>
                <a:gd name="T12" fmla="*/ 0 60000 65536"/>
                <a:gd name="T13" fmla="*/ 0 60000 65536"/>
                <a:gd name="T14" fmla="*/ 0 60000 65536"/>
                <a:gd name="T15" fmla="*/ 0 60000 65536"/>
                <a:gd name="T16" fmla="*/ 0 60000 65536"/>
                <a:gd name="T17" fmla="*/ 0 60000 65536"/>
                <a:gd name="T18" fmla="*/ 0 w 1"/>
                <a:gd name="T19" fmla="*/ 0 h 27"/>
                <a:gd name="T20" fmla="*/ 1 w 1"/>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1" h="27">
                  <a:moveTo>
                    <a:pt x="0" y="0"/>
                  </a:moveTo>
                  <a:lnTo>
                    <a:pt x="0" y="26"/>
                  </a:lnTo>
                  <a:lnTo>
                    <a:pt x="0" y="11"/>
                  </a:lnTo>
                  <a:lnTo>
                    <a:pt x="0" y="0"/>
                  </a:lnTo>
                  <a:lnTo>
                    <a:pt x="0" y="11"/>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653" name="Freeform 157"/>
            <p:cNvSpPr>
              <a:spLocks/>
            </p:cNvSpPr>
            <p:nvPr/>
          </p:nvSpPr>
          <p:spPr bwMode="auto">
            <a:xfrm>
              <a:off x="3555" y="2656"/>
              <a:ext cx="27" cy="41"/>
            </a:xfrm>
            <a:custGeom>
              <a:avLst/>
              <a:gdLst>
                <a:gd name="T0" fmla="*/ 6 w 27"/>
                <a:gd name="T1" fmla="*/ 0 h 41"/>
                <a:gd name="T2" fmla="*/ 10 w 27"/>
                <a:gd name="T3" fmla="*/ 5 h 41"/>
                <a:gd name="T4" fmla="*/ 12 w 27"/>
                <a:gd name="T5" fmla="*/ 10 h 41"/>
                <a:gd name="T6" fmla="*/ 21 w 27"/>
                <a:gd name="T7" fmla="*/ 18 h 41"/>
                <a:gd name="T8" fmla="*/ 26 w 27"/>
                <a:gd name="T9" fmla="*/ 26 h 41"/>
                <a:gd name="T10" fmla="*/ 26 w 27"/>
                <a:gd name="T11" fmla="*/ 32 h 41"/>
                <a:gd name="T12" fmla="*/ 23 w 27"/>
                <a:gd name="T13" fmla="*/ 40 h 41"/>
                <a:gd name="T14" fmla="*/ 0 w 27"/>
                <a:gd name="T15" fmla="*/ 16 h 41"/>
                <a:gd name="T16" fmla="*/ 6 w 27"/>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41"/>
                <a:gd name="T29" fmla="*/ 27 w 27"/>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41">
                  <a:moveTo>
                    <a:pt x="6" y="0"/>
                  </a:moveTo>
                  <a:lnTo>
                    <a:pt x="10" y="5"/>
                  </a:lnTo>
                  <a:lnTo>
                    <a:pt x="12" y="10"/>
                  </a:lnTo>
                  <a:lnTo>
                    <a:pt x="21" y="18"/>
                  </a:lnTo>
                  <a:lnTo>
                    <a:pt x="26" y="26"/>
                  </a:lnTo>
                  <a:lnTo>
                    <a:pt x="26" y="32"/>
                  </a:lnTo>
                  <a:lnTo>
                    <a:pt x="23" y="40"/>
                  </a:lnTo>
                  <a:lnTo>
                    <a:pt x="0" y="16"/>
                  </a:lnTo>
                  <a:lnTo>
                    <a:pt x="6" y="0"/>
                  </a:lnTo>
                </a:path>
              </a:pathLst>
            </a:custGeom>
            <a:solidFill>
              <a:srgbClr val="400000"/>
            </a:solidFill>
            <a:ln w="12700" cap="rnd">
              <a:solidFill>
                <a:srgbClr val="000000"/>
              </a:solidFill>
              <a:round/>
              <a:headEnd type="none" w="sm" len="sm"/>
              <a:tailEnd type="none" w="sm" len="sm"/>
            </a:ln>
          </p:spPr>
          <p:txBody>
            <a:bodyPr/>
            <a:lstStyle/>
            <a:p>
              <a:endParaRPr lang="es-ES"/>
            </a:p>
          </p:txBody>
        </p:sp>
        <p:sp>
          <p:nvSpPr>
            <p:cNvPr id="85654" name="Freeform 158"/>
            <p:cNvSpPr>
              <a:spLocks/>
            </p:cNvSpPr>
            <p:nvPr/>
          </p:nvSpPr>
          <p:spPr bwMode="auto">
            <a:xfrm>
              <a:off x="3510" y="2637"/>
              <a:ext cx="48" cy="29"/>
            </a:xfrm>
            <a:custGeom>
              <a:avLst/>
              <a:gdLst>
                <a:gd name="T0" fmla="*/ 0 w 48"/>
                <a:gd name="T1" fmla="*/ 0 h 29"/>
                <a:gd name="T2" fmla="*/ 8 w 48"/>
                <a:gd name="T3" fmla="*/ 0 h 29"/>
                <a:gd name="T4" fmla="*/ 19 w 48"/>
                <a:gd name="T5" fmla="*/ 3 h 29"/>
                <a:gd name="T6" fmla="*/ 30 w 48"/>
                <a:gd name="T7" fmla="*/ 9 h 29"/>
                <a:gd name="T8" fmla="*/ 37 w 48"/>
                <a:gd name="T9" fmla="*/ 12 h 29"/>
                <a:gd name="T10" fmla="*/ 45 w 48"/>
                <a:gd name="T11" fmla="*/ 16 h 29"/>
                <a:gd name="T12" fmla="*/ 47 w 48"/>
                <a:gd name="T13" fmla="*/ 19 h 29"/>
                <a:gd name="T14" fmla="*/ 47 w 48"/>
                <a:gd name="T15" fmla="*/ 28 h 29"/>
                <a:gd name="T16" fmla="*/ 0 w 48"/>
                <a:gd name="T17" fmla="*/ 4 h 29"/>
                <a:gd name="T18" fmla="*/ 0 w 48"/>
                <a:gd name="T19" fmla="*/ 0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29"/>
                <a:gd name="T32" fmla="*/ 48 w 48"/>
                <a:gd name="T33" fmla="*/ 29 h 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29">
                  <a:moveTo>
                    <a:pt x="0" y="0"/>
                  </a:moveTo>
                  <a:lnTo>
                    <a:pt x="8" y="0"/>
                  </a:lnTo>
                  <a:lnTo>
                    <a:pt x="19" y="3"/>
                  </a:lnTo>
                  <a:lnTo>
                    <a:pt x="30" y="9"/>
                  </a:lnTo>
                  <a:lnTo>
                    <a:pt x="37" y="12"/>
                  </a:lnTo>
                  <a:lnTo>
                    <a:pt x="45" y="16"/>
                  </a:lnTo>
                  <a:lnTo>
                    <a:pt x="47" y="19"/>
                  </a:lnTo>
                  <a:lnTo>
                    <a:pt x="47" y="28"/>
                  </a:lnTo>
                  <a:lnTo>
                    <a:pt x="0" y="4"/>
                  </a:lnTo>
                  <a:lnTo>
                    <a:pt x="0"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85655" name="Freeform 159"/>
            <p:cNvSpPr>
              <a:spLocks/>
            </p:cNvSpPr>
            <p:nvPr/>
          </p:nvSpPr>
          <p:spPr bwMode="auto">
            <a:xfrm>
              <a:off x="3513" y="2638"/>
              <a:ext cx="43" cy="26"/>
            </a:xfrm>
            <a:custGeom>
              <a:avLst/>
              <a:gdLst>
                <a:gd name="T0" fmla="*/ 42 w 43"/>
                <a:gd name="T1" fmla="*/ 25 h 26"/>
                <a:gd name="T2" fmla="*/ 42 w 43"/>
                <a:gd name="T3" fmla="*/ 17 h 26"/>
                <a:gd name="T4" fmla="*/ 40 w 43"/>
                <a:gd name="T5" fmla="*/ 14 h 26"/>
                <a:gd name="T6" fmla="*/ 31 w 43"/>
                <a:gd name="T7" fmla="*/ 9 h 26"/>
                <a:gd name="T8" fmla="*/ 21 w 43"/>
                <a:gd name="T9" fmla="*/ 4 h 26"/>
                <a:gd name="T10" fmla="*/ 8 w 43"/>
                <a:gd name="T11" fmla="*/ 0 h 26"/>
                <a:gd name="T12" fmla="*/ 1 w 43"/>
                <a:gd name="T13" fmla="*/ 0 h 26"/>
                <a:gd name="T14" fmla="*/ 0 w 43"/>
                <a:gd name="T15" fmla="*/ 7 h 26"/>
                <a:gd name="T16" fmla="*/ 31 w 43"/>
                <a:gd name="T17" fmla="*/ 19 h 26"/>
                <a:gd name="T18" fmla="*/ 42 w 43"/>
                <a:gd name="T19" fmla="*/ 25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
                <a:gd name="T31" fmla="*/ 0 h 26"/>
                <a:gd name="T32" fmla="*/ 43 w 43"/>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 h="26">
                  <a:moveTo>
                    <a:pt x="42" y="25"/>
                  </a:moveTo>
                  <a:lnTo>
                    <a:pt x="42" y="17"/>
                  </a:lnTo>
                  <a:lnTo>
                    <a:pt x="40" y="14"/>
                  </a:lnTo>
                  <a:lnTo>
                    <a:pt x="31" y="9"/>
                  </a:lnTo>
                  <a:lnTo>
                    <a:pt x="21" y="4"/>
                  </a:lnTo>
                  <a:lnTo>
                    <a:pt x="8" y="0"/>
                  </a:lnTo>
                  <a:lnTo>
                    <a:pt x="1" y="0"/>
                  </a:lnTo>
                  <a:lnTo>
                    <a:pt x="0" y="7"/>
                  </a:lnTo>
                  <a:lnTo>
                    <a:pt x="31" y="19"/>
                  </a:lnTo>
                  <a:lnTo>
                    <a:pt x="42" y="25"/>
                  </a:lnTo>
                </a:path>
              </a:pathLst>
            </a:custGeom>
            <a:solidFill>
              <a:srgbClr val="E0E0E0"/>
            </a:solidFill>
            <a:ln w="9525" cap="rnd">
              <a:noFill/>
              <a:round/>
              <a:headEnd type="none" w="sm" len="sm"/>
              <a:tailEnd type="none" w="sm" len="sm"/>
            </a:ln>
          </p:spPr>
          <p:txBody>
            <a:bodyPr/>
            <a:lstStyle/>
            <a:p>
              <a:endParaRPr lang="es-ES"/>
            </a:p>
          </p:txBody>
        </p:sp>
        <p:sp>
          <p:nvSpPr>
            <p:cNvPr id="85656" name="Freeform 160"/>
            <p:cNvSpPr>
              <a:spLocks/>
            </p:cNvSpPr>
            <p:nvPr/>
          </p:nvSpPr>
          <p:spPr bwMode="auto">
            <a:xfrm>
              <a:off x="3582" y="2725"/>
              <a:ext cx="28" cy="27"/>
            </a:xfrm>
            <a:custGeom>
              <a:avLst/>
              <a:gdLst>
                <a:gd name="T0" fmla="*/ 16 w 28"/>
                <a:gd name="T1" fmla="*/ 0 h 27"/>
                <a:gd name="T2" fmla="*/ 21 w 28"/>
                <a:gd name="T3" fmla="*/ 4 h 27"/>
                <a:gd name="T4" fmla="*/ 23 w 28"/>
                <a:gd name="T5" fmla="*/ 9 h 27"/>
                <a:gd name="T6" fmla="*/ 24 w 28"/>
                <a:gd name="T7" fmla="*/ 12 h 27"/>
                <a:gd name="T8" fmla="*/ 24 w 28"/>
                <a:gd name="T9" fmla="*/ 15 h 27"/>
                <a:gd name="T10" fmla="*/ 27 w 28"/>
                <a:gd name="T11" fmla="*/ 19 h 27"/>
                <a:gd name="T12" fmla="*/ 3 w 28"/>
                <a:gd name="T13" fmla="*/ 26 h 27"/>
                <a:gd name="T14" fmla="*/ 0 w 28"/>
                <a:gd name="T15" fmla="*/ 0 h 27"/>
                <a:gd name="T16" fmla="*/ 9 w 28"/>
                <a:gd name="T17" fmla="*/ 0 h 27"/>
                <a:gd name="T18" fmla="*/ 16 w 28"/>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
                <a:gd name="T31" fmla="*/ 0 h 27"/>
                <a:gd name="T32" fmla="*/ 28 w 28"/>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 h="27">
                  <a:moveTo>
                    <a:pt x="16" y="0"/>
                  </a:moveTo>
                  <a:lnTo>
                    <a:pt x="21" y="4"/>
                  </a:lnTo>
                  <a:lnTo>
                    <a:pt x="23" y="9"/>
                  </a:lnTo>
                  <a:lnTo>
                    <a:pt x="24" y="12"/>
                  </a:lnTo>
                  <a:lnTo>
                    <a:pt x="24" y="15"/>
                  </a:lnTo>
                  <a:lnTo>
                    <a:pt x="27" y="19"/>
                  </a:lnTo>
                  <a:lnTo>
                    <a:pt x="3" y="26"/>
                  </a:lnTo>
                  <a:lnTo>
                    <a:pt x="0" y="0"/>
                  </a:lnTo>
                  <a:lnTo>
                    <a:pt x="9" y="0"/>
                  </a:lnTo>
                  <a:lnTo>
                    <a:pt x="16"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85657" name="Freeform 161"/>
            <p:cNvSpPr>
              <a:spLocks/>
            </p:cNvSpPr>
            <p:nvPr/>
          </p:nvSpPr>
          <p:spPr bwMode="auto">
            <a:xfrm>
              <a:off x="3587" y="2725"/>
              <a:ext cx="27" cy="27"/>
            </a:xfrm>
            <a:custGeom>
              <a:avLst/>
              <a:gdLst>
                <a:gd name="T0" fmla="*/ 15 w 27"/>
                <a:gd name="T1" fmla="*/ 0 h 27"/>
                <a:gd name="T2" fmla="*/ 19 w 27"/>
                <a:gd name="T3" fmla="*/ 4 h 27"/>
                <a:gd name="T4" fmla="*/ 23 w 27"/>
                <a:gd name="T5" fmla="*/ 9 h 27"/>
                <a:gd name="T6" fmla="*/ 23 w 27"/>
                <a:gd name="T7" fmla="*/ 14 h 27"/>
                <a:gd name="T8" fmla="*/ 26 w 27"/>
                <a:gd name="T9" fmla="*/ 18 h 27"/>
                <a:gd name="T10" fmla="*/ 6 w 27"/>
                <a:gd name="T11" fmla="*/ 26 h 27"/>
                <a:gd name="T12" fmla="*/ 0 w 27"/>
                <a:gd name="T13" fmla="*/ 0 h 27"/>
                <a:gd name="T14" fmla="*/ 7 w 27"/>
                <a:gd name="T15" fmla="*/ 0 h 27"/>
                <a:gd name="T16" fmla="*/ 15 w 27"/>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27"/>
                <a:gd name="T29" fmla="*/ 27 w 27"/>
                <a:gd name="T30" fmla="*/ 27 h 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27">
                  <a:moveTo>
                    <a:pt x="15" y="0"/>
                  </a:moveTo>
                  <a:lnTo>
                    <a:pt x="19" y="4"/>
                  </a:lnTo>
                  <a:lnTo>
                    <a:pt x="23" y="9"/>
                  </a:lnTo>
                  <a:lnTo>
                    <a:pt x="23" y="14"/>
                  </a:lnTo>
                  <a:lnTo>
                    <a:pt x="26" y="18"/>
                  </a:lnTo>
                  <a:lnTo>
                    <a:pt x="6" y="26"/>
                  </a:lnTo>
                  <a:lnTo>
                    <a:pt x="0" y="0"/>
                  </a:lnTo>
                  <a:lnTo>
                    <a:pt x="7" y="0"/>
                  </a:lnTo>
                  <a:lnTo>
                    <a:pt x="15" y="0"/>
                  </a:lnTo>
                </a:path>
              </a:pathLst>
            </a:custGeom>
            <a:solidFill>
              <a:srgbClr val="E0E0E0"/>
            </a:solidFill>
            <a:ln w="9525" cap="rnd">
              <a:noFill/>
              <a:round/>
              <a:headEnd type="none" w="sm" len="sm"/>
              <a:tailEnd type="none" w="sm" len="sm"/>
            </a:ln>
          </p:spPr>
          <p:txBody>
            <a:bodyPr/>
            <a:lstStyle/>
            <a:p>
              <a:endParaRPr lang="es-ES"/>
            </a:p>
          </p:txBody>
        </p:sp>
        <p:sp>
          <p:nvSpPr>
            <p:cNvPr id="85658" name="Freeform 162"/>
            <p:cNvSpPr>
              <a:spLocks/>
            </p:cNvSpPr>
            <p:nvPr/>
          </p:nvSpPr>
          <p:spPr bwMode="auto">
            <a:xfrm>
              <a:off x="3576" y="2723"/>
              <a:ext cx="28" cy="40"/>
            </a:xfrm>
            <a:custGeom>
              <a:avLst/>
              <a:gdLst>
                <a:gd name="T0" fmla="*/ 7 w 28"/>
                <a:gd name="T1" fmla="*/ 0 h 40"/>
                <a:gd name="T2" fmla="*/ 19 w 28"/>
                <a:gd name="T3" fmla="*/ 0 h 40"/>
                <a:gd name="T4" fmla="*/ 23 w 28"/>
                <a:gd name="T5" fmla="*/ 9 h 40"/>
                <a:gd name="T6" fmla="*/ 27 w 28"/>
                <a:gd name="T7" fmla="*/ 22 h 40"/>
                <a:gd name="T8" fmla="*/ 27 w 28"/>
                <a:gd name="T9" fmla="*/ 32 h 40"/>
                <a:gd name="T10" fmla="*/ 0 w 28"/>
                <a:gd name="T11" fmla="*/ 39 h 40"/>
                <a:gd name="T12" fmla="*/ 0 w 28"/>
                <a:gd name="T13" fmla="*/ 0 h 40"/>
                <a:gd name="T14" fmla="*/ 7 w 28"/>
                <a:gd name="T15" fmla="*/ 0 h 40"/>
                <a:gd name="T16" fmla="*/ 0 60000 65536"/>
                <a:gd name="T17" fmla="*/ 0 60000 65536"/>
                <a:gd name="T18" fmla="*/ 0 60000 65536"/>
                <a:gd name="T19" fmla="*/ 0 60000 65536"/>
                <a:gd name="T20" fmla="*/ 0 60000 65536"/>
                <a:gd name="T21" fmla="*/ 0 60000 65536"/>
                <a:gd name="T22" fmla="*/ 0 60000 65536"/>
                <a:gd name="T23" fmla="*/ 0 60000 65536"/>
                <a:gd name="T24" fmla="*/ 0 w 28"/>
                <a:gd name="T25" fmla="*/ 0 h 40"/>
                <a:gd name="T26" fmla="*/ 28 w 28"/>
                <a:gd name="T27" fmla="*/ 40 h 4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 h="40">
                  <a:moveTo>
                    <a:pt x="7" y="0"/>
                  </a:moveTo>
                  <a:lnTo>
                    <a:pt x="19" y="0"/>
                  </a:lnTo>
                  <a:lnTo>
                    <a:pt x="23" y="9"/>
                  </a:lnTo>
                  <a:lnTo>
                    <a:pt x="27" y="22"/>
                  </a:lnTo>
                  <a:lnTo>
                    <a:pt x="27" y="32"/>
                  </a:lnTo>
                  <a:lnTo>
                    <a:pt x="0" y="39"/>
                  </a:lnTo>
                  <a:lnTo>
                    <a:pt x="0" y="0"/>
                  </a:lnTo>
                  <a:lnTo>
                    <a:pt x="7"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659" name="Freeform 163"/>
            <p:cNvSpPr>
              <a:spLocks/>
            </p:cNvSpPr>
            <p:nvPr/>
          </p:nvSpPr>
          <p:spPr bwMode="auto">
            <a:xfrm>
              <a:off x="3582" y="2725"/>
              <a:ext cx="28" cy="30"/>
            </a:xfrm>
            <a:custGeom>
              <a:avLst/>
              <a:gdLst>
                <a:gd name="T0" fmla="*/ 0 w 28"/>
                <a:gd name="T1" fmla="*/ 0 h 30"/>
                <a:gd name="T2" fmla="*/ 17 w 28"/>
                <a:gd name="T3" fmla="*/ 0 h 30"/>
                <a:gd name="T4" fmla="*/ 22 w 28"/>
                <a:gd name="T5" fmla="*/ 9 h 30"/>
                <a:gd name="T6" fmla="*/ 27 w 28"/>
                <a:gd name="T7" fmla="*/ 22 h 30"/>
                <a:gd name="T8" fmla="*/ 0 w 28"/>
                <a:gd name="T9" fmla="*/ 29 h 30"/>
                <a:gd name="T10" fmla="*/ 0 w 28"/>
                <a:gd name="T11" fmla="*/ 0 h 30"/>
                <a:gd name="T12" fmla="*/ 0 60000 65536"/>
                <a:gd name="T13" fmla="*/ 0 60000 65536"/>
                <a:gd name="T14" fmla="*/ 0 60000 65536"/>
                <a:gd name="T15" fmla="*/ 0 60000 65536"/>
                <a:gd name="T16" fmla="*/ 0 60000 65536"/>
                <a:gd name="T17" fmla="*/ 0 60000 65536"/>
                <a:gd name="T18" fmla="*/ 0 w 28"/>
                <a:gd name="T19" fmla="*/ 0 h 30"/>
                <a:gd name="T20" fmla="*/ 28 w 28"/>
                <a:gd name="T21" fmla="*/ 30 h 30"/>
              </a:gdLst>
              <a:ahLst/>
              <a:cxnLst>
                <a:cxn ang="T12">
                  <a:pos x="T0" y="T1"/>
                </a:cxn>
                <a:cxn ang="T13">
                  <a:pos x="T2" y="T3"/>
                </a:cxn>
                <a:cxn ang="T14">
                  <a:pos x="T4" y="T5"/>
                </a:cxn>
                <a:cxn ang="T15">
                  <a:pos x="T6" y="T7"/>
                </a:cxn>
                <a:cxn ang="T16">
                  <a:pos x="T8" y="T9"/>
                </a:cxn>
                <a:cxn ang="T17">
                  <a:pos x="T10" y="T11"/>
                </a:cxn>
              </a:cxnLst>
              <a:rect l="T18" t="T19" r="T20" b="T21"/>
              <a:pathLst>
                <a:path w="28" h="30">
                  <a:moveTo>
                    <a:pt x="0" y="0"/>
                  </a:moveTo>
                  <a:lnTo>
                    <a:pt x="17" y="0"/>
                  </a:lnTo>
                  <a:lnTo>
                    <a:pt x="22" y="9"/>
                  </a:lnTo>
                  <a:lnTo>
                    <a:pt x="27" y="22"/>
                  </a:lnTo>
                  <a:lnTo>
                    <a:pt x="0" y="29"/>
                  </a:lnTo>
                  <a:lnTo>
                    <a:pt x="0" y="0"/>
                  </a:lnTo>
                </a:path>
              </a:pathLst>
            </a:custGeom>
            <a:solidFill>
              <a:srgbClr val="808080"/>
            </a:solidFill>
            <a:ln w="9525" cap="rnd">
              <a:noFill/>
              <a:round/>
              <a:headEnd type="none" w="sm" len="sm"/>
              <a:tailEnd type="none" w="sm" len="sm"/>
            </a:ln>
          </p:spPr>
          <p:txBody>
            <a:bodyPr/>
            <a:lstStyle/>
            <a:p>
              <a:endParaRPr lang="es-ES"/>
            </a:p>
          </p:txBody>
        </p:sp>
        <p:sp>
          <p:nvSpPr>
            <p:cNvPr id="85660" name="Freeform 164"/>
            <p:cNvSpPr>
              <a:spLocks/>
            </p:cNvSpPr>
            <p:nvPr/>
          </p:nvSpPr>
          <p:spPr bwMode="auto">
            <a:xfrm>
              <a:off x="3626" y="2755"/>
              <a:ext cx="27" cy="29"/>
            </a:xfrm>
            <a:custGeom>
              <a:avLst/>
              <a:gdLst>
                <a:gd name="T0" fmla="*/ 0 w 27"/>
                <a:gd name="T1" fmla="*/ 0 h 29"/>
                <a:gd name="T2" fmla="*/ 11 w 27"/>
                <a:gd name="T3" fmla="*/ 0 h 29"/>
                <a:gd name="T4" fmla="*/ 20 w 27"/>
                <a:gd name="T5" fmla="*/ 0 h 29"/>
                <a:gd name="T6" fmla="*/ 24 w 27"/>
                <a:gd name="T7" fmla="*/ 3 h 29"/>
                <a:gd name="T8" fmla="*/ 26 w 27"/>
                <a:gd name="T9" fmla="*/ 10 h 29"/>
                <a:gd name="T10" fmla="*/ 26 w 27"/>
                <a:gd name="T11" fmla="*/ 16 h 29"/>
                <a:gd name="T12" fmla="*/ 23 w 27"/>
                <a:gd name="T13" fmla="*/ 21 h 29"/>
                <a:gd name="T14" fmla="*/ 0 w 27"/>
                <a:gd name="T15" fmla="*/ 28 h 29"/>
                <a:gd name="T16" fmla="*/ 0 w 27"/>
                <a:gd name="T17" fmla="*/ 0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29"/>
                <a:gd name="T29" fmla="*/ 27 w 27"/>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29">
                  <a:moveTo>
                    <a:pt x="0" y="0"/>
                  </a:moveTo>
                  <a:lnTo>
                    <a:pt x="11" y="0"/>
                  </a:lnTo>
                  <a:lnTo>
                    <a:pt x="20" y="0"/>
                  </a:lnTo>
                  <a:lnTo>
                    <a:pt x="24" y="3"/>
                  </a:lnTo>
                  <a:lnTo>
                    <a:pt x="26" y="10"/>
                  </a:lnTo>
                  <a:lnTo>
                    <a:pt x="26" y="16"/>
                  </a:lnTo>
                  <a:lnTo>
                    <a:pt x="23" y="21"/>
                  </a:lnTo>
                  <a:lnTo>
                    <a:pt x="0" y="28"/>
                  </a:lnTo>
                  <a:lnTo>
                    <a:pt x="0"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85661" name="Freeform 165"/>
            <p:cNvSpPr>
              <a:spLocks/>
            </p:cNvSpPr>
            <p:nvPr/>
          </p:nvSpPr>
          <p:spPr bwMode="auto">
            <a:xfrm>
              <a:off x="3513" y="2650"/>
              <a:ext cx="43" cy="25"/>
            </a:xfrm>
            <a:custGeom>
              <a:avLst/>
              <a:gdLst>
                <a:gd name="T0" fmla="*/ 0 w 43"/>
                <a:gd name="T1" fmla="*/ 0 h 25"/>
                <a:gd name="T2" fmla="*/ 12 w 43"/>
                <a:gd name="T3" fmla="*/ 5 h 25"/>
                <a:gd name="T4" fmla="*/ 26 w 43"/>
                <a:gd name="T5" fmla="*/ 16 h 25"/>
                <a:gd name="T6" fmla="*/ 34 w 43"/>
                <a:gd name="T7" fmla="*/ 20 h 25"/>
                <a:gd name="T8" fmla="*/ 42 w 43"/>
                <a:gd name="T9" fmla="*/ 24 h 25"/>
                <a:gd name="T10" fmla="*/ 31 w 43"/>
                <a:gd name="T11" fmla="*/ 20 h 25"/>
                <a:gd name="T12" fmla="*/ 20 w 43"/>
                <a:gd name="T13" fmla="*/ 14 h 25"/>
                <a:gd name="T14" fmla="*/ 8 w 43"/>
                <a:gd name="T15" fmla="*/ 6 h 25"/>
                <a:gd name="T16" fmla="*/ 0 w 43"/>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25"/>
                <a:gd name="T29" fmla="*/ 43 w 43"/>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25">
                  <a:moveTo>
                    <a:pt x="0" y="0"/>
                  </a:moveTo>
                  <a:lnTo>
                    <a:pt x="12" y="5"/>
                  </a:lnTo>
                  <a:lnTo>
                    <a:pt x="26" y="16"/>
                  </a:lnTo>
                  <a:lnTo>
                    <a:pt x="34" y="20"/>
                  </a:lnTo>
                  <a:lnTo>
                    <a:pt x="42" y="24"/>
                  </a:lnTo>
                  <a:lnTo>
                    <a:pt x="31" y="20"/>
                  </a:lnTo>
                  <a:lnTo>
                    <a:pt x="20" y="14"/>
                  </a:lnTo>
                  <a:lnTo>
                    <a:pt x="8" y="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85662" name="Freeform 166"/>
            <p:cNvSpPr>
              <a:spLocks/>
            </p:cNvSpPr>
            <p:nvPr/>
          </p:nvSpPr>
          <p:spPr bwMode="auto">
            <a:xfrm>
              <a:off x="3476" y="2638"/>
              <a:ext cx="160" cy="254"/>
            </a:xfrm>
            <a:custGeom>
              <a:avLst/>
              <a:gdLst>
                <a:gd name="T0" fmla="*/ 32 w 160"/>
                <a:gd name="T1" fmla="*/ 6 h 254"/>
                <a:gd name="T2" fmla="*/ 35 w 160"/>
                <a:gd name="T3" fmla="*/ 0 h 254"/>
                <a:gd name="T4" fmla="*/ 44 w 160"/>
                <a:gd name="T5" fmla="*/ 2 h 254"/>
                <a:gd name="T6" fmla="*/ 53 w 160"/>
                <a:gd name="T7" fmla="*/ 8 h 254"/>
                <a:gd name="T8" fmla="*/ 62 w 160"/>
                <a:gd name="T9" fmla="*/ 10 h 254"/>
                <a:gd name="T10" fmla="*/ 72 w 160"/>
                <a:gd name="T11" fmla="*/ 16 h 254"/>
                <a:gd name="T12" fmla="*/ 80 w 160"/>
                <a:gd name="T13" fmla="*/ 20 h 254"/>
                <a:gd name="T14" fmla="*/ 82 w 160"/>
                <a:gd name="T15" fmla="*/ 25 h 254"/>
                <a:gd name="T16" fmla="*/ 85 w 160"/>
                <a:gd name="T17" fmla="*/ 32 h 254"/>
                <a:gd name="T18" fmla="*/ 89 w 160"/>
                <a:gd name="T19" fmla="*/ 35 h 254"/>
                <a:gd name="T20" fmla="*/ 91 w 160"/>
                <a:gd name="T21" fmla="*/ 45 h 254"/>
                <a:gd name="T22" fmla="*/ 101 w 160"/>
                <a:gd name="T23" fmla="*/ 66 h 254"/>
                <a:gd name="T24" fmla="*/ 109 w 160"/>
                <a:gd name="T25" fmla="*/ 91 h 254"/>
                <a:gd name="T26" fmla="*/ 112 w 160"/>
                <a:gd name="T27" fmla="*/ 109 h 254"/>
                <a:gd name="T28" fmla="*/ 147 w 160"/>
                <a:gd name="T29" fmla="*/ 112 h 254"/>
                <a:gd name="T30" fmla="*/ 153 w 160"/>
                <a:gd name="T31" fmla="*/ 114 h 254"/>
                <a:gd name="T32" fmla="*/ 157 w 160"/>
                <a:gd name="T33" fmla="*/ 123 h 254"/>
                <a:gd name="T34" fmla="*/ 159 w 160"/>
                <a:gd name="T35" fmla="*/ 139 h 254"/>
                <a:gd name="T36" fmla="*/ 150 w 160"/>
                <a:gd name="T37" fmla="*/ 148 h 254"/>
                <a:gd name="T38" fmla="*/ 137 w 160"/>
                <a:gd name="T39" fmla="*/ 151 h 254"/>
                <a:gd name="T40" fmla="*/ 126 w 160"/>
                <a:gd name="T41" fmla="*/ 151 h 254"/>
                <a:gd name="T42" fmla="*/ 114 w 160"/>
                <a:gd name="T43" fmla="*/ 154 h 254"/>
                <a:gd name="T44" fmla="*/ 114 w 160"/>
                <a:gd name="T45" fmla="*/ 158 h 254"/>
                <a:gd name="T46" fmla="*/ 114 w 160"/>
                <a:gd name="T47" fmla="*/ 172 h 254"/>
                <a:gd name="T48" fmla="*/ 116 w 160"/>
                <a:gd name="T49" fmla="*/ 185 h 254"/>
                <a:gd name="T50" fmla="*/ 120 w 160"/>
                <a:gd name="T51" fmla="*/ 199 h 254"/>
                <a:gd name="T52" fmla="*/ 131 w 160"/>
                <a:gd name="T53" fmla="*/ 220 h 254"/>
                <a:gd name="T54" fmla="*/ 122 w 160"/>
                <a:gd name="T55" fmla="*/ 232 h 254"/>
                <a:gd name="T56" fmla="*/ 100 w 160"/>
                <a:gd name="T57" fmla="*/ 244 h 254"/>
                <a:gd name="T58" fmla="*/ 67 w 160"/>
                <a:gd name="T59" fmla="*/ 253 h 254"/>
                <a:gd name="T60" fmla="*/ 44 w 160"/>
                <a:gd name="T61" fmla="*/ 250 h 254"/>
                <a:gd name="T62" fmla="*/ 28 w 160"/>
                <a:gd name="T63" fmla="*/ 241 h 254"/>
                <a:gd name="T64" fmla="*/ 25 w 160"/>
                <a:gd name="T65" fmla="*/ 204 h 254"/>
                <a:gd name="T66" fmla="*/ 21 w 160"/>
                <a:gd name="T67" fmla="*/ 235 h 254"/>
                <a:gd name="T68" fmla="*/ 6 w 160"/>
                <a:gd name="T69" fmla="*/ 227 h 254"/>
                <a:gd name="T70" fmla="*/ 3 w 160"/>
                <a:gd name="T71" fmla="*/ 209 h 254"/>
                <a:gd name="T72" fmla="*/ 13 w 160"/>
                <a:gd name="T73" fmla="*/ 172 h 254"/>
                <a:gd name="T74" fmla="*/ 13 w 160"/>
                <a:gd name="T75" fmla="*/ 161 h 254"/>
                <a:gd name="T76" fmla="*/ 10 w 160"/>
                <a:gd name="T77" fmla="*/ 148 h 254"/>
                <a:gd name="T78" fmla="*/ 8 w 160"/>
                <a:gd name="T79" fmla="*/ 131 h 254"/>
                <a:gd name="T80" fmla="*/ 4 w 160"/>
                <a:gd name="T81" fmla="*/ 114 h 254"/>
                <a:gd name="T82" fmla="*/ 0 w 160"/>
                <a:gd name="T83" fmla="*/ 90 h 254"/>
                <a:gd name="T84" fmla="*/ 0 w 160"/>
                <a:gd name="T85" fmla="*/ 66 h 254"/>
                <a:gd name="T86" fmla="*/ 0 w 160"/>
                <a:gd name="T87" fmla="*/ 46 h 254"/>
                <a:gd name="T88" fmla="*/ 0 w 160"/>
                <a:gd name="T89" fmla="*/ 32 h 254"/>
                <a:gd name="T90" fmla="*/ 4 w 160"/>
                <a:gd name="T91" fmla="*/ 24 h 254"/>
                <a:gd name="T92" fmla="*/ 12 w 160"/>
                <a:gd name="T93" fmla="*/ 19 h 254"/>
                <a:gd name="T94" fmla="*/ 21 w 160"/>
                <a:gd name="T95" fmla="*/ 10 h 254"/>
                <a:gd name="T96" fmla="*/ 32 w 160"/>
                <a:gd name="T97" fmla="*/ 6 h 25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0"/>
                <a:gd name="T148" fmla="*/ 0 h 254"/>
                <a:gd name="T149" fmla="*/ 160 w 160"/>
                <a:gd name="T150" fmla="*/ 254 h 25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0" h="254">
                  <a:moveTo>
                    <a:pt x="32" y="6"/>
                  </a:moveTo>
                  <a:lnTo>
                    <a:pt x="35" y="0"/>
                  </a:lnTo>
                  <a:lnTo>
                    <a:pt x="44" y="2"/>
                  </a:lnTo>
                  <a:lnTo>
                    <a:pt x="53" y="8"/>
                  </a:lnTo>
                  <a:lnTo>
                    <a:pt x="62" y="10"/>
                  </a:lnTo>
                  <a:lnTo>
                    <a:pt x="72" y="16"/>
                  </a:lnTo>
                  <a:lnTo>
                    <a:pt x="80" y="20"/>
                  </a:lnTo>
                  <a:lnTo>
                    <a:pt x="82" y="25"/>
                  </a:lnTo>
                  <a:lnTo>
                    <a:pt x="85" y="32"/>
                  </a:lnTo>
                  <a:lnTo>
                    <a:pt x="89" y="35"/>
                  </a:lnTo>
                  <a:lnTo>
                    <a:pt x="91" y="45"/>
                  </a:lnTo>
                  <a:lnTo>
                    <a:pt x="101" y="66"/>
                  </a:lnTo>
                  <a:lnTo>
                    <a:pt x="109" y="91"/>
                  </a:lnTo>
                  <a:lnTo>
                    <a:pt x="112" y="109"/>
                  </a:lnTo>
                  <a:lnTo>
                    <a:pt x="147" y="112"/>
                  </a:lnTo>
                  <a:lnTo>
                    <a:pt x="153" y="114"/>
                  </a:lnTo>
                  <a:lnTo>
                    <a:pt x="157" y="123"/>
                  </a:lnTo>
                  <a:lnTo>
                    <a:pt x="159" y="139"/>
                  </a:lnTo>
                  <a:lnTo>
                    <a:pt x="150" y="148"/>
                  </a:lnTo>
                  <a:lnTo>
                    <a:pt x="137" y="151"/>
                  </a:lnTo>
                  <a:lnTo>
                    <a:pt x="126" y="151"/>
                  </a:lnTo>
                  <a:lnTo>
                    <a:pt x="114" y="154"/>
                  </a:lnTo>
                  <a:lnTo>
                    <a:pt x="114" y="158"/>
                  </a:lnTo>
                  <a:lnTo>
                    <a:pt x="114" y="172"/>
                  </a:lnTo>
                  <a:lnTo>
                    <a:pt x="116" y="185"/>
                  </a:lnTo>
                  <a:lnTo>
                    <a:pt x="120" y="199"/>
                  </a:lnTo>
                  <a:lnTo>
                    <a:pt x="131" y="220"/>
                  </a:lnTo>
                  <a:lnTo>
                    <a:pt x="122" y="232"/>
                  </a:lnTo>
                  <a:lnTo>
                    <a:pt x="100" y="244"/>
                  </a:lnTo>
                  <a:lnTo>
                    <a:pt x="67" y="253"/>
                  </a:lnTo>
                  <a:lnTo>
                    <a:pt x="44" y="250"/>
                  </a:lnTo>
                  <a:lnTo>
                    <a:pt x="28" y="241"/>
                  </a:lnTo>
                  <a:lnTo>
                    <a:pt x="25" y="204"/>
                  </a:lnTo>
                  <a:lnTo>
                    <a:pt x="21" y="235"/>
                  </a:lnTo>
                  <a:lnTo>
                    <a:pt x="6" y="227"/>
                  </a:lnTo>
                  <a:lnTo>
                    <a:pt x="3" y="209"/>
                  </a:lnTo>
                  <a:lnTo>
                    <a:pt x="13" y="172"/>
                  </a:lnTo>
                  <a:lnTo>
                    <a:pt x="13" y="161"/>
                  </a:lnTo>
                  <a:lnTo>
                    <a:pt x="10" y="148"/>
                  </a:lnTo>
                  <a:lnTo>
                    <a:pt x="8" y="131"/>
                  </a:lnTo>
                  <a:lnTo>
                    <a:pt x="4" y="114"/>
                  </a:lnTo>
                  <a:lnTo>
                    <a:pt x="0" y="90"/>
                  </a:lnTo>
                  <a:lnTo>
                    <a:pt x="0" y="66"/>
                  </a:lnTo>
                  <a:lnTo>
                    <a:pt x="0" y="46"/>
                  </a:lnTo>
                  <a:lnTo>
                    <a:pt x="0" y="32"/>
                  </a:lnTo>
                  <a:lnTo>
                    <a:pt x="4" y="24"/>
                  </a:lnTo>
                  <a:lnTo>
                    <a:pt x="12" y="19"/>
                  </a:lnTo>
                  <a:lnTo>
                    <a:pt x="21" y="10"/>
                  </a:lnTo>
                  <a:lnTo>
                    <a:pt x="32"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663" name="Freeform 167"/>
            <p:cNvSpPr>
              <a:spLocks/>
            </p:cNvSpPr>
            <p:nvPr/>
          </p:nvSpPr>
          <p:spPr bwMode="auto">
            <a:xfrm>
              <a:off x="3482" y="2642"/>
              <a:ext cx="124" cy="242"/>
            </a:xfrm>
            <a:custGeom>
              <a:avLst/>
              <a:gdLst>
                <a:gd name="T0" fmla="*/ 107 w 124"/>
                <a:gd name="T1" fmla="*/ 148 h 242"/>
                <a:gd name="T2" fmla="*/ 91 w 124"/>
                <a:gd name="T3" fmla="*/ 147 h 242"/>
                <a:gd name="T4" fmla="*/ 82 w 124"/>
                <a:gd name="T5" fmla="*/ 146 h 242"/>
                <a:gd name="T6" fmla="*/ 67 w 124"/>
                <a:gd name="T7" fmla="*/ 145 h 242"/>
                <a:gd name="T8" fmla="*/ 53 w 124"/>
                <a:gd name="T9" fmla="*/ 142 h 242"/>
                <a:gd name="T10" fmla="*/ 46 w 124"/>
                <a:gd name="T11" fmla="*/ 138 h 242"/>
                <a:gd name="T12" fmla="*/ 43 w 124"/>
                <a:gd name="T13" fmla="*/ 127 h 242"/>
                <a:gd name="T14" fmla="*/ 39 w 124"/>
                <a:gd name="T15" fmla="*/ 112 h 242"/>
                <a:gd name="T16" fmla="*/ 33 w 124"/>
                <a:gd name="T17" fmla="*/ 106 h 242"/>
                <a:gd name="T18" fmla="*/ 22 w 124"/>
                <a:gd name="T19" fmla="*/ 91 h 242"/>
                <a:gd name="T20" fmla="*/ 33 w 124"/>
                <a:gd name="T21" fmla="*/ 103 h 242"/>
                <a:gd name="T22" fmla="*/ 39 w 124"/>
                <a:gd name="T23" fmla="*/ 106 h 242"/>
                <a:gd name="T24" fmla="*/ 37 w 124"/>
                <a:gd name="T25" fmla="*/ 90 h 242"/>
                <a:gd name="T26" fmla="*/ 37 w 124"/>
                <a:gd name="T27" fmla="*/ 76 h 242"/>
                <a:gd name="T28" fmla="*/ 38 w 124"/>
                <a:gd name="T29" fmla="*/ 53 h 242"/>
                <a:gd name="T30" fmla="*/ 39 w 124"/>
                <a:gd name="T31" fmla="*/ 43 h 242"/>
                <a:gd name="T32" fmla="*/ 43 w 124"/>
                <a:gd name="T33" fmla="*/ 39 h 242"/>
                <a:gd name="T34" fmla="*/ 49 w 124"/>
                <a:gd name="T35" fmla="*/ 32 h 242"/>
                <a:gd name="T36" fmla="*/ 59 w 124"/>
                <a:gd name="T37" fmla="*/ 29 h 242"/>
                <a:gd name="T38" fmla="*/ 64 w 124"/>
                <a:gd name="T39" fmla="*/ 27 h 242"/>
                <a:gd name="T40" fmla="*/ 72 w 124"/>
                <a:gd name="T41" fmla="*/ 28 h 242"/>
                <a:gd name="T42" fmla="*/ 82 w 124"/>
                <a:gd name="T43" fmla="*/ 32 h 242"/>
                <a:gd name="T44" fmla="*/ 77 w 124"/>
                <a:gd name="T45" fmla="*/ 24 h 242"/>
                <a:gd name="T46" fmla="*/ 72 w 124"/>
                <a:gd name="T47" fmla="*/ 18 h 242"/>
                <a:gd name="T48" fmla="*/ 66 w 124"/>
                <a:gd name="T49" fmla="*/ 13 h 242"/>
                <a:gd name="T50" fmla="*/ 56 w 124"/>
                <a:gd name="T51" fmla="*/ 9 h 242"/>
                <a:gd name="T52" fmla="*/ 46 w 124"/>
                <a:gd name="T53" fmla="*/ 3 h 242"/>
                <a:gd name="T54" fmla="*/ 37 w 124"/>
                <a:gd name="T55" fmla="*/ 0 h 242"/>
                <a:gd name="T56" fmla="*/ 33 w 124"/>
                <a:gd name="T57" fmla="*/ 0 h 242"/>
                <a:gd name="T58" fmla="*/ 29 w 124"/>
                <a:gd name="T59" fmla="*/ 3 h 242"/>
                <a:gd name="T60" fmla="*/ 19 w 124"/>
                <a:gd name="T61" fmla="*/ 9 h 242"/>
                <a:gd name="T62" fmla="*/ 13 w 124"/>
                <a:gd name="T63" fmla="*/ 13 h 242"/>
                <a:gd name="T64" fmla="*/ 10 w 124"/>
                <a:gd name="T65" fmla="*/ 19 h 242"/>
                <a:gd name="T66" fmla="*/ 2 w 124"/>
                <a:gd name="T67" fmla="*/ 24 h 242"/>
                <a:gd name="T68" fmla="*/ 1 w 124"/>
                <a:gd name="T69" fmla="*/ 29 h 242"/>
                <a:gd name="T70" fmla="*/ 0 w 124"/>
                <a:gd name="T71" fmla="*/ 39 h 242"/>
                <a:gd name="T72" fmla="*/ 0 w 124"/>
                <a:gd name="T73" fmla="*/ 54 h 242"/>
                <a:gd name="T74" fmla="*/ 0 w 124"/>
                <a:gd name="T75" fmla="*/ 69 h 242"/>
                <a:gd name="T76" fmla="*/ 0 w 124"/>
                <a:gd name="T77" fmla="*/ 85 h 242"/>
                <a:gd name="T78" fmla="*/ 3 w 124"/>
                <a:gd name="T79" fmla="*/ 104 h 242"/>
                <a:gd name="T80" fmla="*/ 8 w 124"/>
                <a:gd name="T81" fmla="*/ 123 h 242"/>
                <a:gd name="T82" fmla="*/ 10 w 124"/>
                <a:gd name="T83" fmla="*/ 139 h 242"/>
                <a:gd name="T84" fmla="*/ 12 w 124"/>
                <a:gd name="T85" fmla="*/ 153 h 242"/>
                <a:gd name="T86" fmla="*/ 12 w 124"/>
                <a:gd name="T87" fmla="*/ 162 h 242"/>
                <a:gd name="T88" fmla="*/ 12 w 124"/>
                <a:gd name="T89" fmla="*/ 173 h 242"/>
                <a:gd name="T90" fmla="*/ 3 w 124"/>
                <a:gd name="T91" fmla="*/ 199 h 242"/>
                <a:gd name="T92" fmla="*/ 6 w 124"/>
                <a:gd name="T93" fmla="*/ 215 h 242"/>
                <a:gd name="T94" fmla="*/ 13 w 124"/>
                <a:gd name="T95" fmla="*/ 221 h 242"/>
                <a:gd name="T96" fmla="*/ 21 w 124"/>
                <a:gd name="T97" fmla="*/ 190 h 242"/>
                <a:gd name="T98" fmla="*/ 29 w 124"/>
                <a:gd name="T99" fmla="*/ 231 h 242"/>
                <a:gd name="T100" fmla="*/ 42 w 124"/>
                <a:gd name="T101" fmla="*/ 237 h 242"/>
                <a:gd name="T102" fmla="*/ 62 w 124"/>
                <a:gd name="T103" fmla="*/ 241 h 242"/>
                <a:gd name="T104" fmla="*/ 94 w 124"/>
                <a:gd name="T105" fmla="*/ 233 h 242"/>
                <a:gd name="T106" fmla="*/ 113 w 124"/>
                <a:gd name="T107" fmla="*/ 222 h 242"/>
                <a:gd name="T108" fmla="*/ 123 w 124"/>
                <a:gd name="T109" fmla="*/ 212 h 242"/>
                <a:gd name="T110" fmla="*/ 115 w 124"/>
                <a:gd name="T111" fmla="*/ 202 h 242"/>
                <a:gd name="T112" fmla="*/ 108 w 124"/>
                <a:gd name="T113" fmla="*/ 185 h 242"/>
                <a:gd name="T114" fmla="*/ 107 w 124"/>
                <a:gd name="T115" fmla="*/ 162 h 242"/>
                <a:gd name="T116" fmla="*/ 107 w 124"/>
                <a:gd name="T117" fmla="*/ 148 h 24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4"/>
                <a:gd name="T178" fmla="*/ 0 h 242"/>
                <a:gd name="T179" fmla="*/ 124 w 124"/>
                <a:gd name="T180" fmla="*/ 242 h 24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4" h="242">
                  <a:moveTo>
                    <a:pt x="107" y="148"/>
                  </a:moveTo>
                  <a:lnTo>
                    <a:pt x="91" y="147"/>
                  </a:lnTo>
                  <a:lnTo>
                    <a:pt x="82" y="146"/>
                  </a:lnTo>
                  <a:lnTo>
                    <a:pt x="67" y="145"/>
                  </a:lnTo>
                  <a:lnTo>
                    <a:pt x="53" y="142"/>
                  </a:lnTo>
                  <a:lnTo>
                    <a:pt x="46" y="138"/>
                  </a:lnTo>
                  <a:lnTo>
                    <a:pt x="43" y="127"/>
                  </a:lnTo>
                  <a:lnTo>
                    <a:pt x="39" y="112"/>
                  </a:lnTo>
                  <a:lnTo>
                    <a:pt x="33" y="106"/>
                  </a:lnTo>
                  <a:lnTo>
                    <a:pt x="22" y="91"/>
                  </a:lnTo>
                  <a:lnTo>
                    <a:pt x="33" y="103"/>
                  </a:lnTo>
                  <a:lnTo>
                    <a:pt x="39" y="106"/>
                  </a:lnTo>
                  <a:lnTo>
                    <a:pt x="37" y="90"/>
                  </a:lnTo>
                  <a:lnTo>
                    <a:pt x="37" y="76"/>
                  </a:lnTo>
                  <a:lnTo>
                    <a:pt x="38" y="53"/>
                  </a:lnTo>
                  <a:lnTo>
                    <a:pt x="39" y="43"/>
                  </a:lnTo>
                  <a:lnTo>
                    <a:pt x="43" y="39"/>
                  </a:lnTo>
                  <a:lnTo>
                    <a:pt x="49" y="32"/>
                  </a:lnTo>
                  <a:lnTo>
                    <a:pt x="59" y="29"/>
                  </a:lnTo>
                  <a:lnTo>
                    <a:pt x="64" y="27"/>
                  </a:lnTo>
                  <a:lnTo>
                    <a:pt x="72" y="28"/>
                  </a:lnTo>
                  <a:lnTo>
                    <a:pt x="82" y="32"/>
                  </a:lnTo>
                  <a:lnTo>
                    <a:pt x="77" y="24"/>
                  </a:lnTo>
                  <a:lnTo>
                    <a:pt x="72" y="18"/>
                  </a:lnTo>
                  <a:lnTo>
                    <a:pt x="66" y="13"/>
                  </a:lnTo>
                  <a:lnTo>
                    <a:pt x="56" y="9"/>
                  </a:lnTo>
                  <a:lnTo>
                    <a:pt x="46" y="3"/>
                  </a:lnTo>
                  <a:lnTo>
                    <a:pt x="37" y="0"/>
                  </a:lnTo>
                  <a:lnTo>
                    <a:pt x="33" y="0"/>
                  </a:lnTo>
                  <a:lnTo>
                    <a:pt x="29" y="3"/>
                  </a:lnTo>
                  <a:lnTo>
                    <a:pt x="19" y="9"/>
                  </a:lnTo>
                  <a:lnTo>
                    <a:pt x="13" y="13"/>
                  </a:lnTo>
                  <a:lnTo>
                    <a:pt x="10" y="19"/>
                  </a:lnTo>
                  <a:lnTo>
                    <a:pt x="2" y="24"/>
                  </a:lnTo>
                  <a:lnTo>
                    <a:pt x="1" y="29"/>
                  </a:lnTo>
                  <a:lnTo>
                    <a:pt x="0" y="39"/>
                  </a:lnTo>
                  <a:lnTo>
                    <a:pt x="0" y="54"/>
                  </a:lnTo>
                  <a:lnTo>
                    <a:pt x="0" y="69"/>
                  </a:lnTo>
                  <a:lnTo>
                    <a:pt x="0" y="85"/>
                  </a:lnTo>
                  <a:lnTo>
                    <a:pt x="3" y="104"/>
                  </a:lnTo>
                  <a:lnTo>
                    <a:pt x="8" y="123"/>
                  </a:lnTo>
                  <a:lnTo>
                    <a:pt x="10" y="139"/>
                  </a:lnTo>
                  <a:lnTo>
                    <a:pt x="12" y="153"/>
                  </a:lnTo>
                  <a:lnTo>
                    <a:pt x="12" y="162"/>
                  </a:lnTo>
                  <a:lnTo>
                    <a:pt x="12" y="173"/>
                  </a:lnTo>
                  <a:lnTo>
                    <a:pt x="3" y="199"/>
                  </a:lnTo>
                  <a:lnTo>
                    <a:pt x="6" y="215"/>
                  </a:lnTo>
                  <a:lnTo>
                    <a:pt x="13" y="221"/>
                  </a:lnTo>
                  <a:lnTo>
                    <a:pt x="21" y="190"/>
                  </a:lnTo>
                  <a:lnTo>
                    <a:pt x="29" y="231"/>
                  </a:lnTo>
                  <a:lnTo>
                    <a:pt x="42" y="237"/>
                  </a:lnTo>
                  <a:lnTo>
                    <a:pt x="62" y="241"/>
                  </a:lnTo>
                  <a:lnTo>
                    <a:pt x="94" y="233"/>
                  </a:lnTo>
                  <a:lnTo>
                    <a:pt x="113" y="222"/>
                  </a:lnTo>
                  <a:lnTo>
                    <a:pt x="123" y="212"/>
                  </a:lnTo>
                  <a:lnTo>
                    <a:pt x="115" y="202"/>
                  </a:lnTo>
                  <a:lnTo>
                    <a:pt x="108" y="185"/>
                  </a:lnTo>
                  <a:lnTo>
                    <a:pt x="107" y="162"/>
                  </a:lnTo>
                  <a:lnTo>
                    <a:pt x="107" y="148"/>
                  </a:lnTo>
                </a:path>
              </a:pathLst>
            </a:custGeom>
            <a:solidFill>
              <a:srgbClr val="808080"/>
            </a:solidFill>
            <a:ln w="9525" cap="rnd">
              <a:noFill/>
              <a:round/>
              <a:headEnd type="none" w="sm" len="sm"/>
              <a:tailEnd type="none" w="sm" len="sm"/>
            </a:ln>
          </p:spPr>
          <p:txBody>
            <a:bodyPr/>
            <a:lstStyle/>
            <a:p>
              <a:endParaRPr lang="es-ES"/>
            </a:p>
          </p:txBody>
        </p:sp>
        <p:sp>
          <p:nvSpPr>
            <p:cNvPr id="85664" name="Freeform 168"/>
            <p:cNvSpPr>
              <a:spLocks/>
            </p:cNvSpPr>
            <p:nvPr/>
          </p:nvSpPr>
          <p:spPr bwMode="auto">
            <a:xfrm>
              <a:off x="3493" y="2736"/>
              <a:ext cx="27" cy="77"/>
            </a:xfrm>
            <a:custGeom>
              <a:avLst/>
              <a:gdLst>
                <a:gd name="T0" fmla="*/ 26 w 27"/>
                <a:gd name="T1" fmla="*/ 76 h 77"/>
                <a:gd name="T2" fmla="*/ 20 w 27"/>
                <a:gd name="T3" fmla="*/ 72 h 77"/>
                <a:gd name="T4" fmla="*/ 14 w 27"/>
                <a:gd name="T5" fmla="*/ 65 h 77"/>
                <a:gd name="T6" fmla="*/ 11 w 27"/>
                <a:gd name="T7" fmla="*/ 55 h 77"/>
                <a:gd name="T8" fmla="*/ 9 w 27"/>
                <a:gd name="T9" fmla="*/ 46 h 77"/>
                <a:gd name="T10" fmla="*/ 6 w 27"/>
                <a:gd name="T11" fmla="*/ 34 h 77"/>
                <a:gd name="T12" fmla="*/ 3 w 27"/>
                <a:gd name="T13" fmla="*/ 25 h 77"/>
                <a:gd name="T14" fmla="*/ 1 w 27"/>
                <a:gd name="T15" fmla="*/ 10 h 77"/>
                <a:gd name="T16" fmla="*/ 0 w 27"/>
                <a:gd name="T17" fmla="*/ 0 h 77"/>
                <a:gd name="T18" fmla="*/ 4 w 27"/>
                <a:gd name="T19" fmla="*/ 21 h 77"/>
                <a:gd name="T20" fmla="*/ 9 w 27"/>
                <a:gd name="T21" fmla="*/ 39 h 77"/>
                <a:gd name="T22" fmla="*/ 13 w 27"/>
                <a:gd name="T23" fmla="*/ 49 h 77"/>
                <a:gd name="T24" fmla="*/ 21 w 27"/>
                <a:gd name="T25" fmla="*/ 62 h 77"/>
                <a:gd name="T26" fmla="*/ 26 w 27"/>
                <a:gd name="T27" fmla="*/ 76 h 7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7"/>
                <a:gd name="T43" fmla="*/ 0 h 77"/>
                <a:gd name="T44" fmla="*/ 27 w 27"/>
                <a:gd name="T45" fmla="*/ 77 h 7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7" h="77">
                  <a:moveTo>
                    <a:pt x="26" y="76"/>
                  </a:moveTo>
                  <a:lnTo>
                    <a:pt x="20" y="72"/>
                  </a:lnTo>
                  <a:lnTo>
                    <a:pt x="14" y="65"/>
                  </a:lnTo>
                  <a:lnTo>
                    <a:pt x="11" y="55"/>
                  </a:lnTo>
                  <a:lnTo>
                    <a:pt x="9" y="46"/>
                  </a:lnTo>
                  <a:lnTo>
                    <a:pt x="6" y="34"/>
                  </a:lnTo>
                  <a:lnTo>
                    <a:pt x="3" y="25"/>
                  </a:lnTo>
                  <a:lnTo>
                    <a:pt x="1" y="10"/>
                  </a:lnTo>
                  <a:lnTo>
                    <a:pt x="0" y="0"/>
                  </a:lnTo>
                  <a:lnTo>
                    <a:pt x="4" y="21"/>
                  </a:lnTo>
                  <a:lnTo>
                    <a:pt x="9" y="39"/>
                  </a:lnTo>
                  <a:lnTo>
                    <a:pt x="13" y="49"/>
                  </a:lnTo>
                  <a:lnTo>
                    <a:pt x="21" y="62"/>
                  </a:lnTo>
                  <a:lnTo>
                    <a:pt x="26" y="76"/>
                  </a:lnTo>
                </a:path>
              </a:pathLst>
            </a:custGeom>
            <a:solidFill>
              <a:srgbClr val="606060"/>
            </a:solidFill>
            <a:ln w="9525" cap="rnd">
              <a:noFill/>
              <a:round/>
              <a:headEnd type="none" w="sm" len="sm"/>
              <a:tailEnd type="none" w="sm" len="sm"/>
            </a:ln>
          </p:spPr>
          <p:txBody>
            <a:bodyPr/>
            <a:lstStyle/>
            <a:p>
              <a:endParaRPr lang="es-ES"/>
            </a:p>
          </p:txBody>
        </p:sp>
        <p:sp>
          <p:nvSpPr>
            <p:cNvPr id="85665" name="Freeform 169"/>
            <p:cNvSpPr>
              <a:spLocks/>
            </p:cNvSpPr>
            <p:nvPr/>
          </p:nvSpPr>
          <p:spPr bwMode="auto">
            <a:xfrm>
              <a:off x="3523" y="2671"/>
              <a:ext cx="111" cy="118"/>
            </a:xfrm>
            <a:custGeom>
              <a:avLst/>
              <a:gdLst>
                <a:gd name="T0" fmla="*/ 36 w 111"/>
                <a:gd name="T1" fmla="*/ 3 h 118"/>
                <a:gd name="T2" fmla="*/ 47 w 111"/>
                <a:gd name="T3" fmla="*/ 20 h 118"/>
                <a:gd name="T4" fmla="*/ 43 w 111"/>
                <a:gd name="T5" fmla="*/ 37 h 118"/>
                <a:gd name="T6" fmla="*/ 46 w 111"/>
                <a:gd name="T7" fmla="*/ 56 h 118"/>
                <a:gd name="T8" fmla="*/ 46 w 111"/>
                <a:gd name="T9" fmla="*/ 60 h 118"/>
                <a:gd name="T10" fmla="*/ 43 w 111"/>
                <a:gd name="T11" fmla="*/ 67 h 118"/>
                <a:gd name="T12" fmla="*/ 50 w 111"/>
                <a:gd name="T13" fmla="*/ 71 h 118"/>
                <a:gd name="T14" fmla="*/ 55 w 111"/>
                <a:gd name="T15" fmla="*/ 78 h 118"/>
                <a:gd name="T16" fmla="*/ 63 w 111"/>
                <a:gd name="T17" fmla="*/ 78 h 118"/>
                <a:gd name="T18" fmla="*/ 92 w 111"/>
                <a:gd name="T19" fmla="*/ 78 h 118"/>
                <a:gd name="T20" fmla="*/ 106 w 111"/>
                <a:gd name="T21" fmla="*/ 82 h 118"/>
                <a:gd name="T22" fmla="*/ 110 w 111"/>
                <a:gd name="T23" fmla="*/ 95 h 118"/>
                <a:gd name="T24" fmla="*/ 106 w 111"/>
                <a:gd name="T25" fmla="*/ 105 h 118"/>
                <a:gd name="T26" fmla="*/ 89 w 111"/>
                <a:gd name="T27" fmla="*/ 114 h 118"/>
                <a:gd name="T28" fmla="*/ 71 w 111"/>
                <a:gd name="T29" fmla="*/ 117 h 118"/>
                <a:gd name="T30" fmla="*/ 88 w 111"/>
                <a:gd name="T31" fmla="*/ 104 h 118"/>
                <a:gd name="T32" fmla="*/ 93 w 111"/>
                <a:gd name="T33" fmla="*/ 94 h 118"/>
                <a:gd name="T34" fmla="*/ 83 w 111"/>
                <a:gd name="T35" fmla="*/ 104 h 118"/>
                <a:gd name="T36" fmla="*/ 72 w 111"/>
                <a:gd name="T37" fmla="*/ 112 h 118"/>
                <a:gd name="T38" fmla="*/ 59 w 111"/>
                <a:gd name="T39" fmla="*/ 115 h 118"/>
                <a:gd name="T40" fmla="*/ 41 w 111"/>
                <a:gd name="T41" fmla="*/ 114 h 118"/>
                <a:gd name="T42" fmla="*/ 26 w 111"/>
                <a:gd name="T43" fmla="*/ 113 h 118"/>
                <a:gd name="T44" fmla="*/ 36 w 111"/>
                <a:gd name="T45" fmla="*/ 105 h 118"/>
                <a:gd name="T46" fmla="*/ 46 w 111"/>
                <a:gd name="T47" fmla="*/ 96 h 118"/>
                <a:gd name="T48" fmla="*/ 42 w 111"/>
                <a:gd name="T49" fmla="*/ 95 h 118"/>
                <a:gd name="T50" fmla="*/ 37 w 111"/>
                <a:gd name="T51" fmla="*/ 102 h 118"/>
                <a:gd name="T52" fmla="*/ 26 w 111"/>
                <a:gd name="T53" fmla="*/ 107 h 118"/>
                <a:gd name="T54" fmla="*/ 12 w 111"/>
                <a:gd name="T55" fmla="*/ 108 h 118"/>
                <a:gd name="T56" fmla="*/ 6 w 111"/>
                <a:gd name="T57" fmla="*/ 97 h 118"/>
                <a:gd name="T58" fmla="*/ 30 w 111"/>
                <a:gd name="T59" fmla="*/ 95 h 118"/>
                <a:gd name="T60" fmla="*/ 46 w 111"/>
                <a:gd name="T61" fmla="*/ 86 h 118"/>
                <a:gd name="T62" fmla="*/ 48 w 111"/>
                <a:gd name="T63" fmla="*/ 78 h 118"/>
                <a:gd name="T64" fmla="*/ 42 w 111"/>
                <a:gd name="T65" fmla="*/ 82 h 118"/>
                <a:gd name="T66" fmla="*/ 25 w 111"/>
                <a:gd name="T67" fmla="*/ 94 h 118"/>
                <a:gd name="T68" fmla="*/ 6 w 111"/>
                <a:gd name="T69" fmla="*/ 97 h 118"/>
                <a:gd name="T70" fmla="*/ 0 w 111"/>
                <a:gd name="T71" fmla="*/ 75 h 118"/>
                <a:gd name="T72" fmla="*/ 12 w 111"/>
                <a:gd name="T73" fmla="*/ 73 h 118"/>
                <a:gd name="T74" fmla="*/ 36 w 111"/>
                <a:gd name="T75" fmla="*/ 75 h 118"/>
                <a:gd name="T76" fmla="*/ 41 w 111"/>
                <a:gd name="T77" fmla="*/ 70 h 118"/>
                <a:gd name="T78" fmla="*/ 28 w 111"/>
                <a:gd name="T79" fmla="*/ 72 h 118"/>
                <a:gd name="T80" fmla="*/ 0 w 111"/>
                <a:gd name="T81" fmla="*/ 67 h 118"/>
                <a:gd name="T82" fmla="*/ 0 w 111"/>
                <a:gd name="T83" fmla="*/ 48 h 118"/>
                <a:gd name="T84" fmla="*/ 0 w 111"/>
                <a:gd name="T85" fmla="*/ 24 h 118"/>
                <a:gd name="T86" fmla="*/ 13 w 111"/>
                <a:gd name="T87" fmla="*/ 13 h 118"/>
                <a:gd name="T88" fmla="*/ 0 w 111"/>
                <a:gd name="T89" fmla="*/ 19 h 118"/>
                <a:gd name="T90" fmla="*/ 7 w 111"/>
                <a:gd name="T91" fmla="*/ 6 h 118"/>
                <a:gd name="T92" fmla="*/ 21 w 111"/>
                <a:gd name="T93" fmla="*/ 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118"/>
                <a:gd name="T143" fmla="*/ 111 w 111"/>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118">
                  <a:moveTo>
                    <a:pt x="21" y="0"/>
                  </a:moveTo>
                  <a:lnTo>
                    <a:pt x="36" y="3"/>
                  </a:lnTo>
                  <a:lnTo>
                    <a:pt x="42" y="9"/>
                  </a:lnTo>
                  <a:lnTo>
                    <a:pt x="47" y="20"/>
                  </a:lnTo>
                  <a:lnTo>
                    <a:pt x="47" y="31"/>
                  </a:lnTo>
                  <a:lnTo>
                    <a:pt x="43" y="37"/>
                  </a:lnTo>
                  <a:lnTo>
                    <a:pt x="46" y="48"/>
                  </a:lnTo>
                  <a:lnTo>
                    <a:pt x="46" y="56"/>
                  </a:lnTo>
                  <a:lnTo>
                    <a:pt x="43" y="58"/>
                  </a:lnTo>
                  <a:lnTo>
                    <a:pt x="46" y="60"/>
                  </a:lnTo>
                  <a:lnTo>
                    <a:pt x="48" y="64"/>
                  </a:lnTo>
                  <a:lnTo>
                    <a:pt x="43" y="67"/>
                  </a:lnTo>
                  <a:lnTo>
                    <a:pt x="43" y="70"/>
                  </a:lnTo>
                  <a:lnTo>
                    <a:pt x="50" y="71"/>
                  </a:lnTo>
                  <a:lnTo>
                    <a:pt x="50" y="75"/>
                  </a:lnTo>
                  <a:lnTo>
                    <a:pt x="55" y="78"/>
                  </a:lnTo>
                  <a:lnTo>
                    <a:pt x="59" y="75"/>
                  </a:lnTo>
                  <a:lnTo>
                    <a:pt x="63" y="78"/>
                  </a:lnTo>
                  <a:lnTo>
                    <a:pt x="79" y="80"/>
                  </a:lnTo>
                  <a:lnTo>
                    <a:pt x="92" y="78"/>
                  </a:lnTo>
                  <a:lnTo>
                    <a:pt x="100" y="80"/>
                  </a:lnTo>
                  <a:lnTo>
                    <a:pt x="106" y="82"/>
                  </a:lnTo>
                  <a:lnTo>
                    <a:pt x="108" y="87"/>
                  </a:lnTo>
                  <a:lnTo>
                    <a:pt x="110" y="95"/>
                  </a:lnTo>
                  <a:lnTo>
                    <a:pt x="110" y="102"/>
                  </a:lnTo>
                  <a:lnTo>
                    <a:pt x="106" y="105"/>
                  </a:lnTo>
                  <a:lnTo>
                    <a:pt x="101" y="110"/>
                  </a:lnTo>
                  <a:lnTo>
                    <a:pt x="89" y="114"/>
                  </a:lnTo>
                  <a:lnTo>
                    <a:pt x="80" y="115"/>
                  </a:lnTo>
                  <a:lnTo>
                    <a:pt x="71" y="117"/>
                  </a:lnTo>
                  <a:lnTo>
                    <a:pt x="83" y="108"/>
                  </a:lnTo>
                  <a:lnTo>
                    <a:pt x="88" y="104"/>
                  </a:lnTo>
                  <a:lnTo>
                    <a:pt x="92" y="97"/>
                  </a:lnTo>
                  <a:lnTo>
                    <a:pt x="93" y="94"/>
                  </a:lnTo>
                  <a:lnTo>
                    <a:pt x="88" y="102"/>
                  </a:lnTo>
                  <a:lnTo>
                    <a:pt x="83" y="104"/>
                  </a:lnTo>
                  <a:lnTo>
                    <a:pt x="77" y="107"/>
                  </a:lnTo>
                  <a:lnTo>
                    <a:pt x="72" y="112"/>
                  </a:lnTo>
                  <a:lnTo>
                    <a:pt x="66" y="115"/>
                  </a:lnTo>
                  <a:lnTo>
                    <a:pt x="59" y="115"/>
                  </a:lnTo>
                  <a:lnTo>
                    <a:pt x="48" y="115"/>
                  </a:lnTo>
                  <a:lnTo>
                    <a:pt x="41" y="114"/>
                  </a:lnTo>
                  <a:lnTo>
                    <a:pt x="33" y="113"/>
                  </a:lnTo>
                  <a:lnTo>
                    <a:pt x="26" y="113"/>
                  </a:lnTo>
                  <a:lnTo>
                    <a:pt x="18" y="112"/>
                  </a:lnTo>
                  <a:lnTo>
                    <a:pt x="36" y="105"/>
                  </a:lnTo>
                  <a:lnTo>
                    <a:pt x="42" y="103"/>
                  </a:lnTo>
                  <a:lnTo>
                    <a:pt x="46" y="96"/>
                  </a:lnTo>
                  <a:lnTo>
                    <a:pt x="47" y="92"/>
                  </a:lnTo>
                  <a:lnTo>
                    <a:pt x="42" y="95"/>
                  </a:lnTo>
                  <a:lnTo>
                    <a:pt x="41" y="99"/>
                  </a:lnTo>
                  <a:lnTo>
                    <a:pt x="37" y="102"/>
                  </a:lnTo>
                  <a:lnTo>
                    <a:pt x="32" y="104"/>
                  </a:lnTo>
                  <a:lnTo>
                    <a:pt x="26" y="107"/>
                  </a:lnTo>
                  <a:lnTo>
                    <a:pt x="19" y="110"/>
                  </a:lnTo>
                  <a:lnTo>
                    <a:pt x="12" y="108"/>
                  </a:lnTo>
                  <a:lnTo>
                    <a:pt x="9" y="105"/>
                  </a:lnTo>
                  <a:lnTo>
                    <a:pt x="6" y="97"/>
                  </a:lnTo>
                  <a:lnTo>
                    <a:pt x="13" y="95"/>
                  </a:lnTo>
                  <a:lnTo>
                    <a:pt x="30" y="95"/>
                  </a:lnTo>
                  <a:lnTo>
                    <a:pt x="41" y="90"/>
                  </a:lnTo>
                  <a:lnTo>
                    <a:pt x="46" y="86"/>
                  </a:lnTo>
                  <a:lnTo>
                    <a:pt x="48" y="80"/>
                  </a:lnTo>
                  <a:lnTo>
                    <a:pt x="48" y="78"/>
                  </a:lnTo>
                  <a:lnTo>
                    <a:pt x="46" y="78"/>
                  </a:lnTo>
                  <a:lnTo>
                    <a:pt x="42" y="82"/>
                  </a:lnTo>
                  <a:lnTo>
                    <a:pt x="37" y="90"/>
                  </a:lnTo>
                  <a:lnTo>
                    <a:pt x="25" y="94"/>
                  </a:lnTo>
                  <a:lnTo>
                    <a:pt x="13" y="95"/>
                  </a:lnTo>
                  <a:lnTo>
                    <a:pt x="6" y="97"/>
                  </a:lnTo>
                  <a:lnTo>
                    <a:pt x="0" y="86"/>
                  </a:lnTo>
                  <a:lnTo>
                    <a:pt x="0" y="75"/>
                  </a:lnTo>
                  <a:lnTo>
                    <a:pt x="0" y="67"/>
                  </a:lnTo>
                  <a:lnTo>
                    <a:pt x="12" y="73"/>
                  </a:lnTo>
                  <a:lnTo>
                    <a:pt x="26" y="75"/>
                  </a:lnTo>
                  <a:lnTo>
                    <a:pt x="36" y="75"/>
                  </a:lnTo>
                  <a:lnTo>
                    <a:pt x="40" y="73"/>
                  </a:lnTo>
                  <a:lnTo>
                    <a:pt x="41" y="70"/>
                  </a:lnTo>
                  <a:lnTo>
                    <a:pt x="35" y="70"/>
                  </a:lnTo>
                  <a:lnTo>
                    <a:pt x="28" y="72"/>
                  </a:lnTo>
                  <a:lnTo>
                    <a:pt x="11" y="73"/>
                  </a:lnTo>
                  <a:lnTo>
                    <a:pt x="0" y="67"/>
                  </a:lnTo>
                  <a:lnTo>
                    <a:pt x="0" y="55"/>
                  </a:lnTo>
                  <a:lnTo>
                    <a:pt x="0" y="48"/>
                  </a:lnTo>
                  <a:lnTo>
                    <a:pt x="0" y="39"/>
                  </a:lnTo>
                  <a:lnTo>
                    <a:pt x="0" y="24"/>
                  </a:lnTo>
                  <a:lnTo>
                    <a:pt x="2" y="20"/>
                  </a:lnTo>
                  <a:lnTo>
                    <a:pt x="13" y="13"/>
                  </a:lnTo>
                  <a:lnTo>
                    <a:pt x="10" y="13"/>
                  </a:lnTo>
                  <a:lnTo>
                    <a:pt x="0" y="19"/>
                  </a:lnTo>
                  <a:lnTo>
                    <a:pt x="3" y="10"/>
                  </a:lnTo>
                  <a:lnTo>
                    <a:pt x="7" y="6"/>
                  </a:lnTo>
                  <a:lnTo>
                    <a:pt x="10" y="2"/>
                  </a:lnTo>
                  <a:lnTo>
                    <a:pt x="21" y="0"/>
                  </a:lnTo>
                </a:path>
              </a:pathLst>
            </a:custGeom>
            <a:solidFill>
              <a:srgbClr val="808080"/>
            </a:solidFill>
            <a:ln w="9525" cap="rnd">
              <a:noFill/>
              <a:round/>
              <a:headEnd type="none" w="sm" len="sm"/>
              <a:tailEnd type="none" w="sm" len="sm"/>
            </a:ln>
          </p:spPr>
          <p:txBody>
            <a:bodyPr/>
            <a:lstStyle/>
            <a:p>
              <a:endParaRPr lang="es-ES"/>
            </a:p>
          </p:txBody>
        </p:sp>
        <p:sp>
          <p:nvSpPr>
            <p:cNvPr id="85666" name="Freeform 170"/>
            <p:cNvSpPr>
              <a:spLocks/>
            </p:cNvSpPr>
            <p:nvPr/>
          </p:nvSpPr>
          <p:spPr bwMode="auto">
            <a:xfrm>
              <a:off x="3534" y="2715"/>
              <a:ext cx="29" cy="25"/>
            </a:xfrm>
            <a:custGeom>
              <a:avLst/>
              <a:gdLst>
                <a:gd name="T0" fmla="*/ 28 w 29"/>
                <a:gd name="T1" fmla="*/ 0 h 25"/>
                <a:gd name="T2" fmla="*/ 28 w 29"/>
                <a:gd name="T3" fmla="*/ 0 h 25"/>
                <a:gd name="T4" fmla="*/ 23 w 29"/>
                <a:gd name="T5" fmla="*/ 6 h 25"/>
                <a:gd name="T6" fmla="*/ 19 w 29"/>
                <a:gd name="T7" fmla="*/ 8 h 25"/>
                <a:gd name="T8" fmla="*/ 12 w 29"/>
                <a:gd name="T9" fmla="*/ 12 h 25"/>
                <a:gd name="T10" fmla="*/ 9 w 29"/>
                <a:gd name="T11" fmla="*/ 14 h 25"/>
                <a:gd name="T12" fmla="*/ 1 w 29"/>
                <a:gd name="T13" fmla="*/ 21 h 25"/>
                <a:gd name="T14" fmla="*/ 10 w 29"/>
                <a:gd name="T15" fmla="*/ 18 h 25"/>
                <a:gd name="T16" fmla="*/ 17 w 29"/>
                <a:gd name="T17" fmla="*/ 14 h 25"/>
                <a:gd name="T18" fmla="*/ 26 w 29"/>
                <a:gd name="T19" fmla="*/ 14 h 25"/>
                <a:gd name="T20" fmla="*/ 25 w 29"/>
                <a:gd name="T21" fmla="*/ 18 h 25"/>
                <a:gd name="T22" fmla="*/ 12 w 29"/>
                <a:gd name="T23" fmla="*/ 20 h 25"/>
                <a:gd name="T24" fmla="*/ 5 w 29"/>
                <a:gd name="T25" fmla="*/ 24 h 25"/>
                <a:gd name="T26" fmla="*/ 1 w 29"/>
                <a:gd name="T27" fmla="*/ 24 h 25"/>
                <a:gd name="T28" fmla="*/ 0 w 29"/>
                <a:gd name="T29" fmla="*/ 22 h 25"/>
                <a:gd name="T30" fmla="*/ 0 w 29"/>
                <a:gd name="T31" fmla="*/ 19 h 25"/>
                <a:gd name="T32" fmla="*/ 1 w 29"/>
                <a:gd name="T33" fmla="*/ 17 h 25"/>
                <a:gd name="T34" fmla="*/ 4 w 29"/>
                <a:gd name="T35" fmla="*/ 13 h 25"/>
                <a:gd name="T36" fmla="*/ 9 w 29"/>
                <a:gd name="T37" fmla="*/ 10 h 25"/>
                <a:gd name="T38" fmla="*/ 14 w 29"/>
                <a:gd name="T39" fmla="*/ 4 h 25"/>
                <a:gd name="T40" fmla="*/ 18 w 29"/>
                <a:gd name="T41" fmla="*/ 0 h 25"/>
                <a:gd name="T42" fmla="*/ 24 w 29"/>
                <a:gd name="T43" fmla="*/ 0 h 25"/>
                <a:gd name="T44" fmla="*/ 28 w 29"/>
                <a:gd name="T45" fmla="*/ 0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9"/>
                <a:gd name="T70" fmla="*/ 0 h 25"/>
                <a:gd name="T71" fmla="*/ 29 w 29"/>
                <a:gd name="T72" fmla="*/ 25 h 2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9" h="25">
                  <a:moveTo>
                    <a:pt x="28" y="0"/>
                  </a:moveTo>
                  <a:lnTo>
                    <a:pt x="28" y="0"/>
                  </a:lnTo>
                  <a:lnTo>
                    <a:pt x="23" y="6"/>
                  </a:lnTo>
                  <a:lnTo>
                    <a:pt x="19" y="8"/>
                  </a:lnTo>
                  <a:lnTo>
                    <a:pt x="12" y="12"/>
                  </a:lnTo>
                  <a:lnTo>
                    <a:pt x="9" y="14"/>
                  </a:lnTo>
                  <a:lnTo>
                    <a:pt x="1" y="21"/>
                  </a:lnTo>
                  <a:lnTo>
                    <a:pt x="10" y="18"/>
                  </a:lnTo>
                  <a:lnTo>
                    <a:pt x="17" y="14"/>
                  </a:lnTo>
                  <a:lnTo>
                    <a:pt x="26" y="14"/>
                  </a:lnTo>
                  <a:lnTo>
                    <a:pt x="25" y="18"/>
                  </a:lnTo>
                  <a:lnTo>
                    <a:pt x="12" y="20"/>
                  </a:lnTo>
                  <a:lnTo>
                    <a:pt x="5" y="24"/>
                  </a:lnTo>
                  <a:lnTo>
                    <a:pt x="1" y="24"/>
                  </a:lnTo>
                  <a:lnTo>
                    <a:pt x="0" y="22"/>
                  </a:lnTo>
                  <a:lnTo>
                    <a:pt x="0" y="19"/>
                  </a:lnTo>
                  <a:lnTo>
                    <a:pt x="1" y="17"/>
                  </a:lnTo>
                  <a:lnTo>
                    <a:pt x="4" y="13"/>
                  </a:lnTo>
                  <a:lnTo>
                    <a:pt x="9" y="10"/>
                  </a:lnTo>
                  <a:lnTo>
                    <a:pt x="14" y="4"/>
                  </a:lnTo>
                  <a:lnTo>
                    <a:pt x="18" y="0"/>
                  </a:lnTo>
                  <a:lnTo>
                    <a:pt x="24" y="0"/>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85667" name="Freeform 171"/>
            <p:cNvSpPr>
              <a:spLocks/>
            </p:cNvSpPr>
            <p:nvPr/>
          </p:nvSpPr>
          <p:spPr bwMode="auto">
            <a:xfrm>
              <a:off x="3574" y="2695"/>
              <a:ext cx="27" cy="52"/>
            </a:xfrm>
            <a:custGeom>
              <a:avLst/>
              <a:gdLst>
                <a:gd name="T0" fmla="*/ 26 w 27"/>
                <a:gd name="T1" fmla="*/ 51 h 52"/>
                <a:gd name="T2" fmla="*/ 13 w 27"/>
                <a:gd name="T3" fmla="*/ 51 h 52"/>
                <a:gd name="T4" fmla="*/ 9 w 27"/>
                <a:gd name="T5" fmla="*/ 49 h 52"/>
                <a:gd name="T6" fmla="*/ 9 w 27"/>
                <a:gd name="T7" fmla="*/ 47 h 52"/>
                <a:gd name="T8" fmla="*/ 4 w 27"/>
                <a:gd name="T9" fmla="*/ 46 h 52"/>
                <a:gd name="T10" fmla="*/ 0 w 27"/>
                <a:gd name="T11" fmla="*/ 44 h 52"/>
                <a:gd name="T12" fmla="*/ 2 w 27"/>
                <a:gd name="T13" fmla="*/ 42 h 52"/>
                <a:gd name="T14" fmla="*/ 2 w 27"/>
                <a:gd name="T15" fmla="*/ 39 h 52"/>
                <a:gd name="T16" fmla="*/ 0 w 27"/>
                <a:gd name="T17" fmla="*/ 37 h 52"/>
                <a:gd name="T18" fmla="*/ 0 w 27"/>
                <a:gd name="T19" fmla="*/ 32 h 52"/>
                <a:gd name="T20" fmla="*/ 2 w 27"/>
                <a:gd name="T21" fmla="*/ 29 h 52"/>
                <a:gd name="T22" fmla="*/ 2 w 27"/>
                <a:gd name="T23" fmla="*/ 22 h 52"/>
                <a:gd name="T24" fmla="*/ 0 w 27"/>
                <a:gd name="T25" fmla="*/ 15 h 52"/>
                <a:gd name="T26" fmla="*/ 0 w 27"/>
                <a:gd name="T27" fmla="*/ 8 h 52"/>
                <a:gd name="T28" fmla="*/ 0 w 27"/>
                <a:gd name="T29" fmla="*/ 0 h 52"/>
                <a:gd name="T30" fmla="*/ 9 w 27"/>
                <a:gd name="T31" fmla="*/ 13 h 52"/>
                <a:gd name="T32" fmla="*/ 14 w 27"/>
                <a:gd name="T33" fmla="*/ 27 h 52"/>
                <a:gd name="T34" fmla="*/ 21 w 27"/>
                <a:gd name="T35" fmla="*/ 40 h 52"/>
                <a:gd name="T36" fmla="*/ 26 w 27"/>
                <a:gd name="T37" fmla="*/ 51 h 5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
                <a:gd name="T58" fmla="*/ 0 h 52"/>
                <a:gd name="T59" fmla="*/ 27 w 27"/>
                <a:gd name="T60" fmla="*/ 52 h 5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 h="52">
                  <a:moveTo>
                    <a:pt x="26" y="51"/>
                  </a:moveTo>
                  <a:lnTo>
                    <a:pt x="13" y="51"/>
                  </a:lnTo>
                  <a:lnTo>
                    <a:pt x="9" y="49"/>
                  </a:lnTo>
                  <a:lnTo>
                    <a:pt x="9" y="47"/>
                  </a:lnTo>
                  <a:lnTo>
                    <a:pt x="4" y="46"/>
                  </a:lnTo>
                  <a:lnTo>
                    <a:pt x="0" y="44"/>
                  </a:lnTo>
                  <a:lnTo>
                    <a:pt x="2" y="42"/>
                  </a:lnTo>
                  <a:lnTo>
                    <a:pt x="2" y="39"/>
                  </a:lnTo>
                  <a:lnTo>
                    <a:pt x="0" y="37"/>
                  </a:lnTo>
                  <a:lnTo>
                    <a:pt x="0" y="32"/>
                  </a:lnTo>
                  <a:lnTo>
                    <a:pt x="2" y="29"/>
                  </a:lnTo>
                  <a:lnTo>
                    <a:pt x="2" y="22"/>
                  </a:lnTo>
                  <a:lnTo>
                    <a:pt x="0" y="15"/>
                  </a:lnTo>
                  <a:lnTo>
                    <a:pt x="0" y="8"/>
                  </a:lnTo>
                  <a:lnTo>
                    <a:pt x="0" y="0"/>
                  </a:lnTo>
                  <a:lnTo>
                    <a:pt x="9" y="13"/>
                  </a:lnTo>
                  <a:lnTo>
                    <a:pt x="14" y="27"/>
                  </a:lnTo>
                  <a:lnTo>
                    <a:pt x="21" y="40"/>
                  </a:lnTo>
                  <a:lnTo>
                    <a:pt x="26" y="51"/>
                  </a:lnTo>
                </a:path>
              </a:pathLst>
            </a:custGeom>
            <a:solidFill>
              <a:srgbClr val="808080"/>
            </a:solidFill>
            <a:ln w="9525" cap="rnd">
              <a:noFill/>
              <a:round/>
              <a:headEnd type="none" w="sm" len="sm"/>
              <a:tailEnd type="none" w="sm" len="sm"/>
            </a:ln>
          </p:spPr>
          <p:txBody>
            <a:bodyPr/>
            <a:lstStyle/>
            <a:p>
              <a:endParaRPr lang="es-ES"/>
            </a:p>
          </p:txBody>
        </p:sp>
        <p:sp>
          <p:nvSpPr>
            <p:cNvPr id="85668" name="Freeform 172"/>
            <p:cNvSpPr>
              <a:spLocks/>
            </p:cNvSpPr>
            <p:nvPr/>
          </p:nvSpPr>
          <p:spPr bwMode="auto">
            <a:xfrm>
              <a:off x="3536" y="2751"/>
              <a:ext cx="27" cy="27"/>
            </a:xfrm>
            <a:custGeom>
              <a:avLst/>
              <a:gdLst>
                <a:gd name="T0" fmla="*/ 3 w 27"/>
                <a:gd name="T1" fmla="*/ 11 h 27"/>
                <a:gd name="T2" fmla="*/ 10 w 27"/>
                <a:gd name="T3" fmla="*/ 2 h 27"/>
                <a:gd name="T4" fmla="*/ 14 w 27"/>
                <a:gd name="T5" fmla="*/ 0 h 27"/>
                <a:gd name="T6" fmla="*/ 22 w 27"/>
                <a:gd name="T7" fmla="*/ 0 h 27"/>
                <a:gd name="T8" fmla="*/ 26 w 27"/>
                <a:gd name="T9" fmla="*/ 2 h 27"/>
                <a:gd name="T10" fmla="*/ 24 w 27"/>
                <a:gd name="T11" fmla="*/ 7 h 27"/>
                <a:gd name="T12" fmla="*/ 21 w 27"/>
                <a:gd name="T13" fmla="*/ 16 h 27"/>
                <a:gd name="T14" fmla="*/ 14 w 27"/>
                <a:gd name="T15" fmla="*/ 20 h 27"/>
                <a:gd name="T16" fmla="*/ 6 w 27"/>
                <a:gd name="T17" fmla="*/ 26 h 27"/>
                <a:gd name="T18" fmla="*/ 0 w 27"/>
                <a:gd name="T19" fmla="*/ 26 h 27"/>
                <a:gd name="T20" fmla="*/ 3 w 27"/>
                <a:gd name="T21" fmla="*/ 11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7"/>
                <a:gd name="T35" fmla="*/ 27 w 27"/>
                <a:gd name="T36" fmla="*/ 27 h 2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7">
                  <a:moveTo>
                    <a:pt x="3" y="11"/>
                  </a:moveTo>
                  <a:lnTo>
                    <a:pt x="10" y="2"/>
                  </a:lnTo>
                  <a:lnTo>
                    <a:pt x="14" y="0"/>
                  </a:lnTo>
                  <a:lnTo>
                    <a:pt x="22" y="0"/>
                  </a:lnTo>
                  <a:lnTo>
                    <a:pt x="26" y="2"/>
                  </a:lnTo>
                  <a:lnTo>
                    <a:pt x="24" y="7"/>
                  </a:lnTo>
                  <a:lnTo>
                    <a:pt x="21" y="16"/>
                  </a:lnTo>
                  <a:lnTo>
                    <a:pt x="14" y="20"/>
                  </a:lnTo>
                  <a:lnTo>
                    <a:pt x="6" y="26"/>
                  </a:lnTo>
                  <a:lnTo>
                    <a:pt x="0" y="26"/>
                  </a:lnTo>
                  <a:lnTo>
                    <a:pt x="3" y="11"/>
                  </a:lnTo>
                </a:path>
              </a:pathLst>
            </a:custGeom>
            <a:solidFill>
              <a:srgbClr val="606060"/>
            </a:solidFill>
            <a:ln w="9525" cap="rnd">
              <a:noFill/>
              <a:round/>
              <a:headEnd type="none" w="sm" len="sm"/>
              <a:tailEnd type="none" w="sm" len="sm"/>
            </a:ln>
          </p:spPr>
          <p:txBody>
            <a:bodyPr/>
            <a:lstStyle/>
            <a:p>
              <a:endParaRPr lang="es-ES"/>
            </a:p>
          </p:txBody>
        </p:sp>
        <p:sp>
          <p:nvSpPr>
            <p:cNvPr id="85669" name="Freeform 173"/>
            <p:cNvSpPr>
              <a:spLocks/>
            </p:cNvSpPr>
            <p:nvPr/>
          </p:nvSpPr>
          <p:spPr bwMode="auto">
            <a:xfrm>
              <a:off x="3542" y="2820"/>
              <a:ext cx="41" cy="26"/>
            </a:xfrm>
            <a:custGeom>
              <a:avLst/>
              <a:gdLst>
                <a:gd name="T0" fmla="*/ 33 w 41"/>
                <a:gd name="T1" fmla="*/ 0 h 26"/>
                <a:gd name="T2" fmla="*/ 36 w 41"/>
                <a:gd name="T3" fmla="*/ 12 h 26"/>
                <a:gd name="T4" fmla="*/ 20 w 41"/>
                <a:gd name="T5" fmla="*/ 17 h 26"/>
                <a:gd name="T6" fmla="*/ 2 w 41"/>
                <a:gd name="T7" fmla="*/ 21 h 26"/>
                <a:gd name="T8" fmla="*/ 0 w 41"/>
                <a:gd name="T9" fmla="*/ 8 h 26"/>
                <a:gd name="T10" fmla="*/ 0 w 41"/>
                <a:gd name="T11" fmla="*/ 22 h 26"/>
                <a:gd name="T12" fmla="*/ 16 w 41"/>
                <a:gd name="T13" fmla="*/ 25 h 26"/>
                <a:gd name="T14" fmla="*/ 40 w 41"/>
                <a:gd name="T15" fmla="*/ 15 h 26"/>
                <a:gd name="T16" fmla="*/ 33 w 41"/>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1"/>
                <a:gd name="T28" fmla="*/ 0 h 26"/>
                <a:gd name="T29" fmla="*/ 41 w 41"/>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1" h="26">
                  <a:moveTo>
                    <a:pt x="33" y="0"/>
                  </a:moveTo>
                  <a:lnTo>
                    <a:pt x="36" y="12"/>
                  </a:lnTo>
                  <a:lnTo>
                    <a:pt x="20" y="17"/>
                  </a:lnTo>
                  <a:lnTo>
                    <a:pt x="2" y="21"/>
                  </a:lnTo>
                  <a:lnTo>
                    <a:pt x="0" y="8"/>
                  </a:lnTo>
                  <a:lnTo>
                    <a:pt x="0" y="22"/>
                  </a:lnTo>
                  <a:lnTo>
                    <a:pt x="16" y="25"/>
                  </a:lnTo>
                  <a:lnTo>
                    <a:pt x="40" y="15"/>
                  </a:lnTo>
                  <a:lnTo>
                    <a:pt x="33" y="0"/>
                  </a:lnTo>
                </a:path>
              </a:pathLst>
            </a:custGeom>
            <a:solidFill>
              <a:srgbClr val="606060"/>
            </a:solidFill>
            <a:ln w="9525" cap="rnd">
              <a:noFill/>
              <a:round/>
              <a:headEnd type="none" w="sm" len="sm"/>
              <a:tailEnd type="none" w="sm" len="sm"/>
            </a:ln>
          </p:spPr>
          <p:txBody>
            <a:bodyPr/>
            <a:lstStyle/>
            <a:p>
              <a:endParaRPr lang="es-ES"/>
            </a:p>
          </p:txBody>
        </p:sp>
        <p:sp>
          <p:nvSpPr>
            <p:cNvPr id="85670" name="Freeform 174"/>
            <p:cNvSpPr>
              <a:spLocks/>
            </p:cNvSpPr>
            <p:nvPr/>
          </p:nvSpPr>
          <p:spPr bwMode="auto">
            <a:xfrm>
              <a:off x="3442" y="2751"/>
              <a:ext cx="141" cy="157"/>
            </a:xfrm>
            <a:custGeom>
              <a:avLst/>
              <a:gdLst>
                <a:gd name="T0" fmla="*/ 76 w 141"/>
                <a:gd name="T1" fmla="*/ 21 h 157"/>
                <a:gd name="T2" fmla="*/ 51 w 141"/>
                <a:gd name="T3" fmla="*/ 21 h 157"/>
                <a:gd name="T4" fmla="*/ 35 w 141"/>
                <a:gd name="T5" fmla="*/ 16 h 157"/>
                <a:gd name="T6" fmla="*/ 31 w 141"/>
                <a:gd name="T7" fmla="*/ 10 h 157"/>
                <a:gd name="T8" fmla="*/ 31 w 141"/>
                <a:gd name="T9" fmla="*/ 6 h 157"/>
                <a:gd name="T10" fmla="*/ 27 w 141"/>
                <a:gd name="T11" fmla="*/ 1 h 157"/>
                <a:gd name="T12" fmla="*/ 12 w 141"/>
                <a:gd name="T13" fmla="*/ 0 h 157"/>
                <a:gd name="T14" fmla="*/ 0 w 141"/>
                <a:gd name="T15" fmla="*/ 0 h 157"/>
                <a:gd name="T16" fmla="*/ 14 w 141"/>
                <a:gd name="T17" fmla="*/ 120 h 157"/>
                <a:gd name="T18" fmla="*/ 27 w 141"/>
                <a:gd name="T19" fmla="*/ 131 h 157"/>
                <a:gd name="T20" fmla="*/ 41 w 141"/>
                <a:gd name="T21" fmla="*/ 141 h 157"/>
                <a:gd name="T22" fmla="*/ 61 w 141"/>
                <a:gd name="T23" fmla="*/ 151 h 157"/>
                <a:gd name="T24" fmla="*/ 85 w 141"/>
                <a:gd name="T25" fmla="*/ 153 h 157"/>
                <a:gd name="T26" fmla="*/ 116 w 141"/>
                <a:gd name="T27" fmla="*/ 156 h 157"/>
                <a:gd name="T28" fmla="*/ 133 w 141"/>
                <a:gd name="T29" fmla="*/ 152 h 157"/>
                <a:gd name="T30" fmla="*/ 140 w 141"/>
                <a:gd name="T31" fmla="*/ 143 h 157"/>
                <a:gd name="T32" fmla="*/ 137 w 141"/>
                <a:gd name="T33" fmla="*/ 132 h 157"/>
                <a:gd name="T34" fmla="*/ 124 w 141"/>
                <a:gd name="T35" fmla="*/ 99 h 157"/>
                <a:gd name="T36" fmla="*/ 114 w 141"/>
                <a:gd name="T37" fmla="*/ 66 h 157"/>
                <a:gd name="T38" fmla="*/ 108 w 141"/>
                <a:gd name="T39" fmla="*/ 41 h 157"/>
                <a:gd name="T40" fmla="*/ 108 w 141"/>
                <a:gd name="T41" fmla="*/ 33 h 157"/>
                <a:gd name="T42" fmla="*/ 100 w 141"/>
                <a:gd name="T43" fmla="*/ 24 h 157"/>
                <a:gd name="T44" fmla="*/ 92 w 141"/>
                <a:gd name="T45" fmla="*/ 21 h 157"/>
                <a:gd name="T46" fmla="*/ 76 w 141"/>
                <a:gd name="T47" fmla="*/ 21 h 15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1"/>
                <a:gd name="T73" fmla="*/ 0 h 157"/>
                <a:gd name="T74" fmla="*/ 141 w 141"/>
                <a:gd name="T75" fmla="*/ 157 h 15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1" h="157">
                  <a:moveTo>
                    <a:pt x="76" y="21"/>
                  </a:moveTo>
                  <a:lnTo>
                    <a:pt x="51" y="21"/>
                  </a:lnTo>
                  <a:lnTo>
                    <a:pt x="35" y="16"/>
                  </a:lnTo>
                  <a:lnTo>
                    <a:pt x="31" y="10"/>
                  </a:lnTo>
                  <a:lnTo>
                    <a:pt x="31" y="6"/>
                  </a:lnTo>
                  <a:lnTo>
                    <a:pt x="27" y="1"/>
                  </a:lnTo>
                  <a:lnTo>
                    <a:pt x="12" y="0"/>
                  </a:lnTo>
                  <a:lnTo>
                    <a:pt x="0" y="0"/>
                  </a:lnTo>
                  <a:lnTo>
                    <a:pt x="14" y="120"/>
                  </a:lnTo>
                  <a:lnTo>
                    <a:pt x="27" y="131"/>
                  </a:lnTo>
                  <a:lnTo>
                    <a:pt x="41" y="141"/>
                  </a:lnTo>
                  <a:lnTo>
                    <a:pt x="61" y="151"/>
                  </a:lnTo>
                  <a:lnTo>
                    <a:pt x="85" y="153"/>
                  </a:lnTo>
                  <a:lnTo>
                    <a:pt x="116" y="156"/>
                  </a:lnTo>
                  <a:lnTo>
                    <a:pt x="133" y="152"/>
                  </a:lnTo>
                  <a:lnTo>
                    <a:pt x="140" y="143"/>
                  </a:lnTo>
                  <a:lnTo>
                    <a:pt x="137" y="132"/>
                  </a:lnTo>
                  <a:lnTo>
                    <a:pt x="124" y="99"/>
                  </a:lnTo>
                  <a:lnTo>
                    <a:pt x="114" y="66"/>
                  </a:lnTo>
                  <a:lnTo>
                    <a:pt x="108" y="41"/>
                  </a:lnTo>
                  <a:lnTo>
                    <a:pt x="108" y="33"/>
                  </a:lnTo>
                  <a:lnTo>
                    <a:pt x="100" y="24"/>
                  </a:lnTo>
                  <a:lnTo>
                    <a:pt x="92" y="21"/>
                  </a:lnTo>
                  <a:lnTo>
                    <a:pt x="76" y="21"/>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85671" name="Freeform 175"/>
            <p:cNvSpPr>
              <a:spLocks/>
            </p:cNvSpPr>
            <p:nvPr/>
          </p:nvSpPr>
          <p:spPr bwMode="auto">
            <a:xfrm>
              <a:off x="3451" y="2763"/>
              <a:ext cx="112" cy="134"/>
            </a:xfrm>
            <a:custGeom>
              <a:avLst/>
              <a:gdLst>
                <a:gd name="T0" fmla="*/ 70 w 112"/>
                <a:gd name="T1" fmla="*/ 23 h 134"/>
                <a:gd name="T2" fmla="*/ 50 w 112"/>
                <a:gd name="T3" fmla="*/ 23 h 134"/>
                <a:gd name="T4" fmla="*/ 29 w 112"/>
                <a:gd name="T5" fmla="*/ 21 h 134"/>
                <a:gd name="T6" fmla="*/ 16 w 112"/>
                <a:gd name="T7" fmla="*/ 15 h 134"/>
                <a:gd name="T8" fmla="*/ 8 w 112"/>
                <a:gd name="T9" fmla="*/ 11 h 134"/>
                <a:gd name="T10" fmla="*/ 0 w 112"/>
                <a:gd name="T11" fmla="*/ 0 h 134"/>
                <a:gd name="T12" fmla="*/ 12 w 112"/>
                <a:gd name="T13" fmla="*/ 101 h 134"/>
                <a:gd name="T14" fmla="*/ 21 w 112"/>
                <a:gd name="T15" fmla="*/ 110 h 134"/>
                <a:gd name="T16" fmla="*/ 32 w 112"/>
                <a:gd name="T17" fmla="*/ 119 h 134"/>
                <a:gd name="T18" fmla="*/ 45 w 112"/>
                <a:gd name="T19" fmla="*/ 125 h 134"/>
                <a:gd name="T20" fmla="*/ 57 w 112"/>
                <a:gd name="T21" fmla="*/ 128 h 134"/>
                <a:gd name="T22" fmla="*/ 70 w 112"/>
                <a:gd name="T23" fmla="*/ 130 h 134"/>
                <a:gd name="T24" fmla="*/ 84 w 112"/>
                <a:gd name="T25" fmla="*/ 133 h 134"/>
                <a:gd name="T26" fmla="*/ 100 w 112"/>
                <a:gd name="T27" fmla="*/ 133 h 134"/>
                <a:gd name="T28" fmla="*/ 106 w 112"/>
                <a:gd name="T29" fmla="*/ 130 h 134"/>
                <a:gd name="T30" fmla="*/ 111 w 112"/>
                <a:gd name="T31" fmla="*/ 125 h 134"/>
                <a:gd name="T32" fmla="*/ 108 w 112"/>
                <a:gd name="T33" fmla="*/ 118 h 134"/>
                <a:gd name="T34" fmla="*/ 99 w 112"/>
                <a:gd name="T35" fmla="*/ 98 h 134"/>
                <a:gd name="T36" fmla="*/ 81 w 112"/>
                <a:gd name="T37" fmla="*/ 39 h 134"/>
                <a:gd name="T38" fmla="*/ 80 w 112"/>
                <a:gd name="T39" fmla="*/ 30 h 134"/>
                <a:gd name="T40" fmla="*/ 70 w 112"/>
                <a:gd name="T41" fmla="*/ 23 h 1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134"/>
                <a:gd name="T65" fmla="*/ 112 w 112"/>
                <a:gd name="T66" fmla="*/ 134 h 1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134">
                  <a:moveTo>
                    <a:pt x="70" y="23"/>
                  </a:moveTo>
                  <a:lnTo>
                    <a:pt x="50" y="23"/>
                  </a:lnTo>
                  <a:lnTo>
                    <a:pt x="29" y="21"/>
                  </a:lnTo>
                  <a:lnTo>
                    <a:pt x="16" y="15"/>
                  </a:lnTo>
                  <a:lnTo>
                    <a:pt x="8" y="11"/>
                  </a:lnTo>
                  <a:lnTo>
                    <a:pt x="0" y="0"/>
                  </a:lnTo>
                  <a:lnTo>
                    <a:pt x="12" y="101"/>
                  </a:lnTo>
                  <a:lnTo>
                    <a:pt x="21" y="110"/>
                  </a:lnTo>
                  <a:lnTo>
                    <a:pt x="32" y="119"/>
                  </a:lnTo>
                  <a:lnTo>
                    <a:pt x="45" y="125"/>
                  </a:lnTo>
                  <a:lnTo>
                    <a:pt x="57" y="128"/>
                  </a:lnTo>
                  <a:lnTo>
                    <a:pt x="70" y="130"/>
                  </a:lnTo>
                  <a:lnTo>
                    <a:pt x="84" y="133"/>
                  </a:lnTo>
                  <a:lnTo>
                    <a:pt x="100" y="133"/>
                  </a:lnTo>
                  <a:lnTo>
                    <a:pt x="106" y="130"/>
                  </a:lnTo>
                  <a:lnTo>
                    <a:pt x="111" y="125"/>
                  </a:lnTo>
                  <a:lnTo>
                    <a:pt x="108" y="118"/>
                  </a:lnTo>
                  <a:lnTo>
                    <a:pt x="99" y="98"/>
                  </a:lnTo>
                  <a:lnTo>
                    <a:pt x="81" y="39"/>
                  </a:lnTo>
                  <a:lnTo>
                    <a:pt x="80" y="30"/>
                  </a:lnTo>
                  <a:lnTo>
                    <a:pt x="70" y="23"/>
                  </a:lnTo>
                </a:path>
              </a:pathLst>
            </a:custGeom>
            <a:solidFill>
              <a:srgbClr val="606060"/>
            </a:solidFill>
            <a:ln w="9525" cap="rnd">
              <a:noFill/>
              <a:round/>
              <a:headEnd type="none" w="sm" len="sm"/>
              <a:tailEnd type="none" w="sm" len="sm"/>
            </a:ln>
          </p:spPr>
          <p:txBody>
            <a:bodyPr/>
            <a:lstStyle/>
            <a:p>
              <a:endParaRPr lang="es-ES"/>
            </a:p>
          </p:txBody>
        </p:sp>
        <p:sp>
          <p:nvSpPr>
            <p:cNvPr id="85672" name="Freeform 176"/>
            <p:cNvSpPr>
              <a:spLocks/>
            </p:cNvSpPr>
            <p:nvPr/>
          </p:nvSpPr>
          <p:spPr bwMode="auto">
            <a:xfrm>
              <a:off x="3730" y="3024"/>
              <a:ext cx="49" cy="104"/>
            </a:xfrm>
            <a:custGeom>
              <a:avLst/>
              <a:gdLst>
                <a:gd name="T0" fmla="*/ 45 w 49"/>
                <a:gd name="T1" fmla="*/ 0 h 104"/>
                <a:gd name="T2" fmla="*/ 40 w 49"/>
                <a:gd name="T3" fmla="*/ 19 h 104"/>
                <a:gd name="T4" fmla="*/ 35 w 49"/>
                <a:gd name="T5" fmla="*/ 34 h 104"/>
                <a:gd name="T6" fmla="*/ 28 w 49"/>
                <a:gd name="T7" fmla="*/ 51 h 104"/>
                <a:gd name="T8" fmla="*/ 25 w 49"/>
                <a:gd name="T9" fmla="*/ 60 h 104"/>
                <a:gd name="T10" fmla="*/ 24 w 49"/>
                <a:gd name="T11" fmla="*/ 68 h 104"/>
                <a:gd name="T12" fmla="*/ 24 w 49"/>
                <a:gd name="T13" fmla="*/ 74 h 104"/>
                <a:gd name="T14" fmla="*/ 32 w 49"/>
                <a:gd name="T15" fmla="*/ 82 h 104"/>
                <a:gd name="T16" fmla="*/ 48 w 49"/>
                <a:gd name="T17" fmla="*/ 93 h 104"/>
                <a:gd name="T18" fmla="*/ 35 w 49"/>
                <a:gd name="T19" fmla="*/ 103 h 104"/>
                <a:gd name="T20" fmla="*/ 19 w 49"/>
                <a:gd name="T21" fmla="*/ 94 h 104"/>
                <a:gd name="T22" fmla="*/ 6 w 49"/>
                <a:gd name="T23" fmla="*/ 88 h 104"/>
                <a:gd name="T24" fmla="*/ 0 w 49"/>
                <a:gd name="T25" fmla="*/ 83 h 104"/>
                <a:gd name="T26" fmla="*/ 0 w 49"/>
                <a:gd name="T27" fmla="*/ 74 h 104"/>
                <a:gd name="T28" fmla="*/ 3 w 49"/>
                <a:gd name="T29" fmla="*/ 69 h 104"/>
                <a:gd name="T30" fmla="*/ 6 w 49"/>
                <a:gd name="T31" fmla="*/ 60 h 104"/>
                <a:gd name="T32" fmla="*/ 8 w 49"/>
                <a:gd name="T33" fmla="*/ 49 h 104"/>
                <a:gd name="T34" fmla="*/ 8 w 49"/>
                <a:gd name="T35" fmla="*/ 37 h 104"/>
                <a:gd name="T36" fmla="*/ 6 w 49"/>
                <a:gd name="T37" fmla="*/ 26 h 104"/>
                <a:gd name="T38" fmla="*/ 6 w 49"/>
                <a:gd name="T39" fmla="*/ 17 h 104"/>
                <a:gd name="T40" fmla="*/ 6 w 49"/>
                <a:gd name="T41" fmla="*/ 1 h 104"/>
                <a:gd name="T42" fmla="*/ 45 w 49"/>
                <a:gd name="T43" fmla="*/ 0 h 1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104"/>
                <a:gd name="T68" fmla="*/ 49 w 49"/>
                <a:gd name="T69" fmla="*/ 104 h 1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104">
                  <a:moveTo>
                    <a:pt x="45" y="0"/>
                  </a:moveTo>
                  <a:lnTo>
                    <a:pt x="40" y="19"/>
                  </a:lnTo>
                  <a:lnTo>
                    <a:pt x="35" y="34"/>
                  </a:lnTo>
                  <a:lnTo>
                    <a:pt x="28" y="51"/>
                  </a:lnTo>
                  <a:lnTo>
                    <a:pt x="25" y="60"/>
                  </a:lnTo>
                  <a:lnTo>
                    <a:pt x="24" y="68"/>
                  </a:lnTo>
                  <a:lnTo>
                    <a:pt x="24" y="74"/>
                  </a:lnTo>
                  <a:lnTo>
                    <a:pt x="32" y="82"/>
                  </a:lnTo>
                  <a:lnTo>
                    <a:pt x="48" y="93"/>
                  </a:lnTo>
                  <a:lnTo>
                    <a:pt x="35" y="103"/>
                  </a:lnTo>
                  <a:lnTo>
                    <a:pt x="19" y="94"/>
                  </a:lnTo>
                  <a:lnTo>
                    <a:pt x="6" y="88"/>
                  </a:lnTo>
                  <a:lnTo>
                    <a:pt x="0" y="83"/>
                  </a:lnTo>
                  <a:lnTo>
                    <a:pt x="0" y="74"/>
                  </a:lnTo>
                  <a:lnTo>
                    <a:pt x="3" y="69"/>
                  </a:lnTo>
                  <a:lnTo>
                    <a:pt x="6" y="60"/>
                  </a:lnTo>
                  <a:lnTo>
                    <a:pt x="8" y="49"/>
                  </a:lnTo>
                  <a:lnTo>
                    <a:pt x="8" y="37"/>
                  </a:lnTo>
                  <a:lnTo>
                    <a:pt x="6" y="26"/>
                  </a:lnTo>
                  <a:lnTo>
                    <a:pt x="6" y="17"/>
                  </a:lnTo>
                  <a:lnTo>
                    <a:pt x="6" y="1"/>
                  </a:lnTo>
                  <a:lnTo>
                    <a:pt x="45"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5673" name="Freeform 177"/>
            <p:cNvSpPr>
              <a:spLocks/>
            </p:cNvSpPr>
            <p:nvPr/>
          </p:nvSpPr>
          <p:spPr bwMode="auto">
            <a:xfrm>
              <a:off x="3726" y="3096"/>
              <a:ext cx="73" cy="38"/>
            </a:xfrm>
            <a:custGeom>
              <a:avLst/>
              <a:gdLst>
                <a:gd name="T0" fmla="*/ 50 w 73"/>
                <a:gd name="T1" fmla="*/ 20 h 38"/>
                <a:gd name="T2" fmla="*/ 42 w 73"/>
                <a:gd name="T3" fmla="*/ 23 h 38"/>
                <a:gd name="T4" fmla="*/ 32 w 73"/>
                <a:gd name="T5" fmla="*/ 21 h 38"/>
                <a:gd name="T6" fmla="*/ 19 w 73"/>
                <a:gd name="T7" fmla="*/ 16 h 38"/>
                <a:gd name="T8" fmla="*/ 10 w 73"/>
                <a:gd name="T9" fmla="*/ 8 h 38"/>
                <a:gd name="T10" fmla="*/ 5 w 73"/>
                <a:gd name="T11" fmla="*/ 0 h 38"/>
                <a:gd name="T12" fmla="*/ 1 w 73"/>
                <a:gd name="T13" fmla="*/ 1 h 38"/>
                <a:gd name="T14" fmla="*/ 0 w 73"/>
                <a:gd name="T15" fmla="*/ 10 h 38"/>
                <a:gd name="T16" fmla="*/ 0 w 73"/>
                <a:gd name="T17" fmla="*/ 15 h 38"/>
                <a:gd name="T18" fmla="*/ 10 w 73"/>
                <a:gd name="T19" fmla="*/ 19 h 38"/>
                <a:gd name="T20" fmla="*/ 22 w 73"/>
                <a:gd name="T21" fmla="*/ 23 h 38"/>
                <a:gd name="T22" fmla="*/ 36 w 73"/>
                <a:gd name="T23" fmla="*/ 33 h 38"/>
                <a:gd name="T24" fmla="*/ 50 w 73"/>
                <a:gd name="T25" fmla="*/ 37 h 38"/>
                <a:gd name="T26" fmla="*/ 60 w 73"/>
                <a:gd name="T27" fmla="*/ 35 h 38"/>
                <a:gd name="T28" fmla="*/ 64 w 73"/>
                <a:gd name="T29" fmla="*/ 34 h 38"/>
                <a:gd name="T30" fmla="*/ 72 w 73"/>
                <a:gd name="T31" fmla="*/ 30 h 38"/>
                <a:gd name="T32" fmla="*/ 69 w 73"/>
                <a:gd name="T33" fmla="*/ 27 h 38"/>
                <a:gd name="T34" fmla="*/ 67 w 73"/>
                <a:gd name="T35" fmla="*/ 26 h 38"/>
                <a:gd name="T36" fmla="*/ 50 w 73"/>
                <a:gd name="T37" fmla="*/ 20 h 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8"/>
                <a:gd name="T59" fmla="*/ 73 w 73"/>
                <a:gd name="T60" fmla="*/ 38 h 3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8">
                  <a:moveTo>
                    <a:pt x="50" y="20"/>
                  </a:moveTo>
                  <a:lnTo>
                    <a:pt x="42" y="23"/>
                  </a:lnTo>
                  <a:lnTo>
                    <a:pt x="32" y="21"/>
                  </a:lnTo>
                  <a:lnTo>
                    <a:pt x="19" y="16"/>
                  </a:lnTo>
                  <a:lnTo>
                    <a:pt x="10" y="8"/>
                  </a:lnTo>
                  <a:lnTo>
                    <a:pt x="5" y="0"/>
                  </a:lnTo>
                  <a:lnTo>
                    <a:pt x="1" y="1"/>
                  </a:lnTo>
                  <a:lnTo>
                    <a:pt x="0" y="10"/>
                  </a:lnTo>
                  <a:lnTo>
                    <a:pt x="0" y="15"/>
                  </a:lnTo>
                  <a:lnTo>
                    <a:pt x="10" y="19"/>
                  </a:lnTo>
                  <a:lnTo>
                    <a:pt x="22" y="23"/>
                  </a:lnTo>
                  <a:lnTo>
                    <a:pt x="36" y="33"/>
                  </a:lnTo>
                  <a:lnTo>
                    <a:pt x="50" y="37"/>
                  </a:lnTo>
                  <a:lnTo>
                    <a:pt x="60" y="35"/>
                  </a:lnTo>
                  <a:lnTo>
                    <a:pt x="64" y="34"/>
                  </a:lnTo>
                  <a:lnTo>
                    <a:pt x="72" y="30"/>
                  </a:lnTo>
                  <a:lnTo>
                    <a:pt x="69" y="27"/>
                  </a:lnTo>
                  <a:lnTo>
                    <a:pt x="67" y="26"/>
                  </a:lnTo>
                  <a:lnTo>
                    <a:pt x="50"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674" name="Freeform 178"/>
            <p:cNvSpPr>
              <a:spLocks/>
            </p:cNvSpPr>
            <p:nvPr/>
          </p:nvSpPr>
          <p:spPr bwMode="auto">
            <a:xfrm>
              <a:off x="3729" y="3111"/>
              <a:ext cx="27" cy="27"/>
            </a:xfrm>
            <a:custGeom>
              <a:avLst/>
              <a:gdLst>
                <a:gd name="T0" fmla="*/ 26 w 27"/>
                <a:gd name="T1" fmla="*/ 7 h 27"/>
                <a:gd name="T2" fmla="*/ 22 w 27"/>
                <a:gd name="T3" fmla="*/ 26 h 27"/>
                <a:gd name="T4" fmla="*/ 7 w 27"/>
                <a:gd name="T5" fmla="*/ 26 h 27"/>
                <a:gd name="T6" fmla="*/ 0 w 27"/>
                <a:gd name="T7" fmla="*/ 0 h 27"/>
                <a:gd name="T8" fmla="*/ 26 w 27"/>
                <a:gd name="T9" fmla="*/ 7 h 27"/>
                <a:gd name="T10" fmla="*/ 0 60000 65536"/>
                <a:gd name="T11" fmla="*/ 0 60000 65536"/>
                <a:gd name="T12" fmla="*/ 0 60000 65536"/>
                <a:gd name="T13" fmla="*/ 0 60000 65536"/>
                <a:gd name="T14" fmla="*/ 0 60000 65536"/>
                <a:gd name="T15" fmla="*/ 0 w 27"/>
                <a:gd name="T16" fmla="*/ 0 h 27"/>
                <a:gd name="T17" fmla="*/ 27 w 27"/>
                <a:gd name="T18" fmla="*/ 27 h 27"/>
              </a:gdLst>
              <a:ahLst/>
              <a:cxnLst>
                <a:cxn ang="T10">
                  <a:pos x="T0" y="T1"/>
                </a:cxn>
                <a:cxn ang="T11">
                  <a:pos x="T2" y="T3"/>
                </a:cxn>
                <a:cxn ang="T12">
                  <a:pos x="T4" y="T5"/>
                </a:cxn>
                <a:cxn ang="T13">
                  <a:pos x="T6" y="T7"/>
                </a:cxn>
                <a:cxn ang="T14">
                  <a:pos x="T8" y="T9"/>
                </a:cxn>
              </a:cxnLst>
              <a:rect l="T15" t="T16" r="T17" b="T18"/>
              <a:pathLst>
                <a:path w="27" h="27">
                  <a:moveTo>
                    <a:pt x="26" y="7"/>
                  </a:moveTo>
                  <a:lnTo>
                    <a:pt x="22" y="26"/>
                  </a:lnTo>
                  <a:lnTo>
                    <a:pt x="7" y="26"/>
                  </a:lnTo>
                  <a:lnTo>
                    <a:pt x="0" y="0"/>
                  </a:lnTo>
                  <a:lnTo>
                    <a:pt x="26" y="7"/>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675" name="Freeform 179"/>
            <p:cNvSpPr>
              <a:spLocks/>
            </p:cNvSpPr>
            <p:nvPr/>
          </p:nvSpPr>
          <p:spPr bwMode="auto">
            <a:xfrm>
              <a:off x="3737" y="3036"/>
              <a:ext cx="45" cy="98"/>
            </a:xfrm>
            <a:custGeom>
              <a:avLst/>
              <a:gdLst>
                <a:gd name="T0" fmla="*/ 41 w 45"/>
                <a:gd name="T1" fmla="*/ 0 h 98"/>
                <a:gd name="T2" fmla="*/ 37 w 45"/>
                <a:gd name="T3" fmla="*/ 17 h 98"/>
                <a:gd name="T4" fmla="*/ 31 w 45"/>
                <a:gd name="T5" fmla="*/ 32 h 98"/>
                <a:gd name="T6" fmla="*/ 26 w 45"/>
                <a:gd name="T7" fmla="*/ 46 h 98"/>
                <a:gd name="T8" fmla="*/ 23 w 45"/>
                <a:gd name="T9" fmla="*/ 55 h 98"/>
                <a:gd name="T10" fmla="*/ 22 w 45"/>
                <a:gd name="T11" fmla="*/ 63 h 98"/>
                <a:gd name="T12" fmla="*/ 22 w 45"/>
                <a:gd name="T13" fmla="*/ 68 h 98"/>
                <a:gd name="T14" fmla="*/ 30 w 45"/>
                <a:gd name="T15" fmla="*/ 77 h 98"/>
                <a:gd name="T16" fmla="*/ 44 w 45"/>
                <a:gd name="T17" fmla="*/ 87 h 98"/>
                <a:gd name="T18" fmla="*/ 31 w 45"/>
                <a:gd name="T19" fmla="*/ 97 h 98"/>
                <a:gd name="T20" fmla="*/ 18 w 45"/>
                <a:gd name="T21" fmla="*/ 89 h 98"/>
                <a:gd name="T22" fmla="*/ 5 w 45"/>
                <a:gd name="T23" fmla="*/ 82 h 98"/>
                <a:gd name="T24" fmla="*/ 0 w 45"/>
                <a:gd name="T25" fmla="*/ 77 h 98"/>
                <a:gd name="T26" fmla="*/ 0 w 45"/>
                <a:gd name="T27" fmla="*/ 70 h 98"/>
                <a:gd name="T28" fmla="*/ 2 w 45"/>
                <a:gd name="T29" fmla="*/ 65 h 98"/>
                <a:gd name="T30" fmla="*/ 5 w 45"/>
                <a:gd name="T31" fmla="*/ 55 h 98"/>
                <a:gd name="T32" fmla="*/ 7 w 45"/>
                <a:gd name="T33" fmla="*/ 45 h 98"/>
                <a:gd name="T34" fmla="*/ 8 w 45"/>
                <a:gd name="T35" fmla="*/ 34 h 98"/>
                <a:gd name="T36" fmla="*/ 5 w 45"/>
                <a:gd name="T37" fmla="*/ 22 h 98"/>
                <a:gd name="T38" fmla="*/ 5 w 45"/>
                <a:gd name="T39" fmla="*/ 16 h 98"/>
                <a:gd name="T40" fmla="*/ 5 w 45"/>
                <a:gd name="T41" fmla="*/ 0 h 98"/>
                <a:gd name="T42" fmla="*/ 41 w 45"/>
                <a:gd name="T43" fmla="*/ 0 h 9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5"/>
                <a:gd name="T67" fmla="*/ 0 h 98"/>
                <a:gd name="T68" fmla="*/ 45 w 45"/>
                <a:gd name="T69" fmla="*/ 98 h 9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5" h="98">
                  <a:moveTo>
                    <a:pt x="41" y="0"/>
                  </a:moveTo>
                  <a:lnTo>
                    <a:pt x="37" y="17"/>
                  </a:lnTo>
                  <a:lnTo>
                    <a:pt x="31" y="32"/>
                  </a:lnTo>
                  <a:lnTo>
                    <a:pt x="26" y="46"/>
                  </a:lnTo>
                  <a:lnTo>
                    <a:pt x="23" y="55"/>
                  </a:lnTo>
                  <a:lnTo>
                    <a:pt x="22" y="63"/>
                  </a:lnTo>
                  <a:lnTo>
                    <a:pt x="22" y="68"/>
                  </a:lnTo>
                  <a:lnTo>
                    <a:pt x="30" y="77"/>
                  </a:lnTo>
                  <a:lnTo>
                    <a:pt x="44" y="87"/>
                  </a:lnTo>
                  <a:lnTo>
                    <a:pt x="31" y="97"/>
                  </a:lnTo>
                  <a:lnTo>
                    <a:pt x="18" y="89"/>
                  </a:lnTo>
                  <a:lnTo>
                    <a:pt x="5" y="82"/>
                  </a:lnTo>
                  <a:lnTo>
                    <a:pt x="0" y="77"/>
                  </a:lnTo>
                  <a:lnTo>
                    <a:pt x="0" y="70"/>
                  </a:lnTo>
                  <a:lnTo>
                    <a:pt x="2" y="65"/>
                  </a:lnTo>
                  <a:lnTo>
                    <a:pt x="5" y="55"/>
                  </a:lnTo>
                  <a:lnTo>
                    <a:pt x="7" y="45"/>
                  </a:lnTo>
                  <a:lnTo>
                    <a:pt x="8" y="34"/>
                  </a:lnTo>
                  <a:lnTo>
                    <a:pt x="5" y="22"/>
                  </a:lnTo>
                  <a:lnTo>
                    <a:pt x="5" y="16"/>
                  </a:lnTo>
                  <a:lnTo>
                    <a:pt x="5" y="0"/>
                  </a:lnTo>
                  <a:lnTo>
                    <a:pt x="41"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5676" name="Freeform 180"/>
            <p:cNvSpPr>
              <a:spLocks/>
            </p:cNvSpPr>
            <p:nvPr/>
          </p:nvSpPr>
          <p:spPr bwMode="auto">
            <a:xfrm>
              <a:off x="3730" y="3104"/>
              <a:ext cx="73" cy="39"/>
            </a:xfrm>
            <a:custGeom>
              <a:avLst/>
              <a:gdLst>
                <a:gd name="T0" fmla="*/ 50 w 73"/>
                <a:gd name="T1" fmla="*/ 20 h 39"/>
                <a:gd name="T2" fmla="*/ 42 w 73"/>
                <a:gd name="T3" fmla="*/ 24 h 39"/>
                <a:gd name="T4" fmla="*/ 32 w 73"/>
                <a:gd name="T5" fmla="*/ 23 h 39"/>
                <a:gd name="T6" fmla="*/ 19 w 73"/>
                <a:gd name="T7" fmla="*/ 16 h 39"/>
                <a:gd name="T8" fmla="*/ 10 w 73"/>
                <a:gd name="T9" fmla="*/ 9 h 39"/>
                <a:gd name="T10" fmla="*/ 5 w 73"/>
                <a:gd name="T11" fmla="*/ 0 h 39"/>
                <a:gd name="T12" fmla="*/ 1 w 73"/>
                <a:gd name="T13" fmla="*/ 1 h 39"/>
                <a:gd name="T14" fmla="*/ 0 w 73"/>
                <a:gd name="T15" fmla="*/ 10 h 39"/>
                <a:gd name="T16" fmla="*/ 0 w 73"/>
                <a:gd name="T17" fmla="*/ 15 h 39"/>
                <a:gd name="T18" fmla="*/ 10 w 73"/>
                <a:gd name="T19" fmla="*/ 20 h 39"/>
                <a:gd name="T20" fmla="*/ 22 w 73"/>
                <a:gd name="T21" fmla="*/ 24 h 39"/>
                <a:gd name="T22" fmla="*/ 36 w 73"/>
                <a:gd name="T23" fmla="*/ 34 h 39"/>
                <a:gd name="T24" fmla="*/ 50 w 73"/>
                <a:gd name="T25" fmla="*/ 38 h 39"/>
                <a:gd name="T26" fmla="*/ 60 w 73"/>
                <a:gd name="T27" fmla="*/ 36 h 39"/>
                <a:gd name="T28" fmla="*/ 64 w 73"/>
                <a:gd name="T29" fmla="*/ 35 h 39"/>
                <a:gd name="T30" fmla="*/ 72 w 73"/>
                <a:gd name="T31" fmla="*/ 31 h 39"/>
                <a:gd name="T32" fmla="*/ 69 w 73"/>
                <a:gd name="T33" fmla="*/ 28 h 39"/>
                <a:gd name="T34" fmla="*/ 67 w 73"/>
                <a:gd name="T35" fmla="*/ 26 h 39"/>
                <a:gd name="T36" fmla="*/ 50 w 73"/>
                <a:gd name="T37" fmla="*/ 20 h 3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9"/>
                <a:gd name="T59" fmla="*/ 73 w 73"/>
                <a:gd name="T60" fmla="*/ 39 h 3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9">
                  <a:moveTo>
                    <a:pt x="50" y="20"/>
                  </a:moveTo>
                  <a:lnTo>
                    <a:pt x="42" y="24"/>
                  </a:lnTo>
                  <a:lnTo>
                    <a:pt x="32" y="23"/>
                  </a:lnTo>
                  <a:lnTo>
                    <a:pt x="19" y="16"/>
                  </a:lnTo>
                  <a:lnTo>
                    <a:pt x="10" y="9"/>
                  </a:lnTo>
                  <a:lnTo>
                    <a:pt x="5" y="0"/>
                  </a:lnTo>
                  <a:lnTo>
                    <a:pt x="1" y="1"/>
                  </a:lnTo>
                  <a:lnTo>
                    <a:pt x="0" y="10"/>
                  </a:lnTo>
                  <a:lnTo>
                    <a:pt x="0" y="15"/>
                  </a:lnTo>
                  <a:lnTo>
                    <a:pt x="10" y="20"/>
                  </a:lnTo>
                  <a:lnTo>
                    <a:pt x="22" y="24"/>
                  </a:lnTo>
                  <a:lnTo>
                    <a:pt x="36" y="34"/>
                  </a:lnTo>
                  <a:lnTo>
                    <a:pt x="50" y="38"/>
                  </a:lnTo>
                  <a:lnTo>
                    <a:pt x="60" y="36"/>
                  </a:lnTo>
                  <a:lnTo>
                    <a:pt x="64" y="35"/>
                  </a:lnTo>
                  <a:lnTo>
                    <a:pt x="72" y="31"/>
                  </a:lnTo>
                  <a:lnTo>
                    <a:pt x="69" y="28"/>
                  </a:lnTo>
                  <a:lnTo>
                    <a:pt x="67" y="26"/>
                  </a:lnTo>
                  <a:lnTo>
                    <a:pt x="50"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677" name="Freeform 181"/>
            <p:cNvSpPr>
              <a:spLocks/>
            </p:cNvSpPr>
            <p:nvPr/>
          </p:nvSpPr>
          <p:spPr bwMode="auto">
            <a:xfrm>
              <a:off x="3734" y="3119"/>
              <a:ext cx="27" cy="27"/>
            </a:xfrm>
            <a:custGeom>
              <a:avLst/>
              <a:gdLst>
                <a:gd name="T0" fmla="*/ 26 w 27"/>
                <a:gd name="T1" fmla="*/ 7 h 27"/>
                <a:gd name="T2" fmla="*/ 22 w 27"/>
                <a:gd name="T3" fmla="*/ 26 h 27"/>
                <a:gd name="T4" fmla="*/ 8 w 27"/>
                <a:gd name="T5" fmla="*/ 26 h 27"/>
                <a:gd name="T6" fmla="*/ 0 w 27"/>
                <a:gd name="T7" fmla="*/ 0 h 27"/>
                <a:gd name="T8" fmla="*/ 26 w 27"/>
                <a:gd name="T9" fmla="*/ 7 h 27"/>
                <a:gd name="T10" fmla="*/ 0 60000 65536"/>
                <a:gd name="T11" fmla="*/ 0 60000 65536"/>
                <a:gd name="T12" fmla="*/ 0 60000 65536"/>
                <a:gd name="T13" fmla="*/ 0 60000 65536"/>
                <a:gd name="T14" fmla="*/ 0 60000 65536"/>
                <a:gd name="T15" fmla="*/ 0 w 27"/>
                <a:gd name="T16" fmla="*/ 0 h 27"/>
                <a:gd name="T17" fmla="*/ 27 w 27"/>
                <a:gd name="T18" fmla="*/ 27 h 27"/>
              </a:gdLst>
              <a:ahLst/>
              <a:cxnLst>
                <a:cxn ang="T10">
                  <a:pos x="T0" y="T1"/>
                </a:cxn>
                <a:cxn ang="T11">
                  <a:pos x="T2" y="T3"/>
                </a:cxn>
                <a:cxn ang="T12">
                  <a:pos x="T4" y="T5"/>
                </a:cxn>
                <a:cxn ang="T13">
                  <a:pos x="T6" y="T7"/>
                </a:cxn>
                <a:cxn ang="T14">
                  <a:pos x="T8" y="T9"/>
                </a:cxn>
              </a:cxnLst>
              <a:rect l="T15" t="T16" r="T17" b="T18"/>
              <a:pathLst>
                <a:path w="27" h="27">
                  <a:moveTo>
                    <a:pt x="26" y="7"/>
                  </a:moveTo>
                  <a:lnTo>
                    <a:pt x="22" y="26"/>
                  </a:lnTo>
                  <a:lnTo>
                    <a:pt x="8" y="26"/>
                  </a:lnTo>
                  <a:lnTo>
                    <a:pt x="0" y="0"/>
                  </a:lnTo>
                  <a:lnTo>
                    <a:pt x="26" y="7"/>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678" name="Oval 182"/>
            <p:cNvSpPr>
              <a:spLocks noChangeArrowheads="1"/>
            </p:cNvSpPr>
            <p:nvPr/>
          </p:nvSpPr>
          <p:spPr bwMode="auto">
            <a:xfrm>
              <a:off x="3583" y="3086"/>
              <a:ext cx="107" cy="45"/>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85679" name="Rectangle 183"/>
            <p:cNvSpPr>
              <a:spLocks noChangeArrowheads="1"/>
            </p:cNvSpPr>
            <p:nvPr/>
          </p:nvSpPr>
          <p:spPr bwMode="auto">
            <a:xfrm>
              <a:off x="3629" y="3021"/>
              <a:ext cx="17" cy="78"/>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85680" name="Freeform 184"/>
            <p:cNvSpPr>
              <a:spLocks/>
            </p:cNvSpPr>
            <p:nvPr/>
          </p:nvSpPr>
          <p:spPr bwMode="auto">
            <a:xfrm>
              <a:off x="3545" y="2959"/>
              <a:ext cx="190" cy="64"/>
            </a:xfrm>
            <a:custGeom>
              <a:avLst/>
              <a:gdLst>
                <a:gd name="T0" fmla="*/ 189 w 190"/>
                <a:gd name="T1" fmla="*/ 32 h 64"/>
                <a:gd name="T2" fmla="*/ 187 w 190"/>
                <a:gd name="T3" fmla="*/ 52 h 64"/>
                <a:gd name="T4" fmla="*/ 124 w 190"/>
                <a:gd name="T5" fmla="*/ 63 h 64"/>
                <a:gd name="T6" fmla="*/ 54 w 190"/>
                <a:gd name="T7" fmla="*/ 63 h 64"/>
                <a:gd name="T8" fmla="*/ 1 w 190"/>
                <a:gd name="T9" fmla="*/ 45 h 64"/>
                <a:gd name="T10" fmla="*/ 0 w 190"/>
                <a:gd name="T11" fmla="*/ 0 h 64"/>
                <a:gd name="T12" fmla="*/ 104 w 190"/>
                <a:gd name="T13" fmla="*/ 0 h 64"/>
                <a:gd name="T14" fmla="*/ 189 w 190"/>
                <a:gd name="T15" fmla="*/ 32 h 64"/>
                <a:gd name="T16" fmla="*/ 0 60000 65536"/>
                <a:gd name="T17" fmla="*/ 0 60000 65536"/>
                <a:gd name="T18" fmla="*/ 0 60000 65536"/>
                <a:gd name="T19" fmla="*/ 0 60000 65536"/>
                <a:gd name="T20" fmla="*/ 0 60000 65536"/>
                <a:gd name="T21" fmla="*/ 0 60000 65536"/>
                <a:gd name="T22" fmla="*/ 0 60000 65536"/>
                <a:gd name="T23" fmla="*/ 0 60000 65536"/>
                <a:gd name="T24" fmla="*/ 0 w 190"/>
                <a:gd name="T25" fmla="*/ 0 h 64"/>
                <a:gd name="T26" fmla="*/ 190 w 190"/>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0" h="64">
                  <a:moveTo>
                    <a:pt x="189" y="32"/>
                  </a:moveTo>
                  <a:lnTo>
                    <a:pt x="187" y="52"/>
                  </a:lnTo>
                  <a:lnTo>
                    <a:pt x="124" y="63"/>
                  </a:lnTo>
                  <a:lnTo>
                    <a:pt x="54" y="63"/>
                  </a:lnTo>
                  <a:lnTo>
                    <a:pt x="1" y="45"/>
                  </a:lnTo>
                  <a:lnTo>
                    <a:pt x="0" y="0"/>
                  </a:lnTo>
                  <a:lnTo>
                    <a:pt x="104" y="0"/>
                  </a:lnTo>
                  <a:lnTo>
                    <a:pt x="189"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85681" name="Freeform 185"/>
            <p:cNvSpPr>
              <a:spLocks/>
            </p:cNvSpPr>
            <p:nvPr/>
          </p:nvSpPr>
          <p:spPr bwMode="auto">
            <a:xfrm>
              <a:off x="3555" y="2984"/>
              <a:ext cx="176" cy="31"/>
            </a:xfrm>
            <a:custGeom>
              <a:avLst/>
              <a:gdLst>
                <a:gd name="T0" fmla="*/ 175 w 176"/>
                <a:gd name="T1" fmla="*/ 9 h 31"/>
                <a:gd name="T2" fmla="*/ 173 w 176"/>
                <a:gd name="T3" fmla="*/ 21 h 31"/>
                <a:gd name="T4" fmla="*/ 118 w 176"/>
                <a:gd name="T5" fmla="*/ 30 h 31"/>
                <a:gd name="T6" fmla="*/ 46 w 176"/>
                <a:gd name="T7" fmla="*/ 30 h 31"/>
                <a:gd name="T8" fmla="*/ 0 w 176"/>
                <a:gd name="T9" fmla="*/ 15 h 31"/>
                <a:gd name="T10" fmla="*/ 0 w 176"/>
                <a:gd name="T11" fmla="*/ 0 h 31"/>
                <a:gd name="T12" fmla="*/ 44 w 176"/>
                <a:gd name="T13" fmla="*/ 15 h 31"/>
                <a:gd name="T14" fmla="*/ 117 w 176"/>
                <a:gd name="T15" fmla="*/ 16 h 31"/>
                <a:gd name="T16" fmla="*/ 175 w 176"/>
                <a:gd name="T17" fmla="*/ 9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6"/>
                <a:gd name="T28" fmla="*/ 0 h 31"/>
                <a:gd name="T29" fmla="*/ 176 w 176"/>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6" h="31">
                  <a:moveTo>
                    <a:pt x="175" y="9"/>
                  </a:moveTo>
                  <a:lnTo>
                    <a:pt x="173" y="21"/>
                  </a:lnTo>
                  <a:lnTo>
                    <a:pt x="118" y="30"/>
                  </a:lnTo>
                  <a:lnTo>
                    <a:pt x="46" y="30"/>
                  </a:lnTo>
                  <a:lnTo>
                    <a:pt x="0" y="15"/>
                  </a:lnTo>
                  <a:lnTo>
                    <a:pt x="0" y="0"/>
                  </a:lnTo>
                  <a:lnTo>
                    <a:pt x="44" y="15"/>
                  </a:lnTo>
                  <a:lnTo>
                    <a:pt x="117" y="16"/>
                  </a:lnTo>
                  <a:lnTo>
                    <a:pt x="175" y="9"/>
                  </a:lnTo>
                </a:path>
              </a:pathLst>
            </a:custGeom>
            <a:solidFill>
              <a:srgbClr val="606060"/>
            </a:solidFill>
            <a:ln w="9525" cap="rnd">
              <a:noFill/>
              <a:round/>
              <a:headEnd type="none" w="sm" len="sm"/>
              <a:tailEnd type="none" w="sm" len="sm"/>
            </a:ln>
          </p:spPr>
          <p:txBody>
            <a:bodyPr/>
            <a:lstStyle/>
            <a:p>
              <a:endParaRPr lang="es-ES"/>
            </a:p>
          </p:txBody>
        </p:sp>
        <p:sp>
          <p:nvSpPr>
            <p:cNvPr id="85682" name="Freeform 186"/>
            <p:cNvSpPr>
              <a:spLocks/>
            </p:cNvSpPr>
            <p:nvPr/>
          </p:nvSpPr>
          <p:spPr bwMode="auto">
            <a:xfrm>
              <a:off x="3592" y="2659"/>
              <a:ext cx="81" cy="96"/>
            </a:xfrm>
            <a:custGeom>
              <a:avLst/>
              <a:gdLst>
                <a:gd name="T0" fmla="*/ 53 w 81"/>
                <a:gd name="T1" fmla="*/ 1 h 96"/>
                <a:gd name="T2" fmla="*/ 66 w 81"/>
                <a:gd name="T3" fmla="*/ 6 h 96"/>
                <a:gd name="T4" fmla="*/ 69 w 81"/>
                <a:gd name="T5" fmla="*/ 13 h 96"/>
                <a:gd name="T6" fmla="*/ 72 w 81"/>
                <a:gd name="T7" fmla="*/ 24 h 96"/>
                <a:gd name="T8" fmla="*/ 72 w 81"/>
                <a:gd name="T9" fmla="*/ 29 h 96"/>
                <a:gd name="T10" fmla="*/ 72 w 81"/>
                <a:gd name="T11" fmla="*/ 32 h 96"/>
                <a:gd name="T12" fmla="*/ 70 w 81"/>
                <a:gd name="T13" fmla="*/ 35 h 96"/>
                <a:gd name="T14" fmla="*/ 72 w 81"/>
                <a:gd name="T15" fmla="*/ 41 h 96"/>
                <a:gd name="T16" fmla="*/ 76 w 81"/>
                <a:gd name="T17" fmla="*/ 48 h 96"/>
                <a:gd name="T18" fmla="*/ 77 w 81"/>
                <a:gd name="T19" fmla="*/ 49 h 96"/>
                <a:gd name="T20" fmla="*/ 78 w 81"/>
                <a:gd name="T21" fmla="*/ 51 h 96"/>
                <a:gd name="T22" fmla="*/ 80 w 81"/>
                <a:gd name="T23" fmla="*/ 51 h 96"/>
                <a:gd name="T24" fmla="*/ 80 w 81"/>
                <a:gd name="T25" fmla="*/ 53 h 96"/>
                <a:gd name="T26" fmla="*/ 80 w 81"/>
                <a:gd name="T27" fmla="*/ 56 h 96"/>
                <a:gd name="T28" fmla="*/ 78 w 81"/>
                <a:gd name="T29" fmla="*/ 56 h 96"/>
                <a:gd name="T30" fmla="*/ 75 w 81"/>
                <a:gd name="T31" fmla="*/ 56 h 96"/>
                <a:gd name="T32" fmla="*/ 73 w 81"/>
                <a:gd name="T33" fmla="*/ 56 h 96"/>
                <a:gd name="T34" fmla="*/ 72 w 81"/>
                <a:gd name="T35" fmla="*/ 60 h 96"/>
                <a:gd name="T36" fmla="*/ 72 w 81"/>
                <a:gd name="T37" fmla="*/ 62 h 96"/>
                <a:gd name="T38" fmla="*/ 75 w 81"/>
                <a:gd name="T39" fmla="*/ 64 h 96"/>
                <a:gd name="T40" fmla="*/ 73 w 81"/>
                <a:gd name="T41" fmla="*/ 67 h 96"/>
                <a:gd name="T42" fmla="*/ 72 w 81"/>
                <a:gd name="T43" fmla="*/ 69 h 96"/>
                <a:gd name="T44" fmla="*/ 72 w 81"/>
                <a:gd name="T45" fmla="*/ 70 h 96"/>
                <a:gd name="T46" fmla="*/ 72 w 81"/>
                <a:gd name="T47" fmla="*/ 72 h 96"/>
                <a:gd name="T48" fmla="*/ 70 w 81"/>
                <a:gd name="T49" fmla="*/ 72 h 96"/>
                <a:gd name="T50" fmla="*/ 69 w 81"/>
                <a:gd name="T51" fmla="*/ 75 h 96"/>
                <a:gd name="T52" fmla="*/ 69 w 81"/>
                <a:gd name="T53" fmla="*/ 77 h 96"/>
                <a:gd name="T54" fmla="*/ 69 w 81"/>
                <a:gd name="T55" fmla="*/ 80 h 96"/>
                <a:gd name="T56" fmla="*/ 68 w 81"/>
                <a:gd name="T57" fmla="*/ 81 h 96"/>
                <a:gd name="T58" fmla="*/ 66 w 81"/>
                <a:gd name="T59" fmla="*/ 83 h 96"/>
                <a:gd name="T60" fmla="*/ 64 w 81"/>
                <a:gd name="T61" fmla="*/ 83 h 96"/>
                <a:gd name="T62" fmla="*/ 61 w 81"/>
                <a:gd name="T63" fmla="*/ 83 h 96"/>
                <a:gd name="T64" fmla="*/ 56 w 81"/>
                <a:gd name="T65" fmla="*/ 83 h 96"/>
                <a:gd name="T66" fmla="*/ 51 w 81"/>
                <a:gd name="T67" fmla="*/ 83 h 96"/>
                <a:gd name="T68" fmla="*/ 42 w 81"/>
                <a:gd name="T69" fmla="*/ 95 h 96"/>
                <a:gd name="T70" fmla="*/ 9 w 81"/>
                <a:gd name="T71" fmla="*/ 80 h 96"/>
                <a:gd name="T72" fmla="*/ 12 w 81"/>
                <a:gd name="T73" fmla="*/ 74 h 96"/>
                <a:gd name="T74" fmla="*/ 14 w 81"/>
                <a:gd name="T75" fmla="*/ 70 h 96"/>
                <a:gd name="T76" fmla="*/ 14 w 81"/>
                <a:gd name="T77" fmla="*/ 62 h 96"/>
                <a:gd name="T78" fmla="*/ 0 w 81"/>
                <a:gd name="T79" fmla="*/ 49 h 96"/>
                <a:gd name="T80" fmla="*/ 0 w 81"/>
                <a:gd name="T81" fmla="*/ 17 h 96"/>
                <a:gd name="T82" fmla="*/ 7 w 81"/>
                <a:gd name="T83" fmla="*/ 8 h 96"/>
                <a:gd name="T84" fmla="*/ 18 w 81"/>
                <a:gd name="T85" fmla="*/ 3 h 96"/>
                <a:gd name="T86" fmla="*/ 28 w 81"/>
                <a:gd name="T87" fmla="*/ 0 h 96"/>
                <a:gd name="T88" fmla="*/ 42 w 81"/>
                <a:gd name="T89" fmla="*/ 0 h 96"/>
                <a:gd name="T90" fmla="*/ 53 w 81"/>
                <a:gd name="T91" fmla="*/ 1 h 9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1"/>
                <a:gd name="T139" fmla="*/ 0 h 96"/>
                <a:gd name="T140" fmla="*/ 81 w 81"/>
                <a:gd name="T141" fmla="*/ 96 h 9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1" h="96">
                  <a:moveTo>
                    <a:pt x="53" y="1"/>
                  </a:moveTo>
                  <a:lnTo>
                    <a:pt x="66" y="6"/>
                  </a:lnTo>
                  <a:lnTo>
                    <a:pt x="69" y="13"/>
                  </a:lnTo>
                  <a:lnTo>
                    <a:pt x="72" y="24"/>
                  </a:lnTo>
                  <a:lnTo>
                    <a:pt x="72" y="29"/>
                  </a:lnTo>
                  <a:lnTo>
                    <a:pt x="72" y="32"/>
                  </a:lnTo>
                  <a:lnTo>
                    <a:pt x="70" y="35"/>
                  </a:lnTo>
                  <a:lnTo>
                    <a:pt x="72" y="41"/>
                  </a:lnTo>
                  <a:lnTo>
                    <a:pt x="76" y="48"/>
                  </a:lnTo>
                  <a:lnTo>
                    <a:pt x="77" y="49"/>
                  </a:lnTo>
                  <a:lnTo>
                    <a:pt x="78" y="51"/>
                  </a:lnTo>
                  <a:lnTo>
                    <a:pt x="80" y="51"/>
                  </a:lnTo>
                  <a:lnTo>
                    <a:pt x="80" y="53"/>
                  </a:lnTo>
                  <a:lnTo>
                    <a:pt x="80" y="56"/>
                  </a:lnTo>
                  <a:lnTo>
                    <a:pt x="78" y="56"/>
                  </a:lnTo>
                  <a:lnTo>
                    <a:pt x="75" y="56"/>
                  </a:lnTo>
                  <a:lnTo>
                    <a:pt x="73" y="56"/>
                  </a:lnTo>
                  <a:lnTo>
                    <a:pt x="72" y="60"/>
                  </a:lnTo>
                  <a:lnTo>
                    <a:pt x="72" y="62"/>
                  </a:lnTo>
                  <a:lnTo>
                    <a:pt x="75" y="64"/>
                  </a:lnTo>
                  <a:lnTo>
                    <a:pt x="73" y="67"/>
                  </a:lnTo>
                  <a:lnTo>
                    <a:pt x="72" y="69"/>
                  </a:lnTo>
                  <a:lnTo>
                    <a:pt x="72" y="70"/>
                  </a:lnTo>
                  <a:lnTo>
                    <a:pt x="72" y="72"/>
                  </a:lnTo>
                  <a:lnTo>
                    <a:pt x="70" y="72"/>
                  </a:lnTo>
                  <a:lnTo>
                    <a:pt x="69" y="75"/>
                  </a:lnTo>
                  <a:lnTo>
                    <a:pt x="69" y="77"/>
                  </a:lnTo>
                  <a:lnTo>
                    <a:pt x="69" y="80"/>
                  </a:lnTo>
                  <a:lnTo>
                    <a:pt x="68" y="81"/>
                  </a:lnTo>
                  <a:lnTo>
                    <a:pt x="66" y="83"/>
                  </a:lnTo>
                  <a:lnTo>
                    <a:pt x="64" y="83"/>
                  </a:lnTo>
                  <a:lnTo>
                    <a:pt x="61" y="83"/>
                  </a:lnTo>
                  <a:lnTo>
                    <a:pt x="56" y="83"/>
                  </a:lnTo>
                  <a:lnTo>
                    <a:pt x="51" y="83"/>
                  </a:lnTo>
                  <a:lnTo>
                    <a:pt x="42" y="95"/>
                  </a:lnTo>
                  <a:lnTo>
                    <a:pt x="9" y="80"/>
                  </a:lnTo>
                  <a:lnTo>
                    <a:pt x="12" y="74"/>
                  </a:lnTo>
                  <a:lnTo>
                    <a:pt x="14" y="70"/>
                  </a:lnTo>
                  <a:lnTo>
                    <a:pt x="14" y="62"/>
                  </a:lnTo>
                  <a:lnTo>
                    <a:pt x="0" y="49"/>
                  </a:lnTo>
                  <a:lnTo>
                    <a:pt x="0" y="17"/>
                  </a:lnTo>
                  <a:lnTo>
                    <a:pt x="7" y="8"/>
                  </a:lnTo>
                  <a:lnTo>
                    <a:pt x="18" y="3"/>
                  </a:lnTo>
                  <a:lnTo>
                    <a:pt x="28" y="0"/>
                  </a:lnTo>
                  <a:lnTo>
                    <a:pt x="42" y="0"/>
                  </a:lnTo>
                  <a:lnTo>
                    <a:pt x="53" y="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5683" name="Freeform 187"/>
            <p:cNvSpPr>
              <a:spLocks/>
            </p:cNvSpPr>
            <p:nvPr/>
          </p:nvSpPr>
          <p:spPr bwMode="auto">
            <a:xfrm>
              <a:off x="3648" y="2690"/>
              <a:ext cx="26" cy="1"/>
            </a:xfrm>
            <a:custGeom>
              <a:avLst/>
              <a:gdLst>
                <a:gd name="T0" fmla="*/ 25 w 26"/>
                <a:gd name="T1" fmla="*/ 0 h 1"/>
                <a:gd name="T2" fmla="*/ 20 w 26"/>
                <a:gd name="T3" fmla="*/ 0 h 1"/>
                <a:gd name="T4" fmla="*/ 17 w 26"/>
                <a:gd name="T5" fmla="*/ 0 h 1"/>
                <a:gd name="T6" fmla="*/ 12 w 26"/>
                <a:gd name="T7" fmla="*/ 0 h 1"/>
                <a:gd name="T8" fmla="*/ 2 w 26"/>
                <a:gd name="T9" fmla="*/ 0 h 1"/>
                <a:gd name="T10" fmla="*/ 0 w 26"/>
                <a:gd name="T11" fmla="*/ 0 h 1"/>
                <a:gd name="T12" fmla="*/ 6 w 26"/>
                <a:gd name="T13" fmla="*/ 0 h 1"/>
                <a:gd name="T14" fmla="*/ 10 w 26"/>
                <a:gd name="T15" fmla="*/ 0 h 1"/>
                <a:gd name="T16" fmla="*/ 13 w 26"/>
                <a:gd name="T17" fmla="*/ 0 h 1"/>
                <a:gd name="T18" fmla="*/ 17 w 26"/>
                <a:gd name="T19" fmla="*/ 0 h 1"/>
                <a:gd name="T20" fmla="*/ 20 w 26"/>
                <a:gd name="T21" fmla="*/ 0 h 1"/>
                <a:gd name="T22" fmla="*/ 25 w 2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
                <a:gd name="T37" fmla="*/ 0 h 1"/>
                <a:gd name="T38" fmla="*/ 26 w 26"/>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 h="1">
                  <a:moveTo>
                    <a:pt x="25" y="0"/>
                  </a:moveTo>
                  <a:lnTo>
                    <a:pt x="20" y="0"/>
                  </a:lnTo>
                  <a:lnTo>
                    <a:pt x="17" y="0"/>
                  </a:lnTo>
                  <a:lnTo>
                    <a:pt x="12" y="0"/>
                  </a:lnTo>
                  <a:lnTo>
                    <a:pt x="2" y="0"/>
                  </a:lnTo>
                  <a:lnTo>
                    <a:pt x="0" y="0"/>
                  </a:lnTo>
                  <a:lnTo>
                    <a:pt x="6" y="0"/>
                  </a:lnTo>
                  <a:lnTo>
                    <a:pt x="10" y="0"/>
                  </a:lnTo>
                  <a:lnTo>
                    <a:pt x="13" y="0"/>
                  </a:lnTo>
                  <a:lnTo>
                    <a:pt x="17" y="0"/>
                  </a:lnTo>
                  <a:lnTo>
                    <a:pt x="20" y="0"/>
                  </a:lnTo>
                  <a:lnTo>
                    <a:pt x="25" y="0"/>
                  </a:lnTo>
                </a:path>
              </a:pathLst>
            </a:custGeom>
            <a:solidFill>
              <a:srgbClr val="201000"/>
            </a:solidFill>
            <a:ln w="9525" cap="rnd">
              <a:noFill/>
              <a:round/>
              <a:headEnd type="none" w="sm" len="sm"/>
              <a:tailEnd type="none" w="sm" len="sm"/>
            </a:ln>
          </p:spPr>
          <p:txBody>
            <a:bodyPr/>
            <a:lstStyle/>
            <a:p>
              <a:endParaRPr lang="es-ES"/>
            </a:p>
          </p:txBody>
        </p:sp>
        <p:sp>
          <p:nvSpPr>
            <p:cNvPr id="85684" name="Freeform 188"/>
            <p:cNvSpPr>
              <a:spLocks/>
            </p:cNvSpPr>
            <p:nvPr/>
          </p:nvSpPr>
          <p:spPr bwMode="auto">
            <a:xfrm>
              <a:off x="3668" y="2711"/>
              <a:ext cx="1" cy="26"/>
            </a:xfrm>
            <a:custGeom>
              <a:avLst/>
              <a:gdLst>
                <a:gd name="T0" fmla="*/ 0 w 1"/>
                <a:gd name="T1" fmla="*/ 0 h 26"/>
                <a:gd name="T2" fmla="*/ 0 w 1"/>
                <a:gd name="T3" fmla="*/ 25 h 26"/>
                <a:gd name="T4" fmla="*/ 0 w 1"/>
                <a:gd name="T5" fmla="*/ 0 h 26"/>
                <a:gd name="T6" fmla="*/ 0 60000 65536"/>
                <a:gd name="T7" fmla="*/ 0 60000 65536"/>
                <a:gd name="T8" fmla="*/ 0 60000 65536"/>
                <a:gd name="T9" fmla="*/ 0 w 1"/>
                <a:gd name="T10" fmla="*/ 0 h 26"/>
                <a:gd name="T11" fmla="*/ 1 w 1"/>
                <a:gd name="T12" fmla="*/ 26 h 26"/>
              </a:gdLst>
              <a:ahLst/>
              <a:cxnLst>
                <a:cxn ang="T6">
                  <a:pos x="T0" y="T1"/>
                </a:cxn>
                <a:cxn ang="T7">
                  <a:pos x="T2" y="T3"/>
                </a:cxn>
                <a:cxn ang="T8">
                  <a:pos x="T4" y="T5"/>
                </a:cxn>
              </a:cxnLst>
              <a:rect l="T9" t="T10" r="T11" b="T12"/>
              <a:pathLst>
                <a:path w="1" h="26">
                  <a:moveTo>
                    <a:pt x="0" y="0"/>
                  </a:moveTo>
                  <a:lnTo>
                    <a:pt x="0"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685" name="Freeform 189"/>
            <p:cNvSpPr>
              <a:spLocks/>
            </p:cNvSpPr>
            <p:nvPr/>
          </p:nvSpPr>
          <p:spPr bwMode="auto">
            <a:xfrm>
              <a:off x="3617" y="2691"/>
              <a:ext cx="28" cy="27"/>
            </a:xfrm>
            <a:custGeom>
              <a:avLst/>
              <a:gdLst>
                <a:gd name="T0" fmla="*/ 27 w 28"/>
                <a:gd name="T1" fmla="*/ 5 h 27"/>
                <a:gd name="T2" fmla="*/ 22 w 28"/>
                <a:gd name="T3" fmla="*/ 0 h 27"/>
                <a:gd name="T4" fmla="*/ 15 w 28"/>
                <a:gd name="T5" fmla="*/ 0 h 27"/>
                <a:gd name="T6" fmla="*/ 5 w 28"/>
                <a:gd name="T7" fmla="*/ 0 h 27"/>
                <a:gd name="T8" fmla="*/ 2 w 28"/>
                <a:gd name="T9" fmla="*/ 2 h 27"/>
                <a:gd name="T10" fmla="*/ 2 w 28"/>
                <a:gd name="T11" fmla="*/ 7 h 27"/>
                <a:gd name="T12" fmla="*/ 2 w 28"/>
                <a:gd name="T13" fmla="*/ 10 h 27"/>
                <a:gd name="T14" fmla="*/ 2 w 28"/>
                <a:gd name="T15" fmla="*/ 11 h 27"/>
                <a:gd name="T16" fmla="*/ 2 w 28"/>
                <a:gd name="T17" fmla="*/ 15 h 27"/>
                <a:gd name="T18" fmla="*/ 2 w 28"/>
                <a:gd name="T19" fmla="*/ 18 h 27"/>
                <a:gd name="T20" fmla="*/ 9 w 28"/>
                <a:gd name="T21" fmla="*/ 23 h 27"/>
                <a:gd name="T22" fmla="*/ 12 w 28"/>
                <a:gd name="T23" fmla="*/ 23 h 27"/>
                <a:gd name="T24" fmla="*/ 18 w 28"/>
                <a:gd name="T25" fmla="*/ 23 h 27"/>
                <a:gd name="T26" fmla="*/ 12 w 28"/>
                <a:gd name="T27" fmla="*/ 26 h 27"/>
                <a:gd name="T28" fmla="*/ 5 w 28"/>
                <a:gd name="T29" fmla="*/ 23 h 27"/>
                <a:gd name="T30" fmla="*/ 2 w 28"/>
                <a:gd name="T31" fmla="*/ 18 h 27"/>
                <a:gd name="T32" fmla="*/ 2 w 28"/>
                <a:gd name="T33" fmla="*/ 13 h 27"/>
                <a:gd name="T34" fmla="*/ 0 w 28"/>
                <a:gd name="T35" fmla="*/ 9 h 27"/>
                <a:gd name="T36" fmla="*/ 0 w 28"/>
                <a:gd name="T37" fmla="*/ 6 h 27"/>
                <a:gd name="T38" fmla="*/ 2 w 28"/>
                <a:gd name="T39" fmla="*/ 1 h 27"/>
                <a:gd name="T40" fmla="*/ 2 w 28"/>
                <a:gd name="T41" fmla="*/ 0 h 27"/>
                <a:gd name="T42" fmla="*/ 12 w 28"/>
                <a:gd name="T43" fmla="*/ 0 h 27"/>
                <a:gd name="T44" fmla="*/ 22 w 28"/>
                <a:gd name="T45" fmla="*/ 0 h 27"/>
                <a:gd name="T46" fmla="*/ 27 w 28"/>
                <a:gd name="T47" fmla="*/ 0 h 27"/>
                <a:gd name="T48" fmla="*/ 27 w 28"/>
                <a:gd name="T49" fmla="*/ 5 h 2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
                <a:gd name="T76" fmla="*/ 0 h 27"/>
                <a:gd name="T77" fmla="*/ 28 w 28"/>
                <a:gd name="T78" fmla="*/ 27 h 2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 h="27">
                  <a:moveTo>
                    <a:pt x="27" y="5"/>
                  </a:moveTo>
                  <a:lnTo>
                    <a:pt x="22" y="0"/>
                  </a:lnTo>
                  <a:lnTo>
                    <a:pt x="15" y="0"/>
                  </a:lnTo>
                  <a:lnTo>
                    <a:pt x="5" y="0"/>
                  </a:lnTo>
                  <a:lnTo>
                    <a:pt x="2" y="2"/>
                  </a:lnTo>
                  <a:lnTo>
                    <a:pt x="2" y="7"/>
                  </a:lnTo>
                  <a:lnTo>
                    <a:pt x="2" y="10"/>
                  </a:lnTo>
                  <a:lnTo>
                    <a:pt x="2" y="11"/>
                  </a:lnTo>
                  <a:lnTo>
                    <a:pt x="2" y="15"/>
                  </a:lnTo>
                  <a:lnTo>
                    <a:pt x="2" y="18"/>
                  </a:lnTo>
                  <a:lnTo>
                    <a:pt x="9" y="23"/>
                  </a:lnTo>
                  <a:lnTo>
                    <a:pt x="12" y="23"/>
                  </a:lnTo>
                  <a:lnTo>
                    <a:pt x="18" y="23"/>
                  </a:lnTo>
                  <a:lnTo>
                    <a:pt x="12" y="26"/>
                  </a:lnTo>
                  <a:lnTo>
                    <a:pt x="5" y="23"/>
                  </a:lnTo>
                  <a:lnTo>
                    <a:pt x="2" y="18"/>
                  </a:lnTo>
                  <a:lnTo>
                    <a:pt x="2" y="13"/>
                  </a:lnTo>
                  <a:lnTo>
                    <a:pt x="0" y="9"/>
                  </a:lnTo>
                  <a:lnTo>
                    <a:pt x="0" y="6"/>
                  </a:lnTo>
                  <a:lnTo>
                    <a:pt x="2" y="1"/>
                  </a:lnTo>
                  <a:lnTo>
                    <a:pt x="2" y="0"/>
                  </a:lnTo>
                  <a:lnTo>
                    <a:pt x="12" y="0"/>
                  </a:lnTo>
                  <a:lnTo>
                    <a:pt x="22" y="0"/>
                  </a:lnTo>
                  <a:lnTo>
                    <a:pt x="27" y="0"/>
                  </a:lnTo>
                  <a:lnTo>
                    <a:pt x="27" y="5"/>
                  </a:lnTo>
                </a:path>
              </a:pathLst>
            </a:custGeom>
            <a:solidFill>
              <a:srgbClr val="402000"/>
            </a:solidFill>
            <a:ln w="9525" cap="rnd">
              <a:noFill/>
              <a:round/>
              <a:headEnd type="none" w="sm" len="sm"/>
              <a:tailEnd type="none" w="sm" len="sm"/>
            </a:ln>
          </p:spPr>
          <p:txBody>
            <a:bodyPr/>
            <a:lstStyle/>
            <a:p>
              <a:endParaRPr lang="es-ES"/>
            </a:p>
          </p:txBody>
        </p:sp>
        <p:sp>
          <p:nvSpPr>
            <p:cNvPr id="85686" name="Freeform 190"/>
            <p:cNvSpPr>
              <a:spLocks/>
            </p:cNvSpPr>
            <p:nvPr/>
          </p:nvSpPr>
          <p:spPr bwMode="auto">
            <a:xfrm>
              <a:off x="3582" y="2652"/>
              <a:ext cx="87" cy="85"/>
            </a:xfrm>
            <a:custGeom>
              <a:avLst/>
              <a:gdLst>
                <a:gd name="T0" fmla="*/ 79 w 87"/>
                <a:gd name="T1" fmla="*/ 32 h 85"/>
                <a:gd name="T2" fmla="*/ 75 w 87"/>
                <a:gd name="T3" fmla="*/ 30 h 85"/>
                <a:gd name="T4" fmla="*/ 59 w 87"/>
                <a:gd name="T5" fmla="*/ 34 h 85"/>
                <a:gd name="T6" fmla="*/ 71 w 87"/>
                <a:gd name="T7" fmla="*/ 26 h 85"/>
                <a:gd name="T8" fmla="*/ 56 w 87"/>
                <a:gd name="T9" fmla="*/ 34 h 85"/>
                <a:gd name="T10" fmla="*/ 51 w 87"/>
                <a:gd name="T11" fmla="*/ 38 h 85"/>
                <a:gd name="T12" fmla="*/ 50 w 87"/>
                <a:gd name="T13" fmla="*/ 39 h 85"/>
                <a:gd name="T14" fmla="*/ 50 w 87"/>
                <a:gd name="T15" fmla="*/ 42 h 85"/>
                <a:gd name="T16" fmla="*/ 45 w 87"/>
                <a:gd name="T17" fmla="*/ 42 h 85"/>
                <a:gd name="T18" fmla="*/ 55 w 87"/>
                <a:gd name="T19" fmla="*/ 45 h 85"/>
                <a:gd name="T20" fmla="*/ 44 w 87"/>
                <a:gd name="T21" fmla="*/ 45 h 85"/>
                <a:gd name="T22" fmla="*/ 44 w 87"/>
                <a:gd name="T23" fmla="*/ 48 h 85"/>
                <a:gd name="T24" fmla="*/ 45 w 87"/>
                <a:gd name="T25" fmla="*/ 51 h 85"/>
                <a:gd name="T26" fmla="*/ 51 w 87"/>
                <a:gd name="T27" fmla="*/ 52 h 85"/>
                <a:gd name="T28" fmla="*/ 35 w 87"/>
                <a:gd name="T29" fmla="*/ 51 h 85"/>
                <a:gd name="T30" fmla="*/ 34 w 87"/>
                <a:gd name="T31" fmla="*/ 54 h 85"/>
                <a:gd name="T32" fmla="*/ 34 w 87"/>
                <a:gd name="T33" fmla="*/ 59 h 85"/>
                <a:gd name="T34" fmla="*/ 43 w 87"/>
                <a:gd name="T35" fmla="*/ 62 h 85"/>
                <a:gd name="T36" fmla="*/ 32 w 87"/>
                <a:gd name="T37" fmla="*/ 61 h 85"/>
                <a:gd name="T38" fmla="*/ 41 w 87"/>
                <a:gd name="T39" fmla="*/ 66 h 85"/>
                <a:gd name="T40" fmla="*/ 39 w 87"/>
                <a:gd name="T41" fmla="*/ 69 h 85"/>
                <a:gd name="T42" fmla="*/ 35 w 87"/>
                <a:gd name="T43" fmla="*/ 72 h 85"/>
                <a:gd name="T44" fmla="*/ 42 w 87"/>
                <a:gd name="T45" fmla="*/ 76 h 85"/>
                <a:gd name="T46" fmla="*/ 30 w 87"/>
                <a:gd name="T47" fmla="*/ 74 h 85"/>
                <a:gd name="T48" fmla="*/ 32 w 87"/>
                <a:gd name="T49" fmla="*/ 76 h 85"/>
                <a:gd name="T50" fmla="*/ 31 w 87"/>
                <a:gd name="T51" fmla="*/ 77 h 85"/>
                <a:gd name="T52" fmla="*/ 28 w 87"/>
                <a:gd name="T53" fmla="*/ 81 h 85"/>
                <a:gd name="T54" fmla="*/ 27 w 87"/>
                <a:gd name="T55" fmla="*/ 81 h 85"/>
                <a:gd name="T56" fmla="*/ 20 w 87"/>
                <a:gd name="T57" fmla="*/ 76 h 85"/>
                <a:gd name="T58" fmla="*/ 11 w 87"/>
                <a:gd name="T59" fmla="*/ 76 h 85"/>
                <a:gd name="T60" fmla="*/ 14 w 87"/>
                <a:gd name="T61" fmla="*/ 72 h 85"/>
                <a:gd name="T62" fmla="*/ 10 w 87"/>
                <a:gd name="T63" fmla="*/ 63 h 85"/>
                <a:gd name="T64" fmla="*/ 0 w 87"/>
                <a:gd name="T65" fmla="*/ 42 h 85"/>
                <a:gd name="T66" fmla="*/ 1 w 87"/>
                <a:gd name="T67" fmla="*/ 21 h 85"/>
                <a:gd name="T68" fmla="*/ 8 w 87"/>
                <a:gd name="T69" fmla="*/ 11 h 85"/>
                <a:gd name="T70" fmla="*/ 20 w 87"/>
                <a:gd name="T71" fmla="*/ 1 h 85"/>
                <a:gd name="T72" fmla="*/ 41 w 87"/>
                <a:gd name="T73" fmla="*/ 0 h 85"/>
                <a:gd name="T74" fmla="*/ 63 w 87"/>
                <a:gd name="T75" fmla="*/ 1 h 85"/>
                <a:gd name="T76" fmla="*/ 77 w 87"/>
                <a:gd name="T77" fmla="*/ 9 h 85"/>
                <a:gd name="T78" fmla="*/ 86 w 87"/>
                <a:gd name="T79" fmla="*/ 22 h 8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7"/>
                <a:gd name="T121" fmla="*/ 0 h 85"/>
                <a:gd name="T122" fmla="*/ 87 w 87"/>
                <a:gd name="T123" fmla="*/ 85 h 8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7" h="85">
                  <a:moveTo>
                    <a:pt x="86" y="22"/>
                  </a:moveTo>
                  <a:lnTo>
                    <a:pt x="79" y="32"/>
                  </a:lnTo>
                  <a:lnTo>
                    <a:pt x="71" y="34"/>
                  </a:lnTo>
                  <a:lnTo>
                    <a:pt x="75" y="30"/>
                  </a:lnTo>
                  <a:lnTo>
                    <a:pt x="67" y="32"/>
                  </a:lnTo>
                  <a:lnTo>
                    <a:pt x="59" y="34"/>
                  </a:lnTo>
                  <a:lnTo>
                    <a:pt x="67" y="30"/>
                  </a:lnTo>
                  <a:lnTo>
                    <a:pt x="71" y="26"/>
                  </a:lnTo>
                  <a:lnTo>
                    <a:pt x="61" y="32"/>
                  </a:lnTo>
                  <a:lnTo>
                    <a:pt x="56" y="34"/>
                  </a:lnTo>
                  <a:lnTo>
                    <a:pt x="49" y="34"/>
                  </a:lnTo>
                  <a:lnTo>
                    <a:pt x="51" y="38"/>
                  </a:lnTo>
                  <a:lnTo>
                    <a:pt x="55" y="39"/>
                  </a:lnTo>
                  <a:lnTo>
                    <a:pt x="50" y="39"/>
                  </a:lnTo>
                  <a:lnTo>
                    <a:pt x="45" y="38"/>
                  </a:lnTo>
                  <a:lnTo>
                    <a:pt x="50" y="42"/>
                  </a:lnTo>
                  <a:lnTo>
                    <a:pt x="55" y="43"/>
                  </a:lnTo>
                  <a:lnTo>
                    <a:pt x="45" y="42"/>
                  </a:lnTo>
                  <a:lnTo>
                    <a:pt x="51" y="44"/>
                  </a:lnTo>
                  <a:lnTo>
                    <a:pt x="55" y="45"/>
                  </a:lnTo>
                  <a:lnTo>
                    <a:pt x="50" y="45"/>
                  </a:lnTo>
                  <a:lnTo>
                    <a:pt x="44" y="45"/>
                  </a:lnTo>
                  <a:lnTo>
                    <a:pt x="52" y="49"/>
                  </a:lnTo>
                  <a:lnTo>
                    <a:pt x="44" y="48"/>
                  </a:lnTo>
                  <a:lnTo>
                    <a:pt x="42" y="47"/>
                  </a:lnTo>
                  <a:lnTo>
                    <a:pt x="45" y="51"/>
                  </a:lnTo>
                  <a:lnTo>
                    <a:pt x="49" y="51"/>
                  </a:lnTo>
                  <a:lnTo>
                    <a:pt x="51" y="52"/>
                  </a:lnTo>
                  <a:lnTo>
                    <a:pt x="42" y="52"/>
                  </a:lnTo>
                  <a:lnTo>
                    <a:pt x="35" y="51"/>
                  </a:lnTo>
                  <a:lnTo>
                    <a:pt x="32" y="51"/>
                  </a:lnTo>
                  <a:lnTo>
                    <a:pt x="34" y="54"/>
                  </a:lnTo>
                  <a:lnTo>
                    <a:pt x="31" y="55"/>
                  </a:lnTo>
                  <a:lnTo>
                    <a:pt x="34" y="59"/>
                  </a:lnTo>
                  <a:lnTo>
                    <a:pt x="38" y="60"/>
                  </a:lnTo>
                  <a:lnTo>
                    <a:pt x="43" y="62"/>
                  </a:lnTo>
                  <a:lnTo>
                    <a:pt x="39" y="62"/>
                  </a:lnTo>
                  <a:lnTo>
                    <a:pt x="32" y="61"/>
                  </a:lnTo>
                  <a:lnTo>
                    <a:pt x="36" y="64"/>
                  </a:lnTo>
                  <a:lnTo>
                    <a:pt x="41" y="66"/>
                  </a:lnTo>
                  <a:lnTo>
                    <a:pt x="47" y="68"/>
                  </a:lnTo>
                  <a:lnTo>
                    <a:pt x="39" y="69"/>
                  </a:lnTo>
                  <a:lnTo>
                    <a:pt x="33" y="68"/>
                  </a:lnTo>
                  <a:lnTo>
                    <a:pt x="35" y="72"/>
                  </a:lnTo>
                  <a:lnTo>
                    <a:pt x="38" y="74"/>
                  </a:lnTo>
                  <a:lnTo>
                    <a:pt x="42" y="76"/>
                  </a:lnTo>
                  <a:lnTo>
                    <a:pt x="36" y="76"/>
                  </a:lnTo>
                  <a:lnTo>
                    <a:pt x="30" y="74"/>
                  </a:lnTo>
                  <a:lnTo>
                    <a:pt x="28" y="72"/>
                  </a:lnTo>
                  <a:lnTo>
                    <a:pt x="32" y="76"/>
                  </a:lnTo>
                  <a:lnTo>
                    <a:pt x="38" y="77"/>
                  </a:lnTo>
                  <a:lnTo>
                    <a:pt x="31" y="77"/>
                  </a:lnTo>
                  <a:lnTo>
                    <a:pt x="27" y="76"/>
                  </a:lnTo>
                  <a:lnTo>
                    <a:pt x="28" y="81"/>
                  </a:lnTo>
                  <a:lnTo>
                    <a:pt x="31" y="84"/>
                  </a:lnTo>
                  <a:lnTo>
                    <a:pt x="27" y="81"/>
                  </a:lnTo>
                  <a:lnTo>
                    <a:pt x="21" y="76"/>
                  </a:lnTo>
                  <a:lnTo>
                    <a:pt x="20" y="76"/>
                  </a:lnTo>
                  <a:lnTo>
                    <a:pt x="16" y="77"/>
                  </a:lnTo>
                  <a:lnTo>
                    <a:pt x="11" y="76"/>
                  </a:lnTo>
                  <a:lnTo>
                    <a:pt x="14" y="76"/>
                  </a:lnTo>
                  <a:lnTo>
                    <a:pt x="14" y="72"/>
                  </a:lnTo>
                  <a:lnTo>
                    <a:pt x="14" y="68"/>
                  </a:lnTo>
                  <a:lnTo>
                    <a:pt x="10" y="63"/>
                  </a:lnTo>
                  <a:lnTo>
                    <a:pt x="3" y="56"/>
                  </a:lnTo>
                  <a:lnTo>
                    <a:pt x="0" y="42"/>
                  </a:lnTo>
                  <a:lnTo>
                    <a:pt x="0" y="30"/>
                  </a:lnTo>
                  <a:lnTo>
                    <a:pt x="1" y="21"/>
                  </a:lnTo>
                  <a:lnTo>
                    <a:pt x="8" y="17"/>
                  </a:lnTo>
                  <a:lnTo>
                    <a:pt x="8" y="11"/>
                  </a:lnTo>
                  <a:lnTo>
                    <a:pt x="12" y="6"/>
                  </a:lnTo>
                  <a:lnTo>
                    <a:pt x="20" y="1"/>
                  </a:lnTo>
                  <a:lnTo>
                    <a:pt x="29" y="0"/>
                  </a:lnTo>
                  <a:lnTo>
                    <a:pt x="41" y="0"/>
                  </a:lnTo>
                  <a:lnTo>
                    <a:pt x="52" y="0"/>
                  </a:lnTo>
                  <a:lnTo>
                    <a:pt x="63" y="1"/>
                  </a:lnTo>
                  <a:lnTo>
                    <a:pt x="71" y="6"/>
                  </a:lnTo>
                  <a:lnTo>
                    <a:pt x="77" y="9"/>
                  </a:lnTo>
                  <a:lnTo>
                    <a:pt x="83" y="12"/>
                  </a:lnTo>
                  <a:lnTo>
                    <a:pt x="86" y="22"/>
                  </a:lnTo>
                </a:path>
              </a:pathLst>
            </a:custGeom>
            <a:solidFill>
              <a:srgbClr val="201000"/>
            </a:solidFill>
            <a:ln w="9525" cap="rnd">
              <a:noFill/>
              <a:round/>
              <a:headEnd type="none" w="sm" len="sm"/>
              <a:tailEnd type="none" w="sm" len="sm"/>
            </a:ln>
          </p:spPr>
          <p:txBody>
            <a:bodyPr/>
            <a:lstStyle/>
            <a:p>
              <a:endParaRPr lang="es-ES"/>
            </a:p>
          </p:txBody>
        </p:sp>
        <p:sp>
          <p:nvSpPr>
            <p:cNvPr id="85687" name="Freeform 191"/>
            <p:cNvSpPr>
              <a:spLocks/>
            </p:cNvSpPr>
            <p:nvPr/>
          </p:nvSpPr>
          <p:spPr bwMode="auto">
            <a:xfrm>
              <a:off x="3585" y="2655"/>
              <a:ext cx="84" cy="76"/>
            </a:xfrm>
            <a:custGeom>
              <a:avLst/>
              <a:gdLst>
                <a:gd name="T0" fmla="*/ 42 w 84"/>
                <a:gd name="T1" fmla="*/ 33 h 76"/>
                <a:gd name="T2" fmla="*/ 38 w 84"/>
                <a:gd name="T3" fmla="*/ 34 h 76"/>
                <a:gd name="T4" fmla="*/ 37 w 84"/>
                <a:gd name="T5" fmla="*/ 39 h 76"/>
                <a:gd name="T6" fmla="*/ 35 w 84"/>
                <a:gd name="T7" fmla="*/ 41 h 76"/>
                <a:gd name="T8" fmla="*/ 30 w 84"/>
                <a:gd name="T9" fmla="*/ 43 h 76"/>
                <a:gd name="T10" fmla="*/ 27 w 84"/>
                <a:gd name="T11" fmla="*/ 49 h 76"/>
                <a:gd name="T12" fmla="*/ 26 w 84"/>
                <a:gd name="T13" fmla="*/ 53 h 76"/>
                <a:gd name="T14" fmla="*/ 28 w 84"/>
                <a:gd name="T15" fmla="*/ 56 h 76"/>
                <a:gd name="T16" fmla="*/ 36 w 84"/>
                <a:gd name="T17" fmla="*/ 63 h 76"/>
                <a:gd name="T18" fmla="*/ 30 w 84"/>
                <a:gd name="T19" fmla="*/ 61 h 76"/>
                <a:gd name="T20" fmla="*/ 33 w 84"/>
                <a:gd name="T21" fmla="*/ 68 h 76"/>
                <a:gd name="T22" fmla="*/ 25 w 84"/>
                <a:gd name="T23" fmla="*/ 65 h 76"/>
                <a:gd name="T24" fmla="*/ 27 w 84"/>
                <a:gd name="T25" fmla="*/ 71 h 76"/>
                <a:gd name="T26" fmla="*/ 25 w 84"/>
                <a:gd name="T27" fmla="*/ 75 h 76"/>
                <a:gd name="T28" fmla="*/ 14 w 84"/>
                <a:gd name="T29" fmla="*/ 72 h 76"/>
                <a:gd name="T30" fmla="*/ 14 w 84"/>
                <a:gd name="T31" fmla="*/ 63 h 76"/>
                <a:gd name="T32" fmla="*/ 2 w 84"/>
                <a:gd name="T33" fmla="*/ 49 h 76"/>
                <a:gd name="T34" fmla="*/ 0 w 84"/>
                <a:gd name="T35" fmla="*/ 28 h 76"/>
                <a:gd name="T36" fmla="*/ 8 w 84"/>
                <a:gd name="T37" fmla="*/ 15 h 76"/>
                <a:gd name="T38" fmla="*/ 8 w 84"/>
                <a:gd name="T39" fmla="*/ 27 h 76"/>
                <a:gd name="T40" fmla="*/ 8 w 84"/>
                <a:gd name="T41" fmla="*/ 15 h 76"/>
                <a:gd name="T42" fmla="*/ 16 w 84"/>
                <a:gd name="T43" fmla="*/ 23 h 76"/>
                <a:gd name="T44" fmla="*/ 8 w 84"/>
                <a:gd name="T45" fmla="*/ 13 h 76"/>
                <a:gd name="T46" fmla="*/ 16 w 84"/>
                <a:gd name="T47" fmla="*/ 10 h 76"/>
                <a:gd name="T48" fmla="*/ 9 w 84"/>
                <a:gd name="T49" fmla="*/ 12 h 76"/>
                <a:gd name="T50" fmla="*/ 15 w 84"/>
                <a:gd name="T51" fmla="*/ 3 h 76"/>
                <a:gd name="T52" fmla="*/ 32 w 84"/>
                <a:gd name="T53" fmla="*/ 0 h 76"/>
                <a:gd name="T54" fmla="*/ 51 w 84"/>
                <a:gd name="T55" fmla="*/ 0 h 76"/>
                <a:gd name="T56" fmla="*/ 70 w 84"/>
                <a:gd name="T57" fmla="*/ 5 h 76"/>
                <a:gd name="T58" fmla="*/ 81 w 84"/>
                <a:gd name="T59" fmla="*/ 11 h 76"/>
                <a:gd name="T60" fmla="*/ 81 w 84"/>
                <a:gd name="T61" fmla="*/ 20 h 76"/>
                <a:gd name="T62" fmla="*/ 78 w 84"/>
                <a:gd name="T63" fmla="*/ 27 h 76"/>
                <a:gd name="T64" fmla="*/ 77 w 84"/>
                <a:gd name="T65" fmla="*/ 26 h 76"/>
                <a:gd name="T66" fmla="*/ 73 w 84"/>
                <a:gd name="T67" fmla="*/ 25 h 76"/>
                <a:gd name="T68" fmla="*/ 71 w 84"/>
                <a:gd name="T69" fmla="*/ 25 h 76"/>
                <a:gd name="T70" fmla="*/ 71 w 84"/>
                <a:gd name="T71" fmla="*/ 19 h 76"/>
                <a:gd name="T72" fmla="*/ 59 w 84"/>
                <a:gd name="T73" fmla="*/ 27 h 76"/>
                <a:gd name="T74" fmla="*/ 45 w 84"/>
                <a:gd name="T75" fmla="*/ 28 h 76"/>
                <a:gd name="T76" fmla="*/ 47 w 84"/>
                <a:gd name="T77" fmla="*/ 33 h 7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4"/>
                <a:gd name="T118" fmla="*/ 0 h 76"/>
                <a:gd name="T119" fmla="*/ 84 w 84"/>
                <a:gd name="T120" fmla="*/ 76 h 7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4" h="76">
                  <a:moveTo>
                    <a:pt x="47" y="33"/>
                  </a:moveTo>
                  <a:lnTo>
                    <a:pt x="42" y="33"/>
                  </a:lnTo>
                  <a:lnTo>
                    <a:pt x="45" y="38"/>
                  </a:lnTo>
                  <a:lnTo>
                    <a:pt x="38" y="34"/>
                  </a:lnTo>
                  <a:lnTo>
                    <a:pt x="45" y="41"/>
                  </a:lnTo>
                  <a:lnTo>
                    <a:pt x="37" y="39"/>
                  </a:lnTo>
                  <a:lnTo>
                    <a:pt x="45" y="43"/>
                  </a:lnTo>
                  <a:lnTo>
                    <a:pt x="35" y="41"/>
                  </a:lnTo>
                  <a:lnTo>
                    <a:pt x="42" y="46"/>
                  </a:lnTo>
                  <a:lnTo>
                    <a:pt x="30" y="43"/>
                  </a:lnTo>
                  <a:lnTo>
                    <a:pt x="25" y="43"/>
                  </a:lnTo>
                  <a:lnTo>
                    <a:pt x="27" y="49"/>
                  </a:lnTo>
                  <a:lnTo>
                    <a:pt x="25" y="49"/>
                  </a:lnTo>
                  <a:lnTo>
                    <a:pt x="26" y="53"/>
                  </a:lnTo>
                  <a:lnTo>
                    <a:pt x="33" y="56"/>
                  </a:lnTo>
                  <a:lnTo>
                    <a:pt x="28" y="56"/>
                  </a:lnTo>
                  <a:lnTo>
                    <a:pt x="33" y="60"/>
                  </a:lnTo>
                  <a:lnTo>
                    <a:pt x="36" y="63"/>
                  </a:lnTo>
                  <a:lnTo>
                    <a:pt x="32" y="62"/>
                  </a:lnTo>
                  <a:lnTo>
                    <a:pt x="30" y="61"/>
                  </a:lnTo>
                  <a:lnTo>
                    <a:pt x="31" y="65"/>
                  </a:lnTo>
                  <a:lnTo>
                    <a:pt x="33" y="68"/>
                  </a:lnTo>
                  <a:lnTo>
                    <a:pt x="27" y="68"/>
                  </a:lnTo>
                  <a:lnTo>
                    <a:pt x="25" y="65"/>
                  </a:lnTo>
                  <a:lnTo>
                    <a:pt x="26" y="68"/>
                  </a:lnTo>
                  <a:lnTo>
                    <a:pt x="27" y="71"/>
                  </a:lnTo>
                  <a:lnTo>
                    <a:pt x="22" y="68"/>
                  </a:lnTo>
                  <a:lnTo>
                    <a:pt x="25" y="75"/>
                  </a:lnTo>
                  <a:lnTo>
                    <a:pt x="20" y="70"/>
                  </a:lnTo>
                  <a:lnTo>
                    <a:pt x="14" y="72"/>
                  </a:lnTo>
                  <a:lnTo>
                    <a:pt x="15" y="68"/>
                  </a:lnTo>
                  <a:lnTo>
                    <a:pt x="14" y="63"/>
                  </a:lnTo>
                  <a:lnTo>
                    <a:pt x="9" y="59"/>
                  </a:lnTo>
                  <a:lnTo>
                    <a:pt x="2" y="49"/>
                  </a:lnTo>
                  <a:lnTo>
                    <a:pt x="0" y="39"/>
                  </a:lnTo>
                  <a:lnTo>
                    <a:pt x="0" y="28"/>
                  </a:lnTo>
                  <a:lnTo>
                    <a:pt x="1" y="19"/>
                  </a:lnTo>
                  <a:lnTo>
                    <a:pt x="8" y="15"/>
                  </a:lnTo>
                  <a:lnTo>
                    <a:pt x="4" y="19"/>
                  </a:lnTo>
                  <a:lnTo>
                    <a:pt x="8" y="27"/>
                  </a:lnTo>
                  <a:lnTo>
                    <a:pt x="8" y="20"/>
                  </a:lnTo>
                  <a:lnTo>
                    <a:pt x="8" y="15"/>
                  </a:lnTo>
                  <a:lnTo>
                    <a:pt x="12" y="17"/>
                  </a:lnTo>
                  <a:lnTo>
                    <a:pt x="16" y="23"/>
                  </a:lnTo>
                  <a:lnTo>
                    <a:pt x="12" y="16"/>
                  </a:lnTo>
                  <a:lnTo>
                    <a:pt x="8" y="13"/>
                  </a:lnTo>
                  <a:lnTo>
                    <a:pt x="11" y="12"/>
                  </a:lnTo>
                  <a:lnTo>
                    <a:pt x="16" y="10"/>
                  </a:lnTo>
                  <a:lnTo>
                    <a:pt x="12" y="10"/>
                  </a:lnTo>
                  <a:lnTo>
                    <a:pt x="9" y="12"/>
                  </a:lnTo>
                  <a:lnTo>
                    <a:pt x="9" y="8"/>
                  </a:lnTo>
                  <a:lnTo>
                    <a:pt x="15" y="3"/>
                  </a:lnTo>
                  <a:lnTo>
                    <a:pt x="20" y="0"/>
                  </a:lnTo>
                  <a:lnTo>
                    <a:pt x="32" y="0"/>
                  </a:lnTo>
                  <a:lnTo>
                    <a:pt x="44" y="0"/>
                  </a:lnTo>
                  <a:lnTo>
                    <a:pt x="51" y="0"/>
                  </a:lnTo>
                  <a:lnTo>
                    <a:pt x="62" y="1"/>
                  </a:lnTo>
                  <a:lnTo>
                    <a:pt x="70" y="5"/>
                  </a:lnTo>
                  <a:lnTo>
                    <a:pt x="79" y="8"/>
                  </a:lnTo>
                  <a:lnTo>
                    <a:pt x="81" y="11"/>
                  </a:lnTo>
                  <a:lnTo>
                    <a:pt x="83" y="16"/>
                  </a:lnTo>
                  <a:lnTo>
                    <a:pt x="81" y="20"/>
                  </a:lnTo>
                  <a:lnTo>
                    <a:pt x="80" y="25"/>
                  </a:lnTo>
                  <a:lnTo>
                    <a:pt x="78" y="27"/>
                  </a:lnTo>
                  <a:lnTo>
                    <a:pt x="75" y="28"/>
                  </a:lnTo>
                  <a:lnTo>
                    <a:pt x="77" y="26"/>
                  </a:lnTo>
                  <a:lnTo>
                    <a:pt x="77" y="24"/>
                  </a:lnTo>
                  <a:lnTo>
                    <a:pt x="73" y="25"/>
                  </a:lnTo>
                  <a:lnTo>
                    <a:pt x="67" y="28"/>
                  </a:lnTo>
                  <a:lnTo>
                    <a:pt x="71" y="25"/>
                  </a:lnTo>
                  <a:lnTo>
                    <a:pt x="71" y="23"/>
                  </a:lnTo>
                  <a:lnTo>
                    <a:pt x="71" y="19"/>
                  </a:lnTo>
                  <a:lnTo>
                    <a:pt x="67" y="24"/>
                  </a:lnTo>
                  <a:lnTo>
                    <a:pt x="59" y="27"/>
                  </a:lnTo>
                  <a:lnTo>
                    <a:pt x="53" y="28"/>
                  </a:lnTo>
                  <a:lnTo>
                    <a:pt x="45" y="28"/>
                  </a:lnTo>
                  <a:lnTo>
                    <a:pt x="44" y="28"/>
                  </a:lnTo>
                  <a:lnTo>
                    <a:pt x="47" y="33"/>
                  </a:lnTo>
                </a:path>
              </a:pathLst>
            </a:custGeom>
            <a:solidFill>
              <a:srgbClr val="603000"/>
            </a:solidFill>
            <a:ln w="9525" cap="rnd">
              <a:noFill/>
              <a:round/>
              <a:headEnd type="none" w="sm" len="sm"/>
              <a:tailEnd type="none" w="sm" len="sm"/>
            </a:ln>
          </p:spPr>
          <p:txBody>
            <a:bodyPr/>
            <a:lstStyle/>
            <a:p>
              <a:endParaRPr lang="es-ES"/>
            </a:p>
          </p:txBody>
        </p:sp>
        <p:sp>
          <p:nvSpPr>
            <p:cNvPr id="85688" name="Freeform 192"/>
            <p:cNvSpPr>
              <a:spLocks/>
            </p:cNvSpPr>
            <p:nvPr/>
          </p:nvSpPr>
          <p:spPr bwMode="auto">
            <a:xfrm>
              <a:off x="3724" y="2843"/>
              <a:ext cx="65" cy="36"/>
            </a:xfrm>
            <a:custGeom>
              <a:avLst/>
              <a:gdLst>
                <a:gd name="T0" fmla="*/ 0 w 65"/>
                <a:gd name="T1" fmla="*/ 19 h 36"/>
                <a:gd name="T2" fmla="*/ 8 w 65"/>
                <a:gd name="T3" fmla="*/ 18 h 36"/>
                <a:gd name="T4" fmla="*/ 10 w 65"/>
                <a:gd name="T5" fmla="*/ 18 h 36"/>
                <a:gd name="T6" fmla="*/ 12 w 65"/>
                <a:gd name="T7" fmla="*/ 18 h 36"/>
                <a:gd name="T8" fmla="*/ 13 w 65"/>
                <a:gd name="T9" fmla="*/ 14 h 36"/>
                <a:gd name="T10" fmla="*/ 17 w 65"/>
                <a:gd name="T11" fmla="*/ 10 h 36"/>
                <a:gd name="T12" fmla="*/ 24 w 65"/>
                <a:gd name="T13" fmla="*/ 6 h 36"/>
                <a:gd name="T14" fmla="*/ 25 w 65"/>
                <a:gd name="T15" fmla="*/ 3 h 36"/>
                <a:gd name="T16" fmla="*/ 27 w 65"/>
                <a:gd name="T17" fmla="*/ 1 h 36"/>
                <a:gd name="T18" fmla="*/ 30 w 65"/>
                <a:gd name="T19" fmla="*/ 1 h 36"/>
                <a:gd name="T20" fmla="*/ 41 w 65"/>
                <a:gd name="T21" fmla="*/ 0 h 36"/>
                <a:gd name="T22" fmla="*/ 46 w 65"/>
                <a:gd name="T23" fmla="*/ 0 h 36"/>
                <a:gd name="T24" fmla="*/ 48 w 65"/>
                <a:gd name="T25" fmla="*/ 0 h 36"/>
                <a:gd name="T26" fmla="*/ 49 w 65"/>
                <a:gd name="T27" fmla="*/ 0 h 36"/>
                <a:gd name="T28" fmla="*/ 53 w 65"/>
                <a:gd name="T29" fmla="*/ 3 h 36"/>
                <a:gd name="T30" fmla="*/ 56 w 65"/>
                <a:gd name="T31" fmla="*/ 3 h 36"/>
                <a:gd name="T32" fmla="*/ 56 w 65"/>
                <a:gd name="T33" fmla="*/ 4 h 36"/>
                <a:gd name="T34" fmla="*/ 58 w 65"/>
                <a:gd name="T35" fmla="*/ 6 h 36"/>
                <a:gd name="T36" fmla="*/ 60 w 65"/>
                <a:gd name="T37" fmla="*/ 9 h 36"/>
                <a:gd name="T38" fmla="*/ 62 w 65"/>
                <a:gd name="T39" fmla="*/ 9 h 36"/>
                <a:gd name="T40" fmla="*/ 62 w 65"/>
                <a:gd name="T41" fmla="*/ 10 h 36"/>
                <a:gd name="T42" fmla="*/ 64 w 65"/>
                <a:gd name="T43" fmla="*/ 13 h 36"/>
                <a:gd name="T44" fmla="*/ 62 w 65"/>
                <a:gd name="T45" fmla="*/ 14 h 36"/>
                <a:gd name="T46" fmla="*/ 61 w 65"/>
                <a:gd name="T47" fmla="*/ 14 h 36"/>
                <a:gd name="T48" fmla="*/ 58 w 65"/>
                <a:gd name="T49" fmla="*/ 14 h 36"/>
                <a:gd name="T50" fmla="*/ 56 w 65"/>
                <a:gd name="T51" fmla="*/ 13 h 36"/>
                <a:gd name="T52" fmla="*/ 53 w 65"/>
                <a:gd name="T53" fmla="*/ 13 h 36"/>
                <a:gd name="T54" fmla="*/ 52 w 65"/>
                <a:gd name="T55" fmla="*/ 12 h 36"/>
                <a:gd name="T56" fmla="*/ 49 w 65"/>
                <a:gd name="T57" fmla="*/ 10 h 36"/>
                <a:gd name="T58" fmla="*/ 48 w 65"/>
                <a:gd name="T59" fmla="*/ 12 h 36"/>
                <a:gd name="T60" fmla="*/ 45 w 65"/>
                <a:gd name="T61" fmla="*/ 13 h 36"/>
                <a:gd name="T62" fmla="*/ 49 w 65"/>
                <a:gd name="T63" fmla="*/ 14 h 36"/>
                <a:gd name="T64" fmla="*/ 53 w 65"/>
                <a:gd name="T65" fmla="*/ 15 h 36"/>
                <a:gd name="T66" fmla="*/ 56 w 65"/>
                <a:gd name="T67" fmla="*/ 18 h 36"/>
                <a:gd name="T68" fmla="*/ 58 w 65"/>
                <a:gd name="T69" fmla="*/ 18 h 36"/>
                <a:gd name="T70" fmla="*/ 56 w 65"/>
                <a:gd name="T71" fmla="*/ 19 h 36"/>
                <a:gd name="T72" fmla="*/ 48 w 65"/>
                <a:gd name="T73" fmla="*/ 18 h 36"/>
                <a:gd name="T74" fmla="*/ 45 w 65"/>
                <a:gd name="T75" fmla="*/ 18 h 36"/>
                <a:gd name="T76" fmla="*/ 40 w 65"/>
                <a:gd name="T77" fmla="*/ 18 h 36"/>
                <a:gd name="T78" fmla="*/ 38 w 65"/>
                <a:gd name="T79" fmla="*/ 19 h 36"/>
                <a:gd name="T80" fmla="*/ 35 w 65"/>
                <a:gd name="T81" fmla="*/ 22 h 36"/>
                <a:gd name="T82" fmla="*/ 33 w 65"/>
                <a:gd name="T83" fmla="*/ 24 h 36"/>
                <a:gd name="T84" fmla="*/ 32 w 65"/>
                <a:gd name="T85" fmla="*/ 25 h 36"/>
                <a:gd name="T86" fmla="*/ 29 w 65"/>
                <a:gd name="T87" fmla="*/ 27 h 36"/>
                <a:gd name="T88" fmla="*/ 26 w 65"/>
                <a:gd name="T89" fmla="*/ 30 h 36"/>
                <a:gd name="T90" fmla="*/ 24 w 65"/>
                <a:gd name="T91" fmla="*/ 31 h 36"/>
                <a:gd name="T92" fmla="*/ 21 w 65"/>
                <a:gd name="T93" fmla="*/ 31 h 36"/>
                <a:gd name="T94" fmla="*/ 16 w 65"/>
                <a:gd name="T95" fmla="*/ 31 h 36"/>
                <a:gd name="T96" fmla="*/ 13 w 65"/>
                <a:gd name="T97" fmla="*/ 31 h 36"/>
                <a:gd name="T98" fmla="*/ 9 w 65"/>
                <a:gd name="T99" fmla="*/ 33 h 36"/>
                <a:gd name="T100" fmla="*/ 0 w 65"/>
                <a:gd name="T101" fmla="*/ 35 h 36"/>
                <a:gd name="T102" fmla="*/ 0 w 65"/>
                <a:gd name="T103" fmla="*/ 19 h 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5"/>
                <a:gd name="T157" fmla="*/ 0 h 36"/>
                <a:gd name="T158" fmla="*/ 65 w 65"/>
                <a:gd name="T159" fmla="*/ 36 h 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5" h="36">
                  <a:moveTo>
                    <a:pt x="0" y="19"/>
                  </a:moveTo>
                  <a:lnTo>
                    <a:pt x="8" y="18"/>
                  </a:lnTo>
                  <a:lnTo>
                    <a:pt x="10" y="18"/>
                  </a:lnTo>
                  <a:lnTo>
                    <a:pt x="12" y="18"/>
                  </a:lnTo>
                  <a:lnTo>
                    <a:pt x="13" y="14"/>
                  </a:lnTo>
                  <a:lnTo>
                    <a:pt x="17" y="10"/>
                  </a:lnTo>
                  <a:lnTo>
                    <a:pt x="24" y="6"/>
                  </a:lnTo>
                  <a:lnTo>
                    <a:pt x="25" y="3"/>
                  </a:lnTo>
                  <a:lnTo>
                    <a:pt x="27" y="1"/>
                  </a:lnTo>
                  <a:lnTo>
                    <a:pt x="30" y="1"/>
                  </a:lnTo>
                  <a:lnTo>
                    <a:pt x="41" y="0"/>
                  </a:lnTo>
                  <a:lnTo>
                    <a:pt x="46" y="0"/>
                  </a:lnTo>
                  <a:lnTo>
                    <a:pt x="48" y="0"/>
                  </a:lnTo>
                  <a:lnTo>
                    <a:pt x="49" y="0"/>
                  </a:lnTo>
                  <a:lnTo>
                    <a:pt x="53" y="3"/>
                  </a:lnTo>
                  <a:lnTo>
                    <a:pt x="56" y="3"/>
                  </a:lnTo>
                  <a:lnTo>
                    <a:pt x="56" y="4"/>
                  </a:lnTo>
                  <a:lnTo>
                    <a:pt x="58" y="6"/>
                  </a:lnTo>
                  <a:lnTo>
                    <a:pt x="60" y="9"/>
                  </a:lnTo>
                  <a:lnTo>
                    <a:pt x="62" y="9"/>
                  </a:lnTo>
                  <a:lnTo>
                    <a:pt x="62" y="10"/>
                  </a:lnTo>
                  <a:lnTo>
                    <a:pt x="64" y="13"/>
                  </a:lnTo>
                  <a:lnTo>
                    <a:pt x="62" y="14"/>
                  </a:lnTo>
                  <a:lnTo>
                    <a:pt x="61" y="14"/>
                  </a:lnTo>
                  <a:lnTo>
                    <a:pt x="58" y="14"/>
                  </a:lnTo>
                  <a:lnTo>
                    <a:pt x="56" y="13"/>
                  </a:lnTo>
                  <a:lnTo>
                    <a:pt x="53" y="13"/>
                  </a:lnTo>
                  <a:lnTo>
                    <a:pt x="52" y="12"/>
                  </a:lnTo>
                  <a:lnTo>
                    <a:pt x="49" y="10"/>
                  </a:lnTo>
                  <a:lnTo>
                    <a:pt x="48" y="12"/>
                  </a:lnTo>
                  <a:lnTo>
                    <a:pt x="45" y="13"/>
                  </a:lnTo>
                  <a:lnTo>
                    <a:pt x="49" y="14"/>
                  </a:lnTo>
                  <a:lnTo>
                    <a:pt x="53" y="15"/>
                  </a:lnTo>
                  <a:lnTo>
                    <a:pt x="56" y="18"/>
                  </a:lnTo>
                  <a:lnTo>
                    <a:pt x="58" y="18"/>
                  </a:lnTo>
                  <a:lnTo>
                    <a:pt x="56" y="19"/>
                  </a:lnTo>
                  <a:lnTo>
                    <a:pt x="48" y="18"/>
                  </a:lnTo>
                  <a:lnTo>
                    <a:pt x="45" y="18"/>
                  </a:lnTo>
                  <a:lnTo>
                    <a:pt x="40" y="18"/>
                  </a:lnTo>
                  <a:lnTo>
                    <a:pt x="38" y="19"/>
                  </a:lnTo>
                  <a:lnTo>
                    <a:pt x="35" y="22"/>
                  </a:lnTo>
                  <a:lnTo>
                    <a:pt x="33" y="24"/>
                  </a:lnTo>
                  <a:lnTo>
                    <a:pt x="32" y="25"/>
                  </a:lnTo>
                  <a:lnTo>
                    <a:pt x="29" y="27"/>
                  </a:lnTo>
                  <a:lnTo>
                    <a:pt x="26" y="30"/>
                  </a:lnTo>
                  <a:lnTo>
                    <a:pt x="24" y="31"/>
                  </a:lnTo>
                  <a:lnTo>
                    <a:pt x="21" y="31"/>
                  </a:lnTo>
                  <a:lnTo>
                    <a:pt x="16" y="31"/>
                  </a:lnTo>
                  <a:lnTo>
                    <a:pt x="13" y="31"/>
                  </a:lnTo>
                  <a:lnTo>
                    <a:pt x="9" y="33"/>
                  </a:lnTo>
                  <a:lnTo>
                    <a:pt x="0" y="35"/>
                  </a:lnTo>
                  <a:lnTo>
                    <a:pt x="0" y="19"/>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5689" name="Freeform 193"/>
            <p:cNvSpPr>
              <a:spLocks/>
            </p:cNvSpPr>
            <p:nvPr/>
          </p:nvSpPr>
          <p:spPr bwMode="auto">
            <a:xfrm>
              <a:off x="3770" y="2851"/>
              <a:ext cx="28" cy="1"/>
            </a:xfrm>
            <a:custGeom>
              <a:avLst/>
              <a:gdLst>
                <a:gd name="T0" fmla="*/ 27 w 28"/>
                <a:gd name="T1" fmla="*/ 0 h 1"/>
                <a:gd name="T2" fmla="*/ 21 w 28"/>
                <a:gd name="T3" fmla="*/ 0 h 1"/>
                <a:gd name="T4" fmla="*/ 18 w 28"/>
                <a:gd name="T5" fmla="*/ 0 h 1"/>
                <a:gd name="T6" fmla="*/ 13 w 28"/>
                <a:gd name="T7" fmla="*/ 0 h 1"/>
                <a:gd name="T8" fmla="*/ 9 w 28"/>
                <a:gd name="T9" fmla="*/ 0 h 1"/>
                <a:gd name="T10" fmla="*/ 3 w 28"/>
                <a:gd name="T11" fmla="*/ 0 h 1"/>
                <a:gd name="T12" fmla="*/ 0 w 28"/>
                <a:gd name="T13" fmla="*/ 0 h 1"/>
                <a:gd name="T14" fmla="*/ 4 w 28"/>
                <a:gd name="T15" fmla="*/ 0 h 1"/>
                <a:gd name="T16" fmla="*/ 11 w 28"/>
                <a:gd name="T17" fmla="*/ 0 h 1"/>
                <a:gd name="T18" fmla="*/ 18 w 28"/>
                <a:gd name="T19" fmla="*/ 0 h 1"/>
                <a:gd name="T20" fmla="*/ 21 w 28"/>
                <a:gd name="T21" fmla="*/ 0 h 1"/>
                <a:gd name="T22" fmla="*/ 27 w 28"/>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
                <a:gd name="T37" fmla="*/ 0 h 1"/>
                <a:gd name="T38" fmla="*/ 28 w 28"/>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 h="1">
                  <a:moveTo>
                    <a:pt x="27" y="0"/>
                  </a:moveTo>
                  <a:lnTo>
                    <a:pt x="21" y="0"/>
                  </a:lnTo>
                  <a:lnTo>
                    <a:pt x="18" y="0"/>
                  </a:lnTo>
                  <a:lnTo>
                    <a:pt x="13" y="0"/>
                  </a:lnTo>
                  <a:lnTo>
                    <a:pt x="9" y="0"/>
                  </a:lnTo>
                  <a:lnTo>
                    <a:pt x="3" y="0"/>
                  </a:lnTo>
                  <a:lnTo>
                    <a:pt x="0" y="0"/>
                  </a:lnTo>
                  <a:lnTo>
                    <a:pt x="4" y="0"/>
                  </a:lnTo>
                  <a:lnTo>
                    <a:pt x="11" y="0"/>
                  </a:lnTo>
                  <a:lnTo>
                    <a:pt x="18" y="0"/>
                  </a:lnTo>
                  <a:lnTo>
                    <a:pt x="21" y="0"/>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85690" name="Freeform 194"/>
            <p:cNvSpPr>
              <a:spLocks/>
            </p:cNvSpPr>
            <p:nvPr/>
          </p:nvSpPr>
          <p:spPr bwMode="auto">
            <a:xfrm>
              <a:off x="3761" y="2843"/>
              <a:ext cx="27" cy="26"/>
            </a:xfrm>
            <a:custGeom>
              <a:avLst/>
              <a:gdLst>
                <a:gd name="T0" fmla="*/ 20 w 27"/>
                <a:gd name="T1" fmla="*/ 0 h 26"/>
                <a:gd name="T2" fmla="*/ 21 w 27"/>
                <a:gd name="T3" fmla="*/ 0 h 26"/>
                <a:gd name="T4" fmla="*/ 26 w 27"/>
                <a:gd name="T5" fmla="*/ 11 h 26"/>
                <a:gd name="T6" fmla="*/ 21 w 27"/>
                <a:gd name="T7" fmla="*/ 0 h 26"/>
                <a:gd name="T8" fmla="*/ 20 w 27"/>
                <a:gd name="T9" fmla="*/ 0 h 26"/>
                <a:gd name="T10" fmla="*/ 10 w 27"/>
                <a:gd name="T11" fmla="*/ 11 h 26"/>
                <a:gd name="T12" fmla="*/ 6 w 27"/>
                <a:gd name="T13" fmla="*/ 25 h 26"/>
                <a:gd name="T14" fmla="*/ 0 w 27"/>
                <a:gd name="T15" fmla="*/ 25 h 26"/>
                <a:gd name="T16" fmla="*/ 4 w 27"/>
                <a:gd name="T17" fmla="*/ 11 h 26"/>
                <a:gd name="T18" fmla="*/ 12 w 27"/>
                <a:gd name="T19" fmla="*/ 11 h 26"/>
                <a:gd name="T20" fmla="*/ 20 w 27"/>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6"/>
                <a:gd name="T35" fmla="*/ 27 w 27"/>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6">
                  <a:moveTo>
                    <a:pt x="20" y="0"/>
                  </a:moveTo>
                  <a:lnTo>
                    <a:pt x="21" y="0"/>
                  </a:lnTo>
                  <a:lnTo>
                    <a:pt x="26" y="11"/>
                  </a:lnTo>
                  <a:lnTo>
                    <a:pt x="21" y="0"/>
                  </a:lnTo>
                  <a:lnTo>
                    <a:pt x="20" y="0"/>
                  </a:lnTo>
                  <a:lnTo>
                    <a:pt x="10" y="11"/>
                  </a:lnTo>
                  <a:lnTo>
                    <a:pt x="6" y="25"/>
                  </a:lnTo>
                  <a:lnTo>
                    <a:pt x="0" y="25"/>
                  </a:lnTo>
                  <a:lnTo>
                    <a:pt x="4" y="11"/>
                  </a:lnTo>
                  <a:lnTo>
                    <a:pt x="12" y="11"/>
                  </a:lnTo>
                  <a:lnTo>
                    <a:pt x="20" y="0"/>
                  </a:lnTo>
                </a:path>
              </a:pathLst>
            </a:custGeom>
            <a:solidFill>
              <a:srgbClr val="402000"/>
            </a:solidFill>
            <a:ln w="9525" cap="rnd">
              <a:noFill/>
              <a:round/>
              <a:headEnd type="none" w="sm" len="sm"/>
              <a:tailEnd type="none" w="sm" len="sm"/>
            </a:ln>
          </p:spPr>
          <p:txBody>
            <a:bodyPr/>
            <a:lstStyle/>
            <a:p>
              <a:endParaRPr lang="es-ES"/>
            </a:p>
          </p:txBody>
        </p:sp>
        <p:sp>
          <p:nvSpPr>
            <p:cNvPr id="85691" name="Freeform 195"/>
            <p:cNvSpPr>
              <a:spLocks/>
            </p:cNvSpPr>
            <p:nvPr/>
          </p:nvSpPr>
          <p:spPr bwMode="auto">
            <a:xfrm>
              <a:off x="3781" y="2860"/>
              <a:ext cx="27" cy="26"/>
            </a:xfrm>
            <a:custGeom>
              <a:avLst/>
              <a:gdLst>
                <a:gd name="T0" fmla="*/ 0 w 27"/>
                <a:gd name="T1" fmla="*/ 0 h 26"/>
                <a:gd name="T2" fmla="*/ 26 w 27"/>
                <a:gd name="T3" fmla="*/ 25 h 26"/>
                <a:gd name="T4" fmla="*/ 0 w 27"/>
                <a:gd name="T5" fmla="*/ 0 h 26"/>
                <a:gd name="T6" fmla="*/ 0 60000 65536"/>
                <a:gd name="T7" fmla="*/ 0 60000 65536"/>
                <a:gd name="T8" fmla="*/ 0 60000 65536"/>
                <a:gd name="T9" fmla="*/ 0 w 27"/>
                <a:gd name="T10" fmla="*/ 0 h 26"/>
                <a:gd name="T11" fmla="*/ 27 w 27"/>
                <a:gd name="T12" fmla="*/ 26 h 26"/>
              </a:gdLst>
              <a:ahLst/>
              <a:cxnLst>
                <a:cxn ang="T6">
                  <a:pos x="T0" y="T1"/>
                </a:cxn>
                <a:cxn ang="T7">
                  <a:pos x="T2" y="T3"/>
                </a:cxn>
                <a:cxn ang="T8">
                  <a:pos x="T4" y="T5"/>
                </a:cxn>
              </a:cxnLst>
              <a:rect l="T9" t="T10" r="T11" b="T12"/>
              <a:pathLst>
                <a:path w="27" h="26">
                  <a:moveTo>
                    <a:pt x="0" y="0"/>
                  </a:moveTo>
                  <a:lnTo>
                    <a:pt x="26"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692" name="Freeform 196"/>
            <p:cNvSpPr>
              <a:spLocks/>
            </p:cNvSpPr>
            <p:nvPr/>
          </p:nvSpPr>
          <p:spPr bwMode="auto">
            <a:xfrm>
              <a:off x="3759" y="2852"/>
              <a:ext cx="1" cy="25"/>
            </a:xfrm>
            <a:custGeom>
              <a:avLst/>
              <a:gdLst>
                <a:gd name="T0" fmla="*/ 0 w 1"/>
                <a:gd name="T1" fmla="*/ 0 h 25"/>
                <a:gd name="T2" fmla="*/ 0 w 1"/>
                <a:gd name="T3" fmla="*/ 24 h 25"/>
                <a:gd name="T4" fmla="*/ 0 w 1"/>
                <a:gd name="T5" fmla="*/ 0 h 25"/>
                <a:gd name="T6" fmla="*/ 0 60000 65536"/>
                <a:gd name="T7" fmla="*/ 0 60000 65536"/>
                <a:gd name="T8" fmla="*/ 0 60000 65536"/>
                <a:gd name="T9" fmla="*/ 0 w 1"/>
                <a:gd name="T10" fmla="*/ 0 h 25"/>
                <a:gd name="T11" fmla="*/ 1 w 1"/>
                <a:gd name="T12" fmla="*/ 25 h 25"/>
              </a:gdLst>
              <a:ahLst/>
              <a:cxnLst>
                <a:cxn ang="T6">
                  <a:pos x="T0" y="T1"/>
                </a:cxn>
                <a:cxn ang="T7">
                  <a:pos x="T2" y="T3"/>
                </a:cxn>
                <a:cxn ang="T8">
                  <a:pos x="T4" y="T5"/>
                </a:cxn>
              </a:cxnLst>
              <a:rect l="T9" t="T10" r="T11" b="T12"/>
              <a:pathLst>
                <a:path w="1" h="25">
                  <a:moveTo>
                    <a:pt x="0" y="0"/>
                  </a:moveTo>
                  <a:lnTo>
                    <a:pt x="0" y="2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693" name="Freeform 197"/>
            <p:cNvSpPr>
              <a:spLocks/>
            </p:cNvSpPr>
            <p:nvPr/>
          </p:nvSpPr>
          <p:spPr bwMode="auto">
            <a:xfrm>
              <a:off x="3569" y="2736"/>
              <a:ext cx="219" cy="310"/>
            </a:xfrm>
            <a:custGeom>
              <a:avLst/>
              <a:gdLst>
                <a:gd name="T0" fmla="*/ 30 w 219"/>
                <a:gd name="T1" fmla="*/ 0 h 310"/>
                <a:gd name="T2" fmla="*/ 62 w 219"/>
                <a:gd name="T3" fmla="*/ 25 h 310"/>
                <a:gd name="T4" fmla="*/ 74 w 219"/>
                <a:gd name="T5" fmla="*/ 46 h 310"/>
                <a:gd name="T6" fmla="*/ 93 w 219"/>
                <a:gd name="T7" fmla="*/ 78 h 310"/>
                <a:gd name="T8" fmla="*/ 95 w 219"/>
                <a:gd name="T9" fmla="*/ 92 h 310"/>
                <a:gd name="T10" fmla="*/ 93 w 219"/>
                <a:gd name="T11" fmla="*/ 105 h 310"/>
                <a:gd name="T12" fmla="*/ 93 w 219"/>
                <a:gd name="T13" fmla="*/ 116 h 310"/>
                <a:gd name="T14" fmla="*/ 146 w 219"/>
                <a:gd name="T15" fmla="*/ 127 h 310"/>
                <a:gd name="T16" fmla="*/ 163 w 219"/>
                <a:gd name="T17" fmla="*/ 130 h 310"/>
                <a:gd name="T18" fmla="*/ 164 w 219"/>
                <a:gd name="T19" fmla="*/ 143 h 310"/>
                <a:gd name="T20" fmla="*/ 134 w 219"/>
                <a:gd name="T21" fmla="*/ 148 h 310"/>
                <a:gd name="T22" fmla="*/ 105 w 219"/>
                <a:gd name="T23" fmla="*/ 151 h 310"/>
                <a:gd name="T24" fmla="*/ 93 w 219"/>
                <a:gd name="T25" fmla="*/ 162 h 310"/>
                <a:gd name="T26" fmla="*/ 93 w 219"/>
                <a:gd name="T27" fmla="*/ 178 h 310"/>
                <a:gd name="T28" fmla="*/ 97 w 219"/>
                <a:gd name="T29" fmla="*/ 184 h 310"/>
                <a:gd name="T30" fmla="*/ 109 w 219"/>
                <a:gd name="T31" fmla="*/ 186 h 310"/>
                <a:gd name="T32" fmla="*/ 123 w 219"/>
                <a:gd name="T33" fmla="*/ 194 h 310"/>
                <a:gd name="T34" fmla="*/ 181 w 219"/>
                <a:gd name="T35" fmla="*/ 215 h 310"/>
                <a:gd name="T36" fmla="*/ 197 w 219"/>
                <a:gd name="T37" fmla="*/ 226 h 310"/>
                <a:gd name="T38" fmla="*/ 213 w 219"/>
                <a:gd name="T39" fmla="*/ 264 h 310"/>
                <a:gd name="T40" fmla="*/ 195 w 219"/>
                <a:gd name="T41" fmla="*/ 309 h 310"/>
                <a:gd name="T42" fmla="*/ 165 w 219"/>
                <a:gd name="T43" fmla="*/ 303 h 310"/>
                <a:gd name="T44" fmla="*/ 156 w 219"/>
                <a:gd name="T45" fmla="*/ 286 h 310"/>
                <a:gd name="T46" fmla="*/ 163 w 219"/>
                <a:gd name="T47" fmla="*/ 266 h 310"/>
                <a:gd name="T48" fmla="*/ 106 w 219"/>
                <a:gd name="T49" fmla="*/ 257 h 310"/>
                <a:gd name="T50" fmla="*/ 44 w 219"/>
                <a:gd name="T51" fmla="*/ 257 h 310"/>
                <a:gd name="T52" fmla="*/ 17 w 219"/>
                <a:gd name="T53" fmla="*/ 254 h 310"/>
                <a:gd name="T54" fmla="*/ 5 w 219"/>
                <a:gd name="T55" fmla="*/ 243 h 310"/>
                <a:gd name="T56" fmla="*/ 0 w 219"/>
                <a:gd name="T57" fmla="*/ 227 h 310"/>
                <a:gd name="T58" fmla="*/ 6 w 219"/>
                <a:gd name="T59" fmla="*/ 201 h 310"/>
                <a:gd name="T60" fmla="*/ 13 w 219"/>
                <a:gd name="T61" fmla="*/ 178 h 310"/>
                <a:gd name="T62" fmla="*/ 13 w 219"/>
                <a:gd name="T63" fmla="*/ 159 h 310"/>
                <a:gd name="T64" fmla="*/ 13 w 219"/>
                <a:gd name="T65" fmla="*/ 140 h 310"/>
                <a:gd name="T66" fmla="*/ 0 w 219"/>
                <a:gd name="T67" fmla="*/ 103 h 310"/>
                <a:gd name="T68" fmla="*/ 0 w 219"/>
                <a:gd name="T69" fmla="*/ 63 h 310"/>
                <a:gd name="T70" fmla="*/ 2 w 219"/>
                <a:gd name="T71" fmla="*/ 43 h 310"/>
                <a:gd name="T72" fmla="*/ 11 w 219"/>
                <a:gd name="T73" fmla="*/ 23 h 31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9"/>
                <a:gd name="T112" fmla="*/ 0 h 310"/>
                <a:gd name="T113" fmla="*/ 219 w 219"/>
                <a:gd name="T114" fmla="*/ 310 h 31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9" h="310">
                  <a:moveTo>
                    <a:pt x="25" y="12"/>
                  </a:moveTo>
                  <a:lnTo>
                    <a:pt x="30" y="0"/>
                  </a:lnTo>
                  <a:lnTo>
                    <a:pt x="66" y="15"/>
                  </a:lnTo>
                  <a:lnTo>
                    <a:pt x="62" y="25"/>
                  </a:lnTo>
                  <a:lnTo>
                    <a:pt x="67" y="37"/>
                  </a:lnTo>
                  <a:lnTo>
                    <a:pt x="74" y="46"/>
                  </a:lnTo>
                  <a:lnTo>
                    <a:pt x="79" y="64"/>
                  </a:lnTo>
                  <a:lnTo>
                    <a:pt x="93" y="78"/>
                  </a:lnTo>
                  <a:lnTo>
                    <a:pt x="94" y="87"/>
                  </a:lnTo>
                  <a:lnTo>
                    <a:pt x="95" y="92"/>
                  </a:lnTo>
                  <a:lnTo>
                    <a:pt x="94" y="100"/>
                  </a:lnTo>
                  <a:lnTo>
                    <a:pt x="93" y="105"/>
                  </a:lnTo>
                  <a:lnTo>
                    <a:pt x="93" y="111"/>
                  </a:lnTo>
                  <a:lnTo>
                    <a:pt x="93" y="116"/>
                  </a:lnTo>
                  <a:lnTo>
                    <a:pt x="127" y="124"/>
                  </a:lnTo>
                  <a:lnTo>
                    <a:pt x="146" y="127"/>
                  </a:lnTo>
                  <a:lnTo>
                    <a:pt x="160" y="127"/>
                  </a:lnTo>
                  <a:lnTo>
                    <a:pt x="163" y="130"/>
                  </a:lnTo>
                  <a:lnTo>
                    <a:pt x="164" y="137"/>
                  </a:lnTo>
                  <a:lnTo>
                    <a:pt x="164" y="143"/>
                  </a:lnTo>
                  <a:lnTo>
                    <a:pt x="150" y="147"/>
                  </a:lnTo>
                  <a:lnTo>
                    <a:pt x="134" y="148"/>
                  </a:lnTo>
                  <a:lnTo>
                    <a:pt x="121" y="148"/>
                  </a:lnTo>
                  <a:lnTo>
                    <a:pt x="105" y="151"/>
                  </a:lnTo>
                  <a:lnTo>
                    <a:pt x="93" y="148"/>
                  </a:lnTo>
                  <a:lnTo>
                    <a:pt x="93" y="162"/>
                  </a:lnTo>
                  <a:lnTo>
                    <a:pt x="91" y="170"/>
                  </a:lnTo>
                  <a:lnTo>
                    <a:pt x="93" y="178"/>
                  </a:lnTo>
                  <a:lnTo>
                    <a:pt x="91" y="183"/>
                  </a:lnTo>
                  <a:lnTo>
                    <a:pt x="97" y="184"/>
                  </a:lnTo>
                  <a:lnTo>
                    <a:pt x="100" y="185"/>
                  </a:lnTo>
                  <a:lnTo>
                    <a:pt x="109" y="186"/>
                  </a:lnTo>
                  <a:lnTo>
                    <a:pt x="116" y="192"/>
                  </a:lnTo>
                  <a:lnTo>
                    <a:pt x="123" y="194"/>
                  </a:lnTo>
                  <a:lnTo>
                    <a:pt x="166" y="208"/>
                  </a:lnTo>
                  <a:lnTo>
                    <a:pt x="181" y="215"/>
                  </a:lnTo>
                  <a:lnTo>
                    <a:pt x="191" y="217"/>
                  </a:lnTo>
                  <a:lnTo>
                    <a:pt x="197" y="226"/>
                  </a:lnTo>
                  <a:lnTo>
                    <a:pt x="205" y="240"/>
                  </a:lnTo>
                  <a:lnTo>
                    <a:pt x="213" y="264"/>
                  </a:lnTo>
                  <a:lnTo>
                    <a:pt x="218" y="303"/>
                  </a:lnTo>
                  <a:lnTo>
                    <a:pt x="195" y="309"/>
                  </a:lnTo>
                  <a:lnTo>
                    <a:pt x="179" y="309"/>
                  </a:lnTo>
                  <a:lnTo>
                    <a:pt x="165" y="303"/>
                  </a:lnTo>
                  <a:lnTo>
                    <a:pt x="155" y="302"/>
                  </a:lnTo>
                  <a:lnTo>
                    <a:pt x="156" y="286"/>
                  </a:lnTo>
                  <a:lnTo>
                    <a:pt x="162" y="272"/>
                  </a:lnTo>
                  <a:lnTo>
                    <a:pt x="163" y="266"/>
                  </a:lnTo>
                  <a:lnTo>
                    <a:pt x="132" y="264"/>
                  </a:lnTo>
                  <a:lnTo>
                    <a:pt x="106" y="257"/>
                  </a:lnTo>
                  <a:lnTo>
                    <a:pt x="68" y="257"/>
                  </a:lnTo>
                  <a:lnTo>
                    <a:pt x="44" y="257"/>
                  </a:lnTo>
                  <a:lnTo>
                    <a:pt x="32" y="257"/>
                  </a:lnTo>
                  <a:lnTo>
                    <a:pt x="17" y="254"/>
                  </a:lnTo>
                  <a:lnTo>
                    <a:pt x="11" y="251"/>
                  </a:lnTo>
                  <a:lnTo>
                    <a:pt x="5" y="243"/>
                  </a:lnTo>
                  <a:lnTo>
                    <a:pt x="1" y="239"/>
                  </a:lnTo>
                  <a:lnTo>
                    <a:pt x="0" y="227"/>
                  </a:lnTo>
                  <a:lnTo>
                    <a:pt x="0" y="217"/>
                  </a:lnTo>
                  <a:lnTo>
                    <a:pt x="6" y="201"/>
                  </a:lnTo>
                  <a:lnTo>
                    <a:pt x="13" y="184"/>
                  </a:lnTo>
                  <a:lnTo>
                    <a:pt x="13" y="178"/>
                  </a:lnTo>
                  <a:lnTo>
                    <a:pt x="11" y="172"/>
                  </a:lnTo>
                  <a:lnTo>
                    <a:pt x="13" y="159"/>
                  </a:lnTo>
                  <a:lnTo>
                    <a:pt x="14" y="154"/>
                  </a:lnTo>
                  <a:lnTo>
                    <a:pt x="13" y="140"/>
                  </a:lnTo>
                  <a:lnTo>
                    <a:pt x="8" y="124"/>
                  </a:lnTo>
                  <a:lnTo>
                    <a:pt x="0" y="103"/>
                  </a:lnTo>
                  <a:lnTo>
                    <a:pt x="0" y="80"/>
                  </a:lnTo>
                  <a:lnTo>
                    <a:pt x="0" y="63"/>
                  </a:lnTo>
                  <a:lnTo>
                    <a:pt x="0" y="49"/>
                  </a:lnTo>
                  <a:lnTo>
                    <a:pt x="2" y="43"/>
                  </a:lnTo>
                  <a:lnTo>
                    <a:pt x="7" y="33"/>
                  </a:lnTo>
                  <a:lnTo>
                    <a:pt x="11" y="23"/>
                  </a:lnTo>
                  <a:lnTo>
                    <a:pt x="25" y="12"/>
                  </a:lnTo>
                </a:path>
              </a:pathLst>
            </a:custGeom>
            <a:solidFill>
              <a:srgbClr val="002020"/>
            </a:solidFill>
            <a:ln w="12700" cap="rnd">
              <a:solidFill>
                <a:srgbClr val="000000"/>
              </a:solidFill>
              <a:round/>
              <a:headEnd type="none" w="sm" len="sm"/>
              <a:tailEnd type="none" w="sm" len="sm"/>
            </a:ln>
          </p:spPr>
          <p:txBody>
            <a:bodyPr/>
            <a:lstStyle/>
            <a:p>
              <a:endParaRPr lang="es-ES"/>
            </a:p>
          </p:txBody>
        </p:sp>
        <p:sp>
          <p:nvSpPr>
            <p:cNvPr id="85694" name="Freeform 198"/>
            <p:cNvSpPr>
              <a:spLocks/>
            </p:cNvSpPr>
            <p:nvPr/>
          </p:nvSpPr>
          <p:spPr bwMode="auto">
            <a:xfrm>
              <a:off x="3597" y="2759"/>
              <a:ext cx="138" cy="125"/>
            </a:xfrm>
            <a:custGeom>
              <a:avLst/>
              <a:gdLst>
                <a:gd name="T0" fmla="*/ 11 w 138"/>
                <a:gd name="T1" fmla="*/ 0 h 125"/>
                <a:gd name="T2" fmla="*/ 20 w 138"/>
                <a:gd name="T3" fmla="*/ 0 h 125"/>
                <a:gd name="T4" fmla="*/ 27 w 138"/>
                <a:gd name="T5" fmla="*/ 5 h 125"/>
                <a:gd name="T6" fmla="*/ 31 w 138"/>
                <a:gd name="T7" fmla="*/ 11 h 125"/>
                <a:gd name="T8" fmla="*/ 31 w 138"/>
                <a:gd name="T9" fmla="*/ 20 h 125"/>
                <a:gd name="T10" fmla="*/ 35 w 138"/>
                <a:gd name="T11" fmla="*/ 34 h 125"/>
                <a:gd name="T12" fmla="*/ 38 w 138"/>
                <a:gd name="T13" fmla="*/ 47 h 125"/>
                <a:gd name="T14" fmla="*/ 44 w 138"/>
                <a:gd name="T15" fmla="*/ 59 h 125"/>
                <a:gd name="T16" fmla="*/ 47 w 138"/>
                <a:gd name="T17" fmla="*/ 70 h 125"/>
                <a:gd name="T18" fmla="*/ 50 w 138"/>
                <a:gd name="T19" fmla="*/ 80 h 125"/>
                <a:gd name="T20" fmla="*/ 39 w 138"/>
                <a:gd name="T21" fmla="*/ 85 h 125"/>
                <a:gd name="T22" fmla="*/ 52 w 138"/>
                <a:gd name="T23" fmla="*/ 84 h 125"/>
                <a:gd name="T24" fmla="*/ 56 w 138"/>
                <a:gd name="T25" fmla="*/ 88 h 125"/>
                <a:gd name="T26" fmla="*/ 49 w 138"/>
                <a:gd name="T27" fmla="*/ 93 h 125"/>
                <a:gd name="T28" fmla="*/ 58 w 138"/>
                <a:gd name="T29" fmla="*/ 90 h 125"/>
                <a:gd name="T30" fmla="*/ 69 w 138"/>
                <a:gd name="T31" fmla="*/ 94 h 125"/>
                <a:gd name="T32" fmla="*/ 81 w 138"/>
                <a:gd name="T33" fmla="*/ 96 h 125"/>
                <a:gd name="T34" fmla="*/ 97 w 138"/>
                <a:gd name="T35" fmla="*/ 101 h 125"/>
                <a:gd name="T36" fmla="*/ 109 w 138"/>
                <a:gd name="T37" fmla="*/ 101 h 125"/>
                <a:gd name="T38" fmla="*/ 123 w 138"/>
                <a:gd name="T39" fmla="*/ 103 h 125"/>
                <a:gd name="T40" fmla="*/ 133 w 138"/>
                <a:gd name="T41" fmla="*/ 102 h 125"/>
                <a:gd name="T42" fmla="*/ 134 w 138"/>
                <a:gd name="T43" fmla="*/ 106 h 125"/>
                <a:gd name="T44" fmla="*/ 137 w 138"/>
                <a:gd name="T45" fmla="*/ 112 h 125"/>
                <a:gd name="T46" fmla="*/ 137 w 138"/>
                <a:gd name="T47" fmla="*/ 115 h 125"/>
                <a:gd name="T48" fmla="*/ 126 w 138"/>
                <a:gd name="T49" fmla="*/ 120 h 125"/>
                <a:gd name="T50" fmla="*/ 124 w 138"/>
                <a:gd name="T51" fmla="*/ 115 h 125"/>
                <a:gd name="T52" fmla="*/ 122 w 138"/>
                <a:gd name="T53" fmla="*/ 120 h 125"/>
                <a:gd name="T54" fmla="*/ 107 w 138"/>
                <a:gd name="T55" fmla="*/ 121 h 125"/>
                <a:gd name="T56" fmla="*/ 81 w 138"/>
                <a:gd name="T57" fmla="*/ 124 h 125"/>
                <a:gd name="T58" fmla="*/ 47 w 138"/>
                <a:gd name="T59" fmla="*/ 117 h 125"/>
                <a:gd name="T60" fmla="*/ 38 w 138"/>
                <a:gd name="T61" fmla="*/ 114 h 125"/>
                <a:gd name="T62" fmla="*/ 27 w 138"/>
                <a:gd name="T63" fmla="*/ 98 h 125"/>
                <a:gd name="T64" fmla="*/ 12 w 138"/>
                <a:gd name="T65" fmla="*/ 70 h 125"/>
                <a:gd name="T66" fmla="*/ 2 w 138"/>
                <a:gd name="T67" fmla="*/ 37 h 125"/>
                <a:gd name="T68" fmla="*/ 0 w 138"/>
                <a:gd name="T69" fmla="*/ 26 h 125"/>
                <a:gd name="T70" fmla="*/ 0 w 138"/>
                <a:gd name="T71" fmla="*/ 12 h 125"/>
                <a:gd name="T72" fmla="*/ 6 w 138"/>
                <a:gd name="T73" fmla="*/ 2 h 125"/>
                <a:gd name="T74" fmla="*/ 11 w 138"/>
                <a:gd name="T75" fmla="*/ 0 h 12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8"/>
                <a:gd name="T115" fmla="*/ 0 h 125"/>
                <a:gd name="T116" fmla="*/ 138 w 138"/>
                <a:gd name="T117" fmla="*/ 125 h 12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8" h="125">
                  <a:moveTo>
                    <a:pt x="11" y="0"/>
                  </a:moveTo>
                  <a:lnTo>
                    <a:pt x="20" y="0"/>
                  </a:lnTo>
                  <a:lnTo>
                    <a:pt x="27" y="5"/>
                  </a:lnTo>
                  <a:lnTo>
                    <a:pt x="31" y="11"/>
                  </a:lnTo>
                  <a:lnTo>
                    <a:pt x="31" y="20"/>
                  </a:lnTo>
                  <a:lnTo>
                    <a:pt x="35" y="34"/>
                  </a:lnTo>
                  <a:lnTo>
                    <a:pt x="38" y="47"/>
                  </a:lnTo>
                  <a:lnTo>
                    <a:pt x="44" y="59"/>
                  </a:lnTo>
                  <a:lnTo>
                    <a:pt x="47" y="70"/>
                  </a:lnTo>
                  <a:lnTo>
                    <a:pt x="50" y="80"/>
                  </a:lnTo>
                  <a:lnTo>
                    <a:pt x="39" y="85"/>
                  </a:lnTo>
                  <a:lnTo>
                    <a:pt x="52" y="84"/>
                  </a:lnTo>
                  <a:lnTo>
                    <a:pt x="56" y="88"/>
                  </a:lnTo>
                  <a:lnTo>
                    <a:pt x="49" y="93"/>
                  </a:lnTo>
                  <a:lnTo>
                    <a:pt x="58" y="90"/>
                  </a:lnTo>
                  <a:lnTo>
                    <a:pt x="69" y="94"/>
                  </a:lnTo>
                  <a:lnTo>
                    <a:pt x="81" y="96"/>
                  </a:lnTo>
                  <a:lnTo>
                    <a:pt x="97" y="101"/>
                  </a:lnTo>
                  <a:lnTo>
                    <a:pt x="109" y="101"/>
                  </a:lnTo>
                  <a:lnTo>
                    <a:pt x="123" y="103"/>
                  </a:lnTo>
                  <a:lnTo>
                    <a:pt x="133" y="102"/>
                  </a:lnTo>
                  <a:lnTo>
                    <a:pt x="134" y="106"/>
                  </a:lnTo>
                  <a:lnTo>
                    <a:pt x="137" y="112"/>
                  </a:lnTo>
                  <a:lnTo>
                    <a:pt x="137" y="115"/>
                  </a:lnTo>
                  <a:lnTo>
                    <a:pt x="126" y="120"/>
                  </a:lnTo>
                  <a:lnTo>
                    <a:pt x="124" y="115"/>
                  </a:lnTo>
                  <a:lnTo>
                    <a:pt x="122" y="120"/>
                  </a:lnTo>
                  <a:lnTo>
                    <a:pt x="107" y="121"/>
                  </a:lnTo>
                  <a:lnTo>
                    <a:pt x="81" y="124"/>
                  </a:lnTo>
                  <a:lnTo>
                    <a:pt x="47" y="117"/>
                  </a:lnTo>
                  <a:lnTo>
                    <a:pt x="38" y="114"/>
                  </a:lnTo>
                  <a:lnTo>
                    <a:pt x="27" y="98"/>
                  </a:lnTo>
                  <a:lnTo>
                    <a:pt x="12" y="70"/>
                  </a:lnTo>
                  <a:lnTo>
                    <a:pt x="2" y="37"/>
                  </a:lnTo>
                  <a:lnTo>
                    <a:pt x="0" y="26"/>
                  </a:lnTo>
                  <a:lnTo>
                    <a:pt x="0" y="12"/>
                  </a:lnTo>
                  <a:lnTo>
                    <a:pt x="6" y="2"/>
                  </a:lnTo>
                  <a:lnTo>
                    <a:pt x="11" y="0"/>
                  </a:lnTo>
                </a:path>
              </a:pathLst>
            </a:custGeom>
            <a:solidFill>
              <a:srgbClr val="004040"/>
            </a:solidFill>
            <a:ln w="9525" cap="rnd">
              <a:noFill/>
              <a:round/>
              <a:headEnd type="none" w="sm" len="sm"/>
              <a:tailEnd type="none" w="sm" len="sm"/>
            </a:ln>
          </p:spPr>
          <p:txBody>
            <a:bodyPr/>
            <a:lstStyle/>
            <a:p>
              <a:endParaRPr lang="es-ES"/>
            </a:p>
          </p:txBody>
        </p:sp>
        <p:sp>
          <p:nvSpPr>
            <p:cNvPr id="85695" name="Freeform 199"/>
            <p:cNvSpPr>
              <a:spLocks/>
            </p:cNvSpPr>
            <p:nvPr/>
          </p:nvSpPr>
          <p:spPr bwMode="auto">
            <a:xfrm>
              <a:off x="3616" y="2755"/>
              <a:ext cx="49" cy="95"/>
            </a:xfrm>
            <a:custGeom>
              <a:avLst/>
              <a:gdLst>
                <a:gd name="T0" fmla="*/ 4 w 49"/>
                <a:gd name="T1" fmla="*/ 0 h 95"/>
                <a:gd name="T2" fmla="*/ 0 w 49"/>
                <a:gd name="T3" fmla="*/ 3 h 95"/>
                <a:gd name="T4" fmla="*/ 1 w 49"/>
                <a:gd name="T5" fmla="*/ 7 h 95"/>
                <a:gd name="T6" fmla="*/ 6 w 49"/>
                <a:gd name="T7" fmla="*/ 12 h 95"/>
                <a:gd name="T8" fmla="*/ 12 w 49"/>
                <a:gd name="T9" fmla="*/ 17 h 95"/>
                <a:gd name="T10" fmla="*/ 16 w 49"/>
                <a:gd name="T11" fmla="*/ 34 h 95"/>
                <a:gd name="T12" fmla="*/ 20 w 49"/>
                <a:gd name="T13" fmla="*/ 44 h 95"/>
                <a:gd name="T14" fmla="*/ 26 w 49"/>
                <a:gd name="T15" fmla="*/ 51 h 95"/>
                <a:gd name="T16" fmla="*/ 32 w 49"/>
                <a:gd name="T17" fmla="*/ 58 h 95"/>
                <a:gd name="T18" fmla="*/ 24 w 49"/>
                <a:gd name="T19" fmla="*/ 52 h 95"/>
                <a:gd name="T20" fmla="*/ 19 w 49"/>
                <a:gd name="T21" fmla="*/ 45 h 95"/>
                <a:gd name="T22" fmla="*/ 24 w 49"/>
                <a:gd name="T23" fmla="*/ 57 h 95"/>
                <a:gd name="T24" fmla="*/ 27 w 49"/>
                <a:gd name="T25" fmla="*/ 69 h 95"/>
                <a:gd name="T26" fmla="*/ 32 w 49"/>
                <a:gd name="T27" fmla="*/ 79 h 95"/>
                <a:gd name="T28" fmla="*/ 33 w 49"/>
                <a:gd name="T29" fmla="*/ 83 h 95"/>
                <a:gd name="T30" fmla="*/ 36 w 49"/>
                <a:gd name="T31" fmla="*/ 87 h 95"/>
                <a:gd name="T32" fmla="*/ 40 w 49"/>
                <a:gd name="T33" fmla="*/ 91 h 95"/>
                <a:gd name="T34" fmla="*/ 44 w 49"/>
                <a:gd name="T35" fmla="*/ 94 h 95"/>
                <a:gd name="T36" fmla="*/ 44 w 49"/>
                <a:gd name="T37" fmla="*/ 87 h 95"/>
                <a:gd name="T38" fmla="*/ 45 w 49"/>
                <a:gd name="T39" fmla="*/ 80 h 95"/>
                <a:gd name="T40" fmla="*/ 48 w 49"/>
                <a:gd name="T41" fmla="*/ 73 h 95"/>
                <a:gd name="T42" fmla="*/ 48 w 49"/>
                <a:gd name="T43" fmla="*/ 66 h 95"/>
                <a:gd name="T44" fmla="*/ 44 w 49"/>
                <a:gd name="T45" fmla="*/ 60 h 95"/>
                <a:gd name="T46" fmla="*/ 40 w 49"/>
                <a:gd name="T47" fmla="*/ 53 h 95"/>
                <a:gd name="T48" fmla="*/ 37 w 49"/>
                <a:gd name="T49" fmla="*/ 49 h 95"/>
                <a:gd name="T50" fmla="*/ 32 w 49"/>
                <a:gd name="T51" fmla="*/ 45 h 95"/>
                <a:gd name="T52" fmla="*/ 26 w 49"/>
                <a:gd name="T53" fmla="*/ 37 h 95"/>
                <a:gd name="T54" fmla="*/ 19 w 49"/>
                <a:gd name="T55" fmla="*/ 27 h 95"/>
                <a:gd name="T56" fmla="*/ 25 w 49"/>
                <a:gd name="T57" fmla="*/ 31 h 95"/>
                <a:gd name="T58" fmla="*/ 30 w 49"/>
                <a:gd name="T59" fmla="*/ 39 h 95"/>
                <a:gd name="T60" fmla="*/ 35 w 49"/>
                <a:gd name="T61" fmla="*/ 47 h 95"/>
                <a:gd name="T62" fmla="*/ 30 w 49"/>
                <a:gd name="T63" fmla="*/ 35 h 95"/>
                <a:gd name="T64" fmla="*/ 24 w 49"/>
                <a:gd name="T65" fmla="*/ 23 h 95"/>
                <a:gd name="T66" fmla="*/ 16 w 49"/>
                <a:gd name="T67" fmla="*/ 9 h 95"/>
                <a:gd name="T68" fmla="*/ 13 w 49"/>
                <a:gd name="T69" fmla="*/ 3 h 95"/>
                <a:gd name="T70" fmla="*/ 4 w 49"/>
                <a:gd name="T71" fmla="*/ 0 h 9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9"/>
                <a:gd name="T109" fmla="*/ 0 h 95"/>
                <a:gd name="T110" fmla="*/ 49 w 49"/>
                <a:gd name="T111" fmla="*/ 95 h 9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9" h="95">
                  <a:moveTo>
                    <a:pt x="4" y="0"/>
                  </a:moveTo>
                  <a:lnTo>
                    <a:pt x="0" y="3"/>
                  </a:lnTo>
                  <a:lnTo>
                    <a:pt x="1" y="7"/>
                  </a:lnTo>
                  <a:lnTo>
                    <a:pt x="6" y="12"/>
                  </a:lnTo>
                  <a:lnTo>
                    <a:pt x="12" y="17"/>
                  </a:lnTo>
                  <a:lnTo>
                    <a:pt x="16" y="34"/>
                  </a:lnTo>
                  <a:lnTo>
                    <a:pt x="20" y="44"/>
                  </a:lnTo>
                  <a:lnTo>
                    <a:pt x="26" y="51"/>
                  </a:lnTo>
                  <a:lnTo>
                    <a:pt x="32" y="58"/>
                  </a:lnTo>
                  <a:lnTo>
                    <a:pt x="24" y="52"/>
                  </a:lnTo>
                  <a:lnTo>
                    <a:pt x="19" y="45"/>
                  </a:lnTo>
                  <a:lnTo>
                    <a:pt x="24" y="57"/>
                  </a:lnTo>
                  <a:lnTo>
                    <a:pt x="27" y="69"/>
                  </a:lnTo>
                  <a:lnTo>
                    <a:pt x="32" y="79"/>
                  </a:lnTo>
                  <a:lnTo>
                    <a:pt x="33" y="83"/>
                  </a:lnTo>
                  <a:lnTo>
                    <a:pt x="36" y="87"/>
                  </a:lnTo>
                  <a:lnTo>
                    <a:pt x="40" y="91"/>
                  </a:lnTo>
                  <a:lnTo>
                    <a:pt x="44" y="94"/>
                  </a:lnTo>
                  <a:lnTo>
                    <a:pt x="44" y="87"/>
                  </a:lnTo>
                  <a:lnTo>
                    <a:pt x="45" y="80"/>
                  </a:lnTo>
                  <a:lnTo>
                    <a:pt x="48" y="73"/>
                  </a:lnTo>
                  <a:lnTo>
                    <a:pt x="48" y="66"/>
                  </a:lnTo>
                  <a:lnTo>
                    <a:pt x="44" y="60"/>
                  </a:lnTo>
                  <a:lnTo>
                    <a:pt x="40" y="53"/>
                  </a:lnTo>
                  <a:lnTo>
                    <a:pt x="37" y="49"/>
                  </a:lnTo>
                  <a:lnTo>
                    <a:pt x="32" y="45"/>
                  </a:lnTo>
                  <a:lnTo>
                    <a:pt x="26" y="37"/>
                  </a:lnTo>
                  <a:lnTo>
                    <a:pt x="19" y="27"/>
                  </a:lnTo>
                  <a:lnTo>
                    <a:pt x="25" y="31"/>
                  </a:lnTo>
                  <a:lnTo>
                    <a:pt x="30" y="39"/>
                  </a:lnTo>
                  <a:lnTo>
                    <a:pt x="35" y="47"/>
                  </a:lnTo>
                  <a:lnTo>
                    <a:pt x="30" y="35"/>
                  </a:lnTo>
                  <a:lnTo>
                    <a:pt x="24" y="23"/>
                  </a:lnTo>
                  <a:lnTo>
                    <a:pt x="16" y="9"/>
                  </a:lnTo>
                  <a:lnTo>
                    <a:pt x="13" y="3"/>
                  </a:lnTo>
                  <a:lnTo>
                    <a:pt x="4" y="0"/>
                  </a:lnTo>
                </a:path>
              </a:pathLst>
            </a:custGeom>
            <a:solidFill>
              <a:srgbClr val="004040"/>
            </a:solidFill>
            <a:ln w="9525" cap="rnd">
              <a:noFill/>
              <a:round/>
              <a:headEnd type="none" w="sm" len="sm"/>
              <a:tailEnd type="none" w="sm" len="sm"/>
            </a:ln>
          </p:spPr>
          <p:txBody>
            <a:bodyPr/>
            <a:lstStyle/>
            <a:p>
              <a:endParaRPr lang="es-ES"/>
            </a:p>
          </p:txBody>
        </p:sp>
        <p:sp>
          <p:nvSpPr>
            <p:cNvPr id="85696" name="Freeform 200"/>
            <p:cNvSpPr>
              <a:spLocks/>
            </p:cNvSpPr>
            <p:nvPr/>
          </p:nvSpPr>
          <p:spPr bwMode="auto">
            <a:xfrm>
              <a:off x="3574" y="2747"/>
              <a:ext cx="214" cy="292"/>
            </a:xfrm>
            <a:custGeom>
              <a:avLst/>
              <a:gdLst>
                <a:gd name="T0" fmla="*/ 30 w 214"/>
                <a:gd name="T1" fmla="*/ 13 h 292"/>
                <a:gd name="T2" fmla="*/ 21 w 214"/>
                <a:gd name="T3" fmla="*/ 35 h 292"/>
                <a:gd name="T4" fmla="*/ 18 w 214"/>
                <a:gd name="T5" fmla="*/ 64 h 292"/>
                <a:gd name="T6" fmla="*/ 20 w 214"/>
                <a:gd name="T7" fmla="*/ 54 h 292"/>
                <a:gd name="T8" fmla="*/ 29 w 214"/>
                <a:gd name="T9" fmla="*/ 71 h 292"/>
                <a:gd name="T10" fmla="*/ 30 w 214"/>
                <a:gd name="T11" fmla="*/ 103 h 292"/>
                <a:gd name="T12" fmla="*/ 32 w 214"/>
                <a:gd name="T13" fmla="*/ 90 h 292"/>
                <a:gd name="T14" fmla="*/ 50 w 214"/>
                <a:gd name="T15" fmla="*/ 115 h 292"/>
                <a:gd name="T16" fmla="*/ 76 w 214"/>
                <a:gd name="T17" fmla="*/ 133 h 292"/>
                <a:gd name="T18" fmla="*/ 76 w 214"/>
                <a:gd name="T19" fmla="*/ 142 h 292"/>
                <a:gd name="T20" fmla="*/ 82 w 214"/>
                <a:gd name="T21" fmla="*/ 141 h 292"/>
                <a:gd name="T22" fmla="*/ 87 w 214"/>
                <a:gd name="T23" fmla="*/ 154 h 292"/>
                <a:gd name="T24" fmla="*/ 87 w 214"/>
                <a:gd name="T25" fmla="*/ 163 h 292"/>
                <a:gd name="T26" fmla="*/ 67 w 214"/>
                <a:gd name="T27" fmla="*/ 179 h 292"/>
                <a:gd name="T28" fmla="*/ 96 w 214"/>
                <a:gd name="T29" fmla="*/ 171 h 292"/>
                <a:gd name="T30" fmla="*/ 80 w 214"/>
                <a:gd name="T31" fmla="*/ 186 h 292"/>
                <a:gd name="T32" fmla="*/ 104 w 214"/>
                <a:gd name="T33" fmla="*/ 174 h 292"/>
                <a:gd name="T34" fmla="*/ 103 w 214"/>
                <a:gd name="T35" fmla="*/ 183 h 292"/>
                <a:gd name="T36" fmla="*/ 114 w 214"/>
                <a:gd name="T37" fmla="*/ 180 h 292"/>
                <a:gd name="T38" fmla="*/ 170 w 214"/>
                <a:gd name="T39" fmla="*/ 199 h 292"/>
                <a:gd name="T40" fmla="*/ 199 w 214"/>
                <a:gd name="T41" fmla="*/ 227 h 292"/>
                <a:gd name="T42" fmla="*/ 191 w 214"/>
                <a:gd name="T43" fmla="*/ 291 h 292"/>
                <a:gd name="T44" fmla="*/ 158 w 214"/>
                <a:gd name="T45" fmla="*/ 271 h 292"/>
                <a:gd name="T46" fmla="*/ 126 w 214"/>
                <a:gd name="T47" fmla="*/ 247 h 292"/>
                <a:gd name="T48" fmla="*/ 139 w 214"/>
                <a:gd name="T49" fmla="*/ 244 h 292"/>
                <a:gd name="T50" fmla="*/ 129 w 214"/>
                <a:gd name="T51" fmla="*/ 240 h 292"/>
                <a:gd name="T52" fmla="*/ 108 w 214"/>
                <a:gd name="T53" fmla="*/ 244 h 292"/>
                <a:gd name="T54" fmla="*/ 150 w 214"/>
                <a:gd name="T55" fmla="*/ 223 h 292"/>
                <a:gd name="T56" fmla="*/ 28 w 214"/>
                <a:gd name="T57" fmla="*/ 240 h 292"/>
                <a:gd name="T58" fmla="*/ 2 w 214"/>
                <a:gd name="T59" fmla="*/ 227 h 292"/>
                <a:gd name="T60" fmla="*/ 2 w 214"/>
                <a:gd name="T61" fmla="*/ 200 h 292"/>
                <a:gd name="T62" fmla="*/ 13 w 214"/>
                <a:gd name="T63" fmla="*/ 164 h 292"/>
                <a:gd name="T64" fmla="*/ 41 w 214"/>
                <a:gd name="T65" fmla="*/ 182 h 292"/>
                <a:gd name="T66" fmla="*/ 24 w 214"/>
                <a:gd name="T67" fmla="*/ 154 h 292"/>
                <a:gd name="T68" fmla="*/ 40 w 214"/>
                <a:gd name="T69" fmla="*/ 148 h 292"/>
                <a:gd name="T70" fmla="*/ 32 w 214"/>
                <a:gd name="T71" fmla="*/ 133 h 292"/>
                <a:gd name="T72" fmla="*/ 22 w 214"/>
                <a:gd name="T73" fmla="*/ 140 h 292"/>
                <a:gd name="T74" fmla="*/ 6 w 214"/>
                <a:gd name="T75" fmla="*/ 99 h 292"/>
                <a:gd name="T76" fmla="*/ 6 w 214"/>
                <a:gd name="T77" fmla="*/ 62 h 292"/>
                <a:gd name="T78" fmla="*/ 0 w 214"/>
                <a:gd name="T79" fmla="*/ 85 h 292"/>
                <a:gd name="T80" fmla="*/ 0 w 214"/>
                <a:gd name="T81" fmla="*/ 56 h 292"/>
                <a:gd name="T82" fmla="*/ 12 w 214"/>
                <a:gd name="T83" fmla="*/ 29 h 292"/>
                <a:gd name="T84" fmla="*/ 0 w 214"/>
                <a:gd name="T85" fmla="*/ 53 h 292"/>
                <a:gd name="T86" fmla="*/ 7 w 214"/>
                <a:gd name="T87" fmla="*/ 23 h 292"/>
                <a:gd name="T88" fmla="*/ 25 w 214"/>
                <a:gd name="T89" fmla="*/ 0 h 2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4"/>
                <a:gd name="T136" fmla="*/ 0 h 292"/>
                <a:gd name="T137" fmla="*/ 214 w 214"/>
                <a:gd name="T138" fmla="*/ 292 h 29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4" h="292">
                  <a:moveTo>
                    <a:pt x="42" y="5"/>
                  </a:moveTo>
                  <a:lnTo>
                    <a:pt x="37" y="9"/>
                  </a:lnTo>
                  <a:lnTo>
                    <a:pt x="30" y="13"/>
                  </a:lnTo>
                  <a:lnTo>
                    <a:pt x="22" y="20"/>
                  </a:lnTo>
                  <a:lnTo>
                    <a:pt x="21" y="27"/>
                  </a:lnTo>
                  <a:lnTo>
                    <a:pt x="21" y="35"/>
                  </a:lnTo>
                  <a:lnTo>
                    <a:pt x="21" y="42"/>
                  </a:lnTo>
                  <a:lnTo>
                    <a:pt x="20" y="53"/>
                  </a:lnTo>
                  <a:lnTo>
                    <a:pt x="18" y="64"/>
                  </a:lnTo>
                  <a:lnTo>
                    <a:pt x="17" y="77"/>
                  </a:lnTo>
                  <a:lnTo>
                    <a:pt x="20" y="64"/>
                  </a:lnTo>
                  <a:lnTo>
                    <a:pt x="20" y="54"/>
                  </a:lnTo>
                  <a:lnTo>
                    <a:pt x="22" y="48"/>
                  </a:lnTo>
                  <a:lnTo>
                    <a:pt x="25" y="59"/>
                  </a:lnTo>
                  <a:lnTo>
                    <a:pt x="29" y="71"/>
                  </a:lnTo>
                  <a:lnTo>
                    <a:pt x="31" y="77"/>
                  </a:lnTo>
                  <a:lnTo>
                    <a:pt x="30" y="89"/>
                  </a:lnTo>
                  <a:lnTo>
                    <a:pt x="30" y="103"/>
                  </a:lnTo>
                  <a:lnTo>
                    <a:pt x="31" y="115"/>
                  </a:lnTo>
                  <a:lnTo>
                    <a:pt x="31" y="100"/>
                  </a:lnTo>
                  <a:lnTo>
                    <a:pt x="32" y="90"/>
                  </a:lnTo>
                  <a:lnTo>
                    <a:pt x="33" y="83"/>
                  </a:lnTo>
                  <a:lnTo>
                    <a:pt x="42" y="104"/>
                  </a:lnTo>
                  <a:lnTo>
                    <a:pt x="50" y="115"/>
                  </a:lnTo>
                  <a:lnTo>
                    <a:pt x="53" y="119"/>
                  </a:lnTo>
                  <a:lnTo>
                    <a:pt x="57" y="128"/>
                  </a:lnTo>
                  <a:lnTo>
                    <a:pt x="76" y="133"/>
                  </a:lnTo>
                  <a:lnTo>
                    <a:pt x="84" y="133"/>
                  </a:lnTo>
                  <a:lnTo>
                    <a:pt x="81" y="138"/>
                  </a:lnTo>
                  <a:lnTo>
                    <a:pt x="76" y="142"/>
                  </a:lnTo>
                  <a:lnTo>
                    <a:pt x="57" y="152"/>
                  </a:lnTo>
                  <a:lnTo>
                    <a:pt x="72" y="147"/>
                  </a:lnTo>
                  <a:lnTo>
                    <a:pt x="82" y="141"/>
                  </a:lnTo>
                  <a:lnTo>
                    <a:pt x="91" y="135"/>
                  </a:lnTo>
                  <a:lnTo>
                    <a:pt x="89" y="148"/>
                  </a:lnTo>
                  <a:lnTo>
                    <a:pt x="87" y="154"/>
                  </a:lnTo>
                  <a:lnTo>
                    <a:pt x="77" y="160"/>
                  </a:lnTo>
                  <a:lnTo>
                    <a:pt x="87" y="159"/>
                  </a:lnTo>
                  <a:lnTo>
                    <a:pt x="87" y="163"/>
                  </a:lnTo>
                  <a:lnTo>
                    <a:pt x="87" y="167"/>
                  </a:lnTo>
                  <a:lnTo>
                    <a:pt x="82" y="171"/>
                  </a:lnTo>
                  <a:lnTo>
                    <a:pt x="67" y="179"/>
                  </a:lnTo>
                  <a:lnTo>
                    <a:pt x="87" y="171"/>
                  </a:lnTo>
                  <a:lnTo>
                    <a:pt x="92" y="171"/>
                  </a:lnTo>
                  <a:lnTo>
                    <a:pt x="96" y="171"/>
                  </a:lnTo>
                  <a:lnTo>
                    <a:pt x="95" y="175"/>
                  </a:lnTo>
                  <a:lnTo>
                    <a:pt x="91" y="180"/>
                  </a:lnTo>
                  <a:lnTo>
                    <a:pt x="80" y="186"/>
                  </a:lnTo>
                  <a:lnTo>
                    <a:pt x="96" y="180"/>
                  </a:lnTo>
                  <a:lnTo>
                    <a:pt x="101" y="173"/>
                  </a:lnTo>
                  <a:lnTo>
                    <a:pt x="104" y="174"/>
                  </a:lnTo>
                  <a:lnTo>
                    <a:pt x="108" y="176"/>
                  </a:lnTo>
                  <a:lnTo>
                    <a:pt x="108" y="181"/>
                  </a:lnTo>
                  <a:lnTo>
                    <a:pt x="103" y="183"/>
                  </a:lnTo>
                  <a:lnTo>
                    <a:pt x="95" y="189"/>
                  </a:lnTo>
                  <a:lnTo>
                    <a:pt x="108" y="184"/>
                  </a:lnTo>
                  <a:lnTo>
                    <a:pt x="114" y="180"/>
                  </a:lnTo>
                  <a:lnTo>
                    <a:pt x="122" y="182"/>
                  </a:lnTo>
                  <a:lnTo>
                    <a:pt x="148" y="191"/>
                  </a:lnTo>
                  <a:lnTo>
                    <a:pt x="170" y="199"/>
                  </a:lnTo>
                  <a:lnTo>
                    <a:pt x="188" y="206"/>
                  </a:lnTo>
                  <a:lnTo>
                    <a:pt x="192" y="214"/>
                  </a:lnTo>
                  <a:lnTo>
                    <a:pt x="199" y="227"/>
                  </a:lnTo>
                  <a:lnTo>
                    <a:pt x="208" y="248"/>
                  </a:lnTo>
                  <a:lnTo>
                    <a:pt x="213" y="286"/>
                  </a:lnTo>
                  <a:lnTo>
                    <a:pt x="191" y="291"/>
                  </a:lnTo>
                  <a:lnTo>
                    <a:pt x="174" y="289"/>
                  </a:lnTo>
                  <a:lnTo>
                    <a:pt x="154" y="284"/>
                  </a:lnTo>
                  <a:lnTo>
                    <a:pt x="158" y="271"/>
                  </a:lnTo>
                  <a:lnTo>
                    <a:pt x="163" y="251"/>
                  </a:lnTo>
                  <a:lnTo>
                    <a:pt x="130" y="248"/>
                  </a:lnTo>
                  <a:lnTo>
                    <a:pt x="126" y="247"/>
                  </a:lnTo>
                  <a:lnTo>
                    <a:pt x="145" y="244"/>
                  </a:lnTo>
                  <a:lnTo>
                    <a:pt x="174" y="232"/>
                  </a:lnTo>
                  <a:lnTo>
                    <a:pt x="139" y="244"/>
                  </a:lnTo>
                  <a:lnTo>
                    <a:pt x="123" y="246"/>
                  </a:lnTo>
                  <a:lnTo>
                    <a:pt x="110" y="244"/>
                  </a:lnTo>
                  <a:lnTo>
                    <a:pt x="129" y="240"/>
                  </a:lnTo>
                  <a:lnTo>
                    <a:pt x="168" y="228"/>
                  </a:lnTo>
                  <a:lnTo>
                    <a:pt x="126" y="239"/>
                  </a:lnTo>
                  <a:lnTo>
                    <a:pt x="108" y="244"/>
                  </a:lnTo>
                  <a:lnTo>
                    <a:pt x="106" y="243"/>
                  </a:lnTo>
                  <a:lnTo>
                    <a:pt x="122" y="236"/>
                  </a:lnTo>
                  <a:lnTo>
                    <a:pt x="150" y="223"/>
                  </a:lnTo>
                  <a:lnTo>
                    <a:pt x="117" y="236"/>
                  </a:lnTo>
                  <a:lnTo>
                    <a:pt x="101" y="240"/>
                  </a:lnTo>
                  <a:lnTo>
                    <a:pt x="28" y="240"/>
                  </a:lnTo>
                  <a:lnTo>
                    <a:pt x="20" y="238"/>
                  </a:lnTo>
                  <a:lnTo>
                    <a:pt x="11" y="236"/>
                  </a:lnTo>
                  <a:lnTo>
                    <a:pt x="2" y="227"/>
                  </a:lnTo>
                  <a:lnTo>
                    <a:pt x="1" y="219"/>
                  </a:lnTo>
                  <a:lnTo>
                    <a:pt x="0" y="212"/>
                  </a:lnTo>
                  <a:lnTo>
                    <a:pt x="2" y="200"/>
                  </a:lnTo>
                  <a:lnTo>
                    <a:pt x="8" y="186"/>
                  </a:lnTo>
                  <a:lnTo>
                    <a:pt x="12" y="174"/>
                  </a:lnTo>
                  <a:lnTo>
                    <a:pt x="13" y="164"/>
                  </a:lnTo>
                  <a:lnTo>
                    <a:pt x="20" y="163"/>
                  </a:lnTo>
                  <a:lnTo>
                    <a:pt x="25" y="171"/>
                  </a:lnTo>
                  <a:lnTo>
                    <a:pt x="41" y="182"/>
                  </a:lnTo>
                  <a:lnTo>
                    <a:pt x="28" y="170"/>
                  </a:lnTo>
                  <a:lnTo>
                    <a:pt x="22" y="162"/>
                  </a:lnTo>
                  <a:lnTo>
                    <a:pt x="24" y="154"/>
                  </a:lnTo>
                  <a:lnTo>
                    <a:pt x="42" y="149"/>
                  </a:lnTo>
                  <a:lnTo>
                    <a:pt x="56" y="142"/>
                  </a:lnTo>
                  <a:lnTo>
                    <a:pt x="40" y="148"/>
                  </a:lnTo>
                  <a:lnTo>
                    <a:pt x="25" y="152"/>
                  </a:lnTo>
                  <a:lnTo>
                    <a:pt x="25" y="141"/>
                  </a:lnTo>
                  <a:lnTo>
                    <a:pt x="32" y="133"/>
                  </a:lnTo>
                  <a:lnTo>
                    <a:pt x="38" y="122"/>
                  </a:lnTo>
                  <a:lnTo>
                    <a:pt x="31" y="133"/>
                  </a:lnTo>
                  <a:lnTo>
                    <a:pt x="22" y="140"/>
                  </a:lnTo>
                  <a:lnTo>
                    <a:pt x="16" y="139"/>
                  </a:lnTo>
                  <a:lnTo>
                    <a:pt x="11" y="119"/>
                  </a:lnTo>
                  <a:lnTo>
                    <a:pt x="6" y="99"/>
                  </a:lnTo>
                  <a:lnTo>
                    <a:pt x="2" y="89"/>
                  </a:lnTo>
                  <a:lnTo>
                    <a:pt x="2" y="75"/>
                  </a:lnTo>
                  <a:lnTo>
                    <a:pt x="6" y="62"/>
                  </a:lnTo>
                  <a:lnTo>
                    <a:pt x="2" y="68"/>
                  </a:lnTo>
                  <a:lnTo>
                    <a:pt x="1" y="77"/>
                  </a:lnTo>
                  <a:lnTo>
                    <a:pt x="0" y="85"/>
                  </a:lnTo>
                  <a:lnTo>
                    <a:pt x="0" y="73"/>
                  </a:lnTo>
                  <a:lnTo>
                    <a:pt x="0" y="63"/>
                  </a:lnTo>
                  <a:lnTo>
                    <a:pt x="0" y="56"/>
                  </a:lnTo>
                  <a:lnTo>
                    <a:pt x="1" y="46"/>
                  </a:lnTo>
                  <a:lnTo>
                    <a:pt x="6" y="36"/>
                  </a:lnTo>
                  <a:lnTo>
                    <a:pt x="12" y="29"/>
                  </a:lnTo>
                  <a:lnTo>
                    <a:pt x="6" y="35"/>
                  </a:lnTo>
                  <a:lnTo>
                    <a:pt x="1" y="42"/>
                  </a:lnTo>
                  <a:lnTo>
                    <a:pt x="0" y="53"/>
                  </a:lnTo>
                  <a:lnTo>
                    <a:pt x="0" y="45"/>
                  </a:lnTo>
                  <a:lnTo>
                    <a:pt x="1" y="35"/>
                  </a:lnTo>
                  <a:lnTo>
                    <a:pt x="7" y="23"/>
                  </a:lnTo>
                  <a:lnTo>
                    <a:pt x="11" y="11"/>
                  </a:lnTo>
                  <a:lnTo>
                    <a:pt x="18" y="6"/>
                  </a:lnTo>
                  <a:lnTo>
                    <a:pt x="25" y="0"/>
                  </a:lnTo>
                  <a:lnTo>
                    <a:pt x="35" y="0"/>
                  </a:lnTo>
                  <a:lnTo>
                    <a:pt x="42" y="5"/>
                  </a:lnTo>
                </a:path>
              </a:pathLst>
            </a:custGeom>
            <a:solidFill>
              <a:srgbClr val="004040"/>
            </a:solidFill>
            <a:ln w="9525" cap="rnd">
              <a:noFill/>
              <a:round/>
              <a:headEnd type="none" w="sm" len="sm"/>
              <a:tailEnd type="none" w="sm" len="sm"/>
            </a:ln>
          </p:spPr>
          <p:txBody>
            <a:bodyPr/>
            <a:lstStyle/>
            <a:p>
              <a:endParaRPr lang="es-ES"/>
            </a:p>
          </p:txBody>
        </p:sp>
        <p:sp>
          <p:nvSpPr>
            <p:cNvPr id="85697" name="Freeform 201"/>
            <p:cNvSpPr>
              <a:spLocks/>
            </p:cNvSpPr>
            <p:nvPr/>
          </p:nvSpPr>
          <p:spPr bwMode="auto">
            <a:xfrm>
              <a:off x="3587" y="2891"/>
              <a:ext cx="30" cy="26"/>
            </a:xfrm>
            <a:custGeom>
              <a:avLst/>
              <a:gdLst>
                <a:gd name="T0" fmla="*/ 3 w 30"/>
                <a:gd name="T1" fmla="*/ 0 h 26"/>
                <a:gd name="T2" fmla="*/ 23 w 30"/>
                <a:gd name="T3" fmla="*/ 0 h 26"/>
                <a:gd name="T4" fmla="*/ 29 w 30"/>
                <a:gd name="T5" fmla="*/ 10 h 26"/>
                <a:gd name="T6" fmla="*/ 23 w 30"/>
                <a:gd name="T7" fmla="*/ 19 h 26"/>
                <a:gd name="T8" fmla="*/ 3 w 30"/>
                <a:gd name="T9" fmla="*/ 25 h 26"/>
                <a:gd name="T10" fmla="*/ 0 w 30"/>
                <a:gd name="T11" fmla="*/ 19 h 26"/>
                <a:gd name="T12" fmla="*/ 0 w 30"/>
                <a:gd name="T13" fmla="*/ 5 h 26"/>
                <a:gd name="T14" fmla="*/ 3 w 30"/>
                <a:gd name="T15" fmla="*/ 0 h 26"/>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26"/>
                <a:gd name="T26" fmla="*/ 30 w 30"/>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26">
                  <a:moveTo>
                    <a:pt x="3" y="0"/>
                  </a:moveTo>
                  <a:lnTo>
                    <a:pt x="23" y="0"/>
                  </a:lnTo>
                  <a:lnTo>
                    <a:pt x="29" y="10"/>
                  </a:lnTo>
                  <a:lnTo>
                    <a:pt x="23" y="19"/>
                  </a:lnTo>
                  <a:lnTo>
                    <a:pt x="3" y="25"/>
                  </a:lnTo>
                  <a:lnTo>
                    <a:pt x="0" y="19"/>
                  </a:lnTo>
                  <a:lnTo>
                    <a:pt x="0" y="5"/>
                  </a:lnTo>
                  <a:lnTo>
                    <a:pt x="3" y="0"/>
                  </a:lnTo>
                </a:path>
              </a:pathLst>
            </a:custGeom>
            <a:solidFill>
              <a:srgbClr val="004040"/>
            </a:solidFill>
            <a:ln w="9525" cap="rnd">
              <a:noFill/>
              <a:round/>
              <a:headEnd type="none" w="sm" len="sm"/>
              <a:tailEnd type="none" w="sm" len="sm"/>
            </a:ln>
          </p:spPr>
          <p:txBody>
            <a:bodyPr/>
            <a:lstStyle/>
            <a:p>
              <a:endParaRPr lang="es-ES"/>
            </a:p>
          </p:txBody>
        </p:sp>
        <p:sp>
          <p:nvSpPr>
            <p:cNvPr id="85698" name="Freeform 202"/>
            <p:cNvSpPr>
              <a:spLocks/>
            </p:cNvSpPr>
            <p:nvPr/>
          </p:nvSpPr>
          <p:spPr bwMode="auto">
            <a:xfrm>
              <a:off x="3608" y="2963"/>
              <a:ext cx="93" cy="26"/>
            </a:xfrm>
            <a:custGeom>
              <a:avLst/>
              <a:gdLst>
                <a:gd name="T0" fmla="*/ 92 w 93"/>
                <a:gd name="T1" fmla="*/ 0 h 26"/>
                <a:gd name="T2" fmla="*/ 64 w 93"/>
                <a:gd name="T3" fmla="*/ 10 h 26"/>
                <a:gd name="T4" fmla="*/ 46 w 93"/>
                <a:gd name="T5" fmla="*/ 17 h 26"/>
                <a:gd name="T6" fmla="*/ 27 w 93"/>
                <a:gd name="T7" fmla="*/ 19 h 26"/>
                <a:gd name="T8" fmla="*/ 12 w 93"/>
                <a:gd name="T9" fmla="*/ 19 h 26"/>
                <a:gd name="T10" fmla="*/ 0 w 93"/>
                <a:gd name="T11" fmla="*/ 19 h 26"/>
                <a:gd name="T12" fmla="*/ 12 w 93"/>
                <a:gd name="T13" fmla="*/ 25 h 26"/>
                <a:gd name="T14" fmla="*/ 34 w 93"/>
                <a:gd name="T15" fmla="*/ 25 h 26"/>
                <a:gd name="T16" fmla="*/ 57 w 93"/>
                <a:gd name="T17" fmla="*/ 17 h 26"/>
                <a:gd name="T18" fmla="*/ 70 w 93"/>
                <a:gd name="T19" fmla="*/ 13 h 26"/>
                <a:gd name="T20" fmla="*/ 92 w 93"/>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3"/>
                <a:gd name="T34" fmla="*/ 0 h 26"/>
                <a:gd name="T35" fmla="*/ 93 w 93"/>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3" h="26">
                  <a:moveTo>
                    <a:pt x="92" y="0"/>
                  </a:moveTo>
                  <a:lnTo>
                    <a:pt x="64" y="10"/>
                  </a:lnTo>
                  <a:lnTo>
                    <a:pt x="46" y="17"/>
                  </a:lnTo>
                  <a:lnTo>
                    <a:pt x="27" y="19"/>
                  </a:lnTo>
                  <a:lnTo>
                    <a:pt x="12" y="19"/>
                  </a:lnTo>
                  <a:lnTo>
                    <a:pt x="0" y="19"/>
                  </a:lnTo>
                  <a:lnTo>
                    <a:pt x="12" y="25"/>
                  </a:lnTo>
                  <a:lnTo>
                    <a:pt x="34" y="25"/>
                  </a:lnTo>
                  <a:lnTo>
                    <a:pt x="57" y="17"/>
                  </a:lnTo>
                  <a:lnTo>
                    <a:pt x="70" y="13"/>
                  </a:lnTo>
                  <a:lnTo>
                    <a:pt x="92" y="0"/>
                  </a:lnTo>
                </a:path>
              </a:pathLst>
            </a:custGeom>
            <a:solidFill>
              <a:srgbClr val="002020"/>
            </a:solidFill>
            <a:ln w="9525" cap="rnd">
              <a:noFill/>
              <a:round/>
              <a:headEnd type="none" w="sm" len="sm"/>
              <a:tailEnd type="none" w="sm" len="sm"/>
            </a:ln>
          </p:spPr>
          <p:txBody>
            <a:bodyPr/>
            <a:lstStyle/>
            <a:p>
              <a:endParaRPr lang="es-ES"/>
            </a:p>
          </p:txBody>
        </p:sp>
        <p:sp>
          <p:nvSpPr>
            <p:cNvPr id="85699" name="Freeform 203"/>
            <p:cNvSpPr>
              <a:spLocks/>
            </p:cNvSpPr>
            <p:nvPr/>
          </p:nvSpPr>
          <p:spPr bwMode="auto">
            <a:xfrm>
              <a:off x="3518" y="2831"/>
              <a:ext cx="123" cy="172"/>
            </a:xfrm>
            <a:custGeom>
              <a:avLst/>
              <a:gdLst>
                <a:gd name="T0" fmla="*/ 65 w 123"/>
                <a:gd name="T1" fmla="*/ 24 h 172"/>
                <a:gd name="T2" fmla="*/ 44 w 123"/>
                <a:gd name="T3" fmla="*/ 21 h 172"/>
                <a:gd name="T4" fmla="*/ 30 w 123"/>
                <a:gd name="T5" fmla="*/ 18 h 172"/>
                <a:gd name="T6" fmla="*/ 25 w 123"/>
                <a:gd name="T7" fmla="*/ 11 h 172"/>
                <a:gd name="T8" fmla="*/ 25 w 123"/>
                <a:gd name="T9" fmla="*/ 6 h 172"/>
                <a:gd name="T10" fmla="*/ 23 w 123"/>
                <a:gd name="T11" fmla="*/ 1 h 172"/>
                <a:gd name="T12" fmla="*/ 9 w 123"/>
                <a:gd name="T13" fmla="*/ 0 h 172"/>
                <a:gd name="T14" fmla="*/ 0 w 123"/>
                <a:gd name="T15" fmla="*/ 0 h 172"/>
                <a:gd name="T16" fmla="*/ 12 w 123"/>
                <a:gd name="T17" fmla="*/ 132 h 172"/>
                <a:gd name="T18" fmla="*/ 23 w 123"/>
                <a:gd name="T19" fmla="*/ 144 h 172"/>
                <a:gd name="T20" fmla="*/ 34 w 123"/>
                <a:gd name="T21" fmla="*/ 156 h 172"/>
                <a:gd name="T22" fmla="*/ 52 w 123"/>
                <a:gd name="T23" fmla="*/ 165 h 172"/>
                <a:gd name="T24" fmla="*/ 73 w 123"/>
                <a:gd name="T25" fmla="*/ 169 h 172"/>
                <a:gd name="T26" fmla="*/ 100 w 123"/>
                <a:gd name="T27" fmla="*/ 171 h 172"/>
                <a:gd name="T28" fmla="*/ 116 w 123"/>
                <a:gd name="T29" fmla="*/ 168 h 172"/>
                <a:gd name="T30" fmla="*/ 122 w 123"/>
                <a:gd name="T31" fmla="*/ 159 h 172"/>
                <a:gd name="T32" fmla="*/ 119 w 123"/>
                <a:gd name="T33" fmla="*/ 147 h 172"/>
                <a:gd name="T34" fmla="*/ 107 w 123"/>
                <a:gd name="T35" fmla="*/ 108 h 172"/>
                <a:gd name="T36" fmla="*/ 97 w 123"/>
                <a:gd name="T37" fmla="*/ 71 h 172"/>
                <a:gd name="T38" fmla="*/ 92 w 123"/>
                <a:gd name="T39" fmla="*/ 44 h 172"/>
                <a:gd name="T40" fmla="*/ 92 w 123"/>
                <a:gd name="T41" fmla="*/ 35 h 172"/>
                <a:gd name="T42" fmla="*/ 86 w 123"/>
                <a:gd name="T43" fmla="*/ 26 h 172"/>
                <a:gd name="T44" fmla="*/ 79 w 123"/>
                <a:gd name="T45" fmla="*/ 24 h 172"/>
                <a:gd name="T46" fmla="*/ 65 w 123"/>
                <a:gd name="T47" fmla="*/ 24 h 17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3"/>
                <a:gd name="T73" fmla="*/ 0 h 172"/>
                <a:gd name="T74" fmla="*/ 123 w 123"/>
                <a:gd name="T75" fmla="*/ 172 h 17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3" h="172">
                  <a:moveTo>
                    <a:pt x="65" y="24"/>
                  </a:moveTo>
                  <a:lnTo>
                    <a:pt x="44" y="21"/>
                  </a:lnTo>
                  <a:lnTo>
                    <a:pt x="30" y="18"/>
                  </a:lnTo>
                  <a:lnTo>
                    <a:pt x="25" y="11"/>
                  </a:lnTo>
                  <a:lnTo>
                    <a:pt x="25" y="6"/>
                  </a:lnTo>
                  <a:lnTo>
                    <a:pt x="23" y="1"/>
                  </a:lnTo>
                  <a:lnTo>
                    <a:pt x="9" y="0"/>
                  </a:lnTo>
                  <a:lnTo>
                    <a:pt x="0" y="0"/>
                  </a:lnTo>
                  <a:lnTo>
                    <a:pt x="12" y="132"/>
                  </a:lnTo>
                  <a:lnTo>
                    <a:pt x="23" y="144"/>
                  </a:lnTo>
                  <a:lnTo>
                    <a:pt x="34" y="156"/>
                  </a:lnTo>
                  <a:lnTo>
                    <a:pt x="52" y="165"/>
                  </a:lnTo>
                  <a:lnTo>
                    <a:pt x="73" y="169"/>
                  </a:lnTo>
                  <a:lnTo>
                    <a:pt x="100" y="171"/>
                  </a:lnTo>
                  <a:lnTo>
                    <a:pt x="116" y="168"/>
                  </a:lnTo>
                  <a:lnTo>
                    <a:pt x="122" y="159"/>
                  </a:lnTo>
                  <a:lnTo>
                    <a:pt x="119" y="147"/>
                  </a:lnTo>
                  <a:lnTo>
                    <a:pt x="107" y="108"/>
                  </a:lnTo>
                  <a:lnTo>
                    <a:pt x="97" y="71"/>
                  </a:lnTo>
                  <a:lnTo>
                    <a:pt x="92" y="44"/>
                  </a:lnTo>
                  <a:lnTo>
                    <a:pt x="92" y="35"/>
                  </a:lnTo>
                  <a:lnTo>
                    <a:pt x="86" y="26"/>
                  </a:lnTo>
                  <a:lnTo>
                    <a:pt x="79" y="24"/>
                  </a:lnTo>
                  <a:lnTo>
                    <a:pt x="65" y="24"/>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85700" name="Freeform 204"/>
            <p:cNvSpPr>
              <a:spLocks/>
            </p:cNvSpPr>
            <p:nvPr/>
          </p:nvSpPr>
          <p:spPr bwMode="auto">
            <a:xfrm>
              <a:off x="3522" y="2837"/>
              <a:ext cx="103" cy="156"/>
            </a:xfrm>
            <a:custGeom>
              <a:avLst/>
              <a:gdLst>
                <a:gd name="T0" fmla="*/ 63 w 103"/>
                <a:gd name="T1" fmla="*/ 29 h 156"/>
                <a:gd name="T2" fmla="*/ 46 w 103"/>
                <a:gd name="T3" fmla="*/ 28 h 156"/>
                <a:gd name="T4" fmla="*/ 26 w 103"/>
                <a:gd name="T5" fmla="*/ 26 h 156"/>
                <a:gd name="T6" fmla="*/ 15 w 103"/>
                <a:gd name="T7" fmla="*/ 18 h 156"/>
                <a:gd name="T8" fmla="*/ 7 w 103"/>
                <a:gd name="T9" fmla="*/ 13 h 156"/>
                <a:gd name="T10" fmla="*/ 0 w 103"/>
                <a:gd name="T11" fmla="*/ 0 h 156"/>
                <a:gd name="T12" fmla="*/ 11 w 103"/>
                <a:gd name="T13" fmla="*/ 119 h 156"/>
                <a:gd name="T14" fmla="*/ 20 w 103"/>
                <a:gd name="T15" fmla="*/ 129 h 156"/>
                <a:gd name="T16" fmla="*/ 30 w 103"/>
                <a:gd name="T17" fmla="*/ 139 h 156"/>
                <a:gd name="T18" fmla="*/ 41 w 103"/>
                <a:gd name="T19" fmla="*/ 147 h 156"/>
                <a:gd name="T20" fmla="*/ 51 w 103"/>
                <a:gd name="T21" fmla="*/ 150 h 156"/>
                <a:gd name="T22" fmla="*/ 63 w 103"/>
                <a:gd name="T23" fmla="*/ 152 h 156"/>
                <a:gd name="T24" fmla="*/ 77 w 103"/>
                <a:gd name="T25" fmla="*/ 155 h 156"/>
                <a:gd name="T26" fmla="*/ 90 w 103"/>
                <a:gd name="T27" fmla="*/ 155 h 156"/>
                <a:gd name="T28" fmla="*/ 97 w 103"/>
                <a:gd name="T29" fmla="*/ 152 h 156"/>
                <a:gd name="T30" fmla="*/ 102 w 103"/>
                <a:gd name="T31" fmla="*/ 147 h 156"/>
                <a:gd name="T32" fmla="*/ 99 w 103"/>
                <a:gd name="T33" fmla="*/ 137 h 156"/>
                <a:gd name="T34" fmla="*/ 89 w 103"/>
                <a:gd name="T35" fmla="*/ 116 h 156"/>
                <a:gd name="T36" fmla="*/ 74 w 103"/>
                <a:gd name="T37" fmla="*/ 46 h 156"/>
                <a:gd name="T38" fmla="*/ 72 w 103"/>
                <a:gd name="T39" fmla="*/ 36 h 156"/>
                <a:gd name="T40" fmla="*/ 63 w 103"/>
                <a:gd name="T41" fmla="*/ 29 h 15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3"/>
                <a:gd name="T64" fmla="*/ 0 h 156"/>
                <a:gd name="T65" fmla="*/ 103 w 103"/>
                <a:gd name="T66" fmla="*/ 156 h 15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3" h="156">
                  <a:moveTo>
                    <a:pt x="63" y="29"/>
                  </a:moveTo>
                  <a:lnTo>
                    <a:pt x="46" y="28"/>
                  </a:lnTo>
                  <a:lnTo>
                    <a:pt x="26" y="26"/>
                  </a:lnTo>
                  <a:lnTo>
                    <a:pt x="15" y="18"/>
                  </a:lnTo>
                  <a:lnTo>
                    <a:pt x="7" y="13"/>
                  </a:lnTo>
                  <a:lnTo>
                    <a:pt x="0" y="0"/>
                  </a:lnTo>
                  <a:lnTo>
                    <a:pt x="11" y="119"/>
                  </a:lnTo>
                  <a:lnTo>
                    <a:pt x="20" y="129"/>
                  </a:lnTo>
                  <a:lnTo>
                    <a:pt x="30" y="139"/>
                  </a:lnTo>
                  <a:lnTo>
                    <a:pt x="41" y="147"/>
                  </a:lnTo>
                  <a:lnTo>
                    <a:pt x="51" y="150"/>
                  </a:lnTo>
                  <a:lnTo>
                    <a:pt x="63" y="152"/>
                  </a:lnTo>
                  <a:lnTo>
                    <a:pt x="77" y="155"/>
                  </a:lnTo>
                  <a:lnTo>
                    <a:pt x="90" y="155"/>
                  </a:lnTo>
                  <a:lnTo>
                    <a:pt x="97" y="152"/>
                  </a:lnTo>
                  <a:lnTo>
                    <a:pt x="102" y="147"/>
                  </a:lnTo>
                  <a:lnTo>
                    <a:pt x="99" y="137"/>
                  </a:lnTo>
                  <a:lnTo>
                    <a:pt x="89" y="116"/>
                  </a:lnTo>
                  <a:lnTo>
                    <a:pt x="74" y="46"/>
                  </a:lnTo>
                  <a:lnTo>
                    <a:pt x="72" y="36"/>
                  </a:lnTo>
                  <a:lnTo>
                    <a:pt x="63" y="29"/>
                  </a:lnTo>
                </a:path>
              </a:pathLst>
            </a:custGeom>
            <a:solidFill>
              <a:srgbClr val="606060"/>
            </a:solidFill>
            <a:ln w="9525" cap="rnd">
              <a:noFill/>
              <a:round/>
              <a:headEnd type="none" w="sm" len="sm"/>
              <a:tailEnd type="none" w="sm" len="sm"/>
            </a:ln>
          </p:spPr>
          <p:txBody>
            <a:bodyPr/>
            <a:lstStyle/>
            <a:p>
              <a:endParaRPr lang="es-ES"/>
            </a:p>
          </p:txBody>
        </p:sp>
        <p:sp>
          <p:nvSpPr>
            <p:cNvPr id="85701" name="Freeform 205"/>
            <p:cNvSpPr>
              <a:spLocks/>
            </p:cNvSpPr>
            <p:nvPr/>
          </p:nvSpPr>
          <p:spPr bwMode="auto">
            <a:xfrm>
              <a:off x="4101" y="2783"/>
              <a:ext cx="79" cy="33"/>
            </a:xfrm>
            <a:custGeom>
              <a:avLst/>
              <a:gdLst>
                <a:gd name="T0" fmla="*/ 78 w 79"/>
                <a:gd name="T1" fmla="*/ 11 h 33"/>
                <a:gd name="T2" fmla="*/ 69 w 79"/>
                <a:gd name="T3" fmla="*/ 11 h 33"/>
                <a:gd name="T4" fmla="*/ 65 w 79"/>
                <a:gd name="T5" fmla="*/ 8 h 33"/>
                <a:gd name="T6" fmla="*/ 52 w 79"/>
                <a:gd name="T7" fmla="*/ 1 h 33"/>
                <a:gd name="T8" fmla="*/ 47 w 79"/>
                <a:gd name="T9" fmla="*/ 0 h 33"/>
                <a:gd name="T10" fmla="*/ 44 w 79"/>
                <a:gd name="T11" fmla="*/ 0 h 33"/>
                <a:gd name="T12" fmla="*/ 40 w 79"/>
                <a:gd name="T13" fmla="*/ 0 h 33"/>
                <a:gd name="T14" fmla="*/ 30 w 79"/>
                <a:gd name="T15" fmla="*/ 0 h 33"/>
                <a:gd name="T16" fmla="*/ 25 w 79"/>
                <a:gd name="T17" fmla="*/ 0 h 33"/>
                <a:gd name="T18" fmla="*/ 20 w 79"/>
                <a:gd name="T19" fmla="*/ 0 h 33"/>
                <a:gd name="T20" fmla="*/ 18 w 79"/>
                <a:gd name="T21" fmla="*/ 3 h 33"/>
                <a:gd name="T22" fmla="*/ 12 w 79"/>
                <a:gd name="T23" fmla="*/ 6 h 33"/>
                <a:gd name="T24" fmla="*/ 7 w 79"/>
                <a:gd name="T25" fmla="*/ 8 h 33"/>
                <a:gd name="T26" fmla="*/ 6 w 79"/>
                <a:gd name="T27" fmla="*/ 8 h 33"/>
                <a:gd name="T28" fmla="*/ 2 w 79"/>
                <a:gd name="T29" fmla="*/ 9 h 33"/>
                <a:gd name="T30" fmla="*/ 0 w 79"/>
                <a:gd name="T31" fmla="*/ 11 h 33"/>
                <a:gd name="T32" fmla="*/ 0 w 79"/>
                <a:gd name="T33" fmla="*/ 12 h 33"/>
                <a:gd name="T34" fmla="*/ 0 w 79"/>
                <a:gd name="T35" fmla="*/ 14 h 33"/>
                <a:gd name="T36" fmla="*/ 0 w 79"/>
                <a:gd name="T37" fmla="*/ 16 h 33"/>
                <a:gd name="T38" fmla="*/ 0 w 79"/>
                <a:gd name="T39" fmla="*/ 18 h 33"/>
                <a:gd name="T40" fmla="*/ 2 w 79"/>
                <a:gd name="T41" fmla="*/ 20 h 33"/>
                <a:gd name="T42" fmla="*/ 7 w 79"/>
                <a:gd name="T43" fmla="*/ 20 h 33"/>
                <a:gd name="T44" fmla="*/ 8 w 79"/>
                <a:gd name="T45" fmla="*/ 21 h 33"/>
                <a:gd name="T46" fmla="*/ 12 w 79"/>
                <a:gd name="T47" fmla="*/ 22 h 33"/>
                <a:gd name="T48" fmla="*/ 25 w 79"/>
                <a:gd name="T49" fmla="*/ 21 h 33"/>
                <a:gd name="T50" fmla="*/ 31 w 79"/>
                <a:gd name="T51" fmla="*/ 21 h 33"/>
                <a:gd name="T52" fmla="*/ 37 w 79"/>
                <a:gd name="T53" fmla="*/ 24 h 33"/>
                <a:gd name="T54" fmla="*/ 42 w 79"/>
                <a:gd name="T55" fmla="*/ 25 h 33"/>
                <a:gd name="T56" fmla="*/ 48 w 79"/>
                <a:gd name="T57" fmla="*/ 29 h 33"/>
                <a:gd name="T58" fmla="*/ 52 w 79"/>
                <a:gd name="T59" fmla="*/ 30 h 33"/>
                <a:gd name="T60" fmla="*/ 57 w 79"/>
                <a:gd name="T61" fmla="*/ 32 h 33"/>
                <a:gd name="T62" fmla="*/ 66 w 79"/>
                <a:gd name="T63" fmla="*/ 30 h 33"/>
                <a:gd name="T64" fmla="*/ 73 w 79"/>
                <a:gd name="T65" fmla="*/ 32 h 33"/>
                <a:gd name="T66" fmla="*/ 78 w 79"/>
                <a:gd name="T67" fmla="*/ 11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9"/>
                <a:gd name="T103" fmla="*/ 0 h 33"/>
                <a:gd name="T104" fmla="*/ 79 w 79"/>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9" h="33">
                  <a:moveTo>
                    <a:pt x="78" y="11"/>
                  </a:moveTo>
                  <a:lnTo>
                    <a:pt x="69" y="11"/>
                  </a:lnTo>
                  <a:lnTo>
                    <a:pt x="65" y="8"/>
                  </a:lnTo>
                  <a:lnTo>
                    <a:pt x="52" y="1"/>
                  </a:lnTo>
                  <a:lnTo>
                    <a:pt x="47" y="0"/>
                  </a:lnTo>
                  <a:lnTo>
                    <a:pt x="44" y="0"/>
                  </a:lnTo>
                  <a:lnTo>
                    <a:pt x="40" y="0"/>
                  </a:lnTo>
                  <a:lnTo>
                    <a:pt x="30" y="0"/>
                  </a:lnTo>
                  <a:lnTo>
                    <a:pt x="25" y="0"/>
                  </a:lnTo>
                  <a:lnTo>
                    <a:pt x="20" y="0"/>
                  </a:lnTo>
                  <a:lnTo>
                    <a:pt x="18" y="3"/>
                  </a:lnTo>
                  <a:lnTo>
                    <a:pt x="12" y="6"/>
                  </a:lnTo>
                  <a:lnTo>
                    <a:pt x="7" y="8"/>
                  </a:lnTo>
                  <a:lnTo>
                    <a:pt x="6" y="8"/>
                  </a:lnTo>
                  <a:lnTo>
                    <a:pt x="2" y="9"/>
                  </a:lnTo>
                  <a:lnTo>
                    <a:pt x="0" y="11"/>
                  </a:lnTo>
                  <a:lnTo>
                    <a:pt x="0" y="12"/>
                  </a:lnTo>
                  <a:lnTo>
                    <a:pt x="0" y="14"/>
                  </a:lnTo>
                  <a:lnTo>
                    <a:pt x="0" y="16"/>
                  </a:lnTo>
                  <a:lnTo>
                    <a:pt x="0" y="18"/>
                  </a:lnTo>
                  <a:lnTo>
                    <a:pt x="2" y="20"/>
                  </a:lnTo>
                  <a:lnTo>
                    <a:pt x="7" y="20"/>
                  </a:lnTo>
                  <a:lnTo>
                    <a:pt x="8" y="21"/>
                  </a:lnTo>
                  <a:lnTo>
                    <a:pt x="12" y="22"/>
                  </a:lnTo>
                  <a:lnTo>
                    <a:pt x="25" y="21"/>
                  </a:lnTo>
                  <a:lnTo>
                    <a:pt x="31" y="21"/>
                  </a:lnTo>
                  <a:lnTo>
                    <a:pt x="37" y="24"/>
                  </a:lnTo>
                  <a:lnTo>
                    <a:pt x="42" y="25"/>
                  </a:lnTo>
                  <a:lnTo>
                    <a:pt x="48" y="29"/>
                  </a:lnTo>
                  <a:lnTo>
                    <a:pt x="52" y="30"/>
                  </a:lnTo>
                  <a:lnTo>
                    <a:pt x="57" y="32"/>
                  </a:lnTo>
                  <a:lnTo>
                    <a:pt x="66" y="30"/>
                  </a:lnTo>
                  <a:lnTo>
                    <a:pt x="73" y="32"/>
                  </a:lnTo>
                  <a:lnTo>
                    <a:pt x="78" y="1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5702" name="Freeform 206"/>
            <p:cNvSpPr>
              <a:spLocks/>
            </p:cNvSpPr>
            <p:nvPr/>
          </p:nvSpPr>
          <p:spPr bwMode="auto">
            <a:xfrm>
              <a:off x="4117" y="2795"/>
              <a:ext cx="27" cy="1"/>
            </a:xfrm>
            <a:custGeom>
              <a:avLst/>
              <a:gdLst>
                <a:gd name="T0" fmla="*/ 0 w 27"/>
                <a:gd name="T1" fmla="*/ 0 h 1"/>
                <a:gd name="T2" fmla="*/ 4 w 27"/>
                <a:gd name="T3" fmla="*/ 0 h 1"/>
                <a:gd name="T4" fmla="*/ 12 w 27"/>
                <a:gd name="T5" fmla="*/ 0 h 1"/>
                <a:gd name="T6" fmla="*/ 26 w 27"/>
                <a:gd name="T7" fmla="*/ 0 h 1"/>
                <a:gd name="T8" fmla="*/ 21 w 27"/>
                <a:gd name="T9" fmla="*/ 0 h 1"/>
                <a:gd name="T10" fmla="*/ 12 w 27"/>
                <a:gd name="T11" fmla="*/ 0 h 1"/>
                <a:gd name="T12" fmla="*/ 4 w 27"/>
                <a:gd name="T13" fmla="*/ 0 h 1"/>
                <a:gd name="T14" fmla="*/ 2 w 27"/>
                <a:gd name="T15" fmla="*/ 0 h 1"/>
                <a:gd name="T16" fmla="*/ 0 w 27"/>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1"/>
                <a:gd name="T29" fmla="*/ 27 w 27"/>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1">
                  <a:moveTo>
                    <a:pt x="0" y="0"/>
                  </a:moveTo>
                  <a:lnTo>
                    <a:pt x="4" y="0"/>
                  </a:lnTo>
                  <a:lnTo>
                    <a:pt x="12" y="0"/>
                  </a:lnTo>
                  <a:lnTo>
                    <a:pt x="26" y="0"/>
                  </a:lnTo>
                  <a:lnTo>
                    <a:pt x="21" y="0"/>
                  </a:lnTo>
                  <a:lnTo>
                    <a:pt x="12" y="0"/>
                  </a:lnTo>
                  <a:lnTo>
                    <a:pt x="4" y="0"/>
                  </a:lnTo>
                  <a:lnTo>
                    <a:pt x="2"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703" name="Freeform 207"/>
            <p:cNvSpPr>
              <a:spLocks/>
            </p:cNvSpPr>
            <p:nvPr/>
          </p:nvSpPr>
          <p:spPr bwMode="auto">
            <a:xfrm>
              <a:off x="4122" y="2799"/>
              <a:ext cx="26" cy="1"/>
            </a:xfrm>
            <a:custGeom>
              <a:avLst/>
              <a:gdLst>
                <a:gd name="T0" fmla="*/ 0 w 26"/>
                <a:gd name="T1" fmla="*/ 0 h 1"/>
                <a:gd name="T2" fmla="*/ 25 w 26"/>
                <a:gd name="T3" fmla="*/ 0 h 1"/>
                <a:gd name="T4" fmla="*/ 0 w 26"/>
                <a:gd name="T5" fmla="*/ 0 h 1"/>
                <a:gd name="T6" fmla="*/ 0 60000 65536"/>
                <a:gd name="T7" fmla="*/ 0 60000 65536"/>
                <a:gd name="T8" fmla="*/ 0 60000 65536"/>
                <a:gd name="T9" fmla="*/ 0 w 26"/>
                <a:gd name="T10" fmla="*/ 0 h 1"/>
                <a:gd name="T11" fmla="*/ 26 w 26"/>
                <a:gd name="T12" fmla="*/ 1 h 1"/>
              </a:gdLst>
              <a:ahLst/>
              <a:cxnLst>
                <a:cxn ang="T6">
                  <a:pos x="T0" y="T1"/>
                </a:cxn>
                <a:cxn ang="T7">
                  <a:pos x="T2" y="T3"/>
                </a:cxn>
                <a:cxn ang="T8">
                  <a:pos x="T4" y="T5"/>
                </a:cxn>
              </a:cxnLst>
              <a:rect l="T9" t="T10" r="T11" b="T12"/>
              <a:pathLst>
                <a:path w="26" h="1">
                  <a:moveTo>
                    <a:pt x="0" y="0"/>
                  </a:moveTo>
                  <a:lnTo>
                    <a:pt x="25"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704" name="Freeform 208"/>
            <p:cNvSpPr>
              <a:spLocks/>
            </p:cNvSpPr>
            <p:nvPr/>
          </p:nvSpPr>
          <p:spPr bwMode="auto">
            <a:xfrm>
              <a:off x="4108" y="2795"/>
              <a:ext cx="28" cy="26"/>
            </a:xfrm>
            <a:custGeom>
              <a:avLst/>
              <a:gdLst>
                <a:gd name="T0" fmla="*/ 27 w 28"/>
                <a:gd name="T1" fmla="*/ 0 h 26"/>
                <a:gd name="T2" fmla="*/ 13 w 28"/>
                <a:gd name="T3" fmla="*/ 25 h 26"/>
                <a:gd name="T4" fmla="*/ 0 w 28"/>
                <a:gd name="T5" fmla="*/ 25 h 26"/>
                <a:gd name="T6" fmla="*/ 13 w 28"/>
                <a:gd name="T7" fmla="*/ 25 h 26"/>
                <a:gd name="T8" fmla="*/ 27 w 28"/>
                <a:gd name="T9" fmla="*/ 0 h 26"/>
                <a:gd name="T10" fmla="*/ 0 60000 65536"/>
                <a:gd name="T11" fmla="*/ 0 60000 65536"/>
                <a:gd name="T12" fmla="*/ 0 60000 65536"/>
                <a:gd name="T13" fmla="*/ 0 60000 65536"/>
                <a:gd name="T14" fmla="*/ 0 60000 65536"/>
                <a:gd name="T15" fmla="*/ 0 w 28"/>
                <a:gd name="T16" fmla="*/ 0 h 26"/>
                <a:gd name="T17" fmla="*/ 28 w 28"/>
                <a:gd name="T18" fmla="*/ 26 h 26"/>
              </a:gdLst>
              <a:ahLst/>
              <a:cxnLst>
                <a:cxn ang="T10">
                  <a:pos x="T0" y="T1"/>
                </a:cxn>
                <a:cxn ang="T11">
                  <a:pos x="T2" y="T3"/>
                </a:cxn>
                <a:cxn ang="T12">
                  <a:pos x="T4" y="T5"/>
                </a:cxn>
                <a:cxn ang="T13">
                  <a:pos x="T6" y="T7"/>
                </a:cxn>
                <a:cxn ang="T14">
                  <a:pos x="T8" y="T9"/>
                </a:cxn>
              </a:cxnLst>
              <a:rect l="T15" t="T16" r="T17" b="T18"/>
              <a:pathLst>
                <a:path w="28" h="26">
                  <a:moveTo>
                    <a:pt x="27" y="0"/>
                  </a:moveTo>
                  <a:lnTo>
                    <a:pt x="13" y="25"/>
                  </a:lnTo>
                  <a:lnTo>
                    <a:pt x="0" y="25"/>
                  </a:lnTo>
                  <a:lnTo>
                    <a:pt x="13" y="25"/>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85705" name="Freeform 209"/>
            <p:cNvSpPr>
              <a:spLocks/>
            </p:cNvSpPr>
            <p:nvPr/>
          </p:nvSpPr>
          <p:spPr bwMode="auto">
            <a:xfrm>
              <a:off x="4154" y="2790"/>
              <a:ext cx="28" cy="1"/>
            </a:xfrm>
            <a:custGeom>
              <a:avLst/>
              <a:gdLst>
                <a:gd name="T0" fmla="*/ 0 w 28"/>
                <a:gd name="T1" fmla="*/ 0 h 1"/>
                <a:gd name="T2" fmla="*/ 27 w 28"/>
                <a:gd name="T3" fmla="*/ 0 h 1"/>
                <a:gd name="T4" fmla="*/ 0 w 28"/>
                <a:gd name="T5" fmla="*/ 0 h 1"/>
                <a:gd name="T6" fmla="*/ 0 60000 65536"/>
                <a:gd name="T7" fmla="*/ 0 60000 65536"/>
                <a:gd name="T8" fmla="*/ 0 60000 65536"/>
                <a:gd name="T9" fmla="*/ 0 w 28"/>
                <a:gd name="T10" fmla="*/ 0 h 1"/>
                <a:gd name="T11" fmla="*/ 28 w 28"/>
                <a:gd name="T12" fmla="*/ 1 h 1"/>
              </a:gdLst>
              <a:ahLst/>
              <a:cxnLst>
                <a:cxn ang="T6">
                  <a:pos x="T0" y="T1"/>
                </a:cxn>
                <a:cxn ang="T7">
                  <a:pos x="T2" y="T3"/>
                </a:cxn>
                <a:cxn ang="T8">
                  <a:pos x="T4" y="T5"/>
                </a:cxn>
              </a:cxnLst>
              <a:rect l="T9" t="T10" r="T11" b="T12"/>
              <a:pathLst>
                <a:path w="28" h="1">
                  <a:moveTo>
                    <a:pt x="0" y="0"/>
                  </a:moveTo>
                  <a:lnTo>
                    <a:pt x="27"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706" name="Freeform 210"/>
            <p:cNvSpPr>
              <a:spLocks/>
            </p:cNvSpPr>
            <p:nvPr/>
          </p:nvSpPr>
          <p:spPr bwMode="auto">
            <a:xfrm>
              <a:off x="4161" y="2791"/>
              <a:ext cx="27" cy="27"/>
            </a:xfrm>
            <a:custGeom>
              <a:avLst/>
              <a:gdLst>
                <a:gd name="T0" fmla="*/ 0 w 27"/>
                <a:gd name="T1" fmla="*/ 0 h 27"/>
                <a:gd name="T2" fmla="*/ 14 w 27"/>
                <a:gd name="T3" fmla="*/ 16 h 27"/>
                <a:gd name="T4" fmla="*/ 26 w 27"/>
                <a:gd name="T5" fmla="*/ 26 h 27"/>
                <a:gd name="T6" fmla="*/ 14 w 27"/>
                <a:gd name="T7" fmla="*/ 16 h 27"/>
                <a:gd name="T8" fmla="*/ 0 w 27"/>
                <a:gd name="T9" fmla="*/ 0 h 27"/>
                <a:gd name="T10" fmla="*/ 0 60000 65536"/>
                <a:gd name="T11" fmla="*/ 0 60000 65536"/>
                <a:gd name="T12" fmla="*/ 0 60000 65536"/>
                <a:gd name="T13" fmla="*/ 0 60000 65536"/>
                <a:gd name="T14" fmla="*/ 0 60000 65536"/>
                <a:gd name="T15" fmla="*/ 0 w 27"/>
                <a:gd name="T16" fmla="*/ 0 h 27"/>
                <a:gd name="T17" fmla="*/ 27 w 27"/>
                <a:gd name="T18" fmla="*/ 27 h 27"/>
              </a:gdLst>
              <a:ahLst/>
              <a:cxnLst>
                <a:cxn ang="T10">
                  <a:pos x="T0" y="T1"/>
                </a:cxn>
                <a:cxn ang="T11">
                  <a:pos x="T2" y="T3"/>
                </a:cxn>
                <a:cxn ang="T12">
                  <a:pos x="T4" y="T5"/>
                </a:cxn>
                <a:cxn ang="T13">
                  <a:pos x="T6" y="T7"/>
                </a:cxn>
                <a:cxn ang="T14">
                  <a:pos x="T8" y="T9"/>
                </a:cxn>
              </a:cxnLst>
              <a:rect l="T15" t="T16" r="T17" b="T18"/>
              <a:pathLst>
                <a:path w="27" h="27">
                  <a:moveTo>
                    <a:pt x="0" y="0"/>
                  </a:moveTo>
                  <a:lnTo>
                    <a:pt x="14" y="16"/>
                  </a:lnTo>
                  <a:lnTo>
                    <a:pt x="26" y="26"/>
                  </a:lnTo>
                  <a:lnTo>
                    <a:pt x="14" y="16"/>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707" name="Freeform 211"/>
            <p:cNvSpPr>
              <a:spLocks/>
            </p:cNvSpPr>
            <p:nvPr/>
          </p:nvSpPr>
          <p:spPr bwMode="auto">
            <a:xfrm>
              <a:off x="4173" y="2793"/>
              <a:ext cx="30" cy="33"/>
            </a:xfrm>
            <a:custGeom>
              <a:avLst/>
              <a:gdLst>
                <a:gd name="T0" fmla="*/ 27 w 30"/>
                <a:gd name="T1" fmla="*/ 0 h 33"/>
                <a:gd name="T2" fmla="*/ 15 w 30"/>
                <a:gd name="T3" fmla="*/ 0 h 33"/>
                <a:gd name="T4" fmla="*/ 3 w 30"/>
                <a:gd name="T5" fmla="*/ 0 h 33"/>
                <a:gd name="T6" fmla="*/ 0 w 30"/>
                <a:gd name="T7" fmla="*/ 5 h 33"/>
                <a:gd name="T8" fmla="*/ 0 w 30"/>
                <a:gd name="T9" fmla="*/ 13 h 33"/>
                <a:gd name="T10" fmla="*/ 0 w 30"/>
                <a:gd name="T11" fmla="*/ 20 h 33"/>
                <a:gd name="T12" fmla="*/ 0 w 30"/>
                <a:gd name="T13" fmla="*/ 25 h 33"/>
                <a:gd name="T14" fmla="*/ 29 w 30"/>
                <a:gd name="T15" fmla="*/ 32 h 33"/>
                <a:gd name="T16" fmla="*/ 27 w 30"/>
                <a:gd name="T17" fmla="*/ 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33"/>
                <a:gd name="T29" fmla="*/ 30 w 30"/>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33">
                  <a:moveTo>
                    <a:pt x="27" y="0"/>
                  </a:moveTo>
                  <a:lnTo>
                    <a:pt x="15" y="0"/>
                  </a:lnTo>
                  <a:lnTo>
                    <a:pt x="3" y="0"/>
                  </a:lnTo>
                  <a:lnTo>
                    <a:pt x="0" y="5"/>
                  </a:lnTo>
                  <a:lnTo>
                    <a:pt x="0" y="13"/>
                  </a:lnTo>
                  <a:lnTo>
                    <a:pt x="0" y="20"/>
                  </a:lnTo>
                  <a:lnTo>
                    <a:pt x="0" y="25"/>
                  </a:lnTo>
                  <a:lnTo>
                    <a:pt x="29" y="32"/>
                  </a:lnTo>
                  <a:lnTo>
                    <a:pt x="27"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85708" name="Freeform 212"/>
            <p:cNvSpPr>
              <a:spLocks/>
            </p:cNvSpPr>
            <p:nvPr/>
          </p:nvSpPr>
          <p:spPr bwMode="auto">
            <a:xfrm>
              <a:off x="4178" y="2795"/>
              <a:ext cx="27" cy="26"/>
            </a:xfrm>
            <a:custGeom>
              <a:avLst/>
              <a:gdLst>
                <a:gd name="T0" fmla="*/ 23 w 27"/>
                <a:gd name="T1" fmla="*/ 0 h 26"/>
                <a:gd name="T2" fmla="*/ 13 w 27"/>
                <a:gd name="T3" fmla="*/ 0 h 26"/>
                <a:gd name="T4" fmla="*/ 4 w 27"/>
                <a:gd name="T5" fmla="*/ 0 h 26"/>
                <a:gd name="T6" fmla="*/ 1 w 27"/>
                <a:gd name="T7" fmla="*/ 2 h 26"/>
                <a:gd name="T8" fmla="*/ 0 w 27"/>
                <a:gd name="T9" fmla="*/ 10 h 26"/>
                <a:gd name="T10" fmla="*/ 0 w 27"/>
                <a:gd name="T11" fmla="*/ 18 h 26"/>
                <a:gd name="T12" fmla="*/ 0 w 27"/>
                <a:gd name="T13" fmla="*/ 19 h 26"/>
                <a:gd name="T14" fmla="*/ 26 w 27"/>
                <a:gd name="T15" fmla="*/ 25 h 26"/>
                <a:gd name="T16" fmla="*/ 23 w 27"/>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26"/>
                <a:gd name="T29" fmla="*/ 27 w 27"/>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26">
                  <a:moveTo>
                    <a:pt x="23" y="0"/>
                  </a:moveTo>
                  <a:lnTo>
                    <a:pt x="13" y="0"/>
                  </a:lnTo>
                  <a:lnTo>
                    <a:pt x="4" y="0"/>
                  </a:lnTo>
                  <a:lnTo>
                    <a:pt x="1" y="2"/>
                  </a:lnTo>
                  <a:lnTo>
                    <a:pt x="0" y="10"/>
                  </a:lnTo>
                  <a:lnTo>
                    <a:pt x="0" y="18"/>
                  </a:lnTo>
                  <a:lnTo>
                    <a:pt x="0" y="19"/>
                  </a:lnTo>
                  <a:lnTo>
                    <a:pt x="26" y="25"/>
                  </a:lnTo>
                  <a:lnTo>
                    <a:pt x="23" y="0"/>
                  </a:lnTo>
                </a:path>
              </a:pathLst>
            </a:custGeom>
            <a:solidFill>
              <a:srgbClr val="E0E0E0"/>
            </a:solidFill>
            <a:ln w="9525" cap="rnd">
              <a:noFill/>
              <a:round/>
              <a:headEnd type="none" w="sm" len="sm"/>
              <a:tailEnd type="none" w="sm" len="sm"/>
            </a:ln>
          </p:spPr>
          <p:txBody>
            <a:bodyPr/>
            <a:lstStyle/>
            <a:p>
              <a:endParaRPr lang="es-ES"/>
            </a:p>
          </p:txBody>
        </p:sp>
        <p:sp>
          <p:nvSpPr>
            <p:cNvPr id="85709" name="Freeform 213"/>
            <p:cNvSpPr>
              <a:spLocks/>
            </p:cNvSpPr>
            <p:nvPr/>
          </p:nvSpPr>
          <p:spPr bwMode="auto">
            <a:xfrm>
              <a:off x="4191" y="2755"/>
              <a:ext cx="105" cy="73"/>
            </a:xfrm>
            <a:custGeom>
              <a:avLst/>
              <a:gdLst>
                <a:gd name="T0" fmla="*/ 1 w 105"/>
                <a:gd name="T1" fmla="*/ 35 h 73"/>
                <a:gd name="T2" fmla="*/ 0 w 105"/>
                <a:gd name="T3" fmla="*/ 43 h 73"/>
                <a:gd name="T4" fmla="*/ 0 w 105"/>
                <a:gd name="T5" fmla="*/ 52 h 73"/>
                <a:gd name="T6" fmla="*/ 0 w 105"/>
                <a:gd name="T7" fmla="*/ 59 h 73"/>
                <a:gd name="T8" fmla="*/ 4 w 105"/>
                <a:gd name="T9" fmla="*/ 69 h 73"/>
                <a:gd name="T10" fmla="*/ 38 w 105"/>
                <a:gd name="T11" fmla="*/ 72 h 73"/>
                <a:gd name="T12" fmla="*/ 68 w 105"/>
                <a:gd name="T13" fmla="*/ 69 h 73"/>
                <a:gd name="T14" fmla="*/ 94 w 105"/>
                <a:gd name="T15" fmla="*/ 64 h 73"/>
                <a:gd name="T16" fmla="*/ 96 w 105"/>
                <a:gd name="T17" fmla="*/ 38 h 73"/>
                <a:gd name="T18" fmla="*/ 99 w 105"/>
                <a:gd name="T19" fmla="*/ 22 h 73"/>
                <a:gd name="T20" fmla="*/ 104 w 105"/>
                <a:gd name="T21" fmla="*/ 0 h 73"/>
                <a:gd name="T22" fmla="*/ 90 w 105"/>
                <a:gd name="T23" fmla="*/ 12 h 73"/>
                <a:gd name="T24" fmla="*/ 84 w 105"/>
                <a:gd name="T25" fmla="*/ 16 h 73"/>
                <a:gd name="T26" fmla="*/ 80 w 105"/>
                <a:gd name="T27" fmla="*/ 20 h 73"/>
                <a:gd name="T28" fmla="*/ 77 w 105"/>
                <a:gd name="T29" fmla="*/ 21 h 73"/>
                <a:gd name="T30" fmla="*/ 73 w 105"/>
                <a:gd name="T31" fmla="*/ 24 h 73"/>
                <a:gd name="T32" fmla="*/ 72 w 105"/>
                <a:gd name="T33" fmla="*/ 24 h 73"/>
                <a:gd name="T34" fmla="*/ 66 w 105"/>
                <a:gd name="T35" fmla="*/ 24 h 73"/>
                <a:gd name="T36" fmla="*/ 61 w 105"/>
                <a:gd name="T37" fmla="*/ 25 h 73"/>
                <a:gd name="T38" fmla="*/ 43 w 105"/>
                <a:gd name="T39" fmla="*/ 28 h 73"/>
                <a:gd name="T40" fmla="*/ 1 w 105"/>
                <a:gd name="T41" fmla="*/ 35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5"/>
                <a:gd name="T64" fmla="*/ 0 h 73"/>
                <a:gd name="T65" fmla="*/ 105 w 105"/>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5" h="73">
                  <a:moveTo>
                    <a:pt x="1" y="35"/>
                  </a:moveTo>
                  <a:lnTo>
                    <a:pt x="0" y="43"/>
                  </a:lnTo>
                  <a:lnTo>
                    <a:pt x="0" y="52"/>
                  </a:lnTo>
                  <a:lnTo>
                    <a:pt x="0" y="59"/>
                  </a:lnTo>
                  <a:lnTo>
                    <a:pt x="4" y="69"/>
                  </a:lnTo>
                  <a:lnTo>
                    <a:pt x="38" y="72"/>
                  </a:lnTo>
                  <a:lnTo>
                    <a:pt x="68" y="69"/>
                  </a:lnTo>
                  <a:lnTo>
                    <a:pt x="94" y="64"/>
                  </a:lnTo>
                  <a:lnTo>
                    <a:pt x="96" y="38"/>
                  </a:lnTo>
                  <a:lnTo>
                    <a:pt x="99" y="22"/>
                  </a:lnTo>
                  <a:lnTo>
                    <a:pt x="104" y="0"/>
                  </a:lnTo>
                  <a:lnTo>
                    <a:pt x="90" y="12"/>
                  </a:lnTo>
                  <a:lnTo>
                    <a:pt x="84" y="16"/>
                  </a:lnTo>
                  <a:lnTo>
                    <a:pt x="80" y="20"/>
                  </a:lnTo>
                  <a:lnTo>
                    <a:pt x="77" y="21"/>
                  </a:lnTo>
                  <a:lnTo>
                    <a:pt x="73" y="24"/>
                  </a:lnTo>
                  <a:lnTo>
                    <a:pt x="72" y="24"/>
                  </a:lnTo>
                  <a:lnTo>
                    <a:pt x="66" y="24"/>
                  </a:lnTo>
                  <a:lnTo>
                    <a:pt x="61" y="25"/>
                  </a:lnTo>
                  <a:lnTo>
                    <a:pt x="43" y="28"/>
                  </a:lnTo>
                  <a:lnTo>
                    <a:pt x="1" y="35"/>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710" name="Freeform 214"/>
            <p:cNvSpPr>
              <a:spLocks/>
            </p:cNvSpPr>
            <p:nvPr/>
          </p:nvSpPr>
          <p:spPr bwMode="auto">
            <a:xfrm>
              <a:off x="4199" y="2723"/>
              <a:ext cx="159" cy="103"/>
            </a:xfrm>
            <a:custGeom>
              <a:avLst/>
              <a:gdLst>
                <a:gd name="T0" fmla="*/ 128 w 159"/>
                <a:gd name="T1" fmla="*/ 0 h 103"/>
                <a:gd name="T2" fmla="*/ 114 w 159"/>
                <a:gd name="T3" fmla="*/ 1 h 103"/>
                <a:gd name="T4" fmla="*/ 111 w 159"/>
                <a:gd name="T5" fmla="*/ 9 h 103"/>
                <a:gd name="T6" fmla="*/ 109 w 159"/>
                <a:gd name="T7" fmla="*/ 14 h 103"/>
                <a:gd name="T8" fmla="*/ 113 w 159"/>
                <a:gd name="T9" fmla="*/ 20 h 103"/>
                <a:gd name="T10" fmla="*/ 119 w 159"/>
                <a:gd name="T11" fmla="*/ 29 h 103"/>
                <a:gd name="T12" fmla="*/ 113 w 159"/>
                <a:gd name="T13" fmla="*/ 25 h 103"/>
                <a:gd name="T14" fmla="*/ 107 w 159"/>
                <a:gd name="T15" fmla="*/ 18 h 103"/>
                <a:gd name="T16" fmla="*/ 101 w 159"/>
                <a:gd name="T17" fmla="*/ 30 h 103"/>
                <a:gd name="T18" fmla="*/ 97 w 159"/>
                <a:gd name="T19" fmla="*/ 34 h 103"/>
                <a:gd name="T20" fmla="*/ 91 w 159"/>
                <a:gd name="T21" fmla="*/ 42 h 103"/>
                <a:gd name="T22" fmla="*/ 77 w 159"/>
                <a:gd name="T23" fmla="*/ 53 h 103"/>
                <a:gd name="T24" fmla="*/ 77 w 159"/>
                <a:gd name="T25" fmla="*/ 56 h 103"/>
                <a:gd name="T26" fmla="*/ 80 w 159"/>
                <a:gd name="T27" fmla="*/ 60 h 103"/>
                <a:gd name="T28" fmla="*/ 91 w 159"/>
                <a:gd name="T29" fmla="*/ 71 h 103"/>
                <a:gd name="T30" fmla="*/ 82 w 159"/>
                <a:gd name="T31" fmla="*/ 66 h 103"/>
                <a:gd name="T32" fmla="*/ 75 w 159"/>
                <a:gd name="T33" fmla="*/ 63 h 103"/>
                <a:gd name="T34" fmla="*/ 73 w 159"/>
                <a:gd name="T35" fmla="*/ 57 h 103"/>
                <a:gd name="T36" fmla="*/ 44 w 159"/>
                <a:gd name="T37" fmla="*/ 63 h 103"/>
                <a:gd name="T38" fmla="*/ 22 w 159"/>
                <a:gd name="T39" fmla="*/ 65 h 103"/>
                <a:gd name="T40" fmla="*/ 32 w 159"/>
                <a:gd name="T41" fmla="*/ 71 h 103"/>
                <a:gd name="T42" fmla="*/ 38 w 159"/>
                <a:gd name="T43" fmla="*/ 77 h 103"/>
                <a:gd name="T44" fmla="*/ 49 w 159"/>
                <a:gd name="T45" fmla="*/ 83 h 103"/>
                <a:gd name="T46" fmla="*/ 35 w 159"/>
                <a:gd name="T47" fmla="*/ 77 h 103"/>
                <a:gd name="T48" fmla="*/ 20 w 159"/>
                <a:gd name="T49" fmla="*/ 65 h 103"/>
                <a:gd name="T50" fmla="*/ 0 w 159"/>
                <a:gd name="T51" fmla="*/ 68 h 103"/>
                <a:gd name="T52" fmla="*/ 0 w 159"/>
                <a:gd name="T53" fmla="*/ 75 h 103"/>
                <a:gd name="T54" fmla="*/ 0 w 159"/>
                <a:gd name="T55" fmla="*/ 90 h 103"/>
                <a:gd name="T56" fmla="*/ 3 w 159"/>
                <a:gd name="T57" fmla="*/ 98 h 103"/>
                <a:gd name="T58" fmla="*/ 21 w 159"/>
                <a:gd name="T59" fmla="*/ 102 h 103"/>
                <a:gd name="T60" fmla="*/ 44 w 159"/>
                <a:gd name="T61" fmla="*/ 99 h 103"/>
                <a:gd name="T62" fmla="*/ 65 w 159"/>
                <a:gd name="T63" fmla="*/ 98 h 103"/>
                <a:gd name="T64" fmla="*/ 91 w 159"/>
                <a:gd name="T65" fmla="*/ 94 h 103"/>
                <a:gd name="T66" fmla="*/ 93 w 159"/>
                <a:gd name="T67" fmla="*/ 92 h 103"/>
                <a:gd name="T68" fmla="*/ 103 w 159"/>
                <a:gd name="T69" fmla="*/ 86 h 103"/>
                <a:gd name="T70" fmla="*/ 117 w 159"/>
                <a:gd name="T71" fmla="*/ 77 h 103"/>
                <a:gd name="T72" fmla="*/ 135 w 159"/>
                <a:gd name="T73" fmla="*/ 56 h 103"/>
                <a:gd name="T74" fmla="*/ 153 w 159"/>
                <a:gd name="T75" fmla="*/ 36 h 103"/>
                <a:gd name="T76" fmla="*/ 158 w 159"/>
                <a:gd name="T77" fmla="*/ 26 h 103"/>
                <a:gd name="T78" fmla="*/ 153 w 159"/>
                <a:gd name="T79" fmla="*/ 10 h 103"/>
                <a:gd name="T80" fmla="*/ 144 w 159"/>
                <a:gd name="T81" fmla="*/ 0 h 103"/>
                <a:gd name="T82" fmla="*/ 128 w 159"/>
                <a:gd name="T83" fmla="*/ 0 h 10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9"/>
                <a:gd name="T127" fmla="*/ 0 h 103"/>
                <a:gd name="T128" fmla="*/ 159 w 159"/>
                <a:gd name="T129" fmla="*/ 103 h 10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9" h="103">
                  <a:moveTo>
                    <a:pt x="128" y="0"/>
                  </a:moveTo>
                  <a:lnTo>
                    <a:pt x="114" y="1"/>
                  </a:lnTo>
                  <a:lnTo>
                    <a:pt x="111" y="9"/>
                  </a:lnTo>
                  <a:lnTo>
                    <a:pt x="109" y="14"/>
                  </a:lnTo>
                  <a:lnTo>
                    <a:pt x="113" y="20"/>
                  </a:lnTo>
                  <a:lnTo>
                    <a:pt x="119" y="29"/>
                  </a:lnTo>
                  <a:lnTo>
                    <a:pt x="113" y="25"/>
                  </a:lnTo>
                  <a:lnTo>
                    <a:pt x="107" y="18"/>
                  </a:lnTo>
                  <a:lnTo>
                    <a:pt x="101" y="30"/>
                  </a:lnTo>
                  <a:lnTo>
                    <a:pt x="97" y="34"/>
                  </a:lnTo>
                  <a:lnTo>
                    <a:pt x="91" y="42"/>
                  </a:lnTo>
                  <a:lnTo>
                    <a:pt x="77" y="53"/>
                  </a:lnTo>
                  <a:lnTo>
                    <a:pt x="77" y="56"/>
                  </a:lnTo>
                  <a:lnTo>
                    <a:pt x="80" y="60"/>
                  </a:lnTo>
                  <a:lnTo>
                    <a:pt x="91" y="71"/>
                  </a:lnTo>
                  <a:lnTo>
                    <a:pt x="82" y="66"/>
                  </a:lnTo>
                  <a:lnTo>
                    <a:pt x="75" y="63"/>
                  </a:lnTo>
                  <a:lnTo>
                    <a:pt x="73" y="57"/>
                  </a:lnTo>
                  <a:lnTo>
                    <a:pt x="44" y="63"/>
                  </a:lnTo>
                  <a:lnTo>
                    <a:pt x="22" y="65"/>
                  </a:lnTo>
                  <a:lnTo>
                    <a:pt x="32" y="71"/>
                  </a:lnTo>
                  <a:lnTo>
                    <a:pt x="38" y="77"/>
                  </a:lnTo>
                  <a:lnTo>
                    <a:pt x="49" y="83"/>
                  </a:lnTo>
                  <a:lnTo>
                    <a:pt x="35" y="77"/>
                  </a:lnTo>
                  <a:lnTo>
                    <a:pt x="20" y="65"/>
                  </a:lnTo>
                  <a:lnTo>
                    <a:pt x="0" y="68"/>
                  </a:lnTo>
                  <a:lnTo>
                    <a:pt x="0" y="75"/>
                  </a:lnTo>
                  <a:lnTo>
                    <a:pt x="0" y="90"/>
                  </a:lnTo>
                  <a:lnTo>
                    <a:pt x="3" y="98"/>
                  </a:lnTo>
                  <a:lnTo>
                    <a:pt x="21" y="102"/>
                  </a:lnTo>
                  <a:lnTo>
                    <a:pt x="44" y="99"/>
                  </a:lnTo>
                  <a:lnTo>
                    <a:pt x="65" y="98"/>
                  </a:lnTo>
                  <a:lnTo>
                    <a:pt x="91" y="94"/>
                  </a:lnTo>
                  <a:lnTo>
                    <a:pt x="93" y="92"/>
                  </a:lnTo>
                  <a:lnTo>
                    <a:pt x="103" y="86"/>
                  </a:lnTo>
                  <a:lnTo>
                    <a:pt x="117" y="77"/>
                  </a:lnTo>
                  <a:lnTo>
                    <a:pt x="135" y="56"/>
                  </a:lnTo>
                  <a:lnTo>
                    <a:pt x="153" y="36"/>
                  </a:lnTo>
                  <a:lnTo>
                    <a:pt x="158" y="26"/>
                  </a:lnTo>
                  <a:lnTo>
                    <a:pt x="153" y="10"/>
                  </a:lnTo>
                  <a:lnTo>
                    <a:pt x="144" y="0"/>
                  </a:lnTo>
                  <a:lnTo>
                    <a:pt x="128" y="0"/>
                  </a:lnTo>
                </a:path>
              </a:pathLst>
            </a:custGeom>
            <a:solidFill>
              <a:srgbClr val="808080"/>
            </a:solidFill>
            <a:ln w="9525" cap="rnd">
              <a:noFill/>
              <a:round/>
              <a:headEnd type="none" w="sm" len="sm"/>
              <a:tailEnd type="none" w="sm" len="sm"/>
            </a:ln>
          </p:spPr>
          <p:txBody>
            <a:bodyPr/>
            <a:lstStyle/>
            <a:p>
              <a:endParaRPr lang="es-ES"/>
            </a:p>
          </p:txBody>
        </p:sp>
      </p:grpSp>
      <p:grpSp>
        <p:nvGrpSpPr>
          <p:cNvPr id="85001" name="Group 215"/>
          <p:cNvGrpSpPr>
            <a:grpSpLocks/>
          </p:cNvGrpSpPr>
          <p:nvPr/>
        </p:nvGrpSpPr>
        <p:grpSpPr bwMode="auto">
          <a:xfrm>
            <a:off x="1143000" y="4473575"/>
            <a:ext cx="1774825" cy="1139825"/>
            <a:chOff x="704" y="2507"/>
            <a:chExt cx="994" cy="639"/>
          </a:xfrm>
        </p:grpSpPr>
        <p:sp>
          <p:nvSpPr>
            <p:cNvPr id="85365" name="Oval 216"/>
            <p:cNvSpPr>
              <a:spLocks noChangeArrowheads="1"/>
            </p:cNvSpPr>
            <p:nvPr/>
          </p:nvSpPr>
          <p:spPr bwMode="auto">
            <a:xfrm>
              <a:off x="971" y="2948"/>
              <a:ext cx="106" cy="45"/>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85366" name="Rectangle 217"/>
            <p:cNvSpPr>
              <a:spLocks noChangeArrowheads="1"/>
            </p:cNvSpPr>
            <p:nvPr/>
          </p:nvSpPr>
          <p:spPr bwMode="auto">
            <a:xfrm>
              <a:off x="1012" y="2880"/>
              <a:ext cx="20" cy="71"/>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85367" name="Freeform 218"/>
            <p:cNvSpPr>
              <a:spLocks/>
            </p:cNvSpPr>
            <p:nvPr/>
          </p:nvSpPr>
          <p:spPr bwMode="auto">
            <a:xfrm>
              <a:off x="935" y="2820"/>
              <a:ext cx="189" cy="64"/>
            </a:xfrm>
            <a:custGeom>
              <a:avLst/>
              <a:gdLst>
                <a:gd name="T0" fmla="*/ 188 w 189"/>
                <a:gd name="T1" fmla="*/ 32 h 64"/>
                <a:gd name="T2" fmla="*/ 188 w 189"/>
                <a:gd name="T3" fmla="*/ 51 h 64"/>
                <a:gd name="T4" fmla="*/ 125 w 189"/>
                <a:gd name="T5" fmla="*/ 63 h 64"/>
                <a:gd name="T6" fmla="*/ 57 w 189"/>
                <a:gd name="T7" fmla="*/ 63 h 64"/>
                <a:gd name="T8" fmla="*/ 2 w 189"/>
                <a:gd name="T9" fmla="*/ 45 h 64"/>
                <a:gd name="T10" fmla="*/ 0 w 189"/>
                <a:gd name="T11" fmla="*/ 0 h 64"/>
                <a:gd name="T12" fmla="*/ 106 w 189"/>
                <a:gd name="T13" fmla="*/ 0 h 64"/>
                <a:gd name="T14" fmla="*/ 188 w 189"/>
                <a:gd name="T15" fmla="*/ 32 h 64"/>
                <a:gd name="T16" fmla="*/ 0 60000 65536"/>
                <a:gd name="T17" fmla="*/ 0 60000 65536"/>
                <a:gd name="T18" fmla="*/ 0 60000 65536"/>
                <a:gd name="T19" fmla="*/ 0 60000 65536"/>
                <a:gd name="T20" fmla="*/ 0 60000 65536"/>
                <a:gd name="T21" fmla="*/ 0 60000 65536"/>
                <a:gd name="T22" fmla="*/ 0 60000 65536"/>
                <a:gd name="T23" fmla="*/ 0 60000 65536"/>
                <a:gd name="T24" fmla="*/ 0 w 189"/>
                <a:gd name="T25" fmla="*/ 0 h 64"/>
                <a:gd name="T26" fmla="*/ 189 w 189"/>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9" h="64">
                  <a:moveTo>
                    <a:pt x="188" y="32"/>
                  </a:moveTo>
                  <a:lnTo>
                    <a:pt x="188" y="51"/>
                  </a:lnTo>
                  <a:lnTo>
                    <a:pt x="125" y="63"/>
                  </a:lnTo>
                  <a:lnTo>
                    <a:pt x="57" y="63"/>
                  </a:lnTo>
                  <a:lnTo>
                    <a:pt x="2" y="45"/>
                  </a:lnTo>
                  <a:lnTo>
                    <a:pt x="0" y="0"/>
                  </a:lnTo>
                  <a:lnTo>
                    <a:pt x="106" y="0"/>
                  </a:lnTo>
                  <a:lnTo>
                    <a:pt x="188"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85368" name="Freeform 219"/>
            <p:cNvSpPr>
              <a:spLocks/>
            </p:cNvSpPr>
            <p:nvPr/>
          </p:nvSpPr>
          <p:spPr bwMode="auto">
            <a:xfrm>
              <a:off x="941" y="2843"/>
              <a:ext cx="177" cy="36"/>
            </a:xfrm>
            <a:custGeom>
              <a:avLst/>
              <a:gdLst>
                <a:gd name="T0" fmla="*/ 176 w 177"/>
                <a:gd name="T1" fmla="*/ 10 h 36"/>
                <a:gd name="T2" fmla="*/ 176 w 177"/>
                <a:gd name="T3" fmla="*/ 23 h 36"/>
                <a:gd name="T4" fmla="*/ 120 w 177"/>
                <a:gd name="T5" fmla="*/ 35 h 36"/>
                <a:gd name="T6" fmla="*/ 50 w 177"/>
                <a:gd name="T7" fmla="*/ 35 h 36"/>
                <a:gd name="T8" fmla="*/ 0 w 177"/>
                <a:gd name="T9" fmla="*/ 18 h 36"/>
                <a:gd name="T10" fmla="*/ 0 w 177"/>
                <a:gd name="T11" fmla="*/ 0 h 36"/>
                <a:gd name="T12" fmla="*/ 48 w 177"/>
                <a:gd name="T13" fmla="*/ 18 h 36"/>
                <a:gd name="T14" fmla="*/ 120 w 177"/>
                <a:gd name="T15" fmla="*/ 18 h 36"/>
                <a:gd name="T16" fmla="*/ 176 w 177"/>
                <a:gd name="T17" fmla="*/ 1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7"/>
                <a:gd name="T28" fmla="*/ 0 h 36"/>
                <a:gd name="T29" fmla="*/ 177 w 177"/>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7" h="36">
                  <a:moveTo>
                    <a:pt x="176" y="10"/>
                  </a:moveTo>
                  <a:lnTo>
                    <a:pt x="176" y="23"/>
                  </a:lnTo>
                  <a:lnTo>
                    <a:pt x="120" y="35"/>
                  </a:lnTo>
                  <a:lnTo>
                    <a:pt x="50" y="35"/>
                  </a:lnTo>
                  <a:lnTo>
                    <a:pt x="0" y="18"/>
                  </a:lnTo>
                  <a:lnTo>
                    <a:pt x="0" y="0"/>
                  </a:lnTo>
                  <a:lnTo>
                    <a:pt x="48" y="18"/>
                  </a:lnTo>
                  <a:lnTo>
                    <a:pt x="120" y="18"/>
                  </a:lnTo>
                  <a:lnTo>
                    <a:pt x="176" y="10"/>
                  </a:lnTo>
                </a:path>
              </a:pathLst>
            </a:custGeom>
            <a:solidFill>
              <a:srgbClr val="606060"/>
            </a:solidFill>
            <a:ln w="9525" cap="rnd">
              <a:noFill/>
              <a:round/>
              <a:headEnd type="none" w="sm" len="sm"/>
              <a:tailEnd type="none" w="sm" len="sm"/>
            </a:ln>
          </p:spPr>
          <p:txBody>
            <a:bodyPr/>
            <a:lstStyle/>
            <a:p>
              <a:endParaRPr lang="es-ES"/>
            </a:p>
          </p:txBody>
        </p:sp>
        <p:sp>
          <p:nvSpPr>
            <p:cNvPr id="85369" name="Freeform 220"/>
            <p:cNvSpPr>
              <a:spLocks/>
            </p:cNvSpPr>
            <p:nvPr/>
          </p:nvSpPr>
          <p:spPr bwMode="auto">
            <a:xfrm>
              <a:off x="1120" y="2885"/>
              <a:ext cx="48" cy="104"/>
            </a:xfrm>
            <a:custGeom>
              <a:avLst/>
              <a:gdLst>
                <a:gd name="T0" fmla="*/ 45 w 48"/>
                <a:gd name="T1" fmla="*/ 0 h 104"/>
                <a:gd name="T2" fmla="*/ 41 w 48"/>
                <a:gd name="T3" fmla="*/ 18 h 104"/>
                <a:gd name="T4" fmla="*/ 36 w 48"/>
                <a:gd name="T5" fmla="*/ 34 h 104"/>
                <a:gd name="T6" fmla="*/ 29 w 48"/>
                <a:gd name="T7" fmla="*/ 50 h 104"/>
                <a:gd name="T8" fmla="*/ 26 w 48"/>
                <a:gd name="T9" fmla="*/ 60 h 104"/>
                <a:gd name="T10" fmla="*/ 26 w 48"/>
                <a:gd name="T11" fmla="*/ 67 h 104"/>
                <a:gd name="T12" fmla="*/ 26 w 48"/>
                <a:gd name="T13" fmla="*/ 73 h 104"/>
                <a:gd name="T14" fmla="*/ 34 w 48"/>
                <a:gd name="T15" fmla="*/ 82 h 104"/>
                <a:gd name="T16" fmla="*/ 47 w 48"/>
                <a:gd name="T17" fmla="*/ 92 h 104"/>
                <a:gd name="T18" fmla="*/ 35 w 48"/>
                <a:gd name="T19" fmla="*/ 103 h 104"/>
                <a:gd name="T20" fmla="*/ 20 w 48"/>
                <a:gd name="T21" fmla="*/ 94 h 104"/>
                <a:gd name="T22" fmla="*/ 8 w 48"/>
                <a:gd name="T23" fmla="*/ 86 h 104"/>
                <a:gd name="T24" fmla="*/ 0 w 48"/>
                <a:gd name="T25" fmla="*/ 83 h 104"/>
                <a:gd name="T26" fmla="*/ 0 w 48"/>
                <a:gd name="T27" fmla="*/ 73 h 104"/>
                <a:gd name="T28" fmla="*/ 3 w 48"/>
                <a:gd name="T29" fmla="*/ 68 h 104"/>
                <a:gd name="T30" fmla="*/ 8 w 48"/>
                <a:gd name="T31" fmla="*/ 60 h 104"/>
                <a:gd name="T32" fmla="*/ 8 w 48"/>
                <a:gd name="T33" fmla="*/ 48 h 104"/>
                <a:gd name="T34" fmla="*/ 9 w 48"/>
                <a:gd name="T35" fmla="*/ 37 h 104"/>
                <a:gd name="T36" fmla="*/ 8 w 48"/>
                <a:gd name="T37" fmla="*/ 24 h 104"/>
                <a:gd name="T38" fmla="*/ 7 w 48"/>
                <a:gd name="T39" fmla="*/ 17 h 104"/>
                <a:gd name="T40" fmla="*/ 7 w 48"/>
                <a:gd name="T41" fmla="*/ 0 h 104"/>
                <a:gd name="T42" fmla="*/ 45 w 48"/>
                <a:gd name="T43" fmla="*/ 0 h 1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8"/>
                <a:gd name="T67" fmla="*/ 0 h 104"/>
                <a:gd name="T68" fmla="*/ 48 w 48"/>
                <a:gd name="T69" fmla="*/ 104 h 1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8" h="104">
                  <a:moveTo>
                    <a:pt x="45" y="0"/>
                  </a:moveTo>
                  <a:lnTo>
                    <a:pt x="41" y="18"/>
                  </a:lnTo>
                  <a:lnTo>
                    <a:pt x="36" y="34"/>
                  </a:lnTo>
                  <a:lnTo>
                    <a:pt x="29" y="50"/>
                  </a:lnTo>
                  <a:lnTo>
                    <a:pt x="26" y="60"/>
                  </a:lnTo>
                  <a:lnTo>
                    <a:pt x="26" y="67"/>
                  </a:lnTo>
                  <a:lnTo>
                    <a:pt x="26" y="73"/>
                  </a:lnTo>
                  <a:lnTo>
                    <a:pt x="34" y="82"/>
                  </a:lnTo>
                  <a:lnTo>
                    <a:pt x="47" y="92"/>
                  </a:lnTo>
                  <a:lnTo>
                    <a:pt x="35" y="103"/>
                  </a:lnTo>
                  <a:lnTo>
                    <a:pt x="20" y="94"/>
                  </a:lnTo>
                  <a:lnTo>
                    <a:pt x="8" y="86"/>
                  </a:lnTo>
                  <a:lnTo>
                    <a:pt x="0" y="83"/>
                  </a:lnTo>
                  <a:lnTo>
                    <a:pt x="0" y="73"/>
                  </a:lnTo>
                  <a:lnTo>
                    <a:pt x="3" y="68"/>
                  </a:lnTo>
                  <a:lnTo>
                    <a:pt x="8" y="60"/>
                  </a:lnTo>
                  <a:lnTo>
                    <a:pt x="8" y="48"/>
                  </a:lnTo>
                  <a:lnTo>
                    <a:pt x="9" y="37"/>
                  </a:lnTo>
                  <a:lnTo>
                    <a:pt x="8" y="24"/>
                  </a:lnTo>
                  <a:lnTo>
                    <a:pt x="7" y="17"/>
                  </a:lnTo>
                  <a:lnTo>
                    <a:pt x="7" y="0"/>
                  </a:lnTo>
                  <a:lnTo>
                    <a:pt x="45"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5370" name="Freeform 221"/>
            <p:cNvSpPr>
              <a:spLocks/>
            </p:cNvSpPr>
            <p:nvPr/>
          </p:nvSpPr>
          <p:spPr bwMode="auto">
            <a:xfrm>
              <a:off x="1117" y="2957"/>
              <a:ext cx="73" cy="37"/>
            </a:xfrm>
            <a:custGeom>
              <a:avLst/>
              <a:gdLst>
                <a:gd name="T0" fmla="*/ 51 w 73"/>
                <a:gd name="T1" fmla="*/ 19 h 37"/>
                <a:gd name="T2" fmla="*/ 44 w 73"/>
                <a:gd name="T3" fmla="*/ 23 h 37"/>
                <a:gd name="T4" fmla="*/ 33 w 73"/>
                <a:gd name="T5" fmla="*/ 22 h 37"/>
                <a:gd name="T6" fmla="*/ 20 w 73"/>
                <a:gd name="T7" fmla="*/ 15 h 37"/>
                <a:gd name="T8" fmla="*/ 11 w 73"/>
                <a:gd name="T9" fmla="*/ 9 h 37"/>
                <a:gd name="T10" fmla="*/ 8 w 73"/>
                <a:gd name="T11" fmla="*/ 0 h 37"/>
                <a:gd name="T12" fmla="*/ 3 w 73"/>
                <a:gd name="T13" fmla="*/ 1 h 37"/>
                <a:gd name="T14" fmla="*/ 0 w 73"/>
                <a:gd name="T15" fmla="*/ 10 h 37"/>
                <a:gd name="T16" fmla="*/ 1 w 73"/>
                <a:gd name="T17" fmla="*/ 14 h 37"/>
                <a:gd name="T18" fmla="*/ 11 w 73"/>
                <a:gd name="T19" fmla="*/ 18 h 37"/>
                <a:gd name="T20" fmla="*/ 24 w 73"/>
                <a:gd name="T21" fmla="*/ 22 h 37"/>
                <a:gd name="T22" fmla="*/ 37 w 73"/>
                <a:gd name="T23" fmla="*/ 33 h 37"/>
                <a:gd name="T24" fmla="*/ 51 w 73"/>
                <a:gd name="T25" fmla="*/ 36 h 37"/>
                <a:gd name="T26" fmla="*/ 61 w 73"/>
                <a:gd name="T27" fmla="*/ 36 h 37"/>
                <a:gd name="T28" fmla="*/ 68 w 73"/>
                <a:gd name="T29" fmla="*/ 34 h 37"/>
                <a:gd name="T30" fmla="*/ 72 w 73"/>
                <a:gd name="T31" fmla="*/ 31 h 37"/>
                <a:gd name="T32" fmla="*/ 72 w 73"/>
                <a:gd name="T33" fmla="*/ 27 h 37"/>
                <a:gd name="T34" fmla="*/ 68 w 73"/>
                <a:gd name="T35" fmla="*/ 27 h 37"/>
                <a:gd name="T36" fmla="*/ 51 w 73"/>
                <a:gd name="T37" fmla="*/ 19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7"/>
                <a:gd name="T59" fmla="*/ 73 w 73"/>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7">
                  <a:moveTo>
                    <a:pt x="51" y="19"/>
                  </a:moveTo>
                  <a:lnTo>
                    <a:pt x="44" y="23"/>
                  </a:lnTo>
                  <a:lnTo>
                    <a:pt x="33" y="22"/>
                  </a:lnTo>
                  <a:lnTo>
                    <a:pt x="20" y="15"/>
                  </a:lnTo>
                  <a:lnTo>
                    <a:pt x="11" y="9"/>
                  </a:lnTo>
                  <a:lnTo>
                    <a:pt x="8" y="0"/>
                  </a:lnTo>
                  <a:lnTo>
                    <a:pt x="3" y="1"/>
                  </a:lnTo>
                  <a:lnTo>
                    <a:pt x="0" y="10"/>
                  </a:lnTo>
                  <a:lnTo>
                    <a:pt x="1" y="14"/>
                  </a:lnTo>
                  <a:lnTo>
                    <a:pt x="11" y="18"/>
                  </a:lnTo>
                  <a:lnTo>
                    <a:pt x="24" y="22"/>
                  </a:lnTo>
                  <a:lnTo>
                    <a:pt x="37" y="33"/>
                  </a:lnTo>
                  <a:lnTo>
                    <a:pt x="51" y="36"/>
                  </a:lnTo>
                  <a:lnTo>
                    <a:pt x="61" y="36"/>
                  </a:lnTo>
                  <a:lnTo>
                    <a:pt x="68" y="34"/>
                  </a:lnTo>
                  <a:lnTo>
                    <a:pt x="72" y="31"/>
                  </a:lnTo>
                  <a:lnTo>
                    <a:pt x="72" y="27"/>
                  </a:lnTo>
                  <a:lnTo>
                    <a:pt x="68" y="27"/>
                  </a:lnTo>
                  <a:lnTo>
                    <a:pt x="51" y="19"/>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371" name="Freeform 222"/>
            <p:cNvSpPr>
              <a:spLocks/>
            </p:cNvSpPr>
            <p:nvPr/>
          </p:nvSpPr>
          <p:spPr bwMode="auto">
            <a:xfrm>
              <a:off x="1102" y="2973"/>
              <a:ext cx="26" cy="26"/>
            </a:xfrm>
            <a:custGeom>
              <a:avLst/>
              <a:gdLst>
                <a:gd name="T0" fmla="*/ 25 w 26"/>
                <a:gd name="T1" fmla="*/ 6 h 26"/>
                <a:gd name="T2" fmla="*/ 22 w 26"/>
                <a:gd name="T3" fmla="*/ 25 h 26"/>
                <a:gd name="T4" fmla="*/ 8 w 26"/>
                <a:gd name="T5" fmla="*/ 25 h 26"/>
                <a:gd name="T6" fmla="*/ 0 w 26"/>
                <a:gd name="T7" fmla="*/ 0 h 26"/>
                <a:gd name="T8" fmla="*/ 25 w 26"/>
                <a:gd name="T9" fmla="*/ 6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25" y="6"/>
                  </a:moveTo>
                  <a:lnTo>
                    <a:pt x="22" y="25"/>
                  </a:lnTo>
                  <a:lnTo>
                    <a:pt x="8" y="25"/>
                  </a:lnTo>
                  <a:lnTo>
                    <a:pt x="0" y="0"/>
                  </a:lnTo>
                  <a:lnTo>
                    <a:pt x="25"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372" name="Freeform 223"/>
            <p:cNvSpPr>
              <a:spLocks/>
            </p:cNvSpPr>
            <p:nvPr/>
          </p:nvSpPr>
          <p:spPr bwMode="auto">
            <a:xfrm>
              <a:off x="1123" y="2891"/>
              <a:ext cx="50" cy="106"/>
            </a:xfrm>
            <a:custGeom>
              <a:avLst/>
              <a:gdLst>
                <a:gd name="T0" fmla="*/ 47 w 50"/>
                <a:gd name="T1" fmla="*/ 0 h 106"/>
                <a:gd name="T2" fmla="*/ 42 w 50"/>
                <a:gd name="T3" fmla="*/ 18 h 106"/>
                <a:gd name="T4" fmla="*/ 38 w 50"/>
                <a:gd name="T5" fmla="*/ 35 h 106"/>
                <a:gd name="T6" fmla="*/ 31 w 50"/>
                <a:gd name="T7" fmla="*/ 52 h 106"/>
                <a:gd name="T8" fmla="*/ 26 w 50"/>
                <a:gd name="T9" fmla="*/ 61 h 106"/>
                <a:gd name="T10" fmla="*/ 26 w 50"/>
                <a:gd name="T11" fmla="*/ 68 h 106"/>
                <a:gd name="T12" fmla="*/ 26 w 50"/>
                <a:gd name="T13" fmla="*/ 75 h 106"/>
                <a:gd name="T14" fmla="*/ 35 w 50"/>
                <a:gd name="T15" fmla="*/ 84 h 106"/>
                <a:gd name="T16" fmla="*/ 49 w 50"/>
                <a:gd name="T17" fmla="*/ 94 h 106"/>
                <a:gd name="T18" fmla="*/ 36 w 50"/>
                <a:gd name="T19" fmla="*/ 105 h 106"/>
                <a:gd name="T20" fmla="*/ 21 w 50"/>
                <a:gd name="T21" fmla="*/ 97 h 106"/>
                <a:gd name="T22" fmla="*/ 8 w 50"/>
                <a:gd name="T23" fmla="*/ 90 h 106"/>
                <a:gd name="T24" fmla="*/ 0 w 50"/>
                <a:gd name="T25" fmla="*/ 85 h 106"/>
                <a:gd name="T26" fmla="*/ 0 w 50"/>
                <a:gd name="T27" fmla="*/ 75 h 106"/>
                <a:gd name="T28" fmla="*/ 6 w 50"/>
                <a:gd name="T29" fmla="*/ 69 h 106"/>
                <a:gd name="T30" fmla="*/ 8 w 50"/>
                <a:gd name="T31" fmla="*/ 61 h 106"/>
                <a:gd name="T32" fmla="*/ 8 w 50"/>
                <a:gd name="T33" fmla="*/ 49 h 106"/>
                <a:gd name="T34" fmla="*/ 9 w 50"/>
                <a:gd name="T35" fmla="*/ 37 h 106"/>
                <a:gd name="T36" fmla="*/ 8 w 50"/>
                <a:gd name="T37" fmla="*/ 24 h 106"/>
                <a:gd name="T38" fmla="*/ 7 w 50"/>
                <a:gd name="T39" fmla="*/ 17 h 106"/>
                <a:gd name="T40" fmla="*/ 7 w 50"/>
                <a:gd name="T41" fmla="*/ 0 h 106"/>
                <a:gd name="T42" fmla="*/ 47 w 50"/>
                <a:gd name="T43" fmla="*/ 0 h 10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0"/>
                <a:gd name="T67" fmla="*/ 0 h 106"/>
                <a:gd name="T68" fmla="*/ 50 w 50"/>
                <a:gd name="T69" fmla="*/ 106 h 10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0" h="106">
                  <a:moveTo>
                    <a:pt x="47" y="0"/>
                  </a:moveTo>
                  <a:lnTo>
                    <a:pt x="42" y="18"/>
                  </a:lnTo>
                  <a:lnTo>
                    <a:pt x="38" y="35"/>
                  </a:lnTo>
                  <a:lnTo>
                    <a:pt x="31" y="52"/>
                  </a:lnTo>
                  <a:lnTo>
                    <a:pt x="26" y="61"/>
                  </a:lnTo>
                  <a:lnTo>
                    <a:pt x="26" y="68"/>
                  </a:lnTo>
                  <a:lnTo>
                    <a:pt x="26" y="75"/>
                  </a:lnTo>
                  <a:lnTo>
                    <a:pt x="35" y="84"/>
                  </a:lnTo>
                  <a:lnTo>
                    <a:pt x="49" y="94"/>
                  </a:lnTo>
                  <a:lnTo>
                    <a:pt x="36" y="105"/>
                  </a:lnTo>
                  <a:lnTo>
                    <a:pt x="21" y="97"/>
                  </a:lnTo>
                  <a:lnTo>
                    <a:pt x="8" y="90"/>
                  </a:lnTo>
                  <a:lnTo>
                    <a:pt x="0" y="85"/>
                  </a:lnTo>
                  <a:lnTo>
                    <a:pt x="0" y="75"/>
                  </a:lnTo>
                  <a:lnTo>
                    <a:pt x="6" y="69"/>
                  </a:lnTo>
                  <a:lnTo>
                    <a:pt x="8" y="61"/>
                  </a:lnTo>
                  <a:lnTo>
                    <a:pt x="8" y="49"/>
                  </a:lnTo>
                  <a:lnTo>
                    <a:pt x="9" y="37"/>
                  </a:lnTo>
                  <a:lnTo>
                    <a:pt x="8" y="24"/>
                  </a:lnTo>
                  <a:lnTo>
                    <a:pt x="7" y="17"/>
                  </a:lnTo>
                  <a:lnTo>
                    <a:pt x="7" y="0"/>
                  </a:lnTo>
                  <a:lnTo>
                    <a:pt x="47"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5373" name="Freeform 224"/>
            <p:cNvSpPr>
              <a:spLocks/>
            </p:cNvSpPr>
            <p:nvPr/>
          </p:nvSpPr>
          <p:spPr bwMode="auto">
            <a:xfrm>
              <a:off x="1120" y="2965"/>
              <a:ext cx="72" cy="38"/>
            </a:xfrm>
            <a:custGeom>
              <a:avLst/>
              <a:gdLst>
                <a:gd name="T0" fmla="*/ 50 w 72"/>
                <a:gd name="T1" fmla="*/ 20 h 38"/>
                <a:gd name="T2" fmla="*/ 43 w 72"/>
                <a:gd name="T3" fmla="*/ 23 h 38"/>
                <a:gd name="T4" fmla="*/ 33 w 72"/>
                <a:gd name="T5" fmla="*/ 22 h 38"/>
                <a:gd name="T6" fmla="*/ 20 w 72"/>
                <a:gd name="T7" fmla="*/ 15 h 38"/>
                <a:gd name="T8" fmla="*/ 11 w 72"/>
                <a:gd name="T9" fmla="*/ 9 h 38"/>
                <a:gd name="T10" fmla="*/ 7 w 72"/>
                <a:gd name="T11" fmla="*/ 0 h 38"/>
                <a:gd name="T12" fmla="*/ 3 w 72"/>
                <a:gd name="T13" fmla="*/ 1 h 38"/>
                <a:gd name="T14" fmla="*/ 0 w 72"/>
                <a:gd name="T15" fmla="*/ 11 h 38"/>
                <a:gd name="T16" fmla="*/ 1 w 72"/>
                <a:gd name="T17" fmla="*/ 14 h 38"/>
                <a:gd name="T18" fmla="*/ 11 w 72"/>
                <a:gd name="T19" fmla="*/ 19 h 38"/>
                <a:gd name="T20" fmla="*/ 24 w 72"/>
                <a:gd name="T21" fmla="*/ 23 h 38"/>
                <a:gd name="T22" fmla="*/ 36 w 72"/>
                <a:gd name="T23" fmla="*/ 34 h 38"/>
                <a:gd name="T24" fmla="*/ 50 w 72"/>
                <a:gd name="T25" fmla="*/ 37 h 38"/>
                <a:gd name="T26" fmla="*/ 60 w 72"/>
                <a:gd name="T27" fmla="*/ 37 h 38"/>
                <a:gd name="T28" fmla="*/ 67 w 72"/>
                <a:gd name="T29" fmla="*/ 35 h 38"/>
                <a:gd name="T30" fmla="*/ 71 w 72"/>
                <a:gd name="T31" fmla="*/ 31 h 38"/>
                <a:gd name="T32" fmla="*/ 71 w 72"/>
                <a:gd name="T33" fmla="*/ 28 h 38"/>
                <a:gd name="T34" fmla="*/ 67 w 72"/>
                <a:gd name="T35" fmla="*/ 26 h 38"/>
                <a:gd name="T36" fmla="*/ 50 w 72"/>
                <a:gd name="T37" fmla="*/ 20 h 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2"/>
                <a:gd name="T58" fmla="*/ 0 h 38"/>
                <a:gd name="T59" fmla="*/ 72 w 72"/>
                <a:gd name="T60" fmla="*/ 38 h 3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2" h="38">
                  <a:moveTo>
                    <a:pt x="50" y="20"/>
                  </a:moveTo>
                  <a:lnTo>
                    <a:pt x="43" y="23"/>
                  </a:lnTo>
                  <a:lnTo>
                    <a:pt x="33" y="22"/>
                  </a:lnTo>
                  <a:lnTo>
                    <a:pt x="20" y="15"/>
                  </a:lnTo>
                  <a:lnTo>
                    <a:pt x="11" y="9"/>
                  </a:lnTo>
                  <a:lnTo>
                    <a:pt x="7" y="0"/>
                  </a:lnTo>
                  <a:lnTo>
                    <a:pt x="3" y="1"/>
                  </a:lnTo>
                  <a:lnTo>
                    <a:pt x="0" y="11"/>
                  </a:lnTo>
                  <a:lnTo>
                    <a:pt x="1" y="14"/>
                  </a:lnTo>
                  <a:lnTo>
                    <a:pt x="11" y="19"/>
                  </a:lnTo>
                  <a:lnTo>
                    <a:pt x="24" y="23"/>
                  </a:lnTo>
                  <a:lnTo>
                    <a:pt x="36" y="34"/>
                  </a:lnTo>
                  <a:lnTo>
                    <a:pt x="50" y="37"/>
                  </a:lnTo>
                  <a:lnTo>
                    <a:pt x="60" y="37"/>
                  </a:lnTo>
                  <a:lnTo>
                    <a:pt x="67" y="35"/>
                  </a:lnTo>
                  <a:lnTo>
                    <a:pt x="71" y="31"/>
                  </a:lnTo>
                  <a:lnTo>
                    <a:pt x="71" y="28"/>
                  </a:lnTo>
                  <a:lnTo>
                    <a:pt x="67" y="26"/>
                  </a:lnTo>
                  <a:lnTo>
                    <a:pt x="50"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374" name="Freeform 225"/>
            <p:cNvSpPr>
              <a:spLocks/>
            </p:cNvSpPr>
            <p:nvPr/>
          </p:nvSpPr>
          <p:spPr bwMode="auto">
            <a:xfrm>
              <a:off x="1104" y="2981"/>
              <a:ext cx="30" cy="26"/>
            </a:xfrm>
            <a:custGeom>
              <a:avLst/>
              <a:gdLst>
                <a:gd name="T0" fmla="*/ 29 w 30"/>
                <a:gd name="T1" fmla="*/ 6 h 26"/>
                <a:gd name="T2" fmla="*/ 26 w 30"/>
                <a:gd name="T3" fmla="*/ 25 h 26"/>
                <a:gd name="T4" fmla="*/ 9 w 30"/>
                <a:gd name="T5" fmla="*/ 25 h 26"/>
                <a:gd name="T6" fmla="*/ 0 w 30"/>
                <a:gd name="T7" fmla="*/ 0 h 26"/>
                <a:gd name="T8" fmla="*/ 29 w 30"/>
                <a:gd name="T9" fmla="*/ 6 h 26"/>
                <a:gd name="T10" fmla="*/ 0 60000 65536"/>
                <a:gd name="T11" fmla="*/ 0 60000 65536"/>
                <a:gd name="T12" fmla="*/ 0 60000 65536"/>
                <a:gd name="T13" fmla="*/ 0 60000 65536"/>
                <a:gd name="T14" fmla="*/ 0 60000 65536"/>
                <a:gd name="T15" fmla="*/ 0 w 30"/>
                <a:gd name="T16" fmla="*/ 0 h 26"/>
                <a:gd name="T17" fmla="*/ 30 w 30"/>
                <a:gd name="T18" fmla="*/ 26 h 26"/>
              </a:gdLst>
              <a:ahLst/>
              <a:cxnLst>
                <a:cxn ang="T10">
                  <a:pos x="T0" y="T1"/>
                </a:cxn>
                <a:cxn ang="T11">
                  <a:pos x="T2" y="T3"/>
                </a:cxn>
                <a:cxn ang="T12">
                  <a:pos x="T4" y="T5"/>
                </a:cxn>
                <a:cxn ang="T13">
                  <a:pos x="T6" y="T7"/>
                </a:cxn>
                <a:cxn ang="T14">
                  <a:pos x="T8" y="T9"/>
                </a:cxn>
              </a:cxnLst>
              <a:rect l="T15" t="T16" r="T17" b="T18"/>
              <a:pathLst>
                <a:path w="30" h="26">
                  <a:moveTo>
                    <a:pt x="29" y="6"/>
                  </a:moveTo>
                  <a:lnTo>
                    <a:pt x="26" y="25"/>
                  </a:lnTo>
                  <a:lnTo>
                    <a:pt x="9" y="25"/>
                  </a:lnTo>
                  <a:lnTo>
                    <a:pt x="0" y="0"/>
                  </a:lnTo>
                  <a:lnTo>
                    <a:pt x="29"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375" name="Freeform 226"/>
            <p:cNvSpPr>
              <a:spLocks/>
            </p:cNvSpPr>
            <p:nvPr/>
          </p:nvSpPr>
          <p:spPr bwMode="auto">
            <a:xfrm>
              <a:off x="980" y="2521"/>
              <a:ext cx="82" cy="92"/>
            </a:xfrm>
            <a:custGeom>
              <a:avLst/>
              <a:gdLst>
                <a:gd name="T0" fmla="*/ 55 w 82"/>
                <a:gd name="T1" fmla="*/ 1 h 92"/>
                <a:gd name="T2" fmla="*/ 66 w 82"/>
                <a:gd name="T3" fmla="*/ 4 h 92"/>
                <a:gd name="T4" fmla="*/ 70 w 82"/>
                <a:gd name="T5" fmla="*/ 13 h 92"/>
                <a:gd name="T6" fmla="*/ 73 w 82"/>
                <a:gd name="T7" fmla="*/ 23 h 92"/>
                <a:gd name="T8" fmla="*/ 73 w 82"/>
                <a:gd name="T9" fmla="*/ 27 h 92"/>
                <a:gd name="T10" fmla="*/ 73 w 82"/>
                <a:gd name="T11" fmla="*/ 32 h 92"/>
                <a:gd name="T12" fmla="*/ 73 w 82"/>
                <a:gd name="T13" fmla="*/ 34 h 92"/>
                <a:gd name="T14" fmla="*/ 73 w 82"/>
                <a:gd name="T15" fmla="*/ 39 h 92"/>
                <a:gd name="T16" fmla="*/ 77 w 82"/>
                <a:gd name="T17" fmla="*/ 45 h 92"/>
                <a:gd name="T18" fmla="*/ 79 w 82"/>
                <a:gd name="T19" fmla="*/ 47 h 92"/>
                <a:gd name="T20" fmla="*/ 81 w 82"/>
                <a:gd name="T21" fmla="*/ 48 h 92"/>
                <a:gd name="T22" fmla="*/ 81 w 82"/>
                <a:gd name="T23" fmla="*/ 50 h 92"/>
                <a:gd name="T24" fmla="*/ 81 w 82"/>
                <a:gd name="T25" fmla="*/ 51 h 92"/>
                <a:gd name="T26" fmla="*/ 79 w 82"/>
                <a:gd name="T27" fmla="*/ 53 h 92"/>
                <a:gd name="T28" fmla="*/ 75 w 82"/>
                <a:gd name="T29" fmla="*/ 53 h 92"/>
                <a:gd name="T30" fmla="*/ 73 w 82"/>
                <a:gd name="T31" fmla="*/ 54 h 92"/>
                <a:gd name="T32" fmla="*/ 73 w 82"/>
                <a:gd name="T33" fmla="*/ 56 h 92"/>
                <a:gd name="T34" fmla="*/ 73 w 82"/>
                <a:gd name="T35" fmla="*/ 58 h 92"/>
                <a:gd name="T36" fmla="*/ 75 w 82"/>
                <a:gd name="T37" fmla="*/ 62 h 92"/>
                <a:gd name="T38" fmla="*/ 73 w 82"/>
                <a:gd name="T39" fmla="*/ 64 h 92"/>
                <a:gd name="T40" fmla="*/ 73 w 82"/>
                <a:gd name="T41" fmla="*/ 65 h 92"/>
                <a:gd name="T42" fmla="*/ 73 w 82"/>
                <a:gd name="T43" fmla="*/ 66 h 92"/>
                <a:gd name="T44" fmla="*/ 73 w 82"/>
                <a:gd name="T45" fmla="*/ 68 h 92"/>
                <a:gd name="T46" fmla="*/ 71 w 82"/>
                <a:gd name="T47" fmla="*/ 71 h 92"/>
                <a:gd name="T48" fmla="*/ 71 w 82"/>
                <a:gd name="T49" fmla="*/ 75 h 92"/>
                <a:gd name="T50" fmla="*/ 70 w 82"/>
                <a:gd name="T51" fmla="*/ 75 h 92"/>
                <a:gd name="T52" fmla="*/ 69 w 82"/>
                <a:gd name="T53" fmla="*/ 76 h 92"/>
                <a:gd name="T54" fmla="*/ 67 w 82"/>
                <a:gd name="T55" fmla="*/ 78 h 92"/>
                <a:gd name="T56" fmla="*/ 65 w 82"/>
                <a:gd name="T57" fmla="*/ 79 h 92"/>
                <a:gd name="T58" fmla="*/ 62 w 82"/>
                <a:gd name="T59" fmla="*/ 79 h 92"/>
                <a:gd name="T60" fmla="*/ 57 w 82"/>
                <a:gd name="T61" fmla="*/ 79 h 92"/>
                <a:gd name="T62" fmla="*/ 52 w 82"/>
                <a:gd name="T63" fmla="*/ 78 h 92"/>
                <a:gd name="T64" fmla="*/ 44 w 82"/>
                <a:gd name="T65" fmla="*/ 91 h 92"/>
                <a:gd name="T66" fmla="*/ 10 w 82"/>
                <a:gd name="T67" fmla="*/ 75 h 92"/>
                <a:gd name="T68" fmla="*/ 14 w 82"/>
                <a:gd name="T69" fmla="*/ 71 h 92"/>
                <a:gd name="T70" fmla="*/ 15 w 82"/>
                <a:gd name="T71" fmla="*/ 65 h 92"/>
                <a:gd name="T72" fmla="*/ 15 w 82"/>
                <a:gd name="T73" fmla="*/ 60 h 92"/>
                <a:gd name="T74" fmla="*/ 0 w 82"/>
                <a:gd name="T75" fmla="*/ 47 h 92"/>
                <a:gd name="T76" fmla="*/ 0 w 82"/>
                <a:gd name="T77" fmla="*/ 15 h 92"/>
                <a:gd name="T78" fmla="*/ 8 w 82"/>
                <a:gd name="T79" fmla="*/ 7 h 92"/>
                <a:gd name="T80" fmla="*/ 19 w 82"/>
                <a:gd name="T81" fmla="*/ 2 h 92"/>
                <a:gd name="T82" fmla="*/ 29 w 82"/>
                <a:gd name="T83" fmla="*/ 0 h 92"/>
                <a:gd name="T84" fmla="*/ 43 w 82"/>
                <a:gd name="T85" fmla="*/ 0 h 92"/>
                <a:gd name="T86" fmla="*/ 55 w 82"/>
                <a:gd name="T87" fmla="*/ 1 h 9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2"/>
                <a:gd name="T133" fmla="*/ 0 h 92"/>
                <a:gd name="T134" fmla="*/ 82 w 82"/>
                <a:gd name="T135" fmla="*/ 92 h 9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2" h="92">
                  <a:moveTo>
                    <a:pt x="55" y="1"/>
                  </a:moveTo>
                  <a:lnTo>
                    <a:pt x="66" y="4"/>
                  </a:lnTo>
                  <a:lnTo>
                    <a:pt x="70" y="13"/>
                  </a:lnTo>
                  <a:lnTo>
                    <a:pt x="73" y="23"/>
                  </a:lnTo>
                  <a:lnTo>
                    <a:pt x="73" y="27"/>
                  </a:lnTo>
                  <a:lnTo>
                    <a:pt x="73" y="32"/>
                  </a:lnTo>
                  <a:lnTo>
                    <a:pt x="73" y="34"/>
                  </a:lnTo>
                  <a:lnTo>
                    <a:pt x="73" y="39"/>
                  </a:lnTo>
                  <a:lnTo>
                    <a:pt x="77" y="45"/>
                  </a:lnTo>
                  <a:lnTo>
                    <a:pt x="79" y="47"/>
                  </a:lnTo>
                  <a:lnTo>
                    <a:pt x="81" y="48"/>
                  </a:lnTo>
                  <a:lnTo>
                    <a:pt x="81" y="50"/>
                  </a:lnTo>
                  <a:lnTo>
                    <a:pt x="81" y="51"/>
                  </a:lnTo>
                  <a:lnTo>
                    <a:pt x="79" y="53"/>
                  </a:lnTo>
                  <a:lnTo>
                    <a:pt x="75" y="53"/>
                  </a:lnTo>
                  <a:lnTo>
                    <a:pt x="73" y="54"/>
                  </a:lnTo>
                  <a:lnTo>
                    <a:pt x="73" y="56"/>
                  </a:lnTo>
                  <a:lnTo>
                    <a:pt x="73" y="58"/>
                  </a:lnTo>
                  <a:lnTo>
                    <a:pt x="75" y="62"/>
                  </a:lnTo>
                  <a:lnTo>
                    <a:pt x="73" y="64"/>
                  </a:lnTo>
                  <a:lnTo>
                    <a:pt x="73" y="65"/>
                  </a:lnTo>
                  <a:lnTo>
                    <a:pt x="73" y="66"/>
                  </a:lnTo>
                  <a:lnTo>
                    <a:pt x="73" y="68"/>
                  </a:lnTo>
                  <a:lnTo>
                    <a:pt x="71" y="71"/>
                  </a:lnTo>
                  <a:lnTo>
                    <a:pt x="71" y="75"/>
                  </a:lnTo>
                  <a:lnTo>
                    <a:pt x="70" y="75"/>
                  </a:lnTo>
                  <a:lnTo>
                    <a:pt x="69" y="76"/>
                  </a:lnTo>
                  <a:lnTo>
                    <a:pt x="67" y="78"/>
                  </a:lnTo>
                  <a:lnTo>
                    <a:pt x="65" y="79"/>
                  </a:lnTo>
                  <a:lnTo>
                    <a:pt x="62" y="79"/>
                  </a:lnTo>
                  <a:lnTo>
                    <a:pt x="57" y="79"/>
                  </a:lnTo>
                  <a:lnTo>
                    <a:pt x="52" y="78"/>
                  </a:lnTo>
                  <a:lnTo>
                    <a:pt x="44" y="91"/>
                  </a:lnTo>
                  <a:lnTo>
                    <a:pt x="10" y="75"/>
                  </a:lnTo>
                  <a:lnTo>
                    <a:pt x="14" y="71"/>
                  </a:lnTo>
                  <a:lnTo>
                    <a:pt x="15" y="65"/>
                  </a:lnTo>
                  <a:lnTo>
                    <a:pt x="15" y="60"/>
                  </a:lnTo>
                  <a:lnTo>
                    <a:pt x="0" y="47"/>
                  </a:lnTo>
                  <a:lnTo>
                    <a:pt x="0" y="15"/>
                  </a:lnTo>
                  <a:lnTo>
                    <a:pt x="8" y="7"/>
                  </a:lnTo>
                  <a:lnTo>
                    <a:pt x="19" y="2"/>
                  </a:lnTo>
                  <a:lnTo>
                    <a:pt x="29" y="0"/>
                  </a:lnTo>
                  <a:lnTo>
                    <a:pt x="43" y="0"/>
                  </a:lnTo>
                  <a:lnTo>
                    <a:pt x="55" y="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5376" name="Freeform 227"/>
            <p:cNvSpPr>
              <a:spLocks/>
            </p:cNvSpPr>
            <p:nvPr/>
          </p:nvSpPr>
          <p:spPr bwMode="auto">
            <a:xfrm>
              <a:off x="992" y="2578"/>
              <a:ext cx="28" cy="26"/>
            </a:xfrm>
            <a:custGeom>
              <a:avLst/>
              <a:gdLst>
                <a:gd name="T0" fmla="*/ 0 w 28"/>
                <a:gd name="T1" fmla="*/ 0 h 26"/>
                <a:gd name="T2" fmla="*/ 3 w 28"/>
                <a:gd name="T3" fmla="*/ 12 h 26"/>
                <a:gd name="T4" fmla="*/ 13 w 28"/>
                <a:gd name="T5" fmla="*/ 17 h 26"/>
                <a:gd name="T6" fmla="*/ 27 w 28"/>
                <a:gd name="T7" fmla="*/ 25 h 26"/>
                <a:gd name="T8" fmla="*/ 9 w 28"/>
                <a:gd name="T9" fmla="*/ 19 h 26"/>
                <a:gd name="T10" fmla="*/ 3 w 28"/>
                <a:gd name="T11" fmla="*/ 12 h 26"/>
                <a:gd name="T12" fmla="*/ 0 w 28"/>
                <a:gd name="T13" fmla="*/ 0 h 26"/>
                <a:gd name="T14" fmla="*/ 0 60000 65536"/>
                <a:gd name="T15" fmla="*/ 0 60000 65536"/>
                <a:gd name="T16" fmla="*/ 0 60000 65536"/>
                <a:gd name="T17" fmla="*/ 0 60000 65536"/>
                <a:gd name="T18" fmla="*/ 0 60000 65536"/>
                <a:gd name="T19" fmla="*/ 0 60000 65536"/>
                <a:gd name="T20" fmla="*/ 0 60000 65536"/>
                <a:gd name="T21" fmla="*/ 0 w 28"/>
                <a:gd name="T22" fmla="*/ 0 h 26"/>
                <a:gd name="T23" fmla="*/ 28 w 28"/>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6">
                  <a:moveTo>
                    <a:pt x="0" y="0"/>
                  </a:moveTo>
                  <a:lnTo>
                    <a:pt x="3" y="12"/>
                  </a:lnTo>
                  <a:lnTo>
                    <a:pt x="13" y="17"/>
                  </a:lnTo>
                  <a:lnTo>
                    <a:pt x="27" y="25"/>
                  </a:lnTo>
                  <a:lnTo>
                    <a:pt x="9" y="19"/>
                  </a:lnTo>
                  <a:lnTo>
                    <a:pt x="3" y="12"/>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377" name="Freeform 228"/>
            <p:cNvSpPr>
              <a:spLocks/>
            </p:cNvSpPr>
            <p:nvPr/>
          </p:nvSpPr>
          <p:spPr bwMode="auto">
            <a:xfrm>
              <a:off x="1022" y="2550"/>
              <a:ext cx="27" cy="1"/>
            </a:xfrm>
            <a:custGeom>
              <a:avLst/>
              <a:gdLst>
                <a:gd name="T0" fmla="*/ 26 w 27"/>
                <a:gd name="T1" fmla="*/ 0 h 1"/>
                <a:gd name="T2" fmla="*/ 24 w 27"/>
                <a:gd name="T3" fmla="*/ 0 h 1"/>
                <a:gd name="T4" fmla="*/ 22 w 27"/>
                <a:gd name="T5" fmla="*/ 0 h 1"/>
                <a:gd name="T6" fmla="*/ 19 w 27"/>
                <a:gd name="T7" fmla="*/ 0 h 1"/>
                <a:gd name="T8" fmla="*/ 13 w 27"/>
                <a:gd name="T9" fmla="*/ 0 h 1"/>
                <a:gd name="T10" fmla="*/ 4 w 27"/>
                <a:gd name="T11" fmla="*/ 0 h 1"/>
                <a:gd name="T12" fmla="*/ 0 w 27"/>
                <a:gd name="T13" fmla="*/ 0 h 1"/>
                <a:gd name="T14" fmla="*/ 6 w 27"/>
                <a:gd name="T15" fmla="*/ 0 h 1"/>
                <a:gd name="T16" fmla="*/ 11 w 27"/>
                <a:gd name="T17" fmla="*/ 0 h 1"/>
                <a:gd name="T18" fmla="*/ 14 w 27"/>
                <a:gd name="T19" fmla="*/ 0 h 1"/>
                <a:gd name="T20" fmla="*/ 19 w 27"/>
                <a:gd name="T21" fmla="*/ 0 h 1"/>
                <a:gd name="T22" fmla="*/ 22 w 27"/>
                <a:gd name="T23" fmla="*/ 0 h 1"/>
                <a:gd name="T24" fmla="*/ 26 w 27"/>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1"/>
                <a:gd name="T41" fmla="*/ 27 w 27"/>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1">
                  <a:moveTo>
                    <a:pt x="26" y="0"/>
                  </a:moveTo>
                  <a:lnTo>
                    <a:pt x="24" y="0"/>
                  </a:lnTo>
                  <a:lnTo>
                    <a:pt x="22" y="0"/>
                  </a:lnTo>
                  <a:lnTo>
                    <a:pt x="19" y="0"/>
                  </a:lnTo>
                  <a:lnTo>
                    <a:pt x="13" y="0"/>
                  </a:lnTo>
                  <a:lnTo>
                    <a:pt x="4" y="0"/>
                  </a:lnTo>
                  <a:lnTo>
                    <a:pt x="0" y="0"/>
                  </a:lnTo>
                  <a:lnTo>
                    <a:pt x="6" y="0"/>
                  </a:lnTo>
                  <a:lnTo>
                    <a:pt x="11" y="0"/>
                  </a:lnTo>
                  <a:lnTo>
                    <a:pt x="14" y="0"/>
                  </a:lnTo>
                  <a:lnTo>
                    <a:pt x="19" y="0"/>
                  </a:lnTo>
                  <a:lnTo>
                    <a:pt x="22" y="0"/>
                  </a:lnTo>
                  <a:lnTo>
                    <a:pt x="26" y="0"/>
                  </a:lnTo>
                </a:path>
              </a:pathLst>
            </a:custGeom>
            <a:solidFill>
              <a:srgbClr val="201000"/>
            </a:solidFill>
            <a:ln w="9525" cap="rnd">
              <a:noFill/>
              <a:round/>
              <a:headEnd type="none" w="sm" len="sm"/>
              <a:tailEnd type="none" w="sm" len="sm"/>
            </a:ln>
          </p:spPr>
          <p:txBody>
            <a:bodyPr/>
            <a:lstStyle/>
            <a:p>
              <a:endParaRPr lang="es-ES"/>
            </a:p>
          </p:txBody>
        </p:sp>
        <p:sp>
          <p:nvSpPr>
            <p:cNvPr id="85378" name="Freeform 229"/>
            <p:cNvSpPr>
              <a:spLocks/>
            </p:cNvSpPr>
            <p:nvPr/>
          </p:nvSpPr>
          <p:spPr bwMode="auto">
            <a:xfrm>
              <a:off x="987" y="2555"/>
              <a:ext cx="27" cy="25"/>
            </a:xfrm>
            <a:custGeom>
              <a:avLst/>
              <a:gdLst>
                <a:gd name="T0" fmla="*/ 26 w 27"/>
                <a:gd name="T1" fmla="*/ 2 h 25"/>
                <a:gd name="T2" fmla="*/ 19 w 27"/>
                <a:gd name="T3" fmla="*/ 0 h 25"/>
                <a:gd name="T4" fmla="*/ 6 w 27"/>
                <a:gd name="T5" fmla="*/ 2 h 25"/>
                <a:gd name="T6" fmla="*/ 6 w 27"/>
                <a:gd name="T7" fmla="*/ 4 h 25"/>
                <a:gd name="T8" fmla="*/ 6 w 27"/>
                <a:gd name="T9" fmla="*/ 10 h 25"/>
                <a:gd name="T10" fmla="*/ 6 w 27"/>
                <a:gd name="T11" fmla="*/ 16 h 25"/>
                <a:gd name="T12" fmla="*/ 6 w 27"/>
                <a:gd name="T13" fmla="*/ 19 h 25"/>
                <a:gd name="T14" fmla="*/ 12 w 27"/>
                <a:gd name="T15" fmla="*/ 13 h 25"/>
                <a:gd name="T16" fmla="*/ 12 w 27"/>
                <a:gd name="T17" fmla="*/ 10 h 25"/>
                <a:gd name="T18" fmla="*/ 19 w 27"/>
                <a:gd name="T19" fmla="*/ 8 h 25"/>
                <a:gd name="T20" fmla="*/ 12 w 27"/>
                <a:gd name="T21" fmla="*/ 10 h 25"/>
                <a:gd name="T22" fmla="*/ 12 w 27"/>
                <a:gd name="T23" fmla="*/ 16 h 25"/>
                <a:gd name="T24" fmla="*/ 6 w 27"/>
                <a:gd name="T25" fmla="*/ 19 h 25"/>
                <a:gd name="T26" fmla="*/ 12 w 27"/>
                <a:gd name="T27" fmla="*/ 24 h 25"/>
                <a:gd name="T28" fmla="*/ 6 w 27"/>
                <a:gd name="T29" fmla="*/ 21 h 25"/>
                <a:gd name="T30" fmla="*/ 0 w 27"/>
                <a:gd name="T31" fmla="*/ 17 h 25"/>
                <a:gd name="T32" fmla="*/ 0 w 27"/>
                <a:gd name="T33" fmla="*/ 10 h 25"/>
                <a:gd name="T34" fmla="*/ 0 w 27"/>
                <a:gd name="T35" fmla="*/ 2 h 25"/>
                <a:gd name="T36" fmla="*/ 6 w 27"/>
                <a:gd name="T37" fmla="*/ 0 h 25"/>
                <a:gd name="T38" fmla="*/ 12 w 27"/>
                <a:gd name="T39" fmla="*/ 0 h 25"/>
                <a:gd name="T40" fmla="*/ 19 w 27"/>
                <a:gd name="T41" fmla="*/ 0 h 25"/>
                <a:gd name="T42" fmla="*/ 26 w 27"/>
                <a:gd name="T43" fmla="*/ 2 h 2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7"/>
                <a:gd name="T67" fmla="*/ 0 h 25"/>
                <a:gd name="T68" fmla="*/ 27 w 27"/>
                <a:gd name="T69" fmla="*/ 25 h 2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7" h="25">
                  <a:moveTo>
                    <a:pt x="26" y="2"/>
                  </a:moveTo>
                  <a:lnTo>
                    <a:pt x="19" y="0"/>
                  </a:lnTo>
                  <a:lnTo>
                    <a:pt x="6" y="2"/>
                  </a:lnTo>
                  <a:lnTo>
                    <a:pt x="6" y="4"/>
                  </a:lnTo>
                  <a:lnTo>
                    <a:pt x="6" y="10"/>
                  </a:lnTo>
                  <a:lnTo>
                    <a:pt x="6" y="16"/>
                  </a:lnTo>
                  <a:lnTo>
                    <a:pt x="6" y="19"/>
                  </a:lnTo>
                  <a:lnTo>
                    <a:pt x="12" y="13"/>
                  </a:lnTo>
                  <a:lnTo>
                    <a:pt x="12" y="10"/>
                  </a:lnTo>
                  <a:lnTo>
                    <a:pt x="19" y="8"/>
                  </a:lnTo>
                  <a:lnTo>
                    <a:pt x="12" y="10"/>
                  </a:lnTo>
                  <a:lnTo>
                    <a:pt x="12" y="16"/>
                  </a:lnTo>
                  <a:lnTo>
                    <a:pt x="6" y="19"/>
                  </a:lnTo>
                  <a:lnTo>
                    <a:pt x="12" y="24"/>
                  </a:lnTo>
                  <a:lnTo>
                    <a:pt x="6" y="21"/>
                  </a:lnTo>
                  <a:lnTo>
                    <a:pt x="0" y="17"/>
                  </a:lnTo>
                  <a:lnTo>
                    <a:pt x="0" y="10"/>
                  </a:lnTo>
                  <a:lnTo>
                    <a:pt x="0" y="2"/>
                  </a:lnTo>
                  <a:lnTo>
                    <a:pt x="6" y="0"/>
                  </a:lnTo>
                  <a:lnTo>
                    <a:pt x="12" y="0"/>
                  </a:lnTo>
                  <a:lnTo>
                    <a:pt x="19" y="0"/>
                  </a:lnTo>
                  <a:lnTo>
                    <a:pt x="26" y="2"/>
                  </a:lnTo>
                </a:path>
              </a:pathLst>
            </a:custGeom>
            <a:solidFill>
              <a:srgbClr val="402000"/>
            </a:solidFill>
            <a:ln w="9525" cap="rnd">
              <a:noFill/>
              <a:round/>
              <a:headEnd type="none" w="sm" len="sm"/>
              <a:tailEnd type="none" w="sm" len="sm"/>
            </a:ln>
          </p:spPr>
          <p:txBody>
            <a:bodyPr/>
            <a:lstStyle/>
            <a:p>
              <a:endParaRPr lang="es-ES"/>
            </a:p>
          </p:txBody>
        </p:sp>
        <p:sp>
          <p:nvSpPr>
            <p:cNvPr id="85379" name="Freeform 230"/>
            <p:cNvSpPr>
              <a:spLocks/>
            </p:cNvSpPr>
            <p:nvPr/>
          </p:nvSpPr>
          <p:spPr bwMode="auto">
            <a:xfrm>
              <a:off x="988" y="2555"/>
              <a:ext cx="28" cy="25"/>
            </a:xfrm>
            <a:custGeom>
              <a:avLst/>
              <a:gdLst>
                <a:gd name="T0" fmla="*/ 27 w 28"/>
                <a:gd name="T1" fmla="*/ 5 h 25"/>
                <a:gd name="T2" fmla="*/ 23 w 28"/>
                <a:gd name="T3" fmla="*/ 1 h 25"/>
                <a:gd name="T4" fmla="*/ 13 w 28"/>
                <a:gd name="T5" fmla="*/ 0 h 25"/>
                <a:gd name="T6" fmla="*/ 7 w 28"/>
                <a:gd name="T7" fmla="*/ 0 h 25"/>
                <a:gd name="T8" fmla="*/ 3 w 28"/>
                <a:gd name="T9" fmla="*/ 2 h 25"/>
                <a:gd name="T10" fmla="*/ 0 w 28"/>
                <a:gd name="T11" fmla="*/ 5 h 25"/>
                <a:gd name="T12" fmla="*/ 0 w 28"/>
                <a:gd name="T13" fmla="*/ 8 h 25"/>
                <a:gd name="T14" fmla="*/ 3 w 28"/>
                <a:gd name="T15" fmla="*/ 10 h 25"/>
                <a:gd name="T16" fmla="*/ 3 w 28"/>
                <a:gd name="T17" fmla="*/ 16 h 25"/>
                <a:gd name="T18" fmla="*/ 3 w 28"/>
                <a:gd name="T19" fmla="*/ 17 h 25"/>
                <a:gd name="T20" fmla="*/ 10 w 28"/>
                <a:gd name="T21" fmla="*/ 20 h 25"/>
                <a:gd name="T22" fmla="*/ 13 w 28"/>
                <a:gd name="T23" fmla="*/ 20 h 25"/>
                <a:gd name="T24" fmla="*/ 16 w 28"/>
                <a:gd name="T25" fmla="*/ 20 h 25"/>
                <a:gd name="T26" fmla="*/ 16 w 28"/>
                <a:gd name="T27" fmla="*/ 21 h 25"/>
                <a:gd name="T28" fmla="*/ 13 w 28"/>
                <a:gd name="T29" fmla="*/ 24 h 25"/>
                <a:gd name="T30" fmla="*/ 10 w 28"/>
                <a:gd name="T31" fmla="*/ 21 h 25"/>
                <a:gd name="T32" fmla="*/ 3 w 28"/>
                <a:gd name="T33" fmla="*/ 21 h 25"/>
                <a:gd name="T34" fmla="*/ 0 w 28"/>
                <a:gd name="T35" fmla="*/ 17 h 25"/>
                <a:gd name="T36" fmla="*/ 0 w 28"/>
                <a:gd name="T37" fmla="*/ 12 h 25"/>
                <a:gd name="T38" fmla="*/ 0 w 28"/>
                <a:gd name="T39" fmla="*/ 8 h 25"/>
                <a:gd name="T40" fmla="*/ 0 w 28"/>
                <a:gd name="T41" fmla="*/ 5 h 25"/>
                <a:gd name="T42" fmla="*/ 3 w 28"/>
                <a:gd name="T43" fmla="*/ 2 h 25"/>
                <a:gd name="T44" fmla="*/ 3 w 28"/>
                <a:gd name="T45" fmla="*/ 0 h 25"/>
                <a:gd name="T46" fmla="*/ 13 w 28"/>
                <a:gd name="T47" fmla="*/ 0 h 25"/>
                <a:gd name="T48" fmla="*/ 23 w 28"/>
                <a:gd name="T49" fmla="*/ 0 h 25"/>
                <a:gd name="T50" fmla="*/ 23 w 28"/>
                <a:gd name="T51" fmla="*/ 1 h 25"/>
                <a:gd name="T52" fmla="*/ 27 w 28"/>
                <a:gd name="T53" fmla="*/ 5 h 2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8"/>
                <a:gd name="T82" fmla="*/ 0 h 25"/>
                <a:gd name="T83" fmla="*/ 28 w 28"/>
                <a:gd name="T84" fmla="*/ 25 h 2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8" h="25">
                  <a:moveTo>
                    <a:pt x="27" y="5"/>
                  </a:moveTo>
                  <a:lnTo>
                    <a:pt x="23" y="1"/>
                  </a:lnTo>
                  <a:lnTo>
                    <a:pt x="13" y="0"/>
                  </a:lnTo>
                  <a:lnTo>
                    <a:pt x="7" y="0"/>
                  </a:lnTo>
                  <a:lnTo>
                    <a:pt x="3" y="2"/>
                  </a:lnTo>
                  <a:lnTo>
                    <a:pt x="0" y="5"/>
                  </a:lnTo>
                  <a:lnTo>
                    <a:pt x="0" y="8"/>
                  </a:lnTo>
                  <a:lnTo>
                    <a:pt x="3" y="10"/>
                  </a:lnTo>
                  <a:lnTo>
                    <a:pt x="3" y="16"/>
                  </a:lnTo>
                  <a:lnTo>
                    <a:pt x="3" y="17"/>
                  </a:lnTo>
                  <a:lnTo>
                    <a:pt x="10" y="20"/>
                  </a:lnTo>
                  <a:lnTo>
                    <a:pt x="13" y="20"/>
                  </a:lnTo>
                  <a:lnTo>
                    <a:pt x="16" y="20"/>
                  </a:lnTo>
                  <a:lnTo>
                    <a:pt x="16" y="21"/>
                  </a:lnTo>
                  <a:lnTo>
                    <a:pt x="13" y="24"/>
                  </a:lnTo>
                  <a:lnTo>
                    <a:pt x="10" y="21"/>
                  </a:lnTo>
                  <a:lnTo>
                    <a:pt x="3" y="21"/>
                  </a:lnTo>
                  <a:lnTo>
                    <a:pt x="0" y="17"/>
                  </a:lnTo>
                  <a:lnTo>
                    <a:pt x="0" y="12"/>
                  </a:lnTo>
                  <a:lnTo>
                    <a:pt x="0" y="8"/>
                  </a:lnTo>
                  <a:lnTo>
                    <a:pt x="0" y="5"/>
                  </a:lnTo>
                  <a:lnTo>
                    <a:pt x="3" y="2"/>
                  </a:lnTo>
                  <a:lnTo>
                    <a:pt x="3" y="0"/>
                  </a:lnTo>
                  <a:lnTo>
                    <a:pt x="13" y="0"/>
                  </a:lnTo>
                  <a:lnTo>
                    <a:pt x="23" y="0"/>
                  </a:lnTo>
                  <a:lnTo>
                    <a:pt x="23" y="1"/>
                  </a:lnTo>
                  <a:lnTo>
                    <a:pt x="27" y="5"/>
                  </a:lnTo>
                </a:path>
              </a:pathLst>
            </a:custGeom>
            <a:solidFill>
              <a:srgbClr val="402000"/>
            </a:solidFill>
            <a:ln w="9525" cap="rnd">
              <a:noFill/>
              <a:round/>
              <a:headEnd type="none" w="sm" len="sm"/>
              <a:tailEnd type="none" w="sm" len="sm"/>
            </a:ln>
          </p:spPr>
          <p:txBody>
            <a:bodyPr/>
            <a:lstStyle/>
            <a:p>
              <a:endParaRPr lang="es-ES"/>
            </a:p>
          </p:txBody>
        </p:sp>
        <p:sp>
          <p:nvSpPr>
            <p:cNvPr id="85380" name="Freeform 231"/>
            <p:cNvSpPr>
              <a:spLocks/>
            </p:cNvSpPr>
            <p:nvPr/>
          </p:nvSpPr>
          <p:spPr bwMode="auto">
            <a:xfrm>
              <a:off x="1117" y="2707"/>
              <a:ext cx="64" cy="33"/>
            </a:xfrm>
            <a:custGeom>
              <a:avLst/>
              <a:gdLst>
                <a:gd name="T0" fmla="*/ 0 w 64"/>
                <a:gd name="T1" fmla="*/ 17 h 33"/>
                <a:gd name="T2" fmla="*/ 8 w 64"/>
                <a:gd name="T3" fmla="*/ 16 h 33"/>
                <a:gd name="T4" fmla="*/ 10 w 64"/>
                <a:gd name="T5" fmla="*/ 16 h 33"/>
                <a:gd name="T6" fmla="*/ 11 w 64"/>
                <a:gd name="T7" fmla="*/ 14 h 33"/>
                <a:gd name="T8" fmla="*/ 13 w 64"/>
                <a:gd name="T9" fmla="*/ 12 h 33"/>
                <a:gd name="T10" fmla="*/ 17 w 64"/>
                <a:gd name="T11" fmla="*/ 8 h 33"/>
                <a:gd name="T12" fmla="*/ 24 w 64"/>
                <a:gd name="T13" fmla="*/ 5 h 33"/>
                <a:gd name="T14" fmla="*/ 25 w 64"/>
                <a:gd name="T15" fmla="*/ 3 h 33"/>
                <a:gd name="T16" fmla="*/ 26 w 64"/>
                <a:gd name="T17" fmla="*/ 0 h 33"/>
                <a:gd name="T18" fmla="*/ 32 w 64"/>
                <a:gd name="T19" fmla="*/ 0 h 33"/>
                <a:gd name="T20" fmla="*/ 41 w 64"/>
                <a:gd name="T21" fmla="*/ 0 h 33"/>
                <a:gd name="T22" fmla="*/ 45 w 64"/>
                <a:gd name="T23" fmla="*/ 0 h 33"/>
                <a:gd name="T24" fmla="*/ 48 w 64"/>
                <a:gd name="T25" fmla="*/ 0 h 33"/>
                <a:gd name="T26" fmla="*/ 49 w 64"/>
                <a:gd name="T27" fmla="*/ 0 h 33"/>
                <a:gd name="T28" fmla="*/ 53 w 64"/>
                <a:gd name="T29" fmla="*/ 1 h 33"/>
                <a:gd name="T30" fmla="*/ 56 w 64"/>
                <a:gd name="T31" fmla="*/ 3 h 33"/>
                <a:gd name="T32" fmla="*/ 57 w 64"/>
                <a:gd name="T33" fmla="*/ 3 h 33"/>
                <a:gd name="T34" fmla="*/ 58 w 64"/>
                <a:gd name="T35" fmla="*/ 3 h 33"/>
                <a:gd name="T36" fmla="*/ 60 w 64"/>
                <a:gd name="T37" fmla="*/ 6 h 33"/>
                <a:gd name="T38" fmla="*/ 61 w 64"/>
                <a:gd name="T39" fmla="*/ 8 h 33"/>
                <a:gd name="T40" fmla="*/ 63 w 64"/>
                <a:gd name="T41" fmla="*/ 9 h 33"/>
                <a:gd name="T42" fmla="*/ 63 w 64"/>
                <a:gd name="T43" fmla="*/ 11 h 33"/>
                <a:gd name="T44" fmla="*/ 63 w 64"/>
                <a:gd name="T45" fmla="*/ 12 h 33"/>
                <a:gd name="T46" fmla="*/ 61 w 64"/>
                <a:gd name="T47" fmla="*/ 12 h 33"/>
                <a:gd name="T48" fmla="*/ 58 w 64"/>
                <a:gd name="T49" fmla="*/ 12 h 33"/>
                <a:gd name="T50" fmla="*/ 57 w 64"/>
                <a:gd name="T51" fmla="*/ 12 h 33"/>
                <a:gd name="T52" fmla="*/ 54 w 64"/>
                <a:gd name="T53" fmla="*/ 11 h 33"/>
                <a:gd name="T54" fmla="*/ 53 w 64"/>
                <a:gd name="T55" fmla="*/ 11 h 33"/>
                <a:gd name="T56" fmla="*/ 51 w 64"/>
                <a:gd name="T57" fmla="*/ 11 h 33"/>
                <a:gd name="T58" fmla="*/ 49 w 64"/>
                <a:gd name="T59" fmla="*/ 9 h 33"/>
                <a:gd name="T60" fmla="*/ 48 w 64"/>
                <a:gd name="T61" fmla="*/ 9 h 33"/>
                <a:gd name="T62" fmla="*/ 45 w 64"/>
                <a:gd name="T63" fmla="*/ 11 h 33"/>
                <a:gd name="T64" fmla="*/ 49 w 64"/>
                <a:gd name="T65" fmla="*/ 12 h 33"/>
                <a:gd name="T66" fmla="*/ 52 w 64"/>
                <a:gd name="T67" fmla="*/ 12 h 33"/>
                <a:gd name="T68" fmla="*/ 57 w 64"/>
                <a:gd name="T69" fmla="*/ 14 h 33"/>
                <a:gd name="T70" fmla="*/ 58 w 64"/>
                <a:gd name="T71" fmla="*/ 16 h 33"/>
                <a:gd name="T72" fmla="*/ 57 w 64"/>
                <a:gd name="T73" fmla="*/ 17 h 33"/>
                <a:gd name="T74" fmla="*/ 54 w 64"/>
                <a:gd name="T75" fmla="*/ 17 h 33"/>
                <a:gd name="T76" fmla="*/ 49 w 64"/>
                <a:gd name="T77" fmla="*/ 16 h 33"/>
                <a:gd name="T78" fmla="*/ 44 w 64"/>
                <a:gd name="T79" fmla="*/ 16 h 33"/>
                <a:gd name="T80" fmla="*/ 40 w 64"/>
                <a:gd name="T81" fmla="*/ 16 h 33"/>
                <a:gd name="T82" fmla="*/ 37 w 64"/>
                <a:gd name="T83" fmla="*/ 17 h 33"/>
                <a:gd name="T84" fmla="*/ 36 w 64"/>
                <a:gd name="T85" fmla="*/ 19 h 33"/>
                <a:gd name="T86" fmla="*/ 33 w 64"/>
                <a:gd name="T87" fmla="*/ 21 h 33"/>
                <a:gd name="T88" fmla="*/ 32 w 64"/>
                <a:gd name="T89" fmla="*/ 24 h 33"/>
                <a:gd name="T90" fmla="*/ 29 w 64"/>
                <a:gd name="T91" fmla="*/ 25 h 33"/>
                <a:gd name="T92" fmla="*/ 25 w 64"/>
                <a:gd name="T93" fmla="*/ 27 h 33"/>
                <a:gd name="T94" fmla="*/ 24 w 64"/>
                <a:gd name="T95" fmla="*/ 27 h 33"/>
                <a:gd name="T96" fmla="*/ 21 w 64"/>
                <a:gd name="T97" fmla="*/ 27 h 33"/>
                <a:gd name="T98" fmla="*/ 16 w 64"/>
                <a:gd name="T99" fmla="*/ 28 h 33"/>
                <a:gd name="T100" fmla="*/ 13 w 64"/>
                <a:gd name="T101" fmla="*/ 28 h 33"/>
                <a:gd name="T102" fmla="*/ 10 w 64"/>
                <a:gd name="T103" fmla="*/ 29 h 33"/>
                <a:gd name="T104" fmla="*/ 0 w 64"/>
                <a:gd name="T105" fmla="*/ 32 h 33"/>
                <a:gd name="T106" fmla="*/ 0 w 64"/>
                <a:gd name="T107" fmla="*/ 17 h 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4"/>
                <a:gd name="T163" fmla="*/ 0 h 33"/>
                <a:gd name="T164" fmla="*/ 64 w 64"/>
                <a:gd name="T165" fmla="*/ 33 h 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4" h="33">
                  <a:moveTo>
                    <a:pt x="0" y="17"/>
                  </a:moveTo>
                  <a:lnTo>
                    <a:pt x="8" y="16"/>
                  </a:lnTo>
                  <a:lnTo>
                    <a:pt x="10" y="16"/>
                  </a:lnTo>
                  <a:lnTo>
                    <a:pt x="11" y="14"/>
                  </a:lnTo>
                  <a:lnTo>
                    <a:pt x="13" y="12"/>
                  </a:lnTo>
                  <a:lnTo>
                    <a:pt x="17" y="8"/>
                  </a:lnTo>
                  <a:lnTo>
                    <a:pt x="24" y="5"/>
                  </a:lnTo>
                  <a:lnTo>
                    <a:pt x="25" y="3"/>
                  </a:lnTo>
                  <a:lnTo>
                    <a:pt x="26" y="0"/>
                  </a:lnTo>
                  <a:lnTo>
                    <a:pt x="32" y="0"/>
                  </a:lnTo>
                  <a:lnTo>
                    <a:pt x="41" y="0"/>
                  </a:lnTo>
                  <a:lnTo>
                    <a:pt x="45" y="0"/>
                  </a:lnTo>
                  <a:lnTo>
                    <a:pt x="48" y="0"/>
                  </a:lnTo>
                  <a:lnTo>
                    <a:pt x="49" y="0"/>
                  </a:lnTo>
                  <a:lnTo>
                    <a:pt x="53" y="1"/>
                  </a:lnTo>
                  <a:lnTo>
                    <a:pt x="56" y="3"/>
                  </a:lnTo>
                  <a:lnTo>
                    <a:pt x="57" y="3"/>
                  </a:lnTo>
                  <a:lnTo>
                    <a:pt x="58" y="3"/>
                  </a:lnTo>
                  <a:lnTo>
                    <a:pt x="60" y="6"/>
                  </a:lnTo>
                  <a:lnTo>
                    <a:pt x="61" y="8"/>
                  </a:lnTo>
                  <a:lnTo>
                    <a:pt x="63" y="9"/>
                  </a:lnTo>
                  <a:lnTo>
                    <a:pt x="63" y="11"/>
                  </a:lnTo>
                  <a:lnTo>
                    <a:pt x="63" y="12"/>
                  </a:lnTo>
                  <a:lnTo>
                    <a:pt x="61" y="12"/>
                  </a:lnTo>
                  <a:lnTo>
                    <a:pt x="58" y="12"/>
                  </a:lnTo>
                  <a:lnTo>
                    <a:pt x="57" y="12"/>
                  </a:lnTo>
                  <a:lnTo>
                    <a:pt x="54" y="11"/>
                  </a:lnTo>
                  <a:lnTo>
                    <a:pt x="53" y="11"/>
                  </a:lnTo>
                  <a:lnTo>
                    <a:pt x="51" y="11"/>
                  </a:lnTo>
                  <a:lnTo>
                    <a:pt x="49" y="9"/>
                  </a:lnTo>
                  <a:lnTo>
                    <a:pt x="48" y="9"/>
                  </a:lnTo>
                  <a:lnTo>
                    <a:pt x="45" y="11"/>
                  </a:lnTo>
                  <a:lnTo>
                    <a:pt x="49" y="12"/>
                  </a:lnTo>
                  <a:lnTo>
                    <a:pt x="52" y="12"/>
                  </a:lnTo>
                  <a:lnTo>
                    <a:pt x="57" y="14"/>
                  </a:lnTo>
                  <a:lnTo>
                    <a:pt x="58" y="16"/>
                  </a:lnTo>
                  <a:lnTo>
                    <a:pt x="57" y="17"/>
                  </a:lnTo>
                  <a:lnTo>
                    <a:pt x="54" y="17"/>
                  </a:lnTo>
                  <a:lnTo>
                    <a:pt x="49" y="16"/>
                  </a:lnTo>
                  <a:lnTo>
                    <a:pt x="44" y="16"/>
                  </a:lnTo>
                  <a:lnTo>
                    <a:pt x="40" y="16"/>
                  </a:lnTo>
                  <a:lnTo>
                    <a:pt x="37" y="17"/>
                  </a:lnTo>
                  <a:lnTo>
                    <a:pt x="36" y="19"/>
                  </a:lnTo>
                  <a:lnTo>
                    <a:pt x="33" y="21"/>
                  </a:lnTo>
                  <a:lnTo>
                    <a:pt x="32" y="24"/>
                  </a:lnTo>
                  <a:lnTo>
                    <a:pt x="29" y="25"/>
                  </a:lnTo>
                  <a:lnTo>
                    <a:pt x="25" y="27"/>
                  </a:lnTo>
                  <a:lnTo>
                    <a:pt x="24" y="27"/>
                  </a:lnTo>
                  <a:lnTo>
                    <a:pt x="21" y="27"/>
                  </a:lnTo>
                  <a:lnTo>
                    <a:pt x="16" y="28"/>
                  </a:lnTo>
                  <a:lnTo>
                    <a:pt x="13" y="28"/>
                  </a:lnTo>
                  <a:lnTo>
                    <a:pt x="10" y="29"/>
                  </a:lnTo>
                  <a:lnTo>
                    <a:pt x="0" y="32"/>
                  </a:lnTo>
                  <a:lnTo>
                    <a:pt x="0" y="17"/>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5381" name="Freeform 232"/>
            <p:cNvSpPr>
              <a:spLocks/>
            </p:cNvSpPr>
            <p:nvPr/>
          </p:nvSpPr>
          <p:spPr bwMode="auto">
            <a:xfrm>
              <a:off x="1145" y="2714"/>
              <a:ext cx="28" cy="1"/>
            </a:xfrm>
            <a:custGeom>
              <a:avLst/>
              <a:gdLst>
                <a:gd name="T0" fmla="*/ 27 w 28"/>
                <a:gd name="T1" fmla="*/ 0 h 1"/>
                <a:gd name="T2" fmla="*/ 21 w 28"/>
                <a:gd name="T3" fmla="*/ 0 h 1"/>
                <a:gd name="T4" fmla="*/ 20 w 28"/>
                <a:gd name="T5" fmla="*/ 0 h 1"/>
                <a:gd name="T6" fmla="*/ 13 w 28"/>
                <a:gd name="T7" fmla="*/ 0 h 1"/>
                <a:gd name="T8" fmla="*/ 10 w 28"/>
                <a:gd name="T9" fmla="*/ 0 h 1"/>
                <a:gd name="T10" fmla="*/ 3 w 28"/>
                <a:gd name="T11" fmla="*/ 0 h 1"/>
                <a:gd name="T12" fmla="*/ 0 w 28"/>
                <a:gd name="T13" fmla="*/ 0 h 1"/>
                <a:gd name="T14" fmla="*/ 7 w 28"/>
                <a:gd name="T15" fmla="*/ 0 h 1"/>
                <a:gd name="T16" fmla="*/ 11 w 28"/>
                <a:gd name="T17" fmla="*/ 0 h 1"/>
                <a:gd name="T18" fmla="*/ 20 w 28"/>
                <a:gd name="T19" fmla="*/ 0 h 1"/>
                <a:gd name="T20" fmla="*/ 21 w 28"/>
                <a:gd name="T21" fmla="*/ 0 h 1"/>
                <a:gd name="T22" fmla="*/ 25 w 28"/>
                <a:gd name="T23" fmla="*/ 0 h 1"/>
                <a:gd name="T24" fmla="*/ 27 w 28"/>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8"/>
                <a:gd name="T40" fmla="*/ 0 h 1"/>
                <a:gd name="T41" fmla="*/ 28 w 28"/>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8" h="1">
                  <a:moveTo>
                    <a:pt x="27" y="0"/>
                  </a:moveTo>
                  <a:lnTo>
                    <a:pt x="21" y="0"/>
                  </a:lnTo>
                  <a:lnTo>
                    <a:pt x="20" y="0"/>
                  </a:lnTo>
                  <a:lnTo>
                    <a:pt x="13" y="0"/>
                  </a:lnTo>
                  <a:lnTo>
                    <a:pt x="10" y="0"/>
                  </a:lnTo>
                  <a:lnTo>
                    <a:pt x="3" y="0"/>
                  </a:lnTo>
                  <a:lnTo>
                    <a:pt x="0" y="0"/>
                  </a:lnTo>
                  <a:lnTo>
                    <a:pt x="7" y="0"/>
                  </a:lnTo>
                  <a:lnTo>
                    <a:pt x="11" y="0"/>
                  </a:lnTo>
                  <a:lnTo>
                    <a:pt x="20" y="0"/>
                  </a:lnTo>
                  <a:lnTo>
                    <a:pt x="21" y="0"/>
                  </a:lnTo>
                  <a:lnTo>
                    <a:pt x="25" y="0"/>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85382" name="Freeform 233"/>
            <p:cNvSpPr>
              <a:spLocks/>
            </p:cNvSpPr>
            <p:nvPr/>
          </p:nvSpPr>
          <p:spPr bwMode="auto">
            <a:xfrm>
              <a:off x="1136" y="2707"/>
              <a:ext cx="26" cy="27"/>
            </a:xfrm>
            <a:custGeom>
              <a:avLst/>
              <a:gdLst>
                <a:gd name="T0" fmla="*/ 19 w 26"/>
                <a:gd name="T1" fmla="*/ 0 h 27"/>
                <a:gd name="T2" fmla="*/ 21 w 26"/>
                <a:gd name="T3" fmla="*/ 0 h 27"/>
                <a:gd name="T4" fmla="*/ 25 w 26"/>
                <a:gd name="T5" fmla="*/ 0 h 27"/>
                <a:gd name="T6" fmla="*/ 23 w 26"/>
                <a:gd name="T7" fmla="*/ 0 h 27"/>
                <a:gd name="T8" fmla="*/ 19 w 26"/>
                <a:gd name="T9" fmla="*/ 0 h 27"/>
                <a:gd name="T10" fmla="*/ 11 w 26"/>
                <a:gd name="T11" fmla="*/ 26 h 27"/>
                <a:gd name="T12" fmla="*/ 6 w 26"/>
                <a:gd name="T13" fmla="*/ 26 h 27"/>
                <a:gd name="T14" fmla="*/ 1 w 26"/>
                <a:gd name="T15" fmla="*/ 26 h 27"/>
                <a:gd name="T16" fmla="*/ 0 w 26"/>
                <a:gd name="T17" fmla="*/ 26 h 27"/>
                <a:gd name="T18" fmla="*/ 6 w 26"/>
                <a:gd name="T19" fmla="*/ 26 h 27"/>
                <a:gd name="T20" fmla="*/ 12 w 26"/>
                <a:gd name="T21" fmla="*/ 0 h 27"/>
                <a:gd name="T22" fmla="*/ 19 w 26"/>
                <a:gd name="T23" fmla="*/ 0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
                <a:gd name="T37" fmla="*/ 0 h 27"/>
                <a:gd name="T38" fmla="*/ 26 w 26"/>
                <a:gd name="T39" fmla="*/ 27 h 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 h="27">
                  <a:moveTo>
                    <a:pt x="19" y="0"/>
                  </a:moveTo>
                  <a:lnTo>
                    <a:pt x="21" y="0"/>
                  </a:lnTo>
                  <a:lnTo>
                    <a:pt x="25" y="0"/>
                  </a:lnTo>
                  <a:lnTo>
                    <a:pt x="23" y="0"/>
                  </a:lnTo>
                  <a:lnTo>
                    <a:pt x="19" y="0"/>
                  </a:lnTo>
                  <a:lnTo>
                    <a:pt x="11" y="26"/>
                  </a:lnTo>
                  <a:lnTo>
                    <a:pt x="6" y="26"/>
                  </a:lnTo>
                  <a:lnTo>
                    <a:pt x="1" y="26"/>
                  </a:lnTo>
                  <a:lnTo>
                    <a:pt x="0" y="26"/>
                  </a:lnTo>
                  <a:lnTo>
                    <a:pt x="6" y="26"/>
                  </a:lnTo>
                  <a:lnTo>
                    <a:pt x="12" y="0"/>
                  </a:lnTo>
                  <a:lnTo>
                    <a:pt x="19" y="0"/>
                  </a:lnTo>
                </a:path>
              </a:pathLst>
            </a:custGeom>
            <a:solidFill>
              <a:srgbClr val="402000"/>
            </a:solidFill>
            <a:ln w="9525" cap="rnd">
              <a:noFill/>
              <a:round/>
              <a:headEnd type="none" w="sm" len="sm"/>
              <a:tailEnd type="none" w="sm" len="sm"/>
            </a:ln>
          </p:spPr>
          <p:txBody>
            <a:bodyPr/>
            <a:lstStyle/>
            <a:p>
              <a:endParaRPr lang="es-ES"/>
            </a:p>
          </p:txBody>
        </p:sp>
        <p:sp>
          <p:nvSpPr>
            <p:cNvPr id="85383" name="Freeform 234"/>
            <p:cNvSpPr>
              <a:spLocks/>
            </p:cNvSpPr>
            <p:nvPr/>
          </p:nvSpPr>
          <p:spPr bwMode="auto">
            <a:xfrm>
              <a:off x="1129" y="2715"/>
              <a:ext cx="29" cy="27"/>
            </a:xfrm>
            <a:custGeom>
              <a:avLst/>
              <a:gdLst>
                <a:gd name="T0" fmla="*/ 28 w 29"/>
                <a:gd name="T1" fmla="*/ 11 h 27"/>
                <a:gd name="T2" fmla="*/ 28 w 29"/>
                <a:gd name="T3" fmla="*/ 26 h 27"/>
                <a:gd name="T4" fmla="*/ 14 w 29"/>
                <a:gd name="T5" fmla="*/ 11 h 27"/>
                <a:gd name="T6" fmla="*/ 0 w 29"/>
                <a:gd name="T7" fmla="*/ 11 h 27"/>
                <a:gd name="T8" fmla="*/ 0 w 29"/>
                <a:gd name="T9" fmla="*/ 0 h 27"/>
                <a:gd name="T10" fmla="*/ 14 w 29"/>
                <a:gd name="T11" fmla="*/ 0 h 27"/>
                <a:gd name="T12" fmla="*/ 28 w 29"/>
                <a:gd name="T13" fmla="*/ 11 h 27"/>
                <a:gd name="T14" fmla="*/ 0 60000 65536"/>
                <a:gd name="T15" fmla="*/ 0 60000 65536"/>
                <a:gd name="T16" fmla="*/ 0 60000 65536"/>
                <a:gd name="T17" fmla="*/ 0 60000 65536"/>
                <a:gd name="T18" fmla="*/ 0 60000 65536"/>
                <a:gd name="T19" fmla="*/ 0 60000 65536"/>
                <a:gd name="T20" fmla="*/ 0 60000 65536"/>
                <a:gd name="T21" fmla="*/ 0 w 29"/>
                <a:gd name="T22" fmla="*/ 0 h 27"/>
                <a:gd name="T23" fmla="*/ 29 w 29"/>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27">
                  <a:moveTo>
                    <a:pt x="28" y="11"/>
                  </a:moveTo>
                  <a:lnTo>
                    <a:pt x="28" y="26"/>
                  </a:lnTo>
                  <a:lnTo>
                    <a:pt x="14" y="11"/>
                  </a:lnTo>
                  <a:lnTo>
                    <a:pt x="0" y="11"/>
                  </a:lnTo>
                  <a:lnTo>
                    <a:pt x="0" y="0"/>
                  </a:lnTo>
                  <a:lnTo>
                    <a:pt x="14" y="0"/>
                  </a:lnTo>
                  <a:lnTo>
                    <a:pt x="28" y="11"/>
                  </a:lnTo>
                </a:path>
              </a:pathLst>
            </a:custGeom>
            <a:solidFill>
              <a:srgbClr val="402000"/>
            </a:solidFill>
            <a:ln w="9525" cap="rnd">
              <a:noFill/>
              <a:round/>
              <a:headEnd type="none" w="sm" len="sm"/>
              <a:tailEnd type="none" w="sm" len="sm"/>
            </a:ln>
          </p:spPr>
          <p:txBody>
            <a:bodyPr/>
            <a:lstStyle/>
            <a:p>
              <a:endParaRPr lang="es-ES"/>
            </a:p>
          </p:txBody>
        </p:sp>
        <p:sp>
          <p:nvSpPr>
            <p:cNvPr id="85384" name="Freeform 235"/>
            <p:cNvSpPr>
              <a:spLocks/>
            </p:cNvSpPr>
            <p:nvPr/>
          </p:nvSpPr>
          <p:spPr bwMode="auto">
            <a:xfrm>
              <a:off x="1145" y="2722"/>
              <a:ext cx="28" cy="26"/>
            </a:xfrm>
            <a:custGeom>
              <a:avLst/>
              <a:gdLst>
                <a:gd name="T0" fmla="*/ 0 w 28"/>
                <a:gd name="T1" fmla="*/ 0 h 26"/>
                <a:gd name="T2" fmla="*/ 0 w 28"/>
                <a:gd name="T3" fmla="*/ 11 h 26"/>
                <a:gd name="T4" fmla="*/ 27 w 28"/>
                <a:gd name="T5" fmla="*/ 25 h 26"/>
                <a:gd name="T6" fmla="*/ 0 w 28"/>
                <a:gd name="T7" fmla="*/ 0 h 26"/>
                <a:gd name="T8" fmla="*/ 0 60000 65536"/>
                <a:gd name="T9" fmla="*/ 0 60000 65536"/>
                <a:gd name="T10" fmla="*/ 0 60000 65536"/>
                <a:gd name="T11" fmla="*/ 0 60000 65536"/>
                <a:gd name="T12" fmla="*/ 0 w 28"/>
                <a:gd name="T13" fmla="*/ 0 h 26"/>
                <a:gd name="T14" fmla="*/ 28 w 28"/>
                <a:gd name="T15" fmla="*/ 26 h 26"/>
              </a:gdLst>
              <a:ahLst/>
              <a:cxnLst>
                <a:cxn ang="T8">
                  <a:pos x="T0" y="T1"/>
                </a:cxn>
                <a:cxn ang="T9">
                  <a:pos x="T2" y="T3"/>
                </a:cxn>
                <a:cxn ang="T10">
                  <a:pos x="T4" y="T5"/>
                </a:cxn>
                <a:cxn ang="T11">
                  <a:pos x="T6" y="T7"/>
                </a:cxn>
              </a:cxnLst>
              <a:rect l="T12" t="T13" r="T14" b="T15"/>
              <a:pathLst>
                <a:path w="28" h="26">
                  <a:moveTo>
                    <a:pt x="0" y="0"/>
                  </a:moveTo>
                  <a:lnTo>
                    <a:pt x="0" y="11"/>
                  </a:lnTo>
                  <a:lnTo>
                    <a:pt x="27"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385" name="Freeform 236"/>
            <p:cNvSpPr>
              <a:spLocks/>
            </p:cNvSpPr>
            <p:nvPr/>
          </p:nvSpPr>
          <p:spPr bwMode="auto">
            <a:xfrm>
              <a:off x="1120" y="2715"/>
              <a:ext cx="28" cy="25"/>
            </a:xfrm>
            <a:custGeom>
              <a:avLst/>
              <a:gdLst>
                <a:gd name="T0" fmla="*/ 27 w 28"/>
                <a:gd name="T1" fmla="*/ 0 h 25"/>
                <a:gd name="T2" fmla="*/ 27 w 28"/>
                <a:gd name="T3" fmla="*/ 24 h 25"/>
                <a:gd name="T4" fmla="*/ 0 w 28"/>
                <a:gd name="T5" fmla="*/ 24 h 25"/>
                <a:gd name="T6" fmla="*/ 27 w 28"/>
                <a:gd name="T7" fmla="*/ 0 h 25"/>
                <a:gd name="T8" fmla="*/ 0 60000 65536"/>
                <a:gd name="T9" fmla="*/ 0 60000 65536"/>
                <a:gd name="T10" fmla="*/ 0 60000 65536"/>
                <a:gd name="T11" fmla="*/ 0 60000 65536"/>
                <a:gd name="T12" fmla="*/ 0 w 28"/>
                <a:gd name="T13" fmla="*/ 0 h 25"/>
                <a:gd name="T14" fmla="*/ 28 w 28"/>
                <a:gd name="T15" fmla="*/ 25 h 25"/>
              </a:gdLst>
              <a:ahLst/>
              <a:cxnLst>
                <a:cxn ang="T8">
                  <a:pos x="T0" y="T1"/>
                </a:cxn>
                <a:cxn ang="T9">
                  <a:pos x="T2" y="T3"/>
                </a:cxn>
                <a:cxn ang="T10">
                  <a:pos x="T4" y="T5"/>
                </a:cxn>
                <a:cxn ang="T11">
                  <a:pos x="T6" y="T7"/>
                </a:cxn>
              </a:cxnLst>
              <a:rect l="T12" t="T13" r="T14" b="T15"/>
              <a:pathLst>
                <a:path w="28" h="25">
                  <a:moveTo>
                    <a:pt x="27" y="0"/>
                  </a:moveTo>
                  <a:lnTo>
                    <a:pt x="27" y="24"/>
                  </a:lnTo>
                  <a:lnTo>
                    <a:pt x="0" y="24"/>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85386" name="Freeform 237"/>
            <p:cNvSpPr>
              <a:spLocks/>
            </p:cNvSpPr>
            <p:nvPr/>
          </p:nvSpPr>
          <p:spPr bwMode="auto">
            <a:xfrm>
              <a:off x="1126" y="2719"/>
              <a:ext cx="26" cy="25"/>
            </a:xfrm>
            <a:custGeom>
              <a:avLst/>
              <a:gdLst>
                <a:gd name="T0" fmla="*/ 0 w 26"/>
                <a:gd name="T1" fmla="*/ 0 h 25"/>
                <a:gd name="T2" fmla="*/ 25 w 26"/>
                <a:gd name="T3" fmla="*/ 24 h 25"/>
                <a:gd name="T4" fmla="*/ 0 w 26"/>
                <a:gd name="T5" fmla="*/ 0 h 25"/>
                <a:gd name="T6" fmla="*/ 0 60000 65536"/>
                <a:gd name="T7" fmla="*/ 0 60000 65536"/>
                <a:gd name="T8" fmla="*/ 0 60000 65536"/>
                <a:gd name="T9" fmla="*/ 0 w 26"/>
                <a:gd name="T10" fmla="*/ 0 h 25"/>
                <a:gd name="T11" fmla="*/ 26 w 26"/>
                <a:gd name="T12" fmla="*/ 25 h 25"/>
              </a:gdLst>
              <a:ahLst/>
              <a:cxnLst>
                <a:cxn ang="T6">
                  <a:pos x="T0" y="T1"/>
                </a:cxn>
                <a:cxn ang="T7">
                  <a:pos x="T2" y="T3"/>
                </a:cxn>
                <a:cxn ang="T8">
                  <a:pos x="T4" y="T5"/>
                </a:cxn>
              </a:cxnLst>
              <a:rect l="T9" t="T10" r="T11" b="T12"/>
              <a:pathLst>
                <a:path w="26" h="25">
                  <a:moveTo>
                    <a:pt x="0" y="0"/>
                  </a:moveTo>
                  <a:lnTo>
                    <a:pt x="25" y="2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387" name="Freeform 238"/>
            <p:cNvSpPr>
              <a:spLocks/>
            </p:cNvSpPr>
            <p:nvPr/>
          </p:nvSpPr>
          <p:spPr bwMode="auto">
            <a:xfrm>
              <a:off x="1148" y="2715"/>
              <a:ext cx="28" cy="25"/>
            </a:xfrm>
            <a:custGeom>
              <a:avLst/>
              <a:gdLst>
                <a:gd name="T0" fmla="*/ 27 w 28"/>
                <a:gd name="T1" fmla="*/ 24 h 25"/>
                <a:gd name="T2" fmla="*/ 13 w 28"/>
                <a:gd name="T3" fmla="*/ 24 h 25"/>
                <a:gd name="T4" fmla="*/ 13 w 28"/>
                <a:gd name="T5" fmla="*/ 14 h 25"/>
                <a:gd name="T6" fmla="*/ 13 w 28"/>
                <a:gd name="T7" fmla="*/ 0 h 25"/>
                <a:gd name="T8" fmla="*/ 0 w 28"/>
                <a:gd name="T9" fmla="*/ 14 h 25"/>
                <a:gd name="T10" fmla="*/ 13 w 28"/>
                <a:gd name="T11" fmla="*/ 24 h 25"/>
                <a:gd name="T12" fmla="*/ 27 w 28"/>
                <a:gd name="T13" fmla="*/ 24 h 25"/>
                <a:gd name="T14" fmla="*/ 0 60000 65536"/>
                <a:gd name="T15" fmla="*/ 0 60000 65536"/>
                <a:gd name="T16" fmla="*/ 0 60000 65536"/>
                <a:gd name="T17" fmla="*/ 0 60000 65536"/>
                <a:gd name="T18" fmla="*/ 0 60000 65536"/>
                <a:gd name="T19" fmla="*/ 0 60000 65536"/>
                <a:gd name="T20" fmla="*/ 0 60000 65536"/>
                <a:gd name="T21" fmla="*/ 0 w 28"/>
                <a:gd name="T22" fmla="*/ 0 h 25"/>
                <a:gd name="T23" fmla="*/ 28 w 28"/>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5">
                  <a:moveTo>
                    <a:pt x="27" y="24"/>
                  </a:moveTo>
                  <a:lnTo>
                    <a:pt x="13" y="24"/>
                  </a:lnTo>
                  <a:lnTo>
                    <a:pt x="13" y="14"/>
                  </a:lnTo>
                  <a:lnTo>
                    <a:pt x="13" y="0"/>
                  </a:lnTo>
                  <a:lnTo>
                    <a:pt x="0" y="14"/>
                  </a:lnTo>
                  <a:lnTo>
                    <a:pt x="13" y="24"/>
                  </a:lnTo>
                  <a:lnTo>
                    <a:pt x="27" y="24"/>
                  </a:lnTo>
                </a:path>
              </a:pathLst>
            </a:custGeom>
            <a:solidFill>
              <a:srgbClr val="402000"/>
            </a:solidFill>
            <a:ln w="9525" cap="rnd">
              <a:noFill/>
              <a:round/>
              <a:headEnd type="none" w="sm" len="sm"/>
              <a:tailEnd type="none" w="sm" len="sm"/>
            </a:ln>
          </p:spPr>
          <p:txBody>
            <a:bodyPr/>
            <a:lstStyle/>
            <a:p>
              <a:endParaRPr lang="es-ES"/>
            </a:p>
          </p:txBody>
        </p:sp>
        <p:sp>
          <p:nvSpPr>
            <p:cNvPr id="85388" name="Freeform 239"/>
            <p:cNvSpPr>
              <a:spLocks/>
            </p:cNvSpPr>
            <p:nvPr/>
          </p:nvSpPr>
          <p:spPr bwMode="auto">
            <a:xfrm>
              <a:off x="957" y="2596"/>
              <a:ext cx="224" cy="314"/>
            </a:xfrm>
            <a:custGeom>
              <a:avLst/>
              <a:gdLst>
                <a:gd name="T0" fmla="*/ 32 w 224"/>
                <a:gd name="T1" fmla="*/ 0 h 314"/>
                <a:gd name="T2" fmla="*/ 66 w 224"/>
                <a:gd name="T3" fmla="*/ 28 h 314"/>
                <a:gd name="T4" fmla="*/ 77 w 224"/>
                <a:gd name="T5" fmla="*/ 47 h 314"/>
                <a:gd name="T6" fmla="*/ 94 w 224"/>
                <a:gd name="T7" fmla="*/ 79 h 314"/>
                <a:gd name="T8" fmla="*/ 100 w 224"/>
                <a:gd name="T9" fmla="*/ 94 h 314"/>
                <a:gd name="T10" fmla="*/ 98 w 224"/>
                <a:gd name="T11" fmla="*/ 106 h 314"/>
                <a:gd name="T12" fmla="*/ 96 w 224"/>
                <a:gd name="T13" fmla="*/ 118 h 314"/>
                <a:gd name="T14" fmla="*/ 150 w 224"/>
                <a:gd name="T15" fmla="*/ 128 h 314"/>
                <a:gd name="T16" fmla="*/ 168 w 224"/>
                <a:gd name="T17" fmla="*/ 133 h 314"/>
                <a:gd name="T18" fmla="*/ 170 w 224"/>
                <a:gd name="T19" fmla="*/ 144 h 314"/>
                <a:gd name="T20" fmla="*/ 138 w 224"/>
                <a:gd name="T21" fmla="*/ 152 h 314"/>
                <a:gd name="T22" fmla="*/ 108 w 224"/>
                <a:gd name="T23" fmla="*/ 153 h 314"/>
                <a:gd name="T24" fmla="*/ 98 w 224"/>
                <a:gd name="T25" fmla="*/ 165 h 314"/>
                <a:gd name="T26" fmla="*/ 96 w 224"/>
                <a:gd name="T27" fmla="*/ 179 h 314"/>
                <a:gd name="T28" fmla="*/ 100 w 224"/>
                <a:gd name="T29" fmla="*/ 185 h 314"/>
                <a:gd name="T30" fmla="*/ 114 w 224"/>
                <a:gd name="T31" fmla="*/ 189 h 314"/>
                <a:gd name="T32" fmla="*/ 128 w 224"/>
                <a:gd name="T33" fmla="*/ 195 h 314"/>
                <a:gd name="T34" fmla="*/ 188 w 224"/>
                <a:gd name="T35" fmla="*/ 217 h 314"/>
                <a:gd name="T36" fmla="*/ 203 w 224"/>
                <a:gd name="T37" fmla="*/ 230 h 314"/>
                <a:gd name="T38" fmla="*/ 218 w 224"/>
                <a:gd name="T39" fmla="*/ 268 h 314"/>
                <a:gd name="T40" fmla="*/ 202 w 224"/>
                <a:gd name="T41" fmla="*/ 313 h 314"/>
                <a:gd name="T42" fmla="*/ 170 w 224"/>
                <a:gd name="T43" fmla="*/ 308 h 314"/>
                <a:gd name="T44" fmla="*/ 161 w 224"/>
                <a:gd name="T45" fmla="*/ 289 h 314"/>
                <a:gd name="T46" fmla="*/ 168 w 224"/>
                <a:gd name="T47" fmla="*/ 269 h 314"/>
                <a:gd name="T48" fmla="*/ 109 w 224"/>
                <a:gd name="T49" fmla="*/ 260 h 314"/>
                <a:gd name="T50" fmla="*/ 48 w 224"/>
                <a:gd name="T51" fmla="*/ 259 h 314"/>
                <a:gd name="T52" fmla="*/ 18 w 224"/>
                <a:gd name="T53" fmla="*/ 257 h 314"/>
                <a:gd name="T54" fmla="*/ 6 w 224"/>
                <a:gd name="T55" fmla="*/ 246 h 314"/>
                <a:gd name="T56" fmla="*/ 0 w 224"/>
                <a:gd name="T57" fmla="*/ 230 h 314"/>
                <a:gd name="T58" fmla="*/ 8 w 224"/>
                <a:gd name="T59" fmla="*/ 203 h 314"/>
                <a:gd name="T60" fmla="*/ 16 w 224"/>
                <a:gd name="T61" fmla="*/ 179 h 314"/>
                <a:gd name="T62" fmla="*/ 16 w 224"/>
                <a:gd name="T63" fmla="*/ 161 h 314"/>
                <a:gd name="T64" fmla="*/ 16 w 224"/>
                <a:gd name="T65" fmla="*/ 143 h 314"/>
                <a:gd name="T66" fmla="*/ 2 w 224"/>
                <a:gd name="T67" fmla="*/ 102 h 314"/>
                <a:gd name="T68" fmla="*/ 0 w 224"/>
                <a:gd name="T69" fmla="*/ 62 h 314"/>
                <a:gd name="T70" fmla="*/ 5 w 224"/>
                <a:gd name="T71" fmla="*/ 42 h 314"/>
                <a:gd name="T72" fmla="*/ 13 w 224"/>
                <a:gd name="T73" fmla="*/ 24 h 31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4"/>
                <a:gd name="T112" fmla="*/ 0 h 314"/>
                <a:gd name="T113" fmla="*/ 224 w 224"/>
                <a:gd name="T114" fmla="*/ 314 h 31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4" h="314">
                  <a:moveTo>
                    <a:pt x="27" y="13"/>
                  </a:moveTo>
                  <a:lnTo>
                    <a:pt x="32" y="0"/>
                  </a:lnTo>
                  <a:lnTo>
                    <a:pt x="69" y="16"/>
                  </a:lnTo>
                  <a:lnTo>
                    <a:pt x="66" y="28"/>
                  </a:lnTo>
                  <a:lnTo>
                    <a:pt x="69" y="38"/>
                  </a:lnTo>
                  <a:lnTo>
                    <a:pt x="77" y="47"/>
                  </a:lnTo>
                  <a:lnTo>
                    <a:pt x="84" y="65"/>
                  </a:lnTo>
                  <a:lnTo>
                    <a:pt x="94" y="79"/>
                  </a:lnTo>
                  <a:lnTo>
                    <a:pt x="99" y="87"/>
                  </a:lnTo>
                  <a:lnTo>
                    <a:pt x="100" y="94"/>
                  </a:lnTo>
                  <a:lnTo>
                    <a:pt x="100" y="100"/>
                  </a:lnTo>
                  <a:lnTo>
                    <a:pt x="98" y="106"/>
                  </a:lnTo>
                  <a:lnTo>
                    <a:pt x="96" y="111"/>
                  </a:lnTo>
                  <a:lnTo>
                    <a:pt x="96" y="118"/>
                  </a:lnTo>
                  <a:lnTo>
                    <a:pt x="130" y="126"/>
                  </a:lnTo>
                  <a:lnTo>
                    <a:pt x="150" y="128"/>
                  </a:lnTo>
                  <a:lnTo>
                    <a:pt x="165" y="127"/>
                  </a:lnTo>
                  <a:lnTo>
                    <a:pt x="168" y="133"/>
                  </a:lnTo>
                  <a:lnTo>
                    <a:pt x="169" y="137"/>
                  </a:lnTo>
                  <a:lnTo>
                    <a:pt x="170" y="144"/>
                  </a:lnTo>
                  <a:lnTo>
                    <a:pt x="154" y="149"/>
                  </a:lnTo>
                  <a:lnTo>
                    <a:pt x="138" y="152"/>
                  </a:lnTo>
                  <a:lnTo>
                    <a:pt x="123" y="152"/>
                  </a:lnTo>
                  <a:lnTo>
                    <a:pt x="108" y="153"/>
                  </a:lnTo>
                  <a:lnTo>
                    <a:pt x="98" y="152"/>
                  </a:lnTo>
                  <a:lnTo>
                    <a:pt x="98" y="165"/>
                  </a:lnTo>
                  <a:lnTo>
                    <a:pt x="93" y="173"/>
                  </a:lnTo>
                  <a:lnTo>
                    <a:pt x="96" y="179"/>
                  </a:lnTo>
                  <a:lnTo>
                    <a:pt x="94" y="185"/>
                  </a:lnTo>
                  <a:lnTo>
                    <a:pt x="100" y="185"/>
                  </a:lnTo>
                  <a:lnTo>
                    <a:pt x="104" y="187"/>
                  </a:lnTo>
                  <a:lnTo>
                    <a:pt x="114" y="189"/>
                  </a:lnTo>
                  <a:lnTo>
                    <a:pt x="121" y="194"/>
                  </a:lnTo>
                  <a:lnTo>
                    <a:pt x="128" y="195"/>
                  </a:lnTo>
                  <a:lnTo>
                    <a:pt x="172" y="210"/>
                  </a:lnTo>
                  <a:lnTo>
                    <a:pt x="188" y="217"/>
                  </a:lnTo>
                  <a:lnTo>
                    <a:pt x="196" y="220"/>
                  </a:lnTo>
                  <a:lnTo>
                    <a:pt x="203" y="230"/>
                  </a:lnTo>
                  <a:lnTo>
                    <a:pt x="211" y="243"/>
                  </a:lnTo>
                  <a:lnTo>
                    <a:pt x="218" y="268"/>
                  </a:lnTo>
                  <a:lnTo>
                    <a:pt x="223" y="305"/>
                  </a:lnTo>
                  <a:lnTo>
                    <a:pt x="202" y="313"/>
                  </a:lnTo>
                  <a:lnTo>
                    <a:pt x="184" y="311"/>
                  </a:lnTo>
                  <a:lnTo>
                    <a:pt x="170" y="308"/>
                  </a:lnTo>
                  <a:lnTo>
                    <a:pt x="160" y="303"/>
                  </a:lnTo>
                  <a:lnTo>
                    <a:pt x="161" y="289"/>
                  </a:lnTo>
                  <a:lnTo>
                    <a:pt x="165" y="274"/>
                  </a:lnTo>
                  <a:lnTo>
                    <a:pt x="168" y="269"/>
                  </a:lnTo>
                  <a:lnTo>
                    <a:pt x="137" y="268"/>
                  </a:lnTo>
                  <a:lnTo>
                    <a:pt x="109" y="260"/>
                  </a:lnTo>
                  <a:lnTo>
                    <a:pt x="70" y="259"/>
                  </a:lnTo>
                  <a:lnTo>
                    <a:pt x="48" y="259"/>
                  </a:lnTo>
                  <a:lnTo>
                    <a:pt x="33" y="260"/>
                  </a:lnTo>
                  <a:lnTo>
                    <a:pt x="18" y="257"/>
                  </a:lnTo>
                  <a:lnTo>
                    <a:pt x="13" y="253"/>
                  </a:lnTo>
                  <a:lnTo>
                    <a:pt x="6" y="246"/>
                  </a:lnTo>
                  <a:lnTo>
                    <a:pt x="2" y="241"/>
                  </a:lnTo>
                  <a:lnTo>
                    <a:pt x="0" y="230"/>
                  </a:lnTo>
                  <a:lnTo>
                    <a:pt x="2" y="220"/>
                  </a:lnTo>
                  <a:lnTo>
                    <a:pt x="8" y="203"/>
                  </a:lnTo>
                  <a:lnTo>
                    <a:pt x="16" y="186"/>
                  </a:lnTo>
                  <a:lnTo>
                    <a:pt x="16" y="179"/>
                  </a:lnTo>
                  <a:lnTo>
                    <a:pt x="16" y="175"/>
                  </a:lnTo>
                  <a:lnTo>
                    <a:pt x="16" y="161"/>
                  </a:lnTo>
                  <a:lnTo>
                    <a:pt x="16" y="156"/>
                  </a:lnTo>
                  <a:lnTo>
                    <a:pt x="16" y="143"/>
                  </a:lnTo>
                  <a:lnTo>
                    <a:pt x="9" y="126"/>
                  </a:lnTo>
                  <a:lnTo>
                    <a:pt x="2" y="102"/>
                  </a:lnTo>
                  <a:lnTo>
                    <a:pt x="0" y="82"/>
                  </a:lnTo>
                  <a:lnTo>
                    <a:pt x="0" y="62"/>
                  </a:lnTo>
                  <a:lnTo>
                    <a:pt x="1" y="50"/>
                  </a:lnTo>
                  <a:lnTo>
                    <a:pt x="5" y="42"/>
                  </a:lnTo>
                  <a:lnTo>
                    <a:pt x="8" y="33"/>
                  </a:lnTo>
                  <a:lnTo>
                    <a:pt x="13" y="24"/>
                  </a:lnTo>
                  <a:lnTo>
                    <a:pt x="27" y="13"/>
                  </a:lnTo>
                </a:path>
              </a:pathLst>
            </a:custGeom>
            <a:solidFill>
              <a:srgbClr val="000060"/>
            </a:solidFill>
            <a:ln w="12700" cap="rnd">
              <a:solidFill>
                <a:srgbClr val="000000"/>
              </a:solidFill>
              <a:round/>
              <a:headEnd type="none" w="sm" len="sm"/>
              <a:tailEnd type="none" w="sm" len="sm"/>
            </a:ln>
          </p:spPr>
          <p:txBody>
            <a:bodyPr/>
            <a:lstStyle/>
            <a:p>
              <a:endParaRPr lang="es-ES"/>
            </a:p>
          </p:txBody>
        </p:sp>
        <p:sp>
          <p:nvSpPr>
            <p:cNvPr id="85389" name="Freeform 240"/>
            <p:cNvSpPr>
              <a:spLocks/>
            </p:cNvSpPr>
            <p:nvPr/>
          </p:nvSpPr>
          <p:spPr bwMode="auto">
            <a:xfrm>
              <a:off x="981" y="2620"/>
              <a:ext cx="138" cy="124"/>
            </a:xfrm>
            <a:custGeom>
              <a:avLst/>
              <a:gdLst>
                <a:gd name="T0" fmla="*/ 13 w 138"/>
                <a:gd name="T1" fmla="*/ 0 h 124"/>
                <a:gd name="T2" fmla="*/ 21 w 138"/>
                <a:gd name="T3" fmla="*/ 0 h 124"/>
                <a:gd name="T4" fmla="*/ 29 w 138"/>
                <a:gd name="T5" fmla="*/ 4 h 124"/>
                <a:gd name="T6" fmla="*/ 32 w 138"/>
                <a:gd name="T7" fmla="*/ 11 h 124"/>
                <a:gd name="T8" fmla="*/ 33 w 138"/>
                <a:gd name="T9" fmla="*/ 19 h 124"/>
                <a:gd name="T10" fmla="*/ 35 w 138"/>
                <a:gd name="T11" fmla="*/ 33 h 124"/>
                <a:gd name="T12" fmla="*/ 40 w 138"/>
                <a:gd name="T13" fmla="*/ 45 h 124"/>
                <a:gd name="T14" fmla="*/ 46 w 138"/>
                <a:gd name="T15" fmla="*/ 58 h 124"/>
                <a:gd name="T16" fmla="*/ 48 w 138"/>
                <a:gd name="T17" fmla="*/ 69 h 124"/>
                <a:gd name="T18" fmla="*/ 53 w 138"/>
                <a:gd name="T19" fmla="*/ 80 h 124"/>
                <a:gd name="T20" fmla="*/ 40 w 138"/>
                <a:gd name="T21" fmla="*/ 84 h 124"/>
                <a:gd name="T22" fmla="*/ 55 w 138"/>
                <a:gd name="T23" fmla="*/ 82 h 124"/>
                <a:gd name="T24" fmla="*/ 57 w 138"/>
                <a:gd name="T25" fmla="*/ 87 h 124"/>
                <a:gd name="T26" fmla="*/ 52 w 138"/>
                <a:gd name="T27" fmla="*/ 91 h 124"/>
                <a:gd name="T28" fmla="*/ 60 w 138"/>
                <a:gd name="T29" fmla="*/ 89 h 124"/>
                <a:gd name="T30" fmla="*/ 70 w 138"/>
                <a:gd name="T31" fmla="*/ 91 h 124"/>
                <a:gd name="T32" fmla="*/ 82 w 138"/>
                <a:gd name="T33" fmla="*/ 96 h 124"/>
                <a:gd name="T34" fmla="*/ 98 w 138"/>
                <a:gd name="T35" fmla="*/ 99 h 124"/>
                <a:gd name="T36" fmla="*/ 111 w 138"/>
                <a:gd name="T37" fmla="*/ 101 h 124"/>
                <a:gd name="T38" fmla="*/ 124 w 138"/>
                <a:gd name="T39" fmla="*/ 101 h 124"/>
                <a:gd name="T40" fmla="*/ 134 w 138"/>
                <a:gd name="T41" fmla="*/ 101 h 124"/>
                <a:gd name="T42" fmla="*/ 137 w 138"/>
                <a:gd name="T43" fmla="*/ 103 h 124"/>
                <a:gd name="T44" fmla="*/ 137 w 138"/>
                <a:gd name="T45" fmla="*/ 110 h 124"/>
                <a:gd name="T46" fmla="*/ 137 w 138"/>
                <a:gd name="T47" fmla="*/ 113 h 124"/>
                <a:gd name="T48" fmla="*/ 127 w 138"/>
                <a:gd name="T49" fmla="*/ 118 h 124"/>
                <a:gd name="T50" fmla="*/ 125 w 138"/>
                <a:gd name="T51" fmla="*/ 115 h 124"/>
                <a:gd name="T52" fmla="*/ 123 w 138"/>
                <a:gd name="T53" fmla="*/ 118 h 124"/>
                <a:gd name="T54" fmla="*/ 110 w 138"/>
                <a:gd name="T55" fmla="*/ 120 h 124"/>
                <a:gd name="T56" fmla="*/ 82 w 138"/>
                <a:gd name="T57" fmla="*/ 123 h 124"/>
                <a:gd name="T58" fmla="*/ 48 w 138"/>
                <a:gd name="T59" fmla="*/ 115 h 124"/>
                <a:gd name="T60" fmla="*/ 40 w 138"/>
                <a:gd name="T61" fmla="*/ 113 h 124"/>
                <a:gd name="T62" fmla="*/ 31 w 138"/>
                <a:gd name="T63" fmla="*/ 97 h 124"/>
                <a:gd name="T64" fmla="*/ 15 w 138"/>
                <a:gd name="T65" fmla="*/ 68 h 124"/>
                <a:gd name="T66" fmla="*/ 4 w 138"/>
                <a:gd name="T67" fmla="*/ 36 h 124"/>
                <a:gd name="T68" fmla="*/ 0 w 138"/>
                <a:gd name="T69" fmla="*/ 24 h 124"/>
                <a:gd name="T70" fmla="*/ 1 w 138"/>
                <a:gd name="T71" fmla="*/ 11 h 124"/>
                <a:gd name="T72" fmla="*/ 7 w 138"/>
                <a:gd name="T73" fmla="*/ 2 h 124"/>
                <a:gd name="T74" fmla="*/ 13 w 138"/>
                <a:gd name="T75" fmla="*/ 0 h 12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8"/>
                <a:gd name="T115" fmla="*/ 0 h 124"/>
                <a:gd name="T116" fmla="*/ 138 w 138"/>
                <a:gd name="T117" fmla="*/ 124 h 12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8" h="124">
                  <a:moveTo>
                    <a:pt x="13" y="0"/>
                  </a:moveTo>
                  <a:lnTo>
                    <a:pt x="21" y="0"/>
                  </a:lnTo>
                  <a:lnTo>
                    <a:pt x="29" y="4"/>
                  </a:lnTo>
                  <a:lnTo>
                    <a:pt x="32" y="11"/>
                  </a:lnTo>
                  <a:lnTo>
                    <a:pt x="33" y="19"/>
                  </a:lnTo>
                  <a:lnTo>
                    <a:pt x="35" y="33"/>
                  </a:lnTo>
                  <a:lnTo>
                    <a:pt x="40" y="45"/>
                  </a:lnTo>
                  <a:lnTo>
                    <a:pt x="46" y="58"/>
                  </a:lnTo>
                  <a:lnTo>
                    <a:pt x="48" y="69"/>
                  </a:lnTo>
                  <a:lnTo>
                    <a:pt x="53" y="80"/>
                  </a:lnTo>
                  <a:lnTo>
                    <a:pt x="40" y="84"/>
                  </a:lnTo>
                  <a:lnTo>
                    <a:pt x="55" y="82"/>
                  </a:lnTo>
                  <a:lnTo>
                    <a:pt x="57" y="87"/>
                  </a:lnTo>
                  <a:lnTo>
                    <a:pt x="52" y="91"/>
                  </a:lnTo>
                  <a:lnTo>
                    <a:pt x="60" y="89"/>
                  </a:lnTo>
                  <a:lnTo>
                    <a:pt x="70" y="91"/>
                  </a:lnTo>
                  <a:lnTo>
                    <a:pt x="82" y="96"/>
                  </a:lnTo>
                  <a:lnTo>
                    <a:pt x="98" y="99"/>
                  </a:lnTo>
                  <a:lnTo>
                    <a:pt x="111" y="101"/>
                  </a:lnTo>
                  <a:lnTo>
                    <a:pt x="124" y="101"/>
                  </a:lnTo>
                  <a:lnTo>
                    <a:pt x="134" y="101"/>
                  </a:lnTo>
                  <a:lnTo>
                    <a:pt x="137" y="103"/>
                  </a:lnTo>
                  <a:lnTo>
                    <a:pt x="137" y="110"/>
                  </a:lnTo>
                  <a:lnTo>
                    <a:pt x="137" y="113"/>
                  </a:lnTo>
                  <a:lnTo>
                    <a:pt x="127" y="118"/>
                  </a:lnTo>
                  <a:lnTo>
                    <a:pt x="125" y="115"/>
                  </a:lnTo>
                  <a:lnTo>
                    <a:pt x="123" y="118"/>
                  </a:lnTo>
                  <a:lnTo>
                    <a:pt x="110" y="120"/>
                  </a:lnTo>
                  <a:lnTo>
                    <a:pt x="82" y="123"/>
                  </a:lnTo>
                  <a:lnTo>
                    <a:pt x="48" y="115"/>
                  </a:lnTo>
                  <a:lnTo>
                    <a:pt x="40" y="113"/>
                  </a:lnTo>
                  <a:lnTo>
                    <a:pt x="31" y="97"/>
                  </a:lnTo>
                  <a:lnTo>
                    <a:pt x="15" y="68"/>
                  </a:lnTo>
                  <a:lnTo>
                    <a:pt x="4" y="36"/>
                  </a:lnTo>
                  <a:lnTo>
                    <a:pt x="0" y="24"/>
                  </a:lnTo>
                  <a:lnTo>
                    <a:pt x="1" y="11"/>
                  </a:lnTo>
                  <a:lnTo>
                    <a:pt x="7" y="2"/>
                  </a:lnTo>
                  <a:lnTo>
                    <a:pt x="13" y="0"/>
                  </a:lnTo>
                </a:path>
              </a:pathLst>
            </a:custGeom>
            <a:solidFill>
              <a:srgbClr val="0000FF"/>
            </a:solidFill>
            <a:ln w="9525" cap="rnd">
              <a:noFill/>
              <a:round/>
              <a:headEnd type="none" w="sm" len="sm"/>
              <a:tailEnd type="none" w="sm" len="sm"/>
            </a:ln>
          </p:spPr>
          <p:txBody>
            <a:bodyPr/>
            <a:lstStyle/>
            <a:p>
              <a:endParaRPr lang="es-ES"/>
            </a:p>
          </p:txBody>
        </p:sp>
        <p:sp>
          <p:nvSpPr>
            <p:cNvPr id="85390" name="Freeform 241"/>
            <p:cNvSpPr>
              <a:spLocks/>
            </p:cNvSpPr>
            <p:nvPr/>
          </p:nvSpPr>
          <p:spPr bwMode="auto">
            <a:xfrm>
              <a:off x="1001" y="2618"/>
              <a:ext cx="51" cy="97"/>
            </a:xfrm>
            <a:custGeom>
              <a:avLst/>
              <a:gdLst>
                <a:gd name="T0" fmla="*/ 7 w 51"/>
                <a:gd name="T1" fmla="*/ 0 h 97"/>
                <a:gd name="T2" fmla="*/ 0 w 51"/>
                <a:gd name="T3" fmla="*/ 3 h 97"/>
                <a:gd name="T4" fmla="*/ 2 w 51"/>
                <a:gd name="T5" fmla="*/ 6 h 97"/>
                <a:gd name="T6" fmla="*/ 8 w 51"/>
                <a:gd name="T7" fmla="*/ 11 h 97"/>
                <a:gd name="T8" fmla="*/ 16 w 51"/>
                <a:gd name="T9" fmla="*/ 17 h 97"/>
                <a:gd name="T10" fmla="*/ 18 w 51"/>
                <a:gd name="T11" fmla="*/ 33 h 97"/>
                <a:gd name="T12" fmla="*/ 23 w 51"/>
                <a:gd name="T13" fmla="*/ 43 h 97"/>
                <a:gd name="T14" fmla="*/ 28 w 51"/>
                <a:gd name="T15" fmla="*/ 52 h 97"/>
                <a:gd name="T16" fmla="*/ 32 w 51"/>
                <a:gd name="T17" fmla="*/ 57 h 97"/>
                <a:gd name="T18" fmla="*/ 26 w 51"/>
                <a:gd name="T19" fmla="*/ 52 h 97"/>
                <a:gd name="T20" fmla="*/ 22 w 51"/>
                <a:gd name="T21" fmla="*/ 44 h 97"/>
                <a:gd name="T22" fmla="*/ 26 w 51"/>
                <a:gd name="T23" fmla="*/ 57 h 97"/>
                <a:gd name="T24" fmla="*/ 30 w 51"/>
                <a:gd name="T25" fmla="*/ 68 h 97"/>
                <a:gd name="T26" fmla="*/ 33 w 51"/>
                <a:gd name="T27" fmla="*/ 80 h 97"/>
                <a:gd name="T28" fmla="*/ 36 w 51"/>
                <a:gd name="T29" fmla="*/ 85 h 97"/>
                <a:gd name="T30" fmla="*/ 39 w 51"/>
                <a:gd name="T31" fmla="*/ 89 h 97"/>
                <a:gd name="T32" fmla="*/ 42 w 51"/>
                <a:gd name="T33" fmla="*/ 93 h 97"/>
                <a:gd name="T34" fmla="*/ 47 w 51"/>
                <a:gd name="T35" fmla="*/ 96 h 97"/>
                <a:gd name="T36" fmla="*/ 48 w 51"/>
                <a:gd name="T37" fmla="*/ 87 h 97"/>
                <a:gd name="T38" fmla="*/ 48 w 51"/>
                <a:gd name="T39" fmla="*/ 82 h 97"/>
                <a:gd name="T40" fmla="*/ 50 w 51"/>
                <a:gd name="T41" fmla="*/ 74 h 97"/>
                <a:gd name="T42" fmla="*/ 50 w 51"/>
                <a:gd name="T43" fmla="*/ 68 h 97"/>
                <a:gd name="T44" fmla="*/ 48 w 51"/>
                <a:gd name="T45" fmla="*/ 60 h 97"/>
                <a:gd name="T46" fmla="*/ 43 w 51"/>
                <a:gd name="T47" fmla="*/ 52 h 97"/>
                <a:gd name="T48" fmla="*/ 40 w 51"/>
                <a:gd name="T49" fmla="*/ 49 h 97"/>
                <a:gd name="T50" fmla="*/ 35 w 51"/>
                <a:gd name="T51" fmla="*/ 44 h 97"/>
                <a:gd name="T52" fmla="*/ 28 w 51"/>
                <a:gd name="T53" fmla="*/ 35 h 97"/>
                <a:gd name="T54" fmla="*/ 23 w 51"/>
                <a:gd name="T55" fmla="*/ 26 h 97"/>
                <a:gd name="T56" fmla="*/ 28 w 51"/>
                <a:gd name="T57" fmla="*/ 30 h 97"/>
                <a:gd name="T58" fmla="*/ 32 w 51"/>
                <a:gd name="T59" fmla="*/ 40 h 97"/>
                <a:gd name="T60" fmla="*/ 38 w 51"/>
                <a:gd name="T61" fmla="*/ 45 h 97"/>
                <a:gd name="T62" fmla="*/ 32 w 51"/>
                <a:gd name="T63" fmla="*/ 35 h 97"/>
                <a:gd name="T64" fmla="*/ 26 w 51"/>
                <a:gd name="T65" fmla="*/ 21 h 97"/>
                <a:gd name="T66" fmla="*/ 19 w 51"/>
                <a:gd name="T67" fmla="*/ 9 h 97"/>
                <a:gd name="T68" fmla="*/ 17 w 51"/>
                <a:gd name="T69" fmla="*/ 3 h 97"/>
                <a:gd name="T70" fmla="*/ 7 w 51"/>
                <a:gd name="T71" fmla="*/ 0 h 9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
                <a:gd name="T109" fmla="*/ 0 h 97"/>
                <a:gd name="T110" fmla="*/ 51 w 51"/>
                <a:gd name="T111" fmla="*/ 97 h 9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 h="97">
                  <a:moveTo>
                    <a:pt x="7" y="0"/>
                  </a:moveTo>
                  <a:lnTo>
                    <a:pt x="0" y="3"/>
                  </a:lnTo>
                  <a:lnTo>
                    <a:pt x="2" y="6"/>
                  </a:lnTo>
                  <a:lnTo>
                    <a:pt x="8" y="11"/>
                  </a:lnTo>
                  <a:lnTo>
                    <a:pt x="16" y="17"/>
                  </a:lnTo>
                  <a:lnTo>
                    <a:pt x="18" y="33"/>
                  </a:lnTo>
                  <a:lnTo>
                    <a:pt x="23" y="43"/>
                  </a:lnTo>
                  <a:lnTo>
                    <a:pt x="28" y="52"/>
                  </a:lnTo>
                  <a:lnTo>
                    <a:pt x="32" y="57"/>
                  </a:lnTo>
                  <a:lnTo>
                    <a:pt x="26" y="52"/>
                  </a:lnTo>
                  <a:lnTo>
                    <a:pt x="22" y="44"/>
                  </a:lnTo>
                  <a:lnTo>
                    <a:pt x="26" y="57"/>
                  </a:lnTo>
                  <a:lnTo>
                    <a:pt x="30" y="68"/>
                  </a:lnTo>
                  <a:lnTo>
                    <a:pt x="33" y="80"/>
                  </a:lnTo>
                  <a:lnTo>
                    <a:pt x="36" y="85"/>
                  </a:lnTo>
                  <a:lnTo>
                    <a:pt x="39" y="89"/>
                  </a:lnTo>
                  <a:lnTo>
                    <a:pt x="42" y="93"/>
                  </a:lnTo>
                  <a:lnTo>
                    <a:pt x="47" y="96"/>
                  </a:lnTo>
                  <a:lnTo>
                    <a:pt x="48" y="87"/>
                  </a:lnTo>
                  <a:lnTo>
                    <a:pt x="48" y="82"/>
                  </a:lnTo>
                  <a:lnTo>
                    <a:pt x="50" y="74"/>
                  </a:lnTo>
                  <a:lnTo>
                    <a:pt x="50" y="68"/>
                  </a:lnTo>
                  <a:lnTo>
                    <a:pt x="48" y="60"/>
                  </a:lnTo>
                  <a:lnTo>
                    <a:pt x="43" y="52"/>
                  </a:lnTo>
                  <a:lnTo>
                    <a:pt x="40" y="49"/>
                  </a:lnTo>
                  <a:lnTo>
                    <a:pt x="35" y="44"/>
                  </a:lnTo>
                  <a:lnTo>
                    <a:pt x="28" y="35"/>
                  </a:lnTo>
                  <a:lnTo>
                    <a:pt x="23" y="26"/>
                  </a:lnTo>
                  <a:lnTo>
                    <a:pt x="28" y="30"/>
                  </a:lnTo>
                  <a:lnTo>
                    <a:pt x="32" y="40"/>
                  </a:lnTo>
                  <a:lnTo>
                    <a:pt x="38" y="45"/>
                  </a:lnTo>
                  <a:lnTo>
                    <a:pt x="32" y="35"/>
                  </a:lnTo>
                  <a:lnTo>
                    <a:pt x="26" y="21"/>
                  </a:lnTo>
                  <a:lnTo>
                    <a:pt x="19" y="9"/>
                  </a:lnTo>
                  <a:lnTo>
                    <a:pt x="17" y="3"/>
                  </a:lnTo>
                  <a:lnTo>
                    <a:pt x="7" y="0"/>
                  </a:lnTo>
                </a:path>
              </a:pathLst>
            </a:custGeom>
            <a:solidFill>
              <a:srgbClr val="0000FF"/>
            </a:solidFill>
            <a:ln w="9525" cap="rnd">
              <a:noFill/>
              <a:round/>
              <a:headEnd type="none" w="sm" len="sm"/>
              <a:tailEnd type="none" w="sm" len="sm"/>
            </a:ln>
          </p:spPr>
          <p:txBody>
            <a:bodyPr/>
            <a:lstStyle/>
            <a:p>
              <a:endParaRPr lang="es-ES"/>
            </a:p>
          </p:txBody>
        </p:sp>
        <p:sp>
          <p:nvSpPr>
            <p:cNvPr id="85391" name="Freeform 242"/>
            <p:cNvSpPr>
              <a:spLocks/>
            </p:cNvSpPr>
            <p:nvPr/>
          </p:nvSpPr>
          <p:spPr bwMode="auto">
            <a:xfrm>
              <a:off x="959" y="2608"/>
              <a:ext cx="213" cy="292"/>
            </a:xfrm>
            <a:custGeom>
              <a:avLst/>
              <a:gdLst>
                <a:gd name="T0" fmla="*/ 32 w 213"/>
                <a:gd name="T1" fmla="*/ 11 h 292"/>
                <a:gd name="T2" fmla="*/ 22 w 213"/>
                <a:gd name="T3" fmla="*/ 33 h 292"/>
                <a:gd name="T4" fmla="*/ 19 w 213"/>
                <a:gd name="T5" fmla="*/ 64 h 292"/>
                <a:gd name="T6" fmla="*/ 22 w 213"/>
                <a:gd name="T7" fmla="*/ 53 h 292"/>
                <a:gd name="T8" fmla="*/ 31 w 213"/>
                <a:gd name="T9" fmla="*/ 69 h 292"/>
                <a:gd name="T10" fmla="*/ 31 w 213"/>
                <a:gd name="T11" fmla="*/ 100 h 292"/>
                <a:gd name="T12" fmla="*/ 33 w 213"/>
                <a:gd name="T13" fmla="*/ 90 h 292"/>
                <a:gd name="T14" fmla="*/ 51 w 213"/>
                <a:gd name="T15" fmla="*/ 114 h 292"/>
                <a:gd name="T16" fmla="*/ 77 w 213"/>
                <a:gd name="T17" fmla="*/ 134 h 292"/>
                <a:gd name="T18" fmla="*/ 77 w 213"/>
                <a:gd name="T19" fmla="*/ 143 h 292"/>
                <a:gd name="T20" fmla="*/ 83 w 213"/>
                <a:gd name="T21" fmla="*/ 140 h 292"/>
                <a:gd name="T22" fmla="*/ 87 w 213"/>
                <a:gd name="T23" fmla="*/ 154 h 292"/>
                <a:gd name="T24" fmla="*/ 89 w 213"/>
                <a:gd name="T25" fmla="*/ 162 h 292"/>
                <a:gd name="T26" fmla="*/ 69 w 213"/>
                <a:gd name="T27" fmla="*/ 178 h 292"/>
                <a:gd name="T28" fmla="*/ 97 w 213"/>
                <a:gd name="T29" fmla="*/ 170 h 292"/>
                <a:gd name="T30" fmla="*/ 80 w 213"/>
                <a:gd name="T31" fmla="*/ 185 h 292"/>
                <a:gd name="T32" fmla="*/ 106 w 213"/>
                <a:gd name="T33" fmla="*/ 175 h 292"/>
                <a:gd name="T34" fmla="*/ 106 w 213"/>
                <a:gd name="T35" fmla="*/ 182 h 292"/>
                <a:gd name="T36" fmla="*/ 114 w 213"/>
                <a:gd name="T37" fmla="*/ 178 h 292"/>
                <a:gd name="T38" fmla="*/ 171 w 213"/>
                <a:gd name="T39" fmla="*/ 198 h 292"/>
                <a:gd name="T40" fmla="*/ 200 w 213"/>
                <a:gd name="T41" fmla="*/ 225 h 292"/>
                <a:gd name="T42" fmla="*/ 191 w 213"/>
                <a:gd name="T43" fmla="*/ 291 h 292"/>
                <a:gd name="T44" fmla="*/ 157 w 213"/>
                <a:gd name="T45" fmla="*/ 270 h 292"/>
                <a:gd name="T46" fmla="*/ 127 w 213"/>
                <a:gd name="T47" fmla="*/ 246 h 292"/>
                <a:gd name="T48" fmla="*/ 140 w 213"/>
                <a:gd name="T49" fmla="*/ 242 h 292"/>
                <a:gd name="T50" fmla="*/ 130 w 213"/>
                <a:gd name="T51" fmla="*/ 239 h 292"/>
                <a:gd name="T52" fmla="*/ 110 w 213"/>
                <a:gd name="T53" fmla="*/ 242 h 292"/>
                <a:gd name="T54" fmla="*/ 150 w 213"/>
                <a:gd name="T55" fmla="*/ 222 h 292"/>
                <a:gd name="T56" fmla="*/ 29 w 213"/>
                <a:gd name="T57" fmla="*/ 239 h 292"/>
                <a:gd name="T58" fmla="*/ 6 w 213"/>
                <a:gd name="T59" fmla="*/ 226 h 292"/>
                <a:gd name="T60" fmla="*/ 3 w 213"/>
                <a:gd name="T61" fmla="*/ 200 h 292"/>
                <a:gd name="T62" fmla="*/ 16 w 213"/>
                <a:gd name="T63" fmla="*/ 163 h 292"/>
                <a:gd name="T64" fmla="*/ 42 w 213"/>
                <a:gd name="T65" fmla="*/ 181 h 292"/>
                <a:gd name="T66" fmla="*/ 27 w 213"/>
                <a:gd name="T67" fmla="*/ 154 h 292"/>
                <a:gd name="T68" fmla="*/ 42 w 213"/>
                <a:gd name="T69" fmla="*/ 147 h 292"/>
                <a:gd name="T70" fmla="*/ 33 w 213"/>
                <a:gd name="T71" fmla="*/ 134 h 292"/>
                <a:gd name="T72" fmla="*/ 25 w 213"/>
                <a:gd name="T73" fmla="*/ 140 h 292"/>
                <a:gd name="T74" fmla="*/ 7 w 213"/>
                <a:gd name="T75" fmla="*/ 99 h 292"/>
                <a:gd name="T76" fmla="*/ 7 w 213"/>
                <a:gd name="T77" fmla="*/ 59 h 292"/>
                <a:gd name="T78" fmla="*/ 2 w 213"/>
                <a:gd name="T79" fmla="*/ 84 h 292"/>
                <a:gd name="T80" fmla="*/ 0 w 213"/>
                <a:gd name="T81" fmla="*/ 55 h 292"/>
                <a:gd name="T82" fmla="*/ 13 w 213"/>
                <a:gd name="T83" fmla="*/ 28 h 292"/>
                <a:gd name="T84" fmla="*/ 0 w 213"/>
                <a:gd name="T85" fmla="*/ 52 h 292"/>
                <a:gd name="T86" fmla="*/ 8 w 213"/>
                <a:gd name="T87" fmla="*/ 24 h 292"/>
                <a:gd name="T88" fmla="*/ 28 w 213"/>
                <a:gd name="T89" fmla="*/ 0 h 2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3"/>
                <a:gd name="T136" fmla="*/ 0 h 292"/>
                <a:gd name="T137" fmla="*/ 213 w 213"/>
                <a:gd name="T138" fmla="*/ 292 h 29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3" h="292">
                  <a:moveTo>
                    <a:pt x="43" y="3"/>
                  </a:moveTo>
                  <a:lnTo>
                    <a:pt x="39" y="9"/>
                  </a:lnTo>
                  <a:lnTo>
                    <a:pt x="32" y="11"/>
                  </a:lnTo>
                  <a:lnTo>
                    <a:pt x="25" y="20"/>
                  </a:lnTo>
                  <a:lnTo>
                    <a:pt x="23" y="25"/>
                  </a:lnTo>
                  <a:lnTo>
                    <a:pt x="22" y="33"/>
                  </a:lnTo>
                  <a:lnTo>
                    <a:pt x="22" y="41"/>
                  </a:lnTo>
                  <a:lnTo>
                    <a:pt x="21" y="52"/>
                  </a:lnTo>
                  <a:lnTo>
                    <a:pt x="19" y="64"/>
                  </a:lnTo>
                  <a:lnTo>
                    <a:pt x="18" y="76"/>
                  </a:lnTo>
                  <a:lnTo>
                    <a:pt x="21" y="64"/>
                  </a:lnTo>
                  <a:lnTo>
                    <a:pt x="22" y="53"/>
                  </a:lnTo>
                  <a:lnTo>
                    <a:pt x="23" y="48"/>
                  </a:lnTo>
                  <a:lnTo>
                    <a:pt x="28" y="57"/>
                  </a:lnTo>
                  <a:lnTo>
                    <a:pt x="31" y="69"/>
                  </a:lnTo>
                  <a:lnTo>
                    <a:pt x="32" y="77"/>
                  </a:lnTo>
                  <a:lnTo>
                    <a:pt x="31" y="89"/>
                  </a:lnTo>
                  <a:lnTo>
                    <a:pt x="31" y="100"/>
                  </a:lnTo>
                  <a:lnTo>
                    <a:pt x="32" y="114"/>
                  </a:lnTo>
                  <a:lnTo>
                    <a:pt x="33" y="100"/>
                  </a:lnTo>
                  <a:lnTo>
                    <a:pt x="33" y="90"/>
                  </a:lnTo>
                  <a:lnTo>
                    <a:pt x="35" y="81"/>
                  </a:lnTo>
                  <a:lnTo>
                    <a:pt x="43" y="103"/>
                  </a:lnTo>
                  <a:lnTo>
                    <a:pt x="51" y="114"/>
                  </a:lnTo>
                  <a:lnTo>
                    <a:pt x="55" y="120"/>
                  </a:lnTo>
                  <a:lnTo>
                    <a:pt x="60" y="129"/>
                  </a:lnTo>
                  <a:lnTo>
                    <a:pt x="77" y="134"/>
                  </a:lnTo>
                  <a:lnTo>
                    <a:pt x="84" y="134"/>
                  </a:lnTo>
                  <a:lnTo>
                    <a:pt x="83" y="137"/>
                  </a:lnTo>
                  <a:lnTo>
                    <a:pt x="77" y="143"/>
                  </a:lnTo>
                  <a:lnTo>
                    <a:pt x="60" y="153"/>
                  </a:lnTo>
                  <a:lnTo>
                    <a:pt x="74" y="146"/>
                  </a:lnTo>
                  <a:lnTo>
                    <a:pt x="83" y="140"/>
                  </a:lnTo>
                  <a:lnTo>
                    <a:pt x="91" y="135"/>
                  </a:lnTo>
                  <a:lnTo>
                    <a:pt x="91" y="146"/>
                  </a:lnTo>
                  <a:lnTo>
                    <a:pt x="87" y="154"/>
                  </a:lnTo>
                  <a:lnTo>
                    <a:pt x="78" y="159"/>
                  </a:lnTo>
                  <a:lnTo>
                    <a:pt x="89" y="159"/>
                  </a:lnTo>
                  <a:lnTo>
                    <a:pt x="89" y="162"/>
                  </a:lnTo>
                  <a:lnTo>
                    <a:pt x="87" y="167"/>
                  </a:lnTo>
                  <a:lnTo>
                    <a:pt x="83" y="170"/>
                  </a:lnTo>
                  <a:lnTo>
                    <a:pt x="69" y="178"/>
                  </a:lnTo>
                  <a:lnTo>
                    <a:pt x="89" y="170"/>
                  </a:lnTo>
                  <a:lnTo>
                    <a:pt x="92" y="170"/>
                  </a:lnTo>
                  <a:lnTo>
                    <a:pt x="97" y="170"/>
                  </a:lnTo>
                  <a:lnTo>
                    <a:pt x="97" y="175"/>
                  </a:lnTo>
                  <a:lnTo>
                    <a:pt x="91" y="178"/>
                  </a:lnTo>
                  <a:lnTo>
                    <a:pt x="80" y="185"/>
                  </a:lnTo>
                  <a:lnTo>
                    <a:pt x="97" y="178"/>
                  </a:lnTo>
                  <a:lnTo>
                    <a:pt x="101" y="174"/>
                  </a:lnTo>
                  <a:lnTo>
                    <a:pt x="106" y="175"/>
                  </a:lnTo>
                  <a:lnTo>
                    <a:pt x="110" y="177"/>
                  </a:lnTo>
                  <a:lnTo>
                    <a:pt x="110" y="181"/>
                  </a:lnTo>
                  <a:lnTo>
                    <a:pt x="106" y="182"/>
                  </a:lnTo>
                  <a:lnTo>
                    <a:pt x="97" y="189"/>
                  </a:lnTo>
                  <a:lnTo>
                    <a:pt x="110" y="185"/>
                  </a:lnTo>
                  <a:lnTo>
                    <a:pt x="114" y="178"/>
                  </a:lnTo>
                  <a:lnTo>
                    <a:pt x="122" y="182"/>
                  </a:lnTo>
                  <a:lnTo>
                    <a:pt x="148" y="190"/>
                  </a:lnTo>
                  <a:lnTo>
                    <a:pt x="171" y="198"/>
                  </a:lnTo>
                  <a:lnTo>
                    <a:pt x="189" y="204"/>
                  </a:lnTo>
                  <a:lnTo>
                    <a:pt x="192" y="214"/>
                  </a:lnTo>
                  <a:lnTo>
                    <a:pt x="200" y="225"/>
                  </a:lnTo>
                  <a:lnTo>
                    <a:pt x="208" y="248"/>
                  </a:lnTo>
                  <a:lnTo>
                    <a:pt x="212" y="285"/>
                  </a:lnTo>
                  <a:lnTo>
                    <a:pt x="191" y="291"/>
                  </a:lnTo>
                  <a:lnTo>
                    <a:pt x="174" y="288"/>
                  </a:lnTo>
                  <a:lnTo>
                    <a:pt x="156" y="283"/>
                  </a:lnTo>
                  <a:lnTo>
                    <a:pt x="157" y="270"/>
                  </a:lnTo>
                  <a:lnTo>
                    <a:pt x="163" y="250"/>
                  </a:lnTo>
                  <a:lnTo>
                    <a:pt x="131" y="248"/>
                  </a:lnTo>
                  <a:lnTo>
                    <a:pt x="127" y="246"/>
                  </a:lnTo>
                  <a:lnTo>
                    <a:pt x="146" y="243"/>
                  </a:lnTo>
                  <a:lnTo>
                    <a:pt x="177" y="231"/>
                  </a:lnTo>
                  <a:lnTo>
                    <a:pt x="140" y="242"/>
                  </a:lnTo>
                  <a:lnTo>
                    <a:pt x="124" y="245"/>
                  </a:lnTo>
                  <a:lnTo>
                    <a:pt x="112" y="243"/>
                  </a:lnTo>
                  <a:lnTo>
                    <a:pt x="130" y="239"/>
                  </a:lnTo>
                  <a:lnTo>
                    <a:pt x="168" y="227"/>
                  </a:lnTo>
                  <a:lnTo>
                    <a:pt x="127" y="237"/>
                  </a:lnTo>
                  <a:lnTo>
                    <a:pt x="110" y="242"/>
                  </a:lnTo>
                  <a:lnTo>
                    <a:pt x="106" y="242"/>
                  </a:lnTo>
                  <a:lnTo>
                    <a:pt x="122" y="235"/>
                  </a:lnTo>
                  <a:lnTo>
                    <a:pt x="150" y="222"/>
                  </a:lnTo>
                  <a:lnTo>
                    <a:pt x="118" y="235"/>
                  </a:lnTo>
                  <a:lnTo>
                    <a:pt x="101" y="241"/>
                  </a:lnTo>
                  <a:lnTo>
                    <a:pt x="29" y="239"/>
                  </a:lnTo>
                  <a:lnTo>
                    <a:pt x="21" y="236"/>
                  </a:lnTo>
                  <a:lnTo>
                    <a:pt x="12" y="234"/>
                  </a:lnTo>
                  <a:lnTo>
                    <a:pt x="6" y="226"/>
                  </a:lnTo>
                  <a:lnTo>
                    <a:pt x="2" y="219"/>
                  </a:lnTo>
                  <a:lnTo>
                    <a:pt x="1" y="210"/>
                  </a:lnTo>
                  <a:lnTo>
                    <a:pt x="3" y="200"/>
                  </a:lnTo>
                  <a:lnTo>
                    <a:pt x="9" y="186"/>
                  </a:lnTo>
                  <a:lnTo>
                    <a:pt x="13" y="174"/>
                  </a:lnTo>
                  <a:lnTo>
                    <a:pt x="16" y="163"/>
                  </a:lnTo>
                  <a:lnTo>
                    <a:pt x="21" y="162"/>
                  </a:lnTo>
                  <a:lnTo>
                    <a:pt x="28" y="170"/>
                  </a:lnTo>
                  <a:lnTo>
                    <a:pt x="42" y="181"/>
                  </a:lnTo>
                  <a:lnTo>
                    <a:pt x="28" y="169"/>
                  </a:lnTo>
                  <a:lnTo>
                    <a:pt x="23" y="161"/>
                  </a:lnTo>
                  <a:lnTo>
                    <a:pt x="27" y="154"/>
                  </a:lnTo>
                  <a:lnTo>
                    <a:pt x="43" y="149"/>
                  </a:lnTo>
                  <a:lnTo>
                    <a:pt x="58" y="143"/>
                  </a:lnTo>
                  <a:lnTo>
                    <a:pt x="42" y="147"/>
                  </a:lnTo>
                  <a:lnTo>
                    <a:pt x="27" y="152"/>
                  </a:lnTo>
                  <a:lnTo>
                    <a:pt x="28" y="142"/>
                  </a:lnTo>
                  <a:lnTo>
                    <a:pt x="33" y="134"/>
                  </a:lnTo>
                  <a:lnTo>
                    <a:pt x="39" y="122"/>
                  </a:lnTo>
                  <a:lnTo>
                    <a:pt x="32" y="134"/>
                  </a:lnTo>
                  <a:lnTo>
                    <a:pt x="25" y="140"/>
                  </a:lnTo>
                  <a:lnTo>
                    <a:pt x="18" y="137"/>
                  </a:lnTo>
                  <a:lnTo>
                    <a:pt x="13" y="119"/>
                  </a:lnTo>
                  <a:lnTo>
                    <a:pt x="7" y="99"/>
                  </a:lnTo>
                  <a:lnTo>
                    <a:pt x="3" y="87"/>
                  </a:lnTo>
                  <a:lnTo>
                    <a:pt x="6" y="74"/>
                  </a:lnTo>
                  <a:lnTo>
                    <a:pt x="7" y="59"/>
                  </a:lnTo>
                  <a:lnTo>
                    <a:pt x="3" y="68"/>
                  </a:lnTo>
                  <a:lnTo>
                    <a:pt x="2" y="76"/>
                  </a:lnTo>
                  <a:lnTo>
                    <a:pt x="2" y="84"/>
                  </a:lnTo>
                  <a:lnTo>
                    <a:pt x="0" y="71"/>
                  </a:lnTo>
                  <a:lnTo>
                    <a:pt x="0" y="63"/>
                  </a:lnTo>
                  <a:lnTo>
                    <a:pt x="0" y="55"/>
                  </a:lnTo>
                  <a:lnTo>
                    <a:pt x="2" y="44"/>
                  </a:lnTo>
                  <a:lnTo>
                    <a:pt x="7" y="35"/>
                  </a:lnTo>
                  <a:lnTo>
                    <a:pt x="13" y="28"/>
                  </a:lnTo>
                  <a:lnTo>
                    <a:pt x="7" y="34"/>
                  </a:lnTo>
                  <a:lnTo>
                    <a:pt x="3" y="41"/>
                  </a:lnTo>
                  <a:lnTo>
                    <a:pt x="0" y="52"/>
                  </a:lnTo>
                  <a:lnTo>
                    <a:pt x="0" y="43"/>
                  </a:lnTo>
                  <a:lnTo>
                    <a:pt x="2" y="33"/>
                  </a:lnTo>
                  <a:lnTo>
                    <a:pt x="8" y="24"/>
                  </a:lnTo>
                  <a:lnTo>
                    <a:pt x="12" y="10"/>
                  </a:lnTo>
                  <a:lnTo>
                    <a:pt x="19" y="6"/>
                  </a:lnTo>
                  <a:lnTo>
                    <a:pt x="28" y="0"/>
                  </a:lnTo>
                  <a:lnTo>
                    <a:pt x="35" y="0"/>
                  </a:lnTo>
                  <a:lnTo>
                    <a:pt x="43" y="3"/>
                  </a:lnTo>
                </a:path>
              </a:pathLst>
            </a:custGeom>
            <a:solidFill>
              <a:srgbClr val="0000FF"/>
            </a:solidFill>
            <a:ln w="9525" cap="rnd">
              <a:noFill/>
              <a:round/>
              <a:headEnd type="none" w="sm" len="sm"/>
              <a:tailEnd type="none" w="sm" len="sm"/>
            </a:ln>
          </p:spPr>
          <p:txBody>
            <a:bodyPr/>
            <a:lstStyle/>
            <a:p>
              <a:endParaRPr lang="es-ES"/>
            </a:p>
          </p:txBody>
        </p:sp>
        <p:sp>
          <p:nvSpPr>
            <p:cNvPr id="85392" name="Freeform 243"/>
            <p:cNvSpPr>
              <a:spLocks/>
            </p:cNvSpPr>
            <p:nvPr/>
          </p:nvSpPr>
          <p:spPr bwMode="auto">
            <a:xfrm>
              <a:off x="952" y="2751"/>
              <a:ext cx="29" cy="27"/>
            </a:xfrm>
            <a:custGeom>
              <a:avLst/>
              <a:gdLst>
                <a:gd name="T0" fmla="*/ 4 w 29"/>
                <a:gd name="T1" fmla="*/ 0 h 27"/>
                <a:gd name="T2" fmla="*/ 28 w 29"/>
                <a:gd name="T3" fmla="*/ 0 h 27"/>
                <a:gd name="T4" fmla="*/ 28 w 29"/>
                <a:gd name="T5" fmla="*/ 10 h 27"/>
                <a:gd name="T6" fmla="*/ 24 w 29"/>
                <a:gd name="T7" fmla="*/ 22 h 27"/>
                <a:gd name="T8" fmla="*/ 4 w 29"/>
                <a:gd name="T9" fmla="*/ 26 h 27"/>
                <a:gd name="T10" fmla="*/ 0 w 29"/>
                <a:gd name="T11" fmla="*/ 20 h 27"/>
                <a:gd name="T12" fmla="*/ 0 w 29"/>
                <a:gd name="T13" fmla="*/ 6 h 27"/>
                <a:gd name="T14" fmla="*/ 4 w 29"/>
                <a:gd name="T15" fmla="*/ 0 h 27"/>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27"/>
                <a:gd name="T26" fmla="*/ 29 w 29"/>
                <a:gd name="T27" fmla="*/ 27 h 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27">
                  <a:moveTo>
                    <a:pt x="4" y="0"/>
                  </a:moveTo>
                  <a:lnTo>
                    <a:pt x="28" y="0"/>
                  </a:lnTo>
                  <a:lnTo>
                    <a:pt x="28" y="10"/>
                  </a:lnTo>
                  <a:lnTo>
                    <a:pt x="24" y="22"/>
                  </a:lnTo>
                  <a:lnTo>
                    <a:pt x="4" y="26"/>
                  </a:lnTo>
                  <a:lnTo>
                    <a:pt x="0" y="20"/>
                  </a:lnTo>
                  <a:lnTo>
                    <a:pt x="0" y="6"/>
                  </a:lnTo>
                  <a:lnTo>
                    <a:pt x="4" y="0"/>
                  </a:lnTo>
                </a:path>
              </a:pathLst>
            </a:custGeom>
            <a:solidFill>
              <a:srgbClr val="004040"/>
            </a:solidFill>
            <a:ln w="9525" cap="rnd">
              <a:noFill/>
              <a:round/>
              <a:headEnd type="none" w="sm" len="sm"/>
              <a:tailEnd type="none" w="sm" len="sm"/>
            </a:ln>
          </p:spPr>
          <p:txBody>
            <a:bodyPr/>
            <a:lstStyle/>
            <a:p>
              <a:endParaRPr lang="es-ES"/>
            </a:p>
          </p:txBody>
        </p:sp>
        <p:sp>
          <p:nvSpPr>
            <p:cNvPr id="85393" name="Freeform 244"/>
            <p:cNvSpPr>
              <a:spLocks/>
            </p:cNvSpPr>
            <p:nvPr/>
          </p:nvSpPr>
          <p:spPr bwMode="auto">
            <a:xfrm>
              <a:off x="991" y="2825"/>
              <a:ext cx="96" cy="27"/>
            </a:xfrm>
            <a:custGeom>
              <a:avLst/>
              <a:gdLst>
                <a:gd name="T0" fmla="*/ 95 w 96"/>
                <a:gd name="T1" fmla="*/ 0 h 27"/>
                <a:gd name="T2" fmla="*/ 69 w 96"/>
                <a:gd name="T3" fmla="*/ 13 h 27"/>
                <a:gd name="T4" fmla="*/ 50 w 96"/>
                <a:gd name="T5" fmla="*/ 16 h 27"/>
                <a:gd name="T6" fmla="*/ 29 w 96"/>
                <a:gd name="T7" fmla="*/ 22 h 27"/>
                <a:gd name="T8" fmla="*/ 13 w 96"/>
                <a:gd name="T9" fmla="*/ 22 h 27"/>
                <a:gd name="T10" fmla="*/ 0 w 96"/>
                <a:gd name="T11" fmla="*/ 22 h 27"/>
                <a:gd name="T12" fmla="*/ 13 w 96"/>
                <a:gd name="T13" fmla="*/ 26 h 27"/>
                <a:gd name="T14" fmla="*/ 37 w 96"/>
                <a:gd name="T15" fmla="*/ 26 h 27"/>
                <a:gd name="T16" fmla="*/ 61 w 96"/>
                <a:gd name="T17" fmla="*/ 18 h 27"/>
                <a:gd name="T18" fmla="*/ 74 w 96"/>
                <a:gd name="T19" fmla="*/ 13 h 27"/>
                <a:gd name="T20" fmla="*/ 95 w 96"/>
                <a:gd name="T21" fmla="*/ 0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27"/>
                <a:gd name="T35" fmla="*/ 96 w 96"/>
                <a:gd name="T36" fmla="*/ 27 h 2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27">
                  <a:moveTo>
                    <a:pt x="95" y="0"/>
                  </a:moveTo>
                  <a:lnTo>
                    <a:pt x="69" y="13"/>
                  </a:lnTo>
                  <a:lnTo>
                    <a:pt x="50" y="16"/>
                  </a:lnTo>
                  <a:lnTo>
                    <a:pt x="29" y="22"/>
                  </a:lnTo>
                  <a:lnTo>
                    <a:pt x="13" y="22"/>
                  </a:lnTo>
                  <a:lnTo>
                    <a:pt x="0" y="22"/>
                  </a:lnTo>
                  <a:lnTo>
                    <a:pt x="13" y="26"/>
                  </a:lnTo>
                  <a:lnTo>
                    <a:pt x="37" y="26"/>
                  </a:lnTo>
                  <a:lnTo>
                    <a:pt x="61" y="18"/>
                  </a:lnTo>
                  <a:lnTo>
                    <a:pt x="74" y="13"/>
                  </a:lnTo>
                  <a:lnTo>
                    <a:pt x="95" y="0"/>
                  </a:lnTo>
                </a:path>
              </a:pathLst>
            </a:custGeom>
            <a:solidFill>
              <a:srgbClr val="002020"/>
            </a:solidFill>
            <a:ln w="9525" cap="rnd">
              <a:noFill/>
              <a:round/>
              <a:headEnd type="none" w="sm" len="sm"/>
              <a:tailEnd type="none" w="sm" len="sm"/>
            </a:ln>
          </p:spPr>
          <p:txBody>
            <a:bodyPr/>
            <a:lstStyle/>
            <a:p>
              <a:endParaRPr lang="es-ES"/>
            </a:p>
          </p:txBody>
        </p:sp>
        <p:sp>
          <p:nvSpPr>
            <p:cNvPr id="85394" name="Freeform 245"/>
            <p:cNvSpPr>
              <a:spLocks/>
            </p:cNvSpPr>
            <p:nvPr/>
          </p:nvSpPr>
          <p:spPr bwMode="auto">
            <a:xfrm>
              <a:off x="961" y="2507"/>
              <a:ext cx="105" cy="123"/>
            </a:xfrm>
            <a:custGeom>
              <a:avLst/>
              <a:gdLst>
                <a:gd name="T0" fmla="*/ 59 w 105"/>
                <a:gd name="T1" fmla="*/ 57 h 123"/>
                <a:gd name="T2" fmla="*/ 59 w 105"/>
                <a:gd name="T3" fmla="*/ 52 h 123"/>
                <a:gd name="T4" fmla="*/ 59 w 105"/>
                <a:gd name="T5" fmla="*/ 58 h 123"/>
                <a:gd name="T6" fmla="*/ 64 w 105"/>
                <a:gd name="T7" fmla="*/ 66 h 123"/>
                <a:gd name="T8" fmla="*/ 62 w 105"/>
                <a:gd name="T9" fmla="*/ 68 h 123"/>
                <a:gd name="T10" fmla="*/ 56 w 105"/>
                <a:gd name="T11" fmla="*/ 68 h 123"/>
                <a:gd name="T12" fmla="*/ 52 w 105"/>
                <a:gd name="T13" fmla="*/ 78 h 123"/>
                <a:gd name="T14" fmla="*/ 45 w 105"/>
                <a:gd name="T15" fmla="*/ 63 h 123"/>
                <a:gd name="T16" fmla="*/ 48 w 105"/>
                <a:gd name="T17" fmla="*/ 68 h 123"/>
                <a:gd name="T18" fmla="*/ 50 w 105"/>
                <a:gd name="T19" fmla="*/ 74 h 123"/>
                <a:gd name="T20" fmla="*/ 56 w 105"/>
                <a:gd name="T21" fmla="*/ 83 h 123"/>
                <a:gd name="T22" fmla="*/ 57 w 105"/>
                <a:gd name="T23" fmla="*/ 94 h 123"/>
                <a:gd name="T24" fmla="*/ 62 w 105"/>
                <a:gd name="T25" fmla="*/ 103 h 123"/>
                <a:gd name="T26" fmla="*/ 66 w 105"/>
                <a:gd name="T27" fmla="*/ 112 h 123"/>
                <a:gd name="T28" fmla="*/ 69 w 105"/>
                <a:gd name="T29" fmla="*/ 122 h 123"/>
                <a:gd name="T30" fmla="*/ 64 w 105"/>
                <a:gd name="T31" fmla="*/ 114 h 123"/>
                <a:gd name="T32" fmla="*/ 59 w 105"/>
                <a:gd name="T33" fmla="*/ 116 h 123"/>
                <a:gd name="T34" fmla="*/ 45 w 105"/>
                <a:gd name="T35" fmla="*/ 110 h 123"/>
                <a:gd name="T36" fmla="*/ 40 w 105"/>
                <a:gd name="T37" fmla="*/ 106 h 123"/>
                <a:gd name="T38" fmla="*/ 29 w 105"/>
                <a:gd name="T39" fmla="*/ 104 h 123"/>
                <a:gd name="T40" fmla="*/ 19 w 105"/>
                <a:gd name="T41" fmla="*/ 104 h 123"/>
                <a:gd name="T42" fmla="*/ 9 w 105"/>
                <a:gd name="T43" fmla="*/ 109 h 123"/>
                <a:gd name="T44" fmla="*/ 10 w 105"/>
                <a:gd name="T45" fmla="*/ 110 h 123"/>
                <a:gd name="T46" fmla="*/ 0 w 105"/>
                <a:gd name="T47" fmla="*/ 110 h 123"/>
                <a:gd name="T48" fmla="*/ 5 w 105"/>
                <a:gd name="T49" fmla="*/ 101 h 123"/>
                <a:gd name="T50" fmla="*/ 12 w 105"/>
                <a:gd name="T51" fmla="*/ 90 h 123"/>
                <a:gd name="T52" fmla="*/ 16 w 105"/>
                <a:gd name="T53" fmla="*/ 80 h 123"/>
                <a:gd name="T54" fmla="*/ 16 w 105"/>
                <a:gd name="T55" fmla="*/ 73 h 123"/>
                <a:gd name="T56" fmla="*/ 13 w 105"/>
                <a:gd name="T57" fmla="*/ 67 h 123"/>
                <a:gd name="T58" fmla="*/ 9 w 105"/>
                <a:gd name="T59" fmla="*/ 62 h 123"/>
                <a:gd name="T60" fmla="*/ 6 w 105"/>
                <a:gd name="T61" fmla="*/ 53 h 123"/>
                <a:gd name="T62" fmla="*/ 5 w 105"/>
                <a:gd name="T63" fmla="*/ 49 h 123"/>
                <a:gd name="T64" fmla="*/ 3 w 105"/>
                <a:gd name="T65" fmla="*/ 41 h 123"/>
                <a:gd name="T66" fmla="*/ 2 w 105"/>
                <a:gd name="T67" fmla="*/ 34 h 123"/>
                <a:gd name="T68" fmla="*/ 5 w 105"/>
                <a:gd name="T69" fmla="*/ 26 h 123"/>
                <a:gd name="T70" fmla="*/ 8 w 105"/>
                <a:gd name="T71" fmla="*/ 21 h 123"/>
                <a:gd name="T72" fmla="*/ 12 w 105"/>
                <a:gd name="T73" fmla="*/ 14 h 123"/>
                <a:gd name="T74" fmla="*/ 18 w 105"/>
                <a:gd name="T75" fmla="*/ 8 h 123"/>
                <a:gd name="T76" fmla="*/ 24 w 105"/>
                <a:gd name="T77" fmla="*/ 3 h 123"/>
                <a:gd name="T78" fmla="*/ 35 w 105"/>
                <a:gd name="T79" fmla="*/ 0 h 123"/>
                <a:gd name="T80" fmla="*/ 43 w 105"/>
                <a:gd name="T81" fmla="*/ 0 h 123"/>
                <a:gd name="T82" fmla="*/ 60 w 105"/>
                <a:gd name="T83" fmla="*/ 0 h 123"/>
                <a:gd name="T84" fmla="*/ 69 w 105"/>
                <a:gd name="T85" fmla="*/ 0 h 123"/>
                <a:gd name="T86" fmla="*/ 80 w 105"/>
                <a:gd name="T87" fmla="*/ 1 h 123"/>
                <a:gd name="T88" fmla="*/ 88 w 105"/>
                <a:gd name="T89" fmla="*/ 5 h 123"/>
                <a:gd name="T90" fmla="*/ 93 w 105"/>
                <a:gd name="T91" fmla="*/ 10 h 123"/>
                <a:gd name="T92" fmla="*/ 102 w 105"/>
                <a:gd name="T93" fmla="*/ 15 h 123"/>
                <a:gd name="T94" fmla="*/ 104 w 105"/>
                <a:gd name="T95" fmla="*/ 24 h 123"/>
                <a:gd name="T96" fmla="*/ 104 w 105"/>
                <a:gd name="T97" fmla="*/ 30 h 123"/>
                <a:gd name="T98" fmla="*/ 102 w 105"/>
                <a:gd name="T99" fmla="*/ 36 h 123"/>
                <a:gd name="T100" fmla="*/ 94 w 105"/>
                <a:gd name="T101" fmla="*/ 30 h 123"/>
                <a:gd name="T102" fmla="*/ 86 w 105"/>
                <a:gd name="T103" fmla="*/ 26 h 123"/>
                <a:gd name="T104" fmla="*/ 75 w 105"/>
                <a:gd name="T105" fmla="*/ 25 h 123"/>
                <a:gd name="T106" fmla="*/ 76 w 105"/>
                <a:gd name="T107" fmla="*/ 35 h 123"/>
                <a:gd name="T108" fmla="*/ 69 w 105"/>
                <a:gd name="T109" fmla="*/ 36 h 123"/>
                <a:gd name="T110" fmla="*/ 67 w 105"/>
                <a:gd name="T111" fmla="*/ 41 h 123"/>
                <a:gd name="T112" fmla="*/ 65 w 105"/>
                <a:gd name="T113" fmla="*/ 46 h 123"/>
                <a:gd name="T114" fmla="*/ 59 w 105"/>
                <a:gd name="T115" fmla="*/ 57 h 12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5"/>
                <a:gd name="T175" fmla="*/ 0 h 123"/>
                <a:gd name="T176" fmla="*/ 105 w 105"/>
                <a:gd name="T177" fmla="*/ 123 h 12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5" h="123">
                  <a:moveTo>
                    <a:pt x="59" y="57"/>
                  </a:moveTo>
                  <a:lnTo>
                    <a:pt x="59" y="52"/>
                  </a:lnTo>
                  <a:lnTo>
                    <a:pt x="59" y="58"/>
                  </a:lnTo>
                  <a:lnTo>
                    <a:pt x="64" y="66"/>
                  </a:lnTo>
                  <a:lnTo>
                    <a:pt x="62" y="68"/>
                  </a:lnTo>
                  <a:lnTo>
                    <a:pt x="56" y="68"/>
                  </a:lnTo>
                  <a:lnTo>
                    <a:pt x="52" y="78"/>
                  </a:lnTo>
                  <a:lnTo>
                    <a:pt x="45" y="63"/>
                  </a:lnTo>
                  <a:lnTo>
                    <a:pt x="48" y="68"/>
                  </a:lnTo>
                  <a:lnTo>
                    <a:pt x="50" y="74"/>
                  </a:lnTo>
                  <a:lnTo>
                    <a:pt x="56" y="83"/>
                  </a:lnTo>
                  <a:lnTo>
                    <a:pt x="57" y="94"/>
                  </a:lnTo>
                  <a:lnTo>
                    <a:pt x="62" y="103"/>
                  </a:lnTo>
                  <a:lnTo>
                    <a:pt x="66" y="112"/>
                  </a:lnTo>
                  <a:lnTo>
                    <a:pt x="69" y="122"/>
                  </a:lnTo>
                  <a:lnTo>
                    <a:pt x="64" y="114"/>
                  </a:lnTo>
                  <a:lnTo>
                    <a:pt x="59" y="116"/>
                  </a:lnTo>
                  <a:lnTo>
                    <a:pt x="45" y="110"/>
                  </a:lnTo>
                  <a:lnTo>
                    <a:pt x="40" y="106"/>
                  </a:lnTo>
                  <a:lnTo>
                    <a:pt x="29" y="104"/>
                  </a:lnTo>
                  <a:lnTo>
                    <a:pt x="19" y="104"/>
                  </a:lnTo>
                  <a:lnTo>
                    <a:pt x="9" y="109"/>
                  </a:lnTo>
                  <a:lnTo>
                    <a:pt x="10" y="110"/>
                  </a:lnTo>
                  <a:lnTo>
                    <a:pt x="0" y="110"/>
                  </a:lnTo>
                  <a:lnTo>
                    <a:pt x="5" y="101"/>
                  </a:lnTo>
                  <a:lnTo>
                    <a:pt x="12" y="90"/>
                  </a:lnTo>
                  <a:lnTo>
                    <a:pt x="16" y="80"/>
                  </a:lnTo>
                  <a:lnTo>
                    <a:pt x="16" y="73"/>
                  </a:lnTo>
                  <a:lnTo>
                    <a:pt x="13" y="67"/>
                  </a:lnTo>
                  <a:lnTo>
                    <a:pt x="9" y="62"/>
                  </a:lnTo>
                  <a:lnTo>
                    <a:pt x="6" y="53"/>
                  </a:lnTo>
                  <a:lnTo>
                    <a:pt x="5" y="49"/>
                  </a:lnTo>
                  <a:lnTo>
                    <a:pt x="3" y="41"/>
                  </a:lnTo>
                  <a:lnTo>
                    <a:pt x="2" y="34"/>
                  </a:lnTo>
                  <a:lnTo>
                    <a:pt x="5" y="26"/>
                  </a:lnTo>
                  <a:lnTo>
                    <a:pt x="8" y="21"/>
                  </a:lnTo>
                  <a:lnTo>
                    <a:pt x="12" y="14"/>
                  </a:lnTo>
                  <a:lnTo>
                    <a:pt x="18" y="8"/>
                  </a:lnTo>
                  <a:lnTo>
                    <a:pt x="24" y="3"/>
                  </a:lnTo>
                  <a:lnTo>
                    <a:pt x="35" y="0"/>
                  </a:lnTo>
                  <a:lnTo>
                    <a:pt x="43" y="0"/>
                  </a:lnTo>
                  <a:lnTo>
                    <a:pt x="60" y="0"/>
                  </a:lnTo>
                  <a:lnTo>
                    <a:pt x="69" y="0"/>
                  </a:lnTo>
                  <a:lnTo>
                    <a:pt x="80" y="1"/>
                  </a:lnTo>
                  <a:lnTo>
                    <a:pt x="88" y="5"/>
                  </a:lnTo>
                  <a:lnTo>
                    <a:pt x="93" y="10"/>
                  </a:lnTo>
                  <a:lnTo>
                    <a:pt x="102" y="15"/>
                  </a:lnTo>
                  <a:lnTo>
                    <a:pt x="104" y="24"/>
                  </a:lnTo>
                  <a:lnTo>
                    <a:pt x="104" y="30"/>
                  </a:lnTo>
                  <a:lnTo>
                    <a:pt x="102" y="36"/>
                  </a:lnTo>
                  <a:lnTo>
                    <a:pt x="94" y="30"/>
                  </a:lnTo>
                  <a:lnTo>
                    <a:pt x="86" y="26"/>
                  </a:lnTo>
                  <a:lnTo>
                    <a:pt x="75" y="25"/>
                  </a:lnTo>
                  <a:lnTo>
                    <a:pt x="76" y="35"/>
                  </a:lnTo>
                  <a:lnTo>
                    <a:pt x="69" y="36"/>
                  </a:lnTo>
                  <a:lnTo>
                    <a:pt x="67" y="41"/>
                  </a:lnTo>
                  <a:lnTo>
                    <a:pt x="65" y="46"/>
                  </a:lnTo>
                  <a:lnTo>
                    <a:pt x="59" y="57"/>
                  </a:lnTo>
                </a:path>
              </a:pathLst>
            </a:custGeom>
            <a:solidFill>
              <a:srgbClr val="000000"/>
            </a:solidFill>
            <a:ln w="9525" cap="rnd">
              <a:noFill/>
              <a:round/>
              <a:headEnd type="none" w="sm" len="sm"/>
              <a:tailEnd type="none" w="sm" len="sm"/>
            </a:ln>
          </p:spPr>
          <p:txBody>
            <a:bodyPr/>
            <a:lstStyle/>
            <a:p>
              <a:endParaRPr lang="es-ES"/>
            </a:p>
          </p:txBody>
        </p:sp>
        <p:sp>
          <p:nvSpPr>
            <p:cNvPr id="85395" name="Freeform 246"/>
            <p:cNvSpPr>
              <a:spLocks/>
            </p:cNvSpPr>
            <p:nvPr/>
          </p:nvSpPr>
          <p:spPr bwMode="auto">
            <a:xfrm>
              <a:off x="904" y="2690"/>
              <a:ext cx="122" cy="173"/>
            </a:xfrm>
            <a:custGeom>
              <a:avLst/>
              <a:gdLst>
                <a:gd name="T0" fmla="*/ 67 w 122"/>
                <a:gd name="T1" fmla="*/ 23 h 173"/>
                <a:gd name="T2" fmla="*/ 45 w 122"/>
                <a:gd name="T3" fmla="*/ 21 h 173"/>
                <a:gd name="T4" fmla="*/ 31 w 122"/>
                <a:gd name="T5" fmla="*/ 18 h 173"/>
                <a:gd name="T6" fmla="*/ 27 w 122"/>
                <a:gd name="T7" fmla="*/ 10 h 173"/>
                <a:gd name="T8" fmla="*/ 27 w 122"/>
                <a:gd name="T9" fmla="*/ 6 h 173"/>
                <a:gd name="T10" fmla="*/ 23 w 122"/>
                <a:gd name="T11" fmla="*/ 0 h 173"/>
                <a:gd name="T12" fmla="*/ 10 w 122"/>
                <a:gd name="T13" fmla="*/ 0 h 173"/>
                <a:gd name="T14" fmla="*/ 0 w 122"/>
                <a:gd name="T15" fmla="*/ 0 h 173"/>
                <a:gd name="T16" fmla="*/ 13 w 122"/>
                <a:gd name="T17" fmla="*/ 133 h 173"/>
                <a:gd name="T18" fmla="*/ 23 w 122"/>
                <a:gd name="T19" fmla="*/ 143 h 173"/>
                <a:gd name="T20" fmla="*/ 35 w 122"/>
                <a:gd name="T21" fmla="*/ 157 h 173"/>
                <a:gd name="T22" fmla="*/ 53 w 122"/>
                <a:gd name="T23" fmla="*/ 165 h 173"/>
                <a:gd name="T24" fmla="*/ 73 w 122"/>
                <a:gd name="T25" fmla="*/ 169 h 173"/>
                <a:gd name="T26" fmla="*/ 101 w 122"/>
                <a:gd name="T27" fmla="*/ 172 h 173"/>
                <a:gd name="T28" fmla="*/ 118 w 122"/>
                <a:gd name="T29" fmla="*/ 168 h 173"/>
                <a:gd name="T30" fmla="*/ 121 w 122"/>
                <a:gd name="T31" fmla="*/ 159 h 173"/>
                <a:gd name="T32" fmla="*/ 119 w 122"/>
                <a:gd name="T33" fmla="*/ 148 h 173"/>
                <a:gd name="T34" fmla="*/ 108 w 122"/>
                <a:gd name="T35" fmla="*/ 110 h 173"/>
                <a:gd name="T36" fmla="*/ 97 w 122"/>
                <a:gd name="T37" fmla="*/ 71 h 173"/>
                <a:gd name="T38" fmla="*/ 93 w 122"/>
                <a:gd name="T39" fmla="*/ 43 h 173"/>
                <a:gd name="T40" fmla="*/ 93 w 122"/>
                <a:gd name="T41" fmla="*/ 38 h 173"/>
                <a:gd name="T42" fmla="*/ 87 w 122"/>
                <a:gd name="T43" fmla="*/ 27 h 173"/>
                <a:gd name="T44" fmla="*/ 81 w 122"/>
                <a:gd name="T45" fmla="*/ 23 h 173"/>
                <a:gd name="T46" fmla="*/ 67 w 122"/>
                <a:gd name="T47" fmla="*/ 23 h 17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2"/>
                <a:gd name="T73" fmla="*/ 0 h 173"/>
                <a:gd name="T74" fmla="*/ 122 w 122"/>
                <a:gd name="T75" fmla="*/ 173 h 17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2" h="173">
                  <a:moveTo>
                    <a:pt x="67" y="23"/>
                  </a:moveTo>
                  <a:lnTo>
                    <a:pt x="45" y="21"/>
                  </a:lnTo>
                  <a:lnTo>
                    <a:pt x="31" y="18"/>
                  </a:lnTo>
                  <a:lnTo>
                    <a:pt x="27" y="10"/>
                  </a:lnTo>
                  <a:lnTo>
                    <a:pt x="27" y="6"/>
                  </a:lnTo>
                  <a:lnTo>
                    <a:pt x="23" y="0"/>
                  </a:lnTo>
                  <a:lnTo>
                    <a:pt x="10" y="0"/>
                  </a:lnTo>
                  <a:lnTo>
                    <a:pt x="0" y="0"/>
                  </a:lnTo>
                  <a:lnTo>
                    <a:pt x="13" y="133"/>
                  </a:lnTo>
                  <a:lnTo>
                    <a:pt x="23" y="143"/>
                  </a:lnTo>
                  <a:lnTo>
                    <a:pt x="35" y="157"/>
                  </a:lnTo>
                  <a:lnTo>
                    <a:pt x="53" y="165"/>
                  </a:lnTo>
                  <a:lnTo>
                    <a:pt x="73" y="169"/>
                  </a:lnTo>
                  <a:lnTo>
                    <a:pt x="101" y="172"/>
                  </a:lnTo>
                  <a:lnTo>
                    <a:pt x="118" y="168"/>
                  </a:lnTo>
                  <a:lnTo>
                    <a:pt x="121" y="159"/>
                  </a:lnTo>
                  <a:lnTo>
                    <a:pt x="119" y="148"/>
                  </a:lnTo>
                  <a:lnTo>
                    <a:pt x="108" y="110"/>
                  </a:lnTo>
                  <a:lnTo>
                    <a:pt x="97" y="71"/>
                  </a:lnTo>
                  <a:lnTo>
                    <a:pt x="93" y="43"/>
                  </a:lnTo>
                  <a:lnTo>
                    <a:pt x="93" y="38"/>
                  </a:lnTo>
                  <a:lnTo>
                    <a:pt x="87" y="27"/>
                  </a:lnTo>
                  <a:lnTo>
                    <a:pt x="81" y="23"/>
                  </a:lnTo>
                  <a:lnTo>
                    <a:pt x="67" y="23"/>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85396" name="Freeform 247"/>
            <p:cNvSpPr>
              <a:spLocks/>
            </p:cNvSpPr>
            <p:nvPr/>
          </p:nvSpPr>
          <p:spPr bwMode="auto">
            <a:xfrm>
              <a:off x="913" y="2699"/>
              <a:ext cx="99" cy="155"/>
            </a:xfrm>
            <a:custGeom>
              <a:avLst/>
              <a:gdLst>
                <a:gd name="T0" fmla="*/ 65 w 99"/>
                <a:gd name="T1" fmla="*/ 30 h 155"/>
                <a:gd name="T2" fmla="*/ 46 w 99"/>
                <a:gd name="T3" fmla="*/ 29 h 155"/>
                <a:gd name="T4" fmla="*/ 25 w 99"/>
                <a:gd name="T5" fmla="*/ 24 h 155"/>
                <a:gd name="T6" fmla="*/ 16 w 99"/>
                <a:gd name="T7" fmla="*/ 19 h 155"/>
                <a:gd name="T8" fmla="*/ 8 w 99"/>
                <a:gd name="T9" fmla="*/ 12 h 155"/>
                <a:gd name="T10" fmla="*/ 0 w 99"/>
                <a:gd name="T11" fmla="*/ 0 h 155"/>
                <a:gd name="T12" fmla="*/ 12 w 99"/>
                <a:gd name="T13" fmla="*/ 118 h 155"/>
                <a:gd name="T14" fmla="*/ 20 w 99"/>
                <a:gd name="T15" fmla="*/ 130 h 155"/>
                <a:gd name="T16" fmla="*/ 30 w 99"/>
                <a:gd name="T17" fmla="*/ 139 h 155"/>
                <a:gd name="T18" fmla="*/ 41 w 99"/>
                <a:gd name="T19" fmla="*/ 146 h 155"/>
                <a:gd name="T20" fmla="*/ 50 w 99"/>
                <a:gd name="T21" fmla="*/ 150 h 155"/>
                <a:gd name="T22" fmla="*/ 65 w 99"/>
                <a:gd name="T23" fmla="*/ 152 h 155"/>
                <a:gd name="T24" fmla="*/ 75 w 99"/>
                <a:gd name="T25" fmla="*/ 154 h 155"/>
                <a:gd name="T26" fmla="*/ 89 w 99"/>
                <a:gd name="T27" fmla="*/ 154 h 155"/>
                <a:gd name="T28" fmla="*/ 94 w 99"/>
                <a:gd name="T29" fmla="*/ 152 h 155"/>
                <a:gd name="T30" fmla="*/ 98 w 99"/>
                <a:gd name="T31" fmla="*/ 146 h 155"/>
                <a:gd name="T32" fmla="*/ 96 w 99"/>
                <a:gd name="T33" fmla="*/ 136 h 155"/>
                <a:gd name="T34" fmla="*/ 88 w 99"/>
                <a:gd name="T35" fmla="*/ 115 h 155"/>
                <a:gd name="T36" fmla="*/ 73 w 99"/>
                <a:gd name="T37" fmla="*/ 44 h 155"/>
                <a:gd name="T38" fmla="*/ 71 w 99"/>
                <a:gd name="T39" fmla="*/ 34 h 155"/>
                <a:gd name="T40" fmla="*/ 65 w 99"/>
                <a:gd name="T41" fmla="*/ 30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9"/>
                <a:gd name="T64" fmla="*/ 0 h 155"/>
                <a:gd name="T65" fmla="*/ 99 w 99"/>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9" h="155">
                  <a:moveTo>
                    <a:pt x="65" y="30"/>
                  </a:moveTo>
                  <a:lnTo>
                    <a:pt x="46" y="29"/>
                  </a:lnTo>
                  <a:lnTo>
                    <a:pt x="25" y="24"/>
                  </a:lnTo>
                  <a:lnTo>
                    <a:pt x="16" y="19"/>
                  </a:lnTo>
                  <a:lnTo>
                    <a:pt x="8" y="12"/>
                  </a:lnTo>
                  <a:lnTo>
                    <a:pt x="0" y="0"/>
                  </a:lnTo>
                  <a:lnTo>
                    <a:pt x="12" y="118"/>
                  </a:lnTo>
                  <a:lnTo>
                    <a:pt x="20" y="130"/>
                  </a:lnTo>
                  <a:lnTo>
                    <a:pt x="30" y="139"/>
                  </a:lnTo>
                  <a:lnTo>
                    <a:pt x="41" y="146"/>
                  </a:lnTo>
                  <a:lnTo>
                    <a:pt x="50" y="150"/>
                  </a:lnTo>
                  <a:lnTo>
                    <a:pt x="65" y="152"/>
                  </a:lnTo>
                  <a:lnTo>
                    <a:pt x="75" y="154"/>
                  </a:lnTo>
                  <a:lnTo>
                    <a:pt x="89" y="154"/>
                  </a:lnTo>
                  <a:lnTo>
                    <a:pt x="94" y="152"/>
                  </a:lnTo>
                  <a:lnTo>
                    <a:pt x="98" y="146"/>
                  </a:lnTo>
                  <a:lnTo>
                    <a:pt x="96" y="136"/>
                  </a:lnTo>
                  <a:lnTo>
                    <a:pt x="88" y="115"/>
                  </a:lnTo>
                  <a:lnTo>
                    <a:pt x="73" y="44"/>
                  </a:lnTo>
                  <a:lnTo>
                    <a:pt x="71" y="34"/>
                  </a:lnTo>
                  <a:lnTo>
                    <a:pt x="65" y="30"/>
                  </a:lnTo>
                </a:path>
              </a:pathLst>
            </a:custGeom>
            <a:solidFill>
              <a:srgbClr val="606060"/>
            </a:solidFill>
            <a:ln w="9525" cap="rnd">
              <a:noFill/>
              <a:round/>
              <a:headEnd type="none" w="sm" len="sm"/>
              <a:tailEnd type="none" w="sm" len="sm"/>
            </a:ln>
          </p:spPr>
          <p:txBody>
            <a:bodyPr/>
            <a:lstStyle/>
            <a:p>
              <a:endParaRPr lang="es-ES"/>
            </a:p>
          </p:txBody>
        </p:sp>
        <p:sp>
          <p:nvSpPr>
            <p:cNvPr id="85397" name="Freeform 248"/>
            <p:cNvSpPr>
              <a:spLocks/>
            </p:cNvSpPr>
            <p:nvPr/>
          </p:nvSpPr>
          <p:spPr bwMode="auto">
            <a:xfrm>
              <a:off x="911" y="3028"/>
              <a:ext cx="95" cy="49"/>
            </a:xfrm>
            <a:custGeom>
              <a:avLst/>
              <a:gdLst>
                <a:gd name="T0" fmla="*/ 37 w 95"/>
                <a:gd name="T1" fmla="*/ 0 h 49"/>
                <a:gd name="T2" fmla="*/ 36 w 95"/>
                <a:gd name="T3" fmla="*/ 13 h 49"/>
                <a:gd name="T4" fmla="*/ 62 w 95"/>
                <a:gd name="T5" fmla="*/ 24 h 49"/>
                <a:gd name="T6" fmla="*/ 82 w 95"/>
                <a:gd name="T7" fmla="*/ 29 h 49"/>
                <a:gd name="T8" fmla="*/ 94 w 95"/>
                <a:gd name="T9" fmla="*/ 34 h 49"/>
                <a:gd name="T10" fmla="*/ 94 w 95"/>
                <a:gd name="T11" fmla="*/ 40 h 49"/>
                <a:gd name="T12" fmla="*/ 78 w 95"/>
                <a:gd name="T13" fmla="*/ 46 h 49"/>
                <a:gd name="T14" fmla="*/ 56 w 95"/>
                <a:gd name="T15" fmla="*/ 48 h 49"/>
                <a:gd name="T16" fmla="*/ 36 w 95"/>
                <a:gd name="T17" fmla="*/ 44 h 49"/>
                <a:gd name="T18" fmla="*/ 25 w 95"/>
                <a:gd name="T19" fmla="*/ 40 h 49"/>
                <a:gd name="T20" fmla="*/ 25 w 95"/>
                <a:gd name="T21" fmla="*/ 45 h 49"/>
                <a:gd name="T22" fmla="*/ 9 w 95"/>
                <a:gd name="T23" fmla="*/ 44 h 49"/>
                <a:gd name="T24" fmla="*/ 0 w 95"/>
                <a:gd name="T25" fmla="*/ 41 h 49"/>
                <a:gd name="T26" fmla="*/ 0 w 95"/>
                <a:gd name="T27" fmla="*/ 36 h 49"/>
                <a:gd name="T28" fmla="*/ 0 w 95"/>
                <a:gd name="T29" fmla="*/ 32 h 49"/>
                <a:gd name="T30" fmla="*/ 0 w 95"/>
                <a:gd name="T31" fmla="*/ 22 h 49"/>
                <a:gd name="T32" fmla="*/ 1 w 95"/>
                <a:gd name="T33" fmla="*/ 17 h 49"/>
                <a:gd name="T34" fmla="*/ 8 w 95"/>
                <a:gd name="T35" fmla="*/ 12 h 49"/>
                <a:gd name="T36" fmla="*/ 8 w 95"/>
                <a:gd name="T37" fmla="*/ 0 h 49"/>
                <a:gd name="T38" fmla="*/ 37 w 95"/>
                <a:gd name="T39" fmla="*/ 0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5"/>
                <a:gd name="T61" fmla="*/ 0 h 49"/>
                <a:gd name="T62" fmla="*/ 95 w 95"/>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5" h="49">
                  <a:moveTo>
                    <a:pt x="37" y="0"/>
                  </a:moveTo>
                  <a:lnTo>
                    <a:pt x="36" y="13"/>
                  </a:lnTo>
                  <a:lnTo>
                    <a:pt x="62" y="24"/>
                  </a:lnTo>
                  <a:lnTo>
                    <a:pt x="82" y="29"/>
                  </a:lnTo>
                  <a:lnTo>
                    <a:pt x="94" y="34"/>
                  </a:lnTo>
                  <a:lnTo>
                    <a:pt x="94" y="40"/>
                  </a:lnTo>
                  <a:lnTo>
                    <a:pt x="78" y="46"/>
                  </a:lnTo>
                  <a:lnTo>
                    <a:pt x="56" y="48"/>
                  </a:lnTo>
                  <a:lnTo>
                    <a:pt x="36" y="44"/>
                  </a:lnTo>
                  <a:lnTo>
                    <a:pt x="25" y="40"/>
                  </a:lnTo>
                  <a:lnTo>
                    <a:pt x="25" y="45"/>
                  </a:lnTo>
                  <a:lnTo>
                    <a:pt x="9" y="44"/>
                  </a:lnTo>
                  <a:lnTo>
                    <a:pt x="0" y="41"/>
                  </a:lnTo>
                  <a:lnTo>
                    <a:pt x="0" y="36"/>
                  </a:lnTo>
                  <a:lnTo>
                    <a:pt x="0" y="32"/>
                  </a:lnTo>
                  <a:lnTo>
                    <a:pt x="0" y="22"/>
                  </a:lnTo>
                  <a:lnTo>
                    <a:pt x="1" y="17"/>
                  </a:lnTo>
                  <a:lnTo>
                    <a:pt x="8" y="12"/>
                  </a:lnTo>
                  <a:lnTo>
                    <a:pt x="8" y="0"/>
                  </a:lnTo>
                  <a:lnTo>
                    <a:pt x="37"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398" name="Freeform 249"/>
            <p:cNvSpPr>
              <a:spLocks/>
            </p:cNvSpPr>
            <p:nvPr/>
          </p:nvSpPr>
          <p:spPr bwMode="auto">
            <a:xfrm>
              <a:off x="939" y="3044"/>
              <a:ext cx="28" cy="26"/>
            </a:xfrm>
            <a:custGeom>
              <a:avLst/>
              <a:gdLst>
                <a:gd name="T0" fmla="*/ 6 w 28"/>
                <a:gd name="T1" fmla="*/ 0 h 26"/>
                <a:gd name="T2" fmla="*/ 0 w 28"/>
                <a:gd name="T3" fmla="*/ 13 h 26"/>
                <a:gd name="T4" fmla="*/ 23 w 28"/>
                <a:gd name="T5" fmla="*/ 25 h 26"/>
                <a:gd name="T6" fmla="*/ 27 w 28"/>
                <a:gd name="T7" fmla="*/ 14 h 26"/>
                <a:gd name="T8" fmla="*/ 6 w 28"/>
                <a:gd name="T9" fmla="*/ 0 h 26"/>
                <a:gd name="T10" fmla="*/ 0 60000 65536"/>
                <a:gd name="T11" fmla="*/ 0 60000 65536"/>
                <a:gd name="T12" fmla="*/ 0 60000 65536"/>
                <a:gd name="T13" fmla="*/ 0 60000 65536"/>
                <a:gd name="T14" fmla="*/ 0 60000 65536"/>
                <a:gd name="T15" fmla="*/ 0 w 28"/>
                <a:gd name="T16" fmla="*/ 0 h 26"/>
                <a:gd name="T17" fmla="*/ 28 w 28"/>
                <a:gd name="T18" fmla="*/ 26 h 26"/>
              </a:gdLst>
              <a:ahLst/>
              <a:cxnLst>
                <a:cxn ang="T10">
                  <a:pos x="T0" y="T1"/>
                </a:cxn>
                <a:cxn ang="T11">
                  <a:pos x="T2" y="T3"/>
                </a:cxn>
                <a:cxn ang="T12">
                  <a:pos x="T4" y="T5"/>
                </a:cxn>
                <a:cxn ang="T13">
                  <a:pos x="T6" y="T7"/>
                </a:cxn>
                <a:cxn ang="T14">
                  <a:pos x="T8" y="T9"/>
                </a:cxn>
              </a:cxnLst>
              <a:rect l="T15" t="T16" r="T17" b="T18"/>
              <a:pathLst>
                <a:path w="28" h="26">
                  <a:moveTo>
                    <a:pt x="6" y="0"/>
                  </a:moveTo>
                  <a:lnTo>
                    <a:pt x="0" y="13"/>
                  </a:lnTo>
                  <a:lnTo>
                    <a:pt x="23" y="25"/>
                  </a:lnTo>
                  <a:lnTo>
                    <a:pt x="27" y="14"/>
                  </a:lnTo>
                  <a:lnTo>
                    <a:pt x="6" y="0"/>
                  </a:lnTo>
                </a:path>
              </a:pathLst>
            </a:custGeom>
            <a:solidFill>
              <a:srgbClr val="808080"/>
            </a:solidFill>
            <a:ln w="9525" cap="rnd">
              <a:noFill/>
              <a:round/>
              <a:headEnd type="none" w="sm" len="sm"/>
              <a:tailEnd type="none" w="sm" len="sm"/>
            </a:ln>
          </p:spPr>
          <p:txBody>
            <a:bodyPr/>
            <a:lstStyle/>
            <a:p>
              <a:endParaRPr lang="es-ES"/>
            </a:p>
          </p:txBody>
        </p:sp>
        <p:sp>
          <p:nvSpPr>
            <p:cNvPr id="85399" name="Freeform 250"/>
            <p:cNvSpPr>
              <a:spLocks/>
            </p:cNvSpPr>
            <p:nvPr/>
          </p:nvSpPr>
          <p:spPr bwMode="auto">
            <a:xfrm>
              <a:off x="967" y="3053"/>
              <a:ext cx="29" cy="27"/>
            </a:xfrm>
            <a:custGeom>
              <a:avLst/>
              <a:gdLst>
                <a:gd name="T0" fmla="*/ 2 w 29"/>
                <a:gd name="T1" fmla="*/ 0 h 27"/>
                <a:gd name="T2" fmla="*/ 0 w 29"/>
                <a:gd name="T3" fmla="*/ 14 h 27"/>
                <a:gd name="T4" fmla="*/ 14 w 29"/>
                <a:gd name="T5" fmla="*/ 19 h 27"/>
                <a:gd name="T6" fmla="*/ 21 w 29"/>
                <a:gd name="T7" fmla="*/ 26 h 27"/>
                <a:gd name="T8" fmla="*/ 28 w 29"/>
                <a:gd name="T9" fmla="*/ 26 h 27"/>
                <a:gd name="T10" fmla="*/ 21 w 29"/>
                <a:gd name="T11" fmla="*/ 9 h 27"/>
                <a:gd name="T12" fmla="*/ 2 w 29"/>
                <a:gd name="T13" fmla="*/ 0 h 27"/>
                <a:gd name="T14" fmla="*/ 0 60000 65536"/>
                <a:gd name="T15" fmla="*/ 0 60000 65536"/>
                <a:gd name="T16" fmla="*/ 0 60000 65536"/>
                <a:gd name="T17" fmla="*/ 0 60000 65536"/>
                <a:gd name="T18" fmla="*/ 0 60000 65536"/>
                <a:gd name="T19" fmla="*/ 0 60000 65536"/>
                <a:gd name="T20" fmla="*/ 0 60000 65536"/>
                <a:gd name="T21" fmla="*/ 0 w 29"/>
                <a:gd name="T22" fmla="*/ 0 h 27"/>
                <a:gd name="T23" fmla="*/ 29 w 29"/>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27">
                  <a:moveTo>
                    <a:pt x="2" y="0"/>
                  </a:moveTo>
                  <a:lnTo>
                    <a:pt x="0" y="14"/>
                  </a:lnTo>
                  <a:lnTo>
                    <a:pt x="14" y="19"/>
                  </a:lnTo>
                  <a:lnTo>
                    <a:pt x="21" y="26"/>
                  </a:lnTo>
                  <a:lnTo>
                    <a:pt x="28" y="26"/>
                  </a:lnTo>
                  <a:lnTo>
                    <a:pt x="21" y="9"/>
                  </a:lnTo>
                  <a:lnTo>
                    <a:pt x="2" y="0"/>
                  </a:lnTo>
                </a:path>
              </a:pathLst>
            </a:custGeom>
            <a:solidFill>
              <a:srgbClr val="808080"/>
            </a:solidFill>
            <a:ln w="9525" cap="rnd">
              <a:noFill/>
              <a:round/>
              <a:headEnd type="none" w="sm" len="sm"/>
              <a:tailEnd type="none" w="sm" len="sm"/>
            </a:ln>
          </p:spPr>
          <p:txBody>
            <a:bodyPr/>
            <a:lstStyle/>
            <a:p>
              <a:endParaRPr lang="es-ES"/>
            </a:p>
          </p:txBody>
        </p:sp>
        <p:sp>
          <p:nvSpPr>
            <p:cNvPr id="85400" name="Freeform 251"/>
            <p:cNvSpPr>
              <a:spLocks/>
            </p:cNvSpPr>
            <p:nvPr/>
          </p:nvSpPr>
          <p:spPr bwMode="auto">
            <a:xfrm>
              <a:off x="911" y="3045"/>
              <a:ext cx="89" cy="27"/>
            </a:xfrm>
            <a:custGeom>
              <a:avLst/>
              <a:gdLst>
                <a:gd name="T0" fmla="*/ 88 w 89"/>
                <a:gd name="T1" fmla="*/ 20 h 27"/>
                <a:gd name="T2" fmla="*/ 88 w 89"/>
                <a:gd name="T3" fmla="*/ 16 h 27"/>
                <a:gd name="T4" fmla="*/ 76 w 89"/>
                <a:gd name="T5" fmla="*/ 18 h 27"/>
                <a:gd name="T6" fmla="*/ 57 w 89"/>
                <a:gd name="T7" fmla="*/ 15 h 27"/>
                <a:gd name="T8" fmla="*/ 48 w 89"/>
                <a:gd name="T9" fmla="*/ 11 h 27"/>
                <a:gd name="T10" fmla="*/ 26 w 89"/>
                <a:gd name="T11" fmla="*/ 7 h 27"/>
                <a:gd name="T12" fmla="*/ 17 w 89"/>
                <a:gd name="T13" fmla="*/ 6 h 27"/>
                <a:gd name="T14" fmla="*/ 9 w 89"/>
                <a:gd name="T15" fmla="*/ 2 h 27"/>
                <a:gd name="T16" fmla="*/ 3 w 89"/>
                <a:gd name="T17" fmla="*/ 0 h 27"/>
                <a:gd name="T18" fmla="*/ 0 w 89"/>
                <a:gd name="T19" fmla="*/ 4 h 27"/>
                <a:gd name="T20" fmla="*/ 0 w 89"/>
                <a:gd name="T21" fmla="*/ 15 h 27"/>
                <a:gd name="T22" fmla="*/ 6 w 89"/>
                <a:gd name="T23" fmla="*/ 16 h 27"/>
                <a:gd name="T24" fmla="*/ 22 w 89"/>
                <a:gd name="T25" fmla="*/ 18 h 27"/>
                <a:gd name="T26" fmla="*/ 28 w 89"/>
                <a:gd name="T27" fmla="*/ 19 h 27"/>
                <a:gd name="T28" fmla="*/ 40 w 89"/>
                <a:gd name="T29" fmla="*/ 24 h 27"/>
                <a:gd name="T30" fmla="*/ 50 w 89"/>
                <a:gd name="T31" fmla="*/ 26 h 27"/>
                <a:gd name="T32" fmla="*/ 59 w 89"/>
                <a:gd name="T33" fmla="*/ 26 h 27"/>
                <a:gd name="T34" fmla="*/ 73 w 89"/>
                <a:gd name="T35" fmla="*/ 26 h 27"/>
                <a:gd name="T36" fmla="*/ 88 w 89"/>
                <a:gd name="T37" fmla="*/ 20 h 2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9"/>
                <a:gd name="T58" fmla="*/ 0 h 27"/>
                <a:gd name="T59" fmla="*/ 89 w 89"/>
                <a:gd name="T60" fmla="*/ 27 h 2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9" h="27">
                  <a:moveTo>
                    <a:pt x="88" y="20"/>
                  </a:moveTo>
                  <a:lnTo>
                    <a:pt x="88" y="16"/>
                  </a:lnTo>
                  <a:lnTo>
                    <a:pt x="76" y="18"/>
                  </a:lnTo>
                  <a:lnTo>
                    <a:pt x="57" y="15"/>
                  </a:lnTo>
                  <a:lnTo>
                    <a:pt x="48" y="11"/>
                  </a:lnTo>
                  <a:lnTo>
                    <a:pt x="26" y="7"/>
                  </a:lnTo>
                  <a:lnTo>
                    <a:pt x="17" y="6"/>
                  </a:lnTo>
                  <a:lnTo>
                    <a:pt x="9" y="2"/>
                  </a:lnTo>
                  <a:lnTo>
                    <a:pt x="3" y="0"/>
                  </a:lnTo>
                  <a:lnTo>
                    <a:pt x="0" y="4"/>
                  </a:lnTo>
                  <a:lnTo>
                    <a:pt x="0" y="15"/>
                  </a:lnTo>
                  <a:lnTo>
                    <a:pt x="6" y="16"/>
                  </a:lnTo>
                  <a:lnTo>
                    <a:pt x="22" y="18"/>
                  </a:lnTo>
                  <a:lnTo>
                    <a:pt x="28" y="19"/>
                  </a:lnTo>
                  <a:lnTo>
                    <a:pt x="40" y="24"/>
                  </a:lnTo>
                  <a:lnTo>
                    <a:pt x="50" y="26"/>
                  </a:lnTo>
                  <a:lnTo>
                    <a:pt x="59" y="26"/>
                  </a:lnTo>
                  <a:lnTo>
                    <a:pt x="73" y="26"/>
                  </a:lnTo>
                  <a:lnTo>
                    <a:pt x="88" y="20"/>
                  </a:lnTo>
                </a:path>
              </a:pathLst>
            </a:custGeom>
            <a:solidFill>
              <a:srgbClr val="808080"/>
            </a:solidFill>
            <a:ln w="9525" cap="rnd">
              <a:noFill/>
              <a:round/>
              <a:headEnd type="none" w="sm" len="sm"/>
              <a:tailEnd type="none" w="sm" len="sm"/>
            </a:ln>
          </p:spPr>
          <p:txBody>
            <a:bodyPr/>
            <a:lstStyle/>
            <a:p>
              <a:endParaRPr lang="es-ES"/>
            </a:p>
          </p:txBody>
        </p:sp>
        <p:sp>
          <p:nvSpPr>
            <p:cNvPr id="85401" name="Freeform 252"/>
            <p:cNvSpPr>
              <a:spLocks/>
            </p:cNvSpPr>
            <p:nvPr/>
          </p:nvSpPr>
          <p:spPr bwMode="auto">
            <a:xfrm>
              <a:off x="915" y="3030"/>
              <a:ext cx="29" cy="26"/>
            </a:xfrm>
            <a:custGeom>
              <a:avLst/>
              <a:gdLst>
                <a:gd name="T0" fmla="*/ 28 w 29"/>
                <a:gd name="T1" fmla="*/ 0 h 26"/>
                <a:gd name="T2" fmla="*/ 26 w 29"/>
                <a:gd name="T3" fmla="*/ 12 h 26"/>
                <a:gd name="T4" fmla="*/ 28 w 29"/>
                <a:gd name="T5" fmla="*/ 15 h 26"/>
                <a:gd name="T6" fmla="*/ 21 w 29"/>
                <a:gd name="T7" fmla="*/ 25 h 26"/>
                <a:gd name="T8" fmla="*/ 14 w 29"/>
                <a:gd name="T9" fmla="*/ 25 h 26"/>
                <a:gd name="T10" fmla="*/ 4 w 29"/>
                <a:gd name="T11" fmla="*/ 20 h 26"/>
                <a:gd name="T12" fmla="*/ 0 w 29"/>
                <a:gd name="T13" fmla="*/ 15 h 26"/>
                <a:gd name="T14" fmla="*/ 1 w 29"/>
                <a:gd name="T15" fmla="*/ 11 h 26"/>
                <a:gd name="T16" fmla="*/ 2 w 29"/>
                <a:gd name="T17" fmla="*/ 0 h 26"/>
                <a:gd name="T18" fmla="*/ 28 w 29"/>
                <a:gd name="T19" fmla="*/ 0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26"/>
                <a:gd name="T32" fmla="*/ 29 w 29"/>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26">
                  <a:moveTo>
                    <a:pt x="28" y="0"/>
                  </a:moveTo>
                  <a:lnTo>
                    <a:pt x="26" y="12"/>
                  </a:lnTo>
                  <a:lnTo>
                    <a:pt x="28" y="15"/>
                  </a:lnTo>
                  <a:lnTo>
                    <a:pt x="21" y="25"/>
                  </a:lnTo>
                  <a:lnTo>
                    <a:pt x="14" y="25"/>
                  </a:lnTo>
                  <a:lnTo>
                    <a:pt x="4" y="20"/>
                  </a:lnTo>
                  <a:lnTo>
                    <a:pt x="0" y="15"/>
                  </a:lnTo>
                  <a:lnTo>
                    <a:pt x="1" y="11"/>
                  </a:lnTo>
                  <a:lnTo>
                    <a:pt x="2" y="0"/>
                  </a:lnTo>
                  <a:lnTo>
                    <a:pt x="28" y="0"/>
                  </a:lnTo>
                </a:path>
              </a:pathLst>
            </a:custGeom>
            <a:solidFill>
              <a:srgbClr val="A0A0A0"/>
            </a:solidFill>
            <a:ln w="9525" cap="rnd">
              <a:noFill/>
              <a:round/>
              <a:headEnd type="none" w="sm" len="sm"/>
              <a:tailEnd type="none" w="sm" len="sm"/>
            </a:ln>
          </p:spPr>
          <p:txBody>
            <a:bodyPr/>
            <a:lstStyle/>
            <a:p>
              <a:endParaRPr lang="es-ES"/>
            </a:p>
          </p:txBody>
        </p:sp>
        <p:sp>
          <p:nvSpPr>
            <p:cNvPr id="85402" name="Freeform 253"/>
            <p:cNvSpPr>
              <a:spLocks/>
            </p:cNvSpPr>
            <p:nvPr/>
          </p:nvSpPr>
          <p:spPr bwMode="auto">
            <a:xfrm>
              <a:off x="911" y="2959"/>
              <a:ext cx="42" cy="80"/>
            </a:xfrm>
            <a:custGeom>
              <a:avLst/>
              <a:gdLst>
                <a:gd name="T0" fmla="*/ 1 w 42"/>
                <a:gd name="T1" fmla="*/ 0 h 80"/>
                <a:gd name="T2" fmla="*/ 0 w 42"/>
                <a:gd name="T3" fmla="*/ 27 h 80"/>
                <a:gd name="T4" fmla="*/ 0 w 42"/>
                <a:gd name="T5" fmla="*/ 49 h 80"/>
                <a:gd name="T6" fmla="*/ 0 w 42"/>
                <a:gd name="T7" fmla="*/ 75 h 80"/>
                <a:gd name="T8" fmla="*/ 19 w 42"/>
                <a:gd name="T9" fmla="*/ 79 h 80"/>
                <a:gd name="T10" fmla="*/ 41 w 42"/>
                <a:gd name="T11" fmla="*/ 79 h 80"/>
                <a:gd name="T12" fmla="*/ 41 w 42"/>
                <a:gd name="T13" fmla="*/ 0 h 80"/>
                <a:gd name="T14" fmla="*/ 1 w 42"/>
                <a:gd name="T15" fmla="*/ 0 h 80"/>
                <a:gd name="T16" fmla="*/ 0 60000 65536"/>
                <a:gd name="T17" fmla="*/ 0 60000 65536"/>
                <a:gd name="T18" fmla="*/ 0 60000 65536"/>
                <a:gd name="T19" fmla="*/ 0 60000 65536"/>
                <a:gd name="T20" fmla="*/ 0 60000 65536"/>
                <a:gd name="T21" fmla="*/ 0 60000 65536"/>
                <a:gd name="T22" fmla="*/ 0 60000 65536"/>
                <a:gd name="T23" fmla="*/ 0 60000 65536"/>
                <a:gd name="T24" fmla="*/ 0 w 42"/>
                <a:gd name="T25" fmla="*/ 0 h 80"/>
                <a:gd name="T26" fmla="*/ 42 w 42"/>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2" h="80">
                  <a:moveTo>
                    <a:pt x="1" y="0"/>
                  </a:moveTo>
                  <a:lnTo>
                    <a:pt x="0" y="27"/>
                  </a:lnTo>
                  <a:lnTo>
                    <a:pt x="0" y="49"/>
                  </a:lnTo>
                  <a:lnTo>
                    <a:pt x="0" y="75"/>
                  </a:lnTo>
                  <a:lnTo>
                    <a:pt x="19" y="79"/>
                  </a:lnTo>
                  <a:lnTo>
                    <a:pt x="41" y="79"/>
                  </a:lnTo>
                  <a:lnTo>
                    <a:pt x="41" y="0"/>
                  </a:lnTo>
                  <a:lnTo>
                    <a:pt x="1"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403" name="Freeform 254"/>
            <p:cNvSpPr>
              <a:spLocks/>
            </p:cNvSpPr>
            <p:nvPr/>
          </p:nvSpPr>
          <p:spPr bwMode="auto">
            <a:xfrm>
              <a:off x="915" y="2963"/>
              <a:ext cx="33" cy="71"/>
            </a:xfrm>
            <a:custGeom>
              <a:avLst/>
              <a:gdLst>
                <a:gd name="T0" fmla="*/ 2 w 33"/>
                <a:gd name="T1" fmla="*/ 0 h 71"/>
                <a:gd name="T2" fmla="*/ 0 w 33"/>
                <a:gd name="T3" fmla="*/ 22 h 71"/>
                <a:gd name="T4" fmla="*/ 0 w 33"/>
                <a:gd name="T5" fmla="*/ 39 h 71"/>
                <a:gd name="T6" fmla="*/ 0 w 33"/>
                <a:gd name="T7" fmla="*/ 63 h 71"/>
                <a:gd name="T8" fmla="*/ 16 w 33"/>
                <a:gd name="T9" fmla="*/ 70 h 71"/>
                <a:gd name="T10" fmla="*/ 30 w 33"/>
                <a:gd name="T11" fmla="*/ 70 h 71"/>
                <a:gd name="T12" fmla="*/ 32 w 33"/>
                <a:gd name="T13" fmla="*/ 0 h 71"/>
                <a:gd name="T14" fmla="*/ 2 w 33"/>
                <a:gd name="T15" fmla="*/ 0 h 71"/>
                <a:gd name="T16" fmla="*/ 0 60000 65536"/>
                <a:gd name="T17" fmla="*/ 0 60000 65536"/>
                <a:gd name="T18" fmla="*/ 0 60000 65536"/>
                <a:gd name="T19" fmla="*/ 0 60000 65536"/>
                <a:gd name="T20" fmla="*/ 0 60000 65536"/>
                <a:gd name="T21" fmla="*/ 0 60000 65536"/>
                <a:gd name="T22" fmla="*/ 0 60000 65536"/>
                <a:gd name="T23" fmla="*/ 0 60000 65536"/>
                <a:gd name="T24" fmla="*/ 0 w 33"/>
                <a:gd name="T25" fmla="*/ 0 h 71"/>
                <a:gd name="T26" fmla="*/ 33 w 33"/>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3" h="71">
                  <a:moveTo>
                    <a:pt x="2" y="0"/>
                  </a:moveTo>
                  <a:lnTo>
                    <a:pt x="0" y="22"/>
                  </a:lnTo>
                  <a:lnTo>
                    <a:pt x="0" y="39"/>
                  </a:lnTo>
                  <a:lnTo>
                    <a:pt x="0" y="63"/>
                  </a:lnTo>
                  <a:lnTo>
                    <a:pt x="16" y="70"/>
                  </a:lnTo>
                  <a:lnTo>
                    <a:pt x="30" y="70"/>
                  </a:lnTo>
                  <a:lnTo>
                    <a:pt x="32" y="0"/>
                  </a:lnTo>
                  <a:lnTo>
                    <a:pt x="2" y="0"/>
                  </a:lnTo>
                </a:path>
              </a:pathLst>
            </a:custGeom>
            <a:solidFill>
              <a:srgbClr val="808080"/>
            </a:solidFill>
            <a:ln w="9525" cap="rnd">
              <a:noFill/>
              <a:round/>
              <a:headEnd type="none" w="sm" len="sm"/>
              <a:tailEnd type="none" w="sm" len="sm"/>
            </a:ln>
          </p:spPr>
          <p:txBody>
            <a:bodyPr/>
            <a:lstStyle/>
            <a:p>
              <a:endParaRPr lang="es-ES"/>
            </a:p>
          </p:txBody>
        </p:sp>
        <p:sp>
          <p:nvSpPr>
            <p:cNvPr id="85404" name="Freeform 255"/>
            <p:cNvSpPr>
              <a:spLocks/>
            </p:cNvSpPr>
            <p:nvPr/>
          </p:nvSpPr>
          <p:spPr bwMode="auto">
            <a:xfrm>
              <a:off x="932" y="3040"/>
              <a:ext cx="97" cy="48"/>
            </a:xfrm>
            <a:custGeom>
              <a:avLst/>
              <a:gdLst>
                <a:gd name="T0" fmla="*/ 40 w 97"/>
                <a:gd name="T1" fmla="*/ 0 h 48"/>
                <a:gd name="T2" fmla="*/ 38 w 97"/>
                <a:gd name="T3" fmla="*/ 12 h 48"/>
                <a:gd name="T4" fmla="*/ 64 w 97"/>
                <a:gd name="T5" fmla="*/ 24 h 48"/>
                <a:gd name="T6" fmla="*/ 84 w 97"/>
                <a:gd name="T7" fmla="*/ 28 h 48"/>
                <a:gd name="T8" fmla="*/ 96 w 97"/>
                <a:gd name="T9" fmla="*/ 34 h 48"/>
                <a:gd name="T10" fmla="*/ 96 w 97"/>
                <a:gd name="T11" fmla="*/ 40 h 48"/>
                <a:gd name="T12" fmla="*/ 80 w 97"/>
                <a:gd name="T13" fmla="*/ 44 h 48"/>
                <a:gd name="T14" fmla="*/ 57 w 97"/>
                <a:gd name="T15" fmla="*/ 47 h 48"/>
                <a:gd name="T16" fmla="*/ 38 w 97"/>
                <a:gd name="T17" fmla="*/ 43 h 48"/>
                <a:gd name="T18" fmla="*/ 25 w 97"/>
                <a:gd name="T19" fmla="*/ 40 h 48"/>
                <a:gd name="T20" fmla="*/ 25 w 97"/>
                <a:gd name="T21" fmla="*/ 43 h 48"/>
                <a:gd name="T22" fmla="*/ 10 w 97"/>
                <a:gd name="T23" fmla="*/ 43 h 48"/>
                <a:gd name="T24" fmla="*/ 0 w 97"/>
                <a:gd name="T25" fmla="*/ 40 h 48"/>
                <a:gd name="T26" fmla="*/ 0 w 97"/>
                <a:gd name="T27" fmla="*/ 34 h 48"/>
                <a:gd name="T28" fmla="*/ 0 w 97"/>
                <a:gd name="T29" fmla="*/ 30 h 48"/>
                <a:gd name="T30" fmla="*/ 0 w 97"/>
                <a:gd name="T31" fmla="*/ 21 h 48"/>
                <a:gd name="T32" fmla="*/ 2 w 97"/>
                <a:gd name="T33" fmla="*/ 16 h 48"/>
                <a:gd name="T34" fmla="*/ 8 w 97"/>
                <a:gd name="T35" fmla="*/ 10 h 48"/>
                <a:gd name="T36" fmla="*/ 8 w 97"/>
                <a:gd name="T37" fmla="*/ 0 h 48"/>
                <a:gd name="T38" fmla="*/ 40 w 97"/>
                <a:gd name="T39" fmla="*/ 0 h 4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7"/>
                <a:gd name="T61" fmla="*/ 0 h 48"/>
                <a:gd name="T62" fmla="*/ 97 w 97"/>
                <a:gd name="T63" fmla="*/ 48 h 4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7" h="48">
                  <a:moveTo>
                    <a:pt x="40" y="0"/>
                  </a:moveTo>
                  <a:lnTo>
                    <a:pt x="38" y="12"/>
                  </a:lnTo>
                  <a:lnTo>
                    <a:pt x="64" y="24"/>
                  </a:lnTo>
                  <a:lnTo>
                    <a:pt x="84" y="28"/>
                  </a:lnTo>
                  <a:lnTo>
                    <a:pt x="96" y="34"/>
                  </a:lnTo>
                  <a:lnTo>
                    <a:pt x="96" y="40"/>
                  </a:lnTo>
                  <a:lnTo>
                    <a:pt x="80" y="44"/>
                  </a:lnTo>
                  <a:lnTo>
                    <a:pt x="57" y="47"/>
                  </a:lnTo>
                  <a:lnTo>
                    <a:pt x="38" y="43"/>
                  </a:lnTo>
                  <a:lnTo>
                    <a:pt x="25" y="40"/>
                  </a:lnTo>
                  <a:lnTo>
                    <a:pt x="25" y="43"/>
                  </a:lnTo>
                  <a:lnTo>
                    <a:pt x="10" y="43"/>
                  </a:lnTo>
                  <a:lnTo>
                    <a:pt x="0" y="40"/>
                  </a:lnTo>
                  <a:lnTo>
                    <a:pt x="0" y="34"/>
                  </a:lnTo>
                  <a:lnTo>
                    <a:pt x="0" y="30"/>
                  </a:lnTo>
                  <a:lnTo>
                    <a:pt x="0" y="21"/>
                  </a:lnTo>
                  <a:lnTo>
                    <a:pt x="2" y="16"/>
                  </a:lnTo>
                  <a:lnTo>
                    <a:pt x="8" y="10"/>
                  </a:lnTo>
                  <a:lnTo>
                    <a:pt x="8" y="0"/>
                  </a:lnTo>
                  <a:lnTo>
                    <a:pt x="40"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405" name="Freeform 256"/>
            <p:cNvSpPr>
              <a:spLocks/>
            </p:cNvSpPr>
            <p:nvPr/>
          </p:nvSpPr>
          <p:spPr bwMode="auto">
            <a:xfrm>
              <a:off x="963" y="3058"/>
              <a:ext cx="27" cy="27"/>
            </a:xfrm>
            <a:custGeom>
              <a:avLst/>
              <a:gdLst>
                <a:gd name="T0" fmla="*/ 6 w 27"/>
                <a:gd name="T1" fmla="*/ 0 h 27"/>
                <a:gd name="T2" fmla="*/ 0 w 27"/>
                <a:gd name="T3" fmla="*/ 11 h 27"/>
                <a:gd name="T4" fmla="*/ 23 w 27"/>
                <a:gd name="T5" fmla="*/ 26 h 27"/>
                <a:gd name="T6" fmla="*/ 26 w 27"/>
                <a:gd name="T7" fmla="*/ 14 h 27"/>
                <a:gd name="T8" fmla="*/ 6 w 27"/>
                <a:gd name="T9" fmla="*/ 0 h 27"/>
                <a:gd name="T10" fmla="*/ 0 60000 65536"/>
                <a:gd name="T11" fmla="*/ 0 60000 65536"/>
                <a:gd name="T12" fmla="*/ 0 60000 65536"/>
                <a:gd name="T13" fmla="*/ 0 60000 65536"/>
                <a:gd name="T14" fmla="*/ 0 60000 65536"/>
                <a:gd name="T15" fmla="*/ 0 w 27"/>
                <a:gd name="T16" fmla="*/ 0 h 27"/>
                <a:gd name="T17" fmla="*/ 27 w 27"/>
                <a:gd name="T18" fmla="*/ 27 h 27"/>
              </a:gdLst>
              <a:ahLst/>
              <a:cxnLst>
                <a:cxn ang="T10">
                  <a:pos x="T0" y="T1"/>
                </a:cxn>
                <a:cxn ang="T11">
                  <a:pos x="T2" y="T3"/>
                </a:cxn>
                <a:cxn ang="T12">
                  <a:pos x="T4" y="T5"/>
                </a:cxn>
                <a:cxn ang="T13">
                  <a:pos x="T6" y="T7"/>
                </a:cxn>
                <a:cxn ang="T14">
                  <a:pos x="T8" y="T9"/>
                </a:cxn>
              </a:cxnLst>
              <a:rect l="T15" t="T16" r="T17" b="T18"/>
              <a:pathLst>
                <a:path w="27" h="27">
                  <a:moveTo>
                    <a:pt x="6" y="0"/>
                  </a:moveTo>
                  <a:lnTo>
                    <a:pt x="0" y="11"/>
                  </a:lnTo>
                  <a:lnTo>
                    <a:pt x="23" y="26"/>
                  </a:lnTo>
                  <a:lnTo>
                    <a:pt x="26" y="14"/>
                  </a:lnTo>
                  <a:lnTo>
                    <a:pt x="6" y="0"/>
                  </a:lnTo>
                </a:path>
              </a:pathLst>
            </a:custGeom>
            <a:solidFill>
              <a:srgbClr val="808080"/>
            </a:solidFill>
            <a:ln w="9525" cap="rnd">
              <a:noFill/>
              <a:round/>
              <a:headEnd type="none" w="sm" len="sm"/>
              <a:tailEnd type="none" w="sm" len="sm"/>
            </a:ln>
          </p:spPr>
          <p:txBody>
            <a:bodyPr/>
            <a:lstStyle/>
            <a:p>
              <a:endParaRPr lang="es-ES"/>
            </a:p>
          </p:txBody>
        </p:sp>
        <p:sp>
          <p:nvSpPr>
            <p:cNvPr id="85406" name="Freeform 257"/>
            <p:cNvSpPr>
              <a:spLocks/>
            </p:cNvSpPr>
            <p:nvPr/>
          </p:nvSpPr>
          <p:spPr bwMode="auto">
            <a:xfrm>
              <a:off x="932" y="3058"/>
              <a:ext cx="88" cy="27"/>
            </a:xfrm>
            <a:custGeom>
              <a:avLst/>
              <a:gdLst>
                <a:gd name="T0" fmla="*/ 87 w 88"/>
                <a:gd name="T1" fmla="*/ 21 h 27"/>
                <a:gd name="T2" fmla="*/ 87 w 88"/>
                <a:gd name="T3" fmla="*/ 16 h 27"/>
                <a:gd name="T4" fmla="*/ 75 w 88"/>
                <a:gd name="T5" fmla="*/ 17 h 27"/>
                <a:gd name="T6" fmla="*/ 57 w 88"/>
                <a:gd name="T7" fmla="*/ 15 h 27"/>
                <a:gd name="T8" fmla="*/ 46 w 88"/>
                <a:gd name="T9" fmla="*/ 13 h 27"/>
                <a:gd name="T10" fmla="*/ 27 w 88"/>
                <a:gd name="T11" fmla="*/ 8 h 27"/>
                <a:gd name="T12" fmla="*/ 18 w 88"/>
                <a:gd name="T13" fmla="*/ 8 h 27"/>
                <a:gd name="T14" fmla="*/ 9 w 88"/>
                <a:gd name="T15" fmla="*/ 3 h 27"/>
                <a:gd name="T16" fmla="*/ 5 w 88"/>
                <a:gd name="T17" fmla="*/ 0 h 27"/>
                <a:gd name="T18" fmla="*/ 0 w 88"/>
                <a:gd name="T19" fmla="*/ 4 h 27"/>
                <a:gd name="T20" fmla="*/ 0 w 88"/>
                <a:gd name="T21" fmla="*/ 15 h 27"/>
                <a:gd name="T22" fmla="*/ 8 w 88"/>
                <a:gd name="T23" fmla="*/ 16 h 27"/>
                <a:gd name="T24" fmla="*/ 22 w 88"/>
                <a:gd name="T25" fmla="*/ 18 h 27"/>
                <a:gd name="T26" fmla="*/ 28 w 88"/>
                <a:gd name="T27" fmla="*/ 20 h 27"/>
                <a:gd name="T28" fmla="*/ 40 w 88"/>
                <a:gd name="T29" fmla="*/ 23 h 27"/>
                <a:gd name="T30" fmla="*/ 50 w 88"/>
                <a:gd name="T31" fmla="*/ 26 h 27"/>
                <a:gd name="T32" fmla="*/ 58 w 88"/>
                <a:gd name="T33" fmla="*/ 26 h 27"/>
                <a:gd name="T34" fmla="*/ 72 w 88"/>
                <a:gd name="T35" fmla="*/ 26 h 27"/>
                <a:gd name="T36" fmla="*/ 87 w 88"/>
                <a:gd name="T37" fmla="*/ 21 h 2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7"/>
                <a:gd name="T59" fmla="*/ 88 w 88"/>
                <a:gd name="T60" fmla="*/ 27 h 2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7">
                  <a:moveTo>
                    <a:pt x="87" y="21"/>
                  </a:moveTo>
                  <a:lnTo>
                    <a:pt x="87" y="16"/>
                  </a:lnTo>
                  <a:lnTo>
                    <a:pt x="75" y="17"/>
                  </a:lnTo>
                  <a:lnTo>
                    <a:pt x="57" y="15"/>
                  </a:lnTo>
                  <a:lnTo>
                    <a:pt x="46" y="13"/>
                  </a:lnTo>
                  <a:lnTo>
                    <a:pt x="27" y="8"/>
                  </a:lnTo>
                  <a:lnTo>
                    <a:pt x="18" y="8"/>
                  </a:lnTo>
                  <a:lnTo>
                    <a:pt x="9" y="3"/>
                  </a:lnTo>
                  <a:lnTo>
                    <a:pt x="5" y="0"/>
                  </a:lnTo>
                  <a:lnTo>
                    <a:pt x="0" y="4"/>
                  </a:lnTo>
                  <a:lnTo>
                    <a:pt x="0" y="15"/>
                  </a:lnTo>
                  <a:lnTo>
                    <a:pt x="8" y="16"/>
                  </a:lnTo>
                  <a:lnTo>
                    <a:pt x="22" y="18"/>
                  </a:lnTo>
                  <a:lnTo>
                    <a:pt x="28" y="20"/>
                  </a:lnTo>
                  <a:lnTo>
                    <a:pt x="40" y="23"/>
                  </a:lnTo>
                  <a:lnTo>
                    <a:pt x="50" y="26"/>
                  </a:lnTo>
                  <a:lnTo>
                    <a:pt x="58" y="26"/>
                  </a:lnTo>
                  <a:lnTo>
                    <a:pt x="72" y="26"/>
                  </a:lnTo>
                  <a:lnTo>
                    <a:pt x="87" y="21"/>
                  </a:lnTo>
                </a:path>
              </a:pathLst>
            </a:custGeom>
            <a:solidFill>
              <a:srgbClr val="808080"/>
            </a:solidFill>
            <a:ln w="9525" cap="rnd">
              <a:noFill/>
              <a:round/>
              <a:headEnd type="none" w="sm" len="sm"/>
              <a:tailEnd type="none" w="sm" len="sm"/>
            </a:ln>
          </p:spPr>
          <p:txBody>
            <a:bodyPr/>
            <a:lstStyle/>
            <a:p>
              <a:endParaRPr lang="es-ES"/>
            </a:p>
          </p:txBody>
        </p:sp>
        <p:sp>
          <p:nvSpPr>
            <p:cNvPr id="85407" name="Freeform 258"/>
            <p:cNvSpPr>
              <a:spLocks/>
            </p:cNvSpPr>
            <p:nvPr/>
          </p:nvSpPr>
          <p:spPr bwMode="auto">
            <a:xfrm>
              <a:off x="939" y="3040"/>
              <a:ext cx="28" cy="27"/>
            </a:xfrm>
            <a:custGeom>
              <a:avLst/>
              <a:gdLst>
                <a:gd name="T0" fmla="*/ 27 w 28"/>
                <a:gd name="T1" fmla="*/ 0 h 27"/>
                <a:gd name="T2" fmla="*/ 25 w 28"/>
                <a:gd name="T3" fmla="*/ 14 h 27"/>
                <a:gd name="T4" fmla="*/ 27 w 28"/>
                <a:gd name="T5" fmla="*/ 16 h 27"/>
                <a:gd name="T6" fmla="*/ 21 w 28"/>
                <a:gd name="T7" fmla="*/ 26 h 27"/>
                <a:gd name="T8" fmla="*/ 14 w 28"/>
                <a:gd name="T9" fmla="*/ 26 h 27"/>
                <a:gd name="T10" fmla="*/ 2 w 28"/>
                <a:gd name="T11" fmla="*/ 20 h 27"/>
                <a:gd name="T12" fmla="*/ 0 w 28"/>
                <a:gd name="T13" fmla="*/ 16 h 27"/>
                <a:gd name="T14" fmla="*/ 1 w 28"/>
                <a:gd name="T15" fmla="*/ 13 h 27"/>
                <a:gd name="T16" fmla="*/ 2 w 28"/>
                <a:gd name="T17" fmla="*/ 0 h 27"/>
                <a:gd name="T18" fmla="*/ 27 w 28"/>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
                <a:gd name="T31" fmla="*/ 0 h 27"/>
                <a:gd name="T32" fmla="*/ 28 w 28"/>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 h="27">
                  <a:moveTo>
                    <a:pt x="27" y="0"/>
                  </a:moveTo>
                  <a:lnTo>
                    <a:pt x="25" y="14"/>
                  </a:lnTo>
                  <a:lnTo>
                    <a:pt x="27" y="16"/>
                  </a:lnTo>
                  <a:lnTo>
                    <a:pt x="21" y="26"/>
                  </a:lnTo>
                  <a:lnTo>
                    <a:pt x="14" y="26"/>
                  </a:lnTo>
                  <a:lnTo>
                    <a:pt x="2" y="20"/>
                  </a:lnTo>
                  <a:lnTo>
                    <a:pt x="0" y="16"/>
                  </a:lnTo>
                  <a:lnTo>
                    <a:pt x="1" y="13"/>
                  </a:lnTo>
                  <a:lnTo>
                    <a:pt x="2" y="0"/>
                  </a:lnTo>
                  <a:lnTo>
                    <a:pt x="27" y="0"/>
                  </a:lnTo>
                </a:path>
              </a:pathLst>
            </a:custGeom>
            <a:solidFill>
              <a:srgbClr val="A0A0A0"/>
            </a:solidFill>
            <a:ln w="9525" cap="rnd">
              <a:noFill/>
              <a:round/>
              <a:headEnd type="none" w="sm" len="sm"/>
              <a:tailEnd type="none" w="sm" len="sm"/>
            </a:ln>
          </p:spPr>
          <p:txBody>
            <a:bodyPr/>
            <a:lstStyle/>
            <a:p>
              <a:endParaRPr lang="es-ES"/>
            </a:p>
          </p:txBody>
        </p:sp>
        <p:sp>
          <p:nvSpPr>
            <p:cNvPr id="85408" name="Oval 259"/>
            <p:cNvSpPr>
              <a:spLocks noChangeArrowheads="1"/>
            </p:cNvSpPr>
            <p:nvPr/>
          </p:nvSpPr>
          <p:spPr bwMode="auto">
            <a:xfrm>
              <a:off x="748" y="3028"/>
              <a:ext cx="113" cy="45"/>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85409" name="Rectangle 260"/>
            <p:cNvSpPr>
              <a:spLocks noChangeArrowheads="1"/>
            </p:cNvSpPr>
            <p:nvPr/>
          </p:nvSpPr>
          <p:spPr bwMode="auto">
            <a:xfrm>
              <a:off x="794" y="2960"/>
              <a:ext cx="20" cy="86"/>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85410" name="Freeform 261"/>
            <p:cNvSpPr>
              <a:spLocks/>
            </p:cNvSpPr>
            <p:nvPr/>
          </p:nvSpPr>
          <p:spPr bwMode="auto">
            <a:xfrm>
              <a:off x="766" y="2612"/>
              <a:ext cx="82" cy="93"/>
            </a:xfrm>
            <a:custGeom>
              <a:avLst/>
              <a:gdLst>
                <a:gd name="T0" fmla="*/ 57 w 82"/>
                <a:gd name="T1" fmla="*/ 6 h 93"/>
                <a:gd name="T2" fmla="*/ 60 w 82"/>
                <a:gd name="T3" fmla="*/ 9 h 93"/>
                <a:gd name="T4" fmla="*/ 63 w 82"/>
                <a:gd name="T5" fmla="*/ 11 h 93"/>
                <a:gd name="T6" fmla="*/ 67 w 82"/>
                <a:gd name="T7" fmla="*/ 16 h 93"/>
                <a:gd name="T8" fmla="*/ 71 w 82"/>
                <a:gd name="T9" fmla="*/ 23 h 93"/>
                <a:gd name="T10" fmla="*/ 73 w 82"/>
                <a:gd name="T11" fmla="*/ 27 h 93"/>
                <a:gd name="T12" fmla="*/ 73 w 82"/>
                <a:gd name="T13" fmla="*/ 31 h 93"/>
                <a:gd name="T14" fmla="*/ 71 w 82"/>
                <a:gd name="T15" fmla="*/ 34 h 93"/>
                <a:gd name="T16" fmla="*/ 74 w 82"/>
                <a:gd name="T17" fmla="*/ 38 h 93"/>
                <a:gd name="T18" fmla="*/ 78 w 82"/>
                <a:gd name="T19" fmla="*/ 44 h 93"/>
                <a:gd name="T20" fmla="*/ 81 w 82"/>
                <a:gd name="T21" fmla="*/ 50 h 93"/>
                <a:gd name="T22" fmla="*/ 81 w 82"/>
                <a:gd name="T23" fmla="*/ 53 h 93"/>
                <a:gd name="T24" fmla="*/ 81 w 82"/>
                <a:gd name="T25" fmla="*/ 57 h 93"/>
                <a:gd name="T26" fmla="*/ 78 w 82"/>
                <a:gd name="T27" fmla="*/ 59 h 93"/>
                <a:gd name="T28" fmla="*/ 74 w 82"/>
                <a:gd name="T29" fmla="*/ 59 h 93"/>
                <a:gd name="T30" fmla="*/ 74 w 82"/>
                <a:gd name="T31" fmla="*/ 63 h 93"/>
                <a:gd name="T32" fmla="*/ 74 w 82"/>
                <a:gd name="T33" fmla="*/ 67 h 93"/>
                <a:gd name="T34" fmla="*/ 73 w 82"/>
                <a:gd name="T35" fmla="*/ 69 h 93"/>
                <a:gd name="T36" fmla="*/ 74 w 82"/>
                <a:gd name="T37" fmla="*/ 72 h 93"/>
                <a:gd name="T38" fmla="*/ 71 w 82"/>
                <a:gd name="T39" fmla="*/ 74 h 93"/>
                <a:gd name="T40" fmla="*/ 70 w 82"/>
                <a:gd name="T41" fmla="*/ 76 h 93"/>
                <a:gd name="T42" fmla="*/ 69 w 82"/>
                <a:gd name="T43" fmla="*/ 80 h 93"/>
                <a:gd name="T44" fmla="*/ 67 w 82"/>
                <a:gd name="T45" fmla="*/ 84 h 93"/>
                <a:gd name="T46" fmla="*/ 62 w 82"/>
                <a:gd name="T47" fmla="*/ 84 h 93"/>
                <a:gd name="T48" fmla="*/ 59 w 82"/>
                <a:gd name="T49" fmla="*/ 84 h 93"/>
                <a:gd name="T50" fmla="*/ 57 w 82"/>
                <a:gd name="T51" fmla="*/ 84 h 93"/>
                <a:gd name="T52" fmla="*/ 52 w 82"/>
                <a:gd name="T53" fmla="*/ 84 h 93"/>
                <a:gd name="T54" fmla="*/ 52 w 82"/>
                <a:gd name="T55" fmla="*/ 92 h 93"/>
                <a:gd name="T56" fmla="*/ 9 w 82"/>
                <a:gd name="T57" fmla="*/ 77 h 93"/>
                <a:gd name="T58" fmla="*/ 13 w 82"/>
                <a:gd name="T59" fmla="*/ 69 h 93"/>
                <a:gd name="T60" fmla="*/ 11 w 82"/>
                <a:gd name="T61" fmla="*/ 63 h 93"/>
                <a:gd name="T62" fmla="*/ 0 w 82"/>
                <a:gd name="T63" fmla="*/ 50 h 93"/>
                <a:gd name="T64" fmla="*/ 0 w 82"/>
                <a:gd name="T65" fmla="*/ 20 h 93"/>
                <a:gd name="T66" fmla="*/ 8 w 82"/>
                <a:gd name="T67" fmla="*/ 11 h 93"/>
                <a:gd name="T68" fmla="*/ 18 w 82"/>
                <a:gd name="T69" fmla="*/ 7 h 93"/>
                <a:gd name="T70" fmla="*/ 24 w 82"/>
                <a:gd name="T71" fmla="*/ 0 h 93"/>
                <a:gd name="T72" fmla="*/ 32 w 82"/>
                <a:gd name="T73" fmla="*/ 0 h 93"/>
                <a:gd name="T74" fmla="*/ 42 w 82"/>
                <a:gd name="T75" fmla="*/ 0 h 93"/>
                <a:gd name="T76" fmla="*/ 51 w 82"/>
                <a:gd name="T77" fmla="*/ 3 h 93"/>
                <a:gd name="T78" fmla="*/ 57 w 82"/>
                <a:gd name="T79" fmla="*/ 6 h 9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2"/>
                <a:gd name="T121" fmla="*/ 0 h 93"/>
                <a:gd name="T122" fmla="*/ 82 w 82"/>
                <a:gd name="T123" fmla="*/ 93 h 9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2" h="93">
                  <a:moveTo>
                    <a:pt x="57" y="6"/>
                  </a:moveTo>
                  <a:lnTo>
                    <a:pt x="60" y="9"/>
                  </a:lnTo>
                  <a:lnTo>
                    <a:pt x="63" y="11"/>
                  </a:lnTo>
                  <a:lnTo>
                    <a:pt x="67" y="16"/>
                  </a:lnTo>
                  <a:lnTo>
                    <a:pt x="71" y="23"/>
                  </a:lnTo>
                  <a:lnTo>
                    <a:pt x="73" y="27"/>
                  </a:lnTo>
                  <a:lnTo>
                    <a:pt x="73" y="31"/>
                  </a:lnTo>
                  <a:lnTo>
                    <a:pt x="71" y="34"/>
                  </a:lnTo>
                  <a:lnTo>
                    <a:pt x="74" y="38"/>
                  </a:lnTo>
                  <a:lnTo>
                    <a:pt x="78" y="44"/>
                  </a:lnTo>
                  <a:lnTo>
                    <a:pt x="81" y="50"/>
                  </a:lnTo>
                  <a:lnTo>
                    <a:pt x="81" y="53"/>
                  </a:lnTo>
                  <a:lnTo>
                    <a:pt x="81" y="57"/>
                  </a:lnTo>
                  <a:lnTo>
                    <a:pt x="78" y="59"/>
                  </a:lnTo>
                  <a:lnTo>
                    <a:pt x="74" y="59"/>
                  </a:lnTo>
                  <a:lnTo>
                    <a:pt x="74" y="63"/>
                  </a:lnTo>
                  <a:lnTo>
                    <a:pt x="74" y="67"/>
                  </a:lnTo>
                  <a:lnTo>
                    <a:pt x="73" y="69"/>
                  </a:lnTo>
                  <a:lnTo>
                    <a:pt x="74" y="72"/>
                  </a:lnTo>
                  <a:lnTo>
                    <a:pt x="71" y="74"/>
                  </a:lnTo>
                  <a:lnTo>
                    <a:pt x="70" y="76"/>
                  </a:lnTo>
                  <a:lnTo>
                    <a:pt x="69" y="80"/>
                  </a:lnTo>
                  <a:lnTo>
                    <a:pt x="67" y="84"/>
                  </a:lnTo>
                  <a:lnTo>
                    <a:pt x="62" y="84"/>
                  </a:lnTo>
                  <a:lnTo>
                    <a:pt x="59" y="84"/>
                  </a:lnTo>
                  <a:lnTo>
                    <a:pt x="57" y="84"/>
                  </a:lnTo>
                  <a:lnTo>
                    <a:pt x="52" y="84"/>
                  </a:lnTo>
                  <a:lnTo>
                    <a:pt x="52" y="92"/>
                  </a:lnTo>
                  <a:lnTo>
                    <a:pt x="9" y="77"/>
                  </a:lnTo>
                  <a:lnTo>
                    <a:pt x="13" y="69"/>
                  </a:lnTo>
                  <a:lnTo>
                    <a:pt x="11" y="63"/>
                  </a:lnTo>
                  <a:lnTo>
                    <a:pt x="0" y="50"/>
                  </a:lnTo>
                  <a:lnTo>
                    <a:pt x="0" y="20"/>
                  </a:lnTo>
                  <a:lnTo>
                    <a:pt x="8" y="11"/>
                  </a:lnTo>
                  <a:lnTo>
                    <a:pt x="18" y="7"/>
                  </a:lnTo>
                  <a:lnTo>
                    <a:pt x="24" y="0"/>
                  </a:lnTo>
                  <a:lnTo>
                    <a:pt x="32" y="0"/>
                  </a:lnTo>
                  <a:lnTo>
                    <a:pt x="42" y="0"/>
                  </a:lnTo>
                  <a:lnTo>
                    <a:pt x="51" y="3"/>
                  </a:lnTo>
                  <a:lnTo>
                    <a:pt x="57" y="6"/>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5411" name="Freeform 262"/>
            <p:cNvSpPr>
              <a:spLocks/>
            </p:cNvSpPr>
            <p:nvPr/>
          </p:nvSpPr>
          <p:spPr bwMode="auto">
            <a:xfrm>
              <a:off x="763" y="2608"/>
              <a:ext cx="68" cy="66"/>
            </a:xfrm>
            <a:custGeom>
              <a:avLst/>
              <a:gdLst>
                <a:gd name="T0" fmla="*/ 54 w 68"/>
                <a:gd name="T1" fmla="*/ 12 h 66"/>
                <a:gd name="T2" fmla="*/ 52 w 68"/>
                <a:gd name="T3" fmla="*/ 14 h 66"/>
                <a:gd name="T4" fmla="*/ 48 w 68"/>
                <a:gd name="T5" fmla="*/ 15 h 66"/>
                <a:gd name="T6" fmla="*/ 45 w 68"/>
                <a:gd name="T7" fmla="*/ 20 h 66"/>
                <a:gd name="T8" fmla="*/ 45 w 68"/>
                <a:gd name="T9" fmla="*/ 24 h 66"/>
                <a:gd name="T10" fmla="*/ 45 w 68"/>
                <a:gd name="T11" fmla="*/ 26 h 66"/>
                <a:gd name="T12" fmla="*/ 48 w 68"/>
                <a:gd name="T13" fmla="*/ 32 h 66"/>
                <a:gd name="T14" fmla="*/ 48 w 68"/>
                <a:gd name="T15" fmla="*/ 35 h 66"/>
                <a:gd name="T16" fmla="*/ 46 w 68"/>
                <a:gd name="T17" fmla="*/ 41 h 66"/>
                <a:gd name="T18" fmla="*/ 42 w 68"/>
                <a:gd name="T19" fmla="*/ 41 h 66"/>
                <a:gd name="T20" fmla="*/ 42 w 68"/>
                <a:gd name="T21" fmla="*/ 35 h 66"/>
                <a:gd name="T22" fmla="*/ 39 w 68"/>
                <a:gd name="T23" fmla="*/ 32 h 66"/>
                <a:gd name="T24" fmla="*/ 35 w 68"/>
                <a:gd name="T25" fmla="*/ 32 h 66"/>
                <a:gd name="T26" fmla="*/ 30 w 68"/>
                <a:gd name="T27" fmla="*/ 34 h 66"/>
                <a:gd name="T28" fmla="*/ 28 w 68"/>
                <a:gd name="T29" fmla="*/ 37 h 66"/>
                <a:gd name="T30" fmla="*/ 26 w 68"/>
                <a:gd name="T31" fmla="*/ 44 h 66"/>
                <a:gd name="T32" fmla="*/ 28 w 68"/>
                <a:gd name="T33" fmla="*/ 48 h 66"/>
                <a:gd name="T34" fmla="*/ 28 w 68"/>
                <a:gd name="T35" fmla="*/ 51 h 66"/>
                <a:gd name="T36" fmla="*/ 28 w 68"/>
                <a:gd name="T37" fmla="*/ 53 h 66"/>
                <a:gd name="T38" fmla="*/ 22 w 68"/>
                <a:gd name="T39" fmla="*/ 59 h 66"/>
                <a:gd name="T40" fmla="*/ 22 w 68"/>
                <a:gd name="T41" fmla="*/ 60 h 66"/>
                <a:gd name="T42" fmla="*/ 15 w 68"/>
                <a:gd name="T43" fmla="*/ 65 h 66"/>
                <a:gd name="T44" fmla="*/ 3 w 68"/>
                <a:gd name="T45" fmla="*/ 52 h 66"/>
                <a:gd name="T46" fmla="*/ 0 w 68"/>
                <a:gd name="T47" fmla="*/ 42 h 66"/>
                <a:gd name="T48" fmla="*/ 0 w 68"/>
                <a:gd name="T49" fmla="*/ 26 h 66"/>
                <a:gd name="T50" fmla="*/ 0 w 68"/>
                <a:gd name="T51" fmla="*/ 17 h 66"/>
                <a:gd name="T52" fmla="*/ 4 w 68"/>
                <a:gd name="T53" fmla="*/ 9 h 66"/>
                <a:gd name="T54" fmla="*/ 7 w 68"/>
                <a:gd name="T55" fmla="*/ 4 h 66"/>
                <a:gd name="T56" fmla="*/ 13 w 68"/>
                <a:gd name="T57" fmla="*/ 1 h 66"/>
                <a:gd name="T58" fmla="*/ 21 w 68"/>
                <a:gd name="T59" fmla="*/ 0 h 66"/>
                <a:gd name="T60" fmla="*/ 37 w 68"/>
                <a:gd name="T61" fmla="*/ 0 h 66"/>
                <a:gd name="T62" fmla="*/ 48 w 68"/>
                <a:gd name="T63" fmla="*/ 0 h 66"/>
                <a:gd name="T64" fmla="*/ 60 w 68"/>
                <a:gd name="T65" fmla="*/ 2 h 66"/>
                <a:gd name="T66" fmla="*/ 67 w 68"/>
                <a:gd name="T67" fmla="*/ 7 h 66"/>
                <a:gd name="T68" fmla="*/ 67 w 68"/>
                <a:gd name="T69" fmla="*/ 11 h 66"/>
                <a:gd name="T70" fmla="*/ 63 w 68"/>
                <a:gd name="T71" fmla="*/ 14 h 66"/>
                <a:gd name="T72" fmla="*/ 54 w 68"/>
                <a:gd name="T73" fmla="*/ 12 h 6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8"/>
                <a:gd name="T112" fmla="*/ 0 h 66"/>
                <a:gd name="T113" fmla="*/ 68 w 68"/>
                <a:gd name="T114" fmla="*/ 66 h 6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8" h="66">
                  <a:moveTo>
                    <a:pt x="54" y="12"/>
                  </a:moveTo>
                  <a:lnTo>
                    <a:pt x="52" y="14"/>
                  </a:lnTo>
                  <a:lnTo>
                    <a:pt x="48" y="15"/>
                  </a:lnTo>
                  <a:lnTo>
                    <a:pt x="45" y="20"/>
                  </a:lnTo>
                  <a:lnTo>
                    <a:pt x="45" y="24"/>
                  </a:lnTo>
                  <a:lnTo>
                    <a:pt x="45" y="26"/>
                  </a:lnTo>
                  <a:lnTo>
                    <a:pt x="48" y="32"/>
                  </a:lnTo>
                  <a:lnTo>
                    <a:pt x="48" y="35"/>
                  </a:lnTo>
                  <a:lnTo>
                    <a:pt x="46" y="41"/>
                  </a:lnTo>
                  <a:lnTo>
                    <a:pt x="42" y="41"/>
                  </a:lnTo>
                  <a:lnTo>
                    <a:pt x="42" y="35"/>
                  </a:lnTo>
                  <a:lnTo>
                    <a:pt x="39" y="32"/>
                  </a:lnTo>
                  <a:lnTo>
                    <a:pt x="35" y="32"/>
                  </a:lnTo>
                  <a:lnTo>
                    <a:pt x="30" y="34"/>
                  </a:lnTo>
                  <a:lnTo>
                    <a:pt x="28" y="37"/>
                  </a:lnTo>
                  <a:lnTo>
                    <a:pt x="26" y="44"/>
                  </a:lnTo>
                  <a:lnTo>
                    <a:pt x="28" y="48"/>
                  </a:lnTo>
                  <a:lnTo>
                    <a:pt x="28" y="51"/>
                  </a:lnTo>
                  <a:lnTo>
                    <a:pt x="28" y="53"/>
                  </a:lnTo>
                  <a:lnTo>
                    <a:pt x="22" y="59"/>
                  </a:lnTo>
                  <a:lnTo>
                    <a:pt x="22" y="60"/>
                  </a:lnTo>
                  <a:lnTo>
                    <a:pt x="15" y="65"/>
                  </a:lnTo>
                  <a:lnTo>
                    <a:pt x="3" y="52"/>
                  </a:lnTo>
                  <a:lnTo>
                    <a:pt x="0" y="42"/>
                  </a:lnTo>
                  <a:lnTo>
                    <a:pt x="0" y="26"/>
                  </a:lnTo>
                  <a:lnTo>
                    <a:pt x="0" y="17"/>
                  </a:lnTo>
                  <a:lnTo>
                    <a:pt x="4" y="9"/>
                  </a:lnTo>
                  <a:lnTo>
                    <a:pt x="7" y="4"/>
                  </a:lnTo>
                  <a:lnTo>
                    <a:pt x="13" y="1"/>
                  </a:lnTo>
                  <a:lnTo>
                    <a:pt x="21" y="0"/>
                  </a:lnTo>
                  <a:lnTo>
                    <a:pt x="37" y="0"/>
                  </a:lnTo>
                  <a:lnTo>
                    <a:pt x="48" y="0"/>
                  </a:lnTo>
                  <a:lnTo>
                    <a:pt x="60" y="2"/>
                  </a:lnTo>
                  <a:lnTo>
                    <a:pt x="67" y="7"/>
                  </a:lnTo>
                  <a:lnTo>
                    <a:pt x="67" y="11"/>
                  </a:lnTo>
                  <a:lnTo>
                    <a:pt x="63" y="14"/>
                  </a:lnTo>
                  <a:lnTo>
                    <a:pt x="54" y="12"/>
                  </a:lnTo>
                </a:path>
              </a:pathLst>
            </a:custGeom>
            <a:solidFill>
              <a:srgbClr val="402000"/>
            </a:solidFill>
            <a:ln w="9525" cap="rnd">
              <a:noFill/>
              <a:round/>
              <a:headEnd type="none" w="sm" len="sm"/>
              <a:tailEnd type="none" w="sm" len="sm"/>
            </a:ln>
          </p:spPr>
          <p:txBody>
            <a:bodyPr/>
            <a:lstStyle/>
            <a:p>
              <a:endParaRPr lang="es-ES"/>
            </a:p>
          </p:txBody>
        </p:sp>
        <p:sp>
          <p:nvSpPr>
            <p:cNvPr id="85412" name="Freeform 263"/>
            <p:cNvSpPr>
              <a:spLocks/>
            </p:cNvSpPr>
            <p:nvPr/>
          </p:nvSpPr>
          <p:spPr bwMode="auto">
            <a:xfrm>
              <a:off x="763" y="2611"/>
              <a:ext cx="62" cy="63"/>
            </a:xfrm>
            <a:custGeom>
              <a:avLst/>
              <a:gdLst>
                <a:gd name="T0" fmla="*/ 61 w 62"/>
                <a:gd name="T1" fmla="*/ 5 h 63"/>
                <a:gd name="T2" fmla="*/ 55 w 62"/>
                <a:gd name="T3" fmla="*/ 10 h 63"/>
                <a:gd name="T4" fmla="*/ 42 w 62"/>
                <a:gd name="T5" fmla="*/ 9 h 63"/>
                <a:gd name="T6" fmla="*/ 33 w 62"/>
                <a:gd name="T7" fmla="*/ 6 h 63"/>
                <a:gd name="T8" fmla="*/ 36 w 62"/>
                <a:gd name="T9" fmla="*/ 9 h 63"/>
                <a:gd name="T10" fmla="*/ 42 w 62"/>
                <a:gd name="T11" fmla="*/ 10 h 63"/>
                <a:gd name="T12" fmla="*/ 38 w 62"/>
                <a:gd name="T13" fmla="*/ 13 h 63"/>
                <a:gd name="T14" fmla="*/ 35 w 62"/>
                <a:gd name="T15" fmla="*/ 10 h 63"/>
                <a:gd name="T16" fmla="*/ 29 w 62"/>
                <a:gd name="T17" fmla="*/ 10 h 63"/>
                <a:gd name="T18" fmla="*/ 37 w 62"/>
                <a:gd name="T19" fmla="*/ 13 h 63"/>
                <a:gd name="T20" fmla="*/ 37 w 62"/>
                <a:gd name="T21" fmla="*/ 16 h 63"/>
                <a:gd name="T22" fmla="*/ 31 w 62"/>
                <a:gd name="T23" fmla="*/ 15 h 63"/>
                <a:gd name="T24" fmla="*/ 37 w 62"/>
                <a:gd name="T25" fmla="*/ 19 h 63"/>
                <a:gd name="T26" fmla="*/ 38 w 62"/>
                <a:gd name="T27" fmla="*/ 22 h 63"/>
                <a:gd name="T28" fmla="*/ 32 w 62"/>
                <a:gd name="T29" fmla="*/ 21 h 63"/>
                <a:gd name="T30" fmla="*/ 36 w 62"/>
                <a:gd name="T31" fmla="*/ 22 h 63"/>
                <a:gd name="T32" fmla="*/ 42 w 62"/>
                <a:gd name="T33" fmla="*/ 26 h 63"/>
                <a:gd name="T34" fmla="*/ 38 w 62"/>
                <a:gd name="T35" fmla="*/ 27 h 63"/>
                <a:gd name="T36" fmla="*/ 31 w 62"/>
                <a:gd name="T37" fmla="*/ 24 h 63"/>
                <a:gd name="T38" fmla="*/ 42 w 62"/>
                <a:gd name="T39" fmla="*/ 28 h 63"/>
                <a:gd name="T40" fmla="*/ 42 w 62"/>
                <a:gd name="T41" fmla="*/ 32 h 63"/>
                <a:gd name="T42" fmla="*/ 37 w 62"/>
                <a:gd name="T43" fmla="*/ 29 h 63"/>
                <a:gd name="T44" fmla="*/ 27 w 62"/>
                <a:gd name="T45" fmla="*/ 29 h 63"/>
                <a:gd name="T46" fmla="*/ 13 w 62"/>
                <a:gd name="T47" fmla="*/ 28 h 63"/>
                <a:gd name="T48" fmla="*/ 24 w 62"/>
                <a:gd name="T49" fmla="*/ 31 h 63"/>
                <a:gd name="T50" fmla="*/ 19 w 62"/>
                <a:gd name="T51" fmla="*/ 32 h 63"/>
                <a:gd name="T52" fmla="*/ 10 w 62"/>
                <a:gd name="T53" fmla="*/ 29 h 63"/>
                <a:gd name="T54" fmla="*/ 20 w 62"/>
                <a:gd name="T55" fmla="*/ 36 h 63"/>
                <a:gd name="T56" fmla="*/ 19 w 62"/>
                <a:gd name="T57" fmla="*/ 39 h 63"/>
                <a:gd name="T58" fmla="*/ 17 w 62"/>
                <a:gd name="T59" fmla="*/ 39 h 63"/>
                <a:gd name="T60" fmla="*/ 23 w 62"/>
                <a:gd name="T61" fmla="*/ 41 h 63"/>
                <a:gd name="T62" fmla="*/ 19 w 62"/>
                <a:gd name="T63" fmla="*/ 44 h 63"/>
                <a:gd name="T64" fmla="*/ 19 w 62"/>
                <a:gd name="T65" fmla="*/ 47 h 63"/>
                <a:gd name="T66" fmla="*/ 23 w 62"/>
                <a:gd name="T67" fmla="*/ 50 h 63"/>
                <a:gd name="T68" fmla="*/ 19 w 62"/>
                <a:gd name="T69" fmla="*/ 50 h 63"/>
                <a:gd name="T70" fmla="*/ 12 w 62"/>
                <a:gd name="T71" fmla="*/ 42 h 63"/>
                <a:gd name="T72" fmla="*/ 17 w 62"/>
                <a:gd name="T73" fmla="*/ 50 h 63"/>
                <a:gd name="T74" fmla="*/ 19 w 62"/>
                <a:gd name="T75" fmla="*/ 59 h 63"/>
                <a:gd name="T76" fmla="*/ 12 w 62"/>
                <a:gd name="T77" fmla="*/ 50 h 63"/>
                <a:gd name="T78" fmla="*/ 11 w 62"/>
                <a:gd name="T79" fmla="*/ 53 h 63"/>
                <a:gd name="T80" fmla="*/ 15 w 62"/>
                <a:gd name="T81" fmla="*/ 60 h 63"/>
                <a:gd name="T82" fmla="*/ 8 w 62"/>
                <a:gd name="T83" fmla="*/ 55 h 63"/>
                <a:gd name="T84" fmla="*/ 1 w 62"/>
                <a:gd name="T85" fmla="*/ 43 h 63"/>
                <a:gd name="T86" fmla="*/ 0 w 62"/>
                <a:gd name="T87" fmla="*/ 27 h 63"/>
                <a:gd name="T88" fmla="*/ 3 w 62"/>
                <a:gd name="T89" fmla="*/ 20 h 63"/>
                <a:gd name="T90" fmla="*/ 19 w 62"/>
                <a:gd name="T91" fmla="*/ 24 h 63"/>
                <a:gd name="T92" fmla="*/ 7 w 62"/>
                <a:gd name="T93" fmla="*/ 20 h 63"/>
                <a:gd name="T94" fmla="*/ 1 w 62"/>
                <a:gd name="T95" fmla="*/ 12 h 63"/>
                <a:gd name="T96" fmla="*/ 12 w 62"/>
                <a:gd name="T97" fmla="*/ 10 h 63"/>
                <a:gd name="T98" fmla="*/ 12 w 62"/>
                <a:gd name="T99" fmla="*/ 9 h 63"/>
                <a:gd name="T100" fmla="*/ 11 w 62"/>
                <a:gd name="T101" fmla="*/ 1 h 63"/>
                <a:gd name="T102" fmla="*/ 23 w 62"/>
                <a:gd name="T103" fmla="*/ 0 h 63"/>
                <a:gd name="T104" fmla="*/ 46 w 62"/>
                <a:gd name="T105" fmla="*/ 0 h 6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63"/>
                <a:gd name="T161" fmla="*/ 62 w 62"/>
                <a:gd name="T162" fmla="*/ 63 h 6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63">
                  <a:moveTo>
                    <a:pt x="58" y="3"/>
                  </a:moveTo>
                  <a:lnTo>
                    <a:pt x="61" y="5"/>
                  </a:lnTo>
                  <a:lnTo>
                    <a:pt x="61" y="10"/>
                  </a:lnTo>
                  <a:lnTo>
                    <a:pt x="55" y="10"/>
                  </a:lnTo>
                  <a:lnTo>
                    <a:pt x="46" y="10"/>
                  </a:lnTo>
                  <a:lnTo>
                    <a:pt x="42" y="9"/>
                  </a:lnTo>
                  <a:lnTo>
                    <a:pt x="37" y="7"/>
                  </a:lnTo>
                  <a:lnTo>
                    <a:pt x="33" y="6"/>
                  </a:lnTo>
                  <a:lnTo>
                    <a:pt x="28" y="7"/>
                  </a:lnTo>
                  <a:lnTo>
                    <a:pt x="36" y="9"/>
                  </a:lnTo>
                  <a:lnTo>
                    <a:pt x="38" y="10"/>
                  </a:lnTo>
                  <a:lnTo>
                    <a:pt x="42" y="10"/>
                  </a:lnTo>
                  <a:lnTo>
                    <a:pt x="40" y="11"/>
                  </a:lnTo>
                  <a:lnTo>
                    <a:pt x="38" y="13"/>
                  </a:lnTo>
                  <a:lnTo>
                    <a:pt x="37" y="11"/>
                  </a:lnTo>
                  <a:lnTo>
                    <a:pt x="35" y="10"/>
                  </a:lnTo>
                  <a:lnTo>
                    <a:pt x="31" y="10"/>
                  </a:lnTo>
                  <a:lnTo>
                    <a:pt x="29" y="10"/>
                  </a:lnTo>
                  <a:lnTo>
                    <a:pt x="33" y="12"/>
                  </a:lnTo>
                  <a:lnTo>
                    <a:pt x="37" y="13"/>
                  </a:lnTo>
                  <a:lnTo>
                    <a:pt x="38" y="16"/>
                  </a:lnTo>
                  <a:lnTo>
                    <a:pt x="37" y="16"/>
                  </a:lnTo>
                  <a:lnTo>
                    <a:pt x="33" y="16"/>
                  </a:lnTo>
                  <a:lnTo>
                    <a:pt x="31" y="15"/>
                  </a:lnTo>
                  <a:lnTo>
                    <a:pt x="36" y="17"/>
                  </a:lnTo>
                  <a:lnTo>
                    <a:pt x="37" y="19"/>
                  </a:lnTo>
                  <a:lnTo>
                    <a:pt x="38" y="21"/>
                  </a:lnTo>
                  <a:lnTo>
                    <a:pt x="38" y="22"/>
                  </a:lnTo>
                  <a:lnTo>
                    <a:pt x="36" y="21"/>
                  </a:lnTo>
                  <a:lnTo>
                    <a:pt x="32" y="21"/>
                  </a:lnTo>
                  <a:lnTo>
                    <a:pt x="28" y="20"/>
                  </a:lnTo>
                  <a:lnTo>
                    <a:pt x="36" y="22"/>
                  </a:lnTo>
                  <a:lnTo>
                    <a:pt x="38" y="24"/>
                  </a:lnTo>
                  <a:lnTo>
                    <a:pt x="42" y="26"/>
                  </a:lnTo>
                  <a:lnTo>
                    <a:pt x="42" y="28"/>
                  </a:lnTo>
                  <a:lnTo>
                    <a:pt x="38" y="27"/>
                  </a:lnTo>
                  <a:lnTo>
                    <a:pt x="35" y="24"/>
                  </a:lnTo>
                  <a:lnTo>
                    <a:pt x="31" y="24"/>
                  </a:lnTo>
                  <a:lnTo>
                    <a:pt x="37" y="27"/>
                  </a:lnTo>
                  <a:lnTo>
                    <a:pt x="42" y="28"/>
                  </a:lnTo>
                  <a:lnTo>
                    <a:pt x="42" y="31"/>
                  </a:lnTo>
                  <a:lnTo>
                    <a:pt x="42" y="32"/>
                  </a:lnTo>
                  <a:lnTo>
                    <a:pt x="38" y="31"/>
                  </a:lnTo>
                  <a:lnTo>
                    <a:pt x="37" y="29"/>
                  </a:lnTo>
                  <a:lnTo>
                    <a:pt x="31" y="29"/>
                  </a:lnTo>
                  <a:lnTo>
                    <a:pt x="27" y="29"/>
                  </a:lnTo>
                  <a:lnTo>
                    <a:pt x="21" y="29"/>
                  </a:lnTo>
                  <a:lnTo>
                    <a:pt x="13" y="28"/>
                  </a:lnTo>
                  <a:lnTo>
                    <a:pt x="19" y="31"/>
                  </a:lnTo>
                  <a:lnTo>
                    <a:pt x="24" y="31"/>
                  </a:lnTo>
                  <a:lnTo>
                    <a:pt x="23" y="34"/>
                  </a:lnTo>
                  <a:lnTo>
                    <a:pt x="19" y="32"/>
                  </a:lnTo>
                  <a:lnTo>
                    <a:pt x="13" y="31"/>
                  </a:lnTo>
                  <a:lnTo>
                    <a:pt x="10" y="29"/>
                  </a:lnTo>
                  <a:lnTo>
                    <a:pt x="15" y="34"/>
                  </a:lnTo>
                  <a:lnTo>
                    <a:pt x="20" y="36"/>
                  </a:lnTo>
                  <a:lnTo>
                    <a:pt x="23" y="39"/>
                  </a:lnTo>
                  <a:lnTo>
                    <a:pt x="19" y="39"/>
                  </a:lnTo>
                  <a:lnTo>
                    <a:pt x="14" y="39"/>
                  </a:lnTo>
                  <a:lnTo>
                    <a:pt x="17" y="39"/>
                  </a:lnTo>
                  <a:lnTo>
                    <a:pt x="21" y="40"/>
                  </a:lnTo>
                  <a:lnTo>
                    <a:pt x="23" y="41"/>
                  </a:lnTo>
                  <a:lnTo>
                    <a:pt x="23" y="47"/>
                  </a:lnTo>
                  <a:lnTo>
                    <a:pt x="19" y="44"/>
                  </a:lnTo>
                  <a:lnTo>
                    <a:pt x="15" y="43"/>
                  </a:lnTo>
                  <a:lnTo>
                    <a:pt x="19" y="47"/>
                  </a:lnTo>
                  <a:lnTo>
                    <a:pt x="23" y="49"/>
                  </a:lnTo>
                  <a:lnTo>
                    <a:pt x="23" y="50"/>
                  </a:lnTo>
                  <a:lnTo>
                    <a:pt x="21" y="55"/>
                  </a:lnTo>
                  <a:lnTo>
                    <a:pt x="19" y="50"/>
                  </a:lnTo>
                  <a:lnTo>
                    <a:pt x="15" y="47"/>
                  </a:lnTo>
                  <a:lnTo>
                    <a:pt x="12" y="42"/>
                  </a:lnTo>
                  <a:lnTo>
                    <a:pt x="15" y="49"/>
                  </a:lnTo>
                  <a:lnTo>
                    <a:pt x="17" y="50"/>
                  </a:lnTo>
                  <a:lnTo>
                    <a:pt x="20" y="55"/>
                  </a:lnTo>
                  <a:lnTo>
                    <a:pt x="19" y="59"/>
                  </a:lnTo>
                  <a:lnTo>
                    <a:pt x="13" y="55"/>
                  </a:lnTo>
                  <a:lnTo>
                    <a:pt x="12" y="50"/>
                  </a:lnTo>
                  <a:lnTo>
                    <a:pt x="8" y="47"/>
                  </a:lnTo>
                  <a:lnTo>
                    <a:pt x="11" y="53"/>
                  </a:lnTo>
                  <a:lnTo>
                    <a:pt x="13" y="55"/>
                  </a:lnTo>
                  <a:lnTo>
                    <a:pt x="15" y="60"/>
                  </a:lnTo>
                  <a:lnTo>
                    <a:pt x="13" y="62"/>
                  </a:lnTo>
                  <a:lnTo>
                    <a:pt x="8" y="55"/>
                  </a:lnTo>
                  <a:lnTo>
                    <a:pt x="3" y="49"/>
                  </a:lnTo>
                  <a:lnTo>
                    <a:pt x="1" y="43"/>
                  </a:lnTo>
                  <a:lnTo>
                    <a:pt x="0" y="32"/>
                  </a:lnTo>
                  <a:lnTo>
                    <a:pt x="0" y="27"/>
                  </a:lnTo>
                  <a:lnTo>
                    <a:pt x="0" y="20"/>
                  </a:lnTo>
                  <a:lnTo>
                    <a:pt x="3" y="20"/>
                  </a:lnTo>
                  <a:lnTo>
                    <a:pt x="11" y="22"/>
                  </a:lnTo>
                  <a:lnTo>
                    <a:pt x="19" y="24"/>
                  </a:lnTo>
                  <a:lnTo>
                    <a:pt x="12" y="21"/>
                  </a:lnTo>
                  <a:lnTo>
                    <a:pt x="7" y="20"/>
                  </a:lnTo>
                  <a:lnTo>
                    <a:pt x="0" y="17"/>
                  </a:lnTo>
                  <a:lnTo>
                    <a:pt x="1" y="12"/>
                  </a:lnTo>
                  <a:lnTo>
                    <a:pt x="3" y="7"/>
                  </a:lnTo>
                  <a:lnTo>
                    <a:pt x="12" y="10"/>
                  </a:lnTo>
                  <a:lnTo>
                    <a:pt x="17" y="12"/>
                  </a:lnTo>
                  <a:lnTo>
                    <a:pt x="12" y="9"/>
                  </a:lnTo>
                  <a:lnTo>
                    <a:pt x="4" y="5"/>
                  </a:lnTo>
                  <a:lnTo>
                    <a:pt x="11" y="1"/>
                  </a:lnTo>
                  <a:lnTo>
                    <a:pt x="15" y="0"/>
                  </a:lnTo>
                  <a:lnTo>
                    <a:pt x="23" y="0"/>
                  </a:lnTo>
                  <a:lnTo>
                    <a:pt x="37" y="0"/>
                  </a:lnTo>
                  <a:lnTo>
                    <a:pt x="46" y="0"/>
                  </a:lnTo>
                  <a:lnTo>
                    <a:pt x="58" y="3"/>
                  </a:lnTo>
                </a:path>
              </a:pathLst>
            </a:custGeom>
            <a:solidFill>
              <a:srgbClr val="603000"/>
            </a:solidFill>
            <a:ln w="9525" cap="rnd">
              <a:noFill/>
              <a:round/>
              <a:headEnd type="none" w="sm" len="sm"/>
              <a:tailEnd type="none" w="sm" len="sm"/>
            </a:ln>
          </p:spPr>
          <p:txBody>
            <a:bodyPr/>
            <a:lstStyle/>
            <a:p>
              <a:endParaRPr lang="es-ES"/>
            </a:p>
          </p:txBody>
        </p:sp>
        <p:sp>
          <p:nvSpPr>
            <p:cNvPr id="85413" name="Freeform 264"/>
            <p:cNvSpPr>
              <a:spLocks/>
            </p:cNvSpPr>
            <p:nvPr/>
          </p:nvSpPr>
          <p:spPr bwMode="auto">
            <a:xfrm>
              <a:off x="807" y="2666"/>
              <a:ext cx="29" cy="24"/>
            </a:xfrm>
            <a:custGeom>
              <a:avLst/>
              <a:gdLst>
                <a:gd name="T0" fmla="*/ 28 w 29"/>
                <a:gd name="T1" fmla="*/ 0 h 24"/>
                <a:gd name="T2" fmla="*/ 0 w 29"/>
                <a:gd name="T3" fmla="*/ 0 h 24"/>
                <a:gd name="T4" fmla="*/ 0 w 29"/>
                <a:gd name="T5" fmla="*/ 23 h 24"/>
                <a:gd name="T6" fmla="*/ 28 w 29"/>
                <a:gd name="T7" fmla="*/ 23 h 24"/>
                <a:gd name="T8" fmla="*/ 0 w 29"/>
                <a:gd name="T9" fmla="*/ 23 h 24"/>
                <a:gd name="T10" fmla="*/ 0 w 29"/>
                <a:gd name="T11" fmla="*/ 0 h 24"/>
                <a:gd name="T12" fmla="*/ 28 w 29"/>
                <a:gd name="T13" fmla="*/ 0 h 24"/>
                <a:gd name="T14" fmla="*/ 0 60000 65536"/>
                <a:gd name="T15" fmla="*/ 0 60000 65536"/>
                <a:gd name="T16" fmla="*/ 0 60000 65536"/>
                <a:gd name="T17" fmla="*/ 0 60000 65536"/>
                <a:gd name="T18" fmla="*/ 0 60000 65536"/>
                <a:gd name="T19" fmla="*/ 0 60000 65536"/>
                <a:gd name="T20" fmla="*/ 0 60000 65536"/>
                <a:gd name="T21" fmla="*/ 0 w 29"/>
                <a:gd name="T22" fmla="*/ 0 h 24"/>
                <a:gd name="T23" fmla="*/ 29 w 29"/>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24">
                  <a:moveTo>
                    <a:pt x="28" y="0"/>
                  </a:moveTo>
                  <a:lnTo>
                    <a:pt x="0" y="0"/>
                  </a:lnTo>
                  <a:lnTo>
                    <a:pt x="0" y="23"/>
                  </a:lnTo>
                  <a:lnTo>
                    <a:pt x="28" y="23"/>
                  </a:lnTo>
                  <a:lnTo>
                    <a:pt x="0" y="23"/>
                  </a:lnTo>
                  <a:lnTo>
                    <a:pt x="0" y="0"/>
                  </a:lnTo>
                  <a:lnTo>
                    <a:pt x="28" y="0"/>
                  </a:lnTo>
                </a:path>
              </a:pathLst>
            </a:custGeom>
            <a:solidFill>
              <a:srgbClr val="402000"/>
            </a:solidFill>
            <a:ln w="9525" cap="rnd">
              <a:noFill/>
              <a:round/>
              <a:headEnd type="none" w="sm" len="sm"/>
              <a:tailEnd type="none" w="sm" len="sm"/>
            </a:ln>
          </p:spPr>
          <p:txBody>
            <a:bodyPr/>
            <a:lstStyle/>
            <a:p>
              <a:endParaRPr lang="es-ES"/>
            </a:p>
          </p:txBody>
        </p:sp>
        <p:sp>
          <p:nvSpPr>
            <p:cNvPr id="85414" name="Freeform 265"/>
            <p:cNvSpPr>
              <a:spLocks/>
            </p:cNvSpPr>
            <p:nvPr/>
          </p:nvSpPr>
          <p:spPr bwMode="auto">
            <a:xfrm>
              <a:off x="812" y="2678"/>
              <a:ext cx="27" cy="1"/>
            </a:xfrm>
            <a:custGeom>
              <a:avLst/>
              <a:gdLst>
                <a:gd name="T0" fmla="*/ 26 w 27"/>
                <a:gd name="T1" fmla="*/ 0 h 1"/>
                <a:gd name="T2" fmla="*/ 12 w 27"/>
                <a:gd name="T3" fmla="*/ 0 h 1"/>
                <a:gd name="T4" fmla="*/ 0 w 27"/>
                <a:gd name="T5" fmla="*/ 0 h 1"/>
                <a:gd name="T6" fmla="*/ 12 w 27"/>
                <a:gd name="T7" fmla="*/ 0 h 1"/>
                <a:gd name="T8" fmla="*/ 26 w 27"/>
                <a:gd name="T9" fmla="*/ 0 h 1"/>
                <a:gd name="T10" fmla="*/ 0 60000 65536"/>
                <a:gd name="T11" fmla="*/ 0 60000 65536"/>
                <a:gd name="T12" fmla="*/ 0 60000 65536"/>
                <a:gd name="T13" fmla="*/ 0 60000 65536"/>
                <a:gd name="T14" fmla="*/ 0 60000 65536"/>
                <a:gd name="T15" fmla="*/ 0 w 27"/>
                <a:gd name="T16" fmla="*/ 0 h 1"/>
                <a:gd name="T17" fmla="*/ 27 w 27"/>
                <a:gd name="T18" fmla="*/ 1 h 1"/>
              </a:gdLst>
              <a:ahLst/>
              <a:cxnLst>
                <a:cxn ang="T10">
                  <a:pos x="T0" y="T1"/>
                </a:cxn>
                <a:cxn ang="T11">
                  <a:pos x="T2" y="T3"/>
                </a:cxn>
                <a:cxn ang="T12">
                  <a:pos x="T4" y="T5"/>
                </a:cxn>
                <a:cxn ang="T13">
                  <a:pos x="T6" y="T7"/>
                </a:cxn>
                <a:cxn ang="T14">
                  <a:pos x="T8" y="T9"/>
                </a:cxn>
              </a:cxnLst>
              <a:rect l="T15" t="T16" r="T17" b="T18"/>
              <a:pathLst>
                <a:path w="27" h="1">
                  <a:moveTo>
                    <a:pt x="26" y="0"/>
                  </a:moveTo>
                  <a:lnTo>
                    <a:pt x="12" y="0"/>
                  </a:lnTo>
                  <a:lnTo>
                    <a:pt x="0" y="0"/>
                  </a:lnTo>
                  <a:lnTo>
                    <a:pt x="12"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85415" name="Freeform 266"/>
            <p:cNvSpPr>
              <a:spLocks/>
            </p:cNvSpPr>
            <p:nvPr/>
          </p:nvSpPr>
          <p:spPr bwMode="auto">
            <a:xfrm>
              <a:off x="823" y="2650"/>
              <a:ext cx="1" cy="25"/>
            </a:xfrm>
            <a:custGeom>
              <a:avLst/>
              <a:gdLst>
                <a:gd name="T0" fmla="*/ 0 w 1"/>
                <a:gd name="T1" fmla="*/ 0 h 25"/>
                <a:gd name="T2" fmla="*/ 0 w 1"/>
                <a:gd name="T3" fmla="*/ 24 h 25"/>
                <a:gd name="T4" fmla="*/ 0 w 1"/>
                <a:gd name="T5" fmla="*/ 10 h 25"/>
                <a:gd name="T6" fmla="*/ 0 w 1"/>
                <a:gd name="T7" fmla="*/ 0 h 25"/>
                <a:gd name="T8" fmla="*/ 0 w 1"/>
                <a:gd name="T9" fmla="*/ 10 h 25"/>
                <a:gd name="T10" fmla="*/ 0 w 1"/>
                <a:gd name="T11" fmla="*/ 0 h 25"/>
                <a:gd name="T12" fmla="*/ 0 60000 65536"/>
                <a:gd name="T13" fmla="*/ 0 60000 65536"/>
                <a:gd name="T14" fmla="*/ 0 60000 65536"/>
                <a:gd name="T15" fmla="*/ 0 60000 65536"/>
                <a:gd name="T16" fmla="*/ 0 60000 65536"/>
                <a:gd name="T17" fmla="*/ 0 60000 65536"/>
                <a:gd name="T18" fmla="*/ 0 w 1"/>
                <a:gd name="T19" fmla="*/ 0 h 25"/>
                <a:gd name="T20" fmla="*/ 1 w 1"/>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1" h="25">
                  <a:moveTo>
                    <a:pt x="0" y="0"/>
                  </a:moveTo>
                  <a:lnTo>
                    <a:pt x="0" y="24"/>
                  </a:lnTo>
                  <a:lnTo>
                    <a:pt x="0" y="10"/>
                  </a:lnTo>
                  <a:lnTo>
                    <a:pt x="0" y="0"/>
                  </a:lnTo>
                  <a:lnTo>
                    <a:pt x="0" y="1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416" name="Freeform 267"/>
            <p:cNvSpPr>
              <a:spLocks/>
            </p:cNvSpPr>
            <p:nvPr/>
          </p:nvSpPr>
          <p:spPr bwMode="auto">
            <a:xfrm>
              <a:off x="831" y="2667"/>
              <a:ext cx="1" cy="25"/>
            </a:xfrm>
            <a:custGeom>
              <a:avLst/>
              <a:gdLst>
                <a:gd name="T0" fmla="*/ 0 w 1"/>
                <a:gd name="T1" fmla="*/ 0 h 25"/>
                <a:gd name="T2" fmla="*/ 0 w 1"/>
                <a:gd name="T3" fmla="*/ 1 h 25"/>
                <a:gd name="T4" fmla="*/ 0 w 1"/>
                <a:gd name="T5" fmla="*/ 10 h 25"/>
                <a:gd name="T6" fmla="*/ 0 w 1"/>
                <a:gd name="T7" fmla="*/ 24 h 25"/>
                <a:gd name="T8" fmla="*/ 0 w 1"/>
                <a:gd name="T9" fmla="*/ 14 h 25"/>
                <a:gd name="T10" fmla="*/ 0 w 1"/>
                <a:gd name="T11" fmla="*/ 10 h 25"/>
                <a:gd name="T12" fmla="*/ 0 w 1"/>
                <a:gd name="T13" fmla="*/ 4 h 25"/>
                <a:gd name="T14" fmla="*/ 0 w 1"/>
                <a:gd name="T15" fmla="*/ 0 h 25"/>
                <a:gd name="T16" fmla="*/ 0 60000 65536"/>
                <a:gd name="T17" fmla="*/ 0 60000 65536"/>
                <a:gd name="T18" fmla="*/ 0 60000 65536"/>
                <a:gd name="T19" fmla="*/ 0 60000 65536"/>
                <a:gd name="T20" fmla="*/ 0 60000 65536"/>
                <a:gd name="T21" fmla="*/ 0 60000 65536"/>
                <a:gd name="T22" fmla="*/ 0 60000 65536"/>
                <a:gd name="T23" fmla="*/ 0 60000 65536"/>
                <a:gd name="T24" fmla="*/ 0 w 1"/>
                <a:gd name="T25" fmla="*/ 0 h 25"/>
                <a:gd name="T26" fmla="*/ 1 w 1"/>
                <a:gd name="T27" fmla="*/ 25 h 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 h="25">
                  <a:moveTo>
                    <a:pt x="0" y="0"/>
                  </a:moveTo>
                  <a:lnTo>
                    <a:pt x="0" y="1"/>
                  </a:lnTo>
                  <a:lnTo>
                    <a:pt x="0" y="10"/>
                  </a:lnTo>
                  <a:lnTo>
                    <a:pt x="0" y="24"/>
                  </a:lnTo>
                  <a:lnTo>
                    <a:pt x="0" y="14"/>
                  </a:lnTo>
                  <a:lnTo>
                    <a:pt x="0" y="10"/>
                  </a:lnTo>
                  <a:lnTo>
                    <a:pt x="0" y="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417" name="Freeform 268"/>
            <p:cNvSpPr>
              <a:spLocks/>
            </p:cNvSpPr>
            <p:nvPr/>
          </p:nvSpPr>
          <p:spPr bwMode="auto">
            <a:xfrm>
              <a:off x="782" y="2674"/>
              <a:ext cx="26" cy="26"/>
            </a:xfrm>
            <a:custGeom>
              <a:avLst/>
              <a:gdLst>
                <a:gd name="T0" fmla="*/ 0 w 26"/>
                <a:gd name="T1" fmla="*/ 0 h 26"/>
                <a:gd name="T2" fmla="*/ 2 w 26"/>
                <a:gd name="T3" fmla="*/ 9 h 26"/>
                <a:gd name="T4" fmla="*/ 8 w 26"/>
                <a:gd name="T5" fmla="*/ 15 h 26"/>
                <a:gd name="T6" fmla="*/ 15 w 26"/>
                <a:gd name="T7" fmla="*/ 20 h 26"/>
                <a:gd name="T8" fmla="*/ 25 w 26"/>
                <a:gd name="T9" fmla="*/ 25 h 26"/>
                <a:gd name="T10" fmla="*/ 13 w 26"/>
                <a:gd name="T11" fmla="*/ 20 h 26"/>
                <a:gd name="T12" fmla="*/ 2 w 26"/>
                <a:gd name="T13" fmla="*/ 17 h 26"/>
                <a:gd name="T14" fmla="*/ 0 w 26"/>
                <a:gd name="T15" fmla="*/ 12 h 26"/>
                <a:gd name="T16" fmla="*/ 0 w 26"/>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26"/>
                <a:gd name="T29" fmla="*/ 26 w 26"/>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26">
                  <a:moveTo>
                    <a:pt x="0" y="0"/>
                  </a:moveTo>
                  <a:lnTo>
                    <a:pt x="2" y="9"/>
                  </a:lnTo>
                  <a:lnTo>
                    <a:pt x="8" y="15"/>
                  </a:lnTo>
                  <a:lnTo>
                    <a:pt x="15" y="20"/>
                  </a:lnTo>
                  <a:lnTo>
                    <a:pt x="25" y="25"/>
                  </a:lnTo>
                  <a:lnTo>
                    <a:pt x="13" y="20"/>
                  </a:lnTo>
                  <a:lnTo>
                    <a:pt x="2" y="17"/>
                  </a:lnTo>
                  <a:lnTo>
                    <a:pt x="0" y="12"/>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418" name="Freeform 269"/>
            <p:cNvSpPr>
              <a:spLocks/>
            </p:cNvSpPr>
            <p:nvPr/>
          </p:nvSpPr>
          <p:spPr bwMode="auto">
            <a:xfrm>
              <a:off x="743" y="2923"/>
              <a:ext cx="189" cy="65"/>
            </a:xfrm>
            <a:custGeom>
              <a:avLst/>
              <a:gdLst>
                <a:gd name="T0" fmla="*/ 188 w 189"/>
                <a:gd name="T1" fmla="*/ 32 h 65"/>
                <a:gd name="T2" fmla="*/ 188 w 189"/>
                <a:gd name="T3" fmla="*/ 52 h 65"/>
                <a:gd name="T4" fmla="*/ 126 w 189"/>
                <a:gd name="T5" fmla="*/ 64 h 65"/>
                <a:gd name="T6" fmla="*/ 55 w 189"/>
                <a:gd name="T7" fmla="*/ 64 h 65"/>
                <a:gd name="T8" fmla="*/ 2 w 189"/>
                <a:gd name="T9" fmla="*/ 46 h 65"/>
                <a:gd name="T10" fmla="*/ 0 w 189"/>
                <a:gd name="T11" fmla="*/ 0 h 65"/>
                <a:gd name="T12" fmla="*/ 106 w 189"/>
                <a:gd name="T13" fmla="*/ 0 h 65"/>
                <a:gd name="T14" fmla="*/ 188 w 189"/>
                <a:gd name="T15" fmla="*/ 32 h 65"/>
                <a:gd name="T16" fmla="*/ 0 60000 65536"/>
                <a:gd name="T17" fmla="*/ 0 60000 65536"/>
                <a:gd name="T18" fmla="*/ 0 60000 65536"/>
                <a:gd name="T19" fmla="*/ 0 60000 65536"/>
                <a:gd name="T20" fmla="*/ 0 60000 65536"/>
                <a:gd name="T21" fmla="*/ 0 60000 65536"/>
                <a:gd name="T22" fmla="*/ 0 60000 65536"/>
                <a:gd name="T23" fmla="*/ 0 60000 65536"/>
                <a:gd name="T24" fmla="*/ 0 w 189"/>
                <a:gd name="T25" fmla="*/ 0 h 65"/>
                <a:gd name="T26" fmla="*/ 189 w 189"/>
                <a:gd name="T27" fmla="*/ 65 h 6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9" h="65">
                  <a:moveTo>
                    <a:pt x="188" y="32"/>
                  </a:moveTo>
                  <a:lnTo>
                    <a:pt x="188" y="52"/>
                  </a:lnTo>
                  <a:lnTo>
                    <a:pt x="126" y="64"/>
                  </a:lnTo>
                  <a:lnTo>
                    <a:pt x="55" y="64"/>
                  </a:lnTo>
                  <a:lnTo>
                    <a:pt x="2" y="46"/>
                  </a:lnTo>
                  <a:lnTo>
                    <a:pt x="0" y="0"/>
                  </a:lnTo>
                  <a:lnTo>
                    <a:pt x="106" y="0"/>
                  </a:lnTo>
                  <a:lnTo>
                    <a:pt x="188"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85419" name="Freeform 270"/>
            <p:cNvSpPr>
              <a:spLocks/>
            </p:cNvSpPr>
            <p:nvPr/>
          </p:nvSpPr>
          <p:spPr bwMode="auto">
            <a:xfrm>
              <a:off x="750" y="2947"/>
              <a:ext cx="172" cy="35"/>
            </a:xfrm>
            <a:custGeom>
              <a:avLst/>
              <a:gdLst>
                <a:gd name="T0" fmla="*/ 171 w 172"/>
                <a:gd name="T1" fmla="*/ 10 h 35"/>
                <a:gd name="T2" fmla="*/ 171 w 172"/>
                <a:gd name="T3" fmla="*/ 23 h 35"/>
                <a:gd name="T4" fmla="*/ 117 w 172"/>
                <a:gd name="T5" fmla="*/ 34 h 35"/>
                <a:gd name="T6" fmla="*/ 47 w 172"/>
                <a:gd name="T7" fmla="*/ 34 h 35"/>
                <a:gd name="T8" fmla="*/ 0 w 172"/>
                <a:gd name="T9" fmla="*/ 17 h 35"/>
                <a:gd name="T10" fmla="*/ 0 w 172"/>
                <a:gd name="T11" fmla="*/ 0 h 35"/>
                <a:gd name="T12" fmla="*/ 45 w 172"/>
                <a:gd name="T13" fmla="*/ 17 h 35"/>
                <a:gd name="T14" fmla="*/ 116 w 172"/>
                <a:gd name="T15" fmla="*/ 18 h 35"/>
                <a:gd name="T16" fmla="*/ 171 w 172"/>
                <a:gd name="T17" fmla="*/ 1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2"/>
                <a:gd name="T28" fmla="*/ 0 h 35"/>
                <a:gd name="T29" fmla="*/ 172 w 172"/>
                <a:gd name="T30" fmla="*/ 35 h 3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2" h="35">
                  <a:moveTo>
                    <a:pt x="171" y="10"/>
                  </a:moveTo>
                  <a:lnTo>
                    <a:pt x="171" y="23"/>
                  </a:lnTo>
                  <a:lnTo>
                    <a:pt x="117" y="34"/>
                  </a:lnTo>
                  <a:lnTo>
                    <a:pt x="47" y="34"/>
                  </a:lnTo>
                  <a:lnTo>
                    <a:pt x="0" y="17"/>
                  </a:lnTo>
                  <a:lnTo>
                    <a:pt x="0" y="0"/>
                  </a:lnTo>
                  <a:lnTo>
                    <a:pt x="45" y="17"/>
                  </a:lnTo>
                  <a:lnTo>
                    <a:pt x="116" y="18"/>
                  </a:lnTo>
                  <a:lnTo>
                    <a:pt x="171" y="10"/>
                  </a:lnTo>
                </a:path>
              </a:pathLst>
            </a:custGeom>
            <a:solidFill>
              <a:srgbClr val="606060"/>
            </a:solidFill>
            <a:ln w="9525" cap="rnd">
              <a:noFill/>
              <a:round/>
              <a:headEnd type="none" w="sm" len="sm"/>
              <a:tailEnd type="none" w="sm" len="sm"/>
            </a:ln>
          </p:spPr>
          <p:txBody>
            <a:bodyPr/>
            <a:lstStyle/>
            <a:p>
              <a:endParaRPr lang="es-ES"/>
            </a:p>
          </p:txBody>
        </p:sp>
        <p:sp>
          <p:nvSpPr>
            <p:cNvPr id="85420" name="Freeform 271"/>
            <p:cNvSpPr>
              <a:spLocks/>
            </p:cNvSpPr>
            <p:nvPr/>
          </p:nvSpPr>
          <p:spPr bwMode="auto">
            <a:xfrm>
              <a:off x="748" y="2864"/>
              <a:ext cx="236" cy="186"/>
            </a:xfrm>
            <a:custGeom>
              <a:avLst/>
              <a:gdLst>
                <a:gd name="T0" fmla="*/ 188 w 236"/>
                <a:gd name="T1" fmla="*/ 141 h 186"/>
                <a:gd name="T2" fmla="*/ 188 w 236"/>
                <a:gd name="T3" fmla="*/ 178 h 186"/>
                <a:gd name="T4" fmla="*/ 209 w 236"/>
                <a:gd name="T5" fmla="*/ 185 h 186"/>
                <a:gd name="T6" fmla="*/ 232 w 236"/>
                <a:gd name="T7" fmla="*/ 183 h 186"/>
                <a:gd name="T8" fmla="*/ 233 w 236"/>
                <a:gd name="T9" fmla="*/ 129 h 186"/>
                <a:gd name="T10" fmla="*/ 233 w 236"/>
                <a:gd name="T11" fmla="*/ 99 h 186"/>
                <a:gd name="T12" fmla="*/ 232 w 236"/>
                <a:gd name="T13" fmla="*/ 85 h 186"/>
                <a:gd name="T14" fmla="*/ 235 w 236"/>
                <a:gd name="T15" fmla="*/ 74 h 186"/>
                <a:gd name="T16" fmla="*/ 235 w 236"/>
                <a:gd name="T17" fmla="*/ 65 h 186"/>
                <a:gd name="T18" fmla="*/ 232 w 236"/>
                <a:gd name="T19" fmla="*/ 58 h 186"/>
                <a:gd name="T20" fmla="*/ 221 w 236"/>
                <a:gd name="T21" fmla="*/ 48 h 186"/>
                <a:gd name="T22" fmla="*/ 209 w 236"/>
                <a:gd name="T23" fmla="*/ 41 h 186"/>
                <a:gd name="T24" fmla="*/ 181 w 236"/>
                <a:gd name="T25" fmla="*/ 31 h 186"/>
                <a:gd name="T26" fmla="*/ 140 w 236"/>
                <a:gd name="T27" fmla="*/ 21 h 186"/>
                <a:gd name="T28" fmla="*/ 132 w 236"/>
                <a:gd name="T29" fmla="*/ 21 h 186"/>
                <a:gd name="T30" fmla="*/ 126 w 236"/>
                <a:gd name="T31" fmla="*/ 21 h 186"/>
                <a:gd name="T32" fmla="*/ 125 w 236"/>
                <a:gd name="T33" fmla="*/ 20 h 186"/>
                <a:gd name="T34" fmla="*/ 124 w 236"/>
                <a:gd name="T35" fmla="*/ 17 h 186"/>
                <a:gd name="T36" fmla="*/ 120 w 236"/>
                <a:gd name="T37" fmla="*/ 18 h 186"/>
                <a:gd name="T38" fmla="*/ 117 w 236"/>
                <a:gd name="T39" fmla="*/ 18 h 186"/>
                <a:gd name="T40" fmla="*/ 116 w 236"/>
                <a:gd name="T41" fmla="*/ 15 h 186"/>
                <a:gd name="T42" fmla="*/ 113 w 236"/>
                <a:gd name="T43" fmla="*/ 12 h 186"/>
                <a:gd name="T44" fmla="*/ 109 w 236"/>
                <a:gd name="T45" fmla="*/ 11 h 186"/>
                <a:gd name="T46" fmla="*/ 105 w 236"/>
                <a:gd name="T47" fmla="*/ 11 h 186"/>
                <a:gd name="T48" fmla="*/ 106 w 236"/>
                <a:gd name="T49" fmla="*/ 8 h 186"/>
                <a:gd name="T50" fmla="*/ 100 w 236"/>
                <a:gd name="T51" fmla="*/ 0 h 186"/>
                <a:gd name="T52" fmla="*/ 6 w 236"/>
                <a:gd name="T53" fmla="*/ 1 h 186"/>
                <a:gd name="T54" fmla="*/ 6 w 236"/>
                <a:gd name="T55" fmla="*/ 11 h 186"/>
                <a:gd name="T56" fmla="*/ 5 w 236"/>
                <a:gd name="T57" fmla="*/ 20 h 186"/>
                <a:gd name="T58" fmla="*/ 1 w 236"/>
                <a:gd name="T59" fmla="*/ 26 h 186"/>
                <a:gd name="T60" fmla="*/ 0 w 236"/>
                <a:gd name="T61" fmla="*/ 33 h 186"/>
                <a:gd name="T62" fmla="*/ 0 w 236"/>
                <a:gd name="T63" fmla="*/ 47 h 186"/>
                <a:gd name="T64" fmla="*/ 0 w 236"/>
                <a:gd name="T65" fmla="*/ 53 h 186"/>
                <a:gd name="T66" fmla="*/ 5 w 236"/>
                <a:gd name="T67" fmla="*/ 61 h 186"/>
                <a:gd name="T68" fmla="*/ 7 w 236"/>
                <a:gd name="T69" fmla="*/ 65 h 186"/>
                <a:gd name="T70" fmla="*/ 11 w 236"/>
                <a:gd name="T71" fmla="*/ 68 h 186"/>
                <a:gd name="T72" fmla="*/ 18 w 236"/>
                <a:gd name="T73" fmla="*/ 70 h 186"/>
                <a:gd name="T74" fmla="*/ 28 w 236"/>
                <a:gd name="T75" fmla="*/ 73 h 186"/>
                <a:gd name="T76" fmla="*/ 32 w 236"/>
                <a:gd name="T77" fmla="*/ 79 h 186"/>
                <a:gd name="T78" fmla="*/ 36 w 236"/>
                <a:gd name="T79" fmla="*/ 82 h 186"/>
                <a:gd name="T80" fmla="*/ 44 w 236"/>
                <a:gd name="T81" fmla="*/ 85 h 186"/>
                <a:gd name="T82" fmla="*/ 53 w 236"/>
                <a:gd name="T83" fmla="*/ 89 h 186"/>
                <a:gd name="T84" fmla="*/ 68 w 236"/>
                <a:gd name="T85" fmla="*/ 90 h 186"/>
                <a:gd name="T86" fmla="*/ 81 w 236"/>
                <a:gd name="T87" fmla="*/ 90 h 186"/>
                <a:gd name="T88" fmla="*/ 89 w 236"/>
                <a:gd name="T89" fmla="*/ 90 h 186"/>
                <a:gd name="T90" fmla="*/ 98 w 236"/>
                <a:gd name="T91" fmla="*/ 89 h 186"/>
                <a:gd name="T92" fmla="*/ 105 w 236"/>
                <a:gd name="T93" fmla="*/ 91 h 186"/>
                <a:gd name="T94" fmla="*/ 117 w 236"/>
                <a:gd name="T95" fmla="*/ 91 h 186"/>
                <a:gd name="T96" fmla="*/ 168 w 236"/>
                <a:gd name="T97" fmla="*/ 97 h 186"/>
                <a:gd name="T98" fmla="*/ 180 w 236"/>
                <a:gd name="T99" fmla="*/ 98 h 186"/>
                <a:gd name="T100" fmla="*/ 182 w 236"/>
                <a:gd name="T101" fmla="*/ 101 h 186"/>
                <a:gd name="T102" fmla="*/ 190 w 236"/>
                <a:gd name="T103" fmla="*/ 102 h 186"/>
                <a:gd name="T104" fmla="*/ 185 w 236"/>
                <a:gd name="T105" fmla="*/ 106 h 186"/>
                <a:gd name="T106" fmla="*/ 189 w 236"/>
                <a:gd name="T107" fmla="*/ 113 h 186"/>
                <a:gd name="T108" fmla="*/ 188 w 236"/>
                <a:gd name="T109" fmla="*/ 129 h 186"/>
                <a:gd name="T110" fmla="*/ 188 w 236"/>
                <a:gd name="T111" fmla="*/ 141 h 18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6"/>
                <a:gd name="T169" fmla="*/ 0 h 186"/>
                <a:gd name="T170" fmla="*/ 236 w 236"/>
                <a:gd name="T171" fmla="*/ 186 h 18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6" h="186">
                  <a:moveTo>
                    <a:pt x="188" y="141"/>
                  </a:moveTo>
                  <a:lnTo>
                    <a:pt x="188" y="178"/>
                  </a:lnTo>
                  <a:lnTo>
                    <a:pt x="209" y="185"/>
                  </a:lnTo>
                  <a:lnTo>
                    <a:pt x="232" y="183"/>
                  </a:lnTo>
                  <a:lnTo>
                    <a:pt x="233" y="129"/>
                  </a:lnTo>
                  <a:lnTo>
                    <a:pt x="233" y="99"/>
                  </a:lnTo>
                  <a:lnTo>
                    <a:pt x="232" y="85"/>
                  </a:lnTo>
                  <a:lnTo>
                    <a:pt x="235" y="74"/>
                  </a:lnTo>
                  <a:lnTo>
                    <a:pt x="235" y="65"/>
                  </a:lnTo>
                  <a:lnTo>
                    <a:pt x="232" y="58"/>
                  </a:lnTo>
                  <a:lnTo>
                    <a:pt x="221" y="48"/>
                  </a:lnTo>
                  <a:lnTo>
                    <a:pt x="209" y="41"/>
                  </a:lnTo>
                  <a:lnTo>
                    <a:pt x="181" y="31"/>
                  </a:lnTo>
                  <a:lnTo>
                    <a:pt x="140" y="21"/>
                  </a:lnTo>
                  <a:lnTo>
                    <a:pt x="132" y="21"/>
                  </a:lnTo>
                  <a:lnTo>
                    <a:pt x="126" y="21"/>
                  </a:lnTo>
                  <a:lnTo>
                    <a:pt x="125" y="20"/>
                  </a:lnTo>
                  <a:lnTo>
                    <a:pt x="124" y="17"/>
                  </a:lnTo>
                  <a:lnTo>
                    <a:pt x="120" y="18"/>
                  </a:lnTo>
                  <a:lnTo>
                    <a:pt x="117" y="18"/>
                  </a:lnTo>
                  <a:lnTo>
                    <a:pt x="116" y="15"/>
                  </a:lnTo>
                  <a:lnTo>
                    <a:pt x="113" y="12"/>
                  </a:lnTo>
                  <a:lnTo>
                    <a:pt x="109" y="11"/>
                  </a:lnTo>
                  <a:lnTo>
                    <a:pt x="105" y="11"/>
                  </a:lnTo>
                  <a:lnTo>
                    <a:pt x="106" y="8"/>
                  </a:lnTo>
                  <a:lnTo>
                    <a:pt x="100" y="0"/>
                  </a:lnTo>
                  <a:lnTo>
                    <a:pt x="6" y="1"/>
                  </a:lnTo>
                  <a:lnTo>
                    <a:pt x="6" y="11"/>
                  </a:lnTo>
                  <a:lnTo>
                    <a:pt x="5" y="20"/>
                  </a:lnTo>
                  <a:lnTo>
                    <a:pt x="1" y="26"/>
                  </a:lnTo>
                  <a:lnTo>
                    <a:pt x="0" y="33"/>
                  </a:lnTo>
                  <a:lnTo>
                    <a:pt x="0" y="47"/>
                  </a:lnTo>
                  <a:lnTo>
                    <a:pt x="0" y="53"/>
                  </a:lnTo>
                  <a:lnTo>
                    <a:pt x="5" y="61"/>
                  </a:lnTo>
                  <a:lnTo>
                    <a:pt x="7" y="65"/>
                  </a:lnTo>
                  <a:lnTo>
                    <a:pt x="11" y="68"/>
                  </a:lnTo>
                  <a:lnTo>
                    <a:pt x="18" y="70"/>
                  </a:lnTo>
                  <a:lnTo>
                    <a:pt x="28" y="73"/>
                  </a:lnTo>
                  <a:lnTo>
                    <a:pt x="32" y="79"/>
                  </a:lnTo>
                  <a:lnTo>
                    <a:pt x="36" y="82"/>
                  </a:lnTo>
                  <a:lnTo>
                    <a:pt x="44" y="85"/>
                  </a:lnTo>
                  <a:lnTo>
                    <a:pt x="53" y="89"/>
                  </a:lnTo>
                  <a:lnTo>
                    <a:pt x="68" y="90"/>
                  </a:lnTo>
                  <a:lnTo>
                    <a:pt x="81" y="90"/>
                  </a:lnTo>
                  <a:lnTo>
                    <a:pt x="89" y="90"/>
                  </a:lnTo>
                  <a:lnTo>
                    <a:pt x="98" y="89"/>
                  </a:lnTo>
                  <a:lnTo>
                    <a:pt x="105" y="91"/>
                  </a:lnTo>
                  <a:lnTo>
                    <a:pt x="117" y="91"/>
                  </a:lnTo>
                  <a:lnTo>
                    <a:pt x="168" y="97"/>
                  </a:lnTo>
                  <a:lnTo>
                    <a:pt x="180" y="98"/>
                  </a:lnTo>
                  <a:lnTo>
                    <a:pt x="182" y="101"/>
                  </a:lnTo>
                  <a:lnTo>
                    <a:pt x="190" y="102"/>
                  </a:lnTo>
                  <a:lnTo>
                    <a:pt x="185" y="106"/>
                  </a:lnTo>
                  <a:lnTo>
                    <a:pt x="189" y="113"/>
                  </a:lnTo>
                  <a:lnTo>
                    <a:pt x="188" y="129"/>
                  </a:lnTo>
                  <a:lnTo>
                    <a:pt x="188" y="141"/>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421" name="Freeform 272"/>
            <p:cNvSpPr>
              <a:spLocks/>
            </p:cNvSpPr>
            <p:nvPr/>
          </p:nvSpPr>
          <p:spPr bwMode="auto">
            <a:xfrm>
              <a:off x="751" y="2876"/>
              <a:ext cx="230" cy="167"/>
            </a:xfrm>
            <a:custGeom>
              <a:avLst/>
              <a:gdLst>
                <a:gd name="T0" fmla="*/ 7 w 230"/>
                <a:gd name="T1" fmla="*/ 9 h 167"/>
                <a:gd name="T2" fmla="*/ 1 w 230"/>
                <a:gd name="T3" fmla="*/ 20 h 167"/>
                <a:gd name="T4" fmla="*/ 7 w 230"/>
                <a:gd name="T5" fmla="*/ 52 h 167"/>
                <a:gd name="T6" fmla="*/ 19 w 230"/>
                <a:gd name="T7" fmla="*/ 52 h 167"/>
                <a:gd name="T8" fmla="*/ 32 w 230"/>
                <a:gd name="T9" fmla="*/ 66 h 167"/>
                <a:gd name="T10" fmla="*/ 66 w 230"/>
                <a:gd name="T11" fmla="*/ 72 h 167"/>
                <a:gd name="T12" fmla="*/ 96 w 230"/>
                <a:gd name="T13" fmla="*/ 72 h 167"/>
                <a:gd name="T14" fmla="*/ 84 w 230"/>
                <a:gd name="T15" fmla="*/ 61 h 167"/>
                <a:gd name="T16" fmla="*/ 99 w 230"/>
                <a:gd name="T17" fmla="*/ 72 h 167"/>
                <a:gd name="T18" fmla="*/ 114 w 230"/>
                <a:gd name="T19" fmla="*/ 76 h 167"/>
                <a:gd name="T20" fmla="*/ 104 w 230"/>
                <a:gd name="T21" fmla="*/ 69 h 167"/>
                <a:gd name="T22" fmla="*/ 120 w 230"/>
                <a:gd name="T23" fmla="*/ 78 h 167"/>
                <a:gd name="T24" fmla="*/ 172 w 230"/>
                <a:gd name="T25" fmla="*/ 83 h 167"/>
                <a:gd name="T26" fmla="*/ 187 w 230"/>
                <a:gd name="T27" fmla="*/ 88 h 167"/>
                <a:gd name="T28" fmla="*/ 199 w 230"/>
                <a:gd name="T29" fmla="*/ 85 h 167"/>
                <a:gd name="T30" fmla="*/ 188 w 230"/>
                <a:gd name="T31" fmla="*/ 89 h 167"/>
                <a:gd name="T32" fmla="*/ 187 w 230"/>
                <a:gd name="T33" fmla="*/ 98 h 167"/>
                <a:gd name="T34" fmla="*/ 200 w 230"/>
                <a:gd name="T35" fmla="*/ 163 h 167"/>
                <a:gd name="T36" fmla="*/ 226 w 230"/>
                <a:gd name="T37" fmla="*/ 163 h 167"/>
                <a:gd name="T38" fmla="*/ 229 w 230"/>
                <a:gd name="T39" fmla="*/ 63 h 167"/>
                <a:gd name="T40" fmla="*/ 222 w 230"/>
                <a:gd name="T41" fmla="*/ 46 h 167"/>
                <a:gd name="T42" fmla="*/ 196 w 230"/>
                <a:gd name="T43" fmla="*/ 31 h 167"/>
                <a:gd name="T44" fmla="*/ 138 w 230"/>
                <a:gd name="T45" fmla="*/ 13 h 167"/>
                <a:gd name="T46" fmla="*/ 120 w 230"/>
                <a:gd name="T47" fmla="*/ 20 h 167"/>
                <a:gd name="T48" fmla="*/ 111 w 230"/>
                <a:gd name="T49" fmla="*/ 21 h 167"/>
                <a:gd name="T50" fmla="*/ 121 w 230"/>
                <a:gd name="T51" fmla="*/ 12 h 167"/>
                <a:gd name="T52" fmla="*/ 115 w 230"/>
                <a:gd name="T53" fmla="*/ 10 h 167"/>
                <a:gd name="T54" fmla="*/ 109 w 230"/>
                <a:gd name="T55" fmla="*/ 16 h 167"/>
                <a:gd name="T56" fmla="*/ 107 w 230"/>
                <a:gd name="T57" fmla="*/ 12 h 167"/>
                <a:gd name="T58" fmla="*/ 111 w 230"/>
                <a:gd name="T59" fmla="*/ 6 h 167"/>
                <a:gd name="T60" fmla="*/ 95 w 230"/>
                <a:gd name="T61" fmla="*/ 10 h 167"/>
                <a:gd name="T62" fmla="*/ 96 w 230"/>
                <a:gd name="T63" fmla="*/ 6 h 167"/>
                <a:gd name="T64" fmla="*/ 99 w 230"/>
                <a:gd name="T65" fmla="*/ 0 h 167"/>
                <a:gd name="T66" fmla="*/ 85 w 230"/>
                <a:gd name="T67" fmla="*/ 4 h 167"/>
                <a:gd name="T68" fmla="*/ 60 w 230"/>
                <a:gd name="T69" fmla="*/ 9 h 167"/>
                <a:gd name="T70" fmla="*/ 53 w 230"/>
                <a:gd name="T71" fmla="*/ 2 h 167"/>
                <a:gd name="T72" fmla="*/ 47 w 230"/>
                <a:gd name="T73" fmla="*/ 10 h 167"/>
                <a:gd name="T74" fmla="*/ 33 w 230"/>
                <a:gd name="T75" fmla="*/ 6 h 167"/>
                <a:gd name="T76" fmla="*/ 29 w 230"/>
                <a:gd name="T77" fmla="*/ 12 h 167"/>
                <a:gd name="T78" fmla="*/ 11 w 230"/>
                <a:gd name="T79" fmla="*/ 10 h 167"/>
                <a:gd name="T80" fmla="*/ 7 w 230"/>
                <a:gd name="T81" fmla="*/ 1 h 16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167"/>
                <a:gd name="T125" fmla="*/ 230 w 230"/>
                <a:gd name="T126" fmla="*/ 167 h 16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167">
                  <a:moveTo>
                    <a:pt x="7" y="1"/>
                  </a:moveTo>
                  <a:lnTo>
                    <a:pt x="7" y="9"/>
                  </a:lnTo>
                  <a:lnTo>
                    <a:pt x="3" y="6"/>
                  </a:lnTo>
                  <a:lnTo>
                    <a:pt x="1" y="20"/>
                  </a:lnTo>
                  <a:lnTo>
                    <a:pt x="0" y="36"/>
                  </a:lnTo>
                  <a:lnTo>
                    <a:pt x="7" y="52"/>
                  </a:lnTo>
                  <a:lnTo>
                    <a:pt x="20" y="58"/>
                  </a:lnTo>
                  <a:lnTo>
                    <a:pt x="19" y="52"/>
                  </a:lnTo>
                  <a:lnTo>
                    <a:pt x="27" y="59"/>
                  </a:lnTo>
                  <a:lnTo>
                    <a:pt x="32" y="66"/>
                  </a:lnTo>
                  <a:lnTo>
                    <a:pt x="48" y="71"/>
                  </a:lnTo>
                  <a:lnTo>
                    <a:pt x="66" y="72"/>
                  </a:lnTo>
                  <a:lnTo>
                    <a:pt x="87" y="73"/>
                  </a:lnTo>
                  <a:lnTo>
                    <a:pt x="96" y="72"/>
                  </a:lnTo>
                  <a:lnTo>
                    <a:pt x="88" y="70"/>
                  </a:lnTo>
                  <a:lnTo>
                    <a:pt x="84" y="61"/>
                  </a:lnTo>
                  <a:lnTo>
                    <a:pt x="91" y="69"/>
                  </a:lnTo>
                  <a:lnTo>
                    <a:pt x="99" y="72"/>
                  </a:lnTo>
                  <a:lnTo>
                    <a:pt x="106" y="78"/>
                  </a:lnTo>
                  <a:lnTo>
                    <a:pt x="114" y="76"/>
                  </a:lnTo>
                  <a:lnTo>
                    <a:pt x="109" y="71"/>
                  </a:lnTo>
                  <a:lnTo>
                    <a:pt x="104" y="69"/>
                  </a:lnTo>
                  <a:lnTo>
                    <a:pt x="113" y="71"/>
                  </a:lnTo>
                  <a:lnTo>
                    <a:pt x="120" y="78"/>
                  </a:lnTo>
                  <a:lnTo>
                    <a:pt x="146" y="79"/>
                  </a:lnTo>
                  <a:lnTo>
                    <a:pt x="172" y="83"/>
                  </a:lnTo>
                  <a:lnTo>
                    <a:pt x="184" y="86"/>
                  </a:lnTo>
                  <a:lnTo>
                    <a:pt x="187" y="88"/>
                  </a:lnTo>
                  <a:lnTo>
                    <a:pt x="190" y="86"/>
                  </a:lnTo>
                  <a:lnTo>
                    <a:pt x="199" y="85"/>
                  </a:lnTo>
                  <a:lnTo>
                    <a:pt x="196" y="87"/>
                  </a:lnTo>
                  <a:lnTo>
                    <a:pt x="188" y="89"/>
                  </a:lnTo>
                  <a:lnTo>
                    <a:pt x="185" y="92"/>
                  </a:lnTo>
                  <a:lnTo>
                    <a:pt x="187" y="98"/>
                  </a:lnTo>
                  <a:lnTo>
                    <a:pt x="187" y="160"/>
                  </a:lnTo>
                  <a:lnTo>
                    <a:pt x="200" y="163"/>
                  </a:lnTo>
                  <a:lnTo>
                    <a:pt x="214" y="166"/>
                  </a:lnTo>
                  <a:lnTo>
                    <a:pt x="226" y="163"/>
                  </a:lnTo>
                  <a:lnTo>
                    <a:pt x="226" y="80"/>
                  </a:lnTo>
                  <a:lnTo>
                    <a:pt x="229" y="63"/>
                  </a:lnTo>
                  <a:lnTo>
                    <a:pt x="229" y="52"/>
                  </a:lnTo>
                  <a:lnTo>
                    <a:pt x="222" y="46"/>
                  </a:lnTo>
                  <a:lnTo>
                    <a:pt x="216" y="37"/>
                  </a:lnTo>
                  <a:lnTo>
                    <a:pt x="196" y="31"/>
                  </a:lnTo>
                  <a:lnTo>
                    <a:pt x="172" y="22"/>
                  </a:lnTo>
                  <a:lnTo>
                    <a:pt x="138" y="13"/>
                  </a:lnTo>
                  <a:lnTo>
                    <a:pt x="125" y="12"/>
                  </a:lnTo>
                  <a:lnTo>
                    <a:pt x="120" y="20"/>
                  </a:lnTo>
                  <a:lnTo>
                    <a:pt x="103" y="30"/>
                  </a:lnTo>
                  <a:lnTo>
                    <a:pt x="111" y="21"/>
                  </a:lnTo>
                  <a:lnTo>
                    <a:pt x="118" y="18"/>
                  </a:lnTo>
                  <a:lnTo>
                    <a:pt x="121" y="12"/>
                  </a:lnTo>
                  <a:lnTo>
                    <a:pt x="120" y="10"/>
                  </a:lnTo>
                  <a:lnTo>
                    <a:pt x="115" y="10"/>
                  </a:lnTo>
                  <a:lnTo>
                    <a:pt x="113" y="12"/>
                  </a:lnTo>
                  <a:lnTo>
                    <a:pt x="109" y="16"/>
                  </a:lnTo>
                  <a:lnTo>
                    <a:pt x="103" y="19"/>
                  </a:lnTo>
                  <a:lnTo>
                    <a:pt x="107" y="12"/>
                  </a:lnTo>
                  <a:lnTo>
                    <a:pt x="111" y="9"/>
                  </a:lnTo>
                  <a:lnTo>
                    <a:pt x="111" y="6"/>
                  </a:lnTo>
                  <a:lnTo>
                    <a:pt x="104" y="3"/>
                  </a:lnTo>
                  <a:lnTo>
                    <a:pt x="95" y="10"/>
                  </a:lnTo>
                  <a:lnTo>
                    <a:pt x="88" y="14"/>
                  </a:lnTo>
                  <a:lnTo>
                    <a:pt x="96" y="6"/>
                  </a:lnTo>
                  <a:lnTo>
                    <a:pt x="99" y="1"/>
                  </a:lnTo>
                  <a:lnTo>
                    <a:pt x="99" y="0"/>
                  </a:lnTo>
                  <a:lnTo>
                    <a:pt x="92" y="0"/>
                  </a:lnTo>
                  <a:lnTo>
                    <a:pt x="85" y="4"/>
                  </a:lnTo>
                  <a:lnTo>
                    <a:pt x="80" y="8"/>
                  </a:lnTo>
                  <a:lnTo>
                    <a:pt x="60" y="9"/>
                  </a:lnTo>
                  <a:lnTo>
                    <a:pt x="61" y="4"/>
                  </a:lnTo>
                  <a:lnTo>
                    <a:pt x="53" y="2"/>
                  </a:lnTo>
                  <a:lnTo>
                    <a:pt x="53" y="9"/>
                  </a:lnTo>
                  <a:lnTo>
                    <a:pt x="47" y="10"/>
                  </a:lnTo>
                  <a:lnTo>
                    <a:pt x="32" y="12"/>
                  </a:lnTo>
                  <a:lnTo>
                    <a:pt x="33" y="6"/>
                  </a:lnTo>
                  <a:lnTo>
                    <a:pt x="29" y="6"/>
                  </a:lnTo>
                  <a:lnTo>
                    <a:pt x="29" y="12"/>
                  </a:lnTo>
                  <a:lnTo>
                    <a:pt x="20" y="12"/>
                  </a:lnTo>
                  <a:lnTo>
                    <a:pt x="11" y="10"/>
                  </a:lnTo>
                  <a:lnTo>
                    <a:pt x="11" y="4"/>
                  </a:lnTo>
                  <a:lnTo>
                    <a:pt x="7" y="1"/>
                  </a:lnTo>
                </a:path>
              </a:pathLst>
            </a:custGeom>
            <a:solidFill>
              <a:srgbClr val="808080"/>
            </a:solidFill>
            <a:ln w="9525" cap="rnd">
              <a:noFill/>
              <a:round/>
              <a:headEnd type="none" w="sm" len="sm"/>
              <a:tailEnd type="none" w="sm" len="sm"/>
            </a:ln>
          </p:spPr>
          <p:txBody>
            <a:bodyPr/>
            <a:lstStyle/>
            <a:p>
              <a:endParaRPr lang="es-ES"/>
            </a:p>
          </p:txBody>
        </p:sp>
        <p:sp>
          <p:nvSpPr>
            <p:cNvPr id="85422" name="Freeform 273"/>
            <p:cNvSpPr>
              <a:spLocks/>
            </p:cNvSpPr>
            <p:nvPr/>
          </p:nvSpPr>
          <p:spPr bwMode="auto">
            <a:xfrm>
              <a:off x="860" y="2929"/>
              <a:ext cx="93" cy="27"/>
            </a:xfrm>
            <a:custGeom>
              <a:avLst/>
              <a:gdLst>
                <a:gd name="T0" fmla="*/ 0 w 93"/>
                <a:gd name="T1" fmla="*/ 0 h 27"/>
                <a:gd name="T2" fmla="*/ 23 w 93"/>
                <a:gd name="T3" fmla="*/ 0 h 27"/>
                <a:gd name="T4" fmla="*/ 47 w 93"/>
                <a:gd name="T5" fmla="*/ 8 h 27"/>
                <a:gd name="T6" fmla="*/ 64 w 93"/>
                <a:gd name="T7" fmla="*/ 9 h 27"/>
                <a:gd name="T8" fmla="*/ 79 w 93"/>
                <a:gd name="T9" fmla="*/ 11 h 27"/>
                <a:gd name="T10" fmla="*/ 85 w 93"/>
                <a:gd name="T11" fmla="*/ 20 h 27"/>
                <a:gd name="T12" fmla="*/ 92 w 93"/>
                <a:gd name="T13" fmla="*/ 26 h 27"/>
                <a:gd name="T14" fmla="*/ 85 w 93"/>
                <a:gd name="T15" fmla="*/ 23 h 27"/>
                <a:gd name="T16" fmla="*/ 78 w 93"/>
                <a:gd name="T17" fmla="*/ 13 h 27"/>
                <a:gd name="T18" fmla="*/ 59 w 93"/>
                <a:gd name="T19" fmla="*/ 9 h 27"/>
                <a:gd name="T20" fmla="*/ 47 w 93"/>
                <a:gd name="T21" fmla="*/ 9 h 27"/>
                <a:gd name="T22" fmla="*/ 38 w 93"/>
                <a:gd name="T23" fmla="*/ 8 h 27"/>
                <a:gd name="T24" fmla="*/ 21 w 93"/>
                <a:gd name="T25" fmla="*/ 2 h 27"/>
                <a:gd name="T26" fmla="*/ 0 w 93"/>
                <a:gd name="T27" fmla="*/ 0 h 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3"/>
                <a:gd name="T43" fmla="*/ 0 h 27"/>
                <a:gd name="T44" fmla="*/ 93 w 93"/>
                <a:gd name="T45" fmla="*/ 27 h 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3" h="27">
                  <a:moveTo>
                    <a:pt x="0" y="0"/>
                  </a:moveTo>
                  <a:lnTo>
                    <a:pt x="23" y="0"/>
                  </a:lnTo>
                  <a:lnTo>
                    <a:pt x="47" y="8"/>
                  </a:lnTo>
                  <a:lnTo>
                    <a:pt x="64" y="9"/>
                  </a:lnTo>
                  <a:lnTo>
                    <a:pt x="79" y="11"/>
                  </a:lnTo>
                  <a:lnTo>
                    <a:pt x="85" y="20"/>
                  </a:lnTo>
                  <a:lnTo>
                    <a:pt x="92" y="26"/>
                  </a:lnTo>
                  <a:lnTo>
                    <a:pt x="85" y="23"/>
                  </a:lnTo>
                  <a:lnTo>
                    <a:pt x="78" y="13"/>
                  </a:lnTo>
                  <a:lnTo>
                    <a:pt x="59" y="9"/>
                  </a:lnTo>
                  <a:lnTo>
                    <a:pt x="47" y="9"/>
                  </a:lnTo>
                  <a:lnTo>
                    <a:pt x="38" y="8"/>
                  </a:lnTo>
                  <a:lnTo>
                    <a:pt x="21" y="2"/>
                  </a:lnTo>
                  <a:lnTo>
                    <a:pt x="0" y="0"/>
                  </a:lnTo>
                </a:path>
              </a:pathLst>
            </a:custGeom>
            <a:solidFill>
              <a:srgbClr val="606060"/>
            </a:solidFill>
            <a:ln w="9525" cap="rnd">
              <a:noFill/>
              <a:round/>
              <a:headEnd type="none" w="sm" len="sm"/>
              <a:tailEnd type="none" w="sm" len="sm"/>
            </a:ln>
          </p:spPr>
          <p:txBody>
            <a:bodyPr/>
            <a:lstStyle/>
            <a:p>
              <a:endParaRPr lang="es-ES"/>
            </a:p>
          </p:txBody>
        </p:sp>
        <p:sp>
          <p:nvSpPr>
            <p:cNvPr id="85423" name="Freeform 274"/>
            <p:cNvSpPr>
              <a:spLocks/>
            </p:cNvSpPr>
            <p:nvPr/>
          </p:nvSpPr>
          <p:spPr bwMode="auto">
            <a:xfrm>
              <a:off x="782" y="2907"/>
              <a:ext cx="29" cy="26"/>
            </a:xfrm>
            <a:custGeom>
              <a:avLst/>
              <a:gdLst>
                <a:gd name="T0" fmla="*/ 0 w 29"/>
                <a:gd name="T1" fmla="*/ 0 h 26"/>
                <a:gd name="T2" fmla="*/ 14 w 29"/>
                <a:gd name="T3" fmla="*/ 25 h 26"/>
                <a:gd name="T4" fmla="*/ 28 w 29"/>
                <a:gd name="T5" fmla="*/ 11 h 26"/>
                <a:gd name="T6" fmla="*/ 0 w 29"/>
                <a:gd name="T7" fmla="*/ 0 h 26"/>
                <a:gd name="T8" fmla="*/ 0 60000 65536"/>
                <a:gd name="T9" fmla="*/ 0 60000 65536"/>
                <a:gd name="T10" fmla="*/ 0 60000 65536"/>
                <a:gd name="T11" fmla="*/ 0 60000 65536"/>
                <a:gd name="T12" fmla="*/ 0 w 29"/>
                <a:gd name="T13" fmla="*/ 0 h 26"/>
                <a:gd name="T14" fmla="*/ 29 w 29"/>
                <a:gd name="T15" fmla="*/ 26 h 26"/>
              </a:gdLst>
              <a:ahLst/>
              <a:cxnLst>
                <a:cxn ang="T8">
                  <a:pos x="T0" y="T1"/>
                </a:cxn>
                <a:cxn ang="T9">
                  <a:pos x="T2" y="T3"/>
                </a:cxn>
                <a:cxn ang="T10">
                  <a:pos x="T4" y="T5"/>
                </a:cxn>
                <a:cxn ang="T11">
                  <a:pos x="T6" y="T7"/>
                </a:cxn>
              </a:cxnLst>
              <a:rect l="T12" t="T13" r="T14" b="T15"/>
              <a:pathLst>
                <a:path w="29" h="26">
                  <a:moveTo>
                    <a:pt x="0" y="0"/>
                  </a:moveTo>
                  <a:lnTo>
                    <a:pt x="14" y="25"/>
                  </a:lnTo>
                  <a:lnTo>
                    <a:pt x="28" y="11"/>
                  </a:lnTo>
                  <a:lnTo>
                    <a:pt x="0" y="0"/>
                  </a:lnTo>
                </a:path>
              </a:pathLst>
            </a:custGeom>
            <a:solidFill>
              <a:srgbClr val="606060"/>
            </a:solidFill>
            <a:ln w="9525" cap="rnd">
              <a:noFill/>
              <a:round/>
              <a:headEnd type="none" w="sm" len="sm"/>
              <a:tailEnd type="none" w="sm" len="sm"/>
            </a:ln>
          </p:spPr>
          <p:txBody>
            <a:bodyPr/>
            <a:lstStyle/>
            <a:p>
              <a:endParaRPr lang="es-ES"/>
            </a:p>
          </p:txBody>
        </p:sp>
        <p:sp>
          <p:nvSpPr>
            <p:cNvPr id="85424" name="Freeform 275"/>
            <p:cNvSpPr>
              <a:spLocks/>
            </p:cNvSpPr>
            <p:nvPr/>
          </p:nvSpPr>
          <p:spPr bwMode="auto">
            <a:xfrm>
              <a:off x="743" y="2896"/>
              <a:ext cx="29" cy="28"/>
            </a:xfrm>
            <a:custGeom>
              <a:avLst/>
              <a:gdLst>
                <a:gd name="T0" fmla="*/ 0 w 29"/>
                <a:gd name="T1" fmla="*/ 0 h 28"/>
                <a:gd name="T2" fmla="*/ 7 w 29"/>
                <a:gd name="T3" fmla="*/ 17 h 28"/>
                <a:gd name="T4" fmla="*/ 28 w 29"/>
                <a:gd name="T5" fmla="*/ 27 h 28"/>
                <a:gd name="T6" fmla="*/ 7 w 29"/>
                <a:gd name="T7" fmla="*/ 27 h 28"/>
                <a:gd name="T8" fmla="*/ 0 w 29"/>
                <a:gd name="T9" fmla="*/ 0 h 28"/>
                <a:gd name="T10" fmla="*/ 0 60000 65536"/>
                <a:gd name="T11" fmla="*/ 0 60000 65536"/>
                <a:gd name="T12" fmla="*/ 0 60000 65536"/>
                <a:gd name="T13" fmla="*/ 0 60000 65536"/>
                <a:gd name="T14" fmla="*/ 0 60000 65536"/>
                <a:gd name="T15" fmla="*/ 0 w 29"/>
                <a:gd name="T16" fmla="*/ 0 h 28"/>
                <a:gd name="T17" fmla="*/ 29 w 29"/>
                <a:gd name="T18" fmla="*/ 28 h 28"/>
              </a:gdLst>
              <a:ahLst/>
              <a:cxnLst>
                <a:cxn ang="T10">
                  <a:pos x="T0" y="T1"/>
                </a:cxn>
                <a:cxn ang="T11">
                  <a:pos x="T2" y="T3"/>
                </a:cxn>
                <a:cxn ang="T12">
                  <a:pos x="T4" y="T5"/>
                </a:cxn>
                <a:cxn ang="T13">
                  <a:pos x="T6" y="T7"/>
                </a:cxn>
                <a:cxn ang="T14">
                  <a:pos x="T8" y="T9"/>
                </a:cxn>
              </a:cxnLst>
              <a:rect l="T15" t="T16" r="T17" b="T18"/>
              <a:pathLst>
                <a:path w="29" h="28">
                  <a:moveTo>
                    <a:pt x="0" y="0"/>
                  </a:moveTo>
                  <a:lnTo>
                    <a:pt x="7" y="17"/>
                  </a:lnTo>
                  <a:lnTo>
                    <a:pt x="28" y="27"/>
                  </a:lnTo>
                  <a:lnTo>
                    <a:pt x="7" y="27"/>
                  </a:lnTo>
                  <a:lnTo>
                    <a:pt x="0" y="0"/>
                  </a:lnTo>
                </a:path>
              </a:pathLst>
            </a:custGeom>
            <a:solidFill>
              <a:srgbClr val="606060"/>
            </a:solidFill>
            <a:ln w="9525" cap="rnd">
              <a:noFill/>
              <a:round/>
              <a:headEnd type="none" w="sm" len="sm"/>
              <a:tailEnd type="none" w="sm" len="sm"/>
            </a:ln>
          </p:spPr>
          <p:txBody>
            <a:bodyPr/>
            <a:lstStyle/>
            <a:p>
              <a:endParaRPr lang="es-ES"/>
            </a:p>
          </p:txBody>
        </p:sp>
        <p:sp>
          <p:nvSpPr>
            <p:cNvPr id="85425" name="Freeform 276"/>
            <p:cNvSpPr>
              <a:spLocks/>
            </p:cNvSpPr>
            <p:nvPr/>
          </p:nvSpPr>
          <p:spPr bwMode="auto">
            <a:xfrm>
              <a:off x="831" y="2891"/>
              <a:ext cx="27" cy="26"/>
            </a:xfrm>
            <a:custGeom>
              <a:avLst/>
              <a:gdLst>
                <a:gd name="T0" fmla="*/ 0 w 27"/>
                <a:gd name="T1" fmla="*/ 0 h 26"/>
                <a:gd name="T2" fmla="*/ 11 w 27"/>
                <a:gd name="T3" fmla="*/ 2 h 26"/>
                <a:gd name="T4" fmla="*/ 13 w 27"/>
                <a:gd name="T5" fmla="*/ 6 h 26"/>
                <a:gd name="T6" fmla="*/ 13 w 27"/>
                <a:gd name="T7" fmla="*/ 13 h 26"/>
                <a:gd name="T8" fmla="*/ 14 w 27"/>
                <a:gd name="T9" fmla="*/ 19 h 26"/>
                <a:gd name="T10" fmla="*/ 26 w 27"/>
                <a:gd name="T11" fmla="*/ 25 h 26"/>
                <a:gd name="T12" fmla="*/ 13 w 27"/>
                <a:gd name="T13" fmla="*/ 22 h 26"/>
                <a:gd name="T14" fmla="*/ 9 w 27"/>
                <a:gd name="T15" fmla="*/ 8 h 26"/>
                <a:gd name="T16" fmla="*/ 0 w 27"/>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26"/>
                <a:gd name="T29" fmla="*/ 27 w 27"/>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26">
                  <a:moveTo>
                    <a:pt x="0" y="0"/>
                  </a:moveTo>
                  <a:lnTo>
                    <a:pt x="11" y="2"/>
                  </a:lnTo>
                  <a:lnTo>
                    <a:pt x="13" y="6"/>
                  </a:lnTo>
                  <a:lnTo>
                    <a:pt x="13" y="13"/>
                  </a:lnTo>
                  <a:lnTo>
                    <a:pt x="14" y="19"/>
                  </a:lnTo>
                  <a:lnTo>
                    <a:pt x="26" y="25"/>
                  </a:lnTo>
                  <a:lnTo>
                    <a:pt x="13" y="22"/>
                  </a:lnTo>
                  <a:lnTo>
                    <a:pt x="9" y="8"/>
                  </a:lnTo>
                  <a:lnTo>
                    <a:pt x="0" y="0"/>
                  </a:lnTo>
                </a:path>
              </a:pathLst>
            </a:custGeom>
            <a:solidFill>
              <a:srgbClr val="606060"/>
            </a:solidFill>
            <a:ln w="9525" cap="rnd">
              <a:noFill/>
              <a:round/>
              <a:headEnd type="none" w="sm" len="sm"/>
              <a:tailEnd type="none" w="sm" len="sm"/>
            </a:ln>
          </p:spPr>
          <p:txBody>
            <a:bodyPr/>
            <a:lstStyle/>
            <a:p>
              <a:endParaRPr lang="es-ES"/>
            </a:p>
          </p:txBody>
        </p:sp>
        <p:sp>
          <p:nvSpPr>
            <p:cNvPr id="85426" name="Freeform 277"/>
            <p:cNvSpPr>
              <a:spLocks/>
            </p:cNvSpPr>
            <p:nvPr/>
          </p:nvSpPr>
          <p:spPr bwMode="auto">
            <a:xfrm>
              <a:off x="812" y="2707"/>
              <a:ext cx="27" cy="41"/>
            </a:xfrm>
            <a:custGeom>
              <a:avLst/>
              <a:gdLst>
                <a:gd name="T0" fmla="*/ 6 w 27"/>
                <a:gd name="T1" fmla="*/ 0 h 41"/>
                <a:gd name="T2" fmla="*/ 11 w 27"/>
                <a:gd name="T3" fmla="*/ 3 h 41"/>
                <a:gd name="T4" fmla="*/ 12 w 27"/>
                <a:gd name="T5" fmla="*/ 11 h 41"/>
                <a:gd name="T6" fmla="*/ 22 w 27"/>
                <a:gd name="T7" fmla="*/ 18 h 41"/>
                <a:gd name="T8" fmla="*/ 26 w 27"/>
                <a:gd name="T9" fmla="*/ 25 h 41"/>
                <a:gd name="T10" fmla="*/ 26 w 27"/>
                <a:gd name="T11" fmla="*/ 33 h 41"/>
                <a:gd name="T12" fmla="*/ 24 w 27"/>
                <a:gd name="T13" fmla="*/ 40 h 41"/>
                <a:gd name="T14" fmla="*/ 0 w 27"/>
                <a:gd name="T15" fmla="*/ 16 h 41"/>
                <a:gd name="T16" fmla="*/ 6 w 27"/>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41"/>
                <a:gd name="T29" fmla="*/ 27 w 27"/>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41">
                  <a:moveTo>
                    <a:pt x="6" y="0"/>
                  </a:moveTo>
                  <a:lnTo>
                    <a:pt x="11" y="3"/>
                  </a:lnTo>
                  <a:lnTo>
                    <a:pt x="12" y="11"/>
                  </a:lnTo>
                  <a:lnTo>
                    <a:pt x="22" y="18"/>
                  </a:lnTo>
                  <a:lnTo>
                    <a:pt x="26" y="25"/>
                  </a:lnTo>
                  <a:lnTo>
                    <a:pt x="26" y="33"/>
                  </a:lnTo>
                  <a:lnTo>
                    <a:pt x="24" y="40"/>
                  </a:lnTo>
                  <a:lnTo>
                    <a:pt x="0" y="16"/>
                  </a:lnTo>
                  <a:lnTo>
                    <a:pt x="6" y="0"/>
                  </a:lnTo>
                </a:path>
              </a:pathLst>
            </a:custGeom>
            <a:solidFill>
              <a:srgbClr val="400000"/>
            </a:solidFill>
            <a:ln w="12700" cap="rnd">
              <a:solidFill>
                <a:srgbClr val="000000"/>
              </a:solidFill>
              <a:round/>
              <a:headEnd type="none" w="sm" len="sm"/>
              <a:tailEnd type="none" w="sm" len="sm"/>
            </a:ln>
          </p:spPr>
          <p:txBody>
            <a:bodyPr/>
            <a:lstStyle/>
            <a:p>
              <a:endParaRPr lang="es-ES"/>
            </a:p>
          </p:txBody>
        </p:sp>
        <p:sp>
          <p:nvSpPr>
            <p:cNvPr id="85427" name="Freeform 278"/>
            <p:cNvSpPr>
              <a:spLocks/>
            </p:cNvSpPr>
            <p:nvPr/>
          </p:nvSpPr>
          <p:spPr bwMode="auto">
            <a:xfrm>
              <a:off x="775" y="2683"/>
              <a:ext cx="49" cy="32"/>
            </a:xfrm>
            <a:custGeom>
              <a:avLst/>
              <a:gdLst>
                <a:gd name="T0" fmla="*/ 1 w 49"/>
                <a:gd name="T1" fmla="*/ 0 h 32"/>
                <a:gd name="T2" fmla="*/ 9 w 49"/>
                <a:gd name="T3" fmla="*/ 0 h 32"/>
                <a:gd name="T4" fmla="*/ 19 w 49"/>
                <a:gd name="T5" fmla="*/ 4 h 32"/>
                <a:gd name="T6" fmla="*/ 32 w 49"/>
                <a:gd name="T7" fmla="*/ 8 h 32"/>
                <a:gd name="T8" fmla="*/ 40 w 49"/>
                <a:gd name="T9" fmla="*/ 14 h 32"/>
                <a:gd name="T10" fmla="*/ 48 w 49"/>
                <a:gd name="T11" fmla="*/ 19 h 32"/>
                <a:gd name="T12" fmla="*/ 48 w 49"/>
                <a:gd name="T13" fmla="*/ 22 h 32"/>
                <a:gd name="T14" fmla="*/ 48 w 49"/>
                <a:gd name="T15" fmla="*/ 31 h 32"/>
                <a:gd name="T16" fmla="*/ 0 w 49"/>
                <a:gd name="T17" fmla="*/ 5 h 32"/>
                <a:gd name="T18" fmla="*/ 1 w 49"/>
                <a:gd name="T19" fmla="*/ 0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32"/>
                <a:gd name="T32" fmla="*/ 49 w 49"/>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32">
                  <a:moveTo>
                    <a:pt x="1" y="0"/>
                  </a:moveTo>
                  <a:lnTo>
                    <a:pt x="9" y="0"/>
                  </a:lnTo>
                  <a:lnTo>
                    <a:pt x="19" y="4"/>
                  </a:lnTo>
                  <a:lnTo>
                    <a:pt x="32" y="8"/>
                  </a:lnTo>
                  <a:lnTo>
                    <a:pt x="40" y="14"/>
                  </a:lnTo>
                  <a:lnTo>
                    <a:pt x="48" y="19"/>
                  </a:lnTo>
                  <a:lnTo>
                    <a:pt x="48" y="22"/>
                  </a:lnTo>
                  <a:lnTo>
                    <a:pt x="48" y="31"/>
                  </a:lnTo>
                  <a:lnTo>
                    <a:pt x="0" y="5"/>
                  </a:lnTo>
                  <a:lnTo>
                    <a:pt x="1"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85428" name="Freeform 279"/>
            <p:cNvSpPr>
              <a:spLocks/>
            </p:cNvSpPr>
            <p:nvPr/>
          </p:nvSpPr>
          <p:spPr bwMode="auto">
            <a:xfrm>
              <a:off x="775" y="2686"/>
              <a:ext cx="44" cy="29"/>
            </a:xfrm>
            <a:custGeom>
              <a:avLst/>
              <a:gdLst>
                <a:gd name="T0" fmla="*/ 43 w 44"/>
                <a:gd name="T1" fmla="*/ 28 h 29"/>
                <a:gd name="T2" fmla="*/ 43 w 44"/>
                <a:gd name="T3" fmla="*/ 18 h 29"/>
                <a:gd name="T4" fmla="*/ 43 w 44"/>
                <a:gd name="T5" fmla="*/ 16 h 29"/>
                <a:gd name="T6" fmla="*/ 32 w 44"/>
                <a:gd name="T7" fmla="*/ 10 h 29"/>
                <a:gd name="T8" fmla="*/ 23 w 44"/>
                <a:gd name="T9" fmla="*/ 4 h 29"/>
                <a:gd name="T10" fmla="*/ 11 w 44"/>
                <a:gd name="T11" fmla="*/ 0 h 29"/>
                <a:gd name="T12" fmla="*/ 3 w 44"/>
                <a:gd name="T13" fmla="*/ 0 h 29"/>
                <a:gd name="T14" fmla="*/ 0 w 44"/>
                <a:gd name="T15" fmla="*/ 9 h 29"/>
                <a:gd name="T16" fmla="*/ 33 w 44"/>
                <a:gd name="T17" fmla="*/ 22 h 29"/>
                <a:gd name="T18" fmla="*/ 43 w 44"/>
                <a:gd name="T19" fmla="*/ 28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4"/>
                <a:gd name="T31" fmla="*/ 0 h 29"/>
                <a:gd name="T32" fmla="*/ 44 w 44"/>
                <a:gd name="T33" fmla="*/ 29 h 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4" h="29">
                  <a:moveTo>
                    <a:pt x="43" y="28"/>
                  </a:moveTo>
                  <a:lnTo>
                    <a:pt x="43" y="18"/>
                  </a:lnTo>
                  <a:lnTo>
                    <a:pt x="43" y="16"/>
                  </a:lnTo>
                  <a:lnTo>
                    <a:pt x="32" y="10"/>
                  </a:lnTo>
                  <a:lnTo>
                    <a:pt x="23" y="4"/>
                  </a:lnTo>
                  <a:lnTo>
                    <a:pt x="11" y="0"/>
                  </a:lnTo>
                  <a:lnTo>
                    <a:pt x="3" y="0"/>
                  </a:lnTo>
                  <a:lnTo>
                    <a:pt x="0" y="9"/>
                  </a:lnTo>
                  <a:lnTo>
                    <a:pt x="33" y="22"/>
                  </a:lnTo>
                  <a:lnTo>
                    <a:pt x="43" y="28"/>
                  </a:lnTo>
                </a:path>
              </a:pathLst>
            </a:custGeom>
            <a:solidFill>
              <a:srgbClr val="E0E0E0"/>
            </a:solidFill>
            <a:ln w="9525" cap="rnd">
              <a:noFill/>
              <a:round/>
              <a:headEnd type="none" w="sm" len="sm"/>
              <a:tailEnd type="none" w="sm" len="sm"/>
            </a:ln>
          </p:spPr>
          <p:txBody>
            <a:bodyPr/>
            <a:lstStyle/>
            <a:p>
              <a:endParaRPr lang="es-ES"/>
            </a:p>
          </p:txBody>
        </p:sp>
        <p:sp>
          <p:nvSpPr>
            <p:cNvPr id="85429" name="Freeform 280"/>
            <p:cNvSpPr>
              <a:spLocks/>
            </p:cNvSpPr>
            <p:nvPr/>
          </p:nvSpPr>
          <p:spPr bwMode="auto">
            <a:xfrm>
              <a:off x="775" y="2696"/>
              <a:ext cx="44" cy="27"/>
            </a:xfrm>
            <a:custGeom>
              <a:avLst/>
              <a:gdLst>
                <a:gd name="T0" fmla="*/ 0 w 44"/>
                <a:gd name="T1" fmla="*/ 0 h 27"/>
                <a:gd name="T2" fmla="*/ 14 w 44"/>
                <a:gd name="T3" fmla="*/ 7 h 27"/>
                <a:gd name="T4" fmla="*/ 26 w 44"/>
                <a:gd name="T5" fmla="*/ 16 h 27"/>
                <a:gd name="T6" fmla="*/ 36 w 44"/>
                <a:gd name="T7" fmla="*/ 22 h 27"/>
                <a:gd name="T8" fmla="*/ 43 w 44"/>
                <a:gd name="T9" fmla="*/ 26 h 27"/>
                <a:gd name="T10" fmla="*/ 31 w 44"/>
                <a:gd name="T11" fmla="*/ 21 h 27"/>
                <a:gd name="T12" fmla="*/ 21 w 44"/>
                <a:gd name="T13" fmla="*/ 15 h 27"/>
                <a:gd name="T14" fmla="*/ 9 w 44"/>
                <a:gd name="T15" fmla="*/ 8 h 27"/>
                <a:gd name="T16" fmla="*/ 0 w 44"/>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
                <a:gd name="T28" fmla="*/ 0 h 27"/>
                <a:gd name="T29" fmla="*/ 44 w 44"/>
                <a:gd name="T30" fmla="*/ 27 h 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 h="27">
                  <a:moveTo>
                    <a:pt x="0" y="0"/>
                  </a:moveTo>
                  <a:lnTo>
                    <a:pt x="14" y="7"/>
                  </a:lnTo>
                  <a:lnTo>
                    <a:pt x="26" y="16"/>
                  </a:lnTo>
                  <a:lnTo>
                    <a:pt x="36" y="22"/>
                  </a:lnTo>
                  <a:lnTo>
                    <a:pt x="43" y="26"/>
                  </a:lnTo>
                  <a:lnTo>
                    <a:pt x="31" y="21"/>
                  </a:lnTo>
                  <a:lnTo>
                    <a:pt x="21" y="15"/>
                  </a:lnTo>
                  <a:lnTo>
                    <a:pt x="9" y="8"/>
                  </a:lnTo>
                  <a:lnTo>
                    <a:pt x="0" y="0"/>
                  </a:lnTo>
                </a:path>
              </a:pathLst>
            </a:custGeom>
            <a:solidFill>
              <a:srgbClr val="606060"/>
            </a:solidFill>
            <a:ln w="9525" cap="rnd">
              <a:noFill/>
              <a:round/>
              <a:headEnd type="none" w="sm" len="sm"/>
              <a:tailEnd type="none" w="sm" len="sm"/>
            </a:ln>
          </p:spPr>
          <p:txBody>
            <a:bodyPr/>
            <a:lstStyle/>
            <a:p>
              <a:endParaRPr lang="es-ES"/>
            </a:p>
          </p:txBody>
        </p:sp>
        <p:sp>
          <p:nvSpPr>
            <p:cNvPr id="85430" name="Freeform 281"/>
            <p:cNvSpPr>
              <a:spLocks/>
            </p:cNvSpPr>
            <p:nvPr/>
          </p:nvSpPr>
          <p:spPr bwMode="auto">
            <a:xfrm>
              <a:off x="736" y="2687"/>
              <a:ext cx="136" cy="262"/>
            </a:xfrm>
            <a:custGeom>
              <a:avLst/>
              <a:gdLst>
                <a:gd name="T0" fmla="*/ 33 w 136"/>
                <a:gd name="T1" fmla="*/ 6 h 262"/>
                <a:gd name="T2" fmla="*/ 37 w 136"/>
                <a:gd name="T3" fmla="*/ 0 h 262"/>
                <a:gd name="T4" fmla="*/ 46 w 136"/>
                <a:gd name="T5" fmla="*/ 3 h 262"/>
                <a:gd name="T6" fmla="*/ 56 w 136"/>
                <a:gd name="T7" fmla="*/ 8 h 262"/>
                <a:gd name="T8" fmla="*/ 66 w 136"/>
                <a:gd name="T9" fmla="*/ 12 h 262"/>
                <a:gd name="T10" fmla="*/ 75 w 136"/>
                <a:gd name="T11" fmla="*/ 17 h 262"/>
                <a:gd name="T12" fmla="*/ 82 w 136"/>
                <a:gd name="T13" fmla="*/ 21 h 262"/>
                <a:gd name="T14" fmla="*/ 86 w 136"/>
                <a:gd name="T15" fmla="*/ 27 h 262"/>
                <a:gd name="T16" fmla="*/ 88 w 136"/>
                <a:gd name="T17" fmla="*/ 32 h 262"/>
                <a:gd name="T18" fmla="*/ 91 w 136"/>
                <a:gd name="T19" fmla="*/ 38 h 262"/>
                <a:gd name="T20" fmla="*/ 94 w 136"/>
                <a:gd name="T21" fmla="*/ 47 h 262"/>
                <a:gd name="T22" fmla="*/ 104 w 136"/>
                <a:gd name="T23" fmla="*/ 68 h 262"/>
                <a:gd name="T24" fmla="*/ 112 w 136"/>
                <a:gd name="T25" fmla="*/ 107 h 262"/>
                <a:gd name="T26" fmla="*/ 113 w 136"/>
                <a:gd name="T27" fmla="*/ 137 h 262"/>
                <a:gd name="T28" fmla="*/ 118 w 136"/>
                <a:gd name="T29" fmla="*/ 159 h 262"/>
                <a:gd name="T30" fmla="*/ 120 w 136"/>
                <a:gd name="T31" fmla="*/ 177 h 262"/>
                <a:gd name="T32" fmla="*/ 120 w 136"/>
                <a:gd name="T33" fmla="*/ 190 h 262"/>
                <a:gd name="T34" fmla="*/ 124 w 136"/>
                <a:gd name="T35" fmla="*/ 204 h 262"/>
                <a:gd name="T36" fmla="*/ 135 w 136"/>
                <a:gd name="T37" fmla="*/ 227 h 262"/>
                <a:gd name="T38" fmla="*/ 125 w 136"/>
                <a:gd name="T39" fmla="*/ 239 h 262"/>
                <a:gd name="T40" fmla="*/ 104 w 136"/>
                <a:gd name="T41" fmla="*/ 251 h 262"/>
                <a:gd name="T42" fmla="*/ 69 w 136"/>
                <a:gd name="T43" fmla="*/ 261 h 262"/>
                <a:gd name="T44" fmla="*/ 46 w 136"/>
                <a:gd name="T45" fmla="*/ 257 h 262"/>
                <a:gd name="T46" fmla="*/ 30 w 136"/>
                <a:gd name="T47" fmla="*/ 249 h 262"/>
                <a:gd name="T48" fmla="*/ 26 w 136"/>
                <a:gd name="T49" fmla="*/ 209 h 262"/>
                <a:gd name="T50" fmla="*/ 24 w 136"/>
                <a:gd name="T51" fmla="*/ 243 h 262"/>
                <a:gd name="T52" fmla="*/ 8 w 136"/>
                <a:gd name="T53" fmla="*/ 234 h 262"/>
                <a:gd name="T54" fmla="*/ 3 w 136"/>
                <a:gd name="T55" fmla="*/ 215 h 262"/>
                <a:gd name="T56" fmla="*/ 14 w 136"/>
                <a:gd name="T57" fmla="*/ 176 h 262"/>
                <a:gd name="T58" fmla="*/ 14 w 136"/>
                <a:gd name="T59" fmla="*/ 165 h 262"/>
                <a:gd name="T60" fmla="*/ 11 w 136"/>
                <a:gd name="T61" fmla="*/ 152 h 262"/>
                <a:gd name="T62" fmla="*/ 9 w 136"/>
                <a:gd name="T63" fmla="*/ 134 h 262"/>
                <a:gd name="T64" fmla="*/ 6 w 136"/>
                <a:gd name="T65" fmla="*/ 119 h 262"/>
                <a:gd name="T66" fmla="*/ 0 w 136"/>
                <a:gd name="T67" fmla="*/ 95 h 262"/>
                <a:gd name="T68" fmla="*/ 0 w 136"/>
                <a:gd name="T69" fmla="*/ 69 h 262"/>
                <a:gd name="T70" fmla="*/ 0 w 136"/>
                <a:gd name="T71" fmla="*/ 51 h 262"/>
                <a:gd name="T72" fmla="*/ 2 w 136"/>
                <a:gd name="T73" fmla="*/ 34 h 262"/>
                <a:gd name="T74" fmla="*/ 8 w 136"/>
                <a:gd name="T75" fmla="*/ 29 h 262"/>
                <a:gd name="T76" fmla="*/ 14 w 136"/>
                <a:gd name="T77" fmla="*/ 18 h 262"/>
                <a:gd name="T78" fmla="*/ 22 w 136"/>
                <a:gd name="T79" fmla="*/ 12 h 262"/>
                <a:gd name="T80" fmla="*/ 33 w 136"/>
                <a:gd name="T81" fmla="*/ 6 h 26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36"/>
                <a:gd name="T124" fmla="*/ 0 h 262"/>
                <a:gd name="T125" fmla="*/ 136 w 136"/>
                <a:gd name="T126" fmla="*/ 262 h 26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36" h="262">
                  <a:moveTo>
                    <a:pt x="33" y="6"/>
                  </a:moveTo>
                  <a:lnTo>
                    <a:pt x="37" y="0"/>
                  </a:lnTo>
                  <a:lnTo>
                    <a:pt x="46" y="3"/>
                  </a:lnTo>
                  <a:lnTo>
                    <a:pt x="56" y="8"/>
                  </a:lnTo>
                  <a:lnTo>
                    <a:pt x="66" y="12"/>
                  </a:lnTo>
                  <a:lnTo>
                    <a:pt x="75" y="17"/>
                  </a:lnTo>
                  <a:lnTo>
                    <a:pt x="82" y="21"/>
                  </a:lnTo>
                  <a:lnTo>
                    <a:pt x="86" y="27"/>
                  </a:lnTo>
                  <a:lnTo>
                    <a:pt x="88" y="32"/>
                  </a:lnTo>
                  <a:lnTo>
                    <a:pt x="91" y="38"/>
                  </a:lnTo>
                  <a:lnTo>
                    <a:pt x="94" y="47"/>
                  </a:lnTo>
                  <a:lnTo>
                    <a:pt x="104" y="68"/>
                  </a:lnTo>
                  <a:lnTo>
                    <a:pt x="112" y="107"/>
                  </a:lnTo>
                  <a:lnTo>
                    <a:pt x="113" y="137"/>
                  </a:lnTo>
                  <a:lnTo>
                    <a:pt x="118" y="159"/>
                  </a:lnTo>
                  <a:lnTo>
                    <a:pt x="120" y="177"/>
                  </a:lnTo>
                  <a:lnTo>
                    <a:pt x="120" y="190"/>
                  </a:lnTo>
                  <a:lnTo>
                    <a:pt x="124" y="204"/>
                  </a:lnTo>
                  <a:lnTo>
                    <a:pt x="135" y="227"/>
                  </a:lnTo>
                  <a:lnTo>
                    <a:pt x="125" y="239"/>
                  </a:lnTo>
                  <a:lnTo>
                    <a:pt x="104" y="251"/>
                  </a:lnTo>
                  <a:lnTo>
                    <a:pt x="69" y="261"/>
                  </a:lnTo>
                  <a:lnTo>
                    <a:pt x="46" y="257"/>
                  </a:lnTo>
                  <a:lnTo>
                    <a:pt x="30" y="249"/>
                  </a:lnTo>
                  <a:lnTo>
                    <a:pt x="26" y="209"/>
                  </a:lnTo>
                  <a:lnTo>
                    <a:pt x="24" y="243"/>
                  </a:lnTo>
                  <a:lnTo>
                    <a:pt x="8" y="234"/>
                  </a:lnTo>
                  <a:lnTo>
                    <a:pt x="3" y="215"/>
                  </a:lnTo>
                  <a:lnTo>
                    <a:pt x="14" y="176"/>
                  </a:lnTo>
                  <a:lnTo>
                    <a:pt x="14" y="165"/>
                  </a:lnTo>
                  <a:lnTo>
                    <a:pt x="11" y="152"/>
                  </a:lnTo>
                  <a:lnTo>
                    <a:pt x="9" y="134"/>
                  </a:lnTo>
                  <a:lnTo>
                    <a:pt x="6" y="119"/>
                  </a:lnTo>
                  <a:lnTo>
                    <a:pt x="0" y="95"/>
                  </a:lnTo>
                  <a:lnTo>
                    <a:pt x="0" y="69"/>
                  </a:lnTo>
                  <a:lnTo>
                    <a:pt x="0" y="51"/>
                  </a:lnTo>
                  <a:lnTo>
                    <a:pt x="2" y="34"/>
                  </a:lnTo>
                  <a:lnTo>
                    <a:pt x="8" y="29"/>
                  </a:lnTo>
                  <a:lnTo>
                    <a:pt x="14" y="18"/>
                  </a:lnTo>
                  <a:lnTo>
                    <a:pt x="22" y="12"/>
                  </a:lnTo>
                  <a:lnTo>
                    <a:pt x="33"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431" name="Freeform 282"/>
            <p:cNvSpPr>
              <a:spLocks/>
            </p:cNvSpPr>
            <p:nvPr/>
          </p:nvSpPr>
          <p:spPr bwMode="auto">
            <a:xfrm>
              <a:off x="740" y="2690"/>
              <a:ext cx="129" cy="252"/>
            </a:xfrm>
            <a:custGeom>
              <a:avLst/>
              <a:gdLst>
                <a:gd name="T0" fmla="*/ 112 w 129"/>
                <a:gd name="T1" fmla="*/ 155 h 252"/>
                <a:gd name="T2" fmla="*/ 107 w 129"/>
                <a:gd name="T3" fmla="*/ 139 h 252"/>
                <a:gd name="T4" fmla="*/ 107 w 129"/>
                <a:gd name="T5" fmla="*/ 130 h 252"/>
                <a:gd name="T6" fmla="*/ 94 w 129"/>
                <a:gd name="T7" fmla="*/ 121 h 252"/>
                <a:gd name="T8" fmla="*/ 78 w 129"/>
                <a:gd name="T9" fmla="*/ 110 h 252"/>
                <a:gd name="T10" fmla="*/ 58 w 129"/>
                <a:gd name="T11" fmla="*/ 89 h 252"/>
                <a:gd name="T12" fmla="*/ 45 w 129"/>
                <a:gd name="T13" fmla="*/ 73 h 252"/>
                <a:gd name="T14" fmla="*/ 22 w 129"/>
                <a:gd name="T15" fmla="*/ 62 h 252"/>
                <a:gd name="T16" fmla="*/ 41 w 129"/>
                <a:gd name="T17" fmla="*/ 67 h 252"/>
                <a:gd name="T18" fmla="*/ 40 w 129"/>
                <a:gd name="T19" fmla="*/ 56 h 252"/>
                <a:gd name="T20" fmla="*/ 44 w 129"/>
                <a:gd name="T21" fmla="*/ 46 h 252"/>
                <a:gd name="T22" fmla="*/ 48 w 129"/>
                <a:gd name="T23" fmla="*/ 41 h 252"/>
                <a:gd name="T24" fmla="*/ 54 w 129"/>
                <a:gd name="T25" fmla="*/ 34 h 252"/>
                <a:gd name="T26" fmla="*/ 61 w 129"/>
                <a:gd name="T27" fmla="*/ 30 h 252"/>
                <a:gd name="T28" fmla="*/ 69 w 129"/>
                <a:gd name="T29" fmla="*/ 30 h 252"/>
                <a:gd name="T30" fmla="*/ 76 w 129"/>
                <a:gd name="T31" fmla="*/ 30 h 252"/>
                <a:gd name="T32" fmla="*/ 85 w 129"/>
                <a:gd name="T33" fmla="*/ 34 h 252"/>
                <a:gd name="T34" fmla="*/ 80 w 129"/>
                <a:gd name="T35" fmla="*/ 27 h 252"/>
                <a:gd name="T36" fmla="*/ 76 w 129"/>
                <a:gd name="T37" fmla="*/ 20 h 252"/>
                <a:gd name="T38" fmla="*/ 68 w 129"/>
                <a:gd name="T39" fmla="*/ 14 h 252"/>
                <a:gd name="T40" fmla="*/ 60 w 129"/>
                <a:gd name="T41" fmla="*/ 9 h 252"/>
                <a:gd name="T42" fmla="*/ 48 w 129"/>
                <a:gd name="T43" fmla="*/ 5 h 252"/>
                <a:gd name="T44" fmla="*/ 40 w 129"/>
                <a:gd name="T45" fmla="*/ 0 h 252"/>
                <a:gd name="T46" fmla="*/ 35 w 129"/>
                <a:gd name="T47" fmla="*/ 0 h 252"/>
                <a:gd name="T48" fmla="*/ 32 w 129"/>
                <a:gd name="T49" fmla="*/ 5 h 252"/>
                <a:gd name="T50" fmla="*/ 21 w 129"/>
                <a:gd name="T51" fmla="*/ 10 h 252"/>
                <a:gd name="T52" fmla="*/ 16 w 129"/>
                <a:gd name="T53" fmla="*/ 16 h 252"/>
                <a:gd name="T54" fmla="*/ 9 w 129"/>
                <a:gd name="T55" fmla="*/ 24 h 252"/>
                <a:gd name="T56" fmla="*/ 3 w 129"/>
                <a:gd name="T57" fmla="*/ 33 h 252"/>
                <a:gd name="T58" fmla="*/ 0 w 129"/>
                <a:gd name="T59" fmla="*/ 43 h 252"/>
                <a:gd name="T60" fmla="*/ 0 w 129"/>
                <a:gd name="T61" fmla="*/ 56 h 252"/>
                <a:gd name="T62" fmla="*/ 0 w 129"/>
                <a:gd name="T63" fmla="*/ 73 h 252"/>
                <a:gd name="T64" fmla="*/ 0 w 129"/>
                <a:gd name="T65" fmla="*/ 89 h 252"/>
                <a:gd name="T66" fmla="*/ 5 w 129"/>
                <a:gd name="T67" fmla="*/ 110 h 252"/>
                <a:gd name="T68" fmla="*/ 9 w 129"/>
                <a:gd name="T69" fmla="*/ 130 h 252"/>
                <a:gd name="T70" fmla="*/ 11 w 129"/>
                <a:gd name="T71" fmla="*/ 144 h 252"/>
                <a:gd name="T72" fmla="*/ 16 w 129"/>
                <a:gd name="T73" fmla="*/ 157 h 252"/>
                <a:gd name="T74" fmla="*/ 16 w 129"/>
                <a:gd name="T75" fmla="*/ 167 h 252"/>
                <a:gd name="T76" fmla="*/ 16 w 129"/>
                <a:gd name="T77" fmla="*/ 181 h 252"/>
                <a:gd name="T78" fmla="*/ 5 w 129"/>
                <a:gd name="T79" fmla="*/ 207 h 252"/>
                <a:gd name="T80" fmla="*/ 8 w 129"/>
                <a:gd name="T81" fmla="*/ 224 h 252"/>
                <a:gd name="T82" fmla="*/ 16 w 129"/>
                <a:gd name="T83" fmla="*/ 230 h 252"/>
                <a:gd name="T84" fmla="*/ 24 w 129"/>
                <a:gd name="T85" fmla="*/ 199 h 252"/>
                <a:gd name="T86" fmla="*/ 32 w 129"/>
                <a:gd name="T87" fmla="*/ 241 h 252"/>
                <a:gd name="T88" fmla="*/ 45 w 129"/>
                <a:gd name="T89" fmla="*/ 248 h 252"/>
                <a:gd name="T90" fmla="*/ 67 w 129"/>
                <a:gd name="T91" fmla="*/ 251 h 252"/>
                <a:gd name="T92" fmla="*/ 99 w 129"/>
                <a:gd name="T93" fmla="*/ 244 h 252"/>
                <a:gd name="T94" fmla="*/ 120 w 129"/>
                <a:gd name="T95" fmla="*/ 232 h 252"/>
                <a:gd name="T96" fmla="*/ 128 w 129"/>
                <a:gd name="T97" fmla="*/ 222 h 252"/>
                <a:gd name="T98" fmla="*/ 120 w 129"/>
                <a:gd name="T99" fmla="*/ 212 h 252"/>
                <a:gd name="T100" fmla="*/ 113 w 129"/>
                <a:gd name="T101" fmla="*/ 192 h 252"/>
                <a:gd name="T102" fmla="*/ 112 w 129"/>
                <a:gd name="T103" fmla="*/ 167 h 252"/>
                <a:gd name="T104" fmla="*/ 112 w 129"/>
                <a:gd name="T105" fmla="*/ 155 h 25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9"/>
                <a:gd name="T160" fmla="*/ 0 h 252"/>
                <a:gd name="T161" fmla="*/ 129 w 129"/>
                <a:gd name="T162" fmla="*/ 252 h 25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9" h="252">
                  <a:moveTo>
                    <a:pt x="112" y="155"/>
                  </a:moveTo>
                  <a:lnTo>
                    <a:pt x="107" y="139"/>
                  </a:lnTo>
                  <a:lnTo>
                    <a:pt x="107" y="130"/>
                  </a:lnTo>
                  <a:lnTo>
                    <a:pt x="94" y="121"/>
                  </a:lnTo>
                  <a:lnTo>
                    <a:pt x="78" y="110"/>
                  </a:lnTo>
                  <a:lnTo>
                    <a:pt x="58" y="89"/>
                  </a:lnTo>
                  <a:lnTo>
                    <a:pt x="45" y="73"/>
                  </a:lnTo>
                  <a:lnTo>
                    <a:pt x="22" y="62"/>
                  </a:lnTo>
                  <a:lnTo>
                    <a:pt x="41" y="67"/>
                  </a:lnTo>
                  <a:lnTo>
                    <a:pt x="40" y="56"/>
                  </a:lnTo>
                  <a:lnTo>
                    <a:pt x="44" y="46"/>
                  </a:lnTo>
                  <a:lnTo>
                    <a:pt x="48" y="41"/>
                  </a:lnTo>
                  <a:lnTo>
                    <a:pt x="54" y="34"/>
                  </a:lnTo>
                  <a:lnTo>
                    <a:pt x="61" y="30"/>
                  </a:lnTo>
                  <a:lnTo>
                    <a:pt x="69" y="30"/>
                  </a:lnTo>
                  <a:lnTo>
                    <a:pt x="76" y="30"/>
                  </a:lnTo>
                  <a:lnTo>
                    <a:pt x="85" y="34"/>
                  </a:lnTo>
                  <a:lnTo>
                    <a:pt x="80" y="27"/>
                  </a:lnTo>
                  <a:lnTo>
                    <a:pt x="76" y="20"/>
                  </a:lnTo>
                  <a:lnTo>
                    <a:pt x="68" y="14"/>
                  </a:lnTo>
                  <a:lnTo>
                    <a:pt x="60" y="9"/>
                  </a:lnTo>
                  <a:lnTo>
                    <a:pt x="48" y="5"/>
                  </a:lnTo>
                  <a:lnTo>
                    <a:pt x="40" y="0"/>
                  </a:lnTo>
                  <a:lnTo>
                    <a:pt x="35" y="0"/>
                  </a:lnTo>
                  <a:lnTo>
                    <a:pt x="32" y="5"/>
                  </a:lnTo>
                  <a:lnTo>
                    <a:pt x="21" y="10"/>
                  </a:lnTo>
                  <a:lnTo>
                    <a:pt x="16" y="16"/>
                  </a:lnTo>
                  <a:lnTo>
                    <a:pt x="9" y="24"/>
                  </a:lnTo>
                  <a:lnTo>
                    <a:pt x="3" y="33"/>
                  </a:lnTo>
                  <a:lnTo>
                    <a:pt x="0" y="43"/>
                  </a:lnTo>
                  <a:lnTo>
                    <a:pt x="0" y="56"/>
                  </a:lnTo>
                  <a:lnTo>
                    <a:pt x="0" y="73"/>
                  </a:lnTo>
                  <a:lnTo>
                    <a:pt x="0" y="89"/>
                  </a:lnTo>
                  <a:lnTo>
                    <a:pt x="5" y="110"/>
                  </a:lnTo>
                  <a:lnTo>
                    <a:pt x="9" y="130"/>
                  </a:lnTo>
                  <a:lnTo>
                    <a:pt x="11" y="144"/>
                  </a:lnTo>
                  <a:lnTo>
                    <a:pt x="16" y="157"/>
                  </a:lnTo>
                  <a:lnTo>
                    <a:pt x="16" y="167"/>
                  </a:lnTo>
                  <a:lnTo>
                    <a:pt x="16" y="181"/>
                  </a:lnTo>
                  <a:lnTo>
                    <a:pt x="5" y="207"/>
                  </a:lnTo>
                  <a:lnTo>
                    <a:pt x="8" y="224"/>
                  </a:lnTo>
                  <a:lnTo>
                    <a:pt x="16" y="230"/>
                  </a:lnTo>
                  <a:lnTo>
                    <a:pt x="24" y="199"/>
                  </a:lnTo>
                  <a:lnTo>
                    <a:pt x="32" y="241"/>
                  </a:lnTo>
                  <a:lnTo>
                    <a:pt x="45" y="248"/>
                  </a:lnTo>
                  <a:lnTo>
                    <a:pt x="67" y="251"/>
                  </a:lnTo>
                  <a:lnTo>
                    <a:pt x="99" y="244"/>
                  </a:lnTo>
                  <a:lnTo>
                    <a:pt x="120" y="232"/>
                  </a:lnTo>
                  <a:lnTo>
                    <a:pt x="128" y="222"/>
                  </a:lnTo>
                  <a:lnTo>
                    <a:pt x="120" y="212"/>
                  </a:lnTo>
                  <a:lnTo>
                    <a:pt x="113" y="192"/>
                  </a:lnTo>
                  <a:lnTo>
                    <a:pt x="112" y="167"/>
                  </a:lnTo>
                  <a:lnTo>
                    <a:pt x="112" y="155"/>
                  </a:lnTo>
                </a:path>
              </a:pathLst>
            </a:custGeom>
            <a:solidFill>
              <a:srgbClr val="808080"/>
            </a:solidFill>
            <a:ln w="9525" cap="rnd">
              <a:noFill/>
              <a:round/>
              <a:headEnd type="none" w="sm" len="sm"/>
              <a:tailEnd type="none" w="sm" len="sm"/>
            </a:ln>
          </p:spPr>
          <p:txBody>
            <a:bodyPr/>
            <a:lstStyle/>
            <a:p>
              <a:endParaRPr lang="es-ES"/>
            </a:p>
          </p:txBody>
        </p:sp>
        <p:sp>
          <p:nvSpPr>
            <p:cNvPr id="85432" name="Freeform 283"/>
            <p:cNvSpPr>
              <a:spLocks/>
            </p:cNvSpPr>
            <p:nvPr/>
          </p:nvSpPr>
          <p:spPr bwMode="auto">
            <a:xfrm>
              <a:off x="750" y="2787"/>
              <a:ext cx="32" cy="81"/>
            </a:xfrm>
            <a:custGeom>
              <a:avLst/>
              <a:gdLst>
                <a:gd name="T0" fmla="*/ 31 w 32"/>
                <a:gd name="T1" fmla="*/ 80 h 81"/>
                <a:gd name="T2" fmla="*/ 25 w 32"/>
                <a:gd name="T3" fmla="*/ 76 h 81"/>
                <a:gd name="T4" fmla="*/ 20 w 32"/>
                <a:gd name="T5" fmla="*/ 69 h 81"/>
                <a:gd name="T6" fmla="*/ 16 w 32"/>
                <a:gd name="T7" fmla="*/ 58 h 81"/>
                <a:gd name="T8" fmla="*/ 12 w 32"/>
                <a:gd name="T9" fmla="*/ 48 h 81"/>
                <a:gd name="T10" fmla="*/ 8 w 32"/>
                <a:gd name="T11" fmla="*/ 37 h 81"/>
                <a:gd name="T12" fmla="*/ 6 w 32"/>
                <a:gd name="T13" fmla="*/ 27 h 81"/>
                <a:gd name="T14" fmla="*/ 2 w 32"/>
                <a:gd name="T15" fmla="*/ 10 h 81"/>
                <a:gd name="T16" fmla="*/ 0 w 32"/>
                <a:gd name="T17" fmla="*/ 0 h 81"/>
                <a:gd name="T18" fmla="*/ 8 w 32"/>
                <a:gd name="T19" fmla="*/ 22 h 81"/>
                <a:gd name="T20" fmla="*/ 12 w 32"/>
                <a:gd name="T21" fmla="*/ 41 h 81"/>
                <a:gd name="T22" fmla="*/ 17 w 32"/>
                <a:gd name="T23" fmla="*/ 51 h 81"/>
                <a:gd name="T24" fmla="*/ 27 w 32"/>
                <a:gd name="T25" fmla="*/ 66 h 81"/>
                <a:gd name="T26" fmla="*/ 31 w 32"/>
                <a:gd name="T27" fmla="*/ 80 h 8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2"/>
                <a:gd name="T43" fmla="*/ 0 h 81"/>
                <a:gd name="T44" fmla="*/ 32 w 32"/>
                <a:gd name="T45" fmla="*/ 81 h 8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2" h="81">
                  <a:moveTo>
                    <a:pt x="31" y="80"/>
                  </a:moveTo>
                  <a:lnTo>
                    <a:pt x="25" y="76"/>
                  </a:lnTo>
                  <a:lnTo>
                    <a:pt x="20" y="69"/>
                  </a:lnTo>
                  <a:lnTo>
                    <a:pt x="16" y="58"/>
                  </a:lnTo>
                  <a:lnTo>
                    <a:pt x="12" y="48"/>
                  </a:lnTo>
                  <a:lnTo>
                    <a:pt x="8" y="37"/>
                  </a:lnTo>
                  <a:lnTo>
                    <a:pt x="6" y="27"/>
                  </a:lnTo>
                  <a:lnTo>
                    <a:pt x="2" y="10"/>
                  </a:lnTo>
                  <a:lnTo>
                    <a:pt x="0" y="0"/>
                  </a:lnTo>
                  <a:lnTo>
                    <a:pt x="8" y="22"/>
                  </a:lnTo>
                  <a:lnTo>
                    <a:pt x="12" y="41"/>
                  </a:lnTo>
                  <a:lnTo>
                    <a:pt x="17" y="51"/>
                  </a:lnTo>
                  <a:lnTo>
                    <a:pt x="27" y="66"/>
                  </a:lnTo>
                  <a:lnTo>
                    <a:pt x="31" y="80"/>
                  </a:lnTo>
                </a:path>
              </a:pathLst>
            </a:custGeom>
            <a:solidFill>
              <a:srgbClr val="606060"/>
            </a:solidFill>
            <a:ln w="9525" cap="rnd">
              <a:noFill/>
              <a:round/>
              <a:headEnd type="none" w="sm" len="sm"/>
              <a:tailEnd type="none" w="sm" len="sm"/>
            </a:ln>
          </p:spPr>
          <p:txBody>
            <a:bodyPr/>
            <a:lstStyle/>
            <a:p>
              <a:endParaRPr lang="es-ES"/>
            </a:p>
          </p:txBody>
        </p:sp>
        <p:sp>
          <p:nvSpPr>
            <p:cNvPr id="85433" name="Freeform 284"/>
            <p:cNvSpPr>
              <a:spLocks/>
            </p:cNvSpPr>
            <p:nvPr/>
          </p:nvSpPr>
          <p:spPr bwMode="auto">
            <a:xfrm>
              <a:off x="806" y="2857"/>
              <a:ext cx="45" cy="25"/>
            </a:xfrm>
            <a:custGeom>
              <a:avLst/>
              <a:gdLst>
                <a:gd name="T0" fmla="*/ 37 w 45"/>
                <a:gd name="T1" fmla="*/ 0 h 25"/>
                <a:gd name="T2" fmla="*/ 40 w 45"/>
                <a:gd name="T3" fmla="*/ 13 h 25"/>
                <a:gd name="T4" fmla="*/ 22 w 45"/>
                <a:gd name="T5" fmla="*/ 17 h 25"/>
                <a:gd name="T6" fmla="*/ 4 w 45"/>
                <a:gd name="T7" fmla="*/ 20 h 25"/>
                <a:gd name="T8" fmla="*/ 0 w 45"/>
                <a:gd name="T9" fmla="*/ 8 h 25"/>
                <a:gd name="T10" fmla="*/ 2 w 45"/>
                <a:gd name="T11" fmla="*/ 24 h 25"/>
                <a:gd name="T12" fmla="*/ 20 w 45"/>
                <a:gd name="T13" fmla="*/ 24 h 25"/>
                <a:gd name="T14" fmla="*/ 44 w 45"/>
                <a:gd name="T15" fmla="*/ 16 h 25"/>
                <a:gd name="T16" fmla="*/ 37 w 45"/>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5"/>
                <a:gd name="T28" fmla="*/ 0 h 25"/>
                <a:gd name="T29" fmla="*/ 45 w 45"/>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5" h="25">
                  <a:moveTo>
                    <a:pt x="37" y="0"/>
                  </a:moveTo>
                  <a:lnTo>
                    <a:pt x="40" y="13"/>
                  </a:lnTo>
                  <a:lnTo>
                    <a:pt x="22" y="17"/>
                  </a:lnTo>
                  <a:lnTo>
                    <a:pt x="4" y="20"/>
                  </a:lnTo>
                  <a:lnTo>
                    <a:pt x="0" y="8"/>
                  </a:lnTo>
                  <a:lnTo>
                    <a:pt x="2" y="24"/>
                  </a:lnTo>
                  <a:lnTo>
                    <a:pt x="20" y="24"/>
                  </a:lnTo>
                  <a:lnTo>
                    <a:pt x="44" y="16"/>
                  </a:lnTo>
                  <a:lnTo>
                    <a:pt x="37" y="0"/>
                  </a:lnTo>
                </a:path>
              </a:pathLst>
            </a:custGeom>
            <a:solidFill>
              <a:srgbClr val="606060"/>
            </a:solidFill>
            <a:ln w="9525" cap="rnd">
              <a:noFill/>
              <a:round/>
              <a:headEnd type="none" w="sm" len="sm"/>
              <a:tailEnd type="none" w="sm" len="sm"/>
            </a:ln>
          </p:spPr>
          <p:txBody>
            <a:bodyPr/>
            <a:lstStyle/>
            <a:p>
              <a:endParaRPr lang="es-ES"/>
            </a:p>
          </p:txBody>
        </p:sp>
        <p:sp>
          <p:nvSpPr>
            <p:cNvPr id="85434" name="Freeform 285"/>
            <p:cNvSpPr>
              <a:spLocks/>
            </p:cNvSpPr>
            <p:nvPr/>
          </p:nvSpPr>
          <p:spPr bwMode="auto">
            <a:xfrm>
              <a:off x="704" y="2805"/>
              <a:ext cx="142" cy="159"/>
            </a:xfrm>
            <a:custGeom>
              <a:avLst/>
              <a:gdLst>
                <a:gd name="T0" fmla="*/ 76 w 142"/>
                <a:gd name="T1" fmla="*/ 22 h 159"/>
                <a:gd name="T2" fmla="*/ 51 w 142"/>
                <a:gd name="T3" fmla="*/ 20 h 159"/>
                <a:gd name="T4" fmla="*/ 35 w 142"/>
                <a:gd name="T5" fmla="*/ 17 h 159"/>
                <a:gd name="T6" fmla="*/ 32 w 142"/>
                <a:gd name="T7" fmla="*/ 10 h 159"/>
                <a:gd name="T8" fmla="*/ 32 w 142"/>
                <a:gd name="T9" fmla="*/ 6 h 159"/>
                <a:gd name="T10" fmla="*/ 27 w 142"/>
                <a:gd name="T11" fmla="*/ 0 h 159"/>
                <a:gd name="T12" fmla="*/ 12 w 142"/>
                <a:gd name="T13" fmla="*/ 0 h 159"/>
                <a:gd name="T14" fmla="*/ 0 w 142"/>
                <a:gd name="T15" fmla="*/ 0 h 159"/>
                <a:gd name="T16" fmla="*/ 16 w 142"/>
                <a:gd name="T17" fmla="*/ 122 h 159"/>
                <a:gd name="T18" fmla="*/ 27 w 142"/>
                <a:gd name="T19" fmla="*/ 132 h 159"/>
                <a:gd name="T20" fmla="*/ 41 w 142"/>
                <a:gd name="T21" fmla="*/ 143 h 159"/>
                <a:gd name="T22" fmla="*/ 61 w 142"/>
                <a:gd name="T23" fmla="*/ 153 h 159"/>
                <a:gd name="T24" fmla="*/ 86 w 142"/>
                <a:gd name="T25" fmla="*/ 155 h 159"/>
                <a:gd name="T26" fmla="*/ 118 w 142"/>
                <a:gd name="T27" fmla="*/ 158 h 159"/>
                <a:gd name="T28" fmla="*/ 137 w 142"/>
                <a:gd name="T29" fmla="*/ 155 h 159"/>
                <a:gd name="T30" fmla="*/ 141 w 142"/>
                <a:gd name="T31" fmla="*/ 146 h 159"/>
                <a:gd name="T32" fmla="*/ 138 w 142"/>
                <a:gd name="T33" fmla="*/ 135 h 159"/>
                <a:gd name="T34" fmla="*/ 125 w 142"/>
                <a:gd name="T35" fmla="*/ 100 h 159"/>
                <a:gd name="T36" fmla="*/ 114 w 142"/>
                <a:gd name="T37" fmla="*/ 66 h 159"/>
                <a:gd name="T38" fmla="*/ 109 w 142"/>
                <a:gd name="T39" fmla="*/ 40 h 159"/>
                <a:gd name="T40" fmla="*/ 109 w 142"/>
                <a:gd name="T41" fmla="*/ 33 h 159"/>
                <a:gd name="T42" fmla="*/ 103 w 142"/>
                <a:gd name="T43" fmla="*/ 23 h 159"/>
                <a:gd name="T44" fmla="*/ 94 w 142"/>
                <a:gd name="T45" fmla="*/ 22 h 159"/>
                <a:gd name="T46" fmla="*/ 76 w 142"/>
                <a:gd name="T47" fmla="*/ 22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2"/>
                <a:gd name="T73" fmla="*/ 0 h 159"/>
                <a:gd name="T74" fmla="*/ 142 w 142"/>
                <a:gd name="T75" fmla="*/ 159 h 15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2" h="159">
                  <a:moveTo>
                    <a:pt x="76" y="22"/>
                  </a:moveTo>
                  <a:lnTo>
                    <a:pt x="51" y="20"/>
                  </a:lnTo>
                  <a:lnTo>
                    <a:pt x="35" y="17"/>
                  </a:lnTo>
                  <a:lnTo>
                    <a:pt x="32" y="10"/>
                  </a:lnTo>
                  <a:lnTo>
                    <a:pt x="32" y="6"/>
                  </a:lnTo>
                  <a:lnTo>
                    <a:pt x="27" y="0"/>
                  </a:lnTo>
                  <a:lnTo>
                    <a:pt x="12" y="0"/>
                  </a:lnTo>
                  <a:lnTo>
                    <a:pt x="0" y="0"/>
                  </a:lnTo>
                  <a:lnTo>
                    <a:pt x="16" y="122"/>
                  </a:lnTo>
                  <a:lnTo>
                    <a:pt x="27" y="132"/>
                  </a:lnTo>
                  <a:lnTo>
                    <a:pt x="41" y="143"/>
                  </a:lnTo>
                  <a:lnTo>
                    <a:pt x="61" y="153"/>
                  </a:lnTo>
                  <a:lnTo>
                    <a:pt x="86" y="155"/>
                  </a:lnTo>
                  <a:lnTo>
                    <a:pt x="118" y="158"/>
                  </a:lnTo>
                  <a:lnTo>
                    <a:pt x="137" y="155"/>
                  </a:lnTo>
                  <a:lnTo>
                    <a:pt x="141" y="146"/>
                  </a:lnTo>
                  <a:lnTo>
                    <a:pt x="138" y="135"/>
                  </a:lnTo>
                  <a:lnTo>
                    <a:pt x="125" y="100"/>
                  </a:lnTo>
                  <a:lnTo>
                    <a:pt x="114" y="66"/>
                  </a:lnTo>
                  <a:lnTo>
                    <a:pt x="109" y="40"/>
                  </a:lnTo>
                  <a:lnTo>
                    <a:pt x="109" y="33"/>
                  </a:lnTo>
                  <a:lnTo>
                    <a:pt x="103" y="23"/>
                  </a:lnTo>
                  <a:lnTo>
                    <a:pt x="94" y="22"/>
                  </a:lnTo>
                  <a:lnTo>
                    <a:pt x="76" y="2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85435" name="Freeform 286"/>
            <p:cNvSpPr>
              <a:spLocks/>
            </p:cNvSpPr>
            <p:nvPr/>
          </p:nvSpPr>
          <p:spPr bwMode="auto">
            <a:xfrm>
              <a:off x="714" y="2812"/>
              <a:ext cx="111" cy="145"/>
            </a:xfrm>
            <a:custGeom>
              <a:avLst/>
              <a:gdLst>
                <a:gd name="T0" fmla="*/ 71 w 111"/>
                <a:gd name="T1" fmla="*/ 27 h 145"/>
                <a:gd name="T2" fmla="*/ 52 w 111"/>
                <a:gd name="T3" fmla="*/ 26 h 145"/>
                <a:gd name="T4" fmla="*/ 30 w 111"/>
                <a:gd name="T5" fmla="*/ 24 h 145"/>
                <a:gd name="T6" fmla="*/ 17 w 111"/>
                <a:gd name="T7" fmla="*/ 18 h 145"/>
                <a:gd name="T8" fmla="*/ 9 w 111"/>
                <a:gd name="T9" fmla="*/ 12 h 145"/>
                <a:gd name="T10" fmla="*/ 0 w 111"/>
                <a:gd name="T11" fmla="*/ 0 h 145"/>
                <a:gd name="T12" fmla="*/ 13 w 111"/>
                <a:gd name="T13" fmla="*/ 110 h 145"/>
                <a:gd name="T14" fmla="*/ 22 w 111"/>
                <a:gd name="T15" fmla="*/ 120 h 145"/>
                <a:gd name="T16" fmla="*/ 34 w 111"/>
                <a:gd name="T17" fmla="*/ 128 h 145"/>
                <a:gd name="T18" fmla="*/ 47 w 111"/>
                <a:gd name="T19" fmla="*/ 136 h 145"/>
                <a:gd name="T20" fmla="*/ 57 w 111"/>
                <a:gd name="T21" fmla="*/ 139 h 145"/>
                <a:gd name="T22" fmla="*/ 71 w 111"/>
                <a:gd name="T23" fmla="*/ 141 h 145"/>
                <a:gd name="T24" fmla="*/ 86 w 111"/>
                <a:gd name="T25" fmla="*/ 144 h 145"/>
                <a:gd name="T26" fmla="*/ 100 w 111"/>
                <a:gd name="T27" fmla="*/ 144 h 145"/>
                <a:gd name="T28" fmla="*/ 106 w 111"/>
                <a:gd name="T29" fmla="*/ 141 h 145"/>
                <a:gd name="T30" fmla="*/ 110 w 111"/>
                <a:gd name="T31" fmla="*/ 136 h 145"/>
                <a:gd name="T32" fmla="*/ 108 w 111"/>
                <a:gd name="T33" fmla="*/ 128 h 145"/>
                <a:gd name="T34" fmla="*/ 98 w 111"/>
                <a:gd name="T35" fmla="*/ 107 h 145"/>
                <a:gd name="T36" fmla="*/ 83 w 111"/>
                <a:gd name="T37" fmla="*/ 43 h 145"/>
                <a:gd name="T38" fmla="*/ 80 w 111"/>
                <a:gd name="T39" fmla="*/ 32 h 145"/>
                <a:gd name="T40" fmla="*/ 71 w 111"/>
                <a:gd name="T41" fmla="*/ 27 h 14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1"/>
                <a:gd name="T64" fmla="*/ 0 h 145"/>
                <a:gd name="T65" fmla="*/ 111 w 111"/>
                <a:gd name="T66" fmla="*/ 145 h 14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1" h="145">
                  <a:moveTo>
                    <a:pt x="71" y="27"/>
                  </a:moveTo>
                  <a:lnTo>
                    <a:pt x="52" y="26"/>
                  </a:lnTo>
                  <a:lnTo>
                    <a:pt x="30" y="24"/>
                  </a:lnTo>
                  <a:lnTo>
                    <a:pt x="17" y="18"/>
                  </a:lnTo>
                  <a:lnTo>
                    <a:pt x="9" y="12"/>
                  </a:lnTo>
                  <a:lnTo>
                    <a:pt x="0" y="0"/>
                  </a:lnTo>
                  <a:lnTo>
                    <a:pt x="13" y="110"/>
                  </a:lnTo>
                  <a:lnTo>
                    <a:pt x="22" y="120"/>
                  </a:lnTo>
                  <a:lnTo>
                    <a:pt x="34" y="128"/>
                  </a:lnTo>
                  <a:lnTo>
                    <a:pt x="47" y="136"/>
                  </a:lnTo>
                  <a:lnTo>
                    <a:pt x="57" y="139"/>
                  </a:lnTo>
                  <a:lnTo>
                    <a:pt x="71" y="141"/>
                  </a:lnTo>
                  <a:lnTo>
                    <a:pt x="86" y="144"/>
                  </a:lnTo>
                  <a:lnTo>
                    <a:pt x="100" y="144"/>
                  </a:lnTo>
                  <a:lnTo>
                    <a:pt x="106" y="141"/>
                  </a:lnTo>
                  <a:lnTo>
                    <a:pt x="110" y="136"/>
                  </a:lnTo>
                  <a:lnTo>
                    <a:pt x="108" y="128"/>
                  </a:lnTo>
                  <a:lnTo>
                    <a:pt x="98" y="107"/>
                  </a:lnTo>
                  <a:lnTo>
                    <a:pt x="83" y="43"/>
                  </a:lnTo>
                  <a:lnTo>
                    <a:pt x="80" y="32"/>
                  </a:lnTo>
                  <a:lnTo>
                    <a:pt x="71" y="27"/>
                  </a:lnTo>
                </a:path>
              </a:pathLst>
            </a:custGeom>
            <a:solidFill>
              <a:srgbClr val="606060"/>
            </a:solidFill>
            <a:ln w="9525" cap="rnd">
              <a:noFill/>
              <a:round/>
              <a:headEnd type="none" w="sm" len="sm"/>
              <a:tailEnd type="none" w="sm" len="sm"/>
            </a:ln>
          </p:spPr>
          <p:txBody>
            <a:bodyPr/>
            <a:lstStyle/>
            <a:p>
              <a:endParaRPr lang="es-ES"/>
            </a:p>
          </p:txBody>
        </p:sp>
        <p:sp>
          <p:nvSpPr>
            <p:cNvPr id="85436" name="Freeform 287"/>
            <p:cNvSpPr>
              <a:spLocks/>
            </p:cNvSpPr>
            <p:nvPr/>
          </p:nvSpPr>
          <p:spPr bwMode="auto">
            <a:xfrm>
              <a:off x="931" y="2956"/>
              <a:ext cx="27" cy="83"/>
            </a:xfrm>
            <a:custGeom>
              <a:avLst/>
              <a:gdLst>
                <a:gd name="T0" fmla="*/ 12 w 27"/>
                <a:gd name="T1" fmla="*/ 0 h 83"/>
                <a:gd name="T2" fmla="*/ 26 w 27"/>
                <a:gd name="T3" fmla="*/ 3 h 83"/>
                <a:gd name="T4" fmla="*/ 12 w 27"/>
                <a:gd name="T5" fmla="*/ 7 h 83"/>
                <a:gd name="T6" fmla="*/ 12 w 27"/>
                <a:gd name="T7" fmla="*/ 14 h 83"/>
                <a:gd name="T8" fmla="*/ 12 w 27"/>
                <a:gd name="T9" fmla="*/ 21 h 83"/>
                <a:gd name="T10" fmla="*/ 12 w 27"/>
                <a:gd name="T11" fmla="*/ 37 h 83"/>
                <a:gd name="T12" fmla="*/ 12 w 27"/>
                <a:gd name="T13" fmla="*/ 82 h 83"/>
                <a:gd name="T14" fmla="*/ 0 w 27"/>
                <a:gd name="T15" fmla="*/ 80 h 83"/>
                <a:gd name="T16" fmla="*/ 0 w 27"/>
                <a:gd name="T17" fmla="*/ 35 h 83"/>
                <a:gd name="T18" fmla="*/ 12 w 27"/>
                <a:gd name="T19" fmla="*/ 22 h 83"/>
                <a:gd name="T20" fmla="*/ 0 w 27"/>
                <a:gd name="T21" fmla="*/ 15 h 83"/>
                <a:gd name="T22" fmla="*/ 0 w 27"/>
                <a:gd name="T23" fmla="*/ 14 h 83"/>
                <a:gd name="T24" fmla="*/ 0 w 27"/>
                <a:gd name="T25" fmla="*/ 8 h 83"/>
                <a:gd name="T26" fmla="*/ 12 w 27"/>
                <a:gd name="T27" fmla="*/ 3 h 83"/>
                <a:gd name="T28" fmla="*/ 12 w 27"/>
                <a:gd name="T29" fmla="*/ 0 h 8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
                <a:gd name="T46" fmla="*/ 0 h 83"/>
                <a:gd name="T47" fmla="*/ 27 w 27"/>
                <a:gd name="T48" fmla="*/ 83 h 8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 h="83">
                  <a:moveTo>
                    <a:pt x="12" y="0"/>
                  </a:moveTo>
                  <a:lnTo>
                    <a:pt x="26" y="3"/>
                  </a:lnTo>
                  <a:lnTo>
                    <a:pt x="12" y="7"/>
                  </a:lnTo>
                  <a:lnTo>
                    <a:pt x="12" y="14"/>
                  </a:lnTo>
                  <a:lnTo>
                    <a:pt x="12" y="21"/>
                  </a:lnTo>
                  <a:lnTo>
                    <a:pt x="12" y="37"/>
                  </a:lnTo>
                  <a:lnTo>
                    <a:pt x="12" y="82"/>
                  </a:lnTo>
                  <a:lnTo>
                    <a:pt x="0" y="80"/>
                  </a:lnTo>
                  <a:lnTo>
                    <a:pt x="0" y="35"/>
                  </a:lnTo>
                  <a:lnTo>
                    <a:pt x="12" y="22"/>
                  </a:lnTo>
                  <a:lnTo>
                    <a:pt x="0" y="15"/>
                  </a:lnTo>
                  <a:lnTo>
                    <a:pt x="0" y="14"/>
                  </a:lnTo>
                  <a:lnTo>
                    <a:pt x="0" y="8"/>
                  </a:lnTo>
                  <a:lnTo>
                    <a:pt x="12" y="3"/>
                  </a:lnTo>
                  <a:lnTo>
                    <a:pt x="12" y="0"/>
                  </a:lnTo>
                </a:path>
              </a:pathLst>
            </a:custGeom>
            <a:solidFill>
              <a:srgbClr val="606060"/>
            </a:solidFill>
            <a:ln w="9525" cap="rnd">
              <a:noFill/>
              <a:round/>
              <a:headEnd type="none" w="sm" len="sm"/>
              <a:tailEnd type="none" w="sm" len="sm"/>
            </a:ln>
          </p:spPr>
          <p:txBody>
            <a:bodyPr/>
            <a:lstStyle/>
            <a:p>
              <a:endParaRPr lang="es-ES"/>
            </a:p>
          </p:txBody>
        </p:sp>
        <p:sp>
          <p:nvSpPr>
            <p:cNvPr id="85437" name="Freeform 288"/>
            <p:cNvSpPr>
              <a:spLocks/>
            </p:cNvSpPr>
            <p:nvPr/>
          </p:nvSpPr>
          <p:spPr bwMode="auto">
            <a:xfrm>
              <a:off x="915" y="2956"/>
              <a:ext cx="29" cy="26"/>
            </a:xfrm>
            <a:custGeom>
              <a:avLst/>
              <a:gdLst>
                <a:gd name="T0" fmla="*/ 28 w 29"/>
                <a:gd name="T1" fmla="*/ 0 h 26"/>
                <a:gd name="T2" fmla="*/ 13 w 29"/>
                <a:gd name="T3" fmla="*/ 25 h 26"/>
                <a:gd name="T4" fmla="*/ 2 w 29"/>
                <a:gd name="T5" fmla="*/ 25 h 26"/>
                <a:gd name="T6" fmla="*/ 0 w 29"/>
                <a:gd name="T7" fmla="*/ 25 h 26"/>
                <a:gd name="T8" fmla="*/ 7 w 29"/>
                <a:gd name="T9" fmla="*/ 0 h 26"/>
                <a:gd name="T10" fmla="*/ 28 w 29"/>
                <a:gd name="T11" fmla="*/ 0 h 26"/>
                <a:gd name="T12" fmla="*/ 0 60000 65536"/>
                <a:gd name="T13" fmla="*/ 0 60000 65536"/>
                <a:gd name="T14" fmla="*/ 0 60000 65536"/>
                <a:gd name="T15" fmla="*/ 0 60000 65536"/>
                <a:gd name="T16" fmla="*/ 0 60000 65536"/>
                <a:gd name="T17" fmla="*/ 0 60000 65536"/>
                <a:gd name="T18" fmla="*/ 0 w 29"/>
                <a:gd name="T19" fmla="*/ 0 h 26"/>
                <a:gd name="T20" fmla="*/ 29 w 29"/>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29" h="26">
                  <a:moveTo>
                    <a:pt x="28" y="0"/>
                  </a:moveTo>
                  <a:lnTo>
                    <a:pt x="13" y="25"/>
                  </a:lnTo>
                  <a:lnTo>
                    <a:pt x="2" y="25"/>
                  </a:lnTo>
                  <a:lnTo>
                    <a:pt x="0" y="25"/>
                  </a:lnTo>
                  <a:lnTo>
                    <a:pt x="7" y="0"/>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85438" name="Rectangle 289"/>
            <p:cNvSpPr>
              <a:spLocks noChangeArrowheads="1"/>
            </p:cNvSpPr>
            <p:nvPr/>
          </p:nvSpPr>
          <p:spPr bwMode="auto">
            <a:xfrm>
              <a:off x="1051" y="2951"/>
              <a:ext cx="62" cy="181"/>
            </a:xfrm>
            <a:prstGeom prst="rect">
              <a:avLst/>
            </a:prstGeom>
            <a:solidFill>
              <a:srgbClr val="402000"/>
            </a:solidFill>
            <a:ln w="12700">
              <a:solidFill>
                <a:srgbClr val="000000"/>
              </a:solidFill>
              <a:miter lim="800000"/>
              <a:headEnd/>
              <a:tailEnd/>
            </a:ln>
          </p:spPr>
          <p:txBody>
            <a:bodyPr wrap="none" anchor="ctr"/>
            <a:lstStyle/>
            <a:p>
              <a:pPr eaLnBrk="0" hangingPunct="0"/>
              <a:endParaRPr lang="es-ES"/>
            </a:p>
          </p:txBody>
        </p:sp>
        <p:sp>
          <p:nvSpPr>
            <p:cNvPr id="85439" name="Freeform 290"/>
            <p:cNvSpPr>
              <a:spLocks/>
            </p:cNvSpPr>
            <p:nvPr/>
          </p:nvSpPr>
          <p:spPr bwMode="auto">
            <a:xfrm>
              <a:off x="1112" y="2933"/>
              <a:ext cx="34" cy="203"/>
            </a:xfrm>
            <a:custGeom>
              <a:avLst/>
              <a:gdLst>
                <a:gd name="T0" fmla="*/ 0 w 34"/>
                <a:gd name="T1" fmla="*/ 6 h 203"/>
                <a:gd name="T2" fmla="*/ 0 w 34"/>
                <a:gd name="T3" fmla="*/ 202 h 203"/>
                <a:gd name="T4" fmla="*/ 33 w 34"/>
                <a:gd name="T5" fmla="*/ 168 h 203"/>
                <a:gd name="T6" fmla="*/ 33 w 34"/>
                <a:gd name="T7" fmla="*/ 0 h 203"/>
                <a:gd name="T8" fmla="*/ 0 w 34"/>
                <a:gd name="T9" fmla="*/ 6 h 203"/>
                <a:gd name="T10" fmla="*/ 0 60000 65536"/>
                <a:gd name="T11" fmla="*/ 0 60000 65536"/>
                <a:gd name="T12" fmla="*/ 0 60000 65536"/>
                <a:gd name="T13" fmla="*/ 0 60000 65536"/>
                <a:gd name="T14" fmla="*/ 0 60000 65536"/>
                <a:gd name="T15" fmla="*/ 0 w 34"/>
                <a:gd name="T16" fmla="*/ 0 h 203"/>
                <a:gd name="T17" fmla="*/ 34 w 34"/>
                <a:gd name="T18" fmla="*/ 203 h 203"/>
              </a:gdLst>
              <a:ahLst/>
              <a:cxnLst>
                <a:cxn ang="T10">
                  <a:pos x="T0" y="T1"/>
                </a:cxn>
                <a:cxn ang="T11">
                  <a:pos x="T2" y="T3"/>
                </a:cxn>
                <a:cxn ang="T12">
                  <a:pos x="T4" y="T5"/>
                </a:cxn>
                <a:cxn ang="T13">
                  <a:pos x="T6" y="T7"/>
                </a:cxn>
                <a:cxn ang="T14">
                  <a:pos x="T8" y="T9"/>
                </a:cxn>
              </a:cxnLst>
              <a:rect l="T15" t="T16" r="T17" b="T18"/>
              <a:pathLst>
                <a:path w="34" h="203">
                  <a:moveTo>
                    <a:pt x="0" y="6"/>
                  </a:moveTo>
                  <a:lnTo>
                    <a:pt x="0" y="202"/>
                  </a:lnTo>
                  <a:lnTo>
                    <a:pt x="33" y="168"/>
                  </a:lnTo>
                  <a:lnTo>
                    <a:pt x="33" y="0"/>
                  </a:lnTo>
                  <a:lnTo>
                    <a:pt x="0" y="6"/>
                  </a:lnTo>
                </a:path>
              </a:pathLst>
            </a:custGeom>
            <a:solidFill>
              <a:srgbClr val="201000"/>
            </a:solidFill>
            <a:ln w="12700" cap="rnd">
              <a:solidFill>
                <a:srgbClr val="000000"/>
              </a:solidFill>
              <a:round/>
              <a:headEnd type="none" w="sm" len="sm"/>
              <a:tailEnd type="none" w="sm" len="sm"/>
            </a:ln>
          </p:spPr>
          <p:txBody>
            <a:bodyPr/>
            <a:lstStyle/>
            <a:p>
              <a:endParaRPr lang="es-ES"/>
            </a:p>
          </p:txBody>
        </p:sp>
        <p:sp>
          <p:nvSpPr>
            <p:cNvPr id="85440" name="Freeform 291"/>
            <p:cNvSpPr>
              <a:spLocks/>
            </p:cNvSpPr>
            <p:nvPr/>
          </p:nvSpPr>
          <p:spPr bwMode="auto">
            <a:xfrm>
              <a:off x="741" y="2690"/>
              <a:ext cx="809" cy="244"/>
            </a:xfrm>
            <a:custGeom>
              <a:avLst/>
              <a:gdLst>
                <a:gd name="T0" fmla="*/ 411 w 809"/>
                <a:gd name="T1" fmla="*/ 0 h 244"/>
                <a:gd name="T2" fmla="*/ 808 w 809"/>
                <a:gd name="T3" fmla="*/ 0 h 244"/>
                <a:gd name="T4" fmla="*/ 592 w 809"/>
                <a:gd name="T5" fmla="*/ 243 h 244"/>
                <a:gd name="T6" fmla="*/ 0 w 809"/>
                <a:gd name="T7" fmla="*/ 243 h 244"/>
                <a:gd name="T8" fmla="*/ 411 w 809"/>
                <a:gd name="T9" fmla="*/ 0 h 244"/>
                <a:gd name="T10" fmla="*/ 0 60000 65536"/>
                <a:gd name="T11" fmla="*/ 0 60000 65536"/>
                <a:gd name="T12" fmla="*/ 0 60000 65536"/>
                <a:gd name="T13" fmla="*/ 0 60000 65536"/>
                <a:gd name="T14" fmla="*/ 0 60000 65536"/>
                <a:gd name="T15" fmla="*/ 0 w 809"/>
                <a:gd name="T16" fmla="*/ 0 h 244"/>
                <a:gd name="T17" fmla="*/ 809 w 809"/>
                <a:gd name="T18" fmla="*/ 244 h 244"/>
              </a:gdLst>
              <a:ahLst/>
              <a:cxnLst>
                <a:cxn ang="T10">
                  <a:pos x="T0" y="T1"/>
                </a:cxn>
                <a:cxn ang="T11">
                  <a:pos x="T2" y="T3"/>
                </a:cxn>
                <a:cxn ang="T12">
                  <a:pos x="T4" y="T5"/>
                </a:cxn>
                <a:cxn ang="T13">
                  <a:pos x="T6" y="T7"/>
                </a:cxn>
                <a:cxn ang="T14">
                  <a:pos x="T8" y="T9"/>
                </a:cxn>
              </a:cxnLst>
              <a:rect l="T15" t="T16" r="T17" b="T18"/>
              <a:pathLst>
                <a:path w="809" h="244">
                  <a:moveTo>
                    <a:pt x="411" y="0"/>
                  </a:moveTo>
                  <a:lnTo>
                    <a:pt x="808" y="0"/>
                  </a:lnTo>
                  <a:lnTo>
                    <a:pt x="592" y="243"/>
                  </a:lnTo>
                  <a:lnTo>
                    <a:pt x="0" y="243"/>
                  </a:lnTo>
                  <a:lnTo>
                    <a:pt x="411" y="0"/>
                  </a:lnTo>
                </a:path>
              </a:pathLst>
            </a:custGeom>
            <a:solidFill>
              <a:srgbClr val="603000"/>
            </a:solidFill>
            <a:ln w="12700" cap="rnd">
              <a:solidFill>
                <a:srgbClr val="000000"/>
              </a:solidFill>
              <a:round/>
              <a:headEnd type="none" w="sm" len="sm"/>
              <a:tailEnd type="none" w="sm" len="sm"/>
            </a:ln>
          </p:spPr>
          <p:txBody>
            <a:bodyPr/>
            <a:lstStyle/>
            <a:p>
              <a:endParaRPr lang="es-ES"/>
            </a:p>
          </p:txBody>
        </p:sp>
        <p:sp>
          <p:nvSpPr>
            <p:cNvPr id="85441" name="Freeform 292"/>
            <p:cNvSpPr>
              <a:spLocks/>
            </p:cNvSpPr>
            <p:nvPr/>
          </p:nvSpPr>
          <p:spPr bwMode="auto">
            <a:xfrm>
              <a:off x="1335" y="2690"/>
              <a:ext cx="216" cy="268"/>
            </a:xfrm>
            <a:custGeom>
              <a:avLst/>
              <a:gdLst>
                <a:gd name="T0" fmla="*/ 0 w 216"/>
                <a:gd name="T1" fmla="*/ 244 h 268"/>
                <a:gd name="T2" fmla="*/ 215 w 216"/>
                <a:gd name="T3" fmla="*/ 0 h 268"/>
                <a:gd name="T4" fmla="*/ 215 w 216"/>
                <a:gd name="T5" fmla="*/ 10 h 268"/>
                <a:gd name="T6" fmla="*/ 0 w 216"/>
                <a:gd name="T7" fmla="*/ 267 h 268"/>
                <a:gd name="T8" fmla="*/ 0 w 216"/>
                <a:gd name="T9" fmla="*/ 244 h 268"/>
                <a:gd name="T10" fmla="*/ 0 60000 65536"/>
                <a:gd name="T11" fmla="*/ 0 60000 65536"/>
                <a:gd name="T12" fmla="*/ 0 60000 65536"/>
                <a:gd name="T13" fmla="*/ 0 60000 65536"/>
                <a:gd name="T14" fmla="*/ 0 60000 65536"/>
                <a:gd name="T15" fmla="*/ 0 w 216"/>
                <a:gd name="T16" fmla="*/ 0 h 268"/>
                <a:gd name="T17" fmla="*/ 216 w 216"/>
                <a:gd name="T18" fmla="*/ 268 h 268"/>
              </a:gdLst>
              <a:ahLst/>
              <a:cxnLst>
                <a:cxn ang="T10">
                  <a:pos x="T0" y="T1"/>
                </a:cxn>
                <a:cxn ang="T11">
                  <a:pos x="T2" y="T3"/>
                </a:cxn>
                <a:cxn ang="T12">
                  <a:pos x="T4" y="T5"/>
                </a:cxn>
                <a:cxn ang="T13">
                  <a:pos x="T6" y="T7"/>
                </a:cxn>
                <a:cxn ang="T14">
                  <a:pos x="T8" y="T9"/>
                </a:cxn>
              </a:cxnLst>
              <a:rect l="T15" t="T16" r="T17" b="T18"/>
              <a:pathLst>
                <a:path w="216" h="268">
                  <a:moveTo>
                    <a:pt x="0" y="244"/>
                  </a:moveTo>
                  <a:lnTo>
                    <a:pt x="215" y="0"/>
                  </a:lnTo>
                  <a:lnTo>
                    <a:pt x="215" y="10"/>
                  </a:lnTo>
                  <a:lnTo>
                    <a:pt x="0" y="267"/>
                  </a:lnTo>
                  <a:lnTo>
                    <a:pt x="0" y="244"/>
                  </a:lnTo>
                </a:path>
              </a:pathLst>
            </a:custGeom>
            <a:solidFill>
              <a:srgbClr val="201000"/>
            </a:solidFill>
            <a:ln w="12700" cap="rnd">
              <a:solidFill>
                <a:srgbClr val="000000"/>
              </a:solidFill>
              <a:round/>
              <a:headEnd type="none" w="sm" len="sm"/>
              <a:tailEnd type="none" w="sm" len="sm"/>
            </a:ln>
          </p:spPr>
          <p:txBody>
            <a:bodyPr/>
            <a:lstStyle/>
            <a:p>
              <a:endParaRPr lang="es-ES"/>
            </a:p>
          </p:txBody>
        </p:sp>
        <p:sp>
          <p:nvSpPr>
            <p:cNvPr id="85442" name="Freeform 293"/>
            <p:cNvSpPr>
              <a:spLocks/>
            </p:cNvSpPr>
            <p:nvPr/>
          </p:nvSpPr>
          <p:spPr bwMode="auto">
            <a:xfrm>
              <a:off x="741" y="2932"/>
              <a:ext cx="595" cy="26"/>
            </a:xfrm>
            <a:custGeom>
              <a:avLst/>
              <a:gdLst>
                <a:gd name="T0" fmla="*/ 594 w 595"/>
                <a:gd name="T1" fmla="*/ 25 h 26"/>
                <a:gd name="T2" fmla="*/ 594 w 595"/>
                <a:gd name="T3" fmla="*/ 0 h 26"/>
                <a:gd name="T4" fmla="*/ 0 w 595"/>
                <a:gd name="T5" fmla="*/ 0 h 26"/>
                <a:gd name="T6" fmla="*/ 0 w 595"/>
                <a:gd name="T7" fmla="*/ 25 h 26"/>
                <a:gd name="T8" fmla="*/ 594 w 595"/>
                <a:gd name="T9" fmla="*/ 25 h 26"/>
                <a:gd name="T10" fmla="*/ 0 60000 65536"/>
                <a:gd name="T11" fmla="*/ 0 60000 65536"/>
                <a:gd name="T12" fmla="*/ 0 60000 65536"/>
                <a:gd name="T13" fmla="*/ 0 60000 65536"/>
                <a:gd name="T14" fmla="*/ 0 60000 65536"/>
                <a:gd name="T15" fmla="*/ 0 w 595"/>
                <a:gd name="T16" fmla="*/ 0 h 26"/>
                <a:gd name="T17" fmla="*/ 595 w 595"/>
                <a:gd name="T18" fmla="*/ 26 h 26"/>
              </a:gdLst>
              <a:ahLst/>
              <a:cxnLst>
                <a:cxn ang="T10">
                  <a:pos x="T0" y="T1"/>
                </a:cxn>
                <a:cxn ang="T11">
                  <a:pos x="T2" y="T3"/>
                </a:cxn>
                <a:cxn ang="T12">
                  <a:pos x="T4" y="T5"/>
                </a:cxn>
                <a:cxn ang="T13">
                  <a:pos x="T6" y="T7"/>
                </a:cxn>
                <a:cxn ang="T14">
                  <a:pos x="T8" y="T9"/>
                </a:cxn>
              </a:cxnLst>
              <a:rect l="T15" t="T16" r="T17" b="T18"/>
              <a:pathLst>
                <a:path w="595" h="26">
                  <a:moveTo>
                    <a:pt x="594" y="25"/>
                  </a:moveTo>
                  <a:lnTo>
                    <a:pt x="594" y="0"/>
                  </a:lnTo>
                  <a:lnTo>
                    <a:pt x="0" y="0"/>
                  </a:lnTo>
                  <a:lnTo>
                    <a:pt x="0" y="25"/>
                  </a:lnTo>
                  <a:lnTo>
                    <a:pt x="594" y="25"/>
                  </a:lnTo>
                </a:path>
              </a:pathLst>
            </a:custGeom>
            <a:solidFill>
              <a:srgbClr val="402000"/>
            </a:solidFill>
            <a:ln w="12700" cap="rnd">
              <a:solidFill>
                <a:srgbClr val="000000"/>
              </a:solidFill>
              <a:round/>
              <a:headEnd type="none" w="sm" len="sm"/>
              <a:tailEnd type="none" w="sm" len="sm"/>
            </a:ln>
          </p:spPr>
          <p:txBody>
            <a:bodyPr/>
            <a:lstStyle/>
            <a:p>
              <a:endParaRPr lang="es-ES"/>
            </a:p>
          </p:txBody>
        </p:sp>
        <p:sp>
          <p:nvSpPr>
            <p:cNvPr id="85443" name="Freeform 294"/>
            <p:cNvSpPr>
              <a:spLocks/>
            </p:cNvSpPr>
            <p:nvPr/>
          </p:nvSpPr>
          <p:spPr bwMode="auto">
            <a:xfrm>
              <a:off x="1404" y="2971"/>
              <a:ext cx="93" cy="44"/>
            </a:xfrm>
            <a:custGeom>
              <a:avLst/>
              <a:gdLst>
                <a:gd name="T0" fmla="*/ 54 w 93"/>
                <a:gd name="T1" fmla="*/ 0 h 44"/>
                <a:gd name="T2" fmla="*/ 56 w 93"/>
                <a:gd name="T3" fmla="*/ 12 h 44"/>
                <a:gd name="T4" fmla="*/ 31 w 93"/>
                <a:gd name="T5" fmla="*/ 21 h 44"/>
                <a:gd name="T6" fmla="*/ 10 w 93"/>
                <a:gd name="T7" fmla="*/ 27 h 44"/>
                <a:gd name="T8" fmla="*/ 0 w 93"/>
                <a:gd name="T9" fmla="*/ 29 h 44"/>
                <a:gd name="T10" fmla="*/ 0 w 93"/>
                <a:gd name="T11" fmla="*/ 37 h 44"/>
                <a:gd name="T12" fmla="*/ 15 w 93"/>
                <a:gd name="T13" fmla="*/ 40 h 44"/>
                <a:gd name="T14" fmla="*/ 36 w 93"/>
                <a:gd name="T15" fmla="*/ 43 h 44"/>
                <a:gd name="T16" fmla="*/ 56 w 93"/>
                <a:gd name="T17" fmla="*/ 39 h 44"/>
                <a:gd name="T18" fmla="*/ 67 w 93"/>
                <a:gd name="T19" fmla="*/ 36 h 44"/>
                <a:gd name="T20" fmla="*/ 67 w 93"/>
                <a:gd name="T21" fmla="*/ 39 h 44"/>
                <a:gd name="T22" fmla="*/ 81 w 93"/>
                <a:gd name="T23" fmla="*/ 39 h 44"/>
                <a:gd name="T24" fmla="*/ 92 w 93"/>
                <a:gd name="T25" fmla="*/ 37 h 44"/>
                <a:gd name="T26" fmla="*/ 92 w 93"/>
                <a:gd name="T27" fmla="*/ 31 h 44"/>
                <a:gd name="T28" fmla="*/ 92 w 93"/>
                <a:gd name="T29" fmla="*/ 29 h 44"/>
                <a:gd name="T30" fmla="*/ 92 w 93"/>
                <a:gd name="T31" fmla="*/ 20 h 44"/>
                <a:gd name="T32" fmla="*/ 89 w 93"/>
                <a:gd name="T33" fmla="*/ 14 h 44"/>
                <a:gd name="T34" fmla="*/ 84 w 93"/>
                <a:gd name="T35" fmla="*/ 10 h 44"/>
                <a:gd name="T36" fmla="*/ 84 w 93"/>
                <a:gd name="T37" fmla="*/ 0 h 44"/>
                <a:gd name="T38" fmla="*/ 54 w 93"/>
                <a:gd name="T39" fmla="*/ 0 h 4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3"/>
                <a:gd name="T61" fmla="*/ 0 h 44"/>
                <a:gd name="T62" fmla="*/ 93 w 93"/>
                <a:gd name="T63" fmla="*/ 44 h 4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3" h="44">
                  <a:moveTo>
                    <a:pt x="54" y="0"/>
                  </a:moveTo>
                  <a:lnTo>
                    <a:pt x="56" y="12"/>
                  </a:lnTo>
                  <a:lnTo>
                    <a:pt x="31" y="21"/>
                  </a:lnTo>
                  <a:lnTo>
                    <a:pt x="10" y="27"/>
                  </a:lnTo>
                  <a:lnTo>
                    <a:pt x="0" y="29"/>
                  </a:lnTo>
                  <a:lnTo>
                    <a:pt x="0" y="37"/>
                  </a:lnTo>
                  <a:lnTo>
                    <a:pt x="15" y="40"/>
                  </a:lnTo>
                  <a:lnTo>
                    <a:pt x="36" y="43"/>
                  </a:lnTo>
                  <a:lnTo>
                    <a:pt x="56" y="39"/>
                  </a:lnTo>
                  <a:lnTo>
                    <a:pt x="67" y="36"/>
                  </a:lnTo>
                  <a:lnTo>
                    <a:pt x="67" y="39"/>
                  </a:lnTo>
                  <a:lnTo>
                    <a:pt x="81" y="39"/>
                  </a:lnTo>
                  <a:lnTo>
                    <a:pt x="92" y="37"/>
                  </a:lnTo>
                  <a:lnTo>
                    <a:pt x="92" y="31"/>
                  </a:lnTo>
                  <a:lnTo>
                    <a:pt x="92" y="29"/>
                  </a:lnTo>
                  <a:lnTo>
                    <a:pt x="92" y="20"/>
                  </a:lnTo>
                  <a:lnTo>
                    <a:pt x="89" y="14"/>
                  </a:lnTo>
                  <a:lnTo>
                    <a:pt x="84" y="10"/>
                  </a:lnTo>
                  <a:lnTo>
                    <a:pt x="84" y="0"/>
                  </a:lnTo>
                  <a:lnTo>
                    <a:pt x="54"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444" name="Freeform 295"/>
            <p:cNvSpPr>
              <a:spLocks/>
            </p:cNvSpPr>
            <p:nvPr/>
          </p:nvSpPr>
          <p:spPr bwMode="auto">
            <a:xfrm>
              <a:off x="1433" y="2987"/>
              <a:ext cx="26" cy="24"/>
            </a:xfrm>
            <a:custGeom>
              <a:avLst/>
              <a:gdLst>
                <a:gd name="T0" fmla="*/ 19 w 26"/>
                <a:gd name="T1" fmla="*/ 0 h 24"/>
                <a:gd name="T2" fmla="*/ 25 w 26"/>
                <a:gd name="T3" fmla="*/ 12 h 24"/>
                <a:gd name="T4" fmla="*/ 2 w 26"/>
                <a:gd name="T5" fmla="*/ 23 h 24"/>
                <a:gd name="T6" fmla="*/ 0 w 26"/>
                <a:gd name="T7" fmla="*/ 14 h 24"/>
                <a:gd name="T8" fmla="*/ 19 w 26"/>
                <a:gd name="T9" fmla="*/ 0 h 24"/>
                <a:gd name="T10" fmla="*/ 0 60000 65536"/>
                <a:gd name="T11" fmla="*/ 0 60000 65536"/>
                <a:gd name="T12" fmla="*/ 0 60000 65536"/>
                <a:gd name="T13" fmla="*/ 0 60000 65536"/>
                <a:gd name="T14" fmla="*/ 0 60000 65536"/>
                <a:gd name="T15" fmla="*/ 0 w 26"/>
                <a:gd name="T16" fmla="*/ 0 h 24"/>
                <a:gd name="T17" fmla="*/ 26 w 26"/>
                <a:gd name="T18" fmla="*/ 24 h 24"/>
              </a:gdLst>
              <a:ahLst/>
              <a:cxnLst>
                <a:cxn ang="T10">
                  <a:pos x="T0" y="T1"/>
                </a:cxn>
                <a:cxn ang="T11">
                  <a:pos x="T2" y="T3"/>
                </a:cxn>
                <a:cxn ang="T12">
                  <a:pos x="T4" y="T5"/>
                </a:cxn>
                <a:cxn ang="T13">
                  <a:pos x="T6" y="T7"/>
                </a:cxn>
                <a:cxn ang="T14">
                  <a:pos x="T8" y="T9"/>
                </a:cxn>
              </a:cxnLst>
              <a:rect l="T15" t="T16" r="T17" b="T18"/>
              <a:pathLst>
                <a:path w="26" h="24">
                  <a:moveTo>
                    <a:pt x="19" y="0"/>
                  </a:moveTo>
                  <a:lnTo>
                    <a:pt x="25" y="12"/>
                  </a:lnTo>
                  <a:lnTo>
                    <a:pt x="2" y="23"/>
                  </a:lnTo>
                  <a:lnTo>
                    <a:pt x="0" y="14"/>
                  </a:lnTo>
                  <a:lnTo>
                    <a:pt x="19" y="0"/>
                  </a:lnTo>
                </a:path>
              </a:pathLst>
            </a:custGeom>
            <a:solidFill>
              <a:srgbClr val="808080"/>
            </a:solidFill>
            <a:ln w="9525" cap="rnd">
              <a:noFill/>
              <a:round/>
              <a:headEnd type="none" w="sm" len="sm"/>
              <a:tailEnd type="none" w="sm" len="sm"/>
            </a:ln>
          </p:spPr>
          <p:txBody>
            <a:bodyPr/>
            <a:lstStyle/>
            <a:p>
              <a:endParaRPr lang="es-ES"/>
            </a:p>
          </p:txBody>
        </p:sp>
        <p:sp>
          <p:nvSpPr>
            <p:cNvPr id="85445" name="Freeform 296"/>
            <p:cNvSpPr>
              <a:spLocks/>
            </p:cNvSpPr>
            <p:nvPr/>
          </p:nvSpPr>
          <p:spPr bwMode="auto">
            <a:xfrm>
              <a:off x="1404" y="2997"/>
              <a:ext cx="29" cy="26"/>
            </a:xfrm>
            <a:custGeom>
              <a:avLst/>
              <a:gdLst>
                <a:gd name="T0" fmla="*/ 25 w 29"/>
                <a:gd name="T1" fmla="*/ 0 h 26"/>
                <a:gd name="T2" fmla="*/ 28 w 29"/>
                <a:gd name="T3" fmla="*/ 9 h 26"/>
                <a:gd name="T4" fmla="*/ 14 w 29"/>
                <a:gd name="T5" fmla="*/ 19 h 26"/>
                <a:gd name="T6" fmla="*/ 7 w 29"/>
                <a:gd name="T7" fmla="*/ 25 h 26"/>
                <a:gd name="T8" fmla="*/ 0 w 29"/>
                <a:gd name="T9" fmla="*/ 19 h 26"/>
                <a:gd name="T10" fmla="*/ 8 w 29"/>
                <a:gd name="T11" fmla="*/ 9 h 26"/>
                <a:gd name="T12" fmla="*/ 25 w 29"/>
                <a:gd name="T13" fmla="*/ 0 h 26"/>
                <a:gd name="T14" fmla="*/ 0 60000 65536"/>
                <a:gd name="T15" fmla="*/ 0 60000 65536"/>
                <a:gd name="T16" fmla="*/ 0 60000 65536"/>
                <a:gd name="T17" fmla="*/ 0 60000 65536"/>
                <a:gd name="T18" fmla="*/ 0 60000 65536"/>
                <a:gd name="T19" fmla="*/ 0 60000 65536"/>
                <a:gd name="T20" fmla="*/ 0 60000 65536"/>
                <a:gd name="T21" fmla="*/ 0 w 29"/>
                <a:gd name="T22" fmla="*/ 0 h 26"/>
                <a:gd name="T23" fmla="*/ 29 w 29"/>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26">
                  <a:moveTo>
                    <a:pt x="25" y="0"/>
                  </a:moveTo>
                  <a:lnTo>
                    <a:pt x="28" y="9"/>
                  </a:lnTo>
                  <a:lnTo>
                    <a:pt x="14" y="19"/>
                  </a:lnTo>
                  <a:lnTo>
                    <a:pt x="7" y="25"/>
                  </a:lnTo>
                  <a:lnTo>
                    <a:pt x="0" y="19"/>
                  </a:lnTo>
                  <a:lnTo>
                    <a:pt x="8" y="9"/>
                  </a:lnTo>
                  <a:lnTo>
                    <a:pt x="25" y="0"/>
                  </a:lnTo>
                </a:path>
              </a:pathLst>
            </a:custGeom>
            <a:solidFill>
              <a:srgbClr val="808080"/>
            </a:solidFill>
            <a:ln w="9525" cap="rnd">
              <a:noFill/>
              <a:round/>
              <a:headEnd type="none" w="sm" len="sm"/>
              <a:tailEnd type="none" w="sm" len="sm"/>
            </a:ln>
          </p:spPr>
          <p:txBody>
            <a:bodyPr/>
            <a:lstStyle/>
            <a:p>
              <a:endParaRPr lang="es-ES"/>
            </a:p>
          </p:txBody>
        </p:sp>
        <p:sp>
          <p:nvSpPr>
            <p:cNvPr id="85446" name="Freeform 297"/>
            <p:cNvSpPr>
              <a:spLocks/>
            </p:cNvSpPr>
            <p:nvPr/>
          </p:nvSpPr>
          <p:spPr bwMode="auto">
            <a:xfrm>
              <a:off x="1406" y="2987"/>
              <a:ext cx="85" cy="24"/>
            </a:xfrm>
            <a:custGeom>
              <a:avLst/>
              <a:gdLst>
                <a:gd name="T0" fmla="*/ 0 w 85"/>
                <a:gd name="T1" fmla="*/ 18 h 24"/>
                <a:gd name="T2" fmla="*/ 0 w 85"/>
                <a:gd name="T3" fmla="*/ 16 h 24"/>
                <a:gd name="T4" fmla="*/ 11 w 85"/>
                <a:gd name="T5" fmla="*/ 16 h 24"/>
                <a:gd name="T6" fmla="*/ 29 w 85"/>
                <a:gd name="T7" fmla="*/ 14 h 24"/>
                <a:gd name="T8" fmla="*/ 38 w 85"/>
                <a:gd name="T9" fmla="*/ 12 h 24"/>
                <a:gd name="T10" fmla="*/ 59 w 85"/>
                <a:gd name="T11" fmla="*/ 6 h 24"/>
                <a:gd name="T12" fmla="*/ 67 w 85"/>
                <a:gd name="T13" fmla="*/ 5 h 24"/>
                <a:gd name="T14" fmla="*/ 74 w 85"/>
                <a:gd name="T15" fmla="*/ 3 h 24"/>
                <a:gd name="T16" fmla="*/ 79 w 85"/>
                <a:gd name="T17" fmla="*/ 0 h 24"/>
                <a:gd name="T18" fmla="*/ 84 w 85"/>
                <a:gd name="T19" fmla="*/ 4 h 24"/>
                <a:gd name="T20" fmla="*/ 84 w 85"/>
                <a:gd name="T21" fmla="*/ 14 h 24"/>
                <a:gd name="T22" fmla="*/ 77 w 85"/>
                <a:gd name="T23" fmla="*/ 16 h 24"/>
                <a:gd name="T24" fmla="*/ 62 w 85"/>
                <a:gd name="T25" fmla="*/ 16 h 24"/>
                <a:gd name="T26" fmla="*/ 57 w 85"/>
                <a:gd name="T27" fmla="*/ 17 h 24"/>
                <a:gd name="T28" fmla="*/ 46 w 85"/>
                <a:gd name="T29" fmla="*/ 20 h 24"/>
                <a:gd name="T30" fmla="*/ 37 w 85"/>
                <a:gd name="T31" fmla="*/ 23 h 24"/>
                <a:gd name="T32" fmla="*/ 28 w 85"/>
                <a:gd name="T33" fmla="*/ 23 h 24"/>
                <a:gd name="T34" fmla="*/ 14 w 85"/>
                <a:gd name="T35" fmla="*/ 23 h 24"/>
                <a:gd name="T36" fmla="*/ 0 w 85"/>
                <a:gd name="T37" fmla="*/ 18 h 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5"/>
                <a:gd name="T58" fmla="*/ 0 h 24"/>
                <a:gd name="T59" fmla="*/ 85 w 85"/>
                <a:gd name="T60" fmla="*/ 24 h 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5" h="24">
                  <a:moveTo>
                    <a:pt x="0" y="18"/>
                  </a:moveTo>
                  <a:lnTo>
                    <a:pt x="0" y="16"/>
                  </a:lnTo>
                  <a:lnTo>
                    <a:pt x="11" y="16"/>
                  </a:lnTo>
                  <a:lnTo>
                    <a:pt x="29" y="14"/>
                  </a:lnTo>
                  <a:lnTo>
                    <a:pt x="38" y="12"/>
                  </a:lnTo>
                  <a:lnTo>
                    <a:pt x="59" y="6"/>
                  </a:lnTo>
                  <a:lnTo>
                    <a:pt x="67" y="5"/>
                  </a:lnTo>
                  <a:lnTo>
                    <a:pt x="74" y="3"/>
                  </a:lnTo>
                  <a:lnTo>
                    <a:pt x="79" y="0"/>
                  </a:lnTo>
                  <a:lnTo>
                    <a:pt x="84" y="4"/>
                  </a:lnTo>
                  <a:lnTo>
                    <a:pt x="84" y="14"/>
                  </a:lnTo>
                  <a:lnTo>
                    <a:pt x="77" y="16"/>
                  </a:lnTo>
                  <a:lnTo>
                    <a:pt x="62" y="16"/>
                  </a:lnTo>
                  <a:lnTo>
                    <a:pt x="57" y="17"/>
                  </a:lnTo>
                  <a:lnTo>
                    <a:pt x="46" y="20"/>
                  </a:lnTo>
                  <a:lnTo>
                    <a:pt x="37" y="23"/>
                  </a:lnTo>
                  <a:lnTo>
                    <a:pt x="28" y="23"/>
                  </a:lnTo>
                  <a:lnTo>
                    <a:pt x="14" y="23"/>
                  </a:lnTo>
                  <a:lnTo>
                    <a:pt x="0" y="18"/>
                  </a:lnTo>
                </a:path>
              </a:pathLst>
            </a:custGeom>
            <a:solidFill>
              <a:srgbClr val="808080"/>
            </a:solidFill>
            <a:ln w="9525" cap="rnd">
              <a:noFill/>
              <a:round/>
              <a:headEnd type="none" w="sm" len="sm"/>
              <a:tailEnd type="none" w="sm" len="sm"/>
            </a:ln>
          </p:spPr>
          <p:txBody>
            <a:bodyPr/>
            <a:lstStyle/>
            <a:p>
              <a:endParaRPr lang="es-ES"/>
            </a:p>
          </p:txBody>
        </p:sp>
        <p:sp>
          <p:nvSpPr>
            <p:cNvPr id="85447" name="Freeform 298"/>
            <p:cNvSpPr>
              <a:spLocks/>
            </p:cNvSpPr>
            <p:nvPr/>
          </p:nvSpPr>
          <p:spPr bwMode="auto">
            <a:xfrm>
              <a:off x="1456" y="2969"/>
              <a:ext cx="29" cy="25"/>
            </a:xfrm>
            <a:custGeom>
              <a:avLst/>
              <a:gdLst>
                <a:gd name="T0" fmla="*/ 0 w 29"/>
                <a:gd name="T1" fmla="*/ 1 h 25"/>
                <a:gd name="T2" fmla="*/ 0 w 29"/>
                <a:gd name="T3" fmla="*/ 12 h 25"/>
                <a:gd name="T4" fmla="*/ 0 w 29"/>
                <a:gd name="T5" fmla="*/ 14 h 25"/>
                <a:gd name="T6" fmla="*/ 7 w 29"/>
                <a:gd name="T7" fmla="*/ 24 h 25"/>
                <a:gd name="T8" fmla="*/ 14 w 29"/>
                <a:gd name="T9" fmla="*/ 24 h 25"/>
                <a:gd name="T10" fmla="*/ 24 w 29"/>
                <a:gd name="T11" fmla="*/ 19 h 25"/>
                <a:gd name="T12" fmla="*/ 28 w 29"/>
                <a:gd name="T13" fmla="*/ 14 h 25"/>
                <a:gd name="T14" fmla="*/ 25 w 29"/>
                <a:gd name="T15" fmla="*/ 11 h 25"/>
                <a:gd name="T16" fmla="*/ 25 w 29"/>
                <a:gd name="T17" fmla="*/ 0 h 25"/>
                <a:gd name="T18" fmla="*/ 0 w 29"/>
                <a:gd name="T19" fmla="*/ 1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25"/>
                <a:gd name="T32" fmla="*/ 29 w 29"/>
                <a:gd name="T33" fmla="*/ 25 h 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25">
                  <a:moveTo>
                    <a:pt x="0" y="1"/>
                  </a:moveTo>
                  <a:lnTo>
                    <a:pt x="0" y="12"/>
                  </a:lnTo>
                  <a:lnTo>
                    <a:pt x="0" y="14"/>
                  </a:lnTo>
                  <a:lnTo>
                    <a:pt x="7" y="24"/>
                  </a:lnTo>
                  <a:lnTo>
                    <a:pt x="14" y="24"/>
                  </a:lnTo>
                  <a:lnTo>
                    <a:pt x="24" y="19"/>
                  </a:lnTo>
                  <a:lnTo>
                    <a:pt x="28" y="14"/>
                  </a:lnTo>
                  <a:lnTo>
                    <a:pt x="25" y="11"/>
                  </a:lnTo>
                  <a:lnTo>
                    <a:pt x="25" y="0"/>
                  </a:lnTo>
                  <a:lnTo>
                    <a:pt x="0" y="1"/>
                  </a:lnTo>
                </a:path>
              </a:pathLst>
            </a:custGeom>
            <a:solidFill>
              <a:srgbClr val="A0A0A0"/>
            </a:solidFill>
            <a:ln w="9525" cap="rnd">
              <a:noFill/>
              <a:round/>
              <a:headEnd type="none" w="sm" len="sm"/>
              <a:tailEnd type="none" w="sm" len="sm"/>
            </a:ln>
          </p:spPr>
          <p:txBody>
            <a:bodyPr/>
            <a:lstStyle/>
            <a:p>
              <a:endParaRPr lang="es-ES"/>
            </a:p>
          </p:txBody>
        </p:sp>
        <p:sp>
          <p:nvSpPr>
            <p:cNvPr id="85448" name="Freeform 299"/>
            <p:cNvSpPr>
              <a:spLocks/>
            </p:cNvSpPr>
            <p:nvPr/>
          </p:nvSpPr>
          <p:spPr bwMode="auto">
            <a:xfrm>
              <a:off x="1450" y="2899"/>
              <a:ext cx="44" cy="83"/>
            </a:xfrm>
            <a:custGeom>
              <a:avLst/>
              <a:gdLst>
                <a:gd name="T0" fmla="*/ 40 w 44"/>
                <a:gd name="T1" fmla="*/ 0 h 83"/>
                <a:gd name="T2" fmla="*/ 43 w 44"/>
                <a:gd name="T3" fmla="*/ 29 h 83"/>
                <a:gd name="T4" fmla="*/ 43 w 44"/>
                <a:gd name="T5" fmla="*/ 51 h 83"/>
                <a:gd name="T6" fmla="*/ 43 w 44"/>
                <a:gd name="T7" fmla="*/ 75 h 83"/>
                <a:gd name="T8" fmla="*/ 21 w 44"/>
                <a:gd name="T9" fmla="*/ 82 h 83"/>
                <a:gd name="T10" fmla="*/ 0 w 44"/>
                <a:gd name="T11" fmla="*/ 82 h 83"/>
                <a:gd name="T12" fmla="*/ 0 w 44"/>
                <a:gd name="T13" fmla="*/ 0 h 83"/>
                <a:gd name="T14" fmla="*/ 40 w 44"/>
                <a:gd name="T15" fmla="*/ 0 h 83"/>
                <a:gd name="T16" fmla="*/ 0 60000 65536"/>
                <a:gd name="T17" fmla="*/ 0 60000 65536"/>
                <a:gd name="T18" fmla="*/ 0 60000 65536"/>
                <a:gd name="T19" fmla="*/ 0 60000 65536"/>
                <a:gd name="T20" fmla="*/ 0 60000 65536"/>
                <a:gd name="T21" fmla="*/ 0 60000 65536"/>
                <a:gd name="T22" fmla="*/ 0 60000 65536"/>
                <a:gd name="T23" fmla="*/ 0 60000 65536"/>
                <a:gd name="T24" fmla="*/ 0 w 44"/>
                <a:gd name="T25" fmla="*/ 0 h 83"/>
                <a:gd name="T26" fmla="*/ 44 w 44"/>
                <a:gd name="T27" fmla="*/ 83 h 8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4" h="83">
                  <a:moveTo>
                    <a:pt x="40" y="0"/>
                  </a:moveTo>
                  <a:lnTo>
                    <a:pt x="43" y="29"/>
                  </a:lnTo>
                  <a:lnTo>
                    <a:pt x="43" y="51"/>
                  </a:lnTo>
                  <a:lnTo>
                    <a:pt x="43" y="75"/>
                  </a:lnTo>
                  <a:lnTo>
                    <a:pt x="21" y="82"/>
                  </a:lnTo>
                  <a:lnTo>
                    <a:pt x="0" y="82"/>
                  </a:lnTo>
                  <a:lnTo>
                    <a:pt x="0" y="0"/>
                  </a:lnTo>
                  <a:lnTo>
                    <a:pt x="40"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449" name="Freeform 300"/>
            <p:cNvSpPr>
              <a:spLocks/>
            </p:cNvSpPr>
            <p:nvPr/>
          </p:nvSpPr>
          <p:spPr bwMode="auto">
            <a:xfrm>
              <a:off x="1457" y="2902"/>
              <a:ext cx="32" cy="72"/>
            </a:xfrm>
            <a:custGeom>
              <a:avLst/>
              <a:gdLst>
                <a:gd name="T0" fmla="*/ 28 w 32"/>
                <a:gd name="T1" fmla="*/ 0 h 72"/>
                <a:gd name="T2" fmla="*/ 31 w 32"/>
                <a:gd name="T3" fmla="*/ 22 h 72"/>
                <a:gd name="T4" fmla="*/ 31 w 32"/>
                <a:gd name="T5" fmla="*/ 38 h 72"/>
                <a:gd name="T6" fmla="*/ 31 w 32"/>
                <a:gd name="T7" fmla="*/ 65 h 72"/>
                <a:gd name="T8" fmla="*/ 16 w 32"/>
                <a:gd name="T9" fmla="*/ 71 h 72"/>
                <a:gd name="T10" fmla="*/ 0 w 32"/>
                <a:gd name="T11" fmla="*/ 71 h 72"/>
                <a:gd name="T12" fmla="*/ 0 w 32"/>
                <a:gd name="T13" fmla="*/ 0 h 72"/>
                <a:gd name="T14" fmla="*/ 28 w 32"/>
                <a:gd name="T15" fmla="*/ 0 h 72"/>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72"/>
                <a:gd name="T26" fmla="*/ 32 w 32"/>
                <a:gd name="T27" fmla="*/ 72 h 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72">
                  <a:moveTo>
                    <a:pt x="28" y="0"/>
                  </a:moveTo>
                  <a:lnTo>
                    <a:pt x="31" y="22"/>
                  </a:lnTo>
                  <a:lnTo>
                    <a:pt x="31" y="38"/>
                  </a:lnTo>
                  <a:lnTo>
                    <a:pt x="31" y="65"/>
                  </a:lnTo>
                  <a:lnTo>
                    <a:pt x="16" y="71"/>
                  </a:lnTo>
                  <a:lnTo>
                    <a:pt x="0" y="71"/>
                  </a:lnTo>
                  <a:lnTo>
                    <a:pt x="0" y="0"/>
                  </a:lnTo>
                  <a:lnTo>
                    <a:pt x="28" y="0"/>
                  </a:lnTo>
                </a:path>
              </a:pathLst>
            </a:custGeom>
            <a:solidFill>
              <a:srgbClr val="808080"/>
            </a:solidFill>
            <a:ln w="9525" cap="rnd">
              <a:noFill/>
              <a:round/>
              <a:headEnd type="none" w="sm" len="sm"/>
              <a:tailEnd type="none" w="sm" len="sm"/>
            </a:ln>
          </p:spPr>
          <p:txBody>
            <a:bodyPr/>
            <a:lstStyle/>
            <a:p>
              <a:endParaRPr lang="es-ES"/>
            </a:p>
          </p:txBody>
        </p:sp>
        <p:sp>
          <p:nvSpPr>
            <p:cNvPr id="85450" name="Freeform 301"/>
            <p:cNvSpPr>
              <a:spLocks/>
            </p:cNvSpPr>
            <p:nvPr/>
          </p:nvSpPr>
          <p:spPr bwMode="auto">
            <a:xfrm>
              <a:off x="1381" y="2982"/>
              <a:ext cx="92" cy="47"/>
            </a:xfrm>
            <a:custGeom>
              <a:avLst/>
              <a:gdLst>
                <a:gd name="T0" fmla="*/ 54 w 92"/>
                <a:gd name="T1" fmla="*/ 0 h 47"/>
                <a:gd name="T2" fmla="*/ 54 w 92"/>
                <a:gd name="T3" fmla="*/ 12 h 47"/>
                <a:gd name="T4" fmla="*/ 30 w 92"/>
                <a:gd name="T5" fmla="*/ 24 h 47"/>
                <a:gd name="T6" fmla="*/ 10 w 92"/>
                <a:gd name="T7" fmla="*/ 28 h 47"/>
                <a:gd name="T8" fmla="*/ 0 w 92"/>
                <a:gd name="T9" fmla="*/ 32 h 47"/>
                <a:gd name="T10" fmla="*/ 0 w 92"/>
                <a:gd name="T11" fmla="*/ 39 h 47"/>
                <a:gd name="T12" fmla="*/ 15 w 92"/>
                <a:gd name="T13" fmla="*/ 43 h 47"/>
                <a:gd name="T14" fmla="*/ 36 w 92"/>
                <a:gd name="T15" fmla="*/ 46 h 47"/>
                <a:gd name="T16" fmla="*/ 54 w 92"/>
                <a:gd name="T17" fmla="*/ 42 h 47"/>
                <a:gd name="T18" fmla="*/ 66 w 92"/>
                <a:gd name="T19" fmla="*/ 38 h 47"/>
                <a:gd name="T20" fmla="*/ 67 w 92"/>
                <a:gd name="T21" fmla="*/ 42 h 47"/>
                <a:gd name="T22" fmla="*/ 81 w 92"/>
                <a:gd name="T23" fmla="*/ 42 h 47"/>
                <a:gd name="T24" fmla="*/ 91 w 92"/>
                <a:gd name="T25" fmla="*/ 40 h 47"/>
                <a:gd name="T26" fmla="*/ 91 w 92"/>
                <a:gd name="T27" fmla="*/ 34 h 47"/>
                <a:gd name="T28" fmla="*/ 91 w 92"/>
                <a:gd name="T29" fmla="*/ 30 h 47"/>
                <a:gd name="T30" fmla="*/ 91 w 92"/>
                <a:gd name="T31" fmla="*/ 20 h 47"/>
                <a:gd name="T32" fmla="*/ 89 w 92"/>
                <a:gd name="T33" fmla="*/ 16 h 47"/>
                <a:gd name="T34" fmla="*/ 83 w 92"/>
                <a:gd name="T35" fmla="*/ 11 h 47"/>
                <a:gd name="T36" fmla="*/ 83 w 92"/>
                <a:gd name="T37" fmla="*/ 0 h 47"/>
                <a:gd name="T38" fmla="*/ 54 w 92"/>
                <a:gd name="T39" fmla="*/ 0 h 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2"/>
                <a:gd name="T61" fmla="*/ 0 h 47"/>
                <a:gd name="T62" fmla="*/ 92 w 92"/>
                <a:gd name="T63" fmla="*/ 47 h 4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2" h="47">
                  <a:moveTo>
                    <a:pt x="54" y="0"/>
                  </a:moveTo>
                  <a:lnTo>
                    <a:pt x="54" y="12"/>
                  </a:lnTo>
                  <a:lnTo>
                    <a:pt x="30" y="24"/>
                  </a:lnTo>
                  <a:lnTo>
                    <a:pt x="10" y="28"/>
                  </a:lnTo>
                  <a:lnTo>
                    <a:pt x="0" y="32"/>
                  </a:lnTo>
                  <a:lnTo>
                    <a:pt x="0" y="39"/>
                  </a:lnTo>
                  <a:lnTo>
                    <a:pt x="15" y="43"/>
                  </a:lnTo>
                  <a:lnTo>
                    <a:pt x="36" y="46"/>
                  </a:lnTo>
                  <a:lnTo>
                    <a:pt x="54" y="42"/>
                  </a:lnTo>
                  <a:lnTo>
                    <a:pt x="66" y="38"/>
                  </a:lnTo>
                  <a:lnTo>
                    <a:pt x="67" y="42"/>
                  </a:lnTo>
                  <a:lnTo>
                    <a:pt x="81" y="42"/>
                  </a:lnTo>
                  <a:lnTo>
                    <a:pt x="91" y="40"/>
                  </a:lnTo>
                  <a:lnTo>
                    <a:pt x="91" y="34"/>
                  </a:lnTo>
                  <a:lnTo>
                    <a:pt x="91" y="30"/>
                  </a:lnTo>
                  <a:lnTo>
                    <a:pt x="91" y="20"/>
                  </a:lnTo>
                  <a:lnTo>
                    <a:pt x="89" y="16"/>
                  </a:lnTo>
                  <a:lnTo>
                    <a:pt x="83" y="11"/>
                  </a:lnTo>
                  <a:lnTo>
                    <a:pt x="83" y="0"/>
                  </a:lnTo>
                  <a:lnTo>
                    <a:pt x="54"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451" name="Freeform 302"/>
            <p:cNvSpPr>
              <a:spLocks/>
            </p:cNvSpPr>
            <p:nvPr/>
          </p:nvSpPr>
          <p:spPr bwMode="auto">
            <a:xfrm>
              <a:off x="1411" y="2998"/>
              <a:ext cx="30" cy="27"/>
            </a:xfrm>
            <a:custGeom>
              <a:avLst/>
              <a:gdLst>
                <a:gd name="T0" fmla="*/ 20 w 30"/>
                <a:gd name="T1" fmla="*/ 0 h 27"/>
                <a:gd name="T2" fmla="*/ 29 w 30"/>
                <a:gd name="T3" fmla="*/ 13 h 27"/>
                <a:gd name="T4" fmla="*/ 2 w 30"/>
                <a:gd name="T5" fmla="*/ 26 h 27"/>
                <a:gd name="T6" fmla="*/ 0 w 30"/>
                <a:gd name="T7" fmla="*/ 15 h 27"/>
                <a:gd name="T8" fmla="*/ 20 w 30"/>
                <a:gd name="T9" fmla="*/ 0 h 27"/>
                <a:gd name="T10" fmla="*/ 0 60000 65536"/>
                <a:gd name="T11" fmla="*/ 0 60000 65536"/>
                <a:gd name="T12" fmla="*/ 0 60000 65536"/>
                <a:gd name="T13" fmla="*/ 0 60000 65536"/>
                <a:gd name="T14" fmla="*/ 0 60000 65536"/>
                <a:gd name="T15" fmla="*/ 0 w 30"/>
                <a:gd name="T16" fmla="*/ 0 h 27"/>
                <a:gd name="T17" fmla="*/ 30 w 30"/>
                <a:gd name="T18" fmla="*/ 27 h 27"/>
              </a:gdLst>
              <a:ahLst/>
              <a:cxnLst>
                <a:cxn ang="T10">
                  <a:pos x="T0" y="T1"/>
                </a:cxn>
                <a:cxn ang="T11">
                  <a:pos x="T2" y="T3"/>
                </a:cxn>
                <a:cxn ang="T12">
                  <a:pos x="T4" y="T5"/>
                </a:cxn>
                <a:cxn ang="T13">
                  <a:pos x="T6" y="T7"/>
                </a:cxn>
                <a:cxn ang="T14">
                  <a:pos x="T8" y="T9"/>
                </a:cxn>
              </a:cxnLst>
              <a:rect l="T15" t="T16" r="T17" b="T18"/>
              <a:pathLst>
                <a:path w="30" h="27">
                  <a:moveTo>
                    <a:pt x="20" y="0"/>
                  </a:moveTo>
                  <a:lnTo>
                    <a:pt x="29" y="13"/>
                  </a:lnTo>
                  <a:lnTo>
                    <a:pt x="2" y="26"/>
                  </a:lnTo>
                  <a:lnTo>
                    <a:pt x="0" y="15"/>
                  </a:lnTo>
                  <a:lnTo>
                    <a:pt x="20" y="0"/>
                  </a:lnTo>
                </a:path>
              </a:pathLst>
            </a:custGeom>
            <a:solidFill>
              <a:srgbClr val="808080"/>
            </a:solidFill>
            <a:ln w="9525" cap="rnd">
              <a:noFill/>
              <a:round/>
              <a:headEnd type="none" w="sm" len="sm"/>
              <a:tailEnd type="none" w="sm" len="sm"/>
            </a:ln>
          </p:spPr>
          <p:txBody>
            <a:bodyPr/>
            <a:lstStyle/>
            <a:p>
              <a:endParaRPr lang="es-ES"/>
            </a:p>
          </p:txBody>
        </p:sp>
        <p:sp>
          <p:nvSpPr>
            <p:cNvPr id="85452" name="Freeform 303"/>
            <p:cNvSpPr>
              <a:spLocks/>
            </p:cNvSpPr>
            <p:nvPr/>
          </p:nvSpPr>
          <p:spPr bwMode="auto">
            <a:xfrm>
              <a:off x="1384" y="3009"/>
              <a:ext cx="26" cy="28"/>
            </a:xfrm>
            <a:custGeom>
              <a:avLst/>
              <a:gdLst>
                <a:gd name="T0" fmla="*/ 22 w 26"/>
                <a:gd name="T1" fmla="*/ 0 h 28"/>
                <a:gd name="T2" fmla="*/ 25 w 26"/>
                <a:gd name="T3" fmla="*/ 15 h 28"/>
                <a:gd name="T4" fmla="*/ 12 w 26"/>
                <a:gd name="T5" fmla="*/ 27 h 28"/>
                <a:gd name="T6" fmla="*/ 8 w 26"/>
                <a:gd name="T7" fmla="*/ 27 h 28"/>
                <a:gd name="T8" fmla="*/ 0 w 26"/>
                <a:gd name="T9" fmla="*/ 27 h 28"/>
                <a:gd name="T10" fmla="*/ 8 w 26"/>
                <a:gd name="T11" fmla="*/ 15 h 28"/>
                <a:gd name="T12" fmla="*/ 22 w 26"/>
                <a:gd name="T13" fmla="*/ 0 h 28"/>
                <a:gd name="T14" fmla="*/ 0 60000 65536"/>
                <a:gd name="T15" fmla="*/ 0 60000 65536"/>
                <a:gd name="T16" fmla="*/ 0 60000 65536"/>
                <a:gd name="T17" fmla="*/ 0 60000 65536"/>
                <a:gd name="T18" fmla="*/ 0 60000 65536"/>
                <a:gd name="T19" fmla="*/ 0 60000 65536"/>
                <a:gd name="T20" fmla="*/ 0 60000 65536"/>
                <a:gd name="T21" fmla="*/ 0 w 26"/>
                <a:gd name="T22" fmla="*/ 0 h 28"/>
                <a:gd name="T23" fmla="*/ 26 w 26"/>
                <a:gd name="T24" fmla="*/ 28 h 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 h="28">
                  <a:moveTo>
                    <a:pt x="22" y="0"/>
                  </a:moveTo>
                  <a:lnTo>
                    <a:pt x="25" y="15"/>
                  </a:lnTo>
                  <a:lnTo>
                    <a:pt x="12" y="27"/>
                  </a:lnTo>
                  <a:lnTo>
                    <a:pt x="8" y="27"/>
                  </a:lnTo>
                  <a:lnTo>
                    <a:pt x="0" y="27"/>
                  </a:lnTo>
                  <a:lnTo>
                    <a:pt x="8" y="15"/>
                  </a:lnTo>
                  <a:lnTo>
                    <a:pt x="22" y="0"/>
                  </a:lnTo>
                </a:path>
              </a:pathLst>
            </a:custGeom>
            <a:solidFill>
              <a:srgbClr val="808080"/>
            </a:solidFill>
            <a:ln w="9525" cap="rnd">
              <a:noFill/>
              <a:round/>
              <a:headEnd type="none" w="sm" len="sm"/>
              <a:tailEnd type="none" w="sm" len="sm"/>
            </a:ln>
          </p:spPr>
          <p:txBody>
            <a:bodyPr/>
            <a:lstStyle/>
            <a:p>
              <a:endParaRPr lang="es-ES"/>
            </a:p>
          </p:txBody>
        </p:sp>
        <p:sp>
          <p:nvSpPr>
            <p:cNvPr id="85453" name="Freeform 304"/>
            <p:cNvSpPr>
              <a:spLocks/>
            </p:cNvSpPr>
            <p:nvPr/>
          </p:nvSpPr>
          <p:spPr bwMode="auto">
            <a:xfrm>
              <a:off x="1384" y="2998"/>
              <a:ext cx="88" cy="27"/>
            </a:xfrm>
            <a:custGeom>
              <a:avLst/>
              <a:gdLst>
                <a:gd name="T0" fmla="*/ 0 w 88"/>
                <a:gd name="T1" fmla="*/ 20 h 27"/>
                <a:gd name="T2" fmla="*/ 0 w 88"/>
                <a:gd name="T3" fmla="*/ 16 h 27"/>
                <a:gd name="T4" fmla="*/ 11 w 88"/>
                <a:gd name="T5" fmla="*/ 18 h 27"/>
                <a:gd name="T6" fmla="*/ 30 w 88"/>
                <a:gd name="T7" fmla="*/ 15 h 27"/>
                <a:gd name="T8" fmla="*/ 40 w 88"/>
                <a:gd name="T9" fmla="*/ 13 h 27"/>
                <a:gd name="T10" fmla="*/ 60 w 88"/>
                <a:gd name="T11" fmla="*/ 7 h 27"/>
                <a:gd name="T12" fmla="*/ 69 w 88"/>
                <a:gd name="T13" fmla="*/ 7 h 27"/>
                <a:gd name="T14" fmla="*/ 77 w 88"/>
                <a:gd name="T15" fmla="*/ 2 h 27"/>
                <a:gd name="T16" fmla="*/ 82 w 88"/>
                <a:gd name="T17" fmla="*/ 0 h 27"/>
                <a:gd name="T18" fmla="*/ 87 w 88"/>
                <a:gd name="T19" fmla="*/ 5 h 27"/>
                <a:gd name="T20" fmla="*/ 87 w 88"/>
                <a:gd name="T21" fmla="*/ 15 h 27"/>
                <a:gd name="T22" fmla="*/ 80 w 88"/>
                <a:gd name="T23" fmla="*/ 16 h 27"/>
                <a:gd name="T24" fmla="*/ 64 w 88"/>
                <a:gd name="T25" fmla="*/ 18 h 27"/>
                <a:gd name="T26" fmla="*/ 58 w 88"/>
                <a:gd name="T27" fmla="*/ 19 h 27"/>
                <a:gd name="T28" fmla="*/ 48 w 88"/>
                <a:gd name="T29" fmla="*/ 24 h 27"/>
                <a:gd name="T30" fmla="*/ 35 w 88"/>
                <a:gd name="T31" fmla="*/ 26 h 27"/>
                <a:gd name="T32" fmla="*/ 28 w 88"/>
                <a:gd name="T33" fmla="*/ 26 h 27"/>
                <a:gd name="T34" fmla="*/ 14 w 88"/>
                <a:gd name="T35" fmla="*/ 26 h 27"/>
                <a:gd name="T36" fmla="*/ 0 w 88"/>
                <a:gd name="T37" fmla="*/ 20 h 2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7"/>
                <a:gd name="T59" fmla="*/ 88 w 88"/>
                <a:gd name="T60" fmla="*/ 27 h 2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7">
                  <a:moveTo>
                    <a:pt x="0" y="20"/>
                  </a:moveTo>
                  <a:lnTo>
                    <a:pt x="0" y="16"/>
                  </a:lnTo>
                  <a:lnTo>
                    <a:pt x="11" y="18"/>
                  </a:lnTo>
                  <a:lnTo>
                    <a:pt x="30" y="15"/>
                  </a:lnTo>
                  <a:lnTo>
                    <a:pt x="40" y="13"/>
                  </a:lnTo>
                  <a:lnTo>
                    <a:pt x="60" y="7"/>
                  </a:lnTo>
                  <a:lnTo>
                    <a:pt x="69" y="7"/>
                  </a:lnTo>
                  <a:lnTo>
                    <a:pt x="77" y="2"/>
                  </a:lnTo>
                  <a:lnTo>
                    <a:pt x="82" y="0"/>
                  </a:lnTo>
                  <a:lnTo>
                    <a:pt x="87" y="5"/>
                  </a:lnTo>
                  <a:lnTo>
                    <a:pt x="87" y="15"/>
                  </a:lnTo>
                  <a:lnTo>
                    <a:pt x="80" y="16"/>
                  </a:lnTo>
                  <a:lnTo>
                    <a:pt x="64" y="18"/>
                  </a:lnTo>
                  <a:lnTo>
                    <a:pt x="58" y="19"/>
                  </a:lnTo>
                  <a:lnTo>
                    <a:pt x="48" y="24"/>
                  </a:lnTo>
                  <a:lnTo>
                    <a:pt x="35" y="26"/>
                  </a:lnTo>
                  <a:lnTo>
                    <a:pt x="28" y="26"/>
                  </a:lnTo>
                  <a:lnTo>
                    <a:pt x="14" y="26"/>
                  </a:lnTo>
                  <a:lnTo>
                    <a:pt x="0" y="20"/>
                  </a:lnTo>
                </a:path>
              </a:pathLst>
            </a:custGeom>
            <a:solidFill>
              <a:srgbClr val="808080"/>
            </a:solidFill>
            <a:ln w="9525" cap="rnd">
              <a:noFill/>
              <a:round/>
              <a:headEnd type="none" w="sm" len="sm"/>
              <a:tailEnd type="none" w="sm" len="sm"/>
            </a:ln>
          </p:spPr>
          <p:txBody>
            <a:bodyPr/>
            <a:lstStyle/>
            <a:p>
              <a:endParaRPr lang="es-ES"/>
            </a:p>
          </p:txBody>
        </p:sp>
        <p:sp>
          <p:nvSpPr>
            <p:cNvPr id="85454" name="Freeform 305"/>
            <p:cNvSpPr>
              <a:spLocks/>
            </p:cNvSpPr>
            <p:nvPr/>
          </p:nvSpPr>
          <p:spPr bwMode="auto">
            <a:xfrm>
              <a:off x="1436" y="2984"/>
              <a:ext cx="27" cy="26"/>
            </a:xfrm>
            <a:custGeom>
              <a:avLst/>
              <a:gdLst>
                <a:gd name="T0" fmla="*/ 0 w 27"/>
                <a:gd name="T1" fmla="*/ 1 h 26"/>
                <a:gd name="T2" fmla="*/ 1 w 27"/>
                <a:gd name="T3" fmla="*/ 12 h 26"/>
                <a:gd name="T4" fmla="*/ 0 w 27"/>
                <a:gd name="T5" fmla="*/ 14 h 26"/>
                <a:gd name="T6" fmla="*/ 7 w 27"/>
                <a:gd name="T7" fmla="*/ 25 h 26"/>
                <a:gd name="T8" fmla="*/ 13 w 27"/>
                <a:gd name="T9" fmla="*/ 25 h 26"/>
                <a:gd name="T10" fmla="*/ 23 w 27"/>
                <a:gd name="T11" fmla="*/ 20 h 26"/>
                <a:gd name="T12" fmla="*/ 26 w 27"/>
                <a:gd name="T13" fmla="*/ 14 h 26"/>
                <a:gd name="T14" fmla="*/ 24 w 27"/>
                <a:gd name="T15" fmla="*/ 12 h 26"/>
                <a:gd name="T16" fmla="*/ 24 w 27"/>
                <a:gd name="T17" fmla="*/ 0 h 26"/>
                <a:gd name="T18" fmla="*/ 0 w 27"/>
                <a:gd name="T19" fmla="*/ 1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
                <a:gd name="T31" fmla="*/ 0 h 26"/>
                <a:gd name="T32" fmla="*/ 27 w 27"/>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 h="26">
                  <a:moveTo>
                    <a:pt x="0" y="1"/>
                  </a:moveTo>
                  <a:lnTo>
                    <a:pt x="1" y="12"/>
                  </a:lnTo>
                  <a:lnTo>
                    <a:pt x="0" y="14"/>
                  </a:lnTo>
                  <a:lnTo>
                    <a:pt x="7" y="25"/>
                  </a:lnTo>
                  <a:lnTo>
                    <a:pt x="13" y="25"/>
                  </a:lnTo>
                  <a:lnTo>
                    <a:pt x="23" y="20"/>
                  </a:lnTo>
                  <a:lnTo>
                    <a:pt x="26" y="14"/>
                  </a:lnTo>
                  <a:lnTo>
                    <a:pt x="24" y="12"/>
                  </a:lnTo>
                  <a:lnTo>
                    <a:pt x="24" y="0"/>
                  </a:lnTo>
                  <a:lnTo>
                    <a:pt x="0" y="1"/>
                  </a:lnTo>
                </a:path>
              </a:pathLst>
            </a:custGeom>
            <a:solidFill>
              <a:srgbClr val="A0A0A0"/>
            </a:solidFill>
            <a:ln w="9525" cap="rnd">
              <a:noFill/>
              <a:round/>
              <a:headEnd type="none" w="sm" len="sm"/>
              <a:tailEnd type="none" w="sm" len="sm"/>
            </a:ln>
          </p:spPr>
          <p:txBody>
            <a:bodyPr/>
            <a:lstStyle/>
            <a:p>
              <a:endParaRPr lang="es-ES"/>
            </a:p>
          </p:txBody>
        </p:sp>
        <p:sp>
          <p:nvSpPr>
            <p:cNvPr id="85455" name="Oval 306"/>
            <p:cNvSpPr>
              <a:spLocks noChangeArrowheads="1"/>
            </p:cNvSpPr>
            <p:nvPr/>
          </p:nvSpPr>
          <p:spPr bwMode="auto">
            <a:xfrm>
              <a:off x="1524" y="2976"/>
              <a:ext cx="109" cy="44"/>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85456" name="Rectangle 307"/>
            <p:cNvSpPr>
              <a:spLocks noChangeArrowheads="1"/>
            </p:cNvSpPr>
            <p:nvPr/>
          </p:nvSpPr>
          <p:spPr bwMode="auto">
            <a:xfrm>
              <a:off x="1569" y="2908"/>
              <a:ext cx="20" cy="69"/>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85457" name="Freeform 308"/>
            <p:cNvSpPr>
              <a:spLocks/>
            </p:cNvSpPr>
            <p:nvPr/>
          </p:nvSpPr>
          <p:spPr bwMode="auto">
            <a:xfrm>
              <a:off x="1477" y="2864"/>
              <a:ext cx="181" cy="63"/>
            </a:xfrm>
            <a:custGeom>
              <a:avLst/>
              <a:gdLst>
                <a:gd name="T0" fmla="*/ 0 w 181"/>
                <a:gd name="T1" fmla="*/ 31 h 63"/>
                <a:gd name="T2" fmla="*/ 0 w 181"/>
                <a:gd name="T3" fmla="*/ 50 h 63"/>
                <a:gd name="T4" fmla="*/ 61 w 181"/>
                <a:gd name="T5" fmla="*/ 62 h 63"/>
                <a:gd name="T6" fmla="*/ 125 w 181"/>
                <a:gd name="T7" fmla="*/ 62 h 63"/>
                <a:gd name="T8" fmla="*/ 177 w 181"/>
                <a:gd name="T9" fmla="*/ 45 h 63"/>
                <a:gd name="T10" fmla="*/ 180 w 181"/>
                <a:gd name="T11" fmla="*/ 0 h 63"/>
                <a:gd name="T12" fmla="*/ 78 w 181"/>
                <a:gd name="T13" fmla="*/ 0 h 63"/>
                <a:gd name="T14" fmla="*/ 0 w 181"/>
                <a:gd name="T15" fmla="*/ 31 h 63"/>
                <a:gd name="T16" fmla="*/ 0 60000 65536"/>
                <a:gd name="T17" fmla="*/ 0 60000 65536"/>
                <a:gd name="T18" fmla="*/ 0 60000 65536"/>
                <a:gd name="T19" fmla="*/ 0 60000 65536"/>
                <a:gd name="T20" fmla="*/ 0 60000 65536"/>
                <a:gd name="T21" fmla="*/ 0 60000 65536"/>
                <a:gd name="T22" fmla="*/ 0 60000 65536"/>
                <a:gd name="T23" fmla="*/ 0 60000 65536"/>
                <a:gd name="T24" fmla="*/ 0 w 181"/>
                <a:gd name="T25" fmla="*/ 0 h 63"/>
                <a:gd name="T26" fmla="*/ 181 w 181"/>
                <a:gd name="T27" fmla="*/ 63 h 6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1" h="63">
                  <a:moveTo>
                    <a:pt x="0" y="31"/>
                  </a:moveTo>
                  <a:lnTo>
                    <a:pt x="0" y="50"/>
                  </a:lnTo>
                  <a:lnTo>
                    <a:pt x="61" y="62"/>
                  </a:lnTo>
                  <a:lnTo>
                    <a:pt x="125" y="62"/>
                  </a:lnTo>
                  <a:lnTo>
                    <a:pt x="177" y="45"/>
                  </a:lnTo>
                  <a:lnTo>
                    <a:pt x="180" y="0"/>
                  </a:lnTo>
                  <a:lnTo>
                    <a:pt x="78" y="0"/>
                  </a:lnTo>
                  <a:lnTo>
                    <a:pt x="0" y="31"/>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85458" name="Freeform 309"/>
            <p:cNvSpPr>
              <a:spLocks/>
            </p:cNvSpPr>
            <p:nvPr/>
          </p:nvSpPr>
          <p:spPr bwMode="auto">
            <a:xfrm>
              <a:off x="1481" y="2886"/>
              <a:ext cx="172" cy="33"/>
            </a:xfrm>
            <a:custGeom>
              <a:avLst/>
              <a:gdLst>
                <a:gd name="T0" fmla="*/ 0 w 172"/>
                <a:gd name="T1" fmla="*/ 10 h 33"/>
                <a:gd name="T2" fmla="*/ 0 w 172"/>
                <a:gd name="T3" fmla="*/ 22 h 33"/>
                <a:gd name="T4" fmla="*/ 53 w 172"/>
                <a:gd name="T5" fmla="*/ 32 h 33"/>
                <a:gd name="T6" fmla="*/ 122 w 172"/>
                <a:gd name="T7" fmla="*/ 32 h 33"/>
                <a:gd name="T8" fmla="*/ 171 w 172"/>
                <a:gd name="T9" fmla="*/ 16 h 33"/>
                <a:gd name="T10" fmla="*/ 171 w 172"/>
                <a:gd name="T11" fmla="*/ 0 h 33"/>
                <a:gd name="T12" fmla="*/ 126 w 172"/>
                <a:gd name="T13" fmla="*/ 16 h 33"/>
                <a:gd name="T14" fmla="*/ 55 w 172"/>
                <a:gd name="T15" fmla="*/ 17 h 33"/>
                <a:gd name="T16" fmla="*/ 0 w 172"/>
                <a:gd name="T17" fmla="*/ 1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2"/>
                <a:gd name="T28" fmla="*/ 0 h 33"/>
                <a:gd name="T29" fmla="*/ 172 w 172"/>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2" h="33">
                  <a:moveTo>
                    <a:pt x="0" y="10"/>
                  </a:moveTo>
                  <a:lnTo>
                    <a:pt x="0" y="22"/>
                  </a:lnTo>
                  <a:lnTo>
                    <a:pt x="53" y="32"/>
                  </a:lnTo>
                  <a:lnTo>
                    <a:pt x="122" y="32"/>
                  </a:lnTo>
                  <a:lnTo>
                    <a:pt x="171" y="16"/>
                  </a:lnTo>
                  <a:lnTo>
                    <a:pt x="171" y="0"/>
                  </a:lnTo>
                  <a:lnTo>
                    <a:pt x="126" y="16"/>
                  </a:lnTo>
                  <a:lnTo>
                    <a:pt x="55" y="17"/>
                  </a:lnTo>
                  <a:lnTo>
                    <a:pt x="0" y="10"/>
                  </a:lnTo>
                </a:path>
              </a:pathLst>
            </a:custGeom>
            <a:solidFill>
              <a:srgbClr val="606060"/>
            </a:solidFill>
            <a:ln w="9525" cap="rnd">
              <a:noFill/>
              <a:round/>
              <a:headEnd type="none" w="sm" len="sm"/>
              <a:tailEnd type="none" w="sm" len="sm"/>
            </a:ln>
          </p:spPr>
          <p:txBody>
            <a:bodyPr/>
            <a:lstStyle/>
            <a:p>
              <a:endParaRPr lang="es-ES"/>
            </a:p>
          </p:txBody>
        </p:sp>
        <p:sp>
          <p:nvSpPr>
            <p:cNvPr id="85459" name="Freeform 310"/>
            <p:cNvSpPr>
              <a:spLocks/>
            </p:cNvSpPr>
            <p:nvPr/>
          </p:nvSpPr>
          <p:spPr bwMode="auto">
            <a:xfrm>
              <a:off x="1488" y="2722"/>
              <a:ext cx="26" cy="1"/>
            </a:xfrm>
            <a:custGeom>
              <a:avLst/>
              <a:gdLst>
                <a:gd name="T0" fmla="*/ 0 w 26"/>
                <a:gd name="T1" fmla="*/ 0 h 1"/>
                <a:gd name="T2" fmla="*/ 6 w 26"/>
                <a:gd name="T3" fmla="*/ 0 h 1"/>
                <a:gd name="T4" fmla="*/ 9 w 26"/>
                <a:gd name="T5" fmla="*/ 0 h 1"/>
                <a:gd name="T6" fmla="*/ 14 w 26"/>
                <a:gd name="T7" fmla="*/ 0 h 1"/>
                <a:gd name="T8" fmla="*/ 20 w 26"/>
                <a:gd name="T9" fmla="*/ 0 h 1"/>
                <a:gd name="T10" fmla="*/ 25 w 26"/>
                <a:gd name="T11" fmla="*/ 0 h 1"/>
                <a:gd name="T12" fmla="*/ 21 w 26"/>
                <a:gd name="T13" fmla="*/ 0 h 1"/>
                <a:gd name="T14" fmla="*/ 19 w 26"/>
                <a:gd name="T15" fmla="*/ 0 h 1"/>
                <a:gd name="T16" fmla="*/ 13 w 26"/>
                <a:gd name="T17" fmla="*/ 0 h 1"/>
                <a:gd name="T18" fmla="*/ 9 w 26"/>
                <a:gd name="T19" fmla="*/ 0 h 1"/>
                <a:gd name="T20" fmla="*/ 6 w 26"/>
                <a:gd name="T21" fmla="*/ 0 h 1"/>
                <a:gd name="T22" fmla="*/ 0 w 2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
                <a:gd name="T37" fmla="*/ 0 h 1"/>
                <a:gd name="T38" fmla="*/ 26 w 26"/>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 h="1">
                  <a:moveTo>
                    <a:pt x="0" y="0"/>
                  </a:moveTo>
                  <a:lnTo>
                    <a:pt x="6" y="0"/>
                  </a:lnTo>
                  <a:lnTo>
                    <a:pt x="9" y="0"/>
                  </a:lnTo>
                  <a:lnTo>
                    <a:pt x="14" y="0"/>
                  </a:lnTo>
                  <a:lnTo>
                    <a:pt x="20" y="0"/>
                  </a:lnTo>
                  <a:lnTo>
                    <a:pt x="25" y="0"/>
                  </a:lnTo>
                  <a:lnTo>
                    <a:pt x="21" y="0"/>
                  </a:lnTo>
                  <a:lnTo>
                    <a:pt x="19" y="0"/>
                  </a:lnTo>
                  <a:lnTo>
                    <a:pt x="13" y="0"/>
                  </a:lnTo>
                  <a:lnTo>
                    <a:pt x="9" y="0"/>
                  </a:lnTo>
                  <a:lnTo>
                    <a:pt x="6"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460" name="Freeform 311"/>
            <p:cNvSpPr>
              <a:spLocks/>
            </p:cNvSpPr>
            <p:nvPr/>
          </p:nvSpPr>
          <p:spPr bwMode="auto">
            <a:xfrm>
              <a:off x="1472" y="2707"/>
              <a:ext cx="26" cy="1"/>
            </a:xfrm>
            <a:custGeom>
              <a:avLst/>
              <a:gdLst>
                <a:gd name="T0" fmla="*/ 0 w 26"/>
                <a:gd name="T1" fmla="*/ 0 h 1"/>
                <a:gd name="T2" fmla="*/ 6 w 26"/>
                <a:gd name="T3" fmla="*/ 0 h 1"/>
                <a:gd name="T4" fmla="*/ 8 w 26"/>
                <a:gd name="T5" fmla="*/ 0 h 1"/>
                <a:gd name="T6" fmla="*/ 10 w 26"/>
                <a:gd name="T7" fmla="*/ 0 h 1"/>
                <a:gd name="T8" fmla="*/ 13 w 26"/>
                <a:gd name="T9" fmla="*/ 0 h 1"/>
                <a:gd name="T10" fmla="*/ 14 w 26"/>
                <a:gd name="T11" fmla="*/ 0 h 1"/>
                <a:gd name="T12" fmla="*/ 19 w 26"/>
                <a:gd name="T13" fmla="*/ 0 h 1"/>
                <a:gd name="T14" fmla="*/ 21 w 26"/>
                <a:gd name="T15" fmla="*/ 0 h 1"/>
                <a:gd name="T16" fmla="*/ 25 w 26"/>
                <a:gd name="T17" fmla="*/ 0 h 1"/>
                <a:gd name="T18" fmla="*/ 21 w 26"/>
                <a:gd name="T19" fmla="*/ 0 h 1"/>
                <a:gd name="T20" fmla="*/ 19 w 26"/>
                <a:gd name="T21" fmla="*/ 0 h 1"/>
                <a:gd name="T22" fmla="*/ 14 w 26"/>
                <a:gd name="T23" fmla="*/ 0 h 1"/>
                <a:gd name="T24" fmla="*/ 12 w 26"/>
                <a:gd name="T25" fmla="*/ 0 h 1"/>
                <a:gd name="T26" fmla="*/ 8 w 26"/>
                <a:gd name="T27" fmla="*/ 0 h 1"/>
                <a:gd name="T28" fmla="*/ 6 w 26"/>
                <a:gd name="T29" fmla="*/ 0 h 1"/>
                <a:gd name="T30" fmla="*/ 0 w 26"/>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6"/>
                <a:gd name="T49" fmla="*/ 0 h 1"/>
                <a:gd name="T50" fmla="*/ 26 w 26"/>
                <a:gd name="T51" fmla="*/ 1 h 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6" h="1">
                  <a:moveTo>
                    <a:pt x="0" y="0"/>
                  </a:moveTo>
                  <a:lnTo>
                    <a:pt x="6" y="0"/>
                  </a:lnTo>
                  <a:lnTo>
                    <a:pt x="8" y="0"/>
                  </a:lnTo>
                  <a:lnTo>
                    <a:pt x="10" y="0"/>
                  </a:lnTo>
                  <a:lnTo>
                    <a:pt x="13" y="0"/>
                  </a:lnTo>
                  <a:lnTo>
                    <a:pt x="14" y="0"/>
                  </a:lnTo>
                  <a:lnTo>
                    <a:pt x="19" y="0"/>
                  </a:lnTo>
                  <a:lnTo>
                    <a:pt x="21" y="0"/>
                  </a:lnTo>
                  <a:lnTo>
                    <a:pt x="25" y="0"/>
                  </a:lnTo>
                  <a:lnTo>
                    <a:pt x="21" y="0"/>
                  </a:lnTo>
                  <a:lnTo>
                    <a:pt x="19" y="0"/>
                  </a:lnTo>
                  <a:lnTo>
                    <a:pt x="14" y="0"/>
                  </a:lnTo>
                  <a:lnTo>
                    <a:pt x="12" y="0"/>
                  </a:lnTo>
                  <a:lnTo>
                    <a:pt x="8" y="0"/>
                  </a:lnTo>
                  <a:lnTo>
                    <a:pt x="6"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461" name="Freeform 312"/>
            <p:cNvSpPr>
              <a:spLocks/>
            </p:cNvSpPr>
            <p:nvPr/>
          </p:nvSpPr>
          <p:spPr bwMode="auto">
            <a:xfrm>
              <a:off x="1503" y="2731"/>
              <a:ext cx="28" cy="27"/>
            </a:xfrm>
            <a:custGeom>
              <a:avLst/>
              <a:gdLst>
                <a:gd name="T0" fmla="*/ 27 w 28"/>
                <a:gd name="T1" fmla="*/ 0 h 27"/>
                <a:gd name="T2" fmla="*/ 13 w 28"/>
                <a:gd name="T3" fmla="*/ 11 h 27"/>
                <a:gd name="T4" fmla="*/ 0 w 28"/>
                <a:gd name="T5" fmla="*/ 26 h 27"/>
                <a:gd name="T6" fmla="*/ 27 w 28"/>
                <a:gd name="T7" fmla="*/ 0 h 27"/>
                <a:gd name="T8" fmla="*/ 0 60000 65536"/>
                <a:gd name="T9" fmla="*/ 0 60000 65536"/>
                <a:gd name="T10" fmla="*/ 0 60000 65536"/>
                <a:gd name="T11" fmla="*/ 0 60000 65536"/>
                <a:gd name="T12" fmla="*/ 0 w 28"/>
                <a:gd name="T13" fmla="*/ 0 h 27"/>
                <a:gd name="T14" fmla="*/ 28 w 28"/>
                <a:gd name="T15" fmla="*/ 27 h 27"/>
              </a:gdLst>
              <a:ahLst/>
              <a:cxnLst>
                <a:cxn ang="T8">
                  <a:pos x="T0" y="T1"/>
                </a:cxn>
                <a:cxn ang="T9">
                  <a:pos x="T2" y="T3"/>
                </a:cxn>
                <a:cxn ang="T10">
                  <a:pos x="T4" y="T5"/>
                </a:cxn>
                <a:cxn ang="T11">
                  <a:pos x="T6" y="T7"/>
                </a:cxn>
              </a:cxnLst>
              <a:rect l="T12" t="T13" r="T14" b="T15"/>
              <a:pathLst>
                <a:path w="28" h="27">
                  <a:moveTo>
                    <a:pt x="27" y="0"/>
                  </a:moveTo>
                  <a:lnTo>
                    <a:pt x="13" y="11"/>
                  </a:lnTo>
                  <a:lnTo>
                    <a:pt x="0" y="26"/>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85462" name="Freeform 313"/>
            <p:cNvSpPr>
              <a:spLocks/>
            </p:cNvSpPr>
            <p:nvPr/>
          </p:nvSpPr>
          <p:spPr bwMode="auto">
            <a:xfrm>
              <a:off x="1464" y="2722"/>
              <a:ext cx="27" cy="26"/>
            </a:xfrm>
            <a:custGeom>
              <a:avLst/>
              <a:gdLst>
                <a:gd name="T0" fmla="*/ 0 w 27"/>
                <a:gd name="T1" fmla="*/ 0 h 26"/>
                <a:gd name="T2" fmla="*/ 0 w 27"/>
                <a:gd name="T3" fmla="*/ 25 h 26"/>
                <a:gd name="T4" fmla="*/ 26 w 27"/>
                <a:gd name="T5" fmla="*/ 25 h 26"/>
                <a:gd name="T6" fmla="*/ 26 w 27"/>
                <a:gd name="T7" fmla="*/ 0 h 26"/>
                <a:gd name="T8" fmla="*/ 26 w 27"/>
                <a:gd name="T9" fmla="*/ 25 h 26"/>
                <a:gd name="T10" fmla="*/ 0 w 27"/>
                <a:gd name="T11" fmla="*/ 25 h 26"/>
                <a:gd name="T12" fmla="*/ 0 w 27"/>
                <a:gd name="T13" fmla="*/ 0 h 26"/>
                <a:gd name="T14" fmla="*/ 0 60000 65536"/>
                <a:gd name="T15" fmla="*/ 0 60000 65536"/>
                <a:gd name="T16" fmla="*/ 0 60000 65536"/>
                <a:gd name="T17" fmla="*/ 0 60000 65536"/>
                <a:gd name="T18" fmla="*/ 0 60000 65536"/>
                <a:gd name="T19" fmla="*/ 0 60000 65536"/>
                <a:gd name="T20" fmla="*/ 0 60000 65536"/>
                <a:gd name="T21" fmla="*/ 0 w 27"/>
                <a:gd name="T22" fmla="*/ 0 h 26"/>
                <a:gd name="T23" fmla="*/ 27 w 27"/>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6">
                  <a:moveTo>
                    <a:pt x="0" y="0"/>
                  </a:moveTo>
                  <a:lnTo>
                    <a:pt x="0" y="25"/>
                  </a:lnTo>
                  <a:lnTo>
                    <a:pt x="26" y="25"/>
                  </a:lnTo>
                  <a:lnTo>
                    <a:pt x="26" y="0"/>
                  </a:lnTo>
                  <a:lnTo>
                    <a:pt x="26" y="25"/>
                  </a:lnTo>
                  <a:lnTo>
                    <a:pt x="0"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463" name="Freeform 314"/>
            <p:cNvSpPr>
              <a:spLocks/>
            </p:cNvSpPr>
            <p:nvPr/>
          </p:nvSpPr>
          <p:spPr bwMode="auto">
            <a:xfrm>
              <a:off x="1420" y="2747"/>
              <a:ext cx="74" cy="27"/>
            </a:xfrm>
            <a:custGeom>
              <a:avLst/>
              <a:gdLst>
                <a:gd name="T0" fmla="*/ 73 w 74"/>
                <a:gd name="T1" fmla="*/ 9 h 27"/>
                <a:gd name="T2" fmla="*/ 65 w 74"/>
                <a:gd name="T3" fmla="*/ 9 h 27"/>
                <a:gd name="T4" fmla="*/ 61 w 74"/>
                <a:gd name="T5" fmla="*/ 6 h 27"/>
                <a:gd name="T6" fmla="*/ 51 w 74"/>
                <a:gd name="T7" fmla="*/ 2 h 27"/>
                <a:gd name="T8" fmla="*/ 46 w 74"/>
                <a:gd name="T9" fmla="*/ 0 h 27"/>
                <a:gd name="T10" fmla="*/ 43 w 74"/>
                <a:gd name="T11" fmla="*/ 0 h 27"/>
                <a:gd name="T12" fmla="*/ 39 w 74"/>
                <a:gd name="T13" fmla="*/ 0 h 27"/>
                <a:gd name="T14" fmla="*/ 30 w 74"/>
                <a:gd name="T15" fmla="*/ 0 h 27"/>
                <a:gd name="T16" fmla="*/ 25 w 74"/>
                <a:gd name="T17" fmla="*/ 0 h 27"/>
                <a:gd name="T18" fmla="*/ 21 w 74"/>
                <a:gd name="T19" fmla="*/ 1 h 27"/>
                <a:gd name="T20" fmla="*/ 19 w 74"/>
                <a:gd name="T21" fmla="*/ 2 h 27"/>
                <a:gd name="T22" fmla="*/ 13 w 74"/>
                <a:gd name="T23" fmla="*/ 5 h 27"/>
                <a:gd name="T24" fmla="*/ 8 w 74"/>
                <a:gd name="T25" fmla="*/ 6 h 27"/>
                <a:gd name="T26" fmla="*/ 7 w 74"/>
                <a:gd name="T27" fmla="*/ 6 h 27"/>
                <a:gd name="T28" fmla="*/ 6 w 74"/>
                <a:gd name="T29" fmla="*/ 8 h 27"/>
                <a:gd name="T30" fmla="*/ 0 w 74"/>
                <a:gd name="T31" fmla="*/ 9 h 27"/>
                <a:gd name="T32" fmla="*/ 0 w 74"/>
                <a:gd name="T33" fmla="*/ 10 h 27"/>
                <a:gd name="T34" fmla="*/ 0 w 74"/>
                <a:gd name="T35" fmla="*/ 13 h 27"/>
                <a:gd name="T36" fmla="*/ 1 w 74"/>
                <a:gd name="T37" fmla="*/ 13 h 27"/>
                <a:gd name="T38" fmla="*/ 1 w 74"/>
                <a:gd name="T39" fmla="*/ 14 h 27"/>
                <a:gd name="T40" fmla="*/ 3 w 74"/>
                <a:gd name="T41" fmla="*/ 17 h 27"/>
                <a:gd name="T42" fmla="*/ 8 w 74"/>
                <a:gd name="T43" fmla="*/ 17 h 27"/>
                <a:gd name="T44" fmla="*/ 10 w 74"/>
                <a:gd name="T45" fmla="*/ 18 h 27"/>
                <a:gd name="T46" fmla="*/ 13 w 74"/>
                <a:gd name="T47" fmla="*/ 18 h 27"/>
                <a:gd name="T48" fmla="*/ 24 w 74"/>
                <a:gd name="T49" fmla="*/ 17 h 27"/>
                <a:gd name="T50" fmla="*/ 31 w 74"/>
                <a:gd name="T51" fmla="*/ 18 h 27"/>
                <a:gd name="T52" fmla="*/ 36 w 74"/>
                <a:gd name="T53" fmla="*/ 20 h 27"/>
                <a:gd name="T54" fmla="*/ 41 w 74"/>
                <a:gd name="T55" fmla="*/ 21 h 27"/>
                <a:gd name="T56" fmla="*/ 46 w 74"/>
                <a:gd name="T57" fmla="*/ 23 h 27"/>
                <a:gd name="T58" fmla="*/ 51 w 74"/>
                <a:gd name="T59" fmla="*/ 26 h 27"/>
                <a:gd name="T60" fmla="*/ 55 w 74"/>
                <a:gd name="T61" fmla="*/ 26 h 27"/>
                <a:gd name="T62" fmla="*/ 63 w 74"/>
                <a:gd name="T63" fmla="*/ 24 h 27"/>
                <a:gd name="T64" fmla="*/ 69 w 74"/>
                <a:gd name="T65" fmla="*/ 26 h 27"/>
                <a:gd name="T66" fmla="*/ 73 w 74"/>
                <a:gd name="T67" fmla="*/ 9 h 2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27"/>
                <a:gd name="T104" fmla="*/ 74 w 74"/>
                <a:gd name="T105" fmla="*/ 27 h 2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27">
                  <a:moveTo>
                    <a:pt x="73" y="9"/>
                  </a:moveTo>
                  <a:lnTo>
                    <a:pt x="65" y="9"/>
                  </a:lnTo>
                  <a:lnTo>
                    <a:pt x="61" y="6"/>
                  </a:lnTo>
                  <a:lnTo>
                    <a:pt x="51" y="2"/>
                  </a:lnTo>
                  <a:lnTo>
                    <a:pt x="46" y="0"/>
                  </a:lnTo>
                  <a:lnTo>
                    <a:pt x="43" y="0"/>
                  </a:lnTo>
                  <a:lnTo>
                    <a:pt x="39" y="0"/>
                  </a:lnTo>
                  <a:lnTo>
                    <a:pt x="30" y="0"/>
                  </a:lnTo>
                  <a:lnTo>
                    <a:pt x="25" y="0"/>
                  </a:lnTo>
                  <a:lnTo>
                    <a:pt x="21" y="1"/>
                  </a:lnTo>
                  <a:lnTo>
                    <a:pt x="19" y="2"/>
                  </a:lnTo>
                  <a:lnTo>
                    <a:pt x="13" y="5"/>
                  </a:lnTo>
                  <a:lnTo>
                    <a:pt x="8" y="6"/>
                  </a:lnTo>
                  <a:lnTo>
                    <a:pt x="7" y="6"/>
                  </a:lnTo>
                  <a:lnTo>
                    <a:pt x="6" y="8"/>
                  </a:lnTo>
                  <a:lnTo>
                    <a:pt x="0" y="9"/>
                  </a:lnTo>
                  <a:lnTo>
                    <a:pt x="0" y="10"/>
                  </a:lnTo>
                  <a:lnTo>
                    <a:pt x="0" y="13"/>
                  </a:lnTo>
                  <a:lnTo>
                    <a:pt x="1" y="13"/>
                  </a:lnTo>
                  <a:lnTo>
                    <a:pt x="1" y="14"/>
                  </a:lnTo>
                  <a:lnTo>
                    <a:pt x="3" y="17"/>
                  </a:lnTo>
                  <a:lnTo>
                    <a:pt x="8" y="17"/>
                  </a:lnTo>
                  <a:lnTo>
                    <a:pt x="10" y="18"/>
                  </a:lnTo>
                  <a:lnTo>
                    <a:pt x="13" y="18"/>
                  </a:lnTo>
                  <a:lnTo>
                    <a:pt x="24" y="17"/>
                  </a:lnTo>
                  <a:lnTo>
                    <a:pt x="31" y="18"/>
                  </a:lnTo>
                  <a:lnTo>
                    <a:pt x="36" y="20"/>
                  </a:lnTo>
                  <a:lnTo>
                    <a:pt x="41" y="21"/>
                  </a:lnTo>
                  <a:lnTo>
                    <a:pt x="46" y="23"/>
                  </a:lnTo>
                  <a:lnTo>
                    <a:pt x="51" y="26"/>
                  </a:lnTo>
                  <a:lnTo>
                    <a:pt x="55" y="26"/>
                  </a:lnTo>
                  <a:lnTo>
                    <a:pt x="63" y="24"/>
                  </a:lnTo>
                  <a:lnTo>
                    <a:pt x="69" y="26"/>
                  </a:lnTo>
                  <a:lnTo>
                    <a:pt x="73" y="9"/>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5464" name="Freeform 315"/>
            <p:cNvSpPr>
              <a:spLocks/>
            </p:cNvSpPr>
            <p:nvPr/>
          </p:nvSpPr>
          <p:spPr bwMode="auto">
            <a:xfrm>
              <a:off x="1414" y="2758"/>
              <a:ext cx="27" cy="1"/>
            </a:xfrm>
            <a:custGeom>
              <a:avLst/>
              <a:gdLst>
                <a:gd name="T0" fmla="*/ 0 w 27"/>
                <a:gd name="T1" fmla="*/ 0 h 1"/>
                <a:gd name="T2" fmla="*/ 4 w 27"/>
                <a:gd name="T3" fmla="*/ 0 h 1"/>
                <a:gd name="T4" fmla="*/ 14 w 27"/>
                <a:gd name="T5" fmla="*/ 0 h 1"/>
                <a:gd name="T6" fmla="*/ 26 w 27"/>
                <a:gd name="T7" fmla="*/ 0 h 1"/>
                <a:gd name="T8" fmla="*/ 21 w 27"/>
                <a:gd name="T9" fmla="*/ 0 h 1"/>
                <a:gd name="T10" fmla="*/ 11 w 27"/>
                <a:gd name="T11" fmla="*/ 0 h 1"/>
                <a:gd name="T12" fmla="*/ 4 w 27"/>
                <a:gd name="T13" fmla="*/ 0 h 1"/>
                <a:gd name="T14" fmla="*/ 2 w 27"/>
                <a:gd name="T15" fmla="*/ 0 h 1"/>
                <a:gd name="T16" fmla="*/ 0 w 27"/>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1"/>
                <a:gd name="T29" fmla="*/ 27 w 27"/>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1">
                  <a:moveTo>
                    <a:pt x="0" y="0"/>
                  </a:moveTo>
                  <a:lnTo>
                    <a:pt x="4" y="0"/>
                  </a:lnTo>
                  <a:lnTo>
                    <a:pt x="14" y="0"/>
                  </a:lnTo>
                  <a:lnTo>
                    <a:pt x="26" y="0"/>
                  </a:lnTo>
                  <a:lnTo>
                    <a:pt x="21" y="0"/>
                  </a:lnTo>
                  <a:lnTo>
                    <a:pt x="11" y="0"/>
                  </a:lnTo>
                  <a:lnTo>
                    <a:pt x="4" y="0"/>
                  </a:lnTo>
                  <a:lnTo>
                    <a:pt x="2"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465" name="Freeform 316"/>
            <p:cNvSpPr>
              <a:spLocks/>
            </p:cNvSpPr>
            <p:nvPr/>
          </p:nvSpPr>
          <p:spPr bwMode="auto">
            <a:xfrm>
              <a:off x="1406" y="2748"/>
              <a:ext cx="27" cy="1"/>
            </a:xfrm>
            <a:custGeom>
              <a:avLst/>
              <a:gdLst>
                <a:gd name="T0" fmla="*/ 2 w 27"/>
                <a:gd name="T1" fmla="*/ 0 h 1"/>
                <a:gd name="T2" fmla="*/ 0 w 27"/>
                <a:gd name="T3" fmla="*/ 0 h 1"/>
                <a:gd name="T4" fmla="*/ 8 w 27"/>
                <a:gd name="T5" fmla="*/ 0 h 1"/>
                <a:gd name="T6" fmla="*/ 17 w 27"/>
                <a:gd name="T7" fmla="*/ 0 h 1"/>
                <a:gd name="T8" fmla="*/ 23 w 27"/>
                <a:gd name="T9" fmla="*/ 0 h 1"/>
                <a:gd name="T10" fmla="*/ 26 w 27"/>
                <a:gd name="T11" fmla="*/ 0 h 1"/>
                <a:gd name="T12" fmla="*/ 17 w 27"/>
                <a:gd name="T13" fmla="*/ 0 h 1"/>
                <a:gd name="T14" fmla="*/ 8 w 27"/>
                <a:gd name="T15" fmla="*/ 0 h 1"/>
                <a:gd name="T16" fmla="*/ 2 w 27"/>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1"/>
                <a:gd name="T29" fmla="*/ 27 w 27"/>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1">
                  <a:moveTo>
                    <a:pt x="2" y="0"/>
                  </a:moveTo>
                  <a:lnTo>
                    <a:pt x="0" y="0"/>
                  </a:lnTo>
                  <a:lnTo>
                    <a:pt x="8" y="0"/>
                  </a:lnTo>
                  <a:lnTo>
                    <a:pt x="17" y="0"/>
                  </a:lnTo>
                  <a:lnTo>
                    <a:pt x="23" y="0"/>
                  </a:lnTo>
                  <a:lnTo>
                    <a:pt x="26" y="0"/>
                  </a:lnTo>
                  <a:lnTo>
                    <a:pt x="17" y="0"/>
                  </a:lnTo>
                  <a:lnTo>
                    <a:pt x="8" y="0"/>
                  </a:lnTo>
                  <a:lnTo>
                    <a:pt x="2" y="0"/>
                  </a:lnTo>
                </a:path>
              </a:pathLst>
            </a:custGeom>
            <a:solidFill>
              <a:srgbClr val="402000"/>
            </a:solidFill>
            <a:ln w="9525" cap="rnd">
              <a:noFill/>
              <a:round/>
              <a:headEnd type="none" w="sm" len="sm"/>
              <a:tailEnd type="none" w="sm" len="sm"/>
            </a:ln>
          </p:spPr>
          <p:txBody>
            <a:bodyPr/>
            <a:lstStyle/>
            <a:p>
              <a:endParaRPr lang="es-ES"/>
            </a:p>
          </p:txBody>
        </p:sp>
        <p:sp>
          <p:nvSpPr>
            <p:cNvPr id="85466" name="Freeform 317"/>
            <p:cNvSpPr>
              <a:spLocks/>
            </p:cNvSpPr>
            <p:nvPr/>
          </p:nvSpPr>
          <p:spPr bwMode="auto">
            <a:xfrm>
              <a:off x="1440" y="2748"/>
              <a:ext cx="27" cy="1"/>
            </a:xfrm>
            <a:custGeom>
              <a:avLst/>
              <a:gdLst>
                <a:gd name="T0" fmla="*/ 0 w 27"/>
                <a:gd name="T1" fmla="*/ 0 h 1"/>
                <a:gd name="T2" fmla="*/ 26 w 27"/>
                <a:gd name="T3" fmla="*/ 0 h 1"/>
                <a:gd name="T4" fmla="*/ 0 w 27"/>
                <a:gd name="T5" fmla="*/ 0 h 1"/>
                <a:gd name="T6" fmla="*/ 0 60000 65536"/>
                <a:gd name="T7" fmla="*/ 0 60000 65536"/>
                <a:gd name="T8" fmla="*/ 0 60000 65536"/>
                <a:gd name="T9" fmla="*/ 0 w 27"/>
                <a:gd name="T10" fmla="*/ 0 h 1"/>
                <a:gd name="T11" fmla="*/ 27 w 27"/>
                <a:gd name="T12" fmla="*/ 1 h 1"/>
              </a:gdLst>
              <a:ahLst/>
              <a:cxnLst>
                <a:cxn ang="T6">
                  <a:pos x="T0" y="T1"/>
                </a:cxn>
                <a:cxn ang="T7">
                  <a:pos x="T2" y="T3"/>
                </a:cxn>
                <a:cxn ang="T8">
                  <a:pos x="T4" y="T5"/>
                </a:cxn>
              </a:cxnLst>
              <a:rect l="T9" t="T10" r="T11" b="T12"/>
              <a:pathLst>
                <a:path w="27" h="1">
                  <a:moveTo>
                    <a:pt x="0" y="0"/>
                  </a:moveTo>
                  <a:lnTo>
                    <a:pt x="26"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467" name="Freeform 318"/>
            <p:cNvSpPr>
              <a:spLocks/>
            </p:cNvSpPr>
            <p:nvPr/>
          </p:nvSpPr>
          <p:spPr bwMode="auto">
            <a:xfrm>
              <a:off x="1454" y="2751"/>
              <a:ext cx="27" cy="27"/>
            </a:xfrm>
            <a:custGeom>
              <a:avLst/>
              <a:gdLst>
                <a:gd name="T0" fmla="*/ 0 w 27"/>
                <a:gd name="T1" fmla="*/ 0 h 27"/>
                <a:gd name="T2" fmla="*/ 13 w 27"/>
                <a:gd name="T3" fmla="*/ 11 h 27"/>
                <a:gd name="T4" fmla="*/ 26 w 27"/>
                <a:gd name="T5" fmla="*/ 26 h 27"/>
                <a:gd name="T6" fmla="*/ 14 w 27"/>
                <a:gd name="T7" fmla="*/ 11 h 27"/>
                <a:gd name="T8" fmla="*/ 0 w 27"/>
                <a:gd name="T9" fmla="*/ 0 h 27"/>
                <a:gd name="T10" fmla="*/ 0 60000 65536"/>
                <a:gd name="T11" fmla="*/ 0 60000 65536"/>
                <a:gd name="T12" fmla="*/ 0 60000 65536"/>
                <a:gd name="T13" fmla="*/ 0 60000 65536"/>
                <a:gd name="T14" fmla="*/ 0 60000 65536"/>
                <a:gd name="T15" fmla="*/ 0 w 27"/>
                <a:gd name="T16" fmla="*/ 0 h 27"/>
                <a:gd name="T17" fmla="*/ 27 w 27"/>
                <a:gd name="T18" fmla="*/ 27 h 27"/>
              </a:gdLst>
              <a:ahLst/>
              <a:cxnLst>
                <a:cxn ang="T10">
                  <a:pos x="T0" y="T1"/>
                </a:cxn>
                <a:cxn ang="T11">
                  <a:pos x="T2" y="T3"/>
                </a:cxn>
                <a:cxn ang="T12">
                  <a:pos x="T4" y="T5"/>
                </a:cxn>
                <a:cxn ang="T13">
                  <a:pos x="T6" y="T7"/>
                </a:cxn>
                <a:cxn ang="T14">
                  <a:pos x="T8" y="T9"/>
                </a:cxn>
              </a:cxnLst>
              <a:rect l="T15" t="T16" r="T17" b="T18"/>
              <a:pathLst>
                <a:path w="27" h="27">
                  <a:moveTo>
                    <a:pt x="0" y="0"/>
                  </a:moveTo>
                  <a:lnTo>
                    <a:pt x="13" y="11"/>
                  </a:lnTo>
                  <a:lnTo>
                    <a:pt x="26" y="26"/>
                  </a:lnTo>
                  <a:lnTo>
                    <a:pt x="14" y="11"/>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468" name="Freeform 319"/>
            <p:cNvSpPr>
              <a:spLocks/>
            </p:cNvSpPr>
            <p:nvPr/>
          </p:nvSpPr>
          <p:spPr bwMode="auto">
            <a:xfrm>
              <a:off x="1423" y="2811"/>
              <a:ext cx="233" cy="178"/>
            </a:xfrm>
            <a:custGeom>
              <a:avLst/>
              <a:gdLst>
                <a:gd name="T0" fmla="*/ 44 w 233"/>
                <a:gd name="T1" fmla="*/ 117 h 178"/>
                <a:gd name="T2" fmla="*/ 48 w 233"/>
                <a:gd name="T3" fmla="*/ 172 h 178"/>
                <a:gd name="T4" fmla="*/ 32 w 233"/>
                <a:gd name="T5" fmla="*/ 177 h 178"/>
                <a:gd name="T6" fmla="*/ 19 w 233"/>
                <a:gd name="T7" fmla="*/ 177 h 178"/>
                <a:gd name="T8" fmla="*/ 8 w 233"/>
                <a:gd name="T9" fmla="*/ 173 h 178"/>
                <a:gd name="T10" fmla="*/ 2 w 233"/>
                <a:gd name="T11" fmla="*/ 123 h 178"/>
                <a:gd name="T12" fmla="*/ 1 w 233"/>
                <a:gd name="T13" fmla="*/ 91 h 178"/>
                <a:gd name="T14" fmla="*/ 1 w 233"/>
                <a:gd name="T15" fmla="*/ 77 h 178"/>
                <a:gd name="T16" fmla="*/ 0 w 233"/>
                <a:gd name="T17" fmla="*/ 68 h 178"/>
                <a:gd name="T18" fmla="*/ 0 w 233"/>
                <a:gd name="T19" fmla="*/ 61 h 178"/>
                <a:gd name="T20" fmla="*/ 2 w 233"/>
                <a:gd name="T21" fmla="*/ 53 h 178"/>
                <a:gd name="T22" fmla="*/ 12 w 233"/>
                <a:gd name="T23" fmla="*/ 43 h 178"/>
                <a:gd name="T24" fmla="*/ 24 w 233"/>
                <a:gd name="T25" fmla="*/ 38 h 178"/>
                <a:gd name="T26" fmla="*/ 52 w 233"/>
                <a:gd name="T27" fmla="*/ 29 h 178"/>
                <a:gd name="T28" fmla="*/ 93 w 233"/>
                <a:gd name="T29" fmla="*/ 20 h 178"/>
                <a:gd name="T30" fmla="*/ 100 w 233"/>
                <a:gd name="T31" fmla="*/ 20 h 178"/>
                <a:gd name="T32" fmla="*/ 105 w 233"/>
                <a:gd name="T33" fmla="*/ 20 h 178"/>
                <a:gd name="T34" fmla="*/ 107 w 233"/>
                <a:gd name="T35" fmla="*/ 18 h 178"/>
                <a:gd name="T36" fmla="*/ 112 w 233"/>
                <a:gd name="T37" fmla="*/ 15 h 178"/>
                <a:gd name="T38" fmla="*/ 112 w 233"/>
                <a:gd name="T39" fmla="*/ 17 h 178"/>
                <a:gd name="T40" fmla="*/ 115 w 233"/>
                <a:gd name="T41" fmla="*/ 17 h 178"/>
                <a:gd name="T42" fmla="*/ 117 w 233"/>
                <a:gd name="T43" fmla="*/ 13 h 178"/>
                <a:gd name="T44" fmla="*/ 121 w 233"/>
                <a:gd name="T45" fmla="*/ 10 h 178"/>
                <a:gd name="T46" fmla="*/ 123 w 233"/>
                <a:gd name="T47" fmla="*/ 10 h 178"/>
                <a:gd name="T48" fmla="*/ 128 w 233"/>
                <a:gd name="T49" fmla="*/ 10 h 178"/>
                <a:gd name="T50" fmla="*/ 128 w 233"/>
                <a:gd name="T51" fmla="*/ 8 h 178"/>
                <a:gd name="T52" fmla="*/ 132 w 233"/>
                <a:gd name="T53" fmla="*/ 0 h 178"/>
                <a:gd name="T54" fmla="*/ 224 w 233"/>
                <a:gd name="T55" fmla="*/ 0 h 178"/>
                <a:gd name="T56" fmla="*/ 224 w 233"/>
                <a:gd name="T57" fmla="*/ 9 h 178"/>
                <a:gd name="T58" fmla="*/ 228 w 233"/>
                <a:gd name="T59" fmla="*/ 18 h 178"/>
                <a:gd name="T60" fmla="*/ 229 w 233"/>
                <a:gd name="T61" fmla="*/ 23 h 178"/>
                <a:gd name="T62" fmla="*/ 232 w 233"/>
                <a:gd name="T63" fmla="*/ 30 h 178"/>
                <a:gd name="T64" fmla="*/ 232 w 233"/>
                <a:gd name="T65" fmla="*/ 43 h 178"/>
                <a:gd name="T66" fmla="*/ 230 w 233"/>
                <a:gd name="T67" fmla="*/ 50 h 178"/>
                <a:gd name="T68" fmla="*/ 228 w 233"/>
                <a:gd name="T69" fmla="*/ 54 h 178"/>
                <a:gd name="T70" fmla="*/ 224 w 233"/>
                <a:gd name="T71" fmla="*/ 61 h 178"/>
                <a:gd name="T72" fmla="*/ 220 w 233"/>
                <a:gd name="T73" fmla="*/ 62 h 178"/>
                <a:gd name="T74" fmla="*/ 212 w 233"/>
                <a:gd name="T75" fmla="*/ 64 h 178"/>
                <a:gd name="T76" fmla="*/ 203 w 233"/>
                <a:gd name="T77" fmla="*/ 68 h 178"/>
                <a:gd name="T78" fmla="*/ 200 w 233"/>
                <a:gd name="T79" fmla="*/ 72 h 178"/>
                <a:gd name="T80" fmla="*/ 195 w 233"/>
                <a:gd name="T81" fmla="*/ 76 h 178"/>
                <a:gd name="T82" fmla="*/ 187 w 233"/>
                <a:gd name="T83" fmla="*/ 77 h 178"/>
                <a:gd name="T84" fmla="*/ 178 w 233"/>
                <a:gd name="T85" fmla="*/ 83 h 178"/>
                <a:gd name="T86" fmla="*/ 164 w 233"/>
                <a:gd name="T87" fmla="*/ 84 h 178"/>
                <a:gd name="T88" fmla="*/ 152 w 233"/>
                <a:gd name="T89" fmla="*/ 84 h 178"/>
                <a:gd name="T90" fmla="*/ 142 w 233"/>
                <a:gd name="T91" fmla="*/ 83 h 178"/>
                <a:gd name="T92" fmla="*/ 134 w 233"/>
                <a:gd name="T93" fmla="*/ 83 h 178"/>
                <a:gd name="T94" fmla="*/ 128 w 233"/>
                <a:gd name="T95" fmla="*/ 85 h 178"/>
                <a:gd name="T96" fmla="*/ 115 w 233"/>
                <a:gd name="T97" fmla="*/ 85 h 178"/>
                <a:gd name="T98" fmla="*/ 64 w 233"/>
                <a:gd name="T99" fmla="*/ 88 h 178"/>
                <a:gd name="T100" fmla="*/ 53 w 233"/>
                <a:gd name="T101" fmla="*/ 91 h 178"/>
                <a:gd name="T102" fmla="*/ 52 w 233"/>
                <a:gd name="T103" fmla="*/ 92 h 178"/>
                <a:gd name="T104" fmla="*/ 44 w 233"/>
                <a:gd name="T105" fmla="*/ 92 h 178"/>
                <a:gd name="T106" fmla="*/ 48 w 233"/>
                <a:gd name="T107" fmla="*/ 99 h 178"/>
                <a:gd name="T108" fmla="*/ 44 w 233"/>
                <a:gd name="T109" fmla="*/ 102 h 178"/>
                <a:gd name="T110" fmla="*/ 44 w 233"/>
                <a:gd name="T111" fmla="*/ 117 h 1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3"/>
                <a:gd name="T169" fmla="*/ 0 h 178"/>
                <a:gd name="T170" fmla="*/ 233 w 233"/>
                <a:gd name="T171" fmla="*/ 178 h 17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3" h="178">
                  <a:moveTo>
                    <a:pt x="44" y="117"/>
                  </a:moveTo>
                  <a:lnTo>
                    <a:pt x="48" y="172"/>
                  </a:lnTo>
                  <a:lnTo>
                    <a:pt x="32" y="177"/>
                  </a:lnTo>
                  <a:lnTo>
                    <a:pt x="19" y="177"/>
                  </a:lnTo>
                  <a:lnTo>
                    <a:pt x="8" y="173"/>
                  </a:lnTo>
                  <a:lnTo>
                    <a:pt x="2" y="123"/>
                  </a:lnTo>
                  <a:lnTo>
                    <a:pt x="1" y="91"/>
                  </a:lnTo>
                  <a:lnTo>
                    <a:pt x="1" y="77"/>
                  </a:lnTo>
                  <a:lnTo>
                    <a:pt x="0" y="68"/>
                  </a:lnTo>
                  <a:lnTo>
                    <a:pt x="0" y="61"/>
                  </a:lnTo>
                  <a:lnTo>
                    <a:pt x="2" y="53"/>
                  </a:lnTo>
                  <a:lnTo>
                    <a:pt x="12" y="43"/>
                  </a:lnTo>
                  <a:lnTo>
                    <a:pt x="24" y="38"/>
                  </a:lnTo>
                  <a:lnTo>
                    <a:pt x="52" y="29"/>
                  </a:lnTo>
                  <a:lnTo>
                    <a:pt x="93" y="20"/>
                  </a:lnTo>
                  <a:lnTo>
                    <a:pt x="100" y="20"/>
                  </a:lnTo>
                  <a:lnTo>
                    <a:pt x="105" y="20"/>
                  </a:lnTo>
                  <a:lnTo>
                    <a:pt x="107" y="18"/>
                  </a:lnTo>
                  <a:lnTo>
                    <a:pt x="112" y="15"/>
                  </a:lnTo>
                  <a:lnTo>
                    <a:pt x="112" y="17"/>
                  </a:lnTo>
                  <a:lnTo>
                    <a:pt x="115" y="17"/>
                  </a:lnTo>
                  <a:lnTo>
                    <a:pt x="117" y="13"/>
                  </a:lnTo>
                  <a:lnTo>
                    <a:pt x="121" y="10"/>
                  </a:lnTo>
                  <a:lnTo>
                    <a:pt x="123" y="10"/>
                  </a:lnTo>
                  <a:lnTo>
                    <a:pt x="128" y="10"/>
                  </a:lnTo>
                  <a:lnTo>
                    <a:pt x="128" y="8"/>
                  </a:lnTo>
                  <a:lnTo>
                    <a:pt x="132" y="0"/>
                  </a:lnTo>
                  <a:lnTo>
                    <a:pt x="224" y="0"/>
                  </a:lnTo>
                  <a:lnTo>
                    <a:pt x="224" y="9"/>
                  </a:lnTo>
                  <a:lnTo>
                    <a:pt x="228" y="18"/>
                  </a:lnTo>
                  <a:lnTo>
                    <a:pt x="229" y="23"/>
                  </a:lnTo>
                  <a:lnTo>
                    <a:pt x="232" y="30"/>
                  </a:lnTo>
                  <a:lnTo>
                    <a:pt x="232" y="43"/>
                  </a:lnTo>
                  <a:lnTo>
                    <a:pt x="230" y="50"/>
                  </a:lnTo>
                  <a:lnTo>
                    <a:pt x="228" y="54"/>
                  </a:lnTo>
                  <a:lnTo>
                    <a:pt x="224" y="61"/>
                  </a:lnTo>
                  <a:lnTo>
                    <a:pt x="220" y="62"/>
                  </a:lnTo>
                  <a:lnTo>
                    <a:pt x="212" y="64"/>
                  </a:lnTo>
                  <a:lnTo>
                    <a:pt x="203" y="68"/>
                  </a:lnTo>
                  <a:lnTo>
                    <a:pt x="200" y="72"/>
                  </a:lnTo>
                  <a:lnTo>
                    <a:pt x="195" y="76"/>
                  </a:lnTo>
                  <a:lnTo>
                    <a:pt x="187" y="77"/>
                  </a:lnTo>
                  <a:lnTo>
                    <a:pt x="178" y="83"/>
                  </a:lnTo>
                  <a:lnTo>
                    <a:pt x="164" y="84"/>
                  </a:lnTo>
                  <a:lnTo>
                    <a:pt x="152" y="84"/>
                  </a:lnTo>
                  <a:lnTo>
                    <a:pt x="142" y="83"/>
                  </a:lnTo>
                  <a:lnTo>
                    <a:pt x="134" y="83"/>
                  </a:lnTo>
                  <a:lnTo>
                    <a:pt x="128" y="85"/>
                  </a:lnTo>
                  <a:lnTo>
                    <a:pt x="115" y="85"/>
                  </a:lnTo>
                  <a:lnTo>
                    <a:pt x="64" y="88"/>
                  </a:lnTo>
                  <a:lnTo>
                    <a:pt x="53" y="91"/>
                  </a:lnTo>
                  <a:lnTo>
                    <a:pt x="52" y="92"/>
                  </a:lnTo>
                  <a:lnTo>
                    <a:pt x="44" y="92"/>
                  </a:lnTo>
                  <a:lnTo>
                    <a:pt x="48" y="99"/>
                  </a:lnTo>
                  <a:lnTo>
                    <a:pt x="44" y="102"/>
                  </a:lnTo>
                  <a:lnTo>
                    <a:pt x="44" y="117"/>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469" name="Freeform 320"/>
            <p:cNvSpPr>
              <a:spLocks/>
            </p:cNvSpPr>
            <p:nvPr/>
          </p:nvSpPr>
          <p:spPr bwMode="auto">
            <a:xfrm>
              <a:off x="1423" y="2820"/>
              <a:ext cx="222" cy="168"/>
            </a:xfrm>
            <a:custGeom>
              <a:avLst/>
              <a:gdLst>
                <a:gd name="T0" fmla="*/ 214 w 222"/>
                <a:gd name="T1" fmla="*/ 8 h 168"/>
                <a:gd name="T2" fmla="*/ 221 w 222"/>
                <a:gd name="T3" fmla="*/ 19 h 168"/>
                <a:gd name="T4" fmla="*/ 214 w 222"/>
                <a:gd name="T5" fmla="*/ 50 h 168"/>
                <a:gd name="T6" fmla="*/ 202 w 222"/>
                <a:gd name="T7" fmla="*/ 50 h 168"/>
                <a:gd name="T8" fmla="*/ 190 w 222"/>
                <a:gd name="T9" fmla="*/ 61 h 168"/>
                <a:gd name="T10" fmla="*/ 158 w 222"/>
                <a:gd name="T11" fmla="*/ 69 h 168"/>
                <a:gd name="T12" fmla="*/ 128 w 222"/>
                <a:gd name="T13" fmla="*/ 69 h 168"/>
                <a:gd name="T14" fmla="*/ 139 w 222"/>
                <a:gd name="T15" fmla="*/ 58 h 168"/>
                <a:gd name="T16" fmla="*/ 126 w 222"/>
                <a:gd name="T17" fmla="*/ 69 h 168"/>
                <a:gd name="T18" fmla="*/ 111 w 222"/>
                <a:gd name="T19" fmla="*/ 73 h 168"/>
                <a:gd name="T20" fmla="*/ 121 w 222"/>
                <a:gd name="T21" fmla="*/ 65 h 168"/>
                <a:gd name="T22" fmla="*/ 105 w 222"/>
                <a:gd name="T23" fmla="*/ 74 h 168"/>
                <a:gd name="T24" fmla="*/ 54 w 222"/>
                <a:gd name="T25" fmla="*/ 80 h 168"/>
                <a:gd name="T26" fmla="*/ 40 w 222"/>
                <a:gd name="T27" fmla="*/ 84 h 168"/>
                <a:gd name="T28" fmla="*/ 28 w 222"/>
                <a:gd name="T29" fmla="*/ 81 h 168"/>
                <a:gd name="T30" fmla="*/ 40 w 222"/>
                <a:gd name="T31" fmla="*/ 85 h 168"/>
                <a:gd name="T32" fmla="*/ 40 w 222"/>
                <a:gd name="T33" fmla="*/ 95 h 168"/>
                <a:gd name="T34" fmla="*/ 27 w 222"/>
                <a:gd name="T35" fmla="*/ 167 h 168"/>
                <a:gd name="T36" fmla="*/ 2 w 222"/>
                <a:gd name="T37" fmla="*/ 108 h 168"/>
                <a:gd name="T38" fmla="*/ 0 w 222"/>
                <a:gd name="T39" fmla="*/ 60 h 168"/>
                <a:gd name="T40" fmla="*/ 7 w 222"/>
                <a:gd name="T41" fmla="*/ 42 h 168"/>
                <a:gd name="T42" fmla="*/ 32 w 222"/>
                <a:gd name="T43" fmla="*/ 28 h 168"/>
                <a:gd name="T44" fmla="*/ 87 w 222"/>
                <a:gd name="T45" fmla="*/ 12 h 168"/>
                <a:gd name="T46" fmla="*/ 106 w 222"/>
                <a:gd name="T47" fmla="*/ 19 h 168"/>
                <a:gd name="T48" fmla="*/ 114 w 222"/>
                <a:gd name="T49" fmla="*/ 20 h 168"/>
                <a:gd name="T50" fmla="*/ 104 w 222"/>
                <a:gd name="T51" fmla="*/ 11 h 168"/>
                <a:gd name="T52" fmla="*/ 111 w 222"/>
                <a:gd name="T53" fmla="*/ 9 h 168"/>
                <a:gd name="T54" fmla="*/ 116 w 222"/>
                <a:gd name="T55" fmla="*/ 14 h 168"/>
                <a:gd name="T56" fmla="*/ 116 w 222"/>
                <a:gd name="T57" fmla="*/ 11 h 168"/>
                <a:gd name="T58" fmla="*/ 115 w 222"/>
                <a:gd name="T59" fmla="*/ 6 h 168"/>
                <a:gd name="T60" fmla="*/ 128 w 222"/>
                <a:gd name="T61" fmla="*/ 9 h 168"/>
                <a:gd name="T62" fmla="*/ 127 w 222"/>
                <a:gd name="T63" fmla="*/ 5 h 168"/>
                <a:gd name="T64" fmla="*/ 132 w 222"/>
                <a:gd name="T65" fmla="*/ 0 h 168"/>
                <a:gd name="T66" fmla="*/ 144 w 222"/>
                <a:gd name="T67" fmla="*/ 8 h 168"/>
                <a:gd name="T68" fmla="*/ 163 w 222"/>
                <a:gd name="T69" fmla="*/ 3 h 168"/>
                <a:gd name="T70" fmla="*/ 169 w 222"/>
                <a:gd name="T71" fmla="*/ 9 h 168"/>
                <a:gd name="T72" fmla="*/ 190 w 222"/>
                <a:gd name="T73" fmla="*/ 11 h 168"/>
                <a:gd name="T74" fmla="*/ 193 w 222"/>
                <a:gd name="T75" fmla="*/ 5 h 168"/>
                <a:gd name="T76" fmla="*/ 201 w 222"/>
                <a:gd name="T77" fmla="*/ 11 h 168"/>
                <a:gd name="T78" fmla="*/ 210 w 222"/>
                <a:gd name="T79" fmla="*/ 3 h 16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2"/>
                <a:gd name="T121" fmla="*/ 0 h 168"/>
                <a:gd name="T122" fmla="*/ 222 w 222"/>
                <a:gd name="T123" fmla="*/ 168 h 16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2" h="168">
                  <a:moveTo>
                    <a:pt x="214" y="1"/>
                  </a:moveTo>
                  <a:lnTo>
                    <a:pt x="214" y="8"/>
                  </a:lnTo>
                  <a:lnTo>
                    <a:pt x="217" y="6"/>
                  </a:lnTo>
                  <a:lnTo>
                    <a:pt x="221" y="19"/>
                  </a:lnTo>
                  <a:lnTo>
                    <a:pt x="221" y="34"/>
                  </a:lnTo>
                  <a:lnTo>
                    <a:pt x="214" y="50"/>
                  </a:lnTo>
                  <a:lnTo>
                    <a:pt x="201" y="54"/>
                  </a:lnTo>
                  <a:lnTo>
                    <a:pt x="202" y="50"/>
                  </a:lnTo>
                  <a:lnTo>
                    <a:pt x="195" y="58"/>
                  </a:lnTo>
                  <a:lnTo>
                    <a:pt x="190" y="61"/>
                  </a:lnTo>
                  <a:lnTo>
                    <a:pt x="175" y="68"/>
                  </a:lnTo>
                  <a:lnTo>
                    <a:pt x="158" y="69"/>
                  </a:lnTo>
                  <a:lnTo>
                    <a:pt x="137" y="70"/>
                  </a:lnTo>
                  <a:lnTo>
                    <a:pt x="128" y="69"/>
                  </a:lnTo>
                  <a:lnTo>
                    <a:pt x="136" y="67"/>
                  </a:lnTo>
                  <a:lnTo>
                    <a:pt x="139" y="58"/>
                  </a:lnTo>
                  <a:lnTo>
                    <a:pt x="134" y="66"/>
                  </a:lnTo>
                  <a:lnTo>
                    <a:pt x="126" y="69"/>
                  </a:lnTo>
                  <a:lnTo>
                    <a:pt x="118" y="74"/>
                  </a:lnTo>
                  <a:lnTo>
                    <a:pt x="111" y="73"/>
                  </a:lnTo>
                  <a:lnTo>
                    <a:pt x="116" y="68"/>
                  </a:lnTo>
                  <a:lnTo>
                    <a:pt x="121" y="65"/>
                  </a:lnTo>
                  <a:lnTo>
                    <a:pt x="114" y="68"/>
                  </a:lnTo>
                  <a:lnTo>
                    <a:pt x="105" y="74"/>
                  </a:lnTo>
                  <a:lnTo>
                    <a:pt x="80" y="75"/>
                  </a:lnTo>
                  <a:lnTo>
                    <a:pt x="54" y="80"/>
                  </a:lnTo>
                  <a:lnTo>
                    <a:pt x="43" y="83"/>
                  </a:lnTo>
                  <a:lnTo>
                    <a:pt x="40" y="84"/>
                  </a:lnTo>
                  <a:lnTo>
                    <a:pt x="37" y="82"/>
                  </a:lnTo>
                  <a:lnTo>
                    <a:pt x="28" y="81"/>
                  </a:lnTo>
                  <a:lnTo>
                    <a:pt x="32" y="84"/>
                  </a:lnTo>
                  <a:lnTo>
                    <a:pt x="40" y="85"/>
                  </a:lnTo>
                  <a:lnTo>
                    <a:pt x="42" y="89"/>
                  </a:lnTo>
                  <a:lnTo>
                    <a:pt x="40" y="95"/>
                  </a:lnTo>
                  <a:lnTo>
                    <a:pt x="40" y="162"/>
                  </a:lnTo>
                  <a:lnTo>
                    <a:pt x="27" y="167"/>
                  </a:lnTo>
                  <a:lnTo>
                    <a:pt x="9" y="164"/>
                  </a:lnTo>
                  <a:lnTo>
                    <a:pt x="2" y="108"/>
                  </a:lnTo>
                  <a:lnTo>
                    <a:pt x="3" y="78"/>
                  </a:lnTo>
                  <a:lnTo>
                    <a:pt x="0" y="60"/>
                  </a:lnTo>
                  <a:lnTo>
                    <a:pt x="0" y="50"/>
                  </a:lnTo>
                  <a:lnTo>
                    <a:pt x="7" y="42"/>
                  </a:lnTo>
                  <a:lnTo>
                    <a:pt x="13" y="36"/>
                  </a:lnTo>
                  <a:lnTo>
                    <a:pt x="32" y="28"/>
                  </a:lnTo>
                  <a:lnTo>
                    <a:pt x="54" y="20"/>
                  </a:lnTo>
                  <a:lnTo>
                    <a:pt x="87" y="12"/>
                  </a:lnTo>
                  <a:lnTo>
                    <a:pt x="100" y="11"/>
                  </a:lnTo>
                  <a:lnTo>
                    <a:pt x="106" y="19"/>
                  </a:lnTo>
                  <a:lnTo>
                    <a:pt x="123" y="27"/>
                  </a:lnTo>
                  <a:lnTo>
                    <a:pt x="114" y="20"/>
                  </a:lnTo>
                  <a:lnTo>
                    <a:pt x="106" y="17"/>
                  </a:lnTo>
                  <a:lnTo>
                    <a:pt x="104" y="11"/>
                  </a:lnTo>
                  <a:lnTo>
                    <a:pt x="105" y="9"/>
                  </a:lnTo>
                  <a:lnTo>
                    <a:pt x="111" y="9"/>
                  </a:lnTo>
                  <a:lnTo>
                    <a:pt x="114" y="11"/>
                  </a:lnTo>
                  <a:lnTo>
                    <a:pt x="116" y="14"/>
                  </a:lnTo>
                  <a:lnTo>
                    <a:pt x="124" y="18"/>
                  </a:lnTo>
                  <a:lnTo>
                    <a:pt x="116" y="11"/>
                  </a:lnTo>
                  <a:lnTo>
                    <a:pt x="114" y="8"/>
                  </a:lnTo>
                  <a:lnTo>
                    <a:pt x="115" y="6"/>
                  </a:lnTo>
                  <a:lnTo>
                    <a:pt x="121" y="3"/>
                  </a:lnTo>
                  <a:lnTo>
                    <a:pt x="128" y="9"/>
                  </a:lnTo>
                  <a:lnTo>
                    <a:pt x="136" y="13"/>
                  </a:lnTo>
                  <a:lnTo>
                    <a:pt x="127" y="5"/>
                  </a:lnTo>
                  <a:lnTo>
                    <a:pt x="125" y="0"/>
                  </a:lnTo>
                  <a:lnTo>
                    <a:pt x="132" y="0"/>
                  </a:lnTo>
                  <a:lnTo>
                    <a:pt x="138" y="3"/>
                  </a:lnTo>
                  <a:lnTo>
                    <a:pt x="144" y="8"/>
                  </a:lnTo>
                  <a:lnTo>
                    <a:pt x="163" y="9"/>
                  </a:lnTo>
                  <a:lnTo>
                    <a:pt x="163" y="3"/>
                  </a:lnTo>
                  <a:lnTo>
                    <a:pt x="169" y="1"/>
                  </a:lnTo>
                  <a:lnTo>
                    <a:pt x="169" y="9"/>
                  </a:lnTo>
                  <a:lnTo>
                    <a:pt x="175" y="9"/>
                  </a:lnTo>
                  <a:lnTo>
                    <a:pt x="190" y="11"/>
                  </a:lnTo>
                  <a:lnTo>
                    <a:pt x="188" y="5"/>
                  </a:lnTo>
                  <a:lnTo>
                    <a:pt x="193" y="5"/>
                  </a:lnTo>
                  <a:lnTo>
                    <a:pt x="193" y="11"/>
                  </a:lnTo>
                  <a:lnTo>
                    <a:pt x="201" y="11"/>
                  </a:lnTo>
                  <a:lnTo>
                    <a:pt x="209" y="9"/>
                  </a:lnTo>
                  <a:lnTo>
                    <a:pt x="210" y="3"/>
                  </a:lnTo>
                  <a:lnTo>
                    <a:pt x="214" y="1"/>
                  </a:lnTo>
                </a:path>
              </a:pathLst>
            </a:custGeom>
            <a:solidFill>
              <a:srgbClr val="808080"/>
            </a:solidFill>
            <a:ln w="9525" cap="rnd">
              <a:noFill/>
              <a:round/>
              <a:headEnd type="none" w="sm" len="sm"/>
              <a:tailEnd type="none" w="sm" len="sm"/>
            </a:ln>
          </p:spPr>
          <p:txBody>
            <a:bodyPr/>
            <a:lstStyle/>
            <a:p>
              <a:endParaRPr lang="es-ES"/>
            </a:p>
          </p:txBody>
        </p:sp>
        <p:sp>
          <p:nvSpPr>
            <p:cNvPr id="85470" name="Freeform 321"/>
            <p:cNvSpPr>
              <a:spLocks/>
            </p:cNvSpPr>
            <p:nvPr/>
          </p:nvSpPr>
          <p:spPr bwMode="auto">
            <a:xfrm>
              <a:off x="1449" y="2870"/>
              <a:ext cx="93" cy="27"/>
            </a:xfrm>
            <a:custGeom>
              <a:avLst/>
              <a:gdLst>
                <a:gd name="T0" fmla="*/ 92 w 93"/>
                <a:gd name="T1" fmla="*/ 0 h 27"/>
                <a:gd name="T2" fmla="*/ 67 w 93"/>
                <a:gd name="T3" fmla="*/ 0 h 27"/>
                <a:gd name="T4" fmla="*/ 44 w 93"/>
                <a:gd name="T5" fmla="*/ 6 h 27"/>
                <a:gd name="T6" fmla="*/ 26 w 93"/>
                <a:gd name="T7" fmla="*/ 9 h 27"/>
                <a:gd name="T8" fmla="*/ 11 w 93"/>
                <a:gd name="T9" fmla="*/ 11 h 27"/>
                <a:gd name="T10" fmla="*/ 6 w 93"/>
                <a:gd name="T11" fmla="*/ 19 h 27"/>
                <a:gd name="T12" fmla="*/ 0 w 93"/>
                <a:gd name="T13" fmla="*/ 26 h 27"/>
                <a:gd name="T14" fmla="*/ 6 w 93"/>
                <a:gd name="T15" fmla="*/ 23 h 27"/>
                <a:gd name="T16" fmla="*/ 12 w 93"/>
                <a:gd name="T17" fmla="*/ 13 h 27"/>
                <a:gd name="T18" fmla="*/ 32 w 93"/>
                <a:gd name="T19" fmla="*/ 9 h 27"/>
                <a:gd name="T20" fmla="*/ 44 w 93"/>
                <a:gd name="T21" fmla="*/ 9 h 27"/>
                <a:gd name="T22" fmla="*/ 54 w 93"/>
                <a:gd name="T23" fmla="*/ 6 h 27"/>
                <a:gd name="T24" fmla="*/ 69 w 93"/>
                <a:gd name="T25" fmla="*/ 2 h 27"/>
                <a:gd name="T26" fmla="*/ 92 w 93"/>
                <a:gd name="T27" fmla="*/ 0 h 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3"/>
                <a:gd name="T43" fmla="*/ 0 h 27"/>
                <a:gd name="T44" fmla="*/ 93 w 93"/>
                <a:gd name="T45" fmla="*/ 27 h 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3" h="27">
                  <a:moveTo>
                    <a:pt x="92" y="0"/>
                  </a:moveTo>
                  <a:lnTo>
                    <a:pt x="67" y="0"/>
                  </a:lnTo>
                  <a:lnTo>
                    <a:pt x="44" y="6"/>
                  </a:lnTo>
                  <a:lnTo>
                    <a:pt x="26" y="9"/>
                  </a:lnTo>
                  <a:lnTo>
                    <a:pt x="11" y="11"/>
                  </a:lnTo>
                  <a:lnTo>
                    <a:pt x="6" y="19"/>
                  </a:lnTo>
                  <a:lnTo>
                    <a:pt x="0" y="26"/>
                  </a:lnTo>
                  <a:lnTo>
                    <a:pt x="6" y="23"/>
                  </a:lnTo>
                  <a:lnTo>
                    <a:pt x="12" y="13"/>
                  </a:lnTo>
                  <a:lnTo>
                    <a:pt x="32" y="9"/>
                  </a:lnTo>
                  <a:lnTo>
                    <a:pt x="44" y="9"/>
                  </a:lnTo>
                  <a:lnTo>
                    <a:pt x="54" y="6"/>
                  </a:lnTo>
                  <a:lnTo>
                    <a:pt x="69" y="2"/>
                  </a:lnTo>
                  <a:lnTo>
                    <a:pt x="92" y="0"/>
                  </a:lnTo>
                </a:path>
              </a:pathLst>
            </a:custGeom>
            <a:solidFill>
              <a:srgbClr val="606060"/>
            </a:solidFill>
            <a:ln w="9525" cap="rnd">
              <a:noFill/>
              <a:round/>
              <a:headEnd type="none" w="sm" len="sm"/>
              <a:tailEnd type="none" w="sm" len="sm"/>
            </a:ln>
          </p:spPr>
          <p:txBody>
            <a:bodyPr/>
            <a:lstStyle/>
            <a:p>
              <a:endParaRPr lang="es-ES"/>
            </a:p>
          </p:txBody>
        </p:sp>
        <p:sp>
          <p:nvSpPr>
            <p:cNvPr id="85471" name="Freeform 322"/>
            <p:cNvSpPr>
              <a:spLocks/>
            </p:cNvSpPr>
            <p:nvPr/>
          </p:nvSpPr>
          <p:spPr bwMode="auto">
            <a:xfrm>
              <a:off x="1586" y="2851"/>
              <a:ext cx="32" cy="25"/>
            </a:xfrm>
            <a:custGeom>
              <a:avLst/>
              <a:gdLst>
                <a:gd name="T0" fmla="*/ 31 w 32"/>
                <a:gd name="T1" fmla="*/ 0 h 25"/>
                <a:gd name="T2" fmla="*/ 17 w 32"/>
                <a:gd name="T3" fmla="*/ 24 h 25"/>
                <a:gd name="T4" fmla="*/ 0 w 32"/>
                <a:gd name="T5" fmla="*/ 24 h 25"/>
                <a:gd name="T6" fmla="*/ 31 w 32"/>
                <a:gd name="T7" fmla="*/ 0 h 25"/>
                <a:gd name="T8" fmla="*/ 0 60000 65536"/>
                <a:gd name="T9" fmla="*/ 0 60000 65536"/>
                <a:gd name="T10" fmla="*/ 0 60000 65536"/>
                <a:gd name="T11" fmla="*/ 0 60000 65536"/>
                <a:gd name="T12" fmla="*/ 0 w 32"/>
                <a:gd name="T13" fmla="*/ 0 h 25"/>
                <a:gd name="T14" fmla="*/ 32 w 32"/>
                <a:gd name="T15" fmla="*/ 25 h 25"/>
              </a:gdLst>
              <a:ahLst/>
              <a:cxnLst>
                <a:cxn ang="T8">
                  <a:pos x="T0" y="T1"/>
                </a:cxn>
                <a:cxn ang="T9">
                  <a:pos x="T2" y="T3"/>
                </a:cxn>
                <a:cxn ang="T10">
                  <a:pos x="T4" y="T5"/>
                </a:cxn>
                <a:cxn ang="T11">
                  <a:pos x="T6" y="T7"/>
                </a:cxn>
              </a:cxnLst>
              <a:rect l="T12" t="T13" r="T14" b="T15"/>
              <a:pathLst>
                <a:path w="32" h="25">
                  <a:moveTo>
                    <a:pt x="31" y="0"/>
                  </a:moveTo>
                  <a:lnTo>
                    <a:pt x="17" y="24"/>
                  </a:lnTo>
                  <a:lnTo>
                    <a:pt x="0" y="24"/>
                  </a:lnTo>
                  <a:lnTo>
                    <a:pt x="31" y="0"/>
                  </a:lnTo>
                </a:path>
              </a:pathLst>
            </a:custGeom>
            <a:solidFill>
              <a:srgbClr val="606060"/>
            </a:solidFill>
            <a:ln w="9525" cap="rnd">
              <a:noFill/>
              <a:round/>
              <a:headEnd type="none" w="sm" len="sm"/>
              <a:tailEnd type="none" w="sm" len="sm"/>
            </a:ln>
          </p:spPr>
          <p:txBody>
            <a:bodyPr/>
            <a:lstStyle/>
            <a:p>
              <a:endParaRPr lang="es-ES"/>
            </a:p>
          </p:txBody>
        </p:sp>
        <p:sp>
          <p:nvSpPr>
            <p:cNvPr id="85472" name="Freeform 323"/>
            <p:cNvSpPr>
              <a:spLocks/>
            </p:cNvSpPr>
            <p:nvPr/>
          </p:nvSpPr>
          <p:spPr bwMode="auto">
            <a:xfrm>
              <a:off x="1620" y="2843"/>
              <a:ext cx="27" cy="25"/>
            </a:xfrm>
            <a:custGeom>
              <a:avLst/>
              <a:gdLst>
                <a:gd name="T0" fmla="*/ 26 w 27"/>
                <a:gd name="T1" fmla="*/ 0 h 25"/>
                <a:gd name="T2" fmla="*/ 19 w 27"/>
                <a:gd name="T3" fmla="*/ 11 h 25"/>
                <a:gd name="T4" fmla="*/ 0 w 27"/>
                <a:gd name="T5" fmla="*/ 24 h 25"/>
                <a:gd name="T6" fmla="*/ 19 w 27"/>
                <a:gd name="T7" fmla="*/ 24 h 25"/>
                <a:gd name="T8" fmla="*/ 26 w 27"/>
                <a:gd name="T9" fmla="*/ 0 h 25"/>
                <a:gd name="T10" fmla="*/ 0 60000 65536"/>
                <a:gd name="T11" fmla="*/ 0 60000 65536"/>
                <a:gd name="T12" fmla="*/ 0 60000 65536"/>
                <a:gd name="T13" fmla="*/ 0 60000 65536"/>
                <a:gd name="T14" fmla="*/ 0 60000 65536"/>
                <a:gd name="T15" fmla="*/ 0 w 27"/>
                <a:gd name="T16" fmla="*/ 0 h 25"/>
                <a:gd name="T17" fmla="*/ 27 w 27"/>
                <a:gd name="T18" fmla="*/ 25 h 25"/>
              </a:gdLst>
              <a:ahLst/>
              <a:cxnLst>
                <a:cxn ang="T10">
                  <a:pos x="T0" y="T1"/>
                </a:cxn>
                <a:cxn ang="T11">
                  <a:pos x="T2" y="T3"/>
                </a:cxn>
                <a:cxn ang="T12">
                  <a:pos x="T4" y="T5"/>
                </a:cxn>
                <a:cxn ang="T13">
                  <a:pos x="T6" y="T7"/>
                </a:cxn>
                <a:cxn ang="T14">
                  <a:pos x="T8" y="T9"/>
                </a:cxn>
              </a:cxnLst>
              <a:rect l="T15" t="T16" r="T17" b="T18"/>
              <a:pathLst>
                <a:path w="27" h="25">
                  <a:moveTo>
                    <a:pt x="26" y="0"/>
                  </a:moveTo>
                  <a:lnTo>
                    <a:pt x="19" y="11"/>
                  </a:lnTo>
                  <a:lnTo>
                    <a:pt x="0" y="24"/>
                  </a:lnTo>
                  <a:lnTo>
                    <a:pt x="19" y="24"/>
                  </a:lnTo>
                  <a:lnTo>
                    <a:pt x="26" y="0"/>
                  </a:lnTo>
                </a:path>
              </a:pathLst>
            </a:custGeom>
            <a:solidFill>
              <a:srgbClr val="606060"/>
            </a:solidFill>
            <a:ln w="9525" cap="rnd">
              <a:noFill/>
              <a:round/>
              <a:headEnd type="none" w="sm" len="sm"/>
              <a:tailEnd type="none" w="sm" len="sm"/>
            </a:ln>
          </p:spPr>
          <p:txBody>
            <a:bodyPr/>
            <a:lstStyle/>
            <a:p>
              <a:endParaRPr lang="es-ES"/>
            </a:p>
          </p:txBody>
        </p:sp>
        <p:sp>
          <p:nvSpPr>
            <p:cNvPr id="85473" name="Freeform 324"/>
            <p:cNvSpPr>
              <a:spLocks/>
            </p:cNvSpPr>
            <p:nvPr/>
          </p:nvSpPr>
          <p:spPr bwMode="auto">
            <a:xfrm>
              <a:off x="1541" y="2837"/>
              <a:ext cx="28" cy="26"/>
            </a:xfrm>
            <a:custGeom>
              <a:avLst/>
              <a:gdLst>
                <a:gd name="T0" fmla="*/ 27 w 28"/>
                <a:gd name="T1" fmla="*/ 0 h 26"/>
                <a:gd name="T2" fmla="*/ 14 w 28"/>
                <a:gd name="T3" fmla="*/ 2 h 26"/>
                <a:gd name="T4" fmla="*/ 12 w 28"/>
                <a:gd name="T5" fmla="*/ 2 h 26"/>
                <a:gd name="T6" fmla="*/ 12 w 28"/>
                <a:gd name="T7" fmla="*/ 11 h 26"/>
                <a:gd name="T8" fmla="*/ 11 w 28"/>
                <a:gd name="T9" fmla="*/ 20 h 26"/>
                <a:gd name="T10" fmla="*/ 0 w 28"/>
                <a:gd name="T11" fmla="*/ 25 h 26"/>
                <a:gd name="T12" fmla="*/ 13 w 28"/>
                <a:gd name="T13" fmla="*/ 22 h 26"/>
                <a:gd name="T14" fmla="*/ 16 w 28"/>
                <a:gd name="T15" fmla="*/ 7 h 26"/>
                <a:gd name="T16" fmla="*/ 27 w 28"/>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6"/>
                <a:gd name="T29" fmla="*/ 28 w 28"/>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6">
                  <a:moveTo>
                    <a:pt x="27" y="0"/>
                  </a:moveTo>
                  <a:lnTo>
                    <a:pt x="14" y="2"/>
                  </a:lnTo>
                  <a:lnTo>
                    <a:pt x="12" y="2"/>
                  </a:lnTo>
                  <a:lnTo>
                    <a:pt x="12" y="11"/>
                  </a:lnTo>
                  <a:lnTo>
                    <a:pt x="11" y="20"/>
                  </a:lnTo>
                  <a:lnTo>
                    <a:pt x="0" y="25"/>
                  </a:lnTo>
                  <a:lnTo>
                    <a:pt x="13" y="22"/>
                  </a:lnTo>
                  <a:lnTo>
                    <a:pt x="16" y="7"/>
                  </a:lnTo>
                  <a:lnTo>
                    <a:pt x="27" y="0"/>
                  </a:lnTo>
                </a:path>
              </a:pathLst>
            </a:custGeom>
            <a:solidFill>
              <a:srgbClr val="606060"/>
            </a:solidFill>
            <a:ln w="9525" cap="rnd">
              <a:noFill/>
              <a:round/>
              <a:headEnd type="none" w="sm" len="sm"/>
              <a:tailEnd type="none" w="sm" len="sm"/>
            </a:ln>
          </p:spPr>
          <p:txBody>
            <a:bodyPr/>
            <a:lstStyle/>
            <a:p>
              <a:endParaRPr lang="es-ES"/>
            </a:p>
          </p:txBody>
        </p:sp>
        <p:sp>
          <p:nvSpPr>
            <p:cNvPr id="85474" name="Freeform 325"/>
            <p:cNvSpPr>
              <a:spLocks/>
            </p:cNvSpPr>
            <p:nvPr/>
          </p:nvSpPr>
          <p:spPr bwMode="auto">
            <a:xfrm>
              <a:off x="1558" y="2570"/>
              <a:ext cx="80" cy="87"/>
            </a:xfrm>
            <a:custGeom>
              <a:avLst/>
              <a:gdLst>
                <a:gd name="T0" fmla="*/ 25 w 80"/>
                <a:gd name="T1" fmla="*/ 6 h 87"/>
                <a:gd name="T2" fmla="*/ 20 w 80"/>
                <a:gd name="T3" fmla="*/ 8 h 87"/>
                <a:gd name="T4" fmla="*/ 18 w 80"/>
                <a:gd name="T5" fmla="*/ 10 h 87"/>
                <a:gd name="T6" fmla="*/ 16 w 80"/>
                <a:gd name="T7" fmla="*/ 16 h 87"/>
                <a:gd name="T8" fmla="*/ 12 w 80"/>
                <a:gd name="T9" fmla="*/ 22 h 87"/>
                <a:gd name="T10" fmla="*/ 10 w 80"/>
                <a:gd name="T11" fmla="*/ 26 h 87"/>
                <a:gd name="T12" fmla="*/ 10 w 80"/>
                <a:gd name="T13" fmla="*/ 29 h 87"/>
                <a:gd name="T14" fmla="*/ 11 w 80"/>
                <a:gd name="T15" fmla="*/ 33 h 87"/>
                <a:gd name="T16" fmla="*/ 8 w 80"/>
                <a:gd name="T17" fmla="*/ 36 h 87"/>
                <a:gd name="T18" fmla="*/ 2 w 80"/>
                <a:gd name="T19" fmla="*/ 46 h 87"/>
                <a:gd name="T20" fmla="*/ 0 w 80"/>
                <a:gd name="T21" fmla="*/ 52 h 87"/>
                <a:gd name="T22" fmla="*/ 0 w 80"/>
                <a:gd name="T23" fmla="*/ 54 h 87"/>
                <a:gd name="T24" fmla="*/ 2 w 80"/>
                <a:gd name="T25" fmla="*/ 54 h 87"/>
                <a:gd name="T26" fmla="*/ 6 w 80"/>
                <a:gd name="T27" fmla="*/ 54 h 87"/>
                <a:gd name="T28" fmla="*/ 8 w 80"/>
                <a:gd name="T29" fmla="*/ 55 h 87"/>
                <a:gd name="T30" fmla="*/ 8 w 80"/>
                <a:gd name="T31" fmla="*/ 59 h 87"/>
                <a:gd name="T32" fmla="*/ 8 w 80"/>
                <a:gd name="T33" fmla="*/ 63 h 87"/>
                <a:gd name="T34" fmla="*/ 9 w 80"/>
                <a:gd name="T35" fmla="*/ 65 h 87"/>
                <a:gd name="T36" fmla="*/ 8 w 80"/>
                <a:gd name="T37" fmla="*/ 67 h 87"/>
                <a:gd name="T38" fmla="*/ 10 w 80"/>
                <a:gd name="T39" fmla="*/ 70 h 87"/>
                <a:gd name="T40" fmla="*/ 11 w 80"/>
                <a:gd name="T41" fmla="*/ 75 h 87"/>
                <a:gd name="T42" fmla="*/ 14 w 80"/>
                <a:gd name="T43" fmla="*/ 76 h 87"/>
                <a:gd name="T44" fmla="*/ 18 w 80"/>
                <a:gd name="T45" fmla="*/ 76 h 87"/>
                <a:gd name="T46" fmla="*/ 22 w 80"/>
                <a:gd name="T47" fmla="*/ 75 h 87"/>
                <a:gd name="T48" fmla="*/ 29 w 80"/>
                <a:gd name="T49" fmla="*/ 75 h 87"/>
                <a:gd name="T50" fmla="*/ 28 w 80"/>
                <a:gd name="T51" fmla="*/ 86 h 87"/>
                <a:gd name="T52" fmla="*/ 69 w 80"/>
                <a:gd name="T53" fmla="*/ 71 h 87"/>
                <a:gd name="T54" fmla="*/ 66 w 80"/>
                <a:gd name="T55" fmla="*/ 65 h 87"/>
                <a:gd name="T56" fmla="*/ 67 w 80"/>
                <a:gd name="T57" fmla="*/ 59 h 87"/>
                <a:gd name="T58" fmla="*/ 79 w 80"/>
                <a:gd name="T59" fmla="*/ 48 h 87"/>
                <a:gd name="T60" fmla="*/ 79 w 80"/>
                <a:gd name="T61" fmla="*/ 18 h 87"/>
                <a:gd name="T62" fmla="*/ 70 w 80"/>
                <a:gd name="T63" fmla="*/ 10 h 87"/>
                <a:gd name="T64" fmla="*/ 60 w 80"/>
                <a:gd name="T65" fmla="*/ 7 h 87"/>
                <a:gd name="T66" fmla="*/ 54 w 80"/>
                <a:gd name="T67" fmla="*/ 0 h 87"/>
                <a:gd name="T68" fmla="*/ 48 w 80"/>
                <a:gd name="T69" fmla="*/ 0 h 87"/>
                <a:gd name="T70" fmla="*/ 37 w 80"/>
                <a:gd name="T71" fmla="*/ 0 h 87"/>
                <a:gd name="T72" fmla="*/ 30 w 80"/>
                <a:gd name="T73" fmla="*/ 1 h 87"/>
                <a:gd name="T74" fmla="*/ 25 w 80"/>
                <a:gd name="T75" fmla="*/ 6 h 8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0"/>
                <a:gd name="T115" fmla="*/ 0 h 87"/>
                <a:gd name="T116" fmla="*/ 80 w 80"/>
                <a:gd name="T117" fmla="*/ 87 h 8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0" h="87">
                  <a:moveTo>
                    <a:pt x="25" y="6"/>
                  </a:moveTo>
                  <a:lnTo>
                    <a:pt x="20" y="8"/>
                  </a:lnTo>
                  <a:lnTo>
                    <a:pt x="18" y="10"/>
                  </a:lnTo>
                  <a:lnTo>
                    <a:pt x="16" y="16"/>
                  </a:lnTo>
                  <a:lnTo>
                    <a:pt x="12" y="22"/>
                  </a:lnTo>
                  <a:lnTo>
                    <a:pt x="10" y="26"/>
                  </a:lnTo>
                  <a:lnTo>
                    <a:pt x="10" y="29"/>
                  </a:lnTo>
                  <a:lnTo>
                    <a:pt x="11" y="33"/>
                  </a:lnTo>
                  <a:lnTo>
                    <a:pt x="8" y="36"/>
                  </a:lnTo>
                  <a:lnTo>
                    <a:pt x="2" y="46"/>
                  </a:lnTo>
                  <a:lnTo>
                    <a:pt x="0" y="52"/>
                  </a:lnTo>
                  <a:lnTo>
                    <a:pt x="0" y="54"/>
                  </a:lnTo>
                  <a:lnTo>
                    <a:pt x="2" y="54"/>
                  </a:lnTo>
                  <a:lnTo>
                    <a:pt x="6" y="54"/>
                  </a:lnTo>
                  <a:lnTo>
                    <a:pt x="8" y="55"/>
                  </a:lnTo>
                  <a:lnTo>
                    <a:pt x="8" y="59"/>
                  </a:lnTo>
                  <a:lnTo>
                    <a:pt x="8" y="63"/>
                  </a:lnTo>
                  <a:lnTo>
                    <a:pt x="9" y="65"/>
                  </a:lnTo>
                  <a:lnTo>
                    <a:pt x="8" y="67"/>
                  </a:lnTo>
                  <a:lnTo>
                    <a:pt x="10" y="70"/>
                  </a:lnTo>
                  <a:lnTo>
                    <a:pt x="11" y="75"/>
                  </a:lnTo>
                  <a:lnTo>
                    <a:pt x="14" y="76"/>
                  </a:lnTo>
                  <a:lnTo>
                    <a:pt x="18" y="76"/>
                  </a:lnTo>
                  <a:lnTo>
                    <a:pt x="22" y="75"/>
                  </a:lnTo>
                  <a:lnTo>
                    <a:pt x="29" y="75"/>
                  </a:lnTo>
                  <a:lnTo>
                    <a:pt x="28" y="86"/>
                  </a:lnTo>
                  <a:lnTo>
                    <a:pt x="69" y="71"/>
                  </a:lnTo>
                  <a:lnTo>
                    <a:pt x="66" y="65"/>
                  </a:lnTo>
                  <a:lnTo>
                    <a:pt x="67" y="59"/>
                  </a:lnTo>
                  <a:lnTo>
                    <a:pt x="79" y="48"/>
                  </a:lnTo>
                  <a:lnTo>
                    <a:pt x="79" y="18"/>
                  </a:lnTo>
                  <a:lnTo>
                    <a:pt x="70" y="10"/>
                  </a:lnTo>
                  <a:lnTo>
                    <a:pt x="60" y="7"/>
                  </a:lnTo>
                  <a:lnTo>
                    <a:pt x="54" y="0"/>
                  </a:lnTo>
                  <a:lnTo>
                    <a:pt x="48" y="0"/>
                  </a:lnTo>
                  <a:lnTo>
                    <a:pt x="37" y="0"/>
                  </a:lnTo>
                  <a:lnTo>
                    <a:pt x="30" y="1"/>
                  </a:lnTo>
                  <a:lnTo>
                    <a:pt x="25" y="6"/>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5475" name="Freeform 326"/>
            <p:cNvSpPr>
              <a:spLocks/>
            </p:cNvSpPr>
            <p:nvPr/>
          </p:nvSpPr>
          <p:spPr bwMode="auto">
            <a:xfrm>
              <a:off x="1543" y="2608"/>
              <a:ext cx="28" cy="27"/>
            </a:xfrm>
            <a:custGeom>
              <a:avLst/>
              <a:gdLst>
                <a:gd name="T0" fmla="*/ 27 w 28"/>
                <a:gd name="T1" fmla="*/ 0 h 27"/>
                <a:gd name="T2" fmla="*/ 0 w 28"/>
                <a:gd name="T3" fmla="*/ 16 h 27"/>
                <a:gd name="T4" fmla="*/ 0 w 28"/>
                <a:gd name="T5" fmla="*/ 26 h 27"/>
                <a:gd name="T6" fmla="*/ 0 w 28"/>
                <a:gd name="T7" fmla="*/ 16 h 27"/>
                <a:gd name="T8" fmla="*/ 27 w 28"/>
                <a:gd name="T9" fmla="*/ 0 h 27"/>
                <a:gd name="T10" fmla="*/ 0 60000 65536"/>
                <a:gd name="T11" fmla="*/ 0 60000 65536"/>
                <a:gd name="T12" fmla="*/ 0 60000 65536"/>
                <a:gd name="T13" fmla="*/ 0 60000 65536"/>
                <a:gd name="T14" fmla="*/ 0 60000 65536"/>
                <a:gd name="T15" fmla="*/ 0 w 28"/>
                <a:gd name="T16" fmla="*/ 0 h 27"/>
                <a:gd name="T17" fmla="*/ 28 w 28"/>
                <a:gd name="T18" fmla="*/ 27 h 27"/>
              </a:gdLst>
              <a:ahLst/>
              <a:cxnLst>
                <a:cxn ang="T10">
                  <a:pos x="T0" y="T1"/>
                </a:cxn>
                <a:cxn ang="T11">
                  <a:pos x="T2" y="T3"/>
                </a:cxn>
                <a:cxn ang="T12">
                  <a:pos x="T4" y="T5"/>
                </a:cxn>
                <a:cxn ang="T13">
                  <a:pos x="T6" y="T7"/>
                </a:cxn>
                <a:cxn ang="T14">
                  <a:pos x="T8" y="T9"/>
                </a:cxn>
              </a:cxnLst>
              <a:rect l="T15" t="T16" r="T17" b="T18"/>
              <a:pathLst>
                <a:path w="28" h="27">
                  <a:moveTo>
                    <a:pt x="27" y="0"/>
                  </a:moveTo>
                  <a:lnTo>
                    <a:pt x="0" y="16"/>
                  </a:lnTo>
                  <a:lnTo>
                    <a:pt x="0" y="26"/>
                  </a:lnTo>
                  <a:lnTo>
                    <a:pt x="0" y="16"/>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85476" name="Freeform 327"/>
            <p:cNvSpPr>
              <a:spLocks/>
            </p:cNvSpPr>
            <p:nvPr/>
          </p:nvSpPr>
          <p:spPr bwMode="auto">
            <a:xfrm>
              <a:off x="1578" y="2565"/>
              <a:ext cx="62" cy="63"/>
            </a:xfrm>
            <a:custGeom>
              <a:avLst/>
              <a:gdLst>
                <a:gd name="T0" fmla="*/ 7 w 62"/>
                <a:gd name="T1" fmla="*/ 11 h 63"/>
                <a:gd name="T2" fmla="*/ 11 w 62"/>
                <a:gd name="T3" fmla="*/ 12 h 63"/>
                <a:gd name="T4" fmla="*/ 16 w 62"/>
                <a:gd name="T5" fmla="*/ 12 h 63"/>
                <a:gd name="T6" fmla="*/ 21 w 62"/>
                <a:gd name="T7" fmla="*/ 17 h 63"/>
                <a:gd name="T8" fmla="*/ 18 w 62"/>
                <a:gd name="T9" fmla="*/ 23 h 63"/>
                <a:gd name="T10" fmla="*/ 14 w 62"/>
                <a:gd name="T11" fmla="*/ 24 h 63"/>
                <a:gd name="T12" fmla="*/ 13 w 62"/>
                <a:gd name="T13" fmla="*/ 31 h 63"/>
                <a:gd name="T14" fmla="*/ 15 w 62"/>
                <a:gd name="T15" fmla="*/ 33 h 63"/>
                <a:gd name="T16" fmla="*/ 14 w 62"/>
                <a:gd name="T17" fmla="*/ 40 h 63"/>
                <a:gd name="T18" fmla="*/ 19 w 62"/>
                <a:gd name="T19" fmla="*/ 40 h 63"/>
                <a:gd name="T20" fmla="*/ 20 w 62"/>
                <a:gd name="T21" fmla="*/ 33 h 63"/>
                <a:gd name="T22" fmla="*/ 23 w 62"/>
                <a:gd name="T23" fmla="*/ 31 h 63"/>
                <a:gd name="T24" fmla="*/ 27 w 62"/>
                <a:gd name="T25" fmla="*/ 31 h 63"/>
                <a:gd name="T26" fmla="*/ 32 w 62"/>
                <a:gd name="T27" fmla="*/ 31 h 63"/>
                <a:gd name="T28" fmla="*/ 33 w 62"/>
                <a:gd name="T29" fmla="*/ 34 h 63"/>
                <a:gd name="T30" fmla="*/ 34 w 62"/>
                <a:gd name="T31" fmla="*/ 41 h 63"/>
                <a:gd name="T32" fmla="*/ 33 w 62"/>
                <a:gd name="T33" fmla="*/ 47 h 63"/>
                <a:gd name="T34" fmla="*/ 33 w 62"/>
                <a:gd name="T35" fmla="*/ 48 h 63"/>
                <a:gd name="T36" fmla="*/ 33 w 62"/>
                <a:gd name="T37" fmla="*/ 51 h 63"/>
                <a:gd name="T38" fmla="*/ 37 w 62"/>
                <a:gd name="T39" fmla="*/ 55 h 63"/>
                <a:gd name="T40" fmla="*/ 39 w 62"/>
                <a:gd name="T41" fmla="*/ 57 h 63"/>
                <a:gd name="T42" fmla="*/ 46 w 62"/>
                <a:gd name="T43" fmla="*/ 62 h 63"/>
                <a:gd name="T44" fmla="*/ 56 w 62"/>
                <a:gd name="T45" fmla="*/ 49 h 63"/>
                <a:gd name="T46" fmla="*/ 61 w 62"/>
                <a:gd name="T47" fmla="*/ 40 h 63"/>
                <a:gd name="T48" fmla="*/ 61 w 62"/>
                <a:gd name="T49" fmla="*/ 26 h 63"/>
                <a:gd name="T50" fmla="*/ 61 w 62"/>
                <a:gd name="T51" fmla="*/ 16 h 63"/>
                <a:gd name="T52" fmla="*/ 56 w 62"/>
                <a:gd name="T53" fmla="*/ 8 h 63"/>
                <a:gd name="T54" fmla="*/ 54 w 62"/>
                <a:gd name="T55" fmla="*/ 3 h 63"/>
                <a:gd name="T56" fmla="*/ 48 w 62"/>
                <a:gd name="T57" fmla="*/ 1 h 63"/>
                <a:gd name="T58" fmla="*/ 43 w 62"/>
                <a:gd name="T59" fmla="*/ 0 h 63"/>
                <a:gd name="T60" fmla="*/ 36 w 62"/>
                <a:gd name="T61" fmla="*/ 0 h 63"/>
                <a:gd name="T62" fmla="*/ 25 w 62"/>
                <a:gd name="T63" fmla="*/ 0 h 63"/>
                <a:gd name="T64" fmla="*/ 16 w 62"/>
                <a:gd name="T65" fmla="*/ 0 h 63"/>
                <a:gd name="T66" fmla="*/ 7 w 62"/>
                <a:gd name="T67" fmla="*/ 3 h 63"/>
                <a:gd name="T68" fmla="*/ 1 w 62"/>
                <a:gd name="T69" fmla="*/ 9 h 63"/>
                <a:gd name="T70" fmla="*/ 0 w 62"/>
                <a:gd name="T71" fmla="*/ 12 h 63"/>
                <a:gd name="T72" fmla="*/ 7 w 62"/>
                <a:gd name="T73" fmla="*/ 11 h 6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2"/>
                <a:gd name="T112" fmla="*/ 0 h 63"/>
                <a:gd name="T113" fmla="*/ 62 w 62"/>
                <a:gd name="T114" fmla="*/ 63 h 6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2" h="63">
                  <a:moveTo>
                    <a:pt x="7" y="11"/>
                  </a:moveTo>
                  <a:lnTo>
                    <a:pt x="11" y="12"/>
                  </a:lnTo>
                  <a:lnTo>
                    <a:pt x="16" y="12"/>
                  </a:lnTo>
                  <a:lnTo>
                    <a:pt x="21" y="17"/>
                  </a:lnTo>
                  <a:lnTo>
                    <a:pt x="18" y="23"/>
                  </a:lnTo>
                  <a:lnTo>
                    <a:pt x="14" y="24"/>
                  </a:lnTo>
                  <a:lnTo>
                    <a:pt x="13" y="31"/>
                  </a:lnTo>
                  <a:lnTo>
                    <a:pt x="15" y="33"/>
                  </a:lnTo>
                  <a:lnTo>
                    <a:pt x="14" y="40"/>
                  </a:lnTo>
                  <a:lnTo>
                    <a:pt x="19" y="40"/>
                  </a:lnTo>
                  <a:lnTo>
                    <a:pt x="20" y="33"/>
                  </a:lnTo>
                  <a:lnTo>
                    <a:pt x="23" y="31"/>
                  </a:lnTo>
                  <a:lnTo>
                    <a:pt x="27" y="31"/>
                  </a:lnTo>
                  <a:lnTo>
                    <a:pt x="32" y="31"/>
                  </a:lnTo>
                  <a:lnTo>
                    <a:pt x="33" y="34"/>
                  </a:lnTo>
                  <a:lnTo>
                    <a:pt x="34" y="41"/>
                  </a:lnTo>
                  <a:lnTo>
                    <a:pt x="33" y="47"/>
                  </a:lnTo>
                  <a:lnTo>
                    <a:pt x="33" y="48"/>
                  </a:lnTo>
                  <a:lnTo>
                    <a:pt x="33" y="51"/>
                  </a:lnTo>
                  <a:lnTo>
                    <a:pt x="37" y="55"/>
                  </a:lnTo>
                  <a:lnTo>
                    <a:pt x="39" y="57"/>
                  </a:lnTo>
                  <a:lnTo>
                    <a:pt x="46" y="62"/>
                  </a:lnTo>
                  <a:lnTo>
                    <a:pt x="56" y="49"/>
                  </a:lnTo>
                  <a:lnTo>
                    <a:pt x="61" y="40"/>
                  </a:lnTo>
                  <a:lnTo>
                    <a:pt x="61" y="26"/>
                  </a:lnTo>
                  <a:lnTo>
                    <a:pt x="61" y="16"/>
                  </a:lnTo>
                  <a:lnTo>
                    <a:pt x="56" y="8"/>
                  </a:lnTo>
                  <a:lnTo>
                    <a:pt x="54" y="3"/>
                  </a:lnTo>
                  <a:lnTo>
                    <a:pt x="48" y="1"/>
                  </a:lnTo>
                  <a:lnTo>
                    <a:pt x="43" y="0"/>
                  </a:lnTo>
                  <a:lnTo>
                    <a:pt x="36" y="0"/>
                  </a:lnTo>
                  <a:lnTo>
                    <a:pt x="25" y="0"/>
                  </a:lnTo>
                  <a:lnTo>
                    <a:pt x="16" y="0"/>
                  </a:lnTo>
                  <a:lnTo>
                    <a:pt x="7" y="3"/>
                  </a:lnTo>
                  <a:lnTo>
                    <a:pt x="1" y="9"/>
                  </a:lnTo>
                  <a:lnTo>
                    <a:pt x="0" y="12"/>
                  </a:lnTo>
                  <a:lnTo>
                    <a:pt x="7" y="11"/>
                  </a:lnTo>
                </a:path>
              </a:pathLst>
            </a:custGeom>
            <a:solidFill>
              <a:srgbClr val="808080"/>
            </a:solidFill>
            <a:ln w="9525" cap="rnd">
              <a:noFill/>
              <a:round/>
              <a:headEnd type="none" w="sm" len="sm"/>
              <a:tailEnd type="none" w="sm" len="sm"/>
            </a:ln>
          </p:spPr>
          <p:txBody>
            <a:bodyPr/>
            <a:lstStyle/>
            <a:p>
              <a:endParaRPr lang="es-ES"/>
            </a:p>
          </p:txBody>
        </p:sp>
        <p:sp>
          <p:nvSpPr>
            <p:cNvPr id="85477" name="Freeform 328"/>
            <p:cNvSpPr>
              <a:spLocks/>
            </p:cNvSpPr>
            <p:nvPr/>
          </p:nvSpPr>
          <p:spPr bwMode="auto">
            <a:xfrm>
              <a:off x="1569" y="2562"/>
              <a:ext cx="77" cy="75"/>
            </a:xfrm>
            <a:custGeom>
              <a:avLst/>
              <a:gdLst>
                <a:gd name="T0" fmla="*/ 0 w 77"/>
                <a:gd name="T1" fmla="*/ 12 h 75"/>
                <a:gd name="T2" fmla="*/ 18 w 77"/>
                <a:gd name="T3" fmla="*/ 9 h 75"/>
                <a:gd name="T4" fmla="*/ 30 w 77"/>
                <a:gd name="T5" fmla="*/ 6 h 75"/>
                <a:gd name="T6" fmla="*/ 27 w 77"/>
                <a:gd name="T7" fmla="*/ 7 h 75"/>
                <a:gd name="T8" fmla="*/ 18 w 77"/>
                <a:gd name="T9" fmla="*/ 12 h 75"/>
                <a:gd name="T10" fmla="*/ 19 w 77"/>
                <a:gd name="T11" fmla="*/ 13 h 75"/>
                <a:gd name="T12" fmla="*/ 25 w 77"/>
                <a:gd name="T13" fmla="*/ 13 h 75"/>
                <a:gd name="T14" fmla="*/ 34 w 77"/>
                <a:gd name="T15" fmla="*/ 12 h 75"/>
                <a:gd name="T16" fmla="*/ 30 w 77"/>
                <a:gd name="T17" fmla="*/ 13 h 75"/>
                <a:gd name="T18" fmla="*/ 23 w 77"/>
                <a:gd name="T19" fmla="*/ 17 h 75"/>
                <a:gd name="T20" fmla="*/ 30 w 77"/>
                <a:gd name="T21" fmla="*/ 17 h 75"/>
                <a:gd name="T22" fmla="*/ 27 w 77"/>
                <a:gd name="T23" fmla="*/ 20 h 75"/>
                <a:gd name="T24" fmla="*/ 24 w 77"/>
                <a:gd name="T25" fmla="*/ 24 h 75"/>
                <a:gd name="T26" fmla="*/ 27 w 77"/>
                <a:gd name="T27" fmla="*/ 24 h 75"/>
                <a:gd name="T28" fmla="*/ 38 w 77"/>
                <a:gd name="T29" fmla="*/ 22 h 75"/>
                <a:gd name="T30" fmla="*/ 21 w 77"/>
                <a:gd name="T31" fmla="*/ 29 h 75"/>
                <a:gd name="T32" fmla="*/ 17 w 77"/>
                <a:gd name="T33" fmla="*/ 33 h 75"/>
                <a:gd name="T34" fmla="*/ 28 w 77"/>
                <a:gd name="T35" fmla="*/ 29 h 75"/>
                <a:gd name="T36" fmla="*/ 24 w 77"/>
                <a:gd name="T37" fmla="*/ 31 h 75"/>
                <a:gd name="T38" fmla="*/ 17 w 77"/>
                <a:gd name="T39" fmla="*/ 36 h 75"/>
                <a:gd name="T40" fmla="*/ 21 w 77"/>
                <a:gd name="T41" fmla="*/ 37 h 75"/>
                <a:gd name="T42" fmla="*/ 33 w 77"/>
                <a:gd name="T43" fmla="*/ 43 h 75"/>
                <a:gd name="T44" fmla="*/ 47 w 77"/>
                <a:gd name="T45" fmla="*/ 36 h 75"/>
                <a:gd name="T46" fmla="*/ 50 w 77"/>
                <a:gd name="T47" fmla="*/ 36 h 75"/>
                <a:gd name="T48" fmla="*/ 43 w 77"/>
                <a:gd name="T49" fmla="*/ 41 h 75"/>
                <a:gd name="T50" fmla="*/ 56 w 77"/>
                <a:gd name="T51" fmla="*/ 37 h 75"/>
                <a:gd name="T52" fmla="*/ 53 w 77"/>
                <a:gd name="T53" fmla="*/ 41 h 75"/>
                <a:gd name="T54" fmla="*/ 43 w 77"/>
                <a:gd name="T55" fmla="*/ 44 h 75"/>
                <a:gd name="T56" fmla="*/ 50 w 77"/>
                <a:gd name="T57" fmla="*/ 45 h 75"/>
                <a:gd name="T58" fmla="*/ 52 w 77"/>
                <a:gd name="T59" fmla="*/ 46 h 75"/>
                <a:gd name="T60" fmla="*/ 43 w 77"/>
                <a:gd name="T61" fmla="*/ 50 h 75"/>
                <a:gd name="T62" fmla="*/ 49 w 77"/>
                <a:gd name="T63" fmla="*/ 53 h 75"/>
                <a:gd name="T64" fmla="*/ 49 w 77"/>
                <a:gd name="T65" fmla="*/ 55 h 75"/>
                <a:gd name="T66" fmla="*/ 43 w 77"/>
                <a:gd name="T67" fmla="*/ 62 h 75"/>
                <a:gd name="T68" fmla="*/ 50 w 77"/>
                <a:gd name="T69" fmla="*/ 62 h 75"/>
                <a:gd name="T70" fmla="*/ 57 w 77"/>
                <a:gd name="T71" fmla="*/ 51 h 75"/>
                <a:gd name="T72" fmla="*/ 52 w 77"/>
                <a:gd name="T73" fmla="*/ 62 h 75"/>
                <a:gd name="T74" fmla="*/ 50 w 77"/>
                <a:gd name="T75" fmla="*/ 70 h 75"/>
                <a:gd name="T76" fmla="*/ 59 w 77"/>
                <a:gd name="T77" fmla="*/ 62 h 75"/>
                <a:gd name="T78" fmla="*/ 61 w 77"/>
                <a:gd name="T79" fmla="*/ 66 h 75"/>
                <a:gd name="T80" fmla="*/ 53 w 77"/>
                <a:gd name="T81" fmla="*/ 72 h 75"/>
                <a:gd name="T82" fmla="*/ 65 w 77"/>
                <a:gd name="T83" fmla="*/ 67 h 75"/>
                <a:gd name="T84" fmla="*/ 74 w 77"/>
                <a:gd name="T85" fmla="*/ 51 h 75"/>
                <a:gd name="T86" fmla="*/ 76 w 77"/>
                <a:gd name="T87" fmla="*/ 31 h 75"/>
                <a:gd name="T88" fmla="*/ 69 w 77"/>
                <a:gd name="T89" fmla="*/ 22 h 75"/>
                <a:gd name="T90" fmla="*/ 49 w 77"/>
                <a:gd name="T91" fmla="*/ 29 h 75"/>
                <a:gd name="T92" fmla="*/ 65 w 77"/>
                <a:gd name="T93" fmla="*/ 22 h 75"/>
                <a:gd name="T94" fmla="*/ 74 w 77"/>
                <a:gd name="T95" fmla="*/ 13 h 75"/>
                <a:gd name="T96" fmla="*/ 59 w 77"/>
                <a:gd name="T97" fmla="*/ 12 h 75"/>
                <a:gd name="T98" fmla="*/ 57 w 77"/>
                <a:gd name="T99" fmla="*/ 9 h 75"/>
                <a:gd name="T100" fmla="*/ 61 w 77"/>
                <a:gd name="T101" fmla="*/ 2 h 75"/>
                <a:gd name="T102" fmla="*/ 50 w 77"/>
                <a:gd name="T103" fmla="*/ 0 h 75"/>
                <a:gd name="T104" fmla="*/ 18 w 77"/>
                <a:gd name="T105" fmla="*/ 2 h 7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7"/>
                <a:gd name="T160" fmla="*/ 0 h 75"/>
                <a:gd name="T161" fmla="*/ 77 w 77"/>
                <a:gd name="T162" fmla="*/ 75 h 7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7" h="75">
                  <a:moveTo>
                    <a:pt x="6" y="5"/>
                  </a:moveTo>
                  <a:lnTo>
                    <a:pt x="0" y="12"/>
                  </a:lnTo>
                  <a:lnTo>
                    <a:pt x="11" y="12"/>
                  </a:lnTo>
                  <a:lnTo>
                    <a:pt x="18" y="9"/>
                  </a:lnTo>
                  <a:lnTo>
                    <a:pt x="24" y="6"/>
                  </a:lnTo>
                  <a:lnTo>
                    <a:pt x="30" y="6"/>
                  </a:lnTo>
                  <a:lnTo>
                    <a:pt x="38" y="6"/>
                  </a:lnTo>
                  <a:lnTo>
                    <a:pt x="27" y="7"/>
                  </a:lnTo>
                  <a:lnTo>
                    <a:pt x="21" y="9"/>
                  </a:lnTo>
                  <a:lnTo>
                    <a:pt x="18" y="12"/>
                  </a:lnTo>
                  <a:lnTo>
                    <a:pt x="18" y="13"/>
                  </a:lnTo>
                  <a:lnTo>
                    <a:pt x="19" y="13"/>
                  </a:lnTo>
                  <a:lnTo>
                    <a:pt x="21" y="15"/>
                  </a:lnTo>
                  <a:lnTo>
                    <a:pt x="25" y="13"/>
                  </a:lnTo>
                  <a:lnTo>
                    <a:pt x="28" y="13"/>
                  </a:lnTo>
                  <a:lnTo>
                    <a:pt x="34" y="12"/>
                  </a:lnTo>
                  <a:lnTo>
                    <a:pt x="38" y="12"/>
                  </a:lnTo>
                  <a:lnTo>
                    <a:pt x="30" y="13"/>
                  </a:lnTo>
                  <a:lnTo>
                    <a:pt x="25" y="15"/>
                  </a:lnTo>
                  <a:lnTo>
                    <a:pt x="23" y="17"/>
                  </a:lnTo>
                  <a:lnTo>
                    <a:pt x="25" y="19"/>
                  </a:lnTo>
                  <a:lnTo>
                    <a:pt x="30" y="17"/>
                  </a:lnTo>
                  <a:lnTo>
                    <a:pt x="34" y="16"/>
                  </a:lnTo>
                  <a:lnTo>
                    <a:pt x="27" y="20"/>
                  </a:lnTo>
                  <a:lnTo>
                    <a:pt x="24" y="22"/>
                  </a:lnTo>
                  <a:lnTo>
                    <a:pt x="24" y="24"/>
                  </a:lnTo>
                  <a:lnTo>
                    <a:pt x="23" y="27"/>
                  </a:lnTo>
                  <a:lnTo>
                    <a:pt x="27" y="24"/>
                  </a:lnTo>
                  <a:lnTo>
                    <a:pt x="30" y="22"/>
                  </a:lnTo>
                  <a:lnTo>
                    <a:pt x="38" y="22"/>
                  </a:lnTo>
                  <a:lnTo>
                    <a:pt x="28" y="26"/>
                  </a:lnTo>
                  <a:lnTo>
                    <a:pt x="21" y="29"/>
                  </a:lnTo>
                  <a:lnTo>
                    <a:pt x="18" y="30"/>
                  </a:lnTo>
                  <a:lnTo>
                    <a:pt x="17" y="33"/>
                  </a:lnTo>
                  <a:lnTo>
                    <a:pt x="21" y="31"/>
                  </a:lnTo>
                  <a:lnTo>
                    <a:pt x="28" y="29"/>
                  </a:lnTo>
                  <a:lnTo>
                    <a:pt x="31" y="29"/>
                  </a:lnTo>
                  <a:lnTo>
                    <a:pt x="24" y="31"/>
                  </a:lnTo>
                  <a:lnTo>
                    <a:pt x="18" y="34"/>
                  </a:lnTo>
                  <a:lnTo>
                    <a:pt x="17" y="36"/>
                  </a:lnTo>
                  <a:lnTo>
                    <a:pt x="18" y="38"/>
                  </a:lnTo>
                  <a:lnTo>
                    <a:pt x="21" y="37"/>
                  </a:lnTo>
                  <a:lnTo>
                    <a:pt x="27" y="34"/>
                  </a:lnTo>
                  <a:lnTo>
                    <a:pt x="33" y="43"/>
                  </a:lnTo>
                  <a:lnTo>
                    <a:pt x="38" y="41"/>
                  </a:lnTo>
                  <a:lnTo>
                    <a:pt x="47" y="36"/>
                  </a:lnTo>
                  <a:lnTo>
                    <a:pt x="56" y="34"/>
                  </a:lnTo>
                  <a:lnTo>
                    <a:pt x="50" y="36"/>
                  </a:lnTo>
                  <a:lnTo>
                    <a:pt x="41" y="38"/>
                  </a:lnTo>
                  <a:lnTo>
                    <a:pt x="43" y="41"/>
                  </a:lnTo>
                  <a:lnTo>
                    <a:pt x="50" y="39"/>
                  </a:lnTo>
                  <a:lnTo>
                    <a:pt x="56" y="37"/>
                  </a:lnTo>
                  <a:lnTo>
                    <a:pt x="62" y="34"/>
                  </a:lnTo>
                  <a:lnTo>
                    <a:pt x="53" y="41"/>
                  </a:lnTo>
                  <a:lnTo>
                    <a:pt x="47" y="43"/>
                  </a:lnTo>
                  <a:lnTo>
                    <a:pt x="43" y="44"/>
                  </a:lnTo>
                  <a:lnTo>
                    <a:pt x="43" y="46"/>
                  </a:lnTo>
                  <a:lnTo>
                    <a:pt x="50" y="45"/>
                  </a:lnTo>
                  <a:lnTo>
                    <a:pt x="56" y="44"/>
                  </a:lnTo>
                  <a:lnTo>
                    <a:pt x="52" y="46"/>
                  </a:lnTo>
                  <a:lnTo>
                    <a:pt x="47" y="49"/>
                  </a:lnTo>
                  <a:lnTo>
                    <a:pt x="43" y="50"/>
                  </a:lnTo>
                  <a:lnTo>
                    <a:pt x="43" y="56"/>
                  </a:lnTo>
                  <a:lnTo>
                    <a:pt x="49" y="53"/>
                  </a:lnTo>
                  <a:lnTo>
                    <a:pt x="55" y="51"/>
                  </a:lnTo>
                  <a:lnTo>
                    <a:pt x="49" y="55"/>
                  </a:lnTo>
                  <a:lnTo>
                    <a:pt x="43" y="58"/>
                  </a:lnTo>
                  <a:lnTo>
                    <a:pt x="43" y="62"/>
                  </a:lnTo>
                  <a:lnTo>
                    <a:pt x="47" y="66"/>
                  </a:lnTo>
                  <a:lnTo>
                    <a:pt x="50" y="62"/>
                  </a:lnTo>
                  <a:lnTo>
                    <a:pt x="55" y="56"/>
                  </a:lnTo>
                  <a:lnTo>
                    <a:pt x="57" y="51"/>
                  </a:lnTo>
                  <a:lnTo>
                    <a:pt x="55" y="58"/>
                  </a:lnTo>
                  <a:lnTo>
                    <a:pt x="52" y="62"/>
                  </a:lnTo>
                  <a:lnTo>
                    <a:pt x="47" y="67"/>
                  </a:lnTo>
                  <a:lnTo>
                    <a:pt x="50" y="70"/>
                  </a:lnTo>
                  <a:lnTo>
                    <a:pt x="56" y="67"/>
                  </a:lnTo>
                  <a:lnTo>
                    <a:pt x="59" y="62"/>
                  </a:lnTo>
                  <a:lnTo>
                    <a:pt x="65" y="55"/>
                  </a:lnTo>
                  <a:lnTo>
                    <a:pt x="61" y="66"/>
                  </a:lnTo>
                  <a:lnTo>
                    <a:pt x="56" y="67"/>
                  </a:lnTo>
                  <a:lnTo>
                    <a:pt x="53" y="72"/>
                  </a:lnTo>
                  <a:lnTo>
                    <a:pt x="56" y="74"/>
                  </a:lnTo>
                  <a:lnTo>
                    <a:pt x="65" y="67"/>
                  </a:lnTo>
                  <a:lnTo>
                    <a:pt x="71" y="58"/>
                  </a:lnTo>
                  <a:lnTo>
                    <a:pt x="74" y="51"/>
                  </a:lnTo>
                  <a:lnTo>
                    <a:pt x="76" y="41"/>
                  </a:lnTo>
                  <a:lnTo>
                    <a:pt x="76" y="31"/>
                  </a:lnTo>
                  <a:lnTo>
                    <a:pt x="76" y="22"/>
                  </a:lnTo>
                  <a:lnTo>
                    <a:pt x="69" y="22"/>
                  </a:lnTo>
                  <a:lnTo>
                    <a:pt x="61" y="26"/>
                  </a:lnTo>
                  <a:lnTo>
                    <a:pt x="49" y="29"/>
                  </a:lnTo>
                  <a:lnTo>
                    <a:pt x="59" y="24"/>
                  </a:lnTo>
                  <a:lnTo>
                    <a:pt x="65" y="22"/>
                  </a:lnTo>
                  <a:lnTo>
                    <a:pt x="76" y="20"/>
                  </a:lnTo>
                  <a:lnTo>
                    <a:pt x="74" y="13"/>
                  </a:lnTo>
                  <a:lnTo>
                    <a:pt x="71" y="7"/>
                  </a:lnTo>
                  <a:lnTo>
                    <a:pt x="59" y="12"/>
                  </a:lnTo>
                  <a:lnTo>
                    <a:pt x="52" y="15"/>
                  </a:lnTo>
                  <a:lnTo>
                    <a:pt x="57" y="9"/>
                  </a:lnTo>
                  <a:lnTo>
                    <a:pt x="69" y="6"/>
                  </a:lnTo>
                  <a:lnTo>
                    <a:pt x="61" y="2"/>
                  </a:lnTo>
                  <a:lnTo>
                    <a:pt x="56" y="0"/>
                  </a:lnTo>
                  <a:lnTo>
                    <a:pt x="50" y="0"/>
                  </a:lnTo>
                  <a:lnTo>
                    <a:pt x="33" y="0"/>
                  </a:lnTo>
                  <a:lnTo>
                    <a:pt x="18" y="2"/>
                  </a:lnTo>
                  <a:lnTo>
                    <a:pt x="6" y="5"/>
                  </a:lnTo>
                </a:path>
              </a:pathLst>
            </a:custGeom>
            <a:solidFill>
              <a:srgbClr val="A0A0A0"/>
            </a:solidFill>
            <a:ln w="9525" cap="rnd">
              <a:noFill/>
              <a:round/>
              <a:headEnd type="none" w="sm" len="sm"/>
              <a:tailEnd type="none" w="sm" len="sm"/>
            </a:ln>
          </p:spPr>
          <p:txBody>
            <a:bodyPr/>
            <a:lstStyle/>
            <a:p>
              <a:endParaRPr lang="es-ES"/>
            </a:p>
          </p:txBody>
        </p:sp>
        <p:sp>
          <p:nvSpPr>
            <p:cNvPr id="85478" name="Freeform 329"/>
            <p:cNvSpPr>
              <a:spLocks/>
            </p:cNvSpPr>
            <p:nvPr/>
          </p:nvSpPr>
          <p:spPr bwMode="auto">
            <a:xfrm>
              <a:off x="1540" y="2631"/>
              <a:ext cx="27" cy="26"/>
            </a:xfrm>
            <a:custGeom>
              <a:avLst/>
              <a:gdLst>
                <a:gd name="T0" fmla="*/ 0 w 27"/>
                <a:gd name="T1" fmla="*/ 0 h 26"/>
                <a:gd name="T2" fmla="*/ 0 w 27"/>
                <a:gd name="T3" fmla="*/ 11 h 26"/>
                <a:gd name="T4" fmla="*/ 26 w 27"/>
                <a:gd name="T5" fmla="*/ 11 h 26"/>
                <a:gd name="T6" fmla="*/ 26 w 27"/>
                <a:gd name="T7" fmla="*/ 25 h 26"/>
                <a:gd name="T8" fmla="*/ 26 w 27"/>
                <a:gd name="T9" fmla="*/ 11 h 26"/>
                <a:gd name="T10" fmla="*/ 0 w 27"/>
                <a:gd name="T11" fmla="*/ 11 h 26"/>
                <a:gd name="T12" fmla="*/ 0 w 27"/>
                <a:gd name="T13" fmla="*/ 0 h 26"/>
                <a:gd name="T14" fmla="*/ 0 60000 65536"/>
                <a:gd name="T15" fmla="*/ 0 60000 65536"/>
                <a:gd name="T16" fmla="*/ 0 60000 65536"/>
                <a:gd name="T17" fmla="*/ 0 60000 65536"/>
                <a:gd name="T18" fmla="*/ 0 60000 65536"/>
                <a:gd name="T19" fmla="*/ 0 60000 65536"/>
                <a:gd name="T20" fmla="*/ 0 60000 65536"/>
                <a:gd name="T21" fmla="*/ 0 w 27"/>
                <a:gd name="T22" fmla="*/ 0 h 26"/>
                <a:gd name="T23" fmla="*/ 27 w 27"/>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6">
                  <a:moveTo>
                    <a:pt x="0" y="0"/>
                  </a:moveTo>
                  <a:lnTo>
                    <a:pt x="0" y="11"/>
                  </a:lnTo>
                  <a:lnTo>
                    <a:pt x="26" y="11"/>
                  </a:lnTo>
                  <a:lnTo>
                    <a:pt x="26" y="25"/>
                  </a:lnTo>
                  <a:lnTo>
                    <a:pt x="26" y="11"/>
                  </a:lnTo>
                  <a:lnTo>
                    <a:pt x="0" y="11"/>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479" name="Freeform 330"/>
            <p:cNvSpPr>
              <a:spLocks/>
            </p:cNvSpPr>
            <p:nvPr/>
          </p:nvSpPr>
          <p:spPr bwMode="auto">
            <a:xfrm>
              <a:off x="1578" y="2603"/>
              <a:ext cx="1" cy="27"/>
            </a:xfrm>
            <a:custGeom>
              <a:avLst/>
              <a:gdLst>
                <a:gd name="T0" fmla="*/ 0 w 1"/>
                <a:gd name="T1" fmla="*/ 0 h 27"/>
                <a:gd name="T2" fmla="*/ 0 w 1"/>
                <a:gd name="T3" fmla="*/ 26 h 27"/>
                <a:gd name="T4" fmla="*/ 0 w 1"/>
                <a:gd name="T5" fmla="*/ 11 h 27"/>
                <a:gd name="T6" fmla="*/ 0 w 1"/>
                <a:gd name="T7" fmla="*/ 0 h 27"/>
                <a:gd name="T8" fmla="*/ 0 w 1"/>
                <a:gd name="T9" fmla="*/ 11 h 27"/>
                <a:gd name="T10" fmla="*/ 0 w 1"/>
                <a:gd name="T11" fmla="*/ 0 h 27"/>
                <a:gd name="T12" fmla="*/ 0 60000 65536"/>
                <a:gd name="T13" fmla="*/ 0 60000 65536"/>
                <a:gd name="T14" fmla="*/ 0 60000 65536"/>
                <a:gd name="T15" fmla="*/ 0 60000 65536"/>
                <a:gd name="T16" fmla="*/ 0 60000 65536"/>
                <a:gd name="T17" fmla="*/ 0 60000 65536"/>
                <a:gd name="T18" fmla="*/ 0 w 1"/>
                <a:gd name="T19" fmla="*/ 0 h 27"/>
                <a:gd name="T20" fmla="*/ 1 w 1"/>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1" h="27">
                  <a:moveTo>
                    <a:pt x="0" y="0"/>
                  </a:moveTo>
                  <a:lnTo>
                    <a:pt x="0" y="26"/>
                  </a:lnTo>
                  <a:lnTo>
                    <a:pt x="0" y="11"/>
                  </a:lnTo>
                  <a:lnTo>
                    <a:pt x="0" y="0"/>
                  </a:lnTo>
                  <a:lnTo>
                    <a:pt x="0" y="11"/>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480" name="Freeform 331"/>
            <p:cNvSpPr>
              <a:spLocks/>
            </p:cNvSpPr>
            <p:nvPr/>
          </p:nvSpPr>
          <p:spPr bwMode="auto">
            <a:xfrm>
              <a:off x="1559" y="2656"/>
              <a:ext cx="27" cy="41"/>
            </a:xfrm>
            <a:custGeom>
              <a:avLst/>
              <a:gdLst>
                <a:gd name="T0" fmla="*/ 19 w 27"/>
                <a:gd name="T1" fmla="*/ 0 h 41"/>
                <a:gd name="T2" fmla="*/ 14 w 27"/>
                <a:gd name="T3" fmla="*/ 5 h 41"/>
                <a:gd name="T4" fmla="*/ 12 w 27"/>
                <a:gd name="T5" fmla="*/ 10 h 41"/>
                <a:gd name="T6" fmla="*/ 3 w 27"/>
                <a:gd name="T7" fmla="*/ 18 h 41"/>
                <a:gd name="T8" fmla="*/ 0 w 27"/>
                <a:gd name="T9" fmla="*/ 26 h 41"/>
                <a:gd name="T10" fmla="*/ 0 w 27"/>
                <a:gd name="T11" fmla="*/ 32 h 41"/>
                <a:gd name="T12" fmla="*/ 1 w 27"/>
                <a:gd name="T13" fmla="*/ 40 h 41"/>
                <a:gd name="T14" fmla="*/ 26 w 27"/>
                <a:gd name="T15" fmla="*/ 16 h 41"/>
                <a:gd name="T16" fmla="*/ 19 w 27"/>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41"/>
                <a:gd name="T29" fmla="*/ 27 w 27"/>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41">
                  <a:moveTo>
                    <a:pt x="19" y="0"/>
                  </a:moveTo>
                  <a:lnTo>
                    <a:pt x="14" y="5"/>
                  </a:lnTo>
                  <a:lnTo>
                    <a:pt x="12" y="10"/>
                  </a:lnTo>
                  <a:lnTo>
                    <a:pt x="3" y="18"/>
                  </a:lnTo>
                  <a:lnTo>
                    <a:pt x="0" y="26"/>
                  </a:lnTo>
                  <a:lnTo>
                    <a:pt x="0" y="32"/>
                  </a:lnTo>
                  <a:lnTo>
                    <a:pt x="1" y="40"/>
                  </a:lnTo>
                  <a:lnTo>
                    <a:pt x="26" y="16"/>
                  </a:lnTo>
                  <a:lnTo>
                    <a:pt x="19" y="0"/>
                  </a:lnTo>
                </a:path>
              </a:pathLst>
            </a:custGeom>
            <a:solidFill>
              <a:srgbClr val="400000"/>
            </a:solidFill>
            <a:ln w="12700" cap="rnd">
              <a:solidFill>
                <a:srgbClr val="000000"/>
              </a:solidFill>
              <a:round/>
              <a:headEnd type="none" w="sm" len="sm"/>
              <a:tailEnd type="none" w="sm" len="sm"/>
            </a:ln>
          </p:spPr>
          <p:txBody>
            <a:bodyPr/>
            <a:lstStyle/>
            <a:p>
              <a:endParaRPr lang="es-ES"/>
            </a:p>
          </p:txBody>
        </p:sp>
        <p:sp>
          <p:nvSpPr>
            <p:cNvPr id="85481" name="Freeform 332"/>
            <p:cNvSpPr>
              <a:spLocks/>
            </p:cNvSpPr>
            <p:nvPr/>
          </p:nvSpPr>
          <p:spPr bwMode="auto">
            <a:xfrm>
              <a:off x="1583" y="2637"/>
              <a:ext cx="48" cy="29"/>
            </a:xfrm>
            <a:custGeom>
              <a:avLst/>
              <a:gdLst>
                <a:gd name="T0" fmla="*/ 45 w 48"/>
                <a:gd name="T1" fmla="*/ 0 h 29"/>
                <a:gd name="T2" fmla="*/ 37 w 48"/>
                <a:gd name="T3" fmla="*/ 0 h 29"/>
                <a:gd name="T4" fmla="*/ 26 w 48"/>
                <a:gd name="T5" fmla="*/ 3 h 29"/>
                <a:gd name="T6" fmla="*/ 16 w 48"/>
                <a:gd name="T7" fmla="*/ 9 h 29"/>
                <a:gd name="T8" fmla="*/ 8 w 48"/>
                <a:gd name="T9" fmla="*/ 12 h 29"/>
                <a:gd name="T10" fmla="*/ 0 w 48"/>
                <a:gd name="T11" fmla="*/ 16 h 29"/>
                <a:gd name="T12" fmla="*/ 0 w 48"/>
                <a:gd name="T13" fmla="*/ 19 h 29"/>
                <a:gd name="T14" fmla="*/ 0 w 48"/>
                <a:gd name="T15" fmla="*/ 28 h 29"/>
                <a:gd name="T16" fmla="*/ 47 w 48"/>
                <a:gd name="T17" fmla="*/ 4 h 29"/>
                <a:gd name="T18" fmla="*/ 45 w 48"/>
                <a:gd name="T19" fmla="*/ 0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29"/>
                <a:gd name="T32" fmla="*/ 48 w 48"/>
                <a:gd name="T33" fmla="*/ 29 h 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29">
                  <a:moveTo>
                    <a:pt x="45" y="0"/>
                  </a:moveTo>
                  <a:lnTo>
                    <a:pt x="37" y="0"/>
                  </a:lnTo>
                  <a:lnTo>
                    <a:pt x="26" y="3"/>
                  </a:lnTo>
                  <a:lnTo>
                    <a:pt x="16" y="9"/>
                  </a:lnTo>
                  <a:lnTo>
                    <a:pt x="8" y="12"/>
                  </a:lnTo>
                  <a:lnTo>
                    <a:pt x="0" y="16"/>
                  </a:lnTo>
                  <a:lnTo>
                    <a:pt x="0" y="19"/>
                  </a:lnTo>
                  <a:lnTo>
                    <a:pt x="0" y="28"/>
                  </a:lnTo>
                  <a:lnTo>
                    <a:pt x="47" y="4"/>
                  </a:lnTo>
                  <a:lnTo>
                    <a:pt x="45"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85482" name="Freeform 333"/>
            <p:cNvSpPr>
              <a:spLocks/>
            </p:cNvSpPr>
            <p:nvPr/>
          </p:nvSpPr>
          <p:spPr bwMode="auto">
            <a:xfrm>
              <a:off x="1585" y="2638"/>
              <a:ext cx="42" cy="26"/>
            </a:xfrm>
            <a:custGeom>
              <a:avLst/>
              <a:gdLst>
                <a:gd name="T0" fmla="*/ 0 w 42"/>
                <a:gd name="T1" fmla="*/ 25 h 26"/>
                <a:gd name="T2" fmla="*/ 0 w 42"/>
                <a:gd name="T3" fmla="*/ 17 h 26"/>
                <a:gd name="T4" fmla="*/ 0 w 42"/>
                <a:gd name="T5" fmla="*/ 14 h 26"/>
                <a:gd name="T6" fmla="*/ 9 w 42"/>
                <a:gd name="T7" fmla="*/ 9 h 26"/>
                <a:gd name="T8" fmla="*/ 19 w 42"/>
                <a:gd name="T9" fmla="*/ 4 h 26"/>
                <a:gd name="T10" fmla="*/ 31 w 42"/>
                <a:gd name="T11" fmla="*/ 0 h 26"/>
                <a:gd name="T12" fmla="*/ 38 w 42"/>
                <a:gd name="T13" fmla="*/ 0 h 26"/>
                <a:gd name="T14" fmla="*/ 41 w 42"/>
                <a:gd name="T15" fmla="*/ 7 h 26"/>
                <a:gd name="T16" fmla="*/ 9 w 42"/>
                <a:gd name="T17" fmla="*/ 19 h 26"/>
                <a:gd name="T18" fmla="*/ 0 w 42"/>
                <a:gd name="T19" fmla="*/ 25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2"/>
                <a:gd name="T31" fmla="*/ 0 h 26"/>
                <a:gd name="T32" fmla="*/ 42 w 42"/>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2" h="26">
                  <a:moveTo>
                    <a:pt x="0" y="25"/>
                  </a:moveTo>
                  <a:lnTo>
                    <a:pt x="0" y="17"/>
                  </a:lnTo>
                  <a:lnTo>
                    <a:pt x="0" y="14"/>
                  </a:lnTo>
                  <a:lnTo>
                    <a:pt x="9" y="9"/>
                  </a:lnTo>
                  <a:lnTo>
                    <a:pt x="19" y="4"/>
                  </a:lnTo>
                  <a:lnTo>
                    <a:pt x="31" y="0"/>
                  </a:lnTo>
                  <a:lnTo>
                    <a:pt x="38" y="0"/>
                  </a:lnTo>
                  <a:lnTo>
                    <a:pt x="41" y="7"/>
                  </a:lnTo>
                  <a:lnTo>
                    <a:pt x="9" y="19"/>
                  </a:lnTo>
                  <a:lnTo>
                    <a:pt x="0" y="25"/>
                  </a:lnTo>
                </a:path>
              </a:pathLst>
            </a:custGeom>
            <a:solidFill>
              <a:srgbClr val="E0E0E0"/>
            </a:solidFill>
            <a:ln w="9525" cap="rnd">
              <a:noFill/>
              <a:round/>
              <a:headEnd type="none" w="sm" len="sm"/>
              <a:tailEnd type="none" w="sm" len="sm"/>
            </a:ln>
          </p:spPr>
          <p:txBody>
            <a:bodyPr/>
            <a:lstStyle/>
            <a:p>
              <a:endParaRPr lang="es-ES"/>
            </a:p>
          </p:txBody>
        </p:sp>
        <p:sp>
          <p:nvSpPr>
            <p:cNvPr id="85483" name="Freeform 334"/>
            <p:cNvSpPr>
              <a:spLocks/>
            </p:cNvSpPr>
            <p:nvPr/>
          </p:nvSpPr>
          <p:spPr bwMode="auto">
            <a:xfrm>
              <a:off x="1530" y="2725"/>
              <a:ext cx="29" cy="27"/>
            </a:xfrm>
            <a:custGeom>
              <a:avLst/>
              <a:gdLst>
                <a:gd name="T0" fmla="*/ 9 w 29"/>
                <a:gd name="T1" fmla="*/ 0 h 27"/>
                <a:gd name="T2" fmla="*/ 4 w 29"/>
                <a:gd name="T3" fmla="*/ 4 h 27"/>
                <a:gd name="T4" fmla="*/ 2 w 29"/>
                <a:gd name="T5" fmla="*/ 9 h 27"/>
                <a:gd name="T6" fmla="*/ 1 w 29"/>
                <a:gd name="T7" fmla="*/ 12 h 27"/>
                <a:gd name="T8" fmla="*/ 1 w 29"/>
                <a:gd name="T9" fmla="*/ 15 h 27"/>
                <a:gd name="T10" fmla="*/ 0 w 29"/>
                <a:gd name="T11" fmla="*/ 19 h 27"/>
                <a:gd name="T12" fmla="*/ 23 w 29"/>
                <a:gd name="T13" fmla="*/ 26 h 27"/>
                <a:gd name="T14" fmla="*/ 28 w 29"/>
                <a:gd name="T15" fmla="*/ 0 h 27"/>
                <a:gd name="T16" fmla="*/ 17 w 29"/>
                <a:gd name="T17" fmla="*/ 0 h 27"/>
                <a:gd name="T18" fmla="*/ 9 w 29"/>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27"/>
                <a:gd name="T32" fmla="*/ 29 w 29"/>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27">
                  <a:moveTo>
                    <a:pt x="9" y="0"/>
                  </a:moveTo>
                  <a:lnTo>
                    <a:pt x="4" y="4"/>
                  </a:lnTo>
                  <a:lnTo>
                    <a:pt x="2" y="9"/>
                  </a:lnTo>
                  <a:lnTo>
                    <a:pt x="1" y="12"/>
                  </a:lnTo>
                  <a:lnTo>
                    <a:pt x="1" y="15"/>
                  </a:lnTo>
                  <a:lnTo>
                    <a:pt x="0" y="19"/>
                  </a:lnTo>
                  <a:lnTo>
                    <a:pt x="23" y="26"/>
                  </a:lnTo>
                  <a:lnTo>
                    <a:pt x="28" y="0"/>
                  </a:lnTo>
                  <a:lnTo>
                    <a:pt x="17" y="0"/>
                  </a:lnTo>
                  <a:lnTo>
                    <a:pt x="9"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85484" name="Freeform 335"/>
            <p:cNvSpPr>
              <a:spLocks/>
            </p:cNvSpPr>
            <p:nvPr/>
          </p:nvSpPr>
          <p:spPr bwMode="auto">
            <a:xfrm>
              <a:off x="1527" y="2725"/>
              <a:ext cx="26" cy="27"/>
            </a:xfrm>
            <a:custGeom>
              <a:avLst/>
              <a:gdLst>
                <a:gd name="T0" fmla="*/ 9 w 26"/>
                <a:gd name="T1" fmla="*/ 0 h 27"/>
                <a:gd name="T2" fmla="*/ 6 w 26"/>
                <a:gd name="T3" fmla="*/ 4 h 27"/>
                <a:gd name="T4" fmla="*/ 1 w 26"/>
                <a:gd name="T5" fmla="*/ 9 h 27"/>
                <a:gd name="T6" fmla="*/ 1 w 26"/>
                <a:gd name="T7" fmla="*/ 14 h 27"/>
                <a:gd name="T8" fmla="*/ 0 w 26"/>
                <a:gd name="T9" fmla="*/ 18 h 27"/>
                <a:gd name="T10" fmla="*/ 19 w 26"/>
                <a:gd name="T11" fmla="*/ 26 h 27"/>
                <a:gd name="T12" fmla="*/ 25 w 26"/>
                <a:gd name="T13" fmla="*/ 0 h 27"/>
                <a:gd name="T14" fmla="*/ 17 w 26"/>
                <a:gd name="T15" fmla="*/ 0 h 27"/>
                <a:gd name="T16" fmla="*/ 9 w 26"/>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27"/>
                <a:gd name="T29" fmla="*/ 26 w 26"/>
                <a:gd name="T30" fmla="*/ 27 h 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27">
                  <a:moveTo>
                    <a:pt x="9" y="0"/>
                  </a:moveTo>
                  <a:lnTo>
                    <a:pt x="6" y="4"/>
                  </a:lnTo>
                  <a:lnTo>
                    <a:pt x="1" y="9"/>
                  </a:lnTo>
                  <a:lnTo>
                    <a:pt x="1" y="14"/>
                  </a:lnTo>
                  <a:lnTo>
                    <a:pt x="0" y="18"/>
                  </a:lnTo>
                  <a:lnTo>
                    <a:pt x="19" y="26"/>
                  </a:lnTo>
                  <a:lnTo>
                    <a:pt x="25" y="0"/>
                  </a:lnTo>
                  <a:lnTo>
                    <a:pt x="17" y="0"/>
                  </a:lnTo>
                  <a:lnTo>
                    <a:pt x="9" y="0"/>
                  </a:lnTo>
                </a:path>
              </a:pathLst>
            </a:custGeom>
            <a:solidFill>
              <a:srgbClr val="E0E0E0"/>
            </a:solidFill>
            <a:ln w="9525" cap="rnd">
              <a:noFill/>
              <a:round/>
              <a:headEnd type="none" w="sm" len="sm"/>
              <a:tailEnd type="none" w="sm" len="sm"/>
            </a:ln>
          </p:spPr>
          <p:txBody>
            <a:bodyPr/>
            <a:lstStyle/>
            <a:p>
              <a:endParaRPr lang="es-ES"/>
            </a:p>
          </p:txBody>
        </p:sp>
        <p:sp>
          <p:nvSpPr>
            <p:cNvPr id="85485" name="Freeform 336"/>
            <p:cNvSpPr>
              <a:spLocks/>
            </p:cNvSpPr>
            <p:nvPr/>
          </p:nvSpPr>
          <p:spPr bwMode="auto">
            <a:xfrm>
              <a:off x="1537" y="2723"/>
              <a:ext cx="29" cy="40"/>
            </a:xfrm>
            <a:custGeom>
              <a:avLst/>
              <a:gdLst>
                <a:gd name="T0" fmla="*/ 19 w 29"/>
                <a:gd name="T1" fmla="*/ 0 h 40"/>
                <a:gd name="T2" fmla="*/ 7 w 29"/>
                <a:gd name="T3" fmla="*/ 0 h 40"/>
                <a:gd name="T4" fmla="*/ 2 w 29"/>
                <a:gd name="T5" fmla="*/ 9 h 40"/>
                <a:gd name="T6" fmla="*/ 0 w 29"/>
                <a:gd name="T7" fmla="*/ 22 h 40"/>
                <a:gd name="T8" fmla="*/ 0 w 29"/>
                <a:gd name="T9" fmla="*/ 32 h 40"/>
                <a:gd name="T10" fmla="*/ 26 w 29"/>
                <a:gd name="T11" fmla="*/ 39 h 40"/>
                <a:gd name="T12" fmla="*/ 28 w 29"/>
                <a:gd name="T13" fmla="*/ 0 h 40"/>
                <a:gd name="T14" fmla="*/ 19 w 29"/>
                <a:gd name="T15" fmla="*/ 0 h 40"/>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40"/>
                <a:gd name="T26" fmla="*/ 29 w 29"/>
                <a:gd name="T27" fmla="*/ 40 h 4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40">
                  <a:moveTo>
                    <a:pt x="19" y="0"/>
                  </a:moveTo>
                  <a:lnTo>
                    <a:pt x="7" y="0"/>
                  </a:lnTo>
                  <a:lnTo>
                    <a:pt x="2" y="9"/>
                  </a:lnTo>
                  <a:lnTo>
                    <a:pt x="0" y="22"/>
                  </a:lnTo>
                  <a:lnTo>
                    <a:pt x="0" y="32"/>
                  </a:lnTo>
                  <a:lnTo>
                    <a:pt x="26" y="39"/>
                  </a:lnTo>
                  <a:lnTo>
                    <a:pt x="28" y="0"/>
                  </a:lnTo>
                  <a:lnTo>
                    <a:pt x="19"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486" name="Freeform 337"/>
            <p:cNvSpPr>
              <a:spLocks/>
            </p:cNvSpPr>
            <p:nvPr/>
          </p:nvSpPr>
          <p:spPr bwMode="auto">
            <a:xfrm>
              <a:off x="1530" y="2725"/>
              <a:ext cx="29" cy="30"/>
            </a:xfrm>
            <a:custGeom>
              <a:avLst/>
              <a:gdLst>
                <a:gd name="T0" fmla="*/ 26 w 29"/>
                <a:gd name="T1" fmla="*/ 0 h 30"/>
                <a:gd name="T2" fmla="*/ 9 w 29"/>
                <a:gd name="T3" fmla="*/ 0 h 30"/>
                <a:gd name="T4" fmla="*/ 3 w 29"/>
                <a:gd name="T5" fmla="*/ 9 h 30"/>
                <a:gd name="T6" fmla="*/ 0 w 29"/>
                <a:gd name="T7" fmla="*/ 22 h 30"/>
                <a:gd name="T8" fmla="*/ 28 w 29"/>
                <a:gd name="T9" fmla="*/ 29 h 30"/>
                <a:gd name="T10" fmla="*/ 26 w 29"/>
                <a:gd name="T11" fmla="*/ 0 h 30"/>
                <a:gd name="T12" fmla="*/ 0 60000 65536"/>
                <a:gd name="T13" fmla="*/ 0 60000 65536"/>
                <a:gd name="T14" fmla="*/ 0 60000 65536"/>
                <a:gd name="T15" fmla="*/ 0 60000 65536"/>
                <a:gd name="T16" fmla="*/ 0 60000 65536"/>
                <a:gd name="T17" fmla="*/ 0 60000 65536"/>
                <a:gd name="T18" fmla="*/ 0 w 29"/>
                <a:gd name="T19" fmla="*/ 0 h 30"/>
                <a:gd name="T20" fmla="*/ 29 w 29"/>
                <a:gd name="T21" fmla="*/ 30 h 30"/>
              </a:gdLst>
              <a:ahLst/>
              <a:cxnLst>
                <a:cxn ang="T12">
                  <a:pos x="T0" y="T1"/>
                </a:cxn>
                <a:cxn ang="T13">
                  <a:pos x="T2" y="T3"/>
                </a:cxn>
                <a:cxn ang="T14">
                  <a:pos x="T4" y="T5"/>
                </a:cxn>
                <a:cxn ang="T15">
                  <a:pos x="T6" y="T7"/>
                </a:cxn>
                <a:cxn ang="T16">
                  <a:pos x="T8" y="T9"/>
                </a:cxn>
                <a:cxn ang="T17">
                  <a:pos x="T10" y="T11"/>
                </a:cxn>
              </a:cxnLst>
              <a:rect l="T18" t="T19" r="T20" b="T21"/>
              <a:pathLst>
                <a:path w="29" h="30">
                  <a:moveTo>
                    <a:pt x="26" y="0"/>
                  </a:moveTo>
                  <a:lnTo>
                    <a:pt x="9" y="0"/>
                  </a:lnTo>
                  <a:lnTo>
                    <a:pt x="3" y="9"/>
                  </a:lnTo>
                  <a:lnTo>
                    <a:pt x="0" y="22"/>
                  </a:lnTo>
                  <a:lnTo>
                    <a:pt x="28" y="29"/>
                  </a:lnTo>
                  <a:lnTo>
                    <a:pt x="26" y="0"/>
                  </a:lnTo>
                </a:path>
              </a:pathLst>
            </a:custGeom>
            <a:solidFill>
              <a:srgbClr val="808080"/>
            </a:solidFill>
            <a:ln w="9525" cap="rnd">
              <a:noFill/>
              <a:round/>
              <a:headEnd type="none" w="sm" len="sm"/>
              <a:tailEnd type="none" w="sm" len="sm"/>
            </a:ln>
          </p:spPr>
          <p:txBody>
            <a:bodyPr/>
            <a:lstStyle/>
            <a:p>
              <a:endParaRPr lang="es-ES"/>
            </a:p>
          </p:txBody>
        </p:sp>
        <p:sp>
          <p:nvSpPr>
            <p:cNvPr id="85487" name="Freeform 338"/>
            <p:cNvSpPr>
              <a:spLocks/>
            </p:cNvSpPr>
            <p:nvPr/>
          </p:nvSpPr>
          <p:spPr bwMode="auto">
            <a:xfrm>
              <a:off x="1488" y="2755"/>
              <a:ext cx="26" cy="29"/>
            </a:xfrm>
            <a:custGeom>
              <a:avLst/>
              <a:gdLst>
                <a:gd name="T0" fmla="*/ 23 w 26"/>
                <a:gd name="T1" fmla="*/ 0 h 29"/>
                <a:gd name="T2" fmla="*/ 13 w 26"/>
                <a:gd name="T3" fmla="*/ 0 h 29"/>
                <a:gd name="T4" fmla="*/ 4 w 26"/>
                <a:gd name="T5" fmla="*/ 0 h 29"/>
                <a:gd name="T6" fmla="*/ 0 w 26"/>
                <a:gd name="T7" fmla="*/ 3 h 29"/>
                <a:gd name="T8" fmla="*/ 0 w 26"/>
                <a:gd name="T9" fmla="*/ 10 h 29"/>
                <a:gd name="T10" fmla="*/ 0 w 26"/>
                <a:gd name="T11" fmla="*/ 16 h 29"/>
                <a:gd name="T12" fmla="*/ 1 w 26"/>
                <a:gd name="T13" fmla="*/ 21 h 29"/>
                <a:gd name="T14" fmla="*/ 25 w 26"/>
                <a:gd name="T15" fmla="*/ 28 h 29"/>
                <a:gd name="T16" fmla="*/ 23 w 26"/>
                <a:gd name="T17" fmla="*/ 0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29"/>
                <a:gd name="T29" fmla="*/ 26 w 2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29">
                  <a:moveTo>
                    <a:pt x="23" y="0"/>
                  </a:moveTo>
                  <a:lnTo>
                    <a:pt x="13" y="0"/>
                  </a:lnTo>
                  <a:lnTo>
                    <a:pt x="4" y="0"/>
                  </a:lnTo>
                  <a:lnTo>
                    <a:pt x="0" y="3"/>
                  </a:lnTo>
                  <a:lnTo>
                    <a:pt x="0" y="10"/>
                  </a:lnTo>
                  <a:lnTo>
                    <a:pt x="0" y="16"/>
                  </a:lnTo>
                  <a:lnTo>
                    <a:pt x="1" y="21"/>
                  </a:lnTo>
                  <a:lnTo>
                    <a:pt x="25" y="28"/>
                  </a:lnTo>
                  <a:lnTo>
                    <a:pt x="23"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85488" name="Freeform 339"/>
            <p:cNvSpPr>
              <a:spLocks/>
            </p:cNvSpPr>
            <p:nvPr/>
          </p:nvSpPr>
          <p:spPr bwMode="auto">
            <a:xfrm>
              <a:off x="1585" y="2650"/>
              <a:ext cx="42" cy="25"/>
            </a:xfrm>
            <a:custGeom>
              <a:avLst/>
              <a:gdLst>
                <a:gd name="T0" fmla="*/ 41 w 42"/>
                <a:gd name="T1" fmla="*/ 0 h 25"/>
                <a:gd name="T2" fmla="*/ 28 w 42"/>
                <a:gd name="T3" fmla="*/ 5 h 25"/>
                <a:gd name="T4" fmla="*/ 14 w 42"/>
                <a:gd name="T5" fmla="*/ 16 h 25"/>
                <a:gd name="T6" fmla="*/ 6 w 42"/>
                <a:gd name="T7" fmla="*/ 20 h 25"/>
                <a:gd name="T8" fmla="*/ 0 w 42"/>
                <a:gd name="T9" fmla="*/ 24 h 25"/>
                <a:gd name="T10" fmla="*/ 9 w 42"/>
                <a:gd name="T11" fmla="*/ 20 h 25"/>
                <a:gd name="T12" fmla="*/ 20 w 42"/>
                <a:gd name="T13" fmla="*/ 14 h 25"/>
                <a:gd name="T14" fmla="*/ 31 w 42"/>
                <a:gd name="T15" fmla="*/ 6 h 25"/>
                <a:gd name="T16" fmla="*/ 41 w 42"/>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
                <a:gd name="T28" fmla="*/ 0 h 25"/>
                <a:gd name="T29" fmla="*/ 42 w 42"/>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 h="25">
                  <a:moveTo>
                    <a:pt x="41" y="0"/>
                  </a:moveTo>
                  <a:lnTo>
                    <a:pt x="28" y="5"/>
                  </a:lnTo>
                  <a:lnTo>
                    <a:pt x="14" y="16"/>
                  </a:lnTo>
                  <a:lnTo>
                    <a:pt x="6" y="20"/>
                  </a:lnTo>
                  <a:lnTo>
                    <a:pt x="0" y="24"/>
                  </a:lnTo>
                  <a:lnTo>
                    <a:pt x="9" y="20"/>
                  </a:lnTo>
                  <a:lnTo>
                    <a:pt x="20" y="14"/>
                  </a:lnTo>
                  <a:lnTo>
                    <a:pt x="31" y="6"/>
                  </a:lnTo>
                  <a:lnTo>
                    <a:pt x="41" y="0"/>
                  </a:lnTo>
                </a:path>
              </a:pathLst>
            </a:custGeom>
            <a:solidFill>
              <a:srgbClr val="606060"/>
            </a:solidFill>
            <a:ln w="9525" cap="rnd">
              <a:noFill/>
              <a:round/>
              <a:headEnd type="none" w="sm" len="sm"/>
              <a:tailEnd type="none" w="sm" len="sm"/>
            </a:ln>
          </p:spPr>
          <p:txBody>
            <a:bodyPr/>
            <a:lstStyle/>
            <a:p>
              <a:endParaRPr lang="es-ES"/>
            </a:p>
          </p:txBody>
        </p:sp>
        <p:sp>
          <p:nvSpPr>
            <p:cNvPr id="85489" name="Freeform 340"/>
            <p:cNvSpPr>
              <a:spLocks/>
            </p:cNvSpPr>
            <p:nvPr/>
          </p:nvSpPr>
          <p:spPr bwMode="auto">
            <a:xfrm>
              <a:off x="1505" y="2638"/>
              <a:ext cx="160" cy="254"/>
            </a:xfrm>
            <a:custGeom>
              <a:avLst/>
              <a:gdLst>
                <a:gd name="T0" fmla="*/ 126 w 160"/>
                <a:gd name="T1" fmla="*/ 6 h 254"/>
                <a:gd name="T2" fmla="*/ 122 w 160"/>
                <a:gd name="T3" fmla="*/ 0 h 254"/>
                <a:gd name="T4" fmla="*/ 113 w 160"/>
                <a:gd name="T5" fmla="*/ 2 h 254"/>
                <a:gd name="T6" fmla="*/ 104 w 160"/>
                <a:gd name="T7" fmla="*/ 8 h 254"/>
                <a:gd name="T8" fmla="*/ 96 w 160"/>
                <a:gd name="T9" fmla="*/ 10 h 254"/>
                <a:gd name="T10" fmla="*/ 85 w 160"/>
                <a:gd name="T11" fmla="*/ 16 h 254"/>
                <a:gd name="T12" fmla="*/ 78 w 160"/>
                <a:gd name="T13" fmla="*/ 20 h 254"/>
                <a:gd name="T14" fmla="*/ 75 w 160"/>
                <a:gd name="T15" fmla="*/ 25 h 254"/>
                <a:gd name="T16" fmla="*/ 72 w 160"/>
                <a:gd name="T17" fmla="*/ 32 h 254"/>
                <a:gd name="T18" fmla="*/ 68 w 160"/>
                <a:gd name="T19" fmla="*/ 35 h 254"/>
                <a:gd name="T20" fmla="*/ 66 w 160"/>
                <a:gd name="T21" fmla="*/ 45 h 254"/>
                <a:gd name="T22" fmla="*/ 56 w 160"/>
                <a:gd name="T23" fmla="*/ 66 h 254"/>
                <a:gd name="T24" fmla="*/ 48 w 160"/>
                <a:gd name="T25" fmla="*/ 91 h 254"/>
                <a:gd name="T26" fmla="*/ 45 w 160"/>
                <a:gd name="T27" fmla="*/ 109 h 254"/>
                <a:gd name="T28" fmla="*/ 10 w 160"/>
                <a:gd name="T29" fmla="*/ 112 h 254"/>
                <a:gd name="T30" fmla="*/ 4 w 160"/>
                <a:gd name="T31" fmla="*/ 114 h 254"/>
                <a:gd name="T32" fmla="*/ 0 w 160"/>
                <a:gd name="T33" fmla="*/ 123 h 254"/>
                <a:gd name="T34" fmla="*/ 0 w 160"/>
                <a:gd name="T35" fmla="*/ 139 h 254"/>
                <a:gd name="T36" fmla="*/ 8 w 160"/>
                <a:gd name="T37" fmla="*/ 148 h 254"/>
                <a:gd name="T38" fmla="*/ 20 w 160"/>
                <a:gd name="T39" fmla="*/ 151 h 254"/>
                <a:gd name="T40" fmla="*/ 32 w 160"/>
                <a:gd name="T41" fmla="*/ 151 h 254"/>
                <a:gd name="T42" fmla="*/ 43 w 160"/>
                <a:gd name="T43" fmla="*/ 154 h 254"/>
                <a:gd name="T44" fmla="*/ 43 w 160"/>
                <a:gd name="T45" fmla="*/ 158 h 254"/>
                <a:gd name="T46" fmla="*/ 43 w 160"/>
                <a:gd name="T47" fmla="*/ 172 h 254"/>
                <a:gd name="T48" fmla="*/ 41 w 160"/>
                <a:gd name="T49" fmla="*/ 185 h 254"/>
                <a:gd name="T50" fmla="*/ 37 w 160"/>
                <a:gd name="T51" fmla="*/ 199 h 254"/>
                <a:gd name="T52" fmla="*/ 26 w 160"/>
                <a:gd name="T53" fmla="*/ 220 h 254"/>
                <a:gd name="T54" fmla="*/ 35 w 160"/>
                <a:gd name="T55" fmla="*/ 232 h 254"/>
                <a:gd name="T56" fmla="*/ 57 w 160"/>
                <a:gd name="T57" fmla="*/ 244 h 254"/>
                <a:gd name="T58" fmla="*/ 90 w 160"/>
                <a:gd name="T59" fmla="*/ 253 h 254"/>
                <a:gd name="T60" fmla="*/ 113 w 160"/>
                <a:gd name="T61" fmla="*/ 250 h 254"/>
                <a:gd name="T62" fmla="*/ 129 w 160"/>
                <a:gd name="T63" fmla="*/ 241 h 254"/>
                <a:gd name="T64" fmla="*/ 132 w 160"/>
                <a:gd name="T65" fmla="*/ 204 h 254"/>
                <a:gd name="T66" fmla="*/ 136 w 160"/>
                <a:gd name="T67" fmla="*/ 235 h 254"/>
                <a:gd name="T68" fmla="*/ 152 w 160"/>
                <a:gd name="T69" fmla="*/ 227 h 254"/>
                <a:gd name="T70" fmla="*/ 154 w 160"/>
                <a:gd name="T71" fmla="*/ 209 h 254"/>
                <a:gd name="T72" fmla="*/ 144 w 160"/>
                <a:gd name="T73" fmla="*/ 172 h 254"/>
                <a:gd name="T74" fmla="*/ 144 w 160"/>
                <a:gd name="T75" fmla="*/ 161 h 254"/>
                <a:gd name="T76" fmla="*/ 147 w 160"/>
                <a:gd name="T77" fmla="*/ 148 h 254"/>
                <a:gd name="T78" fmla="*/ 149 w 160"/>
                <a:gd name="T79" fmla="*/ 131 h 254"/>
                <a:gd name="T80" fmla="*/ 153 w 160"/>
                <a:gd name="T81" fmla="*/ 114 h 254"/>
                <a:gd name="T82" fmla="*/ 159 w 160"/>
                <a:gd name="T83" fmla="*/ 90 h 254"/>
                <a:gd name="T84" fmla="*/ 159 w 160"/>
                <a:gd name="T85" fmla="*/ 66 h 254"/>
                <a:gd name="T86" fmla="*/ 159 w 160"/>
                <a:gd name="T87" fmla="*/ 46 h 254"/>
                <a:gd name="T88" fmla="*/ 157 w 160"/>
                <a:gd name="T89" fmla="*/ 32 h 254"/>
                <a:gd name="T90" fmla="*/ 153 w 160"/>
                <a:gd name="T91" fmla="*/ 24 h 254"/>
                <a:gd name="T92" fmla="*/ 145 w 160"/>
                <a:gd name="T93" fmla="*/ 19 h 254"/>
                <a:gd name="T94" fmla="*/ 136 w 160"/>
                <a:gd name="T95" fmla="*/ 10 h 254"/>
                <a:gd name="T96" fmla="*/ 126 w 160"/>
                <a:gd name="T97" fmla="*/ 6 h 25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0"/>
                <a:gd name="T148" fmla="*/ 0 h 254"/>
                <a:gd name="T149" fmla="*/ 160 w 160"/>
                <a:gd name="T150" fmla="*/ 254 h 25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0" h="254">
                  <a:moveTo>
                    <a:pt x="126" y="6"/>
                  </a:moveTo>
                  <a:lnTo>
                    <a:pt x="122" y="0"/>
                  </a:lnTo>
                  <a:lnTo>
                    <a:pt x="113" y="2"/>
                  </a:lnTo>
                  <a:lnTo>
                    <a:pt x="104" y="8"/>
                  </a:lnTo>
                  <a:lnTo>
                    <a:pt x="96" y="10"/>
                  </a:lnTo>
                  <a:lnTo>
                    <a:pt x="85" y="16"/>
                  </a:lnTo>
                  <a:lnTo>
                    <a:pt x="78" y="20"/>
                  </a:lnTo>
                  <a:lnTo>
                    <a:pt x="75" y="25"/>
                  </a:lnTo>
                  <a:lnTo>
                    <a:pt x="72" y="32"/>
                  </a:lnTo>
                  <a:lnTo>
                    <a:pt x="68" y="35"/>
                  </a:lnTo>
                  <a:lnTo>
                    <a:pt x="66" y="45"/>
                  </a:lnTo>
                  <a:lnTo>
                    <a:pt x="56" y="66"/>
                  </a:lnTo>
                  <a:lnTo>
                    <a:pt x="48" y="91"/>
                  </a:lnTo>
                  <a:lnTo>
                    <a:pt x="45" y="109"/>
                  </a:lnTo>
                  <a:lnTo>
                    <a:pt x="10" y="112"/>
                  </a:lnTo>
                  <a:lnTo>
                    <a:pt x="4" y="114"/>
                  </a:lnTo>
                  <a:lnTo>
                    <a:pt x="0" y="123"/>
                  </a:lnTo>
                  <a:lnTo>
                    <a:pt x="0" y="139"/>
                  </a:lnTo>
                  <a:lnTo>
                    <a:pt x="8" y="148"/>
                  </a:lnTo>
                  <a:lnTo>
                    <a:pt x="20" y="151"/>
                  </a:lnTo>
                  <a:lnTo>
                    <a:pt x="32" y="151"/>
                  </a:lnTo>
                  <a:lnTo>
                    <a:pt x="43" y="154"/>
                  </a:lnTo>
                  <a:lnTo>
                    <a:pt x="43" y="158"/>
                  </a:lnTo>
                  <a:lnTo>
                    <a:pt x="43" y="172"/>
                  </a:lnTo>
                  <a:lnTo>
                    <a:pt x="41" y="185"/>
                  </a:lnTo>
                  <a:lnTo>
                    <a:pt x="37" y="199"/>
                  </a:lnTo>
                  <a:lnTo>
                    <a:pt x="26" y="220"/>
                  </a:lnTo>
                  <a:lnTo>
                    <a:pt x="35" y="232"/>
                  </a:lnTo>
                  <a:lnTo>
                    <a:pt x="57" y="244"/>
                  </a:lnTo>
                  <a:lnTo>
                    <a:pt x="90" y="253"/>
                  </a:lnTo>
                  <a:lnTo>
                    <a:pt x="113" y="250"/>
                  </a:lnTo>
                  <a:lnTo>
                    <a:pt x="129" y="241"/>
                  </a:lnTo>
                  <a:lnTo>
                    <a:pt x="132" y="204"/>
                  </a:lnTo>
                  <a:lnTo>
                    <a:pt x="136" y="235"/>
                  </a:lnTo>
                  <a:lnTo>
                    <a:pt x="152" y="227"/>
                  </a:lnTo>
                  <a:lnTo>
                    <a:pt x="154" y="209"/>
                  </a:lnTo>
                  <a:lnTo>
                    <a:pt x="144" y="172"/>
                  </a:lnTo>
                  <a:lnTo>
                    <a:pt x="144" y="161"/>
                  </a:lnTo>
                  <a:lnTo>
                    <a:pt x="147" y="148"/>
                  </a:lnTo>
                  <a:lnTo>
                    <a:pt x="149" y="131"/>
                  </a:lnTo>
                  <a:lnTo>
                    <a:pt x="153" y="114"/>
                  </a:lnTo>
                  <a:lnTo>
                    <a:pt x="159" y="90"/>
                  </a:lnTo>
                  <a:lnTo>
                    <a:pt x="159" y="66"/>
                  </a:lnTo>
                  <a:lnTo>
                    <a:pt x="159" y="46"/>
                  </a:lnTo>
                  <a:lnTo>
                    <a:pt x="157" y="32"/>
                  </a:lnTo>
                  <a:lnTo>
                    <a:pt x="153" y="24"/>
                  </a:lnTo>
                  <a:lnTo>
                    <a:pt x="145" y="19"/>
                  </a:lnTo>
                  <a:lnTo>
                    <a:pt x="136" y="10"/>
                  </a:lnTo>
                  <a:lnTo>
                    <a:pt x="126"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490" name="Freeform 341"/>
            <p:cNvSpPr>
              <a:spLocks/>
            </p:cNvSpPr>
            <p:nvPr/>
          </p:nvSpPr>
          <p:spPr bwMode="auto">
            <a:xfrm>
              <a:off x="1535" y="2642"/>
              <a:ext cx="123" cy="242"/>
            </a:xfrm>
            <a:custGeom>
              <a:avLst/>
              <a:gdLst>
                <a:gd name="T0" fmla="*/ 15 w 123"/>
                <a:gd name="T1" fmla="*/ 148 h 242"/>
                <a:gd name="T2" fmla="*/ 30 w 123"/>
                <a:gd name="T3" fmla="*/ 147 h 242"/>
                <a:gd name="T4" fmla="*/ 40 w 123"/>
                <a:gd name="T5" fmla="*/ 146 h 242"/>
                <a:gd name="T6" fmla="*/ 53 w 123"/>
                <a:gd name="T7" fmla="*/ 145 h 242"/>
                <a:gd name="T8" fmla="*/ 68 w 123"/>
                <a:gd name="T9" fmla="*/ 142 h 242"/>
                <a:gd name="T10" fmla="*/ 75 w 123"/>
                <a:gd name="T11" fmla="*/ 138 h 242"/>
                <a:gd name="T12" fmla="*/ 77 w 123"/>
                <a:gd name="T13" fmla="*/ 127 h 242"/>
                <a:gd name="T14" fmla="*/ 82 w 123"/>
                <a:gd name="T15" fmla="*/ 112 h 242"/>
                <a:gd name="T16" fmla="*/ 88 w 123"/>
                <a:gd name="T17" fmla="*/ 106 h 242"/>
                <a:gd name="T18" fmla="*/ 99 w 123"/>
                <a:gd name="T19" fmla="*/ 91 h 242"/>
                <a:gd name="T20" fmla="*/ 88 w 123"/>
                <a:gd name="T21" fmla="*/ 103 h 242"/>
                <a:gd name="T22" fmla="*/ 82 w 123"/>
                <a:gd name="T23" fmla="*/ 106 h 242"/>
                <a:gd name="T24" fmla="*/ 84 w 123"/>
                <a:gd name="T25" fmla="*/ 90 h 242"/>
                <a:gd name="T26" fmla="*/ 84 w 123"/>
                <a:gd name="T27" fmla="*/ 76 h 242"/>
                <a:gd name="T28" fmla="*/ 83 w 123"/>
                <a:gd name="T29" fmla="*/ 53 h 242"/>
                <a:gd name="T30" fmla="*/ 82 w 123"/>
                <a:gd name="T31" fmla="*/ 43 h 242"/>
                <a:gd name="T32" fmla="*/ 77 w 123"/>
                <a:gd name="T33" fmla="*/ 39 h 242"/>
                <a:gd name="T34" fmla="*/ 71 w 123"/>
                <a:gd name="T35" fmla="*/ 32 h 242"/>
                <a:gd name="T36" fmla="*/ 61 w 123"/>
                <a:gd name="T37" fmla="*/ 29 h 242"/>
                <a:gd name="T38" fmla="*/ 57 w 123"/>
                <a:gd name="T39" fmla="*/ 27 h 242"/>
                <a:gd name="T40" fmla="*/ 49 w 123"/>
                <a:gd name="T41" fmla="*/ 28 h 242"/>
                <a:gd name="T42" fmla="*/ 40 w 123"/>
                <a:gd name="T43" fmla="*/ 32 h 242"/>
                <a:gd name="T44" fmla="*/ 44 w 123"/>
                <a:gd name="T45" fmla="*/ 24 h 242"/>
                <a:gd name="T46" fmla="*/ 49 w 123"/>
                <a:gd name="T47" fmla="*/ 18 h 242"/>
                <a:gd name="T48" fmla="*/ 55 w 123"/>
                <a:gd name="T49" fmla="*/ 13 h 242"/>
                <a:gd name="T50" fmla="*/ 65 w 123"/>
                <a:gd name="T51" fmla="*/ 9 h 242"/>
                <a:gd name="T52" fmla="*/ 75 w 123"/>
                <a:gd name="T53" fmla="*/ 3 h 242"/>
                <a:gd name="T54" fmla="*/ 84 w 123"/>
                <a:gd name="T55" fmla="*/ 0 h 242"/>
                <a:gd name="T56" fmla="*/ 88 w 123"/>
                <a:gd name="T57" fmla="*/ 0 h 242"/>
                <a:gd name="T58" fmla="*/ 92 w 123"/>
                <a:gd name="T59" fmla="*/ 3 h 242"/>
                <a:gd name="T60" fmla="*/ 101 w 123"/>
                <a:gd name="T61" fmla="*/ 9 h 242"/>
                <a:gd name="T62" fmla="*/ 107 w 123"/>
                <a:gd name="T63" fmla="*/ 13 h 242"/>
                <a:gd name="T64" fmla="*/ 110 w 123"/>
                <a:gd name="T65" fmla="*/ 19 h 242"/>
                <a:gd name="T66" fmla="*/ 118 w 123"/>
                <a:gd name="T67" fmla="*/ 24 h 242"/>
                <a:gd name="T68" fmla="*/ 119 w 123"/>
                <a:gd name="T69" fmla="*/ 29 h 242"/>
                <a:gd name="T70" fmla="*/ 122 w 123"/>
                <a:gd name="T71" fmla="*/ 39 h 242"/>
                <a:gd name="T72" fmla="*/ 122 w 123"/>
                <a:gd name="T73" fmla="*/ 54 h 242"/>
                <a:gd name="T74" fmla="*/ 122 w 123"/>
                <a:gd name="T75" fmla="*/ 69 h 242"/>
                <a:gd name="T76" fmla="*/ 120 w 123"/>
                <a:gd name="T77" fmla="*/ 85 h 242"/>
                <a:gd name="T78" fmla="*/ 117 w 123"/>
                <a:gd name="T79" fmla="*/ 104 h 242"/>
                <a:gd name="T80" fmla="*/ 112 w 123"/>
                <a:gd name="T81" fmla="*/ 123 h 242"/>
                <a:gd name="T82" fmla="*/ 110 w 123"/>
                <a:gd name="T83" fmla="*/ 139 h 242"/>
                <a:gd name="T84" fmla="*/ 108 w 123"/>
                <a:gd name="T85" fmla="*/ 153 h 242"/>
                <a:gd name="T86" fmla="*/ 108 w 123"/>
                <a:gd name="T87" fmla="*/ 162 h 242"/>
                <a:gd name="T88" fmla="*/ 108 w 123"/>
                <a:gd name="T89" fmla="*/ 173 h 242"/>
                <a:gd name="T90" fmla="*/ 117 w 123"/>
                <a:gd name="T91" fmla="*/ 199 h 242"/>
                <a:gd name="T92" fmla="*/ 115 w 123"/>
                <a:gd name="T93" fmla="*/ 215 h 242"/>
                <a:gd name="T94" fmla="*/ 107 w 123"/>
                <a:gd name="T95" fmla="*/ 221 h 242"/>
                <a:gd name="T96" fmla="*/ 99 w 123"/>
                <a:gd name="T97" fmla="*/ 190 h 242"/>
                <a:gd name="T98" fmla="*/ 92 w 123"/>
                <a:gd name="T99" fmla="*/ 231 h 242"/>
                <a:gd name="T100" fmla="*/ 78 w 123"/>
                <a:gd name="T101" fmla="*/ 237 h 242"/>
                <a:gd name="T102" fmla="*/ 59 w 123"/>
                <a:gd name="T103" fmla="*/ 241 h 242"/>
                <a:gd name="T104" fmla="*/ 27 w 123"/>
                <a:gd name="T105" fmla="*/ 233 h 242"/>
                <a:gd name="T106" fmla="*/ 8 w 123"/>
                <a:gd name="T107" fmla="*/ 222 h 242"/>
                <a:gd name="T108" fmla="*/ 0 w 123"/>
                <a:gd name="T109" fmla="*/ 212 h 242"/>
                <a:gd name="T110" fmla="*/ 7 w 123"/>
                <a:gd name="T111" fmla="*/ 202 h 242"/>
                <a:gd name="T112" fmla="*/ 13 w 123"/>
                <a:gd name="T113" fmla="*/ 185 h 242"/>
                <a:gd name="T114" fmla="*/ 15 w 123"/>
                <a:gd name="T115" fmla="*/ 162 h 242"/>
                <a:gd name="T116" fmla="*/ 15 w 123"/>
                <a:gd name="T117" fmla="*/ 148 h 24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3"/>
                <a:gd name="T178" fmla="*/ 0 h 242"/>
                <a:gd name="T179" fmla="*/ 123 w 123"/>
                <a:gd name="T180" fmla="*/ 242 h 24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3" h="242">
                  <a:moveTo>
                    <a:pt x="15" y="148"/>
                  </a:moveTo>
                  <a:lnTo>
                    <a:pt x="30" y="147"/>
                  </a:lnTo>
                  <a:lnTo>
                    <a:pt x="40" y="146"/>
                  </a:lnTo>
                  <a:lnTo>
                    <a:pt x="53" y="145"/>
                  </a:lnTo>
                  <a:lnTo>
                    <a:pt x="68" y="142"/>
                  </a:lnTo>
                  <a:lnTo>
                    <a:pt x="75" y="138"/>
                  </a:lnTo>
                  <a:lnTo>
                    <a:pt x="77" y="127"/>
                  </a:lnTo>
                  <a:lnTo>
                    <a:pt x="82" y="112"/>
                  </a:lnTo>
                  <a:lnTo>
                    <a:pt x="88" y="106"/>
                  </a:lnTo>
                  <a:lnTo>
                    <a:pt x="99" y="91"/>
                  </a:lnTo>
                  <a:lnTo>
                    <a:pt x="88" y="103"/>
                  </a:lnTo>
                  <a:lnTo>
                    <a:pt x="82" y="106"/>
                  </a:lnTo>
                  <a:lnTo>
                    <a:pt x="84" y="90"/>
                  </a:lnTo>
                  <a:lnTo>
                    <a:pt x="84" y="76"/>
                  </a:lnTo>
                  <a:lnTo>
                    <a:pt x="83" y="53"/>
                  </a:lnTo>
                  <a:lnTo>
                    <a:pt x="82" y="43"/>
                  </a:lnTo>
                  <a:lnTo>
                    <a:pt x="77" y="39"/>
                  </a:lnTo>
                  <a:lnTo>
                    <a:pt x="71" y="32"/>
                  </a:lnTo>
                  <a:lnTo>
                    <a:pt x="61" y="29"/>
                  </a:lnTo>
                  <a:lnTo>
                    <a:pt x="57" y="27"/>
                  </a:lnTo>
                  <a:lnTo>
                    <a:pt x="49" y="28"/>
                  </a:lnTo>
                  <a:lnTo>
                    <a:pt x="40" y="32"/>
                  </a:lnTo>
                  <a:lnTo>
                    <a:pt x="44" y="24"/>
                  </a:lnTo>
                  <a:lnTo>
                    <a:pt x="49" y="18"/>
                  </a:lnTo>
                  <a:lnTo>
                    <a:pt x="55" y="13"/>
                  </a:lnTo>
                  <a:lnTo>
                    <a:pt x="65" y="9"/>
                  </a:lnTo>
                  <a:lnTo>
                    <a:pt x="75" y="3"/>
                  </a:lnTo>
                  <a:lnTo>
                    <a:pt x="84" y="0"/>
                  </a:lnTo>
                  <a:lnTo>
                    <a:pt x="88" y="0"/>
                  </a:lnTo>
                  <a:lnTo>
                    <a:pt x="92" y="3"/>
                  </a:lnTo>
                  <a:lnTo>
                    <a:pt x="101" y="9"/>
                  </a:lnTo>
                  <a:lnTo>
                    <a:pt x="107" y="13"/>
                  </a:lnTo>
                  <a:lnTo>
                    <a:pt x="110" y="19"/>
                  </a:lnTo>
                  <a:lnTo>
                    <a:pt x="118" y="24"/>
                  </a:lnTo>
                  <a:lnTo>
                    <a:pt x="119" y="29"/>
                  </a:lnTo>
                  <a:lnTo>
                    <a:pt x="122" y="39"/>
                  </a:lnTo>
                  <a:lnTo>
                    <a:pt x="122" y="54"/>
                  </a:lnTo>
                  <a:lnTo>
                    <a:pt x="122" y="69"/>
                  </a:lnTo>
                  <a:lnTo>
                    <a:pt x="120" y="85"/>
                  </a:lnTo>
                  <a:lnTo>
                    <a:pt x="117" y="104"/>
                  </a:lnTo>
                  <a:lnTo>
                    <a:pt x="112" y="123"/>
                  </a:lnTo>
                  <a:lnTo>
                    <a:pt x="110" y="139"/>
                  </a:lnTo>
                  <a:lnTo>
                    <a:pt x="108" y="153"/>
                  </a:lnTo>
                  <a:lnTo>
                    <a:pt x="108" y="162"/>
                  </a:lnTo>
                  <a:lnTo>
                    <a:pt x="108" y="173"/>
                  </a:lnTo>
                  <a:lnTo>
                    <a:pt x="117" y="199"/>
                  </a:lnTo>
                  <a:lnTo>
                    <a:pt x="115" y="215"/>
                  </a:lnTo>
                  <a:lnTo>
                    <a:pt x="107" y="221"/>
                  </a:lnTo>
                  <a:lnTo>
                    <a:pt x="99" y="190"/>
                  </a:lnTo>
                  <a:lnTo>
                    <a:pt x="92" y="231"/>
                  </a:lnTo>
                  <a:lnTo>
                    <a:pt x="78" y="237"/>
                  </a:lnTo>
                  <a:lnTo>
                    <a:pt x="59" y="241"/>
                  </a:lnTo>
                  <a:lnTo>
                    <a:pt x="27" y="233"/>
                  </a:lnTo>
                  <a:lnTo>
                    <a:pt x="8" y="222"/>
                  </a:lnTo>
                  <a:lnTo>
                    <a:pt x="0" y="212"/>
                  </a:lnTo>
                  <a:lnTo>
                    <a:pt x="7" y="202"/>
                  </a:lnTo>
                  <a:lnTo>
                    <a:pt x="13" y="185"/>
                  </a:lnTo>
                  <a:lnTo>
                    <a:pt x="15" y="162"/>
                  </a:lnTo>
                  <a:lnTo>
                    <a:pt x="15" y="148"/>
                  </a:lnTo>
                </a:path>
              </a:pathLst>
            </a:custGeom>
            <a:solidFill>
              <a:srgbClr val="808080"/>
            </a:solidFill>
            <a:ln w="9525" cap="rnd">
              <a:noFill/>
              <a:round/>
              <a:headEnd type="none" w="sm" len="sm"/>
              <a:tailEnd type="none" w="sm" len="sm"/>
            </a:ln>
          </p:spPr>
          <p:txBody>
            <a:bodyPr/>
            <a:lstStyle/>
            <a:p>
              <a:endParaRPr lang="es-ES"/>
            </a:p>
          </p:txBody>
        </p:sp>
        <p:sp>
          <p:nvSpPr>
            <p:cNvPr id="85491" name="Freeform 342"/>
            <p:cNvSpPr>
              <a:spLocks/>
            </p:cNvSpPr>
            <p:nvPr/>
          </p:nvSpPr>
          <p:spPr bwMode="auto">
            <a:xfrm>
              <a:off x="1621" y="2736"/>
              <a:ext cx="27" cy="77"/>
            </a:xfrm>
            <a:custGeom>
              <a:avLst/>
              <a:gdLst>
                <a:gd name="T0" fmla="*/ 0 w 27"/>
                <a:gd name="T1" fmla="*/ 76 h 77"/>
                <a:gd name="T2" fmla="*/ 4 w 27"/>
                <a:gd name="T3" fmla="*/ 72 h 77"/>
                <a:gd name="T4" fmla="*/ 10 w 27"/>
                <a:gd name="T5" fmla="*/ 65 h 77"/>
                <a:gd name="T6" fmla="*/ 13 w 27"/>
                <a:gd name="T7" fmla="*/ 55 h 77"/>
                <a:gd name="T8" fmla="*/ 15 w 27"/>
                <a:gd name="T9" fmla="*/ 46 h 77"/>
                <a:gd name="T10" fmla="*/ 19 w 27"/>
                <a:gd name="T11" fmla="*/ 34 h 77"/>
                <a:gd name="T12" fmla="*/ 21 w 27"/>
                <a:gd name="T13" fmla="*/ 25 h 77"/>
                <a:gd name="T14" fmla="*/ 23 w 27"/>
                <a:gd name="T15" fmla="*/ 10 h 77"/>
                <a:gd name="T16" fmla="*/ 26 w 27"/>
                <a:gd name="T17" fmla="*/ 0 h 77"/>
                <a:gd name="T18" fmla="*/ 20 w 27"/>
                <a:gd name="T19" fmla="*/ 21 h 77"/>
                <a:gd name="T20" fmla="*/ 15 w 27"/>
                <a:gd name="T21" fmla="*/ 39 h 77"/>
                <a:gd name="T22" fmla="*/ 11 w 27"/>
                <a:gd name="T23" fmla="*/ 49 h 77"/>
                <a:gd name="T24" fmla="*/ 3 w 27"/>
                <a:gd name="T25" fmla="*/ 62 h 77"/>
                <a:gd name="T26" fmla="*/ 0 w 27"/>
                <a:gd name="T27" fmla="*/ 76 h 7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7"/>
                <a:gd name="T43" fmla="*/ 0 h 77"/>
                <a:gd name="T44" fmla="*/ 27 w 27"/>
                <a:gd name="T45" fmla="*/ 77 h 7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7" h="77">
                  <a:moveTo>
                    <a:pt x="0" y="76"/>
                  </a:moveTo>
                  <a:lnTo>
                    <a:pt x="4" y="72"/>
                  </a:lnTo>
                  <a:lnTo>
                    <a:pt x="10" y="65"/>
                  </a:lnTo>
                  <a:lnTo>
                    <a:pt x="13" y="55"/>
                  </a:lnTo>
                  <a:lnTo>
                    <a:pt x="15" y="46"/>
                  </a:lnTo>
                  <a:lnTo>
                    <a:pt x="19" y="34"/>
                  </a:lnTo>
                  <a:lnTo>
                    <a:pt x="21" y="25"/>
                  </a:lnTo>
                  <a:lnTo>
                    <a:pt x="23" y="10"/>
                  </a:lnTo>
                  <a:lnTo>
                    <a:pt x="26" y="0"/>
                  </a:lnTo>
                  <a:lnTo>
                    <a:pt x="20" y="21"/>
                  </a:lnTo>
                  <a:lnTo>
                    <a:pt x="15" y="39"/>
                  </a:lnTo>
                  <a:lnTo>
                    <a:pt x="11" y="49"/>
                  </a:lnTo>
                  <a:lnTo>
                    <a:pt x="3" y="62"/>
                  </a:lnTo>
                  <a:lnTo>
                    <a:pt x="0" y="76"/>
                  </a:lnTo>
                </a:path>
              </a:pathLst>
            </a:custGeom>
            <a:solidFill>
              <a:srgbClr val="606060"/>
            </a:solidFill>
            <a:ln w="9525" cap="rnd">
              <a:noFill/>
              <a:round/>
              <a:headEnd type="none" w="sm" len="sm"/>
              <a:tailEnd type="none" w="sm" len="sm"/>
            </a:ln>
          </p:spPr>
          <p:txBody>
            <a:bodyPr/>
            <a:lstStyle/>
            <a:p>
              <a:endParaRPr lang="es-ES"/>
            </a:p>
          </p:txBody>
        </p:sp>
        <p:sp>
          <p:nvSpPr>
            <p:cNvPr id="85492" name="Freeform 343"/>
            <p:cNvSpPr>
              <a:spLocks/>
            </p:cNvSpPr>
            <p:nvPr/>
          </p:nvSpPr>
          <p:spPr bwMode="auto">
            <a:xfrm>
              <a:off x="1506" y="2671"/>
              <a:ext cx="112" cy="118"/>
            </a:xfrm>
            <a:custGeom>
              <a:avLst/>
              <a:gdLst>
                <a:gd name="T0" fmla="*/ 73 w 112"/>
                <a:gd name="T1" fmla="*/ 3 h 118"/>
                <a:gd name="T2" fmla="*/ 61 w 112"/>
                <a:gd name="T3" fmla="*/ 20 h 118"/>
                <a:gd name="T4" fmla="*/ 66 w 112"/>
                <a:gd name="T5" fmla="*/ 37 h 118"/>
                <a:gd name="T6" fmla="*/ 63 w 112"/>
                <a:gd name="T7" fmla="*/ 56 h 118"/>
                <a:gd name="T8" fmla="*/ 63 w 112"/>
                <a:gd name="T9" fmla="*/ 60 h 118"/>
                <a:gd name="T10" fmla="*/ 66 w 112"/>
                <a:gd name="T11" fmla="*/ 67 h 118"/>
                <a:gd name="T12" fmla="*/ 59 w 112"/>
                <a:gd name="T13" fmla="*/ 71 h 118"/>
                <a:gd name="T14" fmla="*/ 53 w 112"/>
                <a:gd name="T15" fmla="*/ 78 h 118"/>
                <a:gd name="T16" fmla="*/ 46 w 112"/>
                <a:gd name="T17" fmla="*/ 78 h 118"/>
                <a:gd name="T18" fmla="*/ 17 w 112"/>
                <a:gd name="T19" fmla="*/ 78 h 118"/>
                <a:gd name="T20" fmla="*/ 2 w 112"/>
                <a:gd name="T21" fmla="*/ 82 h 118"/>
                <a:gd name="T22" fmla="*/ 0 w 112"/>
                <a:gd name="T23" fmla="*/ 95 h 118"/>
                <a:gd name="T24" fmla="*/ 2 w 112"/>
                <a:gd name="T25" fmla="*/ 105 h 118"/>
                <a:gd name="T26" fmla="*/ 19 w 112"/>
                <a:gd name="T27" fmla="*/ 114 h 118"/>
                <a:gd name="T28" fmla="*/ 37 w 112"/>
                <a:gd name="T29" fmla="*/ 117 h 118"/>
                <a:gd name="T30" fmla="*/ 20 w 112"/>
                <a:gd name="T31" fmla="*/ 104 h 118"/>
                <a:gd name="T32" fmla="*/ 16 w 112"/>
                <a:gd name="T33" fmla="*/ 94 h 118"/>
                <a:gd name="T34" fmla="*/ 25 w 112"/>
                <a:gd name="T35" fmla="*/ 104 h 118"/>
                <a:gd name="T36" fmla="*/ 36 w 112"/>
                <a:gd name="T37" fmla="*/ 112 h 118"/>
                <a:gd name="T38" fmla="*/ 50 w 112"/>
                <a:gd name="T39" fmla="*/ 115 h 118"/>
                <a:gd name="T40" fmla="*/ 68 w 112"/>
                <a:gd name="T41" fmla="*/ 114 h 118"/>
                <a:gd name="T42" fmla="*/ 83 w 112"/>
                <a:gd name="T43" fmla="*/ 113 h 118"/>
                <a:gd name="T44" fmla="*/ 73 w 112"/>
                <a:gd name="T45" fmla="*/ 105 h 118"/>
                <a:gd name="T46" fmla="*/ 63 w 112"/>
                <a:gd name="T47" fmla="*/ 96 h 118"/>
                <a:gd name="T48" fmla="*/ 67 w 112"/>
                <a:gd name="T49" fmla="*/ 95 h 118"/>
                <a:gd name="T50" fmla="*/ 72 w 112"/>
                <a:gd name="T51" fmla="*/ 102 h 118"/>
                <a:gd name="T52" fmla="*/ 83 w 112"/>
                <a:gd name="T53" fmla="*/ 107 h 118"/>
                <a:gd name="T54" fmla="*/ 97 w 112"/>
                <a:gd name="T55" fmla="*/ 108 h 118"/>
                <a:gd name="T56" fmla="*/ 103 w 112"/>
                <a:gd name="T57" fmla="*/ 97 h 118"/>
                <a:gd name="T58" fmla="*/ 79 w 112"/>
                <a:gd name="T59" fmla="*/ 95 h 118"/>
                <a:gd name="T60" fmla="*/ 63 w 112"/>
                <a:gd name="T61" fmla="*/ 86 h 118"/>
                <a:gd name="T62" fmla="*/ 60 w 112"/>
                <a:gd name="T63" fmla="*/ 78 h 118"/>
                <a:gd name="T64" fmla="*/ 67 w 112"/>
                <a:gd name="T65" fmla="*/ 82 h 118"/>
                <a:gd name="T66" fmla="*/ 84 w 112"/>
                <a:gd name="T67" fmla="*/ 94 h 118"/>
                <a:gd name="T68" fmla="*/ 103 w 112"/>
                <a:gd name="T69" fmla="*/ 97 h 118"/>
                <a:gd name="T70" fmla="*/ 109 w 112"/>
                <a:gd name="T71" fmla="*/ 75 h 118"/>
                <a:gd name="T72" fmla="*/ 97 w 112"/>
                <a:gd name="T73" fmla="*/ 73 h 118"/>
                <a:gd name="T74" fmla="*/ 73 w 112"/>
                <a:gd name="T75" fmla="*/ 75 h 118"/>
                <a:gd name="T76" fmla="*/ 68 w 112"/>
                <a:gd name="T77" fmla="*/ 70 h 118"/>
                <a:gd name="T78" fmla="*/ 81 w 112"/>
                <a:gd name="T79" fmla="*/ 72 h 118"/>
                <a:gd name="T80" fmla="*/ 109 w 112"/>
                <a:gd name="T81" fmla="*/ 67 h 118"/>
                <a:gd name="T82" fmla="*/ 111 w 112"/>
                <a:gd name="T83" fmla="*/ 48 h 118"/>
                <a:gd name="T84" fmla="*/ 111 w 112"/>
                <a:gd name="T85" fmla="*/ 24 h 118"/>
                <a:gd name="T86" fmla="*/ 96 w 112"/>
                <a:gd name="T87" fmla="*/ 13 h 118"/>
                <a:gd name="T88" fmla="*/ 111 w 112"/>
                <a:gd name="T89" fmla="*/ 19 h 118"/>
                <a:gd name="T90" fmla="*/ 102 w 112"/>
                <a:gd name="T91" fmla="*/ 6 h 118"/>
                <a:gd name="T92" fmla="*/ 88 w 112"/>
                <a:gd name="T93" fmla="*/ 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2"/>
                <a:gd name="T142" fmla="*/ 0 h 118"/>
                <a:gd name="T143" fmla="*/ 112 w 112"/>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2" h="118">
                  <a:moveTo>
                    <a:pt x="88" y="0"/>
                  </a:moveTo>
                  <a:lnTo>
                    <a:pt x="73" y="3"/>
                  </a:lnTo>
                  <a:lnTo>
                    <a:pt x="67" y="9"/>
                  </a:lnTo>
                  <a:lnTo>
                    <a:pt x="61" y="20"/>
                  </a:lnTo>
                  <a:lnTo>
                    <a:pt x="61" y="31"/>
                  </a:lnTo>
                  <a:lnTo>
                    <a:pt x="66" y="37"/>
                  </a:lnTo>
                  <a:lnTo>
                    <a:pt x="63" y="48"/>
                  </a:lnTo>
                  <a:lnTo>
                    <a:pt x="63" y="56"/>
                  </a:lnTo>
                  <a:lnTo>
                    <a:pt x="66" y="58"/>
                  </a:lnTo>
                  <a:lnTo>
                    <a:pt x="63" y="60"/>
                  </a:lnTo>
                  <a:lnTo>
                    <a:pt x="60" y="64"/>
                  </a:lnTo>
                  <a:lnTo>
                    <a:pt x="66" y="67"/>
                  </a:lnTo>
                  <a:lnTo>
                    <a:pt x="66" y="70"/>
                  </a:lnTo>
                  <a:lnTo>
                    <a:pt x="59" y="71"/>
                  </a:lnTo>
                  <a:lnTo>
                    <a:pt x="59" y="75"/>
                  </a:lnTo>
                  <a:lnTo>
                    <a:pt x="53" y="78"/>
                  </a:lnTo>
                  <a:lnTo>
                    <a:pt x="50" y="75"/>
                  </a:lnTo>
                  <a:lnTo>
                    <a:pt x="46" y="78"/>
                  </a:lnTo>
                  <a:lnTo>
                    <a:pt x="30" y="80"/>
                  </a:lnTo>
                  <a:lnTo>
                    <a:pt x="17" y="78"/>
                  </a:lnTo>
                  <a:lnTo>
                    <a:pt x="8" y="80"/>
                  </a:lnTo>
                  <a:lnTo>
                    <a:pt x="2" y="82"/>
                  </a:lnTo>
                  <a:lnTo>
                    <a:pt x="0" y="87"/>
                  </a:lnTo>
                  <a:lnTo>
                    <a:pt x="0" y="95"/>
                  </a:lnTo>
                  <a:lnTo>
                    <a:pt x="0" y="102"/>
                  </a:lnTo>
                  <a:lnTo>
                    <a:pt x="2" y="105"/>
                  </a:lnTo>
                  <a:lnTo>
                    <a:pt x="8" y="110"/>
                  </a:lnTo>
                  <a:lnTo>
                    <a:pt x="19" y="114"/>
                  </a:lnTo>
                  <a:lnTo>
                    <a:pt x="28" y="115"/>
                  </a:lnTo>
                  <a:lnTo>
                    <a:pt x="37" y="117"/>
                  </a:lnTo>
                  <a:lnTo>
                    <a:pt x="25" y="108"/>
                  </a:lnTo>
                  <a:lnTo>
                    <a:pt x="20" y="104"/>
                  </a:lnTo>
                  <a:lnTo>
                    <a:pt x="17" y="97"/>
                  </a:lnTo>
                  <a:lnTo>
                    <a:pt x="16" y="94"/>
                  </a:lnTo>
                  <a:lnTo>
                    <a:pt x="20" y="102"/>
                  </a:lnTo>
                  <a:lnTo>
                    <a:pt x="25" y="104"/>
                  </a:lnTo>
                  <a:lnTo>
                    <a:pt x="32" y="107"/>
                  </a:lnTo>
                  <a:lnTo>
                    <a:pt x="36" y="112"/>
                  </a:lnTo>
                  <a:lnTo>
                    <a:pt x="43" y="115"/>
                  </a:lnTo>
                  <a:lnTo>
                    <a:pt x="50" y="115"/>
                  </a:lnTo>
                  <a:lnTo>
                    <a:pt x="60" y="115"/>
                  </a:lnTo>
                  <a:lnTo>
                    <a:pt x="68" y="114"/>
                  </a:lnTo>
                  <a:lnTo>
                    <a:pt x="76" y="113"/>
                  </a:lnTo>
                  <a:lnTo>
                    <a:pt x="83" y="113"/>
                  </a:lnTo>
                  <a:lnTo>
                    <a:pt x="91" y="112"/>
                  </a:lnTo>
                  <a:lnTo>
                    <a:pt x="73" y="105"/>
                  </a:lnTo>
                  <a:lnTo>
                    <a:pt x="67" y="103"/>
                  </a:lnTo>
                  <a:lnTo>
                    <a:pt x="63" y="96"/>
                  </a:lnTo>
                  <a:lnTo>
                    <a:pt x="61" y="92"/>
                  </a:lnTo>
                  <a:lnTo>
                    <a:pt x="67" y="95"/>
                  </a:lnTo>
                  <a:lnTo>
                    <a:pt x="68" y="99"/>
                  </a:lnTo>
                  <a:lnTo>
                    <a:pt x="72" y="102"/>
                  </a:lnTo>
                  <a:lnTo>
                    <a:pt x="77" y="104"/>
                  </a:lnTo>
                  <a:lnTo>
                    <a:pt x="83" y="107"/>
                  </a:lnTo>
                  <a:lnTo>
                    <a:pt x="90" y="110"/>
                  </a:lnTo>
                  <a:lnTo>
                    <a:pt x="97" y="108"/>
                  </a:lnTo>
                  <a:lnTo>
                    <a:pt x="100" y="105"/>
                  </a:lnTo>
                  <a:lnTo>
                    <a:pt x="103" y="97"/>
                  </a:lnTo>
                  <a:lnTo>
                    <a:pt x="96" y="95"/>
                  </a:lnTo>
                  <a:lnTo>
                    <a:pt x="79" y="95"/>
                  </a:lnTo>
                  <a:lnTo>
                    <a:pt x="68" y="90"/>
                  </a:lnTo>
                  <a:lnTo>
                    <a:pt x="63" y="86"/>
                  </a:lnTo>
                  <a:lnTo>
                    <a:pt x="60" y="80"/>
                  </a:lnTo>
                  <a:lnTo>
                    <a:pt x="60" y="78"/>
                  </a:lnTo>
                  <a:lnTo>
                    <a:pt x="63" y="78"/>
                  </a:lnTo>
                  <a:lnTo>
                    <a:pt x="67" y="82"/>
                  </a:lnTo>
                  <a:lnTo>
                    <a:pt x="72" y="90"/>
                  </a:lnTo>
                  <a:lnTo>
                    <a:pt x="84" y="94"/>
                  </a:lnTo>
                  <a:lnTo>
                    <a:pt x="96" y="95"/>
                  </a:lnTo>
                  <a:lnTo>
                    <a:pt x="103" y="97"/>
                  </a:lnTo>
                  <a:lnTo>
                    <a:pt x="109" y="86"/>
                  </a:lnTo>
                  <a:lnTo>
                    <a:pt x="109" y="75"/>
                  </a:lnTo>
                  <a:lnTo>
                    <a:pt x="109" y="67"/>
                  </a:lnTo>
                  <a:lnTo>
                    <a:pt x="97" y="73"/>
                  </a:lnTo>
                  <a:lnTo>
                    <a:pt x="83" y="75"/>
                  </a:lnTo>
                  <a:lnTo>
                    <a:pt x="73" y="75"/>
                  </a:lnTo>
                  <a:lnTo>
                    <a:pt x="68" y="73"/>
                  </a:lnTo>
                  <a:lnTo>
                    <a:pt x="68" y="70"/>
                  </a:lnTo>
                  <a:lnTo>
                    <a:pt x="74" y="70"/>
                  </a:lnTo>
                  <a:lnTo>
                    <a:pt x="81" y="72"/>
                  </a:lnTo>
                  <a:lnTo>
                    <a:pt x="98" y="73"/>
                  </a:lnTo>
                  <a:lnTo>
                    <a:pt x="109" y="67"/>
                  </a:lnTo>
                  <a:lnTo>
                    <a:pt x="111" y="55"/>
                  </a:lnTo>
                  <a:lnTo>
                    <a:pt x="111" y="48"/>
                  </a:lnTo>
                  <a:lnTo>
                    <a:pt x="111" y="39"/>
                  </a:lnTo>
                  <a:lnTo>
                    <a:pt x="111" y="24"/>
                  </a:lnTo>
                  <a:lnTo>
                    <a:pt x="107" y="20"/>
                  </a:lnTo>
                  <a:lnTo>
                    <a:pt x="96" y="13"/>
                  </a:lnTo>
                  <a:lnTo>
                    <a:pt x="99" y="13"/>
                  </a:lnTo>
                  <a:lnTo>
                    <a:pt x="111" y="19"/>
                  </a:lnTo>
                  <a:lnTo>
                    <a:pt x="106" y="10"/>
                  </a:lnTo>
                  <a:lnTo>
                    <a:pt x="102" y="6"/>
                  </a:lnTo>
                  <a:lnTo>
                    <a:pt x="99" y="2"/>
                  </a:lnTo>
                  <a:lnTo>
                    <a:pt x="88" y="0"/>
                  </a:lnTo>
                </a:path>
              </a:pathLst>
            </a:custGeom>
            <a:solidFill>
              <a:srgbClr val="808080"/>
            </a:solidFill>
            <a:ln w="9525" cap="rnd">
              <a:noFill/>
              <a:round/>
              <a:headEnd type="none" w="sm" len="sm"/>
              <a:tailEnd type="none" w="sm" len="sm"/>
            </a:ln>
          </p:spPr>
          <p:txBody>
            <a:bodyPr/>
            <a:lstStyle/>
            <a:p>
              <a:endParaRPr lang="es-ES"/>
            </a:p>
          </p:txBody>
        </p:sp>
        <p:sp>
          <p:nvSpPr>
            <p:cNvPr id="85493" name="Freeform 344"/>
            <p:cNvSpPr>
              <a:spLocks/>
            </p:cNvSpPr>
            <p:nvPr/>
          </p:nvSpPr>
          <p:spPr bwMode="auto">
            <a:xfrm>
              <a:off x="1578" y="2715"/>
              <a:ext cx="29" cy="25"/>
            </a:xfrm>
            <a:custGeom>
              <a:avLst/>
              <a:gdLst>
                <a:gd name="T0" fmla="*/ 0 w 29"/>
                <a:gd name="T1" fmla="*/ 0 h 25"/>
                <a:gd name="T2" fmla="*/ 0 w 29"/>
                <a:gd name="T3" fmla="*/ 0 h 25"/>
                <a:gd name="T4" fmla="*/ 3 w 29"/>
                <a:gd name="T5" fmla="*/ 6 h 25"/>
                <a:gd name="T6" fmla="*/ 7 w 29"/>
                <a:gd name="T7" fmla="*/ 8 h 25"/>
                <a:gd name="T8" fmla="*/ 14 w 29"/>
                <a:gd name="T9" fmla="*/ 12 h 25"/>
                <a:gd name="T10" fmla="*/ 17 w 29"/>
                <a:gd name="T11" fmla="*/ 14 h 25"/>
                <a:gd name="T12" fmla="*/ 25 w 29"/>
                <a:gd name="T13" fmla="*/ 21 h 25"/>
                <a:gd name="T14" fmla="*/ 16 w 29"/>
                <a:gd name="T15" fmla="*/ 18 h 25"/>
                <a:gd name="T16" fmla="*/ 9 w 29"/>
                <a:gd name="T17" fmla="*/ 14 h 25"/>
                <a:gd name="T18" fmla="*/ 0 w 29"/>
                <a:gd name="T19" fmla="*/ 14 h 25"/>
                <a:gd name="T20" fmla="*/ 1 w 29"/>
                <a:gd name="T21" fmla="*/ 18 h 25"/>
                <a:gd name="T22" fmla="*/ 14 w 29"/>
                <a:gd name="T23" fmla="*/ 20 h 25"/>
                <a:gd name="T24" fmla="*/ 21 w 29"/>
                <a:gd name="T25" fmla="*/ 24 h 25"/>
                <a:gd name="T26" fmla="*/ 25 w 29"/>
                <a:gd name="T27" fmla="*/ 24 h 25"/>
                <a:gd name="T28" fmla="*/ 28 w 29"/>
                <a:gd name="T29" fmla="*/ 22 h 25"/>
                <a:gd name="T30" fmla="*/ 28 w 29"/>
                <a:gd name="T31" fmla="*/ 19 h 25"/>
                <a:gd name="T32" fmla="*/ 25 w 29"/>
                <a:gd name="T33" fmla="*/ 17 h 25"/>
                <a:gd name="T34" fmla="*/ 22 w 29"/>
                <a:gd name="T35" fmla="*/ 13 h 25"/>
                <a:gd name="T36" fmla="*/ 17 w 29"/>
                <a:gd name="T37" fmla="*/ 10 h 25"/>
                <a:gd name="T38" fmla="*/ 14 w 29"/>
                <a:gd name="T39" fmla="*/ 4 h 25"/>
                <a:gd name="T40" fmla="*/ 8 w 29"/>
                <a:gd name="T41" fmla="*/ 0 h 25"/>
                <a:gd name="T42" fmla="*/ 2 w 29"/>
                <a:gd name="T43" fmla="*/ 0 h 25"/>
                <a:gd name="T44" fmla="*/ 0 w 29"/>
                <a:gd name="T45" fmla="*/ 0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9"/>
                <a:gd name="T70" fmla="*/ 0 h 25"/>
                <a:gd name="T71" fmla="*/ 29 w 29"/>
                <a:gd name="T72" fmla="*/ 25 h 2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9" h="25">
                  <a:moveTo>
                    <a:pt x="0" y="0"/>
                  </a:moveTo>
                  <a:lnTo>
                    <a:pt x="0" y="0"/>
                  </a:lnTo>
                  <a:lnTo>
                    <a:pt x="3" y="6"/>
                  </a:lnTo>
                  <a:lnTo>
                    <a:pt x="7" y="8"/>
                  </a:lnTo>
                  <a:lnTo>
                    <a:pt x="14" y="12"/>
                  </a:lnTo>
                  <a:lnTo>
                    <a:pt x="17" y="14"/>
                  </a:lnTo>
                  <a:lnTo>
                    <a:pt x="25" y="21"/>
                  </a:lnTo>
                  <a:lnTo>
                    <a:pt x="16" y="18"/>
                  </a:lnTo>
                  <a:lnTo>
                    <a:pt x="9" y="14"/>
                  </a:lnTo>
                  <a:lnTo>
                    <a:pt x="0" y="14"/>
                  </a:lnTo>
                  <a:lnTo>
                    <a:pt x="1" y="18"/>
                  </a:lnTo>
                  <a:lnTo>
                    <a:pt x="14" y="20"/>
                  </a:lnTo>
                  <a:lnTo>
                    <a:pt x="21" y="24"/>
                  </a:lnTo>
                  <a:lnTo>
                    <a:pt x="25" y="24"/>
                  </a:lnTo>
                  <a:lnTo>
                    <a:pt x="28" y="22"/>
                  </a:lnTo>
                  <a:lnTo>
                    <a:pt x="28" y="19"/>
                  </a:lnTo>
                  <a:lnTo>
                    <a:pt x="25" y="17"/>
                  </a:lnTo>
                  <a:lnTo>
                    <a:pt x="22" y="13"/>
                  </a:lnTo>
                  <a:lnTo>
                    <a:pt x="17" y="10"/>
                  </a:lnTo>
                  <a:lnTo>
                    <a:pt x="14" y="4"/>
                  </a:lnTo>
                  <a:lnTo>
                    <a:pt x="8" y="0"/>
                  </a:lnTo>
                  <a:lnTo>
                    <a:pt x="2" y="0"/>
                  </a:lnTo>
                  <a:lnTo>
                    <a:pt x="0" y="0"/>
                  </a:lnTo>
                </a:path>
              </a:pathLst>
            </a:custGeom>
            <a:solidFill>
              <a:srgbClr val="606060"/>
            </a:solidFill>
            <a:ln w="9525" cap="rnd">
              <a:noFill/>
              <a:round/>
              <a:headEnd type="none" w="sm" len="sm"/>
              <a:tailEnd type="none" w="sm" len="sm"/>
            </a:ln>
          </p:spPr>
          <p:txBody>
            <a:bodyPr/>
            <a:lstStyle/>
            <a:p>
              <a:endParaRPr lang="es-ES"/>
            </a:p>
          </p:txBody>
        </p:sp>
        <p:sp>
          <p:nvSpPr>
            <p:cNvPr id="85494" name="Freeform 345"/>
            <p:cNvSpPr>
              <a:spLocks/>
            </p:cNvSpPr>
            <p:nvPr/>
          </p:nvSpPr>
          <p:spPr bwMode="auto">
            <a:xfrm>
              <a:off x="1540" y="2695"/>
              <a:ext cx="27" cy="52"/>
            </a:xfrm>
            <a:custGeom>
              <a:avLst/>
              <a:gdLst>
                <a:gd name="T0" fmla="*/ 0 w 27"/>
                <a:gd name="T1" fmla="*/ 51 h 52"/>
                <a:gd name="T2" fmla="*/ 12 w 27"/>
                <a:gd name="T3" fmla="*/ 51 h 52"/>
                <a:gd name="T4" fmla="*/ 15 w 27"/>
                <a:gd name="T5" fmla="*/ 49 h 52"/>
                <a:gd name="T6" fmla="*/ 15 w 27"/>
                <a:gd name="T7" fmla="*/ 47 h 52"/>
                <a:gd name="T8" fmla="*/ 20 w 27"/>
                <a:gd name="T9" fmla="*/ 46 h 52"/>
                <a:gd name="T10" fmla="*/ 24 w 27"/>
                <a:gd name="T11" fmla="*/ 44 h 52"/>
                <a:gd name="T12" fmla="*/ 22 w 27"/>
                <a:gd name="T13" fmla="*/ 42 h 52"/>
                <a:gd name="T14" fmla="*/ 22 w 27"/>
                <a:gd name="T15" fmla="*/ 39 h 52"/>
                <a:gd name="T16" fmla="*/ 26 w 27"/>
                <a:gd name="T17" fmla="*/ 37 h 52"/>
                <a:gd name="T18" fmla="*/ 26 w 27"/>
                <a:gd name="T19" fmla="*/ 32 h 52"/>
                <a:gd name="T20" fmla="*/ 22 w 27"/>
                <a:gd name="T21" fmla="*/ 29 h 52"/>
                <a:gd name="T22" fmla="*/ 22 w 27"/>
                <a:gd name="T23" fmla="*/ 22 h 52"/>
                <a:gd name="T24" fmla="*/ 26 w 27"/>
                <a:gd name="T25" fmla="*/ 15 h 52"/>
                <a:gd name="T26" fmla="*/ 26 w 27"/>
                <a:gd name="T27" fmla="*/ 8 h 52"/>
                <a:gd name="T28" fmla="*/ 26 w 27"/>
                <a:gd name="T29" fmla="*/ 0 h 52"/>
                <a:gd name="T30" fmla="*/ 15 w 27"/>
                <a:gd name="T31" fmla="*/ 13 h 52"/>
                <a:gd name="T32" fmla="*/ 10 w 27"/>
                <a:gd name="T33" fmla="*/ 27 h 52"/>
                <a:gd name="T34" fmla="*/ 3 w 27"/>
                <a:gd name="T35" fmla="*/ 40 h 52"/>
                <a:gd name="T36" fmla="*/ 0 w 27"/>
                <a:gd name="T37" fmla="*/ 51 h 5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
                <a:gd name="T58" fmla="*/ 0 h 52"/>
                <a:gd name="T59" fmla="*/ 27 w 27"/>
                <a:gd name="T60" fmla="*/ 52 h 5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 h="52">
                  <a:moveTo>
                    <a:pt x="0" y="51"/>
                  </a:moveTo>
                  <a:lnTo>
                    <a:pt x="12" y="51"/>
                  </a:lnTo>
                  <a:lnTo>
                    <a:pt x="15" y="49"/>
                  </a:lnTo>
                  <a:lnTo>
                    <a:pt x="15" y="47"/>
                  </a:lnTo>
                  <a:lnTo>
                    <a:pt x="20" y="46"/>
                  </a:lnTo>
                  <a:lnTo>
                    <a:pt x="24" y="44"/>
                  </a:lnTo>
                  <a:lnTo>
                    <a:pt x="22" y="42"/>
                  </a:lnTo>
                  <a:lnTo>
                    <a:pt x="22" y="39"/>
                  </a:lnTo>
                  <a:lnTo>
                    <a:pt x="26" y="37"/>
                  </a:lnTo>
                  <a:lnTo>
                    <a:pt x="26" y="32"/>
                  </a:lnTo>
                  <a:lnTo>
                    <a:pt x="22" y="29"/>
                  </a:lnTo>
                  <a:lnTo>
                    <a:pt x="22" y="22"/>
                  </a:lnTo>
                  <a:lnTo>
                    <a:pt x="26" y="15"/>
                  </a:lnTo>
                  <a:lnTo>
                    <a:pt x="26" y="8"/>
                  </a:lnTo>
                  <a:lnTo>
                    <a:pt x="26" y="0"/>
                  </a:lnTo>
                  <a:lnTo>
                    <a:pt x="15" y="13"/>
                  </a:lnTo>
                  <a:lnTo>
                    <a:pt x="10" y="27"/>
                  </a:lnTo>
                  <a:lnTo>
                    <a:pt x="3" y="40"/>
                  </a:lnTo>
                  <a:lnTo>
                    <a:pt x="0" y="51"/>
                  </a:lnTo>
                </a:path>
              </a:pathLst>
            </a:custGeom>
            <a:solidFill>
              <a:srgbClr val="808080"/>
            </a:solidFill>
            <a:ln w="9525" cap="rnd">
              <a:noFill/>
              <a:round/>
              <a:headEnd type="none" w="sm" len="sm"/>
              <a:tailEnd type="none" w="sm" len="sm"/>
            </a:ln>
          </p:spPr>
          <p:txBody>
            <a:bodyPr/>
            <a:lstStyle/>
            <a:p>
              <a:endParaRPr lang="es-ES"/>
            </a:p>
          </p:txBody>
        </p:sp>
        <p:sp>
          <p:nvSpPr>
            <p:cNvPr id="85495" name="Freeform 346"/>
            <p:cNvSpPr>
              <a:spLocks/>
            </p:cNvSpPr>
            <p:nvPr/>
          </p:nvSpPr>
          <p:spPr bwMode="auto">
            <a:xfrm>
              <a:off x="1578" y="2751"/>
              <a:ext cx="27" cy="27"/>
            </a:xfrm>
            <a:custGeom>
              <a:avLst/>
              <a:gdLst>
                <a:gd name="T0" fmla="*/ 21 w 27"/>
                <a:gd name="T1" fmla="*/ 11 h 27"/>
                <a:gd name="T2" fmla="*/ 14 w 27"/>
                <a:gd name="T3" fmla="*/ 2 h 27"/>
                <a:gd name="T4" fmla="*/ 10 w 27"/>
                <a:gd name="T5" fmla="*/ 0 h 27"/>
                <a:gd name="T6" fmla="*/ 2 w 27"/>
                <a:gd name="T7" fmla="*/ 0 h 27"/>
                <a:gd name="T8" fmla="*/ 0 w 27"/>
                <a:gd name="T9" fmla="*/ 2 h 27"/>
                <a:gd name="T10" fmla="*/ 0 w 27"/>
                <a:gd name="T11" fmla="*/ 7 h 27"/>
                <a:gd name="T12" fmla="*/ 3 w 27"/>
                <a:gd name="T13" fmla="*/ 16 h 27"/>
                <a:gd name="T14" fmla="*/ 10 w 27"/>
                <a:gd name="T15" fmla="*/ 20 h 27"/>
                <a:gd name="T16" fmla="*/ 20 w 27"/>
                <a:gd name="T17" fmla="*/ 26 h 27"/>
                <a:gd name="T18" fmla="*/ 26 w 27"/>
                <a:gd name="T19" fmla="*/ 26 h 27"/>
                <a:gd name="T20" fmla="*/ 21 w 27"/>
                <a:gd name="T21" fmla="*/ 11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7"/>
                <a:gd name="T35" fmla="*/ 27 w 27"/>
                <a:gd name="T36" fmla="*/ 27 h 2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7">
                  <a:moveTo>
                    <a:pt x="21" y="11"/>
                  </a:moveTo>
                  <a:lnTo>
                    <a:pt x="14" y="2"/>
                  </a:lnTo>
                  <a:lnTo>
                    <a:pt x="10" y="0"/>
                  </a:lnTo>
                  <a:lnTo>
                    <a:pt x="2" y="0"/>
                  </a:lnTo>
                  <a:lnTo>
                    <a:pt x="0" y="2"/>
                  </a:lnTo>
                  <a:lnTo>
                    <a:pt x="0" y="7"/>
                  </a:lnTo>
                  <a:lnTo>
                    <a:pt x="3" y="16"/>
                  </a:lnTo>
                  <a:lnTo>
                    <a:pt x="10" y="20"/>
                  </a:lnTo>
                  <a:lnTo>
                    <a:pt x="20" y="26"/>
                  </a:lnTo>
                  <a:lnTo>
                    <a:pt x="26" y="26"/>
                  </a:lnTo>
                  <a:lnTo>
                    <a:pt x="21" y="11"/>
                  </a:lnTo>
                </a:path>
              </a:pathLst>
            </a:custGeom>
            <a:solidFill>
              <a:srgbClr val="606060"/>
            </a:solidFill>
            <a:ln w="9525" cap="rnd">
              <a:noFill/>
              <a:round/>
              <a:headEnd type="none" w="sm" len="sm"/>
              <a:tailEnd type="none" w="sm" len="sm"/>
            </a:ln>
          </p:spPr>
          <p:txBody>
            <a:bodyPr/>
            <a:lstStyle/>
            <a:p>
              <a:endParaRPr lang="es-ES"/>
            </a:p>
          </p:txBody>
        </p:sp>
        <p:sp>
          <p:nvSpPr>
            <p:cNvPr id="85496" name="Freeform 347"/>
            <p:cNvSpPr>
              <a:spLocks/>
            </p:cNvSpPr>
            <p:nvPr/>
          </p:nvSpPr>
          <p:spPr bwMode="auto">
            <a:xfrm>
              <a:off x="1558" y="2820"/>
              <a:ext cx="41" cy="26"/>
            </a:xfrm>
            <a:custGeom>
              <a:avLst/>
              <a:gdLst>
                <a:gd name="T0" fmla="*/ 5 w 41"/>
                <a:gd name="T1" fmla="*/ 0 h 26"/>
                <a:gd name="T2" fmla="*/ 2 w 41"/>
                <a:gd name="T3" fmla="*/ 12 h 26"/>
                <a:gd name="T4" fmla="*/ 18 w 41"/>
                <a:gd name="T5" fmla="*/ 17 h 26"/>
                <a:gd name="T6" fmla="*/ 36 w 41"/>
                <a:gd name="T7" fmla="*/ 21 h 26"/>
                <a:gd name="T8" fmla="*/ 40 w 41"/>
                <a:gd name="T9" fmla="*/ 8 h 26"/>
                <a:gd name="T10" fmla="*/ 38 w 41"/>
                <a:gd name="T11" fmla="*/ 22 h 26"/>
                <a:gd name="T12" fmla="*/ 22 w 41"/>
                <a:gd name="T13" fmla="*/ 25 h 26"/>
                <a:gd name="T14" fmla="*/ 0 w 41"/>
                <a:gd name="T15" fmla="*/ 15 h 26"/>
                <a:gd name="T16" fmla="*/ 5 w 41"/>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1"/>
                <a:gd name="T28" fmla="*/ 0 h 26"/>
                <a:gd name="T29" fmla="*/ 41 w 41"/>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1" h="26">
                  <a:moveTo>
                    <a:pt x="5" y="0"/>
                  </a:moveTo>
                  <a:lnTo>
                    <a:pt x="2" y="12"/>
                  </a:lnTo>
                  <a:lnTo>
                    <a:pt x="18" y="17"/>
                  </a:lnTo>
                  <a:lnTo>
                    <a:pt x="36" y="21"/>
                  </a:lnTo>
                  <a:lnTo>
                    <a:pt x="40" y="8"/>
                  </a:lnTo>
                  <a:lnTo>
                    <a:pt x="38" y="22"/>
                  </a:lnTo>
                  <a:lnTo>
                    <a:pt x="22" y="25"/>
                  </a:lnTo>
                  <a:lnTo>
                    <a:pt x="0" y="15"/>
                  </a:lnTo>
                  <a:lnTo>
                    <a:pt x="5" y="0"/>
                  </a:lnTo>
                </a:path>
              </a:pathLst>
            </a:custGeom>
            <a:solidFill>
              <a:srgbClr val="606060"/>
            </a:solidFill>
            <a:ln w="9525" cap="rnd">
              <a:noFill/>
              <a:round/>
              <a:headEnd type="none" w="sm" len="sm"/>
              <a:tailEnd type="none" w="sm" len="sm"/>
            </a:ln>
          </p:spPr>
          <p:txBody>
            <a:bodyPr/>
            <a:lstStyle/>
            <a:p>
              <a:endParaRPr lang="es-ES"/>
            </a:p>
          </p:txBody>
        </p:sp>
        <p:sp>
          <p:nvSpPr>
            <p:cNvPr id="85497" name="Freeform 348"/>
            <p:cNvSpPr>
              <a:spLocks/>
            </p:cNvSpPr>
            <p:nvPr/>
          </p:nvSpPr>
          <p:spPr bwMode="auto">
            <a:xfrm>
              <a:off x="1558" y="2751"/>
              <a:ext cx="140" cy="157"/>
            </a:xfrm>
            <a:custGeom>
              <a:avLst/>
              <a:gdLst>
                <a:gd name="T0" fmla="*/ 62 w 140"/>
                <a:gd name="T1" fmla="*/ 21 h 157"/>
                <a:gd name="T2" fmla="*/ 86 w 140"/>
                <a:gd name="T3" fmla="*/ 21 h 157"/>
                <a:gd name="T4" fmla="*/ 102 w 140"/>
                <a:gd name="T5" fmla="*/ 16 h 157"/>
                <a:gd name="T6" fmla="*/ 107 w 140"/>
                <a:gd name="T7" fmla="*/ 10 h 157"/>
                <a:gd name="T8" fmla="*/ 107 w 140"/>
                <a:gd name="T9" fmla="*/ 6 h 157"/>
                <a:gd name="T10" fmla="*/ 110 w 140"/>
                <a:gd name="T11" fmla="*/ 1 h 157"/>
                <a:gd name="T12" fmla="*/ 125 w 140"/>
                <a:gd name="T13" fmla="*/ 0 h 157"/>
                <a:gd name="T14" fmla="*/ 139 w 140"/>
                <a:gd name="T15" fmla="*/ 0 h 157"/>
                <a:gd name="T16" fmla="*/ 124 w 140"/>
                <a:gd name="T17" fmla="*/ 120 h 157"/>
                <a:gd name="T18" fmla="*/ 110 w 140"/>
                <a:gd name="T19" fmla="*/ 131 h 157"/>
                <a:gd name="T20" fmla="*/ 96 w 140"/>
                <a:gd name="T21" fmla="*/ 141 h 157"/>
                <a:gd name="T22" fmla="*/ 77 w 140"/>
                <a:gd name="T23" fmla="*/ 151 h 157"/>
                <a:gd name="T24" fmla="*/ 53 w 140"/>
                <a:gd name="T25" fmla="*/ 153 h 157"/>
                <a:gd name="T26" fmla="*/ 22 w 140"/>
                <a:gd name="T27" fmla="*/ 156 h 157"/>
                <a:gd name="T28" fmla="*/ 5 w 140"/>
                <a:gd name="T29" fmla="*/ 152 h 157"/>
                <a:gd name="T30" fmla="*/ 0 w 140"/>
                <a:gd name="T31" fmla="*/ 143 h 157"/>
                <a:gd name="T32" fmla="*/ 1 w 140"/>
                <a:gd name="T33" fmla="*/ 132 h 157"/>
                <a:gd name="T34" fmla="*/ 14 w 140"/>
                <a:gd name="T35" fmla="*/ 99 h 157"/>
                <a:gd name="T36" fmla="*/ 24 w 140"/>
                <a:gd name="T37" fmla="*/ 66 h 157"/>
                <a:gd name="T38" fmla="*/ 30 w 140"/>
                <a:gd name="T39" fmla="*/ 41 h 157"/>
                <a:gd name="T40" fmla="*/ 30 w 140"/>
                <a:gd name="T41" fmla="*/ 33 h 157"/>
                <a:gd name="T42" fmla="*/ 38 w 140"/>
                <a:gd name="T43" fmla="*/ 24 h 157"/>
                <a:gd name="T44" fmla="*/ 46 w 140"/>
                <a:gd name="T45" fmla="*/ 21 h 157"/>
                <a:gd name="T46" fmla="*/ 62 w 140"/>
                <a:gd name="T47" fmla="*/ 21 h 15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0"/>
                <a:gd name="T73" fmla="*/ 0 h 157"/>
                <a:gd name="T74" fmla="*/ 140 w 140"/>
                <a:gd name="T75" fmla="*/ 157 h 15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0" h="157">
                  <a:moveTo>
                    <a:pt x="62" y="21"/>
                  </a:moveTo>
                  <a:lnTo>
                    <a:pt x="86" y="21"/>
                  </a:lnTo>
                  <a:lnTo>
                    <a:pt x="102" y="16"/>
                  </a:lnTo>
                  <a:lnTo>
                    <a:pt x="107" y="10"/>
                  </a:lnTo>
                  <a:lnTo>
                    <a:pt x="107" y="6"/>
                  </a:lnTo>
                  <a:lnTo>
                    <a:pt x="110" y="1"/>
                  </a:lnTo>
                  <a:lnTo>
                    <a:pt x="125" y="0"/>
                  </a:lnTo>
                  <a:lnTo>
                    <a:pt x="139" y="0"/>
                  </a:lnTo>
                  <a:lnTo>
                    <a:pt x="124" y="120"/>
                  </a:lnTo>
                  <a:lnTo>
                    <a:pt x="110" y="131"/>
                  </a:lnTo>
                  <a:lnTo>
                    <a:pt x="96" y="141"/>
                  </a:lnTo>
                  <a:lnTo>
                    <a:pt x="77" y="151"/>
                  </a:lnTo>
                  <a:lnTo>
                    <a:pt x="53" y="153"/>
                  </a:lnTo>
                  <a:lnTo>
                    <a:pt x="22" y="156"/>
                  </a:lnTo>
                  <a:lnTo>
                    <a:pt x="5" y="152"/>
                  </a:lnTo>
                  <a:lnTo>
                    <a:pt x="0" y="143"/>
                  </a:lnTo>
                  <a:lnTo>
                    <a:pt x="1" y="132"/>
                  </a:lnTo>
                  <a:lnTo>
                    <a:pt x="14" y="99"/>
                  </a:lnTo>
                  <a:lnTo>
                    <a:pt x="24" y="66"/>
                  </a:lnTo>
                  <a:lnTo>
                    <a:pt x="30" y="41"/>
                  </a:lnTo>
                  <a:lnTo>
                    <a:pt x="30" y="33"/>
                  </a:lnTo>
                  <a:lnTo>
                    <a:pt x="38" y="24"/>
                  </a:lnTo>
                  <a:lnTo>
                    <a:pt x="46" y="21"/>
                  </a:lnTo>
                  <a:lnTo>
                    <a:pt x="62" y="21"/>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85498" name="Freeform 349"/>
            <p:cNvSpPr>
              <a:spLocks/>
            </p:cNvSpPr>
            <p:nvPr/>
          </p:nvSpPr>
          <p:spPr bwMode="auto">
            <a:xfrm>
              <a:off x="1578" y="2763"/>
              <a:ext cx="112" cy="134"/>
            </a:xfrm>
            <a:custGeom>
              <a:avLst/>
              <a:gdLst>
                <a:gd name="T0" fmla="*/ 40 w 112"/>
                <a:gd name="T1" fmla="*/ 23 h 134"/>
                <a:gd name="T2" fmla="*/ 59 w 112"/>
                <a:gd name="T3" fmla="*/ 23 h 134"/>
                <a:gd name="T4" fmla="*/ 80 w 112"/>
                <a:gd name="T5" fmla="*/ 21 h 134"/>
                <a:gd name="T6" fmla="*/ 94 w 112"/>
                <a:gd name="T7" fmla="*/ 15 h 134"/>
                <a:gd name="T8" fmla="*/ 101 w 112"/>
                <a:gd name="T9" fmla="*/ 11 h 134"/>
                <a:gd name="T10" fmla="*/ 111 w 112"/>
                <a:gd name="T11" fmla="*/ 0 h 134"/>
                <a:gd name="T12" fmla="*/ 97 w 112"/>
                <a:gd name="T13" fmla="*/ 101 h 134"/>
                <a:gd name="T14" fmla="*/ 88 w 112"/>
                <a:gd name="T15" fmla="*/ 110 h 134"/>
                <a:gd name="T16" fmla="*/ 77 w 112"/>
                <a:gd name="T17" fmla="*/ 119 h 134"/>
                <a:gd name="T18" fmla="*/ 64 w 112"/>
                <a:gd name="T19" fmla="*/ 125 h 134"/>
                <a:gd name="T20" fmla="*/ 52 w 112"/>
                <a:gd name="T21" fmla="*/ 128 h 134"/>
                <a:gd name="T22" fmla="*/ 40 w 112"/>
                <a:gd name="T23" fmla="*/ 130 h 134"/>
                <a:gd name="T24" fmla="*/ 25 w 112"/>
                <a:gd name="T25" fmla="*/ 133 h 134"/>
                <a:gd name="T26" fmla="*/ 9 w 112"/>
                <a:gd name="T27" fmla="*/ 133 h 134"/>
                <a:gd name="T28" fmla="*/ 3 w 112"/>
                <a:gd name="T29" fmla="*/ 130 h 134"/>
                <a:gd name="T30" fmla="*/ 0 w 112"/>
                <a:gd name="T31" fmla="*/ 125 h 134"/>
                <a:gd name="T32" fmla="*/ 1 w 112"/>
                <a:gd name="T33" fmla="*/ 118 h 134"/>
                <a:gd name="T34" fmla="*/ 10 w 112"/>
                <a:gd name="T35" fmla="*/ 98 h 134"/>
                <a:gd name="T36" fmla="*/ 28 w 112"/>
                <a:gd name="T37" fmla="*/ 39 h 134"/>
                <a:gd name="T38" fmla="*/ 30 w 112"/>
                <a:gd name="T39" fmla="*/ 30 h 134"/>
                <a:gd name="T40" fmla="*/ 40 w 112"/>
                <a:gd name="T41" fmla="*/ 23 h 1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134"/>
                <a:gd name="T65" fmla="*/ 112 w 112"/>
                <a:gd name="T66" fmla="*/ 134 h 1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134">
                  <a:moveTo>
                    <a:pt x="40" y="23"/>
                  </a:moveTo>
                  <a:lnTo>
                    <a:pt x="59" y="23"/>
                  </a:lnTo>
                  <a:lnTo>
                    <a:pt x="80" y="21"/>
                  </a:lnTo>
                  <a:lnTo>
                    <a:pt x="94" y="15"/>
                  </a:lnTo>
                  <a:lnTo>
                    <a:pt x="101" y="11"/>
                  </a:lnTo>
                  <a:lnTo>
                    <a:pt x="111" y="0"/>
                  </a:lnTo>
                  <a:lnTo>
                    <a:pt x="97" y="101"/>
                  </a:lnTo>
                  <a:lnTo>
                    <a:pt x="88" y="110"/>
                  </a:lnTo>
                  <a:lnTo>
                    <a:pt x="77" y="119"/>
                  </a:lnTo>
                  <a:lnTo>
                    <a:pt x="64" y="125"/>
                  </a:lnTo>
                  <a:lnTo>
                    <a:pt x="52" y="128"/>
                  </a:lnTo>
                  <a:lnTo>
                    <a:pt x="40" y="130"/>
                  </a:lnTo>
                  <a:lnTo>
                    <a:pt x="25" y="133"/>
                  </a:lnTo>
                  <a:lnTo>
                    <a:pt x="9" y="133"/>
                  </a:lnTo>
                  <a:lnTo>
                    <a:pt x="3" y="130"/>
                  </a:lnTo>
                  <a:lnTo>
                    <a:pt x="0" y="125"/>
                  </a:lnTo>
                  <a:lnTo>
                    <a:pt x="1" y="118"/>
                  </a:lnTo>
                  <a:lnTo>
                    <a:pt x="10" y="98"/>
                  </a:lnTo>
                  <a:lnTo>
                    <a:pt x="28" y="39"/>
                  </a:lnTo>
                  <a:lnTo>
                    <a:pt x="30" y="30"/>
                  </a:lnTo>
                  <a:lnTo>
                    <a:pt x="40" y="23"/>
                  </a:lnTo>
                </a:path>
              </a:pathLst>
            </a:custGeom>
            <a:solidFill>
              <a:srgbClr val="606060"/>
            </a:solidFill>
            <a:ln w="9525" cap="rnd">
              <a:noFill/>
              <a:round/>
              <a:headEnd type="none" w="sm" len="sm"/>
              <a:tailEnd type="none" w="sm" len="sm"/>
            </a:ln>
          </p:spPr>
          <p:txBody>
            <a:bodyPr/>
            <a:lstStyle/>
            <a:p>
              <a:endParaRPr lang="es-ES"/>
            </a:p>
          </p:txBody>
        </p:sp>
        <p:sp>
          <p:nvSpPr>
            <p:cNvPr id="85499" name="Freeform 350"/>
            <p:cNvSpPr>
              <a:spLocks/>
            </p:cNvSpPr>
            <p:nvPr/>
          </p:nvSpPr>
          <p:spPr bwMode="auto">
            <a:xfrm>
              <a:off x="1361" y="3024"/>
              <a:ext cx="49" cy="104"/>
            </a:xfrm>
            <a:custGeom>
              <a:avLst/>
              <a:gdLst>
                <a:gd name="T0" fmla="*/ 1 w 49"/>
                <a:gd name="T1" fmla="*/ 0 h 104"/>
                <a:gd name="T2" fmla="*/ 8 w 49"/>
                <a:gd name="T3" fmla="*/ 19 h 104"/>
                <a:gd name="T4" fmla="*/ 11 w 49"/>
                <a:gd name="T5" fmla="*/ 34 h 104"/>
                <a:gd name="T6" fmla="*/ 18 w 49"/>
                <a:gd name="T7" fmla="*/ 51 h 104"/>
                <a:gd name="T8" fmla="*/ 21 w 49"/>
                <a:gd name="T9" fmla="*/ 60 h 104"/>
                <a:gd name="T10" fmla="*/ 22 w 49"/>
                <a:gd name="T11" fmla="*/ 68 h 104"/>
                <a:gd name="T12" fmla="*/ 22 w 49"/>
                <a:gd name="T13" fmla="*/ 74 h 104"/>
                <a:gd name="T14" fmla="*/ 14 w 49"/>
                <a:gd name="T15" fmla="*/ 82 h 104"/>
                <a:gd name="T16" fmla="*/ 0 w 49"/>
                <a:gd name="T17" fmla="*/ 93 h 104"/>
                <a:gd name="T18" fmla="*/ 11 w 49"/>
                <a:gd name="T19" fmla="*/ 103 h 104"/>
                <a:gd name="T20" fmla="*/ 27 w 49"/>
                <a:gd name="T21" fmla="*/ 94 h 104"/>
                <a:gd name="T22" fmla="*/ 40 w 49"/>
                <a:gd name="T23" fmla="*/ 88 h 104"/>
                <a:gd name="T24" fmla="*/ 48 w 49"/>
                <a:gd name="T25" fmla="*/ 83 h 104"/>
                <a:gd name="T26" fmla="*/ 48 w 49"/>
                <a:gd name="T27" fmla="*/ 74 h 104"/>
                <a:gd name="T28" fmla="*/ 43 w 49"/>
                <a:gd name="T29" fmla="*/ 69 h 104"/>
                <a:gd name="T30" fmla="*/ 40 w 49"/>
                <a:gd name="T31" fmla="*/ 60 h 104"/>
                <a:gd name="T32" fmla="*/ 40 w 49"/>
                <a:gd name="T33" fmla="*/ 49 h 104"/>
                <a:gd name="T34" fmla="*/ 38 w 49"/>
                <a:gd name="T35" fmla="*/ 37 h 104"/>
                <a:gd name="T36" fmla="*/ 40 w 49"/>
                <a:gd name="T37" fmla="*/ 26 h 104"/>
                <a:gd name="T38" fmla="*/ 40 w 49"/>
                <a:gd name="T39" fmla="*/ 17 h 104"/>
                <a:gd name="T40" fmla="*/ 40 w 49"/>
                <a:gd name="T41" fmla="*/ 1 h 104"/>
                <a:gd name="T42" fmla="*/ 1 w 49"/>
                <a:gd name="T43" fmla="*/ 0 h 1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104"/>
                <a:gd name="T68" fmla="*/ 49 w 49"/>
                <a:gd name="T69" fmla="*/ 104 h 1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104">
                  <a:moveTo>
                    <a:pt x="1" y="0"/>
                  </a:moveTo>
                  <a:lnTo>
                    <a:pt x="8" y="19"/>
                  </a:lnTo>
                  <a:lnTo>
                    <a:pt x="11" y="34"/>
                  </a:lnTo>
                  <a:lnTo>
                    <a:pt x="18" y="51"/>
                  </a:lnTo>
                  <a:lnTo>
                    <a:pt x="21" y="60"/>
                  </a:lnTo>
                  <a:lnTo>
                    <a:pt x="22" y="68"/>
                  </a:lnTo>
                  <a:lnTo>
                    <a:pt x="22" y="74"/>
                  </a:lnTo>
                  <a:lnTo>
                    <a:pt x="14" y="82"/>
                  </a:lnTo>
                  <a:lnTo>
                    <a:pt x="0" y="93"/>
                  </a:lnTo>
                  <a:lnTo>
                    <a:pt x="11" y="103"/>
                  </a:lnTo>
                  <a:lnTo>
                    <a:pt x="27" y="94"/>
                  </a:lnTo>
                  <a:lnTo>
                    <a:pt x="40" y="88"/>
                  </a:lnTo>
                  <a:lnTo>
                    <a:pt x="48" y="83"/>
                  </a:lnTo>
                  <a:lnTo>
                    <a:pt x="48" y="74"/>
                  </a:lnTo>
                  <a:lnTo>
                    <a:pt x="43" y="69"/>
                  </a:lnTo>
                  <a:lnTo>
                    <a:pt x="40" y="60"/>
                  </a:lnTo>
                  <a:lnTo>
                    <a:pt x="40" y="49"/>
                  </a:lnTo>
                  <a:lnTo>
                    <a:pt x="38" y="37"/>
                  </a:lnTo>
                  <a:lnTo>
                    <a:pt x="40" y="26"/>
                  </a:lnTo>
                  <a:lnTo>
                    <a:pt x="40" y="17"/>
                  </a:lnTo>
                  <a:lnTo>
                    <a:pt x="40" y="1"/>
                  </a:lnTo>
                  <a:lnTo>
                    <a:pt x="1"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5500" name="Freeform 351"/>
            <p:cNvSpPr>
              <a:spLocks/>
            </p:cNvSpPr>
            <p:nvPr/>
          </p:nvSpPr>
          <p:spPr bwMode="auto">
            <a:xfrm>
              <a:off x="1342" y="3096"/>
              <a:ext cx="73" cy="38"/>
            </a:xfrm>
            <a:custGeom>
              <a:avLst/>
              <a:gdLst>
                <a:gd name="T0" fmla="*/ 20 w 73"/>
                <a:gd name="T1" fmla="*/ 20 h 38"/>
                <a:gd name="T2" fmla="*/ 28 w 73"/>
                <a:gd name="T3" fmla="*/ 23 h 38"/>
                <a:gd name="T4" fmla="*/ 38 w 73"/>
                <a:gd name="T5" fmla="*/ 21 h 38"/>
                <a:gd name="T6" fmla="*/ 51 w 73"/>
                <a:gd name="T7" fmla="*/ 16 h 38"/>
                <a:gd name="T8" fmla="*/ 60 w 73"/>
                <a:gd name="T9" fmla="*/ 8 h 38"/>
                <a:gd name="T10" fmla="*/ 65 w 73"/>
                <a:gd name="T11" fmla="*/ 0 h 38"/>
                <a:gd name="T12" fmla="*/ 69 w 73"/>
                <a:gd name="T13" fmla="*/ 1 h 38"/>
                <a:gd name="T14" fmla="*/ 72 w 73"/>
                <a:gd name="T15" fmla="*/ 10 h 38"/>
                <a:gd name="T16" fmla="*/ 72 w 73"/>
                <a:gd name="T17" fmla="*/ 15 h 38"/>
                <a:gd name="T18" fmla="*/ 60 w 73"/>
                <a:gd name="T19" fmla="*/ 19 h 38"/>
                <a:gd name="T20" fmla="*/ 48 w 73"/>
                <a:gd name="T21" fmla="*/ 23 h 38"/>
                <a:gd name="T22" fmla="*/ 34 w 73"/>
                <a:gd name="T23" fmla="*/ 33 h 38"/>
                <a:gd name="T24" fmla="*/ 20 w 73"/>
                <a:gd name="T25" fmla="*/ 37 h 38"/>
                <a:gd name="T26" fmla="*/ 10 w 73"/>
                <a:gd name="T27" fmla="*/ 35 h 38"/>
                <a:gd name="T28" fmla="*/ 6 w 73"/>
                <a:gd name="T29" fmla="*/ 34 h 38"/>
                <a:gd name="T30" fmla="*/ 0 w 73"/>
                <a:gd name="T31" fmla="*/ 30 h 38"/>
                <a:gd name="T32" fmla="*/ 1 w 73"/>
                <a:gd name="T33" fmla="*/ 27 h 38"/>
                <a:gd name="T34" fmla="*/ 3 w 73"/>
                <a:gd name="T35" fmla="*/ 26 h 38"/>
                <a:gd name="T36" fmla="*/ 20 w 73"/>
                <a:gd name="T37" fmla="*/ 20 h 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8"/>
                <a:gd name="T59" fmla="*/ 73 w 73"/>
                <a:gd name="T60" fmla="*/ 38 h 3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8">
                  <a:moveTo>
                    <a:pt x="20" y="20"/>
                  </a:moveTo>
                  <a:lnTo>
                    <a:pt x="28" y="23"/>
                  </a:lnTo>
                  <a:lnTo>
                    <a:pt x="38" y="21"/>
                  </a:lnTo>
                  <a:lnTo>
                    <a:pt x="51" y="16"/>
                  </a:lnTo>
                  <a:lnTo>
                    <a:pt x="60" y="8"/>
                  </a:lnTo>
                  <a:lnTo>
                    <a:pt x="65" y="0"/>
                  </a:lnTo>
                  <a:lnTo>
                    <a:pt x="69" y="1"/>
                  </a:lnTo>
                  <a:lnTo>
                    <a:pt x="72" y="10"/>
                  </a:lnTo>
                  <a:lnTo>
                    <a:pt x="72" y="15"/>
                  </a:lnTo>
                  <a:lnTo>
                    <a:pt x="60" y="19"/>
                  </a:lnTo>
                  <a:lnTo>
                    <a:pt x="48" y="23"/>
                  </a:lnTo>
                  <a:lnTo>
                    <a:pt x="34" y="33"/>
                  </a:lnTo>
                  <a:lnTo>
                    <a:pt x="20" y="37"/>
                  </a:lnTo>
                  <a:lnTo>
                    <a:pt x="10" y="35"/>
                  </a:lnTo>
                  <a:lnTo>
                    <a:pt x="6" y="34"/>
                  </a:lnTo>
                  <a:lnTo>
                    <a:pt x="0" y="30"/>
                  </a:lnTo>
                  <a:lnTo>
                    <a:pt x="1" y="27"/>
                  </a:lnTo>
                  <a:lnTo>
                    <a:pt x="3" y="26"/>
                  </a:lnTo>
                  <a:lnTo>
                    <a:pt x="20"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501" name="Freeform 352"/>
            <p:cNvSpPr>
              <a:spLocks/>
            </p:cNvSpPr>
            <p:nvPr/>
          </p:nvSpPr>
          <p:spPr bwMode="auto">
            <a:xfrm>
              <a:off x="1385" y="3111"/>
              <a:ext cx="27" cy="27"/>
            </a:xfrm>
            <a:custGeom>
              <a:avLst/>
              <a:gdLst>
                <a:gd name="T0" fmla="*/ 0 w 27"/>
                <a:gd name="T1" fmla="*/ 7 h 27"/>
                <a:gd name="T2" fmla="*/ 2 w 27"/>
                <a:gd name="T3" fmla="*/ 26 h 27"/>
                <a:gd name="T4" fmla="*/ 17 w 27"/>
                <a:gd name="T5" fmla="*/ 26 h 27"/>
                <a:gd name="T6" fmla="*/ 26 w 27"/>
                <a:gd name="T7" fmla="*/ 0 h 27"/>
                <a:gd name="T8" fmla="*/ 0 w 27"/>
                <a:gd name="T9" fmla="*/ 7 h 27"/>
                <a:gd name="T10" fmla="*/ 0 60000 65536"/>
                <a:gd name="T11" fmla="*/ 0 60000 65536"/>
                <a:gd name="T12" fmla="*/ 0 60000 65536"/>
                <a:gd name="T13" fmla="*/ 0 60000 65536"/>
                <a:gd name="T14" fmla="*/ 0 60000 65536"/>
                <a:gd name="T15" fmla="*/ 0 w 27"/>
                <a:gd name="T16" fmla="*/ 0 h 27"/>
                <a:gd name="T17" fmla="*/ 27 w 27"/>
                <a:gd name="T18" fmla="*/ 27 h 27"/>
              </a:gdLst>
              <a:ahLst/>
              <a:cxnLst>
                <a:cxn ang="T10">
                  <a:pos x="T0" y="T1"/>
                </a:cxn>
                <a:cxn ang="T11">
                  <a:pos x="T2" y="T3"/>
                </a:cxn>
                <a:cxn ang="T12">
                  <a:pos x="T4" y="T5"/>
                </a:cxn>
                <a:cxn ang="T13">
                  <a:pos x="T6" y="T7"/>
                </a:cxn>
                <a:cxn ang="T14">
                  <a:pos x="T8" y="T9"/>
                </a:cxn>
              </a:cxnLst>
              <a:rect l="T15" t="T16" r="T17" b="T18"/>
              <a:pathLst>
                <a:path w="27" h="27">
                  <a:moveTo>
                    <a:pt x="0" y="7"/>
                  </a:moveTo>
                  <a:lnTo>
                    <a:pt x="2" y="26"/>
                  </a:lnTo>
                  <a:lnTo>
                    <a:pt x="17" y="26"/>
                  </a:lnTo>
                  <a:lnTo>
                    <a:pt x="26" y="0"/>
                  </a:lnTo>
                  <a:lnTo>
                    <a:pt x="0" y="7"/>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502" name="Freeform 353"/>
            <p:cNvSpPr>
              <a:spLocks/>
            </p:cNvSpPr>
            <p:nvPr/>
          </p:nvSpPr>
          <p:spPr bwMode="auto">
            <a:xfrm>
              <a:off x="1359" y="3036"/>
              <a:ext cx="46" cy="98"/>
            </a:xfrm>
            <a:custGeom>
              <a:avLst/>
              <a:gdLst>
                <a:gd name="T0" fmla="*/ 1 w 46"/>
                <a:gd name="T1" fmla="*/ 0 h 98"/>
                <a:gd name="T2" fmla="*/ 5 w 46"/>
                <a:gd name="T3" fmla="*/ 17 h 98"/>
                <a:gd name="T4" fmla="*/ 11 w 46"/>
                <a:gd name="T5" fmla="*/ 32 h 98"/>
                <a:gd name="T6" fmla="*/ 17 w 46"/>
                <a:gd name="T7" fmla="*/ 46 h 98"/>
                <a:gd name="T8" fmla="*/ 19 w 46"/>
                <a:gd name="T9" fmla="*/ 55 h 98"/>
                <a:gd name="T10" fmla="*/ 20 w 46"/>
                <a:gd name="T11" fmla="*/ 63 h 98"/>
                <a:gd name="T12" fmla="*/ 20 w 46"/>
                <a:gd name="T13" fmla="*/ 68 h 98"/>
                <a:gd name="T14" fmla="*/ 12 w 46"/>
                <a:gd name="T15" fmla="*/ 77 h 98"/>
                <a:gd name="T16" fmla="*/ 0 w 46"/>
                <a:gd name="T17" fmla="*/ 87 h 98"/>
                <a:gd name="T18" fmla="*/ 11 w 46"/>
                <a:gd name="T19" fmla="*/ 97 h 98"/>
                <a:gd name="T20" fmla="*/ 25 w 46"/>
                <a:gd name="T21" fmla="*/ 89 h 98"/>
                <a:gd name="T22" fmla="*/ 38 w 46"/>
                <a:gd name="T23" fmla="*/ 82 h 98"/>
                <a:gd name="T24" fmla="*/ 45 w 46"/>
                <a:gd name="T25" fmla="*/ 77 h 98"/>
                <a:gd name="T26" fmla="*/ 45 w 46"/>
                <a:gd name="T27" fmla="*/ 70 h 98"/>
                <a:gd name="T28" fmla="*/ 41 w 46"/>
                <a:gd name="T29" fmla="*/ 65 h 98"/>
                <a:gd name="T30" fmla="*/ 38 w 46"/>
                <a:gd name="T31" fmla="*/ 55 h 98"/>
                <a:gd name="T32" fmla="*/ 38 w 46"/>
                <a:gd name="T33" fmla="*/ 45 h 98"/>
                <a:gd name="T34" fmla="*/ 35 w 46"/>
                <a:gd name="T35" fmla="*/ 34 h 98"/>
                <a:gd name="T36" fmla="*/ 38 w 46"/>
                <a:gd name="T37" fmla="*/ 22 h 98"/>
                <a:gd name="T38" fmla="*/ 38 w 46"/>
                <a:gd name="T39" fmla="*/ 16 h 98"/>
                <a:gd name="T40" fmla="*/ 38 w 46"/>
                <a:gd name="T41" fmla="*/ 0 h 98"/>
                <a:gd name="T42" fmla="*/ 1 w 46"/>
                <a:gd name="T43" fmla="*/ 0 h 9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6"/>
                <a:gd name="T67" fmla="*/ 0 h 98"/>
                <a:gd name="T68" fmla="*/ 46 w 46"/>
                <a:gd name="T69" fmla="*/ 98 h 9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6" h="98">
                  <a:moveTo>
                    <a:pt x="1" y="0"/>
                  </a:moveTo>
                  <a:lnTo>
                    <a:pt x="5" y="17"/>
                  </a:lnTo>
                  <a:lnTo>
                    <a:pt x="11" y="32"/>
                  </a:lnTo>
                  <a:lnTo>
                    <a:pt x="17" y="46"/>
                  </a:lnTo>
                  <a:lnTo>
                    <a:pt x="19" y="55"/>
                  </a:lnTo>
                  <a:lnTo>
                    <a:pt x="20" y="63"/>
                  </a:lnTo>
                  <a:lnTo>
                    <a:pt x="20" y="68"/>
                  </a:lnTo>
                  <a:lnTo>
                    <a:pt x="12" y="77"/>
                  </a:lnTo>
                  <a:lnTo>
                    <a:pt x="0" y="87"/>
                  </a:lnTo>
                  <a:lnTo>
                    <a:pt x="11" y="97"/>
                  </a:lnTo>
                  <a:lnTo>
                    <a:pt x="25" y="89"/>
                  </a:lnTo>
                  <a:lnTo>
                    <a:pt x="38" y="82"/>
                  </a:lnTo>
                  <a:lnTo>
                    <a:pt x="45" y="77"/>
                  </a:lnTo>
                  <a:lnTo>
                    <a:pt x="45" y="70"/>
                  </a:lnTo>
                  <a:lnTo>
                    <a:pt x="41" y="65"/>
                  </a:lnTo>
                  <a:lnTo>
                    <a:pt x="38" y="55"/>
                  </a:lnTo>
                  <a:lnTo>
                    <a:pt x="38" y="45"/>
                  </a:lnTo>
                  <a:lnTo>
                    <a:pt x="35" y="34"/>
                  </a:lnTo>
                  <a:lnTo>
                    <a:pt x="38" y="22"/>
                  </a:lnTo>
                  <a:lnTo>
                    <a:pt x="38" y="16"/>
                  </a:lnTo>
                  <a:lnTo>
                    <a:pt x="38" y="0"/>
                  </a:lnTo>
                  <a:lnTo>
                    <a:pt x="1"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5503" name="Freeform 354"/>
            <p:cNvSpPr>
              <a:spLocks/>
            </p:cNvSpPr>
            <p:nvPr/>
          </p:nvSpPr>
          <p:spPr bwMode="auto">
            <a:xfrm>
              <a:off x="1337" y="3104"/>
              <a:ext cx="73" cy="39"/>
            </a:xfrm>
            <a:custGeom>
              <a:avLst/>
              <a:gdLst>
                <a:gd name="T0" fmla="*/ 20 w 73"/>
                <a:gd name="T1" fmla="*/ 20 h 39"/>
                <a:gd name="T2" fmla="*/ 28 w 73"/>
                <a:gd name="T3" fmla="*/ 24 h 39"/>
                <a:gd name="T4" fmla="*/ 38 w 73"/>
                <a:gd name="T5" fmla="*/ 23 h 39"/>
                <a:gd name="T6" fmla="*/ 51 w 73"/>
                <a:gd name="T7" fmla="*/ 16 h 39"/>
                <a:gd name="T8" fmla="*/ 60 w 73"/>
                <a:gd name="T9" fmla="*/ 9 h 39"/>
                <a:gd name="T10" fmla="*/ 65 w 73"/>
                <a:gd name="T11" fmla="*/ 0 h 39"/>
                <a:gd name="T12" fmla="*/ 69 w 73"/>
                <a:gd name="T13" fmla="*/ 1 h 39"/>
                <a:gd name="T14" fmla="*/ 72 w 73"/>
                <a:gd name="T15" fmla="*/ 10 h 39"/>
                <a:gd name="T16" fmla="*/ 72 w 73"/>
                <a:gd name="T17" fmla="*/ 15 h 39"/>
                <a:gd name="T18" fmla="*/ 60 w 73"/>
                <a:gd name="T19" fmla="*/ 20 h 39"/>
                <a:gd name="T20" fmla="*/ 48 w 73"/>
                <a:gd name="T21" fmla="*/ 24 h 39"/>
                <a:gd name="T22" fmla="*/ 34 w 73"/>
                <a:gd name="T23" fmla="*/ 34 h 39"/>
                <a:gd name="T24" fmla="*/ 20 w 73"/>
                <a:gd name="T25" fmla="*/ 38 h 39"/>
                <a:gd name="T26" fmla="*/ 10 w 73"/>
                <a:gd name="T27" fmla="*/ 36 h 39"/>
                <a:gd name="T28" fmla="*/ 6 w 73"/>
                <a:gd name="T29" fmla="*/ 35 h 39"/>
                <a:gd name="T30" fmla="*/ 0 w 73"/>
                <a:gd name="T31" fmla="*/ 31 h 39"/>
                <a:gd name="T32" fmla="*/ 1 w 73"/>
                <a:gd name="T33" fmla="*/ 28 h 39"/>
                <a:gd name="T34" fmla="*/ 3 w 73"/>
                <a:gd name="T35" fmla="*/ 26 h 39"/>
                <a:gd name="T36" fmla="*/ 20 w 73"/>
                <a:gd name="T37" fmla="*/ 20 h 3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9"/>
                <a:gd name="T59" fmla="*/ 73 w 73"/>
                <a:gd name="T60" fmla="*/ 39 h 3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9">
                  <a:moveTo>
                    <a:pt x="20" y="20"/>
                  </a:moveTo>
                  <a:lnTo>
                    <a:pt x="28" y="24"/>
                  </a:lnTo>
                  <a:lnTo>
                    <a:pt x="38" y="23"/>
                  </a:lnTo>
                  <a:lnTo>
                    <a:pt x="51" y="16"/>
                  </a:lnTo>
                  <a:lnTo>
                    <a:pt x="60" y="9"/>
                  </a:lnTo>
                  <a:lnTo>
                    <a:pt x="65" y="0"/>
                  </a:lnTo>
                  <a:lnTo>
                    <a:pt x="69" y="1"/>
                  </a:lnTo>
                  <a:lnTo>
                    <a:pt x="72" y="10"/>
                  </a:lnTo>
                  <a:lnTo>
                    <a:pt x="72" y="15"/>
                  </a:lnTo>
                  <a:lnTo>
                    <a:pt x="60" y="20"/>
                  </a:lnTo>
                  <a:lnTo>
                    <a:pt x="48" y="24"/>
                  </a:lnTo>
                  <a:lnTo>
                    <a:pt x="34" y="34"/>
                  </a:lnTo>
                  <a:lnTo>
                    <a:pt x="20" y="38"/>
                  </a:lnTo>
                  <a:lnTo>
                    <a:pt x="10" y="36"/>
                  </a:lnTo>
                  <a:lnTo>
                    <a:pt x="6" y="35"/>
                  </a:lnTo>
                  <a:lnTo>
                    <a:pt x="0" y="31"/>
                  </a:lnTo>
                  <a:lnTo>
                    <a:pt x="1" y="28"/>
                  </a:lnTo>
                  <a:lnTo>
                    <a:pt x="3" y="26"/>
                  </a:lnTo>
                  <a:lnTo>
                    <a:pt x="20"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504" name="Freeform 355"/>
            <p:cNvSpPr>
              <a:spLocks/>
            </p:cNvSpPr>
            <p:nvPr/>
          </p:nvSpPr>
          <p:spPr bwMode="auto">
            <a:xfrm>
              <a:off x="1380" y="3119"/>
              <a:ext cx="27" cy="27"/>
            </a:xfrm>
            <a:custGeom>
              <a:avLst/>
              <a:gdLst>
                <a:gd name="T0" fmla="*/ 0 w 27"/>
                <a:gd name="T1" fmla="*/ 7 h 27"/>
                <a:gd name="T2" fmla="*/ 2 w 27"/>
                <a:gd name="T3" fmla="*/ 26 h 27"/>
                <a:gd name="T4" fmla="*/ 16 w 27"/>
                <a:gd name="T5" fmla="*/ 26 h 27"/>
                <a:gd name="T6" fmla="*/ 26 w 27"/>
                <a:gd name="T7" fmla="*/ 0 h 27"/>
                <a:gd name="T8" fmla="*/ 0 w 27"/>
                <a:gd name="T9" fmla="*/ 7 h 27"/>
                <a:gd name="T10" fmla="*/ 0 60000 65536"/>
                <a:gd name="T11" fmla="*/ 0 60000 65536"/>
                <a:gd name="T12" fmla="*/ 0 60000 65536"/>
                <a:gd name="T13" fmla="*/ 0 60000 65536"/>
                <a:gd name="T14" fmla="*/ 0 60000 65536"/>
                <a:gd name="T15" fmla="*/ 0 w 27"/>
                <a:gd name="T16" fmla="*/ 0 h 27"/>
                <a:gd name="T17" fmla="*/ 27 w 27"/>
                <a:gd name="T18" fmla="*/ 27 h 27"/>
              </a:gdLst>
              <a:ahLst/>
              <a:cxnLst>
                <a:cxn ang="T10">
                  <a:pos x="T0" y="T1"/>
                </a:cxn>
                <a:cxn ang="T11">
                  <a:pos x="T2" y="T3"/>
                </a:cxn>
                <a:cxn ang="T12">
                  <a:pos x="T4" y="T5"/>
                </a:cxn>
                <a:cxn ang="T13">
                  <a:pos x="T6" y="T7"/>
                </a:cxn>
                <a:cxn ang="T14">
                  <a:pos x="T8" y="T9"/>
                </a:cxn>
              </a:cxnLst>
              <a:rect l="T15" t="T16" r="T17" b="T18"/>
              <a:pathLst>
                <a:path w="27" h="27">
                  <a:moveTo>
                    <a:pt x="0" y="7"/>
                  </a:moveTo>
                  <a:lnTo>
                    <a:pt x="2" y="26"/>
                  </a:lnTo>
                  <a:lnTo>
                    <a:pt x="16" y="26"/>
                  </a:lnTo>
                  <a:lnTo>
                    <a:pt x="26" y="0"/>
                  </a:lnTo>
                  <a:lnTo>
                    <a:pt x="0" y="7"/>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505" name="Oval 356"/>
            <p:cNvSpPr>
              <a:spLocks noChangeArrowheads="1"/>
            </p:cNvSpPr>
            <p:nvPr/>
          </p:nvSpPr>
          <p:spPr bwMode="auto">
            <a:xfrm>
              <a:off x="1450" y="3086"/>
              <a:ext cx="107" cy="45"/>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85506" name="Rectangle 357"/>
            <p:cNvSpPr>
              <a:spLocks noChangeArrowheads="1"/>
            </p:cNvSpPr>
            <p:nvPr/>
          </p:nvSpPr>
          <p:spPr bwMode="auto">
            <a:xfrm>
              <a:off x="1493" y="3021"/>
              <a:ext cx="19" cy="78"/>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85507" name="Freeform 358"/>
            <p:cNvSpPr>
              <a:spLocks/>
            </p:cNvSpPr>
            <p:nvPr/>
          </p:nvSpPr>
          <p:spPr bwMode="auto">
            <a:xfrm>
              <a:off x="1406" y="2959"/>
              <a:ext cx="189" cy="64"/>
            </a:xfrm>
            <a:custGeom>
              <a:avLst/>
              <a:gdLst>
                <a:gd name="T0" fmla="*/ 0 w 189"/>
                <a:gd name="T1" fmla="*/ 32 h 64"/>
                <a:gd name="T2" fmla="*/ 0 w 189"/>
                <a:gd name="T3" fmla="*/ 52 h 64"/>
                <a:gd name="T4" fmla="*/ 63 w 189"/>
                <a:gd name="T5" fmla="*/ 63 h 64"/>
                <a:gd name="T6" fmla="*/ 133 w 189"/>
                <a:gd name="T7" fmla="*/ 63 h 64"/>
                <a:gd name="T8" fmla="*/ 185 w 189"/>
                <a:gd name="T9" fmla="*/ 45 h 64"/>
                <a:gd name="T10" fmla="*/ 188 w 189"/>
                <a:gd name="T11" fmla="*/ 0 h 64"/>
                <a:gd name="T12" fmla="*/ 83 w 189"/>
                <a:gd name="T13" fmla="*/ 0 h 64"/>
                <a:gd name="T14" fmla="*/ 0 w 189"/>
                <a:gd name="T15" fmla="*/ 32 h 64"/>
                <a:gd name="T16" fmla="*/ 0 60000 65536"/>
                <a:gd name="T17" fmla="*/ 0 60000 65536"/>
                <a:gd name="T18" fmla="*/ 0 60000 65536"/>
                <a:gd name="T19" fmla="*/ 0 60000 65536"/>
                <a:gd name="T20" fmla="*/ 0 60000 65536"/>
                <a:gd name="T21" fmla="*/ 0 60000 65536"/>
                <a:gd name="T22" fmla="*/ 0 60000 65536"/>
                <a:gd name="T23" fmla="*/ 0 60000 65536"/>
                <a:gd name="T24" fmla="*/ 0 w 189"/>
                <a:gd name="T25" fmla="*/ 0 h 64"/>
                <a:gd name="T26" fmla="*/ 189 w 189"/>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9" h="64">
                  <a:moveTo>
                    <a:pt x="0" y="32"/>
                  </a:moveTo>
                  <a:lnTo>
                    <a:pt x="0" y="52"/>
                  </a:lnTo>
                  <a:lnTo>
                    <a:pt x="63" y="63"/>
                  </a:lnTo>
                  <a:lnTo>
                    <a:pt x="133" y="63"/>
                  </a:lnTo>
                  <a:lnTo>
                    <a:pt x="185" y="45"/>
                  </a:lnTo>
                  <a:lnTo>
                    <a:pt x="188" y="0"/>
                  </a:lnTo>
                  <a:lnTo>
                    <a:pt x="83" y="0"/>
                  </a:lnTo>
                  <a:lnTo>
                    <a:pt x="0"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85508" name="Freeform 359"/>
            <p:cNvSpPr>
              <a:spLocks/>
            </p:cNvSpPr>
            <p:nvPr/>
          </p:nvSpPr>
          <p:spPr bwMode="auto">
            <a:xfrm>
              <a:off x="1409" y="2984"/>
              <a:ext cx="177" cy="31"/>
            </a:xfrm>
            <a:custGeom>
              <a:avLst/>
              <a:gdLst>
                <a:gd name="T0" fmla="*/ 0 w 177"/>
                <a:gd name="T1" fmla="*/ 9 h 31"/>
                <a:gd name="T2" fmla="*/ 0 w 177"/>
                <a:gd name="T3" fmla="*/ 21 h 31"/>
                <a:gd name="T4" fmla="*/ 56 w 177"/>
                <a:gd name="T5" fmla="*/ 30 h 31"/>
                <a:gd name="T6" fmla="*/ 128 w 177"/>
                <a:gd name="T7" fmla="*/ 30 h 31"/>
                <a:gd name="T8" fmla="*/ 176 w 177"/>
                <a:gd name="T9" fmla="*/ 15 h 31"/>
                <a:gd name="T10" fmla="*/ 176 w 177"/>
                <a:gd name="T11" fmla="*/ 0 h 31"/>
                <a:gd name="T12" fmla="*/ 130 w 177"/>
                <a:gd name="T13" fmla="*/ 15 h 31"/>
                <a:gd name="T14" fmla="*/ 57 w 177"/>
                <a:gd name="T15" fmla="*/ 16 h 31"/>
                <a:gd name="T16" fmla="*/ 0 w 177"/>
                <a:gd name="T17" fmla="*/ 9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7"/>
                <a:gd name="T28" fmla="*/ 0 h 31"/>
                <a:gd name="T29" fmla="*/ 177 w 177"/>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7" h="31">
                  <a:moveTo>
                    <a:pt x="0" y="9"/>
                  </a:moveTo>
                  <a:lnTo>
                    <a:pt x="0" y="21"/>
                  </a:lnTo>
                  <a:lnTo>
                    <a:pt x="56" y="30"/>
                  </a:lnTo>
                  <a:lnTo>
                    <a:pt x="128" y="30"/>
                  </a:lnTo>
                  <a:lnTo>
                    <a:pt x="176" y="15"/>
                  </a:lnTo>
                  <a:lnTo>
                    <a:pt x="176" y="0"/>
                  </a:lnTo>
                  <a:lnTo>
                    <a:pt x="130" y="15"/>
                  </a:lnTo>
                  <a:lnTo>
                    <a:pt x="57" y="16"/>
                  </a:lnTo>
                  <a:lnTo>
                    <a:pt x="0" y="9"/>
                  </a:lnTo>
                </a:path>
              </a:pathLst>
            </a:custGeom>
            <a:solidFill>
              <a:srgbClr val="606060"/>
            </a:solidFill>
            <a:ln w="9525" cap="rnd">
              <a:noFill/>
              <a:round/>
              <a:headEnd type="none" w="sm" len="sm"/>
              <a:tailEnd type="none" w="sm" len="sm"/>
            </a:ln>
          </p:spPr>
          <p:txBody>
            <a:bodyPr/>
            <a:lstStyle/>
            <a:p>
              <a:endParaRPr lang="es-ES"/>
            </a:p>
          </p:txBody>
        </p:sp>
        <p:sp>
          <p:nvSpPr>
            <p:cNvPr id="85509" name="Freeform 360"/>
            <p:cNvSpPr>
              <a:spLocks/>
            </p:cNvSpPr>
            <p:nvPr/>
          </p:nvSpPr>
          <p:spPr bwMode="auto">
            <a:xfrm>
              <a:off x="1468" y="2659"/>
              <a:ext cx="82" cy="96"/>
            </a:xfrm>
            <a:custGeom>
              <a:avLst/>
              <a:gdLst>
                <a:gd name="T0" fmla="*/ 25 w 82"/>
                <a:gd name="T1" fmla="*/ 1 h 96"/>
                <a:gd name="T2" fmla="*/ 13 w 82"/>
                <a:gd name="T3" fmla="*/ 6 h 96"/>
                <a:gd name="T4" fmla="*/ 9 w 82"/>
                <a:gd name="T5" fmla="*/ 13 h 96"/>
                <a:gd name="T6" fmla="*/ 7 w 82"/>
                <a:gd name="T7" fmla="*/ 24 h 96"/>
                <a:gd name="T8" fmla="*/ 7 w 82"/>
                <a:gd name="T9" fmla="*/ 29 h 96"/>
                <a:gd name="T10" fmla="*/ 7 w 82"/>
                <a:gd name="T11" fmla="*/ 32 h 96"/>
                <a:gd name="T12" fmla="*/ 8 w 82"/>
                <a:gd name="T13" fmla="*/ 35 h 96"/>
                <a:gd name="T14" fmla="*/ 7 w 82"/>
                <a:gd name="T15" fmla="*/ 41 h 96"/>
                <a:gd name="T16" fmla="*/ 2 w 82"/>
                <a:gd name="T17" fmla="*/ 48 h 96"/>
                <a:gd name="T18" fmla="*/ 1 w 82"/>
                <a:gd name="T19" fmla="*/ 49 h 96"/>
                <a:gd name="T20" fmla="*/ 0 w 82"/>
                <a:gd name="T21" fmla="*/ 51 h 96"/>
                <a:gd name="T22" fmla="*/ 0 w 82"/>
                <a:gd name="T23" fmla="*/ 53 h 96"/>
                <a:gd name="T24" fmla="*/ 0 w 82"/>
                <a:gd name="T25" fmla="*/ 56 h 96"/>
                <a:gd name="T26" fmla="*/ 3 w 82"/>
                <a:gd name="T27" fmla="*/ 56 h 96"/>
                <a:gd name="T28" fmla="*/ 6 w 82"/>
                <a:gd name="T29" fmla="*/ 56 h 96"/>
                <a:gd name="T30" fmla="*/ 7 w 82"/>
                <a:gd name="T31" fmla="*/ 60 h 96"/>
                <a:gd name="T32" fmla="*/ 7 w 82"/>
                <a:gd name="T33" fmla="*/ 62 h 96"/>
                <a:gd name="T34" fmla="*/ 3 w 82"/>
                <a:gd name="T35" fmla="*/ 64 h 96"/>
                <a:gd name="T36" fmla="*/ 6 w 82"/>
                <a:gd name="T37" fmla="*/ 67 h 96"/>
                <a:gd name="T38" fmla="*/ 7 w 82"/>
                <a:gd name="T39" fmla="*/ 69 h 96"/>
                <a:gd name="T40" fmla="*/ 7 w 82"/>
                <a:gd name="T41" fmla="*/ 70 h 96"/>
                <a:gd name="T42" fmla="*/ 7 w 82"/>
                <a:gd name="T43" fmla="*/ 72 h 96"/>
                <a:gd name="T44" fmla="*/ 8 w 82"/>
                <a:gd name="T45" fmla="*/ 72 h 96"/>
                <a:gd name="T46" fmla="*/ 9 w 82"/>
                <a:gd name="T47" fmla="*/ 75 h 96"/>
                <a:gd name="T48" fmla="*/ 9 w 82"/>
                <a:gd name="T49" fmla="*/ 77 h 96"/>
                <a:gd name="T50" fmla="*/ 9 w 82"/>
                <a:gd name="T51" fmla="*/ 80 h 96"/>
                <a:gd name="T52" fmla="*/ 10 w 82"/>
                <a:gd name="T53" fmla="*/ 81 h 96"/>
                <a:gd name="T54" fmla="*/ 12 w 82"/>
                <a:gd name="T55" fmla="*/ 83 h 96"/>
                <a:gd name="T56" fmla="*/ 15 w 82"/>
                <a:gd name="T57" fmla="*/ 83 h 96"/>
                <a:gd name="T58" fmla="*/ 17 w 82"/>
                <a:gd name="T59" fmla="*/ 83 h 96"/>
                <a:gd name="T60" fmla="*/ 23 w 82"/>
                <a:gd name="T61" fmla="*/ 83 h 96"/>
                <a:gd name="T62" fmla="*/ 28 w 82"/>
                <a:gd name="T63" fmla="*/ 83 h 96"/>
                <a:gd name="T64" fmla="*/ 37 w 82"/>
                <a:gd name="T65" fmla="*/ 95 h 96"/>
                <a:gd name="T66" fmla="*/ 70 w 82"/>
                <a:gd name="T67" fmla="*/ 80 h 96"/>
                <a:gd name="T68" fmla="*/ 67 w 82"/>
                <a:gd name="T69" fmla="*/ 74 h 96"/>
                <a:gd name="T70" fmla="*/ 65 w 82"/>
                <a:gd name="T71" fmla="*/ 70 h 96"/>
                <a:gd name="T72" fmla="*/ 65 w 82"/>
                <a:gd name="T73" fmla="*/ 62 h 96"/>
                <a:gd name="T74" fmla="*/ 81 w 82"/>
                <a:gd name="T75" fmla="*/ 49 h 96"/>
                <a:gd name="T76" fmla="*/ 81 w 82"/>
                <a:gd name="T77" fmla="*/ 17 h 96"/>
                <a:gd name="T78" fmla="*/ 73 w 82"/>
                <a:gd name="T79" fmla="*/ 8 h 96"/>
                <a:gd name="T80" fmla="*/ 61 w 82"/>
                <a:gd name="T81" fmla="*/ 3 h 96"/>
                <a:gd name="T82" fmla="*/ 51 w 82"/>
                <a:gd name="T83" fmla="*/ 0 h 96"/>
                <a:gd name="T84" fmla="*/ 37 w 82"/>
                <a:gd name="T85" fmla="*/ 0 h 96"/>
                <a:gd name="T86" fmla="*/ 25 w 82"/>
                <a:gd name="T87" fmla="*/ 1 h 9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2"/>
                <a:gd name="T133" fmla="*/ 0 h 96"/>
                <a:gd name="T134" fmla="*/ 82 w 82"/>
                <a:gd name="T135" fmla="*/ 96 h 9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2" h="96">
                  <a:moveTo>
                    <a:pt x="25" y="1"/>
                  </a:moveTo>
                  <a:lnTo>
                    <a:pt x="13" y="6"/>
                  </a:lnTo>
                  <a:lnTo>
                    <a:pt x="9" y="13"/>
                  </a:lnTo>
                  <a:lnTo>
                    <a:pt x="7" y="24"/>
                  </a:lnTo>
                  <a:lnTo>
                    <a:pt x="7" y="29"/>
                  </a:lnTo>
                  <a:lnTo>
                    <a:pt x="7" y="32"/>
                  </a:lnTo>
                  <a:lnTo>
                    <a:pt x="8" y="35"/>
                  </a:lnTo>
                  <a:lnTo>
                    <a:pt x="7" y="41"/>
                  </a:lnTo>
                  <a:lnTo>
                    <a:pt x="2" y="48"/>
                  </a:lnTo>
                  <a:lnTo>
                    <a:pt x="1" y="49"/>
                  </a:lnTo>
                  <a:lnTo>
                    <a:pt x="0" y="51"/>
                  </a:lnTo>
                  <a:lnTo>
                    <a:pt x="0" y="53"/>
                  </a:lnTo>
                  <a:lnTo>
                    <a:pt x="0" y="56"/>
                  </a:lnTo>
                  <a:lnTo>
                    <a:pt x="3" y="56"/>
                  </a:lnTo>
                  <a:lnTo>
                    <a:pt x="6" y="56"/>
                  </a:lnTo>
                  <a:lnTo>
                    <a:pt x="7" y="60"/>
                  </a:lnTo>
                  <a:lnTo>
                    <a:pt x="7" y="62"/>
                  </a:lnTo>
                  <a:lnTo>
                    <a:pt x="3" y="64"/>
                  </a:lnTo>
                  <a:lnTo>
                    <a:pt x="6" y="67"/>
                  </a:lnTo>
                  <a:lnTo>
                    <a:pt x="7" y="69"/>
                  </a:lnTo>
                  <a:lnTo>
                    <a:pt x="7" y="70"/>
                  </a:lnTo>
                  <a:lnTo>
                    <a:pt x="7" y="72"/>
                  </a:lnTo>
                  <a:lnTo>
                    <a:pt x="8" y="72"/>
                  </a:lnTo>
                  <a:lnTo>
                    <a:pt x="9" y="75"/>
                  </a:lnTo>
                  <a:lnTo>
                    <a:pt x="9" y="77"/>
                  </a:lnTo>
                  <a:lnTo>
                    <a:pt x="9" y="80"/>
                  </a:lnTo>
                  <a:lnTo>
                    <a:pt x="10" y="81"/>
                  </a:lnTo>
                  <a:lnTo>
                    <a:pt x="12" y="83"/>
                  </a:lnTo>
                  <a:lnTo>
                    <a:pt x="15" y="83"/>
                  </a:lnTo>
                  <a:lnTo>
                    <a:pt x="17" y="83"/>
                  </a:lnTo>
                  <a:lnTo>
                    <a:pt x="23" y="83"/>
                  </a:lnTo>
                  <a:lnTo>
                    <a:pt x="28" y="83"/>
                  </a:lnTo>
                  <a:lnTo>
                    <a:pt x="37" y="95"/>
                  </a:lnTo>
                  <a:lnTo>
                    <a:pt x="70" y="80"/>
                  </a:lnTo>
                  <a:lnTo>
                    <a:pt x="67" y="74"/>
                  </a:lnTo>
                  <a:lnTo>
                    <a:pt x="65" y="70"/>
                  </a:lnTo>
                  <a:lnTo>
                    <a:pt x="65" y="62"/>
                  </a:lnTo>
                  <a:lnTo>
                    <a:pt x="81" y="49"/>
                  </a:lnTo>
                  <a:lnTo>
                    <a:pt x="81" y="17"/>
                  </a:lnTo>
                  <a:lnTo>
                    <a:pt x="73" y="8"/>
                  </a:lnTo>
                  <a:lnTo>
                    <a:pt x="61" y="3"/>
                  </a:lnTo>
                  <a:lnTo>
                    <a:pt x="51" y="0"/>
                  </a:lnTo>
                  <a:lnTo>
                    <a:pt x="37" y="0"/>
                  </a:lnTo>
                  <a:lnTo>
                    <a:pt x="25" y="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5510" name="Freeform 361"/>
            <p:cNvSpPr>
              <a:spLocks/>
            </p:cNvSpPr>
            <p:nvPr/>
          </p:nvSpPr>
          <p:spPr bwMode="auto">
            <a:xfrm>
              <a:off x="1466" y="2690"/>
              <a:ext cx="28" cy="1"/>
            </a:xfrm>
            <a:custGeom>
              <a:avLst/>
              <a:gdLst>
                <a:gd name="T0" fmla="*/ 0 w 28"/>
                <a:gd name="T1" fmla="*/ 0 h 1"/>
                <a:gd name="T2" fmla="*/ 3 w 28"/>
                <a:gd name="T3" fmla="*/ 0 h 1"/>
                <a:gd name="T4" fmla="*/ 8 w 28"/>
                <a:gd name="T5" fmla="*/ 0 h 1"/>
                <a:gd name="T6" fmla="*/ 13 w 28"/>
                <a:gd name="T7" fmla="*/ 0 h 1"/>
                <a:gd name="T8" fmla="*/ 23 w 28"/>
                <a:gd name="T9" fmla="*/ 0 h 1"/>
                <a:gd name="T10" fmla="*/ 27 w 28"/>
                <a:gd name="T11" fmla="*/ 0 h 1"/>
                <a:gd name="T12" fmla="*/ 20 w 28"/>
                <a:gd name="T13" fmla="*/ 0 h 1"/>
                <a:gd name="T14" fmla="*/ 15 w 28"/>
                <a:gd name="T15" fmla="*/ 0 h 1"/>
                <a:gd name="T16" fmla="*/ 11 w 28"/>
                <a:gd name="T17" fmla="*/ 0 h 1"/>
                <a:gd name="T18" fmla="*/ 8 w 28"/>
                <a:gd name="T19" fmla="*/ 0 h 1"/>
                <a:gd name="T20" fmla="*/ 3 w 28"/>
                <a:gd name="T21" fmla="*/ 0 h 1"/>
                <a:gd name="T22" fmla="*/ 0 w 28"/>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
                <a:gd name="T37" fmla="*/ 0 h 1"/>
                <a:gd name="T38" fmla="*/ 28 w 28"/>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 h="1">
                  <a:moveTo>
                    <a:pt x="0" y="0"/>
                  </a:moveTo>
                  <a:lnTo>
                    <a:pt x="3" y="0"/>
                  </a:lnTo>
                  <a:lnTo>
                    <a:pt x="8" y="0"/>
                  </a:lnTo>
                  <a:lnTo>
                    <a:pt x="13" y="0"/>
                  </a:lnTo>
                  <a:lnTo>
                    <a:pt x="23" y="0"/>
                  </a:lnTo>
                  <a:lnTo>
                    <a:pt x="27" y="0"/>
                  </a:lnTo>
                  <a:lnTo>
                    <a:pt x="20" y="0"/>
                  </a:lnTo>
                  <a:lnTo>
                    <a:pt x="15" y="0"/>
                  </a:lnTo>
                  <a:lnTo>
                    <a:pt x="11" y="0"/>
                  </a:lnTo>
                  <a:lnTo>
                    <a:pt x="8" y="0"/>
                  </a:lnTo>
                  <a:lnTo>
                    <a:pt x="3" y="0"/>
                  </a:lnTo>
                  <a:lnTo>
                    <a:pt x="0" y="0"/>
                  </a:lnTo>
                </a:path>
              </a:pathLst>
            </a:custGeom>
            <a:solidFill>
              <a:srgbClr val="201000"/>
            </a:solidFill>
            <a:ln w="9525" cap="rnd">
              <a:noFill/>
              <a:round/>
              <a:headEnd type="none" w="sm" len="sm"/>
              <a:tailEnd type="none" w="sm" len="sm"/>
            </a:ln>
          </p:spPr>
          <p:txBody>
            <a:bodyPr/>
            <a:lstStyle/>
            <a:p>
              <a:endParaRPr lang="es-ES"/>
            </a:p>
          </p:txBody>
        </p:sp>
        <p:sp>
          <p:nvSpPr>
            <p:cNvPr id="85511" name="Freeform 362"/>
            <p:cNvSpPr>
              <a:spLocks/>
            </p:cNvSpPr>
            <p:nvPr/>
          </p:nvSpPr>
          <p:spPr bwMode="auto">
            <a:xfrm>
              <a:off x="1472" y="2711"/>
              <a:ext cx="1" cy="26"/>
            </a:xfrm>
            <a:custGeom>
              <a:avLst/>
              <a:gdLst>
                <a:gd name="T0" fmla="*/ 0 w 1"/>
                <a:gd name="T1" fmla="*/ 0 h 26"/>
                <a:gd name="T2" fmla="*/ 0 w 1"/>
                <a:gd name="T3" fmla="*/ 25 h 26"/>
                <a:gd name="T4" fmla="*/ 0 w 1"/>
                <a:gd name="T5" fmla="*/ 0 h 26"/>
                <a:gd name="T6" fmla="*/ 0 60000 65536"/>
                <a:gd name="T7" fmla="*/ 0 60000 65536"/>
                <a:gd name="T8" fmla="*/ 0 60000 65536"/>
                <a:gd name="T9" fmla="*/ 0 w 1"/>
                <a:gd name="T10" fmla="*/ 0 h 26"/>
                <a:gd name="T11" fmla="*/ 1 w 1"/>
                <a:gd name="T12" fmla="*/ 26 h 26"/>
              </a:gdLst>
              <a:ahLst/>
              <a:cxnLst>
                <a:cxn ang="T6">
                  <a:pos x="T0" y="T1"/>
                </a:cxn>
                <a:cxn ang="T7">
                  <a:pos x="T2" y="T3"/>
                </a:cxn>
                <a:cxn ang="T8">
                  <a:pos x="T4" y="T5"/>
                </a:cxn>
              </a:cxnLst>
              <a:rect l="T9" t="T10" r="T11" b="T12"/>
              <a:pathLst>
                <a:path w="1" h="26">
                  <a:moveTo>
                    <a:pt x="0" y="0"/>
                  </a:moveTo>
                  <a:lnTo>
                    <a:pt x="0"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512" name="Freeform 363"/>
            <p:cNvSpPr>
              <a:spLocks/>
            </p:cNvSpPr>
            <p:nvPr/>
          </p:nvSpPr>
          <p:spPr bwMode="auto">
            <a:xfrm>
              <a:off x="1496" y="2691"/>
              <a:ext cx="27" cy="27"/>
            </a:xfrm>
            <a:custGeom>
              <a:avLst/>
              <a:gdLst>
                <a:gd name="T0" fmla="*/ 0 w 27"/>
                <a:gd name="T1" fmla="*/ 5 h 27"/>
                <a:gd name="T2" fmla="*/ 3 w 27"/>
                <a:gd name="T3" fmla="*/ 0 h 27"/>
                <a:gd name="T4" fmla="*/ 10 w 27"/>
                <a:gd name="T5" fmla="*/ 0 h 27"/>
                <a:gd name="T6" fmla="*/ 20 w 27"/>
                <a:gd name="T7" fmla="*/ 0 h 27"/>
                <a:gd name="T8" fmla="*/ 22 w 27"/>
                <a:gd name="T9" fmla="*/ 2 h 27"/>
                <a:gd name="T10" fmla="*/ 22 w 27"/>
                <a:gd name="T11" fmla="*/ 7 h 27"/>
                <a:gd name="T12" fmla="*/ 22 w 27"/>
                <a:gd name="T13" fmla="*/ 10 h 27"/>
                <a:gd name="T14" fmla="*/ 22 w 27"/>
                <a:gd name="T15" fmla="*/ 11 h 27"/>
                <a:gd name="T16" fmla="*/ 22 w 27"/>
                <a:gd name="T17" fmla="*/ 15 h 27"/>
                <a:gd name="T18" fmla="*/ 22 w 27"/>
                <a:gd name="T19" fmla="*/ 18 h 27"/>
                <a:gd name="T20" fmla="*/ 15 w 27"/>
                <a:gd name="T21" fmla="*/ 23 h 27"/>
                <a:gd name="T22" fmla="*/ 13 w 27"/>
                <a:gd name="T23" fmla="*/ 23 h 27"/>
                <a:gd name="T24" fmla="*/ 6 w 27"/>
                <a:gd name="T25" fmla="*/ 23 h 27"/>
                <a:gd name="T26" fmla="*/ 13 w 27"/>
                <a:gd name="T27" fmla="*/ 26 h 27"/>
                <a:gd name="T28" fmla="*/ 20 w 27"/>
                <a:gd name="T29" fmla="*/ 23 h 27"/>
                <a:gd name="T30" fmla="*/ 22 w 27"/>
                <a:gd name="T31" fmla="*/ 18 h 27"/>
                <a:gd name="T32" fmla="*/ 22 w 27"/>
                <a:gd name="T33" fmla="*/ 13 h 27"/>
                <a:gd name="T34" fmla="*/ 26 w 27"/>
                <a:gd name="T35" fmla="*/ 9 h 27"/>
                <a:gd name="T36" fmla="*/ 26 w 27"/>
                <a:gd name="T37" fmla="*/ 6 h 27"/>
                <a:gd name="T38" fmla="*/ 22 w 27"/>
                <a:gd name="T39" fmla="*/ 1 h 27"/>
                <a:gd name="T40" fmla="*/ 22 w 27"/>
                <a:gd name="T41" fmla="*/ 0 h 27"/>
                <a:gd name="T42" fmla="*/ 13 w 27"/>
                <a:gd name="T43" fmla="*/ 0 h 27"/>
                <a:gd name="T44" fmla="*/ 3 w 27"/>
                <a:gd name="T45" fmla="*/ 0 h 27"/>
                <a:gd name="T46" fmla="*/ 0 w 27"/>
                <a:gd name="T47" fmla="*/ 0 h 27"/>
                <a:gd name="T48" fmla="*/ 0 w 27"/>
                <a:gd name="T49" fmla="*/ 5 h 2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7"/>
                <a:gd name="T76" fmla="*/ 0 h 27"/>
                <a:gd name="T77" fmla="*/ 27 w 27"/>
                <a:gd name="T78" fmla="*/ 27 h 2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7" h="27">
                  <a:moveTo>
                    <a:pt x="0" y="5"/>
                  </a:moveTo>
                  <a:lnTo>
                    <a:pt x="3" y="0"/>
                  </a:lnTo>
                  <a:lnTo>
                    <a:pt x="10" y="0"/>
                  </a:lnTo>
                  <a:lnTo>
                    <a:pt x="20" y="0"/>
                  </a:lnTo>
                  <a:lnTo>
                    <a:pt x="22" y="2"/>
                  </a:lnTo>
                  <a:lnTo>
                    <a:pt x="22" y="7"/>
                  </a:lnTo>
                  <a:lnTo>
                    <a:pt x="22" y="10"/>
                  </a:lnTo>
                  <a:lnTo>
                    <a:pt x="22" y="11"/>
                  </a:lnTo>
                  <a:lnTo>
                    <a:pt x="22" y="15"/>
                  </a:lnTo>
                  <a:lnTo>
                    <a:pt x="22" y="18"/>
                  </a:lnTo>
                  <a:lnTo>
                    <a:pt x="15" y="23"/>
                  </a:lnTo>
                  <a:lnTo>
                    <a:pt x="13" y="23"/>
                  </a:lnTo>
                  <a:lnTo>
                    <a:pt x="6" y="23"/>
                  </a:lnTo>
                  <a:lnTo>
                    <a:pt x="13" y="26"/>
                  </a:lnTo>
                  <a:lnTo>
                    <a:pt x="20" y="23"/>
                  </a:lnTo>
                  <a:lnTo>
                    <a:pt x="22" y="18"/>
                  </a:lnTo>
                  <a:lnTo>
                    <a:pt x="22" y="13"/>
                  </a:lnTo>
                  <a:lnTo>
                    <a:pt x="26" y="9"/>
                  </a:lnTo>
                  <a:lnTo>
                    <a:pt x="26" y="6"/>
                  </a:lnTo>
                  <a:lnTo>
                    <a:pt x="22" y="1"/>
                  </a:lnTo>
                  <a:lnTo>
                    <a:pt x="22" y="0"/>
                  </a:lnTo>
                  <a:lnTo>
                    <a:pt x="13" y="0"/>
                  </a:lnTo>
                  <a:lnTo>
                    <a:pt x="3" y="0"/>
                  </a:lnTo>
                  <a:lnTo>
                    <a:pt x="0" y="0"/>
                  </a:lnTo>
                  <a:lnTo>
                    <a:pt x="0" y="5"/>
                  </a:lnTo>
                </a:path>
              </a:pathLst>
            </a:custGeom>
            <a:solidFill>
              <a:srgbClr val="402000"/>
            </a:solidFill>
            <a:ln w="9525" cap="rnd">
              <a:noFill/>
              <a:round/>
              <a:headEnd type="none" w="sm" len="sm"/>
              <a:tailEnd type="none" w="sm" len="sm"/>
            </a:ln>
          </p:spPr>
          <p:txBody>
            <a:bodyPr/>
            <a:lstStyle/>
            <a:p>
              <a:endParaRPr lang="es-ES"/>
            </a:p>
          </p:txBody>
        </p:sp>
        <p:sp>
          <p:nvSpPr>
            <p:cNvPr id="85513" name="Freeform 364"/>
            <p:cNvSpPr>
              <a:spLocks/>
            </p:cNvSpPr>
            <p:nvPr/>
          </p:nvSpPr>
          <p:spPr bwMode="auto">
            <a:xfrm>
              <a:off x="1472" y="2652"/>
              <a:ext cx="87" cy="85"/>
            </a:xfrm>
            <a:custGeom>
              <a:avLst/>
              <a:gdLst>
                <a:gd name="T0" fmla="*/ 5 w 87"/>
                <a:gd name="T1" fmla="*/ 32 h 85"/>
                <a:gd name="T2" fmla="*/ 9 w 87"/>
                <a:gd name="T3" fmla="*/ 30 h 85"/>
                <a:gd name="T4" fmla="*/ 25 w 87"/>
                <a:gd name="T5" fmla="*/ 34 h 85"/>
                <a:gd name="T6" fmla="*/ 13 w 87"/>
                <a:gd name="T7" fmla="*/ 26 h 85"/>
                <a:gd name="T8" fmla="*/ 28 w 87"/>
                <a:gd name="T9" fmla="*/ 34 h 85"/>
                <a:gd name="T10" fmla="*/ 33 w 87"/>
                <a:gd name="T11" fmla="*/ 38 h 85"/>
                <a:gd name="T12" fmla="*/ 34 w 87"/>
                <a:gd name="T13" fmla="*/ 39 h 85"/>
                <a:gd name="T14" fmla="*/ 34 w 87"/>
                <a:gd name="T15" fmla="*/ 42 h 85"/>
                <a:gd name="T16" fmla="*/ 39 w 87"/>
                <a:gd name="T17" fmla="*/ 42 h 85"/>
                <a:gd name="T18" fmla="*/ 29 w 87"/>
                <a:gd name="T19" fmla="*/ 45 h 85"/>
                <a:gd name="T20" fmla="*/ 40 w 87"/>
                <a:gd name="T21" fmla="*/ 45 h 85"/>
                <a:gd name="T22" fmla="*/ 40 w 87"/>
                <a:gd name="T23" fmla="*/ 48 h 85"/>
                <a:gd name="T24" fmla="*/ 39 w 87"/>
                <a:gd name="T25" fmla="*/ 51 h 85"/>
                <a:gd name="T26" fmla="*/ 33 w 87"/>
                <a:gd name="T27" fmla="*/ 52 h 85"/>
                <a:gd name="T28" fmla="*/ 49 w 87"/>
                <a:gd name="T29" fmla="*/ 51 h 85"/>
                <a:gd name="T30" fmla="*/ 50 w 87"/>
                <a:gd name="T31" fmla="*/ 54 h 85"/>
                <a:gd name="T32" fmla="*/ 50 w 87"/>
                <a:gd name="T33" fmla="*/ 59 h 85"/>
                <a:gd name="T34" fmla="*/ 41 w 87"/>
                <a:gd name="T35" fmla="*/ 62 h 85"/>
                <a:gd name="T36" fmla="*/ 52 w 87"/>
                <a:gd name="T37" fmla="*/ 61 h 85"/>
                <a:gd name="T38" fmla="*/ 43 w 87"/>
                <a:gd name="T39" fmla="*/ 66 h 85"/>
                <a:gd name="T40" fmla="*/ 45 w 87"/>
                <a:gd name="T41" fmla="*/ 69 h 85"/>
                <a:gd name="T42" fmla="*/ 49 w 87"/>
                <a:gd name="T43" fmla="*/ 72 h 85"/>
                <a:gd name="T44" fmla="*/ 42 w 87"/>
                <a:gd name="T45" fmla="*/ 76 h 85"/>
                <a:gd name="T46" fmla="*/ 55 w 87"/>
                <a:gd name="T47" fmla="*/ 74 h 85"/>
                <a:gd name="T48" fmla="*/ 52 w 87"/>
                <a:gd name="T49" fmla="*/ 76 h 85"/>
                <a:gd name="T50" fmla="*/ 53 w 87"/>
                <a:gd name="T51" fmla="*/ 77 h 85"/>
                <a:gd name="T52" fmla="*/ 56 w 87"/>
                <a:gd name="T53" fmla="*/ 81 h 85"/>
                <a:gd name="T54" fmla="*/ 57 w 87"/>
                <a:gd name="T55" fmla="*/ 81 h 85"/>
                <a:gd name="T56" fmla="*/ 64 w 87"/>
                <a:gd name="T57" fmla="*/ 76 h 85"/>
                <a:gd name="T58" fmla="*/ 73 w 87"/>
                <a:gd name="T59" fmla="*/ 76 h 85"/>
                <a:gd name="T60" fmla="*/ 71 w 87"/>
                <a:gd name="T61" fmla="*/ 72 h 85"/>
                <a:gd name="T62" fmla="*/ 74 w 87"/>
                <a:gd name="T63" fmla="*/ 63 h 85"/>
                <a:gd name="T64" fmla="*/ 86 w 87"/>
                <a:gd name="T65" fmla="*/ 42 h 85"/>
                <a:gd name="T66" fmla="*/ 83 w 87"/>
                <a:gd name="T67" fmla="*/ 21 h 85"/>
                <a:gd name="T68" fmla="*/ 76 w 87"/>
                <a:gd name="T69" fmla="*/ 11 h 85"/>
                <a:gd name="T70" fmla="*/ 64 w 87"/>
                <a:gd name="T71" fmla="*/ 1 h 85"/>
                <a:gd name="T72" fmla="*/ 43 w 87"/>
                <a:gd name="T73" fmla="*/ 0 h 85"/>
                <a:gd name="T74" fmla="*/ 22 w 87"/>
                <a:gd name="T75" fmla="*/ 1 h 85"/>
                <a:gd name="T76" fmla="*/ 7 w 87"/>
                <a:gd name="T77" fmla="*/ 9 h 85"/>
                <a:gd name="T78" fmla="*/ 0 w 87"/>
                <a:gd name="T79" fmla="*/ 22 h 8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7"/>
                <a:gd name="T121" fmla="*/ 0 h 85"/>
                <a:gd name="T122" fmla="*/ 87 w 87"/>
                <a:gd name="T123" fmla="*/ 85 h 8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7" h="85">
                  <a:moveTo>
                    <a:pt x="0" y="22"/>
                  </a:moveTo>
                  <a:lnTo>
                    <a:pt x="5" y="32"/>
                  </a:lnTo>
                  <a:lnTo>
                    <a:pt x="13" y="34"/>
                  </a:lnTo>
                  <a:lnTo>
                    <a:pt x="9" y="30"/>
                  </a:lnTo>
                  <a:lnTo>
                    <a:pt x="17" y="32"/>
                  </a:lnTo>
                  <a:lnTo>
                    <a:pt x="25" y="34"/>
                  </a:lnTo>
                  <a:lnTo>
                    <a:pt x="17" y="30"/>
                  </a:lnTo>
                  <a:lnTo>
                    <a:pt x="13" y="26"/>
                  </a:lnTo>
                  <a:lnTo>
                    <a:pt x="23" y="32"/>
                  </a:lnTo>
                  <a:lnTo>
                    <a:pt x="28" y="34"/>
                  </a:lnTo>
                  <a:lnTo>
                    <a:pt x="35" y="34"/>
                  </a:lnTo>
                  <a:lnTo>
                    <a:pt x="33" y="38"/>
                  </a:lnTo>
                  <a:lnTo>
                    <a:pt x="29" y="39"/>
                  </a:lnTo>
                  <a:lnTo>
                    <a:pt x="34" y="39"/>
                  </a:lnTo>
                  <a:lnTo>
                    <a:pt x="39" y="38"/>
                  </a:lnTo>
                  <a:lnTo>
                    <a:pt x="34" y="42"/>
                  </a:lnTo>
                  <a:lnTo>
                    <a:pt x="29" y="43"/>
                  </a:lnTo>
                  <a:lnTo>
                    <a:pt x="39" y="42"/>
                  </a:lnTo>
                  <a:lnTo>
                    <a:pt x="33" y="44"/>
                  </a:lnTo>
                  <a:lnTo>
                    <a:pt x="29" y="45"/>
                  </a:lnTo>
                  <a:lnTo>
                    <a:pt x="34" y="45"/>
                  </a:lnTo>
                  <a:lnTo>
                    <a:pt x="40" y="45"/>
                  </a:lnTo>
                  <a:lnTo>
                    <a:pt x="32" y="49"/>
                  </a:lnTo>
                  <a:lnTo>
                    <a:pt x="40" y="48"/>
                  </a:lnTo>
                  <a:lnTo>
                    <a:pt x="42" y="47"/>
                  </a:lnTo>
                  <a:lnTo>
                    <a:pt x="39" y="51"/>
                  </a:lnTo>
                  <a:lnTo>
                    <a:pt x="35" y="51"/>
                  </a:lnTo>
                  <a:lnTo>
                    <a:pt x="33" y="52"/>
                  </a:lnTo>
                  <a:lnTo>
                    <a:pt x="42" y="52"/>
                  </a:lnTo>
                  <a:lnTo>
                    <a:pt x="49" y="51"/>
                  </a:lnTo>
                  <a:lnTo>
                    <a:pt x="52" y="51"/>
                  </a:lnTo>
                  <a:lnTo>
                    <a:pt x="50" y="54"/>
                  </a:lnTo>
                  <a:lnTo>
                    <a:pt x="53" y="55"/>
                  </a:lnTo>
                  <a:lnTo>
                    <a:pt x="50" y="59"/>
                  </a:lnTo>
                  <a:lnTo>
                    <a:pt x="47" y="60"/>
                  </a:lnTo>
                  <a:lnTo>
                    <a:pt x="41" y="62"/>
                  </a:lnTo>
                  <a:lnTo>
                    <a:pt x="45" y="62"/>
                  </a:lnTo>
                  <a:lnTo>
                    <a:pt x="52" y="61"/>
                  </a:lnTo>
                  <a:lnTo>
                    <a:pt x="48" y="64"/>
                  </a:lnTo>
                  <a:lnTo>
                    <a:pt x="43" y="66"/>
                  </a:lnTo>
                  <a:lnTo>
                    <a:pt x="38" y="68"/>
                  </a:lnTo>
                  <a:lnTo>
                    <a:pt x="45" y="69"/>
                  </a:lnTo>
                  <a:lnTo>
                    <a:pt x="51" y="68"/>
                  </a:lnTo>
                  <a:lnTo>
                    <a:pt x="49" y="72"/>
                  </a:lnTo>
                  <a:lnTo>
                    <a:pt x="47" y="74"/>
                  </a:lnTo>
                  <a:lnTo>
                    <a:pt x="42" y="76"/>
                  </a:lnTo>
                  <a:lnTo>
                    <a:pt x="48" y="76"/>
                  </a:lnTo>
                  <a:lnTo>
                    <a:pt x="55" y="74"/>
                  </a:lnTo>
                  <a:lnTo>
                    <a:pt x="56" y="72"/>
                  </a:lnTo>
                  <a:lnTo>
                    <a:pt x="52" y="76"/>
                  </a:lnTo>
                  <a:lnTo>
                    <a:pt x="47" y="77"/>
                  </a:lnTo>
                  <a:lnTo>
                    <a:pt x="53" y="77"/>
                  </a:lnTo>
                  <a:lnTo>
                    <a:pt x="57" y="76"/>
                  </a:lnTo>
                  <a:lnTo>
                    <a:pt x="56" y="81"/>
                  </a:lnTo>
                  <a:lnTo>
                    <a:pt x="53" y="84"/>
                  </a:lnTo>
                  <a:lnTo>
                    <a:pt x="57" y="81"/>
                  </a:lnTo>
                  <a:lnTo>
                    <a:pt x="63" y="76"/>
                  </a:lnTo>
                  <a:lnTo>
                    <a:pt x="64" y="76"/>
                  </a:lnTo>
                  <a:lnTo>
                    <a:pt x="68" y="77"/>
                  </a:lnTo>
                  <a:lnTo>
                    <a:pt x="73" y="76"/>
                  </a:lnTo>
                  <a:lnTo>
                    <a:pt x="71" y="76"/>
                  </a:lnTo>
                  <a:lnTo>
                    <a:pt x="71" y="72"/>
                  </a:lnTo>
                  <a:lnTo>
                    <a:pt x="71" y="68"/>
                  </a:lnTo>
                  <a:lnTo>
                    <a:pt x="74" y="63"/>
                  </a:lnTo>
                  <a:lnTo>
                    <a:pt x="81" y="56"/>
                  </a:lnTo>
                  <a:lnTo>
                    <a:pt x="86" y="42"/>
                  </a:lnTo>
                  <a:lnTo>
                    <a:pt x="86" y="30"/>
                  </a:lnTo>
                  <a:lnTo>
                    <a:pt x="83" y="21"/>
                  </a:lnTo>
                  <a:lnTo>
                    <a:pt x="76" y="17"/>
                  </a:lnTo>
                  <a:lnTo>
                    <a:pt x="76" y="11"/>
                  </a:lnTo>
                  <a:lnTo>
                    <a:pt x="72" y="6"/>
                  </a:lnTo>
                  <a:lnTo>
                    <a:pt x="64" y="1"/>
                  </a:lnTo>
                  <a:lnTo>
                    <a:pt x="55" y="0"/>
                  </a:lnTo>
                  <a:lnTo>
                    <a:pt x="43" y="0"/>
                  </a:lnTo>
                  <a:lnTo>
                    <a:pt x="32" y="0"/>
                  </a:lnTo>
                  <a:lnTo>
                    <a:pt x="22" y="1"/>
                  </a:lnTo>
                  <a:lnTo>
                    <a:pt x="13" y="6"/>
                  </a:lnTo>
                  <a:lnTo>
                    <a:pt x="7" y="9"/>
                  </a:lnTo>
                  <a:lnTo>
                    <a:pt x="1" y="12"/>
                  </a:lnTo>
                  <a:lnTo>
                    <a:pt x="0" y="22"/>
                  </a:lnTo>
                </a:path>
              </a:pathLst>
            </a:custGeom>
            <a:solidFill>
              <a:srgbClr val="201000"/>
            </a:solidFill>
            <a:ln w="9525" cap="rnd">
              <a:noFill/>
              <a:round/>
              <a:headEnd type="none" w="sm" len="sm"/>
              <a:tailEnd type="none" w="sm" len="sm"/>
            </a:ln>
          </p:spPr>
          <p:txBody>
            <a:bodyPr/>
            <a:lstStyle/>
            <a:p>
              <a:endParaRPr lang="es-ES"/>
            </a:p>
          </p:txBody>
        </p:sp>
        <p:sp>
          <p:nvSpPr>
            <p:cNvPr id="85514" name="Freeform 365"/>
            <p:cNvSpPr>
              <a:spLocks/>
            </p:cNvSpPr>
            <p:nvPr/>
          </p:nvSpPr>
          <p:spPr bwMode="auto">
            <a:xfrm>
              <a:off x="1472" y="2655"/>
              <a:ext cx="83" cy="76"/>
            </a:xfrm>
            <a:custGeom>
              <a:avLst/>
              <a:gdLst>
                <a:gd name="T0" fmla="*/ 38 w 83"/>
                <a:gd name="T1" fmla="*/ 33 h 76"/>
                <a:gd name="T2" fmla="*/ 43 w 83"/>
                <a:gd name="T3" fmla="*/ 34 h 76"/>
                <a:gd name="T4" fmla="*/ 44 w 83"/>
                <a:gd name="T5" fmla="*/ 39 h 76"/>
                <a:gd name="T6" fmla="*/ 45 w 83"/>
                <a:gd name="T7" fmla="*/ 41 h 76"/>
                <a:gd name="T8" fmla="*/ 51 w 83"/>
                <a:gd name="T9" fmla="*/ 43 h 76"/>
                <a:gd name="T10" fmla="*/ 53 w 83"/>
                <a:gd name="T11" fmla="*/ 49 h 76"/>
                <a:gd name="T12" fmla="*/ 54 w 83"/>
                <a:gd name="T13" fmla="*/ 53 h 76"/>
                <a:gd name="T14" fmla="*/ 52 w 83"/>
                <a:gd name="T15" fmla="*/ 56 h 76"/>
                <a:gd name="T16" fmla="*/ 45 w 83"/>
                <a:gd name="T17" fmla="*/ 63 h 76"/>
                <a:gd name="T18" fmla="*/ 51 w 83"/>
                <a:gd name="T19" fmla="*/ 61 h 76"/>
                <a:gd name="T20" fmla="*/ 47 w 83"/>
                <a:gd name="T21" fmla="*/ 68 h 76"/>
                <a:gd name="T22" fmla="*/ 56 w 83"/>
                <a:gd name="T23" fmla="*/ 65 h 76"/>
                <a:gd name="T24" fmla="*/ 53 w 83"/>
                <a:gd name="T25" fmla="*/ 71 h 76"/>
                <a:gd name="T26" fmla="*/ 55 w 83"/>
                <a:gd name="T27" fmla="*/ 75 h 76"/>
                <a:gd name="T28" fmla="*/ 67 w 83"/>
                <a:gd name="T29" fmla="*/ 72 h 76"/>
                <a:gd name="T30" fmla="*/ 67 w 83"/>
                <a:gd name="T31" fmla="*/ 63 h 76"/>
                <a:gd name="T32" fmla="*/ 78 w 83"/>
                <a:gd name="T33" fmla="*/ 49 h 76"/>
                <a:gd name="T34" fmla="*/ 82 w 83"/>
                <a:gd name="T35" fmla="*/ 28 h 76"/>
                <a:gd name="T36" fmla="*/ 72 w 83"/>
                <a:gd name="T37" fmla="*/ 15 h 76"/>
                <a:gd name="T38" fmla="*/ 72 w 83"/>
                <a:gd name="T39" fmla="*/ 27 h 76"/>
                <a:gd name="T40" fmla="*/ 72 w 83"/>
                <a:gd name="T41" fmla="*/ 15 h 76"/>
                <a:gd name="T42" fmla="*/ 64 w 83"/>
                <a:gd name="T43" fmla="*/ 23 h 76"/>
                <a:gd name="T44" fmla="*/ 72 w 83"/>
                <a:gd name="T45" fmla="*/ 13 h 76"/>
                <a:gd name="T46" fmla="*/ 64 w 83"/>
                <a:gd name="T47" fmla="*/ 10 h 76"/>
                <a:gd name="T48" fmla="*/ 71 w 83"/>
                <a:gd name="T49" fmla="*/ 12 h 76"/>
                <a:gd name="T50" fmla="*/ 66 w 83"/>
                <a:gd name="T51" fmla="*/ 3 h 76"/>
                <a:gd name="T52" fmla="*/ 49 w 83"/>
                <a:gd name="T53" fmla="*/ 0 h 76"/>
                <a:gd name="T54" fmla="*/ 30 w 83"/>
                <a:gd name="T55" fmla="*/ 0 h 76"/>
                <a:gd name="T56" fmla="*/ 11 w 83"/>
                <a:gd name="T57" fmla="*/ 5 h 76"/>
                <a:gd name="T58" fmla="*/ 0 w 83"/>
                <a:gd name="T59" fmla="*/ 11 h 76"/>
                <a:gd name="T60" fmla="*/ 0 w 83"/>
                <a:gd name="T61" fmla="*/ 20 h 76"/>
                <a:gd name="T62" fmla="*/ 3 w 83"/>
                <a:gd name="T63" fmla="*/ 27 h 76"/>
                <a:gd name="T64" fmla="*/ 4 w 83"/>
                <a:gd name="T65" fmla="*/ 26 h 76"/>
                <a:gd name="T66" fmla="*/ 8 w 83"/>
                <a:gd name="T67" fmla="*/ 25 h 76"/>
                <a:gd name="T68" fmla="*/ 10 w 83"/>
                <a:gd name="T69" fmla="*/ 25 h 76"/>
                <a:gd name="T70" fmla="*/ 10 w 83"/>
                <a:gd name="T71" fmla="*/ 19 h 76"/>
                <a:gd name="T72" fmla="*/ 22 w 83"/>
                <a:gd name="T73" fmla="*/ 27 h 76"/>
                <a:gd name="T74" fmla="*/ 36 w 83"/>
                <a:gd name="T75" fmla="*/ 28 h 76"/>
                <a:gd name="T76" fmla="*/ 34 w 83"/>
                <a:gd name="T77" fmla="*/ 33 h 7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3"/>
                <a:gd name="T118" fmla="*/ 0 h 76"/>
                <a:gd name="T119" fmla="*/ 83 w 83"/>
                <a:gd name="T120" fmla="*/ 76 h 7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3" h="76">
                  <a:moveTo>
                    <a:pt x="34" y="33"/>
                  </a:moveTo>
                  <a:lnTo>
                    <a:pt x="38" y="33"/>
                  </a:lnTo>
                  <a:lnTo>
                    <a:pt x="36" y="38"/>
                  </a:lnTo>
                  <a:lnTo>
                    <a:pt x="43" y="34"/>
                  </a:lnTo>
                  <a:lnTo>
                    <a:pt x="36" y="41"/>
                  </a:lnTo>
                  <a:lnTo>
                    <a:pt x="44" y="39"/>
                  </a:lnTo>
                  <a:lnTo>
                    <a:pt x="36" y="43"/>
                  </a:lnTo>
                  <a:lnTo>
                    <a:pt x="45" y="41"/>
                  </a:lnTo>
                  <a:lnTo>
                    <a:pt x="38" y="46"/>
                  </a:lnTo>
                  <a:lnTo>
                    <a:pt x="51" y="43"/>
                  </a:lnTo>
                  <a:lnTo>
                    <a:pt x="55" y="43"/>
                  </a:lnTo>
                  <a:lnTo>
                    <a:pt x="53" y="49"/>
                  </a:lnTo>
                  <a:lnTo>
                    <a:pt x="55" y="49"/>
                  </a:lnTo>
                  <a:lnTo>
                    <a:pt x="54" y="53"/>
                  </a:lnTo>
                  <a:lnTo>
                    <a:pt x="47" y="56"/>
                  </a:lnTo>
                  <a:lnTo>
                    <a:pt x="52" y="56"/>
                  </a:lnTo>
                  <a:lnTo>
                    <a:pt x="47" y="60"/>
                  </a:lnTo>
                  <a:lnTo>
                    <a:pt x="45" y="63"/>
                  </a:lnTo>
                  <a:lnTo>
                    <a:pt x="49" y="62"/>
                  </a:lnTo>
                  <a:lnTo>
                    <a:pt x="51" y="61"/>
                  </a:lnTo>
                  <a:lnTo>
                    <a:pt x="50" y="65"/>
                  </a:lnTo>
                  <a:lnTo>
                    <a:pt x="47" y="68"/>
                  </a:lnTo>
                  <a:lnTo>
                    <a:pt x="53" y="68"/>
                  </a:lnTo>
                  <a:lnTo>
                    <a:pt x="56" y="65"/>
                  </a:lnTo>
                  <a:lnTo>
                    <a:pt x="54" y="68"/>
                  </a:lnTo>
                  <a:lnTo>
                    <a:pt x="53" y="71"/>
                  </a:lnTo>
                  <a:lnTo>
                    <a:pt x="59" y="68"/>
                  </a:lnTo>
                  <a:lnTo>
                    <a:pt x="55" y="75"/>
                  </a:lnTo>
                  <a:lnTo>
                    <a:pt x="60" y="70"/>
                  </a:lnTo>
                  <a:lnTo>
                    <a:pt x="67" y="72"/>
                  </a:lnTo>
                  <a:lnTo>
                    <a:pt x="66" y="68"/>
                  </a:lnTo>
                  <a:lnTo>
                    <a:pt x="67" y="63"/>
                  </a:lnTo>
                  <a:lnTo>
                    <a:pt x="71" y="59"/>
                  </a:lnTo>
                  <a:lnTo>
                    <a:pt x="78" y="49"/>
                  </a:lnTo>
                  <a:lnTo>
                    <a:pt x="82" y="39"/>
                  </a:lnTo>
                  <a:lnTo>
                    <a:pt x="82" y="28"/>
                  </a:lnTo>
                  <a:lnTo>
                    <a:pt x="79" y="19"/>
                  </a:lnTo>
                  <a:lnTo>
                    <a:pt x="72" y="15"/>
                  </a:lnTo>
                  <a:lnTo>
                    <a:pt x="76" y="19"/>
                  </a:lnTo>
                  <a:lnTo>
                    <a:pt x="72" y="27"/>
                  </a:lnTo>
                  <a:lnTo>
                    <a:pt x="72" y="20"/>
                  </a:lnTo>
                  <a:lnTo>
                    <a:pt x="72" y="15"/>
                  </a:lnTo>
                  <a:lnTo>
                    <a:pt x="68" y="17"/>
                  </a:lnTo>
                  <a:lnTo>
                    <a:pt x="64" y="23"/>
                  </a:lnTo>
                  <a:lnTo>
                    <a:pt x="68" y="16"/>
                  </a:lnTo>
                  <a:lnTo>
                    <a:pt x="72" y="13"/>
                  </a:lnTo>
                  <a:lnTo>
                    <a:pt x="69" y="12"/>
                  </a:lnTo>
                  <a:lnTo>
                    <a:pt x="64" y="10"/>
                  </a:lnTo>
                  <a:lnTo>
                    <a:pt x="68" y="10"/>
                  </a:lnTo>
                  <a:lnTo>
                    <a:pt x="71" y="12"/>
                  </a:lnTo>
                  <a:lnTo>
                    <a:pt x="71" y="8"/>
                  </a:lnTo>
                  <a:lnTo>
                    <a:pt x="66" y="3"/>
                  </a:lnTo>
                  <a:lnTo>
                    <a:pt x="60" y="0"/>
                  </a:lnTo>
                  <a:lnTo>
                    <a:pt x="49" y="0"/>
                  </a:lnTo>
                  <a:lnTo>
                    <a:pt x="37" y="0"/>
                  </a:lnTo>
                  <a:lnTo>
                    <a:pt x="30" y="0"/>
                  </a:lnTo>
                  <a:lnTo>
                    <a:pt x="19" y="1"/>
                  </a:lnTo>
                  <a:lnTo>
                    <a:pt x="11" y="5"/>
                  </a:lnTo>
                  <a:lnTo>
                    <a:pt x="2" y="8"/>
                  </a:lnTo>
                  <a:lnTo>
                    <a:pt x="0" y="11"/>
                  </a:lnTo>
                  <a:lnTo>
                    <a:pt x="0" y="16"/>
                  </a:lnTo>
                  <a:lnTo>
                    <a:pt x="0" y="20"/>
                  </a:lnTo>
                  <a:lnTo>
                    <a:pt x="1" y="25"/>
                  </a:lnTo>
                  <a:lnTo>
                    <a:pt x="3" y="27"/>
                  </a:lnTo>
                  <a:lnTo>
                    <a:pt x="6" y="28"/>
                  </a:lnTo>
                  <a:lnTo>
                    <a:pt x="4" y="26"/>
                  </a:lnTo>
                  <a:lnTo>
                    <a:pt x="4" y="24"/>
                  </a:lnTo>
                  <a:lnTo>
                    <a:pt x="8" y="25"/>
                  </a:lnTo>
                  <a:lnTo>
                    <a:pt x="14" y="28"/>
                  </a:lnTo>
                  <a:lnTo>
                    <a:pt x="10" y="25"/>
                  </a:lnTo>
                  <a:lnTo>
                    <a:pt x="10" y="23"/>
                  </a:lnTo>
                  <a:lnTo>
                    <a:pt x="10" y="19"/>
                  </a:lnTo>
                  <a:lnTo>
                    <a:pt x="15" y="24"/>
                  </a:lnTo>
                  <a:lnTo>
                    <a:pt x="22" y="27"/>
                  </a:lnTo>
                  <a:lnTo>
                    <a:pt x="28" y="28"/>
                  </a:lnTo>
                  <a:lnTo>
                    <a:pt x="36" y="28"/>
                  </a:lnTo>
                  <a:lnTo>
                    <a:pt x="37" y="28"/>
                  </a:lnTo>
                  <a:lnTo>
                    <a:pt x="34" y="33"/>
                  </a:lnTo>
                </a:path>
              </a:pathLst>
            </a:custGeom>
            <a:solidFill>
              <a:srgbClr val="603000"/>
            </a:solidFill>
            <a:ln w="9525" cap="rnd">
              <a:noFill/>
              <a:round/>
              <a:headEnd type="none" w="sm" len="sm"/>
              <a:tailEnd type="none" w="sm" len="sm"/>
            </a:ln>
          </p:spPr>
          <p:txBody>
            <a:bodyPr/>
            <a:lstStyle/>
            <a:p>
              <a:endParaRPr lang="es-ES"/>
            </a:p>
          </p:txBody>
        </p:sp>
        <p:sp>
          <p:nvSpPr>
            <p:cNvPr id="85515" name="Freeform 366"/>
            <p:cNvSpPr>
              <a:spLocks/>
            </p:cNvSpPr>
            <p:nvPr/>
          </p:nvSpPr>
          <p:spPr bwMode="auto">
            <a:xfrm>
              <a:off x="1352" y="2843"/>
              <a:ext cx="65" cy="36"/>
            </a:xfrm>
            <a:custGeom>
              <a:avLst/>
              <a:gdLst>
                <a:gd name="T0" fmla="*/ 64 w 65"/>
                <a:gd name="T1" fmla="*/ 19 h 36"/>
                <a:gd name="T2" fmla="*/ 56 w 65"/>
                <a:gd name="T3" fmla="*/ 18 h 36"/>
                <a:gd name="T4" fmla="*/ 52 w 65"/>
                <a:gd name="T5" fmla="*/ 18 h 36"/>
                <a:gd name="T6" fmla="*/ 50 w 65"/>
                <a:gd name="T7" fmla="*/ 18 h 36"/>
                <a:gd name="T8" fmla="*/ 49 w 65"/>
                <a:gd name="T9" fmla="*/ 14 h 36"/>
                <a:gd name="T10" fmla="*/ 45 w 65"/>
                <a:gd name="T11" fmla="*/ 10 h 36"/>
                <a:gd name="T12" fmla="*/ 38 w 65"/>
                <a:gd name="T13" fmla="*/ 6 h 36"/>
                <a:gd name="T14" fmla="*/ 37 w 65"/>
                <a:gd name="T15" fmla="*/ 3 h 36"/>
                <a:gd name="T16" fmla="*/ 35 w 65"/>
                <a:gd name="T17" fmla="*/ 1 h 36"/>
                <a:gd name="T18" fmla="*/ 32 w 65"/>
                <a:gd name="T19" fmla="*/ 1 h 36"/>
                <a:gd name="T20" fmla="*/ 21 w 65"/>
                <a:gd name="T21" fmla="*/ 0 h 36"/>
                <a:gd name="T22" fmla="*/ 16 w 65"/>
                <a:gd name="T23" fmla="*/ 0 h 36"/>
                <a:gd name="T24" fmla="*/ 14 w 65"/>
                <a:gd name="T25" fmla="*/ 0 h 36"/>
                <a:gd name="T26" fmla="*/ 13 w 65"/>
                <a:gd name="T27" fmla="*/ 0 h 36"/>
                <a:gd name="T28" fmla="*/ 9 w 65"/>
                <a:gd name="T29" fmla="*/ 3 h 36"/>
                <a:gd name="T30" fmla="*/ 8 w 65"/>
                <a:gd name="T31" fmla="*/ 3 h 36"/>
                <a:gd name="T32" fmla="*/ 6 w 65"/>
                <a:gd name="T33" fmla="*/ 4 h 36"/>
                <a:gd name="T34" fmla="*/ 4 w 65"/>
                <a:gd name="T35" fmla="*/ 6 h 36"/>
                <a:gd name="T36" fmla="*/ 2 w 65"/>
                <a:gd name="T37" fmla="*/ 9 h 36"/>
                <a:gd name="T38" fmla="*/ 0 w 65"/>
                <a:gd name="T39" fmla="*/ 9 h 36"/>
                <a:gd name="T40" fmla="*/ 0 w 65"/>
                <a:gd name="T41" fmla="*/ 10 h 36"/>
                <a:gd name="T42" fmla="*/ 0 w 65"/>
                <a:gd name="T43" fmla="*/ 13 h 36"/>
                <a:gd name="T44" fmla="*/ 0 w 65"/>
                <a:gd name="T45" fmla="*/ 14 h 36"/>
                <a:gd name="T46" fmla="*/ 1 w 65"/>
                <a:gd name="T47" fmla="*/ 14 h 36"/>
                <a:gd name="T48" fmla="*/ 4 w 65"/>
                <a:gd name="T49" fmla="*/ 14 h 36"/>
                <a:gd name="T50" fmla="*/ 6 w 65"/>
                <a:gd name="T51" fmla="*/ 13 h 36"/>
                <a:gd name="T52" fmla="*/ 8 w 65"/>
                <a:gd name="T53" fmla="*/ 13 h 36"/>
                <a:gd name="T54" fmla="*/ 9 w 65"/>
                <a:gd name="T55" fmla="*/ 13 h 36"/>
                <a:gd name="T56" fmla="*/ 10 w 65"/>
                <a:gd name="T57" fmla="*/ 12 h 36"/>
                <a:gd name="T58" fmla="*/ 13 w 65"/>
                <a:gd name="T59" fmla="*/ 10 h 36"/>
                <a:gd name="T60" fmla="*/ 16 w 65"/>
                <a:gd name="T61" fmla="*/ 12 h 36"/>
                <a:gd name="T62" fmla="*/ 17 w 65"/>
                <a:gd name="T63" fmla="*/ 13 h 36"/>
                <a:gd name="T64" fmla="*/ 13 w 65"/>
                <a:gd name="T65" fmla="*/ 14 h 36"/>
                <a:gd name="T66" fmla="*/ 9 w 65"/>
                <a:gd name="T67" fmla="*/ 15 h 36"/>
                <a:gd name="T68" fmla="*/ 6 w 65"/>
                <a:gd name="T69" fmla="*/ 18 h 36"/>
                <a:gd name="T70" fmla="*/ 4 w 65"/>
                <a:gd name="T71" fmla="*/ 18 h 36"/>
                <a:gd name="T72" fmla="*/ 6 w 65"/>
                <a:gd name="T73" fmla="*/ 19 h 36"/>
                <a:gd name="T74" fmla="*/ 8 w 65"/>
                <a:gd name="T75" fmla="*/ 19 h 36"/>
                <a:gd name="T76" fmla="*/ 14 w 65"/>
                <a:gd name="T77" fmla="*/ 18 h 36"/>
                <a:gd name="T78" fmla="*/ 17 w 65"/>
                <a:gd name="T79" fmla="*/ 18 h 36"/>
                <a:gd name="T80" fmla="*/ 22 w 65"/>
                <a:gd name="T81" fmla="*/ 18 h 36"/>
                <a:gd name="T82" fmla="*/ 24 w 65"/>
                <a:gd name="T83" fmla="*/ 19 h 36"/>
                <a:gd name="T84" fmla="*/ 27 w 65"/>
                <a:gd name="T85" fmla="*/ 22 h 36"/>
                <a:gd name="T86" fmla="*/ 29 w 65"/>
                <a:gd name="T87" fmla="*/ 24 h 36"/>
                <a:gd name="T88" fmla="*/ 30 w 65"/>
                <a:gd name="T89" fmla="*/ 25 h 36"/>
                <a:gd name="T90" fmla="*/ 33 w 65"/>
                <a:gd name="T91" fmla="*/ 27 h 36"/>
                <a:gd name="T92" fmla="*/ 36 w 65"/>
                <a:gd name="T93" fmla="*/ 30 h 36"/>
                <a:gd name="T94" fmla="*/ 40 w 65"/>
                <a:gd name="T95" fmla="*/ 31 h 36"/>
                <a:gd name="T96" fmla="*/ 41 w 65"/>
                <a:gd name="T97" fmla="*/ 31 h 36"/>
                <a:gd name="T98" fmla="*/ 46 w 65"/>
                <a:gd name="T99" fmla="*/ 31 h 36"/>
                <a:gd name="T100" fmla="*/ 49 w 65"/>
                <a:gd name="T101" fmla="*/ 31 h 36"/>
                <a:gd name="T102" fmla="*/ 53 w 65"/>
                <a:gd name="T103" fmla="*/ 33 h 36"/>
                <a:gd name="T104" fmla="*/ 64 w 65"/>
                <a:gd name="T105" fmla="*/ 35 h 36"/>
                <a:gd name="T106" fmla="*/ 64 w 65"/>
                <a:gd name="T107" fmla="*/ 19 h 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36"/>
                <a:gd name="T164" fmla="*/ 65 w 65"/>
                <a:gd name="T165" fmla="*/ 36 h 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36">
                  <a:moveTo>
                    <a:pt x="64" y="19"/>
                  </a:moveTo>
                  <a:lnTo>
                    <a:pt x="56" y="18"/>
                  </a:lnTo>
                  <a:lnTo>
                    <a:pt x="52" y="18"/>
                  </a:lnTo>
                  <a:lnTo>
                    <a:pt x="50" y="18"/>
                  </a:lnTo>
                  <a:lnTo>
                    <a:pt x="49" y="14"/>
                  </a:lnTo>
                  <a:lnTo>
                    <a:pt x="45" y="10"/>
                  </a:lnTo>
                  <a:lnTo>
                    <a:pt x="38" y="6"/>
                  </a:lnTo>
                  <a:lnTo>
                    <a:pt x="37" y="3"/>
                  </a:lnTo>
                  <a:lnTo>
                    <a:pt x="35" y="1"/>
                  </a:lnTo>
                  <a:lnTo>
                    <a:pt x="32" y="1"/>
                  </a:lnTo>
                  <a:lnTo>
                    <a:pt x="21" y="0"/>
                  </a:lnTo>
                  <a:lnTo>
                    <a:pt x="16" y="0"/>
                  </a:lnTo>
                  <a:lnTo>
                    <a:pt x="14" y="0"/>
                  </a:lnTo>
                  <a:lnTo>
                    <a:pt x="13" y="0"/>
                  </a:lnTo>
                  <a:lnTo>
                    <a:pt x="9" y="3"/>
                  </a:lnTo>
                  <a:lnTo>
                    <a:pt x="8" y="3"/>
                  </a:lnTo>
                  <a:lnTo>
                    <a:pt x="6" y="4"/>
                  </a:lnTo>
                  <a:lnTo>
                    <a:pt x="4" y="6"/>
                  </a:lnTo>
                  <a:lnTo>
                    <a:pt x="2" y="9"/>
                  </a:lnTo>
                  <a:lnTo>
                    <a:pt x="0" y="9"/>
                  </a:lnTo>
                  <a:lnTo>
                    <a:pt x="0" y="10"/>
                  </a:lnTo>
                  <a:lnTo>
                    <a:pt x="0" y="13"/>
                  </a:lnTo>
                  <a:lnTo>
                    <a:pt x="0" y="14"/>
                  </a:lnTo>
                  <a:lnTo>
                    <a:pt x="1" y="14"/>
                  </a:lnTo>
                  <a:lnTo>
                    <a:pt x="4" y="14"/>
                  </a:lnTo>
                  <a:lnTo>
                    <a:pt x="6" y="13"/>
                  </a:lnTo>
                  <a:lnTo>
                    <a:pt x="8" y="13"/>
                  </a:lnTo>
                  <a:lnTo>
                    <a:pt x="9" y="13"/>
                  </a:lnTo>
                  <a:lnTo>
                    <a:pt x="10" y="12"/>
                  </a:lnTo>
                  <a:lnTo>
                    <a:pt x="13" y="10"/>
                  </a:lnTo>
                  <a:lnTo>
                    <a:pt x="16" y="12"/>
                  </a:lnTo>
                  <a:lnTo>
                    <a:pt x="17" y="13"/>
                  </a:lnTo>
                  <a:lnTo>
                    <a:pt x="13" y="14"/>
                  </a:lnTo>
                  <a:lnTo>
                    <a:pt x="9" y="15"/>
                  </a:lnTo>
                  <a:lnTo>
                    <a:pt x="6" y="18"/>
                  </a:lnTo>
                  <a:lnTo>
                    <a:pt x="4" y="18"/>
                  </a:lnTo>
                  <a:lnTo>
                    <a:pt x="6" y="19"/>
                  </a:lnTo>
                  <a:lnTo>
                    <a:pt x="8" y="19"/>
                  </a:lnTo>
                  <a:lnTo>
                    <a:pt x="14" y="18"/>
                  </a:lnTo>
                  <a:lnTo>
                    <a:pt x="17" y="18"/>
                  </a:lnTo>
                  <a:lnTo>
                    <a:pt x="22" y="18"/>
                  </a:lnTo>
                  <a:lnTo>
                    <a:pt x="24" y="19"/>
                  </a:lnTo>
                  <a:lnTo>
                    <a:pt x="27" y="22"/>
                  </a:lnTo>
                  <a:lnTo>
                    <a:pt x="29" y="24"/>
                  </a:lnTo>
                  <a:lnTo>
                    <a:pt x="30" y="25"/>
                  </a:lnTo>
                  <a:lnTo>
                    <a:pt x="33" y="27"/>
                  </a:lnTo>
                  <a:lnTo>
                    <a:pt x="36" y="30"/>
                  </a:lnTo>
                  <a:lnTo>
                    <a:pt x="40" y="31"/>
                  </a:lnTo>
                  <a:lnTo>
                    <a:pt x="41" y="31"/>
                  </a:lnTo>
                  <a:lnTo>
                    <a:pt x="46" y="31"/>
                  </a:lnTo>
                  <a:lnTo>
                    <a:pt x="49" y="31"/>
                  </a:lnTo>
                  <a:lnTo>
                    <a:pt x="53" y="33"/>
                  </a:lnTo>
                  <a:lnTo>
                    <a:pt x="64" y="35"/>
                  </a:lnTo>
                  <a:lnTo>
                    <a:pt x="64" y="19"/>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5516" name="Freeform 367"/>
            <p:cNvSpPr>
              <a:spLocks/>
            </p:cNvSpPr>
            <p:nvPr/>
          </p:nvSpPr>
          <p:spPr bwMode="auto">
            <a:xfrm>
              <a:off x="1343" y="2851"/>
              <a:ext cx="27" cy="1"/>
            </a:xfrm>
            <a:custGeom>
              <a:avLst/>
              <a:gdLst>
                <a:gd name="T0" fmla="*/ 0 w 27"/>
                <a:gd name="T1" fmla="*/ 0 h 1"/>
                <a:gd name="T2" fmla="*/ 4 w 27"/>
                <a:gd name="T3" fmla="*/ 0 h 1"/>
                <a:gd name="T4" fmla="*/ 8 w 27"/>
                <a:gd name="T5" fmla="*/ 0 h 1"/>
                <a:gd name="T6" fmla="*/ 12 w 27"/>
                <a:gd name="T7" fmla="*/ 0 h 1"/>
                <a:gd name="T8" fmla="*/ 17 w 27"/>
                <a:gd name="T9" fmla="*/ 0 h 1"/>
                <a:gd name="T10" fmla="*/ 21 w 27"/>
                <a:gd name="T11" fmla="*/ 0 h 1"/>
                <a:gd name="T12" fmla="*/ 26 w 27"/>
                <a:gd name="T13" fmla="*/ 0 h 1"/>
                <a:gd name="T14" fmla="*/ 20 w 27"/>
                <a:gd name="T15" fmla="*/ 0 h 1"/>
                <a:gd name="T16" fmla="*/ 13 w 27"/>
                <a:gd name="T17" fmla="*/ 0 h 1"/>
                <a:gd name="T18" fmla="*/ 8 w 27"/>
                <a:gd name="T19" fmla="*/ 0 h 1"/>
                <a:gd name="T20" fmla="*/ 4 w 27"/>
                <a:gd name="T21" fmla="*/ 0 h 1"/>
                <a:gd name="T22" fmla="*/ 0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0" y="0"/>
                  </a:moveTo>
                  <a:lnTo>
                    <a:pt x="4" y="0"/>
                  </a:lnTo>
                  <a:lnTo>
                    <a:pt x="8" y="0"/>
                  </a:lnTo>
                  <a:lnTo>
                    <a:pt x="12" y="0"/>
                  </a:lnTo>
                  <a:lnTo>
                    <a:pt x="17" y="0"/>
                  </a:lnTo>
                  <a:lnTo>
                    <a:pt x="21" y="0"/>
                  </a:lnTo>
                  <a:lnTo>
                    <a:pt x="26" y="0"/>
                  </a:lnTo>
                  <a:lnTo>
                    <a:pt x="20" y="0"/>
                  </a:lnTo>
                  <a:lnTo>
                    <a:pt x="13" y="0"/>
                  </a:lnTo>
                  <a:lnTo>
                    <a:pt x="8" y="0"/>
                  </a:lnTo>
                  <a:lnTo>
                    <a:pt x="4"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517" name="Freeform 368"/>
            <p:cNvSpPr>
              <a:spLocks/>
            </p:cNvSpPr>
            <p:nvPr/>
          </p:nvSpPr>
          <p:spPr bwMode="auto">
            <a:xfrm>
              <a:off x="1353" y="2843"/>
              <a:ext cx="28" cy="26"/>
            </a:xfrm>
            <a:custGeom>
              <a:avLst/>
              <a:gdLst>
                <a:gd name="T0" fmla="*/ 5 w 28"/>
                <a:gd name="T1" fmla="*/ 0 h 26"/>
                <a:gd name="T2" fmla="*/ 3 w 28"/>
                <a:gd name="T3" fmla="*/ 0 h 26"/>
                <a:gd name="T4" fmla="*/ 0 w 28"/>
                <a:gd name="T5" fmla="*/ 11 h 26"/>
                <a:gd name="T6" fmla="*/ 3 w 28"/>
                <a:gd name="T7" fmla="*/ 0 h 26"/>
                <a:gd name="T8" fmla="*/ 5 w 28"/>
                <a:gd name="T9" fmla="*/ 0 h 26"/>
                <a:gd name="T10" fmla="*/ 15 w 28"/>
                <a:gd name="T11" fmla="*/ 11 h 26"/>
                <a:gd name="T12" fmla="*/ 18 w 28"/>
                <a:gd name="T13" fmla="*/ 25 h 26"/>
                <a:gd name="T14" fmla="*/ 27 w 28"/>
                <a:gd name="T15" fmla="*/ 25 h 26"/>
                <a:gd name="T16" fmla="*/ 21 w 28"/>
                <a:gd name="T17" fmla="*/ 11 h 26"/>
                <a:gd name="T18" fmla="*/ 14 w 28"/>
                <a:gd name="T19" fmla="*/ 11 h 26"/>
                <a:gd name="T20" fmla="*/ 5 w 28"/>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
                <a:gd name="T34" fmla="*/ 0 h 26"/>
                <a:gd name="T35" fmla="*/ 28 w 28"/>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 h="26">
                  <a:moveTo>
                    <a:pt x="5" y="0"/>
                  </a:moveTo>
                  <a:lnTo>
                    <a:pt x="3" y="0"/>
                  </a:lnTo>
                  <a:lnTo>
                    <a:pt x="0" y="11"/>
                  </a:lnTo>
                  <a:lnTo>
                    <a:pt x="3" y="0"/>
                  </a:lnTo>
                  <a:lnTo>
                    <a:pt x="5" y="0"/>
                  </a:lnTo>
                  <a:lnTo>
                    <a:pt x="15" y="11"/>
                  </a:lnTo>
                  <a:lnTo>
                    <a:pt x="18" y="25"/>
                  </a:lnTo>
                  <a:lnTo>
                    <a:pt x="27" y="25"/>
                  </a:lnTo>
                  <a:lnTo>
                    <a:pt x="21" y="11"/>
                  </a:lnTo>
                  <a:lnTo>
                    <a:pt x="14" y="11"/>
                  </a:lnTo>
                  <a:lnTo>
                    <a:pt x="5" y="0"/>
                  </a:lnTo>
                </a:path>
              </a:pathLst>
            </a:custGeom>
            <a:solidFill>
              <a:srgbClr val="402000"/>
            </a:solidFill>
            <a:ln w="9525" cap="rnd">
              <a:noFill/>
              <a:round/>
              <a:headEnd type="none" w="sm" len="sm"/>
              <a:tailEnd type="none" w="sm" len="sm"/>
            </a:ln>
          </p:spPr>
          <p:txBody>
            <a:bodyPr/>
            <a:lstStyle/>
            <a:p>
              <a:endParaRPr lang="es-ES"/>
            </a:p>
          </p:txBody>
        </p:sp>
        <p:sp>
          <p:nvSpPr>
            <p:cNvPr id="85518" name="Freeform 369"/>
            <p:cNvSpPr>
              <a:spLocks/>
            </p:cNvSpPr>
            <p:nvPr/>
          </p:nvSpPr>
          <p:spPr bwMode="auto">
            <a:xfrm>
              <a:off x="1333" y="2860"/>
              <a:ext cx="27" cy="26"/>
            </a:xfrm>
            <a:custGeom>
              <a:avLst/>
              <a:gdLst>
                <a:gd name="T0" fmla="*/ 26 w 27"/>
                <a:gd name="T1" fmla="*/ 0 h 26"/>
                <a:gd name="T2" fmla="*/ 0 w 27"/>
                <a:gd name="T3" fmla="*/ 25 h 26"/>
                <a:gd name="T4" fmla="*/ 26 w 27"/>
                <a:gd name="T5" fmla="*/ 0 h 26"/>
                <a:gd name="T6" fmla="*/ 0 60000 65536"/>
                <a:gd name="T7" fmla="*/ 0 60000 65536"/>
                <a:gd name="T8" fmla="*/ 0 60000 65536"/>
                <a:gd name="T9" fmla="*/ 0 w 27"/>
                <a:gd name="T10" fmla="*/ 0 h 26"/>
                <a:gd name="T11" fmla="*/ 27 w 27"/>
                <a:gd name="T12" fmla="*/ 26 h 26"/>
              </a:gdLst>
              <a:ahLst/>
              <a:cxnLst>
                <a:cxn ang="T6">
                  <a:pos x="T0" y="T1"/>
                </a:cxn>
                <a:cxn ang="T7">
                  <a:pos x="T2" y="T3"/>
                </a:cxn>
                <a:cxn ang="T8">
                  <a:pos x="T4" y="T5"/>
                </a:cxn>
              </a:cxnLst>
              <a:rect l="T9" t="T10" r="T11" b="T12"/>
              <a:pathLst>
                <a:path w="27" h="26">
                  <a:moveTo>
                    <a:pt x="26" y="0"/>
                  </a:moveTo>
                  <a:lnTo>
                    <a:pt x="0" y="25"/>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85519" name="Freeform 370"/>
            <p:cNvSpPr>
              <a:spLocks/>
            </p:cNvSpPr>
            <p:nvPr/>
          </p:nvSpPr>
          <p:spPr bwMode="auto">
            <a:xfrm>
              <a:off x="1381" y="2852"/>
              <a:ext cx="1" cy="25"/>
            </a:xfrm>
            <a:custGeom>
              <a:avLst/>
              <a:gdLst>
                <a:gd name="T0" fmla="*/ 0 w 1"/>
                <a:gd name="T1" fmla="*/ 0 h 25"/>
                <a:gd name="T2" fmla="*/ 0 w 1"/>
                <a:gd name="T3" fmla="*/ 24 h 25"/>
                <a:gd name="T4" fmla="*/ 0 w 1"/>
                <a:gd name="T5" fmla="*/ 0 h 25"/>
                <a:gd name="T6" fmla="*/ 0 60000 65536"/>
                <a:gd name="T7" fmla="*/ 0 60000 65536"/>
                <a:gd name="T8" fmla="*/ 0 60000 65536"/>
                <a:gd name="T9" fmla="*/ 0 w 1"/>
                <a:gd name="T10" fmla="*/ 0 h 25"/>
                <a:gd name="T11" fmla="*/ 1 w 1"/>
                <a:gd name="T12" fmla="*/ 25 h 25"/>
              </a:gdLst>
              <a:ahLst/>
              <a:cxnLst>
                <a:cxn ang="T6">
                  <a:pos x="T0" y="T1"/>
                </a:cxn>
                <a:cxn ang="T7">
                  <a:pos x="T2" y="T3"/>
                </a:cxn>
                <a:cxn ang="T8">
                  <a:pos x="T4" y="T5"/>
                </a:cxn>
              </a:cxnLst>
              <a:rect l="T9" t="T10" r="T11" b="T12"/>
              <a:pathLst>
                <a:path w="1" h="25">
                  <a:moveTo>
                    <a:pt x="0" y="0"/>
                  </a:moveTo>
                  <a:lnTo>
                    <a:pt x="0" y="2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520" name="Freeform 371"/>
            <p:cNvSpPr>
              <a:spLocks/>
            </p:cNvSpPr>
            <p:nvPr/>
          </p:nvSpPr>
          <p:spPr bwMode="auto">
            <a:xfrm>
              <a:off x="1353" y="2736"/>
              <a:ext cx="220" cy="310"/>
            </a:xfrm>
            <a:custGeom>
              <a:avLst/>
              <a:gdLst>
                <a:gd name="T0" fmla="*/ 188 w 220"/>
                <a:gd name="T1" fmla="*/ 0 h 310"/>
                <a:gd name="T2" fmla="*/ 154 w 220"/>
                <a:gd name="T3" fmla="*/ 25 h 310"/>
                <a:gd name="T4" fmla="*/ 143 w 220"/>
                <a:gd name="T5" fmla="*/ 46 h 310"/>
                <a:gd name="T6" fmla="*/ 124 w 220"/>
                <a:gd name="T7" fmla="*/ 78 h 310"/>
                <a:gd name="T8" fmla="*/ 121 w 220"/>
                <a:gd name="T9" fmla="*/ 92 h 310"/>
                <a:gd name="T10" fmla="*/ 123 w 220"/>
                <a:gd name="T11" fmla="*/ 105 h 310"/>
                <a:gd name="T12" fmla="*/ 123 w 220"/>
                <a:gd name="T13" fmla="*/ 116 h 310"/>
                <a:gd name="T14" fmla="*/ 71 w 220"/>
                <a:gd name="T15" fmla="*/ 127 h 310"/>
                <a:gd name="T16" fmla="*/ 55 w 220"/>
                <a:gd name="T17" fmla="*/ 130 h 310"/>
                <a:gd name="T18" fmla="*/ 52 w 220"/>
                <a:gd name="T19" fmla="*/ 143 h 310"/>
                <a:gd name="T20" fmla="*/ 82 w 220"/>
                <a:gd name="T21" fmla="*/ 148 h 310"/>
                <a:gd name="T22" fmla="*/ 112 w 220"/>
                <a:gd name="T23" fmla="*/ 151 h 310"/>
                <a:gd name="T24" fmla="*/ 123 w 220"/>
                <a:gd name="T25" fmla="*/ 162 h 310"/>
                <a:gd name="T26" fmla="*/ 124 w 220"/>
                <a:gd name="T27" fmla="*/ 178 h 310"/>
                <a:gd name="T28" fmla="*/ 120 w 220"/>
                <a:gd name="T29" fmla="*/ 184 h 310"/>
                <a:gd name="T30" fmla="*/ 107 w 220"/>
                <a:gd name="T31" fmla="*/ 186 h 310"/>
                <a:gd name="T32" fmla="*/ 94 w 220"/>
                <a:gd name="T33" fmla="*/ 194 h 310"/>
                <a:gd name="T34" fmla="*/ 35 w 220"/>
                <a:gd name="T35" fmla="*/ 215 h 310"/>
                <a:gd name="T36" fmla="*/ 19 w 220"/>
                <a:gd name="T37" fmla="*/ 226 h 310"/>
                <a:gd name="T38" fmla="*/ 3 w 220"/>
                <a:gd name="T39" fmla="*/ 264 h 310"/>
                <a:gd name="T40" fmla="*/ 21 w 220"/>
                <a:gd name="T41" fmla="*/ 309 h 310"/>
                <a:gd name="T42" fmla="*/ 51 w 220"/>
                <a:gd name="T43" fmla="*/ 303 h 310"/>
                <a:gd name="T44" fmla="*/ 61 w 220"/>
                <a:gd name="T45" fmla="*/ 286 h 310"/>
                <a:gd name="T46" fmla="*/ 55 w 220"/>
                <a:gd name="T47" fmla="*/ 266 h 310"/>
                <a:gd name="T48" fmla="*/ 111 w 220"/>
                <a:gd name="T49" fmla="*/ 257 h 310"/>
                <a:gd name="T50" fmla="*/ 173 w 220"/>
                <a:gd name="T51" fmla="*/ 257 h 310"/>
                <a:gd name="T52" fmla="*/ 200 w 220"/>
                <a:gd name="T53" fmla="*/ 254 h 310"/>
                <a:gd name="T54" fmla="*/ 212 w 220"/>
                <a:gd name="T55" fmla="*/ 243 h 310"/>
                <a:gd name="T56" fmla="*/ 219 w 220"/>
                <a:gd name="T57" fmla="*/ 227 h 310"/>
                <a:gd name="T58" fmla="*/ 212 w 220"/>
                <a:gd name="T59" fmla="*/ 201 h 310"/>
                <a:gd name="T60" fmla="*/ 204 w 220"/>
                <a:gd name="T61" fmla="*/ 178 h 310"/>
                <a:gd name="T62" fmla="*/ 204 w 220"/>
                <a:gd name="T63" fmla="*/ 159 h 310"/>
                <a:gd name="T64" fmla="*/ 204 w 220"/>
                <a:gd name="T65" fmla="*/ 140 h 310"/>
                <a:gd name="T66" fmla="*/ 217 w 220"/>
                <a:gd name="T67" fmla="*/ 103 h 310"/>
                <a:gd name="T68" fmla="*/ 219 w 220"/>
                <a:gd name="T69" fmla="*/ 63 h 310"/>
                <a:gd name="T70" fmla="*/ 215 w 220"/>
                <a:gd name="T71" fmla="*/ 43 h 310"/>
                <a:gd name="T72" fmla="*/ 206 w 220"/>
                <a:gd name="T73" fmla="*/ 23 h 31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0"/>
                <a:gd name="T112" fmla="*/ 0 h 310"/>
                <a:gd name="T113" fmla="*/ 220 w 220"/>
                <a:gd name="T114" fmla="*/ 310 h 31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0" h="310">
                  <a:moveTo>
                    <a:pt x="192" y="12"/>
                  </a:moveTo>
                  <a:lnTo>
                    <a:pt x="188" y="0"/>
                  </a:lnTo>
                  <a:lnTo>
                    <a:pt x="151" y="15"/>
                  </a:lnTo>
                  <a:lnTo>
                    <a:pt x="154" y="25"/>
                  </a:lnTo>
                  <a:lnTo>
                    <a:pt x="150" y="37"/>
                  </a:lnTo>
                  <a:lnTo>
                    <a:pt x="143" y="46"/>
                  </a:lnTo>
                  <a:lnTo>
                    <a:pt x="137" y="64"/>
                  </a:lnTo>
                  <a:lnTo>
                    <a:pt x="124" y="78"/>
                  </a:lnTo>
                  <a:lnTo>
                    <a:pt x="122" y="87"/>
                  </a:lnTo>
                  <a:lnTo>
                    <a:pt x="121" y="92"/>
                  </a:lnTo>
                  <a:lnTo>
                    <a:pt x="122" y="100"/>
                  </a:lnTo>
                  <a:lnTo>
                    <a:pt x="123" y="105"/>
                  </a:lnTo>
                  <a:lnTo>
                    <a:pt x="123" y="111"/>
                  </a:lnTo>
                  <a:lnTo>
                    <a:pt x="123" y="116"/>
                  </a:lnTo>
                  <a:lnTo>
                    <a:pt x="89" y="124"/>
                  </a:lnTo>
                  <a:lnTo>
                    <a:pt x="71" y="127"/>
                  </a:lnTo>
                  <a:lnTo>
                    <a:pt x="56" y="127"/>
                  </a:lnTo>
                  <a:lnTo>
                    <a:pt x="55" y="130"/>
                  </a:lnTo>
                  <a:lnTo>
                    <a:pt x="53" y="137"/>
                  </a:lnTo>
                  <a:lnTo>
                    <a:pt x="52" y="143"/>
                  </a:lnTo>
                  <a:lnTo>
                    <a:pt x="66" y="147"/>
                  </a:lnTo>
                  <a:lnTo>
                    <a:pt x="82" y="148"/>
                  </a:lnTo>
                  <a:lnTo>
                    <a:pt x="96" y="148"/>
                  </a:lnTo>
                  <a:lnTo>
                    <a:pt x="112" y="151"/>
                  </a:lnTo>
                  <a:lnTo>
                    <a:pt x="123" y="148"/>
                  </a:lnTo>
                  <a:lnTo>
                    <a:pt x="123" y="162"/>
                  </a:lnTo>
                  <a:lnTo>
                    <a:pt x="126" y="170"/>
                  </a:lnTo>
                  <a:lnTo>
                    <a:pt x="124" y="178"/>
                  </a:lnTo>
                  <a:lnTo>
                    <a:pt x="126" y="183"/>
                  </a:lnTo>
                  <a:lnTo>
                    <a:pt x="120" y="184"/>
                  </a:lnTo>
                  <a:lnTo>
                    <a:pt x="117" y="185"/>
                  </a:lnTo>
                  <a:lnTo>
                    <a:pt x="107" y="186"/>
                  </a:lnTo>
                  <a:lnTo>
                    <a:pt x="102" y="192"/>
                  </a:lnTo>
                  <a:lnTo>
                    <a:pt x="94" y="194"/>
                  </a:lnTo>
                  <a:lnTo>
                    <a:pt x="50" y="208"/>
                  </a:lnTo>
                  <a:lnTo>
                    <a:pt x="35" y="215"/>
                  </a:lnTo>
                  <a:lnTo>
                    <a:pt x="25" y="217"/>
                  </a:lnTo>
                  <a:lnTo>
                    <a:pt x="19" y="226"/>
                  </a:lnTo>
                  <a:lnTo>
                    <a:pt x="11" y="240"/>
                  </a:lnTo>
                  <a:lnTo>
                    <a:pt x="3" y="264"/>
                  </a:lnTo>
                  <a:lnTo>
                    <a:pt x="0" y="303"/>
                  </a:lnTo>
                  <a:lnTo>
                    <a:pt x="21" y="309"/>
                  </a:lnTo>
                  <a:lnTo>
                    <a:pt x="38" y="309"/>
                  </a:lnTo>
                  <a:lnTo>
                    <a:pt x="51" y="303"/>
                  </a:lnTo>
                  <a:lnTo>
                    <a:pt x="62" y="302"/>
                  </a:lnTo>
                  <a:lnTo>
                    <a:pt x="61" y="286"/>
                  </a:lnTo>
                  <a:lnTo>
                    <a:pt x="55" y="272"/>
                  </a:lnTo>
                  <a:lnTo>
                    <a:pt x="55" y="266"/>
                  </a:lnTo>
                  <a:lnTo>
                    <a:pt x="85" y="264"/>
                  </a:lnTo>
                  <a:lnTo>
                    <a:pt x="111" y="257"/>
                  </a:lnTo>
                  <a:lnTo>
                    <a:pt x="149" y="257"/>
                  </a:lnTo>
                  <a:lnTo>
                    <a:pt x="173" y="257"/>
                  </a:lnTo>
                  <a:lnTo>
                    <a:pt x="185" y="257"/>
                  </a:lnTo>
                  <a:lnTo>
                    <a:pt x="200" y="254"/>
                  </a:lnTo>
                  <a:lnTo>
                    <a:pt x="206" y="251"/>
                  </a:lnTo>
                  <a:lnTo>
                    <a:pt x="212" y="243"/>
                  </a:lnTo>
                  <a:lnTo>
                    <a:pt x="216" y="239"/>
                  </a:lnTo>
                  <a:lnTo>
                    <a:pt x="219" y="227"/>
                  </a:lnTo>
                  <a:lnTo>
                    <a:pt x="217" y="217"/>
                  </a:lnTo>
                  <a:lnTo>
                    <a:pt x="212" y="201"/>
                  </a:lnTo>
                  <a:lnTo>
                    <a:pt x="204" y="184"/>
                  </a:lnTo>
                  <a:lnTo>
                    <a:pt x="204" y="178"/>
                  </a:lnTo>
                  <a:lnTo>
                    <a:pt x="206" y="172"/>
                  </a:lnTo>
                  <a:lnTo>
                    <a:pt x="204" y="159"/>
                  </a:lnTo>
                  <a:lnTo>
                    <a:pt x="204" y="154"/>
                  </a:lnTo>
                  <a:lnTo>
                    <a:pt x="204" y="140"/>
                  </a:lnTo>
                  <a:lnTo>
                    <a:pt x="209" y="124"/>
                  </a:lnTo>
                  <a:lnTo>
                    <a:pt x="217" y="103"/>
                  </a:lnTo>
                  <a:lnTo>
                    <a:pt x="219" y="80"/>
                  </a:lnTo>
                  <a:lnTo>
                    <a:pt x="219" y="63"/>
                  </a:lnTo>
                  <a:lnTo>
                    <a:pt x="219" y="49"/>
                  </a:lnTo>
                  <a:lnTo>
                    <a:pt x="215" y="43"/>
                  </a:lnTo>
                  <a:lnTo>
                    <a:pt x="210" y="33"/>
                  </a:lnTo>
                  <a:lnTo>
                    <a:pt x="206" y="23"/>
                  </a:lnTo>
                  <a:lnTo>
                    <a:pt x="192" y="12"/>
                  </a:lnTo>
                </a:path>
              </a:pathLst>
            </a:custGeom>
            <a:solidFill>
              <a:srgbClr val="002020"/>
            </a:solidFill>
            <a:ln w="12700" cap="rnd">
              <a:solidFill>
                <a:srgbClr val="000000"/>
              </a:solidFill>
              <a:round/>
              <a:headEnd type="none" w="sm" len="sm"/>
              <a:tailEnd type="none" w="sm" len="sm"/>
            </a:ln>
          </p:spPr>
          <p:txBody>
            <a:bodyPr/>
            <a:lstStyle/>
            <a:p>
              <a:endParaRPr lang="es-ES"/>
            </a:p>
          </p:txBody>
        </p:sp>
        <p:sp>
          <p:nvSpPr>
            <p:cNvPr id="85521" name="Freeform 372"/>
            <p:cNvSpPr>
              <a:spLocks/>
            </p:cNvSpPr>
            <p:nvPr/>
          </p:nvSpPr>
          <p:spPr bwMode="auto">
            <a:xfrm>
              <a:off x="1406" y="2759"/>
              <a:ext cx="138" cy="125"/>
            </a:xfrm>
            <a:custGeom>
              <a:avLst/>
              <a:gdLst>
                <a:gd name="T0" fmla="*/ 124 w 138"/>
                <a:gd name="T1" fmla="*/ 0 h 125"/>
                <a:gd name="T2" fmla="*/ 115 w 138"/>
                <a:gd name="T3" fmla="*/ 0 h 125"/>
                <a:gd name="T4" fmla="*/ 108 w 138"/>
                <a:gd name="T5" fmla="*/ 5 h 125"/>
                <a:gd name="T6" fmla="*/ 105 w 138"/>
                <a:gd name="T7" fmla="*/ 11 h 125"/>
                <a:gd name="T8" fmla="*/ 105 w 138"/>
                <a:gd name="T9" fmla="*/ 20 h 125"/>
                <a:gd name="T10" fmla="*/ 100 w 138"/>
                <a:gd name="T11" fmla="*/ 34 h 125"/>
                <a:gd name="T12" fmla="*/ 97 w 138"/>
                <a:gd name="T13" fmla="*/ 47 h 125"/>
                <a:gd name="T14" fmla="*/ 91 w 138"/>
                <a:gd name="T15" fmla="*/ 59 h 125"/>
                <a:gd name="T16" fmla="*/ 89 w 138"/>
                <a:gd name="T17" fmla="*/ 70 h 125"/>
                <a:gd name="T18" fmla="*/ 85 w 138"/>
                <a:gd name="T19" fmla="*/ 80 h 125"/>
                <a:gd name="T20" fmla="*/ 97 w 138"/>
                <a:gd name="T21" fmla="*/ 85 h 125"/>
                <a:gd name="T22" fmla="*/ 83 w 138"/>
                <a:gd name="T23" fmla="*/ 84 h 125"/>
                <a:gd name="T24" fmla="*/ 79 w 138"/>
                <a:gd name="T25" fmla="*/ 88 h 125"/>
                <a:gd name="T26" fmla="*/ 86 w 138"/>
                <a:gd name="T27" fmla="*/ 93 h 125"/>
                <a:gd name="T28" fmla="*/ 77 w 138"/>
                <a:gd name="T29" fmla="*/ 90 h 125"/>
                <a:gd name="T30" fmla="*/ 66 w 138"/>
                <a:gd name="T31" fmla="*/ 94 h 125"/>
                <a:gd name="T32" fmla="*/ 54 w 138"/>
                <a:gd name="T33" fmla="*/ 96 h 125"/>
                <a:gd name="T34" fmla="*/ 38 w 138"/>
                <a:gd name="T35" fmla="*/ 101 h 125"/>
                <a:gd name="T36" fmla="*/ 26 w 138"/>
                <a:gd name="T37" fmla="*/ 101 h 125"/>
                <a:gd name="T38" fmla="*/ 12 w 138"/>
                <a:gd name="T39" fmla="*/ 103 h 125"/>
                <a:gd name="T40" fmla="*/ 2 w 138"/>
                <a:gd name="T41" fmla="*/ 102 h 125"/>
                <a:gd name="T42" fmla="*/ 1 w 138"/>
                <a:gd name="T43" fmla="*/ 106 h 125"/>
                <a:gd name="T44" fmla="*/ 0 w 138"/>
                <a:gd name="T45" fmla="*/ 112 h 125"/>
                <a:gd name="T46" fmla="*/ 0 w 138"/>
                <a:gd name="T47" fmla="*/ 115 h 125"/>
                <a:gd name="T48" fmla="*/ 9 w 138"/>
                <a:gd name="T49" fmla="*/ 120 h 125"/>
                <a:gd name="T50" fmla="*/ 11 w 138"/>
                <a:gd name="T51" fmla="*/ 115 h 125"/>
                <a:gd name="T52" fmla="*/ 13 w 138"/>
                <a:gd name="T53" fmla="*/ 120 h 125"/>
                <a:gd name="T54" fmla="*/ 28 w 138"/>
                <a:gd name="T55" fmla="*/ 121 h 125"/>
                <a:gd name="T56" fmla="*/ 54 w 138"/>
                <a:gd name="T57" fmla="*/ 124 h 125"/>
                <a:gd name="T58" fmla="*/ 89 w 138"/>
                <a:gd name="T59" fmla="*/ 117 h 125"/>
                <a:gd name="T60" fmla="*/ 97 w 138"/>
                <a:gd name="T61" fmla="*/ 114 h 125"/>
                <a:gd name="T62" fmla="*/ 108 w 138"/>
                <a:gd name="T63" fmla="*/ 98 h 125"/>
                <a:gd name="T64" fmla="*/ 123 w 138"/>
                <a:gd name="T65" fmla="*/ 70 h 125"/>
                <a:gd name="T66" fmla="*/ 133 w 138"/>
                <a:gd name="T67" fmla="*/ 37 h 125"/>
                <a:gd name="T68" fmla="*/ 137 w 138"/>
                <a:gd name="T69" fmla="*/ 26 h 125"/>
                <a:gd name="T70" fmla="*/ 137 w 138"/>
                <a:gd name="T71" fmla="*/ 12 h 125"/>
                <a:gd name="T72" fmla="*/ 129 w 138"/>
                <a:gd name="T73" fmla="*/ 2 h 125"/>
                <a:gd name="T74" fmla="*/ 124 w 138"/>
                <a:gd name="T75" fmla="*/ 0 h 12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8"/>
                <a:gd name="T115" fmla="*/ 0 h 125"/>
                <a:gd name="T116" fmla="*/ 138 w 138"/>
                <a:gd name="T117" fmla="*/ 125 h 12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8" h="125">
                  <a:moveTo>
                    <a:pt x="124" y="0"/>
                  </a:moveTo>
                  <a:lnTo>
                    <a:pt x="115" y="0"/>
                  </a:lnTo>
                  <a:lnTo>
                    <a:pt x="108" y="5"/>
                  </a:lnTo>
                  <a:lnTo>
                    <a:pt x="105" y="11"/>
                  </a:lnTo>
                  <a:lnTo>
                    <a:pt x="105" y="20"/>
                  </a:lnTo>
                  <a:lnTo>
                    <a:pt x="100" y="34"/>
                  </a:lnTo>
                  <a:lnTo>
                    <a:pt x="97" y="47"/>
                  </a:lnTo>
                  <a:lnTo>
                    <a:pt x="91" y="59"/>
                  </a:lnTo>
                  <a:lnTo>
                    <a:pt x="89" y="70"/>
                  </a:lnTo>
                  <a:lnTo>
                    <a:pt x="85" y="80"/>
                  </a:lnTo>
                  <a:lnTo>
                    <a:pt x="97" y="85"/>
                  </a:lnTo>
                  <a:lnTo>
                    <a:pt x="83" y="84"/>
                  </a:lnTo>
                  <a:lnTo>
                    <a:pt x="79" y="88"/>
                  </a:lnTo>
                  <a:lnTo>
                    <a:pt x="86" y="93"/>
                  </a:lnTo>
                  <a:lnTo>
                    <a:pt x="77" y="90"/>
                  </a:lnTo>
                  <a:lnTo>
                    <a:pt x="66" y="94"/>
                  </a:lnTo>
                  <a:lnTo>
                    <a:pt x="54" y="96"/>
                  </a:lnTo>
                  <a:lnTo>
                    <a:pt x="38" y="101"/>
                  </a:lnTo>
                  <a:lnTo>
                    <a:pt x="26" y="101"/>
                  </a:lnTo>
                  <a:lnTo>
                    <a:pt x="12" y="103"/>
                  </a:lnTo>
                  <a:lnTo>
                    <a:pt x="2" y="102"/>
                  </a:lnTo>
                  <a:lnTo>
                    <a:pt x="1" y="106"/>
                  </a:lnTo>
                  <a:lnTo>
                    <a:pt x="0" y="112"/>
                  </a:lnTo>
                  <a:lnTo>
                    <a:pt x="0" y="115"/>
                  </a:lnTo>
                  <a:lnTo>
                    <a:pt x="9" y="120"/>
                  </a:lnTo>
                  <a:lnTo>
                    <a:pt x="11" y="115"/>
                  </a:lnTo>
                  <a:lnTo>
                    <a:pt x="13" y="120"/>
                  </a:lnTo>
                  <a:lnTo>
                    <a:pt x="28" y="121"/>
                  </a:lnTo>
                  <a:lnTo>
                    <a:pt x="54" y="124"/>
                  </a:lnTo>
                  <a:lnTo>
                    <a:pt x="89" y="117"/>
                  </a:lnTo>
                  <a:lnTo>
                    <a:pt x="97" y="114"/>
                  </a:lnTo>
                  <a:lnTo>
                    <a:pt x="108" y="98"/>
                  </a:lnTo>
                  <a:lnTo>
                    <a:pt x="123" y="70"/>
                  </a:lnTo>
                  <a:lnTo>
                    <a:pt x="133" y="37"/>
                  </a:lnTo>
                  <a:lnTo>
                    <a:pt x="137" y="26"/>
                  </a:lnTo>
                  <a:lnTo>
                    <a:pt x="137" y="12"/>
                  </a:lnTo>
                  <a:lnTo>
                    <a:pt x="129" y="2"/>
                  </a:lnTo>
                  <a:lnTo>
                    <a:pt x="124" y="0"/>
                  </a:lnTo>
                </a:path>
              </a:pathLst>
            </a:custGeom>
            <a:solidFill>
              <a:srgbClr val="004040"/>
            </a:solidFill>
            <a:ln w="9525" cap="rnd">
              <a:noFill/>
              <a:round/>
              <a:headEnd type="none" w="sm" len="sm"/>
              <a:tailEnd type="none" w="sm" len="sm"/>
            </a:ln>
          </p:spPr>
          <p:txBody>
            <a:bodyPr/>
            <a:lstStyle/>
            <a:p>
              <a:endParaRPr lang="es-ES"/>
            </a:p>
          </p:txBody>
        </p:sp>
        <p:sp>
          <p:nvSpPr>
            <p:cNvPr id="85522" name="Freeform 373"/>
            <p:cNvSpPr>
              <a:spLocks/>
            </p:cNvSpPr>
            <p:nvPr/>
          </p:nvSpPr>
          <p:spPr bwMode="auto">
            <a:xfrm>
              <a:off x="1477" y="2755"/>
              <a:ext cx="49" cy="95"/>
            </a:xfrm>
            <a:custGeom>
              <a:avLst/>
              <a:gdLst>
                <a:gd name="T0" fmla="*/ 42 w 49"/>
                <a:gd name="T1" fmla="*/ 0 h 95"/>
                <a:gd name="T2" fmla="*/ 48 w 49"/>
                <a:gd name="T3" fmla="*/ 3 h 95"/>
                <a:gd name="T4" fmla="*/ 45 w 49"/>
                <a:gd name="T5" fmla="*/ 7 h 95"/>
                <a:gd name="T6" fmla="*/ 40 w 49"/>
                <a:gd name="T7" fmla="*/ 12 h 95"/>
                <a:gd name="T8" fmla="*/ 34 w 49"/>
                <a:gd name="T9" fmla="*/ 17 h 95"/>
                <a:gd name="T10" fmla="*/ 30 w 49"/>
                <a:gd name="T11" fmla="*/ 34 h 95"/>
                <a:gd name="T12" fmla="*/ 26 w 49"/>
                <a:gd name="T13" fmla="*/ 44 h 95"/>
                <a:gd name="T14" fmla="*/ 20 w 49"/>
                <a:gd name="T15" fmla="*/ 51 h 95"/>
                <a:gd name="T16" fmla="*/ 16 w 49"/>
                <a:gd name="T17" fmla="*/ 58 h 95"/>
                <a:gd name="T18" fmla="*/ 22 w 49"/>
                <a:gd name="T19" fmla="*/ 52 h 95"/>
                <a:gd name="T20" fmla="*/ 27 w 49"/>
                <a:gd name="T21" fmla="*/ 45 h 95"/>
                <a:gd name="T22" fmla="*/ 22 w 49"/>
                <a:gd name="T23" fmla="*/ 57 h 95"/>
                <a:gd name="T24" fmla="*/ 19 w 49"/>
                <a:gd name="T25" fmla="*/ 69 h 95"/>
                <a:gd name="T26" fmla="*/ 14 w 49"/>
                <a:gd name="T27" fmla="*/ 79 h 95"/>
                <a:gd name="T28" fmla="*/ 13 w 49"/>
                <a:gd name="T29" fmla="*/ 83 h 95"/>
                <a:gd name="T30" fmla="*/ 10 w 49"/>
                <a:gd name="T31" fmla="*/ 87 h 95"/>
                <a:gd name="T32" fmla="*/ 8 w 49"/>
                <a:gd name="T33" fmla="*/ 91 h 95"/>
                <a:gd name="T34" fmla="*/ 2 w 49"/>
                <a:gd name="T35" fmla="*/ 94 h 95"/>
                <a:gd name="T36" fmla="*/ 2 w 49"/>
                <a:gd name="T37" fmla="*/ 87 h 95"/>
                <a:gd name="T38" fmla="*/ 1 w 49"/>
                <a:gd name="T39" fmla="*/ 80 h 95"/>
                <a:gd name="T40" fmla="*/ 0 w 49"/>
                <a:gd name="T41" fmla="*/ 73 h 95"/>
                <a:gd name="T42" fmla="*/ 0 w 49"/>
                <a:gd name="T43" fmla="*/ 66 h 95"/>
                <a:gd name="T44" fmla="*/ 2 w 49"/>
                <a:gd name="T45" fmla="*/ 60 h 95"/>
                <a:gd name="T46" fmla="*/ 6 w 49"/>
                <a:gd name="T47" fmla="*/ 53 h 95"/>
                <a:gd name="T48" fmla="*/ 9 w 49"/>
                <a:gd name="T49" fmla="*/ 49 h 95"/>
                <a:gd name="T50" fmla="*/ 14 w 49"/>
                <a:gd name="T51" fmla="*/ 45 h 95"/>
                <a:gd name="T52" fmla="*/ 20 w 49"/>
                <a:gd name="T53" fmla="*/ 37 h 95"/>
                <a:gd name="T54" fmla="*/ 27 w 49"/>
                <a:gd name="T55" fmla="*/ 27 h 95"/>
                <a:gd name="T56" fmla="*/ 21 w 49"/>
                <a:gd name="T57" fmla="*/ 31 h 95"/>
                <a:gd name="T58" fmla="*/ 16 w 49"/>
                <a:gd name="T59" fmla="*/ 39 h 95"/>
                <a:gd name="T60" fmla="*/ 11 w 49"/>
                <a:gd name="T61" fmla="*/ 47 h 95"/>
                <a:gd name="T62" fmla="*/ 16 w 49"/>
                <a:gd name="T63" fmla="*/ 35 h 95"/>
                <a:gd name="T64" fmla="*/ 22 w 49"/>
                <a:gd name="T65" fmla="*/ 23 h 95"/>
                <a:gd name="T66" fmla="*/ 30 w 49"/>
                <a:gd name="T67" fmla="*/ 9 h 95"/>
                <a:gd name="T68" fmla="*/ 33 w 49"/>
                <a:gd name="T69" fmla="*/ 3 h 95"/>
                <a:gd name="T70" fmla="*/ 42 w 49"/>
                <a:gd name="T71" fmla="*/ 0 h 9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9"/>
                <a:gd name="T109" fmla="*/ 0 h 95"/>
                <a:gd name="T110" fmla="*/ 49 w 49"/>
                <a:gd name="T111" fmla="*/ 95 h 9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9" h="95">
                  <a:moveTo>
                    <a:pt x="42" y="0"/>
                  </a:moveTo>
                  <a:lnTo>
                    <a:pt x="48" y="3"/>
                  </a:lnTo>
                  <a:lnTo>
                    <a:pt x="45" y="7"/>
                  </a:lnTo>
                  <a:lnTo>
                    <a:pt x="40" y="12"/>
                  </a:lnTo>
                  <a:lnTo>
                    <a:pt x="34" y="17"/>
                  </a:lnTo>
                  <a:lnTo>
                    <a:pt x="30" y="34"/>
                  </a:lnTo>
                  <a:lnTo>
                    <a:pt x="26" y="44"/>
                  </a:lnTo>
                  <a:lnTo>
                    <a:pt x="20" y="51"/>
                  </a:lnTo>
                  <a:lnTo>
                    <a:pt x="16" y="58"/>
                  </a:lnTo>
                  <a:lnTo>
                    <a:pt x="22" y="52"/>
                  </a:lnTo>
                  <a:lnTo>
                    <a:pt x="27" y="45"/>
                  </a:lnTo>
                  <a:lnTo>
                    <a:pt x="22" y="57"/>
                  </a:lnTo>
                  <a:lnTo>
                    <a:pt x="19" y="69"/>
                  </a:lnTo>
                  <a:lnTo>
                    <a:pt x="14" y="79"/>
                  </a:lnTo>
                  <a:lnTo>
                    <a:pt x="13" y="83"/>
                  </a:lnTo>
                  <a:lnTo>
                    <a:pt x="10" y="87"/>
                  </a:lnTo>
                  <a:lnTo>
                    <a:pt x="8" y="91"/>
                  </a:lnTo>
                  <a:lnTo>
                    <a:pt x="2" y="94"/>
                  </a:lnTo>
                  <a:lnTo>
                    <a:pt x="2" y="87"/>
                  </a:lnTo>
                  <a:lnTo>
                    <a:pt x="1" y="80"/>
                  </a:lnTo>
                  <a:lnTo>
                    <a:pt x="0" y="73"/>
                  </a:lnTo>
                  <a:lnTo>
                    <a:pt x="0" y="66"/>
                  </a:lnTo>
                  <a:lnTo>
                    <a:pt x="2" y="60"/>
                  </a:lnTo>
                  <a:lnTo>
                    <a:pt x="6" y="53"/>
                  </a:lnTo>
                  <a:lnTo>
                    <a:pt x="9" y="49"/>
                  </a:lnTo>
                  <a:lnTo>
                    <a:pt x="14" y="45"/>
                  </a:lnTo>
                  <a:lnTo>
                    <a:pt x="20" y="37"/>
                  </a:lnTo>
                  <a:lnTo>
                    <a:pt x="27" y="27"/>
                  </a:lnTo>
                  <a:lnTo>
                    <a:pt x="21" y="31"/>
                  </a:lnTo>
                  <a:lnTo>
                    <a:pt x="16" y="39"/>
                  </a:lnTo>
                  <a:lnTo>
                    <a:pt x="11" y="47"/>
                  </a:lnTo>
                  <a:lnTo>
                    <a:pt x="16" y="35"/>
                  </a:lnTo>
                  <a:lnTo>
                    <a:pt x="22" y="23"/>
                  </a:lnTo>
                  <a:lnTo>
                    <a:pt x="30" y="9"/>
                  </a:lnTo>
                  <a:lnTo>
                    <a:pt x="33" y="3"/>
                  </a:lnTo>
                  <a:lnTo>
                    <a:pt x="42" y="0"/>
                  </a:lnTo>
                </a:path>
              </a:pathLst>
            </a:custGeom>
            <a:solidFill>
              <a:srgbClr val="004040"/>
            </a:solidFill>
            <a:ln w="9525" cap="rnd">
              <a:noFill/>
              <a:round/>
              <a:headEnd type="none" w="sm" len="sm"/>
              <a:tailEnd type="none" w="sm" len="sm"/>
            </a:ln>
          </p:spPr>
          <p:txBody>
            <a:bodyPr/>
            <a:lstStyle/>
            <a:p>
              <a:endParaRPr lang="es-ES"/>
            </a:p>
          </p:txBody>
        </p:sp>
        <p:sp>
          <p:nvSpPr>
            <p:cNvPr id="85523" name="Freeform 374"/>
            <p:cNvSpPr>
              <a:spLocks/>
            </p:cNvSpPr>
            <p:nvPr/>
          </p:nvSpPr>
          <p:spPr bwMode="auto">
            <a:xfrm>
              <a:off x="1353" y="2747"/>
              <a:ext cx="214" cy="292"/>
            </a:xfrm>
            <a:custGeom>
              <a:avLst/>
              <a:gdLst>
                <a:gd name="T0" fmla="*/ 182 w 214"/>
                <a:gd name="T1" fmla="*/ 13 h 292"/>
                <a:gd name="T2" fmla="*/ 190 w 214"/>
                <a:gd name="T3" fmla="*/ 35 h 292"/>
                <a:gd name="T4" fmla="*/ 193 w 214"/>
                <a:gd name="T5" fmla="*/ 64 h 292"/>
                <a:gd name="T6" fmla="*/ 191 w 214"/>
                <a:gd name="T7" fmla="*/ 54 h 292"/>
                <a:gd name="T8" fmla="*/ 182 w 214"/>
                <a:gd name="T9" fmla="*/ 71 h 292"/>
                <a:gd name="T10" fmla="*/ 182 w 214"/>
                <a:gd name="T11" fmla="*/ 103 h 292"/>
                <a:gd name="T12" fmla="*/ 179 w 214"/>
                <a:gd name="T13" fmla="*/ 90 h 292"/>
                <a:gd name="T14" fmla="*/ 161 w 214"/>
                <a:gd name="T15" fmla="*/ 115 h 292"/>
                <a:gd name="T16" fmla="*/ 135 w 214"/>
                <a:gd name="T17" fmla="*/ 133 h 292"/>
                <a:gd name="T18" fmla="*/ 135 w 214"/>
                <a:gd name="T19" fmla="*/ 142 h 292"/>
                <a:gd name="T20" fmla="*/ 129 w 214"/>
                <a:gd name="T21" fmla="*/ 141 h 292"/>
                <a:gd name="T22" fmla="*/ 125 w 214"/>
                <a:gd name="T23" fmla="*/ 154 h 292"/>
                <a:gd name="T24" fmla="*/ 124 w 214"/>
                <a:gd name="T25" fmla="*/ 163 h 292"/>
                <a:gd name="T26" fmla="*/ 144 w 214"/>
                <a:gd name="T27" fmla="*/ 179 h 292"/>
                <a:gd name="T28" fmla="*/ 115 w 214"/>
                <a:gd name="T29" fmla="*/ 171 h 292"/>
                <a:gd name="T30" fmla="*/ 131 w 214"/>
                <a:gd name="T31" fmla="*/ 186 h 292"/>
                <a:gd name="T32" fmla="*/ 107 w 214"/>
                <a:gd name="T33" fmla="*/ 174 h 292"/>
                <a:gd name="T34" fmla="*/ 108 w 214"/>
                <a:gd name="T35" fmla="*/ 183 h 292"/>
                <a:gd name="T36" fmla="*/ 97 w 214"/>
                <a:gd name="T37" fmla="*/ 180 h 292"/>
                <a:gd name="T38" fmla="*/ 41 w 214"/>
                <a:gd name="T39" fmla="*/ 199 h 292"/>
                <a:gd name="T40" fmla="*/ 12 w 214"/>
                <a:gd name="T41" fmla="*/ 227 h 292"/>
                <a:gd name="T42" fmla="*/ 20 w 214"/>
                <a:gd name="T43" fmla="*/ 291 h 292"/>
                <a:gd name="T44" fmla="*/ 54 w 214"/>
                <a:gd name="T45" fmla="*/ 271 h 292"/>
                <a:gd name="T46" fmla="*/ 85 w 214"/>
                <a:gd name="T47" fmla="*/ 247 h 292"/>
                <a:gd name="T48" fmla="*/ 72 w 214"/>
                <a:gd name="T49" fmla="*/ 244 h 292"/>
                <a:gd name="T50" fmla="*/ 82 w 214"/>
                <a:gd name="T51" fmla="*/ 240 h 292"/>
                <a:gd name="T52" fmla="*/ 103 w 214"/>
                <a:gd name="T53" fmla="*/ 244 h 292"/>
                <a:gd name="T54" fmla="*/ 62 w 214"/>
                <a:gd name="T55" fmla="*/ 223 h 292"/>
                <a:gd name="T56" fmla="*/ 183 w 214"/>
                <a:gd name="T57" fmla="*/ 240 h 292"/>
                <a:gd name="T58" fmla="*/ 209 w 214"/>
                <a:gd name="T59" fmla="*/ 227 h 292"/>
                <a:gd name="T60" fmla="*/ 209 w 214"/>
                <a:gd name="T61" fmla="*/ 200 h 292"/>
                <a:gd name="T62" fmla="*/ 198 w 214"/>
                <a:gd name="T63" fmla="*/ 164 h 292"/>
                <a:gd name="T64" fmla="*/ 170 w 214"/>
                <a:gd name="T65" fmla="*/ 182 h 292"/>
                <a:gd name="T66" fmla="*/ 187 w 214"/>
                <a:gd name="T67" fmla="*/ 154 h 292"/>
                <a:gd name="T68" fmla="*/ 171 w 214"/>
                <a:gd name="T69" fmla="*/ 148 h 292"/>
                <a:gd name="T70" fmla="*/ 179 w 214"/>
                <a:gd name="T71" fmla="*/ 133 h 292"/>
                <a:gd name="T72" fmla="*/ 190 w 214"/>
                <a:gd name="T73" fmla="*/ 140 h 292"/>
                <a:gd name="T74" fmla="*/ 206 w 214"/>
                <a:gd name="T75" fmla="*/ 99 h 292"/>
                <a:gd name="T76" fmla="*/ 206 w 214"/>
                <a:gd name="T77" fmla="*/ 62 h 292"/>
                <a:gd name="T78" fmla="*/ 211 w 214"/>
                <a:gd name="T79" fmla="*/ 85 h 292"/>
                <a:gd name="T80" fmla="*/ 213 w 214"/>
                <a:gd name="T81" fmla="*/ 56 h 292"/>
                <a:gd name="T82" fmla="*/ 199 w 214"/>
                <a:gd name="T83" fmla="*/ 29 h 292"/>
                <a:gd name="T84" fmla="*/ 213 w 214"/>
                <a:gd name="T85" fmla="*/ 53 h 292"/>
                <a:gd name="T86" fmla="*/ 204 w 214"/>
                <a:gd name="T87" fmla="*/ 23 h 292"/>
                <a:gd name="T88" fmla="*/ 186 w 214"/>
                <a:gd name="T89" fmla="*/ 0 h 2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4"/>
                <a:gd name="T136" fmla="*/ 0 h 292"/>
                <a:gd name="T137" fmla="*/ 214 w 214"/>
                <a:gd name="T138" fmla="*/ 292 h 29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4" h="292">
                  <a:moveTo>
                    <a:pt x="169" y="5"/>
                  </a:moveTo>
                  <a:lnTo>
                    <a:pt x="174" y="9"/>
                  </a:lnTo>
                  <a:lnTo>
                    <a:pt x="182" y="13"/>
                  </a:lnTo>
                  <a:lnTo>
                    <a:pt x="190" y="20"/>
                  </a:lnTo>
                  <a:lnTo>
                    <a:pt x="190" y="27"/>
                  </a:lnTo>
                  <a:lnTo>
                    <a:pt x="190" y="35"/>
                  </a:lnTo>
                  <a:lnTo>
                    <a:pt x="190" y="42"/>
                  </a:lnTo>
                  <a:lnTo>
                    <a:pt x="191" y="53"/>
                  </a:lnTo>
                  <a:lnTo>
                    <a:pt x="193" y="64"/>
                  </a:lnTo>
                  <a:lnTo>
                    <a:pt x="194" y="77"/>
                  </a:lnTo>
                  <a:lnTo>
                    <a:pt x="191" y="64"/>
                  </a:lnTo>
                  <a:lnTo>
                    <a:pt x="191" y="54"/>
                  </a:lnTo>
                  <a:lnTo>
                    <a:pt x="190" y="48"/>
                  </a:lnTo>
                  <a:lnTo>
                    <a:pt x="186" y="59"/>
                  </a:lnTo>
                  <a:lnTo>
                    <a:pt x="182" y="71"/>
                  </a:lnTo>
                  <a:lnTo>
                    <a:pt x="180" y="77"/>
                  </a:lnTo>
                  <a:lnTo>
                    <a:pt x="182" y="89"/>
                  </a:lnTo>
                  <a:lnTo>
                    <a:pt x="182" y="103"/>
                  </a:lnTo>
                  <a:lnTo>
                    <a:pt x="180" y="115"/>
                  </a:lnTo>
                  <a:lnTo>
                    <a:pt x="180" y="100"/>
                  </a:lnTo>
                  <a:lnTo>
                    <a:pt x="179" y="90"/>
                  </a:lnTo>
                  <a:lnTo>
                    <a:pt x="178" y="83"/>
                  </a:lnTo>
                  <a:lnTo>
                    <a:pt x="169" y="104"/>
                  </a:lnTo>
                  <a:lnTo>
                    <a:pt x="161" y="115"/>
                  </a:lnTo>
                  <a:lnTo>
                    <a:pt x="158" y="119"/>
                  </a:lnTo>
                  <a:lnTo>
                    <a:pt x="154" y="128"/>
                  </a:lnTo>
                  <a:lnTo>
                    <a:pt x="135" y="133"/>
                  </a:lnTo>
                  <a:lnTo>
                    <a:pt x="127" y="133"/>
                  </a:lnTo>
                  <a:lnTo>
                    <a:pt x="130" y="138"/>
                  </a:lnTo>
                  <a:lnTo>
                    <a:pt x="135" y="142"/>
                  </a:lnTo>
                  <a:lnTo>
                    <a:pt x="154" y="152"/>
                  </a:lnTo>
                  <a:lnTo>
                    <a:pt x="139" y="147"/>
                  </a:lnTo>
                  <a:lnTo>
                    <a:pt x="129" y="141"/>
                  </a:lnTo>
                  <a:lnTo>
                    <a:pt x="120" y="135"/>
                  </a:lnTo>
                  <a:lnTo>
                    <a:pt x="122" y="148"/>
                  </a:lnTo>
                  <a:lnTo>
                    <a:pt x="125" y="154"/>
                  </a:lnTo>
                  <a:lnTo>
                    <a:pt x="134" y="160"/>
                  </a:lnTo>
                  <a:lnTo>
                    <a:pt x="124" y="159"/>
                  </a:lnTo>
                  <a:lnTo>
                    <a:pt x="124" y="163"/>
                  </a:lnTo>
                  <a:lnTo>
                    <a:pt x="125" y="167"/>
                  </a:lnTo>
                  <a:lnTo>
                    <a:pt x="129" y="171"/>
                  </a:lnTo>
                  <a:lnTo>
                    <a:pt x="144" y="179"/>
                  </a:lnTo>
                  <a:lnTo>
                    <a:pt x="124" y="171"/>
                  </a:lnTo>
                  <a:lnTo>
                    <a:pt x="119" y="171"/>
                  </a:lnTo>
                  <a:lnTo>
                    <a:pt x="115" y="171"/>
                  </a:lnTo>
                  <a:lnTo>
                    <a:pt x="116" y="175"/>
                  </a:lnTo>
                  <a:lnTo>
                    <a:pt x="120" y="180"/>
                  </a:lnTo>
                  <a:lnTo>
                    <a:pt x="131" y="186"/>
                  </a:lnTo>
                  <a:lnTo>
                    <a:pt x="115" y="180"/>
                  </a:lnTo>
                  <a:lnTo>
                    <a:pt x="110" y="173"/>
                  </a:lnTo>
                  <a:lnTo>
                    <a:pt x="107" y="174"/>
                  </a:lnTo>
                  <a:lnTo>
                    <a:pt x="103" y="176"/>
                  </a:lnTo>
                  <a:lnTo>
                    <a:pt x="103" y="181"/>
                  </a:lnTo>
                  <a:lnTo>
                    <a:pt x="108" y="183"/>
                  </a:lnTo>
                  <a:lnTo>
                    <a:pt x="116" y="189"/>
                  </a:lnTo>
                  <a:lnTo>
                    <a:pt x="103" y="184"/>
                  </a:lnTo>
                  <a:lnTo>
                    <a:pt x="97" y="180"/>
                  </a:lnTo>
                  <a:lnTo>
                    <a:pt x="89" y="182"/>
                  </a:lnTo>
                  <a:lnTo>
                    <a:pt x="63" y="191"/>
                  </a:lnTo>
                  <a:lnTo>
                    <a:pt x="41" y="199"/>
                  </a:lnTo>
                  <a:lnTo>
                    <a:pt x="23" y="206"/>
                  </a:lnTo>
                  <a:lnTo>
                    <a:pt x="19" y="214"/>
                  </a:lnTo>
                  <a:lnTo>
                    <a:pt x="12" y="227"/>
                  </a:lnTo>
                  <a:lnTo>
                    <a:pt x="3" y="248"/>
                  </a:lnTo>
                  <a:lnTo>
                    <a:pt x="0" y="286"/>
                  </a:lnTo>
                  <a:lnTo>
                    <a:pt x="20" y="291"/>
                  </a:lnTo>
                  <a:lnTo>
                    <a:pt x="37" y="289"/>
                  </a:lnTo>
                  <a:lnTo>
                    <a:pt x="57" y="284"/>
                  </a:lnTo>
                  <a:lnTo>
                    <a:pt x="54" y="271"/>
                  </a:lnTo>
                  <a:lnTo>
                    <a:pt x="48" y="251"/>
                  </a:lnTo>
                  <a:lnTo>
                    <a:pt x="81" y="248"/>
                  </a:lnTo>
                  <a:lnTo>
                    <a:pt x="85" y="247"/>
                  </a:lnTo>
                  <a:lnTo>
                    <a:pt x="66" y="244"/>
                  </a:lnTo>
                  <a:lnTo>
                    <a:pt x="37" y="232"/>
                  </a:lnTo>
                  <a:lnTo>
                    <a:pt x="72" y="244"/>
                  </a:lnTo>
                  <a:lnTo>
                    <a:pt x="88" y="246"/>
                  </a:lnTo>
                  <a:lnTo>
                    <a:pt x="101" y="244"/>
                  </a:lnTo>
                  <a:lnTo>
                    <a:pt x="82" y="240"/>
                  </a:lnTo>
                  <a:lnTo>
                    <a:pt x="43" y="228"/>
                  </a:lnTo>
                  <a:lnTo>
                    <a:pt x="85" y="239"/>
                  </a:lnTo>
                  <a:lnTo>
                    <a:pt x="103" y="244"/>
                  </a:lnTo>
                  <a:lnTo>
                    <a:pt x="105" y="243"/>
                  </a:lnTo>
                  <a:lnTo>
                    <a:pt x="89" y="236"/>
                  </a:lnTo>
                  <a:lnTo>
                    <a:pt x="62" y="223"/>
                  </a:lnTo>
                  <a:lnTo>
                    <a:pt x="95" y="236"/>
                  </a:lnTo>
                  <a:lnTo>
                    <a:pt x="110" y="240"/>
                  </a:lnTo>
                  <a:lnTo>
                    <a:pt x="183" y="240"/>
                  </a:lnTo>
                  <a:lnTo>
                    <a:pt x="191" y="238"/>
                  </a:lnTo>
                  <a:lnTo>
                    <a:pt x="200" y="236"/>
                  </a:lnTo>
                  <a:lnTo>
                    <a:pt x="209" y="227"/>
                  </a:lnTo>
                  <a:lnTo>
                    <a:pt x="210" y="219"/>
                  </a:lnTo>
                  <a:lnTo>
                    <a:pt x="211" y="212"/>
                  </a:lnTo>
                  <a:lnTo>
                    <a:pt x="209" y="200"/>
                  </a:lnTo>
                  <a:lnTo>
                    <a:pt x="203" y="186"/>
                  </a:lnTo>
                  <a:lnTo>
                    <a:pt x="199" y="174"/>
                  </a:lnTo>
                  <a:lnTo>
                    <a:pt x="198" y="164"/>
                  </a:lnTo>
                  <a:lnTo>
                    <a:pt x="191" y="163"/>
                  </a:lnTo>
                  <a:lnTo>
                    <a:pt x="186" y="171"/>
                  </a:lnTo>
                  <a:lnTo>
                    <a:pt x="170" y="182"/>
                  </a:lnTo>
                  <a:lnTo>
                    <a:pt x="183" y="170"/>
                  </a:lnTo>
                  <a:lnTo>
                    <a:pt x="190" y="162"/>
                  </a:lnTo>
                  <a:lnTo>
                    <a:pt x="187" y="154"/>
                  </a:lnTo>
                  <a:lnTo>
                    <a:pt x="169" y="149"/>
                  </a:lnTo>
                  <a:lnTo>
                    <a:pt x="155" y="142"/>
                  </a:lnTo>
                  <a:lnTo>
                    <a:pt x="171" y="148"/>
                  </a:lnTo>
                  <a:lnTo>
                    <a:pt x="186" y="152"/>
                  </a:lnTo>
                  <a:lnTo>
                    <a:pt x="186" y="141"/>
                  </a:lnTo>
                  <a:lnTo>
                    <a:pt x="179" y="133"/>
                  </a:lnTo>
                  <a:lnTo>
                    <a:pt x="174" y="122"/>
                  </a:lnTo>
                  <a:lnTo>
                    <a:pt x="180" y="133"/>
                  </a:lnTo>
                  <a:lnTo>
                    <a:pt x="190" y="140"/>
                  </a:lnTo>
                  <a:lnTo>
                    <a:pt x="195" y="139"/>
                  </a:lnTo>
                  <a:lnTo>
                    <a:pt x="200" y="119"/>
                  </a:lnTo>
                  <a:lnTo>
                    <a:pt x="206" y="99"/>
                  </a:lnTo>
                  <a:lnTo>
                    <a:pt x="209" y="89"/>
                  </a:lnTo>
                  <a:lnTo>
                    <a:pt x="209" y="75"/>
                  </a:lnTo>
                  <a:lnTo>
                    <a:pt x="206" y="62"/>
                  </a:lnTo>
                  <a:lnTo>
                    <a:pt x="209" y="68"/>
                  </a:lnTo>
                  <a:lnTo>
                    <a:pt x="210" y="77"/>
                  </a:lnTo>
                  <a:lnTo>
                    <a:pt x="211" y="85"/>
                  </a:lnTo>
                  <a:lnTo>
                    <a:pt x="213" y="73"/>
                  </a:lnTo>
                  <a:lnTo>
                    <a:pt x="213" y="63"/>
                  </a:lnTo>
                  <a:lnTo>
                    <a:pt x="213" y="56"/>
                  </a:lnTo>
                  <a:lnTo>
                    <a:pt x="210" y="46"/>
                  </a:lnTo>
                  <a:lnTo>
                    <a:pt x="206" y="36"/>
                  </a:lnTo>
                  <a:lnTo>
                    <a:pt x="199" y="29"/>
                  </a:lnTo>
                  <a:lnTo>
                    <a:pt x="206" y="35"/>
                  </a:lnTo>
                  <a:lnTo>
                    <a:pt x="210" y="42"/>
                  </a:lnTo>
                  <a:lnTo>
                    <a:pt x="213" y="53"/>
                  </a:lnTo>
                  <a:lnTo>
                    <a:pt x="213" y="45"/>
                  </a:lnTo>
                  <a:lnTo>
                    <a:pt x="210" y="35"/>
                  </a:lnTo>
                  <a:lnTo>
                    <a:pt x="204" y="23"/>
                  </a:lnTo>
                  <a:lnTo>
                    <a:pt x="200" y="11"/>
                  </a:lnTo>
                  <a:lnTo>
                    <a:pt x="193" y="6"/>
                  </a:lnTo>
                  <a:lnTo>
                    <a:pt x="186" y="0"/>
                  </a:lnTo>
                  <a:lnTo>
                    <a:pt x="176" y="0"/>
                  </a:lnTo>
                  <a:lnTo>
                    <a:pt x="169" y="5"/>
                  </a:lnTo>
                </a:path>
              </a:pathLst>
            </a:custGeom>
            <a:solidFill>
              <a:srgbClr val="004040"/>
            </a:solidFill>
            <a:ln w="9525" cap="rnd">
              <a:noFill/>
              <a:round/>
              <a:headEnd type="none" w="sm" len="sm"/>
              <a:tailEnd type="none" w="sm" len="sm"/>
            </a:ln>
          </p:spPr>
          <p:txBody>
            <a:bodyPr/>
            <a:lstStyle/>
            <a:p>
              <a:endParaRPr lang="es-ES"/>
            </a:p>
          </p:txBody>
        </p:sp>
        <p:sp>
          <p:nvSpPr>
            <p:cNvPr id="85524" name="Freeform 375"/>
            <p:cNvSpPr>
              <a:spLocks/>
            </p:cNvSpPr>
            <p:nvPr/>
          </p:nvSpPr>
          <p:spPr bwMode="auto">
            <a:xfrm>
              <a:off x="1525" y="2891"/>
              <a:ext cx="28" cy="26"/>
            </a:xfrm>
            <a:custGeom>
              <a:avLst/>
              <a:gdLst>
                <a:gd name="T0" fmla="*/ 23 w 28"/>
                <a:gd name="T1" fmla="*/ 0 h 26"/>
                <a:gd name="T2" fmla="*/ 4 w 28"/>
                <a:gd name="T3" fmla="*/ 0 h 26"/>
                <a:gd name="T4" fmla="*/ 0 w 28"/>
                <a:gd name="T5" fmla="*/ 10 h 26"/>
                <a:gd name="T6" fmla="*/ 4 w 28"/>
                <a:gd name="T7" fmla="*/ 19 h 26"/>
                <a:gd name="T8" fmla="*/ 23 w 28"/>
                <a:gd name="T9" fmla="*/ 25 h 26"/>
                <a:gd name="T10" fmla="*/ 27 w 28"/>
                <a:gd name="T11" fmla="*/ 19 h 26"/>
                <a:gd name="T12" fmla="*/ 27 w 28"/>
                <a:gd name="T13" fmla="*/ 5 h 26"/>
                <a:gd name="T14" fmla="*/ 23 w 28"/>
                <a:gd name="T15" fmla="*/ 0 h 26"/>
                <a:gd name="T16" fmla="*/ 0 60000 65536"/>
                <a:gd name="T17" fmla="*/ 0 60000 65536"/>
                <a:gd name="T18" fmla="*/ 0 60000 65536"/>
                <a:gd name="T19" fmla="*/ 0 60000 65536"/>
                <a:gd name="T20" fmla="*/ 0 60000 65536"/>
                <a:gd name="T21" fmla="*/ 0 60000 65536"/>
                <a:gd name="T22" fmla="*/ 0 60000 65536"/>
                <a:gd name="T23" fmla="*/ 0 60000 65536"/>
                <a:gd name="T24" fmla="*/ 0 w 28"/>
                <a:gd name="T25" fmla="*/ 0 h 26"/>
                <a:gd name="T26" fmla="*/ 28 w 28"/>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 h="26">
                  <a:moveTo>
                    <a:pt x="23" y="0"/>
                  </a:moveTo>
                  <a:lnTo>
                    <a:pt x="4" y="0"/>
                  </a:lnTo>
                  <a:lnTo>
                    <a:pt x="0" y="10"/>
                  </a:lnTo>
                  <a:lnTo>
                    <a:pt x="4" y="19"/>
                  </a:lnTo>
                  <a:lnTo>
                    <a:pt x="23" y="25"/>
                  </a:lnTo>
                  <a:lnTo>
                    <a:pt x="27" y="19"/>
                  </a:lnTo>
                  <a:lnTo>
                    <a:pt x="27" y="5"/>
                  </a:lnTo>
                  <a:lnTo>
                    <a:pt x="23" y="0"/>
                  </a:lnTo>
                </a:path>
              </a:pathLst>
            </a:custGeom>
            <a:solidFill>
              <a:srgbClr val="004040"/>
            </a:solidFill>
            <a:ln w="9525" cap="rnd">
              <a:noFill/>
              <a:round/>
              <a:headEnd type="none" w="sm" len="sm"/>
              <a:tailEnd type="none" w="sm" len="sm"/>
            </a:ln>
          </p:spPr>
          <p:txBody>
            <a:bodyPr/>
            <a:lstStyle/>
            <a:p>
              <a:endParaRPr lang="es-ES"/>
            </a:p>
          </p:txBody>
        </p:sp>
        <p:sp>
          <p:nvSpPr>
            <p:cNvPr id="85525" name="Freeform 376"/>
            <p:cNvSpPr>
              <a:spLocks/>
            </p:cNvSpPr>
            <p:nvPr/>
          </p:nvSpPr>
          <p:spPr bwMode="auto">
            <a:xfrm>
              <a:off x="1440" y="2963"/>
              <a:ext cx="94" cy="26"/>
            </a:xfrm>
            <a:custGeom>
              <a:avLst/>
              <a:gdLst>
                <a:gd name="T0" fmla="*/ 0 w 94"/>
                <a:gd name="T1" fmla="*/ 0 h 26"/>
                <a:gd name="T2" fmla="*/ 26 w 94"/>
                <a:gd name="T3" fmla="*/ 10 h 26"/>
                <a:gd name="T4" fmla="*/ 45 w 94"/>
                <a:gd name="T5" fmla="*/ 17 h 26"/>
                <a:gd name="T6" fmla="*/ 64 w 94"/>
                <a:gd name="T7" fmla="*/ 19 h 26"/>
                <a:gd name="T8" fmla="*/ 79 w 94"/>
                <a:gd name="T9" fmla="*/ 19 h 26"/>
                <a:gd name="T10" fmla="*/ 93 w 94"/>
                <a:gd name="T11" fmla="*/ 19 h 26"/>
                <a:gd name="T12" fmla="*/ 79 w 94"/>
                <a:gd name="T13" fmla="*/ 25 h 26"/>
                <a:gd name="T14" fmla="*/ 57 w 94"/>
                <a:gd name="T15" fmla="*/ 25 h 26"/>
                <a:gd name="T16" fmla="*/ 33 w 94"/>
                <a:gd name="T17" fmla="*/ 17 h 26"/>
                <a:gd name="T18" fmla="*/ 20 w 94"/>
                <a:gd name="T19" fmla="*/ 13 h 26"/>
                <a:gd name="T20" fmla="*/ 0 w 94"/>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26"/>
                <a:gd name="T35" fmla="*/ 94 w 94"/>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26">
                  <a:moveTo>
                    <a:pt x="0" y="0"/>
                  </a:moveTo>
                  <a:lnTo>
                    <a:pt x="26" y="10"/>
                  </a:lnTo>
                  <a:lnTo>
                    <a:pt x="45" y="17"/>
                  </a:lnTo>
                  <a:lnTo>
                    <a:pt x="64" y="19"/>
                  </a:lnTo>
                  <a:lnTo>
                    <a:pt x="79" y="19"/>
                  </a:lnTo>
                  <a:lnTo>
                    <a:pt x="93" y="19"/>
                  </a:lnTo>
                  <a:lnTo>
                    <a:pt x="79" y="25"/>
                  </a:lnTo>
                  <a:lnTo>
                    <a:pt x="57" y="25"/>
                  </a:lnTo>
                  <a:lnTo>
                    <a:pt x="33" y="17"/>
                  </a:lnTo>
                  <a:lnTo>
                    <a:pt x="20" y="13"/>
                  </a:lnTo>
                  <a:lnTo>
                    <a:pt x="0" y="0"/>
                  </a:lnTo>
                </a:path>
              </a:pathLst>
            </a:custGeom>
            <a:solidFill>
              <a:srgbClr val="002020"/>
            </a:solidFill>
            <a:ln w="9525" cap="rnd">
              <a:noFill/>
              <a:round/>
              <a:headEnd type="none" w="sm" len="sm"/>
              <a:tailEnd type="none" w="sm" len="sm"/>
            </a:ln>
          </p:spPr>
          <p:txBody>
            <a:bodyPr/>
            <a:lstStyle/>
            <a:p>
              <a:endParaRPr lang="es-ES"/>
            </a:p>
          </p:txBody>
        </p:sp>
        <p:sp>
          <p:nvSpPr>
            <p:cNvPr id="85526" name="Freeform 377"/>
            <p:cNvSpPr>
              <a:spLocks/>
            </p:cNvSpPr>
            <p:nvPr/>
          </p:nvSpPr>
          <p:spPr bwMode="auto">
            <a:xfrm>
              <a:off x="1500" y="2831"/>
              <a:ext cx="123" cy="172"/>
            </a:xfrm>
            <a:custGeom>
              <a:avLst/>
              <a:gdLst>
                <a:gd name="T0" fmla="*/ 55 w 123"/>
                <a:gd name="T1" fmla="*/ 24 h 172"/>
                <a:gd name="T2" fmla="*/ 76 w 123"/>
                <a:gd name="T3" fmla="*/ 21 h 172"/>
                <a:gd name="T4" fmla="*/ 90 w 123"/>
                <a:gd name="T5" fmla="*/ 18 h 172"/>
                <a:gd name="T6" fmla="*/ 95 w 123"/>
                <a:gd name="T7" fmla="*/ 11 h 172"/>
                <a:gd name="T8" fmla="*/ 95 w 123"/>
                <a:gd name="T9" fmla="*/ 6 h 172"/>
                <a:gd name="T10" fmla="*/ 98 w 123"/>
                <a:gd name="T11" fmla="*/ 1 h 172"/>
                <a:gd name="T12" fmla="*/ 111 w 123"/>
                <a:gd name="T13" fmla="*/ 0 h 172"/>
                <a:gd name="T14" fmla="*/ 122 w 123"/>
                <a:gd name="T15" fmla="*/ 0 h 172"/>
                <a:gd name="T16" fmla="*/ 108 w 123"/>
                <a:gd name="T17" fmla="*/ 132 h 172"/>
                <a:gd name="T18" fmla="*/ 98 w 123"/>
                <a:gd name="T19" fmla="*/ 144 h 172"/>
                <a:gd name="T20" fmla="*/ 86 w 123"/>
                <a:gd name="T21" fmla="*/ 156 h 172"/>
                <a:gd name="T22" fmla="*/ 68 w 123"/>
                <a:gd name="T23" fmla="*/ 165 h 172"/>
                <a:gd name="T24" fmla="*/ 47 w 123"/>
                <a:gd name="T25" fmla="*/ 169 h 172"/>
                <a:gd name="T26" fmla="*/ 20 w 123"/>
                <a:gd name="T27" fmla="*/ 171 h 172"/>
                <a:gd name="T28" fmla="*/ 4 w 123"/>
                <a:gd name="T29" fmla="*/ 168 h 172"/>
                <a:gd name="T30" fmla="*/ 0 w 123"/>
                <a:gd name="T31" fmla="*/ 159 h 172"/>
                <a:gd name="T32" fmla="*/ 1 w 123"/>
                <a:gd name="T33" fmla="*/ 147 h 172"/>
                <a:gd name="T34" fmla="*/ 14 w 123"/>
                <a:gd name="T35" fmla="*/ 108 h 172"/>
                <a:gd name="T36" fmla="*/ 23 w 123"/>
                <a:gd name="T37" fmla="*/ 71 h 172"/>
                <a:gd name="T38" fmla="*/ 28 w 123"/>
                <a:gd name="T39" fmla="*/ 44 h 172"/>
                <a:gd name="T40" fmla="*/ 28 w 123"/>
                <a:gd name="T41" fmla="*/ 35 h 172"/>
                <a:gd name="T42" fmla="*/ 34 w 123"/>
                <a:gd name="T43" fmla="*/ 26 h 172"/>
                <a:gd name="T44" fmla="*/ 41 w 123"/>
                <a:gd name="T45" fmla="*/ 24 h 172"/>
                <a:gd name="T46" fmla="*/ 55 w 123"/>
                <a:gd name="T47" fmla="*/ 24 h 17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3"/>
                <a:gd name="T73" fmla="*/ 0 h 172"/>
                <a:gd name="T74" fmla="*/ 123 w 123"/>
                <a:gd name="T75" fmla="*/ 172 h 17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3" h="172">
                  <a:moveTo>
                    <a:pt x="55" y="24"/>
                  </a:moveTo>
                  <a:lnTo>
                    <a:pt x="76" y="21"/>
                  </a:lnTo>
                  <a:lnTo>
                    <a:pt x="90" y="18"/>
                  </a:lnTo>
                  <a:lnTo>
                    <a:pt x="95" y="11"/>
                  </a:lnTo>
                  <a:lnTo>
                    <a:pt x="95" y="6"/>
                  </a:lnTo>
                  <a:lnTo>
                    <a:pt x="98" y="1"/>
                  </a:lnTo>
                  <a:lnTo>
                    <a:pt x="111" y="0"/>
                  </a:lnTo>
                  <a:lnTo>
                    <a:pt x="122" y="0"/>
                  </a:lnTo>
                  <a:lnTo>
                    <a:pt x="108" y="132"/>
                  </a:lnTo>
                  <a:lnTo>
                    <a:pt x="98" y="144"/>
                  </a:lnTo>
                  <a:lnTo>
                    <a:pt x="86" y="156"/>
                  </a:lnTo>
                  <a:lnTo>
                    <a:pt x="68" y="165"/>
                  </a:lnTo>
                  <a:lnTo>
                    <a:pt x="47" y="169"/>
                  </a:lnTo>
                  <a:lnTo>
                    <a:pt x="20" y="171"/>
                  </a:lnTo>
                  <a:lnTo>
                    <a:pt x="4" y="168"/>
                  </a:lnTo>
                  <a:lnTo>
                    <a:pt x="0" y="159"/>
                  </a:lnTo>
                  <a:lnTo>
                    <a:pt x="1" y="147"/>
                  </a:lnTo>
                  <a:lnTo>
                    <a:pt x="14" y="108"/>
                  </a:lnTo>
                  <a:lnTo>
                    <a:pt x="23" y="71"/>
                  </a:lnTo>
                  <a:lnTo>
                    <a:pt x="28" y="44"/>
                  </a:lnTo>
                  <a:lnTo>
                    <a:pt x="28" y="35"/>
                  </a:lnTo>
                  <a:lnTo>
                    <a:pt x="34" y="26"/>
                  </a:lnTo>
                  <a:lnTo>
                    <a:pt x="41" y="24"/>
                  </a:lnTo>
                  <a:lnTo>
                    <a:pt x="55" y="24"/>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85527" name="Freeform 378"/>
            <p:cNvSpPr>
              <a:spLocks/>
            </p:cNvSpPr>
            <p:nvPr/>
          </p:nvSpPr>
          <p:spPr bwMode="auto">
            <a:xfrm>
              <a:off x="1516" y="2837"/>
              <a:ext cx="102" cy="156"/>
            </a:xfrm>
            <a:custGeom>
              <a:avLst/>
              <a:gdLst>
                <a:gd name="T0" fmla="*/ 37 w 102"/>
                <a:gd name="T1" fmla="*/ 29 h 156"/>
                <a:gd name="T2" fmla="*/ 54 w 102"/>
                <a:gd name="T3" fmla="*/ 28 h 156"/>
                <a:gd name="T4" fmla="*/ 73 w 102"/>
                <a:gd name="T5" fmla="*/ 26 h 156"/>
                <a:gd name="T6" fmla="*/ 85 w 102"/>
                <a:gd name="T7" fmla="*/ 18 h 156"/>
                <a:gd name="T8" fmla="*/ 93 w 102"/>
                <a:gd name="T9" fmla="*/ 13 h 156"/>
                <a:gd name="T10" fmla="*/ 101 w 102"/>
                <a:gd name="T11" fmla="*/ 0 h 156"/>
                <a:gd name="T12" fmla="*/ 88 w 102"/>
                <a:gd name="T13" fmla="*/ 119 h 156"/>
                <a:gd name="T14" fmla="*/ 79 w 102"/>
                <a:gd name="T15" fmla="*/ 129 h 156"/>
                <a:gd name="T16" fmla="*/ 70 w 102"/>
                <a:gd name="T17" fmla="*/ 139 h 156"/>
                <a:gd name="T18" fmla="*/ 59 w 102"/>
                <a:gd name="T19" fmla="*/ 147 h 156"/>
                <a:gd name="T20" fmla="*/ 48 w 102"/>
                <a:gd name="T21" fmla="*/ 150 h 156"/>
                <a:gd name="T22" fmla="*/ 37 w 102"/>
                <a:gd name="T23" fmla="*/ 152 h 156"/>
                <a:gd name="T24" fmla="*/ 23 w 102"/>
                <a:gd name="T25" fmla="*/ 155 h 156"/>
                <a:gd name="T26" fmla="*/ 10 w 102"/>
                <a:gd name="T27" fmla="*/ 155 h 156"/>
                <a:gd name="T28" fmla="*/ 3 w 102"/>
                <a:gd name="T29" fmla="*/ 152 h 156"/>
                <a:gd name="T30" fmla="*/ 0 w 102"/>
                <a:gd name="T31" fmla="*/ 147 h 156"/>
                <a:gd name="T32" fmla="*/ 1 w 102"/>
                <a:gd name="T33" fmla="*/ 137 h 156"/>
                <a:gd name="T34" fmla="*/ 11 w 102"/>
                <a:gd name="T35" fmla="*/ 116 h 156"/>
                <a:gd name="T36" fmla="*/ 26 w 102"/>
                <a:gd name="T37" fmla="*/ 46 h 156"/>
                <a:gd name="T38" fmla="*/ 28 w 102"/>
                <a:gd name="T39" fmla="*/ 36 h 156"/>
                <a:gd name="T40" fmla="*/ 37 w 102"/>
                <a:gd name="T41" fmla="*/ 29 h 15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2"/>
                <a:gd name="T64" fmla="*/ 0 h 156"/>
                <a:gd name="T65" fmla="*/ 102 w 102"/>
                <a:gd name="T66" fmla="*/ 156 h 15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2" h="156">
                  <a:moveTo>
                    <a:pt x="37" y="29"/>
                  </a:moveTo>
                  <a:lnTo>
                    <a:pt x="54" y="28"/>
                  </a:lnTo>
                  <a:lnTo>
                    <a:pt x="73" y="26"/>
                  </a:lnTo>
                  <a:lnTo>
                    <a:pt x="85" y="18"/>
                  </a:lnTo>
                  <a:lnTo>
                    <a:pt x="93" y="13"/>
                  </a:lnTo>
                  <a:lnTo>
                    <a:pt x="101" y="0"/>
                  </a:lnTo>
                  <a:lnTo>
                    <a:pt x="88" y="119"/>
                  </a:lnTo>
                  <a:lnTo>
                    <a:pt x="79" y="129"/>
                  </a:lnTo>
                  <a:lnTo>
                    <a:pt x="70" y="139"/>
                  </a:lnTo>
                  <a:lnTo>
                    <a:pt x="59" y="147"/>
                  </a:lnTo>
                  <a:lnTo>
                    <a:pt x="48" y="150"/>
                  </a:lnTo>
                  <a:lnTo>
                    <a:pt x="37" y="152"/>
                  </a:lnTo>
                  <a:lnTo>
                    <a:pt x="23" y="155"/>
                  </a:lnTo>
                  <a:lnTo>
                    <a:pt x="10" y="155"/>
                  </a:lnTo>
                  <a:lnTo>
                    <a:pt x="3" y="152"/>
                  </a:lnTo>
                  <a:lnTo>
                    <a:pt x="0" y="147"/>
                  </a:lnTo>
                  <a:lnTo>
                    <a:pt x="1" y="137"/>
                  </a:lnTo>
                  <a:lnTo>
                    <a:pt x="11" y="116"/>
                  </a:lnTo>
                  <a:lnTo>
                    <a:pt x="26" y="46"/>
                  </a:lnTo>
                  <a:lnTo>
                    <a:pt x="28" y="36"/>
                  </a:lnTo>
                  <a:lnTo>
                    <a:pt x="37" y="29"/>
                  </a:lnTo>
                </a:path>
              </a:pathLst>
            </a:custGeom>
            <a:solidFill>
              <a:srgbClr val="606060"/>
            </a:solidFill>
            <a:ln w="9525" cap="rnd">
              <a:noFill/>
              <a:round/>
              <a:headEnd type="none" w="sm" len="sm"/>
              <a:tailEnd type="none" w="sm" len="sm"/>
            </a:ln>
          </p:spPr>
          <p:txBody>
            <a:bodyPr/>
            <a:lstStyle/>
            <a:p>
              <a:endParaRPr lang="es-ES"/>
            </a:p>
          </p:txBody>
        </p:sp>
        <p:sp>
          <p:nvSpPr>
            <p:cNvPr id="85528" name="Freeform 379"/>
            <p:cNvSpPr>
              <a:spLocks/>
            </p:cNvSpPr>
            <p:nvPr/>
          </p:nvSpPr>
          <p:spPr bwMode="auto">
            <a:xfrm>
              <a:off x="960" y="2783"/>
              <a:ext cx="80" cy="33"/>
            </a:xfrm>
            <a:custGeom>
              <a:avLst/>
              <a:gdLst>
                <a:gd name="T0" fmla="*/ 0 w 80"/>
                <a:gd name="T1" fmla="*/ 11 h 33"/>
                <a:gd name="T2" fmla="*/ 8 w 80"/>
                <a:gd name="T3" fmla="*/ 11 h 33"/>
                <a:gd name="T4" fmla="*/ 11 w 80"/>
                <a:gd name="T5" fmla="*/ 8 h 33"/>
                <a:gd name="T6" fmla="*/ 25 w 80"/>
                <a:gd name="T7" fmla="*/ 1 h 33"/>
                <a:gd name="T8" fmla="*/ 29 w 80"/>
                <a:gd name="T9" fmla="*/ 0 h 33"/>
                <a:gd name="T10" fmla="*/ 33 w 80"/>
                <a:gd name="T11" fmla="*/ 0 h 33"/>
                <a:gd name="T12" fmla="*/ 36 w 80"/>
                <a:gd name="T13" fmla="*/ 0 h 33"/>
                <a:gd name="T14" fmla="*/ 47 w 80"/>
                <a:gd name="T15" fmla="*/ 0 h 33"/>
                <a:gd name="T16" fmla="*/ 52 w 80"/>
                <a:gd name="T17" fmla="*/ 0 h 33"/>
                <a:gd name="T18" fmla="*/ 57 w 80"/>
                <a:gd name="T19" fmla="*/ 0 h 33"/>
                <a:gd name="T20" fmla="*/ 59 w 80"/>
                <a:gd name="T21" fmla="*/ 3 h 33"/>
                <a:gd name="T22" fmla="*/ 65 w 80"/>
                <a:gd name="T23" fmla="*/ 6 h 33"/>
                <a:gd name="T24" fmla="*/ 70 w 80"/>
                <a:gd name="T25" fmla="*/ 8 h 33"/>
                <a:gd name="T26" fmla="*/ 71 w 80"/>
                <a:gd name="T27" fmla="*/ 8 h 33"/>
                <a:gd name="T28" fmla="*/ 75 w 80"/>
                <a:gd name="T29" fmla="*/ 9 h 33"/>
                <a:gd name="T30" fmla="*/ 79 w 80"/>
                <a:gd name="T31" fmla="*/ 11 h 33"/>
                <a:gd name="T32" fmla="*/ 79 w 80"/>
                <a:gd name="T33" fmla="*/ 12 h 33"/>
                <a:gd name="T34" fmla="*/ 79 w 80"/>
                <a:gd name="T35" fmla="*/ 14 h 33"/>
                <a:gd name="T36" fmla="*/ 79 w 80"/>
                <a:gd name="T37" fmla="*/ 16 h 33"/>
                <a:gd name="T38" fmla="*/ 77 w 80"/>
                <a:gd name="T39" fmla="*/ 18 h 33"/>
                <a:gd name="T40" fmla="*/ 75 w 80"/>
                <a:gd name="T41" fmla="*/ 20 h 33"/>
                <a:gd name="T42" fmla="*/ 70 w 80"/>
                <a:gd name="T43" fmla="*/ 20 h 33"/>
                <a:gd name="T44" fmla="*/ 69 w 80"/>
                <a:gd name="T45" fmla="*/ 21 h 33"/>
                <a:gd name="T46" fmla="*/ 65 w 80"/>
                <a:gd name="T47" fmla="*/ 22 h 33"/>
                <a:gd name="T48" fmla="*/ 52 w 80"/>
                <a:gd name="T49" fmla="*/ 21 h 33"/>
                <a:gd name="T50" fmla="*/ 45 w 80"/>
                <a:gd name="T51" fmla="*/ 21 h 33"/>
                <a:gd name="T52" fmla="*/ 40 w 80"/>
                <a:gd name="T53" fmla="*/ 24 h 33"/>
                <a:gd name="T54" fmla="*/ 35 w 80"/>
                <a:gd name="T55" fmla="*/ 25 h 33"/>
                <a:gd name="T56" fmla="*/ 28 w 80"/>
                <a:gd name="T57" fmla="*/ 29 h 33"/>
                <a:gd name="T58" fmla="*/ 25 w 80"/>
                <a:gd name="T59" fmla="*/ 30 h 33"/>
                <a:gd name="T60" fmla="*/ 19 w 80"/>
                <a:gd name="T61" fmla="*/ 32 h 33"/>
                <a:gd name="T62" fmla="*/ 10 w 80"/>
                <a:gd name="T63" fmla="*/ 30 h 33"/>
                <a:gd name="T64" fmla="*/ 3 w 80"/>
                <a:gd name="T65" fmla="*/ 32 h 33"/>
                <a:gd name="T66" fmla="*/ 0 w 80"/>
                <a:gd name="T67" fmla="*/ 11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3"/>
                <a:gd name="T104" fmla="*/ 80 w 80"/>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3">
                  <a:moveTo>
                    <a:pt x="0" y="11"/>
                  </a:moveTo>
                  <a:lnTo>
                    <a:pt x="8" y="11"/>
                  </a:lnTo>
                  <a:lnTo>
                    <a:pt x="11" y="8"/>
                  </a:lnTo>
                  <a:lnTo>
                    <a:pt x="25" y="1"/>
                  </a:lnTo>
                  <a:lnTo>
                    <a:pt x="29" y="0"/>
                  </a:lnTo>
                  <a:lnTo>
                    <a:pt x="33" y="0"/>
                  </a:lnTo>
                  <a:lnTo>
                    <a:pt x="36" y="0"/>
                  </a:lnTo>
                  <a:lnTo>
                    <a:pt x="47" y="0"/>
                  </a:lnTo>
                  <a:lnTo>
                    <a:pt x="52" y="0"/>
                  </a:lnTo>
                  <a:lnTo>
                    <a:pt x="57" y="0"/>
                  </a:lnTo>
                  <a:lnTo>
                    <a:pt x="59" y="3"/>
                  </a:lnTo>
                  <a:lnTo>
                    <a:pt x="65" y="6"/>
                  </a:lnTo>
                  <a:lnTo>
                    <a:pt x="70" y="8"/>
                  </a:lnTo>
                  <a:lnTo>
                    <a:pt x="71" y="8"/>
                  </a:lnTo>
                  <a:lnTo>
                    <a:pt x="75" y="9"/>
                  </a:lnTo>
                  <a:lnTo>
                    <a:pt x="79" y="11"/>
                  </a:lnTo>
                  <a:lnTo>
                    <a:pt x="79" y="12"/>
                  </a:lnTo>
                  <a:lnTo>
                    <a:pt x="79" y="14"/>
                  </a:lnTo>
                  <a:lnTo>
                    <a:pt x="79" y="16"/>
                  </a:lnTo>
                  <a:lnTo>
                    <a:pt x="77" y="18"/>
                  </a:lnTo>
                  <a:lnTo>
                    <a:pt x="75" y="20"/>
                  </a:lnTo>
                  <a:lnTo>
                    <a:pt x="70" y="20"/>
                  </a:lnTo>
                  <a:lnTo>
                    <a:pt x="69" y="21"/>
                  </a:lnTo>
                  <a:lnTo>
                    <a:pt x="65" y="22"/>
                  </a:lnTo>
                  <a:lnTo>
                    <a:pt x="52" y="21"/>
                  </a:lnTo>
                  <a:lnTo>
                    <a:pt x="45" y="21"/>
                  </a:lnTo>
                  <a:lnTo>
                    <a:pt x="40" y="24"/>
                  </a:lnTo>
                  <a:lnTo>
                    <a:pt x="35" y="25"/>
                  </a:lnTo>
                  <a:lnTo>
                    <a:pt x="28" y="29"/>
                  </a:lnTo>
                  <a:lnTo>
                    <a:pt x="25" y="30"/>
                  </a:lnTo>
                  <a:lnTo>
                    <a:pt x="19" y="32"/>
                  </a:lnTo>
                  <a:lnTo>
                    <a:pt x="10" y="30"/>
                  </a:lnTo>
                  <a:lnTo>
                    <a:pt x="3" y="32"/>
                  </a:lnTo>
                  <a:lnTo>
                    <a:pt x="0" y="1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5529" name="Freeform 380"/>
            <p:cNvSpPr>
              <a:spLocks/>
            </p:cNvSpPr>
            <p:nvPr/>
          </p:nvSpPr>
          <p:spPr bwMode="auto">
            <a:xfrm>
              <a:off x="997" y="2795"/>
              <a:ext cx="27" cy="1"/>
            </a:xfrm>
            <a:custGeom>
              <a:avLst/>
              <a:gdLst>
                <a:gd name="T0" fmla="*/ 26 w 27"/>
                <a:gd name="T1" fmla="*/ 0 h 1"/>
                <a:gd name="T2" fmla="*/ 20 w 27"/>
                <a:gd name="T3" fmla="*/ 0 h 1"/>
                <a:gd name="T4" fmla="*/ 12 w 27"/>
                <a:gd name="T5" fmla="*/ 0 h 1"/>
                <a:gd name="T6" fmla="*/ 0 w 27"/>
                <a:gd name="T7" fmla="*/ 0 h 1"/>
                <a:gd name="T8" fmla="*/ 3 w 27"/>
                <a:gd name="T9" fmla="*/ 0 h 1"/>
                <a:gd name="T10" fmla="*/ 12 w 27"/>
                <a:gd name="T11" fmla="*/ 0 h 1"/>
                <a:gd name="T12" fmla="*/ 20 w 27"/>
                <a:gd name="T13" fmla="*/ 0 h 1"/>
                <a:gd name="T14" fmla="*/ 22 w 27"/>
                <a:gd name="T15" fmla="*/ 0 h 1"/>
                <a:gd name="T16" fmla="*/ 26 w 27"/>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1"/>
                <a:gd name="T29" fmla="*/ 27 w 27"/>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1">
                  <a:moveTo>
                    <a:pt x="26" y="0"/>
                  </a:moveTo>
                  <a:lnTo>
                    <a:pt x="20" y="0"/>
                  </a:lnTo>
                  <a:lnTo>
                    <a:pt x="12" y="0"/>
                  </a:lnTo>
                  <a:lnTo>
                    <a:pt x="0" y="0"/>
                  </a:lnTo>
                  <a:lnTo>
                    <a:pt x="3" y="0"/>
                  </a:lnTo>
                  <a:lnTo>
                    <a:pt x="12" y="0"/>
                  </a:lnTo>
                  <a:lnTo>
                    <a:pt x="20" y="0"/>
                  </a:lnTo>
                  <a:lnTo>
                    <a:pt x="22"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85530" name="Freeform 381"/>
            <p:cNvSpPr>
              <a:spLocks/>
            </p:cNvSpPr>
            <p:nvPr/>
          </p:nvSpPr>
          <p:spPr bwMode="auto">
            <a:xfrm>
              <a:off x="992" y="2799"/>
              <a:ext cx="28" cy="1"/>
            </a:xfrm>
            <a:custGeom>
              <a:avLst/>
              <a:gdLst>
                <a:gd name="T0" fmla="*/ 27 w 28"/>
                <a:gd name="T1" fmla="*/ 0 h 1"/>
                <a:gd name="T2" fmla="*/ 0 w 28"/>
                <a:gd name="T3" fmla="*/ 0 h 1"/>
                <a:gd name="T4" fmla="*/ 27 w 28"/>
                <a:gd name="T5" fmla="*/ 0 h 1"/>
                <a:gd name="T6" fmla="*/ 0 60000 65536"/>
                <a:gd name="T7" fmla="*/ 0 60000 65536"/>
                <a:gd name="T8" fmla="*/ 0 60000 65536"/>
                <a:gd name="T9" fmla="*/ 0 w 28"/>
                <a:gd name="T10" fmla="*/ 0 h 1"/>
                <a:gd name="T11" fmla="*/ 28 w 28"/>
                <a:gd name="T12" fmla="*/ 1 h 1"/>
              </a:gdLst>
              <a:ahLst/>
              <a:cxnLst>
                <a:cxn ang="T6">
                  <a:pos x="T0" y="T1"/>
                </a:cxn>
                <a:cxn ang="T7">
                  <a:pos x="T2" y="T3"/>
                </a:cxn>
                <a:cxn ang="T8">
                  <a:pos x="T4" y="T5"/>
                </a:cxn>
              </a:cxnLst>
              <a:rect l="T9" t="T10" r="T11" b="T12"/>
              <a:pathLst>
                <a:path w="28" h="1">
                  <a:moveTo>
                    <a:pt x="27" y="0"/>
                  </a:moveTo>
                  <a:lnTo>
                    <a:pt x="0" y="0"/>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85531" name="Freeform 382"/>
            <p:cNvSpPr>
              <a:spLocks/>
            </p:cNvSpPr>
            <p:nvPr/>
          </p:nvSpPr>
          <p:spPr bwMode="auto">
            <a:xfrm>
              <a:off x="1005" y="2795"/>
              <a:ext cx="27" cy="26"/>
            </a:xfrm>
            <a:custGeom>
              <a:avLst/>
              <a:gdLst>
                <a:gd name="T0" fmla="*/ 0 w 27"/>
                <a:gd name="T1" fmla="*/ 0 h 26"/>
                <a:gd name="T2" fmla="*/ 13 w 27"/>
                <a:gd name="T3" fmla="*/ 25 h 26"/>
                <a:gd name="T4" fmla="*/ 26 w 27"/>
                <a:gd name="T5" fmla="*/ 25 h 26"/>
                <a:gd name="T6" fmla="*/ 13 w 27"/>
                <a:gd name="T7" fmla="*/ 25 h 26"/>
                <a:gd name="T8" fmla="*/ 0 w 27"/>
                <a:gd name="T9" fmla="*/ 0 h 26"/>
                <a:gd name="T10" fmla="*/ 0 60000 65536"/>
                <a:gd name="T11" fmla="*/ 0 60000 65536"/>
                <a:gd name="T12" fmla="*/ 0 60000 65536"/>
                <a:gd name="T13" fmla="*/ 0 60000 65536"/>
                <a:gd name="T14" fmla="*/ 0 60000 65536"/>
                <a:gd name="T15" fmla="*/ 0 w 27"/>
                <a:gd name="T16" fmla="*/ 0 h 26"/>
                <a:gd name="T17" fmla="*/ 27 w 27"/>
                <a:gd name="T18" fmla="*/ 26 h 26"/>
              </a:gdLst>
              <a:ahLst/>
              <a:cxnLst>
                <a:cxn ang="T10">
                  <a:pos x="T0" y="T1"/>
                </a:cxn>
                <a:cxn ang="T11">
                  <a:pos x="T2" y="T3"/>
                </a:cxn>
                <a:cxn ang="T12">
                  <a:pos x="T4" y="T5"/>
                </a:cxn>
                <a:cxn ang="T13">
                  <a:pos x="T6" y="T7"/>
                </a:cxn>
                <a:cxn ang="T14">
                  <a:pos x="T8" y="T9"/>
                </a:cxn>
              </a:cxnLst>
              <a:rect l="T15" t="T16" r="T17" b="T18"/>
              <a:pathLst>
                <a:path w="27" h="26">
                  <a:moveTo>
                    <a:pt x="0" y="0"/>
                  </a:moveTo>
                  <a:lnTo>
                    <a:pt x="13" y="25"/>
                  </a:lnTo>
                  <a:lnTo>
                    <a:pt x="26" y="25"/>
                  </a:lnTo>
                  <a:lnTo>
                    <a:pt x="13"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532" name="Freeform 383"/>
            <p:cNvSpPr>
              <a:spLocks/>
            </p:cNvSpPr>
            <p:nvPr/>
          </p:nvSpPr>
          <p:spPr bwMode="auto">
            <a:xfrm>
              <a:off x="959" y="2790"/>
              <a:ext cx="29" cy="1"/>
            </a:xfrm>
            <a:custGeom>
              <a:avLst/>
              <a:gdLst>
                <a:gd name="T0" fmla="*/ 28 w 29"/>
                <a:gd name="T1" fmla="*/ 0 h 1"/>
                <a:gd name="T2" fmla="*/ 0 w 29"/>
                <a:gd name="T3" fmla="*/ 0 h 1"/>
                <a:gd name="T4" fmla="*/ 28 w 29"/>
                <a:gd name="T5" fmla="*/ 0 h 1"/>
                <a:gd name="T6" fmla="*/ 0 60000 65536"/>
                <a:gd name="T7" fmla="*/ 0 60000 65536"/>
                <a:gd name="T8" fmla="*/ 0 60000 65536"/>
                <a:gd name="T9" fmla="*/ 0 w 29"/>
                <a:gd name="T10" fmla="*/ 0 h 1"/>
                <a:gd name="T11" fmla="*/ 29 w 29"/>
                <a:gd name="T12" fmla="*/ 1 h 1"/>
              </a:gdLst>
              <a:ahLst/>
              <a:cxnLst>
                <a:cxn ang="T6">
                  <a:pos x="T0" y="T1"/>
                </a:cxn>
                <a:cxn ang="T7">
                  <a:pos x="T2" y="T3"/>
                </a:cxn>
                <a:cxn ang="T8">
                  <a:pos x="T4" y="T5"/>
                </a:cxn>
              </a:cxnLst>
              <a:rect l="T9" t="T10" r="T11" b="T12"/>
              <a:pathLst>
                <a:path w="29" h="1">
                  <a:moveTo>
                    <a:pt x="28" y="0"/>
                  </a:moveTo>
                  <a:lnTo>
                    <a:pt x="0" y="0"/>
                  </a:lnTo>
                  <a:lnTo>
                    <a:pt x="28" y="0"/>
                  </a:lnTo>
                </a:path>
              </a:pathLst>
            </a:custGeom>
            <a:solidFill>
              <a:srgbClr val="402000"/>
            </a:solidFill>
            <a:ln w="9525" cap="rnd">
              <a:noFill/>
              <a:round/>
              <a:headEnd type="none" w="sm" len="sm"/>
              <a:tailEnd type="none" w="sm" len="sm"/>
            </a:ln>
          </p:spPr>
          <p:txBody>
            <a:bodyPr/>
            <a:lstStyle/>
            <a:p>
              <a:endParaRPr lang="es-ES"/>
            </a:p>
          </p:txBody>
        </p:sp>
        <p:sp>
          <p:nvSpPr>
            <p:cNvPr id="85533" name="Freeform 384"/>
            <p:cNvSpPr>
              <a:spLocks/>
            </p:cNvSpPr>
            <p:nvPr/>
          </p:nvSpPr>
          <p:spPr bwMode="auto">
            <a:xfrm>
              <a:off x="952" y="2791"/>
              <a:ext cx="29" cy="27"/>
            </a:xfrm>
            <a:custGeom>
              <a:avLst/>
              <a:gdLst>
                <a:gd name="T0" fmla="*/ 28 w 29"/>
                <a:gd name="T1" fmla="*/ 0 h 27"/>
                <a:gd name="T2" fmla="*/ 10 w 29"/>
                <a:gd name="T3" fmla="*/ 16 h 27"/>
                <a:gd name="T4" fmla="*/ 0 w 29"/>
                <a:gd name="T5" fmla="*/ 26 h 27"/>
                <a:gd name="T6" fmla="*/ 10 w 29"/>
                <a:gd name="T7" fmla="*/ 16 h 27"/>
                <a:gd name="T8" fmla="*/ 28 w 29"/>
                <a:gd name="T9" fmla="*/ 0 h 27"/>
                <a:gd name="T10" fmla="*/ 0 60000 65536"/>
                <a:gd name="T11" fmla="*/ 0 60000 65536"/>
                <a:gd name="T12" fmla="*/ 0 60000 65536"/>
                <a:gd name="T13" fmla="*/ 0 60000 65536"/>
                <a:gd name="T14" fmla="*/ 0 60000 65536"/>
                <a:gd name="T15" fmla="*/ 0 w 29"/>
                <a:gd name="T16" fmla="*/ 0 h 27"/>
                <a:gd name="T17" fmla="*/ 29 w 29"/>
                <a:gd name="T18" fmla="*/ 27 h 27"/>
              </a:gdLst>
              <a:ahLst/>
              <a:cxnLst>
                <a:cxn ang="T10">
                  <a:pos x="T0" y="T1"/>
                </a:cxn>
                <a:cxn ang="T11">
                  <a:pos x="T2" y="T3"/>
                </a:cxn>
                <a:cxn ang="T12">
                  <a:pos x="T4" y="T5"/>
                </a:cxn>
                <a:cxn ang="T13">
                  <a:pos x="T6" y="T7"/>
                </a:cxn>
                <a:cxn ang="T14">
                  <a:pos x="T8" y="T9"/>
                </a:cxn>
              </a:cxnLst>
              <a:rect l="T15" t="T16" r="T17" b="T18"/>
              <a:pathLst>
                <a:path w="29" h="27">
                  <a:moveTo>
                    <a:pt x="28" y="0"/>
                  </a:moveTo>
                  <a:lnTo>
                    <a:pt x="10" y="16"/>
                  </a:lnTo>
                  <a:lnTo>
                    <a:pt x="0" y="26"/>
                  </a:lnTo>
                  <a:lnTo>
                    <a:pt x="10" y="16"/>
                  </a:lnTo>
                  <a:lnTo>
                    <a:pt x="28" y="0"/>
                  </a:lnTo>
                </a:path>
              </a:pathLst>
            </a:custGeom>
            <a:solidFill>
              <a:srgbClr val="402000"/>
            </a:solidFill>
            <a:ln w="9525" cap="rnd">
              <a:noFill/>
              <a:round/>
              <a:headEnd type="none" w="sm" len="sm"/>
              <a:tailEnd type="none" w="sm" len="sm"/>
            </a:ln>
          </p:spPr>
          <p:txBody>
            <a:bodyPr/>
            <a:lstStyle/>
            <a:p>
              <a:endParaRPr lang="es-ES"/>
            </a:p>
          </p:txBody>
        </p:sp>
        <p:sp>
          <p:nvSpPr>
            <p:cNvPr id="85534" name="Freeform 385"/>
            <p:cNvSpPr>
              <a:spLocks/>
            </p:cNvSpPr>
            <p:nvPr/>
          </p:nvSpPr>
          <p:spPr bwMode="auto">
            <a:xfrm>
              <a:off x="939" y="2793"/>
              <a:ext cx="28" cy="33"/>
            </a:xfrm>
            <a:custGeom>
              <a:avLst/>
              <a:gdLst>
                <a:gd name="T0" fmla="*/ 0 w 28"/>
                <a:gd name="T1" fmla="*/ 0 h 33"/>
                <a:gd name="T2" fmla="*/ 12 w 28"/>
                <a:gd name="T3" fmla="*/ 0 h 33"/>
                <a:gd name="T4" fmla="*/ 22 w 28"/>
                <a:gd name="T5" fmla="*/ 0 h 33"/>
                <a:gd name="T6" fmla="*/ 27 w 28"/>
                <a:gd name="T7" fmla="*/ 5 h 33"/>
                <a:gd name="T8" fmla="*/ 27 w 28"/>
                <a:gd name="T9" fmla="*/ 13 h 33"/>
                <a:gd name="T10" fmla="*/ 27 w 28"/>
                <a:gd name="T11" fmla="*/ 20 h 33"/>
                <a:gd name="T12" fmla="*/ 27 w 28"/>
                <a:gd name="T13" fmla="*/ 25 h 33"/>
                <a:gd name="T14" fmla="*/ 0 w 28"/>
                <a:gd name="T15" fmla="*/ 32 h 33"/>
                <a:gd name="T16" fmla="*/ 0 w 28"/>
                <a:gd name="T17" fmla="*/ 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33"/>
                <a:gd name="T29" fmla="*/ 28 w 28"/>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33">
                  <a:moveTo>
                    <a:pt x="0" y="0"/>
                  </a:moveTo>
                  <a:lnTo>
                    <a:pt x="12" y="0"/>
                  </a:lnTo>
                  <a:lnTo>
                    <a:pt x="22" y="0"/>
                  </a:lnTo>
                  <a:lnTo>
                    <a:pt x="27" y="5"/>
                  </a:lnTo>
                  <a:lnTo>
                    <a:pt x="27" y="13"/>
                  </a:lnTo>
                  <a:lnTo>
                    <a:pt x="27" y="20"/>
                  </a:lnTo>
                  <a:lnTo>
                    <a:pt x="27" y="25"/>
                  </a:lnTo>
                  <a:lnTo>
                    <a:pt x="0" y="32"/>
                  </a:lnTo>
                  <a:lnTo>
                    <a:pt x="0"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85535" name="Freeform 386"/>
            <p:cNvSpPr>
              <a:spLocks/>
            </p:cNvSpPr>
            <p:nvPr/>
          </p:nvSpPr>
          <p:spPr bwMode="auto">
            <a:xfrm>
              <a:off x="935" y="2795"/>
              <a:ext cx="29" cy="26"/>
            </a:xfrm>
            <a:custGeom>
              <a:avLst/>
              <a:gdLst>
                <a:gd name="T0" fmla="*/ 1 w 29"/>
                <a:gd name="T1" fmla="*/ 0 h 26"/>
                <a:gd name="T2" fmla="*/ 12 w 29"/>
                <a:gd name="T3" fmla="*/ 0 h 26"/>
                <a:gd name="T4" fmla="*/ 22 w 29"/>
                <a:gd name="T5" fmla="*/ 0 h 26"/>
                <a:gd name="T6" fmla="*/ 25 w 29"/>
                <a:gd name="T7" fmla="*/ 2 h 26"/>
                <a:gd name="T8" fmla="*/ 28 w 29"/>
                <a:gd name="T9" fmla="*/ 10 h 26"/>
                <a:gd name="T10" fmla="*/ 26 w 29"/>
                <a:gd name="T11" fmla="*/ 18 h 26"/>
                <a:gd name="T12" fmla="*/ 26 w 29"/>
                <a:gd name="T13" fmla="*/ 19 h 26"/>
                <a:gd name="T14" fmla="*/ 0 w 29"/>
                <a:gd name="T15" fmla="*/ 25 h 26"/>
                <a:gd name="T16" fmla="*/ 1 w 29"/>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26"/>
                <a:gd name="T29" fmla="*/ 29 w 29"/>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26">
                  <a:moveTo>
                    <a:pt x="1" y="0"/>
                  </a:moveTo>
                  <a:lnTo>
                    <a:pt x="12" y="0"/>
                  </a:lnTo>
                  <a:lnTo>
                    <a:pt x="22" y="0"/>
                  </a:lnTo>
                  <a:lnTo>
                    <a:pt x="25" y="2"/>
                  </a:lnTo>
                  <a:lnTo>
                    <a:pt x="28" y="10"/>
                  </a:lnTo>
                  <a:lnTo>
                    <a:pt x="26" y="18"/>
                  </a:lnTo>
                  <a:lnTo>
                    <a:pt x="26" y="19"/>
                  </a:lnTo>
                  <a:lnTo>
                    <a:pt x="0" y="25"/>
                  </a:lnTo>
                  <a:lnTo>
                    <a:pt x="1" y="0"/>
                  </a:lnTo>
                </a:path>
              </a:pathLst>
            </a:custGeom>
            <a:solidFill>
              <a:srgbClr val="E0E0E0"/>
            </a:solidFill>
            <a:ln w="9525" cap="rnd">
              <a:noFill/>
              <a:round/>
              <a:headEnd type="none" w="sm" len="sm"/>
              <a:tailEnd type="none" w="sm" len="sm"/>
            </a:ln>
          </p:spPr>
          <p:txBody>
            <a:bodyPr/>
            <a:lstStyle/>
            <a:p>
              <a:endParaRPr lang="es-ES"/>
            </a:p>
          </p:txBody>
        </p:sp>
        <p:sp>
          <p:nvSpPr>
            <p:cNvPr id="85536" name="Freeform 387"/>
            <p:cNvSpPr>
              <a:spLocks/>
            </p:cNvSpPr>
            <p:nvPr/>
          </p:nvSpPr>
          <p:spPr bwMode="auto">
            <a:xfrm>
              <a:off x="845" y="2755"/>
              <a:ext cx="105" cy="73"/>
            </a:xfrm>
            <a:custGeom>
              <a:avLst/>
              <a:gdLst>
                <a:gd name="T0" fmla="*/ 101 w 105"/>
                <a:gd name="T1" fmla="*/ 35 h 73"/>
                <a:gd name="T2" fmla="*/ 104 w 105"/>
                <a:gd name="T3" fmla="*/ 43 h 73"/>
                <a:gd name="T4" fmla="*/ 104 w 105"/>
                <a:gd name="T5" fmla="*/ 52 h 73"/>
                <a:gd name="T6" fmla="*/ 102 w 105"/>
                <a:gd name="T7" fmla="*/ 59 h 73"/>
                <a:gd name="T8" fmla="*/ 98 w 105"/>
                <a:gd name="T9" fmla="*/ 69 h 73"/>
                <a:gd name="T10" fmla="*/ 64 w 105"/>
                <a:gd name="T11" fmla="*/ 72 h 73"/>
                <a:gd name="T12" fmla="*/ 34 w 105"/>
                <a:gd name="T13" fmla="*/ 69 h 73"/>
                <a:gd name="T14" fmla="*/ 8 w 105"/>
                <a:gd name="T15" fmla="*/ 64 h 73"/>
                <a:gd name="T16" fmla="*/ 8 w 105"/>
                <a:gd name="T17" fmla="*/ 38 h 73"/>
                <a:gd name="T18" fmla="*/ 3 w 105"/>
                <a:gd name="T19" fmla="*/ 22 h 73"/>
                <a:gd name="T20" fmla="*/ 0 w 105"/>
                <a:gd name="T21" fmla="*/ 0 h 73"/>
                <a:gd name="T22" fmla="*/ 12 w 105"/>
                <a:gd name="T23" fmla="*/ 12 h 73"/>
                <a:gd name="T24" fmla="*/ 18 w 105"/>
                <a:gd name="T25" fmla="*/ 16 h 73"/>
                <a:gd name="T26" fmla="*/ 22 w 105"/>
                <a:gd name="T27" fmla="*/ 20 h 73"/>
                <a:gd name="T28" fmla="*/ 25 w 105"/>
                <a:gd name="T29" fmla="*/ 21 h 73"/>
                <a:gd name="T30" fmla="*/ 29 w 105"/>
                <a:gd name="T31" fmla="*/ 24 h 73"/>
                <a:gd name="T32" fmla="*/ 30 w 105"/>
                <a:gd name="T33" fmla="*/ 24 h 73"/>
                <a:gd name="T34" fmla="*/ 36 w 105"/>
                <a:gd name="T35" fmla="*/ 24 h 73"/>
                <a:gd name="T36" fmla="*/ 41 w 105"/>
                <a:gd name="T37" fmla="*/ 25 h 73"/>
                <a:gd name="T38" fmla="*/ 59 w 105"/>
                <a:gd name="T39" fmla="*/ 28 h 73"/>
                <a:gd name="T40" fmla="*/ 101 w 105"/>
                <a:gd name="T41" fmla="*/ 35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5"/>
                <a:gd name="T64" fmla="*/ 0 h 73"/>
                <a:gd name="T65" fmla="*/ 105 w 105"/>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5" h="73">
                  <a:moveTo>
                    <a:pt x="101" y="35"/>
                  </a:moveTo>
                  <a:lnTo>
                    <a:pt x="104" y="43"/>
                  </a:lnTo>
                  <a:lnTo>
                    <a:pt x="104" y="52"/>
                  </a:lnTo>
                  <a:lnTo>
                    <a:pt x="102" y="59"/>
                  </a:lnTo>
                  <a:lnTo>
                    <a:pt x="98" y="69"/>
                  </a:lnTo>
                  <a:lnTo>
                    <a:pt x="64" y="72"/>
                  </a:lnTo>
                  <a:lnTo>
                    <a:pt x="34" y="69"/>
                  </a:lnTo>
                  <a:lnTo>
                    <a:pt x="8" y="64"/>
                  </a:lnTo>
                  <a:lnTo>
                    <a:pt x="8" y="38"/>
                  </a:lnTo>
                  <a:lnTo>
                    <a:pt x="3" y="22"/>
                  </a:lnTo>
                  <a:lnTo>
                    <a:pt x="0" y="0"/>
                  </a:lnTo>
                  <a:lnTo>
                    <a:pt x="12" y="12"/>
                  </a:lnTo>
                  <a:lnTo>
                    <a:pt x="18" y="16"/>
                  </a:lnTo>
                  <a:lnTo>
                    <a:pt x="22" y="20"/>
                  </a:lnTo>
                  <a:lnTo>
                    <a:pt x="25" y="21"/>
                  </a:lnTo>
                  <a:lnTo>
                    <a:pt x="29" y="24"/>
                  </a:lnTo>
                  <a:lnTo>
                    <a:pt x="30" y="24"/>
                  </a:lnTo>
                  <a:lnTo>
                    <a:pt x="36" y="24"/>
                  </a:lnTo>
                  <a:lnTo>
                    <a:pt x="41" y="25"/>
                  </a:lnTo>
                  <a:lnTo>
                    <a:pt x="59" y="28"/>
                  </a:lnTo>
                  <a:lnTo>
                    <a:pt x="101" y="35"/>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537" name="Freeform 388"/>
            <p:cNvSpPr>
              <a:spLocks/>
            </p:cNvSpPr>
            <p:nvPr/>
          </p:nvSpPr>
          <p:spPr bwMode="auto">
            <a:xfrm>
              <a:off x="783" y="2723"/>
              <a:ext cx="159" cy="103"/>
            </a:xfrm>
            <a:custGeom>
              <a:avLst/>
              <a:gdLst>
                <a:gd name="T0" fmla="*/ 28 w 159"/>
                <a:gd name="T1" fmla="*/ 0 h 103"/>
                <a:gd name="T2" fmla="*/ 42 w 159"/>
                <a:gd name="T3" fmla="*/ 1 h 103"/>
                <a:gd name="T4" fmla="*/ 45 w 159"/>
                <a:gd name="T5" fmla="*/ 9 h 103"/>
                <a:gd name="T6" fmla="*/ 47 w 159"/>
                <a:gd name="T7" fmla="*/ 14 h 103"/>
                <a:gd name="T8" fmla="*/ 43 w 159"/>
                <a:gd name="T9" fmla="*/ 20 h 103"/>
                <a:gd name="T10" fmla="*/ 37 w 159"/>
                <a:gd name="T11" fmla="*/ 29 h 103"/>
                <a:gd name="T12" fmla="*/ 43 w 159"/>
                <a:gd name="T13" fmla="*/ 25 h 103"/>
                <a:gd name="T14" fmla="*/ 49 w 159"/>
                <a:gd name="T15" fmla="*/ 18 h 103"/>
                <a:gd name="T16" fmla="*/ 55 w 159"/>
                <a:gd name="T17" fmla="*/ 30 h 103"/>
                <a:gd name="T18" fmla="*/ 59 w 159"/>
                <a:gd name="T19" fmla="*/ 34 h 103"/>
                <a:gd name="T20" fmla="*/ 65 w 159"/>
                <a:gd name="T21" fmla="*/ 42 h 103"/>
                <a:gd name="T22" fmla="*/ 79 w 159"/>
                <a:gd name="T23" fmla="*/ 53 h 103"/>
                <a:gd name="T24" fmla="*/ 79 w 159"/>
                <a:gd name="T25" fmla="*/ 56 h 103"/>
                <a:gd name="T26" fmla="*/ 76 w 159"/>
                <a:gd name="T27" fmla="*/ 60 h 103"/>
                <a:gd name="T28" fmla="*/ 65 w 159"/>
                <a:gd name="T29" fmla="*/ 71 h 103"/>
                <a:gd name="T30" fmla="*/ 74 w 159"/>
                <a:gd name="T31" fmla="*/ 66 h 103"/>
                <a:gd name="T32" fmla="*/ 81 w 159"/>
                <a:gd name="T33" fmla="*/ 63 h 103"/>
                <a:gd name="T34" fmla="*/ 83 w 159"/>
                <a:gd name="T35" fmla="*/ 57 h 103"/>
                <a:gd name="T36" fmla="*/ 112 w 159"/>
                <a:gd name="T37" fmla="*/ 63 h 103"/>
                <a:gd name="T38" fmla="*/ 135 w 159"/>
                <a:gd name="T39" fmla="*/ 65 h 103"/>
                <a:gd name="T40" fmla="*/ 124 w 159"/>
                <a:gd name="T41" fmla="*/ 71 h 103"/>
                <a:gd name="T42" fmla="*/ 119 w 159"/>
                <a:gd name="T43" fmla="*/ 77 h 103"/>
                <a:gd name="T44" fmla="*/ 107 w 159"/>
                <a:gd name="T45" fmla="*/ 83 h 103"/>
                <a:gd name="T46" fmla="*/ 121 w 159"/>
                <a:gd name="T47" fmla="*/ 77 h 103"/>
                <a:gd name="T48" fmla="*/ 136 w 159"/>
                <a:gd name="T49" fmla="*/ 65 h 103"/>
                <a:gd name="T50" fmla="*/ 156 w 159"/>
                <a:gd name="T51" fmla="*/ 68 h 103"/>
                <a:gd name="T52" fmla="*/ 158 w 159"/>
                <a:gd name="T53" fmla="*/ 75 h 103"/>
                <a:gd name="T54" fmla="*/ 158 w 159"/>
                <a:gd name="T55" fmla="*/ 90 h 103"/>
                <a:gd name="T56" fmla="*/ 153 w 159"/>
                <a:gd name="T57" fmla="*/ 98 h 103"/>
                <a:gd name="T58" fmla="*/ 135 w 159"/>
                <a:gd name="T59" fmla="*/ 102 h 103"/>
                <a:gd name="T60" fmla="*/ 112 w 159"/>
                <a:gd name="T61" fmla="*/ 99 h 103"/>
                <a:gd name="T62" fmla="*/ 91 w 159"/>
                <a:gd name="T63" fmla="*/ 98 h 103"/>
                <a:gd name="T64" fmla="*/ 65 w 159"/>
                <a:gd name="T65" fmla="*/ 94 h 103"/>
                <a:gd name="T66" fmla="*/ 63 w 159"/>
                <a:gd name="T67" fmla="*/ 92 h 103"/>
                <a:gd name="T68" fmla="*/ 53 w 159"/>
                <a:gd name="T69" fmla="*/ 86 h 103"/>
                <a:gd name="T70" fmla="*/ 39 w 159"/>
                <a:gd name="T71" fmla="*/ 77 h 103"/>
                <a:gd name="T72" fmla="*/ 21 w 159"/>
                <a:gd name="T73" fmla="*/ 56 h 103"/>
                <a:gd name="T74" fmla="*/ 3 w 159"/>
                <a:gd name="T75" fmla="*/ 36 h 103"/>
                <a:gd name="T76" fmla="*/ 0 w 159"/>
                <a:gd name="T77" fmla="*/ 26 h 103"/>
                <a:gd name="T78" fmla="*/ 3 w 159"/>
                <a:gd name="T79" fmla="*/ 10 h 103"/>
                <a:gd name="T80" fmla="*/ 12 w 159"/>
                <a:gd name="T81" fmla="*/ 0 h 103"/>
                <a:gd name="T82" fmla="*/ 28 w 159"/>
                <a:gd name="T83" fmla="*/ 0 h 10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9"/>
                <a:gd name="T127" fmla="*/ 0 h 103"/>
                <a:gd name="T128" fmla="*/ 159 w 159"/>
                <a:gd name="T129" fmla="*/ 103 h 10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9" h="103">
                  <a:moveTo>
                    <a:pt x="28" y="0"/>
                  </a:moveTo>
                  <a:lnTo>
                    <a:pt x="42" y="1"/>
                  </a:lnTo>
                  <a:lnTo>
                    <a:pt x="45" y="9"/>
                  </a:lnTo>
                  <a:lnTo>
                    <a:pt x="47" y="14"/>
                  </a:lnTo>
                  <a:lnTo>
                    <a:pt x="43" y="20"/>
                  </a:lnTo>
                  <a:lnTo>
                    <a:pt x="37" y="29"/>
                  </a:lnTo>
                  <a:lnTo>
                    <a:pt x="43" y="25"/>
                  </a:lnTo>
                  <a:lnTo>
                    <a:pt x="49" y="18"/>
                  </a:lnTo>
                  <a:lnTo>
                    <a:pt x="55" y="30"/>
                  </a:lnTo>
                  <a:lnTo>
                    <a:pt x="59" y="34"/>
                  </a:lnTo>
                  <a:lnTo>
                    <a:pt x="65" y="42"/>
                  </a:lnTo>
                  <a:lnTo>
                    <a:pt x="79" y="53"/>
                  </a:lnTo>
                  <a:lnTo>
                    <a:pt x="79" y="56"/>
                  </a:lnTo>
                  <a:lnTo>
                    <a:pt x="76" y="60"/>
                  </a:lnTo>
                  <a:lnTo>
                    <a:pt x="65" y="71"/>
                  </a:lnTo>
                  <a:lnTo>
                    <a:pt x="74" y="66"/>
                  </a:lnTo>
                  <a:lnTo>
                    <a:pt x="81" y="63"/>
                  </a:lnTo>
                  <a:lnTo>
                    <a:pt x="83" y="57"/>
                  </a:lnTo>
                  <a:lnTo>
                    <a:pt x="112" y="63"/>
                  </a:lnTo>
                  <a:lnTo>
                    <a:pt x="135" y="65"/>
                  </a:lnTo>
                  <a:lnTo>
                    <a:pt x="124" y="71"/>
                  </a:lnTo>
                  <a:lnTo>
                    <a:pt x="119" y="77"/>
                  </a:lnTo>
                  <a:lnTo>
                    <a:pt x="107" y="83"/>
                  </a:lnTo>
                  <a:lnTo>
                    <a:pt x="121" y="77"/>
                  </a:lnTo>
                  <a:lnTo>
                    <a:pt x="136" y="65"/>
                  </a:lnTo>
                  <a:lnTo>
                    <a:pt x="156" y="68"/>
                  </a:lnTo>
                  <a:lnTo>
                    <a:pt x="158" y="75"/>
                  </a:lnTo>
                  <a:lnTo>
                    <a:pt x="158" y="90"/>
                  </a:lnTo>
                  <a:lnTo>
                    <a:pt x="153" y="98"/>
                  </a:lnTo>
                  <a:lnTo>
                    <a:pt x="135" y="102"/>
                  </a:lnTo>
                  <a:lnTo>
                    <a:pt x="112" y="99"/>
                  </a:lnTo>
                  <a:lnTo>
                    <a:pt x="91" y="98"/>
                  </a:lnTo>
                  <a:lnTo>
                    <a:pt x="65" y="94"/>
                  </a:lnTo>
                  <a:lnTo>
                    <a:pt x="63" y="92"/>
                  </a:lnTo>
                  <a:lnTo>
                    <a:pt x="53" y="86"/>
                  </a:lnTo>
                  <a:lnTo>
                    <a:pt x="39" y="77"/>
                  </a:lnTo>
                  <a:lnTo>
                    <a:pt x="21" y="56"/>
                  </a:lnTo>
                  <a:lnTo>
                    <a:pt x="3" y="36"/>
                  </a:lnTo>
                  <a:lnTo>
                    <a:pt x="0" y="26"/>
                  </a:lnTo>
                  <a:lnTo>
                    <a:pt x="3" y="10"/>
                  </a:lnTo>
                  <a:lnTo>
                    <a:pt x="12" y="0"/>
                  </a:lnTo>
                  <a:lnTo>
                    <a:pt x="28" y="0"/>
                  </a:lnTo>
                </a:path>
              </a:pathLst>
            </a:custGeom>
            <a:solidFill>
              <a:srgbClr val="808080"/>
            </a:solidFill>
            <a:ln w="9525" cap="rnd">
              <a:noFill/>
              <a:round/>
              <a:headEnd type="none" w="sm" len="sm"/>
              <a:tailEnd type="none" w="sm" len="sm"/>
            </a:ln>
          </p:spPr>
          <p:txBody>
            <a:bodyPr/>
            <a:lstStyle/>
            <a:p>
              <a:endParaRPr lang="es-ES"/>
            </a:p>
          </p:txBody>
        </p:sp>
      </p:grpSp>
      <p:sp>
        <p:nvSpPr>
          <p:cNvPr id="85002" name="Line 389"/>
          <p:cNvSpPr>
            <a:spLocks noChangeShapeType="1"/>
          </p:cNvSpPr>
          <p:nvPr/>
        </p:nvSpPr>
        <p:spPr bwMode="auto">
          <a:xfrm>
            <a:off x="2057400" y="2667000"/>
            <a:ext cx="836613" cy="684213"/>
          </a:xfrm>
          <a:prstGeom prst="line">
            <a:avLst/>
          </a:prstGeom>
          <a:noFill/>
          <a:ln w="25400">
            <a:solidFill>
              <a:schemeClr val="tx1"/>
            </a:solidFill>
            <a:round/>
            <a:headEnd type="none" w="sm" len="sm"/>
            <a:tailEnd type="stealth" w="med" len="lg"/>
          </a:ln>
        </p:spPr>
        <p:txBody>
          <a:bodyPr/>
          <a:lstStyle/>
          <a:p>
            <a:endParaRPr lang="es-ES"/>
          </a:p>
        </p:txBody>
      </p:sp>
      <p:pic>
        <p:nvPicPr>
          <p:cNvPr id="85003" name="Picture 390"/>
          <p:cNvPicPr>
            <a:picLocks noChangeArrowheads="1"/>
          </p:cNvPicPr>
          <p:nvPr/>
        </p:nvPicPr>
        <p:blipFill>
          <a:blip r:embed="rId3" cstate="print"/>
          <a:srcRect/>
          <a:stretch>
            <a:fillRect/>
          </a:stretch>
        </p:blipFill>
        <p:spPr bwMode="auto">
          <a:xfrm>
            <a:off x="2819400" y="1971675"/>
            <a:ext cx="2627313" cy="1684338"/>
          </a:xfrm>
          <a:prstGeom prst="rect">
            <a:avLst/>
          </a:prstGeom>
          <a:noFill/>
          <a:ln w="9525">
            <a:noFill/>
            <a:miter lim="800000"/>
            <a:headEnd/>
            <a:tailEnd/>
          </a:ln>
        </p:spPr>
      </p:pic>
      <p:sp>
        <p:nvSpPr>
          <p:cNvPr id="85004" name="Text Box 391"/>
          <p:cNvSpPr txBox="1">
            <a:spLocks noChangeArrowheads="1"/>
          </p:cNvSpPr>
          <p:nvPr/>
        </p:nvSpPr>
        <p:spPr bwMode="auto">
          <a:xfrm>
            <a:off x="3784600" y="2286000"/>
            <a:ext cx="792163" cy="396875"/>
          </a:xfrm>
          <a:prstGeom prst="rect">
            <a:avLst/>
          </a:prstGeom>
          <a:noFill/>
          <a:ln w="9525">
            <a:noFill/>
            <a:miter lim="800000"/>
            <a:headEnd/>
            <a:tailEnd/>
          </a:ln>
        </p:spPr>
        <p:txBody>
          <a:bodyPr wrap="none">
            <a:spAutoFit/>
          </a:bodyPr>
          <a:lstStyle/>
          <a:p>
            <a:pPr algn="ctr" eaLnBrk="0" hangingPunct="0"/>
            <a:r>
              <a:rPr lang="es-ES_tradnl" sz="2000" b="1" i="0"/>
              <a:t>RDSI</a:t>
            </a:r>
            <a:endParaRPr lang="es-ES" sz="2000" b="1" i="0"/>
          </a:p>
        </p:txBody>
      </p:sp>
      <p:sp>
        <p:nvSpPr>
          <p:cNvPr id="85005" name="Rectangle 392"/>
          <p:cNvSpPr>
            <a:spLocks noChangeArrowheads="1"/>
          </p:cNvSpPr>
          <p:nvPr/>
        </p:nvSpPr>
        <p:spPr bwMode="auto">
          <a:xfrm>
            <a:off x="1401763" y="2365375"/>
            <a:ext cx="655637" cy="301625"/>
          </a:xfrm>
          <a:prstGeom prst="rect">
            <a:avLst/>
          </a:prstGeom>
          <a:noFill/>
          <a:ln w="9525">
            <a:noFill/>
            <a:miter lim="800000"/>
            <a:headEnd/>
            <a:tailEnd/>
          </a:ln>
        </p:spPr>
        <p:txBody>
          <a:bodyPr wrap="none" lIns="91027" tIns="44621" rIns="91027" bIns="44621">
            <a:spAutoFit/>
          </a:bodyPr>
          <a:lstStyle/>
          <a:p>
            <a:pPr algn="ctr" defTabSz="788988" eaLnBrk="0" hangingPunct="0"/>
            <a:r>
              <a:rPr lang="es-ES" sz="1400" b="1" i="0"/>
              <a:t>3*BRI</a:t>
            </a:r>
          </a:p>
        </p:txBody>
      </p:sp>
      <p:sp>
        <p:nvSpPr>
          <p:cNvPr id="85006" name="Arc 393"/>
          <p:cNvSpPr>
            <a:spLocks/>
          </p:cNvSpPr>
          <p:nvPr/>
        </p:nvSpPr>
        <p:spPr bwMode="auto">
          <a:xfrm rot="-2400000">
            <a:off x="3352800" y="2590800"/>
            <a:ext cx="1657350" cy="1219200"/>
          </a:xfrm>
          <a:custGeom>
            <a:avLst/>
            <a:gdLst>
              <a:gd name="T0" fmla="*/ 0 w 21600"/>
              <a:gd name="T1" fmla="*/ 0 h 21600"/>
              <a:gd name="T2" fmla="*/ 2147483647 w 21600"/>
              <a:gd name="T3" fmla="*/ 2147483647 h 21600"/>
              <a:gd name="T4" fmla="*/ 0 w 21600"/>
              <a:gd name="T5" fmla="*/ 214748364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5400">
            <a:solidFill>
              <a:schemeClr val="tx1"/>
            </a:solidFill>
            <a:prstDash val="dash"/>
            <a:round/>
            <a:headEnd type="triangle" w="med" len="med"/>
            <a:tailEnd type="triangle" w="med" len="med"/>
          </a:ln>
        </p:spPr>
        <p:txBody>
          <a:bodyPr wrap="none" anchor="ctr"/>
          <a:lstStyle/>
          <a:p>
            <a:endParaRPr lang="es-ES"/>
          </a:p>
        </p:txBody>
      </p:sp>
      <p:sp>
        <p:nvSpPr>
          <p:cNvPr id="85007" name="Rectangle 394"/>
          <p:cNvSpPr>
            <a:spLocks noChangeArrowheads="1"/>
          </p:cNvSpPr>
          <p:nvPr/>
        </p:nvSpPr>
        <p:spPr bwMode="auto">
          <a:xfrm>
            <a:off x="3602038" y="4276725"/>
            <a:ext cx="1909762" cy="523875"/>
          </a:xfrm>
          <a:prstGeom prst="rect">
            <a:avLst/>
          </a:prstGeom>
          <a:noFill/>
          <a:ln w="9525">
            <a:solidFill>
              <a:schemeClr val="tx1"/>
            </a:solidFill>
            <a:miter lim="800000"/>
            <a:headEnd/>
            <a:tailEnd/>
          </a:ln>
        </p:spPr>
        <p:txBody>
          <a:bodyPr wrap="none" lIns="91027" tIns="44621" rIns="91027" bIns="44621">
            <a:spAutoFit/>
          </a:bodyPr>
          <a:lstStyle/>
          <a:p>
            <a:pPr algn="ctr" defTabSz="788988" eaLnBrk="0" hangingPunct="0"/>
            <a:r>
              <a:rPr lang="es-ES" sz="1400" b="1" i="0"/>
              <a:t>Flujo de audio-vídeo</a:t>
            </a:r>
          </a:p>
          <a:p>
            <a:pPr algn="ctr" defTabSz="788988" eaLnBrk="0" hangingPunct="0"/>
            <a:r>
              <a:rPr lang="es-ES" sz="1400" b="1" i="0"/>
              <a:t>128 - 384 Kb/s</a:t>
            </a:r>
          </a:p>
        </p:txBody>
      </p:sp>
      <p:sp>
        <p:nvSpPr>
          <p:cNvPr id="85008" name="Line 395"/>
          <p:cNvSpPr>
            <a:spLocks noChangeShapeType="1"/>
          </p:cNvSpPr>
          <p:nvPr/>
        </p:nvSpPr>
        <p:spPr bwMode="auto">
          <a:xfrm flipH="1" flipV="1">
            <a:off x="4495800" y="2819400"/>
            <a:ext cx="0" cy="1447800"/>
          </a:xfrm>
          <a:prstGeom prst="line">
            <a:avLst/>
          </a:prstGeom>
          <a:noFill/>
          <a:ln w="9525">
            <a:solidFill>
              <a:schemeClr val="tx1"/>
            </a:solidFill>
            <a:round/>
            <a:headEnd/>
            <a:tailEnd type="triangle" w="med" len="med"/>
          </a:ln>
        </p:spPr>
        <p:txBody>
          <a:bodyPr/>
          <a:lstStyle/>
          <a:p>
            <a:endParaRPr lang="es-ES"/>
          </a:p>
        </p:txBody>
      </p:sp>
      <p:sp>
        <p:nvSpPr>
          <p:cNvPr id="85009" name="Line 396"/>
          <p:cNvSpPr>
            <a:spLocks noChangeShapeType="1"/>
          </p:cNvSpPr>
          <p:nvPr/>
        </p:nvSpPr>
        <p:spPr bwMode="auto">
          <a:xfrm flipH="1">
            <a:off x="5719763" y="2819400"/>
            <a:ext cx="304800" cy="533400"/>
          </a:xfrm>
          <a:prstGeom prst="line">
            <a:avLst/>
          </a:prstGeom>
          <a:noFill/>
          <a:ln w="25400">
            <a:solidFill>
              <a:schemeClr val="tx1"/>
            </a:solidFill>
            <a:round/>
            <a:headEnd type="none" w="sm" len="sm"/>
            <a:tailEnd type="stealth" w="med" len="lg"/>
          </a:ln>
        </p:spPr>
        <p:txBody>
          <a:bodyPr/>
          <a:lstStyle/>
          <a:p>
            <a:endParaRPr lang="es-ES"/>
          </a:p>
        </p:txBody>
      </p:sp>
      <p:sp>
        <p:nvSpPr>
          <p:cNvPr id="85010" name="Rectangle 397"/>
          <p:cNvSpPr>
            <a:spLocks noChangeArrowheads="1"/>
          </p:cNvSpPr>
          <p:nvPr/>
        </p:nvSpPr>
        <p:spPr bwMode="auto">
          <a:xfrm>
            <a:off x="6019800" y="2517775"/>
            <a:ext cx="655638" cy="301625"/>
          </a:xfrm>
          <a:prstGeom prst="rect">
            <a:avLst/>
          </a:prstGeom>
          <a:noFill/>
          <a:ln w="9525">
            <a:noFill/>
            <a:miter lim="800000"/>
            <a:headEnd/>
            <a:tailEnd/>
          </a:ln>
        </p:spPr>
        <p:txBody>
          <a:bodyPr wrap="none" lIns="91027" tIns="44621" rIns="91027" bIns="44621">
            <a:spAutoFit/>
          </a:bodyPr>
          <a:lstStyle/>
          <a:p>
            <a:pPr algn="ctr" defTabSz="788988" eaLnBrk="0" hangingPunct="0"/>
            <a:r>
              <a:rPr lang="es-ES" sz="1400" b="1" i="0"/>
              <a:t>3*BRI</a:t>
            </a:r>
          </a:p>
        </p:txBody>
      </p:sp>
      <p:grpSp>
        <p:nvGrpSpPr>
          <p:cNvPr id="85011" name="Group 398"/>
          <p:cNvGrpSpPr>
            <a:grpSpLocks/>
          </p:cNvGrpSpPr>
          <p:nvPr/>
        </p:nvGrpSpPr>
        <p:grpSpPr bwMode="auto">
          <a:xfrm>
            <a:off x="1981200" y="3962400"/>
            <a:ext cx="533400" cy="457200"/>
            <a:chOff x="378" y="2892"/>
            <a:chExt cx="994" cy="638"/>
          </a:xfrm>
        </p:grpSpPr>
        <p:sp>
          <p:nvSpPr>
            <p:cNvPr id="85192" name="Oval 399"/>
            <p:cNvSpPr>
              <a:spLocks noChangeArrowheads="1"/>
            </p:cNvSpPr>
            <p:nvPr/>
          </p:nvSpPr>
          <p:spPr bwMode="auto">
            <a:xfrm>
              <a:off x="998" y="3332"/>
              <a:ext cx="107" cy="45"/>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85193" name="Rectangle 400"/>
            <p:cNvSpPr>
              <a:spLocks noChangeArrowheads="1"/>
            </p:cNvSpPr>
            <p:nvPr/>
          </p:nvSpPr>
          <p:spPr bwMode="auto">
            <a:xfrm>
              <a:off x="1044" y="3264"/>
              <a:ext cx="19" cy="70"/>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85194" name="Freeform 401"/>
            <p:cNvSpPr>
              <a:spLocks/>
            </p:cNvSpPr>
            <p:nvPr/>
          </p:nvSpPr>
          <p:spPr bwMode="auto">
            <a:xfrm>
              <a:off x="953" y="3205"/>
              <a:ext cx="188" cy="64"/>
            </a:xfrm>
            <a:custGeom>
              <a:avLst/>
              <a:gdLst>
                <a:gd name="T0" fmla="*/ 0 w 188"/>
                <a:gd name="T1" fmla="*/ 32 h 64"/>
                <a:gd name="T2" fmla="*/ 0 w 188"/>
                <a:gd name="T3" fmla="*/ 51 h 64"/>
                <a:gd name="T4" fmla="*/ 61 w 188"/>
                <a:gd name="T5" fmla="*/ 63 h 64"/>
                <a:gd name="T6" fmla="*/ 129 w 188"/>
                <a:gd name="T7" fmla="*/ 63 h 64"/>
                <a:gd name="T8" fmla="*/ 183 w 188"/>
                <a:gd name="T9" fmla="*/ 45 h 64"/>
                <a:gd name="T10" fmla="*/ 187 w 188"/>
                <a:gd name="T11" fmla="*/ 0 h 64"/>
                <a:gd name="T12" fmla="*/ 79 w 188"/>
                <a:gd name="T13" fmla="*/ 0 h 64"/>
                <a:gd name="T14" fmla="*/ 0 w 188"/>
                <a:gd name="T15" fmla="*/ 32 h 64"/>
                <a:gd name="T16" fmla="*/ 0 60000 65536"/>
                <a:gd name="T17" fmla="*/ 0 60000 65536"/>
                <a:gd name="T18" fmla="*/ 0 60000 65536"/>
                <a:gd name="T19" fmla="*/ 0 60000 65536"/>
                <a:gd name="T20" fmla="*/ 0 60000 65536"/>
                <a:gd name="T21" fmla="*/ 0 60000 65536"/>
                <a:gd name="T22" fmla="*/ 0 60000 65536"/>
                <a:gd name="T23" fmla="*/ 0 60000 65536"/>
                <a:gd name="T24" fmla="*/ 0 w 188"/>
                <a:gd name="T25" fmla="*/ 0 h 64"/>
                <a:gd name="T26" fmla="*/ 188 w 188"/>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8" h="64">
                  <a:moveTo>
                    <a:pt x="0" y="32"/>
                  </a:moveTo>
                  <a:lnTo>
                    <a:pt x="0" y="51"/>
                  </a:lnTo>
                  <a:lnTo>
                    <a:pt x="61" y="63"/>
                  </a:lnTo>
                  <a:lnTo>
                    <a:pt x="129" y="63"/>
                  </a:lnTo>
                  <a:lnTo>
                    <a:pt x="183" y="45"/>
                  </a:lnTo>
                  <a:lnTo>
                    <a:pt x="187" y="0"/>
                  </a:lnTo>
                  <a:lnTo>
                    <a:pt x="79" y="0"/>
                  </a:lnTo>
                  <a:lnTo>
                    <a:pt x="0"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85195" name="Freeform 402"/>
            <p:cNvSpPr>
              <a:spLocks/>
            </p:cNvSpPr>
            <p:nvPr/>
          </p:nvSpPr>
          <p:spPr bwMode="auto">
            <a:xfrm>
              <a:off x="959" y="3228"/>
              <a:ext cx="177" cy="35"/>
            </a:xfrm>
            <a:custGeom>
              <a:avLst/>
              <a:gdLst>
                <a:gd name="T0" fmla="*/ 0 w 177"/>
                <a:gd name="T1" fmla="*/ 10 h 35"/>
                <a:gd name="T2" fmla="*/ 0 w 177"/>
                <a:gd name="T3" fmla="*/ 22 h 35"/>
                <a:gd name="T4" fmla="*/ 54 w 177"/>
                <a:gd name="T5" fmla="*/ 34 h 35"/>
                <a:gd name="T6" fmla="*/ 124 w 177"/>
                <a:gd name="T7" fmla="*/ 34 h 35"/>
                <a:gd name="T8" fmla="*/ 176 w 177"/>
                <a:gd name="T9" fmla="*/ 18 h 35"/>
                <a:gd name="T10" fmla="*/ 176 w 177"/>
                <a:gd name="T11" fmla="*/ 0 h 35"/>
                <a:gd name="T12" fmla="*/ 128 w 177"/>
                <a:gd name="T13" fmla="*/ 18 h 35"/>
                <a:gd name="T14" fmla="*/ 56 w 177"/>
                <a:gd name="T15" fmla="*/ 18 h 35"/>
                <a:gd name="T16" fmla="*/ 0 w 177"/>
                <a:gd name="T17" fmla="*/ 1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7"/>
                <a:gd name="T28" fmla="*/ 0 h 35"/>
                <a:gd name="T29" fmla="*/ 177 w 177"/>
                <a:gd name="T30" fmla="*/ 35 h 3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7" h="35">
                  <a:moveTo>
                    <a:pt x="0" y="10"/>
                  </a:moveTo>
                  <a:lnTo>
                    <a:pt x="0" y="22"/>
                  </a:lnTo>
                  <a:lnTo>
                    <a:pt x="54" y="34"/>
                  </a:lnTo>
                  <a:lnTo>
                    <a:pt x="124" y="34"/>
                  </a:lnTo>
                  <a:lnTo>
                    <a:pt x="176" y="18"/>
                  </a:lnTo>
                  <a:lnTo>
                    <a:pt x="176" y="0"/>
                  </a:lnTo>
                  <a:lnTo>
                    <a:pt x="128" y="18"/>
                  </a:lnTo>
                  <a:lnTo>
                    <a:pt x="56" y="18"/>
                  </a:lnTo>
                  <a:lnTo>
                    <a:pt x="0" y="10"/>
                  </a:lnTo>
                </a:path>
              </a:pathLst>
            </a:custGeom>
            <a:solidFill>
              <a:srgbClr val="606060"/>
            </a:solidFill>
            <a:ln w="9525" cap="rnd">
              <a:noFill/>
              <a:round/>
              <a:headEnd type="none" w="sm" len="sm"/>
              <a:tailEnd type="none" w="sm" len="sm"/>
            </a:ln>
          </p:spPr>
          <p:txBody>
            <a:bodyPr/>
            <a:lstStyle/>
            <a:p>
              <a:endParaRPr lang="es-ES"/>
            </a:p>
          </p:txBody>
        </p:sp>
        <p:sp>
          <p:nvSpPr>
            <p:cNvPr id="85196" name="Freeform 403"/>
            <p:cNvSpPr>
              <a:spLocks/>
            </p:cNvSpPr>
            <p:nvPr/>
          </p:nvSpPr>
          <p:spPr bwMode="auto">
            <a:xfrm>
              <a:off x="908" y="3270"/>
              <a:ext cx="49" cy="104"/>
            </a:xfrm>
            <a:custGeom>
              <a:avLst/>
              <a:gdLst>
                <a:gd name="T0" fmla="*/ 0 w 49"/>
                <a:gd name="T1" fmla="*/ 0 h 104"/>
                <a:gd name="T2" fmla="*/ 5 w 49"/>
                <a:gd name="T3" fmla="*/ 18 h 104"/>
                <a:gd name="T4" fmla="*/ 9 w 49"/>
                <a:gd name="T5" fmla="*/ 34 h 104"/>
                <a:gd name="T6" fmla="*/ 16 w 49"/>
                <a:gd name="T7" fmla="*/ 50 h 104"/>
                <a:gd name="T8" fmla="*/ 20 w 49"/>
                <a:gd name="T9" fmla="*/ 60 h 104"/>
                <a:gd name="T10" fmla="*/ 20 w 49"/>
                <a:gd name="T11" fmla="*/ 67 h 104"/>
                <a:gd name="T12" fmla="*/ 20 w 49"/>
                <a:gd name="T13" fmla="*/ 73 h 104"/>
                <a:gd name="T14" fmla="*/ 11 w 49"/>
                <a:gd name="T15" fmla="*/ 82 h 104"/>
                <a:gd name="T16" fmla="*/ 0 w 49"/>
                <a:gd name="T17" fmla="*/ 92 h 104"/>
                <a:gd name="T18" fmla="*/ 10 w 49"/>
                <a:gd name="T19" fmla="*/ 103 h 104"/>
                <a:gd name="T20" fmla="*/ 26 w 49"/>
                <a:gd name="T21" fmla="*/ 94 h 104"/>
                <a:gd name="T22" fmla="*/ 38 w 49"/>
                <a:gd name="T23" fmla="*/ 86 h 104"/>
                <a:gd name="T24" fmla="*/ 48 w 49"/>
                <a:gd name="T25" fmla="*/ 83 h 104"/>
                <a:gd name="T26" fmla="*/ 48 w 49"/>
                <a:gd name="T27" fmla="*/ 73 h 104"/>
                <a:gd name="T28" fmla="*/ 43 w 49"/>
                <a:gd name="T29" fmla="*/ 68 h 104"/>
                <a:gd name="T30" fmla="*/ 38 w 49"/>
                <a:gd name="T31" fmla="*/ 60 h 104"/>
                <a:gd name="T32" fmla="*/ 38 w 49"/>
                <a:gd name="T33" fmla="*/ 48 h 104"/>
                <a:gd name="T34" fmla="*/ 37 w 49"/>
                <a:gd name="T35" fmla="*/ 37 h 104"/>
                <a:gd name="T36" fmla="*/ 38 w 49"/>
                <a:gd name="T37" fmla="*/ 24 h 104"/>
                <a:gd name="T38" fmla="*/ 40 w 49"/>
                <a:gd name="T39" fmla="*/ 17 h 104"/>
                <a:gd name="T40" fmla="*/ 40 w 49"/>
                <a:gd name="T41" fmla="*/ 0 h 104"/>
                <a:gd name="T42" fmla="*/ 0 w 49"/>
                <a:gd name="T43" fmla="*/ 0 h 1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104"/>
                <a:gd name="T68" fmla="*/ 49 w 49"/>
                <a:gd name="T69" fmla="*/ 104 h 1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104">
                  <a:moveTo>
                    <a:pt x="0" y="0"/>
                  </a:moveTo>
                  <a:lnTo>
                    <a:pt x="5" y="18"/>
                  </a:lnTo>
                  <a:lnTo>
                    <a:pt x="9" y="34"/>
                  </a:lnTo>
                  <a:lnTo>
                    <a:pt x="16" y="50"/>
                  </a:lnTo>
                  <a:lnTo>
                    <a:pt x="20" y="60"/>
                  </a:lnTo>
                  <a:lnTo>
                    <a:pt x="20" y="67"/>
                  </a:lnTo>
                  <a:lnTo>
                    <a:pt x="20" y="73"/>
                  </a:lnTo>
                  <a:lnTo>
                    <a:pt x="11" y="82"/>
                  </a:lnTo>
                  <a:lnTo>
                    <a:pt x="0" y="92"/>
                  </a:lnTo>
                  <a:lnTo>
                    <a:pt x="10" y="103"/>
                  </a:lnTo>
                  <a:lnTo>
                    <a:pt x="26" y="94"/>
                  </a:lnTo>
                  <a:lnTo>
                    <a:pt x="38" y="86"/>
                  </a:lnTo>
                  <a:lnTo>
                    <a:pt x="48" y="83"/>
                  </a:lnTo>
                  <a:lnTo>
                    <a:pt x="48" y="73"/>
                  </a:lnTo>
                  <a:lnTo>
                    <a:pt x="43" y="68"/>
                  </a:lnTo>
                  <a:lnTo>
                    <a:pt x="38" y="60"/>
                  </a:lnTo>
                  <a:lnTo>
                    <a:pt x="38" y="48"/>
                  </a:lnTo>
                  <a:lnTo>
                    <a:pt x="37" y="37"/>
                  </a:lnTo>
                  <a:lnTo>
                    <a:pt x="38" y="24"/>
                  </a:lnTo>
                  <a:lnTo>
                    <a:pt x="40" y="17"/>
                  </a:lnTo>
                  <a:lnTo>
                    <a:pt x="40" y="0"/>
                  </a:lnTo>
                  <a:lnTo>
                    <a:pt x="0"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5197" name="Freeform 404"/>
            <p:cNvSpPr>
              <a:spLocks/>
            </p:cNvSpPr>
            <p:nvPr/>
          </p:nvSpPr>
          <p:spPr bwMode="auto">
            <a:xfrm>
              <a:off x="887" y="3342"/>
              <a:ext cx="73" cy="36"/>
            </a:xfrm>
            <a:custGeom>
              <a:avLst/>
              <a:gdLst>
                <a:gd name="T0" fmla="*/ 19 w 73"/>
                <a:gd name="T1" fmla="*/ 19 h 36"/>
                <a:gd name="T2" fmla="*/ 26 w 73"/>
                <a:gd name="T3" fmla="*/ 22 h 36"/>
                <a:gd name="T4" fmla="*/ 37 w 73"/>
                <a:gd name="T5" fmla="*/ 21 h 36"/>
                <a:gd name="T6" fmla="*/ 50 w 73"/>
                <a:gd name="T7" fmla="*/ 14 h 36"/>
                <a:gd name="T8" fmla="*/ 59 w 73"/>
                <a:gd name="T9" fmla="*/ 8 h 36"/>
                <a:gd name="T10" fmla="*/ 64 w 73"/>
                <a:gd name="T11" fmla="*/ 0 h 36"/>
                <a:gd name="T12" fmla="*/ 67 w 73"/>
                <a:gd name="T13" fmla="*/ 1 h 36"/>
                <a:gd name="T14" fmla="*/ 72 w 73"/>
                <a:gd name="T15" fmla="*/ 10 h 36"/>
                <a:gd name="T16" fmla="*/ 69 w 73"/>
                <a:gd name="T17" fmla="*/ 14 h 36"/>
                <a:gd name="T18" fmla="*/ 59 w 73"/>
                <a:gd name="T19" fmla="*/ 18 h 36"/>
                <a:gd name="T20" fmla="*/ 46 w 73"/>
                <a:gd name="T21" fmla="*/ 21 h 36"/>
                <a:gd name="T22" fmla="*/ 33 w 73"/>
                <a:gd name="T23" fmla="*/ 32 h 36"/>
                <a:gd name="T24" fmla="*/ 19 w 73"/>
                <a:gd name="T25" fmla="*/ 35 h 36"/>
                <a:gd name="T26" fmla="*/ 9 w 73"/>
                <a:gd name="T27" fmla="*/ 35 h 36"/>
                <a:gd name="T28" fmla="*/ 2 w 73"/>
                <a:gd name="T29" fmla="*/ 33 h 36"/>
                <a:gd name="T30" fmla="*/ 0 w 73"/>
                <a:gd name="T31" fmla="*/ 30 h 36"/>
                <a:gd name="T32" fmla="*/ 0 w 73"/>
                <a:gd name="T33" fmla="*/ 27 h 36"/>
                <a:gd name="T34" fmla="*/ 2 w 73"/>
                <a:gd name="T35" fmla="*/ 26 h 36"/>
                <a:gd name="T36" fmla="*/ 19 w 73"/>
                <a:gd name="T37" fmla="*/ 19 h 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6"/>
                <a:gd name="T59" fmla="*/ 73 w 73"/>
                <a:gd name="T60" fmla="*/ 36 h 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6">
                  <a:moveTo>
                    <a:pt x="19" y="19"/>
                  </a:moveTo>
                  <a:lnTo>
                    <a:pt x="26" y="22"/>
                  </a:lnTo>
                  <a:lnTo>
                    <a:pt x="37" y="21"/>
                  </a:lnTo>
                  <a:lnTo>
                    <a:pt x="50" y="14"/>
                  </a:lnTo>
                  <a:lnTo>
                    <a:pt x="59" y="8"/>
                  </a:lnTo>
                  <a:lnTo>
                    <a:pt x="64" y="0"/>
                  </a:lnTo>
                  <a:lnTo>
                    <a:pt x="67" y="1"/>
                  </a:lnTo>
                  <a:lnTo>
                    <a:pt x="72" y="10"/>
                  </a:lnTo>
                  <a:lnTo>
                    <a:pt x="69" y="14"/>
                  </a:lnTo>
                  <a:lnTo>
                    <a:pt x="59" y="18"/>
                  </a:lnTo>
                  <a:lnTo>
                    <a:pt x="46" y="21"/>
                  </a:lnTo>
                  <a:lnTo>
                    <a:pt x="33" y="32"/>
                  </a:lnTo>
                  <a:lnTo>
                    <a:pt x="19" y="35"/>
                  </a:lnTo>
                  <a:lnTo>
                    <a:pt x="9" y="35"/>
                  </a:lnTo>
                  <a:lnTo>
                    <a:pt x="2" y="33"/>
                  </a:lnTo>
                  <a:lnTo>
                    <a:pt x="0" y="30"/>
                  </a:lnTo>
                  <a:lnTo>
                    <a:pt x="0" y="27"/>
                  </a:lnTo>
                  <a:lnTo>
                    <a:pt x="2" y="26"/>
                  </a:lnTo>
                  <a:lnTo>
                    <a:pt x="19" y="19"/>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198" name="Freeform 405"/>
            <p:cNvSpPr>
              <a:spLocks/>
            </p:cNvSpPr>
            <p:nvPr/>
          </p:nvSpPr>
          <p:spPr bwMode="auto">
            <a:xfrm>
              <a:off x="948" y="3358"/>
              <a:ext cx="27" cy="25"/>
            </a:xfrm>
            <a:custGeom>
              <a:avLst/>
              <a:gdLst>
                <a:gd name="T0" fmla="*/ 0 w 27"/>
                <a:gd name="T1" fmla="*/ 6 h 25"/>
                <a:gd name="T2" fmla="*/ 1 w 27"/>
                <a:gd name="T3" fmla="*/ 24 h 25"/>
                <a:gd name="T4" fmla="*/ 16 w 27"/>
                <a:gd name="T5" fmla="*/ 24 h 25"/>
                <a:gd name="T6" fmla="*/ 26 w 27"/>
                <a:gd name="T7" fmla="*/ 0 h 25"/>
                <a:gd name="T8" fmla="*/ 0 w 27"/>
                <a:gd name="T9" fmla="*/ 6 h 25"/>
                <a:gd name="T10" fmla="*/ 0 60000 65536"/>
                <a:gd name="T11" fmla="*/ 0 60000 65536"/>
                <a:gd name="T12" fmla="*/ 0 60000 65536"/>
                <a:gd name="T13" fmla="*/ 0 60000 65536"/>
                <a:gd name="T14" fmla="*/ 0 60000 65536"/>
                <a:gd name="T15" fmla="*/ 0 w 27"/>
                <a:gd name="T16" fmla="*/ 0 h 25"/>
                <a:gd name="T17" fmla="*/ 27 w 27"/>
                <a:gd name="T18" fmla="*/ 25 h 25"/>
              </a:gdLst>
              <a:ahLst/>
              <a:cxnLst>
                <a:cxn ang="T10">
                  <a:pos x="T0" y="T1"/>
                </a:cxn>
                <a:cxn ang="T11">
                  <a:pos x="T2" y="T3"/>
                </a:cxn>
                <a:cxn ang="T12">
                  <a:pos x="T4" y="T5"/>
                </a:cxn>
                <a:cxn ang="T13">
                  <a:pos x="T6" y="T7"/>
                </a:cxn>
                <a:cxn ang="T14">
                  <a:pos x="T8" y="T9"/>
                </a:cxn>
              </a:cxnLst>
              <a:rect l="T15" t="T16" r="T17" b="T18"/>
              <a:pathLst>
                <a:path w="27" h="25">
                  <a:moveTo>
                    <a:pt x="0" y="6"/>
                  </a:moveTo>
                  <a:lnTo>
                    <a:pt x="1" y="24"/>
                  </a:lnTo>
                  <a:lnTo>
                    <a:pt x="16" y="24"/>
                  </a:lnTo>
                  <a:lnTo>
                    <a:pt x="26" y="0"/>
                  </a:lnTo>
                  <a:lnTo>
                    <a:pt x="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199" name="Freeform 406"/>
            <p:cNvSpPr>
              <a:spLocks/>
            </p:cNvSpPr>
            <p:nvPr/>
          </p:nvSpPr>
          <p:spPr bwMode="auto">
            <a:xfrm>
              <a:off x="904" y="3274"/>
              <a:ext cx="50" cy="108"/>
            </a:xfrm>
            <a:custGeom>
              <a:avLst/>
              <a:gdLst>
                <a:gd name="T0" fmla="*/ 0 w 50"/>
                <a:gd name="T1" fmla="*/ 0 h 108"/>
                <a:gd name="T2" fmla="*/ 5 w 50"/>
                <a:gd name="T3" fmla="*/ 18 h 108"/>
                <a:gd name="T4" fmla="*/ 9 w 50"/>
                <a:gd name="T5" fmla="*/ 35 h 108"/>
                <a:gd name="T6" fmla="*/ 16 w 50"/>
                <a:gd name="T7" fmla="*/ 53 h 108"/>
                <a:gd name="T8" fmla="*/ 21 w 50"/>
                <a:gd name="T9" fmla="*/ 63 h 108"/>
                <a:gd name="T10" fmla="*/ 21 w 50"/>
                <a:gd name="T11" fmla="*/ 70 h 108"/>
                <a:gd name="T12" fmla="*/ 21 w 50"/>
                <a:gd name="T13" fmla="*/ 76 h 108"/>
                <a:gd name="T14" fmla="*/ 12 w 50"/>
                <a:gd name="T15" fmla="*/ 86 h 108"/>
                <a:gd name="T16" fmla="*/ 0 w 50"/>
                <a:gd name="T17" fmla="*/ 96 h 108"/>
                <a:gd name="T18" fmla="*/ 11 w 50"/>
                <a:gd name="T19" fmla="*/ 107 h 108"/>
                <a:gd name="T20" fmla="*/ 26 w 50"/>
                <a:gd name="T21" fmla="*/ 98 h 108"/>
                <a:gd name="T22" fmla="*/ 39 w 50"/>
                <a:gd name="T23" fmla="*/ 91 h 108"/>
                <a:gd name="T24" fmla="*/ 49 w 50"/>
                <a:gd name="T25" fmla="*/ 87 h 108"/>
                <a:gd name="T26" fmla="*/ 49 w 50"/>
                <a:gd name="T27" fmla="*/ 76 h 108"/>
                <a:gd name="T28" fmla="*/ 41 w 50"/>
                <a:gd name="T29" fmla="*/ 71 h 108"/>
                <a:gd name="T30" fmla="*/ 39 w 50"/>
                <a:gd name="T31" fmla="*/ 63 h 108"/>
                <a:gd name="T32" fmla="*/ 39 w 50"/>
                <a:gd name="T33" fmla="*/ 49 h 108"/>
                <a:gd name="T34" fmla="*/ 38 w 50"/>
                <a:gd name="T35" fmla="*/ 39 h 108"/>
                <a:gd name="T36" fmla="*/ 39 w 50"/>
                <a:gd name="T37" fmla="*/ 24 h 108"/>
                <a:gd name="T38" fmla="*/ 41 w 50"/>
                <a:gd name="T39" fmla="*/ 17 h 108"/>
                <a:gd name="T40" fmla="*/ 41 w 50"/>
                <a:gd name="T41" fmla="*/ 0 h 108"/>
                <a:gd name="T42" fmla="*/ 0 w 50"/>
                <a:gd name="T43" fmla="*/ 0 h 1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0"/>
                <a:gd name="T67" fmla="*/ 0 h 108"/>
                <a:gd name="T68" fmla="*/ 50 w 50"/>
                <a:gd name="T69" fmla="*/ 108 h 1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0" h="108">
                  <a:moveTo>
                    <a:pt x="0" y="0"/>
                  </a:moveTo>
                  <a:lnTo>
                    <a:pt x="5" y="18"/>
                  </a:lnTo>
                  <a:lnTo>
                    <a:pt x="9" y="35"/>
                  </a:lnTo>
                  <a:lnTo>
                    <a:pt x="16" y="53"/>
                  </a:lnTo>
                  <a:lnTo>
                    <a:pt x="21" y="63"/>
                  </a:lnTo>
                  <a:lnTo>
                    <a:pt x="21" y="70"/>
                  </a:lnTo>
                  <a:lnTo>
                    <a:pt x="21" y="76"/>
                  </a:lnTo>
                  <a:lnTo>
                    <a:pt x="12" y="86"/>
                  </a:lnTo>
                  <a:lnTo>
                    <a:pt x="0" y="96"/>
                  </a:lnTo>
                  <a:lnTo>
                    <a:pt x="11" y="107"/>
                  </a:lnTo>
                  <a:lnTo>
                    <a:pt x="26" y="98"/>
                  </a:lnTo>
                  <a:lnTo>
                    <a:pt x="39" y="91"/>
                  </a:lnTo>
                  <a:lnTo>
                    <a:pt x="49" y="87"/>
                  </a:lnTo>
                  <a:lnTo>
                    <a:pt x="49" y="76"/>
                  </a:lnTo>
                  <a:lnTo>
                    <a:pt x="41" y="71"/>
                  </a:lnTo>
                  <a:lnTo>
                    <a:pt x="39" y="63"/>
                  </a:lnTo>
                  <a:lnTo>
                    <a:pt x="39" y="49"/>
                  </a:lnTo>
                  <a:lnTo>
                    <a:pt x="38" y="39"/>
                  </a:lnTo>
                  <a:lnTo>
                    <a:pt x="39" y="24"/>
                  </a:lnTo>
                  <a:lnTo>
                    <a:pt x="41" y="17"/>
                  </a:lnTo>
                  <a:lnTo>
                    <a:pt x="41" y="0"/>
                  </a:lnTo>
                  <a:lnTo>
                    <a:pt x="0"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5200" name="Freeform 407"/>
            <p:cNvSpPr>
              <a:spLocks/>
            </p:cNvSpPr>
            <p:nvPr/>
          </p:nvSpPr>
          <p:spPr bwMode="auto">
            <a:xfrm>
              <a:off x="884" y="3350"/>
              <a:ext cx="73" cy="37"/>
            </a:xfrm>
            <a:custGeom>
              <a:avLst/>
              <a:gdLst>
                <a:gd name="T0" fmla="*/ 19 w 73"/>
                <a:gd name="T1" fmla="*/ 20 h 37"/>
                <a:gd name="T2" fmla="*/ 26 w 73"/>
                <a:gd name="T3" fmla="*/ 22 h 37"/>
                <a:gd name="T4" fmla="*/ 37 w 73"/>
                <a:gd name="T5" fmla="*/ 22 h 37"/>
                <a:gd name="T6" fmla="*/ 50 w 73"/>
                <a:gd name="T7" fmla="*/ 14 h 37"/>
                <a:gd name="T8" fmla="*/ 59 w 73"/>
                <a:gd name="T9" fmla="*/ 9 h 37"/>
                <a:gd name="T10" fmla="*/ 64 w 73"/>
                <a:gd name="T11" fmla="*/ 0 h 37"/>
                <a:gd name="T12" fmla="*/ 67 w 73"/>
                <a:gd name="T13" fmla="*/ 1 h 37"/>
                <a:gd name="T14" fmla="*/ 72 w 73"/>
                <a:gd name="T15" fmla="*/ 11 h 37"/>
                <a:gd name="T16" fmla="*/ 69 w 73"/>
                <a:gd name="T17" fmla="*/ 14 h 37"/>
                <a:gd name="T18" fmla="*/ 59 w 73"/>
                <a:gd name="T19" fmla="*/ 19 h 37"/>
                <a:gd name="T20" fmla="*/ 46 w 73"/>
                <a:gd name="T21" fmla="*/ 22 h 37"/>
                <a:gd name="T22" fmla="*/ 33 w 73"/>
                <a:gd name="T23" fmla="*/ 33 h 37"/>
                <a:gd name="T24" fmla="*/ 19 w 73"/>
                <a:gd name="T25" fmla="*/ 36 h 37"/>
                <a:gd name="T26" fmla="*/ 9 w 73"/>
                <a:gd name="T27" fmla="*/ 36 h 37"/>
                <a:gd name="T28" fmla="*/ 2 w 73"/>
                <a:gd name="T29" fmla="*/ 34 h 37"/>
                <a:gd name="T30" fmla="*/ 0 w 73"/>
                <a:gd name="T31" fmla="*/ 30 h 37"/>
                <a:gd name="T32" fmla="*/ 0 w 73"/>
                <a:gd name="T33" fmla="*/ 28 h 37"/>
                <a:gd name="T34" fmla="*/ 2 w 73"/>
                <a:gd name="T35" fmla="*/ 25 h 37"/>
                <a:gd name="T36" fmla="*/ 19 w 73"/>
                <a:gd name="T37" fmla="*/ 2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7"/>
                <a:gd name="T59" fmla="*/ 73 w 73"/>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7">
                  <a:moveTo>
                    <a:pt x="19" y="20"/>
                  </a:moveTo>
                  <a:lnTo>
                    <a:pt x="26" y="22"/>
                  </a:lnTo>
                  <a:lnTo>
                    <a:pt x="37" y="22"/>
                  </a:lnTo>
                  <a:lnTo>
                    <a:pt x="50" y="14"/>
                  </a:lnTo>
                  <a:lnTo>
                    <a:pt x="59" y="9"/>
                  </a:lnTo>
                  <a:lnTo>
                    <a:pt x="64" y="0"/>
                  </a:lnTo>
                  <a:lnTo>
                    <a:pt x="67" y="1"/>
                  </a:lnTo>
                  <a:lnTo>
                    <a:pt x="72" y="11"/>
                  </a:lnTo>
                  <a:lnTo>
                    <a:pt x="69" y="14"/>
                  </a:lnTo>
                  <a:lnTo>
                    <a:pt x="59" y="19"/>
                  </a:lnTo>
                  <a:lnTo>
                    <a:pt x="46" y="22"/>
                  </a:lnTo>
                  <a:lnTo>
                    <a:pt x="33" y="33"/>
                  </a:lnTo>
                  <a:lnTo>
                    <a:pt x="19" y="36"/>
                  </a:lnTo>
                  <a:lnTo>
                    <a:pt x="9" y="36"/>
                  </a:lnTo>
                  <a:lnTo>
                    <a:pt x="2" y="34"/>
                  </a:lnTo>
                  <a:lnTo>
                    <a:pt x="0" y="30"/>
                  </a:lnTo>
                  <a:lnTo>
                    <a:pt x="0" y="28"/>
                  </a:lnTo>
                  <a:lnTo>
                    <a:pt x="2" y="25"/>
                  </a:lnTo>
                  <a:lnTo>
                    <a:pt x="19"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201" name="Freeform 408"/>
            <p:cNvSpPr>
              <a:spLocks/>
            </p:cNvSpPr>
            <p:nvPr/>
          </p:nvSpPr>
          <p:spPr bwMode="auto">
            <a:xfrm>
              <a:off x="943" y="3366"/>
              <a:ext cx="29" cy="25"/>
            </a:xfrm>
            <a:custGeom>
              <a:avLst/>
              <a:gdLst>
                <a:gd name="T0" fmla="*/ 0 w 29"/>
                <a:gd name="T1" fmla="*/ 6 h 25"/>
                <a:gd name="T2" fmla="*/ 1 w 29"/>
                <a:gd name="T3" fmla="*/ 24 h 25"/>
                <a:gd name="T4" fmla="*/ 19 w 29"/>
                <a:gd name="T5" fmla="*/ 24 h 25"/>
                <a:gd name="T6" fmla="*/ 28 w 29"/>
                <a:gd name="T7" fmla="*/ 0 h 25"/>
                <a:gd name="T8" fmla="*/ 0 w 29"/>
                <a:gd name="T9" fmla="*/ 6 h 25"/>
                <a:gd name="T10" fmla="*/ 0 60000 65536"/>
                <a:gd name="T11" fmla="*/ 0 60000 65536"/>
                <a:gd name="T12" fmla="*/ 0 60000 65536"/>
                <a:gd name="T13" fmla="*/ 0 60000 65536"/>
                <a:gd name="T14" fmla="*/ 0 60000 65536"/>
                <a:gd name="T15" fmla="*/ 0 w 29"/>
                <a:gd name="T16" fmla="*/ 0 h 25"/>
                <a:gd name="T17" fmla="*/ 29 w 29"/>
                <a:gd name="T18" fmla="*/ 25 h 25"/>
              </a:gdLst>
              <a:ahLst/>
              <a:cxnLst>
                <a:cxn ang="T10">
                  <a:pos x="T0" y="T1"/>
                </a:cxn>
                <a:cxn ang="T11">
                  <a:pos x="T2" y="T3"/>
                </a:cxn>
                <a:cxn ang="T12">
                  <a:pos x="T4" y="T5"/>
                </a:cxn>
                <a:cxn ang="T13">
                  <a:pos x="T6" y="T7"/>
                </a:cxn>
                <a:cxn ang="T14">
                  <a:pos x="T8" y="T9"/>
                </a:cxn>
              </a:cxnLst>
              <a:rect l="T15" t="T16" r="T17" b="T18"/>
              <a:pathLst>
                <a:path w="29" h="25">
                  <a:moveTo>
                    <a:pt x="0" y="6"/>
                  </a:moveTo>
                  <a:lnTo>
                    <a:pt x="1" y="24"/>
                  </a:lnTo>
                  <a:lnTo>
                    <a:pt x="19" y="24"/>
                  </a:lnTo>
                  <a:lnTo>
                    <a:pt x="28" y="0"/>
                  </a:lnTo>
                  <a:lnTo>
                    <a:pt x="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202" name="Freeform 409"/>
            <p:cNvSpPr>
              <a:spLocks/>
            </p:cNvSpPr>
            <p:nvPr/>
          </p:nvSpPr>
          <p:spPr bwMode="auto">
            <a:xfrm>
              <a:off x="1016" y="2905"/>
              <a:ext cx="81" cy="92"/>
            </a:xfrm>
            <a:custGeom>
              <a:avLst/>
              <a:gdLst>
                <a:gd name="T0" fmla="*/ 24 w 81"/>
                <a:gd name="T1" fmla="*/ 1 h 92"/>
                <a:gd name="T2" fmla="*/ 13 w 81"/>
                <a:gd name="T3" fmla="*/ 4 h 92"/>
                <a:gd name="T4" fmla="*/ 9 w 81"/>
                <a:gd name="T5" fmla="*/ 13 h 92"/>
                <a:gd name="T6" fmla="*/ 6 w 81"/>
                <a:gd name="T7" fmla="*/ 23 h 92"/>
                <a:gd name="T8" fmla="*/ 6 w 81"/>
                <a:gd name="T9" fmla="*/ 27 h 92"/>
                <a:gd name="T10" fmla="*/ 6 w 81"/>
                <a:gd name="T11" fmla="*/ 32 h 92"/>
                <a:gd name="T12" fmla="*/ 7 w 81"/>
                <a:gd name="T13" fmla="*/ 34 h 92"/>
                <a:gd name="T14" fmla="*/ 6 w 81"/>
                <a:gd name="T15" fmla="*/ 39 h 92"/>
                <a:gd name="T16" fmla="*/ 2 w 81"/>
                <a:gd name="T17" fmla="*/ 46 h 92"/>
                <a:gd name="T18" fmla="*/ 0 w 81"/>
                <a:gd name="T19" fmla="*/ 47 h 92"/>
                <a:gd name="T20" fmla="*/ 0 w 81"/>
                <a:gd name="T21" fmla="*/ 48 h 92"/>
                <a:gd name="T22" fmla="*/ 0 w 81"/>
                <a:gd name="T23" fmla="*/ 49 h 92"/>
                <a:gd name="T24" fmla="*/ 0 w 81"/>
                <a:gd name="T25" fmla="*/ 51 h 92"/>
                <a:gd name="T26" fmla="*/ 0 w 81"/>
                <a:gd name="T27" fmla="*/ 53 h 92"/>
                <a:gd name="T28" fmla="*/ 4 w 81"/>
                <a:gd name="T29" fmla="*/ 53 h 92"/>
                <a:gd name="T30" fmla="*/ 6 w 81"/>
                <a:gd name="T31" fmla="*/ 54 h 92"/>
                <a:gd name="T32" fmla="*/ 6 w 81"/>
                <a:gd name="T33" fmla="*/ 56 h 92"/>
                <a:gd name="T34" fmla="*/ 6 w 81"/>
                <a:gd name="T35" fmla="*/ 58 h 92"/>
                <a:gd name="T36" fmla="*/ 4 w 81"/>
                <a:gd name="T37" fmla="*/ 62 h 92"/>
                <a:gd name="T38" fmla="*/ 6 w 81"/>
                <a:gd name="T39" fmla="*/ 64 h 92"/>
                <a:gd name="T40" fmla="*/ 6 w 81"/>
                <a:gd name="T41" fmla="*/ 65 h 92"/>
                <a:gd name="T42" fmla="*/ 6 w 81"/>
                <a:gd name="T43" fmla="*/ 66 h 92"/>
                <a:gd name="T44" fmla="*/ 6 w 81"/>
                <a:gd name="T45" fmla="*/ 69 h 92"/>
                <a:gd name="T46" fmla="*/ 7 w 81"/>
                <a:gd name="T47" fmla="*/ 69 h 92"/>
                <a:gd name="T48" fmla="*/ 8 w 81"/>
                <a:gd name="T49" fmla="*/ 71 h 92"/>
                <a:gd name="T50" fmla="*/ 8 w 81"/>
                <a:gd name="T51" fmla="*/ 74 h 92"/>
                <a:gd name="T52" fmla="*/ 9 w 81"/>
                <a:gd name="T53" fmla="*/ 76 h 92"/>
                <a:gd name="T54" fmla="*/ 10 w 81"/>
                <a:gd name="T55" fmla="*/ 76 h 92"/>
                <a:gd name="T56" fmla="*/ 12 w 81"/>
                <a:gd name="T57" fmla="*/ 78 h 92"/>
                <a:gd name="T58" fmla="*/ 14 w 81"/>
                <a:gd name="T59" fmla="*/ 79 h 92"/>
                <a:gd name="T60" fmla="*/ 17 w 81"/>
                <a:gd name="T61" fmla="*/ 79 h 92"/>
                <a:gd name="T62" fmla="*/ 22 w 81"/>
                <a:gd name="T63" fmla="*/ 79 h 92"/>
                <a:gd name="T64" fmla="*/ 27 w 81"/>
                <a:gd name="T65" fmla="*/ 78 h 92"/>
                <a:gd name="T66" fmla="*/ 35 w 81"/>
                <a:gd name="T67" fmla="*/ 91 h 92"/>
                <a:gd name="T68" fmla="*/ 68 w 81"/>
                <a:gd name="T69" fmla="*/ 76 h 92"/>
                <a:gd name="T70" fmla="*/ 65 w 81"/>
                <a:gd name="T71" fmla="*/ 71 h 92"/>
                <a:gd name="T72" fmla="*/ 64 w 81"/>
                <a:gd name="T73" fmla="*/ 65 h 92"/>
                <a:gd name="T74" fmla="*/ 64 w 81"/>
                <a:gd name="T75" fmla="*/ 61 h 92"/>
                <a:gd name="T76" fmla="*/ 80 w 81"/>
                <a:gd name="T77" fmla="*/ 47 h 92"/>
                <a:gd name="T78" fmla="*/ 80 w 81"/>
                <a:gd name="T79" fmla="*/ 15 h 92"/>
                <a:gd name="T80" fmla="*/ 70 w 81"/>
                <a:gd name="T81" fmla="*/ 7 h 92"/>
                <a:gd name="T82" fmla="*/ 59 w 81"/>
                <a:gd name="T83" fmla="*/ 2 h 92"/>
                <a:gd name="T84" fmla="*/ 50 w 81"/>
                <a:gd name="T85" fmla="*/ 0 h 92"/>
                <a:gd name="T86" fmla="*/ 36 w 81"/>
                <a:gd name="T87" fmla="*/ 0 h 92"/>
                <a:gd name="T88" fmla="*/ 24 w 81"/>
                <a:gd name="T89" fmla="*/ 1 h 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1"/>
                <a:gd name="T136" fmla="*/ 0 h 92"/>
                <a:gd name="T137" fmla="*/ 81 w 81"/>
                <a:gd name="T138" fmla="*/ 92 h 9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1" h="92">
                  <a:moveTo>
                    <a:pt x="24" y="1"/>
                  </a:moveTo>
                  <a:lnTo>
                    <a:pt x="13" y="4"/>
                  </a:lnTo>
                  <a:lnTo>
                    <a:pt x="9" y="13"/>
                  </a:lnTo>
                  <a:lnTo>
                    <a:pt x="6" y="23"/>
                  </a:lnTo>
                  <a:lnTo>
                    <a:pt x="6" y="27"/>
                  </a:lnTo>
                  <a:lnTo>
                    <a:pt x="6" y="32"/>
                  </a:lnTo>
                  <a:lnTo>
                    <a:pt x="7" y="34"/>
                  </a:lnTo>
                  <a:lnTo>
                    <a:pt x="6" y="39"/>
                  </a:lnTo>
                  <a:lnTo>
                    <a:pt x="2" y="46"/>
                  </a:lnTo>
                  <a:lnTo>
                    <a:pt x="0" y="47"/>
                  </a:lnTo>
                  <a:lnTo>
                    <a:pt x="0" y="48"/>
                  </a:lnTo>
                  <a:lnTo>
                    <a:pt x="0" y="49"/>
                  </a:lnTo>
                  <a:lnTo>
                    <a:pt x="0" y="51"/>
                  </a:lnTo>
                  <a:lnTo>
                    <a:pt x="0" y="53"/>
                  </a:lnTo>
                  <a:lnTo>
                    <a:pt x="4" y="53"/>
                  </a:lnTo>
                  <a:lnTo>
                    <a:pt x="6" y="54"/>
                  </a:lnTo>
                  <a:lnTo>
                    <a:pt x="6" y="56"/>
                  </a:lnTo>
                  <a:lnTo>
                    <a:pt x="6" y="58"/>
                  </a:lnTo>
                  <a:lnTo>
                    <a:pt x="4" y="62"/>
                  </a:lnTo>
                  <a:lnTo>
                    <a:pt x="6" y="64"/>
                  </a:lnTo>
                  <a:lnTo>
                    <a:pt x="6" y="65"/>
                  </a:lnTo>
                  <a:lnTo>
                    <a:pt x="6" y="66"/>
                  </a:lnTo>
                  <a:lnTo>
                    <a:pt x="6" y="69"/>
                  </a:lnTo>
                  <a:lnTo>
                    <a:pt x="7" y="69"/>
                  </a:lnTo>
                  <a:lnTo>
                    <a:pt x="8" y="71"/>
                  </a:lnTo>
                  <a:lnTo>
                    <a:pt x="8" y="74"/>
                  </a:lnTo>
                  <a:lnTo>
                    <a:pt x="9" y="76"/>
                  </a:lnTo>
                  <a:lnTo>
                    <a:pt x="10" y="76"/>
                  </a:lnTo>
                  <a:lnTo>
                    <a:pt x="12" y="78"/>
                  </a:lnTo>
                  <a:lnTo>
                    <a:pt x="14" y="79"/>
                  </a:lnTo>
                  <a:lnTo>
                    <a:pt x="17" y="79"/>
                  </a:lnTo>
                  <a:lnTo>
                    <a:pt x="22" y="79"/>
                  </a:lnTo>
                  <a:lnTo>
                    <a:pt x="27" y="78"/>
                  </a:lnTo>
                  <a:lnTo>
                    <a:pt x="35" y="91"/>
                  </a:lnTo>
                  <a:lnTo>
                    <a:pt x="68" y="76"/>
                  </a:lnTo>
                  <a:lnTo>
                    <a:pt x="65" y="71"/>
                  </a:lnTo>
                  <a:lnTo>
                    <a:pt x="64" y="65"/>
                  </a:lnTo>
                  <a:lnTo>
                    <a:pt x="64" y="61"/>
                  </a:lnTo>
                  <a:lnTo>
                    <a:pt x="80" y="47"/>
                  </a:lnTo>
                  <a:lnTo>
                    <a:pt x="80" y="15"/>
                  </a:lnTo>
                  <a:lnTo>
                    <a:pt x="70" y="7"/>
                  </a:lnTo>
                  <a:lnTo>
                    <a:pt x="59" y="2"/>
                  </a:lnTo>
                  <a:lnTo>
                    <a:pt x="50" y="0"/>
                  </a:lnTo>
                  <a:lnTo>
                    <a:pt x="36" y="0"/>
                  </a:lnTo>
                  <a:lnTo>
                    <a:pt x="24" y="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5203" name="Freeform 410"/>
            <p:cNvSpPr>
              <a:spLocks/>
            </p:cNvSpPr>
            <p:nvPr/>
          </p:nvSpPr>
          <p:spPr bwMode="auto">
            <a:xfrm>
              <a:off x="1057" y="2963"/>
              <a:ext cx="27" cy="26"/>
            </a:xfrm>
            <a:custGeom>
              <a:avLst/>
              <a:gdLst>
                <a:gd name="T0" fmla="*/ 26 w 27"/>
                <a:gd name="T1" fmla="*/ 0 h 26"/>
                <a:gd name="T2" fmla="*/ 21 w 27"/>
                <a:gd name="T3" fmla="*/ 12 h 26"/>
                <a:gd name="T4" fmla="*/ 12 w 27"/>
                <a:gd name="T5" fmla="*/ 17 h 26"/>
                <a:gd name="T6" fmla="*/ 0 w 27"/>
                <a:gd name="T7" fmla="*/ 25 h 26"/>
                <a:gd name="T8" fmla="*/ 16 w 27"/>
                <a:gd name="T9" fmla="*/ 19 h 26"/>
                <a:gd name="T10" fmla="*/ 21 w 27"/>
                <a:gd name="T11" fmla="*/ 12 h 26"/>
                <a:gd name="T12" fmla="*/ 26 w 27"/>
                <a:gd name="T13" fmla="*/ 0 h 26"/>
                <a:gd name="T14" fmla="*/ 0 60000 65536"/>
                <a:gd name="T15" fmla="*/ 0 60000 65536"/>
                <a:gd name="T16" fmla="*/ 0 60000 65536"/>
                <a:gd name="T17" fmla="*/ 0 60000 65536"/>
                <a:gd name="T18" fmla="*/ 0 60000 65536"/>
                <a:gd name="T19" fmla="*/ 0 60000 65536"/>
                <a:gd name="T20" fmla="*/ 0 60000 65536"/>
                <a:gd name="T21" fmla="*/ 0 w 27"/>
                <a:gd name="T22" fmla="*/ 0 h 26"/>
                <a:gd name="T23" fmla="*/ 27 w 27"/>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6">
                  <a:moveTo>
                    <a:pt x="26" y="0"/>
                  </a:moveTo>
                  <a:lnTo>
                    <a:pt x="21" y="12"/>
                  </a:lnTo>
                  <a:lnTo>
                    <a:pt x="12" y="17"/>
                  </a:lnTo>
                  <a:lnTo>
                    <a:pt x="0" y="25"/>
                  </a:lnTo>
                  <a:lnTo>
                    <a:pt x="16" y="19"/>
                  </a:lnTo>
                  <a:lnTo>
                    <a:pt x="21" y="12"/>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85204" name="Freeform 411"/>
            <p:cNvSpPr>
              <a:spLocks/>
            </p:cNvSpPr>
            <p:nvPr/>
          </p:nvSpPr>
          <p:spPr bwMode="auto">
            <a:xfrm>
              <a:off x="1027" y="2934"/>
              <a:ext cx="29" cy="1"/>
            </a:xfrm>
            <a:custGeom>
              <a:avLst/>
              <a:gdLst>
                <a:gd name="T0" fmla="*/ 0 w 29"/>
                <a:gd name="T1" fmla="*/ 0 h 1"/>
                <a:gd name="T2" fmla="*/ 0 w 29"/>
                <a:gd name="T3" fmla="*/ 0 h 1"/>
                <a:gd name="T4" fmla="*/ 2 w 29"/>
                <a:gd name="T5" fmla="*/ 0 h 1"/>
                <a:gd name="T6" fmla="*/ 7 w 29"/>
                <a:gd name="T7" fmla="*/ 0 h 1"/>
                <a:gd name="T8" fmla="*/ 14 w 29"/>
                <a:gd name="T9" fmla="*/ 0 h 1"/>
                <a:gd name="T10" fmla="*/ 23 w 29"/>
                <a:gd name="T11" fmla="*/ 0 h 1"/>
                <a:gd name="T12" fmla="*/ 28 w 29"/>
                <a:gd name="T13" fmla="*/ 0 h 1"/>
                <a:gd name="T14" fmla="*/ 19 w 29"/>
                <a:gd name="T15" fmla="*/ 0 h 1"/>
                <a:gd name="T16" fmla="*/ 15 w 29"/>
                <a:gd name="T17" fmla="*/ 0 h 1"/>
                <a:gd name="T18" fmla="*/ 10 w 29"/>
                <a:gd name="T19" fmla="*/ 0 h 1"/>
                <a:gd name="T20" fmla="*/ 7 w 29"/>
                <a:gd name="T21" fmla="*/ 0 h 1"/>
                <a:gd name="T22" fmla="*/ 2 w 29"/>
                <a:gd name="T23" fmla="*/ 0 h 1"/>
                <a:gd name="T24" fmla="*/ 0 w 29"/>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1"/>
                <a:gd name="T41" fmla="*/ 29 w 29"/>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1">
                  <a:moveTo>
                    <a:pt x="0" y="0"/>
                  </a:moveTo>
                  <a:lnTo>
                    <a:pt x="0" y="0"/>
                  </a:lnTo>
                  <a:lnTo>
                    <a:pt x="2" y="0"/>
                  </a:lnTo>
                  <a:lnTo>
                    <a:pt x="7" y="0"/>
                  </a:lnTo>
                  <a:lnTo>
                    <a:pt x="14" y="0"/>
                  </a:lnTo>
                  <a:lnTo>
                    <a:pt x="23" y="0"/>
                  </a:lnTo>
                  <a:lnTo>
                    <a:pt x="28" y="0"/>
                  </a:lnTo>
                  <a:lnTo>
                    <a:pt x="19" y="0"/>
                  </a:lnTo>
                  <a:lnTo>
                    <a:pt x="15" y="0"/>
                  </a:lnTo>
                  <a:lnTo>
                    <a:pt x="10" y="0"/>
                  </a:lnTo>
                  <a:lnTo>
                    <a:pt x="7" y="0"/>
                  </a:lnTo>
                  <a:lnTo>
                    <a:pt x="2" y="0"/>
                  </a:lnTo>
                  <a:lnTo>
                    <a:pt x="0" y="0"/>
                  </a:lnTo>
                </a:path>
              </a:pathLst>
            </a:custGeom>
            <a:solidFill>
              <a:srgbClr val="201000"/>
            </a:solidFill>
            <a:ln w="9525" cap="rnd">
              <a:noFill/>
              <a:round/>
              <a:headEnd type="none" w="sm" len="sm"/>
              <a:tailEnd type="none" w="sm" len="sm"/>
            </a:ln>
          </p:spPr>
          <p:txBody>
            <a:bodyPr/>
            <a:lstStyle/>
            <a:p>
              <a:endParaRPr lang="es-ES"/>
            </a:p>
          </p:txBody>
        </p:sp>
        <p:sp>
          <p:nvSpPr>
            <p:cNvPr id="85205" name="Freeform 412"/>
            <p:cNvSpPr>
              <a:spLocks/>
            </p:cNvSpPr>
            <p:nvPr/>
          </p:nvSpPr>
          <p:spPr bwMode="auto">
            <a:xfrm>
              <a:off x="1064" y="2940"/>
              <a:ext cx="26" cy="24"/>
            </a:xfrm>
            <a:custGeom>
              <a:avLst/>
              <a:gdLst>
                <a:gd name="T0" fmla="*/ 0 w 26"/>
                <a:gd name="T1" fmla="*/ 2 h 24"/>
                <a:gd name="T2" fmla="*/ 6 w 26"/>
                <a:gd name="T3" fmla="*/ 0 h 24"/>
                <a:gd name="T4" fmla="*/ 19 w 26"/>
                <a:gd name="T5" fmla="*/ 2 h 24"/>
                <a:gd name="T6" fmla="*/ 19 w 26"/>
                <a:gd name="T7" fmla="*/ 4 h 24"/>
                <a:gd name="T8" fmla="*/ 19 w 26"/>
                <a:gd name="T9" fmla="*/ 10 h 24"/>
                <a:gd name="T10" fmla="*/ 19 w 26"/>
                <a:gd name="T11" fmla="*/ 15 h 24"/>
                <a:gd name="T12" fmla="*/ 19 w 26"/>
                <a:gd name="T13" fmla="*/ 18 h 24"/>
                <a:gd name="T14" fmla="*/ 12 w 26"/>
                <a:gd name="T15" fmla="*/ 12 h 24"/>
                <a:gd name="T16" fmla="*/ 12 w 26"/>
                <a:gd name="T17" fmla="*/ 10 h 24"/>
                <a:gd name="T18" fmla="*/ 6 w 26"/>
                <a:gd name="T19" fmla="*/ 8 h 24"/>
                <a:gd name="T20" fmla="*/ 12 w 26"/>
                <a:gd name="T21" fmla="*/ 10 h 24"/>
                <a:gd name="T22" fmla="*/ 12 w 26"/>
                <a:gd name="T23" fmla="*/ 15 h 24"/>
                <a:gd name="T24" fmla="*/ 19 w 26"/>
                <a:gd name="T25" fmla="*/ 18 h 24"/>
                <a:gd name="T26" fmla="*/ 12 w 26"/>
                <a:gd name="T27" fmla="*/ 23 h 24"/>
                <a:gd name="T28" fmla="*/ 19 w 26"/>
                <a:gd name="T29" fmla="*/ 20 h 24"/>
                <a:gd name="T30" fmla="*/ 25 w 26"/>
                <a:gd name="T31" fmla="*/ 17 h 24"/>
                <a:gd name="T32" fmla="*/ 25 w 26"/>
                <a:gd name="T33" fmla="*/ 10 h 24"/>
                <a:gd name="T34" fmla="*/ 25 w 26"/>
                <a:gd name="T35" fmla="*/ 2 h 24"/>
                <a:gd name="T36" fmla="*/ 19 w 26"/>
                <a:gd name="T37" fmla="*/ 0 h 24"/>
                <a:gd name="T38" fmla="*/ 12 w 26"/>
                <a:gd name="T39" fmla="*/ 0 h 24"/>
                <a:gd name="T40" fmla="*/ 6 w 26"/>
                <a:gd name="T41" fmla="*/ 0 h 24"/>
                <a:gd name="T42" fmla="*/ 0 w 26"/>
                <a:gd name="T43" fmla="*/ 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24"/>
                <a:gd name="T68" fmla="*/ 26 w 26"/>
                <a:gd name="T69" fmla="*/ 24 h 2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24">
                  <a:moveTo>
                    <a:pt x="0" y="2"/>
                  </a:moveTo>
                  <a:lnTo>
                    <a:pt x="6" y="0"/>
                  </a:lnTo>
                  <a:lnTo>
                    <a:pt x="19" y="2"/>
                  </a:lnTo>
                  <a:lnTo>
                    <a:pt x="19" y="4"/>
                  </a:lnTo>
                  <a:lnTo>
                    <a:pt x="19" y="10"/>
                  </a:lnTo>
                  <a:lnTo>
                    <a:pt x="19" y="15"/>
                  </a:lnTo>
                  <a:lnTo>
                    <a:pt x="19" y="18"/>
                  </a:lnTo>
                  <a:lnTo>
                    <a:pt x="12" y="12"/>
                  </a:lnTo>
                  <a:lnTo>
                    <a:pt x="12" y="10"/>
                  </a:lnTo>
                  <a:lnTo>
                    <a:pt x="6" y="8"/>
                  </a:lnTo>
                  <a:lnTo>
                    <a:pt x="12" y="10"/>
                  </a:lnTo>
                  <a:lnTo>
                    <a:pt x="12" y="15"/>
                  </a:lnTo>
                  <a:lnTo>
                    <a:pt x="19" y="18"/>
                  </a:lnTo>
                  <a:lnTo>
                    <a:pt x="12" y="23"/>
                  </a:lnTo>
                  <a:lnTo>
                    <a:pt x="19" y="20"/>
                  </a:lnTo>
                  <a:lnTo>
                    <a:pt x="25" y="17"/>
                  </a:lnTo>
                  <a:lnTo>
                    <a:pt x="25" y="10"/>
                  </a:lnTo>
                  <a:lnTo>
                    <a:pt x="25" y="2"/>
                  </a:lnTo>
                  <a:lnTo>
                    <a:pt x="19" y="0"/>
                  </a:lnTo>
                  <a:lnTo>
                    <a:pt x="12" y="0"/>
                  </a:lnTo>
                  <a:lnTo>
                    <a:pt x="6" y="0"/>
                  </a:lnTo>
                  <a:lnTo>
                    <a:pt x="0" y="2"/>
                  </a:lnTo>
                </a:path>
              </a:pathLst>
            </a:custGeom>
            <a:solidFill>
              <a:srgbClr val="402000"/>
            </a:solidFill>
            <a:ln w="9525" cap="rnd">
              <a:noFill/>
              <a:round/>
              <a:headEnd type="none" w="sm" len="sm"/>
              <a:tailEnd type="none" w="sm" len="sm"/>
            </a:ln>
          </p:spPr>
          <p:txBody>
            <a:bodyPr/>
            <a:lstStyle/>
            <a:p>
              <a:endParaRPr lang="es-ES"/>
            </a:p>
          </p:txBody>
        </p:sp>
        <p:sp>
          <p:nvSpPr>
            <p:cNvPr id="85206" name="Freeform 413"/>
            <p:cNvSpPr>
              <a:spLocks/>
            </p:cNvSpPr>
            <p:nvPr/>
          </p:nvSpPr>
          <p:spPr bwMode="auto">
            <a:xfrm>
              <a:off x="1061" y="2940"/>
              <a:ext cx="28" cy="24"/>
            </a:xfrm>
            <a:custGeom>
              <a:avLst/>
              <a:gdLst>
                <a:gd name="T0" fmla="*/ 0 w 28"/>
                <a:gd name="T1" fmla="*/ 5 h 24"/>
                <a:gd name="T2" fmla="*/ 2 w 28"/>
                <a:gd name="T3" fmla="*/ 1 h 24"/>
                <a:gd name="T4" fmla="*/ 12 w 28"/>
                <a:gd name="T5" fmla="*/ 0 h 24"/>
                <a:gd name="T6" fmla="*/ 18 w 28"/>
                <a:gd name="T7" fmla="*/ 0 h 24"/>
                <a:gd name="T8" fmla="*/ 22 w 28"/>
                <a:gd name="T9" fmla="*/ 2 h 24"/>
                <a:gd name="T10" fmla="*/ 27 w 28"/>
                <a:gd name="T11" fmla="*/ 5 h 24"/>
                <a:gd name="T12" fmla="*/ 27 w 28"/>
                <a:gd name="T13" fmla="*/ 7 h 24"/>
                <a:gd name="T14" fmla="*/ 22 w 28"/>
                <a:gd name="T15" fmla="*/ 10 h 24"/>
                <a:gd name="T16" fmla="*/ 22 w 28"/>
                <a:gd name="T17" fmla="*/ 15 h 24"/>
                <a:gd name="T18" fmla="*/ 22 w 28"/>
                <a:gd name="T19" fmla="*/ 17 h 24"/>
                <a:gd name="T20" fmla="*/ 15 w 28"/>
                <a:gd name="T21" fmla="*/ 19 h 24"/>
                <a:gd name="T22" fmla="*/ 12 w 28"/>
                <a:gd name="T23" fmla="*/ 19 h 24"/>
                <a:gd name="T24" fmla="*/ 9 w 28"/>
                <a:gd name="T25" fmla="*/ 19 h 24"/>
                <a:gd name="T26" fmla="*/ 9 w 28"/>
                <a:gd name="T27" fmla="*/ 20 h 24"/>
                <a:gd name="T28" fmla="*/ 12 w 28"/>
                <a:gd name="T29" fmla="*/ 23 h 24"/>
                <a:gd name="T30" fmla="*/ 15 w 28"/>
                <a:gd name="T31" fmla="*/ 20 h 24"/>
                <a:gd name="T32" fmla="*/ 22 w 28"/>
                <a:gd name="T33" fmla="*/ 20 h 24"/>
                <a:gd name="T34" fmla="*/ 27 w 28"/>
                <a:gd name="T35" fmla="*/ 17 h 24"/>
                <a:gd name="T36" fmla="*/ 27 w 28"/>
                <a:gd name="T37" fmla="*/ 12 h 24"/>
                <a:gd name="T38" fmla="*/ 27 w 28"/>
                <a:gd name="T39" fmla="*/ 7 h 24"/>
                <a:gd name="T40" fmla="*/ 27 w 28"/>
                <a:gd name="T41" fmla="*/ 5 h 24"/>
                <a:gd name="T42" fmla="*/ 22 w 28"/>
                <a:gd name="T43" fmla="*/ 2 h 24"/>
                <a:gd name="T44" fmla="*/ 22 w 28"/>
                <a:gd name="T45" fmla="*/ 0 h 24"/>
                <a:gd name="T46" fmla="*/ 12 w 28"/>
                <a:gd name="T47" fmla="*/ 0 h 24"/>
                <a:gd name="T48" fmla="*/ 2 w 28"/>
                <a:gd name="T49" fmla="*/ 0 h 24"/>
                <a:gd name="T50" fmla="*/ 2 w 28"/>
                <a:gd name="T51" fmla="*/ 1 h 24"/>
                <a:gd name="T52" fmla="*/ 0 w 28"/>
                <a:gd name="T53" fmla="*/ 5 h 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8"/>
                <a:gd name="T82" fmla="*/ 0 h 24"/>
                <a:gd name="T83" fmla="*/ 28 w 28"/>
                <a:gd name="T84" fmla="*/ 24 h 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8" h="24">
                  <a:moveTo>
                    <a:pt x="0" y="5"/>
                  </a:moveTo>
                  <a:lnTo>
                    <a:pt x="2" y="1"/>
                  </a:lnTo>
                  <a:lnTo>
                    <a:pt x="12" y="0"/>
                  </a:lnTo>
                  <a:lnTo>
                    <a:pt x="18" y="0"/>
                  </a:lnTo>
                  <a:lnTo>
                    <a:pt x="22" y="2"/>
                  </a:lnTo>
                  <a:lnTo>
                    <a:pt x="27" y="5"/>
                  </a:lnTo>
                  <a:lnTo>
                    <a:pt x="27" y="7"/>
                  </a:lnTo>
                  <a:lnTo>
                    <a:pt x="22" y="10"/>
                  </a:lnTo>
                  <a:lnTo>
                    <a:pt x="22" y="15"/>
                  </a:lnTo>
                  <a:lnTo>
                    <a:pt x="22" y="17"/>
                  </a:lnTo>
                  <a:lnTo>
                    <a:pt x="15" y="19"/>
                  </a:lnTo>
                  <a:lnTo>
                    <a:pt x="12" y="19"/>
                  </a:lnTo>
                  <a:lnTo>
                    <a:pt x="9" y="19"/>
                  </a:lnTo>
                  <a:lnTo>
                    <a:pt x="9" y="20"/>
                  </a:lnTo>
                  <a:lnTo>
                    <a:pt x="12" y="23"/>
                  </a:lnTo>
                  <a:lnTo>
                    <a:pt x="15" y="20"/>
                  </a:lnTo>
                  <a:lnTo>
                    <a:pt x="22" y="20"/>
                  </a:lnTo>
                  <a:lnTo>
                    <a:pt x="27" y="17"/>
                  </a:lnTo>
                  <a:lnTo>
                    <a:pt x="27" y="12"/>
                  </a:lnTo>
                  <a:lnTo>
                    <a:pt x="27" y="7"/>
                  </a:lnTo>
                  <a:lnTo>
                    <a:pt x="27" y="5"/>
                  </a:lnTo>
                  <a:lnTo>
                    <a:pt x="22" y="2"/>
                  </a:lnTo>
                  <a:lnTo>
                    <a:pt x="22" y="0"/>
                  </a:lnTo>
                  <a:lnTo>
                    <a:pt x="12" y="0"/>
                  </a:lnTo>
                  <a:lnTo>
                    <a:pt x="2" y="0"/>
                  </a:lnTo>
                  <a:lnTo>
                    <a:pt x="2" y="1"/>
                  </a:lnTo>
                  <a:lnTo>
                    <a:pt x="0" y="5"/>
                  </a:lnTo>
                </a:path>
              </a:pathLst>
            </a:custGeom>
            <a:solidFill>
              <a:srgbClr val="402000"/>
            </a:solidFill>
            <a:ln w="9525" cap="rnd">
              <a:noFill/>
              <a:round/>
              <a:headEnd type="none" w="sm" len="sm"/>
              <a:tailEnd type="none" w="sm" len="sm"/>
            </a:ln>
          </p:spPr>
          <p:txBody>
            <a:bodyPr/>
            <a:lstStyle/>
            <a:p>
              <a:endParaRPr lang="es-ES"/>
            </a:p>
          </p:txBody>
        </p:sp>
        <p:sp>
          <p:nvSpPr>
            <p:cNvPr id="85207" name="Freeform 414"/>
            <p:cNvSpPr>
              <a:spLocks/>
            </p:cNvSpPr>
            <p:nvPr/>
          </p:nvSpPr>
          <p:spPr bwMode="auto">
            <a:xfrm>
              <a:off x="896" y="3092"/>
              <a:ext cx="64" cy="33"/>
            </a:xfrm>
            <a:custGeom>
              <a:avLst/>
              <a:gdLst>
                <a:gd name="T0" fmla="*/ 63 w 64"/>
                <a:gd name="T1" fmla="*/ 17 h 33"/>
                <a:gd name="T2" fmla="*/ 54 w 64"/>
                <a:gd name="T3" fmla="*/ 16 h 33"/>
                <a:gd name="T4" fmla="*/ 51 w 64"/>
                <a:gd name="T5" fmla="*/ 16 h 33"/>
                <a:gd name="T6" fmla="*/ 50 w 64"/>
                <a:gd name="T7" fmla="*/ 14 h 33"/>
                <a:gd name="T8" fmla="*/ 48 w 64"/>
                <a:gd name="T9" fmla="*/ 12 h 33"/>
                <a:gd name="T10" fmla="*/ 44 w 64"/>
                <a:gd name="T11" fmla="*/ 8 h 33"/>
                <a:gd name="T12" fmla="*/ 37 w 64"/>
                <a:gd name="T13" fmla="*/ 5 h 33"/>
                <a:gd name="T14" fmla="*/ 36 w 64"/>
                <a:gd name="T15" fmla="*/ 3 h 33"/>
                <a:gd name="T16" fmla="*/ 35 w 64"/>
                <a:gd name="T17" fmla="*/ 0 h 33"/>
                <a:gd name="T18" fmla="*/ 32 w 64"/>
                <a:gd name="T19" fmla="*/ 0 h 33"/>
                <a:gd name="T20" fmla="*/ 20 w 64"/>
                <a:gd name="T21" fmla="*/ 0 h 33"/>
                <a:gd name="T22" fmla="*/ 16 w 64"/>
                <a:gd name="T23" fmla="*/ 0 h 33"/>
                <a:gd name="T24" fmla="*/ 13 w 64"/>
                <a:gd name="T25" fmla="*/ 0 h 33"/>
                <a:gd name="T26" fmla="*/ 12 w 64"/>
                <a:gd name="T27" fmla="*/ 0 h 33"/>
                <a:gd name="T28" fmla="*/ 8 w 64"/>
                <a:gd name="T29" fmla="*/ 1 h 33"/>
                <a:gd name="T30" fmla="*/ 6 w 64"/>
                <a:gd name="T31" fmla="*/ 3 h 33"/>
                <a:gd name="T32" fmla="*/ 4 w 64"/>
                <a:gd name="T33" fmla="*/ 3 h 33"/>
                <a:gd name="T34" fmla="*/ 3 w 64"/>
                <a:gd name="T35" fmla="*/ 3 h 33"/>
                <a:gd name="T36" fmla="*/ 1 w 64"/>
                <a:gd name="T37" fmla="*/ 6 h 33"/>
                <a:gd name="T38" fmla="*/ 0 w 64"/>
                <a:gd name="T39" fmla="*/ 8 h 33"/>
                <a:gd name="T40" fmla="*/ 0 w 64"/>
                <a:gd name="T41" fmla="*/ 9 h 33"/>
                <a:gd name="T42" fmla="*/ 0 w 64"/>
                <a:gd name="T43" fmla="*/ 11 h 33"/>
                <a:gd name="T44" fmla="*/ 0 w 64"/>
                <a:gd name="T45" fmla="*/ 12 h 33"/>
                <a:gd name="T46" fmla="*/ 3 w 64"/>
                <a:gd name="T47" fmla="*/ 12 h 33"/>
                <a:gd name="T48" fmla="*/ 4 w 64"/>
                <a:gd name="T49" fmla="*/ 12 h 33"/>
                <a:gd name="T50" fmla="*/ 8 w 64"/>
                <a:gd name="T51" fmla="*/ 11 h 33"/>
                <a:gd name="T52" fmla="*/ 10 w 64"/>
                <a:gd name="T53" fmla="*/ 11 h 33"/>
                <a:gd name="T54" fmla="*/ 12 w 64"/>
                <a:gd name="T55" fmla="*/ 9 h 33"/>
                <a:gd name="T56" fmla="*/ 14 w 64"/>
                <a:gd name="T57" fmla="*/ 9 h 33"/>
                <a:gd name="T58" fmla="*/ 16 w 64"/>
                <a:gd name="T59" fmla="*/ 11 h 33"/>
                <a:gd name="T60" fmla="*/ 12 w 64"/>
                <a:gd name="T61" fmla="*/ 12 h 33"/>
                <a:gd name="T62" fmla="*/ 9 w 64"/>
                <a:gd name="T63" fmla="*/ 12 h 33"/>
                <a:gd name="T64" fmla="*/ 4 w 64"/>
                <a:gd name="T65" fmla="*/ 14 h 33"/>
                <a:gd name="T66" fmla="*/ 3 w 64"/>
                <a:gd name="T67" fmla="*/ 16 h 33"/>
                <a:gd name="T68" fmla="*/ 4 w 64"/>
                <a:gd name="T69" fmla="*/ 17 h 33"/>
                <a:gd name="T70" fmla="*/ 8 w 64"/>
                <a:gd name="T71" fmla="*/ 17 h 33"/>
                <a:gd name="T72" fmla="*/ 12 w 64"/>
                <a:gd name="T73" fmla="*/ 16 h 33"/>
                <a:gd name="T74" fmla="*/ 17 w 64"/>
                <a:gd name="T75" fmla="*/ 16 h 33"/>
                <a:gd name="T76" fmla="*/ 22 w 64"/>
                <a:gd name="T77" fmla="*/ 16 h 33"/>
                <a:gd name="T78" fmla="*/ 24 w 64"/>
                <a:gd name="T79" fmla="*/ 17 h 33"/>
                <a:gd name="T80" fmla="*/ 25 w 64"/>
                <a:gd name="T81" fmla="*/ 19 h 33"/>
                <a:gd name="T82" fmla="*/ 28 w 64"/>
                <a:gd name="T83" fmla="*/ 21 h 33"/>
                <a:gd name="T84" fmla="*/ 32 w 64"/>
                <a:gd name="T85" fmla="*/ 24 h 33"/>
                <a:gd name="T86" fmla="*/ 32 w 64"/>
                <a:gd name="T87" fmla="*/ 25 h 33"/>
                <a:gd name="T88" fmla="*/ 36 w 64"/>
                <a:gd name="T89" fmla="*/ 27 h 33"/>
                <a:gd name="T90" fmla="*/ 37 w 64"/>
                <a:gd name="T91" fmla="*/ 27 h 33"/>
                <a:gd name="T92" fmla="*/ 40 w 64"/>
                <a:gd name="T93" fmla="*/ 27 h 33"/>
                <a:gd name="T94" fmla="*/ 45 w 64"/>
                <a:gd name="T95" fmla="*/ 28 h 33"/>
                <a:gd name="T96" fmla="*/ 48 w 64"/>
                <a:gd name="T97" fmla="*/ 28 h 33"/>
                <a:gd name="T98" fmla="*/ 51 w 64"/>
                <a:gd name="T99" fmla="*/ 29 h 33"/>
                <a:gd name="T100" fmla="*/ 63 w 64"/>
                <a:gd name="T101" fmla="*/ 32 h 33"/>
                <a:gd name="T102" fmla="*/ 63 w 64"/>
                <a:gd name="T103" fmla="*/ 17 h 3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4"/>
                <a:gd name="T157" fmla="*/ 0 h 33"/>
                <a:gd name="T158" fmla="*/ 64 w 64"/>
                <a:gd name="T159" fmla="*/ 33 h 3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4" h="33">
                  <a:moveTo>
                    <a:pt x="63" y="17"/>
                  </a:moveTo>
                  <a:lnTo>
                    <a:pt x="54" y="16"/>
                  </a:lnTo>
                  <a:lnTo>
                    <a:pt x="51" y="16"/>
                  </a:lnTo>
                  <a:lnTo>
                    <a:pt x="50" y="14"/>
                  </a:lnTo>
                  <a:lnTo>
                    <a:pt x="48" y="12"/>
                  </a:lnTo>
                  <a:lnTo>
                    <a:pt x="44" y="8"/>
                  </a:lnTo>
                  <a:lnTo>
                    <a:pt x="37" y="5"/>
                  </a:lnTo>
                  <a:lnTo>
                    <a:pt x="36" y="3"/>
                  </a:lnTo>
                  <a:lnTo>
                    <a:pt x="35" y="0"/>
                  </a:lnTo>
                  <a:lnTo>
                    <a:pt x="32" y="0"/>
                  </a:lnTo>
                  <a:lnTo>
                    <a:pt x="20" y="0"/>
                  </a:lnTo>
                  <a:lnTo>
                    <a:pt x="16" y="0"/>
                  </a:lnTo>
                  <a:lnTo>
                    <a:pt x="13" y="0"/>
                  </a:lnTo>
                  <a:lnTo>
                    <a:pt x="12" y="0"/>
                  </a:lnTo>
                  <a:lnTo>
                    <a:pt x="8" y="1"/>
                  </a:lnTo>
                  <a:lnTo>
                    <a:pt x="6" y="3"/>
                  </a:lnTo>
                  <a:lnTo>
                    <a:pt x="4" y="3"/>
                  </a:lnTo>
                  <a:lnTo>
                    <a:pt x="3" y="3"/>
                  </a:lnTo>
                  <a:lnTo>
                    <a:pt x="1" y="6"/>
                  </a:lnTo>
                  <a:lnTo>
                    <a:pt x="0" y="8"/>
                  </a:lnTo>
                  <a:lnTo>
                    <a:pt x="0" y="9"/>
                  </a:lnTo>
                  <a:lnTo>
                    <a:pt x="0" y="11"/>
                  </a:lnTo>
                  <a:lnTo>
                    <a:pt x="0" y="12"/>
                  </a:lnTo>
                  <a:lnTo>
                    <a:pt x="3" y="12"/>
                  </a:lnTo>
                  <a:lnTo>
                    <a:pt x="4" y="12"/>
                  </a:lnTo>
                  <a:lnTo>
                    <a:pt x="8" y="11"/>
                  </a:lnTo>
                  <a:lnTo>
                    <a:pt x="10" y="11"/>
                  </a:lnTo>
                  <a:lnTo>
                    <a:pt x="12" y="9"/>
                  </a:lnTo>
                  <a:lnTo>
                    <a:pt x="14" y="9"/>
                  </a:lnTo>
                  <a:lnTo>
                    <a:pt x="16" y="11"/>
                  </a:lnTo>
                  <a:lnTo>
                    <a:pt x="12" y="12"/>
                  </a:lnTo>
                  <a:lnTo>
                    <a:pt x="9" y="12"/>
                  </a:lnTo>
                  <a:lnTo>
                    <a:pt x="4" y="14"/>
                  </a:lnTo>
                  <a:lnTo>
                    <a:pt x="3" y="16"/>
                  </a:lnTo>
                  <a:lnTo>
                    <a:pt x="4" y="17"/>
                  </a:lnTo>
                  <a:lnTo>
                    <a:pt x="8" y="17"/>
                  </a:lnTo>
                  <a:lnTo>
                    <a:pt x="12" y="16"/>
                  </a:lnTo>
                  <a:lnTo>
                    <a:pt x="17" y="16"/>
                  </a:lnTo>
                  <a:lnTo>
                    <a:pt x="22" y="16"/>
                  </a:lnTo>
                  <a:lnTo>
                    <a:pt x="24" y="17"/>
                  </a:lnTo>
                  <a:lnTo>
                    <a:pt x="25" y="19"/>
                  </a:lnTo>
                  <a:lnTo>
                    <a:pt x="28" y="21"/>
                  </a:lnTo>
                  <a:lnTo>
                    <a:pt x="32" y="24"/>
                  </a:lnTo>
                  <a:lnTo>
                    <a:pt x="32" y="25"/>
                  </a:lnTo>
                  <a:lnTo>
                    <a:pt x="36" y="27"/>
                  </a:lnTo>
                  <a:lnTo>
                    <a:pt x="37" y="27"/>
                  </a:lnTo>
                  <a:lnTo>
                    <a:pt x="40" y="27"/>
                  </a:lnTo>
                  <a:lnTo>
                    <a:pt x="45" y="28"/>
                  </a:lnTo>
                  <a:lnTo>
                    <a:pt x="48" y="28"/>
                  </a:lnTo>
                  <a:lnTo>
                    <a:pt x="51" y="29"/>
                  </a:lnTo>
                  <a:lnTo>
                    <a:pt x="63" y="32"/>
                  </a:lnTo>
                  <a:lnTo>
                    <a:pt x="63" y="17"/>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5208" name="Freeform 415"/>
            <p:cNvSpPr>
              <a:spLocks/>
            </p:cNvSpPr>
            <p:nvPr/>
          </p:nvSpPr>
          <p:spPr bwMode="auto">
            <a:xfrm>
              <a:off x="904" y="3097"/>
              <a:ext cx="27" cy="1"/>
            </a:xfrm>
            <a:custGeom>
              <a:avLst/>
              <a:gdLst>
                <a:gd name="T0" fmla="*/ 0 w 27"/>
                <a:gd name="T1" fmla="*/ 0 h 1"/>
                <a:gd name="T2" fmla="*/ 4 w 27"/>
                <a:gd name="T3" fmla="*/ 0 h 1"/>
                <a:gd name="T4" fmla="*/ 6 w 27"/>
                <a:gd name="T5" fmla="*/ 0 h 1"/>
                <a:gd name="T6" fmla="*/ 12 w 27"/>
                <a:gd name="T7" fmla="*/ 0 h 1"/>
                <a:gd name="T8" fmla="*/ 14 w 27"/>
                <a:gd name="T9" fmla="*/ 0 h 1"/>
                <a:gd name="T10" fmla="*/ 21 w 27"/>
                <a:gd name="T11" fmla="*/ 0 h 1"/>
                <a:gd name="T12" fmla="*/ 26 w 27"/>
                <a:gd name="T13" fmla="*/ 0 h 1"/>
                <a:gd name="T14" fmla="*/ 19 w 27"/>
                <a:gd name="T15" fmla="*/ 0 h 1"/>
                <a:gd name="T16" fmla="*/ 13 w 27"/>
                <a:gd name="T17" fmla="*/ 0 h 1"/>
                <a:gd name="T18" fmla="*/ 6 w 27"/>
                <a:gd name="T19" fmla="*/ 0 h 1"/>
                <a:gd name="T20" fmla="*/ 4 w 27"/>
                <a:gd name="T21" fmla="*/ 0 h 1"/>
                <a:gd name="T22" fmla="*/ 0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0" y="0"/>
                  </a:moveTo>
                  <a:lnTo>
                    <a:pt x="4" y="0"/>
                  </a:lnTo>
                  <a:lnTo>
                    <a:pt x="6" y="0"/>
                  </a:lnTo>
                  <a:lnTo>
                    <a:pt x="12" y="0"/>
                  </a:lnTo>
                  <a:lnTo>
                    <a:pt x="14" y="0"/>
                  </a:lnTo>
                  <a:lnTo>
                    <a:pt x="21" y="0"/>
                  </a:lnTo>
                  <a:lnTo>
                    <a:pt x="26" y="0"/>
                  </a:lnTo>
                  <a:lnTo>
                    <a:pt x="19" y="0"/>
                  </a:lnTo>
                  <a:lnTo>
                    <a:pt x="13" y="0"/>
                  </a:lnTo>
                  <a:lnTo>
                    <a:pt x="6" y="0"/>
                  </a:lnTo>
                  <a:lnTo>
                    <a:pt x="4"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209" name="Freeform 416"/>
            <p:cNvSpPr>
              <a:spLocks/>
            </p:cNvSpPr>
            <p:nvPr/>
          </p:nvSpPr>
          <p:spPr bwMode="auto">
            <a:xfrm>
              <a:off x="914" y="3092"/>
              <a:ext cx="27" cy="26"/>
            </a:xfrm>
            <a:custGeom>
              <a:avLst/>
              <a:gdLst>
                <a:gd name="T0" fmla="*/ 6 w 27"/>
                <a:gd name="T1" fmla="*/ 0 h 26"/>
                <a:gd name="T2" fmla="*/ 2 w 27"/>
                <a:gd name="T3" fmla="*/ 0 h 26"/>
                <a:gd name="T4" fmla="*/ 0 w 27"/>
                <a:gd name="T5" fmla="*/ 0 h 26"/>
                <a:gd name="T6" fmla="*/ 6 w 27"/>
                <a:gd name="T7" fmla="*/ 0 h 26"/>
                <a:gd name="T8" fmla="*/ 13 w 27"/>
                <a:gd name="T9" fmla="*/ 25 h 26"/>
                <a:gd name="T10" fmla="*/ 19 w 27"/>
                <a:gd name="T11" fmla="*/ 25 h 26"/>
                <a:gd name="T12" fmla="*/ 23 w 27"/>
                <a:gd name="T13" fmla="*/ 25 h 26"/>
                <a:gd name="T14" fmla="*/ 26 w 27"/>
                <a:gd name="T15" fmla="*/ 25 h 26"/>
                <a:gd name="T16" fmla="*/ 19 w 27"/>
                <a:gd name="T17" fmla="*/ 25 h 26"/>
                <a:gd name="T18" fmla="*/ 12 w 27"/>
                <a:gd name="T19" fmla="*/ 0 h 26"/>
                <a:gd name="T20" fmla="*/ 6 w 27"/>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6"/>
                <a:gd name="T35" fmla="*/ 27 w 27"/>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6">
                  <a:moveTo>
                    <a:pt x="6" y="0"/>
                  </a:moveTo>
                  <a:lnTo>
                    <a:pt x="2" y="0"/>
                  </a:lnTo>
                  <a:lnTo>
                    <a:pt x="0" y="0"/>
                  </a:lnTo>
                  <a:lnTo>
                    <a:pt x="6" y="0"/>
                  </a:lnTo>
                  <a:lnTo>
                    <a:pt x="13" y="25"/>
                  </a:lnTo>
                  <a:lnTo>
                    <a:pt x="19" y="25"/>
                  </a:lnTo>
                  <a:lnTo>
                    <a:pt x="23" y="25"/>
                  </a:lnTo>
                  <a:lnTo>
                    <a:pt x="26" y="25"/>
                  </a:lnTo>
                  <a:lnTo>
                    <a:pt x="19" y="25"/>
                  </a:lnTo>
                  <a:lnTo>
                    <a:pt x="12" y="0"/>
                  </a:lnTo>
                  <a:lnTo>
                    <a:pt x="6" y="0"/>
                  </a:lnTo>
                </a:path>
              </a:pathLst>
            </a:custGeom>
            <a:solidFill>
              <a:srgbClr val="402000"/>
            </a:solidFill>
            <a:ln w="9525" cap="rnd">
              <a:noFill/>
              <a:round/>
              <a:headEnd type="none" w="sm" len="sm"/>
              <a:tailEnd type="none" w="sm" len="sm"/>
            </a:ln>
          </p:spPr>
          <p:txBody>
            <a:bodyPr/>
            <a:lstStyle/>
            <a:p>
              <a:endParaRPr lang="es-ES"/>
            </a:p>
          </p:txBody>
        </p:sp>
        <p:sp>
          <p:nvSpPr>
            <p:cNvPr id="85210" name="Freeform 417"/>
            <p:cNvSpPr>
              <a:spLocks/>
            </p:cNvSpPr>
            <p:nvPr/>
          </p:nvSpPr>
          <p:spPr bwMode="auto">
            <a:xfrm>
              <a:off x="919" y="3100"/>
              <a:ext cx="28" cy="26"/>
            </a:xfrm>
            <a:custGeom>
              <a:avLst/>
              <a:gdLst>
                <a:gd name="T0" fmla="*/ 0 w 28"/>
                <a:gd name="T1" fmla="*/ 11 h 26"/>
                <a:gd name="T2" fmla="*/ 0 w 28"/>
                <a:gd name="T3" fmla="*/ 25 h 26"/>
                <a:gd name="T4" fmla="*/ 12 w 28"/>
                <a:gd name="T5" fmla="*/ 11 h 26"/>
                <a:gd name="T6" fmla="*/ 27 w 28"/>
                <a:gd name="T7" fmla="*/ 11 h 26"/>
                <a:gd name="T8" fmla="*/ 27 w 28"/>
                <a:gd name="T9" fmla="*/ 0 h 26"/>
                <a:gd name="T10" fmla="*/ 12 w 28"/>
                <a:gd name="T11" fmla="*/ 0 h 26"/>
                <a:gd name="T12" fmla="*/ 0 w 28"/>
                <a:gd name="T13" fmla="*/ 11 h 26"/>
                <a:gd name="T14" fmla="*/ 0 60000 65536"/>
                <a:gd name="T15" fmla="*/ 0 60000 65536"/>
                <a:gd name="T16" fmla="*/ 0 60000 65536"/>
                <a:gd name="T17" fmla="*/ 0 60000 65536"/>
                <a:gd name="T18" fmla="*/ 0 60000 65536"/>
                <a:gd name="T19" fmla="*/ 0 60000 65536"/>
                <a:gd name="T20" fmla="*/ 0 60000 65536"/>
                <a:gd name="T21" fmla="*/ 0 w 28"/>
                <a:gd name="T22" fmla="*/ 0 h 26"/>
                <a:gd name="T23" fmla="*/ 28 w 28"/>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6">
                  <a:moveTo>
                    <a:pt x="0" y="11"/>
                  </a:moveTo>
                  <a:lnTo>
                    <a:pt x="0" y="25"/>
                  </a:lnTo>
                  <a:lnTo>
                    <a:pt x="12" y="11"/>
                  </a:lnTo>
                  <a:lnTo>
                    <a:pt x="27" y="11"/>
                  </a:lnTo>
                  <a:lnTo>
                    <a:pt x="27" y="0"/>
                  </a:lnTo>
                  <a:lnTo>
                    <a:pt x="12" y="0"/>
                  </a:lnTo>
                  <a:lnTo>
                    <a:pt x="0" y="11"/>
                  </a:lnTo>
                </a:path>
              </a:pathLst>
            </a:custGeom>
            <a:solidFill>
              <a:srgbClr val="402000"/>
            </a:solidFill>
            <a:ln w="9525" cap="rnd">
              <a:noFill/>
              <a:round/>
              <a:headEnd type="none" w="sm" len="sm"/>
              <a:tailEnd type="none" w="sm" len="sm"/>
            </a:ln>
          </p:spPr>
          <p:txBody>
            <a:bodyPr/>
            <a:lstStyle/>
            <a:p>
              <a:endParaRPr lang="es-ES"/>
            </a:p>
          </p:txBody>
        </p:sp>
        <p:sp>
          <p:nvSpPr>
            <p:cNvPr id="85211" name="Freeform 418"/>
            <p:cNvSpPr>
              <a:spLocks/>
            </p:cNvSpPr>
            <p:nvPr/>
          </p:nvSpPr>
          <p:spPr bwMode="auto">
            <a:xfrm>
              <a:off x="904" y="3105"/>
              <a:ext cx="27" cy="28"/>
            </a:xfrm>
            <a:custGeom>
              <a:avLst/>
              <a:gdLst>
                <a:gd name="T0" fmla="*/ 26 w 27"/>
                <a:gd name="T1" fmla="*/ 0 h 28"/>
                <a:gd name="T2" fmla="*/ 26 w 27"/>
                <a:gd name="T3" fmla="*/ 11 h 28"/>
                <a:gd name="T4" fmla="*/ 0 w 27"/>
                <a:gd name="T5" fmla="*/ 27 h 28"/>
                <a:gd name="T6" fmla="*/ 26 w 27"/>
                <a:gd name="T7" fmla="*/ 0 h 28"/>
                <a:gd name="T8" fmla="*/ 0 60000 65536"/>
                <a:gd name="T9" fmla="*/ 0 60000 65536"/>
                <a:gd name="T10" fmla="*/ 0 60000 65536"/>
                <a:gd name="T11" fmla="*/ 0 60000 65536"/>
                <a:gd name="T12" fmla="*/ 0 w 27"/>
                <a:gd name="T13" fmla="*/ 0 h 28"/>
                <a:gd name="T14" fmla="*/ 27 w 27"/>
                <a:gd name="T15" fmla="*/ 28 h 28"/>
              </a:gdLst>
              <a:ahLst/>
              <a:cxnLst>
                <a:cxn ang="T8">
                  <a:pos x="T0" y="T1"/>
                </a:cxn>
                <a:cxn ang="T9">
                  <a:pos x="T2" y="T3"/>
                </a:cxn>
                <a:cxn ang="T10">
                  <a:pos x="T4" y="T5"/>
                </a:cxn>
                <a:cxn ang="T11">
                  <a:pos x="T6" y="T7"/>
                </a:cxn>
              </a:cxnLst>
              <a:rect l="T12" t="T13" r="T14" b="T15"/>
              <a:pathLst>
                <a:path w="27" h="28">
                  <a:moveTo>
                    <a:pt x="26" y="0"/>
                  </a:moveTo>
                  <a:lnTo>
                    <a:pt x="26" y="11"/>
                  </a:lnTo>
                  <a:lnTo>
                    <a:pt x="0" y="27"/>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85212" name="Freeform 419"/>
            <p:cNvSpPr>
              <a:spLocks/>
            </p:cNvSpPr>
            <p:nvPr/>
          </p:nvSpPr>
          <p:spPr bwMode="auto">
            <a:xfrm>
              <a:off x="929" y="3099"/>
              <a:ext cx="28" cy="26"/>
            </a:xfrm>
            <a:custGeom>
              <a:avLst/>
              <a:gdLst>
                <a:gd name="T0" fmla="*/ 0 w 28"/>
                <a:gd name="T1" fmla="*/ 0 h 26"/>
                <a:gd name="T2" fmla="*/ 0 w 28"/>
                <a:gd name="T3" fmla="*/ 25 h 26"/>
                <a:gd name="T4" fmla="*/ 27 w 28"/>
                <a:gd name="T5" fmla="*/ 25 h 26"/>
                <a:gd name="T6" fmla="*/ 0 w 28"/>
                <a:gd name="T7" fmla="*/ 0 h 26"/>
                <a:gd name="T8" fmla="*/ 0 60000 65536"/>
                <a:gd name="T9" fmla="*/ 0 60000 65536"/>
                <a:gd name="T10" fmla="*/ 0 60000 65536"/>
                <a:gd name="T11" fmla="*/ 0 60000 65536"/>
                <a:gd name="T12" fmla="*/ 0 w 28"/>
                <a:gd name="T13" fmla="*/ 0 h 26"/>
                <a:gd name="T14" fmla="*/ 28 w 28"/>
                <a:gd name="T15" fmla="*/ 26 h 26"/>
              </a:gdLst>
              <a:ahLst/>
              <a:cxnLst>
                <a:cxn ang="T8">
                  <a:pos x="T0" y="T1"/>
                </a:cxn>
                <a:cxn ang="T9">
                  <a:pos x="T2" y="T3"/>
                </a:cxn>
                <a:cxn ang="T10">
                  <a:pos x="T4" y="T5"/>
                </a:cxn>
                <a:cxn ang="T11">
                  <a:pos x="T6" y="T7"/>
                </a:cxn>
              </a:cxnLst>
              <a:rect l="T12" t="T13" r="T14" b="T15"/>
              <a:pathLst>
                <a:path w="28" h="26">
                  <a:moveTo>
                    <a:pt x="0" y="0"/>
                  </a:moveTo>
                  <a:lnTo>
                    <a:pt x="0" y="25"/>
                  </a:lnTo>
                  <a:lnTo>
                    <a:pt x="27"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213" name="Freeform 420"/>
            <p:cNvSpPr>
              <a:spLocks/>
            </p:cNvSpPr>
            <p:nvPr/>
          </p:nvSpPr>
          <p:spPr bwMode="auto">
            <a:xfrm>
              <a:off x="924" y="3103"/>
              <a:ext cx="27" cy="25"/>
            </a:xfrm>
            <a:custGeom>
              <a:avLst/>
              <a:gdLst>
                <a:gd name="T0" fmla="*/ 26 w 27"/>
                <a:gd name="T1" fmla="*/ 0 h 25"/>
                <a:gd name="T2" fmla="*/ 0 w 27"/>
                <a:gd name="T3" fmla="*/ 24 h 25"/>
                <a:gd name="T4" fmla="*/ 26 w 27"/>
                <a:gd name="T5" fmla="*/ 0 h 25"/>
                <a:gd name="T6" fmla="*/ 0 60000 65536"/>
                <a:gd name="T7" fmla="*/ 0 60000 65536"/>
                <a:gd name="T8" fmla="*/ 0 60000 65536"/>
                <a:gd name="T9" fmla="*/ 0 w 27"/>
                <a:gd name="T10" fmla="*/ 0 h 25"/>
                <a:gd name="T11" fmla="*/ 27 w 27"/>
                <a:gd name="T12" fmla="*/ 25 h 25"/>
              </a:gdLst>
              <a:ahLst/>
              <a:cxnLst>
                <a:cxn ang="T6">
                  <a:pos x="T0" y="T1"/>
                </a:cxn>
                <a:cxn ang="T7">
                  <a:pos x="T2" y="T3"/>
                </a:cxn>
                <a:cxn ang="T8">
                  <a:pos x="T4" y="T5"/>
                </a:cxn>
              </a:cxnLst>
              <a:rect l="T9" t="T10" r="T11" b="T12"/>
              <a:pathLst>
                <a:path w="27" h="25">
                  <a:moveTo>
                    <a:pt x="26" y="0"/>
                  </a:moveTo>
                  <a:lnTo>
                    <a:pt x="0" y="24"/>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85214" name="Freeform 421"/>
            <p:cNvSpPr>
              <a:spLocks/>
            </p:cNvSpPr>
            <p:nvPr/>
          </p:nvSpPr>
          <p:spPr bwMode="auto">
            <a:xfrm>
              <a:off x="901" y="3099"/>
              <a:ext cx="28" cy="26"/>
            </a:xfrm>
            <a:custGeom>
              <a:avLst/>
              <a:gdLst>
                <a:gd name="T0" fmla="*/ 0 w 28"/>
                <a:gd name="T1" fmla="*/ 25 h 26"/>
                <a:gd name="T2" fmla="*/ 14 w 28"/>
                <a:gd name="T3" fmla="*/ 25 h 26"/>
                <a:gd name="T4" fmla="*/ 14 w 28"/>
                <a:gd name="T5" fmla="*/ 15 h 26"/>
                <a:gd name="T6" fmla="*/ 14 w 28"/>
                <a:gd name="T7" fmla="*/ 0 h 26"/>
                <a:gd name="T8" fmla="*/ 27 w 28"/>
                <a:gd name="T9" fmla="*/ 15 h 26"/>
                <a:gd name="T10" fmla="*/ 14 w 28"/>
                <a:gd name="T11" fmla="*/ 25 h 26"/>
                <a:gd name="T12" fmla="*/ 0 w 28"/>
                <a:gd name="T13" fmla="*/ 25 h 26"/>
                <a:gd name="T14" fmla="*/ 0 60000 65536"/>
                <a:gd name="T15" fmla="*/ 0 60000 65536"/>
                <a:gd name="T16" fmla="*/ 0 60000 65536"/>
                <a:gd name="T17" fmla="*/ 0 60000 65536"/>
                <a:gd name="T18" fmla="*/ 0 60000 65536"/>
                <a:gd name="T19" fmla="*/ 0 60000 65536"/>
                <a:gd name="T20" fmla="*/ 0 60000 65536"/>
                <a:gd name="T21" fmla="*/ 0 w 28"/>
                <a:gd name="T22" fmla="*/ 0 h 26"/>
                <a:gd name="T23" fmla="*/ 28 w 28"/>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6">
                  <a:moveTo>
                    <a:pt x="0" y="25"/>
                  </a:moveTo>
                  <a:lnTo>
                    <a:pt x="14" y="25"/>
                  </a:lnTo>
                  <a:lnTo>
                    <a:pt x="14" y="15"/>
                  </a:lnTo>
                  <a:lnTo>
                    <a:pt x="14" y="0"/>
                  </a:lnTo>
                  <a:lnTo>
                    <a:pt x="27" y="15"/>
                  </a:lnTo>
                  <a:lnTo>
                    <a:pt x="14" y="25"/>
                  </a:lnTo>
                  <a:lnTo>
                    <a:pt x="0" y="25"/>
                  </a:lnTo>
                </a:path>
              </a:pathLst>
            </a:custGeom>
            <a:solidFill>
              <a:srgbClr val="402000"/>
            </a:solidFill>
            <a:ln w="9525" cap="rnd">
              <a:noFill/>
              <a:round/>
              <a:headEnd type="none" w="sm" len="sm"/>
              <a:tailEnd type="none" w="sm" len="sm"/>
            </a:ln>
          </p:spPr>
          <p:txBody>
            <a:bodyPr/>
            <a:lstStyle/>
            <a:p>
              <a:endParaRPr lang="es-ES"/>
            </a:p>
          </p:txBody>
        </p:sp>
        <p:sp>
          <p:nvSpPr>
            <p:cNvPr id="85215" name="Freeform 422"/>
            <p:cNvSpPr>
              <a:spLocks/>
            </p:cNvSpPr>
            <p:nvPr/>
          </p:nvSpPr>
          <p:spPr bwMode="auto">
            <a:xfrm>
              <a:off x="896" y="2980"/>
              <a:ext cx="224" cy="315"/>
            </a:xfrm>
            <a:custGeom>
              <a:avLst/>
              <a:gdLst>
                <a:gd name="T0" fmla="*/ 190 w 224"/>
                <a:gd name="T1" fmla="*/ 0 h 315"/>
                <a:gd name="T2" fmla="*/ 155 w 224"/>
                <a:gd name="T3" fmla="*/ 28 h 315"/>
                <a:gd name="T4" fmla="*/ 144 w 224"/>
                <a:gd name="T5" fmla="*/ 47 h 315"/>
                <a:gd name="T6" fmla="*/ 128 w 224"/>
                <a:gd name="T7" fmla="*/ 79 h 315"/>
                <a:gd name="T8" fmla="*/ 121 w 224"/>
                <a:gd name="T9" fmla="*/ 94 h 315"/>
                <a:gd name="T10" fmla="*/ 123 w 224"/>
                <a:gd name="T11" fmla="*/ 107 h 315"/>
                <a:gd name="T12" fmla="*/ 125 w 224"/>
                <a:gd name="T13" fmla="*/ 118 h 315"/>
                <a:gd name="T14" fmla="*/ 72 w 224"/>
                <a:gd name="T15" fmla="*/ 129 h 315"/>
                <a:gd name="T16" fmla="*/ 54 w 224"/>
                <a:gd name="T17" fmla="*/ 133 h 315"/>
                <a:gd name="T18" fmla="*/ 51 w 224"/>
                <a:gd name="T19" fmla="*/ 145 h 315"/>
                <a:gd name="T20" fmla="*/ 83 w 224"/>
                <a:gd name="T21" fmla="*/ 153 h 315"/>
                <a:gd name="T22" fmla="*/ 113 w 224"/>
                <a:gd name="T23" fmla="*/ 154 h 315"/>
                <a:gd name="T24" fmla="*/ 123 w 224"/>
                <a:gd name="T25" fmla="*/ 165 h 315"/>
                <a:gd name="T26" fmla="*/ 125 w 224"/>
                <a:gd name="T27" fmla="*/ 180 h 315"/>
                <a:gd name="T28" fmla="*/ 121 w 224"/>
                <a:gd name="T29" fmla="*/ 186 h 315"/>
                <a:gd name="T30" fmla="*/ 107 w 224"/>
                <a:gd name="T31" fmla="*/ 190 h 315"/>
                <a:gd name="T32" fmla="*/ 93 w 224"/>
                <a:gd name="T33" fmla="*/ 196 h 315"/>
                <a:gd name="T34" fmla="*/ 33 w 224"/>
                <a:gd name="T35" fmla="*/ 217 h 315"/>
                <a:gd name="T36" fmla="*/ 18 w 224"/>
                <a:gd name="T37" fmla="*/ 231 h 315"/>
                <a:gd name="T38" fmla="*/ 3 w 224"/>
                <a:gd name="T39" fmla="*/ 269 h 315"/>
                <a:gd name="T40" fmla="*/ 19 w 224"/>
                <a:gd name="T41" fmla="*/ 314 h 315"/>
                <a:gd name="T42" fmla="*/ 51 w 224"/>
                <a:gd name="T43" fmla="*/ 309 h 315"/>
                <a:gd name="T44" fmla="*/ 60 w 224"/>
                <a:gd name="T45" fmla="*/ 290 h 315"/>
                <a:gd name="T46" fmla="*/ 54 w 224"/>
                <a:gd name="T47" fmla="*/ 270 h 315"/>
                <a:gd name="T48" fmla="*/ 112 w 224"/>
                <a:gd name="T49" fmla="*/ 261 h 315"/>
                <a:gd name="T50" fmla="*/ 174 w 224"/>
                <a:gd name="T51" fmla="*/ 260 h 315"/>
                <a:gd name="T52" fmla="*/ 203 w 224"/>
                <a:gd name="T53" fmla="*/ 257 h 315"/>
                <a:gd name="T54" fmla="*/ 216 w 224"/>
                <a:gd name="T55" fmla="*/ 247 h 315"/>
                <a:gd name="T56" fmla="*/ 221 w 224"/>
                <a:gd name="T57" fmla="*/ 231 h 315"/>
                <a:gd name="T58" fmla="*/ 214 w 224"/>
                <a:gd name="T59" fmla="*/ 204 h 315"/>
                <a:gd name="T60" fmla="*/ 205 w 224"/>
                <a:gd name="T61" fmla="*/ 180 h 315"/>
                <a:gd name="T62" fmla="*/ 206 w 224"/>
                <a:gd name="T63" fmla="*/ 161 h 315"/>
                <a:gd name="T64" fmla="*/ 206 w 224"/>
                <a:gd name="T65" fmla="*/ 143 h 315"/>
                <a:gd name="T66" fmla="*/ 219 w 224"/>
                <a:gd name="T67" fmla="*/ 102 h 315"/>
                <a:gd name="T68" fmla="*/ 223 w 224"/>
                <a:gd name="T69" fmla="*/ 62 h 315"/>
                <a:gd name="T70" fmla="*/ 216 w 224"/>
                <a:gd name="T71" fmla="*/ 42 h 315"/>
                <a:gd name="T72" fmla="*/ 208 w 224"/>
                <a:gd name="T73" fmla="*/ 24 h 3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4"/>
                <a:gd name="T112" fmla="*/ 0 h 315"/>
                <a:gd name="T113" fmla="*/ 224 w 224"/>
                <a:gd name="T114" fmla="*/ 315 h 31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4" h="315">
                  <a:moveTo>
                    <a:pt x="194" y="13"/>
                  </a:moveTo>
                  <a:lnTo>
                    <a:pt x="190" y="0"/>
                  </a:lnTo>
                  <a:lnTo>
                    <a:pt x="152" y="16"/>
                  </a:lnTo>
                  <a:lnTo>
                    <a:pt x="155" y="28"/>
                  </a:lnTo>
                  <a:lnTo>
                    <a:pt x="152" y="38"/>
                  </a:lnTo>
                  <a:lnTo>
                    <a:pt x="144" y="47"/>
                  </a:lnTo>
                  <a:lnTo>
                    <a:pt x="137" y="66"/>
                  </a:lnTo>
                  <a:lnTo>
                    <a:pt x="128" y="79"/>
                  </a:lnTo>
                  <a:lnTo>
                    <a:pt x="122" y="87"/>
                  </a:lnTo>
                  <a:lnTo>
                    <a:pt x="121" y="94"/>
                  </a:lnTo>
                  <a:lnTo>
                    <a:pt x="121" y="100"/>
                  </a:lnTo>
                  <a:lnTo>
                    <a:pt x="123" y="107"/>
                  </a:lnTo>
                  <a:lnTo>
                    <a:pt x="125" y="111"/>
                  </a:lnTo>
                  <a:lnTo>
                    <a:pt x="125" y="118"/>
                  </a:lnTo>
                  <a:lnTo>
                    <a:pt x="91" y="126"/>
                  </a:lnTo>
                  <a:lnTo>
                    <a:pt x="72" y="129"/>
                  </a:lnTo>
                  <a:lnTo>
                    <a:pt x="56" y="127"/>
                  </a:lnTo>
                  <a:lnTo>
                    <a:pt x="54" y="133"/>
                  </a:lnTo>
                  <a:lnTo>
                    <a:pt x="52" y="138"/>
                  </a:lnTo>
                  <a:lnTo>
                    <a:pt x="51" y="145"/>
                  </a:lnTo>
                  <a:lnTo>
                    <a:pt x="67" y="149"/>
                  </a:lnTo>
                  <a:lnTo>
                    <a:pt x="83" y="153"/>
                  </a:lnTo>
                  <a:lnTo>
                    <a:pt x="98" y="153"/>
                  </a:lnTo>
                  <a:lnTo>
                    <a:pt x="113" y="154"/>
                  </a:lnTo>
                  <a:lnTo>
                    <a:pt x="123" y="153"/>
                  </a:lnTo>
                  <a:lnTo>
                    <a:pt x="123" y="165"/>
                  </a:lnTo>
                  <a:lnTo>
                    <a:pt x="128" y="174"/>
                  </a:lnTo>
                  <a:lnTo>
                    <a:pt x="125" y="180"/>
                  </a:lnTo>
                  <a:lnTo>
                    <a:pt x="128" y="186"/>
                  </a:lnTo>
                  <a:lnTo>
                    <a:pt x="121" y="186"/>
                  </a:lnTo>
                  <a:lnTo>
                    <a:pt x="118" y="188"/>
                  </a:lnTo>
                  <a:lnTo>
                    <a:pt x="107" y="190"/>
                  </a:lnTo>
                  <a:lnTo>
                    <a:pt x="100" y="195"/>
                  </a:lnTo>
                  <a:lnTo>
                    <a:pt x="93" y="196"/>
                  </a:lnTo>
                  <a:lnTo>
                    <a:pt x="49" y="211"/>
                  </a:lnTo>
                  <a:lnTo>
                    <a:pt x="33" y="217"/>
                  </a:lnTo>
                  <a:lnTo>
                    <a:pt x="25" y="221"/>
                  </a:lnTo>
                  <a:lnTo>
                    <a:pt x="18" y="231"/>
                  </a:lnTo>
                  <a:lnTo>
                    <a:pt x="10" y="244"/>
                  </a:lnTo>
                  <a:lnTo>
                    <a:pt x="3" y="269"/>
                  </a:lnTo>
                  <a:lnTo>
                    <a:pt x="0" y="306"/>
                  </a:lnTo>
                  <a:lnTo>
                    <a:pt x="19" y="314"/>
                  </a:lnTo>
                  <a:lnTo>
                    <a:pt x="38" y="312"/>
                  </a:lnTo>
                  <a:lnTo>
                    <a:pt x="51" y="309"/>
                  </a:lnTo>
                  <a:lnTo>
                    <a:pt x="62" y="304"/>
                  </a:lnTo>
                  <a:lnTo>
                    <a:pt x="60" y="290"/>
                  </a:lnTo>
                  <a:lnTo>
                    <a:pt x="56" y="275"/>
                  </a:lnTo>
                  <a:lnTo>
                    <a:pt x="54" y="270"/>
                  </a:lnTo>
                  <a:lnTo>
                    <a:pt x="84" y="269"/>
                  </a:lnTo>
                  <a:lnTo>
                    <a:pt x="112" y="261"/>
                  </a:lnTo>
                  <a:lnTo>
                    <a:pt x="152" y="260"/>
                  </a:lnTo>
                  <a:lnTo>
                    <a:pt x="174" y="260"/>
                  </a:lnTo>
                  <a:lnTo>
                    <a:pt x="188" y="261"/>
                  </a:lnTo>
                  <a:lnTo>
                    <a:pt x="203" y="257"/>
                  </a:lnTo>
                  <a:lnTo>
                    <a:pt x="208" y="254"/>
                  </a:lnTo>
                  <a:lnTo>
                    <a:pt x="216" y="247"/>
                  </a:lnTo>
                  <a:lnTo>
                    <a:pt x="219" y="242"/>
                  </a:lnTo>
                  <a:lnTo>
                    <a:pt x="221" y="231"/>
                  </a:lnTo>
                  <a:lnTo>
                    <a:pt x="219" y="221"/>
                  </a:lnTo>
                  <a:lnTo>
                    <a:pt x="214" y="204"/>
                  </a:lnTo>
                  <a:lnTo>
                    <a:pt x="206" y="187"/>
                  </a:lnTo>
                  <a:lnTo>
                    <a:pt x="205" y="180"/>
                  </a:lnTo>
                  <a:lnTo>
                    <a:pt x="206" y="175"/>
                  </a:lnTo>
                  <a:lnTo>
                    <a:pt x="206" y="161"/>
                  </a:lnTo>
                  <a:lnTo>
                    <a:pt x="205" y="157"/>
                  </a:lnTo>
                  <a:lnTo>
                    <a:pt x="206" y="143"/>
                  </a:lnTo>
                  <a:lnTo>
                    <a:pt x="212" y="126"/>
                  </a:lnTo>
                  <a:lnTo>
                    <a:pt x="219" y="102"/>
                  </a:lnTo>
                  <a:lnTo>
                    <a:pt x="223" y="82"/>
                  </a:lnTo>
                  <a:lnTo>
                    <a:pt x="223" y="62"/>
                  </a:lnTo>
                  <a:lnTo>
                    <a:pt x="220" y="50"/>
                  </a:lnTo>
                  <a:lnTo>
                    <a:pt x="216" y="42"/>
                  </a:lnTo>
                  <a:lnTo>
                    <a:pt x="213" y="33"/>
                  </a:lnTo>
                  <a:lnTo>
                    <a:pt x="208" y="24"/>
                  </a:lnTo>
                  <a:lnTo>
                    <a:pt x="194" y="13"/>
                  </a:lnTo>
                </a:path>
              </a:pathLst>
            </a:custGeom>
            <a:solidFill>
              <a:srgbClr val="000060"/>
            </a:solidFill>
            <a:ln w="12700" cap="rnd">
              <a:solidFill>
                <a:srgbClr val="000000"/>
              </a:solidFill>
              <a:round/>
              <a:headEnd type="none" w="sm" len="sm"/>
              <a:tailEnd type="none" w="sm" len="sm"/>
            </a:ln>
          </p:spPr>
          <p:txBody>
            <a:bodyPr/>
            <a:lstStyle/>
            <a:p>
              <a:endParaRPr lang="es-ES"/>
            </a:p>
          </p:txBody>
        </p:sp>
        <p:sp>
          <p:nvSpPr>
            <p:cNvPr id="85216" name="Freeform 423"/>
            <p:cNvSpPr>
              <a:spLocks/>
            </p:cNvSpPr>
            <p:nvPr/>
          </p:nvSpPr>
          <p:spPr bwMode="auto">
            <a:xfrm>
              <a:off x="959" y="3005"/>
              <a:ext cx="137" cy="123"/>
            </a:xfrm>
            <a:custGeom>
              <a:avLst/>
              <a:gdLst>
                <a:gd name="T0" fmla="*/ 121 w 137"/>
                <a:gd name="T1" fmla="*/ 0 h 123"/>
                <a:gd name="T2" fmla="*/ 114 w 137"/>
                <a:gd name="T3" fmla="*/ 0 h 123"/>
                <a:gd name="T4" fmla="*/ 106 w 137"/>
                <a:gd name="T5" fmla="*/ 4 h 123"/>
                <a:gd name="T6" fmla="*/ 102 w 137"/>
                <a:gd name="T7" fmla="*/ 11 h 123"/>
                <a:gd name="T8" fmla="*/ 101 w 137"/>
                <a:gd name="T9" fmla="*/ 19 h 123"/>
                <a:gd name="T10" fmla="*/ 99 w 137"/>
                <a:gd name="T11" fmla="*/ 33 h 123"/>
                <a:gd name="T12" fmla="*/ 94 w 137"/>
                <a:gd name="T13" fmla="*/ 45 h 123"/>
                <a:gd name="T14" fmla="*/ 89 w 137"/>
                <a:gd name="T15" fmla="*/ 58 h 123"/>
                <a:gd name="T16" fmla="*/ 86 w 137"/>
                <a:gd name="T17" fmla="*/ 69 h 123"/>
                <a:gd name="T18" fmla="*/ 82 w 137"/>
                <a:gd name="T19" fmla="*/ 79 h 123"/>
                <a:gd name="T20" fmla="*/ 94 w 137"/>
                <a:gd name="T21" fmla="*/ 84 h 123"/>
                <a:gd name="T22" fmla="*/ 80 w 137"/>
                <a:gd name="T23" fmla="*/ 81 h 123"/>
                <a:gd name="T24" fmla="*/ 77 w 137"/>
                <a:gd name="T25" fmla="*/ 86 h 123"/>
                <a:gd name="T26" fmla="*/ 83 w 137"/>
                <a:gd name="T27" fmla="*/ 91 h 123"/>
                <a:gd name="T28" fmla="*/ 75 w 137"/>
                <a:gd name="T29" fmla="*/ 88 h 123"/>
                <a:gd name="T30" fmla="*/ 65 w 137"/>
                <a:gd name="T31" fmla="*/ 91 h 123"/>
                <a:gd name="T32" fmla="*/ 53 w 137"/>
                <a:gd name="T33" fmla="*/ 95 h 123"/>
                <a:gd name="T34" fmla="*/ 37 w 137"/>
                <a:gd name="T35" fmla="*/ 99 h 123"/>
                <a:gd name="T36" fmla="*/ 24 w 137"/>
                <a:gd name="T37" fmla="*/ 100 h 123"/>
                <a:gd name="T38" fmla="*/ 11 w 137"/>
                <a:gd name="T39" fmla="*/ 100 h 123"/>
                <a:gd name="T40" fmla="*/ 1 w 137"/>
                <a:gd name="T41" fmla="*/ 100 h 123"/>
                <a:gd name="T42" fmla="*/ 0 w 137"/>
                <a:gd name="T43" fmla="*/ 102 h 123"/>
                <a:gd name="T44" fmla="*/ 0 w 137"/>
                <a:gd name="T45" fmla="*/ 109 h 123"/>
                <a:gd name="T46" fmla="*/ 0 w 137"/>
                <a:gd name="T47" fmla="*/ 112 h 123"/>
                <a:gd name="T48" fmla="*/ 8 w 137"/>
                <a:gd name="T49" fmla="*/ 117 h 123"/>
                <a:gd name="T50" fmla="*/ 10 w 137"/>
                <a:gd name="T51" fmla="*/ 114 h 123"/>
                <a:gd name="T52" fmla="*/ 12 w 137"/>
                <a:gd name="T53" fmla="*/ 117 h 123"/>
                <a:gd name="T54" fmla="*/ 25 w 137"/>
                <a:gd name="T55" fmla="*/ 119 h 123"/>
                <a:gd name="T56" fmla="*/ 53 w 137"/>
                <a:gd name="T57" fmla="*/ 122 h 123"/>
                <a:gd name="T58" fmla="*/ 86 w 137"/>
                <a:gd name="T59" fmla="*/ 115 h 123"/>
                <a:gd name="T60" fmla="*/ 94 w 137"/>
                <a:gd name="T61" fmla="*/ 112 h 123"/>
                <a:gd name="T62" fmla="*/ 104 w 137"/>
                <a:gd name="T63" fmla="*/ 96 h 123"/>
                <a:gd name="T64" fmla="*/ 120 w 137"/>
                <a:gd name="T65" fmla="*/ 68 h 123"/>
                <a:gd name="T66" fmla="*/ 130 w 137"/>
                <a:gd name="T67" fmla="*/ 36 h 123"/>
                <a:gd name="T68" fmla="*/ 136 w 137"/>
                <a:gd name="T69" fmla="*/ 24 h 123"/>
                <a:gd name="T70" fmla="*/ 133 w 137"/>
                <a:gd name="T71" fmla="*/ 11 h 123"/>
                <a:gd name="T72" fmla="*/ 128 w 137"/>
                <a:gd name="T73" fmla="*/ 2 h 123"/>
                <a:gd name="T74" fmla="*/ 121 w 137"/>
                <a:gd name="T75" fmla="*/ 0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7"/>
                <a:gd name="T115" fmla="*/ 0 h 123"/>
                <a:gd name="T116" fmla="*/ 137 w 137"/>
                <a:gd name="T117" fmla="*/ 123 h 12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7" h="123">
                  <a:moveTo>
                    <a:pt x="121" y="0"/>
                  </a:moveTo>
                  <a:lnTo>
                    <a:pt x="114" y="0"/>
                  </a:lnTo>
                  <a:lnTo>
                    <a:pt x="106" y="4"/>
                  </a:lnTo>
                  <a:lnTo>
                    <a:pt x="102" y="11"/>
                  </a:lnTo>
                  <a:lnTo>
                    <a:pt x="101" y="19"/>
                  </a:lnTo>
                  <a:lnTo>
                    <a:pt x="99" y="33"/>
                  </a:lnTo>
                  <a:lnTo>
                    <a:pt x="94" y="45"/>
                  </a:lnTo>
                  <a:lnTo>
                    <a:pt x="89" y="58"/>
                  </a:lnTo>
                  <a:lnTo>
                    <a:pt x="86" y="69"/>
                  </a:lnTo>
                  <a:lnTo>
                    <a:pt x="82" y="79"/>
                  </a:lnTo>
                  <a:lnTo>
                    <a:pt x="94" y="84"/>
                  </a:lnTo>
                  <a:lnTo>
                    <a:pt x="80" y="81"/>
                  </a:lnTo>
                  <a:lnTo>
                    <a:pt x="77" y="86"/>
                  </a:lnTo>
                  <a:lnTo>
                    <a:pt x="83" y="91"/>
                  </a:lnTo>
                  <a:lnTo>
                    <a:pt x="75" y="88"/>
                  </a:lnTo>
                  <a:lnTo>
                    <a:pt x="65" y="91"/>
                  </a:lnTo>
                  <a:lnTo>
                    <a:pt x="53" y="95"/>
                  </a:lnTo>
                  <a:lnTo>
                    <a:pt x="37" y="99"/>
                  </a:lnTo>
                  <a:lnTo>
                    <a:pt x="24" y="100"/>
                  </a:lnTo>
                  <a:lnTo>
                    <a:pt x="11" y="100"/>
                  </a:lnTo>
                  <a:lnTo>
                    <a:pt x="1" y="100"/>
                  </a:lnTo>
                  <a:lnTo>
                    <a:pt x="0" y="102"/>
                  </a:lnTo>
                  <a:lnTo>
                    <a:pt x="0" y="109"/>
                  </a:lnTo>
                  <a:lnTo>
                    <a:pt x="0" y="112"/>
                  </a:lnTo>
                  <a:lnTo>
                    <a:pt x="8" y="117"/>
                  </a:lnTo>
                  <a:lnTo>
                    <a:pt x="10" y="114"/>
                  </a:lnTo>
                  <a:lnTo>
                    <a:pt x="12" y="117"/>
                  </a:lnTo>
                  <a:lnTo>
                    <a:pt x="25" y="119"/>
                  </a:lnTo>
                  <a:lnTo>
                    <a:pt x="53" y="122"/>
                  </a:lnTo>
                  <a:lnTo>
                    <a:pt x="86" y="115"/>
                  </a:lnTo>
                  <a:lnTo>
                    <a:pt x="94" y="112"/>
                  </a:lnTo>
                  <a:lnTo>
                    <a:pt x="104" y="96"/>
                  </a:lnTo>
                  <a:lnTo>
                    <a:pt x="120" y="68"/>
                  </a:lnTo>
                  <a:lnTo>
                    <a:pt x="130" y="36"/>
                  </a:lnTo>
                  <a:lnTo>
                    <a:pt x="136" y="24"/>
                  </a:lnTo>
                  <a:lnTo>
                    <a:pt x="133" y="11"/>
                  </a:lnTo>
                  <a:lnTo>
                    <a:pt x="128" y="2"/>
                  </a:lnTo>
                  <a:lnTo>
                    <a:pt x="121" y="0"/>
                  </a:lnTo>
                </a:path>
              </a:pathLst>
            </a:custGeom>
            <a:solidFill>
              <a:srgbClr val="0000FF"/>
            </a:solidFill>
            <a:ln w="9525" cap="rnd">
              <a:noFill/>
              <a:round/>
              <a:headEnd type="none" w="sm" len="sm"/>
              <a:tailEnd type="none" w="sm" len="sm"/>
            </a:ln>
          </p:spPr>
          <p:txBody>
            <a:bodyPr/>
            <a:lstStyle/>
            <a:p>
              <a:endParaRPr lang="es-ES"/>
            </a:p>
          </p:txBody>
        </p:sp>
        <p:sp>
          <p:nvSpPr>
            <p:cNvPr id="85217" name="Freeform 424"/>
            <p:cNvSpPr>
              <a:spLocks/>
            </p:cNvSpPr>
            <p:nvPr/>
          </p:nvSpPr>
          <p:spPr bwMode="auto">
            <a:xfrm>
              <a:off x="1025" y="3003"/>
              <a:ext cx="50" cy="95"/>
            </a:xfrm>
            <a:custGeom>
              <a:avLst/>
              <a:gdLst>
                <a:gd name="T0" fmla="*/ 41 w 50"/>
                <a:gd name="T1" fmla="*/ 0 h 95"/>
                <a:gd name="T2" fmla="*/ 49 w 50"/>
                <a:gd name="T3" fmla="*/ 3 h 95"/>
                <a:gd name="T4" fmla="*/ 45 w 50"/>
                <a:gd name="T5" fmla="*/ 6 h 95"/>
                <a:gd name="T6" fmla="*/ 41 w 50"/>
                <a:gd name="T7" fmla="*/ 11 h 95"/>
                <a:gd name="T8" fmla="*/ 33 w 50"/>
                <a:gd name="T9" fmla="*/ 17 h 95"/>
                <a:gd name="T10" fmla="*/ 29 w 50"/>
                <a:gd name="T11" fmla="*/ 31 h 95"/>
                <a:gd name="T12" fmla="*/ 25 w 50"/>
                <a:gd name="T13" fmla="*/ 41 h 95"/>
                <a:gd name="T14" fmla="*/ 20 w 50"/>
                <a:gd name="T15" fmla="*/ 51 h 95"/>
                <a:gd name="T16" fmla="*/ 16 w 50"/>
                <a:gd name="T17" fmla="*/ 55 h 95"/>
                <a:gd name="T18" fmla="*/ 21 w 50"/>
                <a:gd name="T19" fmla="*/ 52 h 95"/>
                <a:gd name="T20" fmla="*/ 26 w 50"/>
                <a:gd name="T21" fmla="*/ 43 h 95"/>
                <a:gd name="T22" fmla="*/ 21 w 50"/>
                <a:gd name="T23" fmla="*/ 55 h 95"/>
                <a:gd name="T24" fmla="*/ 18 w 50"/>
                <a:gd name="T25" fmla="*/ 66 h 95"/>
                <a:gd name="T26" fmla="*/ 15 w 50"/>
                <a:gd name="T27" fmla="*/ 79 h 95"/>
                <a:gd name="T28" fmla="*/ 12 w 50"/>
                <a:gd name="T29" fmla="*/ 83 h 95"/>
                <a:gd name="T30" fmla="*/ 9 w 50"/>
                <a:gd name="T31" fmla="*/ 87 h 95"/>
                <a:gd name="T32" fmla="*/ 6 w 50"/>
                <a:gd name="T33" fmla="*/ 91 h 95"/>
                <a:gd name="T34" fmla="*/ 1 w 50"/>
                <a:gd name="T35" fmla="*/ 94 h 95"/>
                <a:gd name="T36" fmla="*/ 0 w 50"/>
                <a:gd name="T37" fmla="*/ 86 h 95"/>
                <a:gd name="T38" fmla="*/ 0 w 50"/>
                <a:gd name="T39" fmla="*/ 80 h 95"/>
                <a:gd name="T40" fmla="*/ 0 w 50"/>
                <a:gd name="T41" fmla="*/ 72 h 95"/>
                <a:gd name="T42" fmla="*/ 0 w 50"/>
                <a:gd name="T43" fmla="*/ 66 h 95"/>
                <a:gd name="T44" fmla="*/ 0 w 50"/>
                <a:gd name="T45" fmla="*/ 58 h 95"/>
                <a:gd name="T46" fmla="*/ 5 w 50"/>
                <a:gd name="T47" fmla="*/ 52 h 95"/>
                <a:gd name="T48" fmla="*/ 8 w 50"/>
                <a:gd name="T49" fmla="*/ 47 h 95"/>
                <a:gd name="T50" fmla="*/ 13 w 50"/>
                <a:gd name="T51" fmla="*/ 43 h 95"/>
                <a:gd name="T52" fmla="*/ 20 w 50"/>
                <a:gd name="T53" fmla="*/ 35 h 95"/>
                <a:gd name="T54" fmla="*/ 25 w 50"/>
                <a:gd name="T55" fmla="*/ 26 h 95"/>
                <a:gd name="T56" fmla="*/ 20 w 50"/>
                <a:gd name="T57" fmla="*/ 30 h 95"/>
                <a:gd name="T58" fmla="*/ 16 w 50"/>
                <a:gd name="T59" fmla="*/ 39 h 95"/>
                <a:gd name="T60" fmla="*/ 10 w 50"/>
                <a:gd name="T61" fmla="*/ 45 h 95"/>
                <a:gd name="T62" fmla="*/ 16 w 50"/>
                <a:gd name="T63" fmla="*/ 35 h 95"/>
                <a:gd name="T64" fmla="*/ 21 w 50"/>
                <a:gd name="T65" fmla="*/ 21 h 95"/>
                <a:gd name="T66" fmla="*/ 28 w 50"/>
                <a:gd name="T67" fmla="*/ 9 h 95"/>
                <a:gd name="T68" fmla="*/ 31 w 50"/>
                <a:gd name="T69" fmla="*/ 3 h 95"/>
                <a:gd name="T70" fmla="*/ 41 w 50"/>
                <a:gd name="T71" fmla="*/ 0 h 9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
                <a:gd name="T109" fmla="*/ 0 h 95"/>
                <a:gd name="T110" fmla="*/ 50 w 50"/>
                <a:gd name="T111" fmla="*/ 95 h 9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 h="95">
                  <a:moveTo>
                    <a:pt x="41" y="0"/>
                  </a:moveTo>
                  <a:lnTo>
                    <a:pt x="49" y="3"/>
                  </a:lnTo>
                  <a:lnTo>
                    <a:pt x="45" y="6"/>
                  </a:lnTo>
                  <a:lnTo>
                    <a:pt x="41" y="11"/>
                  </a:lnTo>
                  <a:lnTo>
                    <a:pt x="33" y="17"/>
                  </a:lnTo>
                  <a:lnTo>
                    <a:pt x="29" y="31"/>
                  </a:lnTo>
                  <a:lnTo>
                    <a:pt x="25" y="41"/>
                  </a:lnTo>
                  <a:lnTo>
                    <a:pt x="20" y="51"/>
                  </a:lnTo>
                  <a:lnTo>
                    <a:pt x="16" y="55"/>
                  </a:lnTo>
                  <a:lnTo>
                    <a:pt x="21" y="52"/>
                  </a:lnTo>
                  <a:lnTo>
                    <a:pt x="26" y="43"/>
                  </a:lnTo>
                  <a:lnTo>
                    <a:pt x="21" y="55"/>
                  </a:lnTo>
                  <a:lnTo>
                    <a:pt x="18" y="66"/>
                  </a:lnTo>
                  <a:lnTo>
                    <a:pt x="15" y="79"/>
                  </a:lnTo>
                  <a:lnTo>
                    <a:pt x="12" y="83"/>
                  </a:lnTo>
                  <a:lnTo>
                    <a:pt x="9" y="87"/>
                  </a:lnTo>
                  <a:lnTo>
                    <a:pt x="6" y="91"/>
                  </a:lnTo>
                  <a:lnTo>
                    <a:pt x="1" y="94"/>
                  </a:lnTo>
                  <a:lnTo>
                    <a:pt x="0" y="86"/>
                  </a:lnTo>
                  <a:lnTo>
                    <a:pt x="0" y="80"/>
                  </a:lnTo>
                  <a:lnTo>
                    <a:pt x="0" y="72"/>
                  </a:lnTo>
                  <a:lnTo>
                    <a:pt x="0" y="66"/>
                  </a:lnTo>
                  <a:lnTo>
                    <a:pt x="0" y="58"/>
                  </a:lnTo>
                  <a:lnTo>
                    <a:pt x="5" y="52"/>
                  </a:lnTo>
                  <a:lnTo>
                    <a:pt x="8" y="47"/>
                  </a:lnTo>
                  <a:lnTo>
                    <a:pt x="13" y="43"/>
                  </a:lnTo>
                  <a:lnTo>
                    <a:pt x="20" y="35"/>
                  </a:lnTo>
                  <a:lnTo>
                    <a:pt x="25" y="26"/>
                  </a:lnTo>
                  <a:lnTo>
                    <a:pt x="20" y="30"/>
                  </a:lnTo>
                  <a:lnTo>
                    <a:pt x="16" y="39"/>
                  </a:lnTo>
                  <a:lnTo>
                    <a:pt x="10" y="45"/>
                  </a:lnTo>
                  <a:lnTo>
                    <a:pt x="16" y="35"/>
                  </a:lnTo>
                  <a:lnTo>
                    <a:pt x="21" y="21"/>
                  </a:lnTo>
                  <a:lnTo>
                    <a:pt x="28" y="9"/>
                  </a:lnTo>
                  <a:lnTo>
                    <a:pt x="31" y="3"/>
                  </a:lnTo>
                  <a:lnTo>
                    <a:pt x="41" y="0"/>
                  </a:lnTo>
                </a:path>
              </a:pathLst>
            </a:custGeom>
            <a:solidFill>
              <a:srgbClr val="0000FF"/>
            </a:solidFill>
            <a:ln w="9525" cap="rnd">
              <a:noFill/>
              <a:round/>
              <a:headEnd type="none" w="sm" len="sm"/>
              <a:tailEnd type="none" w="sm" len="sm"/>
            </a:ln>
          </p:spPr>
          <p:txBody>
            <a:bodyPr/>
            <a:lstStyle/>
            <a:p>
              <a:endParaRPr lang="es-ES"/>
            </a:p>
          </p:txBody>
        </p:sp>
        <p:sp>
          <p:nvSpPr>
            <p:cNvPr id="85218" name="Freeform 425"/>
            <p:cNvSpPr>
              <a:spLocks/>
            </p:cNvSpPr>
            <p:nvPr/>
          </p:nvSpPr>
          <p:spPr bwMode="auto">
            <a:xfrm>
              <a:off x="905" y="2992"/>
              <a:ext cx="213" cy="291"/>
            </a:xfrm>
            <a:custGeom>
              <a:avLst/>
              <a:gdLst>
                <a:gd name="T0" fmla="*/ 178 w 213"/>
                <a:gd name="T1" fmla="*/ 11 h 291"/>
                <a:gd name="T2" fmla="*/ 188 w 213"/>
                <a:gd name="T3" fmla="*/ 33 h 291"/>
                <a:gd name="T4" fmla="*/ 191 w 213"/>
                <a:gd name="T5" fmla="*/ 63 h 291"/>
                <a:gd name="T6" fmla="*/ 188 w 213"/>
                <a:gd name="T7" fmla="*/ 53 h 291"/>
                <a:gd name="T8" fmla="*/ 180 w 213"/>
                <a:gd name="T9" fmla="*/ 69 h 291"/>
                <a:gd name="T10" fmla="*/ 180 w 213"/>
                <a:gd name="T11" fmla="*/ 100 h 291"/>
                <a:gd name="T12" fmla="*/ 177 w 213"/>
                <a:gd name="T13" fmla="*/ 90 h 291"/>
                <a:gd name="T14" fmla="*/ 159 w 213"/>
                <a:gd name="T15" fmla="*/ 114 h 291"/>
                <a:gd name="T16" fmla="*/ 133 w 213"/>
                <a:gd name="T17" fmla="*/ 133 h 291"/>
                <a:gd name="T18" fmla="*/ 133 w 213"/>
                <a:gd name="T19" fmla="*/ 142 h 291"/>
                <a:gd name="T20" fmla="*/ 127 w 213"/>
                <a:gd name="T21" fmla="*/ 140 h 291"/>
                <a:gd name="T22" fmla="*/ 123 w 213"/>
                <a:gd name="T23" fmla="*/ 154 h 291"/>
                <a:gd name="T24" fmla="*/ 121 w 213"/>
                <a:gd name="T25" fmla="*/ 162 h 291"/>
                <a:gd name="T26" fmla="*/ 141 w 213"/>
                <a:gd name="T27" fmla="*/ 177 h 291"/>
                <a:gd name="T28" fmla="*/ 113 w 213"/>
                <a:gd name="T29" fmla="*/ 170 h 291"/>
                <a:gd name="T30" fmla="*/ 131 w 213"/>
                <a:gd name="T31" fmla="*/ 184 h 291"/>
                <a:gd name="T32" fmla="*/ 104 w 213"/>
                <a:gd name="T33" fmla="*/ 174 h 291"/>
                <a:gd name="T34" fmla="*/ 104 w 213"/>
                <a:gd name="T35" fmla="*/ 181 h 291"/>
                <a:gd name="T36" fmla="*/ 96 w 213"/>
                <a:gd name="T37" fmla="*/ 178 h 291"/>
                <a:gd name="T38" fmla="*/ 39 w 213"/>
                <a:gd name="T39" fmla="*/ 197 h 291"/>
                <a:gd name="T40" fmla="*/ 10 w 213"/>
                <a:gd name="T41" fmla="*/ 224 h 291"/>
                <a:gd name="T42" fmla="*/ 19 w 213"/>
                <a:gd name="T43" fmla="*/ 290 h 291"/>
                <a:gd name="T44" fmla="*/ 53 w 213"/>
                <a:gd name="T45" fmla="*/ 269 h 291"/>
                <a:gd name="T46" fmla="*/ 83 w 213"/>
                <a:gd name="T47" fmla="*/ 245 h 291"/>
                <a:gd name="T48" fmla="*/ 70 w 213"/>
                <a:gd name="T49" fmla="*/ 242 h 291"/>
                <a:gd name="T50" fmla="*/ 80 w 213"/>
                <a:gd name="T51" fmla="*/ 238 h 291"/>
                <a:gd name="T52" fmla="*/ 100 w 213"/>
                <a:gd name="T53" fmla="*/ 242 h 291"/>
                <a:gd name="T54" fmla="*/ 60 w 213"/>
                <a:gd name="T55" fmla="*/ 221 h 291"/>
                <a:gd name="T56" fmla="*/ 181 w 213"/>
                <a:gd name="T57" fmla="*/ 238 h 291"/>
                <a:gd name="T58" fmla="*/ 204 w 213"/>
                <a:gd name="T59" fmla="*/ 226 h 291"/>
                <a:gd name="T60" fmla="*/ 207 w 213"/>
                <a:gd name="T61" fmla="*/ 199 h 291"/>
                <a:gd name="T62" fmla="*/ 194 w 213"/>
                <a:gd name="T63" fmla="*/ 163 h 291"/>
                <a:gd name="T64" fmla="*/ 168 w 213"/>
                <a:gd name="T65" fmla="*/ 180 h 291"/>
                <a:gd name="T66" fmla="*/ 183 w 213"/>
                <a:gd name="T67" fmla="*/ 154 h 291"/>
                <a:gd name="T68" fmla="*/ 168 w 213"/>
                <a:gd name="T69" fmla="*/ 147 h 291"/>
                <a:gd name="T70" fmla="*/ 177 w 213"/>
                <a:gd name="T71" fmla="*/ 133 h 291"/>
                <a:gd name="T72" fmla="*/ 185 w 213"/>
                <a:gd name="T73" fmla="*/ 140 h 291"/>
                <a:gd name="T74" fmla="*/ 204 w 213"/>
                <a:gd name="T75" fmla="*/ 99 h 291"/>
                <a:gd name="T76" fmla="*/ 204 w 213"/>
                <a:gd name="T77" fmla="*/ 59 h 291"/>
                <a:gd name="T78" fmla="*/ 208 w 213"/>
                <a:gd name="T79" fmla="*/ 84 h 291"/>
                <a:gd name="T80" fmla="*/ 210 w 213"/>
                <a:gd name="T81" fmla="*/ 54 h 291"/>
                <a:gd name="T82" fmla="*/ 197 w 213"/>
                <a:gd name="T83" fmla="*/ 28 h 291"/>
                <a:gd name="T84" fmla="*/ 212 w 213"/>
                <a:gd name="T85" fmla="*/ 52 h 291"/>
                <a:gd name="T86" fmla="*/ 202 w 213"/>
                <a:gd name="T87" fmla="*/ 23 h 291"/>
                <a:gd name="T88" fmla="*/ 182 w 213"/>
                <a:gd name="T89" fmla="*/ 0 h 29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3"/>
                <a:gd name="T136" fmla="*/ 0 h 291"/>
                <a:gd name="T137" fmla="*/ 213 w 213"/>
                <a:gd name="T138" fmla="*/ 291 h 29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3" h="291">
                  <a:moveTo>
                    <a:pt x="167" y="3"/>
                  </a:moveTo>
                  <a:lnTo>
                    <a:pt x="172" y="9"/>
                  </a:lnTo>
                  <a:lnTo>
                    <a:pt x="178" y="11"/>
                  </a:lnTo>
                  <a:lnTo>
                    <a:pt x="185" y="20"/>
                  </a:lnTo>
                  <a:lnTo>
                    <a:pt x="188" y="25"/>
                  </a:lnTo>
                  <a:lnTo>
                    <a:pt x="188" y="33"/>
                  </a:lnTo>
                  <a:lnTo>
                    <a:pt x="188" y="41"/>
                  </a:lnTo>
                  <a:lnTo>
                    <a:pt x="189" y="52"/>
                  </a:lnTo>
                  <a:lnTo>
                    <a:pt x="191" y="63"/>
                  </a:lnTo>
                  <a:lnTo>
                    <a:pt x="192" y="76"/>
                  </a:lnTo>
                  <a:lnTo>
                    <a:pt x="189" y="63"/>
                  </a:lnTo>
                  <a:lnTo>
                    <a:pt x="188" y="53"/>
                  </a:lnTo>
                  <a:lnTo>
                    <a:pt x="188" y="47"/>
                  </a:lnTo>
                  <a:lnTo>
                    <a:pt x="182" y="57"/>
                  </a:lnTo>
                  <a:lnTo>
                    <a:pt x="180" y="69"/>
                  </a:lnTo>
                  <a:lnTo>
                    <a:pt x="178" y="77"/>
                  </a:lnTo>
                  <a:lnTo>
                    <a:pt x="180" y="88"/>
                  </a:lnTo>
                  <a:lnTo>
                    <a:pt x="180" y="100"/>
                  </a:lnTo>
                  <a:lnTo>
                    <a:pt x="178" y="114"/>
                  </a:lnTo>
                  <a:lnTo>
                    <a:pt x="177" y="100"/>
                  </a:lnTo>
                  <a:lnTo>
                    <a:pt x="177" y="90"/>
                  </a:lnTo>
                  <a:lnTo>
                    <a:pt x="175" y="81"/>
                  </a:lnTo>
                  <a:lnTo>
                    <a:pt x="167" y="102"/>
                  </a:lnTo>
                  <a:lnTo>
                    <a:pt x="159" y="114"/>
                  </a:lnTo>
                  <a:lnTo>
                    <a:pt x="156" y="119"/>
                  </a:lnTo>
                  <a:lnTo>
                    <a:pt x="150" y="129"/>
                  </a:lnTo>
                  <a:lnTo>
                    <a:pt x="133" y="133"/>
                  </a:lnTo>
                  <a:lnTo>
                    <a:pt x="126" y="133"/>
                  </a:lnTo>
                  <a:lnTo>
                    <a:pt x="127" y="137"/>
                  </a:lnTo>
                  <a:lnTo>
                    <a:pt x="133" y="142"/>
                  </a:lnTo>
                  <a:lnTo>
                    <a:pt x="150" y="152"/>
                  </a:lnTo>
                  <a:lnTo>
                    <a:pt x="136" y="145"/>
                  </a:lnTo>
                  <a:lnTo>
                    <a:pt x="127" y="140"/>
                  </a:lnTo>
                  <a:lnTo>
                    <a:pt x="119" y="134"/>
                  </a:lnTo>
                  <a:lnTo>
                    <a:pt x="119" y="146"/>
                  </a:lnTo>
                  <a:lnTo>
                    <a:pt x="123" y="154"/>
                  </a:lnTo>
                  <a:lnTo>
                    <a:pt x="132" y="158"/>
                  </a:lnTo>
                  <a:lnTo>
                    <a:pt x="121" y="158"/>
                  </a:lnTo>
                  <a:lnTo>
                    <a:pt x="121" y="162"/>
                  </a:lnTo>
                  <a:lnTo>
                    <a:pt x="123" y="166"/>
                  </a:lnTo>
                  <a:lnTo>
                    <a:pt x="127" y="170"/>
                  </a:lnTo>
                  <a:lnTo>
                    <a:pt x="141" y="177"/>
                  </a:lnTo>
                  <a:lnTo>
                    <a:pt x="121" y="170"/>
                  </a:lnTo>
                  <a:lnTo>
                    <a:pt x="118" y="170"/>
                  </a:lnTo>
                  <a:lnTo>
                    <a:pt x="113" y="170"/>
                  </a:lnTo>
                  <a:lnTo>
                    <a:pt x="113" y="174"/>
                  </a:lnTo>
                  <a:lnTo>
                    <a:pt x="119" y="178"/>
                  </a:lnTo>
                  <a:lnTo>
                    <a:pt x="131" y="184"/>
                  </a:lnTo>
                  <a:lnTo>
                    <a:pt x="113" y="178"/>
                  </a:lnTo>
                  <a:lnTo>
                    <a:pt x="109" y="173"/>
                  </a:lnTo>
                  <a:lnTo>
                    <a:pt x="104" y="174"/>
                  </a:lnTo>
                  <a:lnTo>
                    <a:pt x="100" y="176"/>
                  </a:lnTo>
                  <a:lnTo>
                    <a:pt x="101" y="180"/>
                  </a:lnTo>
                  <a:lnTo>
                    <a:pt x="104" y="181"/>
                  </a:lnTo>
                  <a:lnTo>
                    <a:pt x="113" y="188"/>
                  </a:lnTo>
                  <a:lnTo>
                    <a:pt x="101" y="184"/>
                  </a:lnTo>
                  <a:lnTo>
                    <a:pt x="96" y="178"/>
                  </a:lnTo>
                  <a:lnTo>
                    <a:pt x="88" y="181"/>
                  </a:lnTo>
                  <a:lnTo>
                    <a:pt x="62" y="189"/>
                  </a:lnTo>
                  <a:lnTo>
                    <a:pt x="39" y="197"/>
                  </a:lnTo>
                  <a:lnTo>
                    <a:pt x="22" y="203"/>
                  </a:lnTo>
                  <a:lnTo>
                    <a:pt x="18" y="213"/>
                  </a:lnTo>
                  <a:lnTo>
                    <a:pt x="10" y="224"/>
                  </a:lnTo>
                  <a:lnTo>
                    <a:pt x="2" y="247"/>
                  </a:lnTo>
                  <a:lnTo>
                    <a:pt x="0" y="284"/>
                  </a:lnTo>
                  <a:lnTo>
                    <a:pt x="19" y="290"/>
                  </a:lnTo>
                  <a:lnTo>
                    <a:pt x="36" y="287"/>
                  </a:lnTo>
                  <a:lnTo>
                    <a:pt x="54" y="282"/>
                  </a:lnTo>
                  <a:lnTo>
                    <a:pt x="53" y="269"/>
                  </a:lnTo>
                  <a:lnTo>
                    <a:pt x="47" y="250"/>
                  </a:lnTo>
                  <a:lnTo>
                    <a:pt x="79" y="247"/>
                  </a:lnTo>
                  <a:lnTo>
                    <a:pt x="83" y="245"/>
                  </a:lnTo>
                  <a:lnTo>
                    <a:pt x="64" y="242"/>
                  </a:lnTo>
                  <a:lnTo>
                    <a:pt x="33" y="230"/>
                  </a:lnTo>
                  <a:lnTo>
                    <a:pt x="70" y="242"/>
                  </a:lnTo>
                  <a:lnTo>
                    <a:pt x="86" y="244"/>
                  </a:lnTo>
                  <a:lnTo>
                    <a:pt x="98" y="242"/>
                  </a:lnTo>
                  <a:lnTo>
                    <a:pt x="80" y="238"/>
                  </a:lnTo>
                  <a:lnTo>
                    <a:pt x="42" y="226"/>
                  </a:lnTo>
                  <a:lnTo>
                    <a:pt x="83" y="236"/>
                  </a:lnTo>
                  <a:lnTo>
                    <a:pt x="100" y="242"/>
                  </a:lnTo>
                  <a:lnTo>
                    <a:pt x="104" y="242"/>
                  </a:lnTo>
                  <a:lnTo>
                    <a:pt x="88" y="234"/>
                  </a:lnTo>
                  <a:lnTo>
                    <a:pt x="60" y="221"/>
                  </a:lnTo>
                  <a:lnTo>
                    <a:pt x="92" y="234"/>
                  </a:lnTo>
                  <a:lnTo>
                    <a:pt x="109" y="240"/>
                  </a:lnTo>
                  <a:lnTo>
                    <a:pt x="181" y="238"/>
                  </a:lnTo>
                  <a:lnTo>
                    <a:pt x="189" y="235"/>
                  </a:lnTo>
                  <a:lnTo>
                    <a:pt x="198" y="234"/>
                  </a:lnTo>
                  <a:lnTo>
                    <a:pt x="204" y="226"/>
                  </a:lnTo>
                  <a:lnTo>
                    <a:pt x="208" y="218"/>
                  </a:lnTo>
                  <a:lnTo>
                    <a:pt x="209" y="210"/>
                  </a:lnTo>
                  <a:lnTo>
                    <a:pt x="207" y="199"/>
                  </a:lnTo>
                  <a:lnTo>
                    <a:pt x="201" y="185"/>
                  </a:lnTo>
                  <a:lnTo>
                    <a:pt x="197" y="173"/>
                  </a:lnTo>
                  <a:lnTo>
                    <a:pt x="194" y="163"/>
                  </a:lnTo>
                  <a:lnTo>
                    <a:pt x="189" y="162"/>
                  </a:lnTo>
                  <a:lnTo>
                    <a:pt x="182" y="169"/>
                  </a:lnTo>
                  <a:lnTo>
                    <a:pt x="168" y="180"/>
                  </a:lnTo>
                  <a:lnTo>
                    <a:pt x="182" y="168"/>
                  </a:lnTo>
                  <a:lnTo>
                    <a:pt x="188" y="160"/>
                  </a:lnTo>
                  <a:lnTo>
                    <a:pt x="183" y="154"/>
                  </a:lnTo>
                  <a:lnTo>
                    <a:pt x="167" y="148"/>
                  </a:lnTo>
                  <a:lnTo>
                    <a:pt x="152" y="142"/>
                  </a:lnTo>
                  <a:lnTo>
                    <a:pt x="168" y="147"/>
                  </a:lnTo>
                  <a:lnTo>
                    <a:pt x="183" y="151"/>
                  </a:lnTo>
                  <a:lnTo>
                    <a:pt x="182" y="141"/>
                  </a:lnTo>
                  <a:lnTo>
                    <a:pt x="177" y="133"/>
                  </a:lnTo>
                  <a:lnTo>
                    <a:pt x="172" y="122"/>
                  </a:lnTo>
                  <a:lnTo>
                    <a:pt x="178" y="133"/>
                  </a:lnTo>
                  <a:lnTo>
                    <a:pt x="185" y="140"/>
                  </a:lnTo>
                  <a:lnTo>
                    <a:pt x="192" y="137"/>
                  </a:lnTo>
                  <a:lnTo>
                    <a:pt x="197" y="118"/>
                  </a:lnTo>
                  <a:lnTo>
                    <a:pt x="204" y="99"/>
                  </a:lnTo>
                  <a:lnTo>
                    <a:pt x="207" y="86"/>
                  </a:lnTo>
                  <a:lnTo>
                    <a:pt x="204" y="74"/>
                  </a:lnTo>
                  <a:lnTo>
                    <a:pt x="204" y="59"/>
                  </a:lnTo>
                  <a:lnTo>
                    <a:pt x="207" y="68"/>
                  </a:lnTo>
                  <a:lnTo>
                    <a:pt x="208" y="76"/>
                  </a:lnTo>
                  <a:lnTo>
                    <a:pt x="208" y="84"/>
                  </a:lnTo>
                  <a:lnTo>
                    <a:pt x="210" y="70"/>
                  </a:lnTo>
                  <a:lnTo>
                    <a:pt x="210" y="62"/>
                  </a:lnTo>
                  <a:lnTo>
                    <a:pt x="210" y="54"/>
                  </a:lnTo>
                  <a:lnTo>
                    <a:pt x="208" y="44"/>
                  </a:lnTo>
                  <a:lnTo>
                    <a:pt x="204" y="35"/>
                  </a:lnTo>
                  <a:lnTo>
                    <a:pt x="197" y="28"/>
                  </a:lnTo>
                  <a:lnTo>
                    <a:pt x="204" y="34"/>
                  </a:lnTo>
                  <a:lnTo>
                    <a:pt x="207" y="41"/>
                  </a:lnTo>
                  <a:lnTo>
                    <a:pt x="212" y="52"/>
                  </a:lnTo>
                  <a:lnTo>
                    <a:pt x="210" y="43"/>
                  </a:lnTo>
                  <a:lnTo>
                    <a:pt x="208" y="33"/>
                  </a:lnTo>
                  <a:lnTo>
                    <a:pt x="202" y="23"/>
                  </a:lnTo>
                  <a:lnTo>
                    <a:pt x="198" y="10"/>
                  </a:lnTo>
                  <a:lnTo>
                    <a:pt x="191" y="6"/>
                  </a:lnTo>
                  <a:lnTo>
                    <a:pt x="182" y="0"/>
                  </a:lnTo>
                  <a:lnTo>
                    <a:pt x="175" y="0"/>
                  </a:lnTo>
                  <a:lnTo>
                    <a:pt x="167" y="3"/>
                  </a:lnTo>
                </a:path>
              </a:pathLst>
            </a:custGeom>
            <a:solidFill>
              <a:srgbClr val="0000FF"/>
            </a:solidFill>
            <a:ln w="9525" cap="rnd">
              <a:noFill/>
              <a:round/>
              <a:headEnd type="none" w="sm" len="sm"/>
              <a:tailEnd type="none" w="sm" len="sm"/>
            </a:ln>
          </p:spPr>
          <p:txBody>
            <a:bodyPr/>
            <a:lstStyle/>
            <a:p>
              <a:endParaRPr lang="es-ES"/>
            </a:p>
          </p:txBody>
        </p:sp>
        <p:sp>
          <p:nvSpPr>
            <p:cNvPr id="85219" name="Freeform 426"/>
            <p:cNvSpPr>
              <a:spLocks/>
            </p:cNvSpPr>
            <p:nvPr/>
          </p:nvSpPr>
          <p:spPr bwMode="auto">
            <a:xfrm>
              <a:off x="1096" y="3135"/>
              <a:ext cx="28" cy="27"/>
            </a:xfrm>
            <a:custGeom>
              <a:avLst/>
              <a:gdLst>
                <a:gd name="T0" fmla="*/ 22 w 28"/>
                <a:gd name="T1" fmla="*/ 0 h 27"/>
                <a:gd name="T2" fmla="*/ 0 w 28"/>
                <a:gd name="T3" fmla="*/ 0 h 27"/>
                <a:gd name="T4" fmla="*/ 0 w 28"/>
                <a:gd name="T5" fmla="*/ 10 h 27"/>
                <a:gd name="T6" fmla="*/ 2 w 28"/>
                <a:gd name="T7" fmla="*/ 22 h 27"/>
                <a:gd name="T8" fmla="*/ 22 w 28"/>
                <a:gd name="T9" fmla="*/ 26 h 27"/>
                <a:gd name="T10" fmla="*/ 27 w 28"/>
                <a:gd name="T11" fmla="*/ 20 h 27"/>
                <a:gd name="T12" fmla="*/ 27 w 28"/>
                <a:gd name="T13" fmla="*/ 6 h 27"/>
                <a:gd name="T14" fmla="*/ 22 w 28"/>
                <a:gd name="T15" fmla="*/ 0 h 27"/>
                <a:gd name="T16" fmla="*/ 0 60000 65536"/>
                <a:gd name="T17" fmla="*/ 0 60000 65536"/>
                <a:gd name="T18" fmla="*/ 0 60000 65536"/>
                <a:gd name="T19" fmla="*/ 0 60000 65536"/>
                <a:gd name="T20" fmla="*/ 0 60000 65536"/>
                <a:gd name="T21" fmla="*/ 0 60000 65536"/>
                <a:gd name="T22" fmla="*/ 0 60000 65536"/>
                <a:gd name="T23" fmla="*/ 0 60000 65536"/>
                <a:gd name="T24" fmla="*/ 0 w 28"/>
                <a:gd name="T25" fmla="*/ 0 h 27"/>
                <a:gd name="T26" fmla="*/ 28 w 28"/>
                <a:gd name="T27" fmla="*/ 27 h 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 h="27">
                  <a:moveTo>
                    <a:pt x="22" y="0"/>
                  </a:moveTo>
                  <a:lnTo>
                    <a:pt x="0" y="0"/>
                  </a:lnTo>
                  <a:lnTo>
                    <a:pt x="0" y="10"/>
                  </a:lnTo>
                  <a:lnTo>
                    <a:pt x="2" y="22"/>
                  </a:lnTo>
                  <a:lnTo>
                    <a:pt x="22" y="26"/>
                  </a:lnTo>
                  <a:lnTo>
                    <a:pt x="27" y="20"/>
                  </a:lnTo>
                  <a:lnTo>
                    <a:pt x="27" y="6"/>
                  </a:lnTo>
                  <a:lnTo>
                    <a:pt x="22" y="0"/>
                  </a:lnTo>
                </a:path>
              </a:pathLst>
            </a:custGeom>
            <a:solidFill>
              <a:srgbClr val="004040"/>
            </a:solidFill>
            <a:ln w="9525" cap="rnd">
              <a:noFill/>
              <a:round/>
              <a:headEnd type="none" w="sm" len="sm"/>
              <a:tailEnd type="none" w="sm" len="sm"/>
            </a:ln>
          </p:spPr>
          <p:txBody>
            <a:bodyPr/>
            <a:lstStyle/>
            <a:p>
              <a:endParaRPr lang="es-ES"/>
            </a:p>
          </p:txBody>
        </p:sp>
        <p:sp>
          <p:nvSpPr>
            <p:cNvPr id="85220" name="Freeform 427"/>
            <p:cNvSpPr>
              <a:spLocks/>
            </p:cNvSpPr>
            <p:nvPr/>
          </p:nvSpPr>
          <p:spPr bwMode="auto">
            <a:xfrm>
              <a:off x="991" y="3209"/>
              <a:ext cx="94" cy="26"/>
            </a:xfrm>
            <a:custGeom>
              <a:avLst/>
              <a:gdLst>
                <a:gd name="T0" fmla="*/ 0 w 94"/>
                <a:gd name="T1" fmla="*/ 0 h 26"/>
                <a:gd name="T2" fmla="*/ 23 w 94"/>
                <a:gd name="T3" fmla="*/ 12 h 26"/>
                <a:gd name="T4" fmla="*/ 43 w 94"/>
                <a:gd name="T5" fmla="*/ 15 h 26"/>
                <a:gd name="T6" fmla="*/ 62 w 94"/>
                <a:gd name="T7" fmla="*/ 21 h 26"/>
                <a:gd name="T8" fmla="*/ 78 w 94"/>
                <a:gd name="T9" fmla="*/ 21 h 26"/>
                <a:gd name="T10" fmla="*/ 93 w 94"/>
                <a:gd name="T11" fmla="*/ 21 h 26"/>
                <a:gd name="T12" fmla="*/ 78 w 94"/>
                <a:gd name="T13" fmla="*/ 25 h 26"/>
                <a:gd name="T14" fmla="*/ 54 w 94"/>
                <a:gd name="T15" fmla="*/ 25 h 26"/>
                <a:gd name="T16" fmla="*/ 31 w 94"/>
                <a:gd name="T17" fmla="*/ 17 h 26"/>
                <a:gd name="T18" fmla="*/ 19 w 94"/>
                <a:gd name="T19" fmla="*/ 12 h 26"/>
                <a:gd name="T20" fmla="*/ 0 w 94"/>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26"/>
                <a:gd name="T35" fmla="*/ 94 w 94"/>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26">
                  <a:moveTo>
                    <a:pt x="0" y="0"/>
                  </a:moveTo>
                  <a:lnTo>
                    <a:pt x="23" y="12"/>
                  </a:lnTo>
                  <a:lnTo>
                    <a:pt x="43" y="15"/>
                  </a:lnTo>
                  <a:lnTo>
                    <a:pt x="62" y="21"/>
                  </a:lnTo>
                  <a:lnTo>
                    <a:pt x="78" y="21"/>
                  </a:lnTo>
                  <a:lnTo>
                    <a:pt x="93" y="21"/>
                  </a:lnTo>
                  <a:lnTo>
                    <a:pt x="78" y="25"/>
                  </a:lnTo>
                  <a:lnTo>
                    <a:pt x="54" y="25"/>
                  </a:lnTo>
                  <a:lnTo>
                    <a:pt x="31" y="17"/>
                  </a:lnTo>
                  <a:lnTo>
                    <a:pt x="19" y="12"/>
                  </a:lnTo>
                  <a:lnTo>
                    <a:pt x="0" y="0"/>
                  </a:lnTo>
                </a:path>
              </a:pathLst>
            </a:custGeom>
            <a:solidFill>
              <a:srgbClr val="002020"/>
            </a:solidFill>
            <a:ln w="9525" cap="rnd">
              <a:noFill/>
              <a:round/>
              <a:headEnd type="none" w="sm" len="sm"/>
              <a:tailEnd type="none" w="sm" len="sm"/>
            </a:ln>
          </p:spPr>
          <p:txBody>
            <a:bodyPr/>
            <a:lstStyle/>
            <a:p>
              <a:endParaRPr lang="es-ES"/>
            </a:p>
          </p:txBody>
        </p:sp>
        <p:sp>
          <p:nvSpPr>
            <p:cNvPr id="85221" name="Freeform 428"/>
            <p:cNvSpPr>
              <a:spLocks/>
            </p:cNvSpPr>
            <p:nvPr/>
          </p:nvSpPr>
          <p:spPr bwMode="auto">
            <a:xfrm>
              <a:off x="1010" y="2892"/>
              <a:ext cx="105" cy="122"/>
            </a:xfrm>
            <a:custGeom>
              <a:avLst/>
              <a:gdLst>
                <a:gd name="T0" fmla="*/ 43 w 105"/>
                <a:gd name="T1" fmla="*/ 57 h 122"/>
                <a:gd name="T2" fmla="*/ 43 w 105"/>
                <a:gd name="T3" fmla="*/ 52 h 122"/>
                <a:gd name="T4" fmla="*/ 43 w 105"/>
                <a:gd name="T5" fmla="*/ 58 h 122"/>
                <a:gd name="T6" fmla="*/ 40 w 105"/>
                <a:gd name="T7" fmla="*/ 66 h 122"/>
                <a:gd name="T8" fmla="*/ 40 w 105"/>
                <a:gd name="T9" fmla="*/ 68 h 122"/>
                <a:gd name="T10" fmla="*/ 48 w 105"/>
                <a:gd name="T11" fmla="*/ 68 h 122"/>
                <a:gd name="T12" fmla="*/ 50 w 105"/>
                <a:gd name="T13" fmla="*/ 77 h 122"/>
                <a:gd name="T14" fmla="*/ 57 w 105"/>
                <a:gd name="T15" fmla="*/ 62 h 122"/>
                <a:gd name="T16" fmla="*/ 56 w 105"/>
                <a:gd name="T17" fmla="*/ 68 h 122"/>
                <a:gd name="T18" fmla="*/ 52 w 105"/>
                <a:gd name="T19" fmla="*/ 74 h 122"/>
                <a:gd name="T20" fmla="*/ 48 w 105"/>
                <a:gd name="T21" fmla="*/ 83 h 122"/>
                <a:gd name="T22" fmla="*/ 45 w 105"/>
                <a:gd name="T23" fmla="*/ 93 h 122"/>
                <a:gd name="T24" fmla="*/ 40 w 105"/>
                <a:gd name="T25" fmla="*/ 102 h 122"/>
                <a:gd name="T26" fmla="*/ 36 w 105"/>
                <a:gd name="T27" fmla="*/ 111 h 122"/>
                <a:gd name="T28" fmla="*/ 33 w 105"/>
                <a:gd name="T29" fmla="*/ 121 h 122"/>
                <a:gd name="T30" fmla="*/ 40 w 105"/>
                <a:gd name="T31" fmla="*/ 114 h 122"/>
                <a:gd name="T32" fmla="*/ 43 w 105"/>
                <a:gd name="T33" fmla="*/ 115 h 122"/>
                <a:gd name="T34" fmla="*/ 57 w 105"/>
                <a:gd name="T35" fmla="*/ 109 h 122"/>
                <a:gd name="T36" fmla="*/ 64 w 105"/>
                <a:gd name="T37" fmla="*/ 105 h 122"/>
                <a:gd name="T38" fmla="*/ 73 w 105"/>
                <a:gd name="T39" fmla="*/ 103 h 122"/>
                <a:gd name="T40" fmla="*/ 83 w 105"/>
                <a:gd name="T41" fmla="*/ 103 h 122"/>
                <a:gd name="T42" fmla="*/ 93 w 105"/>
                <a:gd name="T43" fmla="*/ 108 h 122"/>
                <a:gd name="T44" fmla="*/ 92 w 105"/>
                <a:gd name="T45" fmla="*/ 109 h 122"/>
                <a:gd name="T46" fmla="*/ 104 w 105"/>
                <a:gd name="T47" fmla="*/ 109 h 122"/>
                <a:gd name="T48" fmla="*/ 97 w 105"/>
                <a:gd name="T49" fmla="*/ 100 h 122"/>
                <a:gd name="T50" fmla="*/ 90 w 105"/>
                <a:gd name="T51" fmla="*/ 89 h 122"/>
                <a:gd name="T52" fmla="*/ 88 w 105"/>
                <a:gd name="T53" fmla="*/ 79 h 122"/>
                <a:gd name="T54" fmla="*/ 86 w 105"/>
                <a:gd name="T55" fmla="*/ 73 h 122"/>
                <a:gd name="T56" fmla="*/ 89 w 105"/>
                <a:gd name="T57" fmla="*/ 67 h 122"/>
                <a:gd name="T58" fmla="*/ 93 w 105"/>
                <a:gd name="T59" fmla="*/ 61 h 122"/>
                <a:gd name="T60" fmla="*/ 96 w 105"/>
                <a:gd name="T61" fmla="*/ 53 h 122"/>
                <a:gd name="T62" fmla="*/ 97 w 105"/>
                <a:gd name="T63" fmla="*/ 48 h 122"/>
                <a:gd name="T64" fmla="*/ 99 w 105"/>
                <a:gd name="T65" fmla="*/ 41 h 122"/>
                <a:gd name="T66" fmla="*/ 100 w 105"/>
                <a:gd name="T67" fmla="*/ 34 h 122"/>
                <a:gd name="T68" fmla="*/ 97 w 105"/>
                <a:gd name="T69" fmla="*/ 26 h 122"/>
                <a:gd name="T70" fmla="*/ 94 w 105"/>
                <a:gd name="T71" fmla="*/ 21 h 122"/>
                <a:gd name="T72" fmla="*/ 90 w 105"/>
                <a:gd name="T73" fmla="*/ 14 h 122"/>
                <a:gd name="T74" fmla="*/ 84 w 105"/>
                <a:gd name="T75" fmla="*/ 8 h 122"/>
                <a:gd name="T76" fmla="*/ 80 w 105"/>
                <a:gd name="T77" fmla="*/ 3 h 122"/>
                <a:gd name="T78" fmla="*/ 67 w 105"/>
                <a:gd name="T79" fmla="*/ 0 h 122"/>
                <a:gd name="T80" fmla="*/ 59 w 105"/>
                <a:gd name="T81" fmla="*/ 0 h 122"/>
                <a:gd name="T82" fmla="*/ 42 w 105"/>
                <a:gd name="T83" fmla="*/ 0 h 122"/>
                <a:gd name="T84" fmla="*/ 33 w 105"/>
                <a:gd name="T85" fmla="*/ 0 h 122"/>
                <a:gd name="T86" fmla="*/ 24 w 105"/>
                <a:gd name="T87" fmla="*/ 1 h 122"/>
                <a:gd name="T88" fmla="*/ 16 w 105"/>
                <a:gd name="T89" fmla="*/ 5 h 122"/>
                <a:gd name="T90" fmla="*/ 9 w 105"/>
                <a:gd name="T91" fmla="*/ 10 h 122"/>
                <a:gd name="T92" fmla="*/ 0 w 105"/>
                <a:gd name="T93" fmla="*/ 15 h 122"/>
                <a:gd name="T94" fmla="*/ 0 w 105"/>
                <a:gd name="T95" fmla="*/ 24 h 122"/>
                <a:gd name="T96" fmla="*/ 0 w 105"/>
                <a:gd name="T97" fmla="*/ 30 h 122"/>
                <a:gd name="T98" fmla="*/ 0 w 105"/>
                <a:gd name="T99" fmla="*/ 36 h 122"/>
                <a:gd name="T100" fmla="*/ 8 w 105"/>
                <a:gd name="T101" fmla="*/ 30 h 122"/>
                <a:gd name="T102" fmla="*/ 16 w 105"/>
                <a:gd name="T103" fmla="*/ 26 h 122"/>
                <a:gd name="T104" fmla="*/ 27 w 105"/>
                <a:gd name="T105" fmla="*/ 25 h 122"/>
                <a:gd name="T106" fmla="*/ 26 w 105"/>
                <a:gd name="T107" fmla="*/ 35 h 122"/>
                <a:gd name="T108" fmla="*/ 33 w 105"/>
                <a:gd name="T109" fmla="*/ 36 h 122"/>
                <a:gd name="T110" fmla="*/ 35 w 105"/>
                <a:gd name="T111" fmla="*/ 41 h 122"/>
                <a:gd name="T112" fmla="*/ 37 w 105"/>
                <a:gd name="T113" fmla="*/ 45 h 122"/>
                <a:gd name="T114" fmla="*/ 43 w 105"/>
                <a:gd name="T115" fmla="*/ 57 h 12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5"/>
                <a:gd name="T175" fmla="*/ 0 h 122"/>
                <a:gd name="T176" fmla="*/ 105 w 105"/>
                <a:gd name="T177" fmla="*/ 122 h 12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5" h="122">
                  <a:moveTo>
                    <a:pt x="43" y="57"/>
                  </a:moveTo>
                  <a:lnTo>
                    <a:pt x="43" y="52"/>
                  </a:lnTo>
                  <a:lnTo>
                    <a:pt x="43" y="58"/>
                  </a:lnTo>
                  <a:lnTo>
                    <a:pt x="40" y="66"/>
                  </a:lnTo>
                  <a:lnTo>
                    <a:pt x="40" y="68"/>
                  </a:lnTo>
                  <a:lnTo>
                    <a:pt x="48" y="68"/>
                  </a:lnTo>
                  <a:lnTo>
                    <a:pt x="50" y="77"/>
                  </a:lnTo>
                  <a:lnTo>
                    <a:pt x="57" y="62"/>
                  </a:lnTo>
                  <a:lnTo>
                    <a:pt x="56" y="68"/>
                  </a:lnTo>
                  <a:lnTo>
                    <a:pt x="52" y="74"/>
                  </a:lnTo>
                  <a:lnTo>
                    <a:pt x="48" y="83"/>
                  </a:lnTo>
                  <a:lnTo>
                    <a:pt x="45" y="93"/>
                  </a:lnTo>
                  <a:lnTo>
                    <a:pt x="40" y="102"/>
                  </a:lnTo>
                  <a:lnTo>
                    <a:pt x="36" y="111"/>
                  </a:lnTo>
                  <a:lnTo>
                    <a:pt x="33" y="121"/>
                  </a:lnTo>
                  <a:lnTo>
                    <a:pt x="40" y="114"/>
                  </a:lnTo>
                  <a:lnTo>
                    <a:pt x="43" y="115"/>
                  </a:lnTo>
                  <a:lnTo>
                    <a:pt x="57" y="109"/>
                  </a:lnTo>
                  <a:lnTo>
                    <a:pt x="64" y="105"/>
                  </a:lnTo>
                  <a:lnTo>
                    <a:pt x="73" y="103"/>
                  </a:lnTo>
                  <a:lnTo>
                    <a:pt x="83" y="103"/>
                  </a:lnTo>
                  <a:lnTo>
                    <a:pt x="93" y="108"/>
                  </a:lnTo>
                  <a:lnTo>
                    <a:pt x="92" y="109"/>
                  </a:lnTo>
                  <a:lnTo>
                    <a:pt x="104" y="109"/>
                  </a:lnTo>
                  <a:lnTo>
                    <a:pt x="97" y="100"/>
                  </a:lnTo>
                  <a:lnTo>
                    <a:pt x="90" y="89"/>
                  </a:lnTo>
                  <a:lnTo>
                    <a:pt x="88" y="79"/>
                  </a:lnTo>
                  <a:lnTo>
                    <a:pt x="86" y="73"/>
                  </a:lnTo>
                  <a:lnTo>
                    <a:pt x="89" y="67"/>
                  </a:lnTo>
                  <a:lnTo>
                    <a:pt x="93" y="61"/>
                  </a:lnTo>
                  <a:lnTo>
                    <a:pt x="96" y="53"/>
                  </a:lnTo>
                  <a:lnTo>
                    <a:pt x="97" y="48"/>
                  </a:lnTo>
                  <a:lnTo>
                    <a:pt x="99" y="41"/>
                  </a:lnTo>
                  <a:lnTo>
                    <a:pt x="100" y="34"/>
                  </a:lnTo>
                  <a:lnTo>
                    <a:pt x="97" y="26"/>
                  </a:lnTo>
                  <a:lnTo>
                    <a:pt x="94" y="21"/>
                  </a:lnTo>
                  <a:lnTo>
                    <a:pt x="90" y="14"/>
                  </a:lnTo>
                  <a:lnTo>
                    <a:pt x="84" y="8"/>
                  </a:lnTo>
                  <a:lnTo>
                    <a:pt x="80" y="3"/>
                  </a:lnTo>
                  <a:lnTo>
                    <a:pt x="67" y="0"/>
                  </a:lnTo>
                  <a:lnTo>
                    <a:pt x="59" y="0"/>
                  </a:lnTo>
                  <a:lnTo>
                    <a:pt x="42" y="0"/>
                  </a:lnTo>
                  <a:lnTo>
                    <a:pt x="33" y="0"/>
                  </a:lnTo>
                  <a:lnTo>
                    <a:pt x="24" y="1"/>
                  </a:lnTo>
                  <a:lnTo>
                    <a:pt x="16" y="5"/>
                  </a:lnTo>
                  <a:lnTo>
                    <a:pt x="9" y="10"/>
                  </a:lnTo>
                  <a:lnTo>
                    <a:pt x="0" y="15"/>
                  </a:lnTo>
                  <a:lnTo>
                    <a:pt x="0" y="24"/>
                  </a:lnTo>
                  <a:lnTo>
                    <a:pt x="0" y="30"/>
                  </a:lnTo>
                  <a:lnTo>
                    <a:pt x="0" y="36"/>
                  </a:lnTo>
                  <a:lnTo>
                    <a:pt x="8" y="30"/>
                  </a:lnTo>
                  <a:lnTo>
                    <a:pt x="16" y="26"/>
                  </a:lnTo>
                  <a:lnTo>
                    <a:pt x="27" y="25"/>
                  </a:lnTo>
                  <a:lnTo>
                    <a:pt x="26" y="35"/>
                  </a:lnTo>
                  <a:lnTo>
                    <a:pt x="33" y="36"/>
                  </a:lnTo>
                  <a:lnTo>
                    <a:pt x="35" y="41"/>
                  </a:lnTo>
                  <a:lnTo>
                    <a:pt x="37" y="45"/>
                  </a:lnTo>
                  <a:lnTo>
                    <a:pt x="43" y="57"/>
                  </a:lnTo>
                </a:path>
              </a:pathLst>
            </a:custGeom>
            <a:solidFill>
              <a:srgbClr val="000000"/>
            </a:solidFill>
            <a:ln w="9525" cap="rnd">
              <a:noFill/>
              <a:round/>
              <a:headEnd type="none" w="sm" len="sm"/>
              <a:tailEnd type="none" w="sm" len="sm"/>
            </a:ln>
          </p:spPr>
          <p:txBody>
            <a:bodyPr/>
            <a:lstStyle/>
            <a:p>
              <a:endParaRPr lang="es-ES"/>
            </a:p>
          </p:txBody>
        </p:sp>
        <p:sp>
          <p:nvSpPr>
            <p:cNvPr id="85222" name="Freeform 429"/>
            <p:cNvSpPr>
              <a:spLocks/>
            </p:cNvSpPr>
            <p:nvPr/>
          </p:nvSpPr>
          <p:spPr bwMode="auto">
            <a:xfrm>
              <a:off x="1050" y="3073"/>
              <a:ext cx="122" cy="174"/>
            </a:xfrm>
            <a:custGeom>
              <a:avLst/>
              <a:gdLst>
                <a:gd name="T0" fmla="*/ 52 w 122"/>
                <a:gd name="T1" fmla="*/ 23 h 174"/>
                <a:gd name="T2" fmla="*/ 74 w 122"/>
                <a:gd name="T3" fmla="*/ 21 h 174"/>
                <a:gd name="T4" fmla="*/ 89 w 122"/>
                <a:gd name="T5" fmla="*/ 18 h 174"/>
                <a:gd name="T6" fmla="*/ 92 w 122"/>
                <a:gd name="T7" fmla="*/ 10 h 174"/>
                <a:gd name="T8" fmla="*/ 92 w 122"/>
                <a:gd name="T9" fmla="*/ 6 h 174"/>
                <a:gd name="T10" fmla="*/ 97 w 122"/>
                <a:gd name="T11" fmla="*/ 0 h 174"/>
                <a:gd name="T12" fmla="*/ 109 w 122"/>
                <a:gd name="T13" fmla="*/ 0 h 174"/>
                <a:gd name="T14" fmla="*/ 121 w 122"/>
                <a:gd name="T15" fmla="*/ 0 h 174"/>
                <a:gd name="T16" fmla="*/ 106 w 122"/>
                <a:gd name="T17" fmla="*/ 134 h 174"/>
                <a:gd name="T18" fmla="*/ 97 w 122"/>
                <a:gd name="T19" fmla="*/ 144 h 174"/>
                <a:gd name="T20" fmla="*/ 84 w 122"/>
                <a:gd name="T21" fmla="*/ 158 h 174"/>
                <a:gd name="T22" fmla="*/ 66 w 122"/>
                <a:gd name="T23" fmla="*/ 166 h 174"/>
                <a:gd name="T24" fmla="*/ 46 w 122"/>
                <a:gd name="T25" fmla="*/ 170 h 174"/>
                <a:gd name="T26" fmla="*/ 18 w 122"/>
                <a:gd name="T27" fmla="*/ 173 h 174"/>
                <a:gd name="T28" fmla="*/ 1 w 122"/>
                <a:gd name="T29" fmla="*/ 169 h 174"/>
                <a:gd name="T30" fmla="*/ 0 w 122"/>
                <a:gd name="T31" fmla="*/ 160 h 174"/>
                <a:gd name="T32" fmla="*/ 0 w 122"/>
                <a:gd name="T33" fmla="*/ 148 h 174"/>
                <a:gd name="T34" fmla="*/ 11 w 122"/>
                <a:gd name="T35" fmla="*/ 110 h 174"/>
                <a:gd name="T36" fmla="*/ 22 w 122"/>
                <a:gd name="T37" fmla="*/ 72 h 174"/>
                <a:gd name="T38" fmla="*/ 26 w 122"/>
                <a:gd name="T39" fmla="*/ 43 h 174"/>
                <a:gd name="T40" fmla="*/ 26 w 122"/>
                <a:gd name="T41" fmla="*/ 38 h 174"/>
                <a:gd name="T42" fmla="*/ 32 w 122"/>
                <a:gd name="T43" fmla="*/ 27 h 174"/>
                <a:gd name="T44" fmla="*/ 39 w 122"/>
                <a:gd name="T45" fmla="*/ 23 h 174"/>
                <a:gd name="T46" fmla="*/ 52 w 122"/>
                <a:gd name="T47" fmla="*/ 23 h 17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2"/>
                <a:gd name="T73" fmla="*/ 0 h 174"/>
                <a:gd name="T74" fmla="*/ 122 w 122"/>
                <a:gd name="T75" fmla="*/ 174 h 17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2" h="174">
                  <a:moveTo>
                    <a:pt x="52" y="23"/>
                  </a:moveTo>
                  <a:lnTo>
                    <a:pt x="74" y="21"/>
                  </a:lnTo>
                  <a:lnTo>
                    <a:pt x="89" y="18"/>
                  </a:lnTo>
                  <a:lnTo>
                    <a:pt x="92" y="10"/>
                  </a:lnTo>
                  <a:lnTo>
                    <a:pt x="92" y="6"/>
                  </a:lnTo>
                  <a:lnTo>
                    <a:pt x="97" y="0"/>
                  </a:lnTo>
                  <a:lnTo>
                    <a:pt x="109" y="0"/>
                  </a:lnTo>
                  <a:lnTo>
                    <a:pt x="121" y="0"/>
                  </a:lnTo>
                  <a:lnTo>
                    <a:pt x="106" y="134"/>
                  </a:lnTo>
                  <a:lnTo>
                    <a:pt x="97" y="144"/>
                  </a:lnTo>
                  <a:lnTo>
                    <a:pt x="84" y="158"/>
                  </a:lnTo>
                  <a:lnTo>
                    <a:pt x="66" y="166"/>
                  </a:lnTo>
                  <a:lnTo>
                    <a:pt x="46" y="170"/>
                  </a:lnTo>
                  <a:lnTo>
                    <a:pt x="18" y="173"/>
                  </a:lnTo>
                  <a:lnTo>
                    <a:pt x="1" y="169"/>
                  </a:lnTo>
                  <a:lnTo>
                    <a:pt x="0" y="160"/>
                  </a:lnTo>
                  <a:lnTo>
                    <a:pt x="0" y="148"/>
                  </a:lnTo>
                  <a:lnTo>
                    <a:pt x="11" y="110"/>
                  </a:lnTo>
                  <a:lnTo>
                    <a:pt x="22" y="72"/>
                  </a:lnTo>
                  <a:lnTo>
                    <a:pt x="26" y="43"/>
                  </a:lnTo>
                  <a:lnTo>
                    <a:pt x="26" y="38"/>
                  </a:lnTo>
                  <a:lnTo>
                    <a:pt x="32" y="27"/>
                  </a:lnTo>
                  <a:lnTo>
                    <a:pt x="39" y="23"/>
                  </a:lnTo>
                  <a:lnTo>
                    <a:pt x="52" y="23"/>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85223" name="Freeform 430"/>
            <p:cNvSpPr>
              <a:spLocks/>
            </p:cNvSpPr>
            <p:nvPr/>
          </p:nvSpPr>
          <p:spPr bwMode="auto">
            <a:xfrm>
              <a:off x="1065" y="3084"/>
              <a:ext cx="98" cy="154"/>
            </a:xfrm>
            <a:custGeom>
              <a:avLst/>
              <a:gdLst>
                <a:gd name="T0" fmla="*/ 31 w 98"/>
                <a:gd name="T1" fmla="*/ 30 h 154"/>
                <a:gd name="T2" fmla="*/ 50 w 98"/>
                <a:gd name="T3" fmla="*/ 29 h 154"/>
                <a:gd name="T4" fmla="*/ 70 w 98"/>
                <a:gd name="T5" fmla="*/ 24 h 154"/>
                <a:gd name="T6" fmla="*/ 81 w 98"/>
                <a:gd name="T7" fmla="*/ 19 h 154"/>
                <a:gd name="T8" fmla="*/ 89 w 98"/>
                <a:gd name="T9" fmla="*/ 12 h 154"/>
                <a:gd name="T10" fmla="*/ 97 w 98"/>
                <a:gd name="T11" fmla="*/ 0 h 154"/>
                <a:gd name="T12" fmla="*/ 83 w 98"/>
                <a:gd name="T13" fmla="*/ 117 h 154"/>
                <a:gd name="T14" fmla="*/ 75 w 98"/>
                <a:gd name="T15" fmla="*/ 129 h 154"/>
                <a:gd name="T16" fmla="*/ 66 w 98"/>
                <a:gd name="T17" fmla="*/ 138 h 154"/>
                <a:gd name="T18" fmla="*/ 54 w 98"/>
                <a:gd name="T19" fmla="*/ 145 h 154"/>
                <a:gd name="T20" fmla="*/ 45 w 98"/>
                <a:gd name="T21" fmla="*/ 149 h 154"/>
                <a:gd name="T22" fmla="*/ 31 w 98"/>
                <a:gd name="T23" fmla="*/ 151 h 154"/>
                <a:gd name="T24" fmla="*/ 21 w 98"/>
                <a:gd name="T25" fmla="*/ 153 h 154"/>
                <a:gd name="T26" fmla="*/ 7 w 98"/>
                <a:gd name="T27" fmla="*/ 153 h 154"/>
                <a:gd name="T28" fmla="*/ 2 w 98"/>
                <a:gd name="T29" fmla="*/ 151 h 154"/>
                <a:gd name="T30" fmla="*/ 0 w 98"/>
                <a:gd name="T31" fmla="*/ 145 h 154"/>
                <a:gd name="T32" fmla="*/ 0 w 98"/>
                <a:gd name="T33" fmla="*/ 135 h 154"/>
                <a:gd name="T34" fmla="*/ 8 w 98"/>
                <a:gd name="T35" fmla="*/ 115 h 154"/>
                <a:gd name="T36" fmla="*/ 23 w 98"/>
                <a:gd name="T37" fmla="*/ 44 h 154"/>
                <a:gd name="T38" fmla="*/ 25 w 98"/>
                <a:gd name="T39" fmla="*/ 34 h 154"/>
                <a:gd name="T40" fmla="*/ 31 w 98"/>
                <a:gd name="T41" fmla="*/ 30 h 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8"/>
                <a:gd name="T64" fmla="*/ 0 h 154"/>
                <a:gd name="T65" fmla="*/ 98 w 98"/>
                <a:gd name="T66" fmla="*/ 154 h 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8" h="154">
                  <a:moveTo>
                    <a:pt x="31" y="30"/>
                  </a:moveTo>
                  <a:lnTo>
                    <a:pt x="50" y="29"/>
                  </a:lnTo>
                  <a:lnTo>
                    <a:pt x="70" y="24"/>
                  </a:lnTo>
                  <a:lnTo>
                    <a:pt x="81" y="19"/>
                  </a:lnTo>
                  <a:lnTo>
                    <a:pt x="89" y="12"/>
                  </a:lnTo>
                  <a:lnTo>
                    <a:pt x="97" y="0"/>
                  </a:lnTo>
                  <a:lnTo>
                    <a:pt x="83" y="117"/>
                  </a:lnTo>
                  <a:lnTo>
                    <a:pt x="75" y="129"/>
                  </a:lnTo>
                  <a:lnTo>
                    <a:pt x="66" y="138"/>
                  </a:lnTo>
                  <a:lnTo>
                    <a:pt x="54" y="145"/>
                  </a:lnTo>
                  <a:lnTo>
                    <a:pt x="45" y="149"/>
                  </a:lnTo>
                  <a:lnTo>
                    <a:pt x="31" y="151"/>
                  </a:lnTo>
                  <a:lnTo>
                    <a:pt x="21" y="153"/>
                  </a:lnTo>
                  <a:lnTo>
                    <a:pt x="7" y="153"/>
                  </a:lnTo>
                  <a:lnTo>
                    <a:pt x="2" y="151"/>
                  </a:lnTo>
                  <a:lnTo>
                    <a:pt x="0" y="145"/>
                  </a:lnTo>
                  <a:lnTo>
                    <a:pt x="0" y="135"/>
                  </a:lnTo>
                  <a:lnTo>
                    <a:pt x="8" y="115"/>
                  </a:lnTo>
                  <a:lnTo>
                    <a:pt x="23" y="44"/>
                  </a:lnTo>
                  <a:lnTo>
                    <a:pt x="25" y="34"/>
                  </a:lnTo>
                  <a:lnTo>
                    <a:pt x="31" y="30"/>
                  </a:lnTo>
                </a:path>
              </a:pathLst>
            </a:custGeom>
            <a:solidFill>
              <a:srgbClr val="606060"/>
            </a:solidFill>
            <a:ln w="9525" cap="rnd">
              <a:noFill/>
              <a:round/>
              <a:headEnd type="none" w="sm" len="sm"/>
              <a:tailEnd type="none" w="sm" len="sm"/>
            </a:ln>
          </p:spPr>
          <p:txBody>
            <a:bodyPr/>
            <a:lstStyle/>
            <a:p>
              <a:endParaRPr lang="es-ES"/>
            </a:p>
          </p:txBody>
        </p:sp>
        <p:sp>
          <p:nvSpPr>
            <p:cNvPr id="85224" name="Freeform 431"/>
            <p:cNvSpPr>
              <a:spLocks/>
            </p:cNvSpPr>
            <p:nvPr/>
          </p:nvSpPr>
          <p:spPr bwMode="auto">
            <a:xfrm>
              <a:off x="1072" y="3411"/>
              <a:ext cx="93" cy="49"/>
            </a:xfrm>
            <a:custGeom>
              <a:avLst/>
              <a:gdLst>
                <a:gd name="T0" fmla="*/ 54 w 93"/>
                <a:gd name="T1" fmla="*/ 0 h 49"/>
                <a:gd name="T2" fmla="*/ 54 w 93"/>
                <a:gd name="T3" fmla="*/ 13 h 49"/>
                <a:gd name="T4" fmla="*/ 30 w 93"/>
                <a:gd name="T5" fmla="*/ 24 h 49"/>
                <a:gd name="T6" fmla="*/ 10 w 93"/>
                <a:gd name="T7" fmla="*/ 29 h 49"/>
                <a:gd name="T8" fmla="*/ 0 w 93"/>
                <a:gd name="T9" fmla="*/ 34 h 49"/>
                <a:gd name="T10" fmla="*/ 0 w 93"/>
                <a:gd name="T11" fmla="*/ 40 h 49"/>
                <a:gd name="T12" fmla="*/ 14 w 93"/>
                <a:gd name="T13" fmla="*/ 46 h 49"/>
                <a:gd name="T14" fmla="*/ 36 w 93"/>
                <a:gd name="T15" fmla="*/ 48 h 49"/>
                <a:gd name="T16" fmla="*/ 54 w 93"/>
                <a:gd name="T17" fmla="*/ 44 h 49"/>
                <a:gd name="T18" fmla="*/ 67 w 93"/>
                <a:gd name="T19" fmla="*/ 40 h 49"/>
                <a:gd name="T20" fmla="*/ 67 w 93"/>
                <a:gd name="T21" fmla="*/ 45 h 49"/>
                <a:gd name="T22" fmla="*/ 81 w 93"/>
                <a:gd name="T23" fmla="*/ 44 h 49"/>
                <a:gd name="T24" fmla="*/ 90 w 93"/>
                <a:gd name="T25" fmla="*/ 41 h 49"/>
                <a:gd name="T26" fmla="*/ 90 w 93"/>
                <a:gd name="T27" fmla="*/ 36 h 49"/>
                <a:gd name="T28" fmla="*/ 92 w 93"/>
                <a:gd name="T29" fmla="*/ 32 h 49"/>
                <a:gd name="T30" fmla="*/ 92 w 93"/>
                <a:gd name="T31" fmla="*/ 22 h 49"/>
                <a:gd name="T32" fmla="*/ 89 w 93"/>
                <a:gd name="T33" fmla="*/ 17 h 49"/>
                <a:gd name="T34" fmla="*/ 82 w 93"/>
                <a:gd name="T35" fmla="*/ 12 h 49"/>
                <a:gd name="T36" fmla="*/ 82 w 93"/>
                <a:gd name="T37" fmla="*/ 0 h 49"/>
                <a:gd name="T38" fmla="*/ 54 w 93"/>
                <a:gd name="T39" fmla="*/ 0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3"/>
                <a:gd name="T61" fmla="*/ 0 h 49"/>
                <a:gd name="T62" fmla="*/ 93 w 93"/>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3" h="49">
                  <a:moveTo>
                    <a:pt x="54" y="0"/>
                  </a:moveTo>
                  <a:lnTo>
                    <a:pt x="54" y="13"/>
                  </a:lnTo>
                  <a:lnTo>
                    <a:pt x="30" y="24"/>
                  </a:lnTo>
                  <a:lnTo>
                    <a:pt x="10" y="29"/>
                  </a:lnTo>
                  <a:lnTo>
                    <a:pt x="0" y="34"/>
                  </a:lnTo>
                  <a:lnTo>
                    <a:pt x="0" y="40"/>
                  </a:lnTo>
                  <a:lnTo>
                    <a:pt x="14" y="46"/>
                  </a:lnTo>
                  <a:lnTo>
                    <a:pt x="36" y="48"/>
                  </a:lnTo>
                  <a:lnTo>
                    <a:pt x="54" y="44"/>
                  </a:lnTo>
                  <a:lnTo>
                    <a:pt x="67" y="40"/>
                  </a:lnTo>
                  <a:lnTo>
                    <a:pt x="67" y="45"/>
                  </a:lnTo>
                  <a:lnTo>
                    <a:pt x="81" y="44"/>
                  </a:lnTo>
                  <a:lnTo>
                    <a:pt x="90" y="41"/>
                  </a:lnTo>
                  <a:lnTo>
                    <a:pt x="90" y="36"/>
                  </a:lnTo>
                  <a:lnTo>
                    <a:pt x="92" y="32"/>
                  </a:lnTo>
                  <a:lnTo>
                    <a:pt x="92" y="22"/>
                  </a:lnTo>
                  <a:lnTo>
                    <a:pt x="89" y="17"/>
                  </a:lnTo>
                  <a:lnTo>
                    <a:pt x="82" y="12"/>
                  </a:lnTo>
                  <a:lnTo>
                    <a:pt x="82" y="0"/>
                  </a:lnTo>
                  <a:lnTo>
                    <a:pt x="54"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225" name="Freeform 432"/>
            <p:cNvSpPr>
              <a:spLocks/>
            </p:cNvSpPr>
            <p:nvPr/>
          </p:nvSpPr>
          <p:spPr bwMode="auto">
            <a:xfrm>
              <a:off x="1109" y="3427"/>
              <a:ext cx="29" cy="28"/>
            </a:xfrm>
            <a:custGeom>
              <a:avLst/>
              <a:gdLst>
                <a:gd name="T0" fmla="*/ 21 w 29"/>
                <a:gd name="T1" fmla="*/ 0 h 28"/>
                <a:gd name="T2" fmla="*/ 28 w 29"/>
                <a:gd name="T3" fmla="*/ 14 h 28"/>
                <a:gd name="T4" fmla="*/ 2 w 29"/>
                <a:gd name="T5" fmla="*/ 27 h 28"/>
                <a:gd name="T6" fmla="*/ 0 w 29"/>
                <a:gd name="T7" fmla="*/ 16 h 28"/>
                <a:gd name="T8" fmla="*/ 21 w 29"/>
                <a:gd name="T9" fmla="*/ 0 h 28"/>
                <a:gd name="T10" fmla="*/ 0 60000 65536"/>
                <a:gd name="T11" fmla="*/ 0 60000 65536"/>
                <a:gd name="T12" fmla="*/ 0 60000 65536"/>
                <a:gd name="T13" fmla="*/ 0 60000 65536"/>
                <a:gd name="T14" fmla="*/ 0 60000 65536"/>
                <a:gd name="T15" fmla="*/ 0 w 29"/>
                <a:gd name="T16" fmla="*/ 0 h 28"/>
                <a:gd name="T17" fmla="*/ 29 w 29"/>
                <a:gd name="T18" fmla="*/ 28 h 28"/>
              </a:gdLst>
              <a:ahLst/>
              <a:cxnLst>
                <a:cxn ang="T10">
                  <a:pos x="T0" y="T1"/>
                </a:cxn>
                <a:cxn ang="T11">
                  <a:pos x="T2" y="T3"/>
                </a:cxn>
                <a:cxn ang="T12">
                  <a:pos x="T4" y="T5"/>
                </a:cxn>
                <a:cxn ang="T13">
                  <a:pos x="T6" y="T7"/>
                </a:cxn>
                <a:cxn ang="T14">
                  <a:pos x="T8" y="T9"/>
                </a:cxn>
              </a:cxnLst>
              <a:rect l="T15" t="T16" r="T17" b="T18"/>
              <a:pathLst>
                <a:path w="29" h="28">
                  <a:moveTo>
                    <a:pt x="21" y="0"/>
                  </a:moveTo>
                  <a:lnTo>
                    <a:pt x="28" y="14"/>
                  </a:lnTo>
                  <a:lnTo>
                    <a:pt x="2" y="27"/>
                  </a:lnTo>
                  <a:lnTo>
                    <a:pt x="0" y="16"/>
                  </a:lnTo>
                  <a:lnTo>
                    <a:pt x="21" y="0"/>
                  </a:lnTo>
                </a:path>
              </a:pathLst>
            </a:custGeom>
            <a:solidFill>
              <a:srgbClr val="808080"/>
            </a:solidFill>
            <a:ln w="9525" cap="rnd">
              <a:noFill/>
              <a:round/>
              <a:headEnd type="none" w="sm" len="sm"/>
              <a:tailEnd type="none" w="sm" len="sm"/>
            </a:ln>
          </p:spPr>
          <p:txBody>
            <a:bodyPr/>
            <a:lstStyle/>
            <a:p>
              <a:endParaRPr lang="es-ES"/>
            </a:p>
          </p:txBody>
        </p:sp>
        <p:sp>
          <p:nvSpPr>
            <p:cNvPr id="85226" name="Freeform 433"/>
            <p:cNvSpPr>
              <a:spLocks/>
            </p:cNvSpPr>
            <p:nvPr/>
          </p:nvSpPr>
          <p:spPr bwMode="auto">
            <a:xfrm>
              <a:off x="1081" y="3438"/>
              <a:ext cx="29" cy="26"/>
            </a:xfrm>
            <a:custGeom>
              <a:avLst/>
              <a:gdLst>
                <a:gd name="T0" fmla="*/ 24 w 29"/>
                <a:gd name="T1" fmla="*/ 0 h 26"/>
                <a:gd name="T2" fmla="*/ 28 w 29"/>
                <a:gd name="T3" fmla="*/ 13 h 26"/>
                <a:gd name="T4" fmla="*/ 12 w 29"/>
                <a:gd name="T5" fmla="*/ 19 h 26"/>
                <a:gd name="T6" fmla="*/ 6 w 29"/>
                <a:gd name="T7" fmla="*/ 25 h 26"/>
                <a:gd name="T8" fmla="*/ 0 w 29"/>
                <a:gd name="T9" fmla="*/ 25 h 26"/>
                <a:gd name="T10" fmla="*/ 6 w 29"/>
                <a:gd name="T11" fmla="*/ 9 h 26"/>
                <a:gd name="T12" fmla="*/ 24 w 29"/>
                <a:gd name="T13" fmla="*/ 0 h 26"/>
                <a:gd name="T14" fmla="*/ 0 60000 65536"/>
                <a:gd name="T15" fmla="*/ 0 60000 65536"/>
                <a:gd name="T16" fmla="*/ 0 60000 65536"/>
                <a:gd name="T17" fmla="*/ 0 60000 65536"/>
                <a:gd name="T18" fmla="*/ 0 60000 65536"/>
                <a:gd name="T19" fmla="*/ 0 60000 65536"/>
                <a:gd name="T20" fmla="*/ 0 60000 65536"/>
                <a:gd name="T21" fmla="*/ 0 w 29"/>
                <a:gd name="T22" fmla="*/ 0 h 26"/>
                <a:gd name="T23" fmla="*/ 29 w 29"/>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26">
                  <a:moveTo>
                    <a:pt x="24" y="0"/>
                  </a:moveTo>
                  <a:lnTo>
                    <a:pt x="28" y="13"/>
                  </a:lnTo>
                  <a:lnTo>
                    <a:pt x="12" y="19"/>
                  </a:lnTo>
                  <a:lnTo>
                    <a:pt x="6" y="25"/>
                  </a:lnTo>
                  <a:lnTo>
                    <a:pt x="0" y="25"/>
                  </a:lnTo>
                  <a:lnTo>
                    <a:pt x="6" y="9"/>
                  </a:lnTo>
                  <a:lnTo>
                    <a:pt x="24" y="0"/>
                  </a:lnTo>
                </a:path>
              </a:pathLst>
            </a:custGeom>
            <a:solidFill>
              <a:srgbClr val="808080"/>
            </a:solidFill>
            <a:ln w="9525" cap="rnd">
              <a:noFill/>
              <a:round/>
              <a:headEnd type="none" w="sm" len="sm"/>
              <a:tailEnd type="none" w="sm" len="sm"/>
            </a:ln>
          </p:spPr>
          <p:txBody>
            <a:bodyPr/>
            <a:lstStyle/>
            <a:p>
              <a:endParaRPr lang="es-ES"/>
            </a:p>
          </p:txBody>
        </p:sp>
        <p:sp>
          <p:nvSpPr>
            <p:cNvPr id="85227" name="Freeform 434"/>
            <p:cNvSpPr>
              <a:spLocks/>
            </p:cNvSpPr>
            <p:nvPr/>
          </p:nvSpPr>
          <p:spPr bwMode="auto">
            <a:xfrm>
              <a:off x="1077" y="3430"/>
              <a:ext cx="88" cy="26"/>
            </a:xfrm>
            <a:custGeom>
              <a:avLst/>
              <a:gdLst>
                <a:gd name="T0" fmla="*/ 0 w 88"/>
                <a:gd name="T1" fmla="*/ 19 h 26"/>
                <a:gd name="T2" fmla="*/ 0 w 88"/>
                <a:gd name="T3" fmla="*/ 15 h 26"/>
                <a:gd name="T4" fmla="*/ 10 w 88"/>
                <a:gd name="T5" fmla="*/ 17 h 26"/>
                <a:gd name="T6" fmla="*/ 29 w 88"/>
                <a:gd name="T7" fmla="*/ 14 h 26"/>
                <a:gd name="T8" fmla="*/ 38 w 88"/>
                <a:gd name="T9" fmla="*/ 11 h 26"/>
                <a:gd name="T10" fmla="*/ 59 w 88"/>
                <a:gd name="T11" fmla="*/ 6 h 26"/>
                <a:gd name="T12" fmla="*/ 68 w 88"/>
                <a:gd name="T13" fmla="*/ 6 h 26"/>
                <a:gd name="T14" fmla="*/ 76 w 88"/>
                <a:gd name="T15" fmla="*/ 2 h 26"/>
                <a:gd name="T16" fmla="*/ 82 w 88"/>
                <a:gd name="T17" fmla="*/ 0 h 26"/>
                <a:gd name="T18" fmla="*/ 87 w 88"/>
                <a:gd name="T19" fmla="*/ 4 h 26"/>
                <a:gd name="T20" fmla="*/ 87 w 88"/>
                <a:gd name="T21" fmla="*/ 14 h 26"/>
                <a:gd name="T22" fmla="*/ 80 w 88"/>
                <a:gd name="T23" fmla="*/ 15 h 26"/>
                <a:gd name="T24" fmla="*/ 64 w 88"/>
                <a:gd name="T25" fmla="*/ 18 h 26"/>
                <a:gd name="T26" fmla="*/ 57 w 88"/>
                <a:gd name="T27" fmla="*/ 19 h 26"/>
                <a:gd name="T28" fmla="*/ 46 w 88"/>
                <a:gd name="T29" fmla="*/ 23 h 26"/>
                <a:gd name="T30" fmla="*/ 36 w 88"/>
                <a:gd name="T31" fmla="*/ 25 h 26"/>
                <a:gd name="T32" fmla="*/ 27 w 88"/>
                <a:gd name="T33" fmla="*/ 25 h 26"/>
                <a:gd name="T34" fmla="*/ 14 w 88"/>
                <a:gd name="T35" fmla="*/ 25 h 26"/>
                <a:gd name="T36" fmla="*/ 0 w 88"/>
                <a:gd name="T37" fmla="*/ 19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0" y="19"/>
                  </a:moveTo>
                  <a:lnTo>
                    <a:pt x="0" y="15"/>
                  </a:lnTo>
                  <a:lnTo>
                    <a:pt x="10" y="17"/>
                  </a:lnTo>
                  <a:lnTo>
                    <a:pt x="29" y="14"/>
                  </a:lnTo>
                  <a:lnTo>
                    <a:pt x="38" y="11"/>
                  </a:lnTo>
                  <a:lnTo>
                    <a:pt x="59" y="6"/>
                  </a:lnTo>
                  <a:lnTo>
                    <a:pt x="68" y="6"/>
                  </a:lnTo>
                  <a:lnTo>
                    <a:pt x="76" y="2"/>
                  </a:lnTo>
                  <a:lnTo>
                    <a:pt x="82" y="0"/>
                  </a:lnTo>
                  <a:lnTo>
                    <a:pt x="87" y="4"/>
                  </a:lnTo>
                  <a:lnTo>
                    <a:pt x="87" y="14"/>
                  </a:lnTo>
                  <a:lnTo>
                    <a:pt x="80" y="15"/>
                  </a:lnTo>
                  <a:lnTo>
                    <a:pt x="64" y="18"/>
                  </a:lnTo>
                  <a:lnTo>
                    <a:pt x="57" y="19"/>
                  </a:lnTo>
                  <a:lnTo>
                    <a:pt x="46" y="23"/>
                  </a:lnTo>
                  <a:lnTo>
                    <a:pt x="36" y="25"/>
                  </a:lnTo>
                  <a:lnTo>
                    <a:pt x="27" y="25"/>
                  </a:lnTo>
                  <a:lnTo>
                    <a:pt x="14" y="25"/>
                  </a:lnTo>
                  <a:lnTo>
                    <a:pt x="0" y="19"/>
                  </a:lnTo>
                </a:path>
              </a:pathLst>
            </a:custGeom>
            <a:solidFill>
              <a:srgbClr val="808080"/>
            </a:solidFill>
            <a:ln w="9525" cap="rnd">
              <a:noFill/>
              <a:round/>
              <a:headEnd type="none" w="sm" len="sm"/>
              <a:tailEnd type="none" w="sm" len="sm"/>
            </a:ln>
          </p:spPr>
          <p:txBody>
            <a:bodyPr/>
            <a:lstStyle/>
            <a:p>
              <a:endParaRPr lang="es-ES"/>
            </a:p>
          </p:txBody>
        </p:sp>
        <p:sp>
          <p:nvSpPr>
            <p:cNvPr id="85228" name="Freeform 435"/>
            <p:cNvSpPr>
              <a:spLocks/>
            </p:cNvSpPr>
            <p:nvPr/>
          </p:nvSpPr>
          <p:spPr bwMode="auto">
            <a:xfrm>
              <a:off x="1132" y="3415"/>
              <a:ext cx="30" cy="25"/>
            </a:xfrm>
            <a:custGeom>
              <a:avLst/>
              <a:gdLst>
                <a:gd name="T0" fmla="*/ 0 w 30"/>
                <a:gd name="T1" fmla="*/ 0 h 25"/>
                <a:gd name="T2" fmla="*/ 0 w 30"/>
                <a:gd name="T3" fmla="*/ 12 h 25"/>
                <a:gd name="T4" fmla="*/ 0 w 30"/>
                <a:gd name="T5" fmla="*/ 14 h 25"/>
                <a:gd name="T6" fmla="*/ 5 w 30"/>
                <a:gd name="T7" fmla="*/ 24 h 25"/>
                <a:gd name="T8" fmla="*/ 13 w 30"/>
                <a:gd name="T9" fmla="*/ 24 h 25"/>
                <a:gd name="T10" fmla="*/ 23 w 30"/>
                <a:gd name="T11" fmla="*/ 19 h 25"/>
                <a:gd name="T12" fmla="*/ 29 w 30"/>
                <a:gd name="T13" fmla="*/ 14 h 25"/>
                <a:gd name="T14" fmla="*/ 26 w 30"/>
                <a:gd name="T15" fmla="*/ 11 h 25"/>
                <a:gd name="T16" fmla="*/ 25 w 30"/>
                <a:gd name="T17" fmla="*/ 0 h 25"/>
                <a:gd name="T18" fmla="*/ 0 w 30"/>
                <a:gd name="T19" fmla="*/ 0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25"/>
                <a:gd name="T32" fmla="*/ 30 w 30"/>
                <a:gd name="T33" fmla="*/ 25 h 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25">
                  <a:moveTo>
                    <a:pt x="0" y="0"/>
                  </a:moveTo>
                  <a:lnTo>
                    <a:pt x="0" y="12"/>
                  </a:lnTo>
                  <a:lnTo>
                    <a:pt x="0" y="14"/>
                  </a:lnTo>
                  <a:lnTo>
                    <a:pt x="5" y="24"/>
                  </a:lnTo>
                  <a:lnTo>
                    <a:pt x="13" y="24"/>
                  </a:lnTo>
                  <a:lnTo>
                    <a:pt x="23" y="19"/>
                  </a:lnTo>
                  <a:lnTo>
                    <a:pt x="29" y="14"/>
                  </a:lnTo>
                  <a:lnTo>
                    <a:pt x="26" y="11"/>
                  </a:lnTo>
                  <a:lnTo>
                    <a:pt x="25" y="0"/>
                  </a:lnTo>
                  <a:lnTo>
                    <a:pt x="0" y="0"/>
                  </a:lnTo>
                </a:path>
              </a:pathLst>
            </a:custGeom>
            <a:solidFill>
              <a:srgbClr val="A0A0A0"/>
            </a:solidFill>
            <a:ln w="9525" cap="rnd">
              <a:noFill/>
              <a:round/>
              <a:headEnd type="none" w="sm" len="sm"/>
              <a:tailEnd type="none" w="sm" len="sm"/>
            </a:ln>
          </p:spPr>
          <p:txBody>
            <a:bodyPr/>
            <a:lstStyle/>
            <a:p>
              <a:endParaRPr lang="es-ES"/>
            </a:p>
          </p:txBody>
        </p:sp>
        <p:sp>
          <p:nvSpPr>
            <p:cNvPr id="85229" name="Freeform 436"/>
            <p:cNvSpPr>
              <a:spLocks/>
            </p:cNvSpPr>
            <p:nvPr/>
          </p:nvSpPr>
          <p:spPr bwMode="auto">
            <a:xfrm>
              <a:off x="1123" y="3343"/>
              <a:ext cx="42" cy="81"/>
            </a:xfrm>
            <a:custGeom>
              <a:avLst/>
              <a:gdLst>
                <a:gd name="T0" fmla="*/ 38 w 42"/>
                <a:gd name="T1" fmla="*/ 0 h 81"/>
                <a:gd name="T2" fmla="*/ 41 w 42"/>
                <a:gd name="T3" fmla="*/ 27 h 81"/>
                <a:gd name="T4" fmla="*/ 39 w 42"/>
                <a:gd name="T5" fmla="*/ 50 h 81"/>
                <a:gd name="T6" fmla="*/ 41 w 42"/>
                <a:gd name="T7" fmla="*/ 76 h 81"/>
                <a:gd name="T8" fmla="*/ 20 w 42"/>
                <a:gd name="T9" fmla="*/ 80 h 81"/>
                <a:gd name="T10" fmla="*/ 0 w 42"/>
                <a:gd name="T11" fmla="*/ 80 h 81"/>
                <a:gd name="T12" fmla="*/ 0 w 42"/>
                <a:gd name="T13" fmla="*/ 0 h 81"/>
                <a:gd name="T14" fmla="*/ 38 w 42"/>
                <a:gd name="T15" fmla="*/ 0 h 81"/>
                <a:gd name="T16" fmla="*/ 0 60000 65536"/>
                <a:gd name="T17" fmla="*/ 0 60000 65536"/>
                <a:gd name="T18" fmla="*/ 0 60000 65536"/>
                <a:gd name="T19" fmla="*/ 0 60000 65536"/>
                <a:gd name="T20" fmla="*/ 0 60000 65536"/>
                <a:gd name="T21" fmla="*/ 0 60000 65536"/>
                <a:gd name="T22" fmla="*/ 0 60000 65536"/>
                <a:gd name="T23" fmla="*/ 0 60000 65536"/>
                <a:gd name="T24" fmla="*/ 0 w 42"/>
                <a:gd name="T25" fmla="*/ 0 h 81"/>
                <a:gd name="T26" fmla="*/ 42 w 42"/>
                <a:gd name="T27" fmla="*/ 81 h 8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2" h="81">
                  <a:moveTo>
                    <a:pt x="38" y="0"/>
                  </a:moveTo>
                  <a:lnTo>
                    <a:pt x="41" y="27"/>
                  </a:lnTo>
                  <a:lnTo>
                    <a:pt x="39" y="50"/>
                  </a:lnTo>
                  <a:lnTo>
                    <a:pt x="41" y="76"/>
                  </a:lnTo>
                  <a:lnTo>
                    <a:pt x="20" y="80"/>
                  </a:lnTo>
                  <a:lnTo>
                    <a:pt x="0" y="80"/>
                  </a:lnTo>
                  <a:lnTo>
                    <a:pt x="0" y="0"/>
                  </a:lnTo>
                  <a:lnTo>
                    <a:pt x="38"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230" name="Freeform 437"/>
            <p:cNvSpPr>
              <a:spLocks/>
            </p:cNvSpPr>
            <p:nvPr/>
          </p:nvSpPr>
          <p:spPr bwMode="auto">
            <a:xfrm>
              <a:off x="1129" y="3346"/>
              <a:ext cx="33" cy="72"/>
            </a:xfrm>
            <a:custGeom>
              <a:avLst/>
              <a:gdLst>
                <a:gd name="T0" fmla="*/ 28 w 33"/>
                <a:gd name="T1" fmla="*/ 0 h 72"/>
                <a:gd name="T2" fmla="*/ 32 w 33"/>
                <a:gd name="T3" fmla="*/ 22 h 72"/>
                <a:gd name="T4" fmla="*/ 30 w 33"/>
                <a:gd name="T5" fmla="*/ 40 h 72"/>
                <a:gd name="T6" fmla="*/ 30 w 33"/>
                <a:gd name="T7" fmla="*/ 64 h 72"/>
                <a:gd name="T8" fmla="*/ 14 w 33"/>
                <a:gd name="T9" fmla="*/ 71 h 72"/>
                <a:gd name="T10" fmla="*/ 0 w 33"/>
                <a:gd name="T11" fmla="*/ 71 h 72"/>
                <a:gd name="T12" fmla="*/ 0 w 33"/>
                <a:gd name="T13" fmla="*/ 0 h 72"/>
                <a:gd name="T14" fmla="*/ 28 w 33"/>
                <a:gd name="T15" fmla="*/ 0 h 72"/>
                <a:gd name="T16" fmla="*/ 0 60000 65536"/>
                <a:gd name="T17" fmla="*/ 0 60000 65536"/>
                <a:gd name="T18" fmla="*/ 0 60000 65536"/>
                <a:gd name="T19" fmla="*/ 0 60000 65536"/>
                <a:gd name="T20" fmla="*/ 0 60000 65536"/>
                <a:gd name="T21" fmla="*/ 0 60000 65536"/>
                <a:gd name="T22" fmla="*/ 0 60000 65536"/>
                <a:gd name="T23" fmla="*/ 0 60000 65536"/>
                <a:gd name="T24" fmla="*/ 0 w 33"/>
                <a:gd name="T25" fmla="*/ 0 h 72"/>
                <a:gd name="T26" fmla="*/ 33 w 33"/>
                <a:gd name="T27" fmla="*/ 72 h 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3" h="72">
                  <a:moveTo>
                    <a:pt x="28" y="0"/>
                  </a:moveTo>
                  <a:lnTo>
                    <a:pt x="32" y="22"/>
                  </a:lnTo>
                  <a:lnTo>
                    <a:pt x="30" y="40"/>
                  </a:lnTo>
                  <a:lnTo>
                    <a:pt x="30" y="64"/>
                  </a:lnTo>
                  <a:lnTo>
                    <a:pt x="14" y="71"/>
                  </a:lnTo>
                  <a:lnTo>
                    <a:pt x="0" y="71"/>
                  </a:lnTo>
                  <a:lnTo>
                    <a:pt x="0" y="0"/>
                  </a:lnTo>
                  <a:lnTo>
                    <a:pt x="28" y="0"/>
                  </a:lnTo>
                </a:path>
              </a:pathLst>
            </a:custGeom>
            <a:solidFill>
              <a:srgbClr val="808080"/>
            </a:solidFill>
            <a:ln w="9525" cap="rnd">
              <a:noFill/>
              <a:round/>
              <a:headEnd type="none" w="sm" len="sm"/>
              <a:tailEnd type="none" w="sm" len="sm"/>
            </a:ln>
          </p:spPr>
          <p:txBody>
            <a:bodyPr/>
            <a:lstStyle/>
            <a:p>
              <a:endParaRPr lang="es-ES"/>
            </a:p>
          </p:txBody>
        </p:sp>
        <p:sp>
          <p:nvSpPr>
            <p:cNvPr id="85231" name="Freeform 438"/>
            <p:cNvSpPr>
              <a:spLocks/>
            </p:cNvSpPr>
            <p:nvPr/>
          </p:nvSpPr>
          <p:spPr bwMode="auto">
            <a:xfrm>
              <a:off x="1048" y="3424"/>
              <a:ext cx="97" cy="48"/>
            </a:xfrm>
            <a:custGeom>
              <a:avLst/>
              <a:gdLst>
                <a:gd name="T0" fmla="*/ 56 w 97"/>
                <a:gd name="T1" fmla="*/ 0 h 48"/>
                <a:gd name="T2" fmla="*/ 56 w 97"/>
                <a:gd name="T3" fmla="*/ 12 h 48"/>
                <a:gd name="T4" fmla="*/ 32 w 97"/>
                <a:gd name="T5" fmla="*/ 24 h 48"/>
                <a:gd name="T6" fmla="*/ 10 w 97"/>
                <a:gd name="T7" fmla="*/ 28 h 48"/>
                <a:gd name="T8" fmla="*/ 0 w 97"/>
                <a:gd name="T9" fmla="*/ 34 h 48"/>
                <a:gd name="T10" fmla="*/ 0 w 97"/>
                <a:gd name="T11" fmla="*/ 40 h 48"/>
                <a:gd name="T12" fmla="*/ 14 w 97"/>
                <a:gd name="T13" fmla="*/ 44 h 48"/>
                <a:gd name="T14" fmla="*/ 37 w 97"/>
                <a:gd name="T15" fmla="*/ 47 h 48"/>
                <a:gd name="T16" fmla="*/ 56 w 97"/>
                <a:gd name="T17" fmla="*/ 43 h 48"/>
                <a:gd name="T18" fmla="*/ 69 w 97"/>
                <a:gd name="T19" fmla="*/ 40 h 48"/>
                <a:gd name="T20" fmla="*/ 69 w 97"/>
                <a:gd name="T21" fmla="*/ 43 h 48"/>
                <a:gd name="T22" fmla="*/ 84 w 97"/>
                <a:gd name="T23" fmla="*/ 43 h 48"/>
                <a:gd name="T24" fmla="*/ 94 w 97"/>
                <a:gd name="T25" fmla="*/ 40 h 48"/>
                <a:gd name="T26" fmla="*/ 94 w 97"/>
                <a:gd name="T27" fmla="*/ 34 h 48"/>
                <a:gd name="T28" fmla="*/ 96 w 97"/>
                <a:gd name="T29" fmla="*/ 30 h 48"/>
                <a:gd name="T30" fmla="*/ 96 w 97"/>
                <a:gd name="T31" fmla="*/ 21 h 48"/>
                <a:gd name="T32" fmla="*/ 92 w 97"/>
                <a:gd name="T33" fmla="*/ 16 h 48"/>
                <a:gd name="T34" fmla="*/ 86 w 97"/>
                <a:gd name="T35" fmla="*/ 10 h 48"/>
                <a:gd name="T36" fmla="*/ 86 w 97"/>
                <a:gd name="T37" fmla="*/ 0 h 48"/>
                <a:gd name="T38" fmla="*/ 56 w 97"/>
                <a:gd name="T39" fmla="*/ 0 h 4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7"/>
                <a:gd name="T61" fmla="*/ 0 h 48"/>
                <a:gd name="T62" fmla="*/ 97 w 97"/>
                <a:gd name="T63" fmla="*/ 48 h 4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7" h="48">
                  <a:moveTo>
                    <a:pt x="56" y="0"/>
                  </a:moveTo>
                  <a:lnTo>
                    <a:pt x="56" y="12"/>
                  </a:lnTo>
                  <a:lnTo>
                    <a:pt x="32" y="24"/>
                  </a:lnTo>
                  <a:lnTo>
                    <a:pt x="10" y="28"/>
                  </a:lnTo>
                  <a:lnTo>
                    <a:pt x="0" y="34"/>
                  </a:lnTo>
                  <a:lnTo>
                    <a:pt x="0" y="40"/>
                  </a:lnTo>
                  <a:lnTo>
                    <a:pt x="14" y="44"/>
                  </a:lnTo>
                  <a:lnTo>
                    <a:pt x="37" y="47"/>
                  </a:lnTo>
                  <a:lnTo>
                    <a:pt x="56" y="43"/>
                  </a:lnTo>
                  <a:lnTo>
                    <a:pt x="69" y="40"/>
                  </a:lnTo>
                  <a:lnTo>
                    <a:pt x="69" y="43"/>
                  </a:lnTo>
                  <a:lnTo>
                    <a:pt x="84" y="43"/>
                  </a:lnTo>
                  <a:lnTo>
                    <a:pt x="94" y="40"/>
                  </a:lnTo>
                  <a:lnTo>
                    <a:pt x="94" y="34"/>
                  </a:lnTo>
                  <a:lnTo>
                    <a:pt x="96" y="30"/>
                  </a:lnTo>
                  <a:lnTo>
                    <a:pt x="96" y="21"/>
                  </a:lnTo>
                  <a:lnTo>
                    <a:pt x="92" y="16"/>
                  </a:lnTo>
                  <a:lnTo>
                    <a:pt x="86" y="10"/>
                  </a:lnTo>
                  <a:lnTo>
                    <a:pt x="86" y="0"/>
                  </a:lnTo>
                  <a:lnTo>
                    <a:pt x="56"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232" name="Freeform 439"/>
            <p:cNvSpPr>
              <a:spLocks/>
            </p:cNvSpPr>
            <p:nvPr/>
          </p:nvSpPr>
          <p:spPr bwMode="auto">
            <a:xfrm>
              <a:off x="1088" y="3442"/>
              <a:ext cx="26" cy="26"/>
            </a:xfrm>
            <a:custGeom>
              <a:avLst/>
              <a:gdLst>
                <a:gd name="T0" fmla="*/ 19 w 26"/>
                <a:gd name="T1" fmla="*/ 0 h 26"/>
                <a:gd name="T2" fmla="*/ 25 w 26"/>
                <a:gd name="T3" fmla="*/ 11 h 26"/>
                <a:gd name="T4" fmla="*/ 1 w 26"/>
                <a:gd name="T5" fmla="*/ 25 h 26"/>
                <a:gd name="T6" fmla="*/ 0 w 26"/>
                <a:gd name="T7" fmla="*/ 13 h 26"/>
                <a:gd name="T8" fmla="*/ 19 w 26"/>
                <a:gd name="T9" fmla="*/ 0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19" y="0"/>
                  </a:moveTo>
                  <a:lnTo>
                    <a:pt x="25" y="11"/>
                  </a:lnTo>
                  <a:lnTo>
                    <a:pt x="1" y="25"/>
                  </a:lnTo>
                  <a:lnTo>
                    <a:pt x="0" y="13"/>
                  </a:lnTo>
                  <a:lnTo>
                    <a:pt x="19" y="0"/>
                  </a:lnTo>
                </a:path>
              </a:pathLst>
            </a:custGeom>
            <a:solidFill>
              <a:srgbClr val="808080"/>
            </a:solidFill>
            <a:ln w="9525" cap="rnd">
              <a:noFill/>
              <a:round/>
              <a:headEnd type="none" w="sm" len="sm"/>
              <a:tailEnd type="none" w="sm" len="sm"/>
            </a:ln>
          </p:spPr>
          <p:txBody>
            <a:bodyPr/>
            <a:lstStyle/>
            <a:p>
              <a:endParaRPr lang="es-ES"/>
            </a:p>
          </p:txBody>
        </p:sp>
        <p:sp>
          <p:nvSpPr>
            <p:cNvPr id="85233" name="Freeform 440"/>
            <p:cNvSpPr>
              <a:spLocks/>
            </p:cNvSpPr>
            <p:nvPr/>
          </p:nvSpPr>
          <p:spPr bwMode="auto">
            <a:xfrm>
              <a:off x="1057" y="3442"/>
              <a:ext cx="88" cy="26"/>
            </a:xfrm>
            <a:custGeom>
              <a:avLst/>
              <a:gdLst>
                <a:gd name="T0" fmla="*/ 0 w 88"/>
                <a:gd name="T1" fmla="*/ 20 h 26"/>
                <a:gd name="T2" fmla="*/ 0 w 88"/>
                <a:gd name="T3" fmla="*/ 15 h 26"/>
                <a:gd name="T4" fmla="*/ 10 w 88"/>
                <a:gd name="T5" fmla="*/ 17 h 26"/>
                <a:gd name="T6" fmla="*/ 28 w 88"/>
                <a:gd name="T7" fmla="*/ 14 h 26"/>
                <a:gd name="T8" fmla="*/ 40 w 88"/>
                <a:gd name="T9" fmla="*/ 12 h 26"/>
                <a:gd name="T10" fmla="*/ 58 w 88"/>
                <a:gd name="T11" fmla="*/ 7 h 26"/>
                <a:gd name="T12" fmla="*/ 67 w 88"/>
                <a:gd name="T13" fmla="*/ 7 h 26"/>
                <a:gd name="T14" fmla="*/ 76 w 88"/>
                <a:gd name="T15" fmla="*/ 3 h 26"/>
                <a:gd name="T16" fmla="*/ 80 w 88"/>
                <a:gd name="T17" fmla="*/ 0 h 26"/>
                <a:gd name="T18" fmla="*/ 87 w 88"/>
                <a:gd name="T19" fmla="*/ 4 h 26"/>
                <a:gd name="T20" fmla="*/ 87 w 88"/>
                <a:gd name="T21" fmla="*/ 14 h 26"/>
                <a:gd name="T22" fmla="*/ 78 w 88"/>
                <a:gd name="T23" fmla="*/ 15 h 26"/>
                <a:gd name="T24" fmla="*/ 64 w 88"/>
                <a:gd name="T25" fmla="*/ 17 h 26"/>
                <a:gd name="T26" fmla="*/ 57 w 88"/>
                <a:gd name="T27" fmla="*/ 19 h 26"/>
                <a:gd name="T28" fmla="*/ 46 w 88"/>
                <a:gd name="T29" fmla="*/ 22 h 26"/>
                <a:gd name="T30" fmla="*/ 35 w 88"/>
                <a:gd name="T31" fmla="*/ 25 h 26"/>
                <a:gd name="T32" fmla="*/ 27 w 88"/>
                <a:gd name="T33" fmla="*/ 25 h 26"/>
                <a:gd name="T34" fmla="*/ 13 w 88"/>
                <a:gd name="T35" fmla="*/ 25 h 26"/>
                <a:gd name="T36" fmla="*/ 0 w 88"/>
                <a:gd name="T37" fmla="*/ 20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0" y="20"/>
                  </a:moveTo>
                  <a:lnTo>
                    <a:pt x="0" y="15"/>
                  </a:lnTo>
                  <a:lnTo>
                    <a:pt x="10" y="17"/>
                  </a:lnTo>
                  <a:lnTo>
                    <a:pt x="28" y="14"/>
                  </a:lnTo>
                  <a:lnTo>
                    <a:pt x="40" y="12"/>
                  </a:lnTo>
                  <a:lnTo>
                    <a:pt x="58" y="7"/>
                  </a:lnTo>
                  <a:lnTo>
                    <a:pt x="67" y="7"/>
                  </a:lnTo>
                  <a:lnTo>
                    <a:pt x="76" y="3"/>
                  </a:lnTo>
                  <a:lnTo>
                    <a:pt x="80" y="0"/>
                  </a:lnTo>
                  <a:lnTo>
                    <a:pt x="87" y="4"/>
                  </a:lnTo>
                  <a:lnTo>
                    <a:pt x="87" y="14"/>
                  </a:lnTo>
                  <a:lnTo>
                    <a:pt x="78" y="15"/>
                  </a:lnTo>
                  <a:lnTo>
                    <a:pt x="64" y="17"/>
                  </a:lnTo>
                  <a:lnTo>
                    <a:pt x="57" y="19"/>
                  </a:lnTo>
                  <a:lnTo>
                    <a:pt x="46" y="22"/>
                  </a:lnTo>
                  <a:lnTo>
                    <a:pt x="35" y="25"/>
                  </a:lnTo>
                  <a:lnTo>
                    <a:pt x="27" y="25"/>
                  </a:lnTo>
                  <a:lnTo>
                    <a:pt x="13" y="25"/>
                  </a:lnTo>
                  <a:lnTo>
                    <a:pt x="0" y="20"/>
                  </a:lnTo>
                </a:path>
              </a:pathLst>
            </a:custGeom>
            <a:solidFill>
              <a:srgbClr val="808080"/>
            </a:solidFill>
            <a:ln w="9525" cap="rnd">
              <a:noFill/>
              <a:round/>
              <a:headEnd type="none" w="sm" len="sm"/>
              <a:tailEnd type="none" w="sm" len="sm"/>
            </a:ln>
          </p:spPr>
          <p:txBody>
            <a:bodyPr/>
            <a:lstStyle/>
            <a:p>
              <a:endParaRPr lang="es-ES"/>
            </a:p>
          </p:txBody>
        </p:sp>
        <p:sp>
          <p:nvSpPr>
            <p:cNvPr id="85234" name="Freeform 441"/>
            <p:cNvSpPr>
              <a:spLocks/>
            </p:cNvSpPr>
            <p:nvPr/>
          </p:nvSpPr>
          <p:spPr bwMode="auto">
            <a:xfrm>
              <a:off x="1109" y="3424"/>
              <a:ext cx="29" cy="27"/>
            </a:xfrm>
            <a:custGeom>
              <a:avLst/>
              <a:gdLst>
                <a:gd name="T0" fmla="*/ 0 w 29"/>
                <a:gd name="T1" fmla="*/ 0 h 27"/>
                <a:gd name="T2" fmla="*/ 0 w 29"/>
                <a:gd name="T3" fmla="*/ 14 h 27"/>
                <a:gd name="T4" fmla="*/ 0 w 29"/>
                <a:gd name="T5" fmla="*/ 16 h 27"/>
                <a:gd name="T6" fmla="*/ 5 w 29"/>
                <a:gd name="T7" fmla="*/ 26 h 27"/>
                <a:gd name="T8" fmla="*/ 12 w 29"/>
                <a:gd name="T9" fmla="*/ 26 h 27"/>
                <a:gd name="T10" fmla="*/ 24 w 29"/>
                <a:gd name="T11" fmla="*/ 20 h 27"/>
                <a:gd name="T12" fmla="*/ 28 w 29"/>
                <a:gd name="T13" fmla="*/ 16 h 27"/>
                <a:gd name="T14" fmla="*/ 25 w 29"/>
                <a:gd name="T15" fmla="*/ 13 h 27"/>
                <a:gd name="T16" fmla="*/ 24 w 29"/>
                <a:gd name="T17" fmla="*/ 0 h 27"/>
                <a:gd name="T18" fmla="*/ 0 w 29"/>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27"/>
                <a:gd name="T32" fmla="*/ 29 w 29"/>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27">
                  <a:moveTo>
                    <a:pt x="0" y="0"/>
                  </a:moveTo>
                  <a:lnTo>
                    <a:pt x="0" y="14"/>
                  </a:lnTo>
                  <a:lnTo>
                    <a:pt x="0" y="16"/>
                  </a:lnTo>
                  <a:lnTo>
                    <a:pt x="5" y="26"/>
                  </a:lnTo>
                  <a:lnTo>
                    <a:pt x="12" y="26"/>
                  </a:lnTo>
                  <a:lnTo>
                    <a:pt x="24" y="20"/>
                  </a:lnTo>
                  <a:lnTo>
                    <a:pt x="28" y="16"/>
                  </a:lnTo>
                  <a:lnTo>
                    <a:pt x="25" y="13"/>
                  </a:lnTo>
                  <a:lnTo>
                    <a:pt x="24" y="0"/>
                  </a:lnTo>
                  <a:lnTo>
                    <a:pt x="0" y="0"/>
                  </a:lnTo>
                </a:path>
              </a:pathLst>
            </a:custGeom>
            <a:solidFill>
              <a:srgbClr val="A0A0A0"/>
            </a:solidFill>
            <a:ln w="9525" cap="rnd">
              <a:noFill/>
              <a:round/>
              <a:headEnd type="none" w="sm" len="sm"/>
              <a:tailEnd type="none" w="sm" len="sm"/>
            </a:ln>
          </p:spPr>
          <p:txBody>
            <a:bodyPr/>
            <a:lstStyle/>
            <a:p>
              <a:endParaRPr lang="es-ES"/>
            </a:p>
          </p:txBody>
        </p:sp>
        <p:sp>
          <p:nvSpPr>
            <p:cNvPr id="85235" name="Oval 442"/>
            <p:cNvSpPr>
              <a:spLocks noChangeArrowheads="1"/>
            </p:cNvSpPr>
            <p:nvPr/>
          </p:nvSpPr>
          <p:spPr bwMode="auto">
            <a:xfrm>
              <a:off x="1214" y="3412"/>
              <a:ext cx="113" cy="46"/>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85236" name="Rectangle 443"/>
            <p:cNvSpPr>
              <a:spLocks noChangeArrowheads="1"/>
            </p:cNvSpPr>
            <p:nvPr/>
          </p:nvSpPr>
          <p:spPr bwMode="auto">
            <a:xfrm>
              <a:off x="1262" y="3345"/>
              <a:ext cx="20" cy="85"/>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85237" name="Freeform 444"/>
            <p:cNvSpPr>
              <a:spLocks/>
            </p:cNvSpPr>
            <p:nvPr/>
          </p:nvSpPr>
          <p:spPr bwMode="auto">
            <a:xfrm>
              <a:off x="1228" y="2997"/>
              <a:ext cx="83" cy="92"/>
            </a:xfrm>
            <a:custGeom>
              <a:avLst/>
              <a:gdLst>
                <a:gd name="T0" fmla="*/ 23 w 83"/>
                <a:gd name="T1" fmla="*/ 6 h 92"/>
                <a:gd name="T2" fmla="*/ 19 w 83"/>
                <a:gd name="T3" fmla="*/ 9 h 92"/>
                <a:gd name="T4" fmla="*/ 16 w 83"/>
                <a:gd name="T5" fmla="*/ 11 h 92"/>
                <a:gd name="T6" fmla="*/ 12 w 83"/>
                <a:gd name="T7" fmla="*/ 16 h 92"/>
                <a:gd name="T8" fmla="*/ 8 w 83"/>
                <a:gd name="T9" fmla="*/ 23 h 92"/>
                <a:gd name="T10" fmla="*/ 7 w 83"/>
                <a:gd name="T11" fmla="*/ 27 h 92"/>
                <a:gd name="T12" fmla="*/ 7 w 83"/>
                <a:gd name="T13" fmla="*/ 30 h 92"/>
                <a:gd name="T14" fmla="*/ 8 w 83"/>
                <a:gd name="T15" fmla="*/ 34 h 92"/>
                <a:gd name="T16" fmla="*/ 6 w 83"/>
                <a:gd name="T17" fmla="*/ 38 h 92"/>
                <a:gd name="T18" fmla="*/ 1 w 83"/>
                <a:gd name="T19" fmla="*/ 44 h 92"/>
                <a:gd name="T20" fmla="*/ 0 w 83"/>
                <a:gd name="T21" fmla="*/ 50 h 92"/>
                <a:gd name="T22" fmla="*/ 0 w 83"/>
                <a:gd name="T23" fmla="*/ 53 h 92"/>
                <a:gd name="T24" fmla="*/ 0 w 83"/>
                <a:gd name="T25" fmla="*/ 56 h 92"/>
                <a:gd name="T26" fmla="*/ 1 w 83"/>
                <a:gd name="T27" fmla="*/ 58 h 92"/>
                <a:gd name="T28" fmla="*/ 5 w 83"/>
                <a:gd name="T29" fmla="*/ 58 h 92"/>
                <a:gd name="T30" fmla="*/ 6 w 83"/>
                <a:gd name="T31" fmla="*/ 59 h 92"/>
                <a:gd name="T32" fmla="*/ 6 w 83"/>
                <a:gd name="T33" fmla="*/ 62 h 92"/>
                <a:gd name="T34" fmla="*/ 5 w 83"/>
                <a:gd name="T35" fmla="*/ 66 h 92"/>
                <a:gd name="T36" fmla="*/ 7 w 83"/>
                <a:gd name="T37" fmla="*/ 69 h 92"/>
                <a:gd name="T38" fmla="*/ 6 w 83"/>
                <a:gd name="T39" fmla="*/ 71 h 92"/>
                <a:gd name="T40" fmla="*/ 8 w 83"/>
                <a:gd name="T41" fmla="*/ 73 h 92"/>
                <a:gd name="T42" fmla="*/ 9 w 83"/>
                <a:gd name="T43" fmla="*/ 75 h 92"/>
                <a:gd name="T44" fmla="*/ 10 w 83"/>
                <a:gd name="T45" fmla="*/ 79 h 92"/>
                <a:gd name="T46" fmla="*/ 13 w 83"/>
                <a:gd name="T47" fmla="*/ 83 h 92"/>
                <a:gd name="T48" fmla="*/ 17 w 83"/>
                <a:gd name="T49" fmla="*/ 84 h 92"/>
                <a:gd name="T50" fmla="*/ 20 w 83"/>
                <a:gd name="T51" fmla="*/ 84 h 92"/>
                <a:gd name="T52" fmla="*/ 23 w 83"/>
                <a:gd name="T53" fmla="*/ 84 h 92"/>
                <a:gd name="T54" fmla="*/ 28 w 83"/>
                <a:gd name="T55" fmla="*/ 84 h 92"/>
                <a:gd name="T56" fmla="*/ 27 w 83"/>
                <a:gd name="T57" fmla="*/ 91 h 92"/>
                <a:gd name="T58" fmla="*/ 71 w 83"/>
                <a:gd name="T59" fmla="*/ 76 h 92"/>
                <a:gd name="T60" fmla="*/ 67 w 83"/>
                <a:gd name="T61" fmla="*/ 69 h 92"/>
                <a:gd name="T62" fmla="*/ 69 w 83"/>
                <a:gd name="T63" fmla="*/ 62 h 92"/>
                <a:gd name="T64" fmla="*/ 82 w 83"/>
                <a:gd name="T65" fmla="*/ 50 h 92"/>
                <a:gd name="T66" fmla="*/ 82 w 83"/>
                <a:gd name="T67" fmla="*/ 20 h 92"/>
                <a:gd name="T68" fmla="*/ 72 w 83"/>
                <a:gd name="T69" fmla="*/ 11 h 92"/>
                <a:gd name="T70" fmla="*/ 62 w 83"/>
                <a:gd name="T71" fmla="*/ 7 h 92"/>
                <a:gd name="T72" fmla="*/ 56 w 83"/>
                <a:gd name="T73" fmla="*/ 0 h 92"/>
                <a:gd name="T74" fmla="*/ 48 w 83"/>
                <a:gd name="T75" fmla="*/ 0 h 92"/>
                <a:gd name="T76" fmla="*/ 38 w 83"/>
                <a:gd name="T77" fmla="*/ 0 h 92"/>
                <a:gd name="T78" fmla="*/ 29 w 83"/>
                <a:gd name="T79" fmla="*/ 3 h 92"/>
                <a:gd name="T80" fmla="*/ 23 w 83"/>
                <a:gd name="T81" fmla="*/ 6 h 9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3"/>
                <a:gd name="T124" fmla="*/ 0 h 92"/>
                <a:gd name="T125" fmla="*/ 83 w 83"/>
                <a:gd name="T126" fmla="*/ 92 h 9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3" h="92">
                  <a:moveTo>
                    <a:pt x="23" y="6"/>
                  </a:moveTo>
                  <a:lnTo>
                    <a:pt x="19" y="9"/>
                  </a:lnTo>
                  <a:lnTo>
                    <a:pt x="16" y="11"/>
                  </a:lnTo>
                  <a:lnTo>
                    <a:pt x="12" y="16"/>
                  </a:lnTo>
                  <a:lnTo>
                    <a:pt x="8" y="23"/>
                  </a:lnTo>
                  <a:lnTo>
                    <a:pt x="7" y="27"/>
                  </a:lnTo>
                  <a:lnTo>
                    <a:pt x="7" y="30"/>
                  </a:lnTo>
                  <a:lnTo>
                    <a:pt x="8" y="34"/>
                  </a:lnTo>
                  <a:lnTo>
                    <a:pt x="6" y="38"/>
                  </a:lnTo>
                  <a:lnTo>
                    <a:pt x="1" y="44"/>
                  </a:lnTo>
                  <a:lnTo>
                    <a:pt x="0" y="50"/>
                  </a:lnTo>
                  <a:lnTo>
                    <a:pt x="0" y="53"/>
                  </a:lnTo>
                  <a:lnTo>
                    <a:pt x="0" y="56"/>
                  </a:lnTo>
                  <a:lnTo>
                    <a:pt x="1" y="58"/>
                  </a:lnTo>
                  <a:lnTo>
                    <a:pt x="5" y="58"/>
                  </a:lnTo>
                  <a:lnTo>
                    <a:pt x="6" y="59"/>
                  </a:lnTo>
                  <a:lnTo>
                    <a:pt x="6" y="62"/>
                  </a:lnTo>
                  <a:lnTo>
                    <a:pt x="5" y="66"/>
                  </a:lnTo>
                  <a:lnTo>
                    <a:pt x="7" y="69"/>
                  </a:lnTo>
                  <a:lnTo>
                    <a:pt x="6" y="71"/>
                  </a:lnTo>
                  <a:lnTo>
                    <a:pt x="8" y="73"/>
                  </a:lnTo>
                  <a:lnTo>
                    <a:pt x="9" y="75"/>
                  </a:lnTo>
                  <a:lnTo>
                    <a:pt x="10" y="79"/>
                  </a:lnTo>
                  <a:lnTo>
                    <a:pt x="13" y="83"/>
                  </a:lnTo>
                  <a:lnTo>
                    <a:pt x="17" y="84"/>
                  </a:lnTo>
                  <a:lnTo>
                    <a:pt x="20" y="84"/>
                  </a:lnTo>
                  <a:lnTo>
                    <a:pt x="23" y="84"/>
                  </a:lnTo>
                  <a:lnTo>
                    <a:pt x="28" y="84"/>
                  </a:lnTo>
                  <a:lnTo>
                    <a:pt x="27" y="91"/>
                  </a:lnTo>
                  <a:lnTo>
                    <a:pt x="71" y="76"/>
                  </a:lnTo>
                  <a:lnTo>
                    <a:pt x="67" y="69"/>
                  </a:lnTo>
                  <a:lnTo>
                    <a:pt x="69" y="62"/>
                  </a:lnTo>
                  <a:lnTo>
                    <a:pt x="82" y="50"/>
                  </a:lnTo>
                  <a:lnTo>
                    <a:pt x="82" y="20"/>
                  </a:lnTo>
                  <a:lnTo>
                    <a:pt x="72" y="11"/>
                  </a:lnTo>
                  <a:lnTo>
                    <a:pt x="62" y="7"/>
                  </a:lnTo>
                  <a:lnTo>
                    <a:pt x="56" y="0"/>
                  </a:lnTo>
                  <a:lnTo>
                    <a:pt x="48" y="0"/>
                  </a:lnTo>
                  <a:lnTo>
                    <a:pt x="38" y="0"/>
                  </a:lnTo>
                  <a:lnTo>
                    <a:pt x="29" y="3"/>
                  </a:lnTo>
                  <a:lnTo>
                    <a:pt x="23" y="6"/>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5238" name="Freeform 445"/>
            <p:cNvSpPr>
              <a:spLocks/>
            </p:cNvSpPr>
            <p:nvPr/>
          </p:nvSpPr>
          <p:spPr bwMode="auto">
            <a:xfrm>
              <a:off x="1245" y="2992"/>
              <a:ext cx="69" cy="66"/>
            </a:xfrm>
            <a:custGeom>
              <a:avLst/>
              <a:gdLst>
                <a:gd name="T0" fmla="*/ 11 w 69"/>
                <a:gd name="T1" fmla="*/ 12 h 66"/>
                <a:gd name="T2" fmla="*/ 13 w 69"/>
                <a:gd name="T3" fmla="*/ 14 h 66"/>
                <a:gd name="T4" fmla="*/ 17 w 69"/>
                <a:gd name="T5" fmla="*/ 15 h 66"/>
                <a:gd name="T6" fmla="*/ 21 w 69"/>
                <a:gd name="T7" fmla="*/ 20 h 66"/>
                <a:gd name="T8" fmla="*/ 21 w 69"/>
                <a:gd name="T9" fmla="*/ 24 h 66"/>
                <a:gd name="T10" fmla="*/ 20 w 69"/>
                <a:gd name="T11" fmla="*/ 26 h 66"/>
                <a:gd name="T12" fmla="*/ 17 w 69"/>
                <a:gd name="T13" fmla="*/ 33 h 66"/>
                <a:gd name="T14" fmla="*/ 17 w 69"/>
                <a:gd name="T15" fmla="*/ 35 h 66"/>
                <a:gd name="T16" fmla="*/ 19 w 69"/>
                <a:gd name="T17" fmla="*/ 41 h 66"/>
                <a:gd name="T18" fmla="*/ 24 w 69"/>
                <a:gd name="T19" fmla="*/ 41 h 66"/>
                <a:gd name="T20" fmla="*/ 24 w 69"/>
                <a:gd name="T21" fmla="*/ 35 h 66"/>
                <a:gd name="T22" fmla="*/ 26 w 69"/>
                <a:gd name="T23" fmla="*/ 33 h 66"/>
                <a:gd name="T24" fmla="*/ 31 w 69"/>
                <a:gd name="T25" fmla="*/ 33 h 66"/>
                <a:gd name="T26" fmla="*/ 36 w 69"/>
                <a:gd name="T27" fmla="*/ 34 h 66"/>
                <a:gd name="T28" fmla="*/ 38 w 69"/>
                <a:gd name="T29" fmla="*/ 37 h 66"/>
                <a:gd name="T30" fmla="*/ 40 w 69"/>
                <a:gd name="T31" fmla="*/ 43 h 66"/>
                <a:gd name="T32" fmla="*/ 38 w 69"/>
                <a:gd name="T33" fmla="*/ 49 h 66"/>
                <a:gd name="T34" fmla="*/ 38 w 69"/>
                <a:gd name="T35" fmla="*/ 51 h 66"/>
                <a:gd name="T36" fmla="*/ 38 w 69"/>
                <a:gd name="T37" fmla="*/ 53 h 66"/>
                <a:gd name="T38" fmla="*/ 43 w 69"/>
                <a:gd name="T39" fmla="*/ 59 h 66"/>
                <a:gd name="T40" fmla="*/ 44 w 69"/>
                <a:gd name="T41" fmla="*/ 60 h 66"/>
                <a:gd name="T42" fmla="*/ 51 w 69"/>
                <a:gd name="T43" fmla="*/ 65 h 66"/>
                <a:gd name="T44" fmla="*/ 63 w 69"/>
                <a:gd name="T45" fmla="*/ 52 h 66"/>
                <a:gd name="T46" fmla="*/ 66 w 69"/>
                <a:gd name="T47" fmla="*/ 42 h 66"/>
                <a:gd name="T48" fmla="*/ 68 w 69"/>
                <a:gd name="T49" fmla="*/ 26 h 66"/>
                <a:gd name="T50" fmla="*/ 66 w 69"/>
                <a:gd name="T51" fmla="*/ 17 h 66"/>
                <a:gd name="T52" fmla="*/ 62 w 69"/>
                <a:gd name="T53" fmla="*/ 9 h 66"/>
                <a:gd name="T54" fmla="*/ 59 w 69"/>
                <a:gd name="T55" fmla="*/ 4 h 66"/>
                <a:gd name="T56" fmla="*/ 53 w 69"/>
                <a:gd name="T57" fmla="*/ 1 h 66"/>
                <a:gd name="T58" fmla="*/ 46 w 69"/>
                <a:gd name="T59" fmla="*/ 0 h 66"/>
                <a:gd name="T60" fmla="*/ 28 w 69"/>
                <a:gd name="T61" fmla="*/ 0 h 66"/>
                <a:gd name="T62" fmla="*/ 17 w 69"/>
                <a:gd name="T63" fmla="*/ 0 h 66"/>
                <a:gd name="T64" fmla="*/ 6 w 69"/>
                <a:gd name="T65" fmla="*/ 2 h 66"/>
                <a:gd name="T66" fmla="*/ 0 w 69"/>
                <a:gd name="T67" fmla="*/ 7 h 66"/>
                <a:gd name="T68" fmla="*/ 0 w 69"/>
                <a:gd name="T69" fmla="*/ 11 h 66"/>
                <a:gd name="T70" fmla="*/ 2 w 69"/>
                <a:gd name="T71" fmla="*/ 14 h 66"/>
                <a:gd name="T72" fmla="*/ 11 w 69"/>
                <a:gd name="T73" fmla="*/ 12 h 6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9"/>
                <a:gd name="T112" fmla="*/ 0 h 66"/>
                <a:gd name="T113" fmla="*/ 69 w 69"/>
                <a:gd name="T114" fmla="*/ 66 h 6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9" h="66">
                  <a:moveTo>
                    <a:pt x="11" y="12"/>
                  </a:moveTo>
                  <a:lnTo>
                    <a:pt x="13" y="14"/>
                  </a:lnTo>
                  <a:lnTo>
                    <a:pt x="17" y="15"/>
                  </a:lnTo>
                  <a:lnTo>
                    <a:pt x="21" y="20"/>
                  </a:lnTo>
                  <a:lnTo>
                    <a:pt x="21" y="24"/>
                  </a:lnTo>
                  <a:lnTo>
                    <a:pt x="20" y="26"/>
                  </a:lnTo>
                  <a:lnTo>
                    <a:pt x="17" y="33"/>
                  </a:lnTo>
                  <a:lnTo>
                    <a:pt x="17" y="35"/>
                  </a:lnTo>
                  <a:lnTo>
                    <a:pt x="19" y="41"/>
                  </a:lnTo>
                  <a:lnTo>
                    <a:pt x="24" y="41"/>
                  </a:lnTo>
                  <a:lnTo>
                    <a:pt x="24" y="35"/>
                  </a:lnTo>
                  <a:lnTo>
                    <a:pt x="26" y="33"/>
                  </a:lnTo>
                  <a:lnTo>
                    <a:pt x="31" y="33"/>
                  </a:lnTo>
                  <a:lnTo>
                    <a:pt x="36" y="34"/>
                  </a:lnTo>
                  <a:lnTo>
                    <a:pt x="38" y="37"/>
                  </a:lnTo>
                  <a:lnTo>
                    <a:pt x="40" y="43"/>
                  </a:lnTo>
                  <a:lnTo>
                    <a:pt x="38" y="49"/>
                  </a:lnTo>
                  <a:lnTo>
                    <a:pt x="38" y="51"/>
                  </a:lnTo>
                  <a:lnTo>
                    <a:pt x="38" y="53"/>
                  </a:lnTo>
                  <a:lnTo>
                    <a:pt x="43" y="59"/>
                  </a:lnTo>
                  <a:lnTo>
                    <a:pt x="44" y="60"/>
                  </a:lnTo>
                  <a:lnTo>
                    <a:pt x="51" y="65"/>
                  </a:lnTo>
                  <a:lnTo>
                    <a:pt x="63" y="52"/>
                  </a:lnTo>
                  <a:lnTo>
                    <a:pt x="66" y="42"/>
                  </a:lnTo>
                  <a:lnTo>
                    <a:pt x="68" y="26"/>
                  </a:lnTo>
                  <a:lnTo>
                    <a:pt x="66" y="17"/>
                  </a:lnTo>
                  <a:lnTo>
                    <a:pt x="62" y="9"/>
                  </a:lnTo>
                  <a:lnTo>
                    <a:pt x="59" y="4"/>
                  </a:lnTo>
                  <a:lnTo>
                    <a:pt x="53" y="1"/>
                  </a:lnTo>
                  <a:lnTo>
                    <a:pt x="46" y="0"/>
                  </a:lnTo>
                  <a:lnTo>
                    <a:pt x="28" y="0"/>
                  </a:lnTo>
                  <a:lnTo>
                    <a:pt x="17" y="0"/>
                  </a:lnTo>
                  <a:lnTo>
                    <a:pt x="6" y="2"/>
                  </a:lnTo>
                  <a:lnTo>
                    <a:pt x="0" y="7"/>
                  </a:lnTo>
                  <a:lnTo>
                    <a:pt x="0" y="11"/>
                  </a:lnTo>
                  <a:lnTo>
                    <a:pt x="2" y="14"/>
                  </a:lnTo>
                  <a:lnTo>
                    <a:pt x="11" y="12"/>
                  </a:lnTo>
                </a:path>
              </a:pathLst>
            </a:custGeom>
            <a:solidFill>
              <a:srgbClr val="402000"/>
            </a:solidFill>
            <a:ln w="9525" cap="rnd">
              <a:noFill/>
              <a:round/>
              <a:headEnd type="none" w="sm" len="sm"/>
              <a:tailEnd type="none" w="sm" len="sm"/>
            </a:ln>
          </p:spPr>
          <p:txBody>
            <a:bodyPr/>
            <a:lstStyle/>
            <a:p>
              <a:endParaRPr lang="es-ES"/>
            </a:p>
          </p:txBody>
        </p:sp>
        <p:sp>
          <p:nvSpPr>
            <p:cNvPr id="85239" name="Freeform 446"/>
            <p:cNvSpPr>
              <a:spLocks/>
            </p:cNvSpPr>
            <p:nvPr/>
          </p:nvSpPr>
          <p:spPr bwMode="auto">
            <a:xfrm>
              <a:off x="1251" y="2996"/>
              <a:ext cx="63" cy="62"/>
            </a:xfrm>
            <a:custGeom>
              <a:avLst/>
              <a:gdLst>
                <a:gd name="T0" fmla="*/ 0 w 63"/>
                <a:gd name="T1" fmla="*/ 5 h 62"/>
                <a:gd name="T2" fmla="*/ 4 w 63"/>
                <a:gd name="T3" fmla="*/ 10 h 62"/>
                <a:gd name="T4" fmla="*/ 17 w 63"/>
                <a:gd name="T5" fmla="*/ 9 h 62"/>
                <a:gd name="T6" fmla="*/ 26 w 63"/>
                <a:gd name="T7" fmla="*/ 6 h 62"/>
                <a:gd name="T8" fmla="*/ 24 w 63"/>
                <a:gd name="T9" fmla="*/ 9 h 62"/>
                <a:gd name="T10" fmla="*/ 17 w 63"/>
                <a:gd name="T11" fmla="*/ 10 h 62"/>
                <a:gd name="T12" fmla="*/ 21 w 63"/>
                <a:gd name="T13" fmla="*/ 13 h 62"/>
                <a:gd name="T14" fmla="*/ 25 w 63"/>
                <a:gd name="T15" fmla="*/ 10 h 62"/>
                <a:gd name="T16" fmla="*/ 31 w 63"/>
                <a:gd name="T17" fmla="*/ 10 h 62"/>
                <a:gd name="T18" fmla="*/ 23 w 63"/>
                <a:gd name="T19" fmla="*/ 13 h 62"/>
                <a:gd name="T20" fmla="*/ 23 w 63"/>
                <a:gd name="T21" fmla="*/ 15 h 62"/>
                <a:gd name="T22" fmla="*/ 29 w 63"/>
                <a:gd name="T23" fmla="*/ 15 h 62"/>
                <a:gd name="T24" fmla="*/ 23 w 63"/>
                <a:gd name="T25" fmla="*/ 19 h 62"/>
                <a:gd name="T26" fmla="*/ 21 w 63"/>
                <a:gd name="T27" fmla="*/ 22 h 62"/>
                <a:gd name="T28" fmla="*/ 27 w 63"/>
                <a:gd name="T29" fmla="*/ 21 h 62"/>
                <a:gd name="T30" fmla="*/ 24 w 63"/>
                <a:gd name="T31" fmla="*/ 22 h 62"/>
                <a:gd name="T32" fmla="*/ 17 w 63"/>
                <a:gd name="T33" fmla="*/ 26 h 62"/>
                <a:gd name="T34" fmla="*/ 21 w 63"/>
                <a:gd name="T35" fmla="*/ 27 h 62"/>
                <a:gd name="T36" fmla="*/ 28 w 63"/>
                <a:gd name="T37" fmla="*/ 23 h 62"/>
                <a:gd name="T38" fmla="*/ 17 w 63"/>
                <a:gd name="T39" fmla="*/ 28 h 62"/>
                <a:gd name="T40" fmla="*/ 17 w 63"/>
                <a:gd name="T41" fmla="*/ 31 h 62"/>
                <a:gd name="T42" fmla="*/ 23 w 63"/>
                <a:gd name="T43" fmla="*/ 29 h 62"/>
                <a:gd name="T44" fmla="*/ 33 w 63"/>
                <a:gd name="T45" fmla="*/ 29 h 62"/>
                <a:gd name="T46" fmla="*/ 47 w 63"/>
                <a:gd name="T47" fmla="*/ 28 h 62"/>
                <a:gd name="T48" fmla="*/ 35 w 63"/>
                <a:gd name="T49" fmla="*/ 31 h 62"/>
                <a:gd name="T50" fmla="*/ 41 w 63"/>
                <a:gd name="T51" fmla="*/ 31 h 62"/>
                <a:gd name="T52" fmla="*/ 50 w 63"/>
                <a:gd name="T53" fmla="*/ 29 h 62"/>
                <a:gd name="T54" fmla="*/ 40 w 63"/>
                <a:gd name="T55" fmla="*/ 36 h 62"/>
                <a:gd name="T56" fmla="*/ 41 w 63"/>
                <a:gd name="T57" fmla="*/ 38 h 62"/>
                <a:gd name="T58" fmla="*/ 43 w 63"/>
                <a:gd name="T59" fmla="*/ 38 h 62"/>
                <a:gd name="T60" fmla="*/ 36 w 63"/>
                <a:gd name="T61" fmla="*/ 40 h 62"/>
                <a:gd name="T62" fmla="*/ 41 w 63"/>
                <a:gd name="T63" fmla="*/ 44 h 62"/>
                <a:gd name="T64" fmla="*/ 41 w 63"/>
                <a:gd name="T65" fmla="*/ 46 h 62"/>
                <a:gd name="T66" fmla="*/ 36 w 63"/>
                <a:gd name="T67" fmla="*/ 49 h 62"/>
                <a:gd name="T68" fmla="*/ 41 w 63"/>
                <a:gd name="T69" fmla="*/ 49 h 62"/>
                <a:gd name="T70" fmla="*/ 48 w 63"/>
                <a:gd name="T71" fmla="*/ 41 h 62"/>
                <a:gd name="T72" fmla="*/ 43 w 63"/>
                <a:gd name="T73" fmla="*/ 49 h 62"/>
                <a:gd name="T74" fmla="*/ 41 w 63"/>
                <a:gd name="T75" fmla="*/ 58 h 62"/>
                <a:gd name="T76" fmla="*/ 48 w 63"/>
                <a:gd name="T77" fmla="*/ 49 h 62"/>
                <a:gd name="T78" fmla="*/ 49 w 63"/>
                <a:gd name="T79" fmla="*/ 53 h 62"/>
                <a:gd name="T80" fmla="*/ 44 w 63"/>
                <a:gd name="T81" fmla="*/ 59 h 62"/>
                <a:gd name="T82" fmla="*/ 52 w 63"/>
                <a:gd name="T83" fmla="*/ 54 h 62"/>
                <a:gd name="T84" fmla="*/ 59 w 63"/>
                <a:gd name="T85" fmla="*/ 42 h 62"/>
                <a:gd name="T86" fmla="*/ 62 w 63"/>
                <a:gd name="T87" fmla="*/ 27 h 62"/>
                <a:gd name="T88" fmla="*/ 57 w 63"/>
                <a:gd name="T89" fmla="*/ 20 h 62"/>
                <a:gd name="T90" fmla="*/ 41 w 63"/>
                <a:gd name="T91" fmla="*/ 23 h 62"/>
                <a:gd name="T92" fmla="*/ 53 w 63"/>
                <a:gd name="T93" fmla="*/ 20 h 62"/>
                <a:gd name="T94" fmla="*/ 59 w 63"/>
                <a:gd name="T95" fmla="*/ 12 h 62"/>
                <a:gd name="T96" fmla="*/ 48 w 63"/>
                <a:gd name="T97" fmla="*/ 10 h 62"/>
                <a:gd name="T98" fmla="*/ 48 w 63"/>
                <a:gd name="T99" fmla="*/ 9 h 62"/>
                <a:gd name="T100" fmla="*/ 49 w 63"/>
                <a:gd name="T101" fmla="*/ 1 h 62"/>
                <a:gd name="T102" fmla="*/ 36 w 63"/>
                <a:gd name="T103" fmla="*/ 0 h 62"/>
                <a:gd name="T104" fmla="*/ 13 w 63"/>
                <a:gd name="T105" fmla="*/ 0 h 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3"/>
                <a:gd name="T160" fmla="*/ 0 h 62"/>
                <a:gd name="T161" fmla="*/ 63 w 63"/>
                <a:gd name="T162" fmla="*/ 62 h 6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3" h="62">
                  <a:moveTo>
                    <a:pt x="1" y="3"/>
                  </a:moveTo>
                  <a:lnTo>
                    <a:pt x="0" y="5"/>
                  </a:lnTo>
                  <a:lnTo>
                    <a:pt x="0" y="10"/>
                  </a:lnTo>
                  <a:lnTo>
                    <a:pt x="4" y="10"/>
                  </a:lnTo>
                  <a:lnTo>
                    <a:pt x="13" y="10"/>
                  </a:lnTo>
                  <a:lnTo>
                    <a:pt x="17" y="9"/>
                  </a:lnTo>
                  <a:lnTo>
                    <a:pt x="23" y="7"/>
                  </a:lnTo>
                  <a:lnTo>
                    <a:pt x="26" y="6"/>
                  </a:lnTo>
                  <a:lnTo>
                    <a:pt x="32" y="7"/>
                  </a:lnTo>
                  <a:lnTo>
                    <a:pt x="24" y="9"/>
                  </a:lnTo>
                  <a:lnTo>
                    <a:pt x="21" y="10"/>
                  </a:lnTo>
                  <a:lnTo>
                    <a:pt x="17" y="10"/>
                  </a:lnTo>
                  <a:lnTo>
                    <a:pt x="19" y="11"/>
                  </a:lnTo>
                  <a:lnTo>
                    <a:pt x="21" y="13"/>
                  </a:lnTo>
                  <a:lnTo>
                    <a:pt x="23" y="11"/>
                  </a:lnTo>
                  <a:lnTo>
                    <a:pt x="25" y="10"/>
                  </a:lnTo>
                  <a:lnTo>
                    <a:pt x="29" y="10"/>
                  </a:lnTo>
                  <a:lnTo>
                    <a:pt x="31" y="10"/>
                  </a:lnTo>
                  <a:lnTo>
                    <a:pt x="26" y="12"/>
                  </a:lnTo>
                  <a:lnTo>
                    <a:pt x="23" y="13"/>
                  </a:lnTo>
                  <a:lnTo>
                    <a:pt x="22" y="15"/>
                  </a:lnTo>
                  <a:lnTo>
                    <a:pt x="23" y="15"/>
                  </a:lnTo>
                  <a:lnTo>
                    <a:pt x="26" y="15"/>
                  </a:lnTo>
                  <a:lnTo>
                    <a:pt x="29" y="15"/>
                  </a:lnTo>
                  <a:lnTo>
                    <a:pt x="24" y="17"/>
                  </a:lnTo>
                  <a:lnTo>
                    <a:pt x="23" y="19"/>
                  </a:lnTo>
                  <a:lnTo>
                    <a:pt x="22" y="21"/>
                  </a:lnTo>
                  <a:lnTo>
                    <a:pt x="21" y="22"/>
                  </a:lnTo>
                  <a:lnTo>
                    <a:pt x="24" y="21"/>
                  </a:lnTo>
                  <a:lnTo>
                    <a:pt x="27" y="21"/>
                  </a:lnTo>
                  <a:lnTo>
                    <a:pt x="32" y="20"/>
                  </a:lnTo>
                  <a:lnTo>
                    <a:pt x="24" y="22"/>
                  </a:lnTo>
                  <a:lnTo>
                    <a:pt x="21" y="23"/>
                  </a:lnTo>
                  <a:lnTo>
                    <a:pt x="17" y="26"/>
                  </a:lnTo>
                  <a:lnTo>
                    <a:pt x="17" y="28"/>
                  </a:lnTo>
                  <a:lnTo>
                    <a:pt x="21" y="27"/>
                  </a:lnTo>
                  <a:lnTo>
                    <a:pt x="25" y="23"/>
                  </a:lnTo>
                  <a:lnTo>
                    <a:pt x="28" y="23"/>
                  </a:lnTo>
                  <a:lnTo>
                    <a:pt x="23" y="27"/>
                  </a:lnTo>
                  <a:lnTo>
                    <a:pt x="17" y="28"/>
                  </a:lnTo>
                  <a:lnTo>
                    <a:pt x="17" y="30"/>
                  </a:lnTo>
                  <a:lnTo>
                    <a:pt x="17" y="31"/>
                  </a:lnTo>
                  <a:lnTo>
                    <a:pt x="21" y="30"/>
                  </a:lnTo>
                  <a:lnTo>
                    <a:pt x="23" y="29"/>
                  </a:lnTo>
                  <a:lnTo>
                    <a:pt x="29" y="29"/>
                  </a:lnTo>
                  <a:lnTo>
                    <a:pt x="33" y="29"/>
                  </a:lnTo>
                  <a:lnTo>
                    <a:pt x="39" y="29"/>
                  </a:lnTo>
                  <a:lnTo>
                    <a:pt x="47" y="28"/>
                  </a:lnTo>
                  <a:lnTo>
                    <a:pt x="41" y="30"/>
                  </a:lnTo>
                  <a:lnTo>
                    <a:pt x="35" y="31"/>
                  </a:lnTo>
                  <a:lnTo>
                    <a:pt x="36" y="33"/>
                  </a:lnTo>
                  <a:lnTo>
                    <a:pt x="41" y="31"/>
                  </a:lnTo>
                  <a:lnTo>
                    <a:pt x="47" y="31"/>
                  </a:lnTo>
                  <a:lnTo>
                    <a:pt x="50" y="29"/>
                  </a:lnTo>
                  <a:lnTo>
                    <a:pt x="44" y="33"/>
                  </a:lnTo>
                  <a:lnTo>
                    <a:pt x="40" y="36"/>
                  </a:lnTo>
                  <a:lnTo>
                    <a:pt x="36" y="38"/>
                  </a:lnTo>
                  <a:lnTo>
                    <a:pt x="41" y="38"/>
                  </a:lnTo>
                  <a:lnTo>
                    <a:pt x="47" y="38"/>
                  </a:lnTo>
                  <a:lnTo>
                    <a:pt x="43" y="38"/>
                  </a:lnTo>
                  <a:lnTo>
                    <a:pt x="39" y="39"/>
                  </a:lnTo>
                  <a:lnTo>
                    <a:pt x="36" y="40"/>
                  </a:lnTo>
                  <a:lnTo>
                    <a:pt x="36" y="46"/>
                  </a:lnTo>
                  <a:lnTo>
                    <a:pt x="41" y="44"/>
                  </a:lnTo>
                  <a:lnTo>
                    <a:pt x="45" y="42"/>
                  </a:lnTo>
                  <a:lnTo>
                    <a:pt x="41" y="46"/>
                  </a:lnTo>
                  <a:lnTo>
                    <a:pt x="36" y="48"/>
                  </a:lnTo>
                  <a:lnTo>
                    <a:pt x="36" y="49"/>
                  </a:lnTo>
                  <a:lnTo>
                    <a:pt x="39" y="54"/>
                  </a:lnTo>
                  <a:lnTo>
                    <a:pt x="41" y="49"/>
                  </a:lnTo>
                  <a:lnTo>
                    <a:pt x="45" y="46"/>
                  </a:lnTo>
                  <a:lnTo>
                    <a:pt x="48" y="41"/>
                  </a:lnTo>
                  <a:lnTo>
                    <a:pt x="45" y="48"/>
                  </a:lnTo>
                  <a:lnTo>
                    <a:pt x="43" y="49"/>
                  </a:lnTo>
                  <a:lnTo>
                    <a:pt x="40" y="54"/>
                  </a:lnTo>
                  <a:lnTo>
                    <a:pt x="41" y="58"/>
                  </a:lnTo>
                  <a:lnTo>
                    <a:pt x="47" y="54"/>
                  </a:lnTo>
                  <a:lnTo>
                    <a:pt x="48" y="49"/>
                  </a:lnTo>
                  <a:lnTo>
                    <a:pt x="52" y="46"/>
                  </a:lnTo>
                  <a:lnTo>
                    <a:pt x="49" y="53"/>
                  </a:lnTo>
                  <a:lnTo>
                    <a:pt x="47" y="54"/>
                  </a:lnTo>
                  <a:lnTo>
                    <a:pt x="44" y="59"/>
                  </a:lnTo>
                  <a:lnTo>
                    <a:pt x="47" y="61"/>
                  </a:lnTo>
                  <a:lnTo>
                    <a:pt x="52" y="54"/>
                  </a:lnTo>
                  <a:lnTo>
                    <a:pt x="57" y="48"/>
                  </a:lnTo>
                  <a:lnTo>
                    <a:pt x="59" y="42"/>
                  </a:lnTo>
                  <a:lnTo>
                    <a:pt x="62" y="31"/>
                  </a:lnTo>
                  <a:lnTo>
                    <a:pt x="62" y="27"/>
                  </a:lnTo>
                  <a:lnTo>
                    <a:pt x="62" y="20"/>
                  </a:lnTo>
                  <a:lnTo>
                    <a:pt x="57" y="20"/>
                  </a:lnTo>
                  <a:lnTo>
                    <a:pt x="49" y="22"/>
                  </a:lnTo>
                  <a:lnTo>
                    <a:pt x="41" y="23"/>
                  </a:lnTo>
                  <a:lnTo>
                    <a:pt x="48" y="21"/>
                  </a:lnTo>
                  <a:lnTo>
                    <a:pt x="53" y="20"/>
                  </a:lnTo>
                  <a:lnTo>
                    <a:pt x="60" y="17"/>
                  </a:lnTo>
                  <a:lnTo>
                    <a:pt x="59" y="12"/>
                  </a:lnTo>
                  <a:lnTo>
                    <a:pt x="57" y="7"/>
                  </a:lnTo>
                  <a:lnTo>
                    <a:pt x="48" y="10"/>
                  </a:lnTo>
                  <a:lnTo>
                    <a:pt x="43" y="12"/>
                  </a:lnTo>
                  <a:lnTo>
                    <a:pt x="48" y="9"/>
                  </a:lnTo>
                  <a:lnTo>
                    <a:pt x="56" y="5"/>
                  </a:lnTo>
                  <a:lnTo>
                    <a:pt x="49" y="1"/>
                  </a:lnTo>
                  <a:lnTo>
                    <a:pt x="45" y="0"/>
                  </a:lnTo>
                  <a:lnTo>
                    <a:pt x="36" y="0"/>
                  </a:lnTo>
                  <a:lnTo>
                    <a:pt x="23" y="0"/>
                  </a:lnTo>
                  <a:lnTo>
                    <a:pt x="13" y="0"/>
                  </a:lnTo>
                  <a:lnTo>
                    <a:pt x="1" y="3"/>
                  </a:lnTo>
                </a:path>
              </a:pathLst>
            </a:custGeom>
            <a:solidFill>
              <a:srgbClr val="603000"/>
            </a:solidFill>
            <a:ln w="9525" cap="rnd">
              <a:noFill/>
              <a:round/>
              <a:headEnd type="none" w="sm" len="sm"/>
              <a:tailEnd type="none" w="sm" len="sm"/>
            </a:ln>
          </p:spPr>
          <p:txBody>
            <a:bodyPr/>
            <a:lstStyle/>
            <a:p>
              <a:endParaRPr lang="es-ES"/>
            </a:p>
          </p:txBody>
        </p:sp>
        <p:sp>
          <p:nvSpPr>
            <p:cNvPr id="85240" name="Freeform 447"/>
            <p:cNvSpPr>
              <a:spLocks/>
            </p:cNvSpPr>
            <p:nvPr/>
          </p:nvSpPr>
          <p:spPr bwMode="auto">
            <a:xfrm>
              <a:off x="1241" y="3049"/>
              <a:ext cx="28" cy="25"/>
            </a:xfrm>
            <a:custGeom>
              <a:avLst/>
              <a:gdLst>
                <a:gd name="T0" fmla="*/ 0 w 28"/>
                <a:gd name="T1" fmla="*/ 0 h 25"/>
                <a:gd name="T2" fmla="*/ 27 w 28"/>
                <a:gd name="T3" fmla="*/ 0 h 25"/>
                <a:gd name="T4" fmla="*/ 27 w 28"/>
                <a:gd name="T5" fmla="*/ 24 h 25"/>
                <a:gd name="T6" fmla="*/ 0 w 28"/>
                <a:gd name="T7" fmla="*/ 24 h 25"/>
                <a:gd name="T8" fmla="*/ 27 w 28"/>
                <a:gd name="T9" fmla="*/ 24 h 25"/>
                <a:gd name="T10" fmla="*/ 27 w 28"/>
                <a:gd name="T11" fmla="*/ 0 h 25"/>
                <a:gd name="T12" fmla="*/ 0 w 28"/>
                <a:gd name="T13" fmla="*/ 0 h 25"/>
                <a:gd name="T14" fmla="*/ 0 60000 65536"/>
                <a:gd name="T15" fmla="*/ 0 60000 65536"/>
                <a:gd name="T16" fmla="*/ 0 60000 65536"/>
                <a:gd name="T17" fmla="*/ 0 60000 65536"/>
                <a:gd name="T18" fmla="*/ 0 60000 65536"/>
                <a:gd name="T19" fmla="*/ 0 60000 65536"/>
                <a:gd name="T20" fmla="*/ 0 60000 65536"/>
                <a:gd name="T21" fmla="*/ 0 w 28"/>
                <a:gd name="T22" fmla="*/ 0 h 25"/>
                <a:gd name="T23" fmla="*/ 28 w 28"/>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5">
                  <a:moveTo>
                    <a:pt x="0" y="0"/>
                  </a:moveTo>
                  <a:lnTo>
                    <a:pt x="27" y="0"/>
                  </a:lnTo>
                  <a:lnTo>
                    <a:pt x="27" y="24"/>
                  </a:lnTo>
                  <a:lnTo>
                    <a:pt x="0" y="24"/>
                  </a:lnTo>
                  <a:lnTo>
                    <a:pt x="27" y="24"/>
                  </a:lnTo>
                  <a:lnTo>
                    <a:pt x="27"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241" name="Freeform 448"/>
            <p:cNvSpPr>
              <a:spLocks/>
            </p:cNvSpPr>
            <p:nvPr/>
          </p:nvSpPr>
          <p:spPr bwMode="auto">
            <a:xfrm>
              <a:off x="1238" y="3062"/>
              <a:ext cx="27" cy="1"/>
            </a:xfrm>
            <a:custGeom>
              <a:avLst/>
              <a:gdLst>
                <a:gd name="T0" fmla="*/ 0 w 27"/>
                <a:gd name="T1" fmla="*/ 0 h 1"/>
                <a:gd name="T2" fmla="*/ 13 w 27"/>
                <a:gd name="T3" fmla="*/ 0 h 1"/>
                <a:gd name="T4" fmla="*/ 26 w 27"/>
                <a:gd name="T5" fmla="*/ 0 h 1"/>
                <a:gd name="T6" fmla="*/ 13 w 27"/>
                <a:gd name="T7" fmla="*/ 0 h 1"/>
                <a:gd name="T8" fmla="*/ 0 w 27"/>
                <a:gd name="T9" fmla="*/ 0 h 1"/>
                <a:gd name="T10" fmla="*/ 0 60000 65536"/>
                <a:gd name="T11" fmla="*/ 0 60000 65536"/>
                <a:gd name="T12" fmla="*/ 0 60000 65536"/>
                <a:gd name="T13" fmla="*/ 0 60000 65536"/>
                <a:gd name="T14" fmla="*/ 0 60000 65536"/>
                <a:gd name="T15" fmla="*/ 0 w 27"/>
                <a:gd name="T16" fmla="*/ 0 h 1"/>
                <a:gd name="T17" fmla="*/ 27 w 27"/>
                <a:gd name="T18" fmla="*/ 1 h 1"/>
              </a:gdLst>
              <a:ahLst/>
              <a:cxnLst>
                <a:cxn ang="T10">
                  <a:pos x="T0" y="T1"/>
                </a:cxn>
                <a:cxn ang="T11">
                  <a:pos x="T2" y="T3"/>
                </a:cxn>
                <a:cxn ang="T12">
                  <a:pos x="T4" y="T5"/>
                </a:cxn>
                <a:cxn ang="T13">
                  <a:pos x="T6" y="T7"/>
                </a:cxn>
                <a:cxn ang="T14">
                  <a:pos x="T8" y="T9"/>
                </a:cxn>
              </a:cxnLst>
              <a:rect l="T15" t="T16" r="T17" b="T18"/>
              <a:pathLst>
                <a:path w="27" h="1">
                  <a:moveTo>
                    <a:pt x="0" y="0"/>
                  </a:moveTo>
                  <a:lnTo>
                    <a:pt x="13" y="0"/>
                  </a:lnTo>
                  <a:lnTo>
                    <a:pt x="26" y="0"/>
                  </a:lnTo>
                  <a:lnTo>
                    <a:pt x="13"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242" name="Freeform 449"/>
            <p:cNvSpPr>
              <a:spLocks/>
            </p:cNvSpPr>
            <p:nvPr/>
          </p:nvSpPr>
          <p:spPr bwMode="auto">
            <a:xfrm>
              <a:off x="1253" y="3035"/>
              <a:ext cx="1" cy="25"/>
            </a:xfrm>
            <a:custGeom>
              <a:avLst/>
              <a:gdLst>
                <a:gd name="T0" fmla="*/ 0 w 1"/>
                <a:gd name="T1" fmla="*/ 0 h 25"/>
                <a:gd name="T2" fmla="*/ 0 w 1"/>
                <a:gd name="T3" fmla="*/ 24 h 25"/>
                <a:gd name="T4" fmla="*/ 0 w 1"/>
                <a:gd name="T5" fmla="*/ 10 h 25"/>
                <a:gd name="T6" fmla="*/ 0 w 1"/>
                <a:gd name="T7" fmla="*/ 0 h 25"/>
                <a:gd name="T8" fmla="*/ 0 w 1"/>
                <a:gd name="T9" fmla="*/ 10 h 25"/>
                <a:gd name="T10" fmla="*/ 0 w 1"/>
                <a:gd name="T11" fmla="*/ 0 h 25"/>
                <a:gd name="T12" fmla="*/ 0 60000 65536"/>
                <a:gd name="T13" fmla="*/ 0 60000 65536"/>
                <a:gd name="T14" fmla="*/ 0 60000 65536"/>
                <a:gd name="T15" fmla="*/ 0 60000 65536"/>
                <a:gd name="T16" fmla="*/ 0 60000 65536"/>
                <a:gd name="T17" fmla="*/ 0 60000 65536"/>
                <a:gd name="T18" fmla="*/ 0 w 1"/>
                <a:gd name="T19" fmla="*/ 0 h 25"/>
                <a:gd name="T20" fmla="*/ 1 w 1"/>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1" h="25">
                  <a:moveTo>
                    <a:pt x="0" y="0"/>
                  </a:moveTo>
                  <a:lnTo>
                    <a:pt x="0" y="24"/>
                  </a:lnTo>
                  <a:lnTo>
                    <a:pt x="0" y="10"/>
                  </a:lnTo>
                  <a:lnTo>
                    <a:pt x="0" y="0"/>
                  </a:lnTo>
                  <a:lnTo>
                    <a:pt x="0" y="1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243" name="Freeform 450"/>
            <p:cNvSpPr>
              <a:spLocks/>
            </p:cNvSpPr>
            <p:nvPr/>
          </p:nvSpPr>
          <p:spPr bwMode="auto">
            <a:xfrm>
              <a:off x="1245" y="3052"/>
              <a:ext cx="1" cy="25"/>
            </a:xfrm>
            <a:custGeom>
              <a:avLst/>
              <a:gdLst>
                <a:gd name="T0" fmla="*/ 0 w 1"/>
                <a:gd name="T1" fmla="*/ 0 h 25"/>
                <a:gd name="T2" fmla="*/ 0 w 1"/>
                <a:gd name="T3" fmla="*/ 1 h 25"/>
                <a:gd name="T4" fmla="*/ 0 w 1"/>
                <a:gd name="T5" fmla="*/ 10 h 25"/>
                <a:gd name="T6" fmla="*/ 0 w 1"/>
                <a:gd name="T7" fmla="*/ 24 h 25"/>
                <a:gd name="T8" fmla="*/ 0 w 1"/>
                <a:gd name="T9" fmla="*/ 14 h 25"/>
                <a:gd name="T10" fmla="*/ 0 w 1"/>
                <a:gd name="T11" fmla="*/ 10 h 25"/>
                <a:gd name="T12" fmla="*/ 0 w 1"/>
                <a:gd name="T13" fmla="*/ 4 h 25"/>
                <a:gd name="T14" fmla="*/ 0 w 1"/>
                <a:gd name="T15" fmla="*/ 0 h 25"/>
                <a:gd name="T16" fmla="*/ 0 60000 65536"/>
                <a:gd name="T17" fmla="*/ 0 60000 65536"/>
                <a:gd name="T18" fmla="*/ 0 60000 65536"/>
                <a:gd name="T19" fmla="*/ 0 60000 65536"/>
                <a:gd name="T20" fmla="*/ 0 60000 65536"/>
                <a:gd name="T21" fmla="*/ 0 60000 65536"/>
                <a:gd name="T22" fmla="*/ 0 60000 65536"/>
                <a:gd name="T23" fmla="*/ 0 60000 65536"/>
                <a:gd name="T24" fmla="*/ 0 w 1"/>
                <a:gd name="T25" fmla="*/ 0 h 25"/>
                <a:gd name="T26" fmla="*/ 1 w 1"/>
                <a:gd name="T27" fmla="*/ 25 h 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 h="25">
                  <a:moveTo>
                    <a:pt x="0" y="0"/>
                  </a:moveTo>
                  <a:lnTo>
                    <a:pt x="0" y="1"/>
                  </a:lnTo>
                  <a:lnTo>
                    <a:pt x="0" y="10"/>
                  </a:lnTo>
                  <a:lnTo>
                    <a:pt x="0" y="24"/>
                  </a:lnTo>
                  <a:lnTo>
                    <a:pt x="0" y="14"/>
                  </a:lnTo>
                  <a:lnTo>
                    <a:pt x="0" y="10"/>
                  </a:lnTo>
                  <a:lnTo>
                    <a:pt x="0" y="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244" name="Freeform 451"/>
            <p:cNvSpPr>
              <a:spLocks/>
            </p:cNvSpPr>
            <p:nvPr/>
          </p:nvSpPr>
          <p:spPr bwMode="auto">
            <a:xfrm>
              <a:off x="1268" y="3059"/>
              <a:ext cx="27" cy="26"/>
            </a:xfrm>
            <a:custGeom>
              <a:avLst/>
              <a:gdLst>
                <a:gd name="T0" fmla="*/ 26 w 27"/>
                <a:gd name="T1" fmla="*/ 0 h 26"/>
                <a:gd name="T2" fmla="*/ 22 w 27"/>
                <a:gd name="T3" fmla="*/ 9 h 26"/>
                <a:gd name="T4" fmla="*/ 16 w 27"/>
                <a:gd name="T5" fmla="*/ 15 h 26"/>
                <a:gd name="T6" fmla="*/ 9 w 27"/>
                <a:gd name="T7" fmla="*/ 20 h 26"/>
                <a:gd name="T8" fmla="*/ 0 w 27"/>
                <a:gd name="T9" fmla="*/ 25 h 26"/>
                <a:gd name="T10" fmla="*/ 10 w 27"/>
                <a:gd name="T11" fmla="*/ 20 h 26"/>
                <a:gd name="T12" fmla="*/ 22 w 27"/>
                <a:gd name="T13" fmla="*/ 17 h 26"/>
                <a:gd name="T14" fmla="*/ 26 w 27"/>
                <a:gd name="T15" fmla="*/ 12 h 26"/>
                <a:gd name="T16" fmla="*/ 26 w 27"/>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26"/>
                <a:gd name="T29" fmla="*/ 27 w 27"/>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26">
                  <a:moveTo>
                    <a:pt x="26" y="0"/>
                  </a:moveTo>
                  <a:lnTo>
                    <a:pt x="22" y="9"/>
                  </a:lnTo>
                  <a:lnTo>
                    <a:pt x="16" y="15"/>
                  </a:lnTo>
                  <a:lnTo>
                    <a:pt x="9" y="20"/>
                  </a:lnTo>
                  <a:lnTo>
                    <a:pt x="0" y="25"/>
                  </a:lnTo>
                  <a:lnTo>
                    <a:pt x="10" y="20"/>
                  </a:lnTo>
                  <a:lnTo>
                    <a:pt x="22" y="17"/>
                  </a:lnTo>
                  <a:lnTo>
                    <a:pt x="26" y="12"/>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85245" name="Freeform 452"/>
            <p:cNvSpPr>
              <a:spLocks/>
            </p:cNvSpPr>
            <p:nvPr/>
          </p:nvSpPr>
          <p:spPr bwMode="auto">
            <a:xfrm>
              <a:off x="1145" y="3306"/>
              <a:ext cx="189" cy="65"/>
            </a:xfrm>
            <a:custGeom>
              <a:avLst/>
              <a:gdLst>
                <a:gd name="T0" fmla="*/ 0 w 189"/>
                <a:gd name="T1" fmla="*/ 32 h 65"/>
                <a:gd name="T2" fmla="*/ 0 w 189"/>
                <a:gd name="T3" fmla="*/ 52 h 65"/>
                <a:gd name="T4" fmla="*/ 61 w 189"/>
                <a:gd name="T5" fmla="*/ 64 h 65"/>
                <a:gd name="T6" fmla="*/ 131 w 189"/>
                <a:gd name="T7" fmla="*/ 64 h 65"/>
                <a:gd name="T8" fmla="*/ 184 w 189"/>
                <a:gd name="T9" fmla="*/ 46 h 65"/>
                <a:gd name="T10" fmla="*/ 188 w 189"/>
                <a:gd name="T11" fmla="*/ 0 h 65"/>
                <a:gd name="T12" fmla="*/ 80 w 189"/>
                <a:gd name="T13" fmla="*/ 0 h 65"/>
                <a:gd name="T14" fmla="*/ 0 w 189"/>
                <a:gd name="T15" fmla="*/ 32 h 65"/>
                <a:gd name="T16" fmla="*/ 0 60000 65536"/>
                <a:gd name="T17" fmla="*/ 0 60000 65536"/>
                <a:gd name="T18" fmla="*/ 0 60000 65536"/>
                <a:gd name="T19" fmla="*/ 0 60000 65536"/>
                <a:gd name="T20" fmla="*/ 0 60000 65536"/>
                <a:gd name="T21" fmla="*/ 0 60000 65536"/>
                <a:gd name="T22" fmla="*/ 0 60000 65536"/>
                <a:gd name="T23" fmla="*/ 0 60000 65536"/>
                <a:gd name="T24" fmla="*/ 0 w 189"/>
                <a:gd name="T25" fmla="*/ 0 h 65"/>
                <a:gd name="T26" fmla="*/ 189 w 189"/>
                <a:gd name="T27" fmla="*/ 65 h 6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9" h="65">
                  <a:moveTo>
                    <a:pt x="0" y="32"/>
                  </a:moveTo>
                  <a:lnTo>
                    <a:pt x="0" y="52"/>
                  </a:lnTo>
                  <a:lnTo>
                    <a:pt x="61" y="64"/>
                  </a:lnTo>
                  <a:lnTo>
                    <a:pt x="131" y="64"/>
                  </a:lnTo>
                  <a:lnTo>
                    <a:pt x="184" y="46"/>
                  </a:lnTo>
                  <a:lnTo>
                    <a:pt x="188" y="0"/>
                  </a:lnTo>
                  <a:lnTo>
                    <a:pt x="80" y="0"/>
                  </a:lnTo>
                  <a:lnTo>
                    <a:pt x="0"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85246" name="Freeform 453"/>
            <p:cNvSpPr>
              <a:spLocks/>
            </p:cNvSpPr>
            <p:nvPr/>
          </p:nvSpPr>
          <p:spPr bwMode="auto">
            <a:xfrm>
              <a:off x="1154" y="3330"/>
              <a:ext cx="173" cy="37"/>
            </a:xfrm>
            <a:custGeom>
              <a:avLst/>
              <a:gdLst>
                <a:gd name="T0" fmla="*/ 0 w 173"/>
                <a:gd name="T1" fmla="*/ 10 h 37"/>
                <a:gd name="T2" fmla="*/ 0 w 173"/>
                <a:gd name="T3" fmla="*/ 25 h 37"/>
                <a:gd name="T4" fmla="*/ 53 w 173"/>
                <a:gd name="T5" fmla="*/ 36 h 37"/>
                <a:gd name="T6" fmla="*/ 123 w 173"/>
                <a:gd name="T7" fmla="*/ 36 h 37"/>
                <a:gd name="T8" fmla="*/ 172 w 173"/>
                <a:gd name="T9" fmla="*/ 18 h 37"/>
                <a:gd name="T10" fmla="*/ 172 w 173"/>
                <a:gd name="T11" fmla="*/ 0 h 37"/>
                <a:gd name="T12" fmla="*/ 125 w 173"/>
                <a:gd name="T13" fmla="*/ 18 h 37"/>
                <a:gd name="T14" fmla="*/ 54 w 173"/>
                <a:gd name="T15" fmla="*/ 18 h 37"/>
                <a:gd name="T16" fmla="*/ 0 w 173"/>
                <a:gd name="T17" fmla="*/ 10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3"/>
                <a:gd name="T28" fmla="*/ 0 h 37"/>
                <a:gd name="T29" fmla="*/ 173 w 173"/>
                <a:gd name="T30" fmla="*/ 37 h 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3" h="37">
                  <a:moveTo>
                    <a:pt x="0" y="10"/>
                  </a:moveTo>
                  <a:lnTo>
                    <a:pt x="0" y="25"/>
                  </a:lnTo>
                  <a:lnTo>
                    <a:pt x="53" y="36"/>
                  </a:lnTo>
                  <a:lnTo>
                    <a:pt x="123" y="36"/>
                  </a:lnTo>
                  <a:lnTo>
                    <a:pt x="172" y="18"/>
                  </a:lnTo>
                  <a:lnTo>
                    <a:pt x="172" y="0"/>
                  </a:lnTo>
                  <a:lnTo>
                    <a:pt x="125" y="18"/>
                  </a:lnTo>
                  <a:lnTo>
                    <a:pt x="54" y="18"/>
                  </a:lnTo>
                  <a:lnTo>
                    <a:pt x="0" y="10"/>
                  </a:lnTo>
                </a:path>
              </a:pathLst>
            </a:custGeom>
            <a:solidFill>
              <a:srgbClr val="606060"/>
            </a:solidFill>
            <a:ln w="9525" cap="rnd">
              <a:noFill/>
              <a:round/>
              <a:headEnd type="none" w="sm" len="sm"/>
              <a:tailEnd type="none" w="sm" len="sm"/>
            </a:ln>
          </p:spPr>
          <p:txBody>
            <a:bodyPr/>
            <a:lstStyle/>
            <a:p>
              <a:endParaRPr lang="es-ES"/>
            </a:p>
          </p:txBody>
        </p:sp>
        <p:sp>
          <p:nvSpPr>
            <p:cNvPr id="85247" name="Freeform 454"/>
            <p:cNvSpPr>
              <a:spLocks/>
            </p:cNvSpPr>
            <p:nvPr/>
          </p:nvSpPr>
          <p:spPr bwMode="auto">
            <a:xfrm>
              <a:off x="1092" y="3248"/>
              <a:ext cx="237" cy="186"/>
            </a:xfrm>
            <a:custGeom>
              <a:avLst/>
              <a:gdLst>
                <a:gd name="T0" fmla="*/ 46 w 237"/>
                <a:gd name="T1" fmla="*/ 141 h 186"/>
                <a:gd name="T2" fmla="*/ 46 w 237"/>
                <a:gd name="T3" fmla="*/ 178 h 186"/>
                <a:gd name="T4" fmla="*/ 24 w 237"/>
                <a:gd name="T5" fmla="*/ 185 h 186"/>
                <a:gd name="T6" fmla="*/ 1 w 237"/>
                <a:gd name="T7" fmla="*/ 183 h 186"/>
                <a:gd name="T8" fmla="*/ 0 w 237"/>
                <a:gd name="T9" fmla="*/ 129 h 186"/>
                <a:gd name="T10" fmla="*/ 0 w 237"/>
                <a:gd name="T11" fmla="*/ 99 h 186"/>
                <a:gd name="T12" fmla="*/ 1 w 237"/>
                <a:gd name="T13" fmla="*/ 85 h 186"/>
                <a:gd name="T14" fmla="*/ 0 w 237"/>
                <a:gd name="T15" fmla="*/ 74 h 186"/>
                <a:gd name="T16" fmla="*/ 0 w 237"/>
                <a:gd name="T17" fmla="*/ 65 h 186"/>
                <a:gd name="T18" fmla="*/ 1 w 237"/>
                <a:gd name="T19" fmla="*/ 58 h 186"/>
                <a:gd name="T20" fmla="*/ 12 w 237"/>
                <a:gd name="T21" fmla="*/ 48 h 186"/>
                <a:gd name="T22" fmla="*/ 24 w 237"/>
                <a:gd name="T23" fmla="*/ 41 h 186"/>
                <a:gd name="T24" fmla="*/ 52 w 237"/>
                <a:gd name="T25" fmla="*/ 31 h 186"/>
                <a:gd name="T26" fmla="*/ 94 w 237"/>
                <a:gd name="T27" fmla="*/ 21 h 186"/>
                <a:gd name="T28" fmla="*/ 102 w 237"/>
                <a:gd name="T29" fmla="*/ 21 h 186"/>
                <a:gd name="T30" fmla="*/ 107 w 237"/>
                <a:gd name="T31" fmla="*/ 21 h 186"/>
                <a:gd name="T32" fmla="*/ 109 w 237"/>
                <a:gd name="T33" fmla="*/ 20 h 186"/>
                <a:gd name="T34" fmla="*/ 110 w 237"/>
                <a:gd name="T35" fmla="*/ 17 h 186"/>
                <a:gd name="T36" fmla="*/ 113 w 237"/>
                <a:gd name="T37" fmla="*/ 18 h 186"/>
                <a:gd name="T38" fmla="*/ 118 w 237"/>
                <a:gd name="T39" fmla="*/ 18 h 186"/>
                <a:gd name="T40" fmla="*/ 118 w 237"/>
                <a:gd name="T41" fmla="*/ 15 h 186"/>
                <a:gd name="T42" fmla="*/ 121 w 237"/>
                <a:gd name="T43" fmla="*/ 12 h 186"/>
                <a:gd name="T44" fmla="*/ 126 w 237"/>
                <a:gd name="T45" fmla="*/ 11 h 186"/>
                <a:gd name="T46" fmla="*/ 129 w 237"/>
                <a:gd name="T47" fmla="*/ 11 h 186"/>
                <a:gd name="T48" fmla="*/ 128 w 237"/>
                <a:gd name="T49" fmla="*/ 8 h 186"/>
                <a:gd name="T50" fmla="*/ 134 w 237"/>
                <a:gd name="T51" fmla="*/ 0 h 186"/>
                <a:gd name="T52" fmla="*/ 229 w 237"/>
                <a:gd name="T53" fmla="*/ 1 h 186"/>
                <a:gd name="T54" fmla="*/ 229 w 237"/>
                <a:gd name="T55" fmla="*/ 11 h 186"/>
                <a:gd name="T56" fmla="*/ 229 w 237"/>
                <a:gd name="T57" fmla="*/ 20 h 186"/>
                <a:gd name="T58" fmla="*/ 233 w 237"/>
                <a:gd name="T59" fmla="*/ 26 h 186"/>
                <a:gd name="T60" fmla="*/ 234 w 237"/>
                <a:gd name="T61" fmla="*/ 33 h 186"/>
                <a:gd name="T62" fmla="*/ 236 w 237"/>
                <a:gd name="T63" fmla="*/ 47 h 186"/>
                <a:gd name="T64" fmla="*/ 234 w 237"/>
                <a:gd name="T65" fmla="*/ 53 h 186"/>
                <a:gd name="T66" fmla="*/ 229 w 237"/>
                <a:gd name="T67" fmla="*/ 61 h 186"/>
                <a:gd name="T68" fmla="*/ 227 w 237"/>
                <a:gd name="T69" fmla="*/ 65 h 186"/>
                <a:gd name="T70" fmla="*/ 223 w 237"/>
                <a:gd name="T71" fmla="*/ 68 h 186"/>
                <a:gd name="T72" fmla="*/ 216 w 237"/>
                <a:gd name="T73" fmla="*/ 70 h 186"/>
                <a:gd name="T74" fmla="*/ 206 w 237"/>
                <a:gd name="T75" fmla="*/ 73 h 186"/>
                <a:gd name="T76" fmla="*/ 202 w 237"/>
                <a:gd name="T77" fmla="*/ 79 h 186"/>
                <a:gd name="T78" fmla="*/ 198 w 237"/>
                <a:gd name="T79" fmla="*/ 82 h 186"/>
                <a:gd name="T80" fmla="*/ 190 w 237"/>
                <a:gd name="T81" fmla="*/ 85 h 186"/>
                <a:gd name="T82" fmla="*/ 181 w 237"/>
                <a:gd name="T83" fmla="*/ 89 h 186"/>
                <a:gd name="T84" fmla="*/ 166 w 237"/>
                <a:gd name="T85" fmla="*/ 90 h 186"/>
                <a:gd name="T86" fmla="*/ 153 w 237"/>
                <a:gd name="T87" fmla="*/ 90 h 186"/>
                <a:gd name="T88" fmla="*/ 145 w 237"/>
                <a:gd name="T89" fmla="*/ 90 h 186"/>
                <a:gd name="T90" fmla="*/ 136 w 237"/>
                <a:gd name="T91" fmla="*/ 89 h 186"/>
                <a:gd name="T92" fmla="*/ 129 w 237"/>
                <a:gd name="T93" fmla="*/ 91 h 186"/>
                <a:gd name="T94" fmla="*/ 118 w 237"/>
                <a:gd name="T95" fmla="*/ 91 h 186"/>
                <a:gd name="T96" fmla="*/ 65 w 237"/>
                <a:gd name="T97" fmla="*/ 97 h 186"/>
                <a:gd name="T98" fmla="*/ 53 w 237"/>
                <a:gd name="T99" fmla="*/ 98 h 186"/>
                <a:gd name="T100" fmla="*/ 51 w 237"/>
                <a:gd name="T101" fmla="*/ 101 h 186"/>
                <a:gd name="T102" fmla="*/ 43 w 237"/>
                <a:gd name="T103" fmla="*/ 102 h 186"/>
                <a:gd name="T104" fmla="*/ 48 w 237"/>
                <a:gd name="T105" fmla="*/ 106 h 186"/>
                <a:gd name="T106" fmla="*/ 44 w 237"/>
                <a:gd name="T107" fmla="*/ 113 h 186"/>
                <a:gd name="T108" fmla="*/ 46 w 237"/>
                <a:gd name="T109" fmla="*/ 129 h 186"/>
                <a:gd name="T110" fmla="*/ 46 w 237"/>
                <a:gd name="T111" fmla="*/ 141 h 18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7"/>
                <a:gd name="T169" fmla="*/ 0 h 186"/>
                <a:gd name="T170" fmla="*/ 237 w 237"/>
                <a:gd name="T171" fmla="*/ 186 h 18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7" h="186">
                  <a:moveTo>
                    <a:pt x="46" y="141"/>
                  </a:moveTo>
                  <a:lnTo>
                    <a:pt x="46" y="178"/>
                  </a:lnTo>
                  <a:lnTo>
                    <a:pt x="24" y="185"/>
                  </a:lnTo>
                  <a:lnTo>
                    <a:pt x="1" y="183"/>
                  </a:lnTo>
                  <a:lnTo>
                    <a:pt x="0" y="129"/>
                  </a:lnTo>
                  <a:lnTo>
                    <a:pt x="0" y="99"/>
                  </a:lnTo>
                  <a:lnTo>
                    <a:pt x="1" y="85"/>
                  </a:lnTo>
                  <a:lnTo>
                    <a:pt x="0" y="74"/>
                  </a:lnTo>
                  <a:lnTo>
                    <a:pt x="0" y="65"/>
                  </a:lnTo>
                  <a:lnTo>
                    <a:pt x="1" y="58"/>
                  </a:lnTo>
                  <a:lnTo>
                    <a:pt x="12" y="48"/>
                  </a:lnTo>
                  <a:lnTo>
                    <a:pt x="24" y="41"/>
                  </a:lnTo>
                  <a:lnTo>
                    <a:pt x="52" y="31"/>
                  </a:lnTo>
                  <a:lnTo>
                    <a:pt x="94" y="21"/>
                  </a:lnTo>
                  <a:lnTo>
                    <a:pt x="102" y="21"/>
                  </a:lnTo>
                  <a:lnTo>
                    <a:pt x="107" y="21"/>
                  </a:lnTo>
                  <a:lnTo>
                    <a:pt x="109" y="20"/>
                  </a:lnTo>
                  <a:lnTo>
                    <a:pt x="110" y="17"/>
                  </a:lnTo>
                  <a:lnTo>
                    <a:pt x="113" y="18"/>
                  </a:lnTo>
                  <a:lnTo>
                    <a:pt x="118" y="18"/>
                  </a:lnTo>
                  <a:lnTo>
                    <a:pt x="118" y="15"/>
                  </a:lnTo>
                  <a:lnTo>
                    <a:pt x="121" y="12"/>
                  </a:lnTo>
                  <a:lnTo>
                    <a:pt x="126" y="11"/>
                  </a:lnTo>
                  <a:lnTo>
                    <a:pt x="129" y="11"/>
                  </a:lnTo>
                  <a:lnTo>
                    <a:pt x="128" y="8"/>
                  </a:lnTo>
                  <a:lnTo>
                    <a:pt x="134" y="0"/>
                  </a:lnTo>
                  <a:lnTo>
                    <a:pt x="229" y="1"/>
                  </a:lnTo>
                  <a:lnTo>
                    <a:pt x="229" y="11"/>
                  </a:lnTo>
                  <a:lnTo>
                    <a:pt x="229" y="20"/>
                  </a:lnTo>
                  <a:lnTo>
                    <a:pt x="233" y="26"/>
                  </a:lnTo>
                  <a:lnTo>
                    <a:pt x="234" y="33"/>
                  </a:lnTo>
                  <a:lnTo>
                    <a:pt x="236" y="47"/>
                  </a:lnTo>
                  <a:lnTo>
                    <a:pt x="234" y="53"/>
                  </a:lnTo>
                  <a:lnTo>
                    <a:pt x="229" y="61"/>
                  </a:lnTo>
                  <a:lnTo>
                    <a:pt x="227" y="65"/>
                  </a:lnTo>
                  <a:lnTo>
                    <a:pt x="223" y="68"/>
                  </a:lnTo>
                  <a:lnTo>
                    <a:pt x="216" y="70"/>
                  </a:lnTo>
                  <a:lnTo>
                    <a:pt x="206" y="73"/>
                  </a:lnTo>
                  <a:lnTo>
                    <a:pt x="202" y="79"/>
                  </a:lnTo>
                  <a:lnTo>
                    <a:pt x="198" y="82"/>
                  </a:lnTo>
                  <a:lnTo>
                    <a:pt x="190" y="85"/>
                  </a:lnTo>
                  <a:lnTo>
                    <a:pt x="181" y="89"/>
                  </a:lnTo>
                  <a:lnTo>
                    <a:pt x="166" y="90"/>
                  </a:lnTo>
                  <a:lnTo>
                    <a:pt x="153" y="90"/>
                  </a:lnTo>
                  <a:lnTo>
                    <a:pt x="145" y="90"/>
                  </a:lnTo>
                  <a:lnTo>
                    <a:pt x="136" y="89"/>
                  </a:lnTo>
                  <a:lnTo>
                    <a:pt x="129" y="91"/>
                  </a:lnTo>
                  <a:lnTo>
                    <a:pt x="118" y="91"/>
                  </a:lnTo>
                  <a:lnTo>
                    <a:pt x="65" y="97"/>
                  </a:lnTo>
                  <a:lnTo>
                    <a:pt x="53" y="98"/>
                  </a:lnTo>
                  <a:lnTo>
                    <a:pt x="51" y="101"/>
                  </a:lnTo>
                  <a:lnTo>
                    <a:pt x="43" y="102"/>
                  </a:lnTo>
                  <a:lnTo>
                    <a:pt x="48" y="106"/>
                  </a:lnTo>
                  <a:lnTo>
                    <a:pt x="44" y="113"/>
                  </a:lnTo>
                  <a:lnTo>
                    <a:pt x="46" y="129"/>
                  </a:lnTo>
                  <a:lnTo>
                    <a:pt x="46" y="141"/>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248" name="Freeform 455"/>
            <p:cNvSpPr>
              <a:spLocks/>
            </p:cNvSpPr>
            <p:nvPr/>
          </p:nvSpPr>
          <p:spPr bwMode="auto">
            <a:xfrm>
              <a:off x="1096" y="3260"/>
              <a:ext cx="230" cy="167"/>
            </a:xfrm>
            <a:custGeom>
              <a:avLst/>
              <a:gdLst>
                <a:gd name="T0" fmla="*/ 221 w 230"/>
                <a:gd name="T1" fmla="*/ 9 h 167"/>
                <a:gd name="T2" fmla="*/ 226 w 230"/>
                <a:gd name="T3" fmla="*/ 20 h 167"/>
                <a:gd name="T4" fmla="*/ 221 w 230"/>
                <a:gd name="T5" fmla="*/ 52 h 167"/>
                <a:gd name="T6" fmla="*/ 208 w 230"/>
                <a:gd name="T7" fmla="*/ 52 h 167"/>
                <a:gd name="T8" fmla="*/ 195 w 230"/>
                <a:gd name="T9" fmla="*/ 66 h 167"/>
                <a:gd name="T10" fmla="*/ 161 w 230"/>
                <a:gd name="T11" fmla="*/ 72 h 167"/>
                <a:gd name="T12" fmla="*/ 131 w 230"/>
                <a:gd name="T13" fmla="*/ 72 h 167"/>
                <a:gd name="T14" fmla="*/ 143 w 230"/>
                <a:gd name="T15" fmla="*/ 61 h 167"/>
                <a:gd name="T16" fmla="*/ 128 w 230"/>
                <a:gd name="T17" fmla="*/ 72 h 167"/>
                <a:gd name="T18" fmla="*/ 113 w 230"/>
                <a:gd name="T19" fmla="*/ 76 h 167"/>
                <a:gd name="T20" fmla="*/ 123 w 230"/>
                <a:gd name="T21" fmla="*/ 69 h 167"/>
                <a:gd name="T22" fmla="*/ 107 w 230"/>
                <a:gd name="T23" fmla="*/ 78 h 167"/>
                <a:gd name="T24" fmla="*/ 55 w 230"/>
                <a:gd name="T25" fmla="*/ 83 h 167"/>
                <a:gd name="T26" fmla="*/ 41 w 230"/>
                <a:gd name="T27" fmla="*/ 88 h 167"/>
                <a:gd name="T28" fmla="*/ 28 w 230"/>
                <a:gd name="T29" fmla="*/ 85 h 167"/>
                <a:gd name="T30" fmla="*/ 39 w 230"/>
                <a:gd name="T31" fmla="*/ 89 h 167"/>
                <a:gd name="T32" fmla="*/ 41 w 230"/>
                <a:gd name="T33" fmla="*/ 98 h 167"/>
                <a:gd name="T34" fmla="*/ 27 w 230"/>
                <a:gd name="T35" fmla="*/ 163 h 167"/>
                <a:gd name="T36" fmla="*/ 1 w 230"/>
                <a:gd name="T37" fmla="*/ 163 h 167"/>
                <a:gd name="T38" fmla="*/ 0 w 230"/>
                <a:gd name="T39" fmla="*/ 63 h 167"/>
                <a:gd name="T40" fmla="*/ 6 w 230"/>
                <a:gd name="T41" fmla="*/ 46 h 167"/>
                <a:gd name="T42" fmla="*/ 31 w 230"/>
                <a:gd name="T43" fmla="*/ 31 h 167"/>
                <a:gd name="T44" fmla="*/ 90 w 230"/>
                <a:gd name="T45" fmla="*/ 13 h 167"/>
                <a:gd name="T46" fmla="*/ 107 w 230"/>
                <a:gd name="T47" fmla="*/ 20 h 167"/>
                <a:gd name="T48" fmla="*/ 116 w 230"/>
                <a:gd name="T49" fmla="*/ 21 h 167"/>
                <a:gd name="T50" fmla="*/ 106 w 230"/>
                <a:gd name="T51" fmla="*/ 12 h 167"/>
                <a:gd name="T52" fmla="*/ 112 w 230"/>
                <a:gd name="T53" fmla="*/ 10 h 167"/>
                <a:gd name="T54" fmla="*/ 118 w 230"/>
                <a:gd name="T55" fmla="*/ 16 h 167"/>
                <a:gd name="T56" fmla="*/ 120 w 230"/>
                <a:gd name="T57" fmla="*/ 12 h 167"/>
                <a:gd name="T58" fmla="*/ 117 w 230"/>
                <a:gd name="T59" fmla="*/ 6 h 167"/>
                <a:gd name="T60" fmla="*/ 132 w 230"/>
                <a:gd name="T61" fmla="*/ 10 h 167"/>
                <a:gd name="T62" fmla="*/ 131 w 230"/>
                <a:gd name="T63" fmla="*/ 6 h 167"/>
                <a:gd name="T64" fmla="*/ 128 w 230"/>
                <a:gd name="T65" fmla="*/ 0 h 167"/>
                <a:gd name="T66" fmla="*/ 142 w 230"/>
                <a:gd name="T67" fmla="*/ 4 h 167"/>
                <a:gd name="T68" fmla="*/ 167 w 230"/>
                <a:gd name="T69" fmla="*/ 9 h 167"/>
                <a:gd name="T70" fmla="*/ 174 w 230"/>
                <a:gd name="T71" fmla="*/ 2 h 167"/>
                <a:gd name="T72" fmla="*/ 180 w 230"/>
                <a:gd name="T73" fmla="*/ 10 h 167"/>
                <a:gd name="T74" fmla="*/ 194 w 230"/>
                <a:gd name="T75" fmla="*/ 6 h 167"/>
                <a:gd name="T76" fmla="*/ 198 w 230"/>
                <a:gd name="T77" fmla="*/ 12 h 167"/>
                <a:gd name="T78" fmla="*/ 216 w 230"/>
                <a:gd name="T79" fmla="*/ 10 h 167"/>
                <a:gd name="T80" fmla="*/ 221 w 230"/>
                <a:gd name="T81" fmla="*/ 1 h 16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167"/>
                <a:gd name="T125" fmla="*/ 230 w 230"/>
                <a:gd name="T126" fmla="*/ 167 h 16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167">
                  <a:moveTo>
                    <a:pt x="221" y="1"/>
                  </a:moveTo>
                  <a:lnTo>
                    <a:pt x="221" y="9"/>
                  </a:lnTo>
                  <a:lnTo>
                    <a:pt x="224" y="6"/>
                  </a:lnTo>
                  <a:lnTo>
                    <a:pt x="226" y="20"/>
                  </a:lnTo>
                  <a:lnTo>
                    <a:pt x="229" y="36"/>
                  </a:lnTo>
                  <a:lnTo>
                    <a:pt x="221" y="52"/>
                  </a:lnTo>
                  <a:lnTo>
                    <a:pt x="207" y="58"/>
                  </a:lnTo>
                  <a:lnTo>
                    <a:pt x="208" y="52"/>
                  </a:lnTo>
                  <a:lnTo>
                    <a:pt x="200" y="59"/>
                  </a:lnTo>
                  <a:lnTo>
                    <a:pt x="195" y="66"/>
                  </a:lnTo>
                  <a:lnTo>
                    <a:pt x="180" y="71"/>
                  </a:lnTo>
                  <a:lnTo>
                    <a:pt x="161" y="72"/>
                  </a:lnTo>
                  <a:lnTo>
                    <a:pt x="141" y="73"/>
                  </a:lnTo>
                  <a:lnTo>
                    <a:pt x="131" y="72"/>
                  </a:lnTo>
                  <a:lnTo>
                    <a:pt x="139" y="70"/>
                  </a:lnTo>
                  <a:lnTo>
                    <a:pt x="143" y="61"/>
                  </a:lnTo>
                  <a:lnTo>
                    <a:pt x="136" y="69"/>
                  </a:lnTo>
                  <a:lnTo>
                    <a:pt x="128" y="72"/>
                  </a:lnTo>
                  <a:lnTo>
                    <a:pt x="121" y="78"/>
                  </a:lnTo>
                  <a:lnTo>
                    <a:pt x="113" y="76"/>
                  </a:lnTo>
                  <a:lnTo>
                    <a:pt x="118" y="71"/>
                  </a:lnTo>
                  <a:lnTo>
                    <a:pt x="123" y="69"/>
                  </a:lnTo>
                  <a:lnTo>
                    <a:pt x="115" y="71"/>
                  </a:lnTo>
                  <a:lnTo>
                    <a:pt x="107" y="78"/>
                  </a:lnTo>
                  <a:lnTo>
                    <a:pt x="82" y="79"/>
                  </a:lnTo>
                  <a:lnTo>
                    <a:pt x="55" y="83"/>
                  </a:lnTo>
                  <a:lnTo>
                    <a:pt x="43" y="86"/>
                  </a:lnTo>
                  <a:lnTo>
                    <a:pt x="41" y="88"/>
                  </a:lnTo>
                  <a:lnTo>
                    <a:pt x="37" y="86"/>
                  </a:lnTo>
                  <a:lnTo>
                    <a:pt x="28" y="85"/>
                  </a:lnTo>
                  <a:lnTo>
                    <a:pt x="31" y="87"/>
                  </a:lnTo>
                  <a:lnTo>
                    <a:pt x="39" y="89"/>
                  </a:lnTo>
                  <a:lnTo>
                    <a:pt x="42" y="92"/>
                  </a:lnTo>
                  <a:lnTo>
                    <a:pt x="41" y="98"/>
                  </a:lnTo>
                  <a:lnTo>
                    <a:pt x="41" y="160"/>
                  </a:lnTo>
                  <a:lnTo>
                    <a:pt x="27" y="163"/>
                  </a:lnTo>
                  <a:lnTo>
                    <a:pt x="14" y="166"/>
                  </a:lnTo>
                  <a:lnTo>
                    <a:pt x="1" y="163"/>
                  </a:lnTo>
                  <a:lnTo>
                    <a:pt x="1" y="80"/>
                  </a:lnTo>
                  <a:lnTo>
                    <a:pt x="0" y="63"/>
                  </a:lnTo>
                  <a:lnTo>
                    <a:pt x="0" y="52"/>
                  </a:lnTo>
                  <a:lnTo>
                    <a:pt x="6" y="46"/>
                  </a:lnTo>
                  <a:lnTo>
                    <a:pt x="11" y="37"/>
                  </a:lnTo>
                  <a:lnTo>
                    <a:pt x="31" y="31"/>
                  </a:lnTo>
                  <a:lnTo>
                    <a:pt x="55" y="22"/>
                  </a:lnTo>
                  <a:lnTo>
                    <a:pt x="90" y="13"/>
                  </a:lnTo>
                  <a:lnTo>
                    <a:pt x="102" y="12"/>
                  </a:lnTo>
                  <a:lnTo>
                    <a:pt x="107" y="20"/>
                  </a:lnTo>
                  <a:lnTo>
                    <a:pt x="124" y="30"/>
                  </a:lnTo>
                  <a:lnTo>
                    <a:pt x="116" y="21"/>
                  </a:lnTo>
                  <a:lnTo>
                    <a:pt x="109" y="18"/>
                  </a:lnTo>
                  <a:lnTo>
                    <a:pt x="106" y="12"/>
                  </a:lnTo>
                  <a:lnTo>
                    <a:pt x="107" y="10"/>
                  </a:lnTo>
                  <a:lnTo>
                    <a:pt x="112" y="10"/>
                  </a:lnTo>
                  <a:lnTo>
                    <a:pt x="115" y="12"/>
                  </a:lnTo>
                  <a:lnTo>
                    <a:pt x="118" y="16"/>
                  </a:lnTo>
                  <a:lnTo>
                    <a:pt x="125" y="19"/>
                  </a:lnTo>
                  <a:lnTo>
                    <a:pt x="120" y="12"/>
                  </a:lnTo>
                  <a:lnTo>
                    <a:pt x="116" y="9"/>
                  </a:lnTo>
                  <a:lnTo>
                    <a:pt x="117" y="6"/>
                  </a:lnTo>
                  <a:lnTo>
                    <a:pt x="123" y="3"/>
                  </a:lnTo>
                  <a:lnTo>
                    <a:pt x="132" y="10"/>
                  </a:lnTo>
                  <a:lnTo>
                    <a:pt x="139" y="14"/>
                  </a:lnTo>
                  <a:lnTo>
                    <a:pt x="131" y="6"/>
                  </a:lnTo>
                  <a:lnTo>
                    <a:pt x="128" y="1"/>
                  </a:lnTo>
                  <a:lnTo>
                    <a:pt x="128" y="0"/>
                  </a:lnTo>
                  <a:lnTo>
                    <a:pt x="135" y="0"/>
                  </a:lnTo>
                  <a:lnTo>
                    <a:pt x="142" y="4"/>
                  </a:lnTo>
                  <a:lnTo>
                    <a:pt x="147" y="8"/>
                  </a:lnTo>
                  <a:lnTo>
                    <a:pt x="167" y="9"/>
                  </a:lnTo>
                  <a:lnTo>
                    <a:pt x="166" y="4"/>
                  </a:lnTo>
                  <a:lnTo>
                    <a:pt x="174" y="2"/>
                  </a:lnTo>
                  <a:lnTo>
                    <a:pt x="174" y="9"/>
                  </a:lnTo>
                  <a:lnTo>
                    <a:pt x="180" y="10"/>
                  </a:lnTo>
                  <a:lnTo>
                    <a:pt x="195" y="12"/>
                  </a:lnTo>
                  <a:lnTo>
                    <a:pt x="194" y="6"/>
                  </a:lnTo>
                  <a:lnTo>
                    <a:pt x="198" y="6"/>
                  </a:lnTo>
                  <a:lnTo>
                    <a:pt x="198" y="12"/>
                  </a:lnTo>
                  <a:lnTo>
                    <a:pt x="207" y="12"/>
                  </a:lnTo>
                  <a:lnTo>
                    <a:pt x="216" y="10"/>
                  </a:lnTo>
                  <a:lnTo>
                    <a:pt x="216" y="4"/>
                  </a:lnTo>
                  <a:lnTo>
                    <a:pt x="221" y="1"/>
                  </a:lnTo>
                </a:path>
              </a:pathLst>
            </a:custGeom>
            <a:solidFill>
              <a:srgbClr val="808080"/>
            </a:solidFill>
            <a:ln w="9525" cap="rnd">
              <a:noFill/>
              <a:round/>
              <a:headEnd type="none" w="sm" len="sm"/>
              <a:tailEnd type="none" w="sm" len="sm"/>
            </a:ln>
          </p:spPr>
          <p:txBody>
            <a:bodyPr/>
            <a:lstStyle/>
            <a:p>
              <a:endParaRPr lang="es-ES"/>
            </a:p>
          </p:txBody>
        </p:sp>
        <p:sp>
          <p:nvSpPr>
            <p:cNvPr id="85249" name="Freeform 456"/>
            <p:cNvSpPr>
              <a:spLocks/>
            </p:cNvSpPr>
            <p:nvPr/>
          </p:nvSpPr>
          <p:spPr bwMode="auto">
            <a:xfrm>
              <a:off x="1123" y="3313"/>
              <a:ext cx="94" cy="26"/>
            </a:xfrm>
            <a:custGeom>
              <a:avLst/>
              <a:gdLst>
                <a:gd name="T0" fmla="*/ 93 w 94"/>
                <a:gd name="T1" fmla="*/ 0 h 26"/>
                <a:gd name="T2" fmla="*/ 67 w 94"/>
                <a:gd name="T3" fmla="*/ 0 h 26"/>
                <a:gd name="T4" fmla="*/ 43 w 94"/>
                <a:gd name="T5" fmla="*/ 7 h 26"/>
                <a:gd name="T6" fmla="*/ 26 w 94"/>
                <a:gd name="T7" fmla="*/ 8 h 26"/>
                <a:gd name="T8" fmla="*/ 11 w 94"/>
                <a:gd name="T9" fmla="*/ 11 h 26"/>
                <a:gd name="T10" fmla="*/ 6 w 94"/>
                <a:gd name="T11" fmla="*/ 19 h 26"/>
                <a:gd name="T12" fmla="*/ 0 w 94"/>
                <a:gd name="T13" fmla="*/ 25 h 26"/>
                <a:gd name="T14" fmla="*/ 6 w 94"/>
                <a:gd name="T15" fmla="*/ 22 h 26"/>
                <a:gd name="T16" fmla="*/ 12 w 94"/>
                <a:gd name="T17" fmla="*/ 12 h 26"/>
                <a:gd name="T18" fmla="*/ 32 w 94"/>
                <a:gd name="T19" fmla="*/ 9 h 26"/>
                <a:gd name="T20" fmla="*/ 43 w 94"/>
                <a:gd name="T21" fmla="*/ 9 h 26"/>
                <a:gd name="T22" fmla="*/ 53 w 94"/>
                <a:gd name="T23" fmla="*/ 7 h 26"/>
                <a:gd name="T24" fmla="*/ 70 w 94"/>
                <a:gd name="T25" fmla="*/ 2 h 26"/>
                <a:gd name="T26" fmla="*/ 93 w 94"/>
                <a:gd name="T27" fmla="*/ 0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4"/>
                <a:gd name="T43" fmla="*/ 0 h 26"/>
                <a:gd name="T44" fmla="*/ 94 w 94"/>
                <a:gd name="T45" fmla="*/ 26 h 2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4" h="26">
                  <a:moveTo>
                    <a:pt x="93" y="0"/>
                  </a:moveTo>
                  <a:lnTo>
                    <a:pt x="67" y="0"/>
                  </a:lnTo>
                  <a:lnTo>
                    <a:pt x="43" y="7"/>
                  </a:lnTo>
                  <a:lnTo>
                    <a:pt x="26" y="8"/>
                  </a:lnTo>
                  <a:lnTo>
                    <a:pt x="11" y="11"/>
                  </a:lnTo>
                  <a:lnTo>
                    <a:pt x="6" y="19"/>
                  </a:lnTo>
                  <a:lnTo>
                    <a:pt x="0" y="25"/>
                  </a:lnTo>
                  <a:lnTo>
                    <a:pt x="6" y="22"/>
                  </a:lnTo>
                  <a:lnTo>
                    <a:pt x="12" y="12"/>
                  </a:lnTo>
                  <a:lnTo>
                    <a:pt x="32" y="9"/>
                  </a:lnTo>
                  <a:lnTo>
                    <a:pt x="43" y="9"/>
                  </a:lnTo>
                  <a:lnTo>
                    <a:pt x="53" y="7"/>
                  </a:lnTo>
                  <a:lnTo>
                    <a:pt x="70" y="2"/>
                  </a:lnTo>
                  <a:lnTo>
                    <a:pt x="93" y="0"/>
                  </a:lnTo>
                </a:path>
              </a:pathLst>
            </a:custGeom>
            <a:solidFill>
              <a:srgbClr val="606060"/>
            </a:solidFill>
            <a:ln w="9525" cap="rnd">
              <a:noFill/>
              <a:round/>
              <a:headEnd type="none" w="sm" len="sm"/>
              <a:tailEnd type="none" w="sm" len="sm"/>
            </a:ln>
          </p:spPr>
          <p:txBody>
            <a:bodyPr/>
            <a:lstStyle/>
            <a:p>
              <a:endParaRPr lang="es-ES"/>
            </a:p>
          </p:txBody>
        </p:sp>
        <p:sp>
          <p:nvSpPr>
            <p:cNvPr id="85250" name="Freeform 457"/>
            <p:cNvSpPr>
              <a:spLocks/>
            </p:cNvSpPr>
            <p:nvPr/>
          </p:nvSpPr>
          <p:spPr bwMode="auto">
            <a:xfrm>
              <a:off x="1266" y="3290"/>
              <a:ext cx="29" cy="28"/>
            </a:xfrm>
            <a:custGeom>
              <a:avLst/>
              <a:gdLst>
                <a:gd name="T0" fmla="*/ 28 w 29"/>
                <a:gd name="T1" fmla="*/ 0 h 28"/>
                <a:gd name="T2" fmla="*/ 13 w 29"/>
                <a:gd name="T3" fmla="*/ 27 h 28"/>
                <a:gd name="T4" fmla="*/ 0 w 29"/>
                <a:gd name="T5" fmla="*/ 11 h 28"/>
                <a:gd name="T6" fmla="*/ 28 w 29"/>
                <a:gd name="T7" fmla="*/ 0 h 28"/>
                <a:gd name="T8" fmla="*/ 0 60000 65536"/>
                <a:gd name="T9" fmla="*/ 0 60000 65536"/>
                <a:gd name="T10" fmla="*/ 0 60000 65536"/>
                <a:gd name="T11" fmla="*/ 0 60000 65536"/>
                <a:gd name="T12" fmla="*/ 0 w 29"/>
                <a:gd name="T13" fmla="*/ 0 h 28"/>
                <a:gd name="T14" fmla="*/ 29 w 29"/>
                <a:gd name="T15" fmla="*/ 28 h 28"/>
              </a:gdLst>
              <a:ahLst/>
              <a:cxnLst>
                <a:cxn ang="T8">
                  <a:pos x="T0" y="T1"/>
                </a:cxn>
                <a:cxn ang="T9">
                  <a:pos x="T2" y="T3"/>
                </a:cxn>
                <a:cxn ang="T10">
                  <a:pos x="T4" y="T5"/>
                </a:cxn>
                <a:cxn ang="T11">
                  <a:pos x="T6" y="T7"/>
                </a:cxn>
              </a:cxnLst>
              <a:rect l="T12" t="T13" r="T14" b="T15"/>
              <a:pathLst>
                <a:path w="29" h="28">
                  <a:moveTo>
                    <a:pt x="28" y="0"/>
                  </a:moveTo>
                  <a:lnTo>
                    <a:pt x="13" y="27"/>
                  </a:lnTo>
                  <a:lnTo>
                    <a:pt x="0" y="11"/>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85251" name="Freeform 458"/>
            <p:cNvSpPr>
              <a:spLocks/>
            </p:cNvSpPr>
            <p:nvPr/>
          </p:nvSpPr>
          <p:spPr bwMode="auto">
            <a:xfrm>
              <a:off x="1305" y="3280"/>
              <a:ext cx="29" cy="27"/>
            </a:xfrm>
            <a:custGeom>
              <a:avLst/>
              <a:gdLst>
                <a:gd name="T0" fmla="*/ 28 w 29"/>
                <a:gd name="T1" fmla="*/ 0 h 27"/>
                <a:gd name="T2" fmla="*/ 20 w 29"/>
                <a:gd name="T3" fmla="*/ 16 h 27"/>
                <a:gd name="T4" fmla="*/ 0 w 29"/>
                <a:gd name="T5" fmla="*/ 26 h 27"/>
                <a:gd name="T6" fmla="*/ 20 w 29"/>
                <a:gd name="T7" fmla="*/ 26 h 27"/>
                <a:gd name="T8" fmla="*/ 28 w 29"/>
                <a:gd name="T9" fmla="*/ 0 h 27"/>
                <a:gd name="T10" fmla="*/ 0 60000 65536"/>
                <a:gd name="T11" fmla="*/ 0 60000 65536"/>
                <a:gd name="T12" fmla="*/ 0 60000 65536"/>
                <a:gd name="T13" fmla="*/ 0 60000 65536"/>
                <a:gd name="T14" fmla="*/ 0 60000 65536"/>
                <a:gd name="T15" fmla="*/ 0 w 29"/>
                <a:gd name="T16" fmla="*/ 0 h 27"/>
                <a:gd name="T17" fmla="*/ 29 w 29"/>
                <a:gd name="T18" fmla="*/ 27 h 27"/>
              </a:gdLst>
              <a:ahLst/>
              <a:cxnLst>
                <a:cxn ang="T10">
                  <a:pos x="T0" y="T1"/>
                </a:cxn>
                <a:cxn ang="T11">
                  <a:pos x="T2" y="T3"/>
                </a:cxn>
                <a:cxn ang="T12">
                  <a:pos x="T4" y="T5"/>
                </a:cxn>
                <a:cxn ang="T13">
                  <a:pos x="T6" y="T7"/>
                </a:cxn>
                <a:cxn ang="T14">
                  <a:pos x="T8" y="T9"/>
                </a:cxn>
              </a:cxnLst>
              <a:rect l="T15" t="T16" r="T17" b="T18"/>
              <a:pathLst>
                <a:path w="29" h="27">
                  <a:moveTo>
                    <a:pt x="28" y="0"/>
                  </a:moveTo>
                  <a:lnTo>
                    <a:pt x="20" y="16"/>
                  </a:lnTo>
                  <a:lnTo>
                    <a:pt x="0" y="26"/>
                  </a:lnTo>
                  <a:lnTo>
                    <a:pt x="20" y="26"/>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85252" name="Freeform 459"/>
            <p:cNvSpPr>
              <a:spLocks/>
            </p:cNvSpPr>
            <p:nvPr/>
          </p:nvSpPr>
          <p:spPr bwMode="auto">
            <a:xfrm>
              <a:off x="1218" y="3274"/>
              <a:ext cx="28" cy="28"/>
            </a:xfrm>
            <a:custGeom>
              <a:avLst/>
              <a:gdLst>
                <a:gd name="T0" fmla="*/ 27 w 28"/>
                <a:gd name="T1" fmla="*/ 0 h 28"/>
                <a:gd name="T2" fmla="*/ 14 w 28"/>
                <a:gd name="T3" fmla="*/ 2 h 28"/>
                <a:gd name="T4" fmla="*/ 11 w 28"/>
                <a:gd name="T5" fmla="*/ 7 h 28"/>
                <a:gd name="T6" fmla="*/ 11 w 28"/>
                <a:gd name="T7" fmla="*/ 15 h 28"/>
                <a:gd name="T8" fmla="*/ 10 w 28"/>
                <a:gd name="T9" fmla="*/ 21 h 28"/>
                <a:gd name="T10" fmla="*/ 0 w 28"/>
                <a:gd name="T11" fmla="*/ 27 h 28"/>
                <a:gd name="T12" fmla="*/ 13 w 28"/>
                <a:gd name="T13" fmla="*/ 24 h 28"/>
                <a:gd name="T14" fmla="*/ 16 w 28"/>
                <a:gd name="T15" fmla="*/ 9 h 28"/>
                <a:gd name="T16" fmla="*/ 27 w 28"/>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8"/>
                <a:gd name="T29" fmla="*/ 28 w 28"/>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8">
                  <a:moveTo>
                    <a:pt x="27" y="0"/>
                  </a:moveTo>
                  <a:lnTo>
                    <a:pt x="14" y="2"/>
                  </a:lnTo>
                  <a:lnTo>
                    <a:pt x="11" y="7"/>
                  </a:lnTo>
                  <a:lnTo>
                    <a:pt x="11" y="15"/>
                  </a:lnTo>
                  <a:lnTo>
                    <a:pt x="10" y="21"/>
                  </a:lnTo>
                  <a:lnTo>
                    <a:pt x="0" y="27"/>
                  </a:lnTo>
                  <a:lnTo>
                    <a:pt x="13" y="24"/>
                  </a:lnTo>
                  <a:lnTo>
                    <a:pt x="16" y="9"/>
                  </a:lnTo>
                  <a:lnTo>
                    <a:pt x="27" y="0"/>
                  </a:lnTo>
                </a:path>
              </a:pathLst>
            </a:custGeom>
            <a:solidFill>
              <a:srgbClr val="606060"/>
            </a:solidFill>
            <a:ln w="9525" cap="rnd">
              <a:noFill/>
              <a:round/>
              <a:headEnd type="none" w="sm" len="sm"/>
              <a:tailEnd type="none" w="sm" len="sm"/>
            </a:ln>
          </p:spPr>
          <p:txBody>
            <a:bodyPr/>
            <a:lstStyle/>
            <a:p>
              <a:endParaRPr lang="es-ES"/>
            </a:p>
          </p:txBody>
        </p:sp>
        <p:sp>
          <p:nvSpPr>
            <p:cNvPr id="85253" name="Freeform 460"/>
            <p:cNvSpPr>
              <a:spLocks/>
            </p:cNvSpPr>
            <p:nvPr/>
          </p:nvSpPr>
          <p:spPr bwMode="auto">
            <a:xfrm>
              <a:off x="1238" y="3092"/>
              <a:ext cx="27" cy="41"/>
            </a:xfrm>
            <a:custGeom>
              <a:avLst/>
              <a:gdLst>
                <a:gd name="T0" fmla="*/ 20 w 27"/>
                <a:gd name="T1" fmla="*/ 0 h 41"/>
                <a:gd name="T2" fmla="*/ 13 w 27"/>
                <a:gd name="T3" fmla="*/ 3 h 41"/>
                <a:gd name="T4" fmla="*/ 13 w 27"/>
                <a:gd name="T5" fmla="*/ 11 h 41"/>
                <a:gd name="T6" fmla="*/ 2 w 27"/>
                <a:gd name="T7" fmla="*/ 18 h 41"/>
                <a:gd name="T8" fmla="*/ 0 w 27"/>
                <a:gd name="T9" fmla="*/ 25 h 41"/>
                <a:gd name="T10" fmla="*/ 0 w 27"/>
                <a:gd name="T11" fmla="*/ 33 h 41"/>
                <a:gd name="T12" fmla="*/ 0 w 27"/>
                <a:gd name="T13" fmla="*/ 40 h 41"/>
                <a:gd name="T14" fmla="*/ 26 w 27"/>
                <a:gd name="T15" fmla="*/ 16 h 41"/>
                <a:gd name="T16" fmla="*/ 20 w 27"/>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41"/>
                <a:gd name="T29" fmla="*/ 27 w 27"/>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41">
                  <a:moveTo>
                    <a:pt x="20" y="0"/>
                  </a:moveTo>
                  <a:lnTo>
                    <a:pt x="13" y="3"/>
                  </a:lnTo>
                  <a:lnTo>
                    <a:pt x="13" y="11"/>
                  </a:lnTo>
                  <a:lnTo>
                    <a:pt x="2" y="18"/>
                  </a:lnTo>
                  <a:lnTo>
                    <a:pt x="0" y="25"/>
                  </a:lnTo>
                  <a:lnTo>
                    <a:pt x="0" y="33"/>
                  </a:lnTo>
                  <a:lnTo>
                    <a:pt x="0" y="40"/>
                  </a:lnTo>
                  <a:lnTo>
                    <a:pt x="26" y="16"/>
                  </a:lnTo>
                  <a:lnTo>
                    <a:pt x="20" y="0"/>
                  </a:lnTo>
                </a:path>
              </a:pathLst>
            </a:custGeom>
            <a:solidFill>
              <a:srgbClr val="400000"/>
            </a:solidFill>
            <a:ln w="12700" cap="rnd">
              <a:solidFill>
                <a:srgbClr val="000000"/>
              </a:solidFill>
              <a:round/>
              <a:headEnd type="none" w="sm" len="sm"/>
              <a:tailEnd type="none" w="sm" len="sm"/>
            </a:ln>
          </p:spPr>
          <p:txBody>
            <a:bodyPr/>
            <a:lstStyle/>
            <a:p>
              <a:endParaRPr lang="es-ES"/>
            </a:p>
          </p:txBody>
        </p:sp>
        <p:sp>
          <p:nvSpPr>
            <p:cNvPr id="85254" name="Freeform 461"/>
            <p:cNvSpPr>
              <a:spLocks/>
            </p:cNvSpPr>
            <p:nvPr/>
          </p:nvSpPr>
          <p:spPr bwMode="auto">
            <a:xfrm>
              <a:off x="1252" y="3068"/>
              <a:ext cx="49" cy="32"/>
            </a:xfrm>
            <a:custGeom>
              <a:avLst/>
              <a:gdLst>
                <a:gd name="T0" fmla="*/ 45 w 49"/>
                <a:gd name="T1" fmla="*/ 0 h 32"/>
                <a:gd name="T2" fmla="*/ 37 w 49"/>
                <a:gd name="T3" fmla="*/ 0 h 32"/>
                <a:gd name="T4" fmla="*/ 27 w 49"/>
                <a:gd name="T5" fmla="*/ 4 h 32"/>
                <a:gd name="T6" fmla="*/ 14 w 49"/>
                <a:gd name="T7" fmla="*/ 8 h 32"/>
                <a:gd name="T8" fmla="*/ 8 w 49"/>
                <a:gd name="T9" fmla="*/ 14 h 32"/>
                <a:gd name="T10" fmla="*/ 0 w 49"/>
                <a:gd name="T11" fmla="*/ 19 h 32"/>
                <a:gd name="T12" fmla="*/ 0 w 49"/>
                <a:gd name="T13" fmla="*/ 22 h 32"/>
                <a:gd name="T14" fmla="*/ 0 w 49"/>
                <a:gd name="T15" fmla="*/ 31 h 32"/>
                <a:gd name="T16" fmla="*/ 48 w 49"/>
                <a:gd name="T17" fmla="*/ 5 h 32"/>
                <a:gd name="T18" fmla="*/ 45 w 49"/>
                <a:gd name="T19" fmla="*/ 0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32"/>
                <a:gd name="T32" fmla="*/ 49 w 49"/>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32">
                  <a:moveTo>
                    <a:pt x="45" y="0"/>
                  </a:moveTo>
                  <a:lnTo>
                    <a:pt x="37" y="0"/>
                  </a:lnTo>
                  <a:lnTo>
                    <a:pt x="27" y="4"/>
                  </a:lnTo>
                  <a:lnTo>
                    <a:pt x="14" y="8"/>
                  </a:lnTo>
                  <a:lnTo>
                    <a:pt x="8" y="14"/>
                  </a:lnTo>
                  <a:lnTo>
                    <a:pt x="0" y="19"/>
                  </a:lnTo>
                  <a:lnTo>
                    <a:pt x="0" y="22"/>
                  </a:lnTo>
                  <a:lnTo>
                    <a:pt x="0" y="31"/>
                  </a:lnTo>
                  <a:lnTo>
                    <a:pt x="48" y="5"/>
                  </a:lnTo>
                  <a:lnTo>
                    <a:pt x="45"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85255" name="Freeform 462"/>
            <p:cNvSpPr>
              <a:spLocks/>
            </p:cNvSpPr>
            <p:nvPr/>
          </p:nvSpPr>
          <p:spPr bwMode="auto">
            <a:xfrm>
              <a:off x="1258" y="3070"/>
              <a:ext cx="43" cy="28"/>
            </a:xfrm>
            <a:custGeom>
              <a:avLst/>
              <a:gdLst>
                <a:gd name="T0" fmla="*/ 0 w 43"/>
                <a:gd name="T1" fmla="*/ 27 h 28"/>
                <a:gd name="T2" fmla="*/ 0 w 43"/>
                <a:gd name="T3" fmla="*/ 18 h 28"/>
                <a:gd name="T4" fmla="*/ 0 w 43"/>
                <a:gd name="T5" fmla="*/ 15 h 28"/>
                <a:gd name="T6" fmla="*/ 9 w 43"/>
                <a:gd name="T7" fmla="*/ 10 h 28"/>
                <a:gd name="T8" fmla="*/ 18 w 43"/>
                <a:gd name="T9" fmla="*/ 4 h 28"/>
                <a:gd name="T10" fmla="*/ 29 w 43"/>
                <a:gd name="T11" fmla="*/ 0 h 28"/>
                <a:gd name="T12" fmla="*/ 37 w 43"/>
                <a:gd name="T13" fmla="*/ 0 h 28"/>
                <a:gd name="T14" fmla="*/ 42 w 43"/>
                <a:gd name="T15" fmla="*/ 9 h 28"/>
                <a:gd name="T16" fmla="*/ 8 w 43"/>
                <a:gd name="T17" fmla="*/ 21 h 28"/>
                <a:gd name="T18" fmla="*/ 0 w 43"/>
                <a:gd name="T19" fmla="*/ 27 h 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
                <a:gd name="T31" fmla="*/ 0 h 28"/>
                <a:gd name="T32" fmla="*/ 43 w 43"/>
                <a:gd name="T33" fmla="*/ 28 h 2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 h="28">
                  <a:moveTo>
                    <a:pt x="0" y="27"/>
                  </a:moveTo>
                  <a:lnTo>
                    <a:pt x="0" y="18"/>
                  </a:lnTo>
                  <a:lnTo>
                    <a:pt x="0" y="15"/>
                  </a:lnTo>
                  <a:lnTo>
                    <a:pt x="9" y="10"/>
                  </a:lnTo>
                  <a:lnTo>
                    <a:pt x="18" y="4"/>
                  </a:lnTo>
                  <a:lnTo>
                    <a:pt x="29" y="0"/>
                  </a:lnTo>
                  <a:lnTo>
                    <a:pt x="37" y="0"/>
                  </a:lnTo>
                  <a:lnTo>
                    <a:pt x="42" y="9"/>
                  </a:lnTo>
                  <a:lnTo>
                    <a:pt x="8" y="21"/>
                  </a:lnTo>
                  <a:lnTo>
                    <a:pt x="0" y="27"/>
                  </a:lnTo>
                </a:path>
              </a:pathLst>
            </a:custGeom>
            <a:solidFill>
              <a:srgbClr val="E0E0E0"/>
            </a:solidFill>
            <a:ln w="9525" cap="rnd">
              <a:noFill/>
              <a:round/>
              <a:headEnd type="none" w="sm" len="sm"/>
              <a:tailEnd type="none" w="sm" len="sm"/>
            </a:ln>
          </p:spPr>
          <p:txBody>
            <a:bodyPr/>
            <a:lstStyle/>
            <a:p>
              <a:endParaRPr lang="es-ES"/>
            </a:p>
          </p:txBody>
        </p:sp>
        <p:sp>
          <p:nvSpPr>
            <p:cNvPr id="85256" name="Freeform 463"/>
            <p:cNvSpPr>
              <a:spLocks/>
            </p:cNvSpPr>
            <p:nvPr/>
          </p:nvSpPr>
          <p:spPr bwMode="auto">
            <a:xfrm>
              <a:off x="1258" y="3080"/>
              <a:ext cx="43" cy="26"/>
            </a:xfrm>
            <a:custGeom>
              <a:avLst/>
              <a:gdLst>
                <a:gd name="T0" fmla="*/ 42 w 43"/>
                <a:gd name="T1" fmla="*/ 0 h 26"/>
                <a:gd name="T2" fmla="*/ 27 w 43"/>
                <a:gd name="T3" fmla="*/ 6 h 26"/>
                <a:gd name="T4" fmla="*/ 14 w 43"/>
                <a:gd name="T5" fmla="*/ 15 h 26"/>
                <a:gd name="T6" fmla="*/ 5 w 43"/>
                <a:gd name="T7" fmla="*/ 21 h 26"/>
                <a:gd name="T8" fmla="*/ 0 w 43"/>
                <a:gd name="T9" fmla="*/ 25 h 26"/>
                <a:gd name="T10" fmla="*/ 10 w 43"/>
                <a:gd name="T11" fmla="*/ 20 h 26"/>
                <a:gd name="T12" fmla="*/ 20 w 43"/>
                <a:gd name="T13" fmla="*/ 14 h 26"/>
                <a:gd name="T14" fmla="*/ 31 w 43"/>
                <a:gd name="T15" fmla="*/ 7 h 26"/>
                <a:gd name="T16" fmla="*/ 42 w 43"/>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26"/>
                <a:gd name="T29" fmla="*/ 43 w 43"/>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26">
                  <a:moveTo>
                    <a:pt x="42" y="0"/>
                  </a:moveTo>
                  <a:lnTo>
                    <a:pt x="27" y="6"/>
                  </a:lnTo>
                  <a:lnTo>
                    <a:pt x="14" y="15"/>
                  </a:lnTo>
                  <a:lnTo>
                    <a:pt x="5" y="21"/>
                  </a:lnTo>
                  <a:lnTo>
                    <a:pt x="0" y="25"/>
                  </a:lnTo>
                  <a:lnTo>
                    <a:pt x="10" y="20"/>
                  </a:lnTo>
                  <a:lnTo>
                    <a:pt x="20" y="14"/>
                  </a:lnTo>
                  <a:lnTo>
                    <a:pt x="31" y="7"/>
                  </a:lnTo>
                  <a:lnTo>
                    <a:pt x="42" y="0"/>
                  </a:lnTo>
                </a:path>
              </a:pathLst>
            </a:custGeom>
            <a:solidFill>
              <a:srgbClr val="606060"/>
            </a:solidFill>
            <a:ln w="9525" cap="rnd">
              <a:noFill/>
              <a:round/>
              <a:headEnd type="none" w="sm" len="sm"/>
              <a:tailEnd type="none" w="sm" len="sm"/>
            </a:ln>
          </p:spPr>
          <p:txBody>
            <a:bodyPr/>
            <a:lstStyle/>
            <a:p>
              <a:endParaRPr lang="es-ES"/>
            </a:p>
          </p:txBody>
        </p:sp>
        <p:sp>
          <p:nvSpPr>
            <p:cNvPr id="85257" name="Freeform 464"/>
            <p:cNvSpPr>
              <a:spLocks/>
            </p:cNvSpPr>
            <p:nvPr/>
          </p:nvSpPr>
          <p:spPr bwMode="auto">
            <a:xfrm>
              <a:off x="1204" y="3071"/>
              <a:ext cx="136" cy="263"/>
            </a:xfrm>
            <a:custGeom>
              <a:avLst/>
              <a:gdLst>
                <a:gd name="T0" fmla="*/ 100 w 136"/>
                <a:gd name="T1" fmla="*/ 6 h 263"/>
                <a:gd name="T2" fmla="*/ 96 w 136"/>
                <a:gd name="T3" fmla="*/ 0 h 263"/>
                <a:gd name="T4" fmla="*/ 88 w 136"/>
                <a:gd name="T5" fmla="*/ 3 h 263"/>
                <a:gd name="T6" fmla="*/ 78 w 136"/>
                <a:gd name="T7" fmla="*/ 8 h 263"/>
                <a:gd name="T8" fmla="*/ 67 w 136"/>
                <a:gd name="T9" fmla="*/ 12 h 263"/>
                <a:gd name="T10" fmla="*/ 58 w 136"/>
                <a:gd name="T11" fmla="*/ 17 h 263"/>
                <a:gd name="T12" fmla="*/ 51 w 136"/>
                <a:gd name="T13" fmla="*/ 21 h 263"/>
                <a:gd name="T14" fmla="*/ 48 w 136"/>
                <a:gd name="T15" fmla="*/ 27 h 263"/>
                <a:gd name="T16" fmla="*/ 45 w 136"/>
                <a:gd name="T17" fmla="*/ 32 h 263"/>
                <a:gd name="T18" fmla="*/ 42 w 136"/>
                <a:gd name="T19" fmla="*/ 38 h 263"/>
                <a:gd name="T20" fmla="*/ 40 w 136"/>
                <a:gd name="T21" fmla="*/ 48 h 263"/>
                <a:gd name="T22" fmla="*/ 29 w 136"/>
                <a:gd name="T23" fmla="*/ 68 h 263"/>
                <a:gd name="T24" fmla="*/ 21 w 136"/>
                <a:gd name="T25" fmla="*/ 107 h 263"/>
                <a:gd name="T26" fmla="*/ 20 w 136"/>
                <a:gd name="T27" fmla="*/ 138 h 263"/>
                <a:gd name="T28" fmla="*/ 16 w 136"/>
                <a:gd name="T29" fmla="*/ 160 h 263"/>
                <a:gd name="T30" fmla="*/ 14 w 136"/>
                <a:gd name="T31" fmla="*/ 178 h 263"/>
                <a:gd name="T32" fmla="*/ 13 w 136"/>
                <a:gd name="T33" fmla="*/ 191 h 263"/>
                <a:gd name="T34" fmla="*/ 9 w 136"/>
                <a:gd name="T35" fmla="*/ 205 h 263"/>
                <a:gd name="T36" fmla="*/ 0 w 136"/>
                <a:gd name="T37" fmla="*/ 228 h 263"/>
                <a:gd name="T38" fmla="*/ 8 w 136"/>
                <a:gd name="T39" fmla="*/ 240 h 263"/>
                <a:gd name="T40" fmla="*/ 30 w 136"/>
                <a:gd name="T41" fmla="*/ 252 h 263"/>
                <a:gd name="T42" fmla="*/ 64 w 136"/>
                <a:gd name="T43" fmla="*/ 262 h 263"/>
                <a:gd name="T44" fmla="*/ 88 w 136"/>
                <a:gd name="T45" fmla="*/ 258 h 263"/>
                <a:gd name="T46" fmla="*/ 104 w 136"/>
                <a:gd name="T47" fmla="*/ 250 h 263"/>
                <a:gd name="T48" fmla="*/ 107 w 136"/>
                <a:gd name="T49" fmla="*/ 210 h 263"/>
                <a:gd name="T50" fmla="*/ 110 w 136"/>
                <a:gd name="T51" fmla="*/ 244 h 263"/>
                <a:gd name="T52" fmla="*/ 126 w 136"/>
                <a:gd name="T53" fmla="*/ 235 h 263"/>
                <a:gd name="T54" fmla="*/ 130 w 136"/>
                <a:gd name="T55" fmla="*/ 216 h 263"/>
                <a:gd name="T56" fmla="*/ 120 w 136"/>
                <a:gd name="T57" fmla="*/ 177 h 263"/>
                <a:gd name="T58" fmla="*/ 120 w 136"/>
                <a:gd name="T59" fmla="*/ 165 h 263"/>
                <a:gd name="T60" fmla="*/ 122 w 136"/>
                <a:gd name="T61" fmla="*/ 153 h 263"/>
                <a:gd name="T62" fmla="*/ 124 w 136"/>
                <a:gd name="T63" fmla="*/ 135 h 263"/>
                <a:gd name="T64" fmla="*/ 128 w 136"/>
                <a:gd name="T65" fmla="*/ 119 h 263"/>
                <a:gd name="T66" fmla="*/ 135 w 136"/>
                <a:gd name="T67" fmla="*/ 95 h 263"/>
                <a:gd name="T68" fmla="*/ 133 w 136"/>
                <a:gd name="T69" fmla="*/ 69 h 263"/>
                <a:gd name="T70" fmla="*/ 135 w 136"/>
                <a:gd name="T71" fmla="*/ 51 h 263"/>
                <a:gd name="T72" fmla="*/ 131 w 136"/>
                <a:gd name="T73" fmla="*/ 34 h 263"/>
                <a:gd name="T74" fmla="*/ 126 w 136"/>
                <a:gd name="T75" fmla="*/ 29 h 263"/>
                <a:gd name="T76" fmla="*/ 120 w 136"/>
                <a:gd name="T77" fmla="*/ 18 h 263"/>
                <a:gd name="T78" fmla="*/ 112 w 136"/>
                <a:gd name="T79" fmla="*/ 12 h 263"/>
                <a:gd name="T80" fmla="*/ 100 w 136"/>
                <a:gd name="T81" fmla="*/ 6 h 2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36"/>
                <a:gd name="T124" fmla="*/ 0 h 263"/>
                <a:gd name="T125" fmla="*/ 136 w 136"/>
                <a:gd name="T126" fmla="*/ 263 h 26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36" h="263">
                  <a:moveTo>
                    <a:pt x="100" y="6"/>
                  </a:moveTo>
                  <a:lnTo>
                    <a:pt x="96" y="0"/>
                  </a:lnTo>
                  <a:lnTo>
                    <a:pt x="88" y="3"/>
                  </a:lnTo>
                  <a:lnTo>
                    <a:pt x="78" y="8"/>
                  </a:lnTo>
                  <a:lnTo>
                    <a:pt x="67" y="12"/>
                  </a:lnTo>
                  <a:lnTo>
                    <a:pt x="58" y="17"/>
                  </a:lnTo>
                  <a:lnTo>
                    <a:pt x="51" y="21"/>
                  </a:lnTo>
                  <a:lnTo>
                    <a:pt x="48" y="27"/>
                  </a:lnTo>
                  <a:lnTo>
                    <a:pt x="45" y="32"/>
                  </a:lnTo>
                  <a:lnTo>
                    <a:pt x="42" y="38"/>
                  </a:lnTo>
                  <a:lnTo>
                    <a:pt x="40" y="48"/>
                  </a:lnTo>
                  <a:lnTo>
                    <a:pt x="29" y="68"/>
                  </a:lnTo>
                  <a:lnTo>
                    <a:pt x="21" y="107"/>
                  </a:lnTo>
                  <a:lnTo>
                    <a:pt x="20" y="138"/>
                  </a:lnTo>
                  <a:lnTo>
                    <a:pt x="16" y="160"/>
                  </a:lnTo>
                  <a:lnTo>
                    <a:pt x="14" y="178"/>
                  </a:lnTo>
                  <a:lnTo>
                    <a:pt x="13" y="191"/>
                  </a:lnTo>
                  <a:lnTo>
                    <a:pt x="9" y="205"/>
                  </a:lnTo>
                  <a:lnTo>
                    <a:pt x="0" y="228"/>
                  </a:lnTo>
                  <a:lnTo>
                    <a:pt x="8" y="240"/>
                  </a:lnTo>
                  <a:lnTo>
                    <a:pt x="30" y="252"/>
                  </a:lnTo>
                  <a:lnTo>
                    <a:pt x="64" y="262"/>
                  </a:lnTo>
                  <a:lnTo>
                    <a:pt x="88" y="258"/>
                  </a:lnTo>
                  <a:lnTo>
                    <a:pt x="104" y="250"/>
                  </a:lnTo>
                  <a:lnTo>
                    <a:pt x="107" y="210"/>
                  </a:lnTo>
                  <a:lnTo>
                    <a:pt x="110" y="244"/>
                  </a:lnTo>
                  <a:lnTo>
                    <a:pt x="126" y="235"/>
                  </a:lnTo>
                  <a:lnTo>
                    <a:pt x="130" y="216"/>
                  </a:lnTo>
                  <a:lnTo>
                    <a:pt x="120" y="177"/>
                  </a:lnTo>
                  <a:lnTo>
                    <a:pt x="120" y="165"/>
                  </a:lnTo>
                  <a:lnTo>
                    <a:pt x="122" y="153"/>
                  </a:lnTo>
                  <a:lnTo>
                    <a:pt x="124" y="135"/>
                  </a:lnTo>
                  <a:lnTo>
                    <a:pt x="128" y="119"/>
                  </a:lnTo>
                  <a:lnTo>
                    <a:pt x="135" y="95"/>
                  </a:lnTo>
                  <a:lnTo>
                    <a:pt x="133" y="69"/>
                  </a:lnTo>
                  <a:lnTo>
                    <a:pt x="135" y="51"/>
                  </a:lnTo>
                  <a:lnTo>
                    <a:pt x="131" y="34"/>
                  </a:lnTo>
                  <a:lnTo>
                    <a:pt x="126" y="29"/>
                  </a:lnTo>
                  <a:lnTo>
                    <a:pt x="120" y="18"/>
                  </a:lnTo>
                  <a:lnTo>
                    <a:pt x="112" y="12"/>
                  </a:lnTo>
                  <a:lnTo>
                    <a:pt x="10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258" name="Freeform 465"/>
            <p:cNvSpPr>
              <a:spLocks/>
            </p:cNvSpPr>
            <p:nvPr/>
          </p:nvSpPr>
          <p:spPr bwMode="auto">
            <a:xfrm>
              <a:off x="1208" y="3073"/>
              <a:ext cx="129" cy="254"/>
            </a:xfrm>
            <a:custGeom>
              <a:avLst/>
              <a:gdLst>
                <a:gd name="T0" fmla="*/ 16 w 129"/>
                <a:gd name="T1" fmla="*/ 155 h 254"/>
                <a:gd name="T2" fmla="*/ 19 w 129"/>
                <a:gd name="T3" fmla="*/ 139 h 254"/>
                <a:gd name="T4" fmla="*/ 19 w 129"/>
                <a:gd name="T5" fmla="*/ 131 h 254"/>
                <a:gd name="T6" fmla="*/ 32 w 129"/>
                <a:gd name="T7" fmla="*/ 122 h 254"/>
                <a:gd name="T8" fmla="*/ 48 w 129"/>
                <a:gd name="T9" fmla="*/ 112 h 254"/>
                <a:gd name="T10" fmla="*/ 68 w 129"/>
                <a:gd name="T11" fmla="*/ 90 h 254"/>
                <a:gd name="T12" fmla="*/ 81 w 129"/>
                <a:gd name="T13" fmla="*/ 73 h 254"/>
                <a:gd name="T14" fmla="*/ 104 w 129"/>
                <a:gd name="T15" fmla="*/ 63 h 254"/>
                <a:gd name="T16" fmla="*/ 85 w 129"/>
                <a:gd name="T17" fmla="*/ 67 h 254"/>
                <a:gd name="T18" fmla="*/ 86 w 129"/>
                <a:gd name="T19" fmla="*/ 57 h 254"/>
                <a:gd name="T20" fmla="*/ 82 w 129"/>
                <a:gd name="T21" fmla="*/ 46 h 254"/>
                <a:gd name="T22" fmla="*/ 80 w 129"/>
                <a:gd name="T23" fmla="*/ 41 h 254"/>
                <a:gd name="T24" fmla="*/ 72 w 129"/>
                <a:gd name="T25" fmla="*/ 34 h 254"/>
                <a:gd name="T26" fmla="*/ 65 w 129"/>
                <a:gd name="T27" fmla="*/ 30 h 254"/>
                <a:gd name="T28" fmla="*/ 57 w 129"/>
                <a:gd name="T29" fmla="*/ 30 h 254"/>
                <a:gd name="T30" fmla="*/ 50 w 129"/>
                <a:gd name="T31" fmla="*/ 30 h 254"/>
                <a:gd name="T32" fmla="*/ 41 w 129"/>
                <a:gd name="T33" fmla="*/ 34 h 254"/>
                <a:gd name="T34" fmla="*/ 46 w 129"/>
                <a:gd name="T35" fmla="*/ 27 h 254"/>
                <a:gd name="T36" fmla="*/ 50 w 129"/>
                <a:gd name="T37" fmla="*/ 20 h 254"/>
                <a:gd name="T38" fmla="*/ 58 w 129"/>
                <a:gd name="T39" fmla="*/ 14 h 254"/>
                <a:gd name="T40" fmla="*/ 66 w 129"/>
                <a:gd name="T41" fmla="*/ 9 h 254"/>
                <a:gd name="T42" fmla="*/ 78 w 129"/>
                <a:gd name="T43" fmla="*/ 5 h 254"/>
                <a:gd name="T44" fmla="*/ 88 w 129"/>
                <a:gd name="T45" fmla="*/ 0 h 254"/>
                <a:gd name="T46" fmla="*/ 91 w 129"/>
                <a:gd name="T47" fmla="*/ 0 h 254"/>
                <a:gd name="T48" fmla="*/ 96 w 129"/>
                <a:gd name="T49" fmla="*/ 5 h 254"/>
                <a:gd name="T50" fmla="*/ 105 w 129"/>
                <a:gd name="T51" fmla="*/ 10 h 254"/>
                <a:gd name="T52" fmla="*/ 110 w 129"/>
                <a:gd name="T53" fmla="*/ 16 h 254"/>
                <a:gd name="T54" fmla="*/ 117 w 129"/>
                <a:gd name="T55" fmla="*/ 24 h 254"/>
                <a:gd name="T56" fmla="*/ 123 w 129"/>
                <a:gd name="T57" fmla="*/ 33 h 254"/>
                <a:gd name="T58" fmla="*/ 126 w 129"/>
                <a:gd name="T59" fmla="*/ 43 h 254"/>
                <a:gd name="T60" fmla="*/ 128 w 129"/>
                <a:gd name="T61" fmla="*/ 57 h 254"/>
                <a:gd name="T62" fmla="*/ 126 w 129"/>
                <a:gd name="T63" fmla="*/ 73 h 254"/>
                <a:gd name="T64" fmla="*/ 126 w 129"/>
                <a:gd name="T65" fmla="*/ 90 h 254"/>
                <a:gd name="T66" fmla="*/ 121 w 129"/>
                <a:gd name="T67" fmla="*/ 111 h 254"/>
                <a:gd name="T68" fmla="*/ 117 w 129"/>
                <a:gd name="T69" fmla="*/ 131 h 254"/>
                <a:gd name="T70" fmla="*/ 115 w 129"/>
                <a:gd name="T71" fmla="*/ 146 h 254"/>
                <a:gd name="T72" fmla="*/ 112 w 129"/>
                <a:gd name="T73" fmla="*/ 158 h 254"/>
                <a:gd name="T74" fmla="*/ 112 w 129"/>
                <a:gd name="T75" fmla="*/ 169 h 254"/>
                <a:gd name="T76" fmla="*/ 112 w 129"/>
                <a:gd name="T77" fmla="*/ 183 h 254"/>
                <a:gd name="T78" fmla="*/ 121 w 129"/>
                <a:gd name="T79" fmla="*/ 209 h 254"/>
                <a:gd name="T80" fmla="*/ 120 w 129"/>
                <a:gd name="T81" fmla="*/ 226 h 254"/>
                <a:gd name="T82" fmla="*/ 110 w 129"/>
                <a:gd name="T83" fmla="*/ 232 h 254"/>
                <a:gd name="T84" fmla="*/ 104 w 129"/>
                <a:gd name="T85" fmla="*/ 201 h 254"/>
                <a:gd name="T86" fmla="*/ 96 w 129"/>
                <a:gd name="T87" fmla="*/ 243 h 254"/>
                <a:gd name="T88" fmla="*/ 81 w 129"/>
                <a:gd name="T89" fmla="*/ 250 h 254"/>
                <a:gd name="T90" fmla="*/ 59 w 129"/>
                <a:gd name="T91" fmla="*/ 253 h 254"/>
                <a:gd name="T92" fmla="*/ 27 w 129"/>
                <a:gd name="T93" fmla="*/ 245 h 254"/>
                <a:gd name="T94" fmla="*/ 8 w 129"/>
                <a:gd name="T95" fmla="*/ 234 h 254"/>
                <a:gd name="T96" fmla="*/ 0 w 129"/>
                <a:gd name="T97" fmla="*/ 224 h 254"/>
                <a:gd name="T98" fmla="*/ 6 w 129"/>
                <a:gd name="T99" fmla="*/ 213 h 254"/>
                <a:gd name="T100" fmla="*/ 13 w 129"/>
                <a:gd name="T101" fmla="*/ 194 h 254"/>
                <a:gd name="T102" fmla="*/ 16 w 129"/>
                <a:gd name="T103" fmla="*/ 169 h 254"/>
                <a:gd name="T104" fmla="*/ 16 w 129"/>
                <a:gd name="T105" fmla="*/ 155 h 25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9"/>
                <a:gd name="T160" fmla="*/ 0 h 254"/>
                <a:gd name="T161" fmla="*/ 129 w 129"/>
                <a:gd name="T162" fmla="*/ 254 h 25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9" h="254">
                  <a:moveTo>
                    <a:pt x="16" y="155"/>
                  </a:moveTo>
                  <a:lnTo>
                    <a:pt x="19" y="139"/>
                  </a:lnTo>
                  <a:lnTo>
                    <a:pt x="19" y="131"/>
                  </a:lnTo>
                  <a:lnTo>
                    <a:pt x="32" y="122"/>
                  </a:lnTo>
                  <a:lnTo>
                    <a:pt x="48" y="112"/>
                  </a:lnTo>
                  <a:lnTo>
                    <a:pt x="68" y="90"/>
                  </a:lnTo>
                  <a:lnTo>
                    <a:pt x="81" y="73"/>
                  </a:lnTo>
                  <a:lnTo>
                    <a:pt x="104" y="63"/>
                  </a:lnTo>
                  <a:lnTo>
                    <a:pt x="85" y="67"/>
                  </a:lnTo>
                  <a:lnTo>
                    <a:pt x="86" y="57"/>
                  </a:lnTo>
                  <a:lnTo>
                    <a:pt x="82" y="46"/>
                  </a:lnTo>
                  <a:lnTo>
                    <a:pt x="80" y="41"/>
                  </a:lnTo>
                  <a:lnTo>
                    <a:pt x="72" y="34"/>
                  </a:lnTo>
                  <a:lnTo>
                    <a:pt x="65" y="30"/>
                  </a:lnTo>
                  <a:lnTo>
                    <a:pt x="57" y="30"/>
                  </a:lnTo>
                  <a:lnTo>
                    <a:pt x="50" y="30"/>
                  </a:lnTo>
                  <a:lnTo>
                    <a:pt x="41" y="34"/>
                  </a:lnTo>
                  <a:lnTo>
                    <a:pt x="46" y="27"/>
                  </a:lnTo>
                  <a:lnTo>
                    <a:pt x="50" y="20"/>
                  </a:lnTo>
                  <a:lnTo>
                    <a:pt x="58" y="14"/>
                  </a:lnTo>
                  <a:lnTo>
                    <a:pt x="66" y="9"/>
                  </a:lnTo>
                  <a:lnTo>
                    <a:pt x="78" y="5"/>
                  </a:lnTo>
                  <a:lnTo>
                    <a:pt x="88" y="0"/>
                  </a:lnTo>
                  <a:lnTo>
                    <a:pt x="91" y="0"/>
                  </a:lnTo>
                  <a:lnTo>
                    <a:pt x="96" y="5"/>
                  </a:lnTo>
                  <a:lnTo>
                    <a:pt x="105" y="10"/>
                  </a:lnTo>
                  <a:lnTo>
                    <a:pt x="110" y="16"/>
                  </a:lnTo>
                  <a:lnTo>
                    <a:pt x="117" y="24"/>
                  </a:lnTo>
                  <a:lnTo>
                    <a:pt x="123" y="33"/>
                  </a:lnTo>
                  <a:lnTo>
                    <a:pt x="126" y="43"/>
                  </a:lnTo>
                  <a:lnTo>
                    <a:pt x="128" y="57"/>
                  </a:lnTo>
                  <a:lnTo>
                    <a:pt x="126" y="73"/>
                  </a:lnTo>
                  <a:lnTo>
                    <a:pt x="126" y="90"/>
                  </a:lnTo>
                  <a:lnTo>
                    <a:pt x="121" y="111"/>
                  </a:lnTo>
                  <a:lnTo>
                    <a:pt x="117" y="131"/>
                  </a:lnTo>
                  <a:lnTo>
                    <a:pt x="115" y="146"/>
                  </a:lnTo>
                  <a:lnTo>
                    <a:pt x="112" y="158"/>
                  </a:lnTo>
                  <a:lnTo>
                    <a:pt x="112" y="169"/>
                  </a:lnTo>
                  <a:lnTo>
                    <a:pt x="112" y="183"/>
                  </a:lnTo>
                  <a:lnTo>
                    <a:pt x="121" y="209"/>
                  </a:lnTo>
                  <a:lnTo>
                    <a:pt x="120" y="226"/>
                  </a:lnTo>
                  <a:lnTo>
                    <a:pt x="110" y="232"/>
                  </a:lnTo>
                  <a:lnTo>
                    <a:pt x="104" y="201"/>
                  </a:lnTo>
                  <a:lnTo>
                    <a:pt x="96" y="243"/>
                  </a:lnTo>
                  <a:lnTo>
                    <a:pt x="81" y="250"/>
                  </a:lnTo>
                  <a:lnTo>
                    <a:pt x="59" y="253"/>
                  </a:lnTo>
                  <a:lnTo>
                    <a:pt x="27" y="245"/>
                  </a:lnTo>
                  <a:lnTo>
                    <a:pt x="8" y="234"/>
                  </a:lnTo>
                  <a:lnTo>
                    <a:pt x="0" y="224"/>
                  </a:lnTo>
                  <a:lnTo>
                    <a:pt x="6" y="213"/>
                  </a:lnTo>
                  <a:lnTo>
                    <a:pt x="13" y="194"/>
                  </a:lnTo>
                  <a:lnTo>
                    <a:pt x="16" y="169"/>
                  </a:lnTo>
                  <a:lnTo>
                    <a:pt x="16" y="155"/>
                  </a:lnTo>
                </a:path>
              </a:pathLst>
            </a:custGeom>
            <a:solidFill>
              <a:srgbClr val="808080"/>
            </a:solidFill>
            <a:ln w="9525" cap="rnd">
              <a:noFill/>
              <a:round/>
              <a:headEnd type="none" w="sm" len="sm"/>
              <a:tailEnd type="none" w="sm" len="sm"/>
            </a:ln>
          </p:spPr>
          <p:txBody>
            <a:bodyPr/>
            <a:lstStyle/>
            <a:p>
              <a:endParaRPr lang="es-ES"/>
            </a:p>
          </p:txBody>
        </p:sp>
        <p:sp>
          <p:nvSpPr>
            <p:cNvPr id="85259" name="Freeform 466"/>
            <p:cNvSpPr>
              <a:spLocks/>
            </p:cNvSpPr>
            <p:nvPr/>
          </p:nvSpPr>
          <p:spPr bwMode="auto">
            <a:xfrm>
              <a:off x="1296" y="3170"/>
              <a:ext cx="31" cy="83"/>
            </a:xfrm>
            <a:custGeom>
              <a:avLst/>
              <a:gdLst>
                <a:gd name="T0" fmla="*/ 0 w 31"/>
                <a:gd name="T1" fmla="*/ 82 h 83"/>
                <a:gd name="T2" fmla="*/ 4 w 31"/>
                <a:gd name="T3" fmla="*/ 78 h 83"/>
                <a:gd name="T4" fmla="*/ 8 w 31"/>
                <a:gd name="T5" fmla="*/ 71 h 83"/>
                <a:gd name="T6" fmla="*/ 14 w 31"/>
                <a:gd name="T7" fmla="*/ 59 h 83"/>
                <a:gd name="T8" fmla="*/ 16 w 31"/>
                <a:gd name="T9" fmla="*/ 49 h 83"/>
                <a:gd name="T10" fmla="*/ 22 w 31"/>
                <a:gd name="T11" fmla="*/ 39 h 83"/>
                <a:gd name="T12" fmla="*/ 23 w 31"/>
                <a:gd name="T13" fmla="*/ 27 h 83"/>
                <a:gd name="T14" fmla="*/ 26 w 31"/>
                <a:gd name="T15" fmla="*/ 10 h 83"/>
                <a:gd name="T16" fmla="*/ 30 w 31"/>
                <a:gd name="T17" fmla="*/ 0 h 83"/>
                <a:gd name="T18" fmla="*/ 22 w 31"/>
                <a:gd name="T19" fmla="*/ 23 h 83"/>
                <a:gd name="T20" fmla="*/ 16 w 31"/>
                <a:gd name="T21" fmla="*/ 41 h 83"/>
                <a:gd name="T22" fmla="*/ 12 w 31"/>
                <a:gd name="T23" fmla="*/ 53 h 83"/>
                <a:gd name="T24" fmla="*/ 2 w 31"/>
                <a:gd name="T25" fmla="*/ 68 h 83"/>
                <a:gd name="T26" fmla="*/ 0 w 31"/>
                <a:gd name="T27" fmla="*/ 82 h 8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
                <a:gd name="T43" fmla="*/ 0 h 83"/>
                <a:gd name="T44" fmla="*/ 31 w 31"/>
                <a:gd name="T45" fmla="*/ 83 h 8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 h="83">
                  <a:moveTo>
                    <a:pt x="0" y="82"/>
                  </a:moveTo>
                  <a:lnTo>
                    <a:pt x="4" y="78"/>
                  </a:lnTo>
                  <a:lnTo>
                    <a:pt x="8" y="71"/>
                  </a:lnTo>
                  <a:lnTo>
                    <a:pt x="14" y="59"/>
                  </a:lnTo>
                  <a:lnTo>
                    <a:pt x="16" y="49"/>
                  </a:lnTo>
                  <a:lnTo>
                    <a:pt x="22" y="39"/>
                  </a:lnTo>
                  <a:lnTo>
                    <a:pt x="23" y="27"/>
                  </a:lnTo>
                  <a:lnTo>
                    <a:pt x="26" y="10"/>
                  </a:lnTo>
                  <a:lnTo>
                    <a:pt x="30" y="0"/>
                  </a:lnTo>
                  <a:lnTo>
                    <a:pt x="22" y="23"/>
                  </a:lnTo>
                  <a:lnTo>
                    <a:pt x="16" y="41"/>
                  </a:lnTo>
                  <a:lnTo>
                    <a:pt x="12" y="53"/>
                  </a:lnTo>
                  <a:lnTo>
                    <a:pt x="2" y="68"/>
                  </a:lnTo>
                  <a:lnTo>
                    <a:pt x="0" y="82"/>
                  </a:lnTo>
                </a:path>
              </a:pathLst>
            </a:custGeom>
            <a:solidFill>
              <a:srgbClr val="606060"/>
            </a:solidFill>
            <a:ln w="9525" cap="rnd">
              <a:noFill/>
              <a:round/>
              <a:headEnd type="none" w="sm" len="sm"/>
              <a:tailEnd type="none" w="sm" len="sm"/>
            </a:ln>
          </p:spPr>
          <p:txBody>
            <a:bodyPr/>
            <a:lstStyle/>
            <a:p>
              <a:endParaRPr lang="es-ES"/>
            </a:p>
          </p:txBody>
        </p:sp>
        <p:sp>
          <p:nvSpPr>
            <p:cNvPr id="85260" name="Freeform 467"/>
            <p:cNvSpPr>
              <a:spLocks/>
            </p:cNvSpPr>
            <p:nvPr/>
          </p:nvSpPr>
          <p:spPr bwMode="auto">
            <a:xfrm>
              <a:off x="1226" y="3241"/>
              <a:ext cx="45" cy="25"/>
            </a:xfrm>
            <a:custGeom>
              <a:avLst/>
              <a:gdLst>
                <a:gd name="T0" fmla="*/ 5 w 45"/>
                <a:gd name="T1" fmla="*/ 0 h 25"/>
                <a:gd name="T2" fmla="*/ 2 w 45"/>
                <a:gd name="T3" fmla="*/ 13 h 25"/>
                <a:gd name="T4" fmla="*/ 20 w 45"/>
                <a:gd name="T5" fmla="*/ 17 h 25"/>
                <a:gd name="T6" fmla="*/ 38 w 45"/>
                <a:gd name="T7" fmla="*/ 20 h 25"/>
                <a:gd name="T8" fmla="*/ 44 w 45"/>
                <a:gd name="T9" fmla="*/ 8 h 25"/>
                <a:gd name="T10" fmla="*/ 40 w 45"/>
                <a:gd name="T11" fmla="*/ 24 h 25"/>
                <a:gd name="T12" fmla="*/ 22 w 45"/>
                <a:gd name="T13" fmla="*/ 24 h 25"/>
                <a:gd name="T14" fmla="*/ 0 w 45"/>
                <a:gd name="T15" fmla="*/ 16 h 25"/>
                <a:gd name="T16" fmla="*/ 5 w 45"/>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5"/>
                <a:gd name="T28" fmla="*/ 0 h 25"/>
                <a:gd name="T29" fmla="*/ 45 w 45"/>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5" h="25">
                  <a:moveTo>
                    <a:pt x="5" y="0"/>
                  </a:moveTo>
                  <a:lnTo>
                    <a:pt x="2" y="13"/>
                  </a:lnTo>
                  <a:lnTo>
                    <a:pt x="20" y="17"/>
                  </a:lnTo>
                  <a:lnTo>
                    <a:pt x="38" y="20"/>
                  </a:lnTo>
                  <a:lnTo>
                    <a:pt x="44" y="8"/>
                  </a:lnTo>
                  <a:lnTo>
                    <a:pt x="40" y="24"/>
                  </a:lnTo>
                  <a:lnTo>
                    <a:pt x="22" y="24"/>
                  </a:lnTo>
                  <a:lnTo>
                    <a:pt x="0" y="16"/>
                  </a:lnTo>
                  <a:lnTo>
                    <a:pt x="5" y="0"/>
                  </a:lnTo>
                </a:path>
              </a:pathLst>
            </a:custGeom>
            <a:solidFill>
              <a:srgbClr val="606060"/>
            </a:solidFill>
            <a:ln w="9525" cap="rnd">
              <a:noFill/>
              <a:round/>
              <a:headEnd type="none" w="sm" len="sm"/>
              <a:tailEnd type="none" w="sm" len="sm"/>
            </a:ln>
          </p:spPr>
          <p:txBody>
            <a:bodyPr/>
            <a:lstStyle/>
            <a:p>
              <a:endParaRPr lang="es-ES"/>
            </a:p>
          </p:txBody>
        </p:sp>
        <p:sp>
          <p:nvSpPr>
            <p:cNvPr id="85261" name="Freeform 468"/>
            <p:cNvSpPr>
              <a:spLocks/>
            </p:cNvSpPr>
            <p:nvPr/>
          </p:nvSpPr>
          <p:spPr bwMode="auto">
            <a:xfrm>
              <a:off x="1232" y="3190"/>
              <a:ext cx="140" cy="158"/>
            </a:xfrm>
            <a:custGeom>
              <a:avLst/>
              <a:gdLst>
                <a:gd name="T0" fmla="*/ 62 w 140"/>
                <a:gd name="T1" fmla="*/ 22 h 158"/>
                <a:gd name="T2" fmla="*/ 86 w 140"/>
                <a:gd name="T3" fmla="*/ 20 h 158"/>
                <a:gd name="T4" fmla="*/ 102 w 140"/>
                <a:gd name="T5" fmla="*/ 17 h 158"/>
                <a:gd name="T6" fmla="*/ 107 w 140"/>
                <a:gd name="T7" fmla="*/ 10 h 158"/>
                <a:gd name="T8" fmla="*/ 107 w 140"/>
                <a:gd name="T9" fmla="*/ 6 h 158"/>
                <a:gd name="T10" fmla="*/ 110 w 140"/>
                <a:gd name="T11" fmla="*/ 0 h 158"/>
                <a:gd name="T12" fmla="*/ 125 w 140"/>
                <a:gd name="T13" fmla="*/ 0 h 158"/>
                <a:gd name="T14" fmla="*/ 139 w 140"/>
                <a:gd name="T15" fmla="*/ 0 h 158"/>
                <a:gd name="T16" fmla="*/ 121 w 140"/>
                <a:gd name="T17" fmla="*/ 121 h 158"/>
                <a:gd name="T18" fmla="*/ 110 w 140"/>
                <a:gd name="T19" fmla="*/ 131 h 158"/>
                <a:gd name="T20" fmla="*/ 96 w 140"/>
                <a:gd name="T21" fmla="*/ 142 h 158"/>
                <a:gd name="T22" fmla="*/ 77 w 140"/>
                <a:gd name="T23" fmla="*/ 152 h 158"/>
                <a:gd name="T24" fmla="*/ 53 w 140"/>
                <a:gd name="T25" fmla="*/ 154 h 158"/>
                <a:gd name="T26" fmla="*/ 21 w 140"/>
                <a:gd name="T27" fmla="*/ 157 h 158"/>
                <a:gd name="T28" fmla="*/ 2 w 140"/>
                <a:gd name="T29" fmla="*/ 154 h 158"/>
                <a:gd name="T30" fmla="*/ 0 w 140"/>
                <a:gd name="T31" fmla="*/ 145 h 158"/>
                <a:gd name="T32" fmla="*/ 1 w 140"/>
                <a:gd name="T33" fmla="*/ 134 h 158"/>
                <a:gd name="T34" fmla="*/ 14 w 140"/>
                <a:gd name="T35" fmla="*/ 100 h 158"/>
                <a:gd name="T36" fmla="*/ 25 w 140"/>
                <a:gd name="T37" fmla="*/ 66 h 158"/>
                <a:gd name="T38" fmla="*/ 30 w 140"/>
                <a:gd name="T39" fmla="*/ 39 h 158"/>
                <a:gd name="T40" fmla="*/ 30 w 140"/>
                <a:gd name="T41" fmla="*/ 33 h 158"/>
                <a:gd name="T42" fmla="*/ 36 w 140"/>
                <a:gd name="T43" fmla="*/ 23 h 158"/>
                <a:gd name="T44" fmla="*/ 45 w 140"/>
                <a:gd name="T45" fmla="*/ 22 h 158"/>
                <a:gd name="T46" fmla="*/ 62 w 140"/>
                <a:gd name="T47" fmla="*/ 22 h 15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0"/>
                <a:gd name="T73" fmla="*/ 0 h 158"/>
                <a:gd name="T74" fmla="*/ 140 w 140"/>
                <a:gd name="T75" fmla="*/ 158 h 15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0" h="158">
                  <a:moveTo>
                    <a:pt x="62" y="22"/>
                  </a:moveTo>
                  <a:lnTo>
                    <a:pt x="86" y="20"/>
                  </a:lnTo>
                  <a:lnTo>
                    <a:pt x="102" y="17"/>
                  </a:lnTo>
                  <a:lnTo>
                    <a:pt x="107" y="10"/>
                  </a:lnTo>
                  <a:lnTo>
                    <a:pt x="107" y="6"/>
                  </a:lnTo>
                  <a:lnTo>
                    <a:pt x="110" y="0"/>
                  </a:lnTo>
                  <a:lnTo>
                    <a:pt x="125" y="0"/>
                  </a:lnTo>
                  <a:lnTo>
                    <a:pt x="139" y="0"/>
                  </a:lnTo>
                  <a:lnTo>
                    <a:pt x="121" y="121"/>
                  </a:lnTo>
                  <a:lnTo>
                    <a:pt x="110" y="131"/>
                  </a:lnTo>
                  <a:lnTo>
                    <a:pt x="96" y="142"/>
                  </a:lnTo>
                  <a:lnTo>
                    <a:pt x="77" y="152"/>
                  </a:lnTo>
                  <a:lnTo>
                    <a:pt x="53" y="154"/>
                  </a:lnTo>
                  <a:lnTo>
                    <a:pt x="21" y="157"/>
                  </a:lnTo>
                  <a:lnTo>
                    <a:pt x="2" y="154"/>
                  </a:lnTo>
                  <a:lnTo>
                    <a:pt x="0" y="145"/>
                  </a:lnTo>
                  <a:lnTo>
                    <a:pt x="1" y="134"/>
                  </a:lnTo>
                  <a:lnTo>
                    <a:pt x="14" y="100"/>
                  </a:lnTo>
                  <a:lnTo>
                    <a:pt x="25" y="66"/>
                  </a:lnTo>
                  <a:lnTo>
                    <a:pt x="30" y="39"/>
                  </a:lnTo>
                  <a:lnTo>
                    <a:pt x="30" y="33"/>
                  </a:lnTo>
                  <a:lnTo>
                    <a:pt x="36" y="23"/>
                  </a:lnTo>
                  <a:lnTo>
                    <a:pt x="45" y="22"/>
                  </a:lnTo>
                  <a:lnTo>
                    <a:pt x="62" y="2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85262" name="Freeform 469"/>
            <p:cNvSpPr>
              <a:spLocks/>
            </p:cNvSpPr>
            <p:nvPr/>
          </p:nvSpPr>
          <p:spPr bwMode="auto">
            <a:xfrm>
              <a:off x="1251" y="3197"/>
              <a:ext cx="112" cy="145"/>
            </a:xfrm>
            <a:custGeom>
              <a:avLst/>
              <a:gdLst>
                <a:gd name="T0" fmla="*/ 37 w 112"/>
                <a:gd name="T1" fmla="*/ 27 h 145"/>
                <a:gd name="T2" fmla="*/ 57 w 112"/>
                <a:gd name="T3" fmla="*/ 26 h 145"/>
                <a:gd name="T4" fmla="*/ 80 w 112"/>
                <a:gd name="T5" fmla="*/ 24 h 145"/>
                <a:gd name="T6" fmla="*/ 92 w 112"/>
                <a:gd name="T7" fmla="*/ 18 h 145"/>
                <a:gd name="T8" fmla="*/ 100 w 112"/>
                <a:gd name="T9" fmla="*/ 12 h 145"/>
                <a:gd name="T10" fmla="*/ 111 w 112"/>
                <a:gd name="T11" fmla="*/ 0 h 145"/>
                <a:gd name="T12" fmla="*/ 96 w 112"/>
                <a:gd name="T13" fmla="*/ 110 h 145"/>
                <a:gd name="T14" fmla="*/ 88 w 112"/>
                <a:gd name="T15" fmla="*/ 120 h 145"/>
                <a:gd name="T16" fmla="*/ 75 w 112"/>
                <a:gd name="T17" fmla="*/ 128 h 145"/>
                <a:gd name="T18" fmla="*/ 62 w 112"/>
                <a:gd name="T19" fmla="*/ 136 h 145"/>
                <a:gd name="T20" fmla="*/ 51 w 112"/>
                <a:gd name="T21" fmla="*/ 139 h 145"/>
                <a:gd name="T22" fmla="*/ 37 w 112"/>
                <a:gd name="T23" fmla="*/ 141 h 145"/>
                <a:gd name="T24" fmla="*/ 24 w 112"/>
                <a:gd name="T25" fmla="*/ 144 h 145"/>
                <a:gd name="T26" fmla="*/ 8 w 112"/>
                <a:gd name="T27" fmla="*/ 144 h 145"/>
                <a:gd name="T28" fmla="*/ 2 w 112"/>
                <a:gd name="T29" fmla="*/ 141 h 145"/>
                <a:gd name="T30" fmla="*/ 0 w 112"/>
                <a:gd name="T31" fmla="*/ 136 h 145"/>
                <a:gd name="T32" fmla="*/ 0 w 112"/>
                <a:gd name="T33" fmla="*/ 128 h 145"/>
                <a:gd name="T34" fmla="*/ 10 w 112"/>
                <a:gd name="T35" fmla="*/ 107 h 145"/>
                <a:gd name="T36" fmla="*/ 25 w 112"/>
                <a:gd name="T37" fmla="*/ 43 h 145"/>
                <a:gd name="T38" fmla="*/ 28 w 112"/>
                <a:gd name="T39" fmla="*/ 32 h 145"/>
                <a:gd name="T40" fmla="*/ 37 w 112"/>
                <a:gd name="T41" fmla="*/ 27 h 14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145"/>
                <a:gd name="T65" fmla="*/ 112 w 112"/>
                <a:gd name="T66" fmla="*/ 145 h 14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145">
                  <a:moveTo>
                    <a:pt x="37" y="27"/>
                  </a:moveTo>
                  <a:lnTo>
                    <a:pt x="57" y="26"/>
                  </a:lnTo>
                  <a:lnTo>
                    <a:pt x="80" y="24"/>
                  </a:lnTo>
                  <a:lnTo>
                    <a:pt x="92" y="18"/>
                  </a:lnTo>
                  <a:lnTo>
                    <a:pt x="100" y="12"/>
                  </a:lnTo>
                  <a:lnTo>
                    <a:pt x="111" y="0"/>
                  </a:lnTo>
                  <a:lnTo>
                    <a:pt x="96" y="110"/>
                  </a:lnTo>
                  <a:lnTo>
                    <a:pt x="88" y="120"/>
                  </a:lnTo>
                  <a:lnTo>
                    <a:pt x="75" y="128"/>
                  </a:lnTo>
                  <a:lnTo>
                    <a:pt x="62" y="136"/>
                  </a:lnTo>
                  <a:lnTo>
                    <a:pt x="51" y="139"/>
                  </a:lnTo>
                  <a:lnTo>
                    <a:pt x="37" y="141"/>
                  </a:lnTo>
                  <a:lnTo>
                    <a:pt x="24" y="144"/>
                  </a:lnTo>
                  <a:lnTo>
                    <a:pt x="8" y="144"/>
                  </a:lnTo>
                  <a:lnTo>
                    <a:pt x="2" y="141"/>
                  </a:lnTo>
                  <a:lnTo>
                    <a:pt x="0" y="136"/>
                  </a:lnTo>
                  <a:lnTo>
                    <a:pt x="0" y="128"/>
                  </a:lnTo>
                  <a:lnTo>
                    <a:pt x="10" y="107"/>
                  </a:lnTo>
                  <a:lnTo>
                    <a:pt x="25" y="43"/>
                  </a:lnTo>
                  <a:lnTo>
                    <a:pt x="28" y="32"/>
                  </a:lnTo>
                  <a:lnTo>
                    <a:pt x="37" y="27"/>
                  </a:lnTo>
                </a:path>
              </a:pathLst>
            </a:custGeom>
            <a:solidFill>
              <a:srgbClr val="606060"/>
            </a:solidFill>
            <a:ln w="9525" cap="rnd">
              <a:noFill/>
              <a:round/>
              <a:headEnd type="none" w="sm" len="sm"/>
              <a:tailEnd type="none" w="sm" len="sm"/>
            </a:ln>
          </p:spPr>
          <p:txBody>
            <a:bodyPr/>
            <a:lstStyle/>
            <a:p>
              <a:endParaRPr lang="es-ES"/>
            </a:p>
          </p:txBody>
        </p:sp>
        <p:sp>
          <p:nvSpPr>
            <p:cNvPr id="85263" name="Freeform 470"/>
            <p:cNvSpPr>
              <a:spLocks/>
            </p:cNvSpPr>
            <p:nvPr/>
          </p:nvSpPr>
          <p:spPr bwMode="auto">
            <a:xfrm>
              <a:off x="1120" y="3341"/>
              <a:ext cx="26" cy="83"/>
            </a:xfrm>
            <a:custGeom>
              <a:avLst/>
              <a:gdLst>
                <a:gd name="T0" fmla="*/ 12 w 26"/>
                <a:gd name="T1" fmla="*/ 0 h 83"/>
                <a:gd name="T2" fmla="*/ 0 w 26"/>
                <a:gd name="T3" fmla="*/ 3 h 83"/>
                <a:gd name="T4" fmla="*/ 12 w 26"/>
                <a:gd name="T5" fmla="*/ 7 h 83"/>
                <a:gd name="T6" fmla="*/ 12 w 26"/>
                <a:gd name="T7" fmla="*/ 14 h 83"/>
                <a:gd name="T8" fmla="*/ 12 w 26"/>
                <a:gd name="T9" fmla="*/ 21 h 83"/>
                <a:gd name="T10" fmla="*/ 12 w 26"/>
                <a:gd name="T11" fmla="*/ 37 h 83"/>
                <a:gd name="T12" fmla="*/ 12 w 26"/>
                <a:gd name="T13" fmla="*/ 82 h 83"/>
                <a:gd name="T14" fmla="*/ 25 w 26"/>
                <a:gd name="T15" fmla="*/ 80 h 83"/>
                <a:gd name="T16" fmla="*/ 25 w 26"/>
                <a:gd name="T17" fmla="*/ 35 h 83"/>
                <a:gd name="T18" fmla="*/ 12 w 26"/>
                <a:gd name="T19" fmla="*/ 22 h 83"/>
                <a:gd name="T20" fmla="*/ 25 w 26"/>
                <a:gd name="T21" fmla="*/ 15 h 83"/>
                <a:gd name="T22" fmla="*/ 25 w 26"/>
                <a:gd name="T23" fmla="*/ 14 h 83"/>
                <a:gd name="T24" fmla="*/ 25 w 26"/>
                <a:gd name="T25" fmla="*/ 8 h 83"/>
                <a:gd name="T26" fmla="*/ 12 w 26"/>
                <a:gd name="T27" fmla="*/ 3 h 83"/>
                <a:gd name="T28" fmla="*/ 12 w 26"/>
                <a:gd name="T29" fmla="*/ 0 h 8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83"/>
                <a:gd name="T47" fmla="*/ 26 w 26"/>
                <a:gd name="T48" fmla="*/ 83 h 8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83">
                  <a:moveTo>
                    <a:pt x="12" y="0"/>
                  </a:moveTo>
                  <a:lnTo>
                    <a:pt x="0" y="3"/>
                  </a:lnTo>
                  <a:lnTo>
                    <a:pt x="12" y="7"/>
                  </a:lnTo>
                  <a:lnTo>
                    <a:pt x="12" y="14"/>
                  </a:lnTo>
                  <a:lnTo>
                    <a:pt x="12" y="21"/>
                  </a:lnTo>
                  <a:lnTo>
                    <a:pt x="12" y="37"/>
                  </a:lnTo>
                  <a:lnTo>
                    <a:pt x="12" y="82"/>
                  </a:lnTo>
                  <a:lnTo>
                    <a:pt x="25" y="80"/>
                  </a:lnTo>
                  <a:lnTo>
                    <a:pt x="25" y="35"/>
                  </a:lnTo>
                  <a:lnTo>
                    <a:pt x="12" y="22"/>
                  </a:lnTo>
                  <a:lnTo>
                    <a:pt x="25" y="15"/>
                  </a:lnTo>
                  <a:lnTo>
                    <a:pt x="25" y="14"/>
                  </a:lnTo>
                  <a:lnTo>
                    <a:pt x="25" y="8"/>
                  </a:lnTo>
                  <a:lnTo>
                    <a:pt x="12" y="3"/>
                  </a:lnTo>
                  <a:lnTo>
                    <a:pt x="12" y="0"/>
                  </a:lnTo>
                </a:path>
              </a:pathLst>
            </a:custGeom>
            <a:solidFill>
              <a:srgbClr val="606060"/>
            </a:solidFill>
            <a:ln w="9525" cap="rnd">
              <a:noFill/>
              <a:round/>
              <a:headEnd type="none" w="sm" len="sm"/>
              <a:tailEnd type="none" w="sm" len="sm"/>
            </a:ln>
          </p:spPr>
          <p:txBody>
            <a:bodyPr/>
            <a:lstStyle/>
            <a:p>
              <a:endParaRPr lang="es-ES"/>
            </a:p>
          </p:txBody>
        </p:sp>
        <p:sp>
          <p:nvSpPr>
            <p:cNvPr id="85264" name="Freeform 471"/>
            <p:cNvSpPr>
              <a:spLocks/>
            </p:cNvSpPr>
            <p:nvPr/>
          </p:nvSpPr>
          <p:spPr bwMode="auto">
            <a:xfrm>
              <a:off x="1132" y="3341"/>
              <a:ext cx="30" cy="26"/>
            </a:xfrm>
            <a:custGeom>
              <a:avLst/>
              <a:gdLst>
                <a:gd name="T0" fmla="*/ 0 w 30"/>
                <a:gd name="T1" fmla="*/ 0 h 26"/>
                <a:gd name="T2" fmla="*/ 15 w 30"/>
                <a:gd name="T3" fmla="*/ 25 h 26"/>
                <a:gd name="T4" fmla="*/ 25 w 30"/>
                <a:gd name="T5" fmla="*/ 25 h 26"/>
                <a:gd name="T6" fmla="*/ 29 w 30"/>
                <a:gd name="T7" fmla="*/ 25 h 26"/>
                <a:gd name="T8" fmla="*/ 20 w 30"/>
                <a:gd name="T9" fmla="*/ 0 h 26"/>
                <a:gd name="T10" fmla="*/ 0 w 30"/>
                <a:gd name="T11" fmla="*/ 0 h 26"/>
                <a:gd name="T12" fmla="*/ 0 60000 65536"/>
                <a:gd name="T13" fmla="*/ 0 60000 65536"/>
                <a:gd name="T14" fmla="*/ 0 60000 65536"/>
                <a:gd name="T15" fmla="*/ 0 60000 65536"/>
                <a:gd name="T16" fmla="*/ 0 60000 65536"/>
                <a:gd name="T17" fmla="*/ 0 60000 65536"/>
                <a:gd name="T18" fmla="*/ 0 w 30"/>
                <a:gd name="T19" fmla="*/ 0 h 26"/>
                <a:gd name="T20" fmla="*/ 30 w 30"/>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30" h="26">
                  <a:moveTo>
                    <a:pt x="0" y="0"/>
                  </a:moveTo>
                  <a:lnTo>
                    <a:pt x="15" y="25"/>
                  </a:lnTo>
                  <a:lnTo>
                    <a:pt x="25" y="25"/>
                  </a:lnTo>
                  <a:lnTo>
                    <a:pt x="29" y="25"/>
                  </a:lnTo>
                  <a:lnTo>
                    <a:pt x="20" y="0"/>
                  </a:lnTo>
                  <a:lnTo>
                    <a:pt x="0" y="0"/>
                  </a:lnTo>
                </a:path>
              </a:pathLst>
            </a:custGeom>
            <a:solidFill>
              <a:srgbClr val="606060"/>
            </a:solidFill>
            <a:ln w="9525" cap="rnd">
              <a:noFill/>
              <a:round/>
              <a:headEnd type="none" w="sm" len="sm"/>
              <a:tailEnd type="none" w="sm" len="sm"/>
            </a:ln>
          </p:spPr>
          <p:txBody>
            <a:bodyPr/>
            <a:lstStyle/>
            <a:p>
              <a:endParaRPr lang="es-ES"/>
            </a:p>
          </p:txBody>
        </p:sp>
        <p:sp>
          <p:nvSpPr>
            <p:cNvPr id="85265" name="Rectangle 472"/>
            <p:cNvSpPr>
              <a:spLocks noChangeArrowheads="1"/>
            </p:cNvSpPr>
            <p:nvPr/>
          </p:nvSpPr>
          <p:spPr bwMode="auto">
            <a:xfrm>
              <a:off x="963" y="3334"/>
              <a:ext cx="62" cy="182"/>
            </a:xfrm>
            <a:prstGeom prst="rect">
              <a:avLst/>
            </a:prstGeom>
            <a:solidFill>
              <a:srgbClr val="402000"/>
            </a:solidFill>
            <a:ln w="12700">
              <a:solidFill>
                <a:srgbClr val="000000"/>
              </a:solidFill>
              <a:miter lim="800000"/>
              <a:headEnd/>
              <a:tailEnd/>
            </a:ln>
          </p:spPr>
          <p:txBody>
            <a:bodyPr wrap="none" anchor="ctr"/>
            <a:lstStyle/>
            <a:p>
              <a:pPr eaLnBrk="0" hangingPunct="0"/>
              <a:endParaRPr lang="es-ES"/>
            </a:p>
          </p:txBody>
        </p:sp>
        <p:sp>
          <p:nvSpPr>
            <p:cNvPr id="85266" name="Freeform 473"/>
            <p:cNvSpPr>
              <a:spLocks/>
            </p:cNvSpPr>
            <p:nvPr/>
          </p:nvSpPr>
          <p:spPr bwMode="auto">
            <a:xfrm>
              <a:off x="930" y="3318"/>
              <a:ext cx="34" cy="202"/>
            </a:xfrm>
            <a:custGeom>
              <a:avLst/>
              <a:gdLst>
                <a:gd name="T0" fmla="*/ 33 w 34"/>
                <a:gd name="T1" fmla="*/ 6 h 202"/>
                <a:gd name="T2" fmla="*/ 33 w 34"/>
                <a:gd name="T3" fmla="*/ 201 h 202"/>
                <a:gd name="T4" fmla="*/ 0 w 34"/>
                <a:gd name="T5" fmla="*/ 167 h 202"/>
                <a:gd name="T6" fmla="*/ 0 w 34"/>
                <a:gd name="T7" fmla="*/ 0 h 202"/>
                <a:gd name="T8" fmla="*/ 33 w 34"/>
                <a:gd name="T9" fmla="*/ 6 h 202"/>
                <a:gd name="T10" fmla="*/ 0 60000 65536"/>
                <a:gd name="T11" fmla="*/ 0 60000 65536"/>
                <a:gd name="T12" fmla="*/ 0 60000 65536"/>
                <a:gd name="T13" fmla="*/ 0 60000 65536"/>
                <a:gd name="T14" fmla="*/ 0 60000 65536"/>
                <a:gd name="T15" fmla="*/ 0 w 34"/>
                <a:gd name="T16" fmla="*/ 0 h 202"/>
                <a:gd name="T17" fmla="*/ 34 w 34"/>
                <a:gd name="T18" fmla="*/ 202 h 202"/>
              </a:gdLst>
              <a:ahLst/>
              <a:cxnLst>
                <a:cxn ang="T10">
                  <a:pos x="T0" y="T1"/>
                </a:cxn>
                <a:cxn ang="T11">
                  <a:pos x="T2" y="T3"/>
                </a:cxn>
                <a:cxn ang="T12">
                  <a:pos x="T4" y="T5"/>
                </a:cxn>
                <a:cxn ang="T13">
                  <a:pos x="T6" y="T7"/>
                </a:cxn>
                <a:cxn ang="T14">
                  <a:pos x="T8" y="T9"/>
                </a:cxn>
              </a:cxnLst>
              <a:rect l="T15" t="T16" r="T17" b="T18"/>
              <a:pathLst>
                <a:path w="34" h="202">
                  <a:moveTo>
                    <a:pt x="33" y="6"/>
                  </a:moveTo>
                  <a:lnTo>
                    <a:pt x="33" y="201"/>
                  </a:lnTo>
                  <a:lnTo>
                    <a:pt x="0" y="167"/>
                  </a:lnTo>
                  <a:lnTo>
                    <a:pt x="0" y="0"/>
                  </a:lnTo>
                  <a:lnTo>
                    <a:pt x="33" y="6"/>
                  </a:lnTo>
                </a:path>
              </a:pathLst>
            </a:custGeom>
            <a:solidFill>
              <a:srgbClr val="201000"/>
            </a:solidFill>
            <a:ln w="12700" cap="rnd">
              <a:solidFill>
                <a:srgbClr val="000000"/>
              </a:solidFill>
              <a:round/>
              <a:headEnd type="none" w="sm" len="sm"/>
              <a:tailEnd type="none" w="sm" len="sm"/>
            </a:ln>
          </p:spPr>
          <p:txBody>
            <a:bodyPr/>
            <a:lstStyle/>
            <a:p>
              <a:endParaRPr lang="es-ES"/>
            </a:p>
          </p:txBody>
        </p:sp>
        <p:sp>
          <p:nvSpPr>
            <p:cNvPr id="85267" name="Freeform 474"/>
            <p:cNvSpPr>
              <a:spLocks/>
            </p:cNvSpPr>
            <p:nvPr/>
          </p:nvSpPr>
          <p:spPr bwMode="auto">
            <a:xfrm>
              <a:off x="527" y="3073"/>
              <a:ext cx="810" cy="246"/>
            </a:xfrm>
            <a:custGeom>
              <a:avLst/>
              <a:gdLst>
                <a:gd name="T0" fmla="*/ 396 w 810"/>
                <a:gd name="T1" fmla="*/ 0 h 246"/>
                <a:gd name="T2" fmla="*/ 0 w 810"/>
                <a:gd name="T3" fmla="*/ 0 h 246"/>
                <a:gd name="T4" fmla="*/ 216 w 810"/>
                <a:gd name="T5" fmla="*/ 245 h 246"/>
                <a:gd name="T6" fmla="*/ 809 w 810"/>
                <a:gd name="T7" fmla="*/ 245 h 246"/>
                <a:gd name="T8" fmla="*/ 396 w 810"/>
                <a:gd name="T9" fmla="*/ 0 h 246"/>
                <a:gd name="T10" fmla="*/ 0 60000 65536"/>
                <a:gd name="T11" fmla="*/ 0 60000 65536"/>
                <a:gd name="T12" fmla="*/ 0 60000 65536"/>
                <a:gd name="T13" fmla="*/ 0 60000 65536"/>
                <a:gd name="T14" fmla="*/ 0 60000 65536"/>
                <a:gd name="T15" fmla="*/ 0 w 810"/>
                <a:gd name="T16" fmla="*/ 0 h 246"/>
                <a:gd name="T17" fmla="*/ 810 w 810"/>
                <a:gd name="T18" fmla="*/ 246 h 246"/>
              </a:gdLst>
              <a:ahLst/>
              <a:cxnLst>
                <a:cxn ang="T10">
                  <a:pos x="T0" y="T1"/>
                </a:cxn>
                <a:cxn ang="T11">
                  <a:pos x="T2" y="T3"/>
                </a:cxn>
                <a:cxn ang="T12">
                  <a:pos x="T4" y="T5"/>
                </a:cxn>
                <a:cxn ang="T13">
                  <a:pos x="T6" y="T7"/>
                </a:cxn>
                <a:cxn ang="T14">
                  <a:pos x="T8" y="T9"/>
                </a:cxn>
              </a:cxnLst>
              <a:rect l="T15" t="T16" r="T17" b="T18"/>
              <a:pathLst>
                <a:path w="810" h="246">
                  <a:moveTo>
                    <a:pt x="396" y="0"/>
                  </a:moveTo>
                  <a:lnTo>
                    <a:pt x="0" y="0"/>
                  </a:lnTo>
                  <a:lnTo>
                    <a:pt x="216" y="245"/>
                  </a:lnTo>
                  <a:lnTo>
                    <a:pt x="809" y="245"/>
                  </a:lnTo>
                  <a:lnTo>
                    <a:pt x="396" y="0"/>
                  </a:lnTo>
                </a:path>
              </a:pathLst>
            </a:custGeom>
            <a:solidFill>
              <a:srgbClr val="603000"/>
            </a:solidFill>
            <a:ln w="12700" cap="rnd">
              <a:solidFill>
                <a:srgbClr val="000000"/>
              </a:solidFill>
              <a:round/>
              <a:headEnd type="none" w="sm" len="sm"/>
              <a:tailEnd type="none" w="sm" len="sm"/>
            </a:ln>
          </p:spPr>
          <p:txBody>
            <a:bodyPr/>
            <a:lstStyle/>
            <a:p>
              <a:endParaRPr lang="es-ES"/>
            </a:p>
          </p:txBody>
        </p:sp>
        <p:sp>
          <p:nvSpPr>
            <p:cNvPr id="85268" name="Freeform 475"/>
            <p:cNvSpPr>
              <a:spLocks/>
            </p:cNvSpPr>
            <p:nvPr/>
          </p:nvSpPr>
          <p:spPr bwMode="auto">
            <a:xfrm>
              <a:off x="526" y="3073"/>
              <a:ext cx="216" cy="270"/>
            </a:xfrm>
            <a:custGeom>
              <a:avLst/>
              <a:gdLst>
                <a:gd name="T0" fmla="*/ 215 w 216"/>
                <a:gd name="T1" fmla="*/ 245 h 270"/>
                <a:gd name="T2" fmla="*/ 0 w 216"/>
                <a:gd name="T3" fmla="*/ 0 h 270"/>
                <a:gd name="T4" fmla="*/ 0 w 216"/>
                <a:gd name="T5" fmla="*/ 10 h 270"/>
                <a:gd name="T6" fmla="*/ 215 w 216"/>
                <a:gd name="T7" fmla="*/ 269 h 270"/>
                <a:gd name="T8" fmla="*/ 215 w 216"/>
                <a:gd name="T9" fmla="*/ 245 h 270"/>
                <a:gd name="T10" fmla="*/ 0 60000 65536"/>
                <a:gd name="T11" fmla="*/ 0 60000 65536"/>
                <a:gd name="T12" fmla="*/ 0 60000 65536"/>
                <a:gd name="T13" fmla="*/ 0 60000 65536"/>
                <a:gd name="T14" fmla="*/ 0 60000 65536"/>
                <a:gd name="T15" fmla="*/ 0 w 216"/>
                <a:gd name="T16" fmla="*/ 0 h 270"/>
                <a:gd name="T17" fmla="*/ 216 w 216"/>
                <a:gd name="T18" fmla="*/ 270 h 270"/>
              </a:gdLst>
              <a:ahLst/>
              <a:cxnLst>
                <a:cxn ang="T10">
                  <a:pos x="T0" y="T1"/>
                </a:cxn>
                <a:cxn ang="T11">
                  <a:pos x="T2" y="T3"/>
                </a:cxn>
                <a:cxn ang="T12">
                  <a:pos x="T4" y="T5"/>
                </a:cxn>
                <a:cxn ang="T13">
                  <a:pos x="T6" y="T7"/>
                </a:cxn>
                <a:cxn ang="T14">
                  <a:pos x="T8" y="T9"/>
                </a:cxn>
              </a:cxnLst>
              <a:rect l="T15" t="T16" r="T17" b="T18"/>
              <a:pathLst>
                <a:path w="216" h="270">
                  <a:moveTo>
                    <a:pt x="215" y="245"/>
                  </a:moveTo>
                  <a:lnTo>
                    <a:pt x="0" y="0"/>
                  </a:lnTo>
                  <a:lnTo>
                    <a:pt x="0" y="10"/>
                  </a:lnTo>
                  <a:lnTo>
                    <a:pt x="215" y="269"/>
                  </a:lnTo>
                  <a:lnTo>
                    <a:pt x="215" y="245"/>
                  </a:lnTo>
                </a:path>
              </a:pathLst>
            </a:custGeom>
            <a:solidFill>
              <a:srgbClr val="201000"/>
            </a:solidFill>
            <a:ln w="12700" cap="rnd">
              <a:solidFill>
                <a:srgbClr val="000000"/>
              </a:solidFill>
              <a:round/>
              <a:headEnd type="none" w="sm" len="sm"/>
              <a:tailEnd type="none" w="sm" len="sm"/>
            </a:ln>
          </p:spPr>
          <p:txBody>
            <a:bodyPr/>
            <a:lstStyle/>
            <a:p>
              <a:endParaRPr lang="es-ES"/>
            </a:p>
          </p:txBody>
        </p:sp>
        <p:sp>
          <p:nvSpPr>
            <p:cNvPr id="85269" name="Freeform 476"/>
            <p:cNvSpPr>
              <a:spLocks/>
            </p:cNvSpPr>
            <p:nvPr/>
          </p:nvSpPr>
          <p:spPr bwMode="auto">
            <a:xfrm>
              <a:off x="741" y="3317"/>
              <a:ext cx="596" cy="26"/>
            </a:xfrm>
            <a:custGeom>
              <a:avLst/>
              <a:gdLst>
                <a:gd name="T0" fmla="*/ 0 w 596"/>
                <a:gd name="T1" fmla="*/ 25 h 26"/>
                <a:gd name="T2" fmla="*/ 0 w 596"/>
                <a:gd name="T3" fmla="*/ 0 h 26"/>
                <a:gd name="T4" fmla="*/ 595 w 596"/>
                <a:gd name="T5" fmla="*/ 0 h 26"/>
                <a:gd name="T6" fmla="*/ 595 w 596"/>
                <a:gd name="T7" fmla="*/ 25 h 26"/>
                <a:gd name="T8" fmla="*/ 0 w 596"/>
                <a:gd name="T9" fmla="*/ 25 h 26"/>
                <a:gd name="T10" fmla="*/ 0 60000 65536"/>
                <a:gd name="T11" fmla="*/ 0 60000 65536"/>
                <a:gd name="T12" fmla="*/ 0 60000 65536"/>
                <a:gd name="T13" fmla="*/ 0 60000 65536"/>
                <a:gd name="T14" fmla="*/ 0 60000 65536"/>
                <a:gd name="T15" fmla="*/ 0 w 596"/>
                <a:gd name="T16" fmla="*/ 0 h 26"/>
                <a:gd name="T17" fmla="*/ 596 w 596"/>
                <a:gd name="T18" fmla="*/ 26 h 26"/>
              </a:gdLst>
              <a:ahLst/>
              <a:cxnLst>
                <a:cxn ang="T10">
                  <a:pos x="T0" y="T1"/>
                </a:cxn>
                <a:cxn ang="T11">
                  <a:pos x="T2" y="T3"/>
                </a:cxn>
                <a:cxn ang="T12">
                  <a:pos x="T4" y="T5"/>
                </a:cxn>
                <a:cxn ang="T13">
                  <a:pos x="T6" y="T7"/>
                </a:cxn>
                <a:cxn ang="T14">
                  <a:pos x="T8" y="T9"/>
                </a:cxn>
              </a:cxnLst>
              <a:rect l="T15" t="T16" r="T17" b="T18"/>
              <a:pathLst>
                <a:path w="596" h="26">
                  <a:moveTo>
                    <a:pt x="0" y="25"/>
                  </a:moveTo>
                  <a:lnTo>
                    <a:pt x="0" y="0"/>
                  </a:lnTo>
                  <a:lnTo>
                    <a:pt x="595" y="0"/>
                  </a:lnTo>
                  <a:lnTo>
                    <a:pt x="595" y="25"/>
                  </a:lnTo>
                  <a:lnTo>
                    <a:pt x="0" y="25"/>
                  </a:lnTo>
                </a:path>
              </a:pathLst>
            </a:custGeom>
            <a:solidFill>
              <a:srgbClr val="402000"/>
            </a:solidFill>
            <a:ln w="12700" cap="rnd">
              <a:solidFill>
                <a:srgbClr val="000000"/>
              </a:solidFill>
              <a:round/>
              <a:headEnd type="none" w="sm" len="sm"/>
              <a:tailEnd type="none" w="sm" len="sm"/>
            </a:ln>
          </p:spPr>
          <p:txBody>
            <a:bodyPr/>
            <a:lstStyle/>
            <a:p>
              <a:endParaRPr lang="es-ES"/>
            </a:p>
          </p:txBody>
        </p:sp>
        <p:sp>
          <p:nvSpPr>
            <p:cNvPr id="85270" name="Freeform 477"/>
            <p:cNvSpPr>
              <a:spLocks/>
            </p:cNvSpPr>
            <p:nvPr/>
          </p:nvSpPr>
          <p:spPr bwMode="auto">
            <a:xfrm>
              <a:off x="580" y="3354"/>
              <a:ext cx="93" cy="45"/>
            </a:xfrm>
            <a:custGeom>
              <a:avLst/>
              <a:gdLst>
                <a:gd name="T0" fmla="*/ 36 w 93"/>
                <a:gd name="T1" fmla="*/ 0 h 45"/>
                <a:gd name="T2" fmla="*/ 34 w 93"/>
                <a:gd name="T3" fmla="*/ 12 h 45"/>
                <a:gd name="T4" fmla="*/ 59 w 93"/>
                <a:gd name="T5" fmla="*/ 22 h 45"/>
                <a:gd name="T6" fmla="*/ 80 w 93"/>
                <a:gd name="T7" fmla="*/ 27 h 45"/>
                <a:gd name="T8" fmla="*/ 92 w 93"/>
                <a:gd name="T9" fmla="*/ 30 h 45"/>
                <a:gd name="T10" fmla="*/ 92 w 93"/>
                <a:gd name="T11" fmla="*/ 38 h 45"/>
                <a:gd name="T12" fmla="*/ 75 w 93"/>
                <a:gd name="T13" fmla="*/ 41 h 45"/>
                <a:gd name="T14" fmla="*/ 54 w 93"/>
                <a:gd name="T15" fmla="*/ 44 h 45"/>
                <a:gd name="T16" fmla="*/ 34 w 93"/>
                <a:gd name="T17" fmla="*/ 40 h 45"/>
                <a:gd name="T18" fmla="*/ 24 w 93"/>
                <a:gd name="T19" fmla="*/ 37 h 45"/>
                <a:gd name="T20" fmla="*/ 23 w 93"/>
                <a:gd name="T21" fmla="*/ 40 h 45"/>
                <a:gd name="T22" fmla="*/ 9 w 93"/>
                <a:gd name="T23" fmla="*/ 40 h 45"/>
                <a:gd name="T24" fmla="*/ 0 w 93"/>
                <a:gd name="T25" fmla="*/ 38 h 45"/>
                <a:gd name="T26" fmla="*/ 0 w 93"/>
                <a:gd name="T27" fmla="*/ 32 h 45"/>
                <a:gd name="T28" fmla="*/ 0 w 93"/>
                <a:gd name="T29" fmla="*/ 30 h 45"/>
                <a:gd name="T30" fmla="*/ 0 w 93"/>
                <a:gd name="T31" fmla="*/ 20 h 45"/>
                <a:gd name="T32" fmla="*/ 1 w 93"/>
                <a:gd name="T33" fmla="*/ 15 h 45"/>
                <a:gd name="T34" fmla="*/ 6 w 93"/>
                <a:gd name="T35" fmla="*/ 10 h 45"/>
                <a:gd name="T36" fmla="*/ 7 w 93"/>
                <a:gd name="T37" fmla="*/ 0 h 45"/>
                <a:gd name="T38" fmla="*/ 36 w 93"/>
                <a:gd name="T39" fmla="*/ 0 h 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3"/>
                <a:gd name="T61" fmla="*/ 0 h 45"/>
                <a:gd name="T62" fmla="*/ 93 w 93"/>
                <a:gd name="T63" fmla="*/ 45 h 4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3" h="45">
                  <a:moveTo>
                    <a:pt x="36" y="0"/>
                  </a:moveTo>
                  <a:lnTo>
                    <a:pt x="34" y="12"/>
                  </a:lnTo>
                  <a:lnTo>
                    <a:pt x="59" y="22"/>
                  </a:lnTo>
                  <a:lnTo>
                    <a:pt x="80" y="27"/>
                  </a:lnTo>
                  <a:lnTo>
                    <a:pt x="92" y="30"/>
                  </a:lnTo>
                  <a:lnTo>
                    <a:pt x="92" y="38"/>
                  </a:lnTo>
                  <a:lnTo>
                    <a:pt x="75" y="41"/>
                  </a:lnTo>
                  <a:lnTo>
                    <a:pt x="54" y="44"/>
                  </a:lnTo>
                  <a:lnTo>
                    <a:pt x="34" y="40"/>
                  </a:lnTo>
                  <a:lnTo>
                    <a:pt x="24" y="37"/>
                  </a:lnTo>
                  <a:lnTo>
                    <a:pt x="23" y="40"/>
                  </a:lnTo>
                  <a:lnTo>
                    <a:pt x="9" y="40"/>
                  </a:lnTo>
                  <a:lnTo>
                    <a:pt x="0" y="38"/>
                  </a:lnTo>
                  <a:lnTo>
                    <a:pt x="0" y="32"/>
                  </a:lnTo>
                  <a:lnTo>
                    <a:pt x="0" y="30"/>
                  </a:lnTo>
                  <a:lnTo>
                    <a:pt x="0" y="20"/>
                  </a:lnTo>
                  <a:lnTo>
                    <a:pt x="1" y="15"/>
                  </a:lnTo>
                  <a:lnTo>
                    <a:pt x="6" y="10"/>
                  </a:lnTo>
                  <a:lnTo>
                    <a:pt x="7" y="0"/>
                  </a:lnTo>
                  <a:lnTo>
                    <a:pt x="36"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271" name="Freeform 478"/>
            <p:cNvSpPr>
              <a:spLocks/>
            </p:cNvSpPr>
            <p:nvPr/>
          </p:nvSpPr>
          <p:spPr bwMode="auto">
            <a:xfrm>
              <a:off x="617" y="3370"/>
              <a:ext cx="27" cy="25"/>
            </a:xfrm>
            <a:custGeom>
              <a:avLst/>
              <a:gdLst>
                <a:gd name="T0" fmla="*/ 6 w 27"/>
                <a:gd name="T1" fmla="*/ 0 h 25"/>
                <a:gd name="T2" fmla="*/ 0 w 27"/>
                <a:gd name="T3" fmla="*/ 12 h 25"/>
                <a:gd name="T4" fmla="*/ 22 w 27"/>
                <a:gd name="T5" fmla="*/ 24 h 25"/>
                <a:gd name="T6" fmla="*/ 26 w 27"/>
                <a:gd name="T7" fmla="*/ 14 h 25"/>
                <a:gd name="T8" fmla="*/ 6 w 27"/>
                <a:gd name="T9" fmla="*/ 0 h 25"/>
                <a:gd name="T10" fmla="*/ 0 60000 65536"/>
                <a:gd name="T11" fmla="*/ 0 60000 65536"/>
                <a:gd name="T12" fmla="*/ 0 60000 65536"/>
                <a:gd name="T13" fmla="*/ 0 60000 65536"/>
                <a:gd name="T14" fmla="*/ 0 60000 65536"/>
                <a:gd name="T15" fmla="*/ 0 w 27"/>
                <a:gd name="T16" fmla="*/ 0 h 25"/>
                <a:gd name="T17" fmla="*/ 27 w 27"/>
                <a:gd name="T18" fmla="*/ 25 h 25"/>
              </a:gdLst>
              <a:ahLst/>
              <a:cxnLst>
                <a:cxn ang="T10">
                  <a:pos x="T0" y="T1"/>
                </a:cxn>
                <a:cxn ang="T11">
                  <a:pos x="T2" y="T3"/>
                </a:cxn>
                <a:cxn ang="T12">
                  <a:pos x="T4" y="T5"/>
                </a:cxn>
                <a:cxn ang="T13">
                  <a:pos x="T6" y="T7"/>
                </a:cxn>
                <a:cxn ang="T14">
                  <a:pos x="T8" y="T9"/>
                </a:cxn>
              </a:cxnLst>
              <a:rect l="T15" t="T16" r="T17" b="T18"/>
              <a:pathLst>
                <a:path w="27" h="25">
                  <a:moveTo>
                    <a:pt x="6" y="0"/>
                  </a:moveTo>
                  <a:lnTo>
                    <a:pt x="0" y="12"/>
                  </a:lnTo>
                  <a:lnTo>
                    <a:pt x="22" y="24"/>
                  </a:lnTo>
                  <a:lnTo>
                    <a:pt x="26" y="14"/>
                  </a:lnTo>
                  <a:lnTo>
                    <a:pt x="6" y="0"/>
                  </a:lnTo>
                </a:path>
              </a:pathLst>
            </a:custGeom>
            <a:solidFill>
              <a:srgbClr val="808080"/>
            </a:solidFill>
            <a:ln w="9525" cap="rnd">
              <a:noFill/>
              <a:round/>
              <a:headEnd type="none" w="sm" len="sm"/>
              <a:tailEnd type="none" w="sm" len="sm"/>
            </a:ln>
          </p:spPr>
          <p:txBody>
            <a:bodyPr/>
            <a:lstStyle/>
            <a:p>
              <a:endParaRPr lang="es-ES"/>
            </a:p>
          </p:txBody>
        </p:sp>
        <p:sp>
          <p:nvSpPr>
            <p:cNvPr id="85272" name="Freeform 479"/>
            <p:cNvSpPr>
              <a:spLocks/>
            </p:cNvSpPr>
            <p:nvPr/>
          </p:nvSpPr>
          <p:spPr bwMode="auto">
            <a:xfrm>
              <a:off x="644" y="3381"/>
              <a:ext cx="29" cy="26"/>
            </a:xfrm>
            <a:custGeom>
              <a:avLst/>
              <a:gdLst>
                <a:gd name="T0" fmla="*/ 1 w 29"/>
                <a:gd name="T1" fmla="*/ 0 h 26"/>
                <a:gd name="T2" fmla="*/ 0 w 29"/>
                <a:gd name="T3" fmla="*/ 9 h 26"/>
                <a:gd name="T4" fmla="*/ 12 w 29"/>
                <a:gd name="T5" fmla="*/ 19 h 26"/>
                <a:gd name="T6" fmla="*/ 19 w 29"/>
                <a:gd name="T7" fmla="*/ 25 h 26"/>
                <a:gd name="T8" fmla="*/ 28 w 29"/>
                <a:gd name="T9" fmla="*/ 19 h 26"/>
                <a:gd name="T10" fmla="*/ 18 w 29"/>
                <a:gd name="T11" fmla="*/ 9 h 26"/>
                <a:gd name="T12" fmla="*/ 1 w 29"/>
                <a:gd name="T13" fmla="*/ 0 h 26"/>
                <a:gd name="T14" fmla="*/ 0 60000 65536"/>
                <a:gd name="T15" fmla="*/ 0 60000 65536"/>
                <a:gd name="T16" fmla="*/ 0 60000 65536"/>
                <a:gd name="T17" fmla="*/ 0 60000 65536"/>
                <a:gd name="T18" fmla="*/ 0 60000 65536"/>
                <a:gd name="T19" fmla="*/ 0 60000 65536"/>
                <a:gd name="T20" fmla="*/ 0 60000 65536"/>
                <a:gd name="T21" fmla="*/ 0 w 29"/>
                <a:gd name="T22" fmla="*/ 0 h 26"/>
                <a:gd name="T23" fmla="*/ 29 w 29"/>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26">
                  <a:moveTo>
                    <a:pt x="1" y="0"/>
                  </a:moveTo>
                  <a:lnTo>
                    <a:pt x="0" y="9"/>
                  </a:lnTo>
                  <a:lnTo>
                    <a:pt x="12" y="19"/>
                  </a:lnTo>
                  <a:lnTo>
                    <a:pt x="19" y="25"/>
                  </a:lnTo>
                  <a:lnTo>
                    <a:pt x="28" y="19"/>
                  </a:lnTo>
                  <a:lnTo>
                    <a:pt x="18" y="9"/>
                  </a:lnTo>
                  <a:lnTo>
                    <a:pt x="1" y="0"/>
                  </a:lnTo>
                </a:path>
              </a:pathLst>
            </a:custGeom>
            <a:solidFill>
              <a:srgbClr val="808080"/>
            </a:solidFill>
            <a:ln w="9525" cap="rnd">
              <a:noFill/>
              <a:round/>
              <a:headEnd type="none" w="sm" len="sm"/>
              <a:tailEnd type="none" w="sm" len="sm"/>
            </a:ln>
          </p:spPr>
          <p:txBody>
            <a:bodyPr/>
            <a:lstStyle/>
            <a:p>
              <a:endParaRPr lang="es-ES"/>
            </a:p>
          </p:txBody>
        </p:sp>
        <p:sp>
          <p:nvSpPr>
            <p:cNvPr id="85273" name="Freeform 480"/>
            <p:cNvSpPr>
              <a:spLocks/>
            </p:cNvSpPr>
            <p:nvPr/>
          </p:nvSpPr>
          <p:spPr bwMode="auto">
            <a:xfrm>
              <a:off x="585" y="3370"/>
              <a:ext cx="86" cy="25"/>
            </a:xfrm>
            <a:custGeom>
              <a:avLst/>
              <a:gdLst>
                <a:gd name="T0" fmla="*/ 85 w 86"/>
                <a:gd name="T1" fmla="*/ 19 h 25"/>
                <a:gd name="T2" fmla="*/ 85 w 86"/>
                <a:gd name="T3" fmla="*/ 16 h 25"/>
                <a:gd name="T4" fmla="*/ 72 w 86"/>
                <a:gd name="T5" fmla="*/ 17 h 25"/>
                <a:gd name="T6" fmla="*/ 54 w 86"/>
                <a:gd name="T7" fmla="*/ 14 h 25"/>
                <a:gd name="T8" fmla="*/ 44 w 86"/>
                <a:gd name="T9" fmla="*/ 12 h 25"/>
                <a:gd name="T10" fmla="*/ 24 w 86"/>
                <a:gd name="T11" fmla="*/ 6 h 25"/>
                <a:gd name="T12" fmla="*/ 16 w 86"/>
                <a:gd name="T13" fmla="*/ 5 h 25"/>
                <a:gd name="T14" fmla="*/ 8 w 86"/>
                <a:gd name="T15" fmla="*/ 3 h 25"/>
                <a:gd name="T16" fmla="*/ 3 w 86"/>
                <a:gd name="T17" fmla="*/ 0 h 25"/>
                <a:gd name="T18" fmla="*/ 0 w 86"/>
                <a:gd name="T19" fmla="*/ 4 h 25"/>
                <a:gd name="T20" fmla="*/ 0 w 86"/>
                <a:gd name="T21" fmla="*/ 14 h 25"/>
                <a:gd name="T22" fmla="*/ 5 w 86"/>
                <a:gd name="T23" fmla="*/ 16 h 25"/>
                <a:gd name="T24" fmla="*/ 20 w 86"/>
                <a:gd name="T25" fmla="*/ 17 h 25"/>
                <a:gd name="T26" fmla="*/ 25 w 86"/>
                <a:gd name="T27" fmla="*/ 18 h 25"/>
                <a:gd name="T28" fmla="*/ 37 w 86"/>
                <a:gd name="T29" fmla="*/ 21 h 25"/>
                <a:gd name="T30" fmla="*/ 46 w 86"/>
                <a:gd name="T31" fmla="*/ 24 h 25"/>
                <a:gd name="T32" fmla="*/ 55 w 86"/>
                <a:gd name="T33" fmla="*/ 24 h 25"/>
                <a:gd name="T34" fmla="*/ 70 w 86"/>
                <a:gd name="T35" fmla="*/ 24 h 25"/>
                <a:gd name="T36" fmla="*/ 85 w 86"/>
                <a:gd name="T37" fmla="*/ 19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6"/>
                <a:gd name="T58" fmla="*/ 0 h 25"/>
                <a:gd name="T59" fmla="*/ 86 w 86"/>
                <a:gd name="T60" fmla="*/ 25 h 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6" h="25">
                  <a:moveTo>
                    <a:pt x="85" y="19"/>
                  </a:moveTo>
                  <a:lnTo>
                    <a:pt x="85" y="16"/>
                  </a:lnTo>
                  <a:lnTo>
                    <a:pt x="72" y="17"/>
                  </a:lnTo>
                  <a:lnTo>
                    <a:pt x="54" y="14"/>
                  </a:lnTo>
                  <a:lnTo>
                    <a:pt x="44" y="12"/>
                  </a:lnTo>
                  <a:lnTo>
                    <a:pt x="24" y="6"/>
                  </a:lnTo>
                  <a:lnTo>
                    <a:pt x="16" y="5"/>
                  </a:lnTo>
                  <a:lnTo>
                    <a:pt x="8" y="3"/>
                  </a:lnTo>
                  <a:lnTo>
                    <a:pt x="3" y="0"/>
                  </a:lnTo>
                  <a:lnTo>
                    <a:pt x="0" y="4"/>
                  </a:lnTo>
                  <a:lnTo>
                    <a:pt x="0" y="14"/>
                  </a:lnTo>
                  <a:lnTo>
                    <a:pt x="5" y="16"/>
                  </a:lnTo>
                  <a:lnTo>
                    <a:pt x="20" y="17"/>
                  </a:lnTo>
                  <a:lnTo>
                    <a:pt x="25" y="18"/>
                  </a:lnTo>
                  <a:lnTo>
                    <a:pt x="37" y="21"/>
                  </a:lnTo>
                  <a:lnTo>
                    <a:pt x="46" y="24"/>
                  </a:lnTo>
                  <a:lnTo>
                    <a:pt x="55" y="24"/>
                  </a:lnTo>
                  <a:lnTo>
                    <a:pt x="70" y="24"/>
                  </a:lnTo>
                  <a:lnTo>
                    <a:pt x="85" y="19"/>
                  </a:lnTo>
                </a:path>
              </a:pathLst>
            </a:custGeom>
            <a:solidFill>
              <a:srgbClr val="808080"/>
            </a:solidFill>
            <a:ln w="9525" cap="rnd">
              <a:noFill/>
              <a:round/>
              <a:headEnd type="none" w="sm" len="sm"/>
              <a:tailEnd type="none" w="sm" len="sm"/>
            </a:ln>
          </p:spPr>
          <p:txBody>
            <a:bodyPr/>
            <a:lstStyle/>
            <a:p>
              <a:endParaRPr lang="es-ES"/>
            </a:p>
          </p:txBody>
        </p:sp>
        <p:sp>
          <p:nvSpPr>
            <p:cNvPr id="85274" name="Freeform 481"/>
            <p:cNvSpPr>
              <a:spLocks/>
            </p:cNvSpPr>
            <p:nvPr/>
          </p:nvSpPr>
          <p:spPr bwMode="auto">
            <a:xfrm>
              <a:off x="592" y="3353"/>
              <a:ext cx="29" cy="25"/>
            </a:xfrm>
            <a:custGeom>
              <a:avLst/>
              <a:gdLst>
                <a:gd name="T0" fmla="*/ 28 w 29"/>
                <a:gd name="T1" fmla="*/ 1 h 25"/>
                <a:gd name="T2" fmla="*/ 26 w 29"/>
                <a:gd name="T3" fmla="*/ 12 h 25"/>
                <a:gd name="T4" fmla="*/ 28 w 29"/>
                <a:gd name="T5" fmla="*/ 14 h 25"/>
                <a:gd name="T6" fmla="*/ 20 w 29"/>
                <a:gd name="T7" fmla="*/ 24 h 25"/>
                <a:gd name="T8" fmla="*/ 12 w 29"/>
                <a:gd name="T9" fmla="*/ 24 h 25"/>
                <a:gd name="T10" fmla="*/ 2 w 29"/>
                <a:gd name="T11" fmla="*/ 19 h 25"/>
                <a:gd name="T12" fmla="*/ 0 w 29"/>
                <a:gd name="T13" fmla="*/ 14 h 25"/>
                <a:gd name="T14" fmla="*/ 1 w 29"/>
                <a:gd name="T15" fmla="*/ 11 h 25"/>
                <a:gd name="T16" fmla="*/ 1 w 29"/>
                <a:gd name="T17" fmla="*/ 0 h 25"/>
                <a:gd name="T18" fmla="*/ 28 w 29"/>
                <a:gd name="T19" fmla="*/ 1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25"/>
                <a:gd name="T32" fmla="*/ 29 w 29"/>
                <a:gd name="T33" fmla="*/ 25 h 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25">
                  <a:moveTo>
                    <a:pt x="28" y="1"/>
                  </a:moveTo>
                  <a:lnTo>
                    <a:pt x="26" y="12"/>
                  </a:lnTo>
                  <a:lnTo>
                    <a:pt x="28" y="14"/>
                  </a:lnTo>
                  <a:lnTo>
                    <a:pt x="20" y="24"/>
                  </a:lnTo>
                  <a:lnTo>
                    <a:pt x="12" y="24"/>
                  </a:lnTo>
                  <a:lnTo>
                    <a:pt x="2" y="19"/>
                  </a:lnTo>
                  <a:lnTo>
                    <a:pt x="0" y="14"/>
                  </a:lnTo>
                  <a:lnTo>
                    <a:pt x="1" y="11"/>
                  </a:lnTo>
                  <a:lnTo>
                    <a:pt x="1" y="0"/>
                  </a:lnTo>
                  <a:lnTo>
                    <a:pt x="28" y="1"/>
                  </a:lnTo>
                </a:path>
              </a:pathLst>
            </a:custGeom>
            <a:solidFill>
              <a:srgbClr val="A0A0A0"/>
            </a:solidFill>
            <a:ln w="9525" cap="rnd">
              <a:noFill/>
              <a:round/>
              <a:headEnd type="none" w="sm" len="sm"/>
              <a:tailEnd type="none" w="sm" len="sm"/>
            </a:ln>
          </p:spPr>
          <p:txBody>
            <a:bodyPr/>
            <a:lstStyle/>
            <a:p>
              <a:endParaRPr lang="es-ES"/>
            </a:p>
          </p:txBody>
        </p:sp>
        <p:sp>
          <p:nvSpPr>
            <p:cNvPr id="85275" name="Freeform 482"/>
            <p:cNvSpPr>
              <a:spLocks/>
            </p:cNvSpPr>
            <p:nvPr/>
          </p:nvSpPr>
          <p:spPr bwMode="auto">
            <a:xfrm>
              <a:off x="583" y="3282"/>
              <a:ext cx="43" cy="85"/>
            </a:xfrm>
            <a:custGeom>
              <a:avLst/>
              <a:gdLst>
                <a:gd name="T0" fmla="*/ 1 w 43"/>
                <a:gd name="T1" fmla="*/ 0 h 85"/>
                <a:gd name="T2" fmla="*/ 0 w 43"/>
                <a:gd name="T3" fmla="*/ 29 h 85"/>
                <a:gd name="T4" fmla="*/ 0 w 43"/>
                <a:gd name="T5" fmla="*/ 51 h 85"/>
                <a:gd name="T6" fmla="*/ 0 w 43"/>
                <a:gd name="T7" fmla="*/ 77 h 85"/>
                <a:gd name="T8" fmla="*/ 20 w 43"/>
                <a:gd name="T9" fmla="*/ 84 h 85"/>
                <a:gd name="T10" fmla="*/ 40 w 43"/>
                <a:gd name="T11" fmla="*/ 84 h 85"/>
                <a:gd name="T12" fmla="*/ 42 w 43"/>
                <a:gd name="T13" fmla="*/ 0 h 85"/>
                <a:gd name="T14" fmla="*/ 1 w 43"/>
                <a:gd name="T15" fmla="*/ 0 h 85"/>
                <a:gd name="T16" fmla="*/ 0 60000 65536"/>
                <a:gd name="T17" fmla="*/ 0 60000 65536"/>
                <a:gd name="T18" fmla="*/ 0 60000 65536"/>
                <a:gd name="T19" fmla="*/ 0 60000 65536"/>
                <a:gd name="T20" fmla="*/ 0 60000 65536"/>
                <a:gd name="T21" fmla="*/ 0 60000 65536"/>
                <a:gd name="T22" fmla="*/ 0 60000 65536"/>
                <a:gd name="T23" fmla="*/ 0 60000 65536"/>
                <a:gd name="T24" fmla="*/ 0 w 43"/>
                <a:gd name="T25" fmla="*/ 0 h 85"/>
                <a:gd name="T26" fmla="*/ 43 w 43"/>
                <a:gd name="T27" fmla="*/ 85 h 8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3" h="85">
                  <a:moveTo>
                    <a:pt x="1" y="0"/>
                  </a:moveTo>
                  <a:lnTo>
                    <a:pt x="0" y="29"/>
                  </a:lnTo>
                  <a:lnTo>
                    <a:pt x="0" y="51"/>
                  </a:lnTo>
                  <a:lnTo>
                    <a:pt x="0" y="77"/>
                  </a:lnTo>
                  <a:lnTo>
                    <a:pt x="20" y="84"/>
                  </a:lnTo>
                  <a:lnTo>
                    <a:pt x="40" y="84"/>
                  </a:lnTo>
                  <a:lnTo>
                    <a:pt x="42" y="0"/>
                  </a:lnTo>
                  <a:lnTo>
                    <a:pt x="1"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276" name="Freeform 483"/>
            <p:cNvSpPr>
              <a:spLocks/>
            </p:cNvSpPr>
            <p:nvPr/>
          </p:nvSpPr>
          <p:spPr bwMode="auto">
            <a:xfrm>
              <a:off x="587" y="3287"/>
              <a:ext cx="32" cy="72"/>
            </a:xfrm>
            <a:custGeom>
              <a:avLst/>
              <a:gdLst>
                <a:gd name="T0" fmla="*/ 1 w 32"/>
                <a:gd name="T1" fmla="*/ 0 h 72"/>
                <a:gd name="T2" fmla="*/ 0 w 32"/>
                <a:gd name="T3" fmla="*/ 22 h 72"/>
                <a:gd name="T4" fmla="*/ 0 w 32"/>
                <a:gd name="T5" fmla="*/ 38 h 72"/>
                <a:gd name="T6" fmla="*/ 0 w 32"/>
                <a:gd name="T7" fmla="*/ 65 h 72"/>
                <a:gd name="T8" fmla="*/ 14 w 32"/>
                <a:gd name="T9" fmla="*/ 71 h 72"/>
                <a:gd name="T10" fmla="*/ 29 w 32"/>
                <a:gd name="T11" fmla="*/ 71 h 72"/>
                <a:gd name="T12" fmla="*/ 31 w 32"/>
                <a:gd name="T13" fmla="*/ 0 h 72"/>
                <a:gd name="T14" fmla="*/ 1 w 32"/>
                <a:gd name="T15" fmla="*/ 0 h 72"/>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72"/>
                <a:gd name="T26" fmla="*/ 32 w 32"/>
                <a:gd name="T27" fmla="*/ 72 h 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72">
                  <a:moveTo>
                    <a:pt x="1" y="0"/>
                  </a:moveTo>
                  <a:lnTo>
                    <a:pt x="0" y="22"/>
                  </a:lnTo>
                  <a:lnTo>
                    <a:pt x="0" y="38"/>
                  </a:lnTo>
                  <a:lnTo>
                    <a:pt x="0" y="65"/>
                  </a:lnTo>
                  <a:lnTo>
                    <a:pt x="14" y="71"/>
                  </a:lnTo>
                  <a:lnTo>
                    <a:pt x="29" y="71"/>
                  </a:lnTo>
                  <a:lnTo>
                    <a:pt x="31" y="0"/>
                  </a:lnTo>
                  <a:lnTo>
                    <a:pt x="1" y="0"/>
                  </a:lnTo>
                </a:path>
              </a:pathLst>
            </a:custGeom>
            <a:solidFill>
              <a:srgbClr val="808080"/>
            </a:solidFill>
            <a:ln w="9525" cap="rnd">
              <a:noFill/>
              <a:round/>
              <a:headEnd type="none" w="sm" len="sm"/>
              <a:tailEnd type="none" w="sm" len="sm"/>
            </a:ln>
          </p:spPr>
          <p:txBody>
            <a:bodyPr/>
            <a:lstStyle/>
            <a:p>
              <a:endParaRPr lang="es-ES"/>
            </a:p>
          </p:txBody>
        </p:sp>
        <p:sp>
          <p:nvSpPr>
            <p:cNvPr id="85277" name="Freeform 484"/>
            <p:cNvSpPr>
              <a:spLocks/>
            </p:cNvSpPr>
            <p:nvPr/>
          </p:nvSpPr>
          <p:spPr bwMode="auto">
            <a:xfrm>
              <a:off x="604" y="3367"/>
              <a:ext cx="92" cy="45"/>
            </a:xfrm>
            <a:custGeom>
              <a:avLst/>
              <a:gdLst>
                <a:gd name="T0" fmla="*/ 35 w 92"/>
                <a:gd name="T1" fmla="*/ 0 h 45"/>
                <a:gd name="T2" fmla="*/ 35 w 92"/>
                <a:gd name="T3" fmla="*/ 12 h 45"/>
                <a:gd name="T4" fmla="*/ 59 w 92"/>
                <a:gd name="T5" fmla="*/ 22 h 45"/>
                <a:gd name="T6" fmla="*/ 79 w 92"/>
                <a:gd name="T7" fmla="*/ 28 h 45"/>
                <a:gd name="T8" fmla="*/ 91 w 92"/>
                <a:gd name="T9" fmla="*/ 30 h 45"/>
                <a:gd name="T10" fmla="*/ 91 w 92"/>
                <a:gd name="T11" fmla="*/ 37 h 45"/>
                <a:gd name="T12" fmla="*/ 74 w 92"/>
                <a:gd name="T13" fmla="*/ 41 h 45"/>
                <a:gd name="T14" fmla="*/ 53 w 92"/>
                <a:gd name="T15" fmla="*/ 44 h 45"/>
                <a:gd name="T16" fmla="*/ 35 w 92"/>
                <a:gd name="T17" fmla="*/ 40 h 45"/>
                <a:gd name="T18" fmla="*/ 23 w 92"/>
                <a:gd name="T19" fmla="*/ 37 h 45"/>
                <a:gd name="T20" fmla="*/ 23 w 92"/>
                <a:gd name="T21" fmla="*/ 40 h 45"/>
                <a:gd name="T22" fmla="*/ 8 w 92"/>
                <a:gd name="T23" fmla="*/ 40 h 45"/>
                <a:gd name="T24" fmla="*/ 0 w 92"/>
                <a:gd name="T25" fmla="*/ 38 h 45"/>
                <a:gd name="T26" fmla="*/ 0 w 92"/>
                <a:gd name="T27" fmla="*/ 32 h 45"/>
                <a:gd name="T28" fmla="*/ 0 w 92"/>
                <a:gd name="T29" fmla="*/ 29 h 45"/>
                <a:gd name="T30" fmla="*/ 0 w 92"/>
                <a:gd name="T31" fmla="*/ 20 h 45"/>
                <a:gd name="T32" fmla="*/ 0 w 92"/>
                <a:gd name="T33" fmla="*/ 15 h 45"/>
                <a:gd name="T34" fmla="*/ 6 w 92"/>
                <a:gd name="T35" fmla="*/ 11 h 45"/>
                <a:gd name="T36" fmla="*/ 7 w 92"/>
                <a:gd name="T37" fmla="*/ 0 h 45"/>
                <a:gd name="T38" fmla="*/ 35 w 92"/>
                <a:gd name="T39" fmla="*/ 0 h 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2"/>
                <a:gd name="T61" fmla="*/ 0 h 45"/>
                <a:gd name="T62" fmla="*/ 92 w 92"/>
                <a:gd name="T63" fmla="*/ 45 h 4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2" h="45">
                  <a:moveTo>
                    <a:pt x="35" y="0"/>
                  </a:moveTo>
                  <a:lnTo>
                    <a:pt x="35" y="12"/>
                  </a:lnTo>
                  <a:lnTo>
                    <a:pt x="59" y="22"/>
                  </a:lnTo>
                  <a:lnTo>
                    <a:pt x="79" y="28"/>
                  </a:lnTo>
                  <a:lnTo>
                    <a:pt x="91" y="30"/>
                  </a:lnTo>
                  <a:lnTo>
                    <a:pt x="91" y="37"/>
                  </a:lnTo>
                  <a:lnTo>
                    <a:pt x="74" y="41"/>
                  </a:lnTo>
                  <a:lnTo>
                    <a:pt x="53" y="44"/>
                  </a:lnTo>
                  <a:lnTo>
                    <a:pt x="35" y="40"/>
                  </a:lnTo>
                  <a:lnTo>
                    <a:pt x="23" y="37"/>
                  </a:lnTo>
                  <a:lnTo>
                    <a:pt x="23" y="40"/>
                  </a:lnTo>
                  <a:lnTo>
                    <a:pt x="8" y="40"/>
                  </a:lnTo>
                  <a:lnTo>
                    <a:pt x="0" y="38"/>
                  </a:lnTo>
                  <a:lnTo>
                    <a:pt x="0" y="32"/>
                  </a:lnTo>
                  <a:lnTo>
                    <a:pt x="0" y="29"/>
                  </a:lnTo>
                  <a:lnTo>
                    <a:pt x="0" y="20"/>
                  </a:lnTo>
                  <a:lnTo>
                    <a:pt x="0" y="15"/>
                  </a:lnTo>
                  <a:lnTo>
                    <a:pt x="6" y="11"/>
                  </a:lnTo>
                  <a:lnTo>
                    <a:pt x="7" y="0"/>
                  </a:lnTo>
                  <a:lnTo>
                    <a:pt x="35"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278" name="Freeform 485"/>
            <p:cNvSpPr>
              <a:spLocks/>
            </p:cNvSpPr>
            <p:nvPr/>
          </p:nvSpPr>
          <p:spPr bwMode="auto">
            <a:xfrm>
              <a:off x="636" y="3383"/>
              <a:ext cx="30" cy="26"/>
            </a:xfrm>
            <a:custGeom>
              <a:avLst/>
              <a:gdLst>
                <a:gd name="T0" fmla="*/ 7 w 30"/>
                <a:gd name="T1" fmla="*/ 0 h 26"/>
                <a:gd name="T2" fmla="*/ 0 w 30"/>
                <a:gd name="T3" fmla="*/ 13 h 26"/>
                <a:gd name="T4" fmla="*/ 25 w 30"/>
                <a:gd name="T5" fmla="*/ 25 h 26"/>
                <a:gd name="T6" fmla="*/ 29 w 30"/>
                <a:gd name="T7" fmla="*/ 14 h 26"/>
                <a:gd name="T8" fmla="*/ 7 w 30"/>
                <a:gd name="T9" fmla="*/ 0 h 26"/>
                <a:gd name="T10" fmla="*/ 0 60000 65536"/>
                <a:gd name="T11" fmla="*/ 0 60000 65536"/>
                <a:gd name="T12" fmla="*/ 0 60000 65536"/>
                <a:gd name="T13" fmla="*/ 0 60000 65536"/>
                <a:gd name="T14" fmla="*/ 0 60000 65536"/>
                <a:gd name="T15" fmla="*/ 0 w 30"/>
                <a:gd name="T16" fmla="*/ 0 h 26"/>
                <a:gd name="T17" fmla="*/ 30 w 30"/>
                <a:gd name="T18" fmla="*/ 26 h 26"/>
              </a:gdLst>
              <a:ahLst/>
              <a:cxnLst>
                <a:cxn ang="T10">
                  <a:pos x="T0" y="T1"/>
                </a:cxn>
                <a:cxn ang="T11">
                  <a:pos x="T2" y="T3"/>
                </a:cxn>
                <a:cxn ang="T12">
                  <a:pos x="T4" y="T5"/>
                </a:cxn>
                <a:cxn ang="T13">
                  <a:pos x="T6" y="T7"/>
                </a:cxn>
                <a:cxn ang="T14">
                  <a:pos x="T8" y="T9"/>
                </a:cxn>
              </a:cxnLst>
              <a:rect l="T15" t="T16" r="T17" b="T18"/>
              <a:pathLst>
                <a:path w="30" h="26">
                  <a:moveTo>
                    <a:pt x="7" y="0"/>
                  </a:moveTo>
                  <a:lnTo>
                    <a:pt x="0" y="13"/>
                  </a:lnTo>
                  <a:lnTo>
                    <a:pt x="25" y="25"/>
                  </a:lnTo>
                  <a:lnTo>
                    <a:pt x="29" y="14"/>
                  </a:lnTo>
                  <a:lnTo>
                    <a:pt x="7" y="0"/>
                  </a:lnTo>
                </a:path>
              </a:pathLst>
            </a:custGeom>
            <a:solidFill>
              <a:srgbClr val="808080"/>
            </a:solidFill>
            <a:ln w="9525" cap="rnd">
              <a:noFill/>
              <a:round/>
              <a:headEnd type="none" w="sm" len="sm"/>
              <a:tailEnd type="none" w="sm" len="sm"/>
            </a:ln>
          </p:spPr>
          <p:txBody>
            <a:bodyPr/>
            <a:lstStyle/>
            <a:p>
              <a:endParaRPr lang="es-ES"/>
            </a:p>
          </p:txBody>
        </p:sp>
        <p:sp>
          <p:nvSpPr>
            <p:cNvPr id="85279" name="Freeform 486"/>
            <p:cNvSpPr>
              <a:spLocks/>
            </p:cNvSpPr>
            <p:nvPr/>
          </p:nvSpPr>
          <p:spPr bwMode="auto">
            <a:xfrm>
              <a:off x="666" y="3393"/>
              <a:ext cx="27" cy="27"/>
            </a:xfrm>
            <a:custGeom>
              <a:avLst/>
              <a:gdLst>
                <a:gd name="T0" fmla="*/ 1 w 27"/>
                <a:gd name="T1" fmla="*/ 0 h 27"/>
                <a:gd name="T2" fmla="*/ 0 w 27"/>
                <a:gd name="T3" fmla="*/ 14 h 27"/>
                <a:gd name="T4" fmla="*/ 12 w 27"/>
                <a:gd name="T5" fmla="*/ 26 h 27"/>
                <a:gd name="T6" fmla="*/ 16 w 27"/>
                <a:gd name="T7" fmla="*/ 26 h 27"/>
                <a:gd name="T8" fmla="*/ 26 w 27"/>
                <a:gd name="T9" fmla="*/ 26 h 27"/>
                <a:gd name="T10" fmla="*/ 16 w 27"/>
                <a:gd name="T11" fmla="*/ 14 h 27"/>
                <a:gd name="T12" fmla="*/ 1 w 27"/>
                <a:gd name="T13" fmla="*/ 0 h 27"/>
                <a:gd name="T14" fmla="*/ 0 60000 65536"/>
                <a:gd name="T15" fmla="*/ 0 60000 65536"/>
                <a:gd name="T16" fmla="*/ 0 60000 65536"/>
                <a:gd name="T17" fmla="*/ 0 60000 65536"/>
                <a:gd name="T18" fmla="*/ 0 60000 65536"/>
                <a:gd name="T19" fmla="*/ 0 60000 65536"/>
                <a:gd name="T20" fmla="*/ 0 60000 65536"/>
                <a:gd name="T21" fmla="*/ 0 w 27"/>
                <a:gd name="T22" fmla="*/ 0 h 27"/>
                <a:gd name="T23" fmla="*/ 27 w 27"/>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7">
                  <a:moveTo>
                    <a:pt x="1" y="0"/>
                  </a:moveTo>
                  <a:lnTo>
                    <a:pt x="0" y="14"/>
                  </a:lnTo>
                  <a:lnTo>
                    <a:pt x="12" y="26"/>
                  </a:lnTo>
                  <a:lnTo>
                    <a:pt x="16" y="26"/>
                  </a:lnTo>
                  <a:lnTo>
                    <a:pt x="26" y="26"/>
                  </a:lnTo>
                  <a:lnTo>
                    <a:pt x="16" y="14"/>
                  </a:lnTo>
                  <a:lnTo>
                    <a:pt x="1" y="0"/>
                  </a:lnTo>
                </a:path>
              </a:pathLst>
            </a:custGeom>
            <a:solidFill>
              <a:srgbClr val="808080"/>
            </a:solidFill>
            <a:ln w="9525" cap="rnd">
              <a:noFill/>
              <a:round/>
              <a:headEnd type="none" w="sm" len="sm"/>
              <a:tailEnd type="none" w="sm" len="sm"/>
            </a:ln>
          </p:spPr>
          <p:txBody>
            <a:bodyPr/>
            <a:lstStyle/>
            <a:p>
              <a:endParaRPr lang="es-ES"/>
            </a:p>
          </p:txBody>
        </p:sp>
        <p:sp>
          <p:nvSpPr>
            <p:cNvPr id="85280" name="Freeform 487"/>
            <p:cNvSpPr>
              <a:spLocks/>
            </p:cNvSpPr>
            <p:nvPr/>
          </p:nvSpPr>
          <p:spPr bwMode="auto">
            <a:xfrm>
              <a:off x="605" y="3383"/>
              <a:ext cx="88" cy="26"/>
            </a:xfrm>
            <a:custGeom>
              <a:avLst/>
              <a:gdLst>
                <a:gd name="T0" fmla="*/ 87 w 88"/>
                <a:gd name="T1" fmla="*/ 19 h 26"/>
                <a:gd name="T2" fmla="*/ 87 w 88"/>
                <a:gd name="T3" fmla="*/ 15 h 26"/>
                <a:gd name="T4" fmla="*/ 74 w 88"/>
                <a:gd name="T5" fmla="*/ 18 h 26"/>
                <a:gd name="T6" fmla="*/ 56 w 88"/>
                <a:gd name="T7" fmla="*/ 14 h 26"/>
                <a:gd name="T8" fmla="*/ 45 w 88"/>
                <a:gd name="T9" fmla="*/ 13 h 26"/>
                <a:gd name="T10" fmla="*/ 25 w 88"/>
                <a:gd name="T11" fmla="*/ 6 h 26"/>
                <a:gd name="T12" fmla="*/ 16 w 88"/>
                <a:gd name="T13" fmla="*/ 6 h 26"/>
                <a:gd name="T14" fmla="*/ 8 w 88"/>
                <a:gd name="T15" fmla="*/ 2 h 26"/>
                <a:gd name="T16" fmla="*/ 3 w 88"/>
                <a:gd name="T17" fmla="*/ 0 h 26"/>
                <a:gd name="T18" fmla="*/ 0 w 88"/>
                <a:gd name="T19" fmla="*/ 5 h 26"/>
                <a:gd name="T20" fmla="*/ 0 w 88"/>
                <a:gd name="T21" fmla="*/ 14 h 26"/>
                <a:gd name="T22" fmla="*/ 5 w 88"/>
                <a:gd name="T23" fmla="*/ 15 h 26"/>
                <a:gd name="T24" fmla="*/ 21 w 88"/>
                <a:gd name="T25" fmla="*/ 18 h 26"/>
                <a:gd name="T26" fmla="*/ 27 w 88"/>
                <a:gd name="T27" fmla="*/ 19 h 26"/>
                <a:gd name="T28" fmla="*/ 38 w 88"/>
                <a:gd name="T29" fmla="*/ 23 h 26"/>
                <a:gd name="T30" fmla="*/ 50 w 88"/>
                <a:gd name="T31" fmla="*/ 25 h 26"/>
                <a:gd name="T32" fmla="*/ 57 w 88"/>
                <a:gd name="T33" fmla="*/ 25 h 26"/>
                <a:gd name="T34" fmla="*/ 72 w 88"/>
                <a:gd name="T35" fmla="*/ 25 h 26"/>
                <a:gd name="T36" fmla="*/ 87 w 88"/>
                <a:gd name="T37" fmla="*/ 19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87" y="19"/>
                  </a:moveTo>
                  <a:lnTo>
                    <a:pt x="87" y="15"/>
                  </a:lnTo>
                  <a:lnTo>
                    <a:pt x="74" y="18"/>
                  </a:lnTo>
                  <a:lnTo>
                    <a:pt x="56" y="14"/>
                  </a:lnTo>
                  <a:lnTo>
                    <a:pt x="45" y="13"/>
                  </a:lnTo>
                  <a:lnTo>
                    <a:pt x="25" y="6"/>
                  </a:lnTo>
                  <a:lnTo>
                    <a:pt x="16" y="6"/>
                  </a:lnTo>
                  <a:lnTo>
                    <a:pt x="8" y="2"/>
                  </a:lnTo>
                  <a:lnTo>
                    <a:pt x="3" y="0"/>
                  </a:lnTo>
                  <a:lnTo>
                    <a:pt x="0" y="5"/>
                  </a:lnTo>
                  <a:lnTo>
                    <a:pt x="0" y="14"/>
                  </a:lnTo>
                  <a:lnTo>
                    <a:pt x="5" y="15"/>
                  </a:lnTo>
                  <a:lnTo>
                    <a:pt x="21" y="18"/>
                  </a:lnTo>
                  <a:lnTo>
                    <a:pt x="27" y="19"/>
                  </a:lnTo>
                  <a:lnTo>
                    <a:pt x="38" y="23"/>
                  </a:lnTo>
                  <a:lnTo>
                    <a:pt x="50" y="25"/>
                  </a:lnTo>
                  <a:lnTo>
                    <a:pt x="57" y="25"/>
                  </a:lnTo>
                  <a:lnTo>
                    <a:pt x="72" y="25"/>
                  </a:lnTo>
                  <a:lnTo>
                    <a:pt x="87" y="19"/>
                  </a:lnTo>
                </a:path>
              </a:pathLst>
            </a:custGeom>
            <a:solidFill>
              <a:srgbClr val="808080"/>
            </a:solidFill>
            <a:ln w="9525" cap="rnd">
              <a:noFill/>
              <a:round/>
              <a:headEnd type="none" w="sm" len="sm"/>
              <a:tailEnd type="none" w="sm" len="sm"/>
            </a:ln>
          </p:spPr>
          <p:txBody>
            <a:bodyPr/>
            <a:lstStyle/>
            <a:p>
              <a:endParaRPr lang="es-ES"/>
            </a:p>
          </p:txBody>
        </p:sp>
        <p:sp>
          <p:nvSpPr>
            <p:cNvPr id="85281" name="Freeform 488"/>
            <p:cNvSpPr>
              <a:spLocks/>
            </p:cNvSpPr>
            <p:nvPr/>
          </p:nvSpPr>
          <p:spPr bwMode="auto">
            <a:xfrm>
              <a:off x="614" y="3368"/>
              <a:ext cx="27" cy="26"/>
            </a:xfrm>
            <a:custGeom>
              <a:avLst/>
              <a:gdLst>
                <a:gd name="T0" fmla="*/ 24 w 27"/>
                <a:gd name="T1" fmla="*/ 1 h 26"/>
                <a:gd name="T2" fmla="*/ 23 w 27"/>
                <a:gd name="T3" fmla="*/ 12 h 26"/>
                <a:gd name="T4" fmla="*/ 26 w 27"/>
                <a:gd name="T5" fmla="*/ 14 h 26"/>
                <a:gd name="T6" fmla="*/ 18 w 27"/>
                <a:gd name="T7" fmla="*/ 25 h 26"/>
                <a:gd name="T8" fmla="*/ 11 w 27"/>
                <a:gd name="T9" fmla="*/ 25 h 26"/>
                <a:gd name="T10" fmla="*/ 1 w 27"/>
                <a:gd name="T11" fmla="*/ 20 h 26"/>
                <a:gd name="T12" fmla="*/ 0 w 27"/>
                <a:gd name="T13" fmla="*/ 14 h 26"/>
                <a:gd name="T14" fmla="*/ 0 w 27"/>
                <a:gd name="T15" fmla="*/ 12 h 26"/>
                <a:gd name="T16" fmla="*/ 0 w 27"/>
                <a:gd name="T17" fmla="*/ 0 h 26"/>
                <a:gd name="T18" fmla="*/ 24 w 27"/>
                <a:gd name="T19" fmla="*/ 1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
                <a:gd name="T31" fmla="*/ 0 h 26"/>
                <a:gd name="T32" fmla="*/ 27 w 27"/>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 h="26">
                  <a:moveTo>
                    <a:pt x="24" y="1"/>
                  </a:moveTo>
                  <a:lnTo>
                    <a:pt x="23" y="12"/>
                  </a:lnTo>
                  <a:lnTo>
                    <a:pt x="26" y="14"/>
                  </a:lnTo>
                  <a:lnTo>
                    <a:pt x="18" y="25"/>
                  </a:lnTo>
                  <a:lnTo>
                    <a:pt x="11" y="25"/>
                  </a:lnTo>
                  <a:lnTo>
                    <a:pt x="1" y="20"/>
                  </a:lnTo>
                  <a:lnTo>
                    <a:pt x="0" y="14"/>
                  </a:lnTo>
                  <a:lnTo>
                    <a:pt x="0" y="12"/>
                  </a:lnTo>
                  <a:lnTo>
                    <a:pt x="0" y="0"/>
                  </a:lnTo>
                  <a:lnTo>
                    <a:pt x="24" y="1"/>
                  </a:lnTo>
                </a:path>
              </a:pathLst>
            </a:custGeom>
            <a:solidFill>
              <a:srgbClr val="A0A0A0"/>
            </a:solidFill>
            <a:ln w="9525" cap="rnd">
              <a:noFill/>
              <a:round/>
              <a:headEnd type="none" w="sm" len="sm"/>
              <a:tailEnd type="none" w="sm" len="sm"/>
            </a:ln>
          </p:spPr>
          <p:txBody>
            <a:bodyPr/>
            <a:lstStyle/>
            <a:p>
              <a:endParaRPr lang="es-ES"/>
            </a:p>
          </p:txBody>
        </p:sp>
        <p:sp>
          <p:nvSpPr>
            <p:cNvPr id="85282" name="Oval 489"/>
            <p:cNvSpPr>
              <a:spLocks noChangeArrowheads="1"/>
            </p:cNvSpPr>
            <p:nvPr/>
          </p:nvSpPr>
          <p:spPr bwMode="auto">
            <a:xfrm>
              <a:off x="443" y="3359"/>
              <a:ext cx="109" cy="45"/>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85283" name="Rectangle 490"/>
            <p:cNvSpPr>
              <a:spLocks noChangeArrowheads="1"/>
            </p:cNvSpPr>
            <p:nvPr/>
          </p:nvSpPr>
          <p:spPr bwMode="auto">
            <a:xfrm>
              <a:off x="487" y="3292"/>
              <a:ext cx="20" cy="70"/>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85284" name="Freeform 491"/>
            <p:cNvSpPr>
              <a:spLocks/>
            </p:cNvSpPr>
            <p:nvPr/>
          </p:nvSpPr>
          <p:spPr bwMode="auto">
            <a:xfrm>
              <a:off x="418" y="3248"/>
              <a:ext cx="182" cy="63"/>
            </a:xfrm>
            <a:custGeom>
              <a:avLst/>
              <a:gdLst>
                <a:gd name="T0" fmla="*/ 181 w 182"/>
                <a:gd name="T1" fmla="*/ 31 h 63"/>
                <a:gd name="T2" fmla="*/ 179 w 182"/>
                <a:gd name="T3" fmla="*/ 50 h 63"/>
                <a:gd name="T4" fmla="*/ 118 w 182"/>
                <a:gd name="T5" fmla="*/ 62 h 63"/>
                <a:gd name="T6" fmla="*/ 54 w 182"/>
                <a:gd name="T7" fmla="*/ 62 h 63"/>
                <a:gd name="T8" fmla="*/ 1 w 182"/>
                <a:gd name="T9" fmla="*/ 45 h 63"/>
                <a:gd name="T10" fmla="*/ 0 w 182"/>
                <a:gd name="T11" fmla="*/ 0 h 63"/>
                <a:gd name="T12" fmla="*/ 101 w 182"/>
                <a:gd name="T13" fmla="*/ 0 h 63"/>
                <a:gd name="T14" fmla="*/ 181 w 182"/>
                <a:gd name="T15" fmla="*/ 31 h 63"/>
                <a:gd name="T16" fmla="*/ 0 60000 65536"/>
                <a:gd name="T17" fmla="*/ 0 60000 65536"/>
                <a:gd name="T18" fmla="*/ 0 60000 65536"/>
                <a:gd name="T19" fmla="*/ 0 60000 65536"/>
                <a:gd name="T20" fmla="*/ 0 60000 65536"/>
                <a:gd name="T21" fmla="*/ 0 60000 65536"/>
                <a:gd name="T22" fmla="*/ 0 60000 65536"/>
                <a:gd name="T23" fmla="*/ 0 60000 65536"/>
                <a:gd name="T24" fmla="*/ 0 w 182"/>
                <a:gd name="T25" fmla="*/ 0 h 63"/>
                <a:gd name="T26" fmla="*/ 182 w 182"/>
                <a:gd name="T27" fmla="*/ 63 h 6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2" h="63">
                  <a:moveTo>
                    <a:pt x="181" y="31"/>
                  </a:moveTo>
                  <a:lnTo>
                    <a:pt x="179" y="50"/>
                  </a:lnTo>
                  <a:lnTo>
                    <a:pt x="118" y="62"/>
                  </a:lnTo>
                  <a:lnTo>
                    <a:pt x="54" y="62"/>
                  </a:lnTo>
                  <a:lnTo>
                    <a:pt x="1" y="45"/>
                  </a:lnTo>
                  <a:lnTo>
                    <a:pt x="0" y="0"/>
                  </a:lnTo>
                  <a:lnTo>
                    <a:pt x="101" y="0"/>
                  </a:lnTo>
                  <a:lnTo>
                    <a:pt x="181" y="31"/>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85285" name="Freeform 492"/>
            <p:cNvSpPr>
              <a:spLocks/>
            </p:cNvSpPr>
            <p:nvPr/>
          </p:nvSpPr>
          <p:spPr bwMode="auto">
            <a:xfrm>
              <a:off x="424" y="3270"/>
              <a:ext cx="171" cy="33"/>
            </a:xfrm>
            <a:custGeom>
              <a:avLst/>
              <a:gdLst>
                <a:gd name="T0" fmla="*/ 170 w 171"/>
                <a:gd name="T1" fmla="*/ 10 h 33"/>
                <a:gd name="T2" fmla="*/ 168 w 171"/>
                <a:gd name="T3" fmla="*/ 22 h 33"/>
                <a:gd name="T4" fmla="*/ 115 w 171"/>
                <a:gd name="T5" fmla="*/ 32 h 33"/>
                <a:gd name="T6" fmla="*/ 46 w 171"/>
                <a:gd name="T7" fmla="*/ 32 h 33"/>
                <a:gd name="T8" fmla="*/ 0 w 171"/>
                <a:gd name="T9" fmla="*/ 16 h 33"/>
                <a:gd name="T10" fmla="*/ 0 w 171"/>
                <a:gd name="T11" fmla="*/ 0 h 33"/>
                <a:gd name="T12" fmla="*/ 43 w 171"/>
                <a:gd name="T13" fmla="*/ 16 h 33"/>
                <a:gd name="T14" fmla="*/ 114 w 171"/>
                <a:gd name="T15" fmla="*/ 17 h 33"/>
                <a:gd name="T16" fmla="*/ 170 w 171"/>
                <a:gd name="T17" fmla="*/ 1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1"/>
                <a:gd name="T28" fmla="*/ 0 h 33"/>
                <a:gd name="T29" fmla="*/ 171 w 171"/>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1" h="33">
                  <a:moveTo>
                    <a:pt x="170" y="10"/>
                  </a:moveTo>
                  <a:lnTo>
                    <a:pt x="168" y="22"/>
                  </a:lnTo>
                  <a:lnTo>
                    <a:pt x="115" y="32"/>
                  </a:lnTo>
                  <a:lnTo>
                    <a:pt x="46" y="32"/>
                  </a:lnTo>
                  <a:lnTo>
                    <a:pt x="0" y="16"/>
                  </a:lnTo>
                  <a:lnTo>
                    <a:pt x="0" y="0"/>
                  </a:lnTo>
                  <a:lnTo>
                    <a:pt x="43" y="16"/>
                  </a:lnTo>
                  <a:lnTo>
                    <a:pt x="114" y="17"/>
                  </a:lnTo>
                  <a:lnTo>
                    <a:pt x="170" y="10"/>
                  </a:lnTo>
                </a:path>
              </a:pathLst>
            </a:custGeom>
            <a:solidFill>
              <a:srgbClr val="606060"/>
            </a:solidFill>
            <a:ln w="9525" cap="rnd">
              <a:noFill/>
              <a:round/>
              <a:headEnd type="none" w="sm" len="sm"/>
              <a:tailEnd type="none" w="sm" len="sm"/>
            </a:ln>
          </p:spPr>
          <p:txBody>
            <a:bodyPr/>
            <a:lstStyle/>
            <a:p>
              <a:endParaRPr lang="es-ES"/>
            </a:p>
          </p:txBody>
        </p:sp>
        <p:sp>
          <p:nvSpPr>
            <p:cNvPr id="85286" name="Freeform 493"/>
            <p:cNvSpPr>
              <a:spLocks/>
            </p:cNvSpPr>
            <p:nvPr/>
          </p:nvSpPr>
          <p:spPr bwMode="auto">
            <a:xfrm>
              <a:off x="562" y="3105"/>
              <a:ext cx="27" cy="1"/>
            </a:xfrm>
            <a:custGeom>
              <a:avLst/>
              <a:gdLst>
                <a:gd name="T0" fmla="*/ 26 w 27"/>
                <a:gd name="T1" fmla="*/ 0 h 1"/>
                <a:gd name="T2" fmla="*/ 19 w 27"/>
                <a:gd name="T3" fmla="*/ 0 h 1"/>
                <a:gd name="T4" fmla="*/ 15 w 27"/>
                <a:gd name="T5" fmla="*/ 0 h 1"/>
                <a:gd name="T6" fmla="*/ 9 w 27"/>
                <a:gd name="T7" fmla="*/ 0 h 1"/>
                <a:gd name="T8" fmla="*/ 3 w 27"/>
                <a:gd name="T9" fmla="*/ 0 h 1"/>
                <a:gd name="T10" fmla="*/ 0 w 27"/>
                <a:gd name="T11" fmla="*/ 0 h 1"/>
                <a:gd name="T12" fmla="*/ 2 w 27"/>
                <a:gd name="T13" fmla="*/ 0 h 1"/>
                <a:gd name="T14" fmla="*/ 6 w 27"/>
                <a:gd name="T15" fmla="*/ 0 h 1"/>
                <a:gd name="T16" fmla="*/ 10 w 27"/>
                <a:gd name="T17" fmla="*/ 0 h 1"/>
                <a:gd name="T18" fmla="*/ 15 w 27"/>
                <a:gd name="T19" fmla="*/ 0 h 1"/>
                <a:gd name="T20" fmla="*/ 19 w 27"/>
                <a:gd name="T21" fmla="*/ 0 h 1"/>
                <a:gd name="T22" fmla="*/ 26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26" y="0"/>
                  </a:moveTo>
                  <a:lnTo>
                    <a:pt x="19" y="0"/>
                  </a:lnTo>
                  <a:lnTo>
                    <a:pt x="15" y="0"/>
                  </a:lnTo>
                  <a:lnTo>
                    <a:pt x="9" y="0"/>
                  </a:lnTo>
                  <a:lnTo>
                    <a:pt x="3" y="0"/>
                  </a:lnTo>
                  <a:lnTo>
                    <a:pt x="0" y="0"/>
                  </a:lnTo>
                  <a:lnTo>
                    <a:pt x="2" y="0"/>
                  </a:lnTo>
                  <a:lnTo>
                    <a:pt x="6" y="0"/>
                  </a:lnTo>
                  <a:lnTo>
                    <a:pt x="10" y="0"/>
                  </a:lnTo>
                  <a:lnTo>
                    <a:pt x="15" y="0"/>
                  </a:lnTo>
                  <a:lnTo>
                    <a:pt x="19"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85287" name="Freeform 494"/>
            <p:cNvSpPr>
              <a:spLocks/>
            </p:cNvSpPr>
            <p:nvPr/>
          </p:nvSpPr>
          <p:spPr bwMode="auto">
            <a:xfrm>
              <a:off x="578" y="3092"/>
              <a:ext cx="27" cy="1"/>
            </a:xfrm>
            <a:custGeom>
              <a:avLst/>
              <a:gdLst>
                <a:gd name="T0" fmla="*/ 26 w 27"/>
                <a:gd name="T1" fmla="*/ 0 h 1"/>
                <a:gd name="T2" fmla="*/ 18 w 27"/>
                <a:gd name="T3" fmla="*/ 0 h 1"/>
                <a:gd name="T4" fmla="*/ 16 w 27"/>
                <a:gd name="T5" fmla="*/ 0 h 1"/>
                <a:gd name="T6" fmla="*/ 14 w 27"/>
                <a:gd name="T7" fmla="*/ 0 h 1"/>
                <a:gd name="T8" fmla="*/ 11 w 27"/>
                <a:gd name="T9" fmla="*/ 0 h 1"/>
                <a:gd name="T10" fmla="*/ 9 w 27"/>
                <a:gd name="T11" fmla="*/ 0 h 1"/>
                <a:gd name="T12" fmla="*/ 6 w 27"/>
                <a:gd name="T13" fmla="*/ 0 h 1"/>
                <a:gd name="T14" fmla="*/ 2 w 27"/>
                <a:gd name="T15" fmla="*/ 0 h 1"/>
                <a:gd name="T16" fmla="*/ 0 w 27"/>
                <a:gd name="T17" fmla="*/ 0 h 1"/>
                <a:gd name="T18" fmla="*/ 2 w 27"/>
                <a:gd name="T19" fmla="*/ 0 h 1"/>
                <a:gd name="T20" fmla="*/ 6 w 27"/>
                <a:gd name="T21" fmla="*/ 0 h 1"/>
                <a:gd name="T22" fmla="*/ 9 w 27"/>
                <a:gd name="T23" fmla="*/ 0 h 1"/>
                <a:gd name="T24" fmla="*/ 12 w 27"/>
                <a:gd name="T25" fmla="*/ 0 h 1"/>
                <a:gd name="T26" fmla="*/ 16 w 27"/>
                <a:gd name="T27" fmla="*/ 0 h 1"/>
                <a:gd name="T28" fmla="*/ 18 w 27"/>
                <a:gd name="T29" fmla="*/ 0 h 1"/>
                <a:gd name="T30" fmla="*/ 26 w 27"/>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
                <a:gd name="T49" fmla="*/ 0 h 1"/>
                <a:gd name="T50" fmla="*/ 27 w 27"/>
                <a:gd name="T51" fmla="*/ 1 h 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 h="1">
                  <a:moveTo>
                    <a:pt x="26" y="0"/>
                  </a:moveTo>
                  <a:lnTo>
                    <a:pt x="18" y="0"/>
                  </a:lnTo>
                  <a:lnTo>
                    <a:pt x="16" y="0"/>
                  </a:lnTo>
                  <a:lnTo>
                    <a:pt x="14" y="0"/>
                  </a:lnTo>
                  <a:lnTo>
                    <a:pt x="11" y="0"/>
                  </a:lnTo>
                  <a:lnTo>
                    <a:pt x="9" y="0"/>
                  </a:lnTo>
                  <a:lnTo>
                    <a:pt x="6" y="0"/>
                  </a:lnTo>
                  <a:lnTo>
                    <a:pt x="2" y="0"/>
                  </a:lnTo>
                  <a:lnTo>
                    <a:pt x="0" y="0"/>
                  </a:lnTo>
                  <a:lnTo>
                    <a:pt x="2" y="0"/>
                  </a:lnTo>
                  <a:lnTo>
                    <a:pt x="6" y="0"/>
                  </a:lnTo>
                  <a:lnTo>
                    <a:pt x="9" y="0"/>
                  </a:lnTo>
                  <a:lnTo>
                    <a:pt x="12" y="0"/>
                  </a:lnTo>
                  <a:lnTo>
                    <a:pt x="16" y="0"/>
                  </a:lnTo>
                  <a:lnTo>
                    <a:pt x="18"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85288" name="Freeform 495"/>
            <p:cNvSpPr>
              <a:spLocks/>
            </p:cNvSpPr>
            <p:nvPr/>
          </p:nvSpPr>
          <p:spPr bwMode="auto">
            <a:xfrm>
              <a:off x="545" y="3116"/>
              <a:ext cx="29" cy="26"/>
            </a:xfrm>
            <a:custGeom>
              <a:avLst/>
              <a:gdLst>
                <a:gd name="T0" fmla="*/ 0 w 29"/>
                <a:gd name="T1" fmla="*/ 0 h 26"/>
                <a:gd name="T2" fmla="*/ 13 w 29"/>
                <a:gd name="T3" fmla="*/ 11 h 26"/>
                <a:gd name="T4" fmla="*/ 28 w 29"/>
                <a:gd name="T5" fmla="*/ 25 h 26"/>
                <a:gd name="T6" fmla="*/ 0 w 29"/>
                <a:gd name="T7" fmla="*/ 0 h 26"/>
                <a:gd name="T8" fmla="*/ 0 60000 65536"/>
                <a:gd name="T9" fmla="*/ 0 60000 65536"/>
                <a:gd name="T10" fmla="*/ 0 60000 65536"/>
                <a:gd name="T11" fmla="*/ 0 60000 65536"/>
                <a:gd name="T12" fmla="*/ 0 w 29"/>
                <a:gd name="T13" fmla="*/ 0 h 26"/>
                <a:gd name="T14" fmla="*/ 29 w 29"/>
                <a:gd name="T15" fmla="*/ 26 h 26"/>
              </a:gdLst>
              <a:ahLst/>
              <a:cxnLst>
                <a:cxn ang="T8">
                  <a:pos x="T0" y="T1"/>
                </a:cxn>
                <a:cxn ang="T9">
                  <a:pos x="T2" y="T3"/>
                </a:cxn>
                <a:cxn ang="T10">
                  <a:pos x="T4" y="T5"/>
                </a:cxn>
                <a:cxn ang="T11">
                  <a:pos x="T6" y="T7"/>
                </a:cxn>
              </a:cxnLst>
              <a:rect l="T12" t="T13" r="T14" b="T15"/>
              <a:pathLst>
                <a:path w="29" h="26">
                  <a:moveTo>
                    <a:pt x="0" y="0"/>
                  </a:moveTo>
                  <a:lnTo>
                    <a:pt x="13" y="11"/>
                  </a:lnTo>
                  <a:lnTo>
                    <a:pt x="28"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289" name="Freeform 496"/>
            <p:cNvSpPr>
              <a:spLocks/>
            </p:cNvSpPr>
            <p:nvPr/>
          </p:nvSpPr>
          <p:spPr bwMode="auto">
            <a:xfrm>
              <a:off x="585" y="3105"/>
              <a:ext cx="28" cy="28"/>
            </a:xfrm>
            <a:custGeom>
              <a:avLst/>
              <a:gdLst>
                <a:gd name="T0" fmla="*/ 27 w 28"/>
                <a:gd name="T1" fmla="*/ 0 h 28"/>
                <a:gd name="T2" fmla="*/ 27 w 28"/>
                <a:gd name="T3" fmla="*/ 27 h 28"/>
                <a:gd name="T4" fmla="*/ 0 w 28"/>
                <a:gd name="T5" fmla="*/ 27 h 28"/>
                <a:gd name="T6" fmla="*/ 0 w 28"/>
                <a:gd name="T7" fmla="*/ 0 h 28"/>
                <a:gd name="T8" fmla="*/ 0 w 28"/>
                <a:gd name="T9" fmla="*/ 27 h 28"/>
                <a:gd name="T10" fmla="*/ 27 w 28"/>
                <a:gd name="T11" fmla="*/ 27 h 28"/>
                <a:gd name="T12" fmla="*/ 27 w 28"/>
                <a:gd name="T13" fmla="*/ 0 h 28"/>
                <a:gd name="T14" fmla="*/ 0 60000 65536"/>
                <a:gd name="T15" fmla="*/ 0 60000 65536"/>
                <a:gd name="T16" fmla="*/ 0 60000 65536"/>
                <a:gd name="T17" fmla="*/ 0 60000 65536"/>
                <a:gd name="T18" fmla="*/ 0 60000 65536"/>
                <a:gd name="T19" fmla="*/ 0 60000 65536"/>
                <a:gd name="T20" fmla="*/ 0 60000 65536"/>
                <a:gd name="T21" fmla="*/ 0 w 28"/>
                <a:gd name="T22" fmla="*/ 0 h 28"/>
                <a:gd name="T23" fmla="*/ 28 w 28"/>
                <a:gd name="T24" fmla="*/ 28 h 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8">
                  <a:moveTo>
                    <a:pt x="27" y="0"/>
                  </a:moveTo>
                  <a:lnTo>
                    <a:pt x="27" y="27"/>
                  </a:lnTo>
                  <a:lnTo>
                    <a:pt x="0" y="27"/>
                  </a:lnTo>
                  <a:lnTo>
                    <a:pt x="0" y="0"/>
                  </a:lnTo>
                  <a:lnTo>
                    <a:pt x="0" y="27"/>
                  </a:lnTo>
                  <a:lnTo>
                    <a:pt x="27" y="27"/>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85290" name="Freeform 497"/>
            <p:cNvSpPr>
              <a:spLocks/>
            </p:cNvSpPr>
            <p:nvPr/>
          </p:nvSpPr>
          <p:spPr bwMode="auto">
            <a:xfrm>
              <a:off x="583" y="3130"/>
              <a:ext cx="74" cy="28"/>
            </a:xfrm>
            <a:custGeom>
              <a:avLst/>
              <a:gdLst>
                <a:gd name="T0" fmla="*/ 0 w 74"/>
                <a:gd name="T1" fmla="*/ 9 h 28"/>
                <a:gd name="T2" fmla="*/ 6 w 74"/>
                <a:gd name="T3" fmla="*/ 9 h 28"/>
                <a:gd name="T4" fmla="*/ 10 w 74"/>
                <a:gd name="T5" fmla="*/ 7 h 28"/>
                <a:gd name="T6" fmla="*/ 20 w 74"/>
                <a:gd name="T7" fmla="*/ 2 h 28"/>
                <a:gd name="T8" fmla="*/ 25 w 74"/>
                <a:gd name="T9" fmla="*/ 0 h 28"/>
                <a:gd name="T10" fmla="*/ 28 w 74"/>
                <a:gd name="T11" fmla="*/ 0 h 28"/>
                <a:gd name="T12" fmla="*/ 32 w 74"/>
                <a:gd name="T13" fmla="*/ 0 h 28"/>
                <a:gd name="T14" fmla="*/ 41 w 74"/>
                <a:gd name="T15" fmla="*/ 0 h 28"/>
                <a:gd name="T16" fmla="*/ 46 w 74"/>
                <a:gd name="T17" fmla="*/ 0 h 28"/>
                <a:gd name="T18" fmla="*/ 50 w 74"/>
                <a:gd name="T19" fmla="*/ 1 h 28"/>
                <a:gd name="T20" fmla="*/ 52 w 74"/>
                <a:gd name="T21" fmla="*/ 2 h 28"/>
                <a:gd name="T22" fmla="*/ 58 w 74"/>
                <a:gd name="T23" fmla="*/ 5 h 28"/>
                <a:gd name="T24" fmla="*/ 63 w 74"/>
                <a:gd name="T25" fmla="*/ 7 h 28"/>
                <a:gd name="T26" fmla="*/ 65 w 74"/>
                <a:gd name="T27" fmla="*/ 7 h 28"/>
                <a:gd name="T28" fmla="*/ 65 w 74"/>
                <a:gd name="T29" fmla="*/ 8 h 28"/>
                <a:gd name="T30" fmla="*/ 71 w 74"/>
                <a:gd name="T31" fmla="*/ 9 h 28"/>
                <a:gd name="T32" fmla="*/ 73 w 74"/>
                <a:gd name="T33" fmla="*/ 10 h 28"/>
                <a:gd name="T34" fmla="*/ 73 w 74"/>
                <a:gd name="T35" fmla="*/ 14 h 28"/>
                <a:gd name="T36" fmla="*/ 70 w 74"/>
                <a:gd name="T37" fmla="*/ 14 h 28"/>
                <a:gd name="T38" fmla="*/ 70 w 74"/>
                <a:gd name="T39" fmla="*/ 15 h 28"/>
                <a:gd name="T40" fmla="*/ 68 w 74"/>
                <a:gd name="T41" fmla="*/ 17 h 28"/>
                <a:gd name="T42" fmla="*/ 63 w 74"/>
                <a:gd name="T43" fmla="*/ 17 h 28"/>
                <a:gd name="T44" fmla="*/ 61 w 74"/>
                <a:gd name="T45" fmla="*/ 18 h 28"/>
                <a:gd name="T46" fmla="*/ 58 w 74"/>
                <a:gd name="T47" fmla="*/ 18 h 28"/>
                <a:gd name="T48" fmla="*/ 47 w 74"/>
                <a:gd name="T49" fmla="*/ 17 h 28"/>
                <a:gd name="T50" fmla="*/ 41 w 74"/>
                <a:gd name="T51" fmla="*/ 18 h 28"/>
                <a:gd name="T52" fmla="*/ 35 w 74"/>
                <a:gd name="T53" fmla="*/ 21 h 28"/>
                <a:gd name="T54" fmla="*/ 30 w 74"/>
                <a:gd name="T55" fmla="*/ 22 h 28"/>
                <a:gd name="T56" fmla="*/ 25 w 74"/>
                <a:gd name="T57" fmla="*/ 24 h 28"/>
                <a:gd name="T58" fmla="*/ 20 w 74"/>
                <a:gd name="T59" fmla="*/ 27 h 28"/>
                <a:gd name="T60" fmla="*/ 16 w 74"/>
                <a:gd name="T61" fmla="*/ 27 h 28"/>
                <a:gd name="T62" fmla="*/ 8 w 74"/>
                <a:gd name="T63" fmla="*/ 25 h 28"/>
                <a:gd name="T64" fmla="*/ 2 w 74"/>
                <a:gd name="T65" fmla="*/ 27 h 28"/>
                <a:gd name="T66" fmla="*/ 0 w 74"/>
                <a:gd name="T67" fmla="*/ 9 h 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28"/>
                <a:gd name="T104" fmla="*/ 74 w 74"/>
                <a:gd name="T105" fmla="*/ 28 h 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28">
                  <a:moveTo>
                    <a:pt x="0" y="9"/>
                  </a:moveTo>
                  <a:lnTo>
                    <a:pt x="6" y="9"/>
                  </a:lnTo>
                  <a:lnTo>
                    <a:pt x="10" y="7"/>
                  </a:lnTo>
                  <a:lnTo>
                    <a:pt x="20" y="2"/>
                  </a:lnTo>
                  <a:lnTo>
                    <a:pt x="25" y="0"/>
                  </a:lnTo>
                  <a:lnTo>
                    <a:pt x="28" y="0"/>
                  </a:lnTo>
                  <a:lnTo>
                    <a:pt x="32" y="0"/>
                  </a:lnTo>
                  <a:lnTo>
                    <a:pt x="41" y="0"/>
                  </a:lnTo>
                  <a:lnTo>
                    <a:pt x="46" y="0"/>
                  </a:lnTo>
                  <a:lnTo>
                    <a:pt x="50" y="1"/>
                  </a:lnTo>
                  <a:lnTo>
                    <a:pt x="52" y="2"/>
                  </a:lnTo>
                  <a:lnTo>
                    <a:pt x="58" y="5"/>
                  </a:lnTo>
                  <a:lnTo>
                    <a:pt x="63" y="7"/>
                  </a:lnTo>
                  <a:lnTo>
                    <a:pt x="65" y="7"/>
                  </a:lnTo>
                  <a:lnTo>
                    <a:pt x="65" y="8"/>
                  </a:lnTo>
                  <a:lnTo>
                    <a:pt x="71" y="9"/>
                  </a:lnTo>
                  <a:lnTo>
                    <a:pt x="73" y="10"/>
                  </a:lnTo>
                  <a:lnTo>
                    <a:pt x="73" y="14"/>
                  </a:lnTo>
                  <a:lnTo>
                    <a:pt x="70" y="14"/>
                  </a:lnTo>
                  <a:lnTo>
                    <a:pt x="70" y="15"/>
                  </a:lnTo>
                  <a:lnTo>
                    <a:pt x="68" y="17"/>
                  </a:lnTo>
                  <a:lnTo>
                    <a:pt x="63" y="17"/>
                  </a:lnTo>
                  <a:lnTo>
                    <a:pt x="61" y="18"/>
                  </a:lnTo>
                  <a:lnTo>
                    <a:pt x="58" y="18"/>
                  </a:lnTo>
                  <a:lnTo>
                    <a:pt x="47" y="17"/>
                  </a:lnTo>
                  <a:lnTo>
                    <a:pt x="41" y="18"/>
                  </a:lnTo>
                  <a:lnTo>
                    <a:pt x="35" y="21"/>
                  </a:lnTo>
                  <a:lnTo>
                    <a:pt x="30" y="22"/>
                  </a:lnTo>
                  <a:lnTo>
                    <a:pt x="25" y="24"/>
                  </a:lnTo>
                  <a:lnTo>
                    <a:pt x="20" y="27"/>
                  </a:lnTo>
                  <a:lnTo>
                    <a:pt x="16" y="27"/>
                  </a:lnTo>
                  <a:lnTo>
                    <a:pt x="8" y="25"/>
                  </a:lnTo>
                  <a:lnTo>
                    <a:pt x="2" y="27"/>
                  </a:lnTo>
                  <a:lnTo>
                    <a:pt x="0" y="9"/>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5291" name="Freeform 498"/>
            <p:cNvSpPr>
              <a:spLocks/>
            </p:cNvSpPr>
            <p:nvPr/>
          </p:nvSpPr>
          <p:spPr bwMode="auto">
            <a:xfrm>
              <a:off x="636" y="3142"/>
              <a:ext cx="27" cy="1"/>
            </a:xfrm>
            <a:custGeom>
              <a:avLst/>
              <a:gdLst>
                <a:gd name="T0" fmla="*/ 26 w 27"/>
                <a:gd name="T1" fmla="*/ 0 h 1"/>
                <a:gd name="T2" fmla="*/ 20 w 27"/>
                <a:gd name="T3" fmla="*/ 0 h 1"/>
                <a:gd name="T4" fmla="*/ 10 w 27"/>
                <a:gd name="T5" fmla="*/ 0 h 1"/>
                <a:gd name="T6" fmla="*/ 0 w 27"/>
                <a:gd name="T7" fmla="*/ 0 h 1"/>
                <a:gd name="T8" fmla="*/ 3 w 27"/>
                <a:gd name="T9" fmla="*/ 0 h 1"/>
                <a:gd name="T10" fmla="*/ 13 w 27"/>
                <a:gd name="T11" fmla="*/ 0 h 1"/>
                <a:gd name="T12" fmla="*/ 20 w 27"/>
                <a:gd name="T13" fmla="*/ 0 h 1"/>
                <a:gd name="T14" fmla="*/ 22 w 27"/>
                <a:gd name="T15" fmla="*/ 0 h 1"/>
                <a:gd name="T16" fmla="*/ 26 w 27"/>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1"/>
                <a:gd name="T29" fmla="*/ 27 w 27"/>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1">
                  <a:moveTo>
                    <a:pt x="26" y="0"/>
                  </a:moveTo>
                  <a:lnTo>
                    <a:pt x="20" y="0"/>
                  </a:lnTo>
                  <a:lnTo>
                    <a:pt x="10" y="0"/>
                  </a:lnTo>
                  <a:lnTo>
                    <a:pt x="0" y="0"/>
                  </a:lnTo>
                  <a:lnTo>
                    <a:pt x="3" y="0"/>
                  </a:lnTo>
                  <a:lnTo>
                    <a:pt x="13" y="0"/>
                  </a:lnTo>
                  <a:lnTo>
                    <a:pt x="20" y="0"/>
                  </a:lnTo>
                  <a:lnTo>
                    <a:pt x="22"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85292" name="Freeform 499"/>
            <p:cNvSpPr>
              <a:spLocks/>
            </p:cNvSpPr>
            <p:nvPr/>
          </p:nvSpPr>
          <p:spPr bwMode="auto">
            <a:xfrm>
              <a:off x="643" y="3133"/>
              <a:ext cx="28" cy="1"/>
            </a:xfrm>
            <a:custGeom>
              <a:avLst/>
              <a:gdLst>
                <a:gd name="T0" fmla="*/ 23 w 28"/>
                <a:gd name="T1" fmla="*/ 0 h 1"/>
                <a:gd name="T2" fmla="*/ 27 w 28"/>
                <a:gd name="T3" fmla="*/ 0 h 1"/>
                <a:gd name="T4" fmla="*/ 17 w 28"/>
                <a:gd name="T5" fmla="*/ 0 h 1"/>
                <a:gd name="T6" fmla="*/ 8 w 28"/>
                <a:gd name="T7" fmla="*/ 0 h 1"/>
                <a:gd name="T8" fmla="*/ 1 w 28"/>
                <a:gd name="T9" fmla="*/ 0 h 1"/>
                <a:gd name="T10" fmla="*/ 0 w 28"/>
                <a:gd name="T11" fmla="*/ 0 h 1"/>
                <a:gd name="T12" fmla="*/ 8 w 28"/>
                <a:gd name="T13" fmla="*/ 0 h 1"/>
                <a:gd name="T14" fmla="*/ 17 w 28"/>
                <a:gd name="T15" fmla="*/ 0 h 1"/>
                <a:gd name="T16" fmla="*/ 23 w 28"/>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1"/>
                <a:gd name="T29" fmla="*/ 28 w 28"/>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1">
                  <a:moveTo>
                    <a:pt x="23" y="0"/>
                  </a:moveTo>
                  <a:lnTo>
                    <a:pt x="27" y="0"/>
                  </a:lnTo>
                  <a:lnTo>
                    <a:pt x="17" y="0"/>
                  </a:lnTo>
                  <a:lnTo>
                    <a:pt x="8" y="0"/>
                  </a:lnTo>
                  <a:lnTo>
                    <a:pt x="1" y="0"/>
                  </a:lnTo>
                  <a:lnTo>
                    <a:pt x="0" y="0"/>
                  </a:lnTo>
                  <a:lnTo>
                    <a:pt x="8" y="0"/>
                  </a:lnTo>
                  <a:lnTo>
                    <a:pt x="17" y="0"/>
                  </a:lnTo>
                  <a:lnTo>
                    <a:pt x="23" y="0"/>
                  </a:lnTo>
                </a:path>
              </a:pathLst>
            </a:custGeom>
            <a:solidFill>
              <a:srgbClr val="402000"/>
            </a:solidFill>
            <a:ln w="9525" cap="rnd">
              <a:noFill/>
              <a:round/>
              <a:headEnd type="none" w="sm" len="sm"/>
              <a:tailEnd type="none" w="sm" len="sm"/>
            </a:ln>
          </p:spPr>
          <p:txBody>
            <a:bodyPr/>
            <a:lstStyle/>
            <a:p>
              <a:endParaRPr lang="es-ES"/>
            </a:p>
          </p:txBody>
        </p:sp>
        <p:sp>
          <p:nvSpPr>
            <p:cNvPr id="85293" name="Freeform 500"/>
            <p:cNvSpPr>
              <a:spLocks/>
            </p:cNvSpPr>
            <p:nvPr/>
          </p:nvSpPr>
          <p:spPr bwMode="auto">
            <a:xfrm>
              <a:off x="609" y="3133"/>
              <a:ext cx="28" cy="1"/>
            </a:xfrm>
            <a:custGeom>
              <a:avLst/>
              <a:gdLst>
                <a:gd name="T0" fmla="*/ 27 w 28"/>
                <a:gd name="T1" fmla="*/ 0 h 1"/>
                <a:gd name="T2" fmla="*/ 0 w 28"/>
                <a:gd name="T3" fmla="*/ 0 h 1"/>
                <a:gd name="T4" fmla="*/ 27 w 28"/>
                <a:gd name="T5" fmla="*/ 0 h 1"/>
                <a:gd name="T6" fmla="*/ 0 60000 65536"/>
                <a:gd name="T7" fmla="*/ 0 60000 65536"/>
                <a:gd name="T8" fmla="*/ 0 60000 65536"/>
                <a:gd name="T9" fmla="*/ 0 w 28"/>
                <a:gd name="T10" fmla="*/ 0 h 1"/>
                <a:gd name="T11" fmla="*/ 28 w 28"/>
                <a:gd name="T12" fmla="*/ 1 h 1"/>
              </a:gdLst>
              <a:ahLst/>
              <a:cxnLst>
                <a:cxn ang="T6">
                  <a:pos x="T0" y="T1"/>
                </a:cxn>
                <a:cxn ang="T7">
                  <a:pos x="T2" y="T3"/>
                </a:cxn>
                <a:cxn ang="T8">
                  <a:pos x="T4" y="T5"/>
                </a:cxn>
              </a:cxnLst>
              <a:rect l="T9" t="T10" r="T11" b="T12"/>
              <a:pathLst>
                <a:path w="28" h="1">
                  <a:moveTo>
                    <a:pt x="27" y="0"/>
                  </a:moveTo>
                  <a:lnTo>
                    <a:pt x="0" y="0"/>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85294" name="Freeform 501"/>
            <p:cNvSpPr>
              <a:spLocks/>
            </p:cNvSpPr>
            <p:nvPr/>
          </p:nvSpPr>
          <p:spPr bwMode="auto">
            <a:xfrm>
              <a:off x="595" y="3135"/>
              <a:ext cx="28" cy="27"/>
            </a:xfrm>
            <a:custGeom>
              <a:avLst/>
              <a:gdLst>
                <a:gd name="T0" fmla="*/ 27 w 28"/>
                <a:gd name="T1" fmla="*/ 0 h 27"/>
                <a:gd name="T2" fmla="*/ 12 w 28"/>
                <a:gd name="T3" fmla="*/ 11 h 27"/>
                <a:gd name="T4" fmla="*/ 0 w 28"/>
                <a:gd name="T5" fmla="*/ 26 h 27"/>
                <a:gd name="T6" fmla="*/ 10 w 28"/>
                <a:gd name="T7" fmla="*/ 11 h 27"/>
                <a:gd name="T8" fmla="*/ 27 w 28"/>
                <a:gd name="T9" fmla="*/ 0 h 27"/>
                <a:gd name="T10" fmla="*/ 0 60000 65536"/>
                <a:gd name="T11" fmla="*/ 0 60000 65536"/>
                <a:gd name="T12" fmla="*/ 0 60000 65536"/>
                <a:gd name="T13" fmla="*/ 0 60000 65536"/>
                <a:gd name="T14" fmla="*/ 0 60000 65536"/>
                <a:gd name="T15" fmla="*/ 0 w 28"/>
                <a:gd name="T16" fmla="*/ 0 h 27"/>
                <a:gd name="T17" fmla="*/ 28 w 28"/>
                <a:gd name="T18" fmla="*/ 27 h 27"/>
              </a:gdLst>
              <a:ahLst/>
              <a:cxnLst>
                <a:cxn ang="T10">
                  <a:pos x="T0" y="T1"/>
                </a:cxn>
                <a:cxn ang="T11">
                  <a:pos x="T2" y="T3"/>
                </a:cxn>
                <a:cxn ang="T12">
                  <a:pos x="T4" y="T5"/>
                </a:cxn>
                <a:cxn ang="T13">
                  <a:pos x="T6" y="T7"/>
                </a:cxn>
                <a:cxn ang="T14">
                  <a:pos x="T8" y="T9"/>
                </a:cxn>
              </a:cxnLst>
              <a:rect l="T15" t="T16" r="T17" b="T18"/>
              <a:pathLst>
                <a:path w="28" h="27">
                  <a:moveTo>
                    <a:pt x="27" y="0"/>
                  </a:moveTo>
                  <a:lnTo>
                    <a:pt x="12" y="11"/>
                  </a:lnTo>
                  <a:lnTo>
                    <a:pt x="0" y="26"/>
                  </a:lnTo>
                  <a:lnTo>
                    <a:pt x="10" y="11"/>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85295" name="Freeform 502"/>
            <p:cNvSpPr>
              <a:spLocks/>
            </p:cNvSpPr>
            <p:nvPr/>
          </p:nvSpPr>
          <p:spPr bwMode="auto">
            <a:xfrm>
              <a:off x="421" y="3194"/>
              <a:ext cx="233" cy="180"/>
            </a:xfrm>
            <a:custGeom>
              <a:avLst/>
              <a:gdLst>
                <a:gd name="T0" fmla="*/ 186 w 233"/>
                <a:gd name="T1" fmla="*/ 119 h 180"/>
                <a:gd name="T2" fmla="*/ 183 w 233"/>
                <a:gd name="T3" fmla="*/ 174 h 180"/>
                <a:gd name="T4" fmla="*/ 199 w 233"/>
                <a:gd name="T5" fmla="*/ 179 h 180"/>
                <a:gd name="T6" fmla="*/ 211 w 233"/>
                <a:gd name="T7" fmla="*/ 179 h 180"/>
                <a:gd name="T8" fmla="*/ 222 w 233"/>
                <a:gd name="T9" fmla="*/ 175 h 180"/>
                <a:gd name="T10" fmla="*/ 228 w 233"/>
                <a:gd name="T11" fmla="*/ 124 h 180"/>
                <a:gd name="T12" fmla="*/ 229 w 233"/>
                <a:gd name="T13" fmla="*/ 91 h 180"/>
                <a:gd name="T14" fmla="*/ 229 w 233"/>
                <a:gd name="T15" fmla="*/ 79 h 180"/>
                <a:gd name="T16" fmla="*/ 232 w 233"/>
                <a:gd name="T17" fmla="*/ 68 h 180"/>
                <a:gd name="T18" fmla="*/ 232 w 233"/>
                <a:gd name="T19" fmla="*/ 62 h 180"/>
                <a:gd name="T20" fmla="*/ 228 w 233"/>
                <a:gd name="T21" fmla="*/ 53 h 180"/>
                <a:gd name="T22" fmla="*/ 218 w 233"/>
                <a:gd name="T23" fmla="*/ 43 h 180"/>
                <a:gd name="T24" fmla="*/ 206 w 233"/>
                <a:gd name="T25" fmla="*/ 40 h 180"/>
                <a:gd name="T26" fmla="*/ 178 w 233"/>
                <a:gd name="T27" fmla="*/ 29 h 180"/>
                <a:gd name="T28" fmla="*/ 137 w 233"/>
                <a:gd name="T29" fmla="*/ 20 h 180"/>
                <a:gd name="T30" fmla="*/ 130 w 233"/>
                <a:gd name="T31" fmla="*/ 20 h 180"/>
                <a:gd name="T32" fmla="*/ 125 w 233"/>
                <a:gd name="T33" fmla="*/ 20 h 180"/>
                <a:gd name="T34" fmla="*/ 123 w 233"/>
                <a:gd name="T35" fmla="*/ 18 h 180"/>
                <a:gd name="T36" fmla="*/ 119 w 233"/>
                <a:gd name="T37" fmla="*/ 16 h 180"/>
                <a:gd name="T38" fmla="*/ 118 w 233"/>
                <a:gd name="T39" fmla="*/ 17 h 180"/>
                <a:gd name="T40" fmla="*/ 116 w 233"/>
                <a:gd name="T41" fmla="*/ 17 h 180"/>
                <a:gd name="T42" fmla="*/ 113 w 233"/>
                <a:gd name="T43" fmla="*/ 13 h 180"/>
                <a:gd name="T44" fmla="*/ 109 w 233"/>
                <a:gd name="T45" fmla="*/ 10 h 180"/>
                <a:gd name="T46" fmla="*/ 108 w 233"/>
                <a:gd name="T47" fmla="*/ 10 h 180"/>
                <a:gd name="T48" fmla="*/ 103 w 233"/>
                <a:gd name="T49" fmla="*/ 10 h 180"/>
                <a:gd name="T50" fmla="*/ 103 w 233"/>
                <a:gd name="T51" fmla="*/ 8 h 180"/>
                <a:gd name="T52" fmla="*/ 98 w 233"/>
                <a:gd name="T53" fmla="*/ 0 h 180"/>
                <a:gd name="T54" fmla="*/ 6 w 233"/>
                <a:gd name="T55" fmla="*/ 0 h 180"/>
                <a:gd name="T56" fmla="*/ 6 w 233"/>
                <a:gd name="T57" fmla="*/ 9 h 180"/>
                <a:gd name="T58" fmla="*/ 2 w 233"/>
                <a:gd name="T59" fmla="*/ 18 h 180"/>
                <a:gd name="T60" fmla="*/ 1 w 233"/>
                <a:gd name="T61" fmla="*/ 24 h 180"/>
                <a:gd name="T62" fmla="*/ 0 w 233"/>
                <a:gd name="T63" fmla="*/ 31 h 180"/>
                <a:gd name="T64" fmla="*/ 0 w 233"/>
                <a:gd name="T65" fmla="*/ 43 h 180"/>
                <a:gd name="T66" fmla="*/ 0 w 233"/>
                <a:gd name="T67" fmla="*/ 50 h 180"/>
                <a:gd name="T68" fmla="*/ 2 w 233"/>
                <a:gd name="T69" fmla="*/ 56 h 180"/>
                <a:gd name="T70" fmla="*/ 6 w 233"/>
                <a:gd name="T71" fmla="*/ 62 h 180"/>
                <a:gd name="T72" fmla="*/ 10 w 233"/>
                <a:gd name="T73" fmla="*/ 64 h 180"/>
                <a:gd name="T74" fmla="*/ 18 w 233"/>
                <a:gd name="T75" fmla="*/ 65 h 180"/>
                <a:gd name="T76" fmla="*/ 27 w 233"/>
                <a:gd name="T77" fmla="*/ 68 h 180"/>
                <a:gd name="T78" fmla="*/ 31 w 233"/>
                <a:gd name="T79" fmla="*/ 73 h 180"/>
                <a:gd name="T80" fmla="*/ 35 w 233"/>
                <a:gd name="T81" fmla="*/ 76 h 180"/>
                <a:gd name="T82" fmla="*/ 43 w 233"/>
                <a:gd name="T83" fmla="*/ 79 h 180"/>
                <a:gd name="T84" fmla="*/ 52 w 233"/>
                <a:gd name="T85" fmla="*/ 83 h 180"/>
                <a:gd name="T86" fmla="*/ 66 w 233"/>
                <a:gd name="T87" fmla="*/ 84 h 180"/>
                <a:gd name="T88" fmla="*/ 79 w 233"/>
                <a:gd name="T89" fmla="*/ 84 h 180"/>
                <a:gd name="T90" fmla="*/ 88 w 233"/>
                <a:gd name="T91" fmla="*/ 83 h 180"/>
                <a:gd name="T92" fmla="*/ 96 w 233"/>
                <a:gd name="T93" fmla="*/ 83 h 180"/>
                <a:gd name="T94" fmla="*/ 103 w 233"/>
                <a:gd name="T95" fmla="*/ 86 h 180"/>
                <a:gd name="T96" fmla="*/ 116 w 233"/>
                <a:gd name="T97" fmla="*/ 86 h 180"/>
                <a:gd name="T98" fmla="*/ 166 w 233"/>
                <a:gd name="T99" fmla="*/ 89 h 180"/>
                <a:gd name="T100" fmla="*/ 177 w 233"/>
                <a:gd name="T101" fmla="*/ 91 h 180"/>
                <a:gd name="T102" fmla="*/ 178 w 233"/>
                <a:gd name="T103" fmla="*/ 93 h 180"/>
                <a:gd name="T104" fmla="*/ 186 w 233"/>
                <a:gd name="T105" fmla="*/ 94 h 180"/>
                <a:gd name="T106" fmla="*/ 183 w 233"/>
                <a:gd name="T107" fmla="*/ 99 h 180"/>
                <a:gd name="T108" fmla="*/ 186 w 233"/>
                <a:gd name="T109" fmla="*/ 104 h 180"/>
                <a:gd name="T110" fmla="*/ 186 w 233"/>
                <a:gd name="T111" fmla="*/ 119 h 18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3"/>
                <a:gd name="T169" fmla="*/ 0 h 180"/>
                <a:gd name="T170" fmla="*/ 233 w 233"/>
                <a:gd name="T171" fmla="*/ 180 h 18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3" h="180">
                  <a:moveTo>
                    <a:pt x="186" y="119"/>
                  </a:moveTo>
                  <a:lnTo>
                    <a:pt x="183" y="174"/>
                  </a:lnTo>
                  <a:lnTo>
                    <a:pt x="199" y="179"/>
                  </a:lnTo>
                  <a:lnTo>
                    <a:pt x="211" y="179"/>
                  </a:lnTo>
                  <a:lnTo>
                    <a:pt x="222" y="175"/>
                  </a:lnTo>
                  <a:lnTo>
                    <a:pt x="228" y="124"/>
                  </a:lnTo>
                  <a:lnTo>
                    <a:pt x="229" y="91"/>
                  </a:lnTo>
                  <a:lnTo>
                    <a:pt x="229" y="79"/>
                  </a:lnTo>
                  <a:lnTo>
                    <a:pt x="232" y="68"/>
                  </a:lnTo>
                  <a:lnTo>
                    <a:pt x="232" y="62"/>
                  </a:lnTo>
                  <a:lnTo>
                    <a:pt x="228" y="53"/>
                  </a:lnTo>
                  <a:lnTo>
                    <a:pt x="218" y="43"/>
                  </a:lnTo>
                  <a:lnTo>
                    <a:pt x="206" y="40"/>
                  </a:lnTo>
                  <a:lnTo>
                    <a:pt x="178" y="29"/>
                  </a:lnTo>
                  <a:lnTo>
                    <a:pt x="137" y="20"/>
                  </a:lnTo>
                  <a:lnTo>
                    <a:pt x="130" y="20"/>
                  </a:lnTo>
                  <a:lnTo>
                    <a:pt x="125" y="20"/>
                  </a:lnTo>
                  <a:lnTo>
                    <a:pt x="123" y="18"/>
                  </a:lnTo>
                  <a:lnTo>
                    <a:pt x="119" y="16"/>
                  </a:lnTo>
                  <a:lnTo>
                    <a:pt x="118" y="17"/>
                  </a:lnTo>
                  <a:lnTo>
                    <a:pt x="116" y="17"/>
                  </a:lnTo>
                  <a:lnTo>
                    <a:pt x="113" y="13"/>
                  </a:lnTo>
                  <a:lnTo>
                    <a:pt x="109" y="10"/>
                  </a:lnTo>
                  <a:lnTo>
                    <a:pt x="108" y="10"/>
                  </a:lnTo>
                  <a:lnTo>
                    <a:pt x="103" y="10"/>
                  </a:lnTo>
                  <a:lnTo>
                    <a:pt x="103" y="8"/>
                  </a:lnTo>
                  <a:lnTo>
                    <a:pt x="98" y="0"/>
                  </a:lnTo>
                  <a:lnTo>
                    <a:pt x="6" y="0"/>
                  </a:lnTo>
                  <a:lnTo>
                    <a:pt x="6" y="9"/>
                  </a:lnTo>
                  <a:lnTo>
                    <a:pt x="2" y="18"/>
                  </a:lnTo>
                  <a:lnTo>
                    <a:pt x="1" y="24"/>
                  </a:lnTo>
                  <a:lnTo>
                    <a:pt x="0" y="31"/>
                  </a:lnTo>
                  <a:lnTo>
                    <a:pt x="0" y="43"/>
                  </a:lnTo>
                  <a:lnTo>
                    <a:pt x="0" y="50"/>
                  </a:lnTo>
                  <a:lnTo>
                    <a:pt x="2" y="56"/>
                  </a:lnTo>
                  <a:lnTo>
                    <a:pt x="6" y="62"/>
                  </a:lnTo>
                  <a:lnTo>
                    <a:pt x="10" y="64"/>
                  </a:lnTo>
                  <a:lnTo>
                    <a:pt x="18" y="65"/>
                  </a:lnTo>
                  <a:lnTo>
                    <a:pt x="27" y="68"/>
                  </a:lnTo>
                  <a:lnTo>
                    <a:pt x="31" y="73"/>
                  </a:lnTo>
                  <a:lnTo>
                    <a:pt x="35" y="76"/>
                  </a:lnTo>
                  <a:lnTo>
                    <a:pt x="43" y="79"/>
                  </a:lnTo>
                  <a:lnTo>
                    <a:pt x="52" y="83"/>
                  </a:lnTo>
                  <a:lnTo>
                    <a:pt x="66" y="84"/>
                  </a:lnTo>
                  <a:lnTo>
                    <a:pt x="79" y="84"/>
                  </a:lnTo>
                  <a:lnTo>
                    <a:pt x="88" y="83"/>
                  </a:lnTo>
                  <a:lnTo>
                    <a:pt x="96" y="83"/>
                  </a:lnTo>
                  <a:lnTo>
                    <a:pt x="103" y="86"/>
                  </a:lnTo>
                  <a:lnTo>
                    <a:pt x="116" y="86"/>
                  </a:lnTo>
                  <a:lnTo>
                    <a:pt x="166" y="89"/>
                  </a:lnTo>
                  <a:lnTo>
                    <a:pt x="177" y="91"/>
                  </a:lnTo>
                  <a:lnTo>
                    <a:pt x="178" y="93"/>
                  </a:lnTo>
                  <a:lnTo>
                    <a:pt x="186" y="94"/>
                  </a:lnTo>
                  <a:lnTo>
                    <a:pt x="183" y="99"/>
                  </a:lnTo>
                  <a:lnTo>
                    <a:pt x="186" y="104"/>
                  </a:lnTo>
                  <a:lnTo>
                    <a:pt x="186" y="119"/>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296" name="Freeform 503"/>
            <p:cNvSpPr>
              <a:spLocks/>
            </p:cNvSpPr>
            <p:nvPr/>
          </p:nvSpPr>
          <p:spPr bwMode="auto">
            <a:xfrm>
              <a:off x="432" y="3205"/>
              <a:ext cx="222" cy="166"/>
            </a:xfrm>
            <a:custGeom>
              <a:avLst/>
              <a:gdLst>
                <a:gd name="T0" fmla="*/ 6 w 222"/>
                <a:gd name="T1" fmla="*/ 8 h 166"/>
                <a:gd name="T2" fmla="*/ 0 w 222"/>
                <a:gd name="T3" fmla="*/ 19 h 166"/>
                <a:gd name="T4" fmla="*/ 5 w 222"/>
                <a:gd name="T5" fmla="*/ 50 h 166"/>
                <a:gd name="T6" fmla="*/ 17 w 222"/>
                <a:gd name="T7" fmla="*/ 50 h 166"/>
                <a:gd name="T8" fmla="*/ 30 w 222"/>
                <a:gd name="T9" fmla="*/ 61 h 166"/>
                <a:gd name="T10" fmla="*/ 61 w 222"/>
                <a:gd name="T11" fmla="*/ 69 h 166"/>
                <a:gd name="T12" fmla="*/ 91 w 222"/>
                <a:gd name="T13" fmla="*/ 69 h 166"/>
                <a:gd name="T14" fmla="*/ 80 w 222"/>
                <a:gd name="T15" fmla="*/ 58 h 166"/>
                <a:gd name="T16" fmla="*/ 93 w 222"/>
                <a:gd name="T17" fmla="*/ 69 h 166"/>
                <a:gd name="T18" fmla="*/ 108 w 222"/>
                <a:gd name="T19" fmla="*/ 71 h 166"/>
                <a:gd name="T20" fmla="*/ 98 w 222"/>
                <a:gd name="T21" fmla="*/ 63 h 166"/>
                <a:gd name="T22" fmla="*/ 115 w 222"/>
                <a:gd name="T23" fmla="*/ 72 h 166"/>
                <a:gd name="T24" fmla="*/ 165 w 222"/>
                <a:gd name="T25" fmla="*/ 79 h 166"/>
                <a:gd name="T26" fmla="*/ 179 w 222"/>
                <a:gd name="T27" fmla="*/ 83 h 166"/>
                <a:gd name="T28" fmla="*/ 191 w 222"/>
                <a:gd name="T29" fmla="*/ 79 h 166"/>
                <a:gd name="T30" fmla="*/ 179 w 222"/>
                <a:gd name="T31" fmla="*/ 85 h 166"/>
                <a:gd name="T32" fmla="*/ 179 w 222"/>
                <a:gd name="T33" fmla="*/ 94 h 166"/>
                <a:gd name="T34" fmla="*/ 192 w 222"/>
                <a:gd name="T35" fmla="*/ 165 h 166"/>
                <a:gd name="T36" fmla="*/ 217 w 222"/>
                <a:gd name="T37" fmla="*/ 107 h 166"/>
                <a:gd name="T38" fmla="*/ 221 w 222"/>
                <a:gd name="T39" fmla="*/ 60 h 166"/>
                <a:gd name="T40" fmla="*/ 213 w 222"/>
                <a:gd name="T41" fmla="*/ 42 h 166"/>
                <a:gd name="T42" fmla="*/ 187 w 222"/>
                <a:gd name="T43" fmla="*/ 28 h 166"/>
                <a:gd name="T44" fmla="*/ 133 w 222"/>
                <a:gd name="T45" fmla="*/ 12 h 166"/>
                <a:gd name="T46" fmla="*/ 113 w 222"/>
                <a:gd name="T47" fmla="*/ 19 h 166"/>
                <a:gd name="T48" fmla="*/ 105 w 222"/>
                <a:gd name="T49" fmla="*/ 20 h 166"/>
                <a:gd name="T50" fmla="*/ 115 w 222"/>
                <a:gd name="T51" fmla="*/ 11 h 166"/>
                <a:gd name="T52" fmla="*/ 110 w 222"/>
                <a:gd name="T53" fmla="*/ 9 h 166"/>
                <a:gd name="T54" fmla="*/ 103 w 222"/>
                <a:gd name="T55" fmla="*/ 14 h 166"/>
                <a:gd name="T56" fmla="*/ 103 w 222"/>
                <a:gd name="T57" fmla="*/ 11 h 166"/>
                <a:gd name="T58" fmla="*/ 104 w 222"/>
                <a:gd name="T59" fmla="*/ 6 h 166"/>
                <a:gd name="T60" fmla="*/ 91 w 222"/>
                <a:gd name="T61" fmla="*/ 9 h 166"/>
                <a:gd name="T62" fmla="*/ 92 w 222"/>
                <a:gd name="T63" fmla="*/ 5 h 166"/>
                <a:gd name="T64" fmla="*/ 87 w 222"/>
                <a:gd name="T65" fmla="*/ 0 h 166"/>
                <a:gd name="T66" fmla="*/ 75 w 222"/>
                <a:gd name="T67" fmla="*/ 7 h 166"/>
                <a:gd name="T68" fmla="*/ 56 w 222"/>
                <a:gd name="T69" fmla="*/ 3 h 166"/>
                <a:gd name="T70" fmla="*/ 50 w 222"/>
                <a:gd name="T71" fmla="*/ 9 h 166"/>
                <a:gd name="T72" fmla="*/ 30 w 222"/>
                <a:gd name="T73" fmla="*/ 11 h 166"/>
                <a:gd name="T74" fmla="*/ 26 w 222"/>
                <a:gd name="T75" fmla="*/ 5 h 166"/>
                <a:gd name="T76" fmla="*/ 18 w 222"/>
                <a:gd name="T77" fmla="*/ 11 h 166"/>
                <a:gd name="T78" fmla="*/ 9 w 222"/>
                <a:gd name="T79" fmla="*/ 3 h 16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2"/>
                <a:gd name="T121" fmla="*/ 0 h 166"/>
                <a:gd name="T122" fmla="*/ 222 w 222"/>
                <a:gd name="T123" fmla="*/ 166 h 16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2" h="166">
                  <a:moveTo>
                    <a:pt x="6" y="1"/>
                  </a:moveTo>
                  <a:lnTo>
                    <a:pt x="6" y="8"/>
                  </a:lnTo>
                  <a:lnTo>
                    <a:pt x="2" y="6"/>
                  </a:lnTo>
                  <a:lnTo>
                    <a:pt x="0" y="19"/>
                  </a:lnTo>
                  <a:lnTo>
                    <a:pt x="0" y="34"/>
                  </a:lnTo>
                  <a:lnTo>
                    <a:pt x="5" y="50"/>
                  </a:lnTo>
                  <a:lnTo>
                    <a:pt x="18" y="54"/>
                  </a:lnTo>
                  <a:lnTo>
                    <a:pt x="17" y="50"/>
                  </a:lnTo>
                  <a:lnTo>
                    <a:pt x="24" y="56"/>
                  </a:lnTo>
                  <a:lnTo>
                    <a:pt x="30" y="61"/>
                  </a:lnTo>
                  <a:lnTo>
                    <a:pt x="44" y="68"/>
                  </a:lnTo>
                  <a:lnTo>
                    <a:pt x="61" y="69"/>
                  </a:lnTo>
                  <a:lnTo>
                    <a:pt x="82" y="70"/>
                  </a:lnTo>
                  <a:lnTo>
                    <a:pt x="91" y="69"/>
                  </a:lnTo>
                  <a:lnTo>
                    <a:pt x="83" y="67"/>
                  </a:lnTo>
                  <a:lnTo>
                    <a:pt x="80" y="58"/>
                  </a:lnTo>
                  <a:lnTo>
                    <a:pt x="85" y="64"/>
                  </a:lnTo>
                  <a:lnTo>
                    <a:pt x="93" y="69"/>
                  </a:lnTo>
                  <a:lnTo>
                    <a:pt x="101" y="72"/>
                  </a:lnTo>
                  <a:lnTo>
                    <a:pt x="108" y="71"/>
                  </a:lnTo>
                  <a:lnTo>
                    <a:pt x="103" y="68"/>
                  </a:lnTo>
                  <a:lnTo>
                    <a:pt x="98" y="63"/>
                  </a:lnTo>
                  <a:lnTo>
                    <a:pt x="105" y="68"/>
                  </a:lnTo>
                  <a:lnTo>
                    <a:pt x="115" y="72"/>
                  </a:lnTo>
                  <a:lnTo>
                    <a:pt x="139" y="75"/>
                  </a:lnTo>
                  <a:lnTo>
                    <a:pt x="165" y="79"/>
                  </a:lnTo>
                  <a:lnTo>
                    <a:pt x="176" y="82"/>
                  </a:lnTo>
                  <a:lnTo>
                    <a:pt x="179" y="83"/>
                  </a:lnTo>
                  <a:lnTo>
                    <a:pt x="182" y="80"/>
                  </a:lnTo>
                  <a:lnTo>
                    <a:pt x="191" y="79"/>
                  </a:lnTo>
                  <a:lnTo>
                    <a:pt x="187" y="83"/>
                  </a:lnTo>
                  <a:lnTo>
                    <a:pt x="179" y="85"/>
                  </a:lnTo>
                  <a:lnTo>
                    <a:pt x="177" y="87"/>
                  </a:lnTo>
                  <a:lnTo>
                    <a:pt x="179" y="94"/>
                  </a:lnTo>
                  <a:lnTo>
                    <a:pt x="179" y="160"/>
                  </a:lnTo>
                  <a:lnTo>
                    <a:pt x="192" y="165"/>
                  </a:lnTo>
                  <a:lnTo>
                    <a:pt x="210" y="162"/>
                  </a:lnTo>
                  <a:lnTo>
                    <a:pt x="217" y="107"/>
                  </a:lnTo>
                  <a:lnTo>
                    <a:pt x="216" y="78"/>
                  </a:lnTo>
                  <a:lnTo>
                    <a:pt x="221" y="60"/>
                  </a:lnTo>
                  <a:lnTo>
                    <a:pt x="219" y="50"/>
                  </a:lnTo>
                  <a:lnTo>
                    <a:pt x="213" y="42"/>
                  </a:lnTo>
                  <a:lnTo>
                    <a:pt x="206" y="36"/>
                  </a:lnTo>
                  <a:lnTo>
                    <a:pt x="187" y="28"/>
                  </a:lnTo>
                  <a:lnTo>
                    <a:pt x="165" y="20"/>
                  </a:lnTo>
                  <a:lnTo>
                    <a:pt x="133" y="12"/>
                  </a:lnTo>
                  <a:lnTo>
                    <a:pt x="119" y="11"/>
                  </a:lnTo>
                  <a:lnTo>
                    <a:pt x="113" y="19"/>
                  </a:lnTo>
                  <a:lnTo>
                    <a:pt x="96" y="27"/>
                  </a:lnTo>
                  <a:lnTo>
                    <a:pt x="105" y="20"/>
                  </a:lnTo>
                  <a:lnTo>
                    <a:pt x="113" y="17"/>
                  </a:lnTo>
                  <a:lnTo>
                    <a:pt x="115" y="11"/>
                  </a:lnTo>
                  <a:lnTo>
                    <a:pt x="115" y="9"/>
                  </a:lnTo>
                  <a:lnTo>
                    <a:pt x="110" y="9"/>
                  </a:lnTo>
                  <a:lnTo>
                    <a:pt x="105" y="11"/>
                  </a:lnTo>
                  <a:lnTo>
                    <a:pt x="103" y="14"/>
                  </a:lnTo>
                  <a:lnTo>
                    <a:pt x="95" y="18"/>
                  </a:lnTo>
                  <a:lnTo>
                    <a:pt x="103" y="11"/>
                  </a:lnTo>
                  <a:lnTo>
                    <a:pt x="105" y="8"/>
                  </a:lnTo>
                  <a:lnTo>
                    <a:pt x="104" y="6"/>
                  </a:lnTo>
                  <a:lnTo>
                    <a:pt x="98" y="3"/>
                  </a:lnTo>
                  <a:lnTo>
                    <a:pt x="91" y="9"/>
                  </a:lnTo>
                  <a:lnTo>
                    <a:pt x="83" y="13"/>
                  </a:lnTo>
                  <a:lnTo>
                    <a:pt x="92" y="5"/>
                  </a:lnTo>
                  <a:lnTo>
                    <a:pt x="94" y="0"/>
                  </a:lnTo>
                  <a:lnTo>
                    <a:pt x="87" y="0"/>
                  </a:lnTo>
                  <a:lnTo>
                    <a:pt x="82" y="3"/>
                  </a:lnTo>
                  <a:lnTo>
                    <a:pt x="75" y="7"/>
                  </a:lnTo>
                  <a:lnTo>
                    <a:pt x="56" y="9"/>
                  </a:lnTo>
                  <a:lnTo>
                    <a:pt x="56" y="3"/>
                  </a:lnTo>
                  <a:lnTo>
                    <a:pt x="50" y="1"/>
                  </a:lnTo>
                  <a:lnTo>
                    <a:pt x="50" y="9"/>
                  </a:lnTo>
                  <a:lnTo>
                    <a:pt x="44" y="9"/>
                  </a:lnTo>
                  <a:lnTo>
                    <a:pt x="30" y="11"/>
                  </a:lnTo>
                  <a:lnTo>
                    <a:pt x="31" y="5"/>
                  </a:lnTo>
                  <a:lnTo>
                    <a:pt x="26" y="5"/>
                  </a:lnTo>
                  <a:lnTo>
                    <a:pt x="26" y="11"/>
                  </a:lnTo>
                  <a:lnTo>
                    <a:pt x="18" y="11"/>
                  </a:lnTo>
                  <a:lnTo>
                    <a:pt x="10" y="9"/>
                  </a:lnTo>
                  <a:lnTo>
                    <a:pt x="9" y="3"/>
                  </a:lnTo>
                  <a:lnTo>
                    <a:pt x="6" y="1"/>
                  </a:lnTo>
                </a:path>
              </a:pathLst>
            </a:custGeom>
            <a:solidFill>
              <a:srgbClr val="808080"/>
            </a:solidFill>
            <a:ln w="9525" cap="rnd">
              <a:noFill/>
              <a:round/>
              <a:headEnd type="none" w="sm" len="sm"/>
              <a:tailEnd type="none" w="sm" len="sm"/>
            </a:ln>
          </p:spPr>
          <p:txBody>
            <a:bodyPr/>
            <a:lstStyle/>
            <a:p>
              <a:endParaRPr lang="es-ES"/>
            </a:p>
          </p:txBody>
        </p:sp>
        <p:sp>
          <p:nvSpPr>
            <p:cNvPr id="85297" name="Freeform 504"/>
            <p:cNvSpPr>
              <a:spLocks/>
            </p:cNvSpPr>
            <p:nvPr/>
          </p:nvSpPr>
          <p:spPr bwMode="auto">
            <a:xfrm>
              <a:off x="535" y="3254"/>
              <a:ext cx="93" cy="27"/>
            </a:xfrm>
            <a:custGeom>
              <a:avLst/>
              <a:gdLst>
                <a:gd name="T0" fmla="*/ 0 w 93"/>
                <a:gd name="T1" fmla="*/ 0 h 27"/>
                <a:gd name="T2" fmla="*/ 23 w 93"/>
                <a:gd name="T3" fmla="*/ 0 h 27"/>
                <a:gd name="T4" fmla="*/ 46 w 93"/>
                <a:gd name="T5" fmla="*/ 6 h 27"/>
                <a:gd name="T6" fmla="*/ 64 w 93"/>
                <a:gd name="T7" fmla="*/ 9 h 27"/>
                <a:gd name="T8" fmla="*/ 79 w 93"/>
                <a:gd name="T9" fmla="*/ 11 h 27"/>
                <a:gd name="T10" fmla="*/ 84 w 93"/>
                <a:gd name="T11" fmla="*/ 19 h 27"/>
                <a:gd name="T12" fmla="*/ 92 w 93"/>
                <a:gd name="T13" fmla="*/ 26 h 27"/>
                <a:gd name="T14" fmla="*/ 84 w 93"/>
                <a:gd name="T15" fmla="*/ 23 h 27"/>
                <a:gd name="T16" fmla="*/ 78 w 93"/>
                <a:gd name="T17" fmla="*/ 13 h 27"/>
                <a:gd name="T18" fmla="*/ 59 w 93"/>
                <a:gd name="T19" fmla="*/ 9 h 27"/>
                <a:gd name="T20" fmla="*/ 46 w 93"/>
                <a:gd name="T21" fmla="*/ 9 h 27"/>
                <a:gd name="T22" fmla="*/ 37 w 93"/>
                <a:gd name="T23" fmla="*/ 6 h 27"/>
                <a:gd name="T24" fmla="*/ 21 w 93"/>
                <a:gd name="T25" fmla="*/ 2 h 27"/>
                <a:gd name="T26" fmla="*/ 0 w 93"/>
                <a:gd name="T27" fmla="*/ 0 h 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3"/>
                <a:gd name="T43" fmla="*/ 0 h 27"/>
                <a:gd name="T44" fmla="*/ 93 w 93"/>
                <a:gd name="T45" fmla="*/ 27 h 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3" h="27">
                  <a:moveTo>
                    <a:pt x="0" y="0"/>
                  </a:moveTo>
                  <a:lnTo>
                    <a:pt x="23" y="0"/>
                  </a:lnTo>
                  <a:lnTo>
                    <a:pt x="46" y="6"/>
                  </a:lnTo>
                  <a:lnTo>
                    <a:pt x="64" y="9"/>
                  </a:lnTo>
                  <a:lnTo>
                    <a:pt x="79" y="11"/>
                  </a:lnTo>
                  <a:lnTo>
                    <a:pt x="84" y="19"/>
                  </a:lnTo>
                  <a:lnTo>
                    <a:pt x="92" y="26"/>
                  </a:lnTo>
                  <a:lnTo>
                    <a:pt x="84" y="23"/>
                  </a:lnTo>
                  <a:lnTo>
                    <a:pt x="78" y="13"/>
                  </a:lnTo>
                  <a:lnTo>
                    <a:pt x="59" y="9"/>
                  </a:lnTo>
                  <a:lnTo>
                    <a:pt x="46" y="9"/>
                  </a:lnTo>
                  <a:lnTo>
                    <a:pt x="37" y="6"/>
                  </a:lnTo>
                  <a:lnTo>
                    <a:pt x="21" y="2"/>
                  </a:lnTo>
                  <a:lnTo>
                    <a:pt x="0" y="0"/>
                  </a:lnTo>
                </a:path>
              </a:pathLst>
            </a:custGeom>
            <a:solidFill>
              <a:srgbClr val="606060"/>
            </a:solidFill>
            <a:ln w="9525" cap="rnd">
              <a:noFill/>
              <a:round/>
              <a:headEnd type="none" w="sm" len="sm"/>
              <a:tailEnd type="none" w="sm" len="sm"/>
            </a:ln>
          </p:spPr>
          <p:txBody>
            <a:bodyPr/>
            <a:lstStyle/>
            <a:p>
              <a:endParaRPr lang="es-ES"/>
            </a:p>
          </p:txBody>
        </p:sp>
        <p:sp>
          <p:nvSpPr>
            <p:cNvPr id="85298" name="Freeform 505"/>
            <p:cNvSpPr>
              <a:spLocks/>
            </p:cNvSpPr>
            <p:nvPr/>
          </p:nvSpPr>
          <p:spPr bwMode="auto">
            <a:xfrm>
              <a:off x="459" y="3234"/>
              <a:ext cx="31" cy="27"/>
            </a:xfrm>
            <a:custGeom>
              <a:avLst/>
              <a:gdLst>
                <a:gd name="T0" fmla="*/ 0 w 31"/>
                <a:gd name="T1" fmla="*/ 0 h 27"/>
                <a:gd name="T2" fmla="*/ 12 w 31"/>
                <a:gd name="T3" fmla="*/ 26 h 27"/>
                <a:gd name="T4" fmla="*/ 30 w 31"/>
                <a:gd name="T5" fmla="*/ 26 h 27"/>
                <a:gd name="T6" fmla="*/ 0 w 31"/>
                <a:gd name="T7" fmla="*/ 0 h 27"/>
                <a:gd name="T8" fmla="*/ 0 60000 65536"/>
                <a:gd name="T9" fmla="*/ 0 60000 65536"/>
                <a:gd name="T10" fmla="*/ 0 60000 65536"/>
                <a:gd name="T11" fmla="*/ 0 60000 65536"/>
                <a:gd name="T12" fmla="*/ 0 w 31"/>
                <a:gd name="T13" fmla="*/ 0 h 27"/>
                <a:gd name="T14" fmla="*/ 31 w 31"/>
                <a:gd name="T15" fmla="*/ 27 h 27"/>
              </a:gdLst>
              <a:ahLst/>
              <a:cxnLst>
                <a:cxn ang="T8">
                  <a:pos x="T0" y="T1"/>
                </a:cxn>
                <a:cxn ang="T9">
                  <a:pos x="T2" y="T3"/>
                </a:cxn>
                <a:cxn ang="T10">
                  <a:pos x="T4" y="T5"/>
                </a:cxn>
                <a:cxn ang="T11">
                  <a:pos x="T6" y="T7"/>
                </a:cxn>
              </a:cxnLst>
              <a:rect l="T12" t="T13" r="T14" b="T15"/>
              <a:pathLst>
                <a:path w="31" h="27">
                  <a:moveTo>
                    <a:pt x="0" y="0"/>
                  </a:moveTo>
                  <a:lnTo>
                    <a:pt x="12" y="26"/>
                  </a:lnTo>
                  <a:lnTo>
                    <a:pt x="30" y="2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85299" name="Freeform 506"/>
            <p:cNvSpPr>
              <a:spLocks/>
            </p:cNvSpPr>
            <p:nvPr/>
          </p:nvSpPr>
          <p:spPr bwMode="auto">
            <a:xfrm>
              <a:off x="430" y="3226"/>
              <a:ext cx="27" cy="27"/>
            </a:xfrm>
            <a:custGeom>
              <a:avLst/>
              <a:gdLst>
                <a:gd name="T0" fmla="*/ 0 w 27"/>
                <a:gd name="T1" fmla="*/ 0 h 27"/>
                <a:gd name="T2" fmla="*/ 6 w 27"/>
                <a:gd name="T3" fmla="*/ 11 h 27"/>
                <a:gd name="T4" fmla="*/ 26 w 27"/>
                <a:gd name="T5" fmla="*/ 26 h 27"/>
                <a:gd name="T6" fmla="*/ 6 w 27"/>
                <a:gd name="T7" fmla="*/ 26 h 27"/>
                <a:gd name="T8" fmla="*/ 0 w 27"/>
                <a:gd name="T9" fmla="*/ 0 h 27"/>
                <a:gd name="T10" fmla="*/ 0 60000 65536"/>
                <a:gd name="T11" fmla="*/ 0 60000 65536"/>
                <a:gd name="T12" fmla="*/ 0 60000 65536"/>
                <a:gd name="T13" fmla="*/ 0 60000 65536"/>
                <a:gd name="T14" fmla="*/ 0 60000 65536"/>
                <a:gd name="T15" fmla="*/ 0 w 27"/>
                <a:gd name="T16" fmla="*/ 0 h 27"/>
                <a:gd name="T17" fmla="*/ 27 w 27"/>
                <a:gd name="T18" fmla="*/ 27 h 27"/>
              </a:gdLst>
              <a:ahLst/>
              <a:cxnLst>
                <a:cxn ang="T10">
                  <a:pos x="T0" y="T1"/>
                </a:cxn>
                <a:cxn ang="T11">
                  <a:pos x="T2" y="T3"/>
                </a:cxn>
                <a:cxn ang="T12">
                  <a:pos x="T4" y="T5"/>
                </a:cxn>
                <a:cxn ang="T13">
                  <a:pos x="T6" y="T7"/>
                </a:cxn>
                <a:cxn ang="T14">
                  <a:pos x="T8" y="T9"/>
                </a:cxn>
              </a:cxnLst>
              <a:rect l="T15" t="T16" r="T17" b="T18"/>
              <a:pathLst>
                <a:path w="27" h="27">
                  <a:moveTo>
                    <a:pt x="0" y="0"/>
                  </a:moveTo>
                  <a:lnTo>
                    <a:pt x="6" y="11"/>
                  </a:lnTo>
                  <a:lnTo>
                    <a:pt x="26" y="26"/>
                  </a:lnTo>
                  <a:lnTo>
                    <a:pt x="6" y="2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85300" name="Freeform 507"/>
            <p:cNvSpPr>
              <a:spLocks/>
            </p:cNvSpPr>
            <p:nvPr/>
          </p:nvSpPr>
          <p:spPr bwMode="auto">
            <a:xfrm>
              <a:off x="508" y="3222"/>
              <a:ext cx="28" cy="25"/>
            </a:xfrm>
            <a:custGeom>
              <a:avLst/>
              <a:gdLst>
                <a:gd name="T0" fmla="*/ 0 w 28"/>
                <a:gd name="T1" fmla="*/ 0 h 25"/>
                <a:gd name="T2" fmla="*/ 11 w 28"/>
                <a:gd name="T3" fmla="*/ 2 h 25"/>
                <a:gd name="T4" fmla="*/ 14 w 28"/>
                <a:gd name="T5" fmla="*/ 2 h 25"/>
                <a:gd name="T6" fmla="*/ 14 w 28"/>
                <a:gd name="T7" fmla="*/ 11 h 25"/>
                <a:gd name="T8" fmla="*/ 14 w 28"/>
                <a:gd name="T9" fmla="*/ 19 h 25"/>
                <a:gd name="T10" fmla="*/ 27 w 28"/>
                <a:gd name="T11" fmla="*/ 24 h 25"/>
                <a:gd name="T12" fmla="*/ 12 w 28"/>
                <a:gd name="T13" fmla="*/ 21 h 25"/>
                <a:gd name="T14" fmla="*/ 9 w 28"/>
                <a:gd name="T15" fmla="*/ 6 h 25"/>
                <a:gd name="T16" fmla="*/ 0 w 28"/>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5"/>
                <a:gd name="T29" fmla="*/ 28 w 28"/>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5">
                  <a:moveTo>
                    <a:pt x="0" y="0"/>
                  </a:moveTo>
                  <a:lnTo>
                    <a:pt x="11" y="2"/>
                  </a:lnTo>
                  <a:lnTo>
                    <a:pt x="14" y="2"/>
                  </a:lnTo>
                  <a:lnTo>
                    <a:pt x="14" y="11"/>
                  </a:lnTo>
                  <a:lnTo>
                    <a:pt x="14" y="19"/>
                  </a:lnTo>
                  <a:lnTo>
                    <a:pt x="27" y="24"/>
                  </a:lnTo>
                  <a:lnTo>
                    <a:pt x="12" y="21"/>
                  </a:lnTo>
                  <a:lnTo>
                    <a:pt x="9" y="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85301" name="Freeform 508"/>
            <p:cNvSpPr>
              <a:spLocks/>
            </p:cNvSpPr>
            <p:nvPr/>
          </p:nvSpPr>
          <p:spPr bwMode="auto">
            <a:xfrm>
              <a:off x="439" y="2955"/>
              <a:ext cx="80" cy="86"/>
            </a:xfrm>
            <a:custGeom>
              <a:avLst/>
              <a:gdLst>
                <a:gd name="T0" fmla="*/ 52 w 80"/>
                <a:gd name="T1" fmla="*/ 6 h 86"/>
                <a:gd name="T2" fmla="*/ 57 w 80"/>
                <a:gd name="T3" fmla="*/ 8 h 86"/>
                <a:gd name="T4" fmla="*/ 59 w 80"/>
                <a:gd name="T5" fmla="*/ 10 h 86"/>
                <a:gd name="T6" fmla="*/ 62 w 80"/>
                <a:gd name="T7" fmla="*/ 15 h 86"/>
                <a:gd name="T8" fmla="*/ 65 w 80"/>
                <a:gd name="T9" fmla="*/ 22 h 86"/>
                <a:gd name="T10" fmla="*/ 67 w 80"/>
                <a:gd name="T11" fmla="*/ 25 h 86"/>
                <a:gd name="T12" fmla="*/ 67 w 80"/>
                <a:gd name="T13" fmla="*/ 29 h 86"/>
                <a:gd name="T14" fmla="*/ 66 w 80"/>
                <a:gd name="T15" fmla="*/ 32 h 86"/>
                <a:gd name="T16" fmla="*/ 69 w 80"/>
                <a:gd name="T17" fmla="*/ 36 h 86"/>
                <a:gd name="T18" fmla="*/ 75 w 80"/>
                <a:gd name="T19" fmla="*/ 46 h 86"/>
                <a:gd name="T20" fmla="*/ 79 w 80"/>
                <a:gd name="T21" fmla="*/ 51 h 86"/>
                <a:gd name="T22" fmla="*/ 79 w 80"/>
                <a:gd name="T23" fmla="*/ 52 h 86"/>
                <a:gd name="T24" fmla="*/ 77 w 80"/>
                <a:gd name="T25" fmla="*/ 54 h 86"/>
                <a:gd name="T26" fmla="*/ 75 w 80"/>
                <a:gd name="T27" fmla="*/ 54 h 86"/>
                <a:gd name="T28" fmla="*/ 72 w 80"/>
                <a:gd name="T29" fmla="*/ 54 h 86"/>
                <a:gd name="T30" fmla="*/ 69 w 80"/>
                <a:gd name="T31" fmla="*/ 54 h 86"/>
                <a:gd name="T32" fmla="*/ 69 w 80"/>
                <a:gd name="T33" fmla="*/ 58 h 86"/>
                <a:gd name="T34" fmla="*/ 70 w 80"/>
                <a:gd name="T35" fmla="*/ 62 h 86"/>
                <a:gd name="T36" fmla="*/ 68 w 80"/>
                <a:gd name="T37" fmla="*/ 64 h 86"/>
                <a:gd name="T38" fmla="*/ 69 w 80"/>
                <a:gd name="T39" fmla="*/ 66 h 86"/>
                <a:gd name="T40" fmla="*/ 67 w 80"/>
                <a:gd name="T41" fmla="*/ 70 h 86"/>
                <a:gd name="T42" fmla="*/ 66 w 80"/>
                <a:gd name="T43" fmla="*/ 74 h 86"/>
                <a:gd name="T44" fmla="*/ 64 w 80"/>
                <a:gd name="T45" fmla="*/ 75 h 86"/>
                <a:gd name="T46" fmla="*/ 59 w 80"/>
                <a:gd name="T47" fmla="*/ 75 h 86"/>
                <a:gd name="T48" fmla="*/ 56 w 80"/>
                <a:gd name="T49" fmla="*/ 74 h 86"/>
                <a:gd name="T50" fmla="*/ 48 w 80"/>
                <a:gd name="T51" fmla="*/ 74 h 86"/>
                <a:gd name="T52" fmla="*/ 49 w 80"/>
                <a:gd name="T53" fmla="*/ 85 h 86"/>
                <a:gd name="T54" fmla="*/ 8 w 80"/>
                <a:gd name="T55" fmla="*/ 70 h 86"/>
                <a:gd name="T56" fmla="*/ 11 w 80"/>
                <a:gd name="T57" fmla="*/ 64 h 86"/>
                <a:gd name="T58" fmla="*/ 10 w 80"/>
                <a:gd name="T59" fmla="*/ 58 h 86"/>
                <a:gd name="T60" fmla="*/ 0 w 80"/>
                <a:gd name="T61" fmla="*/ 47 h 86"/>
                <a:gd name="T62" fmla="*/ 0 w 80"/>
                <a:gd name="T63" fmla="*/ 18 h 86"/>
                <a:gd name="T64" fmla="*/ 8 w 80"/>
                <a:gd name="T65" fmla="*/ 10 h 86"/>
                <a:gd name="T66" fmla="*/ 17 w 80"/>
                <a:gd name="T67" fmla="*/ 7 h 86"/>
                <a:gd name="T68" fmla="*/ 24 w 80"/>
                <a:gd name="T69" fmla="*/ 0 h 86"/>
                <a:gd name="T70" fmla="*/ 30 w 80"/>
                <a:gd name="T71" fmla="*/ 0 h 86"/>
                <a:gd name="T72" fmla="*/ 40 w 80"/>
                <a:gd name="T73" fmla="*/ 0 h 86"/>
                <a:gd name="T74" fmla="*/ 48 w 80"/>
                <a:gd name="T75" fmla="*/ 1 h 86"/>
                <a:gd name="T76" fmla="*/ 52 w 80"/>
                <a:gd name="T77" fmla="*/ 6 h 8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0"/>
                <a:gd name="T118" fmla="*/ 0 h 86"/>
                <a:gd name="T119" fmla="*/ 80 w 80"/>
                <a:gd name="T120" fmla="*/ 86 h 8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0" h="86">
                  <a:moveTo>
                    <a:pt x="52" y="6"/>
                  </a:moveTo>
                  <a:lnTo>
                    <a:pt x="57" y="8"/>
                  </a:lnTo>
                  <a:lnTo>
                    <a:pt x="59" y="10"/>
                  </a:lnTo>
                  <a:lnTo>
                    <a:pt x="62" y="15"/>
                  </a:lnTo>
                  <a:lnTo>
                    <a:pt x="65" y="22"/>
                  </a:lnTo>
                  <a:lnTo>
                    <a:pt x="67" y="25"/>
                  </a:lnTo>
                  <a:lnTo>
                    <a:pt x="67" y="29"/>
                  </a:lnTo>
                  <a:lnTo>
                    <a:pt x="66" y="32"/>
                  </a:lnTo>
                  <a:lnTo>
                    <a:pt x="69" y="36"/>
                  </a:lnTo>
                  <a:lnTo>
                    <a:pt x="75" y="46"/>
                  </a:lnTo>
                  <a:lnTo>
                    <a:pt x="79" y="51"/>
                  </a:lnTo>
                  <a:lnTo>
                    <a:pt x="79" y="52"/>
                  </a:lnTo>
                  <a:lnTo>
                    <a:pt x="77" y="54"/>
                  </a:lnTo>
                  <a:lnTo>
                    <a:pt x="75" y="54"/>
                  </a:lnTo>
                  <a:lnTo>
                    <a:pt x="72" y="54"/>
                  </a:lnTo>
                  <a:lnTo>
                    <a:pt x="69" y="54"/>
                  </a:lnTo>
                  <a:lnTo>
                    <a:pt x="69" y="58"/>
                  </a:lnTo>
                  <a:lnTo>
                    <a:pt x="70" y="62"/>
                  </a:lnTo>
                  <a:lnTo>
                    <a:pt x="68" y="64"/>
                  </a:lnTo>
                  <a:lnTo>
                    <a:pt x="69" y="66"/>
                  </a:lnTo>
                  <a:lnTo>
                    <a:pt x="67" y="70"/>
                  </a:lnTo>
                  <a:lnTo>
                    <a:pt x="66" y="74"/>
                  </a:lnTo>
                  <a:lnTo>
                    <a:pt x="64" y="75"/>
                  </a:lnTo>
                  <a:lnTo>
                    <a:pt x="59" y="75"/>
                  </a:lnTo>
                  <a:lnTo>
                    <a:pt x="56" y="74"/>
                  </a:lnTo>
                  <a:lnTo>
                    <a:pt x="48" y="74"/>
                  </a:lnTo>
                  <a:lnTo>
                    <a:pt x="49" y="85"/>
                  </a:lnTo>
                  <a:lnTo>
                    <a:pt x="8" y="70"/>
                  </a:lnTo>
                  <a:lnTo>
                    <a:pt x="11" y="64"/>
                  </a:lnTo>
                  <a:lnTo>
                    <a:pt x="10" y="58"/>
                  </a:lnTo>
                  <a:lnTo>
                    <a:pt x="0" y="47"/>
                  </a:lnTo>
                  <a:lnTo>
                    <a:pt x="0" y="18"/>
                  </a:lnTo>
                  <a:lnTo>
                    <a:pt x="8" y="10"/>
                  </a:lnTo>
                  <a:lnTo>
                    <a:pt x="17" y="7"/>
                  </a:lnTo>
                  <a:lnTo>
                    <a:pt x="24" y="0"/>
                  </a:lnTo>
                  <a:lnTo>
                    <a:pt x="30" y="0"/>
                  </a:lnTo>
                  <a:lnTo>
                    <a:pt x="40" y="0"/>
                  </a:lnTo>
                  <a:lnTo>
                    <a:pt x="48" y="1"/>
                  </a:lnTo>
                  <a:lnTo>
                    <a:pt x="52" y="6"/>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5302" name="Freeform 509"/>
            <p:cNvSpPr>
              <a:spLocks/>
            </p:cNvSpPr>
            <p:nvPr/>
          </p:nvSpPr>
          <p:spPr bwMode="auto">
            <a:xfrm>
              <a:off x="505" y="2992"/>
              <a:ext cx="29" cy="28"/>
            </a:xfrm>
            <a:custGeom>
              <a:avLst/>
              <a:gdLst>
                <a:gd name="T0" fmla="*/ 0 w 29"/>
                <a:gd name="T1" fmla="*/ 0 h 28"/>
                <a:gd name="T2" fmla="*/ 28 w 29"/>
                <a:gd name="T3" fmla="*/ 17 h 28"/>
                <a:gd name="T4" fmla="*/ 28 w 29"/>
                <a:gd name="T5" fmla="*/ 27 h 28"/>
                <a:gd name="T6" fmla="*/ 28 w 29"/>
                <a:gd name="T7" fmla="*/ 17 h 28"/>
                <a:gd name="T8" fmla="*/ 0 w 29"/>
                <a:gd name="T9" fmla="*/ 0 h 28"/>
                <a:gd name="T10" fmla="*/ 0 60000 65536"/>
                <a:gd name="T11" fmla="*/ 0 60000 65536"/>
                <a:gd name="T12" fmla="*/ 0 60000 65536"/>
                <a:gd name="T13" fmla="*/ 0 60000 65536"/>
                <a:gd name="T14" fmla="*/ 0 60000 65536"/>
                <a:gd name="T15" fmla="*/ 0 w 29"/>
                <a:gd name="T16" fmla="*/ 0 h 28"/>
                <a:gd name="T17" fmla="*/ 29 w 29"/>
                <a:gd name="T18" fmla="*/ 28 h 28"/>
              </a:gdLst>
              <a:ahLst/>
              <a:cxnLst>
                <a:cxn ang="T10">
                  <a:pos x="T0" y="T1"/>
                </a:cxn>
                <a:cxn ang="T11">
                  <a:pos x="T2" y="T3"/>
                </a:cxn>
                <a:cxn ang="T12">
                  <a:pos x="T4" y="T5"/>
                </a:cxn>
                <a:cxn ang="T13">
                  <a:pos x="T6" y="T7"/>
                </a:cxn>
                <a:cxn ang="T14">
                  <a:pos x="T8" y="T9"/>
                </a:cxn>
              </a:cxnLst>
              <a:rect l="T15" t="T16" r="T17" b="T18"/>
              <a:pathLst>
                <a:path w="29" h="28">
                  <a:moveTo>
                    <a:pt x="0" y="0"/>
                  </a:moveTo>
                  <a:lnTo>
                    <a:pt x="28" y="17"/>
                  </a:lnTo>
                  <a:lnTo>
                    <a:pt x="28" y="27"/>
                  </a:lnTo>
                  <a:lnTo>
                    <a:pt x="28" y="17"/>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303" name="Freeform 510"/>
            <p:cNvSpPr>
              <a:spLocks/>
            </p:cNvSpPr>
            <p:nvPr/>
          </p:nvSpPr>
          <p:spPr bwMode="auto">
            <a:xfrm>
              <a:off x="438" y="2949"/>
              <a:ext cx="61" cy="64"/>
            </a:xfrm>
            <a:custGeom>
              <a:avLst/>
              <a:gdLst>
                <a:gd name="T0" fmla="*/ 52 w 61"/>
                <a:gd name="T1" fmla="*/ 11 h 64"/>
                <a:gd name="T2" fmla="*/ 47 w 61"/>
                <a:gd name="T3" fmla="*/ 12 h 64"/>
                <a:gd name="T4" fmla="*/ 43 w 61"/>
                <a:gd name="T5" fmla="*/ 12 h 64"/>
                <a:gd name="T6" fmla="*/ 38 w 61"/>
                <a:gd name="T7" fmla="*/ 18 h 64"/>
                <a:gd name="T8" fmla="*/ 40 w 61"/>
                <a:gd name="T9" fmla="*/ 24 h 64"/>
                <a:gd name="T10" fmla="*/ 45 w 61"/>
                <a:gd name="T11" fmla="*/ 25 h 64"/>
                <a:gd name="T12" fmla="*/ 45 w 61"/>
                <a:gd name="T13" fmla="*/ 31 h 64"/>
                <a:gd name="T14" fmla="*/ 44 w 61"/>
                <a:gd name="T15" fmla="*/ 34 h 64"/>
                <a:gd name="T16" fmla="*/ 45 w 61"/>
                <a:gd name="T17" fmla="*/ 41 h 64"/>
                <a:gd name="T18" fmla="*/ 39 w 61"/>
                <a:gd name="T19" fmla="*/ 41 h 64"/>
                <a:gd name="T20" fmla="*/ 38 w 61"/>
                <a:gd name="T21" fmla="*/ 34 h 64"/>
                <a:gd name="T22" fmla="*/ 36 w 61"/>
                <a:gd name="T23" fmla="*/ 31 h 64"/>
                <a:gd name="T24" fmla="*/ 31 w 61"/>
                <a:gd name="T25" fmla="*/ 31 h 64"/>
                <a:gd name="T26" fmla="*/ 27 w 61"/>
                <a:gd name="T27" fmla="*/ 32 h 64"/>
                <a:gd name="T28" fmla="*/ 26 w 61"/>
                <a:gd name="T29" fmla="*/ 35 h 64"/>
                <a:gd name="T30" fmla="*/ 24 w 61"/>
                <a:gd name="T31" fmla="*/ 42 h 64"/>
                <a:gd name="T32" fmla="*/ 26 w 61"/>
                <a:gd name="T33" fmla="*/ 47 h 64"/>
                <a:gd name="T34" fmla="*/ 26 w 61"/>
                <a:gd name="T35" fmla="*/ 49 h 64"/>
                <a:gd name="T36" fmla="*/ 26 w 61"/>
                <a:gd name="T37" fmla="*/ 52 h 64"/>
                <a:gd name="T38" fmla="*/ 22 w 61"/>
                <a:gd name="T39" fmla="*/ 56 h 64"/>
                <a:gd name="T40" fmla="*/ 20 w 61"/>
                <a:gd name="T41" fmla="*/ 58 h 64"/>
                <a:gd name="T42" fmla="*/ 14 w 61"/>
                <a:gd name="T43" fmla="*/ 63 h 64"/>
                <a:gd name="T44" fmla="*/ 3 w 61"/>
                <a:gd name="T45" fmla="*/ 50 h 64"/>
                <a:gd name="T46" fmla="*/ 0 w 61"/>
                <a:gd name="T47" fmla="*/ 41 h 64"/>
                <a:gd name="T48" fmla="*/ 0 w 61"/>
                <a:gd name="T49" fmla="*/ 27 h 64"/>
                <a:gd name="T50" fmla="*/ 0 w 61"/>
                <a:gd name="T51" fmla="*/ 17 h 64"/>
                <a:gd name="T52" fmla="*/ 3 w 61"/>
                <a:gd name="T53" fmla="*/ 9 h 64"/>
                <a:gd name="T54" fmla="*/ 6 w 61"/>
                <a:gd name="T55" fmla="*/ 3 h 64"/>
                <a:gd name="T56" fmla="*/ 11 w 61"/>
                <a:gd name="T57" fmla="*/ 1 h 64"/>
                <a:gd name="T58" fmla="*/ 15 w 61"/>
                <a:gd name="T59" fmla="*/ 0 h 64"/>
                <a:gd name="T60" fmla="*/ 22 w 61"/>
                <a:gd name="T61" fmla="*/ 0 h 64"/>
                <a:gd name="T62" fmla="*/ 34 w 61"/>
                <a:gd name="T63" fmla="*/ 0 h 64"/>
                <a:gd name="T64" fmla="*/ 43 w 61"/>
                <a:gd name="T65" fmla="*/ 0 h 64"/>
                <a:gd name="T66" fmla="*/ 52 w 61"/>
                <a:gd name="T67" fmla="*/ 3 h 64"/>
                <a:gd name="T68" fmla="*/ 57 w 61"/>
                <a:gd name="T69" fmla="*/ 9 h 64"/>
                <a:gd name="T70" fmla="*/ 60 w 61"/>
                <a:gd name="T71" fmla="*/ 12 h 64"/>
                <a:gd name="T72" fmla="*/ 52 w 61"/>
                <a:gd name="T73" fmla="*/ 11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1"/>
                <a:gd name="T112" fmla="*/ 0 h 64"/>
                <a:gd name="T113" fmla="*/ 61 w 61"/>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1" h="64">
                  <a:moveTo>
                    <a:pt x="52" y="11"/>
                  </a:moveTo>
                  <a:lnTo>
                    <a:pt x="47" y="12"/>
                  </a:lnTo>
                  <a:lnTo>
                    <a:pt x="43" y="12"/>
                  </a:lnTo>
                  <a:lnTo>
                    <a:pt x="38" y="18"/>
                  </a:lnTo>
                  <a:lnTo>
                    <a:pt x="40" y="24"/>
                  </a:lnTo>
                  <a:lnTo>
                    <a:pt x="45" y="25"/>
                  </a:lnTo>
                  <a:lnTo>
                    <a:pt x="45" y="31"/>
                  </a:lnTo>
                  <a:lnTo>
                    <a:pt x="44" y="34"/>
                  </a:lnTo>
                  <a:lnTo>
                    <a:pt x="45" y="41"/>
                  </a:lnTo>
                  <a:lnTo>
                    <a:pt x="39" y="41"/>
                  </a:lnTo>
                  <a:lnTo>
                    <a:pt x="38" y="34"/>
                  </a:lnTo>
                  <a:lnTo>
                    <a:pt x="36" y="31"/>
                  </a:lnTo>
                  <a:lnTo>
                    <a:pt x="31" y="31"/>
                  </a:lnTo>
                  <a:lnTo>
                    <a:pt x="27" y="32"/>
                  </a:lnTo>
                  <a:lnTo>
                    <a:pt x="26" y="35"/>
                  </a:lnTo>
                  <a:lnTo>
                    <a:pt x="24" y="42"/>
                  </a:lnTo>
                  <a:lnTo>
                    <a:pt x="26" y="47"/>
                  </a:lnTo>
                  <a:lnTo>
                    <a:pt x="26" y="49"/>
                  </a:lnTo>
                  <a:lnTo>
                    <a:pt x="26" y="52"/>
                  </a:lnTo>
                  <a:lnTo>
                    <a:pt x="22" y="56"/>
                  </a:lnTo>
                  <a:lnTo>
                    <a:pt x="20" y="58"/>
                  </a:lnTo>
                  <a:lnTo>
                    <a:pt x="14" y="63"/>
                  </a:lnTo>
                  <a:lnTo>
                    <a:pt x="3" y="50"/>
                  </a:lnTo>
                  <a:lnTo>
                    <a:pt x="0" y="41"/>
                  </a:lnTo>
                  <a:lnTo>
                    <a:pt x="0" y="27"/>
                  </a:lnTo>
                  <a:lnTo>
                    <a:pt x="0" y="17"/>
                  </a:lnTo>
                  <a:lnTo>
                    <a:pt x="3" y="9"/>
                  </a:lnTo>
                  <a:lnTo>
                    <a:pt x="6" y="3"/>
                  </a:lnTo>
                  <a:lnTo>
                    <a:pt x="11" y="1"/>
                  </a:lnTo>
                  <a:lnTo>
                    <a:pt x="15" y="0"/>
                  </a:lnTo>
                  <a:lnTo>
                    <a:pt x="22" y="0"/>
                  </a:lnTo>
                  <a:lnTo>
                    <a:pt x="34" y="0"/>
                  </a:lnTo>
                  <a:lnTo>
                    <a:pt x="43" y="0"/>
                  </a:lnTo>
                  <a:lnTo>
                    <a:pt x="52" y="3"/>
                  </a:lnTo>
                  <a:lnTo>
                    <a:pt x="57" y="9"/>
                  </a:lnTo>
                  <a:lnTo>
                    <a:pt x="60" y="12"/>
                  </a:lnTo>
                  <a:lnTo>
                    <a:pt x="52" y="11"/>
                  </a:lnTo>
                </a:path>
              </a:pathLst>
            </a:custGeom>
            <a:solidFill>
              <a:srgbClr val="808080"/>
            </a:solidFill>
            <a:ln w="9525" cap="rnd">
              <a:noFill/>
              <a:round/>
              <a:headEnd type="none" w="sm" len="sm"/>
              <a:tailEnd type="none" w="sm" len="sm"/>
            </a:ln>
          </p:spPr>
          <p:txBody>
            <a:bodyPr/>
            <a:lstStyle/>
            <a:p>
              <a:endParaRPr lang="es-ES"/>
            </a:p>
          </p:txBody>
        </p:sp>
        <p:sp>
          <p:nvSpPr>
            <p:cNvPr id="85304" name="Freeform 511"/>
            <p:cNvSpPr>
              <a:spLocks/>
            </p:cNvSpPr>
            <p:nvPr/>
          </p:nvSpPr>
          <p:spPr bwMode="auto">
            <a:xfrm>
              <a:off x="431" y="2945"/>
              <a:ext cx="77" cy="76"/>
            </a:xfrm>
            <a:custGeom>
              <a:avLst/>
              <a:gdLst>
                <a:gd name="T0" fmla="*/ 76 w 77"/>
                <a:gd name="T1" fmla="*/ 12 h 76"/>
                <a:gd name="T2" fmla="*/ 56 w 77"/>
                <a:gd name="T3" fmla="*/ 9 h 76"/>
                <a:gd name="T4" fmla="*/ 44 w 77"/>
                <a:gd name="T5" fmla="*/ 6 h 76"/>
                <a:gd name="T6" fmla="*/ 47 w 77"/>
                <a:gd name="T7" fmla="*/ 7 h 76"/>
                <a:gd name="T8" fmla="*/ 56 w 77"/>
                <a:gd name="T9" fmla="*/ 12 h 76"/>
                <a:gd name="T10" fmla="*/ 55 w 77"/>
                <a:gd name="T11" fmla="*/ 13 h 76"/>
                <a:gd name="T12" fmla="*/ 49 w 77"/>
                <a:gd name="T13" fmla="*/ 13 h 76"/>
                <a:gd name="T14" fmla="*/ 40 w 77"/>
                <a:gd name="T15" fmla="*/ 12 h 76"/>
                <a:gd name="T16" fmla="*/ 44 w 77"/>
                <a:gd name="T17" fmla="*/ 13 h 76"/>
                <a:gd name="T18" fmla="*/ 52 w 77"/>
                <a:gd name="T19" fmla="*/ 17 h 76"/>
                <a:gd name="T20" fmla="*/ 44 w 77"/>
                <a:gd name="T21" fmla="*/ 17 h 76"/>
                <a:gd name="T22" fmla="*/ 47 w 77"/>
                <a:gd name="T23" fmla="*/ 20 h 76"/>
                <a:gd name="T24" fmla="*/ 51 w 77"/>
                <a:gd name="T25" fmla="*/ 24 h 76"/>
                <a:gd name="T26" fmla="*/ 47 w 77"/>
                <a:gd name="T27" fmla="*/ 24 h 76"/>
                <a:gd name="T28" fmla="*/ 36 w 77"/>
                <a:gd name="T29" fmla="*/ 23 h 76"/>
                <a:gd name="T30" fmla="*/ 53 w 77"/>
                <a:gd name="T31" fmla="*/ 30 h 76"/>
                <a:gd name="T32" fmla="*/ 57 w 77"/>
                <a:gd name="T33" fmla="*/ 33 h 76"/>
                <a:gd name="T34" fmla="*/ 46 w 77"/>
                <a:gd name="T35" fmla="*/ 30 h 76"/>
                <a:gd name="T36" fmla="*/ 51 w 77"/>
                <a:gd name="T37" fmla="*/ 32 h 76"/>
                <a:gd name="T38" fmla="*/ 57 w 77"/>
                <a:gd name="T39" fmla="*/ 36 h 76"/>
                <a:gd name="T40" fmla="*/ 53 w 77"/>
                <a:gd name="T41" fmla="*/ 38 h 76"/>
                <a:gd name="T42" fmla="*/ 41 w 77"/>
                <a:gd name="T43" fmla="*/ 43 h 76"/>
                <a:gd name="T44" fmla="*/ 27 w 77"/>
                <a:gd name="T45" fmla="*/ 36 h 76"/>
                <a:gd name="T46" fmla="*/ 24 w 77"/>
                <a:gd name="T47" fmla="*/ 36 h 76"/>
                <a:gd name="T48" fmla="*/ 31 w 77"/>
                <a:gd name="T49" fmla="*/ 41 h 76"/>
                <a:gd name="T50" fmla="*/ 18 w 77"/>
                <a:gd name="T51" fmla="*/ 38 h 76"/>
                <a:gd name="T52" fmla="*/ 21 w 77"/>
                <a:gd name="T53" fmla="*/ 41 h 76"/>
                <a:gd name="T54" fmla="*/ 31 w 77"/>
                <a:gd name="T55" fmla="*/ 45 h 76"/>
                <a:gd name="T56" fmla="*/ 24 w 77"/>
                <a:gd name="T57" fmla="*/ 46 h 76"/>
                <a:gd name="T58" fmla="*/ 22 w 77"/>
                <a:gd name="T59" fmla="*/ 47 h 76"/>
                <a:gd name="T60" fmla="*/ 31 w 77"/>
                <a:gd name="T61" fmla="*/ 50 h 76"/>
                <a:gd name="T62" fmla="*/ 25 w 77"/>
                <a:gd name="T63" fmla="*/ 54 h 76"/>
                <a:gd name="T64" fmla="*/ 25 w 77"/>
                <a:gd name="T65" fmla="*/ 56 h 76"/>
                <a:gd name="T66" fmla="*/ 31 w 77"/>
                <a:gd name="T67" fmla="*/ 63 h 76"/>
                <a:gd name="T68" fmla="*/ 24 w 77"/>
                <a:gd name="T69" fmla="*/ 63 h 76"/>
                <a:gd name="T70" fmla="*/ 17 w 77"/>
                <a:gd name="T71" fmla="*/ 51 h 76"/>
                <a:gd name="T72" fmla="*/ 22 w 77"/>
                <a:gd name="T73" fmla="*/ 63 h 76"/>
                <a:gd name="T74" fmla="*/ 24 w 77"/>
                <a:gd name="T75" fmla="*/ 71 h 76"/>
                <a:gd name="T76" fmla="*/ 15 w 77"/>
                <a:gd name="T77" fmla="*/ 63 h 76"/>
                <a:gd name="T78" fmla="*/ 14 w 77"/>
                <a:gd name="T79" fmla="*/ 66 h 76"/>
                <a:gd name="T80" fmla="*/ 21 w 77"/>
                <a:gd name="T81" fmla="*/ 73 h 76"/>
                <a:gd name="T82" fmla="*/ 9 w 77"/>
                <a:gd name="T83" fmla="*/ 68 h 76"/>
                <a:gd name="T84" fmla="*/ 0 w 77"/>
                <a:gd name="T85" fmla="*/ 51 h 76"/>
                <a:gd name="T86" fmla="*/ 0 w 77"/>
                <a:gd name="T87" fmla="*/ 32 h 76"/>
                <a:gd name="T88" fmla="*/ 5 w 77"/>
                <a:gd name="T89" fmla="*/ 23 h 76"/>
                <a:gd name="T90" fmla="*/ 25 w 77"/>
                <a:gd name="T91" fmla="*/ 30 h 76"/>
                <a:gd name="T92" fmla="*/ 9 w 77"/>
                <a:gd name="T93" fmla="*/ 23 h 76"/>
                <a:gd name="T94" fmla="*/ 0 w 77"/>
                <a:gd name="T95" fmla="*/ 13 h 76"/>
                <a:gd name="T96" fmla="*/ 15 w 77"/>
                <a:gd name="T97" fmla="*/ 12 h 76"/>
                <a:gd name="T98" fmla="*/ 17 w 77"/>
                <a:gd name="T99" fmla="*/ 9 h 76"/>
                <a:gd name="T100" fmla="*/ 14 w 77"/>
                <a:gd name="T101" fmla="*/ 2 h 76"/>
                <a:gd name="T102" fmla="*/ 24 w 77"/>
                <a:gd name="T103" fmla="*/ 0 h 76"/>
                <a:gd name="T104" fmla="*/ 56 w 77"/>
                <a:gd name="T105" fmla="*/ 2 h 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7"/>
                <a:gd name="T160" fmla="*/ 0 h 76"/>
                <a:gd name="T161" fmla="*/ 77 w 77"/>
                <a:gd name="T162" fmla="*/ 76 h 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7" h="76">
                  <a:moveTo>
                    <a:pt x="68" y="5"/>
                  </a:moveTo>
                  <a:lnTo>
                    <a:pt x="76" y="12"/>
                  </a:lnTo>
                  <a:lnTo>
                    <a:pt x="63" y="12"/>
                  </a:lnTo>
                  <a:lnTo>
                    <a:pt x="56" y="9"/>
                  </a:lnTo>
                  <a:lnTo>
                    <a:pt x="51" y="6"/>
                  </a:lnTo>
                  <a:lnTo>
                    <a:pt x="44" y="6"/>
                  </a:lnTo>
                  <a:lnTo>
                    <a:pt x="37" y="6"/>
                  </a:lnTo>
                  <a:lnTo>
                    <a:pt x="47" y="7"/>
                  </a:lnTo>
                  <a:lnTo>
                    <a:pt x="53" y="9"/>
                  </a:lnTo>
                  <a:lnTo>
                    <a:pt x="56" y="12"/>
                  </a:lnTo>
                  <a:lnTo>
                    <a:pt x="56" y="13"/>
                  </a:lnTo>
                  <a:lnTo>
                    <a:pt x="55" y="13"/>
                  </a:lnTo>
                  <a:lnTo>
                    <a:pt x="53" y="15"/>
                  </a:lnTo>
                  <a:lnTo>
                    <a:pt x="49" y="13"/>
                  </a:lnTo>
                  <a:lnTo>
                    <a:pt x="46" y="13"/>
                  </a:lnTo>
                  <a:lnTo>
                    <a:pt x="40" y="12"/>
                  </a:lnTo>
                  <a:lnTo>
                    <a:pt x="37" y="12"/>
                  </a:lnTo>
                  <a:lnTo>
                    <a:pt x="44" y="13"/>
                  </a:lnTo>
                  <a:lnTo>
                    <a:pt x="49" y="15"/>
                  </a:lnTo>
                  <a:lnTo>
                    <a:pt x="52" y="17"/>
                  </a:lnTo>
                  <a:lnTo>
                    <a:pt x="49" y="19"/>
                  </a:lnTo>
                  <a:lnTo>
                    <a:pt x="44" y="17"/>
                  </a:lnTo>
                  <a:lnTo>
                    <a:pt x="40" y="16"/>
                  </a:lnTo>
                  <a:lnTo>
                    <a:pt x="47" y="20"/>
                  </a:lnTo>
                  <a:lnTo>
                    <a:pt x="51" y="22"/>
                  </a:lnTo>
                  <a:lnTo>
                    <a:pt x="51" y="24"/>
                  </a:lnTo>
                  <a:lnTo>
                    <a:pt x="52" y="27"/>
                  </a:lnTo>
                  <a:lnTo>
                    <a:pt x="47" y="24"/>
                  </a:lnTo>
                  <a:lnTo>
                    <a:pt x="44" y="23"/>
                  </a:lnTo>
                  <a:lnTo>
                    <a:pt x="36" y="23"/>
                  </a:lnTo>
                  <a:lnTo>
                    <a:pt x="46" y="26"/>
                  </a:lnTo>
                  <a:lnTo>
                    <a:pt x="53" y="30"/>
                  </a:lnTo>
                  <a:lnTo>
                    <a:pt x="56" y="30"/>
                  </a:lnTo>
                  <a:lnTo>
                    <a:pt x="57" y="33"/>
                  </a:lnTo>
                  <a:lnTo>
                    <a:pt x="53" y="32"/>
                  </a:lnTo>
                  <a:lnTo>
                    <a:pt x="46" y="30"/>
                  </a:lnTo>
                  <a:lnTo>
                    <a:pt x="43" y="30"/>
                  </a:lnTo>
                  <a:lnTo>
                    <a:pt x="51" y="32"/>
                  </a:lnTo>
                  <a:lnTo>
                    <a:pt x="56" y="34"/>
                  </a:lnTo>
                  <a:lnTo>
                    <a:pt x="57" y="36"/>
                  </a:lnTo>
                  <a:lnTo>
                    <a:pt x="56" y="39"/>
                  </a:lnTo>
                  <a:lnTo>
                    <a:pt x="53" y="38"/>
                  </a:lnTo>
                  <a:lnTo>
                    <a:pt x="47" y="34"/>
                  </a:lnTo>
                  <a:lnTo>
                    <a:pt x="41" y="43"/>
                  </a:lnTo>
                  <a:lnTo>
                    <a:pt x="36" y="41"/>
                  </a:lnTo>
                  <a:lnTo>
                    <a:pt x="27" y="36"/>
                  </a:lnTo>
                  <a:lnTo>
                    <a:pt x="18" y="34"/>
                  </a:lnTo>
                  <a:lnTo>
                    <a:pt x="24" y="36"/>
                  </a:lnTo>
                  <a:lnTo>
                    <a:pt x="34" y="39"/>
                  </a:lnTo>
                  <a:lnTo>
                    <a:pt x="31" y="41"/>
                  </a:lnTo>
                  <a:lnTo>
                    <a:pt x="24" y="40"/>
                  </a:lnTo>
                  <a:lnTo>
                    <a:pt x="18" y="38"/>
                  </a:lnTo>
                  <a:lnTo>
                    <a:pt x="12" y="34"/>
                  </a:lnTo>
                  <a:lnTo>
                    <a:pt x="21" y="41"/>
                  </a:lnTo>
                  <a:lnTo>
                    <a:pt x="27" y="43"/>
                  </a:lnTo>
                  <a:lnTo>
                    <a:pt x="31" y="45"/>
                  </a:lnTo>
                  <a:lnTo>
                    <a:pt x="31" y="47"/>
                  </a:lnTo>
                  <a:lnTo>
                    <a:pt x="24" y="46"/>
                  </a:lnTo>
                  <a:lnTo>
                    <a:pt x="18" y="45"/>
                  </a:lnTo>
                  <a:lnTo>
                    <a:pt x="22" y="47"/>
                  </a:lnTo>
                  <a:lnTo>
                    <a:pt x="27" y="49"/>
                  </a:lnTo>
                  <a:lnTo>
                    <a:pt x="31" y="50"/>
                  </a:lnTo>
                  <a:lnTo>
                    <a:pt x="31" y="57"/>
                  </a:lnTo>
                  <a:lnTo>
                    <a:pt x="25" y="54"/>
                  </a:lnTo>
                  <a:lnTo>
                    <a:pt x="19" y="51"/>
                  </a:lnTo>
                  <a:lnTo>
                    <a:pt x="25" y="56"/>
                  </a:lnTo>
                  <a:lnTo>
                    <a:pt x="31" y="58"/>
                  </a:lnTo>
                  <a:lnTo>
                    <a:pt x="31" y="63"/>
                  </a:lnTo>
                  <a:lnTo>
                    <a:pt x="27" y="66"/>
                  </a:lnTo>
                  <a:lnTo>
                    <a:pt x="24" y="63"/>
                  </a:lnTo>
                  <a:lnTo>
                    <a:pt x="19" y="57"/>
                  </a:lnTo>
                  <a:lnTo>
                    <a:pt x="17" y="51"/>
                  </a:lnTo>
                  <a:lnTo>
                    <a:pt x="19" y="58"/>
                  </a:lnTo>
                  <a:lnTo>
                    <a:pt x="22" y="63"/>
                  </a:lnTo>
                  <a:lnTo>
                    <a:pt x="27" y="68"/>
                  </a:lnTo>
                  <a:lnTo>
                    <a:pt x="24" y="71"/>
                  </a:lnTo>
                  <a:lnTo>
                    <a:pt x="18" y="68"/>
                  </a:lnTo>
                  <a:lnTo>
                    <a:pt x="15" y="63"/>
                  </a:lnTo>
                  <a:lnTo>
                    <a:pt x="9" y="56"/>
                  </a:lnTo>
                  <a:lnTo>
                    <a:pt x="14" y="66"/>
                  </a:lnTo>
                  <a:lnTo>
                    <a:pt x="18" y="68"/>
                  </a:lnTo>
                  <a:lnTo>
                    <a:pt x="21" y="73"/>
                  </a:lnTo>
                  <a:lnTo>
                    <a:pt x="18" y="75"/>
                  </a:lnTo>
                  <a:lnTo>
                    <a:pt x="9" y="68"/>
                  </a:lnTo>
                  <a:lnTo>
                    <a:pt x="3" y="58"/>
                  </a:lnTo>
                  <a:lnTo>
                    <a:pt x="0" y="51"/>
                  </a:lnTo>
                  <a:lnTo>
                    <a:pt x="0" y="41"/>
                  </a:lnTo>
                  <a:lnTo>
                    <a:pt x="0" y="32"/>
                  </a:lnTo>
                  <a:lnTo>
                    <a:pt x="0" y="23"/>
                  </a:lnTo>
                  <a:lnTo>
                    <a:pt x="5" y="23"/>
                  </a:lnTo>
                  <a:lnTo>
                    <a:pt x="14" y="26"/>
                  </a:lnTo>
                  <a:lnTo>
                    <a:pt x="25" y="30"/>
                  </a:lnTo>
                  <a:lnTo>
                    <a:pt x="15" y="24"/>
                  </a:lnTo>
                  <a:lnTo>
                    <a:pt x="9" y="23"/>
                  </a:lnTo>
                  <a:lnTo>
                    <a:pt x="0" y="20"/>
                  </a:lnTo>
                  <a:lnTo>
                    <a:pt x="0" y="13"/>
                  </a:lnTo>
                  <a:lnTo>
                    <a:pt x="3" y="7"/>
                  </a:lnTo>
                  <a:lnTo>
                    <a:pt x="15" y="12"/>
                  </a:lnTo>
                  <a:lnTo>
                    <a:pt x="22" y="15"/>
                  </a:lnTo>
                  <a:lnTo>
                    <a:pt x="17" y="9"/>
                  </a:lnTo>
                  <a:lnTo>
                    <a:pt x="6" y="6"/>
                  </a:lnTo>
                  <a:lnTo>
                    <a:pt x="14" y="2"/>
                  </a:lnTo>
                  <a:lnTo>
                    <a:pt x="18" y="0"/>
                  </a:lnTo>
                  <a:lnTo>
                    <a:pt x="24" y="0"/>
                  </a:lnTo>
                  <a:lnTo>
                    <a:pt x="41" y="0"/>
                  </a:lnTo>
                  <a:lnTo>
                    <a:pt x="56" y="2"/>
                  </a:lnTo>
                  <a:lnTo>
                    <a:pt x="68" y="5"/>
                  </a:lnTo>
                </a:path>
              </a:pathLst>
            </a:custGeom>
            <a:solidFill>
              <a:srgbClr val="A0A0A0"/>
            </a:solidFill>
            <a:ln w="9525" cap="rnd">
              <a:noFill/>
              <a:round/>
              <a:headEnd type="none" w="sm" len="sm"/>
              <a:tailEnd type="none" w="sm" len="sm"/>
            </a:ln>
          </p:spPr>
          <p:txBody>
            <a:bodyPr/>
            <a:lstStyle/>
            <a:p>
              <a:endParaRPr lang="es-ES"/>
            </a:p>
          </p:txBody>
        </p:sp>
        <p:sp>
          <p:nvSpPr>
            <p:cNvPr id="85305" name="Freeform 512"/>
            <p:cNvSpPr>
              <a:spLocks/>
            </p:cNvSpPr>
            <p:nvPr/>
          </p:nvSpPr>
          <p:spPr bwMode="auto">
            <a:xfrm>
              <a:off x="510" y="3015"/>
              <a:ext cx="27" cy="26"/>
            </a:xfrm>
            <a:custGeom>
              <a:avLst/>
              <a:gdLst>
                <a:gd name="T0" fmla="*/ 26 w 27"/>
                <a:gd name="T1" fmla="*/ 0 h 26"/>
                <a:gd name="T2" fmla="*/ 26 w 27"/>
                <a:gd name="T3" fmla="*/ 11 h 26"/>
                <a:gd name="T4" fmla="*/ 0 w 27"/>
                <a:gd name="T5" fmla="*/ 11 h 26"/>
                <a:gd name="T6" fmla="*/ 0 w 27"/>
                <a:gd name="T7" fmla="*/ 25 h 26"/>
                <a:gd name="T8" fmla="*/ 0 w 27"/>
                <a:gd name="T9" fmla="*/ 11 h 26"/>
                <a:gd name="T10" fmla="*/ 26 w 27"/>
                <a:gd name="T11" fmla="*/ 11 h 26"/>
                <a:gd name="T12" fmla="*/ 26 w 27"/>
                <a:gd name="T13" fmla="*/ 0 h 26"/>
                <a:gd name="T14" fmla="*/ 0 60000 65536"/>
                <a:gd name="T15" fmla="*/ 0 60000 65536"/>
                <a:gd name="T16" fmla="*/ 0 60000 65536"/>
                <a:gd name="T17" fmla="*/ 0 60000 65536"/>
                <a:gd name="T18" fmla="*/ 0 60000 65536"/>
                <a:gd name="T19" fmla="*/ 0 60000 65536"/>
                <a:gd name="T20" fmla="*/ 0 60000 65536"/>
                <a:gd name="T21" fmla="*/ 0 w 27"/>
                <a:gd name="T22" fmla="*/ 0 h 26"/>
                <a:gd name="T23" fmla="*/ 27 w 27"/>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6">
                  <a:moveTo>
                    <a:pt x="26" y="0"/>
                  </a:moveTo>
                  <a:lnTo>
                    <a:pt x="26" y="11"/>
                  </a:lnTo>
                  <a:lnTo>
                    <a:pt x="0" y="11"/>
                  </a:lnTo>
                  <a:lnTo>
                    <a:pt x="0" y="25"/>
                  </a:lnTo>
                  <a:lnTo>
                    <a:pt x="0" y="11"/>
                  </a:lnTo>
                  <a:lnTo>
                    <a:pt x="26" y="11"/>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85306" name="Freeform 513"/>
            <p:cNvSpPr>
              <a:spLocks/>
            </p:cNvSpPr>
            <p:nvPr/>
          </p:nvSpPr>
          <p:spPr bwMode="auto">
            <a:xfrm>
              <a:off x="498" y="2988"/>
              <a:ext cx="1" cy="26"/>
            </a:xfrm>
            <a:custGeom>
              <a:avLst/>
              <a:gdLst>
                <a:gd name="T0" fmla="*/ 0 w 1"/>
                <a:gd name="T1" fmla="*/ 0 h 26"/>
                <a:gd name="T2" fmla="*/ 0 w 1"/>
                <a:gd name="T3" fmla="*/ 25 h 26"/>
                <a:gd name="T4" fmla="*/ 0 w 1"/>
                <a:gd name="T5" fmla="*/ 11 h 26"/>
                <a:gd name="T6" fmla="*/ 0 w 1"/>
                <a:gd name="T7" fmla="*/ 0 h 26"/>
                <a:gd name="T8" fmla="*/ 0 w 1"/>
                <a:gd name="T9" fmla="*/ 11 h 26"/>
                <a:gd name="T10" fmla="*/ 0 w 1"/>
                <a:gd name="T11" fmla="*/ 0 h 26"/>
                <a:gd name="T12" fmla="*/ 0 60000 65536"/>
                <a:gd name="T13" fmla="*/ 0 60000 65536"/>
                <a:gd name="T14" fmla="*/ 0 60000 65536"/>
                <a:gd name="T15" fmla="*/ 0 60000 65536"/>
                <a:gd name="T16" fmla="*/ 0 60000 65536"/>
                <a:gd name="T17" fmla="*/ 0 60000 65536"/>
                <a:gd name="T18" fmla="*/ 0 w 1"/>
                <a:gd name="T19" fmla="*/ 0 h 26"/>
                <a:gd name="T20" fmla="*/ 1 w 1"/>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 h="26">
                  <a:moveTo>
                    <a:pt x="0" y="0"/>
                  </a:moveTo>
                  <a:lnTo>
                    <a:pt x="0" y="25"/>
                  </a:lnTo>
                  <a:lnTo>
                    <a:pt x="0" y="11"/>
                  </a:lnTo>
                  <a:lnTo>
                    <a:pt x="0" y="0"/>
                  </a:lnTo>
                  <a:lnTo>
                    <a:pt x="0" y="11"/>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307" name="Freeform 514"/>
            <p:cNvSpPr>
              <a:spLocks/>
            </p:cNvSpPr>
            <p:nvPr/>
          </p:nvSpPr>
          <p:spPr bwMode="auto">
            <a:xfrm>
              <a:off x="491" y="3040"/>
              <a:ext cx="27" cy="41"/>
            </a:xfrm>
            <a:custGeom>
              <a:avLst/>
              <a:gdLst>
                <a:gd name="T0" fmla="*/ 6 w 27"/>
                <a:gd name="T1" fmla="*/ 0 h 41"/>
                <a:gd name="T2" fmla="*/ 10 w 27"/>
                <a:gd name="T3" fmla="*/ 5 h 41"/>
                <a:gd name="T4" fmla="*/ 13 w 27"/>
                <a:gd name="T5" fmla="*/ 10 h 41"/>
                <a:gd name="T6" fmla="*/ 21 w 27"/>
                <a:gd name="T7" fmla="*/ 18 h 41"/>
                <a:gd name="T8" fmla="*/ 26 w 27"/>
                <a:gd name="T9" fmla="*/ 26 h 41"/>
                <a:gd name="T10" fmla="*/ 26 w 27"/>
                <a:gd name="T11" fmla="*/ 32 h 41"/>
                <a:gd name="T12" fmla="*/ 23 w 27"/>
                <a:gd name="T13" fmla="*/ 40 h 41"/>
                <a:gd name="T14" fmla="*/ 0 w 27"/>
                <a:gd name="T15" fmla="*/ 16 h 41"/>
                <a:gd name="T16" fmla="*/ 6 w 27"/>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41"/>
                <a:gd name="T29" fmla="*/ 27 w 27"/>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41">
                  <a:moveTo>
                    <a:pt x="6" y="0"/>
                  </a:moveTo>
                  <a:lnTo>
                    <a:pt x="10" y="5"/>
                  </a:lnTo>
                  <a:lnTo>
                    <a:pt x="13" y="10"/>
                  </a:lnTo>
                  <a:lnTo>
                    <a:pt x="21" y="18"/>
                  </a:lnTo>
                  <a:lnTo>
                    <a:pt x="26" y="26"/>
                  </a:lnTo>
                  <a:lnTo>
                    <a:pt x="26" y="32"/>
                  </a:lnTo>
                  <a:lnTo>
                    <a:pt x="23" y="40"/>
                  </a:lnTo>
                  <a:lnTo>
                    <a:pt x="0" y="16"/>
                  </a:lnTo>
                  <a:lnTo>
                    <a:pt x="6" y="0"/>
                  </a:lnTo>
                </a:path>
              </a:pathLst>
            </a:custGeom>
            <a:solidFill>
              <a:srgbClr val="400000"/>
            </a:solidFill>
            <a:ln w="12700" cap="rnd">
              <a:solidFill>
                <a:srgbClr val="000000"/>
              </a:solidFill>
              <a:round/>
              <a:headEnd type="none" w="sm" len="sm"/>
              <a:tailEnd type="none" w="sm" len="sm"/>
            </a:ln>
          </p:spPr>
          <p:txBody>
            <a:bodyPr/>
            <a:lstStyle/>
            <a:p>
              <a:endParaRPr lang="es-ES"/>
            </a:p>
          </p:txBody>
        </p:sp>
        <p:sp>
          <p:nvSpPr>
            <p:cNvPr id="85308" name="Freeform 515"/>
            <p:cNvSpPr>
              <a:spLocks/>
            </p:cNvSpPr>
            <p:nvPr/>
          </p:nvSpPr>
          <p:spPr bwMode="auto">
            <a:xfrm>
              <a:off x="446" y="3021"/>
              <a:ext cx="48" cy="29"/>
            </a:xfrm>
            <a:custGeom>
              <a:avLst/>
              <a:gdLst>
                <a:gd name="T0" fmla="*/ 0 w 48"/>
                <a:gd name="T1" fmla="*/ 0 h 29"/>
                <a:gd name="T2" fmla="*/ 8 w 48"/>
                <a:gd name="T3" fmla="*/ 0 h 29"/>
                <a:gd name="T4" fmla="*/ 19 w 48"/>
                <a:gd name="T5" fmla="*/ 3 h 29"/>
                <a:gd name="T6" fmla="*/ 30 w 48"/>
                <a:gd name="T7" fmla="*/ 9 h 29"/>
                <a:gd name="T8" fmla="*/ 37 w 48"/>
                <a:gd name="T9" fmla="*/ 12 h 29"/>
                <a:gd name="T10" fmla="*/ 45 w 48"/>
                <a:gd name="T11" fmla="*/ 16 h 29"/>
                <a:gd name="T12" fmla="*/ 47 w 48"/>
                <a:gd name="T13" fmla="*/ 19 h 29"/>
                <a:gd name="T14" fmla="*/ 47 w 48"/>
                <a:gd name="T15" fmla="*/ 28 h 29"/>
                <a:gd name="T16" fmla="*/ 0 w 48"/>
                <a:gd name="T17" fmla="*/ 4 h 29"/>
                <a:gd name="T18" fmla="*/ 0 w 48"/>
                <a:gd name="T19" fmla="*/ 0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29"/>
                <a:gd name="T32" fmla="*/ 48 w 48"/>
                <a:gd name="T33" fmla="*/ 29 h 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29">
                  <a:moveTo>
                    <a:pt x="0" y="0"/>
                  </a:moveTo>
                  <a:lnTo>
                    <a:pt x="8" y="0"/>
                  </a:lnTo>
                  <a:lnTo>
                    <a:pt x="19" y="3"/>
                  </a:lnTo>
                  <a:lnTo>
                    <a:pt x="30" y="9"/>
                  </a:lnTo>
                  <a:lnTo>
                    <a:pt x="37" y="12"/>
                  </a:lnTo>
                  <a:lnTo>
                    <a:pt x="45" y="16"/>
                  </a:lnTo>
                  <a:lnTo>
                    <a:pt x="47" y="19"/>
                  </a:lnTo>
                  <a:lnTo>
                    <a:pt x="47" y="28"/>
                  </a:lnTo>
                  <a:lnTo>
                    <a:pt x="0" y="4"/>
                  </a:lnTo>
                  <a:lnTo>
                    <a:pt x="0"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85309" name="Freeform 516"/>
            <p:cNvSpPr>
              <a:spLocks/>
            </p:cNvSpPr>
            <p:nvPr/>
          </p:nvSpPr>
          <p:spPr bwMode="auto">
            <a:xfrm>
              <a:off x="449" y="3022"/>
              <a:ext cx="43" cy="26"/>
            </a:xfrm>
            <a:custGeom>
              <a:avLst/>
              <a:gdLst>
                <a:gd name="T0" fmla="*/ 42 w 43"/>
                <a:gd name="T1" fmla="*/ 25 h 26"/>
                <a:gd name="T2" fmla="*/ 42 w 43"/>
                <a:gd name="T3" fmla="*/ 17 h 26"/>
                <a:gd name="T4" fmla="*/ 40 w 43"/>
                <a:gd name="T5" fmla="*/ 14 h 26"/>
                <a:gd name="T6" fmla="*/ 31 w 43"/>
                <a:gd name="T7" fmla="*/ 9 h 26"/>
                <a:gd name="T8" fmla="*/ 21 w 43"/>
                <a:gd name="T9" fmla="*/ 4 h 26"/>
                <a:gd name="T10" fmla="*/ 8 w 43"/>
                <a:gd name="T11" fmla="*/ 0 h 26"/>
                <a:gd name="T12" fmla="*/ 1 w 43"/>
                <a:gd name="T13" fmla="*/ 0 h 26"/>
                <a:gd name="T14" fmla="*/ 0 w 43"/>
                <a:gd name="T15" fmla="*/ 7 h 26"/>
                <a:gd name="T16" fmla="*/ 31 w 43"/>
                <a:gd name="T17" fmla="*/ 19 h 26"/>
                <a:gd name="T18" fmla="*/ 42 w 43"/>
                <a:gd name="T19" fmla="*/ 25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
                <a:gd name="T31" fmla="*/ 0 h 26"/>
                <a:gd name="T32" fmla="*/ 43 w 43"/>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 h="26">
                  <a:moveTo>
                    <a:pt x="42" y="25"/>
                  </a:moveTo>
                  <a:lnTo>
                    <a:pt x="42" y="17"/>
                  </a:lnTo>
                  <a:lnTo>
                    <a:pt x="40" y="14"/>
                  </a:lnTo>
                  <a:lnTo>
                    <a:pt x="31" y="9"/>
                  </a:lnTo>
                  <a:lnTo>
                    <a:pt x="21" y="4"/>
                  </a:lnTo>
                  <a:lnTo>
                    <a:pt x="8" y="0"/>
                  </a:lnTo>
                  <a:lnTo>
                    <a:pt x="1" y="0"/>
                  </a:lnTo>
                  <a:lnTo>
                    <a:pt x="0" y="7"/>
                  </a:lnTo>
                  <a:lnTo>
                    <a:pt x="31" y="19"/>
                  </a:lnTo>
                  <a:lnTo>
                    <a:pt x="42" y="25"/>
                  </a:lnTo>
                </a:path>
              </a:pathLst>
            </a:custGeom>
            <a:solidFill>
              <a:srgbClr val="E0E0E0"/>
            </a:solidFill>
            <a:ln w="9525" cap="rnd">
              <a:noFill/>
              <a:round/>
              <a:headEnd type="none" w="sm" len="sm"/>
              <a:tailEnd type="none" w="sm" len="sm"/>
            </a:ln>
          </p:spPr>
          <p:txBody>
            <a:bodyPr/>
            <a:lstStyle/>
            <a:p>
              <a:endParaRPr lang="es-ES"/>
            </a:p>
          </p:txBody>
        </p:sp>
        <p:sp>
          <p:nvSpPr>
            <p:cNvPr id="85310" name="Freeform 517"/>
            <p:cNvSpPr>
              <a:spLocks/>
            </p:cNvSpPr>
            <p:nvPr/>
          </p:nvSpPr>
          <p:spPr bwMode="auto">
            <a:xfrm>
              <a:off x="518" y="3109"/>
              <a:ext cx="28" cy="27"/>
            </a:xfrm>
            <a:custGeom>
              <a:avLst/>
              <a:gdLst>
                <a:gd name="T0" fmla="*/ 16 w 28"/>
                <a:gd name="T1" fmla="*/ 0 h 27"/>
                <a:gd name="T2" fmla="*/ 21 w 28"/>
                <a:gd name="T3" fmla="*/ 4 h 27"/>
                <a:gd name="T4" fmla="*/ 23 w 28"/>
                <a:gd name="T5" fmla="*/ 9 h 27"/>
                <a:gd name="T6" fmla="*/ 24 w 28"/>
                <a:gd name="T7" fmla="*/ 12 h 27"/>
                <a:gd name="T8" fmla="*/ 24 w 28"/>
                <a:gd name="T9" fmla="*/ 15 h 27"/>
                <a:gd name="T10" fmla="*/ 27 w 28"/>
                <a:gd name="T11" fmla="*/ 19 h 27"/>
                <a:gd name="T12" fmla="*/ 3 w 28"/>
                <a:gd name="T13" fmla="*/ 26 h 27"/>
                <a:gd name="T14" fmla="*/ 0 w 28"/>
                <a:gd name="T15" fmla="*/ 0 h 27"/>
                <a:gd name="T16" fmla="*/ 9 w 28"/>
                <a:gd name="T17" fmla="*/ 0 h 27"/>
                <a:gd name="T18" fmla="*/ 16 w 28"/>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
                <a:gd name="T31" fmla="*/ 0 h 27"/>
                <a:gd name="T32" fmla="*/ 28 w 28"/>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 h="27">
                  <a:moveTo>
                    <a:pt x="16" y="0"/>
                  </a:moveTo>
                  <a:lnTo>
                    <a:pt x="21" y="4"/>
                  </a:lnTo>
                  <a:lnTo>
                    <a:pt x="23" y="9"/>
                  </a:lnTo>
                  <a:lnTo>
                    <a:pt x="24" y="12"/>
                  </a:lnTo>
                  <a:lnTo>
                    <a:pt x="24" y="15"/>
                  </a:lnTo>
                  <a:lnTo>
                    <a:pt x="27" y="19"/>
                  </a:lnTo>
                  <a:lnTo>
                    <a:pt x="3" y="26"/>
                  </a:lnTo>
                  <a:lnTo>
                    <a:pt x="0" y="0"/>
                  </a:lnTo>
                  <a:lnTo>
                    <a:pt x="9" y="0"/>
                  </a:lnTo>
                  <a:lnTo>
                    <a:pt x="16"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85311" name="Freeform 518"/>
            <p:cNvSpPr>
              <a:spLocks/>
            </p:cNvSpPr>
            <p:nvPr/>
          </p:nvSpPr>
          <p:spPr bwMode="auto">
            <a:xfrm>
              <a:off x="523" y="3109"/>
              <a:ext cx="27" cy="27"/>
            </a:xfrm>
            <a:custGeom>
              <a:avLst/>
              <a:gdLst>
                <a:gd name="T0" fmla="*/ 15 w 27"/>
                <a:gd name="T1" fmla="*/ 0 h 27"/>
                <a:gd name="T2" fmla="*/ 20 w 27"/>
                <a:gd name="T3" fmla="*/ 4 h 27"/>
                <a:gd name="T4" fmla="*/ 23 w 27"/>
                <a:gd name="T5" fmla="*/ 9 h 27"/>
                <a:gd name="T6" fmla="*/ 23 w 27"/>
                <a:gd name="T7" fmla="*/ 14 h 27"/>
                <a:gd name="T8" fmla="*/ 26 w 27"/>
                <a:gd name="T9" fmla="*/ 18 h 27"/>
                <a:gd name="T10" fmla="*/ 6 w 27"/>
                <a:gd name="T11" fmla="*/ 26 h 27"/>
                <a:gd name="T12" fmla="*/ 0 w 27"/>
                <a:gd name="T13" fmla="*/ 0 h 27"/>
                <a:gd name="T14" fmla="*/ 7 w 27"/>
                <a:gd name="T15" fmla="*/ 0 h 27"/>
                <a:gd name="T16" fmla="*/ 15 w 27"/>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27"/>
                <a:gd name="T29" fmla="*/ 27 w 27"/>
                <a:gd name="T30" fmla="*/ 27 h 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27">
                  <a:moveTo>
                    <a:pt x="15" y="0"/>
                  </a:moveTo>
                  <a:lnTo>
                    <a:pt x="20" y="4"/>
                  </a:lnTo>
                  <a:lnTo>
                    <a:pt x="23" y="9"/>
                  </a:lnTo>
                  <a:lnTo>
                    <a:pt x="23" y="14"/>
                  </a:lnTo>
                  <a:lnTo>
                    <a:pt x="26" y="18"/>
                  </a:lnTo>
                  <a:lnTo>
                    <a:pt x="6" y="26"/>
                  </a:lnTo>
                  <a:lnTo>
                    <a:pt x="0" y="0"/>
                  </a:lnTo>
                  <a:lnTo>
                    <a:pt x="7" y="0"/>
                  </a:lnTo>
                  <a:lnTo>
                    <a:pt x="15" y="0"/>
                  </a:lnTo>
                </a:path>
              </a:pathLst>
            </a:custGeom>
            <a:solidFill>
              <a:srgbClr val="E0E0E0"/>
            </a:solidFill>
            <a:ln w="9525" cap="rnd">
              <a:noFill/>
              <a:round/>
              <a:headEnd type="none" w="sm" len="sm"/>
              <a:tailEnd type="none" w="sm" len="sm"/>
            </a:ln>
          </p:spPr>
          <p:txBody>
            <a:bodyPr/>
            <a:lstStyle/>
            <a:p>
              <a:endParaRPr lang="es-ES"/>
            </a:p>
          </p:txBody>
        </p:sp>
        <p:sp>
          <p:nvSpPr>
            <p:cNvPr id="85312" name="Freeform 519"/>
            <p:cNvSpPr>
              <a:spLocks/>
            </p:cNvSpPr>
            <p:nvPr/>
          </p:nvSpPr>
          <p:spPr bwMode="auto">
            <a:xfrm>
              <a:off x="511" y="3108"/>
              <a:ext cx="29" cy="39"/>
            </a:xfrm>
            <a:custGeom>
              <a:avLst/>
              <a:gdLst>
                <a:gd name="T0" fmla="*/ 7 w 29"/>
                <a:gd name="T1" fmla="*/ 0 h 39"/>
                <a:gd name="T2" fmla="*/ 19 w 29"/>
                <a:gd name="T3" fmla="*/ 0 h 39"/>
                <a:gd name="T4" fmla="*/ 24 w 29"/>
                <a:gd name="T5" fmla="*/ 9 h 39"/>
                <a:gd name="T6" fmla="*/ 28 w 29"/>
                <a:gd name="T7" fmla="*/ 22 h 39"/>
                <a:gd name="T8" fmla="*/ 28 w 29"/>
                <a:gd name="T9" fmla="*/ 31 h 39"/>
                <a:gd name="T10" fmla="*/ 0 w 29"/>
                <a:gd name="T11" fmla="*/ 38 h 39"/>
                <a:gd name="T12" fmla="*/ 0 w 29"/>
                <a:gd name="T13" fmla="*/ 0 h 39"/>
                <a:gd name="T14" fmla="*/ 7 w 29"/>
                <a:gd name="T15" fmla="*/ 0 h 39"/>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39"/>
                <a:gd name="T26" fmla="*/ 29 w 29"/>
                <a:gd name="T27" fmla="*/ 39 h 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39">
                  <a:moveTo>
                    <a:pt x="7" y="0"/>
                  </a:moveTo>
                  <a:lnTo>
                    <a:pt x="19" y="0"/>
                  </a:lnTo>
                  <a:lnTo>
                    <a:pt x="24" y="9"/>
                  </a:lnTo>
                  <a:lnTo>
                    <a:pt x="28" y="22"/>
                  </a:lnTo>
                  <a:lnTo>
                    <a:pt x="28" y="31"/>
                  </a:lnTo>
                  <a:lnTo>
                    <a:pt x="0" y="38"/>
                  </a:lnTo>
                  <a:lnTo>
                    <a:pt x="0" y="0"/>
                  </a:lnTo>
                  <a:lnTo>
                    <a:pt x="7"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313" name="Freeform 520"/>
            <p:cNvSpPr>
              <a:spLocks/>
            </p:cNvSpPr>
            <p:nvPr/>
          </p:nvSpPr>
          <p:spPr bwMode="auto">
            <a:xfrm>
              <a:off x="518" y="3109"/>
              <a:ext cx="28" cy="30"/>
            </a:xfrm>
            <a:custGeom>
              <a:avLst/>
              <a:gdLst>
                <a:gd name="T0" fmla="*/ 0 w 28"/>
                <a:gd name="T1" fmla="*/ 0 h 30"/>
                <a:gd name="T2" fmla="*/ 18 w 28"/>
                <a:gd name="T3" fmla="*/ 0 h 30"/>
                <a:gd name="T4" fmla="*/ 22 w 28"/>
                <a:gd name="T5" fmla="*/ 10 h 30"/>
                <a:gd name="T6" fmla="*/ 27 w 28"/>
                <a:gd name="T7" fmla="*/ 22 h 30"/>
                <a:gd name="T8" fmla="*/ 0 w 28"/>
                <a:gd name="T9" fmla="*/ 29 h 30"/>
                <a:gd name="T10" fmla="*/ 0 w 28"/>
                <a:gd name="T11" fmla="*/ 0 h 30"/>
                <a:gd name="T12" fmla="*/ 0 60000 65536"/>
                <a:gd name="T13" fmla="*/ 0 60000 65536"/>
                <a:gd name="T14" fmla="*/ 0 60000 65536"/>
                <a:gd name="T15" fmla="*/ 0 60000 65536"/>
                <a:gd name="T16" fmla="*/ 0 60000 65536"/>
                <a:gd name="T17" fmla="*/ 0 60000 65536"/>
                <a:gd name="T18" fmla="*/ 0 w 28"/>
                <a:gd name="T19" fmla="*/ 0 h 30"/>
                <a:gd name="T20" fmla="*/ 28 w 28"/>
                <a:gd name="T21" fmla="*/ 30 h 30"/>
              </a:gdLst>
              <a:ahLst/>
              <a:cxnLst>
                <a:cxn ang="T12">
                  <a:pos x="T0" y="T1"/>
                </a:cxn>
                <a:cxn ang="T13">
                  <a:pos x="T2" y="T3"/>
                </a:cxn>
                <a:cxn ang="T14">
                  <a:pos x="T4" y="T5"/>
                </a:cxn>
                <a:cxn ang="T15">
                  <a:pos x="T6" y="T7"/>
                </a:cxn>
                <a:cxn ang="T16">
                  <a:pos x="T8" y="T9"/>
                </a:cxn>
                <a:cxn ang="T17">
                  <a:pos x="T10" y="T11"/>
                </a:cxn>
              </a:cxnLst>
              <a:rect l="T18" t="T19" r="T20" b="T21"/>
              <a:pathLst>
                <a:path w="28" h="30">
                  <a:moveTo>
                    <a:pt x="0" y="0"/>
                  </a:moveTo>
                  <a:lnTo>
                    <a:pt x="18" y="0"/>
                  </a:lnTo>
                  <a:lnTo>
                    <a:pt x="22" y="10"/>
                  </a:lnTo>
                  <a:lnTo>
                    <a:pt x="27" y="22"/>
                  </a:lnTo>
                  <a:lnTo>
                    <a:pt x="0" y="29"/>
                  </a:lnTo>
                  <a:lnTo>
                    <a:pt x="0" y="0"/>
                  </a:lnTo>
                </a:path>
              </a:pathLst>
            </a:custGeom>
            <a:solidFill>
              <a:srgbClr val="808080"/>
            </a:solidFill>
            <a:ln w="9525" cap="rnd">
              <a:noFill/>
              <a:round/>
              <a:headEnd type="none" w="sm" len="sm"/>
              <a:tailEnd type="none" w="sm" len="sm"/>
            </a:ln>
          </p:spPr>
          <p:txBody>
            <a:bodyPr/>
            <a:lstStyle/>
            <a:p>
              <a:endParaRPr lang="es-ES"/>
            </a:p>
          </p:txBody>
        </p:sp>
        <p:sp>
          <p:nvSpPr>
            <p:cNvPr id="85314" name="Freeform 521"/>
            <p:cNvSpPr>
              <a:spLocks/>
            </p:cNvSpPr>
            <p:nvPr/>
          </p:nvSpPr>
          <p:spPr bwMode="auto">
            <a:xfrm>
              <a:off x="562" y="3138"/>
              <a:ext cx="27" cy="30"/>
            </a:xfrm>
            <a:custGeom>
              <a:avLst/>
              <a:gdLst>
                <a:gd name="T0" fmla="*/ 0 w 27"/>
                <a:gd name="T1" fmla="*/ 0 h 30"/>
                <a:gd name="T2" fmla="*/ 11 w 27"/>
                <a:gd name="T3" fmla="*/ 0 h 30"/>
                <a:gd name="T4" fmla="*/ 20 w 27"/>
                <a:gd name="T5" fmla="*/ 0 h 30"/>
                <a:gd name="T6" fmla="*/ 24 w 27"/>
                <a:gd name="T7" fmla="*/ 3 h 30"/>
                <a:gd name="T8" fmla="*/ 26 w 27"/>
                <a:gd name="T9" fmla="*/ 10 h 30"/>
                <a:gd name="T10" fmla="*/ 26 w 27"/>
                <a:gd name="T11" fmla="*/ 17 h 30"/>
                <a:gd name="T12" fmla="*/ 23 w 27"/>
                <a:gd name="T13" fmla="*/ 22 h 30"/>
                <a:gd name="T14" fmla="*/ 0 w 27"/>
                <a:gd name="T15" fmla="*/ 29 h 30"/>
                <a:gd name="T16" fmla="*/ 0 w 27"/>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30"/>
                <a:gd name="T29" fmla="*/ 27 w 27"/>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30">
                  <a:moveTo>
                    <a:pt x="0" y="0"/>
                  </a:moveTo>
                  <a:lnTo>
                    <a:pt x="11" y="0"/>
                  </a:lnTo>
                  <a:lnTo>
                    <a:pt x="20" y="0"/>
                  </a:lnTo>
                  <a:lnTo>
                    <a:pt x="24" y="3"/>
                  </a:lnTo>
                  <a:lnTo>
                    <a:pt x="26" y="10"/>
                  </a:lnTo>
                  <a:lnTo>
                    <a:pt x="26" y="17"/>
                  </a:lnTo>
                  <a:lnTo>
                    <a:pt x="23" y="22"/>
                  </a:lnTo>
                  <a:lnTo>
                    <a:pt x="0" y="29"/>
                  </a:lnTo>
                  <a:lnTo>
                    <a:pt x="0"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85315" name="Freeform 522"/>
            <p:cNvSpPr>
              <a:spLocks/>
            </p:cNvSpPr>
            <p:nvPr/>
          </p:nvSpPr>
          <p:spPr bwMode="auto">
            <a:xfrm>
              <a:off x="449" y="3035"/>
              <a:ext cx="43" cy="25"/>
            </a:xfrm>
            <a:custGeom>
              <a:avLst/>
              <a:gdLst>
                <a:gd name="T0" fmla="*/ 0 w 43"/>
                <a:gd name="T1" fmla="*/ 0 h 25"/>
                <a:gd name="T2" fmla="*/ 12 w 43"/>
                <a:gd name="T3" fmla="*/ 5 h 25"/>
                <a:gd name="T4" fmla="*/ 26 w 43"/>
                <a:gd name="T5" fmla="*/ 16 h 25"/>
                <a:gd name="T6" fmla="*/ 34 w 43"/>
                <a:gd name="T7" fmla="*/ 20 h 25"/>
                <a:gd name="T8" fmla="*/ 42 w 43"/>
                <a:gd name="T9" fmla="*/ 24 h 25"/>
                <a:gd name="T10" fmla="*/ 31 w 43"/>
                <a:gd name="T11" fmla="*/ 20 h 25"/>
                <a:gd name="T12" fmla="*/ 20 w 43"/>
                <a:gd name="T13" fmla="*/ 14 h 25"/>
                <a:gd name="T14" fmla="*/ 8 w 43"/>
                <a:gd name="T15" fmla="*/ 6 h 25"/>
                <a:gd name="T16" fmla="*/ 0 w 43"/>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25"/>
                <a:gd name="T29" fmla="*/ 43 w 43"/>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25">
                  <a:moveTo>
                    <a:pt x="0" y="0"/>
                  </a:moveTo>
                  <a:lnTo>
                    <a:pt x="12" y="5"/>
                  </a:lnTo>
                  <a:lnTo>
                    <a:pt x="26" y="16"/>
                  </a:lnTo>
                  <a:lnTo>
                    <a:pt x="34" y="20"/>
                  </a:lnTo>
                  <a:lnTo>
                    <a:pt x="42" y="24"/>
                  </a:lnTo>
                  <a:lnTo>
                    <a:pt x="31" y="20"/>
                  </a:lnTo>
                  <a:lnTo>
                    <a:pt x="20" y="14"/>
                  </a:lnTo>
                  <a:lnTo>
                    <a:pt x="8" y="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85316" name="Freeform 523"/>
            <p:cNvSpPr>
              <a:spLocks/>
            </p:cNvSpPr>
            <p:nvPr/>
          </p:nvSpPr>
          <p:spPr bwMode="auto">
            <a:xfrm>
              <a:off x="412" y="3022"/>
              <a:ext cx="160" cy="253"/>
            </a:xfrm>
            <a:custGeom>
              <a:avLst/>
              <a:gdLst>
                <a:gd name="T0" fmla="*/ 32 w 160"/>
                <a:gd name="T1" fmla="*/ 6 h 253"/>
                <a:gd name="T2" fmla="*/ 35 w 160"/>
                <a:gd name="T3" fmla="*/ 0 h 253"/>
                <a:gd name="T4" fmla="*/ 44 w 160"/>
                <a:gd name="T5" fmla="*/ 2 h 253"/>
                <a:gd name="T6" fmla="*/ 53 w 160"/>
                <a:gd name="T7" fmla="*/ 7 h 253"/>
                <a:gd name="T8" fmla="*/ 62 w 160"/>
                <a:gd name="T9" fmla="*/ 10 h 253"/>
                <a:gd name="T10" fmla="*/ 72 w 160"/>
                <a:gd name="T11" fmla="*/ 16 h 253"/>
                <a:gd name="T12" fmla="*/ 80 w 160"/>
                <a:gd name="T13" fmla="*/ 20 h 253"/>
                <a:gd name="T14" fmla="*/ 82 w 160"/>
                <a:gd name="T15" fmla="*/ 25 h 253"/>
                <a:gd name="T16" fmla="*/ 85 w 160"/>
                <a:gd name="T17" fmla="*/ 31 h 253"/>
                <a:gd name="T18" fmla="*/ 89 w 160"/>
                <a:gd name="T19" fmla="*/ 35 h 253"/>
                <a:gd name="T20" fmla="*/ 91 w 160"/>
                <a:gd name="T21" fmla="*/ 45 h 253"/>
                <a:gd name="T22" fmla="*/ 101 w 160"/>
                <a:gd name="T23" fmla="*/ 66 h 253"/>
                <a:gd name="T24" fmla="*/ 109 w 160"/>
                <a:gd name="T25" fmla="*/ 91 h 253"/>
                <a:gd name="T26" fmla="*/ 112 w 160"/>
                <a:gd name="T27" fmla="*/ 109 h 253"/>
                <a:gd name="T28" fmla="*/ 147 w 160"/>
                <a:gd name="T29" fmla="*/ 111 h 253"/>
                <a:gd name="T30" fmla="*/ 153 w 160"/>
                <a:gd name="T31" fmla="*/ 114 h 253"/>
                <a:gd name="T32" fmla="*/ 157 w 160"/>
                <a:gd name="T33" fmla="*/ 123 h 253"/>
                <a:gd name="T34" fmla="*/ 159 w 160"/>
                <a:gd name="T35" fmla="*/ 138 h 253"/>
                <a:gd name="T36" fmla="*/ 150 w 160"/>
                <a:gd name="T37" fmla="*/ 148 h 253"/>
                <a:gd name="T38" fmla="*/ 137 w 160"/>
                <a:gd name="T39" fmla="*/ 150 h 253"/>
                <a:gd name="T40" fmla="*/ 126 w 160"/>
                <a:gd name="T41" fmla="*/ 150 h 253"/>
                <a:gd name="T42" fmla="*/ 114 w 160"/>
                <a:gd name="T43" fmla="*/ 153 h 253"/>
                <a:gd name="T44" fmla="*/ 114 w 160"/>
                <a:gd name="T45" fmla="*/ 157 h 253"/>
                <a:gd name="T46" fmla="*/ 114 w 160"/>
                <a:gd name="T47" fmla="*/ 172 h 253"/>
                <a:gd name="T48" fmla="*/ 116 w 160"/>
                <a:gd name="T49" fmla="*/ 184 h 253"/>
                <a:gd name="T50" fmla="*/ 120 w 160"/>
                <a:gd name="T51" fmla="*/ 198 h 253"/>
                <a:gd name="T52" fmla="*/ 131 w 160"/>
                <a:gd name="T53" fmla="*/ 220 h 253"/>
                <a:gd name="T54" fmla="*/ 122 w 160"/>
                <a:gd name="T55" fmla="*/ 231 h 253"/>
                <a:gd name="T56" fmla="*/ 100 w 160"/>
                <a:gd name="T57" fmla="*/ 244 h 253"/>
                <a:gd name="T58" fmla="*/ 67 w 160"/>
                <a:gd name="T59" fmla="*/ 252 h 253"/>
                <a:gd name="T60" fmla="*/ 44 w 160"/>
                <a:gd name="T61" fmla="*/ 249 h 253"/>
                <a:gd name="T62" fmla="*/ 28 w 160"/>
                <a:gd name="T63" fmla="*/ 240 h 253"/>
                <a:gd name="T64" fmla="*/ 25 w 160"/>
                <a:gd name="T65" fmla="*/ 204 h 253"/>
                <a:gd name="T66" fmla="*/ 21 w 160"/>
                <a:gd name="T67" fmla="*/ 234 h 253"/>
                <a:gd name="T68" fmla="*/ 6 w 160"/>
                <a:gd name="T69" fmla="*/ 226 h 253"/>
                <a:gd name="T70" fmla="*/ 3 w 160"/>
                <a:gd name="T71" fmla="*/ 208 h 253"/>
                <a:gd name="T72" fmla="*/ 13 w 160"/>
                <a:gd name="T73" fmla="*/ 171 h 253"/>
                <a:gd name="T74" fmla="*/ 13 w 160"/>
                <a:gd name="T75" fmla="*/ 160 h 253"/>
                <a:gd name="T76" fmla="*/ 10 w 160"/>
                <a:gd name="T77" fmla="*/ 148 h 253"/>
                <a:gd name="T78" fmla="*/ 8 w 160"/>
                <a:gd name="T79" fmla="*/ 130 h 253"/>
                <a:gd name="T80" fmla="*/ 4 w 160"/>
                <a:gd name="T81" fmla="*/ 114 h 253"/>
                <a:gd name="T82" fmla="*/ 0 w 160"/>
                <a:gd name="T83" fmla="*/ 89 h 253"/>
                <a:gd name="T84" fmla="*/ 0 w 160"/>
                <a:gd name="T85" fmla="*/ 66 h 253"/>
                <a:gd name="T86" fmla="*/ 0 w 160"/>
                <a:gd name="T87" fmla="*/ 46 h 253"/>
                <a:gd name="T88" fmla="*/ 0 w 160"/>
                <a:gd name="T89" fmla="*/ 31 h 253"/>
                <a:gd name="T90" fmla="*/ 4 w 160"/>
                <a:gd name="T91" fmla="*/ 24 h 253"/>
                <a:gd name="T92" fmla="*/ 12 w 160"/>
                <a:gd name="T93" fmla="*/ 19 h 253"/>
                <a:gd name="T94" fmla="*/ 21 w 160"/>
                <a:gd name="T95" fmla="*/ 10 h 253"/>
                <a:gd name="T96" fmla="*/ 32 w 160"/>
                <a:gd name="T97" fmla="*/ 6 h 25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0"/>
                <a:gd name="T148" fmla="*/ 0 h 253"/>
                <a:gd name="T149" fmla="*/ 160 w 160"/>
                <a:gd name="T150" fmla="*/ 253 h 25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0" h="253">
                  <a:moveTo>
                    <a:pt x="32" y="6"/>
                  </a:moveTo>
                  <a:lnTo>
                    <a:pt x="35" y="0"/>
                  </a:lnTo>
                  <a:lnTo>
                    <a:pt x="44" y="2"/>
                  </a:lnTo>
                  <a:lnTo>
                    <a:pt x="53" y="7"/>
                  </a:lnTo>
                  <a:lnTo>
                    <a:pt x="62" y="10"/>
                  </a:lnTo>
                  <a:lnTo>
                    <a:pt x="72" y="16"/>
                  </a:lnTo>
                  <a:lnTo>
                    <a:pt x="80" y="20"/>
                  </a:lnTo>
                  <a:lnTo>
                    <a:pt x="82" y="25"/>
                  </a:lnTo>
                  <a:lnTo>
                    <a:pt x="85" y="31"/>
                  </a:lnTo>
                  <a:lnTo>
                    <a:pt x="89" y="35"/>
                  </a:lnTo>
                  <a:lnTo>
                    <a:pt x="91" y="45"/>
                  </a:lnTo>
                  <a:lnTo>
                    <a:pt x="101" y="66"/>
                  </a:lnTo>
                  <a:lnTo>
                    <a:pt x="109" y="91"/>
                  </a:lnTo>
                  <a:lnTo>
                    <a:pt x="112" y="109"/>
                  </a:lnTo>
                  <a:lnTo>
                    <a:pt x="147" y="111"/>
                  </a:lnTo>
                  <a:lnTo>
                    <a:pt x="153" y="114"/>
                  </a:lnTo>
                  <a:lnTo>
                    <a:pt x="157" y="123"/>
                  </a:lnTo>
                  <a:lnTo>
                    <a:pt x="159" y="138"/>
                  </a:lnTo>
                  <a:lnTo>
                    <a:pt x="150" y="148"/>
                  </a:lnTo>
                  <a:lnTo>
                    <a:pt x="137" y="150"/>
                  </a:lnTo>
                  <a:lnTo>
                    <a:pt x="126" y="150"/>
                  </a:lnTo>
                  <a:lnTo>
                    <a:pt x="114" y="153"/>
                  </a:lnTo>
                  <a:lnTo>
                    <a:pt x="114" y="157"/>
                  </a:lnTo>
                  <a:lnTo>
                    <a:pt x="114" y="172"/>
                  </a:lnTo>
                  <a:lnTo>
                    <a:pt x="116" y="184"/>
                  </a:lnTo>
                  <a:lnTo>
                    <a:pt x="120" y="198"/>
                  </a:lnTo>
                  <a:lnTo>
                    <a:pt x="131" y="220"/>
                  </a:lnTo>
                  <a:lnTo>
                    <a:pt x="122" y="231"/>
                  </a:lnTo>
                  <a:lnTo>
                    <a:pt x="100" y="244"/>
                  </a:lnTo>
                  <a:lnTo>
                    <a:pt x="67" y="252"/>
                  </a:lnTo>
                  <a:lnTo>
                    <a:pt x="44" y="249"/>
                  </a:lnTo>
                  <a:lnTo>
                    <a:pt x="28" y="240"/>
                  </a:lnTo>
                  <a:lnTo>
                    <a:pt x="25" y="204"/>
                  </a:lnTo>
                  <a:lnTo>
                    <a:pt x="21" y="234"/>
                  </a:lnTo>
                  <a:lnTo>
                    <a:pt x="6" y="226"/>
                  </a:lnTo>
                  <a:lnTo>
                    <a:pt x="3" y="208"/>
                  </a:lnTo>
                  <a:lnTo>
                    <a:pt x="13" y="171"/>
                  </a:lnTo>
                  <a:lnTo>
                    <a:pt x="13" y="160"/>
                  </a:lnTo>
                  <a:lnTo>
                    <a:pt x="10" y="148"/>
                  </a:lnTo>
                  <a:lnTo>
                    <a:pt x="8" y="130"/>
                  </a:lnTo>
                  <a:lnTo>
                    <a:pt x="4" y="114"/>
                  </a:lnTo>
                  <a:lnTo>
                    <a:pt x="0" y="89"/>
                  </a:lnTo>
                  <a:lnTo>
                    <a:pt x="0" y="66"/>
                  </a:lnTo>
                  <a:lnTo>
                    <a:pt x="0" y="46"/>
                  </a:lnTo>
                  <a:lnTo>
                    <a:pt x="0" y="31"/>
                  </a:lnTo>
                  <a:lnTo>
                    <a:pt x="4" y="24"/>
                  </a:lnTo>
                  <a:lnTo>
                    <a:pt x="12" y="19"/>
                  </a:lnTo>
                  <a:lnTo>
                    <a:pt x="21" y="10"/>
                  </a:lnTo>
                  <a:lnTo>
                    <a:pt x="32"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317" name="Freeform 524"/>
            <p:cNvSpPr>
              <a:spLocks/>
            </p:cNvSpPr>
            <p:nvPr/>
          </p:nvSpPr>
          <p:spPr bwMode="auto">
            <a:xfrm>
              <a:off x="418" y="3027"/>
              <a:ext cx="124" cy="242"/>
            </a:xfrm>
            <a:custGeom>
              <a:avLst/>
              <a:gdLst>
                <a:gd name="T0" fmla="*/ 106 w 124"/>
                <a:gd name="T1" fmla="*/ 148 h 242"/>
                <a:gd name="T2" fmla="*/ 91 w 124"/>
                <a:gd name="T3" fmla="*/ 147 h 242"/>
                <a:gd name="T4" fmla="*/ 81 w 124"/>
                <a:gd name="T5" fmla="*/ 146 h 242"/>
                <a:gd name="T6" fmla="*/ 67 w 124"/>
                <a:gd name="T7" fmla="*/ 145 h 242"/>
                <a:gd name="T8" fmla="*/ 54 w 124"/>
                <a:gd name="T9" fmla="*/ 142 h 242"/>
                <a:gd name="T10" fmla="*/ 46 w 124"/>
                <a:gd name="T11" fmla="*/ 138 h 242"/>
                <a:gd name="T12" fmla="*/ 43 w 124"/>
                <a:gd name="T13" fmla="*/ 127 h 242"/>
                <a:gd name="T14" fmla="*/ 39 w 124"/>
                <a:gd name="T15" fmla="*/ 112 h 242"/>
                <a:gd name="T16" fmla="*/ 32 w 124"/>
                <a:gd name="T17" fmla="*/ 106 h 242"/>
                <a:gd name="T18" fmla="*/ 22 w 124"/>
                <a:gd name="T19" fmla="*/ 91 h 242"/>
                <a:gd name="T20" fmla="*/ 32 w 124"/>
                <a:gd name="T21" fmla="*/ 103 h 242"/>
                <a:gd name="T22" fmla="*/ 39 w 124"/>
                <a:gd name="T23" fmla="*/ 106 h 242"/>
                <a:gd name="T24" fmla="*/ 37 w 124"/>
                <a:gd name="T25" fmla="*/ 90 h 242"/>
                <a:gd name="T26" fmla="*/ 37 w 124"/>
                <a:gd name="T27" fmla="*/ 76 h 242"/>
                <a:gd name="T28" fmla="*/ 38 w 124"/>
                <a:gd name="T29" fmla="*/ 53 h 242"/>
                <a:gd name="T30" fmla="*/ 39 w 124"/>
                <a:gd name="T31" fmla="*/ 43 h 242"/>
                <a:gd name="T32" fmla="*/ 43 w 124"/>
                <a:gd name="T33" fmla="*/ 39 h 242"/>
                <a:gd name="T34" fmla="*/ 49 w 124"/>
                <a:gd name="T35" fmla="*/ 32 h 242"/>
                <a:gd name="T36" fmla="*/ 59 w 124"/>
                <a:gd name="T37" fmla="*/ 29 h 242"/>
                <a:gd name="T38" fmla="*/ 64 w 124"/>
                <a:gd name="T39" fmla="*/ 27 h 242"/>
                <a:gd name="T40" fmla="*/ 72 w 124"/>
                <a:gd name="T41" fmla="*/ 28 h 242"/>
                <a:gd name="T42" fmla="*/ 81 w 124"/>
                <a:gd name="T43" fmla="*/ 32 h 242"/>
                <a:gd name="T44" fmla="*/ 77 w 124"/>
                <a:gd name="T45" fmla="*/ 24 h 242"/>
                <a:gd name="T46" fmla="*/ 72 w 124"/>
                <a:gd name="T47" fmla="*/ 18 h 242"/>
                <a:gd name="T48" fmla="*/ 65 w 124"/>
                <a:gd name="T49" fmla="*/ 13 h 242"/>
                <a:gd name="T50" fmla="*/ 56 w 124"/>
                <a:gd name="T51" fmla="*/ 9 h 242"/>
                <a:gd name="T52" fmla="*/ 46 w 124"/>
                <a:gd name="T53" fmla="*/ 3 h 242"/>
                <a:gd name="T54" fmla="*/ 37 w 124"/>
                <a:gd name="T55" fmla="*/ 0 h 242"/>
                <a:gd name="T56" fmla="*/ 32 w 124"/>
                <a:gd name="T57" fmla="*/ 0 h 242"/>
                <a:gd name="T58" fmla="*/ 29 w 124"/>
                <a:gd name="T59" fmla="*/ 3 h 242"/>
                <a:gd name="T60" fmla="*/ 19 w 124"/>
                <a:gd name="T61" fmla="*/ 9 h 242"/>
                <a:gd name="T62" fmla="*/ 13 w 124"/>
                <a:gd name="T63" fmla="*/ 13 h 242"/>
                <a:gd name="T64" fmla="*/ 10 w 124"/>
                <a:gd name="T65" fmla="*/ 19 h 242"/>
                <a:gd name="T66" fmla="*/ 2 w 124"/>
                <a:gd name="T67" fmla="*/ 24 h 242"/>
                <a:gd name="T68" fmla="*/ 1 w 124"/>
                <a:gd name="T69" fmla="*/ 29 h 242"/>
                <a:gd name="T70" fmla="*/ 0 w 124"/>
                <a:gd name="T71" fmla="*/ 39 h 242"/>
                <a:gd name="T72" fmla="*/ 0 w 124"/>
                <a:gd name="T73" fmla="*/ 54 h 242"/>
                <a:gd name="T74" fmla="*/ 0 w 124"/>
                <a:gd name="T75" fmla="*/ 69 h 242"/>
                <a:gd name="T76" fmla="*/ 0 w 124"/>
                <a:gd name="T77" fmla="*/ 85 h 242"/>
                <a:gd name="T78" fmla="*/ 3 w 124"/>
                <a:gd name="T79" fmla="*/ 104 h 242"/>
                <a:gd name="T80" fmla="*/ 8 w 124"/>
                <a:gd name="T81" fmla="*/ 123 h 242"/>
                <a:gd name="T82" fmla="*/ 10 w 124"/>
                <a:gd name="T83" fmla="*/ 139 h 242"/>
                <a:gd name="T84" fmla="*/ 12 w 124"/>
                <a:gd name="T85" fmla="*/ 153 h 242"/>
                <a:gd name="T86" fmla="*/ 12 w 124"/>
                <a:gd name="T87" fmla="*/ 162 h 242"/>
                <a:gd name="T88" fmla="*/ 12 w 124"/>
                <a:gd name="T89" fmla="*/ 173 h 242"/>
                <a:gd name="T90" fmla="*/ 3 w 124"/>
                <a:gd name="T91" fmla="*/ 199 h 242"/>
                <a:gd name="T92" fmla="*/ 6 w 124"/>
                <a:gd name="T93" fmla="*/ 215 h 242"/>
                <a:gd name="T94" fmla="*/ 13 w 124"/>
                <a:gd name="T95" fmla="*/ 221 h 242"/>
                <a:gd name="T96" fmla="*/ 21 w 124"/>
                <a:gd name="T97" fmla="*/ 190 h 242"/>
                <a:gd name="T98" fmla="*/ 29 w 124"/>
                <a:gd name="T99" fmla="*/ 231 h 242"/>
                <a:gd name="T100" fmla="*/ 42 w 124"/>
                <a:gd name="T101" fmla="*/ 237 h 242"/>
                <a:gd name="T102" fmla="*/ 62 w 124"/>
                <a:gd name="T103" fmla="*/ 241 h 242"/>
                <a:gd name="T104" fmla="*/ 94 w 124"/>
                <a:gd name="T105" fmla="*/ 233 h 242"/>
                <a:gd name="T106" fmla="*/ 113 w 124"/>
                <a:gd name="T107" fmla="*/ 222 h 242"/>
                <a:gd name="T108" fmla="*/ 123 w 124"/>
                <a:gd name="T109" fmla="*/ 212 h 242"/>
                <a:gd name="T110" fmla="*/ 114 w 124"/>
                <a:gd name="T111" fmla="*/ 202 h 242"/>
                <a:gd name="T112" fmla="*/ 108 w 124"/>
                <a:gd name="T113" fmla="*/ 185 h 242"/>
                <a:gd name="T114" fmla="*/ 106 w 124"/>
                <a:gd name="T115" fmla="*/ 162 h 242"/>
                <a:gd name="T116" fmla="*/ 106 w 124"/>
                <a:gd name="T117" fmla="*/ 148 h 24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4"/>
                <a:gd name="T178" fmla="*/ 0 h 242"/>
                <a:gd name="T179" fmla="*/ 124 w 124"/>
                <a:gd name="T180" fmla="*/ 242 h 24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4" h="242">
                  <a:moveTo>
                    <a:pt x="106" y="148"/>
                  </a:moveTo>
                  <a:lnTo>
                    <a:pt x="91" y="147"/>
                  </a:lnTo>
                  <a:lnTo>
                    <a:pt x="81" y="146"/>
                  </a:lnTo>
                  <a:lnTo>
                    <a:pt x="67" y="145"/>
                  </a:lnTo>
                  <a:lnTo>
                    <a:pt x="54" y="142"/>
                  </a:lnTo>
                  <a:lnTo>
                    <a:pt x="46" y="138"/>
                  </a:lnTo>
                  <a:lnTo>
                    <a:pt x="43" y="127"/>
                  </a:lnTo>
                  <a:lnTo>
                    <a:pt x="39" y="112"/>
                  </a:lnTo>
                  <a:lnTo>
                    <a:pt x="32" y="106"/>
                  </a:lnTo>
                  <a:lnTo>
                    <a:pt x="22" y="91"/>
                  </a:lnTo>
                  <a:lnTo>
                    <a:pt x="32" y="103"/>
                  </a:lnTo>
                  <a:lnTo>
                    <a:pt x="39" y="106"/>
                  </a:lnTo>
                  <a:lnTo>
                    <a:pt x="37" y="90"/>
                  </a:lnTo>
                  <a:lnTo>
                    <a:pt x="37" y="76"/>
                  </a:lnTo>
                  <a:lnTo>
                    <a:pt x="38" y="53"/>
                  </a:lnTo>
                  <a:lnTo>
                    <a:pt x="39" y="43"/>
                  </a:lnTo>
                  <a:lnTo>
                    <a:pt x="43" y="39"/>
                  </a:lnTo>
                  <a:lnTo>
                    <a:pt x="49" y="32"/>
                  </a:lnTo>
                  <a:lnTo>
                    <a:pt x="59" y="29"/>
                  </a:lnTo>
                  <a:lnTo>
                    <a:pt x="64" y="27"/>
                  </a:lnTo>
                  <a:lnTo>
                    <a:pt x="72" y="28"/>
                  </a:lnTo>
                  <a:lnTo>
                    <a:pt x="81" y="32"/>
                  </a:lnTo>
                  <a:lnTo>
                    <a:pt x="77" y="24"/>
                  </a:lnTo>
                  <a:lnTo>
                    <a:pt x="72" y="18"/>
                  </a:lnTo>
                  <a:lnTo>
                    <a:pt x="65" y="13"/>
                  </a:lnTo>
                  <a:lnTo>
                    <a:pt x="56" y="9"/>
                  </a:lnTo>
                  <a:lnTo>
                    <a:pt x="46" y="3"/>
                  </a:lnTo>
                  <a:lnTo>
                    <a:pt x="37" y="0"/>
                  </a:lnTo>
                  <a:lnTo>
                    <a:pt x="32" y="0"/>
                  </a:lnTo>
                  <a:lnTo>
                    <a:pt x="29" y="3"/>
                  </a:lnTo>
                  <a:lnTo>
                    <a:pt x="19" y="9"/>
                  </a:lnTo>
                  <a:lnTo>
                    <a:pt x="13" y="13"/>
                  </a:lnTo>
                  <a:lnTo>
                    <a:pt x="10" y="19"/>
                  </a:lnTo>
                  <a:lnTo>
                    <a:pt x="2" y="24"/>
                  </a:lnTo>
                  <a:lnTo>
                    <a:pt x="1" y="29"/>
                  </a:lnTo>
                  <a:lnTo>
                    <a:pt x="0" y="39"/>
                  </a:lnTo>
                  <a:lnTo>
                    <a:pt x="0" y="54"/>
                  </a:lnTo>
                  <a:lnTo>
                    <a:pt x="0" y="69"/>
                  </a:lnTo>
                  <a:lnTo>
                    <a:pt x="0" y="85"/>
                  </a:lnTo>
                  <a:lnTo>
                    <a:pt x="3" y="104"/>
                  </a:lnTo>
                  <a:lnTo>
                    <a:pt x="8" y="123"/>
                  </a:lnTo>
                  <a:lnTo>
                    <a:pt x="10" y="139"/>
                  </a:lnTo>
                  <a:lnTo>
                    <a:pt x="12" y="153"/>
                  </a:lnTo>
                  <a:lnTo>
                    <a:pt x="12" y="162"/>
                  </a:lnTo>
                  <a:lnTo>
                    <a:pt x="12" y="173"/>
                  </a:lnTo>
                  <a:lnTo>
                    <a:pt x="3" y="199"/>
                  </a:lnTo>
                  <a:lnTo>
                    <a:pt x="6" y="215"/>
                  </a:lnTo>
                  <a:lnTo>
                    <a:pt x="13" y="221"/>
                  </a:lnTo>
                  <a:lnTo>
                    <a:pt x="21" y="190"/>
                  </a:lnTo>
                  <a:lnTo>
                    <a:pt x="29" y="231"/>
                  </a:lnTo>
                  <a:lnTo>
                    <a:pt x="42" y="237"/>
                  </a:lnTo>
                  <a:lnTo>
                    <a:pt x="62" y="241"/>
                  </a:lnTo>
                  <a:lnTo>
                    <a:pt x="94" y="233"/>
                  </a:lnTo>
                  <a:lnTo>
                    <a:pt x="113" y="222"/>
                  </a:lnTo>
                  <a:lnTo>
                    <a:pt x="123" y="212"/>
                  </a:lnTo>
                  <a:lnTo>
                    <a:pt x="114" y="202"/>
                  </a:lnTo>
                  <a:lnTo>
                    <a:pt x="108" y="185"/>
                  </a:lnTo>
                  <a:lnTo>
                    <a:pt x="106" y="162"/>
                  </a:lnTo>
                  <a:lnTo>
                    <a:pt x="106" y="148"/>
                  </a:lnTo>
                </a:path>
              </a:pathLst>
            </a:custGeom>
            <a:solidFill>
              <a:srgbClr val="808080"/>
            </a:solidFill>
            <a:ln w="9525" cap="rnd">
              <a:noFill/>
              <a:round/>
              <a:headEnd type="none" w="sm" len="sm"/>
              <a:tailEnd type="none" w="sm" len="sm"/>
            </a:ln>
          </p:spPr>
          <p:txBody>
            <a:bodyPr/>
            <a:lstStyle/>
            <a:p>
              <a:endParaRPr lang="es-ES"/>
            </a:p>
          </p:txBody>
        </p:sp>
        <p:sp>
          <p:nvSpPr>
            <p:cNvPr id="85318" name="Freeform 525"/>
            <p:cNvSpPr>
              <a:spLocks/>
            </p:cNvSpPr>
            <p:nvPr/>
          </p:nvSpPr>
          <p:spPr bwMode="auto">
            <a:xfrm>
              <a:off x="430" y="3120"/>
              <a:ext cx="26" cy="78"/>
            </a:xfrm>
            <a:custGeom>
              <a:avLst/>
              <a:gdLst>
                <a:gd name="T0" fmla="*/ 25 w 26"/>
                <a:gd name="T1" fmla="*/ 77 h 78"/>
                <a:gd name="T2" fmla="*/ 19 w 26"/>
                <a:gd name="T3" fmla="*/ 73 h 78"/>
                <a:gd name="T4" fmla="*/ 13 w 26"/>
                <a:gd name="T5" fmla="*/ 66 h 78"/>
                <a:gd name="T6" fmla="*/ 11 w 26"/>
                <a:gd name="T7" fmla="*/ 56 h 78"/>
                <a:gd name="T8" fmla="*/ 9 w 26"/>
                <a:gd name="T9" fmla="*/ 46 h 78"/>
                <a:gd name="T10" fmla="*/ 6 w 26"/>
                <a:gd name="T11" fmla="*/ 34 h 78"/>
                <a:gd name="T12" fmla="*/ 3 w 26"/>
                <a:gd name="T13" fmla="*/ 26 h 78"/>
                <a:gd name="T14" fmla="*/ 1 w 26"/>
                <a:gd name="T15" fmla="*/ 10 h 78"/>
                <a:gd name="T16" fmla="*/ 0 w 26"/>
                <a:gd name="T17" fmla="*/ 0 h 78"/>
                <a:gd name="T18" fmla="*/ 4 w 26"/>
                <a:gd name="T19" fmla="*/ 21 h 78"/>
                <a:gd name="T20" fmla="*/ 9 w 26"/>
                <a:gd name="T21" fmla="*/ 40 h 78"/>
                <a:gd name="T22" fmla="*/ 13 w 26"/>
                <a:gd name="T23" fmla="*/ 50 h 78"/>
                <a:gd name="T24" fmla="*/ 20 w 26"/>
                <a:gd name="T25" fmla="*/ 63 h 78"/>
                <a:gd name="T26" fmla="*/ 25 w 26"/>
                <a:gd name="T27" fmla="*/ 77 h 7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6"/>
                <a:gd name="T43" fmla="*/ 0 h 78"/>
                <a:gd name="T44" fmla="*/ 26 w 26"/>
                <a:gd name="T45" fmla="*/ 78 h 7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6" h="78">
                  <a:moveTo>
                    <a:pt x="25" y="77"/>
                  </a:moveTo>
                  <a:lnTo>
                    <a:pt x="19" y="73"/>
                  </a:lnTo>
                  <a:lnTo>
                    <a:pt x="13" y="66"/>
                  </a:lnTo>
                  <a:lnTo>
                    <a:pt x="11" y="56"/>
                  </a:lnTo>
                  <a:lnTo>
                    <a:pt x="9" y="46"/>
                  </a:lnTo>
                  <a:lnTo>
                    <a:pt x="6" y="34"/>
                  </a:lnTo>
                  <a:lnTo>
                    <a:pt x="3" y="26"/>
                  </a:lnTo>
                  <a:lnTo>
                    <a:pt x="1" y="10"/>
                  </a:lnTo>
                  <a:lnTo>
                    <a:pt x="0" y="0"/>
                  </a:lnTo>
                  <a:lnTo>
                    <a:pt x="4" y="21"/>
                  </a:lnTo>
                  <a:lnTo>
                    <a:pt x="9" y="40"/>
                  </a:lnTo>
                  <a:lnTo>
                    <a:pt x="13" y="50"/>
                  </a:lnTo>
                  <a:lnTo>
                    <a:pt x="20" y="63"/>
                  </a:lnTo>
                  <a:lnTo>
                    <a:pt x="25" y="77"/>
                  </a:lnTo>
                </a:path>
              </a:pathLst>
            </a:custGeom>
            <a:solidFill>
              <a:srgbClr val="606060"/>
            </a:solidFill>
            <a:ln w="9525" cap="rnd">
              <a:noFill/>
              <a:round/>
              <a:headEnd type="none" w="sm" len="sm"/>
              <a:tailEnd type="none" w="sm" len="sm"/>
            </a:ln>
          </p:spPr>
          <p:txBody>
            <a:bodyPr/>
            <a:lstStyle/>
            <a:p>
              <a:endParaRPr lang="es-ES"/>
            </a:p>
          </p:txBody>
        </p:sp>
        <p:sp>
          <p:nvSpPr>
            <p:cNvPr id="85319" name="Freeform 526"/>
            <p:cNvSpPr>
              <a:spLocks/>
            </p:cNvSpPr>
            <p:nvPr/>
          </p:nvSpPr>
          <p:spPr bwMode="auto">
            <a:xfrm>
              <a:off x="459" y="3055"/>
              <a:ext cx="111" cy="119"/>
            </a:xfrm>
            <a:custGeom>
              <a:avLst/>
              <a:gdLst>
                <a:gd name="T0" fmla="*/ 36 w 111"/>
                <a:gd name="T1" fmla="*/ 3 h 119"/>
                <a:gd name="T2" fmla="*/ 47 w 111"/>
                <a:gd name="T3" fmla="*/ 20 h 119"/>
                <a:gd name="T4" fmla="*/ 43 w 111"/>
                <a:gd name="T5" fmla="*/ 37 h 119"/>
                <a:gd name="T6" fmla="*/ 46 w 111"/>
                <a:gd name="T7" fmla="*/ 57 h 119"/>
                <a:gd name="T8" fmla="*/ 46 w 111"/>
                <a:gd name="T9" fmla="*/ 60 h 119"/>
                <a:gd name="T10" fmla="*/ 43 w 111"/>
                <a:gd name="T11" fmla="*/ 68 h 119"/>
                <a:gd name="T12" fmla="*/ 50 w 111"/>
                <a:gd name="T13" fmla="*/ 72 h 119"/>
                <a:gd name="T14" fmla="*/ 55 w 111"/>
                <a:gd name="T15" fmla="*/ 78 h 119"/>
                <a:gd name="T16" fmla="*/ 63 w 111"/>
                <a:gd name="T17" fmla="*/ 78 h 119"/>
                <a:gd name="T18" fmla="*/ 92 w 111"/>
                <a:gd name="T19" fmla="*/ 79 h 119"/>
                <a:gd name="T20" fmla="*/ 106 w 111"/>
                <a:gd name="T21" fmla="*/ 83 h 119"/>
                <a:gd name="T22" fmla="*/ 110 w 111"/>
                <a:gd name="T23" fmla="*/ 96 h 119"/>
                <a:gd name="T24" fmla="*/ 106 w 111"/>
                <a:gd name="T25" fmla="*/ 106 h 119"/>
                <a:gd name="T26" fmla="*/ 89 w 111"/>
                <a:gd name="T27" fmla="*/ 115 h 119"/>
                <a:gd name="T28" fmla="*/ 71 w 111"/>
                <a:gd name="T29" fmla="*/ 118 h 119"/>
                <a:gd name="T30" fmla="*/ 88 w 111"/>
                <a:gd name="T31" fmla="*/ 105 h 119"/>
                <a:gd name="T32" fmla="*/ 93 w 111"/>
                <a:gd name="T33" fmla="*/ 94 h 119"/>
                <a:gd name="T34" fmla="*/ 83 w 111"/>
                <a:gd name="T35" fmla="*/ 105 h 119"/>
                <a:gd name="T36" fmla="*/ 72 w 111"/>
                <a:gd name="T37" fmla="*/ 113 h 119"/>
                <a:gd name="T38" fmla="*/ 59 w 111"/>
                <a:gd name="T39" fmla="*/ 116 h 119"/>
                <a:gd name="T40" fmla="*/ 41 w 111"/>
                <a:gd name="T41" fmla="*/ 115 h 119"/>
                <a:gd name="T42" fmla="*/ 26 w 111"/>
                <a:gd name="T43" fmla="*/ 114 h 119"/>
                <a:gd name="T44" fmla="*/ 36 w 111"/>
                <a:gd name="T45" fmla="*/ 106 h 119"/>
                <a:gd name="T46" fmla="*/ 46 w 111"/>
                <a:gd name="T47" fmla="*/ 97 h 119"/>
                <a:gd name="T48" fmla="*/ 42 w 111"/>
                <a:gd name="T49" fmla="*/ 96 h 119"/>
                <a:gd name="T50" fmla="*/ 37 w 111"/>
                <a:gd name="T51" fmla="*/ 102 h 119"/>
                <a:gd name="T52" fmla="*/ 26 w 111"/>
                <a:gd name="T53" fmla="*/ 108 h 119"/>
                <a:gd name="T54" fmla="*/ 12 w 111"/>
                <a:gd name="T55" fmla="*/ 109 h 119"/>
                <a:gd name="T56" fmla="*/ 6 w 111"/>
                <a:gd name="T57" fmla="*/ 98 h 119"/>
                <a:gd name="T58" fmla="*/ 30 w 111"/>
                <a:gd name="T59" fmla="*/ 96 h 119"/>
                <a:gd name="T60" fmla="*/ 46 w 111"/>
                <a:gd name="T61" fmla="*/ 86 h 119"/>
                <a:gd name="T62" fmla="*/ 48 w 111"/>
                <a:gd name="T63" fmla="*/ 79 h 119"/>
                <a:gd name="T64" fmla="*/ 42 w 111"/>
                <a:gd name="T65" fmla="*/ 83 h 119"/>
                <a:gd name="T66" fmla="*/ 25 w 111"/>
                <a:gd name="T67" fmla="*/ 94 h 119"/>
                <a:gd name="T68" fmla="*/ 6 w 111"/>
                <a:gd name="T69" fmla="*/ 98 h 119"/>
                <a:gd name="T70" fmla="*/ 0 w 111"/>
                <a:gd name="T71" fmla="*/ 76 h 119"/>
                <a:gd name="T72" fmla="*/ 12 w 111"/>
                <a:gd name="T73" fmla="*/ 74 h 119"/>
                <a:gd name="T74" fmla="*/ 36 w 111"/>
                <a:gd name="T75" fmla="*/ 76 h 119"/>
                <a:gd name="T76" fmla="*/ 41 w 111"/>
                <a:gd name="T77" fmla="*/ 71 h 119"/>
                <a:gd name="T78" fmla="*/ 28 w 111"/>
                <a:gd name="T79" fmla="*/ 73 h 119"/>
                <a:gd name="T80" fmla="*/ 0 w 111"/>
                <a:gd name="T81" fmla="*/ 68 h 119"/>
                <a:gd name="T82" fmla="*/ 0 w 111"/>
                <a:gd name="T83" fmla="*/ 49 h 119"/>
                <a:gd name="T84" fmla="*/ 0 w 111"/>
                <a:gd name="T85" fmla="*/ 25 h 119"/>
                <a:gd name="T86" fmla="*/ 13 w 111"/>
                <a:gd name="T87" fmla="*/ 13 h 119"/>
                <a:gd name="T88" fmla="*/ 0 w 111"/>
                <a:gd name="T89" fmla="*/ 19 h 119"/>
                <a:gd name="T90" fmla="*/ 7 w 111"/>
                <a:gd name="T91" fmla="*/ 6 h 119"/>
                <a:gd name="T92" fmla="*/ 21 w 111"/>
                <a:gd name="T93" fmla="*/ 0 h 11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119"/>
                <a:gd name="T143" fmla="*/ 111 w 111"/>
                <a:gd name="T144" fmla="*/ 119 h 11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119">
                  <a:moveTo>
                    <a:pt x="21" y="0"/>
                  </a:moveTo>
                  <a:lnTo>
                    <a:pt x="36" y="3"/>
                  </a:lnTo>
                  <a:lnTo>
                    <a:pt x="42" y="9"/>
                  </a:lnTo>
                  <a:lnTo>
                    <a:pt x="47" y="20"/>
                  </a:lnTo>
                  <a:lnTo>
                    <a:pt x="47" y="32"/>
                  </a:lnTo>
                  <a:lnTo>
                    <a:pt x="43" y="37"/>
                  </a:lnTo>
                  <a:lnTo>
                    <a:pt x="46" y="49"/>
                  </a:lnTo>
                  <a:lnTo>
                    <a:pt x="46" y="57"/>
                  </a:lnTo>
                  <a:lnTo>
                    <a:pt x="43" y="59"/>
                  </a:lnTo>
                  <a:lnTo>
                    <a:pt x="46" y="60"/>
                  </a:lnTo>
                  <a:lnTo>
                    <a:pt x="48" y="65"/>
                  </a:lnTo>
                  <a:lnTo>
                    <a:pt x="43" y="68"/>
                  </a:lnTo>
                  <a:lnTo>
                    <a:pt x="43" y="71"/>
                  </a:lnTo>
                  <a:lnTo>
                    <a:pt x="50" y="72"/>
                  </a:lnTo>
                  <a:lnTo>
                    <a:pt x="50" y="76"/>
                  </a:lnTo>
                  <a:lnTo>
                    <a:pt x="55" y="78"/>
                  </a:lnTo>
                  <a:lnTo>
                    <a:pt x="59" y="76"/>
                  </a:lnTo>
                  <a:lnTo>
                    <a:pt x="63" y="78"/>
                  </a:lnTo>
                  <a:lnTo>
                    <a:pt x="79" y="81"/>
                  </a:lnTo>
                  <a:lnTo>
                    <a:pt x="92" y="79"/>
                  </a:lnTo>
                  <a:lnTo>
                    <a:pt x="100" y="81"/>
                  </a:lnTo>
                  <a:lnTo>
                    <a:pt x="106" y="83"/>
                  </a:lnTo>
                  <a:lnTo>
                    <a:pt x="108" y="88"/>
                  </a:lnTo>
                  <a:lnTo>
                    <a:pt x="110" y="96"/>
                  </a:lnTo>
                  <a:lnTo>
                    <a:pt x="110" y="103"/>
                  </a:lnTo>
                  <a:lnTo>
                    <a:pt x="106" y="106"/>
                  </a:lnTo>
                  <a:lnTo>
                    <a:pt x="101" y="111"/>
                  </a:lnTo>
                  <a:lnTo>
                    <a:pt x="89" y="115"/>
                  </a:lnTo>
                  <a:lnTo>
                    <a:pt x="80" y="116"/>
                  </a:lnTo>
                  <a:lnTo>
                    <a:pt x="71" y="118"/>
                  </a:lnTo>
                  <a:lnTo>
                    <a:pt x="83" y="109"/>
                  </a:lnTo>
                  <a:lnTo>
                    <a:pt x="88" y="105"/>
                  </a:lnTo>
                  <a:lnTo>
                    <a:pt x="92" y="98"/>
                  </a:lnTo>
                  <a:lnTo>
                    <a:pt x="93" y="94"/>
                  </a:lnTo>
                  <a:lnTo>
                    <a:pt x="88" y="102"/>
                  </a:lnTo>
                  <a:lnTo>
                    <a:pt x="83" y="105"/>
                  </a:lnTo>
                  <a:lnTo>
                    <a:pt x="77" y="108"/>
                  </a:lnTo>
                  <a:lnTo>
                    <a:pt x="72" y="113"/>
                  </a:lnTo>
                  <a:lnTo>
                    <a:pt x="66" y="116"/>
                  </a:lnTo>
                  <a:lnTo>
                    <a:pt x="59" y="116"/>
                  </a:lnTo>
                  <a:lnTo>
                    <a:pt x="48" y="116"/>
                  </a:lnTo>
                  <a:lnTo>
                    <a:pt x="41" y="115"/>
                  </a:lnTo>
                  <a:lnTo>
                    <a:pt x="33" y="114"/>
                  </a:lnTo>
                  <a:lnTo>
                    <a:pt x="26" y="114"/>
                  </a:lnTo>
                  <a:lnTo>
                    <a:pt x="18" y="113"/>
                  </a:lnTo>
                  <a:lnTo>
                    <a:pt x="36" y="106"/>
                  </a:lnTo>
                  <a:lnTo>
                    <a:pt x="42" y="104"/>
                  </a:lnTo>
                  <a:lnTo>
                    <a:pt x="46" y="97"/>
                  </a:lnTo>
                  <a:lnTo>
                    <a:pt x="47" y="93"/>
                  </a:lnTo>
                  <a:lnTo>
                    <a:pt x="42" y="96"/>
                  </a:lnTo>
                  <a:lnTo>
                    <a:pt x="41" y="100"/>
                  </a:lnTo>
                  <a:lnTo>
                    <a:pt x="37" y="102"/>
                  </a:lnTo>
                  <a:lnTo>
                    <a:pt x="32" y="105"/>
                  </a:lnTo>
                  <a:lnTo>
                    <a:pt x="26" y="108"/>
                  </a:lnTo>
                  <a:lnTo>
                    <a:pt x="19" y="111"/>
                  </a:lnTo>
                  <a:lnTo>
                    <a:pt x="12" y="109"/>
                  </a:lnTo>
                  <a:lnTo>
                    <a:pt x="9" y="106"/>
                  </a:lnTo>
                  <a:lnTo>
                    <a:pt x="6" y="98"/>
                  </a:lnTo>
                  <a:lnTo>
                    <a:pt x="13" y="96"/>
                  </a:lnTo>
                  <a:lnTo>
                    <a:pt x="30" y="96"/>
                  </a:lnTo>
                  <a:lnTo>
                    <a:pt x="41" y="91"/>
                  </a:lnTo>
                  <a:lnTo>
                    <a:pt x="46" y="86"/>
                  </a:lnTo>
                  <a:lnTo>
                    <a:pt x="48" y="81"/>
                  </a:lnTo>
                  <a:lnTo>
                    <a:pt x="48" y="79"/>
                  </a:lnTo>
                  <a:lnTo>
                    <a:pt x="46" y="79"/>
                  </a:lnTo>
                  <a:lnTo>
                    <a:pt x="42" y="83"/>
                  </a:lnTo>
                  <a:lnTo>
                    <a:pt x="37" y="91"/>
                  </a:lnTo>
                  <a:lnTo>
                    <a:pt x="25" y="94"/>
                  </a:lnTo>
                  <a:lnTo>
                    <a:pt x="13" y="96"/>
                  </a:lnTo>
                  <a:lnTo>
                    <a:pt x="6" y="98"/>
                  </a:lnTo>
                  <a:lnTo>
                    <a:pt x="0" y="86"/>
                  </a:lnTo>
                  <a:lnTo>
                    <a:pt x="0" y="76"/>
                  </a:lnTo>
                  <a:lnTo>
                    <a:pt x="0" y="68"/>
                  </a:lnTo>
                  <a:lnTo>
                    <a:pt x="12" y="74"/>
                  </a:lnTo>
                  <a:lnTo>
                    <a:pt x="26" y="76"/>
                  </a:lnTo>
                  <a:lnTo>
                    <a:pt x="36" y="76"/>
                  </a:lnTo>
                  <a:lnTo>
                    <a:pt x="40" y="74"/>
                  </a:lnTo>
                  <a:lnTo>
                    <a:pt x="41" y="71"/>
                  </a:lnTo>
                  <a:lnTo>
                    <a:pt x="35" y="71"/>
                  </a:lnTo>
                  <a:lnTo>
                    <a:pt x="28" y="73"/>
                  </a:lnTo>
                  <a:lnTo>
                    <a:pt x="11" y="74"/>
                  </a:lnTo>
                  <a:lnTo>
                    <a:pt x="0" y="68"/>
                  </a:lnTo>
                  <a:lnTo>
                    <a:pt x="0" y="56"/>
                  </a:lnTo>
                  <a:lnTo>
                    <a:pt x="0" y="49"/>
                  </a:lnTo>
                  <a:lnTo>
                    <a:pt x="0" y="40"/>
                  </a:lnTo>
                  <a:lnTo>
                    <a:pt x="0" y="25"/>
                  </a:lnTo>
                  <a:lnTo>
                    <a:pt x="2" y="20"/>
                  </a:lnTo>
                  <a:lnTo>
                    <a:pt x="13" y="13"/>
                  </a:lnTo>
                  <a:lnTo>
                    <a:pt x="10" y="13"/>
                  </a:lnTo>
                  <a:lnTo>
                    <a:pt x="0" y="19"/>
                  </a:lnTo>
                  <a:lnTo>
                    <a:pt x="3" y="10"/>
                  </a:lnTo>
                  <a:lnTo>
                    <a:pt x="7" y="6"/>
                  </a:lnTo>
                  <a:lnTo>
                    <a:pt x="10" y="2"/>
                  </a:lnTo>
                  <a:lnTo>
                    <a:pt x="21" y="0"/>
                  </a:lnTo>
                </a:path>
              </a:pathLst>
            </a:custGeom>
            <a:solidFill>
              <a:srgbClr val="808080"/>
            </a:solidFill>
            <a:ln w="9525" cap="rnd">
              <a:noFill/>
              <a:round/>
              <a:headEnd type="none" w="sm" len="sm"/>
              <a:tailEnd type="none" w="sm" len="sm"/>
            </a:ln>
          </p:spPr>
          <p:txBody>
            <a:bodyPr/>
            <a:lstStyle/>
            <a:p>
              <a:endParaRPr lang="es-ES"/>
            </a:p>
          </p:txBody>
        </p:sp>
        <p:sp>
          <p:nvSpPr>
            <p:cNvPr id="85320" name="Freeform 527"/>
            <p:cNvSpPr>
              <a:spLocks/>
            </p:cNvSpPr>
            <p:nvPr/>
          </p:nvSpPr>
          <p:spPr bwMode="auto">
            <a:xfrm>
              <a:off x="470" y="3099"/>
              <a:ext cx="29" cy="26"/>
            </a:xfrm>
            <a:custGeom>
              <a:avLst/>
              <a:gdLst>
                <a:gd name="T0" fmla="*/ 28 w 29"/>
                <a:gd name="T1" fmla="*/ 0 h 26"/>
                <a:gd name="T2" fmla="*/ 28 w 29"/>
                <a:gd name="T3" fmla="*/ 0 h 26"/>
                <a:gd name="T4" fmla="*/ 23 w 29"/>
                <a:gd name="T5" fmla="*/ 7 h 26"/>
                <a:gd name="T6" fmla="*/ 19 w 29"/>
                <a:gd name="T7" fmla="*/ 8 h 26"/>
                <a:gd name="T8" fmla="*/ 12 w 29"/>
                <a:gd name="T9" fmla="*/ 13 h 26"/>
                <a:gd name="T10" fmla="*/ 9 w 29"/>
                <a:gd name="T11" fmla="*/ 15 h 26"/>
                <a:gd name="T12" fmla="*/ 1 w 29"/>
                <a:gd name="T13" fmla="*/ 22 h 26"/>
                <a:gd name="T14" fmla="*/ 10 w 29"/>
                <a:gd name="T15" fmla="*/ 19 h 26"/>
                <a:gd name="T16" fmla="*/ 17 w 29"/>
                <a:gd name="T17" fmla="*/ 15 h 26"/>
                <a:gd name="T18" fmla="*/ 26 w 29"/>
                <a:gd name="T19" fmla="*/ 15 h 26"/>
                <a:gd name="T20" fmla="*/ 25 w 29"/>
                <a:gd name="T21" fmla="*/ 19 h 26"/>
                <a:gd name="T22" fmla="*/ 12 w 29"/>
                <a:gd name="T23" fmla="*/ 21 h 26"/>
                <a:gd name="T24" fmla="*/ 5 w 29"/>
                <a:gd name="T25" fmla="*/ 25 h 26"/>
                <a:gd name="T26" fmla="*/ 1 w 29"/>
                <a:gd name="T27" fmla="*/ 25 h 26"/>
                <a:gd name="T28" fmla="*/ 0 w 29"/>
                <a:gd name="T29" fmla="*/ 23 h 26"/>
                <a:gd name="T30" fmla="*/ 0 w 29"/>
                <a:gd name="T31" fmla="*/ 20 h 26"/>
                <a:gd name="T32" fmla="*/ 1 w 29"/>
                <a:gd name="T33" fmla="*/ 17 h 26"/>
                <a:gd name="T34" fmla="*/ 4 w 29"/>
                <a:gd name="T35" fmla="*/ 14 h 26"/>
                <a:gd name="T36" fmla="*/ 9 w 29"/>
                <a:gd name="T37" fmla="*/ 10 h 26"/>
                <a:gd name="T38" fmla="*/ 13 w 29"/>
                <a:gd name="T39" fmla="*/ 4 h 26"/>
                <a:gd name="T40" fmla="*/ 19 w 29"/>
                <a:gd name="T41" fmla="*/ 0 h 26"/>
                <a:gd name="T42" fmla="*/ 24 w 29"/>
                <a:gd name="T43" fmla="*/ 0 h 26"/>
                <a:gd name="T44" fmla="*/ 28 w 29"/>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9"/>
                <a:gd name="T70" fmla="*/ 0 h 26"/>
                <a:gd name="T71" fmla="*/ 29 w 29"/>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9" h="26">
                  <a:moveTo>
                    <a:pt x="28" y="0"/>
                  </a:moveTo>
                  <a:lnTo>
                    <a:pt x="28" y="0"/>
                  </a:lnTo>
                  <a:lnTo>
                    <a:pt x="23" y="7"/>
                  </a:lnTo>
                  <a:lnTo>
                    <a:pt x="19" y="8"/>
                  </a:lnTo>
                  <a:lnTo>
                    <a:pt x="12" y="13"/>
                  </a:lnTo>
                  <a:lnTo>
                    <a:pt x="9" y="15"/>
                  </a:lnTo>
                  <a:lnTo>
                    <a:pt x="1" y="22"/>
                  </a:lnTo>
                  <a:lnTo>
                    <a:pt x="10" y="19"/>
                  </a:lnTo>
                  <a:lnTo>
                    <a:pt x="17" y="15"/>
                  </a:lnTo>
                  <a:lnTo>
                    <a:pt x="26" y="15"/>
                  </a:lnTo>
                  <a:lnTo>
                    <a:pt x="25" y="19"/>
                  </a:lnTo>
                  <a:lnTo>
                    <a:pt x="12" y="21"/>
                  </a:lnTo>
                  <a:lnTo>
                    <a:pt x="5" y="25"/>
                  </a:lnTo>
                  <a:lnTo>
                    <a:pt x="1" y="25"/>
                  </a:lnTo>
                  <a:lnTo>
                    <a:pt x="0" y="23"/>
                  </a:lnTo>
                  <a:lnTo>
                    <a:pt x="0" y="20"/>
                  </a:lnTo>
                  <a:lnTo>
                    <a:pt x="1" y="17"/>
                  </a:lnTo>
                  <a:lnTo>
                    <a:pt x="4" y="14"/>
                  </a:lnTo>
                  <a:lnTo>
                    <a:pt x="9" y="10"/>
                  </a:lnTo>
                  <a:lnTo>
                    <a:pt x="13" y="4"/>
                  </a:lnTo>
                  <a:lnTo>
                    <a:pt x="19" y="0"/>
                  </a:lnTo>
                  <a:lnTo>
                    <a:pt x="24" y="0"/>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85321" name="Freeform 528"/>
            <p:cNvSpPr>
              <a:spLocks/>
            </p:cNvSpPr>
            <p:nvPr/>
          </p:nvSpPr>
          <p:spPr bwMode="auto">
            <a:xfrm>
              <a:off x="510" y="3079"/>
              <a:ext cx="27" cy="52"/>
            </a:xfrm>
            <a:custGeom>
              <a:avLst/>
              <a:gdLst>
                <a:gd name="T0" fmla="*/ 26 w 27"/>
                <a:gd name="T1" fmla="*/ 51 h 52"/>
                <a:gd name="T2" fmla="*/ 12 w 27"/>
                <a:gd name="T3" fmla="*/ 51 h 52"/>
                <a:gd name="T4" fmla="*/ 9 w 27"/>
                <a:gd name="T5" fmla="*/ 49 h 52"/>
                <a:gd name="T6" fmla="*/ 9 w 27"/>
                <a:gd name="T7" fmla="*/ 47 h 52"/>
                <a:gd name="T8" fmla="*/ 4 w 27"/>
                <a:gd name="T9" fmla="*/ 46 h 52"/>
                <a:gd name="T10" fmla="*/ 0 w 27"/>
                <a:gd name="T11" fmla="*/ 43 h 52"/>
                <a:gd name="T12" fmla="*/ 2 w 27"/>
                <a:gd name="T13" fmla="*/ 43 h 52"/>
                <a:gd name="T14" fmla="*/ 2 w 27"/>
                <a:gd name="T15" fmla="*/ 39 h 52"/>
                <a:gd name="T16" fmla="*/ 0 w 27"/>
                <a:gd name="T17" fmla="*/ 36 h 52"/>
                <a:gd name="T18" fmla="*/ 0 w 27"/>
                <a:gd name="T19" fmla="*/ 32 h 52"/>
                <a:gd name="T20" fmla="*/ 2 w 27"/>
                <a:gd name="T21" fmla="*/ 29 h 52"/>
                <a:gd name="T22" fmla="*/ 2 w 27"/>
                <a:gd name="T23" fmla="*/ 21 h 52"/>
                <a:gd name="T24" fmla="*/ 0 w 27"/>
                <a:gd name="T25" fmla="*/ 15 h 52"/>
                <a:gd name="T26" fmla="*/ 0 w 27"/>
                <a:gd name="T27" fmla="*/ 8 h 52"/>
                <a:gd name="T28" fmla="*/ 0 w 27"/>
                <a:gd name="T29" fmla="*/ 0 h 52"/>
                <a:gd name="T30" fmla="*/ 9 w 27"/>
                <a:gd name="T31" fmla="*/ 13 h 52"/>
                <a:gd name="T32" fmla="*/ 14 w 27"/>
                <a:gd name="T33" fmla="*/ 27 h 52"/>
                <a:gd name="T34" fmla="*/ 21 w 27"/>
                <a:gd name="T35" fmla="*/ 40 h 52"/>
                <a:gd name="T36" fmla="*/ 26 w 27"/>
                <a:gd name="T37" fmla="*/ 51 h 5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
                <a:gd name="T58" fmla="*/ 0 h 52"/>
                <a:gd name="T59" fmla="*/ 27 w 27"/>
                <a:gd name="T60" fmla="*/ 52 h 5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 h="52">
                  <a:moveTo>
                    <a:pt x="26" y="51"/>
                  </a:moveTo>
                  <a:lnTo>
                    <a:pt x="12" y="51"/>
                  </a:lnTo>
                  <a:lnTo>
                    <a:pt x="9" y="49"/>
                  </a:lnTo>
                  <a:lnTo>
                    <a:pt x="9" y="47"/>
                  </a:lnTo>
                  <a:lnTo>
                    <a:pt x="4" y="46"/>
                  </a:lnTo>
                  <a:lnTo>
                    <a:pt x="0" y="43"/>
                  </a:lnTo>
                  <a:lnTo>
                    <a:pt x="2" y="43"/>
                  </a:lnTo>
                  <a:lnTo>
                    <a:pt x="2" y="39"/>
                  </a:lnTo>
                  <a:lnTo>
                    <a:pt x="0" y="36"/>
                  </a:lnTo>
                  <a:lnTo>
                    <a:pt x="0" y="32"/>
                  </a:lnTo>
                  <a:lnTo>
                    <a:pt x="2" y="29"/>
                  </a:lnTo>
                  <a:lnTo>
                    <a:pt x="2" y="21"/>
                  </a:lnTo>
                  <a:lnTo>
                    <a:pt x="0" y="15"/>
                  </a:lnTo>
                  <a:lnTo>
                    <a:pt x="0" y="8"/>
                  </a:lnTo>
                  <a:lnTo>
                    <a:pt x="0" y="0"/>
                  </a:lnTo>
                  <a:lnTo>
                    <a:pt x="9" y="13"/>
                  </a:lnTo>
                  <a:lnTo>
                    <a:pt x="14" y="27"/>
                  </a:lnTo>
                  <a:lnTo>
                    <a:pt x="21" y="40"/>
                  </a:lnTo>
                  <a:lnTo>
                    <a:pt x="26" y="51"/>
                  </a:lnTo>
                </a:path>
              </a:pathLst>
            </a:custGeom>
            <a:solidFill>
              <a:srgbClr val="808080"/>
            </a:solidFill>
            <a:ln w="9525" cap="rnd">
              <a:noFill/>
              <a:round/>
              <a:headEnd type="none" w="sm" len="sm"/>
              <a:tailEnd type="none" w="sm" len="sm"/>
            </a:ln>
          </p:spPr>
          <p:txBody>
            <a:bodyPr/>
            <a:lstStyle/>
            <a:p>
              <a:endParaRPr lang="es-ES"/>
            </a:p>
          </p:txBody>
        </p:sp>
        <p:sp>
          <p:nvSpPr>
            <p:cNvPr id="85322" name="Freeform 529"/>
            <p:cNvSpPr>
              <a:spLocks/>
            </p:cNvSpPr>
            <p:nvPr/>
          </p:nvSpPr>
          <p:spPr bwMode="auto">
            <a:xfrm>
              <a:off x="472" y="3135"/>
              <a:ext cx="27" cy="27"/>
            </a:xfrm>
            <a:custGeom>
              <a:avLst/>
              <a:gdLst>
                <a:gd name="T0" fmla="*/ 3 w 27"/>
                <a:gd name="T1" fmla="*/ 11 h 27"/>
                <a:gd name="T2" fmla="*/ 10 w 27"/>
                <a:gd name="T3" fmla="*/ 2 h 27"/>
                <a:gd name="T4" fmla="*/ 14 w 27"/>
                <a:gd name="T5" fmla="*/ 0 h 27"/>
                <a:gd name="T6" fmla="*/ 22 w 27"/>
                <a:gd name="T7" fmla="*/ 0 h 27"/>
                <a:gd name="T8" fmla="*/ 26 w 27"/>
                <a:gd name="T9" fmla="*/ 2 h 27"/>
                <a:gd name="T10" fmla="*/ 24 w 27"/>
                <a:gd name="T11" fmla="*/ 7 h 27"/>
                <a:gd name="T12" fmla="*/ 21 w 27"/>
                <a:gd name="T13" fmla="*/ 16 h 27"/>
                <a:gd name="T14" fmla="*/ 14 w 27"/>
                <a:gd name="T15" fmla="*/ 20 h 27"/>
                <a:gd name="T16" fmla="*/ 6 w 27"/>
                <a:gd name="T17" fmla="*/ 26 h 27"/>
                <a:gd name="T18" fmla="*/ 0 w 27"/>
                <a:gd name="T19" fmla="*/ 26 h 27"/>
                <a:gd name="T20" fmla="*/ 3 w 27"/>
                <a:gd name="T21" fmla="*/ 11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7"/>
                <a:gd name="T35" fmla="*/ 27 w 27"/>
                <a:gd name="T36" fmla="*/ 27 h 2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7">
                  <a:moveTo>
                    <a:pt x="3" y="11"/>
                  </a:moveTo>
                  <a:lnTo>
                    <a:pt x="10" y="2"/>
                  </a:lnTo>
                  <a:lnTo>
                    <a:pt x="14" y="0"/>
                  </a:lnTo>
                  <a:lnTo>
                    <a:pt x="22" y="0"/>
                  </a:lnTo>
                  <a:lnTo>
                    <a:pt x="26" y="2"/>
                  </a:lnTo>
                  <a:lnTo>
                    <a:pt x="24" y="7"/>
                  </a:lnTo>
                  <a:lnTo>
                    <a:pt x="21" y="16"/>
                  </a:lnTo>
                  <a:lnTo>
                    <a:pt x="14" y="20"/>
                  </a:lnTo>
                  <a:lnTo>
                    <a:pt x="6" y="26"/>
                  </a:lnTo>
                  <a:lnTo>
                    <a:pt x="0" y="26"/>
                  </a:lnTo>
                  <a:lnTo>
                    <a:pt x="3" y="11"/>
                  </a:lnTo>
                </a:path>
              </a:pathLst>
            </a:custGeom>
            <a:solidFill>
              <a:srgbClr val="606060"/>
            </a:solidFill>
            <a:ln w="9525" cap="rnd">
              <a:noFill/>
              <a:round/>
              <a:headEnd type="none" w="sm" len="sm"/>
              <a:tailEnd type="none" w="sm" len="sm"/>
            </a:ln>
          </p:spPr>
          <p:txBody>
            <a:bodyPr/>
            <a:lstStyle/>
            <a:p>
              <a:endParaRPr lang="es-ES"/>
            </a:p>
          </p:txBody>
        </p:sp>
        <p:sp>
          <p:nvSpPr>
            <p:cNvPr id="85323" name="Freeform 530"/>
            <p:cNvSpPr>
              <a:spLocks/>
            </p:cNvSpPr>
            <p:nvPr/>
          </p:nvSpPr>
          <p:spPr bwMode="auto">
            <a:xfrm>
              <a:off x="478" y="3205"/>
              <a:ext cx="41" cy="25"/>
            </a:xfrm>
            <a:custGeom>
              <a:avLst/>
              <a:gdLst>
                <a:gd name="T0" fmla="*/ 33 w 41"/>
                <a:gd name="T1" fmla="*/ 0 h 25"/>
                <a:gd name="T2" fmla="*/ 36 w 41"/>
                <a:gd name="T3" fmla="*/ 12 h 25"/>
                <a:gd name="T4" fmla="*/ 20 w 41"/>
                <a:gd name="T5" fmla="*/ 17 h 25"/>
                <a:gd name="T6" fmla="*/ 2 w 41"/>
                <a:gd name="T7" fmla="*/ 20 h 25"/>
                <a:gd name="T8" fmla="*/ 0 w 41"/>
                <a:gd name="T9" fmla="*/ 8 h 25"/>
                <a:gd name="T10" fmla="*/ 0 w 41"/>
                <a:gd name="T11" fmla="*/ 21 h 25"/>
                <a:gd name="T12" fmla="*/ 16 w 41"/>
                <a:gd name="T13" fmla="*/ 24 h 25"/>
                <a:gd name="T14" fmla="*/ 40 w 41"/>
                <a:gd name="T15" fmla="*/ 14 h 25"/>
                <a:gd name="T16" fmla="*/ 33 w 41"/>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1"/>
                <a:gd name="T28" fmla="*/ 0 h 25"/>
                <a:gd name="T29" fmla="*/ 41 w 41"/>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1" h="25">
                  <a:moveTo>
                    <a:pt x="33" y="0"/>
                  </a:moveTo>
                  <a:lnTo>
                    <a:pt x="36" y="12"/>
                  </a:lnTo>
                  <a:lnTo>
                    <a:pt x="20" y="17"/>
                  </a:lnTo>
                  <a:lnTo>
                    <a:pt x="2" y="20"/>
                  </a:lnTo>
                  <a:lnTo>
                    <a:pt x="0" y="8"/>
                  </a:lnTo>
                  <a:lnTo>
                    <a:pt x="0" y="21"/>
                  </a:lnTo>
                  <a:lnTo>
                    <a:pt x="16" y="24"/>
                  </a:lnTo>
                  <a:lnTo>
                    <a:pt x="40" y="14"/>
                  </a:lnTo>
                  <a:lnTo>
                    <a:pt x="33" y="0"/>
                  </a:lnTo>
                </a:path>
              </a:pathLst>
            </a:custGeom>
            <a:solidFill>
              <a:srgbClr val="606060"/>
            </a:solidFill>
            <a:ln w="9525" cap="rnd">
              <a:noFill/>
              <a:round/>
              <a:headEnd type="none" w="sm" len="sm"/>
              <a:tailEnd type="none" w="sm" len="sm"/>
            </a:ln>
          </p:spPr>
          <p:txBody>
            <a:bodyPr/>
            <a:lstStyle/>
            <a:p>
              <a:endParaRPr lang="es-ES"/>
            </a:p>
          </p:txBody>
        </p:sp>
        <p:sp>
          <p:nvSpPr>
            <p:cNvPr id="85324" name="Freeform 531"/>
            <p:cNvSpPr>
              <a:spLocks/>
            </p:cNvSpPr>
            <p:nvPr/>
          </p:nvSpPr>
          <p:spPr bwMode="auto">
            <a:xfrm>
              <a:off x="378" y="3135"/>
              <a:ext cx="141" cy="156"/>
            </a:xfrm>
            <a:custGeom>
              <a:avLst/>
              <a:gdLst>
                <a:gd name="T0" fmla="*/ 76 w 141"/>
                <a:gd name="T1" fmla="*/ 21 h 156"/>
                <a:gd name="T2" fmla="*/ 51 w 141"/>
                <a:gd name="T3" fmla="*/ 21 h 156"/>
                <a:gd name="T4" fmla="*/ 35 w 141"/>
                <a:gd name="T5" fmla="*/ 15 h 156"/>
                <a:gd name="T6" fmla="*/ 31 w 141"/>
                <a:gd name="T7" fmla="*/ 10 h 156"/>
                <a:gd name="T8" fmla="*/ 31 w 141"/>
                <a:gd name="T9" fmla="*/ 6 h 156"/>
                <a:gd name="T10" fmla="*/ 27 w 141"/>
                <a:gd name="T11" fmla="*/ 1 h 156"/>
                <a:gd name="T12" fmla="*/ 12 w 141"/>
                <a:gd name="T13" fmla="*/ 0 h 156"/>
                <a:gd name="T14" fmla="*/ 0 w 141"/>
                <a:gd name="T15" fmla="*/ 0 h 156"/>
                <a:gd name="T16" fmla="*/ 14 w 141"/>
                <a:gd name="T17" fmla="*/ 119 h 156"/>
                <a:gd name="T18" fmla="*/ 27 w 141"/>
                <a:gd name="T19" fmla="*/ 131 h 156"/>
                <a:gd name="T20" fmla="*/ 41 w 141"/>
                <a:gd name="T21" fmla="*/ 140 h 156"/>
                <a:gd name="T22" fmla="*/ 61 w 141"/>
                <a:gd name="T23" fmla="*/ 150 h 156"/>
                <a:gd name="T24" fmla="*/ 86 w 141"/>
                <a:gd name="T25" fmla="*/ 152 h 156"/>
                <a:gd name="T26" fmla="*/ 117 w 141"/>
                <a:gd name="T27" fmla="*/ 155 h 156"/>
                <a:gd name="T28" fmla="*/ 133 w 141"/>
                <a:gd name="T29" fmla="*/ 151 h 156"/>
                <a:gd name="T30" fmla="*/ 140 w 141"/>
                <a:gd name="T31" fmla="*/ 142 h 156"/>
                <a:gd name="T32" fmla="*/ 137 w 141"/>
                <a:gd name="T33" fmla="*/ 131 h 156"/>
                <a:gd name="T34" fmla="*/ 125 w 141"/>
                <a:gd name="T35" fmla="*/ 98 h 156"/>
                <a:gd name="T36" fmla="*/ 114 w 141"/>
                <a:gd name="T37" fmla="*/ 65 h 156"/>
                <a:gd name="T38" fmla="*/ 109 w 141"/>
                <a:gd name="T39" fmla="*/ 41 h 156"/>
                <a:gd name="T40" fmla="*/ 109 w 141"/>
                <a:gd name="T41" fmla="*/ 33 h 156"/>
                <a:gd name="T42" fmla="*/ 100 w 141"/>
                <a:gd name="T43" fmla="*/ 24 h 156"/>
                <a:gd name="T44" fmla="*/ 92 w 141"/>
                <a:gd name="T45" fmla="*/ 21 h 156"/>
                <a:gd name="T46" fmla="*/ 76 w 141"/>
                <a:gd name="T47" fmla="*/ 21 h 15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1"/>
                <a:gd name="T73" fmla="*/ 0 h 156"/>
                <a:gd name="T74" fmla="*/ 141 w 141"/>
                <a:gd name="T75" fmla="*/ 156 h 15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1" h="156">
                  <a:moveTo>
                    <a:pt x="76" y="21"/>
                  </a:moveTo>
                  <a:lnTo>
                    <a:pt x="51" y="21"/>
                  </a:lnTo>
                  <a:lnTo>
                    <a:pt x="35" y="15"/>
                  </a:lnTo>
                  <a:lnTo>
                    <a:pt x="31" y="10"/>
                  </a:lnTo>
                  <a:lnTo>
                    <a:pt x="31" y="6"/>
                  </a:lnTo>
                  <a:lnTo>
                    <a:pt x="27" y="1"/>
                  </a:lnTo>
                  <a:lnTo>
                    <a:pt x="12" y="0"/>
                  </a:lnTo>
                  <a:lnTo>
                    <a:pt x="0" y="0"/>
                  </a:lnTo>
                  <a:lnTo>
                    <a:pt x="14" y="119"/>
                  </a:lnTo>
                  <a:lnTo>
                    <a:pt x="27" y="131"/>
                  </a:lnTo>
                  <a:lnTo>
                    <a:pt x="41" y="140"/>
                  </a:lnTo>
                  <a:lnTo>
                    <a:pt x="61" y="150"/>
                  </a:lnTo>
                  <a:lnTo>
                    <a:pt x="86" y="152"/>
                  </a:lnTo>
                  <a:lnTo>
                    <a:pt x="117" y="155"/>
                  </a:lnTo>
                  <a:lnTo>
                    <a:pt x="133" y="151"/>
                  </a:lnTo>
                  <a:lnTo>
                    <a:pt x="140" y="142"/>
                  </a:lnTo>
                  <a:lnTo>
                    <a:pt x="137" y="131"/>
                  </a:lnTo>
                  <a:lnTo>
                    <a:pt x="125" y="98"/>
                  </a:lnTo>
                  <a:lnTo>
                    <a:pt x="114" y="65"/>
                  </a:lnTo>
                  <a:lnTo>
                    <a:pt x="109" y="41"/>
                  </a:lnTo>
                  <a:lnTo>
                    <a:pt x="109" y="33"/>
                  </a:lnTo>
                  <a:lnTo>
                    <a:pt x="100" y="24"/>
                  </a:lnTo>
                  <a:lnTo>
                    <a:pt x="92" y="21"/>
                  </a:lnTo>
                  <a:lnTo>
                    <a:pt x="76" y="21"/>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85325" name="Freeform 532"/>
            <p:cNvSpPr>
              <a:spLocks/>
            </p:cNvSpPr>
            <p:nvPr/>
          </p:nvSpPr>
          <p:spPr bwMode="auto">
            <a:xfrm>
              <a:off x="387" y="3146"/>
              <a:ext cx="112" cy="135"/>
            </a:xfrm>
            <a:custGeom>
              <a:avLst/>
              <a:gdLst>
                <a:gd name="T0" fmla="*/ 70 w 112"/>
                <a:gd name="T1" fmla="*/ 24 h 135"/>
                <a:gd name="T2" fmla="*/ 50 w 112"/>
                <a:gd name="T3" fmla="*/ 23 h 135"/>
                <a:gd name="T4" fmla="*/ 29 w 112"/>
                <a:gd name="T5" fmla="*/ 21 h 135"/>
                <a:gd name="T6" fmla="*/ 16 w 112"/>
                <a:gd name="T7" fmla="*/ 15 h 135"/>
                <a:gd name="T8" fmla="*/ 8 w 112"/>
                <a:gd name="T9" fmla="*/ 11 h 135"/>
                <a:gd name="T10" fmla="*/ 0 w 112"/>
                <a:gd name="T11" fmla="*/ 0 h 135"/>
                <a:gd name="T12" fmla="*/ 12 w 112"/>
                <a:gd name="T13" fmla="*/ 101 h 135"/>
                <a:gd name="T14" fmla="*/ 21 w 112"/>
                <a:gd name="T15" fmla="*/ 111 h 135"/>
                <a:gd name="T16" fmla="*/ 32 w 112"/>
                <a:gd name="T17" fmla="*/ 120 h 135"/>
                <a:gd name="T18" fmla="*/ 45 w 112"/>
                <a:gd name="T19" fmla="*/ 125 h 135"/>
                <a:gd name="T20" fmla="*/ 57 w 112"/>
                <a:gd name="T21" fmla="*/ 129 h 135"/>
                <a:gd name="T22" fmla="*/ 70 w 112"/>
                <a:gd name="T23" fmla="*/ 131 h 135"/>
                <a:gd name="T24" fmla="*/ 84 w 112"/>
                <a:gd name="T25" fmla="*/ 134 h 135"/>
                <a:gd name="T26" fmla="*/ 100 w 112"/>
                <a:gd name="T27" fmla="*/ 134 h 135"/>
                <a:gd name="T28" fmla="*/ 106 w 112"/>
                <a:gd name="T29" fmla="*/ 131 h 135"/>
                <a:gd name="T30" fmla="*/ 111 w 112"/>
                <a:gd name="T31" fmla="*/ 125 h 135"/>
                <a:gd name="T32" fmla="*/ 108 w 112"/>
                <a:gd name="T33" fmla="*/ 119 h 135"/>
                <a:gd name="T34" fmla="*/ 99 w 112"/>
                <a:gd name="T35" fmla="*/ 99 h 135"/>
                <a:gd name="T36" fmla="*/ 81 w 112"/>
                <a:gd name="T37" fmla="*/ 39 h 135"/>
                <a:gd name="T38" fmla="*/ 80 w 112"/>
                <a:gd name="T39" fmla="*/ 30 h 135"/>
                <a:gd name="T40" fmla="*/ 70 w 112"/>
                <a:gd name="T41" fmla="*/ 24 h 13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135"/>
                <a:gd name="T65" fmla="*/ 112 w 112"/>
                <a:gd name="T66" fmla="*/ 135 h 13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135">
                  <a:moveTo>
                    <a:pt x="70" y="24"/>
                  </a:moveTo>
                  <a:lnTo>
                    <a:pt x="50" y="23"/>
                  </a:lnTo>
                  <a:lnTo>
                    <a:pt x="29" y="21"/>
                  </a:lnTo>
                  <a:lnTo>
                    <a:pt x="16" y="15"/>
                  </a:lnTo>
                  <a:lnTo>
                    <a:pt x="8" y="11"/>
                  </a:lnTo>
                  <a:lnTo>
                    <a:pt x="0" y="0"/>
                  </a:lnTo>
                  <a:lnTo>
                    <a:pt x="12" y="101"/>
                  </a:lnTo>
                  <a:lnTo>
                    <a:pt x="21" y="111"/>
                  </a:lnTo>
                  <a:lnTo>
                    <a:pt x="32" y="120"/>
                  </a:lnTo>
                  <a:lnTo>
                    <a:pt x="45" y="125"/>
                  </a:lnTo>
                  <a:lnTo>
                    <a:pt x="57" y="129"/>
                  </a:lnTo>
                  <a:lnTo>
                    <a:pt x="70" y="131"/>
                  </a:lnTo>
                  <a:lnTo>
                    <a:pt x="84" y="134"/>
                  </a:lnTo>
                  <a:lnTo>
                    <a:pt x="100" y="134"/>
                  </a:lnTo>
                  <a:lnTo>
                    <a:pt x="106" y="131"/>
                  </a:lnTo>
                  <a:lnTo>
                    <a:pt x="111" y="125"/>
                  </a:lnTo>
                  <a:lnTo>
                    <a:pt x="108" y="119"/>
                  </a:lnTo>
                  <a:lnTo>
                    <a:pt x="99" y="99"/>
                  </a:lnTo>
                  <a:lnTo>
                    <a:pt x="81" y="39"/>
                  </a:lnTo>
                  <a:lnTo>
                    <a:pt x="80" y="30"/>
                  </a:lnTo>
                  <a:lnTo>
                    <a:pt x="70" y="24"/>
                  </a:lnTo>
                </a:path>
              </a:pathLst>
            </a:custGeom>
            <a:solidFill>
              <a:srgbClr val="606060"/>
            </a:solidFill>
            <a:ln w="9525" cap="rnd">
              <a:noFill/>
              <a:round/>
              <a:headEnd type="none" w="sm" len="sm"/>
              <a:tailEnd type="none" w="sm" len="sm"/>
            </a:ln>
          </p:spPr>
          <p:txBody>
            <a:bodyPr/>
            <a:lstStyle/>
            <a:p>
              <a:endParaRPr lang="es-ES"/>
            </a:p>
          </p:txBody>
        </p:sp>
        <p:sp>
          <p:nvSpPr>
            <p:cNvPr id="85326" name="Freeform 533"/>
            <p:cNvSpPr>
              <a:spLocks/>
            </p:cNvSpPr>
            <p:nvPr/>
          </p:nvSpPr>
          <p:spPr bwMode="auto">
            <a:xfrm>
              <a:off x="666" y="3408"/>
              <a:ext cx="49" cy="104"/>
            </a:xfrm>
            <a:custGeom>
              <a:avLst/>
              <a:gdLst>
                <a:gd name="T0" fmla="*/ 45 w 49"/>
                <a:gd name="T1" fmla="*/ 0 h 104"/>
                <a:gd name="T2" fmla="*/ 40 w 49"/>
                <a:gd name="T3" fmla="*/ 19 h 104"/>
                <a:gd name="T4" fmla="*/ 35 w 49"/>
                <a:gd name="T5" fmla="*/ 34 h 104"/>
                <a:gd name="T6" fmla="*/ 28 w 49"/>
                <a:gd name="T7" fmla="*/ 51 h 104"/>
                <a:gd name="T8" fmla="*/ 25 w 49"/>
                <a:gd name="T9" fmla="*/ 60 h 104"/>
                <a:gd name="T10" fmla="*/ 24 w 49"/>
                <a:gd name="T11" fmla="*/ 68 h 104"/>
                <a:gd name="T12" fmla="*/ 24 w 49"/>
                <a:gd name="T13" fmla="*/ 74 h 104"/>
                <a:gd name="T14" fmla="*/ 32 w 49"/>
                <a:gd name="T15" fmla="*/ 82 h 104"/>
                <a:gd name="T16" fmla="*/ 48 w 49"/>
                <a:gd name="T17" fmla="*/ 93 h 104"/>
                <a:gd name="T18" fmla="*/ 35 w 49"/>
                <a:gd name="T19" fmla="*/ 103 h 104"/>
                <a:gd name="T20" fmla="*/ 19 w 49"/>
                <a:gd name="T21" fmla="*/ 94 h 104"/>
                <a:gd name="T22" fmla="*/ 6 w 49"/>
                <a:gd name="T23" fmla="*/ 88 h 104"/>
                <a:gd name="T24" fmla="*/ 0 w 49"/>
                <a:gd name="T25" fmla="*/ 83 h 104"/>
                <a:gd name="T26" fmla="*/ 0 w 49"/>
                <a:gd name="T27" fmla="*/ 74 h 104"/>
                <a:gd name="T28" fmla="*/ 3 w 49"/>
                <a:gd name="T29" fmla="*/ 69 h 104"/>
                <a:gd name="T30" fmla="*/ 6 w 49"/>
                <a:gd name="T31" fmla="*/ 60 h 104"/>
                <a:gd name="T32" fmla="*/ 8 w 49"/>
                <a:gd name="T33" fmla="*/ 49 h 104"/>
                <a:gd name="T34" fmla="*/ 8 w 49"/>
                <a:gd name="T35" fmla="*/ 37 h 104"/>
                <a:gd name="T36" fmla="*/ 6 w 49"/>
                <a:gd name="T37" fmla="*/ 26 h 104"/>
                <a:gd name="T38" fmla="*/ 6 w 49"/>
                <a:gd name="T39" fmla="*/ 17 h 104"/>
                <a:gd name="T40" fmla="*/ 6 w 49"/>
                <a:gd name="T41" fmla="*/ 1 h 104"/>
                <a:gd name="T42" fmla="*/ 45 w 49"/>
                <a:gd name="T43" fmla="*/ 0 h 1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104"/>
                <a:gd name="T68" fmla="*/ 49 w 49"/>
                <a:gd name="T69" fmla="*/ 104 h 1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104">
                  <a:moveTo>
                    <a:pt x="45" y="0"/>
                  </a:moveTo>
                  <a:lnTo>
                    <a:pt x="40" y="19"/>
                  </a:lnTo>
                  <a:lnTo>
                    <a:pt x="35" y="34"/>
                  </a:lnTo>
                  <a:lnTo>
                    <a:pt x="28" y="51"/>
                  </a:lnTo>
                  <a:lnTo>
                    <a:pt x="25" y="60"/>
                  </a:lnTo>
                  <a:lnTo>
                    <a:pt x="24" y="68"/>
                  </a:lnTo>
                  <a:lnTo>
                    <a:pt x="24" y="74"/>
                  </a:lnTo>
                  <a:lnTo>
                    <a:pt x="32" y="82"/>
                  </a:lnTo>
                  <a:lnTo>
                    <a:pt x="48" y="93"/>
                  </a:lnTo>
                  <a:lnTo>
                    <a:pt x="35" y="103"/>
                  </a:lnTo>
                  <a:lnTo>
                    <a:pt x="19" y="94"/>
                  </a:lnTo>
                  <a:lnTo>
                    <a:pt x="6" y="88"/>
                  </a:lnTo>
                  <a:lnTo>
                    <a:pt x="0" y="83"/>
                  </a:lnTo>
                  <a:lnTo>
                    <a:pt x="0" y="74"/>
                  </a:lnTo>
                  <a:lnTo>
                    <a:pt x="3" y="69"/>
                  </a:lnTo>
                  <a:lnTo>
                    <a:pt x="6" y="60"/>
                  </a:lnTo>
                  <a:lnTo>
                    <a:pt x="8" y="49"/>
                  </a:lnTo>
                  <a:lnTo>
                    <a:pt x="8" y="37"/>
                  </a:lnTo>
                  <a:lnTo>
                    <a:pt x="6" y="26"/>
                  </a:lnTo>
                  <a:lnTo>
                    <a:pt x="6" y="17"/>
                  </a:lnTo>
                  <a:lnTo>
                    <a:pt x="6" y="1"/>
                  </a:lnTo>
                  <a:lnTo>
                    <a:pt x="45"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5327" name="Freeform 534"/>
            <p:cNvSpPr>
              <a:spLocks/>
            </p:cNvSpPr>
            <p:nvPr/>
          </p:nvSpPr>
          <p:spPr bwMode="auto">
            <a:xfrm>
              <a:off x="662" y="3480"/>
              <a:ext cx="73" cy="39"/>
            </a:xfrm>
            <a:custGeom>
              <a:avLst/>
              <a:gdLst>
                <a:gd name="T0" fmla="*/ 50 w 73"/>
                <a:gd name="T1" fmla="*/ 20 h 39"/>
                <a:gd name="T2" fmla="*/ 42 w 73"/>
                <a:gd name="T3" fmla="*/ 24 h 39"/>
                <a:gd name="T4" fmla="*/ 32 w 73"/>
                <a:gd name="T5" fmla="*/ 21 h 39"/>
                <a:gd name="T6" fmla="*/ 19 w 73"/>
                <a:gd name="T7" fmla="*/ 17 h 39"/>
                <a:gd name="T8" fmla="*/ 10 w 73"/>
                <a:gd name="T9" fmla="*/ 9 h 39"/>
                <a:gd name="T10" fmla="*/ 5 w 73"/>
                <a:gd name="T11" fmla="*/ 0 h 39"/>
                <a:gd name="T12" fmla="*/ 1 w 73"/>
                <a:gd name="T13" fmla="*/ 1 h 39"/>
                <a:gd name="T14" fmla="*/ 0 w 73"/>
                <a:gd name="T15" fmla="*/ 10 h 39"/>
                <a:gd name="T16" fmla="*/ 0 w 73"/>
                <a:gd name="T17" fmla="*/ 15 h 39"/>
                <a:gd name="T18" fmla="*/ 10 w 73"/>
                <a:gd name="T19" fmla="*/ 19 h 39"/>
                <a:gd name="T20" fmla="*/ 22 w 73"/>
                <a:gd name="T21" fmla="*/ 24 h 39"/>
                <a:gd name="T22" fmla="*/ 36 w 73"/>
                <a:gd name="T23" fmla="*/ 34 h 39"/>
                <a:gd name="T24" fmla="*/ 50 w 73"/>
                <a:gd name="T25" fmla="*/ 38 h 39"/>
                <a:gd name="T26" fmla="*/ 60 w 73"/>
                <a:gd name="T27" fmla="*/ 36 h 39"/>
                <a:gd name="T28" fmla="*/ 64 w 73"/>
                <a:gd name="T29" fmla="*/ 35 h 39"/>
                <a:gd name="T30" fmla="*/ 72 w 73"/>
                <a:gd name="T31" fmla="*/ 31 h 39"/>
                <a:gd name="T32" fmla="*/ 69 w 73"/>
                <a:gd name="T33" fmla="*/ 28 h 39"/>
                <a:gd name="T34" fmla="*/ 67 w 73"/>
                <a:gd name="T35" fmla="*/ 27 h 39"/>
                <a:gd name="T36" fmla="*/ 50 w 73"/>
                <a:gd name="T37" fmla="*/ 20 h 3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9"/>
                <a:gd name="T59" fmla="*/ 73 w 73"/>
                <a:gd name="T60" fmla="*/ 39 h 3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9">
                  <a:moveTo>
                    <a:pt x="50" y="20"/>
                  </a:moveTo>
                  <a:lnTo>
                    <a:pt x="42" y="24"/>
                  </a:lnTo>
                  <a:lnTo>
                    <a:pt x="32" y="21"/>
                  </a:lnTo>
                  <a:lnTo>
                    <a:pt x="19" y="17"/>
                  </a:lnTo>
                  <a:lnTo>
                    <a:pt x="10" y="9"/>
                  </a:lnTo>
                  <a:lnTo>
                    <a:pt x="5" y="0"/>
                  </a:lnTo>
                  <a:lnTo>
                    <a:pt x="1" y="1"/>
                  </a:lnTo>
                  <a:lnTo>
                    <a:pt x="0" y="10"/>
                  </a:lnTo>
                  <a:lnTo>
                    <a:pt x="0" y="15"/>
                  </a:lnTo>
                  <a:lnTo>
                    <a:pt x="10" y="19"/>
                  </a:lnTo>
                  <a:lnTo>
                    <a:pt x="22" y="24"/>
                  </a:lnTo>
                  <a:lnTo>
                    <a:pt x="36" y="34"/>
                  </a:lnTo>
                  <a:lnTo>
                    <a:pt x="50" y="38"/>
                  </a:lnTo>
                  <a:lnTo>
                    <a:pt x="60" y="36"/>
                  </a:lnTo>
                  <a:lnTo>
                    <a:pt x="64" y="35"/>
                  </a:lnTo>
                  <a:lnTo>
                    <a:pt x="72" y="31"/>
                  </a:lnTo>
                  <a:lnTo>
                    <a:pt x="69" y="28"/>
                  </a:lnTo>
                  <a:lnTo>
                    <a:pt x="67" y="27"/>
                  </a:lnTo>
                  <a:lnTo>
                    <a:pt x="50"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328" name="Freeform 535"/>
            <p:cNvSpPr>
              <a:spLocks/>
            </p:cNvSpPr>
            <p:nvPr/>
          </p:nvSpPr>
          <p:spPr bwMode="auto">
            <a:xfrm>
              <a:off x="665" y="3496"/>
              <a:ext cx="27" cy="26"/>
            </a:xfrm>
            <a:custGeom>
              <a:avLst/>
              <a:gdLst>
                <a:gd name="T0" fmla="*/ 26 w 27"/>
                <a:gd name="T1" fmla="*/ 6 h 26"/>
                <a:gd name="T2" fmla="*/ 22 w 27"/>
                <a:gd name="T3" fmla="*/ 25 h 26"/>
                <a:gd name="T4" fmla="*/ 7 w 27"/>
                <a:gd name="T5" fmla="*/ 25 h 26"/>
                <a:gd name="T6" fmla="*/ 0 w 27"/>
                <a:gd name="T7" fmla="*/ 0 h 26"/>
                <a:gd name="T8" fmla="*/ 26 w 27"/>
                <a:gd name="T9" fmla="*/ 6 h 26"/>
                <a:gd name="T10" fmla="*/ 0 60000 65536"/>
                <a:gd name="T11" fmla="*/ 0 60000 65536"/>
                <a:gd name="T12" fmla="*/ 0 60000 65536"/>
                <a:gd name="T13" fmla="*/ 0 60000 65536"/>
                <a:gd name="T14" fmla="*/ 0 60000 65536"/>
                <a:gd name="T15" fmla="*/ 0 w 27"/>
                <a:gd name="T16" fmla="*/ 0 h 26"/>
                <a:gd name="T17" fmla="*/ 27 w 27"/>
                <a:gd name="T18" fmla="*/ 26 h 26"/>
              </a:gdLst>
              <a:ahLst/>
              <a:cxnLst>
                <a:cxn ang="T10">
                  <a:pos x="T0" y="T1"/>
                </a:cxn>
                <a:cxn ang="T11">
                  <a:pos x="T2" y="T3"/>
                </a:cxn>
                <a:cxn ang="T12">
                  <a:pos x="T4" y="T5"/>
                </a:cxn>
                <a:cxn ang="T13">
                  <a:pos x="T6" y="T7"/>
                </a:cxn>
                <a:cxn ang="T14">
                  <a:pos x="T8" y="T9"/>
                </a:cxn>
              </a:cxnLst>
              <a:rect l="T15" t="T16" r="T17" b="T18"/>
              <a:pathLst>
                <a:path w="27" h="26">
                  <a:moveTo>
                    <a:pt x="26" y="6"/>
                  </a:moveTo>
                  <a:lnTo>
                    <a:pt x="22" y="25"/>
                  </a:lnTo>
                  <a:lnTo>
                    <a:pt x="7" y="25"/>
                  </a:lnTo>
                  <a:lnTo>
                    <a:pt x="0" y="0"/>
                  </a:lnTo>
                  <a:lnTo>
                    <a:pt x="26"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329" name="Freeform 536"/>
            <p:cNvSpPr>
              <a:spLocks/>
            </p:cNvSpPr>
            <p:nvPr/>
          </p:nvSpPr>
          <p:spPr bwMode="auto">
            <a:xfrm>
              <a:off x="672" y="3419"/>
              <a:ext cx="46" cy="100"/>
            </a:xfrm>
            <a:custGeom>
              <a:avLst/>
              <a:gdLst>
                <a:gd name="T0" fmla="*/ 42 w 46"/>
                <a:gd name="T1" fmla="*/ 0 h 100"/>
                <a:gd name="T2" fmla="*/ 38 w 46"/>
                <a:gd name="T3" fmla="*/ 17 h 100"/>
                <a:gd name="T4" fmla="*/ 32 w 46"/>
                <a:gd name="T5" fmla="*/ 33 h 100"/>
                <a:gd name="T6" fmla="*/ 27 w 46"/>
                <a:gd name="T7" fmla="*/ 48 h 100"/>
                <a:gd name="T8" fmla="*/ 24 w 46"/>
                <a:gd name="T9" fmla="*/ 57 h 100"/>
                <a:gd name="T10" fmla="*/ 23 w 46"/>
                <a:gd name="T11" fmla="*/ 65 h 100"/>
                <a:gd name="T12" fmla="*/ 23 w 46"/>
                <a:gd name="T13" fmla="*/ 70 h 100"/>
                <a:gd name="T14" fmla="*/ 31 w 46"/>
                <a:gd name="T15" fmla="*/ 79 h 100"/>
                <a:gd name="T16" fmla="*/ 45 w 46"/>
                <a:gd name="T17" fmla="*/ 89 h 100"/>
                <a:gd name="T18" fmla="*/ 32 w 46"/>
                <a:gd name="T19" fmla="*/ 99 h 100"/>
                <a:gd name="T20" fmla="*/ 18 w 46"/>
                <a:gd name="T21" fmla="*/ 90 h 100"/>
                <a:gd name="T22" fmla="*/ 5 w 46"/>
                <a:gd name="T23" fmla="*/ 84 h 100"/>
                <a:gd name="T24" fmla="*/ 0 w 46"/>
                <a:gd name="T25" fmla="*/ 79 h 100"/>
                <a:gd name="T26" fmla="*/ 0 w 46"/>
                <a:gd name="T27" fmla="*/ 72 h 100"/>
                <a:gd name="T28" fmla="*/ 2 w 46"/>
                <a:gd name="T29" fmla="*/ 66 h 100"/>
                <a:gd name="T30" fmla="*/ 5 w 46"/>
                <a:gd name="T31" fmla="*/ 57 h 100"/>
                <a:gd name="T32" fmla="*/ 7 w 46"/>
                <a:gd name="T33" fmla="*/ 47 h 100"/>
                <a:gd name="T34" fmla="*/ 9 w 46"/>
                <a:gd name="T35" fmla="*/ 34 h 100"/>
                <a:gd name="T36" fmla="*/ 5 w 46"/>
                <a:gd name="T37" fmla="*/ 24 h 100"/>
                <a:gd name="T38" fmla="*/ 5 w 46"/>
                <a:gd name="T39" fmla="*/ 16 h 100"/>
                <a:gd name="T40" fmla="*/ 5 w 46"/>
                <a:gd name="T41" fmla="*/ 0 h 100"/>
                <a:gd name="T42" fmla="*/ 42 w 46"/>
                <a:gd name="T43" fmla="*/ 0 h 10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6"/>
                <a:gd name="T67" fmla="*/ 0 h 100"/>
                <a:gd name="T68" fmla="*/ 46 w 46"/>
                <a:gd name="T69" fmla="*/ 100 h 10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6" h="100">
                  <a:moveTo>
                    <a:pt x="42" y="0"/>
                  </a:moveTo>
                  <a:lnTo>
                    <a:pt x="38" y="17"/>
                  </a:lnTo>
                  <a:lnTo>
                    <a:pt x="32" y="33"/>
                  </a:lnTo>
                  <a:lnTo>
                    <a:pt x="27" y="48"/>
                  </a:lnTo>
                  <a:lnTo>
                    <a:pt x="24" y="57"/>
                  </a:lnTo>
                  <a:lnTo>
                    <a:pt x="23" y="65"/>
                  </a:lnTo>
                  <a:lnTo>
                    <a:pt x="23" y="70"/>
                  </a:lnTo>
                  <a:lnTo>
                    <a:pt x="31" y="79"/>
                  </a:lnTo>
                  <a:lnTo>
                    <a:pt x="45" y="89"/>
                  </a:lnTo>
                  <a:lnTo>
                    <a:pt x="32" y="99"/>
                  </a:lnTo>
                  <a:lnTo>
                    <a:pt x="18" y="90"/>
                  </a:lnTo>
                  <a:lnTo>
                    <a:pt x="5" y="84"/>
                  </a:lnTo>
                  <a:lnTo>
                    <a:pt x="0" y="79"/>
                  </a:lnTo>
                  <a:lnTo>
                    <a:pt x="0" y="72"/>
                  </a:lnTo>
                  <a:lnTo>
                    <a:pt x="2" y="66"/>
                  </a:lnTo>
                  <a:lnTo>
                    <a:pt x="5" y="57"/>
                  </a:lnTo>
                  <a:lnTo>
                    <a:pt x="7" y="47"/>
                  </a:lnTo>
                  <a:lnTo>
                    <a:pt x="9" y="34"/>
                  </a:lnTo>
                  <a:lnTo>
                    <a:pt x="5" y="24"/>
                  </a:lnTo>
                  <a:lnTo>
                    <a:pt x="5" y="16"/>
                  </a:lnTo>
                  <a:lnTo>
                    <a:pt x="5" y="0"/>
                  </a:lnTo>
                  <a:lnTo>
                    <a:pt x="42"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5330" name="Freeform 537"/>
            <p:cNvSpPr>
              <a:spLocks/>
            </p:cNvSpPr>
            <p:nvPr/>
          </p:nvSpPr>
          <p:spPr bwMode="auto">
            <a:xfrm>
              <a:off x="666" y="3488"/>
              <a:ext cx="73" cy="40"/>
            </a:xfrm>
            <a:custGeom>
              <a:avLst/>
              <a:gdLst>
                <a:gd name="T0" fmla="*/ 50 w 73"/>
                <a:gd name="T1" fmla="*/ 20 h 40"/>
                <a:gd name="T2" fmla="*/ 42 w 73"/>
                <a:gd name="T3" fmla="*/ 25 h 40"/>
                <a:gd name="T4" fmla="*/ 32 w 73"/>
                <a:gd name="T5" fmla="*/ 23 h 40"/>
                <a:gd name="T6" fmla="*/ 19 w 73"/>
                <a:gd name="T7" fmla="*/ 17 h 40"/>
                <a:gd name="T8" fmla="*/ 10 w 73"/>
                <a:gd name="T9" fmla="*/ 10 h 40"/>
                <a:gd name="T10" fmla="*/ 5 w 73"/>
                <a:gd name="T11" fmla="*/ 0 h 40"/>
                <a:gd name="T12" fmla="*/ 1 w 73"/>
                <a:gd name="T13" fmla="*/ 1 h 40"/>
                <a:gd name="T14" fmla="*/ 0 w 73"/>
                <a:gd name="T15" fmla="*/ 10 h 40"/>
                <a:gd name="T16" fmla="*/ 0 w 73"/>
                <a:gd name="T17" fmla="*/ 16 h 40"/>
                <a:gd name="T18" fmla="*/ 10 w 73"/>
                <a:gd name="T19" fmla="*/ 20 h 40"/>
                <a:gd name="T20" fmla="*/ 22 w 73"/>
                <a:gd name="T21" fmla="*/ 25 h 40"/>
                <a:gd name="T22" fmla="*/ 36 w 73"/>
                <a:gd name="T23" fmla="*/ 35 h 40"/>
                <a:gd name="T24" fmla="*/ 50 w 73"/>
                <a:gd name="T25" fmla="*/ 39 h 40"/>
                <a:gd name="T26" fmla="*/ 60 w 73"/>
                <a:gd name="T27" fmla="*/ 37 h 40"/>
                <a:gd name="T28" fmla="*/ 64 w 73"/>
                <a:gd name="T29" fmla="*/ 36 h 40"/>
                <a:gd name="T30" fmla="*/ 72 w 73"/>
                <a:gd name="T31" fmla="*/ 32 h 40"/>
                <a:gd name="T32" fmla="*/ 69 w 73"/>
                <a:gd name="T33" fmla="*/ 29 h 40"/>
                <a:gd name="T34" fmla="*/ 67 w 73"/>
                <a:gd name="T35" fmla="*/ 27 h 40"/>
                <a:gd name="T36" fmla="*/ 50 w 73"/>
                <a:gd name="T37" fmla="*/ 20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40"/>
                <a:gd name="T59" fmla="*/ 73 w 73"/>
                <a:gd name="T60" fmla="*/ 40 h 4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40">
                  <a:moveTo>
                    <a:pt x="50" y="20"/>
                  </a:moveTo>
                  <a:lnTo>
                    <a:pt x="42" y="25"/>
                  </a:lnTo>
                  <a:lnTo>
                    <a:pt x="32" y="23"/>
                  </a:lnTo>
                  <a:lnTo>
                    <a:pt x="19" y="17"/>
                  </a:lnTo>
                  <a:lnTo>
                    <a:pt x="10" y="10"/>
                  </a:lnTo>
                  <a:lnTo>
                    <a:pt x="5" y="0"/>
                  </a:lnTo>
                  <a:lnTo>
                    <a:pt x="1" y="1"/>
                  </a:lnTo>
                  <a:lnTo>
                    <a:pt x="0" y="10"/>
                  </a:lnTo>
                  <a:lnTo>
                    <a:pt x="0" y="16"/>
                  </a:lnTo>
                  <a:lnTo>
                    <a:pt x="10" y="20"/>
                  </a:lnTo>
                  <a:lnTo>
                    <a:pt x="22" y="25"/>
                  </a:lnTo>
                  <a:lnTo>
                    <a:pt x="36" y="35"/>
                  </a:lnTo>
                  <a:lnTo>
                    <a:pt x="50" y="39"/>
                  </a:lnTo>
                  <a:lnTo>
                    <a:pt x="60" y="37"/>
                  </a:lnTo>
                  <a:lnTo>
                    <a:pt x="64" y="36"/>
                  </a:lnTo>
                  <a:lnTo>
                    <a:pt x="72" y="32"/>
                  </a:lnTo>
                  <a:lnTo>
                    <a:pt x="69" y="29"/>
                  </a:lnTo>
                  <a:lnTo>
                    <a:pt x="67" y="27"/>
                  </a:lnTo>
                  <a:lnTo>
                    <a:pt x="50"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331" name="Freeform 538"/>
            <p:cNvSpPr>
              <a:spLocks/>
            </p:cNvSpPr>
            <p:nvPr/>
          </p:nvSpPr>
          <p:spPr bwMode="auto">
            <a:xfrm>
              <a:off x="670" y="3504"/>
              <a:ext cx="27" cy="26"/>
            </a:xfrm>
            <a:custGeom>
              <a:avLst/>
              <a:gdLst>
                <a:gd name="T0" fmla="*/ 26 w 27"/>
                <a:gd name="T1" fmla="*/ 6 h 26"/>
                <a:gd name="T2" fmla="*/ 22 w 27"/>
                <a:gd name="T3" fmla="*/ 25 h 26"/>
                <a:gd name="T4" fmla="*/ 9 w 27"/>
                <a:gd name="T5" fmla="*/ 25 h 26"/>
                <a:gd name="T6" fmla="*/ 0 w 27"/>
                <a:gd name="T7" fmla="*/ 0 h 26"/>
                <a:gd name="T8" fmla="*/ 26 w 27"/>
                <a:gd name="T9" fmla="*/ 6 h 26"/>
                <a:gd name="T10" fmla="*/ 0 60000 65536"/>
                <a:gd name="T11" fmla="*/ 0 60000 65536"/>
                <a:gd name="T12" fmla="*/ 0 60000 65536"/>
                <a:gd name="T13" fmla="*/ 0 60000 65536"/>
                <a:gd name="T14" fmla="*/ 0 60000 65536"/>
                <a:gd name="T15" fmla="*/ 0 w 27"/>
                <a:gd name="T16" fmla="*/ 0 h 26"/>
                <a:gd name="T17" fmla="*/ 27 w 27"/>
                <a:gd name="T18" fmla="*/ 26 h 26"/>
              </a:gdLst>
              <a:ahLst/>
              <a:cxnLst>
                <a:cxn ang="T10">
                  <a:pos x="T0" y="T1"/>
                </a:cxn>
                <a:cxn ang="T11">
                  <a:pos x="T2" y="T3"/>
                </a:cxn>
                <a:cxn ang="T12">
                  <a:pos x="T4" y="T5"/>
                </a:cxn>
                <a:cxn ang="T13">
                  <a:pos x="T6" y="T7"/>
                </a:cxn>
                <a:cxn ang="T14">
                  <a:pos x="T8" y="T9"/>
                </a:cxn>
              </a:cxnLst>
              <a:rect l="T15" t="T16" r="T17" b="T18"/>
              <a:pathLst>
                <a:path w="27" h="26">
                  <a:moveTo>
                    <a:pt x="26" y="6"/>
                  </a:moveTo>
                  <a:lnTo>
                    <a:pt x="22" y="25"/>
                  </a:lnTo>
                  <a:lnTo>
                    <a:pt x="9" y="25"/>
                  </a:lnTo>
                  <a:lnTo>
                    <a:pt x="0" y="0"/>
                  </a:lnTo>
                  <a:lnTo>
                    <a:pt x="26"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332" name="Oval 539"/>
            <p:cNvSpPr>
              <a:spLocks noChangeArrowheads="1"/>
            </p:cNvSpPr>
            <p:nvPr/>
          </p:nvSpPr>
          <p:spPr bwMode="auto">
            <a:xfrm>
              <a:off x="519" y="3470"/>
              <a:ext cx="107" cy="46"/>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85333" name="Rectangle 540"/>
            <p:cNvSpPr>
              <a:spLocks noChangeArrowheads="1"/>
            </p:cNvSpPr>
            <p:nvPr/>
          </p:nvSpPr>
          <p:spPr bwMode="auto">
            <a:xfrm>
              <a:off x="564" y="3405"/>
              <a:ext cx="18" cy="79"/>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85334" name="Freeform 541"/>
            <p:cNvSpPr>
              <a:spLocks/>
            </p:cNvSpPr>
            <p:nvPr/>
          </p:nvSpPr>
          <p:spPr bwMode="auto">
            <a:xfrm>
              <a:off x="481" y="3343"/>
              <a:ext cx="190" cy="64"/>
            </a:xfrm>
            <a:custGeom>
              <a:avLst/>
              <a:gdLst>
                <a:gd name="T0" fmla="*/ 189 w 190"/>
                <a:gd name="T1" fmla="*/ 32 h 64"/>
                <a:gd name="T2" fmla="*/ 187 w 190"/>
                <a:gd name="T3" fmla="*/ 52 h 64"/>
                <a:gd name="T4" fmla="*/ 124 w 190"/>
                <a:gd name="T5" fmla="*/ 63 h 64"/>
                <a:gd name="T6" fmla="*/ 54 w 190"/>
                <a:gd name="T7" fmla="*/ 63 h 64"/>
                <a:gd name="T8" fmla="*/ 1 w 190"/>
                <a:gd name="T9" fmla="*/ 45 h 64"/>
                <a:gd name="T10" fmla="*/ 0 w 190"/>
                <a:gd name="T11" fmla="*/ 0 h 64"/>
                <a:gd name="T12" fmla="*/ 104 w 190"/>
                <a:gd name="T13" fmla="*/ 0 h 64"/>
                <a:gd name="T14" fmla="*/ 189 w 190"/>
                <a:gd name="T15" fmla="*/ 32 h 64"/>
                <a:gd name="T16" fmla="*/ 0 60000 65536"/>
                <a:gd name="T17" fmla="*/ 0 60000 65536"/>
                <a:gd name="T18" fmla="*/ 0 60000 65536"/>
                <a:gd name="T19" fmla="*/ 0 60000 65536"/>
                <a:gd name="T20" fmla="*/ 0 60000 65536"/>
                <a:gd name="T21" fmla="*/ 0 60000 65536"/>
                <a:gd name="T22" fmla="*/ 0 60000 65536"/>
                <a:gd name="T23" fmla="*/ 0 60000 65536"/>
                <a:gd name="T24" fmla="*/ 0 w 190"/>
                <a:gd name="T25" fmla="*/ 0 h 64"/>
                <a:gd name="T26" fmla="*/ 190 w 190"/>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0" h="64">
                  <a:moveTo>
                    <a:pt x="189" y="32"/>
                  </a:moveTo>
                  <a:lnTo>
                    <a:pt x="187" y="52"/>
                  </a:lnTo>
                  <a:lnTo>
                    <a:pt x="124" y="63"/>
                  </a:lnTo>
                  <a:lnTo>
                    <a:pt x="54" y="63"/>
                  </a:lnTo>
                  <a:lnTo>
                    <a:pt x="1" y="45"/>
                  </a:lnTo>
                  <a:lnTo>
                    <a:pt x="0" y="0"/>
                  </a:lnTo>
                  <a:lnTo>
                    <a:pt x="104" y="0"/>
                  </a:lnTo>
                  <a:lnTo>
                    <a:pt x="189"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85335" name="Freeform 542"/>
            <p:cNvSpPr>
              <a:spLocks/>
            </p:cNvSpPr>
            <p:nvPr/>
          </p:nvSpPr>
          <p:spPr bwMode="auto">
            <a:xfrm>
              <a:off x="491" y="3368"/>
              <a:ext cx="176" cy="31"/>
            </a:xfrm>
            <a:custGeom>
              <a:avLst/>
              <a:gdLst>
                <a:gd name="T0" fmla="*/ 175 w 176"/>
                <a:gd name="T1" fmla="*/ 9 h 31"/>
                <a:gd name="T2" fmla="*/ 173 w 176"/>
                <a:gd name="T3" fmla="*/ 21 h 31"/>
                <a:gd name="T4" fmla="*/ 118 w 176"/>
                <a:gd name="T5" fmla="*/ 30 h 31"/>
                <a:gd name="T6" fmla="*/ 46 w 176"/>
                <a:gd name="T7" fmla="*/ 30 h 31"/>
                <a:gd name="T8" fmla="*/ 0 w 176"/>
                <a:gd name="T9" fmla="*/ 15 h 31"/>
                <a:gd name="T10" fmla="*/ 0 w 176"/>
                <a:gd name="T11" fmla="*/ 0 h 31"/>
                <a:gd name="T12" fmla="*/ 44 w 176"/>
                <a:gd name="T13" fmla="*/ 15 h 31"/>
                <a:gd name="T14" fmla="*/ 117 w 176"/>
                <a:gd name="T15" fmla="*/ 16 h 31"/>
                <a:gd name="T16" fmla="*/ 175 w 176"/>
                <a:gd name="T17" fmla="*/ 9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6"/>
                <a:gd name="T28" fmla="*/ 0 h 31"/>
                <a:gd name="T29" fmla="*/ 176 w 176"/>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6" h="31">
                  <a:moveTo>
                    <a:pt x="175" y="9"/>
                  </a:moveTo>
                  <a:lnTo>
                    <a:pt x="173" y="21"/>
                  </a:lnTo>
                  <a:lnTo>
                    <a:pt x="118" y="30"/>
                  </a:lnTo>
                  <a:lnTo>
                    <a:pt x="46" y="30"/>
                  </a:lnTo>
                  <a:lnTo>
                    <a:pt x="0" y="15"/>
                  </a:lnTo>
                  <a:lnTo>
                    <a:pt x="0" y="0"/>
                  </a:lnTo>
                  <a:lnTo>
                    <a:pt x="44" y="15"/>
                  </a:lnTo>
                  <a:lnTo>
                    <a:pt x="117" y="16"/>
                  </a:lnTo>
                  <a:lnTo>
                    <a:pt x="175" y="9"/>
                  </a:lnTo>
                </a:path>
              </a:pathLst>
            </a:custGeom>
            <a:solidFill>
              <a:srgbClr val="606060"/>
            </a:solidFill>
            <a:ln w="9525" cap="rnd">
              <a:noFill/>
              <a:round/>
              <a:headEnd type="none" w="sm" len="sm"/>
              <a:tailEnd type="none" w="sm" len="sm"/>
            </a:ln>
          </p:spPr>
          <p:txBody>
            <a:bodyPr/>
            <a:lstStyle/>
            <a:p>
              <a:endParaRPr lang="es-ES"/>
            </a:p>
          </p:txBody>
        </p:sp>
        <p:sp>
          <p:nvSpPr>
            <p:cNvPr id="85336" name="Freeform 543"/>
            <p:cNvSpPr>
              <a:spLocks/>
            </p:cNvSpPr>
            <p:nvPr/>
          </p:nvSpPr>
          <p:spPr bwMode="auto">
            <a:xfrm>
              <a:off x="527" y="3044"/>
              <a:ext cx="82" cy="95"/>
            </a:xfrm>
            <a:custGeom>
              <a:avLst/>
              <a:gdLst>
                <a:gd name="T0" fmla="*/ 54 w 82"/>
                <a:gd name="T1" fmla="*/ 1 h 95"/>
                <a:gd name="T2" fmla="*/ 66 w 82"/>
                <a:gd name="T3" fmla="*/ 6 h 95"/>
                <a:gd name="T4" fmla="*/ 70 w 82"/>
                <a:gd name="T5" fmla="*/ 13 h 95"/>
                <a:gd name="T6" fmla="*/ 73 w 82"/>
                <a:gd name="T7" fmla="*/ 23 h 95"/>
                <a:gd name="T8" fmla="*/ 73 w 82"/>
                <a:gd name="T9" fmla="*/ 29 h 95"/>
                <a:gd name="T10" fmla="*/ 73 w 82"/>
                <a:gd name="T11" fmla="*/ 31 h 95"/>
                <a:gd name="T12" fmla="*/ 71 w 82"/>
                <a:gd name="T13" fmla="*/ 35 h 95"/>
                <a:gd name="T14" fmla="*/ 73 w 82"/>
                <a:gd name="T15" fmla="*/ 40 h 95"/>
                <a:gd name="T16" fmla="*/ 77 w 82"/>
                <a:gd name="T17" fmla="*/ 47 h 95"/>
                <a:gd name="T18" fmla="*/ 78 w 82"/>
                <a:gd name="T19" fmla="*/ 48 h 95"/>
                <a:gd name="T20" fmla="*/ 79 w 82"/>
                <a:gd name="T21" fmla="*/ 51 h 95"/>
                <a:gd name="T22" fmla="*/ 81 w 82"/>
                <a:gd name="T23" fmla="*/ 51 h 95"/>
                <a:gd name="T24" fmla="*/ 81 w 82"/>
                <a:gd name="T25" fmla="*/ 53 h 95"/>
                <a:gd name="T26" fmla="*/ 81 w 82"/>
                <a:gd name="T27" fmla="*/ 55 h 95"/>
                <a:gd name="T28" fmla="*/ 79 w 82"/>
                <a:gd name="T29" fmla="*/ 55 h 95"/>
                <a:gd name="T30" fmla="*/ 76 w 82"/>
                <a:gd name="T31" fmla="*/ 55 h 95"/>
                <a:gd name="T32" fmla="*/ 73 w 82"/>
                <a:gd name="T33" fmla="*/ 55 h 95"/>
                <a:gd name="T34" fmla="*/ 73 w 82"/>
                <a:gd name="T35" fmla="*/ 60 h 95"/>
                <a:gd name="T36" fmla="*/ 73 w 82"/>
                <a:gd name="T37" fmla="*/ 62 h 95"/>
                <a:gd name="T38" fmla="*/ 76 w 82"/>
                <a:gd name="T39" fmla="*/ 63 h 95"/>
                <a:gd name="T40" fmla="*/ 73 w 82"/>
                <a:gd name="T41" fmla="*/ 66 h 95"/>
                <a:gd name="T42" fmla="*/ 73 w 82"/>
                <a:gd name="T43" fmla="*/ 69 h 95"/>
                <a:gd name="T44" fmla="*/ 73 w 82"/>
                <a:gd name="T45" fmla="*/ 70 h 95"/>
                <a:gd name="T46" fmla="*/ 73 w 82"/>
                <a:gd name="T47" fmla="*/ 71 h 95"/>
                <a:gd name="T48" fmla="*/ 71 w 82"/>
                <a:gd name="T49" fmla="*/ 71 h 95"/>
                <a:gd name="T50" fmla="*/ 70 w 82"/>
                <a:gd name="T51" fmla="*/ 74 h 95"/>
                <a:gd name="T52" fmla="*/ 70 w 82"/>
                <a:gd name="T53" fmla="*/ 77 h 95"/>
                <a:gd name="T54" fmla="*/ 70 w 82"/>
                <a:gd name="T55" fmla="*/ 79 h 95"/>
                <a:gd name="T56" fmla="*/ 69 w 82"/>
                <a:gd name="T57" fmla="*/ 80 h 95"/>
                <a:gd name="T58" fmla="*/ 67 w 82"/>
                <a:gd name="T59" fmla="*/ 82 h 95"/>
                <a:gd name="T60" fmla="*/ 65 w 82"/>
                <a:gd name="T61" fmla="*/ 82 h 95"/>
                <a:gd name="T62" fmla="*/ 62 w 82"/>
                <a:gd name="T63" fmla="*/ 82 h 95"/>
                <a:gd name="T64" fmla="*/ 57 w 82"/>
                <a:gd name="T65" fmla="*/ 82 h 95"/>
                <a:gd name="T66" fmla="*/ 51 w 82"/>
                <a:gd name="T67" fmla="*/ 82 h 95"/>
                <a:gd name="T68" fmla="*/ 42 w 82"/>
                <a:gd name="T69" fmla="*/ 94 h 95"/>
                <a:gd name="T70" fmla="*/ 9 w 82"/>
                <a:gd name="T71" fmla="*/ 79 h 95"/>
                <a:gd name="T72" fmla="*/ 12 w 82"/>
                <a:gd name="T73" fmla="*/ 73 h 95"/>
                <a:gd name="T74" fmla="*/ 15 w 82"/>
                <a:gd name="T75" fmla="*/ 70 h 95"/>
                <a:gd name="T76" fmla="*/ 15 w 82"/>
                <a:gd name="T77" fmla="*/ 62 h 95"/>
                <a:gd name="T78" fmla="*/ 0 w 82"/>
                <a:gd name="T79" fmla="*/ 48 h 95"/>
                <a:gd name="T80" fmla="*/ 0 w 82"/>
                <a:gd name="T81" fmla="*/ 17 h 95"/>
                <a:gd name="T82" fmla="*/ 7 w 82"/>
                <a:gd name="T83" fmla="*/ 8 h 95"/>
                <a:gd name="T84" fmla="*/ 18 w 82"/>
                <a:gd name="T85" fmla="*/ 3 h 95"/>
                <a:gd name="T86" fmla="*/ 28 w 82"/>
                <a:gd name="T87" fmla="*/ 0 h 95"/>
                <a:gd name="T88" fmla="*/ 42 w 82"/>
                <a:gd name="T89" fmla="*/ 0 h 95"/>
                <a:gd name="T90" fmla="*/ 54 w 82"/>
                <a:gd name="T91" fmla="*/ 1 h 9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2"/>
                <a:gd name="T139" fmla="*/ 0 h 95"/>
                <a:gd name="T140" fmla="*/ 82 w 82"/>
                <a:gd name="T141" fmla="*/ 95 h 9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2" h="95">
                  <a:moveTo>
                    <a:pt x="54" y="1"/>
                  </a:moveTo>
                  <a:lnTo>
                    <a:pt x="66" y="6"/>
                  </a:lnTo>
                  <a:lnTo>
                    <a:pt x="70" y="13"/>
                  </a:lnTo>
                  <a:lnTo>
                    <a:pt x="73" y="23"/>
                  </a:lnTo>
                  <a:lnTo>
                    <a:pt x="73" y="29"/>
                  </a:lnTo>
                  <a:lnTo>
                    <a:pt x="73" y="31"/>
                  </a:lnTo>
                  <a:lnTo>
                    <a:pt x="71" y="35"/>
                  </a:lnTo>
                  <a:lnTo>
                    <a:pt x="73" y="40"/>
                  </a:lnTo>
                  <a:lnTo>
                    <a:pt x="77" y="47"/>
                  </a:lnTo>
                  <a:lnTo>
                    <a:pt x="78" y="48"/>
                  </a:lnTo>
                  <a:lnTo>
                    <a:pt x="79" y="51"/>
                  </a:lnTo>
                  <a:lnTo>
                    <a:pt x="81" y="51"/>
                  </a:lnTo>
                  <a:lnTo>
                    <a:pt x="81" y="53"/>
                  </a:lnTo>
                  <a:lnTo>
                    <a:pt x="81" y="55"/>
                  </a:lnTo>
                  <a:lnTo>
                    <a:pt x="79" y="55"/>
                  </a:lnTo>
                  <a:lnTo>
                    <a:pt x="76" y="55"/>
                  </a:lnTo>
                  <a:lnTo>
                    <a:pt x="73" y="55"/>
                  </a:lnTo>
                  <a:lnTo>
                    <a:pt x="73" y="60"/>
                  </a:lnTo>
                  <a:lnTo>
                    <a:pt x="73" y="62"/>
                  </a:lnTo>
                  <a:lnTo>
                    <a:pt x="76" y="63"/>
                  </a:lnTo>
                  <a:lnTo>
                    <a:pt x="73" y="66"/>
                  </a:lnTo>
                  <a:lnTo>
                    <a:pt x="73" y="69"/>
                  </a:lnTo>
                  <a:lnTo>
                    <a:pt x="73" y="70"/>
                  </a:lnTo>
                  <a:lnTo>
                    <a:pt x="73" y="71"/>
                  </a:lnTo>
                  <a:lnTo>
                    <a:pt x="71" y="71"/>
                  </a:lnTo>
                  <a:lnTo>
                    <a:pt x="70" y="74"/>
                  </a:lnTo>
                  <a:lnTo>
                    <a:pt x="70" y="77"/>
                  </a:lnTo>
                  <a:lnTo>
                    <a:pt x="70" y="79"/>
                  </a:lnTo>
                  <a:lnTo>
                    <a:pt x="69" y="80"/>
                  </a:lnTo>
                  <a:lnTo>
                    <a:pt x="67" y="82"/>
                  </a:lnTo>
                  <a:lnTo>
                    <a:pt x="65" y="82"/>
                  </a:lnTo>
                  <a:lnTo>
                    <a:pt x="62" y="82"/>
                  </a:lnTo>
                  <a:lnTo>
                    <a:pt x="57" y="82"/>
                  </a:lnTo>
                  <a:lnTo>
                    <a:pt x="51" y="82"/>
                  </a:lnTo>
                  <a:lnTo>
                    <a:pt x="42" y="94"/>
                  </a:lnTo>
                  <a:lnTo>
                    <a:pt x="9" y="79"/>
                  </a:lnTo>
                  <a:lnTo>
                    <a:pt x="12" y="73"/>
                  </a:lnTo>
                  <a:lnTo>
                    <a:pt x="15" y="70"/>
                  </a:lnTo>
                  <a:lnTo>
                    <a:pt x="15" y="62"/>
                  </a:lnTo>
                  <a:lnTo>
                    <a:pt x="0" y="48"/>
                  </a:lnTo>
                  <a:lnTo>
                    <a:pt x="0" y="17"/>
                  </a:lnTo>
                  <a:lnTo>
                    <a:pt x="7" y="8"/>
                  </a:lnTo>
                  <a:lnTo>
                    <a:pt x="18" y="3"/>
                  </a:lnTo>
                  <a:lnTo>
                    <a:pt x="28" y="0"/>
                  </a:lnTo>
                  <a:lnTo>
                    <a:pt x="42" y="0"/>
                  </a:lnTo>
                  <a:lnTo>
                    <a:pt x="54" y="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5337" name="Freeform 544"/>
            <p:cNvSpPr>
              <a:spLocks/>
            </p:cNvSpPr>
            <p:nvPr/>
          </p:nvSpPr>
          <p:spPr bwMode="auto">
            <a:xfrm>
              <a:off x="583" y="3073"/>
              <a:ext cx="27" cy="1"/>
            </a:xfrm>
            <a:custGeom>
              <a:avLst/>
              <a:gdLst>
                <a:gd name="T0" fmla="*/ 26 w 27"/>
                <a:gd name="T1" fmla="*/ 0 h 1"/>
                <a:gd name="T2" fmla="*/ 21 w 27"/>
                <a:gd name="T3" fmla="*/ 0 h 1"/>
                <a:gd name="T4" fmla="*/ 18 w 27"/>
                <a:gd name="T5" fmla="*/ 0 h 1"/>
                <a:gd name="T6" fmla="*/ 12 w 27"/>
                <a:gd name="T7" fmla="*/ 0 h 1"/>
                <a:gd name="T8" fmla="*/ 2 w 27"/>
                <a:gd name="T9" fmla="*/ 0 h 1"/>
                <a:gd name="T10" fmla="*/ 0 w 27"/>
                <a:gd name="T11" fmla="*/ 0 h 1"/>
                <a:gd name="T12" fmla="*/ 6 w 27"/>
                <a:gd name="T13" fmla="*/ 0 h 1"/>
                <a:gd name="T14" fmla="*/ 10 w 27"/>
                <a:gd name="T15" fmla="*/ 0 h 1"/>
                <a:gd name="T16" fmla="*/ 13 w 27"/>
                <a:gd name="T17" fmla="*/ 0 h 1"/>
                <a:gd name="T18" fmla="*/ 18 w 27"/>
                <a:gd name="T19" fmla="*/ 0 h 1"/>
                <a:gd name="T20" fmla="*/ 21 w 27"/>
                <a:gd name="T21" fmla="*/ 0 h 1"/>
                <a:gd name="T22" fmla="*/ 26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26" y="0"/>
                  </a:moveTo>
                  <a:lnTo>
                    <a:pt x="21" y="0"/>
                  </a:lnTo>
                  <a:lnTo>
                    <a:pt x="18" y="0"/>
                  </a:lnTo>
                  <a:lnTo>
                    <a:pt x="12" y="0"/>
                  </a:lnTo>
                  <a:lnTo>
                    <a:pt x="2" y="0"/>
                  </a:lnTo>
                  <a:lnTo>
                    <a:pt x="0" y="0"/>
                  </a:lnTo>
                  <a:lnTo>
                    <a:pt x="6" y="0"/>
                  </a:lnTo>
                  <a:lnTo>
                    <a:pt x="10" y="0"/>
                  </a:lnTo>
                  <a:lnTo>
                    <a:pt x="13" y="0"/>
                  </a:lnTo>
                  <a:lnTo>
                    <a:pt x="18" y="0"/>
                  </a:lnTo>
                  <a:lnTo>
                    <a:pt x="21" y="0"/>
                  </a:lnTo>
                  <a:lnTo>
                    <a:pt x="26" y="0"/>
                  </a:lnTo>
                </a:path>
              </a:pathLst>
            </a:custGeom>
            <a:solidFill>
              <a:srgbClr val="201000"/>
            </a:solidFill>
            <a:ln w="9525" cap="rnd">
              <a:noFill/>
              <a:round/>
              <a:headEnd type="none" w="sm" len="sm"/>
              <a:tailEnd type="none" w="sm" len="sm"/>
            </a:ln>
          </p:spPr>
          <p:txBody>
            <a:bodyPr/>
            <a:lstStyle/>
            <a:p>
              <a:endParaRPr lang="es-ES"/>
            </a:p>
          </p:txBody>
        </p:sp>
        <p:sp>
          <p:nvSpPr>
            <p:cNvPr id="85338" name="Freeform 545"/>
            <p:cNvSpPr>
              <a:spLocks/>
            </p:cNvSpPr>
            <p:nvPr/>
          </p:nvSpPr>
          <p:spPr bwMode="auto">
            <a:xfrm>
              <a:off x="604" y="3095"/>
              <a:ext cx="1" cy="26"/>
            </a:xfrm>
            <a:custGeom>
              <a:avLst/>
              <a:gdLst>
                <a:gd name="T0" fmla="*/ 0 w 1"/>
                <a:gd name="T1" fmla="*/ 0 h 26"/>
                <a:gd name="T2" fmla="*/ 0 w 1"/>
                <a:gd name="T3" fmla="*/ 25 h 26"/>
                <a:gd name="T4" fmla="*/ 0 w 1"/>
                <a:gd name="T5" fmla="*/ 0 h 26"/>
                <a:gd name="T6" fmla="*/ 0 60000 65536"/>
                <a:gd name="T7" fmla="*/ 0 60000 65536"/>
                <a:gd name="T8" fmla="*/ 0 60000 65536"/>
                <a:gd name="T9" fmla="*/ 0 w 1"/>
                <a:gd name="T10" fmla="*/ 0 h 26"/>
                <a:gd name="T11" fmla="*/ 1 w 1"/>
                <a:gd name="T12" fmla="*/ 26 h 26"/>
              </a:gdLst>
              <a:ahLst/>
              <a:cxnLst>
                <a:cxn ang="T6">
                  <a:pos x="T0" y="T1"/>
                </a:cxn>
                <a:cxn ang="T7">
                  <a:pos x="T2" y="T3"/>
                </a:cxn>
                <a:cxn ang="T8">
                  <a:pos x="T4" y="T5"/>
                </a:cxn>
              </a:cxnLst>
              <a:rect l="T9" t="T10" r="T11" b="T12"/>
              <a:pathLst>
                <a:path w="1" h="26">
                  <a:moveTo>
                    <a:pt x="0" y="0"/>
                  </a:moveTo>
                  <a:lnTo>
                    <a:pt x="0"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339" name="Freeform 546"/>
            <p:cNvSpPr>
              <a:spLocks/>
            </p:cNvSpPr>
            <p:nvPr/>
          </p:nvSpPr>
          <p:spPr bwMode="auto">
            <a:xfrm>
              <a:off x="553" y="3076"/>
              <a:ext cx="28" cy="26"/>
            </a:xfrm>
            <a:custGeom>
              <a:avLst/>
              <a:gdLst>
                <a:gd name="T0" fmla="*/ 27 w 28"/>
                <a:gd name="T1" fmla="*/ 5 h 26"/>
                <a:gd name="T2" fmla="*/ 22 w 28"/>
                <a:gd name="T3" fmla="*/ 0 h 26"/>
                <a:gd name="T4" fmla="*/ 15 w 28"/>
                <a:gd name="T5" fmla="*/ 0 h 26"/>
                <a:gd name="T6" fmla="*/ 5 w 28"/>
                <a:gd name="T7" fmla="*/ 0 h 26"/>
                <a:gd name="T8" fmla="*/ 2 w 28"/>
                <a:gd name="T9" fmla="*/ 2 h 26"/>
                <a:gd name="T10" fmla="*/ 2 w 28"/>
                <a:gd name="T11" fmla="*/ 6 h 26"/>
                <a:gd name="T12" fmla="*/ 2 w 28"/>
                <a:gd name="T13" fmla="*/ 10 h 26"/>
                <a:gd name="T14" fmla="*/ 2 w 28"/>
                <a:gd name="T15" fmla="*/ 11 h 26"/>
                <a:gd name="T16" fmla="*/ 2 w 28"/>
                <a:gd name="T17" fmla="*/ 14 h 26"/>
                <a:gd name="T18" fmla="*/ 2 w 28"/>
                <a:gd name="T19" fmla="*/ 18 h 26"/>
                <a:gd name="T20" fmla="*/ 9 w 28"/>
                <a:gd name="T21" fmla="*/ 22 h 26"/>
                <a:gd name="T22" fmla="*/ 12 w 28"/>
                <a:gd name="T23" fmla="*/ 22 h 26"/>
                <a:gd name="T24" fmla="*/ 18 w 28"/>
                <a:gd name="T25" fmla="*/ 22 h 26"/>
                <a:gd name="T26" fmla="*/ 12 w 28"/>
                <a:gd name="T27" fmla="*/ 25 h 26"/>
                <a:gd name="T28" fmla="*/ 5 w 28"/>
                <a:gd name="T29" fmla="*/ 22 h 26"/>
                <a:gd name="T30" fmla="*/ 2 w 28"/>
                <a:gd name="T31" fmla="*/ 18 h 26"/>
                <a:gd name="T32" fmla="*/ 2 w 28"/>
                <a:gd name="T33" fmla="*/ 13 h 26"/>
                <a:gd name="T34" fmla="*/ 0 w 28"/>
                <a:gd name="T35" fmla="*/ 8 h 26"/>
                <a:gd name="T36" fmla="*/ 0 w 28"/>
                <a:gd name="T37" fmla="*/ 6 h 26"/>
                <a:gd name="T38" fmla="*/ 2 w 28"/>
                <a:gd name="T39" fmla="*/ 1 h 26"/>
                <a:gd name="T40" fmla="*/ 2 w 28"/>
                <a:gd name="T41" fmla="*/ 0 h 26"/>
                <a:gd name="T42" fmla="*/ 12 w 28"/>
                <a:gd name="T43" fmla="*/ 0 h 26"/>
                <a:gd name="T44" fmla="*/ 22 w 28"/>
                <a:gd name="T45" fmla="*/ 0 h 26"/>
                <a:gd name="T46" fmla="*/ 27 w 28"/>
                <a:gd name="T47" fmla="*/ 0 h 26"/>
                <a:gd name="T48" fmla="*/ 27 w 28"/>
                <a:gd name="T49" fmla="*/ 5 h 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
                <a:gd name="T76" fmla="*/ 0 h 26"/>
                <a:gd name="T77" fmla="*/ 28 w 28"/>
                <a:gd name="T78" fmla="*/ 26 h 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 h="26">
                  <a:moveTo>
                    <a:pt x="27" y="5"/>
                  </a:moveTo>
                  <a:lnTo>
                    <a:pt x="22" y="0"/>
                  </a:lnTo>
                  <a:lnTo>
                    <a:pt x="15" y="0"/>
                  </a:lnTo>
                  <a:lnTo>
                    <a:pt x="5" y="0"/>
                  </a:lnTo>
                  <a:lnTo>
                    <a:pt x="2" y="2"/>
                  </a:lnTo>
                  <a:lnTo>
                    <a:pt x="2" y="6"/>
                  </a:lnTo>
                  <a:lnTo>
                    <a:pt x="2" y="10"/>
                  </a:lnTo>
                  <a:lnTo>
                    <a:pt x="2" y="11"/>
                  </a:lnTo>
                  <a:lnTo>
                    <a:pt x="2" y="14"/>
                  </a:lnTo>
                  <a:lnTo>
                    <a:pt x="2" y="18"/>
                  </a:lnTo>
                  <a:lnTo>
                    <a:pt x="9" y="22"/>
                  </a:lnTo>
                  <a:lnTo>
                    <a:pt x="12" y="22"/>
                  </a:lnTo>
                  <a:lnTo>
                    <a:pt x="18" y="22"/>
                  </a:lnTo>
                  <a:lnTo>
                    <a:pt x="12" y="25"/>
                  </a:lnTo>
                  <a:lnTo>
                    <a:pt x="5" y="22"/>
                  </a:lnTo>
                  <a:lnTo>
                    <a:pt x="2" y="18"/>
                  </a:lnTo>
                  <a:lnTo>
                    <a:pt x="2" y="13"/>
                  </a:lnTo>
                  <a:lnTo>
                    <a:pt x="0" y="8"/>
                  </a:lnTo>
                  <a:lnTo>
                    <a:pt x="0" y="6"/>
                  </a:lnTo>
                  <a:lnTo>
                    <a:pt x="2" y="1"/>
                  </a:lnTo>
                  <a:lnTo>
                    <a:pt x="2" y="0"/>
                  </a:lnTo>
                  <a:lnTo>
                    <a:pt x="12" y="0"/>
                  </a:lnTo>
                  <a:lnTo>
                    <a:pt x="22" y="0"/>
                  </a:lnTo>
                  <a:lnTo>
                    <a:pt x="27" y="0"/>
                  </a:lnTo>
                  <a:lnTo>
                    <a:pt x="27" y="5"/>
                  </a:lnTo>
                </a:path>
              </a:pathLst>
            </a:custGeom>
            <a:solidFill>
              <a:srgbClr val="402000"/>
            </a:solidFill>
            <a:ln w="9525" cap="rnd">
              <a:noFill/>
              <a:round/>
              <a:headEnd type="none" w="sm" len="sm"/>
              <a:tailEnd type="none" w="sm" len="sm"/>
            </a:ln>
          </p:spPr>
          <p:txBody>
            <a:bodyPr/>
            <a:lstStyle/>
            <a:p>
              <a:endParaRPr lang="es-ES"/>
            </a:p>
          </p:txBody>
        </p:sp>
        <p:sp>
          <p:nvSpPr>
            <p:cNvPr id="85340" name="Freeform 547"/>
            <p:cNvSpPr>
              <a:spLocks/>
            </p:cNvSpPr>
            <p:nvPr/>
          </p:nvSpPr>
          <p:spPr bwMode="auto">
            <a:xfrm>
              <a:off x="518" y="3037"/>
              <a:ext cx="87" cy="84"/>
            </a:xfrm>
            <a:custGeom>
              <a:avLst/>
              <a:gdLst>
                <a:gd name="T0" fmla="*/ 79 w 87"/>
                <a:gd name="T1" fmla="*/ 31 h 84"/>
                <a:gd name="T2" fmla="*/ 75 w 87"/>
                <a:gd name="T3" fmla="*/ 30 h 84"/>
                <a:gd name="T4" fmla="*/ 59 w 87"/>
                <a:gd name="T5" fmla="*/ 33 h 84"/>
                <a:gd name="T6" fmla="*/ 71 w 87"/>
                <a:gd name="T7" fmla="*/ 26 h 84"/>
                <a:gd name="T8" fmla="*/ 56 w 87"/>
                <a:gd name="T9" fmla="*/ 33 h 84"/>
                <a:gd name="T10" fmla="*/ 52 w 87"/>
                <a:gd name="T11" fmla="*/ 38 h 84"/>
                <a:gd name="T12" fmla="*/ 50 w 87"/>
                <a:gd name="T13" fmla="*/ 38 h 84"/>
                <a:gd name="T14" fmla="*/ 50 w 87"/>
                <a:gd name="T15" fmla="*/ 41 h 84"/>
                <a:gd name="T16" fmla="*/ 45 w 87"/>
                <a:gd name="T17" fmla="*/ 42 h 84"/>
                <a:gd name="T18" fmla="*/ 55 w 87"/>
                <a:gd name="T19" fmla="*/ 45 h 84"/>
                <a:gd name="T20" fmla="*/ 44 w 87"/>
                <a:gd name="T21" fmla="*/ 45 h 84"/>
                <a:gd name="T22" fmla="*/ 44 w 87"/>
                <a:gd name="T23" fmla="*/ 47 h 84"/>
                <a:gd name="T24" fmla="*/ 45 w 87"/>
                <a:gd name="T25" fmla="*/ 50 h 84"/>
                <a:gd name="T26" fmla="*/ 52 w 87"/>
                <a:gd name="T27" fmla="*/ 52 h 84"/>
                <a:gd name="T28" fmla="*/ 35 w 87"/>
                <a:gd name="T29" fmla="*/ 51 h 84"/>
                <a:gd name="T30" fmla="*/ 34 w 87"/>
                <a:gd name="T31" fmla="*/ 53 h 84"/>
                <a:gd name="T32" fmla="*/ 34 w 87"/>
                <a:gd name="T33" fmla="*/ 59 h 84"/>
                <a:gd name="T34" fmla="*/ 43 w 87"/>
                <a:gd name="T35" fmla="*/ 61 h 84"/>
                <a:gd name="T36" fmla="*/ 32 w 87"/>
                <a:gd name="T37" fmla="*/ 61 h 84"/>
                <a:gd name="T38" fmla="*/ 41 w 87"/>
                <a:gd name="T39" fmla="*/ 65 h 84"/>
                <a:gd name="T40" fmla="*/ 39 w 87"/>
                <a:gd name="T41" fmla="*/ 68 h 84"/>
                <a:gd name="T42" fmla="*/ 35 w 87"/>
                <a:gd name="T43" fmla="*/ 71 h 84"/>
                <a:gd name="T44" fmla="*/ 43 w 87"/>
                <a:gd name="T45" fmla="*/ 75 h 84"/>
                <a:gd name="T46" fmla="*/ 30 w 87"/>
                <a:gd name="T47" fmla="*/ 73 h 84"/>
                <a:gd name="T48" fmla="*/ 32 w 87"/>
                <a:gd name="T49" fmla="*/ 76 h 84"/>
                <a:gd name="T50" fmla="*/ 31 w 87"/>
                <a:gd name="T51" fmla="*/ 76 h 84"/>
                <a:gd name="T52" fmla="*/ 28 w 87"/>
                <a:gd name="T53" fmla="*/ 80 h 84"/>
                <a:gd name="T54" fmla="*/ 27 w 87"/>
                <a:gd name="T55" fmla="*/ 80 h 84"/>
                <a:gd name="T56" fmla="*/ 20 w 87"/>
                <a:gd name="T57" fmla="*/ 76 h 84"/>
                <a:gd name="T58" fmla="*/ 11 w 87"/>
                <a:gd name="T59" fmla="*/ 75 h 84"/>
                <a:gd name="T60" fmla="*/ 14 w 87"/>
                <a:gd name="T61" fmla="*/ 71 h 84"/>
                <a:gd name="T62" fmla="*/ 10 w 87"/>
                <a:gd name="T63" fmla="*/ 62 h 84"/>
                <a:gd name="T64" fmla="*/ 0 w 87"/>
                <a:gd name="T65" fmla="*/ 42 h 84"/>
                <a:gd name="T66" fmla="*/ 1 w 87"/>
                <a:gd name="T67" fmla="*/ 21 h 84"/>
                <a:gd name="T68" fmla="*/ 8 w 87"/>
                <a:gd name="T69" fmla="*/ 11 h 84"/>
                <a:gd name="T70" fmla="*/ 20 w 87"/>
                <a:gd name="T71" fmla="*/ 1 h 84"/>
                <a:gd name="T72" fmla="*/ 41 w 87"/>
                <a:gd name="T73" fmla="*/ 0 h 84"/>
                <a:gd name="T74" fmla="*/ 62 w 87"/>
                <a:gd name="T75" fmla="*/ 1 h 84"/>
                <a:gd name="T76" fmla="*/ 78 w 87"/>
                <a:gd name="T77" fmla="*/ 9 h 84"/>
                <a:gd name="T78" fmla="*/ 86 w 87"/>
                <a:gd name="T79" fmla="*/ 22 h 8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7"/>
                <a:gd name="T121" fmla="*/ 0 h 84"/>
                <a:gd name="T122" fmla="*/ 87 w 87"/>
                <a:gd name="T123" fmla="*/ 84 h 8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7" h="84">
                  <a:moveTo>
                    <a:pt x="86" y="22"/>
                  </a:moveTo>
                  <a:lnTo>
                    <a:pt x="79" y="31"/>
                  </a:lnTo>
                  <a:lnTo>
                    <a:pt x="71" y="34"/>
                  </a:lnTo>
                  <a:lnTo>
                    <a:pt x="75" y="30"/>
                  </a:lnTo>
                  <a:lnTo>
                    <a:pt x="67" y="31"/>
                  </a:lnTo>
                  <a:lnTo>
                    <a:pt x="59" y="33"/>
                  </a:lnTo>
                  <a:lnTo>
                    <a:pt x="67" y="30"/>
                  </a:lnTo>
                  <a:lnTo>
                    <a:pt x="71" y="26"/>
                  </a:lnTo>
                  <a:lnTo>
                    <a:pt x="61" y="31"/>
                  </a:lnTo>
                  <a:lnTo>
                    <a:pt x="56" y="33"/>
                  </a:lnTo>
                  <a:lnTo>
                    <a:pt x="49" y="34"/>
                  </a:lnTo>
                  <a:lnTo>
                    <a:pt x="52" y="38"/>
                  </a:lnTo>
                  <a:lnTo>
                    <a:pt x="55" y="38"/>
                  </a:lnTo>
                  <a:lnTo>
                    <a:pt x="50" y="38"/>
                  </a:lnTo>
                  <a:lnTo>
                    <a:pt x="45" y="38"/>
                  </a:lnTo>
                  <a:lnTo>
                    <a:pt x="50" y="41"/>
                  </a:lnTo>
                  <a:lnTo>
                    <a:pt x="55" y="43"/>
                  </a:lnTo>
                  <a:lnTo>
                    <a:pt x="45" y="42"/>
                  </a:lnTo>
                  <a:lnTo>
                    <a:pt x="52" y="44"/>
                  </a:lnTo>
                  <a:lnTo>
                    <a:pt x="55" y="45"/>
                  </a:lnTo>
                  <a:lnTo>
                    <a:pt x="50" y="45"/>
                  </a:lnTo>
                  <a:lnTo>
                    <a:pt x="44" y="45"/>
                  </a:lnTo>
                  <a:lnTo>
                    <a:pt x="52" y="48"/>
                  </a:lnTo>
                  <a:lnTo>
                    <a:pt x="44" y="47"/>
                  </a:lnTo>
                  <a:lnTo>
                    <a:pt x="43" y="46"/>
                  </a:lnTo>
                  <a:lnTo>
                    <a:pt x="45" y="50"/>
                  </a:lnTo>
                  <a:lnTo>
                    <a:pt x="49" y="51"/>
                  </a:lnTo>
                  <a:lnTo>
                    <a:pt x="52" y="52"/>
                  </a:lnTo>
                  <a:lnTo>
                    <a:pt x="43" y="52"/>
                  </a:lnTo>
                  <a:lnTo>
                    <a:pt x="35" y="51"/>
                  </a:lnTo>
                  <a:lnTo>
                    <a:pt x="32" y="50"/>
                  </a:lnTo>
                  <a:lnTo>
                    <a:pt x="34" y="53"/>
                  </a:lnTo>
                  <a:lnTo>
                    <a:pt x="31" y="54"/>
                  </a:lnTo>
                  <a:lnTo>
                    <a:pt x="34" y="59"/>
                  </a:lnTo>
                  <a:lnTo>
                    <a:pt x="38" y="60"/>
                  </a:lnTo>
                  <a:lnTo>
                    <a:pt x="43" y="61"/>
                  </a:lnTo>
                  <a:lnTo>
                    <a:pt x="39" y="61"/>
                  </a:lnTo>
                  <a:lnTo>
                    <a:pt x="32" y="61"/>
                  </a:lnTo>
                  <a:lnTo>
                    <a:pt x="36" y="63"/>
                  </a:lnTo>
                  <a:lnTo>
                    <a:pt x="41" y="65"/>
                  </a:lnTo>
                  <a:lnTo>
                    <a:pt x="46" y="68"/>
                  </a:lnTo>
                  <a:lnTo>
                    <a:pt x="39" y="68"/>
                  </a:lnTo>
                  <a:lnTo>
                    <a:pt x="33" y="68"/>
                  </a:lnTo>
                  <a:lnTo>
                    <a:pt x="35" y="71"/>
                  </a:lnTo>
                  <a:lnTo>
                    <a:pt x="38" y="73"/>
                  </a:lnTo>
                  <a:lnTo>
                    <a:pt x="43" y="75"/>
                  </a:lnTo>
                  <a:lnTo>
                    <a:pt x="36" y="75"/>
                  </a:lnTo>
                  <a:lnTo>
                    <a:pt x="30" y="73"/>
                  </a:lnTo>
                  <a:lnTo>
                    <a:pt x="28" y="71"/>
                  </a:lnTo>
                  <a:lnTo>
                    <a:pt x="32" y="76"/>
                  </a:lnTo>
                  <a:lnTo>
                    <a:pt x="38" y="76"/>
                  </a:lnTo>
                  <a:lnTo>
                    <a:pt x="31" y="76"/>
                  </a:lnTo>
                  <a:lnTo>
                    <a:pt x="27" y="76"/>
                  </a:lnTo>
                  <a:lnTo>
                    <a:pt x="28" y="80"/>
                  </a:lnTo>
                  <a:lnTo>
                    <a:pt x="31" y="83"/>
                  </a:lnTo>
                  <a:lnTo>
                    <a:pt x="27" y="80"/>
                  </a:lnTo>
                  <a:lnTo>
                    <a:pt x="21" y="76"/>
                  </a:lnTo>
                  <a:lnTo>
                    <a:pt x="20" y="76"/>
                  </a:lnTo>
                  <a:lnTo>
                    <a:pt x="16" y="76"/>
                  </a:lnTo>
                  <a:lnTo>
                    <a:pt x="11" y="75"/>
                  </a:lnTo>
                  <a:lnTo>
                    <a:pt x="14" y="75"/>
                  </a:lnTo>
                  <a:lnTo>
                    <a:pt x="14" y="71"/>
                  </a:lnTo>
                  <a:lnTo>
                    <a:pt x="14" y="68"/>
                  </a:lnTo>
                  <a:lnTo>
                    <a:pt x="10" y="62"/>
                  </a:lnTo>
                  <a:lnTo>
                    <a:pt x="3" y="55"/>
                  </a:lnTo>
                  <a:lnTo>
                    <a:pt x="0" y="42"/>
                  </a:lnTo>
                  <a:lnTo>
                    <a:pt x="0" y="30"/>
                  </a:lnTo>
                  <a:lnTo>
                    <a:pt x="1" y="21"/>
                  </a:lnTo>
                  <a:lnTo>
                    <a:pt x="8" y="16"/>
                  </a:lnTo>
                  <a:lnTo>
                    <a:pt x="8" y="11"/>
                  </a:lnTo>
                  <a:lnTo>
                    <a:pt x="12" y="6"/>
                  </a:lnTo>
                  <a:lnTo>
                    <a:pt x="20" y="1"/>
                  </a:lnTo>
                  <a:lnTo>
                    <a:pt x="29" y="0"/>
                  </a:lnTo>
                  <a:lnTo>
                    <a:pt x="41" y="0"/>
                  </a:lnTo>
                  <a:lnTo>
                    <a:pt x="52" y="0"/>
                  </a:lnTo>
                  <a:lnTo>
                    <a:pt x="62" y="1"/>
                  </a:lnTo>
                  <a:lnTo>
                    <a:pt x="71" y="6"/>
                  </a:lnTo>
                  <a:lnTo>
                    <a:pt x="78" y="9"/>
                  </a:lnTo>
                  <a:lnTo>
                    <a:pt x="83" y="12"/>
                  </a:lnTo>
                  <a:lnTo>
                    <a:pt x="86" y="22"/>
                  </a:lnTo>
                </a:path>
              </a:pathLst>
            </a:custGeom>
            <a:solidFill>
              <a:srgbClr val="201000"/>
            </a:solidFill>
            <a:ln w="9525" cap="rnd">
              <a:noFill/>
              <a:round/>
              <a:headEnd type="none" w="sm" len="sm"/>
              <a:tailEnd type="none" w="sm" len="sm"/>
            </a:ln>
          </p:spPr>
          <p:txBody>
            <a:bodyPr/>
            <a:lstStyle/>
            <a:p>
              <a:endParaRPr lang="es-ES"/>
            </a:p>
          </p:txBody>
        </p:sp>
        <p:sp>
          <p:nvSpPr>
            <p:cNvPr id="85341" name="Freeform 548"/>
            <p:cNvSpPr>
              <a:spLocks/>
            </p:cNvSpPr>
            <p:nvPr/>
          </p:nvSpPr>
          <p:spPr bwMode="auto">
            <a:xfrm>
              <a:off x="521" y="3039"/>
              <a:ext cx="84" cy="75"/>
            </a:xfrm>
            <a:custGeom>
              <a:avLst/>
              <a:gdLst>
                <a:gd name="T0" fmla="*/ 42 w 84"/>
                <a:gd name="T1" fmla="*/ 33 h 75"/>
                <a:gd name="T2" fmla="*/ 38 w 84"/>
                <a:gd name="T3" fmla="*/ 34 h 75"/>
                <a:gd name="T4" fmla="*/ 37 w 84"/>
                <a:gd name="T5" fmla="*/ 38 h 75"/>
                <a:gd name="T6" fmla="*/ 35 w 84"/>
                <a:gd name="T7" fmla="*/ 40 h 75"/>
                <a:gd name="T8" fmla="*/ 30 w 84"/>
                <a:gd name="T9" fmla="*/ 43 h 75"/>
                <a:gd name="T10" fmla="*/ 27 w 84"/>
                <a:gd name="T11" fmla="*/ 48 h 75"/>
                <a:gd name="T12" fmla="*/ 26 w 84"/>
                <a:gd name="T13" fmla="*/ 52 h 75"/>
                <a:gd name="T14" fmla="*/ 28 w 84"/>
                <a:gd name="T15" fmla="*/ 55 h 75"/>
                <a:gd name="T16" fmla="*/ 36 w 84"/>
                <a:gd name="T17" fmla="*/ 62 h 75"/>
                <a:gd name="T18" fmla="*/ 30 w 84"/>
                <a:gd name="T19" fmla="*/ 60 h 75"/>
                <a:gd name="T20" fmla="*/ 33 w 84"/>
                <a:gd name="T21" fmla="*/ 67 h 75"/>
                <a:gd name="T22" fmla="*/ 25 w 84"/>
                <a:gd name="T23" fmla="*/ 64 h 75"/>
                <a:gd name="T24" fmla="*/ 27 w 84"/>
                <a:gd name="T25" fmla="*/ 70 h 75"/>
                <a:gd name="T26" fmla="*/ 25 w 84"/>
                <a:gd name="T27" fmla="*/ 74 h 75"/>
                <a:gd name="T28" fmla="*/ 14 w 84"/>
                <a:gd name="T29" fmla="*/ 71 h 75"/>
                <a:gd name="T30" fmla="*/ 14 w 84"/>
                <a:gd name="T31" fmla="*/ 62 h 75"/>
                <a:gd name="T32" fmla="*/ 2 w 84"/>
                <a:gd name="T33" fmla="*/ 48 h 75"/>
                <a:gd name="T34" fmla="*/ 0 w 84"/>
                <a:gd name="T35" fmla="*/ 28 h 75"/>
                <a:gd name="T36" fmla="*/ 8 w 84"/>
                <a:gd name="T37" fmla="*/ 14 h 75"/>
                <a:gd name="T38" fmla="*/ 8 w 84"/>
                <a:gd name="T39" fmla="*/ 27 h 75"/>
                <a:gd name="T40" fmla="*/ 8 w 84"/>
                <a:gd name="T41" fmla="*/ 14 h 75"/>
                <a:gd name="T42" fmla="*/ 16 w 84"/>
                <a:gd name="T43" fmla="*/ 22 h 75"/>
                <a:gd name="T44" fmla="*/ 8 w 84"/>
                <a:gd name="T45" fmla="*/ 13 h 75"/>
                <a:gd name="T46" fmla="*/ 16 w 84"/>
                <a:gd name="T47" fmla="*/ 10 h 75"/>
                <a:gd name="T48" fmla="*/ 9 w 84"/>
                <a:gd name="T49" fmla="*/ 12 h 75"/>
                <a:gd name="T50" fmla="*/ 15 w 84"/>
                <a:gd name="T51" fmla="*/ 3 h 75"/>
                <a:gd name="T52" fmla="*/ 32 w 84"/>
                <a:gd name="T53" fmla="*/ 0 h 75"/>
                <a:gd name="T54" fmla="*/ 51 w 84"/>
                <a:gd name="T55" fmla="*/ 0 h 75"/>
                <a:gd name="T56" fmla="*/ 70 w 84"/>
                <a:gd name="T57" fmla="*/ 5 h 75"/>
                <a:gd name="T58" fmla="*/ 81 w 84"/>
                <a:gd name="T59" fmla="*/ 11 h 75"/>
                <a:gd name="T60" fmla="*/ 81 w 84"/>
                <a:gd name="T61" fmla="*/ 20 h 75"/>
                <a:gd name="T62" fmla="*/ 78 w 84"/>
                <a:gd name="T63" fmla="*/ 27 h 75"/>
                <a:gd name="T64" fmla="*/ 77 w 84"/>
                <a:gd name="T65" fmla="*/ 26 h 75"/>
                <a:gd name="T66" fmla="*/ 73 w 84"/>
                <a:gd name="T67" fmla="*/ 25 h 75"/>
                <a:gd name="T68" fmla="*/ 71 w 84"/>
                <a:gd name="T69" fmla="*/ 25 h 75"/>
                <a:gd name="T70" fmla="*/ 71 w 84"/>
                <a:gd name="T71" fmla="*/ 19 h 75"/>
                <a:gd name="T72" fmla="*/ 59 w 84"/>
                <a:gd name="T73" fmla="*/ 27 h 75"/>
                <a:gd name="T74" fmla="*/ 45 w 84"/>
                <a:gd name="T75" fmla="*/ 28 h 75"/>
                <a:gd name="T76" fmla="*/ 47 w 84"/>
                <a:gd name="T77" fmla="*/ 33 h 7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4"/>
                <a:gd name="T118" fmla="*/ 0 h 75"/>
                <a:gd name="T119" fmla="*/ 84 w 84"/>
                <a:gd name="T120" fmla="*/ 75 h 7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4" h="75">
                  <a:moveTo>
                    <a:pt x="47" y="33"/>
                  </a:moveTo>
                  <a:lnTo>
                    <a:pt x="42" y="33"/>
                  </a:lnTo>
                  <a:lnTo>
                    <a:pt x="45" y="37"/>
                  </a:lnTo>
                  <a:lnTo>
                    <a:pt x="38" y="34"/>
                  </a:lnTo>
                  <a:lnTo>
                    <a:pt x="45" y="40"/>
                  </a:lnTo>
                  <a:lnTo>
                    <a:pt x="37" y="38"/>
                  </a:lnTo>
                  <a:lnTo>
                    <a:pt x="45" y="43"/>
                  </a:lnTo>
                  <a:lnTo>
                    <a:pt x="35" y="40"/>
                  </a:lnTo>
                  <a:lnTo>
                    <a:pt x="42" y="45"/>
                  </a:lnTo>
                  <a:lnTo>
                    <a:pt x="30" y="43"/>
                  </a:lnTo>
                  <a:lnTo>
                    <a:pt x="25" y="43"/>
                  </a:lnTo>
                  <a:lnTo>
                    <a:pt x="27" y="48"/>
                  </a:lnTo>
                  <a:lnTo>
                    <a:pt x="25" y="48"/>
                  </a:lnTo>
                  <a:lnTo>
                    <a:pt x="26" y="52"/>
                  </a:lnTo>
                  <a:lnTo>
                    <a:pt x="33" y="55"/>
                  </a:lnTo>
                  <a:lnTo>
                    <a:pt x="28" y="55"/>
                  </a:lnTo>
                  <a:lnTo>
                    <a:pt x="33" y="59"/>
                  </a:lnTo>
                  <a:lnTo>
                    <a:pt x="36" y="62"/>
                  </a:lnTo>
                  <a:lnTo>
                    <a:pt x="32" y="61"/>
                  </a:lnTo>
                  <a:lnTo>
                    <a:pt x="30" y="60"/>
                  </a:lnTo>
                  <a:lnTo>
                    <a:pt x="31" y="64"/>
                  </a:lnTo>
                  <a:lnTo>
                    <a:pt x="33" y="67"/>
                  </a:lnTo>
                  <a:lnTo>
                    <a:pt x="27" y="67"/>
                  </a:lnTo>
                  <a:lnTo>
                    <a:pt x="25" y="64"/>
                  </a:lnTo>
                  <a:lnTo>
                    <a:pt x="26" y="67"/>
                  </a:lnTo>
                  <a:lnTo>
                    <a:pt x="27" y="70"/>
                  </a:lnTo>
                  <a:lnTo>
                    <a:pt x="22" y="67"/>
                  </a:lnTo>
                  <a:lnTo>
                    <a:pt x="25" y="74"/>
                  </a:lnTo>
                  <a:lnTo>
                    <a:pt x="20" y="69"/>
                  </a:lnTo>
                  <a:lnTo>
                    <a:pt x="14" y="71"/>
                  </a:lnTo>
                  <a:lnTo>
                    <a:pt x="15" y="67"/>
                  </a:lnTo>
                  <a:lnTo>
                    <a:pt x="14" y="62"/>
                  </a:lnTo>
                  <a:lnTo>
                    <a:pt x="9" y="58"/>
                  </a:lnTo>
                  <a:lnTo>
                    <a:pt x="2" y="48"/>
                  </a:lnTo>
                  <a:lnTo>
                    <a:pt x="0" y="38"/>
                  </a:lnTo>
                  <a:lnTo>
                    <a:pt x="0" y="28"/>
                  </a:lnTo>
                  <a:lnTo>
                    <a:pt x="1" y="19"/>
                  </a:lnTo>
                  <a:lnTo>
                    <a:pt x="8" y="14"/>
                  </a:lnTo>
                  <a:lnTo>
                    <a:pt x="4" y="19"/>
                  </a:lnTo>
                  <a:lnTo>
                    <a:pt x="8" y="27"/>
                  </a:lnTo>
                  <a:lnTo>
                    <a:pt x="8" y="20"/>
                  </a:lnTo>
                  <a:lnTo>
                    <a:pt x="8" y="14"/>
                  </a:lnTo>
                  <a:lnTo>
                    <a:pt x="12" y="17"/>
                  </a:lnTo>
                  <a:lnTo>
                    <a:pt x="16" y="22"/>
                  </a:lnTo>
                  <a:lnTo>
                    <a:pt x="12" y="16"/>
                  </a:lnTo>
                  <a:lnTo>
                    <a:pt x="8" y="13"/>
                  </a:lnTo>
                  <a:lnTo>
                    <a:pt x="11" y="12"/>
                  </a:lnTo>
                  <a:lnTo>
                    <a:pt x="16" y="10"/>
                  </a:lnTo>
                  <a:lnTo>
                    <a:pt x="12" y="10"/>
                  </a:lnTo>
                  <a:lnTo>
                    <a:pt x="9" y="12"/>
                  </a:lnTo>
                  <a:lnTo>
                    <a:pt x="9" y="8"/>
                  </a:lnTo>
                  <a:lnTo>
                    <a:pt x="15" y="3"/>
                  </a:lnTo>
                  <a:lnTo>
                    <a:pt x="20" y="0"/>
                  </a:lnTo>
                  <a:lnTo>
                    <a:pt x="32" y="0"/>
                  </a:lnTo>
                  <a:lnTo>
                    <a:pt x="44" y="0"/>
                  </a:lnTo>
                  <a:lnTo>
                    <a:pt x="51" y="0"/>
                  </a:lnTo>
                  <a:lnTo>
                    <a:pt x="62" y="1"/>
                  </a:lnTo>
                  <a:lnTo>
                    <a:pt x="70" y="5"/>
                  </a:lnTo>
                  <a:lnTo>
                    <a:pt x="79" y="8"/>
                  </a:lnTo>
                  <a:lnTo>
                    <a:pt x="81" y="11"/>
                  </a:lnTo>
                  <a:lnTo>
                    <a:pt x="83" y="16"/>
                  </a:lnTo>
                  <a:lnTo>
                    <a:pt x="81" y="20"/>
                  </a:lnTo>
                  <a:lnTo>
                    <a:pt x="80" y="25"/>
                  </a:lnTo>
                  <a:lnTo>
                    <a:pt x="78" y="27"/>
                  </a:lnTo>
                  <a:lnTo>
                    <a:pt x="75" y="28"/>
                  </a:lnTo>
                  <a:lnTo>
                    <a:pt x="77" y="26"/>
                  </a:lnTo>
                  <a:lnTo>
                    <a:pt x="77" y="23"/>
                  </a:lnTo>
                  <a:lnTo>
                    <a:pt x="73" y="25"/>
                  </a:lnTo>
                  <a:lnTo>
                    <a:pt x="67" y="28"/>
                  </a:lnTo>
                  <a:lnTo>
                    <a:pt x="71" y="25"/>
                  </a:lnTo>
                  <a:lnTo>
                    <a:pt x="71" y="22"/>
                  </a:lnTo>
                  <a:lnTo>
                    <a:pt x="71" y="19"/>
                  </a:lnTo>
                  <a:lnTo>
                    <a:pt x="67" y="23"/>
                  </a:lnTo>
                  <a:lnTo>
                    <a:pt x="59" y="27"/>
                  </a:lnTo>
                  <a:lnTo>
                    <a:pt x="53" y="28"/>
                  </a:lnTo>
                  <a:lnTo>
                    <a:pt x="45" y="28"/>
                  </a:lnTo>
                  <a:lnTo>
                    <a:pt x="44" y="28"/>
                  </a:lnTo>
                  <a:lnTo>
                    <a:pt x="47" y="33"/>
                  </a:lnTo>
                </a:path>
              </a:pathLst>
            </a:custGeom>
            <a:solidFill>
              <a:srgbClr val="603000"/>
            </a:solidFill>
            <a:ln w="9525" cap="rnd">
              <a:noFill/>
              <a:round/>
              <a:headEnd type="none" w="sm" len="sm"/>
              <a:tailEnd type="none" w="sm" len="sm"/>
            </a:ln>
          </p:spPr>
          <p:txBody>
            <a:bodyPr/>
            <a:lstStyle/>
            <a:p>
              <a:endParaRPr lang="es-ES"/>
            </a:p>
          </p:txBody>
        </p:sp>
        <p:sp>
          <p:nvSpPr>
            <p:cNvPr id="85342" name="Freeform 549"/>
            <p:cNvSpPr>
              <a:spLocks/>
            </p:cNvSpPr>
            <p:nvPr/>
          </p:nvSpPr>
          <p:spPr bwMode="auto">
            <a:xfrm>
              <a:off x="660" y="3228"/>
              <a:ext cx="65" cy="35"/>
            </a:xfrm>
            <a:custGeom>
              <a:avLst/>
              <a:gdLst>
                <a:gd name="T0" fmla="*/ 0 w 65"/>
                <a:gd name="T1" fmla="*/ 19 h 35"/>
                <a:gd name="T2" fmla="*/ 8 w 65"/>
                <a:gd name="T3" fmla="*/ 18 h 35"/>
                <a:gd name="T4" fmla="*/ 10 w 65"/>
                <a:gd name="T5" fmla="*/ 17 h 35"/>
                <a:gd name="T6" fmla="*/ 12 w 65"/>
                <a:gd name="T7" fmla="*/ 17 h 35"/>
                <a:gd name="T8" fmla="*/ 13 w 65"/>
                <a:gd name="T9" fmla="*/ 14 h 35"/>
                <a:gd name="T10" fmla="*/ 17 w 65"/>
                <a:gd name="T11" fmla="*/ 10 h 35"/>
                <a:gd name="T12" fmla="*/ 24 w 65"/>
                <a:gd name="T13" fmla="*/ 6 h 35"/>
                <a:gd name="T14" fmla="*/ 25 w 65"/>
                <a:gd name="T15" fmla="*/ 3 h 35"/>
                <a:gd name="T16" fmla="*/ 27 w 65"/>
                <a:gd name="T17" fmla="*/ 1 h 35"/>
                <a:gd name="T18" fmla="*/ 30 w 65"/>
                <a:gd name="T19" fmla="*/ 1 h 35"/>
                <a:gd name="T20" fmla="*/ 41 w 65"/>
                <a:gd name="T21" fmla="*/ 0 h 35"/>
                <a:gd name="T22" fmla="*/ 46 w 65"/>
                <a:gd name="T23" fmla="*/ 0 h 35"/>
                <a:gd name="T24" fmla="*/ 48 w 65"/>
                <a:gd name="T25" fmla="*/ 0 h 35"/>
                <a:gd name="T26" fmla="*/ 49 w 65"/>
                <a:gd name="T27" fmla="*/ 0 h 35"/>
                <a:gd name="T28" fmla="*/ 53 w 65"/>
                <a:gd name="T29" fmla="*/ 3 h 35"/>
                <a:gd name="T30" fmla="*/ 56 w 65"/>
                <a:gd name="T31" fmla="*/ 3 h 35"/>
                <a:gd name="T32" fmla="*/ 56 w 65"/>
                <a:gd name="T33" fmla="*/ 4 h 35"/>
                <a:gd name="T34" fmla="*/ 58 w 65"/>
                <a:gd name="T35" fmla="*/ 6 h 35"/>
                <a:gd name="T36" fmla="*/ 60 w 65"/>
                <a:gd name="T37" fmla="*/ 8 h 35"/>
                <a:gd name="T38" fmla="*/ 62 w 65"/>
                <a:gd name="T39" fmla="*/ 8 h 35"/>
                <a:gd name="T40" fmla="*/ 62 w 65"/>
                <a:gd name="T41" fmla="*/ 9 h 35"/>
                <a:gd name="T42" fmla="*/ 62 w 65"/>
                <a:gd name="T43" fmla="*/ 10 h 35"/>
                <a:gd name="T44" fmla="*/ 64 w 65"/>
                <a:gd name="T45" fmla="*/ 13 h 35"/>
                <a:gd name="T46" fmla="*/ 62 w 65"/>
                <a:gd name="T47" fmla="*/ 14 h 35"/>
                <a:gd name="T48" fmla="*/ 61 w 65"/>
                <a:gd name="T49" fmla="*/ 14 h 35"/>
                <a:gd name="T50" fmla="*/ 58 w 65"/>
                <a:gd name="T51" fmla="*/ 14 h 35"/>
                <a:gd name="T52" fmla="*/ 56 w 65"/>
                <a:gd name="T53" fmla="*/ 13 h 35"/>
                <a:gd name="T54" fmla="*/ 53 w 65"/>
                <a:gd name="T55" fmla="*/ 13 h 35"/>
                <a:gd name="T56" fmla="*/ 52 w 65"/>
                <a:gd name="T57" fmla="*/ 12 h 35"/>
                <a:gd name="T58" fmla="*/ 49 w 65"/>
                <a:gd name="T59" fmla="*/ 10 h 35"/>
                <a:gd name="T60" fmla="*/ 48 w 65"/>
                <a:gd name="T61" fmla="*/ 12 h 35"/>
                <a:gd name="T62" fmla="*/ 45 w 65"/>
                <a:gd name="T63" fmla="*/ 13 h 35"/>
                <a:gd name="T64" fmla="*/ 49 w 65"/>
                <a:gd name="T65" fmla="*/ 14 h 35"/>
                <a:gd name="T66" fmla="*/ 53 w 65"/>
                <a:gd name="T67" fmla="*/ 14 h 35"/>
                <a:gd name="T68" fmla="*/ 56 w 65"/>
                <a:gd name="T69" fmla="*/ 17 h 35"/>
                <a:gd name="T70" fmla="*/ 58 w 65"/>
                <a:gd name="T71" fmla="*/ 17 h 35"/>
                <a:gd name="T72" fmla="*/ 58 w 65"/>
                <a:gd name="T73" fmla="*/ 18 h 35"/>
                <a:gd name="T74" fmla="*/ 56 w 65"/>
                <a:gd name="T75" fmla="*/ 19 h 35"/>
                <a:gd name="T76" fmla="*/ 48 w 65"/>
                <a:gd name="T77" fmla="*/ 18 h 35"/>
                <a:gd name="T78" fmla="*/ 45 w 65"/>
                <a:gd name="T79" fmla="*/ 18 h 35"/>
                <a:gd name="T80" fmla="*/ 40 w 65"/>
                <a:gd name="T81" fmla="*/ 18 h 35"/>
                <a:gd name="T82" fmla="*/ 38 w 65"/>
                <a:gd name="T83" fmla="*/ 19 h 35"/>
                <a:gd name="T84" fmla="*/ 35 w 65"/>
                <a:gd name="T85" fmla="*/ 21 h 35"/>
                <a:gd name="T86" fmla="*/ 33 w 65"/>
                <a:gd name="T87" fmla="*/ 23 h 35"/>
                <a:gd name="T88" fmla="*/ 32 w 65"/>
                <a:gd name="T89" fmla="*/ 24 h 35"/>
                <a:gd name="T90" fmla="*/ 29 w 65"/>
                <a:gd name="T91" fmla="*/ 27 h 35"/>
                <a:gd name="T92" fmla="*/ 26 w 65"/>
                <a:gd name="T93" fmla="*/ 29 h 35"/>
                <a:gd name="T94" fmla="*/ 24 w 65"/>
                <a:gd name="T95" fmla="*/ 30 h 35"/>
                <a:gd name="T96" fmla="*/ 21 w 65"/>
                <a:gd name="T97" fmla="*/ 30 h 35"/>
                <a:gd name="T98" fmla="*/ 16 w 65"/>
                <a:gd name="T99" fmla="*/ 30 h 35"/>
                <a:gd name="T100" fmla="*/ 13 w 65"/>
                <a:gd name="T101" fmla="*/ 30 h 35"/>
                <a:gd name="T102" fmla="*/ 9 w 65"/>
                <a:gd name="T103" fmla="*/ 32 h 35"/>
                <a:gd name="T104" fmla="*/ 0 w 65"/>
                <a:gd name="T105" fmla="*/ 34 h 35"/>
                <a:gd name="T106" fmla="*/ 0 w 65"/>
                <a:gd name="T107" fmla="*/ 19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35"/>
                <a:gd name="T164" fmla="*/ 65 w 65"/>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35">
                  <a:moveTo>
                    <a:pt x="0" y="19"/>
                  </a:moveTo>
                  <a:lnTo>
                    <a:pt x="8" y="18"/>
                  </a:lnTo>
                  <a:lnTo>
                    <a:pt x="10" y="17"/>
                  </a:lnTo>
                  <a:lnTo>
                    <a:pt x="12" y="17"/>
                  </a:lnTo>
                  <a:lnTo>
                    <a:pt x="13" y="14"/>
                  </a:lnTo>
                  <a:lnTo>
                    <a:pt x="17" y="10"/>
                  </a:lnTo>
                  <a:lnTo>
                    <a:pt x="24" y="6"/>
                  </a:lnTo>
                  <a:lnTo>
                    <a:pt x="25" y="3"/>
                  </a:lnTo>
                  <a:lnTo>
                    <a:pt x="27" y="1"/>
                  </a:lnTo>
                  <a:lnTo>
                    <a:pt x="30" y="1"/>
                  </a:lnTo>
                  <a:lnTo>
                    <a:pt x="41" y="0"/>
                  </a:lnTo>
                  <a:lnTo>
                    <a:pt x="46" y="0"/>
                  </a:lnTo>
                  <a:lnTo>
                    <a:pt x="48" y="0"/>
                  </a:lnTo>
                  <a:lnTo>
                    <a:pt x="49" y="0"/>
                  </a:lnTo>
                  <a:lnTo>
                    <a:pt x="53" y="3"/>
                  </a:lnTo>
                  <a:lnTo>
                    <a:pt x="56" y="3"/>
                  </a:lnTo>
                  <a:lnTo>
                    <a:pt x="56" y="4"/>
                  </a:lnTo>
                  <a:lnTo>
                    <a:pt x="58" y="6"/>
                  </a:lnTo>
                  <a:lnTo>
                    <a:pt x="60" y="8"/>
                  </a:lnTo>
                  <a:lnTo>
                    <a:pt x="62" y="8"/>
                  </a:lnTo>
                  <a:lnTo>
                    <a:pt x="62" y="9"/>
                  </a:lnTo>
                  <a:lnTo>
                    <a:pt x="62" y="10"/>
                  </a:lnTo>
                  <a:lnTo>
                    <a:pt x="64" y="13"/>
                  </a:lnTo>
                  <a:lnTo>
                    <a:pt x="62" y="14"/>
                  </a:lnTo>
                  <a:lnTo>
                    <a:pt x="61" y="14"/>
                  </a:lnTo>
                  <a:lnTo>
                    <a:pt x="58" y="14"/>
                  </a:lnTo>
                  <a:lnTo>
                    <a:pt x="56" y="13"/>
                  </a:lnTo>
                  <a:lnTo>
                    <a:pt x="53" y="13"/>
                  </a:lnTo>
                  <a:lnTo>
                    <a:pt x="52" y="12"/>
                  </a:lnTo>
                  <a:lnTo>
                    <a:pt x="49" y="10"/>
                  </a:lnTo>
                  <a:lnTo>
                    <a:pt x="48" y="12"/>
                  </a:lnTo>
                  <a:lnTo>
                    <a:pt x="45" y="13"/>
                  </a:lnTo>
                  <a:lnTo>
                    <a:pt x="49" y="14"/>
                  </a:lnTo>
                  <a:lnTo>
                    <a:pt x="53" y="14"/>
                  </a:lnTo>
                  <a:lnTo>
                    <a:pt x="56" y="17"/>
                  </a:lnTo>
                  <a:lnTo>
                    <a:pt x="58" y="17"/>
                  </a:lnTo>
                  <a:lnTo>
                    <a:pt x="58" y="18"/>
                  </a:lnTo>
                  <a:lnTo>
                    <a:pt x="56" y="19"/>
                  </a:lnTo>
                  <a:lnTo>
                    <a:pt x="48" y="18"/>
                  </a:lnTo>
                  <a:lnTo>
                    <a:pt x="45" y="18"/>
                  </a:lnTo>
                  <a:lnTo>
                    <a:pt x="40" y="18"/>
                  </a:lnTo>
                  <a:lnTo>
                    <a:pt x="38" y="19"/>
                  </a:lnTo>
                  <a:lnTo>
                    <a:pt x="35" y="21"/>
                  </a:lnTo>
                  <a:lnTo>
                    <a:pt x="33" y="23"/>
                  </a:lnTo>
                  <a:lnTo>
                    <a:pt x="32" y="24"/>
                  </a:lnTo>
                  <a:lnTo>
                    <a:pt x="29" y="27"/>
                  </a:lnTo>
                  <a:lnTo>
                    <a:pt x="26" y="29"/>
                  </a:lnTo>
                  <a:lnTo>
                    <a:pt x="24" y="30"/>
                  </a:lnTo>
                  <a:lnTo>
                    <a:pt x="21" y="30"/>
                  </a:lnTo>
                  <a:lnTo>
                    <a:pt x="16" y="30"/>
                  </a:lnTo>
                  <a:lnTo>
                    <a:pt x="13" y="30"/>
                  </a:lnTo>
                  <a:lnTo>
                    <a:pt x="9" y="32"/>
                  </a:lnTo>
                  <a:lnTo>
                    <a:pt x="0" y="34"/>
                  </a:lnTo>
                  <a:lnTo>
                    <a:pt x="0" y="19"/>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5343" name="Freeform 550"/>
            <p:cNvSpPr>
              <a:spLocks/>
            </p:cNvSpPr>
            <p:nvPr/>
          </p:nvSpPr>
          <p:spPr bwMode="auto">
            <a:xfrm>
              <a:off x="706" y="3234"/>
              <a:ext cx="28" cy="1"/>
            </a:xfrm>
            <a:custGeom>
              <a:avLst/>
              <a:gdLst>
                <a:gd name="T0" fmla="*/ 27 w 28"/>
                <a:gd name="T1" fmla="*/ 0 h 1"/>
                <a:gd name="T2" fmla="*/ 21 w 28"/>
                <a:gd name="T3" fmla="*/ 0 h 1"/>
                <a:gd name="T4" fmla="*/ 18 w 28"/>
                <a:gd name="T5" fmla="*/ 0 h 1"/>
                <a:gd name="T6" fmla="*/ 13 w 28"/>
                <a:gd name="T7" fmla="*/ 0 h 1"/>
                <a:gd name="T8" fmla="*/ 9 w 28"/>
                <a:gd name="T9" fmla="*/ 0 h 1"/>
                <a:gd name="T10" fmla="*/ 3 w 28"/>
                <a:gd name="T11" fmla="*/ 0 h 1"/>
                <a:gd name="T12" fmla="*/ 0 w 28"/>
                <a:gd name="T13" fmla="*/ 0 h 1"/>
                <a:gd name="T14" fmla="*/ 4 w 28"/>
                <a:gd name="T15" fmla="*/ 0 h 1"/>
                <a:gd name="T16" fmla="*/ 11 w 28"/>
                <a:gd name="T17" fmla="*/ 0 h 1"/>
                <a:gd name="T18" fmla="*/ 18 w 28"/>
                <a:gd name="T19" fmla="*/ 0 h 1"/>
                <a:gd name="T20" fmla="*/ 21 w 28"/>
                <a:gd name="T21" fmla="*/ 0 h 1"/>
                <a:gd name="T22" fmla="*/ 27 w 28"/>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
                <a:gd name="T37" fmla="*/ 0 h 1"/>
                <a:gd name="T38" fmla="*/ 28 w 28"/>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 h="1">
                  <a:moveTo>
                    <a:pt x="27" y="0"/>
                  </a:moveTo>
                  <a:lnTo>
                    <a:pt x="21" y="0"/>
                  </a:lnTo>
                  <a:lnTo>
                    <a:pt x="18" y="0"/>
                  </a:lnTo>
                  <a:lnTo>
                    <a:pt x="13" y="0"/>
                  </a:lnTo>
                  <a:lnTo>
                    <a:pt x="9" y="0"/>
                  </a:lnTo>
                  <a:lnTo>
                    <a:pt x="3" y="0"/>
                  </a:lnTo>
                  <a:lnTo>
                    <a:pt x="0" y="0"/>
                  </a:lnTo>
                  <a:lnTo>
                    <a:pt x="4" y="0"/>
                  </a:lnTo>
                  <a:lnTo>
                    <a:pt x="11" y="0"/>
                  </a:lnTo>
                  <a:lnTo>
                    <a:pt x="18" y="0"/>
                  </a:lnTo>
                  <a:lnTo>
                    <a:pt x="21" y="0"/>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85344" name="Freeform 551"/>
            <p:cNvSpPr>
              <a:spLocks/>
            </p:cNvSpPr>
            <p:nvPr/>
          </p:nvSpPr>
          <p:spPr bwMode="auto">
            <a:xfrm>
              <a:off x="696" y="3228"/>
              <a:ext cx="28" cy="26"/>
            </a:xfrm>
            <a:custGeom>
              <a:avLst/>
              <a:gdLst>
                <a:gd name="T0" fmla="*/ 20 w 28"/>
                <a:gd name="T1" fmla="*/ 0 h 26"/>
                <a:gd name="T2" fmla="*/ 22 w 28"/>
                <a:gd name="T3" fmla="*/ 0 h 26"/>
                <a:gd name="T4" fmla="*/ 27 w 28"/>
                <a:gd name="T5" fmla="*/ 11 h 26"/>
                <a:gd name="T6" fmla="*/ 22 w 28"/>
                <a:gd name="T7" fmla="*/ 0 h 26"/>
                <a:gd name="T8" fmla="*/ 20 w 28"/>
                <a:gd name="T9" fmla="*/ 0 h 26"/>
                <a:gd name="T10" fmla="*/ 10 w 28"/>
                <a:gd name="T11" fmla="*/ 11 h 26"/>
                <a:gd name="T12" fmla="*/ 7 w 28"/>
                <a:gd name="T13" fmla="*/ 25 h 26"/>
                <a:gd name="T14" fmla="*/ 0 w 28"/>
                <a:gd name="T15" fmla="*/ 25 h 26"/>
                <a:gd name="T16" fmla="*/ 4 w 28"/>
                <a:gd name="T17" fmla="*/ 11 h 26"/>
                <a:gd name="T18" fmla="*/ 12 w 28"/>
                <a:gd name="T19" fmla="*/ 11 h 26"/>
                <a:gd name="T20" fmla="*/ 20 w 28"/>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
                <a:gd name="T34" fmla="*/ 0 h 26"/>
                <a:gd name="T35" fmla="*/ 28 w 28"/>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 h="26">
                  <a:moveTo>
                    <a:pt x="20" y="0"/>
                  </a:moveTo>
                  <a:lnTo>
                    <a:pt x="22" y="0"/>
                  </a:lnTo>
                  <a:lnTo>
                    <a:pt x="27" y="11"/>
                  </a:lnTo>
                  <a:lnTo>
                    <a:pt x="22" y="0"/>
                  </a:lnTo>
                  <a:lnTo>
                    <a:pt x="20" y="0"/>
                  </a:lnTo>
                  <a:lnTo>
                    <a:pt x="10" y="11"/>
                  </a:lnTo>
                  <a:lnTo>
                    <a:pt x="7" y="25"/>
                  </a:lnTo>
                  <a:lnTo>
                    <a:pt x="0" y="25"/>
                  </a:lnTo>
                  <a:lnTo>
                    <a:pt x="4" y="11"/>
                  </a:lnTo>
                  <a:lnTo>
                    <a:pt x="12" y="11"/>
                  </a:lnTo>
                  <a:lnTo>
                    <a:pt x="20" y="0"/>
                  </a:lnTo>
                </a:path>
              </a:pathLst>
            </a:custGeom>
            <a:solidFill>
              <a:srgbClr val="402000"/>
            </a:solidFill>
            <a:ln w="9525" cap="rnd">
              <a:noFill/>
              <a:round/>
              <a:headEnd type="none" w="sm" len="sm"/>
              <a:tailEnd type="none" w="sm" len="sm"/>
            </a:ln>
          </p:spPr>
          <p:txBody>
            <a:bodyPr/>
            <a:lstStyle/>
            <a:p>
              <a:endParaRPr lang="es-ES"/>
            </a:p>
          </p:txBody>
        </p:sp>
        <p:sp>
          <p:nvSpPr>
            <p:cNvPr id="85345" name="Freeform 552"/>
            <p:cNvSpPr>
              <a:spLocks/>
            </p:cNvSpPr>
            <p:nvPr/>
          </p:nvSpPr>
          <p:spPr bwMode="auto">
            <a:xfrm>
              <a:off x="717" y="3245"/>
              <a:ext cx="27" cy="25"/>
            </a:xfrm>
            <a:custGeom>
              <a:avLst/>
              <a:gdLst>
                <a:gd name="T0" fmla="*/ 0 w 27"/>
                <a:gd name="T1" fmla="*/ 0 h 25"/>
                <a:gd name="T2" fmla="*/ 26 w 27"/>
                <a:gd name="T3" fmla="*/ 24 h 25"/>
                <a:gd name="T4" fmla="*/ 0 w 27"/>
                <a:gd name="T5" fmla="*/ 0 h 25"/>
                <a:gd name="T6" fmla="*/ 0 60000 65536"/>
                <a:gd name="T7" fmla="*/ 0 60000 65536"/>
                <a:gd name="T8" fmla="*/ 0 60000 65536"/>
                <a:gd name="T9" fmla="*/ 0 w 27"/>
                <a:gd name="T10" fmla="*/ 0 h 25"/>
                <a:gd name="T11" fmla="*/ 27 w 27"/>
                <a:gd name="T12" fmla="*/ 25 h 25"/>
              </a:gdLst>
              <a:ahLst/>
              <a:cxnLst>
                <a:cxn ang="T6">
                  <a:pos x="T0" y="T1"/>
                </a:cxn>
                <a:cxn ang="T7">
                  <a:pos x="T2" y="T3"/>
                </a:cxn>
                <a:cxn ang="T8">
                  <a:pos x="T4" y="T5"/>
                </a:cxn>
              </a:cxnLst>
              <a:rect l="T9" t="T10" r="T11" b="T12"/>
              <a:pathLst>
                <a:path w="27" h="25">
                  <a:moveTo>
                    <a:pt x="0" y="0"/>
                  </a:moveTo>
                  <a:lnTo>
                    <a:pt x="26" y="2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346" name="Freeform 553"/>
            <p:cNvSpPr>
              <a:spLocks/>
            </p:cNvSpPr>
            <p:nvPr/>
          </p:nvSpPr>
          <p:spPr bwMode="auto">
            <a:xfrm>
              <a:off x="695" y="3237"/>
              <a:ext cx="1" cy="25"/>
            </a:xfrm>
            <a:custGeom>
              <a:avLst/>
              <a:gdLst>
                <a:gd name="T0" fmla="*/ 0 w 1"/>
                <a:gd name="T1" fmla="*/ 0 h 25"/>
                <a:gd name="T2" fmla="*/ 0 w 1"/>
                <a:gd name="T3" fmla="*/ 24 h 25"/>
                <a:gd name="T4" fmla="*/ 0 w 1"/>
                <a:gd name="T5" fmla="*/ 0 h 25"/>
                <a:gd name="T6" fmla="*/ 0 60000 65536"/>
                <a:gd name="T7" fmla="*/ 0 60000 65536"/>
                <a:gd name="T8" fmla="*/ 0 60000 65536"/>
                <a:gd name="T9" fmla="*/ 0 w 1"/>
                <a:gd name="T10" fmla="*/ 0 h 25"/>
                <a:gd name="T11" fmla="*/ 1 w 1"/>
                <a:gd name="T12" fmla="*/ 25 h 25"/>
              </a:gdLst>
              <a:ahLst/>
              <a:cxnLst>
                <a:cxn ang="T6">
                  <a:pos x="T0" y="T1"/>
                </a:cxn>
                <a:cxn ang="T7">
                  <a:pos x="T2" y="T3"/>
                </a:cxn>
                <a:cxn ang="T8">
                  <a:pos x="T4" y="T5"/>
                </a:cxn>
              </a:cxnLst>
              <a:rect l="T9" t="T10" r="T11" b="T12"/>
              <a:pathLst>
                <a:path w="1" h="25">
                  <a:moveTo>
                    <a:pt x="0" y="0"/>
                  </a:moveTo>
                  <a:lnTo>
                    <a:pt x="0" y="2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347" name="Freeform 554"/>
            <p:cNvSpPr>
              <a:spLocks/>
            </p:cNvSpPr>
            <p:nvPr/>
          </p:nvSpPr>
          <p:spPr bwMode="auto">
            <a:xfrm>
              <a:off x="504" y="3120"/>
              <a:ext cx="220" cy="311"/>
            </a:xfrm>
            <a:custGeom>
              <a:avLst/>
              <a:gdLst>
                <a:gd name="T0" fmla="*/ 30 w 220"/>
                <a:gd name="T1" fmla="*/ 0 h 311"/>
                <a:gd name="T2" fmla="*/ 63 w 220"/>
                <a:gd name="T3" fmla="*/ 25 h 311"/>
                <a:gd name="T4" fmla="*/ 74 w 220"/>
                <a:gd name="T5" fmla="*/ 46 h 311"/>
                <a:gd name="T6" fmla="*/ 93 w 220"/>
                <a:gd name="T7" fmla="*/ 78 h 311"/>
                <a:gd name="T8" fmla="*/ 96 w 220"/>
                <a:gd name="T9" fmla="*/ 92 h 311"/>
                <a:gd name="T10" fmla="*/ 94 w 220"/>
                <a:gd name="T11" fmla="*/ 106 h 311"/>
                <a:gd name="T12" fmla="*/ 94 w 220"/>
                <a:gd name="T13" fmla="*/ 116 h 311"/>
                <a:gd name="T14" fmla="*/ 146 w 220"/>
                <a:gd name="T15" fmla="*/ 128 h 311"/>
                <a:gd name="T16" fmla="*/ 163 w 220"/>
                <a:gd name="T17" fmla="*/ 130 h 311"/>
                <a:gd name="T18" fmla="*/ 165 w 220"/>
                <a:gd name="T19" fmla="*/ 144 h 311"/>
                <a:gd name="T20" fmla="*/ 135 w 220"/>
                <a:gd name="T21" fmla="*/ 148 h 311"/>
                <a:gd name="T22" fmla="*/ 105 w 220"/>
                <a:gd name="T23" fmla="*/ 152 h 311"/>
                <a:gd name="T24" fmla="*/ 94 w 220"/>
                <a:gd name="T25" fmla="*/ 163 h 311"/>
                <a:gd name="T26" fmla="*/ 93 w 220"/>
                <a:gd name="T27" fmla="*/ 179 h 311"/>
                <a:gd name="T28" fmla="*/ 97 w 220"/>
                <a:gd name="T29" fmla="*/ 185 h 311"/>
                <a:gd name="T30" fmla="*/ 110 w 220"/>
                <a:gd name="T31" fmla="*/ 187 h 311"/>
                <a:gd name="T32" fmla="*/ 123 w 220"/>
                <a:gd name="T33" fmla="*/ 195 h 311"/>
                <a:gd name="T34" fmla="*/ 182 w 220"/>
                <a:gd name="T35" fmla="*/ 216 h 311"/>
                <a:gd name="T36" fmla="*/ 198 w 220"/>
                <a:gd name="T37" fmla="*/ 227 h 311"/>
                <a:gd name="T38" fmla="*/ 214 w 220"/>
                <a:gd name="T39" fmla="*/ 265 h 311"/>
                <a:gd name="T40" fmla="*/ 196 w 220"/>
                <a:gd name="T41" fmla="*/ 310 h 311"/>
                <a:gd name="T42" fmla="*/ 166 w 220"/>
                <a:gd name="T43" fmla="*/ 304 h 311"/>
                <a:gd name="T44" fmla="*/ 156 w 220"/>
                <a:gd name="T45" fmla="*/ 286 h 311"/>
                <a:gd name="T46" fmla="*/ 163 w 220"/>
                <a:gd name="T47" fmla="*/ 267 h 311"/>
                <a:gd name="T48" fmla="*/ 106 w 220"/>
                <a:gd name="T49" fmla="*/ 258 h 311"/>
                <a:gd name="T50" fmla="*/ 44 w 220"/>
                <a:gd name="T51" fmla="*/ 258 h 311"/>
                <a:gd name="T52" fmla="*/ 17 w 220"/>
                <a:gd name="T53" fmla="*/ 255 h 311"/>
                <a:gd name="T54" fmla="*/ 5 w 220"/>
                <a:gd name="T55" fmla="*/ 244 h 311"/>
                <a:gd name="T56" fmla="*/ 0 w 220"/>
                <a:gd name="T57" fmla="*/ 228 h 311"/>
                <a:gd name="T58" fmla="*/ 6 w 220"/>
                <a:gd name="T59" fmla="*/ 202 h 311"/>
                <a:gd name="T60" fmla="*/ 13 w 220"/>
                <a:gd name="T61" fmla="*/ 179 h 311"/>
                <a:gd name="T62" fmla="*/ 13 w 220"/>
                <a:gd name="T63" fmla="*/ 160 h 311"/>
                <a:gd name="T64" fmla="*/ 13 w 220"/>
                <a:gd name="T65" fmla="*/ 140 h 311"/>
                <a:gd name="T66" fmla="*/ 0 w 220"/>
                <a:gd name="T67" fmla="*/ 103 h 311"/>
                <a:gd name="T68" fmla="*/ 0 w 220"/>
                <a:gd name="T69" fmla="*/ 64 h 311"/>
                <a:gd name="T70" fmla="*/ 2 w 220"/>
                <a:gd name="T71" fmla="*/ 43 h 311"/>
                <a:gd name="T72" fmla="*/ 11 w 220"/>
                <a:gd name="T73" fmla="*/ 24 h 31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0"/>
                <a:gd name="T112" fmla="*/ 0 h 311"/>
                <a:gd name="T113" fmla="*/ 220 w 220"/>
                <a:gd name="T114" fmla="*/ 311 h 31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0" h="311">
                  <a:moveTo>
                    <a:pt x="25" y="12"/>
                  </a:moveTo>
                  <a:lnTo>
                    <a:pt x="30" y="0"/>
                  </a:lnTo>
                  <a:lnTo>
                    <a:pt x="66" y="16"/>
                  </a:lnTo>
                  <a:lnTo>
                    <a:pt x="63" y="25"/>
                  </a:lnTo>
                  <a:lnTo>
                    <a:pt x="67" y="37"/>
                  </a:lnTo>
                  <a:lnTo>
                    <a:pt x="74" y="46"/>
                  </a:lnTo>
                  <a:lnTo>
                    <a:pt x="80" y="65"/>
                  </a:lnTo>
                  <a:lnTo>
                    <a:pt x="93" y="78"/>
                  </a:lnTo>
                  <a:lnTo>
                    <a:pt x="95" y="88"/>
                  </a:lnTo>
                  <a:lnTo>
                    <a:pt x="96" y="92"/>
                  </a:lnTo>
                  <a:lnTo>
                    <a:pt x="95" y="100"/>
                  </a:lnTo>
                  <a:lnTo>
                    <a:pt x="94" y="106"/>
                  </a:lnTo>
                  <a:lnTo>
                    <a:pt x="94" y="112"/>
                  </a:lnTo>
                  <a:lnTo>
                    <a:pt x="94" y="116"/>
                  </a:lnTo>
                  <a:lnTo>
                    <a:pt x="128" y="124"/>
                  </a:lnTo>
                  <a:lnTo>
                    <a:pt x="146" y="128"/>
                  </a:lnTo>
                  <a:lnTo>
                    <a:pt x="161" y="128"/>
                  </a:lnTo>
                  <a:lnTo>
                    <a:pt x="163" y="130"/>
                  </a:lnTo>
                  <a:lnTo>
                    <a:pt x="164" y="138"/>
                  </a:lnTo>
                  <a:lnTo>
                    <a:pt x="165" y="144"/>
                  </a:lnTo>
                  <a:lnTo>
                    <a:pt x="151" y="147"/>
                  </a:lnTo>
                  <a:lnTo>
                    <a:pt x="135" y="148"/>
                  </a:lnTo>
                  <a:lnTo>
                    <a:pt x="122" y="148"/>
                  </a:lnTo>
                  <a:lnTo>
                    <a:pt x="105" y="152"/>
                  </a:lnTo>
                  <a:lnTo>
                    <a:pt x="94" y="148"/>
                  </a:lnTo>
                  <a:lnTo>
                    <a:pt x="94" y="163"/>
                  </a:lnTo>
                  <a:lnTo>
                    <a:pt x="91" y="171"/>
                  </a:lnTo>
                  <a:lnTo>
                    <a:pt x="93" y="179"/>
                  </a:lnTo>
                  <a:lnTo>
                    <a:pt x="91" y="184"/>
                  </a:lnTo>
                  <a:lnTo>
                    <a:pt x="97" y="185"/>
                  </a:lnTo>
                  <a:lnTo>
                    <a:pt x="100" y="186"/>
                  </a:lnTo>
                  <a:lnTo>
                    <a:pt x="110" y="187"/>
                  </a:lnTo>
                  <a:lnTo>
                    <a:pt x="116" y="193"/>
                  </a:lnTo>
                  <a:lnTo>
                    <a:pt x="123" y="195"/>
                  </a:lnTo>
                  <a:lnTo>
                    <a:pt x="167" y="209"/>
                  </a:lnTo>
                  <a:lnTo>
                    <a:pt x="182" y="216"/>
                  </a:lnTo>
                  <a:lnTo>
                    <a:pt x="192" y="218"/>
                  </a:lnTo>
                  <a:lnTo>
                    <a:pt x="198" y="227"/>
                  </a:lnTo>
                  <a:lnTo>
                    <a:pt x="206" y="241"/>
                  </a:lnTo>
                  <a:lnTo>
                    <a:pt x="214" y="265"/>
                  </a:lnTo>
                  <a:lnTo>
                    <a:pt x="219" y="304"/>
                  </a:lnTo>
                  <a:lnTo>
                    <a:pt x="196" y="310"/>
                  </a:lnTo>
                  <a:lnTo>
                    <a:pt x="179" y="310"/>
                  </a:lnTo>
                  <a:lnTo>
                    <a:pt x="166" y="304"/>
                  </a:lnTo>
                  <a:lnTo>
                    <a:pt x="155" y="302"/>
                  </a:lnTo>
                  <a:lnTo>
                    <a:pt x="156" y="286"/>
                  </a:lnTo>
                  <a:lnTo>
                    <a:pt x="162" y="273"/>
                  </a:lnTo>
                  <a:lnTo>
                    <a:pt x="163" y="267"/>
                  </a:lnTo>
                  <a:lnTo>
                    <a:pt x="132" y="265"/>
                  </a:lnTo>
                  <a:lnTo>
                    <a:pt x="106" y="258"/>
                  </a:lnTo>
                  <a:lnTo>
                    <a:pt x="68" y="258"/>
                  </a:lnTo>
                  <a:lnTo>
                    <a:pt x="44" y="258"/>
                  </a:lnTo>
                  <a:lnTo>
                    <a:pt x="32" y="258"/>
                  </a:lnTo>
                  <a:lnTo>
                    <a:pt x="17" y="255"/>
                  </a:lnTo>
                  <a:lnTo>
                    <a:pt x="11" y="252"/>
                  </a:lnTo>
                  <a:lnTo>
                    <a:pt x="5" y="244"/>
                  </a:lnTo>
                  <a:lnTo>
                    <a:pt x="1" y="240"/>
                  </a:lnTo>
                  <a:lnTo>
                    <a:pt x="0" y="228"/>
                  </a:lnTo>
                  <a:lnTo>
                    <a:pt x="0" y="218"/>
                  </a:lnTo>
                  <a:lnTo>
                    <a:pt x="6" y="202"/>
                  </a:lnTo>
                  <a:lnTo>
                    <a:pt x="13" y="185"/>
                  </a:lnTo>
                  <a:lnTo>
                    <a:pt x="13" y="179"/>
                  </a:lnTo>
                  <a:lnTo>
                    <a:pt x="11" y="172"/>
                  </a:lnTo>
                  <a:lnTo>
                    <a:pt x="13" y="160"/>
                  </a:lnTo>
                  <a:lnTo>
                    <a:pt x="14" y="155"/>
                  </a:lnTo>
                  <a:lnTo>
                    <a:pt x="13" y="140"/>
                  </a:lnTo>
                  <a:lnTo>
                    <a:pt x="8" y="124"/>
                  </a:lnTo>
                  <a:lnTo>
                    <a:pt x="0" y="103"/>
                  </a:lnTo>
                  <a:lnTo>
                    <a:pt x="0" y="81"/>
                  </a:lnTo>
                  <a:lnTo>
                    <a:pt x="0" y="64"/>
                  </a:lnTo>
                  <a:lnTo>
                    <a:pt x="0" y="49"/>
                  </a:lnTo>
                  <a:lnTo>
                    <a:pt x="2" y="43"/>
                  </a:lnTo>
                  <a:lnTo>
                    <a:pt x="7" y="33"/>
                  </a:lnTo>
                  <a:lnTo>
                    <a:pt x="11" y="24"/>
                  </a:lnTo>
                  <a:lnTo>
                    <a:pt x="25" y="12"/>
                  </a:lnTo>
                </a:path>
              </a:pathLst>
            </a:custGeom>
            <a:solidFill>
              <a:srgbClr val="002020"/>
            </a:solidFill>
            <a:ln w="12700" cap="rnd">
              <a:solidFill>
                <a:srgbClr val="000000"/>
              </a:solidFill>
              <a:round/>
              <a:headEnd type="none" w="sm" len="sm"/>
              <a:tailEnd type="none" w="sm" len="sm"/>
            </a:ln>
          </p:spPr>
          <p:txBody>
            <a:bodyPr/>
            <a:lstStyle/>
            <a:p>
              <a:endParaRPr lang="es-ES"/>
            </a:p>
          </p:txBody>
        </p:sp>
        <p:sp>
          <p:nvSpPr>
            <p:cNvPr id="85348" name="Freeform 555"/>
            <p:cNvSpPr>
              <a:spLocks/>
            </p:cNvSpPr>
            <p:nvPr/>
          </p:nvSpPr>
          <p:spPr bwMode="auto">
            <a:xfrm>
              <a:off x="534" y="3143"/>
              <a:ext cx="137" cy="126"/>
            </a:xfrm>
            <a:custGeom>
              <a:avLst/>
              <a:gdLst>
                <a:gd name="T0" fmla="*/ 11 w 137"/>
                <a:gd name="T1" fmla="*/ 0 h 126"/>
                <a:gd name="T2" fmla="*/ 20 w 137"/>
                <a:gd name="T3" fmla="*/ 0 h 126"/>
                <a:gd name="T4" fmla="*/ 27 w 137"/>
                <a:gd name="T5" fmla="*/ 5 h 126"/>
                <a:gd name="T6" fmla="*/ 30 w 137"/>
                <a:gd name="T7" fmla="*/ 11 h 126"/>
                <a:gd name="T8" fmla="*/ 30 w 137"/>
                <a:gd name="T9" fmla="*/ 20 h 126"/>
                <a:gd name="T10" fmla="*/ 35 w 137"/>
                <a:gd name="T11" fmla="*/ 34 h 126"/>
                <a:gd name="T12" fmla="*/ 38 w 137"/>
                <a:gd name="T13" fmla="*/ 48 h 126"/>
                <a:gd name="T14" fmla="*/ 44 w 137"/>
                <a:gd name="T15" fmla="*/ 59 h 126"/>
                <a:gd name="T16" fmla="*/ 46 w 137"/>
                <a:gd name="T17" fmla="*/ 71 h 126"/>
                <a:gd name="T18" fmla="*/ 50 w 137"/>
                <a:gd name="T19" fmla="*/ 81 h 126"/>
                <a:gd name="T20" fmla="*/ 38 w 137"/>
                <a:gd name="T21" fmla="*/ 86 h 126"/>
                <a:gd name="T22" fmla="*/ 52 w 137"/>
                <a:gd name="T23" fmla="*/ 84 h 126"/>
                <a:gd name="T24" fmla="*/ 56 w 137"/>
                <a:gd name="T25" fmla="*/ 89 h 126"/>
                <a:gd name="T26" fmla="*/ 49 w 137"/>
                <a:gd name="T27" fmla="*/ 93 h 126"/>
                <a:gd name="T28" fmla="*/ 58 w 137"/>
                <a:gd name="T29" fmla="*/ 91 h 126"/>
                <a:gd name="T30" fmla="*/ 68 w 137"/>
                <a:gd name="T31" fmla="*/ 95 h 126"/>
                <a:gd name="T32" fmla="*/ 81 w 137"/>
                <a:gd name="T33" fmla="*/ 97 h 126"/>
                <a:gd name="T34" fmla="*/ 97 w 137"/>
                <a:gd name="T35" fmla="*/ 102 h 126"/>
                <a:gd name="T36" fmla="*/ 108 w 137"/>
                <a:gd name="T37" fmla="*/ 102 h 126"/>
                <a:gd name="T38" fmla="*/ 122 w 137"/>
                <a:gd name="T39" fmla="*/ 104 h 126"/>
                <a:gd name="T40" fmla="*/ 132 w 137"/>
                <a:gd name="T41" fmla="*/ 103 h 126"/>
                <a:gd name="T42" fmla="*/ 133 w 137"/>
                <a:gd name="T43" fmla="*/ 107 h 126"/>
                <a:gd name="T44" fmla="*/ 136 w 137"/>
                <a:gd name="T45" fmla="*/ 113 h 126"/>
                <a:gd name="T46" fmla="*/ 136 w 137"/>
                <a:gd name="T47" fmla="*/ 116 h 126"/>
                <a:gd name="T48" fmla="*/ 125 w 137"/>
                <a:gd name="T49" fmla="*/ 121 h 126"/>
                <a:gd name="T50" fmla="*/ 123 w 137"/>
                <a:gd name="T51" fmla="*/ 116 h 126"/>
                <a:gd name="T52" fmla="*/ 121 w 137"/>
                <a:gd name="T53" fmla="*/ 121 h 126"/>
                <a:gd name="T54" fmla="*/ 106 w 137"/>
                <a:gd name="T55" fmla="*/ 122 h 126"/>
                <a:gd name="T56" fmla="*/ 81 w 137"/>
                <a:gd name="T57" fmla="*/ 125 h 126"/>
                <a:gd name="T58" fmla="*/ 46 w 137"/>
                <a:gd name="T59" fmla="*/ 117 h 126"/>
                <a:gd name="T60" fmla="*/ 38 w 137"/>
                <a:gd name="T61" fmla="*/ 115 h 126"/>
                <a:gd name="T62" fmla="*/ 27 w 137"/>
                <a:gd name="T63" fmla="*/ 99 h 126"/>
                <a:gd name="T64" fmla="*/ 12 w 137"/>
                <a:gd name="T65" fmla="*/ 70 h 126"/>
                <a:gd name="T66" fmla="*/ 2 w 137"/>
                <a:gd name="T67" fmla="*/ 37 h 126"/>
                <a:gd name="T68" fmla="*/ 0 w 137"/>
                <a:gd name="T69" fmla="*/ 26 h 126"/>
                <a:gd name="T70" fmla="*/ 0 w 137"/>
                <a:gd name="T71" fmla="*/ 12 h 126"/>
                <a:gd name="T72" fmla="*/ 6 w 137"/>
                <a:gd name="T73" fmla="*/ 2 h 126"/>
                <a:gd name="T74" fmla="*/ 11 w 137"/>
                <a:gd name="T75" fmla="*/ 0 h 1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7"/>
                <a:gd name="T115" fmla="*/ 0 h 126"/>
                <a:gd name="T116" fmla="*/ 137 w 137"/>
                <a:gd name="T117" fmla="*/ 126 h 1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7" h="126">
                  <a:moveTo>
                    <a:pt x="11" y="0"/>
                  </a:moveTo>
                  <a:lnTo>
                    <a:pt x="20" y="0"/>
                  </a:lnTo>
                  <a:lnTo>
                    <a:pt x="27" y="5"/>
                  </a:lnTo>
                  <a:lnTo>
                    <a:pt x="30" y="11"/>
                  </a:lnTo>
                  <a:lnTo>
                    <a:pt x="30" y="20"/>
                  </a:lnTo>
                  <a:lnTo>
                    <a:pt x="35" y="34"/>
                  </a:lnTo>
                  <a:lnTo>
                    <a:pt x="38" y="48"/>
                  </a:lnTo>
                  <a:lnTo>
                    <a:pt x="44" y="59"/>
                  </a:lnTo>
                  <a:lnTo>
                    <a:pt x="46" y="71"/>
                  </a:lnTo>
                  <a:lnTo>
                    <a:pt x="50" y="81"/>
                  </a:lnTo>
                  <a:lnTo>
                    <a:pt x="38" y="86"/>
                  </a:lnTo>
                  <a:lnTo>
                    <a:pt x="52" y="84"/>
                  </a:lnTo>
                  <a:lnTo>
                    <a:pt x="56" y="89"/>
                  </a:lnTo>
                  <a:lnTo>
                    <a:pt x="49" y="93"/>
                  </a:lnTo>
                  <a:lnTo>
                    <a:pt x="58" y="91"/>
                  </a:lnTo>
                  <a:lnTo>
                    <a:pt x="68" y="95"/>
                  </a:lnTo>
                  <a:lnTo>
                    <a:pt x="81" y="97"/>
                  </a:lnTo>
                  <a:lnTo>
                    <a:pt x="97" y="102"/>
                  </a:lnTo>
                  <a:lnTo>
                    <a:pt x="108" y="102"/>
                  </a:lnTo>
                  <a:lnTo>
                    <a:pt x="122" y="104"/>
                  </a:lnTo>
                  <a:lnTo>
                    <a:pt x="132" y="103"/>
                  </a:lnTo>
                  <a:lnTo>
                    <a:pt x="133" y="107"/>
                  </a:lnTo>
                  <a:lnTo>
                    <a:pt x="136" y="113"/>
                  </a:lnTo>
                  <a:lnTo>
                    <a:pt x="136" y="116"/>
                  </a:lnTo>
                  <a:lnTo>
                    <a:pt x="125" y="121"/>
                  </a:lnTo>
                  <a:lnTo>
                    <a:pt x="123" y="116"/>
                  </a:lnTo>
                  <a:lnTo>
                    <a:pt x="121" y="121"/>
                  </a:lnTo>
                  <a:lnTo>
                    <a:pt x="106" y="122"/>
                  </a:lnTo>
                  <a:lnTo>
                    <a:pt x="81" y="125"/>
                  </a:lnTo>
                  <a:lnTo>
                    <a:pt x="46" y="117"/>
                  </a:lnTo>
                  <a:lnTo>
                    <a:pt x="38" y="115"/>
                  </a:lnTo>
                  <a:lnTo>
                    <a:pt x="27" y="99"/>
                  </a:lnTo>
                  <a:lnTo>
                    <a:pt x="12" y="70"/>
                  </a:lnTo>
                  <a:lnTo>
                    <a:pt x="2" y="37"/>
                  </a:lnTo>
                  <a:lnTo>
                    <a:pt x="0" y="26"/>
                  </a:lnTo>
                  <a:lnTo>
                    <a:pt x="0" y="12"/>
                  </a:lnTo>
                  <a:lnTo>
                    <a:pt x="6" y="2"/>
                  </a:lnTo>
                  <a:lnTo>
                    <a:pt x="11" y="0"/>
                  </a:lnTo>
                </a:path>
              </a:pathLst>
            </a:custGeom>
            <a:solidFill>
              <a:srgbClr val="004040"/>
            </a:solidFill>
            <a:ln w="9525" cap="rnd">
              <a:noFill/>
              <a:round/>
              <a:headEnd type="none" w="sm" len="sm"/>
              <a:tailEnd type="none" w="sm" len="sm"/>
            </a:ln>
          </p:spPr>
          <p:txBody>
            <a:bodyPr/>
            <a:lstStyle/>
            <a:p>
              <a:endParaRPr lang="es-ES"/>
            </a:p>
          </p:txBody>
        </p:sp>
        <p:sp>
          <p:nvSpPr>
            <p:cNvPr id="85349" name="Freeform 556"/>
            <p:cNvSpPr>
              <a:spLocks/>
            </p:cNvSpPr>
            <p:nvPr/>
          </p:nvSpPr>
          <p:spPr bwMode="auto">
            <a:xfrm>
              <a:off x="551" y="3138"/>
              <a:ext cx="49" cy="96"/>
            </a:xfrm>
            <a:custGeom>
              <a:avLst/>
              <a:gdLst>
                <a:gd name="T0" fmla="*/ 4 w 49"/>
                <a:gd name="T1" fmla="*/ 0 h 96"/>
                <a:gd name="T2" fmla="*/ 0 w 49"/>
                <a:gd name="T3" fmla="*/ 3 h 96"/>
                <a:gd name="T4" fmla="*/ 1 w 49"/>
                <a:gd name="T5" fmla="*/ 8 h 96"/>
                <a:gd name="T6" fmla="*/ 6 w 49"/>
                <a:gd name="T7" fmla="*/ 12 h 96"/>
                <a:gd name="T8" fmla="*/ 12 w 49"/>
                <a:gd name="T9" fmla="*/ 17 h 96"/>
                <a:gd name="T10" fmla="*/ 16 w 49"/>
                <a:gd name="T11" fmla="*/ 34 h 96"/>
                <a:gd name="T12" fmla="*/ 20 w 49"/>
                <a:gd name="T13" fmla="*/ 44 h 96"/>
                <a:gd name="T14" fmla="*/ 26 w 49"/>
                <a:gd name="T15" fmla="*/ 51 h 96"/>
                <a:gd name="T16" fmla="*/ 32 w 49"/>
                <a:gd name="T17" fmla="*/ 59 h 96"/>
                <a:gd name="T18" fmla="*/ 24 w 49"/>
                <a:gd name="T19" fmla="*/ 52 h 96"/>
                <a:gd name="T20" fmla="*/ 19 w 49"/>
                <a:gd name="T21" fmla="*/ 45 h 96"/>
                <a:gd name="T22" fmla="*/ 24 w 49"/>
                <a:gd name="T23" fmla="*/ 58 h 96"/>
                <a:gd name="T24" fmla="*/ 27 w 49"/>
                <a:gd name="T25" fmla="*/ 69 h 96"/>
                <a:gd name="T26" fmla="*/ 32 w 49"/>
                <a:gd name="T27" fmla="*/ 80 h 96"/>
                <a:gd name="T28" fmla="*/ 33 w 49"/>
                <a:gd name="T29" fmla="*/ 84 h 96"/>
                <a:gd name="T30" fmla="*/ 36 w 49"/>
                <a:gd name="T31" fmla="*/ 88 h 96"/>
                <a:gd name="T32" fmla="*/ 40 w 49"/>
                <a:gd name="T33" fmla="*/ 92 h 96"/>
                <a:gd name="T34" fmla="*/ 44 w 49"/>
                <a:gd name="T35" fmla="*/ 95 h 96"/>
                <a:gd name="T36" fmla="*/ 44 w 49"/>
                <a:gd name="T37" fmla="*/ 88 h 96"/>
                <a:gd name="T38" fmla="*/ 45 w 49"/>
                <a:gd name="T39" fmla="*/ 81 h 96"/>
                <a:gd name="T40" fmla="*/ 48 w 49"/>
                <a:gd name="T41" fmla="*/ 74 h 96"/>
                <a:gd name="T42" fmla="*/ 48 w 49"/>
                <a:gd name="T43" fmla="*/ 67 h 96"/>
                <a:gd name="T44" fmla="*/ 44 w 49"/>
                <a:gd name="T45" fmla="*/ 60 h 96"/>
                <a:gd name="T46" fmla="*/ 40 w 49"/>
                <a:gd name="T47" fmla="*/ 53 h 96"/>
                <a:gd name="T48" fmla="*/ 37 w 49"/>
                <a:gd name="T49" fmla="*/ 50 h 96"/>
                <a:gd name="T50" fmla="*/ 32 w 49"/>
                <a:gd name="T51" fmla="*/ 45 h 96"/>
                <a:gd name="T52" fmla="*/ 26 w 49"/>
                <a:gd name="T53" fmla="*/ 37 h 96"/>
                <a:gd name="T54" fmla="*/ 19 w 49"/>
                <a:gd name="T55" fmla="*/ 27 h 96"/>
                <a:gd name="T56" fmla="*/ 25 w 49"/>
                <a:gd name="T57" fmla="*/ 32 h 96"/>
                <a:gd name="T58" fmla="*/ 30 w 49"/>
                <a:gd name="T59" fmla="*/ 40 h 96"/>
                <a:gd name="T60" fmla="*/ 35 w 49"/>
                <a:gd name="T61" fmla="*/ 48 h 96"/>
                <a:gd name="T62" fmla="*/ 30 w 49"/>
                <a:gd name="T63" fmla="*/ 35 h 96"/>
                <a:gd name="T64" fmla="*/ 24 w 49"/>
                <a:gd name="T65" fmla="*/ 24 h 96"/>
                <a:gd name="T66" fmla="*/ 16 w 49"/>
                <a:gd name="T67" fmla="*/ 9 h 96"/>
                <a:gd name="T68" fmla="*/ 13 w 49"/>
                <a:gd name="T69" fmla="*/ 3 h 96"/>
                <a:gd name="T70" fmla="*/ 4 w 49"/>
                <a:gd name="T71" fmla="*/ 0 h 9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9"/>
                <a:gd name="T109" fmla="*/ 0 h 96"/>
                <a:gd name="T110" fmla="*/ 49 w 49"/>
                <a:gd name="T111" fmla="*/ 96 h 9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9" h="96">
                  <a:moveTo>
                    <a:pt x="4" y="0"/>
                  </a:moveTo>
                  <a:lnTo>
                    <a:pt x="0" y="3"/>
                  </a:lnTo>
                  <a:lnTo>
                    <a:pt x="1" y="8"/>
                  </a:lnTo>
                  <a:lnTo>
                    <a:pt x="6" y="12"/>
                  </a:lnTo>
                  <a:lnTo>
                    <a:pt x="12" y="17"/>
                  </a:lnTo>
                  <a:lnTo>
                    <a:pt x="16" y="34"/>
                  </a:lnTo>
                  <a:lnTo>
                    <a:pt x="20" y="44"/>
                  </a:lnTo>
                  <a:lnTo>
                    <a:pt x="26" y="51"/>
                  </a:lnTo>
                  <a:lnTo>
                    <a:pt x="32" y="59"/>
                  </a:lnTo>
                  <a:lnTo>
                    <a:pt x="24" y="52"/>
                  </a:lnTo>
                  <a:lnTo>
                    <a:pt x="19" y="45"/>
                  </a:lnTo>
                  <a:lnTo>
                    <a:pt x="24" y="58"/>
                  </a:lnTo>
                  <a:lnTo>
                    <a:pt x="27" y="69"/>
                  </a:lnTo>
                  <a:lnTo>
                    <a:pt x="32" y="80"/>
                  </a:lnTo>
                  <a:lnTo>
                    <a:pt x="33" y="84"/>
                  </a:lnTo>
                  <a:lnTo>
                    <a:pt x="36" y="88"/>
                  </a:lnTo>
                  <a:lnTo>
                    <a:pt x="40" y="92"/>
                  </a:lnTo>
                  <a:lnTo>
                    <a:pt x="44" y="95"/>
                  </a:lnTo>
                  <a:lnTo>
                    <a:pt x="44" y="88"/>
                  </a:lnTo>
                  <a:lnTo>
                    <a:pt x="45" y="81"/>
                  </a:lnTo>
                  <a:lnTo>
                    <a:pt x="48" y="74"/>
                  </a:lnTo>
                  <a:lnTo>
                    <a:pt x="48" y="67"/>
                  </a:lnTo>
                  <a:lnTo>
                    <a:pt x="44" y="60"/>
                  </a:lnTo>
                  <a:lnTo>
                    <a:pt x="40" y="53"/>
                  </a:lnTo>
                  <a:lnTo>
                    <a:pt x="37" y="50"/>
                  </a:lnTo>
                  <a:lnTo>
                    <a:pt x="32" y="45"/>
                  </a:lnTo>
                  <a:lnTo>
                    <a:pt x="26" y="37"/>
                  </a:lnTo>
                  <a:lnTo>
                    <a:pt x="19" y="27"/>
                  </a:lnTo>
                  <a:lnTo>
                    <a:pt x="25" y="32"/>
                  </a:lnTo>
                  <a:lnTo>
                    <a:pt x="30" y="40"/>
                  </a:lnTo>
                  <a:lnTo>
                    <a:pt x="35" y="48"/>
                  </a:lnTo>
                  <a:lnTo>
                    <a:pt x="30" y="35"/>
                  </a:lnTo>
                  <a:lnTo>
                    <a:pt x="24" y="24"/>
                  </a:lnTo>
                  <a:lnTo>
                    <a:pt x="16" y="9"/>
                  </a:lnTo>
                  <a:lnTo>
                    <a:pt x="13" y="3"/>
                  </a:lnTo>
                  <a:lnTo>
                    <a:pt x="4" y="0"/>
                  </a:lnTo>
                </a:path>
              </a:pathLst>
            </a:custGeom>
            <a:solidFill>
              <a:srgbClr val="004040"/>
            </a:solidFill>
            <a:ln w="9525" cap="rnd">
              <a:noFill/>
              <a:round/>
              <a:headEnd type="none" w="sm" len="sm"/>
              <a:tailEnd type="none" w="sm" len="sm"/>
            </a:ln>
          </p:spPr>
          <p:txBody>
            <a:bodyPr/>
            <a:lstStyle/>
            <a:p>
              <a:endParaRPr lang="es-ES"/>
            </a:p>
          </p:txBody>
        </p:sp>
        <p:sp>
          <p:nvSpPr>
            <p:cNvPr id="85350" name="Freeform 557"/>
            <p:cNvSpPr>
              <a:spLocks/>
            </p:cNvSpPr>
            <p:nvPr/>
          </p:nvSpPr>
          <p:spPr bwMode="auto">
            <a:xfrm>
              <a:off x="510" y="3132"/>
              <a:ext cx="214" cy="292"/>
            </a:xfrm>
            <a:custGeom>
              <a:avLst/>
              <a:gdLst>
                <a:gd name="T0" fmla="*/ 30 w 214"/>
                <a:gd name="T1" fmla="*/ 13 h 292"/>
                <a:gd name="T2" fmla="*/ 21 w 214"/>
                <a:gd name="T3" fmla="*/ 35 h 292"/>
                <a:gd name="T4" fmla="*/ 18 w 214"/>
                <a:gd name="T5" fmla="*/ 64 h 292"/>
                <a:gd name="T6" fmla="*/ 20 w 214"/>
                <a:gd name="T7" fmla="*/ 54 h 292"/>
                <a:gd name="T8" fmla="*/ 29 w 214"/>
                <a:gd name="T9" fmla="*/ 71 h 292"/>
                <a:gd name="T10" fmla="*/ 30 w 214"/>
                <a:gd name="T11" fmla="*/ 103 h 292"/>
                <a:gd name="T12" fmla="*/ 32 w 214"/>
                <a:gd name="T13" fmla="*/ 90 h 292"/>
                <a:gd name="T14" fmla="*/ 50 w 214"/>
                <a:gd name="T15" fmla="*/ 115 h 292"/>
                <a:gd name="T16" fmla="*/ 76 w 214"/>
                <a:gd name="T17" fmla="*/ 133 h 292"/>
                <a:gd name="T18" fmla="*/ 76 w 214"/>
                <a:gd name="T19" fmla="*/ 142 h 292"/>
                <a:gd name="T20" fmla="*/ 82 w 214"/>
                <a:gd name="T21" fmla="*/ 141 h 292"/>
                <a:gd name="T22" fmla="*/ 86 w 214"/>
                <a:gd name="T23" fmla="*/ 154 h 292"/>
                <a:gd name="T24" fmla="*/ 87 w 214"/>
                <a:gd name="T25" fmla="*/ 163 h 292"/>
                <a:gd name="T26" fmla="*/ 67 w 214"/>
                <a:gd name="T27" fmla="*/ 179 h 292"/>
                <a:gd name="T28" fmla="*/ 96 w 214"/>
                <a:gd name="T29" fmla="*/ 171 h 292"/>
                <a:gd name="T30" fmla="*/ 80 w 214"/>
                <a:gd name="T31" fmla="*/ 186 h 292"/>
                <a:gd name="T32" fmla="*/ 104 w 214"/>
                <a:gd name="T33" fmla="*/ 174 h 292"/>
                <a:gd name="T34" fmla="*/ 103 w 214"/>
                <a:gd name="T35" fmla="*/ 183 h 292"/>
                <a:gd name="T36" fmla="*/ 115 w 214"/>
                <a:gd name="T37" fmla="*/ 180 h 292"/>
                <a:gd name="T38" fmla="*/ 170 w 214"/>
                <a:gd name="T39" fmla="*/ 199 h 292"/>
                <a:gd name="T40" fmla="*/ 199 w 214"/>
                <a:gd name="T41" fmla="*/ 227 h 292"/>
                <a:gd name="T42" fmla="*/ 191 w 214"/>
                <a:gd name="T43" fmla="*/ 291 h 292"/>
                <a:gd name="T44" fmla="*/ 157 w 214"/>
                <a:gd name="T45" fmla="*/ 271 h 292"/>
                <a:gd name="T46" fmla="*/ 126 w 214"/>
                <a:gd name="T47" fmla="*/ 247 h 292"/>
                <a:gd name="T48" fmla="*/ 139 w 214"/>
                <a:gd name="T49" fmla="*/ 244 h 292"/>
                <a:gd name="T50" fmla="*/ 129 w 214"/>
                <a:gd name="T51" fmla="*/ 240 h 292"/>
                <a:gd name="T52" fmla="*/ 108 w 214"/>
                <a:gd name="T53" fmla="*/ 244 h 292"/>
                <a:gd name="T54" fmla="*/ 149 w 214"/>
                <a:gd name="T55" fmla="*/ 223 h 292"/>
                <a:gd name="T56" fmla="*/ 28 w 214"/>
                <a:gd name="T57" fmla="*/ 240 h 292"/>
                <a:gd name="T58" fmla="*/ 2 w 214"/>
                <a:gd name="T59" fmla="*/ 227 h 292"/>
                <a:gd name="T60" fmla="*/ 2 w 214"/>
                <a:gd name="T61" fmla="*/ 200 h 292"/>
                <a:gd name="T62" fmla="*/ 13 w 214"/>
                <a:gd name="T63" fmla="*/ 164 h 292"/>
                <a:gd name="T64" fmla="*/ 41 w 214"/>
                <a:gd name="T65" fmla="*/ 182 h 292"/>
                <a:gd name="T66" fmla="*/ 24 w 214"/>
                <a:gd name="T67" fmla="*/ 154 h 292"/>
                <a:gd name="T68" fmla="*/ 41 w 214"/>
                <a:gd name="T69" fmla="*/ 148 h 292"/>
                <a:gd name="T70" fmla="*/ 32 w 214"/>
                <a:gd name="T71" fmla="*/ 133 h 292"/>
                <a:gd name="T72" fmla="*/ 22 w 214"/>
                <a:gd name="T73" fmla="*/ 140 h 292"/>
                <a:gd name="T74" fmla="*/ 6 w 214"/>
                <a:gd name="T75" fmla="*/ 99 h 292"/>
                <a:gd name="T76" fmla="*/ 6 w 214"/>
                <a:gd name="T77" fmla="*/ 62 h 292"/>
                <a:gd name="T78" fmla="*/ 0 w 214"/>
                <a:gd name="T79" fmla="*/ 85 h 292"/>
                <a:gd name="T80" fmla="*/ 0 w 214"/>
                <a:gd name="T81" fmla="*/ 56 h 292"/>
                <a:gd name="T82" fmla="*/ 12 w 214"/>
                <a:gd name="T83" fmla="*/ 29 h 292"/>
                <a:gd name="T84" fmla="*/ 0 w 214"/>
                <a:gd name="T85" fmla="*/ 53 h 292"/>
                <a:gd name="T86" fmla="*/ 7 w 214"/>
                <a:gd name="T87" fmla="*/ 23 h 292"/>
                <a:gd name="T88" fmla="*/ 25 w 214"/>
                <a:gd name="T89" fmla="*/ 0 h 2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4"/>
                <a:gd name="T136" fmla="*/ 0 h 292"/>
                <a:gd name="T137" fmla="*/ 214 w 214"/>
                <a:gd name="T138" fmla="*/ 292 h 29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4" h="292">
                  <a:moveTo>
                    <a:pt x="42" y="5"/>
                  </a:moveTo>
                  <a:lnTo>
                    <a:pt x="37" y="9"/>
                  </a:lnTo>
                  <a:lnTo>
                    <a:pt x="30" y="13"/>
                  </a:lnTo>
                  <a:lnTo>
                    <a:pt x="22" y="20"/>
                  </a:lnTo>
                  <a:lnTo>
                    <a:pt x="21" y="27"/>
                  </a:lnTo>
                  <a:lnTo>
                    <a:pt x="21" y="35"/>
                  </a:lnTo>
                  <a:lnTo>
                    <a:pt x="21" y="42"/>
                  </a:lnTo>
                  <a:lnTo>
                    <a:pt x="20" y="53"/>
                  </a:lnTo>
                  <a:lnTo>
                    <a:pt x="18" y="64"/>
                  </a:lnTo>
                  <a:lnTo>
                    <a:pt x="17" y="77"/>
                  </a:lnTo>
                  <a:lnTo>
                    <a:pt x="20" y="64"/>
                  </a:lnTo>
                  <a:lnTo>
                    <a:pt x="20" y="54"/>
                  </a:lnTo>
                  <a:lnTo>
                    <a:pt x="22" y="48"/>
                  </a:lnTo>
                  <a:lnTo>
                    <a:pt x="25" y="59"/>
                  </a:lnTo>
                  <a:lnTo>
                    <a:pt x="29" y="71"/>
                  </a:lnTo>
                  <a:lnTo>
                    <a:pt x="31" y="77"/>
                  </a:lnTo>
                  <a:lnTo>
                    <a:pt x="30" y="89"/>
                  </a:lnTo>
                  <a:lnTo>
                    <a:pt x="30" y="103"/>
                  </a:lnTo>
                  <a:lnTo>
                    <a:pt x="31" y="115"/>
                  </a:lnTo>
                  <a:lnTo>
                    <a:pt x="31" y="100"/>
                  </a:lnTo>
                  <a:lnTo>
                    <a:pt x="32" y="90"/>
                  </a:lnTo>
                  <a:lnTo>
                    <a:pt x="33" y="83"/>
                  </a:lnTo>
                  <a:lnTo>
                    <a:pt x="42" y="104"/>
                  </a:lnTo>
                  <a:lnTo>
                    <a:pt x="50" y="115"/>
                  </a:lnTo>
                  <a:lnTo>
                    <a:pt x="53" y="119"/>
                  </a:lnTo>
                  <a:lnTo>
                    <a:pt x="57" y="128"/>
                  </a:lnTo>
                  <a:lnTo>
                    <a:pt x="76" y="133"/>
                  </a:lnTo>
                  <a:lnTo>
                    <a:pt x="84" y="133"/>
                  </a:lnTo>
                  <a:lnTo>
                    <a:pt x="82" y="138"/>
                  </a:lnTo>
                  <a:lnTo>
                    <a:pt x="76" y="142"/>
                  </a:lnTo>
                  <a:lnTo>
                    <a:pt x="57" y="152"/>
                  </a:lnTo>
                  <a:lnTo>
                    <a:pt x="72" y="147"/>
                  </a:lnTo>
                  <a:lnTo>
                    <a:pt x="82" y="141"/>
                  </a:lnTo>
                  <a:lnTo>
                    <a:pt x="91" y="135"/>
                  </a:lnTo>
                  <a:lnTo>
                    <a:pt x="89" y="148"/>
                  </a:lnTo>
                  <a:lnTo>
                    <a:pt x="86" y="154"/>
                  </a:lnTo>
                  <a:lnTo>
                    <a:pt x="77" y="160"/>
                  </a:lnTo>
                  <a:lnTo>
                    <a:pt x="87" y="159"/>
                  </a:lnTo>
                  <a:lnTo>
                    <a:pt x="87" y="163"/>
                  </a:lnTo>
                  <a:lnTo>
                    <a:pt x="86" y="167"/>
                  </a:lnTo>
                  <a:lnTo>
                    <a:pt x="82" y="171"/>
                  </a:lnTo>
                  <a:lnTo>
                    <a:pt x="67" y="179"/>
                  </a:lnTo>
                  <a:lnTo>
                    <a:pt x="87" y="171"/>
                  </a:lnTo>
                  <a:lnTo>
                    <a:pt x="92" y="171"/>
                  </a:lnTo>
                  <a:lnTo>
                    <a:pt x="96" y="171"/>
                  </a:lnTo>
                  <a:lnTo>
                    <a:pt x="95" y="175"/>
                  </a:lnTo>
                  <a:lnTo>
                    <a:pt x="91" y="180"/>
                  </a:lnTo>
                  <a:lnTo>
                    <a:pt x="80" y="186"/>
                  </a:lnTo>
                  <a:lnTo>
                    <a:pt x="96" y="180"/>
                  </a:lnTo>
                  <a:lnTo>
                    <a:pt x="101" y="173"/>
                  </a:lnTo>
                  <a:lnTo>
                    <a:pt x="104" y="174"/>
                  </a:lnTo>
                  <a:lnTo>
                    <a:pt x="108" y="176"/>
                  </a:lnTo>
                  <a:lnTo>
                    <a:pt x="108" y="181"/>
                  </a:lnTo>
                  <a:lnTo>
                    <a:pt x="103" y="183"/>
                  </a:lnTo>
                  <a:lnTo>
                    <a:pt x="95" y="189"/>
                  </a:lnTo>
                  <a:lnTo>
                    <a:pt x="108" y="184"/>
                  </a:lnTo>
                  <a:lnTo>
                    <a:pt x="115" y="180"/>
                  </a:lnTo>
                  <a:lnTo>
                    <a:pt x="123" y="182"/>
                  </a:lnTo>
                  <a:lnTo>
                    <a:pt x="148" y="191"/>
                  </a:lnTo>
                  <a:lnTo>
                    <a:pt x="170" y="199"/>
                  </a:lnTo>
                  <a:lnTo>
                    <a:pt x="189" y="206"/>
                  </a:lnTo>
                  <a:lnTo>
                    <a:pt x="192" y="214"/>
                  </a:lnTo>
                  <a:lnTo>
                    <a:pt x="199" y="227"/>
                  </a:lnTo>
                  <a:lnTo>
                    <a:pt x="208" y="248"/>
                  </a:lnTo>
                  <a:lnTo>
                    <a:pt x="213" y="286"/>
                  </a:lnTo>
                  <a:lnTo>
                    <a:pt x="191" y="291"/>
                  </a:lnTo>
                  <a:lnTo>
                    <a:pt x="174" y="289"/>
                  </a:lnTo>
                  <a:lnTo>
                    <a:pt x="154" y="284"/>
                  </a:lnTo>
                  <a:lnTo>
                    <a:pt x="157" y="271"/>
                  </a:lnTo>
                  <a:lnTo>
                    <a:pt x="164" y="251"/>
                  </a:lnTo>
                  <a:lnTo>
                    <a:pt x="130" y="248"/>
                  </a:lnTo>
                  <a:lnTo>
                    <a:pt x="126" y="247"/>
                  </a:lnTo>
                  <a:lnTo>
                    <a:pt x="145" y="244"/>
                  </a:lnTo>
                  <a:lnTo>
                    <a:pt x="174" y="232"/>
                  </a:lnTo>
                  <a:lnTo>
                    <a:pt x="139" y="244"/>
                  </a:lnTo>
                  <a:lnTo>
                    <a:pt x="123" y="246"/>
                  </a:lnTo>
                  <a:lnTo>
                    <a:pt x="110" y="244"/>
                  </a:lnTo>
                  <a:lnTo>
                    <a:pt x="129" y="240"/>
                  </a:lnTo>
                  <a:lnTo>
                    <a:pt x="168" y="228"/>
                  </a:lnTo>
                  <a:lnTo>
                    <a:pt x="126" y="239"/>
                  </a:lnTo>
                  <a:lnTo>
                    <a:pt x="108" y="244"/>
                  </a:lnTo>
                  <a:lnTo>
                    <a:pt x="107" y="243"/>
                  </a:lnTo>
                  <a:lnTo>
                    <a:pt x="123" y="236"/>
                  </a:lnTo>
                  <a:lnTo>
                    <a:pt x="149" y="223"/>
                  </a:lnTo>
                  <a:lnTo>
                    <a:pt x="117" y="236"/>
                  </a:lnTo>
                  <a:lnTo>
                    <a:pt x="101" y="240"/>
                  </a:lnTo>
                  <a:lnTo>
                    <a:pt x="28" y="240"/>
                  </a:lnTo>
                  <a:lnTo>
                    <a:pt x="20" y="238"/>
                  </a:lnTo>
                  <a:lnTo>
                    <a:pt x="11" y="236"/>
                  </a:lnTo>
                  <a:lnTo>
                    <a:pt x="2" y="227"/>
                  </a:lnTo>
                  <a:lnTo>
                    <a:pt x="1" y="219"/>
                  </a:lnTo>
                  <a:lnTo>
                    <a:pt x="0" y="212"/>
                  </a:lnTo>
                  <a:lnTo>
                    <a:pt x="2" y="200"/>
                  </a:lnTo>
                  <a:lnTo>
                    <a:pt x="8" y="186"/>
                  </a:lnTo>
                  <a:lnTo>
                    <a:pt x="12" y="174"/>
                  </a:lnTo>
                  <a:lnTo>
                    <a:pt x="13" y="164"/>
                  </a:lnTo>
                  <a:lnTo>
                    <a:pt x="20" y="163"/>
                  </a:lnTo>
                  <a:lnTo>
                    <a:pt x="25" y="171"/>
                  </a:lnTo>
                  <a:lnTo>
                    <a:pt x="41" y="182"/>
                  </a:lnTo>
                  <a:lnTo>
                    <a:pt x="28" y="170"/>
                  </a:lnTo>
                  <a:lnTo>
                    <a:pt x="22" y="162"/>
                  </a:lnTo>
                  <a:lnTo>
                    <a:pt x="24" y="154"/>
                  </a:lnTo>
                  <a:lnTo>
                    <a:pt x="42" y="149"/>
                  </a:lnTo>
                  <a:lnTo>
                    <a:pt x="56" y="142"/>
                  </a:lnTo>
                  <a:lnTo>
                    <a:pt x="41" y="148"/>
                  </a:lnTo>
                  <a:lnTo>
                    <a:pt x="25" y="152"/>
                  </a:lnTo>
                  <a:lnTo>
                    <a:pt x="25" y="141"/>
                  </a:lnTo>
                  <a:lnTo>
                    <a:pt x="32" y="133"/>
                  </a:lnTo>
                  <a:lnTo>
                    <a:pt x="38" y="122"/>
                  </a:lnTo>
                  <a:lnTo>
                    <a:pt x="31" y="133"/>
                  </a:lnTo>
                  <a:lnTo>
                    <a:pt x="22" y="140"/>
                  </a:lnTo>
                  <a:lnTo>
                    <a:pt x="16" y="139"/>
                  </a:lnTo>
                  <a:lnTo>
                    <a:pt x="11" y="119"/>
                  </a:lnTo>
                  <a:lnTo>
                    <a:pt x="6" y="99"/>
                  </a:lnTo>
                  <a:lnTo>
                    <a:pt x="2" y="89"/>
                  </a:lnTo>
                  <a:lnTo>
                    <a:pt x="2" y="75"/>
                  </a:lnTo>
                  <a:lnTo>
                    <a:pt x="6" y="62"/>
                  </a:lnTo>
                  <a:lnTo>
                    <a:pt x="2" y="68"/>
                  </a:lnTo>
                  <a:lnTo>
                    <a:pt x="1" y="77"/>
                  </a:lnTo>
                  <a:lnTo>
                    <a:pt x="0" y="85"/>
                  </a:lnTo>
                  <a:lnTo>
                    <a:pt x="0" y="73"/>
                  </a:lnTo>
                  <a:lnTo>
                    <a:pt x="0" y="63"/>
                  </a:lnTo>
                  <a:lnTo>
                    <a:pt x="0" y="56"/>
                  </a:lnTo>
                  <a:lnTo>
                    <a:pt x="1" y="46"/>
                  </a:lnTo>
                  <a:lnTo>
                    <a:pt x="6" y="36"/>
                  </a:lnTo>
                  <a:lnTo>
                    <a:pt x="12" y="29"/>
                  </a:lnTo>
                  <a:lnTo>
                    <a:pt x="6" y="35"/>
                  </a:lnTo>
                  <a:lnTo>
                    <a:pt x="1" y="42"/>
                  </a:lnTo>
                  <a:lnTo>
                    <a:pt x="0" y="53"/>
                  </a:lnTo>
                  <a:lnTo>
                    <a:pt x="0" y="45"/>
                  </a:lnTo>
                  <a:lnTo>
                    <a:pt x="1" y="35"/>
                  </a:lnTo>
                  <a:lnTo>
                    <a:pt x="7" y="23"/>
                  </a:lnTo>
                  <a:lnTo>
                    <a:pt x="11" y="11"/>
                  </a:lnTo>
                  <a:lnTo>
                    <a:pt x="18" y="6"/>
                  </a:lnTo>
                  <a:lnTo>
                    <a:pt x="25" y="0"/>
                  </a:lnTo>
                  <a:lnTo>
                    <a:pt x="35" y="0"/>
                  </a:lnTo>
                  <a:lnTo>
                    <a:pt x="42" y="5"/>
                  </a:lnTo>
                </a:path>
              </a:pathLst>
            </a:custGeom>
            <a:solidFill>
              <a:srgbClr val="004040"/>
            </a:solidFill>
            <a:ln w="9525" cap="rnd">
              <a:noFill/>
              <a:round/>
              <a:headEnd type="none" w="sm" len="sm"/>
              <a:tailEnd type="none" w="sm" len="sm"/>
            </a:ln>
          </p:spPr>
          <p:txBody>
            <a:bodyPr/>
            <a:lstStyle/>
            <a:p>
              <a:endParaRPr lang="es-ES"/>
            </a:p>
          </p:txBody>
        </p:sp>
        <p:sp>
          <p:nvSpPr>
            <p:cNvPr id="85351" name="Freeform 558"/>
            <p:cNvSpPr>
              <a:spLocks/>
            </p:cNvSpPr>
            <p:nvPr/>
          </p:nvSpPr>
          <p:spPr bwMode="auto">
            <a:xfrm>
              <a:off x="523" y="3274"/>
              <a:ext cx="29" cy="28"/>
            </a:xfrm>
            <a:custGeom>
              <a:avLst/>
              <a:gdLst>
                <a:gd name="T0" fmla="*/ 3 w 29"/>
                <a:gd name="T1" fmla="*/ 0 h 28"/>
                <a:gd name="T2" fmla="*/ 22 w 29"/>
                <a:gd name="T3" fmla="*/ 0 h 28"/>
                <a:gd name="T4" fmla="*/ 28 w 29"/>
                <a:gd name="T5" fmla="*/ 10 h 28"/>
                <a:gd name="T6" fmla="*/ 22 w 29"/>
                <a:gd name="T7" fmla="*/ 21 h 28"/>
                <a:gd name="T8" fmla="*/ 3 w 29"/>
                <a:gd name="T9" fmla="*/ 27 h 28"/>
                <a:gd name="T10" fmla="*/ 0 w 29"/>
                <a:gd name="T11" fmla="*/ 20 h 28"/>
                <a:gd name="T12" fmla="*/ 0 w 29"/>
                <a:gd name="T13" fmla="*/ 5 h 28"/>
                <a:gd name="T14" fmla="*/ 3 w 29"/>
                <a:gd name="T15" fmla="*/ 0 h 28"/>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28"/>
                <a:gd name="T26" fmla="*/ 29 w 29"/>
                <a:gd name="T27" fmla="*/ 28 h 2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28">
                  <a:moveTo>
                    <a:pt x="3" y="0"/>
                  </a:moveTo>
                  <a:lnTo>
                    <a:pt x="22" y="0"/>
                  </a:lnTo>
                  <a:lnTo>
                    <a:pt x="28" y="10"/>
                  </a:lnTo>
                  <a:lnTo>
                    <a:pt x="22" y="21"/>
                  </a:lnTo>
                  <a:lnTo>
                    <a:pt x="3" y="27"/>
                  </a:lnTo>
                  <a:lnTo>
                    <a:pt x="0" y="20"/>
                  </a:lnTo>
                  <a:lnTo>
                    <a:pt x="0" y="5"/>
                  </a:lnTo>
                  <a:lnTo>
                    <a:pt x="3" y="0"/>
                  </a:lnTo>
                </a:path>
              </a:pathLst>
            </a:custGeom>
            <a:solidFill>
              <a:srgbClr val="004040"/>
            </a:solidFill>
            <a:ln w="9525" cap="rnd">
              <a:noFill/>
              <a:round/>
              <a:headEnd type="none" w="sm" len="sm"/>
              <a:tailEnd type="none" w="sm" len="sm"/>
            </a:ln>
          </p:spPr>
          <p:txBody>
            <a:bodyPr/>
            <a:lstStyle/>
            <a:p>
              <a:endParaRPr lang="es-ES"/>
            </a:p>
          </p:txBody>
        </p:sp>
        <p:sp>
          <p:nvSpPr>
            <p:cNvPr id="85352" name="Freeform 559"/>
            <p:cNvSpPr>
              <a:spLocks/>
            </p:cNvSpPr>
            <p:nvPr/>
          </p:nvSpPr>
          <p:spPr bwMode="auto">
            <a:xfrm>
              <a:off x="543" y="3346"/>
              <a:ext cx="94" cy="28"/>
            </a:xfrm>
            <a:custGeom>
              <a:avLst/>
              <a:gdLst>
                <a:gd name="T0" fmla="*/ 93 w 94"/>
                <a:gd name="T1" fmla="*/ 0 h 28"/>
                <a:gd name="T2" fmla="*/ 65 w 94"/>
                <a:gd name="T3" fmla="*/ 10 h 28"/>
                <a:gd name="T4" fmla="*/ 46 w 94"/>
                <a:gd name="T5" fmla="*/ 18 h 28"/>
                <a:gd name="T6" fmla="*/ 27 w 94"/>
                <a:gd name="T7" fmla="*/ 20 h 28"/>
                <a:gd name="T8" fmla="*/ 12 w 94"/>
                <a:gd name="T9" fmla="*/ 20 h 28"/>
                <a:gd name="T10" fmla="*/ 0 w 94"/>
                <a:gd name="T11" fmla="*/ 20 h 28"/>
                <a:gd name="T12" fmla="*/ 12 w 94"/>
                <a:gd name="T13" fmla="*/ 27 h 28"/>
                <a:gd name="T14" fmla="*/ 34 w 94"/>
                <a:gd name="T15" fmla="*/ 27 h 28"/>
                <a:gd name="T16" fmla="*/ 58 w 94"/>
                <a:gd name="T17" fmla="*/ 18 h 28"/>
                <a:gd name="T18" fmla="*/ 71 w 94"/>
                <a:gd name="T19" fmla="*/ 14 h 28"/>
                <a:gd name="T20" fmla="*/ 93 w 94"/>
                <a:gd name="T21" fmla="*/ 0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28"/>
                <a:gd name="T35" fmla="*/ 94 w 94"/>
                <a:gd name="T36" fmla="*/ 28 h 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28">
                  <a:moveTo>
                    <a:pt x="93" y="0"/>
                  </a:moveTo>
                  <a:lnTo>
                    <a:pt x="65" y="10"/>
                  </a:lnTo>
                  <a:lnTo>
                    <a:pt x="46" y="18"/>
                  </a:lnTo>
                  <a:lnTo>
                    <a:pt x="27" y="20"/>
                  </a:lnTo>
                  <a:lnTo>
                    <a:pt x="12" y="20"/>
                  </a:lnTo>
                  <a:lnTo>
                    <a:pt x="0" y="20"/>
                  </a:lnTo>
                  <a:lnTo>
                    <a:pt x="12" y="27"/>
                  </a:lnTo>
                  <a:lnTo>
                    <a:pt x="34" y="27"/>
                  </a:lnTo>
                  <a:lnTo>
                    <a:pt x="58" y="18"/>
                  </a:lnTo>
                  <a:lnTo>
                    <a:pt x="71" y="14"/>
                  </a:lnTo>
                  <a:lnTo>
                    <a:pt x="93" y="0"/>
                  </a:lnTo>
                </a:path>
              </a:pathLst>
            </a:custGeom>
            <a:solidFill>
              <a:srgbClr val="002020"/>
            </a:solidFill>
            <a:ln w="9525" cap="rnd">
              <a:noFill/>
              <a:round/>
              <a:headEnd type="none" w="sm" len="sm"/>
              <a:tailEnd type="none" w="sm" len="sm"/>
            </a:ln>
          </p:spPr>
          <p:txBody>
            <a:bodyPr/>
            <a:lstStyle/>
            <a:p>
              <a:endParaRPr lang="es-ES"/>
            </a:p>
          </p:txBody>
        </p:sp>
        <p:sp>
          <p:nvSpPr>
            <p:cNvPr id="85353" name="Freeform 560"/>
            <p:cNvSpPr>
              <a:spLocks/>
            </p:cNvSpPr>
            <p:nvPr/>
          </p:nvSpPr>
          <p:spPr bwMode="auto">
            <a:xfrm>
              <a:off x="454" y="3215"/>
              <a:ext cx="123" cy="172"/>
            </a:xfrm>
            <a:custGeom>
              <a:avLst/>
              <a:gdLst>
                <a:gd name="T0" fmla="*/ 65 w 123"/>
                <a:gd name="T1" fmla="*/ 24 h 172"/>
                <a:gd name="T2" fmla="*/ 44 w 123"/>
                <a:gd name="T3" fmla="*/ 21 h 172"/>
                <a:gd name="T4" fmla="*/ 30 w 123"/>
                <a:gd name="T5" fmla="*/ 18 h 172"/>
                <a:gd name="T6" fmla="*/ 25 w 123"/>
                <a:gd name="T7" fmla="*/ 11 h 172"/>
                <a:gd name="T8" fmla="*/ 25 w 123"/>
                <a:gd name="T9" fmla="*/ 6 h 172"/>
                <a:gd name="T10" fmla="*/ 22 w 123"/>
                <a:gd name="T11" fmla="*/ 1 h 172"/>
                <a:gd name="T12" fmla="*/ 9 w 123"/>
                <a:gd name="T13" fmla="*/ 0 h 172"/>
                <a:gd name="T14" fmla="*/ 0 w 123"/>
                <a:gd name="T15" fmla="*/ 0 h 172"/>
                <a:gd name="T16" fmla="*/ 12 w 123"/>
                <a:gd name="T17" fmla="*/ 132 h 172"/>
                <a:gd name="T18" fmla="*/ 22 w 123"/>
                <a:gd name="T19" fmla="*/ 144 h 172"/>
                <a:gd name="T20" fmla="*/ 34 w 123"/>
                <a:gd name="T21" fmla="*/ 156 h 172"/>
                <a:gd name="T22" fmla="*/ 52 w 123"/>
                <a:gd name="T23" fmla="*/ 165 h 172"/>
                <a:gd name="T24" fmla="*/ 73 w 123"/>
                <a:gd name="T25" fmla="*/ 169 h 172"/>
                <a:gd name="T26" fmla="*/ 100 w 123"/>
                <a:gd name="T27" fmla="*/ 171 h 172"/>
                <a:gd name="T28" fmla="*/ 116 w 123"/>
                <a:gd name="T29" fmla="*/ 168 h 172"/>
                <a:gd name="T30" fmla="*/ 122 w 123"/>
                <a:gd name="T31" fmla="*/ 159 h 172"/>
                <a:gd name="T32" fmla="*/ 119 w 123"/>
                <a:gd name="T33" fmla="*/ 147 h 172"/>
                <a:gd name="T34" fmla="*/ 106 w 123"/>
                <a:gd name="T35" fmla="*/ 108 h 172"/>
                <a:gd name="T36" fmla="*/ 98 w 123"/>
                <a:gd name="T37" fmla="*/ 71 h 172"/>
                <a:gd name="T38" fmla="*/ 92 w 123"/>
                <a:gd name="T39" fmla="*/ 44 h 172"/>
                <a:gd name="T40" fmla="*/ 92 w 123"/>
                <a:gd name="T41" fmla="*/ 35 h 172"/>
                <a:gd name="T42" fmla="*/ 86 w 123"/>
                <a:gd name="T43" fmla="*/ 26 h 172"/>
                <a:gd name="T44" fmla="*/ 79 w 123"/>
                <a:gd name="T45" fmla="*/ 24 h 172"/>
                <a:gd name="T46" fmla="*/ 65 w 123"/>
                <a:gd name="T47" fmla="*/ 24 h 17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3"/>
                <a:gd name="T73" fmla="*/ 0 h 172"/>
                <a:gd name="T74" fmla="*/ 123 w 123"/>
                <a:gd name="T75" fmla="*/ 172 h 17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3" h="172">
                  <a:moveTo>
                    <a:pt x="65" y="24"/>
                  </a:moveTo>
                  <a:lnTo>
                    <a:pt x="44" y="21"/>
                  </a:lnTo>
                  <a:lnTo>
                    <a:pt x="30" y="18"/>
                  </a:lnTo>
                  <a:lnTo>
                    <a:pt x="25" y="11"/>
                  </a:lnTo>
                  <a:lnTo>
                    <a:pt x="25" y="6"/>
                  </a:lnTo>
                  <a:lnTo>
                    <a:pt x="22" y="1"/>
                  </a:lnTo>
                  <a:lnTo>
                    <a:pt x="9" y="0"/>
                  </a:lnTo>
                  <a:lnTo>
                    <a:pt x="0" y="0"/>
                  </a:lnTo>
                  <a:lnTo>
                    <a:pt x="12" y="132"/>
                  </a:lnTo>
                  <a:lnTo>
                    <a:pt x="22" y="144"/>
                  </a:lnTo>
                  <a:lnTo>
                    <a:pt x="34" y="156"/>
                  </a:lnTo>
                  <a:lnTo>
                    <a:pt x="52" y="165"/>
                  </a:lnTo>
                  <a:lnTo>
                    <a:pt x="73" y="169"/>
                  </a:lnTo>
                  <a:lnTo>
                    <a:pt x="100" y="171"/>
                  </a:lnTo>
                  <a:lnTo>
                    <a:pt x="116" y="168"/>
                  </a:lnTo>
                  <a:lnTo>
                    <a:pt x="122" y="159"/>
                  </a:lnTo>
                  <a:lnTo>
                    <a:pt x="119" y="147"/>
                  </a:lnTo>
                  <a:lnTo>
                    <a:pt x="106" y="108"/>
                  </a:lnTo>
                  <a:lnTo>
                    <a:pt x="98" y="71"/>
                  </a:lnTo>
                  <a:lnTo>
                    <a:pt x="92" y="44"/>
                  </a:lnTo>
                  <a:lnTo>
                    <a:pt x="92" y="35"/>
                  </a:lnTo>
                  <a:lnTo>
                    <a:pt x="86" y="26"/>
                  </a:lnTo>
                  <a:lnTo>
                    <a:pt x="79" y="24"/>
                  </a:lnTo>
                  <a:lnTo>
                    <a:pt x="65" y="24"/>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85354" name="Freeform 561"/>
            <p:cNvSpPr>
              <a:spLocks/>
            </p:cNvSpPr>
            <p:nvPr/>
          </p:nvSpPr>
          <p:spPr bwMode="auto">
            <a:xfrm>
              <a:off x="458" y="3222"/>
              <a:ext cx="103" cy="155"/>
            </a:xfrm>
            <a:custGeom>
              <a:avLst/>
              <a:gdLst>
                <a:gd name="T0" fmla="*/ 63 w 103"/>
                <a:gd name="T1" fmla="*/ 29 h 155"/>
                <a:gd name="T2" fmla="*/ 46 w 103"/>
                <a:gd name="T3" fmla="*/ 28 h 155"/>
                <a:gd name="T4" fmla="*/ 26 w 103"/>
                <a:gd name="T5" fmla="*/ 26 h 155"/>
                <a:gd name="T6" fmla="*/ 15 w 103"/>
                <a:gd name="T7" fmla="*/ 18 h 155"/>
                <a:gd name="T8" fmla="*/ 7 w 103"/>
                <a:gd name="T9" fmla="*/ 13 h 155"/>
                <a:gd name="T10" fmla="*/ 0 w 103"/>
                <a:gd name="T11" fmla="*/ 0 h 155"/>
                <a:gd name="T12" fmla="*/ 11 w 103"/>
                <a:gd name="T13" fmla="*/ 118 h 155"/>
                <a:gd name="T14" fmla="*/ 20 w 103"/>
                <a:gd name="T15" fmla="*/ 128 h 155"/>
                <a:gd name="T16" fmla="*/ 30 w 103"/>
                <a:gd name="T17" fmla="*/ 139 h 155"/>
                <a:gd name="T18" fmla="*/ 41 w 103"/>
                <a:gd name="T19" fmla="*/ 146 h 155"/>
                <a:gd name="T20" fmla="*/ 51 w 103"/>
                <a:gd name="T21" fmla="*/ 149 h 155"/>
                <a:gd name="T22" fmla="*/ 63 w 103"/>
                <a:gd name="T23" fmla="*/ 151 h 155"/>
                <a:gd name="T24" fmla="*/ 77 w 103"/>
                <a:gd name="T25" fmla="*/ 154 h 155"/>
                <a:gd name="T26" fmla="*/ 90 w 103"/>
                <a:gd name="T27" fmla="*/ 154 h 155"/>
                <a:gd name="T28" fmla="*/ 97 w 103"/>
                <a:gd name="T29" fmla="*/ 151 h 155"/>
                <a:gd name="T30" fmla="*/ 102 w 103"/>
                <a:gd name="T31" fmla="*/ 146 h 155"/>
                <a:gd name="T32" fmla="*/ 99 w 103"/>
                <a:gd name="T33" fmla="*/ 136 h 155"/>
                <a:gd name="T34" fmla="*/ 89 w 103"/>
                <a:gd name="T35" fmla="*/ 116 h 155"/>
                <a:gd name="T36" fmla="*/ 74 w 103"/>
                <a:gd name="T37" fmla="*/ 46 h 155"/>
                <a:gd name="T38" fmla="*/ 72 w 103"/>
                <a:gd name="T39" fmla="*/ 36 h 155"/>
                <a:gd name="T40" fmla="*/ 63 w 103"/>
                <a:gd name="T41" fmla="*/ 29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3"/>
                <a:gd name="T64" fmla="*/ 0 h 155"/>
                <a:gd name="T65" fmla="*/ 103 w 103"/>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3" h="155">
                  <a:moveTo>
                    <a:pt x="63" y="29"/>
                  </a:moveTo>
                  <a:lnTo>
                    <a:pt x="46" y="28"/>
                  </a:lnTo>
                  <a:lnTo>
                    <a:pt x="26" y="26"/>
                  </a:lnTo>
                  <a:lnTo>
                    <a:pt x="15" y="18"/>
                  </a:lnTo>
                  <a:lnTo>
                    <a:pt x="7" y="13"/>
                  </a:lnTo>
                  <a:lnTo>
                    <a:pt x="0" y="0"/>
                  </a:lnTo>
                  <a:lnTo>
                    <a:pt x="11" y="118"/>
                  </a:lnTo>
                  <a:lnTo>
                    <a:pt x="20" y="128"/>
                  </a:lnTo>
                  <a:lnTo>
                    <a:pt x="30" y="139"/>
                  </a:lnTo>
                  <a:lnTo>
                    <a:pt x="41" y="146"/>
                  </a:lnTo>
                  <a:lnTo>
                    <a:pt x="51" y="149"/>
                  </a:lnTo>
                  <a:lnTo>
                    <a:pt x="63" y="151"/>
                  </a:lnTo>
                  <a:lnTo>
                    <a:pt x="77" y="154"/>
                  </a:lnTo>
                  <a:lnTo>
                    <a:pt x="90" y="154"/>
                  </a:lnTo>
                  <a:lnTo>
                    <a:pt x="97" y="151"/>
                  </a:lnTo>
                  <a:lnTo>
                    <a:pt x="102" y="146"/>
                  </a:lnTo>
                  <a:lnTo>
                    <a:pt x="99" y="136"/>
                  </a:lnTo>
                  <a:lnTo>
                    <a:pt x="89" y="116"/>
                  </a:lnTo>
                  <a:lnTo>
                    <a:pt x="74" y="46"/>
                  </a:lnTo>
                  <a:lnTo>
                    <a:pt x="72" y="36"/>
                  </a:lnTo>
                  <a:lnTo>
                    <a:pt x="63" y="29"/>
                  </a:lnTo>
                </a:path>
              </a:pathLst>
            </a:custGeom>
            <a:solidFill>
              <a:srgbClr val="606060"/>
            </a:solidFill>
            <a:ln w="9525" cap="rnd">
              <a:noFill/>
              <a:round/>
              <a:headEnd type="none" w="sm" len="sm"/>
              <a:tailEnd type="none" w="sm" len="sm"/>
            </a:ln>
          </p:spPr>
          <p:txBody>
            <a:bodyPr/>
            <a:lstStyle/>
            <a:p>
              <a:endParaRPr lang="es-ES"/>
            </a:p>
          </p:txBody>
        </p:sp>
        <p:sp>
          <p:nvSpPr>
            <p:cNvPr id="85355" name="Freeform 562"/>
            <p:cNvSpPr>
              <a:spLocks/>
            </p:cNvSpPr>
            <p:nvPr/>
          </p:nvSpPr>
          <p:spPr bwMode="auto">
            <a:xfrm>
              <a:off x="1037" y="3167"/>
              <a:ext cx="79" cy="33"/>
            </a:xfrm>
            <a:custGeom>
              <a:avLst/>
              <a:gdLst>
                <a:gd name="T0" fmla="*/ 78 w 79"/>
                <a:gd name="T1" fmla="*/ 11 h 33"/>
                <a:gd name="T2" fmla="*/ 69 w 79"/>
                <a:gd name="T3" fmla="*/ 11 h 33"/>
                <a:gd name="T4" fmla="*/ 65 w 79"/>
                <a:gd name="T5" fmla="*/ 8 h 33"/>
                <a:gd name="T6" fmla="*/ 52 w 79"/>
                <a:gd name="T7" fmla="*/ 1 h 33"/>
                <a:gd name="T8" fmla="*/ 47 w 79"/>
                <a:gd name="T9" fmla="*/ 0 h 33"/>
                <a:gd name="T10" fmla="*/ 44 w 79"/>
                <a:gd name="T11" fmla="*/ 0 h 33"/>
                <a:gd name="T12" fmla="*/ 40 w 79"/>
                <a:gd name="T13" fmla="*/ 0 h 33"/>
                <a:gd name="T14" fmla="*/ 30 w 79"/>
                <a:gd name="T15" fmla="*/ 0 h 33"/>
                <a:gd name="T16" fmla="*/ 25 w 79"/>
                <a:gd name="T17" fmla="*/ 0 h 33"/>
                <a:gd name="T18" fmla="*/ 20 w 79"/>
                <a:gd name="T19" fmla="*/ 0 h 33"/>
                <a:gd name="T20" fmla="*/ 18 w 79"/>
                <a:gd name="T21" fmla="*/ 3 h 33"/>
                <a:gd name="T22" fmla="*/ 12 w 79"/>
                <a:gd name="T23" fmla="*/ 6 h 33"/>
                <a:gd name="T24" fmla="*/ 7 w 79"/>
                <a:gd name="T25" fmla="*/ 8 h 33"/>
                <a:gd name="T26" fmla="*/ 6 w 79"/>
                <a:gd name="T27" fmla="*/ 8 h 33"/>
                <a:gd name="T28" fmla="*/ 2 w 79"/>
                <a:gd name="T29" fmla="*/ 9 h 33"/>
                <a:gd name="T30" fmla="*/ 0 w 79"/>
                <a:gd name="T31" fmla="*/ 11 h 33"/>
                <a:gd name="T32" fmla="*/ 0 w 79"/>
                <a:gd name="T33" fmla="*/ 12 h 33"/>
                <a:gd name="T34" fmla="*/ 0 w 79"/>
                <a:gd name="T35" fmla="*/ 14 h 33"/>
                <a:gd name="T36" fmla="*/ 0 w 79"/>
                <a:gd name="T37" fmla="*/ 16 h 33"/>
                <a:gd name="T38" fmla="*/ 0 w 79"/>
                <a:gd name="T39" fmla="*/ 18 h 33"/>
                <a:gd name="T40" fmla="*/ 2 w 79"/>
                <a:gd name="T41" fmla="*/ 20 h 33"/>
                <a:gd name="T42" fmla="*/ 7 w 79"/>
                <a:gd name="T43" fmla="*/ 20 h 33"/>
                <a:gd name="T44" fmla="*/ 8 w 79"/>
                <a:gd name="T45" fmla="*/ 21 h 33"/>
                <a:gd name="T46" fmla="*/ 12 w 79"/>
                <a:gd name="T47" fmla="*/ 22 h 33"/>
                <a:gd name="T48" fmla="*/ 25 w 79"/>
                <a:gd name="T49" fmla="*/ 21 h 33"/>
                <a:gd name="T50" fmla="*/ 31 w 79"/>
                <a:gd name="T51" fmla="*/ 21 h 33"/>
                <a:gd name="T52" fmla="*/ 37 w 79"/>
                <a:gd name="T53" fmla="*/ 24 h 33"/>
                <a:gd name="T54" fmla="*/ 42 w 79"/>
                <a:gd name="T55" fmla="*/ 25 h 33"/>
                <a:gd name="T56" fmla="*/ 48 w 79"/>
                <a:gd name="T57" fmla="*/ 29 h 33"/>
                <a:gd name="T58" fmla="*/ 52 w 79"/>
                <a:gd name="T59" fmla="*/ 30 h 33"/>
                <a:gd name="T60" fmla="*/ 57 w 79"/>
                <a:gd name="T61" fmla="*/ 32 h 33"/>
                <a:gd name="T62" fmla="*/ 66 w 79"/>
                <a:gd name="T63" fmla="*/ 30 h 33"/>
                <a:gd name="T64" fmla="*/ 73 w 79"/>
                <a:gd name="T65" fmla="*/ 32 h 33"/>
                <a:gd name="T66" fmla="*/ 78 w 79"/>
                <a:gd name="T67" fmla="*/ 11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9"/>
                <a:gd name="T103" fmla="*/ 0 h 33"/>
                <a:gd name="T104" fmla="*/ 79 w 79"/>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9" h="33">
                  <a:moveTo>
                    <a:pt x="78" y="11"/>
                  </a:moveTo>
                  <a:lnTo>
                    <a:pt x="69" y="11"/>
                  </a:lnTo>
                  <a:lnTo>
                    <a:pt x="65" y="8"/>
                  </a:lnTo>
                  <a:lnTo>
                    <a:pt x="52" y="1"/>
                  </a:lnTo>
                  <a:lnTo>
                    <a:pt x="47" y="0"/>
                  </a:lnTo>
                  <a:lnTo>
                    <a:pt x="44" y="0"/>
                  </a:lnTo>
                  <a:lnTo>
                    <a:pt x="40" y="0"/>
                  </a:lnTo>
                  <a:lnTo>
                    <a:pt x="30" y="0"/>
                  </a:lnTo>
                  <a:lnTo>
                    <a:pt x="25" y="0"/>
                  </a:lnTo>
                  <a:lnTo>
                    <a:pt x="20" y="0"/>
                  </a:lnTo>
                  <a:lnTo>
                    <a:pt x="18" y="3"/>
                  </a:lnTo>
                  <a:lnTo>
                    <a:pt x="12" y="6"/>
                  </a:lnTo>
                  <a:lnTo>
                    <a:pt x="7" y="8"/>
                  </a:lnTo>
                  <a:lnTo>
                    <a:pt x="6" y="8"/>
                  </a:lnTo>
                  <a:lnTo>
                    <a:pt x="2" y="9"/>
                  </a:lnTo>
                  <a:lnTo>
                    <a:pt x="0" y="11"/>
                  </a:lnTo>
                  <a:lnTo>
                    <a:pt x="0" y="12"/>
                  </a:lnTo>
                  <a:lnTo>
                    <a:pt x="0" y="14"/>
                  </a:lnTo>
                  <a:lnTo>
                    <a:pt x="0" y="16"/>
                  </a:lnTo>
                  <a:lnTo>
                    <a:pt x="0" y="18"/>
                  </a:lnTo>
                  <a:lnTo>
                    <a:pt x="2" y="20"/>
                  </a:lnTo>
                  <a:lnTo>
                    <a:pt x="7" y="20"/>
                  </a:lnTo>
                  <a:lnTo>
                    <a:pt x="8" y="21"/>
                  </a:lnTo>
                  <a:lnTo>
                    <a:pt x="12" y="22"/>
                  </a:lnTo>
                  <a:lnTo>
                    <a:pt x="25" y="21"/>
                  </a:lnTo>
                  <a:lnTo>
                    <a:pt x="31" y="21"/>
                  </a:lnTo>
                  <a:lnTo>
                    <a:pt x="37" y="24"/>
                  </a:lnTo>
                  <a:lnTo>
                    <a:pt x="42" y="25"/>
                  </a:lnTo>
                  <a:lnTo>
                    <a:pt x="48" y="29"/>
                  </a:lnTo>
                  <a:lnTo>
                    <a:pt x="52" y="30"/>
                  </a:lnTo>
                  <a:lnTo>
                    <a:pt x="57" y="32"/>
                  </a:lnTo>
                  <a:lnTo>
                    <a:pt x="66" y="30"/>
                  </a:lnTo>
                  <a:lnTo>
                    <a:pt x="73" y="32"/>
                  </a:lnTo>
                  <a:lnTo>
                    <a:pt x="78" y="1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5356" name="Freeform 563"/>
            <p:cNvSpPr>
              <a:spLocks/>
            </p:cNvSpPr>
            <p:nvPr/>
          </p:nvSpPr>
          <p:spPr bwMode="auto">
            <a:xfrm>
              <a:off x="1053" y="3180"/>
              <a:ext cx="27" cy="1"/>
            </a:xfrm>
            <a:custGeom>
              <a:avLst/>
              <a:gdLst>
                <a:gd name="T0" fmla="*/ 0 w 27"/>
                <a:gd name="T1" fmla="*/ 0 h 1"/>
                <a:gd name="T2" fmla="*/ 4 w 27"/>
                <a:gd name="T3" fmla="*/ 0 h 1"/>
                <a:gd name="T4" fmla="*/ 13 w 27"/>
                <a:gd name="T5" fmla="*/ 0 h 1"/>
                <a:gd name="T6" fmla="*/ 26 w 27"/>
                <a:gd name="T7" fmla="*/ 0 h 1"/>
                <a:gd name="T8" fmla="*/ 21 w 27"/>
                <a:gd name="T9" fmla="*/ 0 h 1"/>
                <a:gd name="T10" fmla="*/ 13 w 27"/>
                <a:gd name="T11" fmla="*/ 0 h 1"/>
                <a:gd name="T12" fmla="*/ 4 w 27"/>
                <a:gd name="T13" fmla="*/ 0 h 1"/>
                <a:gd name="T14" fmla="*/ 2 w 27"/>
                <a:gd name="T15" fmla="*/ 0 h 1"/>
                <a:gd name="T16" fmla="*/ 0 w 27"/>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1"/>
                <a:gd name="T29" fmla="*/ 27 w 27"/>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1">
                  <a:moveTo>
                    <a:pt x="0" y="0"/>
                  </a:moveTo>
                  <a:lnTo>
                    <a:pt x="4" y="0"/>
                  </a:lnTo>
                  <a:lnTo>
                    <a:pt x="13" y="0"/>
                  </a:lnTo>
                  <a:lnTo>
                    <a:pt x="26" y="0"/>
                  </a:lnTo>
                  <a:lnTo>
                    <a:pt x="21" y="0"/>
                  </a:lnTo>
                  <a:lnTo>
                    <a:pt x="13" y="0"/>
                  </a:lnTo>
                  <a:lnTo>
                    <a:pt x="4" y="0"/>
                  </a:lnTo>
                  <a:lnTo>
                    <a:pt x="2"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357" name="Freeform 564"/>
            <p:cNvSpPr>
              <a:spLocks/>
            </p:cNvSpPr>
            <p:nvPr/>
          </p:nvSpPr>
          <p:spPr bwMode="auto">
            <a:xfrm>
              <a:off x="1057" y="3183"/>
              <a:ext cx="27" cy="1"/>
            </a:xfrm>
            <a:custGeom>
              <a:avLst/>
              <a:gdLst>
                <a:gd name="T0" fmla="*/ 0 w 27"/>
                <a:gd name="T1" fmla="*/ 0 h 1"/>
                <a:gd name="T2" fmla="*/ 26 w 27"/>
                <a:gd name="T3" fmla="*/ 0 h 1"/>
                <a:gd name="T4" fmla="*/ 0 w 27"/>
                <a:gd name="T5" fmla="*/ 0 h 1"/>
                <a:gd name="T6" fmla="*/ 0 60000 65536"/>
                <a:gd name="T7" fmla="*/ 0 60000 65536"/>
                <a:gd name="T8" fmla="*/ 0 60000 65536"/>
                <a:gd name="T9" fmla="*/ 0 w 27"/>
                <a:gd name="T10" fmla="*/ 0 h 1"/>
                <a:gd name="T11" fmla="*/ 27 w 27"/>
                <a:gd name="T12" fmla="*/ 1 h 1"/>
              </a:gdLst>
              <a:ahLst/>
              <a:cxnLst>
                <a:cxn ang="T6">
                  <a:pos x="T0" y="T1"/>
                </a:cxn>
                <a:cxn ang="T7">
                  <a:pos x="T2" y="T3"/>
                </a:cxn>
                <a:cxn ang="T8">
                  <a:pos x="T4" y="T5"/>
                </a:cxn>
              </a:cxnLst>
              <a:rect l="T9" t="T10" r="T11" b="T12"/>
              <a:pathLst>
                <a:path w="27" h="1">
                  <a:moveTo>
                    <a:pt x="0" y="0"/>
                  </a:moveTo>
                  <a:lnTo>
                    <a:pt x="26"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358" name="Freeform 565"/>
            <p:cNvSpPr>
              <a:spLocks/>
            </p:cNvSpPr>
            <p:nvPr/>
          </p:nvSpPr>
          <p:spPr bwMode="auto">
            <a:xfrm>
              <a:off x="1044" y="3178"/>
              <a:ext cx="28" cy="28"/>
            </a:xfrm>
            <a:custGeom>
              <a:avLst/>
              <a:gdLst>
                <a:gd name="T0" fmla="*/ 27 w 28"/>
                <a:gd name="T1" fmla="*/ 0 h 28"/>
                <a:gd name="T2" fmla="*/ 14 w 28"/>
                <a:gd name="T3" fmla="*/ 27 h 28"/>
                <a:gd name="T4" fmla="*/ 0 w 28"/>
                <a:gd name="T5" fmla="*/ 27 h 28"/>
                <a:gd name="T6" fmla="*/ 14 w 28"/>
                <a:gd name="T7" fmla="*/ 27 h 28"/>
                <a:gd name="T8" fmla="*/ 27 w 28"/>
                <a:gd name="T9" fmla="*/ 0 h 28"/>
                <a:gd name="T10" fmla="*/ 0 60000 65536"/>
                <a:gd name="T11" fmla="*/ 0 60000 65536"/>
                <a:gd name="T12" fmla="*/ 0 60000 65536"/>
                <a:gd name="T13" fmla="*/ 0 60000 65536"/>
                <a:gd name="T14" fmla="*/ 0 60000 65536"/>
                <a:gd name="T15" fmla="*/ 0 w 28"/>
                <a:gd name="T16" fmla="*/ 0 h 28"/>
                <a:gd name="T17" fmla="*/ 28 w 28"/>
                <a:gd name="T18" fmla="*/ 28 h 28"/>
              </a:gdLst>
              <a:ahLst/>
              <a:cxnLst>
                <a:cxn ang="T10">
                  <a:pos x="T0" y="T1"/>
                </a:cxn>
                <a:cxn ang="T11">
                  <a:pos x="T2" y="T3"/>
                </a:cxn>
                <a:cxn ang="T12">
                  <a:pos x="T4" y="T5"/>
                </a:cxn>
                <a:cxn ang="T13">
                  <a:pos x="T6" y="T7"/>
                </a:cxn>
                <a:cxn ang="T14">
                  <a:pos x="T8" y="T9"/>
                </a:cxn>
              </a:cxnLst>
              <a:rect l="T15" t="T16" r="T17" b="T18"/>
              <a:pathLst>
                <a:path w="28" h="28">
                  <a:moveTo>
                    <a:pt x="27" y="0"/>
                  </a:moveTo>
                  <a:lnTo>
                    <a:pt x="14" y="27"/>
                  </a:lnTo>
                  <a:lnTo>
                    <a:pt x="0" y="27"/>
                  </a:lnTo>
                  <a:lnTo>
                    <a:pt x="14" y="27"/>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85359" name="Freeform 566"/>
            <p:cNvSpPr>
              <a:spLocks/>
            </p:cNvSpPr>
            <p:nvPr/>
          </p:nvSpPr>
          <p:spPr bwMode="auto">
            <a:xfrm>
              <a:off x="1089" y="3174"/>
              <a:ext cx="29" cy="1"/>
            </a:xfrm>
            <a:custGeom>
              <a:avLst/>
              <a:gdLst>
                <a:gd name="T0" fmla="*/ 0 w 29"/>
                <a:gd name="T1" fmla="*/ 0 h 1"/>
                <a:gd name="T2" fmla="*/ 28 w 29"/>
                <a:gd name="T3" fmla="*/ 0 h 1"/>
                <a:gd name="T4" fmla="*/ 0 w 29"/>
                <a:gd name="T5" fmla="*/ 0 h 1"/>
                <a:gd name="T6" fmla="*/ 0 60000 65536"/>
                <a:gd name="T7" fmla="*/ 0 60000 65536"/>
                <a:gd name="T8" fmla="*/ 0 60000 65536"/>
                <a:gd name="T9" fmla="*/ 0 w 29"/>
                <a:gd name="T10" fmla="*/ 0 h 1"/>
                <a:gd name="T11" fmla="*/ 29 w 29"/>
                <a:gd name="T12" fmla="*/ 1 h 1"/>
              </a:gdLst>
              <a:ahLst/>
              <a:cxnLst>
                <a:cxn ang="T6">
                  <a:pos x="T0" y="T1"/>
                </a:cxn>
                <a:cxn ang="T7">
                  <a:pos x="T2" y="T3"/>
                </a:cxn>
                <a:cxn ang="T8">
                  <a:pos x="T4" y="T5"/>
                </a:cxn>
              </a:cxnLst>
              <a:rect l="T9" t="T10" r="T11" b="T12"/>
              <a:pathLst>
                <a:path w="29" h="1">
                  <a:moveTo>
                    <a:pt x="0" y="0"/>
                  </a:moveTo>
                  <a:lnTo>
                    <a:pt x="28"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360" name="Freeform 567"/>
            <p:cNvSpPr>
              <a:spLocks/>
            </p:cNvSpPr>
            <p:nvPr/>
          </p:nvSpPr>
          <p:spPr bwMode="auto">
            <a:xfrm>
              <a:off x="1096" y="3175"/>
              <a:ext cx="28" cy="27"/>
            </a:xfrm>
            <a:custGeom>
              <a:avLst/>
              <a:gdLst>
                <a:gd name="T0" fmla="*/ 0 w 28"/>
                <a:gd name="T1" fmla="*/ 0 h 27"/>
                <a:gd name="T2" fmla="*/ 15 w 28"/>
                <a:gd name="T3" fmla="*/ 16 h 27"/>
                <a:gd name="T4" fmla="*/ 27 w 28"/>
                <a:gd name="T5" fmla="*/ 26 h 27"/>
                <a:gd name="T6" fmla="*/ 15 w 28"/>
                <a:gd name="T7" fmla="*/ 16 h 27"/>
                <a:gd name="T8" fmla="*/ 0 w 28"/>
                <a:gd name="T9" fmla="*/ 0 h 27"/>
                <a:gd name="T10" fmla="*/ 0 60000 65536"/>
                <a:gd name="T11" fmla="*/ 0 60000 65536"/>
                <a:gd name="T12" fmla="*/ 0 60000 65536"/>
                <a:gd name="T13" fmla="*/ 0 60000 65536"/>
                <a:gd name="T14" fmla="*/ 0 60000 65536"/>
                <a:gd name="T15" fmla="*/ 0 w 28"/>
                <a:gd name="T16" fmla="*/ 0 h 27"/>
                <a:gd name="T17" fmla="*/ 28 w 28"/>
                <a:gd name="T18" fmla="*/ 27 h 27"/>
              </a:gdLst>
              <a:ahLst/>
              <a:cxnLst>
                <a:cxn ang="T10">
                  <a:pos x="T0" y="T1"/>
                </a:cxn>
                <a:cxn ang="T11">
                  <a:pos x="T2" y="T3"/>
                </a:cxn>
                <a:cxn ang="T12">
                  <a:pos x="T4" y="T5"/>
                </a:cxn>
                <a:cxn ang="T13">
                  <a:pos x="T6" y="T7"/>
                </a:cxn>
                <a:cxn ang="T14">
                  <a:pos x="T8" y="T9"/>
                </a:cxn>
              </a:cxnLst>
              <a:rect l="T15" t="T16" r="T17" b="T18"/>
              <a:pathLst>
                <a:path w="28" h="27">
                  <a:moveTo>
                    <a:pt x="0" y="0"/>
                  </a:moveTo>
                  <a:lnTo>
                    <a:pt x="15" y="16"/>
                  </a:lnTo>
                  <a:lnTo>
                    <a:pt x="27" y="26"/>
                  </a:lnTo>
                  <a:lnTo>
                    <a:pt x="15" y="16"/>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361" name="Freeform 568"/>
            <p:cNvSpPr>
              <a:spLocks/>
            </p:cNvSpPr>
            <p:nvPr/>
          </p:nvSpPr>
          <p:spPr bwMode="auto">
            <a:xfrm>
              <a:off x="1109" y="3177"/>
              <a:ext cx="29" cy="33"/>
            </a:xfrm>
            <a:custGeom>
              <a:avLst/>
              <a:gdLst>
                <a:gd name="T0" fmla="*/ 26 w 29"/>
                <a:gd name="T1" fmla="*/ 0 h 33"/>
                <a:gd name="T2" fmla="*/ 14 w 29"/>
                <a:gd name="T3" fmla="*/ 0 h 33"/>
                <a:gd name="T4" fmla="*/ 3 w 29"/>
                <a:gd name="T5" fmla="*/ 0 h 33"/>
                <a:gd name="T6" fmla="*/ 0 w 29"/>
                <a:gd name="T7" fmla="*/ 5 h 33"/>
                <a:gd name="T8" fmla="*/ 0 w 29"/>
                <a:gd name="T9" fmla="*/ 13 h 33"/>
                <a:gd name="T10" fmla="*/ 0 w 29"/>
                <a:gd name="T11" fmla="*/ 20 h 33"/>
                <a:gd name="T12" fmla="*/ 0 w 29"/>
                <a:gd name="T13" fmla="*/ 25 h 33"/>
                <a:gd name="T14" fmla="*/ 28 w 29"/>
                <a:gd name="T15" fmla="*/ 32 h 33"/>
                <a:gd name="T16" fmla="*/ 26 w 29"/>
                <a:gd name="T17" fmla="*/ 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3"/>
                <a:gd name="T29" fmla="*/ 29 w 29"/>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3">
                  <a:moveTo>
                    <a:pt x="26" y="0"/>
                  </a:moveTo>
                  <a:lnTo>
                    <a:pt x="14" y="0"/>
                  </a:lnTo>
                  <a:lnTo>
                    <a:pt x="3" y="0"/>
                  </a:lnTo>
                  <a:lnTo>
                    <a:pt x="0" y="5"/>
                  </a:lnTo>
                  <a:lnTo>
                    <a:pt x="0" y="13"/>
                  </a:lnTo>
                  <a:lnTo>
                    <a:pt x="0" y="20"/>
                  </a:lnTo>
                  <a:lnTo>
                    <a:pt x="0" y="25"/>
                  </a:lnTo>
                  <a:lnTo>
                    <a:pt x="28" y="32"/>
                  </a:lnTo>
                  <a:lnTo>
                    <a:pt x="26"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85362" name="Freeform 569"/>
            <p:cNvSpPr>
              <a:spLocks/>
            </p:cNvSpPr>
            <p:nvPr/>
          </p:nvSpPr>
          <p:spPr bwMode="auto">
            <a:xfrm>
              <a:off x="1113" y="3178"/>
              <a:ext cx="28" cy="28"/>
            </a:xfrm>
            <a:custGeom>
              <a:avLst/>
              <a:gdLst>
                <a:gd name="T0" fmla="*/ 24 w 28"/>
                <a:gd name="T1" fmla="*/ 0 h 28"/>
                <a:gd name="T2" fmla="*/ 13 w 28"/>
                <a:gd name="T3" fmla="*/ 0 h 28"/>
                <a:gd name="T4" fmla="*/ 4 w 28"/>
                <a:gd name="T5" fmla="*/ 0 h 28"/>
                <a:gd name="T6" fmla="*/ 1 w 28"/>
                <a:gd name="T7" fmla="*/ 2 h 28"/>
                <a:gd name="T8" fmla="*/ 0 w 28"/>
                <a:gd name="T9" fmla="*/ 10 h 28"/>
                <a:gd name="T10" fmla="*/ 0 w 28"/>
                <a:gd name="T11" fmla="*/ 18 h 28"/>
                <a:gd name="T12" fmla="*/ 0 w 28"/>
                <a:gd name="T13" fmla="*/ 20 h 28"/>
                <a:gd name="T14" fmla="*/ 27 w 28"/>
                <a:gd name="T15" fmla="*/ 27 h 28"/>
                <a:gd name="T16" fmla="*/ 24 w 28"/>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8"/>
                <a:gd name="T29" fmla="*/ 28 w 28"/>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8">
                  <a:moveTo>
                    <a:pt x="24" y="0"/>
                  </a:moveTo>
                  <a:lnTo>
                    <a:pt x="13" y="0"/>
                  </a:lnTo>
                  <a:lnTo>
                    <a:pt x="4" y="0"/>
                  </a:lnTo>
                  <a:lnTo>
                    <a:pt x="1" y="2"/>
                  </a:lnTo>
                  <a:lnTo>
                    <a:pt x="0" y="10"/>
                  </a:lnTo>
                  <a:lnTo>
                    <a:pt x="0" y="18"/>
                  </a:lnTo>
                  <a:lnTo>
                    <a:pt x="0" y="20"/>
                  </a:lnTo>
                  <a:lnTo>
                    <a:pt x="27" y="27"/>
                  </a:lnTo>
                  <a:lnTo>
                    <a:pt x="24" y="0"/>
                  </a:lnTo>
                </a:path>
              </a:pathLst>
            </a:custGeom>
            <a:solidFill>
              <a:srgbClr val="E0E0E0"/>
            </a:solidFill>
            <a:ln w="9525" cap="rnd">
              <a:noFill/>
              <a:round/>
              <a:headEnd type="none" w="sm" len="sm"/>
              <a:tailEnd type="none" w="sm" len="sm"/>
            </a:ln>
          </p:spPr>
          <p:txBody>
            <a:bodyPr/>
            <a:lstStyle/>
            <a:p>
              <a:endParaRPr lang="es-ES"/>
            </a:p>
          </p:txBody>
        </p:sp>
        <p:sp>
          <p:nvSpPr>
            <p:cNvPr id="85363" name="Freeform 570"/>
            <p:cNvSpPr>
              <a:spLocks/>
            </p:cNvSpPr>
            <p:nvPr/>
          </p:nvSpPr>
          <p:spPr bwMode="auto">
            <a:xfrm>
              <a:off x="1128" y="3140"/>
              <a:ext cx="104" cy="73"/>
            </a:xfrm>
            <a:custGeom>
              <a:avLst/>
              <a:gdLst>
                <a:gd name="T0" fmla="*/ 1 w 104"/>
                <a:gd name="T1" fmla="*/ 35 h 73"/>
                <a:gd name="T2" fmla="*/ 0 w 104"/>
                <a:gd name="T3" fmla="*/ 43 h 73"/>
                <a:gd name="T4" fmla="*/ 0 w 104"/>
                <a:gd name="T5" fmla="*/ 52 h 73"/>
                <a:gd name="T6" fmla="*/ 0 w 104"/>
                <a:gd name="T7" fmla="*/ 59 h 73"/>
                <a:gd name="T8" fmla="*/ 4 w 104"/>
                <a:gd name="T9" fmla="*/ 69 h 73"/>
                <a:gd name="T10" fmla="*/ 37 w 104"/>
                <a:gd name="T11" fmla="*/ 72 h 73"/>
                <a:gd name="T12" fmla="*/ 67 w 104"/>
                <a:gd name="T13" fmla="*/ 69 h 73"/>
                <a:gd name="T14" fmla="*/ 93 w 104"/>
                <a:gd name="T15" fmla="*/ 64 h 73"/>
                <a:gd name="T16" fmla="*/ 95 w 104"/>
                <a:gd name="T17" fmla="*/ 38 h 73"/>
                <a:gd name="T18" fmla="*/ 98 w 104"/>
                <a:gd name="T19" fmla="*/ 22 h 73"/>
                <a:gd name="T20" fmla="*/ 103 w 104"/>
                <a:gd name="T21" fmla="*/ 0 h 73"/>
                <a:gd name="T22" fmla="*/ 89 w 104"/>
                <a:gd name="T23" fmla="*/ 12 h 73"/>
                <a:gd name="T24" fmla="*/ 83 w 104"/>
                <a:gd name="T25" fmla="*/ 16 h 73"/>
                <a:gd name="T26" fmla="*/ 80 w 104"/>
                <a:gd name="T27" fmla="*/ 20 h 73"/>
                <a:gd name="T28" fmla="*/ 76 w 104"/>
                <a:gd name="T29" fmla="*/ 21 h 73"/>
                <a:gd name="T30" fmla="*/ 73 w 104"/>
                <a:gd name="T31" fmla="*/ 24 h 73"/>
                <a:gd name="T32" fmla="*/ 72 w 104"/>
                <a:gd name="T33" fmla="*/ 24 h 73"/>
                <a:gd name="T34" fmla="*/ 66 w 104"/>
                <a:gd name="T35" fmla="*/ 24 h 73"/>
                <a:gd name="T36" fmla="*/ 60 w 104"/>
                <a:gd name="T37" fmla="*/ 25 h 73"/>
                <a:gd name="T38" fmla="*/ 43 w 104"/>
                <a:gd name="T39" fmla="*/ 28 h 73"/>
                <a:gd name="T40" fmla="*/ 1 w 104"/>
                <a:gd name="T41" fmla="*/ 35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73"/>
                <a:gd name="T65" fmla="*/ 104 w 104"/>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73">
                  <a:moveTo>
                    <a:pt x="1" y="35"/>
                  </a:moveTo>
                  <a:lnTo>
                    <a:pt x="0" y="43"/>
                  </a:lnTo>
                  <a:lnTo>
                    <a:pt x="0" y="52"/>
                  </a:lnTo>
                  <a:lnTo>
                    <a:pt x="0" y="59"/>
                  </a:lnTo>
                  <a:lnTo>
                    <a:pt x="4" y="69"/>
                  </a:lnTo>
                  <a:lnTo>
                    <a:pt x="37" y="72"/>
                  </a:lnTo>
                  <a:lnTo>
                    <a:pt x="67" y="69"/>
                  </a:lnTo>
                  <a:lnTo>
                    <a:pt x="93" y="64"/>
                  </a:lnTo>
                  <a:lnTo>
                    <a:pt x="95" y="38"/>
                  </a:lnTo>
                  <a:lnTo>
                    <a:pt x="98" y="22"/>
                  </a:lnTo>
                  <a:lnTo>
                    <a:pt x="103" y="0"/>
                  </a:lnTo>
                  <a:lnTo>
                    <a:pt x="89" y="12"/>
                  </a:lnTo>
                  <a:lnTo>
                    <a:pt x="83" y="16"/>
                  </a:lnTo>
                  <a:lnTo>
                    <a:pt x="80" y="20"/>
                  </a:lnTo>
                  <a:lnTo>
                    <a:pt x="76" y="21"/>
                  </a:lnTo>
                  <a:lnTo>
                    <a:pt x="73" y="24"/>
                  </a:lnTo>
                  <a:lnTo>
                    <a:pt x="72" y="24"/>
                  </a:lnTo>
                  <a:lnTo>
                    <a:pt x="66" y="24"/>
                  </a:lnTo>
                  <a:lnTo>
                    <a:pt x="60" y="25"/>
                  </a:lnTo>
                  <a:lnTo>
                    <a:pt x="43" y="28"/>
                  </a:lnTo>
                  <a:lnTo>
                    <a:pt x="1" y="35"/>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364" name="Freeform 571"/>
            <p:cNvSpPr>
              <a:spLocks/>
            </p:cNvSpPr>
            <p:nvPr/>
          </p:nvSpPr>
          <p:spPr bwMode="auto">
            <a:xfrm>
              <a:off x="1136" y="3108"/>
              <a:ext cx="158" cy="102"/>
            </a:xfrm>
            <a:custGeom>
              <a:avLst/>
              <a:gdLst>
                <a:gd name="T0" fmla="*/ 127 w 158"/>
                <a:gd name="T1" fmla="*/ 0 h 102"/>
                <a:gd name="T2" fmla="*/ 113 w 158"/>
                <a:gd name="T3" fmla="*/ 1 h 102"/>
                <a:gd name="T4" fmla="*/ 110 w 158"/>
                <a:gd name="T5" fmla="*/ 9 h 102"/>
                <a:gd name="T6" fmla="*/ 109 w 158"/>
                <a:gd name="T7" fmla="*/ 14 h 102"/>
                <a:gd name="T8" fmla="*/ 112 w 158"/>
                <a:gd name="T9" fmla="*/ 20 h 102"/>
                <a:gd name="T10" fmla="*/ 118 w 158"/>
                <a:gd name="T11" fmla="*/ 29 h 102"/>
                <a:gd name="T12" fmla="*/ 112 w 158"/>
                <a:gd name="T13" fmla="*/ 25 h 102"/>
                <a:gd name="T14" fmla="*/ 106 w 158"/>
                <a:gd name="T15" fmla="*/ 18 h 102"/>
                <a:gd name="T16" fmla="*/ 101 w 158"/>
                <a:gd name="T17" fmla="*/ 30 h 102"/>
                <a:gd name="T18" fmla="*/ 96 w 158"/>
                <a:gd name="T19" fmla="*/ 34 h 102"/>
                <a:gd name="T20" fmla="*/ 91 w 158"/>
                <a:gd name="T21" fmla="*/ 42 h 102"/>
                <a:gd name="T22" fmla="*/ 77 w 158"/>
                <a:gd name="T23" fmla="*/ 53 h 102"/>
                <a:gd name="T24" fmla="*/ 77 w 158"/>
                <a:gd name="T25" fmla="*/ 55 h 102"/>
                <a:gd name="T26" fmla="*/ 79 w 158"/>
                <a:gd name="T27" fmla="*/ 60 h 102"/>
                <a:gd name="T28" fmla="*/ 91 w 158"/>
                <a:gd name="T29" fmla="*/ 70 h 102"/>
                <a:gd name="T30" fmla="*/ 81 w 158"/>
                <a:gd name="T31" fmla="*/ 65 h 102"/>
                <a:gd name="T32" fmla="*/ 75 w 158"/>
                <a:gd name="T33" fmla="*/ 62 h 102"/>
                <a:gd name="T34" fmla="*/ 72 w 158"/>
                <a:gd name="T35" fmla="*/ 56 h 102"/>
                <a:gd name="T36" fmla="*/ 44 w 158"/>
                <a:gd name="T37" fmla="*/ 62 h 102"/>
                <a:gd name="T38" fmla="*/ 22 w 158"/>
                <a:gd name="T39" fmla="*/ 64 h 102"/>
                <a:gd name="T40" fmla="*/ 31 w 158"/>
                <a:gd name="T41" fmla="*/ 70 h 102"/>
                <a:gd name="T42" fmla="*/ 38 w 158"/>
                <a:gd name="T43" fmla="*/ 77 h 102"/>
                <a:gd name="T44" fmla="*/ 49 w 158"/>
                <a:gd name="T45" fmla="*/ 82 h 102"/>
                <a:gd name="T46" fmla="*/ 35 w 158"/>
                <a:gd name="T47" fmla="*/ 77 h 102"/>
                <a:gd name="T48" fmla="*/ 20 w 158"/>
                <a:gd name="T49" fmla="*/ 64 h 102"/>
                <a:gd name="T50" fmla="*/ 0 w 158"/>
                <a:gd name="T51" fmla="*/ 67 h 102"/>
                <a:gd name="T52" fmla="*/ 0 w 158"/>
                <a:gd name="T53" fmla="*/ 74 h 102"/>
                <a:gd name="T54" fmla="*/ 0 w 158"/>
                <a:gd name="T55" fmla="*/ 89 h 102"/>
                <a:gd name="T56" fmla="*/ 3 w 158"/>
                <a:gd name="T57" fmla="*/ 97 h 102"/>
                <a:gd name="T58" fmla="*/ 21 w 158"/>
                <a:gd name="T59" fmla="*/ 101 h 102"/>
                <a:gd name="T60" fmla="*/ 44 w 158"/>
                <a:gd name="T61" fmla="*/ 98 h 102"/>
                <a:gd name="T62" fmla="*/ 64 w 158"/>
                <a:gd name="T63" fmla="*/ 97 h 102"/>
                <a:gd name="T64" fmla="*/ 91 w 158"/>
                <a:gd name="T65" fmla="*/ 93 h 102"/>
                <a:gd name="T66" fmla="*/ 93 w 158"/>
                <a:gd name="T67" fmla="*/ 91 h 102"/>
                <a:gd name="T68" fmla="*/ 102 w 158"/>
                <a:gd name="T69" fmla="*/ 86 h 102"/>
                <a:gd name="T70" fmla="*/ 117 w 158"/>
                <a:gd name="T71" fmla="*/ 77 h 102"/>
                <a:gd name="T72" fmla="*/ 134 w 158"/>
                <a:gd name="T73" fmla="*/ 55 h 102"/>
                <a:gd name="T74" fmla="*/ 152 w 158"/>
                <a:gd name="T75" fmla="*/ 36 h 102"/>
                <a:gd name="T76" fmla="*/ 157 w 158"/>
                <a:gd name="T77" fmla="*/ 26 h 102"/>
                <a:gd name="T78" fmla="*/ 152 w 158"/>
                <a:gd name="T79" fmla="*/ 10 h 102"/>
                <a:gd name="T80" fmla="*/ 143 w 158"/>
                <a:gd name="T81" fmla="*/ 0 h 102"/>
                <a:gd name="T82" fmla="*/ 127 w 158"/>
                <a:gd name="T83" fmla="*/ 0 h 1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8"/>
                <a:gd name="T127" fmla="*/ 0 h 102"/>
                <a:gd name="T128" fmla="*/ 158 w 158"/>
                <a:gd name="T129" fmla="*/ 102 h 1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8" h="102">
                  <a:moveTo>
                    <a:pt x="127" y="0"/>
                  </a:moveTo>
                  <a:lnTo>
                    <a:pt x="113" y="1"/>
                  </a:lnTo>
                  <a:lnTo>
                    <a:pt x="110" y="9"/>
                  </a:lnTo>
                  <a:lnTo>
                    <a:pt x="109" y="14"/>
                  </a:lnTo>
                  <a:lnTo>
                    <a:pt x="112" y="20"/>
                  </a:lnTo>
                  <a:lnTo>
                    <a:pt x="118" y="29"/>
                  </a:lnTo>
                  <a:lnTo>
                    <a:pt x="112" y="25"/>
                  </a:lnTo>
                  <a:lnTo>
                    <a:pt x="106" y="18"/>
                  </a:lnTo>
                  <a:lnTo>
                    <a:pt x="101" y="30"/>
                  </a:lnTo>
                  <a:lnTo>
                    <a:pt x="96" y="34"/>
                  </a:lnTo>
                  <a:lnTo>
                    <a:pt x="91" y="42"/>
                  </a:lnTo>
                  <a:lnTo>
                    <a:pt x="77" y="53"/>
                  </a:lnTo>
                  <a:lnTo>
                    <a:pt x="77" y="55"/>
                  </a:lnTo>
                  <a:lnTo>
                    <a:pt x="79" y="60"/>
                  </a:lnTo>
                  <a:lnTo>
                    <a:pt x="91" y="70"/>
                  </a:lnTo>
                  <a:lnTo>
                    <a:pt x="81" y="65"/>
                  </a:lnTo>
                  <a:lnTo>
                    <a:pt x="75" y="62"/>
                  </a:lnTo>
                  <a:lnTo>
                    <a:pt x="72" y="56"/>
                  </a:lnTo>
                  <a:lnTo>
                    <a:pt x="44" y="62"/>
                  </a:lnTo>
                  <a:lnTo>
                    <a:pt x="22" y="64"/>
                  </a:lnTo>
                  <a:lnTo>
                    <a:pt x="31" y="70"/>
                  </a:lnTo>
                  <a:lnTo>
                    <a:pt x="38" y="77"/>
                  </a:lnTo>
                  <a:lnTo>
                    <a:pt x="49" y="82"/>
                  </a:lnTo>
                  <a:lnTo>
                    <a:pt x="35" y="77"/>
                  </a:lnTo>
                  <a:lnTo>
                    <a:pt x="20" y="64"/>
                  </a:lnTo>
                  <a:lnTo>
                    <a:pt x="0" y="67"/>
                  </a:lnTo>
                  <a:lnTo>
                    <a:pt x="0" y="74"/>
                  </a:lnTo>
                  <a:lnTo>
                    <a:pt x="0" y="89"/>
                  </a:lnTo>
                  <a:lnTo>
                    <a:pt x="3" y="97"/>
                  </a:lnTo>
                  <a:lnTo>
                    <a:pt x="21" y="101"/>
                  </a:lnTo>
                  <a:lnTo>
                    <a:pt x="44" y="98"/>
                  </a:lnTo>
                  <a:lnTo>
                    <a:pt x="64" y="97"/>
                  </a:lnTo>
                  <a:lnTo>
                    <a:pt x="91" y="93"/>
                  </a:lnTo>
                  <a:lnTo>
                    <a:pt x="93" y="91"/>
                  </a:lnTo>
                  <a:lnTo>
                    <a:pt x="102" y="86"/>
                  </a:lnTo>
                  <a:lnTo>
                    <a:pt x="117" y="77"/>
                  </a:lnTo>
                  <a:lnTo>
                    <a:pt x="134" y="55"/>
                  </a:lnTo>
                  <a:lnTo>
                    <a:pt x="152" y="36"/>
                  </a:lnTo>
                  <a:lnTo>
                    <a:pt x="157" y="26"/>
                  </a:lnTo>
                  <a:lnTo>
                    <a:pt x="152" y="10"/>
                  </a:lnTo>
                  <a:lnTo>
                    <a:pt x="143" y="0"/>
                  </a:lnTo>
                  <a:lnTo>
                    <a:pt x="127" y="0"/>
                  </a:lnTo>
                </a:path>
              </a:pathLst>
            </a:custGeom>
            <a:solidFill>
              <a:srgbClr val="808080"/>
            </a:solidFill>
            <a:ln w="9525" cap="rnd">
              <a:noFill/>
              <a:round/>
              <a:headEnd type="none" w="sm" len="sm"/>
              <a:tailEnd type="none" w="sm" len="sm"/>
            </a:ln>
          </p:spPr>
          <p:txBody>
            <a:bodyPr/>
            <a:lstStyle/>
            <a:p>
              <a:endParaRPr lang="es-ES"/>
            </a:p>
          </p:txBody>
        </p:sp>
      </p:grpSp>
      <p:grpSp>
        <p:nvGrpSpPr>
          <p:cNvPr id="85012" name="Group 572"/>
          <p:cNvGrpSpPr>
            <a:grpSpLocks/>
          </p:cNvGrpSpPr>
          <p:nvPr/>
        </p:nvGrpSpPr>
        <p:grpSpPr bwMode="auto">
          <a:xfrm>
            <a:off x="6324600" y="3886200"/>
            <a:ext cx="533400" cy="457200"/>
            <a:chOff x="378" y="2892"/>
            <a:chExt cx="994" cy="638"/>
          </a:xfrm>
        </p:grpSpPr>
        <p:sp>
          <p:nvSpPr>
            <p:cNvPr id="85019" name="Oval 573"/>
            <p:cNvSpPr>
              <a:spLocks noChangeArrowheads="1"/>
            </p:cNvSpPr>
            <p:nvPr/>
          </p:nvSpPr>
          <p:spPr bwMode="auto">
            <a:xfrm>
              <a:off x="998" y="3332"/>
              <a:ext cx="107" cy="45"/>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85020" name="Rectangle 574"/>
            <p:cNvSpPr>
              <a:spLocks noChangeArrowheads="1"/>
            </p:cNvSpPr>
            <p:nvPr/>
          </p:nvSpPr>
          <p:spPr bwMode="auto">
            <a:xfrm>
              <a:off x="1044" y="3264"/>
              <a:ext cx="19" cy="70"/>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85021" name="Freeform 575"/>
            <p:cNvSpPr>
              <a:spLocks/>
            </p:cNvSpPr>
            <p:nvPr/>
          </p:nvSpPr>
          <p:spPr bwMode="auto">
            <a:xfrm>
              <a:off x="953" y="3205"/>
              <a:ext cx="188" cy="64"/>
            </a:xfrm>
            <a:custGeom>
              <a:avLst/>
              <a:gdLst>
                <a:gd name="T0" fmla="*/ 0 w 188"/>
                <a:gd name="T1" fmla="*/ 32 h 64"/>
                <a:gd name="T2" fmla="*/ 0 w 188"/>
                <a:gd name="T3" fmla="*/ 51 h 64"/>
                <a:gd name="T4" fmla="*/ 61 w 188"/>
                <a:gd name="T5" fmla="*/ 63 h 64"/>
                <a:gd name="T6" fmla="*/ 129 w 188"/>
                <a:gd name="T7" fmla="*/ 63 h 64"/>
                <a:gd name="T8" fmla="*/ 183 w 188"/>
                <a:gd name="T9" fmla="*/ 45 h 64"/>
                <a:gd name="T10" fmla="*/ 187 w 188"/>
                <a:gd name="T11" fmla="*/ 0 h 64"/>
                <a:gd name="T12" fmla="*/ 79 w 188"/>
                <a:gd name="T13" fmla="*/ 0 h 64"/>
                <a:gd name="T14" fmla="*/ 0 w 188"/>
                <a:gd name="T15" fmla="*/ 32 h 64"/>
                <a:gd name="T16" fmla="*/ 0 60000 65536"/>
                <a:gd name="T17" fmla="*/ 0 60000 65536"/>
                <a:gd name="T18" fmla="*/ 0 60000 65536"/>
                <a:gd name="T19" fmla="*/ 0 60000 65536"/>
                <a:gd name="T20" fmla="*/ 0 60000 65536"/>
                <a:gd name="T21" fmla="*/ 0 60000 65536"/>
                <a:gd name="T22" fmla="*/ 0 60000 65536"/>
                <a:gd name="T23" fmla="*/ 0 60000 65536"/>
                <a:gd name="T24" fmla="*/ 0 w 188"/>
                <a:gd name="T25" fmla="*/ 0 h 64"/>
                <a:gd name="T26" fmla="*/ 188 w 188"/>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8" h="64">
                  <a:moveTo>
                    <a:pt x="0" y="32"/>
                  </a:moveTo>
                  <a:lnTo>
                    <a:pt x="0" y="51"/>
                  </a:lnTo>
                  <a:lnTo>
                    <a:pt x="61" y="63"/>
                  </a:lnTo>
                  <a:lnTo>
                    <a:pt x="129" y="63"/>
                  </a:lnTo>
                  <a:lnTo>
                    <a:pt x="183" y="45"/>
                  </a:lnTo>
                  <a:lnTo>
                    <a:pt x="187" y="0"/>
                  </a:lnTo>
                  <a:lnTo>
                    <a:pt x="79" y="0"/>
                  </a:lnTo>
                  <a:lnTo>
                    <a:pt x="0"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85022" name="Freeform 576"/>
            <p:cNvSpPr>
              <a:spLocks/>
            </p:cNvSpPr>
            <p:nvPr/>
          </p:nvSpPr>
          <p:spPr bwMode="auto">
            <a:xfrm>
              <a:off x="959" y="3228"/>
              <a:ext cx="177" cy="35"/>
            </a:xfrm>
            <a:custGeom>
              <a:avLst/>
              <a:gdLst>
                <a:gd name="T0" fmla="*/ 0 w 177"/>
                <a:gd name="T1" fmla="*/ 10 h 35"/>
                <a:gd name="T2" fmla="*/ 0 w 177"/>
                <a:gd name="T3" fmla="*/ 22 h 35"/>
                <a:gd name="T4" fmla="*/ 54 w 177"/>
                <a:gd name="T5" fmla="*/ 34 h 35"/>
                <a:gd name="T6" fmla="*/ 124 w 177"/>
                <a:gd name="T7" fmla="*/ 34 h 35"/>
                <a:gd name="T8" fmla="*/ 176 w 177"/>
                <a:gd name="T9" fmla="*/ 18 h 35"/>
                <a:gd name="T10" fmla="*/ 176 w 177"/>
                <a:gd name="T11" fmla="*/ 0 h 35"/>
                <a:gd name="T12" fmla="*/ 128 w 177"/>
                <a:gd name="T13" fmla="*/ 18 h 35"/>
                <a:gd name="T14" fmla="*/ 56 w 177"/>
                <a:gd name="T15" fmla="*/ 18 h 35"/>
                <a:gd name="T16" fmla="*/ 0 w 177"/>
                <a:gd name="T17" fmla="*/ 1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7"/>
                <a:gd name="T28" fmla="*/ 0 h 35"/>
                <a:gd name="T29" fmla="*/ 177 w 177"/>
                <a:gd name="T30" fmla="*/ 35 h 3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7" h="35">
                  <a:moveTo>
                    <a:pt x="0" y="10"/>
                  </a:moveTo>
                  <a:lnTo>
                    <a:pt x="0" y="22"/>
                  </a:lnTo>
                  <a:lnTo>
                    <a:pt x="54" y="34"/>
                  </a:lnTo>
                  <a:lnTo>
                    <a:pt x="124" y="34"/>
                  </a:lnTo>
                  <a:lnTo>
                    <a:pt x="176" y="18"/>
                  </a:lnTo>
                  <a:lnTo>
                    <a:pt x="176" y="0"/>
                  </a:lnTo>
                  <a:lnTo>
                    <a:pt x="128" y="18"/>
                  </a:lnTo>
                  <a:lnTo>
                    <a:pt x="56" y="18"/>
                  </a:lnTo>
                  <a:lnTo>
                    <a:pt x="0" y="10"/>
                  </a:lnTo>
                </a:path>
              </a:pathLst>
            </a:custGeom>
            <a:solidFill>
              <a:srgbClr val="606060"/>
            </a:solidFill>
            <a:ln w="9525" cap="rnd">
              <a:noFill/>
              <a:round/>
              <a:headEnd type="none" w="sm" len="sm"/>
              <a:tailEnd type="none" w="sm" len="sm"/>
            </a:ln>
          </p:spPr>
          <p:txBody>
            <a:bodyPr/>
            <a:lstStyle/>
            <a:p>
              <a:endParaRPr lang="es-ES"/>
            </a:p>
          </p:txBody>
        </p:sp>
        <p:sp>
          <p:nvSpPr>
            <p:cNvPr id="85023" name="Freeform 577"/>
            <p:cNvSpPr>
              <a:spLocks/>
            </p:cNvSpPr>
            <p:nvPr/>
          </p:nvSpPr>
          <p:spPr bwMode="auto">
            <a:xfrm>
              <a:off x="908" y="3270"/>
              <a:ext cx="49" cy="104"/>
            </a:xfrm>
            <a:custGeom>
              <a:avLst/>
              <a:gdLst>
                <a:gd name="T0" fmla="*/ 0 w 49"/>
                <a:gd name="T1" fmla="*/ 0 h 104"/>
                <a:gd name="T2" fmla="*/ 5 w 49"/>
                <a:gd name="T3" fmla="*/ 18 h 104"/>
                <a:gd name="T4" fmla="*/ 9 w 49"/>
                <a:gd name="T5" fmla="*/ 34 h 104"/>
                <a:gd name="T6" fmla="*/ 16 w 49"/>
                <a:gd name="T7" fmla="*/ 50 h 104"/>
                <a:gd name="T8" fmla="*/ 20 w 49"/>
                <a:gd name="T9" fmla="*/ 60 h 104"/>
                <a:gd name="T10" fmla="*/ 20 w 49"/>
                <a:gd name="T11" fmla="*/ 67 h 104"/>
                <a:gd name="T12" fmla="*/ 20 w 49"/>
                <a:gd name="T13" fmla="*/ 73 h 104"/>
                <a:gd name="T14" fmla="*/ 11 w 49"/>
                <a:gd name="T15" fmla="*/ 82 h 104"/>
                <a:gd name="T16" fmla="*/ 0 w 49"/>
                <a:gd name="T17" fmla="*/ 92 h 104"/>
                <a:gd name="T18" fmla="*/ 10 w 49"/>
                <a:gd name="T19" fmla="*/ 103 h 104"/>
                <a:gd name="T20" fmla="*/ 26 w 49"/>
                <a:gd name="T21" fmla="*/ 94 h 104"/>
                <a:gd name="T22" fmla="*/ 38 w 49"/>
                <a:gd name="T23" fmla="*/ 86 h 104"/>
                <a:gd name="T24" fmla="*/ 48 w 49"/>
                <a:gd name="T25" fmla="*/ 83 h 104"/>
                <a:gd name="T26" fmla="*/ 48 w 49"/>
                <a:gd name="T27" fmla="*/ 73 h 104"/>
                <a:gd name="T28" fmla="*/ 43 w 49"/>
                <a:gd name="T29" fmla="*/ 68 h 104"/>
                <a:gd name="T30" fmla="*/ 38 w 49"/>
                <a:gd name="T31" fmla="*/ 60 h 104"/>
                <a:gd name="T32" fmla="*/ 38 w 49"/>
                <a:gd name="T33" fmla="*/ 48 h 104"/>
                <a:gd name="T34" fmla="*/ 37 w 49"/>
                <a:gd name="T35" fmla="*/ 37 h 104"/>
                <a:gd name="T36" fmla="*/ 38 w 49"/>
                <a:gd name="T37" fmla="*/ 24 h 104"/>
                <a:gd name="T38" fmla="*/ 40 w 49"/>
                <a:gd name="T39" fmla="*/ 17 h 104"/>
                <a:gd name="T40" fmla="*/ 40 w 49"/>
                <a:gd name="T41" fmla="*/ 0 h 104"/>
                <a:gd name="T42" fmla="*/ 0 w 49"/>
                <a:gd name="T43" fmla="*/ 0 h 1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104"/>
                <a:gd name="T68" fmla="*/ 49 w 49"/>
                <a:gd name="T69" fmla="*/ 104 h 1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104">
                  <a:moveTo>
                    <a:pt x="0" y="0"/>
                  </a:moveTo>
                  <a:lnTo>
                    <a:pt x="5" y="18"/>
                  </a:lnTo>
                  <a:lnTo>
                    <a:pt x="9" y="34"/>
                  </a:lnTo>
                  <a:lnTo>
                    <a:pt x="16" y="50"/>
                  </a:lnTo>
                  <a:lnTo>
                    <a:pt x="20" y="60"/>
                  </a:lnTo>
                  <a:lnTo>
                    <a:pt x="20" y="67"/>
                  </a:lnTo>
                  <a:lnTo>
                    <a:pt x="20" y="73"/>
                  </a:lnTo>
                  <a:lnTo>
                    <a:pt x="11" y="82"/>
                  </a:lnTo>
                  <a:lnTo>
                    <a:pt x="0" y="92"/>
                  </a:lnTo>
                  <a:lnTo>
                    <a:pt x="10" y="103"/>
                  </a:lnTo>
                  <a:lnTo>
                    <a:pt x="26" y="94"/>
                  </a:lnTo>
                  <a:lnTo>
                    <a:pt x="38" y="86"/>
                  </a:lnTo>
                  <a:lnTo>
                    <a:pt x="48" y="83"/>
                  </a:lnTo>
                  <a:lnTo>
                    <a:pt x="48" y="73"/>
                  </a:lnTo>
                  <a:lnTo>
                    <a:pt x="43" y="68"/>
                  </a:lnTo>
                  <a:lnTo>
                    <a:pt x="38" y="60"/>
                  </a:lnTo>
                  <a:lnTo>
                    <a:pt x="38" y="48"/>
                  </a:lnTo>
                  <a:lnTo>
                    <a:pt x="37" y="37"/>
                  </a:lnTo>
                  <a:lnTo>
                    <a:pt x="38" y="24"/>
                  </a:lnTo>
                  <a:lnTo>
                    <a:pt x="40" y="17"/>
                  </a:lnTo>
                  <a:lnTo>
                    <a:pt x="40" y="0"/>
                  </a:lnTo>
                  <a:lnTo>
                    <a:pt x="0"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5024" name="Freeform 578"/>
            <p:cNvSpPr>
              <a:spLocks/>
            </p:cNvSpPr>
            <p:nvPr/>
          </p:nvSpPr>
          <p:spPr bwMode="auto">
            <a:xfrm>
              <a:off x="887" y="3342"/>
              <a:ext cx="73" cy="36"/>
            </a:xfrm>
            <a:custGeom>
              <a:avLst/>
              <a:gdLst>
                <a:gd name="T0" fmla="*/ 19 w 73"/>
                <a:gd name="T1" fmla="*/ 19 h 36"/>
                <a:gd name="T2" fmla="*/ 26 w 73"/>
                <a:gd name="T3" fmla="*/ 22 h 36"/>
                <a:gd name="T4" fmla="*/ 37 w 73"/>
                <a:gd name="T5" fmla="*/ 21 h 36"/>
                <a:gd name="T6" fmla="*/ 50 w 73"/>
                <a:gd name="T7" fmla="*/ 14 h 36"/>
                <a:gd name="T8" fmla="*/ 59 w 73"/>
                <a:gd name="T9" fmla="*/ 8 h 36"/>
                <a:gd name="T10" fmla="*/ 64 w 73"/>
                <a:gd name="T11" fmla="*/ 0 h 36"/>
                <a:gd name="T12" fmla="*/ 67 w 73"/>
                <a:gd name="T13" fmla="*/ 1 h 36"/>
                <a:gd name="T14" fmla="*/ 72 w 73"/>
                <a:gd name="T15" fmla="*/ 10 h 36"/>
                <a:gd name="T16" fmla="*/ 69 w 73"/>
                <a:gd name="T17" fmla="*/ 14 h 36"/>
                <a:gd name="T18" fmla="*/ 59 w 73"/>
                <a:gd name="T19" fmla="*/ 18 h 36"/>
                <a:gd name="T20" fmla="*/ 46 w 73"/>
                <a:gd name="T21" fmla="*/ 21 h 36"/>
                <a:gd name="T22" fmla="*/ 33 w 73"/>
                <a:gd name="T23" fmla="*/ 32 h 36"/>
                <a:gd name="T24" fmla="*/ 19 w 73"/>
                <a:gd name="T25" fmla="*/ 35 h 36"/>
                <a:gd name="T26" fmla="*/ 9 w 73"/>
                <a:gd name="T27" fmla="*/ 35 h 36"/>
                <a:gd name="T28" fmla="*/ 2 w 73"/>
                <a:gd name="T29" fmla="*/ 33 h 36"/>
                <a:gd name="T30" fmla="*/ 0 w 73"/>
                <a:gd name="T31" fmla="*/ 30 h 36"/>
                <a:gd name="T32" fmla="*/ 0 w 73"/>
                <a:gd name="T33" fmla="*/ 27 h 36"/>
                <a:gd name="T34" fmla="*/ 2 w 73"/>
                <a:gd name="T35" fmla="*/ 26 h 36"/>
                <a:gd name="T36" fmla="*/ 19 w 73"/>
                <a:gd name="T37" fmla="*/ 19 h 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6"/>
                <a:gd name="T59" fmla="*/ 73 w 73"/>
                <a:gd name="T60" fmla="*/ 36 h 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6">
                  <a:moveTo>
                    <a:pt x="19" y="19"/>
                  </a:moveTo>
                  <a:lnTo>
                    <a:pt x="26" y="22"/>
                  </a:lnTo>
                  <a:lnTo>
                    <a:pt x="37" y="21"/>
                  </a:lnTo>
                  <a:lnTo>
                    <a:pt x="50" y="14"/>
                  </a:lnTo>
                  <a:lnTo>
                    <a:pt x="59" y="8"/>
                  </a:lnTo>
                  <a:lnTo>
                    <a:pt x="64" y="0"/>
                  </a:lnTo>
                  <a:lnTo>
                    <a:pt x="67" y="1"/>
                  </a:lnTo>
                  <a:lnTo>
                    <a:pt x="72" y="10"/>
                  </a:lnTo>
                  <a:lnTo>
                    <a:pt x="69" y="14"/>
                  </a:lnTo>
                  <a:lnTo>
                    <a:pt x="59" y="18"/>
                  </a:lnTo>
                  <a:lnTo>
                    <a:pt x="46" y="21"/>
                  </a:lnTo>
                  <a:lnTo>
                    <a:pt x="33" y="32"/>
                  </a:lnTo>
                  <a:lnTo>
                    <a:pt x="19" y="35"/>
                  </a:lnTo>
                  <a:lnTo>
                    <a:pt x="9" y="35"/>
                  </a:lnTo>
                  <a:lnTo>
                    <a:pt x="2" y="33"/>
                  </a:lnTo>
                  <a:lnTo>
                    <a:pt x="0" y="30"/>
                  </a:lnTo>
                  <a:lnTo>
                    <a:pt x="0" y="27"/>
                  </a:lnTo>
                  <a:lnTo>
                    <a:pt x="2" y="26"/>
                  </a:lnTo>
                  <a:lnTo>
                    <a:pt x="19" y="19"/>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025" name="Freeform 579"/>
            <p:cNvSpPr>
              <a:spLocks/>
            </p:cNvSpPr>
            <p:nvPr/>
          </p:nvSpPr>
          <p:spPr bwMode="auto">
            <a:xfrm>
              <a:off x="948" y="3358"/>
              <a:ext cx="27" cy="25"/>
            </a:xfrm>
            <a:custGeom>
              <a:avLst/>
              <a:gdLst>
                <a:gd name="T0" fmla="*/ 0 w 27"/>
                <a:gd name="T1" fmla="*/ 6 h 25"/>
                <a:gd name="T2" fmla="*/ 1 w 27"/>
                <a:gd name="T3" fmla="*/ 24 h 25"/>
                <a:gd name="T4" fmla="*/ 16 w 27"/>
                <a:gd name="T5" fmla="*/ 24 h 25"/>
                <a:gd name="T6" fmla="*/ 26 w 27"/>
                <a:gd name="T7" fmla="*/ 0 h 25"/>
                <a:gd name="T8" fmla="*/ 0 w 27"/>
                <a:gd name="T9" fmla="*/ 6 h 25"/>
                <a:gd name="T10" fmla="*/ 0 60000 65536"/>
                <a:gd name="T11" fmla="*/ 0 60000 65536"/>
                <a:gd name="T12" fmla="*/ 0 60000 65536"/>
                <a:gd name="T13" fmla="*/ 0 60000 65536"/>
                <a:gd name="T14" fmla="*/ 0 60000 65536"/>
                <a:gd name="T15" fmla="*/ 0 w 27"/>
                <a:gd name="T16" fmla="*/ 0 h 25"/>
                <a:gd name="T17" fmla="*/ 27 w 27"/>
                <a:gd name="T18" fmla="*/ 25 h 25"/>
              </a:gdLst>
              <a:ahLst/>
              <a:cxnLst>
                <a:cxn ang="T10">
                  <a:pos x="T0" y="T1"/>
                </a:cxn>
                <a:cxn ang="T11">
                  <a:pos x="T2" y="T3"/>
                </a:cxn>
                <a:cxn ang="T12">
                  <a:pos x="T4" y="T5"/>
                </a:cxn>
                <a:cxn ang="T13">
                  <a:pos x="T6" y="T7"/>
                </a:cxn>
                <a:cxn ang="T14">
                  <a:pos x="T8" y="T9"/>
                </a:cxn>
              </a:cxnLst>
              <a:rect l="T15" t="T16" r="T17" b="T18"/>
              <a:pathLst>
                <a:path w="27" h="25">
                  <a:moveTo>
                    <a:pt x="0" y="6"/>
                  </a:moveTo>
                  <a:lnTo>
                    <a:pt x="1" y="24"/>
                  </a:lnTo>
                  <a:lnTo>
                    <a:pt x="16" y="24"/>
                  </a:lnTo>
                  <a:lnTo>
                    <a:pt x="26" y="0"/>
                  </a:lnTo>
                  <a:lnTo>
                    <a:pt x="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026" name="Freeform 580"/>
            <p:cNvSpPr>
              <a:spLocks/>
            </p:cNvSpPr>
            <p:nvPr/>
          </p:nvSpPr>
          <p:spPr bwMode="auto">
            <a:xfrm>
              <a:off x="904" y="3274"/>
              <a:ext cx="50" cy="108"/>
            </a:xfrm>
            <a:custGeom>
              <a:avLst/>
              <a:gdLst>
                <a:gd name="T0" fmla="*/ 0 w 50"/>
                <a:gd name="T1" fmla="*/ 0 h 108"/>
                <a:gd name="T2" fmla="*/ 5 w 50"/>
                <a:gd name="T3" fmla="*/ 18 h 108"/>
                <a:gd name="T4" fmla="*/ 9 w 50"/>
                <a:gd name="T5" fmla="*/ 35 h 108"/>
                <a:gd name="T6" fmla="*/ 16 w 50"/>
                <a:gd name="T7" fmla="*/ 53 h 108"/>
                <a:gd name="T8" fmla="*/ 21 w 50"/>
                <a:gd name="T9" fmla="*/ 63 h 108"/>
                <a:gd name="T10" fmla="*/ 21 w 50"/>
                <a:gd name="T11" fmla="*/ 70 h 108"/>
                <a:gd name="T12" fmla="*/ 21 w 50"/>
                <a:gd name="T13" fmla="*/ 76 h 108"/>
                <a:gd name="T14" fmla="*/ 12 w 50"/>
                <a:gd name="T15" fmla="*/ 86 h 108"/>
                <a:gd name="T16" fmla="*/ 0 w 50"/>
                <a:gd name="T17" fmla="*/ 96 h 108"/>
                <a:gd name="T18" fmla="*/ 11 w 50"/>
                <a:gd name="T19" fmla="*/ 107 h 108"/>
                <a:gd name="T20" fmla="*/ 26 w 50"/>
                <a:gd name="T21" fmla="*/ 98 h 108"/>
                <a:gd name="T22" fmla="*/ 39 w 50"/>
                <a:gd name="T23" fmla="*/ 91 h 108"/>
                <a:gd name="T24" fmla="*/ 49 w 50"/>
                <a:gd name="T25" fmla="*/ 87 h 108"/>
                <a:gd name="T26" fmla="*/ 49 w 50"/>
                <a:gd name="T27" fmla="*/ 76 h 108"/>
                <a:gd name="T28" fmla="*/ 41 w 50"/>
                <a:gd name="T29" fmla="*/ 71 h 108"/>
                <a:gd name="T30" fmla="*/ 39 w 50"/>
                <a:gd name="T31" fmla="*/ 63 h 108"/>
                <a:gd name="T32" fmla="*/ 39 w 50"/>
                <a:gd name="T33" fmla="*/ 49 h 108"/>
                <a:gd name="T34" fmla="*/ 38 w 50"/>
                <a:gd name="T35" fmla="*/ 39 h 108"/>
                <a:gd name="T36" fmla="*/ 39 w 50"/>
                <a:gd name="T37" fmla="*/ 24 h 108"/>
                <a:gd name="T38" fmla="*/ 41 w 50"/>
                <a:gd name="T39" fmla="*/ 17 h 108"/>
                <a:gd name="T40" fmla="*/ 41 w 50"/>
                <a:gd name="T41" fmla="*/ 0 h 108"/>
                <a:gd name="T42" fmla="*/ 0 w 50"/>
                <a:gd name="T43" fmla="*/ 0 h 1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0"/>
                <a:gd name="T67" fmla="*/ 0 h 108"/>
                <a:gd name="T68" fmla="*/ 50 w 50"/>
                <a:gd name="T69" fmla="*/ 108 h 1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0" h="108">
                  <a:moveTo>
                    <a:pt x="0" y="0"/>
                  </a:moveTo>
                  <a:lnTo>
                    <a:pt x="5" y="18"/>
                  </a:lnTo>
                  <a:lnTo>
                    <a:pt x="9" y="35"/>
                  </a:lnTo>
                  <a:lnTo>
                    <a:pt x="16" y="53"/>
                  </a:lnTo>
                  <a:lnTo>
                    <a:pt x="21" y="63"/>
                  </a:lnTo>
                  <a:lnTo>
                    <a:pt x="21" y="70"/>
                  </a:lnTo>
                  <a:lnTo>
                    <a:pt x="21" y="76"/>
                  </a:lnTo>
                  <a:lnTo>
                    <a:pt x="12" y="86"/>
                  </a:lnTo>
                  <a:lnTo>
                    <a:pt x="0" y="96"/>
                  </a:lnTo>
                  <a:lnTo>
                    <a:pt x="11" y="107"/>
                  </a:lnTo>
                  <a:lnTo>
                    <a:pt x="26" y="98"/>
                  </a:lnTo>
                  <a:lnTo>
                    <a:pt x="39" y="91"/>
                  </a:lnTo>
                  <a:lnTo>
                    <a:pt x="49" y="87"/>
                  </a:lnTo>
                  <a:lnTo>
                    <a:pt x="49" y="76"/>
                  </a:lnTo>
                  <a:lnTo>
                    <a:pt x="41" y="71"/>
                  </a:lnTo>
                  <a:lnTo>
                    <a:pt x="39" y="63"/>
                  </a:lnTo>
                  <a:lnTo>
                    <a:pt x="39" y="49"/>
                  </a:lnTo>
                  <a:lnTo>
                    <a:pt x="38" y="39"/>
                  </a:lnTo>
                  <a:lnTo>
                    <a:pt x="39" y="24"/>
                  </a:lnTo>
                  <a:lnTo>
                    <a:pt x="41" y="17"/>
                  </a:lnTo>
                  <a:lnTo>
                    <a:pt x="41" y="0"/>
                  </a:lnTo>
                  <a:lnTo>
                    <a:pt x="0"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5027" name="Freeform 581"/>
            <p:cNvSpPr>
              <a:spLocks/>
            </p:cNvSpPr>
            <p:nvPr/>
          </p:nvSpPr>
          <p:spPr bwMode="auto">
            <a:xfrm>
              <a:off x="884" y="3350"/>
              <a:ext cx="73" cy="37"/>
            </a:xfrm>
            <a:custGeom>
              <a:avLst/>
              <a:gdLst>
                <a:gd name="T0" fmla="*/ 19 w 73"/>
                <a:gd name="T1" fmla="*/ 20 h 37"/>
                <a:gd name="T2" fmla="*/ 26 w 73"/>
                <a:gd name="T3" fmla="*/ 22 h 37"/>
                <a:gd name="T4" fmla="*/ 37 w 73"/>
                <a:gd name="T5" fmla="*/ 22 h 37"/>
                <a:gd name="T6" fmla="*/ 50 w 73"/>
                <a:gd name="T7" fmla="*/ 14 h 37"/>
                <a:gd name="T8" fmla="*/ 59 w 73"/>
                <a:gd name="T9" fmla="*/ 9 h 37"/>
                <a:gd name="T10" fmla="*/ 64 w 73"/>
                <a:gd name="T11" fmla="*/ 0 h 37"/>
                <a:gd name="T12" fmla="*/ 67 w 73"/>
                <a:gd name="T13" fmla="*/ 1 h 37"/>
                <a:gd name="T14" fmla="*/ 72 w 73"/>
                <a:gd name="T15" fmla="*/ 11 h 37"/>
                <a:gd name="T16" fmla="*/ 69 w 73"/>
                <a:gd name="T17" fmla="*/ 14 h 37"/>
                <a:gd name="T18" fmla="*/ 59 w 73"/>
                <a:gd name="T19" fmla="*/ 19 h 37"/>
                <a:gd name="T20" fmla="*/ 46 w 73"/>
                <a:gd name="T21" fmla="*/ 22 h 37"/>
                <a:gd name="T22" fmla="*/ 33 w 73"/>
                <a:gd name="T23" fmla="*/ 33 h 37"/>
                <a:gd name="T24" fmla="*/ 19 w 73"/>
                <a:gd name="T25" fmla="*/ 36 h 37"/>
                <a:gd name="T26" fmla="*/ 9 w 73"/>
                <a:gd name="T27" fmla="*/ 36 h 37"/>
                <a:gd name="T28" fmla="*/ 2 w 73"/>
                <a:gd name="T29" fmla="*/ 34 h 37"/>
                <a:gd name="T30" fmla="*/ 0 w 73"/>
                <a:gd name="T31" fmla="*/ 30 h 37"/>
                <a:gd name="T32" fmla="*/ 0 w 73"/>
                <a:gd name="T33" fmla="*/ 28 h 37"/>
                <a:gd name="T34" fmla="*/ 2 w 73"/>
                <a:gd name="T35" fmla="*/ 25 h 37"/>
                <a:gd name="T36" fmla="*/ 19 w 73"/>
                <a:gd name="T37" fmla="*/ 2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7"/>
                <a:gd name="T59" fmla="*/ 73 w 73"/>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7">
                  <a:moveTo>
                    <a:pt x="19" y="20"/>
                  </a:moveTo>
                  <a:lnTo>
                    <a:pt x="26" y="22"/>
                  </a:lnTo>
                  <a:lnTo>
                    <a:pt x="37" y="22"/>
                  </a:lnTo>
                  <a:lnTo>
                    <a:pt x="50" y="14"/>
                  </a:lnTo>
                  <a:lnTo>
                    <a:pt x="59" y="9"/>
                  </a:lnTo>
                  <a:lnTo>
                    <a:pt x="64" y="0"/>
                  </a:lnTo>
                  <a:lnTo>
                    <a:pt x="67" y="1"/>
                  </a:lnTo>
                  <a:lnTo>
                    <a:pt x="72" y="11"/>
                  </a:lnTo>
                  <a:lnTo>
                    <a:pt x="69" y="14"/>
                  </a:lnTo>
                  <a:lnTo>
                    <a:pt x="59" y="19"/>
                  </a:lnTo>
                  <a:lnTo>
                    <a:pt x="46" y="22"/>
                  </a:lnTo>
                  <a:lnTo>
                    <a:pt x="33" y="33"/>
                  </a:lnTo>
                  <a:lnTo>
                    <a:pt x="19" y="36"/>
                  </a:lnTo>
                  <a:lnTo>
                    <a:pt x="9" y="36"/>
                  </a:lnTo>
                  <a:lnTo>
                    <a:pt x="2" y="34"/>
                  </a:lnTo>
                  <a:lnTo>
                    <a:pt x="0" y="30"/>
                  </a:lnTo>
                  <a:lnTo>
                    <a:pt x="0" y="28"/>
                  </a:lnTo>
                  <a:lnTo>
                    <a:pt x="2" y="25"/>
                  </a:lnTo>
                  <a:lnTo>
                    <a:pt x="19"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028" name="Freeform 582"/>
            <p:cNvSpPr>
              <a:spLocks/>
            </p:cNvSpPr>
            <p:nvPr/>
          </p:nvSpPr>
          <p:spPr bwMode="auto">
            <a:xfrm>
              <a:off x="943" y="3366"/>
              <a:ext cx="29" cy="25"/>
            </a:xfrm>
            <a:custGeom>
              <a:avLst/>
              <a:gdLst>
                <a:gd name="T0" fmla="*/ 0 w 29"/>
                <a:gd name="T1" fmla="*/ 6 h 25"/>
                <a:gd name="T2" fmla="*/ 1 w 29"/>
                <a:gd name="T3" fmla="*/ 24 h 25"/>
                <a:gd name="T4" fmla="*/ 19 w 29"/>
                <a:gd name="T5" fmla="*/ 24 h 25"/>
                <a:gd name="T6" fmla="*/ 28 w 29"/>
                <a:gd name="T7" fmla="*/ 0 h 25"/>
                <a:gd name="T8" fmla="*/ 0 w 29"/>
                <a:gd name="T9" fmla="*/ 6 h 25"/>
                <a:gd name="T10" fmla="*/ 0 60000 65536"/>
                <a:gd name="T11" fmla="*/ 0 60000 65536"/>
                <a:gd name="T12" fmla="*/ 0 60000 65536"/>
                <a:gd name="T13" fmla="*/ 0 60000 65536"/>
                <a:gd name="T14" fmla="*/ 0 60000 65536"/>
                <a:gd name="T15" fmla="*/ 0 w 29"/>
                <a:gd name="T16" fmla="*/ 0 h 25"/>
                <a:gd name="T17" fmla="*/ 29 w 29"/>
                <a:gd name="T18" fmla="*/ 25 h 25"/>
              </a:gdLst>
              <a:ahLst/>
              <a:cxnLst>
                <a:cxn ang="T10">
                  <a:pos x="T0" y="T1"/>
                </a:cxn>
                <a:cxn ang="T11">
                  <a:pos x="T2" y="T3"/>
                </a:cxn>
                <a:cxn ang="T12">
                  <a:pos x="T4" y="T5"/>
                </a:cxn>
                <a:cxn ang="T13">
                  <a:pos x="T6" y="T7"/>
                </a:cxn>
                <a:cxn ang="T14">
                  <a:pos x="T8" y="T9"/>
                </a:cxn>
              </a:cxnLst>
              <a:rect l="T15" t="T16" r="T17" b="T18"/>
              <a:pathLst>
                <a:path w="29" h="25">
                  <a:moveTo>
                    <a:pt x="0" y="6"/>
                  </a:moveTo>
                  <a:lnTo>
                    <a:pt x="1" y="24"/>
                  </a:lnTo>
                  <a:lnTo>
                    <a:pt x="19" y="24"/>
                  </a:lnTo>
                  <a:lnTo>
                    <a:pt x="28" y="0"/>
                  </a:lnTo>
                  <a:lnTo>
                    <a:pt x="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029" name="Freeform 583"/>
            <p:cNvSpPr>
              <a:spLocks/>
            </p:cNvSpPr>
            <p:nvPr/>
          </p:nvSpPr>
          <p:spPr bwMode="auto">
            <a:xfrm>
              <a:off x="1016" y="2905"/>
              <a:ext cx="81" cy="92"/>
            </a:xfrm>
            <a:custGeom>
              <a:avLst/>
              <a:gdLst>
                <a:gd name="T0" fmla="*/ 24 w 81"/>
                <a:gd name="T1" fmla="*/ 1 h 92"/>
                <a:gd name="T2" fmla="*/ 13 w 81"/>
                <a:gd name="T3" fmla="*/ 4 h 92"/>
                <a:gd name="T4" fmla="*/ 9 w 81"/>
                <a:gd name="T5" fmla="*/ 13 h 92"/>
                <a:gd name="T6" fmla="*/ 6 w 81"/>
                <a:gd name="T7" fmla="*/ 23 h 92"/>
                <a:gd name="T8" fmla="*/ 6 w 81"/>
                <a:gd name="T9" fmla="*/ 27 h 92"/>
                <a:gd name="T10" fmla="*/ 6 w 81"/>
                <a:gd name="T11" fmla="*/ 32 h 92"/>
                <a:gd name="T12" fmla="*/ 7 w 81"/>
                <a:gd name="T13" fmla="*/ 34 h 92"/>
                <a:gd name="T14" fmla="*/ 6 w 81"/>
                <a:gd name="T15" fmla="*/ 39 h 92"/>
                <a:gd name="T16" fmla="*/ 2 w 81"/>
                <a:gd name="T17" fmla="*/ 46 h 92"/>
                <a:gd name="T18" fmla="*/ 0 w 81"/>
                <a:gd name="T19" fmla="*/ 47 h 92"/>
                <a:gd name="T20" fmla="*/ 0 w 81"/>
                <a:gd name="T21" fmla="*/ 48 h 92"/>
                <a:gd name="T22" fmla="*/ 0 w 81"/>
                <a:gd name="T23" fmla="*/ 49 h 92"/>
                <a:gd name="T24" fmla="*/ 0 w 81"/>
                <a:gd name="T25" fmla="*/ 51 h 92"/>
                <a:gd name="T26" fmla="*/ 0 w 81"/>
                <a:gd name="T27" fmla="*/ 53 h 92"/>
                <a:gd name="T28" fmla="*/ 4 w 81"/>
                <a:gd name="T29" fmla="*/ 53 h 92"/>
                <a:gd name="T30" fmla="*/ 6 w 81"/>
                <a:gd name="T31" fmla="*/ 54 h 92"/>
                <a:gd name="T32" fmla="*/ 6 w 81"/>
                <a:gd name="T33" fmla="*/ 56 h 92"/>
                <a:gd name="T34" fmla="*/ 6 w 81"/>
                <a:gd name="T35" fmla="*/ 58 h 92"/>
                <a:gd name="T36" fmla="*/ 4 w 81"/>
                <a:gd name="T37" fmla="*/ 62 h 92"/>
                <a:gd name="T38" fmla="*/ 6 w 81"/>
                <a:gd name="T39" fmla="*/ 64 h 92"/>
                <a:gd name="T40" fmla="*/ 6 w 81"/>
                <a:gd name="T41" fmla="*/ 65 h 92"/>
                <a:gd name="T42" fmla="*/ 6 w 81"/>
                <a:gd name="T43" fmla="*/ 66 h 92"/>
                <a:gd name="T44" fmla="*/ 6 w 81"/>
                <a:gd name="T45" fmla="*/ 69 h 92"/>
                <a:gd name="T46" fmla="*/ 7 w 81"/>
                <a:gd name="T47" fmla="*/ 69 h 92"/>
                <a:gd name="T48" fmla="*/ 8 w 81"/>
                <a:gd name="T49" fmla="*/ 71 h 92"/>
                <a:gd name="T50" fmla="*/ 8 w 81"/>
                <a:gd name="T51" fmla="*/ 74 h 92"/>
                <a:gd name="T52" fmla="*/ 9 w 81"/>
                <a:gd name="T53" fmla="*/ 76 h 92"/>
                <a:gd name="T54" fmla="*/ 10 w 81"/>
                <a:gd name="T55" fmla="*/ 76 h 92"/>
                <a:gd name="T56" fmla="*/ 12 w 81"/>
                <a:gd name="T57" fmla="*/ 78 h 92"/>
                <a:gd name="T58" fmla="*/ 14 w 81"/>
                <a:gd name="T59" fmla="*/ 79 h 92"/>
                <a:gd name="T60" fmla="*/ 17 w 81"/>
                <a:gd name="T61" fmla="*/ 79 h 92"/>
                <a:gd name="T62" fmla="*/ 22 w 81"/>
                <a:gd name="T63" fmla="*/ 79 h 92"/>
                <a:gd name="T64" fmla="*/ 27 w 81"/>
                <a:gd name="T65" fmla="*/ 78 h 92"/>
                <a:gd name="T66" fmla="*/ 35 w 81"/>
                <a:gd name="T67" fmla="*/ 91 h 92"/>
                <a:gd name="T68" fmla="*/ 68 w 81"/>
                <a:gd name="T69" fmla="*/ 76 h 92"/>
                <a:gd name="T70" fmla="*/ 65 w 81"/>
                <a:gd name="T71" fmla="*/ 71 h 92"/>
                <a:gd name="T72" fmla="*/ 64 w 81"/>
                <a:gd name="T73" fmla="*/ 65 h 92"/>
                <a:gd name="T74" fmla="*/ 64 w 81"/>
                <a:gd name="T75" fmla="*/ 61 h 92"/>
                <a:gd name="T76" fmla="*/ 80 w 81"/>
                <a:gd name="T77" fmla="*/ 47 h 92"/>
                <a:gd name="T78" fmla="*/ 80 w 81"/>
                <a:gd name="T79" fmla="*/ 15 h 92"/>
                <a:gd name="T80" fmla="*/ 70 w 81"/>
                <a:gd name="T81" fmla="*/ 7 h 92"/>
                <a:gd name="T82" fmla="*/ 59 w 81"/>
                <a:gd name="T83" fmla="*/ 2 h 92"/>
                <a:gd name="T84" fmla="*/ 50 w 81"/>
                <a:gd name="T85" fmla="*/ 0 h 92"/>
                <a:gd name="T86" fmla="*/ 36 w 81"/>
                <a:gd name="T87" fmla="*/ 0 h 92"/>
                <a:gd name="T88" fmla="*/ 24 w 81"/>
                <a:gd name="T89" fmla="*/ 1 h 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1"/>
                <a:gd name="T136" fmla="*/ 0 h 92"/>
                <a:gd name="T137" fmla="*/ 81 w 81"/>
                <a:gd name="T138" fmla="*/ 92 h 9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1" h="92">
                  <a:moveTo>
                    <a:pt x="24" y="1"/>
                  </a:moveTo>
                  <a:lnTo>
                    <a:pt x="13" y="4"/>
                  </a:lnTo>
                  <a:lnTo>
                    <a:pt x="9" y="13"/>
                  </a:lnTo>
                  <a:lnTo>
                    <a:pt x="6" y="23"/>
                  </a:lnTo>
                  <a:lnTo>
                    <a:pt x="6" y="27"/>
                  </a:lnTo>
                  <a:lnTo>
                    <a:pt x="6" y="32"/>
                  </a:lnTo>
                  <a:lnTo>
                    <a:pt x="7" y="34"/>
                  </a:lnTo>
                  <a:lnTo>
                    <a:pt x="6" y="39"/>
                  </a:lnTo>
                  <a:lnTo>
                    <a:pt x="2" y="46"/>
                  </a:lnTo>
                  <a:lnTo>
                    <a:pt x="0" y="47"/>
                  </a:lnTo>
                  <a:lnTo>
                    <a:pt x="0" y="48"/>
                  </a:lnTo>
                  <a:lnTo>
                    <a:pt x="0" y="49"/>
                  </a:lnTo>
                  <a:lnTo>
                    <a:pt x="0" y="51"/>
                  </a:lnTo>
                  <a:lnTo>
                    <a:pt x="0" y="53"/>
                  </a:lnTo>
                  <a:lnTo>
                    <a:pt x="4" y="53"/>
                  </a:lnTo>
                  <a:lnTo>
                    <a:pt x="6" y="54"/>
                  </a:lnTo>
                  <a:lnTo>
                    <a:pt x="6" y="56"/>
                  </a:lnTo>
                  <a:lnTo>
                    <a:pt x="6" y="58"/>
                  </a:lnTo>
                  <a:lnTo>
                    <a:pt x="4" y="62"/>
                  </a:lnTo>
                  <a:lnTo>
                    <a:pt x="6" y="64"/>
                  </a:lnTo>
                  <a:lnTo>
                    <a:pt x="6" y="65"/>
                  </a:lnTo>
                  <a:lnTo>
                    <a:pt x="6" y="66"/>
                  </a:lnTo>
                  <a:lnTo>
                    <a:pt x="6" y="69"/>
                  </a:lnTo>
                  <a:lnTo>
                    <a:pt x="7" y="69"/>
                  </a:lnTo>
                  <a:lnTo>
                    <a:pt x="8" y="71"/>
                  </a:lnTo>
                  <a:lnTo>
                    <a:pt x="8" y="74"/>
                  </a:lnTo>
                  <a:lnTo>
                    <a:pt x="9" y="76"/>
                  </a:lnTo>
                  <a:lnTo>
                    <a:pt x="10" y="76"/>
                  </a:lnTo>
                  <a:lnTo>
                    <a:pt x="12" y="78"/>
                  </a:lnTo>
                  <a:lnTo>
                    <a:pt x="14" y="79"/>
                  </a:lnTo>
                  <a:lnTo>
                    <a:pt x="17" y="79"/>
                  </a:lnTo>
                  <a:lnTo>
                    <a:pt x="22" y="79"/>
                  </a:lnTo>
                  <a:lnTo>
                    <a:pt x="27" y="78"/>
                  </a:lnTo>
                  <a:lnTo>
                    <a:pt x="35" y="91"/>
                  </a:lnTo>
                  <a:lnTo>
                    <a:pt x="68" y="76"/>
                  </a:lnTo>
                  <a:lnTo>
                    <a:pt x="65" y="71"/>
                  </a:lnTo>
                  <a:lnTo>
                    <a:pt x="64" y="65"/>
                  </a:lnTo>
                  <a:lnTo>
                    <a:pt x="64" y="61"/>
                  </a:lnTo>
                  <a:lnTo>
                    <a:pt x="80" y="47"/>
                  </a:lnTo>
                  <a:lnTo>
                    <a:pt x="80" y="15"/>
                  </a:lnTo>
                  <a:lnTo>
                    <a:pt x="70" y="7"/>
                  </a:lnTo>
                  <a:lnTo>
                    <a:pt x="59" y="2"/>
                  </a:lnTo>
                  <a:lnTo>
                    <a:pt x="50" y="0"/>
                  </a:lnTo>
                  <a:lnTo>
                    <a:pt x="36" y="0"/>
                  </a:lnTo>
                  <a:lnTo>
                    <a:pt x="24" y="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5030" name="Freeform 584"/>
            <p:cNvSpPr>
              <a:spLocks/>
            </p:cNvSpPr>
            <p:nvPr/>
          </p:nvSpPr>
          <p:spPr bwMode="auto">
            <a:xfrm>
              <a:off x="1057" y="2963"/>
              <a:ext cx="27" cy="26"/>
            </a:xfrm>
            <a:custGeom>
              <a:avLst/>
              <a:gdLst>
                <a:gd name="T0" fmla="*/ 26 w 27"/>
                <a:gd name="T1" fmla="*/ 0 h 26"/>
                <a:gd name="T2" fmla="*/ 21 w 27"/>
                <a:gd name="T3" fmla="*/ 12 h 26"/>
                <a:gd name="T4" fmla="*/ 12 w 27"/>
                <a:gd name="T5" fmla="*/ 17 h 26"/>
                <a:gd name="T6" fmla="*/ 0 w 27"/>
                <a:gd name="T7" fmla="*/ 25 h 26"/>
                <a:gd name="T8" fmla="*/ 16 w 27"/>
                <a:gd name="T9" fmla="*/ 19 h 26"/>
                <a:gd name="T10" fmla="*/ 21 w 27"/>
                <a:gd name="T11" fmla="*/ 12 h 26"/>
                <a:gd name="T12" fmla="*/ 26 w 27"/>
                <a:gd name="T13" fmla="*/ 0 h 26"/>
                <a:gd name="T14" fmla="*/ 0 60000 65536"/>
                <a:gd name="T15" fmla="*/ 0 60000 65536"/>
                <a:gd name="T16" fmla="*/ 0 60000 65536"/>
                <a:gd name="T17" fmla="*/ 0 60000 65536"/>
                <a:gd name="T18" fmla="*/ 0 60000 65536"/>
                <a:gd name="T19" fmla="*/ 0 60000 65536"/>
                <a:gd name="T20" fmla="*/ 0 60000 65536"/>
                <a:gd name="T21" fmla="*/ 0 w 27"/>
                <a:gd name="T22" fmla="*/ 0 h 26"/>
                <a:gd name="T23" fmla="*/ 27 w 27"/>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6">
                  <a:moveTo>
                    <a:pt x="26" y="0"/>
                  </a:moveTo>
                  <a:lnTo>
                    <a:pt x="21" y="12"/>
                  </a:lnTo>
                  <a:lnTo>
                    <a:pt x="12" y="17"/>
                  </a:lnTo>
                  <a:lnTo>
                    <a:pt x="0" y="25"/>
                  </a:lnTo>
                  <a:lnTo>
                    <a:pt x="16" y="19"/>
                  </a:lnTo>
                  <a:lnTo>
                    <a:pt x="21" y="12"/>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85031" name="Freeform 585"/>
            <p:cNvSpPr>
              <a:spLocks/>
            </p:cNvSpPr>
            <p:nvPr/>
          </p:nvSpPr>
          <p:spPr bwMode="auto">
            <a:xfrm>
              <a:off x="1027" y="2934"/>
              <a:ext cx="29" cy="1"/>
            </a:xfrm>
            <a:custGeom>
              <a:avLst/>
              <a:gdLst>
                <a:gd name="T0" fmla="*/ 0 w 29"/>
                <a:gd name="T1" fmla="*/ 0 h 1"/>
                <a:gd name="T2" fmla="*/ 0 w 29"/>
                <a:gd name="T3" fmla="*/ 0 h 1"/>
                <a:gd name="T4" fmla="*/ 2 w 29"/>
                <a:gd name="T5" fmla="*/ 0 h 1"/>
                <a:gd name="T6" fmla="*/ 7 w 29"/>
                <a:gd name="T7" fmla="*/ 0 h 1"/>
                <a:gd name="T8" fmla="*/ 14 w 29"/>
                <a:gd name="T9" fmla="*/ 0 h 1"/>
                <a:gd name="T10" fmla="*/ 23 w 29"/>
                <a:gd name="T11" fmla="*/ 0 h 1"/>
                <a:gd name="T12" fmla="*/ 28 w 29"/>
                <a:gd name="T13" fmla="*/ 0 h 1"/>
                <a:gd name="T14" fmla="*/ 19 w 29"/>
                <a:gd name="T15" fmla="*/ 0 h 1"/>
                <a:gd name="T16" fmla="*/ 15 w 29"/>
                <a:gd name="T17" fmla="*/ 0 h 1"/>
                <a:gd name="T18" fmla="*/ 10 w 29"/>
                <a:gd name="T19" fmla="*/ 0 h 1"/>
                <a:gd name="T20" fmla="*/ 7 w 29"/>
                <a:gd name="T21" fmla="*/ 0 h 1"/>
                <a:gd name="T22" fmla="*/ 2 w 29"/>
                <a:gd name="T23" fmla="*/ 0 h 1"/>
                <a:gd name="T24" fmla="*/ 0 w 29"/>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1"/>
                <a:gd name="T41" fmla="*/ 29 w 29"/>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1">
                  <a:moveTo>
                    <a:pt x="0" y="0"/>
                  </a:moveTo>
                  <a:lnTo>
                    <a:pt x="0" y="0"/>
                  </a:lnTo>
                  <a:lnTo>
                    <a:pt x="2" y="0"/>
                  </a:lnTo>
                  <a:lnTo>
                    <a:pt x="7" y="0"/>
                  </a:lnTo>
                  <a:lnTo>
                    <a:pt x="14" y="0"/>
                  </a:lnTo>
                  <a:lnTo>
                    <a:pt x="23" y="0"/>
                  </a:lnTo>
                  <a:lnTo>
                    <a:pt x="28" y="0"/>
                  </a:lnTo>
                  <a:lnTo>
                    <a:pt x="19" y="0"/>
                  </a:lnTo>
                  <a:lnTo>
                    <a:pt x="15" y="0"/>
                  </a:lnTo>
                  <a:lnTo>
                    <a:pt x="10" y="0"/>
                  </a:lnTo>
                  <a:lnTo>
                    <a:pt x="7" y="0"/>
                  </a:lnTo>
                  <a:lnTo>
                    <a:pt x="2" y="0"/>
                  </a:lnTo>
                  <a:lnTo>
                    <a:pt x="0" y="0"/>
                  </a:lnTo>
                </a:path>
              </a:pathLst>
            </a:custGeom>
            <a:solidFill>
              <a:srgbClr val="201000"/>
            </a:solidFill>
            <a:ln w="9525" cap="rnd">
              <a:noFill/>
              <a:round/>
              <a:headEnd type="none" w="sm" len="sm"/>
              <a:tailEnd type="none" w="sm" len="sm"/>
            </a:ln>
          </p:spPr>
          <p:txBody>
            <a:bodyPr/>
            <a:lstStyle/>
            <a:p>
              <a:endParaRPr lang="es-ES"/>
            </a:p>
          </p:txBody>
        </p:sp>
        <p:sp>
          <p:nvSpPr>
            <p:cNvPr id="85032" name="Freeform 586"/>
            <p:cNvSpPr>
              <a:spLocks/>
            </p:cNvSpPr>
            <p:nvPr/>
          </p:nvSpPr>
          <p:spPr bwMode="auto">
            <a:xfrm>
              <a:off x="1064" y="2940"/>
              <a:ext cx="26" cy="24"/>
            </a:xfrm>
            <a:custGeom>
              <a:avLst/>
              <a:gdLst>
                <a:gd name="T0" fmla="*/ 0 w 26"/>
                <a:gd name="T1" fmla="*/ 2 h 24"/>
                <a:gd name="T2" fmla="*/ 6 w 26"/>
                <a:gd name="T3" fmla="*/ 0 h 24"/>
                <a:gd name="T4" fmla="*/ 19 w 26"/>
                <a:gd name="T5" fmla="*/ 2 h 24"/>
                <a:gd name="T6" fmla="*/ 19 w 26"/>
                <a:gd name="T7" fmla="*/ 4 h 24"/>
                <a:gd name="T8" fmla="*/ 19 w 26"/>
                <a:gd name="T9" fmla="*/ 10 h 24"/>
                <a:gd name="T10" fmla="*/ 19 w 26"/>
                <a:gd name="T11" fmla="*/ 15 h 24"/>
                <a:gd name="T12" fmla="*/ 19 w 26"/>
                <a:gd name="T13" fmla="*/ 18 h 24"/>
                <a:gd name="T14" fmla="*/ 12 w 26"/>
                <a:gd name="T15" fmla="*/ 12 h 24"/>
                <a:gd name="T16" fmla="*/ 12 w 26"/>
                <a:gd name="T17" fmla="*/ 10 h 24"/>
                <a:gd name="T18" fmla="*/ 6 w 26"/>
                <a:gd name="T19" fmla="*/ 8 h 24"/>
                <a:gd name="T20" fmla="*/ 12 w 26"/>
                <a:gd name="T21" fmla="*/ 10 h 24"/>
                <a:gd name="T22" fmla="*/ 12 w 26"/>
                <a:gd name="T23" fmla="*/ 15 h 24"/>
                <a:gd name="T24" fmla="*/ 19 w 26"/>
                <a:gd name="T25" fmla="*/ 18 h 24"/>
                <a:gd name="T26" fmla="*/ 12 w 26"/>
                <a:gd name="T27" fmla="*/ 23 h 24"/>
                <a:gd name="T28" fmla="*/ 19 w 26"/>
                <a:gd name="T29" fmla="*/ 20 h 24"/>
                <a:gd name="T30" fmla="*/ 25 w 26"/>
                <a:gd name="T31" fmla="*/ 17 h 24"/>
                <a:gd name="T32" fmla="*/ 25 w 26"/>
                <a:gd name="T33" fmla="*/ 10 h 24"/>
                <a:gd name="T34" fmla="*/ 25 w 26"/>
                <a:gd name="T35" fmla="*/ 2 h 24"/>
                <a:gd name="T36" fmla="*/ 19 w 26"/>
                <a:gd name="T37" fmla="*/ 0 h 24"/>
                <a:gd name="T38" fmla="*/ 12 w 26"/>
                <a:gd name="T39" fmla="*/ 0 h 24"/>
                <a:gd name="T40" fmla="*/ 6 w 26"/>
                <a:gd name="T41" fmla="*/ 0 h 24"/>
                <a:gd name="T42" fmla="*/ 0 w 26"/>
                <a:gd name="T43" fmla="*/ 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24"/>
                <a:gd name="T68" fmla="*/ 26 w 26"/>
                <a:gd name="T69" fmla="*/ 24 h 2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24">
                  <a:moveTo>
                    <a:pt x="0" y="2"/>
                  </a:moveTo>
                  <a:lnTo>
                    <a:pt x="6" y="0"/>
                  </a:lnTo>
                  <a:lnTo>
                    <a:pt x="19" y="2"/>
                  </a:lnTo>
                  <a:lnTo>
                    <a:pt x="19" y="4"/>
                  </a:lnTo>
                  <a:lnTo>
                    <a:pt x="19" y="10"/>
                  </a:lnTo>
                  <a:lnTo>
                    <a:pt x="19" y="15"/>
                  </a:lnTo>
                  <a:lnTo>
                    <a:pt x="19" y="18"/>
                  </a:lnTo>
                  <a:lnTo>
                    <a:pt x="12" y="12"/>
                  </a:lnTo>
                  <a:lnTo>
                    <a:pt x="12" y="10"/>
                  </a:lnTo>
                  <a:lnTo>
                    <a:pt x="6" y="8"/>
                  </a:lnTo>
                  <a:lnTo>
                    <a:pt x="12" y="10"/>
                  </a:lnTo>
                  <a:lnTo>
                    <a:pt x="12" y="15"/>
                  </a:lnTo>
                  <a:lnTo>
                    <a:pt x="19" y="18"/>
                  </a:lnTo>
                  <a:lnTo>
                    <a:pt x="12" y="23"/>
                  </a:lnTo>
                  <a:lnTo>
                    <a:pt x="19" y="20"/>
                  </a:lnTo>
                  <a:lnTo>
                    <a:pt x="25" y="17"/>
                  </a:lnTo>
                  <a:lnTo>
                    <a:pt x="25" y="10"/>
                  </a:lnTo>
                  <a:lnTo>
                    <a:pt x="25" y="2"/>
                  </a:lnTo>
                  <a:lnTo>
                    <a:pt x="19" y="0"/>
                  </a:lnTo>
                  <a:lnTo>
                    <a:pt x="12" y="0"/>
                  </a:lnTo>
                  <a:lnTo>
                    <a:pt x="6" y="0"/>
                  </a:lnTo>
                  <a:lnTo>
                    <a:pt x="0" y="2"/>
                  </a:lnTo>
                </a:path>
              </a:pathLst>
            </a:custGeom>
            <a:solidFill>
              <a:srgbClr val="402000"/>
            </a:solidFill>
            <a:ln w="9525" cap="rnd">
              <a:noFill/>
              <a:round/>
              <a:headEnd type="none" w="sm" len="sm"/>
              <a:tailEnd type="none" w="sm" len="sm"/>
            </a:ln>
          </p:spPr>
          <p:txBody>
            <a:bodyPr/>
            <a:lstStyle/>
            <a:p>
              <a:endParaRPr lang="es-ES"/>
            </a:p>
          </p:txBody>
        </p:sp>
        <p:sp>
          <p:nvSpPr>
            <p:cNvPr id="85033" name="Freeform 587"/>
            <p:cNvSpPr>
              <a:spLocks/>
            </p:cNvSpPr>
            <p:nvPr/>
          </p:nvSpPr>
          <p:spPr bwMode="auto">
            <a:xfrm>
              <a:off x="1061" y="2940"/>
              <a:ext cx="28" cy="24"/>
            </a:xfrm>
            <a:custGeom>
              <a:avLst/>
              <a:gdLst>
                <a:gd name="T0" fmla="*/ 0 w 28"/>
                <a:gd name="T1" fmla="*/ 5 h 24"/>
                <a:gd name="T2" fmla="*/ 2 w 28"/>
                <a:gd name="T3" fmla="*/ 1 h 24"/>
                <a:gd name="T4" fmla="*/ 12 w 28"/>
                <a:gd name="T5" fmla="*/ 0 h 24"/>
                <a:gd name="T6" fmla="*/ 18 w 28"/>
                <a:gd name="T7" fmla="*/ 0 h 24"/>
                <a:gd name="T8" fmla="*/ 22 w 28"/>
                <a:gd name="T9" fmla="*/ 2 h 24"/>
                <a:gd name="T10" fmla="*/ 27 w 28"/>
                <a:gd name="T11" fmla="*/ 5 h 24"/>
                <a:gd name="T12" fmla="*/ 27 w 28"/>
                <a:gd name="T13" fmla="*/ 7 h 24"/>
                <a:gd name="T14" fmla="*/ 22 w 28"/>
                <a:gd name="T15" fmla="*/ 10 h 24"/>
                <a:gd name="T16" fmla="*/ 22 w 28"/>
                <a:gd name="T17" fmla="*/ 15 h 24"/>
                <a:gd name="T18" fmla="*/ 22 w 28"/>
                <a:gd name="T19" fmla="*/ 17 h 24"/>
                <a:gd name="T20" fmla="*/ 15 w 28"/>
                <a:gd name="T21" fmla="*/ 19 h 24"/>
                <a:gd name="T22" fmla="*/ 12 w 28"/>
                <a:gd name="T23" fmla="*/ 19 h 24"/>
                <a:gd name="T24" fmla="*/ 9 w 28"/>
                <a:gd name="T25" fmla="*/ 19 h 24"/>
                <a:gd name="T26" fmla="*/ 9 w 28"/>
                <a:gd name="T27" fmla="*/ 20 h 24"/>
                <a:gd name="T28" fmla="*/ 12 w 28"/>
                <a:gd name="T29" fmla="*/ 23 h 24"/>
                <a:gd name="T30" fmla="*/ 15 w 28"/>
                <a:gd name="T31" fmla="*/ 20 h 24"/>
                <a:gd name="T32" fmla="*/ 22 w 28"/>
                <a:gd name="T33" fmla="*/ 20 h 24"/>
                <a:gd name="T34" fmla="*/ 27 w 28"/>
                <a:gd name="T35" fmla="*/ 17 h 24"/>
                <a:gd name="T36" fmla="*/ 27 w 28"/>
                <a:gd name="T37" fmla="*/ 12 h 24"/>
                <a:gd name="T38" fmla="*/ 27 w 28"/>
                <a:gd name="T39" fmla="*/ 7 h 24"/>
                <a:gd name="T40" fmla="*/ 27 w 28"/>
                <a:gd name="T41" fmla="*/ 5 h 24"/>
                <a:gd name="T42" fmla="*/ 22 w 28"/>
                <a:gd name="T43" fmla="*/ 2 h 24"/>
                <a:gd name="T44" fmla="*/ 22 w 28"/>
                <a:gd name="T45" fmla="*/ 0 h 24"/>
                <a:gd name="T46" fmla="*/ 12 w 28"/>
                <a:gd name="T47" fmla="*/ 0 h 24"/>
                <a:gd name="T48" fmla="*/ 2 w 28"/>
                <a:gd name="T49" fmla="*/ 0 h 24"/>
                <a:gd name="T50" fmla="*/ 2 w 28"/>
                <a:gd name="T51" fmla="*/ 1 h 24"/>
                <a:gd name="T52" fmla="*/ 0 w 28"/>
                <a:gd name="T53" fmla="*/ 5 h 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8"/>
                <a:gd name="T82" fmla="*/ 0 h 24"/>
                <a:gd name="T83" fmla="*/ 28 w 28"/>
                <a:gd name="T84" fmla="*/ 24 h 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8" h="24">
                  <a:moveTo>
                    <a:pt x="0" y="5"/>
                  </a:moveTo>
                  <a:lnTo>
                    <a:pt x="2" y="1"/>
                  </a:lnTo>
                  <a:lnTo>
                    <a:pt x="12" y="0"/>
                  </a:lnTo>
                  <a:lnTo>
                    <a:pt x="18" y="0"/>
                  </a:lnTo>
                  <a:lnTo>
                    <a:pt x="22" y="2"/>
                  </a:lnTo>
                  <a:lnTo>
                    <a:pt x="27" y="5"/>
                  </a:lnTo>
                  <a:lnTo>
                    <a:pt x="27" y="7"/>
                  </a:lnTo>
                  <a:lnTo>
                    <a:pt x="22" y="10"/>
                  </a:lnTo>
                  <a:lnTo>
                    <a:pt x="22" y="15"/>
                  </a:lnTo>
                  <a:lnTo>
                    <a:pt x="22" y="17"/>
                  </a:lnTo>
                  <a:lnTo>
                    <a:pt x="15" y="19"/>
                  </a:lnTo>
                  <a:lnTo>
                    <a:pt x="12" y="19"/>
                  </a:lnTo>
                  <a:lnTo>
                    <a:pt x="9" y="19"/>
                  </a:lnTo>
                  <a:lnTo>
                    <a:pt x="9" y="20"/>
                  </a:lnTo>
                  <a:lnTo>
                    <a:pt x="12" y="23"/>
                  </a:lnTo>
                  <a:lnTo>
                    <a:pt x="15" y="20"/>
                  </a:lnTo>
                  <a:lnTo>
                    <a:pt x="22" y="20"/>
                  </a:lnTo>
                  <a:lnTo>
                    <a:pt x="27" y="17"/>
                  </a:lnTo>
                  <a:lnTo>
                    <a:pt x="27" y="12"/>
                  </a:lnTo>
                  <a:lnTo>
                    <a:pt x="27" y="7"/>
                  </a:lnTo>
                  <a:lnTo>
                    <a:pt x="27" y="5"/>
                  </a:lnTo>
                  <a:lnTo>
                    <a:pt x="22" y="2"/>
                  </a:lnTo>
                  <a:lnTo>
                    <a:pt x="22" y="0"/>
                  </a:lnTo>
                  <a:lnTo>
                    <a:pt x="12" y="0"/>
                  </a:lnTo>
                  <a:lnTo>
                    <a:pt x="2" y="0"/>
                  </a:lnTo>
                  <a:lnTo>
                    <a:pt x="2" y="1"/>
                  </a:lnTo>
                  <a:lnTo>
                    <a:pt x="0" y="5"/>
                  </a:lnTo>
                </a:path>
              </a:pathLst>
            </a:custGeom>
            <a:solidFill>
              <a:srgbClr val="402000"/>
            </a:solidFill>
            <a:ln w="9525" cap="rnd">
              <a:noFill/>
              <a:round/>
              <a:headEnd type="none" w="sm" len="sm"/>
              <a:tailEnd type="none" w="sm" len="sm"/>
            </a:ln>
          </p:spPr>
          <p:txBody>
            <a:bodyPr/>
            <a:lstStyle/>
            <a:p>
              <a:endParaRPr lang="es-ES"/>
            </a:p>
          </p:txBody>
        </p:sp>
        <p:sp>
          <p:nvSpPr>
            <p:cNvPr id="85034" name="Freeform 588"/>
            <p:cNvSpPr>
              <a:spLocks/>
            </p:cNvSpPr>
            <p:nvPr/>
          </p:nvSpPr>
          <p:spPr bwMode="auto">
            <a:xfrm>
              <a:off x="896" y="3092"/>
              <a:ext cx="64" cy="33"/>
            </a:xfrm>
            <a:custGeom>
              <a:avLst/>
              <a:gdLst>
                <a:gd name="T0" fmla="*/ 63 w 64"/>
                <a:gd name="T1" fmla="*/ 17 h 33"/>
                <a:gd name="T2" fmla="*/ 54 w 64"/>
                <a:gd name="T3" fmla="*/ 16 h 33"/>
                <a:gd name="T4" fmla="*/ 51 w 64"/>
                <a:gd name="T5" fmla="*/ 16 h 33"/>
                <a:gd name="T6" fmla="*/ 50 w 64"/>
                <a:gd name="T7" fmla="*/ 14 h 33"/>
                <a:gd name="T8" fmla="*/ 48 w 64"/>
                <a:gd name="T9" fmla="*/ 12 h 33"/>
                <a:gd name="T10" fmla="*/ 44 w 64"/>
                <a:gd name="T11" fmla="*/ 8 h 33"/>
                <a:gd name="T12" fmla="*/ 37 w 64"/>
                <a:gd name="T13" fmla="*/ 5 h 33"/>
                <a:gd name="T14" fmla="*/ 36 w 64"/>
                <a:gd name="T15" fmla="*/ 3 h 33"/>
                <a:gd name="T16" fmla="*/ 35 w 64"/>
                <a:gd name="T17" fmla="*/ 0 h 33"/>
                <a:gd name="T18" fmla="*/ 32 w 64"/>
                <a:gd name="T19" fmla="*/ 0 h 33"/>
                <a:gd name="T20" fmla="*/ 20 w 64"/>
                <a:gd name="T21" fmla="*/ 0 h 33"/>
                <a:gd name="T22" fmla="*/ 16 w 64"/>
                <a:gd name="T23" fmla="*/ 0 h 33"/>
                <a:gd name="T24" fmla="*/ 13 w 64"/>
                <a:gd name="T25" fmla="*/ 0 h 33"/>
                <a:gd name="T26" fmla="*/ 12 w 64"/>
                <a:gd name="T27" fmla="*/ 0 h 33"/>
                <a:gd name="T28" fmla="*/ 8 w 64"/>
                <a:gd name="T29" fmla="*/ 1 h 33"/>
                <a:gd name="T30" fmla="*/ 6 w 64"/>
                <a:gd name="T31" fmla="*/ 3 h 33"/>
                <a:gd name="T32" fmla="*/ 4 w 64"/>
                <a:gd name="T33" fmla="*/ 3 h 33"/>
                <a:gd name="T34" fmla="*/ 3 w 64"/>
                <a:gd name="T35" fmla="*/ 3 h 33"/>
                <a:gd name="T36" fmla="*/ 1 w 64"/>
                <a:gd name="T37" fmla="*/ 6 h 33"/>
                <a:gd name="T38" fmla="*/ 0 w 64"/>
                <a:gd name="T39" fmla="*/ 8 h 33"/>
                <a:gd name="T40" fmla="*/ 0 w 64"/>
                <a:gd name="T41" fmla="*/ 9 h 33"/>
                <a:gd name="T42" fmla="*/ 0 w 64"/>
                <a:gd name="T43" fmla="*/ 11 h 33"/>
                <a:gd name="T44" fmla="*/ 0 w 64"/>
                <a:gd name="T45" fmla="*/ 12 h 33"/>
                <a:gd name="T46" fmla="*/ 3 w 64"/>
                <a:gd name="T47" fmla="*/ 12 h 33"/>
                <a:gd name="T48" fmla="*/ 4 w 64"/>
                <a:gd name="T49" fmla="*/ 12 h 33"/>
                <a:gd name="T50" fmla="*/ 8 w 64"/>
                <a:gd name="T51" fmla="*/ 11 h 33"/>
                <a:gd name="T52" fmla="*/ 10 w 64"/>
                <a:gd name="T53" fmla="*/ 11 h 33"/>
                <a:gd name="T54" fmla="*/ 12 w 64"/>
                <a:gd name="T55" fmla="*/ 9 h 33"/>
                <a:gd name="T56" fmla="*/ 14 w 64"/>
                <a:gd name="T57" fmla="*/ 9 h 33"/>
                <a:gd name="T58" fmla="*/ 16 w 64"/>
                <a:gd name="T59" fmla="*/ 11 h 33"/>
                <a:gd name="T60" fmla="*/ 12 w 64"/>
                <a:gd name="T61" fmla="*/ 12 h 33"/>
                <a:gd name="T62" fmla="*/ 9 w 64"/>
                <a:gd name="T63" fmla="*/ 12 h 33"/>
                <a:gd name="T64" fmla="*/ 4 w 64"/>
                <a:gd name="T65" fmla="*/ 14 h 33"/>
                <a:gd name="T66" fmla="*/ 3 w 64"/>
                <a:gd name="T67" fmla="*/ 16 h 33"/>
                <a:gd name="T68" fmla="*/ 4 w 64"/>
                <a:gd name="T69" fmla="*/ 17 h 33"/>
                <a:gd name="T70" fmla="*/ 8 w 64"/>
                <a:gd name="T71" fmla="*/ 17 h 33"/>
                <a:gd name="T72" fmla="*/ 12 w 64"/>
                <a:gd name="T73" fmla="*/ 16 h 33"/>
                <a:gd name="T74" fmla="*/ 17 w 64"/>
                <a:gd name="T75" fmla="*/ 16 h 33"/>
                <a:gd name="T76" fmla="*/ 22 w 64"/>
                <a:gd name="T77" fmla="*/ 16 h 33"/>
                <a:gd name="T78" fmla="*/ 24 w 64"/>
                <a:gd name="T79" fmla="*/ 17 h 33"/>
                <a:gd name="T80" fmla="*/ 25 w 64"/>
                <a:gd name="T81" fmla="*/ 19 h 33"/>
                <a:gd name="T82" fmla="*/ 28 w 64"/>
                <a:gd name="T83" fmla="*/ 21 h 33"/>
                <a:gd name="T84" fmla="*/ 32 w 64"/>
                <a:gd name="T85" fmla="*/ 24 h 33"/>
                <a:gd name="T86" fmla="*/ 32 w 64"/>
                <a:gd name="T87" fmla="*/ 25 h 33"/>
                <a:gd name="T88" fmla="*/ 36 w 64"/>
                <a:gd name="T89" fmla="*/ 27 h 33"/>
                <a:gd name="T90" fmla="*/ 37 w 64"/>
                <a:gd name="T91" fmla="*/ 27 h 33"/>
                <a:gd name="T92" fmla="*/ 40 w 64"/>
                <a:gd name="T93" fmla="*/ 27 h 33"/>
                <a:gd name="T94" fmla="*/ 45 w 64"/>
                <a:gd name="T95" fmla="*/ 28 h 33"/>
                <a:gd name="T96" fmla="*/ 48 w 64"/>
                <a:gd name="T97" fmla="*/ 28 h 33"/>
                <a:gd name="T98" fmla="*/ 51 w 64"/>
                <a:gd name="T99" fmla="*/ 29 h 33"/>
                <a:gd name="T100" fmla="*/ 63 w 64"/>
                <a:gd name="T101" fmla="*/ 32 h 33"/>
                <a:gd name="T102" fmla="*/ 63 w 64"/>
                <a:gd name="T103" fmla="*/ 17 h 3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4"/>
                <a:gd name="T157" fmla="*/ 0 h 33"/>
                <a:gd name="T158" fmla="*/ 64 w 64"/>
                <a:gd name="T159" fmla="*/ 33 h 3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4" h="33">
                  <a:moveTo>
                    <a:pt x="63" y="17"/>
                  </a:moveTo>
                  <a:lnTo>
                    <a:pt x="54" y="16"/>
                  </a:lnTo>
                  <a:lnTo>
                    <a:pt x="51" y="16"/>
                  </a:lnTo>
                  <a:lnTo>
                    <a:pt x="50" y="14"/>
                  </a:lnTo>
                  <a:lnTo>
                    <a:pt x="48" y="12"/>
                  </a:lnTo>
                  <a:lnTo>
                    <a:pt x="44" y="8"/>
                  </a:lnTo>
                  <a:lnTo>
                    <a:pt x="37" y="5"/>
                  </a:lnTo>
                  <a:lnTo>
                    <a:pt x="36" y="3"/>
                  </a:lnTo>
                  <a:lnTo>
                    <a:pt x="35" y="0"/>
                  </a:lnTo>
                  <a:lnTo>
                    <a:pt x="32" y="0"/>
                  </a:lnTo>
                  <a:lnTo>
                    <a:pt x="20" y="0"/>
                  </a:lnTo>
                  <a:lnTo>
                    <a:pt x="16" y="0"/>
                  </a:lnTo>
                  <a:lnTo>
                    <a:pt x="13" y="0"/>
                  </a:lnTo>
                  <a:lnTo>
                    <a:pt x="12" y="0"/>
                  </a:lnTo>
                  <a:lnTo>
                    <a:pt x="8" y="1"/>
                  </a:lnTo>
                  <a:lnTo>
                    <a:pt x="6" y="3"/>
                  </a:lnTo>
                  <a:lnTo>
                    <a:pt x="4" y="3"/>
                  </a:lnTo>
                  <a:lnTo>
                    <a:pt x="3" y="3"/>
                  </a:lnTo>
                  <a:lnTo>
                    <a:pt x="1" y="6"/>
                  </a:lnTo>
                  <a:lnTo>
                    <a:pt x="0" y="8"/>
                  </a:lnTo>
                  <a:lnTo>
                    <a:pt x="0" y="9"/>
                  </a:lnTo>
                  <a:lnTo>
                    <a:pt x="0" y="11"/>
                  </a:lnTo>
                  <a:lnTo>
                    <a:pt x="0" y="12"/>
                  </a:lnTo>
                  <a:lnTo>
                    <a:pt x="3" y="12"/>
                  </a:lnTo>
                  <a:lnTo>
                    <a:pt x="4" y="12"/>
                  </a:lnTo>
                  <a:lnTo>
                    <a:pt x="8" y="11"/>
                  </a:lnTo>
                  <a:lnTo>
                    <a:pt x="10" y="11"/>
                  </a:lnTo>
                  <a:lnTo>
                    <a:pt x="12" y="9"/>
                  </a:lnTo>
                  <a:lnTo>
                    <a:pt x="14" y="9"/>
                  </a:lnTo>
                  <a:lnTo>
                    <a:pt x="16" y="11"/>
                  </a:lnTo>
                  <a:lnTo>
                    <a:pt x="12" y="12"/>
                  </a:lnTo>
                  <a:lnTo>
                    <a:pt x="9" y="12"/>
                  </a:lnTo>
                  <a:lnTo>
                    <a:pt x="4" y="14"/>
                  </a:lnTo>
                  <a:lnTo>
                    <a:pt x="3" y="16"/>
                  </a:lnTo>
                  <a:lnTo>
                    <a:pt x="4" y="17"/>
                  </a:lnTo>
                  <a:lnTo>
                    <a:pt x="8" y="17"/>
                  </a:lnTo>
                  <a:lnTo>
                    <a:pt x="12" y="16"/>
                  </a:lnTo>
                  <a:lnTo>
                    <a:pt x="17" y="16"/>
                  </a:lnTo>
                  <a:lnTo>
                    <a:pt x="22" y="16"/>
                  </a:lnTo>
                  <a:lnTo>
                    <a:pt x="24" y="17"/>
                  </a:lnTo>
                  <a:lnTo>
                    <a:pt x="25" y="19"/>
                  </a:lnTo>
                  <a:lnTo>
                    <a:pt x="28" y="21"/>
                  </a:lnTo>
                  <a:lnTo>
                    <a:pt x="32" y="24"/>
                  </a:lnTo>
                  <a:lnTo>
                    <a:pt x="32" y="25"/>
                  </a:lnTo>
                  <a:lnTo>
                    <a:pt x="36" y="27"/>
                  </a:lnTo>
                  <a:lnTo>
                    <a:pt x="37" y="27"/>
                  </a:lnTo>
                  <a:lnTo>
                    <a:pt x="40" y="27"/>
                  </a:lnTo>
                  <a:lnTo>
                    <a:pt x="45" y="28"/>
                  </a:lnTo>
                  <a:lnTo>
                    <a:pt x="48" y="28"/>
                  </a:lnTo>
                  <a:lnTo>
                    <a:pt x="51" y="29"/>
                  </a:lnTo>
                  <a:lnTo>
                    <a:pt x="63" y="32"/>
                  </a:lnTo>
                  <a:lnTo>
                    <a:pt x="63" y="17"/>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5035" name="Freeform 589"/>
            <p:cNvSpPr>
              <a:spLocks/>
            </p:cNvSpPr>
            <p:nvPr/>
          </p:nvSpPr>
          <p:spPr bwMode="auto">
            <a:xfrm>
              <a:off x="904" y="3097"/>
              <a:ext cx="27" cy="1"/>
            </a:xfrm>
            <a:custGeom>
              <a:avLst/>
              <a:gdLst>
                <a:gd name="T0" fmla="*/ 0 w 27"/>
                <a:gd name="T1" fmla="*/ 0 h 1"/>
                <a:gd name="T2" fmla="*/ 4 w 27"/>
                <a:gd name="T3" fmla="*/ 0 h 1"/>
                <a:gd name="T4" fmla="*/ 6 w 27"/>
                <a:gd name="T5" fmla="*/ 0 h 1"/>
                <a:gd name="T6" fmla="*/ 12 w 27"/>
                <a:gd name="T7" fmla="*/ 0 h 1"/>
                <a:gd name="T8" fmla="*/ 14 w 27"/>
                <a:gd name="T9" fmla="*/ 0 h 1"/>
                <a:gd name="T10" fmla="*/ 21 w 27"/>
                <a:gd name="T11" fmla="*/ 0 h 1"/>
                <a:gd name="T12" fmla="*/ 26 w 27"/>
                <a:gd name="T13" fmla="*/ 0 h 1"/>
                <a:gd name="T14" fmla="*/ 19 w 27"/>
                <a:gd name="T15" fmla="*/ 0 h 1"/>
                <a:gd name="T16" fmla="*/ 13 w 27"/>
                <a:gd name="T17" fmla="*/ 0 h 1"/>
                <a:gd name="T18" fmla="*/ 6 w 27"/>
                <a:gd name="T19" fmla="*/ 0 h 1"/>
                <a:gd name="T20" fmla="*/ 4 w 27"/>
                <a:gd name="T21" fmla="*/ 0 h 1"/>
                <a:gd name="T22" fmla="*/ 0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0" y="0"/>
                  </a:moveTo>
                  <a:lnTo>
                    <a:pt x="4" y="0"/>
                  </a:lnTo>
                  <a:lnTo>
                    <a:pt x="6" y="0"/>
                  </a:lnTo>
                  <a:lnTo>
                    <a:pt x="12" y="0"/>
                  </a:lnTo>
                  <a:lnTo>
                    <a:pt x="14" y="0"/>
                  </a:lnTo>
                  <a:lnTo>
                    <a:pt x="21" y="0"/>
                  </a:lnTo>
                  <a:lnTo>
                    <a:pt x="26" y="0"/>
                  </a:lnTo>
                  <a:lnTo>
                    <a:pt x="19" y="0"/>
                  </a:lnTo>
                  <a:lnTo>
                    <a:pt x="13" y="0"/>
                  </a:lnTo>
                  <a:lnTo>
                    <a:pt x="6" y="0"/>
                  </a:lnTo>
                  <a:lnTo>
                    <a:pt x="4"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036" name="Freeform 590"/>
            <p:cNvSpPr>
              <a:spLocks/>
            </p:cNvSpPr>
            <p:nvPr/>
          </p:nvSpPr>
          <p:spPr bwMode="auto">
            <a:xfrm>
              <a:off x="914" y="3092"/>
              <a:ext cx="27" cy="26"/>
            </a:xfrm>
            <a:custGeom>
              <a:avLst/>
              <a:gdLst>
                <a:gd name="T0" fmla="*/ 6 w 27"/>
                <a:gd name="T1" fmla="*/ 0 h 26"/>
                <a:gd name="T2" fmla="*/ 2 w 27"/>
                <a:gd name="T3" fmla="*/ 0 h 26"/>
                <a:gd name="T4" fmla="*/ 0 w 27"/>
                <a:gd name="T5" fmla="*/ 0 h 26"/>
                <a:gd name="T6" fmla="*/ 6 w 27"/>
                <a:gd name="T7" fmla="*/ 0 h 26"/>
                <a:gd name="T8" fmla="*/ 13 w 27"/>
                <a:gd name="T9" fmla="*/ 25 h 26"/>
                <a:gd name="T10" fmla="*/ 19 w 27"/>
                <a:gd name="T11" fmla="*/ 25 h 26"/>
                <a:gd name="T12" fmla="*/ 23 w 27"/>
                <a:gd name="T13" fmla="*/ 25 h 26"/>
                <a:gd name="T14" fmla="*/ 26 w 27"/>
                <a:gd name="T15" fmla="*/ 25 h 26"/>
                <a:gd name="T16" fmla="*/ 19 w 27"/>
                <a:gd name="T17" fmla="*/ 25 h 26"/>
                <a:gd name="T18" fmla="*/ 12 w 27"/>
                <a:gd name="T19" fmla="*/ 0 h 26"/>
                <a:gd name="T20" fmla="*/ 6 w 27"/>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6"/>
                <a:gd name="T35" fmla="*/ 27 w 27"/>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6">
                  <a:moveTo>
                    <a:pt x="6" y="0"/>
                  </a:moveTo>
                  <a:lnTo>
                    <a:pt x="2" y="0"/>
                  </a:lnTo>
                  <a:lnTo>
                    <a:pt x="0" y="0"/>
                  </a:lnTo>
                  <a:lnTo>
                    <a:pt x="6" y="0"/>
                  </a:lnTo>
                  <a:lnTo>
                    <a:pt x="13" y="25"/>
                  </a:lnTo>
                  <a:lnTo>
                    <a:pt x="19" y="25"/>
                  </a:lnTo>
                  <a:lnTo>
                    <a:pt x="23" y="25"/>
                  </a:lnTo>
                  <a:lnTo>
                    <a:pt x="26" y="25"/>
                  </a:lnTo>
                  <a:lnTo>
                    <a:pt x="19" y="25"/>
                  </a:lnTo>
                  <a:lnTo>
                    <a:pt x="12" y="0"/>
                  </a:lnTo>
                  <a:lnTo>
                    <a:pt x="6" y="0"/>
                  </a:lnTo>
                </a:path>
              </a:pathLst>
            </a:custGeom>
            <a:solidFill>
              <a:srgbClr val="402000"/>
            </a:solidFill>
            <a:ln w="9525" cap="rnd">
              <a:noFill/>
              <a:round/>
              <a:headEnd type="none" w="sm" len="sm"/>
              <a:tailEnd type="none" w="sm" len="sm"/>
            </a:ln>
          </p:spPr>
          <p:txBody>
            <a:bodyPr/>
            <a:lstStyle/>
            <a:p>
              <a:endParaRPr lang="es-ES"/>
            </a:p>
          </p:txBody>
        </p:sp>
        <p:sp>
          <p:nvSpPr>
            <p:cNvPr id="85037" name="Freeform 591"/>
            <p:cNvSpPr>
              <a:spLocks/>
            </p:cNvSpPr>
            <p:nvPr/>
          </p:nvSpPr>
          <p:spPr bwMode="auto">
            <a:xfrm>
              <a:off x="919" y="3100"/>
              <a:ext cx="28" cy="26"/>
            </a:xfrm>
            <a:custGeom>
              <a:avLst/>
              <a:gdLst>
                <a:gd name="T0" fmla="*/ 0 w 28"/>
                <a:gd name="T1" fmla="*/ 11 h 26"/>
                <a:gd name="T2" fmla="*/ 0 w 28"/>
                <a:gd name="T3" fmla="*/ 25 h 26"/>
                <a:gd name="T4" fmla="*/ 12 w 28"/>
                <a:gd name="T5" fmla="*/ 11 h 26"/>
                <a:gd name="T6" fmla="*/ 27 w 28"/>
                <a:gd name="T7" fmla="*/ 11 h 26"/>
                <a:gd name="T8" fmla="*/ 27 w 28"/>
                <a:gd name="T9" fmla="*/ 0 h 26"/>
                <a:gd name="T10" fmla="*/ 12 w 28"/>
                <a:gd name="T11" fmla="*/ 0 h 26"/>
                <a:gd name="T12" fmla="*/ 0 w 28"/>
                <a:gd name="T13" fmla="*/ 11 h 26"/>
                <a:gd name="T14" fmla="*/ 0 60000 65536"/>
                <a:gd name="T15" fmla="*/ 0 60000 65536"/>
                <a:gd name="T16" fmla="*/ 0 60000 65536"/>
                <a:gd name="T17" fmla="*/ 0 60000 65536"/>
                <a:gd name="T18" fmla="*/ 0 60000 65536"/>
                <a:gd name="T19" fmla="*/ 0 60000 65536"/>
                <a:gd name="T20" fmla="*/ 0 60000 65536"/>
                <a:gd name="T21" fmla="*/ 0 w 28"/>
                <a:gd name="T22" fmla="*/ 0 h 26"/>
                <a:gd name="T23" fmla="*/ 28 w 28"/>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6">
                  <a:moveTo>
                    <a:pt x="0" y="11"/>
                  </a:moveTo>
                  <a:lnTo>
                    <a:pt x="0" y="25"/>
                  </a:lnTo>
                  <a:lnTo>
                    <a:pt x="12" y="11"/>
                  </a:lnTo>
                  <a:lnTo>
                    <a:pt x="27" y="11"/>
                  </a:lnTo>
                  <a:lnTo>
                    <a:pt x="27" y="0"/>
                  </a:lnTo>
                  <a:lnTo>
                    <a:pt x="12" y="0"/>
                  </a:lnTo>
                  <a:lnTo>
                    <a:pt x="0" y="11"/>
                  </a:lnTo>
                </a:path>
              </a:pathLst>
            </a:custGeom>
            <a:solidFill>
              <a:srgbClr val="402000"/>
            </a:solidFill>
            <a:ln w="9525" cap="rnd">
              <a:noFill/>
              <a:round/>
              <a:headEnd type="none" w="sm" len="sm"/>
              <a:tailEnd type="none" w="sm" len="sm"/>
            </a:ln>
          </p:spPr>
          <p:txBody>
            <a:bodyPr/>
            <a:lstStyle/>
            <a:p>
              <a:endParaRPr lang="es-ES"/>
            </a:p>
          </p:txBody>
        </p:sp>
        <p:sp>
          <p:nvSpPr>
            <p:cNvPr id="85038" name="Freeform 592"/>
            <p:cNvSpPr>
              <a:spLocks/>
            </p:cNvSpPr>
            <p:nvPr/>
          </p:nvSpPr>
          <p:spPr bwMode="auto">
            <a:xfrm>
              <a:off x="904" y="3105"/>
              <a:ext cx="27" cy="28"/>
            </a:xfrm>
            <a:custGeom>
              <a:avLst/>
              <a:gdLst>
                <a:gd name="T0" fmla="*/ 26 w 27"/>
                <a:gd name="T1" fmla="*/ 0 h 28"/>
                <a:gd name="T2" fmla="*/ 26 w 27"/>
                <a:gd name="T3" fmla="*/ 11 h 28"/>
                <a:gd name="T4" fmla="*/ 0 w 27"/>
                <a:gd name="T5" fmla="*/ 27 h 28"/>
                <a:gd name="T6" fmla="*/ 26 w 27"/>
                <a:gd name="T7" fmla="*/ 0 h 28"/>
                <a:gd name="T8" fmla="*/ 0 60000 65536"/>
                <a:gd name="T9" fmla="*/ 0 60000 65536"/>
                <a:gd name="T10" fmla="*/ 0 60000 65536"/>
                <a:gd name="T11" fmla="*/ 0 60000 65536"/>
                <a:gd name="T12" fmla="*/ 0 w 27"/>
                <a:gd name="T13" fmla="*/ 0 h 28"/>
                <a:gd name="T14" fmla="*/ 27 w 27"/>
                <a:gd name="T15" fmla="*/ 28 h 28"/>
              </a:gdLst>
              <a:ahLst/>
              <a:cxnLst>
                <a:cxn ang="T8">
                  <a:pos x="T0" y="T1"/>
                </a:cxn>
                <a:cxn ang="T9">
                  <a:pos x="T2" y="T3"/>
                </a:cxn>
                <a:cxn ang="T10">
                  <a:pos x="T4" y="T5"/>
                </a:cxn>
                <a:cxn ang="T11">
                  <a:pos x="T6" y="T7"/>
                </a:cxn>
              </a:cxnLst>
              <a:rect l="T12" t="T13" r="T14" b="T15"/>
              <a:pathLst>
                <a:path w="27" h="28">
                  <a:moveTo>
                    <a:pt x="26" y="0"/>
                  </a:moveTo>
                  <a:lnTo>
                    <a:pt x="26" y="11"/>
                  </a:lnTo>
                  <a:lnTo>
                    <a:pt x="0" y="27"/>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85039" name="Freeform 593"/>
            <p:cNvSpPr>
              <a:spLocks/>
            </p:cNvSpPr>
            <p:nvPr/>
          </p:nvSpPr>
          <p:spPr bwMode="auto">
            <a:xfrm>
              <a:off x="929" y="3099"/>
              <a:ext cx="28" cy="26"/>
            </a:xfrm>
            <a:custGeom>
              <a:avLst/>
              <a:gdLst>
                <a:gd name="T0" fmla="*/ 0 w 28"/>
                <a:gd name="T1" fmla="*/ 0 h 26"/>
                <a:gd name="T2" fmla="*/ 0 w 28"/>
                <a:gd name="T3" fmla="*/ 25 h 26"/>
                <a:gd name="T4" fmla="*/ 27 w 28"/>
                <a:gd name="T5" fmla="*/ 25 h 26"/>
                <a:gd name="T6" fmla="*/ 0 w 28"/>
                <a:gd name="T7" fmla="*/ 0 h 26"/>
                <a:gd name="T8" fmla="*/ 0 60000 65536"/>
                <a:gd name="T9" fmla="*/ 0 60000 65536"/>
                <a:gd name="T10" fmla="*/ 0 60000 65536"/>
                <a:gd name="T11" fmla="*/ 0 60000 65536"/>
                <a:gd name="T12" fmla="*/ 0 w 28"/>
                <a:gd name="T13" fmla="*/ 0 h 26"/>
                <a:gd name="T14" fmla="*/ 28 w 28"/>
                <a:gd name="T15" fmla="*/ 26 h 26"/>
              </a:gdLst>
              <a:ahLst/>
              <a:cxnLst>
                <a:cxn ang="T8">
                  <a:pos x="T0" y="T1"/>
                </a:cxn>
                <a:cxn ang="T9">
                  <a:pos x="T2" y="T3"/>
                </a:cxn>
                <a:cxn ang="T10">
                  <a:pos x="T4" y="T5"/>
                </a:cxn>
                <a:cxn ang="T11">
                  <a:pos x="T6" y="T7"/>
                </a:cxn>
              </a:cxnLst>
              <a:rect l="T12" t="T13" r="T14" b="T15"/>
              <a:pathLst>
                <a:path w="28" h="26">
                  <a:moveTo>
                    <a:pt x="0" y="0"/>
                  </a:moveTo>
                  <a:lnTo>
                    <a:pt x="0" y="25"/>
                  </a:lnTo>
                  <a:lnTo>
                    <a:pt x="27"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040" name="Freeform 594"/>
            <p:cNvSpPr>
              <a:spLocks/>
            </p:cNvSpPr>
            <p:nvPr/>
          </p:nvSpPr>
          <p:spPr bwMode="auto">
            <a:xfrm>
              <a:off x="924" y="3103"/>
              <a:ext cx="27" cy="25"/>
            </a:xfrm>
            <a:custGeom>
              <a:avLst/>
              <a:gdLst>
                <a:gd name="T0" fmla="*/ 26 w 27"/>
                <a:gd name="T1" fmla="*/ 0 h 25"/>
                <a:gd name="T2" fmla="*/ 0 w 27"/>
                <a:gd name="T3" fmla="*/ 24 h 25"/>
                <a:gd name="T4" fmla="*/ 26 w 27"/>
                <a:gd name="T5" fmla="*/ 0 h 25"/>
                <a:gd name="T6" fmla="*/ 0 60000 65536"/>
                <a:gd name="T7" fmla="*/ 0 60000 65536"/>
                <a:gd name="T8" fmla="*/ 0 60000 65536"/>
                <a:gd name="T9" fmla="*/ 0 w 27"/>
                <a:gd name="T10" fmla="*/ 0 h 25"/>
                <a:gd name="T11" fmla="*/ 27 w 27"/>
                <a:gd name="T12" fmla="*/ 25 h 25"/>
              </a:gdLst>
              <a:ahLst/>
              <a:cxnLst>
                <a:cxn ang="T6">
                  <a:pos x="T0" y="T1"/>
                </a:cxn>
                <a:cxn ang="T7">
                  <a:pos x="T2" y="T3"/>
                </a:cxn>
                <a:cxn ang="T8">
                  <a:pos x="T4" y="T5"/>
                </a:cxn>
              </a:cxnLst>
              <a:rect l="T9" t="T10" r="T11" b="T12"/>
              <a:pathLst>
                <a:path w="27" h="25">
                  <a:moveTo>
                    <a:pt x="26" y="0"/>
                  </a:moveTo>
                  <a:lnTo>
                    <a:pt x="0" y="24"/>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85041" name="Freeform 595"/>
            <p:cNvSpPr>
              <a:spLocks/>
            </p:cNvSpPr>
            <p:nvPr/>
          </p:nvSpPr>
          <p:spPr bwMode="auto">
            <a:xfrm>
              <a:off x="901" y="3099"/>
              <a:ext cx="28" cy="26"/>
            </a:xfrm>
            <a:custGeom>
              <a:avLst/>
              <a:gdLst>
                <a:gd name="T0" fmla="*/ 0 w 28"/>
                <a:gd name="T1" fmla="*/ 25 h 26"/>
                <a:gd name="T2" fmla="*/ 14 w 28"/>
                <a:gd name="T3" fmla="*/ 25 h 26"/>
                <a:gd name="T4" fmla="*/ 14 w 28"/>
                <a:gd name="T5" fmla="*/ 15 h 26"/>
                <a:gd name="T6" fmla="*/ 14 w 28"/>
                <a:gd name="T7" fmla="*/ 0 h 26"/>
                <a:gd name="T8" fmla="*/ 27 w 28"/>
                <a:gd name="T9" fmla="*/ 15 h 26"/>
                <a:gd name="T10" fmla="*/ 14 w 28"/>
                <a:gd name="T11" fmla="*/ 25 h 26"/>
                <a:gd name="T12" fmla="*/ 0 w 28"/>
                <a:gd name="T13" fmla="*/ 25 h 26"/>
                <a:gd name="T14" fmla="*/ 0 60000 65536"/>
                <a:gd name="T15" fmla="*/ 0 60000 65536"/>
                <a:gd name="T16" fmla="*/ 0 60000 65536"/>
                <a:gd name="T17" fmla="*/ 0 60000 65536"/>
                <a:gd name="T18" fmla="*/ 0 60000 65536"/>
                <a:gd name="T19" fmla="*/ 0 60000 65536"/>
                <a:gd name="T20" fmla="*/ 0 60000 65536"/>
                <a:gd name="T21" fmla="*/ 0 w 28"/>
                <a:gd name="T22" fmla="*/ 0 h 26"/>
                <a:gd name="T23" fmla="*/ 28 w 28"/>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6">
                  <a:moveTo>
                    <a:pt x="0" y="25"/>
                  </a:moveTo>
                  <a:lnTo>
                    <a:pt x="14" y="25"/>
                  </a:lnTo>
                  <a:lnTo>
                    <a:pt x="14" y="15"/>
                  </a:lnTo>
                  <a:lnTo>
                    <a:pt x="14" y="0"/>
                  </a:lnTo>
                  <a:lnTo>
                    <a:pt x="27" y="15"/>
                  </a:lnTo>
                  <a:lnTo>
                    <a:pt x="14" y="25"/>
                  </a:lnTo>
                  <a:lnTo>
                    <a:pt x="0" y="25"/>
                  </a:lnTo>
                </a:path>
              </a:pathLst>
            </a:custGeom>
            <a:solidFill>
              <a:srgbClr val="402000"/>
            </a:solidFill>
            <a:ln w="9525" cap="rnd">
              <a:noFill/>
              <a:round/>
              <a:headEnd type="none" w="sm" len="sm"/>
              <a:tailEnd type="none" w="sm" len="sm"/>
            </a:ln>
          </p:spPr>
          <p:txBody>
            <a:bodyPr/>
            <a:lstStyle/>
            <a:p>
              <a:endParaRPr lang="es-ES"/>
            </a:p>
          </p:txBody>
        </p:sp>
        <p:sp>
          <p:nvSpPr>
            <p:cNvPr id="85042" name="Freeform 596"/>
            <p:cNvSpPr>
              <a:spLocks/>
            </p:cNvSpPr>
            <p:nvPr/>
          </p:nvSpPr>
          <p:spPr bwMode="auto">
            <a:xfrm>
              <a:off x="896" y="2980"/>
              <a:ext cx="224" cy="315"/>
            </a:xfrm>
            <a:custGeom>
              <a:avLst/>
              <a:gdLst>
                <a:gd name="T0" fmla="*/ 190 w 224"/>
                <a:gd name="T1" fmla="*/ 0 h 315"/>
                <a:gd name="T2" fmla="*/ 155 w 224"/>
                <a:gd name="T3" fmla="*/ 28 h 315"/>
                <a:gd name="T4" fmla="*/ 144 w 224"/>
                <a:gd name="T5" fmla="*/ 47 h 315"/>
                <a:gd name="T6" fmla="*/ 128 w 224"/>
                <a:gd name="T7" fmla="*/ 79 h 315"/>
                <a:gd name="T8" fmla="*/ 121 w 224"/>
                <a:gd name="T9" fmla="*/ 94 h 315"/>
                <a:gd name="T10" fmla="*/ 123 w 224"/>
                <a:gd name="T11" fmla="*/ 107 h 315"/>
                <a:gd name="T12" fmla="*/ 125 w 224"/>
                <a:gd name="T13" fmla="*/ 118 h 315"/>
                <a:gd name="T14" fmla="*/ 72 w 224"/>
                <a:gd name="T15" fmla="*/ 129 h 315"/>
                <a:gd name="T16" fmla="*/ 54 w 224"/>
                <a:gd name="T17" fmla="*/ 133 h 315"/>
                <a:gd name="T18" fmla="*/ 51 w 224"/>
                <a:gd name="T19" fmla="*/ 145 h 315"/>
                <a:gd name="T20" fmla="*/ 83 w 224"/>
                <a:gd name="T21" fmla="*/ 153 h 315"/>
                <a:gd name="T22" fmla="*/ 113 w 224"/>
                <a:gd name="T23" fmla="*/ 154 h 315"/>
                <a:gd name="T24" fmla="*/ 123 w 224"/>
                <a:gd name="T25" fmla="*/ 165 h 315"/>
                <a:gd name="T26" fmla="*/ 125 w 224"/>
                <a:gd name="T27" fmla="*/ 180 h 315"/>
                <a:gd name="T28" fmla="*/ 121 w 224"/>
                <a:gd name="T29" fmla="*/ 186 h 315"/>
                <a:gd name="T30" fmla="*/ 107 w 224"/>
                <a:gd name="T31" fmla="*/ 190 h 315"/>
                <a:gd name="T32" fmla="*/ 93 w 224"/>
                <a:gd name="T33" fmla="*/ 196 h 315"/>
                <a:gd name="T34" fmla="*/ 33 w 224"/>
                <a:gd name="T35" fmla="*/ 217 h 315"/>
                <a:gd name="T36" fmla="*/ 18 w 224"/>
                <a:gd name="T37" fmla="*/ 231 h 315"/>
                <a:gd name="T38" fmla="*/ 3 w 224"/>
                <a:gd name="T39" fmla="*/ 269 h 315"/>
                <a:gd name="T40" fmla="*/ 19 w 224"/>
                <a:gd name="T41" fmla="*/ 314 h 315"/>
                <a:gd name="T42" fmla="*/ 51 w 224"/>
                <a:gd name="T43" fmla="*/ 309 h 315"/>
                <a:gd name="T44" fmla="*/ 60 w 224"/>
                <a:gd name="T45" fmla="*/ 290 h 315"/>
                <a:gd name="T46" fmla="*/ 54 w 224"/>
                <a:gd name="T47" fmla="*/ 270 h 315"/>
                <a:gd name="T48" fmla="*/ 112 w 224"/>
                <a:gd name="T49" fmla="*/ 261 h 315"/>
                <a:gd name="T50" fmla="*/ 174 w 224"/>
                <a:gd name="T51" fmla="*/ 260 h 315"/>
                <a:gd name="T52" fmla="*/ 203 w 224"/>
                <a:gd name="T53" fmla="*/ 257 h 315"/>
                <a:gd name="T54" fmla="*/ 216 w 224"/>
                <a:gd name="T55" fmla="*/ 247 h 315"/>
                <a:gd name="T56" fmla="*/ 221 w 224"/>
                <a:gd name="T57" fmla="*/ 231 h 315"/>
                <a:gd name="T58" fmla="*/ 214 w 224"/>
                <a:gd name="T59" fmla="*/ 204 h 315"/>
                <a:gd name="T60" fmla="*/ 205 w 224"/>
                <a:gd name="T61" fmla="*/ 180 h 315"/>
                <a:gd name="T62" fmla="*/ 206 w 224"/>
                <a:gd name="T63" fmla="*/ 161 h 315"/>
                <a:gd name="T64" fmla="*/ 206 w 224"/>
                <a:gd name="T65" fmla="*/ 143 h 315"/>
                <a:gd name="T66" fmla="*/ 219 w 224"/>
                <a:gd name="T67" fmla="*/ 102 h 315"/>
                <a:gd name="T68" fmla="*/ 223 w 224"/>
                <a:gd name="T69" fmla="*/ 62 h 315"/>
                <a:gd name="T70" fmla="*/ 216 w 224"/>
                <a:gd name="T71" fmla="*/ 42 h 315"/>
                <a:gd name="T72" fmla="*/ 208 w 224"/>
                <a:gd name="T73" fmla="*/ 24 h 3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4"/>
                <a:gd name="T112" fmla="*/ 0 h 315"/>
                <a:gd name="T113" fmla="*/ 224 w 224"/>
                <a:gd name="T114" fmla="*/ 315 h 31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4" h="315">
                  <a:moveTo>
                    <a:pt x="194" y="13"/>
                  </a:moveTo>
                  <a:lnTo>
                    <a:pt x="190" y="0"/>
                  </a:lnTo>
                  <a:lnTo>
                    <a:pt x="152" y="16"/>
                  </a:lnTo>
                  <a:lnTo>
                    <a:pt x="155" y="28"/>
                  </a:lnTo>
                  <a:lnTo>
                    <a:pt x="152" y="38"/>
                  </a:lnTo>
                  <a:lnTo>
                    <a:pt x="144" y="47"/>
                  </a:lnTo>
                  <a:lnTo>
                    <a:pt x="137" y="66"/>
                  </a:lnTo>
                  <a:lnTo>
                    <a:pt x="128" y="79"/>
                  </a:lnTo>
                  <a:lnTo>
                    <a:pt x="122" y="87"/>
                  </a:lnTo>
                  <a:lnTo>
                    <a:pt x="121" y="94"/>
                  </a:lnTo>
                  <a:lnTo>
                    <a:pt x="121" y="100"/>
                  </a:lnTo>
                  <a:lnTo>
                    <a:pt x="123" y="107"/>
                  </a:lnTo>
                  <a:lnTo>
                    <a:pt x="125" y="111"/>
                  </a:lnTo>
                  <a:lnTo>
                    <a:pt x="125" y="118"/>
                  </a:lnTo>
                  <a:lnTo>
                    <a:pt x="91" y="126"/>
                  </a:lnTo>
                  <a:lnTo>
                    <a:pt x="72" y="129"/>
                  </a:lnTo>
                  <a:lnTo>
                    <a:pt x="56" y="127"/>
                  </a:lnTo>
                  <a:lnTo>
                    <a:pt x="54" y="133"/>
                  </a:lnTo>
                  <a:lnTo>
                    <a:pt x="52" y="138"/>
                  </a:lnTo>
                  <a:lnTo>
                    <a:pt x="51" y="145"/>
                  </a:lnTo>
                  <a:lnTo>
                    <a:pt x="67" y="149"/>
                  </a:lnTo>
                  <a:lnTo>
                    <a:pt x="83" y="153"/>
                  </a:lnTo>
                  <a:lnTo>
                    <a:pt x="98" y="153"/>
                  </a:lnTo>
                  <a:lnTo>
                    <a:pt x="113" y="154"/>
                  </a:lnTo>
                  <a:lnTo>
                    <a:pt x="123" y="153"/>
                  </a:lnTo>
                  <a:lnTo>
                    <a:pt x="123" y="165"/>
                  </a:lnTo>
                  <a:lnTo>
                    <a:pt x="128" y="174"/>
                  </a:lnTo>
                  <a:lnTo>
                    <a:pt x="125" y="180"/>
                  </a:lnTo>
                  <a:lnTo>
                    <a:pt x="128" y="186"/>
                  </a:lnTo>
                  <a:lnTo>
                    <a:pt x="121" y="186"/>
                  </a:lnTo>
                  <a:lnTo>
                    <a:pt x="118" y="188"/>
                  </a:lnTo>
                  <a:lnTo>
                    <a:pt x="107" y="190"/>
                  </a:lnTo>
                  <a:lnTo>
                    <a:pt x="100" y="195"/>
                  </a:lnTo>
                  <a:lnTo>
                    <a:pt x="93" y="196"/>
                  </a:lnTo>
                  <a:lnTo>
                    <a:pt x="49" y="211"/>
                  </a:lnTo>
                  <a:lnTo>
                    <a:pt x="33" y="217"/>
                  </a:lnTo>
                  <a:lnTo>
                    <a:pt x="25" y="221"/>
                  </a:lnTo>
                  <a:lnTo>
                    <a:pt x="18" y="231"/>
                  </a:lnTo>
                  <a:lnTo>
                    <a:pt x="10" y="244"/>
                  </a:lnTo>
                  <a:lnTo>
                    <a:pt x="3" y="269"/>
                  </a:lnTo>
                  <a:lnTo>
                    <a:pt x="0" y="306"/>
                  </a:lnTo>
                  <a:lnTo>
                    <a:pt x="19" y="314"/>
                  </a:lnTo>
                  <a:lnTo>
                    <a:pt x="38" y="312"/>
                  </a:lnTo>
                  <a:lnTo>
                    <a:pt x="51" y="309"/>
                  </a:lnTo>
                  <a:lnTo>
                    <a:pt x="62" y="304"/>
                  </a:lnTo>
                  <a:lnTo>
                    <a:pt x="60" y="290"/>
                  </a:lnTo>
                  <a:lnTo>
                    <a:pt x="56" y="275"/>
                  </a:lnTo>
                  <a:lnTo>
                    <a:pt x="54" y="270"/>
                  </a:lnTo>
                  <a:lnTo>
                    <a:pt x="84" y="269"/>
                  </a:lnTo>
                  <a:lnTo>
                    <a:pt x="112" y="261"/>
                  </a:lnTo>
                  <a:lnTo>
                    <a:pt x="152" y="260"/>
                  </a:lnTo>
                  <a:lnTo>
                    <a:pt x="174" y="260"/>
                  </a:lnTo>
                  <a:lnTo>
                    <a:pt x="188" y="261"/>
                  </a:lnTo>
                  <a:lnTo>
                    <a:pt x="203" y="257"/>
                  </a:lnTo>
                  <a:lnTo>
                    <a:pt x="208" y="254"/>
                  </a:lnTo>
                  <a:lnTo>
                    <a:pt x="216" y="247"/>
                  </a:lnTo>
                  <a:lnTo>
                    <a:pt x="219" y="242"/>
                  </a:lnTo>
                  <a:lnTo>
                    <a:pt x="221" y="231"/>
                  </a:lnTo>
                  <a:lnTo>
                    <a:pt x="219" y="221"/>
                  </a:lnTo>
                  <a:lnTo>
                    <a:pt x="214" y="204"/>
                  </a:lnTo>
                  <a:lnTo>
                    <a:pt x="206" y="187"/>
                  </a:lnTo>
                  <a:lnTo>
                    <a:pt x="205" y="180"/>
                  </a:lnTo>
                  <a:lnTo>
                    <a:pt x="206" y="175"/>
                  </a:lnTo>
                  <a:lnTo>
                    <a:pt x="206" y="161"/>
                  </a:lnTo>
                  <a:lnTo>
                    <a:pt x="205" y="157"/>
                  </a:lnTo>
                  <a:lnTo>
                    <a:pt x="206" y="143"/>
                  </a:lnTo>
                  <a:lnTo>
                    <a:pt x="212" y="126"/>
                  </a:lnTo>
                  <a:lnTo>
                    <a:pt x="219" y="102"/>
                  </a:lnTo>
                  <a:lnTo>
                    <a:pt x="223" y="82"/>
                  </a:lnTo>
                  <a:lnTo>
                    <a:pt x="223" y="62"/>
                  </a:lnTo>
                  <a:lnTo>
                    <a:pt x="220" y="50"/>
                  </a:lnTo>
                  <a:lnTo>
                    <a:pt x="216" y="42"/>
                  </a:lnTo>
                  <a:lnTo>
                    <a:pt x="213" y="33"/>
                  </a:lnTo>
                  <a:lnTo>
                    <a:pt x="208" y="24"/>
                  </a:lnTo>
                  <a:lnTo>
                    <a:pt x="194" y="13"/>
                  </a:lnTo>
                </a:path>
              </a:pathLst>
            </a:custGeom>
            <a:solidFill>
              <a:srgbClr val="000060"/>
            </a:solidFill>
            <a:ln w="12700" cap="rnd">
              <a:solidFill>
                <a:srgbClr val="000000"/>
              </a:solidFill>
              <a:round/>
              <a:headEnd type="none" w="sm" len="sm"/>
              <a:tailEnd type="none" w="sm" len="sm"/>
            </a:ln>
          </p:spPr>
          <p:txBody>
            <a:bodyPr/>
            <a:lstStyle/>
            <a:p>
              <a:endParaRPr lang="es-ES"/>
            </a:p>
          </p:txBody>
        </p:sp>
        <p:sp>
          <p:nvSpPr>
            <p:cNvPr id="85043" name="Freeform 597"/>
            <p:cNvSpPr>
              <a:spLocks/>
            </p:cNvSpPr>
            <p:nvPr/>
          </p:nvSpPr>
          <p:spPr bwMode="auto">
            <a:xfrm>
              <a:off x="959" y="3005"/>
              <a:ext cx="137" cy="123"/>
            </a:xfrm>
            <a:custGeom>
              <a:avLst/>
              <a:gdLst>
                <a:gd name="T0" fmla="*/ 121 w 137"/>
                <a:gd name="T1" fmla="*/ 0 h 123"/>
                <a:gd name="T2" fmla="*/ 114 w 137"/>
                <a:gd name="T3" fmla="*/ 0 h 123"/>
                <a:gd name="T4" fmla="*/ 106 w 137"/>
                <a:gd name="T5" fmla="*/ 4 h 123"/>
                <a:gd name="T6" fmla="*/ 102 w 137"/>
                <a:gd name="T7" fmla="*/ 11 h 123"/>
                <a:gd name="T8" fmla="*/ 101 w 137"/>
                <a:gd name="T9" fmla="*/ 19 h 123"/>
                <a:gd name="T10" fmla="*/ 99 w 137"/>
                <a:gd name="T11" fmla="*/ 33 h 123"/>
                <a:gd name="T12" fmla="*/ 94 w 137"/>
                <a:gd name="T13" fmla="*/ 45 h 123"/>
                <a:gd name="T14" fmla="*/ 89 w 137"/>
                <a:gd name="T15" fmla="*/ 58 h 123"/>
                <a:gd name="T16" fmla="*/ 86 w 137"/>
                <a:gd name="T17" fmla="*/ 69 h 123"/>
                <a:gd name="T18" fmla="*/ 82 w 137"/>
                <a:gd name="T19" fmla="*/ 79 h 123"/>
                <a:gd name="T20" fmla="*/ 94 w 137"/>
                <a:gd name="T21" fmla="*/ 84 h 123"/>
                <a:gd name="T22" fmla="*/ 80 w 137"/>
                <a:gd name="T23" fmla="*/ 81 h 123"/>
                <a:gd name="T24" fmla="*/ 77 w 137"/>
                <a:gd name="T25" fmla="*/ 86 h 123"/>
                <a:gd name="T26" fmla="*/ 83 w 137"/>
                <a:gd name="T27" fmla="*/ 91 h 123"/>
                <a:gd name="T28" fmla="*/ 75 w 137"/>
                <a:gd name="T29" fmla="*/ 88 h 123"/>
                <a:gd name="T30" fmla="*/ 65 w 137"/>
                <a:gd name="T31" fmla="*/ 91 h 123"/>
                <a:gd name="T32" fmla="*/ 53 w 137"/>
                <a:gd name="T33" fmla="*/ 95 h 123"/>
                <a:gd name="T34" fmla="*/ 37 w 137"/>
                <a:gd name="T35" fmla="*/ 99 h 123"/>
                <a:gd name="T36" fmla="*/ 24 w 137"/>
                <a:gd name="T37" fmla="*/ 100 h 123"/>
                <a:gd name="T38" fmla="*/ 11 w 137"/>
                <a:gd name="T39" fmla="*/ 100 h 123"/>
                <a:gd name="T40" fmla="*/ 1 w 137"/>
                <a:gd name="T41" fmla="*/ 100 h 123"/>
                <a:gd name="T42" fmla="*/ 0 w 137"/>
                <a:gd name="T43" fmla="*/ 102 h 123"/>
                <a:gd name="T44" fmla="*/ 0 w 137"/>
                <a:gd name="T45" fmla="*/ 109 h 123"/>
                <a:gd name="T46" fmla="*/ 0 w 137"/>
                <a:gd name="T47" fmla="*/ 112 h 123"/>
                <a:gd name="T48" fmla="*/ 8 w 137"/>
                <a:gd name="T49" fmla="*/ 117 h 123"/>
                <a:gd name="T50" fmla="*/ 10 w 137"/>
                <a:gd name="T51" fmla="*/ 114 h 123"/>
                <a:gd name="T52" fmla="*/ 12 w 137"/>
                <a:gd name="T53" fmla="*/ 117 h 123"/>
                <a:gd name="T54" fmla="*/ 25 w 137"/>
                <a:gd name="T55" fmla="*/ 119 h 123"/>
                <a:gd name="T56" fmla="*/ 53 w 137"/>
                <a:gd name="T57" fmla="*/ 122 h 123"/>
                <a:gd name="T58" fmla="*/ 86 w 137"/>
                <a:gd name="T59" fmla="*/ 115 h 123"/>
                <a:gd name="T60" fmla="*/ 94 w 137"/>
                <a:gd name="T61" fmla="*/ 112 h 123"/>
                <a:gd name="T62" fmla="*/ 104 w 137"/>
                <a:gd name="T63" fmla="*/ 96 h 123"/>
                <a:gd name="T64" fmla="*/ 120 w 137"/>
                <a:gd name="T65" fmla="*/ 68 h 123"/>
                <a:gd name="T66" fmla="*/ 130 w 137"/>
                <a:gd name="T67" fmla="*/ 36 h 123"/>
                <a:gd name="T68" fmla="*/ 136 w 137"/>
                <a:gd name="T69" fmla="*/ 24 h 123"/>
                <a:gd name="T70" fmla="*/ 133 w 137"/>
                <a:gd name="T71" fmla="*/ 11 h 123"/>
                <a:gd name="T72" fmla="*/ 128 w 137"/>
                <a:gd name="T73" fmla="*/ 2 h 123"/>
                <a:gd name="T74" fmla="*/ 121 w 137"/>
                <a:gd name="T75" fmla="*/ 0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7"/>
                <a:gd name="T115" fmla="*/ 0 h 123"/>
                <a:gd name="T116" fmla="*/ 137 w 137"/>
                <a:gd name="T117" fmla="*/ 123 h 12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7" h="123">
                  <a:moveTo>
                    <a:pt x="121" y="0"/>
                  </a:moveTo>
                  <a:lnTo>
                    <a:pt x="114" y="0"/>
                  </a:lnTo>
                  <a:lnTo>
                    <a:pt x="106" y="4"/>
                  </a:lnTo>
                  <a:lnTo>
                    <a:pt x="102" y="11"/>
                  </a:lnTo>
                  <a:lnTo>
                    <a:pt x="101" y="19"/>
                  </a:lnTo>
                  <a:lnTo>
                    <a:pt x="99" y="33"/>
                  </a:lnTo>
                  <a:lnTo>
                    <a:pt x="94" y="45"/>
                  </a:lnTo>
                  <a:lnTo>
                    <a:pt x="89" y="58"/>
                  </a:lnTo>
                  <a:lnTo>
                    <a:pt x="86" y="69"/>
                  </a:lnTo>
                  <a:lnTo>
                    <a:pt x="82" y="79"/>
                  </a:lnTo>
                  <a:lnTo>
                    <a:pt x="94" y="84"/>
                  </a:lnTo>
                  <a:lnTo>
                    <a:pt x="80" y="81"/>
                  </a:lnTo>
                  <a:lnTo>
                    <a:pt x="77" y="86"/>
                  </a:lnTo>
                  <a:lnTo>
                    <a:pt x="83" y="91"/>
                  </a:lnTo>
                  <a:lnTo>
                    <a:pt x="75" y="88"/>
                  </a:lnTo>
                  <a:lnTo>
                    <a:pt x="65" y="91"/>
                  </a:lnTo>
                  <a:lnTo>
                    <a:pt x="53" y="95"/>
                  </a:lnTo>
                  <a:lnTo>
                    <a:pt x="37" y="99"/>
                  </a:lnTo>
                  <a:lnTo>
                    <a:pt x="24" y="100"/>
                  </a:lnTo>
                  <a:lnTo>
                    <a:pt x="11" y="100"/>
                  </a:lnTo>
                  <a:lnTo>
                    <a:pt x="1" y="100"/>
                  </a:lnTo>
                  <a:lnTo>
                    <a:pt x="0" y="102"/>
                  </a:lnTo>
                  <a:lnTo>
                    <a:pt x="0" y="109"/>
                  </a:lnTo>
                  <a:lnTo>
                    <a:pt x="0" y="112"/>
                  </a:lnTo>
                  <a:lnTo>
                    <a:pt x="8" y="117"/>
                  </a:lnTo>
                  <a:lnTo>
                    <a:pt x="10" y="114"/>
                  </a:lnTo>
                  <a:lnTo>
                    <a:pt x="12" y="117"/>
                  </a:lnTo>
                  <a:lnTo>
                    <a:pt x="25" y="119"/>
                  </a:lnTo>
                  <a:lnTo>
                    <a:pt x="53" y="122"/>
                  </a:lnTo>
                  <a:lnTo>
                    <a:pt x="86" y="115"/>
                  </a:lnTo>
                  <a:lnTo>
                    <a:pt x="94" y="112"/>
                  </a:lnTo>
                  <a:lnTo>
                    <a:pt x="104" y="96"/>
                  </a:lnTo>
                  <a:lnTo>
                    <a:pt x="120" y="68"/>
                  </a:lnTo>
                  <a:lnTo>
                    <a:pt x="130" y="36"/>
                  </a:lnTo>
                  <a:lnTo>
                    <a:pt x="136" y="24"/>
                  </a:lnTo>
                  <a:lnTo>
                    <a:pt x="133" y="11"/>
                  </a:lnTo>
                  <a:lnTo>
                    <a:pt x="128" y="2"/>
                  </a:lnTo>
                  <a:lnTo>
                    <a:pt x="121" y="0"/>
                  </a:lnTo>
                </a:path>
              </a:pathLst>
            </a:custGeom>
            <a:solidFill>
              <a:srgbClr val="0000FF"/>
            </a:solidFill>
            <a:ln w="9525" cap="rnd">
              <a:noFill/>
              <a:round/>
              <a:headEnd type="none" w="sm" len="sm"/>
              <a:tailEnd type="none" w="sm" len="sm"/>
            </a:ln>
          </p:spPr>
          <p:txBody>
            <a:bodyPr/>
            <a:lstStyle/>
            <a:p>
              <a:endParaRPr lang="es-ES"/>
            </a:p>
          </p:txBody>
        </p:sp>
        <p:sp>
          <p:nvSpPr>
            <p:cNvPr id="85044" name="Freeform 598"/>
            <p:cNvSpPr>
              <a:spLocks/>
            </p:cNvSpPr>
            <p:nvPr/>
          </p:nvSpPr>
          <p:spPr bwMode="auto">
            <a:xfrm>
              <a:off x="1025" y="3003"/>
              <a:ext cx="50" cy="95"/>
            </a:xfrm>
            <a:custGeom>
              <a:avLst/>
              <a:gdLst>
                <a:gd name="T0" fmla="*/ 41 w 50"/>
                <a:gd name="T1" fmla="*/ 0 h 95"/>
                <a:gd name="T2" fmla="*/ 49 w 50"/>
                <a:gd name="T3" fmla="*/ 3 h 95"/>
                <a:gd name="T4" fmla="*/ 45 w 50"/>
                <a:gd name="T5" fmla="*/ 6 h 95"/>
                <a:gd name="T6" fmla="*/ 41 w 50"/>
                <a:gd name="T7" fmla="*/ 11 h 95"/>
                <a:gd name="T8" fmla="*/ 33 w 50"/>
                <a:gd name="T9" fmla="*/ 17 h 95"/>
                <a:gd name="T10" fmla="*/ 29 w 50"/>
                <a:gd name="T11" fmla="*/ 31 h 95"/>
                <a:gd name="T12" fmla="*/ 25 w 50"/>
                <a:gd name="T13" fmla="*/ 41 h 95"/>
                <a:gd name="T14" fmla="*/ 20 w 50"/>
                <a:gd name="T15" fmla="*/ 51 h 95"/>
                <a:gd name="T16" fmla="*/ 16 w 50"/>
                <a:gd name="T17" fmla="*/ 55 h 95"/>
                <a:gd name="T18" fmla="*/ 21 w 50"/>
                <a:gd name="T19" fmla="*/ 52 h 95"/>
                <a:gd name="T20" fmla="*/ 26 w 50"/>
                <a:gd name="T21" fmla="*/ 43 h 95"/>
                <a:gd name="T22" fmla="*/ 21 w 50"/>
                <a:gd name="T23" fmla="*/ 55 h 95"/>
                <a:gd name="T24" fmla="*/ 18 w 50"/>
                <a:gd name="T25" fmla="*/ 66 h 95"/>
                <a:gd name="T26" fmla="*/ 15 w 50"/>
                <a:gd name="T27" fmla="*/ 79 h 95"/>
                <a:gd name="T28" fmla="*/ 12 w 50"/>
                <a:gd name="T29" fmla="*/ 83 h 95"/>
                <a:gd name="T30" fmla="*/ 9 w 50"/>
                <a:gd name="T31" fmla="*/ 87 h 95"/>
                <a:gd name="T32" fmla="*/ 6 w 50"/>
                <a:gd name="T33" fmla="*/ 91 h 95"/>
                <a:gd name="T34" fmla="*/ 1 w 50"/>
                <a:gd name="T35" fmla="*/ 94 h 95"/>
                <a:gd name="T36" fmla="*/ 0 w 50"/>
                <a:gd name="T37" fmla="*/ 86 h 95"/>
                <a:gd name="T38" fmla="*/ 0 w 50"/>
                <a:gd name="T39" fmla="*/ 80 h 95"/>
                <a:gd name="T40" fmla="*/ 0 w 50"/>
                <a:gd name="T41" fmla="*/ 72 h 95"/>
                <a:gd name="T42" fmla="*/ 0 w 50"/>
                <a:gd name="T43" fmla="*/ 66 h 95"/>
                <a:gd name="T44" fmla="*/ 0 w 50"/>
                <a:gd name="T45" fmla="*/ 58 h 95"/>
                <a:gd name="T46" fmla="*/ 5 w 50"/>
                <a:gd name="T47" fmla="*/ 52 h 95"/>
                <a:gd name="T48" fmla="*/ 8 w 50"/>
                <a:gd name="T49" fmla="*/ 47 h 95"/>
                <a:gd name="T50" fmla="*/ 13 w 50"/>
                <a:gd name="T51" fmla="*/ 43 h 95"/>
                <a:gd name="T52" fmla="*/ 20 w 50"/>
                <a:gd name="T53" fmla="*/ 35 h 95"/>
                <a:gd name="T54" fmla="*/ 25 w 50"/>
                <a:gd name="T55" fmla="*/ 26 h 95"/>
                <a:gd name="T56" fmla="*/ 20 w 50"/>
                <a:gd name="T57" fmla="*/ 30 h 95"/>
                <a:gd name="T58" fmla="*/ 16 w 50"/>
                <a:gd name="T59" fmla="*/ 39 h 95"/>
                <a:gd name="T60" fmla="*/ 10 w 50"/>
                <a:gd name="T61" fmla="*/ 45 h 95"/>
                <a:gd name="T62" fmla="*/ 16 w 50"/>
                <a:gd name="T63" fmla="*/ 35 h 95"/>
                <a:gd name="T64" fmla="*/ 21 w 50"/>
                <a:gd name="T65" fmla="*/ 21 h 95"/>
                <a:gd name="T66" fmla="*/ 28 w 50"/>
                <a:gd name="T67" fmla="*/ 9 h 95"/>
                <a:gd name="T68" fmla="*/ 31 w 50"/>
                <a:gd name="T69" fmla="*/ 3 h 95"/>
                <a:gd name="T70" fmla="*/ 41 w 50"/>
                <a:gd name="T71" fmla="*/ 0 h 9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
                <a:gd name="T109" fmla="*/ 0 h 95"/>
                <a:gd name="T110" fmla="*/ 50 w 50"/>
                <a:gd name="T111" fmla="*/ 95 h 9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 h="95">
                  <a:moveTo>
                    <a:pt x="41" y="0"/>
                  </a:moveTo>
                  <a:lnTo>
                    <a:pt x="49" y="3"/>
                  </a:lnTo>
                  <a:lnTo>
                    <a:pt x="45" y="6"/>
                  </a:lnTo>
                  <a:lnTo>
                    <a:pt x="41" y="11"/>
                  </a:lnTo>
                  <a:lnTo>
                    <a:pt x="33" y="17"/>
                  </a:lnTo>
                  <a:lnTo>
                    <a:pt x="29" y="31"/>
                  </a:lnTo>
                  <a:lnTo>
                    <a:pt x="25" y="41"/>
                  </a:lnTo>
                  <a:lnTo>
                    <a:pt x="20" y="51"/>
                  </a:lnTo>
                  <a:lnTo>
                    <a:pt x="16" y="55"/>
                  </a:lnTo>
                  <a:lnTo>
                    <a:pt x="21" y="52"/>
                  </a:lnTo>
                  <a:lnTo>
                    <a:pt x="26" y="43"/>
                  </a:lnTo>
                  <a:lnTo>
                    <a:pt x="21" y="55"/>
                  </a:lnTo>
                  <a:lnTo>
                    <a:pt x="18" y="66"/>
                  </a:lnTo>
                  <a:lnTo>
                    <a:pt x="15" y="79"/>
                  </a:lnTo>
                  <a:lnTo>
                    <a:pt x="12" y="83"/>
                  </a:lnTo>
                  <a:lnTo>
                    <a:pt x="9" y="87"/>
                  </a:lnTo>
                  <a:lnTo>
                    <a:pt x="6" y="91"/>
                  </a:lnTo>
                  <a:lnTo>
                    <a:pt x="1" y="94"/>
                  </a:lnTo>
                  <a:lnTo>
                    <a:pt x="0" y="86"/>
                  </a:lnTo>
                  <a:lnTo>
                    <a:pt x="0" y="80"/>
                  </a:lnTo>
                  <a:lnTo>
                    <a:pt x="0" y="72"/>
                  </a:lnTo>
                  <a:lnTo>
                    <a:pt x="0" y="66"/>
                  </a:lnTo>
                  <a:lnTo>
                    <a:pt x="0" y="58"/>
                  </a:lnTo>
                  <a:lnTo>
                    <a:pt x="5" y="52"/>
                  </a:lnTo>
                  <a:lnTo>
                    <a:pt x="8" y="47"/>
                  </a:lnTo>
                  <a:lnTo>
                    <a:pt x="13" y="43"/>
                  </a:lnTo>
                  <a:lnTo>
                    <a:pt x="20" y="35"/>
                  </a:lnTo>
                  <a:lnTo>
                    <a:pt x="25" y="26"/>
                  </a:lnTo>
                  <a:lnTo>
                    <a:pt x="20" y="30"/>
                  </a:lnTo>
                  <a:lnTo>
                    <a:pt x="16" y="39"/>
                  </a:lnTo>
                  <a:lnTo>
                    <a:pt x="10" y="45"/>
                  </a:lnTo>
                  <a:lnTo>
                    <a:pt x="16" y="35"/>
                  </a:lnTo>
                  <a:lnTo>
                    <a:pt x="21" y="21"/>
                  </a:lnTo>
                  <a:lnTo>
                    <a:pt x="28" y="9"/>
                  </a:lnTo>
                  <a:lnTo>
                    <a:pt x="31" y="3"/>
                  </a:lnTo>
                  <a:lnTo>
                    <a:pt x="41" y="0"/>
                  </a:lnTo>
                </a:path>
              </a:pathLst>
            </a:custGeom>
            <a:solidFill>
              <a:srgbClr val="0000FF"/>
            </a:solidFill>
            <a:ln w="9525" cap="rnd">
              <a:noFill/>
              <a:round/>
              <a:headEnd type="none" w="sm" len="sm"/>
              <a:tailEnd type="none" w="sm" len="sm"/>
            </a:ln>
          </p:spPr>
          <p:txBody>
            <a:bodyPr/>
            <a:lstStyle/>
            <a:p>
              <a:endParaRPr lang="es-ES"/>
            </a:p>
          </p:txBody>
        </p:sp>
        <p:sp>
          <p:nvSpPr>
            <p:cNvPr id="85045" name="Freeform 599"/>
            <p:cNvSpPr>
              <a:spLocks/>
            </p:cNvSpPr>
            <p:nvPr/>
          </p:nvSpPr>
          <p:spPr bwMode="auto">
            <a:xfrm>
              <a:off x="905" y="2992"/>
              <a:ext cx="213" cy="291"/>
            </a:xfrm>
            <a:custGeom>
              <a:avLst/>
              <a:gdLst>
                <a:gd name="T0" fmla="*/ 178 w 213"/>
                <a:gd name="T1" fmla="*/ 11 h 291"/>
                <a:gd name="T2" fmla="*/ 188 w 213"/>
                <a:gd name="T3" fmla="*/ 33 h 291"/>
                <a:gd name="T4" fmla="*/ 191 w 213"/>
                <a:gd name="T5" fmla="*/ 63 h 291"/>
                <a:gd name="T6" fmla="*/ 188 w 213"/>
                <a:gd name="T7" fmla="*/ 53 h 291"/>
                <a:gd name="T8" fmla="*/ 180 w 213"/>
                <a:gd name="T9" fmla="*/ 69 h 291"/>
                <a:gd name="T10" fmla="*/ 180 w 213"/>
                <a:gd name="T11" fmla="*/ 100 h 291"/>
                <a:gd name="T12" fmla="*/ 177 w 213"/>
                <a:gd name="T13" fmla="*/ 90 h 291"/>
                <a:gd name="T14" fmla="*/ 159 w 213"/>
                <a:gd name="T15" fmla="*/ 114 h 291"/>
                <a:gd name="T16" fmla="*/ 133 w 213"/>
                <a:gd name="T17" fmla="*/ 133 h 291"/>
                <a:gd name="T18" fmla="*/ 133 w 213"/>
                <a:gd name="T19" fmla="*/ 142 h 291"/>
                <a:gd name="T20" fmla="*/ 127 w 213"/>
                <a:gd name="T21" fmla="*/ 140 h 291"/>
                <a:gd name="T22" fmla="*/ 123 w 213"/>
                <a:gd name="T23" fmla="*/ 154 h 291"/>
                <a:gd name="T24" fmla="*/ 121 w 213"/>
                <a:gd name="T25" fmla="*/ 162 h 291"/>
                <a:gd name="T26" fmla="*/ 141 w 213"/>
                <a:gd name="T27" fmla="*/ 177 h 291"/>
                <a:gd name="T28" fmla="*/ 113 w 213"/>
                <a:gd name="T29" fmla="*/ 170 h 291"/>
                <a:gd name="T30" fmla="*/ 131 w 213"/>
                <a:gd name="T31" fmla="*/ 184 h 291"/>
                <a:gd name="T32" fmla="*/ 104 w 213"/>
                <a:gd name="T33" fmla="*/ 174 h 291"/>
                <a:gd name="T34" fmla="*/ 104 w 213"/>
                <a:gd name="T35" fmla="*/ 181 h 291"/>
                <a:gd name="T36" fmla="*/ 96 w 213"/>
                <a:gd name="T37" fmla="*/ 178 h 291"/>
                <a:gd name="T38" fmla="*/ 39 w 213"/>
                <a:gd name="T39" fmla="*/ 197 h 291"/>
                <a:gd name="T40" fmla="*/ 10 w 213"/>
                <a:gd name="T41" fmla="*/ 224 h 291"/>
                <a:gd name="T42" fmla="*/ 19 w 213"/>
                <a:gd name="T43" fmla="*/ 290 h 291"/>
                <a:gd name="T44" fmla="*/ 53 w 213"/>
                <a:gd name="T45" fmla="*/ 269 h 291"/>
                <a:gd name="T46" fmla="*/ 83 w 213"/>
                <a:gd name="T47" fmla="*/ 245 h 291"/>
                <a:gd name="T48" fmla="*/ 70 w 213"/>
                <a:gd name="T49" fmla="*/ 242 h 291"/>
                <a:gd name="T50" fmla="*/ 80 w 213"/>
                <a:gd name="T51" fmla="*/ 238 h 291"/>
                <a:gd name="T52" fmla="*/ 100 w 213"/>
                <a:gd name="T53" fmla="*/ 242 h 291"/>
                <a:gd name="T54" fmla="*/ 60 w 213"/>
                <a:gd name="T55" fmla="*/ 221 h 291"/>
                <a:gd name="T56" fmla="*/ 181 w 213"/>
                <a:gd name="T57" fmla="*/ 238 h 291"/>
                <a:gd name="T58" fmla="*/ 204 w 213"/>
                <a:gd name="T59" fmla="*/ 226 h 291"/>
                <a:gd name="T60" fmla="*/ 207 w 213"/>
                <a:gd name="T61" fmla="*/ 199 h 291"/>
                <a:gd name="T62" fmla="*/ 194 w 213"/>
                <a:gd name="T63" fmla="*/ 163 h 291"/>
                <a:gd name="T64" fmla="*/ 168 w 213"/>
                <a:gd name="T65" fmla="*/ 180 h 291"/>
                <a:gd name="T66" fmla="*/ 183 w 213"/>
                <a:gd name="T67" fmla="*/ 154 h 291"/>
                <a:gd name="T68" fmla="*/ 168 w 213"/>
                <a:gd name="T69" fmla="*/ 147 h 291"/>
                <a:gd name="T70" fmla="*/ 177 w 213"/>
                <a:gd name="T71" fmla="*/ 133 h 291"/>
                <a:gd name="T72" fmla="*/ 185 w 213"/>
                <a:gd name="T73" fmla="*/ 140 h 291"/>
                <a:gd name="T74" fmla="*/ 204 w 213"/>
                <a:gd name="T75" fmla="*/ 99 h 291"/>
                <a:gd name="T76" fmla="*/ 204 w 213"/>
                <a:gd name="T77" fmla="*/ 59 h 291"/>
                <a:gd name="T78" fmla="*/ 208 w 213"/>
                <a:gd name="T79" fmla="*/ 84 h 291"/>
                <a:gd name="T80" fmla="*/ 210 w 213"/>
                <a:gd name="T81" fmla="*/ 54 h 291"/>
                <a:gd name="T82" fmla="*/ 197 w 213"/>
                <a:gd name="T83" fmla="*/ 28 h 291"/>
                <a:gd name="T84" fmla="*/ 212 w 213"/>
                <a:gd name="T85" fmla="*/ 52 h 291"/>
                <a:gd name="T86" fmla="*/ 202 w 213"/>
                <a:gd name="T87" fmla="*/ 23 h 291"/>
                <a:gd name="T88" fmla="*/ 182 w 213"/>
                <a:gd name="T89" fmla="*/ 0 h 29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3"/>
                <a:gd name="T136" fmla="*/ 0 h 291"/>
                <a:gd name="T137" fmla="*/ 213 w 213"/>
                <a:gd name="T138" fmla="*/ 291 h 29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3" h="291">
                  <a:moveTo>
                    <a:pt x="167" y="3"/>
                  </a:moveTo>
                  <a:lnTo>
                    <a:pt x="172" y="9"/>
                  </a:lnTo>
                  <a:lnTo>
                    <a:pt x="178" y="11"/>
                  </a:lnTo>
                  <a:lnTo>
                    <a:pt x="185" y="20"/>
                  </a:lnTo>
                  <a:lnTo>
                    <a:pt x="188" y="25"/>
                  </a:lnTo>
                  <a:lnTo>
                    <a:pt x="188" y="33"/>
                  </a:lnTo>
                  <a:lnTo>
                    <a:pt x="188" y="41"/>
                  </a:lnTo>
                  <a:lnTo>
                    <a:pt x="189" y="52"/>
                  </a:lnTo>
                  <a:lnTo>
                    <a:pt x="191" y="63"/>
                  </a:lnTo>
                  <a:lnTo>
                    <a:pt x="192" y="76"/>
                  </a:lnTo>
                  <a:lnTo>
                    <a:pt x="189" y="63"/>
                  </a:lnTo>
                  <a:lnTo>
                    <a:pt x="188" y="53"/>
                  </a:lnTo>
                  <a:lnTo>
                    <a:pt x="188" y="47"/>
                  </a:lnTo>
                  <a:lnTo>
                    <a:pt x="182" y="57"/>
                  </a:lnTo>
                  <a:lnTo>
                    <a:pt x="180" y="69"/>
                  </a:lnTo>
                  <a:lnTo>
                    <a:pt x="178" y="77"/>
                  </a:lnTo>
                  <a:lnTo>
                    <a:pt x="180" y="88"/>
                  </a:lnTo>
                  <a:lnTo>
                    <a:pt x="180" y="100"/>
                  </a:lnTo>
                  <a:lnTo>
                    <a:pt x="178" y="114"/>
                  </a:lnTo>
                  <a:lnTo>
                    <a:pt x="177" y="100"/>
                  </a:lnTo>
                  <a:lnTo>
                    <a:pt x="177" y="90"/>
                  </a:lnTo>
                  <a:lnTo>
                    <a:pt x="175" y="81"/>
                  </a:lnTo>
                  <a:lnTo>
                    <a:pt x="167" y="102"/>
                  </a:lnTo>
                  <a:lnTo>
                    <a:pt x="159" y="114"/>
                  </a:lnTo>
                  <a:lnTo>
                    <a:pt x="156" y="119"/>
                  </a:lnTo>
                  <a:lnTo>
                    <a:pt x="150" y="129"/>
                  </a:lnTo>
                  <a:lnTo>
                    <a:pt x="133" y="133"/>
                  </a:lnTo>
                  <a:lnTo>
                    <a:pt x="126" y="133"/>
                  </a:lnTo>
                  <a:lnTo>
                    <a:pt x="127" y="137"/>
                  </a:lnTo>
                  <a:lnTo>
                    <a:pt x="133" y="142"/>
                  </a:lnTo>
                  <a:lnTo>
                    <a:pt x="150" y="152"/>
                  </a:lnTo>
                  <a:lnTo>
                    <a:pt x="136" y="145"/>
                  </a:lnTo>
                  <a:lnTo>
                    <a:pt x="127" y="140"/>
                  </a:lnTo>
                  <a:lnTo>
                    <a:pt x="119" y="134"/>
                  </a:lnTo>
                  <a:lnTo>
                    <a:pt x="119" y="146"/>
                  </a:lnTo>
                  <a:lnTo>
                    <a:pt x="123" y="154"/>
                  </a:lnTo>
                  <a:lnTo>
                    <a:pt x="132" y="158"/>
                  </a:lnTo>
                  <a:lnTo>
                    <a:pt x="121" y="158"/>
                  </a:lnTo>
                  <a:lnTo>
                    <a:pt x="121" y="162"/>
                  </a:lnTo>
                  <a:lnTo>
                    <a:pt x="123" y="166"/>
                  </a:lnTo>
                  <a:lnTo>
                    <a:pt x="127" y="170"/>
                  </a:lnTo>
                  <a:lnTo>
                    <a:pt x="141" y="177"/>
                  </a:lnTo>
                  <a:lnTo>
                    <a:pt x="121" y="170"/>
                  </a:lnTo>
                  <a:lnTo>
                    <a:pt x="118" y="170"/>
                  </a:lnTo>
                  <a:lnTo>
                    <a:pt x="113" y="170"/>
                  </a:lnTo>
                  <a:lnTo>
                    <a:pt x="113" y="174"/>
                  </a:lnTo>
                  <a:lnTo>
                    <a:pt x="119" y="178"/>
                  </a:lnTo>
                  <a:lnTo>
                    <a:pt x="131" y="184"/>
                  </a:lnTo>
                  <a:lnTo>
                    <a:pt x="113" y="178"/>
                  </a:lnTo>
                  <a:lnTo>
                    <a:pt x="109" y="173"/>
                  </a:lnTo>
                  <a:lnTo>
                    <a:pt x="104" y="174"/>
                  </a:lnTo>
                  <a:lnTo>
                    <a:pt x="100" y="176"/>
                  </a:lnTo>
                  <a:lnTo>
                    <a:pt x="101" y="180"/>
                  </a:lnTo>
                  <a:lnTo>
                    <a:pt x="104" y="181"/>
                  </a:lnTo>
                  <a:lnTo>
                    <a:pt x="113" y="188"/>
                  </a:lnTo>
                  <a:lnTo>
                    <a:pt x="101" y="184"/>
                  </a:lnTo>
                  <a:lnTo>
                    <a:pt x="96" y="178"/>
                  </a:lnTo>
                  <a:lnTo>
                    <a:pt x="88" y="181"/>
                  </a:lnTo>
                  <a:lnTo>
                    <a:pt x="62" y="189"/>
                  </a:lnTo>
                  <a:lnTo>
                    <a:pt x="39" y="197"/>
                  </a:lnTo>
                  <a:lnTo>
                    <a:pt x="22" y="203"/>
                  </a:lnTo>
                  <a:lnTo>
                    <a:pt x="18" y="213"/>
                  </a:lnTo>
                  <a:lnTo>
                    <a:pt x="10" y="224"/>
                  </a:lnTo>
                  <a:lnTo>
                    <a:pt x="2" y="247"/>
                  </a:lnTo>
                  <a:lnTo>
                    <a:pt x="0" y="284"/>
                  </a:lnTo>
                  <a:lnTo>
                    <a:pt x="19" y="290"/>
                  </a:lnTo>
                  <a:lnTo>
                    <a:pt x="36" y="287"/>
                  </a:lnTo>
                  <a:lnTo>
                    <a:pt x="54" y="282"/>
                  </a:lnTo>
                  <a:lnTo>
                    <a:pt x="53" y="269"/>
                  </a:lnTo>
                  <a:lnTo>
                    <a:pt x="47" y="250"/>
                  </a:lnTo>
                  <a:lnTo>
                    <a:pt x="79" y="247"/>
                  </a:lnTo>
                  <a:lnTo>
                    <a:pt x="83" y="245"/>
                  </a:lnTo>
                  <a:lnTo>
                    <a:pt x="64" y="242"/>
                  </a:lnTo>
                  <a:lnTo>
                    <a:pt x="33" y="230"/>
                  </a:lnTo>
                  <a:lnTo>
                    <a:pt x="70" y="242"/>
                  </a:lnTo>
                  <a:lnTo>
                    <a:pt x="86" y="244"/>
                  </a:lnTo>
                  <a:lnTo>
                    <a:pt x="98" y="242"/>
                  </a:lnTo>
                  <a:lnTo>
                    <a:pt x="80" y="238"/>
                  </a:lnTo>
                  <a:lnTo>
                    <a:pt x="42" y="226"/>
                  </a:lnTo>
                  <a:lnTo>
                    <a:pt x="83" y="236"/>
                  </a:lnTo>
                  <a:lnTo>
                    <a:pt x="100" y="242"/>
                  </a:lnTo>
                  <a:lnTo>
                    <a:pt x="104" y="242"/>
                  </a:lnTo>
                  <a:lnTo>
                    <a:pt x="88" y="234"/>
                  </a:lnTo>
                  <a:lnTo>
                    <a:pt x="60" y="221"/>
                  </a:lnTo>
                  <a:lnTo>
                    <a:pt x="92" y="234"/>
                  </a:lnTo>
                  <a:lnTo>
                    <a:pt x="109" y="240"/>
                  </a:lnTo>
                  <a:lnTo>
                    <a:pt x="181" y="238"/>
                  </a:lnTo>
                  <a:lnTo>
                    <a:pt x="189" y="235"/>
                  </a:lnTo>
                  <a:lnTo>
                    <a:pt x="198" y="234"/>
                  </a:lnTo>
                  <a:lnTo>
                    <a:pt x="204" y="226"/>
                  </a:lnTo>
                  <a:lnTo>
                    <a:pt x="208" y="218"/>
                  </a:lnTo>
                  <a:lnTo>
                    <a:pt x="209" y="210"/>
                  </a:lnTo>
                  <a:lnTo>
                    <a:pt x="207" y="199"/>
                  </a:lnTo>
                  <a:lnTo>
                    <a:pt x="201" y="185"/>
                  </a:lnTo>
                  <a:lnTo>
                    <a:pt x="197" y="173"/>
                  </a:lnTo>
                  <a:lnTo>
                    <a:pt x="194" y="163"/>
                  </a:lnTo>
                  <a:lnTo>
                    <a:pt x="189" y="162"/>
                  </a:lnTo>
                  <a:lnTo>
                    <a:pt x="182" y="169"/>
                  </a:lnTo>
                  <a:lnTo>
                    <a:pt x="168" y="180"/>
                  </a:lnTo>
                  <a:lnTo>
                    <a:pt x="182" y="168"/>
                  </a:lnTo>
                  <a:lnTo>
                    <a:pt x="188" y="160"/>
                  </a:lnTo>
                  <a:lnTo>
                    <a:pt x="183" y="154"/>
                  </a:lnTo>
                  <a:lnTo>
                    <a:pt x="167" y="148"/>
                  </a:lnTo>
                  <a:lnTo>
                    <a:pt x="152" y="142"/>
                  </a:lnTo>
                  <a:lnTo>
                    <a:pt x="168" y="147"/>
                  </a:lnTo>
                  <a:lnTo>
                    <a:pt x="183" y="151"/>
                  </a:lnTo>
                  <a:lnTo>
                    <a:pt x="182" y="141"/>
                  </a:lnTo>
                  <a:lnTo>
                    <a:pt x="177" y="133"/>
                  </a:lnTo>
                  <a:lnTo>
                    <a:pt x="172" y="122"/>
                  </a:lnTo>
                  <a:lnTo>
                    <a:pt x="178" y="133"/>
                  </a:lnTo>
                  <a:lnTo>
                    <a:pt x="185" y="140"/>
                  </a:lnTo>
                  <a:lnTo>
                    <a:pt x="192" y="137"/>
                  </a:lnTo>
                  <a:lnTo>
                    <a:pt x="197" y="118"/>
                  </a:lnTo>
                  <a:lnTo>
                    <a:pt x="204" y="99"/>
                  </a:lnTo>
                  <a:lnTo>
                    <a:pt x="207" y="86"/>
                  </a:lnTo>
                  <a:lnTo>
                    <a:pt x="204" y="74"/>
                  </a:lnTo>
                  <a:lnTo>
                    <a:pt x="204" y="59"/>
                  </a:lnTo>
                  <a:lnTo>
                    <a:pt x="207" y="68"/>
                  </a:lnTo>
                  <a:lnTo>
                    <a:pt x="208" y="76"/>
                  </a:lnTo>
                  <a:lnTo>
                    <a:pt x="208" y="84"/>
                  </a:lnTo>
                  <a:lnTo>
                    <a:pt x="210" y="70"/>
                  </a:lnTo>
                  <a:lnTo>
                    <a:pt x="210" y="62"/>
                  </a:lnTo>
                  <a:lnTo>
                    <a:pt x="210" y="54"/>
                  </a:lnTo>
                  <a:lnTo>
                    <a:pt x="208" y="44"/>
                  </a:lnTo>
                  <a:lnTo>
                    <a:pt x="204" y="35"/>
                  </a:lnTo>
                  <a:lnTo>
                    <a:pt x="197" y="28"/>
                  </a:lnTo>
                  <a:lnTo>
                    <a:pt x="204" y="34"/>
                  </a:lnTo>
                  <a:lnTo>
                    <a:pt x="207" y="41"/>
                  </a:lnTo>
                  <a:lnTo>
                    <a:pt x="212" y="52"/>
                  </a:lnTo>
                  <a:lnTo>
                    <a:pt x="210" y="43"/>
                  </a:lnTo>
                  <a:lnTo>
                    <a:pt x="208" y="33"/>
                  </a:lnTo>
                  <a:lnTo>
                    <a:pt x="202" y="23"/>
                  </a:lnTo>
                  <a:lnTo>
                    <a:pt x="198" y="10"/>
                  </a:lnTo>
                  <a:lnTo>
                    <a:pt x="191" y="6"/>
                  </a:lnTo>
                  <a:lnTo>
                    <a:pt x="182" y="0"/>
                  </a:lnTo>
                  <a:lnTo>
                    <a:pt x="175" y="0"/>
                  </a:lnTo>
                  <a:lnTo>
                    <a:pt x="167" y="3"/>
                  </a:lnTo>
                </a:path>
              </a:pathLst>
            </a:custGeom>
            <a:solidFill>
              <a:srgbClr val="0000FF"/>
            </a:solidFill>
            <a:ln w="9525" cap="rnd">
              <a:noFill/>
              <a:round/>
              <a:headEnd type="none" w="sm" len="sm"/>
              <a:tailEnd type="none" w="sm" len="sm"/>
            </a:ln>
          </p:spPr>
          <p:txBody>
            <a:bodyPr/>
            <a:lstStyle/>
            <a:p>
              <a:endParaRPr lang="es-ES"/>
            </a:p>
          </p:txBody>
        </p:sp>
        <p:sp>
          <p:nvSpPr>
            <p:cNvPr id="85046" name="Freeform 600"/>
            <p:cNvSpPr>
              <a:spLocks/>
            </p:cNvSpPr>
            <p:nvPr/>
          </p:nvSpPr>
          <p:spPr bwMode="auto">
            <a:xfrm>
              <a:off x="1096" y="3135"/>
              <a:ext cx="28" cy="27"/>
            </a:xfrm>
            <a:custGeom>
              <a:avLst/>
              <a:gdLst>
                <a:gd name="T0" fmla="*/ 22 w 28"/>
                <a:gd name="T1" fmla="*/ 0 h 27"/>
                <a:gd name="T2" fmla="*/ 0 w 28"/>
                <a:gd name="T3" fmla="*/ 0 h 27"/>
                <a:gd name="T4" fmla="*/ 0 w 28"/>
                <a:gd name="T5" fmla="*/ 10 h 27"/>
                <a:gd name="T6" fmla="*/ 2 w 28"/>
                <a:gd name="T7" fmla="*/ 22 h 27"/>
                <a:gd name="T8" fmla="*/ 22 w 28"/>
                <a:gd name="T9" fmla="*/ 26 h 27"/>
                <a:gd name="T10" fmla="*/ 27 w 28"/>
                <a:gd name="T11" fmla="*/ 20 h 27"/>
                <a:gd name="T12" fmla="*/ 27 w 28"/>
                <a:gd name="T13" fmla="*/ 6 h 27"/>
                <a:gd name="T14" fmla="*/ 22 w 28"/>
                <a:gd name="T15" fmla="*/ 0 h 27"/>
                <a:gd name="T16" fmla="*/ 0 60000 65536"/>
                <a:gd name="T17" fmla="*/ 0 60000 65536"/>
                <a:gd name="T18" fmla="*/ 0 60000 65536"/>
                <a:gd name="T19" fmla="*/ 0 60000 65536"/>
                <a:gd name="T20" fmla="*/ 0 60000 65536"/>
                <a:gd name="T21" fmla="*/ 0 60000 65536"/>
                <a:gd name="T22" fmla="*/ 0 60000 65536"/>
                <a:gd name="T23" fmla="*/ 0 60000 65536"/>
                <a:gd name="T24" fmla="*/ 0 w 28"/>
                <a:gd name="T25" fmla="*/ 0 h 27"/>
                <a:gd name="T26" fmla="*/ 28 w 28"/>
                <a:gd name="T27" fmla="*/ 27 h 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 h="27">
                  <a:moveTo>
                    <a:pt x="22" y="0"/>
                  </a:moveTo>
                  <a:lnTo>
                    <a:pt x="0" y="0"/>
                  </a:lnTo>
                  <a:lnTo>
                    <a:pt x="0" y="10"/>
                  </a:lnTo>
                  <a:lnTo>
                    <a:pt x="2" y="22"/>
                  </a:lnTo>
                  <a:lnTo>
                    <a:pt x="22" y="26"/>
                  </a:lnTo>
                  <a:lnTo>
                    <a:pt x="27" y="20"/>
                  </a:lnTo>
                  <a:lnTo>
                    <a:pt x="27" y="6"/>
                  </a:lnTo>
                  <a:lnTo>
                    <a:pt x="22" y="0"/>
                  </a:lnTo>
                </a:path>
              </a:pathLst>
            </a:custGeom>
            <a:solidFill>
              <a:srgbClr val="004040"/>
            </a:solidFill>
            <a:ln w="9525" cap="rnd">
              <a:noFill/>
              <a:round/>
              <a:headEnd type="none" w="sm" len="sm"/>
              <a:tailEnd type="none" w="sm" len="sm"/>
            </a:ln>
          </p:spPr>
          <p:txBody>
            <a:bodyPr/>
            <a:lstStyle/>
            <a:p>
              <a:endParaRPr lang="es-ES"/>
            </a:p>
          </p:txBody>
        </p:sp>
        <p:sp>
          <p:nvSpPr>
            <p:cNvPr id="85047" name="Freeform 601"/>
            <p:cNvSpPr>
              <a:spLocks/>
            </p:cNvSpPr>
            <p:nvPr/>
          </p:nvSpPr>
          <p:spPr bwMode="auto">
            <a:xfrm>
              <a:off x="991" y="3209"/>
              <a:ext cx="94" cy="26"/>
            </a:xfrm>
            <a:custGeom>
              <a:avLst/>
              <a:gdLst>
                <a:gd name="T0" fmla="*/ 0 w 94"/>
                <a:gd name="T1" fmla="*/ 0 h 26"/>
                <a:gd name="T2" fmla="*/ 23 w 94"/>
                <a:gd name="T3" fmla="*/ 12 h 26"/>
                <a:gd name="T4" fmla="*/ 43 w 94"/>
                <a:gd name="T5" fmla="*/ 15 h 26"/>
                <a:gd name="T6" fmla="*/ 62 w 94"/>
                <a:gd name="T7" fmla="*/ 21 h 26"/>
                <a:gd name="T8" fmla="*/ 78 w 94"/>
                <a:gd name="T9" fmla="*/ 21 h 26"/>
                <a:gd name="T10" fmla="*/ 93 w 94"/>
                <a:gd name="T11" fmla="*/ 21 h 26"/>
                <a:gd name="T12" fmla="*/ 78 w 94"/>
                <a:gd name="T13" fmla="*/ 25 h 26"/>
                <a:gd name="T14" fmla="*/ 54 w 94"/>
                <a:gd name="T15" fmla="*/ 25 h 26"/>
                <a:gd name="T16" fmla="*/ 31 w 94"/>
                <a:gd name="T17" fmla="*/ 17 h 26"/>
                <a:gd name="T18" fmla="*/ 19 w 94"/>
                <a:gd name="T19" fmla="*/ 12 h 26"/>
                <a:gd name="T20" fmla="*/ 0 w 94"/>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26"/>
                <a:gd name="T35" fmla="*/ 94 w 94"/>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26">
                  <a:moveTo>
                    <a:pt x="0" y="0"/>
                  </a:moveTo>
                  <a:lnTo>
                    <a:pt x="23" y="12"/>
                  </a:lnTo>
                  <a:lnTo>
                    <a:pt x="43" y="15"/>
                  </a:lnTo>
                  <a:lnTo>
                    <a:pt x="62" y="21"/>
                  </a:lnTo>
                  <a:lnTo>
                    <a:pt x="78" y="21"/>
                  </a:lnTo>
                  <a:lnTo>
                    <a:pt x="93" y="21"/>
                  </a:lnTo>
                  <a:lnTo>
                    <a:pt x="78" y="25"/>
                  </a:lnTo>
                  <a:lnTo>
                    <a:pt x="54" y="25"/>
                  </a:lnTo>
                  <a:lnTo>
                    <a:pt x="31" y="17"/>
                  </a:lnTo>
                  <a:lnTo>
                    <a:pt x="19" y="12"/>
                  </a:lnTo>
                  <a:lnTo>
                    <a:pt x="0" y="0"/>
                  </a:lnTo>
                </a:path>
              </a:pathLst>
            </a:custGeom>
            <a:solidFill>
              <a:srgbClr val="002020"/>
            </a:solidFill>
            <a:ln w="9525" cap="rnd">
              <a:noFill/>
              <a:round/>
              <a:headEnd type="none" w="sm" len="sm"/>
              <a:tailEnd type="none" w="sm" len="sm"/>
            </a:ln>
          </p:spPr>
          <p:txBody>
            <a:bodyPr/>
            <a:lstStyle/>
            <a:p>
              <a:endParaRPr lang="es-ES"/>
            </a:p>
          </p:txBody>
        </p:sp>
        <p:sp>
          <p:nvSpPr>
            <p:cNvPr id="85048" name="Freeform 602"/>
            <p:cNvSpPr>
              <a:spLocks/>
            </p:cNvSpPr>
            <p:nvPr/>
          </p:nvSpPr>
          <p:spPr bwMode="auto">
            <a:xfrm>
              <a:off x="1010" y="2892"/>
              <a:ext cx="105" cy="122"/>
            </a:xfrm>
            <a:custGeom>
              <a:avLst/>
              <a:gdLst>
                <a:gd name="T0" fmla="*/ 43 w 105"/>
                <a:gd name="T1" fmla="*/ 57 h 122"/>
                <a:gd name="T2" fmla="*/ 43 w 105"/>
                <a:gd name="T3" fmla="*/ 52 h 122"/>
                <a:gd name="T4" fmla="*/ 43 w 105"/>
                <a:gd name="T5" fmla="*/ 58 h 122"/>
                <a:gd name="T6" fmla="*/ 40 w 105"/>
                <a:gd name="T7" fmla="*/ 66 h 122"/>
                <a:gd name="T8" fmla="*/ 40 w 105"/>
                <a:gd name="T9" fmla="*/ 68 h 122"/>
                <a:gd name="T10" fmla="*/ 48 w 105"/>
                <a:gd name="T11" fmla="*/ 68 h 122"/>
                <a:gd name="T12" fmla="*/ 50 w 105"/>
                <a:gd name="T13" fmla="*/ 77 h 122"/>
                <a:gd name="T14" fmla="*/ 57 w 105"/>
                <a:gd name="T15" fmla="*/ 62 h 122"/>
                <a:gd name="T16" fmla="*/ 56 w 105"/>
                <a:gd name="T17" fmla="*/ 68 h 122"/>
                <a:gd name="T18" fmla="*/ 52 w 105"/>
                <a:gd name="T19" fmla="*/ 74 h 122"/>
                <a:gd name="T20" fmla="*/ 48 w 105"/>
                <a:gd name="T21" fmla="*/ 83 h 122"/>
                <a:gd name="T22" fmla="*/ 45 w 105"/>
                <a:gd name="T23" fmla="*/ 93 h 122"/>
                <a:gd name="T24" fmla="*/ 40 w 105"/>
                <a:gd name="T25" fmla="*/ 102 h 122"/>
                <a:gd name="T26" fmla="*/ 36 w 105"/>
                <a:gd name="T27" fmla="*/ 111 h 122"/>
                <a:gd name="T28" fmla="*/ 33 w 105"/>
                <a:gd name="T29" fmla="*/ 121 h 122"/>
                <a:gd name="T30" fmla="*/ 40 w 105"/>
                <a:gd name="T31" fmla="*/ 114 h 122"/>
                <a:gd name="T32" fmla="*/ 43 w 105"/>
                <a:gd name="T33" fmla="*/ 115 h 122"/>
                <a:gd name="T34" fmla="*/ 57 w 105"/>
                <a:gd name="T35" fmla="*/ 109 h 122"/>
                <a:gd name="T36" fmla="*/ 64 w 105"/>
                <a:gd name="T37" fmla="*/ 105 h 122"/>
                <a:gd name="T38" fmla="*/ 73 w 105"/>
                <a:gd name="T39" fmla="*/ 103 h 122"/>
                <a:gd name="T40" fmla="*/ 83 w 105"/>
                <a:gd name="T41" fmla="*/ 103 h 122"/>
                <a:gd name="T42" fmla="*/ 93 w 105"/>
                <a:gd name="T43" fmla="*/ 108 h 122"/>
                <a:gd name="T44" fmla="*/ 92 w 105"/>
                <a:gd name="T45" fmla="*/ 109 h 122"/>
                <a:gd name="T46" fmla="*/ 104 w 105"/>
                <a:gd name="T47" fmla="*/ 109 h 122"/>
                <a:gd name="T48" fmla="*/ 97 w 105"/>
                <a:gd name="T49" fmla="*/ 100 h 122"/>
                <a:gd name="T50" fmla="*/ 90 w 105"/>
                <a:gd name="T51" fmla="*/ 89 h 122"/>
                <a:gd name="T52" fmla="*/ 88 w 105"/>
                <a:gd name="T53" fmla="*/ 79 h 122"/>
                <a:gd name="T54" fmla="*/ 86 w 105"/>
                <a:gd name="T55" fmla="*/ 73 h 122"/>
                <a:gd name="T56" fmla="*/ 89 w 105"/>
                <a:gd name="T57" fmla="*/ 67 h 122"/>
                <a:gd name="T58" fmla="*/ 93 w 105"/>
                <a:gd name="T59" fmla="*/ 61 h 122"/>
                <a:gd name="T60" fmla="*/ 96 w 105"/>
                <a:gd name="T61" fmla="*/ 53 h 122"/>
                <a:gd name="T62" fmla="*/ 97 w 105"/>
                <a:gd name="T63" fmla="*/ 48 h 122"/>
                <a:gd name="T64" fmla="*/ 99 w 105"/>
                <a:gd name="T65" fmla="*/ 41 h 122"/>
                <a:gd name="T66" fmla="*/ 100 w 105"/>
                <a:gd name="T67" fmla="*/ 34 h 122"/>
                <a:gd name="T68" fmla="*/ 97 w 105"/>
                <a:gd name="T69" fmla="*/ 26 h 122"/>
                <a:gd name="T70" fmla="*/ 94 w 105"/>
                <a:gd name="T71" fmla="*/ 21 h 122"/>
                <a:gd name="T72" fmla="*/ 90 w 105"/>
                <a:gd name="T73" fmla="*/ 14 h 122"/>
                <a:gd name="T74" fmla="*/ 84 w 105"/>
                <a:gd name="T75" fmla="*/ 8 h 122"/>
                <a:gd name="T76" fmla="*/ 80 w 105"/>
                <a:gd name="T77" fmla="*/ 3 h 122"/>
                <a:gd name="T78" fmla="*/ 67 w 105"/>
                <a:gd name="T79" fmla="*/ 0 h 122"/>
                <a:gd name="T80" fmla="*/ 59 w 105"/>
                <a:gd name="T81" fmla="*/ 0 h 122"/>
                <a:gd name="T82" fmla="*/ 42 w 105"/>
                <a:gd name="T83" fmla="*/ 0 h 122"/>
                <a:gd name="T84" fmla="*/ 33 w 105"/>
                <a:gd name="T85" fmla="*/ 0 h 122"/>
                <a:gd name="T86" fmla="*/ 24 w 105"/>
                <a:gd name="T87" fmla="*/ 1 h 122"/>
                <a:gd name="T88" fmla="*/ 16 w 105"/>
                <a:gd name="T89" fmla="*/ 5 h 122"/>
                <a:gd name="T90" fmla="*/ 9 w 105"/>
                <a:gd name="T91" fmla="*/ 10 h 122"/>
                <a:gd name="T92" fmla="*/ 0 w 105"/>
                <a:gd name="T93" fmla="*/ 15 h 122"/>
                <a:gd name="T94" fmla="*/ 0 w 105"/>
                <a:gd name="T95" fmla="*/ 24 h 122"/>
                <a:gd name="T96" fmla="*/ 0 w 105"/>
                <a:gd name="T97" fmla="*/ 30 h 122"/>
                <a:gd name="T98" fmla="*/ 0 w 105"/>
                <a:gd name="T99" fmla="*/ 36 h 122"/>
                <a:gd name="T100" fmla="*/ 8 w 105"/>
                <a:gd name="T101" fmla="*/ 30 h 122"/>
                <a:gd name="T102" fmla="*/ 16 w 105"/>
                <a:gd name="T103" fmla="*/ 26 h 122"/>
                <a:gd name="T104" fmla="*/ 27 w 105"/>
                <a:gd name="T105" fmla="*/ 25 h 122"/>
                <a:gd name="T106" fmla="*/ 26 w 105"/>
                <a:gd name="T107" fmla="*/ 35 h 122"/>
                <a:gd name="T108" fmla="*/ 33 w 105"/>
                <a:gd name="T109" fmla="*/ 36 h 122"/>
                <a:gd name="T110" fmla="*/ 35 w 105"/>
                <a:gd name="T111" fmla="*/ 41 h 122"/>
                <a:gd name="T112" fmla="*/ 37 w 105"/>
                <a:gd name="T113" fmla="*/ 45 h 122"/>
                <a:gd name="T114" fmla="*/ 43 w 105"/>
                <a:gd name="T115" fmla="*/ 57 h 12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5"/>
                <a:gd name="T175" fmla="*/ 0 h 122"/>
                <a:gd name="T176" fmla="*/ 105 w 105"/>
                <a:gd name="T177" fmla="*/ 122 h 12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5" h="122">
                  <a:moveTo>
                    <a:pt x="43" y="57"/>
                  </a:moveTo>
                  <a:lnTo>
                    <a:pt x="43" y="52"/>
                  </a:lnTo>
                  <a:lnTo>
                    <a:pt x="43" y="58"/>
                  </a:lnTo>
                  <a:lnTo>
                    <a:pt x="40" y="66"/>
                  </a:lnTo>
                  <a:lnTo>
                    <a:pt x="40" y="68"/>
                  </a:lnTo>
                  <a:lnTo>
                    <a:pt x="48" y="68"/>
                  </a:lnTo>
                  <a:lnTo>
                    <a:pt x="50" y="77"/>
                  </a:lnTo>
                  <a:lnTo>
                    <a:pt x="57" y="62"/>
                  </a:lnTo>
                  <a:lnTo>
                    <a:pt x="56" y="68"/>
                  </a:lnTo>
                  <a:lnTo>
                    <a:pt x="52" y="74"/>
                  </a:lnTo>
                  <a:lnTo>
                    <a:pt x="48" y="83"/>
                  </a:lnTo>
                  <a:lnTo>
                    <a:pt x="45" y="93"/>
                  </a:lnTo>
                  <a:lnTo>
                    <a:pt x="40" y="102"/>
                  </a:lnTo>
                  <a:lnTo>
                    <a:pt x="36" y="111"/>
                  </a:lnTo>
                  <a:lnTo>
                    <a:pt x="33" y="121"/>
                  </a:lnTo>
                  <a:lnTo>
                    <a:pt x="40" y="114"/>
                  </a:lnTo>
                  <a:lnTo>
                    <a:pt x="43" y="115"/>
                  </a:lnTo>
                  <a:lnTo>
                    <a:pt x="57" y="109"/>
                  </a:lnTo>
                  <a:lnTo>
                    <a:pt x="64" y="105"/>
                  </a:lnTo>
                  <a:lnTo>
                    <a:pt x="73" y="103"/>
                  </a:lnTo>
                  <a:lnTo>
                    <a:pt x="83" y="103"/>
                  </a:lnTo>
                  <a:lnTo>
                    <a:pt x="93" y="108"/>
                  </a:lnTo>
                  <a:lnTo>
                    <a:pt x="92" y="109"/>
                  </a:lnTo>
                  <a:lnTo>
                    <a:pt x="104" y="109"/>
                  </a:lnTo>
                  <a:lnTo>
                    <a:pt x="97" y="100"/>
                  </a:lnTo>
                  <a:lnTo>
                    <a:pt x="90" y="89"/>
                  </a:lnTo>
                  <a:lnTo>
                    <a:pt x="88" y="79"/>
                  </a:lnTo>
                  <a:lnTo>
                    <a:pt x="86" y="73"/>
                  </a:lnTo>
                  <a:lnTo>
                    <a:pt x="89" y="67"/>
                  </a:lnTo>
                  <a:lnTo>
                    <a:pt x="93" y="61"/>
                  </a:lnTo>
                  <a:lnTo>
                    <a:pt x="96" y="53"/>
                  </a:lnTo>
                  <a:lnTo>
                    <a:pt x="97" y="48"/>
                  </a:lnTo>
                  <a:lnTo>
                    <a:pt x="99" y="41"/>
                  </a:lnTo>
                  <a:lnTo>
                    <a:pt x="100" y="34"/>
                  </a:lnTo>
                  <a:lnTo>
                    <a:pt x="97" y="26"/>
                  </a:lnTo>
                  <a:lnTo>
                    <a:pt x="94" y="21"/>
                  </a:lnTo>
                  <a:lnTo>
                    <a:pt x="90" y="14"/>
                  </a:lnTo>
                  <a:lnTo>
                    <a:pt x="84" y="8"/>
                  </a:lnTo>
                  <a:lnTo>
                    <a:pt x="80" y="3"/>
                  </a:lnTo>
                  <a:lnTo>
                    <a:pt x="67" y="0"/>
                  </a:lnTo>
                  <a:lnTo>
                    <a:pt x="59" y="0"/>
                  </a:lnTo>
                  <a:lnTo>
                    <a:pt x="42" y="0"/>
                  </a:lnTo>
                  <a:lnTo>
                    <a:pt x="33" y="0"/>
                  </a:lnTo>
                  <a:lnTo>
                    <a:pt x="24" y="1"/>
                  </a:lnTo>
                  <a:lnTo>
                    <a:pt x="16" y="5"/>
                  </a:lnTo>
                  <a:lnTo>
                    <a:pt x="9" y="10"/>
                  </a:lnTo>
                  <a:lnTo>
                    <a:pt x="0" y="15"/>
                  </a:lnTo>
                  <a:lnTo>
                    <a:pt x="0" y="24"/>
                  </a:lnTo>
                  <a:lnTo>
                    <a:pt x="0" y="30"/>
                  </a:lnTo>
                  <a:lnTo>
                    <a:pt x="0" y="36"/>
                  </a:lnTo>
                  <a:lnTo>
                    <a:pt x="8" y="30"/>
                  </a:lnTo>
                  <a:lnTo>
                    <a:pt x="16" y="26"/>
                  </a:lnTo>
                  <a:lnTo>
                    <a:pt x="27" y="25"/>
                  </a:lnTo>
                  <a:lnTo>
                    <a:pt x="26" y="35"/>
                  </a:lnTo>
                  <a:lnTo>
                    <a:pt x="33" y="36"/>
                  </a:lnTo>
                  <a:lnTo>
                    <a:pt x="35" y="41"/>
                  </a:lnTo>
                  <a:lnTo>
                    <a:pt x="37" y="45"/>
                  </a:lnTo>
                  <a:lnTo>
                    <a:pt x="43" y="57"/>
                  </a:lnTo>
                </a:path>
              </a:pathLst>
            </a:custGeom>
            <a:solidFill>
              <a:srgbClr val="000000"/>
            </a:solidFill>
            <a:ln w="9525" cap="rnd">
              <a:noFill/>
              <a:round/>
              <a:headEnd type="none" w="sm" len="sm"/>
              <a:tailEnd type="none" w="sm" len="sm"/>
            </a:ln>
          </p:spPr>
          <p:txBody>
            <a:bodyPr/>
            <a:lstStyle/>
            <a:p>
              <a:endParaRPr lang="es-ES"/>
            </a:p>
          </p:txBody>
        </p:sp>
        <p:sp>
          <p:nvSpPr>
            <p:cNvPr id="85049" name="Freeform 603"/>
            <p:cNvSpPr>
              <a:spLocks/>
            </p:cNvSpPr>
            <p:nvPr/>
          </p:nvSpPr>
          <p:spPr bwMode="auto">
            <a:xfrm>
              <a:off x="1050" y="3073"/>
              <a:ext cx="122" cy="174"/>
            </a:xfrm>
            <a:custGeom>
              <a:avLst/>
              <a:gdLst>
                <a:gd name="T0" fmla="*/ 52 w 122"/>
                <a:gd name="T1" fmla="*/ 23 h 174"/>
                <a:gd name="T2" fmla="*/ 74 w 122"/>
                <a:gd name="T3" fmla="*/ 21 h 174"/>
                <a:gd name="T4" fmla="*/ 89 w 122"/>
                <a:gd name="T5" fmla="*/ 18 h 174"/>
                <a:gd name="T6" fmla="*/ 92 w 122"/>
                <a:gd name="T7" fmla="*/ 10 h 174"/>
                <a:gd name="T8" fmla="*/ 92 w 122"/>
                <a:gd name="T9" fmla="*/ 6 h 174"/>
                <a:gd name="T10" fmla="*/ 97 w 122"/>
                <a:gd name="T11" fmla="*/ 0 h 174"/>
                <a:gd name="T12" fmla="*/ 109 w 122"/>
                <a:gd name="T13" fmla="*/ 0 h 174"/>
                <a:gd name="T14" fmla="*/ 121 w 122"/>
                <a:gd name="T15" fmla="*/ 0 h 174"/>
                <a:gd name="T16" fmla="*/ 106 w 122"/>
                <a:gd name="T17" fmla="*/ 134 h 174"/>
                <a:gd name="T18" fmla="*/ 97 w 122"/>
                <a:gd name="T19" fmla="*/ 144 h 174"/>
                <a:gd name="T20" fmla="*/ 84 w 122"/>
                <a:gd name="T21" fmla="*/ 158 h 174"/>
                <a:gd name="T22" fmla="*/ 66 w 122"/>
                <a:gd name="T23" fmla="*/ 166 h 174"/>
                <a:gd name="T24" fmla="*/ 46 w 122"/>
                <a:gd name="T25" fmla="*/ 170 h 174"/>
                <a:gd name="T26" fmla="*/ 18 w 122"/>
                <a:gd name="T27" fmla="*/ 173 h 174"/>
                <a:gd name="T28" fmla="*/ 1 w 122"/>
                <a:gd name="T29" fmla="*/ 169 h 174"/>
                <a:gd name="T30" fmla="*/ 0 w 122"/>
                <a:gd name="T31" fmla="*/ 160 h 174"/>
                <a:gd name="T32" fmla="*/ 0 w 122"/>
                <a:gd name="T33" fmla="*/ 148 h 174"/>
                <a:gd name="T34" fmla="*/ 11 w 122"/>
                <a:gd name="T35" fmla="*/ 110 h 174"/>
                <a:gd name="T36" fmla="*/ 22 w 122"/>
                <a:gd name="T37" fmla="*/ 72 h 174"/>
                <a:gd name="T38" fmla="*/ 26 w 122"/>
                <a:gd name="T39" fmla="*/ 43 h 174"/>
                <a:gd name="T40" fmla="*/ 26 w 122"/>
                <a:gd name="T41" fmla="*/ 38 h 174"/>
                <a:gd name="T42" fmla="*/ 32 w 122"/>
                <a:gd name="T43" fmla="*/ 27 h 174"/>
                <a:gd name="T44" fmla="*/ 39 w 122"/>
                <a:gd name="T45" fmla="*/ 23 h 174"/>
                <a:gd name="T46" fmla="*/ 52 w 122"/>
                <a:gd name="T47" fmla="*/ 23 h 17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2"/>
                <a:gd name="T73" fmla="*/ 0 h 174"/>
                <a:gd name="T74" fmla="*/ 122 w 122"/>
                <a:gd name="T75" fmla="*/ 174 h 17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2" h="174">
                  <a:moveTo>
                    <a:pt x="52" y="23"/>
                  </a:moveTo>
                  <a:lnTo>
                    <a:pt x="74" y="21"/>
                  </a:lnTo>
                  <a:lnTo>
                    <a:pt x="89" y="18"/>
                  </a:lnTo>
                  <a:lnTo>
                    <a:pt x="92" y="10"/>
                  </a:lnTo>
                  <a:lnTo>
                    <a:pt x="92" y="6"/>
                  </a:lnTo>
                  <a:lnTo>
                    <a:pt x="97" y="0"/>
                  </a:lnTo>
                  <a:lnTo>
                    <a:pt x="109" y="0"/>
                  </a:lnTo>
                  <a:lnTo>
                    <a:pt x="121" y="0"/>
                  </a:lnTo>
                  <a:lnTo>
                    <a:pt x="106" y="134"/>
                  </a:lnTo>
                  <a:lnTo>
                    <a:pt x="97" y="144"/>
                  </a:lnTo>
                  <a:lnTo>
                    <a:pt x="84" y="158"/>
                  </a:lnTo>
                  <a:lnTo>
                    <a:pt x="66" y="166"/>
                  </a:lnTo>
                  <a:lnTo>
                    <a:pt x="46" y="170"/>
                  </a:lnTo>
                  <a:lnTo>
                    <a:pt x="18" y="173"/>
                  </a:lnTo>
                  <a:lnTo>
                    <a:pt x="1" y="169"/>
                  </a:lnTo>
                  <a:lnTo>
                    <a:pt x="0" y="160"/>
                  </a:lnTo>
                  <a:lnTo>
                    <a:pt x="0" y="148"/>
                  </a:lnTo>
                  <a:lnTo>
                    <a:pt x="11" y="110"/>
                  </a:lnTo>
                  <a:lnTo>
                    <a:pt x="22" y="72"/>
                  </a:lnTo>
                  <a:lnTo>
                    <a:pt x="26" y="43"/>
                  </a:lnTo>
                  <a:lnTo>
                    <a:pt x="26" y="38"/>
                  </a:lnTo>
                  <a:lnTo>
                    <a:pt x="32" y="27"/>
                  </a:lnTo>
                  <a:lnTo>
                    <a:pt x="39" y="23"/>
                  </a:lnTo>
                  <a:lnTo>
                    <a:pt x="52" y="23"/>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85050" name="Freeform 604"/>
            <p:cNvSpPr>
              <a:spLocks/>
            </p:cNvSpPr>
            <p:nvPr/>
          </p:nvSpPr>
          <p:spPr bwMode="auto">
            <a:xfrm>
              <a:off x="1065" y="3084"/>
              <a:ext cx="98" cy="154"/>
            </a:xfrm>
            <a:custGeom>
              <a:avLst/>
              <a:gdLst>
                <a:gd name="T0" fmla="*/ 31 w 98"/>
                <a:gd name="T1" fmla="*/ 30 h 154"/>
                <a:gd name="T2" fmla="*/ 50 w 98"/>
                <a:gd name="T3" fmla="*/ 29 h 154"/>
                <a:gd name="T4" fmla="*/ 70 w 98"/>
                <a:gd name="T5" fmla="*/ 24 h 154"/>
                <a:gd name="T6" fmla="*/ 81 w 98"/>
                <a:gd name="T7" fmla="*/ 19 h 154"/>
                <a:gd name="T8" fmla="*/ 89 w 98"/>
                <a:gd name="T9" fmla="*/ 12 h 154"/>
                <a:gd name="T10" fmla="*/ 97 w 98"/>
                <a:gd name="T11" fmla="*/ 0 h 154"/>
                <a:gd name="T12" fmla="*/ 83 w 98"/>
                <a:gd name="T13" fmla="*/ 117 h 154"/>
                <a:gd name="T14" fmla="*/ 75 w 98"/>
                <a:gd name="T15" fmla="*/ 129 h 154"/>
                <a:gd name="T16" fmla="*/ 66 w 98"/>
                <a:gd name="T17" fmla="*/ 138 h 154"/>
                <a:gd name="T18" fmla="*/ 54 w 98"/>
                <a:gd name="T19" fmla="*/ 145 h 154"/>
                <a:gd name="T20" fmla="*/ 45 w 98"/>
                <a:gd name="T21" fmla="*/ 149 h 154"/>
                <a:gd name="T22" fmla="*/ 31 w 98"/>
                <a:gd name="T23" fmla="*/ 151 h 154"/>
                <a:gd name="T24" fmla="*/ 21 w 98"/>
                <a:gd name="T25" fmla="*/ 153 h 154"/>
                <a:gd name="T26" fmla="*/ 7 w 98"/>
                <a:gd name="T27" fmla="*/ 153 h 154"/>
                <a:gd name="T28" fmla="*/ 2 w 98"/>
                <a:gd name="T29" fmla="*/ 151 h 154"/>
                <a:gd name="T30" fmla="*/ 0 w 98"/>
                <a:gd name="T31" fmla="*/ 145 h 154"/>
                <a:gd name="T32" fmla="*/ 0 w 98"/>
                <a:gd name="T33" fmla="*/ 135 h 154"/>
                <a:gd name="T34" fmla="*/ 8 w 98"/>
                <a:gd name="T35" fmla="*/ 115 h 154"/>
                <a:gd name="T36" fmla="*/ 23 w 98"/>
                <a:gd name="T37" fmla="*/ 44 h 154"/>
                <a:gd name="T38" fmla="*/ 25 w 98"/>
                <a:gd name="T39" fmla="*/ 34 h 154"/>
                <a:gd name="T40" fmla="*/ 31 w 98"/>
                <a:gd name="T41" fmla="*/ 30 h 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8"/>
                <a:gd name="T64" fmla="*/ 0 h 154"/>
                <a:gd name="T65" fmla="*/ 98 w 98"/>
                <a:gd name="T66" fmla="*/ 154 h 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8" h="154">
                  <a:moveTo>
                    <a:pt x="31" y="30"/>
                  </a:moveTo>
                  <a:lnTo>
                    <a:pt x="50" y="29"/>
                  </a:lnTo>
                  <a:lnTo>
                    <a:pt x="70" y="24"/>
                  </a:lnTo>
                  <a:lnTo>
                    <a:pt x="81" y="19"/>
                  </a:lnTo>
                  <a:lnTo>
                    <a:pt x="89" y="12"/>
                  </a:lnTo>
                  <a:lnTo>
                    <a:pt x="97" y="0"/>
                  </a:lnTo>
                  <a:lnTo>
                    <a:pt x="83" y="117"/>
                  </a:lnTo>
                  <a:lnTo>
                    <a:pt x="75" y="129"/>
                  </a:lnTo>
                  <a:lnTo>
                    <a:pt x="66" y="138"/>
                  </a:lnTo>
                  <a:lnTo>
                    <a:pt x="54" y="145"/>
                  </a:lnTo>
                  <a:lnTo>
                    <a:pt x="45" y="149"/>
                  </a:lnTo>
                  <a:lnTo>
                    <a:pt x="31" y="151"/>
                  </a:lnTo>
                  <a:lnTo>
                    <a:pt x="21" y="153"/>
                  </a:lnTo>
                  <a:lnTo>
                    <a:pt x="7" y="153"/>
                  </a:lnTo>
                  <a:lnTo>
                    <a:pt x="2" y="151"/>
                  </a:lnTo>
                  <a:lnTo>
                    <a:pt x="0" y="145"/>
                  </a:lnTo>
                  <a:lnTo>
                    <a:pt x="0" y="135"/>
                  </a:lnTo>
                  <a:lnTo>
                    <a:pt x="8" y="115"/>
                  </a:lnTo>
                  <a:lnTo>
                    <a:pt x="23" y="44"/>
                  </a:lnTo>
                  <a:lnTo>
                    <a:pt x="25" y="34"/>
                  </a:lnTo>
                  <a:lnTo>
                    <a:pt x="31" y="30"/>
                  </a:lnTo>
                </a:path>
              </a:pathLst>
            </a:custGeom>
            <a:solidFill>
              <a:srgbClr val="606060"/>
            </a:solidFill>
            <a:ln w="9525" cap="rnd">
              <a:noFill/>
              <a:round/>
              <a:headEnd type="none" w="sm" len="sm"/>
              <a:tailEnd type="none" w="sm" len="sm"/>
            </a:ln>
          </p:spPr>
          <p:txBody>
            <a:bodyPr/>
            <a:lstStyle/>
            <a:p>
              <a:endParaRPr lang="es-ES"/>
            </a:p>
          </p:txBody>
        </p:sp>
        <p:sp>
          <p:nvSpPr>
            <p:cNvPr id="85051" name="Freeform 605"/>
            <p:cNvSpPr>
              <a:spLocks/>
            </p:cNvSpPr>
            <p:nvPr/>
          </p:nvSpPr>
          <p:spPr bwMode="auto">
            <a:xfrm>
              <a:off x="1072" y="3411"/>
              <a:ext cx="93" cy="49"/>
            </a:xfrm>
            <a:custGeom>
              <a:avLst/>
              <a:gdLst>
                <a:gd name="T0" fmla="*/ 54 w 93"/>
                <a:gd name="T1" fmla="*/ 0 h 49"/>
                <a:gd name="T2" fmla="*/ 54 w 93"/>
                <a:gd name="T3" fmla="*/ 13 h 49"/>
                <a:gd name="T4" fmla="*/ 30 w 93"/>
                <a:gd name="T5" fmla="*/ 24 h 49"/>
                <a:gd name="T6" fmla="*/ 10 w 93"/>
                <a:gd name="T7" fmla="*/ 29 h 49"/>
                <a:gd name="T8" fmla="*/ 0 w 93"/>
                <a:gd name="T9" fmla="*/ 34 h 49"/>
                <a:gd name="T10" fmla="*/ 0 w 93"/>
                <a:gd name="T11" fmla="*/ 40 h 49"/>
                <a:gd name="T12" fmla="*/ 14 w 93"/>
                <a:gd name="T13" fmla="*/ 46 h 49"/>
                <a:gd name="T14" fmla="*/ 36 w 93"/>
                <a:gd name="T15" fmla="*/ 48 h 49"/>
                <a:gd name="T16" fmla="*/ 54 w 93"/>
                <a:gd name="T17" fmla="*/ 44 h 49"/>
                <a:gd name="T18" fmla="*/ 67 w 93"/>
                <a:gd name="T19" fmla="*/ 40 h 49"/>
                <a:gd name="T20" fmla="*/ 67 w 93"/>
                <a:gd name="T21" fmla="*/ 45 h 49"/>
                <a:gd name="T22" fmla="*/ 81 w 93"/>
                <a:gd name="T23" fmla="*/ 44 h 49"/>
                <a:gd name="T24" fmla="*/ 90 w 93"/>
                <a:gd name="T25" fmla="*/ 41 h 49"/>
                <a:gd name="T26" fmla="*/ 90 w 93"/>
                <a:gd name="T27" fmla="*/ 36 h 49"/>
                <a:gd name="T28" fmla="*/ 92 w 93"/>
                <a:gd name="T29" fmla="*/ 32 h 49"/>
                <a:gd name="T30" fmla="*/ 92 w 93"/>
                <a:gd name="T31" fmla="*/ 22 h 49"/>
                <a:gd name="T32" fmla="*/ 89 w 93"/>
                <a:gd name="T33" fmla="*/ 17 h 49"/>
                <a:gd name="T34" fmla="*/ 82 w 93"/>
                <a:gd name="T35" fmla="*/ 12 h 49"/>
                <a:gd name="T36" fmla="*/ 82 w 93"/>
                <a:gd name="T37" fmla="*/ 0 h 49"/>
                <a:gd name="T38" fmla="*/ 54 w 93"/>
                <a:gd name="T39" fmla="*/ 0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3"/>
                <a:gd name="T61" fmla="*/ 0 h 49"/>
                <a:gd name="T62" fmla="*/ 93 w 93"/>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3" h="49">
                  <a:moveTo>
                    <a:pt x="54" y="0"/>
                  </a:moveTo>
                  <a:lnTo>
                    <a:pt x="54" y="13"/>
                  </a:lnTo>
                  <a:lnTo>
                    <a:pt x="30" y="24"/>
                  </a:lnTo>
                  <a:lnTo>
                    <a:pt x="10" y="29"/>
                  </a:lnTo>
                  <a:lnTo>
                    <a:pt x="0" y="34"/>
                  </a:lnTo>
                  <a:lnTo>
                    <a:pt x="0" y="40"/>
                  </a:lnTo>
                  <a:lnTo>
                    <a:pt x="14" y="46"/>
                  </a:lnTo>
                  <a:lnTo>
                    <a:pt x="36" y="48"/>
                  </a:lnTo>
                  <a:lnTo>
                    <a:pt x="54" y="44"/>
                  </a:lnTo>
                  <a:lnTo>
                    <a:pt x="67" y="40"/>
                  </a:lnTo>
                  <a:lnTo>
                    <a:pt x="67" y="45"/>
                  </a:lnTo>
                  <a:lnTo>
                    <a:pt x="81" y="44"/>
                  </a:lnTo>
                  <a:lnTo>
                    <a:pt x="90" y="41"/>
                  </a:lnTo>
                  <a:lnTo>
                    <a:pt x="90" y="36"/>
                  </a:lnTo>
                  <a:lnTo>
                    <a:pt x="92" y="32"/>
                  </a:lnTo>
                  <a:lnTo>
                    <a:pt x="92" y="22"/>
                  </a:lnTo>
                  <a:lnTo>
                    <a:pt x="89" y="17"/>
                  </a:lnTo>
                  <a:lnTo>
                    <a:pt x="82" y="12"/>
                  </a:lnTo>
                  <a:lnTo>
                    <a:pt x="82" y="0"/>
                  </a:lnTo>
                  <a:lnTo>
                    <a:pt x="54"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052" name="Freeform 606"/>
            <p:cNvSpPr>
              <a:spLocks/>
            </p:cNvSpPr>
            <p:nvPr/>
          </p:nvSpPr>
          <p:spPr bwMode="auto">
            <a:xfrm>
              <a:off x="1109" y="3427"/>
              <a:ext cx="29" cy="28"/>
            </a:xfrm>
            <a:custGeom>
              <a:avLst/>
              <a:gdLst>
                <a:gd name="T0" fmla="*/ 21 w 29"/>
                <a:gd name="T1" fmla="*/ 0 h 28"/>
                <a:gd name="T2" fmla="*/ 28 w 29"/>
                <a:gd name="T3" fmla="*/ 14 h 28"/>
                <a:gd name="T4" fmla="*/ 2 w 29"/>
                <a:gd name="T5" fmla="*/ 27 h 28"/>
                <a:gd name="T6" fmla="*/ 0 w 29"/>
                <a:gd name="T7" fmla="*/ 16 h 28"/>
                <a:gd name="T8" fmla="*/ 21 w 29"/>
                <a:gd name="T9" fmla="*/ 0 h 28"/>
                <a:gd name="T10" fmla="*/ 0 60000 65536"/>
                <a:gd name="T11" fmla="*/ 0 60000 65536"/>
                <a:gd name="T12" fmla="*/ 0 60000 65536"/>
                <a:gd name="T13" fmla="*/ 0 60000 65536"/>
                <a:gd name="T14" fmla="*/ 0 60000 65536"/>
                <a:gd name="T15" fmla="*/ 0 w 29"/>
                <a:gd name="T16" fmla="*/ 0 h 28"/>
                <a:gd name="T17" fmla="*/ 29 w 29"/>
                <a:gd name="T18" fmla="*/ 28 h 28"/>
              </a:gdLst>
              <a:ahLst/>
              <a:cxnLst>
                <a:cxn ang="T10">
                  <a:pos x="T0" y="T1"/>
                </a:cxn>
                <a:cxn ang="T11">
                  <a:pos x="T2" y="T3"/>
                </a:cxn>
                <a:cxn ang="T12">
                  <a:pos x="T4" y="T5"/>
                </a:cxn>
                <a:cxn ang="T13">
                  <a:pos x="T6" y="T7"/>
                </a:cxn>
                <a:cxn ang="T14">
                  <a:pos x="T8" y="T9"/>
                </a:cxn>
              </a:cxnLst>
              <a:rect l="T15" t="T16" r="T17" b="T18"/>
              <a:pathLst>
                <a:path w="29" h="28">
                  <a:moveTo>
                    <a:pt x="21" y="0"/>
                  </a:moveTo>
                  <a:lnTo>
                    <a:pt x="28" y="14"/>
                  </a:lnTo>
                  <a:lnTo>
                    <a:pt x="2" y="27"/>
                  </a:lnTo>
                  <a:lnTo>
                    <a:pt x="0" y="16"/>
                  </a:lnTo>
                  <a:lnTo>
                    <a:pt x="21" y="0"/>
                  </a:lnTo>
                </a:path>
              </a:pathLst>
            </a:custGeom>
            <a:solidFill>
              <a:srgbClr val="808080"/>
            </a:solidFill>
            <a:ln w="9525" cap="rnd">
              <a:noFill/>
              <a:round/>
              <a:headEnd type="none" w="sm" len="sm"/>
              <a:tailEnd type="none" w="sm" len="sm"/>
            </a:ln>
          </p:spPr>
          <p:txBody>
            <a:bodyPr/>
            <a:lstStyle/>
            <a:p>
              <a:endParaRPr lang="es-ES"/>
            </a:p>
          </p:txBody>
        </p:sp>
        <p:sp>
          <p:nvSpPr>
            <p:cNvPr id="85053" name="Freeform 607"/>
            <p:cNvSpPr>
              <a:spLocks/>
            </p:cNvSpPr>
            <p:nvPr/>
          </p:nvSpPr>
          <p:spPr bwMode="auto">
            <a:xfrm>
              <a:off x="1081" y="3438"/>
              <a:ext cx="29" cy="26"/>
            </a:xfrm>
            <a:custGeom>
              <a:avLst/>
              <a:gdLst>
                <a:gd name="T0" fmla="*/ 24 w 29"/>
                <a:gd name="T1" fmla="*/ 0 h 26"/>
                <a:gd name="T2" fmla="*/ 28 w 29"/>
                <a:gd name="T3" fmla="*/ 13 h 26"/>
                <a:gd name="T4" fmla="*/ 12 w 29"/>
                <a:gd name="T5" fmla="*/ 19 h 26"/>
                <a:gd name="T6" fmla="*/ 6 w 29"/>
                <a:gd name="T7" fmla="*/ 25 h 26"/>
                <a:gd name="T8" fmla="*/ 0 w 29"/>
                <a:gd name="T9" fmla="*/ 25 h 26"/>
                <a:gd name="T10" fmla="*/ 6 w 29"/>
                <a:gd name="T11" fmla="*/ 9 h 26"/>
                <a:gd name="T12" fmla="*/ 24 w 29"/>
                <a:gd name="T13" fmla="*/ 0 h 26"/>
                <a:gd name="T14" fmla="*/ 0 60000 65536"/>
                <a:gd name="T15" fmla="*/ 0 60000 65536"/>
                <a:gd name="T16" fmla="*/ 0 60000 65536"/>
                <a:gd name="T17" fmla="*/ 0 60000 65536"/>
                <a:gd name="T18" fmla="*/ 0 60000 65536"/>
                <a:gd name="T19" fmla="*/ 0 60000 65536"/>
                <a:gd name="T20" fmla="*/ 0 60000 65536"/>
                <a:gd name="T21" fmla="*/ 0 w 29"/>
                <a:gd name="T22" fmla="*/ 0 h 26"/>
                <a:gd name="T23" fmla="*/ 29 w 29"/>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26">
                  <a:moveTo>
                    <a:pt x="24" y="0"/>
                  </a:moveTo>
                  <a:lnTo>
                    <a:pt x="28" y="13"/>
                  </a:lnTo>
                  <a:lnTo>
                    <a:pt x="12" y="19"/>
                  </a:lnTo>
                  <a:lnTo>
                    <a:pt x="6" y="25"/>
                  </a:lnTo>
                  <a:lnTo>
                    <a:pt x="0" y="25"/>
                  </a:lnTo>
                  <a:lnTo>
                    <a:pt x="6" y="9"/>
                  </a:lnTo>
                  <a:lnTo>
                    <a:pt x="24" y="0"/>
                  </a:lnTo>
                </a:path>
              </a:pathLst>
            </a:custGeom>
            <a:solidFill>
              <a:srgbClr val="808080"/>
            </a:solidFill>
            <a:ln w="9525" cap="rnd">
              <a:noFill/>
              <a:round/>
              <a:headEnd type="none" w="sm" len="sm"/>
              <a:tailEnd type="none" w="sm" len="sm"/>
            </a:ln>
          </p:spPr>
          <p:txBody>
            <a:bodyPr/>
            <a:lstStyle/>
            <a:p>
              <a:endParaRPr lang="es-ES"/>
            </a:p>
          </p:txBody>
        </p:sp>
        <p:sp>
          <p:nvSpPr>
            <p:cNvPr id="85054" name="Freeform 608"/>
            <p:cNvSpPr>
              <a:spLocks/>
            </p:cNvSpPr>
            <p:nvPr/>
          </p:nvSpPr>
          <p:spPr bwMode="auto">
            <a:xfrm>
              <a:off x="1077" y="3430"/>
              <a:ext cx="88" cy="26"/>
            </a:xfrm>
            <a:custGeom>
              <a:avLst/>
              <a:gdLst>
                <a:gd name="T0" fmla="*/ 0 w 88"/>
                <a:gd name="T1" fmla="*/ 19 h 26"/>
                <a:gd name="T2" fmla="*/ 0 w 88"/>
                <a:gd name="T3" fmla="*/ 15 h 26"/>
                <a:gd name="T4" fmla="*/ 10 w 88"/>
                <a:gd name="T5" fmla="*/ 17 h 26"/>
                <a:gd name="T6" fmla="*/ 29 w 88"/>
                <a:gd name="T7" fmla="*/ 14 h 26"/>
                <a:gd name="T8" fmla="*/ 38 w 88"/>
                <a:gd name="T9" fmla="*/ 11 h 26"/>
                <a:gd name="T10" fmla="*/ 59 w 88"/>
                <a:gd name="T11" fmla="*/ 6 h 26"/>
                <a:gd name="T12" fmla="*/ 68 w 88"/>
                <a:gd name="T13" fmla="*/ 6 h 26"/>
                <a:gd name="T14" fmla="*/ 76 w 88"/>
                <a:gd name="T15" fmla="*/ 2 h 26"/>
                <a:gd name="T16" fmla="*/ 82 w 88"/>
                <a:gd name="T17" fmla="*/ 0 h 26"/>
                <a:gd name="T18" fmla="*/ 87 w 88"/>
                <a:gd name="T19" fmla="*/ 4 h 26"/>
                <a:gd name="T20" fmla="*/ 87 w 88"/>
                <a:gd name="T21" fmla="*/ 14 h 26"/>
                <a:gd name="T22" fmla="*/ 80 w 88"/>
                <a:gd name="T23" fmla="*/ 15 h 26"/>
                <a:gd name="T24" fmla="*/ 64 w 88"/>
                <a:gd name="T25" fmla="*/ 18 h 26"/>
                <a:gd name="T26" fmla="*/ 57 w 88"/>
                <a:gd name="T27" fmla="*/ 19 h 26"/>
                <a:gd name="T28" fmla="*/ 46 w 88"/>
                <a:gd name="T29" fmla="*/ 23 h 26"/>
                <a:gd name="T30" fmla="*/ 36 w 88"/>
                <a:gd name="T31" fmla="*/ 25 h 26"/>
                <a:gd name="T32" fmla="*/ 27 w 88"/>
                <a:gd name="T33" fmla="*/ 25 h 26"/>
                <a:gd name="T34" fmla="*/ 14 w 88"/>
                <a:gd name="T35" fmla="*/ 25 h 26"/>
                <a:gd name="T36" fmla="*/ 0 w 88"/>
                <a:gd name="T37" fmla="*/ 19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0" y="19"/>
                  </a:moveTo>
                  <a:lnTo>
                    <a:pt x="0" y="15"/>
                  </a:lnTo>
                  <a:lnTo>
                    <a:pt x="10" y="17"/>
                  </a:lnTo>
                  <a:lnTo>
                    <a:pt x="29" y="14"/>
                  </a:lnTo>
                  <a:lnTo>
                    <a:pt x="38" y="11"/>
                  </a:lnTo>
                  <a:lnTo>
                    <a:pt x="59" y="6"/>
                  </a:lnTo>
                  <a:lnTo>
                    <a:pt x="68" y="6"/>
                  </a:lnTo>
                  <a:lnTo>
                    <a:pt x="76" y="2"/>
                  </a:lnTo>
                  <a:lnTo>
                    <a:pt x="82" y="0"/>
                  </a:lnTo>
                  <a:lnTo>
                    <a:pt x="87" y="4"/>
                  </a:lnTo>
                  <a:lnTo>
                    <a:pt x="87" y="14"/>
                  </a:lnTo>
                  <a:lnTo>
                    <a:pt x="80" y="15"/>
                  </a:lnTo>
                  <a:lnTo>
                    <a:pt x="64" y="18"/>
                  </a:lnTo>
                  <a:lnTo>
                    <a:pt x="57" y="19"/>
                  </a:lnTo>
                  <a:lnTo>
                    <a:pt x="46" y="23"/>
                  </a:lnTo>
                  <a:lnTo>
                    <a:pt x="36" y="25"/>
                  </a:lnTo>
                  <a:lnTo>
                    <a:pt x="27" y="25"/>
                  </a:lnTo>
                  <a:lnTo>
                    <a:pt x="14" y="25"/>
                  </a:lnTo>
                  <a:lnTo>
                    <a:pt x="0" y="19"/>
                  </a:lnTo>
                </a:path>
              </a:pathLst>
            </a:custGeom>
            <a:solidFill>
              <a:srgbClr val="808080"/>
            </a:solidFill>
            <a:ln w="9525" cap="rnd">
              <a:noFill/>
              <a:round/>
              <a:headEnd type="none" w="sm" len="sm"/>
              <a:tailEnd type="none" w="sm" len="sm"/>
            </a:ln>
          </p:spPr>
          <p:txBody>
            <a:bodyPr/>
            <a:lstStyle/>
            <a:p>
              <a:endParaRPr lang="es-ES"/>
            </a:p>
          </p:txBody>
        </p:sp>
        <p:sp>
          <p:nvSpPr>
            <p:cNvPr id="85055" name="Freeform 609"/>
            <p:cNvSpPr>
              <a:spLocks/>
            </p:cNvSpPr>
            <p:nvPr/>
          </p:nvSpPr>
          <p:spPr bwMode="auto">
            <a:xfrm>
              <a:off x="1132" y="3415"/>
              <a:ext cx="30" cy="25"/>
            </a:xfrm>
            <a:custGeom>
              <a:avLst/>
              <a:gdLst>
                <a:gd name="T0" fmla="*/ 0 w 30"/>
                <a:gd name="T1" fmla="*/ 0 h 25"/>
                <a:gd name="T2" fmla="*/ 0 w 30"/>
                <a:gd name="T3" fmla="*/ 12 h 25"/>
                <a:gd name="T4" fmla="*/ 0 w 30"/>
                <a:gd name="T5" fmla="*/ 14 h 25"/>
                <a:gd name="T6" fmla="*/ 5 w 30"/>
                <a:gd name="T7" fmla="*/ 24 h 25"/>
                <a:gd name="T8" fmla="*/ 13 w 30"/>
                <a:gd name="T9" fmla="*/ 24 h 25"/>
                <a:gd name="T10" fmla="*/ 23 w 30"/>
                <a:gd name="T11" fmla="*/ 19 h 25"/>
                <a:gd name="T12" fmla="*/ 29 w 30"/>
                <a:gd name="T13" fmla="*/ 14 h 25"/>
                <a:gd name="T14" fmla="*/ 26 w 30"/>
                <a:gd name="T15" fmla="*/ 11 h 25"/>
                <a:gd name="T16" fmla="*/ 25 w 30"/>
                <a:gd name="T17" fmla="*/ 0 h 25"/>
                <a:gd name="T18" fmla="*/ 0 w 30"/>
                <a:gd name="T19" fmla="*/ 0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25"/>
                <a:gd name="T32" fmla="*/ 30 w 30"/>
                <a:gd name="T33" fmla="*/ 25 h 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25">
                  <a:moveTo>
                    <a:pt x="0" y="0"/>
                  </a:moveTo>
                  <a:lnTo>
                    <a:pt x="0" y="12"/>
                  </a:lnTo>
                  <a:lnTo>
                    <a:pt x="0" y="14"/>
                  </a:lnTo>
                  <a:lnTo>
                    <a:pt x="5" y="24"/>
                  </a:lnTo>
                  <a:lnTo>
                    <a:pt x="13" y="24"/>
                  </a:lnTo>
                  <a:lnTo>
                    <a:pt x="23" y="19"/>
                  </a:lnTo>
                  <a:lnTo>
                    <a:pt x="29" y="14"/>
                  </a:lnTo>
                  <a:lnTo>
                    <a:pt x="26" y="11"/>
                  </a:lnTo>
                  <a:lnTo>
                    <a:pt x="25" y="0"/>
                  </a:lnTo>
                  <a:lnTo>
                    <a:pt x="0" y="0"/>
                  </a:lnTo>
                </a:path>
              </a:pathLst>
            </a:custGeom>
            <a:solidFill>
              <a:srgbClr val="A0A0A0"/>
            </a:solidFill>
            <a:ln w="9525" cap="rnd">
              <a:noFill/>
              <a:round/>
              <a:headEnd type="none" w="sm" len="sm"/>
              <a:tailEnd type="none" w="sm" len="sm"/>
            </a:ln>
          </p:spPr>
          <p:txBody>
            <a:bodyPr/>
            <a:lstStyle/>
            <a:p>
              <a:endParaRPr lang="es-ES"/>
            </a:p>
          </p:txBody>
        </p:sp>
        <p:sp>
          <p:nvSpPr>
            <p:cNvPr id="85056" name="Freeform 610"/>
            <p:cNvSpPr>
              <a:spLocks/>
            </p:cNvSpPr>
            <p:nvPr/>
          </p:nvSpPr>
          <p:spPr bwMode="auto">
            <a:xfrm>
              <a:off x="1123" y="3343"/>
              <a:ext cx="42" cy="81"/>
            </a:xfrm>
            <a:custGeom>
              <a:avLst/>
              <a:gdLst>
                <a:gd name="T0" fmla="*/ 38 w 42"/>
                <a:gd name="T1" fmla="*/ 0 h 81"/>
                <a:gd name="T2" fmla="*/ 41 w 42"/>
                <a:gd name="T3" fmla="*/ 27 h 81"/>
                <a:gd name="T4" fmla="*/ 39 w 42"/>
                <a:gd name="T5" fmla="*/ 50 h 81"/>
                <a:gd name="T6" fmla="*/ 41 w 42"/>
                <a:gd name="T7" fmla="*/ 76 h 81"/>
                <a:gd name="T8" fmla="*/ 20 w 42"/>
                <a:gd name="T9" fmla="*/ 80 h 81"/>
                <a:gd name="T10" fmla="*/ 0 w 42"/>
                <a:gd name="T11" fmla="*/ 80 h 81"/>
                <a:gd name="T12" fmla="*/ 0 w 42"/>
                <a:gd name="T13" fmla="*/ 0 h 81"/>
                <a:gd name="T14" fmla="*/ 38 w 42"/>
                <a:gd name="T15" fmla="*/ 0 h 81"/>
                <a:gd name="T16" fmla="*/ 0 60000 65536"/>
                <a:gd name="T17" fmla="*/ 0 60000 65536"/>
                <a:gd name="T18" fmla="*/ 0 60000 65536"/>
                <a:gd name="T19" fmla="*/ 0 60000 65536"/>
                <a:gd name="T20" fmla="*/ 0 60000 65536"/>
                <a:gd name="T21" fmla="*/ 0 60000 65536"/>
                <a:gd name="T22" fmla="*/ 0 60000 65536"/>
                <a:gd name="T23" fmla="*/ 0 60000 65536"/>
                <a:gd name="T24" fmla="*/ 0 w 42"/>
                <a:gd name="T25" fmla="*/ 0 h 81"/>
                <a:gd name="T26" fmla="*/ 42 w 42"/>
                <a:gd name="T27" fmla="*/ 81 h 8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2" h="81">
                  <a:moveTo>
                    <a:pt x="38" y="0"/>
                  </a:moveTo>
                  <a:lnTo>
                    <a:pt x="41" y="27"/>
                  </a:lnTo>
                  <a:lnTo>
                    <a:pt x="39" y="50"/>
                  </a:lnTo>
                  <a:lnTo>
                    <a:pt x="41" y="76"/>
                  </a:lnTo>
                  <a:lnTo>
                    <a:pt x="20" y="80"/>
                  </a:lnTo>
                  <a:lnTo>
                    <a:pt x="0" y="80"/>
                  </a:lnTo>
                  <a:lnTo>
                    <a:pt x="0" y="0"/>
                  </a:lnTo>
                  <a:lnTo>
                    <a:pt x="38"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057" name="Freeform 611"/>
            <p:cNvSpPr>
              <a:spLocks/>
            </p:cNvSpPr>
            <p:nvPr/>
          </p:nvSpPr>
          <p:spPr bwMode="auto">
            <a:xfrm>
              <a:off x="1129" y="3346"/>
              <a:ext cx="33" cy="72"/>
            </a:xfrm>
            <a:custGeom>
              <a:avLst/>
              <a:gdLst>
                <a:gd name="T0" fmla="*/ 28 w 33"/>
                <a:gd name="T1" fmla="*/ 0 h 72"/>
                <a:gd name="T2" fmla="*/ 32 w 33"/>
                <a:gd name="T3" fmla="*/ 22 h 72"/>
                <a:gd name="T4" fmla="*/ 30 w 33"/>
                <a:gd name="T5" fmla="*/ 40 h 72"/>
                <a:gd name="T6" fmla="*/ 30 w 33"/>
                <a:gd name="T7" fmla="*/ 64 h 72"/>
                <a:gd name="T8" fmla="*/ 14 w 33"/>
                <a:gd name="T9" fmla="*/ 71 h 72"/>
                <a:gd name="T10" fmla="*/ 0 w 33"/>
                <a:gd name="T11" fmla="*/ 71 h 72"/>
                <a:gd name="T12" fmla="*/ 0 w 33"/>
                <a:gd name="T13" fmla="*/ 0 h 72"/>
                <a:gd name="T14" fmla="*/ 28 w 33"/>
                <a:gd name="T15" fmla="*/ 0 h 72"/>
                <a:gd name="T16" fmla="*/ 0 60000 65536"/>
                <a:gd name="T17" fmla="*/ 0 60000 65536"/>
                <a:gd name="T18" fmla="*/ 0 60000 65536"/>
                <a:gd name="T19" fmla="*/ 0 60000 65536"/>
                <a:gd name="T20" fmla="*/ 0 60000 65536"/>
                <a:gd name="T21" fmla="*/ 0 60000 65536"/>
                <a:gd name="T22" fmla="*/ 0 60000 65536"/>
                <a:gd name="T23" fmla="*/ 0 60000 65536"/>
                <a:gd name="T24" fmla="*/ 0 w 33"/>
                <a:gd name="T25" fmla="*/ 0 h 72"/>
                <a:gd name="T26" fmla="*/ 33 w 33"/>
                <a:gd name="T27" fmla="*/ 72 h 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3" h="72">
                  <a:moveTo>
                    <a:pt x="28" y="0"/>
                  </a:moveTo>
                  <a:lnTo>
                    <a:pt x="32" y="22"/>
                  </a:lnTo>
                  <a:lnTo>
                    <a:pt x="30" y="40"/>
                  </a:lnTo>
                  <a:lnTo>
                    <a:pt x="30" y="64"/>
                  </a:lnTo>
                  <a:lnTo>
                    <a:pt x="14" y="71"/>
                  </a:lnTo>
                  <a:lnTo>
                    <a:pt x="0" y="71"/>
                  </a:lnTo>
                  <a:lnTo>
                    <a:pt x="0" y="0"/>
                  </a:lnTo>
                  <a:lnTo>
                    <a:pt x="28" y="0"/>
                  </a:lnTo>
                </a:path>
              </a:pathLst>
            </a:custGeom>
            <a:solidFill>
              <a:srgbClr val="808080"/>
            </a:solidFill>
            <a:ln w="9525" cap="rnd">
              <a:noFill/>
              <a:round/>
              <a:headEnd type="none" w="sm" len="sm"/>
              <a:tailEnd type="none" w="sm" len="sm"/>
            </a:ln>
          </p:spPr>
          <p:txBody>
            <a:bodyPr/>
            <a:lstStyle/>
            <a:p>
              <a:endParaRPr lang="es-ES"/>
            </a:p>
          </p:txBody>
        </p:sp>
        <p:sp>
          <p:nvSpPr>
            <p:cNvPr id="85058" name="Freeform 612"/>
            <p:cNvSpPr>
              <a:spLocks/>
            </p:cNvSpPr>
            <p:nvPr/>
          </p:nvSpPr>
          <p:spPr bwMode="auto">
            <a:xfrm>
              <a:off x="1048" y="3424"/>
              <a:ext cx="97" cy="48"/>
            </a:xfrm>
            <a:custGeom>
              <a:avLst/>
              <a:gdLst>
                <a:gd name="T0" fmla="*/ 56 w 97"/>
                <a:gd name="T1" fmla="*/ 0 h 48"/>
                <a:gd name="T2" fmla="*/ 56 w 97"/>
                <a:gd name="T3" fmla="*/ 12 h 48"/>
                <a:gd name="T4" fmla="*/ 32 w 97"/>
                <a:gd name="T5" fmla="*/ 24 h 48"/>
                <a:gd name="T6" fmla="*/ 10 w 97"/>
                <a:gd name="T7" fmla="*/ 28 h 48"/>
                <a:gd name="T8" fmla="*/ 0 w 97"/>
                <a:gd name="T9" fmla="*/ 34 h 48"/>
                <a:gd name="T10" fmla="*/ 0 w 97"/>
                <a:gd name="T11" fmla="*/ 40 h 48"/>
                <a:gd name="T12" fmla="*/ 14 w 97"/>
                <a:gd name="T13" fmla="*/ 44 h 48"/>
                <a:gd name="T14" fmla="*/ 37 w 97"/>
                <a:gd name="T15" fmla="*/ 47 h 48"/>
                <a:gd name="T16" fmla="*/ 56 w 97"/>
                <a:gd name="T17" fmla="*/ 43 h 48"/>
                <a:gd name="T18" fmla="*/ 69 w 97"/>
                <a:gd name="T19" fmla="*/ 40 h 48"/>
                <a:gd name="T20" fmla="*/ 69 w 97"/>
                <a:gd name="T21" fmla="*/ 43 h 48"/>
                <a:gd name="T22" fmla="*/ 84 w 97"/>
                <a:gd name="T23" fmla="*/ 43 h 48"/>
                <a:gd name="T24" fmla="*/ 94 w 97"/>
                <a:gd name="T25" fmla="*/ 40 h 48"/>
                <a:gd name="T26" fmla="*/ 94 w 97"/>
                <a:gd name="T27" fmla="*/ 34 h 48"/>
                <a:gd name="T28" fmla="*/ 96 w 97"/>
                <a:gd name="T29" fmla="*/ 30 h 48"/>
                <a:gd name="T30" fmla="*/ 96 w 97"/>
                <a:gd name="T31" fmla="*/ 21 h 48"/>
                <a:gd name="T32" fmla="*/ 92 w 97"/>
                <a:gd name="T33" fmla="*/ 16 h 48"/>
                <a:gd name="T34" fmla="*/ 86 w 97"/>
                <a:gd name="T35" fmla="*/ 10 h 48"/>
                <a:gd name="T36" fmla="*/ 86 w 97"/>
                <a:gd name="T37" fmla="*/ 0 h 48"/>
                <a:gd name="T38" fmla="*/ 56 w 97"/>
                <a:gd name="T39" fmla="*/ 0 h 4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7"/>
                <a:gd name="T61" fmla="*/ 0 h 48"/>
                <a:gd name="T62" fmla="*/ 97 w 97"/>
                <a:gd name="T63" fmla="*/ 48 h 4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7" h="48">
                  <a:moveTo>
                    <a:pt x="56" y="0"/>
                  </a:moveTo>
                  <a:lnTo>
                    <a:pt x="56" y="12"/>
                  </a:lnTo>
                  <a:lnTo>
                    <a:pt x="32" y="24"/>
                  </a:lnTo>
                  <a:lnTo>
                    <a:pt x="10" y="28"/>
                  </a:lnTo>
                  <a:lnTo>
                    <a:pt x="0" y="34"/>
                  </a:lnTo>
                  <a:lnTo>
                    <a:pt x="0" y="40"/>
                  </a:lnTo>
                  <a:lnTo>
                    <a:pt x="14" y="44"/>
                  </a:lnTo>
                  <a:lnTo>
                    <a:pt x="37" y="47"/>
                  </a:lnTo>
                  <a:lnTo>
                    <a:pt x="56" y="43"/>
                  </a:lnTo>
                  <a:lnTo>
                    <a:pt x="69" y="40"/>
                  </a:lnTo>
                  <a:lnTo>
                    <a:pt x="69" y="43"/>
                  </a:lnTo>
                  <a:lnTo>
                    <a:pt x="84" y="43"/>
                  </a:lnTo>
                  <a:lnTo>
                    <a:pt x="94" y="40"/>
                  </a:lnTo>
                  <a:lnTo>
                    <a:pt x="94" y="34"/>
                  </a:lnTo>
                  <a:lnTo>
                    <a:pt x="96" y="30"/>
                  </a:lnTo>
                  <a:lnTo>
                    <a:pt x="96" y="21"/>
                  </a:lnTo>
                  <a:lnTo>
                    <a:pt x="92" y="16"/>
                  </a:lnTo>
                  <a:lnTo>
                    <a:pt x="86" y="10"/>
                  </a:lnTo>
                  <a:lnTo>
                    <a:pt x="86" y="0"/>
                  </a:lnTo>
                  <a:lnTo>
                    <a:pt x="56"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059" name="Freeform 613"/>
            <p:cNvSpPr>
              <a:spLocks/>
            </p:cNvSpPr>
            <p:nvPr/>
          </p:nvSpPr>
          <p:spPr bwMode="auto">
            <a:xfrm>
              <a:off x="1088" y="3442"/>
              <a:ext cx="26" cy="26"/>
            </a:xfrm>
            <a:custGeom>
              <a:avLst/>
              <a:gdLst>
                <a:gd name="T0" fmla="*/ 19 w 26"/>
                <a:gd name="T1" fmla="*/ 0 h 26"/>
                <a:gd name="T2" fmla="*/ 25 w 26"/>
                <a:gd name="T3" fmla="*/ 11 h 26"/>
                <a:gd name="T4" fmla="*/ 1 w 26"/>
                <a:gd name="T5" fmla="*/ 25 h 26"/>
                <a:gd name="T6" fmla="*/ 0 w 26"/>
                <a:gd name="T7" fmla="*/ 13 h 26"/>
                <a:gd name="T8" fmla="*/ 19 w 26"/>
                <a:gd name="T9" fmla="*/ 0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19" y="0"/>
                  </a:moveTo>
                  <a:lnTo>
                    <a:pt x="25" y="11"/>
                  </a:lnTo>
                  <a:lnTo>
                    <a:pt x="1" y="25"/>
                  </a:lnTo>
                  <a:lnTo>
                    <a:pt x="0" y="13"/>
                  </a:lnTo>
                  <a:lnTo>
                    <a:pt x="19" y="0"/>
                  </a:lnTo>
                </a:path>
              </a:pathLst>
            </a:custGeom>
            <a:solidFill>
              <a:srgbClr val="808080"/>
            </a:solidFill>
            <a:ln w="9525" cap="rnd">
              <a:noFill/>
              <a:round/>
              <a:headEnd type="none" w="sm" len="sm"/>
              <a:tailEnd type="none" w="sm" len="sm"/>
            </a:ln>
          </p:spPr>
          <p:txBody>
            <a:bodyPr/>
            <a:lstStyle/>
            <a:p>
              <a:endParaRPr lang="es-ES"/>
            </a:p>
          </p:txBody>
        </p:sp>
        <p:sp>
          <p:nvSpPr>
            <p:cNvPr id="85060" name="Freeform 614"/>
            <p:cNvSpPr>
              <a:spLocks/>
            </p:cNvSpPr>
            <p:nvPr/>
          </p:nvSpPr>
          <p:spPr bwMode="auto">
            <a:xfrm>
              <a:off x="1057" y="3442"/>
              <a:ext cx="88" cy="26"/>
            </a:xfrm>
            <a:custGeom>
              <a:avLst/>
              <a:gdLst>
                <a:gd name="T0" fmla="*/ 0 w 88"/>
                <a:gd name="T1" fmla="*/ 20 h 26"/>
                <a:gd name="T2" fmla="*/ 0 w 88"/>
                <a:gd name="T3" fmla="*/ 15 h 26"/>
                <a:gd name="T4" fmla="*/ 10 w 88"/>
                <a:gd name="T5" fmla="*/ 17 h 26"/>
                <a:gd name="T6" fmla="*/ 28 w 88"/>
                <a:gd name="T7" fmla="*/ 14 h 26"/>
                <a:gd name="T8" fmla="*/ 40 w 88"/>
                <a:gd name="T9" fmla="*/ 12 h 26"/>
                <a:gd name="T10" fmla="*/ 58 w 88"/>
                <a:gd name="T11" fmla="*/ 7 h 26"/>
                <a:gd name="T12" fmla="*/ 67 w 88"/>
                <a:gd name="T13" fmla="*/ 7 h 26"/>
                <a:gd name="T14" fmla="*/ 76 w 88"/>
                <a:gd name="T15" fmla="*/ 3 h 26"/>
                <a:gd name="T16" fmla="*/ 80 w 88"/>
                <a:gd name="T17" fmla="*/ 0 h 26"/>
                <a:gd name="T18" fmla="*/ 87 w 88"/>
                <a:gd name="T19" fmla="*/ 4 h 26"/>
                <a:gd name="T20" fmla="*/ 87 w 88"/>
                <a:gd name="T21" fmla="*/ 14 h 26"/>
                <a:gd name="T22" fmla="*/ 78 w 88"/>
                <a:gd name="T23" fmla="*/ 15 h 26"/>
                <a:gd name="T24" fmla="*/ 64 w 88"/>
                <a:gd name="T25" fmla="*/ 17 h 26"/>
                <a:gd name="T26" fmla="*/ 57 w 88"/>
                <a:gd name="T27" fmla="*/ 19 h 26"/>
                <a:gd name="T28" fmla="*/ 46 w 88"/>
                <a:gd name="T29" fmla="*/ 22 h 26"/>
                <a:gd name="T30" fmla="*/ 35 w 88"/>
                <a:gd name="T31" fmla="*/ 25 h 26"/>
                <a:gd name="T32" fmla="*/ 27 w 88"/>
                <a:gd name="T33" fmla="*/ 25 h 26"/>
                <a:gd name="T34" fmla="*/ 13 w 88"/>
                <a:gd name="T35" fmla="*/ 25 h 26"/>
                <a:gd name="T36" fmla="*/ 0 w 88"/>
                <a:gd name="T37" fmla="*/ 20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0" y="20"/>
                  </a:moveTo>
                  <a:lnTo>
                    <a:pt x="0" y="15"/>
                  </a:lnTo>
                  <a:lnTo>
                    <a:pt x="10" y="17"/>
                  </a:lnTo>
                  <a:lnTo>
                    <a:pt x="28" y="14"/>
                  </a:lnTo>
                  <a:lnTo>
                    <a:pt x="40" y="12"/>
                  </a:lnTo>
                  <a:lnTo>
                    <a:pt x="58" y="7"/>
                  </a:lnTo>
                  <a:lnTo>
                    <a:pt x="67" y="7"/>
                  </a:lnTo>
                  <a:lnTo>
                    <a:pt x="76" y="3"/>
                  </a:lnTo>
                  <a:lnTo>
                    <a:pt x="80" y="0"/>
                  </a:lnTo>
                  <a:lnTo>
                    <a:pt x="87" y="4"/>
                  </a:lnTo>
                  <a:lnTo>
                    <a:pt x="87" y="14"/>
                  </a:lnTo>
                  <a:lnTo>
                    <a:pt x="78" y="15"/>
                  </a:lnTo>
                  <a:lnTo>
                    <a:pt x="64" y="17"/>
                  </a:lnTo>
                  <a:lnTo>
                    <a:pt x="57" y="19"/>
                  </a:lnTo>
                  <a:lnTo>
                    <a:pt x="46" y="22"/>
                  </a:lnTo>
                  <a:lnTo>
                    <a:pt x="35" y="25"/>
                  </a:lnTo>
                  <a:lnTo>
                    <a:pt x="27" y="25"/>
                  </a:lnTo>
                  <a:lnTo>
                    <a:pt x="13" y="25"/>
                  </a:lnTo>
                  <a:lnTo>
                    <a:pt x="0" y="20"/>
                  </a:lnTo>
                </a:path>
              </a:pathLst>
            </a:custGeom>
            <a:solidFill>
              <a:srgbClr val="808080"/>
            </a:solidFill>
            <a:ln w="9525" cap="rnd">
              <a:noFill/>
              <a:round/>
              <a:headEnd type="none" w="sm" len="sm"/>
              <a:tailEnd type="none" w="sm" len="sm"/>
            </a:ln>
          </p:spPr>
          <p:txBody>
            <a:bodyPr/>
            <a:lstStyle/>
            <a:p>
              <a:endParaRPr lang="es-ES"/>
            </a:p>
          </p:txBody>
        </p:sp>
        <p:sp>
          <p:nvSpPr>
            <p:cNvPr id="85061" name="Freeform 615"/>
            <p:cNvSpPr>
              <a:spLocks/>
            </p:cNvSpPr>
            <p:nvPr/>
          </p:nvSpPr>
          <p:spPr bwMode="auto">
            <a:xfrm>
              <a:off x="1109" y="3424"/>
              <a:ext cx="29" cy="27"/>
            </a:xfrm>
            <a:custGeom>
              <a:avLst/>
              <a:gdLst>
                <a:gd name="T0" fmla="*/ 0 w 29"/>
                <a:gd name="T1" fmla="*/ 0 h 27"/>
                <a:gd name="T2" fmla="*/ 0 w 29"/>
                <a:gd name="T3" fmla="*/ 14 h 27"/>
                <a:gd name="T4" fmla="*/ 0 w 29"/>
                <a:gd name="T5" fmla="*/ 16 h 27"/>
                <a:gd name="T6" fmla="*/ 5 w 29"/>
                <a:gd name="T7" fmla="*/ 26 h 27"/>
                <a:gd name="T8" fmla="*/ 12 w 29"/>
                <a:gd name="T9" fmla="*/ 26 h 27"/>
                <a:gd name="T10" fmla="*/ 24 w 29"/>
                <a:gd name="T11" fmla="*/ 20 h 27"/>
                <a:gd name="T12" fmla="*/ 28 w 29"/>
                <a:gd name="T13" fmla="*/ 16 h 27"/>
                <a:gd name="T14" fmla="*/ 25 w 29"/>
                <a:gd name="T15" fmla="*/ 13 h 27"/>
                <a:gd name="T16" fmla="*/ 24 w 29"/>
                <a:gd name="T17" fmla="*/ 0 h 27"/>
                <a:gd name="T18" fmla="*/ 0 w 29"/>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27"/>
                <a:gd name="T32" fmla="*/ 29 w 29"/>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27">
                  <a:moveTo>
                    <a:pt x="0" y="0"/>
                  </a:moveTo>
                  <a:lnTo>
                    <a:pt x="0" y="14"/>
                  </a:lnTo>
                  <a:lnTo>
                    <a:pt x="0" y="16"/>
                  </a:lnTo>
                  <a:lnTo>
                    <a:pt x="5" y="26"/>
                  </a:lnTo>
                  <a:lnTo>
                    <a:pt x="12" y="26"/>
                  </a:lnTo>
                  <a:lnTo>
                    <a:pt x="24" y="20"/>
                  </a:lnTo>
                  <a:lnTo>
                    <a:pt x="28" y="16"/>
                  </a:lnTo>
                  <a:lnTo>
                    <a:pt x="25" y="13"/>
                  </a:lnTo>
                  <a:lnTo>
                    <a:pt x="24" y="0"/>
                  </a:lnTo>
                  <a:lnTo>
                    <a:pt x="0" y="0"/>
                  </a:lnTo>
                </a:path>
              </a:pathLst>
            </a:custGeom>
            <a:solidFill>
              <a:srgbClr val="A0A0A0"/>
            </a:solidFill>
            <a:ln w="9525" cap="rnd">
              <a:noFill/>
              <a:round/>
              <a:headEnd type="none" w="sm" len="sm"/>
              <a:tailEnd type="none" w="sm" len="sm"/>
            </a:ln>
          </p:spPr>
          <p:txBody>
            <a:bodyPr/>
            <a:lstStyle/>
            <a:p>
              <a:endParaRPr lang="es-ES"/>
            </a:p>
          </p:txBody>
        </p:sp>
        <p:sp>
          <p:nvSpPr>
            <p:cNvPr id="85062" name="Oval 616"/>
            <p:cNvSpPr>
              <a:spLocks noChangeArrowheads="1"/>
            </p:cNvSpPr>
            <p:nvPr/>
          </p:nvSpPr>
          <p:spPr bwMode="auto">
            <a:xfrm>
              <a:off x="1214" y="3412"/>
              <a:ext cx="113" cy="46"/>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85063" name="Rectangle 617"/>
            <p:cNvSpPr>
              <a:spLocks noChangeArrowheads="1"/>
            </p:cNvSpPr>
            <p:nvPr/>
          </p:nvSpPr>
          <p:spPr bwMode="auto">
            <a:xfrm>
              <a:off x="1262" y="3345"/>
              <a:ext cx="20" cy="85"/>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85064" name="Freeform 618"/>
            <p:cNvSpPr>
              <a:spLocks/>
            </p:cNvSpPr>
            <p:nvPr/>
          </p:nvSpPr>
          <p:spPr bwMode="auto">
            <a:xfrm>
              <a:off x="1228" y="2997"/>
              <a:ext cx="83" cy="92"/>
            </a:xfrm>
            <a:custGeom>
              <a:avLst/>
              <a:gdLst>
                <a:gd name="T0" fmla="*/ 23 w 83"/>
                <a:gd name="T1" fmla="*/ 6 h 92"/>
                <a:gd name="T2" fmla="*/ 19 w 83"/>
                <a:gd name="T3" fmla="*/ 9 h 92"/>
                <a:gd name="T4" fmla="*/ 16 w 83"/>
                <a:gd name="T5" fmla="*/ 11 h 92"/>
                <a:gd name="T6" fmla="*/ 12 w 83"/>
                <a:gd name="T7" fmla="*/ 16 h 92"/>
                <a:gd name="T8" fmla="*/ 8 w 83"/>
                <a:gd name="T9" fmla="*/ 23 h 92"/>
                <a:gd name="T10" fmla="*/ 7 w 83"/>
                <a:gd name="T11" fmla="*/ 27 h 92"/>
                <a:gd name="T12" fmla="*/ 7 w 83"/>
                <a:gd name="T13" fmla="*/ 30 h 92"/>
                <a:gd name="T14" fmla="*/ 8 w 83"/>
                <a:gd name="T15" fmla="*/ 34 h 92"/>
                <a:gd name="T16" fmla="*/ 6 w 83"/>
                <a:gd name="T17" fmla="*/ 38 h 92"/>
                <a:gd name="T18" fmla="*/ 1 w 83"/>
                <a:gd name="T19" fmla="*/ 44 h 92"/>
                <a:gd name="T20" fmla="*/ 0 w 83"/>
                <a:gd name="T21" fmla="*/ 50 h 92"/>
                <a:gd name="T22" fmla="*/ 0 w 83"/>
                <a:gd name="T23" fmla="*/ 53 h 92"/>
                <a:gd name="T24" fmla="*/ 0 w 83"/>
                <a:gd name="T25" fmla="*/ 56 h 92"/>
                <a:gd name="T26" fmla="*/ 1 w 83"/>
                <a:gd name="T27" fmla="*/ 58 h 92"/>
                <a:gd name="T28" fmla="*/ 5 w 83"/>
                <a:gd name="T29" fmla="*/ 58 h 92"/>
                <a:gd name="T30" fmla="*/ 6 w 83"/>
                <a:gd name="T31" fmla="*/ 59 h 92"/>
                <a:gd name="T32" fmla="*/ 6 w 83"/>
                <a:gd name="T33" fmla="*/ 62 h 92"/>
                <a:gd name="T34" fmla="*/ 5 w 83"/>
                <a:gd name="T35" fmla="*/ 66 h 92"/>
                <a:gd name="T36" fmla="*/ 7 w 83"/>
                <a:gd name="T37" fmla="*/ 69 h 92"/>
                <a:gd name="T38" fmla="*/ 6 w 83"/>
                <a:gd name="T39" fmla="*/ 71 h 92"/>
                <a:gd name="T40" fmla="*/ 8 w 83"/>
                <a:gd name="T41" fmla="*/ 73 h 92"/>
                <a:gd name="T42" fmla="*/ 9 w 83"/>
                <a:gd name="T43" fmla="*/ 75 h 92"/>
                <a:gd name="T44" fmla="*/ 10 w 83"/>
                <a:gd name="T45" fmla="*/ 79 h 92"/>
                <a:gd name="T46" fmla="*/ 13 w 83"/>
                <a:gd name="T47" fmla="*/ 83 h 92"/>
                <a:gd name="T48" fmla="*/ 17 w 83"/>
                <a:gd name="T49" fmla="*/ 84 h 92"/>
                <a:gd name="T50" fmla="*/ 20 w 83"/>
                <a:gd name="T51" fmla="*/ 84 h 92"/>
                <a:gd name="T52" fmla="*/ 23 w 83"/>
                <a:gd name="T53" fmla="*/ 84 h 92"/>
                <a:gd name="T54" fmla="*/ 28 w 83"/>
                <a:gd name="T55" fmla="*/ 84 h 92"/>
                <a:gd name="T56" fmla="*/ 27 w 83"/>
                <a:gd name="T57" fmla="*/ 91 h 92"/>
                <a:gd name="T58" fmla="*/ 71 w 83"/>
                <a:gd name="T59" fmla="*/ 76 h 92"/>
                <a:gd name="T60" fmla="*/ 67 w 83"/>
                <a:gd name="T61" fmla="*/ 69 h 92"/>
                <a:gd name="T62" fmla="*/ 69 w 83"/>
                <a:gd name="T63" fmla="*/ 62 h 92"/>
                <a:gd name="T64" fmla="*/ 82 w 83"/>
                <a:gd name="T65" fmla="*/ 50 h 92"/>
                <a:gd name="T66" fmla="*/ 82 w 83"/>
                <a:gd name="T67" fmla="*/ 20 h 92"/>
                <a:gd name="T68" fmla="*/ 72 w 83"/>
                <a:gd name="T69" fmla="*/ 11 h 92"/>
                <a:gd name="T70" fmla="*/ 62 w 83"/>
                <a:gd name="T71" fmla="*/ 7 h 92"/>
                <a:gd name="T72" fmla="*/ 56 w 83"/>
                <a:gd name="T73" fmla="*/ 0 h 92"/>
                <a:gd name="T74" fmla="*/ 48 w 83"/>
                <a:gd name="T75" fmla="*/ 0 h 92"/>
                <a:gd name="T76" fmla="*/ 38 w 83"/>
                <a:gd name="T77" fmla="*/ 0 h 92"/>
                <a:gd name="T78" fmla="*/ 29 w 83"/>
                <a:gd name="T79" fmla="*/ 3 h 92"/>
                <a:gd name="T80" fmla="*/ 23 w 83"/>
                <a:gd name="T81" fmla="*/ 6 h 9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3"/>
                <a:gd name="T124" fmla="*/ 0 h 92"/>
                <a:gd name="T125" fmla="*/ 83 w 83"/>
                <a:gd name="T126" fmla="*/ 92 h 9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3" h="92">
                  <a:moveTo>
                    <a:pt x="23" y="6"/>
                  </a:moveTo>
                  <a:lnTo>
                    <a:pt x="19" y="9"/>
                  </a:lnTo>
                  <a:lnTo>
                    <a:pt x="16" y="11"/>
                  </a:lnTo>
                  <a:lnTo>
                    <a:pt x="12" y="16"/>
                  </a:lnTo>
                  <a:lnTo>
                    <a:pt x="8" y="23"/>
                  </a:lnTo>
                  <a:lnTo>
                    <a:pt x="7" y="27"/>
                  </a:lnTo>
                  <a:lnTo>
                    <a:pt x="7" y="30"/>
                  </a:lnTo>
                  <a:lnTo>
                    <a:pt x="8" y="34"/>
                  </a:lnTo>
                  <a:lnTo>
                    <a:pt x="6" y="38"/>
                  </a:lnTo>
                  <a:lnTo>
                    <a:pt x="1" y="44"/>
                  </a:lnTo>
                  <a:lnTo>
                    <a:pt x="0" y="50"/>
                  </a:lnTo>
                  <a:lnTo>
                    <a:pt x="0" y="53"/>
                  </a:lnTo>
                  <a:lnTo>
                    <a:pt x="0" y="56"/>
                  </a:lnTo>
                  <a:lnTo>
                    <a:pt x="1" y="58"/>
                  </a:lnTo>
                  <a:lnTo>
                    <a:pt x="5" y="58"/>
                  </a:lnTo>
                  <a:lnTo>
                    <a:pt x="6" y="59"/>
                  </a:lnTo>
                  <a:lnTo>
                    <a:pt x="6" y="62"/>
                  </a:lnTo>
                  <a:lnTo>
                    <a:pt x="5" y="66"/>
                  </a:lnTo>
                  <a:lnTo>
                    <a:pt x="7" y="69"/>
                  </a:lnTo>
                  <a:lnTo>
                    <a:pt x="6" y="71"/>
                  </a:lnTo>
                  <a:lnTo>
                    <a:pt x="8" y="73"/>
                  </a:lnTo>
                  <a:lnTo>
                    <a:pt x="9" y="75"/>
                  </a:lnTo>
                  <a:lnTo>
                    <a:pt x="10" y="79"/>
                  </a:lnTo>
                  <a:lnTo>
                    <a:pt x="13" y="83"/>
                  </a:lnTo>
                  <a:lnTo>
                    <a:pt x="17" y="84"/>
                  </a:lnTo>
                  <a:lnTo>
                    <a:pt x="20" y="84"/>
                  </a:lnTo>
                  <a:lnTo>
                    <a:pt x="23" y="84"/>
                  </a:lnTo>
                  <a:lnTo>
                    <a:pt x="28" y="84"/>
                  </a:lnTo>
                  <a:lnTo>
                    <a:pt x="27" y="91"/>
                  </a:lnTo>
                  <a:lnTo>
                    <a:pt x="71" y="76"/>
                  </a:lnTo>
                  <a:lnTo>
                    <a:pt x="67" y="69"/>
                  </a:lnTo>
                  <a:lnTo>
                    <a:pt x="69" y="62"/>
                  </a:lnTo>
                  <a:lnTo>
                    <a:pt x="82" y="50"/>
                  </a:lnTo>
                  <a:lnTo>
                    <a:pt x="82" y="20"/>
                  </a:lnTo>
                  <a:lnTo>
                    <a:pt x="72" y="11"/>
                  </a:lnTo>
                  <a:lnTo>
                    <a:pt x="62" y="7"/>
                  </a:lnTo>
                  <a:lnTo>
                    <a:pt x="56" y="0"/>
                  </a:lnTo>
                  <a:lnTo>
                    <a:pt x="48" y="0"/>
                  </a:lnTo>
                  <a:lnTo>
                    <a:pt x="38" y="0"/>
                  </a:lnTo>
                  <a:lnTo>
                    <a:pt x="29" y="3"/>
                  </a:lnTo>
                  <a:lnTo>
                    <a:pt x="23" y="6"/>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5065" name="Freeform 619"/>
            <p:cNvSpPr>
              <a:spLocks/>
            </p:cNvSpPr>
            <p:nvPr/>
          </p:nvSpPr>
          <p:spPr bwMode="auto">
            <a:xfrm>
              <a:off x="1245" y="2992"/>
              <a:ext cx="69" cy="66"/>
            </a:xfrm>
            <a:custGeom>
              <a:avLst/>
              <a:gdLst>
                <a:gd name="T0" fmla="*/ 11 w 69"/>
                <a:gd name="T1" fmla="*/ 12 h 66"/>
                <a:gd name="T2" fmla="*/ 13 w 69"/>
                <a:gd name="T3" fmla="*/ 14 h 66"/>
                <a:gd name="T4" fmla="*/ 17 w 69"/>
                <a:gd name="T5" fmla="*/ 15 h 66"/>
                <a:gd name="T6" fmla="*/ 21 w 69"/>
                <a:gd name="T7" fmla="*/ 20 h 66"/>
                <a:gd name="T8" fmla="*/ 21 w 69"/>
                <a:gd name="T9" fmla="*/ 24 h 66"/>
                <a:gd name="T10" fmla="*/ 20 w 69"/>
                <a:gd name="T11" fmla="*/ 26 h 66"/>
                <a:gd name="T12" fmla="*/ 17 w 69"/>
                <a:gd name="T13" fmla="*/ 33 h 66"/>
                <a:gd name="T14" fmla="*/ 17 w 69"/>
                <a:gd name="T15" fmla="*/ 35 h 66"/>
                <a:gd name="T16" fmla="*/ 19 w 69"/>
                <a:gd name="T17" fmla="*/ 41 h 66"/>
                <a:gd name="T18" fmla="*/ 24 w 69"/>
                <a:gd name="T19" fmla="*/ 41 h 66"/>
                <a:gd name="T20" fmla="*/ 24 w 69"/>
                <a:gd name="T21" fmla="*/ 35 h 66"/>
                <a:gd name="T22" fmla="*/ 26 w 69"/>
                <a:gd name="T23" fmla="*/ 33 h 66"/>
                <a:gd name="T24" fmla="*/ 31 w 69"/>
                <a:gd name="T25" fmla="*/ 33 h 66"/>
                <a:gd name="T26" fmla="*/ 36 w 69"/>
                <a:gd name="T27" fmla="*/ 34 h 66"/>
                <a:gd name="T28" fmla="*/ 38 w 69"/>
                <a:gd name="T29" fmla="*/ 37 h 66"/>
                <a:gd name="T30" fmla="*/ 40 w 69"/>
                <a:gd name="T31" fmla="*/ 43 h 66"/>
                <a:gd name="T32" fmla="*/ 38 w 69"/>
                <a:gd name="T33" fmla="*/ 49 h 66"/>
                <a:gd name="T34" fmla="*/ 38 w 69"/>
                <a:gd name="T35" fmla="*/ 51 h 66"/>
                <a:gd name="T36" fmla="*/ 38 w 69"/>
                <a:gd name="T37" fmla="*/ 53 h 66"/>
                <a:gd name="T38" fmla="*/ 43 w 69"/>
                <a:gd name="T39" fmla="*/ 59 h 66"/>
                <a:gd name="T40" fmla="*/ 44 w 69"/>
                <a:gd name="T41" fmla="*/ 60 h 66"/>
                <a:gd name="T42" fmla="*/ 51 w 69"/>
                <a:gd name="T43" fmla="*/ 65 h 66"/>
                <a:gd name="T44" fmla="*/ 63 w 69"/>
                <a:gd name="T45" fmla="*/ 52 h 66"/>
                <a:gd name="T46" fmla="*/ 66 w 69"/>
                <a:gd name="T47" fmla="*/ 42 h 66"/>
                <a:gd name="T48" fmla="*/ 68 w 69"/>
                <a:gd name="T49" fmla="*/ 26 h 66"/>
                <a:gd name="T50" fmla="*/ 66 w 69"/>
                <a:gd name="T51" fmla="*/ 17 h 66"/>
                <a:gd name="T52" fmla="*/ 62 w 69"/>
                <a:gd name="T53" fmla="*/ 9 h 66"/>
                <a:gd name="T54" fmla="*/ 59 w 69"/>
                <a:gd name="T55" fmla="*/ 4 h 66"/>
                <a:gd name="T56" fmla="*/ 53 w 69"/>
                <a:gd name="T57" fmla="*/ 1 h 66"/>
                <a:gd name="T58" fmla="*/ 46 w 69"/>
                <a:gd name="T59" fmla="*/ 0 h 66"/>
                <a:gd name="T60" fmla="*/ 28 w 69"/>
                <a:gd name="T61" fmla="*/ 0 h 66"/>
                <a:gd name="T62" fmla="*/ 17 w 69"/>
                <a:gd name="T63" fmla="*/ 0 h 66"/>
                <a:gd name="T64" fmla="*/ 6 w 69"/>
                <a:gd name="T65" fmla="*/ 2 h 66"/>
                <a:gd name="T66" fmla="*/ 0 w 69"/>
                <a:gd name="T67" fmla="*/ 7 h 66"/>
                <a:gd name="T68" fmla="*/ 0 w 69"/>
                <a:gd name="T69" fmla="*/ 11 h 66"/>
                <a:gd name="T70" fmla="*/ 2 w 69"/>
                <a:gd name="T71" fmla="*/ 14 h 66"/>
                <a:gd name="T72" fmla="*/ 11 w 69"/>
                <a:gd name="T73" fmla="*/ 12 h 6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9"/>
                <a:gd name="T112" fmla="*/ 0 h 66"/>
                <a:gd name="T113" fmla="*/ 69 w 69"/>
                <a:gd name="T114" fmla="*/ 66 h 6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9" h="66">
                  <a:moveTo>
                    <a:pt x="11" y="12"/>
                  </a:moveTo>
                  <a:lnTo>
                    <a:pt x="13" y="14"/>
                  </a:lnTo>
                  <a:lnTo>
                    <a:pt x="17" y="15"/>
                  </a:lnTo>
                  <a:lnTo>
                    <a:pt x="21" y="20"/>
                  </a:lnTo>
                  <a:lnTo>
                    <a:pt x="21" y="24"/>
                  </a:lnTo>
                  <a:lnTo>
                    <a:pt x="20" y="26"/>
                  </a:lnTo>
                  <a:lnTo>
                    <a:pt x="17" y="33"/>
                  </a:lnTo>
                  <a:lnTo>
                    <a:pt x="17" y="35"/>
                  </a:lnTo>
                  <a:lnTo>
                    <a:pt x="19" y="41"/>
                  </a:lnTo>
                  <a:lnTo>
                    <a:pt x="24" y="41"/>
                  </a:lnTo>
                  <a:lnTo>
                    <a:pt x="24" y="35"/>
                  </a:lnTo>
                  <a:lnTo>
                    <a:pt x="26" y="33"/>
                  </a:lnTo>
                  <a:lnTo>
                    <a:pt x="31" y="33"/>
                  </a:lnTo>
                  <a:lnTo>
                    <a:pt x="36" y="34"/>
                  </a:lnTo>
                  <a:lnTo>
                    <a:pt x="38" y="37"/>
                  </a:lnTo>
                  <a:lnTo>
                    <a:pt x="40" y="43"/>
                  </a:lnTo>
                  <a:lnTo>
                    <a:pt x="38" y="49"/>
                  </a:lnTo>
                  <a:lnTo>
                    <a:pt x="38" y="51"/>
                  </a:lnTo>
                  <a:lnTo>
                    <a:pt x="38" y="53"/>
                  </a:lnTo>
                  <a:lnTo>
                    <a:pt x="43" y="59"/>
                  </a:lnTo>
                  <a:lnTo>
                    <a:pt x="44" y="60"/>
                  </a:lnTo>
                  <a:lnTo>
                    <a:pt x="51" y="65"/>
                  </a:lnTo>
                  <a:lnTo>
                    <a:pt x="63" y="52"/>
                  </a:lnTo>
                  <a:lnTo>
                    <a:pt x="66" y="42"/>
                  </a:lnTo>
                  <a:lnTo>
                    <a:pt x="68" y="26"/>
                  </a:lnTo>
                  <a:lnTo>
                    <a:pt x="66" y="17"/>
                  </a:lnTo>
                  <a:lnTo>
                    <a:pt x="62" y="9"/>
                  </a:lnTo>
                  <a:lnTo>
                    <a:pt x="59" y="4"/>
                  </a:lnTo>
                  <a:lnTo>
                    <a:pt x="53" y="1"/>
                  </a:lnTo>
                  <a:lnTo>
                    <a:pt x="46" y="0"/>
                  </a:lnTo>
                  <a:lnTo>
                    <a:pt x="28" y="0"/>
                  </a:lnTo>
                  <a:lnTo>
                    <a:pt x="17" y="0"/>
                  </a:lnTo>
                  <a:lnTo>
                    <a:pt x="6" y="2"/>
                  </a:lnTo>
                  <a:lnTo>
                    <a:pt x="0" y="7"/>
                  </a:lnTo>
                  <a:lnTo>
                    <a:pt x="0" y="11"/>
                  </a:lnTo>
                  <a:lnTo>
                    <a:pt x="2" y="14"/>
                  </a:lnTo>
                  <a:lnTo>
                    <a:pt x="11" y="12"/>
                  </a:lnTo>
                </a:path>
              </a:pathLst>
            </a:custGeom>
            <a:solidFill>
              <a:srgbClr val="402000"/>
            </a:solidFill>
            <a:ln w="9525" cap="rnd">
              <a:noFill/>
              <a:round/>
              <a:headEnd type="none" w="sm" len="sm"/>
              <a:tailEnd type="none" w="sm" len="sm"/>
            </a:ln>
          </p:spPr>
          <p:txBody>
            <a:bodyPr/>
            <a:lstStyle/>
            <a:p>
              <a:endParaRPr lang="es-ES"/>
            </a:p>
          </p:txBody>
        </p:sp>
        <p:sp>
          <p:nvSpPr>
            <p:cNvPr id="85066" name="Freeform 620"/>
            <p:cNvSpPr>
              <a:spLocks/>
            </p:cNvSpPr>
            <p:nvPr/>
          </p:nvSpPr>
          <p:spPr bwMode="auto">
            <a:xfrm>
              <a:off x="1251" y="2996"/>
              <a:ext cx="63" cy="62"/>
            </a:xfrm>
            <a:custGeom>
              <a:avLst/>
              <a:gdLst>
                <a:gd name="T0" fmla="*/ 0 w 63"/>
                <a:gd name="T1" fmla="*/ 5 h 62"/>
                <a:gd name="T2" fmla="*/ 4 w 63"/>
                <a:gd name="T3" fmla="*/ 10 h 62"/>
                <a:gd name="T4" fmla="*/ 17 w 63"/>
                <a:gd name="T5" fmla="*/ 9 h 62"/>
                <a:gd name="T6" fmla="*/ 26 w 63"/>
                <a:gd name="T7" fmla="*/ 6 h 62"/>
                <a:gd name="T8" fmla="*/ 24 w 63"/>
                <a:gd name="T9" fmla="*/ 9 h 62"/>
                <a:gd name="T10" fmla="*/ 17 w 63"/>
                <a:gd name="T11" fmla="*/ 10 h 62"/>
                <a:gd name="T12" fmla="*/ 21 w 63"/>
                <a:gd name="T13" fmla="*/ 13 h 62"/>
                <a:gd name="T14" fmla="*/ 25 w 63"/>
                <a:gd name="T15" fmla="*/ 10 h 62"/>
                <a:gd name="T16" fmla="*/ 31 w 63"/>
                <a:gd name="T17" fmla="*/ 10 h 62"/>
                <a:gd name="T18" fmla="*/ 23 w 63"/>
                <a:gd name="T19" fmla="*/ 13 h 62"/>
                <a:gd name="T20" fmla="*/ 23 w 63"/>
                <a:gd name="T21" fmla="*/ 15 h 62"/>
                <a:gd name="T22" fmla="*/ 29 w 63"/>
                <a:gd name="T23" fmla="*/ 15 h 62"/>
                <a:gd name="T24" fmla="*/ 23 w 63"/>
                <a:gd name="T25" fmla="*/ 19 h 62"/>
                <a:gd name="T26" fmla="*/ 21 w 63"/>
                <a:gd name="T27" fmla="*/ 22 h 62"/>
                <a:gd name="T28" fmla="*/ 27 w 63"/>
                <a:gd name="T29" fmla="*/ 21 h 62"/>
                <a:gd name="T30" fmla="*/ 24 w 63"/>
                <a:gd name="T31" fmla="*/ 22 h 62"/>
                <a:gd name="T32" fmla="*/ 17 w 63"/>
                <a:gd name="T33" fmla="*/ 26 h 62"/>
                <a:gd name="T34" fmla="*/ 21 w 63"/>
                <a:gd name="T35" fmla="*/ 27 h 62"/>
                <a:gd name="T36" fmla="*/ 28 w 63"/>
                <a:gd name="T37" fmla="*/ 23 h 62"/>
                <a:gd name="T38" fmla="*/ 17 w 63"/>
                <a:gd name="T39" fmla="*/ 28 h 62"/>
                <a:gd name="T40" fmla="*/ 17 w 63"/>
                <a:gd name="T41" fmla="*/ 31 h 62"/>
                <a:gd name="T42" fmla="*/ 23 w 63"/>
                <a:gd name="T43" fmla="*/ 29 h 62"/>
                <a:gd name="T44" fmla="*/ 33 w 63"/>
                <a:gd name="T45" fmla="*/ 29 h 62"/>
                <a:gd name="T46" fmla="*/ 47 w 63"/>
                <a:gd name="T47" fmla="*/ 28 h 62"/>
                <a:gd name="T48" fmla="*/ 35 w 63"/>
                <a:gd name="T49" fmla="*/ 31 h 62"/>
                <a:gd name="T50" fmla="*/ 41 w 63"/>
                <a:gd name="T51" fmla="*/ 31 h 62"/>
                <a:gd name="T52" fmla="*/ 50 w 63"/>
                <a:gd name="T53" fmla="*/ 29 h 62"/>
                <a:gd name="T54" fmla="*/ 40 w 63"/>
                <a:gd name="T55" fmla="*/ 36 h 62"/>
                <a:gd name="T56" fmla="*/ 41 w 63"/>
                <a:gd name="T57" fmla="*/ 38 h 62"/>
                <a:gd name="T58" fmla="*/ 43 w 63"/>
                <a:gd name="T59" fmla="*/ 38 h 62"/>
                <a:gd name="T60" fmla="*/ 36 w 63"/>
                <a:gd name="T61" fmla="*/ 40 h 62"/>
                <a:gd name="T62" fmla="*/ 41 w 63"/>
                <a:gd name="T63" fmla="*/ 44 h 62"/>
                <a:gd name="T64" fmla="*/ 41 w 63"/>
                <a:gd name="T65" fmla="*/ 46 h 62"/>
                <a:gd name="T66" fmla="*/ 36 w 63"/>
                <a:gd name="T67" fmla="*/ 49 h 62"/>
                <a:gd name="T68" fmla="*/ 41 w 63"/>
                <a:gd name="T69" fmla="*/ 49 h 62"/>
                <a:gd name="T70" fmla="*/ 48 w 63"/>
                <a:gd name="T71" fmla="*/ 41 h 62"/>
                <a:gd name="T72" fmla="*/ 43 w 63"/>
                <a:gd name="T73" fmla="*/ 49 h 62"/>
                <a:gd name="T74" fmla="*/ 41 w 63"/>
                <a:gd name="T75" fmla="*/ 58 h 62"/>
                <a:gd name="T76" fmla="*/ 48 w 63"/>
                <a:gd name="T77" fmla="*/ 49 h 62"/>
                <a:gd name="T78" fmla="*/ 49 w 63"/>
                <a:gd name="T79" fmla="*/ 53 h 62"/>
                <a:gd name="T80" fmla="*/ 44 w 63"/>
                <a:gd name="T81" fmla="*/ 59 h 62"/>
                <a:gd name="T82" fmla="*/ 52 w 63"/>
                <a:gd name="T83" fmla="*/ 54 h 62"/>
                <a:gd name="T84" fmla="*/ 59 w 63"/>
                <a:gd name="T85" fmla="*/ 42 h 62"/>
                <a:gd name="T86" fmla="*/ 62 w 63"/>
                <a:gd name="T87" fmla="*/ 27 h 62"/>
                <a:gd name="T88" fmla="*/ 57 w 63"/>
                <a:gd name="T89" fmla="*/ 20 h 62"/>
                <a:gd name="T90" fmla="*/ 41 w 63"/>
                <a:gd name="T91" fmla="*/ 23 h 62"/>
                <a:gd name="T92" fmla="*/ 53 w 63"/>
                <a:gd name="T93" fmla="*/ 20 h 62"/>
                <a:gd name="T94" fmla="*/ 59 w 63"/>
                <a:gd name="T95" fmla="*/ 12 h 62"/>
                <a:gd name="T96" fmla="*/ 48 w 63"/>
                <a:gd name="T97" fmla="*/ 10 h 62"/>
                <a:gd name="T98" fmla="*/ 48 w 63"/>
                <a:gd name="T99" fmla="*/ 9 h 62"/>
                <a:gd name="T100" fmla="*/ 49 w 63"/>
                <a:gd name="T101" fmla="*/ 1 h 62"/>
                <a:gd name="T102" fmla="*/ 36 w 63"/>
                <a:gd name="T103" fmla="*/ 0 h 62"/>
                <a:gd name="T104" fmla="*/ 13 w 63"/>
                <a:gd name="T105" fmla="*/ 0 h 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3"/>
                <a:gd name="T160" fmla="*/ 0 h 62"/>
                <a:gd name="T161" fmla="*/ 63 w 63"/>
                <a:gd name="T162" fmla="*/ 62 h 6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3" h="62">
                  <a:moveTo>
                    <a:pt x="1" y="3"/>
                  </a:moveTo>
                  <a:lnTo>
                    <a:pt x="0" y="5"/>
                  </a:lnTo>
                  <a:lnTo>
                    <a:pt x="0" y="10"/>
                  </a:lnTo>
                  <a:lnTo>
                    <a:pt x="4" y="10"/>
                  </a:lnTo>
                  <a:lnTo>
                    <a:pt x="13" y="10"/>
                  </a:lnTo>
                  <a:lnTo>
                    <a:pt x="17" y="9"/>
                  </a:lnTo>
                  <a:lnTo>
                    <a:pt x="23" y="7"/>
                  </a:lnTo>
                  <a:lnTo>
                    <a:pt x="26" y="6"/>
                  </a:lnTo>
                  <a:lnTo>
                    <a:pt x="32" y="7"/>
                  </a:lnTo>
                  <a:lnTo>
                    <a:pt x="24" y="9"/>
                  </a:lnTo>
                  <a:lnTo>
                    <a:pt x="21" y="10"/>
                  </a:lnTo>
                  <a:lnTo>
                    <a:pt x="17" y="10"/>
                  </a:lnTo>
                  <a:lnTo>
                    <a:pt x="19" y="11"/>
                  </a:lnTo>
                  <a:lnTo>
                    <a:pt x="21" y="13"/>
                  </a:lnTo>
                  <a:lnTo>
                    <a:pt x="23" y="11"/>
                  </a:lnTo>
                  <a:lnTo>
                    <a:pt x="25" y="10"/>
                  </a:lnTo>
                  <a:lnTo>
                    <a:pt x="29" y="10"/>
                  </a:lnTo>
                  <a:lnTo>
                    <a:pt x="31" y="10"/>
                  </a:lnTo>
                  <a:lnTo>
                    <a:pt x="26" y="12"/>
                  </a:lnTo>
                  <a:lnTo>
                    <a:pt x="23" y="13"/>
                  </a:lnTo>
                  <a:lnTo>
                    <a:pt x="22" y="15"/>
                  </a:lnTo>
                  <a:lnTo>
                    <a:pt x="23" y="15"/>
                  </a:lnTo>
                  <a:lnTo>
                    <a:pt x="26" y="15"/>
                  </a:lnTo>
                  <a:lnTo>
                    <a:pt x="29" y="15"/>
                  </a:lnTo>
                  <a:lnTo>
                    <a:pt x="24" y="17"/>
                  </a:lnTo>
                  <a:lnTo>
                    <a:pt x="23" y="19"/>
                  </a:lnTo>
                  <a:lnTo>
                    <a:pt x="22" y="21"/>
                  </a:lnTo>
                  <a:lnTo>
                    <a:pt x="21" y="22"/>
                  </a:lnTo>
                  <a:lnTo>
                    <a:pt x="24" y="21"/>
                  </a:lnTo>
                  <a:lnTo>
                    <a:pt x="27" y="21"/>
                  </a:lnTo>
                  <a:lnTo>
                    <a:pt x="32" y="20"/>
                  </a:lnTo>
                  <a:lnTo>
                    <a:pt x="24" y="22"/>
                  </a:lnTo>
                  <a:lnTo>
                    <a:pt x="21" y="23"/>
                  </a:lnTo>
                  <a:lnTo>
                    <a:pt x="17" y="26"/>
                  </a:lnTo>
                  <a:lnTo>
                    <a:pt x="17" y="28"/>
                  </a:lnTo>
                  <a:lnTo>
                    <a:pt x="21" y="27"/>
                  </a:lnTo>
                  <a:lnTo>
                    <a:pt x="25" y="23"/>
                  </a:lnTo>
                  <a:lnTo>
                    <a:pt x="28" y="23"/>
                  </a:lnTo>
                  <a:lnTo>
                    <a:pt x="23" y="27"/>
                  </a:lnTo>
                  <a:lnTo>
                    <a:pt x="17" y="28"/>
                  </a:lnTo>
                  <a:lnTo>
                    <a:pt x="17" y="30"/>
                  </a:lnTo>
                  <a:lnTo>
                    <a:pt x="17" y="31"/>
                  </a:lnTo>
                  <a:lnTo>
                    <a:pt x="21" y="30"/>
                  </a:lnTo>
                  <a:lnTo>
                    <a:pt x="23" y="29"/>
                  </a:lnTo>
                  <a:lnTo>
                    <a:pt x="29" y="29"/>
                  </a:lnTo>
                  <a:lnTo>
                    <a:pt x="33" y="29"/>
                  </a:lnTo>
                  <a:lnTo>
                    <a:pt x="39" y="29"/>
                  </a:lnTo>
                  <a:lnTo>
                    <a:pt x="47" y="28"/>
                  </a:lnTo>
                  <a:lnTo>
                    <a:pt x="41" y="30"/>
                  </a:lnTo>
                  <a:lnTo>
                    <a:pt x="35" y="31"/>
                  </a:lnTo>
                  <a:lnTo>
                    <a:pt x="36" y="33"/>
                  </a:lnTo>
                  <a:lnTo>
                    <a:pt x="41" y="31"/>
                  </a:lnTo>
                  <a:lnTo>
                    <a:pt x="47" y="31"/>
                  </a:lnTo>
                  <a:lnTo>
                    <a:pt x="50" y="29"/>
                  </a:lnTo>
                  <a:lnTo>
                    <a:pt x="44" y="33"/>
                  </a:lnTo>
                  <a:lnTo>
                    <a:pt x="40" y="36"/>
                  </a:lnTo>
                  <a:lnTo>
                    <a:pt x="36" y="38"/>
                  </a:lnTo>
                  <a:lnTo>
                    <a:pt x="41" y="38"/>
                  </a:lnTo>
                  <a:lnTo>
                    <a:pt x="47" y="38"/>
                  </a:lnTo>
                  <a:lnTo>
                    <a:pt x="43" y="38"/>
                  </a:lnTo>
                  <a:lnTo>
                    <a:pt x="39" y="39"/>
                  </a:lnTo>
                  <a:lnTo>
                    <a:pt x="36" y="40"/>
                  </a:lnTo>
                  <a:lnTo>
                    <a:pt x="36" y="46"/>
                  </a:lnTo>
                  <a:lnTo>
                    <a:pt x="41" y="44"/>
                  </a:lnTo>
                  <a:lnTo>
                    <a:pt x="45" y="42"/>
                  </a:lnTo>
                  <a:lnTo>
                    <a:pt x="41" y="46"/>
                  </a:lnTo>
                  <a:lnTo>
                    <a:pt x="36" y="48"/>
                  </a:lnTo>
                  <a:lnTo>
                    <a:pt x="36" y="49"/>
                  </a:lnTo>
                  <a:lnTo>
                    <a:pt x="39" y="54"/>
                  </a:lnTo>
                  <a:lnTo>
                    <a:pt x="41" y="49"/>
                  </a:lnTo>
                  <a:lnTo>
                    <a:pt x="45" y="46"/>
                  </a:lnTo>
                  <a:lnTo>
                    <a:pt x="48" y="41"/>
                  </a:lnTo>
                  <a:lnTo>
                    <a:pt x="45" y="48"/>
                  </a:lnTo>
                  <a:lnTo>
                    <a:pt x="43" y="49"/>
                  </a:lnTo>
                  <a:lnTo>
                    <a:pt x="40" y="54"/>
                  </a:lnTo>
                  <a:lnTo>
                    <a:pt x="41" y="58"/>
                  </a:lnTo>
                  <a:lnTo>
                    <a:pt x="47" y="54"/>
                  </a:lnTo>
                  <a:lnTo>
                    <a:pt x="48" y="49"/>
                  </a:lnTo>
                  <a:lnTo>
                    <a:pt x="52" y="46"/>
                  </a:lnTo>
                  <a:lnTo>
                    <a:pt x="49" y="53"/>
                  </a:lnTo>
                  <a:lnTo>
                    <a:pt x="47" y="54"/>
                  </a:lnTo>
                  <a:lnTo>
                    <a:pt x="44" y="59"/>
                  </a:lnTo>
                  <a:lnTo>
                    <a:pt x="47" y="61"/>
                  </a:lnTo>
                  <a:lnTo>
                    <a:pt x="52" y="54"/>
                  </a:lnTo>
                  <a:lnTo>
                    <a:pt x="57" y="48"/>
                  </a:lnTo>
                  <a:lnTo>
                    <a:pt x="59" y="42"/>
                  </a:lnTo>
                  <a:lnTo>
                    <a:pt x="62" y="31"/>
                  </a:lnTo>
                  <a:lnTo>
                    <a:pt x="62" y="27"/>
                  </a:lnTo>
                  <a:lnTo>
                    <a:pt x="62" y="20"/>
                  </a:lnTo>
                  <a:lnTo>
                    <a:pt x="57" y="20"/>
                  </a:lnTo>
                  <a:lnTo>
                    <a:pt x="49" y="22"/>
                  </a:lnTo>
                  <a:lnTo>
                    <a:pt x="41" y="23"/>
                  </a:lnTo>
                  <a:lnTo>
                    <a:pt x="48" y="21"/>
                  </a:lnTo>
                  <a:lnTo>
                    <a:pt x="53" y="20"/>
                  </a:lnTo>
                  <a:lnTo>
                    <a:pt x="60" y="17"/>
                  </a:lnTo>
                  <a:lnTo>
                    <a:pt x="59" y="12"/>
                  </a:lnTo>
                  <a:lnTo>
                    <a:pt x="57" y="7"/>
                  </a:lnTo>
                  <a:lnTo>
                    <a:pt x="48" y="10"/>
                  </a:lnTo>
                  <a:lnTo>
                    <a:pt x="43" y="12"/>
                  </a:lnTo>
                  <a:lnTo>
                    <a:pt x="48" y="9"/>
                  </a:lnTo>
                  <a:lnTo>
                    <a:pt x="56" y="5"/>
                  </a:lnTo>
                  <a:lnTo>
                    <a:pt x="49" y="1"/>
                  </a:lnTo>
                  <a:lnTo>
                    <a:pt x="45" y="0"/>
                  </a:lnTo>
                  <a:lnTo>
                    <a:pt x="36" y="0"/>
                  </a:lnTo>
                  <a:lnTo>
                    <a:pt x="23" y="0"/>
                  </a:lnTo>
                  <a:lnTo>
                    <a:pt x="13" y="0"/>
                  </a:lnTo>
                  <a:lnTo>
                    <a:pt x="1" y="3"/>
                  </a:lnTo>
                </a:path>
              </a:pathLst>
            </a:custGeom>
            <a:solidFill>
              <a:srgbClr val="603000"/>
            </a:solidFill>
            <a:ln w="9525" cap="rnd">
              <a:noFill/>
              <a:round/>
              <a:headEnd type="none" w="sm" len="sm"/>
              <a:tailEnd type="none" w="sm" len="sm"/>
            </a:ln>
          </p:spPr>
          <p:txBody>
            <a:bodyPr/>
            <a:lstStyle/>
            <a:p>
              <a:endParaRPr lang="es-ES"/>
            </a:p>
          </p:txBody>
        </p:sp>
        <p:sp>
          <p:nvSpPr>
            <p:cNvPr id="85067" name="Freeform 621"/>
            <p:cNvSpPr>
              <a:spLocks/>
            </p:cNvSpPr>
            <p:nvPr/>
          </p:nvSpPr>
          <p:spPr bwMode="auto">
            <a:xfrm>
              <a:off x="1241" y="3049"/>
              <a:ext cx="28" cy="25"/>
            </a:xfrm>
            <a:custGeom>
              <a:avLst/>
              <a:gdLst>
                <a:gd name="T0" fmla="*/ 0 w 28"/>
                <a:gd name="T1" fmla="*/ 0 h 25"/>
                <a:gd name="T2" fmla="*/ 27 w 28"/>
                <a:gd name="T3" fmla="*/ 0 h 25"/>
                <a:gd name="T4" fmla="*/ 27 w 28"/>
                <a:gd name="T5" fmla="*/ 24 h 25"/>
                <a:gd name="T6" fmla="*/ 0 w 28"/>
                <a:gd name="T7" fmla="*/ 24 h 25"/>
                <a:gd name="T8" fmla="*/ 27 w 28"/>
                <a:gd name="T9" fmla="*/ 24 h 25"/>
                <a:gd name="T10" fmla="*/ 27 w 28"/>
                <a:gd name="T11" fmla="*/ 0 h 25"/>
                <a:gd name="T12" fmla="*/ 0 w 28"/>
                <a:gd name="T13" fmla="*/ 0 h 25"/>
                <a:gd name="T14" fmla="*/ 0 60000 65536"/>
                <a:gd name="T15" fmla="*/ 0 60000 65536"/>
                <a:gd name="T16" fmla="*/ 0 60000 65536"/>
                <a:gd name="T17" fmla="*/ 0 60000 65536"/>
                <a:gd name="T18" fmla="*/ 0 60000 65536"/>
                <a:gd name="T19" fmla="*/ 0 60000 65536"/>
                <a:gd name="T20" fmla="*/ 0 60000 65536"/>
                <a:gd name="T21" fmla="*/ 0 w 28"/>
                <a:gd name="T22" fmla="*/ 0 h 25"/>
                <a:gd name="T23" fmla="*/ 28 w 28"/>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5">
                  <a:moveTo>
                    <a:pt x="0" y="0"/>
                  </a:moveTo>
                  <a:lnTo>
                    <a:pt x="27" y="0"/>
                  </a:lnTo>
                  <a:lnTo>
                    <a:pt x="27" y="24"/>
                  </a:lnTo>
                  <a:lnTo>
                    <a:pt x="0" y="24"/>
                  </a:lnTo>
                  <a:lnTo>
                    <a:pt x="27" y="24"/>
                  </a:lnTo>
                  <a:lnTo>
                    <a:pt x="27"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068" name="Freeform 622"/>
            <p:cNvSpPr>
              <a:spLocks/>
            </p:cNvSpPr>
            <p:nvPr/>
          </p:nvSpPr>
          <p:spPr bwMode="auto">
            <a:xfrm>
              <a:off x="1238" y="3062"/>
              <a:ext cx="27" cy="1"/>
            </a:xfrm>
            <a:custGeom>
              <a:avLst/>
              <a:gdLst>
                <a:gd name="T0" fmla="*/ 0 w 27"/>
                <a:gd name="T1" fmla="*/ 0 h 1"/>
                <a:gd name="T2" fmla="*/ 13 w 27"/>
                <a:gd name="T3" fmla="*/ 0 h 1"/>
                <a:gd name="T4" fmla="*/ 26 w 27"/>
                <a:gd name="T5" fmla="*/ 0 h 1"/>
                <a:gd name="T6" fmla="*/ 13 w 27"/>
                <a:gd name="T7" fmla="*/ 0 h 1"/>
                <a:gd name="T8" fmla="*/ 0 w 27"/>
                <a:gd name="T9" fmla="*/ 0 h 1"/>
                <a:gd name="T10" fmla="*/ 0 60000 65536"/>
                <a:gd name="T11" fmla="*/ 0 60000 65536"/>
                <a:gd name="T12" fmla="*/ 0 60000 65536"/>
                <a:gd name="T13" fmla="*/ 0 60000 65536"/>
                <a:gd name="T14" fmla="*/ 0 60000 65536"/>
                <a:gd name="T15" fmla="*/ 0 w 27"/>
                <a:gd name="T16" fmla="*/ 0 h 1"/>
                <a:gd name="T17" fmla="*/ 27 w 27"/>
                <a:gd name="T18" fmla="*/ 1 h 1"/>
              </a:gdLst>
              <a:ahLst/>
              <a:cxnLst>
                <a:cxn ang="T10">
                  <a:pos x="T0" y="T1"/>
                </a:cxn>
                <a:cxn ang="T11">
                  <a:pos x="T2" y="T3"/>
                </a:cxn>
                <a:cxn ang="T12">
                  <a:pos x="T4" y="T5"/>
                </a:cxn>
                <a:cxn ang="T13">
                  <a:pos x="T6" y="T7"/>
                </a:cxn>
                <a:cxn ang="T14">
                  <a:pos x="T8" y="T9"/>
                </a:cxn>
              </a:cxnLst>
              <a:rect l="T15" t="T16" r="T17" b="T18"/>
              <a:pathLst>
                <a:path w="27" h="1">
                  <a:moveTo>
                    <a:pt x="0" y="0"/>
                  </a:moveTo>
                  <a:lnTo>
                    <a:pt x="13" y="0"/>
                  </a:lnTo>
                  <a:lnTo>
                    <a:pt x="26" y="0"/>
                  </a:lnTo>
                  <a:lnTo>
                    <a:pt x="13"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069" name="Freeform 623"/>
            <p:cNvSpPr>
              <a:spLocks/>
            </p:cNvSpPr>
            <p:nvPr/>
          </p:nvSpPr>
          <p:spPr bwMode="auto">
            <a:xfrm>
              <a:off x="1253" y="3035"/>
              <a:ext cx="1" cy="25"/>
            </a:xfrm>
            <a:custGeom>
              <a:avLst/>
              <a:gdLst>
                <a:gd name="T0" fmla="*/ 0 w 1"/>
                <a:gd name="T1" fmla="*/ 0 h 25"/>
                <a:gd name="T2" fmla="*/ 0 w 1"/>
                <a:gd name="T3" fmla="*/ 24 h 25"/>
                <a:gd name="T4" fmla="*/ 0 w 1"/>
                <a:gd name="T5" fmla="*/ 10 h 25"/>
                <a:gd name="T6" fmla="*/ 0 w 1"/>
                <a:gd name="T7" fmla="*/ 0 h 25"/>
                <a:gd name="T8" fmla="*/ 0 w 1"/>
                <a:gd name="T9" fmla="*/ 10 h 25"/>
                <a:gd name="T10" fmla="*/ 0 w 1"/>
                <a:gd name="T11" fmla="*/ 0 h 25"/>
                <a:gd name="T12" fmla="*/ 0 60000 65536"/>
                <a:gd name="T13" fmla="*/ 0 60000 65536"/>
                <a:gd name="T14" fmla="*/ 0 60000 65536"/>
                <a:gd name="T15" fmla="*/ 0 60000 65536"/>
                <a:gd name="T16" fmla="*/ 0 60000 65536"/>
                <a:gd name="T17" fmla="*/ 0 60000 65536"/>
                <a:gd name="T18" fmla="*/ 0 w 1"/>
                <a:gd name="T19" fmla="*/ 0 h 25"/>
                <a:gd name="T20" fmla="*/ 1 w 1"/>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1" h="25">
                  <a:moveTo>
                    <a:pt x="0" y="0"/>
                  </a:moveTo>
                  <a:lnTo>
                    <a:pt x="0" y="24"/>
                  </a:lnTo>
                  <a:lnTo>
                    <a:pt x="0" y="10"/>
                  </a:lnTo>
                  <a:lnTo>
                    <a:pt x="0" y="0"/>
                  </a:lnTo>
                  <a:lnTo>
                    <a:pt x="0" y="1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070" name="Freeform 624"/>
            <p:cNvSpPr>
              <a:spLocks/>
            </p:cNvSpPr>
            <p:nvPr/>
          </p:nvSpPr>
          <p:spPr bwMode="auto">
            <a:xfrm>
              <a:off x="1245" y="3052"/>
              <a:ext cx="1" cy="25"/>
            </a:xfrm>
            <a:custGeom>
              <a:avLst/>
              <a:gdLst>
                <a:gd name="T0" fmla="*/ 0 w 1"/>
                <a:gd name="T1" fmla="*/ 0 h 25"/>
                <a:gd name="T2" fmla="*/ 0 w 1"/>
                <a:gd name="T3" fmla="*/ 1 h 25"/>
                <a:gd name="T4" fmla="*/ 0 w 1"/>
                <a:gd name="T5" fmla="*/ 10 h 25"/>
                <a:gd name="T6" fmla="*/ 0 w 1"/>
                <a:gd name="T7" fmla="*/ 24 h 25"/>
                <a:gd name="T8" fmla="*/ 0 w 1"/>
                <a:gd name="T9" fmla="*/ 14 h 25"/>
                <a:gd name="T10" fmla="*/ 0 w 1"/>
                <a:gd name="T11" fmla="*/ 10 h 25"/>
                <a:gd name="T12" fmla="*/ 0 w 1"/>
                <a:gd name="T13" fmla="*/ 4 h 25"/>
                <a:gd name="T14" fmla="*/ 0 w 1"/>
                <a:gd name="T15" fmla="*/ 0 h 25"/>
                <a:gd name="T16" fmla="*/ 0 60000 65536"/>
                <a:gd name="T17" fmla="*/ 0 60000 65536"/>
                <a:gd name="T18" fmla="*/ 0 60000 65536"/>
                <a:gd name="T19" fmla="*/ 0 60000 65536"/>
                <a:gd name="T20" fmla="*/ 0 60000 65536"/>
                <a:gd name="T21" fmla="*/ 0 60000 65536"/>
                <a:gd name="T22" fmla="*/ 0 60000 65536"/>
                <a:gd name="T23" fmla="*/ 0 60000 65536"/>
                <a:gd name="T24" fmla="*/ 0 w 1"/>
                <a:gd name="T25" fmla="*/ 0 h 25"/>
                <a:gd name="T26" fmla="*/ 1 w 1"/>
                <a:gd name="T27" fmla="*/ 25 h 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 h="25">
                  <a:moveTo>
                    <a:pt x="0" y="0"/>
                  </a:moveTo>
                  <a:lnTo>
                    <a:pt x="0" y="1"/>
                  </a:lnTo>
                  <a:lnTo>
                    <a:pt x="0" y="10"/>
                  </a:lnTo>
                  <a:lnTo>
                    <a:pt x="0" y="24"/>
                  </a:lnTo>
                  <a:lnTo>
                    <a:pt x="0" y="14"/>
                  </a:lnTo>
                  <a:lnTo>
                    <a:pt x="0" y="10"/>
                  </a:lnTo>
                  <a:lnTo>
                    <a:pt x="0" y="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071" name="Freeform 625"/>
            <p:cNvSpPr>
              <a:spLocks/>
            </p:cNvSpPr>
            <p:nvPr/>
          </p:nvSpPr>
          <p:spPr bwMode="auto">
            <a:xfrm>
              <a:off x="1268" y="3059"/>
              <a:ext cx="27" cy="26"/>
            </a:xfrm>
            <a:custGeom>
              <a:avLst/>
              <a:gdLst>
                <a:gd name="T0" fmla="*/ 26 w 27"/>
                <a:gd name="T1" fmla="*/ 0 h 26"/>
                <a:gd name="T2" fmla="*/ 22 w 27"/>
                <a:gd name="T3" fmla="*/ 9 h 26"/>
                <a:gd name="T4" fmla="*/ 16 w 27"/>
                <a:gd name="T5" fmla="*/ 15 h 26"/>
                <a:gd name="T6" fmla="*/ 9 w 27"/>
                <a:gd name="T7" fmla="*/ 20 h 26"/>
                <a:gd name="T8" fmla="*/ 0 w 27"/>
                <a:gd name="T9" fmla="*/ 25 h 26"/>
                <a:gd name="T10" fmla="*/ 10 w 27"/>
                <a:gd name="T11" fmla="*/ 20 h 26"/>
                <a:gd name="T12" fmla="*/ 22 w 27"/>
                <a:gd name="T13" fmla="*/ 17 h 26"/>
                <a:gd name="T14" fmla="*/ 26 w 27"/>
                <a:gd name="T15" fmla="*/ 12 h 26"/>
                <a:gd name="T16" fmla="*/ 26 w 27"/>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26"/>
                <a:gd name="T29" fmla="*/ 27 w 27"/>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26">
                  <a:moveTo>
                    <a:pt x="26" y="0"/>
                  </a:moveTo>
                  <a:lnTo>
                    <a:pt x="22" y="9"/>
                  </a:lnTo>
                  <a:lnTo>
                    <a:pt x="16" y="15"/>
                  </a:lnTo>
                  <a:lnTo>
                    <a:pt x="9" y="20"/>
                  </a:lnTo>
                  <a:lnTo>
                    <a:pt x="0" y="25"/>
                  </a:lnTo>
                  <a:lnTo>
                    <a:pt x="10" y="20"/>
                  </a:lnTo>
                  <a:lnTo>
                    <a:pt x="22" y="17"/>
                  </a:lnTo>
                  <a:lnTo>
                    <a:pt x="26" y="12"/>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85072" name="Freeform 626"/>
            <p:cNvSpPr>
              <a:spLocks/>
            </p:cNvSpPr>
            <p:nvPr/>
          </p:nvSpPr>
          <p:spPr bwMode="auto">
            <a:xfrm>
              <a:off x="1145" y="3306"/>
              <a:ext cx="189" cy="65"/>
            </a:xfrm>
            <a:custGeom>
              <a:avLst/>
              <a:gdLst>
                <a:gd name="T0" fmla="*/ 0 w 189"/>
                <a:gd name="T1" fmla="*/ 32 h 65"/>
                <a:gd name="T2" fmla="*/ 0 w 189"/>
                <a:gd name="T3" fmla="*/ 52 h 65"/>
                <a:gd name="T4" fmla="*/ 61 w 189"/>
                <a:gd name="T5" fmla="*/ 64 h 65"/>
                <a:gd name="T6" fmla="*/ 131 w 189"/>
                <a:gd name="T7" fmla="*/ 64 h 65"/>
                <a:gd name="T8" fmla="*/ 184 w 189"/>
                <a:gd name="T9" fmla="*/ 46 h 65"/>
                <a:gd name="T10" fmla="*/ 188 w 189"/>
                <a:gd name="T11" fmla="*/ 0 h 65"/>
                <a:gd name="T12" fmla="*/ 80 w 189"/>
                <a:gd name="T13" fmla="*/ 0 h 65"/>
                <a:gd name="T14" fmla="*/ 0 w 189"/>
                <a:gd name="T15" fmla="*/ 32 h 65"/>
                <a:gd name="T16" fmla="*/ 0 60000 65536"/>
                <a:gd name="T17" fmla="*/ 0 60000 65536"/>
                <a:gd name="T18" fmla="*/ 0 60000 65536"/>
                <a:gd name="T19" fmla="*/ 0 60000 65536"/>
                <a:gd name="T20" fmla="*/ 0 60000 65536"/>
                <a:gd name="T21" fmla="*/ 0 60000 65536"/>
                <a:gd name="T22" fmla="*/ 0 60000 65536"/>
                <a:gd name="T23" fmla="*/ 0 60000 65536"/>
                <a:gd name="T24" fmla="*/ 0 w 189"/>
                <a:gd name="T25" fmla="*/ 0 h 65"/>
                <a:gd name="T26" fmla="*/ 189 w 189"/>
                <a:gd name="T27" fmla="*/ 65 h 6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9" h="65">
                  <a:moveTo>
                    <a:pt x="0" y="32"/>
                  </a:moveTo>
                  <a:lnTo>
                    <a:pt x="0" y="52"/>
                  </a:lnTo>
                  <a:lnTo>
                    <a:pt x="61" y="64"/>
                  </a:lnTo>
                  <a:lnTo>
                    <a:pt x="131" y="64"/>
                  </a:lnTo>
                  <a:lnTo>
                    <a:pt x="184" y="46"/>
                  </a:lnTo>
                  <a:lnTo>
                    <a:pt x="188" y="0"/>
                  </a:lnTo>
                  <a:lnTo>
                    <a:pt x="80" y="0"/>
                  </a:lnTo>
                  <a:lnTo>
                    <a:pt x="0"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85073" name="Freeform 627"/>
            <p:cNvSpPr>
              <a:spLocks/>
            </p:cNvSpPr>
            <p:nvPr/>
          </p:nvSpPr>
          <p:spPr bwMode="auto">
            <a:xfrm>
              <a:off x="1154" y="3330"/>
              <a:ext cx="173" cy="37"/>
            </a:xfrm>
            <a:custGeom>
              <a:avLst/>
              <a:gdLst>
                <a:gd name="T0" fmla="*/ 0 w 173"/>
                <a:gd name="T1" fmla="*/ 10 h 37"/>
                <a:gd name="T2" fmla="*/ 0 w 173"/>
                <a:gd name="T3" fmla="*/ 25 h 37"/>
                <a:gd name="T4" fmla="*/ 53 w 173"/>
                <a:gd name="T5" fmla="*/ 36 h 37"/>
                <a:gd name="T6" fmla="*/ 123 w 173"/>
                <a:gd name="T7" fmla="*/ 36 h 37"/>
                <a:gd name="T8" fmla="*/ 172 w 173"/>
                <a:gd name="T9" fmla="*/ 18 h 37"/>
                <a:gd name="T10" fmla="*/ 172 w 173"/>
                <a:gd name="T11" fmla="*/ 0 h 37"/>
                <a:gd name="T12" fmla="*/ 125 w 173"/>
                <a:gd name="T13" fmla="*/ 18 h 37"/>
                <a:gd name="T14" fmla="*/ 54 w 173"/>
                <a:gd name="T15" fmla="*/ 18 h 37"/>
                <a:gd name="T16" fmla="*/ 0 w 173"/>
                <a:gd name="T17" fmla="*/ 10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3"/>
                <a:gd name="T28" fmla="*/ 0 h 37"/>
                <a:gd name="T29" fmla="*/ 173 w 173"/>
                <a:gd name="T30" fmla="*/ 37 h 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3" h="37">
                  <a:moveTo>
                    <a:pt x="0" y="10"/>
                  </a:moveTo>
                  <a:lnTo>
                    <a:pt x="0" y="25"/>
                  </a:lnTo>
                  <a:lnTo>
                    <a:pt x="53" y="36"/>
                  </a:lnTo>
                  <a:lnTo>
                    <a:pt x="123" y="36"/>
                  </a:lnTo>
                  <a:lnTo>
                    <a:pt x="172" y="18"/>
                  </a:lnTo>
                  <a:lnTo>
                    <a:pt x="172" y="0"/>
                  </a:lnTo>
                  <a:lnTo>
                    <a:pt x="125" y="18"/>
                  </a:lnTo>
                  <a:lnTo>
                    <a:pt x="54" y="18"/>
                  </a:lnTo>
                  <a:lnTo>
                    <a:pt x="0" y="10"/>
                  </a:lnTo>
                </a:path>
              </a:pathLst>
            </a:custGeom>
            <a:solidFill>
              <a:srgbClr val="606060"/>
            </a:solidFill>
            <a:ln w="9525" cap="rnd">
              <a:noFill/>
              <a:round/>
              <a:headEnd type="none" w="sm" len="sm"/>
              <a:tailEnd type="none" w="sm" len="sm"/>
            </a:ln>
          </p:spPr>
          <p:txBody>
            <a:bodyPr/>
            <a:lstStyle/>
            <a:p>
              <a:endParaRPr lang="es-ES"/>
            </a:p>
          </p:txBody>
        </p:sp>
        <p:sp>
          <p:nvSpPr>
            <p:cNvPr id="85074" name="Freeform 628"/>
            <p:cNvSpPr>
              <a:spLocks/>
            </p:cNvSpPr>
            <p:nvPr/>
          </p:nvSpPr>
          <p:spPr bwMode="auto">
            <a:xfrm>
              <a:off x="1092" y="3248"/>
              <a:ext cx="237" cy="186"/>
            </a:xfrm>
            <a:custGeom>
              <a:avLst/>
              <a:gdLst>
                <a:gd name="T0" fmla="*/ 46 w 237"/>
                <a:gd name="T1" fmla="*/ 141 h 186"/>
                <a:gd name="T2" fmla="*/ 46 w 237"/>
                <a:gd name="T3" fmla="*/ 178 h 186"/>
                <a:gd name="T4" fmla="*/ 24 w 237"/>
                <a:gd name="T5" fmla="*/ 185 h 186"/>
                <a:gd name="T6" fmla="*/ 1 w 237"/>
                <a:gd name="T7" fmla="*/ 183 h 186"/>
                <a:gd name="T8" fmla="*/ 0 w 237"/>
                <a:gd name="T9" fmla="*/ 129 h 186"/>
                <a:gd name="T10" fmla="*/ 0 w 237"/>
                <a:gd name="T11" fmla="*/ 99 h 186"/>
                <a:gd name="T12" fmla="*/ 1 w 237"/>
                <a:gd name="T13" fmla="*/ 85 h 186"/>
                <a:gd name="T14" fmla="*/ 0 w 237"/>
                <a:gd name="T15" fmla="*/ 74 h 186"/>
                <a:gd name="T16" fmla="*/ 0 w 237"/>
                <a:gd name="T17" fmla="*/ 65 h 186"/>
                <a:gd name="T18" fmla="*/ 1 w 237"/>
                <a:gd name="T19" fmla="*/ 58 h 186"/>
                <a:gd name="T20" fmla="*/ 12 w 237"/>
                <a:gd name="T21" fmla="*/ 48 h 186"/>
                <a:gd name="T22" fmla="*/ 24 w 237"/>
                <a:gd name="T23" fmla="*/ 41 h 186"/>
                <a:gd name="T24" fmla="*/ 52 w 237"/>
                <a:gd name="T25" fmla="*/ 31 h 186"/>
                <a:gd name="T26" fmla="*/ 94 w 237"/>
                <a:gd name="T27" fmla="*/ 21 h 186"/>
                <a:gd name="T28" fmla="*/ 102 w 237"/>
                <a:gd name="T29" fmla="*/ 21 h 186"/>
                <a:gd name="T30" fmla="*/ 107 w 237"/>
                <a:gd name="T31" fmla="*/ 21 h 186"/>
                <a:gd name="T32" fmla="*/ 109 w 237"/>
                <a:gd name="T33" fmla="*/ 20 h 186"/>
                <a:gd name="T34" fmla="*/ 110 w 237"/>
                <a:gd name="T35" fmla="*/ 17 h 186"/>
                <a:gd name="T36" fmla="*/ 113 w 237"/>
                <a:gd name="T37" fmla="*/ 18 h 186"/>
                <a:gd name="T38" fmla="*/ 118 w 237"/>
                <a:gd name="T39" fmla="*/ 18 h 186"/>
                <a:gd name="T40" fmla="*/ 118 w 237"/>
                <a:gd name="T41" fmla="*/ 15 h 186"/>
                <a:gd name="T42" fmla="*/ 121 w 237"/>
                <a:gd name="T43" fmla="*/ 12 h 186"/>
                <a:gd name="T44" fmla="*/ 126 w 237"/>
                <a:gd name="T45" fmla="*/ 11 h 186"/>
                <a:gd name="T46" fmla="*/ 129 w 237"/>
                <a:gd name="T47" fmla="*/ 11 h 186"/>
                <a:gd name="T48" fmla="*/ 128 w 237"/>
                <a:gd name="T49" fmla="*/ 8 h 186"/>
                <a:gd name="T50" fmla="*/ 134 w 237"/>
                <a:gd name="T51" fmla="*/ 0 h 186"/>
                <a:gd name="T52" fmla="*/ 229 w 237"/>
                <a:gd name="T53" fmla="*/ 1 h 186"/>
                <a:gd name="T54" fmla="*/ 229 w 237"/>
                <a:gd name="T55" fmla="*/ 11 h 186"/>
                <a:gd name="T56" fmla="*/ 229 w 237"/>
                <a:gd name="T57" fmla="*/ 20 h 186"/>
                <a:gd name="T58" fmla="*/ 233 w 237"/>
                <a:gd name="T59" fmla="*/ 26 h 186"/>
                <a:gd name="T60" fmla="*/ 234 w 237"/>
                <a:gd name="T61" fmla="*/ 33 h 186"/>
                <a:gd name="T62" fmla="*/ 236 w 237"/>
                <a:gd name="T63" fmla="*/ 47 h 186"/>
                <a:gd name="T64" fmla="*/ 234 w 237"/>
                <a:gd name="T65" fmla="*/ 53 h 186"/>
                <a:gd name="T66" fmla="*/ 229 w 237"/>
                <a:gd name="T67" fmla="*/ 61 h 186"/>
                <a:gd name="T68" fmla="*/ 227 w 237"/>
                <a:gd name="T69" fmla="*/ 65 h 186"/>
                <a:gd name="T70" fmla="*/ 223 w 237"/>
                <a:gd name="T71" fmla="*/ 68 h 186"/>
                <a:gd name="T72" fmla="*/ 216 w 237"/>
                <a:gd name="T73" fmla="*/ 70 h 186"/>
                <a:gd name="T74" fmla="*/ 206 w 237"/>
                <a:gd name="T75" fmla="*/ 73 h 186"/>
                <a:gd name="T76" fmla="*/ 202 w 237"/>
                <a:gd name="T77" fmla="*/ 79 h 186"/>
                <a:gd name="T78" fmla="*/ 198 w 237"/>
                <a:gd name="T79" fmla="*/ 82 h 186"/>
                <a:gd name="T80" fmla="*/ 190 w 237"/>
                <a:gd name="T81" fmla="*/ 85 h 186"/>
                <a:gd name="T82" fmla="*/ 181 w 237"/>
                <a:gd name="T83" fmla="*/ 89 h 186"/>
                <a:gd name="T84" fmla="*/ 166 w 237"/>
                <a:gd name="T85" fmla="*/ 90 h 186"/>
                <a:gd name="T86" fmla="*/ 153 w 237"/>
                <a:gd name="T87" fmla="*/ 90 h 186"/>
                <a:gd name="T88" fmla="*/ 145 w 237"/>
                <a:gd name="T89" fmla="*/ 90 h 186"/>
                <a:gd name="T90" fmla="*/ 136 w 237"/>
                <a:gd name="T91" fmla="*/ 89 h 186"/>
                <a:gd name="T92" fmla="*/ 129 w 237"/>
                <a:gd name="T93" fmla="*/ 91 h 186"/>
                <a:gd name="T94" fmla="*/ 118 w 237"/>
                <a:gd name="T95" fmla="*/ 91 h 186"/>
                <a:gd name="T96" fmla="*/ 65 w 237"/>
                <a:gd name="T97" fmla="*/ 97 h 186"/>
                <a:gd name="T98" fmla="*/ 53 w 237"/>
                <a:gd name="T99" fmla="*/ 98 h 186"/>
                <a:gd name="T100" fmla="*/ 51 w 237"/>
                <a:gd name="T101" fmla="*/ 101 h 186"/>
                <a:gd name="T102" fmla="*/ 43 w 237"/>
                <a:gd name="T103" fmla="*/ 102 h 186"/>
                <a:gd name="T104" fmla="*/ 48 w 237"/>
                <a:gd name="T105" fmla="*/ 106 h 186"/>
                <a:gd name="T106" fmla="*/ 44 w 237"/>
                <a:gd name="T107" fmla="*/ 113 h 186"/>
                <a:gd name="T108" fmla="*/ 46 w 237"/>
                <a:gd name="T109" fmla="*/ 129 h 186"/>
                <a:gd name="T110" fmla="*/ 46 w 237"/>
                <a:gd name="T111" fmla="*/ 141 h 18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7"/>
                <a:gd name="T169" fmla="*/ 0 h 186"/>
                <a:gd name="T170" fmla="*/ 237 w 237"/>
                <a:gd name="T171" fmla="*/ 186 h 18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7" h="186">
                  <a:moveTo>
                    <a:pt x="46" y="141"/>
                  </a:moveTo>
                  <a:lnTo>
                    <a:pt x="46" y="178"/>
                  </a:lnTo>
                  <a:lnTo>
                    <a:pt x="24" y="185"/>
                  </a:lnTo>
                  <a:lnTo>
                    <a:pt x="1" y="183"/>
                  </a:lnTo>
                  <a:lnTo>
                    <a:pt x="0" y="129"/>
                  </a:lnTo>
                  <a:lnTo>
                    <a:pt x="0" y="99"/>
                  </a:lnTo>
                  <a:lnTo>
                    <a:pt x="1" y="85"/>
                  </a:lnTo>
                  <a:lnTo>
                    <a:pt x="0" y="74"/>
                  </a:lnTo>
                  <a:lnTo>
                    <a:pt x="0" y="65"/>
                  </a:lnTo>
                  <a:lnTo>
                    <a:pt x="1" y="58"/>
                  </a:lnTo>
                  <a:lnTo>
                    <a:pt x="12" y="48"/>
                  </a:lnTo>
                  <a:lnTo>
                    <a:pt x="24" y="41"/>
                  </a:lnTo>
                  <a:lnTo>
                    <a:pt x="52" y="31"/>
                  </a:lnTo>
                  <a:lnTo>
                    <a:pt x="94" y="21"/>
                  </a:lnTo>
                  <a:lnTo>
                    <a:pt x="102" y="21"/>
                  </a:lnTo>
                  <a:lnTo>
                    <a:pt x="107" y="21"/>
                  </a:lnTo>
                  <a:lnTo>
                    <a:pt x="109" y="20"/>
                  </a:lnTo>
                  <a:lnTo>
                    <a:pt x="110" y="17"/>
                  </a:lnTo>
                  <a:lnTo>
                    <a:pt x="113" y="18"/>
                  </a:lnTo>
                  <a:lnTo>
                    <a:pt x="118" y="18"/>
                  </a:lnTo>
                  <a:lnTo>
                    <a:pt x="118" y="15"/>
                  </a:lnTo>
                  <a:lnTo>
                    <a:pt x="121" y="12"/>
                  </a:lnTo>
                  <a:lnTo>
                    <a:pt x="126" y="11"/>
                  </a:lnTo>
                  <a:lnTo>
                    <a:pt x="129" y="11"/>
                  </a:lnTo>
                  <a:lnTo>
                    <a:pt x="128" y="8"/>
                  </a:lnTo>
                  <a:lnTo>
                    <a:pt x="134" y="0"/>
                  </a:lnTo>
                  <a:lnTo>
                    <a:pt x="229" y="1"/>
                  </a:lnTo>
                  <a:lnTo>
                    <a:pt x="229" y="11"/>
                  </a:lnTo>
                  <a:lnTo>
                    <a:pt x="229" y="20"/>
                  </a:lnTo>
                  <a:lnTo>
                    <a:pt x="233" y="26"/>
                  </a:lnTo>
                  <a:lnTo>
                    <a:pt x="234" y="33"/>
                  </a:lnTo>
                  <a:lnTo>
                    <a:pt x="236" y="47"/>
                  </a:lnTo>
                  <a:lnTo>
                    <a:pt x="234" y="53"/>
                  </a:lnTo>
                  <a:lnTo>
                    <a:pt x="229" y="61"/>
                  </a:lnTo>
                  <a:lnTo>
                    <a:pt x="227" y="65"/>
                  </a:lnTo>
                  <a:lnTo>
                    <a:pt x="223" y="68"/>
                  </a:lnTo>
                  <a:lnTo>
                    <a:pt x="216" y="70"/>
                  </a:lnTo>
                  <a:lnTo>
                    <a:pt x="206" y="73"/>
                  </a:lnTo>
                  <a:lnTo>
                    <a:pt x="202" y="79"/>
                  </a:lnTo>
                  <a:lnTo>
                    <a:pt x="198" y="82"/>
                  </a:lnTo>
                  <a:lnTo>
                    <a:pt x="190" y="85"/>
                  </a:lnTo>
                  <a:lnTo>
                    <a:pt x="181" y="89"/>
                  </a:lnTo>
                  <a:lnTo>
                    <a:pt x="166" y="90"/>
                  </a:lnTo>
                  <a:lnTo>
                    <a:pt x="153" y="90"/>
                  </a:lnTo>
                  <a:lnTo>
                    <a:pt x="145" y="90"/>
                  </a:lnTo>
                  <a:lnTo>
                    <a:pt x="136" y="89"/>
                  </a:lnTo>
                  <a:lnTo>
                    <a:pt x="129" y="91"/>
                  </a:lnTo>
                  <a:lnTo>
                    <a:pt x="118" y="91"/>
                  </a:lnTo>
                  <a:lnTo>
                    <a:pt x="65" y="97"/>
                  </a:lnTo>
                  <a:lnTo>
                    <a:pt x="53" y="98"/>
                  </a:lnTo>
                  <a:lnTo>
                    <a:pt x="51" y="101"/>
                  </a:lnTo>
                  <a:lnTo>
                    <a:pt x="43" y="102"/>
                  </a:lnTo>
                  <a:lnTo>
                    <a:pt x="48" y="106"/>
                  </a:lnTo>
                  <a:lnTo>
                    <a:pt x="44" y="113"/>
                  </a:lnTo>
                  <a:lnTo>
                    <a:pt x="46" y="129"/>
                  </a:lnTo>
                  <a:lnTo>
                    <a:pt x="46" y="141"/>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075" name="Freeform 629"/>
            <p:cNvSpPr>
              <a:spLocks/>
            </p:cNvSpPr>
            <p:nvPr/>
          </p:nvSpPr>
          <p:spPr bwMode="auto">
            <a:xfrm>
              <a:off x="1096" y="3260"/>
              <a:ext cx="230" cy="167"/>
            </a:xfrm>
            <a:custGeom>
              <a:avLst/>
              <a:gdLst>
                <a:gd name="T0" fmla="*/ 221 w 230"/>
                <a:gd name="T1" fmla="*/ 9 h 167"/>
                <a:gd name="T2" fmla="*/ 226 w 230"/>
                <a:gd name="T3" fmla="*/ 20 h 167"/>
                <a:gd name="T4" fmla="*/ 221 w 230"/>
                <a:gd name="T5" fmla="*/ 52 h 167"/>
                <a:gd name="T6" fmla="*/ 208 w 230"/>
                <a:gd name="T7" fmla="*/ 52 h 167"/>
                <a:gd name="T8" fmla="*/ 195 w 230"/>
                <a:gd name="T9" fmla="*/ 66 h 167"/>
                <a:gd name="T10" fmla="*/ 161 w 230"/>
                <a:gd name="T11" fmla="*/ 72 h 167"/>
                <a:gd name="T12" fmla="*/ 131 w 230"/>
                <a:gd name="T13" fmla="*/ 72 h 167"/>
                <a:gd name="T14" fmla="*/ 143 w 230"/>
                <a:gd name="T15" fmla="*/ 61 h 167"/>
                <a:gd name="T16" fmla="*/ 128 w 230"/>
                <a:gd name="T17" fmla="*/ 72 h 167"/>
                <a:gd name="T18" fmla="*/ 113 w 230"/>
                <a:gd name="T19" fmla="*/ 76 h 167"/>
                <a:gd name="T20" fmla="*/ 123 w 230"/>
                <a:gd name="T21" fmla="*/ 69 h 167"/>
                <a:gd name="T22" fmla="*/ 107 w 230"/>
                <a:gd name="T23" fmla="*/ 78 h 167"/>
                <a:gd name="T24" fmla="*/ 55 w 230"/>
                <a:gd name="T25" fmla="*/ 83 h 167"/>
                <a:gd name="T26" fmla="*/ 41 w 230"/>
                <a:gd name="T27" fmla="*/ 88 h 167"/>
                <a:gd name="T28" fmla="*/ 28 w 230"/>
                <a:gd name="T29" fmla="*/ 85 h 167"/>
                <a:gd name="T30" fmla="*/ 39 w 230"/>
                <a:gd name="T31" fmla="*/ 89 h 167"/>
                <a:gd name="T32" fmla="*/ 41 w 230"/>
                <a:gd name="T33" fmla="*/ 98 h 167"/>
                <a:gd name="T34" fmla="*/ 27 w 230"/>
                <a:gd name="T35" fmla="*/ 163 h 167"/>
                <a:gd name="T36" fmla="*/ 1 w 230"/>
                <a:gd name="T37" fmla="*/ 163 h 167"/>
                <a:gd name="T38" fmla="*/ 0 w 230"/>
                <a:gd name="T39" fmla="*/ 63 h 167"/>
                <a:gd name="T40" fmla="*/ 6 w 230"/>
                <a:gd name="T41" fmla="*/ 46 h 167"/>
                <a:gd name="T42" fmla="*/ 31 w 230"/>
                <a:gd name="T43" fmla="*/ 31 h 167"/>
                <a:gd name="T44" fmla="*/ 90 w 230"/>
                <a:gd name="T45" fmla="*/ 13 h 167"/>
                <a:gd name="T46" fmla="*/ 107 w 230"/>
                <a:gd name="T47" fmla="*/ 20 h 167"/>
                <a:gd name="T48" fmla="*/ 116 w 230"/>
                <a:gd name="T49" fmla="*/ 21 h 167"/>
                <a:gd name="T50" fmla="*/ 106 w 230"/>
                <a:gd name="T51" fmla="*/ 12 h 167"/>
                <a:gd name="T52" fmla="*/ 112 w 230"/>
                <a:gd name="T53" fmla="*/ 10 h 167"/>
                <a:gd name="T54" fmla="*/ 118 w 230"/>
                <a:gd name="T55" fmla="*/ 16 h 167"/>
                <a:gd name="T56" fmla="*/ 120 w 230"/>
                <a:gd name="T57" fmla="*/ 12 h 167"/>
                <a:gd name="T58" fmla="*/ 117 w 230"/>
                <a:gd name="T59" fmla="*/ 6 h 167"/>
                <a:gd name="T60" fmla="*/ 132 w 230"/>
                <a:gd name="T61" fmla="*/ 10 h 167"/>
                <a:gd name="T62" fmla="*/ 131 w 230"/>
                <a:gd name="T63" fmla="*/ 6 h 167"/>
                <a:gd name="T64" fmla="*/ 128 w 230"/>
                <a:gd name="T65" fmla="*/ 0 h 167"/>
                <a:gd name="T66" fmla="*/ 142 w 230"/>
                <a:gd name="T67" fmla="*/ 4 h 167"/>
                <a:gd name="T68" fmla="*/ 167 w 230"/>
                <a:gd name="T69" fmla="*/ 9 h 167"/>
                <a:gd name="T70" fmla="*/ 174 w 230"/>
                <a:gd name="T71" fmla="*/ 2 h 167"/>
                <a:gd name="T72" fmla="*/ 180 w 230"/>
                <a:gd name="T73" fmla="*/ 10 h 167"/>
                <a:gd name="T74" fmla="*/ 194 w 230"/>
                <a:gd name="T75" fmla="*/ 6 h 167"/>
                <a:gd name="T76" fmla="*/ 198 w 230"/>
                <a:gd name="T77" fmla="*/ 12 h 167"/>
                <a:gd name="T78" fmla="*/ 216 w 230"/>
                <a:gd name="T79" fmla="*/ 10 h 167"/>
                <a:gd name="T80" fmla="*/ 221 w 230"/>
                <a:gd name="T81" fmla="*/ 1 h 16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167"/>
                <a:gd name="T125" fmla="*/ 230 w 230"/>
                <a:gd name="T126" fmla="*/ 167 h 16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167">
                  <a:moveTo>
                    <a:pt x="221" y="1"/>
                  </a:moveTo>
                  <a:lnTo>
                    <a:pt x="221" y="9"/>
                  </a:lnTo>
                  <a:lnTo>
                    <a:pt x="224" y="6"/>
                  </a:lnTo>
                  <a:lnTo>
                    <a:pt x="226" y="20"/>
                  </a:lnTo>
                  <a:lnTo>
                    <a:pt x="229" y="36"/>
                  </a:lnTo>
                  <a:lnTo>
                    <a:pt x="221" y="52"/>
                  </a:lnTo>
                  <a:lnTo>
                    <a:pt x="207" y="58"/>
                  </a:lnTo>
                  <a:lnTo>
                    <a:pt x="208" y="52"/>
                  </a:lnTo>
                  <a:lnTo>
                    <a:pt x="200" y="59"/>
                  </a:lnTo>
                  <a:lnTo>
                    <a:pt x="195" y="66"/>
                  </a:lnTo>
                  <a:lnTo>
                    <a:pt x="180" y="71"/>
                  </a:lnTo>
                  <a:lnTo>
                    <a:pt x="161" y="72"/>
                  </a:lnTo>
                  <a:lnTo>
                    <a:pt x="141" y="73"/>
                  </a:lnTo>
                  <a:lnTo>
                    <a:pt x="131" y="72"/>
                  </a:lnTo>
                  <a:lnTo>
                    <a:pt x="139" y="70"/>
                  </a:lnTo>
                  <a:lnTo>
                    <a:pt x="143" y="61"/>
                  </a:lnTo>
                  <a:lnTo>
                    <a:pt x="136" y="69"/>
                  </a:lnTo>
                  <a:lnTo>
                    <a:pt x="128" y="72"/>
                  </a:lnTo>
                  <a:lnTo>
                    <a:pt x="121" y="78"/>
                  </a:lnTo>
                  <a:lnTo>
                    <a:pt x="113" y="76"/>
                  </a:lnTo>
                  <a:lnTo>
                    <a:pt x="118" y="71"/>
                  </a:lnTo>
                  <a:lnTo>
                    <a:pt x="123" y="69"/>
                  </a:lnTo>
                  <a:lnTo>
                    <a:pt x="115" y="71"/>
                  </a:lnTo>
                  <a:lnTo>
                    <a:pt x="107" y="78"/>
                  </a:lnTo>
                  <a:lnTo>
                    <a:pt x="82" y="79"/>
                  </a:lnTo>
                  <a:lnTo>
                    <a:pt x="55" y="83"/>
                  </a:lnTo>
                  <a:lnTo>
                    <a:pt x="43" y="86"/>
                  </a:lnTo>
                  <a:lnTo>
                    <a:pt x="41" y="88"/>
                  </a:lnTo>
                  <a:lnTo>
                    <a:pt x="37" y="86"/>
                  </a:lnTo>
                  <a:lnTo>
                    <a:pt x="28" y="85"/>
                  </a:lnTo>
                  <a:lnTo>
                    <a:pt x="31" y="87"/>
                  </a:lnTo>
                  <a:lnTo>
                    <a:pt x="39" y="89"/>
                  </a:lnTo>
                  <a:lnTo>
                    <a:pt x="42" y="92"/>
                  </a:lnTo>
                  <a:lnTo>
                    <a:pt x="41" y="98"/>
                  </a:lnTo>
                  <a:lnTo>
                    <a:pt x="41" y="160"/>
                  </a:lnTo>
                  <a:lnTo>
                    <a:pt x="27" y="163"/>
                  </a:lnTo>
                  <a:lnTo>
                    <a:pt x="14" y="166"/>
                  </a:lnTo>
                  <a:lnTo>
                    <a:pt x="1" y="163"/>
                  </a:lnTo>
                  <a:lnTo>
                    <a:pt x="1" y="80"/>
                  </a:lnTo>
                  <a:lnTo>
                    <a:pt x="0" y="63"/>
                  </a:lnTo>
                  <a:lnTo>
                    <a:pt x="0" y="52"/>
                  </a:lnTo>
                  <a:lnTo>
                    <a:pt x="6" y="46"/>
                  </a:lnTo>
                  <a:lnTo>
                    <a:pt x="11" y="37"/>
                  </a:lnTo>
                  <a:lnTo>
                    <a:pt x="31" y="31"/>
                  </a:lnTo>
                  <a:lnTo>
                    <a:pt x="55" y="22"/>
                  </a:lnTo>
                  <a:lnTo>
                    <a:pt x="90" y="13"/>
                  </a:lnTo>
                  <a:lnTo>
                    <a:pt x="102" y="12"/>
                  </a:lnTo>
                  <a:lnTo>
                    <a:pt x="107" y="20"/>
                  </a:lnTo>
                  <a:lnTo>
                    <a:pt x="124" y="30"/>
                  </a:lnTo>
                  <a:lnTo>
                    <a:pt x="116" y="21"/>
                  </a:lnTo>
                  <a:lnTo>
                    <a:pt x="109" y="18"/>
                  </a:lnTo>
                  <a:lnTo>
                    <a:pt x="106" y="12"/>
                  </a:lnTo>
                  <a:lnTo>
                    <a:pt x="107" y="10"/>
                  </a:lnTo>
                  <a:lnTo>
                    <a:pt x="112" y="10"/>
                  </a:lnTo>
                  <a:lnTo>
                    <a:pt x="115" y="12"/>
                  </a:lnTo>
                  <a:lnTo>
                    <a:pt x="118" y="16"/>
                  </a:lnTo>
                  <a:lnTo>
                    <a:pt x="125" y="19"/>
                  </a:lnTo>
                  <a:lnTo>
                    <a:pt x="120" y="12"/>
                  </a:lnTo>
                  <a:lnTo>
                    <a:pt x="116" y="9"/>
                  </a:lnTo>
                  <a:lnTo>
                    <a:pt x="117" y="6"/>
                  </a:lnTo>
                  <a:lnTo>
                    <a:pt x="123" y="3"/>
                  </a:lnTo>
                  <a:lnTo>
                    <a:pt x="132" y="10"/>
                  </a:lnTo>
                  <a:lnTo>
                    <a:pt x="139" y="14"/>
                  </a:lnTo>
                  <a:lnTo>
                    <a:pt x="131" y="6"/>
                  </a:lnTo>
                  <a:lnTo>
                    <a:pt x="128" y="1"/>
                  </a:lnTo>
                  <a:lnTo>
                    <a:pt x="128" y="0"/>
                  </a:lnTo>
                  <a:lnTo>
                    <a:pt x="135" y="0"/>
                  </a:lnTo>
                  <a:lnTo>
                    <a:pt x="142" y="4"/>
                  </a:lnTo>
                  <a:lnTo>
                    <a:pt x="147" y="8"/>
                  </a:lnTo>
                  <a:lnTo>
                    <a:pt x="167" y="9"/>
                  </a:lnTo>
                  <a:lnTo>
                    <a:pt x="166" y="4"/>
                  </a:lnTo>
                  <a:lnTo>
                    <a:pt x="174" y="2"/>
                  </a:lnTo>
                  <a:lnTo>
                    <a:pt x="174" y="9"/>
                  </a:lnTo>
                  <a:lnTo>
                    <a:pt x="180" y="10"/>
                  </a:lnTo>
                  <a:lnTo>
                    <a:pt x="195" y="12"/>
                  </a:lnTo>
                  <a:lnTo>
                    <a:pt x="194" y="6"/>
                  </a:lnTo>
                  <a:lnTo>
                    <a:pt x="198" y="6"/>
                  </a:lnTo>
                  <a:lnTo>
                    <a:pt x="198" y="12"/>
                  </a:lnTo>
                  <a:lnTo>
                    <a:pt x="207" y="12"/>
                  </a:lnTo>
                  <a:lnTo>
                    <a:pt x="216" y="10"/>
                  </a:lnTo>
                  <a:lnTo>
                    <a:pt x="216" y="4"/>
                  </a:lnTo>
                  <a:lnTo>
                    <a:pt x="221" y="1"/>
                  </a:lnTo>
                </a:path>
              </a:pathLst>
            </a:custGeom>
            <a:solidFill>
              <a:srgbClr val="808080"/>
            </a:solidFill>
            <a:ln w="9525" cap="rnd">
              <a:noFill/>
              <a:round/>
              <a:headEnd type="none" w="sm" len="sm"/>
              <a:tailEnd type="none" w="sm" len="sm"/>
            </a:ln>
          </p:spPr>
          <p:txBody>
            <a:bodyPr/>
            <a:lstStyle/>
            <a:p>
              <a:endParaRPr lang="es-ES"/>
            </a:p>
          </p:txBody>
        </p:sp>
        <p:sp>
          <p:nvSpPr>
            <p:cNvPr id="85076" name="Freeform 630"/>
            <p:cNvSpPr>
              <a:spLocks/>
            </p:cNvSpPr>
            <p:nvPr/>
          </p:nvSpPr>
          <p:spPr bwMode="auto">
            <a:xfrm>
              <a:off x="1123" y="3313"/>
              <a:ext cx="94" cy="26"/>
            </a:xfrm>
            <a:custGeom>
              <a:avLst/>
              <a:gdLst>
                <a:gd name="T0" fmla="*/ 93 w 94"/>
                <a:gd name="T1" fmla="*/ 0 h 26"/>
                <a:gd name="T2" fmla="*/ 67 w 94"/>
                <a:gd name="T3" fmla="*/ 0 h 26"/>
                <a:gd name="T4" fmla="*/ 43 w 94"/>
                <a:gd name="T5" fmla="*/ 7 h 26"/>
                <a:gd name="T6" fmla="*/ 26 w 94"/>
                <a:gd name="T7" fmla="*/ 8 h 26"/>
                <a:gd name="T8" fmla="*/ 11 w 94"/>
                <a:gd name="T9" fmla="*/ 11 h 26"/>
                <a:gd name="T10" fmla="*/ 6 w 94"/>
                <a:gd name="T11" fmla="*/ 19 h 26"/>
                <a:gd name="T12" fmla="*/ 0 w 94"/>
                <a:gd name="T13" fmla="*/ 25 h 26"/>
                <a:gd name="T14" fmla="*/ 6 w 94"/>
                <a:gd name="T15" fmla="*/ 22 h 26"/>
                <a:gd name="T16" fmla="*/ 12 w 94"/>
                <a:gd name="T17" fmla="*/ 12 h 26"/>
                <a:gd name="T18" fmla="*/ 32 w 94"/>
                <a:gd name="T19" fmla="*/ 9 h 26"/>
                <a:gd name="T20" fmla="*/ 43 w 94"/>
                <a:gd name="T21" fmla="*/ 9 h 26"/>
                <a:gd name="T22" fmla="*/ 53 w 94"/>
                <a:gd name="T23" fmla="*/ 7 h 26"/>
                <a:gd name="T24" fmla="*/ 70 w 94"/>
                <a:gd name="T25" fmla="*/ 2 h 26"/>
                <a:gd name="T26" fmla="*/ 93 w 94"/>
                <a:gd name="T27" fmla="*/ 0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4"/>
                <a:gd name="T43" fmla="*/ 0 h 26"/>
                <a:gd name="T44" fmla="*/ 94 w 94"/>
                <a:gd name="T45" fmla="*/ 26 h 2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4" h="26">
                  <a:moveTo>
                    <a:pt x="93" y="0"/>
                  </a:moveTo>
                  <a:lnTo>
                    <a:pt x="67" y="0"/>
                  </a:lnTo>
                  <a:lnTo>
                    <a:pt x="43" y="7"/>
                  </a:lnTo>
                  <a:lnTo>
                    <a:pt x="26" y="8"/>
                  </a:lnTo>
                  <a:lnTo>
                    <a:pt x="11" y="11"/>
                  </a:lnTo>
                  <a:lnTo>
                    <a:pt x="6" y="19"/>
                  </a:lnTo>
                  <a:lnTo>
                    <a:pt x="0" y="25"/>
                  </a:lnTo>
                  <a:lnTo>
                    <a:pt x="6" y="22"/>
                  </a:lnTo>
                  <a:lnTo>
                    <a:pt x="12" y="12"/>
                  </a:lnTo>
                  <a:lnTo>
                    <a:pt x="32" y="9"/>
                  </a:lnTo>
                  <a:lnTo>
                    <a:pt x="43" y="9"/>
                  </a:lnTo>
                  <a:lnTo>
                    <a:pt x="53" y="7"/>
                  </a:lnTo>
                  <a:lnTo>
                    <a:pt x="70" y="2"/>
                  </a:lnTo>
                  <a:lnTo>
                    <a:pt x="93" y="0"/>
                  </a:lnTo>
                </a:path>
              </a:pathLst>
            </a:custGeom>
            <a:solidFill>
              <a:srgbClr val="606060"/>
            </a:solidFill>
            <a:ln w="9525" cap="rnd">
              <a:noFill/>
              <a:round/>
              <a:headEnd type="none" w="sm" len="sm"/>
              <a:tailEnd type="none" w="sm" len="sm"/>
            </a:ln>
          </p:spPr>
          <p:txBody>
            <a:bodyPr/>
            <a:lstStyle/>
            <a:p>
              <a:endParaRPr lang="es-ES"/>
            </a:p>
          </p:txBody>
        </p:sp>
        <p:sp>
          <p:nvSpPr>
            <p:cNvPr id="85077" name="Freeform 631"/>
            <p:cNvSpPr>
              <a:spLocks/>
            </p:cNvSpPr>
            <p:nvPr/>
          </p:nvSpPr>
          <p:spPr bwMode="auto">
            <a:xfrm>
              <a:off x="1266" y="3290"/>
              <a:ext cx="29" cy="28"/>
            </a:xfrm>
            <a:custGeom>
              <a:avLst/>
              <a:gdLst>
                <a:gd name="T0" fmla="*/ 28 w 29"/>
                <a:gd name="T1" fmla="*/ 0 h 28"/>
                <a:gd name="T2" fmla="*/ 13 w 29"/>
                <a:gd name="T3" fmla="*/ 27 h 28"/>
                <a:gd name="T4" fmla="*/ 0 w 29"/>
                <a:gd name="T5" fmla="*/ 11 h 28"/>
                <a:gd name="T6" fmla="*/ 28 w 29"/>
                <a:gd name="T7" fmla="*/ 0 h 28"/>
                <a:gd name="T8" fmla="*/ 0 60000 65536"/>
                <a:gd name="T9" fmla="*/ 0 60000 65536"/>
                <a:gd name="T10" fmla="*/ 0 60000 65536"/>
                <a:gd name="T11" fmla="*/ 0 60000 65536"/>
                <a:gd name="T12" fmla="*/ 0 w 29"/>
                <a:gd name="T13" fmla="*/ 0 h 28"/>
                <a:gd name="T14" fmla="*/ 29 w 29"/>
                <a:gd name="T15" fmla="*/ 28 h 28"/>
              </a:gdLst>
              <a:ahLst/>
              <a:cxnLst>
                <a:cxn ang="T8">
                  <a:pos x="T0" y="T1"/>
                </a:cxn>
                <a:cxn ang="T9">
                  <a:pos x="T2" y="T3"/>
                </a:cxn>
                <a:cxn ang="T10">
                  <a:pos x="T4" y="T5"/>
                </a:cxn>
                <a:cxn ang="T11">
                  <a:pos x="T6" y="T7"/>
                </a:cxn>
              </a:cxnLst>
              <a:rect l="T12" t="T13" r="T14" b="T15"/>
              <a:pathLst>
                <a:path w="29" h="28">
                  <a:moveTo>
                    <a:pt x="28" y="0"/>
                  </a:moveTo>
                  <a:lnTo>
                    <a:pt x="13" y="27"/>
                  </a:lnTo>
                  <a:lnTo>
                    <a:pt x="0" y="11"/>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85078" name="Freeform 632"/>
            <p:cNvSpPr>
              <a:spLocks/>
            </p:cNvSpPr>
            <p:nvPr/>
          </p:nvSpPr>
          <p:spPr bwMode="auto">
            <a:xfrm>
              <a:off x="1305" y="3280"/>
              <a:ext cx="29" cy="27"/>
            </a:xfrm>
            <a:custGeom>
              <a:avLst/>
              <a:gdLst>
                <a:gd name="T0" fmla="*/ 28 w 29"/>
                <a:gd name="T1" fmla="*/ 0 h 27"/>
                <a:gd name="T2" fmla="*/ 20 w 29"/>
                <a:gd name="T3" fmla="*/ 16 h 27"/>
                <a:gd name="T4" fmla="*/ 0 w 29"/>
                <a:gd name="T5" fmla="*/ 26 h 27"/>
                <a:gd name="T6" fmla="*/ 20 w 29"/>
                <a:gd name="T7" fmla="*/ 26 h 27"/>
                <a:gd name="T8" fmla="*/ 28 w 29"/>
                <a:gd name="T9" fmla="*/ 0 h 27"/>
                <a:gd name="T10" fmla="*/ 0 60000 65536"/>
                <a:gd name="T11" fmla="*/ 0 60000 65536"/>
                <a:gd name="T12" fmla="*/ 0 60000 65536"/>
                <a:gd name="T13" fmla="*/ 0 60000 65536"/>
                <a:gd name="T14" fmla="*/ 0 60000 65536"/>
                <a:gd name="T15" fmla="*/ 0 w 29"/>
                <a:gd name="T16" fmla="*/ 0 h 27"/>
                <a:gd name="T17" fmla="*/ 29 w 29"/>
                <a:gd name="T18" fmla="*/ 27 h 27"/>
              </a:gdLst>
              <a:ahLst/>
              <a:cxnLst>
                <a:cxn ang="T10">
                  <a:pos x="T0" y="T1"/>
                </a:cxn>
                <a:cxn ang="T11">
                  <a:pos x="T2" y="T3"/>
                </a:cxn>
                <a:cxn ang="T12">
                  <a:pos x="T4" y="T5"/>
                </a:cxn>
                <a:cxn ang="T13">
                  <a:pos x="T6" y="T7"/>
                </a:cxn>
                <a:cxn ang="T14">
                  <a:pos x="T8" y="T9"/>
                </a:cxn>
              </a:cxnLst>
              <a:rect l="T15" t="T16" r="T17" b="T18"/>
              <a:pathLst>
                <a:path w="29" h="27">
                  <a:moveTo>
                    <a:pt x="28" y="0"/>
                  </a:moveTo>
                  <a:lnTo>
                    <a:pt x="20" y="16"/>
                  </a:lnTo>
                  <a:lnTo>
                    <a:pt x="0" y="26"/>
                  </a:lnTo>
                  <a:lnTo>
                    <a:pt x="20" y="26"/>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85079" name="Freeform 633"/>
            <p:cNvSpPr>
              <a:spLocks/>
            </p:cNvSpPr>
            <p:nvPr/>
          </p:nvSpPr>
          <p:spPr bwMode="auto">
            <a:xfrm>
              <a:off x="1218" y="3274"/>
              <a:ext cx="28" cy="28"/>
            </a:xfrm>
            <a:custGeom>
              <a:avLst/>
              <a:gdLst>
                <a:gd name="T0" fmla="*/ 27 w 28"/>
                <a:gd name="T1" fmla="*/ 0 h 28"/>
                <a:gd name="T2" fmla="*/ 14 w 28"/>
                <a:gd name="T3" fmla="*/ 2 h 28"/>
                <a:gd name="T4" fmla="*/ 11 w 28"/>
                <a:gd name="T5" fmla="*/ 7 h 28"/>
                <a:gd name="T6" fmla="*/ 11 w 28"/>
                <a:gd name="T7" fmla="*/ 15 h 28"/>
                <a:gd name="T8" fmla="*/ 10 w 28"/>
                <a:gd name="T9" fmla="*/ 21 h 28"/>
                <a:gd name="T10" fmla="*/ 0 w 28"/>
                <a:gd name="T11" fmla="*/ 27 h 28"/>
                <a:gd name="T12" fmla="*/ 13 w 28"/>
                <a:gd name="T13" fmla="*/ 24 h 28"/>
                <a:gd name="T14" fmla="*/ 16 w 28"/>
                <a:gd name="T15" fmla="*/ 9 h 28"/>
                <a:gd name="T16" fmla="*/ 27 w 28"/>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8"/>
                <a:gd name="T29" fmla="*/ 28 w 28"/>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8">
                  <a:moveTo>
                    <a:pt x="27" y="0"/>
                  </a:moveTo>
                  <a:lnTo>
                    <a:pt x="14" y="2"/>
                  </a:lnTo>
                  <a:lnTo>
                    <a:pt x="11" y="7"/>
                  </a:lnTo>
                  <a:lnTo>
                    <a:pt x="11" y="15"/>
                  </a:lnTo>
                  <a:lnTo>
                    <a:pt x="10" y="21"/>
                  </a:lnTo>
                  <a:lnTo>
                    <a:pt x="0" y="27"/>
                  </a:lnTo>
                  <a:lnTo>
                    <a:pt x="13" y="24"/>
                  </a:lnTo>
                  <a:lnTo>
                    <a:pt x="16" y="9"/>
                  </a:lnTo>
                  <a:lnTo>
                    <a:pt x="27" y="0"/>
                  </a:lnTo>
                </a:path>
              </a:pathLst>
            </a:custGeom>
            <a:solidFill>
              <a:srgbClr val="606060"/>
            </a:solidFill>
            <a:ln w="9525" cap="rnd">
              <a:noFill/>
              <a:round/>
              <a:headEnd type="none" w="sm" len="sm"/>
              <a:tailEnd type="none" w="sm" len="sm"/>
            </a:ln>
          </p:spPr>
          <p:txBody>
            <a:bodyPr/>
            <a:lstStyle/>
            <a:p>
              <a:endParaRPr lang="es-ES"/>
            </a:p>
          </p:txBody>
        </p:sp>
        <p:sp>
          <p:nvSpPr>
            <p:cNvPr id="85080" name="Freeform 634"/>
            <p:cNvSpPr>
              <a:spLocks/>
            </p:cNvSpPr>
            <p:nvPr/>
          </p:nvSpPr>
          <p:spPr bwMode="auto">
            <a:xfrm>
              <a:off x="1238" y="3092"/>
              <a:ext cx="27" cy="41"/>
            </a:xfrm>
            <a:custGeom>
              <a:avLst/>
              <a:gdLst>
                <a:gd name="T0" fmla="*/ 20 w 27"/>
                <a:gd name="T1" fmla="*/ 0 h 41"/>
                <a:gd name="T2" fmla="*/ 13 w 27"/>
                <a:gd name="T3" fmla="*/ 3 h 41"/>
                <a:gd name="T4" fmla="*/ 13 w 27"/>
                <a:gd name="T5" fmla="*/ 11 h 41"/>
                <a:gd name="T6" fmla="*/ 2 w 27"/>
                <a:gd name="T7" fmla="*/ 18 h 41"/>
                <a:gd name="T8" fmla="*/ 0 w 27"/>
                <a:gd name="T9" fmla="*/ 25 h 41"/>
                <a:gd name="T10" fmla="*/ 0 w 27"/>
                <a:gd name="T11" fmla="*/ 33 h 41"/>
                <a:gd name="T12" fmla="*/ 0 w 27"/>
                <a:gd name="T13" fmla="*/ 40 h 41"/>
                <a:gd name="T14" fmla="*/ 26 w 27"/>
                <a:gd name="T15" fmla="*/ 16 h 41"/>
                <a:gd name="T16" fmla="*/ 20 w 27"/>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41"/>
                <a:gd name="T29" fmla="*/ 27 w 27"/>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41">
                  <a:moveTo>
                    <a:pt x="20" y="0"/>
                  </a:moveTo>
                  <a:lnTo>
                    <a:pt x="13" y="3"/>
                  </a:lnTo>
                  <a:lnTo>
                    <a:pt x="13" y="11"/>
                  </a:lnTo>
                  <a:lnTo>
                    <a:pt x="2" y="18"/>
                  </a:lnTo>
                  <a:lnTo>
                    <a:pt x="0" y="25"/>
                  </a:lnTo>
                  <a:lnTo>
                    <a:pt x="0" y="33"/>
                  </a:lnTo>
                  <a:lnTo>
                    <a:pt x="0" y="40"/>
                  </a:lnTo>
                  <a:lnTo>
                    <a:pt x="26" y="16"/>
                  </a:lnTo>
                  <a:lnTo>
                    <a:pt x="20" y="0"/>
                  </a:lnTo>
                </a:path>
              </a:pathLst>
            </a:custGeom>
            <a:solidFill>
              <a:srgbClr val="400000"/>
            </a:solidFill>
            <a:ln w="12700" cap="rnd">
              <a:solidFill>
                <a:srgbClr val="000000"/>
              </a:solidFill>
              <a:round/>
              <a:headEnd type="none" w="sm" len="sm"/>
              <a:tailEnd type="none" w="sm" len="sm"/>
            </a:ln>
          </p:spPr>
          <p:txBody>
            <a:bodyPr/>
            <a:lstStyle/>
            <a:p>
              <a:endParaRPr lang="es-ES"/>
            </a:p>
          </p:txBody>
        </p:sp>
        <p:sp>
          <p:nvSpPr>
            <p:cNvPr id="85081" name="Freeform 635"/>
            <p:cNvSpPr>
              <a:spLocks/>
            </p:cNvSpPr>
            <p:nvPr/>
          </p:nvSpPr>
          <p:spPr bwMode="auto">
            <a:xfrm>
              <a:off x="1252" y="3068"/>
              <a:ext cx="49" cy="32"/>
            </a:xfrm>
            <a:custGeom>
              <a:avLst/>
              <a:gdLst>
                <a:gd name="T0" fmla="*/ 45 w 49"/>
                <a:gd name="T1" fmla="*/ 0 h 32"/>
                <a:gd name="T2" fmla="*/ 37 w 49"/>
                <a:gd name="T3" fmla="*/ 0 h 32"/>
                <a:gd name="T4" fmla="*/ 27 w 49"/>
                <a:gd name="T5" fmla="*/ 4 h 32"/>
                <a:gd name="T6" fmla="*/ 14 w 49"/>
                <a:gd name="T7" fmla="*/ 8 h 32"/>
                <a:gd name="T8" fmla="*/ 8 w 49"/>
                <a:gd name="T9" fmla="*/ 14 h 32"/>
                <a:gd name="T10" fmla="*/ 0 w 49"/>
                <a:gd name="T11" fmla="*/ 19 h 32"/>
                <a:gd name="T12" fmla="*/ 0 w 49"/>
                <a:gd name="T13" fmla="*/ 22 h 32"/>
                <a:gd name="T14" fmla="*/ 0 w 49"/>
                <a:gd name="T15" fmla="*/ 31 h 32"/>
                <a:gd name="T16" fmla="*/ 48 w 49"/>
                <a:gd name="T17" fmla="*/ 5 h 32"/>
                <a:gd name="T18" fmla="*/ 45 w 49"/>
                <a:gd name="T19" fmla="*/ 0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32"/>
                <a:gd name="T32" fmla="*/ 49 w 49"/>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32">
                  <a:moveTo>
                    <a:pt x="45" y="0"/>
                  </a:moveTo>
                  <a:lnTo>
                    <a:pt x="37" y="0"/>
                  </a:lnTo>
                  <a:lnTo>
                    <a:pt x="27" y="4"/>
                  </a:lnTo>
                  <a:lnTo>
                    <a:pt x="14" y="8"/>
                  </a:lnTo>
                  <a:lnTo>
                    <a:pt x="8" y="14"/>
                  </a:lnTo>
                  <a:lnTo>
                    <a:pt x="0" y="19"/>
                  </a:lnTo>
                  <a:lnTo>
                    <a:pt x="0" y="22"/>
                  </a:lnTo>
                  <a:lnTo>
                    <a:pt x="0" y="31"/>
                  </a:lnTo>
                  <a:lnTo>
                    <a:pt x="48" y="5"/>
                  </a:lnTo>
                  <a:lnTo>
                    <a:pt x="45"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85082" name="Freeform 636"/>
            <p:cNvSpPr>
              <a:spLocks/>
            </p:cNvSpPr>
            <p:nvPr/>
          </p:nvSpPr>
          <p:spPr bwMode="auto">
            <a:xfrm>
              <a:off x="1258" y="3070"/>
              <a:ext cx="43" cy="28"/>
            </a:xfrm>
            <a:custGeom>
              <a:avLst/>
              <a:gdLst>
                <a:gd name="T0" fmla="*/ 0 w 43"/>
                <a:gd name="T1" fmla="*/ 27 h 28"/>
                <a:gd name="T2" fmla="*/ 0 w 43"/>
                <a:gd name="T3" fmla="*/ 18 h 28"/>
                <a:gd name="T4" fmla="*/ 0 w 43"/>
                <a:gd name="T5" fmla="*/ 15 h 28"/>
                <a:gd name="T6" fmla="*/ 9 w 43"/>
                <a:gd name="T7" fmla="*/ 10 h 28"/>
                <a:gd name="T8" fmla="*/ 18 w 43"/>
                <a:gd name="T9" fmla="*/ 4 h 28"/>
                <a:gd name="T10" fmla="*/ 29 w 43"/>
                <a:gd name="T11" fmla="*/ 0 h 28"/>
                <a:gd name="T12" fmla="*/ 37 w 43"/>
                <a:gd name="T13" fmla="*/ 0 h 28"/>
                <a:gd name="T14" fmla="*/ 42 w 43"/>
                <a:gd name="T15" fmla="*/ 9 h 28"/>
                <a:gd name="T16" fmla="*/ 8 w 43"/>
                <a:gd name="T17" fmla="*/ 21 h 28"/>
                <a:gd name="T18" fmla="*/ 0 w 43"/>
                <a:gd name="T19" fmla="*/ 27 h 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
                <a:gd name="T31" fmla="*/ 0 h 28"/>
                <a:gd name="T32" fmla="*/ 43 w 43"/>
                <a:gd name="T33" fmla="*/ 28 h 2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 h="28">
                  <a:moveTo>
                    <a:pt x="0" y="27"/>
                  </a:moveTo>
                  <a:lnTo>
                    <a:pt x="0" y="18"/>
                  </a:lnTo>
                  <a:lnTo>
                    <a:pt x="0" y="15"/>
                  </a:lnTo>
                  <a:lnTo>
                    <a:pt x="9" y="10"/>
                  </a:lnTo>
                  <a:lnTo>
                    <a:pt x="18" y="4"/>
                  </a:lnTo>
                  <a:lnTo>
                    <a:pt x="29" y="0"/>
                  </a:lnTo>
                  <a:lnTo>
                    <a:pt x="37" y="0"/>
                  </a:lnTo>
                  <a:lnTo>
                    <a:pt x="42" y="9"/>
                  </a:lnTo>
                  <a:lnTo>
                    <a:pt x="8" y="21"/>
                  </a:lnTo>
                  <a:lnTo>
                    <a:pt x="0" y="27"/>
                  </a:lnTo>
                </a:path>
              </a:pathLst>
            </a:custGeom>
            <a:solidFill>
              <a:srgbClr val="E0E0E0"/>
            </a:solidFill>
            <a:ln w="9525" cap="rnd">
              <a:noFill/>
              <a:round/>
              <a:headEnd type="none" w="sm" len="sm"/>
              <a:tailEnd type="none" w="sm" len="sm"/>
            </a:ln>
          </p:spPr>
          <p:txBody>
            <a:bodyPr/>
            <a:lstStyle/>
            <a:p>
              <a:endParaRPr lang="es-ES"/>
            </a:p>
          </p:txBody>
        </p:sp>
        <p:sp>
          <p:nvSpPr>
            <p:cNvPr id="85083" name="Freeform 637"/>
            <p:cNvSpPr>
              <a:spLocks/>
            </p:cNvSpPr>
            <p:nvPr/>
          </p:nvSpPr>
          <p:spPr bwMode="auto">
            <a:xfrm>
              <a:off x="1258" y="3080"/>
              <a:ext cx="43" cy="26"/>
            </a:xfrm>
            <a:custGeom>
              <a:avLst/>
              <a:gdLst>
                <a:gd name="T0" fmla="*/ 42 w 43"/>
                <a:gd name="T1" fmla="*/ 0 h 26"/>
                <a:gd name="T2" fmla="*/ 27 w 43"/>
                <a:gd name="T3" fmla="*/ 6 h 26"/>
                <a:gd name="T4" fmla="*/ 14 w 43"/>
                <a:gd name="T5" fmla="*/ 15 h 26"/>
                <a:gd name="T6" fmla="*/ 5 w 43"/>
                <a:gd name="T7" fmla="*/ 21 h 26"/>
                <a:gd name="T8" fmla="*/ 0 w 43"/>
                <a:gd name="T9" fmla="*/ 25 h 26"/>
                <a:gd name="T10" fmla="*/ 10 w 43"/>
                <a:gd name="T11" fmla="*/ 20 h 26"/>
                <a:gd name="T12" fmla="*/ 20 w 43"/>
                <a:gd name="T13" fmla="*/ 14 h 26"/>
                <a:gd name="T14" fmla="*/ 31 w 43"/>
                <a:gd name="T15" fmla="*/ 7 h 26"/>
                <a:gd name="T16" fmla="*/ 42 w 43"/>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26"/>
                <a:gd name="T29" fmla="*/ 43 w 43"/>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26">
                  <a:moveTo>
                    <a:pt x="42" y="0"/>
                  </a:moveTo>
                  <a:lnTo>
                    <a:pt x="27" y="6"/>
                  </a:lnTo>
                  <a:lnTo>
                    <a:pt x="14" y="15"/>
                  </a:lnTo>
                  <a:lnTo>
                    <a:pt x="5" y="21"/>
                  </a:lnTo>
                  <a:lnTo>
                    <a:pt x="0" y="25"/>
                  </a:lnTo>
                  <a:lnTo>
                    <a:pt x="10" y="20"/>
                  </a:lnTo>
                  <a:lnTo>
                    <a:pt x="20" y="14"/>
                  </a:lnTo>
                  <a:lnTo>
                    <a:pt x="31" y="7"/>
                  </a:lnTo>
                  <a:lnTo>
                    <a:pt x="42" y="0"/>
                  </a:lnTo>
                </a:path>
              </a:pathLst>
            </a:custGeom>
            <a:solidFill>
              <a:srgbClr val="606060"/>
            </a:solidFill>
            <a:ln w="9525" cap="rnd">
              <a:noFill/>
              <a:round/>
              <a:headEnd type="none" w="sm" len="sm"/>
              <a:tailEnd type="none" w="sm" len="sm"/>
            </a:ln>
          </p:spPr>
          <p:txBody>
            <a:bodyPr/>
            <a:lstStyle/>
            <a:p>
              <a:endParaRPr lang="es-ES"/>
            </a:p>
          </p:txBody>
        </p:sp>
        <p:sp>
          <p:nvSpPr>
            <p:cNvPr id="85084" name="Freeform 638"/>
            <p:cNvSpPr>
              <a:spLocks/>
            </p:cNvSpPr>
            <p:nvPr/>
          </p:nvSpPr>
          <p:spPr bwMode="auto">
            <a:xfrm>
              <a:off x="1204" y="3071"/>
              <a:ext cx="136" cy="263"/>
            </a:xfrm>
            <a:custGeom>
              <a:avLst/>
              <a:gdLst>
                <a:gd name="T0" fmla="*/ 100 w 136"/>
                <a:gd name="T1" fmla="*/ 6 h 263"/>
                <a:gd name="T2" fmla="*/ 96 w 136"/>
                <a:gd name="T3" fmla="*/ 0 h 263"/>
                <a:gd name="T4" fmla="*/ 88 w 136"/>
                <a:gd name="T5" fmla="*/ 3 h 263"/>
                <a:gd name="T6" fmla="*/ 78 w 136"/>
                <a:gd name="T7" fmla="*/ 8 h 263"/>
                <a:gd name="T8" fmla="*/ 67 w 136"/>
                <a:gd name="T9" fmla="*/ 12 h 263"/>
                <a:gd name="T10" fmla="*/ 58 w 136"/>
                <a:gd name="T11" fmla="*/ 17 h 263"/>
                <a:gd name="T12" fmla="*/ 51 w 136"/>
                <a:gd name="T13" fmla="*/ 21 h 263"/>
                <a:gd name="T14" fmla="*/ 48 w 136"/>
                <a:gd name="T15" fmla="*/ 27 h 263"/>
                <a:gd name="T16" fmla="*/ 45 w 136"/>
                <a:gd name="T17" fmla="*/ 32 h 263"/>
                <a:gd name="T18" fmla="*/ 42 w 136"/>
                <a:gd name="T19" fmla="*/ 38 h 263"/>
                <a:gd name="T20" fmla="*/ 40 w 136"/>
                <a:gd name="T21" fmla="*/ 48 h 263"/>
                <a:gd name="T22" fmla="*/ 29 w 136"/>
                <a:gd name="T23" fmla="*/ 68 h 263"/>
                <a:gd name="T24" fmla="*/ 21 w 136"/>
                <a:gd name="T25" fmla="*/ 107 h 263"/>
                <a:gd name="T26" fmla="*/ 20 w 136"/>
                <a:gd name="T27" fmla="*/ 138 h 263"/>
                <a:gd name="T28" fmla="*/ 16 w 136"/>
                <a:gd name="T29" fmla="*/ 160 h 263"/>
                <a:gd name="T30" fmla="*/ 14 w 136"/>
                <a:gd name="T31" fmla="*/ 178 h 263"/>
                <a:gd name="T32" fmla="*/ 13 w 136"/>
                <a:gd name="T33" fmla="*/ 191 h 263"/>
                <a:gd name="T34" fmla="*/ 9 w 136"/>
                <a:gd name="T35" fmla="*/ 205 h 263"/>
                <a:gd name="T36" fmla="*/ 0 w 136"/>
                <a:gd name="T37" fmla="*/ 228 h 263"/>
                <a:gd name="T38" fmla="*/ 8 w 136"/>
                <a:gd name="T39" fmla="*/ 240 h 263"/>
                <a:gd name="T40" fmla="*/ 30 w 136"/>
                <a:gd name="T41" fmla="*/ 252 h 263"/>
                <a:gd name="T42" fmla="*/ 64 w 136"/>
                <a:gd name="T43" fmla="*/ 262 h 263"/>
                <a:gd name="T44" fmla="*/ 88 w 136"/>
                <a:gd name="T45" fmla="*/ 258 h 263"/>
                <a:gd name="T46" fmla="*/ 104 w 136"/>
                <a:gd name="T47" fmla="*/ 250 h 263"/>
                <a:gd name="T48" fmla="*/ 107 w 136"/>
                <a:gd name="T49" fmla="*/ 210 h 263"/>
                <a:gd name="T50" fmla="*/ 110 w 136"/>
                <a:gd name="T51" fmla="*/ 244 h 263"/>
                <a:gd name="T52" fmla="*/ 126 w 136"/>
                <a:gd name="T53" fmla="*/ 235 h 263"/>
                <a:gd name="T54" fmla="*/ 130 w 136"/>
                <a:gd name="T55" fmla="*/ 216 h 263"/>
                <a:gd name="T56" fmla="*/ 120 w 136"/>
                <a:gd name="T57" fmla="*/ 177 h 263"/>
                <a:gd name="T58" fmla="*/ 120 w 136"/>
                <a:gd name="T59" fmla="*/ 165 h 263"/>
                <a:gd name="T60" fmla="*/ 122 w 136"/>
                <a:gd name="T61" fmla="*/ 153 h 263"/>
                <a:gd name="T62" fmla="*/ 124 w 136"/>
                <a:gd name="T63" fmla="*/ 135 h 263"/>
                <a:gd name="T64" fmla="*/ 128 w 136"/>
                <a:gd name="T65" fmla="*/ 119 h 263"/>
                <a:gd name="T66" fmla="*/ 135 w 136"/>
                <a:gd name="T67" fmla="*/ 95 h 263"/>
                <a:gd name="T68" fmla="*/ 133 w 136"/>
                <a:gd name="T69" fmla="*/ 69 h 263"/>
                <a:gd name="T70" fmla="*/ 135 w 136"/>
                <a:gd name="T71" fmla="*/ 51 h 263"/>
                <a:gd name="T72" fmla="*/ 131 w 136"/>
                <a:gd name="T73" fmla="*/ 34 h 263"/>
                <a:gd name="T74" fmla="*/ 126 w 136"/>
                <a:gd name="T75" fmla="*/ 29 h 263"/>
                <a:gd name="T76" fmla="*/ 120 w 136"/>
                <a:gd name="T77" fmla="*/ 18 h 263"/>
                <a:gd name="T78" fmla="*/ 112 w 136"/>
                <a:gd name="T79" fmla="*/ 12 h 263"/>
                <a:gd name="T80" fmla="*/ 100 w 136"/>
                <a:gd name="T81" fmla="*/ 6 h 2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36"/>
                <a:gd name="T124" fmla="*/ 0 h 263"/>
                <a:gd name="T125" fmla="*/ 136 w 136"/>
                <a:gd name="T126" fmla="*/ 263 h 26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36" h="263">
                  <a:moveTo>
                    <a:pt x="100" y="6"/>
                  </a:moveTo>
                  <a:lnTo>
                    <a:pt x="96" y="0"/>
                  </a:lnTo>
                  <a:lnTo>
                    <a:pt x="88" y="3"/>
                  </a:lnTo>
                  <a:lnTo>
                    <a:pt x="78" y="8"/>
                  </a:lnTo>
                  <a:lnTo>
                    <a:pt x="67" y="12"/>
                  </a:lnTo>
                  <a:lnTo>
                    <a:pt x="58" y="17"/>
                  </a:lnTo>
                  <a:lnTo>
                    <a:pt x="51" y="21"/>
                  </a:lnTo>
                  <a:lnTo>
                    <a:pt x="48" y="27"/>
                  </a:lnTo>
                  <a:lnTo>
                    <a:pt x="45" y="32"/>
                  </a:lnTo>
                  <a:lnTo>
                    <a:pt x="42" y="38"/>
                  </a:lnTo>
                  <a:lnTo>
                    <a:pt x="40" y="48"/>
                  </a:lnTo>
                  <a:lnTo>
                    <a:pt x="29" y="68"/>
                  </a:lnTo>
                  <a:lnTo>
                    <a:pt x="21" y="107"/>
                  </a:lnTo>
                  <a:lnTo>
                    <a:pt x="20" y="138"/>
                  </a:lnTo>
                  <a:lnTo>
                    <a:pt x="16" y="160"/>
                  </a:lnTo>
                  <a:lnTo>
                    <a:pt x="14" y="178"/>
                  </a:lnTo>
                  <a:lnTo>
                    <a:pt x="13" y="191"/>
                  </a:lnTo>
                  <a:lnTo>
                    <a:pt x="9" y="205"/>
                  </a:lnTo>
                  <a:lnTo>
                    <a:pt x="0" y="228"/>
                  </a:lnTo>
                  <a:lnTo>
                    <a:pt x="8" y="240"/>
                  </a:lnTo>
                  <a:lnTo>
                    <a:pt x="30" y="252"/>
                  </a:lnTo>
                  <a:lnTo>
                    <a:pt x="64" y="262"/>
                  </a:lnTo>
                  <a:lnTo>
                    <a:pt x="88" y="258"/>
                  </a:lnTo>
                  <a:lnTo>
                    <a:pt x="104" y="250"/>
                  </a:lnTo>
                  <a:lnTo>
                    <a:pt x="107" y="210"/>
                  </a:lnTo>
                  <a:lnTo>
                    <a:pt x="110" y="244"/>
                  </a:lnTo>
                  <a:lnTo>
                    <a:pt x="126" y="235"/>
                  </a:lnTo>
                  <a:lnTo>
                    <a:pt x="130" y="216"/>
                  </a:lnTo>
                  <a:lnTo>
                    <a:pt x="120" y="177"/>
                  </a:lnTo>
                  <a:lnTo>
                    <a:pt x="120" y="165"/>
                  </a:lnTo>
                  <a:lnTo>
                    <a:pt x="122" y="153"/>
                  </a:lnTo>
                  <a:lnTo>
                    <a:pt x="124" y="135"/>
                  </a:lnTo>
                  <a:lnTo>
                    <a:pt x="128" y="119"/>
                  </a:lnTo>
                  <a:lnTo>
                    <a:pt x="135" y="95"/>
                  </a:lnTo>
                  <a:lnTo>
                    <a:pt x="133" y="69"/>
                  </a:lnTo>
                  <a:lnTo>
                    <a:pt x="135" y="51"/>
                  </a:lnTo>
                  <a:lnTo>
                    <a:pt x="131" y="34"/>
                  </a:lnTo>
                  <a:lnTo>
                    <a:pt x="126" y="29"/>
                  </a:lnTo>
                  <a:lnTo>
                    <a:pt x="120" y="18"/>
                  </a:lnTo>
                  <a:lnTo>
                    <a:pt x="112" y="12"/>
                  </a:lnTo>
                  <a:lnTo>
                    <a:pt x="10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085" name="Freeform 639"/>
            <p:cNvSpPr>
              <a:spLocks/>
            </p:cNvSpPr>
            <p:nvPr/>
          </p:nvSpPr>
          <p:spPr bwMode="auto">
            <a:xfrm>
              <a:off x="1208" y="3073"/>
              <a:ext cx="129" cy="254"/>
            </a:xfrm>
            <a:custGeom>
              <a:avLst/>
              <a:gdLst>
                <a:gd name="T0" fmla="*/ 16 w 129"/>
                <a:gd name="T1" fmla="*/ 155 h 254"/>
                <a:gd name="T2" fmla="*/ 19 w 129"/>
                <a:gd name="T3" fmla="*/ 139 h 254"/>
                <a:gd name="T4" fmla="*/ 19 w 129"/>
                <a:gd name="T5" fmla="*/ 131 h 254"/>
                <a:gd name="T6" fmla="*/ 32 w 129"/>
                <a:gd name="T7" fmla="*/ 122 h 254"/>
                <a:gd name="T8" fmla="*/ 48 w 129"/>
                <a:gd name="T9" fmla="*/ 112 h 254"/>
                <a:gd name="T10" fmla="*/ 68 w 129"/>
                <a:gd name="T11" fmla="*/ 90 h 254"/>
                <a:gd name="T12" fmla="*/ 81 w 129"/>
                <a:gd name="T13" fmla="*/ 73 h 254"/>
                <a:gd name="T14" fmla="*/ 104 w 129"/>
                <a:gd name="T15" fmla="*/ 63 h 254"/>
                <a:gd name="T16" fmla="*/ 85 w 129"/>
                <a:gd name="T17" fmla="*/ 67 h 254"/>
                <a:gd name="T18" fmla="*/ 86 w 129"/>
                <a:gd name="T19" fmla="*/ 57 h 254"/>
                <a:gd name="T20" fmla="*/ 82 w 129"/>
                <a:gd name="T21" fmla="*/ 46 h 254"/>
                <a:gd name="T22" fmla="*/ 80 w 129"/>
                <a:gd name="T23" fmla="*/ 41 h 254"/>
                <a:gd name="T24" fmla="*/ 72 w 129"/>
                <a:gd name="T25" fmla="*/ 34 h 254"/>
                <a:gd name="T26" fmla="*/ 65 w 129"/>
                <a:gd name="T27" fmla="*/ 30 h 254"/>
                <a:gd name="T28" fmla="*/ 57 w 129"/>
                <a:gd name="T29" fmla="*/ 30 h 254"/>
                <a:gd name="T30" fmla="*/ 50 w 129"/>
                <a:gd name="T31" fmla="*/ 30 h 254"/>
                <a:gd name="T32" fmla="*/ 41 w 129"/>
                <a:gd name="T33" fmla="*/ 34 h 254"/>
                <a:gd name="T34" fmla="*/ 46 w 129"/>
                <a:gd name="T35" fmla="*/ 27 h 254"/>
                <a:gd name="T36" fmla="*/ 50 w 129"/>
                <a:gd name="T37" fmla="*/ 20 h 254"/>
                <a:gd name="T38" fmla="*/ 58 w 129"/>
                <a:gd name="T39" fmla="*/ 14 h 254"/>
                <a:gd name="T40" fmla="*/ 66 w 129"/>
                <a:gd name="T41" fmla="*/ 9 h 254"/>
                <a:gd name="T42" fmla="*/ 78 w 129"/>
                <a:gd name="T43" fmla="*/ 5 h 254"/>
                <a:gd name="T44" fmla="*/ 88 w 129"/>
                <a:gd name="T45" fmla="*/ 0 h 254"/>
                <a:gd name="T46" fmla="*/ 91 w 129"/>
                <a:gd name="T47" fmla="*/ 0 h 254"/>
                <a:gd name="T48" fmla="*/ 96 w 129"/>
                <a:gd name="T49" fmla="*/ 5 h 254"/>
                <a:gd name="T50" fmla="*/ 105 w 129"/>
                <a:gd name="T51" fmla="*/ 10 h 254"/>
                <a:gd name="T52" fmla="*/ 110 w 129"/>
                <a:gd name="T53" fmla="*/ 16 h 254"/>
                <a:gd name="T54" fmla="*/ 117 w 129"/>
                <a:gd name="T55" fmla="*/ 24 h 254"/>
                <a:gd name="T56" fmla="*/ 123 w 129"/>
                <a:gd name="T57" fmla="*/ 33 h 254"/>
                <a:gd name="T58" fmla="*/ 126 w 129"/>
                <a:gd name="T59" fmla="*/ 43 h 254"/>
                <a:gd name="T60" fmla="*/ 128 w 129"/>
                <a:gd name="T61" fmla="*/ 57 h 254"/>
                <a:gd name="T62" fmla="*/ 126 w 129"/>
                <a:gd name="T63" fmla="*/ 73 h 254"/>
                <a:gd name="T64" fmla="*/ 126 w 129"/>
                <a:gd name="T65" fmla="*/ 90 h 254"/>
                <a:gd name="T66" fmla="*/ 121 w 129"/>
                <a:gd name="T67" fmla="*/ 111 h 254"/>
                <a:gd name="T68" fmla="*/ 117 w 129"/>
                <a:gd name="T69" fmla="*/ 131 h 254"/>
                <a:gd name="T70" fmla="*/ 115 w 129"/>
                <a:gd name="T71" fmla="*/ 146 h 254"/>
                <a:gd name="T72" fmla="*/ 112 w 129"/>
                <a:gd name="T73" fmla="*/ 158 h 254"/>
                <a:gd name="T74" fmla="*/ 112 w 129"/>
                <a:gd name="T75" fmla="*/ 169 h 254"/>
                <a:gd name="T76" fmla="*/ 112 w 129"/>
                <a:gd name="T77" fmla="*/ 183 h 254"/>
                <a:gd name="T78" fmla="*/ 121 w 129"/>
                <a:gd name="T79" fmla="*/ 209 h 254"/>
                <a:gd name="T80" fmla="*/ 120 w 129"/>
                <a:gd name="T81" fmla="*/ 226 h 254"/>
                <a:gd name="T82" fmla="*/ 110 w 129"/>
                <a:gd name="T83" fmla="*/ 232 h 254"/>
                <a:gd name="T84" fmla="*/ 104 w 129"/>
                <a:gd name="T85" fmla="*/ 201 h 254"/>
                <a:gd name="T86" fmla="*/ 96 w 129"/>
                <a:gd name="T87" fmla="*/ 243 h 254"/>
                <a:gd name="T88" fmla="*/ 81 w 129"/>
                <a:gd name="T89" fmla="*/ 250 h 254"/>
                <a:gd name="T90" fmla="*/ 59 w 129"/>
                <a:gd name="T91" fmla="*/ 253 h 254"/>
                <a:gd name="T92" fmla="*/ 27 w 129"/>
                <a:gd name="T93" fmla="*/ 245 h 254"/>
                <a:gd name="T94" fmla="*/ 8 w 129"/>
                <a:gd name="T95" fmla="*/ 234 h 254"/>
                <a:gd name="T96" fmla="*/ 0 w 129"/>
                <a:gd name="T97" fmla="*/ 224 h 254"/>
                <a:gd name="T98" fmla="*/ 6 w 129"/>
                <a:gd name="T99" fmla="*/ 213 h 254"/>
                <a:gd name="T100" fmla="*/ 13 w 129"/>
                <a:gd name="T101" fmla="*/ 194 h 254"/>
                <a:gd name="T102" fmla="*/ 16 w 129"/>
                <a:gd name="T103" fmla="*/ 169 h 254"/>
                <a:gd name="T104" fmla="*/ 16 w 129"/>
                <a:gd name="T105" fmla="*/ 155 h 25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9"/>
                <a:gd name="T160" fmla="*/ 0 h 254"/>
                <a:gd name="T161" fmla="*/ 129 w 129"/>
                <a:gd name="T162" fmla="*/ 254 h 25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9" h="254">
                  <a:moveTo>
                    <a:pt x="16" y="155"/>
                  </a:moveTo>
                  <a:lnTo>
                    <a:pt x="19" y="139"/>
                  </a:lnTo>
                  <a:lnTo>
                    <a:pt x="19" y="131"/>
                  </a:lnTo>
                  <a:lnTo>
                    <a:pt x="32" y="122"/>
                  </a:lnTo>
                  <a:lnTo>
                    <a:pt x="48" y="112"/>
                  </a:lnTo>
                  <a:lnTo>
                    <a:pt x="68" y="90"/>
                  </a:lnTo>
                  <a:lnTo>
                    <a:pt x="81" y="73"/>
                  </a:lnTo>
                  <a:lnTo>
                    <a:pt x="104" y="63"/>
                  </a:lnTo>
                  <a:lnTo>
                    <a:pt x="85" y="67"/>
                  </a:lnTo>
                  <a:lnTo>
                    <a:pt x="86" y="57"/>
                  </a:lnTo>
                  <a:lnTo>
                    <a:pt x="82" y="46"/>
                  </a:lnTo>
                  <a:lnTo>
                    <a:pt x="80" y="41"/>
                  </a:lnTo>
                  <a:lnTo>
                    <a:pt x="72" y="34"/>
                  </a:lnTo>
                  <a:lnTo>
                    <a:pt x="65" y="30"/>
                  </a:lnTo>
                  <a:lnTo>
                    <a:pt x="57" y="30"/>
                  </a:lnTo>
                  <a:lnTo>
                    <a:pt x="50" y="30"/>
                  </a:lnTo>
                  <a:lnTo>
                    <a:pt x="41" y="34"/>
                  </a:lnTo>
                  <a:lnTo>
                    <a:pt x="46" y="27"/>
                  </a:lnTo>
                  <a:lnTo>
                    <a:pt x="50" y="20"/>
                  </a:lnTo>
                  <a:lnTo>
                    <a:pt x="58" y="14"/>
                  </a:lnTo>
                  <a:lnTo>
                    <a:pt x="66" y="9"/>
                  </a:lnTo>
                  <a:lnTo>
                    <a:pt x="78" y="5"/>
                  </a:lnTo>
                  <a:lnTo>
                    <a:pt x="88" y="0"/>
                  </a:lnTo>
                  <a:lnTo>
                    <a:pt x="91" y="0"/>
                  </a:lnTo>
                  <a:lnTo>
                    <a:pt x="96" y="5"/>
                  </a:lnTo>
                  <a:lnTo>
                    <a:pt x="105" y="10"/>
                  </a:lnTo>
                  <a:lnTo>
                    <a:pt x="110" y="16"/>
                  </a:lnTo>
                  <a:lnTo>
                    <a:pt x="117" y="24"/>
                  </a:lnTo>
                  <a:lnTo>
                    <a:pt x="123" y="33"/>
                  </a:lnTo>
                  <a:lnTo>
                    <a:pt x="126" y="43"/>
                  </a:lnTo>
                  <a:lnTo>
                    <a:pt x="128" y="57"/>
                  </a:lnTo>
                  <a:lnTo>
                    <a:pt x="126" y="73"/>
                  </a:lnTo>
                  <a:lnTo>
                    <a:pt x="126" y="90"/>
                  </a:lnTo>
                  <a:lnTo>
                    <a:pt x="121" y="111"/>
                  </a:lnTo>
                  <a:lnTo>
                    <a:pt x="117" y="131"/>
                  </a:lnTo>
                  <a:lnTo>
                    <a:pt x="115" y="146"/>
                  </a:lnTo>
                  <a:lnTo>
                    <a:pt x="112" y="158"/>
                  </a:lnTo>
                  <a:lnTo>
                    <a:pt x="112" y="169"/>
                  </a:lnTo>
                  <a:lnTo>
                    <a:pt x="112" y="183"/>
                  </a:lnTo>
                  <a:lnTo>
                    <a:pt x="121" y="209"/>
                  </a:lnTo>
                  <a:lnTo>
                    <a:pt x="120" y="226"/>
                  </a:lnTo>
                  <a:lnTo>
                    <a:pt x="110" y="232"/>
                  </a:lnTo>
                  <a:lnTo>
                    <a:pt x="104" y="201"/>
                  </a:lnTo>
                  <a:lnTo>
                    <a:pt x="96" y="243"/>
                  </a:lnTo>
                  <a:lnTo>
                    <a:pt x="81" y="250"/>
                  </a:lnTo>
                  <a:lnTo>
                    <a:pt x="59" y="253"/>
                  </a:lnTo>
                  <a:lnTo>
                    <a:pt x="27" y="245"/>
                  </a:lnTo>
                  <a:lnTo>
                    <a:pt x="8" y="234"/>
                  </a:lnTo>
                  <a:lnTo>
                    <a:pt x="0" y="224"/>
                  </a:lnTo>
                  <a:lnTo>
                    <a:pt x="6" y="213"/>
                  </a:lnTo>
                  <a:lnTo>
                    <a:pt x="13" y="194"/>
                  </a:lnTo>
                  <a:lnTo>
                    <a:pt x="16" y="169"/>
                  </a:lnTo>
                  <a:lnTo>
                    <a:pt x="16" y="155"/>
                  </a:lnTo>
                </a:path>
              </a:pathLst>
            </a:custGeom>
            <a:solidFill>
              <a:srgbClr val="808080"/>
            </a:solidFill>
            <a:ln w="9525" cap="rnd">
              <a:noFill/>
              <a:round/>
              <a:headEnd type="none" w="sm" len="sm"/>
              <a:tailEnd type="none" w="sm" len="sm"/>
            </a:ln>
          </p:spPr>
          <p:txBody>
            <a:bodyPr/>
            <a:lstStyle/>
            <a:p>
              <a:endParaRPr lang="es-ES"/>
            </a:p>
          </p:txBody>
        </p:sp>
        <p:sp>
          <p:nvSpPr>
            <p:cNvPr id="85086" name="Freeform 640"/>
            <p:cNvSpPr>
              <a:spLocks/>
            </p:cNvSpPr>
            <p:nvPr/>
          </p:nvSpPr>
          <p:spPr bwMode="auto">
            <a:xfrm>
              <a:off x="1296" y="3170"/>
              <a:ext cx="31" cy="83"/>
            </a:xfrm>
            <a:custGeom>
              <a:avLst/>
              <a:gdLst>
                <a:gd name="T0" fmla="*/ 0 w 31"/>
                <a:gd name="T1" fmla="*/ 82 h 83"/>
                <a:gd name="T2" fmla="*/ 4 w 31"/>
                <a:gd name="T3" fmla="*/ 78 h 83"/>
                <a:gd name="T4" fmla="*/ 8 w 31"/>
                <a:gd name="T5" fmla="*/ 71 h 83"/>
                <a:gd name="T6" fmla="*/ 14 w 31"/>
                <a:gd name="T7" fmla="*/ 59 h 83"/>
                <a:gd name="T8" fmla="*/ 16 w 31"/>
                <a:gd name="T9" fmla="*/ 49 h 83"/>
                <a:gd name="T10" fmla="*/ 22 w 31"/>
                <a:gd name="T11" fmla="*/ 39 h 83"/>
                <a:gd name="T12" fmla="*/ 23 w 31"/>
                <a:gd name="T13" fmla="*/ 27 h 83"/>
                <a:gd name="T14" fmla="*/ 26 w 31"/>
                <a:gd name="T15" fmla="*/ 10 h 83"/>
                <a:gd name="T16" fmla="*/ 30 w 31"/>
                <a:gd name="T17" fmla="*/ 0 h 83"/>
                <a:gd name="T18" fmla="*/ 22 w 31"/>
                <a:gd name="T19" fmla="*/ 23 h 83"/>
                <a:gd name="T20" fmla="*/ 16 w 31"/>
                <a:gd name="T21" fmla="*/ 41 h 83"/>
                <a:gd name="T22" fmla="*/ 12 w 31"/>
                <a:gd name="T23" fmla="*/ 53 h 83"/>
                <a:gd name="T24" fmla="*/ 2 w 31"/>
                <a:gd name="T25" fmla="*/ 68 h 83"/>
                <a:gd name="T26" fmla="*/ 0 w 31"/>
                <a:gd name="T27" fmla="*/ 82 h 8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
                <a:gd name="T43" fmla="*/ 0 h 83"/>
                <a:gd name="T44" fmla="*/ 31 w 31"/>
                <a:gd name="T45" fmla="*/ 83 h 8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 h="83">
                  <a:moveTo>
                    <a:pt x="0" y="82"/>
                  </a:moveTo>
                  <a:lnTo>
                    <a:pt x="4" y="78"/>
                  </a:lnTo>
                  <a:lnTo>
                    <a:pt x="8" y="71"/>
                  </a:lnTo>
                  <a:lnTo>
                    <a:pt x="14" y="59"/>
                  </a:lnTo>
                  <a:lnTo>
                    <a:pt x="16" y="49"/>
                  </a:lnTo>
                  <a:lnTo>
                    <a:pt x="22" y="39"/>
                  </a:lnTo>
                  <a:lnTo>
                    <a:pt x="23" y="27"/>
                  </a:lnTo>
                  <a:lnTo>
                    <a:pt x="26" y="10"/>
                  </a:lnTo>
                  <a:lnTo>
                    <a:pt x="30" y="0"/>
                  </a:lnTo>
                  <a:lnTo>
                    <a:pt x="22" y="23"/>
                  </a:lnTo>
                  <a:lnTo>
                    <a:pt x="16" y="41"/>
                  </a:lnTo>
                  <a:lnTo>
                    <a:pt x="12" y="53"/>
                  </a:lnTo>
                  <a:lnTo>
                    <a:pt x="2" y="68"/>
                  </a:lnTo>
                  <a:lnTo>
                    <a:pt x="0" y="82"/>
                  </a:lnTo>
                </a:path>
              </a:pathLst>
            </a:custGeom>
            <a:solidFill>
              <a:srgbClr val="606060"/>
            </a:solidFill>
            <a:ln w="9525" cap="rnd">
              <a:noFill/>
              <a:round/>
              <a:headEnd type="none" w="sm" len="sm"/>
              <a:tailEnd type="none" w="sm" len="sm"/>
            </a:ln>
          </p:spPr>
          <p:txBody>
            <a:bodyPr/>
            <a:lstStyle/>
            <a:p>
              <a:endParaRPr lang="es-ES"/>
            </a:p>
          </p:txBody>
        </p:sp>
        <p:sp>
          <p:nvSpPr>
            <p:cNvPr id="85087" name="Freeform 641"/>
            <p:cNvSpPr>
              <a:spLocks/>
            </p:cNvSpPr>
            <p:nvPr/>
          </p:nvSpPr>
          <p:spPr bwMode="auto">
            <a:xfrm>
              <a:off x="1226" y="3241"/>
              <a:ext cx="45" cy="25"/>
            </a:xfrm>
            <a:custGeom>
              <a:avLst/>
              <a:gdLst>
                <a:gd name="T0" fmla="*/ 5 w 45"/>
                <a:gd name="T1" fmla="*/ 0 h 25"/>
                <a:gd name="T2" fmla="*/ 2 w 45"/>
                <a:gd name="T3" fmla="*/ 13 h 25"/>
                <a:gd name="T4" fmla="*/ 20 w 45"/>
                <a:gd name="T5" fmla="*/ 17 h 25"/>
                <a:gd name="T6" fmla="*/ 38 w 45"/>
                <a:gd name="T7" fmla="*/ 20 h 25"/>
                <a:gd name="T8" fmla="*/ 44 w 45"/>
                <a:gd name="T9" fmla="*/ 8 h 25"/>
                <a:gd name="T10" fmla="*/ 40 w 45"/>
                <a:gd name="T11" fmla="*/ 24 h 25"/>
                <a:gd name="T12" fmla="*/ 22 w 45"/>
                <a:gd name="T13" fmla="*/ 24 h 25"/>
                <a:gd name="T14" fmla="*/ 0 w 45"/>
                <a:gd name="T15" fmla="*/ 16 h 25"/>
                <a:gd name="T16" fmla="*/ 5 w 45"/>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5"/>
                <a:gd name="T28" fmla="*/ 0 h 25"/>
                <a:gd name="T29" fmla="*/ 45 w 45"/>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5" h="25">
                  <a:moveTo>
                    <a:pt x="5" y="0"/>
                  </a:moveTo>
                  <a:lnTo>
                    <a:pt x="2" y="13"/>
                  </a:lnTo>
                  <a:lnTo>
                    <a:pt x="20" y="17"/>
                  </a:lnTo>
                  <a:lnTo>
                    <a:pt x="38" y="20"/>
                  </a:lnTo>
                  <a:lnTo>
                    <a:pt x="44" y="8"/>
                  </a:lnTo>
                  <a:lnTo>
                    <a:pt x="40" y="24"/>
                  </a:lnTo>
                  <a:lnTo>
                    <a:pt x="22" y="24"/>
                  </a:lnTo>
                  <a:lnTo>
                    <a:pt x="0" y="16"/>
                  </a:lnTo>
                  <a:lnTo>
                    <a:pt x="5" y="0"/>
                  </a:lnTo>
                </a:path>
              </a:pathLst>
            </a:custGeom>
            <a:solidFill>
              <a:srgbClr val="606060"/>
            </a:solidFill>
            <a:ln w="9525" cap="rnd">
              <a:noFill/>
              <a:round/>
              <a:headEnd type="none" w="sm" len="sm"/>
              <a:tailEnd type="none" w="sm" len="sm"/>
            </a:ln>
          </p:spPr>
          <p:txBody>
            <a:bodyPr/>
            <a:lstStyle/>
            <a:p>
              <a:endParaRPr lang="es-ES"/>
            </a:p>
          </p:txBody>
        </p:sp>
        <p:sp>
          <p:nvSpPr>
            <p:cNvPr id="85088" name="Freeform 642"/>
            <p:cNvSpPr>
              <a:spLocks/>
            </p:cNvSpPr>
            <p:nvPr/>
          </p:nvSpPr>
          <p:spPr bwMode="auto">
            <a:xfrm>
              <a:off x="1232" y="3190"/>
              <a:ext cx="140" cy="158"/>
            </a:xfrm>
            <a:custGeom>
              <a:avLst/>
              <a:gdLst>
                <a:gd name="T0" fmla="*/ 62 w 140"/>
                <a:gd name="T1" fmla="*/ 22 h 158"/>
                <a:gd name="T2" fmla="*/ 86 w 140"/>
                <a:gd name="T3" fmla="*/ 20 h 158"/>
                <a:gd name="T4" fmla="*/ 102 w 140"/>
                <a:gd name="T5" fmla="*/ 17 h 158"/>
                <a:gd name="T6" fmla="*/ 107 w 140"/>
                <a:gd name="T7" fmla="*/ 10 h 158"/>
                <a:gd name="T8" fmla="*/ 107 w 140"/>
                <a:gd name="T9" fmla="*/ 6 h 158"/>
                <a:gd name="T10" fmla="*/ 110 w 140"/>
                <a:gd name="T11" fmla="*/ 0 h 158"/>
                <a:gd name="T12" fmla="*/ 125 w 140"/>
                <a:gd name="T13" fmla="*/ 0 h 158"/>
                <a:gd name="T14" fmla="*/ 139 w 140"/>
                <a:gd name="T15" fmla="*/ 0 h 158"/>
                <a:gd name="T16" fmla="*/ 121 w 140"/>
                <a:gd name="T17" fmla="*/ 121 h 158"/>
                <a:gd name="T18" fmla="*/ 110 w 140"/>
                <a:gd name="T19" fmla="*/ 131 h 158"/>
                <a:gd name="T20" fmla="*/ 96 w 140"/>
                <a:gd name="T21" fmla="*/ 142 h 158"/>
                <a:gd name="T22" fmla="*/ 77 w 140"/>
                <a:gd name="T23" fmla="*/ 152 h 158"/>
                <a:gd name="T24" fmla="*/ 53 w 140"/>
                <a:gd name="T25" fmla="*/ 154 h 158"/>
                <a:gd name="T26" fmla="*/ 21 w 140"/>
                <a:gd name="T27" fmla="*/ 157 h 158"/>
                <a:gd name="T28" fmla="*/ 2 w 140"/>
                <a:gd name="T29" fmla="*/ 154 h 158"/>
                <a:gd name="T30" fmla="*/ 0 w 140"/>
                <a:gd name="T31" fmla="*/ 145 h 158"/>
                <a:gd name="T32" fmla="*/ 1 w 140"/>
                <a:gd name="T33" fmla="*/ 134 h 158"/>
                <a:gd name="T34" fmla="*/ 14 w 140"/>
                <a:gd name="T35" fmla="*/ 100 h 158"/>
                <a:gd name="T36" fmla="*/ 25 w 140"/>
                <a:gd name="T37" fmla="*/ 66 h 158"/>
                <a:gd name="T38" fmla="*/ 30 w 140"/>
                <a:gd name="T39" fmla="*/ 39 h 158"/>
                <a:gd name="T40" fmla="*/ 30 w 140"/>
                <a:gd name="T41" fmla="*/ 33 h 158"/>
                <a:gd name="T42" fmla="*/ 36 w 140"/>
                <a:gd name="T43" fmla="*/ 23 h 158"/>
                <a:gd name="T44" fmla="*/ 45 w 140"/>
                <a:gd name="T45" fmla="*/ 22 h 158"/>
                <a:gd name="T46" fmla="*/ 62 w 140"/>
                <a:gd name="T47" fmla="*/ 22 h 15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0"/>
                <a:gd name="T73" fmla="*/ 0 h 158"/>
                <a:gd name="T74" fmla="*/ 140 w 140"/>
                <a:gd name="T75" fmla="*/ 158 h 15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0" h="158">
                  <a:moveTo>
                    <a:pt x="62" y="22"/>
                  </a:moveTo>
                  <a:lnTo>
                    <a:pt x="86" y="20"/>
                  </a:lnTo>
                  <a:lnTo>
                    <a:pt x="102" y="17"/>
                  </a:lnTo>
                  <a:lnTo>
                    <a:pt x="107" y="10"/>
                  </a:lnTo>
                  <a:lnTo>
                    <a:pt x="107" y="6"/>
                  </a:lnTo>
                  <a:lnTo>
                    <a:pt x="110" y="0"/>
                  </a:lnTo>
                  <a:lnTo>
                    <a:pt x="125" y="0"/>
                  </a:lnTo>
                  <a:lnTo>
                    <a:pt x="139" y="0"/>
                  </a:lnTo>
                  <a:lnTo>
                    <a:pt x="121" y="121"/>
                  </a:lnTo>
                  <a:lnTo>
                    <a:pt x="110" y="131"/>
                  </a:lnTo>
                  <a:lnTo>
                    <a:pt x="96" y="142"/>
                  </a:lnTo>
                  <a:lnTo>
                    <a:pt x="77" y="152"/>
                  </a:lnTo>
                  <a:lnTo>
                    <a:pt x="53" y="154"/>
                  </a:lnTo>
                  <a:lnTo>
                    <a:pt x="21" y="157"/>
                  </a:lnTo>
                  <a:lnTo>
                    <a:pt x="2" y="154"/>
                  </a:lnTo>
                  <a:lnTo>
                    <a:pt x="0" y="145"/>
                  </a:lnTo>
                  <a:lnTo>
                    <a:pt x="1" y="134"/>
                  </a:lnTo>
                  <a:lnTo>
                    <a:pt x="14" y="100"/>
                  </a:lnTo>
                  <a:lnTo>
                    <a:pt x="25" y="66"/>
                  </a:lnTo>
                  <a:lnTo>
                    <a:pt x="30" y="39"/>
                  </a:lnTo>
                  <a:lnTo>
                    <a:pt x="30" y="33"/>
                  </a:lnTo>
                  <a:lnTo>
                    <a:pt x="36" y="23"/>
                  </a:lnTo>
                  <a:lnTo>
                    <a:pt x="45" y="22"/>
                  </a:lnTo>
                  <a:lnTo>
                    <a:pt x="62" y="2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85089" name="Freeform 643"/>
            <p:cNvSpPr>
              <a:spLocks/>
            </p:cNvSpPr>
            <p:nvPr/>
          </p:nvSpPr>
          <p:spPr bwMode="auto">
            <a:xfrm>
              <a:off x="1251" y="3197"/>
              <a:ext cx="112" cy="145"/>
            </a:xfrm>
            <a:custGeom>
              <a:avLst/>
              <a:gdLst>
                <a:gd name="T0" fmla="*/ 37 w 112"/>
                <a:gd name="T1" fmla="*/ 27 h 145"/>
                <a:gd name="T2" fmla="*/ 57 w 112"/>
                <a:gd name="T3" fmla="*/ 26 h 145"/>
                <a:gd name="T4" fmla="*/ 80 w 112"/>
                <a:gd name="T5" fmla="*/ 24 h 145"/>
                <a:gd name="T6" fmla="*/ 92 w 112"/>
                <a:gd name="T7" fmla="*/ 18 h 145"/>
                <a:gd name="T8" fmla="*/ 100 w 112"/>
                <a:gd name="T9" fmla="*/ 12 h 145"/>
                <a:gd name="T10" fmla="*/ 111 w 112"/>
                <a:gd name="T11" fmla="*/ 0 h 145"/>
                <a:gd name="T12" fmla="*/ 96 w 112"/>
                <a:gd name="T13" fmla="*/ 110 h 145"/>
                <a:gd name="T14" fmla="*/ 88 w 112"/>
                <a:gd name="T15" fmla="*/ 120 h 145"/>
                <a:gd name="T16" fmla="*/ 75 w 112"/>
                <a:gd name="T17" fmla="*/ 128 h 145"/>
                <a:gd name="T18" fmla="*/ 62 w 112"/>
                <a:gd name="T19" fmla="*/ 136 h 145"/>
                <a:gd name="T20" fmla="*/ 51 w 112"/>
                <a:gd name="T21" fmla="*/ 139 h 145"/>
                <a:gd name="T22" fmla="*/ 37 w 112"/>
                <a:gd name="T23" fmla="*/ 141 h 145"/>
                <a:gd name="T24" fmla="*/ 24 w 112"/>
                <a:gd name="T25" fmla="*/ 144 h 145"/>
                <a:gd name="T26" fmla="*/ 8 w 112"/>
                <a:gd name="T27" fmla="*/ 144 h 145"/>
                <a:gd name="T28" fmla="*/ 2 w 112"/>
                <a:gd name="T29" fmla="*/ 141 h 145"/>
                <a:gd name="T30" fmla="*/ 0 w 112"/>
                <a:gd name="T31" fmla="*/ 136 h 145"/>
                <a:gd name="T32" fmla="*/ 0 w 112"/>
                <a:gd name="T33" fmla="*/ 128 h 145"/>
                <a:gd name="T34" fmla="*/ 10 w 112"/>
                <a:gd name="T35" fmla="*/ 107 h 145"/>
                <a:gd name="T36" fmla="*/ 25 w 112"/>
                <a:gd name="T37" fmla="*/ 43 h 145"/>
                <a:gd name="T38" fmla="*/ 28 w 112"/>
                <a:gd name="T39" fmla="*/ 32 h 145"/>
                <a:gd name="T40" fmla="*/ 37 w 112"/>
                <a:gd name="T41" fmla="*/ 27 h 14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145"/>
                <a:gd name="T65" fmla="*/ 112 w 112"/>
                <a:gd name="T66" fmla="*/ 145 h 14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145">
                  <a:moveTo>
                    <a:pt x="37" y="27"/>
                  </a:moveTo>
                  <a:lnTo>
                    <a:pt x="57" y="26"/>
                  </a:lnTo>
                  <a:lnTo>
                    <a:pt x="80" y="24"/>
                  </a:lnTo>
                  <a:lnTo>
                    <a:pt x="92" y="18"/>
                  </a:lnTo>
                  <a:lnTo>
                    <a:pt x="100" y="12"/>
                  </a:lnTo>
                  <a:lnTo>
                    <a:pt x="111" y="0"/>
                  </a:lnTo>
                  <a:lnTo>
                    <a:pt x="96" y="110"/>
                  </a:lnTo>
                  <a:lnTo>
                    <a:pt x="88" y="120"/>
                  </a:lnTo>
                  <a:lnTo>
                    <a:pt x="75" y="128"/>
                  </a:lnTo>
                  <a:lnTo>
                    <a:pt x="62" y="136"/>
                  </a:lnTo>
                  <a:lnTo>
                    <a:pt x="51" y="139"/>
                  </a:lnTo>
                  <a:lnTo>
                    <a:pt x="37" y="141"/>
                  </a:lnTo>
                  <a:lnTo>
                    <a:pt x="24" y="144"/>
                  </a:lnTo>
                  <a:lnTo>
                    <a:pt x="8" y="144"/>
                  </a:lnTo>
                  <a:lnTo>
                    <a:pt x="2" y="141"/>
                  </a:lnTo>
                  <a:lnTo>
                    <a:pt x="0" y="136"/>
                  </a:lnTo>
                  <a:lnTo>
                    <a:pt x="0" y="128"/>
                  </a:lnTo>
                  <a:lnTo>
                    <a:pt x="10" y="107"/>
                  </a:lnTo>
                  <a:lnTo>
                    <a:pt x="25" y="43"/>
                  </a:lnTo>
                  <a:lnTo>
                    <a:pt x="28" y="32"/>
                  </a:lnTo>
                  <a:lnTo>
                    <a:pt x="37" y="27"/>
                  </a:lnTo>
                </a:path>
              </a:pathLst>
            </a:custGeom>
            <a:solidFill>
              <a:srgbClr val="606060"/>
            </a:solidFill>
            <a:ln w="9525" cap="rnd">
              <a:noFill/>
              <a:round/>
              <a:headEnd type="none" w="sm" len="sm"/>
              <a:tailEnd type="none" w="sm" len="sm"/>
            </a:ln>
          </p:spPr>
          <p:txBody>
            <a:bodyPr/>
            <a:lstStyle/>
            <a:p>
              <a:endParaRPr lang="es-ES"/>
            </a:p>
          </p:txBody>
        </p:sp>
        <p:sp>
          <p:nvSpPr>
            <p:cNvPr id="85090" name="Freeform 644"/>
            <p:cNvSpPr>
              <a:spLocks/>
            </p:cNvSpPr>
            <p:nvPr/>
          </p:nvSpPr>
          <p:spPr bwMode="auto">
            <a:xfrm>
              <a:off x="1120" y="3341"/>
              <a:ext cx="26" cy="83"/>
            </a:xfrm>
            <a:custGeom>
              <a:avLst/>
              <a:gdLst>
                <a:gd name="T0" fmla="*/ 12 w 26"/>
                <a:gd name="T1" fmla="*/ 0 h 83"/>
                <a:gd name="T2" fmla="*/ 0 w 26"/>
                <a:gd name="T3" fmla="*/ 3 h 83"/>
                <a:gd name="T4" fmla="*/ 12 w 26"/>
                <a:gd name="T5" fmla="*/ 7 h 83"/>
                <a:gd name="T6" fmla="*/ 12 w 26"/>
                <a:gd name="T7" fmla="*/ 14 h 83"/>
                <a:gd name="T8" fmla="*/ 12 w 26"/>
                <a:gd name="T9" fmla="*/ 21 h 83"/>
                <a:gd name="T10" fmla="*/ 12 w 26"/>
                <a:gd name="T11" fmla="*/ 37 h 83"/>
                <a:gd name="T12" fmla="*/ 12 w 26"/>
                <a:gd name="T13" fmla="*/ 82 h 83"/>
                <a:gd name="T14" fmla="*/ 25 w 26"/>
                <a:gd name="T15" fmla="*/ 80 h 83"/>
                <a:gd name="T16" fmla="*/ 25 w 26"/>
                <a:gd name="T17" fmla="*/ 35 h 83"/>
                <a:gd name="T18" fmla="*/ 12 w 26"/>
                <a:gd name="T19" fmla="*/ 22 h 83"/>
                <a:gd name="T20" fmla="*/ 25 w 26"/>
                <a:gd name="T21" fmla="*/ 15 h 83"/>
                <a:gd name="T22" fmla="*/ 25 w 26"/>
                <a:gd name="T23" fmla="*/ 14 h 83"/>
                <a:gd name="T24" fmla="*/ 25 w 26"/>
                <a:gd name="T25" fmla="*/ 8 h 83"/>
                <a:gd name="T26" fmla="*/ 12 w 26"/>
                <a:gd name="T27" fmla="*/ 3 h 83"/>
                <a:gd name="T28" fmla="*/ 12 w 26"/>
                <a:gd name="T29" fmla="*/ 0 h 8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83"/>
                <a:gd name="T47" fmla="*/ 26 w 26"/>
                <a:gd name="T48" fmla="*/ 83 h 8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83">
                  <a:moveTo>
                    <a:pt x="12" y="0"/>
                  </a:moveTo>
                  <a:lnTo>
                    <a:pt x="0" y="3"/>
                  </a:lnTo>
                  <a:lnTo>
                    <a:pt x="12" y="7"/>
                  </a:lnTo>
                  <a:lnTo>
                    <a:pt x="12" y="14"/>
                  </a:lnTo>
                  <a:lnTo>
                    <a:pt x="12" y="21"/>
                  </a:lnTo>
                  <a:lnTo>
                    <a:pt x="12" y="37"/>
                  </a:lnTo>
                  <a:lnTo>
                    <a:pt x="12" y="82"/>
                  </a:lnTo>
                  <a:lnTo>
                    <a:pt x="25" y="80"/>
                  </a:lnTo>
                  <a:lnTo>
                    <a:pt x="25" y="35"/>
                  </a:lnTo>
                  <a:lnTo>
                    <a:pt x="12" y="22"/>
                  </a:lnTo>
                  <a:lnTo>
                    <a:pt x="25" y="15"/>
                  </a:lnTo>
                  <a:lnTo>
                    <a:pt x="25" y="14"/>
                  </a:lnTo>
                  <a:lnTo>
                    <a:pt x="25" y="8"/>
                  </a:lnTo>
                  <a:lnTo>
                    <a:pt x="12" y="3"/>
                  </a:lnTo>
                  <a:lnTo>
                    <a:pt x="12" y="0"/>
                  </a:lnTo>
                </a:path>
              </a:pathLst>
            </a:custGeom>
            <a:solidFill>
              <a:srgbClr val="606060"/>
            </a:solidFill>
            <a:ln w="9525" cap="rnd">
              <a:noFill/>
              <a:round/>
              <a:headEnd type="none" w="sm" len="sm"/>
              <a:tailEnd type="none" w="sm" len="sm"/>
            </a:ln>
          </p:spPr>
          <p:txBody>
            <a:bodyPr/>
            <a:lstStyle/>
            <a:p>
              <a:endParaRPr lang="es-ES"/>
            </a:p>
          </p:txBody>
        </p:sp>
        <p:sp>
          <p:nvSpPr>
            <p:cNvPr id="85091" name="Freeform 645"/>
            <p:cNvSpPr>
              <a:spLocks/>
            </p:cNvSpPr>
            <p:nvPr/>
          </p:nvSpPr>
          <p:spPr bwMode="auto">
            <a:xfrm>
              <a:off x="1132" y="3341"/>
              <a:ext cx="30" cy="26"/>
            </a:xfrm>
            <a:custGeom>
              <a:avLst/>
              <a:gdLst>
                <a:gd name="T0" fmla="*/ 0 w 30"/>
                <a:gd name="T1" fmla="*/ 0 h 26"/>
                <a:gd name="T2" fmla="*/ 15 w 30"/>
                <a:gd name="T3" fmla="*/ 25 h 26"/>
                <a:gd name="T4" fmla="*/ 25 w 30"/>
                <a:gd name="T5" fmla="*/ 25 h 26"/>
                <a:gd name="T6" fmla="*/ 29 w 30"/>
                <a:gd name="T7" fmla="*/ 25 h 26"/>
                <a:gd name="T8" fmla="*/ 20 w 30"/>
                <a:gd name="T9" fmla="*/ 0 h 26"/>
                <a:gd name="T10" fmla="*/ 0 w 30"/>
                <a:gd name="T11" fmla="*/ 0 h 26"/>
                <a:gd name="T12" fmla="*/ 0 60000 65536"/>
                <a:gd name="T13" fmla="*/ 0 60000 65536"/>
                <a:gd name="T14" fmla="*/ 0 60000 65536"/>
                <a:gd name="T15" fmla="*/ 0 60000 65536"/>
                <a:gd name="T16" fmla="*/ 0 60000 65536"/>
                <a:gd name="T17" fmla="*/ 0 60000 65536"/>
                <a:gd name="T18" fmla="*/ 0 w 30"/>
                <a:gd name="T19" fmla="*/ 0 h 26"/>
                <a:gd name="T20" fmla="*/ 30 w 30"/>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30" h="26">
                  <a:moveTo>
                    <a:pt x="0" y="0"/>
                  </a:moveTo>
                  <a:lnTo>
                    <a:pt x="15" y="25"/>
                  </a:lnTo>
                  <a:lnTo>
                    <a:pt x="25" y="25"/>
                  </a:lnTo>
                  <a:lnTo>
                    <a:pt x="29" y="25"/>
                  </a:lnTo>
                  <a:lnTo>
                    <a:pt x="20" y="0"/>
                  </a:lnTo>
                  <a:lnTo>
                    <a:pt x="0" y="0"/>
                  </a:lnTo>
                </a:path>
              </a:pathLst>
            </a:custGeom>
            <a:solidFill>
              <a:srgbClr val="606060"/>
            </a:solidFill>
            <a:ln w="9525" cap="rnd">
              <a:noFill/>
              <a:round/>
              <a:headEnd type="none" w="sm" len="sm"/>
              <a:tailEnd type="none" w="sm" len="sm"/>
            </a:ln>
          </p:spPr>
          <p:txBody>
            <a:bodyPr/>
            <a:lstStyle/>
            <a:p>
              <a:endParaRPr lang="es-ES"/>
            </a:p>
          </p:txBody>
        </p:sp>
        <p:sp>
          <p:nvSpPr>
            <p:cNvPr id="85092" name="Rectangle 646"/>
            <p:cNvSpPr>
              <a:spLocks noChangeArrowheads="1"/>
            </p:cNvSpPr>
            <p:nvPr/>
          </p:nvSpPr>
          <p:spPr bwMode="auto">
            <a:xfrm>
              <a:off x="963" y="3334"/>
              <a:ext cx="62" cy="182"/>
            </a:xfrm>
            <a:prstGeom prst="rect">
              <a:avLst/>
            </a:prstGeom>
            <a:solidFill>
              <a:srgbClr val="402000"/>
            </a:solidFill>
            <a:ln w="12700">
              <a:solidFill>
                <a:srgbClr val="000000"/>
              </a:solidFill>
              <a:miter lim="800000"/>
              <a:headEnd/>
              <a:tailEnd/>
            </a:ln>
          </p:spPr>
          <p:txBody>
            <a:bodyPr wrap="none" anchor="ctr"/>
            <a:lstStyle/>
            <a:p>
              <a:pPr eaLnBrk="0" hangingPunct="0"/>
              <a:endParaRPr lang="es-ES"/>
            </a:p>
          </p:txBody>
        </p:sp>
        <p:sp>
          <p:nvSpPr>
            <p:cNvPr id="85093" name="Freeform 647"/>
            <p:cNvSpPr>
              <a:spLocks/>
            </p:cNvSpPr>
            <p:nvPr/>
          </p:nvSpPr>
          <p:spPr bwMode="auto">
            <a:xfrm>
              <a:off x="930" y="3318"/>
              <a:ext cx="34" cy="202"/>
            </a:xfrm>
            <a:custGeom>
              <a:avLst/>
              <a:gdLst>
                <a:gd name="T0" fmla="*/ 33 w 34"/>
                <a:gd name="T1" fmla="*/ 6 h 202"/>
                <a:gd name="T2" fmla="*/ 33 w 34"/>
                <a:gd name="T3" fmla="*/ 201 h 202"/>
                <a:gd name="T4" fmla="*/ 0 w 34"/>
                <a:gd name="T5" fmla="*/ 167 h 202"/>
                <a:gd name="T6" fmla="*/ 0 w 34"/>
                <a:gd name="T7" fmla="*/ 0 h 202"/>
                <a:gd name="T8" fmla="*/ 33 w 34"/>
                <a:gd name="T9" fmla="*/ 6 h 202"/>
                <a:gd name="T10" fmla="*/ 0 60000 65536"/>
                <a:gd name="T11" fmla="*/ 0 60000 65536"/>
                <a:gd name="T12" fmla="*/ 0 60000 65536"/>
                <a:gd name="T13" fmla="*/ 0 60000 65536"/>
                <a:gd name="T14" fmla="*/ 0 60000 65536"/>
                <a:gd name="T15" fmla="*/ 0 w 34"/>
                <a:gd name="T16" fmla="*/ 0 h 202"/>
                <a:gd name="T17" fmla="*/ 34 w 34"/>
                <a:gd name="T18" fmla="*/ 202 h 202"/>
              </a:gdLst>
              <a:ahLst/>
              <a:cxnLst>
                <a:cxn ang="T10">
                  <a:pos x="T0" y="T1"/>
                </a:cxn>
                <a:cxn ang="T11">
                  <a:pos x="T2" y="T3"/>
                </a:cxn>
                <a:cxn ang="T12">
                  <a:pos x="T4" y="T5"/>
                </a:cxn>
                <a:cxn ang="T13">
                  <a:pos x="T6" y="T7"/>
                </a:cxn>
                <a:cxn ang="T14">
                  <a:pos x="T8" y="T9"/>
                </a:cxn>
              </a:cxnLst>
              <a:rect l="T15" t="T16" r="T17" b="T18"/>
              <a:pathLst>
                <a:path w="34" h="202">
                  <a:moveTo>
                    <a:pt x="33" y="6"/>
                  </a:moveTo>
                  <a:lnTo>
                    <a:pt x="33" y="201"/>
                  </a:lnTo>
                  <a:lnTo>
                    <a:pt x="0" y="167"/>
                  </a:lnTo>
                  <a:lnTo>
                    <a:pt x="0" y="0"/>
                  </a:lnTo>
                  <a:lnTo>
                    <a:pt x="33" y="6"/>
                  </a:lnTo>
                </a:path>
              </a:pathLst>
            </a:custGeom>
            <a:solidFill>
              <a:srgbClr val="201000"/>
            </a:solidFill>
            <a:ln w="12700" cap="rnd">
              <a:solidFill>
                <a:srgbClr val="000000"/>
              </a:solidFill>
              <a:round/>
              <a:headEnd type="none" w="sm" len="sm"/>
              <a:tailEnd type="none" w="sm" len="sm"/>
            </a:ln>
          </p:spPr>
          <p:txBody>
            <a:bodyPr/>
            <a:lstStyle/>
            <a:p>
              <a:endParaRPr lang="es-ES"/>
            </a:p>
          </p:txBody>
        </p:sp>
        <p:sp>
          <p:nvSpPr>
            <p:cNvPr id="85094" name="Freeform 648"/>
            <p:cNvSpPr>
              <a:spLocks/>
            </p:cNvSpPr>
            <p:nvPr/>
          </p:nvSpPr>
          <p:spPr bwMode="auto">
            <a:xfrm>
              <a:off x="527" y="3073"/>
              <a:ext cx="810" cy="246"/>
            </a:xfrm>
            <a:custGeom>
              <a:avLst/>
              <a:gdLst>
                <a:gd name="T0" fmla="*/ 396 w 810"/>
                <a:gd name="T1" fmla="*/ 0 h 246"/>
                <a:gd name="T2" fmla="*/ 0 w 810"/>
                <a:gd name="T3" fmla="*/ 0 h 246"/>
                <a:gd name="T4" fmla="*/ 216 w 810"/>
                <a:gd name="T5" fmla="*/ 245 h 246"/>
                <a:gd name="T6" fmla="*/ 809 w 810"/>
                <a:gd name="T7" fmla="*/ 245 h 246"/>
                <a:gd name="T8" fmla="*/ 396 w 810"/>
                <a:gd name="T9" fmla="*/ 0 h 246"/>
                <a:gd name="T10" fmla="*/ 0 60000 65536"/>
                <a:gd name="T11" fmla="*/ 0 60000 65536"/>
                <a:gd name="T12" fmla="*/ 0 60000 65536"/>
                <a:gd name="T13" fmla="*/ 0 60000 65536"/>
                <a:gd name="T14" fmla="*/ 0 60000 65536"/>
                <a:gd name="T15" fmla="*/ 0 w 810"/>
                <a:gd name="T16" fmla="*/ 0 h 246"/>
                <a:gd name="T17" fmla="*/ 810 w 810"/>
                <a:gd name="T18" fmla="*/ 246 h 246"/>
              </a:gdLst>
              <a:ahLst/>
              <a:cxnLst>
                <a:cxn ang="T10">
                  <a:pos x="T0" y="T1"/>
                </a:cxn>
                <a:cxn ang="T11">
                  <a:pos x="T2" y="T3"/>
                </a:cxn>
                <a:cxn ang="T12">
                  <a:pos x="T4" y="T5"/>
                </a:cxn>
                <a:cxn ang="T13">
                  <a:pos x="T6" y="T7"/>
                </a:cxn>
                <a:cxn ang="T14">
                  <a:pos x="T8" y="T9"/>
                </a:cxn>
              </a:cxnLst>
              <a:rect l="T15" t="T16" r="T17" b="T18"/>
              <a:pathLst>
                <a:path w="810" h="246">
                  <a:moveTo>
                    <a:pt x="396" y="0"/>
                  </a:moveTo>
                  <a:lnTo>
                    <a:pt x="0" y="0"/>
                  </a:lnTo>
                  <a:lnTo>
                    <a:pt x="216" y="245"/>
                  </a:lnTo>
                  <a:lnTo>
                    <a:pt x="809" y="245"/>
                  </a:lnTo>
                  <a:lnTo>
                    <a:pt x="396" y="0"/>
                  </a:lnTo>
                </a:path>
              </a:pathLst>
            </a:custGeom>
            <a:solidFill>
              <a:srgbClr val="603000"/>
            </a:solidFill>
            <a:ln w="12700" cap="rnd">
              <a:solidFill>
                <a:srgbClr val="000000"/>
              </a:solidFill>
              <a:round/>
              <a:headEnd type="none" w="sm" len="sm"/>
              <a:tailEnd type="none" w="sm" len="sm"/>
            </a:ln>
          </p:spPr>
          <p:txBody>
            <a:bodyPr/>
            <a:lstStyle/>
            <a:p>
              <a:endParaRPr lang="es-ES"/>
            </a:p>
          </p:txBody>
        </p:sp>
        <p:sp>
          <p:nvSpPr>
            <p:cNvPr id="85095" name="Freeform 649"/>
            <p:cNvSpPr>
              <a:spLocks/>
            </p:cNvSpPr>
            <p:nvPr/>
          </p:nvSpPr>
          <p:spPr bwMode="auto">
            <a:xfrm>
              <a:off x="526" y="3073"/>
              <a:ext cx="216" cy="270"/>
            </a:xfrm>
            <a:custGeom>
              <a:avLst/>
              <a:gdLst>
                <a:gd name="T0" fmla="*/ 215 w 216"/>
                <a:gd name="T1" fmla="*/ 245 h 270"/>
                <a:gd name="T2" fmla="*/ 0 w 216"/>
                <a:gd name="T3" fmla="*/ 0 h 270"/>
                <a:gd name="T4" fmla="*/ 0 w 216"/>
                <a:gd name="T5" fmla="*/ 10 h 270"/>
                <a:gd name="T6" fmla="*/ 215 w 216"/>
                <a:gd name="T7" fmla="*/ 269 h 270"/>
                <a:gd name="T8" fmla="*/ 215 w 216"/>
                <a:gd name="T9" fmla="*/ 245 h 270"/>
                <a:gd name="T10" fmla="*/ 0 60000 65536"/>
                <a:gd name="T11" fmla="*/ 0 60000 65536"/>
                <a:gd name="T12" fmla="*/ 0 60000 65536"/>
                <a:gd name="T13" fmla="*/ 0 60000 65536"/>
                <a:gd name="T14" fmla="*/ 0 60000 65536"/>
                <a:gd name="T15" fmla="*/ 0 w 216"/>
                <a:gd name="T16" fmla="*/ 0 h 270"/>
                <a:gd name="T17" fmla="*/ 216 w 216"/>
                <a:gd name="T18" fmla="*/ 270 h 270"/>
              </a:gdLst>
              <a:ahLst/>
              <a:cxnLst>
                <a:cxn ang="T10">
                  <a:pos x="T0" y="T1"/>
                </a:cxn>
                <a:cxn ang="T11">
                  <a:pos x="T2" y="T3"/>
                </a:cxn>
                <a:cxn ang="T12">
                  <a:pos x="T4" y="T5"/>
                </a:cxn>
                <a:cxn ang="T13">
                  <a:pos x="T6" y="T7"/>
                </a:cxn>
                <a:cxn ang="T14">
                  <a:pos x="T8" y="T9"/>
                </a:cxn>
              </a:cxnLst>
              <a:rect l="T15" t="T16" r="T17" b="T18"/>
              <a:pathLst>
                <a:path w="216" h="270">
                  <a:moveTo>
                    <a:pt x="215" y="245"/>
                  </a:moveTo>
                  <a:lnTo>
                    <a:pt x="0" y="0"/>
                  </a:lnTo>
                  <a:lnTo>
                    <a:pt x="0" y="10"/>
                  </a:lnTo>
                  <a:lnTo>
                    <a:pt x="215" y="269"/>
                  </a:lnTo>
                  <a:lnTo>
                    <a:pt x="215" y="245"/>
                  </a:lnTo>
                </a:path>
              </a:pathLst>
            </a:custGeom>
            <a:solidFill>
              <a:srgbClr val="201000"/>
            </a:solidFill>
            <a:ln w="12700" cap="rnd">
              <a:solidFill>
                <a:srgbClr val="000000"/>
              </a:solidFill>
              <a:round/>
              <a:headEnd type="none" w="sm" len="sm"/>
              <a:tailEnd type="none" w="sm" len="sm"/>
            </a:ln>
          </p:spPr>
          <p:txBody>
            <a:bodyPr/>
            <a:lstStyle/>
            <a:p>
              <a:endParaRPr lang="es-ES"/>
            </a:p>
          </p:txBody>
        </p:sp>
        <p:sp>
          <p:nvSpPr>
            <p:cNvPr id="85096" name="Freeform 650"/>
            <p:cNvSpPr>
              <a:spLocks/>
            </p:cNvSpPr>
            <p:nvPr/>
          </p:nvSpPr>
          <p:spPr bwMode="auto">
            <a:xfrm>
              <a:off x="741" y="3317"/>
              <a:ext cx="596" cy="26"/>
            </a:xfrm>
            <a:custGeom>
              <a:avLst/>
              <a:gdLst>
                <a:gd name="T0" fmla="*/ 0 w 596"/>
                <a:gd name="T1" fmla="*/ 25 h 26"/>
                <a:gd name="T2" fmla="*/ 0 w 596"/>
                <a:gd name="T3" fmla="*/ 0 h 26"/>
                <a:gd name="T4" fmla="*/ 595 w 596"/>
                <a:gd name="T5" fmla="*/ 0 h 26"/>
                <a:gd name="T6" fmla="*/ 595 w 596"/>
                <a:gd name="T7" fmla="*/ 25 h 26"/>
                <a:gd name="T8" fmla="*/ 0 w 596"/>
                <a:gd name="T9" fmla="*/ 25 h 26"/>
                <a:gd name="T10" fmla="*/ 0 60000 65536"/>
                <a:gd name="T11" fmla="*/ 0 60000 65536"/>
                <a:gd name="T12" fmla="*/ 0 60000 65536"/>
                <a:gd name="T13" fmla="*/ 0 60000 65536"/>
                <a:gd name="T14" fmla="*/ 0 60000 65536"/>
                <a:gd name="T15" fmla="*/ 0 w 596"/>
                <a:gd name="T16" fmla="*/ 0 h 26"/>
                <a:gd name="T17" fmla="*/ 596 w 596"/>
                <a:gd name="T18" fmla="*/ 26 h 26"/>
              </a:gdLst>
              <a:ahLst/>
              <a:cxnLst>
                <a:cxn ang="T10">
                  <a:pos x="T0" y="T1"/>
                </a:cxn>
                <a:cxn ang="T11">
                  <a:pos x="T2" y="T3"/>
                </a:cxn>
                <a:cxn ang="T12">
                  <a:pos x="T4" y="T5"/>
                </a:cxn>
                <a:cxn ang="T13">
                  <a:pos x="T6" y="T7"/>
                </a:cxn>
                <a:cxn ang="T14">
                  <a:pos x="T8" y="T9"/>
                </a:cxn>
              </a:cxnLst>
              <a:rect l="T15" t="T16" r="T17" b="T18"/>
              <a:pathLst>
                <a:path w="596" h="26">
                  <a:moveTo>
                    <a:pt x="0" y="25"/>
                  </a:moveTo>
                  <a:lnTo>
                    <a:pt x="0" y="0"/>
                  </a:lnTo>
                  <a:lnTo>
                    <a:pt x="595" y="0"/>
                  </a:lnTo>
                  <a:lnTo>
                    <a:pt x="595" y="25"/>
                  </a:lnTo>
                  <a:lnTo>
                    <a:pt x="0" y="25"/>
                  </a:lnTo>
                </a:path>
              </a:pathLst>
            </a:custGeom>
            <a:solidFill>
              <a:srgbClr val="402000"/>
            </a:solidFill>
            <a:ln w="12700" cap="rnd">
              <a:solidFill>
                <a:srgbClr val="000000"/>
              </a:solidFill>
              <a:round/>
              <a:headEnd type="none" w="sm" len="sm"/>
              <a:tailEnd type="none" w="sm" len="sm"/>
            </a:ln>
          </p:spPr>
          <p:txBody>
            <a:bodyPr/>
            <a:lstStyle/>
            <a:p>
              <a:endParaRPr lang="es-ES"/>
            </a:p>
          </p:txBody>
        </p:sp>
        <p:sp>
          <p:nvSpPr>
            <p:cNvPr id="85097" name="Freeform 651"/>
            <p:cNvSpPr>
              <a:spLocks/>
            </p:cNvSpPr>
            <p:nvPr/>
          </p:nvSpPr>
          <p:spPr bwMode="auto">
            <a:xfrm>
              <a:off x="580" y="3354"/>
              <a:ext cx="93" cy="45"/>
            </a:xfrm>
            <a:custGeom>
              <a:avLst/>
              <a:gdLst>
                <a:gd name="T0" fmla="*/ 36 w 93"/>
                <a:gd name="T1" fmla="*/ 0 h 45"/>
                <a:gd name="T2" fmla="*/ 34 w 93"/>
                <a:gd name="T3" fmla="*/ 12 h 45"/>
                <a:gd name="T4" fmla="*/ 59 w 93"/>
                <a:gd name="T5" fmla="*/ 22 h 45"/>
                <a:gd name="T6" fmla="*/ 80 w 93"/>
                <a:gd name="T7" fmla="*/ 27 h 45"/>
                <a:gd name="T8" fmla="*/ 92 w 93"/>
                <a:gd name="T9" fmla="*/ 30 h 45"/>
                <a:gd name="T10" fmla="*/ 92 w 93"/>
                <a:gd name="T11" fmla="*/ 38 h 45"/>
                <a:gd name="T12" fmla="*/ 75 w 93"/>
                <a:gd name="T13" fmla="*/ 41 h 45"/>
                <a:gd name="T14" fmla="*/ 54 w 93"/>
                <a:gd name="T15" fmla="*/ 44 h 45"/>
                <a:gd name="T16" fmla="*/ 34 w 93"/>
                <a:gd name="T17" fmla="*/ 40 h 45"/>
                <a:gd name="T18" fmla="*/ 24 w 93"/>
                <a:gd name="T19" fmla="*/ 37 h 45"/>
                <a:gd name="T20" fmla="*/ 23 w 93"/>
                <a:gd name="T21" fmla="*/ 40 h 45"/>
                <a:gd name="T22" fmla="*/ 9 w 93"/>
                <a:gd name="T23" fmla="*/ 40 h 45"/>
                <a:gd name="T24" fmla="*/ 0 w 93"/>
                <a:gd name="T25" fmla="*/ 38 h 45"/>
                <a:gd name="T26" fmla="*/ 0 w 93"/>
                <a:gd name="T27" fmla="*/ 32 h 45"/>
                <a:gd name="T28" fmla="*/ 0 w 93"/>
                <a:gd name="T29" fmla="*/ 30 h 45"/>
                <a:gd name="T30" fmla="*/ 0 w 93"/>
                <a:gd name="T31" fmla="*/ 20 h 45"/>
                <a:gd name="T32" fmla="*/ 1 w 93"/>
                <a:gd name="T33" fmla="*/ 15 h 45"/>
                <a:gd name="T34" fmla="*/ 6 w 93"/>
                <a:gd name="T35" fmla="*/ 10 h 45"/>
                <a:gd name="T36" fmla="*/ 7 w 93"/>
                <a:gd name="T37" fmla="*/ 0 h 45"/>
                <a:gd name="T38" fmla="*/ 36 w 93"/>
                <a:gd name="T39" fmla="*/ 0 h 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3"/>
                <a:gd name="T61" fmla="*/ 0 h 45"/>
                <a:gd name="T62" fmla="*/ 93 w 93"/>
                <a:gd name="T63" fmla="*/ 45 h 4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3" h="45">
                  <a:moveTo>
                    <a:pt x="36" y="0"/>
                  </a:moveTo>
                  <a:lnTo>
                    <a:pt x="34" y="12"/>
                  </a:lnTo>
                  <a:lnTo>
                    <a:pt x="59" y="22"/>
                  </a:lnTo>
                  <a:lnTo>
                    <a:pt x="80" y="27"/>
                  </a:lnTo>
                  <a:lnTo>
                    <a:pt x="92" y="30"/>
                  </a:lnTo>
                  <a:lnTo>
                    <a:pt x="92" y="38"/>
                  </a:lnTo>
                  <a:lnTo>
                    <a:pt x="75" y="41"/>
                  </a:lnTo>
                  <a:lnTo>
                    <a:pt x="54" y="44"/>
                  </a:lnTo>
                  <a:lnTo>
                    <a:pt x="34" y="40"/>
                  </a:lnTo>
                  <a:lnTo>
                    <a:pt x="24" y="37"/>
                  </a:lnTo>
                  <a:lnTo>
                    <a:pt x="23" y="40"/>
                  </a:lnTo>
                  <a:lnTo>
                    <a:pt x="9" y="40"/>
                  </a:lnTo>
                  <a:lnTo>
                    <a:pt x="0" y="38"/>
                  </a:lnTo>
                  <a:lnTo>
                    <a:pt x="0" y="32"/>
                  </a:lnTo>
                  <a:lnTo>
                    <a:pt x="0" y="30"/>
                  </a:lnTo>
                  <a:lnTo>
                    <a:pt x="0" y="20"/>
                  </a:lnTo>
                  <a:lnTo>
                    <a:pt x="1" y="15"/>
                  </a:lnTo>
                  <a:lnTo>
                    <a:pt x="6" y="10"/>
                  </a:lnTo>
                  <a:lnTo>
                    <a:pt x="7" y="0"/>
                  </a:lnTo>
                  <a:lnTo>
                    <a:pt x="36"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098" name="Freeform 652"/>
            <p:cNvSpPr>
              <a:spLocks/>
            </p:cNvSpPr>
            <p:nvPr/>
          </p:nvSpPr>
          <p:spPr bwMode="auto">
            <a:xfrm>
              <a:off x="617" y="3370"/>
              <a:ext cx="27" cy="25"/>
            </a:xfrm>
            <a:custGeom>
              <a:avLst/>
              <a:gdLst>
                <a:gd name="T0" fmla="*/ 6 w 27"/>
                <a:gd name="T1" fmla="*/ 0 h 25"/>
                <a:gd name="T2" fmla="*/ 0 w 27"/>
                <a:gd name="T3" fmla="*/ 12 h 25"/>
                <a:gd name="T4" fmla="*/ 22 w 27"/>
                <a:gd name="T5" fmla="*/ 24 h 25"/>
                <a:gd name="T6" fmla="*/ 26 w 27"/>
                <a:gd name="T7" fmla="*/ 14 h 25"/>
                <a:gd name="T8" fmla="*/ 6 w 27"/>
                <a:gd name="T9" fmla="*/ 0 h 25"/>
                <a:gd name="T10" fmla="*/ 0 60000 65536"/>
                <a:gd name="T11" fmla="*/ 0 60000 65536"/>
                <a:gd name="T12" fmla="*/ 0 60000 65536"/>
                <a:gd name="T13" fmla="*/ 0 60000 65536"/>
                <a:gd name="T14" fmla="*/ 0 60000 65536"/>
                <a:gd name="T15" fmla="*/ 0 w 27"/>
                <a:gd name="T16" fmla="*/ 0 h 25"/>
                <a:gd name="T17" fmla="*/ 27 w 27"/>
                <a:gd name="T18" fmla="*/ 25 h 25"/>
              </a:gdLst>
              <a:ahLst/>
              <a:cxnLst>
                <a:cxn ang="T10">
                  <a:pos x="T0" y="T1"/>
                </a:cxn>
                <a:cxn ang="T11">
                  <a:pos x="T2" y="T3"/>
                </a:cxn>
                <a:cxn ang="T12">
                  <a:pos x="T4" y="T5"/>
                </a:cxn>
                <a:cxn ang="T13">
                  <a:pos x="T6" y="T7"/>
                </a:cxn>
                <a:cxn ang="T14">
                  <a:pos x="T8" y="T9"/>
                </a:cxn>
              </a:cxnLst>
              <a:rect l="T15" t="T16" r="T17" b="T18"/>
              <a:pathLst>
                <a:path w="27" h="25">
                  <a:moveTo>
                    <a:pt x="6" y="0"/>
                  </a:moveTo>
                  <a:lnTo>
                    <a:pt x="0" y="12"/>
                  </a:lnTo>
                  <a:lnTo>
                    <a:pt x="22" y="24"/>
                  </a:lnTo>
                  <a:lnTo>
                    <a:pt x="26" y="14"/>
                  </a:lnTo>
                  <a:lnTo>
                    <a:pt x="6" y="0"/>
                  </a:lnTo>
                </a:path>
              </a:pathLst>
            </a:custGeom>
            <a:solidFill>
              <a:srgbClr val="808080"/>
            </a:solidFill>
            <a:ln w="9525" cap="rnd">
              <a:noFill/>
              <a:round/>
              <a:headEnd type="none" w="sm" len="sm"/>
              <a:tailEnd type="none" w="sm" len="sm"/>
            </a:ln>
          </p:spPr>
          <p:txBody>
            <a:bodyPr/>
            <a:lstStyle/>
            <a:p>
              <a:endParaRPr lang="es-ES"/>
            </a:p>
          </p:txBody>
        </p:sp>
        <p:sp>
          <p:nvSpPr>
            <p:cNvPr id="85099" name="Freeform 653"/>
            <p:cNvSpPr>
              <a:spLocks/>
            </p:cNvSpPr>
            <p:nvPr/>
          </p:nvSpPr>
          <p:spPr bwMode="auto">
            <a:xfrm>
              <a:off x="644" y="3381"/>
              <a:ext cx="29" cy="26"/>
            </a:xfrm>
            <a:custGeom>
              <a:avLst/>
              <a:gdLst>
                <a:gd name="T0" fmla="*/ 1 w 29"/>
                <a:gd name="T1" fmla="*/ 0 h 26"/>
                <a:gd name="T2" fmla="*/ 0 w 29"/>
                <a:gd name="T3" fmla="*/ 9 h 26"/>
                <a:gd name="T4" fmla="*/ 12 w 29"/>
                <a:gd name="T5" fmla="*/ 19 h 26"/>
                <a:gd name="T6" fmla="*/ 19 w 29"/>
                <a:gd name="T7" fmla="*/ 25 h 26"/>
                <a:gd name="T8" fmla="*/ 28 w 29"/>
                <a:gd name="T9" fmla="*/ 19 h 26"/>
                <a:gd name="T10" fmla="*/ 18 w 29"/>
                <a:gd name="T11" fmla="*/ 9 h 26"/>
                <a:gd name="T12" fmla="*/ 1 w 29"/>
                <a:gd name="T13" fmla="*/ 0 h 26"/>
                <a:gd name="T14" fmla="*/ 0 60000 65536"/>
                <a:gd name="T15" fmla="*/ 0 60000 65536"/>
                <a:gd name="T16" fmla="*/ 0 60000 65536"/>
                <a:gd name="T17" fmla="*/ 0 60000 65536"/>
                <a:gd name="T18" fmla="*/ 0 60000 65536"/>
                <a:gd name="T19" fmla="*/ 0 60000 65536"/>
                <a:gd name="T20" fmla="*/ 0 60000 65536"/>
                <a:gd name="T21" fmla="*/ 0 w 29"/>
                <a:gd name="T22" fmla="*/ 0 h 26"/>
                <a:gd name="T23" fmla="*/ 29 w 29"/>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26">
                  <a:moveTo>
                    <a:pt x="1" y="0"/>
                  </a:moveTo>
                  <a:lnTo>
                    <a:pt x="0" y="9"/>
                  </a:lnTo>
                  <a:lnTo>
                    <a:pt x="12" y="19"/>
                  </a:lnTo>
                  <a:lnTo>
                    <a:pt x="19" y="25"/>
                  </a:lnTo>
                  <a:lnTo>
                    <a:pt x="28" y="19"/>
                  </a:lnTo>
                  <a:lnTo>
                    <a:pt x="18" y="9"/>
                  </a:lnTo>
                  <a:lnTo>
                    <a:pt x="1" y="0"/>
                  </a:lnTo>
                </a:path>
              </a:pathLst>
            </a:custGeom>
            <a:solidFill>
              <a:srgbClr val="808080"/>
            </a:solidFill>
            <a:ln w="9525" cap="rnd">
              <a:noFill/>
              <a:round/>
              <a:headEnd type="none" w="sm" len="sm"/>
              <a:tailEnd type="none" w="sm" len="sm"/>
            </a:ln>
          </p:spPr>
          <p:txBody>
            <a:bodyPr/>
            <a:lstStyle/>
            <a:p>
              <a:endParaRPr lang="es-ES"/>
            </a:p>
          </p:txBody>
        </p:sp>
        <p:sp>
          <p:nvSpPr>
            <p:cNvPr id="85100" name="Freeform 654"/>
            <p:cNvSpPr>
              <a:spLocks/>
            </p:cNvSpPr>
            <p:nvPr/>
          </p:nvSpPr>
          <p:spPr bwMode="auto">
            <a:xfrm>
              <a:off x="585" y="3370"/>
              <a:ext cx="86" cy="25"/>
            </a:xfrm>
            <a:custGeom>
              <a:avLst/>
              <a:gdLst>
                <a:gd name="T0" fmla="*/ 85 w 86"/>
                <a:gd name="T1" fmla="*/ 19 h 25"/>
                <a:gd name="T2" fmla="*/ 85 w 86"/>
                <a:gd name="T3" fmla="*/ 16 h 25"/>
                <a:gd name="T4" fmla="*/ 72 w 86"/>
                <a:gd name="T5" fmla="*/ 17 h 25"/>
                <a:gd name="T6" fmla="*/ 54 w 86"/>
                <a:gd name="T7" fmla="*/ 14 h 25"/>
                <a:gd name="T8" fmla="*/ 44 w 86"/>
                <a:gd name="T9" fmla="*/ 12 h 25"/>
                <a:gd name="T10" fmla="*/ 24 w 86"/>
                <a:gd name="T11" fmla="*/ 6 h 25"/>
                <a:gd name="T12" fmla="*/ 16 w 86"/>
                <a:gd name="T13" fmla="*/ 5 h 25"/>
                <a:gd name="T14" fmla="*/ 8 w 86"/>
                <a:gd name="T15" fmla="*/ 3 h 25"/>
                <a:gd name="T16" fmla="*/ 3 w 86"/>
                <a:gd name="T17" fmla="*/ 0 h 25"/>
                <a:gd name="T18" fmla="*/ 0 w 86"/>
                <a:gd name="T19" fmla="*/ 4 h 25"/>
                <a:gd name="T20" fmla="*/ 0 w 86"/>
                <a:gd name="T21" fmla="*/ 14 h 25"/>
                <a:gd name="T22" fmla="*/ 5 w 86"/>
                <a:gd name="T23" fmla="*/ 16 h 25"/>
                <a:gd name="T24" fmla="*/ 20 w 86"/>
                <a:gd name="T25" fmla="*/ 17 h 25"/>
                <a:gd name="T26" fmla="*/ 25 w 86"/>
                <a:gd name="T27" fmla="*/ 18 h 25"/>
                <a:gd name="T28" fmla="*/ 37 w 86"/>
                <a:gd name="T29" fmla="*/ 21 h 25"/>
                <a:gd name="T30" fmla="*/ 46 w 86"/>
                <a:gd name="T31" fmla="*/ 24 h 25"/>
                <a:gd name="T32" fmla="*/ 55 w 86"/>
                <a:gd name="T33" fmla="*/ 24 h 25"/>
                <a:gd name="T34" fmla="*/ 70 w 86"/>
                <a:gd name="T35" fmla="*/ 24 h 25"/>
                <a:gd name="T36" fmla="*/ 85 w 86"/>
                <a:gd name="T37" fmla="*/ 19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6"/>
                <a:gd name="T58" fmla="*/ 0 h 25"/>
                <a:gd name="T59" fmla="*/ 86 w 86"/>
                <a:gd name="T60" fmla="*/ 25 h 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6" h="25">
                  <a:moveTo>
                    <a:pt x="85" y="19"/>
                  </a:moveTo>
                  <a:lnTo>
                    <a:pt x="85" y="16"/>
                  </a:lnTo>
                  <a:lnTo>
                    <a:pt x="72" y="17"/>
                  </a:lnTo>
                  <a:lnTo>
                    <a:pt x="54" y="14"/>
                  </a:lnTo>
                  <a:lnTo>
                    <a:pt x="44" y="12"/>
                  </a:lnTo>
                  <a:lnTo>
                    <a:pt x="24" y="6"/>
                  </a:lnTo>
                  <a:lnTo>
                    <a:pt x="16" y="5"/>
                  </a:lnTo>
                  <a:lnTo>
                    <a:pt x="8" y="3"/>
                  </a:lnTo>
                  <a:lnTo>
                    <a:pt x="3" y="0"/>
                  </a:lnTo>
                  <a:lnTo>
                    <a:pt x="0" y="4"/>
                  </a:lnTo>
                  <a:lnTo>
                    <a:pt x="0" y="14"/>
                  </a:lnTo>
                  <a:lnTo>
                    <a:pt x="5" y="16"/>
                  </a:lnTo>
                  <a:lnTo>
                    <a:pt x="20" y="17"/>
                  </a:lnTo>
                  <a:lnTo>
                    <a:pt x="25" y="18"/>
                  </a:lnTo>
                  <a:lnTo>
                    <a:pt x="37" y="21"/>
                  </a:lnTo>
                  <a:lnTo>
                    <a:pt x="46" y="24"/>
                  </a:lnTo>
                  <a:lnTo>
                    <a:pt x="55" y="24"/>
                  </a:lnTo>
                  <a:lnTo>
                    <a:pt x="70" y="24"/>
                  </a:lnTo>
                  <a:lnTo>
                    <a:pt x="85" y="19"/>
                  </a:lnTo>
                </a:path>
              </a:pathLst>
            </a:custGeom>
            <a:solidFill>
              <a:srgbClr val="808080"/>
            </a:solidFill>
            <a:ln w="9525" cap="rnd">
              <a:noFill/>
              <a:round/>
              <a:headEnd type="none" w="sm" len="sm"/>
              <a:tailEnd type="none" w="sm" len="sm"/>
            </a:ln>
          </p:spPr>
          <p:txBody>
            <a:bodyPr/>
            <a:lstStyle/>
            <a:p>
              <a:endParaRPr lang="es-ES"/>
            </a:p>
          </p:txBody>
        </p:sp>
        <p:sp>
          <p:nvSpPr>
            <p:cNvPr id="85101" name="Freeform 655"/>
            <p:cNvSpPr>
              <a:spLocks/>
            </p:cNvSpPr>
            <p:nvPr/>
          </p:nvSpPr>
          <p:spPr bwMode="auto">
            <a:xfrm>
              <a:off x="592" y="3353"/>
              <a:ext cx="29" cy="25"/>
            </a:xfrm>
            <a:custGeom>
              <a:avLst/>
              <a:gdLst>
                <a:gd name="T0" fmla="*/ 28 w 29"/>
                <a:gd name="T1" fmla="*/ 1 h 25"/>
                <a:gd name="T2" fmla="*/ 26 w 29"/>
                <a:gd name="T3" fmla="*/ 12 h 25"/>
                <a:gd name="T4" fmla="*/ 28 w 29"/>
                <a:gd name="T5" fmla="*/ 14 h 25"/>
                <a:gd name="T6" fmla="*/ 20 w 29"/>
                <a:gd name="T7" fmla="*/ 24 h 25"/>
                <a:gd name="T8" fmla="*/ 12 w 29"/>
                <a:gd name="T9" fmla="*/ 24 h 25"/>
                <a:gd name="T10" fmla="*/ 2 w 29"/>
                <a:gd name="T11" fmla="*/ 19 h 25"/>
                <a:gd name="T12" fmla="*/ 0 w 29"/>
                <a:gd name="T13" fmla="*/ 14 h 25"/>
                <a:gd name="T14" fmla="*/ 1 w 29"/>
                <a:gd name="T15" fmla="*/ 11 h 25"/>
                <a:gd name="T16" fmla="*/ 1 w 29"/>
                <a:gd name="T17" fmla="*/ 0 h 25"/>
                <a:gd name="T18" fmla="*/ 28 w 29"/>
                <a:gd name="T19" fmla="*/ 1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25"/>
                <a:gd name="T32" fmla="*/ 29 w 29"/>
                <a:gd name="T33" fmla="*/ 25 h 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25">
                  <a:moveTo>
                    <a:pt x="28" y="1"/>
                  </a:moveTo>
                  <a:lnTo>
                    <a:pt x="26" y="12"/>
                  </a:lnTo>
                  <a:lnTo>
                    <a:pt x="28" y="14"/>
                  </a:lnTo>
                  <a:lnTo>
                    <a:pt x="20" y="24"/>
                  </a:lnTo>
                  <a:lnTo>
                    <a:pt x="12" y="24"/>
                  </a:lnTo>
                  <a:lnTo>
                    <a:pt x="2" y="19"/>
                  </a:lnTo>
                  <a:lnTo>
                    <a:pt x="0" y="14"/>
                  </a:lnTo>
                  <a:lnTo>
                    <a:pt x="1" y="11"/>
                  </a:lnTo>
                  <a:lnTo>
                    <a:pt x="1" y="0"/>
                  </a:lnTo>
                  <a:lnTo>
                    <a:pt x="28" y="1"/>
                  </a:lnTo>
                </a:path>
              </a:pathLst>
            </a:custGeom>
            <a:solidFill>
              <a:srgbClr val="A0A0A0"/>
            </a:solidFill>
            <a:ln w="9525" cap="rnd">
              <a:noFill/>
              <a:round/>
              <a:headEnd type="none" w="sm" len="sm"/>
              <a:tailEnd type="none" w="sm" len="sm"/>
            </a:ln>
          </p:spPr>
          <p:txBody>
            <a:bodyPr/>
            <a:lstStyle/>
            <a:p>
              <a:endParaRPr lang="es-ES"/>
            </a:p>
          </p:txBody>
        </p:sp>
        <p:sp>
          <p:nvSpPr>
            <p:cNvPr id="85102" name="Freeform 656"/>
            <p:cNvSpPr>
              <a:spLocks/>
            </p:cNvSpPr>
            <p:nvPr/>
          </p:nvSpPr>
          <p:spPr bwMode="auto">
            <a:xfrm>
              <a:off x="583" y="3282"/>
              <a:ext cx="43" cy="85"/>
            </a:xfrm>
            <a:custGeom>
              <a:avLst/>
              <a:gdLst>
                <a:gd name="T0" fmla="*/ 1 w 43"/>
                <a:gd name="T1" fmla="*/ 0 h 85"/>
                <a:gd name="T2" fmla="*/ 0 w 43"/>
                <a:gd name="T3" fmla="*/ 29 h 85"/>
                <a:gd name="T4" fmla="*/ 0 w 43"/>
                <a:gd name="T5" fmla="*/ 51 h 85"/>
                <a:gd name="T6" fmla="*/ 0 w 43"/>
                <a:gd name="T7" fmla="*/ 77 h 85"/>
                <a:gd name="T8" fmla="*/ 20 w 43"/>
                <a:gd name="T9" fmla="*/ 84 h 85"/>
                <a:gd name="T10" fmla="*/ 40 w 43"/>
                <a:gd name="T11" fmla="*/ 84 h 85"/>
                <a:gd name="T12" fmla="*/ 42 w 43"/>
                <a:gd name="T13" fmla="*/ 0 h 85"/>
                <a:gd name="T14" fmla="*/ 1 w 43"/>
                <a:gd name="T15" fmla="*/ 0 h 85"/>
                <a:gd name="T16" fmla="*/ 0 60000 65536"/>
                <a:gd name="T17" fmla="*/ 0 60000 65536"/>
                <a:gd name="T18" fmla="*/ 0 60000 65536"/>
                <a:gd name="T19" fmla="*/ 0 60000 65536"/>
                <a:gd name="T20" fmla="*/ 0 60000 65536"/>
                <a:gd name="T21" fmla="*/ 0 60000 65536"/>
                <a:gd name="T22" fmla="*/ 0 60000 65536"/>
                <a:gd name="T23" fmla="*/ 0 60000 65536"/>
                <a:gd name="T24" fmla="*/ 0 w 43"/>
                <a:gd name="T25" fmla="*/ 0 h 85"/>
                <a:gd name="T26" fmla="*/ 43 w 43"/>
                <a:gd name="T27" fmla="*/ 85 h 8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3" h="85">
                  <a:moveTo>
                    <a:pt x="1" y="0"/>
                  </a:moveTo>
                  <a:lnTo>
                    <a:pt x="0" y="29"/>
                  </a:lnTo>
                  <a:lnTo>
                    <a:pt x="0" y="51"/>
                  </a:lnTo>
                  <a:lnTo>
                    <a:pt x="0" y="77"/>
                  </a:lnTo>
                  <a:lnTo>
                    <a:pt x="20" y="84"/>
                  </a:lnTo>
                  <a:lnTo>
                    <a:pt x="40" y="84"/>
                  </a:lnTo>
                  <a:lnTo>
                    <a:pt x="42" y="0"/>
                  </a:lnTo>
                  <a:lnTo>
                    <a:pt x="1"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103" name="Freeform 657"/>
            <p:cNvSpPr>
              <a:spLocks/>
            </p:cNvSpPr>
            <p:nvPr/>
          </p:nvSpPr>
          <p:spPr bwMode="auto">
            <a:xfrm>
              <a:off x="587" y="3287"/>
              <a:ext cx="32" cy="72"/>
            </a:xfrm>
            <a:custGeom>
              <a:avLst/>
              <a:gdLst>
                <a:gd name="T0" fmla="*/ 1 w 32"/>
                <a:gd name="T1" fmla="*/ 0 h 72"/>
                <a:gd name="T2" fmla="*/ 0 w 32"/>
                <a:gd name="T3" fmla="*/ 22 h 72"/>
                <a:gd name="T4" fmla="*/ 0 w 32"/>
                <a:gd name="T5" fmla="*/ 38 h 72"/>
                <a:gd name="T6" fmla="*/ 0 w 32"/>
                <a:gd name="T7" fmla="*/ 65 h 72"/>
                <a:gd name="T8" fmla="*/ 14 w 32"/>
                <a:gd name="T9" fmla="*/ 71 h 72"/>
                <a:gd name="T10" fmla="*/ 29 w 32"/>
                <a:gd name="T11" fmla="*/ 71 h 72"/>
                <a:gd name="T12" fmla="*/ 31 w 32"/>
                <a:gd name="T13" fmla="*/ 0 h 72"/>
                <a:gd name="T14" fmla="*/ 1 w 32"/>
                <a:gd name="T15" fmla="*/ 0 h 72"/>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72"/>
                <a:gd name="T26" fmla="*/ 32 w 32"/>
                <a:gd name="T27" fmla="*/ 72 h 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72">
                  <a:moveTo>
                    <a:pt x="1" y="0"/>
                  </a:moveTo>
                  <a:lnTo>
                    <a:pt x="0" y="22"/>
                  </a:lnTo>
                  <a:lnTo>
                    <a:pt x="0" y="38"/>
                  </a:lnTo>
                  <a:lnTo>
                    <a:pt x="0" y="65"/>
                  </a:lnTo>
                  <a:lnTo>
                    <a:pt x="14" y="71"/>
                  </a:lnTo>
                  <a:lnTo>
                    <a:pt x="29" y="71"/>
                  </a:lnTo>
                  <a:lnTo>
                    <a:pt x="31" y="0"/>
                  </a:lnTo>
                  <a:lnTo>
                    <a:pt x="1" y="0"/>
                  </a:lnTo>
                </a:path>
              </a:pathLst>
            </a:custGeom>
            <a:solidFill>
              <a:srgbClr val="808080"/>
            </a:solidFill>
            <a:ln w="9525" cap="rnd">
              <a:noFill/>
              <a:round/>
              <a:headEnd type="none" w="sm" len="sm"/>
              <a:tailEnd type="none" w="sm" len="sm"/>
            </a:ln>
          </p:spPr>
          <p:txBody>
            <a:bodyPr/>
            <a:lstStyle/>
            <a:p>
              <a:endParaRPr lang="es-ES"/>
            </a:p>
          </p:txBody>
        </p:sp>
        <p:sp>
          <p:nvSpPr>
            <p:cNvPr id="85104" name="Freeform 658"/>
            <p:cNvSpPr>
              <a:spLocks/>
            </p:cNvSpPr>
            <p:nvPr/>
          </p:nvSpPr>
          <p:spPr bwMode="auto">
            <a:xfrm>
              <a:off x="604" y="3367"/>
              <a:ext cx="92" cy="45"/>
            </a:xfrm>
            <a:custGeom>
              <a:avLst/>
              <a:gdLst>
                <a:gd name="T0" fmla="*/ 35 w 92"/>
                <a:gd name="T1" fmla="*/ 0 h 45"/>
                <a:gd name="T2" fmla="*/ 35 w 92"/>
                <a:gd name="T3" fmla="*/ 12 h 45"/>
                <a:gd name="T4" fmla="*/ 59 w 92"/>
                <a:gd name="T5" fmla="*/ 22 h 45"/>
                <a:gd name="T6" fmla="*/ 79 w 92"/>
                <a:gd name="T7" fmla="*/ 28 h 45"/>
                <a:gd name="T8" fmla="*/ 91 w 92"/>
                <a:gd name="T9" fmla="*/ 30 h 45"/>
                <a:gd name="T10" fmla="*/ 91 w 92"/>
                <a:gd name="T11" fmla="*/ 37 h 45"/>
                <a:gd name="T12" fmla="*/ 74 w 92"/>
                <a:gd name="T13" fmla="*/ 41 h 45"/>
                <a:gd name="T14" fmla="*/ 53 w 92"/>
                <a:gd name="T15" fmla="*/ 44 h 45"/>
                <a:gd name="T16" fmla="*/ 35 w 92"/>
                <a:gd name="T17" fmla="*/ 40 h 45"/>
                <a:gd name="T18" fmla="*/ 23 w 92"/>
                <a:gd name="T19" fmla="*/ 37 h 45"/>
                <a:gd name="T20" fmla="*/ 23 w 92"/>
                <a:gd name="T21" fmla="*/ 40 h 45"/>
                <a:gd name="T22" fmla="*/ 8 w 92"/>
                <a:gd name="T23" fmla="*/ 40 h 45"/>
                <a:gd name="T24" fmla="*/ 0 w 92"/>
                <a:gd name="T25" fmla="*/ 38 h 45"/>
                <a:gd name="T26" fmla="*/ 0 w 92"/>
                <a:gd name="T27" fmla="*/ 32 h 45"/>
                <a:gd name="T28" fmla="*/ 0 w 92"/>
                <a:gd name="T29" fmla="*/ 29 h 45"/>
                <a:gd name="T30" fmla="*/ 0 w 92"/>
                <a:gd name="T31" fmla="*/ 20 h 45"/>
                <a:gd name="T32" fmla="*/ 0 w 92"/>
                <a:gd name="T33" fmla="*/ 15 h 45"/>
                <a:gd name="T34" fmla="*/ 6 w 92"/>
                <a:gd name="T35" fmla="*/ 11 h 45"/>
                <a:gd name="T36" fmla="*/ 7 w 92"/>
                <a:gd name="T37" fmla="*/ 0 h 45"/>
                <a:gd name="T38" fmla="*/ 35 w 92"/>
                <a:gd name="T39" fmla="*/ 0 h 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2"/>
                <a:gd name="T61" fmla="*/ 0 h 45"/>
                <a:gd name="T62" fmla="*/ 92 w 92"/>
                <a:gd name="T63" fmla="*/ 45 h 4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2" h="45">
                  <a:moveTo>
                    <a:pt x="35" y="0"/>
                  </a:moveTo>
                  <a:lnTo>
                    <a:pt x="35" y="12"/>
                  </a:lnTo>
                  <a:lnTo>
                    <a:pt x="59" y="22"/>
                  </a:lnTo>
                  <a:lnTo>
                    <a:pt x="79" y="28"/>
                  </a:lnTo>
                  <a:lnTo>
                    <a:pt x="91" y="30"/>
                  </a:lnTo>
                  <a:lnTo>
                    <a:pt x="91" y="37"/>
                  </a:lnTo>
                  <a:lnTo>
                    <a:pt x="74" y="41"/>
                  </a:lnTo>
                  <a:lnTo>
                    <a:pt x="53" y="44"/>
                  </a:lnTo>
                  <a:lnTo>
                    <a:pt x="35" y="40"/>
                  </a:lnTo>
                  <a:lnTo>
                    <a:pt x="23" y="37"/>
                  </a:lnTo>
                  <a:lnTo>
                    <a:pt x="23" y="40"/>
                  </a:lnTo>
                  <a:lnTo>
                    <a:pt x="8" y="40"/>
                  </a:lnTo>
                  <a:lnTo>
                    <a:pt x="0" y="38"/>
                  </a:lnTo>
                  <a:lnTo>
                    <a:pt x="0" y="32"/>
                  </a:lnTo>
                  <a:lnTo>
                    <a:pt x="0" y="29"/>
                  </a:lnTo>
                  <a:lnTo>
                    <a:pt x="0" y="20"/>
                  </a:lnTo>
                  <a:lnTo>
                    <a:pt x="0" y="15"/>
                  </a:lnTo>
                  <a:lnTo>
                    <a:pt x="6" y="11"/>
                  </a:lnTo>
                  <a:lnTo>
                    <a:pt x="7" y="0"/>
                  </a:lnTo>
                  <a:lnTo>
                    <a:pt x="35"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105" name="Freeform 659"/>
            <p:cNvSpPr>
              <a:spLocks/>
            </p:cNvSpPr>
            <p:nvPr/>
          </p:nvSpPr>
          <p:spPr bwMode="auto">
            <a:xfrm>
              <a:off x="636" y="3383"/>
              <a:ext cx="30" cy="26"/>
            </a:xfrm>
            <a:custGeom>
              <a:avLst/>
              <a:gdLst>
                <a:gd name="T0" fmla="*/ 7 w 30"/>
                <a:gd name="T1" fmla="*/ 0 h 26"/>
                <a:gd name="T2" fmla="*/ 0 w 30"/>
                <a:gd name="T3" fmla="*/ 13 h 26"/>
                <a:gd name="T4" fmla="*/ 25 w 30"/>
                <a:gd name="T5" fmla="*/ 25 h 26"/>
                <a:gd name="T6" fmla="*/ 29 w 30"/>
                <a:gd name="T7" fmla="*/ 14 h 26"/>
                <a:gd name="T8" fmla="*/ 7 w 30"/>
                <a:gd name="T9" fmla="*/ 0 h 26"/>
                <a:gd name="T10" fmla="*/ 0 60000 65536"/>
                <a:gd name="T11" fmla="*/ 0 60000 65536"/>
                <a:gd name="T12" fmla="*/ 0 60000 65536"/>
                <a:gd name="T13" fmla="*/ 0 60000 65536"/>
                <a:gd name="T14" fmla="*/ 0 60000 65536"/>
                <a:gd name="T15" fmla="*/ 0 w 30"/>
                <a:gd name="T16" fmla="*/ 0 h 26"/>
                <a:gd name="T17" fmla="*/ 30 w 30"/>
                <a:gd name="T18" fmla="*/ 26 h 26"/>
              </a:gdLst>
              <a:ahLst/>
              <a:cxnLst>
                <a:cxn ang="T10">
                  <a:pos x="T0" y="T1"/>
                </a:cxn>
                <a:cxn ang="T11">
                  <a:pos x="T2" y="T3"/>
                </a:cxn>
                <a:cxn ang="T12">
                  <a:pos x="T4" y="T5"/>
                </a:cxn>
                <a:cxn ang="T13">
                  <a:pos x="T6" y="T7"/>
                </a:cxn>
                <a:cxn ang="T14">
                  <a:pos x="T8" y="T9"/>
                </a:cxn>
              </a:cxnLst>
              <a:rect l="T15" t="T16" r="T17" b="T18"/>
              <a:pathLst>
                <a:path w="30" h="26">
                  <a:moveTo>
                    <a:pt x="7" y="0"/>
                  </a:moveTo>
                  <a:lnTo>
                    <a:pt x="0" y="13"/>
                  </a:lnTo>
                  <a:lnTo>
                    <a:pt x="25" y="25"/>
                  </a:lnTo>
                  <a:lnTo>
                    <a:pt x="29" y="14"/>
                  </a:lnTo>
                  <a:lnTo>
                    <a:pt x="7" y="0"/>
                  </a:lnTo>
                </a:path>
              </a:pathLst>
            </a:custGeom>
            <a:solidFill>
              <a:srgbClr val="808080"/>
            </a:solidFill>
            <a:ln w="9525" cap="rnd">
              <a:noFill/>
              <a:round/>
              <a:headEnd type="none" w="sm" len="sm"/>
              <a:tailEnd type="none" w="sm" len="sm"/>
            </a:ln>
          </p:spPr>
          <p:txBody>
            <a:bodyPr/>
            <a:lstStyle/>
            <a:p>
              <a:endParaRPr lang="es-ES"/>
            </a:p>
          </p:txBody>
        </p:sp>
        <p:sp>
          <p:nvSpPr>
            <p:cNvPr id="85106" name="Freeform 660"/>
            <p:cNvSpPr>
              <a:spLocks/>
            </p:cNvSpPr>
            <p:nvPr/>
          </p:nvSpPr>
          <p:spPr bwMode="auto">
            <a:xfrm>
              <a:off x="666" y="3393"/>
              <a:ext cx="27" cy="27"/>
            </a:xfrm>
            <a:custGeom>
              <a:avLst/>
              <a:gdLst>
                <a:gd name="T0" fmla="*/ 1 w 27"/>
                <a:gd name="T1" fmla="*/ 0 h 27"/>
                <a:gd name="T2" fmla="*/ 0 w 27"/>
                <a:gd name="T3" fmla="*/ 14 h 27"/>
                <a:gd name="T4" fmla="*/ 12 w 27"/>
                <a:gd name="T5" fmla="*/ 26 h 27"/>
                <a:gd name="T6" fmla="*/ 16 w 27"/>
                <a:gd name="T7" fmla="*/ 26 h 27"/>
                <a:gd name="T8" fmla="*/ 26 w 27"/>
                <a:gd name="T9" fmla="*/ 26 h 27"/>
                <a:gd name="T10" fmla="*/ 16 w 27"/>
                <a:gd name="T11" fmla="*/ 14 h 27"/>
                <a:gd name="T12" fmla="*/ 1 w 27"/>
                <a:gd name="T13" fmla="*/ 0 h 27"/>
                <a:gd name="T14" fmla="*/ 0 60000 65536"/>
                <a:gd name="T15" fmla="*/ 0 60000 65536"/>
                <a:gd name="T16" fmla="*/ 0 60000 65536"/>
                <a:gd name="T17" fmla="*/ 0 60000 65536"/>
                <a:gd name="T18" fmla="*/ 0 60000 65536"/>
                <a:gd name="T19" fmla="*/ 0 60000 65536"/>
                <a:gd name="T20" fmla="*/ 0 60000 65536"/>
                <a:gd name="T21" fmla="*/ 0 w 27"/>
                <a:gd name="T22" fmla="*/ 0 h 27"/>
                <a:gd name="T23" fmla="*/ 27 w 27"/>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7">
                  <a:moveTo>
                    <a:pt x="1" y="0"/>
                  </a:moveTo>
                  <a:lnTo>
                    <a:pt x="0" y="14"/>
                  </a:lnTo>
                  <a:lnTo>
                    <a:pt x="12" y="26"/>
                  </a:lnTo>
                  <a:lnTo>
                    <a:pt x="16" y="26"/>
                  </a:lnTo>
                  <a:lnTo>
                    <a:pt x="26" y="26"/>
                  </a:lnTo>
                  <a:lnTo>
                    <a:pt x="16" y="14"/>
                  </a:lnTo>
                  <a:lnTo>
                    <a:pt x="1" y="0"/>
                  </a:lnTo>
                </a:path>
              </a:pathLst>
            </a:custGeom>
            <a:solidFill>
              <a:srgbClr val="808080"/>
            </a:solidFill>
            <a:ln w="9525" cap="rnd">
              <a:noFill/>
              <a:round/>
              <a:headEnd type="none" w="sm" len="sm"/>
              <a:tailEnd type="none" w="sm" len="sm"/>
            </a:ln>
          </p:spPr>
          <p:txBody>
            <a:bodyPr/>
            <a:lstStyle/>
            <a:p>
              <a:endParaRPr lang="es-ES"/>
            </a:p>
          </p:txBody>
        </p:sp>
        <p:sp>
          <p:nvSpPr>
            <p:cNvPr id="85107" name="Freeform 661"/>
            <p:cNvSpPr>
              <a:spLocks/>
            </p:cNvSpPr>
            <p:nvPr/>
          </p:nvSpPr>
          <p:spPr bwMode="auto">
            <a:xfrm>
              <a:off x="605" y="3383"/>
              <a:ext cx="88" cy="26"/>
            </a:xfrm>
            <a:custGeom>
              <a:avLst/>
              <a:gdLst>
                <a:gd name="T0" fmla="*/ 87 w 88"/>
                <a:gd name="T1" fmla="*/ 19 h 26"/>
                <a:gd name="T2" fmla="*/ 87 w 88"/>
                <a:gd name="T3" fmla="*/ 15 h 26"/>
                <a:gd name="T4" fmla="*/ 74 w 88"/>
                <a:gd name="T5" fmla="*/ 18 h 26"/>
                <a:gd name="T6" fmla="*/ 56 w 88"/>
                <a:gd name="T7" fmla="*/ 14 h 26"/>
                <a:gd name="T8" fmla="*/ 45 w 88"/>
                <a:gd name="T9" fmla="*/ 13 h 26"/>
                <a:gd name="T10" fmla="*/ 25 w 88"/>
                <a:gd name="T11" fmla="*/ 6 h 26"/>
                <a:gd name="T12" fmla="*/ 16 w 88"/>
                <a:gd name="T13" fmla="*/ 6 h 26"/>
                <a:gd name="T14" fmla="*/ 8 w 88"/>
                <a:gd name="T15" fmla="*/ 2 h 26"/>
                <a:gd name="T16" fmla="*/ 3 w 88"/>
                <a:gd name="T17" fmla="*/ 0 h 26"/>
                <a:gd name="T18" fmla="*/ 0 w 88"/>
                <a:gd name="T19" fmla="*/ 5 h 26"/>
                <a:gd name="T20" fmla="*/ 0 w 88"/>
                <a:gd name="T21" fmla="*/ 14 h 26"/>
                <a:gd name="T22" fmla="*/ 5 w 88"/>
                <a:gd name="T23" fmla="*/ 15 h 26"/>
                <a:gd name="T24" fmla="*/ 21 w 88"/>
                <a:gd name="T25" fmla="*/ 18 h 26"/>
                <a:gd name="T26" fmla="*/ 27 w 88"/>
                <a:gd name="T27" fmla="*/ 19 h 26"/>
                <a:gd name="T28" fmla="*/ 38 w 88"/>
                <a:gd name="T29" fmla="*/ 23 h 26"/>
                <a:gd name="T30" fmla="*/ 50 w 88"/>
                <a:gd name="T31" fmla="*/ 25 h 26"/>
                <a:gd name="T32" fmla="*/ 57 w 88"/>
                <a:gd name="T33" fmla="*/ 25 h 26"/>
                <a:gd name="T34" fmla="*/ 72 w 88"/>
                <a:gd name="T35" fmla="*/ 25 h 26"/>
                <a:gd name="T36" fmla="*/ 87 w 88"/>
                <a:gd name="T37" fmla="*/ 19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87" y="19"/>
                  </a:moveTo>
                  <a:lnTo>
                    <a:pt x="87" y="15"/>
                  </a:lnTo>
                  <a:lnTo>
                    <a:pt x="74" y="18"/>
                  </a:lnTo>
                  <a:lnTo>
                    <a:pt x="56" y="14"/>
                  </a:lnTo>
                  <a:lnTo>
                    <a:pt x="45" y="13"/>
                  </a:lnTo>
                  <a:lnTo>
                    <a:pt x="25" y="6"/>
                  </a:lnTo>
                  <a:lnTo>
                    <a:pt x="16" y="6"/>
                  </a:lnTo>
                  <a:lnTo>
                    <a:pt x="8" y="2"/>
                  </a:lnTo>
                  <a:lnTo>
                    <a:pt x="3" y="0"/>
                  </a:lnTo>
                  <a:lnTo>
                    <a:pt x="0" y="5"/>
                  </a:lnTo>
                  <a:lnTo>
                    <a:pt x="0" y="14"/>
                  </a:lnTo>
                  <a:lnTo>
                    <a:pt x="5" y="15"/>
                  </a:lnTo>
                  <a:lnTo>
                    <a:pt x="21" y="18"/>
                  </a:lnTo>
                  <a:lnTo>
                    <a:pt x="27" y="19"/>
                  </a:lnTo>
                  <a:lnTo>
                    <a:pt x="38" y="23"/>
                  </a:lnTo>
                  <a:lnTo>
                    <a:pt x="50" y="25"/>
                  </a:lnTo>
                  <a:lnTo>
                    <a:pt x="57" y="25"/>
                  </a:lnTo>
                  <a:lnTo>
                    <a:pt x="72" y="25"/>
                  </a:lnTo>
                  <a:lnTo>
                    <a:pt x="87" y="19"/>
                  </a:lnTo>
                </a:path>
              </a:pathLst>
            </a:custGeom>
            <a:solidFill>
              <a:srgbClr val="808080"/>
            </a:solidFill>
            <a:ln w="9525" cap="rnd">
              <a:noFill/>
              <a:round/>
              <a:headEnd type="none" w="sm" len="sm"/>
              <a:tailEnd type="none" w="sm" len="sm"/>
            </a:ln>
          </p:spPr>
          <p:txBody>
            <a:bodyPr/>
            <a:lstStyle/>
            <a:p>
              <a:endParaRPr lang="es-ES"/>
            </a:p>
          </p:txBody>
        </p:sp>
        <p:sp>
          <p:nvSpPr>
            <p:cNvPr id="85108" name="Freeform 662"/>
            <p:cNvSpPr>
              <a:spLocks/>
            </p:cNvSpPr>
            <p:nvPr/>
          </p:nvSpPr>
          <p:spPr bwMode="auto">
            <a:xfrm>
              <a:off x="614" y="3368"/>
              <a:ext cx="27" cy="26"/>
            </a:xfrm>
            <a:custGeom>
              <a:avLst/>
              <a:gdLst>
                <a:gd name="T0" fmla="*/ 24 w 27"/>
                <a:gd name="T1" fmla="*/ 1 h 26"/>
                <a:gd name="T2" fmla="*/ 23 w 27"/>
                <a:gd name="T3" fmla="*/ 12 h 26"/>
                <a:gd name="T4" fmla="*/ 26 w 27"/>
                <a:gd name="T5" fmla="*/ 14 h 26"/>
                <a:gd name="T6" fmla="*/ 18 w 27"/>
                <a:gd name="T7" fmla="*/ 25 h 26"/>
                <a:gd name="T8" fmla="*/ 11 w 27"/>
                <a:gd name="T9" fmla="*/ 25 h 26"/>
                <a:gd name="T10" fmla="*/ 1 w 27"/>
                <a:gd name="T11" fmla="*/ 20 h 26"/>
                <a:gd name="T12" fmla="*/ 0 w 27"/>
                <a:gd name="T13" fmla="*/ 14 h 26"/>
                <a:gd name="T14" fmla="*/ 0 w 27"/>
                <a:gd name="T15" fmla="*/ 12 h 26"/>
                <a:gd name="T16" fmla="*/ 0 w 27"/>
                <a:gd name="T17" fmla="*/ 0 h 26"/>
                <a:gd name="T18" fmla="*/ 24 w 27"/>
                <a:gd name="T19" fmla="*/ 1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
                <a:gd name="T31" fmla="*/ 0 h 26"/>
                <a:gd name="T32" fmla="*/ 27 w 27"/>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 h="26">
                  <a:moveTo>
                    <a:pt x="24" y="1"/>
                  </a:moveTo>
                  <a:lnTo>
                    <a:pt x="23" y="12"/>
                  </a:lnTo>
                  <a:lnTo>
                    <a:pt x="26" y="14"/>
                  </a:lnTo>
                  <a:lnTo>
                    <a:pt x="18" y="25"/>
                  </a:lnTo>
                  <a:lnTo>
                    <a:pt x="11" y="25"/>
                  </a:lnTo>
                  <a:lnTo>
                    <a:pt x="1" y="20"/>
                  </a:lnTo>
                  <a:lnTo>
                    <a:pt x="0" y="14"/>
                  </a:lnTo>
                  <a:lnTo>
                    <a:pt x="0" y="12"/>
                  </a:lnTo>
                  <a:lnTo>
                    <a:pt x="0" y="0"/>
                  </a:lnTo>
                  <a:lnTo>
                    <a:pt x="24" y="1"/>
                  </a:lnTo>
                </a:path>
              </a:pathLst>
            </a:custGeom>
            <a:solidFill>
              <a:srgbClr val="A0A0A0"/>
            </a:solidFill>
            <a:ln w="9525" cap="rnd">
              <a:noFill/>
              <a:round/>
              <a:headEnd type="none" w="sm" len="sm"/>
              <a:tailEnd type="none" w="sm" len="sm"/>
            </a:ln>
          </p:spPr>
          <p:txBody>
            <a:bodyPr/>
            <a:lstStyle/>
            <a:p>
              <a:endParaRPr lang="es-ES"/>
            </a:p>
          </p:txBody>
        </p:sp>
        <p:sp>
          <p:nvSpPr>
            <p:cNvPr id="85109" name="Oval 663"/>
            <p:cNvSpPr>
              <a:spLocks noChangeArrowheads="1"/>
            </p:cNvSpPr>
            <p:nvPr/>
          </p:nvSpPr>
          <p:spPr bwMode="auto">
            <a:xfrm>
              <a:off x="443" y="3359"/>
              <a:ext cx="109" cy="45"/>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85110" name="Rectangle 664"/>
            <p:cNvSpPr>
              <a:spLocks noChangeArrowheads="1"/>
            </p:cNvSpPr>
            <p:nvPr/>
          </p:nvSpPr>
          <p:spPr bwMode="auto">
            <a:xfrm>
              <a:off x="487" y="3292"/>
              <a:ext cx="20" cy="70"/>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85111" name="Freeform 665"/>
            <p:cNvSpPr>
              <a:spLocks/>
            </p:cNvSpPr>
            <p:nvPr/>
          </p:nvSpPr>
          <p:spPr bwMode="auto">
            <a:xfrm>
              <a:off x="418" y="3248"/>
              <a:ext cx="182" cy="63"/>
            </a:xfrm>
            <a:custGeom>
              <a:avLst/>
              <a:gdLst>
                <a:gd name="T0" fmla="*/ 181 w 182"/>
                <a:gd name="T1" fmla="*/ 31 h 63"/>
                <a:gd name="T2" fmla="*/ 179 w 182"/>
                <a:gd name="T3" fmla="*/ 50 h 63"/>
                <a:gd name="T4" fmla="*/ 118 w 182"/>
                <a:gd name="T5" fmla="*/ 62 h 63"/>
                <a:gd name="T6" fmla="*/ 54 w 182"/>
                <a:gd name="T7" fmla="*/ 62 h 63"/>
                <a:gd name="T8" fmla="*/ 1 w 182"/>
                <a:gd name="T9" fmla="*/ 45 h 63"/>
                <a:gd name="T10" fmla="*/ 0 w 182"/>
                <a:gd name="T11" fmla="*/ 0 h 63"/>
                <a:gd name="T12" fmla="*/ 101 w 182"/>
                <a:gd name="T13" fmla="*/ 0 h 63"/>
                <a:gd name="T14" fmla="*/ 181 w 182"/>
                <a:gd name="T15" fmla="*/ 31 h 63"/>
                <a:gd name="T16" fmla="*/ 0 60000 65536"/>
                <a:gd name="T17" fmla="*/ 0 60000 65536"/>
                <a:gd name="T18" fmla="*/ 0 60000 65536"/>
                <a:gd name="T19" fmla="*/ 0 60000 65536"/>
                <a:gd name="T20" fmla="*/ 0 60000 65536"/>
                <a:gd name="T21" fmla="*/ 0 60000 65536"/>
                <a:gd name="T22" fmla="*/ 0 60000 65536"/>
                <a:gd name="T23" fmla="*/ 0 60000 65536"/>
                <a:gd name="T24" fmla="*/ 0 w 182"/>
                <a:gd name="T25" fmla="*/ 0 h 63"/>
                <a:gd name="T26" fmla="*/ 182 w 182"/>
                <a:gd name="T27" fmla="*/ 63 h 6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2" h="63">
                  <a:moveTo>
                    <a:pt x="181" y="31"/>
                  </a:moveTo>
                  <a:lnTo>
                    <a:pt x="179" y="50"/>
                  </a:lnTo>
                  <a:lnTo>
                    <a:pt x="118" y="62"/>
                  </a:lnTo>
                  <a:lnTo>
                    <a:pt x="54" y="62"/>
                  </a:lnTo>
                  <a:lnTo>
                    <a:pt x="1" y="45"/>
                  </a:lnTo>
                  <a:lnTo>
                    <a:pt x="0" y="0"/>
                  </a:lnTo>
                  <a:lnTo>
                    <a:pt x="101" y="0"/>
                  </a:lnTo>
                  <a:lnTo>
                    <a:pt x="181" y="31"/>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85112" name="Freeform 666"/>
            <p:cNvSpPr>
              <a:spLocks/>
            </p:cNvSpPr>
            <p:nvPr/>
          </p:nvSpPr>
          <p:spPr bwMode="auto">
            <a:xfrm>
              <a:off x="424" y="3270"/>
              <a:ext cx="171" cy="33"/>
            </a:xfrm>
            <a:custGeom>
              <a:avLst/>
              <a:gdLst>
                <a:gd name="T0" fmla="*/ 170 w 171"/>
                <a:gd name="T1" fmla="*/ 10 h 33"/>
                <a:gd name="T2" fmla="*/ 168 w 171"/>
                <a:gd name="T3" fmla="*/ 22 h 33"/>
                <a:gd name="T4" fmla="*/ 115 w 171"/>
                <a:gd name="T5" fmla="*/ 32 h 33"/>
                <a:gd name="T6" fmla="*/ 46 w 171"/>
                <a:gd name="T7" fmla="*/ 32 h 33"/>
                <a:gd name="T8" fmla="*/ 0 w 171"/>
                <a:gd name="T9" fmla="*/ 16 h 33"/>
                <a:gd name="T10" fmla="*/ 0 w 171"/>
                <a:gd name="T11" fmla="*/ 0 h 33"/>
                <a:gd name="T12" fmla="*/ 43 w 171"/>
                <a:gd name="T13" fmla="*/ 16 h 33"/>
                <a:gd name="T14" fmla="*/ 114 w 171"/>
                <a:gd name="T15" fmla="*/ 17 h 33"/>
                <a:gd name="T16" fmla="*/ 170 w 171"/>
                <a:gd name="T17" fmla="*/ 1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1"/>
                <a:gd name="T28" fmla="*/ 0 h 33"/>
                <a:gd name="T29" fmla="*/ 171 w 171"/>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1" h="33">
                  <a:moveTo>
                    <a:pt x="170" y="10"/>
                  </a:moveTo>
                  <a:lnTo>
                    <a:pt x="168" y="22"/>
                  </a:lnTo>
                  <a:lnTo>
                    <a:pt x="115" y="32"/>
                  </a:lnTo>
                  <a:lnTo>
                    <a:pt x="46" y="32"/>
                  </a:lnTo>
                  <a:lnTo>
                    <a:pt x="0" y="16"/>
                  </a:lnTo>
                  <a:lnTo>
                    <a:pt x="0" y="0"/>
                  </a:lnTo>
                  <a:lnTo>
                    <a:pt x="43" y="16"/>
                  </a:lnTo>
                  <a:lnTo>
                    <a:pt x="114" y="17"/>
                  </a:lnTo>
                  <a:lnTo>
                    <a:pt x="170" y="10"/>
                  </a:lnTo>
                </a:path>
              </a:pathLst>
            </a:custGeom>
            <a:solidFill>
              <a:srgbClr val="606060"/>
            </a:solidFill>
            <a:ln w="9525" cap="rnd">
              <a:noFill/>
              <a:round/>
              <a:headEnd type="none" w="sm" len="sm"/>
              <a:tailEnd type="none" w="sm" len="sm"/>
            </a:ln>
          </p:spPr>
          <p:txBody>
            <a:bodyPr/>
            <a:lstStyle/>
            <a:p>
              <a:endParaRPr lang="es-ES"/>
            </a:p>
          </p:txBody>
        </p:sp>
        <p:sp>
          <p:nvSpPr>
            <p:cNvPr id="85113" name="Freeform 667"/>
            <p:cNvSpPr>
              <a:spLocks/>
            </p:cNvSpPr>
            <p:nvPr/>
          </p:nvSpPr>
          <p:spPr bwMode="auto">
            <a:xfrm>
              <a:off x="562" y="3105"/>
              <a:ext cx="27" cy="1"/>
            </a:xfrm>
            <a:custGeom>
              <a:avLst/>
              <a:gdLst>
                <a:gd name="T0" fmla="*/ 26 w 27"/>
                <a:gd name="T1" fmla="*/ 0 h 1"/>
                <a:gd name="T2" fmla="*/ 19 w 27"/>
                <a:gd name="T3" fmla="*/ 0 h 1"/>
                <a:gd name="T4" fmla="*/ 15 w 27"/>
                <a:gd name="T5" fmla="*/ 0 h 1"/>
                <a:gd name="T6" fmla="*/ 9 w 27"/>
                <a:gd name="T7" fmla="*/ 0 h 1"/>
                <a:gd name="T8" fmla="*/ 3 w 27"/>
                <a:gd name="T9" fmla="*/ 0 h 1"/>
                <a:gd name="T10" fmla="*/ 0 w 27"/>
                <a:gd name="T11" fmla="*/ 0 h 1"/>
                <a:gd name="T12" fmla="*/ 2 w 27"/>
                <a:gd name="T13" fmla="*/ 0 h 1"/>
                <a:gd name="T14" fmla="*/ 6 w 27"/>
                <a:gd name="T15" fmla="*/ 0 h 1"/>
                <a:gd name="T16" fmla="*/ 10 w 27"/>
                <a:gd name="T17" fmla="*/ 0 h 1"/>
                <a:gd name="T18" fmla="*/ 15 w 27"/>
                <a:gd name="T19" fmla="*/ 0 h 1"/>
                <a:gd name="T20" fmla="*/ 19 w 27"/>
                <a:gd name="T21" fmla="*/ 0 h 1"/>
                <a:gd name="T22" fmla="*/ 26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26" y="0"/>
                  </a:moveTo>
                  <a:lnTo>
                    <a:pt x="19" y="0"/>
                  </a:lnTo>
                  <a:lnTo>
                    <a:pt x="15" y="0"/>
                  </a:lnTo>
                  <a:lnTo>
                    <a:pt x="9" y="0"/>
                  </a:lnTo>
                  <a:lnTo>
                    <a:pt x="3" y="0"/>
                  </a:lnTo>
                  <a:lnTo>
                    <a:pt x="0" y="0"/>
                  </a:lnTo>
                  <a:lnTo>
                    <a:pt x="2" y="0"/>
                  </a:lnTo>
                  <a:lnTo>
                    <a:pt x="6" y="0"/>
                  </a:lnTo>
                  <a:lnTo>
                    <a:pt x="10" y="0"/>
                  </a:lnTo>
                  <a:lnTo>
                    <a:pt x="15" y="0"/>
                  </a:lnTo>
                  <a:lnTo>
                    <a:pt x="19"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85114" name="Freeform 668"/>
            <p:cNvSpPr>
              <a:spLocks/>
            </p:cNvSpPr>
            <p:nvPr/>
          </p:nvSpPr>
          <p:spPr bwMode="auto">
            <a:xfrm>
              <a:off x="578" y="3092"/>
              <a:ext cx="27" cy="1"/>
            </a:xfrm>
            <a:custGeom>
              <a:avLst/>
              <a:gdLst>
                <a:gd name="T0" fmla="*/ 26 w 27"/>
                <a:gd name="T1" fmla="*/ 0 h 1"/>
                <a:gd name="T2" fmla="*/ 18 w 27"/>
                <a:gd name="T3" fmla="*/ 0 h 1"/>
                <a:gd name="T4" fmla="*/ 16 w 27"/>
                <a:gd name="T5" fmla="*/ 0 h 1"/>
                <a:gd name="T6" fmla="*/ 14 w 27"/>
                <a:gd name="T7" fmla="*/ 0 h 1"/>
                <a:gd name="T8" fmla="*/ 11 w 27"/>
                <a:gd name="T9" fmla="*/ 0 h 1"/>
                <a:gd name="T10" fmla="*/ 9 w 27"/>
                <a:gd name="T11" fmla="*/ 0 h 1"/>
                <a:gd name="T12" fmla="*/ 6 w 27"/>
                <a:gd name="T13" fmla="*/ 0 h 1"/>
                <a:gd name="T14" fmla="*/ 2 w 27"/>
                <a:gd name="T15" fmla="*/ 0 h 1"/>
                <a:gd name="T16" fmla="*/ 0 w 27"/>
                <a:gd name="T17" fmla="*/ 0 h 1"/>
                <a:gd name="T18" fmla="*/ 2 w 27"/>
                <a:gd name="T19" fmla="*/ 0 h 1"/>
                <a:gd name="T20" fmla="*/ 6 w 27"/>
                <a:gd name="T21" fmla="*/ 0 h 1"/>
                <a:gd name="T22" fmla="*/ 9 w 27"/>
                <a:gd name="T23" fmla="*/ 0 h 1"/>
                <a:gd name="T24" fmla="*/ 12 w 27"/>
                <a:gd name="T25" fmla="*/ 0 h 1"/>
                <a:gd name="T26" fmla="*/ 16 w 27"/>
                <a:gd name="T27" fmla="*/ 0 h 1"/>
                <a:gd name="T28" fmla="*/ 18 w 27"/>
                <a:gd name="T29" fmla="*/ 0 h 1"/>
                <a:gd name="T30" fmla="*/ 26 w 27"/>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
                <a:gd name="T49" fmla="*/ 0 h 1"/>
                <a:gd name="T50" fmla="*/ 27 w 27"/>
                <a:gd name="T51" fmla="*/ 1 h 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 h="1">
                  <a:moveTo>
                    <a:pt x="26" y="0"/>
                  </a:moveTo>
                  <a:lnTo>
                    <a:pt x="18" y="0"/>
                  </a:lnTo>
                  <a:lnTo>
                    <a:pt x="16" y="0"/>
                  </a:lnTo>
                  <a:lnTo>
                    <a:pt x="14" y="0"/>
                  </a:lnTo>
                  <a:lnTo>
                    <a:pt x="11" y="0"/>
                  </a:lnTo>
                  <a:lnTo>
                    <a:pt x="9" y="0"/>
                  </a:lnTo>
                  <a:lnTo>
                    <a:pt x="6" y="0"/>
                  </a:lnTo>
                  <a:lnTo>
                    <a:pt x="2" y="0"/>
                  </a:lnTo>
                  <a:lnTo>
                    <a:pt x="0" y="0"/>
                  </a:lnTo>
                  <a:lnTo>
                    <a:pt x="2" y="0"/>
                  </a:lnTo>
                  <a:lnTo>
                    <a:pt x="6" y="0"/>
                  </a:lnTo>
                  <a:lnTo>
                    <a:pt x="9" y="0"/>
                  </a:lnTo>
                  <a:lnTo>
                    <a:pt x="12" y="0"/>
                  </a:lnTo>
                  <a:lnTo>
                    <a:pt x="16" y="0"/>
                  </a:lnTo>
                  <a:lnTo>
                    <a:pt x="18"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85115" name="Freeform 669"/>
            <p:cNvSpPr>
              <a:spLocks/>
            </p:cNvSpPr>
            <p:nvPr/>
          </p:nvSpPr>
          <p:spPr bwMode="auto">
            <a:xfrm>
              <a:off x="545" y="3116"/>
              <a:ext cx="29" cy="26"/>
            </a:xfrm>
            <a:custGeom>
              <a:avLst/>
              <a:gdLst>
                <a:gd name="T0" fmla="*/ 0 w 29"/>
                <a:gd name="T1" fmla="*/ 0 h 26"/>
                <a:gd name="T2" fmla="*/ 13 w 29"/>
                <a:gd name="T3" fmla="*/ 11 h 26"/>
                <a:gd name="T4" fmla="*/ 28 w 29"/>
                <a:gd name="T5" fmla="*/ 25 h 26"/>
                <a:gd name="T6" fmla="*/ 0 w 29"/>
                <a:gd name="T7" fmla="*/ 0 h 26"/>
                <a:gd name="T8" fmla="*/ 0 60000 65536"/>
                <a:gd name="T9" fmla="*/ 0 60000 65536"/>
                <a:gd name="T10" fmla="*/ 0 60000 65536"/>
                <a:gd name="T11" fmla="*/ 0 60000 65536"/>
                <a:gd name="T12" fmla="*/ 0 w 29"/>
                <a:gd name="T13" fmla="*/ 0 h 26"/>
                <a:gd name="T14" fmla="*/ 29 w 29"/>
                <a:gd name="T15" fmla="*/ 26 h 26"/>
              </a:gdLst>
              <a:ahLst/>
              <a:cxnLst>
                <a:cxn ang="T8">
                  <a:pos x="T0" y="T1"/>
                </a:cxn>
                <a:cxn ang="T9">
                  <a:pos x="T2" y="T3"/>
                </a:cxn>
                <a:cxn ang="T10">
                  <a:pos x="T4" y="T5"/>
                </a:cxn>
                <a:cxn ang="T11">
                  <a:pos x="T6" y="T7"/>
                </a:cxn>
              </a:cxnLst>
              <a:rect l="T12" t="T13" r="T14" b="T15"/>
              <a:pathLst>
                <a:path w="29" h="26">
                  <a:moveTo>
                    <a:pt x="0" y="0"/>
                  </a:moveTo>
                  <a:lnTo>
                    <a:pt x="13" y="11"/>
                  </a:lnTo>
                  <a:lnTo>
                    <a:pt x="28"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116" name="Freeform 670"/>
            <p:cNvSpPr>
              <a:spLocks/>
            </p:cNvSpPr>
            <p:nvPr/>
          </p:nvSpPr>
          <p:spPr bwMode="auto">
            <a:xfrm>
              <a:off x="585" y="3105"/>
              <a:ext cx="28" cy="28"/>
            </a:xfrm>
            <a:custGeom>
              <a:avLst/>
              <a:gdLst>
                <a:gd name="T0" fmla="*/ 27 w 28"/>
                <a:gd name="T1" fmla="*/ 0 h 28"/>
                <a:gd name="T2" fmla="*/ 27 w 28"/>
                <a:gd name="T3" fmla="*/ 27 h 28"/>
                <a:gd name="T4" fmla="*/ 0 w 28"/>
                <a:gd name="T5" fmla="*/ 27 h 28"/>
                <a:gd name="T6" fmla="*/ 0 w 28"/>
                <a:gd name="T7" fmla="*/ 0 h 28"/>
                <a:gd name="T8" fmla="*/ 0 w 28"/>
                <a:gd name="T9" fmla="*/ 27 h 28"/>
                <a:gd name="T10" fmla="*/ 27 w 28"/>
                <a:gd name="T11" fmla="*/ 27 h 28"/>
                <a:gd name="T12" fmla="*/ 27 w 28"/>
                <a:gd name="T13" fmla="*/ 0 h 28"/>
                <a:gd name="T14" fmla="*/ 0 60000 65536"/>
                <a:gd name="T15" fmla="*/ 0 60000 65536"/>
                <a:gd name="T16" fmla="*/ 0 60000 65536"/>
                <a:gd name="T17" fmla="*/ 0 60000 65536"/>
                <a:gd name="T18" fmla="*/ 0 60000 65536"/>
                <a:gd name="T19" fmla="*/ 0 60000 65536"/>
                <a:gd name="T20" fmla="*/ 0 60000 65536"/>
                <a:gd name="T21" fmla="*/ 0 w 28"/>
                <a:gd name="T22" fmla="*/ 0 h 28"/>
                <a:gd name="T23" fmla="*/ 28 w 28"/>
                <a:gd name="T24" fmla="*/ 28 h 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8">
                  <a:moveTo>
                    <a:pt x="27" y="0"/>
                  </a:moveTo>
                  <a:lnTo>
                    <a:pt x="27" y="27"/>
                  </a:lnTo>
                  <a:lnTo>
                    <a:pt x="0" y="27"/>
                  </a:lnTo>
                  <a:lnTo>
                    <a:pt x="0" y="0"/>
                  </a:lnTo>
                  <a:lnTo>
                    <a:pt x="0" y="27"/>
                  </a:lnTo>
                  <a:lnTo>
                    <a:pt x="27" y="27"/>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85117" name="Freeform 671"/>
            <p:cNvSpPr>
              <a:spLocks/>
            </p:cNvSpPr>
            <p:nvPr/>
          </p:nvSpPr>
          <p:spPr bwMode="auto">
            <a:xfrm>
              <a:off x="583" y="3130"/>
              <a:ext cx="74" cy="28"/>
            </a:xfrm>
            <a:custGeom>
              <a:avLst/>
              <a:gdLst>
                <a:gd name="T0" fmla="*/ 0 w 74"/>
                <a:gd name="T1" fmla="*/ 9 h 28"/>
                <a:gd name="T2" fmla="*/ 6 w 74"/>
                <a:gd name="T3" fmla="*/ 9 h 28"/>
                <a:gd name="T4" fmla="*/ 10 w 74"/>
                <a:gd name="T5" fmla="*/ 7 h 28"/>
                <a:gd name="T6" fmla="*/ 20 w 74"/>
                <a:gd name="T7" fmla="*/ 2 h 28"/>
                <a:gd name="T8" fmla="*/ 25 w 74"/>
                <a:gd name="T9" fmla="*/ 0 h 28"/>
                <a:gd name="T10" fmla="*/ 28 w 74"/>
                <a:gd name="T11" fmla="*/ 0 h 28"/>
                <a:gd name="T12" fmla="*/ 32 w 74"/>
                <a:gd name="T13" fmla="*/ 0 h 28"/>
                <a:gd name="T14" fmla="*/ 41 w 74"/>
                <a:gd name="T15" fmla="*/ 0 h 28"/>
                <a:gd name="T16" fmla="*/ 46 w 74"/>
                <a:gd name="T17" fmla="*/ 0 h 28"/>
                <a:gd name="T18" fmla="*/ 50 w 74"/>
                <a:gd name="T19" fmla="*/ 1 h 28"/>
                <a:gd name="T20" fmla="*/ 52 w 74"/>
                <a:gd name="T21" fmla="*/ 2 h 28"/>
                <a:gd name="T22" fmla="*/ 58 w 74"/>
                <a:gd name="T23" fmla="*/ 5 h 28"/>
                <a:gd name="T24" fmla="*/ 63 w 74"/>
                <a:gd name="T25" fmla="*/ 7 h 28"/>
                <a:gd name="T26" fmla="*/ 65 w 74"/>
                <a:gd name="T27" fmla="*/ 7 h 28"/>
                <a:gd name="T28" fmla="*/ 65 w 74"/>
                <a:gd name="T29" fmla="*/ 8 h 28"/>
                <a:gd name="T30" fmla="*/ 71 w 74"/>
                <a:gd name="T31" fmla="*/ 9 h 28"/>
                <a:gd name="T32" fmla="*/ 73 w 74"/>
                <a:gd name="T33" fmla="*/ 10 h 28"/>
                <a:gd name="T34" fmla="*/ 73 w 74"/>
                <a:gd name="T35" fmla="*/ 14 h 28"/>
                <a:gd name="T36" fmla="*/ 70 w 74"/>
                <a:gd name="T37" fmla="*/ 14 h 28"/>
                <a:gd name="T38" fmla="*/ 70 w 74"/>
                <a:gd name="T39" fmla="*/ 15 h 28"/>
                <a:gd name="T40" fmla="*/ 68 w 74"/>
                <a:gd name="T41" fmla="*/ 17 h 28"/>
                <a:gd name="T42" fmla="*/ 63 w 74"/>
                <a:gd name="T43" fmla="*/ 17 h 28"/>
                <a:gd name="T44" fmla="*/ 61 w 74"/>
                <a:gd name="T45" fmla="*/ 18 h 28"/>
                <a:gd name="T46" fmla="*/ 58 w 74"/>
                <a:gd name="T47" fmla="*/ 18 h 28"/>
                <a:gd name="T48" fmla="*/ 47 w 74"/>
                <a:gd name="T49" fmla="*/ 17 h 28"/>
                <a:gd name="T50" fmla="*/ 41 w 74"/>
                <a:gd name="T51" fmla="*/ 18 h 28"/>
                <a:gd name="T52" fmla="*/ 35 w 74"/>
                <a:gd name="T53" fmla="*/ 21 h 28"/>
                <a:gd name="T54" fmla="*/ 30 w 74"/>
                <a:gd name="T55" fmla="*/ 22 h 28"/>
                <a:gd name="T56" fmla="*/ 25 w 74"/>
                <a:gd name="T57" fmla="*/ 24 h 28"/>
                <a:gd name="T58" fmla="*/ 20 w 74"/>
                <a:gd name="T59" fmla="*/ 27 h 28"/>
                <a:gd name="T60" fmla="*/ 16 w 74"/>
                <a:gd name="T61" fmla="*/ 27 h 28"/>
                <a:gd name="T62" fmla="*/ 8 w 74"/>
                <a:gd name="T63" fmla="*/ 25 h 28"/>
                <a:gd name="T64" fmla="*/ 2 w 74"/>
                <a:gd name="T65" fmla="*/ 27 h 28"/>
                <a:gd name="T66" fmla="*/ 0 w 74"/>
                <a:gd name="T67" fmla="*/ 9 h 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28"/>
                <a:gd name="T104" fmla="*/ 74 w 74"/>
                <a:gd name="T105" fmla="*/ 28 h 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28">
                  <a:moveTo>
                    <a:pt x="0" y="9"/>
                  </a:moveTo>
                  <a:lnTo>
                    <a:pt x="6" y="9"/>
                  </a:lnTo>
                  <a:lnTo>
                    <a:pt x="10" y="7"/>
                  </a:lnTo>
                  <a:lnTo>
                    <a:pt x="20" y="2"/>
                  </a:lnTo>
                  <a:lnTo>
                    <a:pt x="25" y="0"/>
                  </a:lnTo>
                  <a:lnTo>
                    <a:pt x="28" y="0"/>
                  </a:lnTo>
                  <a:lnTo>
                    <a:pt x="32" y="0"/>
                  </a:lnTo>
                  <a:lnTo>
                    <a:pt x="41" y="0"/>
                  </a:lnTo>
                  <a:lnTo>
                    <a:pt x="46" y="0"/>
                  </a:lnTo>
                  <a:lnTo>
                    <a:pt x="50" y="1"/>
                  </a:lnTo>
                  <a:lnTo>
                    <a:pt x="52" y="2"/>
                  </a:lnTo>
                  <a:lnTo>
                    <a:pt x="58" y="5"/>
                  </a:lnTo>
                  <a:lnTo>
                    <a:pt x="63" y="7"/>
                  </a:lnTo>
                  <a:lnTo>
                    <a:pt x="65" y="7"/>
                  </a:lnTo>
                  <a:lnTo>
                    <a:pt x="65" y="8"/>
                  </a:lnTo>
                  <a:lnTo>
                    <a:pt x="71" y="9"/>
                  </a:lnTo>
                  <a:lnTo>
                    <a:pt x="73" y="10"/>
                  </a:lnTo>
                  <a:lnTo>
                    <a:pt x="73" y="14"/>
                  </a:lnTo>
                  <a:lnTo>
                    <a:pt x="70" y="14"/>
                  </a:lnTo>
                  <a:lnTo>
                    <a:pt x="70" y="15"/>
                  </a:lnTo>
                  <a:lnTo>
                    <a:pt x="68" y="17"/>
                  </a:lnTo>
                  <a:lnTo>
                    <a:pt x="63" y="17"/>
                  </a:lnTo>
                  <a:lnTo>
                    <a:pt x="61" y="18"/>
                  </a:lnTo>
                  <a:lnTo>
                    <a:pt x="58" y="18"/>
                  </a:lnTo>
                  <a:lnTo>
                    <a:pt x="47" y="17"/>
                  </a:lnTo>
                  <a:lnTo>
                    <a:pt x="41" y="18"/>
                  </a:lnTo>
                  <a:lnTo>
                    <a:pt x="35" y="21"/>
                  </a:lnTo>
                  <a:lnTo>
                    <a:pt x="30" y="22"/>
                  </a:lnTo>
                  <a:lnTo>
                    <a:pt x="25" y="24"/>
                  </a:lnTo>
                  <a:lnTo>
                    <a:pt x="20" y="27"/>
                  </a:lnTo>
                  <a:lnTo>
                    <a:pt x="16" y="27"/>
                  </a:lnTo>
                  <a:lnTo>
                    <a:pt x="8" y="25"/>
                  </a:lnTo>
                  <a:lnTo>
                    <a:pt x="2" y="27"/>
                  </a:lnTo>
                  <a:lnTo>
                    <a:pt x="0" y="9"/>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5118" name="Freeform 672"/>
            <p:cNvSpPr>
              <a:spLocks/>
            </p:cNvSpPr>
            <p:nvPr/>
          </p:nvSpPr>
          <p:spPr bwMode="auto">
            <a:xfrm>
              <a:off x="636" y="3142"/>
              <a:ext cx="27" cy="1"/>
            </a:xfrm>
            <a:custGeom>
              <a:avLst/>
              <a:gdLst>
                <a:gd name="T0" fmla="*/ 26 w 27"/>
                <a:gd name="T1" fmla="*/ 0 h 1"/>
                <a:gd name="T2" fmla="*/ 20 w 27"/>
                <a:gd name="T3" fmla="*/ 0 h 1"/>
                <a:gd name="T4" fmla="*/ 10 w 27"/>
                <a:gd name="T5" fmla="*/ 0 h 1"/>
                <a:gd name="T6" fmla="*/ 0 w 27"/>
                <a:gd name="T7" fmla="*/ 0 h 1"/>
                <a:gd name="T8" fmla="*/ 3 w 27"/>
                <a:gd name="T9" fmla="*/ 0 h 1"/>
                <a:gd name="T10" fmla="*/ 13 w 27"/>
                <a:gd name="T11" fmla="*/ 0 h 1"/>
                <a:gd name="T12" fmla="*/ 20 w 27"/>
                <a:gd name="T13" fmla="*/ 0 h 1"/>
                <a:gd name="T14" fmla="*/ 22 w 27"/>
                <a:gd name="T15" fmla="*/ 0 h 1"/>
                <a:gd name="T16" fmla="*/ 26 w 27"/>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1"/>
                <a:gd name="T29" fmla="*/ 27 w 27"/>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1">
                  <a:moveTo>
                    <a:pt x="26" y="0"/>
                  </a:moveTo>
                  <a:lnTo>
                    <a:pt x="20" y="0"/>
                  </a:lnTo>
                  <a:lnTo>
                    <a:pt x="10" y="0"/>
                  </a:lnTo>
                  <a:lnTo>
                    <a:pt x="0" y="0"/>
                  </a:lnTo>
                  <a:lnTo>
                    <a:pt x="3" y="0"/>
                  </a:lnTo>
                  <a:lnTo>
                    <a:pt x="13" y="0"/>
                  </a:lnTo>
                  <a:lnTo>
                    <a:pt x="20" y="0"/>
                  </a:lnTo>
                  <a:lnTo>
                    <a:pt x="22"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85119" name="Freeform 673"/>
            <p:cNvSpPr>
              <a:spLocks/>
            </p:cNvSpPr>
            <p:nvPr/>
          </p:nvSpPr>
          <p:spPr bwMode="auto">
            <a:xfrm>
              <a:off x="643" y="3133"/>
              <a:ext cx="28" cy="1"/>
            </a:xfrm>
            <a:custGeom>
              <a:avLst/>
              <a:gdLst>
                <a:gd name="T0" fmla="*/ 23 w 28"/>
                <a:gd name="T1" fmla="*/ 0 h 1"/>
                <a:gd name="T2" fmla="*/ 27 w 28"/>
                <a:gd name="T3" fmla="*/ 0 h 1"/>
                <a:gd name="T4" fmla="*/ 17 w 28"/>
                <a:gd name="T5" fmla="*/ 0 h 1"/>
                <a:gd name="T6" fmla="*/ 8 w 28"/>
                <a:gd name="T7" fmla="*/ 0 h 1"/>
                <a:gd name="T8" fmla="*/ 1 w 28"/>
                <a:gd name="T9" fmla="*/ 0 h 1"/>
                <a:gd name="T10" fmla="*/ 0 w 28"/>
                <a:gd name="T11" fmla="*/ 0 h 1"/>
                <a:gd name="T12" fmla="*/ 8 w 28"/>
                <a:gd name="T13" fmla="*/ 0 h 1"/>
                <a:gd name="T14" fmla="*/ 17 w 28"/>
                <a:gd name="T15" fmla="*/ 0 h 1"/>
                <a:gd name="T16" fmla="*/ 23 w 28"/>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1"/>
                <a:gd name="T29" fmla="*/ 28 w 28"/>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1">
                  <a:moveTo>
                    <a:pt x="23" y="0"/>
                  </a:moveTo>
                  <a:lnTo>
                    <a:pt x="27" y="0"/>
                  </a:lnTo>
                  <a:lnTo>
                    <a:pt x="17" y="0"/>
                  </a:lnTo>
                  <a:lnTo>
                    <a:pt x="8" y="0"/>
                  </a:lnTo>
                  <a:lnTo>
                    <a:pt x="1" y="0"/>
                  </a:lnTo>
                  <a:lnTo>
                    <a:pt x="0" y="0"/>
                  </a:lnTo>
                  <a:lnTo>
                    <a:pt x="8" y="0"/>
                  </a:lnTo>
                  <a:lnTo>
                    <a:pt x="17" y="0"/>
                  </a:lnTo>
                  <a:lnTo>
                    <a:pt x="23" y="0"/>
                  </a:lnTo>
                </a:path>
              </a:pathLst>
            </a:custGeom>
            <a:solidFill>
              <a:srgbClr val="402000"/>
            </a:solidFill>
            <a:ln w="9525" cap="rnd">
              <a:noFill/>
              <a:round/>
              <a:headEnd type="none" w="sm" len="sm"/>
              <a:tailEnd type="none" w="sm" len="sm"/>
            </a:ln>
          </p:spPr>
          <p:txBody>
            <a:bodyPr/>
            <a:lstStyle/>
            <a:p>
              <a:endParaRPr lang="es-ES"/>
            </a:p>
          </p:txBody>
        </p:sp>
        <p:sp>
          <p:nvSpPr>
            <p:cNvPr id="85120" name="Freeform 674"/>
            <p:cNvSpPr>
              <a:spLocks/>
            </p:cNvSpPr>
            <p:nvPr/>
          </p:nvSpPr>
          <p:spPr bwMode="auto">
            <a:xfrm>
              <a:off x="609" y="3133"/>
              <a:ext cx="28" cy="1"/>
            </a:xfrm>
            <a:custGeom>
              <a:avLst/>
              <a:gdLst>
                <a:gd name="T0" fmla="*/ 27 w 28"/>
                <a:gd name="T1" fmla="*/ 0 h 1"/>
                <a:gd name="T2" fmla="*/ 0 w 28"/>
                <a:gd name="T3" fmla="*/ 0 h 1"/>
                <a:gd name="T4" fmla="*/ 27 w 28"/>
                <a:gd name="T5" fmla="*/ 0 h 1"/>
                <a:gd name="T6" fmla="*/ 0 60000 65536"/>
                <a:gd name="T7" fmla="*/ 0 60000 65536"/>
                <a:gd name="T8" fmla="*/ 0 60000 65536"/>
                <a:gd name="T9" fmla="*/ 0 w 28"/>
                <a:gd name="T10" fmla="*/ 0 h 1"/>
                <a:gd name="T11" fmla="*/ 28 w 28"/>
                <a:gd name="T12" fmla="*/ 1 h 1"/>
              </a:gdLst>
              <a:ahLst/>
              <a:cxnLst>
                <a:cxn ang="T6">
                  <a:pos x="T0" y="T1"/>
                </a:cxn>
                <a:cxn ang="T7">
                  <a:pos x="T2" y="T3"/>
                </a:cxn>
                <a:cxn ang="T8">
                  <a:pos x="T4" y="T5"/>
                </a:cxn>
              </a:cxnLst>
              <a:rect l="T9" t="T10" r="T11" b="T12"/>
              <a:pathLst>
                <a:path w="28" h="1">
                  <a:moveTo>
                    <a:pt x="27" y="0"/>
                  </a:moveTo>
                  <a:lnTo>
                    <a:pt x="0" y="0"/>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85121" name="Freeform 675"/>
            <p:cNvSpPr>
              <a:spLocks/>
            </p:cNvSpPr>
            <p:nvPr/>
          </p:nvSpPr>
          <p:spPr bwMode="auto">
            <a:xfrm>
              <a:off x="595" y="3135"/>
              <a:ext cx="28" cy="27"/>
            </a:xfrm>
            <a:custGeom>
              <a:avLst/>
              <a:gdLst>
                <a:gd name="T0" fmla="*/ 27 w 28"/>
                <a:gd name="T1" fmla="*/ 0 h 27"/>
                <a:gd name="T2" fmla="*/ 12 w 28"/>
                <a:gd name="T3" fmla="*/ 11 h 27"/>
                <a:gd name="T4" fmla="*/ 0 w 28"/>
                <a:gd name="T5" fmla="*/ 26 h 27"/>
                <a:gd name="T6" fmla="*/ 10 w 28"/>
                <a:gd name="T7" fmla="*/ 11 h 27"/>
                <a:gd name="T8" fmla="*/ 27 w 28"/>
                <a:gd name="T9" fmla="*/ 0 h 27"/>
                <a:gd name="T10" fmla="*/ 0 60000 65536"/>
                <a:gd name="T11" fmla="*/ 0 60000 65536"/>
                <a:gd name="T12" fmla="*/ 0 60000 65536"/>
                <a:gd name="T13" fmla="*/ 0 60000 65536"/>
                <a:gd name="T14" fmla="*/ 0 60000 65536"/>
                <a:gd name="T15" fmla="*/ 0 w 28"/>
                <a:gd name="T16" fmla="*/ 0 h 27"/>
                <a:gd name="T17" fmla="*/ 28 w 28"/>
                <a:gd name="T18" fmla="*/ 27 h 27"/>
              </a:gdLst>
              <a:ahLst/>
              <a:cxnLst>
                <a:cxn ang="T10">
                  <a:pos x="T0" y="T1"/>
                </a:cxn>
                <a:cxn ang="T11">
                  <a:pos x="T2" y="T3"/>
                </a:cxn>
                <a:cxn ang="T12">
                  <a:pos x="T4" y="T5"/>
                </a:cxn>
                <a:cxn ang="T13">
                  <a:pos x="T6" y="T7"/>
                </a:cxn>
                <a:cxn ang="T14">
                  <a:pos x="T8" y="T9"/>
                </a:cxn>
              </a:cxnLst>
              <a:rect l="T15" t="T16" r="T17" b="T18"/>
              <a:pathLst>
                <a:path w="28" h="27">
                  <a:moveTo>
                    <a:pt x="27" y="0"/>
                  </a:moveTo>
                  <a:lnTo>
                    <a:pt x="12" y="11"/>
                  </a:lnTo>
                  <a:lnTo>
                    <a:pt x="0" y="26"/>
                  </a:lnTo>
                  <a:lnTo>
                    <a:pt x="10" y="11"/>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85122" name="Freeform 676"/>
            <p:cNvSpPr>
              <a:spLocks/>
            </p:cNvSpPr>
            <p:nvPr/>
          </p:nvSpPr>
          <p:spPr bwMode="auto">
            <a:xfrm>
              <a:off x="421" y="3194"/>
              <a:ext cx="233" cy="180"/>
            </a:xfrm>
            <a:custGeom>
              <a:avLst/>
              <a:gdLst>
                <a:gd name="T0" fmla="*/ 186 w 233"/>
                <a:gd name="T1" fmla="*/ 119 h 180"/>
                <a:gd name="T2" fmla="*/ 183 w 233"/>
                <a:gd name="T3" fmla="*/ 174 h 180"/>
                <a:gd name="T4" fmla="*/ 199 w 233"/>
                <a:gd name="T5" fmla="*/ 179 h 180"/>
                <a:gd name="T6" fmla="*/ 211 w 233"/>
                <a:gd name="T7" fmla="*/ 179 h 180"/>
                <a:gd name="T8" fmla="*/ 222 w 233"/>
                <a:gd name="T9" fmla="*/ 175 h 180"/>
                <a:gd name="T10" fmla="*/ 228 w 233"/>
                <a:gd name="T11" fmla="*/ 124 h 180"/>
                <a:gd name="T12" fmla="*/ 229 w 233"/>
                <a:gd name="T13" fmla="*/ 91 h 180"/>
                <a:gd name="T14" fmla="*/ 229 w 233"/>
                <a:gd name="T15" fmla="*/ 79 h 180"/>
                <a:gd name="T16" fmla="*/ 232 w 233"/>
                <a:gd name="T17" fmla="*/ 68 h 180"/>
                <a:gd name="T18" fmla="*/ 232 w 233"/>
                <a:gd name="T19" fmla="*/ 62 h 180"/>
                <a:gd name="T20" fmla="*/ 228 w 233"/>
                <a:gd name="T21" fmla="*/ 53 h 180"/>
                <a:gd name="T22" fmla="*/ 218 w 233"/>
                <a:gd name="T23" fmla="*/ 43 h 180"/>
                <a:gd name="T24" fmla="*/ 206 w 233"/>
                <a:gd name="T25" fmla="*/ 40 h 180"/>
                <a:gd name="T26" fmla="*/ 178 w 233"/>
                <a:gd name="T27" fmla="*/ 29 h 180"/>
                <a:gd name="T28" fmla="*/ 137 w 233"/>
                <a:gd name="T29" fmla="*/ 20 h 180"/>
                <a:gd name="T30" fmla="*/ 130 w 233"/>
                <a:gd name="T31" fmla="*/ 20 h 180"/>
                <a:gd name="T32" fmla="*/ 125 w 233"/>
                <a:gd name="T33" fmla="*/ 20 h 180"/>
                <a:gd name="T34" fmla="*/ 123 w 233"/>
                <a:gd name="T35" fmla="*/ 18 h 180"/>
                <a:gd name="T36" fmla="*/ 119 w 233"/>
                <a:gd name="T37" fmla="*/ 16 h 180"/>
                <a:gd name="T38" fmla="*/ 118 w 233"/>
                <a:gd name="T39" fmla="*/ 17 h 180"/>
                <a:gd name="T40" fmla="*/ 116 w 233"/>
                <a:gd name="T41" fmla="*/ 17 h 180"/>
                <a:gd name="T42" fmla="*/ 113 w 233"/>
                <a:gd name="T43" fmla="*/ 13 h 180"/>
                <a:gd name="T44" fmla="*/ 109 w 233"/>
                <a:gd name="T45" fmla="*/ 10 h 180"/>
                <a:gd name="T46" fmla="*/ 108 w 233"/>
                <a:gd name="T47" fmla="*/ 10 h 180"/>
                <a:gd name="T48" fmla="*/ 103 w 233"/>
                <a:gd name="T49" fmla="*/ 10 h 180"/>
                <a:gd name="T50" fmla="*/ 103 w 233"/>
                <a:gd name="T51" fmla="*/ 8 h 180"/>
                <a:gd name="T52" fmla="*/ 98 w 233"/>
                <a:gd name="T53" fmla="*/ 0 h 180"/>
                <a:gd name="T54" fmla="*/ 6 w 233"/>
                <a:gd name="T55" fmla="*/ 0 h 180"/>
                <a:gd name="T56" fmla="*/ 6 w 233"/>
                <a:gd name="T57" fmla="*/ 9 h 180"/>
                <a:gd name="T58" fmla="*/ 2 w 233"/>
                <a:gd name="T59" fmla="*/ 18 h 180"/>
                <a:gd name="T60" fmla="*/ 1 w 233"/>
                <a:gd name="T61" fmla="*/ 24 h 180"/>
                <a:gd name="T62" fmla="*/ 0 w 233"/>
                <a:gd name="T63" fmla="*/ 31 h 180"/>
                <a:gd name="T64" fmla="*/ 0 w 233"/>
                <a:gd name="T65" fmla="*/ 43 h 180"/>
                <a:gd name="T66" fmla="*/ 0 w 233"/>
                <a:gd name="T67" fmla="*/ 50 h 180"/>
                <a:gd name="T68" fmla="*/ 2 w 233"/>
                <a:gd name="T69" fmla="*/ 56 h 180"/>
                <a:gd name="T70" fmla="*/ 6 w 233"/>
                <a:gd name="T71" fmla="*/ 62 h 180"/>
                <a:gd name="T72" fmla="*/ 10 w 233"/>
                <a:gd name="T73" fmla="*/ 64 h 180"/>
                <a:gd name="T74" fmla="*/ 18 w 233"/>
                <a:gd name="T75" fmla="*/ 65 h 180"/>
                <a:gd name="T76" fmla="*/ 27 w 233"/>
                <a:gd name="T77" fmla="*/ 68 h 180"/>
                <a:gd name="T78" fmla="*/ 31 w 233"/>
                <a:gd name="T79" fmla="*/ 73 h 180"/>
                <a:gd name="T80" fmla="*/ 35 w 233"/>
                <a:gd name="T81" fmla="*/ 76 h 180"/>
                <a:gd name="T82" fmla="*/ 43 w 233"/>
                <a:gd name="T83" fmla="*/ 79 h 180"/>
                <a:gd name="T84" fmla="*/ 52 w 233"/>
                <a:gd name="T85" fmla="*/ 83 h 180"/>
                <a:gd name="T86" fmla="*/ 66 w 233"/>
                <a:gd name="T87" fmla="*/ 84 h 180"/>
                <a:gd name="T88" fmla="*/ 79 w 233"/>
                <a:gd name="T89" fmla="*/ 84 h 180"/>
                <a:gd name="T90" fmla="*/ 88 w 233"/>
                <a:gd name="T91" fmla="*/ 83 h 180"/>
                <a:gd name="T92" fmla="*/ 96 w 233"/>
                <a:gd name="T93" fmla="*/ 83 h 180"/>
                <a:gd name="T94" fmla="*/ 103 w 233"/>
                <a:gd name="T95" fmla="*/ 86 h 180"/>
                <a:gd name="T96" fmla="*/ 116 w 233"/>
                <a:gd name="T97" fmla="*/ 86 h 180"/>
                <a:gd name="T98" fmla="*/ 166 w 233"/>
                <a:gd name="T99" fmla="*/ 89 h 180"/>
                <a:gd name="T100" fmla="*/ 177 w 233"/>
                <a:gd name="T101" fmla="*/ 91 h 180"/>
                <a:gd name="T102" fmla="*/ 178 w 233"/>
                <a:gd name="T103" fmla="*/ 93 h 180"/>
                <a:gd name="T104" fmla="*/ 186 w 233"/>
                <a:gd name="T105" fmla="*/ 94 h 180"/>
                <a:gd name="T106" fmla="*/ 183 w 233"/>
                <a:gd name="T107" fmla="*/ 99 h 180"/>
                <a:gd name="T108" fmla="*/ 186 w 233"/>
                <a:gd name="T109" fmla="*/ 104 h 180"/>
                <a:gd name="T110" fmla="*/ 186 w 233"/>
                <a:gd name="T111" fmla="*/ 119 h 18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3"/>
                <a:gd name="T169" fmla="*/ 0 h 180"/>
                <a:gd name="T170" fmla="*/ 233 w 233"/>
                <a:gd name="T171" fmla="*/ 180 h 18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3" h="180">
                  <a:moveTo>
                    <a:pt x="186" y="119"/>
                  </a:moveTo>
                  <a:lnTo>
                    <a:pt x="183" y="174"/>
                  </a:lnTo>
                  <a:lnTo>
                    <a:pt x="199" y="179"/>
                  </a:lnTo>
                  <a:lnTo>
                    <a:pt x="211" y="179"/>
                  </a:lnTo>
                  <a:lnTo>
                    <a:pt x="222" y="175"/>
                  </a:lnTo>
                  <a:lnTo>
                    <a:pt x="228" y="124"/>
                  </a:lnTo>
                  <a:lnTo>
                    <a:pt x="229" y="91"/>
                  </a:lnTo>
                  <a:lnTo>
                    <a:pt x="229" y="79"/>
                  </a:lnTo>
                  <a:lnTo>
                    <a:pt x="232" y="68"/>
                  </a:lnTo>
                  <a:lnTo>
                    <a:pt x="232" y="62"/>
                  </a:lnTo>
                  <a:lnTo>
                    <a:pt x="228" y="53"/>
                  </a:lnTo>
                  <a:lnTo>
                    <a:pt x="218" y="43"/>
                  </a:lnTo>
                  <a:lnTo>
                    <a:pt x="206" y="40"/>
                  </a:lnTo>
                  <a:lnTo>
                    <a:pt x="178" y="29"/>
                  </a:lnTo>
                  <a:lnTo>
                    <a:pt x="137" y="20"/>
                  </a:lnTo>
                  <a:lnTo>
                    <a:pt x="130" y="20"/>
                  </a:lnTo>
                  <a:lnTo>
                    <a:pt x="125" y="20"/>
                  </a:lnTo>
                  <a:lnTo>
                    <a:pt x="123" y="18"/>
                  </a:lnTo>
                  <a:lnTo>
                    <a:pt x="119" y="16"/>
                  </a:lnTo>
                  <a:lnTo>
                    <a:pt x="118" y="17"/>
                  </a:lnTo>
                  <a:lnTo>
                    <a:pt x="116" y="17"/>
                  </a:lnTo>
                  <a:lnTo>
                    <a:pt x="113" y="13"/>
                  </a:lnTo>
                  <a:lnTo>
                    <a:pt x="109" y="10"/>
                  </a:lnTo>
                  <a:lnTo>
                    <a:pt x="108" y="10"/>
                  </a:lnTo>
                  <a:lnTo>
                    <a:pt x="103" y="10"/>
                  </a:lnTo>
                  <a:lnTo>
                    <a:pt x="103" y="8"/>
                  </a:lnTo>
                  <a:lnTo>
                    <a:pt x="98" y="0"/>
                  </a:lnTo>
                  <a:lnTo>
                    <a:pt x="6" y="0"/>
                  </a:lnTo>
                  <a:lnTo>
                    <a:pt x="6" y="9"/>
                  </a:lnTo>
                  <a:lnTo>
                    <a:pt x="2" y="18"/>
                  </a:lnTo>
                  <a:lnTo>
                    <a:pt x="1" y="24"/>
                  </a:lnTo>
                  <a:lnTo>
                    <a:pt x="0" y="31"/>
                  </a:lnTo>
                  <a:lnTo>
                    <a:pt x="0" y="43"/>
                  </a:lnTo>
                  <a:lnTo>
                    <a:pt x="0" y="50"/>
                  </a:lnTo>
                  <a:lnTo>
                    <a:pt x="2" y="56"/>
                  </a:lnTo>
                  <a:lnTo>
                    <a:pt x="6" y="62"/>
                  </a:lnTo>
                  <a:lnTo>
                    <a:pt x="10" y="64"/>
                  </a:lnTo>
                  <a:lnTo>
                    <a:pt x="18" y="65"/>
                  </a:lnTo>
                  <a:lnTo>
                    <a:pt x="27" y="68"/>
                  </a:lnTo>
                  <a:lnTo>
                    <a:pt x="31" y="73"/>
                  </a:lnTo>
                  <a:lnTo>
                    <a:pt x="35" y="76"/>
                  </a:lnTo>
                  <a:lnTo>
                    <a:pt x="43" y="79"/>
                  </a:lnTo>
                  <a:lnTo>
                    <a:pt x="52" y="83"/>
                  </a:lnTo>
                  <a:lnTo>
                    <a:pt x="66" y="84"/>
                  </a:lnTo>
                  <a:lnTo>
                    <a:pt x="79" y="84"/>
                  </a:lnTo>
                  <a:lnTo>
                    <a:pt x="88" y="83"/>
                  </a:lnTo>
                  <a:lnTo>
                    <a:pt x="96" y="83"/>
                  </a:lnTo>
                  <a:lnTo>
                    <a:pt x="103" y="86"/>
                  </a:lnTo>
                  <a:lnTo>
                    <a:pt x="116" y="86"/>
                  </a:lnTo>
                  <a:lnTo>
                    <a:pt x="166" y="89"/>
                  </a:lnTo>
                  <a:lnTo>
                    <a:pt x="177" y="91"/>
                  </a:lnTo>
                  <a:lnTo>
                    <a:pt x="178" y="93"/>
                  </a:lnTo>
                  <a:lnTo>
                    <a:pt x="186" y="94"/>
                  </a:lnTo>
                  <a:lnTo>
                    <a:pt x="183" y="99"/>
                  </a:lnTo>
                  <a:lnTo>
                    <a:pt x="186" y="104"/>
                  </a:lnTo>
                  <a:lnTo>
                    <a:pt x="186" y="119"/>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123" name="Freeform 677"/>
            <p:cNvSpPr>
              <a:spLocks/>
            </p:cNvSpPr>
            <p:nvPr/>
          </p:nvSpPr>
          <p:spPr bwMode="auto">
            <a:xfrm>
              <a:off x="432" y="3205"/>
              <a:ext cx="222" cy="166"/>
            </a:xfrm>
            <a:custGeom>
              <a:avLst/>
              <a:gdLst>
                <a:gd name="T0" fmla="*/ 6 w 222"/>
                <a:gd name="T1" fmla="*/ 8 h 166"/>
                <a:gd name="T2" fmla="*/ 0 w 222"/>
                <a:gd name="T3" fmla="*/ 19 h 166"/>
                <a:gd name="T4" fmla="*/ 5 w 222"/>
                <a:gd name="T5" fmla="*/ 50 h 166"/>
                <a:gd name="T6" fmla="*/ 17 w 222"/>
                <a:gd name="T7" fmla="*/ 50 h 166"/>
                <a:gd name="T8" fmla="*/ 30 w 222"/>
                <a:gd name="T9" fmla="*/ 61 h 166"/>
                <a:gd name="T10" fmla="*/ 61 w 222"/>
                <a:gd name="T11" fmla="*/ 69 h 166"/>
                <a:gd name="T12" fmla="*/ 91 w 222"/>
                <a:gd name="T13" fmla="*/ 69 h 166"/>
                <a:gd name="T14" fmla="*/ 80 w 222"/>
                <a:gd name="T15" fmla="*/ 58 h 166"/>
                <a:gd name="T16" fmla="*/ 93 w 222"/>
                <a:gd name="T17" fmla="*/ 69 h 166"/>
                <a:gd name="T18" fmla="*/ 108 w 222"/>
                <a:gd name="T19" fmla="*/ 71 h 166"/>
                <a:gd name="T20" fmla="*/ 98 w 222"/>
                <a:gd name="T21" fmla="*/ 63 h 166"/>
                <a:gd name="T22" fmla="*/ 115 w 222"/>
                <a:gd name="T23" fmla="*/ 72 h 166"/>
                <a:gd name="T24" fmla="*/ 165 w 222"/>
                <a:gd name="T25" fmla="*/ 79 h 166"/>
                <a:gd name="T26" fmla="*/ 179 w 222"/>
                <a:gd name="T27" fmla="*/ 83 h 166"/>
                <a:gd name="T28" fmla="*/ 191 w 222"/>
                <a:gd name="T29" fmla="*/ 79 h 166"/>
                <a:gd name="T30" fmla="*/ 179 w 222"/>
                <a:gd name="T31" fmla="*/ 85 h 166"/>
                <a:gd name="T32" fmla="*/ 179 w 222"/>
                <a:gd name="T33" fmla="*/ 94 h 166"/>
                <a:gd name="T34" fmla="*/ 192 w 222"/>
                <a:gd name="T35" fmla="*/ 165 h 166"/>
                <a:gd name="T36" fmla="*/ 217 w 222"/>
                <a:gd name="T37" fmla="*/ 107 h 166"/>
                <a:gd name="T38" fmla="*/ 221 w 222"/>
                <a:gd name="T39" fmla="*/ 60 h 166"/>
                <a:gd name="T40" fmla="*/ 213 w 222"/>
                <a:gd name="T41" fmla="*/ 42 h 166"/>
                <a:gd name="T42" fmla="*/ 187 w 222"/>
                <a:gd name="T43" fmla="*/ 28 h 166"/>
                <a:gd name="T44" fmla="*/ 133 w 222"/>
                <a:gd name="T45" fmla="*/ 12 h 166"/>
                <a:gd name="T46" fmla="*/ 113 w 222"/>
                <a:gd name="T47" fmla="*/ 19 h 166"/>
                <a:gd name="T48" fmla="*/ 105 w 222"/>
                <a:gd name="T49" fmla="*/ 20 h 166"/>
                <a:gd name="T50" fmla="*/ 115 w 222"/>
                <a:gd name="T51" fmla="*/ 11 h 166"/>
                <a:gd name="T52" fmla="*/ 110 w 222"/>
                <a:gd name="T53" fmla="*/ 9 h 166"/>
                <a:gd name="T54" fmla="*/ 103 w 222"/>
                <a:gd name="T55" fmla="*/ 14 h 166"/>
                <a:gd name="T56" fmla="*/ 103 w 222"/>
                <a:gd name="T57" fmla="*/ 11 h 166"/>
                <a:gd name="T58" fmla="*/ 104 w 222"/>
                <a:gd name="T59" fmla="*/ 6 h 166"/>
                <a:gd name="T60" fmla="*/ 91 w 222"/>
                <a:gd name="T61" fmla="*/ 9 h 166"/>
                <a:gd name="T62" fmla="*/ 92 w 222"/>
                <a:gd name="T63" fmla="*/ 5 h 166"/>
                <a:gd name="T64" fmla="*/ 87 w 222"/>
                <a:gd name="T65" fmla="*/ 0 h 166"/>
                <a:gd name="T66" fmla="*/ 75 w 222"/>
                <a:gd name="T67" fmla="*/ 7 h 166"/>
                <a:gd name="T68" fmla="*/ 56 w 222"/>
                <a:gd name="T69" fmla="*/ 3 h 166"/>
                <a:gd name="T70" fmla="*/ 50 w 222"/>
                <a:gd name="T71" fmla="*/ 9 h 166"/>
                <a:gd name="T72" fmla="*/ 30 w 222"/>
                <a:gd name="T73" fmla="*/ 11 h 166"/>
                <a:gd name="T74" fmla="*/ 26 w 222"/>
                <a:gd name="T75" fmla="*/ 5 h 166"/>
                <a:gd name="T76" fmla="*/ 18 w 222"/>
                <a:gd name="T77" fmla="*/ 11 h 166"/>
                <a:gd name="T78" fmla="*/ 9 w 222"/>
                <a:gd name="T79" fmla="*/ 3 h 16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2"/>
                <a:gd name="T121" fmla="*/ 0 h 166"/>
                <a:gd name="T122" fmla="*/ 222 w 222"/>
                <a:gd name="T123" fmla="*/ 166 h 16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2" h="166">
                  <a:moveTo>
                    <a:pt x="6" y="1"/>
                  </a:moveTo>
                  <a:lnTo>
                    <a:pt x="6" y="8"/>
                  </a:lnTo>
                  <a:lnTo>
                    <a:pt x="2" y="6"/>
                  </a:lnTo>
                  <a:lnTo>
                    <a:pt x="0" y="19"/>
                  </a:lnTo>
                  <a:lnTo>
                    <a:pt x="0" y="34"/>
                  </a:lnTo>
                  <a:lnTo>
                    <a:pt x="5" y="50"/>
                  </a:lnTo>
                  <a:lnTo>
                    <a:pt x="18" y="54"/>
                  </a:lnTo>
                  <a:lnTo>
                    <a:pt x="17" y="50"/>
                  </a:lnTo>
                  <a:lnTo>
                    <a:pt x="24" y="56"/>
                  </a:lnTo>
                  <a:lnTo>
                    <a:pt x="30" y="61"/>
                  </a:lnTo>
                  <a:lnTo>
                    <a:pt x="44" y="68"/>
                  </a:lnTo>
                  <a:lnTo>
                    <a:pt x="61" y="69"/>
                  </a:lnTo>
                  <a:lnTo>
                    <a:pt x="82" y="70"/>
                  </a:lnTo>
                  <a:lnTo>
                    <a:pt x="91" y="69"/>
                  </a:lnTo>
                  <a:lnTo>
                    <a:pt x="83" y="67"/>
                  </a:lnTo>
                  <a:lnTo>
                    <a:pt x="80" y="58"/>
                  </a:lnTo>
                  <a:lnTo>
                    <a:pt x="85" y="64"/>
                  </a:lnTo>
                  <a:lnTo>
                    <a:pt x="93" y="69"/>
                  </a:lnTo>
                  <a:lnTo>
                    <a:pt x="101" y="72"/>
                  </a:lnTo>
                  <a:lnTo>
                    <a:pt x="108" y="71"/>
                  </a:lnTo>
                  <a:lnTo>
                    <a:pt x="103" y="68"/>
                  </a:lnTo>
                  <a:lnTo>
                    <a:pt x="98" y="63"/>
                  </a:lnTo>
                  <a:lnTo>
                    <a:pt x="105" y="68"/>
                  </a:lnTo>
                  <a:lnTo>
                    <a:pt x="115" y="72"/>
                  </a:lnTo>
                  <a:lnTo>
                    <a:pt x="139" y="75"/>
                  </a:lnTo>
                  <a:lnTo>
                    <a:pt x="165" y="79"/>
                  </a:lnTo>
                  <a:lnTo>
                    <a:pt x="176" y="82"/>
                  </a:lnTo>
                  <a:lnTo>
                    <a:pt x="179" y="83"/>
                  </a:lnTo>
                  <a:lnTo>
                    <a:pt x="182" y="80"/>
                  </a:lnTo>
                  <a:lnTo>
                    <a:pt x="191" y="79"/>
                  </a:lnTo>
                  <a:lnTo>
                    <a:pt x="187" y="83"/>
                  </a:lnTo>
                  <a:lnTo>
                    <a:pt x="179" y="85"/>
                  </a:lnTo>
                  <a:lnTo>
                    <a:pt x="177" y="87"/>
                  </a:lnTo>
                  <a:lnTo>
                    <a:pt x="179" y="94"/>
                  </a:lnTo>
                  <a:lnTo>
                    <a:pt x="179" y="160"/>
                  </a:lnTo>
                  <a:lnTo>
                    <a:pt x="192" y="165"/>
                  </a:lnTo>
                  <a:lnTo>
                    <a:pt x="210" y="162"/>
                  </a:lnTo>
                  <a:lnTo>
                    <a:pt x="217" y="107"/>
                  </a:lnTo>
                  <a:lnTo>
                    <a:pt x="216" y="78"/>
                  </a:lnTo>
                  <a:lnTo>
                    <a:pt x="221" y="60"/>
                  </a:lnTo>
                  <a:lnTo>
                    <a:pt x="219" y="50"/>
                  </a:lnTo>
                  <a:lnTo>
                    <a:pt x="213" y="42"/>
                  </a:lnTo>
                  <a:lnTo>
                    <a:pt x="206" y="36"/>
                  </a:lnTo>
                  <a:lnTo>
                    <a:pt x="187" y="28"/>
                  </a:lnTo>
                  <a:lnTo>
                    <a:pt x="165" y="20"/>
                  </a:lnTo>
                  <a:lnTo>
                    <a:pt x="133" y="12"/>
                  </a:lnTo>
                  <a:lnTo>
                    <a:pt x="119" y="11"/>
                  </a:lnTo>
                  <a:lnTo>
                    <a:pt x="113" y="19"/>
                  </a:lnTo>
                  <a:lnTo>
                    <a:pt x="96" y="27"/>
                  </a:lnTo>
                  <a:lnTo>
                    <a:pt x="105" y="20"/>
                  </a:lnTo>
                  <a:lnTo>
                    <a:pt x="113" y="17"/>
                  </a:lnTo>
                  <a:lnTo>
                    <a:pt x="115" y="11"/>
                  </a:lnTo>
                  <a:lnTo>
                    <a:pt x="115" y="9"/>
                  </a:lnTo>
                  <a:lnTo>
                    <a:pt x="110" y="9"/>
                  </a:lnTo>
                  <a:lnTo>
                    <a:pt x="105" y="11"/>
                  </a:lnTo>
                  <a:lnTo>
                    <a:pt x="103" y="14"/>
                  </a:lnTo>
                  <a:lnTo>
                    <a:pt x="95" y="18"/>
                  </a:lnTo>
                  <a:lnTo>
                    <a:pt x="103" y="11"/>
                  </a:lnTo>
                  <a:lnTo>
                    <a:pt x="105" y="8"/>
                  </a:lnTo>
                  <a:lnTo>
                    <a:pt x="104" y="6"/>
                  </a:lnTo>
                  <a:lnTo>
                    <a:pt x="98" y="3"/>
                  </a:lnTo>
                  <a:lnTo>
                    <a:pt x="91" y="9"/>
                  </a:lnTo>
                  <a:lnTo>
                    <a:pt x="83" y="13"/>
                  </a:lnTo>
                  <a:lnTo>
                    <a:pt x="92" y="5"/>
                  </a:lnTo>
                  <a:lnTo>
                    <a:pt x="94" y="0"/>
                  </a:lnTo>
                  <a:lnTo>
                    <a:pt x="87" y="0"/>
                  </a:lnTo>
                  <a:lnTo>
                    <a:pt x="82" y="3"/>
                  </a:lnTo>
                  <a:lnTo>
                    <a:pt x="75" y="7"/>
                  </a:lnTo>
                  <a:lnTo>
                    <a:pt x="56" y="9"/>
                  </a:lnTo>
                  <a:lnTo>
                    <a:pt x="56" y="3"/>
                  </a:lnTo>
                  <a:lnTo>
                    <a:pt x="50" y="1"/>
                  </a:lnTo>
                  <a:lnTo>
                    <a:pt x="50" y="9"/>
                  </a:lnTo>
                  <a:lnTo>
                    <a:pt x="44" y="9"/>
                  </a:lnTo>
                  <a:lnTo>
                    <a:pt x="30" y="11"/>
                  </a:lnTo>
                  <a:lnTo>
                    <a:pt x="31" y="5"/>
                  </a:lnTo>
                  <a:lnTo>
                    <a:pt x="26" y="5"/>
                  </a:lnTo>
                  <a:lnTo>
                    <a:pt x="26" y="11"/>
                  </a:lnTo>
                  <a:lnTo>
                    <a:pt x="18" y="11"/>
                  </a:lnTo>
                  <a:lnTo>
                    <a:pt x="10" y="9"/>
                  </a:lnTo>
                  <a:lnTo>
                    <a:pt x="9" y="3"/>
                  </a:lnTo>
                  <a:lnTo>
                    <a:pt x="6" y="1"/>
                  </a:lnTo>
                </a:path>
              </a:pathLst>
            </a:custGeom>
            <a:solidFill>
              <a:srgbClr val="808080"/>
            </a:solidFill>
            <a:ln w="9525" cap="rnd">
              <a:noFill/>
              <a:round/>
              <a:headEnd type="none" w="sm" len="sm"/>
              <a:tailEnd type="none" w="sm" len="sm"/>
            </a:ln>
          </p:spPr>
          <p:txBody>
            <a:bodyPr/>
            <a:lstStyle/>
            <a:p>
              <a:endParaRPr lang="es-ES"/>
            </a:p>
          </p:txBody>
        </p:sp>
        <p:sp>
          <p:nvSpPr>
            <p:cNvPr id="85124" name="Freeform 678"/>
            <p:cNvSpPr>
              <a:spLocks/>
            </p:cNvSpPr>
            <p:nvPr/>
          </p:nvSpPr>
          <p:spPr bwMode="auto">
            <a:xfrm>
              <a:off x="535" y="3254"/>
              <a:ext cx="93" cy="27"/>
            </a:xfrm>
            <a:custGeom>
              <a:avLst/>
              <a:gdLst>
                <a:gd name="T0" fmla="*/ 0 w 93"/>
                <a:gd name="T1" fmla="*/ 0 h 27"/>
                <a:gd name="T2" fmla="*/ 23 w 93"/>
                <a:gd name="T3" fmla="*/ 0 h 27"/>
                <a:gd name="T4" fmla="*/ 46 w 93"/>
                <a:gd name="T5" fmla="*/ 6 h 27"/>
                <a:gd name="T6" fmla="*/ 64 w 93"/>
                <a:gd name="T7" fmla="*/ 9 h 27"/>
                <a:gd name="T8" fmla="*/ 79 w 93"/>
                <a:gd name="T9" fmla="*/ 11 h 27"/>
                <a:gd name="T10" fmla="*/ 84 w 93"/>
                <a:gd name="T11" fmla="*/ 19 h 27"/>
                <a:gd name="T12" fmla="*/ 92 w 93"/>
                <a:gd name="T13" fmla="*/ 26 h 27"/>
                <a:gd name="T14" fmla="*/ 84 w 93"/>
                <a:gd name="T15" fmla="*/ 23 h 27"/>
                <a:gd name="T16" fmla="*/ 78 w 93"/>
                <a:gd name="T17" fmla="*/ 13 h 27"/>
                <a:gd name="T18" fmla="*/ 59 w 93"/>
                <a:gd name="T19" fmla="*/ 9 h 27"/>
                <a:gd name="T20" fmla="*/ 46 w 93"/>
                <a:gd name="T21" fmla="*/ 9 h 27"/>
                <a:gd name="T22" fmla="*/ 37 w 93"/>
                <a:gd name="T23" fmla="*/ 6 h 27"/>
                <a:gd name="T24" fmla="*/ 21 w 93"/>
                <a:gd name="T25" fmla="*/ 2 h 27"/>
                <a:gd name="T26" fmla="*/ 0 w 93"/>
                <a:gd name="T27" fmla="*/ 0 h 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3"/>
                <a:gd name="T43" fmla="*/ 0 h 27"/>
                <a:gd name="T44" fmla="*/ 93 w 93"/>
                <a:gd name="T45" fmla="*/ 27 h 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3" h="27">
                  <a:moveTo>
                    <a:pt x="0" y="0"/>
                  </a:moveTo>
                  <a:lnTo>
                    <a:pt x="23" y="0"/>
                  </a:lnTo>
                  <a:lnTo>
                    <a:pt x="46" y="6"/>
                  </a:lnTo>
                  <a:lnTo>
                    <a:pt x="64" y="9"/>
                  </a:lnTo>
                  <a:lnTo>
                    <a:pt x="79" y="11"/>
                  </a:lnTo>
                  <a:lnTo>
                    <a:pt x="84" y="19"/>
                  </a:lnTo>
                  <a:lnTo>
                    <a:pt x="92" y="26"/>
                  </a:lnTo>
                  <a:lnTo>
                    <a:pt x="84" y="23"/>
                  </a:lnTo>
                  <a:lnTo>
                    <a:pt x="78" y="13"/>
                  </a:lnTo>
                  <a:lnTo>
                    <a:pt x="59" y="9"/>
                  </a:lnTo>
                  <a:lnTo>
                    <a:pt x="46" y="9"/>
                  </a:lnTo>
                  <a:lnTo>
                    <a:pt x="37" y="6"/>
                  </a:lnTo>
                  <a:lnTo>
                    <a:pt x="21" y="2"/>
                  </a:lnTo>
                  <a:lnTo>
                    <a:pt x="0" y="0"/>
                  </a:lnTo>
                </a:path>
              </a:pathLst>
            </a:custGeom>
            <a:solidFill>
              <a:srgbClr val="606060"/>
            </a:solidFill>
            <a:ln w="9525" cap="rnd">
              <a:noFill/>
              <a:round/>
              <a:headEnd type="none" w="sm" len="sm"/>
              <a:tailEnd type="none" w="sm" len="sm"/>
            </a:ln>
          </p:spPr>
          <p:txBody>
            <a:bodyPr/>
            <a:lstStyle/>
            <a:p>
              <a:endParaRPr lang="es-ES"/>
            </a:p>
          </p:txBody>
        </p:sp>
        <p:sp>
          <p:nvSpPr>
            <p:cNvPr id="85125" name="Freeform 679"/>
            <p:cNvSpPr>
              <a:spLocks/>
            </p:cNvSpPr>
            <p:nvPr/>
          </p:nvSpPr>
          <p:spPr bwMode="auto">
            <a:xfrm>
              <a:off x="459" y="3234"/>
              <a:ext cx="31" cy="27"/>
            </a:xfrm>
            <a:custGeom>
              <a:avLst/>
              <a:gdLst>
                <a:gd name="T0" fmla="*/ 0 w 31"/>
                <a:gd name="T1" fmla="*/ 0 h 27"/>
                <a:gd name="T2" fmla="*/ 12 w 31"/>
                <a:gd name="T3" fmla="*/ 26 h 27"/>
                <a:gd name="T4" fmla="*/ 30 w 31"/>
                <a:gd name="T5" fmla="*/ 26 h 27"/>
                <a:gd name="T6" fmla="*/ 0 w 31"/>
                <a:gd name="T7" fmla="*/ 0 h 27"/>
                <a:gd name="T8" fmla="*/ 0 60000 65536"/>
                <a:gd name="T9" fmla="*/ 0 60000 65536"/>
                <a:gd name="T10" fmla="*/ 0 60000 65536"/>
                <a:gd name="T11" fmla="*/ 0 60000 65536"/>
                <a:gd name="T12" fmla="*/ 0 w 31"/>
                <a:gd name="T13" fmla="*/ 0 h 27"/>
                <a:gd name="T14" fmla="*/ 31 w 31"/>
                <a:gd name="T15" fmla="*/ 27 h 27"/>
              </a:gdLst>
              <a:ahLst/>
              <a:cxnLst>
                <a:cxn ang="T8">
                  <a:pos x="T0" y="T1"/>
                </a:cxn>
                <a:cxn ang="T9">
                  <a:pos x="T2" y="T3"/>
                </a:cxn>
                <a:cxn ang="T10">
                  <a:pos x="T4" y="T5"/>
                </a:cxn>
                <a:cxn ang="T11">
                  <a:pos x="T6" y="T7"/>
                </a:cxn>
              </a:cxnLst>
              <a:rect l="T12" t="T13" r="T14" b="T15"/>
              <a:pathLst>
                <a:path w="31" h="27">
                  <a:moveTo>
                    <a:pt x="0" y="0"/>
                  </a:moveTo>
                  <a:lnTo>
                    <a:pt x="12" y="26"/>
                  </a:lnTo>
                  <a:lnTo>
                    <a:pt x="30" y="2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85126" name="Freeform 680"/>
            <p:cNvSpPr>
              <a:spLocks/>
            </p:cNvSpPr>
            <p:nvPr/>
          </p:nvSpPr>
          <p:spPr bwMode="auto">
            <a:xfrm>
              <a:off x="430" y="3226"/>
              <a:ext cx="27" cy="27"/>
            </a:xfrm>
            <a:custGeom>
              <a:avLst/>
              <a:gdLst>
                <a:gd name="T0" fmla="*/ 0 w 27"/>
                <a:gd name="T1" fmla="*/ 0 h 27"/>
                <a:gd name="T2" fmla="*/ 6 w 27"/>
                <a:gd name="T3" fmla="*/ 11 h 27"/>
                <a:gd name="T4" fmla="*/ 26 w 27"/>
                <a:gd name="T5" fmla="*/ 26 h 27"/>
                <a:gd name="T6" fmla="*/ 6 w 27"/>
                <a:gd name="T7" fmla="*/ 26 h 27"/>
                <a:gd name="T8" fmla="*/ 0 w 27"/>
                <a:gd name="T9" fmla="*/ 0 h 27"/>
                <a:gd name="T10" fmla="*/ 0 60000 65536"/>
                <a:gd name="T11" fmla="*/ 0 60000 65536"/>
                <a:gd name="T12" fmla="*/ 0 60000 65536"/>
                <a:gd name="T13" fmla="*/ 0 60000 65536"/>
                <a:gd name="T14" fmla="*/ 0 60000 65536"/>
                <a:gd name="T15" fmla="*/ 0 w 27"/>
                <a:gd name="T16" fmla="*/ 0 h 27"/>
                <a:gd name="T17" fmla="*/ 27 w 27"/>
                <a:gd name="T18" fmla="*/ 27 h 27"/>
              </a:gdLst>
              <a:ahLst/>
              <a:cxnLst>
                <a:cxn ang="T10">
                  <a:pos x="T0" y="T1"/>
                </a:cxn>
                <a:cxn ang="T11">
                  <a:pos x="T2" y="T3"/>
                </a:cxn>
                <a:cxn ang="T12">
                  <a:pos x="T4" y="T5"/>
                </a:cxn>
                <a:cxn ang="T13">
                  <a:pos x="T6" y="T7"/>
                </a:cxn>
                <a:cxn ang="T14">
                  <a:pos x="T8" y="T9"/>
                </a:cxn>
              </a:cxnLst>
              <a:rect l="T15" t="T16" r="T17" b="T18"/>
              <a:pathLst>
                <a:path w="27" h="27">
                  <a:moveTo>
                    <a:pt x="0" y="0"/>
                  </a:moveTo>
                  <a:lnTo>
                    <a:pt x="6" y="11"/>
                  </a:lnTo>
                  <a:lnTo>
                    <a:pt x="26" y="26"/>
                  </a:lnTo>
                  <a:lnTo>
                    <a:pt x="6" y="2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85127" name="Freeform 681"/>
            <p:cNvSpPr>
              <a:spLocks/>
            </p:cNvSpPr>
            <p:nvPr/>
          </p:nvSpPr>
          <p:spPr bwMode="auto">
            <a:xfrm>
              <a:off x="508" y="3222"/>
              <a:ext cx="28" cy="25"/>
            </a:xfrm>
            <a:custGeom>
              <a:avLst/>
              <a:gdLst>
                <a:gd name="T0" fmla="*/ 0 w 28"/>
                <a:gd name="T1" fmla="*/ 0 h 25"/>
                <a:gd name="T2" fmla="*/ 11 w 28"/>
                <a:gd name="T3" fmla="*/ 2 h 25"/>
                <a:gd name="T4" fmla="*/ 14 w 28"/>
                <a:gd name="T5" fmla="*/ 2 h 25"/>
                <a:gd name="T6" fmla="*/ 14 w 28"/>
                <a:gd name="T7" fmla="*/ 11 h 25"/>
                <a:gd name="T8" fmla="*/ 14 w 28"/>
                <a:gd name="T9" fmla="*/ 19 h 25"/>
                <a:gd name="T10" fmla="*/ 27 w 28"/>
                <a:gd name="T11" fmla="*/ 24 h 25"/>
                <a:gd name="T12" fmla="*/ 12 w 28"/>
                <a:gd name="T13" fmla="*/ 21 h 25"/>
                <a:gd name="T14" fmla="*/ 9 w 28"/>
                <a:gd name="T15" fmla="*/ 6 h 25"/>
                <a:gd name="T16" fmla="*/ 0 w 28"/>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5"/>
                <a:gd name="T29" fmla="*/ 28 w 28"/>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5">
                  <a:moveTo>
                    <a:pt x="0" y="0"/>
                  </a:moveTo>
                  <a:lnTo>
                    <a:pt x="11" y="2"/>
                  </a:lnTo>
                  <a:lnTo>
                    <a:pt x="14" y="2"/>
                  </a:lnTo>
                  <a:lnTo>
                    <a:pt x="14" y="11"/>
                  </a:lnTo>
                  <a:lnTo>
                    <a:pt x="14" y="19"/>
                  </a:lnTo>
                  <a:lnTo>
                    <a:pt x="27" y="24"/>
                  </a:lnTo>
                  <a:lnTo>
                    <a:pt x="12" y="21"/>
                  </a:lnTo>
                  <a:lnTo>
                    <a:pt x="9" y="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85128" name="Freeform 682"/>
            <p:cNvSpPr>
              <a:spLocks/>
            </p:cNvSpPr>
            <p:nvPr/>
          </p:nvSpPr>
          <p:spPr bwMode="auto">
            <a:xfrm>
              <a:off x="439" y="2955"/>
              <a:ext cx="80" cy="86"/>
            </a:xfrm>
            <a:custGeom>
              <a:avLst/>
              <a:gdLst>
                <a:gd name="T0" fmla="*/ 52 w 80"/>
                <a:gd name="T1" fmla="*/ 6 h 86"/>
                <a:gd name="T2" fmla="*/ 57 w 80"/>
                <a:gd name="T3" fmla="*/ 8 h 86"/>
                <a:gd name="T4" fmla="*/ 59 w 80"/>
                <a:gd name="T5" fmla="*/ 10 h 86"/>
                <a:gd name="T6" fmla="*/ 62 w 80"/>
                <a:gd name="T7" fmla="*/ 15 h 86"/>
                <a:gd name="T8" fmla="*/ 65 w 80"/>
                <a:gd name="T9" fmla="*/ 22 h 86"/>
                <a:gd name="T10" fmla="*/ 67 w 80"/>
                <a:gd name="T11" fmla="*/ 25 h 86"/>
                <a:gd name="T12" fmla="*/ 67 w 80"/>
                <a:gd name="T13" fmla="*/ 29 h 86"/>
                <a:gd name="T14" fmla="*/ 66 w 80"/>
                <a:gd name="T15" fmla="*/ 32 h 86"/>
                <a:gd name="T16" fmla="*/ 69 w 80"/>
                <a:gd name="T17" fmla="*/ 36 h 86"/>
                <a:gd name="T18" fmla="*/ 75 w 80"/>
                <a:gd name="T19" fmla="*/ 46 h 86"/>
                <a:gd name="T20" fmla="*/ 79 w 80"/>
                <a:gd name="T21" fmla="*/ 51 h 86"/>
                <a:gd name="T22" fmla="*/ 79 w 80"/>
                <a:gd name="T23" fmla="*/ 52 h 86"/>
                <a:gd name="T24" fmla="*/ 77 w 80"/>
                <a:gd name="T25" fmla="*/ 54 h 86"/>
                <a:gd name="T26" fmla="*/ 75 w 80"/>
                <a:gd name="T27" fmla="*/ 54 h 86"/>
                <a:gd name="T28" fmla="*/ 72 w 80"/>
                <a:gd name="T29" fmla="*/ 54 h 86"/>
                <a:gd name="T30" fmla="*/ 69 w 80"/>
                <a:gd name="T31" fmla="*/ 54 h 86"/>
                <a:gd name="T32" fmla="*/ 69 w 80"/>
                <a:gd name="T33" fmla="*/ 58 h 86"/>
                <a:gd name="T34" fmla="*/ 70 w 80"/>
                <a:gd name="T35" fmla="*/ 62 h 86"/>
                <a:gd name="T36" fmla="*/ 68 w 80"/>
                <a:gd name="T37" fmla="*/ 64 h 86"/>
                <a:gd name="T38" fmla="*/ 69 w 80"/>
                <a:gd name="T39" fmla="*/ 66 h 86"/>
                <a:gd name="T40" fmla="*/ 67 w 80"/>
                <a:gd name="T41" fmla="*/ 70 h 86"/>
                <a:gd name="T42" fmla="*/ 66 w 80"/>
                <a:gd name="T43" fmla="*/ 74 h 86"/>
                <a:gd name="T44" fmla="*/ 64 w 80"/>
                <a:gd name="T45" fmla="*/ 75 h 86"/>
                <a:gd name="T46" fmla="*/ 59 w 80"/>
                <a:gd name="T47" fmla="*/ 75 h 86"/>
                <a:gd name="T48" fmla="*/ 56 w 80"/>
                <a:gd name="T49" fmla="*/ 74 h 86"/>
                <a:gd name="T50" fmla="*/ 48 w 80"/>
                <a:gd name="T51" fmla="*/ 74 h 86"/>
                <a:gd name="T52" fmla="*/ 49 w 80"/>
                <a:gd name="T53" fmla="*/ 85 h 86"/>
                <a:gd name="T54" fmla="*/ 8 w 80"/>
                <a:gd name="T55" fmla="*/ 70 h 86"/>
                <a:gd name="T56" fmla="*/ 11 w 80"/>
                <a:gd name="T57" fmla="*/ 64 h 86"/>
                <a:gd name="T58" fmla="*/ 10 w 80"/>
                <a:gd name="T59" fmla="*/ 58 h 86"/>
                <a:gd name="T60" fmla="*/ 0 w 80"/>
                <a:gd name="T61" fmla="*/ 47 h 86"/>
                <a:gd name="T62" fmla="*/ 0 w 80"/>
                <a:gd name="T63" fmla="*/ 18 h 86"/>
                <a:gd name="T64" fmla="*/ 8 w 80"/>
                <a:gd name="T65" fmla="*/ 10 h 86"/>
                <a:gd name="T66" fmla="*/ 17 w 80"/>
                <a:gd name="T67" fmla="*/ 7 h 86"/>
                <a:gd name="T68" fmla="*/ 24 w 80"/>
                <a:gd name="T69" fmla="*/ 0 h 86"/>
                <a:gd name="T70" fmla="*/ 30 w 80"/>
                <a:gd name="T71" fmla="*/ 0 h 86"/>
                <a:gd name="T72" fmla="*/ 40 w 80"/>
                <a:gd name="T73" fmla="*/ 0 h 86"/>
                <a:gd name="T74" fmla="*/ 48 w 80"/>
                <a:gd name="T75" fmla="*/ 1 h 86"/>
                <a:gd name="T76" fmla="*/ 52 w 80"/>
                <a:gd name="T77" fmla="*/ 6 h 8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0"/>
                <a:gd name="T118" fmla="*/ 0 h 86"/>
                <a:gd name="T119" fmla="*/ 80 w 80"/>
                <a:gd name="T120" fmla="*/ 86 h 8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0" h="86">
                  <a:moveTo>
                    <a:pt x="52" y="6"/>
                  </a:moveTo>
                  <a:lnTo>
                    <a:pt x="57" y="8"/>
                  </a:lnTo>
                  <a:lnTo>
                    <a:pt x="59" y="10"/>
                  </a:lnTo>
                  <a:lnTo>
                    <a:pt x="62" y="15"/>
                  </a:lnTo>
                  <a:lnTo>
                    <a:pt x="65" y="22"/>
                  </a:lnTo>
                  <a:lnTo>
                    <a:pt x="67" y="25"/>
                  </a:lnTo>
                  <a:lnTo>
                    <a:pt x="67" y="29"/>
                  </a:lnTo>
                  <a:lnTo>
                    <a:pt x="66" y="32"/>
                  </a:lnTo>
                  <a:lnTo>
                    <a:pt x="69" y="36"/>
                  </a:lnTo>
                  <a:lnTo>
                    <a:pt x="75" y="46"/>
                  </a:lnTo>
                  <a:lnTo>
                    <a:pt x="79" y="51"/>
                  </a:lnTo>
                  <a:lnTo>
                    <a:pt x="79" y="52"/>
                  </a:lnTo>
                  <a:lnTo>
                    <a:pt x="77" y="54"/>
                  </a:lnTo>
                  <a:lnTo>
                    <a:pt x="75" y="54"/>
                  </a:lnTo>
                  <a:lnTo>
                    <a:pt x="72" y="54"/>
                  </a:lnTo>
                  <a:lnTo>
                    <a:pt x="69" y="54"/>
                  </a:lnTo>
                  <a:lnTo>
                    <a:pt x="69" y="58"/>
                  </a:lnTo>
                  <a:lnTo>
                    <a:pt x="70" y="62"/>
                  </a:lnTo>
                  <a:lnTo>
                    <a:pt x="68" y="64"/>
                  </a:lnTo>
                  <a:lnTo>
                    <a:pt x="69" y="66"/>
                  </a:lnTo>
                  <a:lnTo>
                    <a:pt x="67" y="70"/>
                  </a:lnTo>
                  <a:lnTo>
                    <a:pt x="66" y="74"/>
                  </a:lnTo>
                  <a:lnTo>
                    <a:pt x="64" y="75"/>
                  </a:lnTo>
                  <a:lnTo>
                    <a:pt x="59" y="75"/>
                  </a:lnTo>
                  <a:lnTo>
                    <a:pt x="56" y="74"/>
                  </a:lnTo>
                  <a:lnTo>
                    <a:pt x="48" y="74"/>
                  </a:lnTo>
                  <a:lnTo>
                    <a:pt x="49" y="85"/>
                  </a:lnTo>
                  <a:lnTo>
                    <a:pt x="8" y="70"/>
                  </a:lnTo>
                  <a:lnTo>
                    <a:pt x="11" y="64"/>
                  </a:lnTo>
                  <a:lnTo>
                    <a:pt x="10" y="58"/>
                  </a:lnTo>
                  <a:lnTo>
                    <a:pt x="0" y="47"/>
                  </a:lnTo>
                  <a:lnTo>
                    <a:pt x="0" y="18"/>
                  </a:lnTo>
                  <a:lnTo>
                    <a:pt x="8" y="10"/>
                  </a:lnTo>
                  <a:lnTo>
                    <a:pt x="17" y="7"/>
                  </a:lnTo>
                  <a:lnTo>
                    <a:pt x="24" y="0"/>
                  </a:lnTo>
                  <a:lnTo>
                    <a:pt x="30" y="0"/>
                  </a:lnTo>
                  <a:lnTo>
                    <a:pt x="40" y="0"/>
                  </a:lnTo>
                  <a:lnTo>
                    <a:pt x="48" y="1"/>
                  </a:lnTo>
                  <a:lnTo>
                    <a:pt x="52" y="6"/>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5129" name="Freeform 683"/>
            <p:cNvSpPr>
              <a:spLocks/>
            </p:cNvSpPr>
            <p:nvPr/>
          </p:nvSpPr>
          <p:spPr bwMode="auto">
            <a:xfrm>
              <a:off x="505" y="2992"/>
              <a:ext cx="29" cy="28"/>
            </a:xfrm>
            <a:custGeom>
              <a:avLst/>
              <a:gdLst>
                <a:gd name="T0" fmla="*/ 0 w 29"/>
                <a:gd name="T1" fmla="*/ 0 h 28"/>
                <a:gd name="T2" fmla="*/ 28 w 29"/>
                <a:gd name="T3" fmla="*/ 17 h 28"/>
                <a:gd name="T4" fmla="*/ 28 w 29"/>
                <a:gd name="T5" fmla="*/ 27 h 28"/>
                <a:gd name="T6" fmla="*/ 28 w 29"/>
                <a:gd name="T7" fmla="*/ 17 h 28"/>
                <a:gd name="T8" fmla="*/ 0 w 29"/>
                <a:gd name="T9" fmla="*/ 0 h 28"/>
                <a:gd name="T10" fmla="*/ 0 60000 65536"/>
                <a:gd name="T11" fmla="*/ 0 60000 65536"/>
                <a:gd name="T12" fmla="*/ 0 60000 65536"/>
                <a:gd name="T13" fmla="*/ 0 60000 65536"/>
                <a:gd name="T14" fmla="*/ 0 60000 65536"/>
                <a:gd name="T15" fmla="*/ 0 w 29"/>
                <a:gd name="T16" fmla="*/ 0 h 28"/>
                <a:gd name="T17" fmla="*/ 29 w 29"/>
                <a:gd name="T18" fmla="*/ 28 h 28"/>
              </a:gdLst>
              <a:ahLst/>
              <a:cxnLst>
                <a:cxn ang="T10">
                  <a:pos x="T0" y="T1"/>
                </a:cxn>
                <a:cxn ang="T11">
                  <a:pos x="T2" y="T3"/>
                </a:cxn>
                <a:cxn ang="T12">
                  <a:pos x="T4" y="T5"/>
                </a:cxn>
                <a:cxn ang="T13">
                  <a:pos x="T6" y="T7"/>
                </a:cxn>
                <a:cxn ang="T14">
                  <a:pos x="T8" y="T9"/>
                </a:cxn>
              </a:cxnLst>
              <a:rect l="T15" t="T16" r="T17" b="T18"/>
              <a:pathLst>
                <a:path w="29" h="28">
                  <a:moveTo>
                    <a:pt x="0" y="0"/>
                  </a:moveTo>
                  <a:lnTo>
                    <a:pt x="28" y="17"/>
                  </a:lnTo>
                  <a:lnTo>
                    <a:pt x="28" y="27"/>
                  </a:lnTo>
                  <a:lnTo>
                    <a:pt x="28" y="17"/>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130" name="Freeform 684"/>
            <p:cNvSpPr>
              <a:spLocks/>
            </p:cNvSpPr>
            <p:nvPr/>
          </p:nvSpPr>
          <p:spPr bwMode="auto">
            <a:xfrm>
              <a:off x="438" y="2949"/>
              <a:ext cx="61" cy="64"/>
            </a:xfrm>
            <a:custGeom>
              <a:avLst/>
              <a:gdLst>
                <a:gd name="T0" fmla="*/ 52 w 61"/>
                <a:gd name="T1" fmla="*/ 11 h 64"/>
                <a:gd name="T2" fmla="*/ 47 w 61"/>
                <a:gd name="T3" fmla="*/ 12 h 64"/>
                <a:gd name="T4" fmla="*/ 43 w 61"/>
                <a:gd name="T5" fmla="*/ 12 h 64"/>
                <a:gd name="T6" fmla="*/ 38 w 61"/>
                <a:gd name="T7" fmla="*/ 18 h 64"/>
                <a:gd name="T8" fmla="*/ 40 w 61"/>
                <a:gd name="T9" fmla="*/ 24 h 64"/>
                <a:gd name="T10" fmla="*/ 45 w 61"/>
                <a:gd name="T11" fmla="*/ 25 h 64"/>
                <a:gd name="T12" fmla="*/ 45 w 61"/>
                <a:gd name="T13" fmla="*/ 31 h 64"/>
                <a:gd name="T14" fmla="*/ 44 w 61"/>
                <a:gd name="T15" fmla="*/ 34 h 64"/>
                <a:gd name="T16" fmla="*/ 45 w 61"/>
                <a:gd name="T17" fmla="*/ 41 h 64"/>
                <a:gd name="T18" fmla="*/ 39 w 61"/>
                <a:gd name="T19" fmla="*/ 41 h 64"/>
                <a:gd name="T20" fmla="*/ 38 w 61"/>
                <a:gd name="T21" fmla="*/ 34 h 64"/>
                <a:gd name="T22" fmla="*/ 36 w 61"/>
                <a:gd name="T23" fmla="*/ 31 h 64"/>
                <a:gd name="T24" fmla="*/ 31 w 61"/>
                <a:gd name="T25" fmla="*/ 31 h 64"/>
                <a:gd name="T26" fmla="*/ 27 w 61"/>
                <a:gd name="T27" fmla="*/ 32 h 64"/>
                <a:gd name="T28" fmla="*/ 26 w 61"/>
                <a:gd name="T29" fmla="*/ 35 h 64"/>
                <a:gd name="T30" fmla="*/ 24 w 61"/>
                <a:gd name="T31" fmla="*/ 42 h 64"/>
                <a:gd name="T32" fmla="*/ 26 w 61"/>
                <a:gd name="T33" fmla="*/ 47 h 64"/>
                <a:gd name="T34" fmla="*/ 26 w 61"/>
                <a:gd name="T35" fmla="*/ 49 h 64"/>
                <a:gd name="T36" fmla="*/ 26 w 61"/>
                <a:gd name="T37" fmla="*/ 52 h 64"/>
                <a:gd name="T38" fmla="*/ 22 w 61"/>
                <a:gd name="T39" fmla="*/ 56 h 64"/>
                <a:gd name="T40" fmla="*/ 20 w 61"/>
                <a:gd name="T41" fmla="*/ 58 h 64"/>
                <a:gd name="T42" fmla="*/ 14 w 61"/>
                <a:gd name="T43" fmla="*/ 63 h 64"/>
                <a:gd name="T44" fmla="*/ 3 w 61"/>
                <a:gd name="T45" fmla="*/ 50 h 64"/>
                <a:gd name="T46" fmla="*/ 0 w 61"/>
                <a:gd name="T47" fmla="*/ 41 h 64"/>
                <a:gd name="T48" fmla="*/ 0 w 61"/>
                <a:gd name="T49" fmla="*/ 27 h 64"/>
                <a:gd name="T50" fmla="*/ 0 w 61"/>
                <a:gd name="T51" fmla="*/ 17 h 64"/>
                <a:gd name="T52" fmla="*/ 3 w 61"/>
                <a:gd name="T53" fmla="*/ 9 h 64"/>
                <a:gd name="T54" fmla="*/ 6 w 61"/>
                <a:gd name="T55" fmla="*/ 3 h 64"/>
                <a:gd name="T56" fmla="*/ 11 w 61"/>
                <a:gd name="T57" fmla="*/ 1 h 64"/>
                <a:gd name="T58" fmla="*/ 15 w 61"/>
                <a:gd name="T59" fmla="*/ 0 h 64"/>
                <a:gd name="T60" fmla="*/ 22 w 61"/>
                <a:gd name="T61" fmla="*/ 0 h 64"/>
                <a:gd name="T62" fmla="*/ 34 w 61"/>
                <a:gd name="T63" fmla="*/ 0 h 64"/>
                <a:gd name="T64" fmla="*/ 43 w 61"/>
                <a:gd name="T65" fmla="*/ 0 h 64"/>
                <a:gd name="T66" fmla="*/ 52 w 61"/>
                <a:gd name="T67" fmla="*/ 3 h 64"/>
                <a:gd name="T68" fmla="*/ 57 w 61"/>
                <a:gd name="T69" fmla="*/ 9 h 64"/>
                <a:gd name="T70" fmla="*/ 60 w 61"/>
                <a:gd name="T71" fmla="*/ 12 h 64"/>
                <a:gd name="T72" fmla="*/ 52 w 61"/>
                <a:gd name="T73" fmla="*/ 11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1"/>
                <a:gd name="T112" fmla="*/ 0 h 64"/>
                <a:gd name="T113" fmla="*/ 61 w 61"/>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1" h="64">
                  <a:moveTo>
                    <a:pt x="52" y="11"/>
                  </a:moveTo>
                  <a:lnTo>
                    <a:pt x="47" y="12"/>
                  </a:lnTo>
                  <a:lnTo>
                    <a:pt x="43" y="12"/>
                  </a:lnTo>
                  <a:lnTo>
                    <a:pt x="38" y="18"/>
                  </a:lnTo>
                  <a:lnTo>
                    <a:pt x="40" y="24"/>
                  </a:lnTo>
                  <a:lnTo>
                    <a:pt x="45" y="25"/>
                  </a:lnTo>
                  <a:lnTo>
                    <a:pt x="45" y="31"/>
                  </a:lnTo>
                  <a:lnTo>
                    <a:pt x="44" y="34"/>
                  </a:lnTo>
                  <a:lnTo>
                    <a:pt x="45" y="41"/>
                  </a:lnTo>
                  <a:lnTo>
                    <a:pt x="39" y="41"/>
                  </a:lnTo>
                  <a:lnTo>
                    <a:pt x="38" y="34"/>
                  </a:lnTo>
                  <a:lnTo>
                    <a:pt x="36" y="31"/>
                  </a:lnTo>
                  <a:lnTo>
                    <a:pt x="31" y="31"/>
                  </a:lnTo>
                  <a:lnTo>
                    <a:pt x="27" y="32"/>
                  </a:lnTo>
                  <a:lnTo>
                    <a:pt x="26" y="35"/>
                  </a:lnTo>
                  <a:lnTo>
                    <a:pt x="24" y="42"/>
                  </a:lnTo>
                  <a:lnTo>
                    <a:pt x="26" y="47"/>
                  </a:lnTo>
                  <a:lnTo>
                    <a:pt x="26" y="49"/>
                  </a:lnTo>
                  <a:lnTo>
                    <a:pt x="26" y="52"/>
                  </a:lnTo>
                  <a:lnTo>
                    <a:pt x="22" y="56"/>
                  </a:lnTo>
                  <a:lnTo>
                    <a:pt x="20" y="58"/>
                  </a:lnTo>
                  <a:lnTo>
                    <a:pt x="14" y="63"/>
                  </a:lnTo>
                  <a:lnTo>
                    <a:pt x="3" y="50"/>
                  </a:lnTo>
                  <a:lnTo>
                    <a:pt x="0" y="41"/>
                  </a:lnTo>
                  <a:lnTo>
                    <a:pt x="0" y="27"/>
                  </a:lnTo>
                  <a:lnTo>
                    <a:pt x="0" y="17"/>
                  </a:lnTo>
                  <a:lnTo>
                    <a:pt x="3" y="9"/>
                  </a:lnTo>
                  <a:lnTo>
                    <a:pt x="6" y="3"/>
                  </a:lnTo>
                  <a:lnTo>
                    <a:pt x="11" y="1"/>
                  </a:lnTo>
                  <a:lnTo>
                    <a:pt x="15" y="0"/>
                  </a:lnTo>
                  <a:lnTo>
                    <a:pt x="22" y="0"/>
                  </a:lnTo>
                  <a:lnTo>
                    <a:pt x="34" y="0"/>
                  </a:lnTo>
                  <a:lnTo>
                    <a:pt x="43" y="0"/>
                  </a:lnTo>
                  <a:lnTo>
                    <a:pt x="52" y="3"/>
                  </a:lnTo>
                  <a:lnTo>
                    <a:pt x="57" y="9"/>
                  </a:lnTo>
                  <a:lnTo>
                    <a:pt x="60" y="12"/>
                  </a:lnTo>
                  <a:lnTo>
                    <a:pt x="52" y="11"/>
                  </a:lnTo>
                </a:path>
              </a:pathLst>
            </a:custGeom>
            <a:solidFill>
              <a:srgbClr val="808080"/>
            </a:solidFill>
            <a:ln w="9525" cap="rnd">
              <a:noFill/>
              <a:round/>
              <a:headEnd type="none" w="sm" len="sm"/>
              <a:tailEnd type="none" w="sm" len="sm"/>
            </a:ln>
          </p:spPr>
          <p:txBody>
            <a:bodyPr/>
            <a:lstStyle/>
            <a:p>
              <a:endParaRPr lang="es-ES"/>
            </a:p>
          </p:txBody>
        </p:sp>
        <p:sp>
          <p:nvSpPr>
            <p:cNvPr id="85131" name="Freeform 685"/>
            <p:cNvSpPr>
              <a:spLocks/>
            </p:cNvSpPr>
            <p:nvPr/>
          </p:nvSpPr>
          <p:spPr bwMode="auto">
            <a:xfrm>
              <a:off x="431" y="2945"/>
              <a:ext cx="77" cy="76"/>
            </a:xfrm>
            <a:custGeom>
              <a:avLst/>
              <a:gdLst>
                <a:gd name="T0" fmla="*/ 76 w 77"/>
                <a:gd name="T1" fmla="*/ 12 h 76"/>
                <a:gd name="T2" fmla="*/ 56 w 77"/>
                <a:gd name="T3" fmla="*/ 9 h 76"/>
                <a:gd name="T4" fmla="*/ 44 w 77"/>
                <a:gd name="T5" fmla="*/ 6 h 76"/>
                <a:gd name="T6" fmla="*/ 47 w 77"/>
                <a:gd name="T7" fmla="*/ 7 h 76"/>
                <a:gd name="T8" fmla="*/ 56 w 77"/>
                <a:gd name="T9" fmla="*/ 12 h 76"/>
                <a:gd name="T10" fmla="*/ 55 w 77"/>
                <a:gd name="T11" fmla="*/ 13 h 76"/>
                <a:gd name="T12" fmla="*/ 49 w 77"/>
                <a:gd name="T13" fmla="*/ 13 h 76"/>
                <a:gd name="T14" fmla="*/ 40 w 77"/>
                <a:gd name="T15" fmla="*/ 12 h 76"/>
                <a:gd name="T16" fmla="*/ 44 w 77"/>
                <a:gd name="T17" fmla="*/ 13 h 76"/>
                <a:gd name="T18" fmla="*/ 52 w 77"/>
                <a:gd name="T19" fmla="*/ 17 h 76"/>
                <a:gd name="T20" fmla="*/ 44 w 77"/>
                <a:gd name="T21" fmla="*/ 17 h 76"/>
                <a:gd name="T22" fmla="*/ 47 w 77"/>
                <a:gd name="T23" fmla="*/ 20 h 76"/>
                <a:gd name="T24" fmla="*/ 51 w 77"/>
                <a:gd name="T25" fmla="*/ 24 h 76"/>
                <a:gd name="T26" fmla="*/ 47 w 77"/>
                <a:gd name="T27" fmla="*/ 24 h 76"/>
                <a:gd name="T28" fmla="*/ 36 w 77"/>
                <a:gd name="T29" fmla="*/ 23 h 76"/>
                <a:gd name="T30" fmla="*/ 53 w 77"/>
                <a:gd name="T31" fmla="*/ 30 h 76"/>
                <a:gd name="T32" fmla="*/ 57 w 77"/>
                <a:gd name="T33" fmla="*/ 33 h 76"/>
                <a:gd name="T34" fmla="*/ 46 w 77"/>
                <a:gd name="T35" fmla="*/ 30 h 76"/>
                <a:gd name="T36" fmla="*/ 51 w 77"/>
                <a:gd name="T37" fmla="*/ 32 h 76"/>
                <a:gd name="T38" fmla="*/ 57 w 77"/>
                <a:gd name="T39" fmla="*/ 36 h 76"/>
                <a:gd name="T40" fmla="*/ 53 w 77"/>
                <a:gd name="T41" fmla="*/ 38 h 76"/>
                <a:gd name="T42" fmla="*/ 41 w 77"/>
                <a:gd name="T43" fmla="*/ 43 h 76"/>
                <a:gd name="T44" fmla="*/ 27 w 77"/>
                <a:gd name="T45" fmla="*/ 36 h 76"/>
                <a:gd name="T46" fmla="*/ 24 w 77"/>
                <a:gd name="T47" fmla="*/ 36 h 76"/>
                <a:gd name="T48" fmla="*/ 31 w 77"/>
                <a:gd name="T49" fmla="*/ 41 h 76"/>
                <a:gd name="T50" fmla="*/ 18 w 77"/>
                <a:gd name="T51" fmla="*/ 38 h 76"/>
                <a:gd name="T52" fmla="*/ 21 w 77"/>
                <a:gd name="T53" fmla="*/ 41 h 76"/>
                <a:gd name="T54" fmla="*/ 31 w 77"/>
                <a:gd name="T55" fmla="*/ 45 h 76"/>
                <a:gd name="T56" fmla="*/ 24 w 77"/>
                <a:gd name="T57" fmla="*/ 46 h 76"/>
                <a:gd name="T58" fmla="*/ 22 w 77"/>
                <a:gd name="T59" fmla="*/ 47 h 76"/>
                <a:gd name="T60" fmla="*/ 31 w 77"/>
                <a:gd name="T61" fmla="*/ 50 h 76"/>
                <a:gd name="T62" fmla="*/ 25 w 77"/>
                <a:gd name="T63" fmla="*/ 54 h 76"/>
                <a:gd name="T64" fmla="*/ 25 w 77"/>
                <a:gd name="T65" fmla="*/ 56 h 76"/>
                <a:gd name="T66" fmla="*/ 31 w 77"/>
                <a:gd name="T67" fmla="*/ 63 h 76"/>
                <a:gd name="T68" fmla="*/ 24 w 77"/>
                <a:gd name="T69" fmla="*/ 63 h 76"/>
                <a:gd name="T70" fmla="*/ 17 w 77"/>
                <a:gd name="T71" fmla="*/ 51 h 76"/>
                <a:gd name="T72" fmla="*/ 22 w 77"/>
                <a:gd name="T73" fmla="*/ 63 h 76"/>
                <a:gd name="T74" fmla="*/ 24 w 77"/>
                <a:gd name="T75" fmla="*/ 71 h 76"/>
                <a:gd name="T76" fmla="*/ 15 w 77"/>
                <a:gd name="T77" fmla="*/ 63 h 76"/>
                <a:gd name="T78" fmla="*/ 14 w 77"/>
                <a:gd name="T79" fmla="*/ 66 h 76"/>
                <a:gd name="T80" fmla="*/ 21 w 77"/>
                <a:gd name="T81" fmla="*/ 73 h 76"/>
                <a:gd name="T82" fmla="*/ 9 w 77"/>
                <a:gd name="T83" fmla="*/ 68 h 76"/>
                <a:gd name="T84" fmla="*/ 0 w 77"/>
                <a:gd name="T85" fmla="*/ 51 h 76"/>
                <a:gd name="T86" fmla="*/ 0 w 77"/>
                <a:gd name="T87" fmla="*/ 32 h 76"/>
                <a:gd name="T88" fmla="*/ 5 w 77"/>
                <a:gd name="T89" fmla="*/ 23 h 76"/>
                <a:gd name="T90" fmla="*/ 25 w 77"/>
                <a:gd name="T91" fmla="*/ 30 h 76"/>
                <a:gd name="T92" fmla="*/ 9 w 77"/>
                <a:gd name="T93" fmla="*/ 23 h 76"/>
                <a:gd name="T94" fmla="*/ 0 w 77"/>
                <a:gd name="T95" fmla="*/ 13 h 76"/>
                <a:gd name="T96" fmla="*/ 15 w 77"/>
                <a:gd name="T97" fmla="*/ 12 h 76"/>
                <a:gd name="T98" fmla="*/ 17 w 77"/>
                <a:gd name="T99" fmla="*/ 9 h 76"/>
                <a:gd name="T100" fmla="*/ 14 w 77"/>
                <a:gd name="T101" fmla="*/ 2 h 76"/>
                <a:gd name="T102" fmla="*/ 24 w 77"/>
                <a:gd name="T103" fmla="*/ 0 h 76"/>
                <a:gd name="T104" fmla="*/ 56 w 77"/>
                <a:gd name="T105" fmla="*/ 2 h 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7"/>
                <a:gd name="T160" fmla="*/ 0 h 76"/>
                <a:gd name="T161" fmla="*/ 77 w 77"/>
                <a:gd name="T162" fmla="*/ 76 h 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7" h="76">
                  <a:moveTo>
                    <a:pt x="68" y="5"/>
                  </a:moveTo>
                  <a:lnTo>
                    <a:pt x="76" y="12"/>
                  </a:lnTo>
                  <a:lnTo>
                    <a:pt x="63" y="12"/>
                  </a:lnTo>
                  <a:lnTo>
                    <a:pt x="56" y="9"/>
                  </a:lnTo>
                  <a:lnTo>
                    <a:pt x="51" y="6"/>
                  </a:lnTo>
                  <a:lnTo>
                    <a:pt x="44" y="6"/>
                  </a:lnTo>
                  <a:lnTo>
                    <a:pt x="37" y="6"/>
                  </a:lnTo>
                  <a:lnTo>
                    <a:pt x="47" y="7"/>
                  </a:lnTo>
                  <a:lnTo>
                    <a:pt x="53" y="9"/>
                  </a:lnTo>
                  <a:lnTo>
                    <a:pt x="56" y="12"/>
                  </a:lnTo>
                  <a:lnTo>
                    <a:pt x="56" y="13"/>
                  </a:lnTo>
                  <a:lnTo>
                    <a:pt x="55" y="13"/>
                  </a:lnTo>
                  <a:lnTo>
                    <a:pt x="53" y="15"/>
                  </a:lnTo>
                  <a:lnTo>
                    <a:pt x="49" y="13"/>
                  </a:lnTo>
                  <a:lnTo>
                    <a:pt x="46" y="13"/>
                  </a:lnTo>
                  <a:lnTo>
                    <a:pt x="40" y="12"/>
                  </a:lnTo>
                  <a:lnTo>
                    <a:pt x="37" y="12"/>
                  </a:lnTo>
                  <a:lnTo>
                    <a:pt x="44" y="13"/>
                  </a:lnTo>
                  <a:lnTo>
                    <a:pt x="49" y="15"/>
                  </a:lnTo>
                  <a:lnTo>
                    <a:pt x="52" y="17"/>
                  </a:lnTo>
                  <a:lnTo>
                    <a:pt x="49" y="19"/>
                  </a:lnTo>
                  <a:lnTo>
                    <a:pt x="44" y="17"/>
                  </a:lnTo>
                  <a:lnTo>
                    <a:pt x="40" y="16"/>
                  </a:lnTo>
                  <a:lnTo>
                    <a:pt x="47" y="20"/>
                  </a:lnTo>
                  <a:lnTo>
                    <a:pt x="51" y="22"/>
                  </a:lnTo>
                  <a:lnTo>
                    <a:pt x="51" y="24"/>
                  </a:lnTo>
                  <a:lnTo>
                    <a:pt x="52" y="27"/>
                  </a:lnTo>
                  <a:lnTo>
                    <a:pt x="47" y="24"/>
                  </a:lnTo>
                  <a:lnTo>
                    <a:pt x="44" y="23"/>
                  </a:lnTo>
                  <a:lnTo>
                    <a:pt x="36" y="23"/>
                  </a:lnTo>
                  <a:lnTo>
                    <a:pt x="46" y="26"/>
                  </a:lnTo>
                  <a:lnTo>
                    <a:pt x="53" y="30"/>
                  </a:lnTo>
                  <a:lnTo>
                    <a:pt x="56" y="30"/>
                  </a:lnTo>
                  <a:lnTo>
                    <a:pt x="57" y="33"/>
                  </a:lnTo>
                  <a:lnTo>
                    <a:pt x="53" y="32"/>
                  </a:lnTo>
                  <a:lnTo>
                    <a:pt x="46" y="30"/>
                  </a:lnTo>
                  <a:lnTo>
                    <a:pt x="43" y="30"/>
                  </a:lnTo>
                  <a:lnTo>
                    <a:pt x="51" y="32"/>
                  </a:lnTo>
                  <a:lnTo>
                    <a:pt x="56" y="34"/>
                  </a:lnTo>
                  <a:lnTo>
                    <a:pt x="57" y="36"/>
                  </a:lnTo>
                  <a:lnTo>
                    <a:pt x="56" y="39"/>
                  </a:lnTo>
                  <a:lnTo>
                    <a:pt x="53" y="38"/>
                  </a:lnTo>
                  <a:lnTo>
                    <a:pt x="47" y="34"/>
                  </a:lnTo>
                  <a:lnTo>
                    <a:pt x="41" y="43"/>
                  </a:lnTo>
                  <a:lnTo>
                    <a:pt x="36" y="41"/>
                  </a:lnTo>
                  <a:lnTo>
                    <a:pt x="27" y="36"/>
                  </a:lnTo>
                  <a:lnTo>
                    <a:pt x="18" y="34"/>
                  </a:lnTo>
                  <a:lnTo>
                    <a:pt x="24" y="36"/>
                  </a:lnTo>
                  <a:lnTo>
                    <a:pt x="34" y="39"/>
                  </a:lnTo>
                  <a:lnTo>
                    <a:pt x="31" y="41"/>
                  </a:lnTo>
                  <a:lnTo>
                    <a:pt x="24" y="40"/>
                  </a:lnTo>
                  <a:lnTo>
                    <a:pt x="18" y="38"/>
                  </a:lnTo>
                  <a:lnTo>
                    <a:pt x="12" y="34"/>
                  </a:lnTo>
                  <a:lnTo>
                    <a:pt x="21" y="41"/>
                  </a:lnTo>
                  <a:lnTo>
                    <a:pt x="27" y="43"/>
                  </a:lnTo>
                  <a:lnTo>
                    <a:pt x="31" y="45"/>
                  </a:lnTo>
                  <a:lnTo>
                    <a:pt x="31" y="47"/>
                  </a:lnTo>
                  <a:lnTo>
                    <a:pt x="24" y="46"/>
                  </a:lnTo>
                  <a:lnTo>
                    <a:pt x="18" y="45"/>
                  </a:lnTo>
                  <a:lnTo>
                    <a:pt x="22" y="47"/>
                  </a:lnTo>
                  <a:lnTo>
                    <a:pt x="27" y="49"/>
                  </a:lnTo>
                  <a:lnTo>
                    <a:pt x="31" y="50"/>
                  </a:lnTo>
                  <a:lnTo>
                    <a:pt x="31" y="57"/>
                  </a:lnTo>
                  <a:lnTo>
                    <a:pt x="25" y="54"/>
                  </a:lnTo>
                  <a:lnTo>
                    <a:pt x="19" y="51"/>
                  </a:lnTo>
                  <a:lnTo>
                    <a:pt x="25" y="56"/>
                  </a:lnTo>
                  <a:lnTo>
                    <a:pt x="31" y="58"/>
                  </a:lnTo>
                  <a:lnTo>
                    <a:pt x="31" y="63"/>
                  </a:lnTo>
                  <a:lnTo>
                    <a:pt x="27" y="66"/>
                  </a:lnTo>
                  <a:lnTo>
                    <a:pt x="24" y="63"/>
                  </a:lnTo>
                  <a:lnTo>
                    <a:pt x="19" y="57"/>
                  </a:lnTo>
                  <a:lnTo>
                    <a:pt x="17" y="51"/>
                  </a:lnTo>
                  <a:lnTo>
                    <a:pt x="19" y="58"/>
                  </a:lnTo>
                  <a:lnTo>
                    <a:pt x="22" y="63"/>
                  </a:lnTo>
                  <a:lnTo>
                    <a:pt x="27" y="68"/>
                  </a:lnTo>
                  <a:lnTo>
                    <a:pt x="24" y="71"/>
                  </a:lnTo>
                  <a:lnTo>
                    <a:pt x="18" y="68"/>
                  </a:lnTo>
                  <a:lnTo>
                    <a:pt x="15" y="63"/>
                  </a:lnTo>
                  <a:lnTo>
                    <a:pt x="9" y="56"/>
                  </a:lnTo>
                  <a:lnTo>
                    <a:pt x="14" y="66"/>
                  </a:lnTo>
                  <a:lnTo>
                    <a:pt x="18" y="68"/>
                  </a:lnTo>
                  <a:lnTo>
                    <a:pt x="21" y="73"/>
                  </a:lnTo>
                  <a:lnTo>
                    <a:pt x="18" y="75"/>
                  </a:lnTo>
                  <a:lnTo>
                    <a:pt x="9" y="68"/>
                  </a:lnTo>
                  <a:lnTo>
                    <a:pt x="3" y="58"/>
                  </a:lnTo>
                  <a:lnTo>
                    <a:pt x="0" y="51"/>
                  </a:lnTo>
                  <a:lnTo>
                    <a:pt x="0" y="41"/>
                  </a:lnTo>
                  <a:lnTo>
                    <a:pt x="0" y="32"/>
                  </a:lnTo>
                  <a:lnTo>
                    <a:pt x="0" y="23"/>
                  </a:lnTo>
                  <a:lnTo>
                    <a:pt x="5" y="23"/>
                  </a:lnTo>
                  <a:lnTo>
                    <a:pt x="14" y="26"/>
                  </a:lnTo>
                  <a:lnTo>
                    <a:pt x="25" y="30"/>
                  </a:lnTo>
                  <a:lnTo>
                    <a:pt x="15" y="24"/>
                  </a:lnTo>
                  <a:lnTo>
                    <a:pt x="9" y="23"/>
                  </a:lnTo>
                  <a:lnTo>
                    <a:pt x="0" y="20"/>
                  </a:lnTo>
                  <a:lnTo>
                    <a:pt x="0" y="13"/>
                  </a:lnTo>
                  <a:lnTo>
                    <a:pt x="3" y="7"/>
                  </a:lnTo>
                  <a:lnTo>
                    <a:pt x="15" y="12"/>
                  </a:lnTo>
                  <a:lnTo>
                    <a:pt x="22" y="15"/>
                  </a:lnTo>
                  <a:lnTo>
                    <a:pt x="17" y="9"/>
                  </a:lnTo>
                  <a:lnTo>
                    <a:pt x="6" y="6"/>
                  </a:lnTo>
                  <a:lnTo>
                    <a:pt x="14" y="2"/>
                  </a:lnTo>
                  <a:lnTo>
                    <a:pt x="18" y="0"/>
                  </a:lnTo>
                  <a:lnTo>
                    <a:pt x="24" y="0"/>
                  </a:lnTo>
                  <a:lnTo>
                    <a:pt x="41" y="0"/>
                  </a:lnTo>
                  <a:lnTo>
                    <a:pt x="56" y="2"/>
                  </a:lnTo>
                  <a:lnTo>
                    <a:pt x="68" y="5"/>
                  </a:lnTo>
                </a:path>
              </a:pathLst>
            </a:custGeom>
            <a:solidFill>
              <a:srgbClr val="A0A0A0"/>
            </a:solidFill>
            <a:ln w="9525" cap="rnd">
              <a:noFill/>
              <a:round/>
              <a:headEnd type="none" w="sm" len="sm"/>
              <a:tailEnd type="none" w="sm" len="sm"/>
            </a:ln>
          </p:spPr>
          <p:txBody>
            <a:bodyPr/>
            <a:lstStyle/>
            <a:p>
              <a:endParaRPr lang="es-ES"/>
            </a:p>
          </p:txBody>
        </p:sp>
        <p:sp>
          <p:nvSpPr>
            <p:cNvPr id="85132" name="Freeform 686"/>
            <p:cNvSpPr>
              <a:spLocks/>
            </p:cNvSpPr>
            <p:nvPr/>
          </p:nvSpPr>
          <p:spPr bwMode="auto">
            <a:xfrm>
              <a:off x="510" y="3015"/>
              <a:ext cx="27" cy="26"/>
            </a:xfrm>
            <a:custGeom>
              <a:avLst/>
              <a:gdLst>
                <a:gd name="T0" fmla="*/ 26 w 27"/>
                <a:gd name="T1" fmla="*/ 0 h 26"/>
                <a:gd name="T2" fmla="*/ 26 w 27"/>
                <a:gd name="T3" fmla="*/ 11 h 26"/>
                <a:gd name="T4" fmla="*/ 0 w 27"/>
                <a:gd name="T5" fmla="*/ 11 h 26"/>
                <a:gd name="T6" fmla="*/ 0 w 27"/>
                <a:gd name="T7" fmla="*/ 25 h 26"/>
                <a:gd name="T8" fmla="*/ 0 w 27"/>
                <a:gd name="T9" fmla="*/ 11 h 26"/>
                <a:gd name="T10" fmla="*/ 26 w 27"/>
                <a:gd name="T11" fmla="*/ 11 h 26"/>
                <a:gd name="T12" fmla="*/ 26 w 27"/>
                <a:gd name="T13" fmla="*/ 0 h 26"/>
                <a:gd name="T14" fmla="*/ 0 60000 65536"/>
                <a:gd name="T15" fmla="*/ 0 60000 65536"/>
                <a:gd name="T16" fmla="*/ 0 60000 65536"/>
                <a:gd name="T17" fmla="*/ 0 60000 65536"/>
                <a:gd name="T18" fmla="*/ 0 60000 65536"/>
                <a:gd name="T19" fmla="*/ 0 60000 65536"/>
                <a:gd name="T20" fmla="*/ 0 60000 65536"/>
                <a:gd name="T21" fmla="*/ 0 w 27"/>
                <a:gd name="T22" fmla="*/ 0 h 26"/>
                <a:gd name="T23" fmla="*/ 27 w 27"/>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6">
                  <a:moveTo>
                    <a:pt x="26" y="0"/>
                  </a:moveTo>
                  <a:lnTo>
                    <a:pt x="26" y="11"/>
                  </a:lnTo>
                  <a:lnTo>
                    <a:pt x="0" y="11"/>
                  </a:lnTo>
                  <a:lnTo>
                    <a:pt x="0" y="25"/>
                  </a:lnTo>
                  <a:lnTo>
                    <a:pt x="0" y="11"/>
                  </a:lnTo>
                  <a:lnTo>
                    <a:pt x="26" y="11"/>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85133" name="Freeform 687"/>
            <p:cNvSpPr>
              <a:spLocks/>
            </p:cNvSpPr>
            <p:nvPr/>
          </p:nvSpPr>
          <p:spPr bwMode="auto">
            <a:xfrm>
              <a:off x="498" y="2988"/>
              <a:ext cx="1" cy="26"/>
            </a:xfrm>
            <a:custGeom>
              <a:avLst/>
              <a:gdLst>
                <a:gd name="T0" fmla="*/ 0 w 1"/>
                <a:gd name="T1" fmla="*/ 0 h 26"/>
                <a:gd name="T2" fmla="*/ 0 w 1"/>
                <a:gd name="T3" fmla="*/ 25 h 26"/>
                <a:gd name="T4" fmla="*/ 0 w 1"/>
                <a:gd name="T5" fmla="*/ 11 h 26"/>
                <a:gd name="T6" fmla="*/ 0 w 1"/>
                <a:gd name="T7" fmla="*/ 0 h 26"/>
                <a:gd name="T8" fmla="*/ 0 w 1"/>
                <a:gd name="T9" fmla="*/ 11 h 26"/>
                <a:gd name="T10" fmla="*/ 0 w 1"/>
                <a:gd name="T11" fmla="*/ 0 h 26"/>
                <a:gd name="T12" fmla="*/ 0 60000 65536"/>
                <a:gd name="T13" fmla="*/ 0 60000 65536"/>
                <a:gd name="T14" fmla="*/ 0 60000 65536"/>
                <a:gd name="T15" fmla="*/ 0 60000 65536"/>
                <a:gd name="T16" fmla="*/ 0 60000 65536"/>
                <a:gd name="T17" fmla="*/ 0 60000 65536"/>
                <a:gd name="T18" fmla="*/ 0 w 1"/>
                <a:gd name="T19" fmla="*/ 0 h 26"/>
                <a:gd name="T20" fmla="*/ 1 w 1"/>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 h="26">
                  <a:moveTo>
                    <a:pt x="0" y="0"/>
                  </a:moveTo>
                  <a:lnTo>
                    <a:pt x="0" y="25"/>
                  </a:lnTo>
                  <a:lnTo>
                    <a:pt x="0" y="11"/>
                  </a:lnTo>
                  <a:lnTo>
                    <a:pt x="0" y="0"/>
                  </a:lnTo>
                  <a:lnTo>
                    <a:pt x="0" y="11"/>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134" name="Freeform 688"/>
            <p:cNvSpPr>
              <a:spLocks/>
            </p:cNvSpPr>
            <p:nvPr/>
          </p:nvSpPr>
          <p:spPr bwMode="auto">
            <a:xfrm>
              <a:off x="491" y="3040"/>
              <a:ext cx="27" cy="41"/>
            </a:xfrm>
            <a:custGeom>
              <a:avLst/>
              <a:gdLst>
                <a:gd name="T0" fmla="*/ 6 w 27"/>
                <a:gd name="T1" fmla="*/ 0 h 41"/>
                <a:gd name="T2" fmla="*/ 10 w 27"/>
                <a:gd name="T3" fmla="*/ 5 h 41"/>
                <a:gd name="T4" fmla="*/ 13 w 27"/>
                <a:gd name="T5" fmla="*/ 10 h 41"/>
                <a:gd name="T6" fmla="*/ 21 w 27"/>
                <a:gd name="T7" fmla="*/ 18 h 41"/>
                <a:gd name="T8" fmla="*/ 26 w 27"/>
                <a:gd name="T9" fmla="*/ 26 h 41"/>
                <a:gd name="T10" fmla="*/ 26 w 27"/>
                <a:gd name="T11" fmla="*/ 32 h 41"/>
                <a:gd name="T12" fmla="*/ 23 w 27"/>
                <a:gd name="T13" fmla="*/ 40 h 41"/>
                <a:gd name="T14" fmla="*/ 0 w 27"/>
                <a:gd name="T15" fmla="*/ 16 h 41"/>
                <a:gd name="T16" fmla="*/ 6 w 27"/>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41"/>
                <a:gd name="T29" fmla="*/ 27 w 27"/>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41">
                  <a:moveTo>
                    <a:pt x="6" y="0"/>
                  </a:moveTo>
                  <a:lnTo>
                    <a:pt x="10" y="5"/>
                  </a:lnTo>
                  <a:lnTo>
                    <a:pt x="13" y="10"/>
                  </a:lnTo>
                  <a:lnTo>
                    <a:pt x="21" y="18"/>
                  </a:lnTo>
                  <a:lnTo>
                    <a:pt x="26" y="26"/>
                  </a:lnTo>
                  <a:lnTo>
                    <a:pt x="26" y="32"/>
                  </a:lnTo>
                  <a:lnTo>
                    <a:pt x="23" y="40"/>
                  </a:lnTo>
                  <a:lnTo>
                    <a:pt x="0" y="16"/>
                  </a:lnTo>
                  <a:lnTo>
                    <a:pt x="6" y="0"/>
                  </a:lnTo>
                </a:path>
              </a:pathLst>
            </a:custGeom>
            <a:solidFill>
              <a:srgbClr val="400000"/>
            </a:solidFill>
            <a:ln w="12700" cap="rnd">
              <a:solidFill>
                <a:srgbClr val="000000"/>
              </a:solidFill>
              <a:round/>
              <a:headEnd type="none" w="sm" len="sm"/>
              <a:tailEnd type="none" w="sm" len="sm"/>
            </a:ln>
          </p:spPr>
          <p:txBody>
            <a:bodyPr/>
            <a:lstStyle/>
            <a:p>
              <a:endParaRPr lang="es-ES"/>
            </a:p>
          </p:txBody>
        </p:sp>
        <p:sp>
          <p:nvSpPr>
            <p:cNvPr id="85135" name="Freeform 689"/>
            <p:cNvSpPr>
              <a:spLocks/>
            </p:cNvSpPr>
            <p:nvPr/>
          </p:nvSpPr>
          <p:spPr bwMode="auto">
            <a:xfrm>
              <a:off x="446" y="3021"/>
              <a:ext cx="48" cy="29"/>
            </a:xfrm>
            <a:custGeom>
              <a:avLst/>
              <a:gdLst>
                <a:gd name="T0" fmla="*/ 0 w 48"/>
                <a:gd name="T1" fmla="*/ 0 h 29"/>
                <a:gd name="T2" fmla="*/ 8 w 48"/>
                <a:gd name="T3" fmla="*/ 0 h 29"/>
                <a:gd name="T4" fmla="*/ 19 w 48"/>
                <a:gd name="T5" fmla="*/ 3 h 29"/>
                <a:gd name="T6" fmla="*/ 30 w 48"/>
                <a:gd name="T7" fmla="*/ 9 h 29"/>
                <a:gd name="T8" fmla="*/ 37 w 48"/>
                <a:gd name="T9" fmla="*/ 12 h 29"/>
                <a:gd name="T10" fmla="*/ 45 w 48"/>
                <a:gd name="T11" fmla="*/ 16 h 29"/>
                <a:gd name="T12" fmla="*/ 47 w 48"/>
                <a:gd name="T13" fmla="*/ 19 h 29"/>
                <a:gd name="T14" fmla="*/ 47 w 48"/>
                <a:gd name="T15" fmla="*/ 28 h 29"/>
                <a:gd name="T16" fmla="*/ 0 w 48"/>
                <a:gd name="T17" fmla="*/ 4 h 29"/>
                <a:gd name="T18" fmla="*/ 0 w 48"/>
                <a:gd name="T19" fmla="*/ 0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29"/>
                <a:gd name="T32" fmla="*/ 48 w 48"/>
                <a:gd name="T33" fmla="*/ 29 h 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29">
                  <a:moveTo>
                    <a:pt x="0" y="0"/>
                  </a:moveTo>
                  <a:lnTo>
                    <a:pt x="8" y="0"/>
                  </a:lnTo>
                  <a:lnTo>
                    <a:pt x="19" y="3"/>
                  </a:lnTo>
                  <a:lnTo>
                    <a:pt x="30" y="9"/>
                  </a:lnTo>
                  <a:lnTo>
                    <a:pt x="37" y="12"/>
                  </a:lnTo>
                  <a:lnTo>
                    <a:pt x="45" y="16"/>
                  </a:lnTo>
                  <a:lnTo>
                    <a:pt x="47" y="19"/>
                  </a:lnTo>
                  <a:lnTo>
                    <a:pt x="47" y="28"/>
                  </a:lnTo>
                  <a:lnTo>
                    <a:pt x="0" y="4"/>
                  </a:lnTo>
                  <a:lnTo>
                    <a:pt x="0"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85136" name="Freeform 690"/>
            <p:cNvSpPr>
              <a:spLocks/>
            </p:cNvSpPr>
            <p:nvPr/>
          </p:nvSpPr>
          <p:spPr bwMode="auto">
            <a:xfrm>
              <a:off x="449" y="3022"/>
              <a:ext cx="43" cy="26"/>
            </a:xfrm>
            <a:custGeom>
              <a:avLst/>
              <a:gdLst>
                <a:gd name="T0" fmla="*/ 42 w 43"/>
                <a:gd name="T1" fmla="*/ 25 h 26"/>
                <a:gd name="T2" fmla="*/ 42 w 43"/>
                <a:gd name="T3" fmla="*/ 17 h 26"/>
                <a:gd name="T4" fmla="*/ 40 w 43"/>
                <a:gd name="T5" fmla="*/ 14 h 26"/>
                <a:gd name="T6" fmla="*/ 31 w 43"/>
                <a:gd name="T7" fmla="*/ 9 h 26"/>
                <a:gd name="T8" fmla="*/ 21 w 43"/>
                <a:gd name="T9" fmla="*/ 4 h 26"/>
                <a:gd name="T10" fmla="*/ 8 w 43"/>
                <a:gd name="T11" fmla="*/ 0 h 26"/>
                <a:gd name="T12" fmla="*/ 1 w 43"/>
                <a:gd name="T13" fmla="*/ 0 h 26"/>
                <a:gd name="T14" fmla="*/ 0 w 43"/>
                <a:gd name="T15" fmla="*/ 7 h 26"/>
                <a:gd name="T16" fmla="*/ 31 w 43"/>
                <a:gd name="T17" fmla="*/ 19 h 26"/>
                <a:gd name="T18" fmla="*/ 42 w 43"/>
                <a:gd name="T19" fmla="*/ 25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
                <a:gd name="T31" fmla="*/ 0 h 26"/>
                <a:gd name="T32" fmla="*/ 43 w 43"/>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 h="26">
                  <a:moveTo>
                    <a:pt x="42" y="25"/>
                  </a:moveTo>
                  <a:lnTo>
                    <a:pt x="42" y="17"/>
                  </a:lnTo>
                  <a:lnTo>
                    <a:pt x="40" y="14"/>
                  </a:lnTo>
                  <a:lnTo>
                    <a:pt x="31" y="9"/>
                  </a:lnTo>
                  <a:lnTo>
                    <a:pt x="21" y="4"/>
                  </a:lnTo>
                  <a:lnTo>
                    <a:pt x="8" y="0"/>
                  </a:lnTo>
                  <a:lnTo>
                    <a:pt x="1" y="0"/>
                  </a:lnTo>
                  <a:lnTo>
                    <a:pt x="0" y="7"/>
                  </a:lnTo>
                  <a:lnTo>
                    <a:pt x="31" y="19"/>
                  </a:lnTo>
                  <a:lnTo>
                    <a:pt x="42" y="25"/>
                  </a:lnTo>
                </a:path>
              </a:pathLst>
            </a:custGeom>
            <a:solidFill>
              <a:srgbClr val="E0E0E0"/>
            </a:solidFill>
            <a:ln w="9525" cap="rnd">
              <a:noFill/>
              <a:round/>
              <a:headEnd type="none" w="sm" len="sm"/>
              <a:tailEnd type="none" w="sm" len="sm"/>
            </a:ln>
          </p:spPr>
          <p:txBody>
            <a:bodyPr/>
            <a:lstStyle/>
            <a:p>
              <a:endParaRPr lang="es-ES"/>
            </a:p>
          </p:txBody>
        </p:sp>
        <p:sp>
          <p:nvSpPr>
            <p:cNvPr id="85137" name="Freeform 691"/>
            <p:cNvSpPr>
              <a:spLocks/>
            </p:cNvSpPr>
            <p:nvPr/>
          </p:nvSpPr>
          <p:spPr bwMode="auto">
            <a:xfrm>
              <a:off x="518" y="3109"/>
              <a:ext cx="28" cy="27"/>
            </a:xfrm>
            <a:custGeom>
              <a:avLst/>
              <a:gdLst>
                <a:gd name="T0" fmla="*/ 16 w 28"/>
                <a:gd name="T1" fmla="*/ 0 h 27"/>
                <a:gd name="T2" fmla="*/ 21 w 28"/>
                <a:gd name="T3" fmla="*/ 4 h 27"/>
                <a:gd name="T4" fmla="*/ 23 w 28"/>
                <a:gd name="T5" fmla="*/ 9 h 27"/>
                <a:gd name="T6" fmla="*/ 24 w 28"/>
                <a:gd name="T7" fmla="*/ 12 h 27"/>
                <a:gd name="T8" fmla="*/ 24 w 28"/>
                <a:gd name="T9" fmla="*/ 15 h 27"/>
                <a:gd name="T10" fmla="*/ 27 w 28"/>
                <a:gd name="T11" fmla="*/ 19 h 27"/>
                <a:gd name="T12" fmla="*/ 3 w 28"/>
                <a:gd name="T13" fmla="*/ 26 h 27"/>
                <a:gd name="T14" fmla="*/ 0 w 28"/>
                <a:gd name="T15" fmla="*/ 0 h 27"/>
                <a:gd name="T16" fmla="*/ 9 w 28"/>
                <a:gd name="T17" fmla="*/ 0 h 27"/>
                <a:gd name="T18" fmla="*/ 16 w 28"/>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
                <a:gd name="T31" fmla="*/ 0 h 27"/>
                <a:gd name="T32" fmla="*/ 28 w 28"/>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 h="27">
                  <a:moveTo>
                    <a:pt x="16" y="0"/>
                  </a:moveTo>
                  <a:lnTo>
                    <a:pt x="21" y="4"/>
                  </a:lnTo>
                  <a:lnTo>
                    <a:pt x="23" y="9"/>
                  </a:lnTo>
                  <a:lnTo>
                    <a:pt x="24" y="12"/>
                  </a:lnTo>
                  <a:lnTo>
                    <a:pt x="24" y="15"/>
                  </a:lnTo>
                  <a:lnTo>
                    <a:pt x="27" y="19"/>
                  </a:lnTo>
                  <a:lnTo>
                    <a:pt x="3" y="26"/>
                  </a:lnTo>
                  <a:lnTo>
                    <a:pt x="0" y="0"/>
                  </a:lnTo>
                  <a:lnTo>
                    <a:pt x="9" y="0"/>
                  </a:lnTo>
                  <a:lnTo>
                    <a:pt x="16"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85138" name="Freeform 692"/>
            <p:cNvSpPr>
              <a:spLocks/>
            </p:cNvSpPr>
            <p:nvPr/>
          </p:nvSpPr>
          <p:spPr bwMode="auto">
            <a:xfrm>
              <a:off x="523" y="3109"/>
              <a:ext cx="27" cy="27"/>
            </a:xfrm>
            <a:custGeom>
              <a:avLst/>
              <a:gdLst>
                <a:gd name="T0" fmla="*/ 15 w 27"/>
                <a:gd name="T1" fmla="*/ 0 h 27"/>
                <a:gd name="T2" fmla="*/ 20 w 27"/>
                <a:gd name="T3" fmla="*/ 4 h 27"/>
                <a:gd name="T4" fmla="*/ 23 w 27"/>
                <a:gd name="T5" fmla="*/ 9 h 27"/>
                <a:gd name="T6" fmla="*/ 23 w 27"/>
                <a:gd name="T7" fmla="*/ 14 h 27"/>
                <a:gd name="T8" fmla="*/ 26 w 27"/>
                <a:gd name="T9" fmla="*/ 18 h 27"/>
                <a:gd name="T10" fmla="*/ 6 w 27"/>
                <a:gd name="T11" fmla="*/ 26 h 27"/>
                <a:gd name="T12" fmla="*/ 0 w 27"/>
                <a:gd name="T13" fmla="*/ 0 h 27"/>
                <a:gd name="T14" fmla="*/ 7 w 27"/>
                <a:gd name="T15" fmla="*/ 0 h 27"/>
                <a:gd name="T16" fmla="*/ 15 w 27"/>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27"/>
                <a:gd name="T29" fmla="*/ 27 w 27"/>
                <a:gd name="T30" fmla="*/ 27 h 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27">
                  <a:moveTo>
                    <a:pt x="15" y="0"/>
                  </a:moveTo>
                  <a:lnTo>
                    <a:pt x="20" y="4"/>
                  </a:lnTo>
                  <a:lnTo>
                    <a:pt x="23" y="9"/>
                  </a:lnTo>
                  <a:lnTo>
                    <a:pt x="23" y="14"/>
                  </a:lnTo>
                  <a:lnTo>
                    <a:pt x="26" y="18"/>
                  </a:lnTo>
                  <a:lnTo>
                    <a:pt x="6" y="26"/>
                  </a:lnTo>
                  <a:lnTo>
                    <a:pt x="0" y="0"/>
                  </a:lnTo>
                  <a:lnTo>
                    <a:pt x="7" y="0"/>
                  </a:lnTo>
                  <a:lnTo>
                    <a:pt x="15" y="0"/>
                  </a:lnTo>
                </a:path>
              </a:pathLst>
            </a:custGeom>
            <a:solidFill>
              <a:srgbClr val="E0E0E0"/>
            </a:solidFill>
            <a:ln w="9525" cap="rnd">
              <a:noFill/>
              <a:round/>
              <a:headEnd type="none" w="sm" len="sm"/>
              <a:tailEnd type="none" w="sm" len="sm"/>
            </a:ln>
          </p:spPr>
          <p:txBody>
            <a:bodyPr/>
            <a:lstStyle/>
            <a:p>
              <a:endParaRPr lang="es-ES"/>
            </a:p>
          </p:txBody>
        </p:sp>
        <p:sp>
          <p:nvSpPr>
            <p:cNvPr id="85139" name="Freeform 693"/>
            <p:cNvSpPr>
              <a:spLocks/>
            </p:cNvSpPr>
            <p:nvPr/>
          </p:nvSpPr>
          <p:spPr bwMode="auto">
            <a:xfrm>
              <a:off x="511" y="3108"/>
              <a:ext cx="29" cy="39"/>
            </a:xfrm>
            <a:custGeom>
              <a:avLst/>
              <a:gdLst>
                <a:gd name="T0" fmla="*/ 7 w 29"/>
                <a:gd name="T1" fmla="*/ 0 h 39"/>
                <a:gd name="T2" fmla="*/ 19 w 29"/>
                <a:gd name="T3" fmla="*/ 0 h 39"/>
                <a:gd name="T4" fmla="*/ 24 w 29"/>
                <a:gd name="T5" fmla="*/ 9 h 39"/>
                <a:gd name="T6" fmla="*/ 28 w 29"/>
                <a:gd name="T7" fmla="*/ 22 h 39"/>
                <a:gd name="T8" fmla="*/ 28 w 29"/>
                <a:gd name="T9" fmla="*/ 31 h 39"/>
                <a:gd name="T10" fmla="*/ 0 w 29"/>
                <a:gd name="T11" fmla="*/ 38 h 39"/>
                <a:gd name="T12" fmla="*/ 0 w 29"/>
                <a:gd name="T13" fmla="*/ 0 h 39"/>
                <a:gd name="T14" fmla="*/ 7 w 29"/>
                <a:gd name="T15" fmla="*/ 0 h 39"/>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39"/>
                <a:gd name="T26" fmla="*/ 29 w 29"/>
                <a:gd name="T27" fmla="*/ 39 h 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39">
                  <a:moveTo>
                    <a:pt x="7" y="0"/>
                  </a:moveTo>
                  <a:lnTo>
                    <a:pt x="19" y="0"/>
                  </a:lnTo>
                  <a:lnTo>
                    <a:pt x="24" y="9"/>
                  </a:lnTo>
                  <a:lnTo>
                    <a:pt x="28" y="22"/>
                  </a:lnTo>
                  <a:lnTo>
                    <a:pt x="28" y="31"/>
                  </a:lnTo>
                  <a:lnTo>
                    <a:pt x="0" y="38"/>
                  </a:lnTo>
                  <a:lnTo>
                    <a:pt x="0" y="0"/>
                  </a:lnTo>
                  <a:lnTo>
                    <a:pt x="7"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140" name="Freeform 694"/>
            <p:cNvSpPr>
              <a:spLocks/>
            </p:cNvSpPr>
            <p:nvPr/>
          </p:nvSpPr>
          <p:spPr bwMode="auto">
            <a:xfrm>
              <a:off x="518" y="3109"/>
              <a:ext cx="28" cy="30"/>
            </a:xfrm>
            <a:custGeom>
              <a:avLst/>
              <a:gdLst>
                <a:gd name="T0" fmla="*/ 0 w 28"/>
                <a:gd name="T1" fmla="*/ 0 h 30"/>
                <a:gd name="T2" fmla="*/ 18 w 28"/>
                <a:gd name="T3" fmla="*/ 0 h 30"/>
                <a:gd name="T4" fmla="*/ 22 w 28"/>
                <a:gd name="T5" fmla="*/ 10 h 30"/>
                <a:gd name="T6" fmla="*/ 27 w 28"/>
                <a:gd name="T7" fmla="*/ 22 h 30"/>
                <a:gd name="T8" fmla="*/ 0 w 28"/>
                <a:gd name="T9" fmla="*/ 29 h 30"/>
                <a:gd name="T10" fmla="*/ 0 w 28"/>
                <a:gd name="T11" fmla="*/ 0 h 30"/>
                <a:gd name="T12" fmla="*/ 0 60000 65536"/>
                <a:gd name="T13" fmla="*/ 0 60000 65536"/>
                <a:gd name="T14" fmla="*/ 0 60000 65536"/>
                <a:gd name="T15" fmla="*/ 0 60000 65536"/>
                <a:gd name="T16" fmla="*/ 0 60000 65536"/>
                <a:gd name="T17" fmla="*/ 0 60000 65536"/>
                <a:gd name="T18" fmla="*/ 0 w 28"/>
                <a:gd name="T19" fmla="*/ 0 h 30"/>
                <a:gd name="T20" fmla="*/ 28 w 28"/>
                <a:gd name="T21" fmla="*/ 30 h 30"/>
              </a:gdLst>
              <a:ahLst/>
              <a:cxnLst>
                <a:cxn ang="T12">
                  <a:pos x="T0" y="T1"/>
                </a:cxn>
                <a:cxn ang="T13">
                  <a:pos x="T2" y="T3"/>
                </a:cxn>
                <a:cxn ang="T14">
                  <a:pos x="T4" y="T5"/>
                </a:cxn>
                <a:cxn ang="T15">
                  <a:pos x="T6" y="T7"/>
                </a:cxn>
                <a:cxn ang="T16">
                  <a:pos x="T8" y="T9"/>
                </a:cxn>
                <a:cxn ang="T17">
                  <a:pos x="T10" y="T11"/>
                </a:cxn>
              </a:cxnLst>
              <a:rect l="T18" t="T19" r="T20" b="T21"/>
              <a:pathLst>
                <a:path w="28" h="30">
                  <a:moveTo>
                    <a:pt x="0" y="0"/>
                  </a:moveTo>
                  <a:lnTo>
                    <a:pt x="18" y="0"/>
                  </a:lnTo>
                  <a:lnTo>
                    <a:pt x="22" y="10"/>
                  </a:lnTo>
                  <a:lnTo>
                    <a:pt x="27" y="22"/>
                  </a:lnTo>
                  <a:lnTo>
                    <a:pt x="0" y="29"/>
                  </a:lnTo>
                  <a:lnTo>
                    <a:pt x="0" y="0"/>
                  </a:lnTo>
                </a:path>
              </a:pathLst>
            </a:custGeom>
            <a:solidFill>
              <a:srgbClr val="808080"/>
            </a:solidFill>
            <a:ln w="9525" cap="rnd">
              <a:noFill/>
              <a:round/>
              <a:headEnd type="none" w="sm" len="sm"/>
              <a:tailEnd type="none" w="sm" len="sm"/>
            </a:ln>
          </p:spPr>
          <p:txBody>
            <a:bodyPr/>
            <a:lstStyle/>
            <a:p>
              <a:endParaRPr lang="es-ES"/>
            </a:p>
          </p:txBody>
        </p:sp>
        <p:sp>
          <p:nvSpPr>
            <p:cNvPr id="85141" name="Freeform 695"/>
            <p:cNvSpPr>
              <a:spLocks/>
            </p:cNvSpPr>
            <p:nvPr/>
          </p:nvSpPr>
          <p:spPr bwMode="auto">
            <a:xfrm>
              <a:off x="562" y="3138"/>
              <a:ext cx="27" cy="30"/>
            </a:xfrm>
            <a:custGeom>
              <a:avLst/>
              <a:gdLst>
                <a:gd name="T0" fmla="*/ 0 w 27"/>
                <a:gd name="T1" fmla="*/ 0 h 30"/>
                <a:gd name="T2" fmla="*/ 11 w 27"/>
                <a:gd name="T3" fmla="*/ 0 h 30"/>
                <a:gd name="T4" fmla="*/ 20 w 27"/>
                <a:gd name="T5" fmla="*/ 0 h 30"/>
                <a:gd name="T6" fmla="*/ 24 w 27"/>
                <a:gd name="T7" fmla="*/ 3 h 30"/>
                <a:gd name="T8" fmla="*/ 26 w 27"/>
                <a:gd name="T9" fmla="*/ 10 h 30"/>
                <a:gd name="T10" fmla="*/ 26 w 27"/>
                <a:gd name="T11" fmla="*/ 17 h 30"/>
                <a:gd name="T12" fmla="*/ 23 w 27"/>
                <a:gd name="T13" fmla="*/ 22 h 30"/>
                <a:gd name="T14" fmla="*/ 0 w 27"/>
                <a:gd name="T15" fmla="*/ 29 h 30"/>
                <a:gd name="T16" fmla="*/ 0 w 27"/>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30"/>
                <a:gd name="T29" fmla="*/ 27 w 27"/>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30">
                  <a:moveTo>
                    <a:pt x="0" y="0"/>
                  </a:moveTo>
                  <a:lnTo>
                    <a:pt x="11" y="0"/>
                  </a:lnTo>
                  <a:lnTo>
                    <a:pt x="20" y="0"/>
                  </a:lnTo>
                  <a:lnTo>
                    <a:pt x="24" y="3"/>
                  </a:lnTo>
                  <a:lnTo>
                    <a:pt x="26" y="10"/>
                  </a:lnTo>
                  <a:lnTo>
                    <a:pt x="26" y="17"/>
                  </a:lnTo>
                  <a:lnTo>
                    <a:pt x="23" y="22"/>
                  </a:lnTo>
                  <a:lnTo>
                    <a:pt x="0" y="29"/>
                  </a:lnTo>
                  <a:lnTo>
                    <a:pt x="0"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85142" name="Freeform 696"/>
            <p:cNvSpPr>
              <a:spLocks/>
            </p:cNvSpPr>
            <p:nvPr/>
          </p:nvSpPr>
          <p:spPr bwMode="auto">
            <a:xfrm>
              <a:off x="449" y="3035"/>
              <a:ext cx="43" cy="25"/>
            </a:xfrm>
            <a:custGeom>
              <a:avLst/>
              <a:gdLst>
                <a:gd name="T0" fmla="*/ 0 w 43"/>
                <a:gd name="T1" fmla="*/ 0 h 25"/>
                <a:gd name="T2" fmla="*/ 12 w 43"/>
                <a:gd name="T3" fmla="*/ 5 h 25"/>
                <a:gd name="T4" fmla="*/ 26 w 43"/>
                <a:gd name="T5" fmla="*/ 16 h 25"/>
                <a:gd name="T6" fmla="*/ 34 w 43"/>
                <a:gd name="T7" fmla="*/ 20 h 25"/>
                <a:gd name="T8" fmla="*/ 42 w 43"/>
                <a:gd name="T9" fmla="*/ 24 h 25"/>
                <a:gd name="T10" fmla="*/ 31 w 43"/>
                <a:gd name="T11" fmla="*/ 20 h 25"/>
                <a:gd name="T12" fmla="*/ 20 w 43"/>
                <a:gd name="T13" fmla="*/ 14 h 25"/>
                <a:gd name="T14" fmla="*/ 8 w 43"/>
                <a:gd name="T15" fmla="*/ 6 h 25"/>
                <a:gd name="T16" fmla="*/ 0 w 43"/>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25"/>
                <a:gd name="T29" fmla="*/ 43 w 43"/>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25">
                  <a:moveTo>
                    <a:pt x="0" y="0"/>
                  </a:moveTo>
                  <a:lnTo>
                    <a:pt x="12" y="5"/>
                  </a:lnTo>
                  <a:lnTo>
                    <a:pt x="26" y="16"/>
                  </a:lnTo>
                  <a:lnTo>
                    <a:pt x="34" y="20"/>
                  </a:lnTo>
                  <a:lnTo>
                    <a:pt x="42" y="24"/>
                  </a:lnTo>
                  <a:lnTo>
                    <a:pt x="31" y="20"/>
                  </a:lnTo>
                  <a:lnTo>
                    <a:pt x="20" y="14"/>
                  </a:lnTo>
                  <a:lnTo>
                    <a:pt x="8" y="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85143" name="Freeform 697"/>
            <p:cNvSpPr>
              <a:spLocks/>
            </p:cNvSpPr>
            <p:nvPr/>
          </p:nvSpPr>
          <p:spPr bwMode="auto">
            <a:xfrm>
              <a:off x="412" y="3022"/>
              <a:ext cx="160" cy="253"/>
            </a:xfrm>
            <a:custGeom>
              <a:avLst/>
              <a:gdLst>
                <a:gd name="T0" fmla="*/ 32 w 160"/>
                <a:gd name="T1" fmla="*/ 6 h 253"/>
                <a:gd name="T2" fmla="*/ 35 w 160"/>
                <a:gd name="T3" fmla="*/ 0 h 253"/>
                <a:gd name="T4" fmla="*/ 44 w 160"/>
                <a:gd name="T5" fmla="*/ 2 h 253"/>
                <a:gd name="T6" fmla="*/ 53 w 160"/>
                <a:gd name="T7" fmla="*/ 7 h 253"/>
                <a:gd name="T8" fmla="*/ 62 w 160"/>
                <a:gd name="T9" fmla="*/ 10 h 253"/>
                <a:gd name="T10" fmla="*/ 72 w 160"/>
                <a:gd name="T11" fmla="*/ 16 h 253"/>
                <a:gd name="T12" fmla="*/ 80 w 160"/>
                <a:gd name="T13" fmla="*/ 20 h 253"/>
                <a:gd name="T14" fmla="*/ 82 w 160"/>
                <a:gd name="T15" fmla="*/ 25 h 253"/>
                <a:gd name="T16" fmla="*/ 85 w 160"/>
                <a:gd name="T17" fmla="*/ 31 h 253"/>
                <a:gd name="T18" fmla="*/ 89 w 160"/>
                <a:gd name="T19" fmla="*/ 35 h 253"/>
                <a:gd name="T20" fmla="*/ 91 w 160"/>
                <a:gd name="T21" fmla="*/ 45 h 253"/>
                <a:gd name="T22" fmla="*/ 101 w 160"/>
                <a:gd name="T23" fmla="*/ 66 h 253"/>
                <a:gd name="T24" fmla="*/ 109 w 160"/>
                <a:gd name="T25" fmla="*/ 91 h 253"/>
                <a:gd name="T26" fmla="*/ 112 w 160"/>
                <a:gd name="T27" fmla="*/ 109 h 253"/>
                <a:gd name="T28" fmla="*/ 147 w 160"/>
                <a:gd name="T29" fmla="*/ 111 h 253"/>
                <a:gd name="T30" fmla="*/ 153 w 160"/>
                <a:gd name="T31" fmla="*/ 114 h 253"/>
                <a:gd name="T32" fmla="*/ 157 w 160"/>
                <a:gd name="T33" fmla="*/ 123 h 253"/>
                <a:gd name="T34" fmla="*/ 159 w 160"/>
                <a:gd name="T35" fmla="*/ 138 h 253"/>
                <a:gd name="T36" fmla="*/ 150 w 160"/>
                <a:gd name="T37" fmla="*/ 148 h 253"/>
                <a:gd name="T38" fmla="*/ 137 w 160"/>
                <a:gd name="T39" fmla="*/ 150 h 253"/>
                <a:gd name="T40" fmla="*/ 126 w 160"/>
                <a:gd name="T41" fmla="*/ 150 h 253"/>
                <a:gd name="T42" fmla="*/ 114 w 160"/>
                <a:gd name="T43" fmla="*/ 153 h 253"/>
                <a:gd name="T44" fmla="*/ 114 w 160"/>
                <a:gd name="T45" fmla="*/ 157 h 253"/>
                <a:gd name="T46" fmla="*/ 114 w 160"/>
                <a:gd name="T47" fmla="*/ 172 h 253"/>
                <a:gd name="T48" fmla="*/ 116 w 160"/>
                <a:gd name="T49" fmla="*/ 184 h 253"/>
                <a:gd name="T50" fmla="*/ 120 w 160"/>
                <a:gd name="T51" fmla="*/ 198 h 253"/>
                <a:gd name="T52" fmla="*/ 131 w 160"/>
                <a:gd name="T53" fmla="*/ 220 h 253"/>
                <a:gd name="T54" fmla="*/ 122 w 160"/>
                <a:gd name="T55" fmla="*/ 231 h 253"/>
                <a:gd name="T56" fmla="*/ 100 w 160"/>
                <a:gd name="T57" fmla="*/ 244 h 253"/>
                <a:gd name="T58" fmla="*/ 67 w 160"/>
                <a:gd name="T59" fmla="*/ 252 h 253"/>
                <a:gd name="T60" fmla="*/ 44 w 160"/>
                <a:gd name="T61" fmla="*/ 249 h 253"/>
                <a:gd name="T62" fmla="*/ 28 w 160"/>
                <a:gd name="T63" fmla="*/ 240 h 253"/>
                <a:gd name="T64" fmla="*/ 25 w 160"/>
                <a:gd name="T65" fmla="*/ 204 h 253"/>
                <a:gd name="T66" fmla="*/ 21 w 160"/>
                <a:gd name="T67" fmla="*/ 234 h 253"/>
                <a:gd name="T68" fmla="*/ 6 w 160"/>
                <a:gd name="T69" fmla="*/ 226 h 253"/>
                <a:gd name="T70" fmla="*/ 3 w 160"/>
                <a:gd name="T71" fmla="*/ 208 h 253"/>
                <a:gd name="T72" fmla="*/ 13 w 160"/>
                <a:gd name="T73" fmla="*/ 171 h 253"/>
                <a:gd name="T74" fmla="*/ 13 w 160"/>
                <a:gd name="T75" fmla="*/ 160 h 253"/>
                <a:gd name="T76" fmla="*/ 10 w 160"/>
                <a:gd name="T77" fmla="*/ 148 h 253"/>
                <a:gd name="T78" fmla="*/ 8 w 160"/>
                <a:gd name="T79" fmla="*/ 130 h 253"/>
                <a:gd name="T80" fmla="*/ 4 w 160"/>
                <a:gd name="T81" fmla="*/ 114 h 253"/>
                <a:gd name="T82" fmla="*/ 0 w 160"/>
                <a:gd name="T83" fmla="*/ 89 h 253"/>
                <a:gd name="T84" fmla="*/ 0 w 160"/>
                <a:gd name="T85" fmla="*/ 66 h 253"/>
                <a:gd name="T86" fmla="*/ 0 w 160"/>
                <a:gd name="T87" fmla="*/ 46 h 253"/>
                <a:gd name="T88" fmla="*/ 0 w 160"/>
                <a:gd name="T89" fmla="*/ 31 h 253"/>
                <a:gd name="T90" fmla="*/ 4 w 160"/>
                <a:gd name="T91" fmla="*/ 24 h 253"/>
                <a:gd name="T92" fmla="*/ 12 w 160"/>
                <a:gd name="T93" fmla="*/ 19 h 253"/>
                <a:gd name="T94" fmla="*/ 21 w 160"/>
                <a:gd name="T95" fmla="*/ 10 h 253"/>
                <a:gd name="T96" fmla="*/ 32 w 160"/>
                <a:gd name="T97" fmla="*/ 6 h 25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0"/>
                <a:gd name="T148" fmla="*/ 0 h 253"/>
                <a:gd name="T149" fmla="*/ 160 w 160"/>
                <a:gd name="T150" fmla="*/ 253 h 25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0" h="253">
                  <a:moveTo>
                    <a:pt x="32" y="6"/>
                  </a:moveTo>
                  <a:lnTo>
                    <a:pt x="35" y="0"/>
                  </a:lnTo>
                  <a:lnTo>
                    <a:pt x="44" y="2"/>
                  </a:lnTo>
                  <a:lnTo>
                    <a:pt x="53" y="7"/>
                  </a:lnTo>
                  <a:lnTo>
                    <a:pt x="62" y="10"/>
                  </a:lnTo>
                  <a:lnTo>
                    <a:pt x="72" y="16"/>
                  </a:lnTo>
                  <a:lnTo>
                    <a:pt x="80" y="20"/>
                  </a:lnTo>
                  <a:lnTo>
                    <a:pt x="82" y="25"/>
                  </a:lnTo>
                  <a:lnTo>
                    <a:pt x="85" y="31"/>
                  </a:lnTo>
                  <a:lnTo>
                    <a:pt x="89" y="35"/>
                  </a:lnTo>
                  <a:lnTo>
                    <a:pt x="91" y="45"/>
                  </a:lnTo>
                  <a:lnTo>
                    <a:pt x="101" y="66"/>
                  </a:lnTo>
                  <a:lnTo>
                    <a:pt x="109" y="91"/>
                  </a:lnTo>
                  <a:lnTo>
                    <a:pt x="112" y="109"/>
                  </a:lnTo>
                  <a:lnTo>
                    <a:pt x="147" y="111"/>
                  </a:lnTo>
                  <a:lnTo>
                    <a:pt x="153" y="114"/>
                  </a:lnTo>
                  <a:lnTo>
                    <a:pt x="157" y="123"/>
                  </a:lnTo>
                  <a:lnTo>
                    <a:pt x="159" y="138"/>
                  </a:lnTo>
                  <a:lnTo>
                    <a:pt x="150" y="148"/>
                  </a:lnTo>
                  <a:lnTo>
                    <a:pt x="137" y="150"/>
                  </a:lnTo>
                  <a:lnTo>
                    <a:pt x="126" y="150"/>
                  </a:lnTo>
                  <a:lnTo>
                    <a:pt x="114" y="153"/>
                  </a:lnTo>
                  <a:lnTo>
                    <a:pt x="114" y="157"/>
                  </a:lnTo>
                  <a:lnTo>
                    <a:pt x="114" y="172"/>
                  </a:lnTo>
                  <a:lnTo>
                    <a:pt x="116" y="184"/>
                  </a:lnTo>
                  <a:lnTo>
                    <a:pt x="120" y="198"/>
                  </a:lnTo>
                  <a:lnTo>
                    <a:pt x="131" y="220"/>
                  </a:lnTo>
                  <a:lnTo>
                    <a:pt x="122" y="231"/>
                  </a:lnTo>
                  <a:lnTo>
                    <a:pt x="100" y="244"/>
                  </a:lnTo>
                  <a:lnTo>
                    <a:pt x="67" y="252"/>
                  </a:lnTo>
                  <a:lnTo>
                    <a:pt x="44" y="249"/>
                  </a:lnTo>
                  <a:lnTo>
                    <a:pt x="28" y="240"/>
                  </a:lnTo>
                  <a:lnTo>
                    <a:pt x="25" y="204"/>
                  </a:lnTo>
                  <a:lnTo>
                    <a:pt x="21" y="234"/>
                  </a:lnTo>
                  <a:lnTo>
                    <a:pt x="6" y="226"/>
                  </a:lnTo>
                  <a:lnTo>
                    <a:pt x="3" y="208"/>
                  </a:lnTo>
                  <a:lnTo>
                    <a:pt x="13" y="171"/>
                  </a:lnTo>
                  <a:lnTo>
                    <a:pt x="13" y="160"/>
                  </a:lnTo>
                  <a:lnTo>
                    <a:pt x="10" y="148"/>
                  </a:lnTo>
                  <a:lnTo>
                    <a:pt x="8" y="130"/>
                  </a:lnTo>
                  <a:lnTo>
                    <a:pt x="4" y="114"/>
                  </a:lnTo>
                  <a:lnTo>
                    <a:pt x="0" y="89"/>
                  </a:lnTo>
                  <a:lnTo>
                    <a:pt x="0" y="66"/>
                  </a:lnTo>
                  <a:lnTo>
                    <a:pt x="0" y="46"/>
                  </a:lnTo>
                  <a:lnTo>
                    <a:pt x="0" y="31"/>
                  </a:lnTo>
                  <a:lnTo>
                    <a:pt x="4" y="24"/>
                  </a:lnTo>
                  <a:lnTo>
                    <a:pt x="12" y="19"/>
                  </a:lnTo>
                  <a:lnTo>
                    <a:pt x="21" y="10"/>
                  </a:lnTo>
                  <a:lnTo>
                    <a:pt x="32"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144" name="Freeform 698"/>
            <p:cNvSpPr>
              <a:spLocks/>
            </p:cNvSpPr>
            <p:nvPr/>
          </p:nvSpPr>
          <p:spPr bwMode="auto">
            <a:xfrm>
              <a:off x="418" y="3027"/>
              <a:ext cx="124" cy="242"/>
            </a:xfrm>
            <a:custGeom>
              <a:avLst/>
              <a:gdLst>
                <a:gd name="T0" fmla="*/ 106 w 124"/>
                <a:gd name="T1" fmla="*/ 148 h 242"/>
                <a:gd name="T2" fmla="*/ 91 w 124"/>
                <a:gd name="T3" fmla="*/ 147 h 242"/>
                <a:gd name="T4" fmla="*/ 81 w 124"/>
                <a:gd name="T5" fmla="*/ 146 h 242"/>
                <a:gd name="T6" fmla="*/ 67 w 124"/>
                <a:gd name="T7" fmla="*/ 145 h 242"/>
                <a:gd name="T8" fmla="*/ 54 w 124"/>
                <a:gd name="T9" fmla="*/ 142 h 242"/>
                <a:gd name="T10" fmla="*/ 46 w 124"/>
                <a:gd name="T11" fmla="*/ 138 h 242"/>
                <a:gd name="T12" fmla="*/ 43 w 124"/>
                <a:gd name="T13" fmla="*/ 127 h 242"/>
                <a:gd name="T14" fmla="*/ 39 w 124"/>
                <a:gd name="T15" fmla="*/ 112 h 242"/>
                <a:gd name="T16" fmla="*/ 32 w 124"/>
                <a:gd name="T17" fmla="*/ 106 h 242"/>
                <a:gd name="T18" fmla="*/ 22 w 124"/>
                <a:gd name="T19" fmla="*/ 91 h 242"/>
                <a:gd name="T20" fmla="*/ 32 w 124"/>
                <a:gd name="T21" fmla="*/ 103 h 242"/>
                <a:gd name="T22" fmla="*/ 39 w 124"/>
                <a:gd name="T23" fmla="*/ 106 h 242"/>
                <a:gd name="T24" fmla="*/ 37 w 124"/>
                <a:gd name="T25" fmla="*/ 90 h 242"/>
                <a:gd name="T26" fmla="*/ 37 w 124"/>
                <a:gd name="T27" fmla="*/ 76 h 242"/>
                <a:gd name="T28" fmla="*/ 38 w 124"/>
                <a:gd name="T29" fmla="*/ 53 h 242"/>
                <a:gd name="T30" fmla="*/ 39 w 124"/>
                <a:gd name="T31" fmla="*/ 43 h 242"/>
                <a:gd name="T32" fmla="*/ 43 w 124"/>
                <a:gd name="T33" fmla="*/ 39 h 242"/>
                <a:gd name="T34" fmla="*/ 49 w 124"/>
                <a:gd name="T35" fmla="*/ 32 h 242"/>
                <a:gd name="T36" fmla="*/ 59 w 124"/>
                <a:gd name="T37" fmla="*/ 29 h 242"/>
                <a:gd name="T38" fmla="*/ 64 w 124"/>
                <a:gd name="T39" fmla="*/ 27 h 242"/>
                <a:gd name="T40" fmla="*/ 72 w 124"/>
                <a:gd name="T41" fmla="*/ 28 h 242"/>
                <a:gd name="T42" fmla="*/ 81 w 124"/>
                <a:gd name="T43" fmla="*/ 32 h 242"/>
                <a:gd name="T44" fmla="*/ 77 w 124"/>
                <a:gd name="T45" fmla="*/ 24 h 242"/>
                <a:gd name="T46" fmla="*/ 72 w 124"/>
                <a:gd name="T47" fmla="*/ 18 h 242"/>
                <a:gd name="T48" fmla="*/ 65 w 124"/>
                <a:gd name="T49" fmla="*/ 13 h 242"/>
                <a:gd name="T50" fmla="*/ 56 w 124"/>
                <a:gd name="T51" fmla="*/ 9 h 242"/>
                <a:gd name="T52" fmla="*/ 46 w 124"/>
                <a:gd name="T53" fmla="*/ 3 h 242"/>
                <a:gd name="T54" fmla="*/ 37 w 124"/>
                <a:gd name="T55" fmla="*/ 0 h 242"/>
                <a:gd name="T56" fmla="*/ 32 w 124"/>
                <a:gd name="T57" fmla="*/ 0 h 242"/>
                <a:gd name="T58" fmla="*/ 29 w 124"/>
                <a:gd name="T59" fmla="*/ 3 h 242"/>
                <a:gd name="T60" fmla="*/ 19 w 124"/>
                <a:gd name="T61" fmla="*/ 9 h 242"/>
                <a:gd name="T62" fmla="*/ 13 w 124"/>
                <a:gd name="T63" fmla="*/ 13 h 242"/>
                <a:gd name="T64" fmla="*/ 10 w 124"/>
                <a:gd name="T65" fmla="*/ 19 h 242"/>
                <a:gd name="T66" fmla="*/ 2 w 124"/>
                <a:gd name="T67" fmla="*/ 24 h 242"/>
                <a:gd name="T68" fmla="*/ 1 w 124"/>
                <a:gd name="T69" fmla="*/ 29 h 242"/>
                <a:gd name="T70" fmla="*/ 0 w 124"/>
                <a:gd name="T71" fmla="*/ 39 h 242"/>
                <a:gd name="T72" fmla="*/ 0 w 124"/>
                <a:gd name="T73" fmla="*/ 54 h 242"/>
                <a:gd name="T74" fmla="*/ 0 w 124"/>
                <a:gd name="T75" fmla="*/ 69 h 242"/>
                <a:gd name="T76" fmla="*/ 0 w 124"/>
                <a:gd name="T77" fmla="*/ 85 h 242"/>
                <a:gd name="T78" fmla="*/ 3 w 124"/>
                <a:gd name="T79" fmla="*/ 104 h 242"/>
                <a:gd name="T80" fmla="*/ 8 w 124"/>
                <a:gd name="T81" fmla="*/ 123 h 242"/>
                <a:gd name="T82" fmla="*/ 10 w 124"/>
                <a:gd name="T83" fmla="*/ 139 h 242"/>
                <a:gd name="T84" fmla="*/ 12 w 124"/>
                <a:gd name="T85" fmla="*/ 153 h 242"/>
                <a:gd name="T86" fmla="*/ 12 w 124"/>
                <a:gd name="T87" fmla="*/ 162 h 242"/>
                <a:gd name="T88" fmla="*/ 12 w 124"/>
                <a:gd name="T89" fmla="*/ 173 h 242"/>
                <a:gd name="T90" fmla="*/ 3 w 124"/>
                <a:gd name="T91" fmla="*/ 199 h 242"/>
                <a:gd name="T92" fmla="*/ 6 w 124"/>
                <a:gd name="T93" fmla="*/ 215 h 242"/>
                <a:gd name="T94" fmla="*/ 13 w 124"/>
                <a:gd name="T95" fmla="*/ 221 h 242"/>
                <a:gd name="T96" fmla="*/ 21 w 124"/>
                <a:gd name="T97" fmla="*/ 190 h 242"/>
                <a:gd name="T98" fmla="*/ 29 w 124"/>
                <a:gd name="T99" fmla="*/ 231 h 242"/>
                <a:gd name="T100" fmla="*/ 42 w 124"/>
                <a:gd name="T101" fmla="*/ 237 h 242"/>
                <a:gd name="T102" fmla="*/ 62 w 124"/>
                <a:gd name="T103" fmla="*/ 241 h 242"/>
                <a:gd name="T104" fmla="*/ 94 w 124"/>
                <a:gd name="T105" fmla="*/ 233 h 242"/>
                <a:gd name="T106" fmla="*/ 113 w 124"/>
                <a:gd name="T107" fmla="*/ 222 h 242"/>
                <a:gd name="T108" fmla="*/ 123 w 124"/>
                <a:gd name="T109" fmla="*/ 212 h 242"/>
                <a:gd name="T110" fmla="*/ 114 w 124"/>
                <a:gd name="T111" fmla="*/ 202 h 242"/>
                <a:gd name="T112" fmla="*/ 108 w 124"/>
                <a:gd name="T113" fmla="*/ 185 h 242"/>
                <a:gd name="T114" fmla="*/ 106 w 124"/>
                <a:gd name="T115" fmla="*/ 162 h 242"/>
                <a:gd name="T116" fmla="*/ 106 w 124"/>
                <a:gd name="T117" fmla="*/ 148 h 24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4"/>
                <a:gd name="T178" fmla="*/ 0 h 242"/>
                <a:gd name="T179" fmla="*/ 124 w 124"/>
                <a:gd name="T180" fmla="*/ 242 h 24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4" h="242">
                  <a:moveTo>
                    <a:pt x="106" y="148"/>
                  </a:moveTo>
                  <a:lnTo>
                    <a:pt x="91" y="147"/>
                  </a:lnTo>
                  <a:lnTo>
                    <a:pt x="81" y="146"/>
                  </a:lnTo>
                  <a:lnTo>
                    <a:pt x="67" y="145"/>
                  </a:lnTo>
                  <a:lnTo>
                    <a:pt x="54" y="142"/>
                  </a:lnTo>
                  <a:lnTo>
                    <a:pt x="46" y="138"/>
                  </a:lnTo>
                  <a:lnTo>
                    <a:pt x="43" y="127"/>
                  </a:lnTo>
                  <a:lnTo>
                    <a:pt x="39" y="112"/>
                  </a:lnTo>
                  <a:lnTo>
                    <a:pt x="32" y="106"/>
                  </a:lnTo>
                  <a:lnTo>
                    <a:pt x="22" y="91"/>
                  </a:lnTo>
                  <a:lnTo>
                    <a:pt x="32" y="103"/>
                  </a:lnTo>
                  <a:lnTo>
                    <a:pt x="39" y="106"/>
                  </a:lnTo>
                  <a:lnTo>
                    <a:pt x="37" y="90"/>
                  </a:lnTo>
                  <a:lnTo>
                    <a:pt x="37" y="76"/>
                  </a:lnTo>
                  <a:lnTo>
                    <a:pt x="38" y="53"/>
                  </a:lnTo>
                  <a:lnTo>
                    <a:pt x="39" y="43"/>
                  </a:lnTo>
                  <a:lnTo>
                    <a:pt x="43" y="39"/>
                  </a:lnTo>
                  <a:lnTo>
                    <a:pt x="49" y="32"/>
                  </a:lnTo>
                  <a:lnTo>
                    <a:pt x="59" y="29"/>
                  </a:lnTo>
                  <a:lnTo>
                    <a:pt x="64" y="27"/>
                  </a:lnTo>
                  <a:lnTo>
                    <a:pt x="72" y="28"/>
                  </a:lnTo>
                  <a:lnTo>
                    <a:pt x="81" y="32"/>
                  </a:lnTo>
                  <a:lnTo>
                    <a:pt x="77" y="24"/>
                  </a:lnTo>
                  <a:lnTo>
                    <a:pt x="72" y="18"/>
                  </a:lnTo>
                  <a:lnTo>
                    <a:pt x="65" y="13"/>
                  </a:lnTo>
                  <a:lnTo>
                    <a:pt x="56" y="9"/>
                  </a:lnTo>
                  <a:lnTo>
                    <a:pt x="46" y="3"/>
                  </a:lnTo>
                  <a:lnTo>
                    <a:pt x="37" y="0"/>
                  </a:lnTo>
                  <a:lnTo>
                    <a:pt x="32" y="0"/>
                  </a:lnTo>
                  <a:lnTo>
                    <a:pt x="29" y="3"/>
                  </a:lnTo>
                  <a:lnTo>
                    <a:pt x="19" y="9"/>
                  </a:lnTo>
                  <a:lnTo>
                    <a:pt x="13" y="13"/>
                  </a:lnTo>
                  <a:lnTo>
                    <a:pt x="10" y="19"/>
                  </a:lnTo>
                  <a:lnTo>
                    <a:pt x="2" y="24"/>
                  </a:lnTo>
                  <a:lnTo>
                    <a:pt x="1" y="29"/>
                  </a:lnTo>
                  <a:lnTo>
                    <a:pt x="0" y="39"/>
                  </a:lnTo>
                  <a:lnTo>
                    <a:pt x="0" y="54"/>
                  </a:lnTo>
                  <a:lnTo>
                    <a:pt x="0" y="69"/>
                  </a:lnTo>
                  <a:lnTo>
                    <a:pt x="0" y="85"/>
                  </a:lnTo>
                  <a:lnTo>
                    <a:pt x="3" y="104"/>
                  </a:lnTo>
                  <a:lnTo>
                    <a:pt x="8" y="123"/>
                  </a:lnTo>
                  <a:lnTo>
                    <a:pt x="10" y="139"/>
                  </a:lnTo>
                  <a:lnTo>
                    <a:pt x="12" y="153"/>
                  </a:lnTo>
                  <a:lnTo>
                    <a:pt x="12" y="162"/>
                  </a:lnTo>
                  <a:lnTo>
                    <a:pt x="12" y="173"/>
                  </a:lnTo>
                  <a:lnTo>
                    <a:pt x="3" y="199"/>
                  </a:lnTo>
                  <a:lnTo>
                    <a:pt x="6" y="215"/>
                  </a:lnTo>
                  <a:lnTo>
                    <a:pt x="13" y="221"/>
                  </a:lnTo>
                  <a:lnTo>
                    <a:pt x="21" y="190"/>
                  </a:lnTo>
                  <a:lnTo>
                    <a:pt x="29" y="231"/>
                  </a:lnTo>
                  <a:lnTo>
                    <a:pt x="42" y="237"/>
                  </a:lnTo>
                  <a:lnTo>
                    <a:pt x="62" y="241"/>
                  </a:lnTo>
                  <a:lnTo>
                    <a:pt x="94" y="233"/>
                  </a:lnTo>
                  <a:lnTo>
                    <a:pt x="113" y="222"/>
                  </a:lnTo>
                  <a:lnTo>
                    <a:pt x="123" y="212"/>
                  </a:lnTo>
                  <a:lnTo>
                    <a:pt x="114" y="202"/>
                  </a:lnTo>
                  <a:lnTo>
                    <a:pt x="108" y="185"/>
                  </a:lnTo>
                  <a:lnTo>
                    <a:pt x="106" y="162"/>
                  </a:lnTo>
                  <a:lnTo>
                    <a:pt x="106" y="148"/>
                  </a:lnTo>
                </a:path>
              </a:pathLst>
            </a:custGeom>
            <a:solidFill>
              <a:srgbClr val="808080"/>
            </a:solidFill>
            <a:ln w="9525" cap="rnd">
              <a:noFill/>
              <a:round/>
              <a:headEnd type="none" w="sm" len="sm"/>
              <a:tailEnd type="none" w="sm" len="sm"/>
            </a:ln>
          </p:spPr>
          <p:txBody>
            <a:bodyPr/>
            <a:lstStyle/>
            <a:p>
              <a:endParaRPr lang="es-ES"/>
            </a:p>
          </p:txBody>
        </p:sp>
        <p:sp>
          <p:nvSpPr>
            <p:cNvPr id="85145" name="Freeform 699"/>
            <p:cNvSpPr>
              <a:spLocks/>
            </p:cNvSpPr>
            <p:nvPr/>
          </p:nvSpPr>
          <p:spPr bwMode="auto">
            <a:xfrm>
              <a:off x="430" y="3120"/>
              <a:ext cx="26" cy="78"/>
            </a:xfrm>
            <a:custGeom>
              <a:avLst/>
              <a:gdLst>
                <a:gd name="T0" fmla="*/ 25 w 26"/>
                <a:gd name="T1" fmla="*/ 77 h 78"/>
                <a:gd name="T2" fmla="*/ 19 w 26"/>
                <a:gd name="T3" fmla="*/ 73 h 78"/>
                <a:gd name="T4" fmla="*/ 13 w 26"/>
                <a:gd name="T5" fmla="*/ 66 h 78"/>
                <a:gd name="T6" fmla="*/ 11 w 26"/>
                <a:gd name="T7" fmla="*/ 56 h 78"/>
                <a:gd name="T8" fmla="*/ 9 w 26"/>
                <a:gd name="T9" fmla="*/ 46 h 78"/>
                <a:gd name="T10" fmla="*/ 6 w 26"/>
                <a:gd name="T11" fmla="*/ 34 h 78"/>
                <a:gd name="T12" fmla="*/ 3 w 26"/>
                <a:gd name="T13" fmla="*/ 26 h 78"/>
                <a:gd name="T14" fmla="*/ 1 w 26"/>
                <a:gd name="T15" fmla="*/ 10 h 78"/>
                <a:gd name="T16" fmla="*/ 0 w 26"/>
                <a:gd name="T17" fmla="*/ 0 h 78"/>
                <a:gd name="T18" fmla="*/ 4 w 26"/>
                <a:gd name="T19" fmla="*/ 21 h 78"/>
                <a:gd name="T20" fmla="*/ 9 w 26"/>
                <a:gd name="T21" fmla="*/ 40 h 78"/>
                <a:gd name="T22" fmla="*/ 13 w 26"/>
                <a:gd name="T23" fmla="*/ 50 h 78"/>
                <a:gd name="T24" fmla="*/ 20 w 26"/>
                <a:gd name="T25" fmla="*/ 63 h 78"/>
                <a:gd name="T26" fmla="*/ 25 w 26"/>
                <a:gd name="T27" fmla="*/ 77 h 7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6"/>
                <a:gd name="T43" fmla="*/ 0 h 78"/>
                <a:gd name="T44" fmla="*/ 26 w 26"/>
                <a:gd name="T45" fmla="*/ 78 h 7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6" h="78">
                  <a:moveTo>
                    <a:pt x="25" y="77"/>
                  </a:moveTo>
                  <a:lnTo>
                    <a:pt x="19" y="73"/>
                  </a:lnTo>
                  <a:lnTo>
                    <a:pt x="13" y="66"/>
                  </a:lnTo>
                  <a:lnTo>
                    <a:pt x="11" y="56"/>
                  </a:lnTo>
                  <a:lnTo>
                    <a:pt x="9" y="46"/>
                  </a:lnTo>
                  <a:lnTo>
                    <a:pt x="6" y="34"/>
                  </a:lnTo>
                  <a:lnTo>
                    <a:pt x="3" y="26"/>
                  </a:lnTo>
                  <a:lnTo>
                    <a:pt x="1" y="10"/>
                  </a:lnTo>
                  <a:lnTo>
                    <a:pt x="0" y="0"/>
                  </a:lnTo>
                  <a:lnTo>
                    <a:pt x="4" y="21"/>
                  </a:lnTo>
                  <a:lnTo>
                    <a:pt x="9" y="40"/>
                  </a:lnTo>
                  <a:lnTo>
                    <a:pt x="13" y="50"/>
                  </a:lnTo>
                  <a:lnTo>
                    <a:pt x="20" y="63"/>
                  </a:lnTo>
                  <a:lnTo>
                    <a:pt x="25" y="77"/>
                  </a:lnTo>
                </a:path>
              </a:pathLst>
            </a:custGeom>
            <a:solidFill>
              <a:srgbClr val="606060"/>
            </a:solidFill>
            <a:ln w="9525" cap="rnd">
              <a:noFill/>
              <a:round/>
              <a:headEnd type="none" w="sm" len="sm"/>
              <a:tailEnd type="none" w="sm" len="sm"/>
            </a:ln>
          </p:spPr>
          <p:txBody>
            <a:bodyPr/>
            <a:lstStyle/>
            <a:p>
              <a:endParaRPr lang="es-ES"/>
            </a:p>
          </p:txBody>
        </p:sp>
        <p:sp>
          <p:nvSpPr>
            <p:cNvPr id="85146" name="Freeform 700"/>
            <p:cNvSpPr>
              <a:spLocks/>
            </p:cNvSpPr>
            <p:nvPr/>
          </p:nvSpPr>
          <p:spPr bwMode="auto">
            <a:xfrm>
              <a:off x="459" y="3055"/>
              <a:ext cx="111" cy="119"/>
            </a:xfrm>
            <a:custGeom>
              <a:avLst/>
              <a:gdLst>
                <a:gd name="T0" fmla="*/ 36 w 111"/>
                <a:gd name="T1" fmla="*/ 3 h 119"/>
                <a:gd name="T2" fmla="*/ 47 w 111"/>
                <a:gd name="T3" fmla="*/ 20 h 119"/>
                <a:gd name="T4" fmla="*/ 43 w 111"/>
                <a:gd name="T5" fmla="*/ 37 h 119"/>
                <a:gd name="T6" fmla="*/ 46 w 111"/>
                <a:gd name="T7" fmla="*/ 57 h 119"/>
                <a:gd name="T8" fmla="*/ 46 w 111"/>
                <a:gd name="T9" fmla="*/ 60 h 119"/>
                <a:gd name="T10" fmla="*/ 43 w 111"/>
                <a:gd name="T11" fmla="*/ 68 h 119"/>
                <a:gd name="T12" fmla="*/ 50 w 111"/>
                <a:gd name="T13" fmla="*/ 72 h 119"/>
                <a:gd name="T14" fmla="*/ 55 w 111"/>
                <a:gd name="T15" fmla="*/ 78 h 119"/>
                <a:gd name="T16" fmla="*/ 63 w 111"/>
                <a:gd name="T17" fmla="*/ 78 h 119"/>
                <a:gd name="T18" fmla="*/ 92 w 111"/>
                <a:gd name="T19" fmla="*/ 79 h 119"/>
                <a:gd name="T20" fmla="*/ 106 w 111"/>
                <a:gd name="T21" fmla="*/ 83 h 119"/>
                <a:gd name="T22" fmla="*/ 110 w 111"/>
                <a:gd name="T23" fmla="*/ 96 h 119"/>
                <a:gd name="T24" fmla="*/ 106 w 111"/>
                <a:gd name="T25" fmla="*/ 106 h 119"/>
                <a:gd name="T26" fmla="*/ 89 w 111"/>
                <a:gd name="T27" fmla="*/ 115 h 119"/>
                <a:gd name="T28" fmla="*/ 71 w 111"/>
                <a:gd name="T29" fmla="*/ 118 h 119"/>
                <a:gd name="T30" fmla="*/ 88 w 111"/>
                <a:gd name="T31" fmla="*/ 105 h 119"/>
                <a:gd name="T32" fmla="*/ 93 w 111"/>
                <a:gd name="T33" fmla="*/ 94 h 119"/>
                <a:gd name="T34" fmla="*/ 83 w 111"/>
                <a:gd name="T35" fmla="*/ 105 h 119"/>
                <a:gd name="T36" fmla="*/ 72 w 111"/>
                <a:gd name="T37" fmla="*/ 113 h 119"/>
                <a:gd name="T38" fmla="*/ 59 w 111"/>
                <a:gd name="T39" fmla="*/ 116 h 119"/>
                <a:gd name="T40" fmla="*/ 41 w 111"/>
                <a:gd name="T41" fmla="*/ 115 h 119"/>
                <a:gd name="T42" fmla="*/ 26 w 111"/>
                <a:gd name="T43" fmla="*/ 114 h 119"/>
                <a:gd name="T44" fmla="*/ 36 w 111"/>
                <a:gd name="T45" fmla="*/ 106 h 119"/>
                <a:gd name="T46" fmla="*/ 46 w 111"/>
                <a:gd name="T47" fmla="*/ 97 h 119"/>
                <a:gd name="T48" fmla="*/ 42 w 111"/>
                <a:gd name="T49" fmla="*/ 96 h 119"/>
                <a:gd name="T50" fmla="*/ 37 w 111"/>
                <a:gd name="T51" fmla="*/ 102 h 119"/>
                <a:gd name="T52" fmla="*/ 26 w 111"/>
                <a:gd name="T53" fmla="*/ 108 h 119"/>
                <a:gd name="T54" fmla="*/ 12 w 111"/>
                <a:gd name="T55" fmla="*/ 109 h 119"/>
                <a:gd name="T56" fmla="*/ 6 w 111"/>
                <a:gd name="T57" fmla="*/ 98 h 119"/>
                <a:gd name="T58" fmla="*/ 30 w 111"/>
                <a:gd name="T59" fmla="*/ 96 h 119"/>
                <a:gd name="T60" fmla="*/ 46 w 111"/>
                <a:gd name="T61" fmla="*/ 86 h 119"/>
                <a:gd name="T62" fmla="*/ 48 w 111"/>
                <a:gd name="T63" fmla="*/ 79 h 119"/>
                <a:gd name="T64" fmla="*/ 42 w 111"/>
                <a:gd name="T65" fmla="*/ 83 h 119"/>
                <a:gd name="T66" fmla="*/ 25 w 111"/>
                <a:gd name="T67" fmla="*/ 94 h 119"/>
                <a:gd name="T68" fmla="*/ 6 w 111"/>
                <a:gd name="T69" fmla="*/ 98 h 119"/>
                <a:gd name="T70" fmla="*/ 0 w 111"/>
                <a:gd name="T71" fmla="*/ 76 h 119"/>
                <a:gd name="T72" fmla="*/ 12 w 111"/>
                <a:gd name="T73" fmla="*/ 74 h 119"/>
                <a:gd name="T74" fmla="*/ 36 w 111"/>
                <a:gd name="T75" fmla="*/ 76 h 119"/>
                <a:gd name="T76" fmla="*/ 41 w 111"/>
                <a:gd name="T77" fmla="*/ 71 h 119"/>
                <a:gd name="T78" fmla="*/ 28 w 111"/>
                <a:gd name="T79" fmla="*/ 73 h 119"/>
                <a:gd name="T80" fmla="*/ 0 w 111"/>
                <a:gd name="T81" fmla="*/ 68 h 119"/>
                <a:gd name="T82" fmla="*/ 0 w 111"/>
                <a:gd name="T83" fmla="*/ 49 h 119"/>
                <a:gd name="T84" fmla="*/ 0 w 111"/>
                <a:gd name="T85" fmla="*/ 25 h 119"/>
                <a:gd name="T86" fmla="*/ 13 w 111"/>
                <a:gd name="T87" fmla="*/ 13 h 119"/>
                <a:gd name="T88" fmla="*/ 0 w 111"/>
                <a:gd name="T89" fmla="*/ 19 h 119"/>
                <a:gd name="T90" fmla="*/ 7 w 111"/>
                <a:gd name="T91" fmla="*/ 6 h 119"/>
                <a:gd name="T92" fmla="*/ 21 w 111"/>
                <a:gd name="T93" fmla="*/ 0 h 11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119"/>
                <a:gd name="T143" fmla="*/ 111 w 111"/>
                <a:gd name="T144" fmla="*/ 119 h 11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119">
                  <a:moveTo>
                    <a:pt x="21" y="0"/>
                  </a:moveTo>
                  <a:lnTo>
                    <a:pt x="36" y="3"/>
                  </a:lnTo>
                  <a:lnTo>
                    <a:pt x="42" y="9"/>
                  </a:lnTo>
                  <a:lnTo>
                    <a:pt x="47" y="20"/>
                  </a:lnTo>
                  <a:lnTo>
                    <a:pt x="47" y="32"/>
                  </a:lnTo>
                  <a:lnTo>
                    <a:pt x="43" y="37"/>
                  </a:lnTo>
                  <a:lnTo>
                    <a:pt x="46" y="49"/>
                  </a:lnTo>
                  <a:lnTo>
                    <a:pt x="46" y="57"/>
                  </a:lnTo>
                  <a:lnTo>
                    <a:pt x="43" y="59"/>
                  </a:lnTo>
                  <a:lnTo>
                    <a:pt x="46" y="60"/>
                  </a:lnTo>
                  <a:lnTo>
                    <a:pt x="48" y="65"/>
                  </a:lnTo>
                  <a:lnTo>
                    <a:pt x="43" y="68"/>
                  </a:lnTo>
                  <a:lnTo>
                    <a:pt x="43" y="71"/>
                  </a:lnTo>
                  <a:lnTo>
                    <a:pt x="50" y="72"/>
                  </a:lnTo>
                  <a:lnTo>
                    <a:pt x="50" y="76"/>
                  </a:lnTo>
                  <a:lnTo>
                    <a:pt x="55" y="78"/>
                  </a:lnTo>
                  <a:lnTo>
                    <a:pt x="59" y="76"/>
                  </a:lnTo>
                  <a:lnTo>
                    <a:pt x="63" y="78"/>
                  </a:lnTo>
                  <a:lnTo>
                    <a:pt x="79" y="81"/>
                  </a:lnTo>
                  <a:lnTo>
                    <a:pt x="92" y="79"/>
                  </a:lnTo>
                  <a:lnTo>
                    <a:pt x="100" y="81"/>
                  </a:lnTo>
                  <a:lnTo>
                    <a:pt x="106" y="83"/>
                  </a:lnTo>
                  <a:lnTo>
                    <a:pt x="108" y="88"/>
                  </a:lnTo>
                  <a:lnTo>
                    <a:pt x="110" y="96"/>
                  </a:lnTo>
                  <a:lnTo>
                    <a:pt x="110" y="103"/>
                  </a:lnTo>
                  <a:lnTo>
                    <a:pt x="106" y="106"/>
                  </a:lnTo>
                  <a:lnTo>
                    <a:pt x="101" y="111"/>
                  </a:lnTo>
                  <a:lnTo>
                    <a:pt x="89" y="115"/>
                  </a:lnTo>
                  <a:lnTo>
                    <a:pt x="80" y="116"/>
                  </a:lnTo>
                  <a:lnTo>
                    <a:pt x="71" y="118"/>
                  </a:lnTo>
                  <a:lnTo>
                    <a:pt x="83" y="109"/>
                  </a:lnTo>
                  <a:lnTo>
                    <a:pt x="88" y="105"/>
                  </a:lnTo>
                  <a:lnTo>
                    <a:pt x="92" y="98"/>
                  </a:lnTo>
                  <a:lnTo>
                    <a:pt x="93" y="94"/>
                  </a:lnTo>
                  <a:lnTo>
                    <a:pt x="88" y="102"/>
                  </a:lnTo>
                  <a:lnTo>
                    <a:pt x="83" y="105"/>
                  </a:lnTo>
                  <a:lnTo>
                    <a:pt x="77" y="108"/>
                  </a:lnTo>
                  <a:lnTo>
                    <a:pt x="72" y="113"/>
                  </a:lnTo>
                  <a:lnTo>
                    <a:pt x="66" y="116"/>
                  </a:lnTo>
                  <a:lnTo>
                    <a:pt x="59" y="116"/>
                  </a:lnTo>
                  <a:lnTo>
                    <a:pt x="48" y="116"/>
                  </a:lnTo>
                  <a:lnTo>
                    <a:pt x="41" y="115"/>
                  </a:lnTo>
                  <a:lnTo>
                    <a:pt x="33" y="114"/>
                  </a:lnTo>
                  <a:lnTo>
                    <a:pt x="26" y="114"/>
                  </a:lnTo>
                  <a:lnTo>
                    <a:pt x="18" y="113"/>
                  </a:lnTo>
                  <a:lnTo>
                    <a:pt x="36" y="106"/>
                  </a:lnTo>
                  <a:lnTo>
                    <a:pt x="42" y="104"/>
                  </a:lnTo>
                  <a:lnTo>
                    <a:pt x="46" y="97"/>
                  </a:lnTo>
                  <a:lnTo>
                    <a:pt x="47" y="93"/>
                  </a:lnTo>
                  <a:lnTo>
                    <a:pt x="42" y="96"/>
                  </a:lnTo>
                  <a:lnTo>
                    <a:pt x="41" y="100"/>
                  </a:lnTo>
                  <a:lnTo>
                    <a:pt x="37" y="102"/>
                  </a:lnTo>
                  <a:lnTo>
                    <a:pt x="32" y="105"/>
                  </a:lnTo>
                  <a:lnTo>
                    <a:pt x="26" y="108"/>
                  </a:lnTo>
                  <a:lnTo>
                    <a:pt x="19" y="111"/>
                  </a:lnTo>
                  <a:lnTo>
                    <a:pt x="12" y="109"/>
                  </a:lnTo>
                  <a:lnTo>
                    <a:pt x="9" y="106"/>
                  </a:lnTo>
                  <a:lnTo>
                    <a:pt x="6" y="98"/>
                  </a:lnTo>
                  <a:lnTo>
                    <a:pt x="13" y="96"/>
                  </a:lnTo>
                  <a:lnTo>
                    <a:pt x="30" y="96"/>
                  </a:lnTo>
                  <a:lnTo>
                    <a:pt x="41" y="91"/>
                  </a:lnTo>
                  <a:lnTo>
                    <a:pt x="46" y="86"/>
                  </a:lnTo>
                  <a:lnTo>
                    <a:pt x="48" y="81"/>
                  </a:lnTo>
                  <a:lnTo>
                    <a:pt x="48" y="79"/>
                  </a:lnTo>
                  <a:lnTo>
                    <a:pt x="46" y="79"/>
                  </a:lnTo>
                  <a:lnTo>
                    <a:pt x="42" y="83"/>
                  </a:lnTo>
                  <a:lnTo>
                    <a:pt x="37" y="91"/>
                  </a:lnTo>
                  <a:lnTo>
                    <a:pt x="25" y="94"/>
                  </a:lnTo>
                  <a:lnTo>
                    <a:pt x="13" y="96"/>
                  </a:lnTo>
                  <a:lnTo>
                    <a:pt x="6" y="98"/>
                  </a:lnTo>
                  <a:lnTo>
                    <a:pt x="0" y="86"/>
                  </a:lnTo>
                  <a:lnTo>
                    <a:pt x="0" y="76"/>
                  </a:lnTo>
                  <a:lnTo>
                    <a:pt x="0" y="68"/>
                  </a:lnTo>
                  <a:lnTo>
                    <a:pt x="12" y="74"/>
                  </a:lnTo>
                  <a:lnTo>
                    <a:pt x="26" y="76"/>
                  </a:lnTo>
                  <a:lnTo>
                    <a:pt x="36" y="76"/>
                  </a:lnTo>
                  <a:lnTo>
                    <a:pt x="40" y="74"/>
                  </a:lnTo>
                  <a:lnTo>
                    <a:pt x="41" y="71"/>
                  </a:lnTo>
                  <a:lnTo>
                    <a:pt x="35" y="71"/>
                  </a:lnTo>
                  <a:lnTo>
                    <a:pt x="28" y="73"/>
                  </a:lnTo>
                  <a:lnTo>
                    <a:pt x="11" y="74"/>
                  </a:lnTo>
                  <a:lnTo>
                    <a:pt x="0" y="68"/>
                  </a:lnTo>
                  <a:lnTo>
                    <a:pt x="0" y="56"/>
                  </a:lnTo>
                  <a:lnTo>
                    <a:pt x="0" y="49"/>
                  </a:lnTo>
                  <a:lnTo>
                    <a:pt x="0" y="40"/>
                  </a:lnTo>
                  <a:lnTo>
                    <a:pt x="0" y="25"/>
                  </a:lnTo>
                  <a:lnTo>
                    <a:pt x="2" y="20"/>
                  </a:lnTo>
                  <a:lnTo>
                    <a:pt x="13" y="13"/>
                  </a:lnTo>
                  <a:lnTo>
                    <a:pt x="10" y="13"/>
                  </a:lnTo>
                  <a:lnTo>
                    <a:pt x="0" y="19"/>
                  </a:lnTo>
                  <a:lnTo>
                    <a:pt x="3" y="10"/>
                  </a:lnTo>
                  <a:lnTo>
                    <a:pt x="7" y="6"/>
                  </a:lnTo>
                  <a:lnTo>
                    <a:pt x="10" y="2"/>
                  </a:lnTo>
                  <a:lnTo>
                    <a:pt x="21" y="0"/>
                  </a:lnTo>
                </a:path>
              </a:pathLst>
            </a:custGeom>
            <a:solidFill>
              <a:srgbClr val="808080"/>
            </a:solidFill>
            <a:ln w="9525" cap="rnd">
              <a:noFill/>
              <a:round/>
              <a:headEnd type="none" w="sm" len="sm"/>
              <a:tailEnd type="none" w="sm" len="sm"/>
            </a:ln>
          </p:spPr>
          <p:txBody>
            <a:bodyPr/>
            <a:lstStyle/>
            <a:p>
              <a:endParaRPr lang="es-ES"/>
            </a:p>
          </p:txBody>
        </p:sp>
        <p:sp>
          <p:nvSpPr>
            <p:cNvPr id="85147" name="Freeform 701"/>
            <p:cNvSpPr>
              <a:spLocks/>
            </p:cNvSpPr>
            <p:nvPr/>
          </p:nvSpPr>
          <p:spPr bwMode="auto">
            <a:xfrm>
              <a:off x="470" y="3099"/>
              <a:ext cx="29" cy="26"/>
            </a:xfrm>
            <a:custGeom>
              <a:avLst/>
              <a:gdLst>
                <a:gd name="T0" fmla="*/ 28 w 29"/>
                <a:gd name="T1" fmla="*/ 0 h 26"/>
                <a:gd name="T2" fmla="*/ 28 w 29"/>
                <a:gd name="T3" fmla="*/ 0 h 26"/>
                <a:gd name="T4" fmla="*/ 23 w 29"/>
                <a:gd name="T5" fmla="*/ 7 h 26"/>
                <a:gd name="T6" fmla="*/ 19 w 29"/>
                <a:gd name="T7" fmla="*/ 8 h 26"/>
                <a:gd name="T8" fmla="*/ 12 w 29"/>
                <a:gd name="T9" fmla="*/ 13 h 26"/>
                <a:gd name="T10" fmla="*/ 9 w 29"/>
                <a:gd name="T11" fmla="*/ 15 h 26"/>
                <a:gd name="T12" fmla="*/ 1 w 29"/>
                <a:gd name="T13" fmla="*/ 22 h 26"/>
                <a:gd name="T14" fmla="*/ 10 w 29"/>
                <a:gd name="T15" fmla="*/ 19 h 26"/>
                <a:gd name="T16" fmla="*/ 17 w 29"/>
                <a:gd name="T17" fmla="*/ 15 h 26"/>
                <a:gd name="T18" fmla="*/ 26 w 29"/>
                <a:gd name="T19" fmla="*/ 15 h 26"/>
                <a:gd name="T20" fmla="*/ 25 w 29"/>
                <a:gd name="T21" fmla="*/ 19 h 26"/>
                <a:gd name="T22" fmla="*/ 12 w 29"/>
                <a:gd name="T23" fmla="*/ 21 h 26"/>
                <a:gd name="T24" fmla="*/ 5 w 29"/>
                <a:gd name="T25" fmla="*/ 25 h 26"/>
                <a:gd name="T26" fmla="*/ 1 w 29"/>
                <a:gd name="T27" fmla="*/ 25 h 26"/>
                <a:gd name="T28" fmla="*/ 0 w 29"/>
                <a:gd name="T29" fmla="*/ 23 h 26"/>
                <a:gd name="T30" fmla="*/ 0 w 29"/>
                <a:gd name="T31" fmla="*/ 20 h 26"/>
                <a:gd name="T32" fmla="*/ 1 w 29"/>
                <a:gd name="T33" fmla="*/ 17 h 26"/>
                <a:gd name="T34" fmla="*/ 4 w 29"/>
                <a:gd name="T35" fmla="*/ 14 h 26"/>
                <a:gd name="T36" fmla="*/ 9 w 29"/>
                <a:gd name="T37" fmla="*/ 10 h 26"/>
                <a:gd name="T38" fmla="*/ 13 w 29"/>
                <a:gd name="T39" fmla="*/ 4 h 26"/>
                <a:gd name="T40" fmla="*/ 19 w 29"/>
                <a:gd name="T41" fmla="*/ 0 h 26"/>
                <a:gd name="T42" fmla="*/ 24 w 29"/>
                <a:gd name="T43" fmla="*/ 0 h 26"/>
                <a:gd name="T44" fmla="*/ 28 w 29"/>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9"/>
                <a:gd name="T70" fmla="*/ 0 h 26"/>
                <a:gd name="T71" fmla="*/ 29 w 29"/>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9" h="26">
                  <a:moveTo>
                    <a:pt x="28" y="0"/>
                  </a:moveTo>
                  <a:lnTo>
                    <a:pt x="28" y="0"/>
                  </a:lnTo>
                  <a:lnTo>
                    <a:pt x="23" y="7"/>
                  </a:lnTo>
                  <a:lnTo>
                    <a:pt x="19" y="8"/>
                  </a:lnTo>
                  <a:lnTo>
                    <a:pt x="12" y="13"/>
                  </a:lnTo>
                  <a:lnTo>
                    <a:pt x="9" y="15"/>
                  </a:lnTo>
                  <a:lnTo>
                    <a:pt x="1" y="22"/>
                  </a:lnTo>
                  <a:lnTo>
                    <a:pt x="10" y="19"/>
                  </a:lnTo>
                  <a:lnTo>
                    <a:pt x="17" y="15"/>
                  </a:lnTo>
                  <a:lnTo>
                    <a:pt x="26" y="15"/>
                  </a:lnTo>
                  <a:lnTo>
                    <a:pt x="25" y="19"/>
                  </a:lnTo>
                  <a:lnTo>
                    <a:pt x="12" y="21"/>
                  </a:lnTo>
                  <a:lnTo>
                    <a:pt x="5" y="25"/>
                  </a:lnTo>
                  <a:lnTo>
                    <a:pt x="1" y="25"/>
                  </a:lnTo>
                  <a:lnTo>
                    <a:pt x="0" y="23"/>
                  </a:lnTo>
                  <a:lnTo>
                    <a:pt x="0" y="20"/>
                  </a:lnTo>
                  <a:lnTo>
                    <a:pt x="1" y="17"/>
                  </a:lnTo>
                  <a:lnTo>
                    <a:pt x="4" y="14"/>
                  </a:lnTo>
                  <a:lnTo>
                    <a:pt x="9" y="10"/>
                  </a:lnTo>
                  <a:lnTo>
                    <a:pt x="13" y="4"/>
                  </a:lnTo>
                  <a:lnTo>
                    <a:pt x="19" y="0"/>
                  </a:lnTo>
                  <a:lnTo>
                    <a:pt x="24" y="0"/>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85148" name="Freeform 702"/>
            <p:cNvSpPr>
              <a:spLocks/>
            </p:cNvSpPr>
            <p:nvPr/>
          </p:nvSpPr>
          <p:spPr bwMode="auto">
            <a:xfrm>
              <a:off x="510" y="3079"/>
              <a:ext cx="27" cy="52"/>
            </a:xfrm>
            <a:custGeom>
              <a:avLst/>
              <a:gdLst>
                <a:gd name="T0" fmla="*/ 26 w 27"/>
                <a:gd name="T1" fmla="*/ 51 h 52"/>
                <a:gd name="T2" fmla="*/ 12 w 27"/>
                <a:gd name="T3" fmla="*/ 51 h 52"/>
                <a:gd name="T4" fmla="*/ 9 w 27"/>
                <a:gd name="T5" fmla="*/ 49 h 52"/>
                <a:gd name="T6" fmla="*/ 9 w 27"/>
                <a:gd name="T7" fmla="*/ 47 h 52"/>
                <a:gd name="T8" fmla="*/ 4 w 27"/>
                <a:gd name="T9" fmla="*/ 46 h 52"/>
                <a:gd name="T10" fmla="*/ 0 w 27"/>
                <a:gd name="T11" fmla="*/ 43 h 52"/>
                <a:gd name="T12" fmla="*/ 2 w 27"/>
                <a:gd name="T13" fmla="*/ 43 h 52"/>
                <a:gd name="T14" fmla="*/ 2 w 27"/>
                <a:gd name="T15" fmla="*/ 39 h 52"/>
                <a:gd name="T16" fmla="*/ 0 w 27"/>
                <a:gd name="T17" fmla="*/ 36 h 52"/>
                <a:gd name="T18" fmla="*/ 0 w 27"/>
                <a:gd name="T19" fmla="*/ 32 h 52"/>
                <a:gd name="T20" fmla="*/ 2 w 27"/>
                <a:gd name="T21" fmla="*/ 29 h 52"/>
                <a:gd name="T22" fmla="*/ 2 w 27"/>
                <a:gd name="T23" fmla="*/ 21 h 52"/>
                <a:gd name="T24" fmla="*/ 0 w 27"/>
                <a:gd name="T25" fmla="*/ 15 h 52"/>
                <a:gd name="T26" fmla="*/ 0 w 27"/>
                <a:gd name="T27" fmla="*/ 8 h 52"/>
                <a:gd name="T28" fmla="*/ 0 w 27"/>
                <a:gd name="T29" fmla="*/ 0 h 52"/>
                <a:gd name="T30" fmla="*/ 9 w 27"/>
                <a:gd name="T31" fmla="*/ 13 h 52"/>
                <a:gd name="T32" fmla="*/ 14 w 27"/>
                <a:gd name="T33" fmla="*/ 27 h 52"/>
                <a:gd name="T34" fmla="*/ 21 w 27"/>
                <a:gd name="T35" fmla="*/ 40 h 52"/>
                <a:gd name="T36" fmla="*/ 26 w 27"/>
                <a:gd name="T37" fmla="*/ 51 h 5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
                <a:gd name="T58" fmla="*/ 0 h 52"/>
                <a:gd name="T59" fmla="*/ 27 w 27"/>
                <a:gd name="T60" fmla="*/ 52 h 5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 h="52">
                  <a:moveTo>
                    <a:pt x="26" y="51"/>
                  </a:moveTo>
                  <a:lnTo>
                    <a:pt x="12" y="51"/>
                  </a:lnTo>
                  <a:lnTo>
                    <a:pt x="9" y="49"/>
                  </a:lnTo>
                  <a:lnTo>
                    <a:pt x="9" y="47"/>
                  </a:lnTo>
                  <a:lnTo>
                    <a:pt x="4" y="46"/>
                  </a:lnTo>
                  <a:lnTo>
                    <a:pt x="0" y="43"/>
                  </a:lnTo>
                  <a:lnTo>
                    <a:pt x="2" y="43"/>
                  </a:lnTo>
                  <a:lnTo>
                    <a:pt x="2" y="39"/>
                  </a:lnTo>
                  <a:lnTo>
                    <a:pt x="0" y="36"/>
                  </a:lnTo>
                  <a:lnTo>
                    <a:pt x="0" y="32"/>
                  </a:lnTo>
                  <a:lnTo>
                    <a:pt x="2" y="29"/>
                  </a:lnTo>
                  <a:lnTo>
                    <a:pt x="2" y="21"/>
                  </a:lnTo>
                  <a:lnTo>
                    <a:pt x="0" y="15"/>
                  </a:lnTo>
                  <a:lnTo>
                    <a:pt x="0" y="8"/>
                  </a:lnTo>
                  <a:lnTo>
                    <a:pt x="0" y="0"/>
                  </a:lnTo>
                  <a:lnTo>
                    <a:pt x="9" y="13"/>
                  </a:lnTo>
                  <a:lnTo>
                    <a:pt x="14" y="27"/>
                  </a:lnTo>
                  <a:lnTo>
                    <a:pt x="21" y="40"/>
                  </a:lnTo>
                  <a:lnTo>
                    <a:pt x="26" y="51"/>
                  </a:lnTo>
                </a:path>
              </a:pathLst>
            </a:custGeom>
            <a:solidFill>
              <a:srgbClr val="808080"/>
            </a:solidFill>
            <a:ln w="9525" cap="rnd">
              <a:noFill/>
              <a:round/>
              <a:headEnd type="none" w="sm" len="sm"/>
              <a:tailEnd type="none" w="sm" len="sm"/>
            </a:ln>
          </p:spPr>
          <p:txBody>
            <a:bodyPr/>
            <a:lstStyle/>
            <a:p>
              <a:endParaRPr lang="es-ES"/>
            </a:p>
          </p:txBody>
        </p:sp>
        <p:sp>
          <p:nvSpPr>
            <p:cNvPr id="85149" name="Freeform 703"/>
            <p:cNvSpPr>
              <a:spLocks/>
            </p:cNvSpPr>
            <p:nvPr/>
          </p:nvSpPr>
          <p:spPr bwMode="auto">
            <a:xfrm>
              <a:off x="472" y="3135"/>
              <a:ext cx="27" cy="27"/>
            </a:xfrm>
            <a:custGeom>
              <a:avLst/>
              <a:gdLst>
                <a:gd name="T0" fmla="*/ 3 w 27"/>
                <a:gd name="T1" fmla="*/ 11 h 27"/>
                <a:gd name="T2" fmla="*/ 10 w 27"/>
                <a:gd name="T3" fmla="*/ 2 h 27"/>
                <a:gd name="T4" fmla="*/ 14 w 27"/>
                <a:gd name="T5" fmla="*/ 0 h 27"/>
                <a:gd name="T6" fmla="*/ 22 w 27"/>
                <a:gd name="T7" fmla="*/ 0 h 27"/>
                <a:gd name="T8" fmla="*/ 26 w 27"/>
                <a:gd name="T9" fmla="*/ 2 h 27"/>
                <a:gd name="T10" fmla="*/ 24 w 27"/>
                <a:gd name="T11" fmla="*/ 7 h 27"/>
                <a:gd name="T12" fmla="*/ 21 w 27"/>
                <a:gd name="T13" fmla="*/ 16 h 27"/>
                <a:gd name="T14" fmla="*/ 14 w 27"/>
                <a:gd name="T15" fmla="*/ 20 h 27"/>
                <a:gd name="T16" fmla="*/ 6 w 27"/>
                <a:gd name="T17" fmla="*/ 26 h 27"/>
                <a:gd name="T18" fmla="*/ 0 w 27"/>
                <a:gd name="T19" fmla="*/ 26 h 27"/>
                <a:gd name="T20" fmla="*/ 3 w 27"/>
                <a:gd name="T21" fmla="*/ 11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7"/>
                <a:gd name="T35" fmla="*/ 27 w 27"/>
                <a:gd name="T36" fmla="*/ 27 h 2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7">
                  <a:moveTo>
                    <a:pt x="3" y="11"/>
                  </a:moveTo>
                  <a:lnTo>
                    <a:pt x="10" y="2"/>
                  </a:lnTo>
                  <a:lnTo>
                    <a:pt x="14" y="0"/>
                  </a:lnTo>
                  <a:lnTo>
                    <a:pt x="22" y="0"/>
                  </a:lnTo>
                  <a:lnTo>
                    <a:pt x="26" y="2"/>
                  </a:lnTo>
                  <a:lnTo>
                    <a:pt x="24" y="7"/>
                  </a:lnTo>
                  <a:lnTo>
                    <a:pt x="21" y="16"/>
                  </a:lnTo>
                  <a:lnTo>
                    <a:pt x="14" y="20"/>
                  </a:lnTo>
                  <a:lnTo>
                    <a:pt x="6" y="26"/>
                  </a:lnTo>
                  <a:lnTo>
                    <a:pt x="0" y="26"/>
                  </a:lnTo>
                  <a:lnTo>
                    <a:pt x="3" y="11"/>
                  </a:lnTo>
                </a:path>
              </a:pathLst>
            </a:custGeom>
            <a:solidFill>
              <a:srgbClr val="606060"/>
            </a:solidFill>
            <a:ln w="9525" cap="rnd">
              <a:noFill/>
              <a:round/>
              <a:headEnd type="none" w="sm" len="sm"/>
              <a:tailEnd type="none" w="sm" len="sm"/>
            </a:ln>
          </p:spPr>
          <p:txBody>
            <a:bodyPr/>
            <a:lstStyle/>
            <a:p>
              <a:endParaRPr lang="es-ES"/>
            </a:p>
          </p:txBody>
        </p:sp>
        <p:sp>
          <p:nvSpPr>
            <p:cNvPr id="85150" name="Freeform 704"/>
            <p:cNvSpPr>
              <a:spLocks/>
            </p:cNvSpPr>
            <p:nvPr/>
          </p:nvSpPr>
          <p:spPr bwMode="auto">
            <a:xfrm>
              <a:off x="478" y="3205"/>
              <a:ext cx="41" cy="25"/>
            </a:xfrm>
            <a:custGeom>
              <a:avLst/>
              <a:gdLst>
                <a:gd name="T0" fmla="*/ 33 w 41"/>
                <a:gd name="T1" fmla="*/ 0 h 25"/>
                <a:gd name="T2" fmla="*/ 36 w 41"/>
                <a:gd name="T3" fmla="*/ 12 h 25"/>
                <a:gd name="T4" fmla="*/ 20 w 41"/>
                <a:gd name="T5" fmla="*/ 17 h 25"/>
                <a:gd name="T6" fmla="*/ 2 w 41"/>
                <a:gd name="T7" fmla="*/ 20 h 25"/>
                <a:gd name="T8" fmla="*/ 0 w 41"/>
                <a:gd name="T9" fmla="*/ 8 h 25"/>
                <a:gd name="T10" fmla="*/ 0 w 41"/>
                <a:gd name="T11" fmla="*/ 21 h 25"/>
                <a:gd name="T12" fmla="*/ 16 w 41"/>
                <a:gd name="T13" fmla="*/ 24 h 25"/>
                <a:gd name="T14" fmla="*/ 40 w 41"/>
                <a:gd name="T15" fmla="*/ 14 h 25"/>
                <a:gd name="T16" fmla="*/ 33 w 41"/>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1"/>
                <a:gd name="T28" fmla="*/ 0 h 25"/>
                <a:gd name="T29" fmla="*/ 41 w 41"/>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1" h="25">
                  <a:moveTo>
                    <a:pt x="33" y="0"/>
                  </a:moveTo>
                  <a:lnTo>
                    <a:pt x="36" y="12"/>
                  </a:lnTo>
                  <a:lnTo>
                    <a:pt x="20" y="17"/>
                  </a:lnTo>
                  <a:lnTo>
                    <a:pt x="2" y="20"/>
                  </a:lnTo>
                  <a:lnTo>
                    <a:pt x="0" y="8"/>
                  </a:lnTo>
                  <a:lnTo>
                    <a:pt x="0" y="21"/>
                  </a:lnTo>
                  <a:lnTo>
                    <a:pt x="16" y="24"/>
                  </a:lnTo>
                  <a:lnTo>
                    <a:pt x="40" y="14"/>
                  </a:lnTo>
                  <a:lnTo>
                    <a:pt x="33" y="0"/>
                  </a:lnTo>
                </a:path>
              </a:pathLst>
            </a:custGeom>
            <a:solidFill>
              <a:srgbClr val="606060"/>
            </a:solidFill>
            <a:ln w="9525" cap="rnd">
              <a:noFill/>
              <a:round/>
              <a:headEnd type="none" w="sm" len="sm"/>
              <a:tailEnd type="none" w="sm" len="sm"/>
            </a:ln>
          </p:spPr>
          <p:txBody>
            <a:bodyPr/>
            <a:lstStyle/>
            <a:p>
              <a:endParaRPr lang="es-ES"/>
            </a:p>
          </p:txBody>
        </p:sp>
        <p:sp>
          <p:nvSpPr>
            <p:cNvPr id="85151" name="Freeform 705"/>
            <p:cNvSpPr>
              <a:spLocks/>
            </p:cNvSpPr>
            <p:nvPr/>
          </p:nvSpPr>
          <p:spPr bwMode="auto">
            <a:xfrm>
              <a:off x="378" y="3135"/>
              <a:ext cx="141" cy="156"/>
            </a:xfrm>
            <a:custGeom>
              <a:avLst/>
              <a:gdLst>
                <a:gd name="T0" fmla="*/ 76 w 141"/>
                <a:gd name="T1" fmla="*/ 21 h 156"/>
                <a:gd name="T2" fmla="*/ 51 w 141"/>
                <a:gd name="T3" fmla="*/ 21 h 156"/>
                <a:gd name="T4" fmla="*/ 35 w 141"/>
                <a:gd name="T5" fmla="*/ 15 h 156"/>
                <a:gd name="T6" fmla="*/ 31 w 141"/>
                <a:gd name="T7" fmla="*/ 10 h 156"/>
                <a:gd name="T8" fmla="*/ 31 w 141"/>
                <a:gd name="T9" fmla="*/ 6 h 156"/>
                <a:gd name="T10" fmla="*/ 27 w 141"/>
                <a:gd name="T11" fmla="*/ 1 h 156"/>
                <a:gd name="T12" fmla="*/ 12 w 141"/>
                <a:gd name="T13" fmla="*/ 0 h 156"/>
                <a:gd name="T14" fmla="*/ 0 w 141"/>
                <a:gd name="T15" fmla="*/ 0 h 156"/>
                <a:gd name="T16" fmla="*/ 14 w 141"/>
                <a:gd name="T17" fmla="*/ 119 h 156"/>
                <a:gd name="T18" fmla="*/ 27 w 141"/>
                <a:gd name="T19" fmla="*/ 131 h 156"/>
                <a:gd name="T20" fmla="*/ 41 w 141"/>
                <a:gd name="T21" fmla="*/ 140 h 156"/>
                <a:gd name="T22" fmla="*/ 61 w 141"/>
                <a:gd name="T23" fmla="*/ 150 h 156"/>
                <a:gd name="T24" fmla="*/ 86 w 141"/>
                <a:gd name="T25" fmla="*/ 152 h 156"/>
                <a:gd name="T26" fmla="*/ 117 w 141"/>
                <a:gd name="T27" fmla="*/ 155 h 156"/>
                <a:gd name="T28" fmla="*/ 133 w 141"/>
                <a:gd name="T29" fmla="*/ 151 h 156"/>
                <a:gd name="T30" fmla="*/ 140 w 141"/>
                <a:gd name="T31" fmla="*/ 142 h 156"/>
                <a:gd name="T32" fmla="*/ 137 w 141"/>
                <a:gd name="T33" fmla="*/ 131 h 156"/>
                <a:gd name="T34" fmla="*/ 125 w 141"/>
                <a:gd name="T35" fmla="*/ 98 h 156"/>
                <a:gd name="T36" fmla="*/ 114 w 141"/>
                <a:gd name="T37" fmla="*/ 65 h 156"/>
                <a:gd name="T38" fmla="*/ 109 w 141"/>
                <a:gd name="T39" fmla="*/ 41 h 156"/>
                <a:gd name="T40" fmla="*/ 109 w 141"/>
                <a:gd name="T41" fmla="*/ 33 h 156"/>
                <a:gd name="T42" fmla="*/ 100 w 141"/>
                <a:gd name="T43" fmla="*/ 24 h 156"/>
                <a:gd name="T44" fmla="*/ 92 w 141"/>
                <a:gd name="T45" fmla="*/ 21 h 156"/>
                <a:gd name="T46" fmla="*/ 76 w 141"/>
                <a:gd name="T47" fmla="*/ 21 h 15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1"/>
                <a:gd name="T73" fmla="*/ 0 h 156"/>
                <a:gd name="T74" fmla="*/ 141 w 141"/>
                <a:gd name="T75" fmla="*/ 156 h 15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1" h="156">
                  <a:moveTo>
                    <a:pt x="76" y="21"/>
                  </a:moveTo>
                  <a:lnTo>
                    <a:pt x="51" y="21"/>
                  </a:lnTo>
                  <a:lnTo>
                    <a:pt x="35" y="15"/>
                  </a:lnTo>
                  <a:lnTo>
                    <a:pt x="31" y="10"/>
                  </a:lnTo>
                  <a:lnTo>
                    <a:pt x="31" y="6"/>
                  </a:lnTo>
                  <a:lnTo>
                    <a:pt x="27" y="1"/>
                  </a:lnTo>
                  <a:lnTo>
                    <a:pt x="12" y="0"/>
                  </a:lnTo>
                  <a:lnTo>
                    <a:pt x="0" y="0"/>
                  </a:lnTo>
                  <a:lnTo>
                    <a:pt x="14" y="119"/>
                  </a:lnTo>
                  <a:lnTo>
                    <a:pt x="27" y="131"/>
                  </a:lnTo>
                  <a:lnTo>
                    <a:pt x="41" y="140"/>
                  </a:lnTo>
                  <a:lnTo>
                    <a:pt x="61" y="150"/>
                  </a:lnTo>
                  <a:lnTo>
                    <a:pt x="86" y="152"/>
                  </a:lnTo>
                  <a:lnTo>
                    <a:pt x="117" y="155"/>
                  </a:lnTo>
                  <a:lnTo>
                    <a:pt x="133" y="151"/>
                  </a:lnTo>
                  <a:lnTo>
                    <a:pt x="140" y="142"/>
                  </a:lnTo>
                  <a:lnTo>
                    <a:pt x="137" y="131"/>
                  </a:lnTo>
                  <a:lnTo>
                    <a:pt x="125" y="98"/>
                  </a:lnTo>
                  <a:lnTo>
                    <a:pt x="114" y="65"/>
                  </a:lnTo>
                  <a:lnTo>
                    <a:pt x="109" y="41"/>
                  </a:lnTo>
                  <a:lnTo>
                    <a:pt x="109" y="33"/>
                  </a:lnTo>
                  <a:lnTo>
                    <a:pt x="100" y="24"/>
                  </a:lnTo>
                  <a:lnTo>
                    <a:pt x="92" y="21"/>
                  </a:lnTo>
                  <a:lnTo>
                    <a:pt x="76" y="21"/>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85152" name="Freeform 706"/>
            <p:cNvSpPr>
              <a:spLocks/>
            </p:cNvSpPr>
            <p:nvPr/>
          </p:nvSpPr>
          <p:spPr bwMode="auto">
            <a:xfrm>
              <a:off x="387" y="3146"/>
              <a:ext cx="112" cy="135"/>
            </a:xfrm>
            <a:custGeom>
              <a:avLst/>
              <a:gdLst>
                <a:gd name="T0" fmla="*/ 70 w 112"/>
                <a:gd name="T1" fmla="*/ 24 h 135"/>
                <a:gd name="T2" fmla="*/ 50 w 112"/>
                <a:gd name="T3" fmla="*/ 23 h 135"/>
                <a:gd name="T4" fmla="*/ 29 w 112"/>
                <a:gd name="T5" fmla="*/ 21 h 135"/>
                <a:gd name="T6" fmla="*/ 16 w 112"/>
                <a:gd name="T7" fmla="*/ 15 h 135"/>
                <a:gd name="T8" fmla="*/ 8 w 112"/>
                <a:gd name="T9" fmla="*/ 11 h 135"/>
                <a:gd name="T10" fmla="*/ 0 w 112"/>
                <a:gd name="T11" fmla="*/ 0 h 135"/>
                <a:gd name="T12" fmla="*/ 12 w 112"/>
                <a:gd name="T13" fmla="*/ 101 h 135"/>
                <a:gd name="T14" fmla="*/ 21 w 112"/>
                <a:gd name="T15" fmla="*/ 111 h 135"/>
                <a:gd name="T16" fmla="*/ 32 w 112"/>
                <a:gd name="T17" fmla="*/ 120 h 135"/>
                <a:gd name="T18" fmla="*/ 45 w 112"/>
                <a:gd name="T19" fmla="*/ 125 h 135"/>
                <a:gd name="T20" fmla="*/ 57 w 112"/>
                <a:gd name="T21" fmla="*/ 129 h 135"/>
                <a:gd name="T22" fmla="*/ 70 w 112"/>
                <a:gd name="T23" fmla="*/ 131 h 135"/>
                <a:gd name="T24" fmla="*/ 84 w 112"/>
                <a:gd name="T25" fmla="*/ 134 h 135"/>
                <a:gd name="T26" fmla="*/ 100 w 112"/>
                <a:gd name="T27" fmla="*/ 134 h 135"/>
                <a:gd name="T28" fmla="*/ 106 w 112"/>
                <a:gd name="T29" fmla="*/ 131 h 135"/>
                <a:gd name="T30" fmla="*/ 111 w 112"/>
                <a:gd name="T31" fmla="*/ 125 h 135"/>
                <a:gd name="T32" fmla="*/ 108 w 112"/>
                <a:gd name="T33" fmla="*/ 119 h 135"/>
                <a:gd name="T34" fmla="*/ 99 w 112"/>
                <a:gd name="T35" fmla="*/ 99 h 135"/>
                <a:gd name="T36" fmla="*/ 81 w 112"/>
                <a:gd name="T37" fmla="*/ 39 h 135"/>
                <a:gd name="T38" fmla="*/ 80 w 112"/>
                <a:gd name="T39" fmla="*/ 30 h 135"/>
                <a:gd name="T40" fmla="*/ 70 w 112"/>
                <a:gd name="T41" fmla="*/ 24 h 13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135"/>
                <a:gd name="T65" fmla="*/ 112 w 112"/>
                <a:gd name="T66" fmla="*/ 135 h 13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135">
                  <a:moveTo>
                    <a:pt x="70" y="24"/>
                  </a:moveTo>
                  <a:lnTo>
                    <a:pt x="50" y="23"/>
                  </a:lnTo>
                  <a:lnTo>
                    <a:pt x="29" y="21"/>
                  </a:lnTo>
                  <a:lnTo>
                    <a:pt x="16" y="15"/>
                  </a:lnTo>
                  <a:lnTo>
                    <a:pt x="8" y="11"/>
                  </a:lnTo>
                  <a:lnTo>
                    <a:pt x="0" y="0"/>
                  </a:lnTo>
                  <a:lnTo>
                    <a:pt x="12" y="101"/>
                  </a:lnTo>
                  <a:lnTo>
                    <a:pt x="21" y="111"/>
                  </a:lnTo>
                  <a:lnTo>
                    <a:pt x="32" y="120"/>
                  </a:lnTo>
                  <a:lnTo>
                    <a:pt x="45" y="125"/>
                  </a:lnTo>
                  <a:lnTo>
                    <a:pt x="57" y="129"/>
                  </a:lnTo>
                  <a:lnTo>
                    <a:pt x="70" y="131"/>
                  </a:lnTo>
                  <a:lnTo>
                    <a:pt x="84" y="134"/>
                  </a:lnTo>
                  <a:lnTo>
                    <a:pt x="100" y="134"/>
                  </a:lnTo>
                  <a:lnTo>
                    <a:pt x="106" y="131"/>
                  </a:lnTo>
                  <a:lnTo>
                    <a:pt x="111" y="125"/>
                  </a:lnTo>
                  <a:lnTo>
                    <a:pt x="108" y="119"/>
                  </a:lnTo>
                  <a:lnTo>
                    <a:pt x="99" y="99"/>
                  </a:lnTo>
                  <a:lnTo>
                    <a:pt x="81" y="39"/>
                  </a:lnTo>
                  <a:lnTo>
                    <a:pt x="80" y="30"/>
                  </a:lnTo>
                  <a:lnTo>
                    <a:pt x="70" y="24"/>
                  </a:lnTo>
                </a:path>
              </a:pathLst>
            </a:custGeom>
            <a:solidFill>
              <a:srgbClr val="606060"/>
            </a:solidFill>
            <a:ln w="9525" cap="rnd">
              <a:noFill/>
              <a:round/>
              <a:headEnd type="none" w="sm" len="sm"/>
              <a:tailEnd type="none" w="sm" len="sm"/>
            </a:ln>
          </p:spPr>
          <p:txBody>
            <a:bodyPr/>
            <a:lstStyle/>
            <a:p>
              <a:endParaRPr lang="es-ES"/>
            </a:p>
          </p:txBody>
        </p:sp>
        <p:sp>
          <p:nvSpPr>
            <p:cNvPr id="85153" name="Freeform 707"/>
            <p:cNvSpPr>
              <a:spLocks/>
            </p:cNvSpPr>
            <p:nvPr/>
          </p:nvSpPr>
          <p:spPr bwMode="auto">
            <a:xfrm>
              <a:off x="666" y="3408"/>
              <a:ext cx="49" cy="104"/>
            </a:xfrm>
            <a:custGeom>
              <a:avLst/>
              <a:gdLst>
                <a:gd name="T0" fmla="*/ 45 w 49"/>
                <a:gd name="T1" fmla="*/ 0 h 104"/>
                <a:gd name="T2" fmla="*/ 40 w 49"/>
                <a:gd name="T3" fmla="*/ 19 h 104"/>
                <a:gd name="T4" fmla="*/ 35 w 49"/>
                <a:gd name="T5" fmla="*/ 34 h 104"/>
                <a:gd name="T6" fmla="*/ 28 w 49"/>
                <a:gd name="T7" fmla="*/ 51 h 104"/>
                <a:gd name="T8" fmla="*/ 25 w 49"/>
                <a:gd name="T9" fmla="*/ 60 h 104"/>
                <a:gd name="T10" fmla="*/ 24 w 49"/>
                <a:gd name="T11" fmla="*/ 68 h 104"/>
                <a:gd name="T12" fmla="*/ 24 w 49"/>
                <a:gd name="T13" fmla="*/ 74 h 104"/>
                <a:gd name="T14" fmla="*/ 32 w 49"/>
                <a:gd name="T15" fmla="*/ 82 h 104"/>
                <a:gd name="T16" fmla="*/ 48 w 49"/>
                <a:gd name="T17" fmla="*/ 93 h 104"/>
                <a:gd name="T18" fmla="*/ 35 w 49"/>
                <a:gd name="T19" fmla="*/ 103 h 104"/>
                <a:gd name="T20" fmla="*/ 19 w 49"/>
                <a:gd name="T21" fmla="*/ 94 h 104"/>
                <a:gd name="T22" fmla="*/ 6 w 49"/>
                <a:gd name="T23" fmla="*/ 88 h 104"/>
                <a:gd name="T24" fmla="*/ 0 w 49"/>
                <a:gd name="T25" fmla="*/ 83 h 104"/>
                <a:gd name="T26" fmla="*/ 0 w 49"/>
                <a:gd name="T27" fmla="*/ 74 h 104"/>
                <a:gd name="T28" fmla="*/ 3 w 49"/>
                <a:gd name="T29" fmla="*/ 69 h 104"/>
                <a:gd name="T30" fmla="*/ 6 w 49"/>
                <a:gd name="T31" fmla="*/ 60 h 104"/>
                <a:gd name="T32" fmla="*/ 8 w 49"/>
                <a:gd name="T33" fmla="*/ 49 h 104"/>
                <a:gd name="T34" fmla="*/ 8 w 49"/>
                <a:gd name="T35" fmla="*/ 37 h 104"/>
                <a:gd name="T36" fmla="*/ 6 w 49"/>
                <a:gd name="T37" fmla="*/ 26 h 104"/>
                <a:gd name="T38" fmla="*/ 6 w 49"/>
                <a:gd name="T39" fmla="*/ 17 h 104"/>
                <a:gd name="T40" fmla="*/ 6 w 49"/>
                <a:gd name="T41" fmla="*/ 1 h 104"/>
                <a:gd name="T42" fmla="*/ 45 w 49"/>
                <a:gd name="T43" fmla="*/ 0 h 1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104"/>
                <a:gd name="T68" fmla="*/ 49 w 49"/>
                <a:gd name="T69" fmla="*/ 104 h 1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104">
                  <a:moveTo>
                    <a:pt x="45" y="0"/>
                  </a:moveTo>
                  <a:lnTo>
                    <a:pt x="40" y="19"/>
                  </a:lnTo>
                  <a:lnTo>
                    <a:pt x="35" y="34"/>
                  </a:lnTo>
                  <a:lnTo>
                    <a:pt x="28" y="51"/>
                  </a:lnTo>
                  <a:lnTo>
                    <a:pt x="25" y="60"/>
                  </a:lnTo>
                  <a:lnTo>
                    <a:pt x="24" y="68"/>
                  </a:lnTo>
                  <a:lnTo>
                    <a:pt x="24" y="74"/>
                  </a:lnTo>
                  <a:lnTo>
                    <a:pt x="32" y="82"/>
                  </a:lnTo>
                  <a:lnTo>
                    <a:pt x="48" y="93"/>
                  </a:lnTo>
                  <a:lnTo>
                    <a:pt x="35" y="103"/>
                  </a:lnTo>
                  <a:lnTo>
                    <a:pt x="19" y="94"/>
                  </a:lnTo>
                  <a:lnTo>
                    <a:pt x="6" y="88"/>
                  </a:lnTo>
                  <a:lnTo>
                    <a:pt x="0" y="83"/>
                  </a:lnTo>
                  <a:lnTo>
                    <a:pt x="0" y="74"/>
                  </a:lnTo>
                  <a:lnTo>
                    <a:pt x="3" y="69"/>
                  </a:lnTo>
                  <a:lnTo>
                    <a:pt x="6" y="60"/>
                  </a:lnTo>
                  <a:lnTo>
                    <a:pt x="8" y="49"/>
                  </a:lnTo>
                  <a:lnTo>
                    <a:pt x="8" y="37"/>
                  </a:lnTo>
                  <a:lnTo>
                    <a:pt x="6" y="26"/>
                  </a:lnTo>
                  <a:lnTo>
                    <a:pt x="6" y="17"/>
                  </a:lnTo>
                  <a:lnTo>
                    <a:pt x="6" y="1"/>
                  </a:lnTo>
                  <a:lnTo>
                    <a:pt x="45"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5154" name="Freeform 708"/>
            <p:cNvSpPr>
              <a:spLocks/>
            </p:cNvSpPr>
            <p:nvPr/>
          </p:nvSpPr>
          <p:spPr bwMode="auto">
            <a:xfrm>
              <a:off x="662" y="3480"/>
              <a:ext cx="73" cy="39"/>
            </a:xfrm>
            <a:custGeom>
              <a:avLst/>
              <a:gdLst>
                <a:gd name="T0" fmla="*/ 50 w 73"/>
                <a:gd name="T1" fmla="*/ 20 h 39"/>
                <a:gd name="T2" fmla="*/ 42 w 73"/>
                <a:gd name="T3" fmla="*/ 24 h 39"/>
                <a:gd name="T4" fmla="*/ 32 w 73"/>
                <a:gd name="T5" fmla="*/ 21 h 39"/>
                <a:gd name="T6" fmla="*/ 19 w 73"/>
                <a:gd name="T7" fmla="*/ 17 h 39"/>
                <a:gd name="T8" fmla="*/ 10 w 73"/>
                <a:gd name="T9" fmla="*/ 9 h 39"/>
                <a:gd name="T10" fmla="*/ 5 w 73"/>
                <a:gd name="T11" fmla="*/ 0 h 39"/>
                <a:gd name="T12" fmla="*/ 1 w 73"/>
                <a:gd name="T13" fmla="*/ 1 h 39"/>
                <a:gd name="T14" fmla="*/ 0 w 73"/>
                <a:gd name="T15" fmla="*/ 10 h 39"/>
                <a:gd name="T16" fmla="*/ 0 w 73"/>
                <a:gd name="T17" fmla="*/ 15 h 39"/>
                <a:gd name="T18" fmla="*/ 10 w 73"/>
                <a:gd name="T19" fmla="*/ 19 h 39"/>
                <a:gd name="T20" fmla="*/ 22 w 73"/>
                <a:gd name="T21" fmla="*/ 24 h 39"/>
                <a:gd name="T22" fmla="*/ 36 w 73"/>
                <a:gd name="T23" fmla="*/ 34 h 39"/>
                <a:gd name="T24" fmla="*/ 50 w 73"/>
                <a:gd name="T25" fmla="*/ 38 h 39"/>
                <a:gd name="T26" fmla="*/ 60 w 73"/>
                <a:gd name="T27" fmla="*/ 36 h 39"/>
                <a:gd name="T28" fmla="*/ 64 w 73"/>
                <a:gd name="T29" fmla="*/ 35 h 39"/>
                <a:gd name="T30" fmla="*/ 72 w 73"/>
                <a:gd name="T31" fmla="*/ 31 h 39"/>
                <a:gd name="T32" fmla="*/ 69 w 73"/>
                <a:gd name="T33" fmla="*/ 28 h 39"/>
                <a:gd name="T34" fmla="*/ 67 w 73"/>
                <a:gd name="T35" fmla="*/ 27 h 39"/>
                <a:gd name="T36" fmla="*/ 50 w 73"/>
                <a:gd name="T37" fmla="*/ 20 h 3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9"/>
                <a:gd name="T59" fmla="*/ 73 w 73"/>
                <a:gd name="T60" fmla="*/ 39 h 3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9">
                  <a:moveTo>
                    <a:pt x="50" y="20"/>
                  </a:moveTo>
                  <a:lnTo>
                    <a:pt x="42" y="24"/>
                  </a:lnTo>
                  <a:lnTo>
                    <a:pt x="32" y="21"/>
                  </a:lnTo>
                  <a:lnTo>
                    <a:pt x="19" y="17"/>
                  </a:lnTo>
                  <a:lnTo>
                    <a:pt x="10" y="9"/>
                  </a:lnTo>
                  <a:lnTo>
                    <a:pt x="5" y="0"/>
                  </a:lnTo>
                  <a:lnTo>
                    <a:pt x="1" y="1"/>
                  </a:lnTo>
                  <a:lnTo>
                    <a:pt x="0" y="10"/>
                  </a:lnTo>
                  <a:lnTo>
                    <a:pt x="0" y="15"/>
                  </a:lnTo>
                  <a:lnTo>
                    <a:pt x="10" y="19"/>
                  </a:lnTo>
                  <a:lnTo>
                    <a:pt x="22" y="24"/>
                  </a:lnTo>
                  <a:lnTo>
                    <a:pt x="36" y="34"/>
                  </a:lnTo>
                  <a:lnTo>
                    <a:pt x="50" y="38"/>
                  </a:lnTo>
                  <a:lnTo>
                    <a:pt x="60" y="36"/>
                  </a:lnTo>
                  <a:lnTo>
                    <a:pt x="64" y="35"/>
                  </a:lnTo>
                  <a:lnTo>
                    <a:pt x="72" y="31"/>
                  </a:lnTo>
                  <a:lnTo>
                    <a:pt x="69" y="28"/>
                  </a:lnTo>
                  <a:lnTo>
                    <a:pt x="67" y="27"/>
                  </a:lnTo>
                  <a:lnTo>
                    <a:pt x="50"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155" name="Freeform 709"/>
            <p:cNvSpPr>
              <a:spLocks/>
            </p:cNvSpPr>
            <p:nvPr/>
          </p:nvSpPr>
          <p:spPr bwMode="auto">
            <a:xfrm>
              <a:off x="665" y="3496"/>
              <a:ext cx="27" cy="26"/>
            </a:xfrm>
            <a:custGeom>
              <a:avLst/>
              <a:gdLst>
                <a:gd name="T0" fmla="*/ 26 w 27"/>
                <a:gd name="T1" fmla="*/ 6 h 26"/>
                <a:gd name="T2" fmla="*/ 22 w 27"/>
                <a:gd name="T3" fmla="*/ 25 h 26"/>
                <a:gd name="T4" fmla="*/ 7 w 27"/>
                <a:gd name="T5" fmla="*/ 25 h 26"/>
                <a:gd name="T6" fmla="*/ 0 w 27"/>
                <a:gd name="T7" fmla="*/ 0 h 26"/>
                <a:gd name="T8" fmla="*/ 26 w 27"/>
                <a:gd name="T9" fmla="*/ 6 h 26"/>
                <a:gd name="T10" fmla="*/ 0 60000 65536"/>
                <a:gd name="T11" fmla="*/ 0 60000 65536"/>
                <a:gd name="T12" fmla="*/ 0 60000 65536"/>
                <a:gd name="T13" fmla="*/ 0 60000 65536"/>
                <a:gd name="T14" fmla="*/ 0 60000 65536"/>
                <a:gd name="T15" fmla="*/ 0 w 27"/>
                <a:gd name="T16" fmla="*/ 0 h 26"/>
                <a:gd name="T17" fmla="*/ 27 w 27"/>
                <a:gd name="T18" fmla="*/ 26 h 26"/>
              </a:gdLst>
              <a:ahLst/>
              <a:cxnLst>
                <a:cxn ang="T10">
                  <a:pos x="T0" y="T1"/>
                </a:cxn>
                <a:cxn ang="T11">
                  <a:pos x="T2" y="T3"/>
                </a:cxn>
                <a:cxn ang="T12">
                  <a:pos x="T4" y="T5"/>
                </a:cxn>
                <a:cxn ang="T13">
                  <a:pos x="T6" y="T7"/>
                </a:cxn>
                <a:cxn ang="T14">
                  <a:pos x="T8" y="T9"/>
                </a:cxn>
              </a:cxnLst>
              <a:rect l="T15" t="T16" r="T17" b="T18"/>
              <a:pathLst>
                <a:path w="27" h="26">
                  <a:moveTo>
                    <a:pt x="26" y="6"/>
                  </a:moveTo>
                  <a:lnTo>
                    <a:pt x="22" y="25"/>
                  </a:lnTo>
                  <a:lnTo>
                    <a:pt x="7" y="25"/>
                  </a:lnTo>
                  <a:lnTo>
                    <a:pt x="0" y="0"/>
                  </a:lnTo>
                  <a:lnTo>
                    <a:pt x="26"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156" name="Freeform 710"/>
            <p:cNvSpPr>
              <a:spLocks/>
            </p:cNvSpPr>
            <p:nvPr/>
          </p:nvSpPr>
          <p:spPr bwMode="auto">
            <a:xfrm>
              <a:off x="672" y="3419"/>
              <a:ext cx="46" cy="100"/>
            </a:xfrm>
            <a:custGeom>
              <a:avLst/>
              <a:gdLst>
                <a:gd name="T0" fmla="*/ 42 w 46"/>
                <a:gd name="T1" fmla="*/ 0 h 100"/>
                <a:gd name="T2" fmla="*/ 38 w 46"/>
                <a:gd name="T3" fmla="*/ 17 h 100"/>
                <a:gd name="T4" fmla="*/ 32 w 46"/>
                <a:gd name="T5" fmla="*/ 33 h 100"/>
                <a:gd name="T6" fmla="*/ 27 w 46"/>
                <a:gd name="T7" fmla="*/ 48 h 100"/>
                <a:gd name="T8" fmla="*/ 24 w 46"/>
                <a:gd name="T9" fmla="*/ 57 h 100"/>
                <a:gd name="T10" fmla="*/ 23 w 46"/>
                <a:gd name="T11" fmla="*/ 65 h 100"/>
                <a:gd name="T12" fmla="*/ 23 w 46"/>
                <a:gd name="T13" fmla="*/ 70 h 100"/>
                <a:gd name="T14" fmla="*/ 31 w 46"/>
                <a:gd name="T15" fmla="*/ 79 h 100"/>
                <a:gd name="T16" fmla="*/ 45 w 46"/>
                <a:gd name="T17" fmla="*/ 89 h 100"/>
                <a:gd name="T18" fmla="*/ 32 w 46"/>
                <a:gd name="T19" fmla="*/ 99 h 100"/>
                <a:gd name="T20" fmla="*/ 18 w 46"/>
                <a:gd name="T21" fmla="*/ 90 h 100"/>
                <a:gd name="T22" fmla="*/ 5 w 46"/>
                <a:gd name="T23" fmla="*/ 84 h 100"/>
                <a:gd name="T24" fmla="*/ 0 w 46"/>
                <a:gd name="T25" fmla="*/ 79 h 100"/>
                <a:gd name="T26" fmla="*/ 0 w 46"/>
                <a:gd name="T27" fmla="*/ 72 h 100"/>
                <a:gd name="T28" fmla="*/ 2 w 46"/>
                <a:gd name="T29" fmla="*/ 66 h 100"/>
                <a:gd name="T30" fmla="*/ 5 w 46"/>
                <a:gd name="T31" fmla="*/ 57 h 100"/>
                <a:gd name="T32" fmla="*/ 7 w 46"/>
                <a:gd name="T33" fmla="*/ 47 h 100"/>
                <a:gd name="T34" fmla="*/ 9 w 46"/>
                <a:gd name="T35" fmla="*/ 34 h 100"/>
                <a:gd name="T36" fmla="*/ 5 w 46"/>
                <a:gd name="T37" fmla="*/ 24 h 100"/>
                <a:gd name="T38" fmla="*/ 5 w 46"/>
                <a:gd name="T39" fmla="*/ 16 h 100"/>
                <a:gd name="T40" fmla="*/ 5 w 46"/>
                <a:gd name="T41" fmla="*/ 0 h 100"/>
                <a:gd name="T42" fmla="*/ 42 w 46"/>
                <a:gd name="T43" fmla="*/ 0 h 10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6"/>
                <a:gd name="T67" fmla="*/ 0 h 100"/>
                <a:gd name="T68" fmla="*/ 46 w 46"/>
                <a:gd name="T69" fmla="*/ 100 h 10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6" h="100">
                  <a:moveTo>
                    <a:pt x="42" y="0"/>
                  </a:moveTo>
                  <a:lnTo>
                    <a:pt x="38" y="17"/>
                  </a:lnTo>
                  <a:lnTo>
                    <a:pt x="32" y="33"/>
                  </a:lnTo>
                  <a:lnTo>
                    <a:pt x="27" y="48"/>
                  </a:lnTo>
                  <a:lnTo>
                    <a:pt x="24" y="57"/>
                  </a:lnTo>
                  <a:lnTo>
                    <a:pt x="23" y="65"/>
                  </a:lnTo>
                  <a:lnTo>
                    <a:pt x="23" y="70"/>
                  </a:lnTo>
                  <a:lnTo>
                    <a:pt x="31" y="79"/>
                  </a:lnTo>
                  <a:lnTo>
                    <a:pt x="45" y="89"/>
                  </a:lnTo>
                  <a:lnTo>
                    <a:pt x="32" y="99"/>
                  </a:lnTo>
                  <a:lnTo>
                    <a:pt x="18" y="90"/>
                  </a:lnTo>
                  <a:lnTo>
                    <a:pt x="5" y="84"/>
                  </a:lnTo>
                  <a:lnTo>
                    <a:pt x="0" y="79"/>
                  </a:lnTo>
                  <a:lnTo>
                    <a:pt x="0" y="72"/>
                  </a:lnTo>
                  <a:lnTo>
                    <a:pt x="2" y="66"/>
                  </a:lnTo>
                  <a:lnTo>
                    <a:pt x="5" y="57"/>
                  </a:lnTo>
                  <a:lnTo>
                    <a:pt x="7" y="47"/>
                  </a:lnTo>
                  <a:lnTo>
                    <a:pt x="9" y="34"/>
                  </a:lnTo>
                  <a:lnTo>
                    <a:pt x="5" y="24"/>
                  </a:lnTo>
                  <a:lnTo>
                    <a:pt x="5" y="16"/>
                  </a:lnTo>
                  <a:lnTo>
                    <a:pt x="5" y="0"/>
                  </a:lnTo>
                  <a:lnTo>
                    <a:pt x="42"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5157" name="Freeform 711"/>
            <p:cNvSpPr>
              <a:spLocks/>
            </p:cNvSpPr>
            <p:nvPr/>
          </p:nvSpPr>
          <p:spPr bwMode="auto">
            <a:xfrm>
              <a:off x="666" y="3488"/>
              <a:ext cx="73" cy="40"/>
            </a:xfrm>
            <a:custGeom>
              <a:avLst/>
              <a:gdLst>
                <a:gd name="T0" fmla="*/ 50 w 73"/>
                <a:gd name="T1" fmla="*/ 20 h 40"/>
                <a:gd name="T2" fmla="*/ 42 w 73"/>
                <a:gd name="T3" fmla="*/ 25 h 40"/>
                <a:gd name="T4" fmla="*/ 32 w 73"/>
                <a:gd name="T5" fmla="*/ 23 h 40"/>
                <a:gd name="T6" fmla="*/ 19 w 73"/>
                <a:gd name="T7" fmla="*/ 17 h 40"/>
                <a:gd name="T8" fmla="*/ 10 w 73"/>
                <a:gd name="T9" fmla="*/ 10 h 40"/>
                <a:gd name="T10" fmla="*/ 5 w 73"/>
                <a:gd name="T11" fmla="*/ 0 h 40"/>
                <a:gd name="T12" fmla="*/ 1 w 73"/>
                <a:gd name="T13" fmla="*/ 1 h 40"/>
                <a:gd name="T14" fmla="*/ 0 w 73"/>
                <a:gd name="T15" fmla="*/ 10 h 40"/>
                <a:gd name="T16" fmla="*/ 0 w 73"/>
                <a:gd name="T17" fmla="*/ 16 h 40"/>
                <a:gd name="T18" fmla="*/ 10 w 73"/>
                <a:gd name="T19" fmla="*/ 20 h 40"/>
                <a:gd name="T20" fmla="*/ 22 w 73"/>
                <a:gd name="T21" fmla="*/ 25 h 40"/>
                <a:gd name="T22" fmla="*/ 36 w 73"/>
                <a:gd name="T23" fmla="*/ 35 h 40"/>
                <a:gd name="T24" fmla="*/ 50 w 73"/>
                <a:gd name="T25" fmla="*/ 39 h 40"/>
                <a:gd name="T26" fmla="*/ 60 w 73"/>
                <a:gd name="T27" fmla="*/ 37 h 40"/>
                <a:gd name="T28" fmla="*/ 64 w 73"/>
                <a:gd name="T29" fmla="*/ 36 h 40"/>
                <a:gd name="T30" fmla="*/ 72 w 73"/>
                <a:gd name="T31" fmla="*/ 32 h 40"/>
                <a:gd name="T32" fmla="*/ 69 w 73"/>
                <a:gd name="T33" fmla="*/ 29 h 40"/>
                <a:gd name="T34" fmla="*/ 67 w 73"/>
                <a:gd name="T35" fmla="*/ 27 h 40"/>
                <a:gd name="T36" fmla="*/ 50 w 73"/>
                <a:gd name="T37" fmla="*/ 20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40"/>
                <a:gd name="T59" fmla="*/ 73 w 73"/>
                <a:gd name="T60" fmla="*/ 40 h 4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40">
                  <a:moveTo>
                    <a:pt x="50" y="20"/>
                  </a:moveTo>
                  <a:lnTo>
                    <a:pt x="42" y="25"/>
                  </a:lnTo>
                  <a:lnTo>
                    <a:pt x="32" y="23"/>
                  </a:lnTo>
                  <a:lnTo>
                    <a:pt x="19" y="17"/>
                  </a:lnTo>
                  <a:lnTo>
                    <a:pt x="10" y="10"/>
                  </a:lnTo>
                  <a:lnTo>
                    <a:pt x="5" y="0"/>
                  </a:lnTo>
                  <a:lnTo>
                    <a:pt x="1" y="1"/>
                  </a:lnTo>
                  <a:lnTo>
                    <a:pt x="0" y="10"/>
                  </a:lnTo>
                  <a:lnTo>
                    <a:pt x="0" y="16"/>
                  </a:lnTo>
                  <a:lnTo>
                    <a:pt x="10" y="20"/>
                  </a:lnTo>
                  <a:lnTo>
                    <a:pt x="22" y="25"/>
                  </a:lnTo>
                  <a:lnTo>
                    <a:pt x="36" y="35"/>
                  </a:lnTo>
                  <a:lnTo>
                    <a:pt x="50" y="39"/>
                  </a:lnTo>
                  <a:lnTo>
                    <a:pt x="60" y="37"/>
                  </a:lnTo>
                  <a:lnTo>
                    <a:pt x="64" y="36"/>
                  </a:lnTo>
                  <a:lnTo>
                    <a:pt x="72" y="32"/>
                  </a:lnTo>
                  <a:lnTo>
                    <a:pt x="69" y="29"/>
                  </a:lnTo>
                  <a:lnTo>
                    <a:pt x="67" y="27"/>
                  </a:lnTo>
                  <a:lnTo>
                    <a:pt x="50"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158" name="Freeform 712"/>
            <p:cNvSpPr>
              <a:spLocks/>
            </p:cNvSpPr>
            <p:nvPr/>
          </p:nvSpPr>
          <p:spPr bwMode="auto">
            <a:xfrm>
              <a:off x="670" y="3504"/>
              <a:ext cx="27" cy="26"/>
            </a:xfrm>
            <a:custGeom>
              <a:avLst/>
              <a:gdLst>
                <a:gd name="T0" fmla="*/ 26 w 27"/>
                <a:gd name="T1" fmla="*/ 6 h 26"/>
                <a:gd name="T2" fmla="*/ 22 w 27"/>
                <a:gd name="T3" fmla="*/ 25 h 26"/>
                <a:gd name="T4" fmla="*/ 9 w 27"/>
                <a:gd name="T5" fmla="*/ 25 h 26"/>
                <a:gd name="T6" fmla="*/ 0 w 27"/>
                <a:gd name="T7" fmla="*/ 0 h 26"/>
                <a:gd name="T8" fmla="*/ 26 w 27"/>
                <a:gd name="T9" fmla="*/ 6 h 26"/>
                <a:gd name="T10" fmla="*/ 0 60000 65536"/>
                <a:gd name="T11" fmla="*/ 0 60000 65536"/>
                <a:gd name="T12" fmla="*/ 0 60000 65536"/>
                <a:gd name="T13" fmla="*/ 0 60000 65536"/>
                <a:gd name="T14" fmla="*/ 0 60000 65536"/>
                <a:gd name="T15" fmla="*/ 0 w 27"/>
                <a:gd name="T16" fmla="*/ 0 h 26"/>
                <a:gd name="T17" fmla="*/ 27 w 27"/>
                <a:gd name="T18" fmla="*/ 26 h 26"/>
              </a:gdLst>
              <a:ahLst/>
              <a:cxnLst>
                <a:cxn ang="T10">
                  <a:pos x="T0" y="T1"/>
                </a:cxn>
                <a:cxn ang="T11">
                  <a:pos x="T2" y="T3"/>
                </a:cxn>
                <a:cxn ang="T12">
                  <a:pos x="T4" y="T5"/>
                </a:cxn>
                <a:cxn ang="T13">
                  <a:pos x="T6" y="T7"/>
                </a:cxn>
                <a:cxn ang="T14">
                  <a:pos x="T8" y="T9"/>
                </a:cxn>
              </a:cxnLst>
              <a:rect l="T15" t="T16" r="T17" b="T18"/>
              <a:pathLst>
                <a:path w="27" h="26">
                  <a:moveTo>
                    <a:pt x="26" y="6"/>
                  </a:moveTo>
                  <a:lnTo>
                    <a:pt x="22" y="25"/>
                  </a:lnTo>
                  <a:lnTo>
                    <a:pt x="9" y="25"/>
                  </a:lnTo>
                  <a:lnTo>
                    <a:pt x="0" y="0"/>
                  </a:lnTo>
                  <a:lnTo>
                    <a:pt x="26"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159" name="Oval 713"/>
            <p:cNvSpPr>
              <a:spLocks noChangeArrowheads="1"/>
            </p:cNvSpPr>
            <p:nvPr/>
          </p:nvSpPr>
          <p:spPr bwMode="auto">
            <a:xfrm>
              <a:off x="519" y="3470"/>
              <a:ext cx="107" cy="46"/>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85160" name="Rectangle 714"/>
            <p:cNvSpPr>
              <a:spLocks noChangeArrowheads="1"/>
            </p:cNvSpPr>
            <p:nvPr/>
          </p:nvSpPr>
          <p:spPr bwMode="auto">
            <a:xfrm>
              <a:off x="564" y="3405"/>
              <a:ext cx="18" cy="79"/>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85161" name="Freeform 715"/>
            <p:cNvSpPr>
              <a:spLocks/>
            </p:cNvSpPr>
            <p:nvPr/>
          </p:nvSpPr>
          <p:spPr bwMode="auto">
            <a:xfrm>
              <a:off x="481" y="3343"/>
              <a:ext cx="190" cy="64"/>
            </a:xfrm>
            <a:custGeom>
              <a:avLst/>
              <a:gdLst>
                <a:gd name="T0" fmla="*/ 189 w 190"/>
                <a:gd name="T1" fmla="*/ 32 h 64"/>
                <a:gd name="T2" fmla="*/ 187 w 190"/>
                <a:gd name="T3" fmla="*/ 52 h 64"/>
                <a:gd name="T4" fmla="*/ 124 w 190"/>
                <a:gd name="T5" fmla="*/ 63 h 64"/>
                <a:gd name="T6" fmla="*/ 54 w 190"/>
                <a:gd name="T7" fmla="*/ 63 h 64"/>
                <a:gd name="T8" fmla="*/ 1 w 190"/>
                <a:gd name="T9" fmla="*/ 45 h 64"/>
                <a:gd name="T10" fmla="*/ 0 w 190"/>
                <a:gd name="T11" fmla="*/ 0 h 64"/>
                <a:gd name="T12" fmla="*/ 104 w 190"/>
                <a:gd name="T13" fmla="*/ 0 h 64"/>
                <a:gd name="T14" fmla="*/ 189 w 190"/>
                <a:gd name="T15" fmla="*/ 32 h 64"/>
                <a:gd name="T16" fmla="*/ 0 60000 65536"/>
                <a:gd name="T17" fmla="*/ 0 60000 65536"/>
                <a:gd name="T18" fmla="*/ 0 60000 65536"/>
                <a:gd name="T19" fmla="*/ 0 60000 65536"/>
                <a:gd name="T20" fmla="*/ 0 60000 65536"/>
                <a:gd name="T21" fmla="*/ 0 60000 65536"/>
                <a:gd name="T22" fmla="*/ 0 60000 65536"/>
                <a:gd name="T23" fmla="*/ 0 60000 65536"/>
                <a:gd name="T24" fmla="*/ 0 w 190"/>
                <a:gd name="T25" fmla="*/ 0 h 64"/>
                <a:gd name="T26" fmla="*/ 190 w 190"/>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0" h="64">
                  <a:moveTo>
                    <a:pt x="189" y="32"/>
                  </a:moveTo>
                  <a:lnTo>
                    <a:pt x="187" y="52"/>
                  </a:lnTo>
                  <a:lnTo>
                    <a:pt x="124" y="63"/>
                  </a:lnTo>
                  <a:lnTo>
                    <a:pt x="54" y="63"/>
                  </a:lnTo>
                  <a:lnTo>
                    <a:pt x="1" y="45"/>
                  </a:lnTo>
                  <a:lnTo>
                    <a:pt x="0" y="0"/>
                  </a:lnTo>
                  <a:lnTo>
                    <a:pt x="104" y="0"/>
                  </a:lnTo>
                  <a:lnTo>
                    <a:pt x="189"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85162" name="Freeform 716"/>
            <p:cNvSpPr>
              <a:spLocks/>
            </p:cNvSpPr>
            <p:nvPr/>
          </p:nvSpPr>
          <p:spPr bwMode="auto">
            <a:xfrm>
              <a:off x="491" y="3368"/>
              <a:ext cx="176" cy="31"/>
            </a:xfrm>
            <a:custGeom>
              <a:avLst/>
              <a:gdLst>
                <a:gd name="T0" fmla="*/ 175 w 176"/>
                <a:gd name="T1" fmla="*/ 9 h 31"/>
                <a:gd name="T2" fmla="*/ 173 w 176"/>
                <a:gd name="T3" fmla="*/ 21 h 31"/>
                <a:gd name="T4" fmla="*/ 118 w 176"/>
                <a:gd name="T5" fmla="*/ 30 h 31"/>
                <a:gd name="T6" fmla="*/ 46 w 176"/>
                <a:gd name="T7" fmla="*/ 30 h 31"/>
                <a:gd name="T8" fmla="*/ 0 w 176"/>
                <a:gd name="T9" fmla="*/ 15 h 31"/>
                <a:gd name="T10" fmla="*/ 0 w 176"/>
                <a:gd name="T11" fmla="*/ 0 h 31"/>
                <a:gd name="T12" fmla="*/ 44 w 176"/>
                <a:gd name="T13" fmla="*/ 15 h 31"/>
                <a:gd name="T14" fmla="*/ 117 w 176"/>
                <a:gd name="T15" fmla="*/ 16 h 31"/>
                <a:gd name="T16" fmla="*/ 175 w 176"/>
                <a:gd name="T17" fmla="*/ 9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6"/>
                <a:gd name="T28" fmla="*/ 0 h 31"/>
                <a:gd name="T29" fmla="*/ 176 w 176"/>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6" h="31">
                  <a:moveTo>
                    <a:pt x="175" y="9"/>
                  </a:moveTo>
                  <a:lnTo>
                    <a:pt x="173" y="21"/>
                  </a:lnTo>
                  <a:lnTo>
                    <a:pt x="118" y="30"/>
                  </a:lnTo>
                  <a:lnTo>
                    <a:pt x="46" y="30"/>
                  </a:lnTo>
                  <a:lnTo>
                    <a:pt x="0" y="15"/>
                  </a:lnTo>
                  <a:lnTo>
                    <a:pt x="0" y="0"/>
                  </a:lnTo>
                  <a:lnTo>
                    <a:pt x="44" y="15"/>
                  </a:lnTo>
                  <a:lnTo>
                    <a:pt x="117" y="16"/>
                  </a:lnTo>
                  <a:lnTo>
                    <a:pt x="175" y="9"/>
                  </a:lnTo>
                </a:path>
              </a:pathLst>
            </a:custGeom>
            <a:solidFill>
              <a:srgbClr val="606060"/>
            </a:solidFill>
            <a:ln w="9525" cap="rnd">
              <a:noFill/>
              <a:round/>
              <a:headEnd type="none" w="sm" len="sm"/>
              <a:tailEnd type="none" w="sm" len="sm"/>
            </a:ln>
          </p:spPr>
          <p:txBody>
            <a:bodyPr/>
            <a:lstStyle/>
            <a:p>
              <a:endParaRPr lang="es-ES"/>
            </a:p>
          </p:txBody>
        </p:sp>
        <p:sp>
          <p:nvSpPr>
            <p:cNvPr id="85163" name="Freeform 717"/>
            <p:cNvSpPr>
              <a:spLocks/>
            </p:cNvSpPr>
            <p:nvPr/>
          </p:nvSpPr>
          <p:spPr bwMode="auto">
            <a:xfrm>
              <a:off x="527" y="3044"/>
              <a:ext cx="82" cy="95"/>
            </a:xfrm>
            <a:custGeom>
              <a:avLst/>
              <a:gdLst>
                <a:gd name="T0" fmla="*/ 54 w 82"/>
                <a:gd name="T1" fmla="*/ 1 h 95"/>
                <a:gd name="T2" fmla="*/ 66 w 82"/>
                <a:gd name="T3" fmla="*/ 6 h 95"/>
                <a:gd name="T4" fmla="*/ 70 w 82"/>
                <a:gd name="T5" fmla="*/ 13 h 95"/>
                <a:gd name="T6" fmla="*/ 73 w 82"/>
                <a:gd name="T7" fmla="*/ 23 h 95"/>
                <a:gd name="T8" fmla="*/ 73 w 82"/>
                <a:gd name="T9" fmla="*/ 29 h 95"/>
                <a:gd name="T10" fmla="*/ 73 w 82"/>
                <a:gd name="T11" fmla="*/ 31 h 95"/>
                <a:gd name="T12" fmla="*/ 71 w 82"/>
                <a:gd name="T13" fmla="*/ 35 h 95"/>
                <a:gd name="T14" fmla="*/ 73 w 82"/>
                <a:gd name="T15" fmla="*/ 40 h 95"/>
                <a:gd name="T16" fmla="*/ 77 w 82"/>
                <a:gd name="T17" fmla="*/ 47 h 95"/>
                <a:gd name="T18" fmla="*/ 78 w 82"/>
                <a:gd name="T19" fmla="*/ 48 h 95"/>
                <a:gd name="T20" fmla="*/ 79 w 82"/>
                <a:gd name="T21" fmla="*/ 51 h 95"/>
                <a:gd name="T22" fmla="*/ 81 w 82"/>
                <a:gd name="T23" fmla="*/ 51 h 95"/>
                <a:gd name="T24" fmla="*/ 81 w 82"/>
                <a:gd name="T25" fmla="*/ 53 h 95"/>
                <a:gd name="T26" fmla="*/ 81 w 82"/>
                <a:gd name="T27" fmla="*/ 55 h 95"/>
                <a:gd name="T28" fmla="*/ 79 w 82"/>
                <a:gd name="T29" fmla="*/ 55 h 95"/>
                <a:gd name="T30" fmla="*/ 76 w 82"/>
                <a:gd name="T31" fmla="*/ 55 h 95"/>
                <a:gd name="T32" fmla="*/ 73 w 82"/>
                <a:gd name="T33" fmla="*/ 55 h 95"/>
                <a:gd name="T34" fmla="*/ 73 w 82"/>
                <a:gd name="T35" fmla="*/ 60 h 95"/>
                <a:gd name="T36" fmla="*/ 73 w 82"/>
                <a:gd name="T37" fmla="*/ 62 h 95"/>
                <a:gd name="T38" fmla="*/ 76 w 82"/>
                <a:gd name="T39" fmla="*/ 63 h 95"/>
                <a:gd name="T40" fmla="*/ 73 w 82"/>
                <a:gd name="T41" fmla="*/ 66 h 95"/>
                <a:gd name="T42" fmla="*/ 73 w 82"/>
                <a:gd name="T43" fmla="*/ 69 h 95"/>
                <a:gd name="T44" fmla="*/ 73 w 82"/>
                <a:gd name="T45" fmla="*/ 70 h 95"/>
                <a:gd name="T46" fmla="*/ 73 w 82"/>
                <a:gd name="T47" fmla="*/ 71 h 95"/>
                <a:gd name="T48" fmla="*/ 71 w 82"/>
                <a:gd name="T49" fmla="*/ 71 h 95"/>
                <a:gd name="T50" fmla="*/ 70 w 82"/>
                <a:gd name="T51" fmla="*/ 74 h 95"/>
                <a:gd name="T52" fmla="*/ 70 w 82"/>
                <a:gd name="T53" fmla="*/ 77 h 95"/>
                <a:gd name="T54" fmla="*/ 70 w 82"/>
                <a:gd name="T55" fmla="*/ 79 h 95"/>
                <a:gd name="T56" fmla="*/ 69 w 82"/>
                <a:gd name="T57" fmla="*/ 80 h 95"/>
                <a:gd name="T58" fmla="*/ 67 w 82"/>
                <a:gd name="T59" fmla="*/ 82 h 95"/>
                <a:gd name="T60" fmla="*/ 65 w 82"/>
                <a:gd name="T61" fmla="*/ 82 h 95"/>
                <a:gd name="T62" fmla="*/ 62 w 82"/>
                <a:gd name="T63" fmla="*/ 82 h 95"/>
                <a:gd name="T64" fmla="*/ 57 w 82"/>
                <a:gd name="T65" fmla="*/ 82 h 95"/>
                <a:gd name="T66" fmla="*/ 51 w 82"/>
                <a:gd name="T67" fmla="*/ 82 h 95"/>
                <a:gd name="T68" fmla="*/ 42 w 82"/>
                <a:gd name="T69" fmla="*/ 94 h 95"/>
                <a:gd name="T70" fmla="*/ 9 w 82"/>
                <a:gd name="T71" fmla="*/ 79 h 95"/>
                <a:gd name="T72" fmla="*/ 12 w 82"/>
                <a:gd name="T73" fmla="*/ 73 h 95"/>
                <a:gd name="T74" fmla="*/ 15 w 82"/>
                <a:gd name="T75" fmla="*/ 70 h 95"/>
                <a:gd name="T76" fmla="*/ 15 w 82"/>
                <a:gd name="T77" fmla="*/ 62 h 95"/>
                <a:gd name="T78" fmla="*/ 0 w 82"/>
                <a:gd name="T79" fmla="*/ 48 h 95"/>
                <a:gd name="T80" fmla="*/ 0 w 82"/>
                <a:gd name="T81" fmla="*/ 17 h 95"/>
                <a:gd name="T82" fmla="*/ 7 w 82"/>
                <a:gd name="T83" fmla="*/ 8 h 95"/>
                <a:gd name="T84" fmla="*/ 18 w 82"/>
                <a:gd name="T85" fmla="*/ 3 h 95"/>
                <a:gd name="T86" fmla="*/ 28 w 82"/>
                <a:gd name="T87" fmla="*/ 0 h 95"/>
                <a:gd name="T88" fmla="*/ 42 w 82"/>
                <a:gd name="T89" fmla="*/ 0 h 95"/>
                <a:gd name="T90" fmla="*/ 54 w 82"/>
                <a:gd name="T91" fmla="*/ 1 h 9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2"/>
                <a:gd name="T139" fmla="*/ 0 h 95"/>
                <a:gd name="T140" fmla="*/ 82 w 82"/>
                <a:gd name="T141" fmla="*/ 95 h 9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2" h="95">
                  <a:moveTo>
                    <a:pt x="54" y="1"/>
                  </a:moveTo>
                  <a:lnTo>
                    <a:pt x="66" y="6"/>
                  </a:lnTo>
                  <a:lnTo>
                    <a:pt x="70" y="13"/>
                  </a:lnTo>
                  <a:lnTo>
                    <a:pt x="73" y="23"/>
                  </a:lnTo>
                  <a:lnTo>
                    <a:pt x="73" y="29"/>
                  </a:lnTo>
                  <a:lnTo>
                    <a:pt x="73" y="31"/>
                  </a:lnTo>
                  <a:lnTo>
                    <a:pt x="71" y="35"/>
                  </a:lnTo>
                  <a:lnTo>
                    <a:pt x="73" y="40"/>
                  </a:lnTo>
                  <a:lnTo>
                    <a:pt x="77" y="47"/>
                  </a:lnTo>
                  <a:lnTo>
                    <a:pt x="78" y="48"/>
                  </a:lnTo>
                  <a:lnTo>
                    <a:pt x="79" y="51"/>
                  </a:lnTo>
                  <a:lnTo>
                    <a:pt x="81" y="51"/>
                  </a:lnTo>
                  <a:lnTo>
                    <a:pt x="81" y="53"/>
                  </a:lnTo>
                  <a:lnTo>
                    <a:pt x="81" y="55"/>
                  </a:lnTo>
                  <a:lnTo>
                    <a:pt x="79" y="55"/>
                  </a:lnTo>
                  <a:lnTo>
                    <a:pt x="76" y="55"/>
                  </a:lnTo>
                  <a:lnTo>
                    <a:pt x="73" y="55"/>
                  </a:lnTo>
                  <a:lnTo>
                    <a:pt x="73" y="60"/>
                  </a:lnTo>
                  <a:lnTo>
                    <a:pt x="73" y="62"/>
                  </a:lnTo>
                  <a:lnTo>
                    <a:pt x="76" y="63"/>
                  </a:lnTo>
                  <a:lnTo>
                    <a:pt x="73" y="66"/>
                  </a:lnTo>
                  <a:lnTo>
                    <a:pt x="73" y="69"/>
                  </a:lnTo>
                  <a:lnTo>
                    <a:pt x="73" y="70"/>
                  </a:lnTo>
                  <a:lnTo>
                    <a:pt x="73" y="71"/>
                  </a:lnTo>
                  <a:lnTo>
                    <a:pt x="71" y="71"/>
                  </a:lnTo>
                  <a:lnTo>
                    <a:pt x="70" y="74"/>
                  </a:lnTo>
                  <a:lnTo>
                    <a:pt x="70" y="77"/>
                  </a:lnTo>
                  <a:lnTo>
                    <a:pt x="70" y="79"/>
                  </a:lnTo>
                  <a:lnTo>
                    <a:pt x="69" y="80"/>
                  </a:lnTo>
                  <a:lnTo>
                    <a:pt x="67" y="82"/>
                  </a:lnTo>
                  <a:lnTo>
                    <a:pt x="65" y="82"/>
                  </a:lnTo>
                  <a:lnTo>
                    <a:pt x="62" y="82"/>
                  </a:lnTo>
                  <a:lnTo>
                    <a:pt x="57" y="82"/>
                  </a:lnTo>
                  <a:lnTo>
                    <a:pt x="51" y="82"/>
                  </a:lnTo>
                  <a:lnTo>
                    <a:pt x="42" y="94"/>
                  </a:lnTo>
                  <a:lnTo>
                    <a:pt x="9" y="79"/>
                  </a:lnTo>
                  <a:lnTo>
                    <a:pt x="12" y="73"/>
                  </a:lnTo>
                  <a:lnTo>
                    <a:pt x="15" y="70"/>
                  </a:lnTo>
                  <a:lnTo>
                    <a:pt x="15" y="62"/>
                  </a:lnTo>
                  <a:lnTo>
                    <a:pt x="0" y="48"/>
                  </a:lnTo>
                  <a:lnTo>
                    <a:pt x="0" y="17"/>
                  </a:lnTo>
                  <a:lnTo>
                    <a:pt x="7" y="8"/>
                  </a:lnTo>
                  <a:lnTo>
                    <a:pt x="18" y="3"/>
                  </a:lnTo>
                  <a:lnTo>
                    <a:pt x="28" y="0"/>
                  </a:lnTo>
                  <a:lnTo>
                    <a:pt x="42" y="0"/>
                  </a:lnTo>
                  <a:lnTo>
                    <a:pt x="54" y="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5164" name="Freeform 718"/>
            <p:cNvSpPr>
              <a:spLocks/>
            </p:cNvSpPr>
            <p:nvPr/>
          </p:nvSpPr>
          <p:spPr bwMode="auto">
            <a:xfrm>
              <a:off x="583" y="3073"/>
              <a:ext cx="27" cy="1"/>
            </a:xfrm>
            <a:custGeom>
              <a:avLst/>
              <a:gdLst>
                <a:gd name="T0" fmla="*/ 26 w 27"/>
                <a:gd name="T1" fmla="*/ 0 h 1"/>
                <a:gd name="T2" fmla="*/ 21 w 27"/>
                <a:gd name="T3" fmla="*/ 0 h 1"/>
                <a:gd name="T4" fmla="*/ 18 w 27"/>
                <a:gd name="T5" fmla="*/ 0 h 1"/>
                <a:gd name="T6" fmla="*/ 12 w 27"/>
                <a:gd name="T7" fmla="*/ 0 h 1"/>
                <a:gd name="T8" fmla="*/ 2 w 27"/>
                <a:gd name="T9" fmla="*/ 0 h 1"/>
                <a:gd name="T10" fmla="*/ 0 w 27"/>
                <a:gd name="T11" fmla="*/ 0 h 1"/>
                <a:gd name="T12" fmla="*/ 6 w 27"/>
                <a:gd name="T13" fmla="*/ 0 h 1"/>
                <a:gd name="T14" fmla="*/ 10 w 27"/>
                <a:gd name="T15" fmla="*/ 0 h 1"/>
                <a:gd name="T16" fmla="*/ 13 w 27"/>
                <a:gd name="T17" fmla="*/ 0 h 1"/>
                <a:gd name="T18" fmla="*/ 18 w 27"/>
                <a:gd name="T19" fmla="*/ 0 h 1"/>
                <a:gd name="T20" fmla="*/ 21 w 27"/>
                <a:gd name="T21" fmla="*/ 0 h 1"/>
                <a:gd name="T22" fmla="*/ 26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26" y="0"/>
                  </a:moveTo>
                  <a:lnTo>
                    <a:pt x="21" y="0"/>
                  </a:lnTo>
                  <a:lnTo>
                    <a:pt x="18" y="0"/>
                  </a:lnTo>
                  <a:lnTo>
                    <a:pt x="12" y="0"/>
                  </a:lnTo>
                  <a:lnTo>
                    <a:pt x="2" y="0"/>
                  </a:lnTo>
                  <a:lnTo>
                    <a:pt x="0" y="0"/>
                  </a:lnTo>
                  <a:lnTo>
                    <a:pt x="6" y="0"/>
                  </a:lnTo>
                  <a:lnTo>
                    <a:pt x="10" y="0"/>
                  </a:lnTo>
                  <a:lnTo>
                    <a:pt x="13" y="0"/>
                  </a:lnTo>
                  <a:lnTo>
                    <a:pt x="18" y="0"/>
                  </a:lnTo>
                  <a:lnTo>
                    <a:pt x="21" y="0"/>
                  </a:lnTo>
                  <a:lnTo>
                    <a:pt x="26" y="0"/>
                  </a:lnTo>
                </a:path>
              </a:pathLst>
            </a:custGeom>
            <a:solidFill>
              <a:srgbClr val="201000"/>
            </a:solidFill>
            <a:ln w="9525" cap="rnd">
              <a:noFill/>
              <a:round/>
              <a:headEnd type="none" w="sm" len="sm"/>
              <a:tailEnd type="none" w="sm" len="sm"/>
            </a:ln>
          </p:spPr>
          <p:txBody>
            <a:bodyPr/>
            <a:lstStyle/>
            <a:p>
              <a:endParaRPr lang="es-ES"/>
            </a:p>
          </p:txBody>
        </p:sp>
        <p:sp>
          <p:nvSpPr>
            <p:cNvPr id="85165" name="Freeform 719"/>
            <p:cNvSpPr>
              <a:spLocks/>
            </p:cNvSpPr>
            <p:nvPr/>
          </p:nvSpPr>
          <p:spPr bwMode="auto">
            <a:xfrm>
              <a:off x="604" y="3095"/>
              <a:ext cx="1" cy="26"/>
            </a:xfrm>
            <a:custGeom>
              <a:avLst/>
              <a:gdLst>
                <a:gd name="T0" fmla="*/ 0 w 1"/>
                <a:gd name="T1" fmla="*/ 0 h 26"/>
                <a:gd name="T2" fmla="*/ 0 w 1"/>
                <a:gd name="T3" fmla="*/ 25 h 26"/>
                <a:gd name="T4" fmla="*/ 0 w 1"/>
                <a:gd name="T5" fmla="*/ 0 h 26"/>
                <a:gd name="T6" fmla="*/ 0 60000 65536"/>
                <a:gd name="T7" fmla="*/ 0 60000 65536"/>
                <a:gd name="T8" fmla="*/ 0 60000 65536"/>
                <a:gd name="T9" fmla="*/ 0 w 1"/>
                <a:gd name="T10" fmla="*/ 0 h 26"/>
                <a:gd name="T11" fmla="*/ 1 w 1"/>
                <a:gd name="T12" fmla="*/ 26 h 26"/>
              </a:gdLst>
              <a:ahLst/>
              <a:cxnLst>
                <a:cxn ang="T6">
                  <a:pos x="T0" y="T1"/>
                </a:cxn>
                <a:cxn ang="T7">
                  <a:pos x="T2" y="T3"/>
                </a:cxn>
                <a:cxn ang="T8">
                  <a:pos x="T4" y="T5"/>
                </a:cxn>
              </a:cxnLst>
              <a:rect l="T9" t="T10" r="T11" b="T12"/>
              <a:pathLst>
                <a:path w="1" h="26">
                  <a:moveTo>
                    <a:pt x="0" y="0"/>
                  </a:moveTo>
                  <a:lnTo>
                    <a:pt x="0"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166" name="Freeform 720"/>
            <p:cNvSpPr>
              <a:spLocks/>
            </p:cNvSpPr>
            <p:nvPr/>
          </p:nvSpPr>
          <p:spPr bwMode="auto">
            <a:xfrm>
              <a:off x="553" y="3076"/>
              <a:ext cx="28" cy="26"/>
            </a:xfrm>
            <a:custGeom>
              <a:avLst/>
              <a:gdLst>
                <a:gd name="T0" fmla="*/ 27 w 28"/>
                <a:gd name="T1" fmla="*/ 5 h 26"/>
                <a:gd name="T2" fmla="*/ 22 w 28"/>
                <a:gd name="T3" fmla="*/ 0 h 26"/>
                <a:gd name="T4" fmla="*/ 15 w 28"/>
                <a:gd name="T5" fmla="*/ 0 h 26"/>
                <a:gd name="T6" fmla="*/ 5 w 28"/>
                <a:gd name="T7" fmla="*/ 0 h 26"/>
                <a:gd name="T8" fmla="*/ 2 w 28"/>
                <a:gd name="T9" fmla="*/ 2 h 26"/>
                <a:gd name="T10" fmla="*/ 2 w 28"/>
                <a:gd name="T11" fmla="*/ 6 h 26"/>
                <a:gd name="T12" fmla="*/ 2 w 28"/>
                <a:gd name="T13" fmla="*/ 10 h 26"/>
                <a:gd name="T14" fmla="*/ 2 w 28"/>
                <a:gd name="T15" fmla="*/ 11 h 26"/>
                <a:gd name="T16" fmla="*/ 2 w 28"/>
                <a:gd name="T17" fmla="*/ 14 h 26"/>
                <a:gd name="T18" fmla="*/ 2 w 28"/>
                <a:gd name="T19" fmla="*/ 18 h 26"/>
                <a:gd name="T20" fmla="*/ 9 w 28"/>
                <a:gd name="T21" fmla="*/ 22 h 26"/>
                <a:gd name="T22" fmla="*/ 12 w 28"/>
                <a:gd name="T23" fmla="*/ 22 h 26"/>
                <a:gd name="T24" fmla="*/ 18 w 28"/>
                <a:gd name="T25" fmla="*/ 22 h 26"/>
                <a:gd name="T26" fmla="*/ 12 w 28"/>
                <a:gd name="T27" fmla="*/ 25 h 26"/>
                <a:gd name="T28" fmla="*/ 5 w 28"/>
                <a:gd name="T29" fmla="*/ 22 h 26"/>
                <a:gd name="T30" fmla="*/ 2 w 28"/>
                <a:gd name="T31" fmla="*/ 18 h 26"/>
                <a:gd name="T32" fmla="*/ 2 w 28"/>
                <a:gd name="T33" fmla="*/ 13 h 26"/>
                <a:gd name="T34" fmla="*/ 0 w 28"/>
                <a:gd name="T35" fmla="*/ 8 h 26"/>
                <a:gd name="T36" fmla="*/ 0 w 28"/>
                <a:gd name="T37" fmla="*/ 6 h 26"/>
                <a:gd name="T38" fmla="*/ 2 w 28"/>
                <a:gd name="T39" fmla="*/ 1 h 26"/>
                <a:gd name="T40" fmla="*/ 2 w 28"/>
                <a:gd name="T41" fmla="*/ 0 h 26"/>
                <a:gd name="T42" fmla="*/ 12 w 28"/>
                <a:gd name="T43" fmla="*/ 0 h 26"/>
                <a:gd name="T44" fmla="*/ 22 w 28"/>
                <a:gd name="T45" fmla="*/ 0 h 26"/>
                <a:gd name="T46" fmla="*/ 27 w 28"/>
                <a:gd name="T47" fmla="*/ 0 h 26"/>
                <a:gd name="T48" fmla="*/ 27 w 28"/>
                <a:gd name="T49" fmla="*/ 5 h 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
                <a:gd name="T76" fmla="*/ 0 h 26"/>
                <a:gd name="T77" fmla="*/ 28 w 28"/>
                <a:gd name="T78" fmla="*/ 26 h 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 h="26">
                  <a:moveTo>
                    <a:pt x="27" y="5"/>
                  </a:moveTo>
                  <a:lnTo>
                    <a:pt x="22" y="0"/>
                  </a:lnTo>
                  <a:lnTo>
                    <a:pt x="15" y="0"/>
                  </a:lnTo>
                  <a:lnTo>
                    <a:pt x="5" y="0"/>
                  </a:lnTo>
                  <a:lnTo>
                    <a:pt x="2" y="2"/>
                  </a:lnTo>
                  <a:lnTo>
                    <a:pt x="2" y="6"/>
                  </a:lnTo>
                  <a:lnTo>
                    <a:pt x="2" y="10"/>
                  </a:lnTo>
                  <a:lnTo>
                    <a:pt x="2" y="11"/>
                  </a:lnTo>
                  <a:lnTo>
                    <a:pt x="2" y="14"/>
                  </a:lnTo>
                  <a:lnTo>
                    <a:pt x="2" y="18"/>
                  </a:lnTo>
                  <a:lnTo>
                    <a:pt x="9" y="22"/>
                  </a:lnTo>
                  <a:lnTo>
                    <a:pt x="12" y="22"/>
                  </a:lnTo>
                  <a:lnTo>
                    <a:pt x="18" y="22"/>
                  </a:lnTo>
                  <a:lnTo>
                    <a:pt x="12" y="25"/>
                  </a:lnTo>
                  <a:lnTo>
                    <a:pt x="5" y="22"/>
                  </a:lnTo>
                  <a:lnTo>
                    <a:pt x="2" y="18"/>
                  </a:lnTo>
                  <a:lnTo>
                    <a:pt x="2" y="13"/>
                  </a:lnTo>
                  <a:lnTo>
                    <a:pt x="0" y="8"/>
                  </a:lnTo>
                  <a:lnTo>
                    <a:pt x="0" y="6"/>
                  </a:lnTo>
                  <a:lnTo>
                    <a:pt x="2" y="1"/>
                  </a:lnTo>
                  <a:lnTo>
                    <a:pt x="2" y="0"/>
                  </a:lnTo>
                  <a:lnTo>
                    <a:pt x="12" y="0"/>
                  </a:lnTo>
                  <a:lnTo>
                    <a:pt x="22" y="0"/>
                  </a:lnTo>
                  <a:lnTo>
                    <a:pt x="27" y="0"/>
                  </a:lnTo>
                  <a:lnTo>
                    <a:pt x="27" y="5"/>
                  </a:lnTo>
                </a:path>
              </a:pathLst>
            </a:custGeom>
            <a:solidFill>
              <a:srgbClr val="402000"/>
            </a:solidFill>
            <a:ln w="9525" cap="rnd">
              <a:noFill/>
              <a:round/>
              <a:headEnd type="none" w="sm" len="sm"/>
              <a:tailEnd type="none" w="sm" len="sm"/>
            </a:ln>
          </p:spPr>
          <p:txBody>
            <a:bodyPr/>
            <a:lstStyle/>
            <a:p>
              <a:endParaRPr lang="es-ES"/>
            </a:p>
          </p:txBody>
        </p:sp>
        <p:sp>
          <p:nvSpPr>
            <p:cNvPr id="85167" name="Freeform 721"/>
            <p:cNvSpPr>
              <a:spLocks/>
            </p:cNvSpPr>
            <p:nvPr/>
          </p:nvSpPr>
          <p:spPr bwMode="auto">
            <a:xfrm>
              <a:off x="518" y="3037"/>
              <a:ext cx="87" cy="84"/>
            </a:xfrm>
            <a:custGeom>
              <a:avLst/>
              <a:gdLst>
                <a:gd name="T0" fmla="*/ 79 w 87"/>
                <a:gd name="T1" fmla="*/ 31 h 84"/>
                <a:gd name="T2" fmla="*/ 75 w 87"/>
                <a:gd name="T3" fmla="*/ 30 h 84"/>
                <a:gd name="T4" fmla="*/ 59 w 87"/>
                <a:gd name="T5" fmla="*/ 33 h 84"/>
                <a:gd name="T6" fmla="*/ 71 w 87"/>
                <a:gd name="T7" fmla="*/ 26 h 84"/>
                <a:gd name="T8" fmla="*/ 56 w 87"/>
                <a:gd name="T9" fmla="*/ 33 h 84"/>
                <a:gd name="T10" fmla="*/ 52 w 87"/>
                <a:gd name="T11" fmla="*/ 38 h 84"/>
                <a:gd name="T12" fmla="*/ 50 w 87"/>
                <a:gd name="T13" fmla="*/ 38 h 84"/>
                <a:gd name="T14" fmla="*/ 50 w 87"/>
                <a:gd name="T15" fmla="*/ 41 h 84"/>
                <a:gd name="T16" fmla="*/ 45 w 87"/>
                <a:gd name="T17" fmla="*/ 42 h 84"/>
                <a:gd name="T18" fmla="*/ 55 w 87"/>
                <a:gd name="T19" fmla="*/ 45 h 84"/>
                <a:gd name="T20" fmla="*/ 44 w 87"/>
                <a:gd name="T21" fmla="*/ 45 h 84"/>
                <a:gd name="T22" fmla="*/ 44 w 87"/>
                <a:gd name="T23" fmla="*/ 47 h 84"/>
                <a:gd name="T24" fmla="*/ 45 w 87"/>
                <a:gd name="T25" fmla="*/ 50 h 84"/>
                <a:gd name="T26" fmla="*/ 52 w 87"/>
                <a:gd name="T27" fmla="*/ 52 h 84"/>
                <a:gd name="T28" fmla="*/ 35 w 87"/>
                <a:gd name="T29" fmla="*/ 51 h 84"/>
                <a:gd name="T30" fmla="*/ 34 w 87"/>
                <a:gd name="T31" fmla="*/ 53 h 84"/>
                <a:gd name="T32" fmla="*/ 34 w 87"/>
                <a:gd name="T33" fmla="*/ 59 h 84"/>
                <a:gd name="T34" fmla="*/ 43 w 87"/>
                <a:gd name="T35" fmla="*/ 61 h 84"/>
                <a:gd name="T36" fmla="*/ 32 w 87"/>
                <a:gd name="T37" fmla="*/ 61 h 84"/>
                <a:gd name="T38" fmla="*/ 41 w 87"/>
                <a:gd name="T39" fmla="*/ 65 h 84"/>
                <a:gd name="T40" fmla="*/ 39 w 87"/>
                <a:gd name="T41" fmla="*/ 68 h 84"/>
                <a:gd name="T42" fmla="*/ 35 w 87"/>
                <a:gd name="T43" fmla="*/ 71 h 84"/>
                <a:gd name="T44" fmla="*/ 43 w 87"/>
                <a:gd name="T45" fmla="*/ 75 h 84"/>
                <a:gd name="T46" fmla="*/ 30 w 87"/>
                <a:gd name="T47" fmla="*/ 73 h 84"/>
                <a:gd name="T48" fmla="*/ 32 w 87"/>
                <a:gd name="T49" fmla="*/ 76 h 84"/>
                <a:gd name="T50" fmla="*/ 31 w 87"/>
                <a:gd name="T51" fmla="*/ 76 h 84"/>
                <a:gd name="T52" fmla="*/ 28 w 87"/>
                <a:gd name="T53" fmla="*/ 80 h 84"/>
                <a:gd name="T54" fmla="*/ 27 w 87"/>
                <a:gd name="T55" fmla="*/ 80 h 84"/>
                <a:gd name="T56" fmla="*/ 20 w 87"/>
                <a:gd name="T57" fmla="*/ 76 h 84"/>
                <a:gd name="T58" fmla="*/ 11 w 87"/>
                <a:gd name="T59" fmla="*/ 75 h 84"/>
                <a:gd name="T60" fmla="*/ 14 w 87"/>
                <a:gd name="T61" fmla="*/ 71 h 84"/>
                <a:gd name="T62" fmla="*/ 10 w 87"/>
                <a:gd name="T63" fmla="*/ 62 h 84"/>
                <a:gd name="T64" fmla="*/ 0 w 87"/>
                <a:gd name="T65" fmla="*/ 42 h 84"/>
                <a:gd name="T66" fmla="*/ 1 w 87"/>
                <a:gd name="T67" fmla="*/ 21 h 84"/>
                <a:gd name="T68" fmla="*/ 8 w 87"/>
                <a:gd name="T69" fmla="*/ 11 h 84"/>
                <a:gd name="T70" fmla="*/ 20 w 87"/>
                <a:gd name="T71" fmla="*/ 1 h 84"/>
                <a:gd name="T72" fmla="*/ 41 w 87"/>
                <a:gd name="T73" fmla="*/ 0 h 84"/>
                <a:gd name="T74" fmla="*/ 62 w 87"/>
                <a:gd name="T75" fmla="*/ 1 h 84"/>
                <a:gd name="T76" fmla="*/ 78 w 87"/>
                <a:gd name="T77" fmla="*/ 9 h 84"/>
                <a:gd name="T78" fmla="*/ 86 w 87"/>
                <a:gd name="T79" fmla="*/ 22 h 8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7"/>
                <a:gd name="T121" fmla="*/ 0 h 84"/>
                <a:gd name="T122" fmla="*/ 87 w 87"/>
                <a:gd name="T123" fmla="*/ 84 h 8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7" h="84">
                  <a:moveTo>
                    <a:pt x="86" y="22"/>
                  </a:moveTo>
                  <a:lnTo>
                    <a:pt x="79" y="31"/>
                  </a:lnTo>
                  <a:lnTo>
                    <a:pt x="71" y="34"/>
                  </a:lnTo>
                  <a:lnTo>
                    <a:pt x="75" y="30"/>
                  </a:lnTo>
                  <a:lnTo>
                    <a:pt x="67" y="31"/>
                  </a:lnTo>
                  <a:lnTo>
                    <a:pt x="59" y="33"/>
                  </a:lnTo>
                  <a:lnTo>
                    <a:pt x="67" y="30"/>
                  </a:lnTo>
                  <a:lnTo>
                    <a:pt x="71" y="26"/>
                  </a:lnTo>
                  <a:lnTo>
                    <a:pt x="61" y="31"/>
                  </a:lnTo>
                  <a:lnTo>
                    <a:pt x="56" y="33"/>
                  </a:lnTo>
                  <a:lnTo>
                    <a:pt x="49" y="34"/>
                  </a:lnTo>
                  <a:lnTo>
                    <a:pt x="52" y="38"/>
                  </a:lnTo>
                  <a:lnTo>
                    <a:pt x="55" y="38"/>
                  </a:lnTo>
                  <a:lnTo>
                    <a:pt x="50" y="38"/>
                  </a:lnTo>
                  <a:lnTo>
                    <a:pt x="45" y="38"/>
                  </a:lnTo>
                  <a:lnTo>
                    <a:pt x="50" y="41"/>
                  </a:lnTo>
                  <a:lnTo>
                    <a:pt x="55" y="43"/>
                  </a:lnTo>
                  <a:lnTo>
                    <a:pt x="45" y="42"/>
                  </a:lnTo>
                  <a:lnTo>
                    <a:pt x="52" y="44"/>
                  </a:lnTo>
                  <a:lnTo>
                    <a:pt x="55" y="45"/>
                  </a:lnTo>
                  <a:lnTo>
                    <a:pt x="50" y="45"/>
                  </a:lnTo>
                  <a:lnTo>
                    <a:pt x="44" y="45"/>
                  </a:lnTo>
                  <a:lnTo>
                    <a:pt x="52" y="48"/>
                  </a:lnTo>
                  <a:lnTo>
                    <a:pt x="44" y="47"/>
                  </a:lnTo>
                  <a:lnTo>
                    <a:pt x="43" y="46"/>
                  </a:lnTo>
                  <a:lnTo>
                    <a:pt x="45" y="50"/>
                  </a:lnTo>
                  <a:lnTo>
                    <a:pt x="49" y="51"/>
                  </a:lnTo>
                  <a:lnTo>
                    <a:pt x="52" y="52"/>
                  </a:lnTo>
                  <a:lnTo>
                    <a:pt x="43" y="52"/>
                  </a:lnTo>
                  <a:lnTo>
                    <a:pt x="35" y="51"/>
                  </a:lnTo>
                  <a:lnTo>
                    <a:pt x="32" y="50"/>
                  </a:lnTo>
                  <a:lnTo>
                    <a:pt x="34" y="53"/>
                  </a:lnTo>
                  <a:lnTo>
                    <a:pt x="31" y="54"/>
                  </a:lnTo>
                  <a:lnTo>
                    <a:pt x="34" y="59"/>
                  </a:lnTo>
                  <a:lnTo>
                    <a:pt x="38" y="60"/>
                  </a:lnTo>
                  <a:lnTo>
                    <a:pt x="43" y="61"/>
                  </a:lnTo>
                  <a:lnTo>
                    <a:pt x="39" y="61"/>
                  </a:lnTo>
                  <a:lnTo>
                    <a:pt x="32" y="61"/>
                  </a:lnTo>
                  <a:lnTo>
                    <a:pt x="36" y="63"/>
                  </a:lnTo>
                  <a:lnTo>
                    <a:pt x="41" y="65"/>
                  </a:lnTo>
                  <a:lnTo>
                    <a:pt x="46" y="68"/>
                  </a:lnTo>
                  <a:lnTo>
                    <a:pt x="39" y="68"/>
                  </a:lnTo>
                  <a:lnTo>
                    <a:pt x="33" y="68"/>
                  </a:lnTo>
                  <a:lnTo>
                    <a:pt x="35" y="71"/>
                  </a:lnTo>
                  <a:lnTo>
                    <a:pt x="38" y="73"/>
                  </a:lnTo>
                  <a:lnTo>
                    <a:pt x="43" y="75"/>
                  </a:lnTo>
                  <a:lnTo>
                    <a:pt x="36" y="75"/>
                  </a:lnTo>
                  <a:lnTo>
                    <a:pt x="30" y="73"/>
                  </a:lnTo>
                  <a:lnTo>
                    <a:pt x="28" y="71"/>
                  </a:lnTo>
                  <a:lnTo>
                    <a:pt x="32" y="76"/>
                  </a:lnTo>
                  <a:lnTo>
                    <a:pt x="38" y="76"/>
                  </a:lnTo>
                  <a:lnTo>
                    <a:pt x="31" y="76"/>
                  </a:lnTo>
                  <a:lnTo>
                    <a:pt x="27" y="76"/>
                  </a:lnTo>
                  <a:lnTo>
                    <a:pt x="28" y="80"/>
                  </a:lnTo>
                  <a:lnTo>
                    <a:pt x="31" y="83"/>
                  </a:lnTo>
                  <a:lnTo>
                    <a:pt x="27" y="80"/>
                  </a:lnTo>
                  <a:lnTo>
                    <a:pt x="21" y="76"/>
                  </a:lnTo>
                  <a:lnTo>
                    <a:pt x="20" y="76"/>
                  </a:lnTo>
                  <a:lnTo>
                    <a:pt x="16" y="76"/>
                  </a:lnTo>
                  <a:lnTo>
                    <a:pt x="11" y="75"/>
                  </a:lnTo>
                  <a:lnTo>
                    <a:pt x="14" y="75"/>
                  </a:lnTo>
                  <a:lnTo>
                    <a:pt x="14" y="71"/>
                  </a:lnTo>
                  <a:lnTo>
                    <a:pt x="14" y="68"/>
                  </a:lnTo>
                  <a:lnTo>
                    <a:pt x="10" y="62"/>
                  </a:lnTo>
                  <a:lnTo>
                    <a:pt x="3" y="55"/>
                  </a:lnTo>
                  <a:lnTo>
                    <a:pt x="0" y="42"/>
                  </a:lnTo>
                  <a:lnTo>
                    <a:pt x="0" y="30"/>
                  </a:lnTo>
                  <a:lnTo>
                    <a:pt x="1" y="21"/>
                  </a:lnTo>
                  <a:lnTo>
                    <a:pt x="8" y="16"/>
                  </a:lnTo>
                  <a:lnTo>
                    <a:pt x="8" y="11"/>
                  </a:lnTo>
                  <a:lnTo>
                    <a:pt x="12" y="6"/>
                  </a:lnTo>
                  <a:lnTo>
                    <a:pt x="20" y="1"/>
                  </a:lnTo>
                  <a:lnTo>
                    <a:pt x="29" y="0"/>
                  </a:lnTo>
                  <a:lnTo>
                    <a:pt x="41" y="0"/>
                  </a:lnTo>
                  <a:lnTo>
                    <a:pt x="52" y="0"/>
                  </a:lnTo>
                  <a:lnTo>
                    <a:pt x="62" y="1"/>
                  </a:lnTo>
                  <a:lnTo>
                    <a:pt x="71" y="6"/>
                  </a:lnTo>
                  <a:lnTo>
                    <a:pt x="78" y="9"/>
                  </a:lnTo>
                  <a:lnTo>
                    <a:pt x="83" y="12"/>
                  </a:lnTo>
                  <a:lnTo>
                    <a:pt x="86" y="22"/>
                  </a:lnTo>
                </a:path>
              </a:pathLst>
            </a:custGeom>
            <a:solidFill>
              <a:srgbClr val="201000"/>
            </a:solidFill>
            <a:ln w="9525" cap="rnd">
              <a:noFill/>
              <a:round/>
              <a:headEnd type="none" w="sm" len="sm"/>
              <a:tailEnd type="none" w="sm" len="sm"/>
            </a:ln>
          </p:spPr>
          <p:txBody>
            <a:bodyPr/>
            <a:lstStyle/>
            <a:p>
              <a:endParaRPr lang="es-ES"/>
            </a:p>
          </p:txBody>
        </p:sp>
        <p:sp>
          <p:nvSpPr>
            <p:cNvPr id="85168" name="Freeform 722"/>
            <p:cNvSpPr>
              <a:spLocks/>
            </p:cNvSpPr>
            <p:nvPr/>
          </p:nvSpPr>
          <p:spPr bwMode="auto">
            <a:xfrm>
              <a:off x="521" y="3039"/>
              <a:ext cx="84" cy="75"/>
            </a:xfrm>
            <a:custGeom>
              <a:avLst/>
              <a:gdLst>
                <a:gd name="T0" fmla="*/ 42 w 84"/>
                <a:gd name="T1" fmla="*/ 33 h 75"/>
                <a:gd name="T2" fmla="*/ 38 w 84"/>
                <a:gd name="T3" fmla="*/ 34 h 75"/>
                <a:gd name="T4" fmla="*/ 37 w 84"/>
                <a:gd name="T5" fmla="*/ 38 h 75"/>
                <a:gd name="T6" fmla="*/ 35 w 84"/>
                <a:gd name="T7" fmla="*/ 40 h 75"/>
                <a:gd name="T8" fmla="*/ 30 w 84"/>
                <a:gd name="T9" fmla="*/ 43 h 75"/>
                <a:gd name="T10" fmla="*/ 27 w 84"/>
                <a:gd name="T11" fmla="*/ 48 h 75"/>
                <a:gd name="T12" fmla="*/ 26 w 84"/>
                <a:gd name="T13" fmla="*/ 52 h 75"/>
                <a:gd name="T14" fmla="*/ 28 w 84"/>
                <a:gd name="T15" fmla="*/ 55 h 75"/>
                <a:gd name="T16" fmla="*/ 36 w 84"/>
                <a:gd name="T17" fmla="*/ 62 h 75"/>
                <a:gd name="T18" fmla="*/ 30 w 84"/>
                <a:gd name="T19" fmla="*/ 60 h 75"/>
                <a:gd name="T20" fmla="*/ 33 w 84"/>
                <a:gd name="T21" fmla="*/ 67 h 75"/>
                <a:gd name="T22" fmla="*/ 25 w 84"/>
                <a:gd name="T23" fmla="*/ 64 h 75"/>
                <a:gd name="T24" fmla="*/ 27 w 84"/>
                <a:gd name="T25" fmla="*/ 70 h 75"/>
                <a:gd name="T26" fmla="*/ 25 w 84"/>
                <a:gd name="T27" fmla="*/ 74 h 75"/>
                <a:gd name="T28" fmla="*/ 14 w 84"/>
                <a:gd name="T29" fmla="*/ 71 h 75"/>
                <a:gd name="T30" fmla="*/ 14 w 84"/>
                <a:gd name="T31" fmla="*/ 62 h 75"/>
                <a:gd name="T32" fmla="*/ 2 w 84"/>
                <a:gd name="T33" fmla="*/ 48 h 75"/>
                <a:gd name="T34" fmla="*/ 0 w 84"/>
                <a:gd name="T35" fmla="*/ 28 h 75"/>
                <a:gd name="T36" fmla="*/ 8 w 84"/>
                <a:gd name="T37" fmla="*/ 14 h 75"/>
                <a:gd name="T38" fmla="*/ 8 w 84"/>
                <a:gd name="T39" fmla="*/ 27 h 75"/>
                <a:gd name="T40" fmla="*/ 8 w 84"/>
                <a:gd name="T41" fmla="*/ 14 h 75"/>
                <a:gd name="T42" fmla="*/ 16 w 84"/>
                <a:gd name="T43" fmla="*/ 22 h 75"/>
                <a:gd name="T44" fmla="*/ 8 w 84"/>
                <a:gd name="T45" fmla="*/ 13 h 75"/>
                <a:gd name="T46" fmla="*/ 16 w 84"/>
                <a:gd name="T47" fmla="*/ 10 h 75"/>
                <a:gd name="T48" fmla="*/ 9 w 84"/>
                <a:gd name="T49" fmla="*/ 12 h 75"/>
                <a:gd name="T50" fmla="*/ 15 w 84"/>
                <a:gd name="T51" fmla="*/ 3 h 75"/>
                <a:gd name="T52" fmla="*/ 32 w 84"/>
                <a:gd name="T53" fmla="*/ 0 h 75"/>
                <a:gd name="T54" fmla="*/ 51 w 84"/>
                <a:gd name="T55" fmla="*/ 0 h 75"/>
                <a:gd name="T56" fmla="*/ 70 w 84"/>
                <a:gd name="T57" fmla="*/ 5 h 75"/>
                <a:gd name="T58" fmla="*/ 81 w 84"/>
                <a:gd name="T59" fmla="*/ 11 h 75"/>
                <a:gd name="T60" fmla="*/ 81 w 84"/>
                <a:gd name="T61" fmla="*/ 20 h 75"/>
                <a:gd name="T62" fmla="*/ 78 w 84"/>
                <a:gd name="T63" fmla="*/ 27 h 75"/>
                <a:gd name="T64" fmla="*/ 77 w 84"/>
                <a:gd name="T65" fmla="*/ 26 h 75"/>
                <a:gd name="T66" fmla="*/ 73 w 84"/>
                <a:gd name="T67" fmla="*/ 25 h 75"/>
                <a:gd name="T68" fmla="*/ 71 w 84"/>
                <a:gd name="T69" fmla="*/ 25 h 75"/>
                <a:gd name="T70" fmla="*/ 71 w 84"/>
                <a:gd name="T71" fmla="*/ 19 h 75"/>
                <a:gd name="T72" fmla="*/ 59 w 84"/>
                <a:gd name="T73" fmla="*/ 27 h 75"/>
                <a:gd name="T74" fmla="*/ 45 w 84"/>
                <a:gd name="T75" fmla="*/ 28 h 75"/>
                <a:gd name="T76" fmla="*/ 47 w 84"/>
                <a:gd name="T77" fmla="*/ 33 h 7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4"/>
                <a:gd name="T118" fmla="*/ 0 h 75"/>
                <a:gd name="T119" fmla="*/ 84 w 84"/>
                <a:gd name="T120" fmla="*/ 75 h 7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4" h="75">
                  <a:moveTo>
                    <a:pt x="47" y="33"/>
                  </a:moveTo>
                  <a:lnTo>
                    <a:pt x="42" y="33"/>
                  </a:lnTo>
                  <a:lnTo>
                    <a:pt x="45" y="37"/>
                  </a:lnTo>
                  <a:lnTo>
                    <a:pt x="38" y="34"/>
                  </a:lnTo>
                  <a:lnTo>
                    <a:pt x="45" y="40"/>
                  </a:lnTo>
                  <a:lnTo>
                    <a:pt x="37" y="38"/>
                  </a:lnTo>
                  <a:lnTo>
                    <a:pt x="45" y="43"/>
                  </a:lnTo>
                  <a:lnTo>
                    <a:pt x="35" y="40"/>
                  </a:lnTo>
                  <a:lnTo>
                    <a:pt x="42" y="45"/>
                  </a:lnTo>
                  <a:lnTo>
                    <a:pt x="30" y="43"/>
                  </a:lnTo>
                  <a:lnTo>
                    <a:pt x="25" y="43"/>
                  </a:lnTo>
                  <a:lnTo>
                    <a:pt x="27" y="48"/>
                  </a:lnTo>
                  <a:lnTo>
                    <a:pt x="25" y="48"/>
                  </a:lnTo>
                  <a:lnTo>
                    <a:pt x="26" y="52"/>
                  </a:lnTo>
                  <a:lnTo>
                    <a:pt x="33" y="55"/>
                  </a:lnTo>
                  <a:lnTo>
                    <a:pt x="28" y="55"/>
                  </a:lnTo>
                  <a:lnTo>
                    <a:pt x="33" y="59"/>
                  </a:lnTo>
                  <a:lnTo>
                    <a:pt x="36" y="62"/>
                  </a:lnTo>
                  <a:lnTo>
                    <a:pt x="32" y="61"/>
                  </a:lnTo>
                  <a:lnTo>
                    <a:pt x="30" y="60"/>
                  </a:lnTo>
                  <a:lnTo>
                    <a:pt x="31" y="64"/>
                  </a:lnTo>
                  <a:lnTo>
                    <a:pt x="33" y="67"/>
                  </a:lnTo>
                  <a:lnTo>
                    <a:pt x="27" y="67"/>
                  </a:lnTo>
                  <a:lnTo>
                    <a:pt x="25" y="64"/>
                  </a:lnTo>
                  <a:lnTo>
                    <a:pt x="26" y="67"/>
                  </a:lnTo>
                  <a:lnTo>
                    <a:pt x="27" y="70"/>
                  </a:lnTo>
                  <a:lnTo>
                    <a:pt x="22" y="67"/>
                  </a:lnTo>
                  <a:lnTo>
                    <a:pt x="25" y="74"/>
                  </a:lnTo>
                  <a:lnTo>
                    <a:pt x="20" y="69"/>
                  </a:lnTo>
                  <a:lnTo>
                    <a:pt x="14" y="71"/>
                  </a:lnTo>
                  <a:lnTo>
                    <a:pt x="15" y="67"/>
                  </a:lnTo>
                  <a:lnTo>
                    <a:pt x="14" y="62"/>
                  </a:lnTo>
                  <a:lnTo>
                    <a:pt x="9" y="58"/>
                  </a:lnTo>
                  <a:lnTo>
                    <a:pt x="2" y="48"/>
                  </a:lnTo>
                  <a:lnTo>
                    <a:pt x="0" y="38"/>
                  </a:lnTo>
                  <a:lnTo>
                    <a:pt x="0" y="28"/>
                  </a:lnTo>
                  <a:lnTo>
                    <a:pt x="1" y="19"/>
                  </a:lnTo>
                  <a:lnTo>
                    <a:pt x="8" y="14"/>
                  </a:lnTo>
                  <a:lnTo>
                    <a:pt x="4" y="19"/>
                  </a:lnTo>
                  <a:lnTo>
                    <a:pt x="8" y="27"/>
                  </a:lnTo>
                  <a:lnTo>
                    <a:pt x="8" y="20"/>
                  </a:lnTo>
                  <a:lnTo>
                    <a:pt x="8" y="14"/>
                  </a:lnTo>
                  <a:lnTo>
                    <a:pt x="12" y="17"/>
                  </a:lnTo>
                  <a:lnTo>
                    <a:pt x="16" y="22"/>
                  </a:lnTo>
                  <a:lnTo>
                    <a:pt x="12" y="16"/>
                  </a:lnTo>
                  <a:lnTo>
                    <a:pt x="8" y="13"/>
                  </a:lnTo>
                  <a:lnTo>
                    <a:pt x="11" y="12"/>
                  </a:lnTo>
                  <a:lnTo>
                    <a:pt x="16" y="10"/>
                  </a:lnTo>
                  <a:lnTo>
                    <a:pt x="12" y="10"/>
                  </a:lnTo>
                  <a:lnTo>
                    <a:pt x="9" y="12"/>
                  </a:lnTo>
                  <a:lnTo>
                    <a:pt x="9" y="8"/>
                  </a:lnTo>
                  <a:lnTo>
                    <a:pt x="15" y="3"/>
                  </a:lnTo>
                  <a:lnTo>
                    <a:pt x="20" y="0"/>
                  </a:lnTo>
                  <a:lnTo>
                    <a:pt x="32" y="0"/>
                  </a:lnTo>
                  <a:lnTo>
                    <a:pt x="44" y="0"/>
                  </a:lnTo>
                  <a:lnTo>
                    <a:pt x="51" y="0"/>
                  </a:lnTo>
                  <a:lnTo>
                    <a:pt x="62" y="1"/>
                  </a:lnTo>
                  <a:lnTo>
                    <a:pt x="70" y="5"/>
                  </a:lnTo>
                  <a:lnTo>
                    <a:pt x="79" y="8"/>
                  </a:lnTo>
                  <a:lnTo>
                    <a:pt x="81" y="11"/>
                  </a:lnTo>
                  <a:lnTo>
                    <a:pt x="83" y="16"/>
                  </a:lnTo>
                  <a:lnTo>
                    <a:pt x="81" y="20"/>
                  </a:lnTo>
                  <a:lnTo>
                    <a:pt x="80" y="25"/>
                  </a:lnTo>
                  <a:lnTo>
                    <a:pt x="78" y="27"/>
                  </a:lnTo>
                  <a:lnTo>
                    <a:pt x="75" y="28"/>
                  </a:lnTo>
                  <a:lnTo>
                    <a:pt x="77" y="26"/>
                  </a:lnTo>
                  <a:lnTo>
                    <a:pt x="77" y="23"/>
                  </a:lnTo>
                  <a:lnTo>
                    <a:pt x="73" y="25"/>
                  </a:lnTo>
                  <a:lnTo>
                    <a:pt x="67" y="28"/>
                  </a:lnTo>
                  <a:lnTo>
                    <a:pt x="71" y="25"/>
                  </a:lnTo>
                  <a:lnTo>
                    <a:pt x="71" y="22"/>
                  </a:lnTo>
                  <a:lnTo>
                    <a:pt x="71" y="19"/>
                  </a:lnTo>
                  <a:lnTo>
                    <a:pt x="67" y="23"/>
                  </a:lnTo>
                  <a:lnTo>
                    <a:pt x="59" y="27"/>
                  </a:lnTo>
                  <a:lnTo>
                    <a:pt x="53" y="28"/>
                  </a:lnTo>
                  <a:lnTo>
                    <a:pt x="45" y="28"/>
                  </a:lnTo>
                  <a:lnTo>
                    <a:pt x="44" y="28"/>
                  </a:lnTo>
                  <a:lnTo>
                    <a:pt x="47" y="33"/>
                  </a:lnTo>
                </a:path>
              </a:pathLst>
            </a:custGeom>
            <a:solidFill>
              <a:srgbClr val="603000"/>
            </a:solidFill>
            <a:ln w="9525" cap="rnd">
              <a:noFill/>
              <a:round/>
              <a:headEnd type="none" w="sm" len="sm"/>
              <a:tailEnd type="none" w="sm" len="sm"/>
            </a:ln>
          </p:spPr>
          <p:txBody>
            <a:bodyPr/>
            <a:lstStyle/>
            <a:p>
              <a:endParaRPr lang="es-ES"/>
            </a:p>
          </p:txBody>
        </p:sp>
        <p:sp>
          <p:nvSpPr>
            <p:cNvPr id="85169" name="Freeform 723"/>
            <p:cNvSpPr>
              <a:spLocks/>
            </p:cNvSpPr>
            <p:nvPr/>
          </p:nvSpPr>
          <p:spPr bwMode="auto">
            <a:xfrm>
              <a:off x="660" y="3228"/>
              <a:ext cx="65" cy="35"/>
            </a:xfrm>
            <a:custGeom>
              <a:avLst/>
              <a:gdLst>
                <a:gd name="T0" fmla="*/ 0 w 65"/>
                <a:gd name="T1" fmla="*/ 19 h 35"/>
                <a:gd name="T2" fmla="*/ 8 w 65"/>
                <a:gd name="T3" fmla="*/ 18 h 35"/>
                <a:gd name="T4" fmla="*/ 10 w 65"/>
                <a:gd name="T5" fmla="*/ 17 h 35"/>
                <a:gd name="T6" fmla="*/ 12 w 65"/>
                <a:gd name="T7" fmla="*/ 17 h 35"/>
                <a:gd name="T8" fmla="*/ 13 w 65"/>
                <a:gd name="T9" fmla="*/ 14 h 35"/>
                <a:gd name="T10" fmla="*/ 17 w 65"/>
                <a:gd name="T11" fmla="*/ 10 h 35"/>
                <a:gd name="T12" fmla="*/ 24 w 65"/>
                <a:gd name="T13" fmla="*/ 6 h 35"/>
                <a:gd name="T14" fmla="*/ 25 w 65"/>
                <a:gd name="T15" fmla="*/ 3 h 35"/>
                <a:gd name="T16" fmla="*/ 27 w 65"/>
                <a:gd name="T17" fmla="*/ 1 h 35"/>
                <a:gd name="T18" fmla="*/ 30 w 65"/>
                <a:gd name="T19" fmla="*/ 1 h 35"/>
                <a:gd name="T20" fmla="*/ 41 w 65"/>
                <a:gd name="T21" fmla="*/ 0 h 35"/>
                <a:gd name="T22" fmla="*/ 46 w 65"/>
                <a:gd name="T23" fmla="*/ 0 h 35"/>
                <a:gd name="T24" fmla="*/ 48 w 65"/>
                <a:gd name="T25" fmla="*/ 0 h 35"/>
                <a:gd name="T26" fmla="*/ 49 w 65"/>
                <a:gd name="T27" fmla="*/ 0 h 35"/>
                <a:gd name="T28" fmla="*/ 53 w 65"/>
                <a:gd name="T29" fmla="*/ 3 h 35"/>
                <a:gd name="T30" fmla="*/ 56 w 65"/>
                <a:gd name="T31" fmla="*/ 3 h 35"/>
                <a:gd name="T32" fmla="*/ 56 w 65"/>
                <a:gd name="T33" fmla="*/ 4 h 35"/>
                <a:gd name="T34" fmla="*/ 58 w 65"/>
                <a:gd name="T35" fmla="*/ 6 h 35"/>
                <a:gd name="T36" fmla="*/ 60 w 65"/>
                <a:gd name="T37" fmla="*/ 8 h 35"/>
                <a:gd name="T38" fmla="*/ 62 w 65"/>
                <a:gd name="T39" fmla="*/ 8 h 35"/>
                <a:gd name="T40" fmla="*/ 62 w 65"/>
                <a:gd name="T41" fmla="*/ 9 h 35"/>
                <a:gd name="T42" fmla="*/ 62 w 65"/>
                <a:gd name="T43" fmla="*/ 10 h 35"/>
                <a:gd name="T44" fmla="*/ 64 w 65"/>
                <a:gd name="T45" fmla="*/ 13 h 35"/>
                <a:gd name="T46" fmla="*/ 62 w 65"/>
                <a:gd name="T47" fmla="*/ 14 h 35"/>
                <a:gd name="T48" fmla="*/ 61 w 65"/>
                <a:gd name="T49" fmla="*/ 14 h 35"/>
                <a:gd name="T50" fmla="*/ 58 w 65"/>
                <a:gd name="T51" fmla="*/ 14 h 35"/>
                <a:gd name="T52" fmla="*/ 56 w 65"/>
                <a:gd name="T53" fmla="*/ 13 h 35"/>
                <a:gd name="T54" fmla="*/ 53 w 65"/>
                <a:gd name="T55" fmla="*/ 13 h 35"/>
                <a:gd name="T56" fmla="*/ 52 w 65"/>
                <a:gd name="T57" fmla="*/ 12 h 35"/>
                <a:gd name="T58" fmla="*/ 49 w 65"/>
                <a:gd name="T59" fmla="*/ 10 h 35"/>
                <a:gd name="T60" fmla="*/ 48 w 65"/>
                <a:gd name="T61" fmla="*/ 12 h 35"/>
                <a:gd name="T62" fmla="*/ 45 w 65"/>
                <a:gd name="T63" fmla="*/ 13 h 35"/>
                <a:gd name="T64" fmla="*/ 49 w 65"/>
                <a:gd name="T65" fmla="*/ 14 h 35"/>
                <a:gd name="T66" fmla="*/ 53 w 65"/>
                <a:gd name="T67" fmla="*/ 14 h 35"/>
                <a:gd name="T68" fmla="*/ 56 w 65"/>
                <a:gd name="T69" fmla="*/ 17 h 35"/>
                <a:gd name="T70" fmla="*/ 58 w 65"/>
                <a:gd name="T71" fmla="*/ 17 h 35"/>
                <a:gd name="T72" fmla="*/ 58 w 65"/>
                <a:gd name="T73" fmla="*/ 18 h 35"/>
                <a:gd name="T74" fmla="*/ 56 w 65"/>
                <a:gd name="T75" fmla="*/ 19 h 35"/>
                <a:gd name="T76" fmla="*/ 48 w 65"/>
                <a:gd name="T77" fmla="*/ 18 h 35"/>
                <a:gd name="T78" fmla="*/ 45 w 65"/>
                <a:gd name="T79" fmla="*/ 18 h 35"/>
                <a:gd name="T80" fmla="*/ 40 w 65"/>
                <a:gd name="T81" fmla="*/ 18 h 35"/>
                <a:gd name="T82" fmla="*/ 38 w 65"/>
                <a:gd name="T83" fmla="*/ 19 h 35"/>
                <a:gd name="T84" fmla="*/ 35 w 65"/>
                <a:gd name="T85" fmla="*/ 21 h 35"/>
                <a:gd name="T86" fmla="*/ 33 w 65"/>
                <a:gd name="T87" fmla="*/ 23 h 35"/>
                <a:gd name="T88" fmla="*/ 32 w 65"/>
                <a:gd name="T89" fmla="*/ 24 h 35"/>
                <a:gd name="T90" fmla="*/ 29 w 65"/>
                <a:gd name="T91" fmla="*/ 27 h 35"/>
                <a:gd name="T92" fmla="*/ 26 w 65"/>
                <a:gd name="T93" fmla="*/ 29 h 35"/>
                <a:gd name="T94" fmla="*/ 24 w 65"/>
                <a:gd name="T95" fmla="*/ 30 h 35"/>
                <a:gd name="T96" fmla="*/ 21 w 65"/>
                <a:gd name="T97" fmla="*/ 30 h 35"/>
                <a:gd name="T98" fmla="*/ 16 w 65"/>
                <a:gd name="T99" fmla="*/ 30 h 35"/>
                <a:gd name="T100" fmla="*/ 13 w 65"/>
                <a:gd name="T101" fmla="*/ 30 h 35"/>
                <a:gd name="T102" fmla="*/ 9 w 65"/>
                <a:gd name="T103" fmla="*/ 32 h 35"/>
                <a:gd name="T104" fmla="*/ 0 w 65"/>
                <a:gd name="T105" fmla="*/ 34 h 35"/>
                <a:gd name="T106" fmla="*/ 0 w 65"/>
                <a:gd name="T107" fmla="*/ 19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35"/>
                <a:gd name="T164" fmla="*/ 65 w 65"/>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35">
                  <a:moveTo>
                    <a:pt x="0" y="19"/>
                  </a:moveTo>
                  <a:lnTo>
                    <a:pt x="8" y="18"/>
                  </a:lnTo>
                  <a:lnTo>
                    <a:pt x="10" y="17"/>
                  </a:lnTo>
                  <a:lnTo>
                    <a:pt x="12" y="17"/>
                  </a:lnTo>
                  <a:lnTo>
                    <a:pt x="13" y="14"/>
                  </a:lnTo>
                  <a:lnTo>
                    <a:pt x="17" y="10"/>
                  </a:lnTo>
                  <a:lnTo>
                    <a:pt x="24" y="6"/>
                  </a:lnTo>
                  <a:lnTo>
                    <a:pt x="25" y="3"/>
                  </a:lnTo>
                  <a:lnTo>
                    <a:pt x="27" y="1"/>
                  </a:lnTo>
                  <a:lnTo>
                    <a:pt x="30" y="1"/>
                  </a:lnTo>
                  <a:lnTo>
                    <a:pt x="41" y="0"/>
                  </a:lnTo>
                  <a:lnTo>
                    <a:pt x="46" y="0"/>
                  </a:lnTo>
                  <a:lnTo>
                    <a:pt x="48" y="0"/>
                  </a:lnTo>
                  <a:lnTo>
                    <a:pt x="49" y="0"/>
                  </a:lnTo>
                  <a:lnTo>
                    <a:pt x="53" y="3"/>
                  </a:lnTo>
                  <a:lnTo>
                    <a:pt x="56" y="3"/>
                  </a:lnTo>
                  <a:lnTo>
                    <a:pt x="56" y="4"/>
                  </a:lnTo>
                  <a:lnTo>
                    <a:pt x="58" y="6"/>
                  </a:lnTo>
                  <a:lnTo>
                    <a:pt x="60" y="8"/>
                  </a:lnTo>
                  <a:lnTo>
                    <a:pt x="62" y="8"/>
                  </a:lnTo>
                  <a:lnTo>
                    <a:pt x="62" y="9"/>
                  </a:lnTo>
                  <a:lnTo>
                    <a:pt x="62" y="10"/>
                  </a:lnTo>
                  <a:lnTo>
                    <a:pt x="64" y="13"/>
                  </a:lnTo>
                  <a:lnTo>
                    <a:pt x="62" y="14"/>
                  </a:lnTo>
                  <a:lnTo>
                    <a:pt x="61" y="14"/>
                  </a:lnTo>
                  <a:lnTo>
                    <a:pt x="58" y="14"/>
                  </a:lnTo>
                  <a:lnTo>
                    <a:pt x="56" y="13"/>
                  </a:lnTo>
                  <a:lnTo>
                    <a:pt x="53" y="13"/>
                  </a:lnTo>
                  <a:lnTo>
                    <a:pt x="52" y="12"/>
                  </a:lnTo>
                  <a:lnTo>
                    <a:pt x="49" y="10"/>
                  </a:lnTo>
                  <a:lnTo>
                    <a:pt x="48" y="12"/>
                  </a:lnTo>
                  <a:lnTo>
                    <a:pt x="45" y="13"/>
                  </a:lnTo>
                  <a:lnTo>
                    <a:pt x="49" y="14"/>
                  </a:lnTo>
                  <a:lnTo>
                    <a:pt x="53" y="14"/>
                  </a:lnTo>
                  <a:lnTo>
                    <a:pt x="56" y="17"/>
                  </a:lnTo>
                  <a:lnTo>
                    <a:pt x="58" y="17"/>
                  </a:lnTo>
                  <a:lnTo>
                    <a:pt x="58" y="18"/>
                  </a:lnTo>
                  <a:lnTo>
                    <a:pt x="56" y="19"/>
                  </a:lnTo>
                  <a:lnTo>
                    <a:pt x="48" y="18"/>
                  </a:lnTo>
                  <a:lnTo>
                    <a:pt x="45" y="18"/>
                  </a:lnTo>
                  <a:lnTo>
                    <a:pt x="40" y="18"/>
                  </a:lnTo>
                  <a:lnTo>
                    <a:pt x="38" y="19"/>
                  </a:lnTo>
                  <a:lnTo>
                    <a:pt x="35" y="21"/>
                  </a:lnTo>
                  <a:lnTo>
                    <a:pt x="33" y="23"/>
                  </a:lnTo>
                  <a:lnTo>
                    <a:pt x="32" y="24"/>
                  </a:lnTo>
                  <a:lnTo>
                    <a:pt x="29" y="27"/>
                  </a:lnTo>
                  <a:lnTo>
                    <a:pt x="26" y="29"/>
                  </a:lnTo>
                  <a:lnTo>
                    <a:pt x="24" y="30"/>
                  </a:lnTo>
                  <a:lnTo>
                    <a:pt x="21" y="30"/>
                  </a:lnTo>
                  <a:lnTo>
                    <a:pt x="16" y="30"/>
                  </a:lnTo>
                  <a:lnTo>
                    <a:pt x="13" y="30"/>
                  </a:lnTo>
                  <a:lnTo>
                    <a:pt x="9" y="32"/>
                  </a:lnTo>
                  <a:lnTo>
                    <a:pt x="0" y="34"/>
                  </a:lnTo>
                  <a:lnTo>
                    <a:pt x="0" y="19"/>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5170" name="Freeform 724"/>
            <p:cNvSpPr>
              <a:spLocks/>
            </p:cNvSpPr>
            <p:nvPr/>
          </p:nvSpPr>
          <p:spPr bwMode="auto">
            <a:xfrm>
              <a:off x="706" y="3234"/>
              <a:ext cx="28" cy="1"/>
            </a:xfrm>
            <a:custGeom>
              <a:avLst/>
              <a:gdLst>
                <a:gd name="T0" fmla="*/ 27 w 28"/>
                <a:gd name="T1" fmla="*/ 0 h 1"/>
                <a:gd name="T2" fmla="*/ 21 w 28"/>
                <a:gd name="T3" fmla="*/ 0 h 1"/>
                <a:gd name="T4" fmla="*/ 18 w 28"/>
                <a:gd name="T5" fmla="*/ 0 h 1"/>
                <a:gd name="T6" fmla="*/ 13 w 28"/>
                <a:gd name="T7" fmla="*/ 0 h 1"/>
                <a:gd name="T8" fmla="*/ 9 w 28"/>
                <a:gd name="T9" fmla="*/ 0 h 1"/>
                <a:gd name="T10" fmla="*/ 3 w 28"/>
                <a:gd name="T11" fmla="*/ 0 h 1"/>
                <a:gd name="T12" fmla="*/ 0 w 28"/>
                <a:gd name="T13" fmla="*/ 0 h 1"/>
                <a:gd name="T14" fmla="*/ 4 w 28"/>
                <a:gd name="T15" fmla="*/ 0 h 1"/>
                <a:gd name="T16" fmla="*/ 11 w 28"/>
                <a:gd name="T17" fmla="*/ 0 h 1"/>
                <a:gd name="T18" fmla="*/ 18 w 28"/>
                <a:gd name="T19" fmla="*/ 0 h 1"/>
                <a:gd name="T20" fmla="*/ 21 w 28"/>
                <a:gd name="T21" fmla="*/ 0 h 1"/>
                <a:gd name="T22" fmla="*/ 27 w 28"/>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
                <a:gd name="T37" fmla="*/ 0 h 1"/>
                <a:gd name="T38" fmla="*/ 28 w 28"/>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 h="1">
                  <a:moveTo>
                    <a:pt x="27" y="0"/>
                  </a:moveTo>
                  <a:lnTo>
                    <a:pt x="21" y="0"/>
                  </a:lnTo>
                  <a:lnTo>
                    <a:pt x="18" y="0"/>
                  </a:lnTo>
                  <a:lnTo>
                    <a:pt x="13" y="0"/>
                  </a:lnTo>
                  <a:lnTo>
                    <a:pt x="9" y="0"/>
                  </a:lnTo>
                  <a:lnTo>
                    <a:pt x="3" y="0"/>
                  </a:lnTo>
                  <a:lnTo>
                    <a:pt x="0" y="0"/>
                  </a:lnTo>
                  <a:lnTo>
                    <a:pt x="4" y="0"/>
                  </a:lnTo>
                  <a:lnTo>
                    <a:pt x="11" y="0"/>
                  </a:lnTo>
                  <a:lnTo>
                    <a:pt x="18" y="0"/>
                  </a:lnTo>
                  <a:lnTo>
                    <a:pt x="21" y="0"/>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85171" name="Freeform 725"/>
            <p:cNvSpPr>
              <a:spLocks/>
            </p:cNvSpPr>
            <p:nvPr/>
          </p:nvSpPr>
          <p:spPr bwMode="auto">
            <a:xfrm>
              <a:off x="696" y="3228"/>
              <a:ext cx="28" cy="26"/>
            </a:xfrm>
            <a:custGeom>
              <a:avLst/>
              <a:gdLst>
                <a:gd name="T0" fmla="*/ 20 w 28"/>
                <a:gd name="T1" fmla="*/ 0 h 26"/>
                <a:gd name="T2" fmla="*/ 22 w 28"/>
                <a:gd name="T3" fmla="*/ 0 h 26"/>
                <a:gd name="T4" fmla="*/ 27 w 28"/>
                <a:gd name="T5" fmla="*/ 11 h 26"/>
                <a:gd name="T6" fmla="*/ 22 w 28"/>
                <a:gd name="T7" fmla="*/ 0 h 26"/>
                <a:gd name="T8" fmla="*/ 20 w 28"/>
                <a:gd name="T9" fmla="*/ 0 h 26"/>
                <a:gd name="T10" fmla="*/ 10 w 28"/>
                <a:gd name="T11" fmla="*/ 11 h 26"/>
                <a:gd name="T12" fmla="*/ 7 w 28"/>
                <a:gd name="T13" fmla="*/ 25 h 26"/>
                <a:gd name="T14" fmla="*/ 0 w 28"/>
                <a:gd name="T15" fmla="*/ 25 h 26"/>
                <a:gd name="T16" fmla="*/ 4 w 28"/>
                <a:gd name="T17" fmla="*/ 11 h 26"/>
                <a:gd name="T18" fmla="*/ 12 w 28"/>
                <a:gd name="T19" fmla="*/ 11 h 26"/>
                <a:gd name="T20" fmla="*/ 20 w 28"/>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
                <a:gd name="T34" fmla="*/ 0 h 26"/>
                <a:gd name="T35" fmla="*/ 28 w 28"/>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 h="26">
                  <a:moveTo>
                    <a:pt x="20" y="0"/>
                  </a:moveTo>
                  <a:lnTo>
                    <a:pt x="22" y="0"/>
                  </a:lnTo>
                  <a:lnTo>
                    <a:pt x="27" y="11"/>
                  </a:lnTo>
                  <a:lnTo>
                    <a:pt x="22" y="0"/>
                  </a:lnTo>
                  <a:lnTo>
                    <a:pt x="20" y="0"/>
                  </a:lnTo>
                  <a:lnTo>
                    <a:pt x="10" y="11"/>
                  </a:lnTo>
                  <a:lnTo>
                    <a:pt x="7" y="25"/>
                  </a:lnTo>
                  <a:lnTo>
                    <a:pt x="0" y="25"/>
                  </a:lnTo>
                  <a:lnTo>
                    <a:pt x="4" y="11"/>
                  </a:lnTo>
                  <a:lnTo>
                    <a:pt x="12" y="11"/>
                  </a:lnTo>
                  <a:lnTo>
                    <a:pt x="20" y="0"/>
                  </a:lnTo>
                </a:path>
              </a:pathLst>
            </a:custGeom>
            <a:solidFill>
              <a:srgbClr val="402000"/>
            </a:solidFill>
            <a:ln w="9525" cap="rnd">
              <a:noFill/>
              <a:round/>
              <a:headEnd type="none" w="sm" len="sm"/>
              <a:tailEnd type="none" w="sm" len="sm"/>
            </a:ln>
          </p:spPr>
          <p:txBody>
            <a:bodyPr/>
            <a:lstStyle/>
            <a:p>
              <a:endParaRPr lang="es-ES"/>
            </a:p>
          </p:txBody>
        </p:sp>
        <p:sp>
          <p:nvSpPr>
            <p:cNvPr id="85172" name="Freeform 726"/>
            <p:cNvSpPr>
              <a:spLocks/>
            </p:cNvSpPr>
            <p:nvPr/>
          </p:nvSpPr>
          <p:spPr bwMode="auto">
            <a:xfrm>
              <a:off x="717" y="3245"/>
              <a:ext cx="27" cy="25"/>
            </a:xfrm>
            <a:custGeom>
              <a:avLst/>
              <a:gdLst>
                <a:gd name="T0" fmla="*/ 0 w 27"/>
                <a:gd name="T1" fmla="*/ 0 h 25"/>
                <a:gd name="T2" fmla="*/ 26 w 27"/>
                <a:gd name="T3" fmla="*/ 24 h 25"/>
                <a:gd name="T4" fmla="*/ 0 w 27"/>
                <a:gd name="T5" fmla="*/ 0 h 25"/>
                <a:gd name="T6" fmla="*/ 0 60000 65536"/>
                <a:gd name="T7" fmla="*/ 0 60000 65536"/>
                <a:gd name="T8" fmla="*/ 0 60000 65536"/>
                <a:gd name="T9" fmla="*/ 0 w 27"/>
                <a:gd name="T10" fmla="*/ 0 h 25"/>
                <a:gd name="T11" fmla="*/ 27 w 27"/>
                <a:gd name="T12" fmla="*/ 25 h 25"/>
              </a:gdLst>
              <a:ahLst/>
              <a:cxnLst>
                <a:cxn ang="T6">
                  <a:pos x="T0" y="T1"/>
                </a:cxn>
                <a:cxn ang="T7">
                  <a:pos x="T2" y="T3"/>
                </a:cxn>
                <a:cxn ang="T8">
                  <a:pos x="T4" y="T5"/>
                </a:cxn>
              </a:cxnLst>
              <a:rect l="T9" t="T10" r="T11" b="T12"/>
              <a:pathLst>
                <a:path w="27" h="25">
                  <a:moveTo>
                    <a:pt x="0" y="0"/>
                  </a:moveTo>
                  <a:lnTo>
                    <a:pt x="26" y="2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173" name="Freeform 727"/>
            <p:cNvSpPr>
              <a:spLocks/>
            </p:cNvSpPr>
            <p:nvPr/>
          </p:nvSpPr>
          <p:spPr bwMode="auto">
            <a:xfrm>
              <a:off x="695" y="3237"/>
              <a:ext cx="1" cy="25"/>
            </a:xfrm>
            <a:custGeom>
              <a:avLst/>
              <a:gdLst>
                <a:gd name="T0" fmla="*/ 0 w 1"/>
                <a:gd name="T1" fmla="*/ 0 h 25"/>
                <a:gd name="T2" fmla="*/ 0 w 1"/>
                <a:gd name="T3" fmla="*/ 24 h 25"/>
                <a:gd name="T4" fmla="*/ 0 w 1"/>
                <a:gd name="T5" fmla="*/ 0 h 25"/>
                <a:gd name="T6" fmla="*/ 0 60000 65536"/>
                <a:gd name="T7" fmla="*/ 0 60000 65536"/>
                <a:gd name="T8" fmla="*/ 0 60000 65536"/>
                <a:gd name="T9" fmla="*/ 0 w 1"/>
                <a:gd name="T10" fmla="*/ 0 h 25"/>
                <a:gd name="T11" fmla="*/ 1 w 1"/>
                <a:gd name="T12" fmla="*/ 25 h 25"/>
              </a:gdLst>
              <a:ahLst/>
              <a:cxnLst>
                <a:cxn ang="T6">
                  <a:pos x="T0" y="T1"/>
                </a:cxn>
                <a:cxn ang="T7">
                  <a:pos x="T2" y="T3"/>
                </a:cxn>
                <a:cxn ang="T8">
                  <a:pos x="T4" y="T5"/>
                </a:cxn>
              </a:cxnLst>
              <a:rect l="T9" t="T10" r="T11" b="T12"/>
              <a:pathLst>
                <a:path w="1" h="25">
                  <a:moveTo>
                    <a:pt x="0" y="0"/>
                  </a:moveTo>
                  <a:lnTo>
                    <a:pt x="0" y="2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174" name="Freeform 728"/>
            <p:cNvSpPr>
              <a:spLocks/>
            </p:cNvSpPr>
            <p:nvPr/>
          </p:nvSpPr>
          <p:spPr bwMode="auto">
            <a:xfrm>
              <a:off x="504" y="3120"/>
              <a:ext cx="220" cy="311"/>
            </a:xfrm>
            <a:custGeom>
              <a:avLst/>
              <a:gdLst>
                <a:gd name="T0" fmla="*/ 30 w 220"/>
                <a:gd name="T1" fmla="*/ 0 h 311"/>
                <a:gd name="T2" fmla="*/ 63 w 220"/>
                <a:gd name="T3" fmla="*/ 25 h 311"/>
                <a:gd name="T4" fmla="*/ 74 w 220"/>
                <a:gd name="T5" fmla="*/ 46 h 311"/>
                <a:gd name="T6" fmla="*/ 93 w 220"/>
                <a:gd name="T7" fmla="*/ 78 h 311"/>
                <a:gd name="T8" fmla="*/ 96 w 220"/>
                <a:gd name="T9" fmla="*/ 92 h 311"/>
                <a:gd name="T10" fmla="*/ 94 w 220"/>
                <a:gd name="T11" fmla="*/ 106 h 311"/>
                <a:gd name="T12" fmla="*/ 94 w 220"/>
                <a:gd name="T13" fmla="*/ 116 h 311"/>
                <a:gd name="T14" fmla="*/ 146 w 220"/>
                <a:gd name="T15" fmla="*/ 128 h 311"/>
                <a:gd name="T16" fmla="*/ 163 w 220"/>
                <a:gd name="T17" fmla="*/ 130 h 311"/>
                <a:gd name="T18" fmla="*/ 165 w 220"/>
                <a:gd name="T19" fmla="*/ 144 h 311"/>
                <a:gd name="T20" fmla="*/ 135 w 220"/>
                <a:gd name="T21" fmla="*/ 148 h 311"/>
                <a:gd name="T22" fmla="*/ 105 w 220"/>
                <a:gd name="T23" fmla="*/ 152 h 311"/>
                <a:gd name="T24" fmla="*/ 94 w 220"/>
                <a:gd name="T25" fmla="*/ 163 h 311"/>
                <a:gd name="T26" fmla="*/ 93 w 220"/>
                <a:gd name="T27" fmla="*/ 179 h 311"/>
                <a:gd name="T28" fmla="*/ 97 w 220"/>
                <a:gd name="T29" fmla="*/ 185 h 311"/>
                <a:gd name="T30" fmla="*/ 110 w 220"/>
                <a:gd name="T31" fmla="*/ 187 h 311"/>
                <a:gd name="T32" fmla="*/ 123 w 220"/>
                <a:gd name="T33" fmla="*/ 195 h 311"/>
                <a:gd name="T34" fmla="*/ 182 w 220"/>
                <a:gd name="T35" fmla="*/ 216 h 311"/>
                <a:gd name="T36" fmla="*/ 198 w 220"/>
                <a:gd name="T37" fmla="*/ 227 h 311"/>
                <a:gd name="T38" fmla="*/ 214 w 220"/>
                <a:gd name="T39" fmla="*/ 265 h 311"/>
                <a:gd name="T40" fmla="*/ 196 w 220"/>
                <a:gd name="T41" fmla="*/ 310 h 311"/>
                <a:gd name="T42" fmla="*/ 166 w 220"/>
                <a:gd name="T43" fmla="*/ 304 h 311"/>
                <a:gd name="T44" fmla="*/ 156 w 220"/>
                <a:gd name="T45" fmla="*/ 286 h 311"/>
                <a:gd name="T46" fmla="*/ 163 w 220"/>
                <a:gd name="T47" fmla="*/ 267 h 311"/>
                <a:gd name="T48" fmla="*/ 106 w 220"/>
                <a:gd name="T49" fmla="*/ 258 h 311"/>
                <a:gd name="T50" fmla="*/ 44 w 220"/>
                <a:gd name="T51" fmla="*/ 258 h 311"/>
                <a:gd name="T52" fmla="*/ 17 w 220"/>
                <a:gd name="T53" fmla="*/ 255 h 311"/>
                <a:gd name="T54" fmla="*/ 5 w 220"/>
                <a:gd name="T55" fmla="*/ 244 h 311"/>
                <a:gd name="T56" fmla="*/ 0 w 220"/>
                <a:gd name="T57" fmla="*/ 228 h 311"/>
                <a:gd name="T58" fmla="*/ 6 w 220"/>
                <a:gd name="T59" fmla="*/ 202 h 311"/>
                <a:gd name="T60" fmla="*/ 13 w 220"/>
                <a:gd name="T61" fmla="*/ 179 h 311"/>
                <a:gd name="T62" fmla="*/ 13 w 220"/>
                <a:gd name="T63" fmla="*/ 160 h 311"/>
                <a:gd name="T64" fmla="*/ 13 w 220"/>
                <a:gd name="T65" fmla="*/ 140 h 311"/>
                <a:gd name="T66" fmla="*/ 0 w 220"/>
                <a:gd name="T67" fmla="*/ 103 h 311"/>
                <a:gd name="T68" fmla="*/ 0 w 220"/>
                <a:gd name="T69" fmla="*/ 64 h 311"/>
                <a:gd name="T70" fmla="*/ 2 w 220"/>
                <a:gd name="T71" fmla="*/ 43 h 311"/>
                <a:gd name="T72" fmla="*/ 11 w 220"/>
                <a:gd name="T73" fmla="*/ 24 h 31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0"/>
                <a:gd name="T112" fmla="*/ 0 h 311"/>
                <a:gd name="T113" fmla="*/ 220 w 220"/>
                <a:gd name="T114" fmla="*/ 311 h 31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0" h="311">
                  <a:moveTo>
                    <a:pt x="25" y="12"/>
                  </a:moveTo>
                  <a:lnTo>
                    <a:pt x="30" y="0"/>
                  </a:lnTo>
                  <a:lnTo>
                    <a:pt x="66" y="16"/>
                  </a:lnTo>
                  <a:lnTo>
                    <a:pt x="63" y="25"/>
                  </a:lnTo>
                  <a:lnTo>
                    <a:pt x="67" y="37"/>
                  </a:lnTo>
                  <a:lnTo>
                    <a:pt x="74" y="46"/>
                  </a:lnTo>
                  <a:lnTo>
                    <a:pt x="80" y="65"/>
                  </a:lnTo>
                  <a:lnTo>
                    <a:pt x="93" y="78"/>
                  </a:lnTo>
                  <a:lnTo>
                    <a:pt x="95" y="88"/>
                  </a:lnTo>
                  <a:lnTo>
                    <a:pt x="96" y="92"/>
                  </a:lnTo>
                  <a:lnTo>
                    <a:pt x="95" y="100"/>
                  </a:lnTo>
                  <a:lnTo>
                    <a:pt x="94" y="106"/>
                  </a:lnTo>
                  <a:lnTo>
                    <a:pt x="94" y="112"/>
                  </a:lnTo>
                  <a:lnTo>
                    <a:pt x="94" y="116"/>
                  </a:lnTo>
                  <a:lnTo>
                    <a:pt x="128" y="124"/>
                  </a:lnTo>
                  <a:lnTo>
                    <a:pt x="146" y="128"/>
                  </a:lnTo>
                  <a:lnTo>
                    <a:pt x="161" y="128"/>
                  </a:lnTo>
                  <a:lnTo>
                    <a:pt x="163" y="130"/>
                  </a:lnTo>
                  <a:lnTo>
                    <a:pt x="164" y="138"/>
                  </a:lnTo>
                  <a:lnTo>
                    <a:pt x="165" y="144"/>
                  </a:lnTo>
                  <a:lnTo>
                    <a:pt x="151" y="147"/>
                  </a:lnTo>
                  <a:lnTo>
                    <a:pt x="135" y="148"/>
                  </a:lnTo>
                  <a:lnTo>
                    <a:pt x="122" y="148"/>
                  </a:lnTo>
                  <a:lnTo>
                    <a:pt x="105" y="152"/>
                  </a:lnTo>
                  <a:lnTo>
                    <a:pt x="94" y="148"/>
                  </a:lnTo>
                  <a:lnTo>
                    <a:pt x="94" y="163"/>
                  </a:lnTo>
                  <a:lnTo>
                    <a:pt x="91" y="171"/>
                  </a:lnTo>
                  <a:lnTo>
                    <a:pt x="93" y="179"/>
                  </a:lnTo>
                  <a:lnTo>
                    <a:pt x="91" y="184"/>
                  </a:lnTo>
                  <a:lnTo>
                    <a:pt x="97" y="185"/>
                  </a:lnTo>
                  <a:lnTo>
                    <a:pt x="100" y="186"/>
                  </a:lnTo>
                  <a:lnTo>
                    <a:pt x="110" y="187"/>
                  </a:lnTo>
                  <a:lnTo>
                    <a:pt x="116" y="193"/>
                  </a:lnTo>
                  <a:lnTo>
                    <a:pt x="123" y="195"/>
                  </a:lnTo>
                  <a:lnTo>
                    <a:pt x="167" y="209"/>
                  </a:lnTo>
                  <a:lnTo>
                    <a:pt x="182" y="216"/>
                  </a:lnTo>
                  <a:lnTo>
                    <a:pt x="192" y="218"/>
                  </a:lnTo>
                  <a:lnTo>
                    <a:pt x="198" y="227"/>
                  </a:lnTo>
                  <a:lnTo>
                    <a:pt x="206" y="241"/>
                  </a:lnTo>
                  <a:lnTo>
                    <a:pt x="214" y="265"/>
                  </a:lnTo>
                  <a:lnTo>
                    <a:pt x="219" y="304"/>
                  </a:lnTo>
                  <a:lnTo>
                    <a:pt x="196" y="310"/>
                  </a:lnTo>
                  <a:lnTo>
                    <a:pt x="179" y="310"/>
                  </a:lnTo>
                  <a:lnTo>
                    <a:pt x="166" y="304"/>
                  </a:lnTo>
                  <a:lnTo>
                    <a:pt x="155" y="302"/>
                  </a:lnTo>
                  <a:lnTo>
                    <a:pt x="156" y="286"/>
                  </a:lnTo>
                  <a:lnTo>
                    <a:pt x="162" y="273"/>
                  </a:lnTo>
                  <a:lnTo>
                    <a:pt x="163" y="267"/>
                  </a:lnTo>
                  <a:lnTo>
                    <a:pt x="132" y="265"/>
                  </a:lnTo>
                  <a:lnTo>
                    <a:pt x="106" y="258"/>
                  </a:lnTo>
                  <a:lnTo>
                    <a:pt x="68" y="258"/>
                  </a:lnTo>
                  <a:lnTo>
                    <a:pt x="44" y="258"/>
                  </a:lnTo>
                  <a:lnTo>
                    <a:pt x="32" y="258"/>
                  </a:lnTo>
                  <a:lnTo>
                    <a:pt x="17" y="255"/>
                  </a:lnTo>
                  <a:lnTo>
                    <a:pt x="11" y="252"/>
                  </a:lnTo>
                  <a:lnTo>
                    <a:pt x="5" y="244"/>
                  </a:lnTo>
                  <a:lnTo>
                    <a:pt x="1" y="240"/>
                  </a:lnTo>
                  <a:lnTo>
                    <a:pt x="0" y="228"/>
                  </a:lnTo>
                  <a:lnTo>
                    <a:pt x="0" y="218"/>
                  </a:lnTo>
                  <a:lnTo>
                    <a:pt x="6" y="202"/>
                  </a:lnTo>
                  <a:lnTo>
                    <a:pt x="13" y="185"/>
                  </a:lnTo>
                  <a:lnTo>
                    <a:pt x="13" y="179"/>
                  </a:lnTo>
                  <a:lnTo>
                    <a:pt x="11" y="172"/>
                  </a:lnTo>
                  <a:lnTo>
                    <a:pt x="13" y="160"/>
                  </a:lnTo>
                  <a:lnTo>
                    <a:pt x="14" y="155"/>
                  </a:lnTo>
                  <a:lnTo>
                    <a:pt x="13" y="140"/>
                  </a:lnTo>
                  <a:lnTo>
                    <a:pt x="8" y="124"/>
                  </a:lnTo>
                  <a:lnTo>
                    <a:pt x="0" y="103"/>
                  </a:lnTo>
                  <a:lnTo>
                    <a:pt x="0" y="81"/>
                  </a:lnTo>
                  <a:lnTo>
                    <a:pt x="0" y="64"/>
                  </a:lnTo>
                  <a:lnTo>
                    <a:pt x="0" y="49"/>
                  </a:lnTo>
                  <a:lnTo>
                    <a:pt x="2" y="43"/>
                  </a:lnTo>
                  <a:lnTo>
                    <a:pt x="7" y="33"/>
                  </a:lnTo>
                  <a:lnTo>
                    <a:pt x="11" y="24"/>
                  </a:lnTo>
                  <a:lnTo>
                    <a:pt x="25" y="12"/>
                  </a:lnTo>
                </a:path>
              </a:pathLst>
            </a:custGeom>
            <a:solidFill>
              <a:srgbClr val="002020"/>
            </a:solidFill>
            <a:ln w="12700" cap="rnd">
              <a:solidFill>
                <a:srgbClr val="000000"/>
              </a:solidFill>
              <a:round/>
              <a:headEnd type="none" w="sm" len="sm"/>
              <a:tailEnd type="none" w="sm" len="sm"/>
            </a:ln>
          </p:spPr>
          <p:txBody>
            <a:bodyPr/>
            <a:lstStyle/>
            <a:p>
              <a:endParaRPr lang="es-ES"/>
            </a:p>
          </p:txBody>
        </p:sp>
        <p:sp>
          <p:nvSpPr>
            <p:cNvPr id="85175" name="Freeform 729"/>
            <p:cNvSpPr>
              <a:spLocks/>
            </p:cNvSpPr>
            <p:nvPr/>
          </p:nvSpPr>
          <p:spPr bwMode="auto">
            <a:xfrm>
              <a:off x="534" y="3143"/>
              <a:ext cx="137" cy="126"/>
            </a:xfrm>
            <a:custGeom>
              <a:avLst/>
              <a:gdLst>
                <a:gd name="T0" fmla="*/ 11 w 137"/>
                <a:gd name="T1" fmla="*/ 0 h 126"/>
                <a:gd name="T2" fmla="*/ 20 w 137"/>
                <a:gd name="T3" fmla="*/ 0 h 126"/>
                <a:gd name="T4" fmla="*/ 27 w 137"/>
                <a:gd name="T5" fmla="*/ 5 h 126"/>
                <a:gd name="T6" fmla="*/ 30 w 137"/>
                <a:gd name="T7" fmla="*/ 11 h 126"/>
                <a:gd name="T8" fmla="*/ 30 w 137"/>
                <a:gd name="T9" fmla="*/ 20 h 126"/>
                <a:gd name="T10" fmla="*/ 35 w 137"/>
                <a:gd name="T11" fmla="*/ 34 h 126"/>
                <a:gd name="T12" fmla="*/ 38 w 137"/>
                <a:gd name="T13" fmla="*/ 48 h 126"/>
                <a:gd name="T14" fmla="*/ 44 w 137"/>
                <a:gd name="T15" fmla="*/ 59 h 126"/>
                <a:gd name="T16" fmla="*/ 46 w 137"/>
                <a:gd name="T17" fmla="*/ 71 h 126"/>
                <a:gd name="T18" fmla="*/ 50 w 137"/>
                <a:gd name="T19" fmla="*/ 81 h 126"/>
                <a:gd name="T20" fmla="*/ 38 w 137"/>
                <a:gd name="T21" fmla="*/ 86 h 126"/>
                <a:gd name="T22" fmla="*/ 52 w 137"/>
                <a:gd name="T23" fmla="*/ 84 h 126"/>
                <a:gd name="T24" fmla="*/ 56 w 137"/>
                <a:gd name="T25" fmla="*/ 89 h 126"/>
                <a:gd name="T26" fmla="*/ 49 w 137"/>
                <a:gd name="T27" fmla="*/ 93 h 126"/>
                <a:gd name="T28" fmla="*/ 58 w 137"/>
                <a:gd name="T29" fmla="*/ 91 h 126"/>
                <a:gd name="T30" fmla="*/ 68 w 137"/>
                <a:gd name="T31" fmla="*/ 95 h 126"/>
                <a:gd name="T32" fmla="*/ 81 w 137"/>
                <a:gd name="T33" fmla="*/ 97 h 126"/>
                <a:gd name="T34" fmla="*/ 97 w 137"/>
                <a:gd name="T35" fmla="*/ 102 h 126"/>
                <a:gd name="T36" fmla="*/ 108 w 137"/>
                <a:gd name="T37" fmla="*/ 102 h 126"/>
                <a:gd name="T38" fmla="*/ 122 w 137"/>
                <a:gd name="T39" fmla="*/ 104 h 126"/>
                <a:gd name="T40" fmla="*/ 132 w 137"/>
                <a:gd name="T41" fmla="*/ 103 h 126"/>
                <a:gd name="T42" fmla="*/ 133 w 137"/>
                <a:gd name="T43" fmla="*/ 107 h 126"/>
                <a:gd name="T44" fmla="*/ 136 w 137"/>
                <a:gd name="T45" fmla="*/ 113 h 126"/>
                <a:gd name="T46" fmla="*/ 136 w 137"/>
                <a:gd name="T47" fmla="*/ 116 h 126"/>
                <a:gd name="T48" fmla="*/ 125 w 137"/>
                <a:gd name="T49" fmla="*/ 121 h 126"/>
                <a:gd name="T50" fmla="*/ 123 w 137"/>
                <a:gd name="T51" fmla="*/ 116 h 126"/>
                <a:gd name="T52" fmla="*/ 121 w 137"/>
                <a:gd name="T53" fmla="*/ 121 h 126"/>
                <a:gd name="T54" fmla="*/ 106 w 137"/>
                <a:gd name="T55" fmla="*/ 122 h 126"/>
                <a:gd name="T56" fmla="*/ 81 w 137"/>
                <a:gd name="T57" fmla="*/ 125 h 126"/>
                <a:gd name="T58" fmla="*/ 46 w 137"/>
                <a:gd name="T59" fmla="*/ 117 h 126"/>
                <a:gd name="T60" fmla="*/ 38 w 137"/>
                <a:gd name="T61" fmla="*/ 115 h 126"/>
                <a:gd name="T62" fmla="*/ 27 w 137"/>
                <a:gd name="T63" fmla="*/ 99 h 126"/>
                <a:gd name="T64" fmla="*/ 12 w 137"/>
                <a:gd name="T65" fmla="*/ 70 h 126"/>
                <a:gd name="T66" fmla="*/ 2 w 137"/>
                <a:gd name="T67" fmla="*/ 37 h 126"/>
                <a:gd name="T68" fmla="*/ 0 w 137"/>
                <a:gd name="T69" fmla="*/ 26 h 126"/>
                <a:gd name="T70" fmla="*/ 0 w 137"/>
                <a:gd name="T71" fmla="*/ 12 h 126"/>
                <a:gd name="T72" fmla="*/ 6 w 137"/>
                <a:gd name="T73" fmla="*/ 2 h 126"/>
                <a:gd name="T74" fmla="*/ 11 w 137"/>
                <a:gd name="T75" fmla="*/ 0 h 1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7"/>
                <a:gd name="T115" fmla="*/ 0 h 126"/>
                <a:gd name="T116" fmla="*/ 137 w 137"/>
                <a:gd name="T117" fmla="*/ 126 h 1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7" h="126">
                  <a:moveTo>
                    <a:pt x="11" y="0"/>
                  </a:moveTo>
                  <a:lnTo>
                    <a:pt x="20" y="0"/>
                  </a:lnTo>
                  <a:lnTo>
                    <a:pt x="27" y="5"/>
                  </a:lnTo>
                  <a:lnTo>
                    <a:pt x="30" y="11"/>
                  </a:lnTo>
                  <a:lnTo>
                    <a:pt x="30" y="20"/>
                  </a:lnTo>
                  <a:lnTo>
                    <a:pt x="35" y="34"/>
                  </a:lnTo>
                  <a:lnTo>
                    <a:pt x="38" y="48"/>
                  </a:lnTo>
                  <a:lnTo>
                    <a:pt x="44" y="59"/>
                  </a:lnTo>
                  <a:lnTo>
                    <a:pt x="46" y="71"/>
                  </a:lnTo>
                  <a:lnTo>
                    <a:pt x="50" y="81"/>
                  </a:lnTo>
                  <a:lnTo>
                    <a:pt x="38" y="86"/>
                  </a:lnTo>
                  <a:lnTo>
                    <a:pt x="52" y="84"/>
                  </a:lnTo>
                  <a:lnTo>
                    <a:pt x="56" y="89"/>
                  </a:lnTo>
                  <a:lnTo>
                    <a:pt x="49" y="93"/>
                  </a:lnTo>
                  <a:lnTo>
                    <a:pt x="58" y="91"/>
                  </a:lnTo>
                  <a:lnTo>
                    <a:pt x="68" y="95"/>
                  </a:lnTo>
                  <a:lnTo>
                    <a:pt x="81" y="97"/>
                  </a:lnTo>
                  <a:lnTo>
                    <a:pt x="97" y="102"/>
                  </a:lnTo>
                  <a:lnTo>
                    <a:pt x="108" y="102"/>
                  </a:lnTo>
                  <a:lnTo>
                    <a:pt x="122" y="104"/>
                  </a:lnTo>
                  <a:lnTo>
                    <a:pt x="132" y="103"/>
                  </a:lnTo>
                  <a:lnTo>
                    <a:pt x="133" y="107"/>
                  </a:lnTo>
                  <a:lnTo>
                    <a:pt x="136" y="113"/>
                  </a:lnTo>
                  <a:lnTo>
                    <a:pt x="136" y="116"/>
                  </a:lnTo>
                  <a:lnTo>
                    <a:pt x="125" y="121"/>
                  </a:lnTo>
                  <a:lnTo>
                    <a:pt x="123" y="116"/>
                  </a:lnTo>
                  <a:lnTo>
                    <a:pt x="121" y="121"/>
                  </a:lnTo>
                  <a:lnTo>
                    <a:pt x="106" y="122"/>
                  </a:lnTo>
                  <a:lnTo>
                    <a:pt x="81" y="125"/>
                  </a:lnTo>
                  <a:lnTo>
                    <a:pt x="46" y="117"/>
                  </a:lnTo>
                  <a:lnTo>
                    <a:pt x="38" y="115"/>
                  </a:lnTo>
                  <a:lnTo>
                    <a:pt x="27" y="99"/>
                  </a:lnTo>
                  <a:lnTo>
                    <a:pt x="12" y="70"/>
                  </a:lnTo>
                  <a:lnTo>
                    <a:pt x="2" y="37"/>
                  </a:lnTo>
                  <a:lnTo>
                    <a:pt x="0" y="26"/>
                  </a:lnTo>
                  <a:lnTo>
                    <a:pt x="0" y="12"/>
                  </a:lnTo>
                  <a:lnTo>
                    <a:pt x="6" y="2"/>
                  </a:lnTo>
                  <a:lnTo>
                    <a:pt x="11" y="0"/>
                  </a:lnTo>
                </a:path>
              </a:pathLst>
            </a:custGeom>
            <a:solidFill>
              <a:srgbClr val="004040"/>
            </a:solidFill>
            <a:ln w="9525" cap="rnd">
              <a:noFill/>
              <a:round/>
              <a:headEnd type="none" w="sm" len="sm"/>
              <a:tailEnd type="none" w="sm" len="sm"/>
            </a:ln>
          </p:spPr>
          <p:txBody>
            <a:bodyPr/>
            <a:lstStyle/>
            <a:p>
              <a:endParaRPr lang="es-ES"/>
            </a:p>
          </p:txBody>
        </p:sp>
        <p:sp>
          <p:nvSpPr>
            <p:cNvPr id="85176" name="Freeform 730"/>
            <p:cNvSpPr>
              <a:spLocks/>
            </p:cNvSpPr>
            <p:nvPr/>
          </p:nvSpPr>
          <p:spPr bwMode="auto">
            <a:xfrm>
              <a:off x="551" y="3138"/>
              <a:ext cx="49" cy="96"/>
            </a:xfrm>
            <a:custGeom>
              <a:avLst/>
              <a:gdLst>
                <a:gd name="T0" fmla="*/ 4 w 49"/>
                <a:gd name="T1" fmla="*/ 0 h 96"/>
                <a:gd name="T2" fmla="*/ 0 w 49"/>
                <a:gd name="T3" fmla="*/ 3 h 96"/>
                <a:gd name="T4" fmla="*/ 1 w 49"/>
                <a:gd name="T5" fmla="*/ 8 h 96"/>
                <a:gd name="T6" fmla="*/ 6 w 49"/>
                <a:gd name="T7" fmla="*/ 12 h 96"/>
                <a:gd name="T8" fmla="*/ 12 w 49"/>
                <a:gd name="T9" fmla="*/ 17 h 96"/>
                <a:gd name="T10" fmla="*/ 16 w 49"/>
                <a:gd name="T11" fmla="*/ 34 h 96"/>
                <a:gd name="T12" fmla="*/ 20 w 49"/>
                <a:gd name="T13" fmla="*/ 44 h 96"/>
                <a:gd name="T14" fmla="*/ 26 w 49"/>
                <a:gd name="T15" fmla="*/ 51 h 96"/>
                <a:gd name="T16" fmla="*/ 32 w 49"/>
                <a:gd name="T17" fmla="*/ 59 h 96"/>
                <a:gd name="T18" fmla="*/ 24 w 49"/>
                <a:gd name="T19" fmla="*/ 52 h 96"/>
                <a:gd name="T20" fmla="*/ 19 w 49"/>
                <a:gd name="T21" fmla="*/ 45 h 96"/>
                <a:gd name="T22" fmla="*/ 24 w 49"/>
                <a:gd name="T23" fmla="*/ 58 h 96"/>
                <a:gd name="T24" fmla="*/ 27 w 49"/>
                <a:gd name="T25" fmla="*/ 69 h 96"/>
                <a:gd name="T26" fmla="*/ 32 w 49"/>
                <a:gd name="T27" fmla="*/ 80 h 96"/>
                <a:gd name="T28" fmla="*/ 33 w 49"/>
                <a:gd name="T29" fmla="*/ 84 h 96"/>
                <a:gd name="T30" fmla="*/ 36 w 49"/>
                <a:gd name="T31" fmla="*/ 88 h 96"/>
                <a:gd name="T32" fmla="*/ 40 w 49"/>
                <a:gd name="T33" fmla="*/ 92 h 96"/>
                <a:gd name="T34" fmla="*/ 44 w 49"/>
                <a:gd name="T35" fmla="*/ 95 h 96"/>
                <a:gd name="T36" fmla="*/ 44 w 49"/>
                <a:gd name="T37" fmla="*/ 88 h 96"/>
                <a:gd name="T38" fmla="*/ 45 w 49"/>
                <a:gd name="T39" fmla="*/ 81 h 96"/>
                <a:gd name="T40" fmla="*/ 48 w 49"/>
                <a:gd name="T41" fmla="*/ 74 h 96"/>
                <a:gd name="T42" fmla="*/ 48 w 49"/>
                <a:gd name="T43" fmla="*/ 67 h 96"/>
                <a:gd name="T44" fmla="*/ 44 w 49"/>
                <a:gd name="T45" fmla="*/ 60 h 96"/>
                <a:gd name="T46" fmla="*/ 40 w 49"/>
                <a:gd name="T47" fmla="*/ 53 h 96"/>
                <a:gd name="T48" fmla="*/ 37 w 49"/>
                <a:gd name="T49" fmla="*/ 50 h 96"/>
                <a:gd name="T50" fmla="*/ 32 w 49"/>
                <a:gd name="T51" fmla="*/ 45 h 96"/>
                <a:gd name="T52" fmla="*/ 26 w 49"/>
                <a:gd name="T53" fmla="*/ 37 h 96"/>
                <a:gd name="T54" fmla="*/ 19 w 49"/>
                <a:gd name="T55" fmla="*/ 27 h 96"/>
                <a:gd name="T56" fmla="*/ 25 w 49"/>
                <a:gd name="T57" fmla="*/ 32 h 96"/>
                <a:gd name="T58" fmla="*/ 30 w 49"/>
                <a:gd name="T59" fmla="*/ 40 h 96"/>
                <a:gd name="T60" fmla="*/ 35 w 49"/>
                <a:gd name="T61" fmla="*/ 48 h 96"/>
                <a:gd name="T62" fmla="*/ 30 w 49"/>
                <a:gd name="T63" fmla="*/ 35 h 96"/>
                <a:gd name="T64" fmla="*/ 24 w 49"/>
                <a:gd name="T65" fmla="*/ 24 h 96"/>
                <a:gd name="T66" fmla="*/ 16 w 49"/>
                <a:gd name="T67" fmla="*/ 9 h 96"/>
                <a:gd name="T68" fmla="*/ 13 w 49"/>
                <a:gd name="T69" fmla="*/ 3 h 96"/>
                <a:gd name="T70" fmla="*/ 4 w 49"/>
                <a:gd name="T71" fmla="*/ 0 h 9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9"/>
                <a:gd name="T109" fmla="*/ 0 h 96"/>
                <a:gd name="T110" fmla="*/ 49 w 49"/>
                <a:gd name="T111" fmla="*/ 96 h 9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9" h="96">
                  <a:moveTo>
                    <a:pt x="4" y="0"/>
                  </a:moveTo>
                  <a:lnTo>
                    <a:pt x="0" y="3"/>
                  </a:lnTo>
                  <a:lnTo>
                    <a:pt x="1" y="8"/>
                  </a:lnTo>
                  <a:lnTo>
                    <a:pt x="6" y="12"/>
                  </a:lnTo>
                  <a:lnTo>
                    <a:pt x="12" y="17"/>
                  </a:lnTo>
                  <a:lnTo>
                    <a:pt x="16" y="34"/>
                  </a:lnTo>
                  <a:lnTo>
                    <a:pt x="20" y="44"/>
                  </a:lnTo>
                  <a:lnTo>
                    <a:pt x="26" y="51"/>
                  </a:lnTo>
                  <a:lnTo>
                    <a:pt x="32" y="59"/>
                  </a:lnTo>
                  <a:lnTo>
                    <a:pt x="24" y="52"/>
                  </a:lnTo>
                  <a:lnTo>
                    <a:pt x="19" y="45"/>
                  </a:lnTo>
                  <a:lnTo>
                    <a:pt x="24" y="58"/>
                  </a:lnTo>
                  <a:lnTo>
                    <a:pt x="27" y="69"/>
                  </a:lnTo>
                  <a:lnTo>
                    <a:pt x="32" y="80"/>
                  </a:lnTo>
                  <a:lnTo>
                    <a:pt x="33" y="84"/>
                  </a:lnTo>
                  <a:lnTo>
                    <a:pt x="36" y="88"/>
                  </a:lnTo>
                  <a:lnTo>
                    <a:pt x="40" y="92"/>
                  </a:lnTo>
                  <a:lnTo>
                    <a:pt x="44" y="95"/>
                  </a:lnTo>
                  <a:lnTo>
                    <a:pt x="44" y="88"/>
                  </a:lnTo>
                  <a:lnTo>
                    <a:pt x="45" y="81"/>
                  </a:lnTo>
                  <a:lnTo>
                    <a:pt x="48" y="74"/>
                  </a:lnTo>
                  <a:lnTo>
                    <a:pt x="48" y="67"/>
                  </a:lnTo>
                  <a:lnTo>
                    <a:pt x="44" y="60"/>
                  </a:lnTo>
                  <a:lnTo>
                    <a:pt x="40" y="53"/>
                  </a:lnTo>
                  <a:lnTo>
                    <a:pt x="37" y="50"/>
                  </a:lnTo>
                  <a:lnTo>
                    <a:pt x="32" y="45"/>
                  </a:lnTo>
                  <a:lnTo>
                    <a:pt x="26" y="37"/>
                  </a:lnTo>
                  <a:lnTo>
                    <a:pt x="19" y="27"/>
                  </a:lnTo>
                  <a:lnTo>
                    <a:pt x="25" y="32"/>
                  </a:lnTo>
                  <a:lnTo>
                    <a:pt x="30" y="40"/>
                  </a:lnTo>
                  <a:lnTo>
                    <a:pt x="35" y="48"/>
                  </a:lnTo>
                  <a:lnTo>
                    <a:pt x="30" y="35"/>
                  </a:lnTo>
                  <a:lnTo>
                    <a:pt x="24" y="24"/>
                  </a:lnTo>
                  <a:lnTo>
                    <a:pt x="16" y="9"/>
                  </a:lnTo>
                  <a:lnTo>
                    <a:pt x="13" y="3"/>
                  </a:lnTo>
                  <a:lnTo>
                    <a:pt x="4" y="0"/>
                  </a:lnTo>
                </a:path>
              </a:pathLst>
            </a:custGeom>
            <a:solidFill>
              <a:srgbClr val="004040"/>
            </a:solidFill>
            <a:ln w="9525" cap="rnd">
              <a:noFill/>
              <a:round/>
              <a:headEnd type="none" w="sm" len="sm"/>
              <a:tailEnd type="none" w="sm" len="sm"/>
            </a:ln>
          </p:spPr>
          <p:txBody>
            <a:bodyPr/>
            <a:lstStyle/>
            <a:p>
              <a:endParaRPr lang="es-ES"/>
            </a:p>
          </p:txBody>
        </p:sp>
        <p:sp>
          <p:nvSpPr>
            <p:cNvPr id="85177" name="Freeform 731"/>
            <p:cNvSpPr>
              <a:spLocks/>
            </p:cNvSpPr>
            <p:nvPr/>
          </p:nvSpPr>
          <p:spPr bwMode="auto">
            <a:xfrm>
              <a:off x="510" y="3132"/>
              <a:ext cx="214" cy="292"/>
            </a:xfrm>
            <a:custGeom>
              <a:avLst/>
              <a:gdLst>
                <a:gd name="T0" fmla="*/ 30 w 214"/>
                <a:gd name="T1" fmla="*/ 13 h 292"/>
                <a:gd name="T2" fmla="*/ 21 w 214"/>
                <a:gd name="T3" fmla="*/ 35 h 292"/>
                <a:gd name="T4" fmla="*/ 18 w 214"/>
                <a:gd name="T5" fmla="*/ 64 h 292"/>
                <a:gd name="T6" fmla="*/ 20 w 214"/>
                <a:gd name="T7" fmla="*/ 54 h 292"/>
                <a:gd name="T8" fmla="*/ 29 w 214"/>
                <a:gd name="T9" fmla="*/ 71 h 292"/>
                <a:gd name="T10" fmla="*/ 30 w 214"/>
                <a:gd name="T11" fmla="*/ 103 h 292"/>
                <a:gd name="T12" fmla="*/ 32 w 214"/>
                <a:gd name="T13" fmla="*/ 90 h 292"/>
                <a:gd name="T14" fmla="*/ 50 w 214"/>
                <a:gd name="T15" fmla="*/ 115 h 292"/>
                <a:gd name="T16" fmla="*/ 76 w 214"/>
                <a:gd name="T17" fmla="*/ 133 h 292"/>
                <a:gd name="T18" fmla="*/ 76 w 214"/>
                <a:gd name="T19" fmla="*/ 142 h 292"/>
                <a:gd name="T20" fmla="*/ 82 w 214"/>
                <a:gd name="T21" fmla="*/ 141 h 292"/>
                <a:gd name="T22" fmla="*/ 86 w 214"/>
                <a:gd name="T23" fmla="*/ 154 h 292"/>
                <a:gd name="T24" fmla="*/ 87 w 214"/>
                <a:gd name="T25" fmla="*/ 163 h 292"/>
                <a:gd name="T26" fmla="*/ 67 w 214"/>
                <a:gd name="T27" fmla="*/ 179 h 292"/>
                <a:gd name="T28" fmla="*/ 96 w 214"/>
                <a:gd name="T29" fmla="*/ 171 h 292"/>
                <a:gd name="T30" fmla="*/ 80 w 214"/>
                <a:gd name="T31" fmla="*/ 186 h 292"/>
                <a:gd name="T32" fmla="*/ 104 w 214"/>
                <a:gd name="T33" fmla="*/ 174 h 292"/>
                <a:gd name="T34" fmla="*/ 103 w 214"/>
                <a:gd name="T35" fmla="*/ 183 h 292"/>
                <a:gd name="T36" fmla="*/ 115 w 214"/>
                <a:gd name="T37" fmla="*/ 180 h 292"/>
                <a:gd name="T38" fmla="*/ 170 w 214"/>
                <a:gd name="T39" fmla="*/ 199 h 292"/>
                <a:gd name="T40" fmla="*/ 199 w 214"/>
                <a:gd name="T41" fmla="*/ 227 h 292"/>
                <a:gd name="T42" fmla="*/ 191 w 214"/>
                <a:gd name="T43" fmla="*/ 291 h 292"/>
                <a:gd name="T44" fmla="*/ 157 w 214"/>
                <a:gd name="T45" fmla="*/ 271 h 292"/>
                <a:gd name="T46" fmla="*/ 126 w 214"/>
                <a:gd name="T47" fmla="*/ 247 h 292"/>
                <a:gd name="T48" fmla="*/ 139 w 214"/>
                <a:gd name="T49" fmla="*/ 244 h 292"/>
                <a:gd name="T50" fmla="*/ 129 w 214"/>
                <a:gd name="T51" fmla="*/ 240 h 292"/>
                <a:gd name="T52" fmla="*/ 108 w 214"/>
                <a:gd name="T53" fmla="*/ 244 h 292"/>
                <a:gd name="T54" fmla="*/ 149 w 214"/>
                <a:gd name="T55" fmla="*/ 223 h 292"/>
                <a:gd name="T56" fmla="*/ 28 w 214"/>
                <a:gd name="T57" fmla="*/ 240 h 292"/>
                <a:gd name="T58" fmla="*/ 2 w 214"/>
                <a:gd name="T59" fmla="*/ 227 h 292"/>
                <a:gd name="T60" fmla="*/ 2 w 214"/>
                <a:gd name="T61" fmla="*/ 200 h 292"/>
                <a:gd name="T62" fmla="*/ 13 w 214"/>
                <a:gd name="T63" fmla="*/ 164 h 292"/>
                <a:gd name="T64" fmla="*/ 41 w 214"/>
                <a:gd name="T65" fmla="*/ 182 h 292"/>
                <a:gd name="T66" fmla="*/ 24 w 214"/>
                <a:gd name="T67" fmla="*/ 154 h 292"/>
                <a:gd name="T68" fmla="*/ 41 w 214"/>
                <a:gd name="T69" fmla="*/ 148 h 292"/>
                <a:gd name="T70" fmla="*/ 32 w 214"/>
                <a:gd name="T71" fmla="*/ 133 h 292"/>
                <a:gd name="T72" fmla="*/ 22 w 214"/>
                <a:gd name="T73" fmla="*/ 140 h 292"/>
                <a:gd name="T74" fmla="*/ 6 w 214"/>
                <a:gd name="T75" fmla="*/ 99 h 292"/>
                <a:gd name="T76" fmla="*/ 6 w 214"/>
                <a:gd name="T77" fmla="*/ 62 h 292"/>
                <a:gd name="T78" fmla="*/ 0 w 214"/>
                <a:gd name="T79" fmla="*/ 85 h 292"/>
                <a:gd name="T80" fmla="*/ 0 w 214"/>
                <a:gd name="T81" fmla="*/ 56 h 292"/>
                <a:gd name="T82" fmla="*/ 12 w 214"/>
                <a:gd name="T83" fmla="*/ 29 h 292"/>
                <a:gd name="T84" fmla="*/ 0 w 214"/>
                <a:gd name="T85" fmla="*/ 53 h 292"/>
                <a:gd name="T86" fmla="*/ 7 w 214"/>
                <a:gd name="T87" fmla="*/ 23 h 292"/>
                <a:gd name="T88" fmla="*/ 25 w 214"/>
                <a:gd name="T89" fmla="*/ 0 h 2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4"/>
                <a:gd name="T136" fmla="*/ 0 h 292"/>
                <a:gd name="T137" fmla="*/ 214 w 214"/>
                <a:gd name="T138" fmla="*/ 292 h 29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4" h="292">
                  <a:moveTo>
                    <a:pt x="42" y="5"/>
                  </a:moveTo>
                  <a:lnTo>
                    <a:pt x="37" y="9"/>
                  </a:lnTo>
                  <a:lnTo>
                    <a:pt x="30" y="13"/>
                  </a:lnTo>
                  <a:lnTo>
                    <a:pt x="22" y="20"/>
                  </a:lnTo>
                  <a:lnTo>
                    <a:pt x="21" y="27"/>
                  </a:lnTo>
                  <a:lnTo>
                    <a:pt x="21" y="35"/>
                  </a:lnTo>
                  <a:lnTo>
                    <a:pt x="21" y="42"/>
                  </a:lnTo>
                  <a:lnTo>
                    <a:pt x="20" y="53"/>
                  </a:lnTo>
                  <a:lnTo>
                    <a:pt x="18" y="64"/>
                  </a:lnTo>
                  <a:lnTo>
                    <a:pt x="17" y="77"/>
                  </a:lnTo>
                  <a:lnTo>
                    <a:pt x="20" y="64"/>
                  </a:lnTo>
                  <a:lnTo>
                    <a:pt x="20" y="54"/>
                  </a:lnTo>
                  <a:lnTo>
                    <a:pt x="22" y="48"/>
                  </a:lnTo>
                  <a:lnTo>
                    <a:pt x="25" y="59"/>
                  </a:lnTo>
                  <a:lnTo>
                    <a:pt x="29" y="71"/>
                  </a:lnTo>
                  <a:lnTo>
                    <a:pt x="31" y="77"/>
                  </a:lnTo>
                  <a:lnTo>
                    <a:pt x="30" y="89"/>
                  </a:lnTo>
                  <a:lnTo>
                    <a:pt x="30" y="103"/>
                  </a:lnTo>
                  <a:lnTo>
                    <a:pt x="31" y="115"/>
                  </a:lnTo>
                  <a:lnTo>
                    <a:pt x="31" y="100"/>
                  </a:lnTo>
                  <a:lnTo>
                    <a:pt x="32" y="90"/>
                  </a:lnTo>
                  <a:lnTo>
                    <a:pt x="33" y="83"/>
                  </a:lnTo>
                  <a:lnTo>
                    <a:pt x="42" y="104"/>
                  </a:lnTo>
                  <a:lnTo>
                    <a:pt x="50" y="115"/>
                  </a:lnTo>
                  <a:lnTo>
                    <a:pt x="53" y="119"/>
                  </a:lnTo>
                  <a:lnTo>
                    <a:pt x="57" y="128"/>
                  </a:lnTo>
                  <a:lnTo>
                    <a:pt x="76" y="133"/>
                  </a:lnTo>
                  <a:lnTo>
                    <a:pt x="84" y="133"/>
                  </a:lnTo>
                  <a:lnTo>
                    <a:pt x="82" y="138"/>
                  </a:lnTo>
                  <a:lnTo>
                    <a:pt x="76" y="142"/>
                  </a:lnTo>
                  <a:lnTo>
                    <a:pt x="57" y="152"/>
                  </a:lnTo>
                  <a:lnTo>
                    <a:pt x="72" y="147"/>
                  </a:lnTo>
                  <a:lnTo>
                    <a:pt x="82" y="141"/>
                  </a:lnTo>
                  <a:lnTo>
                    <a:pt x="91" y="135"/>
                  </a:lnTo>
                  <a:lnTo>
                    <a:pt x="89" y="148"/>
                  </a:lnTo>
                  <a:lnTo>
                    <a:pt x="86" y="154"/>
                  </a:lnTo>
                  <a:lnTo>
                    <a:pt x="77" y="160"/>
                  </a:lnTo>
                  <a:lnTo>
                    <a:pt x="87" y="159"/>
                  </a:lnTo>
                  <a:lnTo>
                    <a:pt x="87" y="163"/>
                  </a:lnTo>
                  <a:lnTo>
                    <a:pt x="86" y="167"/>
                  </a:lnTo>
                  <a:lnTo>
                    <a:pt x="82" y="171"/>
                  </a:lnTo>
                  <a:lnTo>
                    <a:pt x="67" y="179"/>
                  </a:lnTo>
                  <a:lnTo>
                    <a:pt x="87" y="171"/>
                  </a:lnTo>
                  <a:lnTo>
                    <a:pt x="92" y="171"/>
                  </a:lnTo>
                  <a:lnTo>
                    <a:pt x="96" y="171"/>
                  </a:lnTo>
                  <a:lnTo>
                    <a:pt x="95" y="175"/>
                  </a:lnTo>
                  <a:lnTo>
                    <a:pt x="91" y="180"/>
                  </a:lnTo>
                  <a:lnTo>
                    <a:pt x="80" y="186"/>
                  </a:lnTo>
                  <a:lnTo>
                    <a:pt x="96" y="180"/>
                  </a:lnTo>
                  <a:lnTo>
                    <a:pt x="101" y="173"/>
                  </a:lnTo>
                  <a:lnTo>
                    <a:pt x="104" y="174"/>
                  </a:lnTo>
                  <a:lnTo>
                    <a:pt x="108" y="176"/>
                  </a:lnTo>
                  <a:lnTo>
                    <a:pt x="108" y="181"/>
                  </a:lnTo>
                  <a:lnTo>
                    <a:pt x="103" y="183"/>
                  </a:lnTo>
                  <a:lnTo>
                    <a:pt x="95" y="189"/>
                  </a:lnTo>
                  <a:lnTo>
                    <a:pt x="108" y="184"/>
                  </a:lnTo>
                  <a:lnTo>
                    <a:pt x="115" y="180"/>
                  </a:lnTo>
                  <a:lnTo>
                    <a:pt x="123" y="182"/>
                  </a:lnTo>
                  <a:lnTo>
                    <a:pt x="148" y="191"/>
                  </a:lnTo>
                  <a:lnTo>
                    <a:pt x="170" y="199"/>
                  </a:lnTo>
                  <a:lnTo>
                    <a:pt x="189" y="206"/>
                  </a:lnTo>
                  <a:lnTo>
                    <a:pt x="192" y="214"/>
                  </a:lnTo>
                  <a:lnTo>
                    <a:pt x="199" y="227"/>
                  </a:lnTo>
                  <a:lnTo>
                    <a:pt x="208" y="248"/>
                  </a:lnTo>
                  <a:lnTo>
                    <a:pt x="213" y="286"/>
                  </a:lnTo>
                  <a:lnTo>
                    <a:pt x="191" y="291"/>
                  </a:lnTo>
                  <a:lnTo>
                    <a:pt x="174" y="289"/>
                  </a:lnTo>
                  <a:lnTo>
                    <a:pt x="154" y="284"/>
                  </a:lnTo>
                  <a:lnTo>
                    <a:pt x="157" y="271"/>
                  </a:lnTo>
                  <a:lnTo>
                    <a:pt x="164" y="251"/>
                  </a:lnTo>
                  <a:lnTo>
                    <a:pt x="130" y="248"/>
                  </a:lnTo>
                  <a:lnTo>
                    <a:pt x="126" y="247"/>
                  </a:lnTo>
                  <a:lnTo>
                    <a:pt x="145" y="244"/>
                  </a:lnTo>
                  <a:lnTo>
                    <a:pt x="174" y="232"/>
                  </a:lnTo>
                  <a:lnTo>
                    <a:pt x="139" y="244"/>
                  </a:lnTo>
                  <a:lnTo>
                    <a:pt x="123" y="246"/>
                  </a:lnTo>
                  <a:lnTo>
                    <a:pt x="110" y="244"/>
                  </a:lnTo>
                  <a:lnTo>
                    <a:pt x="129" y="240"/>
                  </a:lnTo>
                  <a:lnTo>
                    <a:pt x="168" y="228"/>
                  </a:lnTo>
                  <a:lnTo>
                    <a:pt x="126" y="239"/>
                  </a:lnTo>
                  <a:lnTo>
                    <a:pt x="108" y="244"/>
                  </a:lnTo>
                  <a:lnTo>
                    <a:pt x="107" y="243"/>
                  </a:lnTo>
                  <a:lnTo>
                    <a:pt x="123" y="236"/>
                  </a:lnTo>
                  <a:lnTo>
                    <a:pt x="149" y="223"/>
                  </a:lnTo>
                  <a:lnTo>
                    <a:pt x="117" y="236"/>
                  </a:lnTo>
                  <a:lnTo>
                    <a:pt x="101" y="240"/>
                  </a:lnTo>
                  <a:lnTo>
                    <a:pt x="28" y="240"/>
                  </a:lnTo>
                  <a:lnTo>
                    <a:pt x="20" y="238"/>
                  </a:lnTo>
                  <a:lnTo>
                    <a:pt x="11" y="236"/>
                  </a:lnTo>
                  <a:lnTo>
                    <a:pt x="2" y="227"/>
                  </a:lnTo>
                  <a:lnTo>
                    <a:pt x="1" y="219"/>
                  </a:lnTo>
                  <a:lnTo>
                    <a:pt x="0" y="212"/>
                  </a:lnTo>
                  <a:lnTo>
                    <a:pt x="2" y="200"/>
                  </a:lnTo>
                  <a:lnTo>
                    <a:pt x="8" y="186"/>
                  </a:lnTo>
                  <a:lnTo>
                    <a:pt x="12" y="174"/>
                  </a:lnTo>
                  <a:lnTo>
                    <a:pt x="13" y="164"/>
                  </a:lnTo>
                  <a:lnTo>
                    <a:pt x="20" y="163"/>
                  </a:lnTo>
                  <a:lnTo>
                    <a:pt x="25" y="171"/>
                  </a:lnTo>
                  <a:lnTo>
                    <a:pt x="41" y="182"/>
                  </a:lnTo>
                  <a:lnTo>
                    <a:pt x="28" y="170"/>
                  </a:lnTo>
                  <a:lnTo>
                    <a:pt x="22" y="162"/>
                  </a:lnTo>
                  <a:lnTo>
                    <a:pt x="24" y="154"/>
                  </a:lnTo>
                  <a:lnTo>
                    <a:pt x="42" y="149"/>
                  </a:lnTo>
                  <a:lnTo>
                    <a:pt x="56" y="142"/>
                  </a:lnTo>
                  <a:lnTo>
                    <a:pt x="41" y="148"/>
                  </a:lnTo>
                  <a:lnTo>
                    <a:pt x="25" y="152"/>
                  </a:lnTo>
                  <a:lnTo>
                    <a:pt x="25" y="141"/>
                  </a:lnTo>
                  <a:lnTo>
                    <a:pt x="32" y="133"/>
                  </a:lnTo>
                  <a:lnTo>
                    <a:pt x="38" y="122"/>
                  </a:lnTo>
                  <a:lnTo>
                    <a:pt x="31" y="133"/>
                  </a:lnTo>
                  <a:lnTo>
                    <a:pt x="22" y="140"/>
                  </a:lnTo>
                  <a:lnTo>
                    <a:pt x="16" y="139"/>
                  </a:lnTo>
                  <a:lnTo>
                    <a:pt x="11" y="119"/>
                  </a:lnTo>
                  <a:lnTo>
                    <a:pt x="6" y="99"/>
                  </a:lnTo>
                  <a:lnTo>
                    <a:pt x="2" y="89"/>
                  </a:lnTo>
                  <a:lnTo>
                    <a:pt x="2" y="75"/>
                  </a:lnTo>
                  <a:lnTo>
                    <a:pt x="6" y="62"/>
                  </a:lnTo>
                  <a:lnTo>
                    <a:pt x="2" y="68"/>
                  </a:lnTo>
                  <a:lnTo>
                    <a:pt x="1" y="77"/>
                  </a:lnTo>
                  <a:lnTo>
                    <a:pt x="0" y="85"/>
                  </a:lnTo>
                  <a:lnTo>
                    <a:pt x="0" y="73"/>
                  </a:lnTo>
                  <a:lnTo>
                    <a:pt x="0" y="63"/>
                  </a:lnTo>
                  <a:lnTo>
                    <a:pt x="0" y="56"/>
                  </a:lnTo>
                  <a:lnTo>
                    <a:pt x="1" y="46"/>
                  </a:lnTo>
                  <a:lnTo>
                    <a:pt x="6" y="36"/>
                  </a:lnTo>
                  <a:lnTo>
                    <a:pt x="12" y="29"/>
                  </a:lnTo>
                  <a:lnTo>
                    <a:pt x="6" y="35"/>
                  </a:lnTo>
                  <a:lnTo>
                    <a:pt x="1" y="42"/>
                  </a:lnTo>
                  <a:lnTo>
                    <a:pt x="0" y="53"/>
                  </a:lnTo>
                  <a:lnTo>
                    <a:pt x="0" y="45"/>
                  </a:lnTo>
                  <a:lnTo>
                    <a:pt x="1" y="35"/>
                  </a:lnTo>
                  <a:lnTo>
                    <a:pt x="7" y="23"/>
                  </a:lnTo>
                  <a:lnTo>
                    <a:pt x="11" y="11"/>
                  </a:lnTo>
                  <a:lnTo>
                    <a:pt x="18" y="6"/>
                  </a:lnTo>
                  <a:lnTo>
                    <a:pt x="25" y="0"/>
                  </a:lnTo>
                  <a:lnTo>
                    <a:pt x="35" y="0"/>
                  </a:lnTo>
                  <a:lnTo>
                    <a:pt x="42" y="5"/>
                  </a:lnTo>
                </a:path>
              </a:pathLst>
            </a:custGeom>
            <a:solidFill>
              <a:srgbClr val="004040"/>
            </a:solidFill>
            <a:ln w="9525" cap="rnd">
              <a:noFill/>
              <a:round/>
              <a:headEnd type="none" w="sm" len="sm"/>
              <a:tailEnd type="none" w="sm" len="sm"/>
            </a:ln>
          </p:spPr>
          <p:txBody>
            <a:bodyPr/>
            <a:lstStyle/>
            <a:p>
              <a:endParaRPr lang="es-ES"/>
            </a:p>
          </p:txBody>
        </p:sp>
        <p:sp>
          <p:nvSpPr>
            <p:cNvPr id="85178" name="Freeform 732"/>
            <p:cNvSpPr>
              <a:spLocks/>
            </p:cNvSpPr>
            <p:nvPr/>
          </p:nvSpPr>
          <p:spPr bwMode="auto">
            <a:xfrm>
              <a:off x="523" y="3274"/>
              <a:ext cx="29" cy="28"/>
            </a:xfrm>
            <a:custGeom>
              <a:avLst/>
              <a:gdLst>
                <a:gd name="T0" fmla="*/ 3 w 29"/>
                <a:gd name="T1" fmla="*/ 0 h 28"/>
                <a:gd name="T2" fmla="*/ 22 w 29"/>
                <a:gd name="T3" fmla="*/ 0 h 28"/>
                <a:gd name="T4" fmla="*/ 28 w 29"/>
                <a:gd name="T5" fmla="*/ 10 h 28"/>
                <a:gd name="T6" fmla="*/ 22 w 29"/>
                <a:gd name="T7" fmla="*/ 21 h 28"/>
                <a:gd name="T8" fmla="*/ 3 w 29"/>
                <a:gd name="T9" fmla="*/ 27 h 28"/>
                <a:gd name="T10" fmla="*/ 0 w 29"/>
                <a:gd name="T11" fmla="*/ 20 h 28"/>
                <a:gd name="T12" fmla="*/ 0 w 29"/>
                <a:gd name="T13" fmla="*/ 5 h 28"/>
                <a:gd name="T14" fmla="*/ 3 w 29"/>
                <a:gd name="T15" fmla="*/ 0 h 28"/>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28"/>
                <a:gd name="T26" fmla="*/ 29 w 29"/>
                <a:gd name="T27" fmla="*/ 28 h 2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28">
                  <a:moveTo>
                    <a:pt x="3" y="0"/>
                  </a:moveTo>
                  <a:lnTo>
                    <a:pt x="22" y="0"/>
                  </a:lnTo>
                  <a:lnTo>
                    <a:pt x="28" y="10"/>
                  </a:lnTo>
                  <a:lnTo>
                    <a:pt x="22" y="21"/>
                  </a:lnTo>
                  <a:lnTo>
                    <a:pt x="3" y="27"/>
                  </a:lnTo>
                  <a:lnTo>
                    <a:pt x="0" y="20"/>
                  </a:lnTo>
                  <a:lnTo>
                    <a:pt x="0" y="5"/>
                  </a:lnTo>
                  <a:lnTo>
                    <a:pt x="3" y="0"/>
                  </a:lnTo>
                </a:path>
              </a:pathLst>
            </a:custGeom>
            <a:solidFill>
              <a:srgbClr val="004040"/>
            </a:solidFill>
            <a:ln w="9525" cap="rnd">
              <a:noFill/>
              <a:round/>
              <a:headEnd type="none" w="sm" len="sm"/>
              <a:tailEnd type="none" w="sm" len="sm"/>
            </a:ln>
          </p:spPr>
          <p:txBody>
            <a:bodyPr/>
            <a:lstStyle/>
            <a:p>
              <a:endParaRPr lang="es-ES"/>
            </a:p>
          </p:txBody>
        </p:sp>
        <p:sp>
          <p:nvSpPr>
            <p:cNvPr id="85179" name="Freeform 733"/>
            <p:cNvSpPr>
              <a:spLocks/>
            </p:cNvSpPr>
            <p:nvPr/>
          </p:nvSpPr>
          <p:spPr bwMode="auto">
            <a:xfrm>
              <a:off x="543" y="3346"/>
              <a:ext cx="94" cy="28"/>
            </a:xfrm>
            <a:custGeom>
              <a:avLst/>
              <a:gdLst>
                <a:gd name="T0" fmla="*/ 93 w 94"/>
                <a:gd name="T1" fmla="*/ 0 h 28"/>
                <a:gd name="T2" fmla="*/ 65 w 94"/>
                <a:gd name="T3" fmla="*/ 10 h 28"/>
                <a:gd name="T4" fmla="*/ 46 w 94"/>
                <a:gd name="T5" fmla="*/ 18 h 28"/>
                <a:gd name="T6" fmla="*/ 27 w 94"/>
                <a:gd name="T7" fmla="*/ 20 h 28"/>
                <a:gd name="T8" fmla="*/ 12 w 94"/>
                <a:gd name="T9" fmla="*/ 20 h 28"/>
                <a:gd name="T10" fmla="*/ 0 w 94"/>
                <a:gd name="T11" fmla="*/ 20 h 28"/>
                <a:gd name="T12" fmla="*/ 12 w 94"/>
                <a:gd name="T13" fmla="*/ 27 h 28"/>
                <a:gd name="T14" fmla="*/ 34 w 94"/>
                <a:gd name="T15" fmla="*/ 27 h 28"/>
                <a:gd name="T16" fmla="*/ 58 w 94"/>
                <a:gd name="T17" fmla="*/ 18 h 28"/>
                <a:gd name="T18" fmla="*/ 71 w 94"/>
                <a:gd name="T19" fmla="*/ 14 h 28"/>
                <a:gd name="T20" fmla="*/ 93 w 94"/>
                <a:gd name="T21" fmla="*/ 0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28"/>
                <a:gd name="T35" fmla="*/ 94 w 94"/>
                <a:gd name="T36" fmla="*/ 28 h 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28">
                  <a:moveTo>
                    <a:pt x="93" y="0"/>
                  </a:moveTo>
                  <a:lnTo>
                    <a:pt x="65" y="10"/>
                  </a:lnTo>
                  <a:lnTo>
                    <a:pt x="46" y="18"/>
                  </a:lnTo>
                  <a:lnTo>
                    <a:pt x="27" y="20"/>
                  </a:lnTo>
                  <a:lnTo>
                    <a:pt x="12" y="20"/>
                  </a:lnTo>
                  <a:lnTo>
                    <a:pt x="0" y="20"/>
                  </a:lnTo>
                  <a:lnTo>
                    <a:pt x="12" y="27"/>
                  </a:lnTo>
                  <a:lnTo>
                    <a:pt x="34" y="27"/>
                  </a:lnTo>
                  <a:lnTo>
                    <a:pt x="58" y="18"/>
                  </a:lnTo>
                  <a:lnTo>
                    <a:pt x="71" y="14"/>
                  </a:lnTo>
                  <a:lnTo>
                    <a:pt x="93" y="0"/>
                  </a:lnTo>
                </a:path>
              </a:pathLst>
            </a:custGeom>
            <a:solidFill>
              <a:srgbClr val="002020"/>
            </a:solidFill>
            <a:ln w="9525" cap="rnd">
              <a:noFill/>
              <a:round/>
              <a:headEnd type="none" w="sm" len="sm"/>
              <a:tailEnd type="none" w="sm" len="sm"/>
            </a:ln>
          </p:spPr>
          <p:txBody>
            <a:bodyPr/>
            <a:lstStyle/>
            <a:p>
              <a:endParaRPr lang="es-ES"/>
            </a:p>
          </p:txBody>
        </p:sp>
        <p:sp>
          <p:nvSpPr>
            <p:cNvPr id="85180" name="Freeform 734"/>
            <p:cNvSpPr>
              <a:spLocks/>
            </p:cNvSpPr>
            <p:nvPr/>
          </p:nvSpPr>
          <p:spPr bwMode="auto">
            <a:xfrm>
              <a:off x="454" y="3215"/>
              <a:ext cx="123" cy="172"/>
            </a:xfrm>
            <a:custGeom>
              <a:avLst/>
              <a:gdLst>
                <a:gd name="T0" fmla="*/ 65 w 123"/>
                <a:gd name="T1" fmla="*/ 24 h 172"/>
                <a:gd name="T2" fmla="*/ 44 w 123"/>
                <a:gd name="T3" fmla="*/ 21 h 172"/>
                <a:gd name="T4" fmla="*/ 30 w 123"/>
                <a:gd name="T5" fmla="*/ 18 h 172"/>
                <a:gd name="T6" fmla="*/ 25 w 123"/>
                <a:gd name="T7" fmla="*/ 11 h 172"/>
                <a:gd name="T8" fmla="*/ 25 w 123"/>
                <a:gd name="T9" fmla="*/ 6 h 172"/>
                <a:gd name="T10" fmla="*/ 22 w 123"/>
                <a:gd name="T11" fmla="*/ 1 h 172"/>
                <a:gd name="T12" fmla="*/ 9 w 123"/>
                <a:gd name="T13" fmla="*/ 0 h 172"/>
                <a:gd name="T14" fmla="*/ 0 w 123"/>
                <a:gd name="T15" fmla="*/ 0 h 172"/>
                <a:gd name="T16" fmla="*/ 12 w 123"/>
                <a:gd name="T17" fmla="*/ 132 h 172"/>
                <a:gd name="T18" fmla="*/ 22 w 123"/>
                <a:gd name="T19" fmla="*/ 144 h 172"/>
                <a:gd name="T20" fmla="*/ 34 w 123"/>
                <a:gd name="T21" fmla="*/ 156 h 172"/>
                <a:gd name="T22" fmla="*/ 52 w 123"/>
                <a:gd name="T23" fmla="*/ 165 h 172"/>
                <a:gd name="T24" fmla="*/ 73 w 123"/>
                <a:gd name="T25" fmla="*/ 169 h 172"/>
                <a:gd name="T26" fmla="*/ 100 w 123"/>
                <a:gd name="T27" fmla="*/ 171 h 172"/>
                <a:gd name="T28" fmla="*/ 116 w 123"/>
                <a:gd name="T29" fmla="*/ 168 h 172"/>
                <a:gd name="T30" fmla="*/ 122 w 123"/>
                <a:gd name="T31" fmla="*/ 159 h 172"/>
                <a:gd name="T32" fmla="*/ 119 w 123"/>
                <a:gd name="T33" fmla="*/ 147 h 172"/>
                <a:gd name="T34" fmla="*/ 106 w 123"/>
                <a:gd name="T35" fmla="*/ 108 h 172"/>
                <a:gd name="T36" fmla="*/ 98 w 123"/>
                <a:gd name="T37" fmla="*/ 71 h 172"/>
                <a:gd name="T38" fmla="*/ 92 w 123"/>
                <a:gd name="T39" fmla="*/ 44 h 172"/>
                <a:gd name="T40" fmla="*/ 92 w 123"/>
                <a:gd name="T41" fmla="*/ 35 h 172"/>
                <a:gd name="T42" fmla="*/ 86 w 123"/>
                <a:gd name="T43" fmla="*/ 26 h 172"/>
                <a:gd name="T44" fmla="*/ 79 w 123"/>
                <a:gd name="T45" fmla="*/ 24 h 172"/>
                <a:gd name="T46" fmla="*/ 65 w 123"/>
                <a:gd name="T47" fmla="*/ 24 h 17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3"/>
                <a:gd name="T73" fmla="*/ 0 h 172"/>
                <a:gd name="T74" fmla="*/ 123 w 123"/>
                <a:gd name="T75" fmla="*/ 172 h 17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3" h="172">
                  <a:moveTo>
                    <a:pt x="65" y="24"/>
                  </a:moveTo>
                  <a:lnTo>
                    <a:pt x="44" y="21"/>
                  </a:lnTo>
                  <a:lnTo>
                    <a:pt x="30" y="18"/>
                  </a:lnTo>
                  <a:lnTo>
                    <a:pt x="25" y="11"/>
                  </a:lnTo>
                  <a:lnTo>
                    <a:pt x="25" y="6"/>
                  </a:lnTo>
                  <a:lnTo>
                    <a:pt x="22" y="1"/>
                  </a:lnTo>
                  <a:lnTo>
                    <a:pt x="9" y="0"/>
                  </a:lnTo>
                  <a:lnTo>
                    <a:pt x="0" y="0"/>
                  </a:lnTo>
                  <a:lnTo>
                    <a:pt x="12" y="132"/>
                  </a:lnTo>
                  <a:lnTo>
                    <a:pt x="22" y="144"/>
                  </a:lnTo>
                  <a:lnTo>
                    <a:pt x="34" y="156"/>
                  </a:lnTo>
                  <a:lnTo>
                    <a:pt x="52" y="165"/>
                  </a:lnTo>
                  <a:lnTo>
                    <a:pt x="73" y="169"/>
                  </a:lnTo>
                  <a:lnTo>
                    <a:pt x="100" y="171"/>
                  </a:lnTo>
                  <a:lnTo>
                    <a:pt x="116" y="168"/>
                  </a:lnTo>
                  <a:lnTo>
                    <a:pt x="122" y="159"/>
                  </a:lnTo>
                  <a:lnTo>
                    <a:pt x="119" y="147"/>
                  </a:lnTo>
                  <a:lnTo>
                    <a:pt x="106" y="108"/>
                  </a:lnTo>
                  <a:lnTo>
                    <a:pt x="98" y="71"/>
                  </a:lnTo>
                  <a:lnTo>
                    <a:pt x="92" y="44"/>
                  </a:lnTo>
                  <a:lnTo>
                    <a:pt x="92" y="35"/>
                  </a:lnTo>
                  <a:lnTo>
                    <a:pt x="86" y="26"/>
                  </a:lnTo>
                  <a:lnTo>
                    <a:pt x="79" y="24"/>
                  </a:lnTo>
                  <a:lnTo>
                    <a:pt x="65" y="24"/>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85181" name="Freeform 735"/>
            <p:cNvSpPr>
              <a:spLocks/>
            </p:cNvSpPr>
            <p:nvPr/>
          </p:nvSpPr>
          <p:spPr bwMode="auto">
            <a:xfrm>
              <a:off x="458" y="3222"/>
              <a:ext cx="103" cy="155"/>
            </a:xfrm>
            <a:custGeom>
              <a:avLst/>
              <a:gdLst>
                <a:gd name="T0" fmla="*/ 63 w 103"/>
                <a:gd name="T1" fmla="*/ 29 h 155"/>
                <a:gd name="T2" fmla="*/ 46 w 103"/>
                <a:gd name="T3" fmla="*/ 28 h 155"/>
                <a:gd name="T4" fmla="*/ 26 w 103"/>
                <a:gd name="T5" fmla="*/ 26 h 155"/>
                <a:gd name="T6" fmla="*/ 15 w 103"/>
                <a:gd name="T7" fmla="*/ 18 h 155"/>
                <a:gd name="T8" fmla="*/ 7 w 103"/>
                <a:gd name="T9" fmla="*/ 13 h 155"/>
                <a:gd name="T10" fmla="*/ 0 w 103"/>
                <a:gd name="T11" fmla="*/ 0 h 155"/>
                <a:gd name="T12" fmla="*/ 11 w 103"/>
                <a:gd name="T13" fmla="*/ 118 h 155"/>
                <a:gd name="T14" fmla="*/ 20 w 103"/>
                <a:gd name="T15" fmla="*/ 128 h 155"/>
                <a:gd name="T16" fmla="*/ 30 w 103"/>
                <a:gd name="T17" fmla="*/ 139 h 155"/>
                <a:gd name="T18" fmla="*/ 41 w 103"/>
                <a:gd name="T19" fmla="*/ 146 h 155"/>
                <a:gd name="T20" fmla="*/ 51 w 103"/>
                <a:gd name="T21" fmla="*/ 149 h 155"/>
                <a:gd name="T22" fmla="*/ 63 w 103"/>
                <a:gd name="T23" fmla="*/ 151 h 155"/>
                <a:gd name="T24" fmla="*/ 77 w 103"/>
                <a:gd name="T25" fmla="*/ 154 h 155"/>
                <a:gd name="T26" fmla="*/ 90 w 103"/>
                <a:gd name="T27" fmla="*/ 154 h 155"/>
                <a:gd name="T28" fmla="*/ 97 w 103"/>
                <a:gd name="T29" fmla="*/ 151 h 155"/>
                <a:gd name="T30" fmla="*/ 102 w 103"/>
                <a:gd name="T31" fmla="*/ 146 h 155"/>
                <a:gd name="T32" fmla="*/ 99 w 103"/>
                <a:gd name="T33" fmla="*/ 136 h 155"/>
                <a:gd name="T34" fmla="*/ 89 w 103"/>
                <a:gd name="T35" fmla="*/ 116 h 155"/>
                <a:gd name="T36" fmla="*/ 74 w 103"/>
                <a:gd name="T37" fmla="*/ 46 h 155"/>
                <a:gd name="T38" fmla="*/ 72 w 103"/>
                <a:gd name="T39" fmla="*/ 36 h 155"/>
                <a:gd name="T40" fmla="*/ 63 w 103"/>
                <a:gd name="T41" fmla="*/ 29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3"/>
                <a:gd name="T64" fmla="*/ 0 h 155"/>
                <a:gd name="T65" fmla="*/ 103 w 103"/>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3" h="155">
                  <a:moveTo>
                    <a:pt x="63" y="29"/>
                  </a:moveTo>
                  <a:lnTo>
                    <a:pt x="46" y="28"/>
                  </a:lnTo>
                  <a:lnTo>
                    <a:pt x="26" y="26"/>
                  </a:lnTo>
                  <a:lnTo>
                    <a:pt x="15" y="18"/>
                  </a:lnTo>
                  <a:lnTo>
                    <a:pt x="7" y="13"/>
                  </a:lnTo>
                  <a:lnTo>
                    <a:pt x="0" y="0"/>
                  </a:lnTo>
                  <a:lnTo>
                    <a:pt x="11" y="118"/>
                  </a:lnTo>
                  <a:lnTo>
                    <a:pt x="20" y="128"/>
                  </a:lnTo>
                  <a:lnTo>
                    <a:pt x="30" y="139"/>
                  </a:lnTo>
                  <a:lnTo>
                    <a:pt x="41" y="146"/>
                  </a:lnTo>
                  <a:lnTo>
                    <a:pt x="51" y="149"/>
                  </a:lnTo>
                  <a:lnTo>
                    <a:pt x="63" y="151"/>
                  </a:lnTo>
                  <a:lnTo>
                    <a:pt x="77" y="154"/>
                  </a:lnTo>
                  <a:lnTo>
                    <a:pt x="90" y="154"/>
                  </a:lnTo>
                  <a:lnTo>
                    <a:pt x="97" y="151"/>
                  </a:lnTo>
                  <a:lnTo>
                    <a:pt x="102" y="146"/>
                  </a:lnTo>
                  <a:lnTo>
                    <a:pt x="99" y="136"/>
                  </a:lnTo>
                  <a:lnTo>
                    <a:pt x="89" y="116"/>
                  </a:lnTo>
                  <a:lnTo>
                    <a:pt x="74" y="46"/>
                  </a:lnTo>
                  <a:lnTo>
                    <a:pt x="72" y="36"/>
                  </a:lnTo>
                  <a:lnTo>
                    <a:pt x="63" y="29"/>
                  </a:lnTo>
                </a:path>
              </a:pathLst>
            </a:custGeom>
            <a:solidFill>
              <a:srgbClr val="606060"/>
            </a:solidFill>
            <a:ln w="9525" cap="rnd">
              <a:noFill/>
              <a:round/>
              <a:headEnd type="none" w="sm" len="sm"/>
              <a:tailEnd type="none" w="sm" len="sm"/>
            </a:ln>
          </p:spPr>
          <p:txBody>
            <a:bodyPr/>
            <a:lstStyle/>
            <a:p>
              <a:endParaRPr lang="es-ES"/>
            </a:p>
          </p:txBody>
        </p:sp>
        <p:sp>
          <p:nvSpPr>
            <p:cNvPr id="85182" name="Freeform 736"/>
            <p:cNvSpPr>
              <a:spLocks/>
            </p:cNvSpPr>
            <p:nvPr/>
          </p:nvSpPr>
          <p:spPr bwMode="auto">
            <a:xfrm>
              <a:off x="1037" y="3167"/>
              <a:ext cx="79" cy="33"/>
            </a:xfrm>
            <a:custGeom>
              <a:avLst/>
              <a:gdLst>
                <a:gd name="T0" fmla="*/ 78 w 79"/>
                <a:gd name="T1" fmla="*/ 11 h 33"/>
                <a:gd name="T2" fmla="*/ 69 w 79"/>
                <a:gd name="T3" fmla="*/ 11 h 33"/>
                <a:gd name="T4" fmla="*/ 65 w 79"/>
                <a:gd name="T5" fmla="*/ 8 h 33"/>
                <a:gd name="T6" fmla="*/ 52 w 79"/>
                <a:gd name="T7" fmla="*/ 1 h 33"/>
                <a:gd name="T8" fmla="*/ 47 w 79"/>
                <a:gd name="T9" fmla="*/ 0 h 33"/>
                <a:gd name="T10" fmla="*/ 44 w 79"/>
                <a:gd name="T11" fmla="*/ 0 h 33"/>
                <a:gd name="T12" fmla="*/ 40 w 79"/>
                <a:gd name="T13" fmla="*/ 0 h 33"/>
                <a:gd name="T14" fmla="*/ 30 w 79"/>
                <a:gd name="T15" fmla="*/ 0 h 33"/>
                <a:gd name="T16" fmla="*/ 25 w 79"/>
                <a:gd name="T17" fmla="*/ 0 h 33"/>
                <a:gd name="T18" fmla="*/ 20 w 79"/>
                <a:gd name="T19" fmla="*/ 0 h 33"/>
                <a:gd name="T20" fmla="*/ 18 w 79"/>
                <a:gd name="T21" fmla="*/ 3 h 33"/>
                <a:gd name="T22" fmla="*/ 12 w 79"/>
                <a:gd name="T23" fmla="*/ 6 h 33"/>
                <a:gd name="T24" fmla="*/ 7 w 79"/>
                <a:gd name="T25" fmla="*/ 8 h 33"/>
                <a:gd name="T26" fmla="*/ 6 w 79"/>
                <a:gd name="T27" fmla="*/ 8 h 33"/>
                <a:gd name="T28" fmla="*/ 2 w 79"/>
                <a:gd name="T29" fmla="*/ 9 h 33"/>
                <a:gd name="T30" fmla="*/ 0 w 79"/>
                <a:gd name="T31" fmla="*/ 11 h 33"/>
                <a:gd name="T32" fmla="*/ 0 w 79"/>
                <a:gd name="T33" fmla="*/ 12 h 33"/>
                <a:gd name="T34" fmla="*/ 0 w 79"/>
                <a:gd name="T35" fmla="*/ 14 h 33"/>
                <a:gd name="T36" fmla="*/ 0 w 79"/>
                <a:gd name="T37" fmla="*/ 16 h 33"/>
                <a:gd name="T38" fmla="*/ 0 w 79"/>
                <a:gd name="T39" fmla="*/ 18 h 33"/>
                <a:gd name="T40" fmla="*/ 2 w 79"/>
                <a:gd name="T41" fmla="*/ 20 h 33"/>
                <a:gd name="T42" fmla="*/ 7 w 79"/>
                <a:gd name="T43" fmla="*/ 20 h 33"/>
                <a:gd name="T44" fmla="*/ 8 w 79"/>
                <a:gd name="T45" fmla="*/ 21 h 33"/>
                <a:gd name="T46" fmla="*/ 12 w 79"/>
                <a:gd name="T47" fmla="*/ 22 h 33"/>
                <a:gd name="T48" fmla="*/ 25 w 79"/>
                <a:gd name="T49" fmla="*/ 21 h 33"/>
                <a:gd name="T50" fmla="*/ 31 w 79"/>
                <a:gd name="T51" fmla="*/ 21 h 33"/>
                <a:gd name="T52" fmla="*/ 37 w 79"/>
                <a:gd name="T53" fmla="*/ 24 h 33"/>
                <a:gd name="T54" fmla="*/ 42 w 79"/>
                <a:gd name="T55" fmla="*/ 25 h 33"/>
                <a:gd name="T56" fmla="*/ 48 w 79"/>
                <a:gd name="T57" fmla="*/ 29 h 33"/>
                <a:gd name="T58" fmla="*/ 52 w 79"/>
                <a:gd name="T59" fmla="*/ 30 h 33"/>
                <a:gd name="T60" fmla="*/ 57 w 79"/>
                <a:gd name="T61" fmla="*/ 32 h 33"/>
                <a:gd name="T62" fmla="*/ 66 w 79"/>
                <a:gd name="T63" fmla="*/ 30 h 33"/>
                <a:gd name="T64" fmla="*/ 73 w 79"/>
                <a:gd name="T65" fmla="*/ 32 h 33"/>
                <a:gd name="T66" fmla="*/ 78 w 79"/>
                <a:gd name="T67" fmla="*/ 11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9"/>
                <a:gd name="T103" fmla="*/ 0 h 33"/>
                <a:gd name="T104" fmla="*/ 79 w 79"/>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9" h="33">
                  <a:moveTo>
                    <a:pt x="78" y="11"/>
                  </a:moveTo>
                  <a:lnTo>
                    <a:pt x="69" y="11"/>
                  </a:lnTo>
                  <a:lnTo>
                    <a:pt x="65" y="8"/>
                  </a:lnTo>
                  <a:lnTo>
                    <a:pt x="52" y="1"/>
                  </a:lnTo>
                  <a:lnTo>
                    <a:pt x="47" y="0"/>
                  </a:lnTo>
                  <a:lnTo>
                    <a:pt x="44" y="0"/>
                  </a:lnTo>
                  <a:lnTo>
                    <a:pt x="40" y="0"/>
                  </a:lnTo>
                  <a:lnTo>
                    <a:pt x="30" y="0"/>
                  </a:lnTo>
                  <a:lnTo>
                    <a:pt x="25" y="0"/>
                  </a:lnTo>
                  <a:lnTo>
                    <a:pt x="20" y="0"/>
                  </a:lnTo>
                  <a:lnTo>
                    <a:pt x="18" y="3"/>
                  </a:lnTo>
                  <a:lnTo>
                    <a:pt x="12" y="6"/>
                  </a:lnTo>
                  <a:lnTo>
                    <a:pt x="7" y="8"/>
                  </a:lnTo>
                  <a:lnTo>
                    <a:pt x="6" y="8"/>
                  </a:lnTo>
                  <a:lnTo>
                    <a:pt x="2" y="9"/>
                  </a:lnTo>
                  <a:lnTo>
                    <a:pt x="0" y="11"/>
                  </a:lnTo>
                  <a:lnTo>
                    <a:pt x="0" y="12"/>
                  </a:lnTo>
                  <a:lnTo>
                    <a:pt x="0" y="14"/>
                  </a:lnTo>
                  <a:lnTo>
                    <a:pt x="0" y="16"/>
                  </a:lnTo>
                  <a:lnTo>
                    <a:pt x="0" y="18"/>
                  </a:lnTo>
                  <a:lnTo>
                    <a:pt x="2" y="20"/>
                  </a:lnTo>
                  <a:lnTo>
                    <a:pt x="7" y="20"/>
                  </a:lnTo>
                  <a:lnTo>
                    <a:pt x="8" y="21"/>
                  </a:lnTo>
                  <a:lnTo>
                    <a:pt x="12" y="22"/>
                  </a:lnTo>
                  <a:lnTo>
                    <a:pt x="25" y="21"/>
                  </a:lnTo>
                  <a:lnTo>
                    <a:pt x="31" y="21"/>
                  </a:lnTo>
                  <a:lnTo>
                    <a:pt x="37" y="24"/>
                  </a:lnTo>
                  <a:lnTo>
                    <a:pt x="42" y="25"/>
                  </a:lnTo>
                  <a:lnTo>
                    <a:pt x="48" y="29"/>
                  </a:lnTo>
                  <a:lnTo>
                    <a:pt x="52" y="30"/>
                  </a:lnTo>
                  <a:lnTo>
                    <a:pt x="57" y="32"/>
                  </a:lnTo>
                  <a:lnTo>
                    <a:pt x="66" y="30"/>
                  </a:lnTo>
                  <a:lnTo>
                    <a:pt x="73" y="32"/>
                  </a:lnTo>
                  <a:lnTo>
                    <a:pt x="78" y="1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5183" name="Freeform 737"/>
            <p:cNvSpPr>
              <a:spLocks/>
            </p:cNvSpPr>
            <p:nvPr/>
          </p:nvSpPr>
          <p:spPr bwMode="auto">
            <a:xfrm>
              <a:off x="1053" y="3180"/>
              <a:ext cx="27" cy="1"/>
            </a:xfrm>
            <a:custGeom>
              <a:avLst/>
              <a:gdLst>
                <a:gd name="T0" fmla="*/ 0 w 27"/>
                <a:gd name="T1" fmla="*/ 0 h 1"/>
                <a:gd name="T2" fmla="*/ 4 w 27"/>
                <a:gd name="T3" fmla="*/ 0 h 1"/>
                <a:gd name="T4" fmla="*/ 13 w 27"/>
                <a:gd name="T5" fmla="*/ 0 h 1"/>
                <a:gd name="T6" fmla="*/ 26 w 27"/>
                <a:gd name="T7" fmla="*/ 0 h 1"/>
                <a:gd name="T8" fmla="*/ 21 w 27"/>
                <a:gd name="T9" fmla="*/ 0 h 1"/>
                <a:gd name="T10" fmla="*/ 13 w 27"/>
                <a:gd name="T11" fmla="*/ 0 h 1"/>
                <a:gd name="T12" fmla="*/ 4 w 27"/>
                <a:gd name="T13" fmla="*/ 0 h 1"/>
                <a:gd name="T14" fmla="*/ 2 w 27"/>
                <a:gd name="T15" fmla="*/ 0 h 1"/>
                <a:gd name="T16" fmla="*/ 0 w 27"/>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1"/>
                <a:gd name="T29" fmla="*/ 27 w 27"/>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1">
                  <a:moveTo>
                    <a:pt x="0" y="0"/>
                  </a:moveTo>
                  <a:lnTo>
                    <a:pt x="4" y="0"/>
                  </a:lnTo>
                  <a:lnTo>
                    <a:pt x="13" y="0"/>
                  </a:lnTo>
                  <a:lnTo>
                    <a:pt x="26" y="0"/>
                  </a:lnTo>
                  <a:lnTo>
                    <a:pt x="21" y="0"/>
                  </a:lnTo>
                  <a:lnTo>
                    <a:pt x="13" y="0"/>
                  </a:lnTo>
                  <a:lnTo>
                    <a:pt x="4" y="0"/>
                  </a:lnTo>
                  <a:lnTo>
                    <a:pt x="2"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184" name="Freeform 738"/>
            <p:cNvSpPr>
              <a:spLocks/>
            </p:cNvSpPr>
            <p:nvPr/>
          </p:nvSpPr>
          <p:spPr bwMode="auto">
            <a:xfrm>
              <a:off x="1057" y="3183"/>
              <a:ext cx="27" cy="1"/>
            </a:xfrm>
            <a:custGeom>
              <a:avLst/>
              <a:gdLst>
                <a:gd name="T0" fmla="*/ 0 w 27"/>
                <a:gd name="T1" fmla="*/ 0 h 1"/>
                <a:gd name="T2" fmla="*/ 26 w 27"/>
                <a:gd name="T3" fmla="*/ 0 h 1"/>
                <a:gd name="T4" fmla="*/ 0 w 27"/>
                <a:gd name="T5" fmla="*/ 0 h 1"/>
                <a:gd name="T6" fmla="*/ 0 60000 65536"/>
                <a:gd name="T7" fmla="*/ 0 60000 65536"/>
                <a:gd name="T8" fmla="*/ 0 60000 65536"/>
                <a:gd name="T9" fmla="*/ 0 w 27"/>
                <a:gd name="T10" fmla="*/ 0 h 1"/>
                <a:gd name="T11" fmla="*/ 27 w 27"/>
                <a:gd name="T12" fmla="*/ 1 h 1"/>
              </a:gdLst>
              <a:ahLst/>
              <a:cxnLst>
                <a:cxn ang="T6">
                  <a:pos x="T0" y="T1"/>
                </a:cxn>
                <a:cxn ang="T7">
                  <a:pos x="T2" y="T3"/>
                </a:cxn>
                <a:cxn ang="T8">
                  <a:pos x="T4" y="T5"/>
                </a:cxn>
              </a:cxnLst>
              <a:rect l="T9" t="T10" r="T11" b="T12"/>
              <a:pathLst>
                <a:path w="27" h="1">
                  <a:moveTo>
                    <a:pt x="0" y="0"/>
                  </a:moveTo>
                  <a:lnTo>
                    <a:pt x="26"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185" name="Freeform 739"/>
            <p:cNvSpPr>
              <a:spLocks/>
            </p:cNvSpPr>
            <p:nvPr/>
          </p:nvSpPr>
          <p:spPr bwMode="auto">
            <a:xfrm>
              <a:off x="1044" y="3178"/>
              <a:ext cx="28" cy="28"/>
            </a:xfrm>
            <a:custGeom>
              <a:avLst/>
              <a:gdLst>
                <a:gd name="T0" fmla="*/ 27 w 28"/>
                <a:gd name="T1" fmla="*/ 0 h 28"/>
                <a:gd name="T2" fmla="*/ 14 w 28"/>
                <a:gd name="T3" fmla="*/ 27 h 28"/>
                <a:gd name="T4" fmla="*/ 0 w 28"/>
                <a:gd name="T5" fmla="*/ 27 h 28"/>
                <a:gd name="T6" fmla="*/ 14 w 28"/>
                <a:gd name="T7" fmla="*/ 27 h 28"/>
                <a:gd name="T8" fmla="*/ 27 w 28"/>
                <a:gd name="T9" fmla="*/ 0 h 28"/>
                <a:gd name="T10" fmla="*/ 0 60000 65536"/>
                <a:gd name="T11" fmla="*/ 0 60000 65536"/>
                <a:gd name="T12" fmla="*/ 0 60000 65536"/>
                <a:gd name="T13" fmla="*/ 0 60000 65536"/>
                <a:gd name="T14" fmla="*/ 0 60000 65536"/>
                <a:gd name="T15" fmla="*/ 0 w 28"/>
                <a:gd name="T16" fmla="*/ 0 h 28"/>
                <a:gd name="T17" fmla="*/ 28 w 28"/>
                <a:gd name="T18" fmla="*/ 28 h 28"/>
              </a:gdLst>
              <a:ahLst/>
              <a:cxnLst>
                <a:cxn ang="T10">
                  <a:pos x="T0" y="T1"/>
                </a:cxn>
                <a:cxn ang="T11">
                  <a:pos x="T2" y="T3"/>
                </a:cxn>
                <a:cxn ang="T12">
                  <a:pos x="T4" y="T5"/>
                </a:cxn>
                <a:cxn ang="T13">
                  <a:pos x="T6" y="T7"/>
                </a:cxn>
                <a:cxn ang="T14">
                  <a:pos x="T8" y="T9"/>
                </a:cxn>
              </a:cxnLst>
              <a:rect l="T15" t="T16" r="T17" b="T18"/>
              <a:pathLst>
                <a:path w="28" h="28">
                  <a:moveTo>
                    <a:pt x="27" y="0"/>
                  </a:moveTo>
                  <a:lnTo>
                    <a:pt x="14" y="27"/>
                  </a:lnTo>
                  <a:lnTo>
                    <a:pt x="0" y="27"/>
                  </a:lnTo>
                  <a:lnTo>
                    <a:pt x="14" y="27"/>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85186" name="Freeform 740"/>
            <p:cNvSpPr>
              <a:spLocks/>
            </p:cNvSpPr>
            <p:nvPr/>
          </p:nvSpPr>
          <p:spPr bwMode="auto">
            <a:xfrm>
              <a:off x="1089" y="3174"/>
              <a:ext cx="29" cy="1"/>
            </a:xfrm>
            <a:custGeom>
              <a:avLst/>
              <a:gdLst>
                <a:gd name="T0" fmla="*/ 0 w 29"/>
                <a:gd name="T1" fmla="*/ 0 h 1"/>
                <a:gd name="T2" fmla="*/ 28 w 29"/>
                <a:gd name="T3" fmla="*/ 0 h 1"/>
                <a:gd name="T4" fmla="*/ 0 w 29"/>
                <a:gd name="T5" fmla="*/ 0 h 1"/>
                <a:gd name="T6" fmla="*/ 0 60000 65536"/>
                <a:gd name="T7" fmla="*/ 0 60000 65536"/>
                <a:gd name="T8" fmla="*/ 0 60000 65536"/>
                <a:gd name="T9" fmla="*/ 0 w 29"/>
                <a:gd name="T10" fmla="*/ 0 h 1"/>
                <a:gd name="T11" fmla="*/ 29 w 29"/>
                <a:gd name="T12" fmla="*/ 1 h 1"/>
              </a:gdLst>
              <a:ahLst/>
              <a:cxnLst>
                <a:cxn ang="T6">
                  <a:pos x="T0" y="T1"/>
                </a:cxn>
                <a:cxn ang="T7">
                  <a:pos x="T2" y="T3"/>
                </a:cxn>
                <a:cxn ang="T8">
                  <a:pos x="T4" y="T5"/>
                </a:cxn>
              </a:cxnLst>
              <a:rect l="T9" t="T10" r="T11" b="T12"/>
              <a:pathLst>
                <a:path w="29" h="1">
                  <a:moveTo>
                    <a:pt x="0" y="0"/>
                  </a:moveTo>
                  <a:lnTo>
                    <a:pt x="28"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187" name="Freeform 741"/>
            <p:cNvSpPr>
              <a:spLocks/>
            </p:cNvSpPr>
            <p:nvPr/>
          </p:nvSpPr>
          <p:spPr bwMode="auto">
            <a:xfrm>
              <a:off x="1096" y="3175"/>
              <a:ext cx="28" cy="27"/>
            </a:xfrm>
            <a:custGeom>
              <a:avLst/>
              <a:gdLst>
                <a:gd name="T0" fmla="*/ 0 w 28"/>
                <a:gd name="T1" fmla="*/ 0 h 27"/>
                <a:gd name="T2" fmla="*/ 15 w 28"/>
                <a:gd name="T3" fmla="*/ 16 h 27"/>
                <a:gd name="T4" fmla="*/ 27 w 28"/>
                <a:gd name="T5" fmla="*/ 26 h 27"/>
                <a:gd name="T6" fmla="*/ 15 w 28"/>
                <a:gd name="T7" fmla="*/ 16 h 27"/>
                <a:gd name="T8" fmla="*/ 0 w 28"/>
                <a:gd name="T9" fmla="*/ 0 h 27"/>
                <a:gd name="T10" fmla="*/ 0 60000 65536"/>
                <a:gd name="T11" fmla="*/ 0 60000 65536"/>
                <a:gd name="T12" fmla="*/ 0 60000 65536"/>
                <a:gd name="T13" fmla="*/ 0 60000 65536"/>
                <a:gd name="T14" fmla="*/ 0 60000 65536"/>
                <a:gd name="T15" fmla="*/ 0 w 28"/>
                <a:gd name="T16" fmla="*/ 0 h 27"/>
                <a:gd name="T17" fmla="*/ 28 w 28"/>
                <a:gd name="T18" fmla="*/ 27 h 27"/>
              </a:gdLst>
              <a:ahLst/>
              <a:cxnLst>
                <a:cxn ang="T10">
                  <a:pos x="T0" y="T1"/>
                </a:cxn>
                <a:cxn ang="T11">
                  <a:pos x="T2" y="T3"/>
                </a:cxn>
                <a:cxn ang="T12">
                  <a:pos x="T4" y="T5"/>
                </a:cxn>
                <a:cxn ang="T13">
                  <a:pos x="T6" y="T7"/>
                </a:cxn>
                <a:cxn ang="T14">
                  <a:pos x="T8" y="T9"/>
                </a:cxn>
              </a:cxnLst>
              <a:rect l="T15" t="T16" r="T17" b="T18"/>
              <a:pathLst>
                <a:path w="28" h="27">
                  <a:moveTo>
                    <a:pt x="0" y="0"/>
                  </a:moveTo>
                  <a:lnTo>
                    <a:pt x="15" y="16"/>
                  </a:lnTo>
                  <a:lnTo>
                    <a:pt x="27" y="26"/>
                  </a:lnTo>
                  <a:lnTo>
                    <a:pt x="15" y="16"/>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5188" name="Freeform 742"/>
            <p:cNvSpPr>
              <a:spLocks/>
            </p:cNvSpPr>
            <p:nvPr/>
          </p:nvSpPr>
          <p:spPr bwMode="auto">
            <a:xfrm>
              <a:off x="1109" y="3177"/>
              <a:ext cx="29" cy="33"/>
            </a:xfrm>
            <a:custGeom>
              <a:avLst/>
              <a:gdLst>
                <a:gd name="T0" fmla="*/ 26 w 29"/>
                <a:gd name="T1" fmla="*/ 0 h 33"/>
                <a:gd name="T2" fmla="*/ 14 w 29"/>
                <a:gd name="T3" fmla="*/ 0 h 33"/>
                <a:gd name="T4" fmla="*/ 3 w 29"/>
                <a:gd name="T5" fmla="*/ 0 h 33"/>
                <a:gd name="T6" fmla="*/ 0 w 29"/>
                <a:gd name="T7" fmla="*/ 5 h 33"/>
                <a:gd name="T8" fmla="*/ 0 w 29"/>
                <a:gd name="T9" fmla="*/ 13 h 33"/>
                <a:gd name="T10" fmla="*/ 0 w 29"/>
                <a:gd name="T11" fmla="*/ 20 h 33"/>
                <a:gd name="T12" fmla="*/ 0 w 29"/>
                <a:gd name="T13" fmla="*/ 25 h 33"/>
                <a:gd name="T14" fmla="*/ 28 w 29"/>
                <a:gd name="T15" fmla="*/ 32 h 33"/>
                <a:gd name="T16" fmla="*/ 26 w 29"/>
                <a:gd name="T17" fmla="*/ 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3"/>
                <a:gd name="T29" fmla="*/ 29 w 29"/>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3">
                  <a:moveTo>
                    <a:pt x="26" y="0"/>
                  </a:moveTo>
                  <a:lnTo>
                    <a:pt x="14" y="0"/>
                  </a:lnTo>
                  <a:lnTo>
                    <a:pt x="3" y="0"/>
                  </a:lnTo>
                  <a:lnTo>
                    <a:pt x="0" y="5"/>
                  </a:lnTo>
                  <a:lnTo>
                    <a:pt x="0" y="13"/>
                  </a:lnTo>
                  <a:lnTo>
                    <a:pt x="0" y="20"/>
                  </a:lnTo>
                  <a:lnTo>
                    <a:pt x="0" y="25"/>
                  </a:lnTo>
                  <a:lnTo>
                    <a:pt x="28" y="32"/>
                  </a:lnTo>
                  <a:lnTo>
                    <a:pt x="26"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85189" name="Freeform 743"/>
            <p:cNvSpPr>
              <a:spLocks/>
            </p:cNvSpPr>
            <p:nvPr/>
          </p:nvSpPr>
          <p:spPr bwMode="auto">
            <a:xfrm>
              <a:off x="1113" y="3178"/>
              <a:ext cx="28" cy="28"/>
            </a:xfrm>
            <a:custGeom>
              <a:avLst/>
              <a:gdLst>
                <a:gd name="T0" fmla="*/ 24 w 28"/>
                <a:gd name="T1" fmla="*/ 0 h 28"/>
                <a:gd name="T2" fmla="*/ 13 w 28"/>
                <a:gd name="T3" fmla="*/ 0 h 28"/>
                <a:gd name="T4" fmla="*/ 4 w 28"/>
                <a:gd name="T5" fmla="*/ 0 h 28"/>
                <a:gd name="T6" fmla="*/ 1 w 28"/>
                <a:gd name="T7" fmla="*/ 2 h 28"/>
                <a:gd name="T8" fmla="*/ 0 w 28"/>
                <a:gd name="T9" fmla="*/ 10 h 28"/>
                <a:gd name="T10" fmla="*/ 0 w 28"/>
                <a:gd name="T11" fmla="*/ 18 h 28"/>
                <a:gd name="T12" fmla="*/ 0 w 28"/>
                <a:gd name="T13" fmla="*/ 20 h 28"/>
                <a:gd name="T14" fmla="*/ 27 w 28"/>
                <a:gd name="T15" fmla="*/ 27 h 28"/>
                <a:gd name="T16" fmla="*/ 24 w 28"/>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8"/>
                <a:gd name="T29" fmla="*/ 28 w 28"/>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8">
                  <a:moveTo>
                    <a:pt x="24" y="0"/>
                  </a:moveTo>
                  <a:lnTo>
                    <a:pt x="13" y="0"/>
                  </a:lnTo>
                  <a:lnTo>
                    <a:pt x="4" y="0"/>
                  </a:lnTo>
                  <a:lnTo>
                    <a:pt x="1" y="2"/>
                  </a:lnTo>
                  <a:lnTo>
                    <a:pt x="0" y="10"/>
                  </a:lnTo>
                  <a:lnTo>
                    <a:pt x="0" y="18"/>
                  </a:lnTo>
                  <a:lnTo>
                    <a:pt x="0" y="20"/>
                  </a:lnTo>
                  <a:lnTo>
                    <a:pt x="27" y="27"/>
                  </a:lnTo>
                  <a:lnTo>
                    <a:pt x="24" y="0"/>
                  </a:lnTo>
                </a:path>
              </a:pathLst>
            </a:custGeom>
            <a:solidFill>
              <a:srgbClr val="E0E0E0"/>
            </a:solidFill>
            <a:ln w="9525" cap="rnd">
              <a:noFill/>
              <a:round/>
              <a:headEnd type="none" w="sm" len="sm"/>
              <a:tailEnd type="none" w="sm" len="sm"/>
            </a:ln>
          </p:spPr>
          <p:txBody>
            <a:bodyPr/>
            <a:lstStyle/>
            <a:p>
              <a:endParaRPr lang="es-ES"/>
            </a:p>
          </p:txBody>
        </p:sp>
        <p:sp>
          <p:nvSpPr>
            <p:cNvPr id="85190" name="Freeform 744"/>
            <p:cNvSpPr>
              <a:spLocks/>
            </p:cNvSpPr>
            <p:nvPr/>
          </p:nvSpPr>
          <p:spPr bwMode="auto">
            <a:xfrm>
              <a:off x="1128" y="3140"/>
              <a:ext cx="104" cy="73"/>
            </a:xfrm>
            <a:custGeom>
              <a:avLst/>
              <a:gdLst>
                <a:gd name="T0" fmla="*/ 1 w 104"/>
                <a:gd name="T1" fmla="*/ 35 h 73"/>
                <a:gd name="T2" fmla="*/ 0 w 104"/>
                <a:gd name="T3" fmla="*/ 43 h 73"/>
                <a:gd name="T4" fmla="*/ 0 w 104"/>
                <a:gd name="T5" fmla="*/ 52 h 73"/>
                <a:gd name="T6" fmla="*/ 0 w 104"/>
                <a:gd name="T7" fmla="*/ 59 h 73"/>
                <a:gd name="T8" fmla="*/ 4 w 104"/>
                <a:gd name="T9" fmla="*/ 69 h 73"/>
                <a:gd name="T10" fmla="*/ 37 w 104"/>
                <a:gd name="T11" fmla="*/ 72 h 73"/>
                <a:gd name="T12" fmla="*/ 67 w 104"/>
                <a:gd name="T13" fmla="*/ 69 h 73"/>
                <a:gd name="T14" fmla="*/ 93 w 104"/>
                <a:gd name="T15" fmla="*/ 64 h 73"/>
                <a:gd name="T16" fmla="*/ 95 w 104"/>
                <a:gd name="T17" fmla="*/ 38 h 73"/>
                <a:gd name="T18" fmla="*/ 98 w 104"/>
                <a:gd name="T19" fmla="*/ 22 h 73"/>
                <a:gd name="T20" fmla="*/ 103 w 104"/>
                <a:gd name="T21" fmla="*/ 0 h 73"/>
                <a:gd name="T22" fmla="*/ 89 w 104"/>
                <a:gd name="T23" fmla="*/ 12 h 73"/>
                <a:gd name="T24" fmla="*/ 83 w 104"/>
                <a:gd name="T25" fmla="*/ 16 h 73"/>
                <a:gd name="T26" fmla="*/ 80 w 104"/>
                <a:gd name="T27" fmla="*/ 20 h 73"/>
                <a:gd name="T28" fmla="*/ 76 w 104"/>
                <a:gd name="T29" fmla="*/ 21 h 73"/>
                <a:gd name="T30" fmla="*/ 73 w 104"/>
                <a:gd name="T31" fmla="*/ 24 h 73"/>
                <a:gd name="T32" fmla="*/ 72 w 104"/>
                <a:gd name="T33" fmla="*/ 24 h 73"/>
                <a:gd name="T34" fmla="*/ 66 w 104"/>
                <a:gd name="T35" fmla="*/ 24 h 73"/>
                <a:gd name="T36" fmla="*/ 60 w 104"/>
                <a:gd name="T37" fmla="*/ 25 h 73"/>
                <a:gd name="T38" fmla="*/ 43 w 104"/>
                <a:gd name="T39" fmla="*/ 28 h 73"/>
                <a:gd name="T40" fmla="*/ 1 w 104"/>
                <a:gd name="T41" fmla="*/ 35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73"/>
                <a:gd name="T65" fmla="*/ 104 w 104"/>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73">
                  <a:moveTo>
                    <a:pt x="1" y="35"/>
                  </a:moveTo>
                  <a:lnTo>
                    <a:pt x="0" y="43"/>
                  </a:lnTo>
                  <a:lnTo>
                    <a:pt x="0" y="52"/>
                  </a:lnTo>
                  <a:lnTo>
                    <a:pt x="0" y="59"/>
                  </a:lnTo>
                  <a:lnTo>
                    <a:pt x="4" y="69"/>
                  </a:lnTo>
                  <a:lnTo>
                    <a:pt x="37" y="72"/>
                  </a:lnTo>
                  <a:lnTo>
                    <a:pt x="67" y="69"/>
                  </a:lnTo>
                  <a:lnTo>
                    <a:pt x="93" y="64"/>
                  </a:lnTo>
                  <a:lnTo>
                    <a:pt x="95" y="38"/>
                  </a:lnTo>
                  <a:lnTo>
                    <a:pt x="98" y="22"/>
                  </a:lnTo>
                  <a:lnTo>
                    <a:pt x="103" y="0"/>
                  </a:lnTo>
                  <a:lnTo>
                    <a:pt x="89" y="12"/>
                  </a:lnTo>
                  <a:lnTo>
                    <a:pt x="83" y="16"/>
                  </a:lnTo>
                  <a:lnTo>
                    <a:pt x="80" y="20"/>
                  </a:lnTo>
                  <a:lnTo>
                    <a:pt x="76" y="21"/>
                  </a:lnTo>
                  <a:lnTo>
                    <a:pt x="73" y="24"/>
                  </a:lnTo>
                  <a:lnTo>
                    <a:pt x="72" y="24"/>
                  </a:lnTo>
                  <a:lnTo>
                    <a:pt x="66" y="24"/>
                  </a:lnTo>
                  <a:lnTo>
                    <a:pt x="60" y="25"/>
                  </a:lnTo>
                  <a:lnTo>
                    <a:pt x="43" y="28"/>
                  </a:lnTo>
                  <a:lnTo>
                    <a:pt x="1" y="35"/>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5191" name="Freeform 745"/>
            <p:cNvSpPr>
              <a:spLocks/>
            </p:cNvSpPr>
            <p:nvPr/>
          </p:nvSpPr>
          <p:spPr bwMode="auto">
            <a:xfrm>
              <a:off x="1136" y="3108"/>
              <a:ext cx="158" cy="102"/>
            </a:xfrm>
            <a:custGeom>
              <a:avLst/>
              <a:gdLst>
                <a:gd name="T0" fmla="*/ 127 w 158"/>
                <a:gd name="T1" fmla="*/ 0 h 102"/>
                <a:gd name="T2" fmla="*/ 113 w 158"/>
                <a:gd name="T3" fmla="*/ 1 h 102"/>
                <a:gd name="T4" fmla="*/ 110 w 158"/>
                <a:gd name="T5" fmla="*/ 9 h 102"/>
                <a:gd name="T6" fmla="*/ 109 w 158"/>
                <a:gd name="T7" fmla="*/ 14 h 102"/>
                <a:gd name="T8" fmla="*/ 112 w 158"/>
                <a:gd name="T9" fmla="*/ 20 h 102"/>
                <a:gd name="T10" fmla="*/ 118 w 158"/>
                <a:gd name="T11" fmla="*/ 29 h 102"/>
                <a:gd name="T12" fmla="*/ 112 w 158"/>
                <a:gd name="T13" fmla="*/ 25 h 102"/>
                <a:gd name="T14" fmla="*/ 106 w 158"/>
                <a:gd name="T15" fmla="*/ 18 h 102"/>
                <a:gd name="T16" fmla="*/ 101 w 158"/>
                <a:gd name="T17" fmla="*/ 30 h 102"/>
                <a:gd name="T18" fmla="*/ 96 w 158"/>
                <a:gd name="T19" fmla="*/ 34 h 102"/>
                <a:gd name="T20" fmla="*/ 91 w 158"/>
                <a:gd name="T21" fmla="*/ 42 h 102"/>
                <a:gd name="T22" fmla="*/ 77 w 158"/>
                <a:gd name="T23" fmla="*/ 53 h 102"/>
                <a:gd name="T24" fmla="*/ 77 w 158"/>
                <a:gd name="T25" fmla="*/ 55 h 102"/>
                <a:gd name="T26" fmla="*/ 79 w 158"/>
                <a:gd name="T27" fmla="*/ 60 h 102"/>
                <a:gd name="T28" fmla="*/ 91 w 158"/>
                <a:gd name="T29" fmla="*/ 70 h 102"/>
                <a:gd name="T30" fmla="*/ 81 w 158"/>
                <a:gd name="T31" fmla="*/ 65 h 102"/>
                <a:gd name="T32" fmla="*/ 75 w 158"/>
                <a:gd name="T33" fmla="*/ 62 h 102"/>
                <a:gd name="T34" fmla="*/ 72 w 158"/>
                <a:gd name="T35" fmla="*/ 56 h 102"/>
                <a:gd name="T36" fmla="*/ 44 w 158"/>
                <a:gd name="T37" fmla="*/ 62 h 102"/>
                <a:gd name="T38" fmla="*/ 22 w 158"/>
                <a:gd name="T39" fmla="*/ 64 h 102"/>
                <a:gd name="T40" fmla="*/ 31 w 158"/>
                <a:gd name="T41" fmla="*/ 70 h 102"/>
                <a:gd name="T42" fmla="*/ 38 w 158"/>
                <a:gd name="T43" fmla="*/ 77 h 102"/>
                <a:gd name="T44" fmla="*/ 49 w 158"/>
                <a:gd name="T45" fmla="*/ 82 h 102"/>
                <a:gd name="T46" fmla="*/ 35 w 158"/>
                <a:gd name="T47" fmla="*/ 77 h 102"/>
                <a:gd name="T48" fmla="*/ 20 w 158"/>
                <a:gd name="T49" fmla="*/ 64 h 102"/>
                <a:gd name="T50" fmla="*/ 0 w 158"/>
                <a:gd name="T51" fmla="*/ 67 h 102"/>
                <a:gd name="T52" fmla="*/ 0 w 158"/>
                <a:gd name="T53" fmla="*/ 74 h 102"/>
                <a:gd name="T54" fmla="*/ 0 w 158"/>
                <a:gd name="T55" fmla="*/ 89 h 102"/>
                <a:gd name="T56" fmla="*/ 3 w 158"/>
                <a:gd name="T57" fmla="*/ 97 h 102"/>
                <a:gd name="T58" fmla="*/ 21 w 158"/>
                <a:gd name="T59" fmla="*/ 101 h 102"/>
                <a:gd name="T60" fmla="*/ 44 w 158"/>
                <a:gd name="T61" fmla="*/ 98 h 102"/>
                <a:gd name="T62" fmla="*/ 64 w 158"/>
                <a:gd name="T63" fmla="*/ 97 h 102"/>
                <a:gd name="T64" fmla="*/ 91 w 158"/>
                <a:gd name="T65" fmla="*/ 93 h 102"/>
                <a:gd name="T66" fmla="*/ 93 w 158"/>
                <a:gd name="T67" fmla="*/ 91 h 102"/>
                <a:gd name="T68" fmla="*/ 102 w 158"/>
                <a:gd name="T69" fmla="*/ 86 h 102"/>
                <a:gd name="T70" fmla="*/ 117 w 158"/>
                <a:gd name="T71" fmla="*/ 77 h 102"/>
                <a:gd name="T72" fmla="*/ 134 w 158"/>
                <a:gd name="T73" fmla="*/ 55 h 102"/>
                <a:gd name="T74" fmla="*/ 152 w 158"/>
                <a:gd name="T75" fmla="*/ 36 h 102"/>
                <a:gd name="T76" fmla="*/ 157 w 158"/>
                <a:gd name="T77" fmla="*/ 26 h 102"/>
                <a:gd name="T78" fmla="*/ 152 w 158"/>
                <a:gd name="T79" fmla="*/ 10 h 102"/>
                <a:gd name="T80" fmla="*/ 143 w 158"/>
                <a:gd name="T81" fmla="*/ 0 h 102"/>
                <a:gd name="T82" fmla="*/ 127 w 158"/>
                <a:gd name="T83" fmla="*/ 0 h 1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8"/>
                <a:gd name="T127" fmla="*/ 0 h 102"/>
                <a:gd name="T128" fmla="*/ 158 w 158"/>
                <a:gd name="T129" fmla="*/ 102 h 1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8" h="102">
                  <a:moveTo>
                    <a:pt x="127" y="0"/>
                  </a:moveTo>
                  <a:lnTo>
                    <a:pt x="113" y="1"/>
                  </a:lnTo>
                  <a:lnTo>
                    <a:pt x="110" y="9"/>
                  </a:lnTo>
                  <a:lnTo>
                    <a:pt x="109" y="14"/>
                  </a:lnTo>
                  <a:lnTo>
                    <a:pt x="112" y="20"/>
                  </a:lnTo>
                  <a:lnTo>
                    <a:pt x="118" y="29"/>
                  </a:lnTo>
                  <a:lnTo>
                    <a:pt x="112" y="25"/>
                  </a:lnTo>
                  <a:lnTo>
                    <a:pt x="106" y="18"/>
                  </a:lnTo>
                  <a:lnTo>
                    <a:pt x="101" y="30"/>
                  </a:lnTo>
                  <a:lnTo>
                    <a:pt x="96" y="34"/>
                  </a:lnTo>
                  <a:lnTo>
                    <a:pt x="91" y="42"/>
                  </a:lnTo>
                  <a:lnTo>
                    <a:pt x="77" y="53"/>
                  </a:lnTo>
                  <a:lnTo>
                    <a:pt x="77" y="55"/>
                  </a:lnTo>
                  <a:lnTo>
                    <a:pt x="79" y="60"/>
                  </a:lnTo>
                  <a:lnTo>
                    <a:pt x="91" y="70"/>
                  </a:lnTo>
                  <a:lnTo>
                    <a:pt x="81" y="65"/>
                  </a:lnTo>
                  <a:lnTo>
                    <a:pt x="75" y="62"/>
                  </a:lnTo>
                  <a:lnTo>
                    <a:pt x="72" y="56"/>
                  </a:lnTo>
                  <a:lnTo>
                    <a:pt x="44" y="62"/>
                  </a:lnTo>
                  <a:lnTo>
                    <a:pt x="22" y="64"/>
                  </a:lnTo>
                  <a:lnTo>
                    <a:pt x="31" y="70"/>
                  </a:lnTo>
                  <a:lnTo>
                    <a:pt x="38" y="77"/>
                  </a:lnTo>
                  <a:lnTo>
                    <a:pt x="49" y="82"/>
                  </a:lnTo>
                  <a:lnTo>
                    <a:pt x="35" y="77"/>
                  </a:lnTo>
                  <a:lnTo>
                    <a:pt x="20" y="64"/>
                  </a:lnTo>
                  <a:lnTo>
                    <a:pt x="0" y="67"/>
                  </a:lnTo>
                  <a:lnTo>
                    <a:pt x="0" y="74"/>
                  </a:lnTo>
                  <a:lnTo>
                    <a:pt x="0" y="89"/>
                  </a:lnTo>
                  <a:lnTo>
                    <a:pt x="3" y="97"/>
                  </a:lnTo>
                  <a:lnTo>
                    <a:pt x="21" y="101"/>
                  </a:lnTo>
                  <a:lnTo>
                    <a:pt x="44" y="98"/>
                  </a:lnTo>
                  <a:lnTo>
                    <a:pt x="64" y="97"/>
                  </a:lnTo>
                  <a:lnTo>
                    <a:pt x="91" y="93"/>
                  </a:lnTo>
                  <a:lnTo>
                    <a:pt x="93" y="91"/>
                  </a:lnTo>
                  <a:lnTo>
                    <a:pt x="102" y="86"/>
                  </a:lnTo>
                  <a:lnTo>
                    <a:pt x="117" y="77"/>
                  </a:lnTo>
                  <a:lnTo>
                    <a:pt x="134" y="55"/>
                  </a:lnTo>
                  <a:lnTo>
                    <a:pt x="152" y="36"/>
                  </a:lnTo>
                  <a:lnTo>
                    <a:pt x="157" y="26"/>
                  </a:lnTo>
                  <a:lnTo>
                    <a:pt x="152" y="10"/>
                  </a:lnTo>
                  <a:lnTo>
                    <a:pt x="143" y="0"/>
                  </a:lnTo>
                  <a:lnTo>
                    <a:pt x="127" y="0"/>
                  </a:lnTo>
                </a:path>
              </a:pathLst>
            </a:custGeom>
            <a:solidFill>
              <a:srgbClr val="808080"/>
            </a:solidFill>
            <a:ln w="9525" cap="rnd">
              <a:noFill/>
              <a:round/>
              <a:headEnd type="none" w="sm" len="sm"/>
              <a:tailEnd type="none" w="sm" len="sm"/>
            </a:ln>
          </p:spPr>
          <p:txBody>
            <a:bodyPr/>
            <a:lstStyle/>
            <a:p>
              <a:endParaRPr lang="es-ES"/>
            </a:p>
          </p:txBody>
        </p:sp>
      </p:grpSp>
      <p:sp>
        <p:nvSpPr>
          <p:cNvPr id="85013" name="Rectangle 746"/>
          <p:cNvSpPr>
            <a:spLocks noChangeArrowheads="1"/>
          </p:cNvSpPr>
          <p:nvPr/>
        </p:nvSpPr>
        <p:spPr bwMode="auto">
          <a:xfrm>
            <a:off x="7242175" y="3600450"/>
            <a:ext cx="989013" cy="301625"/>
          </a:xfrm>
          <a:prstGeom prst="rect">
            <a:avLst/>
          </a:prstGeom>
          <a:noFill/>
          <a:ln w="9525">
            <a:noFill/>
            <a:miter lim="800000"/>
            <a:headEnd/>
            <a:tailEnd/>
          </a:ln>
        </p:spPr>
        <p:txBody>
          <a:bodyPr wrap="none" lIns="91027" tIns="44621" rIns="91027" bIns="44621">
            <a:spAutoFit/>
          </a:bodyPr>
          <a:lstStyle/>
          <a:p>
            <a:pPr algn="ctr" defTabSz="788988" eaLnBrk="0" hangingPunct="0"/>
            <a:r>
              <a:rPr lang="es-ES" sz="1400" b="1" i="0"/>
              <a:t>Picturetel</a:t>
            </a:r>
          </a:p>
        </p:txBody>
      </p:sp>
      <p:sp>
        <p:nvSpPr>
          <p:cNvPr id="85014" name="Rectangle 747"/>
          <p:cNvSpPr>
            <a:spLocks noChangeArrowheads="1"/>
          </p:cNvSpPr>
          <p:nvPr/>
        </p:nvSpPr>
        <p:spPr bwMode="auto">
          <a:xfrm>
            <a:off x="890588" y="5718175"/>
            <a:ext cx="2495550" cy="301625"/>
          </a:xfrm>
          <a:prstGeom prst="rect">
            <a:avLst/>
          </a:prstGeom>
          <a:noFill/>
          <a:ln w="9525">
            <a:noFill/>
            <a:miter lim="800000"/>
            <a:headEnd/>
            <a:tailEnd/>
          </a:ln>
        </p:spPr>
        <p:txBody>
          <a:bodyPr wrap="none" lIns="91027" tIns="44621" rIns="91027" bIns="44621">
            <a:spAutoFit/>
          </a:bodyPr>
          <a:lstStyle/>
          <a:p>
            <a:pPr algn="ctr" defTabSz="788988" eaLnBrk="0" hangingPunct="0"/>
            <a:r>
              <a:rPr lang="es-ES" sz="1400" b="1" i="0"/>
              <a:t>Dirección E.164: 963865420</a:t>
            </a:r>
          </a:p>
        </p:txBody>
      </p:sp>
      <p:sp>
        <p:nvSpPr>
          <p:cNvPr id="85015" name="Rectangle 748"/>
          <p:cNvSpPr>
            <a:spLocks noChangeArrowheads="1"/>
          </p:cNvSpPr>
          <p:nvPr/>
        </p:nvSpPr>
        <p:spPr bwMode="auto">
          <a:xfrm>
            <a:off x="5791200" y="5715000"/>
            <a:ext cx="2495550" cy="301625"/>
          </a:xfrm>
          <a:prstGeom prst="rect">
            <a:avLst/>
          </a:prstGeom>
          <a:noFill/>
          <a:ln w="9525">
            <a:noFill/>
            <a:miter lim="800000"/>
            <a:headEnd/>
            <a:tailEnd/>
          </a:ln>
        </p:spPr>
        <p:txBody>
          <a:bodyPr wrap="none" lIns="91027" tIns="44621" rIns="91027" bIns="44621">
            <a:spAutoFit/>
          </a:bodyPr>
          <a:lstStyle/>
          <a:p>
            <a:pPr algn="ctr" defTabSz="788988" eaLnBrk="0" hangingPunct="0"/>
            <a:r>
              <a:rPr lang="es-ES" sz="1400" b="1" i="0"/>
              <a:t>Dirección E.164: 963983542</a:t>
            </a:r>
          </a:p>
        </p:txBody>
      </p:sp>
      <p:sp>
        <p:nvSpPr>
          <p:cNvPr id="85016" name="Rectangle 749"/>
          <p:cNvSpPr>
            <a:spLocks noChangeArrowheads="1"/>
          </p:cNvSpPr>
          <p:nvPr/>
        </p:nvSpPr>
        <p:spPr bwMode="auto">
          <a:xfrm>
            <a:off x="519113" y="3573463"/>
            <a:ext cx="920750" cy="301625"/>
          </a:xfrm>
          <a:prstGeom prst="rect">
            <a:avLst/>
          </a:prstGeom>
          <a:noFill/>
          <a:ln w="9525">
            <a:noFill/>
            <a:miter lim="800000"/>
            <a:headEnd/>
            <a:tailEnd/>
          </a:ln>
        </p:spPr>
        <p:txBody>
          <a:bodyPr wrap="none" lIns="91027" tIns="44621" rIns="91027" bIns="44621">
            <a:spAutoFit/>
          </a:bodyPr>
          <a:lstStyle/>
          <a:p>
            <a:pPr algn="ctr" defTabSz="788988" eaLnBrk="0" hangingPunct="0"/>
            <a:r>
              <a:rPr lang="es-ES" sz="1400" b="1" i="0"/>
              <a:t>Polycom</a:t>
            </a:r>
          </a:p>
        </p:txBody>
      </p:sp>
      <p:sp>
        <p:nvSpPr>
          <p:cNvPr id="85017" name="Rectangle 750"/>
          <p:cNvSpPr>
            <a:spLocks noChangeArrowheads="1"/>
          </p:cNvSpPr>
          <p:nvPr/>
        </p:nvSpPr>
        <p:spPr bwMode="auto">
          <a:xfrm>
            <a:off x="6948488" y="2492375"/>
            <a:ext cx="1712912" cy="514350"/>
          </a:xfrm>
          <a:prstGeom prst="rect">
            <a:avLst/>
          </a:prstGeom>
          <a:noFill/>
          <a:ln w="9525">
            <a:noFill/>
            <a:miter lim="800000"/>
            <a:headEnd/>
            <a:tailEnd/>
          </a:ln>
        </p:spPr>
        <p:txBody>
          <a:bodyPr lIns="91027" tIns="44621" rIns="91027" bIns="44621">
            <a:spAutoFit/>
          </a:bodyPr>
          <a:lstStyle/>
          <a:p>
            <a:pPr algn="ctr" defTabSz="788988" eaLnBrk="0" hangingPunct="0"/>
            <a:r>
              <a:rPr lang="es-ES" sz="1400" b="1" i="0"/>
              <a:t>Sistema de grupo o sala</a:t>
            </a:r>
          </a:p>
        </p:txBody>
      </p:sp>
      <p:sp>
        <p:nvSpPr>
          <p:cNvPr id="85018" name="Line 751"/>
          <p:cNvSpPr>
            <a:spLocks noChangeShapeType="1"/>
          </p:cNvSpPr>
          <p:nvPr/>
        </p:nvSpPr>
        <p:spPr bwMode="auto">
          <a:xfrm flipH="1">
            <a:off x="6804025" y="2852738"/>
            <a:ext cx="288925" cy="720725"/>
          </a:xfrm>
          <a:prstGeom prst="line">
            <a:avLst/>
          </a:prstGeom>
          <a:noFill/>
          <a:ln w="9525">
            <a:solidFill>
              <a:schemeClr val="tx1"/>
            </a:solidFill>
            <a:round/>
            <a:headEnd/>
            <a:tailEnd type="triangle" w="med" len="med"/>
          </a:ln>
        </p:spPr>
        <p:txBody>
          <a:bodyPr/>
          <a:lstStyle/>
          <a:p>
            <a:endParaRPr lang="es-ES"/>
          </a:p>
        </p:txBody>
      </p:sp>
    </p:spTree>
  </p:cSld>
  <p:clrMapOvr>
    <a:masterClrMapping/>
  </p:clrMapOvr>
  <p:transition>
    <p:cover dir="ld"/>
  </p:transition>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0"/>
          </p:nvPr>
        </p:nvSpPr>
        <p:spPr/>
        <p:txBody>
          <a:bodyPr/>
          <a:lstStyle/>
          <a:p>
            <a:pPr>
              <a:defRPr/>
            </a:pPr>
            <a:r>
              <a:rPr lang="es-ES"/>
              <a:t>Ampliación Redes 2-</a:t>
            </a:r>
            <a:fld id="{24A5AE3D-5149-4A09-95B3-D73319C4F16A}" type="slidenum">
              <a:rPr lang="es-ES"/>
              <a:pPr>
                <a:defRPr/>
              </a:pPr>
              <a:t>114</a:t>
            </a:fld>
            <a:endParaRPr lang="es-ES"/>
          </a:p>
        </p:txBody>
      </p:sp>
      <p:sp>
        <p:nvSpPr>
          <p:cNvPr id="86019" name="Rectangle 2"/>
          <p:cNvSpPr>
            <a:spLocks noGrp="1" noChangeArrowheads="1"/>
          </p:cNvSpPr>
          <p:nvPr>
            <p:ph type="title"/>
          </p:nvPr>
        </p:nvSpPr>
        <p:spPr/>
        <p:txBody>
          <a:bodyPr/>
          <a:lstStyle/>
          <a:p>
            <a:r>
              <a:rPr lang="es-ES" sz="4000" smtClean="0"/>
              <a:t>Direcciones E.164</a:t>
            </a:r>
          </a:p>
        </p:txBody>
      </p:sp>
      <p:sp>
        <p:nvSpPr>
          <p:cNvPr id="86020" name="Rectangle 3"/>
          <p:cNvSpPr>
            <a:spLocks noGrp="1" noChangeArrowheads="1"/>
          </p:cNvSpPr>
          <p:nvPr>
            <p:ph type="body" idx="1"/>
          </p:nvPr>
        </p:nvSpPr>
        <p:spPr>
          <a:xfrm>
            <a:off x="685800" y="1714500"/>
            <a:ext cx="7772400" cy="4114800"/>
          </a:xfrm>
        </p:spPr>
        <p:txBody>
          <a:bodyPr/>
          <a:lstStyle/>
          <a:p>
            <a:pPr>
              <a:lnSpc>
                <a:spcPct val="80000"/>
              </a:lnSpc>
            </a:pPr>
            <a:r>
              <a:rPr lang="es-ES" sz="2800" dirty="0" smtClean="0"/>
              <a:t>El formato de los números de teléfono se establece en el estándar E.164 de la ITU-T</a:t>
            </a:r>
          </a:p>
          <a:p>
            <a:pPr>
              <a:lnSpc>
                <a:spcPct val="80000"/>
              </a:lnSpc>
            </a:pPr>
            <a:r>
              <a:rPr lang="es-ES" sz="2800" dirty="0" smtClean="0"/>
              <a:t>Los números pueden tener un máximo de 15 dígitos decimales.</a:t>
            </a:r>
          </a:p>
          <a:p>
            <a:pPr>
              <a:lnSpc>
                <a:spcPct val="80000"/>
              </a:lnSpc>
            </a:pPr>
            <a:r>
              <a:rPr lang="es-ES" sz="2800" dirty="0" smtClean="0"/>
              <a:t>Los primeros 1, 2 ó 3 dígitos representan el país, </a:t>
            </a:r>
            <a:r>
              <a:rPr lang="es-ES" sz="2800" dirty="0" err="1" smtClean="0"/>
              <a:t>ej</a:t>
            </a:r>
            <a:r>
              <a:rPr lang="es-ES" sz="2800" dirty="0" smtClean="0"/>
              <a:t>:</a:t>
            </a:r>
          </a:p>
          <a:p>
            <a:pPr lvl="1">
              <a:lnSpc>
                <a:spcPct val="80000"/>
              </a:lnSpc>
            </a:pPr>
            <a:r>
              <a:rPr lang="es-ES" sz="2400" dirty="0" smtClean="0"/>
              <a:t>1: Norteamérica (Estados Unidos y Canadá)</a:t>
            </a:r>
          </a:p>
          <a:p>
            <a:pPr lvl="1">
              <a:lnSpc>
                <a:spcPct val="80000"/>
              </a:lnSpc>
            </a:pPr>
            <a:r>
              <a:rPr lang="es-ES" sz="2400" dirty="0" smtClean="0"/>
              <a:t>34: España</a:t>
            </a:r>
          </a:p>
          <a:p>
            <a:pPr lvl="1">
              <a:lnSpc>
                <a:spcPct val="80000"/>
              </a:lnSpc>
            </a:pPr>
            <a:r>
              <a:rPr lang="es-ES" sz="2400" dirty="0" smtClean="0"/>
              <a:t>216: Túnez</a:t>
            </a:r>
          </a:p>
          <a:p>
            <a:pPr>
              <a:lnSpc>
                <a:spcPct val="80000"/>
              </a:lnSpc>
            </a:pPr>
            <a:r>
              <a:rPr lang="es-ES" sz="2800" dirty="0" smtClean="0"/>
              <a:t>La estructura de las direcciones dentro de cada país es decidida por el país. Normalmente es de tipo jerárquico con criterio geográfico</a:t>
            </a:r>
          </a:p>
          <a:p>
            <a:pPr>
              <a:lnSpc>
                <a:spcPct val="80000"/>
              </a:lnSpc>
              <a:buFontTx/>
              <a:buNone/>
            </a:pPr>
            <a:endParaRPr lang="es-ES" sz="2800" dirty="0" smtClean="0"/>
          </a:p>
          <a:p>
            <a:pPr>
              <a:lnSpc>
                <a:spcPct val="80000"/>
              </a:lnSpc>
              <a:buFontTx/>
              <a:buNone/>
            </a:pPr>
            <a:endParaRPr lang="es-ES" sz="2800" dirty="0" smtClean="0"/>
          </a:p>
        </p:txBody>
      </p:sp>
    </p:spTree>
  </p:cSld>
  <p:clrMapOvr>
    <a:masterClrMapping/>
  </p:clrMapOvr>
  <p:transition>
    <p:cover dir="ld"/>
  </p:transition>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7" name="1 Marcador de número de diapositiva"/>
          <p:cNvSpPr>
            <a:spLocks noGrp="1"/>
          </p:cNvSpPr>
          <p:nvPr>
            <p:ph type="sldNum" sz="quarter" idx="10"/>
          </p:nvPr>
        </p:nvSpPr>
        <p:spPr/>
        <p:txBody>
          <a:bodyPr/>
          <a:lstStyle/>
          <a:p>
            <a:pPr>
              <a:defRPr/>
            </a:pPr>
            <a:r>
              <a:rPr lang="es-ES"/>
              <a:t>Ampliación Redes 2-</a:t>
            </a:r>
            <a:fld id="{4B9D2A41-7D17-446B-8AFC-E7C74638C075}" type="slidenum">
              <a:rPr lang="es-ES"/>
              <a:pPr>
                <a:defRPr/>
              </a:pPr>
              <a:t>115</a:t>
            </a:fld>
            <a:endParaRPr lang="es-ES"/>
          </a:p>
        </p:txBody>
      </p:sp>
      <p:sp>
        <p:nvSpPr>
          <p:cNvPr id="343044" name="Freeform 4"/>
          <p:cNvSpPr>
            <a:spLocks/>
          </p:cNvSpPr>
          <p:nvPr/>
        </p:nvSpPr>
        <p:spPr bwMode="auto">
          <a:xfrm rot="18600000" flipV="1">
            <a:off x="2301875" y="2632075"/>
            <a:ext cx="1981200" cy="609600"/>
          </a:xfrm>
          <a:custGeom>
            <a:avLst/>
            <a:gdLst/>
            <a:ahLst/>
            <a:cxnLst>
              <a:cxn ang="0">
                <a:pos x="997" y="0"/>
              </a:cxn>
              <a:cxn ang="0">
                <a:pos x="449" y="180"/>
              </a:cxn>
              <a:cxn ang="0">
                <a:pos x="637" y="242"/>
              </a:cxn>
              <a:cxn ang="0">
                <a:pos x="0" y="450"/>
              </a:cxn>
            </a:cxnLst>
            <a:rect l="0" t="0" r="r" b="b"/>
            <a:pathLst>
              <a:path w="998" h="451">
                <a:moveTo>
                  <a:pt x="997" y="0"/>
                </a:moveTo>
                <a:lnTo>
                  <a:pt x="449" y="180"/>
                </a:lnTo>
                <a:lnTo>
                  <a:pt x="637" y="242"/>
                </a:lnTo>
                <a:lnTo>
                  <a:pt x="0" y="450"/>
                </a:lnTo>
              </a:path>
            </a:pathLst>
          </a:custGeom>
          <a:noFill/>
          <a:ln w="25400" cap="rnd" cmpd="sng">
            <a:solidFill>
              <a:schemeClr val="accent2"/>
            </a:solidFill>
            <a:prstDash val="solid"/>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343045" name="Freeform 5"/>
          <p:cNvSpPr>
            <a:spLocks/>
          </p:cNvSpPr>
          <p:nvPr/>
        </p:nvSpPr>
        <p:spPr bwMode="auto">
          <a:xfrm rot="1800000" flipV="1">
            <a:off x="5181600" y="2530475"/>
            <a:ext cx="1981200" cy="609600"/>
          </a:xfrm>
          <a:custGeom>
            <a:avLst/>
            <a:gdLst/>
            <a:ahLst/>
            <a:cxnLst>
              <a:cxn ang="0">
                <a:pos x="997" y="0"/>
              </a:cxn>
              <a:cxn ang="0">
                <a:pos x="449" y="180"/>
              </a:cxn>
              <a:cxn ang="0">
                <a:pos x="637" y="242"/>
              </a:cxn>
              <a:cxn ang="0">
                <a:pos x="0" y="450"/>
              </a:cxn>
            </a:cxnLst>
            <a:rect l="0" t="0" r="r" b="b"/>
            <a:pathLst>
              <a:path w="998" h="451">
                <a:moveTo>
                  <a:pt x="997" y="0"/>
                </a:moveTo>
                <a:lnTo>
                  <a:pt x="449" y="180"/>
                </a:lnTo>
                <a:lnTo>
                  <a:pt x="637" y="242"/>
                </a:lnTo>
                <a:lnTo>
                  <a:pt x="0" y="450"/>
                </a:lnTo>
              </a:path>
            </a:pathLst>
          </a:custGeom>
          <a:noFill/>
          <a:ln w="25400" cap="rnd" cmpd="sng">
            <a:solidFill>
              <a:schemeClr val="accent2"/>
            </a:solidFill>
            <a:prstDash val="solid"/>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87045" name="Freeform 7"/>
          <p:cNvSpPr>
            <a:spLocks/>
          </p:cNvSpPr>
          <p:nvPr/>
        </p:nvSpPr>
        <p:spPr bwMode="auto">
          <a:xfrm>
            <a:off x="6477000" y="3751263"/>
            <a:ext cx="908050" cy="161925"/>
          </a:xfrm>
          <a:custGeom>
            <a:avLst/>
            <a:gdLst>
              <a:gd name="T0" fmla="*/ 0 w 508"/>
              <a:gd name="T1" fmla="*/ 0 h 91"/>
              <a:gd name="T2" fmla="*/ 1619945170 w 508"/>
              <a:gd name="T3" fmla="*/ 0 h 91"/>
              <a:gd name="T4" fmla="*/ 1619945170 w 508"/>
              <a:gd name="T5" fmla="*/ 284963104 h 91"/>
              <a:gd name="T6" fmla="*/ 0 w 508"/>
              <a:gd name="T7" fmla="*/ 284963104 h 91"/>
              <a:gd name="T8" fmla="*/ 0 w 508"/>
              <a:gd name="T9" fmla="*/ 0 h 91"/>
              <a:gd name="T10" fmla="*/ 0 60000 65536"/>
              <a:gd name="T11" fmla="*/ 0 60000 65536"/>
              <a:gd name="T12" fmla="*/ 0 60000 65536"/>
              <a:gd name="T13" fmla="*/ 0 60000 65536"/>
              <a:gd name="T14" fmla="*/ 0 60000 65536"/>
              <a:gd name="T15" fmla="*/ 0 w 508"/>
              <a:gd name="T16" fmla="*/ 0 h 91"/>
              <a:gd name="T17" fmla="*/ 508 w 508"/>
              <a:gd name="T18" fmla="*/ 91 h 91"/>
            </a:gdLst>
            <a:ahLst/>
            <a:cxnLst>
              <a:cxn ang="T10">
                <a:pos x="T0" y="T1"/>
              </a:cxn>
              <a:cxn ang="T11">
                <a:pos x="T2" y="T3"/>
              </a:cxn>
              <a:cxn ang="T12">
                <a:pos x="T4" y="T5"/>
              </a:cxn>
              <a:cxn ang="T13">
                <a:pos x="T6" y="T7"/>
              </a:cxn>
              <a:cxn ang="T14">
                <a:pos x="T8" y="T9"/>
              </a:cxn>
            </a:cxnLst>
            <a:rect l="T15" t="T16" r="T17" b="T18"/>
            <a:pathLst>
              <a:path w="508" h="91">
                <a:moveTo>
                  <a:pt x="0" y="0"/>
                </a:moveTo>
                <a:lnTo>
                  <a:pt x="507" y="0"/>
                </a:lnTo>
                <a:lnTo>
                  <a:pt x="507" y="90"/>
                </a:lnTo>
                <a:lnTo>
                  <a:pt x="0" y="90"/>
                </a:lnTo>
                <a:lnTo>
                  <a:pt x="0" y="0"/>
                </a:lnTo>
              </a:path>
            </a:pathLst>
          </a:custGeom>
          <a:solidFill>
            <a:srgbClr val="B7B79D"/>
          </a:solidFill>
          <a:ln w="9525" cap="rnd">
            <a:noFill/>
            <a:round/>
            <a:headEnd type="none" w="sm" len="sm"/>
            <a:tailEnd type="none" w="sm" len="sm"/>
          </a:ln>
        </p:spPr>
        <p:txBody>
          <a:bodyPr/>
          <a:lstStyle/>
          <a:p>
            <a:endParaRPr lang="es-ES"/>
          </a:p>
        </p:txBody>
      </p:sp>
      <p:sp>
        <p:nvSpPr>
          <p:cNvPr id="87046" name="Freeform 8"/>
          <p:cNvSpPr>
            <a:spLocks/>
          </p:cNvSpPr>
          <p:nvPr/>
        </p:nvSpPr>
        <p:spPr bwMode="auto">
          <a:xfrm>
            <a:off x="6477000" y="3751263"/>
            <a:ext cx="915988" cy="168275"/>
          </a:xfrm>
          <a:custGeom>
            <a:avLst/>
            <a:gdLst>
              <a:gd name="T0" fmla="*/ 0 w 513"/>
              <a:gd name="T1" fmla="*/ 0 h 94"/>
              <a:gd name="T2" fmla="*/ 1632354565 w 513"/>
              <a:gd name="T3" fmla="*/ 0 h 94"/>
              <a:gd name="T4" fmla="*/ 1632354565 w 513"/>
              <a:gd name="T5" fmla="*/ 298034732 h 94"/>
              <a:gd name="T6" fmla="*/ 0 w 513"/>
              <a:gd name="T7" fmla="*/ 298034732 h 94"/>
              <a:gd name="T8" fmla="*/ 0 w 513"/>
              <a:gd name="T9" fmla="*/ 0 h 94"/>
              <a:gd name="T10" fmla="*/ 0 60000 65536"/>
              <a:gd name="T11" fmla="*/ 0 60000 65536"/>
              <a:gd name="T12" fmla="*/ 0 60000 65536"/>
              <a:gd name="T13" fmla="*/ 0 60000 65536"/>
              <a:gd name="T14" fmla="*/ 0 60000 65536"/>
              <a:gd name="T15" fmla="*/ 0 w 513"/>
              <a:gd name="T16" fmla="*/ 0 h 94"/>
              <a:gd name="T17" fmla="*/ 513 w 513"/>
              <a:gd name="T18" fmla="*/ 94 h 94"/>
            </a:gdLst>
            <a:ahLst/>
            <a:cxnLst>
              <a:cxn ang="T10">
                <a:pos x="T0" y="T1"/>
              </a:cxn>
              <a:cxn ang="T11">
                <a:pos x="T2" y="T3"/>
              </a:cxn>
              <a:cxn ang="T12">
                <a:pos x="T4" y="T5"/>
              </a:cxn>
              <a:cxn ang="T13">
                <a:pos x="T6" y="T7"/>
              </a:cxn>
              <a:cxn ang="T14">
                <a:pos x="T8" y="T9"/>
              </a:cxn>
            </a:cxnLst>
            <a:rect l="T15" t="T16" r="T17" b="T18"/>
            <a:pathLst>
              <a:path w="513" h="94">
                <a:moveTo>
                  <a:pt x="0" y="0"/>
                </a:moveTo>
                <a:lnTo>
                  <a:pt x="512" y="0"/>
                </a:lnTo>
                <a:lnTo>
                  <a:pt x="512" y="93"/>
                </a:lnTo>
                <a:lnTo>
                  <a:pt x="0" y="93"/>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87047" name="Freeform 9"/>
          <p:cNvSpPr>
            <a:spLocks/>
          </p:cNvSpPr>
          <p:nvPr/>
        </p:nvSpPr>
        <p:spPr bwMode="auto">
          <a:xfrm>
            <a:off x="6477000" y="3659188"/>
            <a:ext cx="1001713" cy="80962"/>
          </a:xfrm>
          <a:custGeom>
            <a:avLst/>
            <a:gdLst>
              <a:gd name="T0" fmla="*/ 0 w 561"/>
              <a:gd name="T1" fmla="*/ 139398972 h 46"/>
              <a:gd name="T2" fmla="*/ 165791520 w 561"/>
              <a:gd name="T3" fmla="*/ 0 h 46"/>
              <a:gd name="T4" fmla="*/ 1785453992 w 561"/>
              <a:gd name="T5" fmla="*/ 0 h 46"/>
              <a:gd name="T6" fmla="*/ 1610097155 w 561"/>
              <a:gd name="T7" fmla="*/ 139398972 h 46"/>
              <a:gd name="T8" fmla="*/ 0 w 561"/>
              <a:gd name="T9" fmla="*/ 139398972 h 46"/>
              <a:gd name="T10" fmla="*/ 0 60000 65536"/>
              <a:gd name="T11" fmla="*/ 0 60000 65536"/>
              <a:gd name="T12" fmla="*/ 0 60000 65536"/>
              <a:gd name="T13" fmla="*/ 0 60000 65536"/>
              <a:gd name="T14" fmla="*/ 0 60000 65536"/>
              <a:gd name="T15" fmla="*/ 0 w 561"/>
              <a:gd name="T16" fmla="*/ 0 h 46"/>
              <a:gd name="T17" fmla="*/ 561 w 561"/>
              <a:gd name="T18" fmla="*/ 46 h 46"/>
            </a:gdLst>
            <a:ahLst/>
            <a:cxnLst>
              <a:cxn ang="T10">
                <a:pos x="T0" y="T1"/>
              </a:cxn>
              <a:cxn ang="T11">
                <a:pos x="T2" y="T3"/>
              </a:cxn>
              <a:cxn ang="T12">
                <a:pos x="T4" y="T5"/>
              </a:cxn>
              <a:cxn ang="T13">
                <a:pos x="T6" y="T7"/>
              </a:cxn>
              <a:cxn ang="T14">
                <a:pos x="T8" y="T9"/>
              </a:cxn>
            </a:cxnLst>
            <a:rect l="T15" t="T16" r="T17" b="T18"/>
            <a:pathLst>
              <a:path w="561" h="46">
                <a:moveTo>
                  <a:pt x="0" y="45"/>
                </a:moveTo>
                <a:lnTo>
                  <a:pt x="52" y="0"/>
                </a:lnTo>
                <a:lnTo>
                  <a:pt x="560" y="0"/>
                </a:lnTo>
                <a:lnTo>
                  <a:pt x="505" y="45"/>
                </a:lnTo>
                <a:lnTo>
                  <a:pt x="0" y="45"/>
                </a:lnTo>
              </a:path>
            </a:pathLst>
          </a:custGeom>
          <a:solidFill>
            <a:srgbClr val="C9C9B6"/>
          </a:solidFill>
          <a:ln w="9525" cap="rnd">
            <a:noFill/>
            <a:round/>
            <a:headEnd type="none" w="sm" len="sm"/>
            <a:tailEnd type="none" w="sm" len="sm"/>
          </a:ln>
        </p:spPr>
        <p:txBody>
          <a:bodyPr/>
          <a:lstStyle/>
          <a:p>
            <a:endParaRPr lang="es-ES"/>
          </a:p>
        </p:txBody>
      </p:sp>
      <p:sp>
        <p:nvSpPr>
          <p:cNvPr id="87048" name="Line 10"/>
          <p:cNvSpPr>
            <a:spLocks noChangeShapeType="1"/>
          </p:cNvSpPr>
          <p:nvPr/>
        </p:nvSpPr>
        <p:spPr bwMode="auto">
          <a:xfrm flipV="1">
            <a:off x="6480175" y="3660775"/>
            <a:ext cx="98425" cy="92075"/>
          </a:xfrm>
          <a:prstGeom prst="line">
            <a:avLst/>
          </a:prstGeom>
          <a:noFill/>
          <a:ln w="12700">
            <a:solidFill>
              <a:srgbClr val="494936"/>
            </a:solidFill>
            <a:round/>
            <a:headEnd type="none" w="sm" len="sm"/>
            <a:tailEnd type="none" w="sm" len="sm"/>
          </a:ln>
        </p:spPr>
        <p:txBody>
          <a:bodyPr/>
          <a:lstStyle/>
          <a:p>
            <a:endParaRPr lang="es-ES"/>
          </a:p>
        </p:txBody>
      </p:sp>
      <p:sp>
        <p:nvSpPr>
          <p:cNvPr id="87049" name="Freeform 11"/>
          <p:cNvSpPr>
            <a:spLocks/>
          </p:cNvSpPr>
          <p:nvPr/>
        </p:nvSpPr>
        <p:spPr bwMode="auto">
          <a:xfrm>
            <a:off x="6477000" y="3660775"/>
            <a:ext cx="1011238" cy="92075"/>
          </a:xfrm>
          <a:custGeom>
            <a:avLst/>
            <a:gdLst>
              <a:gd name="T0" fmla="*/ 169180458 w 566"/>
              <a:gd name="T1" fmla="*/ 0 h 52"/>
              <a:gd name="T2" fmla="*/ 1803524775 w 566"/>
              <a:gd name="T3" fmla="*/ 0 h 52"/>
              <a:gd name="T4" fmla="*/ 1627960713 w 566"/>
              <a:gd name="T5" fmla="*/ 159898870 h 52"/>
              <a:gd name="T6" fmla="*/ 0 w 566"/>
              <a:gd name="T7" fmla="*/ 159898870 h 52"/>
              <a:gd name="T8" fmla="*/ 0 60000 65536"/>
              <a:gd name="T9" fmla="*/ 0 60000 65536"/>
              <a:gd name="T10" fmla="*/ 0 60000 65536"/>
              <a:gd name="T11" fmla="*/ 0 60000 65536"/>
              <a:gd name="T12" fmla="*/ 0 w 566"/>
              <a:gd name="T13" fmla="*/ 0 h 52"/>
              <a:gd name="T14" fmla="*/ 566 w 566"/>
              <a:gd name="T15" fmla="*/ 52 h 52"/>
            </a:gdLst>
            <a:ahLst/>
            <a:cxnLst>
              <a:cxn ang="T8">
                <a:pos x="T0" y="T1"/>
              </a:cxn>
              <a:cxn ang="T9">
                <a:pos x="T2" y="T3"/>
              </a:cxn>
              <a:cxn ang="T10">
                <a:pos x="T4" y="T5"/>
              </a:cxn>
              <a:cxn ang="T11">
                <a:pos x="T6" y="T7"/>
              </a:cxn>
            </a:cxnLst>
            <a:rect l="T12" t="T13" r="T14" b="T15"/>
            <a:pathLst>
              <a:path w="566" h="52">
                <a:moveTo>
                  <a:pt x="53" y="0"/>
                </a:moveTo>
                <a:lnTo>
                  <a:pt x="565" y="0"/>
                </a:lnTo>
                <a:lnTo>
                  <a:pt x="510" y="51"/>
                </a:lnTo>
                <a:lnTo>
                  <a:pt x="0" y="51"/>
                </a:lnTo>
              </a:path>
            </a:pathLst>
          </a:custGeom>
          <a:noFill/>
          <a:ln w="12700" cap="rnd">
            <a:solidFill>
              <a:srgbClr val="494936"/>
            </a:solidFill>
            <a:round/>
            <a:headEnd type="none" w="sm" len="sm"/>
            <a:tailEnd type="none" w="sm" len="sm"/>
          </a:ln>
        </p:spPr>
        <p:txBody>
          <a:bodyPr/>
          <a:lstStyle/>
          <a:p>
            <a:endParaRPr lang="es-ES"/>
          </a:p>
        </p:txBody>
      </p:sp>
      <p:sp>
        <p:nvSpPr>
          <p:cNvPr id="87050" name="Line 12"/>
          <p:cNvSpPr>
            <a:spLocks noChangeShapeType="1"/>
          </p:cNvSpPr>
          <p:nvPr/>
        </p:nvSpPr>
        <p:spPr bwMode="auto">
          <a:xfrm flipH="1">
            <a:off x="7123113" y="3825875"/>
            <a:ext cx="212725" cy="0"/>
          </a:xfrm>
          <a:prstGeom prst="line">
            <a:avLst/>
          </a:prstGeom>
          <a:noFill/>
          <a:ln w="12700">
            <a:solidFill>
              <a:srgbClr val="000000"/>
            </a:solidFill>
            <a:round/>
            <a:headEnd type="none" w="sm" len="sm"/>
            <a:tailEnd type="none" w="sm" len="sm"/>
          </a:ln>
        </p:spPr>
        <p:txBody>
          <a:bodyPr/>
          <a:lstStyle/>
          <a:p>
            <a:endParaRPr lang="es-ES"/>
          </a:p>
        </p:txBody>
      </p:sp>
      <p:sp>
        <p:nvSpPr>
          <p:cNvPr id="87051" name="Freeform 13"/>
          <p:cNvSpPr>
            <a:spLocks/>
          </p:cNvSpPr>
          <p:nvPr/>
        </p:nvSpPr>
        <p:spPr bwMode="auto">
          <a:xfrm>
            <a:off x="6484938" y="3894138"/>
            <a:ext cx="798512" cy="122237"/>
          </a:xfrm>
          <a:custGeom>
            <a:avLst/>
            <a:gdLst>
              <a:gd name="T0" fmla="*/ 0 w 447"/>
              <a:gd name="T1" fmla="*/ 213409819 h 69"/>
              <a:gd name="T2" fmla="*/ 175513660 w 447"/>
              <a:gd name="T3" fmla="*/ 0 h 69"/>
              <a:gd name="T4" fmla="*/ 1423255699 w 447"/>
              <a:gd name="T5" fmla="*/ 0 h 69"/>
              <a:gd name="T6" fmla="*/ 1244549834 w 447"/>
              <a:gd name="T7" fmla="*/ 213409819 h 69"/>
              <a:gd name="T8" fmla="*/ 0 w 447"/>
              <a:gd name="T9" fmla="*/ 213409819 h 69"/>
              <a:gd name="T10" fmla="*/ 0 60000 65536"/>
              <a:gd name="T11" fmla="*/ 0 60000 65536"/>
              <a:gd name="T12" fmla="*/ 0 60000 65536"/>
              <a:gd name="T13" fmla="*/ 0 60000 65536"/>
              <a:gd name="T14" fmla="*/ 0 60000 65536"/>
              <a:gd name="T15" fmla="*/ 0 w 447"/>
              <a:gd name="T16" fmla="*/ 0 h 69"/>
              <a:gd name="T17" fmla="*/ 447 w 447"/>
              <a:gd name="T18" fmla="*/ 69 h 69"/>
            </a:gdLst>
            <a:ahLst/>
            <a:cxnLst>
              <a:cxn ang="T10">
                <a:pos x="T0" y="T1"/>
              </a:cxn>
              <a:cxn ang="T11">
                <a:pos x="T2" y="T3"/>
              </a:cxn>
              <a:cxn ang="T12">
                <a:pos x="T4" y="T5"/>
              </a:cxn>
              <a:cxn ang="T13">
                <a:pos x="T6" y="T7"/>
              </a:cxn>
              <a:cxn ang="T14">
                <a:pos x="T8" y="T9"/>
              </a:cxn>
            </a:cxnLst>
            <a:rect l="T15" t="T16" r="T17" b="T18"/>
            <a:pathLst>
              <a:path w="447" h="69">
                <a:moveTo>
                  <a:pt x="0" y="68"/>
                </a:moveTo>
                <a:lnTo>
                  <a:pt x="55" y="0"/>
                </a:lnTo>
                <a:lnTo>
                  <a:pt x="446" y="0"/>
                </a:lnTo>
                <a:lnTo>
                  <a:pt x="390" y="68"/>
                </a:lnTo>
                <a:lnTo>
                  <a:pt x="0" y="68"/>
                </a:lnTo>
              </a:path>
            </a:pathLst>
          </a:custGeom>
          <a:solidFill>
            <a:srgbClr val="C9C9B6"/>
          </a:solidFill>
          <a:ln w="9525" cap="rnd">
            <a:noFill/>
            <a:round/>
            <a:headEnd type="none" w="sm" len="sm"/>
            <a:tailEnd type="none" w="sm" len="sm"/>
          </a:ln>
        </p:spPr>
        <p:txBody>
          <a:bodyPr/>
          <a:lstStyle/>
          <a:p>
            <a:endParaRPr lang="es-ES"/>
          </a:p>
        </p:txBody>
      </p:sp>
      <p:sp>
        <p:nvSpPr>
          <p:cNvPr id="87052" name="Freeform 14"/>
          <p:cNvSpPr>
            <a:spLocks/>
          </p:cNvSpPr>
          <p:nvPr/>
        </p:nvSpPr>
        <p:spPr bwMode="auto">
          <a:xfrm>
            <a:off x="6484938" y="3894138"/>
            <a:ext cx="804862" cy="130175"/>
          </a:xfrm>
          <a:custGeom>
            <a:avLst/>
            <a:gdLst>
              <a:gd name="T0" fmla="*/ 0 w 451"/>
              <a:gd name="T1" fmla="*/ 228951037 h 73"/>
              <a:gd name="T2" fmla="*/ 178352787 w 451"/>
              <a:gd name="T3" fmla="*/ 0 h 73"/>
              <a:gd name="T4" fmla="*/ 1433184449 w 451"/>
              <a:gd name="T5" fmla="*/ 0 h 73"/>
              <a:gd name="T6" fmla="*/ 1248464209 w 451"/>
              <a:gd name="T7" fmla="*/ 228951037 h 73"/>
              <a:gd name="T8" fmla="*/ 0 w 451"/>
              <a:gd name="T9" fmla="*/ 228951037 h 73"/>
              <a:gd name="T10" fmla="*/ 0 60000 65536"/>
              <a:gd name="T11" fmla="*/ 0 60000 65536"/>
              <a:gd name="T12" fmla="*/ 0 60000 65536"/>
              <a:gd name="T13" fmla="*/ 0 60000 65536"/>
              <a:gd name="T14" fmla="*/ 0 60000 65536"/>
              <a:gd name="T15" fmla="*/ 0 w 451"/>
              <a:gd name="T16" fmla="*/ 0 h 73"/>
              <a:gd name="T17" fmla="*/ 451 w 451"/>
              <a:gd name="T18" fmla="*/ 73 h 73"/>
            </a:gdLst>
            <a:ahLst/>
            <a:cxnLst>
              <a:cxn ang="T10">
                <a:pos x="T0" y="T1"/>
              </a:cxn>
              <a:cxn ang="T11">
                <a:pos x="T2" y="T3"/>
              </a:cxn>
              <a:cxn ang="T12">
                <a:pos x="T4" y="T5"/>
              </a:cxn>
              <a:cxn ang="T13">
                <a:pos x="T6" y="T7"/>
              </a:cxn>
              <a:cxn ang="T14">
                <a:pos x="T8" y="T9"/>
              </a:cxn>
            </a:cxnLst>
            <a:rect l="T15" t="T16" r="T17" b="T18"/>
            <a:pathLst>
              <a:path w="451" h="73">
                <a:moveTo>
                  <a:pt x="0" y="72"/>
                </a:moveTo>
                <a:lnTo>
                  <a:pt x="56" y="0"/>
                </a:lnTo>
                <a:lnTo>
                  <a:pt x="450" y="0"/>
                </a:lnTo>
                <a:lnTo>
                  <a:pt x="392" y="72"/>
                </a:lnTo>
                <a:lnTo>
                  <a:pt x="0" y="72"/>
                </a:lnTo>
              </a:path>
            </a:pathLst>
          </a:custGeom>
          <a:noFill/>
          <a:ln w="12700" cap="rnd">
            <a:solidFill>
              <a:srgbClr val="494936"/>
            </a:solidFill>
            <a:round/>
            <a:headEnd type="none" w="sm" len="sm"/>
            <a:tailEnd type="none" w="sm" len="sm"/>
          </a:ln>
        </p:spPr>
        <p:txBody>
          <a:bodyPr/>
          <a:lstStyle/>
          <a:p>
            <a:endParaRPr lang="es-ES"/>
          </a:p>
        </p:txBody>
      </p:sp>
      <p:sp>
        <p:nvSpPr>
          <p:cNvPr id="87053" name="Freeform 15"/>
          <p:cNvSpPr>
            <a:spLocks/>
          </p:cNvSpPr>
          <p:nvPr/>
        </p:nvSpPr>
        <p:spPr bwMode="auto">
          <a:xfrm>
            <a:off x="7188200" y="3890963"/>
            <a:ext cx="96838" cy="152400"/>
          </a:xfrm>
          <a:custGeom>
            <a:avLst/>
            <a:gdLst>
              <a:gd name="T0" fmla="*/ 0 w 54"/>
              <a:gd name="T1" fmla="*/ 266926844 h 86"/>
              <a:gd name="T2" fmla="*/ 170443854 w 54"/>
              <a:gd name="T3" fmla="*/ 78507265 h 86"/>
              <a:gd name="T4" fmla="*/ 170443854 w 54"/>
              <a:gd name="T5" fmla="*/ 0 h 86"/>
              <a:gd name="T6" fmla="*/ 0 w 54"/>
              <a:gd name="T7" fmla="*/ 222962948 h 86"/>
              <a:gd name="T8" fmla="*/ 0 w 54"/>
              <a:gd name="T9" fmla="*/ 266926844 h 86"/>
              <a:gd name="T10" fmla="*/ 0 60000 65536"/>
              <a:gd name="T11" fmla="*/ 0 60000 65536"/>
              <a:gd name="T12" fmla="*/ 0 60000 65536"/>
              <a:gd name="T13" fmla="*/ 0 60000 65536"/>
              <a:gd name="T14" fmla="*/ 0 60000 65536"/>
              <a:gd name="T15" fmla="*/ 0 w 54"/>
              <a:gd name="T16" fmla="*/ 0 h 86"/>
              <a:gd name="T17" fmla="*/ 54 w 54"/>
              <a:gd name="T18" fmla="*/ 86 h 86"/>
            </a:gdLst>
            <a:ahLst/>
            <a:cxnLst>
              <a:cxn ang="T10">
                <a:pos x="T0" y="T1"/>
              </a:cxn>
              <a:cxn ang="T11">
                <a:pos x="T2" y="T3"/>
              </a:cxn>
              <a:cxn ang="T12">
                <a:pos x="T4" y="T5"/>
              </a:cxn>
              <a:cxn ang="T13">
                <a:pos x="T6" y="T7"/>
              </a:cxn>
              <a:cxn ang="T14">
                <a:pos x="T8" y="T9"/>
              </a:cxn>
            </a:cxnLst>
            <a:rect l="T15" t="T16" r="T17" b="T18"/>
            <a:pathLst>
              <a:path w="54" h="86">
                <a:moveTo>
                  <a:pt x="0" y="85"/>
                </a:moveTo>
                <a:lnTo>
                  <a:pt x="53" y="25"/>
                </a:lnTo>
                <a:lnTo>
                  <a:pt x="53" y="0"/>
                </a:lnTo>
                <a:lnTo>
                  <a:pt x="0" y="71"/>
                </a:lnTo>
                <a:lnTo>
                  <a:pt x="0" y="85"/>
                </a:lnTo>
              </a:path>
            </a:pathLst>
          </a:custGeom>
          <a:solidFill>
            <a:srgbClr val="7A7A5A"/>
          </a:solidFill>
          <a:ln w="9525" cap="rnd">
            <a:noFill/>
            <a:round/>
            <a:headEnd type="none" w="sm" len="sm"/>
            <a:tailEnd type="none" w="sm" len="sm"/>
          </a:ln>
        </p:spPr>
        <p:txBody>
          <a:bodyPr/>
          <a:lstStyle/>
          <a:p>
            <a:endParaRPr lang="es-ES"/>
          </a:p>
        </p:txBody>
      </p:sp>
      <p:sp>
        <p:nvSpPr>
          <p:cNvPr id="87054" name="Freeform 16"/>
          <p:cNvSpPr>
            <a:spLocks/>
          </p:cNvSpPr>
          <p:nvPr/>
        </p:nvSpPr>
        <p:spPr bwMode="auto">
          <a:xfrm>
            <a:off x="7186613" y="3894138"/>
            <a:ext cx="103187" cy="155575"/>
          </a:xfrm>
          <a:custGeom>
            <a:avLst/>
            <a:gdLst>
              <a:gd name="T0" fmla="*/ 0 w 58"/>
              <a:gd name="T1" fmla="*/ 275004757 h 87"/>
              <a:gd name="T2" fmla="*/ 180413582 w 58"/>
              <a:gd name="T3" fmla="*/ 83141425 h 87"/>
              <a:gd name="T4" fmla="*/ 180413582 w 58"/>
              <a:gd name="T5" fmla="*/ 0 h 87"/>
              <a:gd name="T6" fmla="*/ 0 w 58"/>
              <a:gd name="T7" fmla="*/ 227039336 h 87"/>
              <a:gd name="T8" fmla="*/ 0 w 58"/>
              <a:gd name="T9" fmla="*/ 275004757 h 87"/>
              <a:gd name="T10" fmla="*/ 0 60000 65536"/>
              <a:gd name="T11" fmla="*/ 0 60000 65536"/>
              <a:gd name="T12" fmla="*/ 0 60000 65536"/>
              <a:gd name="T13" fmla="*/ 0 60000 65536"/>
              <a:gd name="T14" fmla="*/ 0 60000 65536"/>
              <a:gd name="T15" fmla="*/ 0 w 58"/>
              <a:gd name="T16" fmla="*/ 0 h 87"/>
              <a:gd name="T17" fmla="*/ 58 w 58"/>
              <a:gd name="T18" fmla="*/ 87 h 87"/>
            </a:gdLst>
            <a:ahLst/>
            <a:cxnLst>
              <a:cxn ang="T10">
                <a:pos x="T0" y="T1"/>
              </a:cxn>
              <a:cxn ang="T11">
                <a:pos x="T2" y="T3"/>
              </a:cxn>
              <a:cxn ang="T12">
                <a:pos x="T4" y="T5"/>
              </a:cxn>
              <a:cxn ang="T13">
                <a:pos x="T6" y="T7"/>
              </a:cxn>
              <a:cxn ang="T14">
                <a:pos x="T8" y="T9"/>
              </a:cxn>
            </a:cxnLst>
            <a:rect l="T15" t="T16" r="T17" b="T18"/>
            <a:pathLst>
              <a:path w="58" h="87">
                <a:moveTo>
                  <a:pt x="0" y="86"/>
                </a:moveTo>
                <a:lnTo>
                  <a:pt x="57" y="26"/>
                </a:lnTo>
                <a:lnTo>
                  <a:pt x="57" y="0"/>
                </a:lnTo>
                <a:lnTo>
                  <a:pt x="0" y="71"/>
                </a:lnTo>
                <a:lnTo>
                  <a:pt x="0" y="86"/>
                </a:lnTo>
              </a:path>
            </a:pathLst>
          </a:custGeom>
          <a:noFill/>
          <a:ln w="12700" cap="rnd">
            <a:solidFill>
              <a:srgbClr val="494936"/>
            </a:solidFill>
            <a:round/>
            <a:headEnd type="none" w="sm" len="sm"/>
            <a:tailEnd type="none" w="sm" len="sm"/>
          </a:ln>
        </p:spPr>
        <p:txBody>
          <a:bodyPr/>
          <a:lstStyle/>
          <a:p>
            <a:endParaRPr lang="es-ES"/>
          </a:p>
        </p:txBody>
      </p:sp>
      <p:sp>
        <p:nvSpPr>
          <p:cNvPr id="87055" name="Freeform 17"/>
          <p:cNvSpPr>
            <a:spLocks/>
          </p:cNvSpPr>
          <p:nvPr/>
        </p:nvSpPr>
        <p:spPr bwMode="auto">
          <a:xfrm>
            <a:off x="6484938" y="4022725"/>
            <a:ext cx="693737" cy="31750"/>
          </a:xfrm>
          <a:custGeom>
            <a:avLst/>
            <a:gdLst>
              <a:gd name="T0" fmla="*/ 0 w 389"/>
              <a:gd name="T1" fmla="*/ 0 h 18"/>
              <a:gd name="T2" fmla="*/ 1234020861 w 389"/>
              <a:gd name="T3" fmla="*/ 0 h 18"/>
              <a:gd name="T4" fmla="*/ 1234020861 w 389"/>
              <a:gd name="T5" fmla="*/ 52891964 h 18"/>
              <a:gd name="T6" fmla="*/ 0 w 389"/>
              <a:gd name="T7" fmla="*/ 52891964 h 18"/>
              <a:gd name="T8" fmla="*/ 0 w 389"/>
              <a:gd name="T9" fmla="*/ 0 h 18"/>
              <a:gd name="T10" fmla="*/ 0 60000 65536"/>
              <a:gd name="T11" fmla="*/ 0 60000 65536"/>
              <a:gd name="T12" fmla="*/ 0 60000 65536"/>
              <a:gd name="T13" fmla="*/ 0 60000 65536"/>
              <a:gd name="T14" fmla="*/ 0 60000 65536"/>
              <a:gd name="T15" fmla="*/ 0 w 389"/>
              <a:gd name="T16" fmla="*/ 0 h 18"/>
              <a:gd name="T17" fmla="*/ 389 w 389"/>
              <a:gd name="T18" fmla="*/ 18 h 18"/>
            </a:gdLst>
            <a:ahLst/>
            <a:cxnLst>
              <a:cxn ang="T10">
                <a:pos x="T0" y="T1"/>
              </a:cxn>
              <a:cxn ang="T11">
                <a:pos x="T2" y="T3"/>
              </a:cxn>
              <a:cxn ang="T12">
                <a:pos x="T4" y="T5"/>
              </a:cxn>
              <a:cxn ang="T13">
                <a:pos x="T6" y="T7"/>
              </a:cxn>
              <a:cxn ang="T14">
                <a:pos x="T8" y="T9"/>
              </a:cxn>
            </a:cxnLst>
            <a:rect l="T15" t="T16" r="T17" b="T18"/>
            <a:pathLst>
              <a:path w="389" h="18">
                <a:moveTo>
                  <a:pt x="0" y="0"/>
                </a:moveTo>
                <a:lnTo>
                  <a:pt x="388" y="0"/>
                </a:lnTo>
                <a:lnTo>
                  <a:pt x="388" y="17"/>
                </a:lnTo>
                <a:lnTo>
                  <a:pt x="0" y="17"/>
                </a:lnTo>
                <a:lnTo>
                  <a:pt x="0" y="0"/>
                </a:lnTo>
              </a:path>
            </a:pathLst>
          </a:custGeom>
          <a:solidFill>
            <a:srgbClr val="B7B79D"/>
          </a:solidFill>
          <a:ln w="9525" cap="rnd">
            <a:noFill/>
            <a:round/>
            <a:headEnd type="none" w="sm" len="sm"/>
            <a:tailEnd type="none" w="sm" len="sm"/>
          </a:ln>
        </p:spPr>
        <p:txBody>
          <a:bodyPr/>
          <a:lstStyle/>
          <a:p>
            <a:endParaRPr lang="es-ES"/>
          </a:p>
        </p:txBody>
      </p:sp>
      <p:sp>
        <p:nvSpPr>
          <p:cNvPr id="87056" name="Freeform 18"/>
          <p:cNvSpPr>
            <a:spLocks/>
          </p:cNvSpPr>
          <p:nvPr/>
        </p:nvSpPr>
        <p:spPr bwMode="auto">
          <a:xfrm>
            <a:off x="6484938" y="4022725"/>
            <a:ext cx="704850" cy="31750"/>
          </a:xfrm>
          <a:custGeom>
            <a:avLst/>
            <a:gdLst>
              <a:gd name="T0" fmla="*/ 0 w 395"/>
              <a:gd name="T1" fmla="*/ 0 h 18"/>
              <a:gd name="T2" fmla="*/ 1254572388 w 395"/>
              <a:gd name="T3" fmla="*/ 0 h 18"/>
              <a:gd name="T4" fmla="*/ 1254572388 w 395"/>
              <a:gd name="T5" fmla="*/ 52891964 h 18"/>
              <a:gd name="T6" fmla="*/ 0 w 395"/>
              <a:gd name="T7" fmla="*/ 52891964 h 18"/>
              <a:gd name="T8" fmla="*/ 0 w 395"/>
              <a:gd name="T9" fmla="*/ 0 h 18"/>
              <a:gd name="T10" fmla="*/ 0 60000 65536"/>
              <a:gd name="T11" fmla="*/ 0 60000 65536"/>
              <a:gd name="T12" fmla="*/ 0 60000 65536"/>
              <a:gd name="T13" fmla="*/ 0 60000 65536"/>
              <a:gd name="T14" fmla="*/ 0 60000 65536"/>
              <a:gd name="T15" fmla="*/ 0 w 395"/>
              <a:gd name="T16" fmla="*/ 0 h 18"/>
              <a:gd name="T17" fmla="*/ 395 w 395"/>
              <a:gd name="T18" fmla="*/ 18 h 18"/>
            </a:gdLst>
            <a:ahLst/>
            <a:cxnLst>
              <a:cxn ang="T10">
                <a:pos x="T0" y="T1"/>
              </a:cxn>
              <a:cxn ang="T11">
                <a:pos x="T2" y="T3"/>
              </a:cxn>
              <a:cxn ang="T12">
                <a:pos x="T4" y="T5"/>
              </a:cxn>
              <a:cxn ang="T13">
                <a:pos x="T6" y="T7"/>
              </a:cxn>
              <a:cxn ang="T14">
                <a:pos x="T8" y="T9"/>
              </a:cxn>
            </a:cxnLst>
            <a:rect l="T15" t="T16" r="T17" b="T18"/>
            <a:pathLst>
              <a:path w="395" h="18">
                <a:moveTo>
                  <a:pt x="0" y="0"/>
                </a:moveTo>
                <a:lnTo>
                  <a:pt x="394" y="0"/>
                </a:lnTo>
                <a:lnTo>
                  <a:pt x="394" y="17"/>
                </a:lnTo>
                <a:lnTo>
                  <a:pt x="0" y="17"/>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87057" name="Freeform 19"/>
          <p:cNvSpPr>
            <a:spLocks/>
          </p:cNvSpPr>
          <p:nvPr/>
        </p:nvSpPr>
        <p:spPr bwMode="auto">
          <a:xfrm>
            <a:off x="6616700" y="3660775"/>
            <a:ext cx="715963" cy="63500"/>
          </a:xfrm>
          <a:custGeom>
            <a:avLst/>
            <a:gdLst>
              <a:gd name="T0" fmla="*/ 0 w 401"/>
              <a:gd name="T1" fmla="*/ 108895426 h 36"/>
              <a:gd name="T2" fmla="*/ 130699865 w 401"/>
              <a:gd name="T3" fmla="*/ 0 h 36"/>
              <a:gd name="T4" fmla="*/ 1275124805 w 401"/>
              <a:gd name="T5" fmla="*/ 0 h 36"/>
              <a:gd name="T6" fmla="*/ 1147612012 w 401"/>
              <a:gd name="T7" fmla="*/ 108895426 h 36"/>
              <a:gd name="T8" fmla="*/ 0 w 401"/>
              <a:gd name="T9" fmla="*/ 108895426 h 36"/>
              <a:gd name="T10" fmla="*/ 0 60000 65536"/>
              <a:gd name="T11" fmla="*/ 0 60000 65536"/>
              <a:gd name="T12" fmla="*/ 0 60000 65536"/>
              <a:gd name="T13" fmla="*/ 0 60000 65536"/>
              <a:gd name="T14" fmla="*/ 0 60000 65536"/>
              <a:gd name="T15" fmla="*/ 0 w 401"/>
              <a:gd name="T16" fmla="*/ 0 h 36"/>
              <a:gd name="T17" fmla="*/ 401 w 401"/>
              <a:gd name="T18" fmla="*/ 36 h 36"/>
            </a:gdLst>
            <a:ahLst/>
            <a:cxnLst>
              <a:cxn ang="T10">
                <a:pos x="T0" y="T1"/>
              </a:cxn>
              <a:cxn ang="T11">
                <a:pos x="T2" y="T3"/>
              </a:cxn>
              <a:cxn ang="T12">
                <a:pos x="T4" y="T5"/>
              </a:cxn>
              <a:cxn ang="T13">
                <a:pos x="T6" y="T7"/>
              </a:cxn>
              <a:cxn ang="T14">
                <a:pos x="T8" y="T9"/>
              </a:cxn>
            </a:cxnLst>
            <a:rect l="T15" t="T16" r="T17" b="T18"/>
            <a:pathLst>
              <a:path w="401" h="36">
                <a:moveTo>
                  <a:pt x="0" y="35"/>
                </a:moveTo>
                <a:lnTo>
                  <a:pt x="41" y="0"/>
                </a:lnTo>
                <a:lnTo>
                  <a:pt x="400" y="0"/>
                </a:lnTo>
                <a:lnTo>
                  <a:pt x="360" y="35"/>
                </a:lnTo>
                <a:lnTo>
                  <a:pt x="0" y="35"/>
                </a:lnTo>
              </a:path>
            </a:pathLst>
          </a:custGeom>
          <a:solidFill>
            <a:srgbClr val="000000"/>
          </a:solidFill>
          <a:ln w="9525" cap="rnd">
            <a:noFill/>
            <a:round/>
            <a:headEnd type="none" w="sm" len="sm"/>
            <a:tailEnd type="none" w="sm" len="sm"/>
          </a:ln>
        </p:spPr>
        <p:txBody>
          <a:bodyPr/>
          <a:lstStyle/>
          <a:p>
            <a:endParaRPr lang="es-ES"/>
          </a:p>
        </p:txBody>
      </p:sp>
      <p:sp>
        <p:nvSpPr>
          <p:cNvPr id="87058" name="Freeform 20"/>
          <p:cNvSpPr>
            <a:spLocks/>
          </p:cNvSpPr>
          <p:nvPr/>
        </p:nvSpPr>
        <p:spPr bwMode="auto">
          <a:xfrm>
            <a:off x="6616700" y="3659188"/>
            <a:ext cx="725488" cy="71437"/>
          </a:xfrm>
          <a:custGeom>
            <a:avLst/>
            <a:gdLst>
              <a:gd name="T0" fmla="*/ 0 w 406"/>
              <a:gd name="T1" fmla="*/ 124391471 h 40"/>
              <a:gd name="T2" fmla="*/ 134108081 w 406"/>
              <a:gd name="T3" fmla="*/ 0 h 40"/>
              <a:gd name="T4" fmla="*/ 1293193139 w 406"/>
              <a:gd name="T5" fmla="*/ 0 h 40"/>
              <a:gd name="T6" fmla="*/ 1165469765 w 406"/>
              <a:gd name="T7" fmla="*/ 124391471 h 40"/>
              <a:gd name="T8" fmla="*/ 0 w 406"/>
              <a:gd name="T9" fmla="*/ 124391471 h 40"/>
              <a:gd name="T10" fmla="*/ 0 60000 65536"/>
              <a:gd name="T11" fmla="*/ 0 60000 65536"/>
              <a:gd name="T12" fmla="*/ 0 60000 65536"/>
              <a:gd name="T13" fmla="*/ 0 60000 65536"/>
              <a:gd name="T14" fmla="*/ 0 60000 65536"/>
              <a:gd name="T15" fmla="*/ 0 w 406"/>
              <a:gd name="T16" fmla="*/ 0 h 40"/>
              <a:gd name="T17" fmla="*/ 406 w 406"/>
              <a:gd name="T18" fmla="*/ 40 h 40"/>
            </a:gdLst>
            <a:ahLst/>
            <a:cxnLst>
              <a:cxn ang="T10">
                <a:pos x="T0" y="T1"/>
              </a:cxn>
              <a:cxn ang="T11">
                <a:pos x="T2" y="T3"/>
              </a:cxn>
              <a:cxn ang="T12">
                <a:pos x="T4" y="T5"/>
              </a:cxn>
              <a:cxn ang="T13">
                <a:pos x="T6" y="T7"/>
              </a:cxn>
              <a:cxn ang="T14">
                <a:pos x="T8" y="T9"/>
              </a:cxn>
            </a:cxnLst>
            <a:rect l="T15" t="T16" r="T17" b="T18"/>
            <a:pathLst>
              <a:path w="406" h="40">
                <a:moveTo>
                  <a:pt x="0" y="39"/>
                </a:moveTo>
                <a:lnTo>
                  <a:pt x="42" y="0"/>
                </a:lnTo>
                <a:lnTo>
                  <a:pt x="405" y="0"/>
                </a:lnTo>
                <a:lnTo>
                  <a:pt x="365" y="39"/>
                </a:lnTo>
                <a:lnTo>
                  <a:pt x="0" y="39"/>
                </a:lnTo>
              </a:path>
            </a:pathLst>
          </a:custGeom>
          <a:noFill/>
          <a:ln w="12700" cap="rnd">
            <a:solidFill>
              <a:srgbClr val="000000"/>
            </a:solidFill>
            <a:round/>
            <a:headEnd type="none" w="sm" len="sm"/>
            <a:tailEnd type="none" w="sm" len="sm"/>
          </a:ln>
        </p:spPr>
        <p:txBody>
          <a:bodyPr/>
          <a:lstStyle/>
          <a:p>
            <a:endParaRPr lang="es-ES"/>
          </a:p>
        </p:txBody>
      </p:sp>
      <p:sp>
        <p:nvSpPr>
          <p:cNvPr id="87059" name="Freeform 21"/>
          <p:cNvSpPr>
            <a:spLocks/>
          </p:cNvSpPr>
          <p:nvPr/>
        </p:nvSpPr>
        <p:spPr bwMode="auto">
          <a:xfrm>
            <a:off x="6613525" y="3143250"/>
            <a:ext cx="717550" cy="68263"/>
          </a:xfrm>
          <a:custGeom>
            <a:avLst/>
            <a:gdLst>
              <a:gd name="T0" fmla="*/ 0 w 402"/>
              <a:gd name="T1" fmla="*/ 119400977 h 38"/>
              <a:gd name="T2" fmla="*/ 124255760 w 402"/>
              <a:gd name="T3" fmla="*/ 0 h 38"/>
              <a:gd name="T4" fmla="*/ 1277604973 w 402"/>
              <a:gd name="T5" fmla="*/ 0 h 38"/>
              <a:gd name="T6" fmla="*/ 1150163134 w 402"/>
              <a:gd name="T7" fmla="*/ 119400977 h 38"/>
              <a:gd name="T8" fmla="*/ 0 w 402"/>
              <a:gd name="T9" fmla="*/ 119400977 h 38"/>
              <a:gd name="T10" fmla="*/ 0 60000 65536"/>
              <a:gd name="T11" fmla="*/ 0 60000 65536"/>
              <a:gd name="T12" fmla="*/ 0 60000 65536"/>
              <a:gd name="T13" fmla="*/ 0 60000 65536"/>
              <a:gd name="T14" fmla="*/ 0 60000 65536"/>
              <a:gd name="T15" fmla="*/ 0 w 402"/>
              <a:gd name="T16" fmla="*/ 0 h 38"/>
              <a:gd name="T17" fmla="*/ 402 w 402"/>
              <a:gd name="T18" fmla="*/ 38 h 38"/>
            </a:gdLst>
            <a:ahLst/>
            <a:cxnLst>
              <a:cxn ang="T10">
                <a:pos x="T0" y="T1"/>
              </a:cxn>
              <a:cxn ang="T11">
                <a:pos x="T2" y="T3"/>
              </a:cxn>
              <a:cxn ang="T12">
                <a:pos x="T4" y="T5"/>
              </a:cxn>
              <a:cxn ang="T13">
                <a:pos x="T6" y="T7"/>
              </a:cxn>
              <a:cxn ang="T14">
                <a:pos x="T8" y="T9"/>
              </a:cxn>
            </a:cxnLst>
            <a:rect l="T15" t="T16" r="T17" b="T18"/>
            <a:pathLst>
              <a:path w="402" h="38">
                <a:moveTo>
                  <a:pt x="0" y="37"/>
                </a:moveTo>
                <a:lnTo>
                  <a:pt x="39" y="0"/>
                </a:lnTo>
                <a:lnTo>
                  <a:pt x="401" y="0"/>
                </a:lnTo>
                <a:lnTo>
                  <a:pt x="361" y="37"/>
                </a:lnTo>
                <a:lnTo>
                  <a:pt x="0" y="37"/>
                </a:lnTo>
              </a:path>
            </a:pathLst>
          </a:custGeom>
          <a:solidFill>
            <a:srgbClr val="C9C9B6"/>
          </a:solidFill>
          <a:ln w="12700" cap="rnd">
            <a:solidFill>
              <a:srgbClr val="494936"/>
            </a:solidFill>
            <a:round/>
            <a:headEnd type="none" w="sm" len="sm"/>
            <a:tailEnd type="none" w="sm" len="sm"/>
          </a:ln>
        </p:spPr>
        <p:txBody>
          <a:bodyPr/>
          <a:lstStyle/>
          <a:p>
            <a:endParaRPr lang="es-ES"/>
          </a:p>
        </p:txBody>
      </p:sp>
      <p:sp>
        <p:nvSpPr>
          <p:cNvPr id="87060" name="Rectangle 22"/>
          <p:cNvSpPr>
            <a:spLocks noChangeArrowheads="1"/>
          </p:cNvSpPr>
          <p:nvPr/>
        </p:nvSpPr>
        <p:spPr bwMode="auto">
          <a:xfrm>
            <a:off x="6619875" y="3216275"/>
            <a:ext cx="627063" cy="490538"/>
          </a:xfrm>
          <a:prstGeom prst="rect">
            <a:avLst/>
          </a:prstGeom>
          <a:solidFill>
            <a:srgbClr val="B7B79D"/>
          </a:solidFill>
          <a:ln w="12700">
            <a:solidFill>
              <a:srgbClr val="494936"/>
            </a:solidFill>
            <a:miter lim="800000"/>
            <a:headEnd/>
            <a:tailEnd/>
          </a:ln>
        </p:spPr>
        <p:txBody>
          <a:bodyPr wrap="none" anchor="ctr"/>
          <a:lstStyle/>
          <a:p>
            <a:pPr eaLnBrk="0" hangingPunct="0"/>
            <a:endParaRPr lang="es-ES"/>
          </a:p>
        </p:txBody>
      </p:sp>
      <p:sp>
        <p:nvSpPr>
          <p:cNvPr id="87061" name="Rectangle 23"/>
          <p:cNvSpPr>
            <a:spLocks noChangeArrowheads="1"/>
          </p:cNvSpPr>
          <p:nvPr/>
        </p:nvSpPr>
        <p:spPr bwMode="auto">
          <a:xfrm>
            <a:off x="6677025" y="3281363"/>
            <a:ext cx="512763" cy="371475"/>
          </a:xfrm>
          <a:prstGeom prst="rect">
            <a:avLst/>
          </a:prstGeom>
          <a:solidFill>
            <a:srgbClr val="FFFFFF"/>
          </a:solidFill>
          <a:ln w="12700">
            <a:solidFill>
              <a:srgbClr val="494936"/>
            </a:solidFill>
            <a:miter lim="800000"/>
            <a:headEnd/>
            <a:tailEnd/>
          </a:ln>
        </p:spPr>
        <p:txBody>
          <a:bodyPr wrap="none" anchor="ctr"/>
          <a:lstStyle/>
          <a:p>
            <a:pPr eaLnBrk="0" hangingPunct="0"/>
            <a:endParaRPr lang="es-ES"/>
          </a:p>
        </p:txBody>
      </p:sp>
      <p:sp>
        <p:nvSpPr>
          <p:cNvPr id="87062" name="Freeform 24"/>
          <p:cNvSpPr>
            <a:spLocks/>
          </p:cNvSpPr>
          <p:nvPr/>
        </p:nvSpPr>
        <p:spPr bwMode="auto">
          <a:xfrm>
            <a:off x="6789738" y="2911475"/>
            <a:ext cx="279400" cy="46038"/>
          </a:xfrm>
          <a:custGeom>
            <a:avLst/>
            <a:gdLst>
              <a:gd name="T0" fmla="*/ 497204867 w 156"/>
              <a:gd name="T1" fmla="*/ 0 h 26"/>
              <a:gd name="T2" fmla="*/ 266244924 w 156"/>
              <a:gd name="T3" fmla="*/ 78383241 h 26"/>
              <a:gd name="T4" fmla="*/ 0 w 156"/>
              <a:gd name="T5" fmla="*/ 78383241 h 26"/>
              <a:gd name="T6" fmla="*/ 243790845 w 156"/>
              <a:gd name="T7" fmla="*/ 0 h 26"/>
              <a:gd name="T8" fmla="*/ 497204867 w 156"/>
              <a:gd name="T9" fmla="*/ 0 h 26"/>
              <a:gd name="T10" fmla="*/ 0 60000 65536"/>
              <a:gd name="T11" fmla="*/ 0 60000 65536"/>
              <a:gd name="T12" fmla="*/ 0 60000 65536"/>
              <a:gd name="T13" fmla="*/ 0 60000 65536"/>
              <a:gd name="T14" fmla="*/ 0 60000 65536"/>
              <a:gd name="T15" fmla="*/ 0 w 156"/>
              <a:gd name="T16" fmla="*/ 0 h 26"/>
              <a:gd name="T17" fmla="*/ 156 w 156"/>
              <a:gd name="T18" fmla="*/ 26 h 26"/>
            </a:gdLst>
            <a:ahLst/>
            <a:cxnLst>
              <a:cxn ang="T10">
                <a:pos x="T0" y="T1"/>
              </a:cxn>
              <a:cxn ang="T11">
                <a:pos x="T2" y="T3"/>
              </a:cxn>
              <a:cxn ang="T12">
                <a:pos x="T4" y="T5"/>
              </a:cxn>
              <a:cxn ang="T13">
                <a:pos x="T6" y="T7"/>
              </a:cxn>
              <a:cxn ang="T14">
                <a:pos x="T8" y="T9"/>
              </a:cxn>
            </a:cxnLst>
            <a:rect l="T15" t="T16" r="T17" b="T18"/>
            <a:pathLst>
              <a:path w="156" h="26">
                <a:moveTo>
                  <a:pt x="155" y="0"/>
                </a:moveTo>
                <a:lnTo>
                  <a:pt x="83" y="25"/>
                </a:lnTo>
                <a:lnTo>
                  <a:pt x="0" y="25"/>
                </a:lnTo>
                <a:lnTo>
                  <a:pt x="76" y="0"/>
                </a:lnTo>
                <a:lnTo>
                  <a:pt x="155" y="0"/>
                </a:lnTo>
              </a:path>
            </a:pathLst>
          </a:custGeom>
          <a:solidFill>
            <a:srgbClr val="CECECE"/>
          </a:solidFill>
          <a:ln w="12700" cap="rnd">
            <a:solidFill>
              <a:schemeClr val="tx1"/>
            </a:solidFill>
            <a:round/>
            <a:headEnd type="none" w="sm" len="sm"/>
            <a:tailEnd type="none" w="sm" len="sm"/>
          </a:ln>
        </p:spPr>
        <p:txBody>
          <a:bodyPr/>
          <a:lstStyle/>
          <a:p>
            <a:endParaRPr lang="es-ES"/>
          </a:p>
        </p:txBody>
      </p:sp>
      <p:sp>
        <p:nvSpPr>
          <p:cNvPr id="87063" name="Rectangle 25"/>
          <p:cNvSpPr>
            <a:spLocks noChangeArrowheads="1"/>
          </p:cNvSpPr>
          <p:nvPr/>
        </p:nvSpPr>
        <p:spPr bwMode="auto">
          <a:xfrm>
            <a:off x="6815138" y="3159125"/>
            <a:ext cx="144462" cy="30163"/>
          </a:xfrm>
          <a:prstGeom prst="rect">
            <a:avLst/>
          </a:prstGeom>
          <a:solidFill>
            <a:srgbClr val="676767"/>
          </a:solidFill>
          <a:ln w="12700">
            <a:solidFill>
              <a:schemeClr val="tx1"/>
            </a:solidFill>
            <a:miter lim="800000"/>
            <a:headEnd/>
            <a:tailEnd/>
          </a:ln>
        </p:spPr>
        <p:txBody>
          <a:bodyPr wrap="none" anchor="ctr"/>
          <a:lstStyle/>
          <a:p>
            <a:pPr eaLnBrk="0" hangingPunct="0"/>
            <a:endParaRPr lang="es-ES"/>
          </a:p>
        </p:txBody>
      </p:sp>
      <p:sp>
        <p:nvSpPr>
          <p:cNvPr id="87064" name="Freeform 26"/>
          <p:cNvSpPr>
            <a:spLocks/>
          </p:cNvSpPr>
          <p:nvPr/>
        </p:nvSpPr>
        <p:spPr bwMode="auto">
          <a:xfrm>
            <a:off x="6945313" y="2913063"/>
            <a:ext cx="123825" cy="285750"/>
          </a:xfrm>
          <a:custGeom>
            <a:avLst/>
            <a:gdLst>
              <a:gd name="T0" fmla="*/ 0 w 69"/>
              <a:gd name="T1" fmla="*/ 76548852 h 160"/>
              <a:gd name="T2" fmla="*/ 0 w 69"/>
              <a:gd name="T3" fmla="*/ 433782734 h 160"/>
              <a:gd name="T4" fmla="*/ 38645959 w 69"/>
              <a:gd name="T5" fmla="*/ 433782734 h 160"/>
              <a:gd name="T6" fmla="*/ 38645959 w 69"/>
              <a:gd name="T7" fmla="*/ 507141986 h 160"/>
              <a:gd name="T8" fmla="*/ 218990753 w 69"/>
              <a:gd name="T9" fmla="*/ 382747803 h 160"/>
              <a:gd name="T10" fmla="*/ 218990753 w 69"/>
              <a:gd name="T11" fmla="*/ 0 h 160"/>
              <a:gd name="T12" fmla="*/ 0 w 69"/>
              <a:gd name="T13" fmla="*/ 76548852 h 160"/>
              <a:gd name="T14" fmla="*/ 0 60000 65536"/>
              <a:gd name="T15" fmla="*/ 0 60000 65536"/>
              <a:gd name="T16" fmla="*/ 0 60000 65536"/>
              <a:gd name="T17" fmla="*/ 0 60000 65536"/>
              <a:gd name="T18" fmla="*/ 0 60000 65536"/>
              <a:gd name="T19" fmla="*/ 0 60000 65536"/>
              <a:gd name="T20" fmla="*/ 0 60000 65536"/>
              <a:gd name="T21" fmla="*/ 0 w 69"/>
              <a:gd name="T22" fmla="*/ 0 h 160"/>
              <a:gd name="T23" fmla="*/ 69 w 69"/>
              <a:gd name="T24" fmla="*/ 160 h 1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160">
                <a:moveTo>
                  <a:pt x="0" y="24"/>
                </a:moveTo>
                <a:lnTo>
                  <a:pt x="0" y="136"/>
                </a:lnTo>
                <a:lnTo>
                  <a:pt x="12" y="136"/>
                </a:lnTo>
                <a:lnTo>
                  <a:pt x="12" y="159"/>
                </a:lnTo>
                <a:lnTo>
                  <a:pt x="68" y="120"/>
                </a:lnTo>
                <a:lnTo>
                  <a:pt x="68" y="0"/>
                </a:lnTo>
                <a:lnTo>
                  <a:pt x="0" y="24"/>
                </a:lnTo>
              </a:path>
            </a:pathLst>
          </a:custGeom>
          <a:solidFill>
            <a:srgbClr val="919191"/>
          </a:solidFill>
          <a:ln w="12700" cap="rnd">
            <a:solidFill>
              <a:schemeClr val="tx1"/>
            </a:solidFill>
            <a:round/>
            <a:headEnd type="none" w="sm" len="sm"/>
            <a:tailEnd type="none" w="sm" len="sm"/>
          </a:ln>
        </p:spPr>
        <p:txBody>
          <a:bodyPr/>
          <a:lstStyle/>
          <a:p>
            <a:endParaRPr lang="es-ES"/>
          </a:p>
        </p:txBody>
      </p:sp>
      <p:sp>
        <p:nvSpPr>
          <p:cNvPr id="87065" name="Rectangle 27"/>
          <p:cNvSpPr>
            <a:spLocks noChangeArrowheads="1"/>
          </p:cNvSpPr>
          <p:nvPr/>
        </p:nvSpPr>
        <p:spPr bwMode="auto">
          <a:xfrm>
            <a:off x="6796088" y="2965450"/>
            <a:ext cx="142875" cy="187325"/>
          </a:xfrm>
          <a:prstGeom prst="rect">
            <a:avLst/>
          </a:prstGeom>
          <a:solidFill>
            <a:schemeClr val="bg2"/>
          </a:solidFill>
          <a:ln w="12700">
            <a:solidFill>
              <a:schemeClr val="tx1"/>
            </a:solidFill>
            <a:miter lim="800000"/>
            <a:headEnd/>
            <a:tailEnd/>
          </a:ln>
        </p:spPr>
        <p:txBody>
          <a:bodyPr wrap="none" anchor="ctr"/>
          <a:lstStyle/>
          <a:p>
            <a:pPr eaLnBrk="0" hangingPunct="0"/>
            <a:endParaRPr lang="es-ES"/>
          </a:p>
        </p:txBody>
      </p:sp>
      <p:grpSp>
        <p:nvGrpSpPr>
          <p:cNvPr id="87066" name="Group 28"/>
          <p:cNvGrpSpPr>
            <a:grpSpLocks/>
          </p:cNvGrpSpPr>
          <p:nvPr/>
        </p:nvGrpSpPr>
        <p:grpSpPr bwMode="auto">
          <a:xfrm>
            <a:off x="6773863" y="2982913"/>
            <a:ext cx="142875" cy="146050"/>
            <a:chOff x="3562" y="2439"/>
            <a:chExt cx="80" cy="82"/>
          </a:xfrm>
        </p:grpSpPr>
        <p:sp>
          <p:nvSpPr>
            <p:cNvPr id="87485" name="Oval 29"/>
            <p:cNvSpPr>
              <a:spLocks noChangeArrowheads="1"/>
            </p:cNvSpPr>
            <p:nvPr/>
          </p:nvSpPr>
          <p:spPr bwMode="auto">
            <a:xfrm>
              <a:off x="3573" y="2439"/>
              <a:ext cx="69" cy="78"/>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87486" name="Oval 30"/>
            <p:cNvSpPr>
              <a:spLocks noChangeArrowheads="1"/>
            </p:cNvSpPr>
            <p:nvPr/>
          </p:nvSpPr>
          <p:spPr bwMode="auto">
            <a:xfrm>
              <a:off x="3562" y="2444"/>
              <a:ext cx="69" cy="77"/>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87487" name="Oval 31"/>
            <p:cNvSpPr>
              <a:spLocks noChangeArrowheads="1"/>
            </p:cNvSpPr>
            <p:nvPr/>
          </p:nvSpPr>
          <p:spPr bwMode="auto">
            <a:xfrm>
              <a:off x="3572" y="2453"/>
              <a:ext cx="50" cy="56"/>
            </a:xfrm>
            <a:prstGeom prst="ellipse">
              <a:avLst/>
            </a:prstGeom>
            <a:gradFill rotWithShape="0">
              <a:gsLst>
                <a:gs pos="0">
                  <a:srgbClr val="4CADC6"/>
                </a:gs>
                <a:gs pos="100000">
                  <a:srgbClr val="008AAE"/>
                </a:gs>
              </a:gsLst>
              <a:lin ang="2700000" scaled="1"/>
            </a:gradFill>
            <a:ln w="12700">
              <a:solidFill>
                <a:srgbClr val="333333"/>
              </a:solidFill>
              <a:round/>
              <a:headEnd/>
              <a:tailEnd/>
            </a:ln>
          </p:spPr>
          <p:txBody>
            <a:bodyPr wrap="none" anchor="ctr"/>
            <a:lstStyle/>
            <a:p>
              <a:pPr eaLnBrk="0" hangingPunct="0"/>
              <a:endParaRPr lang="es-ES"/>
            </a:p>
          </p:txBody>
        </p:sp>
      </p:grpSp>
      <p:sp>
        <p:nvSpPr>
          <p:cNvPr id="87067" name="Freeform 32"/>
          <p:cNvSpPr>
            <a:spLocks/>
          </p:cNvSpPr>
          <p:nvPr/>
        </p:nvSpPr>
        <p:spPr bwMode="auto">
          <a:xfrm>
            <a:off x="7389813" y="3660775"/>
            <a:ext cx="90487" cy="252413"/>
          </a:xfrm>
          <a:custGeom>
            <a:avLst/>
            <a:gdLst>
              <a:gd name="T0" fmla="*/ 0 w 51"/>
              <a:gd name="T1" fmla="*/ 445517752 h 142"/>
              <a:gd name="T2" fmla="*/ 157399483 w 51"/>
              <a:gd name="T3" fmla="*/ 274893748 h 142"/>
              <a:gd name="T4" fmla="*/ 157399483 w 51"/>
              <a:gd name="T5" fmla="*/ 0 h 142"/>
              <a:gd name="T6" fmla="*/ 0 w 51"/>
              <a:gd name="T7" fmla="*/ 154825146 h 142"/>
              <a:gd name="T8" fmla="*/ 0 w 51"/>
              <a:gd name="T9" fmla="*/ 445517752 h 142"/>
              <a:gd name="T10" fmla="*/ 0 60000 65536"/>
              <a:gd name="T11" fmla="*/ 0 60000 65536"/>
              <a:gd name="T12" fmla="*/ 0 60000 65536"/>
              <a:gd name="T13" fmla="*/ 0 60000 65536"/>
              <a:gd name="T14" fmla="*/ 0 60000 65536"/>
              <a:gd name="T15" fmla="*/ 0 w 51"/>
              <a:gd name="T16" fmla="*/ 0 h 142"/>
              <a:gd name="T17" fmla="*/ 51 w 51"/>
              <a:gd name="T18" fmla="*/ 142 h 142"/>
            </a:gdLst>
            <a:ahLst/>
            <a:cxnLst>
              <a:cxn ang="T10">
                <a:pos x="T0" y="T1"/>
              </a:cxn>
              <a:cxn ang="T11">
                <a:pos x="T2" y="T3"/>
              </a:cxn>
              <a:cxn ang="T12">
                <a:pos x="T4" y="T5"/>
              </a:cxn>
              <a:cxn ang="T13">
                <a:pos x="T6" y="T7"/>
              </a:cxn>
              <a:cxn ang="T14">
                <a:pos x="T8" y="T9"/>
              </a:cxn>
            </a:cxnLst>
            <a:rect l="T15" t="T16" r="T17" b="T18"/>
            <a:pathLst>
              <a:path w="51" h="142">
                <a:moveTo>
                  <a:pt x="0" y="141"/>
                </a:moveTo>
                <a:lnTo>
                  <a:pt x="50" y="87"/>
                </a:lnTo>
                <a:lnTo>
                  <a:pt x="50" y="0"/>
                </a:lnTo>
                <a:lnTo>
                  <a:pt x="0" y="49"/>
                </a:lnTo>
                <a:lnTo>
                  <a:pt x="0" y="141"/>
                </a:lnTo>
              </a:path>
            </a:pathLst>
          </a:custGeom>
          <a:solidFill>
            <a:srgbClr val="7A7A5A"/>
          </a:solidFill>
          <a:ln w="9525" cap="rnd">
            <a:noFill/>
            <a:round/>
            <a:headEnd type="none" w="sm" len="sm"/>
            <a:tailEnd type="none" w="sm" len="sm"/>
          </a:ln>
        </p:spPr>
        <p:txBody>
          <a:bodyPr/>
          <a:lstStyle/>
          <a:p>
            <a:endParaRPr lang="es-ES"/>
          </a:p>
        </p:txBody>
      </p:sp>
      <p:sp>
        <p:nvSpPr>
          <p:cNvPr id="87068" name="Freeform 33"/>
          <p:cNvSpPr>
            <a:spLocks/>
          </p:cNvSpPr>
          <p:nvPr/>
        </p:nvSpPr>
        <p:spPr bwMode="auto">
          <a:xfrm>
            <a:off x="7389813" y="3660775"/>
            <a:ext cx="98425" cy="258763"/>
          </a:xfrm>
          <a:custGeom>
            <a:avLst/>
            <a:gdLst>
              <a:gd name="T0" fmla="*/ 0 w 55"/>
              <a:gd name="T1" fmla="*/ 458595768 h 145"/>
              <a:gd name="T2" fmla="*/ 172932733 w 55"/>
              <a:gd name="T3" fmla="*/ 286623735 h 145"/>
              <a:gd name="T4" fmla="*/ 172932733 w 55"/>
              <a:gd name="T5" fmla="*/ 0 h 145"/>
              <a:gd name="T6" fmla="*/ 0 w 55"/>
              <a:gd name="T7" fmla="*/ 159235601 h 145"/>
              <a:gd name="T8" fmla="*/ 0 w 55"/>
              <a:gd name="T9" fmla="*/ 458595768 h 145"/>
              <a:gd name="T10" fmla="*/ 0 60000 65536"/>
              <a:gd name="T11" fmla="*/ 0 60000 65536"/>
              <a:gd name="T12" fmla="*/ 0 60000 65536"/>
              <a:gd name="T13" fmla="*/ 0 60000 65536"/>
              <a:gd name="T14" fmla="*/ 0 60000 65536"/>
              <a:gd name="T15" fmla="*/ 0 w 55"/>
              <a:gd name="T16" fmla="*/ 0 h 145"/>
              <a:gd name="T17" fmla="*/ 55 w 55"/>
              <a:gd name="T18" fmla="*/ 145 h 145"/>
            </a:gdLst>
            <a:ahLst/>
            <a:cxnLst>
              <a:cxn ang="T10">
                <a:pos x="T0" y="T1"/>
              </a:cxn>
              <a:cxn ang="T11">
                <a:pos x="T2" y="T3"/>
              </a:cxn>
              <a:cxn ang="T12">
                <a:pos x="T4" y="T5"/>
              </a:cxn>
              <a:cxn ang="T13">
                <a:pos x="T6" y="T7"/>
              </a:cxn>
              <a:cxn ang="T14">
                <a:pos x="T8" y="T9"/>
              </a:cxn>
            </a:cxnLst>
            <a:rect l="T15" t="T16" r="T17" b="T18"/>
            <a:pathLst>
              <a:path w="55" h="145">
                <a:moveTo>
                  <a:pt x="0" y="144"/>
                </a:moveTo>
                <a:lnTo>
                  <a:pt x="54" y="90"/>
                </a:lnTo>
                <a:lnTo>
                  <a:pt x="54" y="0"/>
                </a:lnTo>
                <a:lnTo>
                  <a:pt x="0" y="50"/>
                </a:lnTo>
                <a:lnTo>
                  <a:pt x="0" y="144"/>
                </a:lnTo>
              </a:path>
            </a:pathLst>
          </a:custGeom>
          <a:noFill/>
          <a:ln w="12700" cap="rnd">
            <a:solidFill>
              <a:srgbClr val="494936"/>
            </a:solidFill>
            <a:round/>
            <a:headEnd type="none" w="sm" len="sm"/>
            <a:tailEnd type="none" w="sm" len="sm"/>
          </a:ln>
        </p:spPr>
        <p:txBody>
          <a:bodyPr/>
          <a:lstStyle/>
          <a:p>
            <a:endParaRPr lang="es-ES"/>
          </a:p>
        </p:txBody>
      </p:sp>
      <p:sp>
        <p:nvSpPr>
          <p:cNvPr id="87069" name="Freeform 34"/>
          <p:cNvSpPr>
            <a:spLocks/>
          </p:cNvSpPr>
          <p:nvPr/>
        </p:nvSpPr>
        <p:spPr bwMode="auto">
          <a:xfrm>
            <a:off x="7258050" y="3143250"/>
            <a:ext cx="73025" cy="573088"/>
          </a:xfrm>
          <a:custGeom>
            <a:avLst/>
            <a:gdLst>
              <a:gd name="T0" fmla="*/ 0 w 41"/>
              <a:gd name="T1" fmla="*/ 1019959229 h 321"/>
              <a:gd name="T2" fmla="*/ 126892523 w 41"/>
              <a:gd name="T3" fmla="*/ 892463935 h 321"/>
              <a:gd name="T4" fmla="*/ 126892523 w 41"/>
              <a:gd name="T5" fmla="*/ 0 h 321"/>
              <a:gd name="T6" fmla="*/ 0 w 41"/>
              <a:gd name="T7" fmla="*/ 114746127 h 321"/>
              <a:gd name="T8" fmla="*/ 0 w 41"/>
              <a:gd name="T9" fmla="*/ 1019959229 h 321"/>
              <a:gd name="T10" fmla="*/ 0 60000 65536"/>
              <a:gd name="T11" fmla="*/ 0 60000 65536"/>
              <a:gd name="T12" fmla="*/ 0 60000 65536"/>
              <a:gd name="T13" fmla="*/ 0 60000 65536"/>
              <a:gd name="T14" fmla="*/ 0 60000 65536"/>
              <a:gd name="T15" fmla="*/ 0 w 41"/>
              <a:gd name="T16" fmla="*/ 0 h 321"/>
              <a:gd name="T17" fmla="*/ 41 w 41"/>
              <a:gd name="T18" fmla="*/ 321 h 321"/>
            </a:gdLst>
            <a:ahLst/>
            <a:cxnLst>
              <a:cxn ang="T10">
                <a:pos x="T0" y="T1"/>
              </a:cxn>
              <a:cxn ang="T11">
                <a:pos x="T2" y="T3"/>
              </a:cxn>
              <a:cxn ang="T12">
                <a:pos x="T4" y="T5"/>
              </a:cxn>
              <a:cxn ang="T13">
                <a:pos x="T6" y="T7"/>
              </a:cxn>
              <a:cxn ang="T14">
                <a:pos x="T8" y="T9"/>
              </a:cxn>
            </a:cxnLst>
            <a:rect l="T15" t="T16" r="T17" b="T18"/>
            <a:pathLst>
              <a:path w="41" h="321">
                <a:moveTo>
                  <a:pt x="0" y="320"/>
                </a:moveTo>
                <a:lnTo>
                  <a:pt x="40" y="280"/>
                </a:lnTo>
                <a:lnTo>
                  <a:pt x="40" y="0"/>
                </a:lnTo>
                <a:lnTo>
                  <a:pt x="0" y="36"/>
                </a:lnTo>
                <a:lnTo>
                  <a:pt x="0" y="320"/>
                </a:lnTo>
              </a:path>
            </a:pathLst>
          </a:custGeom>
          <a:solidFill>
            <a:srgbClr val="7A7A5A"/>
          </a:solidFill>
          <a:ln w="12700" cap="rnd">
            <a:solidFill>
              <a:srgbClr val="494936"/>
            </a:solidFill>
            <a:round/>
            <a:headEnd type="none" w="sm" len="sm"/>
            <a:tailEnd type="none" w="sm" len="sm"/>
          </a:ln>
        </p:spPr>
        <p:txBody>
          <a:bodyPr/>
          <a:lstStyle/>
          <a:p>
            <a:endParaRPr lang="es-ES"/>
          </a:p>
        </p:txBody>
      </p:sp>
      <p:grpSp>
        <p:nvGrpSpPr>
          <p:cNvPr id="87070" name="Group 111"/>
          <p:cNvGrpSpPr>
            <a:grpSpLocks/>
          </p:cNvGrpSpPr>
          <p:nvPr/>
        </p:nvGrpSpPr>
        <p:grpSpPr bwMode="auto">
          <a:xfrm>
            <a:off x="5724525" y="3368675"/>
            <a:ext cx="1057275" cy="2141538"/>
            <a:chOff x="3011" y="2572"/>
            <a:chExt cx="592" cy="1200"/>
          </a:xfrm>
        </p:grpSpPr>
        <p:sp>
          <p:nvSpPr>
            <p:cNvPr id="87461" name="Freeform 112"/>
            <p:cNvSpPr>
              <a:spLocks/>
            </p:cNvSpPr>
            <p:nvPr/>
          </p:nvSpPr>
          <p:spPr bwMode="auto">
            <a:xfrm>
              <a:off x="3320" y="3197"/>
              <a:ext cx="106" cy="252"/>
            </a:xfrm>
            <a:custGeom>
              <a:avLst/>
              <a:gdLst>
                <a:gd name="T0" fmla="*/ 65 w 106"/>
                <a:gd name="T1" fmla="*/ 41 h 252"/>
                <a:gd name="T2" fmla="*/ 83 w 106"/>
                <a:gd name="T3" fmla="*/ 36 h 252"/>
                <a:gd name="T4" fmla="*/ 67 w 106"/>
                <a:gd name="T5" fmla="*/ 81 h 252"/>
                <a:gd name="T6" fmla="*/ 65 w 106"/>
                <a:gd name="T7" fmla="*/ 121 h 252"/>
                <a:gd name="T8" fmla="*/ 70 w 106"/>
                <a:gd name="T9" fmla="*/ 184 h 252"/>
                <a:gd name="T10" fmla="*/ 105 w 106"/>
                <a:gd name="T11" fmla="*/ 232 h 252"/>
                <a:gd name="T12" fmla="*/ 94 w 106"/>
                <a:gd name="T13" fmla="*/ 251 h 252"/>
                <a:gd name="T14" fmla="*/ 30 w 106"/>
                <a:gd name="T15" fmla="*/ 224 h 252"/>
                <a:gd name="T16" fmla="*/ 9 w 106"/>
                <a:gd name="T17" fmla="*/ 184 h 252"/>
                <a:gd name="T18" fmla="*/ 9 w 106"/>
                <a:gd name="T19" fmla="*/ 150 h 252"/>
                <a:gd name="T20" fmla="*/ 0 w 106"/>
                <a:gd name="T21" fmla="*/ 118 h 252"/>
                <a:gd name="T22" fmla="*/ 9 w 106"/>
                <a:gd name="T23" fmla="*/ 44 h 252"/>
                <a:gd name="T24" fmla="*/ 20 w 106"/>
                <a:gd name="T25" fmla="*/ 0 h 252"/>
                <a:gd name="T26" fmla="*/ 65 w 106"/>
                <a:gd name="T27" fmla="*/ 41 h 25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6"/>
                <a:gd name="T43" fmla="*/ 0 h 252"/>
                <a:gd name="T44" fmla="*/ 106 w 106"/>
                <a:gd name="T45" fmla="*/ 252 h 25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6" h="252">
                  <a:moveTo>
                    <a:pt x="65" y="41"/>
                  </a:moveTo>
                  <a:lnTo>
                    <a:pt x="83" y="36"/>
                  </a:lnTo>
                  <a:lnTo>
                    <a:pt x="67" y="81"/>
                  </a:lnTo>
                  <a:lnTo>
                    <a:pt x="65" y="121"/>
                  </a:lnTo>
                  <a:lnTo>
                    <a:pt x="70" y="184"/>
                  </a:lnTo>
                  <a:lnTo>
                    <a:pt x="105" y="232"/>
                  </a:lnTo>
                  <a:lnTo>
                    <a:pt x="94" y="251"/>
                  </a:lnTo>
                  <a:lnTo>
                    <a:pt x="30" y="224"/>
                  </a:lnTo>
                  <a:lnTo>
                    <a:pt x="9" y="184"/>
                  </a:lnTo>
                  <a:lnTo>
                    <a:pt x="9" y="150"/>
                  </a:lnTo>
                  <a:lnTo>
                    <a:pt x="0" y="118"/>
                  </a:lnTo>
                  <a:lnTo>
                    <a:pt x="9" y="44"/>
                  </a:lnTo>
                  <a:lnTo>
                    <a:pt x="20" y="0"/>
                  </a:lnTo>
                  <a:lnTo>
                    <a:pt x="65" y="41"/>
                  </a:lnTo>
                </a:path>
              </a:pathLst>
            </a:custGeom>
            <a:solidFill>
              <a:srgbClr val="FFE1D5"/>
            </a:solidFill>
            <a:ln w="12700" cap="rnd">
              <a:solidFill>
                <a:srgbClr val="000000"/>
              </a:solidFill>
              <a:round/>
              <a:headEnd type="none" w="sm" len="sm"/>
              <a:tailEnd type="none" w="sm" len="sm"/>
            </a:ln>
          </p:spPr>
          <p:txBody>
            <a:bodyPr/>
            <a:lstStyle/>
            <a:p>
              <a:endParaRPr lang="es-ES"/>
            </a:p>
          </p:txBody>
        </p:sp>
        <p:sp>
          <p:nvSpPr>
            <p:cNvPr id="87462" name="Freeform 113"/>
            <p:cNvSpPr>
              <a:spLocks/>
            </p:cNvSpPr>
            <p:nvPr/>
          </p:nvSpPr>
          <p:spPr bwMode="auto">
            <a:xfrm>
              <a:off x="3320" y="3197"/>
              <a:ext cx="106" cy="252"/>
            </a:xfrm>
            <a:custGeom>
              <a:avLst/>
              <a:gdLst>
                <a:gd name="T0" fmla="*/ 65 w 106"/>
                <a:gd name="T1" fmla="*/ 41 h 252"/>
                <a:gd name="T2" fmla="*/ 83 w 106"/>
                <a:gd name="T3" fmla="*/ 36 h 252"/>
                <a:gd name="T4" fmla="*/ 67 w 106"/>
                <a:gd name="T5" fmla="*/ 81 h 252"/>
                <a:gd name="T6" fmla="*/ 65 w 106"/>
                <a:gd name="T7" fmla="*/ 121 h 252"/>
                <a:gd name="T8" fmla="*/ 70 w 106"/>
                <a:gd name="T9" fmla="*/ 184 h 252"/>
                <a:gd name="T10" fmla="*/ 105 w 106"/>
                <a:gd name="T11" fmla="*/ 232 h 252"/>
                <a:gd name="T12" fmla="*/ 94 w 106"/>
                <a:gd name="T13" fmla="*/ 251 h 252"/>
                <a:gd name="T14" fmla="*/ 30 w 106"/>
                <a:gd name="T15" fmla="*/ 224 h 252"/>
                <a:gd name="T16" fmla="*/ 9 w 106"/>
                <a:gd name="T17" fmla="*/ 184 h 252"/>
                <a:gd name="T18" fmla="*/ 9 w 106"/>
                <a:gd name="T19" fmla="*/ 150 h 252"/>
                <a:gd name="T20" fmla="*/ 0 w 106"/>
                <a:gd name="T21" fmla="*/ 118 h 252"/>
                <a:gd name="T22" fmla="*/ 9 w 106"/>
                <a:gd name="T23" fmla="*/ 44 h 252"/>
                <a:gd name="T24" fmla="*/ 20 w 106"/>
                <a:gd name="T25" fmla="*/ 0 h 2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6"/>
                <a:gd name="T40" fmla="*/ 0 h 252"/>
                <a:gd name="T41" fmla="*/ 106 w 106"/>
                <a:gd name="T42" fmla="*/ 252 h 25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6" h="252">
                  <a:moveTo>
                    <a:pt x="65" y="41"/>
                  </a:moveTo>
                  <a:lnTo>
                    <a:pt x="83" y="36"/>
                  </a:lnTo>
                  <a:lnTo>
                    <a:pt x="67" y="81"/>
                  </a:lnTo>
                  <a:lnTo>
                    <a:pt x="65" y="121"/>
                  </a:lnTo>
                  <a:lnTo>
                    <a:pt x="70" y="184"/>
                  </a:lnTo>
                  <a:lnTo>
                    <a:pt x="105" y="232"/>
                  </a:lnTo>
                  <a:lnTo>
                    <a:pt x="94" y="251"/>
                  </a:lnTo>
                  <a:lnTo>
                    <a:pt x="30" y="224"/>
                  </a:lnTo>
                  <a:lnTo>
                    <a:pt x="9" y="184"/>
                  </a:lnTo>
                  <a:lnTo>
                    <a:pt x="9" y="150"/>
                  </a:lnTo>
                  <a:lnTo>
                    <a:pt x="0" y="118"/>
                  </a:lnTo>
                  <a:lnTo>
                    <a:pt x="9" y="44"/>
                  </a:lnTo>
                  <a:lnTo>
                    <a:pt x="20" y="0"/>
                  </a:lnTo>
                </a:path>
              </a:pathLst>
            </a:custGeom>
            <a:noFill/>
            <a:ln w="12700" cap="rnd">
              <a:solidFill>
                <a:srgbClr val="000000"/>
              </a:solidFill>
              <a:round/>
              <a:headEnd type="none" w="sm" len="sm"/>
              <a:tailEnd type="none" w="sm" len="sm"/>
            </a:ln>
          </p:spPr>
          <p:txBody>
            <a:bodyPr/>
            <a:lstStyle/>
            <a:p>
              <a:endParaRPr lang="es-ES"/>
            </a:p>
          </p:txBody>
        </p:sp>
        <p:sp>
          <p:nvSpPr>
            <p:cNvPr id="87463" name="Freeform 114"/>
            <p:cNvSpPr>
              <a:spLocks/>
            </p:cNvSpPr>
            <p:nvPr/>
          </p:nvSpPr>
          <p:spPr bwMode="auto">
            <a:xfrm>
              <a:off x="3317" y="3369"/>
              <a:ext cx="144" cy="80"/>
            </a:xfrm>
            <a:custGeom>
              <a:avLst/>
              <a:gdLst>
                <a:gd name="T0" fmla="*/ 14 w 144"/>
                <a:gd name="T1" fmla="*/ 0 h 80"/>
                <a:gd name="T2" fmla="*/ 29 w 144"/>
                <a:gd name="T3" fmla="*/ 0 h 80"/>
                <a:gd name="T4" fmla="*/ 49 w 144"/>
                <a:gd name="T5" fmla="*/ 16 h 80"/>
                <a:gd name="T6" fmla="*/ 66 w 144"/>
                <a:gd name="T7" fmla="*/ 33 h 80"/>
                <a:gd name="T8" fmla="*/ 88 w 144"/>
                <a:gd name="T9" fmla="*/ 43 h 80"/>
                <a:gd name="T10" fmla="*/ 99 w 144"/>
                <a:gd name="T11" fmla="*/ 33 h 80"/>
                <a:gd name="T12" fmla="*/ 116 w 144"/>
                <a:gd name="T13" fmla="*/ 50 h 80"/>
                <a:gd name="T14" fmla="*/ 143 w 144"/>
                <a:gd name="T15" fmla="*/ 59 h 80"/>
                <a:gd name="T16" fmla="*/ 136 w 144"/>
                <a:gd name="T17" fmla="*/ 73 h 80"/>
                <a:gd name="T18" fmla="*/ 109 w 144"/>
                <a:gd name="T19" fmla="*/ 76 h 80"/>
                <a:gd name="T20" fmla="*/ 80 w 144"/>
                <a:gd name="T21" fmla="*/ 76 h 80"/>
                <a:gd name="T22" fmla="*/ 54 w 144"/>
                <a:gd name="T23" fmla="*/ 69 h 80"/>
                <a:gd name="T24" fmla="*/ 42 w 144"/>
                <a:gd name="T25" fmla="*/ 56 h 80"/>
                <a:gd name="T26" fmla="*/ 34 w 144"/>
                <a:gd name="T27" fmla="*/ 44 h 80"/>
                <a:gd name="T28" fmla="*/ 26 w 144"/>
                <a:gd name="T29" fmla="*/ 69 h 80"/>
                <a:gd name="T30" fmla="*/ 22 w 144"/>
                <a:gd name="T31" fmla="*/ 79 h 80"/>
                <a:gd name="T32" fmla="*/ 14 w 144"/>
                <a:gd name="T33" fmla="*/ 79 h 80"/>
                <a:gd name="T34" fmla="*/ 8 w 144"/>
                <a:gd name="T35" fmla="*/ 52 h 80"/>
                <a:gd name="T36" fmla="*/ 0 w 144"/>
                <a:gd name="T37" fmla="*/ 28 h 80"/>
                <a:gd name="T38" fmla="*/ 0 w 144"/>
                <a:gd name="T39" fmla="*/ 9 h 80"/>
                <a:gd name="T40" fmla="*/ 14 w 144"/>
                <a:gd name="T41" fmla="*/ 0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4"/>
                <a:gd name="T64" fmla="*/ 0 h 80"/>
                <a:gd name="T65" fmla="*/ 144 w 144"/>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4" h="80">
                  <a:moveTo>
                    <a:pt x="14" y="0"/>
                  </a:moveTo>
                  <a:lnTo>
                    <a:pt x="29" y="0"/>
                  </a:lnTo>
                  <a:lnTo>
                    <a:pt x="49" y="16"/>
                  </a:lnTo>
                  <a:lnTo>
                    <a:pt x="66" y="33"/>
                  </a:lnTo>
                  <a:lnTo>
                    <a:pt x="88" y="43"/>
                  </a:lnTo>
                  <a:lnTo>
                    <a:pt x="99" y="33"/>
                  </a:lnTo>
                  <a:lnTo>
                    <a:pt x="116" y="50"/>
                  </a:lnTo>
                  <a:lnTo>
                    <a:pt x="143" y="59"/>
                  </a:lnTo>
                  <a:lnTo>
                    <a:pt x="136" y="73"/>
                  </a:lnTo>
                  <a:lnTo>
                    <a:pt x="109" y="76"/>
                  </a:lnTo>
                  <a:lnTo>
                    <a:pt x="80" y="76"/>
                  </a:lnTo>
                  <a:lnTo>
                    <a:pt x="54" y="69"/>
                  </a:lnTo>
                  <a:lnTo>
                    <a:pt x="42" y="56"/>
                  </a:lnTo>
                  <a:lnTo>
                    <a:pt x="34" y="44"/>
                  </a:lnTo>
                  <a:lnTo>
                    <a:pt x="26" y="69"/>
                  </a:lnTo>
                  <a:lnTo>
                    <a:pt x="22" y="79"/>
                  </a:lnTo>
                  <a:lnTo>
                    <a:pt x="14" y="79"/>
                  </a:lnTo>
                  <a:lnTo>
                    <a:pt x="8" y="52"/>
                  </a:lnTo>
                  <a:lnTo>
                    <a:pt x="0" y="28"/>
                  </a:lnTo>
                  <a:lnTo>
                    <a:pt x="0" y="9"/>
                  </a:lnTo>
                  <a:lnTo>
                    <a:pt x="14" y="0"/>
                  </a:lnTo>
                </a:path>
              </a:pathLst>
            </a:custGeom>
            <a:solidFill>
              <a:srgbClr val="777777"/>
            </a:solidFill>
            <a:ln w="9525" cap="rnd">
              <a:noFill/>
              <a:round/>
              <a:headEnd type="none" w="sm" len="sm"/>
              <a:tailEnd type="none" w="sm" len="sm"/>
            </a:ln>
          </p:spPr>
          <p:txBody>
            <a:bodyPr/>
            <a:lstStyle/>
            <a:p>
              <a:endParaRPr lang="es-ES"/>
            </a:p>
          </p:txBody>
        </p:sp>
        <p:sp>
          <p:nvSpPr>
            <p:cNvPr id="87464" name="Freeform 115"/>
            <p:cNvSpPr>
              <a:spLocks/>
            </p:cNvSpPr>
            <p:nvPr/>
          </p:nvSpPr>
          <p:spPr bwMode="auto">
            <a:xfrm>
              <a:off x="3309" y="3369"/>
              <a:ext cx="152" cy="88"/>
            </a:xfrm>
            <a:custGeom>
              <a:avLst/>
              <a:gdLst>
                <a:gd name="T0" fmla="*/ 16 w 152"/>
                <a:gd name="T1" fmla="*/ 0 h 88"/>
                <a:gd name="T2" fmla="*/ 32 w 152"/>
                <a:gd name="T3" fmla="*/ 0 h 88"/>
                <a:gd name="T4" fmla="*/ 52 w 152"/>
                <a:gd name="T5" fmla="*/ 17 h 88"/>
                <a:gd name="T6" fmla="*/ 70 w 152"/>
                <a:gd name="T7" fmla="*/ 36 h 88"/>
                <a:gd name="T8" fmla="*/ 92 w 152"/>
                <a:gd name="T9" fmla="*/ 48 h 88"/>
                <a:gd name="T10" fmla="*/ 105 w 152"/>
                <a:gd name="T11" fmla="*/ 36 h 88"/>
                <a:gd name="T12" fmla="*/ 123 w 152"/>
                <a:gd name="T13" fmla="*/ 56 h 88"/>
                <a:gd name="T14" fmla="*/ 151 w 152"/>
                <a:gd name="T15" fmla="*/ 65 h 88"/>
                <a:gd name="T16" fmla="*/ 144 w 152"/>
                <a:gd name="T17" fmla="*/ 81 h 88"/>
                <a:gd name="T18" fmla="*/ 115 w 152"/>
                <a:gd name="T19" fmla="*/ 84 h 88"/>
                <a:gd name="T20" fmla="*/ 84 w 152"/>
                <a:gd name="T21" fmla="*/ 84 h 88"/>
                <a:gd name="T22" fmla="*/ 57 w 152"/>
                <a:gd name="T23" fmla="*/ 76 h 88"/>
                <a:gd name="T24" fmla="*/ 44 w 152"/>
                <a:gd name="T25" fmla="*/ 62 h 88"/>
                <a:gd name="T26" fmla="*/ 36 w 152"/>
                <a:gd name="T27" fmla="*/ 49 h 88"/>
                <a:gd name="T28" fmla="*/ 28 w 152"/>
                <a:gd name="T29" fmla="*/ 76 h 88"/>
                <a:gd name="T30" fmla="*/ 24 w 152"/>
                <a:gd name="T31" fmla="*/ 87 h 88"/>
                <a:gd name="T32" fmla="*/ 16 w 152"/>
                <a:gd name="T33" fmla="*/ 87 h 88"/>
                <a:gd name="T34" fmla="*/ 8 w 152"/>
                <a:gd name="T35" fmla="*/ 57 h 88"/>
                <a:gd name="T36" fmla="*/ 0 w 152"/>
                <a:gd name="T37" fmla="*/ 32 h 88"/>
                <a:gd name="T38" fmla="*/ 0 w 152"/>
                <a:gd name="T39" fmla="*/ 10 h 88"/>
                <a:gd name="T40" fmla="*/ 16 w 152"/>
                <a:gd name="T41" fmla="*/ 0 h 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2"/>
                <a:gd name="T64" fmla="*/ 0 h 88"/>
                <a:gd name="T65" fmla="*/ 152 w 152"/>
                <a:gd name="T66" fmla="*/ 88 h 8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2" h="88">
                  <a:moveTo>
                    <a:pt x="16" y="0"/>
                  </a:moveTo>
                  <a:lnTo>
                    <a:pt x="32" y="0"/>
                  </a:lnTo>
                  <a:lnTo>
                    <a:pt x="52" y="17"/>
                  </a:lnTo>
                  <a:lnTo>
                    <a:pt x="70" y="36"/>
                  </a:lnTo>
                  <a:lnTo>
                    <a:pt x="92" y="48"/>
                  </a:lnTo>
                  <a:lnTo>
                    <a:pt x="105" y="36"/>
                  </a:lnTo>
                  <a:lnTo>
                    <a:pt x="123" y="56"/>
                  </a:lnTo>
                  <a:lnTo>
                    <a:pt x="151" y="65"/>
                  </a:lnTo>
                  <a:lnTo>
                    <a:pt x="144" y="81"/>
                  </a:lnTo>
                  <a:lnTo>
                    <a:pt x="115" y="84"/>
                  </a:lnTo>
                  <a:lnTo>
                    <a:pt x="84" y="84"/>
                  </a:lnTo>
                  <a:lnTo>
                    <a:pt x="57" y="76"/>
                  </a:lnTo>
                  <a:lnTo>
                    <a:pt x="44" y="62"/>
                  </a:lnTo>
                  <a:lnTo>
                    <a:pt x="36" y="49"/>
                  </a:lnTo>
                  <a:lnTo>
                    <a:pt x="28" y="76"/>
                  </a:lnTo>
                  <a:lnTo>
                    <a:pt x="24" y="87"/>
                  </a:lnTo>
                  <a:lnTo>
                    <a:pt x="16" y="87"/>
                  </a:lnTo>
                  <a:lnTo>
                    <a:pt x="8" y="57"/>
                  </a:lnTo>
                  <a:lnTo>
                    <a:pt x="0" y="32"/>
                  </a:lnTo>
                  <a:lnTo>
                    <a:pt x="0" y="10"/>
                  </a:lnTo>
                  <a:lnTo>
                    <a:pt x="16" y="0"/>
                  </a:lnTo>
                </a:path>
              </a:pathLst>
            </a:custGeom>
            <a:noFill/>
            <a:ln w="12700" cap="rnd">
              <a:solidFill>
                <a:srgbClr val="000000"/>
              </a:solidFill>
              <a:round/>
              <a:headEnd type="none" w="sm" len="sm"/>
              <a:tailEnd type="none" w="sm" len="sm"/>
            </a:ln>
          </p:spPr>
          <p:txBody>
            <a:bodyPr/>
            <a:lstStyle/>
            <a:p>
              <a:endParaRPr lang="es-ES"/>
            </a:p>
          </p:txBody>
        </p:sp>
        <p:sp>
          <p:nvSpPr>
            <p:cNvPr id="87465" name="Freeform 116"/>
            <p:cNvSpPr>
              <a:spLocks/>
            </p:cNvSpPr>
            <p:nvPr/>
          </p:nvSpPr>
          <p:spPr bwMode="auto">
            <a:xfrm>
              <a:off x="3019" y="3435"/>
              <a:ext cx="436" cy="329"/>
            </a:xfrm>
            <a:custGeom>
              <a:avLst/>
              <a:gdLst>
                <a:gd name="T0" fmla="*/ 240 w 436"/>
                <a:gd name="T1" fmla="*/ 84 h 329"/>
                <a:gd name="T2" fmla="*/ 353 w 436"/>
                <a:gd name="T3" fmla="*/ 0 h 329"/>
                <a:gd name="T4" fmla="*/ 369 w 436"/>
                <a:gd name="T5" fmla="*/ 0 h 329"/>
                <a:gd name="T6" fmla="*/ 383 w 436"/>
                <a:gd name="T7" fmla="*/ 18 h 329"/>
                <a:gd name="T8" fmla="*/ 383 w 436"/>
                <a:gd name="T9" fmla="*/ 38 h 329"/>
                <a:gd name="T10" fmla="*/ 380 w 436"/>
                <a:gd name="T11" fmla="*/ 61 h 329"/>
                <a:gd name="T12" fmla="*/ 367 w 436"/>
                <a:gd name="T13" fmla="*/ 77 h 329"/>
                <a:gd name="T14" fmla="*/ 352 w 436"/>
                <a:gd name="T15" fmla="*/ 74 h 329"/>
                <a:gd name="T16" fmla="*/ 341 w 436"/>
                <a:gd name="T17" fmla="*/ 69 h 329"/>
                <a:gd name="T18" fmla="*/ 341 w 436"/>
                <a:gd name="T19" fmla="*/ 59 h 329"/>
                <a:gd name="T20" fmla="*/ 279 w 436"/>
                <a:gd name="T21" fmla="*/ 118 h 329"/>
                <a:gd name="T22" fmla="*/ 383 w 436"/>
                <a:gd name="T23" fmla="*/ 184 h 329"/>
                <a:gd name="T24" fmla="*/ 411 w 436"/>
                <a:gd name="T25" fmla="*/ 206 h 329"/>
                <a:gd name="T26" fmla="*/ 432 w 436"/>
                <a:gd name="T27" fmla="*/ 232 h 329"/>
                <a:gd name="T28" fmla="*/ 435 w 436"/>
                <a:gd name="T29" fmla="*/ 256 h 329"/>
                <a:gd name="T30" fmla="*/ 435 w 436"/>
                <a:gd name="T31" fmla="*/ 278 h 329"/>
                <a:gd name="T32" fmla="*/ 419 w 436"/>
                <a:gd name="T33" fmla="*/ 297 h 329"/>
                <a:gd name="T34" fmla="*/ 396 w 436"/>
                <a:gd name="T35" fmla="*/ 299 h 329"/>
                <a:gd name="T36" fmla="*/ 385 w 436"/>
                <a:gd name="T37" fmla="*/ 283 h 329"/>
                <a:gd name="T38" fmla="*/ 380 w 436"/>
                <a:gd name="T39" fmla="*/ 267 h 329"/>
                <a:gd name="T40" fmla="*/ 385 w 436"/>
                <a:gd name="T41" fmla="*/ 237 h 329"/>
                <a:gd name="T42" fmla="*/ 349 w 436"/>
                <a:gd name="T43" fmla="*/ 211 h 329"/>
                <a:gd name="T44" fmla="*/ 245 w 436"/>
                <a:gd name="T45" fmla="*/ 152 h 329"/>
                <a:gd name="T46" fmla="*/ 195 w 436"/>
                <a:gd name="T47" fmla="*/ 256 h 329"/>
                <a:gd name="T48" fmla="*/ 209 w 436"/>
                <a:gd name="T49" fmla="*/ 275 h 329"/>
                <a:gd name="T50" fmla="*/ 209 w 436"/>
                <a:gd name="T51" fmla="*/ 305 h 329"/>
                <a:gd name="T52" fmla="*/ 195 w 436"/>
                <a:gd name="T53" fmla="*/ 328 h 329"/>
                <a:gd name="T54" fmla="*/ 167 w 436"/>
                <a:gd name="T55" fmla="*/ 322 h 329"/>
                <a:gd name="T56" fmla="*/ 149 w 436"/>
                <a:gd name="T57" fmla="*/ 305 h 329"/>
                <a:gd name="T58" fmla="*/ 145 w 436"/>
                <a:gd name="T59" fmla="*/ 273 h 329"/>
                <a:gd name="T60" fmla="*/ 154 w 436"/>
                <a:gd name="T61" fmla="*/ 248 h 329"/>
                <a:gd name="T62" fmla="*/ 162 w 436"/>
                <a:gd name="T63" fmla="*/ 229 h 329"/>
                <a:gd name="T64" fmla="*/ 190 w 436"/>
                <a:gd name="T65" fmla="*/ 142 h 329"/>
                <a:gd name="T66" fmla="*/ 58 w 436"/>
                <a:gd name="T67" fmla="*/ 149 h 329"/>
                <a:gd name="T68" fmla="*/ 53 w 436"/>
                <a:gd name="T69" fmla="*/ 178 h 329"/>
                <a:gd name="T70" fmla="*/ 40 w 436"/>
                <a:gd name="T71" fmla="*/ 195 h 329"/>
                <a:gd name="T72" fmla="*/ 22 w 436"/>
                <a:gd name="T73" fmla="*/ 203 h 329"/>
                <a:gd name="T74" fmla="*/ 7 w 436"/>
                <a:gd name="T75" fmla="*/ 193 h 329"/>
                <a:gd name="T76" fmla="*/ 0 w 436"/>
                <a:gd name="T77" fmla="*/ 176 h 329"/>
                <a:gd name="T78" fmla="*/ 4 w 436"/>
                <a:gd name="T79" fmla="*/ 139 h 329"/>
                <a:gd name="T80" fmla="*/ 27 w 436"/>
                <a:gd name="T81" fmla="*/ 115 h 329"/>
                <a:gd name="T82" fmla="*/ 69 w 436"/>
                <a:gd name="T83" fmla="*/ 107 h 329"/>
                <a:gd name="T84" fmla="*/ 186 w 436"/>
                <a:gd name="T85" fmla="*/ 96 h 329"/>
                <a:gd name="T86" fmla="*/ 145 w 436"/>
                <a:gd name="T87" fmla="*/ 56 h 329"/>
                <a:gd name="T88" fmla="*/ 137 w 436"/>
                <a:gd name="T89" fmla="*/ 72 h 329"/>
                <a:gd name="T90" fmla="*/ 118 w 436"/>
                <a:gd name="T91" fmla="*/ 77 h 329"/>
                <a:gd name="T92" fmla="*/ 102 w 436"/>
                <a:gd name="T93" fmla="*/ 56 h 329"/>
                <a:gd name="T94" fmla="*/ 100 w 436"/>
                <a:gd name="T95" fmla="*/ 38 h 329"/>
                <a:gd name="T96" fmla="*/ 105 w 436"/>
                <a:gd name="T97" fmla="*/ 20 h 329"/>
                <a:gd name="T98" fmla="*/ 121 w 436"/>
                <a:gd name="T99" fmla="*/ 4 h 329"/>
                <a:gd name="T100" fmla="*/ 141 w 436"/>
                <a:gd name="T101" fmla="*/ 12 h 329"/>
                <a:gd name="T102" fmla="*/ 154 w 436"/>
                <a:gd name="T103" fmla="*/ 22 h 329"/>
                <a:gd name="T104" fmla="*/ 173 w 436"/>
                <a:gd name="T105" fmla="*/ 35 h 329"/>
                <a:gd name="T106" fmla="*/ 240 w 436"/>
                <a:gd name="T107" fmla="*/ 84 h 32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36"/>
                <a:gd name="T163" fmla="*/ 0 h 329"/>
                <a:gd name="T164" fmla="*/ 436 w 436"/>
                <a:gd name="T165" fmla="*/ 329 h 32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36" h="329">
                  <a:moveTo>
                    <a:pt x="240" y="84"/>
                  </a:moveTo>
                  <a:lnTo>
                    <a:pt x="353" y="0"/>
                  </a:lnTo>
                  <a:lnTo>
                    <a:pt x="369" y="0"/>
                  </a:lnTo>
                  <a:lnTo>
                    <a:pt x="383" y="18"/>
                  </a:lnTo>
                  <a:lnTo>
                    <a:pt x="383" y="38"/>
                  </a:lnTo>
                  <a:lnTo>
                    <a:pt x="380" y="61"/>
                  </a:lnTo>
                  <a:lnTo>
                    <a:pt x="367" y="77"/>
                  </a:lnTo>
                  <a:lnTo>
                    <a:pt x="352" y="74"/>
                  </a:lnTo>
                  <a:lnTo>
                    <a:pt x="341" y="69"/>
                  </a:lnTo>
                  <a:lnTo>
                    <a:pt x="341" y="59"/>
                  </a:lnTo>
                  <a:lnTo>
                    <a:pt x="279" y="118"/>
                  </a:lnTo>
                  <a:lnTo>
                    <a:pt x="383" y="184"/>
                  </a:lnTo>
                  <a:lnTo>
                    <a:pt x="411" y="206"/>
                  </a:lnTo>
                  <a:lnTo>
                    <a:pt x="432" y="232"/>
                  </a:lnTo>
                  <a:lnTo>
                    <a:pt x="435" y="256"/>
                  </a:lnTo>
                  <a:lnTo>
                    <a:pt x="435" y="278"/>
                  </a:lnTo>
                  <a:lnTo>
                    <a:pt x="419" y="297"/>
                  </a:lnTo>
                  <a:lnTo>
                    <a:pt x="396" y="299"/>
                  </a:lnTo>
                  <a:lnTo>
                    <a:pt x="385" y="283"/>
                  </a:lnTo>
                  <a:lnTo>
                    <a:pt x="380" y="267"/>
                  </a:lnTo>
                  <a:lnTo>
                    <a:pt x="385" y="237"/>
                  </a:lnTo>
                  <a:lnTo>
                    <a:pt x="349" y="211"/>
                  </a:lnTo>
                  <a:lnTo>
                    <a:pt x="245" y="152"/>
                  </a:lnTo>
                  <a:lnTo>
                    <a:pt x="195" y="256"/>
                  </a:lnTo>
                  <a:lnTo>
                    <a:pt x="209" y="275"/>
                  </a:lnTo>
                  <a:lnTo>
                    <a:pt x="209" y="305"/>
                  </a:lnTo>
                  <a:lnTo>
                    <a:pt x="195" y="328"/>
                  </a:lnTo>
                  <a:lnTo>
                    <a:pt x="167" y="322"/>
                  </a:lnTo>
                  <a:lnTo>
                    <a:pt x="149" y="305"/>
                  </a:lnTo>
                  <a:lnTo>
                    <a:pt x="145" y="273"/>
                  </a:lnTo>
                  <a:lnTo>
                    <a:pt x="154" y="248"/>
                  </a:lnTo>
                  <a:lnTo>
                    <a:pt x="162" y="229"/>
                  </a:lnTo>
                  <a:lnTo>
                    <a:pt x="190" y="142"/>
                  </a:lnTo>
                  <a:lnTo>
                    <a:pt x="58" y="149"/>
                  </a:lnTo>
                  <a:lnTo>
                    <a:pt x="53" y="178"/>
                  </a:lnTo>
                  <a:lnTo>
                    <a:pt x="40" y="195"/>
                  </a:lnTo>
                  <a:lnTo>
                    <a:pt x="22" y="203"/>
                  </a:lnTo>
                  <a:lnTo>
                    <a:pt x="7" y="193"/>
                  </a:lnTo>
                  <a:lnTo>
                    <a:pt x="0" y="176"/>
                  </a:lnTo>
                  <a:lnTo>
                    <a:pt x="4" y="139"/>
                  </a:lnTo>
                  <a:lnTo>
                    <a:pt x="27" y="115"/>
                  </a:lnTo>
                  <a:lnTo>
                    <a:pt x="69" y="107"/>
                  </a:lnTo>
                  <a:lnTo>
                    <a:pt x="186" y="96"/>
                  </a:lnTo>
                  <a:lnTo>
                    <a:pt x="145" y="56"/>
                  </a:lnTo>
                  <a:lnTo>
                    <a:pt x="137" y="72"/>
                  </a:lnTo>
                  <a:lnTo>
                    <a:pt x="118" y="77"/>
                  </a:lnTo>
                  <a:lnTo>
                    <a:pt x="102" y="56"/>
                  </a:lnTo>
                  <a:lnTo>
                    <a:pt x="100" y="38"/>
                  </a:lnTo>
                  <a:lnTo>
                    <a:pt x="105" y="20"/>
                  </a:lnTo>
                  <a:lnTo>
                    <a:pt x="121" y="4"/>
                  </a:lnTo>
                  <a:lnTo>
                    <a:pt x="141" y="12"/>
                  </a:lnTo>
                  <a:lnTo>
                    <a:pt x="154" y="22"/>
                  </a:lnTo>
                  <a:lnTo>
                    <a:pt x="173" y="35"/>
                  </a:lnTo>
                  <a:lnTo>
                    <a:pt x="240" y="84"/>
                  </a:lnTo>
                </a:path>
              </a:pathLst>
            </a:custGeom>
            <a:solidFill>
              <a:srgbClr val="AAAAAA"/>
            </a:solidFill>
            <a:ln w="9525" cap="rnd">
              <a:noFill/>
              <a:round/>
              <a:headEnd type="none" w="sm" len="sm"/>
              <a:tailEnd type="none" w="sm" len="sm"/>
            </a:ln>
          </p:spPr>
          <p:txBody>
            <a:bodyPr/>
            <a:lstStyle/>
            <a:p>
              <a:endParaRPr lang="es-ES"/>
            </a:p>
          </p:txBody>
        </p:sp>
        <p:sp>
          <p:nvSpPr>
            <p:cNvPr id="87466" name="Freeform 117"/>
            <p:cNvSpPr>
              <a:spLocks/>
            </p:cNvSpPr>
            <p:nvPr/>
          </p:nvSpPr>
          <p:spPr bwMode="auto">
            <a:xfrm>
              <a:off x="3011" y="3435"/>
              <a:ext cx="444" cy="337"/>
            </a:xfrm>
            <a:custGeom>
              <a:avLst/>
              <a:gdLst>
                <a:gd name="T0" fmla="*/ 244 w 444"/>
                <a:gd name="T1" fmla="*/ 86 h 337"/>
                <a:gd name="T2" fmla="*/ 360 w 444"/>
                <a:gd name="T3" fmla="*/ 0 h 337"/>
                <a:gd name="T4" fmla="*/ 376 w 444"/>
                <a:gd name="T5" fmla="*/ 0 h 337"/>
                <a:gd name="T6" fmla="*/ 390 w 444"/>
                <a:gd name="T7" fmla="*/ 18 h 337"/>
                <a:gd name="T8" fmla="*/ 390 w 444"/>
                <a:gd name="T9" fmla="*/ 40 h 337"/>
                <a:gd name="T10" fmla="*/ 387 w 444"/>
                <a:gd name="T11" fmla="*/ 64 h 337"/>
                <a:gd name="T12" fmla="*/ 374 w 444"/>
                <a:gd name="T13" fmla="*/ 80 h 337"/>
                <a:gd name="T14" fmla="*/ 358 w 444"/>
                <a:gd name="T15" fmla="*/ 76 h 337"/>
                <a:gd name="T16" fmla="*/ 347 w 444"/>
                <a:gd name="T17" fmla="*/ 72 h 337"/>
                <a:gd name="T18" fmla="*/ 347 w 444"/>
                <a:gd name="T19" fmla="*/ 60 h 337"/>
                <a:gd name="T20" fmla="*/ 284 w 444"/>
                <a:gd name="T21" fmla="*/ 121 h 337"/>
                <a:gd name="T22" fmla="*/ 390 w 444"/>
                <a:gd name="T23" fmla="*/ 187 h 337"/>
                <a:gd name="T24" fmla="*/ 419 w 444"/>
                <a:gd name="T25" fmla="*/ 211 h 337"/>
                <a:gd name="T26" fmla="*/ 440 w 444"/>
                <a:gd name="T27" fmla="*/ 237 h 337"/>
                <a:gd name="T28" fmla="*/ 443 w 444"/>
                <a:gd name="T29" fmla="*/ 261 h 337"/>
                <a:gd name="T30" fmla="*/ 443 w 444"/>
                <a:gd name="T31" fmla="*/ 285 h 337"/>
                <a:gd name="T32" fmla="*/ 427 w 444"/>
                <a:gd name="T33" fmla="*/ 304 h 337"/>
                <a:gd name="T34" fmla="*/ 403 w 444"/>
                <a:gd name="T35" fmla="*/ 306 h 337"/>
                <a:gd name="T36" fmla="*/ 392 w 444"/>
                <a:gd name="T37" fmla="*/ 290 h 337"/>
                <a:gd name="T38" fmla="*/ 387 w 444"/>
                <a:gd name="T39" fmla="*/ 274 h 337"/>
                <a:gd name="T40" fmla="*/ 392 w 444"/>
                <a:gd name="T41" fmla="*/ 243 h 337"/>
                <a:gd name="T42" fmla="*/ 355 w 444"/>
                <a:gd name="T43" fmla="*/ 216 h 337"/>
                <a:gd name="T44" fmla="*/ 250 w 444"/>
                <a:gd name="T45" fmla="*/ 155 h 337"/>
                <a:gd name="T46" fmla="*/ 199 w 444"/>
                <a:gd name="T47" fmla="*/ 261 h 337"/>
                <a:gd name="T48" fmla="*/ 213 w 444"/>
                <a:gd name="T49" fmla="*/ 282 h 337"/>
                <a:gd name="T50" fmla="*/ 213 w 444"/>
                <a:gd name="T51" fmla="*/ 312 h 337"/>
                <a:gd name="T52" fmla="*/ 199 w 444"/>
                <a:gd name="T53" fmla="*/ 336 h 337"/>
                <a:gd name="T54" fmla="*/ 170 w 444"/>
                <a:gd name="T55" fmla="*/ 330 h 337"/>
                <a:gd name="T56" fmla="*/ 152 w 444"/>
                <a:gd name="T57" fmla="*/ 312 h 337"/>
                <a:gd name="T58" fmla="*/ 147 w 444"/>
                <a:gd name="T59" fmla="*/ 280 h 337"/>
                <a:gd name="T60" fmla="*/ 157 w 444"/>
                <a:gd name="T61" fmla="*/ 253 h 337"/>
                <a:gd name="T62" fmla="*/ 165 w 444"/>
                <a:gd name="T63" fmla="*/ 235 h 337"/>
                <a:gd name="T64" fmla="*/ 194 w 444"/>
                <a:gd name="T65" fmla="*/ 145 h 337"/>
                <a:gd name="T66" fmla="*/ 59 w 444"/>
                <a:gd name="T67" fmla="*/ 153 h 337"/>
                <a:gd name="T68" fmla="*/ 54 w 444"/>
                <a:gd name="T69" fmla="*/ 182 h 337"/>
                <a:gd name="T70" fmla="*/ 41 w 444"/>
                <a:gd name="T71" fmla="*/ 200 h 337"/>
                <a:gd name="T72" fmla="*/ 22 w 444"/>
                <a:gd name="T73" fmla="*/ 208 h 337"/>
                <a:gd name="T74" fmla="*/ 7 w 444"/>
                <a:gd name="T75" fmla="*/ 198 h 337"/>
                <a:gd name="T76" fmla="*/ 0 w 444"/>
                <a:gd name="T77" fmla="*/ 179 h 337"/>
                <a:gd name="T78" fmla="*/ 4 w 444"/>
                <a:gd name="T79" fmla="*/ 142 h 337"/>
                <a:gd name="T80" fmla="*/ 28 w 444"/>
                <a:gd name="T81" fmla="*/ 118 h 337"/>
                <a:gd name="T82" fmla="*/ 70 w 444"/>
                <a:gd name="T83" fmla="*/ 110 h 337"/>
                <a:gd name="T84" fmla="*/ 189 w 444"/>
                <a:gd name="T85" fmla="*/ 97 h 337"/>
                <a:gd name="T86" fmla="*/ 147 w 444"/>
                <a:gd name="T87" fmla="*/ 57 h 337"/>
                <a:gd name="T88" fmla="*/ 139 w 444"/>
                <a:gd name="T89" fmla="*/ 73 h 337"/>
                <a:gd name="T90" fmla="*/ 121 w 444"/>
                <a:gd name="T91" fmla="*/ 80 h 337"/>
                <a:gd name="T92" fmla="*/ 104 w 444"/>
                <a:gd name="T93" fmla="*/ 57 h 337"/>
                <a:gd name="T94" fmla="*/ 102 w 444"/>
                <a:gd name="T95" fmla="*/ 40 h 337"/>
                <a:gd name="T96" fmla="*/ 107 w 444"/>
                <a:gd name="T97" fmla="*/ 20 h 337"/>
                <a:gd name="T98" fmla="*/ 123 w 444"/>
                <a:gd name="T99" fmla="*/ 4 h 337"/>
                <a:gd name="T100" fmla="*/ 145 w 444"/>
                <a:gd name="T101" fmla="*/ 12 h 337"/>
                <a:gd name="T102" fmla="*/ 157 w 444"/>
                <a:gd name="T103" fmla="*/ 24 h 337"/>
                <a:gd name="T104" fmla="*/ 176 w 444"/>
                <a:gd name="T105" fmla="*/ 36 h 337"/>
                <a:gd name="T106" fmla="*/ 244 w 444"/>
                <a:gd name="T107" fmla="*/ 86 h 33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44"/>
                <a:gd name="T163" fmla="*/ 0 h 337"/>
                <a:gd name="T164" fmla="*/ 444 w 444"/>
                <a:gd name="T165" fmla="*/ 337 h 33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44" h="337">
                  <a:moveTo>
                    <a:pt x="244" y="86"/>
                  </a:moveTo>
                  <a:lnTo>
                    <a:pt x="360" y="0"/>
                  </a:lnTo>
                  <a:lnTo>
                    <a:pt x="376" y="0"/>
                  </a:lnTo>
                  <a:lnTo>
                    <a:pt x="390" y="18"/>
                  </a:lnTo>
                  <a:lnTo>
                    <a:pt x="390" y="40"/>
                  </a:lnTo>
                  <a:lnTo>
                    <a:pt x="387" y="64"/>
                  </a:lnTo>
                  <a:lnTo>
                    <a:pt x="374" y="80"/>
                  </a:lnTo>
                  <a:lnTo>
                    <a:pt x="358" y="76"/>
                  </a:lnTo>
                  <a:lnTo>
                    <a:pt x="347" y="72"/>
                  </a:lnTo>
                  <a:lnTo>
                    <a:pt x="347" y="60"/>
                  </a:lnTo>
                  <a:lnTo>
                    <a:pt x="284" y="121"/>
                  </a:lnTo>
                  <a:lnTo>
                    <a:pt x="390" y="187"/>
                  </a:lnTo>
                  <a:lnTo>
                    <a:pt x="419" y="211"/>
                  </a:lnTo>
                  <a:lnTo>
                    <a:pt x="440" y="237"/>
                  </a:lnTo>
                  <a:lnTo>
                    <a:pt x="443" y="261"/>
                  </a:lnTo>
                  <a:lnTo>
                    <a:pt x="443" y="285"/>
                  </a:lnTo>
                  <a:lnTo>
                    <a:pt x="427" y="304"/>
                  </a:lnTo>
                  <a:lnTo>
                    <a:pt x="403" y="306"/>
                  </a:lnTo>
                  <a:lnTo>
                    <a:pt x="392" y="290"/>
                  </a:lnTo>
                  <a:lnTo>
                    <a:pt x="387" y="274"/>
                  </a:lnTo>
                  <a:lnTo>
                    <a:pt x="392" y="243"/>
                  </a:lnTo>
                  <a:lnTo>
                    <a:pt x="355" y="216"/>
                  </a:lnTo>
                  <a:lnTo>
                    <a:pt x="250" y="155"/>
                  </a:lnTo>
                  <a:lnTo>
                    <a:pt x="199" y="261"/>
                  </a:lnTo>
                  <a:lnTo>
                    <a:pt x="213" y="282"/>
                  </a:lnTo>
                  <a:lnTo>
                    <a:pt x="213" y="312"/>
                  </a:lnTo>
                  <a:lnTo>
                    <a:pt x="199" y="336"/>
                  </a:lnTo>
                  <a:lnTo>
                    <a:pt x="170" y="330"/>
                  </a:lnTo>
                  <a:lnTo>
                    <a:pt x="152" y="312"/>
                  </a:lnTo>
                  <a:lnTo>
                    <a:pt x="147" y="280"/>
                  </a:lnTo>
                  <a:lnTo>
                    <a:pt x="157" y="253"/>
                  </a:lnTo>
                  <a:lnTo>
                    <a:pt x="165" y="235"/>
                  </a:lnTo>
                  <a:lnTo>
                    <a:pt x="194" y="145"/>
                  </a:lnTo>
                  <a:lnTo>
                    <a:pt x="59" y="153"/>
                  </a:lnTo>
                  <a:lnTo>
                    <a:pt x="54" y="182"/>
                  </a:lnTo>
                  <a:lnTo>
                    <a:pt x="41" y="200"/>
                  </a:lnTo>
                  <a:lnTo>
                    <a:pt x="22" y="208"/>
                  </a:lnTo>
                  <a:lnTo>
                    <a:pt x="7" y="198"/>
                  </a:lnTo>
                  <a:lnTo>
                    <a:pt x="0" y="179"/>
                  </a:lnTo>
                  <a:lnTo>
                    <a:pt x="4" y="142"/>
                  </a:lnTo>
                  <a:lnTo>
                    <a:pt x="28" y="118"/>
                  </a:lnTo>
                  <a:lnTo>
                    <a:pt x="70" y="110"/>
                  </a:lnTo>
                  <a:lnTo>
                    <a:pt x="189" y="97"/>
                  </a:lnTo>
                  <a:lnTo>
                    <a:pt x="147" y="57"/>
                  </a:lnTo>
                  <a:lnTo>
                    <a:pt x="139" y="73"/>
                  </a:lnTo>
                  <a:lnTo>
                    <a:pt x="121" y="80"/>
                  </a:lnTo>
                  <a:lnTo>
                    <a:pt x="104" y="57"/>
                  </a:lnTo>
                  <a:lnTo>
                    <a:pt x="102" y="40"/>
                  </a:lnTo>
                  <a:lnTo>
                    <a:pt x="107" y="20"/>
                  </a:lnTo>
                  <a:lnTo>
                    <a:pt x="123" y="4"/>
                  </a:lnTo>
                  <a:lnTo>
                    <a:pt x="145" y="12"/>
                  </a:lnTo>
                  <a:lnTo>
                    <a:pt x="157" y="24"/>
                  </a:lnTo>
                  <a:lnTo>
                    <a:pt x="176" y="36"/>
                  </a:lnTo>
                  <a:lnTo>
                    <a:pt x="244" y="86"/>
                  </a:lnTo>
                </a:path>
              </a:pathLst>
            </a:custGeom>
            <a:noFill/>
            <a:ln w="12700" cap="rnd">
              <a:solidFill>
                <a:srgbClr val="000000"/>
              </a:solidFill>
              <a:round/>
              <a:headEnd type="none" w="sm" len="sm"/>
              <a:tailEnd type="none" w="sm" len="sm"/>
            </a:ln>
          </p:spPr>
          <p:txBody>
            <a:bodyPr/>
            <a:lstStyle/>
            <a:p>
              <a:endParaRPr lang="es-ES"/>
            </a:p>
          </p:txBody>
        </p:sp>
        <p:sp>
          <p:nvSpPr>
            <p:cNvPr id="87467" name="Freeform 118"/>
            <p:cNvSpPr>
              <a:spLocks/>
            </p:cNvSpPr>
            <p:nvPr/>
          </p:nvSpPr>
          <p:spPr bwMode="auto">
            <a:xfrm>
              <a:off x="3225" y="3372"/>
              <a:ext cx="48" cy="173"/>
            </a:xfrm>
            <a:custGeom>
              <a:avLst/>
              <a:gdLst>
                <a:gd name="T0" fmla="*/ 47 w 48"/>
                <a:gd name="T1" fmla="*/ 172 h 173"/>
                <a:gd name="T2" fmla="*/ 47 w 48"/>
                <a:gd name="T3" fmla="*/ 0 h 173"/>
                <a:gd name="T4" fmla="*/ 0 w 48"/>
                <a:gd name="T5" fmla="*/ 0 h 173"/>
                <a:gd name="T6" fmla="*/ 0 w 48"/>
                <a:gd name="T7" fmla="*/ 168 h 173"/>
                <a:gd name="T8" fmla="*/ 47 w 48"/>
                <a:gd name="T9" fmla="*/ 172 h 173"/>
                <a:gd name="T10" fmla="*/ 0 60000 65536"/>
                <a:gd name="T11" fmla="*/ 0 60000 65536"/>
                <a:gd name="T12" fmla="*/ 0 60000 65536"/>
                <a:gd name="T13" fmla="*/ 0 60000 65536"/>
                <a:gd name="T14" fmla="*/ 0 60000 65536"/>
                <a:gd name="T15" fmla="*/ 0 w 48"/>
                <a:gd name="T16" fmla="*/ 0 h 173"/>
                <a:gd name="T17" fmla="*/ 48 w 48"/>
                <a:gd name="T18" fmla="*/ 173 h 173"/>
              </a:gdLst>
              <a:ahLst/>
              <a:cxnLst>
                <a:cxn ang="T10">
                  <a:pos x="T0" y="T1"/>
                </a:cxn>
                <a:cxn ang="T11">
                  <a:pos x="T2" y="T3"/>
                </a:cxn>
                <a:cxn ang="T12">
                  <a:pos x="T4" y="T5"/>
                </a:cxn>
                <a:cxn ang="T13">
                  <a:pos x="T6" y="T7"/>
                </a:cxn>
                <a:cxn ang="T14">
                  <a:pos x="T8" y="T9"/>
                </a:cxn>
              </a:cxnLst>
              <a:rect l="T15" t="T16" r="T17" b="T18"/>
              <a:pathLst>
                <a:path w="48" h="173">
                  <a:moveTo>
                    <a:pt x="47" y="172"/>
                  </a:moveTo>
                  <a:lnTo>
                    <a:pt x="47" y="0"/>
                  </a:lnTo>
                  <a:lnTo>
                    <a:pt x="0" y="0"/>
                  </a:lnTo>
                  <a:lnTo>
                    <a:pt x="0" y="168"/>
                  </a:lnTo>
                  <a:lnTo>
                    <a:pt x="47" y="172"/>
                  </a:lnTo>
                </a:path>
              </a:pathLst>
            </a:custGeom>
            <a:solidFill>
              <a:srgbClr val="AAAAAA"/>
            </a:solidFill>
            <a:ln w="12700" cap="rnd">
              <a:solidFill>
                <a:srgbClr val="000000"/>
              </a:solidFill>
              <a:round/>
              <a:headEnd type="none" w="sm" len="sm"/>
              <a:tailEnd type="none" w="sm" len="sm"/>
            </a:ln>
          </p:spPr>
          <p:txBody>
            <a:bodyPr/>
            <a:lstStyle/>
            <a:p>
              <a:endParaRPr lang="es-ES"/>
            </a:p>
          </p:txBody>
        </p:sp>
        <p:sp>
          <p:nvSpPr>
            <p:cNvPr id="87468" name="Freeform 119"/>
            <p:cNvSpPr>
              <a:spLocks/>
            </p:cNvSpPr>
            <p:nvPr/>
          </p:nvSpPr>
          <p:spPr bwMode="auto">
            <a:xfrm>
              <a:off x="3225" y="3372"/>
              <a:ext cx="48" cy="173"/>
            </a:xfrm>
            <a:custGeom>
              <a:avLst/>
              <a:gdLst>
                <a:gd name="T0" fmla="*/ 47 w 48"/>
                <a:gd name="T1" fmla="*/ 172 h 173"/>
                <a:gd name="T2" fmla="*/ 47 w 48"/>
                <a:gd name="T3" fmla="*/ 0 h 173"/>
                <a:gd name="T4" fmla="*/ 0 w 48"/>
                <a:gd name="T5" fmla="*/ 0 h 173"/>
                <a:gd name="T6" fmla="*/ 0 w 48"/>
                <a:gd name="T7" fmla="*/ 168 h 173"/>
                <a:gd name="T8" fmla="*/ 0 60000 65536"/>
                <a:gd name="T9" fmla="*/ 0 60000 65536"/>
                <a:gd name="T10" fmla="*/ 0 60000 65536"/>
                <a:gd name="T11" fmla="*/ 0 60000 65536"/>
                <a:gd name="T12" fmla="*/ 0 w 48"/>
                <a:gd name="T13" fmla="*/ 0 h 173"/>
                <a:gd name="T14" fmla="*/ 48 w 48"/>
                <a:gd name="T15" fmla="*/ 173 h 173"/>
              </a:gdLst>
              <a:ahLst/>
              <a:cxnLst>
                <a:cxn ang="T8">
                  <a:pos x="T0" y="T1"/>
                </a:cxn>
                <a:cxn ang="T9">
                  <a:pos x="T2" y="T3"/>
                </a:cxn>
                <a:cxn ang="T10">
                  <a:pos x="T4" y="T5"/>
                </a:cxn>
                <a:cxn ang="T11">
                  <a:pos x="T6" y="T7"/>
                </a:cxn>
              </a:cxnLst>
              <a:rect l="T12" t="T13" r="T14" b="T15"/>
              <a:pathLst>
                <a:path w="48" h="173">
                  <a:moveTo>
                    <a:pt x="47" y="172"/>
                  </a:moveTo>
                  <a:lnTo>
                    <a:pt x="47" y="0"/>
                  </a:lnTo>
                  <a:lnTo>
                    <a:pt x="0" y="0"/>
                  </a:lnTo>
                  <a:lnTo>
                    <a:pt x="0" y="168"/>
                  </a:lnTo>
                </a:path>
              </a:pathLst>
            </a:custGeom>
            <a:noFill/>
            <a:ln w="12700" cap="rnd">
              <a:solidFill>
                <a:srgbClr val="000000"/>
              </a:solidFill>
              <a:round/>
              <a:headEnd type="none" w="sm" len="sm"/>
              <a:tailEnd type="none" w="sm" len="sm"/>
            </a:ln>
          </p:spPr>
          <p:txBody>
            <a:bodyPr/>
            <a:lstStyle/>
            <a:p>
              <a:endParaRPr lang="es-ES"/>
            </a:p>
          </p:txBody>
        </p:sp>
        <p:sp>
          <p:nvSpPr>
            <p:cNvPr id="87469" name="Freeform 120"/>
            <p:cNvSpPr>
              <a:spLocks/>
            </p:cNvSpPr>
            <p:nvPr/>
          </p:nvSpPr>
          <p:spPr bwMode="auto">
            <a:xfrm>
              <a:off x="3396" y="3194"/>
              <a:ext cx="144" cy="353"/>
            </a:xfrm>
            <a:custGeom>
              <a:avLst/>
              <a:gdLst>
                <a:gd name="T0" fmla="*/ 105 w 144"/>
                <a:gd name="T1" fmla="*/ 0 h 353"/>
                <a:gd name="T2" fmla="*/ 100 w 144"/>
                <a:gd name="T3" fmla="*/ 88 h 353"/>
                <a:gd name="T4" fmla="*/ 94 w 144"/>
                <a:gd name="T5" fmla="*/ 155 h 353"/>
                <a:gd name="T6" fmla="*/ 94 w 144"/>
                <a:gd name="T7" fmla="*/ 224 h 353"/>
                <a:gd name="T8" fmla="*/ 108 w 144"/>
                <a:gd name="T9" fmla="*/ 277 h 353"/>
                <a:gd name="T10" fmla="*/ 143 w 144"/>
                <a:gd name="T11" fmla="*/ 330 h 353"/>
                <a:gd name="T12" fmla="*/ 131 w 144"/>
                <a:gd name="T13" fmla="*/ 352 h 353"/>
                <a:gd name="T14" fmla="*/ 44 w 144"/>
                <a:gd name="T15" fmla="*/ 309 h 353"/>
                <a:gd name="T16" fmla="*/ 34 w 144"/>
                <a:gd name="T17" fmla="*/ 306 h 353"/>
                <a:gd name="T18" fmla="*/ 40 w 144"/>
                <a:gd name="T19" fmla="*/ 261 h 353"/>
                <a:gd name="T20" fmla="*/ 40 w 144"/>
                <a:gd name="T21" fmla="*/ 240 h 353"/>
                <a:gd name="T22" fmla="*/ 24 w 144"/>
                <a:gd name="T23" fmla="*/ 192 h 353"/>
                <a:gd name="T24" fmla="*/ 16 w 144"/>
                <a:gd name="T25" fmla="*/ 142 h 353"/>
                <a:gd name="T26" fmla="*/ 0 w 144"/>
                <a:gd name="T27" fmla="*/ 44 h 353"/>
                <a:gd name="T28" fmla="*/ 105 w 144"/>
                <a:gd name="T29" fmla="*/ 0 h 3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4"/>
                <a:gd name="T46" fmla="*/ 0 h 353"/>
                <a:gd name="T47" fmla="*/ 144 w 144"/>
                <a:gd name="T48" fmla="*/ 353 h 3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4" h="353">
                  <a:moveTo>
                    <a:pt x="105" y="0"/>
                  </a:moveTo>
                  <a:lnTo>
                    <a:pt x="100" y="88"/>
                  </a:lnTo>
                  <a:lnTo>
                    <a:pt x="94" y="155"/>
                  </a:lnTo>
                  <a:lnTo>
                    <a:pt x="94" y="224"/>
                  </a:lnTo>
                  <a:lnTo>
                    <a:pt x="108" y="277"/>
                  </a:lnTo>
                  <a:lnTo>
                    <a:pt x="143" y="330"/>
                  </a:lnTo>
                  <a:lnTo>
                    <a:pt x="131" y="352"/>
                  </a:lnTo>
                  <a:lnTo>
                    <a:pt x="44" y="309"/>
                  </a:lnTo>
                  <a:lnTo>
                    <a:pt x="34" y="306"/>
                  </a:lnTo>
                  <a:lnTo>
                    <a:pt x="40" y="261"/>
                  </a:lnTo>
                  <a:lnTo>
                    <a:pt x="40" y="240"/>
                  </a:lnTo>
                  <a:lnTo>
                    <a:pt x="24" y="192"/>
                  </a:lnTo>
                  <a:lnTo>
                    <a:pt x="16" y="142"/>
                  </a:lnTo>
                  <a:lnTo>
                    <a:pt x="0" y="44"/>
                  </a:lnTo>
                  <a:lnTo>
                    <a:pt x="105" y="0"/>
                  </a:lnTo>
                </a:path>
              </a:pathLst>
            </a:custGeom>
            <a:solidFill>
              <a:srgbClr val="FFE1D5"/>
            </a:solidFill>
            <a:ln w="12700" cap="rnd">
              <a:solidFill>
                <a:srgbClr val="000000"/>
              </a:solidFill>
              <a:round/>
              <a:headEnd type="none" w="sm" len="sm"/>
              <a:tailEnd type="none" w="sm" len="sm"/>
            </a:ln>
          </p:spPr>
          <p:txBody>
            <a:bodyPr/>
            <a:lstStyle/>
            <a:p>
              <a:endParaRPr lang="es-ES"/>
            </a:p>
          </p:txBody>
        </p:sp>
        <p:sp>
          <p:nvSpPr>
            <p:cNvPr id="87470" name="Freeform 121"/>
            <p:cNvSpPr>
              <a:spLocks/>
            </p:cNvSpPr>
            <p:nvPr/>
          </p:nvSpPr>
          <p:spPr bwMode="auto">
            <a:xfrm>
              <a:off x="3396" y="3194"/>
              <a:ext cx="144" cy="353"/>
            </a:xfrm>
            <a:custGeom>
              <a:avLst/>
              <a:gdLst>
                <a:gd name="T0" fmla="*/ 105 w 144"/>
                <a:gd name="T1" fmla="*/ 0 h 353"/>
                <a:gd name="T2" fmla="*/ 100 w 144"/>
                <a:gd name="T3" fmla="*/ 88 h 353"/>
                <a:gd name="T4" fmla="*/ 94 w 144"/>
                <a:gd name="T5" fmla="*/ 155 h 353"/>
                <a:gd name="T6" fmla="*/ 94 w 144"/>
                <a:gd name="T7" fmla="*/ 224 h 353"/>
                <a:gd name="T8" fmla="*/ 108 w 144"/>
                <a:gd name="T9" fmla="*/ 277 h 353"/>
                <a:gd name="T10" fmla="*/ 143 w 144"/>
                <a:gd name="T11" fmla="*/ 330 h 353"/>
                <a:gd name="T12" fmla="*/ 131 w 144"/>
                <a:gd name="T13" fmla="*/ 352 h 353"/>
                <a:gd name="T14" fmla="*/ 44 w 144"/>
                <a:gd name="T15" fmla="*/ 309 h 353"/>
                <a:gd name="T16" fmla="*/ 34 w 144"/>
                <a:gd name="T17" fmla="*/ 306 h 353"/>
                <a:gd name="T18" fmla="*/ 40 w 144"/>
                <a:gd name="T19" fmla="*/ 261 h 353"/>
                <a:gd name="T20" fmla="*/ 40 w 144"/>
                <a:gd name="T21" fmla="*/ 240 h 353"/>
                <a:gd name="T22" fmla="*/ 24 w 144"/>
                <a:gd name="T23" fmla="*/ 192 h 353"/>
                <a:gd name="T24" fmla="*/ 16 w 144"/>
                <a:gd name="T25" fmla="*/ 142 h 353"/>
                <a:gd name="T26" fmla="*/ 0 w 144"/>
                <a:gd name="T27" fmla="*/ 44 h 3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4"/>
                <a:gd name="T43" fmla="*/ 0 h 353"/>
                <a:gd name="T44" fmla="*/ 144 w 144"/>
                <a:gd name="T45" fmla="*/ 353 h 3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4" h="353">
                  <a:moveTo>
                    <a:pt x="105" y="0"/>
                  </a:moveTo>
                  <a:lnTo>
                    <a:pt x="100" y="88"/>
                  </a:lnTo>
                  <a:lnTo>
                    <a:pt x="94" y="155"/>
                  </a:lnTo>
                  <a:lnTo>
                    <a:pt x="94" y="224"/>
                  </a:lnTo>
                  <a:lnTo>
                    <a:pt x="108" y="277"/>
                  </a:lnTo>
                  <a:lnTo>
                    <a:pt x="143" y="330"/>
                  </a:lnTo>
                  <a:lnTo>
                    <a:pt x="131" y="352"/>
                  </a:lnTo>
                  <a:lnTo>
                    <a:pt x="44" y="309"/>
                  </a:lnTo>
                  <a:lnTo>
                    <a:pt x="34" y="306"/>
                  </a:lnTo>
                  <a:lnTo>
                    <a:pt x="40" y="261"/>
                  </a:lnTo>
                  <a:lnTo>
                    <a:pt x="40" y="240"/>
                  </a:lnTo>
                  <a:lnTo>
                    <a:pt x="24" y="192"/>
                  </a:lnTo>
                  <a:lnTo>
                    <a:pt x="16" y="142"/>
                  </a:lnTo>
                  <a:lnTo>
                    <a:pt x="0" y="44"/>
                  </a:lnTo>
                </a:path>
              </a:pathLst>
            </a:custGeom>
            <a:noFill/>
            <a:ln w="12700" cap="rnd">
              <a:solidFill>
                <a:srgbClr val="000000"/>
              </a:solidFill>
              <a:round/>
              <a:headEnd type="none" w="sm" len="sm"/>
              <a:tailEnd type="none" w="sm" len="sm"/>
            </a:ln>
          </p:spPr>
          <p:txBody>
            <a:bodyPr/>
            <a:lstStyle/>
            <a:p>
              <a:endParaRPr lang="es-ES"/>
            </a:p>
          </p:txBody>
        </p:sp>
        <p:sp>
          <p:nvSpPr>
            <p:cNvPr id="87471" name="Freeform 122"/>
            <p:cNvSpPr>
              <a:spLocks/>
            </p:cNvSpPr>
            <p:nvPr/>
          </p:nvSpPr>
          <p:spPr bwMode="auto">
            <a:xfrm>
              <a:off x="3432" y="3477"/>
              <a:ext cx="171" cy="89"/>
            </a:xfrm>
            <a:custGeom>
              <a:avLst/>
              <a:gdLst>
                <a:gd name="T0" fmla="*/ 7 w 171"/>
                <a:gd name="T1" fmla="*/ 0 h 89"/>
                <a:gd name="T2" fmla="*/ 24 w 171"/>
                <a:gd name="T3" fmla="*/ 5 h 89"/>
                <a:gd name="T4" fmla="*/ 46 w 171"/>
                <a:gd name="T5" fmla="*/ 21 h 89"/>
                <a:gd name="T6" fmla="*/ 69 w 171"/>
                <a:gd name="T7" fmla="*/ 36 h 89"/>
                <a:gd name="T8" fmla="*/ 94 w 171"/>
                <a:gd name="T9" fmla="*/ 38 h 89"/>
                <a:gd name="T10" fmla="*/ 105 w 171"/>
                <a:gd name="T11" fmla="*/ 27 h 89"/>
                <a:gd name="T12" fmla="*/ 122 w 171"/>
                <a:gd name="T13" fmla="*/ 38 h 89"/>
                <a:gd name="T14" fmla="*/ 149 w 171"/>
                <a:gd name="T15" fmla="*/ 50 h 89"/>
                <a:gd name="T16" fmla="*/ 167 w 171"/>
                <a:gd name="T17" fmla="*/ 60 h 89"/>
                <a:gd name="T18" fmla="*/ 170 w 171"/>
                <a:gd name="T19" fmla="*/ 77 h 89"/>
                <a:gd name="T20" fmla="*/ 144 w 171"/>
                <a:gd name="T21" fmla="*/ 84 h 89"/>
                <a:gd name="T22" fmla="*/ 107 w 171"/>
                <a:gd name="T23" fmla="*/ 84 h 89"/>
                <a:gd name="T24" fmla="*/ 78 w 171"/>
                <a:gd name="T25" fmla="*/ 77 h 89"/>
                <a:gd name="T26" fmla="*/ 49 w 171"/>
                <a:gd name="T27" fmla="*/ 62 h 89"/>
                <a:gd name="T28" fmla="*/ 29 w 171"/>
                <a:gd name="T29" fmla="*/ 58 h 89"/>
                <a:gd name="T30" fmla="*/ 24 w 171"/>
                <a:gd name="T31" fmla="*/ 65 h 89"/>
                <a:gd name="T32" fmla="*/ 24 w 171"/>
                <a:gd name="T33" fmla="*/ 88 h 89"/>
                <a:gd name="T34" fmla="*/ 14 w 171"/>
                <a:gd name="T35" fmla="*/ 84 h 89"/>
                <a:gd name="T36" fmla="*/ 7 w 171"/>
                <a:gd name="T37" fmla="*/ 56 h 89"/>
                <a:gd name="T38" fmla="*/ 0 w 171"/>
                <a:gd name="T39" fmla="*/ 34 h 89"/>
                <a:gd name="T40" fmla="*/ 1 w 171"/>
                <a:gd name="T41" fmla="*/ 12 h 89"/>
                <a:gd name="T42" fmla="*/ 7 w 171"/>
                <a:gd name="T43" fmla="*/ 0 h 8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1"/>
                <a:gd name="T67" fmla="*/ 0 h 89"/>
                <a:gd name="T68" fmla="*/ 171 w 171"/>
                <a:gd name="T69" fmla="*/ 89 h 8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1" h="89">
                  <a:moveTo>
                    <a:pt x="7" y="0"/>
                  </a:moveTo>
                  <a:lnTo>
                    <a:pt x="24" y="5"/>
                  </a:lnTo>
                  <a:lnTo>
                    <a:pt x="46" y="21"/>
                  </a:lnTo>
                  <a:lnTo>
                    <a:pt x="69" y="36"/>
                  </a:lnTo>
                  <a:lnTo>
                    <a:pt x="94" y="38"/>
                  </a:lnTo>
                  <a:lnTo>
                    <a:pt x="105" y="27"/>
                  </a:lnTo>
                  <a:lnTo>
                    <a:pt x="122" y="38"/>
                  </a:lnTo>
                  <a:lnTo>
                    <a:pt x="149" y="50"/>
                  </a:lnTo>
                  <a:lnTo>
                    <a:pt x="167" y="60"/>
                  </a:lnTo>
                  <a:lnTo>
                    <a:pt x="170" y="77"/>
                  </a:lnTo>
                  <a:lnTo>
                    <a:pt x="144" y="84"/>
                  </a:lnTo>
                  <a:lnTo>
                    <a:pt x="107" y="84"/>
                  </a:lnTo>
                  <a:lnTo>
                    <a:pt x="78" y="77"/>
                  </a:lnTo>
                  <a:lnTo>
                    <a:pt x="49" y="62"/>
                  </a:lnTo>
                  <a:lnTo>
                    <a:pt x="29" y="58"/>
                  </a:lnTo>
                  <a:lnTo>
                    <a:pt x="24" y="65"/>
                  </a:lnTo>
                  <a:lnTo>
                    <a:pt x="24" y="88"/>
                  </a:lnTo>
                  <a:lnTo>
                    <a:pt x="14" y="84"/>
                  </a:lnTo>
                  <a:lnTo>
                    <a:pt x="7" y="56"/>
                  </a:lnTo>
                  <a:lnTo>
                    <a:pt x="0" y="34"/>
                  </a:lnTo>
                  <a:lnTo>
                    <a:pt x="1" y="12"/>
                  </a:lnTo>
                  <a:lnTo>
                    <a:pt x="7" y="0"/>
                  </a:lnTo>
                </a:path>
              </a:pathLst>
            </a:custGeom>
            <a:solidFill>
              <a:srgbClr val="777777"/>
            </a:solidFill>
            <a:ln w="9525" cap="rnd">
              <a:noFill/>
              <a:round/>
              <a:headEnd type="none" w="sm" len="sm"/>
              <a:tailEnd type="none" w="sm" len="sm"/>
            </a:ln>
          </p:spPr>
          <p:txBody>
            <a:bodyPr/>
            <a:lstStyle/>
            <a:p>
              <a:endParaRPr lang="es-ES"/>
            </a:p>
          </p:txBody>
        </p:sp>
        <p:sp>
          <p:nvSpPr>
            <p:cNvPr id="87472" name="Freeform 123"/>
            <p:cNvSpPr>
              <a:spLocks/>
            </p:cNvSpPr>
            <p:nvPr/>
          </p:nvSpPr>
          <p:spPr bwMode="auto">
            <a:xfrm>
              <a:off x="3424" y="3477"/>
              <a:ext cx="179" cy="97"/>
            </a:xfrm>
            <a:custGeom>
              <a:avLst/>
              <a:gdLst>
                <a:gd name="T0" fmla="*/ 7 w 179"/>
                <a:gd name="T1" fmla="*/ 0 h 97"/>
                <a:gd name="T2" fmla="*/ 25 w 179"/>
                <a:gd name="T3" fmla="*/ 5 h 97"/>
                <a:gd name="T4" fmla="*/ 49 w 179"/>
                <a:gd name="T5" fmla="*/ 24 h 97"/>
                <a:gd name="T6" fmla="*/ 73 w 179"/>
                <a:gd name="T7" fmla="*/ 40 h 97"/>
                <a:gd name="T8" fmla="*/ 99 w 179"/>
                <a:gd name="T9" fmla="*/ 42 h 97"/>
                <a:gd name="T10" fmla="*/ 109 w 179"/>
                <a:gd name="T11" fmla="*/ 29 h 97"/>
                <a:gd name="T12" fmla="*/ 127 w 179"/>
                <a:gd name="T13" fmla="*/ 42 h 97"/>
                <a:gd name="T14" fmla="*/ 156 w 179"/>
                <a:gd name="T15" fmla="*/ 56 h 97"/>
                <a:gd name="T16" fmla="*/ 175 w 179"/>
                <a:gd name="T17" fmla="*/ 66 h 97"/>
                <a:gd name="T18" fmla="*/ 178 w 179"/>
                <a:gd name="T19" fmla="*/ 84 h 97"/>
                <a:gd name="T20" fmla="*/ 151 w 179"/>
                <a:gd name="T21" fmla="*/ 92 h 97"/>
                <a:gd name="T22" fmla="*/ 111 w 179"/>
                <a:gd name="T23" fmla="*/ 92 h 97"/>
                <a:gd name="T24" fmla="*/ 83 w 179"/>
                <a:gd name="T25" fmla="*/ 84 h 97"/>
                <a:gd name="T26" fmla="*/ 51 w 179"/>
                <a:gd name="T27" fmla="*/ 68 h 97"/>
                <a:gd name="T28" fmla="*/ 30 w 179"/>
                <a:gd name="T29" fmla="*/ 64 h 97"/>
                <a:gd name="T30" fmla="*/ 25 w 179"/>
                <a:gd name="T31" fmla="*/ 72 h 97"/>
                <a:gd name="T32" fmla="*/ 25 w 179"/>
                <a:gd name="T33" fmla="*/ 96 h 97"/>
                <a:gd name="T34" fmla="*/ 15 w 179"/>
                <a:gd name="T35" fmla="*/ 92 h 97"/>
                <a:gd name="T36" fmla="*/ 7 w 179"/>
                <a:gd name="T37" fmla="*/ 60 h 97"/>
                <a:gd name="T38" fmla="*/ 0 w 179"/>
                <a:gd name="T39" fmla="*/ 37 h 97"/>
                <a:gd name="T40" fmla="*/ 1 w 179"/>
                <a:gd name="T41" fmla="*/ 13 h 97"/>
                <a:gd name="T42" fmla="*/ 7 w 179"/>
                <a:gd name="T43" fmla="*/ 0 h 9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9"/>
                <a:gd name="T67" fmla="*/ 0 h 97"/>
                <a:gd name="T68" fmla="*/ 179 w 179"/>
                <a:gd name="T69" fmla="*/ 97 h 9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9" h="97">
                  <a:moveTo>
                    <a:pt x="7" y="0"/>
                  </a:moveTo>
                  <a:lnTo>
                    <a:pt x="25" y="5"/>
                  </a:lnTo>
                  <a:lnTo>
                    <a:pt x="49" y="24"/>
                  </a:lnTo>
                  <a:lnTo>
                    <a:pt x="73" y="40"/>
                  </a:lnTo>
                  <a:lnTo>
                    <a:pt x="99" y="42"/>
                  </a:lnTo>
                  <a:lnTo>
                    <a:pt x="109" y="29"/>
                  </a:lnTo>
                  <a:lnTo>
                    <a:pt x="127" y="42"/>
                  </a:lnTo>
                  <a:lnTo>
                    <a:pt x="156" y="56"/>
                  </a:lnTo>
                  <a:lnTo>
                    <a:pt x="175" y="66"/>
                  </a:lnTo>
                  <a:lnTo>
                    <a:pt x="178" y="84"/>
                  </a:lnTo>
                  <a:lnTo>
                    <a:pt x="151" y="92"/>
                  </a:lnTo>
                  <a:lnTo>
                    <a:pt x="111" y="92"/>
                  </a:lnTo>
                  <a:lnTo>
                    <a:pt x="83" y="84"/>
                  </a:lnTo>
                  <a:lnTo>
                    <a:pt x="51" y="68"/>
                  </a:lnTo>
                  <a:lnTo>
                    <a:pt x="30" y="64"/>
                  </a:lnTo>
                  <a:lnTo>
                    <a:pt x="25" y="72"/>
                  </a:lnTo>
                  <a:lnTo>
                    <a:pt x="25" y="96"/>
                  </a:lnTo>
                  <a:lnTo>
                    <a:pt x="15" y="92"/>
                  </a:lnTo>
                  <a:lnTo>
                    <a:pt x="7" y="60"/>
                  </a:lnTo>
                  <a:lnTo>
                    <a:pt x="0" y="37"/>
                  </a:lnTo>
                  <a:lnTo>
                    <a:pt x="1" y="13"/>
                  </a:lnTo>
                  <a:lnTo>
                    <a:pt x="7" y="0"/>
                  </a:lnTo>
                </a:path>
              </a:pathLst>
            </a:custGeom>
            <a:noFill/>
            <a:ln w="12700" cap="rnd">
              <a:solidFill>
                <a:srgbClr val="000000"/>
              </a:solidFill>
              <a:round/>
              <a:headEnd type="none" w="sm" len="sm"/>
              <a:tailEnd type="none" w="sm" len="sm"/>
            </a:ln>
          </p:spPr>
          <p:txBody>
            <a:bodyPr/>
            <a:lstStyle/>
            <a:p>
              <a:endParaRPr lang="es-ES"/>
            </a:p>
          </p:txBody>
        </p:sp>
        <p:sp>
          <p:nvSpPr>
            <p:cNvPr id="87473" name="Freeform 124"/>
            <p:cNvSpPr>
              <a:spLocks/>
            </p:cNvSpPr>
            <p:nvPr/>
          </p:nvSpPr>
          <p:spPr bwMode="auto">
            <a:xfrm>
              <a:off x="3061" y="3117"/>
              <a:ext cx="455" cy="245"/>
            </a:xfrm>
            <a:custGeom>
              <a:avLst/>
              <a:gdLst>
                <a:gd name="T0" fmla="*/ 289 w 455"/>
                <a:gd name="T1" fmla="*/ 44 h 245"/>
                <a:gd name="T2" fmla="*/ 399 w 455"/>
                <a:gd name="T3" fmla="*/ 0 h 245"/>
                <a:gd name="T4" fmla="*/ 445 w 455"/>
                <a:gd name="T5" fmla="*/ 44 h 245"/>
                <a:gd name="T6" fmla="*/ 454 w 455"/>
                <a:gd name="T7" fmla="*/ 84 h 245"/>
                <a:gd name="T8" fmla="*/ 395 w 455"/>
                <a:gd name="T9" fmla="*/ 148 h 245"/>
                <a:gd name="T10" fmla="*/ 369 w 455"/>
                <a:gd name="T11" fmla="*/ 182 h 245"/>
                <a:gd name="T12" fmla="*/ 289 w 455"/>
                <a:gd name="T13" fmla="*/ 214 h 245"/>
                <a:gd name="T14" fmla="*/ 52 w 455"/>
                <a:gd name="T15" fmla="*/ 244 h 245"/>
                <a:gd name="T16" fmla="*/ 9 w 455"/>
                <a:gd name="T17" fmla="*/ 209 h 245"/>
                <a:gd name="T18" fmla="*/ 0 w 455"/>
                <a:gd name="T19" fmla="*/ 116 h 245"/>
                <a:gd name="T20" fmla="*/ 89 w 455"/>
                <a:gd name="T21" fmla="*/ 74 h 245"/>
                <a:gd name="T22" fmla="*/ 289 w 455"/>
                <a:gd name="T23" fmla="*/ 44 h 2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55"/>
                <a:gd name="T37" fmla="*/ 0 h 245"/>
                <a:gd name="T38" fmla="*/ 455 w 455"/>
                <a:gd name="T39" fmla="*/ 245 h 24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55" h="245">
                  <a:moveTo>
                    <a:pt x="289" y="44"/>
                  </a:moveTo>
                  <a:lnTo>
                    <a:pt x="399" y="0"/>
                  </a:lnTo>
                  <a:lnTo>
                    <a:pt x="445" y="44"/>
                  </a:lnTo>
                  <a:lnTo>
                    <a:pt x="454" y="84"/>
                  </a:lnTo>
                  <a:lnTo>
                    <a:pt x="395" y="148"/>
                  </a:lnTo>
                  <a:lnTo>
                    <a:pt x="369" y="182"/>
                  </a:lnTo>
                  <a:lnTo>
                    <a:pt x="289" y="214"/>
                  </a:lnTo>
                  <a:lnTo>
                    <a:pt x="52" y="244"/>
                  </a:lnTo>
                  <a:lnTo>
                    <a:pt x="9" y="209"/>
                  </a:lnTo>
                  <a:lnTo>
                    <a:pt x="0" y="116"/>
                  </a:lnTo>
                  <a:lnTo>
                    <a:pt x="89" y="74"/>
                  </a:lnTo>
                  <a:lnTo>
                    <a:pt x="289" y="44"/>
                  </a:lnTo>
                </a:path>
              </a:pathLst>
            </a:custGeom>
            <a:solidFill>
              <a:srgbClr val="555555"/>
            </a:solidFill>
            <a:ln w="12700" cap="rnd">
              <a:solidFill>
                <a:srgbClr val="000000"/>
              </a:solidFill>
              <a:round/>
              <a:headEnd type="none" w="sm" len="sm"/>
              <a:tailEnd type="none" w="sm" len="sm"/>
            </a:ln>
          </p:spPr>
          <p:txBody>
            <a:bodyPr/>
            <a:lstStyle/>
            <a:p>
              <a:endParaRPr lang="es-ES"/>
            </a:p>
          </p:txBody>
        </p:sp>
        <p:sp>
          <p:nvSpPr>
            <p:cNvPr id="87474" name="Freeform 125"/>
            <p:cNvSpPr>
              <a:spLocks/>
            </p:cNvSpPr>
            <p:nvPr/>
          </p:nvSpPr>
          <p:spPr bwMode="auto">
            <a:xfrm>
              <a:off x="3481" y="2882"/>
              <a:ext cx="112" cy="107"/>
            </a:xfrm>
            <a:custGeom>
              <a:avLst/>
              <a:gdLst>
                <a:gd name="T0" fmla="*/ 0 w 112"/>
                <a:gd name="T1" fmla="*/ 80 h 107"/>
                <a:gd name="T2" fmla="*/ 11 w 112"/>
                <a:gd name="T3" fmla="*/ 35 h 107"/>
                <a:gd name="T4" fmla="*/ 38 w 112"/>
                <a:gd name="T5" fmla="*/ 8 h 107"/>
                <a:gd name="T6" fmla="*/ 43 w 112"/>
                <a:gd name="T7" fmla="*/ 8 h 107"/>
                <a:gd name="T8" fmla="*/ 41 w 112"/>
                <a:gd name="T9" fmla="*/ 26 h 107"/>
                <a:gd name="T10" fmla="*/ 75 w 112"/>
                <a:gd name="T11" fmla="*/ 0 h 107"/>
                <a:gd name="T12" fmla="*/ 80 w 112"/>
                <a:gd name="T13" fmla="*/ 1 h 107"/>
                <a:gd name="T14" fmla="*/ 73 w 112"/>
                <a:gd name="T15" fmla="*/ 19 h 107"/>
                <a:gd name="T16" fmla="*/ 97 w 112"/>
                <a:gd name="T17" fmla="*/ 6 h 107"/>
                <a:gd name="T18" fmla="*/ 100 w 112"/>
                <a:gd name="T19" fmla="*/ 11 h 107"/>
                <a:gd name="T20" fmla="*/ 90 w 112"/>
                <a:gd name="T21" fmla="*/ 29 h 107"/>
                <a:gd name="T22" fmla="*/ 104 w 112"/>
                <a:gd name="T23" fmla="*/ 23 h 107"/>
                <a:gd name="T24" fmla="*/ 111 w 112"/>
                <a:gd name="T25" fmla="*/ 29 h 107"/>
                <a:gd name="T26" fmla="*/ 92 w 112"/>
                <a:gd name="T27" fmla="*/ 53 h 107"/>
                <a:gd name="T28" fmla="*/ 77 w 112"/>
                <a:gd name="T29" fmla="*/ 63 h 107"/>
                <a:gd name="T30" fmla="*/ 64 w 112"/>
                <a:gd name="T31" fmla="*/ 72 h 107"/>
                <a:gd name="T32" fmla="*/ 19 w 112"/>
                <a:gd name="T33" fmla="*/ 106 h 107"/>
                <a:gd name="T34" fmla="*/ 0 w 112"/>
                <a:gd name="T35" fmla="*/ 80 h 10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107"/>
                <a:gd name="T56" fmla="*/ 112 w 112"/>
                <a:gd name="T57" fmla="*/ 107 h 10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107">
                  <a:moveTo>
                    <a:pt x="0" y="80"/>
                  </a:moveTo>
                  <a:lnTo>
                    <a:pt x="11" y="35"/>
                  </a:lnTo>
                  <a:lnTo>
                    <a:pt x="38" y="8"/>
                  </a:lnTo>
                  <a:lnTo>
                    <a:pt x="43" y="8"/>
                  </a:lnTo>
                  <a:lnTo>
                    <a:pt x="41" y="26"/>
                  </a:lnTo>
                  <a:lnTo>
                    <a:pt x="75" y="0"/>
                  </a:lnTo>
                  <a:lnTo>
                    <a:pt x="80" y="1"/>
                  </a:lnTo>
                  <a:lnTo>
                    <a:pt x="73" y="19"/>
                  </a:lnTo>
                  <a:lnTo>
                    <a:pt x="97" y="6"/>
                  </a:lnTo>
                  <a:lnTo>
                    <a:pt x="100" y="11"/>
                  </a:lnTo>
                  <a:lnTo>
                    <a:pt x="90" y="29"/>
                  </a:lnTo>
                  <a:lnTo>
                    <a:pt x="104" y="23"/>
                  </a:lnTo>
                  <a:lnTo>
                    <a:pt x="111" y="29"/>
                  </a:lnTo>
                  <a:lnTo>
                    <a:pt x="92" y="53"/>
                  </a:lnTo>
                  <a:lnTo>
                    <a:pt x="77" y="63"/>
                  </a:lnTo>
                  <a:lnTo>
                    <a:pt x="64" y="72"/>
                  </a:lnTo>
                  <a:lnTo>
                    <a:pt x="19" y="106"/>
                  </a:lnTo>
                  <a:lnTo>
                    <a:pt x="0" y="80"/>
                  </a:lnTo>
                </a:path>
              </a:pathLst>
            </a:custGeom>
            <a:solidFill>
              <a:srgbClr val="FFE1D5"/>
            </a:solidFill>
            <a:ln w="9525" cap="rnd">
              <a:noFill/>
              <a:round/>
              <a:headEnd type="none" w="sm" len="sm"/>
              <a:tailEnd type="none" w="sm" len="sm"/>
            </a:ln>
          </p:spPr>
          <p:txBody>
            <a:bodyPr/>
            <a:lstStyle/>
            <a:p>
              <a:endParaRPr lang="es-ES"/>
            </a:p>
          </p:txBody>
        </p:sp>
        <p:sp>
          <p:nvSpPr>
            <p:cNvPr id="87475" name="Freeform 126"/>
            <p:cNvSpPr>
              <a:spLocks/>
            </p:cNvSpPr>
            <p:nvPr/>
          </p:nvSpPr>
          <p:spPr bwMode="auto">
            <a:xfrm>
              <a:off x="3473" y="2882"/>
              <a:ext cx="120" cy="115"/>
            </a:xfrm>
            <a:custGeom>
              <a:avLst/>
              <a:gdLst>
                <a:gd name="T0" fmla="*/ 0 w 120"/>
                <a:gd name="T1" fmla="*/ 86 h 115"/>
                <a:gd name="T2" fmla="*/ 12 w 120"/>
                <a:gd name="T3" fmla="*/ 38 h 115"/>
                <a:gd name="T4" fmla="*/ 41 w 120"/>
                <a:gd name="T5" fmla="*/ 9 h 115"/>
                <a:gd name="T6" fmla="*/ 46 w 120"/>
                <a:gd name="T7" fmla="*/ 9 h 115"/>
                <a:gd name="T8" fmla="*/ 44 w 120"/>
                <a:gd name="T9" fmla="*/ 28 h 115"/>
                <a:gd name="T10" fmla="*/ 81 w 120"/>
                <a:gd name="T11" fmla="*/ 0 h 115"/>
                <a:gd name="T12" fmla="*/ 86 w 120"/>
                <a:gd name="T13" fmla="*/ 1 h 115"/>
                <a:gd name="T14" fmla="*/ 78 w 120"/>
                <a:gd name="T15" fmla="*/ 20 h 115"/>
                <a:gd name="T16" fmla="*/ 104 w 120"/>
                <a:gd name="T17" fmla="*/ 7 h 115"/>
                <a:gd name="T18" fmla="*/ 107 w 120"/>
                <a:gd name="T19" fmla="*/ 12 h 115"/>
                <a:gd name="T20" fmla="*/ 97 w 120"/>
                <a:gd name="T21" fmla="*/ 31 h 115"/>
                <a:gd name="T22" fmla="*/ 112 w 120"/>
                <a:gd name="T23" fmla="*/ 25 h 115"/>
                <a:gd name="T24" fmla="*/ 119 w 120"/>
                <a:gd name="T25" fmla="*/ 31 h 115"/>
                <a:gd name="T26" fmla="*/ 99 w 120"/>
                <a:gd name="T27" fmla="*/ 57 h 115"/>
                <a:gd name="T28" fmla="*/ 83 w 120"/>
                <a:gd name="T29" fmla="*/ 68 h 115"/>
                <a:gd name="T30" fmla="*/ 68 w 120"/>
                <a:gd name="T31" fmla="*/ 78 h 115"/>
                <a:gd name="T32" fmla="*/ 20 w 120"/>
                <a:gd name="T33" fmla="*/ 114 h 115"/>
                <a:gd name="T34" fmla="*/ 0 w 120"/>
                <a:gd name="T35" fmla="*/ 86 h 1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0"/>
                <a:gd name="T55" fmla="*/ 0 h 115"/>
                <a:gd name="T56" fmla="*/ 120 w 120"/>
                <a:gd name="T57" fmla="*/ 115 h 11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0" h="115">
                  <a:moveTo>
                    <a:pt x="0" y="86"/>
                  </a:moveTo>
                  <a:lnTo>
                    <a:pt x="12" y="38"/>
                  </a:lnTo>
                  <a:lnTo>
                    <a:pt x="41" y="9"/>
                  </a:lnTo>
                  <a:lnTo>
                    <a:pt x="46" y="9"/>
                  </a:lnTo>
                  <a:lnTo>
                    <a:pt x="44" y="28"/>
                  </a:lnTo>
                  <a:lnTo>
                    <a:pt x="81" y="0"/>
                  </a:lnTo>
                  <a:lnTo>
                    <a:pt x="86" y="1"/>
                  </a:lnTo>
                  <a:lnTo>
                    <a:pt x="78" y="20"/>
                  </a:lnTo>
                  <a:lnTo>
                    <a:pt x="104" y="7"/>
                  </a:lnTo>
                  <a:lnTo>
                    <a:pt x="107" y="12"/>
                  </a:lnTo>
                  <a:lnTo>
                    <a:pt x="97" y="31"/>
                  </a:lnTo>
                  <a:lnTo>
                    <a:pt x="112" y="25"/>
                  </a:lnTo>
                  <a:lnTo>
                    <a:pt x="119" y="31"/>
                  </a:lnTo>
                  <a:lnTo>
                    <a:pt x="99" y="57"/>
                  </a:lnTo>
                  <a:lnTo>
                    <a:pt x="83" y="68"/>
                  </a:lnTo>
                  <a:lnTo>
                    <a:pt x="68" y="78"/>
                  </a:lnTo>
                  <a:lnTo>
                    <a:pt x="20" y="114"/>
                  </a:lnTo>
                  <a:lnTo>
                    <a:pt x="0" y="86"/>
                  </a:lnTo>
                </a:path>
              </a:pathLst>
            </a:custGeom>
            <a:noFill/>
            <a:ln w="12700" cap="rnd">
              <a:solidFill>
                <a:srgbClr val="000000"/>
              </a:solidFill>
              <a:round/>
              <a:headEnd type="none" w="sm" len="sm"/>
              <a:tailEnd type="none" w="sm" len="sm"/>
            </a:ln>
          </p:spPr>
          <p:txBody>
            <a:bodyPr/>
            <a:lstStyle/>
            <a:p>
              <a:endParaRPr lang="es-ES"/>
            </a:p>
          </p:txBody>
        </p:sp>
        <p:sp>
          <p:nvSpPr>
            <p:cNvPr id="87476" name="Freeform 127"/>
            <p:cNvSpPr>
              <a:spLocks/>
            </p:cNvSpPr>
            <p:nvPr/>
          </p:nvSpPr>
          <p:spPr bwMode="auto">
            <a:xfrm>
              <a:off x="3042" y="2839"/>
              <a:ext cx="471" cy="433"/>
            </a:xfrm>
            <a:custGeom>
              <a:avLst/>
              <a:gdLst>
                <a:gd name="T0" fmla="*/ 184 w 471"/>
                <a:gd name="T1" fmla="*/ 8 h 433"/>
                <a:gd name="T2" fmla="*/ 285 w 471"/>
                <a:gd name="T3" fmla="*/ 44 h 433"/>
                <a:gd name="T4" fmla="*/ 308 w 471"/>
                <a:gd name="T5" fmla="*/ 72 h 433"/>
                <a:gd name="T6" fmla="*/ 322 w 471"/>
                <a:gd name="T7" fmla="*/ 112 h 433"/>
                <a:gd name="T8" fmla="*/ 332 w 471"/>
                <a:gd name="T9" fmla="*/ 132 h 433"/>
                <a:gd name="T10" fmla="*/ 337 w 471"/>
                <a:gd name="T11" fmla="*/ 161 h 433"/>
                <a:gd name="T12" fmla="*/ 353 w 471"/>
                <a:gd name="T13" fmla="*/ 190 h 433"/>
                <a:gd name="T14" fmla="*/ 383 w 471"/>
                <a:gd name="T15" fmla="*/ 161 h 433"/>
                <a:gd name="T16" fmla="*/ 403 w 471"/>
                <a:gd name="T17" fmla="*/ 142 h 433"/>
                <a:gd name="T18" fmla="*/ 427 w 471"/>
                <a:gd name="T19" fmla="*/ 129 h 433"/>
                <a:gd name="T20" fmla="*/ 431 w 471"/>
                <a:gd name="T21" fmla="*/ 113 h 433"/>
                <a:gd name="T22" fmla="*/ 470 w 471"/>
                <a:gd name="T23" fmla="*/ 148 h 433"/>
                <a:gd name="T24" fmla="*/ 447 w 471"/>
                <a:gd name="T25" fmla="*/ 185 h 433"/>
                <a:gd name="T26" fmla="*/ 361 w 471"/>
                <a:gd name="T27" fmla="*/ 301 h 433"/>
                <a:gd name="T28" fmla="*/ 314 w 471"/>
                <a:gd name="T29" fmla="*/ 309 h 433"/>
                <a:gd name="T30" fmla="*/ 274 w 471"/>
                <a:gd name="T31" fmla="*/ 254 h 433"/>
                <a:gd name="T32" fmla="*/ 277 w 471"/>
                <a:gd name="T33" fmla="*/ 346 h 433"/>
                <a:gd name="T34" fmla="*/ 290 w 471"/>
                <a:gd name="T35" fmla="*/ 362 h 433"/>
                <a:gd name="T36" fmla="*/ 261 w 471"/>
                <a:gd name="T37" fmla="*/ 402 h 433"/>
                <a:gd name="T38" fmla="*/ 197 w 471"/>
                <a:gd name="T39" fmla="*/ 424 h 433"/>
                <a:gd name="T40" fmla="*/ 137 w 471"/>
                <a:gd name="T41" fmla="*/ 426 h 433"/>
                <a:gd name="T42" fmla="*/ 81 w 471"/>
                <a:gd name="T43" fmla="*/ 432 h 433"/>
                <a:gd name="T44" fmla="*/ 47 w 471"/>
                <a:gd name="T45" fmla="*/ 424 h 433"/>
                <a:gd name="T46" fmla="*/ 20 w 471"/>
                <a:gd name="T47" fmla="*/ 408 h 433"/>
                <a:gd name="T48" fmla="*/ 5 w 471"/>
                <a:gd name="T49" fmla="*/ 402 h 433"/>
                <a:gd name="T50" fmla="*/ 18 w 471"/>
                <a:gd name="T51" fmla="*/ 325 h 433"/>
                <a:gd name="T52" fmla="*/ 0 w 471"/>
                <a:gd name="T53" fmla="*/ 309 h 433"/>
                <a:gd name="T54" fmla="*/ 7 w 471"/>
                <a:gd name="T55" fmla="*/ 254 h 433"/>
                <a:gd name="T56" fmla="*/ 7 w 471"/>
                <a:gd name="T57" fmla="*/ 195 h 433"/>
                <a:gd name="T58" fmla="*/ 23 w 471"/>
                <a:gd name="T59" fmla="*/ 124 h 433"/>
                <a:gd name="T60" fmla="*/ 20 w 471"/>
                <a:gd name="T61" fmla="*/ 80 h 433"/>
                <a:gd name="T62" fmla="*/ 39 w 471"/>
                <a:gd name="T63" fmla="*/ 26 h 433"/>
                <a:gd name="T64" fmla="*/ 71 w 471"/>
                <a:gd name="T65" fmla="*/ 0 h 433"/>
                <a:gd name="T66" fmla="*/ 131 w 471"/>
                <a:gd name="T67" fmla="*/ 2 h 433"/>
                <a:gd name="T68" fmla="*/ 179 w 471"/>
                <a:gd name="T69" fmla="*/ 10 h 433"/>
                <a:gd name="T70" fmla="*/ 184 w 471"/>
                <a:gd name="T71" fmla="*/ 8 h 43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71"/>
                <a:gd name="T109" fmla="*/ 0 h 433"/>
                <a:gd name="T110" fmla="*/ 471 w 471"/>
                <a:gd name="T111" fmla="*/ 433 h 43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71" h="433">
                  <a:moveTo>
                    <a:pt x="184" y="8"/>
                  </a:moveTo>
                  <a:lnTo>
                    <a:pt x="285" y="44"/>
                  </a:lnTo>
                  <a:lnTo>
                    <a:pt x="308" y="72"/>
                  </a:lnTo>
                  <a:lnTo>
                    <a:pt x="322" y="112"/>
                  </a:lnTo>
                  <a:lnTo>
                    <a:pt x="332" y="132"/>
                  </a:lnTo>
                  <a:lnTo>
                    <a:pt x="337" y="161"/>
                  </a:lnTo>
                  <a:lnTo>
                    <a:pt x="353" y="190"/>
                  </a:lnTo>
                  <a:lnTo>
                    <a:pt x="383" y="161"/>
                  </a:lnTo>
                  <a:lnTo>
                    <a:pt x="403" y="142"/>
                  </a:lnTo>
                  <a:lnTo>
                    <a:pt x="427" y="129"/>
                  </a:lnTo>
                  <a:lnTo>
                    <a:pt x="431" y="113"/>
                  </a:lnTo>
                  <a:lnTo>
                    <a:pt x="470" y="148"/>
                  </a:lnTo>
                  <a:lnTo>
                    <a:pt x="447" y="185"/>
                  </a:lnTo>
                  <a:lnTo>
                    <a:pt x="361" y="301"/>
                  </a:lnTo>
                  <a:lnTo>
                    <a:pt x="314" y="309"/>
                  </a:lnTo>
                  <a:lnTo>
                    <a:pt x="274" y="254"/>
                  </a:lnTo>
                  <a:lnTo>
                    <a:pt x="277" y="346"/>
                  </a:lnTo>
                  <a:lnTo>
                    <a:pt x="290" y="362"/>
                  </a:lnTo>
                  <a:lnTo>
                    <a:pt x="261" y="402"/>
                  </a:lnTo>
                  <a:lnTo>
                    <a:pt x="197" y="424"/>
                  </a:lnTo>
                  <a:lnTo>
                    <a:pt x="137" y="426"/>
                  </a:lnTo>
                  <a:lnTo>
                    <a:pt x="81" y="432"/>
                  </a:lnTo>
                  <a:lnTo>
                    <a:pt x="47" y="424"/>
                  </a:lnTo>
                  <a:lnTo>
                    <a:pt x="20" y="408"/>
                  </a:lnTo>
                  <a:lnTo>
                    <a:pt x="5" y="402"/>
                  </a:lnTo>
                  <a:lnTo>
                    <a:pt x="18" y="325"/>
                  </a:lnTo>
                  <a:lnTo>
                    <a:pt x="0" y="309"/>
                  </a:lnTo>
                  <a:lnTo>
                    <a:pt x="7" y="254"/>
                  </a:lnTo>
                  <a:lnTo>
                    <a:pt x="7" y="195"/>
                  </a:lnTo>
                  <a:lnTo>
                    <a:pt x="23" y="124"/>
                  </a:lnTo>
                  <a:lnTo>
                    <a:pt x="20" y="80"/>
                  </a:lnTo>
                  <a:lnTo>
                    <a:pt x="39" y="26"/>
                  </a:lnTo>
                  <a:lnTo>
                    <a:pt x="71" y="0"/>
                  </a:lnTo>
                  <a:lnTo>
                    <a:pt x="131" y="2"/>
                  </a:lnTo>
                  <a:lnTo>
                    <a:pt x="179" y="10"/>
                  </a:lnTo>
                  <a:lnTo>
                    <a:pt x="184" y="8"/>
                  </a:lnTo>
                </a:path>
              </a:pathLst>
            </a:custGeom>
            <a:solidFill>
              <a:srgbClr val="888888"/>
            </a:solidFill>
            <a:ln w="12700" cap="rnd">
              <a:solidFill>
                <a:srgbClr val="000000"/>
              </a:solidFill>
              <a:round/>
              <a:headEnd type="none" w="sm" len="sm"/>
              <a:tailEnd type="none" w="sm" len="sm"/>
            </a:ln>
          </p:spPr>
          <p:txBody>
            <a:bodyPr/>
            <a:lstStyle/>
            <a:p>
              <a:endParaRPr lang="es-ES"/>
            </a:p>
          </p:txBody>
        </p:sp>
        <p:sp>
          <p:nvSpPr>
            <p:cNvPr id="87477" name="Freeform 128"/>
            <p:cNvSpPr>
              <a:spLocks/>
            </p:cNvSpPr>
            <p:nvPr/>
          </p:nvSpPr>
          <p:spPr bwMode="auto">
            <a:xfrm>
              <a:off x="3042" y="2839"/>
              <a:ext cx="471" cy="433"/>
            </a:xfrm>
            <a:custGeom>
              <a:avLst/>
              <a:gdLst>
                <a:gd name="T0" fmla="*/ 184 w 471"/>
                <a:gd name="T1" fmla="*/ 8 h 433"/>
                <a:gd name="T2" fmla="*/ 285 w 471"/>
                <a:gd name="T3" fmla="*/ 44 h 433"/>
                <a:gd name="T4" fmla="*/ 308 w 471"/>
                <a:gd name="T5" fmla="*/ 72 h 433"/>
                <a:gd name="T6" fmla="*/ 322 w 471"/>
                <a:gd name="T7" fmla="*/ 112 h 433"/>
                <a:gd name="T8" fmla="*/ 332 w 471"/>
                <a:gd name="T9" fmla="*/ 132 h 433"/>
                <a:gd name="T10" fmla="*/ 337 w 471"/>
                <a:gd name="T11" fmla="*/ 161 h 433"/>
                <a:gd name="T12" fmla="*/ 353 w 471"/>
                <a:gd name="T13" fmla="*/ 190 h 433"/>
                <a:gd name="T14" fmla="*/ 383 w 471"/>
                <a:gd name="T15" fmla="*/ 161 h 433"/>
                <a:gd name="T16" fmla="*/ 403 w 471"/>
                <a:gd name="T17" fmla="*/ 142 h 433"/>
                <a:gd name="T18" fmla="*/ 427 w 471"/>
                <a:gd name="T19" fmla="*/ 129 h 433"/>
                <a:gd name="T20" fmla="*/ 431 w 471"/>
                <a:gd name="T21" fmla="*/ 113 h 433"/>
                <a:gd name="T22" fmla="*/ 470 w 471"/>
                <a:gd name="T23" fmla="*/ 148 h 433"/>
                <a:gd name="T24" fmla="*/ 447 w 471"/>
                <a:gd name="T25" fmla="*/ 185 h 433"/>
                <a:gd name="T26" fmla="*/ 361 w 471"/>
                <a:gd name="T27" fmla="*/ 301 h 433"/>
                <a:gd name="T28" fmla="*/ 314 w 471"/>
                <a:gd name="T29" fmla="*/ 309 h 433"/>
                <a:gd name="T30" fmla="*/ 274 w 471"/>
                <a:gd name="T31" fmla="*/ 254 h 433"/>
                <a:gd name="T32" fmla="*/ 277 w 471"/>
                <a:gd name="T33" fmla="*/ 346 h 433"/>
                <a:gd name="T34" fmla="*/ 290 w 471"/>
                <a:gd name="T35" fmla="*/ 362 h 433"/>
                <a:gd name="T36" fmla="*/ 261 w 471"/>
                <a:gd name="T37" fmla="*/ 402 h 433"/>
                <a:gd name="T38" fmla="*/ 197 w 471"/>
                <a:gd name="T39" fmla="*/ 424 h 433"/>
                <a:gd name="T40" fmla="*/ 137 w 471"/>
                <a:gd name="T41" fmla="*/ 426 h 433"/>
                <a:gd name="T42" fmla="*/ 81 w 471"/>
                <a:gd name="T43" fmla="*/ 432 h 433"/>
                <a:gd name="T44" fmla="*/ 47 w 471"/>
                <a:gd name="T45" fmla="*/ 424 h 433"/>
                <a:gd name="T46" fmla="*/ 20 w 471"/>
                <a:gd name="T47" fmla="*/ 408 h 433"/>
                <a:gd name="T48" fmla="*/ 5 w 471"/>
                <a:gd name="T49" fmla="*/ 402 h 433"/>
                <a:gd name="T50" fmla="*/ 18 w 471"/>
                <a:gd name="T51" fmla="*/ 325 h 433"/>
                <a:gd name="T52" fmla="*/ 0 w 471"/>
                <a:gd name="T53" fmla="*/ 309 h 433"/>
                <a:gd name="T54" fmla="*/ 7 w 471"/>
                <a:gd name="T55" fmla="*/ 254 h 433"/>
                <a:gd name="T56" fmla="*/ 7 w 471"/>
                <a:gd name="T57" fmla="*/ 195 h 433"/>
                <a:gd name="T58" fmla="*/ 23 w 471"/>
                <a:gd name="T59" fmla="*/ 124 h 433"/>
                <a:gd name="T60" fmla="*/ 20 w 471"/>
                <a:gd name="T61" fmla="*/ 80 h 433"/>
                <a:gd name="T62" fmla="*/ 39 w 471"/>
                <a:gd name="T63" fmla="*/ 26 h 433"/>
                <a:gd name="T64" fmla="*/ 71 w 471"/>
                <a:gd name="T65" fmla="*/ 0 h 433"/>
                <a:gd name="T66" fmla="*/ 131 w 471"/>
                <a:gd name="T67" fmla="*/ 2 h 433"/>
                <a:gd name="T68" fmla="*/ 179 w 471"/>
                <a:gd name="T69" fmla="*/ 10 h 4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71"/>
                <a:gd name="T106" fmla="*/ 0 h 433"/>
                <a:gd name="T107" fmla="*/ 471 w 471"/>
                <a:gd name="T108" fmla="*/ 433 h 4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71" h="433">
                  <a:moveTo>
                    <a:pt x="184" y="8"/>
                  </a:moveTo>
                  <a:lnTo>
                    <a:pt x="285" y="44"/>
                  </a:lnTo>
                  <a:lnTo>
                    <a:pt x="308" y="72"/>
                  </a:lnTo>
                  <a:lnTo>
                    <a:pt x="322" y="112"/>
                  </a:lnTo>
                  <a:lnTo>
                    <a:pt x="332" y="132"/>
                  </a:lnTo>
                  <a:lnTo>
                    <a:pt x="337" y="161"/>
                  </a:lnTo>
                  <a:lnTo>
                    <a:pt x="353" y="190"/>
                  </a:lnTo>
                  <a:lnTo>
                    <a:pt x="383" y="161"/>
                  </a:lnTo>
                  <a:lnTo>
                    <a:pt x="403" y="142"/>
                  </a:lnTo>
                  <a:lnTo>
                    <a:pt x="427" y="129"/>
                  </a:lnTo>
                  <a:lnTo>
                    <a:pt x="431" y="113"/>
                  </a:lnTo>
                  <a:lnTo>
                    <a:pt x="470" y="148"/>
                  </a:lnTo>
                  <a:lnTo>
                    <a:pt x="447" y="185"/>
                  </a:lnTo>
                  <a:lnTo>
                    <a:pt x="361" y="301"/>
                  </a:lnTo>
                  <a:lnTo>
                    <a:pt x="314" y="309"/>
                  </a:lnTo>
                  <a:lnTo>
                    <a:pt x="274" y="254"/>
                  </a:lnTo>
                  <a:lnTo>
                    <a:pt x="277" y="346"/>
                  </a:lnTo>
                  <a:lnTo>
                    <a:pt x="290" y="362"/>
                  </a:lnTo>
                  <a:lnTo>
                    <a:pt x="261" y="402"/>
                  </a:lnTo>
                  <a:lnTo>
                    <a:pt x="197" y="424"/>
                  </a:lnTo>
                  <a:lnTo>
                    <a:pt x="137" y="426"/>
                  </a:lnTo>
                  <a:lnTo>
                    <a:pt x="81" y="432"/>
                  </a:lnTo>
                  <a:lnTo>
                    <a:pt x="47" y="424"/>
                  </a:lnTo>
                  <a:lnTo>
                    <a:pt x="20" y="408"/>
                  </a:lnTo>
                  <a:lnTo>
                    <a:pt x="5" y="402"/>
                  </a:lnTo>
                  <a:lnTo>
                    <a:pt x="18" y="325"/>
                  </a:lnTo>
                  <a:lnTo>
                    <a:pt x="0" y="309"/>
                  </a:lnTo>
                  <a:lnTo>
                    <a:pt x="7" y="254"/>
                  </a:lnTo>
                  <a:lnTo>
                    <a:pt x="7" y="195"/>
                  </a:lnTo>
                  <a:lnTo>
                    <a:pt x="23" y="124"/>
                  </a:lnTo>
                  <a:lnTo>
                    <a:pt x="20" y="80"/>
                  </a:lnTo>
                  <a:lnTo>
                    <a:pt x="39" y="26"/>
                  </a:lnTo>
                  <a:lnTo>
                    <a:pt x="71" y="0"/>
                  </a:lnTo>
                  <a:lnTo>
                    <a:pt x="131" y="2"/>
                  </a:lnTo>
                  <a:lnTo>
                    <a:pt x="179" y="10"/>
                  </a:lnTo>
                </a:path>
              </a:pathLst>
            </a:custGeom>
            <a:noFill/>
            <a:ln w="12700" cap="rnd">
              <a:solidFill>
                <a:srgbClr val="000000"/>
              </a:solidFill>
              <a:round/>
              <a:headEnd type="none" w="sm" len="sm"/>
              <a:tailEnd type="none" w="sm" len="sm"/>
            </a:ln>
          </p:spPr>
          <p:txBody>
            <a:bodyPr/>
            <a:lstStyle/>
            <a:p>
              <a:endParaRPr lang="es-ES"/>
            </a:p>
          </p:txBody>
        </p:sp>
        <p:sp>
          <p:nvSpPr>
            <p:cNvPr id="87478" name="Freeform 129"/>
            <p:cNvSpPr>
              <a:spLocks/>
            </p:cNvSpPr>
            <p:nvPr/>
          </p:nvSpPr>
          <p:spPr bwMode="auto">
            <a:xfrm>
              <a:off x="3064" y="3287"/>
              <a:ext cx="368" cy="104"/>
            </a:xfrm>
            <a:custGeom>
              <a:avLst/>
              <a:gdLst>
                <a:gd name="T0" fmla="*/ 367 w 368"/>
                <a:gd name="T1" fmla="*/ 8 h 104"/>
                <a:gd name="T2" fmla="*/ 363 w 368"/>
                <a:gd name="T3" fmla="*/ 41 h 104"/>
                <a:gd name="T4" fmla="*/ 328 w 368"/>
                <a:gd name="T5" fmla="*/ 57 h 104"/>
                <a:gd name="T6" fmla="*/ 240 w 368"/>
                <a:gd name="T7" fmla="*/ 83 h 104"/>
                <a:gd name="T8" fmla="*/ 149 w 368"/>
                <a:gd name="T9" fmla="*/ 103 h 104"/>
                <a:gd name="T10" fmla="*/ 50 w 368"/>
                <a:gd name="T11" fmla="*/ 97 h 104"/>
                <a:gd name="T12" fmla="*/ 17 w 368"/>
                <a:gd name="T13" fmla="*/ 80 h 104"/>
                <a:gd name="T14" fmla="*/ 0 w 368"/>
                <a:gd name="T15" fmla="*/ 48 h 104"/>
                <a:gd name="T16" fmla="*/ 6 w 368"/>
                <a:gd name="T17" fmla="*/ 33 h 104"/>
                <a:gd name="T18" fmla="*/ 70 w 368"/>
                <a:gd name="T19" fmla="*/ 50 h 104"/>
                <a:gd name="T20" fmla="*/ 185 w 368"/>
                <a:gd name="T21" fmla="*/ 41 h 104"/>
                <a:gd name="T22" fmla="*/ 280 w 368"/>
                <a:gd name="T23" fmla="*/ 18 h 104"/>
                <a:gd name="T24" fmla="*/ 347 w 368"/>
                <a:gd name="T25" fmla="*/ 0 h 104"/>
                <a:gd name="T26" fmla="*/ 367 w 368"/>
                <a:gd name="T27" fmla="*/ 8 h 1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68"/>
                <a:gd name="T43" fmla="*/ 0 h 104"/>
                <a:gd name="T44" fmla="*/ 368 w 368"/>
                <a:gd name="T45" fmla="*/ 104 h 1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68" h="104">
                  <a:moveTo>
                    <a:pt x="367" y="8"/>
                  </a:moveTo>
                  <a:lnTo>
                    <a:pt x="363" y="41"/>
                  </a:lnTo>
                  <a:lnTo>
                    <a:pt x="328" y="57"/>
                  </a:lnTo>
                  <a:lnTo>
                    <a:pt x="240" y="83"/>
                  </a:lnTo>
                  <a:lnTo>
                    <a:pt x="149" y="103"/>
                  </a:lnTo>
                  <a:lnTo>
                    <a:pt x="50" y="97"/>
                  </a:lnTo>
                  <a:lnTo>
                    <a:pt x="17" y="80"/>
                  </a:lnTo>
                  <a:lnTo>
                    <a:pt x="0" y="48"/>
                  </a:lnTo>
                  <a:lnTo>
                    <a:pt x="6" y="33"/>
                  </a:lnTo>
                  <a:lnTo>
                    <a:pt x="70" y="50"/>
                  </a:lnTo>
                  <a:lnTo>
                    <a:pt x="185" y="41"/>
                  </a:lnTo>
                  <a:lnTo>
                    <a:pt x="280" y="18"/>
                  </a:lnTo>
                  <a:lnTo>
                    <a:pt x="347" y="0"/>
                  </a:lnTo>
                  <a:lnTo>
                    <a:pt x="367" y="8"/>
                  </a:lnTo>
                </a:path>
              </a:pathLst>
            </a:custGeom>
            <a:solidFill>
              <a:srgbClr val="0078AA"/>
            </a:solidFill>
            <a:ln w="9525" cap="rnd">
              <a:noFill/>
              <a:round/>
              <a:headEnd type="none" w="sm" len="sm"/>
              <a:tailEnd type="none" w="sm" len="sm"/>
            </a:ln>
          </p:spPr>
          <p:txBody>
            <a:bodyPr/>
            <a:lstStyle/>
            <a:p>
              <a:endParaRPr lang="es-ES"/>
            </a:p>
          </p:txBody>
        </p:sp>
        <p:sp>
          <p:nvSpPr>
            <p:cNvPr id="87479" name="Freeform 130"/>
            <p:cNvSpPr>
              <a:spLocks/>
            </p:cNvSpPr>
            <p:nvPr/>
          </p:nvSpPr>
          <p:spPr bwMode="auto">
            <a:xfrm>
              <a:off x="3056" y="3287"/>
              <a:ext cx="376" cy="112"/>
            </a:xfrm>
            <a:custGeom>
              <a:avLst/>
              <a:gdLst>
                <a:gd name="T0" fmla="*/ 375 w 376"/>
                <a:gd name="T1" fmla="*/ 9 h 112"/>
                <a:gd name="T2" fmla="*/ 371 w 376"/>
                <a:gd name="T3" fmla="*/ 44 h 112"/>
                <a:gd name="T4" fmla="*/ 334 w 376"/>
                <a:gd name="T5" fmla="*/ 62 h 112"/>
                <a:gd name="T6" fmla="*/ 244 w 376"/>
                <a:gd name="T7" fmla="*/ 89 h 112"/>
                <a:gd name="T8" fmla="*/ 152 w 376"/>
                <a:gd name="T9" fmla="*/ 111 h 112"/>
                <a:gd name="T10" fmla="*/ 51 w 376"/>
                <a:gd name="T11" fmla="*/ 105 h 112"/>
                <a:gd name="T12" fmla="*/ 17 w 376"/>
                <a:gd name="T13" fmla="*/ 86 h 112"/>
                <a:gd name="T14" fmla="*/ 0 w 376"/>
                <a:gd name="T15" fmla="*/ 52 h 112"/>
                <a:gd name="T16" fmla="*/ 6 w 376"/>
                <a:gd name="T17" fmla="*/ 36 h 112"/>
                <a:gd name="T18" fmla="*/ 72 w 376"/>
                <a:gd name="T19" fmla="*/ 54 h 112"/>
                <a:gd name="T20" fmla="*/ 189 w 376"/>
                <a:gd name="T21" fmla="*/ 44 h 112"/>
                <a:gd name="T22" fmla="*/ 286 w 376"/>
                <a:gd name="T23" fmla="*/ 20 h 112"/>
                <a:gd name="T24" fmla="*/ 355 w 376"/>
                <a:gd name="T25" fmla="*/ 0 h 112"/>
                <a:gd name="T26" fmla="*/ 375 w 376"/>
                <a:gd name="T27" fmla="*/ 9 h 1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6"/>
                <a:gd name="T43" fmla="*/ 0 h 112"/>
                <a:gd name="T44" fmla="*/ 376 w 376"/>
                <a:gd name="T45" fmla="*/ 112 h 1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6" h="112">
                  <a:moveTo>
                    <a:pt x="375" y="9"/>
                  </a:moveTo>
                  <a:lnTo>
                    <a:pt x="371" y="44"/>
                  </a:lnTo>
                  <a:lnTo>
                    <a:pt x="334" y="62"/>
                  </a:lnTo>
                  <a:lnTo>
                    <a:pt x="244" y="89"/>
                  </a:lnTo>
                  <a:lnTo>
                    <a:pt x="152" y="111"/>
                  </a:lnTo>
                  <a:lnTo>
                    <a:pt x="51" y="105"/>
                  </a:lnTo>
                  <a:lnTo>
                    <a:pt x="17" y="86"/>
                  </a:lnTo>
                  <a:lnTo>
                    <a:pt x="0" y="52"/>
                  </a:lnTo>
                  <a:lnTo>
                    <a:pt x="6" y="36"/>
                  </a:lnTo>
                  <a:lnTo>
                    <a:pt x="72" y="54"/>
                  </a:lnTo>
                  <a:lnTo>
                    <a:pt x="189" y="44"/>
                  </a:lnTo>
                  <a:lnTo>
                    <a:pt x="286" y="20"/>
                  </a:lnTo>
                  <a:lnTo>
                    <a:pt x="355" y="0"/>
                  </a:lnTo>
                  <a:lnTo>
                    <a:pt x="375" y="9"/>
                  </a:lnTo>
                </a:path>
              </a:pathLst>
            </a:custGeom>
            <a:noFill/>
            <a:ln w="12700" cap="rnd">
              <a:solidFill>
                <a:srgbClr val="000000"/>
              </a:solidFill>
              <a:round/>
              <a:headEnd type="none" w="sm" len="sm"/>
              <a:tailEnd type="none" w="sm" len="sm"/>
            </a:ln>
          </p:spPr>
          <p:txBody>
            <a:bodyPr/>
            <a:lstStyle/>
            <a:p>
              <a:endParaRPr lang="es-ES"/>
            </a:p>
          </p:txBody>
        </p:sp>
        <p:sp>
          <p:nvSpPr>
            <p:cNvPr id="87480" name="Freeform 131"/>
            <p:cNvSpPr>
              <a:spLocks/>
            </p:cNvSpPr>
            <p:nvPr/>
          </p:nvSpPr>
          <p:spPr bwMode="auto">
            <a:xfrm>
              <a:off x="3087" y="3133"/>
              <a:ext cx="115" cy="271"/>
            </a:xfrm>
            <a:custGeom>
              <a:avLst/>
              <a:gdLst>
                <a:gd name="T0" fmla="*/ 55 w 115"/>
                <a:gd name="T1" fmla="*/ 13 h 271"/>
                <a:gd name="T2" fmla="*/ 55 w 115"/>
                <a:gd name="T3" fmla="*/ 177 h 271"/>
                <a:gd name="T4" fmla="*/ 68 w 115"/>
                <a:gd name="T5" fmla="*/ 247 h 271"/>
                <a:gd name="T6" fmla="*/ 114 w 115"/>
                <a:gd name="T7" fmla="*/ 267 h 271"/>
                <a:gd name="T8" fmla="*/ 68 w 115"/>
                <a:gd name="T9" fmla="*/ 270 h 271"/>
                <a:gd name="T10" fmla="*/ 28 w 115"/>
                <a:gd name="T11" fmla="*/ 267 h 271"/>
                <a:gd name="T12" fmla="*/ 7 w 115"/>
                <a:gd name="T13" fmla="*/ 239 h 271"/>
                <a:gd name="T14" fmla="*/ 0 w 115"/>
                <a:gd name="T15" fmla="*/ 185 h 271"/>
                <a:gd name="T16" fmla="*/ 0 w 115"/>
                <a:gd name="T17" fmla="*/ 129 h 271"/>
                <a:gd name="T18" fmla="*/ 0 w 115"/>
                <a:gd name="T19" fmla="*/ 65 h 271"/>
                <a:gd name="T20" fmla="*/ 7 w 115"/>
                <a:gd name="T21" fmla="*/ 0 h 271"/>
                <a:gd name="T22" fmla="*/ 55 w 115"/>
                <a:gd name="T23" fmla="*/ 13 h 2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5"/>
                <a:gd name="T37" fmla="*/ 0 h 271"/>
                <a:gd name="T38" fmla="*/ 115 w 115"/>
                <a:gd name="T39" fmla="*/ 271 h 27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5" h="271">
                  <a:moveTo>
                    <a:pt x="55" y="13"/>
                  </a:moveTo>
                  <a:lnTo>
                    <a:pt x="55" y="177"/>
                  </a:lnTo>
                  <a:lnTo>
                    <a:pt x="68" y="247"/>
                  </a:lnTo>
                  <a:lnTo>
                    <a:pt x="114" y="267"/>
                  </a:lnTo>
                  <a:lnTo>
                    <a:pt x="68" y="270"/>
                  </a:lnTo>
                  <a:lnTo>
                    <a:pt x="28" y="267"/>
                  </a:lnTo>
                  <a:lnTo>
                    <a:pt x="7" y="239"/>
                  </a:lnTo>
                  <a:lnTo>
                    <a:pt x="0" y="185"/>
                  </a:lnTo>
                  <a:lnTo>
                    <a:pt x="0" y="129"/>
                  </a:lnTo>
                  <a:lnTo>
                    <a:pt x="0" y="65"/>
                  </a:lnTo>
                  <a:lnTo>
                    <a:pt x="7" y="0"/>
                  </a:lnTo>
                  <a:lnTo>
                    <a:pt x="55" y="13"/>
                  </a:lnTo>
                </a:path>
              </a:pathLst>
            </a:custGeom>
            <a:solidFill>
              <a:srgbClr val="AAAAAA"/>
            </a:solidFill>
            <a:ln w="12700" cap="rnd">
              <a:solidFill>
                <a:srgbClr val="000000"/>
              </a:solidFill>
              <a:round/>
              <a:headEnd type="none" w="sm" len="sm"/>
              <a:tailEnd type="none" w="sm" len="sm"/>
            </a:ln>
          </p:spPr>
          <p:txBody>
            <a:bodyPr/>
            <a:lstStyle/>
            <a:p>
              <a:endParaRPr lang="es-ES"/>
            </a:p>
          </p:txBody>
        </p:sp>
        <p:sp>
          <p:nvSpPr>
            <p:cNvPr id="87481" name="Freeform 132"/>
            <p:cNvSpPr>
              <a:spLocks/>
            </p:cNvSpPr>
            <p:nvPr/>
          </p:nvSpPr>
          <p:spPr bwMode="auto">
            <a:xfrm>
              <a:off x="3087" y="3133"/>
              <a:ext cx="115" cy="271"/>
            </a:xfrm>
            <a:custGeom>
              <a:avLst/>
              <a:gdLst>
                <a:gd name="T0" fmla="*/ 55 w 115"/>
                <a:gd name="T1" fmla="*/ 13 h 271"/>
                <a:gd name="T2" fmla="*/ 55 w 115"/>
                <a:gd name="T3" fmla="*/ 177 h 271"/>
                <a:gd name="T4" fmla="*/ 68 w 115"/>
                <a:gd name="T5" fmla="*/ 247 h 271"/>
                <a:gd name="T6" fmla="*/ 114 w 115"/>
                <a:gd name="T7" fmla="*/ 267 h 271"/>
                <a:gd name="T8" fmla="*/ 68 w 115"/>
                <a:gd name="T9" fmla="*/ 270 h 271"/>
                <a:gd name="T10" fmla="*/ 28 w 115"/>
                <a:gd name="T11" fmla="*/ 267 h 271"/>
                <a:gd name="T12" fmla="*/ 7 w 115"/>
                <a:gd name="T13" fmla="*/ 239 h 271"/>
                <a:gd name="T14" fmla="*/ 0 w 115"/>
                <a:gd name="T15" fmla="*/ 185 h 271"/>
                <a:gd name="T16" fmla="*/ 0 w 115"/>
                <a:gd name="T17" fmla="*/ 129 h 271"/>
                <a:gd name="T18" fmla="*/ 0 w 115"/>
                <a:gd name="T19" fmla="*/ 65 h 271"/>
                <a:gd name="T20" fmla="*/ 7 w 115"/>
                <a:gd name="T21" fmla="*/ 0 h 2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5"/>
                <a:gd name="T34" fmla="*/ 0 h 271"/>
                <a:gd name="T35" fmla="*/ 115 w 115"/>
                <a:gd name="T36" fmla="*/ 271 h 2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5" h="271">
                  <a:moveTo>
                    <a:pt x="55" y="13"/>
                  </a:moveTo>
                  <a:lnTo>
                    <a:pt x="55" y="177"/>
                  </a:lnTo>
                  <a:lnTo>
                    <a:pt x="68" y="247"/>
                  </a:lnTo>
                  <a:lnTo>
                    <a:pt x="114" y="267"/>
                  </a:lnTo>
                  <a:lnTo>
                    <a:pt x="68" y="270"/>
                  </a:lnTo>
                  <a:lnTo>
                    <a:pt x="28" y="267"/>
                  </a:lnTo>
                  <a:lnTo>
                    <a:pt x="7" y="239"/>
                  </a:lnTo>
                  <a:lnTo>
                    <a:pt x="0" y="185"/>
                  </a:lnTo>
                  <a:lnTo>
                    <a:pt x="0" y="129"/>
                  </a:lnTo>
                  <a:lnTo>
                    <a:pt x="0" y="65"/>
                  </a:lnTo>
                  <a:lnTo>
                    <a:pt x="7" y="0"/>
                  </a:lnTo>
                </a:path>
              </a:pathLst>
            </a:custGeom>
            <a:noFill/>
            <a:ln w="12700" cap="rnd">
              <a:solidFill>
                <a:srgbClr val="000000"/>
              </a:solidFill>
              <a:round/>
              <a:headEnd type="none" w="sm" len="sm"/>
              <a:tailEnd type="none" w="sm" len="sm"/>
            </a:ln>
          </p:spPr>
          <p:txBody>
            <a:bodyPr/>
            <a:lstStyle/>
            <a:p>
              <a:endParaRPr lang="es-ES"/>
            </a:p>
          </p:txBody>
        </p:sp>
        <p:sp>
          <p:nvSpPr>
            <p:cNvPr id="87482" name="Freeform 133"/>
            <p:cNvSpPr>
              <a:spLocks/>
            </p:cNvSpPr>
            <p:nvPr/>
          </p:nvSpPr>
          <p:spPr bwMode="auto">
            <a:xfrm>
              <a:off x="3024" y="2961"/>
              <a:ext cx="276" cy="216"/>
            </a:xfrm>
            <a:custGeom>
              <a:avLst/>
              <a:gdLst>
                <a:gd name="T0" fmla="*/ 251 w 276"/>
                <a:gd name="T1" fmla="*/ 27 h 216"/>
                <a:gd name="T2" fmla="*/ 271 w 276"/>
                <a:gd name="T3" fmla="*/ 50 h 216"/>
                <a:gd name="T4" fmla="*/ 275 w 276"/>
                <a:gd name="T5" fmla="*/ 56 h 216"/>
                <a:gd name="T6" fmla="*/ 271 w 276"/>
                <a:gd name="T7" fmla="*/ 129 h 216"/>
                <a:gd name="T8" fmla="*/ 263 w 276"/>
                <a:gd name="T9" fmla="*/ 185 h 216"/>
                <a:gd name="T10" fmla="*/ 248 w 276"/>
                <a:gd name="T11" fmla="*/ 203 h 216"/>
                <a:gd name="T12" fmla="*/ 220 w 276"/>
                <a:gd name="T13" fmla="*/ 215 h 216"/>
                <a:gd name="T14" fmla="*/ 163 w 276"/>
                <a:gd name="T15" fmla="*/ 215 h 216"/>
                <a:gd name="T16" fmla="*/ 76 w 276"/>
                <a:gd name="T17" fmla="*/ 203 h 216"/>
                <a:gd name="T18" fmla="*/ 15 w 276"/>
                <a:gd name="T19" fmla="*/ 185 h 216"/>
                <a:gd name="T20" fmla="*/ 0 w 276"/>
                <a:gd name="T21" fmla="*/ 140 h 216"/>
                <a:gd name="T22" fmla="*/ 2 w 276"/>
                <a:gd name="T23" fmla="*/ 78 h 216"/>
                <a:gd name="T24" fmla="*/ 12 w 276"/>
                <a:gd name="T25" fmla="*/ 27 h 216"/>
                <a:gd name="T26" fmla="*/ 24 w 276"/>
                <a:gd name="T27" fmla="*/ 8 h 216"/>
                <a:gd name="T28" fmla="*/ 51 w 276"/>
                <a:gd name="T29" fmla="*/ 0 h 216"/>
                <a:gd name="T30" fmla="*/ 119 w 276"/>
                <a:gd name="T31" fmla="*/ 12 h 216"/>
                <a:gd name="T32" fmla="*/ 202 w 276"/>
                <a:gd name="T33" fmla="*/ 22 h 216"/>
                <a:gd name="T34" fmla="*/ 251 w 276"/>
                <a:gd name="T35" fmla="*/ 27 h 2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76"/>
                <a:gd name="T55" fmla="*/ 0 h 216"/>
                <a:gd name="T56" fmla="*/ 276 w 276"/>
                <a:gd name="T57" fmla="*/ 216 h 21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76" h="216">
                  <a:moveTo>
                    <a:pt x="251" y="27"/>
                  </a:moveTo>
                  <a:lnTo>
                    <a:pt x="271" y="50"/>
                  </a:lnTo>
                  <a:lnTo>
                    <a:pt x="275" y="56"/>
                  </a:lnTo>
                  <a:lnTo>
                    <a:pt x="271" y="129"/>
                  </a:lnTo>
                  <a:lnTo>
                    <a:pt x="263" y="185"/>
                  </a:lnTo>
                  <a:lnTo>
                    <a:pt x="248" y="203"/>
                  </a:lnTo>
                  <a:lnTo>
                    <a:pt x="220" y="215"/>
                  </a:lnTo>
                  <a:lnTo>
                    <a:pt x="163" y="215"/>
                  </a:lnTo>
                  <a:lnTo>
                    <a:pt x="76" y="203"/>
                  </a:lnTo>
                  <a:lnTo>
                    <a:pt x="15" y="185"/>
                  </a:lnTo>
                  <a:lnTo>
                    <a:pt x="0" y="140"/>
                  </a:lnTo>
                  <a:lnTo>
                    <a:pt x="2" y="78"/>
                  </a:lnTo>
                  <a:lnTo>
                    <a:pt x="12" y="27"/>
                  </a:lnTo>
                  <a:lnTo>
                    <a:pt x="24" y="8"/>
                  </a:lnTo>
                  <a:lnTo>
                    <a:pt x="51" y="0"/>
                  </a:lnTo>
                  <a:lnTo>
                    <a:pt x="119" y="12"/>
                  </a:lnTo>
                  <a:lnTo>
                    <a:pt x="202" y="22"/>
                  </a:lnTo>
                  <a:lnTo>
                    <a:pt x="251" y="27"/>
                  </a:lnTo>
                </a:path>
              </a:pathLst>
            </a:custGeom>
            <a:solidFill>
              <a:srgbClr val="0078AA"/>
            </a:solidFill>
            <a:ln w="9525" cap="rnd">
              <a:noFill/>
              <a:round/>
              <a:headEnd type="none" w="sm" len="sm"/>
              <a:tailEnd type="none" w="sm" len="sm"/>
            </a:ln>
          </p:spPr>
          <p:txBody>
            <a:bodyPr/>
            <a:lstStyle/>
            <a:p>
              <a:endParaRPr lang="es-ES"/>
            </a:p>
          </p:txBody>
        </p:sp>
        <p:sp>
          <p:nvSpPr>
            <p:cNvPr id="87483" name="Freeform 134"/>
            <p:cNvSpPr>
              <a:spLocks/>
            </p:cNvSpPr>
            <p:nvPr/>
          </p:nvSpPr>
          <p:spPr bwMode="auto">
            <a:xfrm>
              <a:off x="3016" y="2961"/>
              <a:ext cx="284" cy="224"/>
            </a:xfrm>
            <a:custGeom>
              <a:avLst/>
              <a:gdLst>
                <a:gd name="T0" fmla="*/ 259 w 284"/>
                <a:gd name="T1" fmla="*/ 28 h 224"/>
                <a:gd name="T2" fmla="*/ 279 w 284"/>
                <a:gd name="T3" fmla="*/ 52 h 224"/>
                <a:gd name="T4" fmla="*/ 283 w 284"/>
                <a:gd name="T5" fmla="*/ 57 h 224"/>
                <a:gd name="T6" fmla="*/ 279 w 284"/>
                <a:gd name="T7" fmla="*/ 134 h 224"/>
                <a:gd name="T8" fmla="*/ 271 w 284"/>
                <a:gd name="T9" fmla="*/ 192 h 224"/>
                <a:gd name="T10" fmla="*/ 255 w 284"/>
                <a:gd name="T11" fmla="*/ 211 h 224"/>
                <a:gd name="T12" fmla="*/ 227 w 284"/>
                <a:gd name="T13" fmla="*/ 223 h 224"/>
                <a:gd name="T14" fmla="*/ 168 w 284"/>
                <a:gd name="T15" fmla="*/ 223 h 224"/>
                <a:gd name="T16" fmla="*/ 78 w 284"/>
                <a:gd name="T17" fmla="*/ 211 h 224"/>
                <a:gd name="T18" fmla="*/ 15 w 284"/>
                <a:gd name="T19" fmla="*/ 192 h 224"/>
                <a:gd name="T20" fmla="*/ 0 w 284"/>
                <a:gd name="T21" fmla="*/ 145 h 224"/>
                <a:gd name="T22" fmla="*/ 2 w 284"/>
                <a:gd name="T23" fmla="*/ 81 h 224"/>
                <a:gd name="T24" fmla="*/ 12 w 284"/>
                <a:gd name="T25" fmla="*/ 28 h 224"/>
                <a:gd name="T26" fmla="*/ 25 w 284"/>
                <a:gd name="T27" fmla="*/ 8 h 224"/>
                <a:gd name="T28" fmla="*/ 52 w 284"/>
                <a:gd name="T29" fmla="*/ 0 h 224"/>
                <a:gd name="T30" fmla="*/ 123 w 284"/>
                <a:gd name="T31" fmla="*/ 12 h 224"/>
                <a:gd name="T32" fmla="*/ 208 w 284"/>
                <a:gd name="T33" fmla="*/ 24 h 224"/>
                <a:gd name="T34" fmla="*/ 259 w 284"/>
                <a:gd name="T35" fmla="*/ 28 h 2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84"/>
                <a:gd name="T55" fmla="*/ 0 h 224"/>
                <a:gd name="T56" fmla="*/ 284 w 284"/>
                <a:gd name="T57" fmla="*/ 224 h 22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84" h="224">
                  <a:moveTo>
                    <a:pt x="259" y="28"/>
                  </a:moveTo>
                  <a:lnTo>
                    <a:pt x="279" y="52"/>
                  </a:lnTo>
                  <a:lnTo>
                    <a:pt x="283" y="57"/>
                  </a:lnTo>
                  <a:lnTo>
                    <a:pt x="279" y="134"/>
                  </a:lnTo>
                  <a:lnTo>
                    <a:pt x="271" y="192"/>
                  </a:lnTo>
                  <a:lnTo>
                    <a:pt x="255" y="211"/>
                  </a:lnTo>
                  <a:lnTo>
                    <a:pt x="227" y="223"/>
                  </a:lnTo>
                  <a:lnTo>
                    <a:pt x="168" y="223"/>
                  </a:lnTo>
                  <a:lnTo>
                    <a:pt x="78" y="211"/>
                  </a:lnTo>
                  <a:lnTo>
                    <a:pt x="15" y="192"/>
                  </a:lnTo>
                  <a:lnTo>
                    <a:pt x="0" y="145"/>
                  </a:lnTo>
                  <a:lnTo>
                    <a:pt x="2" y="81"/>
                  </a:lnTo>
                  <a:lnTo>
                    <a:pt x="12" y="28"/>
                  </a:lnTo>
                  <a:lnTo>
                    <a:pt x="25" y="8"/>
                  </a:lnTo>
                  <a:lnTo>
                    <a:pt x="52" y="0"/>
                  </a:lnTo>
                  <a:lnTo>
                    <a:pt x="123" y="12"/>
                  </a:lnTo>
                  <a:lnTo>
                    <a:pt x="208" y="24"/>
                  </a:lnTo>
                  <a:lnTo>
                    <a:pt x="259" y="28"/>
                  </a:lnTo>
                </a:path>
              </a:pathLst>
            </a:custGeom>
            <a:noFill/>
            <a:ln w="12700" cap="rnd">
              <a:solidFill>
                <a:srgbClr val="000000"/>
              </a:solidFill>
              <a:round/>
              <a:headEnd type="none" w="sm" len="sm"/>
              <a:tailEnd type="none" w="sm" len="sm"/>
            </a:ln>
          </p:spPr>
          <p:txBody>
            <a:bodyPr/>
            <a:lstStyle/>
            <a:p>
              <a:endParaRPr lang="es-ES"/>
            </a:p>
          </p:txBody>
        </p:sp>
        <p:sp>
          <p:nvSpPr>
            <p:cNvPr id="87484" name="Freeform 135"/>
            <p:cNvSpPr>
              <a:spLocks/>
            </p:cNvSpPr>
            <p:nvPr/>
          </p:nvSpPr>
          <p:spPr bwMode="auto">
            <a:xfrm>
              <a:off x="3032" y="2572"/>
              <a:ext cx="347" cy="328"/>
            </a:xfrm>
            <a:custGeom>
              <a:avLst/>
              <a:gdLst>
                <a:gd name="T0" fmla="*/ 247 w 347"/>
                <a:gd name="T1" fmla="*/ 2 h 328"/>
                <a:gd name="T2" fmla="*/ 176 w 347"/>
                <a:gd name="T3" fmla="*/ 0 h 328"/>
                <a:gd name="T4" fmla="*/ 115 w 347"/>
                <a:gd name="T5" fmla="*/ 15 h 328"/>
                <a:gd name="T6" fmla="*/ 86 w 347"/>
                <a:gd name="T7" fmla="*/ 52 h 328"/>
                <a:gd name="T8" fmla="*/ 67 w 347"/>
                <a:gd name="T9" fmla="*/ 110 h 328"/>
                <a:gd name="T10" fmla="*/ 52 w 347"/>
                <a:gd name="T11" fmla="*/ 147 h 328"/>
                <a:gd name="T12" fmla="*/ 54 w 347"/>
                <a:gd name="T13" fmla="*/ 158 h 328"/>
                <a:gd name="T14" fmla="*/ 44 w 347"/>
                <a:gd name="T15" fmla="*/ 186 h 328"/>
                <a:gd name="T16" fmla="*/ 52 w 347"/>
                <a:gd name="T17" fmla="*/ 206 h 328"/>
                <a:gd name="T18" fmla="*/ 44 w 347"/>
                <a:gd name="T19" fmla="*/ 206 h 328"/>
                <a:gd name="T20" fmla="*/ 41 w 347"/>
                <a:gd name="T21" fmla="*/ 221 h 328"/>
                <a:gd name="T22" fmla="*/ 38 w 347"/>
                <a:gd name="T23" fmla="*/ 232 h 328"/>
                <a:gd name="T24" fmla="*/ 33 w 347"/>
                <a:gd name="T25" fmla="*/ 242 h 328"/>
                <a:gd name="T26" fmla="*/ 28 w 347"/>
                <a:gd name="T27" fmla="*/ 242 h 328"/>
                <a:gd name="T28" fmla="*/ 28 w 347"/>
                <a:gd name="T29" fmla="*/ 256 h 328"/>
                <a:gd name="T30" fmla="*/ 9 w 347"/>
                <a:gd name="T31" fmla="*/ 268 h 328"/>
                <a:gd name="T32" fmla="*/ 4 w 347"/>
                <a:gd name="T33" fmla="*/ 288 h 328"/>
                <a:gd name="T34" fmla="*/ 20 w 347"/>
                <a:gd name="T35" fmla="*/ 297 h 328"/>
                <a:gd name="T36" fmla="*/ 0 w 347"/>
                <a:gd name="T37" fmla="*/ 296 h 328"/>
                <a:gd name="T38" fmla="*/ 15 w 347"/>
                <a:gd name="T39" fmla="*/ 319 h 328"/>
                <a:gd name="T40" fmla="*/ 49 w 347"/>
                <a:gd name="T41" fmla="*/ 321 h 328"/>
                <a:gd name="T42" fmla="*/ 102 w 347"/>
                <a:gd name="T43" fmla="*/ 319 h 328"/>
                <a:gd name="T44" fmla="*/ 99 w 347"/>
                <a:gd name="T45" fmla="*/ 305 h 328"/>
                <a:gd name="T46" fmla="*/ 129 w 347"/>
                <a:gd name="T47" fmla="*/ 321 h 328"/>
                <a:gd name="T48" fmla="*/ 123 w 347"/>
                <a:gd name="T49" fmla="*/ 296 h 328"/>
                <a:gd name="T50" fmla="*/ 141 w 347"/>
                <a:gd name="T51" fmla="*/ 316 h 328"/>
                <a:gd name="T52" fmla="*/ 157 w 347"/>
                <a:gd name="T53" fmla="*/ 327 h 328"/>
                <a:gd name="T54" fmla="*/ 181 w 347"/>
                <a:gd name="T55" fmla="*/ 321 h 328"/>
                <a:gd name="T56" fmla="*/ 199 w 347"/>
                <a:gd name="T57" fmla="*/ 308 h 328"/>
                <a:gd name="T58" fmla="*/ 213 w 347"/>
                <a:gd name="T59" fmla="*/ 321 h 328"/>
                <a:gd name="T60" fmla="*/ 229 w 347"/>
                <a:gd name="T61" fmla="*/ 316 h 328"/>
                <a:gd name="T62" fmla="*/ 229 w 347"/>
                <a:gd name="T63" fmla="*/ 300 h 328"/>
                <a:gd name="T64" fmla="*/ 242 w 347"/>
                <a:gd name="T65" fmla="*/ 308 h 328"/>
                <a:gd name="T66" fmla="*/ 271 w 347"/>
                <a:gd name="T67" fmla="*/ 313 h 328"/>
                <a:gd name="T68" fmla="*/ 258 w 347"/>
                <a:gd name="T69" fmla="*/ 296 h 328"/>
                <a:gd name="T70" fmla="*/ 284 w 347"/>
                <a:gd name="T71" fmla="*/ 300 h 328"/>
                <a:gd name="T72" fmla="*/ 318 w 347"/>
                <a:gd name="T73" fmla="*/ 296 h 328"/>
                <a:gd name="T74" fmla="*/ 332 w 347"/>
                <a:gd name="T75" fmla="*/ 284 h 328"/>
                <a:gd name="T76" fmla="*/ 346 w 347"/>
                <a:gd name="T77" fmla="*/ 268 h 328"/>
                <a:gd name="T78" fmla="*/ 334 w 347"/>
                <a:gd name="T79" fmla="*/ 268 h 328"/>
                <a:gd name="T80" fmla="*/ 332 w 347"/>
                <a:gd name="T81" fmla="*/ 264 h 328"/>
                <a:gd name="T82" fmla="*/ 334 w 347"/>
                <a:gd name="T83" fmla="*/ 250 h 328"/>
                <a:gd name="T84" fmla="*/ 322 w 347"/>
                <a:gd name="T85" fmla="*/ 242 h 328"/>
                <a:gd name="T86" fmla="*/ 310 w 347"/>
                <a:gd name="T87" fmla="*/ 234 h 328"/>
                <a:gd name="T88" fmla="*/ 318 w 347"/>
                <a:gd name="T89" fmla="*/ 216 h 328"/>
                <a:gd name="T90" fmla="*/ 302 w 347"/>
                <a:gd name="T91" fmla="*/ 213 h 328"/>
                <a:gd name="T92" fmla="*/ 292 w 347"/>
                <a:gd name="T93" fmla="*/ 198 h 328"/>
                <a:gd name="T94" fmla="*/ 295 w 347"/>
                <a:gd name="T95" fmla="*/ 184 h 328"/>
                <a:gd name="T96" fmla="*/ 284 w 347"/>
                <a:gd name="T97" fmla="*/ 174 h 328"/>
                <a:gd name="T98" fmla="*/ 298 w 347"/>
                <a:gd name="T99" fmla="*/ 158 h 328"/>
                <a:gd name="T100" fmla="*/ 287 w 347"/>
                <a:gd name="T101" fmla="*/ 139 h 328"/>
                <a:gd name="T102" fmla="*/ 287 w 347"/>
                <a:gd name="T103" fmla="*/ 115 h 328"/>
                <a:gd name="T104" fmla="*/ 279 w 347"/>
                <a:gd name="T105" fmla="*/ 102 h 328"/>
                <a:gd name="T106" fmla="*/ 284 w 347"/>
                <a:gd name="T107" fmla="*/ 88 h 328"/>
                <a:gd name="T108" fmla="*/ 279 w 347"/>
                <a:gd name="T109" fmla="*/ 52 h 328"/>
                <a:gd name="T110" fmla="*/ 271 w 347"/>
                <a:gd name="T111" fmla="*/ 31 h 328"/>
                <a:gd name="T112" fmla="*/ 266 w 347"/>
                <a:gd name="T113" fmla="*/ 18 h 328"/>
                <a:gd name="T114" fmla="*/ 236 w 347"/>
                <a:gd name="T115" fmla="*/ 10 h 328"/>
                <a:gd name="T116" fmla="*/ 247 w 347"/>
                <a:gd name="T117" fmla="*/ 2 h 32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47"/>
                <a:gd name="T178" fmla="*/ 0 h 328"/>
                <a:gd name="T179" fmla="*/ 347 w 347"/>
                <a:gd name="T180" fmla="*/ 328 h 32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47" h="328">
                  <a:moveTo>
                    <a:pt x="247" y="2"/>
                  </a:moveTo>
                  <a:lnTo>
                    <a:pt x="176" y="0"/>
                  </a:lnTo>
                  <a:lnTo>
                    <a:pt x="115" y="15"/>
                  </a:lnTo>
                  <a:lnTo>
                    <a:pt x="86" y="52"/>
                  </a:lnTo>
                  <a:lnTo>
                    <a:pt x="67" y="110"/>
                  </a:lnTo>
                  <a:lnTo>
                    <a:pt x="52" y="147"/>
                  </a:lnTo>
                  <a:lnTo>
                    <a:pt x="54" y="158"/>
                  </a:lnTo>
                  <a:lnTo>
                    <a:pt x="44" y="186"/>
                  </a:lnTo>
                  <a:lnTo>
                    <a:pt x="52" y="206"/>
                  </a:lnTo>
                  <a:lnTo>
                    <a:pt x="44" y="206"/>
                  </a:lnTo>
                  <a:lnTo>
                    <a:pt x="41" y="221"/>
                  </a:lnTo>
                  <a:lnTo>
                    <a:pt x="38" y="232"/>
                  </a:lnTo>
                  <a:lnTo>
                    <a:pt x="33" y="242"/>
                  </a:lnTo>
                  <a:lnTo>
                    <a:pt x="28" y="242"/>
                  </a:lnTo>
                  <a:lnTo>
                    <a:pt x="28" y="256"/>
                  </a:lnTo>
                  <a:lnTo>
                    <a:pt x="9" y="268"/>
                  </a:lnTo>
                  <a:lnTo>
                    <a:pt x="4" y="288"/>
                  </a:lnTo>
                  <a:lnTo>
                    <a:pt x="20" y="297"/>
                  </a:lnTo>
                  <a:lnTo>
                    <a:pt x="0" y="296"/>
                  </a:lnTo>
                  <a:lnTo>
                    <a:pt x="15" y="319"/>
                  </a:lnTo>
                  <a:lnTo>
                    <a:pt x="49" y="321"/>
                  </a:lnTo>
                  <a:lnTo>
                    <a:pt x="102" y="319"/>
                  </a:lnTo>
                  <a:lnTo>
                    <a:pt x="99" y="305"/>
                  </a:lnTo>
                  <a:lnTo>
                    <a:pt x="129" y="321"/>
                  </a:lnTo>
                  <a:lnTo>
                    <a:pt x="123" y="296"/>
                  </a:lnTo>
                  <a:lnTo>
                    <a:pt x="141" y="316"/>
                  </a:lnTo>
                  <a:lnTo>
                    <a:pt x="157" y="327"/>
                  </a:lnTo>
                  <a:lnTo>
                    <a:pt x="181" y="321"/>
                  </a:lnTo>
                  <a:lnTo>
                    <a:pt x="199" y="308"/>
                  </a:lnTo>
                  <a:lnTo>
                    <a:pt x="213" y="321"/>
                  </a:lnTo>
                  <a:lnTo>
                    <a:pt x="229" y="316"/>
                  </a:lnTo>
                  <a:lnTo>
                    <a:pt x="229" y="300"/>
                  </a:lnTo>
                  <a:lnTo>
                    <a:pt x="242" y="308"/>
                  </a:lnTo>
                  <a:lnTo>
                    <a:pt x="271" y="313"/>
                  </a:lnTo>
                  <a:lnTo>
                    <a:pt x="258" y="296"/>
                  </a:lnTo>
                  <a:lnTo>
                    <a:pt x="284" y="300"/>
                  </a:lnTo>
                  <a:lnTo>
                    <a:pt x="318" y="296"/>
                  </a:lnTo>
                  <a:lnTo>
                    <a:pt x="332" y="284"/>
                  </a:lnTo>
                  <a:lnTo>
                    <a:pt x="346" y="268"/>
                  </a:lnTo>
                  <a:lnTo>
                    <a:pt x="334" y="268"/>
                  </a:lnTo>
                  <a:lnTo>
                    <a:pt x="332" y="264"/>
                  </a:lnTo>
                  <a:lnTo>
                    <a:pt x="334" y="250"/>
                  </a:lnTo>
                  <a:lnTo>
                    <a:pt x="322" y="242"/>
                  </a:lnTo>
                  <a:lnTo>
                    <a:pt x="310" y="234"/>
                  </a:lnTo>
                  <a:lnTo>
                    <a:pt x="318" y="216"/>
                  </a:lnTo>
                  <a:lnTo>
                    <a:pt x="302" y="213"/>
                  </a:lnTo>
                  <a:lnTo>
                    <a:pt x="292" y="198"/>
                  </a:lnTo>
                  <a:lnTo>
                    <a:pt x="295" y="184"/>
                  </a:lnTo>
                  <a:lnTo>
                    <a:pt x="284" y="174"/>
                  </a:lnTo>
                  <a:lnTo>
                    <a:pt x="298" y="158"/>
                  </a:lnTo>
                  <a:lnTo>
                    <a:pt x="287" y="139"/>
                  </a:lnTo>
                  <a:lnTo>
                    <a:pt x="287" y="115"/>
                  </a:lnTo>
                  <a:lnTo>
                    <a:pt x="279" y="102"/>
                  </a:lnTo>
                  <a:lnTo>
                    <a:pt x="284" y="88"/>
                  </a:lnTo>
                  <a:lnTo>
                    <a:pt x="279" y="52"/>
                  </a:lnTo>
                  <a:lnTo>
                    <a:pt x="271" y="31"/>
                  </a:lnTo>
                  <a:lnTo>
                    <a:pt x="266" y="18"/>
                  </a:lnTo>
                  <a:lnTo>
                    <a:pt x="236" y="10"/>
                  </a:lnTo>
                  <a:lnTo>
                    <a:pt x="247" y="2"/>
                  </a:lnTo>
                </a:path>
              </a:pathLst>
            </a:custGeom>
            <a:solidFill>
              <a:srgbClr val="802300"/>
            </a:solidFill>
            <a:ln w="12700" cap="rnd">
              <a:solidFill>
                <a:srgbClr val="000000"/>
              </a:solidFill>
              <a:round/>
              <a:headEnd type="none" w="sm" len="sm"/>
              <a:tailEnd type="none" w="sm" len="sm"/>
            </a:ln>
          </p:spPr>
          <p:txBody>
            <a:bodyPr/>
            <a:lstStyle/>
            <a:p>
              <a:endParaRPr lang="es-ES"/>
            </a:p>
          </p:txBody>
        </p:sp>
      </p:grpSp>
      <p:pic>
        <p:nvPicPr>
          <p:cNvPr id="87071" name="Picture 136"/>
          <p:cNvPicPr>
            <a:picLocks noChangeArrowheads="1"/>
          </p:cNvPicPr>
          <p:nvPr/>
        </p:nvPicPr>
        <p:blipFill>
          <a:blip r:embed="rId3" cstate="print"/>
          <a:srcRect/>
          <a:stretch>
            <a:fillRect/>
          </a:stretch>
        </p:blipFill>
        <p:spPr bwMode="auto">
          <a:xfrm>
            <a:off x="3468688" y="1387475"/>
            <a:ext cx="2627312" cy="1684338"/>
          </a:xfrm>
          <a:prstGeom prst="rect">
            <a:avLst/>
          </a:prstGeom>
          <a:noFill/>
          <a:ln w="9525">
            <a:noFill/>
            <a:miter lim="800000"/>
            <a:headEnd/>
            <a:tailEnd/>
          </a:ln>
        </p:spPr>
      </p:pic>
      <p:sp>
        <p:nvSpPr>
          <p:cNvPr id="87072" name="Text Box 137"/>
          <p:cNvSpPr txBox="1">
            <a:spLocks noChangeArrowheads="1"/>
          </p:cNvSpPr>
          <p:nvPr/>
        </p:nvSpPr>
        <p:spPr bwMode="auto">
          <a:xfrm>
            <a:off x="4395788" y="1719263"/>
            <a:ext cx="1114425" cy="396875"/>
          </a:xfrm>
          <a:prstGeom prst="rect">
            <a:avLst/>
          </a:prstGeom>
          <a:noFill/>
          <a:ln w="9525">
            <a:noFill/>
            <a:miter lim="800000"/>
            <a:headEnd/>
            <a:tailEnd/>
          </a:ln>
        </p:spPr>
        <p:txBody>
          <a:bodyPr wrap="none">
            <a:spAutoFit/>
          </a:bodyPr>
          <a:lstStyle/>
          <a:p>
            <a:pPr algn="ctr" eaLnBrk="0" hangingPunct="0"/>
            <a:r>
              <a:rPr lang="es-ES_tradnl" sz="2000" b="1" i="0"/>
              <a:t>Internet</a:t>
            </a:r>
            <a:endParaRPr lang="es-ES" sz="2000" b="1" i="0"/>
          </a:p>
        </p:txBody>
      </p:sp>
      <p:sp>
        <p:nvSpPr>
          <p:cNvPr id="87073" name="Rectangle 138"/>
          <p:cNvSpPr>
            <a:spLocks noChangeArrowheads="1"/>
          </p:cNvSpPr>
          <p:nvPr/>
        </p:nvSpPr>
        <p:spPr bwMode="auto">
          <a:xfrm>
            <a:off x="685800" y="115888"/>
            <a:ext cx="7772400" cy="1219200"/>
          </a:xfrm>
          <a:prstGeom prst="rect">
            <a:avLst/>
          </a:prstGeom>
          <a:noFill/>
          <a:ln w="9525">
            <a:noFill/>
            <a:miter lim="800000"/>
            <a:headEnd/>
            <a:tailEnd/>
          </a:ln>
        </p:spPr>
        <p:txBody>
          <a:bodyPr lIns="89241" tIns="44621" rIns="89241" bIns="44621" anchor="ctr"/>
          <a:lstStyle/>
          <a:p>
            <a:pPr algn="ctr" defTabSz="795338" eaLnBrk="0" hangingPunct="0"/>
            <a:r>
              <a:rPr lang="es-ES_tradnl" sz="4000" i="0">
                <a:solidFill>
                  <a:schemeClr val="tx2"/>
                </a:solidFill>
                <a:latin typeface="Times New Roman" pitchFamily="18" charset="0"/>
              </a:rPr>
              <a:t>Videoconferencia H.323</a:t>
            </a:r>
            <a:endParaRPr lang="es-ES" sz="4000" i="0">
              <a:solidFill>
                <a:schemeClr val="tx2"/>
              </a:solidFill>
              <a:latin typeface="Times New Roman" pitchFamily="18" charset="0"/>
            </a:endParaRPr>
          </a:p>
        </p:txBody>
      </p:sp>
      <p:sp>
        <p:nvSpPr>
          <p:cNvPr id="87074" name="Rectangle 139"/>
          <p:cNvSpPr>
            <a:spLocks noChangeArrowheads="1"/>
          </p:cNvSpPr>
          <p:nvPr/>
        </p:nvSpPr>
        <p:spPr bwMode="auto">
          <a:xfrm>
            <a:off x="6553200" y="1847850"/>
            <a:ext cx="665163" cy="301625"/>
          </a:xfrm>
          <a:prstGeom prst="rect">
            <a:avLst/>
          </a:prstGeom>
          <a:noFill/>
          <a:ln w="9525">
            <a:noFill/>
            <a:miter lim="800000"/>
            <a:headEnd/>
            <a:tailEnd/>
          </a:ln>
        </p:spPr>
        <p:txBody>
          <a:bodyPr wrap="none" lIns="91027" tIns="44621" rIns="91027" bIns="44621">
            <a:spAutoFit/>
          </a:bodyPr>
          <a:lstStyle/>
          <a:p>
            <a:pPr algn="ctr" defTabSz="788988" eaLnBrk="0" hangingPunct="0"/>
            <a:r>
              <a:rPr lang="es-ES" sz="1400" b="1" i="0"/>
              <a:t>ADSL</a:t>
            </a:r>
          </a:p>
        </p:txBody>
      </p:sp>
      <p:sp>
        <p:nvSpPr>
          <p:cNvPr id="87075" name="Rectangle 140"/>
          <p:cNvSpPr>
            <a:spLocks noChangeArrowheads="1"/>
          </p:cNvSpPr>
          <p:nvPr/>
        </p:nvSpPr>
        <p:spPr bwMode="auto">
          <a:xfrm>
            <a:off x="1676400" y="1847850"/>
            <a:ext cx="1039813" cy="301625"/>
          </a:xfrm>
          <a:prstGeom prst="rect">
            <a:avLst/>
          </a:prstGeom>
          <a:noFill/>
          <a:ln w="9525">
            <a:noFill/>
            <a:miter lim="800000"/>
            <a:headEnd/>
            <a:tailEnd/>
          </a:ln>
        </p:spPr>
        <p:txBody>
          <a:bodyPr wrap="none" lIns="91027" tIns="44621" rIns="91027" bIns="44621">
            <a:spAutoFit/>
          </a:bodyPr>
          <a:lstStyle/>
          <a:p>
            <a:pPr algn="ctr" defTabSz="788988" eaLnBrk="0" hangingPunct="0"/>
            <a:r>
              <a:rPr lang="es-ES" sz="1400" b="1" i="0"/>
              <a:t>10BASE-T</a:t>
            </a:r>
          </a:p>
        </p:txBody>
      </p:sp>
      <p:sp>
        <p:nvSpPr>
          <p:cNvPr id="87076" name="Arc 141"/>
          <p:cNvSpPr>
            <a:spLocks/>
          </p:cNvSpPr>
          <p:nvPr/>
        </p:nvSpPr>
        <p:spPr bwMode="auto">
          <a:xfrm rot="-2400000">
            <a:off x="3976688" y="1912938"/>
            <a:ext cx="1657350" cy="1219200"/>
          </a:xfrm>
          <a:custGeom>
            <a:avLst/>
            <a:gdLst>
              <a:gd name="T0" fmla="*/ 0 w 21600"/>
              <a:gd name="T1" fmla="*/ 0 h 21600"/>
              <a:gd name="T2" fmla="*/ 2147483647 w 21600"/>
              <a:gd name="T3" fmla="*/ 2147483647 h 21600"/>
              <a:gd name="T4" fmla="*/ 0 w 21600"/>
              <a:gd name="T5" fmla="*/ 214748364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5400">
            <a:solidFill>
              <a:schemeClr val="tx1"/>
            </a:solidFill>
            <a:prstDash val="dash"/>
            <a:round/>
            <a:headEnd type="triangle" w="med" len="med"/>
            <a:tailEnd type="triangle" w="med" len="med"/>
          </a:ln>
        </p:spPr>
        <p:txBody>
          <a:bodyPr wrap="none" anchor="ctr"/>
          <a:lstStyle/>
          <a:p>
            <a:endParaRPr lang="es-ES"/>
          </a:p>
        </p:txBody>
      </p:sp>
      <p:sp>
        <p:nvSpPr>
          <p:cNvPr id="87077" name="Line 142"/>
          <p:cNvSpPr>
            <a:spLocks noChangeShapeType="1"/>
          </p:cNvSpPr>
          <p:nvPr/>
        </p:nvSpPr>
        <p:spPr bwMode="auto">
          <a:xfrm flipH="1" flipV="1">
            <a:off x="4038600" y="2454275"/>
            <a:ext cx="0" cy="990600"/>
          </a:xfrm>
          <a:prstGeom prst="line">
            <a:avLst/>
          </a:prstGeom>
          <a:noFill/>
          <a:ln w="9525">
            <a:solidFill>
              <a:schemeClr val="tx1"/>
            </a:solidFill>
            <a:round/>
            <a:headEnd/>
            <a:tailEnd type="triangle" w="med" len="med"/>
          </a:ln>
        </p:spPr>
        <p:txBody>
          <a:bodyPr/>
          <a:lstStyle/>
          <a:p>
            <a:endParaRPr lang="es-ES"/>
          </a:p>
        </p:txBody>
      </p:sp>
      <p:sp>
        <p:nvSpPr>
          <p:cNvPr id="87078" name="Rectangle 143"/>
          <p:cNvSpPr>
            <a:spLocks noChangeArrowheads="1"/>
          </p:cNvSpPr>
          <p:nvPr/>
        </p:nvSpPr>
        <p:spPr bwMode="auto">
          <a:xfrm>
            <a:off x="3451225" y="3454400"/>
            <a:ext cx="1906588" cy="523875"/>
          </a:xfrm>
          <a:prstGeom prst="rect">
            <a:avLst/>
          </a:prstGeom>
          <a:noFill/>
          <a:ln w="9525">
            <a:solidFill>
              <a:schemeClr val="tx1"/>
            </a:solidFill>
            <a:miter lim="800000"/>
            <a:headEnd/>
            <a:tailEnd/>
          </a:ln>
        </p:spPr>
        <p:txBody>
          <a:bodyPr wrap="none" lIns="91027" tIns="44621" rIns="91027" bIns="44621">
            <a:spAutoFit/>
          </a:bodyPr>
          <a:lstStyle/>
          <a:p>
            <a:pPr algn="ctr" defTabSz="788988" eaLnBrk="0" hangingPunct="0"/>
            <a:r>
              <a:rPr lang="es-ES" sz="1400" b="1" i="0"/>
              <a:t>Flujo de audio-vídeo</a:t>
            </a:r>
          </a:p>
          <a:p>
            <a:pPr algn="ctr" defTabSz="788988" eaLnBrk="0" hangingPunct="0"/>
            <a:r>
              <a:rPr lang="es-ES" sz="1400" b="1" i="0"/>
              <a:t>14,4 - 512 Kb/s</a:t>
            </a:r>
          </a:p>
        </p:txBody>
      </p:sp>
      <p:sp>
        <p:nvSpPr>
          <p:cNvPr id="87079" name="Line 144"/>
          <p:cNvSpPr>
            <a:spLocks noChangeShapeType="1"/>
          </p:cNvSpPr>
          <p:nvPr/>
        </p:nvSpPr>
        <p:spPr bwMode="auto">
          <a:xfrm>
            <a:off x="2592388" y="2149475"/>
            <a:ext cx="608012" cy="457200"/>
          </a:xfrm>
          <a:prstGeom prst="line">
            <a:avLst/>
          </a:prstGeom>
          <a:noFill/>
          <a:ln w="25400">
            <a:solidFill>
              <a:schemeClr val="tx1"/>
            </a:solidFill>
            <a:round/>
            <a:headEnd type="none" w="sm" len="sm"/>
            <a:tailEnd type="stealth" w="med" len="lg"/>
          </a:ln>
        </p:spPr>
        <p:txBody>
          <a:bodyPr/>
          <a:lstStyle/>
          <a:p>
            <a:endParaRPr lang="es-ES"/>
          </a:p>
        </p:txBody>
      </p:sp>
      <p:sp>
        <p:nvSpPr>
          <p:cNvPr id="87080" name="Line 145"/>
          <p:cNvSpPr>
            <a:spLocks noChangeShapeType="1"/>
          </p:cNvSpPr>
          <p:nvPr/>
        </p:nvSpPr>
        <p:spPr bwMode="auto">
          <a:xfrm flipH="1">
            <a:off x="6324600" y="2149475"/>
            <a:ext cx="304800" cy="533400"/>
          </a:xfrm>
          <a:prstGeom prst="line">
            <a:avLst/>
          </a:prstGeom>
          <a:noFill/>
          <a:ln w="25400">
            <a:solidFill>
              <a:schemeClr val="tx1"/>
            </a:solidFill>
            <a:round/>
            <a:headEnd type="none" w="sm" len="sm"/>
            <a:tailEnd type="stealth" w="med" len="lg"/>
          </a:ln>
        </p:spPr>
        <p:txBody>
          <a:bodyPr/>
          <a:lstStyle/>
          <a:p>
            <a:endParaRPr lang="es-ES"/>
          </a:p>
        </p:txBody>
      </p:sp>
      <p:sp>
        <p:nvSpPr>
          <p:cNvPr id="87081" name="Rectangle 146"/>
          <p:cNvSpPr>
            <a:spLocks noChangeArrowheads="1"/>
          </p:cNvSpPr>
          <p:nvPr/>
        </p:nvSpPr>
        <p:spPr bwMode="auto">
          <a:xfrm>
            <a:off x="7535863" y="2992438"/>
            <a:ext cx="1284287" cy="939800"/>
          </a:xfrm>
          <a:prstGeom prst="rect">
            <a:avLst/>
          </a:prstGeom>
          <a:noFill/>
          <a:ln w="9525">
            <a:noFill/>
            <a:miter lim="800000"/>
            <a:headEnd/>
            <a:tailEnd/>
          </a:ln>
        </p:spPr>
        <p:txBody>
          <a:bodyPr lIns="91027" tIns="44621" rIns="91027" bIns="44621">
            <a:spAutoFit/>
          </a:bodyPr>
          <a:lstStyle/>
          <a:p>
            <a:pPr algn="ctr" defTabSz="788988" eaLnBrk="0" hangingPunct="0"/>
            <a:r>
              <a:rPr lang="es-ES" sz="1400" b="1" i="0"/>
              <a:t>Microsoft</a:t>
            </a:r>
          </a:p>
          <a:p>
            <a:pPr algn="ctr" defTabSz="788988" eaLnBrk="0" hangingPunct="0"/>
            <a:r>
              <a:rPr lang="es-ES" sz="1400" b="1" i="0"/>
              <a:t>Netmeeting,</a:t>
            </a:r>
          </a:p>
          <a:p>
            <a:pPr algn="ctr" defTabSz="788988" eaLnBrk="0" hangingPunct="0"/>
            <a:r>
              <a:rPr lang="es-ES" sz="1400" b="1" i="0"/>
              <a:t>Polycom ViaVideo</a:t>
            </a:r>
          </a:p>
        </p:txBody>
      </p:sp>
      <p:sp>
        <p:nvSpPr>
          <p:cNvPr id="87082" name="Rectangle 148"/>
          <p:cNvSpPr>
            <a:spLocks noChangeArrowheads="1"/>
          </p:cNvSpPr>
          <p:nvPr/>
        </p:nvSpPr>
        <p:spPr bwMode="auto">
          <a:xfrm>
            <a:off x="1201738" y="5354638"/>
            <a:ext cx="2347912" cy="301625"/>
          </a:xfrm>
          <a:prstGeom prst="rect">
            <a:avLst/>
          </a:prstGeom>
          <a:noFill/>
          <a:ln w="9525">
            <a:noFill/>
            <a:miter lim="800000"/>
            <a:headEnd/>
            <a:tailEnd/>
          </a:ln>
        </p:spPr>
        <p:txBody>
          <a:bodyPr wrap="none" lIns="91027" tIns="44621" rIns="91027" bIns="44621">
            <a:spAutoFit/>
          </a:bodyPr>
          <a:lstStyle/>
          <a:p>
            <a:pPr algn="ctr" defTabSz="788988" eaLnBrk="0" hangingPunct="0"/>
            <a:r>
              <a:rPr lang="es-ES" sz="1400" b="1" i="0"/>
              <a:t>Dirección IP: 147.156.1.20</a:t>
            </a:r>
          </a:p>
        </p:txBody>
      </p:sp>
      <p:sp>
        <p:nvSpPr>
          <p:cNvPr id="87083" name="Rectangle 149"/>
          <p:cNvSpPr>
            <a:spLocks noChangeArrowheads="1"/>
          </p:cNvSpPr>
          <p:nvPr/>
        </p:nvSpPr>
        <p:spPr bwMode="auto">
          <a:xfrm>
            <a:off x="5435600" y="5499100"/>
            <a:ext cx="2446338" cy="301625"/>
          </a:xfrm>
          <a:prstGeom prst="rect">
            <a:avLst/>
          </a:prstGeom>
          <a:noFill/>
          <a:ln w="9525">
            <a:noFill/>
            <a:miter lim="800000"/>
            <a:headEnd/>
            <a:tailEnd/>
          </a:ln>
        </p:spPr>
        <p:txBody>
          <a:bodyPr wrap="none" lIns="91027" tIns="44621" rIns="91027" bIns="44621">
            <a:spAutoFit/>
          </a:bodyPr>
          <a:lstStyle/>
          <a:p>
            <a:pPr algn="ctr" defTabSz="788988" eaLnBrk="0" hangingPunct="0"/>
            <a:r>
              <a:rPr lang="es-ES" sz="1400" b="1" i="0"/>
              <a:t>Dirección IP: 172.68.135.22</a:t>
            </a:r>
          </a:p>
        </p:txBody>
      </p:sp>
      <p:sp>
        <p:nvSpPr>
          <p:cNvPr id="87084" name="Rectangle 150"/>
          <p:cNvSpPr>
            <a:spLocks noChangeArrowheads="1"/>
          </p:cNvSpPr>
          <p:nvPr/>
        </p:nvSpPr>
        <p:spPr bwMode="auto">
          <a:xfrm>
            <a:off x="7596188" y="1757363"/>
            <a:ext cx="1117600" cy="514350"/>
          </a:xfrm>
          <a:prstGeom prst="rect">
            <a:avLst/>
          </a:prstGeom>
          <a:noFill/>
          <a:ln w="9525">
            <a:noFill/>
            <a:miter lim="800000"/>
            <a:headEnd/>
            <a:tailEnd/>
          </a:ln>
        </p:spPr>
        <p:txBody>
          <a:bodyPr wrap="none" lIns="91027" tIns="44621" rIns="91027" bIns="44621">
            <a:spAutoFit/>
          </a:bodyPr>
          <a:lstStyle/>
          <a:p>
            <a:pPr algn="ctr" defTabSz="788988" eaLnBrk="0" hangingPunct="0"/>
            <a:r>
              <a:rPr lang="es-ES" sz="1400" b="1" i="0"/>
              <a:t>Sistema de</a:t>
            </a:r>
          </a:p>
          <a:p>
            <a:pPr algn="ctr" defTabSz="788988" eaLnBrk="0" hangingPunct="0"/>
            <a:r>
              <a:rPr lang="es-ES" sz="1400" b="1" i="0"/>
              <a:t>sobremesa</a:t>
            </a:r>
          </a:p>
        </p:txBody>
      </p:sp>
      <p:sp>
        <p:nvSpPr>
          <p:cNvPr id="87085" name="Line 151"/>
          <p:cNvSpPr>
            <a:spLocks noChangeShapeType="1"/>
          </p:cNvSpPr>
          <p:nvPr/>
        </p:nvSpPr>
        <p:spPr bwMode="auto">
          <a:xfrm flipH="1">
            <a:off x="7307263" y="2271713"/>
            <a:ext cx="288925" cy="720725"/>
          </a:xfrm>
          <a:prstGeom prst="line">
            <a:avLst/>
          </a:prstGeom>
          <a:noFill/>
          <a:ln w="9525">
            <a:solidFill>
              <a:schemeClr val="tx1"/>
            </a:solidFill>
            <a:round/>
            <a:headEnd/>
            <a:tailEnd type="triangle" w="med" len="med"/>
          </a:ln>
        </p:spPr>
        <p:txBody>
          <a:bodyPr/>
          <a:lstStyle/>
          <a:p>
            <a:endParaRPr lang="es-ES"/>
          </a:p>
        </p:txBody>
      </p:sp>
      <p:grpSp>
        <p:nvGrpSpPr>
          <p:cNvPr id="87086" name="Group 152"/>
          <p:cNvGrpSpPr>
            <a:grpSpLocks/>
          </p:cNvGrpSpPr>
          <p:nvPr/>
        </p:nvGrpSpPr>
        <p:grpSpPr bwMode="auto">
          <a:xfrm>
            <a:off x="2046288" y="2847975"/>
            <a:ext cx="844550" cy="927100"/>
            <a:chOff x="1215" y="1988"/>
            <a:chExt cx="473" cy="520"/>
          </a:xfrm>
        </p:grpSpPr>
        <p:grpSp>
          <p:nvGrpSpPr>
            <p:cNvPr id="87445" name="Group 153"/>
            <p:cNvGrpSpPr>
              <a:grpSpLocks/>
            </p:cNvGrpSpPr>
            <p:nvPr/>
          </p:nvGrpSpPr>
          <p:grpSpPr bwMode="auto">
            <a:xfrm>
              <a:off x="1215" y="2122"/>
              <a:ext cx="473" cy="386"/>
              <a:chOff x="1215" y="2122"/>
              <a:chExt cx="473" cy="386"/>
            </a:xfrm>
          </p:grpSpPr>
          <p:sp>
            <p:nvSpPr>
              <p:cNvPr id="87455" name="Freeform 154"/>
              <p:cNvSpPr>
                <a:spLocks/>
              </p:cNvSpPr>
              <p:nvPr/>
            </p:nvSpPr>
            <p:spPr bwMode="auto">
              <a:xfrm>
                <a:off x="1217" y="2461"/>
                <a:ext cx="471" cy="45"/>
              </a:xfrm>
              <a:custGeom>
                <a:avLst/>
                <a:gdLst>
                  <a:gd name="T0" fmla="*/ 0 w 471"/>
                  <a:gd name="T1" fmla="*/ 44 h 45"/>
                  <a:gd name="T2" fmla="*/ 48 w 471"/>
                  <a:gd name="T3" fmla="*/ 0 h 45"/>
                  <a:gd name="T4" fmla="*/ 470 w 471"/>
                  <a:gd name="T5" fmla="*/ 0 h 45"/>
                  <a:gd name="T6" fmla="*/ 423 w 471"/>
                  <a:gd name="T7" fmla="*/ 44 h 45"/>
                  <a:gd name="T8" fmla="*/ 0 w 471"/>
                  <a:gd name="T9" fmla="*/ 44 h 45"/>
                  <a:gd name="T10" fmla="*/ 0 60000 65536"/>
                  <a:gd name="T11" fmla="*/ 0 60000 65536"/>
                  <a:gd name="T12" fmla="*/ 0 60000 65536"/>
                  <a:gd name="T13" fmla="*/ 0 60000 65536"/>
                  <a:gd name="T14" fmla="*/ 0 60000 65536"/>
                  <a:gd name="T15" fmla="*/ 0 w 471"/>
                  <a:gd name="T16" fmla="*/ 0 h 45"/>
                  <a:gd name="T17" fmla="*/ 471 w 471"/>
                  <a:gd name="T18" fmla="*/ 45 h 45"/>
                </a:gdLst>
                <a:ahLst/>
                <a:cxnLst>
                  <a:cxn ang="T10">
                    <a:pos x="T0" y="T1"/>
                  </a:cxn>
                  <a:cxn ang="T11">
                    <a:pos x="T2" y="T3"/>
                  </a:cxn>
                  <a:cxn ang="T12">
                    <a:pos x="T4" y="T5"/>
                  </a:cxn>
                  <a:cxn ang="T13">
                    <a:pos x="T6" y="T7"/>
                  </a:cxn>
                  <a:cxn ang="T14">
                    <a:pos x="T8" y="T9"/>
                  </a:cxn>
                </a:cxnLst>
                <a:rect l="T15" t="T16" r="T17" b="T18"/>
                <a:pathLst>
                  <a:path w="471" h="45">
                    <a:moveTo>
                      <a:pt x="0" y="44"/>
                    </a:moveTo>
                    <a:lnTo>
                      <a:pt x="48" y="0"/>
                    </a:lnTo>
                    <a:lnTo>
                      <a:pt x="470" y="0"/>
                    </a:lnTo>
                    <a:lnTo>
                      <a:pt x="423" y="44"/>
                    </a:lnTo>
                    <a:lnTo>
                      <a:pt x="0" y="44"/>
                    </a:lnTo>
                  </a:path>
                </a:pathLst>
              </a:custGeom>
              <a:solidFill>
                <a:srgbClr val="000000"/>
              </a:solidFill>
              <a:ln w="9525" cap="rnd">
                <a:noFill/>
                <a:round/>
                <a:headEnd type="none" w="sm" len="sm"/>
                <a:tailEnd type="none" w="sm" len="sm"/>
              </a:ln>
            </p:spPr>
            <p:txBody>
              <a:bodyPr/>
              <a:lstStyle/>
              <a:p>
                <a:endParaRPr lang="es-ES"/>
              </a:p>
            </p:txBody>
          </p:sp>
          <p:sp>
            <p:nvSpPr>
              <p:cNvPr id="87456" name="Freeform 155"/>
              <p:cNvSpPr>
                <a:spLocks/>
              </p:cNvSpPr>
              <p:nvPr/>
            </p:nvSpPr>
            <p:spPr bwMode="auto">
              <a:xfrm>
                <a:off x="1215" y="2460"/>
                <a:ext cx="473" cy="48"/>
              </a:xfrm>
              <a:custGeom>
                <a:avLst/>
                <a:gdLst>
                  <a:gd name="T0" fmla="*/ 0 w 473"/>
                  <a:gd name="T1" fmla="*/ 47 h 48"/>
                  <a:gd name="T2" fmla="*/ 49 w 473"/>
                  <a:gd name="T3" fmla="*/ 0 h 48"/>
                  <a:gd name="T4" fmla="*/ 472 w 473"/>
                  <a:gd name="T5" fmla="*/ 0 h 48"/>
                  <a:gd name="T6" fmla="*/ 424 w 473"/>
                  <a:gd name="T7" fmla="*/ 47 h 48"/>
                  <a:gd name="T8" fmla="*/ 0 w 473"/>
                  <a:gd name="T9" fmla="*/ 47 h 48"/>
                  <a:gd name="T10" fmla="*/ 0 60000 65536"/>
                  <a:gd name="T11" fmla="*/ 0 60000 65536"/>
                  <a:gd name="T12" fmla="*/ 0 60000 65536"/>
                  <a:gd name="T13" fmla="*/ 0 60000 65536"/>
                  <a:gd name="T14" fmla="*/ 0 60000 65536"/>
                  <a:gd name="T15" fmla="*/ 0 w 473"/>
                  <a:gd name="T16" fmla="*/ 0 h 48"/>
                  <a:gd name="T17" fmla="*/ 473 w 473"/>
                  <a:gd name="T18" fmla="*/ 48 h 48"/>
                </a:gdLst>
                <a:ahLst/>
                <a:cxnLst>
                  <a:cxn ang="T10">
                    <a:pos x="T0" y="T1"/>
                  </a:cxn>
                  <a:cxn ang="T11">
                    <a:pos x="T2" y="T3"/>
                  </a:cxn>
                  <a:cxn ang="T12">
                    <a:pos x="T4" y="T5"/>
                  </a:cxn>
                  <a:cxn ang="T13">
                    <a:pos x="T6" y="T7"/>
                  </a:cxn>
                  <a:cxn ang="T14">
                    <a:pos x="T8" y="T9"/>
                  </a:cxn>
                </a:cxnLst>
                <a:rect l="T15" t="T16" r="T17" b="T18"/>
                <a:pathLst>
                  <a:path w="473" h="48">
                    <a:moveTo>
                      <a:pt x="0" y="47"/>
                    </a:moveTo>
                    <a:lnTo>
                      <a:pt x="49" y="0"/>
                    </a:lnTo>
                    <a:lnTo>
                      <a:pt x="472" y="0"/>
                    </a:lnTo>
                    <a:lnTo>
                      <a:pt x="424" y="47"/>
                    </a:lnTo>
                    <a:lnTo>
                      <a:pt x="0" y="47"/>
                    </a:lnTo>
                  </a:path>
                </a:pathLst>
              </a:custGeom>
              <a:noFill/>
              <a:ln w="12700" cap="rnd">
                <a:solidFill>
                  <a:srgbClr val="000000"/>
                </a:solidFill>
                <a:round/>
                <a:headEnd type="none" w="sm" len="sm"/>
                <a:tailEnd type="none" w="sm" len="sm"/>
              </a:ln>
            </p:spPr>
            <p:txBody>
              <a:bodyPr/>
              <a:lstStyle/>
              <a:p>
                <a:endParaRPr lang="es-ES"/>
              </a:p>
            </p:txBody>
          </p:sp>
          <p:sp>
            <p:nvSpPr>
              <p:cNvPr id="87457" name="Freeform 156"/>
              <p:cNvSpPr>
                <a:spLocks/>
              </p:cNvSpPr>
              <p:nvPr/>
            </p:nvSpPr>
            <p:spPr bwMode="auto">
              <a:xfrm>
                <a:off x="1216" y="2122"/>
                <a:ext cx="469" cy="44"/>
              </a:xfrm>
              <a:custGeom>
                <a:avLst/>
                <a:gdLst>
                  <a:gd name="T0" fmla="*/ 0 w 469"/>
                  <a:gd name="T1" fmla="*/ 43 h 44"/>
                  <a:gd name="T2" fmla="*/ 45 w 469"/>
                  <a:gd name="T3" fmla="*/ 0 h 44"/>
                  <a:gd name="T4" fmla="*/ 468 w 469"/>
                  <a:gd name="T5" fmla="*/ 0 h 44"/>
                  <a:gd name="T6" fmla="*/ 421 w 469"/>
                  <a:gd name="T7" fmla="*/ 43 h 44"/>
                  <a:gd name="T8" fmla="*/ 0 w 469"/>
                  <a:gd name="T9" fmla="*/ 43 h 44"/>
                  <a:gd name="T10" fmla="*/ 0 60000 65536"/>
                  <a:gd name="T11" fmla="*/ 0 60000 65536"/>
                  <a:gd name="T12" fmla="*/ 0 60000 65536"/>
                  <a:gd name="T13" fmla="*/ 0 60000 65536"/>
                  <a:gd name="T14" fmla="*/ 0 60000 65536"/>
                  <a:gd name="T15" fmla="*/ 0 w 469"/>
                  <a:gd name="T16" fmla="*/ 0 h 44"/>
                  <a:gd name="T17" fmla="*/ 469 w 469"/>
                  <a:gd name="T18" fmla="*/ 44 h 44"/>
                </a:gdLst>
                <a:ahLst/>
                <a:cxnLst>
                  <a:cxn ang="T10">
                    <a:pos x="T0" y="T1"/>
                  </a:cxn>
                  <a:cxn ang="T11">
                    <a:pos x="T2" y="T3"/>
                  </a:cxn>
                  <a:cxn ang="T12">
                    <a:pos x="T4" y="T5"/>
                  </a:cxn>
                  <a:cxn ang="T13">
                    <a:pos x="T6" y="T7"/>
                  </a:cxn>
                  <a:cxn ang="T14">
                    <a:pos x="T8" y="T9"/>
                  </a:cxn>
                </a:cxnLst>
                <a:rect l="T15" t="T16" r="T17" b="T18"/>
                <a:pathLst>
                  <a:path w="469" h="44">
                    <a:moveTo>
                      <a:pt x="0" y="43"/>
                    </a:moveTo>
                    <a:lnTo>
                      <a:pt x="45" y="0"/>
                    </a:lnTo>
                    <a:lnTo>
                      <a:pt x="468" y="0"/>
                    </a:lnTo>
                    <a:lnTo>
                      <a:pt x="421" y="43"/>
                    </a:lnTo>
                    <a:lnTo>
                      <a:pt x="0" y="43"/>
                    </a:lnTo>
                  </a:path>
                </a:pathLst>
              </a:custGeom>
              <a:solidFill>
                <a:srgbClr val="C9C9B6"/>
              </a:solidFill>
              <a:ln w="12700" cap="rnd">
                <a:solidFill>
                  <a:srgbClr val="494936"/>
                </a:solidFill>
                <a:round/>
                <a:headEnd type="none" w="sm" len="sm"/>
                <a:tailEnd type="none" w="sm" len="sm"/>
              </a:ln>
            </p:spPr>
            <p:txBody>
              <a:bodyPr/>
              <a:lstStyle/>
              <a:p>
                <a:endParaRPr lang="es-ES"/>
              </a:p>
            </p:txBody>
          </p:sp>
          <p:sp>
            <p:nvSpPr>
              <p:cNvPr id="87458" name="Rectangle 157"/>
              <p:cNvSpPr>
                <a:spLocks noChangeArrowheads="1"/>
              </p:cNvSpPr>
              <p:nvPr/>
            </p:nvSpPr>
            <p:spPr bwMode="auto">
              <a:xfrm>
                <a:off x="1219" y="2169"/>
                <a:ext cx="414" cy="325"/>
              </a:xfrm>
              <a:prstGeom prst="rect">
                <a:avLst/>
              </a:prstGeom>
              <a:solidFill>
                <a:srgbClr val="B7B79D"/>
              </a:solidFill>
              <a:ln w="12700">
                <a:solidFill>
                  <a:srgbClr val="494936"/>
                </a:solidFill>
                <a:miter lim="800000"/>
                <a:headEnd/>
                <a:tailEnd/>
              </a:ln>
            </p:spPr>
            <p:txBody>
              <a:bodyPr wrap="none" anchor="ctr"/>
              <a:lstStyle/>
              <a:p>
                <a:pPr eaLnBrk="0" hangingPunct="0"/>
                <a:endParaRPr lang="es-ES"/>
              </a:p>
            </p:txBody>
          </p:sp>
          <p:sp>
            <p:nvSpPr>
              <p:cNvPr id="87459" name="Rectangle 158"/>
              <p:cNvSpPr>
                <a:spLocks noChangeArrowheads="1"/>
              </p:cNvSpPr>
              <p:nvPr/>
            </p:nvSpPr>
            <p:spPr bwMode="auto">
              <a:xfrm>
                <a:off x="1255" y="2212"/>
                <a:ext cx="342" cy="249"/>
              </a:xfrm>
              <a:prstGeom prst="rect">
                <a:avLst/>
              </a:prstGeom>
              <a:gradFill rotWithShape="0">
                <a:gsLst>
                  <a:gs pos="0">
                    <a:srgbClr val="4CADC6"/>
                  </a:gs>
                  <a:gs pos="100000">
                    <a:srgbClr val="008AAE"/>
                  </a:gs>
                </a:gsLst>
                <a:lin ang="2700000" scaled="1"/>
              </a:gradFill>
              <a:ln w="12700">
                <a:solidFill>
                  <a:srgbClr val="494936"/>
                </a:solidFill>
                <a:miter lim="800000"/>
                <a:headEnd/>
                <a:tailEnd/>
              </a:ln>
            </p:spPr>
            <p:txBody>
              <a:bodyPr wrap="none" anchor="ctr"/>
              <a:lstStyle/>
              <a:p>
                <a:pPr eaLnBrk="0" hangingPunct="0"/>
                <a:endParaRPr lang="es-ES"/>
              </a:p>
            </p:txBody>
          </p:sp>
          <p:sp>
            <p:nvSpPr>
              <p:cNvPr id="87460" name="Freeform 159"/>
              <p:cNvSpPr>
                <a:spLocks/>
              </p:cNvSpPr>
              <p:nvPr/>
            </p:nvSpPr>
            <p:spPr bwMode="auto">
              <a:xfrm>
                <a:off x="1638" y="2122"/>
                <a:ext cx="47" cy="377"/>
              </a:xfrm>
              <a:custGeom>
                <a:avLst/>
                <a:gdLst>
                  <a:gd name="T0" fmla="*/ 0 w 47"/>
                  <a:gd name="T1" fmla="*/ 376 h 377"/>
                  <a:gd name="T2" fmla="*/ 46 w 47"/>
                  <a:gd name="T3" fmla="*/ 328 h 377"/>
                  <a:gd name="T4" fmla="*/ 46 w 47"/>
                  <a:gd name="T5" fmla="*/ 0 h 377"/>
                  <a:gd name="T6" fmla="*/ 0 w 47"/>
                  <a:gd name="T7" fmla="*/ 42 h 377"/>
                  <a:gd name="T8" fmla="*/ 0 w 47"/>
                  <a:gd name="T9" fmla="*/ 376 h 377"/>
                  <a:gd name="T10" fmla="*/ 0 60000 65536"/>
                  <a:gd name="T11" fmla="*/ 0 60000 65536"/>
                  <a:gd name="T12" fmla="*/ 0 60000 65536"/>
                  <a:gd name="T13" fmla="*/ 0 60000 65536"/>
                  <a:gd name="T14" fmla="*/ 0 60000 65536"/>
                  <a:gd name="T15" fmla="*/ 0 w 47"/>
                  <a:gd name="T16" fmla="*/ 0 h 377"/>
                  <a:gd name="T17" fmla="*/ 47 w 47"/>
                  <a:gd name="T18" fmla="*/ 377 h 377"/>
                </a:gdLst>
                <a:ahLst/>
                <a:cxnLst>
                  <a:cxn ang="T10">
                    <a:pos x="T0" y="T1"/>
                  </a:cxn>
                  <a:cxn ang="T11">
                    <a:pos x="T2" y="T3"/>
                  </a:cxn>
                  <a:cxn ang="T12">
                    <a:pos x="T4" y="T5"/>
                  </a:cxn>
                  <a:cxn ang="T13">
                    <a:pos x="T6" y="T7"/>
                  </a:cxn>
                  <a:cxn ang="T14">
                    <a:pos x="T8" y="T9"/>
                  </a:cxn>
                </a:cxnLst>
                <a:rect l="T15" t="T16" r="T17" b="T18"/>
                <a:pathLst>
                  <a:path w="47" h="377">
                    <a:moveTo>
                      <a:pt x="0" y="376"/>
                    </a:moveTo>
                    <a:lnTo>
                      <a:pt x="46" y="328"/>
                    </a:lnTo>
                    <a:lnTo>
                      <a:pt x="46" y="0"/>
                    </a:lnTo>
                    <a:lnTo>
                      <a:pt x="0" y="42"/>
                    </a:lnTo>
                    <a:lnTo>
                      <a:pt x="0" y="376"/>
                    </a:lnTo>
                  </a:path>
                </a:pathLst>
              </a:custGeom>
              <a:solidFill>
                <a:srgbClr val="7A7A5A"/>
              </a:solidFill>
              <a:ln w="12700" cap="rnd">
                <a:solidFill>
                  <a:srgbClr val="494936"/>
                </a:solidFill>
                <a:round/>
                <a:headEnd type="none" w="sm" len="sm"/>
                <a:tailEnd type="none" w="sm" len="sm"/>
              </a:ln>
            </p:spPr>
            <p:txBody>
              <a:bodyPr/>
              <a:lstStyle/>
              <a:p>
                <a:endParaRPr lang="es-ES"/>
              </a:p>
            </p:txBody>
          </p:sp>
        </p:grpSp>
        <p:grpSp>
          <p:nvGrpSpPr>
            <p:cNvPr id="87446" name="Group 160"/>
            <p:cNvGrpSpPr>
              <a:grpSpLocks/>
            </p:cNvGrpSpPr>
            <p:nvPr/>
          </p:nvGrpSpPr>
          <p:grpSpPr bwMode="auto">
            <a:xfrm>
              <a:off x="1365" y="1988"/>
              <a:ext cx="170" cy="164"/>
              <a:chOff x="1365" y="1988"/>
              <a:chExt cx="170" cy="164"/>
            </a:xfrm>
          </p:grpSpPr>
          <p:sp>
            <p:nvSpPr>
              <p:cNvPr id="87447" name="Freeform 161"/>
              <p:cNvSpPr>
                <a:spLocks/>
              </p:cNvSpPr>
              <p:nvPr/>
            </p:nvSpPr>
            <p:spPr bwMode="auto">
              <a:xfrm>
                <a:off x="1375" y="1988"/>
                <a:ext cx="160" cy="27"/>
              </a:xfrm>
              <a:custGeom>
                <a:avLst/>
                <a:gdLst>
                  <a:gd name="T0" fmla="*/ 159 w 160"/>
                  <a:gd name="T1" fmla="*/ 0 h 27"/>
                  <a:gd name="T2" fmla="*/ 85 w 160"/>
                  <a:gd name="T3" fmla="*/ 26 h 27"/>
                  <a:gd name="T4" fmla="*/ 0 w 160"/>
                  <a:gd name="T5" fmla="*/ 26 h 27"/>
                  <a:gd name="T6" fmla="*/ 78 w 160"/>
                  <a:gd name="T7" fmla="*/ 0 h 27"/>
                  <a:gd name="T8" fmla="*/ 159 w 160"/>
                  <a:gd name="T9" fmla="*/ 0 h 27"/>
                  <a:gd name="T10" fmla="*/ 0 60000 65536"/>
                  <a:gd name="T11" fmla="*/ 0 60000 65536"/>
                  <a:gd name="T12" fmla="*/ 0 60000 65536"/>
                  <a:gd name="T13" fmla="*/ 0 60000 65536"/>
                  <a:gd name="T14" fmla="*/ 0 60000 65536"/>
                  <a:gd name="T15" fmla="*/ 0 w 160"/>
                  <a:gd name="T16" fmla="*/ 0 h 27"/>
                  <a:gd name="T17" fmla="*/ 160 w 160"/>
                  <a:gd name="T18" fmla="*/ 27 h 27"/>
                </a:gdLst>
                <a:ahLst/>
                <a:cxnLst>
                  <a:cxn ang="T10">
                    <a:pos x="T0" y="T1"/>
                  </a:cxn>
                  <a:cxn ang="T11">
                    <a:pos x="T2" y="T3"/>
                  </a:cxn>
                  <a:cxn ang="T12">
                    <a:pos x="T4" y="T5"/>
                  </a:cxn>
                  <a:cxn ang="T13">
                    <a:pos x="T6" y="T7"/>
                  </a:cxn>
                  <a:cxn ang="T14">
                    <a:pos x="T8" y="T9"/>
                  </a:cxn>
                </a:cxnLst>
                <a:rect l="T15" t="T16" r="T17" b="T18"/>
                <a:pathLst>
                  <a:path w="160" h="27">
                    <a:moveTo>
                      <a:pt x="159" y="0"/>
                    </a:moveTo>
                    <a:lnTo>
                      <a:pt x="85" y="26"/>
                    </a:lnTo>
                    <a:lnTo>
                      <a:pt x="0" y="26"/>
                    </a:lnTo>
                    <a:lnTo>
                      <a:pt x="78" y="0"/>
                    </a:lnTo>
                    <a:lnTo>
                      <a:pt x="159" y="0"/>
                    </a:lnTo>
                  </a:path>
                </a:pathLst>
              </a:custGeom>
              <a:solidFill>
                <a:srgbClr val="CECECE"/>
              </a:solidFill>
              <a:ln w="12700" cap="rnd">
                <a:solidFill>
                  <a:schemeClr val="tx1"/>
                </a:solidFill>
                <a:round/>
                <a:headEnd type="none" w="sm" len="sm"/>
                <a:tailEnd type="none" w="sm" len="sm"/>
              </a:ln>
            </p:spPr>
            <p:txBody>
              <a:bodyPr/>
              <a:lstStyle/>
              <a:p>
                <a:endParaRPr lang="es-ES"/>
              </a:p>
            </p:txBody>
          </p:sp>
          <p:sp>
            <p:nvSpPr>
              <p:cNvPr id="87448" name="Rectangle 162"/>
              <p:cNvSpPr>
                <a:spLocks noChangeArrowheads="1"/>
              </p:cNvSpPr>
              <p:nvPr/>
            </p:nvSpPr>
            <p:spPr bwMode="auto">
              <a:xfrm>
                <a:off x="1389" y="2130"/>
                <a:ext cx="81" cy="18"/>
              </a:xfrm>
              <a:prstGeom prst="rect">
                <a:avLst/>
              </a:prstGeom>
              <a:solidFill>
                <a:srgbClr val="676767"/>
              </a:solidFill>
              <a:ln w="12700">
                <a:solidFill>
                  <a:schemeClr val="tx1"/>
                </a:solidFill>
                <a:miter lim="800000"/>
                <a:headEnd/>
                <a:tailEnd/>
              </a:ln>
            </p:spPr>
            <p:txBody>
              <a:bodyPr wrap="none" anchor="ctr"/>
              <a:lstStyle/>
              <a:p>
                <a:pPr eaLnBrk="0" hangingPunct="0"/>
                <a:endParaRPr lang="es-ES"/>
              </a:p>
            </p:txBody>
          </p:sp>
          <p:sp>
            <p:nvSpPr>
              <p:cNvPr id="87449" name="Freeform 163"/>
              <p:cNvSpPr>
                <a:spLocks/>
              </p:cNvSpPr>
              <p:nvPr/>
            </p:nvSpPr>
            <p:spPr bwMode="auto">
              <a:xfrm>
                <a:off x="1461" y="1988"/>
                <a:ext cx="74" cy="164"/>
              </a:xfrm>
              <a:custGeom>
                <a:avLst/>
                <a:gdLst>
                  <a:gd name="T0" fmla="*/ 0 w 74"/>
                  <a:gd name="T1" fmla="*/ 25 h 164"/>
                  <a:gd name="T2" fmla="*/ 0 w 74"/>
                  <a:gd name="T3" fmla="*/ 140 h 164"/>
                  <a:gd name="T4" fmla="*/ 13 w 74"/>
                  <a:gd name="T5" fmla="*/ 138 h 164"/>
                  <a:gd name="T6" fmla="*/ 13 w 74"/>
                  <a:gd name="T7" fmla="*/ 163 h 164"/>
                  <a:gd name="T8" fmla="*/ 73 w 74"/>
                  <a:gd name="T9" fmla="*/ 124 h 164"/>
                  <a:gd name="T10" fmla="*/ 73 w 74"/>
                  <a:gd name="T11" fmla="*/ 0 h 164"/>
                  <a:gd name="T12" fmla="*/ 0 w 74"/>
                  <a:gd name="T13" fmla="*/ 25 h 164"/>
                  <a:gd name="T14" fmla="*/ 0 60000 65536"/>
                  <a:gd name="T15" fmla="*/ 0 60000 65536"/>
                  <a:gd name="T16" fmla="*/ 0 60000 65536"/>
                  <a:gd name="T17" fmla="*/ 0 60000 65536"/>
                  <a:gd name="T18" fmla="*/ 0 60000 65536"/>
                  <a:gd name="T19" fmla="*/ 0 60000 65536"/>
                  <a:gd name="T20" fmla="*/ 0 60000 65536"/>
                  <a:gd name="T21" fmla="*/ 0 w 74"/>
                  <a:gd name="T22" fmla="*/ 0 h 164"/>
                  <a:gd name="T23" fmla="*/ 74 w 74"/>
                  <a:gd name="T24" fmla="*/ 164 h 1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4" h="164">
                    <a:moveTo>
                      <a:pt x="0" y="25"/>
                    </a:moveTo>
                    <a:lnTo>
                      <a:pt x="0" y="140"/>
                    </a:lnTo>
                    <a:lnTo>
                      <a:pt x="13" y="138"/>
                    </a:lnTo>
                    <a:lnTo>
                      <a:pt x="13" y="163"/>
                    </a:lnTo>
                    <a:lnTo>
                      <a:pt x="73" y="124"/>
                    </a:lnTo>
                    <a:lnTo>
                      <a:pt x="73" y="0"/>
                    </a:lnTo>
                    <a:lnTo>
                      <a:pt x="0" y="25"/>
                    </a:lnTo>
                  </a:path>
                </a:pathLst>
              </a:custGeom>
              <a:solidFill>
                <a:srgbClr val="919191"/>
              </a:solidFill>
              <a:ln w="12700" cap="rnd">
                <a:solidFill>
                  <a:schemeClr val="tx1"/>
                </a:solidFill>
                <a:round/>
                <a:headEnd type="none" w="sm" len="sm"/>
                <a:tailEnd type="none" w="sm" len="sm"/>
              </a:ln>
            </p:spPr>
            <p:txBody>
              <a:bodyPr/>
              <a:lstStyle/>
              <a:p>
                <a:endParaRPr lang="es-ES"/>
              </a:p>
            </p:txBody>
          </p:sp>
          <p:sp>
            <p:nvSpPr>
              <p:cNvPr id="87450" name="Rectangle 164"/>
              <p:cNvSpPr>
                <a:spLocks noChangeArrowheads="1"/>
              </p:cNvSpPr>
              <p:nvPr/>
            </p:nvSpPr>
            <p:spPr bwMode="auto">
              <a:xfrm>
                <a:off x="1378" y="2018"/>
                <a:ext cx="81" cy="108"/>
              </a:xfrm>
              <a:prstGeom prst="rect">
                <a:avLst/>
              </a:prstGeom>
              <a:solidFill>
                <a:schemeClr val="bg2"/>
              </a:solidFill>
              <a:ln w="12700">
                <a:solidFill>
                  <a:schemeClr val="tx1"/>
                </a:solidFill>
                <a:miter lim="800000"/>
                <a:headEnd/>
                <a:tailEnd/>
              </a:ln>
            </p:spPr>
            <p:txBody>
              <a:bodyPr wrap="none" anchor="ctr"/>
              <a:lstStyle/>
              <a:p>
                <a:pPr eaLnBrk="0" hangingPunct="0"/>
                <a:endParaRPr lang="es-ES"/>
              </a:p>
            </p:txBody>
          </p:sp>
          <p:grpSp>
            <p:nvGrpSpPr>
              <p:cNvPr id="87451" name="Group 165"/>
              <p:cNvGrpSpPr>
                <a:grpSpLocks/>
              </p:cNvGrpSpPr>
              <p:nvPr/>
            </p:nvGrpSpPr>
            <p:grpSpPr bwMode="auto">
              <a:xfrm>
                <a:off x="1365" y="2029"/>
                <a:ext cx="83" cy="83"/>
                <a:chOff x="1365" y="2029"/>
                <a:chExt cx="83" cy="83"/>
              </a:xfrm>
            </p:grpSpPr>
            <p:sp>
              <p:nvSpPr>
                <p:cNvPr id="87452" name="Oval 166"/>
                <p:cNvSpPr>
                  <a:spLocks noChangeArrowheads="1"/>
                </p:cNvSpPr>
                <p:nvPr/>
              </p:nvSpPr>
              <p:spPr bwMode="auto">
                <a:xfrm>
                  <a:off x="1377" y="2029"/>
                  <a:ext cx="71" cy="80"/>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87453" name="Oval 167"/>
                <p:cNvSpPr>
                  <a:spLocks noChangeArrowheads="1"/>
                </p:cNvSpPr>
                <p:nvPr/>
              </p:nvSpPr>
              <p:spPr bwMode="auto">
                <a:xfrm>
                  <a:off x="1365" y="2031"/>
                  <a:ext cx="71" cy="81"/>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87454" name="Oval 168"/>
                <p:cNvSpPr>
                  <a:spLocks noChangeArrowheads="1"/>
                </p:cNvSpPr>
                <p:nvPr/>
              </p:nvSpPr>
              <p:spPr bwMode="auto">
                <a:xfrm>
                  <a:off x="1373" y="2042"/>
                  <a:ext cx="53" cy="59"/>
                </a:xfrm>
                <a:prstGeom prst="ellipse">
                  <a:avLst/>
                </a:prstGeom>
                <a:gradFill rotWithShape="0">
                  <a:gsLst>
                    <a:gs pos="0">
                      <a:srgbClr val="4CADC6"/>
                    </a:gs>
                    <a:gs pos="100000">
                      <a:srgbClr val="008AAE"/>
                    </a:gs>
                  </a:gsLst>
                  <a:lin ang="2700000" scaled="1"/>
                </a:gradFill>
                <a:ln w="12700">
                  <a:solidFill>
                    <a:srgbClr val="333333"/>
                  </a:solidFill>
                  <a:round/>
                  <a:headEnd/>
                  <a:tailEnd/>
                </a:ln>
              </p:spPr>
              <p:txBody>
                <a:bodyPr wrap="none" anchor="ctr"/>
                <a:lstStyle/>
                <a:p>
                  <a:pPr eaLnBrk="0" hangingPunct="0"/>
                  <a:endParaRPr lang="es-ES"/>
                </a:p>
              </p:txBody>
            </p:sp>
          </p:grpSp>
        </p:grpSp>
      </p:grpSp>
      <p:grpSp>
        <p:nvGrpSpPr>
          <p:cNvPr id="87087" name="Group 169"/>
          <p:cNvGrpSpPr>
            <a:grpSpLocks/>
          </p:cNvGrpSpPr>
          <p:nvPr/>
        </p:nvGrpSpPr>
        <p:grpSpPr bwMode="auto">
          <a:xfrm>
            <a:off x="1284288" y="3773488"/>
            <a:ext cx="1774825" cy="1139825"/>
            <a:chOff x="704" y="2507"/>
            <a:chExt cx="994" cy="639"/>
          </a:xfrm>
        </p:grpSpPr>
        <p:sp>
          <p:nvSpPr>
            <p:cNvPr id="87272" name="Oval 170"/>
            <p:cNvSpPr>
              <a:spLocks noChangeArrowheads="1"/>
            </p:cNvSpPr>
            <p:nvPr/>
          </p:nvSpPr>
          <p:spPr bwMode="auto">
            <a:xfrm>
              <a:off x="971" y="2948"/>
              <a:ext cx="106" cy="45"/>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87273" name="Rectangle 171"/>
            <p:cNvSpPr>
              <a:spLocks noChangeArrowheads="1"/>
            </p:cNvSpPr>
            <p:nvPr/>
          </p:nvSpPr>
          <p:spPr bwMode="auto">
            <a:xfrm>
              <a:off x="1012" y="2880"/>
              <a:ext cx="20" cy="71"/>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87274" name="Freeform 172"/>
            <p:cNvSpPr>
              <a:spLocks/>
            </p:cNvSpPr>
            <p:nvPr/>
          </p:nvSpPr>
          <p:spPr bwMode="auto">
            <a:xfrm>
              <a:off x="935" y="2820"/>
              <a:ext cx="189" cy="64"/>
            </a:xfrm>
            <a:custGeom>
              <a:avLst/>
              <a:gdLst>
                <a:gd name="T0" fmla="*/ 188 w 189"/>
                <a:gd name="T1" fmla="*/ 32 h 64"/>
                <a:gd name="T2" fmla="*/ 188 w 189"/>
                <a:gd name="T3" fmla="*/ 51 h 64"/>
                <a:gd name="T4" fmla="*/ 125 w 189"/>
                <a:gd name="T5" fmla="*/ 63 h 64"/>
                <a:gd name="T6" fmla="*/ 57 w 189"/>
                <a:gd name="T7" fmla="*/ 63 h 64"/>
                <a:gd name="T8" fmla="*/ 2 w 189"/>
                <a:gd name="T9" fmla="*/ 45 h 64"/>
                <a:gd name="T10" fmla="*/ 0 w 189"/>
                <a:gd name="T11" fmla="*/ 0 h 64"/>
                <a:gd name="T12" fmla="*/ 106 w 189"/>
                <a:gd name="T13" fmla="*/ 0 h 64"/>
                <a:gd name="T14" fmla="*/ 188 w 189"/>
                <a:gd name="T15" fmla="*/ 32 h 64"/>
                <a:gd name="T16" fmla="*/ 0 60000 65536"/>
                <a:gd name="T17" fmla="*/ 0 60000 65536"/>
                <a:gd name="T18" fmla="*/ 0 60000 65536"/>
                <a:gd name="T19" fmla="*/ 0 60000 65536"/>
                <a:gd name="T20" fmla="*/ 0 60000 65536"/>
                <a:gd name="T21" fmla="*/ 0 60000 65536"/>
                <a:gd name="T22" fmla="*/ 0 60000 65536"/>
                <a:gd name="T23" fmla="*/ 0 60000 65536"/>
                <a:gd name="T24" fmla="*/ 0 w 189"/>
                <a:gd name="T25" fmla="*/ 0 h 64"/>
                <a:gd name="T26" fmla="*/ 189 w 189"/>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9" h="64">
                  <a:moveTo>
                    <a:pt x="188" y="32"/>
                  </a:moveTo>
                  <a:lnTo>
                    <a:pt x="188" y="51"/>
                  </a:lnTo>
                  <a:lnTo>
                    <a:pt x="125" y="63"/>
                  </a:lnTo>
                  <a:lnTo>
                    <a:pt x="57" y="63"/>
                  </a:lnTo>
                  <a:lnTo>
                    <a:pt x="2" y="45"/>
                  </a:lnTo>
                  <a:lnTo>
                    <a:pt x="0" y="0"/>
                  </a:lnTo>
                  <a:lnTo>
                    <a:pt x="106" y="0"/>
                  </a:lnTo>
                  <a:lnTo>
                    <a:pt x="188"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87275" name="Freeform 173"/>
            <p:cNvSpPr>
              <a:spLocks/>
            </p:cNvSpPr>
            <p:nvPr/>
          </p:nvSpPr>
          <p:spPr bwMode="auto">
            <a:xfrm>
              <a:off x="941" y="2843"/>
              <a:ext cx="177" cy="36"/>
            </a:xfrm>
            <a:custGeom>
              <a:avLst/>
              <a:gdLst>
                <a:gd name="T0" fmla="*/ 176 w 177"/>
                <a:gd name="T1" fmla="*/ 10 h 36"/>
                <a:gd name="T2" fmla="*/ 176 w 177"/>
                <a:gd name="T3" fmla="*/ 23 h 36"/>
                <a:gd name="T4" fmla="*/ 120 w 177"/>
                <a:gd name="T5" fmla="*/ 35 h 36"/>
                <a:gd name="T6" fmla="*/ 50 w 177"/>
                <a:gd name="T7" fmla="*/ 35 h 36"/>
                <a:gd name="T8" fmla="*/ 0 w 177"/>
                <a:gd name="T9" fmla="*/ 18 h 36"/>
                <a:gd name="T10" fmla="*/ 0 w 177"/>
                <a:gd name="T11" fmla="*/ 0 h 36"/>
                <a:gd name="T12" fmla="*/ 48 w 177"/>
                <a:gd name="T13" fmla="*/ 18 h 36"/>
                <a:gd name="T14" fmla="*/ 120 w 177"/>
                <a:gd name="T15" fmla="*/ 18 h 36"/>
                <a:gd name="T16" fmla="*/ 176 w 177"/>
                <a:gd name="T17" fmla="*/ 1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7"/>
                <a:gd name="T28" fmla="*/ 0 h 36"/>
                <a:gd name="T29" fmla="*/ 177 w 177"/>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7" h="36">
                  <a:moveTo>
                    <a:pt x="176" y="10"/>
                  </a:moveTo>
                  <a:lnTo>
                    <a:pt x="176" y="23"/>
                  </a:lnTo>
                  <a:lnTo>
                    <a:pt x="120" y="35"/>
                  </a:lnTo>
                  <a:lnTo>
                    <a:pt x="50" y="35"/>
                  </a:lnTo>
                  <a:lnTo>
                    <a:pt x="0" y="18"/>
                  </a:lnTo>
                  <a:lnTo>
                    <a:pt x="0" y="0"/>
                  </a:lnTo>
                  <a:lnTo>
                    <a:pt x="48" y="18"/>
                  </a:lnTo>
                  <a:lnTo>
                    <a:pt x="120" y="18"/>
                  </a:lnTo>
                  <a:lnTo>
                    <a:pt x="176" y="10"/>
                  </a:lnTo>
                </a:path>
              </a:pathLst>
            </a:custGeom>
            <a:solidFill>
              <a:srgbClr val="606060"/>
            </a:solidFill>
            <a:ln w="9525" cap="rnd">
              <a:noFill/>
              <a:round/>
              <a:headEnd type="none" w="sm" len="sm"/>
              <a:tailEnd type="none" w="sm" len="sm"/>
            </a:ln>
          </p:spPr>
          <p:txBody>
            <a:bodyPr/>
            <a:lstStyle/>
            <a:p>
              <a:endParaRPr lang="es-ES"/>
            </a:p>
          </p:txBody>
        </p:sp>
        <p:sp>
          <p:nvSpPr>
            <p:cNvPr id="87276" name="Freeform 174"/>
            <p:cNvSpPr>
              <a:spLocks/>
            </p:cNvSpPr>
            <p:nvPr/>
          </p:nvSpPr>
          <p:spPr bwMode="auto">
            <a:xfrm>
              <a:off x="1120" y="2885"/>
              <a:ext cx="48" cy="104"/>
            </a:xfrm>
            <a:custGeom>
              <a:avLst/>
              <a:gdLst>
                <a:gd name="T0" fmla="*/ 45 w 48"/>
                <a:gd name="T1" fmla="*/ 0 h 104"/>
                <a:gd name="T2" fmla="*/ 41 w 48"/>
                <a:gd name="T3" fmla="*/ 18 h 104"/>
                <a:gd name="T4" fmla="*/ 36 w 48"/>
                <a:gd name="T5" fmla="*/ 34 h 104"/>
                <a:gd name="T6" fmla="*/ 29 w 48"/>
                <a:gd name="T7" fmla="*/ 50 h 104"/>
                <a:gd name="T8" fmla="*/ 26 w 48"/>
                <a:gd name="T9" fmla="*/ 60 h 104"/>
                <a:gd name="T10" fmla="*/ 26 w 48"/>
                <a:gd name="T11" fmla="*/ 67 h 104"/>
                <a:gd name="T12" fmla="*/ 26 w 48"/>
                <a:gd name="T13" fmla="*/ 73 h 104"/>
                <a:gd name="T14" fmla="*/ 34 w 48"/>
                <a:gd name="T15" fmla="*/ 82 h 104"/>
                <a:gd name="T16" fmla="*/ 47 w 48"/>
                <a:gd name="T17" fmla="*/ 92 h 104"/>
                <a:gd name="T18" fmla="*/ 35 w 48"/>
                <a:gd name="T19" fmla="*/ 103 h 104"/>
                <a:gd name="T20" fmla="*/ 20 w 48"/>
                <a:gd name="T21" fmla="*/ 94 h 104"/>
                <a:gd name="T22" fmla="*/ 8 w 48"/>
                <a:gd name="T23" fmla="*/ 86 h 104"/>
                <a:gd name="T24" fmla="*/ 0 w 48"/>
                <a:gd name="T25" fmla="*/ 83 h 104"/>
                <a:gd name="T26" fmla="*/ 0 w 48"/>
                <a:gd name="T27" fmla="*/ 73 h 104"/>
                <a:gd name="T28" fmla="*/ 3 w 48"/>
                <a:gd name="T29" fmla="*/ 68 h 104"/>
                <a:gd name="T30" fmla="*/ 8 w 48"/>
                <a:gd name="T31" fmla="*/ 60 h 104"/>
                <a:gd name="T32" fmla="*/ 8 w 48"/>
                <a:gd name="T33" fmla="*/ 48 h 104"/>
                <a:gd name="T34" fmla="*/ 9 w 48"/>
                <a:gd name="T35" fmla="*/ 37 h 104"/>
                <a:gd name="T36" fmla="*/ 8 w 48"/>
                <a:gd name="T37" fmla="*/ 24 h 104"/>
                <a:gd name="T38" fmla="*/ 7 w 48"/>
                <a:gd name="T39" fmla="*/ 17 h 104"/>
                <a:gd name="T40" fmla="*/ 7 w 48"/>
                <a:gd name="T41" fmla="*/ 0 h 104"/>
                <a:gd name="T42" fmla="*/ 45 w 48"/>
                <a:gd name="T43" fmla="*/ 0 h 1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8"/>
                <a:gd name="T67" fmla="*/ 0 h 104"/>
                <a:gd name="T68" fmla="*/ 48 w 48"/>
                <a:gd name="T69" fmla="*/ 104 h 1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8" h="104">
                  <a:moveTo>
                    <a:pt x="45" y="0"/>
                  </a:moveTo>
                  <a:lnTo>
                    <a:pt x="41" y="18"/>
                  </a:lnTo>
                  <a:lnTo>
                    <a:pt x="36" y="34"/>
                  </a:lnTo>
                  <a:lnTo>
                    <a:pt x="29" y="50"/>
                  </a:lnTo>
                  <a:lnTo>
                    <a:pt x="26" y="60"/>
                  </a:lnTo>
                  <a:lnTo>
                    <a:pt x="26" y="67"/>
                  </a:lnTo>
                  <a:lnTo>
                    <a:pt x="26" y="73"/>
                  </a:lnTo>
                  <a:lnTo>
                    <a:pt x="34" y="82"/>
                  </a:lnTo>
                  <a:lnTo>
                    <a:pt x="47" y="92"/>
                  </a:lnTo>
                  <a:lnTo>
                    <a:pt x="35" y="103"/>
                  </a:lnTo>
                  <a:lnTo>
                    <a:pt x="20" y="94"/>
                  </a:lnTo>
                  <a:lnTo>
                    <a:pt x="8" y="86"/>
                  </a:lnTo>
                  <a:lnTo>
                    <a:pt x="0" y="83"/>
                  </a:lnTo>
                  <a:lnTo>
                    <a:pt x="0" y="73"/>
                  </a:lnTo>
                  <a:lnTo>
                    <a:pt x="3" y="68"/>
                  </a:lnTo>
                  <a:lnTo>
                    <a:pt x="8" y="60"/>
                  </a:lnTo>
                  <a:lnTo>
                    <a:pt x="8" y="48"/>
                  </a:lnTo>
                  <a:lnTo>
                    <a:pt x="9" y="37"/>
                  </a:lnTo>
                  <a:lnTo>
                    <a:pt x="8" y="24"/>
                  </a:lnTo>
                  <a:lnTo>
                    <a:pt x="7" y="17"/>
                  </a:lnTo>
                  <a:lnTo>
                    <a:pt x="7" y="0"/>
                  </a:lnTo>
                  <a:lnTo>
                    <a:pt x="45"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7277" name="Freeform 175"/>
            <p:cNvSpPr>
              <a:spLocks/>
            </p:cNvSpPr>
            <p:nvPr/>
          </p:nvSpPr>
          <p:spPr bwMode="auto">
            <a:xfrm>
              <a:off x="1117" y="2957"/>
              <a:ext cx="73" cy="37"/>
            </a:xfrm>
            <a:custGeom>
              <a:avLst/>
              <a:gdLst>
                <a:gd name="T0" fmla="*/ 51 w 73"/>
                <a:gd name="T1" fmla="*/ 19 h 37"/>
                <a:gd name="T2" fmla="*/ 44 w 73"/>
                <a:gd name="T3" fmla="*/ 23 h 37"/>
                <a:gd name="T4" fmla="*/ 33 w 73"/>
                <a:gd name="T5" fmla="*/ 22 h 37"/>
                <a:gd name="T6" fmla="*/ 20 w 73"/>
                <a:gd name="T7" fmla="*/ 15 h 37"/>
                <a:gd name="T8" fmla="*/ 11 w 73"/>
                <a:gd name="T9" fmla="*/ 9 h 37"/>
                <a:gd name="T10" fmla="*/ 8 w 73"/>
                <a:gd name="T11" fmla="*/ 0 h 37"/>
                <a:gd name="T12" fmla="*/ 3 w 73"/>
                <a:gd name="T13" fmla="*/ 1 h 37"/>
                <a:gd name="T14" fmla="*/ 0 w 73"/>
                <a:gd name="T15" fmla="*/ 10 h 37"/>
                <a:gd name="T16" fmla="*/ 1 w 73"/>
                <a:gd name="T17" fmla="*/ 14 h 37"/>
                <a:gd name="T18" fmla="*/ 11 w 73"/>
                <a:gd name="T19" fmla="*/ 18 h 37"/>
                <a:gd name="T20" fmla="*/ 24 w 73"/>
                <a:gd name="T21" fmla="*/ 22 h 37"/>
                <a:gd name="T22" fmla="*/ 37 w 73"/>
                <a:gd name="T23" fmla="*/ 33 h 37"/>
                <a:gd name="T24" fmla="*/ 51 w 73"/>
                <a:gd name="T25" fmla="*/ 36 h 37"/>
                <a:gd name="T26" fmla="*/ 61 w 73"/>
                <a:gd name="T27" fmla="*/ 36 h 37"/>
                <a:gd name="T28" fmla="*/ 68 w 73"/>
                <a:gd name="T29" fmla="*/ 34 h 37"/>
                <a:gd name="T30" fmla="*/ 72 w 73"/>
                <a:gd name="T31" fmla="*/ 31 h 37"/>
                <a:gd name="T32" fmla="*/ 72 w 73"/>
                <a:gd name="T33" fmla="*/ 27 h 37"/>
                <a:gd name="T34" fmla="*/ 68 w 73"/>
                <a:gd name="T35" fmla="*/ 27 h 37"/>
                <a:gd name="T36" fmla="*/ 51 w 73"/>
                <a:gd name="T37" fmla="*/ 19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7"/>
                <a:gd name="T59" fmla="*/ 73 w 73"/>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7">
                  <a:moveTo>
                    <a:pt x="51" y="19"/>
                  </a:moveTo>
                  <a:lnTo>
                    <a:pt x="44" y="23"/>
                  </a:lnTo>
                  <a:lnTo>
                    <a:pt x="33" y="22"/>
                  </a:lnTo>
                  <a:lnTo>
                    <a:pt x="20" y="15"/>
                  </a:lnTo>
                  <a:lnTo>
                    <a:pt x="11" y="9"/>
                  </a:lnTo>
                  <a:lnTo>
                    <a:pt x="8" y="0"/>
                  </a:lnTo>
                  <a:lnTo>
                    <a:pt x="3" y="1"/>
                  </a:lnTo>
                  <a:lnTo>
                    <a:pt x="0" y="10"/>
                  </a:lnTo>
                  <a:lnTo>
                    <a:pt x="1" y="14"/>
                  </a:lnTo>
                  <a:lnTo>
                    <a:pt x="11" y="18"/>
                  </a:lnTo>
                  <a:lnTo>
                    <a:pt x="24" y="22"/>
                  </a:lnTo>
                  <a:lnTo>
                    <a:pt x="37" y="33"/>
                  </a:lnTo>
                  <a:lnTo>
                    <a:pt x="51" y="36"/>
                  </a:lnTo>
                  <a:lnTo>
                    <a:pt x="61" y="36"/>
                  </a:lnTo>
                  <a:lnTo>
                    <a:pt x="68" y="34"/>
                  </a:lnTo>
                  <a:lnTo>
                    <a:pt x="72" y="31"/>
                  </a:lnTo>
                  <a:lnTo>
                    <a:pt x="72" y="27"/>
                  </a:lnTo>
                  <a:lnTo>
                    <a:pt x="68" y="27"/>
                  </a:lnTo>
                  <a:lnTo>
                    <a:pt x="51" y="19"/>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7278" name="Freeform 176"/>
            <p:cNvSpPr>
              <a:spLocks/>
            </p:cNvSpPr>
            <p:nvPr/>
          </p:nvSpPr>
          <p:spPr bwMode="auto">
            <a:xfrm>
              <a:off x="1102" y="2973"/>
              <a:ext cx="26" cy="26"/>
            </a:xfrm>
            <a:custGeom>
              <a:avLst/>
              <a:gdLst>
                <a:gd name="T0" fmla="*/ 25 w 26"/>
                <a:gd name="T1" fmla="*/ 6 h 26"/>
                <a:gd name="T2" fmla="*/ 22 w 26"/>
                <a:gd name="T3" fmla="*/ 25 h 26"/>
                <a:gd name="T4" fmla="*/ 8 w 26"/>
                <a:gd name="T5" fmla="*/ 25 h 26"/>
                <a:gd name="T6" fmla="*/ 0 w 26"/>
                <a:gd name="T7" fmla="*/ 0 h 26"/>
                <a:gd name="T8" fmla="*/ 25 w 26"/>
                <a:gd name="T9" fmla="*/ 6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25" y="6"/>
                  </a:moveTo>
                  <a:lnTo>
                    <a:pt x="22" y="25"/>
                  </a:lnTo>
                  <a:lnTo>
                    <a:pt x="8" y="25"/>
                  </a:lnTo>
                  <a:lnTo>
                    <a:pt x="0" y="0"/>
                  </a:lnTo>
                  <a:lnTo>
                    <a:pt x="25"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7279" name="Freeform 177"/>
            <p:cNvSpPr>
              <a:spLocks/>
            </p:cNvSpPr>
            <p:nvPr/>
          </p:nvSpPr>
          <p:spPr bwMode="auto">
            <a:xfrm>
              <a:off x="1123" y="2891"/>
              <a:ext cx="50" cy="106"/>
            </a:xfrm>
            <a:custGeom>
              <a:avLst/>
              <a:gdLst>
                <a:gd name="T0" fmla="*/ 47 w 50"/>
                <a:gd name="T1" fmla="*/ 0 h 106"/>
                <a:gd name="T2" fmla="*/ 42 w 50"/>
                <a:gd name="T3" fmla="*/ 18 h 106"/>
                <a:gd name="T4" fmla="*/ 38 w 50"/>
                <a:gd name="T5" fmla="*/ 35 h 106"/>
                <a:gd name="T6" fmla="*/ 31 w 50"/>
                <a:gd name="T7" fmla="*/ 52 h 106"/>
                <a:gd name="T8" fmla="*/ 26 w 50"/>
                <a:gd name="T9" fmla="*/ 61 h 106"/>
                <a:gd name="T10" fmla="*/ 26 w 50"/>
                <a:gd name="T11" fmla="*/ 68 h 106"/>
                <a:gd name="T12" fmla="*/ 26 w 50"/>
                <a:gd name="T13" fmla="*/ 75 h 106"/>
                <a:gd name="T14" fmla="*/ 35 w 50"/>
                <a:gd name="T15" fmla="*/ 84 h 106"/>
                <a:gd name="T16" fmla="*/ 49 w 50"/>
                <a:gd name="T17" fmla="*/ 94 h 106"/>
                <a:gd name="T18" fmla="*/ 36 w 50"/>
                <a:gd name="T19" fmla="*/ 105 h 106"/>
                <a:gd name="T20" fmla="*/ 21 w 50"/>
                <a:gd name="T21" fmla="*/ 97 h 106"/>
                <a:gd name="T22" fmla="*/ 8 w 50"/>
                <a:gd name="T23" fmla="*/ 90 h 106"/>
                <a:gd name="T24" fmla="*/ 0 w 50"/>
                <a:gd name="T25" fmla="*/ 85 h 106"/>
                <a:gd name="T26" fmla="*/ 0 w 50"/>
                <a:gd name="T27" fmla="*/ 75 h 106"/>
                <a:gd name="T28" fmla="*/ 6 w 50"/>
                <a:gd name="T29" fmla="*/ 69 h 106"/>
                <a:gd name="T30" fmla="*/ 8 w 50"/>
                <a:gd name="T31" fmla="*/ 61 h 106"/>
                <a:gd name="T32" fmla="*/ 8 w 50"/>
                <a:gd name="T33" fmla="*/ 49 h 106"/>
                <a:gd name="T34" fmla="*/ 9 w 50"/>
                <a:gd name="T35" fmla="*/ 37 h 106"/>
                <a:gd name="T36" fmla="*/ 8 w 50"/>
                <a:gd name="T37" fmla="*/ 24 h 106"/>
                <a:gd name="T38" fmla="*/ 7 w 50"/>
                <a:gd name="T39" fmla="*/ 17 h 106"/>
                <a:gd name="T40" fmla="*/ 7 w 50"/>
                <a:gd name="T41" fmla="*/ 0 h 106"/>
                <a:gd name="T42" fmla="*/ 47 w 50"/>
                <a:gd name="T43" fmla="*/ 0 h 10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0"/>
                <a:gd name="T67" fmla="*/ 0 h 106"/>
                <a:gd name="T68" fmla="*/ 50 w 50"/>
                <a:gd name="T69" fmla="*/ 106 h 10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0" h="106">
                  <a:moveTo>
                    <a:pt x="47" y="0"/>
                  </a:moveTo>
                  <a:lnTo>
                    <a:pt x="42" y="18"/>
                  </a:lnTo>
                  <a:lnTo>
                    <a:pt x="38" y="35"/>
                  </a:lnTo>
                  <a:lnTo>
                    <a:pt x="31" y="52"/>
                  </a:lnTo>
                  <a:lnTo>
                    <a:pt x="26" y="61"/>
                  </a:lnTo>
                  <a:lnTo>
                    <a:pt x="26" y="68"/>
                  </a:lnTo>
                  <a:lnTo>
                    <a:pt x="26" y="75"/>
                  </a:lnTo>
                  <a:lnTo>
                    <a:pt x="35" y="84"/>
                  </a:lnTo>
                  <a:lnTo>
                    <a:pt x="49" y="94"/>
                  </a:lnTo>
                  <a:lnTo>
                    <a:pt x="36" y="105"/>
                  </a:lnTo>
                  <a:lnTo>
                    <a:pt x="21" y="97"/>
                  </a:lnTo>
                  <a:lnTo>
                    <a:pt x="8" y="90"/>
                  </a:lnTo>
                  <a:lnTo>
                    <a:pt x="0" y="85"/>
                  </a:lnTo>
                  <a:lnTo>
                    <a:pt x="0" y="75"/>
                  </a:lnTo>
                  <a:lnTo>
                    <a:pt x="6" y="69"/>
                  </a:lnTo>
                  <a:lnTo>
                    <a:pt x="8" y="61"/>
                  </a:lnTo>
                  <a:lnTo>
                    <a:pt x="8" y="49"/>
                  </a:lnTo>
                  <a:lnTo>
                    <a:pt x="9" y="37"/>
                  </a:lnTo>
                  <a:lnTo>
                    <a:pt x="8" y="24"/>
                  </a:lnTo>
                  <a:lnTo>
                    <a:pt x="7" y="17"/>
                  </a:lnTo>
                  <a:lnTo>
                    <a:pt x="7" y="0"/>
                  </a:lnTo>
                  <a:lnTo>
                    <a:pt x="47"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7280" name="Freeform 178"/>
            <p:cNvSpPr>
              <a:spLocks/>
            </p:cNvSpPr>
            <p:nvPr/>
          </p:nvSpPr>
          <p:spPr bwMode="auto">
            <a:xfrm>
              <a:off x="1120" y="2965"/>
              <a:ext cx="72" cy="38"/>
            </a:xfrm>
            <a:custGeom>
              <a:avLst/>
              <a:gdLst>
                <a:gd name="T0" fmla="*/ 50 w 72"/>
                <a:gd name="T1" fmla="*/ 20 h 38"/>
                <a:gd name="T2" fmla="*/ 43 w 72"/>
                <a:gd name="T3" fmla="*/ 23 h 38"/>
                <a:gd name="T4" fmla="*/ 33 w 72"/>
                <a:gd name="T5" fmla="*/ 22 h 38"/>
                <a:gd name="T6" fmla="*/ 20 w 72"/>
                <a:gd name="T7" fmla="*/ 15 h 38"/>
                <a:gd name="T8" fmla="*/ 11 w 72"/>
                <a:gd name="T9" fmla="*/ 9 h 38"/>
                <a:gd name="T10" fmla="*/ 7 w 72"/>
                <a:gd name="T11" fmla="*/ 0 h 38"/>
                <a:gd name="T12" fmla="*/ 3 w 72"/>
                <a:gd name="T13" fmla="*/ 1 h 38"/>
                <a:gd name="T14" fmla="*/ 0 w 72"/>
                <a:gd name="T15" fmla="*/ 11 h 38"/>
                <a:gd name="T16" fmla="*/ 1 w 72"/>
                <a:gd name="T17" fmla="*/ 14 h 38"/>
                <a:gd name="T18" fmla="*/ 11 w 72"/>
                <a:gd name="T19" fmla="*/ 19 h 38"/>
                <a:gd name="T20" fmla="*/ 24 w 72"/>
                <a:gd name="T21" fmla="*/ 23 h 38"/>
                <a:gd name="T22" fmla="*/ 36 w 72"/>
                <a:gd name="T23" fmla="*/ 34 h 38"/>
                <a:gd name="T24" fmla="*/ 50 w 72"/>
                <a:gd name="T25" fmla="*/ 37 h 38"/>
                <a:gd name="T26" fmla="*/ 60 w 72"/>
                <a:gd name="T27" fmla="*/ 37 h 38"/>
                <a:gd name="T28" fmla="*/ 67 w 72"/>
                <a:gd name="T29" fmla="*/ 35 h 38"/>
                <a:gd name="T30" fmla="*/ 71 w 72"/>
                <a:gd name="T31" fmla="*/ 31 h 38"/>
                <a:gd name="T32" fmla="*/ 71 w 72"/>
                <a:gd name="T33" fmla="*/ 28 h 38"/>
                <a:gd name="T34" fmla="*/ 67 w 72"/>
                <a:gd name="T35" fmla="*/ 26 h 38"/>
                <a:gd name="T36" fmla="*/ 50 w 72"/>
                <a:gd name="T37" fmla="*/ 20 h 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2"/>
                <a:gd name="T58" fmla="*/ 0 h 38"/>
                <a:gd name="T59" fmla="*/ 72 w 72"/>
                <a:gd name="T60" fmla="*/ 38 h 3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2" h="38">
                  <a:moveTo>
                    <a:pt x="50" y="20"/>
                  </a:moveTo>
                  <a:lnTo>
                    <a:pt x="43" y="23"/>
                  </a:lnTo>
                  <a:lnTo>
                    <a:pt x="33" y="22"/>
                  </a:lnTo>
                  <a:lnTo>
                    <a:pt x="20" y="15"/>
                  </a:lnTo>
                  <a:lnTo>
                    <a:pt x="11" y="9"/>
                  </a:lnTo>
                  <a:lnTo>
                    <a:pt x="7" y="0"/>
                  </a:lnTo>
                  <a:lnTo>
                    <a:pt x="3" y="1"/>
                  </a:lnTo>
                  <a:lnTo>
                    <a:pt x="0" y="11"/>
                  </a:lnTo>
                  <a:lnTo>
                    <a:pt x="1" y="14"/>
                  </a:lnTo>
                  <a:lnTo>
                    <a:pt x="11" y="19"/>
                  </a:lnTo>
                  <a:lnTo>
                    <a:pt x="24" y="23"/>
                  </a:lnTo>
                  <a:lnTo>
                    <a:pt x="36" y="34"/>
                  </a:lnTo>
                  <a:lnTo>
                    <a:pt x="50" y="37"/>
                  </a:lnTo>
                  <a:lnTo>
                    <a:pt x="60" y="37"/>
                  </a:lnTo>
                  <a:lnTo>
                    <a:pt x="67" y="35"/>
                  </a:lnTo>
                  <a:lnTo>
                    <a:pt x="71" y="31"/>
                  </a:lnTo>
                  <a:lnTo>
                    <a:pt x="71" y="28"/>
                  </a:lnTo>
                  <a:lnTo>
                    <a:pt x="67" y="26"/>
                  </a:lnTo>
                  <a:lnTo>
                    <a:pt x="50"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7281" name="Freeform 179"/>
            <p:cNvSpPr>
              <a:spLocks/>
            </p:cNvSpPr>
            <p:nvPr/>
          </p:nvSpPr>
          <p:spPr bwMode="auto">
            <a:xfrm>
              <a:off x="1104" y="2981"/>
              <a:ext cx="30" cy="26"/>
            </a:xfrm>
            <a:custGeom>
              <a:avLst/>
              <a:gdLst>
                <a:gd name="T0" fmla="*/ 29 w 30"/>
                <a:gd name="T1" fmla="*/ 6 h 26"/>
                <a:gd name="T2" fmla="*/ 26 w 30"/>
                <a:gd name="T3" fmla="*/ 25 h 26"/>
                <a:gd name="T4" fmla="*/ 9 w 30"/>
                <a:gd name="T5" fmla="*/ 25 h 26"/>
                <a:gd name="T6" fmla="*/ 0 w 30"/>
                <a:gd name="T7" fmla="*/ 0 h 26"/>
                <a:gd name="T8" fmla="*/ 29 w 30"/>
                <a:gd name="T9" fmla="*/ 6 h 26"/>
                <a:gd name="T10" fmla="*/ 0 60000 65536"/>
                <a:gd name="T11" fmla="*/ 0 60000 65536"/>
                <a:gd name="T12" fmla="*/ 0 60000 65536"/>
                <a:gd name="T13" fmla="*/ 0 60000 65536"/>
                <a:gd name="T14" fmla="*/ 0 60000 65536"/>
                <a:gd name="T15" fmla="*/ 0 w 30"/>
                <a:gd name="T16" fmla="*/ 0 h 26"/>
                <a:gd name="T17" fmla="*/ 30 w 30"/>
                <a:gd name="T18" fmla="*/ 26 h 26"/>
              </a:gdLst>
              <a:ahLst/>
              <a:cxnLst>
                <a:cxn ang="T10">
                  <a:pos x="T0" y="T1"/>
                </a:cxn>
                <a:cxn ang="T11">
                  <a:pos x="T2" y="T3"/>
                </a:cxn>
                <a:cxn ang="T12">
                  <a:pos x="T4" y="T5"/>
                </a:cxn>
                <a:cxn ang="T13">
                  <a:pos x="T6" y="T7"/>
                </a:cxn>
                <a:cxn ang="T14">
                  <a:pos x="T8" y="T9"/>
                </a:cxn>
              </a:cxnLst>
              <a:rect l="T15" t="T16" r="T17" b="T18"/>
              <a:pathLst>
                <a:path w="30" h="26">
                  <a:moveTo>
                    <a:pt x="29" y="6"/>
                  </a:moveTo>
                  <a:lnTo>
                    <a:pt x="26" y="25"/>
                  </a:lnTo>
                  <a:lnTo>
                    <a:pt x="9" y="25"/>
                  </a:lnTo>
                  <a:lnTo>
                    <a:pt x="0" y="0"/>
                  </a:lnTo>
                  <a:lnTo>
                    <a:pt x="29"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7282" name="Freeform 180"/>
            <p:cNvSpPr>
              <a:spLocks/>
            </p:cNvSpPr>
            <p:nvPr/>
          </p:nvSpPr>
          <p:spPr bwMode="auto">
            <a:xfrm>
              <a:off x="980" y="2521"/>
              <a:ext cx="82" cy="92"/>
            </a:xfrm>
            <a:custGeom>
              <a:avLst/>
              <a:gdLst>
                <a:gd name="T0" fmla="*/ 55 w 82"/>
                <a:gd name="T1" fmla="*/ 1 h 92"/>
                <a:gd name="T2" fmla="*/ 66 w 82"/>
                <a:gd name="T3" fmla="*/ 4 h 92"/>
                <a:gd name="T4" fmla="*/ 70 w 82"/>
                <a:gd name="T5" fmla="*/ 13 h 92"/>
                <a:gd name="T6" fmla="*/ 73 w 82"/>
                <a:gd name="T7" fmla="*/ 23 h 92"/>
                <a:gd name="T8" fmla="*/ 73 w 82"/>
                <a:gd name="T9" fmla="*/ 27 h 92"/>
                <a:gd name="T10" fmla="*/ 73 w 82"/>
                <a:gd name="T11" fmla="*/ 32 h 92"/>
                <a:gd name="T12" fmla="*/ 73 w 82"/>
                <a:gd name="T13" fmla="*/ 34 h 92"/>
                <a:gd name="T14" fmla="*/ 73 w 82"/>
                <a:gd name="T15" fmla="*/ 39 h 92"/>
                <a:gd name="T16" fmla="*/ 77 w 82"/>
                <a:gd name="T17" fmla="*/ 45 h 92"/>
                <a:gd name="T18" fmla="*/ 79 w 82"/>
                <a:gd name="T19" fmla="*/ 47 h 92"/>
                <a:gd name="T20" fmla="*/ 81 w 82"/>
                <a:gd name="T21" fmla="*/ 48 h 92"/>
                <a:gd name="T22" fmla="*/ 81 w 82"/>
                <a:gd name="T23" fmla="*/ 50 h 92"/>
                <a:gd name="T24" fmla="*/ 81 w 82"/>
                <a:gd name="T25" fmla="*/ 51 h 92"/>
                <a:gd name="T26" fmla="*/ 79 w 82"/>
                <a:gd name="T27" fmla="*/ 53 h 92"/>
                <a:gd name="T28" fmla="*/ 75 w 82"/>
                <a:gd name="T29" fmla="*/ 53 h 92"/>
                <a:gd name="T30" fmla="*/ 73 w 82"/>
                <a:gd name="T31" fmla="*/ 54 h 92"/>
                <a:gd name="T32" fmla="*/ 73 w 82"/>
                <a:gd name="T33" fmla="*/ 56 h 92"/>
                <a:gd name="T34" fmla="*/ 73 w 82"/>
                <a:gd name="T35" fmla="*/ 58 h 92"/>
                <a:gd name="T36" fmla="*/ 75 w 82"/>
                <a:gd name="T37" fmla="*/ 62 h 92"/>
                <a:gd name="T38" fmla="*/ 73 w 82"/>
                <a:gd name="T39" fmla="*/ 64 h 92"/>
                <a:gd name="T40" fmla="*/ 73 w 82"/>
                <a:gd name="T41" fmla="*/ 65 h 92"/>
                <a:gd name="T42" fmla="*/ 73 w 82"/>
                <a:gd name="T43" fmla="*/ 66 h 92"/>
                <a:gd name="T44" fmla="*/ 73 w 82"/>
                <a:gd name="T45" fmla="*/ 68 h 92"/>
                <a:gd name="T46" fmla="*/ 71 w 82"/>
                <a:gd name="T47" fmla="*/ 71 h 92"/>
                <a:gd name="T48" fmla="*/ 71 w 82"/>
                <a:gd name="T49" fmla="*/ 75 h 92"/>
                <a:gd name="T50" fmla="*/ 70 w 82"/>
                <a:gd name="T51" fmla="*/ 75 h 92"/>
                <a:gd name="T52" fmla="*/ 69 w 82"/>
                <a:gd name="T53" fmla="*/ 76 h 92"/>
                <a:gd name="T54" fmla="*/ 67 w 82"/>
                <a:gd name="T55" fmla="*/ 78 h 92"/>
                <a:gd name="T56" fmla="*/ 65 w 82"/>
                <a:gd name="T57" fmla="*/ 79 h 92"/>
                <a:gd name="T58" fmla="*/ 62 w 82"/>
                <a:gd name="T59" fmla="*/ 79 h 92"/>
                <a:gd name="T60" fmla="*/ 57 w 82"/>
                <a:gd name="T61" fmla="*/ 79 h 92"/>
                <a:gd name="T62" fmla="*/ 52 w 82"/>
                <a:gd name="T63" fmla="*/ 78 h 92"/>
                <a:gd name="T64" fmla="*/ 44 w 82"/>
                <a:gd name="T65" fmla="*/ 91 h 92"/>
                <a:gd name="T66" fmla="*/ 10 w 82"/>
                <a:gd name="T67" fmla="*/ 75 h 92"/>
                <a:gd name="T68" fmla="*/ 14 w 82"/>
                <a:gd name="T69" fmla="*/ 71 h 92"/>
                <a:gd name="T70" fmla="*/ 15 w 82"/>
                <a:gd name="T71" fmla="*/ 65 h 92"/>
                <a:gd name="T72" fmla="*/ 15 w 82"/>
                <a:gd name="T73" fmla="*/ 60 h 92"/>
                <a:gd name="T74" fmla="*/ 0 w 82"/>
                <a:gd name="T75" fmla="*/ 47 h 92"/>
                <a:gd name="T76" fmla="*/ 0 w 82"/>
                <a:gd name="T77" fmla="*/ 15 h 92"/>
                <a:gd name="T78" fmla="*/ 8 w 82"/>
                <a:gd name="T79" fmla="*/ 7 h 92"/>
                <a:gd name="T80" fmla="*/ 19 w 82"/>
                <a:gd name="T81" fmla="*/ 2 h 92"/>
                <a:gd name="T82" fmla="*/ 29 w 82"/>
                <a:gd name="T83" fmla="*/ 0 h 92"/>
                <a:gd name="T84" fmla="*/ 43 w 82"/>
                <a:gd name="T85" fmla="*/ 0 h 92"/>
                <a:gd name="T86" fmla="*/ 55 w 82"/>
                <a:gd name="T87" fmla="*/ 1 h 9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2"/>
                <a:gd name="T133" fmla="*/ 0 h 92"/>
                <a:gd name="T134" fmla="*/ 82 w 82"/>
                <a:gd name="T135" fmla="*/ 92 h 9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2" h="92">
                  <a:moveTo>
                    <a:pt x="55" y="1"/>
                  </a:moveTo>
                  <a:lnTo>
                    <a:pt x="66" y="4"/>
                  </a:lnTo>
                  <a:lnTo>
                    <a:pt x="70" y="13"/>
                  </a:lnTo>
                  <a:lnTo>
                    <a:pt x="73" y="23"/>
                  </a:lnTo>
                  <a:lnTo>
                    <a:pt x="73" y="27"/>
                  </a:lnTo>
                  <a:lnTo>
                    <a:pt x="73" y="32"/>
                  </a:lnTo>
                  <a:lnTo>
                    <a:pt x="73" y="34"/>
                  </a:lnTo>
                  <a:lnTo>
                    <a:pt x="73" y="39"/>
                  </a:lnTo>
                  <a:lnTo>
                    <a:pt x="77" y="45"/>
                  </a:lnTo>
                  <a:lnTo>
                    <a:pt x="79" y="47"/>
                  </a:lnTo>
                  <a:lnTo>
                    <a:pt x="81" y="48"/>
                  </a:lnTo>
                  <a:lnTo>
                    <a:pt x="81" y="50"/>
                  </a:lnTo>
                  <a:lnTo>
                    <a:pt x="81" y="51"/>
                  </a:lnTo>
                  <a:lnTo>
                    <a:pt x="79" y="53"/>
                  </a:lnTo>
                  <a:lnTo>
                    <a:pt x="75" y="53"/>
                  </a:lnTo>
                  <a:lnTo>
                    <a:pt x="73" y="54"/>
                  </a:lnTo>
                  <a:lnTo>
                    <a:pt x="73" y="56"/>
                  </a:lnTo>
                  <a:lnTo>
                    <a:pt x="73" y="58"/>
                  </a:lnTo>
                  <a:lnTo>
                    <a:pt x="75" y="62"/>
                  </a:lnTo>
                  <a:lnTo>
                    <a:pt x="73" y="64"/>
                  </a:lnTo>
                  <a:lnTo>
                    <a:pt x="73" y="65"/>
                  </a:lnTo>
                  <a:lnTo>
                    <a:pt x="73" y="66"/>
                  </a:lnTo>
                  <a:lnTo>
                    <a:pt x="73" y="68"/>
                  </a:lnTo>
                  <a:lnTo>
                    <a:pt x="71" y="71"/>
                  </a:lnTo>
                  <a:lnTo>
                    <a:pt x="71" y="75"/>
                  </a:lnTo>
                  <a:lnTo>
                    <a:pt x="70" y="75"/>
                  </a:lnTo>
                  <a:lnTo>
                    <a:pt x="69" y="76"/>
                  </a:lnTo>
                  <a:lnTo>
                    <a:pt x="67" y="78"/>
                  </a:lnTo>
                  <a:lnTo>
                    <a:pt x="65" y="79"/>
                  </a:lnTo>
                  <a:lnTo>
                    <a:pt x="62" y="79"/>
                  </a:lnTo>
                  <a:lnTo>
                    <a:pt x="57" y="79"/>
                  </a:lnTo>
                  <a:lnTo>
                    <a:pt x="52" y="78"/>
                  </a:lnTo>
                  <a:lnTo>
                    <a:pt x="44" y="91"/>
                  </a:lnTo>
                  <a:lnTo>
                    <a:pt x="10" y="75"/>
                  </a:lnTo>
                  <a:lnTo>
                    <a:pt x="14" y="71"/>
                  </a:lnTo>
                  <a:lnTo>
                    <a:pt x="15" y="65"/>
                  </a:lnTo>
                  <a:lnTo>
                    <a:pt x="15" y="60"/>
                  </a:lnTo>
                  <a:lnTo>
                    <a:pt x="0" y="47"/>
                  </a:lnTo>
                  <a:lnTo>
                    <a:pt x="0" y="15"/>
                  </a:lnTo>
                  <a:lnTo>
                    <a:pt x="8" y="7"/>
                  </a:lnTo>
                  <a:lnTo>
                    <a:pt x="19" y="2"/>
                  </a:lnTo>
                  <a:lnTo>
                    <a:pt x="29" y="0"/>
                  </a:lnTo>
                  <a:lnTo>
                    <a:pt x="43" y="0"/>
                  </a:lnTo>
                  <a:lnTo>
                    <a:pt x="55" y="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7283" name="Freeform 181"/>
            <p:cNvSpPr>
              <a:spLocks/>
            </p:cNvSpPr>
            <p:nvPr/>
          </p:nvSpPr>
          <p:spPr bwMode="auto">
            <a:xfrm>
              <a:off x="992" y="2578"/>
              <a:ext cx="28" cy="26"/>
            </a:xfrm>
            <a:custGeom>
              <a:avLst/>
              <a:gdLst>
                <a:gd name="T0" fmla="*/ 0 w 28"/>
                <a:gd name="T1" fmla="*/ 0 h 26"/>
                <a:gd name="T2" fmla="*/ 3 w 28"/>
                <a:gd name="T3" fmla="*/ 12 h 26"/>
                <a:gd name="T4" fmla="*/ 13 w 28"/>
                <a:gd name="T5" fmla="*/ 17 h 26"/>
                <a:gd name="T6" fmla="*/ 27 w 28"/>
                <a:gd name="T7" fmla="*/ 25 h 26"/>
                <a:gd name="T8" fmla="*/ 9 w 28"/>
                <a:gd name="T9" fmla="*/ 19 h 26"/>
                <a:gd name="T10" fmla="*/ 3 w 28"/>
                <a:gd name="T11" fmla="*/ 12 h 26"/>
                <a:gd name="T12" fmla="*/ 0 w 28"/>
                <a:gd name="T13" fmla="*/ 0 h 26"/>
                <a:gd name="T14" fmla="*/ 0 60000 65536"/>
                <a:gd name="T15" fmla="*/ 0 60000 65536"/>
                <a:gd name="T16" fmla="*/ 0 60000 65536"/>
                <a:gd name="T17" fmla="*/ 0 60000 65536"/>
                <a:gd name="T18" fmla="*/ 0 60000 65536"/>
                <a:gd name="T19" fmla="*/ 0 60000 65536"/>
                <a:gd name="T20" fmla="*/ 0 60000 65536"/>
                <a:gd name="T21" fmla="*/ 0 w 28"/>
                <a:gd name="T22" fmla="*/ 0 h 26"/>
                <a:gd name="T23" fmla="*/ 28 w 28"/>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6">
                  <a:moveTo>
                    <a:pt x="0" y="0"/>
                  </a:moveTo>
                  <a:lnTo>
                    <a:pt x="3" y="12"/>
                  </a:lnTo>
                  <a:lnTo>
                    <a:pt x="13" y="17"/>
                  </a:lnTo>
                  <a:lnTo>
                    <a:pt x="27" y="25"/>
                  </a:lnTo>
                  <a:lnTo>
                    <a:pt x="9" y="19"/>
                  </a:lnTo>
                  <a:lnTo>
                    <a:pt x="3" y="12"/>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7284" name="Freeform 182"/>
            <p:cNvSpPr>
              <a:spLocks/>
            </p:cNvSpPr>
            <p:nvPr/>
          </p:nvSpPr>
          <p:spPr bwMode="auto">
            <a:xfrm>
              <a:off x="1022" y="2550"/>
              <a:ext cx="27" cy="1"/>
            </a:xfrm>
            <a:custGeom>
              <a:avLst/>
              <a:gdLst>
                <a:gd name="T0" fmla="*/ 26 w 27"/>
                <a:gd name="T1" fmla="*/ 0 h 1"/>
                <a:gd name="T2" fmla="*/ 24 w 27"/>
                <a:gd name="T3" fmla="*/ 0 h 1"/>
                <a:gd name="T4" fmla="*/ 22 w 27"/>
                <a:gd name="T5" fmla="*/ 0 h 1"/>
                <a:gd name="T6" fmla="*/ 19 w 27"/>
                <a:gd name="T7" fmla="*/ 0 h 1"/>
                <a:gd name="T8" fmla="*/ 13 w 27"/>
                <a:gd name="T9" fmla="*/ 0 h 1"/>
                <a:gd name="T10" fmla="*/ 4 w 27"/>
                <a:gd name="T11" fmla="*/ 0 h 1"/>
                <a:gd name="T12" fmla="*/ 0 w 27"/>
                <a:gd name="T13" fmla="*/ 0 h 1"/>
                <a:gd name="T14" fmla="*/ 6 w 27"/>
                <a:gd name="T15" fmla="*/ 0 h 1"/>
                <a:gd name="T16" fmla="*/ 11 w 27"/>
                <a:gd name="T17" fmla="*/ 0 h 1"/>
                <a:gd name="T18" fmla="*/ 14 w 27"/>
                <a:gd name="T19" fmla="*/ 0 h 1"/>
                <a:gd name="T20" fmla="*/ 19 w 27"/>
                <a:gd name="T21" fmla="*/ 0 h 1"/>
                <a:gd name="T22" fmla="*/ 22 w 27"/>
                <a:gd name="T23" fmla="*/ 0 h 1"/>
                <a:gd name="T24" fmla="*/ 26 w 27"/>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1"/>
                <a:gd name="T41" fmla="*/ 27 w 27"/>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1">
                  <a:moveTo>
                    <a:pt x="26" y="0"/>
                  </a:moveTo>
                  <a:lnTo>
                    <a:pt x="24" y="0"/>
                  </a:lnTo>
                  <a:lnTo>
                    <a:pt x="22" y="0"/>
                  </a:lnTo>
                  <a:lnTo>
                    <a:pt x="19" y="0"/>
                  </a:lnTo>
                  <a:lnTo>
                    <a:pt x="13" y="0"/>
                  </a:lnTo>
                  <a:lnTo>
                    <a:pt x="4" y="0"/>
                  </a:lnTo>
                  <a:lnTo>
                    <a:pt x="0" y="0"/>
                  </a:lnTo>
                  <a:lnTo>
                    <a:pt x="6" y="0"/>
                  </a:lnTo>
                  <a:lnTo>
                    <a:pt x="11" y="0"/>
                  </a:lnTo>
                  <a:lnTo>
                    <a:pt x="14" y="0"/>
                  </a:lnTo>
                  <a:lnTo>
                    <a:pt x="19" y="0"/>
                  </a:lnTo>
                  <a:lnTo>
                    <a:pt x="22" y="0"/>
                  </a:lnTo>
                  <a:lnTo>
                    <a:pt x="26" y="0"/>
                  </a:lnTo>
                </a:path>
              </a:pathLst>
            </a:custGeom>
            <a:solidFill>
              <a:srgbClr val="201000"/>
            </a:solidFill>
            <a:ln w="9525" cap="rnd">
              <a:noFill/>
              <a:round/>
              <a:headEnd type="none" w="sm" len="sm"/>
              <a:tailEnd type="none" w="sm" len="sm"/>
            </a:ln>
          </p:spPr>
          <p:txBody>
            <a:bodyPr/>
            <a:lstStyle/>
            <a:p>
              <a:endParaRPr lang="es-ES"/>
            </a:p>
          </p:txBody>
        </p:sp>
        <p:sp>
          <p:nvSpPr>
            <p:cNvPr id="87285" name="Freeform 183"/>
            <p:cNvSpPr>
              <a:spLocks/>
            </p:cNvSpPr>
            <p:nvPr/>
          </p:nvSpPr>
          <p:spPr bwMode="auto">
            <a:xfrm>
              <a:off x="987" y="2555"/>
              <a:ext cx="27" cy="25"/>
            </a:xfrm>
            <a:custGeom>
              <a:avLst/>
              <a:gdLst>
                <a:gd name="T0" fmla="*/ 26 w 27"/>
                <a:gd name="T1" fmla="*/ 2 h 25"/>
                <a:gd name="T2" fmla="*/ 19 w 27"/>
                <a:gd name="T3" fmla="*/ 0 h 25"/>
                <a:gd name="T4" fmla="*/ 6 w 27"/>
                <a:gd name="T5" fmla="*/ 2 h 25"/>
                <a:gd name="T6" fmla="*/ 6 w 27"/>
                <a:gd name="T7" fmla="*/ 4 h 25"/>
                <a:gd name="T8" fmla="*/ 6 w 27"/>
                <a:gd name="T9" fmla="*/ 10 h 25"/>
                <a:gd name="T10" fmla="*/ 6 w 27"/>
                <a:gd name="T11" fmla="*/ 16 h 25"/>
                <a:gd name="T12" fmla="*/ 6 w 27"/>
                <a:gd name="T13" fmla="*/ 19 h 25"/>
                <a:gd name="T14" fmla="*/ 12 w 27"/>
                <a:gd name="T15" fmla="*/ 13 h 25"/>
                <a:gd name="T16" fmla="*/ 12 w 27"/>
                <a:gd name="T17" fmla="*/ 10 h 25"/>
                <a:gd name="T18" fmla="*/ 19 w 27"/>
                <a:gd name="T19" fmla="*/ 8 h 25"/>
                <a:gd name="T20" fmla="*/ 12 w 27"/>
                <a:gd name="T21" fmla="*/ 10 h 25"/>
                <a:gd name="T22" fmla="*/ 12 w 27"/>
                <a:gd name="T23" fmla="*/ 16 h 25"/>
                <a:gd name="T24" fmla="*/ 6 w 27"/>
                <a:gd name="T25" fmla="*/ 19 h 25"/>
                <a:gd name="T26" fmla="*/ 12 w 27"/>
                <a:gd name="T27" fmla="*/ 24 h 25"/>
                <a:gd name="T28" fmla="*/ 6 w 27"/>
                <a:gd name="T29" fmla="*/ 21 h 25"/>
                <a:gd name="T30" fmla="*/ 0 w 27"/>
                <a:gd name="T31" fmla="*/ 17 h 25"/>
                <a:gd name="T32" fmla="*/ 0 w 27"/>
                <a:gd name="T33" fmla="*/ 10 h 25"/>
                <a:gd name="T34" fmla="*/ 0 w 27"/>
                <a:gd name="T35" fmla="*/ 2 h 25"/>
                <a:gd name="T36" fmla="*/ 6 w 27"/>
                <a:gd name="T37" fmla="*/ 0 h 25"/>
                <a:gd name="T38" fmla="*/ 12 w 27"/>
                <a:gd name="T39" fmla="*/ 0 h 25"/>
                <a:gd name="T40" fmla="*/ 19 w 27"/>
                <a:gd name="T41" fmla="*/ 0 h 25"/>
                <a:gd name="T42" fmla="*/ 26 w 27"/>
                <a:gd name="T43" fmla="*/ 2 h 2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7"/>
                <a:gd name="T67" fmla="*/ 0 h 25"/>
                <a:gd name="T68" fmla="*/ 27 w 27"/>
                <a:gd name="T69" fmla="*/ 25 h 2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7" h="25">
                  <a:moveTo>
                    <a:pt x="26" y="2"/>
                  </a:moveTo>
                  <a:lnTo>
                    <a:pt x="19" y="0"/>
                  </a:lnTo>
                  <a:lnTo>
                    <a:pt x="6" y="2"/>
                  </a:lnTo>
                  <a:lnTo>
                    <a:pt x="6" y="4"/>
                  </a:lnTo>
                  <a:lnTo>
                    <a:pt x="6" y="10"/>
                  </a:lnTo>
                  <a:lnTo>
                    <a:pt x="6" y="16"/>
                  </a:lnTo>
                  <a:lnTo>
                    <a:pt x="6" y="19"/>
                  </a:lnTo>
                  <a:lnTo>
                    <a:pt x="12" y="13"/>
                  </a:lnTo>
                  <a:lnTo>
                    <a:pt x="12" y="10"/>
                  </a:lnTo>
                  <a:lnTo>
                    <a:pt x="19" y="8"/>
                  </a:lnTo>
                  <a:lnTo>
                    <a:pt x="12" y="10"/>
                  </a:lnTo>
                  <a:lnTo>
                    <a:pt x="12" y="16"/>
                  </a:lnTo>
                  <a:lnTo>
                    <a:pt x="6" y="19"/>
                  </a:lnTo>
                  <a:lnTo>
                    <a:pt x="12" y="24"/>
                  </a:lnTo>
                  <a:lnTo>
                    <a:pt x="6" y="21"/>
                  </a:lnTo>
                  <a:lnTo>
                    <a:pt x="0" y="17"/>
                  </a:lnTo>
                  <a:lnTo>
                    <a:pt x="0" y="10"/>
                  </a:lnTo>
                  <a:lnTo>
                    <a:pt x="0" y="2"/>
                  </a:lnTo>
                  <a:lnTo>
                    <a:pt x="6" y="0"/>
                  </a:lnTo>
                  <a:lnTo>
                    <a:pt x="12" y="0"/>
                  </a:lnTo>
                  <a:lnTo>
                    <a:pt x="19" y="0"/>
                  </a:lnTo>
                  <a:lnTo>
                    <a:pt x="26" y="2"/>
                  </a:lnTo>
                </a:path>
              </a:pathLst>
            </a:custGeom>
            <a:solidFill>
              <a:srgbClr val="402000"/>
            </a:solidFill>
            <a:ln w="9525" cap="rnd">
              <a:noFill/>
              <a:round/>
              <a:headEnd type="none" w="sm" len="sm"/>
              <a:tailEnd type="none" w="sm" len="sm"/>
            </a:ln>
          </p:spPr>
          <p:txBody>
            <a:bodyPr/>
            <a:lstStyle/>
            <a:p>
              <a:endParaRPr lang="es-ES"/>
            </a:p>
          </p:txBody>
        </p:sp>
        <p:sp>
          <p:nvSpPr>
            <p:cNvPr id="87286" name="Freeform 184"/>
            <p:cNvSpPr>
              <a:spLocks/>
            </p:cNvSpPr>
            <p:nvPr/>
          </p:nvSpPr>
          <p:spPr bwMode="auto">
            <a:xfrm>
              <a:off x="988" y="2555"/>
              <a:ext cx="28" cy="25"/>
            </a:xfrm>
            <a:custGeom>
              <a:avLst/>
              <a:gdLst>
                <a:gd name="T0" fmla="*/ 27 w 28"/>
                <a:gd name="T1" fmla="*/ 5 h 25"/>
                <a:gd name="T2" fmla="*/ 23 w 28"/>
                <a:gd name="T3" fmla="*/ 1 h 25"/>
                <a:gd name="T4" fmla="*/ 13 w 28"/>
                <a:gd name="T5" fmla="*/ 0 h 25"/>
                <a:gd name="T6" fmla="*/ 7 w 28"/>
                <a:gd name="T7" fmla="*/ 0 h 25"/>
                <a:gd name="T8" fmla="*/ 3 w 28"/>
                <a:gd name="T9" fmla="*/ 2 h 25"/>
                <a:gd name="T10" fmla="*/ 0 w 28"/>
                <a:gd name="T11" fmla="*/ 5 h 25"/>
                <a:gd name="T12" fmla="*/ 0 w 28"/>
                <a:gd name="T13" fmla="*/ 8 h 25"/>
                <a:gd name="T14" fmla="*/ 3 w 28"/>
                <a:gd name="T15" fmla="*/ 10 h 25"/>
                <a:gd name="T16" fmla="*/ 3 w 28"/>
                <a:gd name="T17" fmla="*/ 16 h 25"/>
                <a:gd name="T18" fmla="*/ 3 w 28"/>
                <a:gd name="T19" fmla="*/ 17 h 25"/>
                <a:gd name="T20" fmla="*/ 10 w 28"/>
                <a:gd name="T21" fmla="*/ 20 h 25"/>
                <a:gd name="T22" fmla="*/ 13 w 28"/>
                <a:gd name="T23" fmla="*/ 20 h 25"/>
                <a:gd name="T24" fmla="*/ 16 w 28"/>
                <a:gd name="T25" fmla="*/ 20 h 25"/>
                <a:gd name="T26" fmla="*/ 16 w 28"/>
                <a:gd name="T27" fmla="*/ 21 h 25"/>
                <a:gd name="T28" fmla="*/ 13 w 28"/>
                <a:gd name="T29" fmla="*/ 24 h 25"/>
                <a:gd name="T30" fmla="*/ 10 w 28"/>
                <a:gd name="T31" fmla="*/ 21 h 25"/>
                <a:gd name="T32" fmla="*/ 3 w 28"/>
                <a:gd name="T33" fmla="*/ 21 h 25"/>
                <a:gd name="T34" fmla="*/ 0 w 28"/>
                <a:gd name="T35" fmla="*/ 17 h 25"/>
                <a:gd name="T36" fmla="*/ 0 w 28"/>
                <a:gd name="T37" fmla="*/ 12 h 25"/>
                <a:gd name="T38" fmla="*/ 0 w 28"/>
                <a:gd name="T39" fmla="*/ 8 h 25"/>
                <a:gd name="T40" fmla="*/ 0 w 28"/>
                <a:gd name="T41" fmla="*/ 5 h 25"/>
                <a:gd name="T42" fmla="*/ 3 w 28"/>
                <a:gd name="T43" fmla="*/ 2 h 25"/>
                <a:gd name="T44" fmla="*/ 3 w 28"/>
                <a:gd name="T45" fmla="*/ 0 h 25"/>
                <a:gd name="T46" fmla="*/ 13 w 28"/>
                <a:gd name="T47" fmla="*/ 0 h 25"/>
                <a:gd name="T48" fmla="*/ 23 w 28"/>
                <a:gd name="T49" fmla="*/ 0 h 25"/>
                <a:gd name="T50" fmla="*/ 23 w 28"/>
                <a:gd name="T51" fmla="*/ 1 h 25"/>
                <a:gd name="T52" fmla="*/ 27 w 28"/>
                <a:gd name="T53" fmla="*/ 5 h 2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8"/>
                <a:gd name="T82" fmla="*/ 0 h 25"/>
                <a:gd name="T83" fmla="*/ 28 w 28"/>
                <a:gd name="T84" fmla="*/ 25 h 2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8" h="25">
                  <a:moveTo>
                    <a:pt x="27" y="5"/>
                  </a:moveTo>
                  <a:lnTo>
                    <a:pt x="23" y="1"/>
                  </a:lnTo>
                  <a:lnTo>
                    <a:pt x="13" y="0"/>
                  </a:lnTo>
                  <a:lnTo>
                    <a:pt x="7" y="0"/>
                  </a:lnTo>
                  <a:lnTo>
                    <a:pt x="3" y="2"/>
                  </a:lnTo>
                  <a:lnTo>
                    <a:pt x="0" y="5"/>
                  </a:lnTo>
                  <a:lnTo>
                    <a:pt x="0" y="8"/>
                  </a:lnTo>
                  <a:lnTo>
                    <a:pt x="3" y="10"/>
                  </a:lnTo>
                  <a:lnTo>
                    <a:pt x="3" y="16"/>
                  </a:lnTo>
                  <a:lnTo>
                    <a:pt x="3" y="17"/>
                  </a:lnTo>
                  <a:lnTo>
                    <a:pt x="10" y="20"/>
                  </a:lnTo>
                  <a:lnTo>
                    <a:pt x="13" y="20"/>
                  </a:lnTo>
                  <a:lnTo>
                    <a:pt x="16" y="20"/>
                  </a:lnTo>
                  <a:lnTo>
                    <a:pt x="16" y="21"/>
                  </a:lnTo>
                  <a:lnTo>
                    <a:pt x="13" y="24"/>
                  </a:lnTo>
                  <a:lnTo>
                    <a:pt x="10" y="21"/>
                  </a:lnTo>
                  <a:lnTo>
                    <a:pt x="3" y="21"/>
                  </a:lnTo>
                  <a:lnTo>
                    <a:pt x="0" y="17"/>
                  </a:lnTo>
                  <a:lnTo>
                    <a:pt x="0" y="12"/>
                  </a:lnTo>
                  <a:lnTo>
                    <a:pt x="0" y="8"/>
                  </a:lnTo>
                  <a:lnTo>
                    <a:pt x="0" y="5"/>
                  </a:lnTo>
                  <a:lnTo>
                    <a:pt x="3" y="2"/>
                  </a:lnTo>
                  <a:lnTo>
                    <a:pt x="3" y="0"/>
                  </a:lnTo>
                  <a:lnTo>
                    <a:pt x="13" y="0"/>
                  </a:lnTo>
                  <a:lnTo>
                    <a:pt x="23" y="0"/>
                  </a:lnTo>
                  <a:lnTo>
                    <a:pt x="23" y="1"/>
                  </a:lnTo>
                  <a:lnTo>
                    <a:pt x="27" y="5"/>
                  </a:lnTo>
                </a:path>
              </a:pathLst>
            </a:custGeom>
            <a:solidFill>
              <a:srgbClr val="402000"/>
            </a:solidFill>
            <a:ln w="9525" cap="rnd">
              <a:noFill/>
              <a:round/>
              <a:headEnd type="none" w="sm" len="sm"/>
              <a:tailEnd type="none" w="sm" len="sm"/>
            </a:ln>
          </p:spPr>
          <p:txBody>
            <a:bodyPr/>
            <a:lstStyle/>
            <a:p>
              <a:endParaRPr lang="es-ES"/>
            </a:p>
          </p:txBody>
        </p:sp>
        <p:sp>
          <p:nvSpPr>
            <p:cNvPr id="87287" name="Freeform 185"/>
            <p:cNvSpPr>
              <a:spLocks/>
            </p:cNvSpPr>
            <p:nvPr/>
          </p:nvSpPr>
          <p:spPr bwMode="auto">
            <a:xfrm>
              <a:off x="1117" y="2707"/>
              <a:ext cx="64" cy="33"/>
            </a:xfrm>
            <a:custGeom>
              <a:avLst/>
              <a:gdLst>
                <a:gd name="T0" fmla="*/ 0 w 64"/>
                <a:gd name="T1" fmla="*/ 17 h 33"/>
                <a:gd name="T2" fmla="*/ 8 w 64"/>
                <a:gd name="T3" fmla="*/ 16 h 33"/>
                <a:gd name="T4" fmla="*/ 10 w 64"/>
                <a:gd name="T5" fmla="*/ 16 h 33"/>
                <a:gd name="T6" fmla="*/ 11 w 64"/>
                <a:gd name="T7" fmla="*/ 14 h 33"/>
                <a:gd name="T8" fmla="*/ 13 w 64"/>
                <a:gd name="T9" fmla="*/ 12 h 33"/>
                <a:gd name="T10" fmla="*/ 17 w 64"/>
                <a:gd name="T11" fmla="*/ 8 h 33"/>
                <a:gd name="T12" fmla="*/ 24 w 64"/>
                <a:gd name="T13" fmla="*/ 5 h 33"/>
                <a:gd name="T14" fmla="*/ 25 w 64"/>
                <a:gd name="T15" fmla="*/ 3 h 33"/>
                <a:gd name="T16" fmla="*/ 26 w 64"/>
                <a:gd name="T17" fmla="*/ 0 h 33"/>
                <a:gd name="T18" fmla="*/ 32 w 64"/>
                <a:gd name="T19" fmla="*/ 0 h 33"/>
                <a:gd name="T20" fmla="*/ 41 w 64"/>
                <a:gd name="T21" fmla="*/ 0 h 33"/>
                <a:gd name="T22" fmla="*/ 45 w 64"/>
                <a:gd name="T23" fmla="*/ 0 h 33"/>
                <a:gd name="T24" fmla="*/ 48 w 64"/>
                <a:gd name="T25" fmla="*/ 0 h 33"/>
                <a:gd name="T26" fmla="*/ 49 w 64"/>
                <a:gd name="T27" fmla="*/ 0 h 33"/>
                <a:gd name="T28" fmla="*/ 53 w 64"/>
                <a:gd name="T29" fmla="*/ 1 h 33"/>
                <a:gd name="T30" fmla="*/ 56 w 64"/>
                <a:gd name="T31" fmla="*/ 3 h 33"/>
                <a:gd name="T32" fmla="*/ 57 w 64"/>
                <a:gd name="T33" fmla="*/ 3 h 33"/>
                <a:gd name="T34" fmla="*/ 58 w 64"/>
                <a:gd name="T35" fmla="*/ 3 h 33"/>
                <a:gd name="T36" fmla="*/ 60 w 64"/>
                <a:gd name="T37" fmla="*/ 6 h 33"/>
                <a:gd name="T38" fmla="*/ 61 w 64"/>
                <a:gd name="T39" fmla="*/ 8 h 33"/>
                <a:gd name="T40" fmla="*/ 63 w 64"/>
                <a:gd name="T41" fmla="*/ 9 h 33"/>
                <a:gd name="T42" fmla="*/ 63 w 64"/>
                <a:gd name="T43" fmla="*/ 11 h 33"/>
                <a:gd name="T44" fmla="*/ 63 w 64"/>
                <a:gd name="T45" fmla="*/ 12 h 33"/>
                <a:gd name="T46" fmla="*/ 61 w 64"/>
                <a:gd name="T47" fmla="*/ 12 h 33"/>
                <a:gd name="T48" fmla="*/ 58 w 64"/>
                <a:gd name="T49" fmla="*/ 12 h 33"/>
                <a:gd name="T50" fmla="*/ 57 w 64"/>
                <a:gd name="T51" fmla="*/ 12 h 33"/>
                <a:gd name="T52" fmla="*/ 54 w 64"/>
                <a:gd name="T53" fmla="*/ 11 h 33"/>
                <a:gd name="T54" fmla="*/ 53 w 64"/>
                <a:gd name="T55" fmla="*/ 11 h 33"/>
                <a:gd name="T56" fmla="*/ 51 w 64"/>
                <a:gd name="T57" fmla="*/ 11 h 33"/>
                <a:gd name="T58" fmla="*/ 49 w 64"/>
                <a:gd name="T59" fmla="*/ 9 h 33"/>
                <a:gd name="T60" fmla="*/ 48 w 64"/>
                <a:gd name="T61" fmla="*/ 9 h 33"/>
                <a:gd name="T62" fmla="*/ 45 w 64"/>
                <a:gd name="T63" fmla="*/ 11 h 33"/>
                <a:gd name="T64" fmla="*/ 49 w 64"/>
                <a:gd name="T65" fmla="*/ 12 h 33"/>
                <a:gd name="T66" fmla="*/ 52 w 64"/>
                <a:gd name="T67" fmla="*/ 12 h 33"/>
                <a:gd name="T68" fmla="*/ 57 w 64"/>
                <a:gd name="T69" fmla="*/ 14 h 33"/>
                <a:gd name="T70" fmla="*/ 58 w 64"/>
                <a:gd name="T71" fmla="*/ 16 h 33"/>
                <a:gd name="T72" fmla="*/ 57 w 64"/>
                <a:gd name="T73" fmla="*/ 17 h 33"/>
                <a:gd name="T74" fmla="*/ 54 w 64"/>
                <a:gd name="T75" fmla="*/ 17 h 33"/>
                <a:gd name="T76" fmla="*/ 49 w 64"/>
                <a:gd name="T77" fmla="*/ 16 h 33"/>
                <a:gd name="T78" fmla="*/ 44 w 64"/>
                <a:gd name="T79" fmla="*/ 16 h 33"/>
                <a:gd name="T80" fmla="*/ 40 w 64"/>
                <a:gd name="T81" fmla="*/ 16 h 33"/>
                <a:gd name="T82" fmla="*/ 37 w 64"/>
                <a:gd name="T83" fmla="*/ 17 h 33"/>
                <a:gd name="T84" fmla="*/ 36 w 64"/>
                <a:gd name="T85" fmla="*/ 19 h 33"/>
                <a:gd name="T86" fmla="*/ 33 w 64"/>
                <a:gd name="T87" fmla="*/ 21 h 33"/>
                <a:gd name="T88" fmla="*/ 32 w 64"/>
                <a:gd name="T89" fmla="*/ 24 h 33"/>
                <a:gd name="T90" fmla="*/ 29 w 64"/>
                <a:gd name="T91" fmla="*/ 25 h 33"/>
                <a:gd name="T92" fmla="*/ 25 w 64"/>
                <a:gd name="T93" fmla="*/ 27 h 33"/>
                <a:gd name="T94" fmla="*/ 24 w 64"/>
                <a:gd name="T95" fmla="*/ 27 h 33"/>
                <a:gd name="T96" fmla="*/ 21 w 64"/>
                <a:gd name="T97" fmla="*/ 27 h 33"/>
                <a:gd name="T98" fmla="*/ 16 w 64"/>
                <a:gd name="T99" fmla="*/ 28 h 33"/>
                <a:gd name="T100" fmla="*/ 13 w 64"/>
                <a:gd name="T101" fmla="*/ 28 h 33"/>
                <a:gd name="T102" fmla="*/ 10 w 64"/>
                <a:gd name="T103" fmla="*/ 29 h 33"/>
                <a:gd name="T104" fmla="*/ 0 w 64"/>
                <a:gd name="T105" fmla="*/ 32 h 33"/>
                <a:gd name="T106" fmla="*/ 0 w 64"/>
                <a:gd name="T107" fmla="*/ 17 h 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4"/>
                <a:gd name="T163" fmla="*/ 0 h 33"/>
                <a:gd name="T164" fmla="*/ 64 w 64"/>
                <a:gd name="T165" fmla="*/ 33 h 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4" h="33">
                  <a:moveTo>
                    <a:pt x="0" y="17"/>
                  </a:moveTo>
                  <a:lnTo>
                    <a:pt x="8" y="16"/>
                  </a:lnTo>
                  <a:lnTo>
                    <a:pt x="10" y="16"/>
                  </a:lnTo>
                  <a:lnTo>
                    <a:pt x="11" y="14"/>
                  </a:lnTo>
                  <a:lnTo>
                    <a:pt x="13" y="12"/>
                  </a:lnTo>
                  <a:lnTo>
                    <a:pt x="17" y="8"/>
                  </a:lnTo>
                  <a:lnTo>
                    <a:pt x="24" y="5"/>
                  </a:lnTo>
                  <a:lnTo>
                    <a:pt x="25" y="3"/>
                  </a:lnTo>
                  <a:lnTo>
                    <a:pt x="26" y="0"/>
                  </a:lnTo>
                  <a:lnTo>
                    <a:pt x="32" y="0"/>
                  </a:lnTo>
                  <a:lnTo>
                    <a:pt x="41" y="0"/>
                  </a:lnTo>
                  <a:lnTo>
                    <a:pt x="45" y="0"/>
                  </a:lnTo>
                  <a:lnTo>
                    <a:pt x="48" y="0"/>
                  </a:lnTo>
                  <a:lnTo>
                    <a:pt x="49" y="0"/>
                  </a:lnTo>
                  <a:lnTo>
                    <a:pt x="53" y="1"/>
                  </a:lnTo>
                  <a:lnTo>
                    <a:pt x="56" y="3"/>
                  </a:lnTo>
                  <a:lnTo>
                    <a:pt x="57" y="3"/>
                  </a:lnTo>
                  <a:lnTo>
                    <a:pt x="58" y="3"/>
                  </a:lnTo>
                  <a:lnTo>
                    <a:pt x="60" y="6"/>
                  </a:lnTo>
                  <a:lnTo>
                    <a:pt x="61" y="8"/>
                  </a:lnTo>
                  <a:lnTo>
                    <a:pt x="63" y="9"/>
                  </a:lnTo>
                  <a:lnTo>
                    <a:pt x="63" y="11"/>
                  </a:lnTo>
                  <a:lnTo>
                    <a:pt x="63" y="12"/>
                  </a:lnTo>
                  <a:lnTo>
                    <a:pt x="61" y="12"/>
                  </a:lnTo>
                  <a:lnTo>
                    <a:pt x="58" y="12"/>
                  </a:lnTo>
                  <a:lnTo>
                    <a:pt x="57" y="12"/>
                  </a:lnTo>
                  <a:lnTo>
                    <a:pt x="54" y="11"/>
                  </a:lnTo>
                  <a:lnTo>
                    <a:pt x="53" y="11"/>
                  </a:lnTo>
                  <a:lnTo>
                    <a:pt x="51" y="11"/>
                  </a:lnTo>
                  <a:lnTo>
                    <a:pt x="49" y="9"/>
                  </a:lnTo>
                  <a:lnTo>
                    <a:pt x="48" y="9"/>
                  </a:lnTo>
                  <a:lnTo>
                    <a:pt x="45" y="11"/>
                  </a:lnTo>
                  <a:lnTo>
                    <a:pt x="49" y="12"/>
                  </a:lnTo>
                  <a:lnTo>
                    <a:pt x="52" y="12"/>
                  </a:lnTo>
                  <a:lnTo>
                    <a:pt x="57" y="14"/>
                  </a:lnTo>
                  <a:lnTo>
                    <a:pt x="58" y="16"/>
                  </a:lnTo>
                  <a:lnTo>
                    <a:pt x="57" y="17"/>
                  </a:lnTo>
                  <a:lnTo>
                    <a:pt x="54" y="17"/>
                  </a:lnTo>
                  <a:lnTo>
                    <a:pt x="49" y="16"/>
                  </a:lnTo>
                  <a:lnTo>
                    <a:pt x="44" y="16"/>
                  </a:lnTo>
                  <a:lnTo>
                    <a:pt x="40" y="16"/>
                  </a:lnTo>
                  <a:lnTo>
                    <a:pt x="37" y="17"/>
                  </a:lnTo>
                  <a:lnTo>
                    <a:pt x="36" y="19"/>
                  </a:lnTo>
                  <a:lnTo>
                    <a:pt x="33" y="21"/>
                  </a:lnTo>
                  <a:lnTo>
                    <a:pt x="32" y="24"/>
                  </a:lnTo>
                  <a:lnTo>
                    <a:pt x="29" y="25"/>
                  </a:lnTo>
                  <a:lnTo>
                    <a:pt x="25" y="27"/>
                  </a:lnTo>
                  <a:lnTo>
                    <a:pt x="24" y="27"/>
                  </a:lnTo>
                  <a:lnTo>
                    <a:pt x="21" y="27"/>
                  </a:lnTo>
                  <a:lnTo>
                    <a:pt x="16" y="28"/>
                  </a:lnTo>
                  <a:lnTo>
                    <a:pt x="13" y="28"/>
                  </a:lnTo>
                  <a:lnTo>
                    <a:pt x="10" y="29"/>
                  </a:lnTo>
                  <a:lnTo>
                    <a:pt x="0" y="32"/>
                  </a:lnTo>
                  <a:lnTo>
                    <a:pt x="0" y="17"/>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7288" name="Freeform 186"/>
            <p:cNvSpPr>
              <a:spLocks/>
            </p:cNvSpPr>
            <p:nvPr/>
          </p:nvSpPr>
          <p:spPr bwMode="auto">
            <a:xfrm>
              <a:off x="1145" y="2714"/>
              <a:ext cx="28" cy="1"/>
            </a:xfrm>
            <a:custGeom>
              <a:avLst/>
              <a:gdLst>
                <a:gd name="T0" fmla="*/ 27 w 28"/>
                <a:gd name="T1" fmla="*/ 0 h 1"/>
                <a:gd name="T2" fmla="*/ 21 w 28"/>
                <a:gd name="T3" fmla="*/ 0 h 1"/>
                <a:gd name="T4" fmla="*/ 20 w 28"/>
                <a:gd name="T5" fmla="*/ 0 h 1"/>
                <a:gd name="T6" fmla="*/ 13 w 28"/>
                <a:gd name="T7" fmla="*/ 0 h 1"/>
                <a:gd name="T8" fmla="*/ 10 w 28"/>
                <a:gd name="T9" fmla="*/ 0 h 1"/>
                <a:gd name="T10" fmla="*/ 3 w 28"/>
                <a:gd name="T11" fmla="*/ 0 h 1"/>
                <a:gd name="T12" fmla="*/ 0 w 28"/>
                <a:gd name="T13" fmla="*/ 0 h 1"/>
                <a:gd name="T14" fmla="*/ 7 w 28"/>
                <a:gd name="T15" fmla="*/ 0 h 1"/>
                <a:gd name="T16" fmla="*/ 11 w 28"/>
                <a:gd name="T17" fmla="*/ 0 h 1"/>
                <a:gd name="T18" fmla="*/ 20 w 28"/>
                <a:gd name="T19" fmla="*/ 0 h 1"/>
                <a:gd name="T20" fmla="*/ 21 w 28"/>
                <a:gd name="T21" fmla="*/ 0 h 1"/>
                <a:gd name="T22" fmla="*/ 25 w 28"/>
                <a:gd name="T23" fmla="*/ 0 h 1"/>
                <a:gd name="T24" fmla="*/ 27 w 28"/>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8"/>
                <a:gd name="T40" fmla="*/ 0 h 1"/>
                <a:gd name="T41" fmla="*/ 28 w 28"/>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8" h="1">
                  <a:moveTo>
                    <a:pt x="27" y="0"/>
                  </a:moveTo>
                  <a:lnTo>
                    <a:pt x="21" y="0"/>
                  </a:lnTo>
                  <a:lnTo>
                    <a:pt x="20" y="0"/>
                  </a:lnTo>
                  <a:lnTo>
                    <a:pt x="13" y="0"/>
                  </a:lnTo>
                  <a:lnTo>
                    <a:pt x="10" y="0"/>
                  </a:lnTo>
                  <a:lnTo>
                    <a:pt x="3" y="0"/>
                  </a:lnTo>
                  <a:lnTo>
                    <a:pt x="0" y="0"/>
                  </a:lnTo>
                  <a:lnTo>
                    <a:pt x="7" y="0"/>
                  </a:lnTo>
                  <a:lnTo>
                    <a:pt x="11" y="0"/>
                  </a:lnTo>
                  <a:lnTo>
                    <a:pt x="20" y="0"/>
                  </a:lnTo>
                  <a:lnTo>
                    <a:pt x="21" y="0"/>
                  </a:lnTo>
                  <a:lnTo>
                    <a:pt x="25" y="0"/>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87289" name="Freeform 187"/>
            <p:cNvSpPr>
              <a:spLocks/>
            </p:cNvSpPr>
            <p:nvPr/>
          </p:nvSpPr>
          <p:spPr bwMode="auto">
            <a:xfrm>
              <a:off x="1136" y="2707"/>
              <a:ext cx="26" cy="27"/>
            </a:xfrm>
            <a:custGeom>
              <a:avLst/>
              <a:gdLst>
                <a:gd name="T0" fmla="*/ 19 w 26"/>
                <a:gd name="T1" fmla="*/ 0 h 27"/>
                <a:gd name="T2" fmla="*/ 21 w 26"/>
                <a:gd name="T3" fmla="*/ 0 h 27"/>
                <a:gd name="T4" fmla="*/ 25 w 26"/>
                <a:gd name="T5" fmla="*/ 0 h 27"/>
                <a:gd name="T6" fmla="*/ 23 w 26"/>
                <a:gd name="T7" fmla="*/ 0 h 27"/>
                <a:gd name="T8" fmla="*/ 19 w 26"/>
                <a:gd name="T9" fmla="*/ 0 h 27"/>
                <a:gd name="T10" fmla="*/ 11 w 26"/>
                <a:gd name="T11" fmla="*/ 26 h 27"/>
                <a:gd name="T12" fmla="*/ 6 w 26"/>
                <a:gd name="T13" fmla="*/ 26 h 27"/>
                <a:gd name="T14" fmla="*/ 1 w 26"/>
                <a:gd name="T15" fmla="*/ 26 h 27"/>
                <a:gd name="T16" fmla="*/ 0 w 26"/>
                <a:gd name="T17" fmla="*/ 26 h 27"/>
                <a:gd name="T18" fmla="*/ 6 w 26"/>
                <a:gd name="T19" fmla="*/ 26 h 27"/>
                <a:gd name="T20" fmla="*/ 12 w 26"/>
                <a:gd name="T21" fmla="*/ 0 h 27"/>
                <a:gd name="T22" fmla="*/ 19 w 26"/>
                <a:gd name="T23" fmla="*/ 0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
                <a:gd name="T37" fmla="*/ 0 h 27"/>
                <a:gd name="T38" fmla="*/ 26 w 26"/>
                <a:gd name="T39" fmla="*/ 27 h 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 h="27">
                  <a:moveTo>
                    <a:pt x="19" y="0"/>
                  </a:moveTo>
                  <a:lnTo>
                    <a:pt x="21" y="0"/>
                  </a:lnTo>
                  <a:lnTo>
                    <a:pt x="25" y="0"/>
                  </a:lnTo>
                  <a:lnTo>
                    <a:pt x="23" y="0"/>
                  </a:lnTo>
                  <a:lnTo>
                    <a:pt x="19" y="0"/>
                  </a:lnTo>
                  <a:lnTo>
                    <a:pt x="11" y="26"/>
                  </a:lnTo>
                  <a:lnTo>
                    <a:pt x="6" y="26"/>
                  </a:lnTo>
                  <a:lnTo>
                    <a:pt x="1" y="26"/>
                  </a:lnTo>
                  <a:lnTo>
                    <a:pt x="0" y="26"/>
                  </a:lnTo>
                  <a:lnTo>
                    <a:pt x="6" y="26"/>
                  </a:lnTo>
                  <a:lnTo>
                    <a:pt x="12" y="0"/>
                  </a:lnTo>
                  <a:lnTo>
                    <a:pt x="19" y="0"/>
                  </a:lnTo>
                </a:path>
              </a:pathLst>
            </a:custGeom>
            <a:solidFill>
              <a:srgbClr val="402000"/>
            </a:solidFill>
            <a:ln w="9525" cap="rnd">
              <a:noFill/>
              <a:round/>
              <a:headEnd type="none" w="sm" len="sm"/>
              <a:tailEnd type="none" w="sm" len="sm"/>
            </a:ln>
          </p:spPr>
          <p:txBody>
            <a:bodyPr/>
            <a:lstStyle/>
            <a:p>
              <a:endParaRPr lang="es-ES"/>
            </a:p>
          </p:txBody>
        </p:sp>
        <p:sp>
          <p:nvSpPr>
            <p:cNvPr id="87290" name="Freeform 188"/>
            <p:cNvSpPr>
              <a:spLocks/>
            </p:cNvSpPr>
            <p:nvPr/>
          </p:nvSpPr>
          <p:spPr bwMode="auto">
            <a:xfrm>
              <a:off x="1129" y="2715"/>
              <a:ext cx="29" cy="27"/>
            </a:xfrm>
            <a:custGeom>
              <a:avLst/>
              <a:gdLst>
                <a:gd name="T0" fmla="*/ 28 w 29"/>
                <a:gd name="T1" fmla="*/ 11 h 27"/>
                <a:gd name="T2" fmla="*/ 28 w 29"/>
                <a:gd name="T3" fmla="*/ 26 h 27"/>
                <a:gd name="T4" fmla="*/ 14 w 29"/>
                <a:gd name="T5" fmla="*/ 11 h 27"/>
                <a:gd name="T6" fmla="*/ 0 w 29"/>
                <a:gd name="T7" fmla="*/ 11 h 27"/>
                <a:gd name="T8" fmla="*/ 0 w 29"/>
                <a:gd name="T9" fmla="*/ 0 h 27"/>
                <a:gd name="T10" fmla="*/ 14 w 29"/>
                <a:gd name="T11" fmla="*/ 0 h 27"/>
                <a:gd name="T12" fmla="*/ 28 w 29"/>
                <a:gd name="T13" fmla="*/ 11 h 27"/>
                <a:gd name="T14" fmla="*/ 0 60000 65536"/>
                <a:gd name="T15" fmla="*/ 0 60000 65536"/>
                <a:gd name="T16" fmla="*/ 0 60000 65536"/>
                <a:gd name="T17" fmla="*/ 0 60000 65536"/>
                <a:gd name="T18" fmla="*/ 0 60000 65536"/>
                <a:gd name="T19" fmla="*/ 0 60000 65536"/>
                <a:gd name="T20" fmla="*/ 0 60000 65536"/>
                <a:gd name="T21" fmla="*/ 0 w 29"/>
                <a:gd name="T22" fmla="*/ 0 h 27"/>
                <a:gd name="T23" fmla="*/ 29 w 29"/>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27">
                  <a:moveTo>
                    <a:pt x="28" y="11"/>
                  </a:moveTo>
                  <a:lnTo>
                    <a:pt x="28" y="26"/>
                  </a:lnTo>
                  <a:lnTo>
                    <a:pt x="14" y="11"/>
                  </a:lnTo>
                  <a:lnTo>
                    <a:pt x="0" y="11"/>
                  </a:lnTo>
                  <a:lnTo>
                    <a:pt x="0" y="0"/>
                  </a:lnTo>
                  <a:lnTo>
                    <a:pt x="14" y="0"/>
                  </a:lnTo>
                  <a:lnTo>
                    <a:pt x="28" y="11"/>
                  </a:lnTo>
                </a:path>
              </a:pathLst>
            </a:custGeom>
            <a:solidFill>
              <a:srgbClr val="402000"/>
            </a:solidFill>
            <a:ln w="9525" cap="rnd">
              <a:noFill/>
              <a:round/>
              <a:headEnd type="none" w="sm" len="sm"/>
              <a:tailEnd type="none" w="sm" len="sm"/>
            </a:ln>
          </p:spPr>
          <p:txBody>
            <a:bodyPr/>
            <a:lstStyle/>
            <a:p>
              <a:endParaRPr lang="es-ES"/>
            </a:p>
          </p:txBody>
        </p:sp>
        <p:sp>
          <p:nvSpPr>
            <p:cNvPr id="87291" name="Freeform 189"/>
            <p:cNvSpPr>
              <a:spLocks/>
            </p:cNvSpPr>
            <p:nvPr/>
          </p:nvSpPr>
          <p:spPr bwMode="auto">
            <a:xfrm>
              <a:off x="1145" y="2722"/>
              <a:ext cx="28" cy="26"/>
            </a:xfrm>
            <a:custGeom>
              <a:avLst/>
              <a:gdLst>
                <a:gd name="T0" fmla="*/ 0 w 28"/>
                <a:gd name="T1" fmla="*/ 0 h 26"/>
                <a:gd name="T2" fmla="*/ 0 w 28"/>
                <a:gd name="T3" fmla="*/ 11 h 26"/>
                <a:gd name="T4" fmla="*/ 27 w 28"/>
                <a:gd name="T5" fmla="*/ 25 h 26"/>
                <a:gd name="T6" fmla="*/ 0 w 28"/>
                <a:gd name="T7" fmla="*/ 0 h 26"/>
                <a:gd name="T8" fmla="*/ 0 60000 65536"/>
                <a:gd name="T9" fmla="*/ 0 60000 65536"/>
                <a:gd name="T10" fmla="*/ 0 60000 65536"/>
                <a:gd name="T11" fmla="*/ 0 60000 65536"/>
                <a:gd name="T12" fmla="*/ 0 w 28"/>
                <a:gd name="T13" fmla="*/ 0 h 26"/>
                <a:gd name="T14" fmla="*/ 28 w 28"/>
                <a:gd name="T15" fmla="*/ 26 h 26"/>
              </a:gdLst>
              <a:ahLst/>
              <a:cxnLst>
                <a:cxn ang="T8">
                  <a:pos x="T0" y="T1"/>
                </a:cxn>
                <a:cxn ang="T9">
                  <a:pos x="T2" y="T3"/>
                </a:cxn>
                <a:cxn ang="T10">
                  <a:pos x="T4" y="T5"/>
                </a:cxn>
                <a:cxn ang="T11">
                  <a:pos x="T6" y="T7"/>
                </a:cxn>
              </a:cxnLst>
              <a:rect l="T12" t="T13" r="T14" b="T15"/>
              <a:pathLst>
                <a:path w="28" h="26">
                  <a:moveTo>
                    <a:pt x="0" y="0"/>
                  </a:moveTo>
                  <a:lnTo>
                    <a:pt x="0" y="11"/>
                  </a:lnTo>
                  <a:lnTo>
                    <a:pt x="27"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7292" name="Freeform 190"/>
            <p:cNvSpPr>
              <a:spLocks/>
            </p:cNvSpPr>
            <p:nvPr/>
          </p:nvSpPr>
          <p:spPr bwMode="auto">
            <a:xfrm>
              <a:off x="1120" y="2715"/>
              <a:ext cx="28" cy="25"/>
            </a:xfrm>
            <a:custGeom>
              <a:avLst/>
              <a:gdLst>
                <a:gd name="T0" fmla="*/ 27 w 28"/>
                <a:gd name="T1" fmla="*/ 0 h 25"/>
                <a:gd name="T2" fmla="*/ 27 w 28"/>
                <a:gd name="T3" fmla="*/ 24 h 25"/>
                <a:gd name="T4" fmla="*/ 0 w 28"/>
                <a:gd name="T5" fmla="*/ 24 h 25"/>
                <a:gd name="T6" fmla="*/ 27 w 28"/>
                <a:gd name="T7" fmla="*/ 0 h 25"/>
                <a:gd name="T8" fmla="*/ 0 60000 65536"/>
                <a:gd name="T9" fmla="*/ 0 60000 65536"/>
                <a:gd name="T10" fmla="*/ 0 60000 65536"/>
                <a:gd name="T11" fmla="*/ 0 60000 65536"/>
                <a:gd name="T12" fmla="*/ 0 w 28"/>
                <a:gd name="T13" fmla="*/ 0 h 25"/>
                <a:gd name="T14" fmla="*/ 28 w 28"/>
                <a:gd name="T15" fmla="*/ 25 h 25"/>
              </a:gdLst>
              <a:ahLst/>
              <a:cxnLst>
                <a:cxn ang="T8">
                  <a:pos x="T0" y="T1"/>
                </a:cxn>
                <a:cxn ang="T9">
                  <a:pos x="T2" y="T3"/>
                </a:cxn>
                <a:cxn ang="T10">
                  <a:pos x="T4" y="T5"/>
                </a:cxn>
                <a:cxn ang="T11">
                  <a:pos x="T6" y="T7"/>
                </a:cxn>
              </a:cxnLst>
              <a:rect l="T12" t="T13" r="T14" b="T15"/>
              <a:pathLst>
                <a:path w="28" h="25">
                  <a:moveTo>
                    <a:pt x="27" y="0"/>
                  </a:moveTo>
                  <a:lnTo>
                    <a:pt x="27" y="24"/>
                  </a:lnTo>
                  <a:lnTo>
                    <a:pt x="0" y="24"/>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87293" name="Freeform 191"/>
            <p:cNvSpPr>
              <a:spLocks/>
            </p:cNvSpPr>
            <p:nvPr/>
          </p:nvSpPr>
          <p:spPr bwMode="auto">
            <a:xfrm>
              <a:off x="1126" y="2719"/>
              <a:ext cx="26" cy="25"/>
            </a:xfrm>
            <a:custGeom>
              <a:avLst/>
              <a:gdLst>
                <a:gd name="T0" fmla="*/ 0 w 26"/>
                <a:gd name="T1" fmla="*/ 0 h 25"/>
                <a:gd name="T2" fmla="*/ 25 w 26"/>
                <a:gd name="T3" fmla="*/ 24 h 25"/>
                <a:gd name="T4" fmla="*/ 0 w 26"/>
                <a:gd name="T5" fmla="*/ 0 h 25"/>
                <a:gd name="T6" fmla="*/ 0 60000 65536"/>
                <a:gd name="T7" fmla="*/ 0 60000 65536"/>
                <a:gd name="T8" fmla="*/ 0 60000 65536"/>
                <a:gd name="T9" fmla="*/ 0 w 26"/>
                <a:gd name="T10" fmla="*/ 0 h 25"/>
                <a:gd name="T11" fmla="*/ 26 w 26"/>
                <a:gd name="T12" fmla="*/ 25 h 25"/>
              </a:gdLst>
              <a:ahLst/>
              <a:cxnLst>
                <a:cxn ang="T6">
                  <a:pos x="T0" y="T1"/>
                </a:cxn>
                <a:cxn ang="T7">
                  <a:pos x="T2" y="T3"/>
                </a:cxn>
                <a:cxn ang="T8">
                  <a:pos x="T4" y="T5"/>
                </a:cxn>
              </a:cxnLst>
              <a:rect l="T9" t="T10" r="T11" b="T12"/>
              <a:pathLst>
                <a:path w="26" h="25">
                  <a:moveTo>
                    <a:pt x="0" y="0"/>
                  </a:moveTo>
                  <a:lnTo>
                    <a:pt x="25" y="2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7294" name="Freeform 192"/>
            <p:cNvSpPr>
              <a:spLocks/>
            </p:cNvSpPr>
            <p:nvPr/>
          </p:nvSpPr>
          <p:spPr bwMode="auto">
            <a:xfrm>
              <a:off x="1148" y="2715"/>
              <a:ext cx="28" cy="25"/>
            </a:xfrm>
            <a:custGeom>
              <a:avLst/>
              <a:gdLst>
                <a:gd name="T0" fmla="*/ 27 w 28"/>
                <a:gd name="T1" fmla="*/ 24 h 25"/>
                <a:gd name="T2" fmla="*/ 13 w 28"/>
                <a:gd name="T3" fmla="*/ 24 h 25"/>
                <a:gd name="T4" fmla="*/ 13 w 28"/>
                <a:gd name="T5" fmla="*/ 14 h 25"/>
                <a:gd name="T6" fmla="*/ 13 w 28"/>
                <a:gd name="T7" fmla="*/ 0 h 25"/>
                <a:gd name="T8" fmla="*/ 0 w 28"/>
                <a:gd name="T9" fmla="*/ 14 h 25"/>
                <a:gd name="T10" fmla="*/ 13 w 28"/>
                <a:gd name="T11" fmla="*/ 24 h 25"/>
                <a:gd name="T12" fmla="*/ 27 w 28"/>
                <a:gd name="T13" fmla="*/ 24 h 25"/>
                <a:gd name="T14" fmla="*/ 0 60000 65536"/>
                <a:gd name="T15" fmla="*/ 0 60000 65536"/>
                <a:gd name="T16" fmla="*/ 0 60000 65536"/>
                <a:gd name="T17" fmla="*/ 0 60000 65536"/>
                <a:gd name="T18" fmla="*/ 0 60000 65536"/>
                <a:gd name="T19" fmla="*/ 0 60000 65536"/>
                <a:gd name="T20" fmla="*/ 0 60000 65536"/>
                <a:gd name="T21" fmla="*/ 0 w 28"/>
                <a:gd name="T22" fmla="*/ 0 h 25"/>
                <a:gd name="T23" fmla="*/ 28 w 28"/>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5">
                  <a:moveTo>
                    <a:pt x="27" y="24"/>
                  </a:moveTo>
                  <a:lnTo>
                    <a:pt x="13" y="24"/>
                  </a:lnTo>
                  <a:lnTo>
                    <a:pt x="13" y="14"/>
                  </a:lnTo>
                  <a:lnTo>
                    <a:pt x="13" y="0"/>
                  </a:lnTo>
                  <a:lnTo>
                    <a:pt x="0" y="14"/>
                  </a:lnTo>
                  <a:lnTo>
                    <a:pt x="13" y="24"/>
                  </a:lnTo>
                  <a:lnTo>
                    <a:pt x="27" y="24"/>
                  </a:lnTo>
                </a:path>
              </a:pathLst>
            </a:custGeom>
            <a:solidFill>
              <a:srgbClr val="402000"/>
            </a:solidFill>
            <a:ln w="9525" cap="rnd">
              <a:noFill/>
              <a:round/>
              <a:headEnd type="none" w="sm" len="sm"/>
              <a:tailEnd type="none" w="sm" len="sm"/>
            </a:ln>
          </p:spPr>
          <p:txBody>
            <a:bodyPr/>
            <a:lstStyle/>
            <a:p>
              <a:endParaRPr lang="es-ES"/>
            </a:p>
          </p:txBody>
        </p:sp>
        <p:sp>
          <p:nvSpPr>
            <p:cNvPr id="87295" name="Freeform 193"/>
            <p:cNvSpPr>
              <a:spLocks/>
            </p:cNvSpPr>
            <p:nvPr/>
          </p:nvSpPr>
          <p:spPr bwMode="auto">
            <a:xfrm>
              <a:off x="957" y="2596"/>
              <a:ext cx="224" cy="314"/>
            </a:xfrm>
            <a:custGeom>
              <a:avLst/>
              <a:gdLst>
                <a:gd name="T0" fmla="*/ 32 w 224"/>
                <a:gd name="T1" fmla="*/ 0 h 314"/>
                <a:gd name="T2" fmla="*/ 66 w 224"/>
                <a:gd name="T3" fmla="*/ 28 h 314"/>
                <a:gd name="T4" fmla="*/ 77 w 224"/>
                <a:gd name="T5" fmla="*/ 47 h 314"/>
                <a:gd name="T6" fmla="*/ 94 w 224"/>
                <a:gd name="T7" fmla="*/ 79 h 314"/>
                <a:gd name="T8" fmla="*/ 100 w 224"/>
                <a:gd name="T9" fmla="*/ 94 h 314"/>
                <a:gd name="T10" fmla="*/ 98 w 224"/>
                <a:gd name="T11" fmla="*/ 106 h 314"/>
                <a:gd name="T12" fmla="*/ 96 w 224"/>
                <a:gd name="T13" fmla="*/ 118 h 314"/>
                <a:gd name="T14" fmla="*/ 150 w 224"/>
                <a:gd name="T15" fmla="*/ 128 h 314"/>
                <a:gd name="T16" fmla="*/ 168 w 224"/>
                <a:gd name="T17" fmla="*/ 133 h 314"/>
                <a:gd name="T18" fmla="*/ 170 w 224"/>
                <a:gd name="T19" fmla="*/ 144 h 314"/>
                <a:gd name="T20" fmla="*/ 138 w 224"/>
                <a:gd name="T21" fmla="*/ 152 h 314"/>
                <a:gd name="T22" fmla="*/ 108 w 224"/>
                <a:gd name="T23" fmla="*/ 153 h 314"/>
                <a:gd name="T24" fmla="*/ 98 w 224"/>
                <a:gd name="T25" fmla="*/ 165 h 314"/>
                <a:gd name="T26" fmla="*/ 96 w 224"/>
                <a:gd name="T27" fmla="*/ 179 h 314"/>
                <a:gd name="T28" fmla="*/ 100 w 224"/>
                <a:gd name="T29" fmla="*/ 185 h 314"/>
                <a:gd name="T30" fmla="*/ 114 w 224"/>
                <a:gd name="T31" fmla="*/ 189 h 314"/>
                <a:gd name="T32" fmla="*/ 128 w 224"/>
                <a:gd name="T33" fmla="*/ 195 h 314"/>
                <a:gd name="T34" fmla="*/ 188 w 224"/>
                <a:gd name="T35" fmla="*/ 217 h 314"/>
                <a:gd name="T36" fmla="*/ 203 w 224"/>
                <a:gd name="T37" fmla="*/ 230 h 314"/>
                <a:gd name="T38" fmla="*/ 218 w 224"/>
                <a:gd name="T39" fmla="*/ 268 h 314"/>
                <a:gd name="T40" fmla="*/ 202 w 224"/>
                <a:gd name="T41" fmla="*/ 313 h 314"/>
                <a:gd name="T42" fmla="*/ 170 w 224"/>
                <a:gd name="T43" fmla="*/ 308 h 314"/>
                <a:gd name="T44" fmla="*/ 161 w 224"/>
                <a:gd name="T45" fmla="*/ 289 h 314"/>
                <a:gd name="T46" fmla="*/ 168 w 224"/>
                <a:gd name="T47" fmla="*/ 269 h 314"/>
                <a:gd name="T48" fmla="*/ 109 w 224"/>
                <a:gd name="T49" fmla="*/ 260 h 314"/>
                <a:gd name="T50" fmla="*/ 48 w 224"/>
                <a:gd name="T51" fmla="*/ 259 h 314"/>
                <a:gd name="T52" fmla="*/ 18 w 224"/>
                <a:gd name="T53" fmla="*/ 257 h 314"/>
                <a:gd name="T54" fmla="*/ 6 w 224"/>
                <a:gd name="T55" fmla="*/ 246 h 314"/>
                <a:gd name="T56" fmla="*/ 0 w 224"/>
                <a:gd name="T57" fmla="*/ 230 h 314"/>
                <a:gd name="T58" fmla="*/ 8 w 224"/>
                <a:gd name="T59" fmla="*/ 203 h 314"/>
                <a:gd name="T60" fmla="*/ 16 w 224"/>
                <a:gd name="T61" fmla="*/ 179 h 314"/>
                <a:gd name="T62" fmla="*/ 16 w 224"/>
                <a:gd name="T63" fmla="*/ 161 h 314"/>
                <a:gd name="T64" fmla="*/ 16 w 224"/>
                <a:gd name="T65" fmla="*/ 143 h 314"/>
                <a:gd name="T66" fmla="*/ 2 w 224"/>
                <a:gd name="T67" fmla="*/ 102 h 314"/>
                <a:gd name="T68" fmla="*/ 0 w 224"/>
                <a:gd name="T69" fmla="*/ 62 h 314"/>
                <a:gd name="T70" fmla="*/ 5 w 224"/>
                <a:gd name="T71" fmla="*/ 42 h 314"/>
                <a:gd name="T72" fmla="*/ 13 w 224"/>
                <a:gd name="T73" fmla="*/ 24 h 31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4"/>
                <a:gd name="T112" fmla="*/ 0 h 314"/>
                <a:gd name="T113" fmla="*/ 224 w 224"/>
                <a:gd name="T114" fmla="*/ 314 h 31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4" h="314">
                  <a:moveTo>
                    <a:pt x="27" y="13"/>
                  </a:moveTo>
                  <a:lnTo>
                    <a:pt x="32" y="0"/>
                  </a:lnTo>
                  <a:lnTo>
                    <a:pt x="69" y="16"/>
                  </a:lnTo>
                  <a:lnTo>
                    <a:pt x="66" y="28"/>
                  </a:lnTo>
                  <a:lnTo>
                    <a:pt x="69" y="38"/>
                  </a:lnTo>
                  <a:lnTo>
                    <a:pt x="77" y="47"/>
                  </a:lnTo>
                  <a:lnTo>
                    <a:pt x="84" y="65"/>
                  </a:lnTo>
                  <a:lnTo>
                    <a:pt x="94" y="79"/>
                  </a:lnTo>
                  <a:lnTo>
                    <a:pt x="99" y="87"/>
                  </a:lnTo>
                  <a:lnTo>
                    <a:pt x="100" y="94"/>
                  </a:lnTo>
                  <a:lnTo>
                    <a:pt x="100" y="100"/>
                  </a:lnTo>
                  <a:lnTo>
                    <a:pt x="98" y="106"/>
                  </a:lnTo>
                  <a:lnTo>
                    <a:pt x="96" y="111"/>
                  </a:lnTo>
                  <a:lnTo>
                    <a:pt x="96" y="118"/>
                  </a:lnTo>
                  <a:lnTo>
                    <a:pt x="130" y="126"/>
                  </a:lnTo>
                  <a:lnTo>
                    <a:pt x="150" y="128"/>
                  </a:lnTo>
                  <a:lnTo>
                    <a:pt x="165" y="127"/>
                  </a:lnTo>
                  <a:lnTo>
                    <a:pt x="168" y="133"/>
                  </a:lnTo>
                  <a:lnTo>
                    <a:pt x="169" y="137"/>
                  </a:lnTo>
                  <a:lnTo>
                    <a:pt x="170" y="144"/>
                  </a:lnTo>
                  <a:lnTo>
                    <a:pt x="154" y="149"/>
                  </a:lnTo>
                  <a:lnTo>
                    <a:pt x="138" y="152"/>
                  </a:lnTo>
                  <a:lnTo>
                    <a:pt x="123" y="152"/>
                  </a:lnTo>
                  <a:lnTo>
                    <a:pt x="108" y="153"/>
                  </a:lnTo>
                  <a:lnTo>
                    <a:pt x="98" y="152"/>
                  </a:lnTo>
                  <a:lnTo>
                    <a:pt x="98" y="165"/>
                  </a:lnTo>
                  <a:lnTo>
                    <a:pt x="93" y="173"/>
                  </a:lnTo>
                  <a:lnTo>
                    <a:pt x="96" y="179"/>
                  </a:lnTo>
                  <a:lnTo>
                    <a:pt x="94" y="185"/>
                  </a:lnTo>
                  <a:lnTo>
                    <a:pt x="100" y="185"/>
                  </a:lnTo>
                  <a:lnTo>
                    <a:pt x="104" y="187"/>
                  </a:lnTo>
                  <a:lnTo>
                    <a:pt x="114" y="189"/>
                  </a:lnTo>
                  <a:lnTo>
                    <a:pt x="121" y="194"/>
                  </a:lnTo>
                  <a:lnTo>
                    <a:pt x="128" y="195"/>
                  </a:lnTo>
                  <a:lnTo>
                    <a:pt x="172" y="210"/>
                  </a:lnTo>
                  <a:lnTo>
                    <a:pt x="188" y="217"/>
                  </a:lnTo>
                  <a:lnTo>
                    <a:pt x="196" y="220"/>
                  </a:lnTo>
                  <a:lnTo>
                    <a:pt x="203" y="230"/>
                  </a:lnTo>
                  <a:lnTo>
                    <a:pt x="211" y="243"/>
                  </a:lnTo>
                  <a:lnTo>
                    <a:pt x="218" y="268"/>
                  </a:lnTo>
                  <a:lnTo>
                    <a:pt x="223" y="305"/>
                  </a:lnTo>
                  <a:lnTo>
                    <a:pt x="202" y="313"/>
                  </a:lnTo>
                  <a:lnTo>
                    <a:pt x="184" y="311"/>
                  </a:lnTo>
                  <a:lnTo>
                    <a:pt x="170" y="308"/>
                  </a:lnTo>
                  <a:lnTo>
                    <a:pt x="160" y="303"/>
                  </a:lnTo>
                  <a:lnTo>
                    <a:pt x="161" y="289"/>
                  </a:lnTo>
                  <a:lnTo>
                    <a:pt x="165" y="274"/>
                  </a:lnTo>
                  <a:lnTo>
                    <a:pt x="168" y="269"/>
                  </a:lnTo>
                  <a:lnTo>
                    <a:pt x="137" y="268"/>
                  </a:lnTo>
                  <a:lnTo>
                    <a:pt x="109" y="260"/>
                  </a:lnTo>
                  <a:lnTo>
                    <a:pt x="70" y="259"/>
                  </a:lnTo>
                  <a:lnTo>
                    <a:pt x="48" y="259"/>
                  </a:lnTo>
                  <a:lnTo>
                    <a:pt x="33" y="260"/>
                  </a:lnTo>
                  <a:lnTo>
                    <a:pt x="18" y="257"/>
                  </a:lnTo>
                  <a:lnTo>
                    <a:pt x="13" y="253"/>
                  </a:lnTo>
                  <a:lnTo>
                    <a:pt x="6" y="246"/>
                  </a:lnTo>
                  <a:lnTo>
                    <a:pt x="2" y="241"/>
                  </a:lnTo>
                  <a:lnTo>
                    <a:pt x="0" y="230"/>
                  </a:lnTo>
                  <a:lnTo>
                    <a:pt x="2" y="220"/>
                  </a:lnTo>
                  <a:lnTo>
                    <a:pt x="8" y="203"/>
                  </a:lnTo>
                  <a:lnTo>
                    <a:pt x="16" y="186"/>
                  </a:lnTo>
                  <a:lnTo>
                    <a:pt x="16" y="179"/>
                  </a:lnTo>
                  <a:lnTo>
                    <a:pt x="16" y="175"/>
                  </a:lnTo>
                  <a:lnTo>
                    <a:pt x="16" y="161"/>
                  </a:lnTo>
                  <a:lnTo>
                    <a:pt x="16" y="156"/>
                  </a:lnTo>
                  <a:lnTo>
                    <a:pt x="16" y="143"/>
                  </a:lnTo>
                  <a:lnTo>
                    <a:pt x="9" y="126"/>
                  </a:lnTo>
                  <a:lnTo>
                    <a:pt x="2" y="102"/>
                  </a:lnTo>
                  <a:lnTo>
                    <a:pt x="0" y="82"/>
                  </a:lnTo>
                  <a:lnTo>
                    <a:pt x="0" y="62"/>
                  </a:lnTo>
                  <a:lnTo>
                    <a:pt x="1" y="50"/>
                  </a:lnTo>
                  <a:lnTo>
                    <a:pt x="5" y="42"/>
                  </a:lnTo>
                  <a:lnTo>
                    <a:pt x="8" y="33"/>
                  </a:lnTo>
                  <a:lnTo>
                    <a:pt x="13" y="24"/>
                  </a:lnTo>
                  <a:lnTo>
                    <a:pt x="27" y="13"/>
                  </a:lnTo>
                </a:path>
              </a:pathLst>
            </a:custGeom>
            <a:solidFill>
              <a:srgbClr val="000060"/>
            </a:solidFill>
            <a:ln w="12700" cap="rnd">
              <a:solidFill>
                <a:srgbClr val="000000"/>
              </a:solidFill>
              <a:round/>
              <a:headEnd type="none" w="sm" len="sm"/>
              <a:tailEnd type="none" w="sm" len="sm"/>
            </a:ln>
          </p:spPr>
          <p:txBody>
            <a:bodyPr/>
            <a:lstStyle/>
            <a:p>
              <a:endParaRPr lang="es-ES"/>
            </a:p>
          </p:txBody>
        </p:sp>
        <p:sp>
          <p:nvSpPr>
            <p:cNvPr id="87296" name="Freeform 194"/>
            <p:cNvSpPr>
              <a:spLocks/>
            </p:cNvSpPr>
            <p:nvPr/>
          </p:nvSpPr>
          <p:spPr bwMode="auto">
            <a:xfrm>
              <a:off x="981" y="2620"/>
              <a:ext cx="138" cy="124"/>
            </a:xfrm>
            <a:custGeom>
              <a:avLst/>
              <a:gdLst>
                <a:gd name="T0" fmla="*/ 13 w 138"/>
                <a:gd name="T1" fmla="*/ 0 h 124"/>
                <a:gd name="T2" fmla="*/ 21 w 138"/>
                <a:gd name="T3" fmla="*/ 0 h 124"/>
                <a:gd name="T4" fmla="*/ 29 w 138"/>
                <a:gd name="T5" fmla="*/ 4 h 124"/>
                <a:gd name="T6" fmla="*/ 32 w 138"/>
                <a:gd name="T7" fmla="*/ 11 h 124"/>
                <a:gd name="T8" fmla="*/ 33 w 138"/>
                <a:gd name="T9" fmla="*/ 19 h 124"/>
                <a:gd name="T10" fmla="*/ 35 w 138"/>
                <a:gd name="T11" fmla="*/ 33 h 124"/>
                <a:gd name="T12" fmla="*/ 40 w 138"/>
                <a:gd name="T13" fmla="*/ 45 h 124"/>
                <a:gd name="T14" fmla="*/ 46 w 138"/>
                <a:gd name="T15" fmla="*/ 58 h 124"/>
                <a:gd name="T16" fmla="*/ 48 w 138"/>
                <a:gd name="T17" fmla="*/ 69 h 124"/>
                <a:gd name="T18" fmla="*/ 53 w 138"/>
                <a:gd name="T19" fmla="*/ 80 h 124"/>
                <a:gd name="T20" fmla="*/ 40 w 138"/>
                <a:gd name="T21" fmla="*/ 84 h 124"/>
                <a:gd name="T22" fmla="*/ 55 w 138"/>
                <a:gd name="T23" fmla="*/ 82 h 124"/>
                <a:gd name="T24" fmla="*/ 57 w 138"/>
                <a:gd name="T25" fmla="*/ 87 h 124"/>
                <a:gd name="T26" fmla="*/ 52 w 138"/>
                <a:gd name="T27" fmla="*/ 91 h 124"/>
                <a:gd name="T28" fmla="*/ 60 w 138"/>
                <a:gd name="T29" fmla="*/ 89 h 124"/>
                <a:gd name="T30" fmla="*/ 70 w 138"/>
                <a:gd name="T31" fmla="*/ 91 h 124"/>
                <a:gd name="T32" fmla="*/ 82 w 138"/>
                <a:gd name="T33" fmla="*/ 96 h 124"/>
                <a:gd name="T34" fmla="*/ 98 w 138"/>
                <a:gd name="T35" fmla="*/ 99 h 124"/>
                <a:gd name="T36" fmla="*/ 111 w 138"/>
                <a:gd name="T37" fmla="*/ 101 h 124"/>
                <a:gd name="T38" fmla="*/ 124 w 138"/>
                <a:gd name="T39" fmla="*/ 101 h 124"/>
                <a:gd name="T40" fmla="*/ 134 w 138"/>
                <a:gd name="T41" fmla="*/ 101 h 124"/>
                <a:gd name="T42" fmla="*/ 137 w 138"/>
                <a:gd name="T43" fmla="*/ 103 h 124"/>
                <a:gd name="T44" fmla="*/ 137 w 138"/>
                <a:gd name="T45" fmla="*/ 110 h 124"/>
                <a:gd name="T46" fmla="*/ 137 w 138"/>
                <a:gd name="T47" fmla="*/ 113 h 124"/>
                <a:gd name="T48" fmla="*/ 127 w 138"/>
                <a:gd name="T49" fmla="*/ 118 h 124"/>
                <a:gd name="T50" fmla="*/ 125 w 138"/>
                <a:gd name="T51" fmla="*/ 115 h 124"/>
                <a:gd name="T52" fmla="*/ 123 w 138"/>
                <a:gd name="T53" fmla="*/ 118 h 124"/>
                <a:gd name="T54" fmla="*/ 110 w 138"/>
                <a:gd name="T55" fmla="*/ 120 h 124"/>
                <a:gd name="T56" fmla="*/ 82 w 138"/>
                <a:gd name="T57" fmla="*/ 123 h 124"/>
                <a:gd name="T58" fmla="*/ 48 w 138"/>
                <a:gd name="T59" fmla="*/ 115 h 124"/>
                <a:gd name="T60" fmla="*/ 40 w 138"/>
                <a:gd name="T61" fmla="*/ 113 h 124"/>
                <a:gd name="T62" fmla="*/ 31 w 138"/>
                <a:gd name="T63" fmla="*/ 97 h 124"/>
                <a:gd name="T64" fmla="*/ 15 w 138"/>
                <a:gd name="T65" fmla="*/ 68 h 124"/>
                <a:gd name="T66" fmla="*/ 4 w 138"/>
                <a:gd name="T67" fmla="*/ 36 h 124"/>
                <a:gd name="T68" fmla="*/ 0 w 138"/>
                <a:gd name="T69" fmla="*/ 24 h 124"/>
                <a:gd name="T70" fmla="*/ 1 w 138"/>
                <a:gd name="T71" fmla="*/ 11 h 124"/>
                <a:gd name="T72" fmla="*/ 7 w 138"/>
                <a:gd name="T73" fmla="*/ 2 h 124"/>
                <a:gd name="T74" fmla="*/ 13 w 138"/>
                <a:gd name="T75" fmla="*/ 0 h 12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8"/>
                <a:gd name="T115" fmla="*/ 0 h 124"/>
                <a:gd name="T116" fmla="*/ 138 w 138"/>
                <a:gd name="T117" fmla="*/ 124 h 12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8" h="124">
                  <a:moveTo>
                    <a:pt x="13" y="0"/>
                  </a:moveTo>
                  <a:lnTo>
                    <a:pt x="21" y="0"/>
                  </a:lnTo>
                  <a:lnTo>
                    <a:pt x="29" y="4"/>
                  </a:lnTo>
                  <a:lnTo>
                    <a:pt x="32" y="11"/>
                  </a:lnTo>
                  <a:lnTo>
                    <a:pt x="33" y="19"/>
                  </a:lnTo>
                  <a:lnTo>
                    <a:pt x="35" y="33"/>
                  </a:lnTo>
                  <a:lnTo>
                    <a:pt x="40" y="45"/>
                  </a:lnTo>
                  <a:lnTo>
                    <a:pt x="46" y="58"/>
                  </a:lnTo>
                  <a:lnTo>
                    <a:pt x="48" y="69"/>
                  </a:lnTo>
                  <a:lnTo>
                    <a:pt x="53" y="80"/>
                  </a:lnTo>
                  <a:lnTo>
                    <a:pt x="40" y="84"/>
                  </a:lnTo>
                  <a:lnTo>
                    <a:pt x="55" y="82"/>
                  </a:lnTo>
                  <a:lnTo>
                    <a:pt x="57" y="87"/>
                  </a:lnTo>
                  <a:lnTo>
                    <a:pt x="52" y="91"/>
                  </a:lnTo>
                  <a:lnTo>
                    <a:pt x="60" y="89"/>
                  </a:lnTo>
                  <a:lnTo>
                    <a:pt x="70" y="91"/>
                  </a:lnTo>
                  <a:lnTo>
                    <a:pt x="82" y="96"/>
                  </a:lnTo>
                  <a:lnTo>
                    <a:pt x="98" y="99"/>
                  </a:lnTo>
                  <a:lnTo>
                    <a:pt x="111" y="101"/>
                  </a:lnTo>
                  <a:lnTo>
                    <a:pt x="124" y="101"/>
                  </a:lnTo>
                  <a:lnTo>
                    <a:pt x="134" y="101"/>
                  </a:lnTo>
                  <a:lnTo>
                    <a:pt x="137" y="103"/>
                  </a:lnTo>
                  <a:lnTo>
                    <a:pt x="137" y="110"/>
                  </a:lnTo>
                  <a:lnTo>
                    <a:pt x="137" y="113"/>
                  </a:lnTo>
                  <a:lnTo>
                    <a:pt x="127" y="118"/>
                  </a:lnTo>
                  <a:lnTo>
                    <a:pt x="125" y="115"/>
                  </a:lnTo>
                  <a:lnTo>
                    <a:pt x="123" y="118"/>
                  </a:lnTo>
                  <a:lnTo>
                    <a:pt x="110" y="120"/>
                  </a:lnTo>
                  <a:lnTo>
                    <a:pt x="82" y="123"/>
                  </a:lnTo>
                  <a:lnTo>
                    <a:pt x="48" y="115"/>
                  </a:lnTo>
                  <a:lnTo>
                    <a:pt x="40" y="113"/>
                  </a:lnTo>
                  <a:lnTo>
                    <a:pt x="31" y="97"/>
                  </a:lnTo>
                  <a:lnTo>
                    <a:pt x="15" y="68"/>
                  </a:lnTo>
                  <a:lnTo>
                    <a:pt x="4" y="36"/>
                  </a:lnTo>
                  <a:lnTo>
                    <a:pt x="0" y="24"/>
                  </a:lnTo>
                  <a:lnTo>
                    <a:pt x="1" y="11"/>
                  </a:lnTo>
                  <a:lnTo>
                    <a:pt x="7" y="2"/>
                  </a:lnTo>
                  <a:lnTo>
                    <a:pt x="13" y="0"/>
                  </a:lnTo>
                </a:path>
              </a:pathLst>
            </a:custGeom>
            <a:solidFill>
              <a:srgbClr val="0000FF"/>
            </a:solidFill>
            <a:ln w="9525" cap="rnd">
              <a:noFill/>
              <a:round/>
              <a:headEnd type="none" w="sm" len="sm"/>
              <a:tailEnd type="none" w="sm" len="sm"/>
            </a:ln>
          </p:spPr>
          <p:txBody>
            <a:bodyPr/>
            <a:lstStyle/>
            <a:p>
              <a:endParaRPr lang="es-ES"/>
            </a:p>
          </p:txBody>
        </p:sp>
        <p:sp>
          <p:nvSpPr>
            <p:cNvPr id="87297" name="Freeform 195"/>
            <p:cNvSpPr>
              <a:spLocks/>
            </p:cNvSpPr>
            <p:nvPr/>
          </p:nvSpPr>
          <p:spPr bwMode="auto">
            <a:xfrm>
              <a:off x="1001" y="2618"/>
              <a:ext cx="51" cy="97"/>
            </a:xfrm>
            <a:custGeom>
              <a:avLst/>
              <a:gdLst>
                <a:gd name="T0" fmla="*/ 7 w 51"/>
                <a:gd name="T1" fmla="*/ 0 h 97"/>
                <a:gd name="T2" fmla="*/ 0 w 51"/>
                <a:gd name="T3" fmla="*/ 3 h 97"/>
                <a:gd name="T4" fmla="*/ 2 w 51"/>
                <a:gd name="T5" fmla="*/ 6 h 97"/>
                <a:gd name="T6" fmla="*/ 8 w 51"/>
                <a:gd name="T7" fmla="*/ 11 h 97"/>
                <a:gd name="T8" fmla="*/ 16 w 51"/>
                <a:gd name="T9" fmla="*/ 17 h 97"/>
                <a:gd name="T10" fmla="*/ 18 w 51"/>
                <a:gd name="T11" fmla="*/ 33 h 97"/>
                <a:gd name="T12" fmla="*/ 23 w 51"/>
                <a:gd name="T13" fmla="*/ 43 h 97"/>
                <a:gd name="T14" fmla="*/ 28 w 51"/>
                <a:gd name="T15" fmla="*/ 52 h 97"/>
                <a:gd name="T16" fmla="*/ 32 w 51"/>
                <a:gd name="T17" fmla="*/ 57 h 97"/>
                <a:gd name="T18" fmla="*/ 26 w 51"/>
                <a:gd name="T19" fmla="*/ 52 h 97"/>
                <a:gd name="T20" fmla="*/ 22 w 51"/>
                <a:gd name="T21" fmla="*/ 44 h 97"/>
                <a:gd name="T22" fmla="*/ 26 w 51"/>
                <a:gd name="T23" fmla="*/ 57 h 97"/>
                <a:gd name="T24" fmla="*/ 30 w 51"/>
                <a:gd name="T25" fmla="*/ 68 h 97"/>
                <a:gd name="T26" fmla="*/ 33 w 51"/>
                <a:gd name="T27" fmla="*/ 80 h 97"/>
                <a:gd name="T28" fmla="*/ 36 w 51"/>
                <a:gd name="T29" fmla="*/ 85 h 97"/>
                <a:gd name="T30" fmla="*/ 39 w 51"/>
                <a:gd name="T31" fmla="*/ 89 h 97"/>
                <a:gd name="T32" fmla="*/ 42 w 51"/>
                <a:gd name="T33" fmla="*/ 93 h 97"/>
                <a:gd name="T34" fmla="*/ 47 w 51"/>
                <a:gd name="T35" fmla="*/ 96 h 97"/>
                <a:gd name="T36" fmla="*/ 48 w 51"/>
                <a:gd name="T37" fmla="*/ 87 h 97"/>
                <a:gd name="T38" fmla="*/ 48 w 51"/>
                <a:gd name="T39" fmla="*/ 82 h 97"/>
                <a:gd name="T40" fmla="*/ 50 w 51"/>
                <a:gd name="T41" fmla="*/ 74 h 97"/>
                <a:gd name="T42" fmla="*/ 50 w 51"/>
                <a:gd name="T43" fmla="*/ 68 h 97"/>
                <a:gd name="T44" fmla="*/ 48 w 51"/>
                <a:gd name="T45" fmla="*/ 60 h 97"/>
                <a:gd name="T46" fmla="*/ 43 w 51"/>
                <a:gd name="T47" fmla="*/ 52 h 97"/>
                <a:gd name="T48" fmla="*/ 40 w 51"/>
                <a:gd name="T49" fmla="*/ 49 h 97"/>
                <a:gd name="T50" fmla="*/ 35 w 51"/>
                <a:gd name="T51" fmla="*/ 44 h 97"/>
                <a:gd name="T52" fmla="*/ 28 w 51"/>
                <a:gd name="T53" fmla="*/ 35 h 97"/>
                <a:gd name="T54" fmla="*/ 23 w 51"/>
                <a:gd name="T55" fmla="*/ 26 h 97"/>
                <a:gd name="T56" fmla="*/ 28 w 51"/>
                <a:gd name="T57" fmla="*/ 30 h 97"/>
                <a:gd name="T58" fmla="*/ 32 w 51"/>
                <a:gd name="T59" fmla="*/ 40 h 97"/>
                <a:gd name="T60" fmla="*/ 38 w 51"/>
                <a:gd name="T61" fmla="*/ 45 h 97"/>
                <a:gd name="T62" fmla="*/ 32 w 51"/>
                <a:gd name="T63" fmla="*/ 35 h 97"/>
                <a:gd name="T64" fmla="*/ 26 w 51"/>
                <a:gd name="T65" fmla="*/ 21 h 97"/>
                <a:gd name="T66" fmla="*/ 19 w 51"/>
                <a:gd name="T67" fmla="*/ 9 h 97"/>
                <a:gd name="T68" fmla="*/ 17 w 51"/>
                <a:gd name="T69" fmla="*/ 3 h 97"/>
                <a:gd name="T70" fmla="*/ 7 w 51"/>
                <a:gd name="T71" fmla="*/ 0 h 9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
                <a:gd name="T109" fmla="*/ 0 h 97"/>
                <a:gd name="T110" fmla="*/ 51 w 51"/>
                <a:gd name="T111" fmla="*/ 97 h 9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 h="97">
                  <a:moveTo>
                    <a:pt x="7" y="0"/>
                  </a:moveTo>
                  <a:lnTo>
                    <a:pt x="0" y="3"/>
                  </a:lnTo>
                  <a:lnTo>
                    <a:pt x="2" y="6"/>
                  </a:lnTo>
                  <a:lnTo>
                    <a:pt x="8" y="11"/>
                  </a:lnTo>
                  <a:lnTo>
                    <a:pt x="16" y="17"/>
                  </a:lnTo>
                  <a:lnTo>
                    <a:pt x="18" y="33"/>
                  </a:lnTo>
                  <a:lnTo>
                    <a:pt x="23" y="43"/>
                  </a:lnTo>
                  <a:lnTo>
                    <a:pt x="28" y="52"/>
                  </a:lnTo>
                  <a:lnTo>
                    <a:pt x="32" y="57"/>
                  </a:lnTo>
                  <a:lnTo>
                    <a:pt x="26" y="52"/>
                  </a:lnTo>
                  <a:lnTo>
                    <a:pt x="22" y="44"/>
                  </a:lnTo>
                  <a:lnTo>
                    <a:pt x="26" y="57"/>
                  </a:lnTo>
                  <a:lnTo>
                    <a:pt x="30" y="68"/>
                  </a:lnTo>
                  <a:lnTo>
                    <a:pt x="33" y="80"/>
                  </a:lnTo>
                  <a:lnTo>
                    <a:pt x="36" y="85"/>
                  </a:lnTo>
                  <a:lnTo>
                    <a:pt x="39" y="89"/>
                  </a:lnTo>
                  <a:lnTo>
                    <a:pt x="42" y="93"/>
                  </a:lnTo>
                  <a:lnTo>
                    <a:pt x="47" y="96"/>
                  </a:lnTo>
                  <a:lnTo>
                    <a:pt x="48" y="87"/>
                  </a:lnTo>
                  <a:lnTo>
                    <a:pt x="48" y="82"/>
                  </a:lnTo>
                  <a:lnTo>
                    <a:pt x="50" y="74"/>
                  </a:lnTo>
                  <a:lnTo>
                    <a:pt x="50" y="68"/>
                  </a:lnTo>
                  <a:lnTo>
                    <a:pt x="48" y="60"/>
                  </a:lnTo>
                  <a:lnTo>
                    <a:pt x="43" y="52"/>
                  </a:lnTo>
                  <a:lnTo>
                    <a:pt x="40" y="49"/>
                  </a:lnTo>
                  <a:lnTo>
                    <a:pt x="35" y="44"/>
                  </a:lnTo>
                  <a:lnTo>
                    <a:pt x="28" y="35"/>
                  </a:lnTo>
                  <a:lnTo>
                    <a:pt x="23" y="26"/>
                  </a:lnTo>
                  <a:lnTo>
                    <a:pt x="28" y="30"/>
                  </a:lnTo>
                  <a:lnTo>
                    <a:pt x="32" y="40"/>
                  </a:lnTo>
                  <a:lnTo>
                    <a:pt x="38" y="45"/>
                  </a:lnTo>
                  <a:lnTo>
                    <a:pt x="32" y="35"/>
                  </a:lnTo>
                  <a:lnTo>
                    <a:pt x="26" y="21"/>
                  </a:lnTo>
                  <a:lnTo>
                    <a:pt x="19" y="9"/>
                  </a:lnTo>
                  <a:lnTo>
                    <a:pt x="17" y="3"/>
                  </a:lnTo>
                  <a:lnTo>
                    <a:pt x="7" y="0"/>
                  </a:lnTo>
                </a:path>
              </a:pathLst>
            </a:custGeom>
            <a:solidFill>
              <a:srgbClr val="0000FF"/>
            </a:solidFill>
            <a:ln w="9525" cap="rnd">
              <a:noFill/>
              <a:round/>
              <a:headEnd type="none" w="sm" len="sm"/>
              <a:tailEnd type="none" w="sm" len="sm"/>
            </a:ln>
          </p:spPr>
          <p:txBody>
            <a:bodyPr/>
            <a:lstStyle/>
            <a:p>
              <a:endParaRPr lang="es-ES"/>
            </a:p>
          </p:txBody>
        </p:sp>
        <p:sp>
          <p:nvSpPr>
            <p:cNvPr id="87298" name="Freeform 196"/>
            <p:cNvSpPr>
              <a:spLocks/>
            </p:cNvSpPr>
            <p:nvPr/>
          </p:nvSpPr>
          <p:spPr bwMode="auto">
            <a:xfrm>
              <a:off x="959" y="2608"/>
              <a:ext cx="213" cy="292"/>
            </a:xfrm>
            <a:custGeom>
              <a:avLst/>
              <a:gdLst>
                <a:gd name="T0" fmla="*/ 32 w 213"/>
                <a:gd name="T1" fmla="*/ 11 h 292"/>
                <a:gd name="T2" fmla="*/ 22 w 213"/>
                <a:gd name="T3" fmla="*/ 33 h 292"/>
                <a:gd name="T4" fmla="*/ 19 w 213"/>
                <a:gd name="T5" fmla="*/ 64 h 292"/>
                <a:gd name="T6" fmla="*/ 22 w 213"/>
                <a:gd name="T7" fmla="*/ 53 h 292"/>
                <a:gd name="T8" fmla="*/ 31 w 213"/>
                <a:gd name="T9" fmla="*/ 69 h 292"/>
                <a:gd name="T10" fmla="*/ 31 w 213"/>
                <a:gd name="T11" fmla="*/ 100 h 292"/>
                <a:gd name="T12" fmla="*/ 33 w 213"/>
                <a:gd name="T13" fmla="*/ 90 h 292"/>
                <a:gd name="T14" fmla="*/ 51 w 213"/>
                <a:gd name="T15" fmla="*/ 114 h 292"/>
                <a:gd name="T16" fmla="*/ 77 w 213"/>
                <a:gd name="T17" fmla="*/ 134 h 292"/>
                <a:gd name="T18" fmla="*/ 77 w 213"/>
                <a:gd name="T19" fmla="*/ 143 h 292"/>
                <a:gd name="T20" fmla="*/ 83 w 213"/>
                <a:gd name="T21" fmla="*/ 140 h 292"/>
                <a:gd name="T22" fmla="*/ 87 w 213"/>
                <a:gd name="T23" fmla="*/ 154 h 292"/>
                <a:gd name="T24" fmla="*/ 89 w 213"/>
                <a:gd name="T25" fmla="*/ 162 h 292"/>
                <a:gd name="T26" fmla="*/ 69 w 213"/>
                <a:gd name="T27" fmla="*/ 178 h 292"/>
                <a:gd name="T28" fmla="*/ 97 w 213"/>
                <a:gd name="T29" fmla="*/ 170 h 292"/>
                <a:gd name="T30" fmla="*/ 80 w 213"/>
                <a:gd name="T31" fmla="*/ 185 h 292"/>
                <a:gd name="T32" fmla="*/ 106 w 213"/>
                <a:gd name="T33" fmla="*/ 175 h 292"/>
                <a:gd name="T34" fmla="*/ 106 w 213"/>
                <a:gd name="T35" fmla="*/ 182 h 292"/>
                <a:gd name="T36" fmla="*/ 114 w 213"/>
                <a:gd name="T37" fmla="*/ 178 h 292"/>
                <a:gd name="T38" fmla="*/ 171 w 213"/>
                <a:gd name="T39" fmla="*/ 198 h 292"/>
                <a:gd name="T40" fmla="*/ 200 w 213"/>
                <a:gd name="T41" fmla="*/ 225 h 292"/>
                <a:gd name="T42" fmla="*/ 191 w 213"/>
                <a:gd name="T43" fmla="*/ 291 h 292"/>
                <a:gd name="T44" fmla="*/ 157 w 213"/>
                <a:gd name="T45" fmla="*/ 270 h 292"/>
                <a:gd name="T46" fmla="*/ 127 w 213"/>
                <a:gd name="T47" fmla="*/ 246 h 292"/>
                <a:gd name="T48" fmla="*/ 140 w 213"/>
                <a:gd name="T49" fmla="*/ 242 h 292"/>
                <a:gd name="T50" fmla="*/ 130 w 213"/>
                <a:gd name="T51" fmla="*/ 239 h 292"/>
                <a:gd name="T52" fmla="*/ 110 w 213"/>
                <a:gd name="T53" fmla="*/ 242 h 292"/>
                <a:gd name="T54" fmla="*/ 150 w 213"/>
                <a:gd name="T55" fmla="*/ 222 h 292"/>
                <a:gd name="T56" fmla="*/ 29 w 213"/>
                <a:gd name="T57" fmla="*/ 239 h 292"/>
                <a:gd name="T58" fmla="*/ 6 w 213"/>
                <a:gd name="T59" fmla="*/ 226 h 292"/>
                <a:gd name="T60" fmla="*/ 3 w 213"/>
                <a:gd name="T61" fmla="*/ 200 h 292"/>
                <a:gd name="T62" fmla="*/ 16 w 213"/>
                <a:gd name="T63" fmla="*/ 163 h 292"/>
                <a:gd name="T64" fmla="*/ 42 w 213"/>
                <a:gd name="T65" fmla="*/ 181 h 292"/>
                <a:gd name="T66" fmla="*/ 27 w 213"/>
                <a:gd name="T67" fmla="*/ 154 h 292"/>
                <a:gd name="T68" fmla="*/ 42 w 213"/>
                <a:gd name="T69" fmla="*/ 147 h 292"/>
                <a:gd name="T70" fmla="*/ 33 w 213"/>
                <a:gd name="T71" fmla="*/ 134 h 292"/>
                <a:gd name="T72" fmla="*/ 25 w 213"/>
                <a:gd name="T73" fmla="*/ 140 h 292"/>
                <a:gd name="T74" fmla="*/ 7 w 213"/>
                <a:gd name="T75" fmla="*/ 99 h 292"/>
                <a:gd name="T76" fmla="*/ 7 w 213"/>
                <a:gd name="T77" fmla="*/ 59 h 292"/>
                <a:gd name="T78" fmla="*/ 2 w 213"/>
                <a:gd name="T79" fmla="*/ 84 h 292"/>
                <a:gd name="T80" fmla="*/ 0 w 213"/>
                <a:gd name="T81" fmla="*/ 55 h 292"/>
                <a:gd name="T82" fmla="*/ 13 w 213"/>
                <a:gd name="T83" fmla="*/ 28 h 292"/>
                <a:gd name="T84" fmla="*/ 0 w 213"/>
                <a:gd name="T85" fmla="*/ 52 h 292"/>
                <a:gd name="T86" fmla="*/ 8 w 213"/>
                <a:gd name="T87" fmla="*/ 24 h 292"/>
                <a:gd name="T88" fmla="*/ 28 w 213"/>
                <a:gd name="T89" fmla="*/ 0 h 2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3"/>
                <a:gd name="T136" fmla="*/ 0 h 292"/>
                <a:gd name="T137" fmla="*/ 213 w 213"/>
                <a:gd name="T138" fmla="*/ 292 h 29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3" h="292">
                  <a:moveTo>
                    <a:pt x="43" y="3"/>
                  </a:moveTo>
                  <a:lnTo>
                    <a:pt x="39" y="9"/>
                  </a:lnTo>
                  <a:lnTo>
                    <a:pt x="32" y="11"/>
                  </a:lnTo>
                  <a:lnTo>
                    <a:pt x="25" y="20"/>
                  </a:lnTo>
                  <a:lnTo>
                    <a:pt x="23" y="25"/>
                  </a:lnTo>
                  <a:lnTo>
                    <a:pt x="22" y="33"/>
                  </a:lnTo>
                  <a:lnTo>
                    <a:pt x="22" y="41"/>
                  </a:lnTo>
                  <a:lnTo>
                    <a:pt x="21" y="52"/>
                  </a:lnTo>
                  <a:lnTo>
                    <a:pt x="19" y="64"/>
                  </a:lnTo>
                  <a:lnTo>
                    <a:pt x="18" y="76"/>
                  </a:lnTo>
                  <a:lnTo>
                    <a:pt x="21" y="64"/>
                  </a:lnTo>
                  <a:lnTo>
                    <a:pt x="22" y="53"/>
                  </a:lnTo>
                  <a:lnTo>
                    <a:pt x="23" y="48"/>
                  </a:lnTo>
                  <a:lnTo>
                    <a:pt x="28" y="57"/>
                  </a:lnTo>
                  <a:lnTo>
                    <a:pt x="31" y="69"/>
                  </a:lnTo>
                  <a:lnTo>
                    <a:pt x="32" y="77"/>
                  </a:lnTo>
                  <a:lnTo>
                    <a:pt x="31" y="89"/>
                  </a:lnTo>
                  <a:lnTo>
                    <a:pt x="31" y="100"/>
                  </a:lnTo>
                  <a:lnTo>
                    <a:pt x="32" y="114"/>
                  </a:lnTo>
                  <a:lnTo>
                    <a:pt x="33" y="100"/>
                  </a:lnTo>
                  <a:lnTo>
                    <a:pt x="33" y="90"/>
                  </a:lnTo>
                  <a:lnTo>
                    <a:pt x="35" y="81"/>
                  </a:lnTo>
                  <a:lnTo>
                    <a:pt x="43" y="103"/>
                  </a:lnTo>
                  <a:lnTo>
                    <a:pt x="51" y="114"/>
                  </a:lnTo>
                  <a:lnTo>
                    <a:pt x="55" y="120"/>
                  </a:lnTo>
                  <a:lnTo>
                    <a:pt x="60" y="129"/>
                  </a:lnTo>
                  <a:lnTo>
                    <a:pt x="77" y="134"/>
                  </a:lnTo>
                  <a:lnTo>
                    <a:pt x="84" y="134"/>
                  </a:lnTo>
                  <a:lnTo>
                    <a:pt x="83" y="137"/>
                  </a:lnTo>
                  <a:lnTo>
                    <a:pt x="77" y="143"/>
                  </a:lnTo>
                  <a:lnTo>
                    <a:pt x="60" y="153"/>
                  </a:lnTo>
                  <a:lnTo>
                    <a:pt x="74" y="146"/>
                  </a:lnTo>
                  <a:lnTo>
                    <a:pt x="83" y="140"/>
                  </a:lnTo>
                  <a:lnTo>
                    <a:pt x="91" y="135"/>
                  </a:lnTo>
                  <a:lnTo>
                    <a:pt x="91" y="146"/>
                  </a:lnTo>
                  <a:lnTo>
                    <a:pt x="87" y="154"/>
                  </a:lnTo>
                  <a:lnTo>
                    <a:pt x="78" y="159"/>
                  </a:lnTo>
                  <a:lnTo>
                    <a:pt x="89" y="159"/>
                  </a:lnTo>
                  <a:lnTo>
                    <a:pt x="89" y="162"/>
                  </a:lnTo>
                  <a:lnTo>
                    <a:pt x="87" y="167"/>
                  </a:lnTo>
                  <a:lnTo>
                    <a:pt x="83" y="170"/>
                  </a:lnTo>
                  <a:lnTo>
                    <a:pt x="69" y="178"/>
                  </a:lnTo>
                  <a:lnTo>
                    <a:pt x="89" y="170"/>
                  </a:lnTo>
                  <a:lnTo>
                    <a:pt x="92" y="170"/>
                  </a:lnTo>
                  <a:lnTo>
                    <a:pt x="97" y="170"/>
                  </a:lnTo>
                  <a:lnTo>
                    <a:pt x="97" y="175"/>
                  </a:lnTo>
                  <a:lnTo>
                    <a:pt x="91" y="178"/>
                  </a:lnTo>
                  <a:lnTo>
                    <a:pt x="80" y="185"/>
                  </a:lnTo>
                  <a:lnTo>
                    <a:pt x="97" y="178"/>
                  </a:lnTo>
                  <a:lnTo>
                    <a:pt x="101" y="174"/>
                  </a:lnTo>
                  <a:lnTo>
                    <a:pt x="106" y="175"/>
                  </a:lnTo>
                  <a:lnTo>
                    <a:pt x="110" y="177"/>
                  </a:lnTo>
                  <a:lnTo>
                    <a:pt x="110" y="181"/>
                  </a:lnTo>
                  <a:lnTo>
                    <a:pt x="106" y="182"/>
                  </a:lnTo>
                  <a:lnTo>
                    <a:pt x="97" y="189"/>
                  </a:lnTo>
                  <a:lnTo>
                    <a:pt x="110" y="185"/>
                  </a:lnTo>
                  <a:lnTo>
                    <a:pt x="114" y="178"/>
                  </a:lnTo>
                  <a:lnTo>
                    <a:pt x="122" y="182"/>
                  </a:lnTo>
                  <a:lnTo>
                    <a:pt x="148" y="190"/>
                  </a:lnTo>
                  <a:lnTo>
                    <a:pt x="171" y="198"/>
                  </a:lnTo>
                  <a:lnTo>
                    <a:pt x="189" y="204"/>
                  </a:lnTo>
                  <a:lnTo>
                    <a:pt x="192" y="214"/>
                  </a:lnTo>
                  <a:lnTo>
                    <a:pt x="200" y="225"/>
                  </a:lnTo>
                  <a:lnTo>
                    <a:pt x="208" y="248"/>
                  </a:lnTo>
                  <a:lnTo>
                    <a:pt x="212" y="285"/>
                  </a:lnTo>
                  <a:lnTo>
                    <a:pt x="191" y="291"/>
                  </a:lnTo>
                  <a:lnTo>
                    <a:pt x="174" y="288"/>
                  </a:lnTo>
                  <a:lnTo>
                    <a:pt x="156" y="283"/>
                  </a:lnTo>
                  <a:lnTo>
                    <a:pt x="157" y="270"/>
                  </a:lnTo>
                  <a:lnTo>
                    <a:pt x="163" y="250"/>
                  </a:lnTo>
                  <a:lnTo>
                    <a:pt x="131" y="248"/>
                  </a:lnTo>
                  <a:lnTo>
                    <a:pt x="127" y="246"/>
                  </a:lnTo>
                  <a:lnTo>
                    <a:pt x="146" y="243"/>
                  </a:lnTo>
                  <a:lnTo>
                    <a:pt x="177" y="231"/>
                  </a:lnTo>
                  <a:lnTo>
                    <a:pt x="140" y="242"/>
                  </a:lnTo>
                  <a:lnTo>
                    <a:pt x="124" y="245"/>
                  </a:lnTo>
                  <a:lnTo>
                    <a:pt x="112" y="243"/>
                  </a:lnTo>
                  <a:lnTo>
                    <a:pt x="130" y="239"/>
                  </a:lnTo>
                  <a:lnTo>
                    <a:pt x="168" y="227"/>
                  </a:lnTo>
                  <a:lnTo>
                    <a:pt x="127" y="237"/>
                  </a:lnTo>
                  <a:lnTo>
                    <a:pt x="110" y="242"/>
                  </a:lnTo>
                  <a:lnTo>
                    <a:pt x="106" y="242"/>
                  </a:lnTo>
                  <a:lnTo>
                    <a:pt x="122" y="235"/>
                  </a:lnTo>
                  <a:lnTo>
                    <a:pt x="150" y="222"/>
                  </a:lnTo>
                  <a:lnTo>
                    <a:pt x="118" y="235"/>
                  </a:lnTo>
                  <a:lnTo>
                    <a:pt x="101" y="241"/>
                  </a:lnTo>
                  <a:lnTo>
                    <a:pt x="29" y="239"/>
                  </a:lnTo>
                  <a:lnTo>
                    <a:pt x="21" y="236"/>
                  </a:lnTo>
                  <a:lnTo>
                    <a:pt x="12" y="234"/>
                  </a:lnTo>
                  <a:lnTo>
                    <a:pt x="6" y="226"/>
                  </a:lnTo>
                  <a:lnTo>
                    <a:pt x="2" y="219"/>
                  </a:lnTo>
                  <a:lnTo>
                    <a:pt x="1" y="210"/>
                  </a:lnTo>
                  <a:lnTo>
                    <a:pt x="3" y="200"/>
                  </a:lnTo>
                  <a:lnTo>
                    <a:pt x="9" y="186"/>
                  </a:lnTo>
                  <a:lnTo>
                    <a:pt x="13" y="174"/>
                  </a:lnTo>
                  <a:lnTo>
                    <a:pt x="16" y="163"/>
                  </a:lnTo>
                  <a:lnTo>
                    <a:pt x="21" y="162"/>
                  </a:lnTo>
                  <a:lnTo>
                    <a:pt x="28" y="170"/>
                  </a:lnTo>
                  <a:lnTo>
                    <a:pt x="42" y="181"/>
                  </a:lnTo>
                  <a:lnTo>
                    <a:pt x="28" y="169"/>
                  </a:lnTo>
                  <a:lnTo>
                    <a:pt x="23" y="161"/>
                  </a:lnTo>
                  <a:lnTo>
                    <a:pt x="27" y="154"/>
                  </a:lnTo>
                  <a:lnTo>
                    <a:pt x="43" y="149"/>
                  </a:lnTo>
                  <a:lnTo>
                    <a:pt x="58" y="143"/>
                  </a:lnTo>
                  <a:lnTo>
                    <a:pt x="42" y="147"/>
                  </a:lnTo>
                  <a:lnTo>
                    <a:pt x="27" y="152"/>
                  </a:lnTo>
                  <a:lnTo>
                    <a:pt x="28" y="142"/>
                  </a:lnTo>
                  <a:lnTo>
                    <a:pt x="33" y="134"/>
                  </a:lnTo>
                  <a:lnTo>
                    <a:pt x="39" y="122"/>
                  </a:lnTo>
                  <a:lnTo>
                    <a:pt x="32" y="134"/>
                  </a:lnTo>
                  <a:lnTo>
                    <a:pt x="25" y="140"/>
                  </a:lnTo>
                  <a:lnTo>
                    <a:pt x="18" y="137"/>
                  </a:lnTo>
                  <a:lnTo>
                    <a:pt x="13" y="119"/>
                  </a:lnTo>
                  <a:lnTo>
                    <a:pt x="7" y="99"/>
                  </a:lnTo>
                  <a:lnTo>
                    <a:pt x="3" y="87"/>
                  </a:lnTo>
                  <a:lnTo>
                    <a:pt x="6" y="74"/>
                  </a:lnTo>
                  <a:lnTo>
                    <a:pt x="7" y="59"/>
                  </a:lnTo>
                  <a:lnTo>
                    <a:pt x="3" y="68"/>
                  </a:lnTo>
                  <a:lnTo>
                    <a:pt x="2" y="76"/>
                  </a:lnTo>
                  <a:lnTo>
                    <a:pt x="2" y="84"/>
                  </a:lnTo>
                  <a:lnTo>
                    <a:pt x="0" y="71"/>
                  </a:lnTo>
                  <a:lnTo>
                    <a:pt x="0" y="63"/>
                  </a:lnTo>
                  <a:lnTo>
                    <a:pt x="0" y="55"/>
                  </a:lnTo>
                  <a:lnTo>
                    <a:pt x="2" y="44"/>
                  </a:lnTo>
                  <a:lnTo>
                    <a:pt x="7" y="35"/>
                  </a:lnTo>
                  <a:lnTo>
                    <a:pt x="13" y="28"/>
                  </a:lnTo>
                  <a:lnTo>
                    <a:pt x="7" y="34"/>
                  </a:lnTo>
                  <a:lnTo>
                    <a:pt x="3" y="41"/>
                  </a:lnTo>
                  <a:lnTo>
                    <a:pt x="0" y="52"/>
                  </a:lnTo>
                  <a:lnTo>
                    <a:pt x="0" y="43"/>
                  </a:lnTo>
                  <a:lnTo>
                    <a:pt x="2" y="33"/>
                  </a:lnTo>
                  <a:lnTo>
                    <a:pt x="8" y="24"/>
                  </a:lnTo>
                  <a:lnTo>
                    <a:pt x="12" y="10"/>
                  </a:lnTo>
                  <a:lnTo>
                    <a:pt x="19" y="6"/>
                  </a:lnTo>
                  <a:lnTo>
                    <a:pt x="28" y="0"/>
                  </a:lnTo>
                  <a:lnTo>
                    <a:pt x="35" y="0"/>
                  </a:lnTo>
                  <a:lnTo>
                    <a:pt x="43" y="3"/>
                  </a:lnTo>
                </a:path>
              </a:pathLst>
            </a:custGeom>
            <a:solidFill>
              <a:srgbClr val="0000FF"/>
            </a:solidFill>
            <a:ln w="9525" cap="rnd">
              <a:noFill/>
              <a:round/>
              <a:headEnd type="none" w="sm" len="sm"/>
              <a:tailEnd type="none" w="sm" len="sm"/>
            </a:ln>
          </p:spPr>
          <p:txBody>
            <a:bodyPr/>
            <a:lstStyle/>
            <a:p>
              <a:endParaRPr lang="es-ES"/>
            </a:p>
          </p:txBody>
        </p:sp>
        <p:sp>
          <p:nvSpPr>
            <p:cNvPr id="87299" name="Freeform 197"/>
            <p:cNvSpPr>
              <a:spLocks/>
            </p:cNvSpPr>
            <p:nvPr/>
          </p:nvSpPr>
          <p:spPr bwMode="auto">
            <a:xfrm>
              <a:off x="952" y="2751"/>
              <a:ext cx="29" cy="27"/>
            </a:xfrm>
            <a:custGeom>
              <a:avLst/>
              <a:gdLst>
                <a:gd name="T0" fmla="*/ 4 w 29"/>
                <a:gd name="T1" fmla="*/ 0 h 27"/>
                <a:gd name="T2" fmla="*/ 28 w 29"/>
                <a:gd name="T3" fmla="*/ 0 h 27"/>
                <a:gd name="T4" fmla="*/ 28 w 29"/>
                <a:gd name="T5" fmla="*/ 10 h 27"/>
                <a:gd name="T6" fmla="*/ 24 w 29"/>
                <a:gd name="T7" fmla="*/ 22 h 27"/>
                <a:gd name="T8" fmla="*/ 4 w 29"/>
                <a:gd name="T9" fmla="*/ 26 h 27"/>
                <a:gd name="T10" fmla="*/ 0 w 29"/>
                <a:gd name="T11" fmla="*/ 20 h 27"/>
                <a:gd name="T12" fmla="*/ 0 w 29"/>
                <a:gd name="T13" fmla="*/ 6 h 27"/>
                <a:gd name="T14" fmla="*/ 4 w 29"/>
                <a:gd name="T15" fmla="*/ 0 h 27"/>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27"/>
                <a:gd name="T26" fmla="*/ 29 w 29"/>
                <a:gd name="T27" fmla="*/ 27 h 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27">
                  <a:moveTo>
                    <a:pt x="4" y="0"/>
                  </a:moveTo>
                  <a:lnTo>
                    <a:pt x="28" y="0"/>
                  </a:lnTo>
                  <a:lnTo>
                    <a:pt x="28" y="10"/>
                  </a:lnTo>
                  <a:lnTo>
                    <a:pt x="24" y="22"/>
                  </a:lnTo>
                  <a:lnTo>
                    <a:pt x="4" y="26"/>
                  </a:lnTo>
                  <a:lnTo>
                    <a:pt x="0" y="20"/>
                  </a:lnTo>
                  <a:lnTo>
                    <a:pt x="0" y="6"/>
                  </a:lnTo>
                  <a:lnTo>
                    <a:pt x="4" y="0"/>
                  </a:lnTo>
                </a:path>
              </a:pathLst>
            </a:custGeom>
            <a:solidFill>
              <a:srgbClr val="004040"/>
            </a:solidFill>
            <a:ln w="9525" cap="rnd">
              <a:noFill/>
              <a:round/>
              <a:headEnd type="none" w="sm" len="sm"/>
              <a:tailEnd type="none" w="sm" len="sm"/>
            </a:ln>
          </p:spPr>
          <p:txBody>
            <a:bodyPr/>
            <a:lstStyle/>
            <a:p>
              <a:endParaRPr lang="es-ES"/>
            </a:p>
          </p:txBody>
        </p:sp>
        <p:sp>
          <p:nvSpPr>
            <p:cNvPr id="87300" name="Freeform 198"/>
            <p:cNvSpPr>
              <a:spLocks/>
            </p:cNvSpPr>
            <p:nvPr/>
          </p:nvSpPr>
          <p:spPr bwMode="auto">
            <a:xfrm>
              <a:off x="991" y="2825"/>
              <a:ext cx="96" cy="27"/>
            </a:xfrm>
            <a:custGeom>
              <a:avLst/>
              <a:gdLst>
                <a:gd name="T0" fmla="*/ 95 w 96"/>
                <a:gd name="T1" fmla="*/ 0 h 27"/>
                <a:gd name="T2" fmla="*/ 69 w 96"/>
                <a:gd name="T3" fmla="*/ 13 h 27"/>
                <a:gd name="T4" fmla="*/ 50 w 96"/>
                <a:gd name="T5" fmla="*/ 16 h 27"/>
                <a:gd name="T6" fmla="*/ 29 w 96"/>
                <a:gd name="T7" fmla="*/ 22 h 27"/>
                <a:gd name="T8" fmla="*/ 13 w 96"/>
                <a:gd name="T9" fmla="*/ 22 h 27"/>
                <a:gd name="T10" fmla="*/ 0 w 96"/>
                <a:gd name="T11" fmla="*/ 22 h 27"/>
                <a:gd name="T12" fmla="*/ 13 w 96"/>
                <a:gd name="T13" fmla="*/ 26 h 27"/>
                <a:gd name="T14" fmla="*/ 37 w 96"/>
                <a:gd name="T15" fmla="*/ 26 h 27"/>
                <a:gd name="T16" fmla="*/ 61 w 96"/>
                <a:gd name="T17" fmla="*/ 18 h 27"/>
                <a:gd name="T18" fmla="*/ 74 w 96"/>
                <a:gd name="T19" fmla="*/ 13 h 27"/>
                <a:gd name="T20" fmla="*/ 95 w 96"/>
                <a:gd name="T21" fmla="*/ 0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27"/>
                <a:gd name="T35" fmla="*/ 96 w 96"/>
                <a:gd name="T36" fmla="*/ 27 h 2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27">
                  <a:moveTo>
                    <a:pt x="95" y="0"/>
                  </a:moveTo>
                  <a:lnTo>
                    <a:pt x="69" y="13"/>
                  </a:lnTo>
                  <a:lnTo>
                    <a:pt x="50" y="16"/>
                  </a:lnTo>
                  <a:lnTo>
                    <a:pt x="29" y="22"/>
                  </a:lnTo>
                  <a:lnTo>
                    <a:pt x="13" y="22"/>
                  </a:lnTo>
                  <a:lnTo>
                    <a:pt x="0" y="22"/>
                  </a:lnTo>
                  <a:lnTo>
                    <a:pt x="13" y="26"/>
                  </a:lnTo>
                  <a:lnTo>
                    <a:pt x="37" y="26"/>
                  </a:lnTo>
                  <a:lnTo>
                    <a:pt x="61" y="18"/>
                  </a:lnTo>
                  <a:lnTo>
                    <a:pt x="74" y="13"/>
                  </a:lnTo>
                  <a:lnTo>
                    <a:pt x="95" y="0"/>
                  </a:lnTo>
                </a:path>
              </a:pathLst>
            </a:custGeom>
            <a:solidFill>
              <a:srgbClr val="002020"/>
            </a:solidFill>
            <a:ln w="9525" cap="rnd">
              <a:noFill/>
              <a:round/>
              <a:headEnd type="none" w="sm" len="sm"/>
              <a:tailEnd type="none" w="sm" len="sm"/>
            </a:ln>
          </p:spPr>
          <p:txBody>
            <a:bodyPr/>
            <a:lstStyle/>
            <a:p>
              <a:endParaRPr lang="es-ES"/>
            </a:p>
          </p:txBody>
        </p:sp>
        <p:sp>
          <p:nvSpPr>
            <p:cNvPr id="87301" name="Freeform 199"/>
            <p:cNvSpPr>
              <a:spLocks/>
            </p:cNvSpPr>
            <p:nvPr/>
          </p:nvSpPr>
          <p:spPr bwMode="auto">
            <a:xfrm>
              <a:off x="961" y="2507"/>
              <a:ext cx="105" cy="123"/>
            </a:xfrm>
            <a:custGeom>
              <a:avLst/>
              <a:gdLst>
                <a:gd name="T0" fmla="*/ 59 w 105"/>
                <a:gd name="T1" fmla="*/ 57 h 123"/>
                <a:gd name="T2" fmla="*/ 59 w 105"/>
                <a:gd name="T3" fmla="*/ 52 h 123"/>
                <a:gd name="T4" fmla="*/ 59 w 105"/>
                <a:gd name="T5" fmla="*/ 58 h 123"/>
                <a:gd name="T6" fmla="*/ 64 w 105"/>
                <a:gd name="T7" fmla="*/ 66 h 123"/>
                <a:gd name="T8" fmla="*/ 62 w 105"/>
                <a:gd name="T9" fmla="*/ 68 h 123"/>
                <a:gd name="T10" fmla="*/ 56 w 105"/>
                <a:gd name="T11" fmla="*/ 68 h 123"/>
                <a:gd name="T12" fmla="*/ 52 w 105"/>
                <a:gd name="T13" fmla="*/ 78 h 123"/>
                <a:gd name="T14" fmla="*/ 45 w 105"/>
                <a:gd name="T15" fmla="*/ 63 h 123"/>
                <a:gd name="T16" fmla="*/ 48 w 105"/>
                <a:gd name="T17" fmla="*/ 68 h 123"/>
                <a:gd name="T18" fmla="*/ 50 w 105"/>
                <a:gd name="T19" fmla="*/ 74 h 123"/>
                <a:gd name="T20" fmla="*/ 56 w 105"/>
                <a:gd name="T21" fmla="*/ 83 h 123"/>
                <a:gd name="T22" fmla="*/ 57 w 105"/>
                <a:gd name="T23" fmla="*/ 94 h 123"/>
                <a:gd name="T24" fmla="*/ 62 w 105"/>
                <a:gd name="T25" fmla="*/ 103 h 123"/>
                <a:gd name="T26" fmla="*/ 66 w 105"/>
                <a:gd name="T27" fmla="*/ 112 h 123"/>
                <a:gd name="T28" fmla="*/ 69 w 105"/>
                <a:gd name="T29" fmla="*/ 122 h 123"/>
                <a:gd name="T30" fmla="*/ 64 w 105"/>
                <a:gd name="T31" fmla="*/ 114 h 123"/>
                <a:gd name="T32" fmla="*/ 59 w 105"/>
                <a:gd name="T33" fmla="*/ 116 h 123"/>
                <a:gd name="T34" fmla="*/ 45 w 105"/>
                <a:gd name="T35" fmla="*/ 110 h 123"/>
                <a:gd name="T36" fmla="*/ 40 w 105"/>
                <a:gd name="T37" fmla="*/ 106 h 123"/>
                <a:gd name="T38" fmla="*/ 29 w 105"/>
                <a:gd name="T39" fmla="*/ 104 h 123"/>
                <a:gd name="T40" fmla="*/ 19 w 105"/>
                <a:gd name="T41" fmla="*/ 104 h 123"/>
                <a:gd name="T42" fmla="*/ 9 w 105"/>
                <a:gd name="T43" fmla="*/ 109 h 123"/>
                <a:gd name="T44" fmla="*/ 10 w 105"/>
                <a:gd name="T45" fmla="*/ 110 h 123"/>
                <a:gd name="T46" fmla="*/ 0 w 105"/>
                <a:gd name="T47" fmla="*/ 110 h 123"/>
                <a:gd name="T48" fmla="*/ 5 w 105"/>
                <a:gd name="T49" fmla="*/ 101 h 123"/>
                <a:gd name="T50" fmla="*/ 12 w 105"/>
                <a:gd name="T51" fmla="*/ 90 h 123"/>
                <a:gd name="T52" fmla="*/ 16 w 105"/>
                <a:gd name="T53" fmla="*/ 80 h 123"/>
                <a:gd name="T54" fmla="*/ 16 w 105"/>
                <a:gd name="T55" fmla="*/ 73 h 123"/>
                <a:gd name="T56" fmla="*/ 13 w 105"/>
                <a:gd name="T57" fmla="*/ 67 h 123"/>
                <a:gd name="T58" fmla="*/ 9 w 105"/>
                <a:gd name="T59" fmla="*/ 62 h 123"/>
                <a:gd name="T60" fmla="*/ 6 w 105"/>
                <a:gd name="T61" fmla="*/ 53 h 123"/>
                <a:gd name="T62" fmla="*/ 5 w 105"/>
                <a:gd name="T63" fmla="*/ 49 h 123"/>
                <a:gd name="T64" fmla="*/ 3 w 105"/>
                <a:gd name="T65" fmla="*/ 41 h 123"/>
                <a:gd name="T66" fmla="*/ 2 w 105"/>
                <a:gd name="T67" fmla="*/ 34 h 123"/>
                <a:gd name="T68" fmla="*/ 5 w 105"/>
                <a:gd name="T69" fmla="*/ 26 h 123"/>
                <a:gd name="T70" fmla="*/ 8 w 105"/>
                <a:gd name="T71" fmla="*/ 21 h 123"/>
                <a:gd name="T72" fmla="*/ 12 w 105"/>
                <a:gd name="T73" fmla="*/ 14 h 123"/>
                <a:gd name="T74" fmla="*/ 18 w 105"/>
                <a:gd name="T75" fmla="*/ 8 h 123"/>
                <a:gd name="T76" fmla="*/ 24 w 105"/>
                <a:gd name="T77" fmla="*/ 3 h 123"/>
                <a:gd name="T78" fmla="*/ 35 w 105"/>
                <a:gd name="T79" fmla="*/ 0 h 123"/>
                <a:gd name="T80" fmla="*/ 43 w 105"/>
                <a:gd name="T81" fmla="*/ 0 h 123"/>
                <a:gd name="T82" fmla="*/ 60 w 105"/>
                <a:gd name="T83" fmla="*/ 0 h 123"/>
                <a:gd name="T84" fmla="*/ 69 w 105"/>
                <a:gd name="T85" fmla="*/ 0 h 123"/>
                <a:gd name="T86" fmla="*/ 80 w 105"/>
                <a:gd name="T87" fmla="*/ 1 h 123"/>
                <a:gd name="T88" fmla="*/ 88 w 105"/>
                <a:gd name="T89" fmla="*/ 5 h 123"/>
                <a:gd name="T90" fmla="*/ 93 w 105"/>
                <a:gd name="T91" fmla="*/ 10 h 123"/>
                <a:gd name="T92" fmla="*/ 102 w 105"/>
                <a:gd name="T93" fmla="*/ 15 h 123"/>
                <a:gd name="T94" fmla="*/ 104 w 105"/>
                <a:gd name="T95" fmla="*/ 24 h 123"/>
                <a:gd name="T96" fmla="*/ 104 w 105"/>
                <a:gd name="T97" fmla="*/ 30 h 123"/>
                <a:gd name="T98" fmla="*/ 102 w 105"/>
                <a:gd name="T99" fmla="*/ 36 h 123"/>
                <a:gd name="T100" fmla="*/ 94 w 105"/>
                <a:gd name="T101" fmla="*/ 30 h 123"/>
                <a:gd name="T102" fmla="*/ 86 w 105"/>
                <a:gd name="T103" fmla="*/ 26 h 123"/>
                <a:gd name="T104" fmla="*/ 75 w 105"/>
                <a:gd name="T105" fmla="*/ 25 h 123"/>
                <a:gd name="T106" fmla="*/ 76 w 105"/>
                <a:gd name="T107" fmla="*/ 35 h 123"/>
                <a:gd name="T108" fmla="*/ 69 w 105"/>
                <a:gd name="T109" fmla="*/ 36 h 123"/>
                <a:gd name="T110" fmla="*/ 67 w 105"/>
                <a:gd name="T111" fmla="*/ 41 h 123"/>
                <a:gd name="T112" fmla="*/ 65 w 105"/>
                <a:gd name="T113" fmla="*/ 46 h 123"/>
                <a:gd name="T114" fmla="*/ 59 w 105"/>
                <a:gd name="T115" fmla="*/ 57 h 12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5"/>
                <a:gd name="T175" fmla="*/ 0 h 123"/>
                <a:gd name="T176" fmla="*/ 105 w 105"/>
                <a:gd name="T177" fmla="*/ 123 h 12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5" h="123">
                  <a:moveTo>
                    <a:pt x="59" y="57"/>
                  </a:moveTo>
                  <a:lnTo>
                    <a:pt x="59" y="52"/>
                  </a:lnTo>
                  <a:lnTo>
                    <a:pt x="59" y="58"/>
                  </a:lnTo>
                  <a:lnTo>
                    <a:pt x="64" y="66"/>
                  </a:lnTo>
                  <a:lnTo>
                    <a:pt x="62" y="68"/>
                  </a:lnTo>
                  <a:lnTo>
                    <a:pt x="56" y="68"/>
                  </a:lnTo>
                  <a:lnTo>
                    <a:pt x="52" y="78"/>
                  </a:lnTo>
                  <a:lnTo>
                    <a:pt x="45" y="63"/>
                  </a:lnTo>
                  <a:lnTo>
                    <a:pt x="48" y="68"/>
                  </a:lnTo>
                  <a:lnTo>
                    <a:pt x="50" y="74"/>
                  </a:lnTo>
                  <a:lnTo>
                    <a:pt x="56" y="83"/>
                  </a:lnTo>
                  <a:lnTo>
                    <a:pt x="57" y="94"/>
                  </a:lnTo>
                  <a:lnTo>
                    <a:pt x="62" y="103"/>
                  </a:lnTo>
                  <a:lnTo>
                    <a:pt x="66" y="112"/>
                  </a:lnTo>
                  <a:lnTo>
                    <a:pt x="69" y="122"/>
                  </a:lnTo>
                  <a:lnTo>
                    <a:pt x="64" y="114"/>
                  </a:lnTo>
                  <a:lnTo>
                    <a:pt x="59" y="116"/>
                  </a:lnTo>
                  <a:lnTo>
                    <a:pt x="45" y="110"/>
                  </a:lnTo>
                  <a:lnTo>
                    <a:pt x="40" y="106"/>
                  </a:lnTo>
                  <a:lnTo>
                    <a:pt x="29" y="104"/>
                  </a:lnTo>
                  <a:lnTo>
                    <a:pt x="19" y="104"/>
                  </a:lnTo>
                  <a:lnTo>
                    <a:pt x="9" y="109"/>
                  </a:lnTo>
                  <a:lnTo>
                    <a:pt x="10" y="110"/>
                  </a:lnTo>
                  <a:lnTo>
                    <a:pt x="0" y="110"/>
                  </a:lnTo>
                  <a:lnTo>
                    <a:pt x="5" y="101"/>
                  </a:lnTo>
                  <a:lnTo>
                    <a:pt x="12" y="90"/>
                  </a:lnTo>
                  <a:lnTo>
                    <a:pt x="16" y="80"/>
                  </a:lnTo>
                  <a:lnTo>
                    <a:pt x="16" y="73"/>
                  </a:lnTo>
                  <a:lnTo>
                    <a:pt x="13" y="67"/>
                  </a:lnTo>
                  <a:lnTo>
                    <a:pt x="9" y="62"/>
                  </a:lnTo>
                  <a:lnTo>
                    <a:pt x="6" y="53"/>
                  </a:lnTo>
                  <a:lnTo>
                    <a:pt x="5" y="49"/>
                  </a:lnTo>
                  <a:lnTo>
                    <a:pt x="3" y="41"/>
                  </a:lnTo>
                  <a:lnTo>
                    <a:pt x="2" y="34"/>
                  </a:lnTo>
                  <a:lnTo>
                    <a:pt x="5" y="26"/>
                  </a:lnTo>
                  <a:lnTo>
                    <a:pt x="8" y="21"/>
                  </a:lnTo>
                  <a:lnTo>
                    <a:pt x="12" y="14"/>
                  </a:lnTo>
                  <a:lnTo>
                    <a:pt x="18" y="8"/>
                  </a:lnTo>
                  <a:lnTo>
                    <a:pt x="24" y="3"/>
                  </a:lnTo>
                  <a:lnTo>
                    <a:pt x="35" y="0"/>
                  </a:lnTo>
                  <a:lnTo>
                    <a:pt x="43" y="0"/>
                  </a:lnTo>
                  <a:lnTo>
                    <a:pt x="60" y="0"/>
                  </a:lnTo>
                  <a:lnTo>
                    <a:pt x="69" y="0"/>
                  </a:lnTo>
                  <a:lnTo>
                    <a:pt x="80" y="1"/>
                  </a:lnTo>
                  <a:lnTo>
                    <a:pt x="88" y="5"/>
                  </a:lnTo>
                  <a:lnTo>
                    <a:pt x="93" y="10"/>
                  </a:lnTo>
                  <a:lnTo>
                    <a:pt x="102" y="15"/>
                  </a:lnTo>
                  <a:lnTo>
                    <a:pt x="104" y="24"/>
                  </a:lnTo>
                  <a:lnTo>
                    <a:pt x="104" y="30"/>
                  </a:lnTo>
                  <a:lnTo>
                    <a:pt x="102" y="36"/>
                  </a:lnTo>
                  <a:lnTo>
                    <a:pt x="94" y="30"/>
                  </a:lnTo>
                  <a:lnTo>
                    <a:pt x="86" y="26"/>
                  </a:lnTo>
                  <a:lnTo>
                    <a:pt x="75" y="25"/>
                  </a:lnTo>
                  <a:lnTo>
                    <a:pt x="76" y="35"/>
                  </a:lnTo>
                  <a:lnTo>
                    <a:pt x="69" y="36"/>
                  </a:lnTo>
                  <a:lnTo>
                    <a:pt x="67" y="41"/>
                  </a:lnTo>
                  <a:lnTo>
                    <a:pt x="65" y="46"/>
                  </a:lnTo>
                  <a:lnTo>
                    <a:pt x="59" y="57"/>
                  </a:lnTo>
                </a:path>
              </a:pathLst>
            </a:custGeom>
            <a:solidFill>
              <a:srgbClr val="000000"/>
            </a:solidFill>
            <a:ln w="9525" cap="rnd">
              <a:noFill/>
              <a:round/>
              <a:headEnd type="none" w="sm" len="sm"/>
              <a:tailEnd type="none" w="sm" len="sm"/>
            </a:ln>
          </p:spPr>
          <p:txBody>
            <a:bodyPr/>
            <a:lstStyle/>
            <a:p>
              <a:endParaRPr lang="es-ES"/>
            </a:p>
          </p:txBody>
        </p:sp>
        <p:sp>
          <p:nvSpPr>
            <p:cNvPr id="87302" name="Freeform 200"/>
            <p:cNvSpPr>
              <a:spLocks/>
            </p:cNvSpPr>
            <p:nvPr/>
          </p:nvSpPr>
          <p:spPr bwMode="auto">
            <a:xfrm>
              <a:off x="904" y="2690"/>
              <a:ext cx="122" cy="173"/>
            </a:xfrm>
            <a:custGeom>
              <a:avLst/>
              <a:gdLst>
                <a:gd name="T0" fmla="*/ 67 w 122"/>
                <a:gd name="T1" fmla="*/ 23 h 173"/>
                <a:gd name="T2" fmla="*/ 45 w 122"/>
                <a:gd name="T3" fmla="*/ 21 h 173"/>
                <a:gd name="T4" fmla="*/ 31 w 122"/>
                <a:gd name="T5" fmla="*/ 18 h 173"/>
                <a:gd name="T6" fmla="*/ 27 w 122"/>
                <a:gd name="T7" fmla="*/ 10 h 173"/>
                <a:gd name="T8" fmla="*/ 27 w 122"/>
                <a:gd name="T9" fmla="*/ 6 h 173"/>
                <a:gd name="T10" fmla="*/ 23 w 122"/>
                <a:gd name="T11" fmla="*/ 0 h 173"/>
                <a:gd name="T12" fmla="*/ 10 w 122"/>
                <a:gd name="T13" fmla="*/ 0 h 173"/>
                <a:gd name="T14" fmla="*/ 0 w 122"/>
                <a:gd name="T15" fmla="*/ 0 h 173"/>
                <a:gd name="T16" fmla="*/ 13 w 122"/>
                <a:gd name="T17" fmla="*/ 133 h 173"/>
                <a:gd name="T18" fmla="*/ 23 w 122"/>
                <a:gd name="T19" fmla="*/ 143 h 173"/>
                <a:gd name="T20" fmla="*/ 35 w 122"/>
                <a:gd name="T21" fmla="*/ 157 h 173"/>
                <a:gd name="T22" fmla="*/ 53 w 122"/>
                <a:gd name="T23" fmla="*/ 165 h 173"/>
                <a:gd name="T24" fmla="*/ 73 w 122"/>
                <a:gd name="T25" fmla="*/ 169 h 173"/>
                <a:gd name="T26" fmla="*/ 101 w 122"/>
                <a:gd name="T27" fmla="*/ 172 h 173"/>
                <a:gd name="T28" fmla="*/ 118 w 122"/>
                <a:gd name="T29" fmla="*/ 168 h 173"/>
                <a:gd name="T30" fmla="*/ 121 w 122"/>
                <a:gd name="T31" fmla="*/ 159 h 173"/>
                <a:gd name="T32" fmla="*/ 119 w 122"/>
                <a:gd name="T33" fmla="*/ 148 h 173"/>
                <a:gd name="T34" fmla="*/ 108 w 122"/>
                <a:gd name="T35" fmla="*/ 110 h 173"/>
                <a:gd name="T36" fmla="*/ 97 w 122"/>
                <a:gd name="T37" fmla="*/ 71 h 173"/>
                <a:gd name="T38" fmla="*/ 93 w 122"/>
                <a:gd name="T39" fmla="*/ 43 h 173"/>
                <a:gd name="T40" fmla="*/ 93 w 122"/>
                <a:gd name="T41" fmla="*/ 38 h 173"/>
                <a:gd name="T42" fmla="*/ 87 w 122"/>
                <a:gd name="T43" fmla="*/ 27 h 173"/>
                <a:gd name="T44" fmla="*/ 81 w 122"/>
                <a:gd name="T45" fmla="*/ 23 h 173"/>
                <a:gd name="T46" fmla="*/ 67 w 122"/>
                <a:gd name="T47" fmla="*/ 23 h 17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2"/>
                <a:gd name="T73" fmla="*/ 0 h 173"/>
                <a:gd name="T74" fmla="*/ 122 w 122"/>
                <a:gd name="T75" fmla="*/ 173 h 17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2" h="173">
                  <a:moveTo>
                    <a:pt x="67" y="23"/>
                  </a:moveTo>
                  <a:lnTo>
                    <a:pt x="45" y="21"/>
                  </a:lnTo>
                  <a:lnTo>
                    <a:pt x="31" y="18"/>
                  </a:lnTo>
                  <a:lnTo>
                    <a:pt x="27" y="10"/>
                  </a:lnTo>
                  <a:lnTo>
                    <a:pt x="27" y="6"/>
                  </a:lnTo>
                  <a:lnTo>
                    <a:pt x="23" y="0"/>
                  </a:lnTo>
                  <a:lnTo>
                    <a:pt x="10" y="0"/>
                  </a:lnTo>
                  <a:lnTo>
                    <a:pt x="0" y="0"/>
                  </a:lnTo>
                  <a:lnTo>
                    <a:pt x="13" y="133"/>
                  </a:lnTo>
                  <a:lnTo>
                    <a:pt x="23" y="143"/>
                  </a:lnTo>
                  <a:lnTo>
                    <a:pt x="35" y="157"/>
                  </a:lnTo>
                  <a:lnTo>
                    <a:pt x="53" y="165"/>
                  </a:lnTo>
                  <a:lnTo>
                    <a:pt x="73" y="169"/>
                  </a:lnTo>
                  <a:lnTo>
                    <a:pt x="101" y="172"/>
                  </a:lnTo>
                  <a:lnTo>
                    <a:pt x="118" y="168"/>
                  </a:lnTo>
                  <a:lnTo>
                    <a:pt x="121" y="159"/>
                  </a:lnTo>
                  <a:lnTo>
                    <a:pt x="119" y="148"/>
                  </a:lnTo>
                  <a:lnTo>
                    <a:pt x="108" y="110"/>
                  </a:lnTo>
                  <a:lnTo>
                    <a:pt x="97" y="71"/>
                  </a:lnTo>
                  <a:lnTo>
                    <a:pt x="93" y="43"/>
                  </a:lnTo>
                  <a:lnTo>
                    <a:pt x="93" y="38"/>
                  </a:lnTo>
                  <a:lnTo>
                    <a:pt x="87" y="27"/>
                  </a:lnTo>
                  <a:lnTo>
                    <a:pt x="81" y="23"/>
                  </a:lnTo>
                  <a:lnTo>
                    <a:pt x="67" y="23"/>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87303" name="Freeform 201"/>
            <p:cNvSpPr>
              <a:spLocks/>
            </p:cNvSpPr>
            <p:nvPr/>
          </p:nvSpPr>
          <p:spPr bwMode="auto">
            <a:xfrm>
              <a:off x="913" y="2699"/>
              <a:ext cx="99" cy="155"/>
            </a:xfrm>
            <a:custGeom>
              <a:avLst/>
              <a:gdLst>
                <a:gd name="T0" fmla="*/ 65 w 99"/>
                <a:gd name="T1" fmla="*/ 30 h 155"/>
                <a:gd name="T2" fmla="*/ 46 w 99"/>
                <a:gd name="T3" fmla="*/ 29 h 155"/>
                <a:gd name="T4" fmla="*/ 25 w 99"/>
                <a:gd name="T5" fmla="*/ 24 h 155"/>
                <a:gd name="T6" fmla="*/ 16 w 99"/>
                <a:gd name="T7" fmla="*/ 19 h 155"/>
                <a:gd name="T8" fmla="*/ 8 w 99"/>
                <a:gd name="T9" fmla="*/ 12 h 155"/>
                <a:gd name="T10" fmla="*/ 0 w 99"/>
                <a:gd name="T11" fmla="*/ 0 h 155"/>
                <a:gd name="T12" fmla="*/ 12 w 99"/>
                <a:gd name="T13" fmla="*/ 118 h 155"/>
                <a:gd name="T14" fmla="*/ 20 w 99"/>
                <a:gd name="T15" fmla="*/ 130 h 155"/>
                <a:gd name="T16" fmla="*/ 30 w 99"/>
                <a:gd name="T17" fmla="*/ 139 h 155"/>
                <a:gd name="T18" fmla="*/ 41 w 99"/>
                <a:gd name="T19" fmla="*/ 146 h 155"/>
                <a:gd name="T20" fmla="*/ 50 w 99"/>
                <a:gd name="T21" fmla="*/ 150 h 155"/>
                <a:gd name="T22" fmla="*/ 65 w 99"/>
                <a:gd name="T23" fmla="*/ 152 h 155"/>
                <a:gd name="T24" fmla="*/ 75 w 99"/>
                <a:gd name="T25" fmla="*/ 154 h 155"/>
                <a:gd name="T26" fmla="*/ 89 w 99"/>
                <a:gd name="T27" fmla="*/ 154 h 155"/>
                <a:gd name="T28" fmla="*/ 94 w 99"/>
                <a:gd name="T29" fmla="*/ 152 h 155"/>
                <a:gd name="T30" fmla="*/ 98 w 99"/>
                <a:gd name="T31" fmla="*/ 146 h 155"/>
                <a:gd name="T32" fmla="*/ 96 w 99"/>
                <a:gd name="T33" fmla="*/ 136 h 155"/>
                <a:gd name="T34" fmla="*/ 88 w 99"/>
                <a:gd name="T35" fmla="*/ 115 h 155"/>
                <a:gd name="T36" fmla="*/ 73 w 99"/>
                <a:gd name="T37" fmla="*/ 44 h 155"/>
                <a:gd name="T38" fmla="*/ 71 w 99"/>
                <a:gd name="T39" fmla="*/ 34 h 155"/>
                <a:gd name="T40" fmla="*/ 65 w 99"/>
                <a:gd name="T41" fmla="*/ 30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9"/>
                <a:gd name="T64" fmla="*/ 0 h 155"/>
                <a:gd name="T65" fmla="*/ 99 w 99"/>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9" h="155">
                  <a:moveTo>
                    <a:pt x="65" y="30"/>
                  </a:moveTo>
                  <a:lnTo>
                    <a:pt x="46" y="29"/>
                  </a:lnTo>
                  <a:lnTo>
                    <a:pt x="25" y="24"/>
                  </a:lnTo>
                  <a:lnTo>
                    <a:pt x="16" y="19"/>
                  </a:lnTo>
                  <a:lnTo>
                    <a:pt x="8" y="12"/>
                  </a:lnTo>
                  <a:lnTo>
                    <a:pt x="0" y="0"/>
                  </a:lnTo>
                  <a:lnTo>
                    <a:pt x="12" y="118"/>
                  </a:lnTo>
                  <a:lnTo>
                    <a:pt x="20" y="130"/>
                  </a:lnTo>
                  <a:lnTo>
                    <a:pt x="30" y="139"/>
                  </a:lnTo>
                  <a:lnTo>
                    <a:pt x="41" y="146"/>
                  </a:lnTo>
                  <a:lnTo>
                    <a:pt x="50" y="150"/>
                  </a:lnTo>
                  <a:lnTo>
                    <a:pt x="65" y="152"/>
                  </a:lnTo>
                  <a:lnTo>
                    <a:pt x="75" y="154"/>
                  </a:lnTo>
                  <a:lnTo>
                    <a:pt x="89" y="154"/>
                  </a:lnTo>
                  <a:lnTo>
                    <a:pt x="94" y="152"/>
                  </a:lnTo>
                  <a:lnTo>
                    <a:pt x="98" y="146"/>
                  </a:lnTo>
                  <a:lnTo>
                    <a:pt x="96" y="136"/>
                  </a:lnTo>
                  <a:lnTo>
                    <a:pt x="88" y="115"/>
                  </a:lnTo>
                  <a:lnTo>
                    <a:pt x="73" y="44"/>
                  </a:lnTo>
                  <a:lnTo>
                    <a:pt x="71" y="34"/>
                  </a:lnTo>
                  <a:lnTo>
                    <a:pt x="65" y="30"/>
                  </a:lnTo>
                </a:path>
              </a:pathLst>
            </a:custGeom>
            <a:solidFill>
              <a:srgbClr val="606060"/>
            </a:solidFill>
            <a:ln w="9525" cap="rnd">
              <a:noFill/>
              <a:round/>
              <a:headEnd type="none" w="sm" len="sm"/>
              <a:tailEnd type="none" w="sm" len="sm"/>
            </a:ln>
          </p:spPr>
          <p:txBody>
            <a:bodyPr/>
            <a:lstStyle/>
            <a:p>
              <a:endParaRPr lang="es-ES"/>
            </a:p>
          </p:txBody>
        </p:sp>
        <p:sp>
          <p:nvSpPr>
            <p:cNvPr id="87304" name="Freeform 202"/>
            <p:cNvSpPr>
              <a:spLocks/>
            </p:cNvSpPr>
            <p:nvPr/>
          </p:nvSpPr>
          <p:spPr bwMode="auto">
            <a:xfrm>
              <a:off x="911" y="3028"/>
              <a:ext cx="95" cy="49"/>
            </a:xfrm>
            <a:custGeom>
              <a:avLst/>
              <a:gdLst>
                <a:gd name="T0" fmla="*/ 37 w 95"/>
                <a:gd name="T1" fmla="*/ 0 h 49"/>
                <a:gd name="T2" fmla="*/ 36 w 95"/>
                <a:gd name="T3" fmla="*/ 13 h 49"/>
                <a:gd name="T4" fmla="*/ 62 w 95"/>
                <a:gd name="T5" fmla="*/ 24 h 49"/>
                <a:gd name="T6" fmla="*/ 82 w 95"/>
                <a:gd name="T7" fmla="*/ 29 h 49"/>
                <a:gd name="T8" fmla="*/ 94 w 95"/>
                <a:gd name="T9" fmla="*/ 34 h 49"/>
                <a:gd name="T10" fmla="*/ 94 w 95"/>
                <a:gd name="T11" fmla="*/ 40 h 49"/>
                <a:gd name="T12" fmla="*/ 78 w 95"/>
                <a:gd name="T13" fmla="*/ 46 h 49"/>
                <a:gd name="T14" fmla="*/ 56 w 95"/>
                <a:gd name="T15" fmla="*/ 48 h 49"/>
                <a:gd name="T16" fmla="*/ 36 w 95"/>
                <a:gd name="T17" fmla="*/ 44 h 49"/>
                <a:gd name="T18" fmla="*/ 25 w 95"/>
                <a:gd name="T19" fmla="*/ 40 h 49"/>
                <a:gd name="T20" fmla="*/ 25 w 95"/>
                <a:gd name="T21" fmla="*/ 45 h 49"/>
                <a:gd name="T22" fmla="*/ 9 w 95"/>
                <a:gd name="T23" fmla="*/ 44 h 49"/>
                <a:gd name="T24" fmla="*/ 0 w 95"/>
                <a:gd name="T25" fmla="*/ 41 h 49"/>
                <a:gd name="T26" fmla="*/ 0 w 95"/>
                <a:gd name="T27" fmla="*/ 36 h 49"/>
                <a:gd name="T28" fmla="*/ 0 w 95"/>
                <a:gd name="T29" fmla="*/ 32 h 49"/>
                <a:gd name="T30" fmla="*/ 0 w 95"/>
                <a:gd name="T31" fmla="*/ 22 h 49"/>
                <a:gd name="T32" fmla="*/ 1 w 95"/>
                <a:gd name="T33" fmla="*/ 17 h 49"/>
                <a:gd name="T34" fmla="*/ 8 w 95"/>
                <a:gd name="T35" fmla="*/ 12 h 49"/>
                <a:gd name="T36" fmla="*/ 8 w 95"/>
                <a:gd name="T37" fmla="*/ 0 h 49"/>
                <a:gd name="T38" fmla="*/ 37 w 95"/>
                <a:gd name="T39" fmla="*/ 0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5"/>
                <a:gd name="T61" fmla="*/ 0 h 49"/>
                <a:gd name="T62" fmla="*/ 95 w 95"/>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5" h="49">
                  <a:moveTo>
                    <a:pt x="37" y="0"/>
                  </a:moveTo>
                  <a:lnTo>
                    <a:pt x="36" y="13"/>
                  </a:lnTo>
                  <a:lnTo>
                    <a:pt x="62" y="24"/>
                  </a:lnTo>
                  <a:lnTo>
                    <a:pt x="82" y="29"/>
                  </a:lnTo>
                  <a:lnTo>
                    <a:pt x="94" y="34"/>
                  </a:lnTo>
                  <a:lnTo>
                    <a:pt x="94" y="40"/>
                  </a:lnTo>
                  <a:lnTo>
                    <a:pt x="78" y="46"/>
                  </a:lnTo>
                  <a:lnTo>
                    <a:pt x="56" y="48"/>
                  </a:lnTo>
                  <a:lnTo>
                    <a:pt x="36" y="44"/>
                  </a:lnTo>
                  <a:lnTo>
                    <a:pt x="25" y="40"/>
                  </a:lnTo>
                  <a:lnTo>
                    <a:pt x="25" y="45"/>
                  </a:lnTo>
                  <a:lnTo>
                    <a:pt x="9" y="44"/>
                  </a:lnTo>
                  <a:lnTo>
                    <a:pt x="0" y="41"/>
                  </a:lnTo>
                  <a:lnTo>
                    <a:pt x="0" y="36"/>
                  </a:lnTo>
                  <a:lnTo>
                    <a:pt x="0" y="32"/>
                  </a:lnTo>
                  <a:lnTo>
                    <a:pt x="0" y="22"/>
                  </a:lnTo>
                  <a:lnTo>
                    <a:pt x="1" y="17"/>
                  </a:lnTo>
                  <a:lnTo>
                    <a:pt x="8" y="12"/>
                  </a:lnTo>
                  <a:lnTo>
                    <a:pt x="8" y="0"/>
                  </a:lnTo>
                  <a:lnTo>
                    <a:pt x="37"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7305" name="Freeform 203"/>
            <p:cNvSpPr>
              <a:spLocks/>
            </p:cNvSpPr>
            <p:nvPr/>
          </p:nvSpPr>
          <p:spPr bwMode="auto">
            <a:xfrm>
              <a:off x="939" y="3044"/>
              <a:ext cx="28" cy="26"/>
            </a:xfrm>
            <a:custGeom>
              <a:avLst/>
              <a:gdLst>
                <a:gd name="T0" fmla="*/ 6 w 28"/>
                <a:gd name="T1" fmla="*/ 0 h 26"/>
                <a:gd name="T2" fmla="*/ 0 w 28"/>
                <a:gd name="T3" fmla="*/ 13 h 26"/>
                <a:gd name="T4" fmla="*/ 23 w 28"/>
                <a:gd name="T5" fmla="*/ 25 h 26"/>
                <a:gd name="T6" fmla="*/ 27 w 28"/>
                <a:gd name="T7" fmla="*/ 14 h 26"/>
                <a:gd name="T8" fmla="*/ 6 w 28"/>
                <a:gd name="T9" fmla="*/ 0 h 26"/>
                <a:gd name="T10" fmla="*/ 0 60000 65536"/>
                <a:gd name="T11" fmla="*/ 0 60000 65536"/>
                <a:gd name="T12" fmla="*/ 0 60000 65536"/>
                <a:gd name="T13" fmla="*/ 0 60000 65536"/>
                <a:gd name="T14" fmla="*/ 0 60000 65536"/>
                <a:gd name="T15" fmla="*/ 0 w 28"/>
                <a:gd name="T16" fmla="*/ 0 h 26"/>
                <a:gd name="T17" fmla="*/ 28 w 28"/>
                <a:gd name="T18" fmla="*/ 26 h 26"/>
              </a:gdLst>
              <a:ahLst/>
              <a:cxnLst>
                <a:cxn ang="T10">
                  <a:pos x="T0" y="T1"/>
                </a:cxn>
                <a:cxn ang="T11">
                  <a:pos x="T2" y="T3"/>
                </a:cxn>
                <a:cxn ang="T12">
                  <a:pos x="T4" y="T5"/>
                </a:cxn>
                <a:cxn ang="T13">
                  <a:pos x="T6" y="T7"/>
                </a:cxn>
                <a:cxn ang="T14">
                  <a:pos x="T8" y="T9"/>
                </a:cxn>
              </a:cxnLst>
              <a:rect l="T15" t="T16" r="T17" b="T18"/>
              <a:pathLst>
                <a:path w="28" h="26">
                  <a:moveTo>
                    <a:pt x="6" y="0"/>
                  </a:moveTo>
                  <a:lnTo>
                    <a:pt x="0" y="13"/>
                  </a:lnTo>
                  <a:lnTo>
                    <a:pt x="23" y="25"/>
                  </a:lnTo>
                  <a:lnTo>
                    <a:pt x="27" y="14"/>
                  </a:lnTo>
                  <a:lnTo>
                    <a:pt x="6" y="0"/>
                  </a:lnTo>
                </a:path>
              </a:pathLst>
            </a:custGeom>
            <a:solidFill>
              <a:srgbClr val="808080"/>
            </a:solidFill>
            <a:ln w="9525" cap="rnd">
              <a:noFill/>
              <a:round/>
              <a:headEnd type="none" w="sm" len="sm"/>
              <a:tailEnd type="none" w="sm" len="sm"/>
            </a:ln>
          </p:spPr>
          <p:txBody>
            <a:bodyPr/>
            <a:lstStyle/>
            <a:p>
              <a:endParaRPr lang="es-ES"/>
            </a:p>
          </p:txBody>
        </p:sp>
        <p:sp>
          <p:nvSpPr>
            <p:cNvPr id="87306" name="Freeform 204"/>
            <p:cNvSpPr>
              <a:spLocks/>
            </p:cNvSpPr>
            <p:nvPr/>
          </p:nvSpPr>
          <p:spPr bwMode="auto">
            <a:xfrm>
              <a:off x="967" y="3053"/>
              <a:ext cx="29" cy="27"/>
            </a:xfrm>
            <a:custGeom>
              <a:avLst/>
              <a:gdLst>
                <a:gd name="T0" fmla="*/ 2 w 29"/>
                <a:gd name="T1" fmla="*/ 0 h 27"/>
                <a:gd name="T2" fmla="*/ 0 w 29"/>
                <a:gd name="T3" fmla="*/ 14 h 27"/>
                <a:gd name="T4" fmla="*/ 14 w 29"/>
                <a:gd name="T5" fmla="*/ 19 h 27"/>
                <a:gd name="T6" fmla="*/ 21 w 29"/>
                <a:gd name="T7" fmla="*/ 26 h 27"/>
                <a:gd name="T8" fmla="*/ 28 w 29"/>
                <a:gd name="T9" fmla="*/ 26 h 27"/>
                <a:gd name="T10" fmla="*/ 21 w 29"/>
                <a:gd name="T11" fmla="*/ 9 h 27"/>
                <a:gd name="T12" fmla="*/ 2 w 29"/>
                <a:gd name="T13" fmla="*/ 0 h 27"/>
                <a:gd name="T14" fmla="*/ 0 60000 65536"/>
                <a:gd name="T15" fmla="*/ 0 60000 65536"/>
                <a:gd name="T16" fmla="*/ 0 60000 65536"/>
                <a:gd name="T17" fmla="*/ 0 60000 65536"/>
                <a:gd name="T18" fmla="*/ 0 60000 65536"/>
                <a:gd name="T19" fmla="*/ 0 60000 65536"/>
                <a:gd name="T20" fmla="*/ 0 60000 65536"/>
                <a:gd name="T21" fmla="*/ 0 w 29"/>
                <a:gd name="T22" fmla="*/ 0 h 27"/>
                <a:gd name="T23" fmla="*/ 29 w 29"/>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27">
                  <a:moveTo>
                    <a:pt x="2" y="0"/>
                  </a:moveTo>
                  <a:lnTo>
                    <a:pt x="0" y="14"/>
                  </a:lnTo>
                  <a:lnTo>
                    <a:pt x="14" y="19"/>
                  </a:lnTo>
                  <a:lnTo>
                    <a:pt x="21" y="26"/>
                  </a:lnTo>
                  <a:lnTo>
                    <a:pt x="28" y="26"/>
                  </a:lnTo>
                  <a:lnTo>
                    <a:pt x="21" y="9"/>
                  </a:lnTo>
                  <a:lnTo>
                    <a:pt x="2" y="0"/>
                  </a:lnTo>
                </a:path>
              </a:pathLst>
            </a:custGeom>
            <a:solidFill>
              <a:srgbClr val="808080"/>
            </a:solidFill>
            <a:ln w="9525" cap="rnd">
              <a:noFill/>
              <a:round/>
              <a:headEnd type="none" w="sm" len="sm"/>
              <a:tailEnd type="none" w="sm" len="sm"/>
            </a:ln>
          </p:spPr>
          <p:txBody>
            <a:bodyPr/>
            <a:lstStyle/>
            <a:p>
              <a:endParaRPr lang="es-ES"/>
            </a:p>
          </p:txBody>
        </p:sp>
        <p:sp>
          <p:nvSpPr>
            <p:cNvPr id="87307" name="Freeform 205"/>
            <p:cNvSpPr>
              <a:spLocks/>
            </p:cNvSpPr>
            <p:nvPr/>
          </p:nvSpPr>
          <p:spPr bwMode="auto">
            <a:xfrm>
              <a:off x="911" y="3045"/>
              <a:ext cx="89" cy="27"/>
            </a:xfrm>
            <a:custGeom>
              <a:avLst/>
              <a:gdLst>
                <a:gd name="T0" fmla="*/ 88 w 89"/>
                <a:gd name="T1" fmla="*/ 20 h 27"/>
                <a:gd name="T2" fmla="*/ 88 w 89"/>
                <a:gd name="T3" fmla="*/ 16 h 27"/>
                <a:gd name="T4" fmla="*/ 76 w 89"/>
                <a:gd name="T5" fmla="*/ 18 h 27"/>
                <a:gd name="T6" fmla="*/ 57 w 89"/>
                <a:gd name="T7" fmla="*/ 15 h 27"/>
                <a:gd name="T8" fmla="*/ 48 w 89"/>
                <a:gd name="T9" fmla="*/ 11 h 27"/>
                <a:gd name="T10" fmla="*/ 26 w 89"/>
                <a:gd name="T11" fmla="*/ 7 h 27"/>
                <a:gd name="T12" fmla="*/ 17 w 89"/>
                <a:gd name="T13" fmla="*/ 6 h 27"/>
                <a:gd name="T14" fmla="*/ 9 w 89"/>
                <a:gd name="T15" fmla="*/ 2 h 27"/>
                <a:gd name="T16" fmla="*/ 3 w 89"/>
                <a:gd name="T17" fmla="*/ 0 h 27"/>
                <a:gd name="T18" fmla="*/ 0 w 89"/>
                <a:gd name="T19" fmla="*/ 4 h 27"/>
                <a:gd name="T20" fmla="*/ 0 w 89"/>
                <a:gd name="T21" fmla="*/ 15 h 27"/>
                <a:gd name="T22" fmla="*/ 6 w 89"/>
                <a:gd name="T23" fmla="*/ 16 h 27"/>
                <a:gd name="T24" fmla="*/ 22 w 89"/>
                <a:gd name="T25" fmla="*/ 18 h 27"/>
                <a:gd name="T26" fmla="*/ 28 w 89"/>
                <a:gd name="T27" fmla="*/ 19 h 27"/>
                <a:gd name="T28" fmla="*/ 40 w 89"/>
                <a:gd name="T29" fmla="*/ 24 h 27"/>
                <a:gd name="T30" fmla="*/ 50 w 89"/>
                <a:gd name="T31" fmla="*/ 26 h 27"/>
                <a:gd name="T32" fmla="*/ 59 w 89"/>
                <a:gd name="T33" fmla="*/ 26 h 27"/>
                <a:gd name="T34" fmla="*/ 73 w 89"/>
                <a:gd name="T35" fmla="*/ 26 h 27"/>
                <a:gd name="T36" fmla="*/ 88 w 89"/>
                <a:gd name="T37" fmla="*/ 20 h 2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9"/>
                <a:gd name="T58" fmla="*/ 0 h 27"/>
                <a:gd name="T59" fmla="*/ 89 w 89"/>
                <a:gd name="T60" fmla="*/ 27 h 2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9" h="27">
                  <a:moveTo>
                    <a:pt x="88" y="20"/>
                  </a:moveTo>
                  <a:lnTo>
                    <a:pt x="88" y="16"/>
                  </a:lnTo>
                  <a:lnTo>
                    <a:pt x="76" y="18"/>
                  </a:lnTo>
                  <a:lnTo>
                    <a:pt x="57" y="15"/>
                  </a:lnTo>
                  <a:lnTo>
                    <a:pt x="48" y="11"/>
                  </a:lnTo>
                  <a:lnTo>
                    <a:pt x="26" y="7"/>
                  </a:lnTo>
                  <a:lnTo>
                    <a:pt x="17" y="6"/>
                  </a:lnTo>
                  <a:lnTo>
                    <a:pt x="9" y="2"/>
                  </a:lnTo>
                  <a:lnTo>
                    <a:pt x="3" y="0"/>
                  </a:lnTo>
                  <a:lnTo>
                    <a:pt x="0" y="4"/>
                  </a:lnTo>
                  <a:lnTo>
                    <a:pt x="0" y="15"/>
                  </a:lnTo>
                  <a:lnTo>
                    <a:pt x="6" y="16"/>
                  </a:lnTo>
                  <a:lnTo>
                    <a:pt x="22" y="18"/>
                  </a:lnTo>
                  <a:lnTo>
                    <a:pt x="28" y="19"/>
                  </a:lnTo>
                  <a:lnTo>
                    <a:pt x="40" y="24"/>
                  </a:lnTo>
                  <a:lnTo>
                    <a:pt x="50" y="26"/>
                  </a:lnTo>
                  <a:lnTo>
                    <a:pt x="59" y="26"/>
                  </a:lnTo>
                  <a:lnTo>
                    <a:pt x="73" y="26"/>
                  </a:lnTo>
                  <a:lnTo>
                    <a:pt x="88" y="20"/>
                  </a:lnTo>
                </a:path>
              </a:pathLst>
            </a:custGeom>
            <a:solidFill>
              <a:srgbClr val="808080"/>
            </a:solidFill>
            <a:ln w="9525" cap="rnd">
              <a:noFill/>
              <a:round/>
              <a:headEnd type="none" w="sm" len="sm"/>
              <a:tailEnd type="none" w="sm" len="sm"/>
            </a:ln>
          </p:spPr>
          <p:txBody>
            <a:bodyPr/>
            <a:lstStyle/>
            <a:p>
              <a:endParaRPr lang="es-ES"/>
            </a:p>
          </p:txBody>
        </p:sp>
        <p:sp>
          <p:nvSpPr>
            <p:cNvPr id="87308" name="Freeform 206"/>
            <p:cNvSpPr>
              <a:spLocks/>
            </p:cNvSpPr>
            <p:nvPr/>
          </p:nvSpPr>
          <p:spPr bwMode="auto">
            <a:xfrm>
              <a:off x="915" y="3030"/>
              <a:ext cx="29" cy="26"/>
            </a:xfrm>
            <a:custGeom>
              <a:avLst/>
              <a:gdLst>
                <a:gd name="T0" fmla="*/ 28 w 29"/>
                <a:gd name="T1" fmla="*/ 0 h 26"/>
                <a:gd name="T2" fmla="*/ 26 w 29"/>
                <a:gd name="T3" fmla="*/ 12 h 26"/>
                <a:gd name="T4" fmla="*/ 28 w 29"/>
                <a:gd name="T5" fmla="*/ 15 h 26"/>
                <a:gd name="T6" fmla="*/ 21 w 29"/>
                <a:gd name="T7" fmla="*/ 25 h 26"/>
                <a:gd name="T8" fmla="*/ 14 w 29"/>
                <a:gd name="T9" fmla="*/ 25 h 26"/>
                <a:gd name="T10" fmla="*/ 4 w 29"/>
                <a:gd name="T11" fmla="*/ 20 h 26"/>
                <a:gd name="T12" fmla="*/ 0 w 29"/>
                <a:gd name="T13" fmla="*/ 15 h 26"/>
                <a:gd name="T14" fmla="*/ 1 w 29"/>
                <a:gd name="T15" fmla="*/ 11 h 26"/>
                <a:gd name="T16" fmla="*/ 2 w 29"/>
                <a:gd name="T17" fmla="*/ 0 h 26"/>
                <a:gd name="T18" fmla="*/ 28 w 29"/>
                <a:gd name="T19" fmla="*/ 0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26"/>
                <a:gd name="T32" fmla="*/ 29 w 29"/>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26">
                  <a:moveTo>
                    <a:pt x="28" y="0"/>
                  </a:moveTo>
                  <a:lnTo>
                    <a:pt x="26" y="12"/>
                  </a:lnTo>
                  <a:lnTo>
                    <a:pt x="28" y="15"/>
                  </a:lnTo>
                  <a:lnTo>
                    <a:pt x="21" y="25"/>
                  </a:lnTo>
                  <a:lnTo>
                    <a:pt x="14" y="25"/>
                  </a:lnTo>
                  <a:lnTo>
                    <a:pt x="4" y="20"/>
                  </a:lnTo>
                  <a:lnTo>
                    <a:pt x="0" y="15"/>
                  </a:lnTo>
                  <a:lnTo>
                    <a:pt x="1" y="11"/>
                  </a:lnTo>
                  <a:lnTo>
                    <a:pt x="2" y="0"/>
                  </a:lnTo>
                  <a:lnTo>
                    <a:pt x="28" y="0"/>
                  </a:lnTo>
                </a:path>
              </a:pathLst>
            </a:custGeom>
            <a:solidFill>
              <a:srgbClr val="A0A0A0"/>
            </a:solidFill>
            <a:ln w="9525" cap="rnd">
              <a:noFill/>
              <a:round/>
              <a:headEnd type="none" w="sm" len="sm"/>
              <a:tailEnd type="none" w="sm" len="sm"/>
            </a:ln>
          </p:spPr>
          <p:txBody>
            <a:bodyPr/>
            <a:lstStyle/>
            <a:p>
              <a:endParaRPr lang="es-ES"/>
            </a:p>
          </p:txBody>
        </p:sp>
        <p:sp>
          <p:nvSpPr>
            <p:cNvPr id="87309" name="Freeform 207"/>
            <p:cNvSpPr>
              <a:spLocks/>
            </p:cNvSpPr>
            <p:nvPr/>
          </p:nvSpPr>
          <p:spPr bwMode="auto">
            <a:xfrm>
              <a:off x="911" y="2959"/>
              <a:ext cx="42" cy="80"/>
            </a:xfrm>
            <a:custGeom>
              <a:avLst/>
              <a:gdLst>
                <a:gd name="T0" fmla="*/ 1 w 42"/>
                <a:gd name="T1" fmla="*/ 0 h 80"/>
                <a:gd name="T2" fmla="*/ 0 w 42"/>
                <a:gd name="T3" fmla="*/ 27 h 80"/>
                <a:gd name="T4" fmla="*/ 0 w 42"/>
                <a:gd name="T5" fmla="*/ 49 h 80"/>
                <a:gd name="T6" fmla="*/ 0 w 42"/>
                <a:gd name="T7" fmla="*/ 75 h 80"/>
                <a:gd name="T8" fmla="*/ 19 w 42"/>
                <a:gd name="T9" fmla="*/ 79 h 80"/>
                <a:gd name="T10" fmla="*/ 41 w 42"/>
                <a:gd name="T11" fmla="*/ 79 h 80"/>
                <a:gd name="T12" fmla="*/ 41 w 42"/>
                <a:gd name="T13" fmla="*/ 0 h 80"/>
                <a:gd name="T14" fmla="*/ 1 w 42"/>
                <a:gd name="T15" fmla="*/ 0 h 80"/>
                <a:gd name="T16" fmla="*/ 0 60000 65536"/>
                <a:gd name="T17" fmla="*/ 0 60000 65536"/>
                <a:gd name="T18" fmla="*/ 0 60000 65536"/>
                <a:gd name="T19" fmla="*/ 0 60000 65536"/>
                <a:gd name="T20" fmla="*/ 0 60000 65536"/>
                <a:gd name="T21" fmla="*/ 0 60000 65536"/>
                <a:gd name="T22" fmla="*/ 0 60000 65536"/>
                <a:gd name="T23" fmla="*/ 0 60000 65536"/>
                <a:gd name="T24" fmla="*/ 0 w 42"/>
                <a:gd name="T25" fmla="*/ 0 h 80"/>
                <a:gd name="T26" fmla="*/ 42 w 42"/>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2" h="80">
                  <a:moveTo>
                    <a:pt x="1" y="0"/>
                  </a:moveTo>
                  <a:lnTo>
                    <a:pt x="0" y="27"/>
                  </a:lnTo>
                  <a:lnTo>
                    <a:pt x="0" y="49"/>
                  </a:lnTo>
                  <a:lnTo>
                    <a:pt x="0" y="75"/>
                  </a:lnTo>
                  <a:lnTo>
                    <a:pt x="19" y="79"/>
                  </a:lnTo>
                  <a:lnTo>
                    <a:pt x="41" y="79"/>
                  </a:lnTo>
                  <a:lnTo>
                    <a:pt x="41" y="0"/>
                  </a:lnTo>
                  <a:lnTo>
                    <a:pt x="1"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7310" name="Freeform 208"/>
            <p:cNvSpPr>
              <a:spLocks/>
            </p:cNvSpPr>
            <p:nvPr/>
          </p:nvSpPr>
          <p:spPr bwMode="auto">
            <a:xfrm>
              <a:off x="915" y="2963"/>
              <a:ext cx="33" cy="71"/>
            </a:xfrm>
            <a:custGeom>
              <a:avLst/>
              <a:gdLst>
                <a:gd name="T0" fmla="*/ 2 w 33"/>
                <a:gd name="T1" fmla="*/ 0 h 71"/>
                <a:gd name="T2" fmla="*/ 0 w 33"/>
                <a:gd name="T3" fmla="*/ 22 h 71"/>
                <a:gd name="T4" fmla="*/ 0 w 33"/>
                <a:gd name="T5" fmla="*/ 39 h 71"/>
                <a:gd name="T6" fmla="*/ 0 w 33"/>
                <a:gd name="T7" fmla="*/ 63 h 71"/>
                <a:gd name="T8" fmla="*/ 16 w 33"/>
                <a:gd name="T9" fmla="*/ 70 h 71"/>
                <a:gd name="T10" fmla="*/ 30 w 33"/>
                <a:gd name="T11" fmla="*/ 70 h 71"/>
                <a:gd name="T12" fmla="*/ 32 w 33"/>
                <a:gd name="T13" fmla="*/ 0 h 71"/>
                <a:gd name="T14" fmla="*/ 2 w 33"/>
                <a:gd name="T15" fmla="*/ 0 h 71"/>
                <a:gd name="T16" fmla="*/ 0 60000 65536"/>
                <a:gd name="T17" fmla="*/ 0 60000 65536"/>
                <a:gd name="T18" fmla="*/ 0 60000 65536"/>
                <a:gd name="T19" fmla="*/ 0 60000 65536"/>
                <a:gd name="T20" fmla="*/ 0 60000 65536"/>
                <a:gd name="T21" fmla="*/ 0 60000 65536"/>
                <a:gd name="T22" fmla="*/ 0 60000 65536"/>
                <a:gd name="T23" fmla="*/ 0 60000 65536"/>
                <a:gd name="T24" fmla="*/ 0 w 33"/>
                <a:gd name="T25" fmla="*/ 0 h 71"/>
                <a:gd name="T26" fmla="*/ 33 w 33"/>
                <a:gd name="T27" fmla="*/ 71 h 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3" h="71">
                  <a:moveTo>
                    <a:pt x="2" y="0"/>
                  </a:moveTo>
                  <a:lnTo>
                    <a:pt x="0" y="22"/>
                  </a:lnTo>
                  <a:lnTo>
                    <a:pt x="0" y="39"/>
                  </a:lnTo>
                  <a:lnTo>
                    <a:pt x="0" y="63"/>
                  </a:lnTo>
                  <a:lnTo>
                    <a:pt x="16" y="70"/>
                  </a:lnTo>
                  <a:lnTo>
                    <a:pt x="30" y="70"/>
                  </a:lnTo>
                  <a:lnTo>
                    <a:pt x="32" y="0"/>
                  </a:lnTo>
                  <a:lnTo>
                    <a:pt x="2" y="0"/>
                  </a:lnTo>
                </a:path>
              </a:pathLst>
            </a:custGeom>
            <a:solidFill>
              <a:srgbClr val="808080"/>
            </a:solidFill>
            <a:ln w="9525" cap="rnd">
              <a:noFill/>
              <a:round/>
              <a:headEnd type="none" w="sm" len="sm"/>
              <a:tailEnd type="none" w="sm" len="sm"/>
            </a:ln>
          </p:spPr>
          <p:txBody>
            <a:bodyPr/>
            <a:lstStyle/>
            <a:p>
              <a:endParaRPr lang="es-ES"/>
            </a:p>
          </p:txBody>
        </p:sp>
        <p:sp>
          <p:nvSpPr>
            <p:cNvPr id="87311" name="Freeform 209"/>
            <p:cNvSpPr>
              <a:spLocks/>
            </p:cNvSpPr>
            <p:nvPr/>
          </p:nvSpPr>
          <p:spPr bwMode="auto">
            <a:xfrm>
              <a:off x="932" y="3040"/>
              <a:ext cx="97" cy="48"/>
            </a:xfrm>
            <a:custGeom>
              <a:avLst/>
              <a:gdLst>
                <a:gd name="T0" fmla="*/ 40 w 97"/>
                <a:gd name="T1" fmla="*/ 0 h 48"/>
                <a:gd name="T2" fmla="*/ 38 w 97"/>
                <a:gd name="T3" fmla="*/ 12 h 48"/>
                <a:gd name="T4" fmla="*/ 64 w 97"/>
                <a:gd name="T5" fmla="*/ 24 h 48"/>
                <a:gd name="T6" fmla="*/ 84 w 97"/>
                <a:gd name="T7" fmla="*/ 28 h 48"/>
                <a:gd name="T8" fmla="*/ 96 w 97"/>
                <a:gd name="T9" fmla="*/ 34 h 48"/>
                <a:gd name="T10" fmla="*/ 96 w 97"/>
                <a:gd name="T11" fmla="*/ 40 h 48"/>
                <a:gd name="T12" fmla="*/ 80 w 97"/>
                <a:gd name="T13" fmla="*/ 44 h 48"/>
                <a:gd name="T14" fmla="*/ 57 w 97"/>
                <a:gd name="T15" fmla="*/ 47 h 48"/>
                <a:gd name="T16" fmla="*/ 38 w 97"/>
                <a:gd name="T17" fmla="*/ 43 h 48"/>
                <a:gd name="T18" fmla="*/ 25 w 97"/>
                <a:gd name="T19" fmla="*/ 40 h 48"/>
                <a:gd name="T20" fmla="*/ 25 w 97"/>
                <a:gd name="T21" fmla="*/ 43 h 48"/>
                <a:gd name="T22" fmla="*/ 10 w 97"/>
                <a:gd name="T23" fmla="*/ 43 h 48"/>
                <a:gd name="T24" fmla="*/ 0 w 97"/>
                <a:gd name="T25" fmla="*/ 40 h 48"/>
                <a:gd name="T26" fmla="*/ 0 w 97"/>
                <a:gd name="T27" fmla="*/ 34 h 48"/>
                <a:gd name="T28" fmla="*/ 0 w 97"/>
                <a:gd name="T29" fmla="*/ 30 h 48"/>
                <a:gd name="T30" fmla="*/ 0 w 97"/>
                <a:gd name="T31" fmla="*/ 21 h 48"/>
                <a:gd name="T32" fmla="*/ 2 w 97"/>
                <a:gd name="T33" fmla="*/ 16 h 48"/>
                <a:gd name="T34" fmla="*/ 8 w 97"/>
                <a:gd name="T35" fmla="*/ 10 h 48"/>
                <a:gd name="T36" fmla="*/ 8 w 97"/>
                <a:gd name="T37" fmla="*/ 0 h 48"/>
                <a:gd name="T38" fmla="*/ 40 w 97"/>
                <a:gd name="T39" fmla="*/ 0 h 4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7"/>
                <a:gd name="T61" fmla="*/ 0 h 48"/>
                <a:gd name="T62" fmla="*/ 97 w 97"/>
                <a:gd name="T63" fmla="*/ 48 h 4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7" h="48">
                  <a:moveTo>
                    <a:pt x="40" y="0"/>
                  </a:moveTo>
                  <a:lnTo>
                    <a:pt x="38" y="12"/>
                  </a:lnTo>
                  <a:lnTo>
                    <a:pt x="64" y="24"/>
                  </a:lnTo>
                  <a:lnTo>
                    <a:pt x="84" y="28"/>
                  </a:lnTo>
                  <a:lnTo>
                    <a:pt x="96" y="34"/>
                  </a:lnTo>
                  <a:lnTo>
                    <a:pt x="96" y="40"/>
                  </a:lnTo>
                  <a:lnTo>
                    <a:pt x="80" y="44"/>
                  </a:lnTo>
                  <a:lnTo>
                    <a:pt x="57" y="47"/>
                  </a:lnTo>
                  <a:lnTo>
                    <a:pt x="38" y="43"/>
                  </a:lnTo>
                  <a:lnTo>
                    <a:pt x="25" y="40"/>
                  </a:lnTo>
                  <a:lnTo>
                    <a:pt x="25" y="43"/>
                  </a:lnTo>
                  <a:lnTo>
                    <a:pt x="10" y="43"/>
                  </a:lnTo>
                  <a:lnTo>
                    <a:pt x="0" y="40"/>
                  </a:lnTo>
                  <a:lnTo>
                    <a:pt x="0" y="34"/>
                  </a:lnTo>
                  <a:lnTo>
                    <a:pt x="0" y="30"/>
                  </a:lnTo>
                  <a:lnTo>
                    <a:pt x="0" y="21"/>
                  </a:lnTo>
                  <a:lnTo>
                    <a:pt x="2" y="16"/>
                  </a:lnTo>
                  <a:lnTo>
                    <a:pt x="8" y="10"/>
                  </a:lnTo>
                  <a:lnTo>
                    <a:pt x="8" y="0"/>
                  </a:lnTo>
                  <a:lnTo>
                    <a:pt x="40"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7312" name="Freeform 210"/>
            <p:cNvSpPr>
              <a:spLocks/>
            </p:cNvSpPr>
            <p:nvPr/>
          </p:nvSpPr>
          <p:spPr bwMode="auto">
            <a:xfrm>
              <a:off x="963" y="3058"/>
              <a:ext cx="27" cy="27"/>
            </a:xfrm>
            <a:custGeom>
              <a:avLst/>
              <a:gdLst>
                <a:gd name="T0" fmla="*/ 6 w 27"/>
                <a:gd name="T1" fmla="*/ 0 h 27"/>
                <a:gd name="T2" fmla="*/ 0 w 27"/>
                <a:gd name="T3" fmla="*/ 11 h 27"/>
                <a:gd name="T4" fmla="*/ 23 w 27"/>
                <a:gd name="T5" fmla="*/ 26 h 27"/>
                <a:gd name="T6" fmla="*/ 26 w 27"/>
                <a:gd name="T7" fmla="*/ 14 h 27"/>
                <a:gd name="T8" fmla="*/ 6 w 27"/>
                <a:gd name="T9" fmla="*/ 0 h 27"/>
                <a:gd name="T10" fmla="*/ 0 60000 65536"/>
                <a:gd name="T11" fmla="*/ 0 60000 65536"/>
                <a:gd name="T12" fmla="*/ 0 60000 65536"/>
                <a:gd name="T13" fmla="*/ 0 60000 65536"/>
                <a:gd name="T14" fmla="*/ 0 60000 65536"/>
                <a:gd name="T15" fmla="*/ 0 w 27"/>
                <a:gd name="T16" fmla="*/ 0 h 27"/>
                <a:gd name="T17" fmla="*/ 27 w 27"/>
                <a:gd name="T18" fmla="*/ 27 h 27"/>
              </a:gdLst>
              <a:ahLst/>
              <a:cxnLst>
                <a:cxn ang="T10">
                  <a:pos x="T0" y="T1"/>
                </a:cxn>
                <a:cxn ang="T11">
                  <a:pos x="T2" y="T3"/>
                </a:cxn>
                <a:cxn ang="T12">
                  <a:pos x="T4" y="T5"/>
                </a:cxn>
                <a:cxn ang="T13">
                  <a:pos x="T6" y="T7"/>
                </a:cxn>
                <a:cxn ang="T14">
                  <a:pos x="T8" y="T9"/>
                </a:cxn>
              </a:cxnLst>
              <a:rect l="T15" t="T16" r="T17" b="T18"/>
              <a:pathLst>
                <a:path w="27" h="27">
                  <a:moveTo>
                    <a:pt x="6" y="0"/>
                  </a:moveTo>
                  <a:lnTo>
                    <a:pt x="0" y="11"/>
                  </a:lnTo>
                  <a:lnTo>
                    <a:pt x="23" y="26"/>
                  </a:lnTo>
                  <a:lnTo>
                    <a:pt x="26" y="14"/>
                  </a:lnTo>
                  <a:lnTo>
                    <a:pt x="6" y="0"/>
                  </a:lnTo>
                </a:path>
              </a:pathLst>
            </a:custGeom>
            <a:solidFill>
              <a:srgbClr val="808080"/>
            </a:solidFill>
            <a:ln w="9525" cap="rnd">
              <a:noFill/>
              <a:round/>
              <a:headEnd type="none" w="sm" len="sm"/>
              <a:tailEnd type="none" w="sm" len="sm"/>
            </a:ln>
          </p:spPr>
          <p:txBody>
            <a:bodyPr/>
            <a:lstStyle/>
            <a:p>
              <a:endParaRPr lang="es-ES"/>
            </a:p>
          </p:txBody>
        </p:sp>
        <p:sp>
          <p:nvSpPr>
            <p:cNvPr id="87313" name="Freeform 211"/>
            <p:cNvSpPr>
              <a:spLocks/>
            </p:cNvSpPr>
            <p:nvPr/>
          </p:nvSpPr>
          <p:spPr bwMode="auto">
            <a:xfrm>
              <a:off x="932" y="3058"/>
              <a:ext cx="88" cy="27"/>
            </a:xfrm>
            <a:custGeom>
              <a:avLst/>
              <a:gdLst>
                <a:gd name="T0" fmla="*/ 87 w 88"/>
                <a:gd name="T1" fmla="*/ 21 h 27"/>
                <a:gd name="T2" fmla="*/ 87 w 88"/>
                <a:gd name="T3" fmla="*/ 16 h 27"/>
                <a:gd name="T4" fmla="*/ 75 w 88"/>
                <a:gd name="T5" fmla="*/ 17 h 27"/>
                <a:gd name="T6" fmla="*/ 57 w 88"/>
                <a:gd name="T7" fmla="*/ 15 h 27"/>
                <a:gd name="T8" fmla="*/ 46 w 88"/>
                <a:gd name="T9" fmla="*/ 13 h 27"/>
                <a:gd name="T10" fmla="*/ 27 w 88"/>
                <a:gd name="T11" fmla="*/ 8 h 27"/>
                <a:gd name="T12" fmla="*/ 18 w 88"/>
                <a:gd name="T13" fmla="*/ 8 h 27"/>
                <a:gd name="T14" fmla="*/ 9 w 88"/>
                <a:gd name="T15" fmla="*/ 3 h 27"/>
                <a:gd name="T16" fmla="*/ 5 w 88"/>
                <a:gd name="T17" fmla="*/ 0 h 27"/>
                <a:gd name="T18" fmla="*/ 0 w 88"/>
                <a:gd name="T19" fmla="*/ 4 h 27"/>
                <a:gd name="T20" fmla="*/ 0 w 88"/>
                <a:gd name="T21" fmla="*/ 15 h 27"/>
                <a:gd name="T22" fmla="*/ 8 w 88"/>
                <a:gd name="T23" fmla="*/ 16 h 27"/>
                <a:gd name="T24" fmla="*/ 22 w 88"/>
                <a:gd name="T25" fmla="*/ 18 h 27"/>
                <a:gd name="T26" fmla="*/ 28 w 88"/>
                <a:gd name="T27" fmla="*/ 20 h 27"/>
                <a:gd name="T28" fmla="*/ 40 w 88"/>
                <a:gd name="T29" fmla="*/ 23 h 27"/>
                <a:gd name="T30" fmla="*/ 50 w 88"/>
                <a:gd name="T31" fmla="*/ 26 h 27"/>
                <a:gd name="T32" fmla="*/ 58 w 88"/>
                <a:gd name="T33" fmla="*/ 26 h 27"/>
                <a:gd name="T34" fmla="*/ 72 w 88"/>
                <a:gd name="T35" fmla="*/ 26 h 27"/>
                <a:gd name="T36" fmla="*/ 87 w 88"/>
                <a:gd name="T37" fmla="*/ 21 h 2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7"/>
                <a:gd name="T59" fmla="*/ 88 w 88"/>
                <a:gd name="T60" fmla="*/ 27 h 2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7">
                  <a:moveTo>
                    <a:pt x="87" y="21"/>
                  </a:moveTo>
                  <a:lnTo>
                    <a:pt x="87" y="16"/>
                  </a:lnTo>
                  <a:lnTo>
                    <a:pt x="75" y="17"/>
                  </a:lnTo>
                  <a:lnTo>
                    <a:pt x="57" y="15"/>
                  </a:lnTo>
                  <a:lnTo>
                    <a:pt x="46" y="13"/>
                  </a:lnTo>
                  <a:lnTo>
                    <a:pt x="27" y="8"/>
                  </a:lnTo>
                  <a:lnTo>
                    <a:pt x="18" y="8"/>
                  </a:lnTo>
                  <a:lnTo>
                    <a:pt x="9" y="3"/>
                  </a:lnTo>
                  <a:lnTo>
                    <a:pt x="5" y="0"/>
                  </a:lnTo>
                  <a:lnTo>
                    <a:pt x="0" y="4"/>
                  </a:lnTo>
                  <a:lnTo>
                    <a:pt x="0" y="15"/>
                  </a:lnTo>
                  <a:lnTo>
                    <a:pt x="8" y="16"/>
                  </a:lnTo>
                  <a:lnTo>
                    <a:pt x="22" y="18"/>
                  </a:lnTo>
                  <a:lnTo>
                    <a:pt x="28" y="20"/>
                  </a:lnTo>
                  <a:lnTo>
                    <a:pt x="40" y="23"/>
                  </a:lnTo>
                  <a:lnTo>
                    <a:pt x="50" y="26"/>
                  </a:lnTo>
                  <a:lnTo>
                    <a:pt x="58" y="26"/>
                  </a:lnTo>
                  <a:lnTo>
                    <a:pt x="72" y="26"/>
                  </a:lnTo>
                  <a:lnTo>
                    <a:pt x="87" y="21"/>
                  </a:lnTo>
                </a:path>
              </a:pathLst>
            </a:custGeom>
            <a:solidFill>
              <a:srgbClr val="808080"/>
            </a:solidFill>
            <a:ln w="9525" cap="rnd">
              <a:noFill/>
              <a:round/>
              <a:headEnd type="none" w="sm" len="sm"/>
              <a:tailEnd type="none" w="sm" len="sm"/>
            </a:ln>
          </p:spPr>
          <p:txBody>
            <a:bodyPr/>
            <a:lstStyle/>
            <a:p>
              <a:endParaRPr lang="es-ES"/>
            </a:p>
          </p:txBody>
        </p:sp>
        <p:sp>
          <p:nvSpPr>
            <p:cNvPr id="87314" name="Freeform 212"/>
            <p:cNvSpPr>
              <a:spLocks/>
            </p:cNvSpPr>
            <p:nvPr/>
          </p:nvSpPr>
          <p:spPr bwMode="auto">
            <a:xfrm>
              <a:off x="939" y="3040"/>
              <a:ext cx="28" cy="27"/>
            </a:xfrm>
            <a:custGeom>
              <a:avLst/>
              <a:gdLst>
                <a:gd name="T0" fmla="*/ 27 w 28"/>
                <a:gd name="T1" fmla="*/ 0 h 27"/>
                <a:gd name="T2" fmla="*/ 25 w 28"/>
                <a:gd name="T3" fmla="*/ 14 h 27"/>
                <a:gd name="T4" fmla="*/ 27 w 28"/>
                <a:gd name="T5" fmla="*/ 16 h 27"/>
                <a:gd name="T6" fmla="*/ 21 w 28"/>
                <a:gd name="T7" fmla="*/ 26 h 27"/>
                <a:gd name="T8" fmla="*/ 14 w 28"/>
                <a:gd name="T9" fmla="*/ 26 h 27"/>
                <a:gd name="T10" fmla="*/ 2 w 28"/>
                <a:gd name="T11" fmla="*/ 20 h 27"/>
                <a:gd name="T12" fmla="*/ 0 w 28"/>
                <a:gd name="T13" fmla="*/ 16 h 27"/>
                <a:gd name="T14" fmla="*/ 1 w 28"/>
                <a:gd name="T15" fmla="*/ 13 h 27"/>
                <a:gd name="T16" fmla="*/ 2 w 28"/>
                <a:gd name="T17" fmla="*/ 0 h 27"/>
                <a:gd name="T18" fmla="*/ 27 w 28"/>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
                <a:gd name="T31" fmla="*/ 0 h 27"/>
                <a:gd name="T32" fmla="*/ 28 w 28"/>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 h="27">
                  <a:moveTo>
                    <a:pt x="27" y="0"/>
                  </a:moveTo>
                  <a:lnTo>
                    <a:pt x="25" y="14"/>
                  </a:lnTo>
                  <a:lnTo>
                    <a:pt x="27" y="16"/>
                  </a:lnTo>
                  <a:lnTo>
                    <a:pt x="21" y="26"/>
                  </a:lnTo>
                  <a:lnTo>
                    <a:pt x="14" y="26"/>
                  </a:lnTo>
                  <a:lnTo>
                    <a:pt x="2" y="20"/>
                  </a:lnTo>
                  <a:lnTo>
                    <a:pt x="0" y="16"/>
                  </a:lnTo>
                  <a:lnTo>
                    <a:pt x="1" y="13"/>
                  </a:lnTo>
                  <a:lnTo>
                    <a:pt x="2" y="0"/>
                  </a:lnTo>
                  <a:lnTo>
                    <a:pt x="27" y="0"/>
                  </a:lnTo>
                </a:path>
              </a:pathLst>
            </a:custGeom>
            <a:solidFill>
              <a:srgbClr val="A0A0A0"/>
            </a:solidFill>
            <a:ln w="9525" cap="rnd">
              <a:noFill/>
              <a:round/>
              <a:headEnd type="none" w="sm" len="sm"/>
              <a:tailEnd type="none" w="sm" len="sm"/>
            </a:ln>
          </p:spPr>
          <p:txBody>
            <a:bodyPr/>
            <a:lstStyle/>
            <a:p>
              <a:endParaRPr lang="es-ES"/>
            </a:p>
          </p:txBody>
        </p:sp>
        <p:sp>
          <p:nvSpPr>
            <p:cNvPr id="87315" name="Oval 213"/>
            <p:cNvSpPr>
              <a:spLocks noChangeArrowheads="1"/>
            </p:cNvSpPr>
            <p:nvPr/>
          </p:nvSpPr>
          <p:spPr bwMode="auto">
            <a:xfrm>
              <a:off x="748" y="3028"/>
              <a:ext cx="113" cy="45"/>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87316" name="Rectangle 214"/>
            <p:cNvSpPr>
              <a:spLocks noChangeArrowheads="1"/>
            </p:cNvSpPr>
            <p:nvPr/>
          </p:nvSpPr>
          <p:spPr bwMode="auto">
            <a:xfrm>
              <a:off x="794" y="2960"/>
              <a:ext cx="20" cy="86"/>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87317" name="Freeform 215"/>
            <p:cNvSpPr>
              <a:spLocks/>
            </p:cNvSpPr>
            <p:nvPr/>
          </p:nvSpPr>
          <p:spPr bwMode="auto">
            <a:xfrm>
              <a:off x="766" y="2612"/>
              <a:ext cx="82" cy="93"/>
            </a:xfrm>
            <a:custGeom>
              <a:avLst/>
              <a:gdLst>
                <a:gd name="T0" fmla="*/ 57 w 82"/>
                <a:gd name="T1" fmla="*/ 6 h 93"/>
                <a:gd name="T2" fmla="*/ 60 w 82"/>
                <a:gd name="T3" fmla="*/ 9 h 93"/>
                <a:gd name="T4" fmla="*/ 63 w 82"/>
                <a:gd name="T5" fmla="*/ 11 h 93"/>
                <a:gd name="T6" fmla="*/ 67 w 82"/>
                <a:gd name="T7" fmla="*/ 16 h 93"/>
                <a:gd name="T8" fmla="*/ 71 w 82"/>
                <a:gd name="T9" fmla="*/ 23 h 93"/>
                <a:gd name="T10" fmla="*/ 73 w 82"/>
                <a:gd name="T11" fmla="*/ 27 h 93"/>
                <a:gd name="T12" fmla="*/ 73 w 82"/>
                <a:gd name="T13" fmla="*/ 31 h 93"/>
                <a:gd name="T14" fmla="*/ 71 w 82"/>
                <a:gd name="T15" fmla="*/ 34 h 93"/>
                <a:gd name="T16" fmla="*/ 74 w 82"/>
                <a:gd name="T17" fmla="*/ 38 h 93"/>
                <a:gd name="T18" fmla="*/ 78 w 82"/>
                <a:gd name="T19" fmla="*/ 44 h 93"/>
                <a:gd name="T20" fmla="*/ 81 w 82"/>
                <a:gd name="T21" fmla="*/ 50 h 93"/>
                <a:gd name="T22" fmla="*/ 81 w 82"/>
                <a:gd name="T23" fmla="*/ 53 h 93"/>
                <a:gd name="T24" fmla="*/ 81 w 82"/>
                <a:gd name="T25" fmla="*/ 57 h 93"/>
                <a:gd name="T26" fmla="*/ 78 w 82"/>
                <a:gd name="T27" fmla="*/ 59 h 93"/>
                <a:gd name="T28" fmla="*/ 74 w 82"/>
                <a:gd name="T29" fmla="*/ 59 h 93"/>
                <a:gd name="T30" fmla="*/ 74 w 82"/>
                <a:gd name="T31" fmla="*/ 63 h 93"/>
                <a:gd name="T32" fmla="*/ 74 w 82"/>
                <a:gd name="T33" fmla="*/ 67 h 93"/>
                <a:gd name="T34" fmla="*/ 73 w 82"/>
                <a:gd name="T35" fmla="*/ 69 h 93"/>
                <a:gd name="T36" fmla="*/ 74 w 82"/>
                <a:gd name="T37" fmla="*/ 72 h 93"/>
                <a:gd name="T38" fmla="*/ 71 w 82"/>
                <a:gd name="T39" fmla="*/ 74 h 93"/>
                <a:gd name="T40" fmla="*/ 70 w 82"/>
                <a:gd name="T41" fmla="*/ 76 h 93"/>
                <a:gd name="T42" fmla="*/ 69 w 82"/>
                <a:gd name="T43" fmla="*/ 80 h 93"/>
                <a:gd name="T44" fmla="*/ 67 w 82"/>
                <a:gd name="T45" fmla="*/ 84 h 93"/>
                <a:gd name="T46" fmla="*/ 62 w 82"/>
                <a:gd name="T47" fmla="*/ 84 h 93"/>
                <a:gd name="T48" fmla="*/ 59 w 82"/>
                <a:gd name="T49" fmla="*/ 84 h 93"/>
                <a:gd name="T50" fmla="*/ 57 w 82"/>
                <a:gd name="T51" fmla="*/ 84 h 93"/>
                <a:gd name="T52" fmla="*/ 52 w 82"/>
                <a:gd name="T53" fmla="*/ 84 h 93"/>
                <a:gd name="T54" fmla="*/ 52 w 82"/>
                <a:gd name="T55" fmla="*/ 92 h 93"/>
                <a:gd name="T56" fmla="*/ 9 w 82"/>
                <a:gd name="T57" fmla="*/ 77 h 93"/>
                <a:gd name="T58" fmla="*/ 13 w 82"/>
                <a:gd name="T59" fmla="*/ 69 h 93"/>
                <a:gd name="T60" fmla="*/ 11 w 82"/>
                <a:gd name="T61" fmla="*/ 63 h 93"/>
                <a:gd name="T62" fmla="*/ 0 w 82"/>
                <a:gd name="T63" fmla="*/ 50 h 93"/>
                <a:gd name="T64" fmla="*/ 0 w 82"/>
                <a:gd name="T65" fmla="*/ 20 h 93"/>
                <a:gd name="T66" fmla="*/ 8 w 82"/>
                <a:gd name="T67" fmla="*/ 11 h 93"/>
                <a:gd name="T68" fmla="*/ 18 w 82"/>
                <a:gd name="T69" fmla="*/ 7 h 93"/>
                <a:gd name="T70" fmla="*/ 24 w 82"/>
                <a:gd name="T71" fmla="*/ 0 h 93"/>
                <a:gd name="T72" fmla="*/ 32 w 82"/>
                <a:gd name="T73" fmla="*/ 0 h 93"/>
                <a:gd name="T74" fmla="*/ 42 w 82"/>
                <a:gd name="T75" fmla="*/ 0 h 93"/>
                <a:gd name="T76" fmla="*/ 51 w 82"/>
                <a:gd name="T77" fmla="*/ 3 h 93"/>
                <a:gd name="T78" fmla="*/ 57 w 82"/>
                <a:gd name="T79" fmla="*/ 6 h 9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2"/>
                <a:gd name="T121" fmla="*/ 0 h 93"/>
                <a:gd name="T122" fmla="*/ 82 w 82"/>
                <a:gd name="T123" fmla="*/ 93 h 9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2" h="93">
                  <a:moveTo>
                    <a:pt x="57" y="6"/>
                  </a:moveTo>
                  <a:lnTo>
                    <a:pt x="60" y="9"/>
                  </a:lnTo>
                  <a:lnTo>
                    <a:pt x="63" y="11"/>
                  </a:lnTo>
                  <a:lnTo>
                    <a:pt x="67" y="16"/>
                  </a:lnTo>
                  <a:lnTo>
                    <a:pt x="71" y="23"/>
                  </a:lnTo>
                  <a:lnTo>
                    <a:pt x="73" y="27"/>
                  </a:lnTo>
                  <a:lnTo>
                    <a:pt x="73" y="31"/>
                  </a:lnTo>
                  <a:lnTo>
                    <a:pt x="71" y="34"/>
                  </a:lnTo>
                  <a:lnTo>
                    <a:pt x="74" y="38"/>
                  </a:lnTo>
                  <a:lnTo>
                    <a:pt x="78" y="44"/>
                  </a:lnTo>
                  <a:lnTo>
                    <a:pt x="81" y="50"/>
                  </a:lnTo>
                  <a:lnTo>
                    <a:pt x="81" y="53"/>
                  </a:lnTo>
                  <a:lnTo>
                    <a:pt x="81" y="57"/>
                  </a:lnTo>
                  <a:lnTo>
                    <a:pt x="78" y="59"/>
                  </a:lnTo>
                  <a:lnTo>
                    <a:pt x="74" y="59"/>
                  </a:lnTo>
                  <a:lnTo>
                    <a:pt x="74" y="63"/>
                  </a:lnTo>
                  <a:lnTo>
                    <a:pt x="74" y="67"/>
                  </a:lnTo>
                  <a:lnTo>
                    <a:pt x="73" y="69"/>
                  </a:lnTo>
                  <a:lnTo>
                    <a:pt x="74" y="72"/>
                  </a:lnTo>
                  <a:lnTo>
                    <a:pt x="71" y="74"/>
                  </a:lnTo>
                  <a:lnTo>
                    <a:pt x="70" y="76"/>
                  </a:lnTo>
                  <a:lnTo>
                    <a:pt x="69" y="80"/>
                  </a:lnTo>
                  <a:lnTo>
                    <a:pt x="67" y="84"/>
                  </a:lnTo>
                  <a:lnTo>
                    <a:pt x="62" y="84"/>
                  </a:lnTo>
                  <a:lnTo>
                    <a:pt x="59" y="84"/>
                  </a:lnTo>
                  <a:lnTo>
                    <a:pt x="57" y="84"/>
                  </a:lnTo>
                  <a:lnTo>
                    <a:pt x="52" y="84"/>
                  </a:lnTo>
                  <a:lnTo>
                    <a:pt x="52" y="92"/>
                  </a:lnTo>
                  <a:lnTo>
                    <a:pt x="9" y="77"/>
                  </a:lnTo>
                  <a:lnTo>
                    <a:pt x="13" y="69"/>
                  </a:lnTo>
                  <a:lnTo>
                    <a:pt x="11" y="63"/>
                  </a:lnTo>
                  <a:lnTo>
                    <a:pt x="0" y="50"/>
                  </a:lnTo>
                  <a:lnTo>
                    <a:pt x="0" y="20"/>
                  </a:lnTo>
                  <a:lnTo>
                    <a:pt x="8" y="11"/>
                  </a:lnTo>
                  <a:lnTo>
                    <a:pt x="18" y="7"/>
                  </a:lnTo>
                  <a:lnTo>
                    <a:pt x="24" y="0"/>
                  </a:lnTo>
                  <a:lnTo>
                    <a:pt x="32" y="0"/>
                  </a:lnTo>
                  <a:lnTo>
                    <a:pt x="42" y="0"/>
                  </a:lnTo>
                  <a:lnTo>
                    <a:pt x="51" y="3"/>
                  </a:lnTo>
                  <a:lnTo>
                    <a:pt x="57" y="6"/>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7318" name="Freeform 216"/>
            <p:cNvSpPr>
              <a:spLocks/>
            </p:cNvSpPr>
            <p:nvPr/>
          </p:nvSpPr>
          <p:spPr bwMode="auto">
            <a:xfrm>
              <a:off x="763" y="2608"/>
              <a:ext cx="68" cy="66"/>
            </a:xfrm>
            <a:custGeom>
              <a:avLst/>
              <a:gdLst>
                <a:gd name="T0" fmla="*/ 54 w 68"/>
                <a:gd name="T1" fmla="*/ 12 h 66"/>
                <a:gd name="T2" fmla="*/ 52 w 68"/>
                <a:gd name="T3" fmla="*/ 14 h 66"/>
                <a:gd name="T4" fmla="*/ 48 w 68"/>
                <a:gd name="T5" fmla="*/ 15 h 66"/>
                <a:gd name="T6" fmla="*/ 45 w 68"/>
                <a:gd name="T7" fmla="*/ 20 h 66"/>
                <a:gd name="T8" fmla="*/ 45 w 68"/>
                <a:gd name="T9" fmla="*/ 24 h 66"/>
                <a:gd name="T10" fmla="*/ 45 w 68"/>
                <a:gd name="T11" fmla="*/ 26 h 66"/>
                <a:gd name="T12" fmla="*/ 48 w 68"/>
                <a:gd name="T13" fmla="*/ 32 h 66"/>
                <a:gd name="T14" fmla="*/ 48 w 68"/>
                <a:gd name="T15" fmla="*/ 35 h 66"/>
                <a:gd name="T16" fmla="*/ 46 w 68"/>
                <a:gd name="T17" fmla="*/ 41 h 66"/>
                <a:gd name="T18" fmla="*/ 42 w 68"/>
                <a:gd name="T19" fmla="*/ 41 h 66"/>
                <a:gd name="T20" fmla="*/ 42 w 68"/>
                <a:gd name="T21" fmla="*/ 35 h 66"/>
                <a:gd name="T22" fmla="*/ 39 w 68"/>
                <a:gd name="T23" fmla="*/ 32 h 66"/>
                <a:gd name="T24" fmla="*/ 35 w 68"/>
                <a:gd name="T25" fmla="*/ 32 h 66"/>
                <a:gd name="T26" fmla="*/ 30 w 68"/>
                <a:gd name="T27" fmla="*/ 34 h 66"/>
                <a:gd name="T28" fmla="*/ 28 w 68"/>
                <a:gd name="T29" fmla="*/ 37 h 66"/>
                <a:gd name="T30" fmla="*/ 26 w 68"/>
                <a:gd name="T31" fmla="*/ 44 h 66"/>
                <a:gd name="T32" fmla="*/ 28 w 68"/>
                <a:gd name="T33" fmla="*/ 48 h 66"/>
                <a:gd name="T34" fmla="*/ 28 w 68"/>
                <a:gd name="T35" fmla="*/ 51 h 66"/>
                <a:gd name="T36" fmla="*/ 28 w 68"/>
                <a:gd name="T37" fmla="*/ 53 h 66"/>
                <a:gd name="T38" fmla="*/ 22 w 68"/>
                <a:gd name="T39" fmla="*/ 59 h 66"/>
                <a:gd name="T40" fmla="*/ 22 w 68"/>
                <a:gd name="T41" fmla="*/ 60 h 66"/>
                <a:gd name="T42" fmla="*/ 15 w 68"/>
                <a:gd name="T43" fmla="*/ 65 h 66"/>
                <a:gd name="T44" fmla="*/ 3 w 68"/>
                <a:gd name="T45" fmla="*/ 52 h 66"/>
                <a:gd name="T46" fmla="*/ 0 w 68"/>
                <a:gd name="T47" fmla="*/ 42 h 66"/>
                <a:gd name="T48" fmla="*/ 0 w 68"/>
                <a:gd name="T49" fmla="*/ 26 h 66"/>
                <a:gd name="T50" fmla="*/ 0 w 68"/>
                <a:gd name="T51" fmla="*/ 17 h 66"/>
                <a:gd name="T52" fmla="*/ 4 w 68"/>
                <a:gd name="T53" fmla="*/ 9 h 66"/>
                <a:gd name="T54" fmla="*/ 7 w 68"/>
                <a:gd name="T55" fmla="*/ 4 h 66"/>
                <a:gd name="T56" fmla="*/ 13 w 68"/>
                <a:gd name="T57" fmla="*/ 1 h 66"/>
                <a:gd name="T58" fmla="*/ 21 w 68"/>
                <a:gd name="T59" fmla="*/ 0 h 66"/>
                <a:gd name="T60" fmla="*/ 37 w 68"/>
                <a:gd name="T61" fmla="*/ 0 h 66"/>
                <a:gd name="T62" fmla="*/ 48 w 68"/>
                <a:gd name="T63" fmla="*/ 0 h 66"/>
                <a:gd name="T64" fmla="*/ 60 w 68"/>
                <a:gd name="T65" fmla="*/ 2 h 66"/>
                <a:gd name="T66" fmla="*/ 67 w 68"/>
                <a:gd name="T67" fmla="*/ 7 h 66"/>
                <a:gd name="T68" fmla="*/ 67 w 68"/>
                <a:gd name="T69" fmla="*/ 11 h 66"/>
                <a:gd name="T70" fmla="*/ 63 w 68"/>
                <a:gd name="T71" fmla="*/ 14 h 66"/>
                <a:gd name="T72" fmla="*/ 54 w 68"/>
                <a:gd name="T73" fmla="*/ 12 h 6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8"/>
                <a:gd name="T112" fmla="*/ 0 h 66"/>
                <a:gd name="T113" fmla="*/ 68 w 68"/>
                <a:gd name="T114" fmla="*/ 66 h 6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8" h="66">
                  <a:moveTo>
                    <a:pt x="54" y="12"/>
                  </a:moveTo>
                  <a:lnTo>
                    <a:pt x="52" y="14"/>
                  </a:lnTo>
                  <a:lnTo>
                    <a:pt x="48" y="15"/>
                  </a:lnTo>
                  <a:lnTo>
                    <a:pt x="45" y="20"/>
                  </a:lnTo>
                  <a:lnTo>
                    <a:pt x="45" y="24"/>
                  </a:lnTo>
                  <a:lnTo>
                    <a:pt x="45" y="26"/>
                  </a:lnTo>
                  <a:lnTo>
                    <a:pt x="48" y="32"/>
                  </a:lnTo>
                  <a:lnTo>
                    <a:pt x="48" y="35"/>
                  </a:lnTo>
                  <a:lnTo>
                    <a:pt x="46" y="41"/>
                  </a:lnTo>
                  <a:lnTo>
                    <a:pt x="42" y="41"/>
                  </a:lnTo>
                  <a:lnTo>
                    <a:pt x="42" y="35"/>
                  </a:lnTo>
                  <a:lnTo>
                    <a:pt x="39" y="32"/>
                  </a:lnTo>
                  <a:lnTo>
                    <a:pt x="35" y="32"/>
                  </a:lnTo>
                  <a:lnTo>
                    <a:pt x="30" y="34"/>
                  </a:lnTo>
                  <a:lnTo>
                    <a:pt x="28" y="37"/>
                  </a:lnTo>
                  <a:lnTo>
                    <a:pt x="26" y="44"/>
                  </a:lnTo>
                  <a:lnTo>
                    <a:pt x="28" y="48"/>
                  </a:lnTo>
                  <a:lnTo>
                    <a:pt x="28" y="51"/>
                  </a:lnTo>
                  <a:lnTo>
                    <a:pt x="28" y="53"/>
                  </a:lnTo>
                  <a:lnTo>
                    <a:pt x="22" y="59"/>
                  </a:lnTo>
                  <a:lnTo>
                    <a:pt x="22" y="60"/>
                  </a:lnTo>
                  <a:lnTo>
                    <a:pt x="15" y="65"/>
                  </a:lnTo>
                  <a:lnTo>
                    <a:pt x="3" y="52"/>
                  </a:lnTo>
                  <a:lnTo>
                    <a:pt x="0" y="42"/>
                  </a:lnTo>
                  <a:lnTo>
                    <a:pt x="0" y="26"/>
                  </a:lnTo>
                  <a:lnTo>
                    <a:pt x="0" y="17"/>
                  </a:lnTo>
                  <a:lnTo>
                    <a:pt x="4" y="9"/>
                  </a:lnTo>
                  <a:lnTo>
                    <a:pt x="7" y="4"/>
                  </a:lnTo>
                  <a:lnTo>
                    <a:pt x="13" y="1"/>
                  </a:lnTo>
                  <a:lnTo>
                    <a:pt x="21" y="0"/>
                  </a:lnTo>
                  <a:lnTo>
                    <a:pt x="37" y="0"/>
                  </a:lnTo>
                  <a:lnTo>
                    <a:pt x="48" y="0"/>
                  </a:lnTo>
                  <a:lnTo>
                    <a:pt x="60" y="2"/>
                  </a:lnTo>
                  <a:lnTo>
                    <a:pt x="67" y="7"/>
                  </a:lnTo>
                  <a:lnTo>
                    <a:pt x="67" y="11"/>
                  </a:lnTo>
                  <a:lnTo>
                    <a:pt x="63" y="14"/>
                  </a:lnTo>
                  <a:lnTo>
                    <a:pt x="54" y="12"/>
                  </a:lnTo>
                </a:path>
              </a:pathLst>
            </a:custGeom>
            <a:solidFill>
              <a:srgbClr val="402000"/>
            </a:solidFill>
            <a:ln w="9525" cap="rnd">
              <a:noFill/>
              <a:round/>
              <a:headEnd type="none" w="sm" len="sm"/>
              <a:tailEnd type="none" w="sm" len="sm"/>
            </a:ln>
          </p:spPr>
          <p:txBody>
            <a:bodyPr/>
            <a:lstStyle/>
            <a:p>
              <a:endParaRPr lang="es-ES"/>
            </a:p>
          </p:txBody>
        </p:sp>
        <p:sp>
          <p:nvSpPr>
            <p:cNvPr id="87319" name="Freeform 217"/>
            <p:cNvSpPr>
              <a:spLocks/>
            </p:cNvSpPr>
            <p:nvPr/>
          </p:nvSpPr>
          <p:spPr bwMode="auto">
            <a:xfrm>
              <a:off x="763" y="2611"/>
              <a:ext cx="62" cy="63"/>
            </a:xfrm>
            <a:custGeom>
              <a:avLst/>
              <a:gdLst>
                <a:gd name="T0" fmla="*/ 61 w 62"/>
                <a:gd name="T1" fmla="*/ 5 h 63"/>
                <a:gd name="T2" fmla="*/ 55 w 62"/>
                <a:gd name="T3" fmla="*/ 10 h 63"/>
                <a:gd name="T4" fmla="*/ 42 w 62"/>
                <a:gd name="T5" fmla="*/ 9 h 63"/>
                <a:gd name="T6" fmla="*/ 33 w 62"/>
                <a:gd name="T7" fmla="*/ 6 h 63"/>
                <a:gd name="T8" fmla="*/ 36 w 62"/>
                <a:gd name="T9" fmla="*/ 9 h 63"/>
                <a:gd name="T10" fmla="*/ 42 w 62"/>
                <a:gd name="T11" fmla="*/ 10 h 63"/>
                <a:gd name="T12" fmla="*/ 38 w 62"/>
                <a:gd name="T13" fmla="*/ 13 h 63"/>
                <a:gd name="T14" fmla="*/ 35 w 62"/>
                <a:gd name="T15" fmla="*/ 10 h 63"/>
                <a:gd name="T16" fmla="*/ 29 w 62"/>
                <a:gd name="T17" fmla="*/ 10 h 63"/>
                <a:gd name="T18" fmla="*/ 37 w 62"/>
                <a:gd name="T19" fmla="*/ 13 h 63"/>
                <a:gd name="T20" fmla="*/ 37 w 62"/>
                <a:gd name="T21" fmla="*/ 16 h 63"/>
                <a:gd name="T22" fmla="*/ 31 w 62"/>
                <a:gd name="T23" fmla="*/ 15 h 63"/>
                <a:gd name="T24" fmla="*/ 37 w 62"/>
                <a:gd name="T25" fmla="*/ 19 h 63"/>
                <a:gd name="T26" fmla="*/ 38 w 62"/>
                <a:gd name="T27" fmla="*/ 22 h 63"/>
                <a:gd name="T28" fmla="*/ 32 w 62"/>
                <a:gd name="T29" fmla="*/ 21 h 63"/>
                <a:gd name="T30" fmla="*/ 36 w 62"/>
                <a:gd name="T31" fmla="*/ 22 h 63"/>
                <a:gd name="T32" fmla="*/ 42 w 62"/>
                <a:gd name="T33" fmla="*/ 26 h 63"/>
                <a:gd name="T34" fmla="*/ 38 w 62"/>
                <a:gd name="T35" fmla="*/ 27 h 63"/>
                <a:gd name="T36" fmla="*/ 31 w 62"/>
                <a:gd name="T37" fmla="*/ 24 h 63"/>
                <a:gd name="T38" fmla="*/ 42 w 62"/>
                <a:gd name="T39" fmla="*/ 28 h 63"/>
                <a:gd name="T40" fmla="*/ 42 w 62"/>
                <a:gd name="T41" fmla="*/ 32 h 63"/>
                <a:gd name="T42" fmla="*/ 37 w 62"/>
                <a:gd name="T43" fmla="*/ 29 h 63"/>
                <a:gd name="T44" fmla="*/ 27 w 62"/>
                <a:gd name="T45" fmla="*/ 29 h 63"/>
                <a:gd name="T46" fmla="*/ 13 w 62"/>
                <a:gd name="T47" fmla="*/ 28 h 63"/>
                <a:gd name="T48" fmla="*/ 24 w 62"/>
                <a:gd name="T49" fmla="*/ 31 h 63"/>
                <a:gd name="T50" fmla="*/ 19 w 62"/>
                <a:gd name="T51" fmla="*/ 32 h 63"/>
                <a:gd name="T52" fmla="*/ 10 w 62"/>
                <a:gd name="T53" fmla="*/ 29 h 63"/>
                <a:gd name="T54" fmla="*/ 20 w 62"/>
                <a:gd name="T55" fmla="*/ 36 h 63"/>
                <a:gd name="T56" fmla="*/ 19 w 62"/>
                <a:gd name="T57" fmla="*/ 39 h 63"/>
                <a:gd name="T58" fmla="*/ 17 w 62"/>
                <a:gd name="T59" fmla="*/ 39 h 63"/>
                <a:gd name="T60" fmla="*/ 23 w 62"/>
                <a:gd name="T61" fmla="*/ 41 h 63"/>
                <a:gd name="T62" fmla="*/ 19 w 62"/>
                <a:gd name="T63" fmla="*/ 44 h 63"/>
                <a:gd name="T64" fmla="*/ 19 w 62"/>
                <a:gd name="T65" fmla="*/ 47 h 63"/>
                <a:gd name="T66" fmla="*/ 23 w 62"/>
                <a:gd name="T67" fmla="*/ 50 h 63"/>
                <a:gd name="T68" fmla="*/ 19 w 62"/>
                <a:gd name="T69" fmla="*/ 50 h 63"/>
                <a:gd name="T70" fmla="*/ 12 w 62"/>
                <a:gd name="T71" fmla="*/ 42 h 63"/>
                <a:gd name="T72" fmla="*/ 17 w 62"/>
                <a:gd name="T73" fmla="*/ 50 h 63"/>
                <a:gd name="T74" fmla="*/ 19 w 62"/>
                <a:gd name="T75" fmla="*/ 59 h 63"/>
                <a:gd name="T76" fmla="*/ 12 w 62"/>
                <a:gd name="T77" fmla="*/ 50 h 63"/>
                <a:gd name="T78" fmla="*/ 11 w 62"/>
                <a:gd name="T79" fmla="*/ 53 h 63"/>
                <a:gd name="T80" fmla="*/ 15 w 62"/>
                <a:gd name="T81" fmla="*/ 60 h 63"/>
                <a:gd name="T82" fmla="*/ 8 w 62"/>
                <a:gd name="T83" fmla="*/ 55 h 63"/>
                <a:gd name="T84" fmla="*/ 1 w 62"/>
                <a:gd name="T85" fmla="*/ 43 h 63"/>
                <a:gd name="T86" fmla="*/ 0 w 62"/>
                <a:gd name="T87" fmla="*/ 27 h 63"/>
                <a:gd name="T88" fmla="*/ 3 w 62"/>
                <a:gd name="T89" fmla="*/ 20 h 63"/>
                <a:gd name="T90" fmla="*/ 19 w 62"/>
                <a:gd name="T91" fmla="*/ 24 h 63"/>
                <a:gd name="T92" fmla="*/ 7 w 62"/>
                <a:gd name="T93" fmla="*/ 20 h 63"/>
                <a:gd name="T94" fmla="*/ 1 w 62"/>
                <a:gd name="T95" fmla="*/ 12 h 63"/>
                <a:gd name="T96" fmla="*/ 12 w 62"/>
                <a:gd name="T97" fmla="*/ 10 h 63"/>
                <a:gd name="T98" fmla="*/ 12 w 62"/>
                <a:gd name="T99" fmla="*/ 9 h 63"/>
                <a:gd name="T100" fmla="*/ 11 w 62"/>
                <a:gd name="T101" fmla="*/ 1 h 63"/>
                <a:gd name="T102" fmla="*/ 23 w 62"/>
                <a:gd name="T103" fmla="*/ 0 h 63"/>
                <a:gd name="T104" fmla="*/ 46 w 62"/>
                <a:gd name="T105" fmla="*/ 0 h 6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63"/>
                <a:gd name="T161" fmla="*/ 62 w 62"/>
                <a:gd name="T162" fmla="*/ 63 h 6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63">
                  <a:moveTo>
                    <a:pt x="58" y="3"/>
                  </a:moveTo>
                  <a:lnTo>
                    <a:pt x="61" y="5"/>
                  </a:lnTo>
                  <a:lnTo>
                    <a:pt x="61" y="10"/>
                  </a:lnTo>
                  <a:lnTo>
                    <a:pt x="55" y="10"/>
                  </a:lnTo>
                  <a:lnTo>
                    <a:pt x="46" y="10"/>
                  </a:lnTo>
                  <a:lnTo>
                    <a:pt x="42" y="9"/>
                  </a:lnTo>
                  <a:lnTo>
                    <a:pt x="37" y="7"/>
                  </a:lnTo>
                  <a:lnTo>
                    <a:pt x="33" y="6"/>
                  </a:lnTo>
                  <a:lnTo>
                    <a:pt x="28" y="7"/>
                  </a:lnTo>
                  <a:lnTo>
                    <a:pt x="36" y="9"/>
                  </a:lnTo>
                  <a:lnTo>
                    <a:pt x="38" y="10"/>
                  </a:lnTo>
                  <a:lnTo>
                    <a:pt x="42" y="10"/>
                  </a:lnTo>
                  <a:lnTo>
                    <a:pt x="40" y="11"/>
                  </a:lnTo>
                  <a:lnTo>
                    <a:pt x="38" y="13"/>
                  </a:lnTo>
                  <a:lnTo>
                    <a:pt x="37" y="11"/>
                  </a:lnTo>
                  <a:lnTo>
                    <a:pt x="35" y="10"/>
                  </a:lnTo>
                  <a:lnTo>
                    <a:pt x="31" y="10"/>
                  </a:lnTo>
                  <a:lnTo>
                    <a:pt x="29" y="10"/>
                  </a:lnTo>
                  <a:lnTo>
                    <a:pt x="33" y="12"/>
                  </a:lnTo>
                  <a:lnTo>
                    <a:pt x="37" y="13"/>
                  </a:lnTo>
                  <a:lnTo>
                    <a:pt x="38" y="16"/>
                  </a:lnTo>
                  <a:lnTo>
                    <a:pt x="37" y="16"/>
                  </a:lnTo>
                  <a:lnTo>
                    <a:pt x="33" y="16"/>
                  </a:lnTo>
                  <a:lnTo>
                    <a:pt x="31" y="15"/>
                  </a:lnTo>
                  <a:lnTo>
                    <a:pt x="36" y="17"/>
                  </a:lnTo>
                  <a:lnTo>
                    <a:pt x="37" y="19"/>
                  </a:lnTo>
                  <a:lnTo>
                    <a:pt x="38" y="21"/>
                  </a:lnTo>
                  <a:lnTo>
                    <a:pt x="38" y="22"/>
                  </a:lnTo>
                  <a:lnTo>
                    <a:pt x="36" y="21"/>
                  </a:lnTo>
                  <a:lnTo>
                    <a:pt x="32" y="21"/>
                  </a:lnTo>
                  <a:lnTo>
                    <a:pt x="28" y="20"/>
                  </a:lnTo>
                  <a:lnTo>
                    <a:pt x="36" y="22"/>
                  </a:lnTo>
                  <a:lnTo>
                    <a:pt x="38" y="24"/>
                  </a:lnTo>
                  <a:lnTo>
                    <a:pt x="42" y="26"/>
                  </a:lnTo>
                  <a:lnTo>
                    <a:pt x="42" y="28"/>
                  </a:lnTo>
                  <a:lnTo>
                    <a:pt x="38" y="27"/>
                  </a:lnTo>
                  <a:lnTo>
                    <a:pt x="35" y="24"/>
                  </a:lnTo>
                  <a:lnTo>
                    <a:pt x="31" y="24"/>
                  </a:lnTo>
                  <a:lnTo>
                    <a:pt x="37" y="27"/>
                  </a:lnTo>
                  <a:lnTo>
                    <a:pt x="42" y="28"/>
                  </a:lnTo>
                  <a:lnTo>
                    <a:pt x="42" y="31"/>
                  </a:lnTo>
                  <a:lnTo>
                    <a:pt x="42" y="32"/>
                  </a:lnTo>
                  <a:lnTo>
                    <a:pt x="38" y="31"/>
                  </a:lnTo>
                  <a:lnTo>
                    <a:pt x="37" y="29"/>
                  </a:lnTo>
                  <a:lnTo>
                    <a:pt x="31" y="29"/>
                  </a:lnTo>
                  <a:lnTo>
                    <a:pt x="27" y="29"/>
                  </a:lnTo>
                  <a:lnTo>
                    <a:pt x="21" y="29"/>
                  </a:lnTo>
                  <a:lnTo>
                    <a:pt x="13" y="28"/>
                  </a:lnTo>
                  <a:lnTo>
                    <a:pt x="19" y="31"/>
                  </a:lnTo>
                  <a:lnTo>
                    <a:pt x="24" y="31"/>
                  </a:lnTo>
                  <a:lnTo>
                    <a:pt x="23" y="34"/>
                  </a:lnTo>
                  <a:lnTo>
                    <a:pt x="19" y="32"/>
                  </a:lnTo>
                  <a:lnTo>
                    <a:pt x="13" y="31"/>
                  </a:lnTo>
                  <a:lnTo>
                    <a:pt x="10" y="29"/>
                  </a:lnTo>
                  <a:lnTo>
                    <a:pt x="15" y="34"/>
                  </a:lnTo>
                  <a:lnTo>
                    <a:pt x="20" y="36"/>
                  </a:lnTo>
                  <a:lnTo>
                    <a:pt x="23" y="39"/>
                  </a:lnTo>
                  <a:lnTo>
                    <a:pt x="19" y="39"/>
                  </a:lnTo>
                  <a:lnTo>
                    <a:pt x="14" y="39"/>
                  </a:lnTo>
                  <a:lnTo>
                    <a:pt x="17" y="39"/>
                  </a:lnTo>
                  <a:lnTo>
                    <a:pt x="21" y="40"/>
                  </a:lnTo>
                  <a:lnTo>
                    <a:pt x="23" y="41"/>
                  </a:lnTo>
                  <a:lnTo>
                    <a:pt x="23" y="47"/>
                  </a:lnTo>
                  <a:lnTo>
                    <a:pt x="19" y="44"/>
                  </a:lnTo>
                  <a:lnTo>
                    <a:pt x="15" y="43"/>
                  </a:lnTo>
                  <a:lnTo>
                    <a:pt x="19" y="47"/>
                  </a:lnTo>
                  <a:lnTo>
                    <a:pt x="23" y="49"/>
                  </a:lnTo>
                  <a:lnTo>
                    <a:pt x="23" y="50"/>
                  </a:lnTo>
                  <a:lnTo>
                    <a:pt x="21" y="55"/>
                  </a:lnTo>
                  <a:lnTo>
                    <a:pt x="19" y="50"/>
                  </a:lnTo>
                  <a:lnTo>
                    <a:pt x="15" y="47"/>
                  </a:lnTo>
                  <a:lnTo>
                    <a:pt x="12" y="42"/>
                  </a:lnTo>
                  <a:lnTo>
                    <a:pt x="15" y="49"/>
                  </a:lnTo>
                  <a:lnTo>
                    <a:pt x="17" y="50"/>
                  </a:lnTo>
                  <a:lnTo>
                    <a:pt x="20" y="55"/>
                  </a:lnTo>
                  <a:lnTo>
                    <a:pt x="19" y="59"/>
                  </a:lnTo>
                  <a:lnTo>
                    <a:pt x="13" y="55"/>
                  </a:lnTo>
                  <a:lnTo>
                    <a:pt x="12" y="50"/>
                  </a:lnTo>
                  <a:lnTo>
                    <a:pt x="8" y="47"/>
                  </a:lnTo>
                  <a:lnTo>
                    <a:pt x="11" y="53"/>
                  </a:lnTo>
                  <a:lnTo>
                    <a:pt x="13" y="55"/>
                  </a:lnTo>
                  <a:lnTo>
                    <a:pt x="15" y="60"/>
                  </a:lnTo>
                  <a:lnTo>
                    <a:pt x="13" y="62"/>
                  </a:lnTo>
                  <a:lnTo>
                    <a:pt x="8" y="55"/>
                  </a:lnTo>
                  <a:lnTo>
                    <a:pt x="3" y="49"/>
                  </a:lnTo>
                  <a:lnTo>
                    <a:pt x="1" y="43"/>
                  </a:lnTo>
                  <a:lnTo>
                    <a:pt x="0" y="32"/>
                  </a:lnTo>
                  <a:lnTo>
                    <a:pt x="0" y="27"/>
                  </a:lnTo>
                  <a:lnTo>
                    <a:pt x="0" y="20"/>
                  </a:lnTo>
                  <a:lnTo>
                    <a:pt x="3" y="20"/>
                  </a:lnTo>
                  <a:lnTo>
                    <a:pt x="11" y="22"/>
                  </a:lnTo>
                  <a:lnTo>
                    <a:pt x="19" y="24"/>
                  </a:lnTo>
                  <a:lnTo>
                    <a:pt x="12" y="21"/>
                  </a:lnTo>
                  <a:lnTo>
                    <a:pt x="7" y="20"/>
                  </a:lnTo>
                  <a:lnTo>
                    <a:pt x="0" y="17"/>
                  </a:lnTo>
                  <a:lnTo>
                    <a:pt x="1" y="12"/>
                  </a:lnTo>
                  <a:lnTo>
                    <a:pt x="3" y="7"/>
                  </a:lnTo>
                  <a:lnTo>
                    <a:pt x="12" y="10"/>
                  </a:lnTo>
                  <a:lnTo>
                    <a:pt x="17" y="12"/>
                  </a:lnTo>
                  <a:lnTo>
                    <a:pt x="12" y="9"/>
                  </a:lnTo>
                  <a:lnTo>
                    <a:pt x="4" y="5"/>
                  </a:lnTo>
                  <a:lnTo>
                    <a:pt x="11" y="1"/>
                  </a:lnTo>
                  <a:lnTo>
                    <a:pt x="15" y="0"/>
                  </a:lnTo>
                  <a:lnTo>
                    <a:pt x="23" y="0"/>
                  </a:lnTo>
                  <a:lnTo>
                    <a:pt x="37" y="0"/>
                  </a:lnTo>
                  <a:lnTo>
                    <a:pt x="46" y="0"/>
                  </a:lnTo>
                  <a:lnTo>
                    <a:pt x="58" y="3"/>
                  </a:lnTo>
                </a:path>
              </a:pathLst>
            </a:custGeom>
            <a:solidFill>
              <a:srgbClr val="603000"/>
            </a:solidFill>
            <a:ln w="9525" cap="rnd">
              <a:noFill/>
              <a:round/>
              <a:headEnd type="none" w="sm" len="sm"/>
              <a:tailEnd type="none" w="sm" len="sm"/>
            </a:ln>
          </p:spPr>
          <p:txBody>
            <a:bodyPr/>
            <a:lstStyle/>
            <a:p>
              <a:endParaRPr lang="es-ES"/>
            </a:p>
          </p:txBody>
        </p:sp>
        <p:sp>
          <p:nvSpPr>
            <p:cNvPr id="87320" name="Freeform 218"/>
            <p:cNvSpPr>
              <a:spLocks/>
            </p:cNvSpPr>
            <p:nvPr/>
          </p:nvSpPr>
          <p:spPr bwMode="auto">
            <a:xfrm>
              <a:off x="807" y="2666"/>
              <a:ext cx="29" cy="24"/>
            </a:xfrm>
            <a:custGeom>
              <a:avLst/>
              <a:gdLst>
                <a:gd name="T0" fmla="*/ 28 w 29"/>
                <a:gd name="T1" fmla="*/ 0 h 24"/>
                <a:gd name="T2" fmla="*/ 0 w 29"/>
                <a:gd name="T3" fmla="*/ 0 h 24"/>
                <a:gd name="T4" fmla="*/ 0 w 29"/>
                <a:gd name="T5" fmla="*/ 23 h 24"/>
                <a:gd name="T6" fmla="*/ 28 w 29"/>
                <a:gd name="T7" fmla="*/ 23 h 24"/>
                <a:gd name="T8" fmla="*/ 0 w 29"/>
                <a:gd name="T9" fmla="*/ 23 h 24"/>
                <a:gd name="T10" fmla="*/ 0 w 29"/>
                <a:gd name="T11" fmla="*/ 0 h 24"/>
                <a:gd name="T12" fmla="*/ 28 w 29"/>
                <a:gd name="T13" fmla="*/ 0 h 24"/>
                <a:gd name="T14" fmla="*/ 0 60000 65536"/>
                <a:gd name="T15" fmla="*/ 0 60000 65536"/>
                <a:gd name="T16" fmla="*/ 0 60000 65536"/>
                <a:gd name="T17" fmla="*/ 0 60000 65536"/>
                <a:gd name="T18" fmla="*/ 0 60000 65536"/>
                <a:gd name="T19" fmla="*/ 0 60000 65536"/>
                <a:gd name="T20" fmla="*/ 0 60000 65536"/>
                <a:gd name="T21" fmla="*/ 0 w 29"/>
                <a:gd name="T22" fmla="*/ 0 h 24"/>
                <a:gd name="T23" fmla="*/ 29 w 29"/>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24">
                  <a:moveTo>
                    <a:pt x="28" y="0"/>
                  </a:moveTo>
                  <a:lnTo>
                    <a:pt x="0" y="0"/>
                  </a:lnTo>
                  <a:lnTo>
                    <a:pt x="0" y="23"/>
                  </a:lnTo>
                  <a:lnTo>
                    <a:pt x="28" y="23"/>
                  </a:lnTo>
                  <a:lnTo>
                    <a:pt x="0" y="23"/>
                  </a:lnTo>
                  <a:lnTo>
                    <a:pt x="0" y="0"/>
                  </a:lnTo>
                  <a:lnTo>
                    <a:pt x="28" y="0"/>
                  </a:lnTo>
                </a:path>
              </a:pathLst>
            </a:custGeom>
            <a:solidFill>
              <a:srgbClr val="402000"/>
            </a:solidFill>
            <a:ln w="9525" cap="rnd">
              <a:noFill/>
              <a:round/>
              <a:headEnd type="none" w="sm" len="sm"/>
              <a:tailEnd type="none" w="sm" len="sm"/>
            </a:ln>
          </p:spPr>
          <p:txBody>
            <a:bodyPr/>
            <a:lstStyle/>
            <a:p>
              <a:endParaRPr lang="es-ES"/>
            </a:p>
          </p:txBody>
        </p:sp>
        <p:sp>
          <p:nvSpPr>
            <p:cNvPr id="87321" name="Freeform 219"/>
            <p:cNvSpPr>
              <a:spLocks/>
            </p:cNvSpPr>
            <p:nvPr/>
          </p:nvSpPr>
          <p:spPr bwMode="auto">
            <a:xfrm>
              <a:off x="812" y="2678"/>
              <a:ext cx="27" cy="1"/>
            </a:xfrm>
            <a:custGeom>
              <a:avLst/>
              <a:gdLst>
                <a:gd name="T0" fmla="*/ 26 w 27"/>
                <a:gd name="T1" fmla="*/ 0 h 1"/>
                <a:gd name="T2" fmla="*/ 12 w 27"/>
                <a:gd name="T3" fmla="*/ 0 h 1"/>
                <a:gd name="T4" fmla="*/ 0 w 27"/>
                <a:gd name="T5" fmla="*/ 0 h 1"/>
                <a:gd name="T6" fmla="*/ 12 w 27"/>
                <a:gd name="T7" fmla="*/ 0 h 1"/>
                <a:gd name="T8" fmla="*/ 26 w 27"/>
                <a:gd name="T9" fmla="*/ 0 h 1"/>
                <a:gd name="T10" fmla="*/ 0 60000 65536"/>
                <a:gd name="T11" fmla="*/ 0 60000 65536"/>
                <a:gd name="T12" fmla="*/ 0 60000 65536"/>
                <a:gd name="T13" fmla="*/ 0 60000 65536"/>
                <a:gd name="T14" fmla="*/ 0 60000 65536"/>
                <a:gd name="T15" fmla="*/ 0 w 27"/>
                <a:gd name="T16" fmla="*/ 0 h 1"/>
                <a:gd name="T17" fmla="*/ 27 w 27"/>
                <a:gd name="T18" fmla="*/ 1 h 1"/>
              </a:gdLst>
              <a:ahLst/>
              <a:cxnLst>
                <a:cxn ang="T10">
                  <a:pos x="T0" y="T1"/>
                </a:cxn>
                <a:cxn ang="T11">
                  <a:pos x="T2" y="T3"/>
                </a:cxn>
                <a:cxn ang="T12">
                  <a:pos x="T4" y="T5"/>
                </a:cxn>
                <a:cxn ang="T13">
                  <a:pos x="T6" y="T7"/>
                </a:cxn>
                <a:cxn ang="T14">
                  <a:pos x="T8" y="T9"/>
                </a:cxn>
              </a:cxnLst>
              <a:rect l="T15" t="T16" r="T17" b="T18"/>
              <a:pathLst>
                <a:path w="27" h="1">
                  <a:moveTo>
                    <a:pt x="26" y="0"/>
                  </a:moveTo>
                  <a:lnTo>
                    <a:pt x="12" y="0"/>
                  </a:lnTo>
                  <a:lnTo>
                    <a:pt x="0" y="0"/>
                  </a:lnTo>
                  <a:lnTo>
                    <a:pt x="12"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87322" name="Freeform 220"/>
            <p:cNvSpPr>
              <a:spLocks/>
            </p:cNvSpPr>
            <p:nvPr/>
          </p:nvSpPr>
          <p:spPr bwMode="auto">
            <a:xfrm>
              <a:off x="823" y="2650"/>
              <a:ext cx="1" cy="25"/>
            </a:xfrm>
            <a:custGeom>
              <a:avLst/>
              <a:gdLst>
                <a:gd name="T0" fmla="*/ 0 w 1"/>
                <a:gd name="T1" fmla="*/ 0 h 25"/>
                <a:gd name="T2" fmla="*/ 0 w 1"/>
                <a:gd name="T3" fmla="*/ 24 h 25"/>
                <a:gd name="T4" fmla="*/ 0 w 1"/>
                <a:gd name="T5" fmla="*/ 10 h 25"/>
                <a:gd name="T6" fmla="*/ 0 w 1"/>
                <a:gd name="T7" fmla="*/ 0 h 25"/>
                <a:gd name="T8" fmla="*/ 0 w 1"/>
                <a:gd name="T9" fmla="*/ 10 h 25"/>
                <a:gd name="T10" fmla="*/ 0 w 1"/>
                <a:gd name="T11" fmla="*/ 0 h 25"/>
                <a:gd name="T12" fmla="*/ 0 60000 65536"/>
                <a:gd name="T13" fmla="*/ 0 60000 65536"/>
                <a:gd name="T14" fmla="*/ 0 60000 65536"/>
                <a:gd name="T15" fmla="*/ 0 60000 65536"/>
                <a:gd name="T16" fmla="*/ 0 60000 65536"/>
                <a:gd name="T17" fmla="*/ 0 60000 65536"/>
                <a:gd name="T18" fmla="*/ 0 w 1"/>
                <a:gd name="T19" fmla="*/ 0 h 25"/>
                <a:gd name="T20" fmla="*/ 1 w 1"/>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1" h="25">
                  <a:moveTo>
                    <a:pt x="0" y="0"/>
                  </a:moveTo>
                  <a:lnTo>
                    <a:pt x="0" y="24"/>
                  </a:lnTo>
                  <a:lnTo>
                    <a:pt x="0" y="10"/>
                  </a:lnTo>
                  <a:lnTo>
                    <a:pt x="0" y="0"/>
                  </a:lnTo>
                  <a:lnTo>
                    <a:pt x="0" y="1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7323" name="Freeform 221"/>
            <p:cNvSpPr>
              <a:spLocks/>
            </p:cNvSpPr>
            <p:nvPr/>
          </p:nvSpPr>
          <p:spPr bwMode="auto">
            <a:xfrm>
              <a:off x="831" y="2667"/>
              <a:ext cx="1" cy="25"/>
            </a:xfrm>
            <a:custGeom>
              <a:avLst/>
              <a:gdLst>
                <a:gd name="T0" fmla="*/ 0 w 1"/>
                <a:gd name="T1" fmla="*/ 0 h 25"/>
                <a:gd name="T2" fmla="*/ 0 w 1"/>
                <a:gd name="T3" fmla="*/ 1 h 25"/>
                <a:gd name="T4" fmla="*/ 0 w 1"/>
                <a:gd name="T5" fmla="*/ 10 h 25"/>
                <a:gd name="T6" fmla="*/ 0 w 1"/>
                <a:gd name="T7" fmla="*/ 24 h 25"/>
                <a:gd name="T8" fmla="*/ 0 w 1"/>
                <a:gd name="T9" fmla="*/ 14 h 25"/>
                <a:gd name="T10" fmla="*/ 0 w 1"/>
                <a:gd name="T11" fmla="*/ 10 h 25"/>
                <a:gd name="T12" fmla="*/ 0 w 1"/>
                <a:gd name="T13" fmla="*/ 4 h 25"/>
                <a:gd name="T14" fmla="*/ 0 w 1"/>
                <a:gd name="T15" fmla="*/ 0 h 25"/>
                <a:gd name="T16" fmla="*/ 0 60000 65536"/>
                <a:gd name="T17" fmla="*/ 0 60000 65536"/>
                <a:gd name="T18" fmla="*/ 0 60000 65536"/>
                <a:gd name="T19" fmla="*/ 0 60000 65536"/>
                <a:gd name="T20" fmla="*/ 0 60000 65536"/>
                <a:gd name="T21" fmla="*/ 0 60000 65536"/>
                <a:gd name="T22" fmla="*/ 0 60000 65536"/>
                <a:gd name="T23" fmla="*/ 0 60000 65536"/>
                <a:gd name="T24" fmla="*/ 0 w 1"/>
                <a:gd name="T25" fmla="*/ 0 h 25"/>
                <a:gd name="T26" fmla="*/ 1 w 1"/>
                <a:gd name="T27" fmla="*/ 25 h 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 h="25">
                  <a:moveTo>
                    <a:pt x="0" y="0"/>
                  </a:moveTo>
                  <a:lnTo>
                    <a:pt x="0" y="1"/>
                  </a:lnTo>
                  <a:lnTo>
                    <a:pt x="0" y="10"/>
                  </a:lnTo>
                  <a:lnTo>
                    <a:pt x="0" y="24"/>
                  </a:lnTo>
                  <a:lnTo>
                    <a:pt x="0" y="14"/>
                  </a:lnTo>
                  <a:lnTo>
                    <a:pt x="0" y="10"/>
                  </a:lnTo>
                  <a:lnTo>
                    <a:pt x="0" y="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7324" name="Freeform 222"/>
            <p:cNvSpPr>
              <a:spLocks/>
            </p:cNvSpPr>
            <p:nvPr/>
          </p:nvSpPr>
          <p:spPr bwMode="auto">
            <a:xfrm>
              <a:off x="782" y="2674"/>
              <a:ext cx="26" cy="26"/>
            </a:xfrm>
            <a:custGeom>
              <a:avLst/>
              <a:gdLst>
                <a:gd name="T0" fmla="*/ 0 w 26"/>
                <a:gd name="T1" fmla="*/ 0 h 26"/>
                <a:gd name="T2" fmla="*/ 2 w 26"/>
                <a:gd name="T3" fmla="*/ 9 h 26"/>
                <a:gd name="T4" fmla="*/ 8 w 26"/>
                <a:gd name="T5" fmla="*/ 15 h 26"/>
                <a:gd name="T6" fmla="*/ 15 w 26"/>
                <a:gd name="T7" fmla="*/ 20 h 26"/>
                <a:gd name="T8" fmla="*/ 25 w 26"/>
                <a:gd name="T9" fmla="*/ 25 h 26"/>
                <a:gd name="T10" fmla="*/ 13 w 26"/>
                <a:gd name="T11" fmla="*/ 20 h 26"/>
                <a:gd name="T12" fmla="*/ 2 w 26"/>
                <a:gd name="T13" fmla="*/ 17 h 26"/>
                <a:gd name="T14" fmla="*/ 0 w 26"/>
                <a:gd name="T15" fmla="*/ 12 h 26"/>
                <a:gd name="T16" fmla="*/ 0 w 26"/>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26"/>
                <a:gd name="T29" fmla="*/ 26 w 26"/>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26">
                  <a:moveTo>
                    <a:pt x="0" y="0"/>
                  </a:moveTo>
                  <a:lnTo>
                    <a:pt x="2" y="9"/>
                  </a:lnTo>
                  <a:lnTo>
                    <a:pt x="8" y="15"/>
                  </a:lnTo>
                  <a:lnTo>
                    <a:pt x="15" y="20"/>
                  </a:lnTo>
                  <a:lnTo>
                    <a:pt x="25" y="25"/>
                  </a:lnTo>
                  <a:lnTo>
                    <a:pt x="13" y="20"/>
                  </a:lnTo>
                  <a:lnTo>
                    <a:pt x="2" y="17"/>
                  </a:lnTo>
                  <a:lnTo>
                    <a:pt x="0" y="12"/>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7325" name="Freeform 223"/>
            <p:cNvSpPr>
              <a:spLocks/>
            </p:cNvSpPr>
            <p:nvPr/>
          </p:nvSpPr>
          <p:spPr bwMode="auto">
            <a:xfrm>
              <a:off x="743" y="2923"/>
              <a:ext cx="189" cy="65"/>
            </a:xfrm>
            <a:custGeom>
              <a:avLst/>
              <a:gdLst>
                <a:gd name="T0" fmla="*/ 188 w 189"/>
                <a:gd name="T1" fmla="*/ 32 h 65"/>
                <a:gd name="T2" fmla="*/ 188 w 189"/>
                <a:gd name="T3" fmla="*/ 52 h 65"/>
                <a:gd name="T4" fmla="*/ 126 w 189"/>
                <a:gd name="T5" fmla="*/ 64 h 65"/>
                <a:gd name="T6" fmla="*/ 55 w 189"/>
                <a:gd name="T7" fmla="*/ 64 h 65"/>
                <a:gd name="T8" fmla="*/ 2 w 189"/>
                <a:gd name="T9" fmla="*/ 46 h 65"/>
                <a:gd name="T10" fmla="*/ 0 w 189"/>
                <a:gd name="T11" fmla="*/ 0 h 65"/>
                <a:gd name="T12" fmla="*/ 106 w 189"/>
                <a:gd name="T13" fmla="*/ 0 h 65"/>
                <a:gd name="T14" fmla="*/ 188 w 189"/>
                <a:gd name="T15" fmla="*/ 32 h 65"/>
                <a:gd name="T16" fmla="*/ 0 60000 65536"/>
                <a:gd name="T17" fmla="*/ 0 60000 65536"/>
                <a:gd name="T18" fmla="*/ 0 60000 65536"/>
                <a:gd name="T19" fmla="*/ 0 60000 65536"/>
                <a:gd name="T20" fmla="*/ 0 60000 65536"/>
                <a:gd name="T21" fmla="*/ 0 60000 65536"/>
                <a:gd name="T22" fmla="*/ 0 60000 65536"/>
                <a:gd name="T23" fmla="*/ 0 60000 65536"/>
                <a:gd name="T24" fmla="*/ 0 w 189"/>
                <a:gd name="T25" fmla="*/ 0 h 65"/>
                <a:gd name="T26" fmla="*/ 189 w 189"/>
                <a:gd name="T27" fmla="*/ 65 h 6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9" h="65">
                  <a:moveTo>
                    <a:pt x="188" y="32"/>
                  </a:moveTo>
                  <a:lnTo>
                    <a:pt x="188" y="52"/>
                  </a:lnTo>
                  <a:lnTo>
                    <a:pt x="126" y="64"/>
                  </a:lnTo>
                  <a:lnTo>
                    <a:pt x="55" y="64"/>
                  </a:lnTo>
                  <a:lnTo>
                    <a:pt x="2" y="46"/>
                  </a:lnTo>
                  <a:lnTo>
                    <a:pt x="0" y="0"/>
                  </a:lnTo>
                  <a:lnTo>
                    <a:pt x="106" y="0"/>
                  </a:lnTo>
                  <a:lnTo>
                    <a:pt x="188"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87326" name="Freeform 224"/>
            <p:cNvSpPr>
              <a:spLocks/>
            </p:cNvSpPr>
            <p:nvPr/>
          </p:nvSpPr>
          <p:spPr bwMode="auto">
            <a:xfrm>
              <a:off x="750" y="2947"/>
              <a:ext cx="172" cy="35"/>
            </a:xfrm>
            <a:custGeom>
              <a:avLst/>
              <a:gdLst>
                <a:gd name="T0" fmla="*/ 171 w 172"/>
                <a:gd name="T1" fmla="*/ 10 h 35"/>
                <a:gd name="T2" fmla="*/ 171 w 172"/>
                <a:gd name="T3" fmla="*/ 23 h 35"/>
                <a:gd name="T4" fmla="*/ 117 w 172"/>
                <a:gd name="T5" fmla="*/ 34 h 35"/>
                <a:gd name="T6" fmla="*/ 47 w 172"/>
                <a:gd name="T7" fmla="*/ 34 h 35"/>
                <a:gd name="T8" fmla="*/ 0 w 172"/>
                <a:gd name="T9" fmla="*/ 17 h 35"/>
                <a:gd name="T10" fmla="*/ 0 w 172"/>
                <a:gd name="T11" fmla="*/ 0 h 35"/>
                <a:gd name="T12" fmla="*/ 45 w 172"/>
                <a:gd name="T13" fmla="*/ 17 h 35"/>
                <a:gd name="T14" fmla="*/ 116 w 172"/>
                <a:gd name="T15" fmla="*/ 18 h 35"/>
                <a:gd name="T16" fmla="*/ 171 w 172"/>
                <a:gd name="T17" fmla="*/ 1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2"/>
                <a:gd name="T28" fmla="*/ 0 h 35"/>
                <a:gd name="T29" fmla="*/ 172 w 172"/>
                <a:gd name="T30" fmla="*/ 35 h 3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2" h="35">
                  <a:moveTo>
                    <a:pt x="171" y="10"/>
                  </a:moveTo>
                  <a:lnTo>
                    <a:pt x="171" y="23"/>
                  </a:lnTo>
                  <a:lnTo>
                    <a:pt x="117" y="34"/>
                  </a:lnTo>
                  <a:lnTo>
                    <a:pt x="47" y="34"/>
                  </a:lnTo>
                  <a:lnTo>
                    <a:pt x="0" y="17"/>
                  </a:lnTo>
                  <a:lnTo>
                    <a:pt x="0" y="0"/>
                  </a:lnTo>
                  <a:lnTo>
                    <a:pt x="45" y="17"/>
                  </a:lnTo>
                  <a:lnTo>
                    <a:pt x="116" y="18"/>
                  </a:lnTo>
                  <a:lnTo>
                    <a:pt x="171" y="10"/>
                  </a:lnTo>
                </a:path>
              </a:pathLst>
            </a:custGeom>
            <a:solidFill>
              <a:srgbClr val="606060"/>
            </a:solidFill>
            <a:ln w="9525" cap="rnd">
              <a:noFill/>
              <a:round/>
              <a:headEnd type="none" w="sm" len="sm"/>
              <a:tailEnd type="none" w="sm" len="sm"/>
            </a:ln>
          </p:spPr>
          <p:txBody>
            <a:bodyPr/>
            <a:lstStyle/>
            <a:p>
              <a:endParaRPr lang="es-ES"/>
            </a:p>
          </p:txBody>
        </p:sp>
        <p:sp>
          <p:nvSpPr>
            <p:cNvPr id="87327" name="Freeform 225"/>
            <p:cNvSpPr>
              <a:spLocks/>
            </p:cNvSpPr>
            <p:nvPr/>
          </p:nvSpPr>
          <p:spPr bwMode="auto">
            <a:xfrm>
              <a:off x="748" y="2864"/>
              <a:ext cx="236" cy="186"/>
            </a:xfrm>
            <a:custGeom>
              <a:avLst/>
              <a:gdLst>
                <a:gd name="T0" fmla="*/ 188 w 236"/>
                <a:gd name="T1" fmla="*/ 141 h 186"/>
                <a:gd name="T2" fmla="*/ 188 w 236"/>
                <a:gd name="T3" fmla="*/ 178 h 186"/>
                <a:gd name="T4" fmla="*/ 209 w 236"/>
                <a:gd name="T5" fmla="*/ 185 h 186"/>
                <a:gd name="T6" fmla="*/ 232 w 236"/>
                <a:gd name="T7" fmla="*/ 183 h 186"/>
                <a:gd name="T8" fmla="*/ 233 w 236"/>
                <a:gd name="T9" fmla="*/ 129 h 186"/>
                <a:gd name="T10" fmla="*/ 233 w 236"/>
                <a:gd name="T11" fmla="*/ 99 h 186"/>
                <a:gd name="T12" fmla="*/ 232 w 236"/>
                <a:gd name="T13" fmla="*/ 85 h 186"/>
                <a:gd name="T14" fmla="*/ 235 w 236"/>
                <a:gd name="T15" fmla="*/ 74 h 186"/>
                <a:gd name="T16" fmla="*/ 235 w 236"/>
                <a:gd name="T17" fmla="*/ 65 h 186"/>
                <a:gd name="T18" fmla="*/ 232 w 236"/>
                <a:gd name="T19" fmla="*/ 58 h 186"/>
                <a:gd name="T20" fmla="*/ 221 w 236"/>
                <a:gd name="T21" fmla="*/ 48 h 186"/>
                <a:gd name="T22" fmla="*/ 209 w 236"/>
                <a:gd name="T23" fmla="*/ 41 h 186"/>
                <a:gd name="T24" fmla="*/ 181 w 236"/>
                <a:gd name="T25" fmla="*/ 31 h 186"/>
                <a:gd name="T26" fmla="*/ 140 w 236"/>
                <a:gd name="T27" fmla="*/ 21 h 186"/>
                <a:gd name="T28" fmla="*/ 132 w 236"/>
                <a:gd name="T29" fmla="*/ 21 h 186"/>
                <a:gd name="T30" fmla="*/ 126 w 236"/>
                <a:gd name="T31" fmla="*/ 21 h 186"/>
                <a:gd name="T32" fmla="*/ 125 w 236"/>
                <a:gd name="T33" fmla="*/ 20 h 186"/>
                <a:gd name="T34" fmla="*/ 124 w 236"/>
                <a:gd name="T35" fmla="*/ 17 h 186"/>
                <a:gd name="T36" fmla="*/ 120 w 236"/>
                <a:gd name="T37" fmla="*/ 18 h 186"/>
                <a:gd name="T38" fmla="*/ 117 w 236"/>
                <a:gd name="T39" fmla="*/ 18 h 186"/>
                <a:gd name="T40" fmla="*/ 116 w 236"/>
                <a:gd name="T41" fmla="*/ 15 h 186"/>
                <a:gd name="T42" fmla="*/ 113 w 236"/>
                <a:gd name="T43" fmla="*/ 12 h 186"/>
                <a:gd name="T44" fmla="*/ 109 w 236"/>
                <a:gd name="T45" fmla="*/ 11 h 186"/>
                <a:gd name="T46" fmla="*/ 105 w 236"/>
                <a:gd name="T47" fmla="*/ 11 h 186"/>
                <a:gd name="T48" fmla="*/ 106 w 236"/>
                <a:gd name="T49" fmla="*/ 8 h 186"/>
                <a:gd name="T50" fmla="*/ 100 w 236"/>
                <a:gd name="T51" fmla="*/ 0 h 186"/>
                <a:gd name="T52" fmla="*/ 6 w 236"/>
                <a:gd name="T53" fmla="*/ 1 h 186"/>
                <a:gd name="T54" fmla="*/ 6 w 236"/>
                <a:gd name="T55" fmla="*/ 11 h 186"/>
                <a:gd name="T56" fmla="*/ 5 w 236"/>
                <a:gd name="T57" fmla="*/ 20 h 186"/>
                <a:gd name="T58" fmla="*/ 1 w 236"/>
                <a:gd name="T59" fmla="*/ 26 h 186"/>
                <a:gd name="T60" fmla="*/ 0 w 236"/>
                <a:gd name="T61" fmla="*/ 33 h 186"/>
                <a:gd name="T62" fmla="*/ 0 w 236"/>
                <a:gd name="T63" fmla="*/ 47 h 186"/>
                <a:gd name="T64" fmla="*/ 0 w 236"/>
                <a:gd name="T65" fmla="*/ 53 h 186"/>
                <a:gd name="T66" fmla="*/ 5 w 236"/>
                <a:gd name="T67" fmla="*/ 61 h 186"/>
                <a:gd name="T68" fmla="*/ 7 w 236"/>
                <a:gd name="T69" fmla="*/ 65 h 186"/>
                <a:gd name="T70" fmla="*/ 11 w 236"/>
                <a:gd name="T71" fmla="*/ 68 h 186"/>
                <a:gd name="T72" fmla="*/ 18 w 236"/>
                <a:gd name="T73" fmla="*/ 70 h 186"/>
                <a:gd name="T74" fmla="*/ 28 w 236"/>
                <a:gd name="T75" fmla="*/ 73 h 186"/>
                <a:gd name="T76" fmla="*/ 32 w 236"/>
                <a:gd name="T77" fmla="*/ 79 h 186"/>
                <a:gd name="T78" fmla="*/ 36 w 236"/>
                <a:gd name="T79" fmla="*/ 82 h 186"/>
                <a:gd name="T80" fmla="*/ 44 w 236"/>
                <a:gd name="T81" fmla="*/ 85 h 186"/>
                <a:gd name="T82" fmla="*/ 53 w 236"/>
                <a:gd name="T83" fmla="*/ 89 h 186"/>
                <a:gd name="T84" fmla="*/ 68 w 236"/>
                <a:gd name="T85" fmla="*/ 90 h 186"/>
                <a:gd name="T86" fmla="*/ 81 w 236"/>
                <a:gd name="T87" fmla="*/ 90 h 186"/>
                <a:gd name="T88" fmla="*/ 89 w 236"/>
                <a:gd name="T89" fmla="*/ 90 h 186"/>
                <a:gd name="T90" fmla="*/ 98 w 236"/>
                <a:gd name="T91" fmla="*/ 89 h 186"/>
                <a:gd name="T92" fmla="*/ 105 w 236"/>
                <a:gd name="T93" fmla="*/ 91 h 186"/>
                <a:gd name="T94" fmla="*/ 117 w 236"/>
                <a:gd name="T95" fmla="*/ 91 h 186"/>
                <a:gd name="T96" fmla="*/ 168 w 236"/>
                <a:gd name="T97" fmla="*/ 97 h 186"/>
                <a:gd name="T98" fmla="*/ 180 w 236"/>
                <a:gd name="T99" fmla="*/ 98 h 186"/>
                <a:gd name="T100" fmla="*/ 182 w 236"/>
                <a:gd name="T101" fmla="*/ 101 h 186"/>
                <a:gd name="T102" fmla="*/ 190 w 236"/>
                <a:gd name="T103" fmla="*/ 102 h 186"/>
                <a:gd name="T104" fmla="*/ 185 w 236"/>
                <a:gd name="T105" fmla="*/ 106 h 186"/>
                <a:gd name="T106" fmla="*/ 189 w 236"/>
                <a:gd name="T107" fmla="*/ 113 h 186"/>
                <a:gd name="T108" fmla="*/ 188 w 236"/>
                <a:gd name="T109" fmla="*/ 129 h 186"/>
                <a:gd name="T110" fmla="*/ 188 w 236"/>
                <a:gd name="T111" fmla="*/ 141 h 18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6"/>
                <a:gd name="T169" fmla="*/ 0 h 186"/>
                <a:gd name="T170" fmla="*/ 236 w 236"/>
                <a:gd name="T171" fmla="*/ 186 h 18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6" h="186">
                  <a:moveTo>
                    <a:pt x="188" y="141"/>
                  </a:moveTo>
                  <a:lnTo>
                    <a:pt x="188" y="178"/>
                  </a:lnTo>
                  <a:lnTo>
                    <a:pt x="209" y="185"/>
                  </a:lnTo>
                  <a:lnTo>
                    <a:pt x="232" y="183"/>
                  </a:lnTo>
                  <a:lnTo>
                    <a:pt x="233" y="129"/>
                  </a:lnTo>
                  <a:lnTo>
                    <a:pt x="233" y="99"/>
                  </a:lnTo>
                  <a:lnTo>
                    <a:pt x="232" y="85"/>
                  </a:lnTo>
                  <a:lnTo>
                    <a:pt x="235" y="74"/>
                  </a:lnTo>
                  <a:lnTo>
                    <a:pt x="235" y="65"/>
                  </a:lnTo>
                  <a:lnTo>
                    <a:pt x="232" y="58"/>
                  </a:lnTo>
                  <a:lnTo>
                    <a:pt x="221" y="48"/>
                  </a:lnTo>
                  <a:lnTo>
                    <a:pt x="209" y="41"/>
                  </a:lnTo>
                  <a:lnTo>
                    <a:pt x="181" y="31"/>
                  </a:lnTo>
                  <a:lnTo>
                    <a:pt x="140" y="21"/>
                  </a:lnTo>
                  <a:lnTo>
                    <a:pt x="132" y="21"/>
                  </a:lnTo>
                  <a:lnTo>
                    <a:pt x="126" y="21"/>
                  </a:lnTo>
                  <a:lnTo>
                    <a:pt x="125" y="20"/>
                  </a:lnTo>
                  <a:lnTo>
                    <a:pt x="124" y="17"/>
                  </a:lnTo>
                  <a:lnTo>
                    <a:pt x="120" y="18"/>
                  </a:lnTo>
                  <a:lnTo>
                    <a:pt x="117" y="18"/>
                  </a:lnTo>
                  <a:lnTo>
                    <a:pt x="116" y="15"/>
                  </a:lnTo>
                  <a:lnTo>
                    <a:pt x="113" y="12"/>
                  </a:lnTo>
                  <a:lnTo>
                    <a:pt x="109" y="11"/>
                  </a:lnTo>
                  <a:lnTo>
                    <a:pt x="105" y="11"/>
                  </a:lnTo>
                  <a:lnTo>
                    <a:pt x="106" y="8"/>
                  </a:lnTo>
                  <a:lnTo>
                    <a:pt x="100" y="0"/>
                  </a:lnTo>
                  <a:lnTo>
                    <a:pt x="6" y="1"/>
                  </a:lnTo>
                  <a:lnTo>
                    <a:pt x="6" y="11"/>
                  </a:lnTo>
                  <a:lnTo>
                    <a:pt x="5" y="20"/>
                  </a:lnTo>
                  <a:lnTo>
                    <a:pt x="1" y="26"/>
                  </a:lnTo>
                  <a:lnTo>
                    <a:pt x="0" y="33"/>
                  </a:lnTo>
                  <a:lnTo>
                    <a:pt x="0" y="47"/>
                  </a:lnTo>
                  <a:lnTo>
                    <a:pt x="0" y="53"/>
                  </a:lnTo>
                  <a:lnTo>
                    <a:pt x="5" y="61"/>
                  </a:lnTo>
                  <a:lnTo>
                    <a:pt x="7" y="65"/>
                  </a:lnTo>
                  <a:lnTo>
                    <a:pt x="11" y="68"/>
                  </a:lnTo>
                  <a:lnTo>
                    <a:pt x="18" y="70"/>
                  </a:lnTo>
                  <a:lnTo>
                    <a:pt x="28" y="73"/>
                  </a:lnTo>
                  <a:lnTo>
                    <a:pt x="32" y="79"/>
                  </a:lnTo>
                  <a:lnTo>
                    <a:pt x="36" y="82"/>
                  </a:lnTo>
                  <a:lnTo>
                    <a:pt x="44" y="85"/>
                  </a:lnTo>
                  <a:lnTo>
                    <a:pt x="53" y="89"/>
                  </a:lnTo>
                  <a:lnTo>
                    <a:pt x="68" y="90"/>
                  </a:lnTo>
                  <a:lnTo>
                    <a:pt x="81" y="90"/>
                  </a:lnTo>
                  <a:lnTo>
                    <a:pt x="89" y="90"/>
                  </a:lnTo>
                  <a:lnTo>
                    <a:pt x="98" y="89"/>
                  </a:lnTo>
                  <a:lnTo>
                    <a:pt x="105" y="91"/>
                  </a:lnTo>
                  <a:lnTo>
                    <a:pt x="117" y="91"/>
                  </a:lnTo>
                  <a:lnTo>
                    <a:pt x="168" y="97"/>
                  </a:lnTo>
                  <a:lnTo>
                    <a:pt x="180" y="98"/>
                  </a:lnTo>
                  <a:lnTo>
                    <a:pt x="182" y="101"/>
                  </a:lnTo>
                  <a:lnTo>
                    <a:pt x="190" y="102"/>
                  </a:lnTo>
                  <a:lnTo>
                    <a:pt x="185" y="106"/>
                  </a:lnTo>
                  <a:lnTo>
                    <a:pt x="189" y="113"/>
                  </a:lnTo>
                  <a:lnTo>
                    <a:pt x="188" y="129"/>
                  </a:lnTo>
                  <a:lnTo>
                    <a:pt x="188" y="141"/>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7328" name="Freeform 226"/>
            <p:cNvSpPr>
              <a:spLocks/>
            </p:cNvSpPr>
            <p:nvPr/>
          </p:nvSpPr>
          <p:spPr bwMode="auto">
            <a:xfrm>
              <a:off x="751" y="2876"/>
              <a:ext cx="230" cy="167"/>
            </a:xfrm>
            <a:custGeom>
              <a:avLst/>
              <a:gdLst>
                <a:gd name="T0" fmla="*/ 7 w 230"/>
                <a:gd name="T1" fmla="*/ 9 h 167"/>
                <a:gd name="T2" fmla="*/ 1 w 230"/>
                <a:gd name="T3" fmla="*/ 20 h 167"/>
                <a:gd name="T4" fmla="*/ 7 w 230"/>
                <a:gd name="T5" fmla="*/ 52 h 167"/>
                <a:gd name="T6" fmla="*/ 19 w 230"/>
                <a:gd name="T7" fmla="*/ 52 h 167"/>
                <a:gd name="T8" fmla="*/ 32 w 230"/>
                <a:gd name="T9" fmla="*/ 66 h 167"/>
                <a:gd name="T10" fmla="*/ 66 w 230"/>
                <a:gd name="T11" fmla="*/ 72 h 167"/>
                <a:gd name="T12" fmla="*/ 96 w 230"/>
                <a:gd name="T13" fmla="*/ 72 h 167"/>
                <a:gd name="T14" fmla="*/ 84 w 230"/>
                <a:gd name="T15" fmla="*/ 61 h 167"/>
                <a:gd name="T16" fmla="*/ 99 w 230"/>
                <a:gd name="T17" fmla="*/ 72 h 167"/>
                <a:gd name="T18" fmla="*/ 114 w 230"/>
                <a:gd name="T19" fmla="*/ 76 h 167"/>
                <a:gd name="T20" fmla="*/ 104 w 230"/>
                <a:gd name="T21" fmla="*/ 69 h 167"/>
                <a:gd name="T22" fmla="*/ 120 w 230"/>
                <a:gd name="T23" fmla="*/ 78 h 167"/>
                <a:gd name="T24" fmla="*/ 172 w 230"/>
                <a:gd name="T25" fmla="*/ 83 h 167"/>
                <a:gd name="T26" fmla="*/ 187 w 230"/>
                <a:gd name="T27" fmla="*/ 88 h 167"/>
                <a:gd name="T28" fmla="*/ 199 w 230"/>
                <a:gd name="T29" fmla="*/ 85 h 167"/>
                <a:gd name="T30" fmla="*/ 188 w 230"/>
                <a:gd name="T31" fmla="*/ 89 h 167"/>
                <a:gd name="T32" fmla="*/ 187 w 230"/>
                <a:gd name="T33" fmla="*/ 98 h 167"/>
                <a:gd name="T34" fmla="*/ 200 w 230"/>
                <a:gd name="T35" fmla="*/ 163 h 167"/>
                <a:gd name="T36" fmla="*/ 226 w 230"/>
                <a:gd name="T37" fmla="*/ 163 h 167"/>
                <a:gd name="T38" fmla="*/ 229 w 230"/>
                <a:gd name="T39" fmla="*/ 63 h 167"/>
                <a:gd name="T40" fmla="*/ 222 w 230"/>
                <a:gd name="T41" fmla="*/ 46 h 167"/>
                <a:gd name="T42" fmla="*/ 196 w 230"/>
                <a:gd name="T43" fmla="*/ 31 h 167"/>
                <a:gd name="T44" fmla="*/ 138 w 230"/>
                <a:gd name="T45" fmla="*/ 13 h 167"/>
                <a:gd name="T46" fmla="*/ 120 w 230"/>
                <a:gd name="T47" fmla="*/ 20 h 167"/>
                <a:gd name="T48" fmla="*/ 111 w 230"/>
                <a:gd name="T49" fmla="*/ 21 h 167"/>
                <a:gd name="T50" fmla="*/ 121 w 230"/>
                <a:gd name="T51" fmla="*/ 12 h 167"/>
                <a:gd name="T52" fmla="*/ 115 w 230"/>
                <a:gd name="T53" fmla="*/ 10 h 167"/>
                <a:gd name="T54" fmla="*/ 109 w 230"/>
                <a:gd name="T55" fmla="*/ 16 h 167"/>
                <a:gd name="T56" fmla="*/ 107 w 230"/>
                <a:gd name="T57" fmla="*/ 12 h 167"/>
                <a:gd name="T58" fmla="*/ 111 w 230"/>
                <a:gd name="T59" fmla="*/ 6 h 167"/>
                <a:gd name="T60" fmla="*/ 95 w 230"/>
                <a:gd name="T61" fmla="*/ 10 h 167"/>
                <a:gd name="T62" fmla="*/ 96 w 230"/>
                <a:gd name="T63" fmla="*/ 6 h 167"/>
                <a:gd name="T64" fmla="*/ 99 w 230"/>
                <a:gd name="T65" fmla="*/ 0 h 167"/>
                <a:gd name="T66" fmla="*/ 85 w 230"/>
                <a:gd name="T67" fmla="*/ 4 h 167"/>
                <a:gd name="T68" fmla="*/ 60 w 230"/>
                <a:gd name="T69" fmla="*/ 9 h 167"/>
                <a:gd name="T70" fmla="*/ 53 w 230"/>
                <a:gd name="T71" fmla="*/ 2 h 167"/>
                <a:gd name="T72" fmla="*/ 47 w 230"/>
                <a:gd name="T73" fmla="*/ 10 h 167"/>
                <a:gd name="T74" fmla="*/ 33 w 230"/>
                <a:gd name="T75" fmla="*/ 6 h 167"/>
                <a:gd name="T76" fmla="*/ 29 w 230"/>
                <a:gd name="T77" fmla="*/ 12 h 167"/>
                <a:gd name="T78" fmla="*/ 11 w 230"/>
                <a:gd name="T79" fmla="*/ 10 h 167"/>
                <a:gd name="T80" fmla="*/ 7 w 230"/>
                <a:gd name="T81" fmla="*/ 1 h 16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167"/>
                <a:gd name="T125" fmla="*/ 230 w 230"/>
                <a:gd name="T126" fmla="*/ 167 h 16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167">
                  <a:moveTo>
                    <a:pt x="7" y="1"/>
                  </a:moveTo>
                  <a:lnTo>
                    <a:pt x="7" y="9"/>
                  </a:lnTo>
                  <a:lnTo>
                    <a:pt x="3" y="6"/>
                  </a:lnTo>
                  <a:lnTo>
                    <a:pt x="1" y="20"/>
                  </a:lnTo>
                  <a:lnTo>
                    <a:pt x="0" y="36"/>
                  </a:lnTo>
                  <a:lnTo>
                    <a:pt x="7" y="52"/>
                  </a:lnTo>
                  <a:lnTo>
                    <a:pt x="20" y="58"/>
                  </a:lnTo>
                  <a:lnTo>
                    <a:pt x="19" y="52"/>
                  </a:lnTo>
                  <a:lnTo>
                    <a:pt x="27" y="59"/>
                  </a:lnTo>
                  <a:lnTo>
                    <a:pt x="32" y="66"/>
                  </a:lnTo>
                  <a:lnTo>
                    <a:pt x="48" y="71"/>
                  </a:lnTo>
                  <a:lnTo>
                    <a:pt x="66" y="72"/>
                  </a:lnTo>
                  <a:lnTo>
                    <a:pt x="87" y="73"/>
                  </a:lnTo>
                  <a:lnTo>
                    <a:pt x="96" y="72"/>
                  </a:lnTo>
                  <a:lnTo>
                    <a:pt x="88" y="70"/>
                  </a:lnTo>
                  <a:lnTo>
                    <a:pt x="84" y="61"/>
                  </a:lnTo>
                  <a:lnTo>
                    <a:pt x="91" y="69"/>
                  </a:lnTo>
                  <a:lnTo>
                    <a:pt x="99" y="72"/>
                  </a:lnTo>
                  <a:lnTo>
                    <a:pt x="106" y="78"/>
                  </a:lnTo>
                  <a:lnTo>
                    <a:pt x="114" y="76"/>
                  </a:lnTo>
                  <a:lnTo>
                    <a:pt x="109" y="71"/>
                  </a:lnTo>
                  <a:lnTo>
                    <a:pt x="104" y="69"/>
                  </a:lnTo>
                  <a:lnTo>
                    <a:pt x="113" y="71"/>
                  </a:lnTo>
                  <a:lnTo>
                    <a:pt x="120" y="78"/>
                  </a:lnTo>
                  <a:lnTo>
                    <a:pt x="146" y="79"/>
                  </a:lnTo>
                  <a:lnTo>
                    <a:pt x="172" y="83"/>
                  </a:lnTo>
                  <a:lnTo>
                    <a:pt x="184" y="86"/>
                  </a:lnTo>
                  <a:lnTo>
                    <a:pt x="187" y="88"/>
                  </a:lnTo>
                  <a:lnTo>
                    <a:pt x="190" y="86"/>
                  </a:lnTo>
                  <a:lnTo>
                    <a:pt x="199" y="85"/>
                  </a:lnTo>
                  <a:lnTo>
                    <a:pt x="196" y="87"/>
                  </a:lnTo>
                  <a:lnTo>
                    <a:pt x="188" y="89"/>
                  </a:lnTo>
                  <a:lnTo>
                    <a:pt x="185" y="92"/>
                  </a:lnTo>
                  <a:lnTo>
                    <a:pt x="187" y="98"/>
                  </a:lnTo>
                  <a:lnTo>
                    <a:pt x="187" y="160"/>
                  </a:lnTo>
                  <a:lnTo>
                    <a:pt x="200" y="163"/>
                  </a:lnTo>
                  <a:lnTo>
                    <a:pt x="214" y="166"/>
                  </a:lnTo>
                  <a:lnTo>
                    <a:pt x="226" y="163"/>
                  </a:lnTo>
                  <a:lnTo>
                    <a:pt x="226" y="80"/>
                  </a:lnTo>
                  <a:lnTo>
                    <a:pt x="229" y="63"/>
                  </a:lnTo>
                  <a:lnTo>
                    <a:pt x="229" y="52"/>
                  </a:lnTo>
                  <a:lnTo>
                    <a:pt x="222" y="46"/>
                  </a:lnTo>
                  <a:lnTo>
                    <a:pt x="216" y="37"/>
                  </a:lnTo>
                  <a:lnTo>
                    <a:pt x="196" y="31"/>
                  </a:lnTo>
                  <a:lnTo>
                    <a:pt x="172" y="22"/>
                  </a:lnTo>
                  <a:lnTo>
                    <a:pt x="138" y="13"/>
                  </a:lnTo>
                  <a:lnTo>
                    <a:pt x="125" y="12"/>
                  </a:lnTo>
                  <a:lnTo>
                    <a:pt x="120" y="20"/>
                  </a:lnTo>
                  <a:lnTo>
                    <a:pt x="103" y="30"/>
                  </a:lnTo>
                  <a:lnTo>
                    <a:pt x="111" y="21"/>
                  </a:lnTo>
                  <a:lnTo>
                    <a:pt x="118" y="18"/>
                  </a:lnTo>
                  <a:lnTo>
                    <a:pt x="121" y="12"/>
                  </a:lnTo>
                  <a:lnTo>
                    <a:pt x="120" y="10"/>
                  </a:lnTo>
                  <a:lnTo>
                    <a:pt x="115" y="10"/>
                  </a:lnTo>
                  <a:lnTo>
                    <a:pt x="113" y="12"/>
                  </a:lnTo>
                  <a:lnTo>
                    <a:pt x="109" y="16"/>
                  </a:lnTo>
                  <a:lnTo>
                    <a:pt x="103" y="19"/>
                  </a:lnTo>
                  <a:lnTo>
                    <a:pt x="107" y="12"/>
                  </a:lnTo>
                  <a:lnTo>
                    <a:pt x="111" y="9"/>
                  </a:lnTo>
                  <a:lnTo>
                    <a:pt x="111" y="6"/>
                  </a:lnTo>
                  <a:lnTo>
                    <a:pt x="104" y="3"/>
                  </a:lnTo>
                  <a:lnTo>
                    <a:pt x="95" y="10"/>
                  </a:lnTo>
                  <a:lnTo>
                    <a:pt x="88" y="14"/>
                  </a:lnTo>
                  <a:lnTo>
                    <a:pt x="96" y="6"/>
                  </a:lnTo>
                  <a:lnTo>
                    <a:pt x="99" y="1"/>
                  </a:lnTo>
                  <a:lnTo>
                    <a:pt x="99" y="0"/>
                  </a:lnTo>
                  <a:lnTo>
                    <a:pt x="92" y="0"/>
                  </a:lnTo>
                  <a:lnTo>
                    <a:pt x="85" y="4"/>
                  </a:lnTo>
                  <a:lnTo>
                    <a:pt x="80" y="8"/>
                  </a:lnTo>
                  <a:lnTo>
                    <a:pt x="60" y="9"/>
                  </a:lnTo>
                  <a:lnTo>
                    <a:pt x="61" y="4"/>
                  </a:lnTo>
                  <a:lnTo>
                    <a:pt x="53" y="2"/>
                  </a:lnTo>
                  <a:lnTo>
                    <a:pt x="53" y="9"/>
                  </a:lnTo>
                  <a:lnTo>
                    <a:pt x="47" y="10"/>
                  </a:lnTo>
                  <a:lnTo>
                    <a:pt x="32" y="12"/>
                  </a:lnTo>
                  <a:lnTo>
                    <a:pt x="33" y="6"/>
                  </a:lnTo>
                  <a:lnTo>
                    <a:pt x="29" y="6"/>
                  </a:lnTo>
                  <a:lnTo>
                    <a:pt x="29" y="12"/>
                  </a:lnTo>
                  <a:lnTo>
                    <a:pt x="20" y="12"/>
                  </a:lnTo>
                  <a:lnTo>
                    <a:pt x="11" y="10"/>
                  </a:lnTo>
                  <a:lnTo>
                    <a:pt x="11" y="4"/>
                  </a:lnTo>
                  <a:lnTo>
                    <a:pt x="7" y="1"/>
                  </a:lnTo>
                </a:path>
              </a:pathLst>
            </a:custGeom>
            <a:solidFill>
              <a:srgbClr val="808080"/>
            </a:solidFill>
            <a:ln w="9525" cap="rnd">
              <a:noFill/>
              <a:round/>
              <a:headEnd type="none" w="sm" len="sm"/>
              <a:tailEnd type="none" w="sm" len="sm"/>
            </a:ln>
          </p:spPr>
          <p:txBody>
            <a:bodyPr/>
            <a:lstStyle/>
            <a:p>
              <a:endParaRPr lang="es-ES"/>
            </a:p>
          </p:txBody>
        </p:sp>
        <p:sp>
          <p:nvSpPr>
            <p:cNvPr id="87329" name="Freeform 227"/>
            <p:cNvSpPr>
              <a:spLocks/>
            </p:cNvSpPr>
            <p:nvPr/>
          </p:nvSpPr>
          <p:spPr bwMode="auto">
            <a:xfrm>
              <a:off x="860" y="2929"/>
              <a:ext cx="93" cy="27"/>
            </a:xfrm>
            <a:custGeom>
              <a:avLst/>
              <a:gdLst>
                <a:gd name="T0" fmla="*/ 0 w 93"/>
                <a:gd name="T1" fmla="*/ 0 h 27"/>
                <a:gd name="T2" fmla="*/ 23 w 93"/>
                <a:gd name="T3" fmla="*/ 0 h 27"/>
                <a:gd name="T4" fmla="*/ 47 w 93"/>
                <a:gd name="T5" fmla="*/ 8 h 27"/>
                <a:gd name="T6" fmla="*/ 64 w 93"/>
                <a:gd name="T7" fmla="*/ 9 h 27"/>
                <a:gd name="T8" fmla="*/ 79 w 93"/>
                <a:gd name="T9" fmla="*/ 11 h 27"/>
                <a:gd name="T10" fmla="*/ 85 w 93"/>
                <a:gd name="T11" fmla="*/ 20 h 27"/>
                <a:gd name="T12" fmla="*/ 92 w 93"/>
                <a:gd name="T13" fmla="*/ 26 h 27"/>
                <a:gd name="T14" fmla="*/ 85 w 93"/>
                <a:gd name="T15" fmla="*/ 23 h 27"/>
                <a:gd name="T16" fmla="*/ 78 w 93"/>
                <a:gd name="T17" fmla="*/ 13 h 27"/>
                <a:gd name="T18" fmla="*/ 59 w 93"/>
                <a:gd name="T19" fmla="*/ 9 h 27"/>
                <a:gd name="T20" fmla="*/ 47 w 93"/>
                <a:gd name="T21" fmla="*/ 9 h 27"/>
                <a:gd name="T22" fmla="*/ 38 w 93"/>
                <a:gd name="T23" fmla="*/ 8 h 27"/>
                <a:gd name="T24" fmla="*/ 21 w 93"/>
                <a:gd name="T25" fmla="*/ 2 h 27"/>
                <a:gd name="T26" fmla="*/ 0 w 93"/>
                <a:gd name="T27" fmla="*/ 0 h 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3"/>
                <a:gd name="T43" fmla="*/ 0 h 27"/>
                <a:gd name="T44" fmla="*/ 93 w 93"/>
                <a:gd name="T45" fmla="*/ 27 h 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3" h="27">
                  <a:moveTo>
                    <a:pt x="0" y="0"/>
                  </a:moveTo>
                  <a:lnTo>
                    <a:pt x="23" y="0"/>
                  </a:lnTo>
                  <a:lnTo>
                    <a:pt x="47" y="8"/>
                  </a:lnTo>
                  <a:lnTo>
                    <a:pt x="64" y="9"/>
                  </a:lnTo>
                  <a:lnTo>
                    <a:pt x="79" y="11"/>
                  </a:lnTo>
                  <a:lnTo>
                    <a:pt x="85" y="20"/>
                  </a:lnTo>
                  <a:lnTo>
                    <a:pt x="92" y="26"/>
                  </a:lnTo>
                  <a:lnTo>
                    <a:pt x="85" y="23"/>
                  </a:lnTo>
                  <a:lnTo>
                    <a:pt x="78" y="13"/>
                  </a:lnTo>
                  <a:lnTo>
                    <a:pt x="59" y="9"/>
                  </a:lnTo>
                  <a:lnTo>
                    <a:pt x="47" y="9"/>
                  </a:lnTo>
                  <a:lnTo>
                    <a:pt x="38" y="8"/>
                  </a:lnTo>
                  <a:lnTo>
                    <a:pt x="21" y="2"/>
                  </a:lnTo>
                  <a:lnTo>
                    <a:pt x="0" y="0"/>
                  </a:lnTo>
                </a:path>
              </a:pathLst>
            </a:custGeom>
            <a:solidFill>
              <a:srgbClr val="606060"/>
            </a:solidFill>
            <a:ln w="9525" cap="rnd">
              <a:noFill/>
              <a:round/>
              <a:headEnd type="none" w="sm" len="sm"/>
              <a:tailEnd type="none" w="sm" len="sm"/>
            </a:ln>
          </p:spPr>
          <p:txBody>
            <a:bodyPr/>
            <a:lstStyle/>
            <a:p>
              <a:endParaRPr lang="es-ES"/>
            </a:p>
          </p:txBody>
        </p:sp>
        <p:sp>
          <p:nvSpPr>
            <p:cNvPr id="87330" name="Freeform 228"/>
            <p:cNvSpPr>
              <a:spLocks/>
            </p:cNvSpPr>
            <p:nvPr/>
          </p:nvSpPr>
          <p:spPr bwMode="auto">
            <a:xfrm>
              <a:off x="782" y="2907"/>
              <a:ext cx="29" cy="26"/>
            </a:xfrm>
            <a:custGeom>
              <a:avLst/>
              <a:gdLst>
                <a:gd name="T0" fmla="*/ 0 w 29"/>
                <a:gd name="T1" fmla="*/ 0 h 26"/>
                <a:gd name="T2" fmla="*/ 14 w 29"/>
                <a:gd name="T3" fmla="*/ 25 h 26"/>
                <a:gd name="T4" fmla="*/ 28 w 29"/>
                <a:gd name="T5" fmla="*/ 11 h 26"/>
                <a:gd name="T6" fmla="*/ 0 w 29"/>
                <a:gd name="T7" fmla="*/ 0 h 26"/>
                <a:gd name="T8" fmla="*/ 0 60000 65536"/>
                <a:gd name="T9" fmla="*/ 0 60000 65536"/>
                <a:gd name="T10" fmla="*/ 0 60000 65536"/>
                <a:gd name="T11" fmla="*/ 0 60000 65536"/>
                <a:gd name="T12" fmla="*/ 0 w 29"/>
                <a:gd name="T13" fmla="*/ 0 h 26"/>
                <a:gd name="T14" fmla="*/ 29 w 29"/>
                <a:gd name="T15" fmla="*/ 26 h 26"/>
              </a:gdLst>
              <a:ahLst/>
              <a:cxnLst>
                <a:cxn ang="T8">
                  <a:pos x="T0" y="T1"/>
                </a:cxn>
                <a:cxn ang="T9">
                  <a:pos x="T2" y="T3"/>
                </a:cxn>
                <a:cxn ang="T10">
                  <a:pos x="T4" y="T5"/>
                </a:cxn>
                <a:cxn ang="T11">
                  <a:pos x="T6" y="T7"/>
                </a:cxn>
              </a:cxnLst>
              <a:rect l="T12" t="T13" r="T14" b="T15"/>
              <a:pathLst>
                <a:path w="29" h="26">
                  <a:moveTo>
                    <a:pt x="0" y="0"/>
                  </a:moveTo>
                  <a:lnTo>
                    <a:pt x="14" y="25"/>
                  </a:lnTo>
                  <a:lnTo>
                    <a:pt x="28" y="11"/>
                  </a:lnTo>
                  <a:lnTo>
                    <a:pt x="0" y="0"/>
                  </a:lnTo>
                </a:path>
              </a:pathLst>
            </a:custGeom>
            <a:solidFill>
              <a:srgbClr val="606060"/>
            </a:solidFill>
            <a:ln w="9525" cap="rnd">
              <a:noFill/>
              <a:round/>
              <a:headEnd type="none" w="sm" len="sm"/>
              <a:tailEnd type="none" w="sm" len="sm"/>
            </a:ln>
          </p:spPr>
          <p:txBody>
            <a:bodyPr/>
            <a:lstStyle/>
            <a:p>
              <a:endParaRPr lang="es-ES"/>
            </a:p>
          </p:txBody>
        </p:sp>
        <p:sp>
          <p:nvSpPr>
            <p:cNvPr id="87331" name="Freeform 229"/>
            <p:cNvSpPr>
              <a:spLocks/>
            </p:cNvSpPr>
            <p:nvPr/>
          </p:nvSpPr>
          <p:spPr bwMode="auto">
            <a:xfrm>
              <a:off x="743" y="2896"/>
              <a:ext cx="29" cy="28"/>
            </a:xfrm>
            <a:custGeom>
              <a:avLst/>
              <a:gdLst>
                <a:gd name="T0" fmla="*/ 0 w 29"/>
                <a:gd name="T1" fmla="*/ 0 h 28"/>
                <a:gd name="T2" fmla="*/ 7 w 29"/>
                <a:gd name="T3" fmla="*/ 17 h 28"/>
                <a:gd name="T4" fmla="*/ 28 w 29"/>
                <a:gd name="T5" fmla="*/ 27 h 28"/>
                <a:gd name="T6" fmla="*/ 7 w 29"/>
                <a:gd name="T7" fmla="*/ 27 h 28"/>
                <a:gd name="T8" fmla="*/ 0 w 29"/>
                <a:gd name="T9" fmla="*/ 0 h 28"/>
                <a:gd name="T10" fmla="*/ 0 60000 65536"/>
                <a:gd name="T11" fmla="*/ 0 60000 65536"/>
                <a:gd name="T12" fmla="*/ 0 60000 65536"/>
                <a:gd name="T13" fmla="*/ 0 60000 65536"/>
                <a:gd name="T14" fmla="*/ 0 60000 65536"/>
                <a:gd name="T15" fmla="*/ 0 w 29"/>
                <a:gd name="T16" fmla="*/ 0 h 28"/>
                <a:gd name="T17" fmla="*/ 29 w 29"/>
                <a:gd name="T18" fmla="*/ 28 h 28"/>
              </a:gdLst>
              <a:ahLst/>
              <a:cxnLst>
                <a:cxn ang="T10">
                  <a:pos x="T0" y="T1"/>
                </a:cxn>
                <a:cxn ang="T11">
                  <a:pos x="T2" y="T3"/>
                </a:cxn>
                <a:cxn ang="T12">
                  <a:pos x="T4" y="T5"/>
                </a:cxn>
                <a:cxn ang="T13">
                  <a:pos x="T6" y="T7"/>
                </a:cxn>
                <a:cxn ang="T14">
                  <a:pos x="T8" y="T9"/>
                </a:cxn>
              </a:cxnLst>
              <a:rect l="T15" t="T16" r="T17" b="T18"/>
              <a:pathLst>
                <a:path w="29" h="28">
                  <a:moveTo>
                    <a:pt x="0" y="0"/>
                  </a:moveTo>
                  <a:lnTo>
                    <a:pt x="7" y="17"/>
                  </a:lnTo>
                  <a:lnTo>
                    <a:pt x="28" y="27"/>
                  </a:lnTo>
                  <a:lnTo>
                    <a:pt x="7" y="27"/>
                  </a:lnTo>
                  <a:lnTo>
                    <a:pt x="0" y="0"/>
                  </a:lnTo>
                </a:path>
              </a:pathLst>
            </a:custGeom>
            <a:solidFill>
              <a:srgbClr val="606060"/>
            </a:solidFill>
            <a:ln w="9525" cap="rnd">
              <a:noFill/>
              <a:round/>
              <a:headEnd type="none" w="sm" len="sm"/>
              <a:tailEnd type="none" w="sm" len="sm"/>
            </a:ln>
          </p:spPr>
          <p:txBody>
            <a:bodyPr/>
            <a:lstStyle/>
            <a:p>
              <a:endParaRPr lang="es-ES"/>
            </a:p>
          </p:txBody>
        </p:sp>
        <p:sp>
          <p:nvSpPr>
            <p:cNvPr id="87332" name="Freeform 230"/>
            <p:cNvSpPr>
              <a:spLocks/>
            </p:cNvSpPr>
            <p:nvPr/>
          </p:nvSpPr>
          <p:spPr bwMode="auto">
            <a:xfrm>
              <a:off x="831" y="2891"/>
              <a:ext cx="27" cy="26"/>
            </a:xfrm>
            <a:custGeom>
              <a:avLst/>
              <a:gdLst>
                <a:gd name="T0" fmla="*/ 0 w 27"/>
                <a:gd name="T1" fmla="*/ 0 h 26"/>
                <a:gd name="T2" fmla="*/ 11 w 27"/>
                <a:gd name="T3" fmla="*/ 2 h 26"/>
                <a:gd name="T4" fmla="*/ 13 w 27"/>
                <a:gd name="T5" fmla="*/ 6 h 26"/>
                <a:gd name="T6" fmla="*/ 13 w 27"/>
                <a:gd name="T7" fmla="*/ 13 h 26"/>
                <a:gd name="T8" fmla="*/ 14 w 27"/>
                <a:gd name="T9" fmla="*/ 19 h 26"/>
                <a:gd name="T10" fmla="*/ 26 w 27"/>
                <a:gd name="T11" fmla="*/ 25 h 26"/>
                <a:gd name="T12" fmla="*/ 13 w 27"/>
                <a:gd name="T13" fmla="*/ 22 h 26"/>
                <a:gd name="T14" fmla="*/ 9 w 27"/>
                <a:gd name="T15" fmla="*/ 8 h 26"/>
                <a:gd name="T16" fmla="*/ 0 w 27"/>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26"/>
                <a:gd name="T29" fmla="*/ 27 w 27"/>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26">
                  <a:moveTo>
                    <a:pt x="0" y="0"/>
                  </a:moveTo>
                  <a:lnTo>
                    <a:pt x="11" y="2"/>
                  </a:lnTo>
                  <a:lnTo>
                    <a:pt x="13" y="6"/>
                  </a:lnTo>
                  <a:lnTo>
                    <a:pt x="13" y="13"/>
                  </a:lnTo>
                  <a:lnTo>
                    <a:pt x="14" y="19"/>
                  </a:lnTo>
                  <a:lnTo>
                    <a:pt x="26" y="25"/>
                  </a:lnTo>
                  <a:lnTo>
                    <a:pt x="13" y="22"/>
                  </a:lnTo>
                  <a:lnTo>
                    <a:pt x="9" y="8"/>
                  </a:lnTo>
                  <a:lnTo>
                    <a:pt x="0" y="0"/>
                  </a:lnTo>
                </a:path>
              </a:pathLst>
            </a:custGeom>
            <a:solidFill>
              <a:srgbClr val="606060"/>
            </a:solidFill>
            <a:ln w="9525" cap="rnd">
              <a:noFill/>
              <a:round/>
              <a:headEnd type="none" w="sm" len="sm"/>
              <a:tailEnd type="none" w="sm" len="sm"/>
            </a:ln>
          </p:spPr>
          <p:txBody>
            <a:bodyPr/>
            <a:lstStyle/>
            <a:p>
              <a:endParaRPr lang="es-ES"/>
            </a:p>
          </p:txBody>
        </p:sp>
        <p:sp>
          <p:nvSpPr>
            <p:cNvPr id="87333" name="Freeform 231"/>
            <p:cNvSpPr>
              <a:spLocks/>
            </p:cNvSpPr>
            <p:nvPr/>
          </p:nvSpPr>
          <p:spPr bwMode="auto">
            <a:xfrm>
              <a:off x="812" y="2707"/>
              <a:ext cx="27" cy="41"/>
            </a:xfrm>
            <a:custGeom>
              <a:avLst/>
              <a:gdLst>
                <a:gd name="T0" fmla="*/ 6 w 27"/>
                <a:gd name="T1" fmla="*/ 0 h 41"/>
                <a:gd name="T2" fmla="*/ 11 w 27"/>
                <a:gd name="T3" fmla="*/ 3 h 41"/>
                <a:gd name="T4" fmla="*/ 12 w 27"/>
                <a:gd name="T5" fmla="*/ 11 h 41"/>
                <a:gd name="T6" fmla="*/ 22 w 27"/>
                <a:gd name="T7" fmla="*/ 18 h 41"/>
                <a:gd name="T8" fmla="*/ 26 w 27"/>
                <a:gd name="T9" fmla="*/ 25 h 41"/>
                <a:gd name="T10" fmla="*/ 26 w 27"/>
                <a:gd name="T11" fmla="*/ 33 h 41"/>
                <a:gd name="T12" fmla="*/ 24 w 27"/>
                <a:gd name="T13" fmla="*/ 40 h 41"/>
                <a:gd name="T14" fmla="*/ 0 w 27"/>
                <a:gd name="T15" fmla="*/ 16 h 41"/>
                <a:gd name="T16" fmla="*/ 6 w 27"/>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41"/>
                <a:gd name="T29" fmla="*/ 27 w 27"/>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41">
                  <a:moveTo>
                    <a:pt x="6" y="0"/>
                  </a:moveTo>
                  <a:lnTo>
                    <a:pt x="11" y="3"/>
                  </a:lnTo>
                  <a:lnTo>
                    <a:pt x="12" y="11"/>
                  </a:lnTo>
                  <a:lnTo>
                    <a:pt x="22" y="18"/>
                  </a:lnTo>
                  <a:lnTo>
                    <a:pt x="26" y="25"/>
                  </a:lnTo>
                  <a:lnTo>
                    <a:pt x="26" y="33"/>
                  </a:lnTo>
                  <a:lnTo>
                    <a:pt x="24" y="40"/>
                  </a:lnTo>
                  <a:lnTo>
                    <a:pt x="0" y="16"/>
                  </a:lnTo>
                  <a:lnTo>
                    <a:pt x="6" y="0"/>
                  </a:lnTo>
                </a:path>
              </a:pathLst>
            </a:custGeom>
            <a:solidFill>
              <a:srgbClr val="400000"/>
            </a:solidFill>
            <a:ln w="12700" cap="rnd">
              <a:solidFill>
                <a:srgbClr val="000000"/>
              </a:solidFill>
              <a:round/>
              <a:headEnd type="none" w="sm" len="sm"/>
              <a:tailEnd type="none" w="sm" len="sm"/>
            </a:ln>
          </p:spPr>
          <p:txBody>
            <a:bodyPr/>
            <a:lstStyle/>
            <a:p>
              <a:endParaRPr lang="es-ES"/>
            </a:p>
          </p:txBody>
        </p:sp>
        <p:sp>
          <p:nvSpPr>
            <p:cNvPr id="87334" name="Freeform 232"/>
            <p:cNvSpPr>
              <a:spLocks/>
            </p:cNvSpPr>
            <p:nvPr/>
          </p:nvSpPr>
          <p:spPr bwMode="auto">
            <a:xfrm>
              <a:off x="775" y="2683"/>
              <a:ext cx="49" cy="32"/>
            </a:xfrm>
            <a:custGeom>
              <a:avLst/>
              <a:gdLst>
                <a:gd name="T0" fmla="*/ 1 w 49"/>
                <a:gd name="T1" fmla="*/ 0 h 32"/>
                <a:gd name="T2" fmla="*/ 9 w 49"/>
                <a:gd name="T3" fmla="*/ 0 h 32"/>
                <a:gd name="T4" fmla="*/ 19 w 49"/>
                <a:gd name="T5" fmla="*/ 4 h 32"/>
                <a:gd name="T6" fmla="*/ 32 w 49"/>
                <a:gd name="T7" fmla="*/ 8 h 32"/>
                <a:gd name="T8" fmla="*/ 40 w 49"/>
                <a:gd name="T9" fmla="*/ 14 h 32"/>
                <a:gd name="T10" fmla="*/ 48 w 49"/>
                <a:gd name="T11" fmla="*/ 19 h 32"/>
                <a:gd name="T12" fmla="*/ 48 w 49"/>
                <a:gd name="T13" fmla="*/ 22 h 32"/>
                <a:gd name="T14" fmla="*/ 48 w 49"/>
                <a:gd name="T15" fmla="*/ 31 h 32"/>
                <a:gd name="T16" fmla="*/ 0 w 49"/>
                <a:gd name="T17" fmla="*/ 5 h 32"/>
                <a:gd name="T18" fmla="*/ 1 w 49"/>
                <a:gd name="T19" fmla="*/ 0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32"/>
                <a:gd name="T32" fmla="*/ 49 w 49"/>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32">
                  <a:moveTo>
                    <a:pt x="1" y="0"/>
                  </a:moveTo>
                  <a:lnTo>
                    <a:pt x="9" y="0"/>
                  </a:lnTo>
                  <a:lnTo>
                    <a:pt x="19" y="4"/>
                  </a:lnTo>
                  <a:lnTo>
                    <a:pt x="32" y="8"/>
                  </a:lnTo>
                  <a:lnTo>
                    <a:pt x="40" y="14"/>
                  </a:lnTo>
                  <a:lnTo>
                    <a:pt x="48" y="19"/>
                  </a:lnTo>
                  <a:lnTo>
                    <a:pt x="48" y="22"/>
                  </a:lnTo>
                  <a:lnTo>
                    <a:pt x="48" y="31"/>
                  </a:lnTo>
                  <a:lnTo>
                    <a:pt x="0" y="5"/>
                  </a:lnTo>
                  <a:lnTo>
                    <a:pt x="1"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87335" name="Freeform 233"/>
            <p:cNvSpPr>
              <a:spLocks/>
            </p:cNvSpPr>
            <p:nvPr/>
          </p:nvSpPr>
          <p:spPr bwMode="auto">
            <a:xfrm>
              <a:off x="775" y="2686"/>
              <a:ext cx="44" cy="29"/>
            </a:xfrm>
            <a:custGeom>
              <a:avLst/>
              <a:gdLst>
                <a:gd name="T0" fmla="*/ 43 w 44"/>
                <a:gd name="T1" fmla="*/ 28 h 29"/>
                <a:gd name="T2" fmla="*/ 43 w 44"/>
                <a:gd name="T3" fmla="*/ 18 h 29"/>
                <a:gd name="T4" fmla="*/ 43 w 44"/>
                <a:gd name="T5" fmla="*/ 16 h 29"/>
                <a:gd name="T6" fmla="*/ 32 w 44"/>
                <a:gd name="T7" fmla="*/ 10 h 29"/>
                <a:gd name="T8" fmla="*/ 23 w 44"/>
                <a:gd name="T9" fmla="*/ 4 h 29"/>
                <a:gd name="T10" fmla="*/ 11 w 44"/>
                <a:gd name="T11" fmla="*/ 0 h 29"/>
                <a:gd name="T12" fmla="*/ 3 w 44"/>
                <a:gd name="T13" fmla="*/ 0 h 29"/>
                <a:gd name="T14" fmla="*/ 0 w 44"/>
                <a:gd name="T15" fmla="*/ 9 h 29"/>
                <a:gd name="T16" fmla="*/ 33 w 44"/>
                <a:gd name="T17" fmla="*/ 22 h 29"/>
                <a:gd name="T18" fmla="*/ 43 w 44"/>
                <a:gd name="T19" fmla="*/ 28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4"/>
                <a:gd name="T31" fmla="*/ 0 h 29"/>
                <a:gd name="T32" fmla="*/ 44 w 44"/>
                <a:gd name="T33" fmla="*/ 29 h 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4" h="29">
                  <a:moveTo>
                    <a:pt x="43" y="28"/>
                  </a:moveTo>
                  <a:lnTo>
                    <a:pt x="43" y="18"/>
                  </a:lnTo>
                  <a:lnTo>
                    <a:pt x="43" y="16"/>
                  </a:lnTo>
                  <a:lnTo>
                    <a:pt x="32" y="10"/>
                  </a:lnTo>
                  <a:lnTo>
                    <a:pt x="23" y="4"/>
                  </a:lnTo>
                  <a:lnTo>
                    <a:pt x="11" y="0"/>
                  </a:lnTo>
                  <a:lnTo>
                    <a:pt x="3" y="0"/>
                  </a:lnTo>
                  <a:lnTo>
                    <a:pt x="0" y="9"/>
                  </a:lnTo>
                  <a:lnTo>
                    <a:pt x="33" y="22"/>
                  </a:lnTo>
                  <a:lnTo>
                    <a:pt x="43" y="28"/>
                  </a:lnTo>
                </a:path>
              </a:pathLst>
            </a:custGeom>
            <a:solidFill>
              <a:srgbClr val="E0E0E0"/>
            </a:solidFill>
            <a:ln w="9525" cap="rnd">
              <a:noFill/>
              <a:round/>
              <a:headEnd type="none" w="sm" len="sm"/>
              <a:tailEnd type="none" w="sm" len="sm"/>
            </a:ln>
          </p:spPr>
          <p:txBody>
            <a:bodyPr/>
            <a:lstStyle/>
            <a:p>
              <a:endParaRPr lang="es-ES"/>
            </a:p>
          </p:txBody>
        </p:sp>
        <p:sp>
          <p:nvSpPr>
            <p:cNvPr id="87336" name="Freeform 234"/>
            <p:cNvSpPr>
              <a:spLocks/>
            </p:cNvSpPr>
            <p:nvPr/>
          </p:nvSpPr>
          <p:spPr bwMode="auto">
            <a:xfrm>
              <a:off x="775" y="2696"/>
              <a:ext cx="44" cy="27"/>
            </a:xfrm>
            <a:custGeom>
              <a:avLst/>
              <a:gdLst>
                <a:gd name="T0" fmla="*/ 0 w 44"/>
                <a:gd name="T1" fmla="*/ 0 h 27"/>
                <a:gd name="T2" fmla="*/ 14 w 44"/>
                <a:gd name="T3" fmla="*/ 7 h 27"/>
                <a:gd name="T4" fmla="*/ 26 w 44"/>
                <a:gd name="T5" fmla="*/ 16 h 27"/>
                <a:gd name="T6" fmla="*/ 36 w 44"/>
                <a:gd name="T7" fmla="*/ 22 h 27"/>
                <a:gd name="T8" fmla="*/ 43 w 44"/>
                <a:gd name="T9" fmla="*/ 26 h 27"/>
                <a:gd name="T10" fmla="*/ 31 w 44"/>
                <a:gd name="T11" fmla="*/ 21 h 27"/>
                <a:gd name="T12" fmla="*/ 21 w 44"/>
                <a:gd name="T13" fmla="*/ 15 h 27"/>
                <a:gd name="T14" fmla="*/ 9 w 44"/>
                <a:gd name="T15" fmla="*/ 8 h 27"/>
                <a:gd name="T16" fmla="*/ 0 w 44"/>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
                <a:gd name="T28" fmla="*/ 0 h 27"/>
                <a:gd name="T29" fmla="*/ 44 w 44"/>
                <a:gd name="T30" fmla="*/ 27 h 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 h="27">
                  <a:moveTo>
                    <a:pt x="0" y="0"/>
                  </a:moveTo>
                  <a:lnTo>
                    <a:pt x="14" y="7"/>
                  </a:lnTo>
                  <a:lnTo>
                    <a:pt x="26" y="16"/>
                  </a:lnTo>
                  <a:lnTo>
                    <a:pt x="36" y="22"/>
                  </a:lnTo>
                  <a:lnTo>
                    <a:pt x="43" y="26"/>
                  </a:lnTo>
                  <a:lnTo>
                    <a:pt x="31" y="21"/>
                  </a:lnTo>
                  <a:lnTo>
                    <a:pt x="21" y="15"/>
                  </a:lnTo>
                  <a:lnTo>
                    <a:pt x="9" y="8"/>
                  </a:lnTo>
                  <a:lnTo>
                    <a:pt x="0" y="0"/>
                  </a:lnTo>
                </a:path>
              </a:pathLst>
            </a:custGeom>
            <a:solidFill>
              <a:srgbClr val="606060"/>
            </a:solidFill>
            <a:ln w="9525" cap="rnd">
              <a:noFill/>
              <a:round/>
              <a:headEnd type="none" w="sm" len="sm"/>
              <a:tailEnd type="none" w="sm" len="sm"/>
            </a:ln>
          </p:spPr>
          <p:txBody>
            <a:bodyPr/>
            <a:lstStyle/>
            <a:p>
              <a:endParaRPr lang="es-ES"/>
            </a:p>
          </p:txBody>
        </p:sp>
        <p:sp>
          <p:nvSpPr>
            <p:cNvPr id="87337" name="Freeform 235"/>
            <p:cNvSpPr>
              <a:spLocks/>
            </p:cNvSpPr>
            <p:nvPr/>
          </p:nvSpPr>
          <p:spPr bwMode="auto">
            <a:xfrm>
              <a:off x="736" y="2687"/>
              <a:ext cx="136" cy="262"/>
            </a:xfrm>
            <a:custGeom>
              <a:avLst/>
              <a:gdLst>
                <a:gd name="T0" fmla="*/ 33 w 136"/>
                <a:gd name="T1" fmla="*/ 6 h 262"/>
                <a:gd name="T2" fmla="*/ 37 w 136"/>
                <a:gd name="T3" fmla="*/ 0 h 262"/>
                <a:gd name="T4" fmla="*/ 46 w 136"/>
                <a:gd name="T5" fmla="*/ 3 h 262"/>
                <a:gd name="T6" fmla="*/ 56 w 136"/>
                <a:gd name="T7" fmla="*/ 8 h 262"/>
                <a:gd name="T8" fmla="*/ 66 w 136"/>
                <a:gd name="T9" fmla="*/ 12 h 262"/>
                <a:gd name="T10" fmla="*/ 75 w 136"/>
                <a:gd name="T11" fmla="*/ 17 h 262"/>
                <a:gd name="T12" fmla="*/ 82 w 136"/>
                <a:gd name="T13" fmla="*/ 21 h 262"/>
                <a:gd name="T14" fmla="*/ 86 w 136"/>
                <a:gd name="T15" fmla="*/ 27 h 262"/>
                <a:gd name="T16" fmla="*/ 88 w 136"/>
                <a:gd name="T17" fmla="*/ 32 h 262"/>
                <a:gd name="T18" fmla="*/ 91 w 136"/>
                <a:gd name="T19" fmla="*/ 38 h 262"/>
                <a:gd name="T20" fmla="*/ 94 w 136"/>
                <a:gd name="T21" fmla="*/ 47 h 262"/>
                <a:gd name="T22" fmla="*/ 104 w 136"/>
                <a:gd name="T23" fmla="*/ 68 h 262"/>
                <a:gd name="T24" fmla="*/ 112 w 136"/>
                <a:gd name="T25" fmla="*/ 107 h 262"/>
                <a:gd name="T26" fmla="*/ 113 w 136"/>
                <a:gd name="T27" fmla="*/ 137 h 262"/>
                <a:gd name="T28" fmla="*/ 118 w 136"/>
                <a:gd name="T29" fmla="*/ 159 h 262"/>
                <a:gd name="T30" fmla="*/ 120 w 136"/>
                <a:gd name="T31" fmla="*/ 177 h 262"/>
                <a:gd name="T32" fmla="*/ 120 w 136"/>
                <a:gd name="T33" fmla="*/ 190 h 262"/>
                <a:gd name="T34" fmla="*/ 124 w 136"/>
                <a:gd name="T35" fmla="*/ 204 h 262"/>
                <a:gd name="T36" fmla="*/ 135 w 136"/>
                <a:gd name="T37" fmla="*/ 227 h 262"/>
                <a:gd name="T38" fmla="*/ 125 w 136"/>
                <a:gd name="T39" fmla="*/ 239 h 262"/>
                <a:gd name="T40" fmla="*/ 104 w 136"/>
                <a:gd name="T41" fmla="*/ 251 h 262"/>
                <a:gd name="T42" fmla="*/ 69 w 136"/>
                <a:gd name="T43" fmla="*/ 261 h 262"/>
                <a:gd name="T44" fmla="*/ 46 w 136"/>
                <a:gd name="T45" fmla="*/ 257 h 262"/>
                <a:gd name="T46" fmla="*/ 30 w 136"/>
                <a:gd name="T47" fmla="*/ 249 h 262"/>
                <a:gd name="T48" fmla="*/ 26 w 136"/>
                <a:gd name="T49" fmla="*/ 209 h 262"/>
                <a:gd name="T50" fmla="*/ 24 w 136"/>
                <a:gd name="T51" fmla="*/ 243 h 262"/>
                <a:gd name="T52" fmla="*/ 8 w 136"/>
                <a:gd name="T53" fmla="*/ 234 h 262"/>
                <a:gd name="T54" fmla="*/ 3 w 136"/>
                <a:gd name="T55" fmla="*/ 215 h 262"/>
                <a:gd name="T56" fmla="*/ 14 w 136"/>
                <a:gd name="T57" fmla="*/ 176 h 262"/>
                <a:gd name="T58" fmla="*/ 14 w 136"/>
                <a:gd name="T59" fmla="*/ 165 h 262"/>
                <a:gd name="T60" fmla="*/ 11 w 136"/>
                <a:gd name="T61" fmla="*/ 152 h 262"/>
                <a:gd name="T62" fmla="*/ 9 w 136"/>
                <a:gd name="T63" fmla="*/ 134 h 262"/>
                <a:gd name="T64" fmla="*/ 6 w 136"/>
                <a:gd name="T65" fmla="*/ 119 h 262"/>
                <a:gd name="T66" fmla="*/ 0 w 136"/>
                <a:gd name="T67" fmla="*/ 95 h 262"/>
                <a:gd name="T68" fmla="*/ 0 w 136"/>
                <a:gd name="T69" fmla="*/ 69 h 262"/>
                <a:gd name="T70" fmla="*/ 0 w 136"/>
                <a:gd name="T71" fmla="*/ 51 h 262"/>
                <a:gd name="T72" fmla="*/ 2 w 136"/>
                <a:gd name="T73" fmla="*/ 34 h 262"/>
                <a:gd name="T74" fmla="*/ 8 w 136"/>
                <a:gd name="T75" fmla="*/ 29 h 262"/>
                <a:gd name="T76" fmla="*/ 14 w 136"/>
                <a:gd name="T77" fmla="*/ 18 h 262"/>
                <a:gd name="T78" fmla="*/ 22 w 136"/>
                <a:gd name="T79" fmla="*/ 12 h 262"/>
                <a:gd name="T80" fmla="*/ 33 w 136"/>
                <a:gd name="T81" fmla="*/ 6 h 26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36"/>
                <a:gd name="T124" fmla="*/ 0 h 262"/>
                <a:gd name="T125" fmla="*/ 136 w 136"/>
                <a:gd name="T126" fmla="*/ 262 h 26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36" h="262">
                  <a:moveTo>
                    <a:pt x="33" y="6"/>
                  </a:moveTo>
                  <a:lnTo>
                    <a:pt x="37" y="0"/>
                  </a:lnTo>
                  <a:lnTo>
                    <a:pt x="46" y="3"/>
                  </a:lnTo>
                  <a:lnTo>
                    <a:pt x="56" y="8"/>
                  </a:lnTo>
                  <a:lnTo>
                    <a:pt x="66" y="12"/>
                  </a:lnTo>
                  <a:lnTo>
                    <a:pt x="75" y="17"/>
                  </a:lnTo>
                  <a:lnTo>
                    <a:pt x="82" y="21"/>
                  </a:lnTo>
                  <a:lnTo>
                    <a:pt x="86" y="27"/>
                  </a:lnTo>
                  <a:lnTo>
                    <a:pt x="88" y="32"/>
                  </a:lnTo>
                  <a:lnTo>
                    <a:pt x="91" y="38"/>
                  </a:lnTo>
                  <a:lnTo>
                    <a:pt x="94" y="47"/>
                  </a:lnTo>
                  <a:lnTo>
                    <a:pt x="104" y="68"/>
                  </a:lnTo>
                  <a:lnTo>
                    <a:pt x="112" y="107"/>
                  </a:lnTo>
                  <a:lnTo>
                    <a:pt x="113" y="137"/>
                  </a:lnTo>
                  <a:lnTo>
                    <a:pt x="118" y="159"/>
                  </a:lnTo>
                  <a:lnTo>
                    <a:pt x="120" y="177"/>
                  </a:lnTo>
                  <a:lnTo>
                    <a:pt x="120" y="190"/>
                  </a:lnTo>
                  <a:lnTo>
                    <a:pt x="124" y="204"/>
                  </a:lnTo>
                  <a:lnTo>
                    <a:pt x="135" y="227"/>
                  </a:lnTo>
                  <a:lnTo>
                    <a:pt x="125" y="239"/>
                  </a:lnTo>
                  <a:lnTo>
                    <a:pt x="104" y="251"/>
                  </a:lnTo>
                  <a:lnTo>
                    <a:pt x="69" y="261"/>
                  </a:lnTo>
                  <a:lnTo>
                    <a:pt x="46" y="257"/>
                  </a:lnTo>
                  <a:lnTo>
                    <a:pt x="30" y="249"/>
                  </a:lnTo>
                  <a:lnTo>
                    <a:pt x="26" y="209"/>
                  </a:lnTo>
                  <a:lnTo>
                    <a:pt x="24" y="243"/>
                  </a:lnTo>
                  <a:lnTo>
                    <a:pt x="8" y="234"/>
                  </a:lnTo>
                  <a:lnTo>
                    <a:pt x="3" y="215"/>
                  </a:lnTo>
                  <a:lnTo>
                    <a:pt x="14" y="176"/>
                  </a:lnTo>
                  <a:lnTo>
                    <a:pt x="14" y="165"/>
                  </a:lnTo>
                  <a:lnTo>
                    <a:pt x="11" y="152"/>
                  </a:lnTo>
                  <a:lnTo>
                    <a:pt x="9" y="134"/>
                  </a:lnTo>
                  <a:lnTo>
                    <a:pt x="6" y="119"/>
                  </a:lnTo>
                  <a:lnTo>
                    <a:pt x="0" y="95"/>
                  </a:lnTo>
                  <a:lnTo>
                    <a:pt x="0" y="69"/>
                  </a:lnTo>
                  <a:lnTo>
                    <a:pt x="0" y="51"/>
                  </a:lnTo>
                  <a:lnTo>
                    <a:pt x="2" y="34"/>
                  </a:lnTo>
                  <a:lnTo>
                    <a:pt x="8" y="29"/>
                  </a:lnTo>
                  <a:lnTo>
                    <a:pt x="14" y="18"/>
                  </a:lnTo>
                  <a:lnTo>
                    <a:pt x="22" y="12"/>
                  </a:lnTo>
                  <a:lnTo>
                    <a:pt x="33"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7338" name="Freeform 236"/>
            <p:cNvSpPr>
              <a:spLocks/>
            </p:cNvSpPr>
            <p:nvPr/>
          </p:nvSpPr>
          <p:spPr bwMode="auto">
            <a:xfrm>
              <a:off x="740" y="2690"/>
              <a:ext cx="129" cy="252"/>
            </a:xfrm>
            <a:custGeom>
              <a:avLst/>
              <a:gdLst>
                <a:gd name="T0" fmla="*/ 112 w 129"/>
                <a:gd name="T1" fmla="*/ 155 h 252"/>
                <a:gd name="T2" fmla="*/ 107 w 129"/>
                <a:gd name="T3" fmla="*/ 139 h 252"/>
                <a:gd name="T4" fmla="*/ 107 w 129"/>
                <a:gd name="T5" fmla="*/ 130 h 252"/>
                <a:gd name="T6" fmla="*/ 94 w 129"/>
                <a:gd name="T7" fmla="*/ 121 h 252"/>
                <a:gd name="T8" fmla="*/ 78 w 129"/>
                <a:gd name="T9" fmla="*/ 110 h 252"/>
                <a:gd name="T10" fmla="*/ 58 w 129"/>
                <a:gd name="T11" fmla="*/ 89 h 252"/>
                <a:gd name="T12" fmla="*/ 45 w 129"/>
                <a:gd name="T13" fmla="*/ 73 h 252"/>
                <a:gd name="T14" fmla="*/ 22 w 129"/>
                <a:gd name="T15" fmla="*/ 62 h 252"/>
                <a:gd name="T16" fmla="*/ 41 w 129"/>
                <a:gd name="T17" fmla="*/ 67 h 252"/>
                <a:gd name="T18" fmla="*/ 40 w 129"/>
                <a:gd name="T19" fmla="*/ 56 h 252"/>
                <a:gd name="T20" fmla="*/ 44 w 129"/>
                <a:gd name="T21" fmla="*/ 46 h 252"/>
                <a:gd name="T22" fmla="*/ 48 w 129"/>
                <a:gd name="T23" fmla="*/ 41 h 252"/>
                <a:gd name="T24" fmla="*/ 54 w 129"/>
                <a:gd name="T25" fmla="*/ 34 h 252"/>
                <a:gd name="T26" fmla="*/ 61 w 129"/>
                <a:gd name="T27" fmla="*/ 30 h 252"/>
                <a:gd name="T28" fmla="*/ 69 w 129"/>
                <a:gd name="T29" fmla="*/ 30 h 252"/>
                <a:gd name="T30" fmla="*/ 76 w 129"/>
                <a:gd name="T31" fmla="*/ 30 h 252"/>
                <a:gd name="T32" fmla="*/ 85 w 129"/>
                <a:gd name="T33" fmla="*/ 34 h 252"/>
                <a:gd name="T34" fmla="*/ 80 w 129"/>
                <a:gd name="T35" fmla="*/ 27 h 252"/>
                <a:gd name="T36" fmla="*/ 76 w 129"/>
                <a:gd name="T37" fmla="*/ 20 h 252"/>
                <a:gd name="T38" fmla="*/ 68 w 129"/>
                <a:gd name="T39" fmla="*/ 14 h 252"/>
                <a:gd name="T40" fmla="*/ 60 w 129"/>
                <a:gd name="T41" fmla="*/ 9 h 252"/>
                <a:gd name="T42" fmla="*/ 48 w 129"/>
                <a:gd name="T43" fmla="*/ 5 h 252"/>
                <a:gd name="T44" fmla="*/ 40 w 129"/>
                <a:gd name="T45" fmla="*/ 0 h 252"/>
                <a:gd name="T46" fmla="*/ 35 w 129"/>
                <a:gd name="T47" fmla="*/ 0 h 252"/>
                <a:gd name="T48" fmla="*/ 32 w 129"/>
                <a:gd name="T49" fmla="*/ 5 h 252"/>
                <a:gd name="T50" fmla="*/ 21 w 129"/>
                <a:gd name="T51" fmla="*/ 10 h 252"/>
                <a:gd name="T52" fmla="*/ 16 w 129"/>
                <a:gd name="T53" fmla="*/ 16 h 252"/>
                <a:gd name="T54" fmla="*/ 9 w 129"/>
                <a:gd name="T55" fmla="*/ 24 h 252"/>
                <a:gd name="T56" fmla="*/ 3 w 129"/>
                <a:gd name="T57" fmla="*/ 33 h 252"/>
                <a:gd name="T58" fmla="*/ 0 w 129"/>
                <a:gd name="T59" fmla="*/ 43 h 252"/>
                <a:gd name="T60" fmla="*/ 0 w 129"/>
                <a:gd name="T61" fmla="*/ 56 h 252"/>
                <a:gd name="T62" fmla="*/ 0 w 129"/>
                <a:gd name="T63" fmla="*/ 73 h 252"/>
                <a:gd name="T64" fmla="*/ 0 w 129"/>
                <a:gd name="T65" fmla="*/ 89 h 252"/>
                <a:gd name="T66" fmla="*/ 5 w 129"/>
                <a:gd name="T67" fmla="*/ 110 h 252"/>
                <a:gd name="T68" fmla="*/ 9 w 129"/>
                <a:gd name="T69" fmla="*/ 130 h 252"/>
                <a:gd name="T70" fmla="*/ 11 w 129"/>
                <a:gd name="T71" fmla="*/ 144 h 252"/>
                <a:gd name="T72" fmla="*/ 16 w 129"/>
                <a:gd name="T73" fmla="*/ 157 h 252"/>
                <a:gd name="T74" fmla="*/ 16 w 129"/>
                <a:gd name="T75" fmla="*/ 167 h 252"/>
                <a:gd name="T76" fmla="*/ 16 w 129"/>
                <a:gd name="T77" fmla="*/ 181 h 252"/>
                <a:gd name="T78" fmla="*/ 5 w 129"/>
                <a:gd name="T79" fmla="*/ 207 h 252"/>
                <a:gd name="T80" fmla="*/ 8 w 129"/>
                <a:gd name="T81" fmla="*/ 224 h 252"/>
                <a:gd name="T82" fmla="*/ 16 w 129"/>
                <a:gd name="T83" fmla="*/ 230 h 252"/>
                <a:gd name="T84" fmla="*/ 24 w 129"/>
                <a:gd name="T85" fmla="*/ 199 h 252"/>
                <a:gd name="T86" fmla="*/ 32 w 129"/>
                <a:gd name="T87" fmla="*/ 241 h 252"/>
                <a:gd name="T88" fmla="*/ 45 w 129"/>
                <a:gd name="T89" fmla="*/ 248 h 252"/>
                <a:gd name="T90" fmla="*/ 67 w 129"/>
                <a:gd name="T91" fmla="*/ 251 h 252"/>
                <a:gd name="T92" fmla="*/ 99 w 129"/>
                <a:gd name="T93" fmla="*/ 244 h 252"/>
                <a:gd name="T94" fmla="*/ 120 w 129"/>
                <a:gd name="T95" fmla="*/ 232 h 252"/>
                <a:gd name="T96" fmla="*/ 128 w 129"/>
                <a:gd name="T97" fmla="*/ 222 h 252"/>
                <a:gd name="T98" fmla="*/ 120 w 129"/>
                <a:gd name="T99" fmla="*/ 212 h 252"/>
                <a:gd name="T100" fmla="*/ 113 w 129"/>
                <a:gd name="T101" fmla="*/ 192 h 252"/>
                <a:gd name="T102" fmla="*/ 112 w 129"/>
                <a:gd name="T103" fmla="*/ 167 h 252"/>
                <a:gd name="T104" fmla="*/ 112 w 129"/>
                <a:gd name="T105" fmla="*/ 155 h 25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9"/>
                <a:gd name="T160" fmla="*/ 0 h 252"/>
                <a:gd name="T161" fmla="*/ 129 w 129"/>
                <a:gd name="T162" fmla="*/ 252 h 25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9" h="252">
                  <a:moveTo>
                    <a:pt x="112" y="155"/>
                  </a:moveTo>
                  <a:lnTo>
                    <a:pt x="107" y="139"/>
                  </a:lnTo>
                  <a:lnTo>
                    <a:pt x="107" y="130"/>
                  </a:lnTo>
                  <a:lnTo>
                    <a:pt x="94" y="121"/>
                  </a:lnTo>
                  <a:lnTo>
                    <a:pt x="78" y="110"/>
                  </a:lnTo>
                  <a:lnTo>
                    <a:pt x="58" y="89"/>
                  </a:lnTo>
                  <a:lnTo>
                    <a:pt x="45" y="73"/>
                  </a:lnTo>
                  <a:lnTo>
                    <a:pt x="22" y="62"/>
                  </a:lnTo>
                  <a:lnTo>
                    <a:pt x="41" y="67"/>
                  </a:lnTo>
                  <a:lnTo>
                    <a:pt x="40" y="56"/>
                  </a:lnTo>
                  <a:lnTo>
                    <a:pt x="44" y="46"/>
                  </a:lnTo>
                  <a:lnTo>
                    <a:pt x="48" y="41"/>
                  </a:lnTo>
                  <a:lnTo>
                    <a:pt x="54" y="34"/>
                  </a:lnTo>
                  <a:lnTo>
                    <a:pt x="61" y="30"/>
                  </a:lnTo>
                  <a:lnTo>
                    <a:pt x="69" y="30"/>
                  </a:lnTo>
                  <a:lnTo>
                    <a:pt x="76" y="30"/>
                  </a:lnTo>
                  <a:lnTo>
                    <a:pt x="85" y="34"/>
                  </a:lnTo>
                  <a:lnTo>
                    <a:pt x="80" y="27"/>
                  </a:lnTo>
                  <a:lnTo>
                    <a:pt x="76" y="20"/>
                  </a:lnTo>
                  <a:lnTo>
                    <a:pt x="68" y="14"/>
                  </a:lnTo>
                  <a:lnTo>
                    <a:pt x="60" y="9"/>
                  </a:lnTo>
                  <a:lnTo>
                    <a:pt x="48" y="5"/>
                  </a:lnTo>
                  <a:lnTo>
                    <a:pt x="40" y="0"/>
                  </a:lnTo>
                  <a:lnTo>
                    <a:pt x="35" y="0"/>
                  </a:lnTo>
                  <a:lnTo>
                    <a:pt x="32" y="5"/>
                  </a:lnTo>
                  <a:lnTo>
                    <a:pt x="21" y="10"/>
                  </a:lnTo>
                  <a:lnTo>
                    <a:pt x="16" y="16"/>
                  </a:lnTo>
                  <a:lnTo>
                    <a:pt x="9" y="24"/>
                  </a:lnTo>
                  <a:lnTo>
                    <a:pt x="3" y="33"/>
                  </a:lnTo>
                  <a:lnTo>
                    <a:pt x="0" y="43"/>
                  </a:lnTo>
                  <a:lnTo>
                    <a:pt x="0" y="56"/>
                  </a:lnTo>
                  <a:lnTo>
                    <a:pt x="0" y="73"/>
                  </a:lnTo>
                  <a:lnTo>
                    <a:pt x="0" y="89"/>
                  </a:lnTo>
                  <a:lnTo>
                    <a:pt x="5" y="110"/>
                  </a:lnTo>
                  <a:lnTo>
                    <a:pt x="9" y="130"/>
                  </a:lnTo>
                  <a:lnTo>
                    <a:pt x="11" y="144"/>
                  </a:lnTo>
                  <a:lnTo>
                    <a:pt x="16" y="157"/>
                  </a:lnTo>
                  <a:lnTo>
                    <a:pt x="16" y="167"/>
                  </a:lnTo>
                  <a:lnTo>
                    <a:pt x="16" y="181"/>
                  </a:lnTo>
                  <a:lnTo>
                    <a:pt x="5" y="207"/>
                  </a:lnTo>
                  <a:lnTo>
                    <a:pt x="8" y="224"/>
                  </a:lnTo>
                  <a:lnTo>
                    <a:pt x="16" y="230"/>
                  </a:lnTo>
                  <a:lnTo>
                    <a:pt x="24" y="199"/>
                  </a:lnTo>
                  <a:lnTo>
                    <a:pt x="32" y="241"/>
                  </a:lnTo>
                  <a:lnTo>
                    <a:pt x="45" y="248"/>
                  </a:lnTo>
                  <a:lnTo>
                    <a:pt x="67" y="251"/>
                  </a:lnTo>
                  <a:lnTo>
                    <a:pt x="99" y="244"/>
                  </a:lnTo>
                  <a:lnTo>
                    <a:pt x="120" y="232"/>
                  </a:lnTo>
                  <a:lnTo>
                    <a:pt x="128" y="222"/>
                  </a:lnTo>
                  <a:lnTo>
                    <a:pt x="120" y="212"/>
                  </a:lnTo>
                  <a:lnTo>
                    <a:pt x="113" y="192"/>
                  </a:lnTo>
                  <a:lnTo>
                    <a:pt x="112" y="167"/>
                  </a:lnTo>
                  <a:lnTo>
                    <a:pt x="112" y="155"/>
                  </a:lnTo>
                </a:path>
              </a:pathLst>
            </a:custGeom>
            <a:solidFill>
              <a:srgbClr val="808080"/>
            </a:solidFill>
            <a:ln w="9525" cap="rnd">
              <a:noFill/>
              <a:round/>
              <a:headEnd type="none" w="sm" len="sm"/>
              <a:tailEnd type="none" w="sm" len="sm"/>
            </a:ln>
          </p:spPr>
          <p:txBody>
            <a:bodyPr/>
            <a:lstStyle/>
            <a:p>
              <a:endParaRPr lang="es-ES"/>
            </a:p>
          </p:txBody>
        </p:sp>
        <p:sp>
          <p:nvSpPr>
            <p:cNvPr id="87339" name="Freeform 237"/>
            <p:cNvSpPr>
              <a:spLocks/>
            </p:cNvSpPr>
            <p:nvPr/>
          </p:nvSpPr>
          <p:spPr bwMode="auto">
            <a:xfrm>
              <a:off x="750" y="2787"/>
              <a:ext cx="32" cy="81"/>
            </a:xfrm>
            <a:custGeom>
              <a:avLst/>
              <a:gdLst>
                <a:gd name="T0" fmla="*/ 31 w 32"/>
                <a:gd name="T1" fmla="*/ 80 h 81"/>
                <a:gd name="T2" fmla="*/ 25 w 32"/>
                <a:gd name="T3" fmla="*/ 76 h 81"/>
                <a:gd name="T4" fmla="*/ 20 w 32"/>
                <a:gd name="T5" fmla="*/ 69 h 81"/>
                <a:gd name="T6" fmla="*/ 16 w 32"/>
                <a:gd name="T7" fmla="*/ 58 h 81"/>
                <a:gd name="T8" fmla="*/ 12 w 32"/>
                <a:gd name="T9" fmla="*/ 48 h 81"/>
                <a:gd name="T10" fmla="*/ 8 w 32"/>
                <a:gd name="T11" fmla="*/ 37 h 81"/>
                <a:gd name="T12" fmla="*/ 6 w 32"/>
                <a:gd name="T13" fmla="*/ 27 h 81"/>
                <a:gd name="T14" fmla="*/ 2 w 32"/>
                <a:gd name="T15" fmla="*/ 10 h 81"/>
                <a:gd name="T16" fmla="*/ 0 w 32"/>
                <a:gd name="T17" fmla="*/ 0 h 81"/>
                <a:gd name="T18" fmla="*/ 8 w 32"/>
                <a:gd name="T19" fmla="*/ 22 h 81"/>
                <a:gd name="T20" fmla="*/ 12 w 32"/>
                <a:gd name="T21" fmla="*/ 41 h 81"/>
                <a:gd name="T22" fmla="*/ 17 w 32"/>
                <a:gd name="T23" fmla="*/ 51 h 81"/>
                <a:gd name="T24" fmla="*/ 27 w 32"/>
                <a:gd name="T25" fmla="*/ 66 h 81"/>
                <a:gd name="T26" fmla="*/ 31 w 32"/>
                <a:gd name="T27" fmla="*/ 80 h 8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2"/>
                <a:gd name="T43" fmla="*/ 0 h 81"/>
                <a:gd name="T44" fmla="*/ 32 w 32"/>
                <a:gd name="T45" fmla="*/ 81 h 8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2" h="81">
                  <a:moveTo>
                    <a:pt x="31" y="80"/>
                  </a:moveTo>
                  <a:lnTo>
                    <a:pt x="25" y="76"/>
                  </a:lnTo>
                  <a:lnTo>
                    <a:pt x="20" y="69"/>
                  </a:lnTo>
                  <a:lnTo>
                    <a:pt x="16" y="58"/>
                  </a:lnTo>
                  <a:lnTo>
                    <a:pt x="12" y="48"/>
                  </a:lnTo>
                  <a:lnTo>
                    <a:pt x="8" y="37"/>
                  </a:lnTo>
                  <a:lnTo>
                    <a:pt x="6" y="27"/>
                  </a:lnTo>
                  <a:lnTo>
                    <a:pt x="2" y="10"/>
                  </a:lnTo>
                  <a:lnTo>
                    <a:pt x="0" y="0"/>
                  </a:lnTo>
                  <a:lnTo>
                    <a:pt x="8" y="22"/>
                  </a:lnTo>
                  <a:lnTo>
                    <a:pt x="12" y="41"/>
                  </a:lnTo>
                  <a:lnTo>
                    <a:pt x="17" y="51"/>
                  </a:lnTo>
                  <a:lnTo>
                    <a:pt x="27" y="66"/>
                  </a:lnTo>
                  <a:lnTo>
                    <a:pt x="31" y="80"/>
                  </a:lnTo>
                </a:path>
              </a:pathLst>
            </a:custGeom>
            <a:solidFill>
              <a:srgbClr val="606060"/>
            </a:solidFill>
            <a:ln w="9525" cap="rnd">
              <a:noFill/>
              <a:round/>
              <a:headEnd type="none" w="sm" len="sm"/>
              <a:tailEnd type="none" w="sm" len="sm"/>
            </a:ln>
          </p:spPr>
          <p:txBody>
            <a:bodyPr/>
            <a:lstStyle/>
            <a:p>
              <a:endParaRPr lang="es-ES"/>
            </a:p>
          </p:txBody>
        </p:sp>
        <p:sp>
          <p:nvSpPr>
            <p:cNvPr id="87340" name="Freeform 238"/>
            <p:cNvSpPr>
              <a:spLocks/>
            </p:cNvSpPr>
            <p:nvPr/>
          </p:nvSpPr>
          <p:spPr bwMode="auto">
            <a:xfrm>
              <a:off x="806" y="2857"/>
              <a:ext cx="45" cy="25"/>
            </a:xfrm>
            <a:custGeom>
              <a:avLst/>
              <a:gdLst>
                <a:gd name="T0" fmla="*/ 37 w 45"/>
                <a:gd name="T1" fmla="*/ 0 h 25"/>
                <a:gd name="T2" fmla="*/ 40 w 45"/>
                <a:gd name="T3" fmla="*/ 13 h 25"/>
                <a:gd name="T4" fmla="*/ 22 w 45"/>
                <a:gd name="T5" fmla="*/ 17 h 25"/>
                <a:gd name="T6" fmla="*/ 4 w 45"/>
                <a:gd name="T7" fmla="*/ 20 h 25"/>
                <a:gd name="T8" fmla="*/ 0 w 45"/>
                <a:gd name="T9" fmla="*/ 8 h 25"/>
                <a:gd name="T10" fmla="*/ 2 w 45"/>
                <a:gd name="T11" fmla="*/ 24 h 25"/>
                <a:gd name="T12" fmla="*/ 20 w 45"/>
                <a:gd name="T13" fmla="*/ 24 h 25"/>
                <a:gd name="T14" fmla="*/ 44 w 45"/>
                <a:gd name="T15" fmla="*/ 16 h 25"/>
                <a:gd name="T16" fmla="*/ 37 w 45"/>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5"/>
                <a:gd name="T28" fmla="*/ 0 h 25"/>
                <a:gd name="T29" fmla="*/ 45 w 45"/>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5" h="25">
                  <a:moveTo>
                    <a:pt x="37" y="0"/>
                  </a:moveTo>
                  <a:lnTo>
                    <a:pt x="40" y="13"/>
                  </a:lnTo>
                  <a:lnTo>
                    <a:pt x="22" y="17"/>
                  </a:lnTo>
                  <a:lnTo>
                    <a:pt x="4" y="20"/>
                  </a:lnTo>
                  <a:lnTo>
                    <a:pt x="0" y="8"/>
                  </a:lnTo>
                  <a:lnTo>
                    <a:pt x="2" y="24"/>
                  </a:lnTo>
                  <a:lnTo>
                    <a:pt x="20" y="24"/>
                  </a:lnTo>
                  <a:lnTo>
                    <a:pt x="44" y="16"/>
                  </a:lnTo>
                  <a:lnTo>
                    <a:pt x="37" y="0"/>
                  </a:lnTo>
                </a:path>
              </a:pathLst>
            </a:custGeom>
            <a:solidFill>
              <a:srgbClr val="606060"/>
            </a:solidFill>
            <a:ln w="9525" cap="rnd">
              <a:noFill/>
              <a:round/>
              <a:headEnd type="none" w="sm" len="sm"/>
              <a:tailEnd type="none" w="sm" len="sm"/>
            </a:ln>
          </p:spPr>
          <p:txBody>
            <a:bodyPr/>
            <a:lstStyle/>
            <a:p>
              <a:endParaRPr lang="es-ES"/>
            </a:p>
          </p:txBody>
        </p:sp>
        <p:sp>
          <p:nvSpPr>
            <p:cNvPr id="87341" name="Freeform 239"/>
            <p:cNvSpPr>
              <a:spLocks/>
            </p:cNvSpPr>
            <p:nvPr/>
          </p:nvSpPr>
          <p:spPr bwMode="auto">
            <a:xfrm>
              <a:off x="704" y="2805"/>
              <a:ext cx="142" cy="159"/>
            </a:xfrm>
            <a:custGeom>
              <a:avLst/>
              <a:gdLst>
                <a:gd name="T0" fmla="*/ 76 w 142"/>
                <a:gd name="T1" fmla="*/ 22 h 159"/>
                <a:gd name="T2" fmla="*/ 51 w 142"/>
                <a:gd name="T3" fmla="*/ 20 h 159"/>
                <a:gd name="T4" fmla="*/ 35 w 142"/>
                <a:gd name="T5" fmla="*/ 17 h 159"/>
                <a:gd name="T6" fmla="*/ 32 w 142"/>
                <a:gd name="T7" fmla="*/ 10 h 159"/>
                <a:gd name="T8" fmla="*/ 32 w 142"/>
                <a:gd name="T9" fmla="*/ 6 h 159"/>
                <a:gd name="T10" fmla="*/ 27 w 142"/>
                <a:gd name="T11" fmla="*/ 0 h 159"/>
                <a:gd name="T12" fmla="*/ 12 w 142"/>
                <a:gd name="T13" fmla="*/ 0 h 159"/>
                <a:gd name="T14" fmla="*/ 0 w 142"/>
                <a:gd name="T15" fmla="*/ 0 h 159"/>
                <a:gd name="T16" fmla="*/ 16 w 142"/>
                <a:gd name="T17" fmla="*/ 122 h 159"/>
                <a:gd name="T18" fmla="*/ 27 w 142"/>
                <a:gd name="T19" fmla="*/ 132 h 159"/>
                <a:gd name="T20" fmla="*/ 41 w 142"/>
                <a:gd name="T21" fmla="*/ 143 h 159"/>
                <a:gd name="T22" fmla="*/ 61 w 142"/>
                <a:gd name="T23" fmla="*/ 153 h 159"/>
                <a:gd name="T24" fmla="*/ 86 w 142"/>
                <a:gd name="T25" fmla="*/ 155 h 159"/>
                <a:gd name="T26" fmla="*/ 118 w 142"/>
                <a:gd name="T27" fmla="*/ 158 h 159"/>
                <a:gd name="T28" fmla="*/ 137 w 142"/>
                <a:gd name="T29" fmla="*/ 155 h 159"/>
                <a:gd name="T30" fmla="*/ 141 w 142"/>
                <a:gd name="T31" fmla="*/ 146 h 159"/>
                <a:gd name="T32" fmla="*/ 138 w 142"/>
                <a:gd name="T33" fmla="*/ 135 h 159"/>
                <a:gd name="T34" fmla="*/ 125 w 142"/>
                <a:gd name="T35" fmla="*/ 100 h 159"/>
                <a:gd name="T36" fmla="*/ 114 w 142"/>
                <a:gd name="T37" fmla="*/ 66 h 159"/>
                <a:gd name="T38" fmla="*/ 109 w 142"/>
                <a:gd name="T39" fmla="*/ 40 h 159"/>
                <a:gd name="T40" fmla="*/ 109 w 142"/>
                <a:gd name="T41" fmla="*/ 33 h 159"/>
                <a:gd name="T42" fmla="*/ 103 w 142"/>
                <a:gd name="T43" fmla="*/ 23 h 159"/>
                <a:gd name="T44" fmla="*/ 94 w 142"/>
                <a:gd name="T45" fmla="*/ 22 h 159"/>
                <a:gd name="T46" fmla="*/ 76 w 142"/>
                <a:gd name="T47" fmla="*/ 22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2"/>
                <a:gd name="T73" fmla="*/ 0 h 159"/>
                <a:gd name="T74" fmla="*/ 142 w 142"/>
                <a:gd name="T75" fmla="*/ 159 h 15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2" h="159">
                  <a:moveTo>
                    <a:pt x="76" y="22"/>
                  </a:moveTo>
                  <a:lnTo>
                    <a:pt x="51" y="20"/>
                  </a:lnTo>
                  <a:lnTo>
                    <a:pt x="35" y="17"/>
                  </a:lnTo>
                  <a:lnTo>
                    <a:pt x="32" y="10"/>
                  </a:lnTo>
                  <a:lnTo>
                    <a:pt x="32" y="6"/>
                  </a:lnTo>
                  <a:lnTo>
                    <a:pt x="27" y="0"/>
                  </a:lnTo>
                  <a:lnTo>
                    <a:pt x="12" y="0"/>
                  </a:lnTo>
                  <a:lnTo>
                    <a:pt x="0" y="0"/>
                  </a:lnTo>
                  <a:lnTo>
                    <a:pt x="16" y="122"/>
                  </a:lnTo>
                  <a:lnTo>
                    <a:pt x="27" y="132"/>
                  </a:lnTo>
                  <a:lnTo>
                    <a:pt x="41" y="143"/>
                  </a:lnTo>
                  <a:lnTo>
                    <a:pt x="61" y="153"/>
                  </a:lnTo>
                  <a:lnTo>
                    <a:pt x="86" y="155"/>
                  </a:lnTo>
                  <a:lnTo>
                    <a:pt x="118" y="158"/>
                  </a:lnTo>
                  <a:lnTo>
                    <a:pt x="137" y="155"/>
                  </a:lnTo>
                  <a:lnTo>
                    <a:pt x="141" y="146"/>
                  </a:lnTo>
                  <a:lnTo>
                    <a:pt x="138" y="135"/>
                  </a:lnTo>
                  <a:lnTo>
                    <a:pt x="125" y="100"/>
                  </a:lnTo>
                  <a:lnTo>
                    <a:pt x="114" y="66"/>
                  </a:lnTo>
                  <a:lnTo>
                    <a:pt x="109" y="40"/>
                  </a:lnTo>
                  <a:lnTo>
                    <a:pt x="109" y="33"/>
                  </a:lnTo>
                  <a:lnTo>
                    <a:pt x="103" y="23"/>
                  </a:lnTo>
                  <a:lnTo>
                    <a:pt x="94" y="22"/>
                  </a:lnTo>
                  <a:lnTo>
                    <a:pt x="76" y="2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87342" name="Freeform 240"/>
            <p:cNvSpPr>
              <a:spLocks/>
            </p:cNvSpPr>
            <p:nvPr/>
          </p:nvSpPr>
          <p:spPr bwMode="auto">
            <a:xfrm>
              <a:off x="714" y="2812"/>
              <a:ext cx="111" cy="145"/>
            </a:xfrm>
            <a:custGeom>
              <a:avLst/>
              <a:gdLst>
                <a:gd name="T0" fmla="*/ 71 w 111"/>
                <a:gd name="T1" fmla="*/ 27 h 145"/>
                <a:gd name="T2" fmla="*/ 52 w 111"/>
                <a:gd name="T3" fmla="*/ 26 h 145"/>
                <a:gd name="T4" fmla="*/ 30 w 111"/>
                <a:gd name="T5" fmla="*/ 24 h 145"/>
                <a:gd name="T6" fmla="*/ 17 w 111"/>
                <a:gd name="T7" fmla="*/ 18 h 145"/>
                <a:gd name="T8" fmla="*/ 9 w 111"/>
                <a:gd name="T9" fmla="*/ 12 h 145"/>
                <a:gd name="T10" fmla="*/ 0 w 111"/>
                <a:gd name="T11" fmla="*/ 0 h 145"/>
                <a:gd name="T12" fmla="*/ 13 w 111"/>
                <a:gd name="T13" fmla="*/ 110 h 145"/>
                <a:gd name="T14" fmla="*/ 22 w 111"/>
                <a:gd name="T15" fmla="*/ 120 h 145"/>
                <a:gd name="T16" fmla="*/ 34 w 111"/>
                <a:gd name="T17" fmla="*/ 128 h 145"/>
                <a:gd name="T18" fmla="*/ 47 w 111"/>
                <a:gd name="T19" fmla="*/ 136 h 145"/>
                <a:gd name="T20" fmla="*/ 57 w 111"/>
                <a:gd name="T21" fmla="*/ 139 h 145"/>
                <a:gd name="T22" fmla="*/ 71 w 111"/>
                <a:gd name="T23" fmla="*/ 141 h 145"/>
                <a:gd name="T24" fmla="*/ 86 w 111"/>
                <a:gd name="T25" fmla="*/ 144 h 145"/>
                <a:gd name="T26" fmla="*/ 100 w 111"/>
                <a:gd name="T27" fmla="*/ 144 h 145"/>
                <a:gd name="T28" fmla="*/ 106 w 111"/>
                <a:gd name="T29" fmla="*/ 141 h 145"/>
                <a:gd name="T30" fmla="*/ 110 w 111"/>
                <a:gd name="T31" fmla="*/ 136 h 145"/>
                <a:gd name="T32" fmla="*/ 108 w 111"/>
                <a:gd name="T33" fmla="*/ 128 h 145"/>
                <a:gd name="T34" fmla="*/ 98 w 111"/>
                <a:gd name="T35" fmla="*/ 107 h 145"/>
                <a:gd name="T36" fmla="*/ 83 w 111"/>
                <a:gd name="T37" fmla="*/ 43 h 145"/>
                <a:gd name="T38" fmla="*/ 80 w 111"/>
                <a:gd name="T39" fmla="*/ 32 h 145"/>
                <a:gd name="T40" fmla="*/ 71 w 111"/>
                <a:gd name="T41" fmla="*/ 27 h 14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1"/>
                <a:gd name="T64" fmla="*/ 0 h 145"/>
                <a:gd name="T65" fmla="*/ 111 w 111"/>
                <a:gd name="T66" fmla="*/ 145 h 14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1" h="145">
                  <a:moveTo>
                    <a:pt x="71" y="27"/>
                  </a:moveTo>
                  <a:lnTo>
                    <a:pt x="52" y="26"/>
                  </a:lnTo>
                  <a:lnTo>
                    <a:pt x="30" y="24"/>
                  </a:lnTo>
                  <a:lnTo>
                    <a:pt x="17" y="18"/>
                  </a:lnTo>
                  <a:lnTo>
                    <a:pt x="9" y="12"/>
                  </a:lnTo>
                  <a:lnTo>
                    <a:pt x="0" y="0"/>
                  </a:lnTo>
                  <a:lnTo>
                    <a:pt x="13" y="110"/>
                  </a:lnTo>
                  <a:lnTo>
                    <a:pt x="22" y="120"/>
                  </a:lnTo>
                  <a:lnTo>
                    <a:pt x="34" y="128"/>
                  </a:lnTo>
                  <a:lnTo>
                    <a:pt x="47" y="136"/>
                  </a:lnTo>
                  <a:lnTo>
                    <a:pt x="57" y="139"/>
                  </a:lnTo>
                  <a:lnTo>
                    <a:pt x="71" y="141"/>
                  </a:lnTo>
                  <a:lnTo>
                    <a:pt x="86" y="144"/>
                  </a:lnTo>
                  <a:lnTo>
                    <a:pt x="100" y="144"/>
                  </a:lnTo>
                  <a:lnTo>
                    <a:pt x="106" y="141"/>
                  </a:lnTo>
                  <a:lnTo>
                    <a:pt x="110" y="136"/>
                  </a:lnTo>
                  <a:lnTo>
                    <a:pt x="108" y="128"/>
                  </a:lnTo>
                  <a:lnTo>
                    <a:pt x="98" y="107"/>
                  </a:lnTo>
                  <a:lnTo>
                    <a:pt x="83" y="43"/>
                  </a:lnTo>
                  <a:lnTo>
                    <a:pt x="80" y="32"/>
                  </a:lnTo>
                  <a:lnTo>
                    <a:pt x="71" y="27"/>
                  </a:lnTo>
                </a:path>
              </a:pathLst>
            </a:custGeom>
            <a:solidFill>
              <a:srgbClr val="606060"/>
            </a:solidFill>
            <a:ln w="9525" cap="rnd">
              <a:noFill/>
              <a:round/>
              <a:headEnd type="none" w="sm" len="sm"/>
              <a:tailEnd type="none" w="sm" len="sm"/>
            </a:ln>
          </p:spPr>
          <p:txBody>
            <a:bodyPr/>
            <a:lstStyle/>
            <a:p>
              <a:endParaRPr lang="es-ES"/>
            </a:p>
          </p:txBody>
        </p:sp>
        <p:sp>
          <p:nvSpPr>
            <p:cNvPr id="87343" name="Freeform 241"/>
            <p:cNvSpPr>
              <a:spLocks/>
            </p:cNvSpPr>
            <p:nvPr/>
          </p:nvSpPr>
          <p:spPr bwMode="auto">
            <a:xfrm>
              <a:off x="931" y="2956"/>
              <a:ext cx="27" cy="83"/>
            </a:xfrm>
            <a:custGeom>
              <a:avLst/>
              <a:gdLst>
                <a:gd name="T0" fmla="*/ 12 w 27"/>
                <a:gd name="T1" fmla="*/ 0 h 83"/>
                <a:gd name="T2" fmla="*/ 26 w 27"/>
                <a:gd name="T3" fmla="*/ 3 h 83"/>
                <a:gd name="T4" fmla="*/ 12 w 27"/>
                <a:gd name="T5" fmla="*/ 7 h 83"/>
                <a:gd name="T6" fmla="*/ 12 w 27"/>
                <a:gd name="T7" fmla="*/ 14 h 83"/>
                <a:gd name="T8" fmla="*/ 12 w 27"/>
                <a:gd name="T9" fmla="*/ 21 h 83"/>
                <a:gd name="T10" fmla="*/ 12 w 27"/>
                <a:gd name="T11" fmla="*/ 37 h 83"/>
                <a:gd name="T12" fmla="*/ 12 w 27"/>
                <a:gd name="T13" fmla="*/ 82 h 83"/>
                <a:gd name="T14" fmla="*/ 0 w 27"/>
                <a:gd name="T15" fmla="*/ 80 h 83"/>
                <a:gd name="T16" fmla="*/ 0 w 27"/>
                <a:gd name="T17" fmla="*/ 35 h 83"/>
                <a:gd name="T18" fmla="*/ 12 w 27"/>
                <a:gd name="T19" fmla="*/ 22 h 83"/>
                <a:gd name="T20" fmla="*/ 0 w 27"/>
                <a:gd name="T21" fmla="*/ 15 h 83"/>
                <a:gd name="T22" fmla="*/ 0 w 27"/>
                <a:gd name="T23" fmla="*/ 14 h 83"/>
                <a:gd name="T24" fmla="*/ 0 w 27"/>
                <a:gd name="T25" fmla="*/ 8 h 83"/>
                <a:gd name="T26" fmla="*/ 12 w 27"/>
                <a:gd name="T27" fmla="*/ 3 h 83"/>
                <a:gd name="T28" fmla="*/ 12 w 27"/>
                <a:gd name="T29" fmla="*/ 0 h 8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
                <a:gd name="T46" fmla="*/ 0 h 83"/>
                <a:gd name="T47" fmla="*/ 27 w 27"/>
                <a:gd name="T48" fmla="*/ 83 h 8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 h="83">
                  <a:moveTo>
                    <a:pt x="12" y="0"/>
                  </a:moveTo>
                  <a:lnTo>
                    <a:pt x="26" y="3"/>
                  </a:lnTo>
                  <a:lnTo>
                    <a:pt x="12" y="7"/>
                  </a:lnTo>
                  <a:lnTo>
                    <a:pt x="12" y="14"/>
                  </a:lnTo>
                  <a:lnTo>
                    <a:pt x="12" y="21"/>
                  </a:lnTo>
                  <a:lnTo>
                    <a:pt x="12" y="37"/>
                  </a:lnTo>
                  <a:lnTo>
                    <a:pt x="12" y="82"/>
                  </a:lnTo>
                  <a:lnTo>
                    <a:pt x="0" y="80"/>
                  </a:lnTo>
                  <a:lnTo>
                    <a:pt x="0" y="35"/>
                  </a:lnTo>
                  <a:lnTo>
                    <a:pt x="12" y="22"/>
                  </a:lnTo>
                  <a:lnTo>
                    <a:pt x="0" y="15"/>
                  </a:lnTo>
                  <a:lnTo>
                    <a:pt x="0" y="14"/>
                  </a:lnTo>
                  <a:lnTo>
                    <a:pt x="0" y="8"/>
                  </a:lnTo>
                  <a:lnTo>
                    <a:pt x="12" y="3"/>
                  </a:lnTo>
                  <a:lnTo>
                    <a:pt x="12" y="0"/>
                  </a:lnTo>
                </a:path>
              </a:pathLst>
            </a:custGeom>
            <a:solidFill>
              <a:srgbClr val="606060"/>
            </a:solidFill>
            <a:ln w="9525" cap="rnd">
              <a:noFill/>
              <a:round/>
              <a:headEnd type="none" w="sm" len="sm"/>
              <a:tailEnd type="none" w="sm" len="sm"/>
            </a:ln>
          </p:spPr>
          <p:txBody>
            <a:bodyPr/>
            <a:lstStyle/>
            <a:p>
              <a:endParaRPr lang="es-ES"/>
            </a:p>
          </p:txBody>
        </p:sp>
        <p:sp>
          <p:nvSpPr>
            <p:cNvPr id="87344" name="Freeform 242"/>
            <p:cNvSpPr>
              <a:spLocks/>
            </p:cNvSpPr>
            <p:nvPr/>
          </p:nvSpPr>
          <p:spPr bwMode="auto">
            <a:xfrm>
              <a:off x="915" y="2956"/>
              <a:ext cx="29" cy="26"/>
            </a:xfrm>
            <a:custGeom>
              <a:avLst/>
              <a:gdLst>
                <a:gd name="T0" fmla="*/ 28 w 29"/>
                <a:gd name="T1" fmla="*/ 0 h 26"/>
                <a:gd name="T2" fmla="*/ 13 w 29"/>
                <a:gd name="T3" fmla="*/ 25 h 26"/>
                <a:gd name="T4" fmla="*/ 2 w 29"/>
                <a:gd name="T5" fmla="*/ 25 h 26"/>
                <a:gd name="T6" fmla="*/ 0 w 29"/>
                <a:gd name="T7" fmla="*/ 25 h 26"/>
                <a:gd name="T8" fmla="*/ 7 w 29"/>
                <a:gd name="T9" fmla="*/ 0 h 26"/>
                <a:gd name="T10" fmla="*/ 28 w 29"/>
                <a:gd name="T11" fmla="*/ 0 h 26"/>
                <a:gd name="T12" fmla="*/ 0 60000 65536"/>
                <a:gd name="T13" fmla="*/ 0 60000 65536"/>
                <a:gd name="T14" fmla="*/ 0 60000 65536"/>
                <a:gd name="T15" fmla="*/ 0 60000 65536"/>
                <a:gd name="T16" fmla="*/ 0 60000 65536"/>
                <a:gd name="T17" fmla="*/ 0 60000 65536"/>
                <a:gd name="T18" fmla="*/ 0 w 29"/>
                <a:gd name="T19" fmla="*/ 0 h 26"/>
                <a:gd name="T20" fmla="*/ 29 w 29"/>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29" h="26">
                  <a:moveTo>
                    <a:pt x="28" y="0"/>
                  </a:moveTo>
                  <a:lnTo>
                    <a:pt x="13" y="25"/>
                  </a:lnTo>
                  <a:lnTo>
                    <a:pt x="2" y="25"/>
                  </a:lnTo>
                  <a:lnTo>
                    <a:pt x="0" y="25"/>
                  </a:lnTo>
                  <a:lnTo>
                    <a:pt x="7" y="0"/>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87345" name="Rectangle 243"/>
            <p:cNvSpPr>
              <a:spLocks noChangeArrowheads="1"/>
            </p:cNvSpPr>
            <p:nvPr/>
          </p:nvSpPr>
          <p:spPr bwMode="auto">
            <a:xfrm>
              <a:off x="1051" y="2951"/>
              <a:ext cx="62" cy="181"/>
            </a:xfrm>
            <a:prstGeom prst="rect">
              <a:avLst/>
            </a:prstGeom>
            <a:solidFill>
              <a:srgbClr val="402000"/>
            </a:solidFill>
            <a:ln w="12700">
              <a:solidFill>
                <a:srgbClr val="000000"/>
              </a:solidFill>
              <a:miter lim="800000"/>
              <a:headEnd/>
              <a:tailEnd/>
            </a:ln>
          </p:spPr>
          <p:txBody>
            <a:bodyPr wrap="none" anchor="ctr"/>
            <a:lstStyle/>
            <a:p>
              <a:pPr eaLnBrk="0" hangingPunct="0"/>
              <a:endParaRPr lang="es-ES"/>
            </a:p>
          </p:txBody>
        </p:sp>
        <p:sp>
          <p:nvSpPr>
            <p:cNvPr id="87346" name="Freeform 244"/>
            <p:cNvSpPr>
              <a:spLocks/>
            </p:cNvSpPr>
            <p:nvPr/>
          </p:nvSpPr>
          <p:spPr bwMode="auto">
            <a:xfrm>
              <a:off x="1112" y="2933"/>
              <a:ext cx="34" cy="203"/>
            </a:xfrm>
            <a:custGeom>
              <a:avLst/>
              <a:gdLst>
                <a:gd name="T0" fmla="*/ 0 w 34"/>
                <a:gd name="T1" fmla="*/ 6 h 203"/>
                <a:gd name="T2" fmla="*/ 0 w 34"/>
                <a:gd name="T3" fmla="*/ 202 h 203"/>
                <a:gd name="T4" fmla="*/ 33 w 34"/>
                <a:gd name="T5" fmla="*/ 168 h 203"/>
                <a:gd name="T6" fmla="*/ 33 w 34"/>
                <a:gd name="T7" fmla="*/ 0 h 203"/>
                <a:gd name="T8" fmla="*/ 0 w 34"/>
                <a:gd name="T9" fmla="*/ 6 h 203"/>
                <a:gd name="T10" fmla="*/ 0 60000 65536"/>
                <a:gd name="T11" fmla="*/ 0 60000 65536"/>
                <a:gd name="T12" fmla="*/ 0 60000 65536"/>
                <a:gd name="T13" fmla="*/ 0 60000 65536"/>
                <a:gd name="T14" fmla="*/ 0 60000 65536"/>
                <a:gd name="T15" fmla="*/ 0 w 34"/>
                <a:gd name="T16" fmla="*/ 0 h 203"/>
                <a:gd name="T17" fmla="*/ 34 w 34"/>
                <a:gd name="T18" fmla="*/ 203 h 203"/>
              </a:gdLst>
              <a:ahLst/>
              <a:cxnLst>
                <a:cxn ang="T10">
                  <a:pos x="T0" y="T1"/>
                </a:cxn>
                <a:cxn ang="T11">
                  <a:pos x="T2" y="T3"/>
                </a:cxn>
                <a:cxn ang="T12">
                  <a:pos x="T4" y="T5"/>
                </a:cxn>
                <a:cxn ang="T13">
                  <a:pos x="T6" y="T7"/>
                </a:cxn>
                <a:cxn ang="T14">
                  <a:pos x="T8" y="T9"/>
                </a:cxn>
              </a:cxnLst>
              <a:rect l="T15" t="T16" r="T17" b="T18"/>
              <a:pathLst>
                <a:path w="34" h="203">
                  <a:moveTo>
                    <a:pt x="0" y="6"/>
                  </a:moveTo>
                  <a:lnTo>
                    <a:pt x="0" y="202"/>
                  </a:lnTo>
                  <a:lnTo>
                    <a:pt x="33" y="168"/>
                  </a:lnTo>
                  <a:lnTo>
                    <a:pt x="33" y="0"/>
                  </a:lnTo>
                  <a:lnTo>
                    <a:pt x="0" y="6"/>
                  </a:lnTo>
                </a:path>
              </a:pathLst>
            </a:custGeom>
            <a:solidFill>
              <a:srgbClr val="201000"/>
            </a:solidFill>
            <a:ln w="12700" cap="rnd">
              <a:solidFill>
                <a:srgbClr val="000000"/>
              </a:solidFill>
              <a:round/>
              <a:headEnd type="none" w="sm" len="sm"/>
              <a:tailEnd type="none" w="sm" len="sm"/>
            </a:ln>
          </p:spPr>
          <p:txBody>
            <a:bodyPr/>
            <a:lstStyle/>
            <a:p>
              <a:endParaRPr lang="es-ES"/>
            </a:p>
          </p:txBody>
        </p:sp>
        <p:sp>
          <p:nvSpPr>
            <p:cNvPr id="87347" name="Freeform 245"/>
            <p:cNvSpPr>
              <a:spLocks/>
            </p:cNvSpPr>
            <p:nvPr/>
          </p:nvSpPr>
          <p:spPr bwMode="auto">
            <a:xfrm>
              <a:off x="741" y="2690"/>
              <a:ext cx="809" cy="244"/>
            </a:xfrm>
            <a:custGeom>
              <a:avLst/>
              <a:gdLst>
                <a:gd name="T0" fmla="*/ 411 w 809"/>
                <a:gd name="T1" fmla="*/ 0 h 244"/>
                <a:gd name="T2" fmla="*/ 808 w 809"/>
                <a:gd name="T3" fmla="*/ 0 h 244"/>
                <a:gd name="T4" fmla="*/ 592 w 809"/>
                <a:gd name="T5" fmla="*/ 243 h 244"/>
                <a:gd name="T6" fmla="*/ 0 w 809"/>
                <a:gd name="T7" fmla="*/ 243 h 244"/>
                <a:gd name="T8" fmla="*/ 411 w 809"/>
                <a:gd name="T9" fmla="*/ 0 h 244"/>
                <a:gd name="T10" fmla="*/ 0 60000 65536"/>
                <a:gd name="T11" fmla="*/ 0 60000 65536"/>
                <a:gd name="T12" fmla="*/ 0 60000 65536"/>
                <a:gd name="T13" fmla="*/ 0 60000 65536"/>
                <a:gd name="T14" fmla="*/ 0 60000 65536"/>
                <a:gd name="T15" fmla="*/ 0 w 809"/>
                <a:gd name="T16" fmla="*/ 0 h 244"/>
                <a:gd name="T17" fmla="*/ 809 w 809"/>
                <a:gd name="T18" fmla="*/ 244 h 244"/>
              </a:gdLst>
              <a:ahLst/>
              <a:cxnLst>
                <a:cxn ang="T10">
                  <a:pos x="T0" y="T1"/>
                </a:cxn>
                <a:cxn ang="T11">
                  <a:pos x="T2" y="T3"/>
                </a:cxn>
                <a:cxn ang="T12">
                  <a:pos x="T4" y="T5"/>
                </a:cxn>
                <a:cxn ang="T13">
                  <a:pos x="T6" y="T7"/>
                </a:cxn>
                <a:cxn ang="T14">
                  <a:pos x="T8" y="T9"/>
                </a:cxn>
              </a:cxnLst>
              <a:rect l="T15" t="T16" r="T17" b="T18"/>
              <a:pathLst>
                <a:path w="809" h="244">
                  <a:moveTo>
                    <a:pt x="411" y="0"/>
                  </a:moveTo>
                  <a:lnTo>
                    <a:pt x="808" y="0"/>
                  </a:lnTo>
                  <a:lnTo>
                    <a:pt x="592" y="243"/>
                  </a:lnTo>
                  <a:lnTo>
                    <a:pt x="0" y="243"/>
                  </a:lnTo>
                  <a:lnTo>
                    <a:pt x="411" y="0"/>
                  </a:lnTo>
                </a:path>
              </a:pathLst>
            </a:custGeom>
            <a:solidFill>
              <a:srgbClr val="603000"/>
            </a:solidFill>
            <a:ln w="12700" cap="rnd">
              <a:solidFill>
                <a:srgbClr val="000000"/>
              </a:solidFill>
              <a:round/>
              <a:headEnd type="none" w="sm" len="sm"/>
              <a:tailEnd type="none" w="sm" len="sm"/>
            </a:ln>
          </p:spPr>
          <p:txBody>
            <a:bodyPr/>
            <a:lstStyle/>
            <a:p>
              <a:endParaRPr lang="es-ES"/>
            </a:p>
          </p:txBody>
        </p:sp>
        <p:sp>
          <p:nvSpPr>
            <p:cNvPr id="87348" name="Freeform 246"/>
            <p:cNvSpPr>
              <a:spLocks/>
            </p:cNvSpPr>
            <p:nvPr/>
          </p:nvSpPr>
          <p:spPr bwMode="auto">
            <a:xfrm>
              <a:off x="1335" y="2690"/>
              <a:ext cx="216" cy="268"/>
            </a:xfrm>
            <a:custGeom>
              <a:avLst/>
              <a:gdLst>
                <a:gd name="T0" fmla="*/ 0 w 216"/>
                <a:gd name="T1" fmla="*/ 244 h 268"/>
                <a:gd name="T2" fmla="*/ 215 w 216"/>
                <a:gd name="T3" fmla="*/ 0 h 268"/>
                <a:gd name="T4" fmla="*/ 215 w 216"/>
                <a:gd name="T5" fmla="*/ 10 h 268"/>
                <a:gd name="T6" fmla="*/ 0 w 216"/>
                <a:gd name="T7" fmla="*/ 267 h 268"/>
                <a:gd name="T8" fmla="*/ 0 w 216"/>
                <a:gd name="T9" fmla="*/ 244 h 268"/>
                <a:gd name="T10" fmla="*/ 0 60000 65536"/>
                <a:gd name="T11" fmla="*/ 0 60000 65536"/>
                <a:gd name="T12" fmla="*/ 0 60000 65536"/>
                <a:gd name="T13" fmla="*/ 0 60000 65536"/>
                <a:gd name="T14" fmla="*/ 0 60000 65536"/>
                <a:gd name="T15" fmla="*/ 0 w 216"/>
                <a:gd name="T16" fmla="*/ 0 h 268"/>
                <a:gd name="T17" fmla="*/ 216 w 216"/>
                <a:gd name="T18" fmla="*/ 268 h 268"/>
              </a:gdLst>
              <a:ahLst/>
              <a:cxnLst>
                <a:cxn ang="T10">
                  <a:pos x="T0" y="T1"/>
                </a:cxn>
                <a:cxn ang="T11">
                  <a:pos x="T2" y="T3"/>
                </a:cxn>
                <a:cxn ang="T12">
                  <a:pos x="T4" y="T5"/>
                </a:cxn>
                <a:cxn ang="T13">
                  <a:pos x="T6" y="T7"/>
                </a:cxn>
                <a:cxn ang="T14">
                  <a:pos x="T8" y="T9"/>
                </a:cxn>
              </a:cxnLst>
              <a:rect l="T15" t="T16" r="T17" b="T18"/>
              <a:pathLst>
                <a:path w="216" h="268">
                  <a:moveTo>
                    <a:pt x="0" y="244"/>
                  </a:moveTo>
                  <a:lnTo>
                    <a:pt x="215" y="0"/>
                  </a:lnTo>
                  <a:lnTo>
                    <a:pt x="215" y="10"/>
                  </a:lnTo>
                  <a:lnTo>
                    <a:pt x="0" y="267"/>
                  </a:lnTo>
                  <a:lnTo>
                    <a:pt x="0" y="244"/>
                  </a:lnTo>
                </a:path>
              </a:pathLst>
            </a:custGeom>
            <a:solidFill>
              <a:srgbClr val="201000"/>
            </a:solidFill>
            <a:ln w="12700" cap="rnd">
              <a:solidFill>
                <a:srgbClr val="000000"/>
              </a:solidFill>
              <a:round/>
              <a:headEnd type="none" w="sm" len="sm"/>
              <a:tailEnd type="none" w="sm" len="sm"/>
            </a:ln>
          </p:spPr>
          <p:txBody>
            <a:bodyPr/>
            <a:lstStyle/>
            <a:p>
              <a:endParaRPr lang="es-ES"/>
            </a:p>
          </p:txBody>
        </p:sp>
        <p:sp>
          <p:nvSpPr>
            <p:cNvPr id="87349" name="Freeform 247"/>
            <p:cNvSpPr>
              <a:spLocks/>
            </p:cNvSpPr>
            <p:nvPr/>
          </p:nvSpPr>
          <p:spPr bwMode="auto">
            <a:xfrm>
              <a:off x="741" y="2932"/>
              <a:ext cx="595" cy="26"/>
            </a:xfrm>
            <a:custGeom>
              <a:avLst/>
              <a:gdLst>
                <a:gd name="T0" fmla="*/ 594 w 595"/>
                <a:gd name="T1" fmla="*/ 25 h 26"/>
                <a:gd name="T2" fmla="*/ 594 w 595"/>
                <a:gd name="T3" fmla="*/ 0 h 26"/>
                <a:gd name="T4" fmla="*/ 0 w 595"/>
                <a:gd name="T5" fmla="*/ 0 h 26"/>
                <a:gd name="T6" fmla="*/ 0 w 595"/>
                <a:gd name="T7" fmla="*/ 25 h 26"/>
                <a:gd name="T8" fmla="*/ 594 w 595"/>
                <a:gd name="T9" fmla="*/ 25 h 26"/>
                <a:gd name="T10" fmla="*/ 0 60000 65536"/>
                <a:gd name="T11" fmla="*/ 0 60000 65536"/>
                <a:gd name="T12" fmla="*/ 0 60000 65536"/>
                <a:gd name="T13" fmla="*/ 0 60000 65536"/>
                <a:gd name="T14" fmla="*/ 0 60000 65536"/>
                <a:gd name="T15" fmla="*/ 0 w 595"/>
                <a:gd name="T16" fmla="*/ 0 h 26"/>
                <a:gd name="T17" fmla="*/ 595 w 595"/>
                <a:gd name="T18" fmla="*/ 26 h 26"/>
              </a:gdLst>
              <a:ahLst/>
              <a:cxnLst>
                <a:cxn ang="T10">
                  <a:pos x="T0" y="T1"/>
                </a:cxn>
                <a:cxn ang="T11">
                  <a:pos x="T2" y="T3"/>
                </a:cxn>
                <a:cxn ang="T12">
                  <a:pos x="T4" y="T5"/>
                </a:cxn>
                <a:cxn ang="T13">
                  <a:pos x="T6" y="T7"/>
                </a:cxn>
                <a:cxn ang="T14">
                  <a:pos x="T8" y="T9"/>
                </a:cxn>
              </a:cxnLst>
              <a:rect l="T15" t="T16" r="T17" b="T18"/>
              <a:pathLst>
                <a:path w="595" h="26">
                  <a:moveTo>
                    <a:pt x="594" y="25"/>
                  </a:moveTo>
                  <a:lnTo>
                    <a:pt x="594" y="0"/>
                  </a:lnTo>
                  <a:lnTo>
                    <a:pt x="0" y="0"/>
                  </a:lnTo>
                  <a:lnTo>
                    <a:pt x="0" y="25"/>
                  </a:lnTo>
                  <a:lnTo>
                    <a:pt x="594" y="25"/>
                  </a:lnTo>
                </a:path>
              </a:pathLst>
            </a:custGeom>
            <a:solidFill>
              <a:srgbClr val="402000"/>
            </a:solidFill>
            <a:ln w="12700" cap="rnd">
              <a:solidFill>
                <a:srgbClr val="000000"/>
              </a:solidFill>
              <a:round/>
              <a:headEnd type="none" w="sm" len="sm"/>
              <a:tailEnd type="none" w="sm" len="sm"/>
            </a:ln>
          </p:spPr>
          <p:txBody>
            <a:bodyPr/>
            <a:lstStyle/>
            <a:p>
              <a:endParaRPr lang="es-ES"/>
            </a:p>
          </p:txBody>
        </p:sp>
        <p:sp>
          <p:nvSpPr>
            <p:cNvPr id="87350" name="Freeform 248"/>
            <p:cNvSpPr>
              <a:spLocks/>
            </p:cNvSpPr>
            <p:nvPr/>
          </p:nvSpPr>
          <p:spPr bwMode="auto">
            <a:xfrm>
              <a:off x="1404" y="2971"/>
              <a:ext cx="93" cy="44"/>
            </a:xfrm>
            <a:custGeom>
              <a:avLst/>
              <a:gdLst>
                <a:gd name="T0" fmla="*/ 54 w 93"/>
                <a:gd name="T1" fmla="*/ 0 h 44"/>
                <a:gd name="T2" fmla="*/ 56 w 93"/>
                <a:gd name="T3" fmla="*/ 12 h 44"/>
                <a:gd name="T4" fmla="*/ 31 w 93"/>
                <a:gd name="T5" fmla="*/ 21 h 44"/>
                <a:gd name="T6" fmla="*/ 10 w 93"/>
                <a:gd name="T7" fmla="*/ 27 h 44"/>
                <a:gd name="T8" fmla="*/ 0 w 93"/>
                <a:gd name="T9" fmla="*/ 29 h 44"/>
                <a:gd name="T10" fmla="*/ 0 w 93"/>
                <a:gd name="T11" fmla="*/ 37 h 44"/>
                <a:gd name="T12" fmla="*/ 15 w 93"/>
                <a:gd name="T13" fmla="*/ 40 h 44"/>
                <a:gd name="T14" fmla="*/ 36 w 93"/>
                <a:gd name="T15" fmla="*/ 43 h 44"/>
                <a:gd name="T16" fmla="*/ 56 w 93"/>
                <a:gd name="T17" fmla="*/ 39 h 44"/>
                <a:gd name="T18" fmla="*/ 67 w 93"/>
                <a:gd name="T19" fmla="*/ 36 h 44"/>
                <a:gd name="T20" fmla="*/ 67 w 93"/>
                <a:gd name="T21" fmla="*/ 39 h 44"/>
                <a:gd name="T22" fmla="*/ 81 w 93"/>
                <a:gd name="T23" fmla="*/ 39 h 44"/>
                <a:gd name="T24" fmla="*/ 92 w 93"/>
                <a:gd name="T25" fmla="*/ 37 h 44"/>
                <a:gd name="T26" fmla="*/ 92 w 93"/>
                <a:gd name="T27" fmla="*/ 31 h 44"/>
                <a:gd name="T28" fmla="*/ 92 w 93"/>
                <a:gd name="T29" fmla="*/ 29 h 44"/>
                <a:gd name="T30" fmla="*/ 92 w 93"/>
                <a:gd name="T31" fmla="*/ 20 h 44"/>
                <a:gd name="T32" fmla="*/ 89 w 93"/>
                <a:gd name="T33" fmla="*/ 14 h 44"/>
                <a:gd name="T34" fmla="*/ 84 w 93"/>
                <a:gd name="T35" fmla="*/ 10 h 44"/>
                <a:gd name="T36" fmla="*/ 84 w 93"/>
                <a:gd name="T37" fmla="*/ 0 h 44"/>
                <a:gd name="T38" fmla="*/ 54 w 93"/>
                <a:gd name="T39" fmla="*/ 0 h 4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3"/>
                <a:gd name="T61" fmla="*/ 0 h 44"/>
                <a:gd name="T62" fmla="*/ 93 w 93"/>
                <a:gd name="T63" fmla="*/ 44 h 4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3" h="44">
                  <a:moveTo>
                    <a:pt x="54" y="0"/>
                  </a:moveTo>
                  <a:lnTo>
                    <a:pt x="56" y="12"/>
                  </a:lnTo>
                  <a:lnTo>
                    <a:pt x="31" y="21"/>
                  </a:lnTo>
                  <a:lnTo>
                    <a:pt x="10" y="27"/>
                  </a:lnTo>
                  <a:lnTo>
                    <a:pt x="0" y="29"/>
                  </a:lnTo>
                  <a:lnTo>
                    <a:pt x="0" y="37"/>
                  </a:lnTo>
                  <a:lnTo>
                    <a:pt x="15" y="40"/>
                  </a:lnTo>
                  <a:lnTo>
                    <a:pt x="36" y="43"/>
                  </a:lnTo>
                  <a:lnTo>
                    <a:pt x="56" y="39"/>
                  </a:lnTo>
                  <a:lnTo>
                    <a:pt x="67" y="36"/>
                  </a:lnTo>
                  <a:lnTo>
                    <a:pt x="67" y="39"/>
                  </a:lnTo>
                  <a:lnTo>
                    <a:pt x="81" y="39"/>
                  </a:lnTo>
                  <a:lnTo>
                    <a:pt x="92" y="37"/>
                  </a:lnTo>
                  <a:lnTo>
                    <a:pt x="92" y="31"/>
                  </a:lnTo>
                  <a:lnTo>
                    <a:pt x="92" y="29"/>
                  </a:lnTo>
                  <a:lnTo>
                    <a:pt x="92" y="20"/>
                  </a:lnTo>
                  <a:lnTo>
                    <a:pt x="89" y="14"/>
                  </a:lnTo>
                  <a:lnTo>
                    <a:pt x="84" y="10"/>
                  </a:lnTo>
                  <a:lnTo>
                    <a:pt x="84" y="0"/>
                  </a:lnTo>
                  <a:lnTo>
                    <a:pt x="54"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7351" name="Freeform 249"/>
            <p:cNvSpPr>
              <a:spLocks/>
            </p:cNvSpPr>
            <p:nvPr/>
          </p:nvSpPr>
          <p:spPr bwMode="auto">
            <a:xfrm>
              <a:off x="1433" y="2987"/>
              <a:ext cx="26" cy="24"/>
            </a:xfrm>
            <a:custGeom>
              <a:avLst/>
              <a:gdLst>
                <a:gd name="T0" fmla="*/ 19 w 26"/>
                <a:gd name="T1" fmla="*/ 0 h 24"/>
                <a:gd name="T2" fmla="*/ 25 w 26"/>
                <a:gd name="T3" fmla="*/ 12 h 24"/>
                <a:gd name="T4" fmla="*/ 2 w 26"/>
                <a:gd name="T5" fmla="*/ 23 h 24"/>
                <a:gd name="T6" fmla="*/ 0 w 26"/>
                <a:gd name="T7" fmla="*/ 14 h 24"/>
                <a:gd name="T8" fmla="*/ 19 w 26"/>
                <a:gd name="T9" fmla="*/ 0 h 24"/>
                <a:gd name="T10" fmla="*/ 0 60000 65536"/>
                <a:gd name="T11" fmla="*/ 0 60000 65536"/>
                <a:gd name="T12" fmla="*/ 0 60000 65536"/>
                <a:gd name="T13" fmla="*/ 0 60000 65536"/>
                <a:gd name="T14" fmla="*/ 0 60000 65536"/>
                <a:gd name="T15" fmla="*/ 0 w 26"/>
                <a:gd name="T16" fmla="*/ 0 h 24"/>
                <a:gd name="T17" fmla="*/ 26 w 26"/>
                <a:gd name="T18" fmla="*/ 24 h 24"/>
              </a:gdLst>
              <a:ahLst/>
              <a:cxnLst>
                <a:cxn ang="T10">
                  <a:pos x="T0" y="T1"/>
                </a:cxn>
                <a:cxn ang="T11">
                  <a:pos x="T2" y="T3"/>
                </a:cxn>
                <a:cxn ang="T12">
                  <a:pos x="T4" y="T5"/>
                </a:cxn>
                <a:cxn ang="T13">
                  <a:pos x="T6" y="T7"/>
                </a:cxn>
                <a:cxn ang="T14">
                  <a:pos x="T8" y="T9"/>
                </a:cxn>
              </a:cxnLst>
              <a:rect l="T15" t="T16" r="T17" b="T18"/>
              <a:pathLst>
                <a:path w="26" h="24">
                  <a:moveTo>
                    <a:pt x="19" y="0"/>
                  </a:moveTo>
                  <a:lnTo>
                    <a:pt x="25" y="12"/>
                  </a:lnTo>
                  <a:lnTo>
                    <a:pt x="2" y="23"/>
                  </a:lnTo>
                  <a:lnTo>
                    <a:pt x="0" y="14"/>
                  </a:lnTo>
                  <a:lnTo>
                    <a:pt x="19" y="0"/>
                  </a:lnTo>
                </a:path>
              </a:pathLst>
            </a:custGeom>
            <a:solidFill>
              <a:srgbClr val="808080"/>
            </a:solidFill>
            <a:ln w="9525" cap="rnd">
              <a:noFill/>
              <a:round/>
              <a:headEnd type="none" w="sm" len="sm"/>
              <a:tailEnd type="none" w="sm" len="sm"/>
            </a:ln>
          </p:spPr>
          <p:txBody>
            <a:bodyPr/>
            <a:lstStyle/>
            <a:p>
              <a:endParaRPr lang="es-ES"/>
            </a:p>
          </p:txBody>
        </p:sp>
        <p:sp>
          <p:nvSpPr>
            <p:cNvPr id="87352" name="Freeform 250"/>
            <p:cNvSpPr>
              <a:spLocks/>
            </p:cNvSpPr>
            <p:nvPr/>
          </p:nvSpPr>
          <p:spPr bwMode="auto">
            <a:xfrm>
              <a:off x="1404" y="2997"/>
              <a:ext cx="29" cy="26"/>
            </a:xfrm>
            <a:custGeom>
              <a:avLst/>
              <a:gdLst>
                <a:gd name="T0" fmla="*/ 25 w 29"/>
                <a:gd name="T1" fmla="*/ 0 h 26"/>
                <a:gd name="T2" fmla="*/ 28 w 29"/>
                <a:gd name="T3" fmla="*/ 9 h 26"/>
                <a:gd name="T4" fmla="*/ 14 w 29"/>
                <a:gd name="T5" fmla="*/ 19 h 26"/>
                <a:gd name="T6" fmla="*/ 7 w 29"/>
                <a:gd name="T7" fmla="*/ 25 h 26"/>
                <a:gd name="T8" fmla="*/ 0 w 29"/>
                <a:gd name="T9" fmla="*/ 19 h 26"/>
                <a:gd name="T10" fmla="*/ 8 w 29"/>
                <a:gd name="T11" fmla="*/ 9 h 26"/>
                <a:gd name="T12" fmla="*/ 25 w 29"/>
                <a:gd name="T13" fmla="*/ 0 h 26"/>
                <a:gd name="T14" fmla="*/ 0 60000 65536"/>
                <a:gd name="T15" fmla="*/ 0 60000 65536"/>
                <a:gd name="T16" fmla="*/ 0 60000 65536"/>
                <a:gd name="T17" fmla="*/ 0 60000 65536"/>
                <a:gd name="T18" fmla="*/ 0 60000 65536"/>
                <a:gd name="T19" fmla="*/ 0 60000 65536"/>
                <a:gd name="T20" fmla="*/ 0 60000 65536"/>
                <a:gd name="T21" fmla="*/ 0 w 29"/>
                <a:gd name="T22" fmla="*/ 0 h 26"/>
                <a:gd name="T23" fmla="*/ 29 w 29"/>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26">
                  <a:moveTo>
                    <a:pt x="25" y="0"/>
                  </a:moveTo>
                  <a:lnTo>
                    <a:pt x="28" y="9"/>
                  </a:lnTo>
                  <a:lnTo>
                    <a:pt x="14" y="19"/>
                  </a:lnTo>
                  <a:lnTo>
                    <a:pt x="7" y="25"/>
                  </a:lnTo>
                  <a:lnTo>
                    <a:pt x="0" y="19"/>
                  </a:lnTo>
                  <a:lnTo>
                    <a:pt x="8" y="9"/>
                  </a:lnTo>
                  <a:lnTo>
                    <a:pt x="25" y="0"/>
                  </a:lnTo>
                </a:path>
              </a:pathLst>
            </a:custGeom>
            <a:solidFill>
              <a:srgbClr val="808080"/>
            </a:solidFill>
            <a:ln w="9525" cap="rnd">
              <a:noFill/>
              <a:round/>
              <a:headEnd type="none" w="sm" len="sm"/>
              <a:tailEnd type="none" w="sm" len="sm"/>
            </a:ln>
          </p:spPr>
          <p:txBody>
            <a:bodyPr/>
            <a:lstStyle/>
            <a:p>
              <a:endParaRPr lang="es-ES"/>
            </a:p>
          </p:txBody>
        </p:sp>
        <p:sp>
          <p:nvSpPr>
            <p:cNvPr id="87353" name="Freeform 251"/>
            <p:cNvSpPr>
              <a:spLocks/>
            </p:cNvSpPr>
            <p:nvPr/>
          </p:nvSpPr>
          <p:spPr bwMode="auto">
            <a:xfrm>
              <a:off x="1406" y="2987"/>
              <a:ext cx="85" cy="24"/>
            </a:xfrm>
            <a:custGeom>
              <a:avLst/>
              <a:gdLst>
                <a:gd name="T0" fmla="*/ 0 w 85"/>
                <a:gd name="T1" fmla="*/ 18 h 24"/>
                <a:gd name="T2" fmla="*/ 0 w 85"/>
                <a:gd name="T3" fmla="*/ 16 h 24"/>
                <a:gd name="T4" fmla="*/ 11 w 85"/>
                <a:gd name="T5" fmla="*/ 16 h 24"/>
                <a:gd name="T6" fmla="*/ 29 w 85"/>
                <a:gd name="T7" fmla="*/ 14 h 24"/>
                <a:gd name="T8" fmla="*/ 38 w 85"/>
                <a:gd name="T9" fmla="*/ 12 h 24"/>
                <a:gd name="T10" fmla="*/ 59 w 85"/>
                <a:gd name="T11" fmla="*/ 6 h 24"/>
                <a:gd name="T12" fmla="*/ 67 w 85"/>
                <a:gd name="T13" fmla="*/ 5 h 24"/>
                <a:gd name="T14" fmla="*/ 74 w 85"/>
                <a:gd name="T15" fmla="*/ 3 h 24"/>
                <a:gd name="T16" fmla="*/ 79 w 85"/>
                <a:gd name="T17" fmla="*/ 0 h 24"/>
                <a:gd name="T18" fmla="*/ 84 w 85"/>
                <a:gd name="T19" fmla="*/ 4 h 24"/>
                <a:gd name="T20" fmla="*/ 84 w 85"/>
                <a:gd name="T21" fmla="*/ 14 h 24"/>
                <a:gd name="T22" fmla="*/ 77 w 85"/>
                <a:gd name="T23" fmla="*/ 16 h 24"/>
                <a:gd name="T24" fmla="*/ 62 w 85"/>
                <a:gd name="T25" fmla="*/ 16 h 24"/>
                <a:gd name="T26" fmla="*/ 57 w 85"/>
                <a:gd name="T27" fmla="*/ 17 h 24"/>
                <a:gd name="T28" fmla="*/ 46 w 85"/>
                <a:gd name="T29" fmla="*/ 20 h 24"/>
                <a:gd name="T30" fmla="*/ 37 w 85"/>
                <a:gd name="T31" fmla="*/ 23 h 24"/>
                <a:gd name="T32" fmla="*/ 28 w 85"/>
                <a:gd name="T33" fmla="*/ 23 h 24"/>
                <a:gd name="T34" fmla="*/ 14 w 85"/>
                <a:gd name="T35" fmla="*/ 23 h 24"/>
                <a:gd name="T36" fmla="*/ 0 w 85"/>
                <a:gd name="T37" fmla="*/ 18 h 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5"/>
                <a:gd name="T58" fmla="*/ 0 h 24"/>
                <a:gd name="T59" fmla="*/ 85 w 85"/>
                <a:gd name="T60" fmla="*/ 24 h 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5" h="24">
                  <a:moveTo>
                    <a:pt x="0" y="18"/>
                  </a:moveTo>
                  <a:lnTo>
                    <a:pt x="0" y="16"/>
                  </a:lnTo>
                  <a:lnTo>
                    <a:pt x="11" y="16"/>
                  </a:lnTo>
                  <a:lnTo>
                    <a:pt x="29" y="14"/>
                  </a:lnTo>
                  <a:lnTo>
                    <a:pt x="38" y="12"/>
                  </a:lnTo>
                  <a:lnTo>
                    <a:pt x="59" y="6"/>
                  </a:lnTo>
                  <a:lnTo>
                    <a:pt x="67" y="5"/>
                  </a:lnTo>
                  <a:lnTo>
                    <a:pt x="74" y="3"/>
                  </a:lnTo>
                  <a:lnTo>
                    <a:pt x="79" y="0"/>
                  </a:lnTo>
                  <a:lnTo>
                    <a:pt x="84" y="4"/>
                  </a:lnTo>
                  <a:lnTo>
                    <a:pt x="84" y="14"/>
                  </a:lnTo>
                  <a:lnTo>
                    <a:pt x="77" y="16"/>
                  </a:lnTo>
                  <a:lnTo>
                    <a:pt x="62" y="16"/>
                  </a:lnTo>
                  <a:lnTo>
                    <a:pt x="57" y="17"/>
                  </a:lnTo>
                  <a:lnTo>
                    <a:pt x="46" y="20"/>
                  </a:lnTo>
                  <a:lnTo>
                    <a:pt x="37" y="23"/>
                  </a:lnTo>
                  <a:lnTo>
                    <a:pt x="28" y="23"/>
                  </a:lnTo>
                  <a:lnTo>
                    <a:pt x="14" y="23"/>
                  </a:lnTo>
                  <a:lnTo>
                    <a:pt x="0" y="18"/>
                  </a:lnTo>
                </a:path>
              </a:pathLst>
            </a:custGeom>
            <a:solidFill>
              <a:srgbClr val="808080"/>
            </a:solidFill>
            <a:ln w="9525" cap="rnd">
              <a:noFill/>
              <a:round/>
              <a:headEnd type="none" w="sm" len="sm"/>
              <a:tailEnd type="none" w="sm" len="sm"/>
            </a:ln>
          </p:spPr>
          <p:txBody>
            <a:bodyPr/>
            <a:lstStyle/>
            <a:p>
              <a:endParaRPr lang="es-ES"/>
            </a:p>
          </p:txBody>
        </p:sp>
        <p:sp>
          <p:nvSpPr>
            <p:cNvPr id="87354" name="Freeform 252"/>
            <p:cNvSpPr>
              <a:spLocks/>
            </p:cNvSpPr>
            <p:nvPr/>
          </p:nvSpPr>
          <p:spPr bwMode="auto">
            <a:xfrm>
              <a:off x="1456" y="2969"/>
              <a:ext cx="29" cy="25"/>
            </a:xfrm>
            <a:custGeom>
              <a:avLst/>
              <a:gdLst>
                <a:gd name="T0" fmla="*/ 0 w 29"/>
                <a:gd name="T1" fmla="*/ 1 h 25"/>
                <a:gd name="T2" fmla="*/ 0 w 29"/>
                <a:gd name="T3" fmla="*/ 12 h 25"/>
                <a:gd name="T4" fmla="*/ 0 w 29"/>
                <a:gd name="T5" fmla="*/ 14 h 25"/>
                <a:gd name="T6" fmla="*/ 7 w 29"/>
                <a:gd name="T7" fmla="*/ 24 h 25"/>
                <a:gd name="T8" fmla="*/ 14 w 29"/>
                <a:gd name="T9" fmla="*/ 24 h 25"/>
                <a:gd name="T10" fmla="*/ 24 w 29"/>
                <a:gd name="T11" fmla="*/ 19 h 25"/>
                <a:gd name="T12" fmla="*/ 28 w 29"/>
                <a:gd name="T13" fmla="*/ 14 h 25"/>
                <a:gd name="T14" fmla="*/ 25 w 29"/>
                <a:gd name="T15" fmla="*/ 11 h 25"/>
                <a:gd name="T16" fmla="*/ 25 w 29"/>
                <a:gd name="T17" fmla="*/ 0 h 25"/>
                <a:gd name="T18" fmla="*/ 0 w 29"/>
                <a:gd name="T19" fmla="*/ 1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25"/>
                <a:gd name="T32" fmla="*/ 29 w 29"/>
                <a:gd name="T33" fmla="*/ 25 h 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25">
                  <a:moveTo>
                    <a:pt x="0" y="1"/>
                  </a:moveTo>
                  <a:lnTo>
                    <a:pt x="0" y="12"/>
                  </a:lnTo>
                  <a:lnTo>
                    <a:pt x="0" y="14"/>
                  </a:lnTo>
                  <a:lnTo>
                    <a:pt x="7" y="24"/>
                  </a:lnTo>
                  <a:lnTo>
                    <a:pt x="14" y="24"/>
                  </a:lnTo>
                  <a:lnTo>
                    <a:pt x="24" y="19"/>
                  </a:lnTo>
                  <a:lnTo>
                    <a:pt x="28" y="14"/>
                  </a:lnTo>
                  <a:lnTo>
                    <a:pt x="25" y="11"/>
                  </a:lnTo>
                  <a:lnTo>
                    <a:pt x="25" y="0"/>
                  </a:lnTo>
                  <a:lnTo>
                    <a:pt x="0" y="1"/>
                  </a:lnTo>
                </a:path>
              </a:pathLst>
            </a:custGeom>
            <a:solidFill>
              <a:srgbClr val="A0A0A0"/>
            </a:solidFill>
            <a:ln w="9525" cap="rnd">
              <a:noFill/>
              <a:round/>
              <a:headEnd type="none" w="sm" len="sm"/>
              <a:tailEnd type="none" w="sm" len="sm"/>
            </a:ln>
          </p:spPr>
          <p:txBody>
            <a:bodyPr/>
            <a:lstStyle/>
            <a:p>
              <a:endParaRPr lang="es-ES"/>
            </a:p>
          </p:txBody>
        </p:sp>
        <p:sp>
          <p:nvSpPr>
            <p:cNvPr id="87355" name="Freeform 253"/>
            <p:cNvSpPr>
              <a:spLocks/>
            </p:cNvSpPr>
            <p:nvPr/>
          </p:nvSpPr>
          <p:spPr bwMode="auto">
            <a:xfrm>
              <a:off x="1450" y="2899"/>
              <a:ext cx="44" cy="83"/>
            </a:xfrm>
            <a:custGeom>
              <a:avLst/>
              <a:gdLst>
                <a:gd name="T0" fmla="*/ 40 w 44"/>
                <a:gd name="T1" fmla="*/ 0 h 83"/>
                <a:gd name="T2" fmla="*/ 43 w 44"/>
                <a:gd name="T3" fmla="*/ 29 h 83"/>
                <a:gd name="T4" fmla="*/ 43 w 44"/>
                <a:gd name="T5" fmla="*/ 51 h 83"/>
                <a:gd name="T6" fmla="*/ 43 w 44"/>
                <a:gd name="T7" fmla="*/ 75 h 83"/>
                <a:gd name="T8" fmla="*/ 21 w 44"/>
                <a:gd name="T9" fmla="*/ 82 h 83"/>
                <a:gd name="T10" fmla="*/ 0 w 44"/>
                <a:gd name="T11" fmla="*/ 82 h 83"/>
                <a:gd name="T12" fmla="*/ 0 w 44"/>
                <a:gd name="T13" fmla="*/ 0 h 83"/>
                <a:gd name="T14" fmla="*/ 40 w 44"/>
                <a:gd name="T15" fmla="*/ 0 h 83"/>
                <a:gd name="T16" fmla="*/ 0 60000 65536"/>
                <a:gd name="T17" fmla="*/ 0 60000 65536"/>
                <a:gd name="T18" fmla="*/ 0 60000 65536"/>
                <a:gd name="T19" fmla="*/ 0 60000 65536"/>
                <a:gd name="T20" fmla="*/ 0 60000 65536"/>
                <a:gd name="T21" fmla="*/ 0 60000 65536"/>
                <a:gd name="T22" fmla="*/ 0 60000 65536"/>
                <a:gd name="T23" fmla="*/ 0 60000 65536"/>
                <a:gd name="T24" fmla="*/ 0 w 44"/>
                <a:gd name="T25" fmla="*/ 0 h 83"/>
                <a:gd name="T26" fmla="*/ 44 w 44"/>
                <a:gd name="T27" fmla="*/ 83 h 8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4" h="83">
                  <a:moveTo>
                    <a:pt x="40" y="0"/>
                  </a:moveTo>
                  <a:lnTo>
                    <a:pt x="43" y="29"/>
                  </a:lnTo>
                  <a:lnTo>
                    <a:pt x="43" y="51"/>
                  </a:lnTo>
                  <a:lnTo>
                    <a:pt x="43" y="75"/>
                  </a:lnTo>
                  <a:lnTo>
                    <a:pt x="21" y="82"/>
                  </a:lnTo>
                  <a:lnTo>
                    <a:pt x="0" y="82"/>
                  </a:lnTo>
                  <a:lnTo>
                    <a:pt x="0" y="0"/>
                  </a:lnTo>
                  <a:lnTo>
                    <a:pt x="40"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7356" name="Freeform 254"/>
            <p:cNvSpPr>
              <a:spLocks/>
            </p:cNvSpPr>
            <p:nvPr/>
          </p:nvSpPr>
          <p:spPr bwMode="auto">
            <a:xfrm>
              <a:off x="1457" y="2902"/>
              <a:ext cx="32" cy="72"/>
            </a:xfrm>
            <a:custGeom>
              <a:avLst/>
              <a:gdLst>
                <a:gd name="T0" fmla="*/ 28 w 32"/>
                <a:gd name="T1" fmla="*/ 0 h 72"/>
                <a:gd name="T2" fmla="*/ 31 w 32"/>
                <a:gd name="T3" fmla="*/ 22 h 72"/>
                <a:gd name="T4" fmla="*/ 31 w 32"/>
                <a:gd name="T5" fmla="*/ 38 h 72"/>
                <a:gd name="T6" fmla="*/ 31 w 32"/>
                <a:gd name="T7" fmla="*/ 65 h 72"/>
                <a:gd name="T8" fmla="*/ 16 w 32"/>
                <a:gd name="T9" fmla="*/ 71 h 72"/>
                <a:gd name="T10" fmla="*/ 0 w 32"/>
                <a:gd name="T11" fmla="*/ 71 h 72"/>
                <a:gd name="T12" fmla="*/ 0 w 32"/>
                <a:gd name="T13" fmla="*/ 0 h 72"/>
                <a:gd name="T14" fmla="*/ 28 w 32"/>
                <a:gd name="T15" fmla="*/ 0 h 72"/>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72"/>
                <a:gd name="T26" fmla="*/ 32 w 32"/>
                <a:gd name="T27" fmla="*/ 72 h 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72">
                  <a:moveTo>
                    <a:pt x="28" y="0"/>
                  </a:moveTo>
                  <a:lnTo>
                    <a:pt x="31" y="22"/>
                  </a:lnTo>
                  <a:lnTo>
                    <a:pt x="31" y="38"/>
                  </a:lnTo>
                  <a:lnTo>
                    <a:pt x="31" y="65"/>
                  </a:lnTo>
                  <a:lnTo>
                    <a:pt x="16" y="71"/>
                  </a:lnTo>
                  <a:lnTo>
                    <a:pt x="0" y="71"/>
                  </a:lnTo>
                  <a:lnTo>
                    <a:pt x="0" y="0"/>
                  </a:lnTo>
                  <a:lnTo>
                    <a:pt x="28" y="0"/>
                  </a:lnTo>
                </a:path>
              </a:pathLst>
            </a:custGeom>
            <a:solidFill>
              <a:srgbClr val="808080"/>
            </a:solidFill>
            <a:ln w="9525" cap="rnd">
              <a:noFill/>
              <a:round/>
              <a:headEnd type="none" w="sm" len="sm"/>
              <a:tailEnd type="none" w="sm" len="sm"/>
            </a:ln>
          </p:spPr>
          <p:txBody>
            <a:bodyPr/>
            <a:lstStyle/>
            <a:p>
              <a:endParaRPr lang="es-ES"/>
            </a:p>
          </p:txBody>
        </p:sp>
        <p:sp>
          <p:nvSpPr>
            <p:cNvPr id="87357" name="Freeform 255"/>
            <p:cNvSpPr>
              <a:spLocks/>
            </p:cNvSpPr>
            <p:nvPr/>
          </p:nvSpPr>
          <p:spPr bwMode="auto">
            <a:xfrm>
              <a:off x="1381" y="2982"/>
              <a:ext cx="92" cy="47"/>
            </a:xfrm>
            <a:custGeom>
              <a:avLst/>
              <a:gdLst>
                <a:gd name="T0" fmla="*/ 54 w 92"/>
                <a:gd name="T1" fmla="*/ 0 h 47"/>
                <a:gd name="T2" fmla="*/ 54 w 92"/>
                <a:gd name="T3" fmla="*/ 12 h 47"/>
                <a:gd name="T4" fmla="*/ 30 w 92"/>
                <a:gd name="T5" fmla="*/ 24 h 47"/>
                <a:gd name="T6" fmla="*/ 10 w 92"/>
                <a:gd name="T7" fmla="*/ 28 h 47"/>
                <a:gd name="T8" fmla="*/ 0 w 92"/>
                <a:gd name="T9" fmla="*/ 32 h 47"/>
                <a:gd name="T10" fmla="*/ 0 w 92"/>
                <a:gd name="T11" fmla="*/ 39 h 47"/>
                <a:gd name="T12" fmla="*/ 15 w 92"/>
                <a:gd name="T13" fmla="*/ 43 h 47"/>
                <a:gd name="T14" fmla="*/ 36 w 92"/>
                <a:gd name="T15" fmla="*/ 46 h 47"/>
                <a:gd name="T16" fmla="*/ 54 w 92"/>
                <a:gd name="T17" fmla="*/ 42 h 47"/>
                <a:gd name="T18" fmla="*/ 66 w 92"/>
                <a:gd name="T19" fmla="*/ 38 h 47"/>
                <a:gd name="T20" fmla="*/ 67 w 92"/>
                <a:gd name="T21" fmla="*/ 42 h 47"/>
                <a:gd name="T22" fmla="*/ 81 w 92"/>
                <a:gd name="T23" fmla="*/ 42 h 47"/>
                <a:gd name="T24" fmla="*/ 91 w 92"/>
                <a:gd name="T25" fmla="*/ 40 h 47"/>
                <a:gd name="T26" fmla="*/ 91 w 92"/>
                <a:gd name="T27" fmla="*/ 34 h 47"/>
                <a:gd name="T28" fmla="*/ 91 w 92"/>
                <a:gd name="T29" fmla="*/ 30 h 47"/>
                <a:gd name="T30" fmla="*/ 91 w 92"/>
                <a:gd name="T31" fmla="*/ 20 h 47"/>
                <a:gd name="T32" fmla="*/ 89 w 92"/>
                <a:gd name="T33" fmla="*/ 16 h 47"/>
                <a:gd name="T34" fmla="*/ 83 w 92"/>
                <a:gd name="T35" fmla="*/ 11 h 47"/>
                <a:gd name="T36" fmla="*/ 83 w 92"/>
                <a:gd name="T37" fmla="*/ 0 h 47"/>
                <a:gd name="T38" fmla="*/ 54 w 92"/>
                <a:gd name="T39" fmla="*/ 0 h 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2"/>
                <a:gd name="T61" fmla="*/ 0 h 47"/>
                <a:gd name="T62" fmla="*/ 92 w 92"/>
                <a:gd name="T63" fmla="*/ 47 h 4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2" h="47">
                  <a:moveTo>
                    <a:pt x="54" y="0"/>
                  </a:moveTo>
                  <a:lnTo>
                    <a:pt x="54" y="12"/>
                  </a:lnTo>
                  <a:lnTo>
                    <a:pt x="30" y="24"/>
                  </a:lnTo>
                  <a:lnTo>
                    <a:pt x="10" y="28"/>
                  </a:lnTo>
                  <a:lnTo>
                    <a:pt x="0" y="32"/>
                  </a:lnTo>
                  <a:lnTo>
                    <a:pt x="0" y="39"/>
                  </a:lnTo>
                  <a:lnTo>
                    <a:pt x="15" y="43"/>
                  </a:lnTo>
                  <a:lnTo>
                    <a:pt x="36" y="46"/>
                  </a:lnTo>
                  <a:lnTo>
                    <a:pt x="54" y="42"/>
                  </a:lnTo>
                  <a:lnTo>
                    <a:pt x="66" y="38"/>
                  </a:lnTo>
                  <a:lnTo>
                    <a:pt x="67" y="42"/>
                  </a:lnTo>
                  <a:lnTo>
                    <a:pt x="81" y="42"/>
                  </a:lnTo>
                  <a:lnTo>
                    <a:pt x="91" y="40"/>
                  </a:lnTo>
                  <a:lnTo>
                    <a:pt x="91" y="34"/>
                  </a:lnTo>
                  <a:lnTo>
                    <a:pt x="91" y="30"/>
                  </a:lnTo>
                  <a:lnTo>
                    <a:pt x="91" y="20"/>
                  </a:lnTo>
                  <a:lnTo>
                    <a:pt x="89" y="16"/>
                  </a:lnTo>
                  <a:lnTo>
                    <a:pt x="83" y="11"/>
                  </a:lnTo>
                  <a:lnTo>
                    <a:pt x="83" y="0"/>
                  </a:lnTo>
                  <a:lnTo>
                    <a:pt x="54"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7358" name="Freeform 256"/>
            <p:cNvSpPr>
              <a:spLocks/>
            </p:cNvSpPr>
            <p:nvPr/>
          </p:nvSpPr>
          <p:spPr bwMode="auto">
            <a:xfrm>
              <a:off x="1411" y="2998"/>
              <a:ext cx="30" cy="27"/>
            </a:xfrm>
            <a:custGeom>
              <a:avLst/>
              <a:gdLst>
                <a:gd name="T0" fmla="*/ 20 w 30"/>
                <a:gd name="T1" fmla="*/ 0 h 27"/>
                <a:gd name="T2" fmla="*/ 29 w 30"/>
                <a:gd name="T3" fmla="*/ 13 h 27"/>
                <a:gd name="T4" fmla="*/ 2 w 30"/>
                <a:gd name="T5" fmla="*/ 26 h 27"/>
                <a:gd name="T6" fmla="*/ 0 w 30"/>
                <a:gd name="T7" fmla="*/ 15 h 27"/>
                <a:gd name="T8" fmla="*/ 20 w 30"/>
                <a:gd name="T9" fmla="*/ 0 h 27"/>
                <a:gd name="T10" fmla="*/ 0 60000 65536"/>
                <a:gd name="T11" fmla="*/ 0 60000 65536"/>
                <a:gd name="T12" fmla="*/ 0 60000 65536"/>
                <a:gd name="T13" fmla="*/ 0 60000 65536"/>
                <a:gd name="T14" fmla="*/ 0 60000 65536"/>
                <a:gd name="T15" fmla="*/ 0 w 30"/>
                <a:gd name="T16" fmla="*/ 0 h 27"/>
                <a:gd name="T17" fmla="*/ 30 w 30"/>
                <a:gd name="T18" fmla="*/ 27 h 27"/>
              </a:gdLst>
              <a:ahLst/>
              <a:cxnLst>
                <a:cxn ang="T10">
                  <a:pos x="T0" y="T1"/>
                </a:cxn>
                <a:cxn ang="T11">
                  <a:pos x="T2" y="T3"/>
                </a:cxn>
                <a:cxn ang="T12">
                  <a:pos x="T4" y="T5"/>
                </a:cxn>
                <a:cxn ang="T13">
                  <a:pos x="T6" y="T7"/>
                </a:cxn>
                <a:cxn ang="T14">
                  <a:pos x="T8" y="T9"/>
                </a:cxn>
              </a:cxnLst>
              <a:rect l="T15" t="T16" r="T17" b="T18"/>
              <a:pathLst>
                <a:path w="30" h="27">
                  <a:moveTo>
                    <a:pt x="20" y="0"/>
                  </a:moveTo>
                  <a:lnTo>
                    <a:pt x="29" y="13"/>
                  </a:lnTo>
                  <a:lnTo>
                    <a:pt x="2" y="26"/>
                  </a:lnTo>
                  <a:lnTo>
                    <a:pt x="0" y="15"/>
                  </a:lnTo>
                  <a:lnTo>
                    <a:pt x="20" y="0"/>
                  </a:lnTo>
                </a:path>
              </a:pathLst>
            </a:custGeom>
            <a:solidFill>
              <a:srgbClr val="808080"/>
            </a:solidFill>
            <a:ln w="9525" cap="rnd">
              <a:noFill/>
              <a:round/>
              <a:headEnd type="none" w="sm" len="sm"/>
              <a:tailEnd type="none" w="sm" len="sm"/>
            </a:ln>
          </p:spPr>
          <p:txBody>
            <a:bodyPr/>
            <a:lstStyle/>
            <a:p>
              <a:endParaRPr lang="es-ES"/>
            </a:p>
          </p:txBody>
        </p:sp>
        <p:sp>
          <p:nvSpPr>
            <p:cNvPr id="87359" name="Freeform 257"/>
            <p:cNvSpPr>
              <a:spLocks/>
            </p:cNvSpPr>
            <p:nvPr/>
          </p:nvSpPr>
          <p:spPr bwMode="auto">
            <a:xfrm>
              <a:off x="1384" y="3009"/>
              <a:ext cx="26" cy="28"/>
            </a:xfrm>
            <a:custGeom>
              <a:avLst/>
              <a:gdLst>
                <a:gd name="T0" fmla="*/ 22 w 26"/>
                <a:gd name="T1" fmla="*/ 0 h 28"/>
                <a:gd name="T2" fmla="*/ 25 w 26"/>
                <a:gd name="T3" fmla="*/ 15 h 28"/>
                <a:gd name="T4" fmla="*/ 12 w 26"/>
                <a:gd name="T5" fmla="*/ 27 h 28"/>
                <a:gd name="T6" fmla="*/ 8 w 26"/>
                <a:gd name="T7" fmla="*/ 27 h 28"/>
                <a:gd name="T8" fmla="*/ 0 w 26"/>
                <a:gd name="T9" fmla="*/ 27 h 28"/>
                <a:gd name="T10" fmla="*/ 8 w 26"/>
                <a:gd name="T11" fmla="*/ 15 h 28"/>
                <a:gd name="T12" fmla="*/ 22 w 26"/>
                <a:gd name="T13" fmla="*/ 0 h 28"/>
                <a:gd name="T14" fmla="*/ 0 60000 65536"/>
                <a:gd name="T15" fmla="*/ 0 60000 65536"/>
                <a:gd name="T16" fmla="*/ 0 60000 65536"/>
                <a:gd name="T17" fmla="*/ 0 60000 65536"/>
                <a:gd name="T18" fmla="*/ 0 60000 65536"/>
                <a:gd name="T19" fmla="*/ 0 60000 65536"/>
                <a:gd name="T20" fmla="*/ 0 60000 65536"/>
                <a:gd name="T21" fmla="*/ 0 w 26"/>
                <a:gd name="T22" fmla="*/ 0 h 28"/>
                <a:gd name="T23" fmla="*/ 26 w 26"/>
                <a:gd name="T24" fmla="*/ 28 h 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 h="28">
                  <a:moveTo>
                    <a:pt x="22" y="0"/>
                  </a:moveTo>
                  <a:lnTo>
                    <a:pt x="25" y="15"/>
                  </a:lnTo>
                  <a:lnTo>
                    <a:pt x="12" y="27"/>
                  </a:lnTo>
                  <a:lnTo>
                    <a:pt x="8" y="27"/>
                  </a:lnTo>
                  <a:lnTo>
                    <a:pt x="0" y="27"/>
                  </a:lnTo>
                  <a:lnTo>
                    <a:pt x="8" y="15"/>
                  </a:lnTo>
                  <a:lnTo>
                    <a:pt x="22" y="0"/>
                  </a:lnTo>
                </a:path>
              </a:pathLst>
            </a:custGeom>
            <a:solidFill>
              <a:srgbClr val="808080"/>
            </a:solidFill>
            <a:ln w="9525" cap="rnd">
              <a:noFill/>
              <a:round/>
              <a:headEnd type="none" w="sm" len="sm"/>
              <a:tailEnd type="none" w="sm" len="sm"/>
            </a:ln>
          </p:spPr>
          <p:txBody>
            <a:bodyPr/>
            <a:lstStyle/>
            <a:p>
              <a:endParaRPr lang="es-ES"/>
            </a:p>
          </p:txBody>
        </p:sp>
        <p:sp>
          <p:nvSpPr>
            <p:cNvPr id="87360" name="Freeform 258"/>
            <p:cNvSpPr>
              <a:spLocks/>
            </p:cNvSpPr>
            <p:nvPr/>
          </p:nvSpPr>
          <p:spPr bwMode="auto">
            <a:xfrm>
              <a:off x="1384" y="2998"/>
              <a:ext cx="88" cy="27"/>
            </a:xfrm>
            <a:custGeom>
              <a:avLst/>
              <a:gdLst>
                <a:gd name="T0" fmla="*/ 0 w 88"/>
                <a:gd name="T1" fmla="*/ 20 h 27"/>
                <a:gd name="T2" fmla="*/ 0 w 88"/>
                <a:gd name="T3" fmla="*/ 16 h 27"/>
                <a:gd name="T4" fmla="*/ 11 w 88"/>
                <a:gd name="T5" fmla="*/ 18 h 27"/>
                <a:gd name="T6" fmla="*/ 30 w 88"/>
                <a:gd name="T7" fmla="*/ 15 h 27"/>
                <a:gd name="T8" fmla="*/ 40 w 88"/>
                <a:gd name="T9" fmla="*/ 13 h 27"/>
                <a:gd name="T10" fmla="*/ 60 w 88"/>
                <a:gd name="T11" fmla="*/ 7 h 27"/>
                <a:gd name="T12" fmla="*/ 69 w 88"/>
                <a:gd name="T13" fmla="*/ 7 h 27"/>
                <a:gd name="T14" fmla="*/ 77 w 88"/>
                <a:gd name="T15" fmla="*/ 2 h 27"/>
                <a:gd name="T16" fmla="*/ 82 w 88"/>
                <a:gd name="T17" fmla="*/ 0 h 27"/>
                <a:gd name="T18" fmla="*/ 87 w 88"/>
                <a:gd name="T19" fmla="*/ 5 h 27"/>
                <a:gd name="T20" fmla="*/ 87 w 88"/>
                <a:gd name="T21" fmla="*/ 15 h 27"/>
                <a:gd name="T22" fmla="*/ 80 w 88"/>
                <a:gd name="T23" fmla="*/ 16 h 27"/>
                <a:gd name="T24" fmla="*/ 64 w 88"/>
                <a:gd name="T25" fmla="*/ 18 h 27"/>
                <a:gd name="T26" fmla="*/ 58 w 88"/>
                <a:gd name="T27" fmla="*/ 19 h 27"/>
                <a:gd name="T28" fmla="*/ 48 w 88"/>
                <a:gd name="T29" fmla="*/ 24 h 27"/>
                <a:gd name="T30" fmla="*/ 35 w 88"/>
                <a:gd name="T31" fmla="*/ 26 h 27"/>
                <a:gd name="T32" fmla="*/ 28 w 88"/>
                <a:gd name="T33" fmla="*/ 26 h 27"/>
                <a:gd name="T34" fmla="*/ 14 w 88"/>
                <a:gd name="T35" fmla="*/ 26 h 27"/>
                <a:gd name="T36" fmla="*/ 0 w 88"/>
                <a:gd name="T37" fmla="*/ 20 h 2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7"/>
                <a:gd name="T59" fmla="*/ 88 w 88"/>
                <a:gd name="T60" fmla="*/ 27 h 2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7">
                  <a:moveTo>
                    <a:pt x="0" y="20"/>
                  </a:moveTo>
                  <a:lnTo>
                    <a:pt x="0" y="16"/>
                  </a:lnTo>
                  <a:lnTo>
                    <a:pt x="11" y="18"/>
                  </a:lnTo>
                  <a:lnTo>
                    <a:pt x="30" y="15"/>
                  </a:lnTo>
                  <a:lnTo>
                    <a:pt x="40" y="13"/>
                  </a:lnTo>
                  <a:lnTo>
                    <a:pt x="60" y="7"/>
                  </a:lnTo>
                  <a:lnTo>
                    <a:pt x="69" y="7"/>
                  </a:lnTo>
                  <a:lnTo>
                    <a:pt x="77" y="2"/>
                  </a:lnTo>
                  <a:lnTo>
                    <a:pt x="82" y="0"/>
                  </a:lnTo>
                  <a:lnTo>
                    <a:pt x="87" y="5"/>
                  </a:lnTo>
                  <a:lnTo>
                    <a:pt x="87" y="15"/>
                  </a:lnTo>
                  <a:lnTo>
                    <a:pt x="80" y="16"/>
                  </a:lnTo>
                  <a:lnTo>
                    <a:pt x="64" y="18"/>
                  </a:lnTo>
                  <a:lnTo>
                    <a:pt x="58" y="19"/>
                  </a:lnTo>
                  <a:lnTo>
                    <a:pt x="48" y="24"/>
                  </a:lnTo>
                  <a:lnTo>
                    <a:pt x="35" y="26"/>
                  </a:lnTo>
                  <a:lnTo>
                    <a:pt x="28" y="26"/>
                  </a:lnTo>
                  <a:lnTo>
                    <a:pt x="14" y="26"/>
                  </a:lnTo>
                  <a:lnTo>
                    <a:pt x="0" y="20"/>
                  </a:lnTo>
                </a:path>
              </a:pathLst>
            </a:custGeom>
            <a:solidFill>
              <a:srgbClr val="808080"/>
            </a:solidFill>
            <a:ln w="9525" cap="rnd">
              <a:noFill/>
              <a:round/>
              <a:headEnd type="none" w="sm" len="sm"/>
              <a:tailEnd type="none" w="sm" len="sm"/>
            </a:ln>
          </p:spPr>
          <p:txBody>
            <a:bodyPr/>
            <a:lstStyle/>
            <a:p>
              <a:endParaRPr lang="es-ES"/>
            </a:p>
          </p:txBody>
        </p:sp>
        <p:sp>
          <p:nvSpPr>
            <p:cNvPr id="87361" name="Freeform 259"/>
            <p:cNvSpPr>
              <a:spLocks/>
            </p:cNvSpPr>
            <p:nvPr/>
          </p:nvSpPr>
          <p:spPr bwMode="auto">
            <a:xfrm>
              <a:off x="1436" y="2984"/>
              <a:ext cx="27" cy="26"/>
            </a:xfrm>
            <a:custGeom>
              <a:avLst/>
              <a:gdLst>
                <a:gd name="T0" fmla="*/ 0 w 27"/>
                <a:gd name="T1" fmla="*/ 1 h 26"/>
                <a:gd name="T2" fmla="*/ 1 w 27"/>
                <a:gd name="T3" fmla="*/ 12 h 26"/>
                <a:gd name="T4" fmla="*/ 0 w 27"/>
                <a:gd name="T5" fmla="*/ 14 h 26"/>
                <a:gd name="T6" fmla="*/ 7 w 27"/>
                <a:gd name="T7" fmla="*/ 25 h 26"/>
                <a:gd name="T8" fmla="*/ 13 w 27"/>
                <a:gd name="T9" fmla="*/ 25 h 26"/>
                <a:gd name="T10" fmla="*/ 23 w 27"/>
                <a:gd name="T11" fmla="*/ 20 h 26"/>
                <a:gd name="T12" fmla="*/ 26 w 27"/>
                <a:gd name="T13" fmla="*/ 14 h 26"/>
                <a:gd name="T14" fmla="*/ 24 w 27"/>
                <a:gd name="T15" fmla="*/ 12 h 26"/>
                <a:gd name="T16" fmla="*/ 24 w 27"/>
                <a:gd name="T17" fmla="*/ 0 h 26"/>
                <a:gd name="T18" fmla="*/ 0 w 27"/>
                <a:gd name="T19" fmla="*/ 1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
                <a:gd name="T31" fmla="*/ 0 h 26"/>
                <a:gd name="T32" fmla="*/ 27 w 27"/>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 h="26">
                  <a:moveTo>
                    <a:pt x="0" y="1"/>
                  </a:moveTo>
                  <a:lnTo>
                    <a:pt x="1" y="12"/>
                  </a:lnTo>
                  <a:lnTo>
                    <a:pt x="0" y="14"/>
                  </a:lnTo>
                  <a:lnTo>
                    <a:pt x="7" y="25"/>
                  </a:lnTo>
                  <a:lnTo>
                    <a:pt x="13" y="25"/>
                  </a:lnTo>
                  <a:lnTo>
                    <a:pt x="23" y="20"/>
                  </a:lnTo>
                  <a:lnTo>
                    <a:pt x="26" y="14"/>
                  </a:lnTo>
                  <a:lnTo>
                    <a:pt x="24" y="12"/>
                  </a:lnTo>
                  <a:lnTo>
                    <a:pt x="24" y="0"/>
                  </a:lnTo>
                  <a:lnTo>
                    <a:pt x="0" y="1"/>
                  </a:lnTo>
                </a:path>
              </a:pathLst>
            </a:custGeom>
            <a:solidFill>
              <a:srgbClr val="A0A0A0"/>
            </a:solidFill>
            <a:ln w="9525" cap="rnd">
              <a:noFill/>
              <a:round/>
              <a:headEnd type="none" w="sm" len="sm"/>
              <a:tailEnd type="none" w="sm" len="sm"/>
            </a:ln>
          </p:spPr>
          <p:txBody>
            <a:bodyPr/>
            <a:lstStyle/>
            <a:p>
              <a:endParaRPr lang="es-ES"/>
            </a:p>
          </p:txBody>
        </p:sp>
        <p:sp>
          <p:nvSpPr>
            <p:cNvPr id="87362" name="Oval 260"/>
            <p:cNvSpPr>
              <a:spLocks noChangeArrowheads="1"/>
            </p:cNvSpPr>
            <p:nvPr/>
          </p:nvSpPr>
          <p:spPr bwMode="auto">
            <a:xfrm>
              <a:off x="1524" y="2976"/>
              <a:ext cx="109" cy="44"/>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87363" name="Rectangle 261"/>
            <p:cNvSpPr>
              <a:spLocks noChangeArrowheads="1"/>
            </p:cNvSpPr>
            <p:nvPr/>
          </p:nvSpPr>
          <p:spPr bwMode="auto">
            <a:xfrm>
              <a:off x="1569" y="2908"/>
              <a:ext cx="20" cy="69"/>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87364" name="Freeform 262"/>
            <p:cNvSpPr>
              <a:spLocks/>
            </p:cNvSpPr>
            <p:nvPr/>
          </p:nvSpPr>
          <p:spPr bwMode="auto">
            <a:xfrm>
              <a:off x="1477" y="2864"/>
              <a:ext cx="181" cy="63"/>
            </a:xfrm>
            <a:custGeom>
              <a:avLst/>
              <a:gdLst>
                <a:gd name="T0" fmla="*/ 0 w 181"/>
                <a:gd name="T1" fmla="*/ 31 h 63"/>
                <a:gd name="T2" fmla="*/ 0 w 181"/>
                <a:gd name="T3" fmla="*/ 50 h 63"/>
                <a:gd name="T4" fmla="*/ 61 w 181"/>
                <a:gd name="T5" fmla="*/ 62 h 63"/>
                <a:gd name="T6" fmla="*/ 125 w 181"/>
                <a:gd name="T7" fmla="*/ 62 h 63"/>
                <a:gd name="T8" fmla="*/ 177 w 181"/>
                <a:gd name="T9" fmla="*/ 45 h 63"/>
                <a:gd name="T10" fmla="*/ 180 w 181"/>
                <a:gd name="T11" fmla="*/ 0 h 63"/>
                <a:gd name="T12" fmla="*/ 78 w 181"/>
                <a:gd name="T13" fmla="*/ 0 h 63"/>
                <a:gd name="T14" fmla="*/ 0 w 181"/>
                <a:gd name="T15" fmla="*/ 31 h 63"/>
                <a:gd name="T16" fmla="*/ 0 60000 65536"/>
                <a:gd name="T17" fmla="*/ 0 60000 65536"/>
                <a:gd name="T18" fmla="*/ 0 60000 65536"/>
                <a:gd name="T19" fmla="*/ 0 60000 65536"/>
                <a:gd name="T20" fmla="*/ 0 60000 65536"/>
                <a:gd name="T21" fmla="*/ 0 60000 65536"/>
                <a:gd name="T22" fmla="*/ 0 60000 65536"/>
                <a:gd name="T23" fmla="*/ 0 60000 65536"/>
                <a:gd name="T24" fmla="*/ 0 w 181"/>
                <a:gd name="T25" fmla="*/ 0 h 63"/>
                <a:gd name="T26" fmla="*/ 181 w 181"/>
                <a:gd name="T27" fmla="*/ 63 h 6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1" h="63">
                  <a:moveTo>
                    <a:pt x="0" y="31"/>
                  </a:moveTo>
                  <a:lnTo>
                    <a:pt x="0" y="50"/>
                  </a:lnTo>
                  <a:lnTo>
                    <a:pt x="61" y="62"/>
                  </a:lnTo>
                  <a:lnTo>
                    <a:pt x="125" y="62"/>
                  </a:lnTo>
                  <a:lnTo>
                    <a:pt x="177" y="45"/>
                  </a:lnTo>
                  <a:lnTo>
                    <a:pt x="180" y="0"/>
                  </a:lnTo>
                  <a:lnTo>
                    <a:pt x="78" y="0"/>
                  </a:lnTo>
                  <a:lnTo>
                    <a:pt x="0" y="31"/>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87365" name="Freeform 263"/>
            <p:cNvSpPr>
              <a:spLocks/>
            </p:cNvSpPr>
            <p:nvPr/>
          </p:nvSpPr>
          <p:spPr bwMode="auto">
            <a:xfrm>
              <a:off x="1481" y="2886"/>
              <a:ext cx="172" cy="33"/>
            </a:xfrm>
            <a:custGeom>
              <a:avLst/>
              <a:gdLst>
                <a:gd name="T0" fmla="*/ 0 w 172"/>
                <a:gd name="T1" fmla="*/ 10 h 33"/>
                <a:gd name="T2" fmla="*/ 0 w 172"/>
                <a:gd name="T3" fmla="*/ 22 h 33"/>
                <a:gd name="T4" fmla="*/ 53 w 172"/>
                <a:gd name="T5" fmla="*/ 32 h 33"/>
                <a:gd name="T6" fmla="*/ 122 w 172"/>
                <a:gd name="T7" fmla="*/ 32 h 33"/>
                <a:gd name="T8" fmla="*/ 171 w 172"/>
                <a:gd name="T9" fmla="*/ 16 h 33"/>
                <a:gd name="T10" fmla="*/ 171 w 172"/>
                <a:gd name="T11" fmla="*/ 0 h 33"/>
                <a:gd name="T12" fmla="*/ 126 w 172"/>
                <a:gd name="T13" fmla="*/ 16 h 33"/>
                <a:gd name="T14" fmla="*/ 55 w 172"/>
                <a:gd name="T15" fmla="*/ 17 h 33"/>
                <a:gd name="T16" fmla="*/ 0 w 172"/>
                <a:gd name="T17" fmla="*/ 1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2"/>
                <a:gd name="T28" fmla="*/ 0 h 33"/>
                <a:gd name="T29" fmla="*/ 172 w 172"/>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2" h="33">
                  <a:moveTo>
                    <a:pt x="0" y="10"/>
                  </a:moveTo>
                  <a:lnTo>
                    <a:pt x="0" y="22"/>
                  </a:lnTo>
                  <a:lnTo>
                    <a:pt x="53" y="32"/>
                  </a:lnTo>
                  <a:lnTo>
                    <a:pt x="122" y="32"/>
                  </a:lnTo>
                  <a:lnTo>
                    <a:pt x="171" y="16"/>
                  </a:lnTo>
                  <a:lnTo>
                    <a:pt x="171" y="0"/>
                  </a:lnTo>
                  <a:lnTo>
                    <a:pt x="126" y="16"/>
                  </a:lnTo>
                  <a:lnTo>
                    <a:pt x="55" y="17"/>
                  </a:lnTo>
                  <a:lnTo>
                    <a:pt x="0" y="10"/>
                  </a:lnTo>
                </a:path>
              </a:pathLst>
            </a:custGeom>
            <a:solidFill>
              <a:srgbClr val="606060"/>
            </a:solidFill>
            <a:ln w="9525" cap="rnd">
              <a:noFill/>
              <a:round/>
              <a:headEnd type="none" w="sm" len="sm"/>
              <a:tailEnd type="none" w="sm" len="sm"/>
            </a:ln>
          </p:spPr>
          <p:txBody>
            <a:bodyPr/>
            <a:lstStyle/>
            <a:p>
              <a:endParaRPr lang="es-ES"/>
            </a:p>
          </p:txBody>
        </p:sp>
        <p:sp>
          <p:nvSpPr>
            <p:cNvPr id="87366" name="Freeform 264"/>
            <p:cNvSpPr>
              <a:spLocks/>
            </p:cNvSpPr>
            <p:nvPr/>
          </p:nvSpPr>
          <p:spPr bwMode="auto">
            <a:xfrm>
              <a:off x="1488" y="2722"/>
              <a:ext cx="26" cy="1"/>
            </a:xfrm>
            <a:custGeom>
              <a:avLst/>
              <a:gdLst>
                <a:gd name="T0" fmla="*/ 0 w 26"/>
                <a:gd name="T1" fmla="*/ 0 h 1"/>
                <a:gd name="T2" fmla="*/ 6 w 26"/>
                <a:gd name="T3" fmla="*/ 0 h 1"/>
                <a:gd name="T4" fmla="*/ 9 w 26"/>
                <a:gd name="T5" fmla="*/ 0 h 1"/>
                <a:gd name="T6" fmla="*/ 14 w 26"/>
                <a:gd name="T7" fmla="*/ 0 h 1"/>
                <a:gd name="T8" fmla="*/ 20 w 26"/>
                <a:gd name="T9" fmla="*/ 0 h 1"/>
                <a:gd name="T10" fmla="*/ 25 w 26"/>
                <a:gd name="T11" fmla="*/ 0 h 1"/>
                <a:gd name="T12" fmla="*/ 21 w 26"/>
                <a:gd name="T13" fmla="*/ 0 h 1"/>
                <a:gd name="T14" fmla="*/ 19 w 26"/>
                <a:gd name="T15" fmla="*/ 0 h 1"/>
                <a:gd name="T16" fmla="*/ 13 w 26"/>
                <a:gd name="T17" fmla="*/ 0 h 1"/>
                <a:gd name="T18" fmla="*/ 9 w 26"/>
                <a:gd name="T19" fmla="*/ 0 h 1"/>
                <a:gd name="T20" fmla="*/ 6 w 26"/>
                <a:gd name="T21" fmla="*/ 0 h 1"/>
                <a:gd name="T22" fmla="*/ 0 w 2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
                <a:gd name="T37" fmla="*/ 0 h 1"/>
                <a:gd name="T38" fmla="*/ 26 w 26"/>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 h="1">
                  <a:moveTo>
                    <a:pt x="0" y="0"/>
                  </a:moveTo>
                  <a:lnTo>
                    <a:pt x="6" y="0"/>
                  </a:lnTo>
                  <a:lnTo>
                    <a:pt x="9" y="0"/>
                  </a:lnTo>
                  <a:lnTo>
                    <a:pt x="14" y="0"/>
                  </a:lnTo>
                  <a:lnTo>
                    <a:pt x="20" y="0"/>
                  </a:lnTo>
                  <a:lnTo>
                    <a:pt x="25" y="0"/>
                  </a:lnTo>
                  <a:lnTo>
                    <a:pt x="21" y="0"/>
                  </a:lnTo>
                  <a:lnTo>
                    <a:pt x="19" y="0"/>
                  </a:lnTo>
                  <a:lnTo>
                    <a:pt x="13" y="0"/>
                  </a:lnTo>
                  <a:lnTo>
                    <a:pt x="9" y="0"/>
                  </a:lnTo>
                  <a:lnTo>
                    <a:pt x="6"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7367" name="Freeform 265"/>
            <p:cNvSpPr>
              <a:spLocks/>
            </p:cNvSpPr>
            <p:nvPr/>
          </p:nvSpPr>
          <p:spPr bwMode="auto">
            <a:xfrm>
              <a:off x="1472" y="2707"/>
              <a:ext cx="26" cy="1"/>
            </a:xfrm>
            <a:custGeom>
              <a:avLst/>
              <a:gdLst>
                <a:gd name="T0" fmla="*/ 0 w 26"/>
                <a:gd name="T1" fmla="*/ 0 h 1"/>
                <a:gd name="T2" fmla="*/ 6 w 26"/>
                <a:gd name="T3" fmla="*/ 0 h 1"/>
                <a:gd name="T4" fmla="*/ 8 w 26"/>
                <a:gd name="T5" fmla="*/ 0 h 1"/>
                <a:gd name="T6" fmla="*/ 10 w 26"/>
                <a:gd name="T7" fmla="*/ 0 h 1"/>
                <a:gd name="T8" fmla="*/ 13 w 26"/>
                <a:gd name="T9" fmla="*/ 0 h 1"/>
                <a:gd name="T10" fmla="*/ 14 w 26"/>
                <a:gd name="T11" fmla="*/ 0 h 1"/>
                <a:gd name="T12" fmla="*/ 19 w 26"/>
                <a:gd name="T13" fmla="*/ 0 h 1"/>
                <a:gd name="T14" fmla="*/ 21 w 26"/>
                <a:gd name="T15" fmla="*/ 0 h 1"/>
                <a:gd name="T16" fmla="*/ 25 w 26"/>
                <a:gd name="T17" fmla="*/ 0 h 1"/>
                <a:gd name="T18" fmla="*/ 21 w 26"/>
                <a:gd name="T19" fmla="*/ 0 h 1"/>
                <a:gd name="T20" fmla="*/ 19 w 26"/>
                <a:gd name="T21" fmla="*/ 0 h 1"/>
                <a:gd name="T22" fmla="*/ 14 w 26"/>
                <a:gd name="T23" fmla="*/ 0 h 1"/>
                <a:gd name="T24" fmla="*/ 12 w 26"/>
                <a:gd name="T25" fmla="*/ 0 h 1"/>
                <a:gd name="T26" fmla="*/ 8 w 26"/>
                <a:gd name="T27" fmla="*/ 0 h 1"/>
                <a:gd name="T28" fmla="*/ 6 w 26"/>
                <a:gd name="T29" fmla="*/ 0 h 1"/>
                <a:gd name="T30" fmla="*/ 0 w 26"/>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6"/>
                <a:gd name="T49" fmla="*/ 0 h 1"/>
                <a:gd name="T50" fmla="*/ 26 w 26"/>
                <a:gd name="T51" fmla="*/ 1 h 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6" h="1">
                  <a:moveTo>
                    <a:pt x="0" y="0"/>
                  </a:moveTo>
                  <a:lnTo>
                    <a:pt x="6" y="0"/>
                  </a:lnTo>
                  <a:lnTo>
                    <a:pt x="8" y="0"/>
                  </a:lnTo>
                  <a:lnTo>
                    <a:pt x="10" y="0"/>
                  </a:lnTo>
                  <a:lnTo>
                    <a:pt x="13" y="0"/>
                  </a:lnTo>
                  <a:lnTo>
                    <a:pt x="14" y="0"/>
                  </a:lnTo>
                  <a:lnTo>
                    <a:pt x="19" y="0"/>
                  </a:lnTo>
                  <a:lnTo>
                    <a:pt x="21" y="0"/>
                  </a:lnTo>
                  <a:lnTo>
                    <a:pt x="25" y="0"/>
                  </a:lnTo>
                  <a:lnTo>
                    <a:pt x="21" y="0"/>
                  </a:lnTo>
                  <a:lnTo>
                    <a:pt x="19" y="0"/>
                  </a:lnTo>
                  <a:lnTo>
                    <a:pt x="14" y="0"/>
                  </a:lnTo>
                  <a:lnTo>
                    <a:pt x="12" y="0"/>
                  </a:lnTo>
                  <a:lnTo>
                    <a:pt x="8" y="0"/>
                  </a:lnTo>
                  <a:lnTo>
                    <a:pt x="6"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7368" name="Freeform 266"/>
            <p:cNvSpPr>
              <a:spLocks/>
            </p:cNvSpPr>
            <p:nvPr/>
          </p:nvSpPr>
          <p:spPr bwMode="auto">
            <a:xfrm>
              <a:off x="1503" y="2731"/>
              <a:ext cx="28" cy="27"/>
            </a:xfrm>
            <a:custGeom>
              <a:avLst/>
              <a:gdLst>
                <a:gd name="T0" fmla="*/ 27 w 28"/>
                <a:gd name="T1" fmla="*/ 0 h 27"/>
                <a:gd name="T2" fmla="*/ 13 w 28"/>
                <a:gd name="T3" fmla="*/ 11 h 27"/>
                <a:gd name="T4" fmla="*/ 0 w 28"/>
                <a:gd name="T5" fmla="*/ 26 h 27"/>
                <a:gd name="T6" fmla="*/ 27 w 28"/>
                <a:gd name="T7" fmla="*/ 0 h 27"/>
                <a:gd name="T8" fmla="*/ 0 60000 65536"/>
                <a:gd name="T9" fmla="*/ 0 60000 65536"/>
                <a:gd name="T10" fmla="*/ 0 60000 65536"/>
                <a:gd name="T11" fmla="*/ 0 60000 65536"/>
                <a:gd name="T12" fmla="*/ 0 w 28"/>
                <a:gd name="T13" fmla="*/ 0 h 27"/>
                <a:gd name="T14" fmla="*/ 28 w 28"/>
                <a:gd name="T15" fmla="*/ 27 h 27"/>
              </a:gdLst>
              <a:ahLst/>
              <a:cxnLst>
                <a:cxn ang="T8">
                  <a:pos x="T0" y="T1"/>
                </a:cxn>
                <a:cxn ang="T9">
                  <a:pos x="T2" y="T3"/>
                </a:cxn>
                <a:cxn ang="T10">
                  <a:pos x="T4" y="T5"/>
                </a:cxn>
                <a:cxn ang="T11">
                  <a:pos x="T6" y="T7"/>
                </a:cxn>
              </a:cxnLst>
              <a:rect l="T12" t="T13" r="T14" b="T15"/>
              <a:pathLst>
                <a:path w="28" h="27">
                  <a:moveTo>
                    <a:pt x="27" y="0"/>
                  </a:moveTo>
                  <a:lnTo>
                    <a:pt x="13" y="11"/>
                  </a:lnTo>
                  <a:lnTo>
                    <a:pt x="0" y="26"/>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87369" name="Freeform 267"/>
            <p:cNvSpPr>
              <a:spLocks/>
            </p:cNvSpPr>
            <p:nvPr/>
          </p:nvSpPr>
          <p:spPr bwMode="auto">
            <a:xfrm>
              <a:off x="1464" y="2722"/>
              <a:ext cx="27" cy="26"/>
            </a:xfrm>
            <a:custGeom>
              <a:avLst/>
              <a:gdLst>
                <a:gd name="T0" fmla="*/ 0 w 27"/>
                <a:gd name="T1" fmla="*/ 0 h 26"/>
                <a:gd name="T2" fmla="*/ 0 w 27"/>
                <a:gd name="T3" fmla="*/ 25 h 26"/>
                <a:gd name="T4" fmla="*/ 26 w 27"/>
                <a:gd name="T5" fmla="*/ 25 h 26"/>
                <a:gd name="T6" fmla="*/ 26 w 27"/>
                <a:gd name="T7" fmla="*/ 0 h 26"/>
                <a:gd name="T8" fmla="*/ 26 w 27"/>
                <a:gd name="T9" fmla="*/ 25 h 26"/>
                <a:gd name="T10" fmla="*/ 0 w 27"/>
                <a:gd name="T11" fmla="*/ 25 h 26"/>
                <a:gd name="T12" fmla="*/ 0 w 27"/>
                <a:gd name="T13" fmla="*/ 0 h 26"/>
                <a:gd name="T14" fmla="*/ 0 60000 65536"/>
                <a:gd name="T15" fmla="*/ 0 60000 65536"/>
                <a:gd name="T16" fmla="*/ 0 60000 65536"/>
                <a:gd name="T17" fmla="*/ 0 60000 65536"/>
                <a:gd name="T18" fmla="*/ 0 60000 65536"/>
                <a:gd name="T19" fmla="*/ 0 60000 65536"/>
                <a:gd name="T20" fmla="*/ 0 60000 65536"/>
                <a:gd name="T21" fmla="*/ 0 w 27"/>
                <a:gd name="T22" fmla="*/ 0 h 26"/>
                <a:gd name="T23" fmla="*/ 27 w 27"/>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6">
                  <a:moveTo>
                    <a:pt x="0" y="0"/>
                  </a:moveTo>
                  <a:lnTo>
                    <a:pt x="0" y="25"/>
                  </a:lnTo>
                  <a:lnTo>
                    <a:pt x="26" y="25"/>
                  </a:lnTo>
                  <a:lnTo>
                    <a:pt x="26" y="0"/>
                  </a:lnTo>
                  <a:lnTo>
                    <a:pt x="26" y="25"/>
                  </a:lnTo>
                  <a:lnTo>
                    <a:pt x="0"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7370" name="Freeform 268"/>
            <p:cNvSpPr>
              <a:spLocks/>
            </p:cNvSpPr>
            <p:nvPr/>
          </p:nvSpPr>
          <p:spPr bwMode="auto">
            <a:xfrm>
              <a:off x="1420" y="2747"/>
              <a:ext cx="74" cy="27"/>
            </a:xfrm>
            <a:custGeom>
              <a:avLst/>
              <a:gdLst>
                <a:gd name="T0" fmla="*/ 73 w 74"/>
                <a:gd name="T1" fmla="*/ 9 h 27"/>
                <a:gd name="T2" fmla="*/ 65 w 74"/>
                <a:gd name="T3" fmla="*/ 9 h 27"/>
                <a:gd name="T4" fmla="*/ 61 w 74"/>
                <a:gd name="T5" fmla="*/ 6 h 27"/>
                <a:gd name="T6" fmla="*/ 51 w 74"/>
                <a:gd name="T7" fmla="*/ 2 h 27"/>
                <a:gd name="T8" fmla="*/ 46 w 74"/>
                <a:gd name="T9" fmla="*/ 0 h 27"/>
                <a:gd name="T10" fmla="*/ 43 w 74"/>
                <a:gd name="T11" fmla="*/ 0 h 27"/>
                <a:gd name="T12" fmla="*/ 39 w 74"/>
                <a:gd name="T13" fmla="*/ 0 h 27"/>
                <a:gd name="T14" fmla="*/ 30 w 74"/>
                <a:gd name="T15" fmla="*/ 0 h 27"/>
                <a:gd name="T16" fmla="*/ 25 w 74"/>
                <a:gd name="T17" fmla="*/ 0 h 27"/>
                <a:gd name="T18" fmla="*/ 21 w 74"/>
                <a:gd name="T19" fmla="*/ 1 h 27"/>
                <a:gd name="T20" fmla="*/ 19 w 74"/>
                <a:gd name="T21" fmla="*/ 2 h 27"/>
                <a:gd name="T22" fmla="*/ 13 w 74"/>
                <a:gd name="T23" fmla="*/ 5 h 27"/>
                <a:gd name="T24" fmla="*/ 8 w 74"/>
                <a:gd name="T25" fmla="*/ 6 h 27"/>
                <a:gd name="T26" fmla="*/ 7 w 74"/>
                <a:gd name="T27" fmla="*/ 6 h 27"/>
                <a:gd name="T28" fmla="*/ 6 w 74"/>
                <a:gd name="T29" fmla="*/ 8 h 27"/>
                <a:gd name="T30" fmla="*/ 0 w 74"/>
                <a:gd name="T31" fmla="*/ 9 h 27"/>
                <a:gd name="T32" fmla="*/ 0 w 74"/>
                <a:gd name="T33" fmla="*/ 10 h 27"/>
                <a:gd name="T34" fmla="*/ 0 w 74"/>
                <a:gd name="T35" fmla="*/ 13 h 27"/>
                <a:gd name="T36" fmla="*/ 1 w 74"/>
                <a:gd name="T37" fmla="*/ 13 h 27"/>
                <a:gd name="T38" fmla="*/ 1 w 74"/>
                <a:gd name="T39" fmla="*/ 14 h 27"/>
                <a:gd name="T40" fmla="*/ 3 w 74"/>
                <a:gd name="T41" fmla="*/ 17 h 27"/>
                <a:gd name="T42" fmla="*/ 8 w 74"/>
                <a:gd name="T43" fmla="*/ 17 h 27"/>
                <a:gd name="T44" fmla="*/ 10 w 74"/>
                <a:gd name="T45" fmla="*/ 18 h 27"/>
                <a:gd name="T46" fmla="*/ 13 w 74"/>
                <a:gd name="T47" fmla="*/ 18 h 27"/>
                <a:gd name="T48" fmla="*/ 24 w 74"/>
                <a:gd name="T49" fmla="*/ 17 h 27"/>
                <a:gd name="T50" fmla="*/ 31 w 74"/>
                <a:gd name="T51" fmla="*/ 18 h 27"/>
                <a:gd name="T52" fmla="*/ 36 w 74"/>
                <a:gd name="T53" fmla="*/ 20 h 27"/>
                <a:gd name="T54" fmla="*/ 41 w 74"/>
                <a:gd name="T55" fmla="*/ 21 h 27"/>
                <a:gd name="T56" fmla="*/ 46 w 74"/>
                <a:gd name="T57" fmla="*/ 23 h 27"/>
                <a:gd name="T58" fmla="*/ 51 w 74"/>
                <a:gd name="T59" fmla="*/ 26 h 27"/>
                <a:gd name="T60" fmla="*/ 55 w 74"/>
                <a:gd name="T61" fmla="*/ 26 h 27"/>
                <a:gd name="T62" fmla="*/ 63 w 74"/>
                <a:gd name="T63" fmla="*/ 24 h 27"/>
                <a:gd name="T64" fmla="*/ 69 w 74"/>
                <a:gd name="T65" fmla="*/ 26 h 27"/>
                <a:gd name="T66" fmla="*/ 73 w 74"/>
                <a:gd name="T67" fmla="*/ 9 h 2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27"/>
                <a:gd name="T104" fmla="*/ 74 w 74"/>
                <a:gd name="T105" fmla="*/ 27 h 2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27">
                  <a:moveTo>
                    <a:pt x="73" y="9"/>
                  </a:moveTo>
                  <a:lnTo>
                    <a:pt x="65" y="9"/>
                  </a:lnTo>
                  <a:lnTo>
                    <a:pt x="61" y="6"/>
                  </a:lnTo>
                  <a:lnTo>
                    <a:pt x="51" y="2"/>
                  </a:lnTo>
                  <a:lnTo>
                    <a:pt x="46" y="0"/>
                  </a:lnTo>
                  <a:lnTo>
                    <a:pt x="43" y="0"/>
                  </a:lnTo>
                  <a:lnTo>
                    <a:pt x="39" y="0"/>
                  </a:lnTo>
                  <a:lnTo>
                    <a:pt x="30" y="0"/>
                  </a:lnTo>
                  <a:lnTo>
                    <a:pt x="25" y="0"/>
                  </a:lnTo>
                  <a:lnTo>
                    <a:pt x="21" y="1"/>
                  </a:lnTo>
                  <a:lnTo>
                    <a:pt x="19" y="2"/>
                  </a:lnTo>
                  <a:lnTo>
                    <a:pt x="13" y="5"/>
                  </a:lnTo>
                  <a:lnTo>
                    <a:pt x="8" y="6"/>
                  </a:lnTo>
                  <a:lnTo>
                    <a:pt x="7" y="6"/>
                  </a:lnTo>
                  <a:lnTo>
                    <a:pt x="6" y="8"/>
                  </a:lnTo>
                  <a:lnTo>
                    <a:pt x="0" y="9"/>
                  </a:lnTo>
                  <a:lnTo>
                    <a:pt x="0" y="10"/>
                  </a:lnTo>
                  <a:lnTo>
                    <a:pt x="0" y="13"/>
                  </a:lnTo>
                  <a:lnTo>
                    <a:pt x="1" y="13"/>
                  </a:lnTo>
                  <a:lnTo>
                    <a:pt x="1" y="14"/>
                  </a:lnTo>
                  <a:lnTo>
                    <a:pt x="3" y="17"/>
                  </a:lnTo>
                  <a:lnTo>
                    <a:pt x="8" y="17"/>
                  </a:lnTo>
                  <a:lnTo>
                    <a:pt x="10" y="18"/>
                  </a:lnTo>
                  <a:lnTo>
                    <a:pt x="13" y="18"/>
                  </a:lnTo>
                  <a:lnTo>
                    <a:pt x="24" y="17"/>
                  </a:lnTo>
                  <a:lnTo>
                    <a:pt x="31" y="18"/>
                  </a:lnTo>
                  <a:lnTo>
                    <a:pt x="36" y="20"/>
                  </a:lnTo>
                  <a:lnTo>
                    <a:pt x="41" y="21"/>
                  </a:lnTo>
                  <a:lnTo>
                    <a:pt x="46" y="23"/>
                  </a:lnTo>
                  <a:lnTo>
                    <a:pt x="51" y="26"/>
                  </a:lnTo>
                  <a:lnTo>
                    <a:pt x="55" y="26"/>
                  </a:lnTo>
                  <a:lnTo>
                    <a:pt x="63" y="24"/>
                  </a:lnTo>
                  <a:lnTo>
                    <a:pt x="69" y="26"/>
                  </a:lnTo>
                  <a:lnTo>
                    <a:pt x="73" y="9"/>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7371" name="Freeform 269"/>
            <p:cNvSpPr>
              <a:spLocks/>
            </p:cNvSpPr>
            <p:nvPr/>
          </p:nvSpPr>
          <p:spPr bwMode="auto">
            <a:xfrm>
              <a:off x="1414" y="2758"/>
              <a:ext cx="27" cy="1"/>
            </a:xfrm>
            <a:custGeom>
              <a:avLst/>
              <a:gdLst>
                <a:gd name="T0" fmla="*/ 0 w 27"/>
                <a:gd name="T1" fmla="*/ 0 h 1"/>
                <a:gd name="T2" fmla="*/ 4 w 27"/>
                <a:gd name="T3" fmla="*/ 0 h 1"/>
                <a:gd name="T4" fmla="*/ 14 w 27"/>
                <a:gd name="T5" fmla="*/ 0 h 1"/>
                <a:gd name="T6" fmla="*/ 26 w 27"/>
                <a:gd name="T7" fmla="*/ 0 h 1"/>
                <a:gd name="T8" fmla="*/ 21 w 27"/>
                <a:gd name="T9" fmla="*/ 0 h 1"/>
                <a:gd name="T10" fmla="*/ 11 w 27"/>
                <a:gd name="T11" fmla="*/ 0 h 1"/>
                <a:gd name="T12" fmla="*/ 4 w 27"/>
                <a:gd name="T13" fmla="*/ 0 h 1"/>
                <a:gd name="T14" fmla="*/ 2 w 27"/>
                <a:gd name="T15" fmla="*/ 0 h 1"/>
                <a:gd name="T16" fmla="*/ 0 w 27"/>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1"/>
                <a:gd name="T29" fmla="*/ 27 w 27"/>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1">
                  <a:moveTo>
                    <a:pt x="0" y="0"/>
                  </a:moveTo>
                  <a:lnTo>
                    <a:pt x="4" y="0"/>
                  </a:lnTo>
                  <a:lnTo>
                    <a:pt x="14" y="0"/>
                  </a:lnTo>
                  <a:lnTo>
                    <a:pt x="26" y="0"/>
                  </a:lnTo>
                  <a:lnTo>
                    <a:pt x="21" y="0"/>
                  </a:lnTo>
                  <a:lnTo>
                    <a:pt x="11" y="0"/>
                  </a:lnTo>
                  <a:lnTo>
                    <a:pt x="4" y="0"/>
                  </a:lnTo>
                  <a:lnTo>
                    <a:pt x="2"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7372" name="Freeform 270"/>
            <p:cNvSpPr>
              <a:spLocks/>
            </p:cNvSpPr>
            <p:nvPr/>
          </p:nvSpPr>
          <p:spPr bwMode="auto">
            <a:xfrm>
              <a:off x="1406" y="2748"/>
              <a:ext cx="27" cy="1"/>
            </a:xfrm>
            <a:custGeom>
              <a:avLst/>
              <a:gdLst>
                <a:gd name="T0" fmla="*/ 2 w 27"/>
                <a:gd name="T1" fmla="*/ 0 h 1"/>
                <a:gd name="T2" fmla="*/ 0 w 27"/>
                <a:gd name="T3" fmla="*/ 0 h 1"/>
                <a:gd name="T4" fmla="*/ 8 w 27"/>
                <a:gd name="T5" fmla="*/ 0 h 1"/>
                <a:gd name="T6" fmla="*/ 17 w 27"/>
                <a:gd name="T7" fmla="*/ 0 h 1"/>
                <a:gd name="T8" fmla="*/ 23 w 27"/>
                <a:gd name="T9" fmla="*/ 0 h 1"/>
                <a:gd name="T10" fmla="*/ 26 w 27"/>
                <a:gd name="T11" fmla="*/ 0 h 1"/>
                <a:gd name="T12" fmla="*/ 17 w 27"/>
                <a:gd name="T13" fmla="*/ 0 h 1"/>
                <a:gd name="T14" fmla="*/ 8 w 27"/>
                <a:gd name="T15" fmla="*/ 0 h 1"/>
                <a:gd name="T16" fmla="*/ 2 w 27"/>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1"/>
                <a:gd name="T29" fmla="*/ 27 w 27"/>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1">
                  <a:moveTo>
                    <a:pt x="2" y="0"/>
                  </a:moveTo>
                  <a:lnTo>
                    <a:pt x="0" y="0"/>
                  </a:lnTo>
                  <a:lnTo>
                    <a:pt x="8" y="0"/>
                  </a:lnTo>
                  <a:lnTo>
                    <a:pt x="17" y="0"/>
                  </a:lnTo>
                  <a:lnTo>
                    <a:pt x="23" y="0"/>
                  </a:lnTo>
                  <a:lnTo>
                    <a:pt x="26" y="0"/>
                  </a:lnTo>
                  <a:lnTo>
                    <a:pt x="17" y="0"/>
                  </a:lnTo>
                  <a:lnTo>
                    <a:pt x="8" y="0"/>
                  </a:lnTo>
                  <a:lnTo>
                    <a:pt x="2" y="0"/>
                  </a:lnTo>
                </a:path>
              </a:pathLst>
            </a:custGeom>
            <a:solidFill>
              <a:srgbClr val="402000"/>
            </a:solidFill>
            <a:ln w="9525" cap="rnd">
              <a:noFill/>
              <a:round/>
              <a:headEnd type="none" w="sm" len="sm"/>
              <a:tailEnd type="none" w="sm" len="sm"/>
            </a:ln>
          </p:spPr>
          <p:txBody>
            <a:bodyPr/>
            <a:lstStyle/>
            <a:p>
              <a:endParaRPr lang="es-ES"/>
            </a:p>
          </p:txBody>
        </p:sp>
        <p:sp>
          <p:nvSpPr>
            <p:cNvPr id="87373" name="Freeform 271"/>
            <p:cNvSpPr>
              <a:spLocks/>
            </p:cNvSpPr>
            <p:nvPr/>
          </p:nvSpPr>
          <p:spPr bwMode="auto">
            <a:xfrm>
              <a:off x="1440" y="2748"/>
              <a:ext cx="27" cy="1"/>
            </a:xfrm>
            <a:custGeom>
              <a:avLst/>
              <a:gdLst>
                <a:gd name="T0" fmla="*/ 0 w 27"/>
                <a:gd name="T1" fmla="*/ 0 h 1"/>
                <a:gd name="T2" fmla="*/ 26 w 27"/>
                <a:gd name="T3" fmla="*/ 0 h 1"/>
                <a:gd name="T4" fmla="*/ 0 w 27"/>
                <a:gd name="T5" fmla="*/ 0 h 1"/>
                <a:gd name="T6" fmla="*/ 0 60000 65536"/>
                <a:gd name="T7" fmla="*/ 0 60000 65536"/>
                <a:gd name="T8" fmla="*/ 0 60000 65536"/>
                <a:gd name="T9" fmla="*/ 0 w 27"/>
                <a:gd name="T10" fmla="*/ 0 h 1"/>
                <a:gd name="T11" fmla="*/ 27 w 27"/>
                <a:gd name="T12" fmla="*/ 1 h 1"/>
              </a:gdLst>
              <a:ahLst/>
              <a:cxnLst>
                <a:cxn ang="T6">
                  <a:pos x="T0" y="T1"/>
                </a:cxn>
                <a:cxn ang="T7">
                  <a:pos x="T2" y="T3"/>
                </a:cxn>
                <a:cxn ang="T8">
                  <a:pos x="T4" y="T5"/>
                </a:cxn>
              </a:cxnLst>
              <a:rect l="T9" t="T10" r="T11" b="T12"/>
              <a:pathLst>
                <a:path w="27" h="1">
                  <a:moveTo>
                    <a:pt x="0" y="0"/>
                  </a:moveTo>
                  <a:lnTo>
                    <a:pt x="26"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7374" name="Freeform 272"/>
            <p:cNvSpPr>
              <a:spLocks/>
            </p:cNvSpPr>
            <p:nvPr/>
          </p:nvSpPr>
          <p:spPr bwMode="auto">
            <a:xfrm>
              <a:off x="1454" y="2751"/>
              <a:ext cx="27" cy="27"/>
            </a:xfrm>
            <a:custGeom>
              <a:avLst/>
              <a:gdLst>
                <a:gd name="T0" fmla="*/ 0 w 27"/>
                <a:gd name="T1" fmla="*/ 0 h 27"/>
                <a:gd name="T2" fmla="*/ 13 w 27"/>
                <a:gd name="T3" fmla="*/ 11 h 27"/>
                <a:gd name="T4" fmla="*/ 26 w 27"/>
                <a:gd name="T5" fmla="*/ 26 h 27"/>
                <a:gd name="T6" fmla="*/ 14 w 27"/>
                <a:gd name="T7" fmla="*/ 11 h 27"/>
                <a:gd name="T8" fmla="*/ 0 w 27"/>
                <a:gd name="T9" fmla="*/ 0 h 27"/>
                <a:gd name="T10" fmla="*/ 0 60000 65536"/>
                <a:gd name="T11" fmla="*/ 0 60000 65536"/>
                <a:gd name="T12" fmla="*/ 0 60000 65536"/>
                <a:gd name="T13" fmla="*/ 0 60000 65536"/>
                <a:gd name="T14" fmla="*/ 0 60000 65536"/>
                <a:gd name="T15" fmla="*/ 0 w 27"/>
                <a:gd name="T16" fmla="*/ 0 h 27"/>
                <a:gd name="T17" fmla="*/ 27 w 27"/>
                <a:gd name="T18" fmla="*/ 27 h 27"/>
              </a:gdLst>
              <a:ahLst/>
              <a:cxnLst>
                <a:cxn ang="T10">
                  <a:pos x="T0" y="T1"/>
                </a:cxn>
                <a:cxn ang="T11">
                  <a:pos x="T2" y="T3"/>
                </a:cxn>
                <a:cxn ang="T12">
                  <a:pos x="T4" y="T5"/>
                </a:cxn>
                <a:cxn ang="T13">
                  <a:pos x="T6" y="T7"/>
                </a:cxn>
                <a:cxn ang="T14">
                  <a:pos x="T8" y="T9"/>
                </a:cxn>
              </a:cxnLst>
              <a:rect l="T15" t="T16" r="T17" b="T18"/>
              <a:pathLst>
                <a:path w="27" h="27">
                  <a:moveTo>
                    <a:pt x="0" y="0"/>
                  </a:moveTo>
                  <a:lnTo>
                    <a:pt x="13" y="11"/>
                  </a:lnTo>
                  <a:lnTo>
                    <a:pt x="26" y="26"/>
                  </a:lnTo>
                  <a:lnTo>
                    <a:pt x="14" y="11"/>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7375" name="Freeform 273"/>
            <p:cNvSpPr>
              <a:spLocks/>
            </p:cNvSpPr>
            <p:nvPr/>
          </p:nvSpPr>
          <p:spPr bwMode="auto">
            <a:xfrm>
              <a:off x="1423" y="2811"/>
              <a:ext cx="233" cy="178"/>
            </a:xfrm>
            <a:custGeom>
              <a:avLst/>
              <a:gdLst>
                <a:gd name="T0" fmla="*/ 44 w 233"/>
                <a:gd name="T1" fmla="*/ 117 h 178"/>
                <a:gd name="T2" fmla="*/ 48 w 233"/>
                <a:gd name="T3" fmla="*/ 172 h 178"/>
                <a:gd name="T4" fmla="*/ 32 w 233"/>
                <a:gd name="T5" fmla="*/ 177 h 178"/>
                <a:gd name="T6" fmla="*/ 19 w 233"/>
                <a:gd name="T7" fmla="*/ 177 h 178"/>
                <a:gd name="T8" fmla="*/ 8 w 233"/>
                <a:gd name="T9" fmla="*/ 173 h 178"/>
                <a:gd name="T10" fmla="*/ 2 w 233"/>
                <a:gd name="T11" fmla="*/ 123 h 178"/>
                <a:gd name="T12" fmla="*/ 1 w 233"/>
                <a:gd name="T13" fmla="*/ 91 h 178"/>
                <a:gd name="T14" fmla="*/ 1 w 233"/>
                <a:gd name="T15" fmla="*/ 77 h 178"/>
                <a:gd name="T16" fmla="*/ 0 w 233"/>
                <a:gd name="T17" fmla="*/ 68 h 178"/>
                <a:gd name="T18" fmla="*/ 0 w 233"/>
                <a:gd name="T19" fmla="*/ 61 h 178"/>
                <a:gd name="T20" fmla="*/ 2 w 233"/>
                <a:gd name="T21" fmla="*/ 53 h 178"/>
                <a:gd name="T22" fmla="*/ 12 w 233"/>
                <a:gd name="T23" fmla="*/ 43 h 178"/>
                <a:gd name="T24" fmla="*/ 24 w 233"/>
                <a:gd name="T25" fmla="*/ 38 h 178"/>
                <a:gd name="T26" fmla="*/ 52 w 233"/>
                <a:gd name="T27" fmla="*/ 29 h 178"/>
                <a:gd name="T28" fmla="*/ 93 w 233"/>
                <a:gd name="T29" fmla="*/ 20 h 178"/>
                <a:gd name="T30" fmla="*/ 100 w 233"/>
                <a:gd name="T31" fmla="*/ 20 h 178"/>
                <a:gd name="T32" fmla="*/ 105 w 233"/>
                <a:gd name="T33" fmla="*/ 20 h 178"/>
                <a:gd name="T34" fmla="*/ 107 w 233"/>
                <a:gd name="T35" fmla="*/ 18 h 178"/>
                <a:gd name="T36" fmla="*/ 112 w 233"/>
                <a:gd name="T37" fmla="*/ 15 h 178"/>
                <a:gd name="T38" fmla="*/ 112 w 233"/>
                <a:gd name="T39" fmla="*/ 17 h 178"/>
                <a:gd name="T40" fmla="*/ 115 w 233"/>
                <a:gd name="T41" fmla="*/ 17 h 178"/>
                <a:gd name="T42" fmla="*/ 117 w 233"/>
                <a:gd name="T43" fmla="*/ 13 h 178"/>
                <a:gd name="T44" fmla="*/ 121 w 233"/>
                <a:gd name="T45" fmla="*/ 10 h 178"/>
                <a:gd name="T46" fmla="*/ 123 w 233"/>
                <a:gd name="T47" fmla="*/ 10 h 178"/>
                <a:gd name="T48" fmla="*/ 128 w 233"/>
                <a:gd name="T49" fmla="*/ 10 h 178"/>
                <a:gd name="T50" fmla="*/ 128 w 233"/>
                <a:gd name="T51" fmla="*/ 8 h 178"/>
                <a:gd name="T52" fmla="*/ 132 w 233"/>
                <a:gd name="T53" fmla="*/ 0 h 178"/>
                <a:gd name="T54" fmla="*/ 224 w 233"/>
                <a:gd name="T55" fmla="*/ 0 h 178"/>
                <a:gd name="T56" fmla="*/ 224 w 233"/>
                <a:gd name="T57" fmla="*/ 9 h 178"/>
                <a:gd name="T58" fmla="*/ 228 w 233"/>
                <a:gd name="T59" fmla="*/ 18 h 178"/>
                <a:gd name="T60" fmla="*/ 229 w 233"/>
                <a:gd name="T61" fmla="*/ 23 h 178"/>
                <a:gd name="T62" fmla="*/ 232 w 233"/>
                <a:gd name="T63" fmla="*/ 30 h 178"/>
                <a:gd name="T64" fmla="*/ 232 w 233"/>
                <a:gd name="T65" fmla="*/ 43 h 178"/>
                <a:gd name="T66" fmla="*/ 230 w 233"/>
                <a:gd name="T67" fmla="*/ 50 h 178"/>
                <a:gd name="T68" fmla="*/ 228 w 233"/>
                <a:gd name="T69" fmla="*/ 54 h 178"/>
                <a:gd name="T70" fmla="*/ 224 w 233"/>
                <a:gd name="T71" fmla="*/ 61 h 178"/>
                <a:gd name="T72" fmla="*/ 220 w 233"/>
                <a:gd name="T73" fmla="*/ 62 h 178"/>
                <a:gd name="T74" fmla="*/ 212 w 233"/>
                <a:gd name="T75" fmla="*/ 64 h 178"/>
                <a:gd name="T76" fmla="*/ 203 w 233"/>
                <a:gd name="T77" fmla="*/ 68 h 178"/>
                <a:gd name="T78" fmla="*/ 200 w 233"/>
                <a:gd name="T79" fmla="*/ 72 h 178"/>
                <a:gd name="T80" fmla="*/ 195 w 233"/>
                <a:gd name="T81" fmla="*/ 76 h 178"/>
                <a:gd name="T82" fmla="*/ 187 w 233"/>
                <a:gd name="T83" fmla="*/ 77 h 178"/>
                <a:gd name="T84" fmla="*/ 178 w 233"/>
                <a:gd name="T85" fmla="*/ 83 h 178"/>
                <a:gd name="T86" fmla="*/ 164 w 233"/>
                <a:gd name="T87" fmla="*/ 84 h 178"/>
                <a:gd name="T88" fmla="*/ 152 w 233"/>
                <a:gd name="T89" fmla="*/ 84 h 178"/>
                <a:gd name="T90" fmla="*/ 142 w 233"/>
                <a:gd name="T91" fmla="*/ 83 h 178"/>
                <a:gd name="T92" fmla="*/ 134 w 233"/>
                <a:gd name="T93" fmla="*/ 83 h 178"/>
                <a:gd name="T94" fmla="*/ 128 w 233"/>
                <a:gd name="T95" fmla="*/ 85 h 178"/>
                <a:gd name="T96" fmla="*/ 115 w 233"/>
                <a:gd name="T97" fmla="*/ 85 h 178"/>
                <a:gd name="T98" fmla="*/ 64 w 233"/>
                <a:gd name="T99" fmla="*/ 88 h 178"/>
                <a:gd name="T100" fmla="*/ 53 w 233"/>
                <a:gd name="T101" fmla="*/ 91 h 178"/>
                <a:gd name="T102" fmla="*/ 52 w 233"/>
                <a:gd name="T103" fmla="*/ 92 h 178"/>
                <a:gd name="T104" fmla="*/ 44 w 233"/>
                <a:gd name="T105" fmla="*/ 92 h 178"/>
                <a:gd name="T106" fmla="*/ 48 w 233"/>
                <a:gd name="T107" fmla="*/ 99 h 178"/>
                <a:gd name="T108" fmla="*/ 44 w 233"/>
                <a:gd name="T109" fmla="*/ 102 h 178"/>
                <a:gd name="T110" fmla="*/ 44 w 233"/>
                <a:gd name="T111" fmla="*/ 117 h 1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3"/>
                <a:gd name="T169" fmla="*/ 0 h 178"/>
                <a:gd name="T170" fmla="*/ 233 w 233"/>
                <a:gd name="T171" fmla="*/ 178 h 17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3" h="178">
                  <a:moveTo>
                    <a:pt x="44" y="117"/>
                  </a:moveTo>
                  <a:lnTo>
                    <a:pt x="48" y="172"/>
                  </a:lnTo>
                  <a:lnTo>
                    <a:pt x="32" y="177"/>
                  </a:lnTo>
                  <a:lnTo>
                    <a:pt x="19" y="177"/>
                  </a:lnTo>
                  <a:lnTo>
                    <a:pt x="8" y="173"/>
                  </a:lnTo>
                  <a:lnTo>
                    <a:pt x="2" y="123"/>
                  </a:lnTo>
                  <a:lnTo>
                    <a:pt x="1" y="91"/>
                  </a:lnTo>
                  <a:lnTo>
                    <a:pt x="1" y="77"/>
                  </a:lnTo>
                  <a:lnTo>
                    <a:pt x="0" y="68"/>
                  </a:lnTo>
                  <a:lnTo>
                    <a:pt x="0" y="61"/>
                  </a:lnTo>
                  <a:lnTo>
                    <a:pt x="2" y="53"/>
                  </a:lnTo>
                  <a:lnTo>
                    <a:pt x="12" y="43"/>
                  </a:lnTo>
                  <a:lnTo>
                    <a:pt x="24" y="38"/>
                  </a:lnTo>
                  <a:lnTo>
                    <a:pt x="52" y="29"/>
                  </a:lnTo>
                  <a:lnTo>
                    <a:pt x="93" y="20"/>
                  </a:lnTo>
                  <a:lnTo>
                    <a:pt x="100" y="20"/>
                  </a:lnTo>
                  <a:lnTo>
                    <a:pt x="105" y="20"/>
                  </a:lnTo>
                  <a:lnTo>
                    <a:pt x="107" y="18"/>
                  </a:lnTo>
                  <a:lnTo>
                    <a:pt x="112" y="15"/>
                  </a:lnTo>
                  <a:lnTo>
                    <a:pt x="112" y="17"/>
                  </a:lnTo>
                  <a:lnTo>
                    <a:pt x="115" y="17"/>
                  </a:lnTo>
                  <a:lnTo>
                    <a:pt x="117" y="13"/>
                  </a:lnTo>
                  <a:lnTo>
                    <a:pt x="121" y="10"/>
                  </a:lnTo>
                  <a:lnTo>
                    <a:pt x="123" y="10"/>
                  </a:lnTo>
                  <a:lnTo>
                    <a:pt x="128" y="10"/>
                  </a:lnTo>
                  <a:lnTo>
                    <a:pt x="128" y="8"/>
                  </a:lnTo>
                  <a:lnTo>
                    <a:pt x="132" y="0"/>
                  </a:lnTo>
                  <a:lnTo>
                    <a:pt x="224" y="0"/>
                  </a:lnTo>
                  <a:lnTo>
                    <a:pt x="224" y="9"/>
                  </a:lnTo>
                  <a:lnTo>
                    <a:pt x="228" y="18"/>
                  </a:lnTo>
                  <a:lnTo>
                    <a:pt x="229" y="23"/>
                  </a:lnTo>
                  <a:lnTo>
                    <a:pt x="232" y="30"/>
                  </a:lnTo>
                  <a:lnTo>
                    <a:pt x="232" y="43"/>
                  </a:lnTo>
                  <a:lnTo>
                    <a:pt x="230" y="50"/>
                  </a:lnTo>
                  <a:lnTo>
                    <a:pt x="228" y="54"/>
                  </a:lnTo>
                  <a:lnTo>
                    <a:pt x="224" y="61"/>
                  </a:lnTo>
                  <a:lnTo>
                    <a:pt x="220" y="62"/>
                  </a:lnTo>
                  <a:lnTo>
                    <a:pt x="212" y="64"/>
                  </a:lnTo>
                  <a:lnTo>
                    <a:pt x="203" y="68"/>
                  </a:lnTo>
                  <a:lnTo>
                    <a:pt x="200" y="72"/>
                  </a:lnTo>
                  <a:lnTo>
                    <a:pt x="195" y="76"/>
                  </a:lnTo>
                  <a:lnTo>
                    <a:pt x="187" y="77"/>
                  </a:lnTo>
                  <a:lnTo>
                    <a:pt x="178" y="83"/>
                  </a:lnTo>
                  <a:lnTo>
                    <a:pt x="164" y="84"/>
                  </a:lnTo>
                  <a:lnTo>
                    <a:pt x="152" y="84"/>
                  </a:lnTo>
                  <a:lnTo>
                    <a:pt x="142" y="83"/>
                  </a:lnTo>
                  <a:lnTo>
                    <a:pt x="134" y="83"/>
                  </a:lnTo>
                  <a:lnTo>
                    <a:pt x="128" y="85"/>
                  </a:lnTo>
                  <a:lnTo>
                    <a:pt x="115" y="85"/>
                  </a:lnTo>
                  <a:lnTo>
                    <a:pt x="64" y="88"/>
                  </a:lnTo>
                  <a:lnTo>
                    <a:pt x="53" y="91"/>
                  </a:lnTo>
                  <a:lnTo>
                    <a:pt x="52" y="92"/>
                  </a:lnTo>
                  <a:lnTo>
                    <a:pt x="44" y="92"/>
                  </a:lnTo>
                  <a:lnTo>
                    <a:pt x="48" y="99"/>
                  </a:lnTo>
                  <a:lnTo>
                    <a:pt x="44" y="102"/>
                  </a:lnTo>
                  <a:lnTo>
                    <a:pt x="44" y="117"/>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7376" name="Freeform 274"/>
            <p:cNvSpPr>
              <a:spLocks/>
            </p:cNvSpPr>
            <p:nvPr/>
          </p:nvSpPr>
          <p:spPr bwMode="auto">
            <a:xfrm>
              <a:off x="1423" y="2820"/>
              <a:ext cx="222" cy="168"/>
            </a:xfrm>
            <a:custGeom>
              <a:avLst/>
              <a:gdLst>
                <a:gd name="T0" fmla="*/ 214 w 222"/>
                <a:gd name="T1" fmla="*/ 8 h 168"/>
                <a:gd name="T2" fmla="*/ 221 w 222"/>
                <a:gd name="T3" fmla="*/ 19 h 168"/>
                <a:gd name="T4" fmla="*/ 214 w 222"/>
                <a:gd name="T5" fmla="*/ 50 h 168"/>
                <a:gd name="T6" fmla="*/ 202 w 222"/>
                <a:gd name="T7" fmla="*/ 50 h 168"/>
                <a:gd name="T8" fmla="*/ 190 w 222"/>
                <a:gd name="T9" fmla="*/ 61 h 168"/>
                <a:gd name="T10" fmla="*/ 158 w 222"/>
                <a:gd name="T11" fmla="*/ 69 h 168"/>
                <a:gd name="T12" fmla="*/ 128 w 222"/>
                <a:gd name="T13" fmla="*/ 69 h 168"/>
                <a:gd name="T14" fmla="*/ 139 w 222"/>
                <a:gd name="T15" fmla="*/ 58 h 168"/>
                <a:gd name="T16" fmla="*/ 126 w 222"/>
                <a:gd name="T17" fmla="*/ 69 h 168"/>
                <a:gd name="T18" fmla="*/ 111 w 222"/>
                <a:gd name="T19" fmla="*/ 73 h 168"/>
                <a:gd name="T20" fmla="*/ 121 w 222"/>
                <a:gd name="T21" fmla="*/ 65 h 168"/>
                <a:gd name="T22" fmla="*/ 105 w 222"/>
                <a:gd name="T23" fmla="*/ 74 h 168"/>
                <a:gd name="T24" fmla="*/ 54 w 222"/>
                <a:gd name="T25" fmla="*/ 80 h 168"/>
                <a:gd name="T26" fmla="*/ 40 w 222"/>
                <a:gd name="T27" fmla="*/ 84 h 168"/>
                <a:gd name="T28" fmla="*/ 28 w 222"/>
                <a:gd name="T29" fmla="*/ 81 h 168"/>
                <a:gd name="T30" fmla="*/ 40 w 222"/>
                <a:gd name="T31" fmla="*/ 85 h 168"/>
                <a:gd name="T32" fmla="*/ 40 w 222"/>
                <a:gd name="T33" fmla="*/ 95 h 168"/>
                <a:gd name="T34" fmla="*/ 27 w 222"/>
                <a:gd name="T35" fmla="*/ 167 h 168"/>
                <a:gd name="T36" fmla="*/ 2 w 222"/>
                <a:gd name="T37" fmla="*/ 108 h 168"/>
                <a:gd name="T38" fmla="*/ 0 w 222"/>
                <a:gd name="T39" fmla="*/ 60 h 168"/>
                <a:gd name="T40" fmla="*/ 7 w 222"/>
                <a:gd name="T41" fmla="*/ 42 h 168"/>
                <a:gd name="T42" fmla="*/ 32 w 222"/>
                <a:gd name="T43" fmla="*/ 28 h 168"/>
                <a:gd name="T44" fmla="*/ 87 w 222"/>
                <a:gd name="T45" fmla="*/ 12 h 168"/>
                <a:gd name="T46" fmla="*/ 106 w 222"/>
                <a:gd name="T47" fmla="*/ 19 h 168"/>
                <a:gd name="T48" fmla="*/ 114 w 222"/>
                <a:gd name="T49" fmla="*/ 20 h 168"/>
                <a:gd name="T50" fmla="*/ 104 w 222"/>
                <a:gd name="T51" fmla="*/ 11 h 168"/>
                <a:gd name="T52" fmla="*/ 111 w 222"/>
                <a:gd name="T53" fmla="*/ 9 h 168"/>
                <a:gd name="T54" fmla="*/ 116 w 222"/>
                <a:gd name="T55" fmla="*/ 14 h 168"/>
                <a:gd name="T56" fmla="*/ 116 w 222"/>
                <a:gd name="T57" fmla="*/ 11 h 168"/>
                <a:gd name="T58" fmla="*/ 115 w 222"/>
                <a:gd name="T59" fmla="*/ 6 h 168"/>
                <a:gd name="T60" fmla="*/ 128 w 222"/>
                <a:gd name="T61" fmla="*/ 9 h 168"/>
                <a:gd name="T62" fmla="*/ 127 w 222"/>
                <a:gd name="T63" fmla="*/ 5 h 168"/>
                <a:gd name="T64" fmla="*/ 132 w 222"/>
                <a:gd name="T65" fmla="*/ 0 h 168"/>
                <a:gd name="T66" fmla="*/ 144 w 222"/>
                <a:gd name="T67" fmla="*/ 8 h 168"/>
                <a:gd name="T68" fmla="*/ 163 w 222"/>
                <a:gd name="T69" fmla="*/ 3 h 168"/>
                <a:gd name="T70" fmla="*/ 169 w 222"/>
                <a:gd name="T71" fmla="*/ 9 h 168"/>
                <a:gd name="T72" fmla="*/ 190 w 222"/>
                <a:gd name="T73" fmla="*/ 11 h 168"/>
                <a:gd name="T74" fmla="*/ 193 w 222"/>
                <a:gd name="T75" fmla="*/ 5 h 168"/>
                <a:gd name="T76" fmla="*/ 201 w 222"/>
                <a:gd name="T77" fmla="*/ 11 h 168"/>
                <a:gd name="T78" fmla="*/ 210 w 222"/>
                <a:gd name="T79" fmla="*/ 3 h 16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2"/>
                <a:gd name="T121" fmla="*/ 0 h 168"/>
                <a:gd name="T122" fmla="*/ 222 w 222"/>
                <a:gd name="T123" fmla="*/ 168 h 16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2" h="168">
                  <a:moveTo>
                    <a:pt x="214" y="1"/>
                  </a:moveTo>
                  <a:lnTo>
                    <a:pt x="214" y="8"/>
                  </a:lnTo>
                  <a:lnTo>
                    <a:pt x="217" y="6"/>
                  </a:lnTo>
                  <a:lnTo>
                    <a:pt x="221" y="19"/>
                  </a:lnTo>
                  <a:lnTo>
                    <a:pt x="221" y="34"/>
                  </a:lnTo>
                  <a:lnTo>
                    <a:pt x="214" y="50"/>
                  </a:lnTo>
                  <a:lnTo>
                    <a:pt x="201" y="54"/>
                  </a:lnTo>
                  <a:lnTo>
                    <a:pt x="202" y="50"/>
                  </a:lnTo>
                  <a:lnTo>
                    <a:pt x="195" y="58"/>
                  </a:lnTo>
                  <a:lnTo>
                    <a:pt x="190" y="61"/>
                  </a:lnTo>
                  <a:lnTo>
                    <a:pt x="175" y="68"/>
                  </a:lnTo>
                  <a:lnTo>
                    <a:pt x="158" y="69"/>
                  </a:lnTo>
                  <a:lnTo>
                    <a:pt x="137" y="70"/>
                  </a:lnTo>
                  <a:lnTo>
                    <a:pt x="128" y="69"/>
                  </a:lnTo>
                  <a:lnTo>
                    <a:pt x="136" y="67"/>
                  </a:lnTo>
                  <a:lnTo>
                    <a:pt x="139" y="58"/>
                  </a:lnTo>
                  <a:lnTo>
                    <a:pt x="134" y="66"/>
                  </a:lnTo>
                  <a:lnTo>
                    <a:pt x="126" y="69"/>
                  </a:lnTo>
                  <a:lnTo>
                    <a:pt x="118" y="74"/>
                  </a:lnTo>
                  <a:lnTo>
                    <a:pt x="111" y="73"/>
                  </a:lnTo>
                  <a:lnTo>
                    <a:pt x="116" y="68"/>
                  </a:lnTo>
                  <a:lnTo>
                    <a:pt x="121" y="65"/>
                  </a:lnTo>
                  <a:lnTo>
                    <a:pt x="114" y="68"/>
                  </a:lnTo>
                  <a:lnTo>
                    <a:pt x="105" y="74"/>
                  </a:lnTo>
                  <a:lnTo>
                    <a:pt x="80" y="75"/>
                  </a:lnTo>
                  <a:lnTo>
                    <a:pt x="54" y="80"/>
                  </a:lnTo>
                  <a:lnTo>
                    <a:pt x="43" y="83"/>
                  </a:lnTo>
                  <a:lnTo>
                    <a:pt x="40" y="84"/>
                  </a:lnTo>
                  <a:lnTo>
                    <a:pt x="37" y="82"/>
                  </a:lnTo>
                  <a:lnTo>
                    <a:pt x="28" y="81"/>
                  </a:lnTo>
                  <a:lnTo>
                    <a:pt x="32" y="84"/>
                  </a:lnTo>
                  <a:lnTo>
                    <a:pt x="40" y="85"/>
                  </a:lnTo>
                  <a:lnTo>
                    <a:pt x="42" y="89"/>
                  </a:lnTo>
                  <a:lnTo>
                    <a:pt x="40" y="95"/>
                  </a:lnTo>
                  <a:lnTo>
                    <a:pt x="40" y="162"/>
                  </a:lnTo>
                  <a:lnTo>
                    <a:pt x="27" y="167"/>
                  </a:lnTo>
                  <a:lnTo>
                    <a:pt x="9" y="164"/>
                  </a:lnTo>
                  <a:lnTo>
                    <a:pt x="2" y="108"/>
                  </a:lnTo>
                  <a:lnTo>
                    <a:pt x="3" y="78"/>
                  </a:lnTo>
                  <a:lnTo>
                    <a:pt x="0" y="60"/>
                  </a:lnTo>
                  <a:lnTo>
                    <a:pt x="0" y="50"/>
                  </a:lnTo>
                  <a:lnTo>
                    <a:pt x="7" y="42"/>
                  </a:lnTo>
                  <a:lnTo>
                    <a:pt x="13" y="36"/>
                  </a:lnTo>
                  <a:lnTo>
                    <a:pt x="32" y="28"/>
                  </a:lnTo>
                  <a:lnTo>
                    <a:pt x="54" y="20"/>
                  </a:lnTo>
                  <a:lnTo>
                    <a:pt x="87" y="12"/>
                  </a:lnTo>
                  <a:lnTo>
                    <a:pt x="100" y="11"/>
                  </a:lnTo>
                  <a:lnTo>
                    <a:pt x="106" y="19"/>
                  </a:lnTo>
                  <a:lnTo>
                    <a:pt x="123" y="27"/>
                  </a:lnTo>
                  <a:lnTo>
                    <a:pt x="114" y="20"/>
                  </a:lnTo>
                  <a:lnTo>
                    <a:pt x="106" y="17"/>
                  </a:lnTo>
                  <a:lnTo>
                    <a:pt x="104" y="11"/>
                  </a:lnTo>
                  <a:lnTo>
                    <a:pt x="105" y="9"/>
                  </a:lnTo>
                  <a:lnTo>
                    <a:pt x="111" y="9"/>
                  </a:lnTo>
                  <a:lnTo>
                    <a:pt x="114" y="11"/>
                  </a:lnTo>
                  <a:lnTo>
                    <a:pt x="116" y="14"/>
                  </a:lnTo>
                  <a:lnTo>
                    <a:pt x="124" y="18"/>
                  </a:lnTo>
                  <a:lnTo>
                    <a:pt x="116" y="11"/>
                  </a:lnTo>
                  <a:lnTo>
                    <a:pt x="114" y="8"/>
                  </a:lnTo>
                  <a:lnTo>
                    <a:pt x="115" y="6"/>
                  </a:lnTo>
                  <a:lnTo>
                    <a:pt x="121" y="3"/>
                  </a:lnTo>
                  <a:lnTo>
                    <a:pt x="128" y="9"/>
                  </a:lnTo>
                  <a:lnTo>
                    <a:pt x="136" y="13"/>
                  </a:lnTo>
                  <a:lnTo>
                    <a:pt x="127" y="5"/>
                  </a:lnTo>
                  <a:lnTo>
                    <a:pt x="125" y="0"/>
                  </a:lnTo>
                  <a:lnTo>
                    <a:pt x="132" y="0"/>
                  </a:lnTo>
                  <a:lnTo>
                    <a:pt x="138" y="3"/>
                  </a:lnTo>
                  <a:lnTo>
                    <a:pt x="144" y="8"/>
                  </a:lnTo>
                  <a:lnTo>
                    <a:pt x="163" y="9"/>
                  </a:lnTo>
                  <a:lnTo>
                    <a:pt x="163" y="3"/>
                  </a:lnTo>
                  <a:lnTo>
                    <a:pt x="169" y="1"/>
                  </a:lnTo>
                  <a:lnTo>
                    <a:pt x="169" y="9"/>
                  </a:lnTo>
                  <a:lnTo>
                    <a:pt x="175" y="9"/>
                  </a:lnTo>
                  <a:lnTo>
                    <a:pt x="190" y="11"/>
                  </a:lnTo>
                  <a:lnTo>
                    <a:pt x="188" y="5"/>
                  </a:lnTo>
                  <a:lnTo>
                    <a:pt x="193" y="5"/>
                  </a:lnTo>
                  <a:lnTo>
                    <a:pt x="193" y="11"/>
                  </a:lnTo>
                  <a:lnTo>
                    <a:pt x="201" y="11"/>
                  </a:lnTo>
                  <a:lnTo>
                    <a:pt x="209" y="9"/>
                  </a:lnTo>
                  <a:lnTo>
                    <a:pt x="210" y="3"/>
                  </a:lnTo>
                  <a:lnTo>
                    <a:pt x="214" y="1"/>
                  </a:lnTo>
                </a:path>
              </a:pathLst>
            </a:custGeom>
            <a:solidFill>
              <a:srgbClr val="808080"/>
            </a:solidFill>
            <a:ln w="9525" cap="rnd">
              <a:noFill/>
              <a:round/>
              <a:headEnd type="none" w="sm" len="sm"/>
              <a:tailEnd type="none" w="sm" len="sm"/>
            </a:ln>
          </p:spPr>
          <p:txBody>
            <a:bodyPr/>
            <a:lstStyle/>
            <a:p>
              <a:endParaRPr lang="es-ES"/>
            </a:p>
          </p:txBody>
        </p:sp>
        <p:sp>
          <p:nvSpPr>
            <p:cNvPr id="87377" name="Freeform 275"/>
            <p:cNvSpPr>
              <a:spLocks/>
            </p:cNvSpPr>
            <p:nvPr/>
          </p:nvSpPr>
          <p:spPr bwMode="auto">
            <a:xfrm>
              <a:off x="1449" y="2870"/>
              <a:ext cx="93" cy="27"/>
            </a:xfrm>
            <a:custGeom>
              <a:avLst/>
              <a:gdLst>
                <a:gd name="T0" fmla="*/ 92 w 93"/>
                <a:gd name="T1" fmla="*/ 0 h 27"/>
                <a:gd name="T2" fmla="*/ 67 w 93"/>
                <a:gd name="T3" fmla="*/ 0 h 27"/>
                <a:gd name="T4" fmla="*/ 44 w 93"/>
                <a:gd name="T5" fmla="*/ 6 h 27"/>
                <a:gd name="T6" fmla="*/ 26 w 93"/>
                <a:gd name="T7" fmla="*/ 9 h 27"/>
                <a:gd name="T8" fmla="*/ 11 w 93"/>
                <a:gd name="T9" fmla="*/ 11 h 27"/>
                <a:gd name="T10" fmla="*/ 6 w 93"/>
                <a:gd name="T11" fmla="*/ 19 h 27"/>
                <a:gd name="T12" fmla="*/ 0 w 93"/>
                <a:gd name="T13" fmla="*/ 26 h 27"/>
                <a:gd name="T14" fmla="*/ 6 w 93"/>
                <a:gd name="T15" fmla="*/ 23 h 27"/>
                <a:gd name="T16" fmla="*/ 12 w 93"/>
                <a:gd name="T17" fmla="*/ 13 h 27"/>
                <a:gd name="T18" fmla="*/ 32 w 93"/>
                <a:gd name="T19" fmla="*/ 9 h 27"/>
                <a:gd name="T20" fmla="*/ 44 w 93"/>
                <a:gd name="T21" fmla="*/ 9 h 27"/>
                <a:gd name="T22" fmla="*/ 54 w 93"/>
                <a:gd name="T23" fmla="*/ 6 h 27"/>
                <a:gd name="T24" fmla="*/ 69 w 93"/>
                <a:gd name="T25" fmla="*/ 2 h 27"/>
                <a:gd name="T26" fmla="*/ 92 w 93"/>
                <a:gd name="T27" fmla="*/ 0 h 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3"/>
                <a:gd name="T43" fmla="*/ 0 h 27"/>
                <a:gd name="T44" fmla="*/ 93 w 93"/>
                <a:gd name="T45" fmla="*/ 27 h 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3" h="27">
                  <a:moveTo>
                    <a:pt x="92" y="0"/>
                  </a:moveTo>
                  <a:lnTo>
                    <a:pt x="67" y="0"/>
                  </a:lnTo>
                  <a:lnTo>
                    <a:pt x="44" y="6"/>
                  </a:lnTo>
                  <a:lnTo>
                    <a:pt x="26" y="9"/>
                  </a:lnTo>
                  <a:lnTo>
                    <a:pt x="11" y="11"/>
                  </a:lnTo>
                  <a:lnTo>
                    <a:pt x="6" y="19"/>
                  </a:lnTo>
                  <a:lnTo>
                    <a:pt x="0" y="26"/>
                  </a:lnTo>
                  <a:lnTo>
                    <a:pt x="6" y="23"/>
                  </a:lnTo>
                  <a:lnTo>
                    <a:pt x="12" y="13"/>
                  </a:lnTo>
                  <a:lnTo>
                    <a:pt x="32" y="9"/>
                  </a:lnTo>
                  <a:lnTo>
                    <a:pt x="44" y="9"/>
                  </a:lnTo>
                  <a:lnTo>
                    <a:pt x="54" y="6"/>
                  </a:lnTo>
                  <a:lnTo>
                    <a:pt x="69" y="2"/>
                  </a:lnTo>
                  <a:lnTo>
                    <a:pt x="92" y="0"/>
                  </a:lnTo>
                </a:path>
              </a:pathLst>
            </a:custGeom>
            <a:solidFill>
              <a:srgbClr val="606060"/>
            </a:solidFill>
            <a:ln w="9525" cap="rnd">
              <a:noFill/>
              <a:round/>
              <a:headEnd type="none" w="sm" len="sm"/>
              <a:tailEnd type="none" w="sm" len="sm"/>
            </a:ln>
          </p:spPr>
          <p:txBody>
            <a:bodyPr/>
            <a:lstStyle/>
            <a:p>
              <a:endParaRPr lang="es-ES"/>
            </a:p>
          </p:txBody>
        </p:sp>
        <p:sp>
          <p:nvSpPr>
            <p:cNvPr id="87378" name="Freeform 276"/>
            <p:cNvSpPr>
              <a:spLocks/>
            </p:cNvSpPr>
            <p:nvPr/>
          </p:nvSpPr>
          <p:spPr bwMode="auto">
            <a:xfrm>
              <a:off x="1586" y="2851"/>
              <a:ext cx="32" cy="25"/>
            </a:xfrm>
            <a:custGeom>
              <a:avLst/>
              <a:gdLst>
                <a:gd name="T0" fmla="*/ 31 w 32"/>
                <a:gd name="T1" fmla="*/ 0 h 25"/>
                <a:gd name="T2" fmla="*/ 17 w 32"/>
                <a:gd name="T3" fmla="*/ 24 h 25"/>
                <a:gd name="T4" fmla="*/ 0 w 32"/>
                <a:gd name="T5" fmla="*/ 24 h 25"/>
                <a:gd name="T6" fmla="*/ 31 w 32"/>
                <a:gd name="T7" fmla="*/ 0 h 25"/>
                <a:gd name="T8" fmla="*/ 0 60000 65536"/>
                <a:gd name="T9" fmla="*/ 0 60000 65536"/>
                <a:gd name="T10" fmla="*/ 0 60000 65536"/>
                <a:gd name="T11" fmla="*/ 0 60000 65536"/>
                <a:gd name="T12" fmla="*/ 0 w 32"/>
                <a:gd name="T13" fmla="*/ 0 h 25"/>
                <a:gd name="T14" fmla="*/ 32 w 32"/>
                <a:gd name="T15" fmla="*/ 25 h 25"/>
              </a:gdLst>
              <a:ahLst/>
              <a:cxnLst>
                <a:cxn ang="T8">
                  <a:pos x="T0" y="T1"/>
                </a:cxn>
                <a:cxn ang="T9">
                  <a:pos x="T2" y="T3"/>
                </a:cxn>
                <a:cxn ang="T10">
                  <a:pos x="T4" y="T5"/>
                </a:cxn>
                <a:cxn ang="T11">
                  <a:pos x="T6" y="T7"/>
                </a:cxn>
              </a:cxnLst>
              <a:rect l="T12" t="T13" r="T14" b="T15"/>
              <a:pathLst>
                <a:path w="32" h="25">
                  <a:moveTo>
                    <a:pt x="31" y="0"/>
                  </a:moveTo>
                  <a:lnTo>
                    <a:pt x="17" y="24"/>
                  </a:lnTo>
                  <a:lnTo>
                    <a:pt x="0" y="24"/>
                  </a:lnTo>
                  <a:lnTo>
                    <a:pt x="31" y="0"/>
                  </a:lnTo>
                </a:path>
              </a:pathLst>
            </a:custGeom>
            <a:solidFill>
              <a:srgbClr val="606060"/>
            </a:solidFill>
            <a:ln w="9525" cap="rnd">
              <a:noFill/>
              <a:round/>
              <a:headEnd type="none" w="sm" len="sm"/>
              <a:tailEnd type="none" w="sm" len="sm"/>
            </a:ln>
          </p:spPr>
          <p:txBody>
            <a:bodyPr/>
            <a:lstStyle/>
            <a:p>
              <a:endParaRPr lang="es-ES"/>
            </a:p>
          </p:txBody>
        </p:sp>
        <p:sp>
          <p:nvSpPr>
            <p:cNvPr id="87379" name="Freeform 277"/>
            <p:cNvSpPr>
              <a:spLocks/>
            </p:cNvSpPr>
            <p:nvPr/>
          </p:nvSpPr>
          <p:spPr bwMode="auto">
            <a:xfrm>
              <a:off x="1620" y="2843"/>
              <a:ext cx="27" cy="25"/>
            </a:xfrm>
            <a:custGeom>
              <a:avLst/>
              <a:gdLst>
                <a:gd name="T0" fmla="*/ 26 w 27"/>
                <a:gd name="T1" fmla="*/ 0 h 25"/>
                <a:gd name="T2" fmla="*/ 19 w 27"/>
                <a:gd name="T3" fmla="*/ 11 h 25"/>
                <a:gd name="T4" fmla="*/ 0 w 27"/>
                <a:gd name="T5" fmla="*/ 24 h 25"/>
                <a:gd name="T6" fmla="*/ 19 w 27"/>
                <a:gd name="T7" fmla="*/ 24 h 25"/>
                <a:gd name="T8" fmla="*/ 26 w 27"/>
                <a:gd name="T9" fmla="*/ 0 h 25"/>
                <a:gd name="T10" fmla="*/ 0 60000 65536"/>
                <a:gd name="T11" fmla="*/ 0 60000 65536"/>
                <a:gd name="T12" fmla="*/ 0 60000 65536"/>
                <a:gd name="T13" fmla="*/ 0 60000 65536"/>
                <a:gd name="T14" fmla="*/ 0 60000 65536"/>
                <a:gd name="T15" fmla="*/ 0 w 27"/>
                <a:gd name="T16" fmla="*/ 0 h 25"/>
                <a:gd name="T17" fmla="*/ 27 w 27"/>
                <a:gd name="T18" fmla="*/ 25 h 25"/>
              </a:gdLst>
              <a:ahLst/>
              <a:cxnLst>
                <a:cxn ang="T10">
                  <a:pos x="T0" y="T1"/>
                </a:cxn>
                <a:cxn ang="T11">
                  <a:pos x="T2" y="T3"/>
                </a:cxn>
                <a:cxn ang="T12">
                  <a:pos x="T4" y="T5"/>
                </a:cxn>
                <a:cxn ang="T13">
                  <a:pos x="T6" y="T7"/>
                </a:cxn>
                <a:cxn ang="T14">
                  <a:pos x="T8" y="T9"/>
                </a:cxn>
              </a:cxnLst>
              <a:rect l="T15" t="T16" r="T17" b="T18"/>
              <a:pathLst>
                <a:path w="27" h="25">
                  <a:moveTo>
                    <a:pt x="26" y="0"/>
                  </a:moveTo>
                  <a:lnTo>
                    <a:pt x="19" y="11"/>
                  </a:lnTo>
                  <a:lnTo>
                    <a:pt x="0" y="24"/>
                  </a:lnTo>
                  <a:lnTo>
                    <a:pt x="19" y="24"/>
                  </a:lnTo>
                  <a:lnTo>
                    <a:pt x="26" y="0"/>
                  </a:lnTo>
                </a:path>
              </a:pathLst>
            </a:custGeom>
            <a:solidFill>
              <a:srgbClr val="606060"/>
            </a:solidFill>
            <a:ln w="9525" cap="rnd">
              <a:noFill/>
              <a:round/>
              <a:headEnd type="none" w="sm" len="sm"/>
              <a:tailEnd type="none" w="sm" len="sm"/>
            </a:ln>
          </p:spPr>
          <p:txBody>
            <a:bodyPr/>
            <a:lstStyle/>
            <a:p>
              <a:endParaRPr lang="es-ES"/>
            </a:p>
          </p:txBody>
        </p:sp>
        <p:sp>
          <p:nvSpPr>
            <p:cNvPr id="87380" name="Freeform 278"/>
            <p:cNvSpPr>
              <a:spLocks/>
            </p:cNvSpPr>
            <p:nvPr/>
          </p:nvSpPr>
          <p:spPr bwMode="auto">
            <a:xfrm>
              <a:off x="1541" y="2837"/>
              <a:ext cx="28" cy="26"/>
            </a:xfrm>
            <a:custGeom>
              <a:avLst/>
              <a:gdLst>
                <a:gd name="T0" fmla="*/ 27 w 28"/>
                <a:gd name="T1" fmla="*/ 0 h 26"/>
                <a:gd name="T2" fmla="*/ 14 w 28"/>
                <a:gd name="T3" fmla="*/ 2 h 26"/>
                <a:gd name="T4" fmla="*/ 12 w 28"/>
                <a:gd name="T5" fmla="*/ 2 h 26"/>
                <a:gd name="T6" fmla="*/ 12 w 28"/>
                <a:gd name="T7" fmla="*/ 11 h 26"/>
                <a:gd name="T8" fmla="*/ 11 w 28"/>
                <a:gd name="T9" fmla="*/ 20 h 26"/>
                <a:gd name="T10" fmla="*/ 0 w 28"/>
                <a:gd name="T11" fmla="*/ 25 h 26"/>
                <a:gd name="T12" fmla="*/ 13 w 28"/>
                <a:gd name="T13" fmla="*/ 22 h 26"/>
                <a:gd name="T14" fmla="*/ 16 w 28"/>
                <a:gd name="T15" fmla="*/ 7 h 26"/>
                <a:gd name="T16" fmla="*/ 27 w 28"/>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6"/>
                <a:gd name="T29" fmla="*/ 28 w 28"/>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6">
                  <a:moveTo>
                    <a:pt x="27" y="0"/>
                  </a:moveTo>
                  <a:lnTo>
                    <a:pt x="14" y="2"/>
                  </a:lnTo>
                  <a:lnTo>
                    <a:pt x="12" y="2"/>
                  </a:lnTo>
                  <a:lnTo>
                    <a:pt x="12" y="11"/>
                  </a:lnTo>
                  <a:lnTo>
                    <a:pt x="11" y="20"/>
                  </a:lnTo>
                  <a:lnTo>
                    <a:pt x="0" y="25"/>
                  </a:lnTo>
                  <a:lnTo>
                    <a:pt x="13" y="22"/>
                  </a:lnTo>
                  <a:lnTo>
                    <a:pt x="16" y="7"/>
                  </a:lnTo>
                  <a:lnTo>
                    <a:pt x="27" y="0"/>
                  </a:lnTo>
                </a:path>
              </a:pathLst>
            </a:custGeom>
            <a:solidFill>
              <a:srgbClr val="606060"/>
            </a:solidFill>
            <a:ln w="9525" cap="rnd">
              <a:noFill/>
              <a:round/>
              <a:headEnd type="none" w="sm" len="sm"/>
              <a:tailEnd type="none" w="sm" len="sm"/>
            </a:ln>
          </p:spPr>
          <p:txBody>
            <a:bodyPr/>
            <a:lstStyle/>
            <a:p>
              <a:endParaRPr lang="es-ES"/>
            </a:p>
          </p:txBody>
        </p:sp>
        <p:sp>
          <p:nvSpPr>
            <p:cNvPr id="87381" name="Freeform 279"/>
            <p:cNvSpPr>
              <a:spLocks/>
            </p:cNvSpPr>
            <p:nvPr/>
          </p:nvSpPr>
          <p:spPr bwMode="auto">
            <a:xfrm>
              <a:off x="1558" y="2570"/>
              <a:ext cx="80" cy="87"/>
            </a:xfrm>
            <a:custGeom>
              <a:avLst/>
              <a:gdLst>
                <a:gd name="T0" fmla="*/ 25 w 80"/>
                <a:gd name="T1" fmla="*/ 6 h 87"/>
                <a:gd name="T2" fmla="*/ 20 w 80"/>
                <a:gd name="T3" fmla="*/ 8 h 87"/>
                <a:gd name="T4" fmla="*/ 18 w 80"/>
                <a:gd name="T5" fmla="*/ 10 h 87"/>
                <a:gd name="T6" fmla="*/ 16 w 80"/>
                <a:gd name="T7" fmla="*/ 16 h 87"/>
                <a:gd name="T8" fmla="*/ 12 w 80"/>
                <a:gd name="T9" fmla="*/ 22 h 87"/>
                <a:gd name="T10" fmla="*/ 10 w 80"/>
                <a:gd name="T11" fmla="*/ 26 h 87"/>
                <a:gd name="T12" fmla="*/ 10 w 80"/>
                <a:gd name="T13" fmla="*/ 29 h 87"/>
                <a:gd name="T14" fmla="*/ 11 w 80"/>
                <a:gd name="T15" fmla="*/ 33 h 87"/>
                <a:gd name="T16" fmla="*/ 8 w 80"/>
                <a:gd name="T17" fmla="*/ 36 h 87"/>
                <a:gd name="T18" fmla="*/ 2 w 80"/>
                <a:gd name="T19" fmla="*/ 46 h 87"/>
                <a:gd name="T20" fmla="*/ 0 w 80"/>
                <a:gd name="T21" fmla="*/ 52 h 87"/>
                <a:gd name="T22" fmla="*/ 0 w 80"/>
                <a:gd name="T23" fmla="*/ 54 h 87"/>
                <a:gd name="T24" fmla="*/ 2 w 80"/>
                <a:gd name="T25" fmla="*/ 54 h 87"/>
                <a:gd name="T26" fmla="*/ 6 w 80"/>
                <a:gd name="T27" fmla="*/ 54 h 87"/>
                <a:gd name="T28" fmla="*/ 8 w 80"/>
                <a:gd name="T29" fmla="*/ 55 h 87"/>
                <a:gd name="T30" fmla="*/ 8 w 80"/>
                <a:gd name="T31" fmla="*/ 59 h 87"/>
                <a:gd name="T32" fmla="*/ 8 w 80"/>
                <a:gd name="T33" fmla="*/ 63 h 87"/>
                <a:gd name="T34" fmla="*/ 9 w 80"/>
                <a:gd name="T35" fmla="*/ 65 h 87"/>
                <a:gd name="T36" fmla="*/ 8 w 80"/>
                <a:gd name="T37" fmla="*/ 67 h 87"/>
                <a:gd name="T38" fmla="*/ 10 w 80"/>
                <a:gd name="T39" fmla="*/ 70 h 87"/>
                <a:gd name="T40" fmla="*/ 11 w 80"/>
                <a:gd name="T41" fmla="*/ 75 h 87"/>
                <a:gd name="T42" fmla="*/ 14 w 80"/>
                <a:gd name="T43" fmla="*/ 76 h 87"/>
                <a:gd name="T44" fmla="*/ 18 w 80"/>
                <a:gd name="T45" fmla="*/ 76 h 87"/>
                <a:gd name="T46" fmla="*/ 22 w 80"/>
                <a:gd name="T47" fmla="*/ 75 h 87"/>
                <a:gd name="T48" fmla="*/ 29 w 80"/>
                <a:gd name="T49" fmla="*/ 75 h 87"/>
                <a:gd name="T50" fmla="*/ 28 w 80"/>
                <a:gd name="T51" fmla="*/ 86 h 87"/>
                <a:gd name="T52" fmla="*/ 69 w 80"/>
                <a:gd name="T53" fmla="*/ 71 h 87"/>
                <a:gd name="T54" fmla="*/ 66 w 80"/>
                <a:gd name="T55" fmla="*/ 65 h 87"/>
                <a:gd name="T56" fmla="*/ 67 w 80"/>
                <a:gd name="T57" fmla="*/ 59 h 87"/>
                <a:gd name="T58" fmla="*/ 79 w 80"/>
                <a:gd name="T59" fmla="*/ 48 h 87"/>
                <a:gd name="T60" fmla="*/ 79 w 80"/>
                <a:gd name="T61" fmla="*/ 18 h 87"/>
                <a:gd name="T62" fmla="*/ 70 w 80"/>
                <a:gd name="T63" fmla="*/ 10 h 87"/>
                <a:gd name="T64" fmla="*/ 60 w 80"/>
                <a:gd name="T65" fmla="*/ 7 h 87"/>
                <a:gd name="T66" fmla="*/ 54 w 80"/>
                <a:gd name="T67" fmla="*/ 0 h 87"/>
                <a:gd name="T68" fmla="*/ 48 w 80"/>
                <a:gd name="T69" fmla="*/ 0 h 87"/>
                <a:gd name="T70" fmla="*/ 37 w 80"/>
                <a:gd name="T71" fmla="*/ 0 h 87"/>
                <a:gd name="T72" fmla="*/ 30 w 80"/>
                <a:gd name="T73" fmla="*/ 1 h 87"/>
                <a:gd name="T74" fmla="*/ 25 w 80"/>
                <a:gd name="T75" fmla="*/ 6 h 8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0"/>
                <a:gd name="T115" fmla="*/ 0 h 87"/>
                <a:gd name="T116" fmla="*/ 80 w 80"/>
                <a:gd name="T117" fmla="*/ 87 h 8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0" h="87">
                  <a:moveTo>
                    <a:pt x="25" y="6"/>
                  </a:moveTo>
                  <a:lnTo>
                    <a:pt x="20" y="8"/>
                  </a:lnTo>
                  <a:lnTo>
                    <a:pt x="18" y="10"/>
                  </a:lnTo>
                  <a:lnTo>
                    <a:pt x="16" y="16"/>
                  </a:lnTo>
                  <a:lnTo>
                    <a:pt x="12" y="22"/>
                  </a:lnTo>
                  <a:lnTo>
                    <a:pt x="10" y="26"/>
                  </a:lnTo>
                  <a:lnTo>
                    <a:pt x="10" y="29"/>
                  </a:lnTo>
                  <a:lnTo>
                    <a:pt x="11" y="33"/>
                  </a:lnTo>
                  <a:lnTo>
                    <a:pt x="8" y="36"/>
                  </a:lnTo>
                  <a:lnTo>
                    <a:pt x="2" y="46"/>
                  </a:lnTo>
                  <a:lnTo>
                    <a:pt x="0" y="52"/>
                  </a:lnTo>
                  <a:lnTo>
                    <a:pt x="0" y="54"/>
                  </a:lnTo>
                  <a:lnTo>
                    <a:pt x="2" y="54"/>
                  </a:lnTo>
                  <a:lnTo>
                    <a:pt x="6" y="54"/>
                  </a:lnTo>
                  <a:lnTo>
                    <a:pt x="8" y="55"/>
                  </a:lnTo>
                  <a:lnTo>
                    <a:pt x="8" y="59"/>
                  </a:lnTo>
                  <a:lnTo>
                    <a:pt x="8" y="63"/>
                  </a:lnTo>
                  <a:lnTo>
                    <a:pt x="9" y="65"/>
                  </a:lnTo>
                  <a:lnTo>
                    <a:pt x="8" y="67"/>
                  </a:lnTo>
                  <a:lnTo>
                    <a:pt x="10" y="70"/>
                  </a:lnTo>
                  <a:lnTo>
                    <a:pt x="11" y="75"/>
                  </a:lnTo>
                  <a:lnTo>
                    <a:pt x="14" y="76"/>
                  </a:lnTo>
                  <a:lnTo>
                    <a:pt x="18" y="76"/>
                  </a:lnTo>
                  <a:lnTo>
                    <a:pt x="22" y="75"/>
                  </a:lnTo>
                  <a:lnTo>
                    <a:pt x="29" y="75"/>
                  </a:lnTo>
                  <a:lnTo>
                    <a:pt x="28" y="86"/>
                  </a:lnTo>
                  <a:lnTo>
                    <a:pt x="69" y="71"/>
                  </a:lnTo>
                  <a:lnTo>
                    <a:pt x="66" y="65"/>
                  </a:lnTo>
                  <a:lnTo>
                    <a:pt x="67" y="59"/>
                  </a:lnTo>
                  <a:lnTo>
                    <a:pt x="79" y="48"/>
                  </a:lnTo>
                  <a:lnTo>
                    <a:pt x="79" y="18"/>
                  </a:lnTo>
                  <a:lnTo>
                    <a:pt x="70" y="10"/>
                  </a:lnTo>
                  <a:lnTo>
                    <a:pt x="60" y="7"/>
                  </a:lnTo>
                  <a:lnTo>
                    <a:pt x="54" y="0"/>
                  </a:lnTo>
                  <a:lnTo>
                    <a:pt x="48" y="0"/>
                  </a:lnTo>
                  <a:lnTo>
                    <a:pt x="37" y="0"/>
                  </a:lnTo>
                  <a:lnTo>
                    <a:pt x="30" y="1"/>
                  </a:lnTo>
                  <a:lnTo>
                    <a:pt x="25" y="6"/>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7382" name="Freeform 280"/>
            <p:cNvSpPr>
              <a:spLocks/>
            </p:cNvSpPr>
            <p:nvPr/>
          </p:nvSpPr>
          <p:spPr bwMode="auto">
            <a:xfrm>
              <a:off x="1543" y="2608"/>
              <a:ext cx="28" cy="27"/>
            </a:xfrm>
            <a:custGeom>
              <a:avLst/>
              <a:gdLst>
                <a:gd name="T0" fmla="*/ 27 w 28"/>
                <a:gd name="T1" fmla="*/ 0 h 27"/>
                <a:gd name="T2" fmla="*/ 0 w 28"/>
                <a:gd name="T3" fmla="*/ 16 h 27"/>
                <a:gd name="T4" fmla="*/ 0 w 28"/>
                <a:gd name="T5" fmla="*/ 26 h 27"/>
                <a:gd name="T6" fmla="*/ 0 w 28"/>
                <a:gd name="T7" fmla="*/ 16 h 27"/>
                <a:gd name="T8" fmla="*/ 27 w 28"/>
                <a:gd name="T9" fmla="*/ 0 h 27"/>
                <a:gd name="T10" fmla="*/ 0 60000 65536"/>
                <a:gd name="T11" fmla="*/ 0 60000 65536"/>
                <a:gd name="T12" fmla="*/ 0 60000 65536"/>
                <a:gd name="T13" fmla="*/ 0 60000 65536"/>
                <a:gd name="T14" fmla="*/ 0 60000 65536"/>
                <a:gd name="T15" fmla="*/ 0 w 28"/>
                <a:gd name="T16" fmla="*/ 0 h 27"/>
                <a:gd name="T17" fmla="*/ 28 w 28"/>
                <a:gd name="T18" fmla="*/ 27 h 27"/>
              </a:gdLst>
              <a:ahLst/>
              <a:cxnLst>
                <a:cxn ang="T10">
                  <a:pos x="T0" y="T1"/>
                </a:cxn>
                <a:cxn ang="T11">
                  <a:pos x="T2" y="T3"/>
                </a:cxn>
                <a:cxn ang="T12">
                  <a:pos x="T4" y="T5"/>
                </a:cxn>
                <a:cxn ang="T13">
                  <a:pos x="T6" y="T7"/>
                </a:cxn>
                <a:cxn ang="T14">
                  <a:pos x="T8" y="T9"/>
                </a:cxn>
              </a:cxnLst>
              <a:rect l="T15" t="T16" r="T17" b="T18"/>
              <a:pathLst>
                <a:path w="28" h="27">
                  <a:moveTo>
                    <a:pt x="27" y="0"/>
                  </a:moveTo>
                  <a:lnTo>
                    <a:pt x="0" y="16"/>
                  </a:lnTo>
                  <a:lnTo>
                    <a:pt x="0" y="26"/>
                  </a:lnTo>
                  <a:lnTo>
                    <a:pt x="0" y="16"/>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87383" name="Freeform 281"/>
            <p:cNvSpPr>
              <a:spLocks/>
            </p:cNvSpPr>
            <p:nvPr/>
          </p:nvSpPr>
          <p:spPr bwMode="auto">
            <a:xfrm>
              <a:off x="1578" y="2565"/>
              <a:ext cx="62" cy="63"/>
            </a:xfrm>
            <a:custGeom>
              <a:avLst/>
              <a:gdLst>
                <a:gd name="T0" fmla="*/ 7 w 62"/>
                <a:gd name="T1" fmla="*/ 11 h 63"/>
                <a:gd name="T2" fmla="*/ 11 w 62"/>
                <a:gd name="T3" fmla="*/ 12 h 63"/>
                <a:gd name="T4" fmla="*/ 16 w 62"/>
                <a:gd name="T5" fmla="*/ 12 h 63"/>
                <a:gd name="T6" fmla="*/ 21 w 62"/>
                <a:gd name="T7" fmla="*/ 17 h 63"/>
                <a:gd name="T8" fmla="*/ 18 w 62"/>
                <a:gd name="T9" fmla="*/ 23 h 63"/>
                <a:gd name="T10" fmla="*/ 14 w 62"/>
                <a:gd name="T11" fmla="*/ 24 h 63"/>
                <a:gd name="T12" fmla="*/ 13 w 62"/>
                <a:gd name="T13" fmla="*/ 31 h 63"/>
                <a:gd name="T14" fmla="*/ 15 w 62"/>
                <a:gd name="T15" fmla="*/ 33 h 63"/>
                <a:gd name="T16" fmla="*/ 14 w 62"/>
                <a:gd name="T17" fmla="*/ 40 h 63"/>
                <a:gd name="T18" fmla="*/ 19 w 62"/>
                <a:gd name="T19" fmla="*/ 40 h 63"/>
                <a:gd name="T20" fmla="*/ 20 w 62"/>
                <a:gd name="T21" fmla="*/ 33 h 63"/>
                <a:gd name="T22" fmla="*/ 23 w 62"/>
                <a:gd name="T23" fmla="*/ 31 h 63"/>
                <a:gd name="T24" fmla="*/ 27 w 62"/>
                <a:gd name="T25" fmla="*/ 31 h 63"/>
                <a:gd name="T26" fmla="*/ 32 w 62"/>
                <a:gd name="T27" fmla="*/ 31 h 63"/>
                <a:gd name="T28" fmla="*/ 33 w 62"/>
                <a:gd name="T29" fmla="*/ 34 h 63"/>
                <a:gd name="T30" fmla="*/ 34 w 62"/>
                <a:gd name="T31" fmla="*/ 41 h 63"/>
                <a:gd name="T32" fmla="*/ 33 w 62"/>
                <a:gd name="T33" fmla="*/ 47 h 63"/>
                <a:gd name="T34" fmla="*/ 33 w 62"/>
                <a:gd name="T35" fmla="*/ 48 h 63"/>
                <a:gd name="T36" fmla="*/ 33 w 62"/>
                <a:gd name="T37" fmla="*/ 51 h 63"/>
                <a:gd name="T38" fmla="*/ 37 w 62"/>
                <a:gd name="T39" fmla="*/ 55 h 63"/>
                <a:gd name="T40" fmla="*/ 39 w 62"/>
                <a:gd name="T41" fmla="*/ 57 h 63"/>
                <a:gd name="T42" fmla="*/ 46 w 62"/>
                <a:gd name="T43" fmla="*/ 62 h 63"/>
                <a:gd name="T44" fmla="*/ 56 w 62"/>
                <a:gd name="T45" fmla="*/ 49 h 63"/>
                <a:gd name="T46" fmla="*/ 61 w 62"/>
                <a:gd name="T47" fmla="*/ 40 h 63"/>
                <a:gd name="T48" fmla="*/ 61 w 62"/>
                <a:gd name="T49" fmla="*/ 26 h 63"/>
                <a:gd name="T50" fmla="*/ 61 w 62"/>
                <a:gd name="T51" fmla="*/ 16 h 63"/>
                <a:gd name="T52" fmla="*/ 56 w 62"/>
                <a:gd name="T53" fmla="*/ 8 h 63"/>
                <a:gd name="T54" fmla="*/ 54 w 62"/>
                <a:gd name="T55" fmla="*/ 3 h 63"/>
                <a:gd name="T56" fmla="*/ 48 w 62"/>
                <a:gd name="T57" fmla="*/ 1 h 63"/>
                <a:gd name="T58" fmla="*/ 43 w 62"/>
                <a:gd name="T59" fmla="*/ 0 h 63"/>
                <a:gd name="T60" fmla="*/ 36 w 62"/>
                <a:gd name="T61" fmla="*/ 0 h 63"/>
                <a:gd name="T62" fmla="*/ 25 w 62"/>
                <a:gd name="T63" fmla="*/ 0 h 63"/>
                <a:gd name="T64" fmla="*/ 16 w 62"/>
                <a:gd name="T65" fmla="*/ 0 h 63"/>
                <a:gd name="T66" fmla="*/ 7 w 62"/>
                <a:gd name="T67" fmla="*/ 3 h 63"/>
                <a:gd name="T68" fmla="*/ 1 w 62"/>
                <a:gd name="T69" fmla="*/ 9 h 63"/>
                <a:gd name="T70" fmla="*/ 0 w 62"/>
                <a:gd name="T71" fmla="*/ 12 h 63"/>
                <a:gd name="T72" fmla="*/ 7 w 62"/>
                <a:gd name="T73" fmla="*/ 11 h 6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2"/>
                <a:gd name="T112" fmla="*/ 0 h 63"/>
                <a:gd name="T113" fmla="*/ 62 w 62"/>
                <a:gd name="T114" fmla="*/ 63 h 6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2" h="63">
                  <a:moveTo>
                    <a:pt x="7" y="11"/>
                  </a:moveTo>
                  <a:lnTo>
                    <a:pt x="11" y="12"/>
                  </a:lnTo>
                  <a:lnTo>
                    <a:pt x="16" y="12"/>
                  </a:lnTo>
                  <a:lnTo>
                    <a:pt x="21" y="17"/>
                  </a:lnTo>
                  <a:lnTo>
                    <a:pt x="18" y="23"/>
                  </a:lnTo>
                  <a:lnTo>
                    <a:pt x="14" y="24"/>
                  </a:lnTo>
                  <a:lnTo>
                    <a:pt x="13" y="31"/>
                  </a:lnTo>
                  <a:lnTo>
                    <a:pt x="15" y="33"/>
                  </a:lnTo>
                  <a:lnTo>
                    <a:pt x="14" y="40"/>
                  </a:lnTo>
                  <a:lnTo>
                    <a:pt x="19" y="40"/>
                  </a:lnTo>
                  <a:lnTo>
                    <a:pt x="20" y="33"/>
                  </a:lnTo>
                  <a:lnTo>
                    <a:pt x="23" y="31"/>
                  </a:lnTo>
                  <a:lnTo>
                    <a:pt x="27" y="31"/>
                  </a:lnTo>
                  <a:lnTo>
                    <a:pt x="32" y="31"/>
                  </a:lnTo>
                  <a:lnTo>
                    <a:pt x="33" y="34"/>
                  </a:lnTo>
                  <a:lnTo>
                    <a:pt x="34" y="41"/>
                  </a:lnTo>
                  <a:lnTo>
                    <a:pt x="33" y="47"/>
                  </a:lnTo>
                  <a:lnTo>
                    <a:pt x="33" y="48"/>
                  </a:lnTo>
                  <a:lnTo>
                    <a:pt x="33" y="51"/>
                  </a:lnTo>
                  <a:lnTo>
                    <a:pt x="37" y="55"/>
                  </a:lnTo>
                  <a:lnTo>
                    <a:pt x="39" y="57"/>
                  </a:lnTo>
                  <a:lnTo>
                    <a:pt x="46" y="62"/>
                  </a:lnTo>
                  <a:lnTo>
                    <a:pt x="56" y="49"/>
                  </a:lnTo>
                  <a:lnTo>
                    <a:pt x="61" y="40"/>
                  </a:lnTo>
                  <a:lnTo>
                    <a:pt x="61" y="26"/>
                  </a:lnTo>
                  <a:lnTo>
                    <a:pt x="61" y="16"/>
                  </a:lnTo>
                  <a:lnTo>
                    <a:pt x="56" y="8"/>
                  </a:lnTo>
                  <a:lnTo>
                    <a:pt x="54" y="3"/>
                  </a:lnTo>
                  <a:lnTo>
                    <a:pt x="48" y="1"/>
                  </a:lnTo>
                  <a:lnTo>
                    <a:pt x="43" y="0"/>
                  </a:lnTo>
                  <a:lnTo>
                    <a:pt x="36" y="0"/>
                  </a:lnTo>
                  <a:lnTo>
                    <a:pt x="25" y="0"/>
                  </a:lnTo>
                  <a:lnTo>
                    <a:pt x="16" y="0"/>
                  </a:lnTo>
                  <a:lnTo>
                    <a:pt x="7" y="3"/>
                  </a:lnTo>
                  <a:lnTo>
                    <a:pt x="1" y="9"/>
                  </a:lnTo>
                  <a:lnTo>
                    <a:pt x="0" y="12"/>
                  </a:lnTo>
                  <a:lnTo>
                    <a:pt x="7" y="11"/>
                  </a:lnTo>
                </a:path>
              </a:pathLst>
            </a:custGeom>
            <a:solidFill>
              <a:srgbClr val="808080"/>
            </a:solidFill>
            <a:ln w="9525" cap="rnd">
              <a:noFill/>
              <a:round/>
              <a:headEnd type="none" w="sm" len="sm"/>
              <a:tailEnd type="none" w="sm" len="sm"/>
            </a:ln>
          </p:spPr>
          <p:txBody>
            <a:bodyPr/>
            <a:lstStyle/>
            <a:p>
              <a:endParaRPr lang="es-ES"/>
            </a:p>
          </p:txBody>
        </p:sp>
        <p:sp>
          <p:nvSpPr>
            <p:cNvPr id="87384" name="Freeform 282"/>
            <p:cNvSpPr>
              <a:spLocks/>
            </p:cNvSpPr>
            <p:nvPr/>
          </p:nvSpPr>
          <p:spPr bwMode="auto">
            <a:xfrm>
              <a:off x="1569" y="2562"/>
              <a:ext cx="77" cy="75"/>
            </a:xfrm>
            <a:custGeom>
              <a:avLst/>
              <a:gdLst>
                <a:gd name="T0" fmla="*/ 0 w 77"/>
                <a:gd name="T1" fmla="*/ 12 h 75"/>
                <a:gd name="T2" fmla="*/ 18 w 77"/>
                <a:gd name="T3" fmla="*/ 9 h 75"/>
                <a:gd name="T4" fmla="*/ 30 w 77"/>
                <a:gd name="T5" fmla="*/ 6 h 75"/>
                <a:gd name="T6" fmla="*/ 27 w 77"/>
                <a:gd name="T7" fmla="*/ 7 h 75"/>
                <a:gd name="T8" fmla="*/ 18 w 77"/>
                <a:gd name="T9" fmla="*/ 12 h 75"/>
                <a:gd name="T10" fmla="*/ 19 w 77"/>
                <a:gd name="T11" fmla="*/ 13 h 75"/>
                <a:gd name="T12" fmla="*/ 25 w 77"/>
                <a:gd name="T13" fmla="*/ 13 h 75"/>
                <a:gd name="T14" fmla="*/ 34 w 77"/>
                <a:gd name="T15" fmla="*/ 12 h 75"/>
                <a:gd name="T16" fmla="*/ 30 w 77"/>
                <a:gd name="T17" fmla="*/ 13 h 75"/>
                <a:gd name="T18" fmla="*/ 23 w 77"/>
                <a:gd name="T19" fmla="*/ 17 h 75"/>
                <a:gd name="T20" fmla="*/ 30 w 77"/>
                <a:gd name="T21" fmla="*/ 17 h 75"/>
                <a:gd name="T22" fmla="*/ 27 w 77"/>
                <a:gd name="T23" fmla="*/ 20 h 75"/>
                <a:gd name="T24" fmla="*/ 24 w 77"/>
                <a:gd name="T25" fmla="*/ 24 h 75"/>
                <a:gd name="T26" fmla="*/ 27 w 77"/>
                <a:gd name="T27" fmla="*/ 24 h 75"/>
                <a:gd name="T28" fmla="*/ 38 w 77"/>
                <a:gd name="T29" fmla="*/ 22 h 75"/>
                <a:gd name="T30" fmla="*/ 21 w 77"/>
                <a:gd name="T31" fmla="*/ 29 h 75"/>
                <a:gd name="T32" fmla="*/ 17 w 77"/>
                <a:gd name="T33" fmla="*/ 33 h 75"/>
                <a:gd name="T34" fmla="*/ 28 w 77"/>
                <a:gd name="T35" fmla="*/ 29 h 75"/>
                <a:gd name="T36" fmla="*/ 24 w 77"/>
                <a:gd name="T37" fmla="*/ 31 h 75"/>
                <a:gd name="T38" fmla="*/ 17 w 77"/>
                <a:gd name="T39" fmla="*/ 36 h 75"/>
                <a:gd name="T40" fmla="*/ 21 w 77"/>
                <a:gd name="T41" fmla="*/ 37 h 75"/>
                <a:gd name="T42" fmla="*/ 33 w 77"/>
                <a:gd name="T43" fmla="*/ 43 h 75"/>
                <a:gd name="T44" fmla="*/ 47 w 77"/>
                <a:gd name="T45" fmla="*/ 36 h 75"/>
                <a:gd name="T46" fmla="*/ 50 w 77"/>
                <a:gd name="T47" fmla="*/ 36 h 75"/>
                <a:gd name="T48" fmla="*/ 43 w 77"/>
                <a:gd name="T49" fmla="*/ 41 h 75"/>
                <a:gd name="T50" fmla="*/ 56 w 77"/>
                <a:gd name="T51" fmla="*/ 37 h 75"/>
                <a:gd name="T52" fmla="*/ 53 w 77"/>
                <a:gd name="T53" fmla="*/ 41 h 75"/>
                <a:gd name="T54" fmla="*/ 43 w 77"/>
                <a:gd name="T55" fmla="*/ 44 h 75"/>
                <a:gd name="T56" fmla="*/ 50 w 77"/>
                <a:gd name="T57" fmla="*/ 45 h 75"/>
                <a:gd name="T58" fmla="*/ 52 w 77"/>
                <a:gd name="T59" fmla="*/ 46 h 75"/>
                <a:gd name="T60" fmla="*/ 43 w 77"/>
                <a:gd name="T61" fmla="*/ 50 h 75"/>
                <a:gd name="T62" fmla="*/ 49 w 77"/>
                <a:gd name="T63" fmla="*/ 53 h 75"/>
                <a:gd name="T64" fmla="*/ 49 w 77"/>
                <a:gd name="T65" fmla="*/ 55 h 75"/>
                <a:gd name="T66" fmla="*/ 43 w 77"/>
                <a:gd name="T67" fmla="*/ 62 h 75"/>
                <a:gd name="T68" fmla="*/ 50 w 77"/>
                <a:gd name="T69" fmla="*/ 62 h 75"/>
                <a:gd name="T70" fmla="*/ 57 w 77"/>
                <a:gd name="T71" fmla="*/ 51 h 75"/>
                <a:gd name="T72" fmla="*/ 52 w 77"/>
                <a:gd name="T73" fmla="*/ 62 h 75"/>
                <a:gd name="T74" fmla="*/ 50 w 77"/>
                <a:gd name="T75" fmla="*/ 70 h 75"/>
                <a:gd name="T76" fmla="*/ 59 w 77"/>
                <a:gd name="T77" fmla="*/ 62 h 75"/>
                <a:gd name="T78" fmla="*/ 61 w 77"/>
                <a:gd name="T79" fmla="*/ 66 h 75"/>
                <a:gd name="T80" fmla="*/ 53 w 77"/>
                <a:gd name="T81" fmla="*/ 72 h 75"/>
                <a:gd name="T82" fmla="*/ 65 w 77"/>
                <a:gd name="T83" fmla="*/ 67 h 75"/>
                <a:gd name="T84" fmla="*/ 74 w 77"/>
                <a:gd name="T85" fmla="*/ 51 h 75"/>
                <a:gd name="T86" fmla="*/ 76 w 77"/>
                <a:gd name="T87" fmla="*/ 31 h 75"/>
                <a:gd name="T88" fmla="*/ 69 w 77"/>
                <a:gd name="T89" fmla="*/ 22 h 75"/>
                <a:gd name="T90" fmla="*/ 49 w 77"/>
                <a:gd name="T91" fmla="*/ 29 h 75"/>
                <a:gd name="T92" fmla="*/ 65 w 77"/>
                <a:gd name="T93" fmla="*/ 22 h 75"/>
                <a:gd name="T94" fmla="*/ 74 w 77"/>
                <a:gd name="T95" fmla="*/ 13 h 75"/>
                <a:gd name="T96" fmla="*/ 59 w 77"/>
                <a:gd name="T97" fmla="*/ 12 h 75"/>
                <a:gd name="T98" fmla="*/ 57 w 77"/>
                <a:gd name="T99" fmla="*/ 9 h 75"/>
                <a:gd name="T100" fmla="*/ 61 w 77"/>
                <a:gd name="T101" fmla="*/ 2 h 75"/>
                <a:gd name="T102" fmla="*/ 50 w 77"/>
                <a:gd name="T103" fmla="*/ 0 h 75"/>
                <a:gd name="T104" fmla="*/ 18 w 77"/>
                <a:gd name="T105" fmla="*/ 2 h 7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7"/>
                <a:gd name="T160" fmla="*/ 0 h 75"/>
                <a:gd name="T161" fmla="*/ 77 w 77"/>
                <a:gd name="T162" fmla="*/ 75 h 7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7" h="75">
                  <a:moveTo>
                    <a:pt x="6" y="5"/>
                  </a:moveTo>
                  <a:lnTo>
                    <a:pt x="0" y="12"/>
                  </a:lnTo>
                  <a:lnTo>
                    <a:pt x="11" y="12"/>
                  </a:lnTo>
                  <a:lnTo>
                    <a:pt x="18" y="9"/>
                  </a:lnTo>
                  <a:lnTo>
                    <a:pt x="24" y="6"/>
                  </a:lnTo>
                  <a:lnTo>
                    <a:pt x="30" y="6"/>
                  </a:lnTo>
                  <a:lnTo>
                    <a:pt x="38" y="6"/>
                  </a:lnTo>
                  <a:lnTo>
                    <a:pt x="27" y="7"/>
                  </a:lnTo>
                  <a:lnTo>
                    <a:pt x="21" y="9"/>
                  </a:lnTo>
                  <a:lnTo>
                    <a:pt x="18" y="12"/>
                  </a:lnTo>
                  <a:lnTo>
                    <a:pt x="18" y="13"/>
                  </a:lnTo>
                  <a:lnTo>
                    <a:pt x="19" y="13"/>
                  </a:lnTo>
                  <a:lnTo>
                    <a:pt x="21" y="15"/>
                  </a:lnTo>
                  <a:lnTo>
                    <a:pt x="25" y="13"/>
                  </a:lnTo>
                  <a:lnTo>
                    <a:pt x="28" y="13"/>
                  </a:lnTo>
                  <a:lnTo>
                    <a:pt x="34" y="12"/>
                  </a:lnTo>
                  <a:lnTo>
                    <a:pt x="38" y="12"/>
                  </a:lnTo>
                  <a:lnTo>
                    <a:pt x="30" y="13"/>
                  </a:lnTo>
                  <a:lnTo>
                    <a:pt x="25" y="15"/>
                  </a:lnTo>
                  <a:lnTo>
                    <a:pt x="23" y="17"/>
                  </a:lnTo>
                  <a:lnTo>
                    <a:pt x="25" y="19"/>
                  </a:lnTo>
                  <a:lnTo>
                    <a:pt x="30" y="17"/>
                  </a:lnTo>
                  <a:lnTo>
                    <a:pt x="34" y="16"/>
                  </a:lnTo>
                  <a:lnTo>
                    <a:pt x="27" y="20"/>
                  </a:lnTo>
                  <a:lnTo>
                    <a:pt x="24" y="22"/>
                  </a:lnTo>
                  <a:lnTo>
                    <a:pt x="24" y="24"/>
                  </a:lnTo>
                  <a:lnTo>
                    <a:pt x="23" y="27"/>
                  </a:lnTo>
                  <a:lnTo>
                    <a:pt x="27" y="24"/>
                  </a:lnTo>
                  <a:lnTo>
                    <a:pt x="30" y="22"/>
                  </a:lnTo>
                  <a:lnTo>
                    <a:pt x="38" y="22"/>
                  </a:lnTo>
                  <a:lnTo>
                    <a:pt x="28" y="26"/>
                  </a:lnTo>
                  <a:lnTo>
                    <a:pt x="21" y="29"/>
                  </a:lnTo>
                  <a:lnTo>
                    <a:pt x="18" y="30"/>
                  </a:lnTo>
                  <a:lnTo>
                    <a:pt x="17" y="33"/>
                  </a:lnTo>
                  <a:lnTo>
                    <a:pt x="21" y="31"/>
                  </a:lnTo>
                  <a:lnTo>
                    <a:pt x="28" y="29"/>
                  </a:lnTo>
                  <a:lnTo>
                    <a:pt x="31" y="29"/>
                  </a:lnTo>
                  <a:lnTo>
                    <a:pt x="24" y="31"/>
                  </a:lnTo>
                  <a:lnTo>
                    <a:pt x="18" y="34"/>
                  </a:lnTo>
                  <a:lnTo>
                    <a:pt x="17" y="36"/>
                  </a:lnTo>
                  <a:lnTo>
                    <a:pt x="18" y="38"/>
                  </a:lnTo>
                  <a:lnTo>
                    <a:pt x="21" y="37"/>
                  </a:lnTo>
                  <a:lnTo>
                    <a:pt x="27" y="34"/>
                  </a:lnTo>
                  <a:lnTo>
                    <a:pt x="33" y="43"/>
                  </a:lnTo>
                  <a:lnTo>
                    <a:pt x="38" y="41"/>
                  </a:lnTo>
                  <a:lnTo>
                    <a:pt x="47" y="36"/>
                  </a:lnTo>
                  <a:lnTo>
                    <a:pt x="56" y="34"/>
                  </a:lnTo>
                  <a:lnTo>
                    <a:pt x="50" y="36"/>
                  </a:lnTo>
                  <a:lnTo>
                    <a:pt x="41" y="38"/>
                  </a:lnTo>
                  <a:lnTo>
                    <a:pt x="43" y="41"/>
                  </a:lnTo>
                  <a:lnTo>
                    <a:pt x="50" y="39"/>
                  </a:lnTo>
                  <a:lnTo>
                    <a:pt x="56" y="37"/>
                  </a:lnTo>
                  <a:lnTo>
                    <a:pt x="62" y="34"/>
                  </a:lnTo>
                  <a:lnTo>
                    <a:pt x="53" y="41"/>
                  </a:lnTo>
                  <a:lnTo>
                    <a:pt x="47" y="43"/>
                  </a:lnTo>
                  <a:lnTo>
                    <a:pt x="43" y="44"/>
                  </a:lnTo>
                  <a:lnTo>
                    <a:pt x="43" y="46"/>
                  </a:lnTo>
                  <a:lnTo>
                    <a:pt x="50" y="45"/>
                  </a:lnTo>
                  <a:lnTo>
                    <a:pt x="56" y="44"/>
                  </a:lnTo>
                  <a:lnTo>
                    <a:pt x="52" y="46"/>
                  </a:lnTo>
                  <a:lnTo>
                    <a:pt x="47" y="49"/>
                  </a:lnTo>
                  <a:lnTo>
                    <a:pt x="43" y="50"/>
                  </a:lnTo>
                  <a:lnTo>
                    <a:pt x="43" y="56"/>
                  </a:lnTo>
                  <a:lnTo>
                    <a:pt x="49" y="53"/>
                  </a:lnTo>
                  <a:lnTo>
                    <a:pt x="55" y="51"/>
                  </a:lnTo>
                  <a:lnTo>
                    <a:pt x="49" y="55"/>
                  </a:lnTo>
                  <a:lnTo>
                    <a:pt x="43" y="58"/>
                  </a:lnTo>
                  <a:lnTo>
                    <a:pt x="43" y="62"/>
                  </a:lnTo>
                  <a:lnTo>
                    <a:pt x="47" y="66"/>
                  </a:lnTo>
                  <a:lnTo>
                    <a:pt x="50" y="62"/>
                  </a:lnTo>
                  <a:lnTo>
                    <a:pt x="55" y="56"/>
                  </a:lnTo>
                  <a:lnTo>
                    <a:pt x="57" y="51"/>
                  </a:lnTo>
                  <a:lnTo>
                    <a:pt x="55" y="58"/>
                  </a:lnTo>
                  <a:lnTo>
                    <a:pt x="52" y="62"/>
                  </a:lnTo>
                  <a:lnTo>
                    <a:pt x="47" y="67"/>
                  </a:lnTo>
                  <a:lnTo>
                    <a:pt x="50" y="70"/>
                  </a:lnTo>
                  <a:lnTo>
                    <a:pt x="56" y="67"/>
                  </a:lnTo>
                  <a:lnTo>
                    <a:pt x="59" y="62"/>
                  </a:lnTo>
                  <a:lnTo>
                    <a:pt x="65" y="55"/>
                  </a:lnTo>
                  <a:lnTo>
                    <a:pt x="61" y="66"/>
                  </a:lnTo>
                  <a:lnTo>
                    <a:pt x="56" y="67"/>
                  </a:lnTo>
                  <a:lnTo>
                    <a:pt x="53" y="72"/>
                  </a:lnTo>
                  <a:lnTo>
                    <a:pt x="56" y="74"/>
                  </a:lnTo>
                  <a:lnTo>
                    <a:pt x="65" y="67"/>
                  </a:lnTo>
                  <a:lnTo>
                    <a:pt x="71" y="58"/>
                  </a:lnTo>
                  <a:lnTo>
                    <a:pt x="74" y="51"/>
                  </a:lnTo>
                  <a:lnTo>
                    <a:pt x="76" y="41"/>
                  </a:lnTo>
                  <a:lnTo>
                    <a:pt x="76" y="31"/>
                  </a:lnTo>
                  <a:lnTo>
                    <a:pt x="76" y="22"/>
                  </a:lnTo>
                  <a:lnTo>
                    <a:pt x="69" y="22"/>
                  </a:lnTo>
                  <a:lnTo>
                    <a:pt x="61" y="26"/>
                  </a:lnTo>
                  <a:lnTo>
                    <a:pt x="49" y="29"/>
                  </a:lnTo>
                  <a:lnTo>
                    <a:pt x="59" y="24"/>
                  </a:lnTo>
                  <a:lnTo>
                    <a:pt x="65" y="22"/>
                  </a:lnTo>
                  <a:lnTo>
                    <a:pt x="76" y="20"/>
                  </a:lnTo>
                  <a:lnTo>
                    <a:pt x="74" y="13"/>
                  </a:lnTo>
                  <a:lnTo>
                    <a:pt x="71" y="7"/>
                  </a:lnTo>
                  <a:lnTo>
                    <a:pt x="59" y="12"/>
                  </a:lnTo>
                  <a:lnTo>
                    <a:pt x="52" y="15"/>
                  </a:lnTo>
                  <a:lnTo>
                    <a:pt x="57" y="9"/>
                  </a:lnTo>
                  <a:lnTo>
                    <a:pt x="69" y="6"/>
                  </a:lnTo>
                  <a:lnTo>
                    <a:pt x="61" y="2"/>
                  </a:lnTo>
                  <a:lnTo>
                    <a:pt x="56" y="0"/>
                  </a:lnTo>
                  <a:lnTo>
                    <a:pt x="50" y="0"/>
                  </a:lnTo>
                  <a:lnTo>
                    <a:pt x="33" y="0"/>
                  </a:lnTo>
                  <a:lnTo>
                    <a:pt x="18" y="2"/>
                  </a:lnTo>
                  <a:lnTo>
                    <a:pt x="6" y="5"/>
                  </a:lnTo>
                </a:path>
              </a:pathLst>
            </a:custGeom>
            <a:solidFill>
              <a:srgbClr val="A0A0A0"/>
            </a:solidFill>
            <a:ln w="9525" cap="rnd">
              <a:noFill/>
              <a:round/>
              <a:headEnd type="none" w="sm" len="sm"/>
              <a:tailEnd type="none" w="sm" len="sm"/>
            </a:ln>
          </p:spPr>
          <p:txBody>
            <a:bodyPr/>
            <a:lstStyle/>
            <a:p>
              <a:endParaRPr lang="es-ES"/>
            </a:p>
          </p:txBody>
        </p:sp>
        <p:sp>
          <p:nvSpPr>
            <p:cNvPr id="87385" name="Freeform 283"/>
            <p:cNvSpPr>
              <a:spLocks/>
            </p:cNvSpPr>
            <p:nvPr/>
          </p:nvSpPr>
          <p:spPr bwMode="auto">
            <a:xfrm>
              <a:off x="1540" y="2631"/>
              <a:ext cx="27" cy="26"/>
            </a:xfrm>
            <a:custGeom>
              <a:avLst/>
              <a:gdLst>
                <a:gd name="T0" fmla="*/ 0 w 27"/>
                <a:gd name="T1" fmla="*/ 0 h 26"/>
                <a:gd name="T2" fmla="*/ 0 w 27"/>
                <a:gd name="T3" fmla="*/ 11 h 26"/>
                <a:gd name="T4" fmla="*/ 26 w 27"/>
                <a:gd name="T5" fmla="*/ 11 h 26"/>
                <a:gd name="T6" fmla="*/ 26 w 27"/>
                <a:gd name="T7" fmla="*/ 25 h 26"/>
                <a:gd name="T8" fmla="*/ 26 w 27"/>
                <a:gd name="T9" fmla="*/ 11 h 26"/>
                <a:gd name="T10" fmla="*/ 0 w 27"/>
                <a:gd name="T11" fmla="*/ 11 h 26"/>
                <a:gd name="T12" fmla="*/ 0 w 27"/>
                <a:gd name="T13" fmla="*/ 0 h 26"/>
                <a:gd name="T14" fmla="*/ 0 60000 65536"/>
                <a:gd name="T15" fmla="*/ 0 60000 65536"/>
                <a:gd name="T16" fmla="*/ 0 60000 65536"/>
                <a:gd name="T17" fmla="*/ 0 60000 65536"/>
                <a:gd name="T18" fmla="*/ 0 60000 65536"/>
                <a:gd name="T19" fmla="*/ 0 60000 65536"/>
                <a:gd name="T20" fmla="*/ 0 60000 65536"/>
                <a:gd name="T21" fmla="*/ 0 w 27"/>
                <a:gd name="T22" fmla="*/ 0 h 26"/>
                <a:gd name="T23" fmla="*/ 27 w 27"/>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6">
                  <a:moveTo>
                    <a:pt x="0" y="0"/>
                  </a:moveTo>
                  <a:lnTo>
                    <a:pt x="0" y="11"/>
                  </a:lnTo>
                  <a:lnTo>
                    <a:pt x="26" y="11"/>
                  </a:lnTo>
                  <a:lnTo>
                    <a:pt x="26" y="25"/>
                  </a:lnTo>
                  <a:lnTo>
                    <a:pt x="26" y="11"/>
                  </a:lnTo>
                  <a:lnTo>
                    <a:pt x="0" y="11"/>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7386" name="Freeform 284"/>
            <p:cNvSpPr>
              <a:spLocks/>
            </p:cNvSpPr>
            <p:nvPr/>
          </p:nvSpPr>
          <p:spPr bwMode="auto">
            <a:xfrm>
              <a:off x="1578" y="2603"/>
              <a:ext cx="1" cy="27"/>
            </a:xfrm>
            <a:custGeom>
              <a:avLst/>
              <a:gdLst>
                <a:gd name="T0" fmla="*/ 0 w 1"/>
                <a:gd name="T1" fmla="*/ 0 h 27"/>
                <a:gd name="T2" fmla="*/ 0 w 1"/>
                <a:gd name="T3" fmla="*/ 26 h 27"/>
                <a:gd name="T4" fmla="*/ 0 w 1"/>
                <a:gd name="T5" fmla="*/ 11 h 27"/>
                <a:gd name="T6" fmla="*/ 0 w 1"/>
                <a:gd name="T7" fmla="*/ 0 h 27"/>
                <a:gd name="T8" fmla="*/ 0 w 1"/>
                <a:gd name="T9" fmla="*/ 11 h 27"/>
                <a:gd name="T10" fmla="*/ 0 w 1"/>
                <a:gd name="T11" fmla="*/ 0 h 27"/>
                <a:gd name="T12" fmla="*/ 0 60000 65536"/>
                <a:gd name="T13" fmla="*/ 0 60000 65536"/>
                <a:gd name="T14" fmla="*/ 0 60000 65536"/>
                <a:gd name="T15" fmla="*/ 0 60000 65536"/>
                <a:gd name="T16" fmla="*/ 0 60000 65536"/>
                <a:gd name="T17" fmla="*/ 0 60000 65536"/>
                <a:gd name="T18" fmla="*/ 0 w 1"/>
                <a:gd name="T19" fmla="*/ 0 h 27"/>
                <a:gd name="T20" fmla="*/ 1 w 1"/>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1" h="27">
                  <a:moveTo>
                    <a:pt x="0" y="0"/>
                  </a:moveTo>
                  <a:lnTo>
                    <a:pt x="0" y="26"/>
                  </a:lnTo>
                  <a:lnTo>
                    <a:pt x="0" y="11"/>
                  </a:lnTo>
                  <a:lnTo>
                    <a:pt x="0" y="0"/>
                  </a:lnTo>
                  <a:lnTo>
                    <a:pt x="0" y="11"/>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7387" name="Freeform 285"/>
            <p:cNvSpPr>
              <a:spLocks/>
            </p:cNvSpPr>
            <p:nvPr/>
          </p:nvSpPr>
          <p:spPr bwMode="auto">
            <a:xfrm>
              <a:off x="1559" y="2656"/>
              <a:ext cx="27" cy="41"/>
            </a:xfrm>
            <a:custGeom>
              <a:avLst/>
              <a:gdLst>
                <a:gd name="T0" fmla="*/ 19 w 27"/>
                <a:gd name="T1" fmla="*/ 0 h 41"/>
                <a:gd name="T2" fmla="*/ 14 w 27"/>
                <a:gd name="T3" fmla="*/ 5 h 41"/>
                <a:gd name="T4" fmla="*/ 12 w 27"/>
                <a:gd name="T5" fmla="*/ 10 h 41"/>
                <a:gd name="T6" fmla="*/ 3 w 27"/>
                <a:gd name="T7" fmla="*/ 18 h 41"/>
                <a:gd name="T8" fmla="*/ 0 w 27"/>
                <a:gd name="T9" fmla="*/ 26 h 41"/>
                <a:gd name="T10" fmla="*/ 0 w 27"/>
                <a:gd name="T11" fmla="*/ 32 h 41"/>
                <a:gd name="T12" fmla="*/ 1 w 27"/>
                <a:gd name="T13" fmla="*/ 40 h 41"/>
                <a:gd name="T14" fmla="*/ 26 w 27"/>
                <a:gd name="T15" fmla="*/ 16 h 41"/>
                <a:gd name="T16" fmla="*/ 19 w 27"/>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41"/>
                <a:gd name="T29" fmla="*/ 27 w 27"/>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41">
                  <a:moveTo>
                    <a:pt x="19" y="0"/>
                  </a:moveTo>
                  <a:lnTo>
                    <a:pt x="14" y="5"/>
                  </a:lnTo>
                  <a:lnTo>
                    <a:pt x="12" y="10"/>
                  </a:lnTo>
                  <a:lnTo>
                    <a:pt x="3" y="18"/>
                  </a:lnTo>
                  <a:lnTo>
                    <a:pt x="0" y="26"/>
                  </a:lnTo>
                  <a:lnTo>
                    <a:pt x="0" y="32"/>
                  </a:lnTo>
                  <a:lnTo>
                    <a:pt x="1" y="40"/>
                  </a:lnTo>
                  <a:lnTo>
                    <a:pt x="26" y="16"/>
                  </a:lnTo>
                  <a:lnTo>
                    <a:pt x="19" y="0"/>
                  </a:lnTo>
                </a:path>
              </a:pathLst>
            </a:custGeom>
            <a:solidFill>
              <a:srgbClr val="400000"/>
            </a:solidFill>
            <a:ln w="12700" cap="rnd">
              <a:solidFill>
                <a:srgbClr val="000000"/>
              </a:solidFill>
              <a:round/>
              <a:headEnd type="none" w="sm" len="sm"/>
              <a:tailEnd type="none" w="sm" len="sm"/>
            </a:ln>
          </p:spPr>
          <p:txBody>
            <a:bodyPr/>
            <a:lstStyle/>
            <a:p>
              <a:endParaRPr lang="es-ES"/>
            </a:p>
          </p:txBody>
        </p:sp>
        <p:sp>
          <p:nvSpPr>
            <p:cNvPr id="87388" name="Freeform 286"/>
            <p:cNvSpPr>
              <a:spLocks/>
            </p:cNvSpPr>
            <p:nvPr/>
          </p:nvSpPr>
          <p:spPr bwMode="auto">
            <a:xfrm>
              <a:off x="1583" y="2637"/>
              <a:ext cx="48" cy="29"/>
            </a:xfrm>
            <a:custGeom>
              <a:avLst/>
              <a:gdLst>
                <a:gd name="T0" fmla="*/ 45 w 48"/>
                <a:gd name="T1" fmla="*/ 0 h 29"/>
                <a:gd name="T2" fmla="*/ 37 w 48"/>
                <a:gd name="T3" fmla="*/ 0 h 29"/>
                <a:gd name="T4" fmla="*/ 26 w 48"/>
                <a:gd name="T5" fmla="*/ 3 h 29"/>
                <a:gd name="T6" fmla="*/ 16 w 48"/>
                <a:gd name="T7" fmla="*/ 9 h 29"/>
                <a:gd name="T8" fmla="*/ 8 w 48"/>
                <a:gd name="T9" fmla="*/ 12 h 29"/>
                <a:gd name="T10" fmla="*/ 0 w 48"/>
                <a:gd name="T11" fmla="*/ 16 h 29"/>
                <a:gd name="T12" fmla="*/ 0 w 48"/>
                <a:gd name="T13" fmla="*/ 19 h 29"/>
                <a:gd name="T14" fmla="*/ 0 w 48"/>
                <a:gd name="T15" fmla="*/ 28 h 29"/>
                <a:gd name="T16" fmla="*/ 47 w 48"/>
                <a:gd name="T17" fmla="*/ 4 h 29"/>
                <a:gd name="T18" fmla="*/ 45 w 48"/>
                <a:gd name="T19" fmla="*/ 0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29"/>
                <a:gd name="T32" fmla="*/ 48 w 48"/>
                <a:gd name="T33" fmla="*/ 29 h 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29">
                  <a:moveTo>
                    <a:pt x="45" y="0"/>
                  </a:moveTo>
                  <a:lnTo>
                    <a:pt x="37" y="0"/>
                  </a:lnTo>
                  <a:lnTo>
                    <a:pt x="26" y="3"/>
                  </a:lnTo>
                  <a:lnTo>
                    <a:pt x="16" y="9"/>
                  </a:lnTo>
                  <a:lnTo>
                    <a:pt x="8" y="12"/>
                  </a:lnTo>
                  <a:lnTo>
                    <a:pt x="0" y="16"/>
                  </a:lnTo>
                  <a:lnTo>
                    <a:pt x="0" y="19"/>
                  </a:lnTo>
                  <a:lnTo>
                    <a:pt x="0" y="28"/>
                  </a:lnTo>
                  <a:lnTo>
                    <a:pt x="47" y="4"/>
                  </a:lnTo>
                  <a:lnTo>
                    <a:pt x="45"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87389" name="Freeform 287"/>
            <p:cNvSpPr>
              <a:spLocks/>
            </p:cNvSpPr>
            <p:nvPr/>
          </p:nvSpPr>
          <p:spPr bwMode="auto">
            <a:xfrm>
              <a:off x="1585" y="2638"/>
              <a:ext cx="42" cy="26"/>
            </a:xfrm>
            <a:custGeom>
              <a:avLst/>
              <a:gdLst>
                <a:gd name="T0" fmla="*/ 0 w 42"/>
                <a:gd name="T1" fmla="*/ 25 h 26"/>
                <a:gd name="T2" fmla="*/ 0 w 42"/>
                <a:gd name="T3" fmla="*/ 17 h 26"/>
                <a:gd name="T4" fmla="*/ 0 w 42"/>
                <a:gd name="T5" fmla="*/ 14 h 26"/>
                <a:gd name="T6" fmla="*/ 9 w 42"/>
                <a:gd name="T7" fmla="*/ 9 h 26"/>
                <a:gd name="T8" fmla="*/ 19 w 42"/>
                <a:gd name="T9" fmla="*/ 4 h 26"/>
                <a:gd name="T10" fmla="*/ 31 w 42"/>
                <a:gd name="T11" fmla="*/ 0 h 26"/>
                <a:gd name="T12" fmla="*/ 38 w 42"/>
                <a:gd name="T13" fmla="*/ 0 h 26"/>
                <a:gd name="T14" fmla="*/ 41 w 42"/>
                <a:gd name="T15" fmla="*/ 7 h 26"/>
                <a:gd name="T16" fmla="*/ 9 w 42"/>
                <a:gd name="T17" fmla="*/ 19 h 26"/>
                <a:gd name="T18" fmla="*/ 0 w 42"/>
                <a:gd name="T19" fmla="*/ 25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2"/>
                <a:gd name="T31" fmla="*/ 0 h 26"/>
                <a:gd name="T32" fmla="*/ 42 w 42"/>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2" h="26">
                  <a:moveTo>
                    <a:pt x="0" y="25"/>
                  </a:moveTo>
                  <a:lnTo>
                    <a:pt x="0" y="17"/>
                  </a:lnTo>
                  <a:lnTo>
                    <a:pt x="0" y="14"/>
                  </a:lnTo>
                  <a:lnTo>
                    <a:pt x="9" y="9"/>
                  </a:lnTo>
                  <a:lnTo>
                    <a:pt x="19" y="4"/>
                  </a:lnTo>
                  <a:lnTo>
                    <a:pt x="31" y="0"/>
                  </a:lnTo>
                  <a:lnTo>
                    <a:pt x="38" y="0"/>
                  </a:lnTo>
                  <a:lnTo>
                    <a:pt x="41" y="7"/>
                  </a:lnTo>
                  <a:lnTo>
                    <a:pt x="9" y="19"/>
                  </a:lnTo>
                  <a:lnTo>
                    <a:pt x="0" y="25"/>
                  </a:lnTo>
                </a:path>
              </a:pathLst>
            </a:custGeom>
            <a:solidFill>
              <a:srgbClr val="E0E0E0"/>
            </a:solidFill>
            <a:ln w="9525" cap="rnd">
              <a:noFill/>
              <a:round/>
              <a:headEnd type="none" w="sm" len="sm"/>
              <a:tailEnd type="none" w="sm" len="sm"/>
            </a:ln>
          </p:spPr>
          <p:txBody>
            <a:bodyPr/>
            <a:lstStyle/>
            <a:p>
              <a:endParaRPr lang="es-ES"/>
            </a:p>
          </p:txBody>
        </p:sp>
        <p:sp>
          <p:nvSpPr>
            <p:cNvPr id="87390" name="Freeform 288"/>
            <p:cNvSpPr>
              <a:spLocks/>
            </p:cNvSpPr>
            <p:nvPr/>
          </p:nvSpPr>
          <p:spPr bwMode="auto">
            <a:xfrm>
              <a:off x="1530" y="2725"/>
              <a:ext cx="29" cy="27"/>
            </a:xfrm>
            <a:custGeom>
              <a:avLst/>
              <a:gdLst>
                <a:gd name="T0" fmla="*/ 9 w 29"/>
                <a:gd name="T1" fmla="*/ 0 h 27"/>
                <a:gd name="T2" fmla="*/ 4 w 29"/>
                <a:gd name="T3" fmla="*/ 4 h 27"/>
                <a:gd name="T4" fmla="*/ 2 w 29"/>
                <a:gd name="T5" fmla="*/ 9 h 27"/>
                <a:gd name="T6" fmla="*/ 1 w 29"/>
                <a:gd name="T7" fmla="*/ 12 h 27"/>
                <a:gd name="T8" fmla="*/ 1 w 29"/>
                <a:gd name="T9" fmla="*/ 15 h 27"/>
                <a:gd name="T10" fmla="*/ 0 w 29"/>
                <a:gd name="T11" fmla="*/ 19 h 27"/>
                <a:gd name="T12" fmla="*/ 23 w 29"/>
                <a:gd name="T13" fmla="*/ 26 h 27"/>
                <a:gd name="T14" fmla="*/ 28 w 29"/>
                <a:gd name="T15" fmla="*/ 0 h 27"/>
                <a:gd name="T16" fmla="*/ 17 w 29"/>
                <a:gd name="T17" fmla="*/ 0 h 27"/>
                <a:gd name="T18" fmla="*/ 9 w 29"/>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27"/>
                <a:gd name="T32" fmla="*/ 29 w 29"/>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27">
                  <a:moveTo>
                    <a:pt x="9" y="0"/>
                  </a:moveTo>
                  <a:lnTo>
                    <a:pt x="4" y="4"/>
                  </a:lnTo>
                  <a:lnTo>
                    <a:pt x="2" y="9"/>
                  </a:lnTo>
                  <a:lnTo>
                    <a:pt x="1" y="12"/>
                  </a:lnTo>
                  <a:lnTo>
                    <a:pt x="1" y="15"/>
                  </a:lnTo>
                  <a:lnTo>
                    <a:pt x="0" y="19"/>
                  </a:lnTo>
                  <a:lnTo>
                    <a:pt x="23" y="26"/>
                  </a:lnTo>
                  <a:lnTo>
                    <a:pt x="28" y="0"/>
                  </a:lnTo>
                  <a:lnTo>
                    <a:pt x="17" y="0"/>
                  </a:lnTo>
                  <a:lnTo>
                    <a:pt x="9"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87391" name="Freeform 289"/>
            <p:cNvSpPr>
              <a:spLocks/>
            </p:cNvSpPr>
            <p:nvPr/>
          </p:nvSpPr>
          <p:spPr bwMode="auto">
            <a:xfrm>
              <a:off x="1527" y="2725"/>
              <a:ext cx="26" cy="27"/>
            </a:xfrm>
            <a:custGeom>
              <a:avLst/>
              <a:gdLst>
                <a:gd name="T0" fmla="*/ 9 w 26"/>
                <a:gd name="T1" fmla="*/ 0 h 27"/>
                <a:gd name="T2" fmla="*/ 6 w 26"/>
                <a:gd name="T3" fmla="*/ 4 h 27"/>
                <a:gd name="T4" fmla="*/ 1 w 26"/>
                <a:gd name="T5" fmla="*/ 9 h 27"/>
                <a:gd name="T6" fmla="*/ 1 w 26"/>
                <a:gd name="T7" fmla="*/ 14 h 27"/>
                <a:gd name="T8" fmla="*/ 0 w 26"/>
                <a:gd name="T9" fmla="*/ 18 h 27"/>
                <a:gd name="T10" fmla="*/ 19 w 26"/>
                <a:gd name="T11" fmla="*/ 26 h 27"/>
                <a:gd name="T12" fmla="*/ 25 w 26"/>
                <a:gd name="T13" fmla="*/ 0 h 27"/>
                <a:gd name="T14" fmla="*/ 17 w 26"/>
                <a:gd name="T15" fmla="*/ 0 h 27"/>
                <a:gd name="T16" fmla="*/ 9 w 26"/>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27"/>
                <a:gd name="T29" fmla="*/ 26 w 26"/>
                <a:gd name="T30" fmla="*/ 27 h 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27">
                  <a:moveTo>
                    <a:pt x="9" y="0"/>
                  </a:moveTo>
                  <a:lnTo>
                    <a:pt x="6" y="4"/>
                  </a:lnTo>
                  <a:lnTo>
                    <a:pt x="1" y="9"/>
                  </a:lnTo>
                  <a:lnTo>
                    <a:pt x="1" y="14"/>
                  </a:lnTo>
                  <a:lnTo>
                    <a:pt x="0" y="18"/>
                  </a:lnTo>
                  <a:lnTo>
                    <a:pt x="19" y="26"/>
                  </a:lnTo>
                  <a:lnTo>
                    <a:pt x="25" y="0"/>
                  </a:lnTo>
                  <a:lnTo>
                    <a:pt x="17" y="0"/>
                  </a:lnTo>
                  <a:lnTo>
                    <a:pt x="9" y="0"/>
                  </a:lnTo>
                </a:path>
              </a:pathLst>
            </a:custGeom>
            <a:solidFill>
              <a:srgbClr val="E0E0E0"/>
            </a:solidFill>
            <a:ln w="9525" cap="rnd">
              <a:noFill/>
              <a:round/>
              <a:headEnd type="none" w="sm" len="sm"/>
              <a:tailEnd type="none" w="sm" len="sm"/>
            </a:ln>
          </p:spPr>
          <p:txBody>
            <a:bodyPr/>
            <a:lstStyle/>
            <a:p>
              <a:endParaRPr lang="es-ES"/>
            </a:p>
          </p:txBody>
        </p:sp>
        <p:sp>
          <p:nvSpPr>
            <p:cNvPr id="87392" name="Freeform 290"/>
            <p:cNvSpPr>
              <a:spLocks/>
            </p:cNvSpPr>
            <p:nvPr/>
          </p:nvSpPr>
          <p:spPr bwMode="auto">
            <a:xfrm>
              <a:off x="1537" y="2723"/>
              <a:ext cx="29" cy="40"/>
            </a:xfrm>
            <a:custGeom>
              <a:avLst/>
              <a:gdLst>
                <a:gd name="T0" fmla="*/ 19 w 29"/>
                <a:gd name="T1" fmla="*/ 0 h 40"/>
                <a:gd name="T2" fmla="*/ 7 w 29"/>
                <a:gd name="T3" fmla="*/ 0 h 40"/>
                <a:gd name="T4" fmla="*/ 2 w 29"/>
                <a:gd name="T5" fmla="*/ 9 h 40"/>
                <a:gd name="T6" fmla="*/ 0 w 29"/>
                <a:gd name="T7" fmla="*/ 22 h 40"/>
                <a:gd name="T8" fmla="*/ 0 w 29"/>
                <a:gd name="T9" fmla="*/ 32 h 40"/>
                <a:gd name="T10" fmla="*/ 26 w 29"/>
                <a:gd name="T11" fmla="*/ 39 h 40"/>
                <a:gd name="T12" fmla="*/ 28 w 29"/>
                <a:gd name="T13" fmla="*/ 0 h 40"/>
                <a:gd name="T14" fmla="*/ 19 w 29"/>
                <a:gd name="T15" fmla="*/ 0 h 40"/>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40"/>
                <a:gd name="T26" fmla="*/ 29 w 29"/>
                <a:gd name="T27" fmla="*/ 40 h 4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40">
                  <a:moveTo>
                    <a:pt x="19" y="0"/>
                  </a:moveTo>
                  <a:lnTo>
                    <a:pt x="7" y="0"/>
                  </a:lnTo>
                  <a:lnTo>
                    <a:pt x="2" y="9"/>
                  </a:lnTo>
                  <a:lnTo>
                    <a:pt x="0" y="22"/>
                  </a:lnTo>
                  <a:lnTo>
                    <a:pt x="0" y="32"/>
                  </a:lnTo>
                  <a:lnTo>
                    <a:pt x="26" y="39"/>
                  </a:lnTo>
                  <a:lnTo>
                    <a:pt x="28" y="0"/>
                  </a:lnTo>
                  <a:lnTo>
                    <a:pt x="19"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7393" name="Freeform 291"/>
            <p:cNvSpPr>
              <a:spLocks/>
            </p:cNvSpPr>
            <p:nvPr/>
          </p:nvSpPr>
          <p:spPr bwMode="auto">
            <a:xfrm>
              <a:off x="1530" y="2725"/>
              <a:ext cx="29" cy="30"/>
            </a:xfrm>
            <a:custGeom>
              <a:avLst/>
              <a:gdLst>
                <a:gd name="T0" fmla="*/ 26 w 29"/>
                <a:gd name="T1" fmla="*/ 0 h 30"/>
                <a:gd name="T2" fmla="*/ 9 w 29"/>
                <a:gd name="T3" fmla="*/ 0 h 30"/>
                <a:gd name="T4" fmla="*/ 3 w 29"/>
                <a:gd name="T5" fmla="*/ 9 h 30"/>
                <a:gd name="T6" fmla="*/ 0 w 29"/>
                <a:gd name="T7" fmla="*/ 22 h 30"/>
                <a:gd name="T8" fmla="*/ 28 w 29"/>
                <a:gd name="T9" fmla="*/ 29 h 30"/>
                <a:gd name="T10" fmla="*/ 26 w 29"/>
                <a:gd name="T11" fmla="*/ 0 h 30"/>
                <a:gd name="T12" fmla="*/ 0 60000 65536"/>
                <a:gd name="T13" fmla="*/ 0 60000 65536"/>
                <a:gd name="T14" fmla="*/ 0 60000 65536"/>
                <a:gd name="T15" fmla="*/ 0 60000 65536"/>
                <a:gd name="T16" fmla="*/ 0 60000 65536"/>
                <a:gd name="T17" fmla="*/ 0 60000 65536"/>
                <a:gd name="T18" fmla="*/ 0 w 29"/>
                <a:gd name="T19" fmla="*/ 0 h 30"/>
                <a:gd name="T20" fmla="*/ 29 w 29"/>
                <a:gd name="T21" fmla="*/ 30 h 30"/>
              </a:gdLst>
              <a:ahLst/>
              <a:cxnLst>
                <a:cxn ang="T12">
                  <a:pos x="T0" y="T1"/>
                </a:cxn>
                <a:cxn ang="T13">
                  <a:pos x="T2" y="T3"/>
                </a:cxn>
                <a:cxn ang="T14">
                  <a:pos x="T4" y="T5"/>
                </a:cxn>
                <a:cxn ang="T15">
                  <a:pos x="T6" y="T7"/>
                </a:cxn>
                <a:cxn ang="T16">
                  <a:pos x="T8" y="T9"/>
                </a:cxn>
                <a:cxn ang="T17">
                  <a:pos x="T10" y="T11"/>
                </a:cxn>
              </a:cxnLst>
              <a:rect l="T18" t="T19" r="T20" b="T21"/>
              <a:pathLst>
                <a:path w="29" h="30">
                  <a:moveTo>
                    <a:pt x="26" y="0"/>
                  </a:moveTo>
                  <a:lnTo>
                    <a:pt x="9" y="0"/>
                  </a:lnTo>
                  <a:lnTo>
                    <a:pt x="3" y="9"/>
                  </a:lnTo>
                  <a:lnTo>
                    <a:pt x="0" y="22"/>
                  </a:lnTo>
                  <a:lnTo>
                    <a:pt x="28" y="29"/>
                  </a:lnTo>
                  <a:lnTo>
                    <a:pt x="26" y="0"/>
                  </a:lnTo>
                </a:path>
              </a:pathLst>
            </a:custGeom>
            <a:solidFill>
              <a:srgbClr val="808080"/>
            </a:solidFill>
            <a:ln w="9525" cap="rnd">
              <a:noFill/>
              <a:round/>
              <a:headEnd type="none" w="sm" len="sm"/>
              <a:tailEnd type="none" w="sm" len="sm"/>
            </a:ln>
          </p:spPr>
          <p:txBody>
            <a:bodyPr/>
            <a:lstStyle/>
            <a:p>
              <a:endParaRPr lang="es-ES"/>
            </a:p>
          </p:txBody>
        </p:sp>
        <p:sp>
          <p:nvSpPr>
            <p:cNvPr id="87394" name="Freeform 292"/>
            <p:cNvSpPr>
              <a:spLocks/>
            </p:cNvSpPr>
            <p:nvPr/>
          </p:nvSpPr>
          <p:spPr bwMode="auto">
            <a:xfrm>
              <a:off x="1488" y="2755"/>
              <a:ext cx="26" cy="29"/>
            </a:xfrm>
            <a:custGeom>
              <a:avLst/>
              <a:gdLst>
                <a:gd name="T0" fmla="*/ 23 w 26"/>
                <a:gd name="T1" fmla="*/ 0 h 29"/>
                <a:gd name="T2" fmla="*/ 13 w 26"/>
                <a:gd name="T3" fmla="*/ 0 h 29"/>
                <a:gd name="T4" fmla="*/ 4 w 26"/>
                <a:gd name="T5" fmla="*/ 0 h 29"/>
                <a:gd name="T6" fmla="*/ 0 w 26"/>
                <a:gd name="T7" fmla="*/ 3 h 29"/>
                <a:gd name="T8" fmla="*/ 0 w 26"/>
                <a:gd name="T9" fmla="*/ 10 h 29"/>
                <a:gd name="T10" fmla="*/ 0 w 26"/>
                <a:gd name="T11" fmla="*/ 16 h 29"/>
                <a:gd name="T12" fmla="*/ 1 w 26"/>
                <a:gd name="T13" fmla="*/ 21 h 29"/>
                <a:gd name="T14" fmla="*/ 25 w 26"/>
                <a:gd name="T15" fmla="*/ 28 h 29"/>
                <a:gd name="T16" fmla="*/ 23 w 26"/>
                <a:gd name="T17" fmla="*/ 0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29"/>
                <a:gd name="T29" fmla="*/ 26 w 2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29">
                  <a:moveTo>
                    <a:pt x="23" y="0"/>
                  </a:moveTo>
                  <a:lnTo>
                    <a:pt x="13" y="0"/>
                  </a:lnTo>
                  <a:lnTo>
                    <a:pt x="4" y="0"/>
                  </a:lnTo>
                  <a:lnTo>
                    <a:pt x="0" y="3"/>
                  </a:lnTo>
                  <a:lnTo>
                    <a:pt x="0" y="10"/>
                  </a:lnTo>
                  <a:lnTo>
                    <a:pt x="0" y="16"/>
                  </a:lnTo>
                  <a:lnTo>
                    <a:pt x="1" y="21"/>
                  </a:lnTo>
                  <a:lnTo>
                    <a:pt x="25" y="28"/>
                  </a:lnTo>
                  <a:lnTo>
                    <a:pt x="23"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87395" name="Freeform 293"/>
            <p:cNvSpPr>
              <a:spLocks/>
            </p:cNvSpPr>
            <p:nvPr/>
          </p:nvSpPr>
          <p:spPr bwMode="auto">
            <a:xfrm>
              <a:off x="1585" y="2650"/>
              <a:ext cx="42" cy="25"/>
            </a:xfrm>
            <a:custGeom>
              <a:avLst/>
              <a:gdLst>
                <a:gd name="T0" fmla="*/ 41 w 42"/>
                <a:gd name="T1" fmla="*/ 0 h 25"/>
                <a:gd name="T2" fmla="*/ 28 w 42"/>
                <a:gd name="T3" fmla="*/ 5 h 25"/>
                <a:gd name="T4" fmla="*/ 14 w 42"/>
                <a:gd name="T5" fmla="*/ 16 h 25"/>
                <a:gd name="T6" fmla="*/ 6 w 42"/>
                <a:gd name="T7" fmla="*/ 20 h 25"/>
                <a:gd name="T8" fmla="*/ 0 w 42"/>
                <a:gd name="T9" fmla="*/ 24 h 25"/>
                <a:gd name="T10" fmla="*/ 9 w 42"/>
                <a:gd name="T11" fmla="*/ 20 h 25"/>
                <a:gd name="T12" fmla="*/ 20 w 42"/>
                <a:gd name="T13" fmla="*/ 14 h 25"/>
                <a:gd name="T14" fmla="*/ 31 w 42"/>
                <a:gd name="T15" fmla="*/ 6 h 25"/>
                <a:gd name="T16" fmla="*/ 41 w 42"/>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
                <a:gd name="T28" fmla="*/ 0 h 25"/>
                <a:gd name="T29" fmla="*/ 42 w 42"/>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 h="25">
                  <a:moveTo>
                    <a:pt x="41" y="0"/>
                  </a:moveTo>
                  <a:lnTo>
                    <a:pt x="28" y="5"/>
                  </a:lnTo>
                  <a:lnTo>
                    <a:pt x="14" y="16"/>
                  </a:lnTo>
                  <a:lnTo>
                    <a:pt x="6" y="20"/>
                  </a:lnTo>
                  <a:lnTo>
                    <a:pt x="0" y="24"/>
                  </a:lnTo>
                  <a:lnTo>
                    <a:pt x="9" y="20"/>
                  </a:lnTo>
                  <a:lnTo>
                    <a:pt x="20" y="14"/>
                  </a:lnTo>
                  <a:lnTo>
                    <a:pt x="31" y="6"/>
                  </a:lnTo>
                  <a:lnTo>
                    <a:pt x="41" y="0"/>
                  </a:lnTo>
                </a:path>
              </a:pathLst>
            </a:custGeom>
            <a:solidFill>
              <a:srgbClr val="606060"/>
            </a:solidFill>
            <a:ln w="9525" cap="rnd">
              <a:noFill/>
              <a:round/>
              <a:headEnd type="none" w="sm" len="sm"/>
              <a:tailEnd type="none" w="sm" len="sm"/>
            </a:ln>
          </p:spPr>
          <p:txBody>
            <a:bodyPr/>
            <a:lstStyle/>
            <a:p>
              <a:endParaRPr lang="es-ES"/>
            </a:p>
          </p:txBody>
        </p:sp>
        <p:sp>
          <p:nvSpPr>
            <p:cNvPr id="87396" name="Freeform 294"/>
            <p:cNvSpPr>
              <a:spLocks/>
            </p:cNvSpPr>
            <p:nvPr/>
          </p:nvSpPr>
          <p:spPr bwMode="auto">
            <a:xfrm>
              <a:off x="1505" y="2638"/>
              <a:ext cx="160" cy="254"/>
            </a:xfrm>
            <a:custGeom>
              <a:avLst/>
              <a:gdLst>
                <a:gd name="T0" fmla="*/ 126 w 160"/>
                <a:gd name="T1" fmla="*/ 6 h 254"/>
                <a:gd name="T2" fmla="*/ 122 w 160"/>
                <a:gd name="T3" fmla="*/ 0 h 254"/>
                <a:gd name="T4" fmla="*/ 113 w 160"/>
                <a:gd name="T5" fmla="*/ 2 h 254"/>
                <a:gd name="T6" fmla="*/ 104 w 160"/>
                <a:gd name="T7" fmla="*/ 8 h 254"/>
                <a:gd name="T8" fmla="*/ 96 w 160"/>
                <a:gd name="T9" fmla="*/ 10 h 254"/>
                <a:gd name="T10" fmla="*/ 85 w 160"/>
                <a:gd name="T11" fmla="*/ 16 h 254"/>
                <a:gd name="T12" fmla="*/ 78 w 160"/>
                <a:gd name="T13" fmla="*/ 20 h 254"/>
                <a:gd name="T14" fmla="*/ 75 w 160"/>
                <a:gd name="T15" fmla="*/ 25 h 254"/>
                <a:gd name="T16" fmla="*/ 72 w 160"/>
                <a:gd name="T17" fmla="*/ 32 h 254"/>
                <a:gd name="T18" fmla="*/ 68 w 160"/>
                <a:gd name="T19" fmla="*/ 35 h 254"/>
                <a:gd name="T20" fmla="*/ 66 w 160"/>
                <a:gd name="T21" fmla="*/ 45 h 254"/>
                <a:gd name="T22" fmla="*/ 56 w 160"/>
                <a:gd name="T23" fmla="*/ 66 h 254"/>
                <a:gd name="T24" fmla="*/ 48 w 160"/>
                <a:gd name="T25" fmla="*/ 91 h 254"/>
                <a:gd name="T26" fmla="*/ 45 w 160"/>
                <a:gd name="T27" fmla="*/ 109 h 254"/>
                <a:gd name="T28" fmla="*/ 10 w 160"/>
                <a:gd name="T29" fmla="*/ 112 h 254"/>
                <a:gd name="T30" fmla="*/ 4 w 160"/>
                <a:gd name="T31" fmla="*/ 114 h 254"/>
                <a:gd name="T32" fmla="*/ 0 w 160"/>
                <a:gd name="T33" fmla="*/ 123 h 254"/>
                <a:gd name="T34" fmla="*/ 0 w 160"/>
                <a:gd name="T35" fmla="*/ 139 h 254"/>
                <a:gd name="T36" fmla="*/ 8 w 160"/>
                <a:gd name="T37" fmla="*/ 148 h 254"/>
                <a:gd name="T38" fmla="*/ 20 w 160"/>
                <a:gd name="T39" fmla="*/ 151 h 254"/>
                <a:gd name="T40" fmla="*/ 32 w 160"/>
                <a:gd name="T41" fmla="*/ 151 h 254"/>
                <a:gd name="T42" fmla="*/ 43 w 160"/>
                <a:gd name="T43" fmla="*/ 154 h 254"/>
                <a:gd name="T44" fmla="*/ 43 w 160"/>
                <a:gd name="T45" fmla="*/ 158 h 254"/>
                <a:gd name="T46" fmla="*/ 43 w 160"/>
                <a:gd name="T47" fmla="*/ 172 h 254"/>
                <a:gd name="T48" fmla="*/ 41 w 160"/>
                <a:gd name="T49" fmla="*/ 185 h 254"/>
                <a:gd name="T50" fmla="*/ 37 w 160"/>
                <a:gd name="T51" fmla="*/ 199 h 254"/>
                <a:gd name="T52" fmla="*/ 26 w 160"/>
                <a:gd name="T53" fmla="*/ 220 h 254"/>
                <a:gd name="T54" fmla="*/ 35 w 160"/>
                <a:gd name="T55" fmla="*/ 232 h 254"/>
                <a:gd name="T56" fmla="*/ 57 w 160"/>
                <a:gd name="T57" fmla="*/ 244 h 254"/>
                <a:gd name="T58" fmla="*/ 90 w 160"/>
                <a:gd name="T59" fmla="*/ 253 h 254"/>
                <a:gd name="T60" fmla="*/ 113 w 160"/>
                <a:gd name="T61" fmla="*/ 250 h 254"/>
                <a:gd name="T62" fmla="*/ 129 w 160"/>
                <a:gd name="T63" fmla="*/ 241 h 254"/>
                <a:gd name="T64" fmla="*/ 132 w 160"/>
                <a:gd name="T65" fmla="*/ 204 h 254"/>
                <a:gd name="T66" fmla="*/ 136 w 160"/>
                <a:gd name="T67" fmla="*/ 235 h 254"/>
                <a:gd name="T68" fmla="*/ 152 w 160"/>
                <a:gd name="T69" fmla="*/ 227 h 254"/>
                <a:gd name="T70" fmla="*/ 154 w 160"/>
                <a:gd name="T71" fmla="*/ 209 h 254"/>
                <a:gd name="T72" fmla="*/ 144 w 160"/>
                <a:gd name="T73" fmla="*/ 172 h 254"/>
                <a:gd name="T74" fmla="*/ 144 w 160"/>
                <a:gd name="T75" fmla="*/ 161 h 254"/>
                <a:gd name="T76" fmla="*/ 147 w 160"/>
                <a:gd name="T77" fmla="*/ 148 h 254"/>
                <a:gd name="T78" fmla="*/ 149 w 160"/>
                <a:gd name="T79" fmla="*/ 131 h 254"/>
                <a:gd name="T80" fmla="*/ 153 w 160"/>
                <a:gd name="T81" fmla="*/ 114 h 254"/>
                <a:gd name="T82" fmla="*/ 159 w 160"/>
                <a:gd name="T83" fmla="*/ 90 h 254"/>
                <a:gd name="T84" fmla="*/ 159 w 160"/>
                <a:gd name="T85" fmla="*/ 66 h 254"/>
                <a:gd name="T86" fmla="*/ 159 w 160"/>
                <a:gd name="T87" fmla="*/ 46 h 254"/>
                <a:gd name="T88" fmla="*/ 157 w 160"/>
                <a:gd name="T89" fmla="*/ 32 h 254"/>
                <a:gd name="T90" fmla="*/ 153 w 160"/>
                <a:gd name="T91" fmla="*/ 24 h 254"/>
                <a:gd name="T92" fmla="*/ 145 w 160"/>
                <a:gd name="T93" fmla="*/ 19 h 254"/>
                <a:gd name="T94" fmla="*/ 136 w 160"/>
                <a:gd name="T95" fmla="*/ 10 h 254"/>
                <a:gd name="T96" fmla="*/ 126 w 160"/>
                <a:gd name="T97" fmla="*/ 6 h 25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0"/>
                <a:gd name="T148" fmla="*/ 0 h 254"/>
                <a:gd name="T149" fmla="*/ 160 w 160"/>
                <a:gd name="T150" fmla="*/ 254 h 25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0" h="254">
                  <a:moveTo>
                    <a:pt x="126" y="6"/>
                  </a:moveTo>
                  <a:lnTo>
                    <a:pt x="122" y="0"/>
                  </a:lnTo>
                  <a:lnTo>
                    <a:pt x="113" y="2"/>
                  </a:lnTo>
                  <a:lnTo>
                    <a:pt x="104" y="8"/>
                  </a:lnTo>
                  <a:lnTo>
                    <a:pt x="96" y="10"/>
                  </a:lnTo>
                  <a:lnTo>
                    <a:pt x="85" y="16"/>
                  </a:lnTo>
                  <a:lnTo>
                    <a:pt x="78" y="20"/>
                  </a:lnTo>
                  <a:lnTo>
                    <a:pt x="75" y="25"/>
                  </a:lnTo>
                  <a:lnTo>
                    <a:pt x="72" y="32"/>
                  </a:lnTo>
                  <a:lnTo>
                    <a:pt x="68" y="35"/>
                  </a:lnTo>
                  <a:lnTo>
                    <a:pt x="66" y="45"/>
                  </a:lnTo>
                  <a:lnTo>
                    <a:pt x="56" y="66"/>
                  </a:lnTo>
                  <a:lnTo>
                    <a:pt x="48" y="91"/>
                  </a:lnTo>
                  <a:lnTo>
                    <a:pt x="45" y="109"/>
                  </a:lnTo>
                  <a:lnTo>
                    <a:pt x="10" y="112"/>
                  </a:lnTo>
                  <a:lnTo>
                    <a:pt x="4" y="114"/>
                  </a:lnTo>
                  <a:lnTo>
                    <a:pt x="0" y="123"/>
                  </a:lnTo>
                  <a:lnTo>
                    <a:pt x="0" y="139"/>
                  </a:lnTo>
                  <a:lnTo>
                    <a:pt x="8" y="148"/>
                  </a:lnTo>
                  <a:lnTo>
                    <a:pt x="20" y="151"/>
                  </a:lnTo>
                  <a:lnTo>
                    <a:pt x="32" y="151"/>
                  </a:lnTo>
                  <a:lnTo>
                    <a:pt x="43" y="154"/>
                  </a:lnTo>
                  <a:lnTo>
                    <a:pt x="43" y="158"/>
                  </a:lnTo>
                  <a:lnTo>
                    <a:pt x="43" y="172"/>
                  </a:lnTo>
                  <a:lnTo>
                    <a:pt x="41" y="185"/>
                  </a:lnTo>
                  <a:lnTo>
                    <a:pt x="37" y="199"/>
                  </a:lnTo>
                  <a:lnTo>
                    <a:pt x="26" y="220"/>
                  </a:lnTo>
                  <a:lnTo>
                    <a:pt x="35" y="232"/>
                  </a:lnTo>
                  <a:lnTo>
                    <a:pt x="57" y="244"/>
                  </a:lnTo>
                  <a:lnTo>
                    <a:pt x="90" y="253"/>
                  </a:lnTo>
                  <a:lnTo>
                    <a:pt x="113" y="250"/>
                  </a:lnTo>
                  <a:lnTo>
                    <a:pt x="129" y="241"/>
                  </a:lnTo>
                  <a:lnTo>
                    <a:pt x="132" y="204"/>
                  </a:lnTo>
                  <a:lnTo>
                    <a:pt x="136" y="235"/>
                  </a:lnTo>
                  <a:lnTo>
                    <a:pt x="152" y="227"/>
                  </a:lnTo>
                  <a:lnTo>
                    <a:pt x="154" y="209"/>
                  </a:lnTo>
                  <a:lnTo>
                    <a:pt x="144" y="172"/>
                  </a:lnTo>
                  <a:lnTo>
                    <a:pt x="144" y="161"/>
                  </a:lnTo>
                  <a:lnTo>
                    <a:pt x="147" y="148"/>
                  </a:lnTo>
                  <a:lnTo>
                    <a:pt x="149" y="131"/>
                  </a:lnTo>
                  <a:lnTo>
                    <a:pt x="153" y="114"/>
                  </a:lnTo>
                  <a:lnTo>
                    <a:pt x="159" y="90"/>
                  </a:lnTo>
                  <a:lnTo>
                    <a:pt x="159" y="66"/>
                  </a:lnTo>
                  <a:lnTo>
                    <a:pt x="159" y="46"/>
                  </a:lnTo>
                  <a:lnTo>
                    <a:pt x="157" y="32"/>
                  </a:lnTo>
                  <a:lnTo>
                    <a:pt x="153" y="24"/>
                  </a:lnTo>
                  <a:lnTo>
                    <a:pt x="145" y="19"/>
                  </a:lnTo>
                  <a:lnTo>
                    <a:pt x="136" y="10"/>
                  </a:lnTo>
                  <a:lnTo>
                    <a:pt x="126"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7397" name="Freeform 295"/>
            <p:cNvSpPr>
              <a:spLocks/>
            </p:cNvSpPr>
            <p:nvPr/>
          </p:nvSpPr>
          <p:spPr bwMode="auto">
            <a:xfrm>
              <a:off x="1535" y="2642"/>
              <a:ext cx="123" cy="242"/>
            </a:xfrm>
            <a:custGeom>
              <a:avLst/>
              <a:gdLst>
                <a:gd name="T0" fmla="*/ 15 w 123"/>
                <a:gd name="T1" fmla="*/ 148 h 242"/>
                <a:gd name="T2" fmla="*/ 30 w 123"/>
                <a:gd name="T3" fmla="*/ 147 h 242"/>
                <a:gd name="T4" fmla="*/ 40 w 123"/>
                <a:gd name="T5" fmla="*/ 146 h 242"/>
                <a:gd name="T6" fmla="*/ 53 w 123"/>
                <a:gd name="T7" fmla="*/ 145 h 242"/>
                <a:gd name="T8" fmla="*/ 68 w 123"/>
                <a:gd name="T9" fmla="*/ 142 h 242"/>
                <a:gd name="T10" fmla="*/ 75 w 123"/>
                <a:gd name="T11" fmla="*/ 138 h 242"/>
                <a:gd name="T12" fmla="*/ 77 w 123"/>
                <a:gd name="T13" fmla="*/ 127 h 242"/>
                <a:gd name="T14" fmla="*/ 82 w 123"/>
                <a:gd name="T15" fmla="*/ 112 h 242"/>
                <a:gd name="T16" fmla="*/ 88 w 123"/>
                <a:gd name="T17" fmla="*/ 106 h 242"/>
                <a:gd name="T18" fmla="*/ 99 w 123"/>
                <a:gd name="T19" fmla="*/ 91 h 242"/>
                <a:gd name="T20" fmla="*/ 88 w 123"/>
                <a:gd name="T21" fmla="*/ 103 h 242"/>
                <a:gd name="T22" fmla="*/ 82 w 123"/>
                <a:gd name="T23" fmla="*/ 106 h 242"/>
                <a:gd name="T24" fmla="*/ 84 w 123"/>
                <a:gd name="T25" fmla="*/ 90 h 242"/>
                <a:gd name="T26" fmla="*/ 84 w 123"/>
                <a:gd name="T27" fmla="*/ 76 h 242"/>
                <a:gd name="T28" fmla="*/ 83 w 123"/>
                <a:gd name="T29" fmla="*/ 53 h 242"/>
                <a:gd name="T30" fmla="*/ 82 w 123"/>
                <a:gd name="T31" fmla="*/ 43 h 242"/>
                <a:gd name="T32" fmla="*/ 77 w 123"/>
                <a:gd name="T33" fmla="*/ 39 h 242"/>
                <a:gd name="T34" fmla="*/ 71 w 123"/>
                <a:gd name="T35" fmla="*/ 32 h 242"/>
                <a:gd name="T36" fmla="*/ 61 w 123"/>
                <a:gd name="T37" fmla="*/ 29 h 242"/>
                <a:gd name="T38" fmla="*/ 57 w 123"/>
                <a:gd name="T39" fmla="*/ 27 h 242"/>
                <a:gd name="T40" fmla="*/ 49 w 123"/>
                <a:gd name="T41" fmla="*/ 28 h 242"/>
                <a:gd name="T42" fmla="*/ 40 w 123"/>
                <a:gd name="T43" fmla="*/ 32 h 242"/>
                <a:gd name="T44" fmla="*/ 44 w 123"/>
                <a:gd name="T45" fmla="*/ 24 h 242"/>
                <a:gd name="T46" fmla="*/ 49 w 123"/>
                <a:gd name="T47" fmla="*/ 18 h 242"/>
                <a:gd name="T48" fmla="*/ 55 w 123"/>
                <a:gd name="T49" fmla="*/ 13 h 242"/>
                <a:gd name="T50" fmla="*/ 65 w 123"/>
                <a:gd name="T51" fmla="*/ 9 h 242"/>
                <a:gd name="T52" fmla="*/ 75 w 123"/>
                <a:gd name="T53" fmla="*/ 3 h 242"/>
                <a:gd name="T54" fmla="*/ 84 w 123"/>
                <a:gd name="T55" fmla="*/ 0 h 242"/>
                <a:gd name="T56" fmla="*/ 88 w 123"/>
                <a:gd name="T57" fmla="*/ 0 h 242"/>
                <a:gd name="T58" fmla="*/ 92 w 123"/>
                <a:gd name="T59" fmla="*/ 3 h 242"/>
                <a:gd name="T60" fmla="*/ 101 w 123"/>
                <a:gd name="T61" fmla="*/ 9 h 242"/>
                <a:gd name="T62" fmla="*/ 107 w 123"/>
                <a:gd name="T63" fmla="*/ 13 h 242"/>
                <a:gd name="T64" fmla="*/ 110 w 123"/>
                <a:gd name="T65" fmla="*/ 19 h 242"/>
                <a:gd name="T66" fmla="*/ 118 w 123"/>
                <a:gd name="T67" fmla="*/ 24 h 242"/>
                <a:gd name="T68" fmla="*/ 119 w 123"/>
                <a:gd name="T69" fmla="*/ 29 h 242"/>
                <a:gd name="T70" fmla="*/ 122 w 123"/>
                <a:gd name="T71" fmla="*/ 39 h 242"/>
                <a:gd name="T72" fmla="*/ 122 w 123"/>
                <a:gd name="T73" fmla="*/ 54 h 242"/>
                <a:gd name="T74" fmla="*/ 122 w 123"/>
                <a:gd name="T75" fmla="*/ 69 h 242"/>
                <a:gd name="T76" fmla="*/ 120 w 123"/>
                <a:gd name="T77" fmla="*/ 85 h 242"/>
                <a:gd name="T78" fmla="*/ 117 w 123"/>
                <a:gd name="T79" fmla="*/ 104 h 242"/>
                <a:gd name="T80" fmla="*/ 112 w 123"/>
                <a:gd name="T81" fmla="*/ 123 h 242"/>
                <a:gd name="T82" fmla="*/ 110 w 123"/>
                <a:gd name="T83" fmla="*/ 139 h 242"/>
                <a:gd name="T84" fmla="*/ 108 w 123"/>
                <a:gd name="T85" fmla="*/ 153 h 242"/>
                <a:gd name="T86" fmla="*/ 108 w 123"/>
                <a:gd name="T87" fmla="*/ 162 h 242"/>
                <a:gd name="T88" fmla="*/ 108 w 123"/>
                <a:gd name="T89" fmla="*/ 173 h 242"/>
                <a:gd name="T90" fmla="*/ 117 w 123"/>
                <a:gd name="T91" fmla="*/ 199 h 242"/>
                <a:gd name="T92" fmla="*/ 115 w 123"/>
                <a:gd name="T93" fmla="*/ 215 h 242"/>
                <a:gd name="T94" fmla="*/ 107 w 123"/>
                <a:gd name="T95" fmla="*/ 221 h 242"/>
                <a:gd name="T96" fmla="*/ 99 w 123"/>
                <a:gd name="T97" fmla="*/ 190 h 242"/>
                <a:gd name="T98" fmla="*/ 92 w 123"/>
                <a:gd name="T99" fmla="*/ 231 h 242"/>
                <a:gd name="T100" fmla="*/ 78 w 123"/>
                <a:gd name="T101" fmla="*/ 237 h 242"/>
                <a:gd name="T102" fmla="*/ 59 w 123"/>
                <a:gd name="T103" fmla="*/ 241 h 242"/>
                <a:gd name="T104" fmla="*/ 27 w 123"/>
                <a:gd name="T105" fmla="*/ 233 h 242"/>
                <a:gd name="T106" fmla="*/ 8 w 123"/>
                <a:gd name="T107" fmla="*/ 222 h 242"/>
                <a:gd name="T108" fmla="*/ 0 w 123"/>
                <a:gd name="T109" fmla="*/ 212 h 242"/>
                <a:gd name="T110" fmla="*/ 7 w 123"/>
                <a:gd name="T111" fmla="*/ 202 h 242"/>
                <a:gd name="T112" fmla="*/ 13 w 123"/>
                <a:gd name="T113" fmla="*/ 185 h 242"/>
                <a:gd name="T114" fmla="*/ 15 w 123"/>
                <a:gd name="T115" fmla="*/ 162 h 242"/>
                <a:gd name="T116" fmla="*/ 15 w 123"/>
                <a:gd name="T117" fmla="*/ 148 h 24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3"/>
                <a:gd name="T178" fmla="*/ 0 h 242"/>
                <a:gd name="T179" fmla="*/ 123 w 123"/>
                <a:gd name="T180" fmla="*/ 242 h 24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3" h="242">
                  <a:moveTo>
                    <a:pt x="15" y="148"/>
                  </a:moveTo>
                  <a:lnTo>
                    <a:pt x="30" y="147"/>
                  </a:lnTo>
                  <a:lnTo>
                    <a:pt x="40" y="146"/>
                  </a:lnTo>
                  <a:lnTo>
                    <a:pt x="53" y="145"/>
                  </a:lnTo>
                  <a:lnTo>
                    <a:pt x="68" y="142"/>
                  </a:lnTo>
                  <a:lnTo>
                    <a:pt x="75" y="138"/>
                  </a:lnTo>
                  <a:lnTo>
                    <a:pt x="77" y="127"/>
                  </a:lnTo>
                  <a:lnTo>
                    <a:pt x="82" y="112"/>
                  </a:lnTo>
                  <a:lnTo>
                    <a:pt x="88" y="106"/>
                  </a:lnTo>
                  <a:lnTo>
                    <a:pt x="99" y="91"/>
                  </a:lnTo>
                  <a:lnTo>
                    <a:pt x="88" y="103"/>
                  </a:lnTo>
                  <a:lnTo>
                    <a:pt x="82" y="106"/>
                  </a:lnTo>
                  <a:lnTo>
                    <a:pt x="84" y="90"/>
                  </a:lnTo>
                  <a:lnTo>
                    <a:pt x="84" y="76"/>
                  </a:lnTo>
                  <a:lnTo>
                    <a:pt x="83" y="53"/>
                  </a:lnTo>
                  <a:lnTo>
                    <a:pt x="82" y="43"/>
                  </a:lnTo>
                  <a:lnTo>
                    <a:pt x="77" y="39"/>
                  </a:lnTo>
                  <a:lnTo>
                    <a:pt x="71" y="32"/>
                  </a:lnTo>
                  <a:lnTo>
                    <a:pt x="61" y="29"/>
                  </a:lnTo>
                  <a:lnTo>
                    <a:pt x="57" y="27"/>
                  </a:lnTo>
                  <a:lnTo>
                    <a:pt x="49" y="28"/>
                  </a:lnTo>
                  <a:lnTo>
                    <a:pt x="40" y="32"/>
                  </a:lnTo>
                  <a:lnTo>
                    <a:pt x="44" y="24"/>
                  </a:lnTo>
                  <a:lnTo>
                    <a:pt x="49" y="18"/>
                  </a:lnTo>
                  <a:lnTo>
                    <a:pt x="55" y="13"/>
                  </a:lnTo>
                  <a:lnTo>
                    <a:pt x="65" y="9"/>
                  </a:lnTo>
                  <a:lnTo>
                    <a:pt x="75" y="3"/>
                  </a:lnTo>
                  <a:lnTo>
                    <a:pt x="84" y="0"/>
                  </a:lnTo>
                  <a:lnTo>
                    <a:pt x="88" y="0"/>
                  </a:lnTo>
                  <a:lnTo>
                    <a:pt x="92" y="3"/>
                  </a:lnTo>
                  <a:lnTo>
                    <a:pt x="101" y="9"/>
                  </a:lnTo>
                  <a:lnTo>
                    <a:pt x="107" y="13"/>
                  </a:lnTo>
                  <a:lnTo>
                    <a:pt x="110" y="19"/>
                  </a:lnTo>
                  <a:lnTo>
                    <a:pt x="118" y="24"/>
                  </a:lnTo>
                  <a:lnTo>
                    <a:pt x="119" y="29"/>
                  </a:lnTo>
                  <a:lnTo>
                    <a:pt x="122" y="39"/>
                  </a:lnTo>
                  <a:lnTo>
                    <a:pt x="122" y="54"/>
                  </a:lnTo>
                  <a:lnTo>
                    <a:pt x="122" y="69"/>
                  </a:lnTo>
                  <a:lnTo>
                    <a:pt x="120" y="85"/>
                  </a:lnTo>
                  <a:lnTo>
                    <a:pt x="117" y="104"/>
                  </a:lnTo>
                  <a:lnTo>
                    <a:pt x="112" y="123"/>
                  </a:lnTo>
                  <a:lnTo>
                    <a:pt x="110" y="139"/>
                  </a:lnTo>
                  <a:lnTo>
                    <a:pt x="108" y="153"/>
                  </a:lnTo>
                  <a:lnTo>
                    <a:pt x="108" y="162"/>
                  </a:lnTo>
                  <a:lnTo>
                    <a:pt x="108" y="173"/>
                  </a:lnTo>
                  <a:lnTo>
                    <a:pt x="117" y="199"/>
                  </a:lnTo>
                  <a:lnTo>
                    <a:pt x="115" y="215"/>
                  </a:lnTo>
                  <a:lnTo>
                    <a:pt x="107" y="221"/>
                  </a:lnTo>
                  <a:lnTo>
                    <a:pt x="99" y="190"/>
                  </a:lnTo>
                  <a:lnTo>
                    <a:pt x="92" y="231"/>
                  </a:lnTo>
                  <a:lnTo>
                    <a:pt x="78" y="237"/>
                  </a:lnTo>
                  <a:lnTo>
                    <a:pt x="59" y="241"/>
                  </a:lnTo>
                  <a:lnTo>
                    <a:pt x="27" y="233"/>
                  </a:lnTo>
                  <a:lnTo>
                    <a:pt x="8" y="222"/>
                  </a:lnTo>
                  <a:lnTo>
                    <a:pt x="0" y="212"/>
                  </a:lnTo>
                  <a:lnTo>
                    <a:pt x="7" y="202"/>
                  </a:lnTo>
                  <a:lnTo>
                    <a:pt x="13" y="185"/>
                  </a:lnTo>
                  <a:lnTo>
                    <a:pt x="15" y="162"/>
                  </a:lnTo>
                  <a:lnTo>
                    <a:pt x="15" y="148"/>
                  </a:lnTo>
                </a:path>
              </a:pathLst>
            </a:custGeom>
            <a:solidFill>
              <a:srgbClr val="808080"/>
            </a:solidFill>
            <a:ln w="9525" cap="rnd">
              <a:noFill/>
              <a:round/>
              <a:headEnd type="none" w="sm" len="sm"/>
              <a:tailEnd type="none" w="sm" len="sm"/>
            </a:ln>
          </p:spPr>
          <p:txBody>
            <a:bodyPr/>
            <a:lstStyle/>
            <a:p>
              <a:endParaRPr lang="es-ES"/>
            </a:p>
          </p:txBody>
        </p:sp>
        <p:sp>
          <p:nvSpPr>
            <p:cNvPr id="87398" name="Freeform 296"/>
            <p:cNvSpPr>
              <a:spLocks/>
            </p:cNvSpPr>
            <p:nvPr/>
          </p:nvSpPr>
          <p:spPr bwMode="auto">
            <a:xfrm>
              <a:off x="1621" y="2736"/>
              <a:ext cx="27" cy="77"/>
            </a:xfrm>
            <a:custGeom>
              <a:avLst/>
              <a:gdLst>
                <a:gd name="T0" fmla="*/ 0 w 27"/>
                <a:gd name="T1" fmla="*/ 76 h 77"/>
                <a:gd name="T2" fmla="*/ 4 w 27"/>
                <a:gd name="T3" fmla="*/ 72 h 77"/>
                <a:gd name="T4" fmla="*/ 10 w 27"/>
                <a:gd name="T5" fmla="*/ 65 h 77"/>
                <a:gd name="T6" fmla="*/ 13 w 27"/>
                <a:gd name="T7" fmla="*/ 55 h 77"/>
                <a:gd name="T8" fmla="*/ 15 w 27"/>
                <a:gd name="T9" fmla="*/ 46 h 77"/>
                <a:gd name="T10" fmla="*/ 19 w 27"/>
                <a:gd name="T11" fmla="*/ 34 h 77"/>
                <a:gd name="T12" fmla="*/ 21 w 27"/>
                <a:gd name="T13" fmla="*/ 25 h 77"/>
                <a:gd name="T14" fmla="*/ 23 w 27"/>
                <a:gd name="T15" fmla="*/ 10 h 77"/>
                <a:gd name="T16" fmla="*/ 26 w 27"/>
                <a:gd name="T17" fmla="*/ 0 h 77"/>
                <a:gd name="T18" fmla="*/ 20 w 27"/>
                <a:gd name="T19" fmla="*/ 21 h 77"/>
                <a:gd name="T20" fmla="*/ 15 w 27"/>
                <a:gd name="T21" fmla="*/ 39 h 77"/>
                <a:gd name="T22" fmla="*/ 11 w 27"/>
                <a:gd name="T23" fmla="*/ 49 h 77"/>
                <a:gd name="T24" fmla="*/ 3 w 27"/>
                <a:gd name="T25" fmla="*/ 62 h 77"/>
                <a:gd name="T26" fmla="*/ 0 w 27"/>
                <a:gd name="T27" fmla="*/ 76 h 7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7"/>
                <a:gd name="T43" fmla="*/ 0 h 77"/>
                <a:gd name="T44" fmla="*/ 27 w 27"/>
                <a:gd name="T45" fmla="*/ 77 h 7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7" h="77">
                  <a:moveTo>
                    <a:pt x="0" y="76"/>
                  </a:moveTo>
                  <a:lnTo>
                    <a:pt x="4" y="72"/>
                  </a:lnTo>
                  <a:lnTo>
                    <a:pt x="10" y="65"/>
                  </a:lnTo>
                  <a:lnTo>
                    <a:pt x="13" y="55"/>
                  </a:lnTo>
                  <a:lnTo>
                    <a:pt x="15" y="46"/>
                  </a:lnTo>
                  <a:lnTo>
                    <a:pt x="19" y="34"/>
                  </a:lnTo>
                  <a:lnTo>
                    <a:pt x="21" y="25"/>
                  </a:lnTo>
                  <a:lnTo>
                    <a:pt x="23" y="10"/>
                  </a:lnTo>
                  <a:lnTo>
                    <a:pt x="26" y="0"/>
                  </a:lnTo>
                  <a:lnTo>
                    <a:pt x="20" y="21"/>
                  </a:lnTo>
                  <a:lnTo>
                    <a:pt x="15" y="39"/>
                  </a:lnTo>
                  <a:lnTo>
                    <a:pt x="11" y="49"/>
                  </a:lnTo>
                  <a:lnTo>
                    <a:pt x="3" y="62"/>
                  </a:lnTo>
                  <a:lnTo>
                    <a:pt x="0" y="76"/>
                  </a:lnTo>
                </a:path>
              </a:pathLst>
            </a:custGeom>
            <a:solidFill>
              <a:srgbClr val="606060"/>
            </a:solidFill>
            <a:ln w="9525" cap="rnd">
              <a:noFill/>
              <a:round/>
              <a:headEnd type="none" w="sm" len="sm"/>
              <a:tailEnd type="none" w="sm" len="sm"/>
            </a:ln>
          </p:spPr>
          <p:txBody>
            <a:bodyPr/>
            <a:lstStyle/>
            <a:p>
              <a:endParaRPr lang="es-ES"/>
            </a:p>
          </p:txBody>
        </p:sp>
        <p:sp>
          <p:nvSpPr>
            <p:cNvPr id="87399" name="Freeform 297"/>
            <p:cNvSpPr>
              <a:spLocks/>
            </p:cNvSpPr>
            <p:nvPr/>
          </p:nvSpPr>
          <p:spPr bwMode="auto">
            <a:xfrm>
              <a:off x="1506" y="2671"/>
              <a:ext cx="112" cy="118"/>
            </a:xfrm>
            <a:custGeom>
              <a:avLst/>
              <a:gdLst>
                <a:gd name="T0" fmla="*/ 73 w 112"/>
                <a:gd name="T1" fmla="*/ 3 h 118"/>
                <a:gd name="T2" fmla="*/ 61 w 112"/>
                <a:gd name="T3" fmla="*/ 20 h 118"/>
                <a:gd name="T4" fmla="*/ 66 w 112"/>
                <a:gd name="T5" fmla="*/ 37 h 118"/>
                <a:gd name="T6" fmla="*/ 63 w 112"/>
                <a:gd name="T7" fmla="*/ 56 h 118"/>
                <a:gd name="T8" fmla="*/ 63 w 112"/>
                <a:gd name="T9" fmla="*/ 60 h 118"/>
                <a:gd name="T10" fmla="*/ 66 w 112"/>
                <a:gd name="T11" fmla="*/ 67 h 118"/>
                <a:gd name="T12" fmla="*/ 59 w 112"/>
                <a:gd name="T13" fmla="*/ 71 h 118"/>
                <a:gd name="T14" fmla="*/ 53 w 112"/>
                <a:gd name="T15" fmla="*/ 78 h 118"/>
                <a:gd name="T16" fmla="*/ 46 w 112"/>
                <a:gd name="T17" fmla="*/ 78 h 118"/>
                <a:gd name="T18" fmla="*/ 17 w 112"/>
                <a:gd name="T19" fmla="*/ 78 h 118"/>
                <a:gd name="T20" fmla="*/ 2 w 112"/>
                <a:gd name="T21" fmla="*/ 82 h 118"/>
                <a:gd name="T22" fmla="*/ 0 w 112"/>
                <a:gd name="T23" fmla="*/ 95 h 118"/>
                <a:gd name="T24" fmla="*/ 2 w 112"/>
                <a:gd name="T25" fmla="*/ 105 h 118"/>
                <a:gd name="T26" fmla="*/ 19 w 112"/>
                <a:gd name="T27" fmla="*/ 114 h 118"/>
                <a:gd name="T28" fmla="*/ 37 w 112"/>
                <a:gd name="T29" fmla="*/ 117 h 118"/>
                <a:gd name="T30" fmla="*/ 20 w 112"/>
                <a:gd name="T31" fmla="*/ 104 h 118"/>
                <a:gd name="T32" fmla="*/ 16 w 112"/>
                <a:gd name="T33" fmla="*/ 94 h 118"/>
                <a:gd name="T34" fmla="*/ 25 w 112"/>
                <a:gd name="T35" fmla="*/ 104 h 118"/>
                <a:gd name="T36" fmla="*/ 36 w 112"/>
                <a:gd name="T37" fmla="*/ 112 h 118"/>
                <a:gd name="T38" fmla="*/ 50 w 112"/>
                <a:gd name="T39" fmla="*/ 115 h 118"/>
                <a:gd name="T40" fmla="*/ 68 w 112"/>
                <a:gd name="T41" fmla="*/ 114 h 118"/>
                <a:gd name="T42" fmla="*/ 83 w 112"/>
                <a:gd name="T43" fmla="*/ 113 h 118"/>
                <a:gd name="T44" fmla="*/ 73 w 112"/>
                <a:gd name="T45" fmla="*/ 105 h 118"/>
                <a:gd name="T46" fmla="*/ 63 w 112"/>
                <a:gd name="T47" fmla="*/ 96 h 118"/>
                <a:gd name="T48" fmla="*/ 67 w 112"/>
                <a:gd name="T49" fmla="*/ 95 h 118"/>
                <a:gd name="T50" fmla="*/ 72 w 112"/>
                <a:gd name="T51" fmla="*/ 102 h 118"/>
                <a:gd name="T52" fmla="*/ 83 w 112"/>
                <a:gd name="T53" fmla="*/ 107 h 118"/>
                <a:gd name="T54" fmla="*/ 97 w 112"/>
                <a:gd name="T55" fmla="*/ 108 h 118"/>
                <a:gd name="T56" fmla="*/ 103 w 112"/>
                <a:gd name="T57" fmla="*/ 97 h 118"/>
                <a:gd name="T58" fmla="*/ 79 w 112"/>
                <a:gd name="T59" fmla="*/ 95 h 118"/>
                <a:gd name="T60" fmla="*/ 63 w 112"/>
                <a:gd name="T61" fmla="*/ 86 h 118"/>
                <a:gd name="T62" fmla="*/ 60 w 112"/>
                <a:gd name="T63" fmla="*/ 78 h 118"/>
                <a:gd name="T64" fmla="*/ 67 w 112"/>
                <a:gd name="T65" fmla="*/ 82 h 118"/>
                <a:gd name="T66" fmla="*/ 84 w 112"/>
                <a:gd name="T67" fmla="*/ 94 h 118"/>
                <a:gd name="T68" fmla="*/ 103 w 112"/>
                <a:gd name="T69" fmla="*/ 97 h 118"/>
                <a:gd name="T70" fmla="*/ 109 w 112"/>
                <a:gd name="T71" fmla="*/ 75 h 118"/>
                <a:gd name="T72" fmla="*/ 97 w 112"/>
                <a:gd name="T73" fmla="*/ 73 h 118"/>
                <a:gd name="T74" fmla="*/ 73 w 112"/>
                <a:gd name="T75" fmla="*/ 75 h 118"/>
                <a:gd name="T76" fmla="*/ 68 w 112"/>
                <a:gd name="T77" fmla="*/ 70 h 118"/>
                <a:gd name="T78" fmla="*/ 81 w 112"/>
                <a:gd name="T79" fmla="*/ 72 h 118"/>
                <a:gd name="T80" fmla="*/ 109 w 112"/>
                <a:gd name="T81" fmla="*/ 67 h 118"/>
                <a:gd name="T82" fmla="*/ 111 w 112"/>
                <a:gd name="T83" fmla="*/ 48 h 118"/>
                <a:gd name="T84" fmla="*/ 111 w 112"/>
                <a:gd name="T85" fmla="*/ 24 h 118"/>
                <a:gd name="T86" fmla="*/ 96 w 112"/>
                <a:gd name="T87" fmla="*/ 13 h 118"/>
                <a:gd name="T88" fmla="*/ 111 w 112"/>
                <a:gd name="T89" fmla="*/ 19 h 118"/>
                <a:gd name="T90" fmla="*/ 102 w 112"/>
                <a:gd name="T91" fmla="*/ 6 h 118"/>
                <a:gd name="T92" fmla="*/ 88 w 112"/>
                <a:gd name="T93" fmla="*/ 0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2"/>
                <a:gd name="T142" fmla="*/ 0 h 118"/>
                <a:gd name="T143" fmla="*/ 112 w 112"/>
                <a:gd name="T144" fmla="*/ 118 h 1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2" h="118">
                  <a:moveTo>
                    <a:pt x="88" y="0"/>
                  </a:moveTo>
                  <a:lnTo>
                    <a:pt x="73" y="3"/>
                  </a:lnTo>
                  <a:lnTo>
                    <a:pt x="67" y="9"/>
                  </a:lnTo>
                  <a:lnTo>
                    <a:pt x="61" y="20"/>
                  </a:lnTo>
                  <a:lnTo>
                    <a:pt x="61" y="31"/>
                  </a:lnTo>
                  <a:lnTo>
                    <a:pt x="66" y="37"/>
                  </a:lnTo>
                  <a:lnTo>
                    <a:pt x="63" y="48"/>
                  </a:lnTo>
                  <a:lnTo>
                    <a:pt x="63" y="56"/>
                  </a:lnTo>
                  <a:lnTo>
                    <a:pt x="66" y="58"/>
                  </a:lnTo>
                  <a:lnTo>
                    <a:pt x="63" y="60"/>
                  </a:lnTo>
                  <a:lnTo>
                    <a:pt x="60" y="64"/>
                  </a:lnTo>
                  <a:lnTo>
                    <a:pt x="66" y="67"/>
                  </a:lnTo>
                  <a:lnTo>
                    <a:pt x="66" y="70"/>
                  </a:lnTo>
                  <a:lnTo>
                    <a:pt x="59" y="71"/>
                  </a:lnTo>
                  <a:lnTo>
                    <a:pt x="59" y="75"/>
                  </a:lnTo>
                  <a:lnTo>
                    <a:pt x="53" y="78"/>
                  </a:lnTo>
                  <a:lnTo>
                    <a:pt x="50" y="75"/>
                  </a:lnTo>
                  <a:lnTo>
                    <a:pt x="46" y="78"/>
                  </a:lnTo>
                  <a:lnTo>
                    <a:pt x="30" y="80"/>
                  </a:lnTo>
                  <a:lnTo>
                    <a:pt x="17" y="78"/>
                  </a:lnTo>
                  <a:lnTo>
                    <a:pt x="8" y="80"/>
                  </a:lnTo>
                  <a:lnTo>
                    <a:pt x="2" y="82"/>
                  </a:lnTo>
                  <a:lnTo>
                    <a:pt x="0" y="87"/>
                  </a:lnTo>
                  <a:lnTo>
                    <a:pt x="0" y="95"/>
                  </a:lnTo>
                  <a:lnTo>
                    <a:pt x="0" y="102"/>
                  </a:lnTo>
                  <a:lnTo>
                    <a:pt x="2" y="105"/>
                  </a:lnTo>
                  <a:lnTo>
                    <a:pt x="8" y="110"/>
                  </a:lnTo>
                  <a:lnTo>
                    <a:pt x="19" y="114"/>
                  </a:lnTo>
                  <a:lnTo>
                    <a:pt x="28" y="115"/>
                  </a:lnTo>
                  <a:lnTo>
                    <a:pt x="37" y="117"/>
                  </a:lnTo>
                  <a:lnTo>
                    <a:pt x="25" y="108"/>
                  </a:lnTo>
                  <a:lnTo>
                    <a:pt x="20" y="104"/>
                  </a:lnTo>
                  <a:lnTo>
                    <a:pt x="17" y="97"/>
                  </a:lnTo>
                  <a:lnTo>
                    <a:pt x="16" y="94"/>
                  </a:lnTo>
                  <a:lnTo>
                    <a:pt x="20" y="102"/>
                  </a:lnTo>
                  <a:lnTo>
                    <a:pt x="25" y="104"/>
                  </a:lnTo>
                  <a:lnTo>
                    <a:pt x="32" y="107"/>
                  </a:lnTo>
                  <a:lnTo>
                    <a:pt x="36" y="112"/>
                  </a:lnTo>
                  <a:lnTo>
                    <a:pt x="43" y="115"/>
                  </a:lnTo>
                  <a:lnTo>
                    <a:pt x="50" y="115"/>
                  </a:lnTo>
                  <a:lnTo>
                    <a:pt x="60" y="115"/>
                  </a:lnTo>
                  <a:lnTo>
                    <a:pt x="68" y="114"/>
                  </a:lnTo>
                  <a:lnTo>
                    <a:pt x="76" y="113"/>
                  </a:lnTo>
                  <a:lnTo>
                    <a:pt x="83" y="113"/>
                  </a:lnTo>
                  <a:lnTo>
                    <a:pt x="91" y="112"/>
                  </a:lnTo>
                  <a:lnTo>
                    <a:pt x="73" y="105"/>
                  </a:lnTo>
                  <a:lnTo>
                    <a:pt x="67" y="103"/>
                  </a:lnTo>
                  <a:lnTo>
                    <a:pt x="63" y="96"/>
                  </a:lnTo>
                  <a:lnTo>
                    <a:pt x="61" y="92"/>
                  </a:lnTo>
                  <a:lnTo>
                    <a:pt x="67" y="95"/>
                  </a:lnTo>
                  <a:lnTo>
                    <a:pt x="68" y="99"/>
                  </a:lnTo>
                  <a:lnTo>
                    <a:pt x="72" y="102"/>
                  </a:lnTo>
                  <a:lnTo>
                    <a:pt x="77" y="104"/>
                  </a:lnTo>
                  <a:lnTo>
                    <a:pt x="83" y="107"/>
                  </a:lnTo>
                  <a:lnTo>
                    <a:pt x="90" y="110"/>
                  </a:lnTo>
                  <a:lnTo>
                    <a:pt x="97" y="108"/>
                  </a:lnTo>
                  <a:lnTo>
                    <a:pt x="100" y="105"/>
                  </a:lnTo>
                  <a:lnTo>
                    <a:pt x="103" y="97"/>
                  </a:lnTo>
                  <a:lnTo>
                    <a:pt x="96" y="95"/>
                  </a:lnTo>
                  <a:lnTo>
                    <a:pt x="79" y="95"/>
                  </a:lnTo>
                  <a:lnTo>
                    <a:pt x="68" y="90"/>
                  </a:lnTo>
                  <a:lnTo>
                    <a:pt x="63" y="86"/>
                  </a:lnTo>
                  <a:lnTo>
                    <a:pt x="60" y="80"/>
                  </a:lnTo>
                  <a:lnTo>
                    <a:pt x="60" y="78"/>
                  </a:lnTo>
                  <a:lnTo>
                    <a:pt x="63" y="78"/>
                  </a:lnTo>
                  <a:lnTo>
                    <a:pt x="67" y="82"/>
                  </a:lnTo>
                  <a:lnTo>
                    <a:pt x="72" y="90"/>
                  </a:lnTo>
                  <a:lnTo>
                    <a:pt x="84" y="94"/>
                  </a:lnTo>
                  <a:lnTo>
                    <a:pt x="96" y="95"/>
                  </a:lnTo>
                  <a:lnTo>
                    <a:pt x="103" y="97"/>
                  </a:lnTo>
                  <a:lnTo>
                    <a:pt x="109" y="86"/>
                  </a:lnTo>
                  <a:lnTo>
                    <a:pt x="109" y="75"/>
                  </a:lnTo>
                  <a:lnTo>
                    <a:pt x="109" y="67"/>
                  </a:lnTo>
                  <a:lnTo>
                    <a:pt x="97" y="73"/>
                  </a:lnTo>
                  <a:lnTo>
                    <a:pt x="83" y="75"/>
                  </a:lnTo>
                  <a:lnTo>
                    <a:pt x="73" y="75"/>
                  </a:lnTo>
                  <a:lnTo>
                    <a:pt x="68" y="73"/>
                  </a:lnTo>
                  <a:lnTo>
                    <a:pt x="68" y="70"/>
                  </a:lnTo>
                  <a:lnTo>
                    <a:pt x="74" y="70"/>
                  </a:lnTo>
                  <a:lnTo>
                    <a:pt x="81" y="72"/>
                  </a:lnTo>
                  <a:lnTo>
                    <a:pt x="98" y="73"/>
                  </a:lnTo>
                  <a:lnTo>
                    <a:pt x="109" y="67"/>
                  </a:lnTo>
                  <a:lnTo>
                    <a:pt x="111" y="55"/>
                  </a:lnTo>
                  <a:lnTo>
                    <a:pt x="111" y="48"/>
                  </a:lnTo>
                  <a:lnTo>
                    <a:pt x="111" y="39"/>
                  </a:lnTo>
                  <a:lnTo>
                    <a:pt x="111" y="24"/>
                  </a:lnTo>
                  <a:lnTo>
                    <a:pt x="107" y="20"/>
                  </a:lnTo>
                  <a:lnTo>
                    <a:pt x="96" y="13"/>
                  </a:lnTo>
                  <a:lnTo>
                    <a:pt x="99" y="13"/>
                  </a:lnTo>
                  <a:lnTo>
                    <a:pt x="111" y="19"/>
                  </a:lnTo>
                  <a:lnTo>
                    <a:pt x="106" y="10"/>
                  </a:lnTo>
                  <a:lnTo>
                    <a:pt x="102" y="6"/>
                  </a:lnTo>
                  <a:lnTo>
                    <a:pt x="99" y="2"/>
                  </a:lnTo>
                  <a:lnTo>
                    <a:pt x="88" y="0"/>
                  </a:lnTo>
                </a:path>
              </a:pathLst>
            </a:custGeom>
            <a:solidFill>
              <a:srgbClr val="808080"/>
            </a:solidFill>
            <a:ln w="9525" cap="rnd">
              <a:noFill/>
              <a:round/>
              <a:headEnd type="none" w="sm" len="sm"/>
              <a:tailEnd type="none" w="sm" len="sm"/>
            </a:ln>
          </p:spPr>
          <p:txBody>
            <a:bodyPr/>
            <a:lstStyle/>
            <a:p>
              <a:endParaRPr lang="es-ES"/>
            </a:p>
          </p:txBody>
        </p:sp>
        <p:sp>
          <p:nvSpPr>
            <p:cNvPr id="87400" name="Freeform 298"/>
            <p:cNvSpPr>
              <a:spLocks/>
            </p:cNvSpPr>
            <p:nvPr/>
          </p:nvSpPr>
          <p:spPr bwMode="auto">
            <a:xfrm>
              <a:off x="1578" y="2715"/>
              <a:ext cx="29" cy="25"/>
            </a:xfrm>
            <a:custGeom>
              <a:avLst/>
              <a:gdLst>
                <a:gd name="T0" fmla="*/ 0 w 29"/>
                <a:gd name="T1" fmla="*/ 0 h 25"/>
                <a:gd name="T2" fmla="*/ 0 w 29"/>
                <a:gd name="T3" fmla="*/ 0 h 25"/>
                <a:gd name="T4" fmla="*/ 3 w 29"/>
                <a:gd name="T5" fmla="*/ 6 h 25"/>
                <a:gd name="T6" fmla="*/ 7 w 29"/>
                <a:gd name="T7" fmla="*/ 8 h 25"/>
                <a:gd name="T8" fmla="*/ 14 w 29"/>
                <a:gd name="T9" fmla="*/ 12 h 25"/>
                <a:gd name="T10" fmla="*/ 17 w 29"/>
                <a:gd name="T11" fmla="*/ 14 h 25"/>
                <a:gd name="T12" fmla="*/ 25 w 29"/>
                <a:gd name="T13" fmla="*/ 21 h 25"/>
                <a:gd name="T14" fmla="*/ 16 w 29"/>
                <a:gd name="T15" fmla="*/ 18 h 25"/>
                <a:gd name="T16" fmla="*/ 9 w 29"/>
                <a:gd name="T17" fmla="*/ 14 h 25"/>
                <a:gd name="T18" fmla="*/ 0 w 29"/>
                <a:gd name="T19" fmla="*/ 14 h 25"/>
                <a:gd name="T20" fmla="*/ 1 w 29"/>
                <a:gd name="T21" fmla="*/ 18 h 25"/>
                <a:gd name="T22" fmla="*/ 14 w 29"/>
                <a:gd name="T23" fmla="*/ 20 h 25"/>
                <a:gd name="T24" fmla="*/ 21 w 29"/>
                <a:gd name="T25" fmla="*/ 24 h 25"/>
                <a:gd name="T26" fmla="*/ 25 w 29"/>
                <a:gd name="T27" fmla="*/ 24 h 25"/>
                <a:gd name="T28" fmla="*/ 28 w 29"/>
                <a:gd name="T29" fmla="*/ 22 h 25"/>
                <a:gd name="T30" fmla="*/ 28 w 29"/>
                <a:gd name="T31" fmla="*/ 19 h 25"/>
                <a:gd name="T32" fmla="*/ 25 w 29"/>
                <a:gd name="T33" fmla="*/ 17 h 25"/>
                <a:gd name="T34" fmla="*/ 22 w 29"/>
                <a:gd name="T35" fmla="*/ 13 h 25"/>
                <a:gd name="T36" fmla="*/ 17 w 29"/>
                <a:gd name="T37" fmla="*/ 10 h 25"/>
                <a:gd name="T38" fmla="*/ 14 w 29"/>
                <a:gd name="T39" fmla="*/ 4 h 25"/>
                <a:gd name="T40" fmla="*/ 8 w 29"/>
                <a:gd name="T41" fmla="*/ 0 h 25"/>
                <a:gd name="T42" fmla="*/ 2 w 29"/>
                <a:gd name="T43" fmla="*/ 0 h 25"/>
                <a:gd name="T44" fmla="*/ 0 w 29"/>
                <a:gd name="T45" fmla="*/ 0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9"/>
                <a:gd name="T70" fmla="*/ 0 h 25"/>
                <a:gd name="T71" fmla="*/ 29 w 29"/>
                <a:gd name="T72" fmla="*/ 25 h 2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9" h="25">
                  <a:moveTo>
                    <a:pt x="0" y="0"/>
                  </a:moveTo>
                  <a:lnTo>
                    <a:pt x="0" y="0"/>
                  </a:lnTo>
                  <a:lnTo>
                    <a:pt x="3" y="6"/>
                  </a:lnTo>
                  <a:lnTo>
                    <a:pt x="7" y="8"/>
                  </a:lnTo>
                  <a:lnTo>
                    <a:pt x="14" y="12"/>
                  </a:lnTo>
                  <a:lnTo>
                    <a:pt x="17" y="14"/>
                  </a:lnTo>
                  <a:lnTo>
                    <a:pt x="25" y="21"/>
                  </a:lnTo>
                  <a:lnTo>
                    <a:pt x="16" y="18"/>
                  </a:lnTo>
                  <a:lnTo>
                    <a:pt x="9" y="14"/>
                  </a:lnTo>
                  <a:lnTo>
                    <a:pt x="0" y="14"/>
                  </a:lnTo>
                  <a:lnTo>
                    <a:pt x="1" y="18"/>
                  </a:lnTo>
                  <a:lnTo>
                    <a:pt x="14" y="20"/>
                  </a:lnTo>
                  <a:lnTo>
                    <a:pt x="21" y="24"/>
                  </a:lnTo>
                  <a:lnTo>
                    <a:pt x="25" y="24"/>
                  </a:lnTo>
                  <a:lnTo>
                    <a:pt x="28" y="22"/>
                  </a:lnTo>
                  <a:lnTo>
                    <a:pt x="28" y="19"/>
                  </a:lnTo>
                  <a:lnTo>
                    <a:pt x="25" y="17"/>
                  </a:lnTo>
                  <a:lnTo>
                    <a:pt x="22" y="13"/>
                  </a:lnTo>
                  <a:lnTo>
                    <a:pt x="17" y="10"/>
                  </a:lnTo>
                  <a:lnTo>
                    <a:pt x="14" y="4"/>
                  </a:lnTo>
                  <a:lnTo>
                    <a:pt x="8" y="0"/>
                  </a:lnTo>
                  <a:lnTo>
                    <a:pt x="2" y="0"/>
                  </a:lnTo>
                  <a:lnTo>
                    <a:pt x="0" y="0"/>
                  </a:lnTo>
                </a:path>
              </a:pathLst>
            </a:custGeom>
            <a:solidFill>
              <a:srgbClr val="606060"/>
            </a:solidFill>
            <a:ln w="9525" cap="rnd">
              <a:noFill/>
              <a:round/>
              <a:headEnd type="none" w="sm" len="sm"/>
              <a:tailEnd type="none" w="sm" len="sm"/>
            </a:ln>
          </p:spPr>
          <p:txBody>
            <a:bodyPr/>
            <a:lstStyle/>
            <a:p>
              <a:endParaRPr lang="es-ES"/>
            </a:p>
          </p:txBody>
        </p:sp>
        <p:sp>
          <p:nvSpPr>
            <p:cNvPr id="87401" name="Freeform 299"/>
            <p:cNvSpPr>
              <a:spLocks/>
            </p:cNvSpPr>
            <p:nvPr/>
          </p:nvSpPr>
          <p:spPr bwMode="auto">
            <a:xfrm>
              <a:off x="1540" y="2695"/>
              <a:ext cx="27" cy="52"/>
            </a:xfrm>
            <a:custGeom>
              <a:avLst/>
              <a:gdLst>
                <a:gd name="T0" fmla="*/ 0 w 27"/>
                <a:gd name="T1" fmla="*/ 51 h 52"/>
                <a:gd name="T2" fmla="*/ 12 w 27"/>
                <a:gd name="T3" fmla="*/ 51 h 52"/>
                <a:gd name="T4" fmla="*/ 15 w 27"/>
                <a:gd name="T5" fmla="*/ 49 h 52"/>
                <a:gd name="T6" fmla="*/ 15 w 27"/>
                <a:gd name="T7" fmla="*/ 47 h 52"/>
                <a:gd name="T8" fmla="*/ 20 w 27"/>
                <a:gd name="T9" fmla="*/ 46 h 52"/>
                <a:gd name="T10" fmla="*/ 24 w 27"/>
                <a:gd name="T11" fmla="*/ 44 h 52"/>
                <a:gd name="T12" fmla="*/ 22 w 27"/>
                <a:gd name="T13" fmla="*/ 42 h 52"/>
                <a:gd name="T14" fmla="*/ 22 w 27"/>
                <a:gd name="T15" fmla="*/ 39 h 52"/>
                <a:gd name="T16" fmla="*/ 26 w 27"/>
                <a:gd name="T17" fmla="*/ 37 h 52"/>
                <a:gd name="T18" fmla="*/ 26 w 27"/>
                <a:gd name="T19" fmla="*/ 32 h 52"/>
                <a:gd name="T20" fmla="*/ 22 w 27"/>
                <a:gd name="T21" fmla="*/ 29 h 52"/>
                <a:gd name="T22" fmla="*/ 22 w 27"/>
                <a:gd name="T23" fmla="*/ 22 h 52"/>
                <a:gd name="T24" fmla="*/ 26 w 27"/>
                <a:gd name="T25" fmla="*/ 15 h 52"/>
                <a:gd name="T26" fmla="*/ 26 w 27"/>
                <a:gd name="T27" fmla="*/ 8 h 52"/>
                <a:gd name="T28" fmla="*/ 26 w 27"/>
                <a:gd name="T29" fmla="*/ 0 h 52"/>
                <a:gd name="T30" fmla="*/ 15 w 27"/>
                <a:gd name="T31" fmla="*/ 13 h 52"/>
                <a:gd name="T32" fmla="*/ 10 w 27"/>
                <a:gd name="T33" fmla="*/ 27 h 52"/>
                <a:gd name="T34" fmla="*/ 3 w 27"/>
                <a:gd name="T35" fmla="*/ 40 h 52"/>
                <a:gd name="T36" fmla="*/ 0 w 27"/>
                <a:gd name="T37" fmla="*/ 51 h 5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
                <a:gd name="T58" fmla="*/ 0 h 52"/>
                <a:gd name="T59" fmla="*/ 27 w 27"/>
                <a:gd name="T60" fmla="*/ 52 h 5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 h="52">
                  <a:moveTo>
                    <a:pt x="0" y="51"/>
                  </a:moveTo>
                  <a:lnTo>
                    <a:pt x="12" y="51"/>
                  </a:lnTo>
                  <a:lnTo>
                    <a:pt x="15" y="49"/>
                  </a:lnTo>
                  <a:lnTo>
                    <a:pt x="15" y="47"/>
                  </a:lnTo>
                  <a:lnTo>
                    <a:pt x="20" y="46"/>
                  </a:lnTo>
                  <a:lnTo>
                    <a:pt x="24" y="44"/>
                  </a:lnTo>
                  <a:lnTo>
                    <a:pt x="22" y="42"/>
                  </a:lnTo>
                  <a:lnTo>
                    <a:pt x="22" y="39"/>
                  </a:lnTo>
                  <a:lnTo>
                    <a:pt x="26" y="37"/>
                  </a:lnTo>
                  <a:lnTo>
                    <a:pt x="26" y="32"/>
                  </a:lnTo>
                  <a:lnTo>
                    <a:pt x="22" y="29"/>
                  </a:lnTo>
                  <a:lnTo>
                    <a:pt x="22" y="22"/>
                  </a:lnTo>
                  <a:lnTo>
                    <a:pt x="26" y="15"/>
                  </a:lnTo>
                  <a:lnTo>
                    <a:pt x="26" y="8"/>
                  </a:lnTo>
                  <a:lnTo>
                    <a:pt x="26" y="0"/>
                  </a:lnTo>
                  <a:lnTo>
                    <a:pt x="15" y="13"/>
                  </a:lnTo>
                  <a:lnTo>
                    <a:pt x="10" y="27"/>
                  </a:lnTo>
                  <a:lnTo>
                    <a:pt x="3" y="40"/>
                  </a:lnTo>
                  <a:lnTo>
                    <a:pt x="0" y="51"/>
                  </a:lnTo>
                </a:path>
              </a:pathLst>
            </a:custGeom>
            <a:solidFill>
              <a:srgbClr val="808080"/>
            </a:solidFill>
            <a:ln w="9525" cap="rnd">
              <a:noFill/>
              <a:round/>
              <a:headEnd type="none" w="sm" len="sm"/>
              <a:tailEnd type="none" w="sm" len="sm"/>
            </a:ln>
          </p:spPr>
          <p:txBody>
            <a:bodyPr/>
            <a:lstStyle/>
            <a:p>
              <a:endParaRPr lang="es-ES"/>
            </a:p>
          </p:txBody>
        </p:sp>
        <p:sp>
          <p:nvSpPr>
            <p:cNvPr id="87402" name="Freeform 300"/>
            <p:cNvSpPr>
              <a:spLocks/>
            </p:cNvSpPr>
            <p:nvPr/>
          </p:nvSpPr>
          <p:spPr bwMode="auto">
            <a:xfrm>
              <a:off x="1578" y="2751"/>
              <a:ext cx="27" cy="27"/>
            </a:xfrm>
            <a:custGeom>
              <a:avLst/>
              <a:gdLst>
                <a:gd name="T0" fmla="*/ 21 w 27"/>
                <a:gd name="T1" fmla="*/ 11 h 27"/>
                <a:gd name="T2" fmla="*/ 14 w 27"/>
                <a:gd name="T3" fmla="*/ 2 h 27"/>
                <a:gd name="T4" fmla="*/ 10 w 27"/>
                <a:gd name="T5" fmla="*/ 0 h 27"/>
                <a:gd name="T6" fmla="*/ 2 w 27"/>
                <a:gd name="T7" fmla="*/ 0 h 27"/>
                <a:gd name="T8" fmla="*/ 0 w 27"/>
                <a:gd name="T9" fmla="*/ 2 h 27"/>
                <a:gd name="T10" fmla="*/ 0 w 27"/>
                <a:gd name="T11" fmla="*/ 7 h 27"/>
                <a:gd name="T12" fmla="*/ 3 w 27"/>
                <a:gd name="T13" fmla="*/ 16 h 27"/>
                <a:gd name="T14" fmla="*/ 10 w 27"/>
                <a:gd name="T15" fmla="*/ 20 h 27"/>
                <a:gd name="T16" fmla="*/ 20 w 27"/>
                <a:gd name="T17" fmla="*/ 26 h 27"/>
                <a:gd name="T18" fmla="*/ 26 w 27"/>
                <a:gd name="T19" fmla="*/ 26 h 27"/>
                <a:gd name="T20" fmla="*/ 21 w 27"/>
                <a:gd name="T21" fmla="*/ 11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7"/>
                <a:gd name="T35" fmla="*/ 27 w 27"/>
                <a:gd name="T36" fmla="*/ 27 h 2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7">
                  <a:moveTo>
                    <a:pt x="21" y="11"/>
                  </a:moveTo>
                  <a:lnTo>
                    <a:pt x="14" y="2"/>
                  </a:lnTo>
                  <a:lnTo>
                    <a:pt x="10" y="0"/>
                  </a:lnTo>
                  <a:lnTo>
                    <a:pt x="2" y="0"/>
                  </a:lnTo>
                  <a:lnTo>
                    <a:pt x="0" y="2"/>
                  </a:lnTo>
                  <a:lnTo>
                    <a:pt x="0" y="7"/>
                  </a:lnTo>
                  <a:lnTo>
                    <a:pt x="3" y="16"/>
                  </a:lnTo>
                  <a:lnTo>
                    <a:pt x="10" y="20"/>
                  </a:lnTo>
                  <a:lnTo>
                    <a:pt x="20" y="26"/>
                  </a:lnTo>
                  <a:lnTo>
                    <a:pt x="26" y="26"/>
                  </a:lnTo>
                  <a:lnTo>
                    <a:pt x="21" y="11"/>
                  </a:lnTo>
                </a:path>
              </a:pathLst>
            </a:custGeom>
            <a:solidFill>
              <a:srgbClr val="606060"/>
            </a:solidFill>
            <a:ln w="9525" cap="rnd">
              <a:noFill/>
              <a:round/>
              <a:headEnd type="none" w="sm" len="sm"/>
              <a:tailEnd type="none" w="sm" len="sm"/>
            </a:ln>
          </p:spPr>
          <p:txBody>
            <a:bodyPr/>
            <a:lstStyle/>
            <a:p>
              <a:endParaRPr lang="es-ES"/>
            </a:p>
          </p:txBody>
        </p:sp>
        <p:sp>
          <p:nvSpPr>
            <p:cNvPr id="87403" name="Freeform 301"/>
            <p:cNvSpPr>
              <a:spLocks/>
            </p:cNvSpPr>
            <p:nvPr/>
          </p:nvSpPr>
          <p:spPr bwMode="auto">
            <a:xfrm>
              <a:off x="1558" y="2820"/>
              <a:ext cx="41" cy="26"/>
            </a:xfrm>
            <a:custGeom>
              <a:avLst/>
              <a:gdLst>
                <a:gd name="T0" fmla="*/ 5 w 41"/>
                <a:gd name="T1" fmla="*/ 0 h 26"/>
                <a:gd name="T2" fmla="*/ 2 w 41"/>
                <a:gd name="T3" fmla="*/ 12 h 26"/>
                <a:gd name="T4" fmla="*/ 18 w 41"/>
                <a:gd name="T5" fmla="*/ 17 h 26"/>
                <a:gd name="T6" fmla="*/ 36 w 41"/>
                <a:gd name="T7" fmla="*/ 21 h 26"/>
                <a:gd name="T8" fmla="*/ 40 w 41"/>
                <a:gd name="T9" fmla="*/ 8 h 26"/>
                <a:gd name="T10" fmla="*/ 38 w 41"/>
                <a:gd name="T11" fmla="*/ 22 h 26"/>
                <a:gd name="T12" fmla="*/ 22 w 41"/>
                <a:gd name="T13" fmla="*/ 25 h 26"/>
                <a:gd name="T14" fmla="*/ 0 w 41"/>
                <a:gd name="T15" fmla="*/ 15 h 26"/>
                <a:gd name="T16" fmla="*/ 5 w 41"/>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1"/>
                <a:gd name="T28" fmla="*/ 0 h 26"/>
                <a:gd name="T29" fmla="*/ 41 w 41"/>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1" h="26">
                  <a:moveTo>
                    <a:pt x="5" y="0"/>
                  </a:moveTo>
                  <a:lnTo>
                    <a:pt x="2" y="12"/>
                  </a:lnTo>
                  <a:lnTo>
                    <a:pt x="18" y="17"/>
                  </a:lnTo>
                  <a:lnTo>
                    <a:pt x="36" y="21"/>
                  </a:lnTo>
                  <a:lnTo>
                    <a:pt x="40" y="8"/>
                  </a:lnTo>
                  <a:lnTo>
                    <a:pt x="38" y="22"/>
                  </a:lnTo>
                  <a:lnTo>
                    <a:pt x="22" y="25"/>
                  </a:lnTo>
                  <a:lnTo>
                    <a:pt x="0" y="15"/>
                  </a:lnTo>
                  <a:lnTo>
                    <a:pt x="5" y="0"/>
                  </a:lnTo>
                </a:path>
              </a:pathLst>
            </a:custGeom>
            <a:solidFill>
              <a:srgbClr val="606060"/>
            </a:solidFill>
            <a:ln w="9525" cap="rnd">
              <a:noFill/>
              <a:round/>
              <a:headEnd type="none" w="sm" len="sm"/>
              <a:tailEnd type="none" w="sm" len="sm"/>
            </a:ln>
          </p:spPr>
          <p:txBody>
            <a:bodyPr/>
            <a:lstStyle/>
            <a:p>
              <a:endParaRPr lang="es-ES"/>
            </a:p>
          </p:txBody>
        </p:sp>
        <p:sp>
          <p:nvSpPr>
            <p:cNvPr id="87404" name="Freeform 302"/>
            <p:cNvSpPr>
              <a:spLocks/>
            </p:cNvSpPr>
            <p:nvPr/>
          </p:nvSpPr>
          <p:spPr bwMode="auto">
            <a:xfrm>
              <a:off x="1558" y="2751"/>
              <a:ext cx="140" cy="157"/>
            </a:xfrm>
            <a:custGeom>
              <a:avLst/>
              <a:gdLst>
                <a:gd name="T0" fmla="*/ 62 w 140"/>
                <a:gd name="T1" fmla="*/ 21 h 157"/>
                <a:gd name="T2" fmla="*/ 86 w 140"/>
                <a:gd name="T3" fmla="*/ 21 h 157"/>
                <a:gd name="T4" fmla="*/ 102 w 140"/>
                <a:gd name="T5" fmla="*/ 16 h 157"/>
                <a:gd name="T6" fmla="*/ 107 w 140"/>
                <a:gd name="T7" fmla="*/ 10 h 157"/>
                <a:gd name="T8" fmla="*/ 107 w 140"/>
                <a:gd name="T9" fmla="*/ 6 h 157"/>
                <a:gd name="T10" fmla="*/ 110 w 140"/>
                <a:gd name="T11" fmla="*/ 1 h 157"/>
                <a:gd name="T12" fmla="*/ 125 w 140"/>
                <a:gd name="T13" fmla="*/ 0 h 157"/>
                <a:gd name="T14" fmla="*/ 139 w 140"/>
                <a:gd name="T15" fmla="*/ 0 h 157"/>
                <a:gd name="T16" fmla="*/ 124 w 140"/>
                <a:gd name="T17" fmla="*/ 120 h 157"/>
                <a:gd name="T18" fmla="*/ 110 w 140"/>
                <a:gd name="T19" fmla="*/ 131 h 157"/>
                <a:gd name="T20" fmla="*/ 96 w 140"/>
                <a:gd name="T21" fmla="*/ 141 h 157"/>
                <a:gd name="T22" fmla="*/ 77 w 140"/>
                <a:gd name="T23" fmla="*/ 151 h 157"/>
                <a:gd name="T24" fmla="*/ 53 w 140"/>
                <a:gd name="T25" fmla="*/ 153 h 157"/>
                <a:gd name="T26" fmla="*/ 22 w 140"/>
                <a:gd name="T27" fmla="*/ 156 h 157"/>
                <a:gd name="T28" fmla="*/ 5 w 140"/>
                <a:gd name="T29" fmla="*/ 152 h 157"/>
                <a:gd name="T30" fmla="*/ 0 w 140"/>
                <a:gd name="T31" fmla="*/ 143 h 157"/>
                <a:gd name="T32" fmla="*/ 1 w 140"/>
                <a:gd name="T33" fmla="*/ 132 h 157"/>
                <a:gd name="T34" fmla="*/ 14 w 140"/>
                <a:gd name="T35" fmla="*/ 99 h 157"/>
                <a:gd name="T36" fmla="*/ 24 w 140"/>
                <a:gd name="T37" fmla="*/ 66 h 157"/>
                <a:gd name="T38" fmla="*/ 30 w 140"/>
                <a:gd name="T39" fmla="*/ 41 h 157"/>
                <a:gd name="T40" fmla="*/ 30 w 140"/>
                <a:gd name="T41" fmla="*/ 33 h 157"/>
                <a:gd name="T42" fmla="*/ 38 w 140"/>
                <a:gd name="T43" fmla="*/ 24 h 157"/>
                <a:gd name="T44" fmla="*/ 46 w 140"/>
                <a:gd name="T45" fmla="*/ 21 h 157"/>
                <a:gd name="T46" fmla="*/ 62 w 140"/>
                <a:gd name="T47" fmla="*/ 21 h 15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0"/>
                <a:gd name="T73" fmla="*/ 0 h 157"/>
                <a:gd name="T74" fmla="*/ 140 w 140"/>
                <a:gd name="T75" fmla="*/ 157 h 15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0" h="157">
                  <a:moveTo>
                    <a:pt x="62" y="21"/>
                  </a:moveTo>
                  <a:lnTo>
                    <a:pt x="86" y="21"/>
                  </a:lnTo>
                  <a:lnTo>
                    <a:pt x="102" y="16"/>
                  </a:lnTo>
                  <a:lnTo>
                    <a:pt x="107" y="10"/>
                  </a:lnTo>
                  <a:lnTo>
                    <a:pt x="107" y="6"/>
                  </a:lnTo>
                  <a:lnTo>
                    <a:pt x="110" y="1"/>
                  </a:lnTo>
                  <a:lnTo>
                    <a:pt x="125" y="0"/>
                  </a:lnTo>
                  <a:lnTo>
                    <a:pt x="139" y="0"/>
                  </a:lnTo>
                  <a:lnTo>
                    <a:pt x="124" y="120"/>
                  </a:lnTo>
                  <a:lnTo>
                    <a:pt x="110" y="131"/>
                  </a:lnTo>
                  <a:lnTo>
                    <a:pt x="96" y="141"/>
                  </a:lnTo>
                  <a:lnTo>
                    <a:pt x="77" y="151"/>
                  </a:lnTo>
                  <a:lnTo>
                    <a:pt x="53" y="153"/>
                  </a:lnTo>
                  <a:lnTo>
                    <a:pt x="22" y="156"/>
                  </a:lnTo>
                  <a:lnTo>
                    <a:pt x="5" y="152"/>
                  </a:lnTo>
                  <a:lnTo>
                    <a:pt x="0" y="143"/>
                  </a:lnTo>
                  <a:lnTo>
                    <a:pt x="1" y="132"/>
                  </a:lnTo>
                  <a:lnTo>
                    <a:pt x="14" y="99"/>
                  </a:lnTo>
                  <a:lnTo>
                    <a:pt x="24" y="66"/>
                  </a:lnTo>
                  <a:lnTo>
                    <a:pt x="30" y="41"/>
                  </a:lnTo>
                  <a:lnTo>
                    <a:pt x="30" y="33"/>
                  </a:lnTo>
                  <a:lnTo>
                    <a:pt x="38" y="24"/>
                  </a:lnTo>
                  <a:lnTo>
                    <a:pt x="46" y="21"/>
                  </a:lnTo>
                  <a:lnTo>
                    <a:pt x="62" y="21"/>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87405" name="Freeform 303"/>
            <p:cNvSpPr>
              <a:spLocks/>
            </p:cNvSpPr>
            <p:nvPr/>
          </p:nvSpPr>
          <p:spPr bwMode="auto">
            <a:xfrm>
              <a:off x="1578" y="2763"/>
              <a:ext cx="112" cy="134"/>
            </a:xfrm>
            <a:custGeom>
              <a:avLst/>
              <a:gdLst>
                <a:gd name="T0" fmla="*/ 40 w 112"/>
                <a:gd name="T1" fmla="*/ 23 h 134"/>
                <a:gd name="T2" fmla="*/ 59 w 112"/>
                <a:gd name="T3" fmla="*/ 23 h 134"/>
                <a:gd name="T4" fmla="*/ 80 w 112"/>
                <a:gd name="T5" fmla="*/ 21 h 134"/>
                <a:gd name="T6" fmla="*/ 94 w 112"/>
                <a:gd name="T7" fmla="*/ 15 h 134"/>
                <a:gd name="T8" fmla="*/ 101 w 112"/>
                <a:gd name="T9" fmla="*/ 11 h 134"/>
                <a:gd name="T10" fmla="*/ 111 w 112"/>
                <a:gd name="T11" fmla="*/ 0 h 134"/>
                <a:gd name="T12" fmla="*/ 97 w 112"/>
                <a:gd name="T13" fmla="*/ 101 h 134"/>
                <a:gd name="T14" fmla="*/ 88 w 112"/>
                <a:gd name="T15" fmla="*/ 110 h 134"/>
                <a:gd name="T16" fmla="*/ 77 w 112"/>
                <a:gd name="T17" fmla="*/ 119 h 134"/>
                <a:gd name="T18" fmla="*/ 64 w 112"/>
                <a:gd name="T19" fmla="*/ 125 h 134"/>
                <a:gd name="T20" fmla="*/ 52 w 112"/>
                <a:gd name="T21" fmla="*/ 128 h 134"/>
                <a:gd name="T22" fmla="*/ 40 w 112"/>
                <a:gd name="T23" fmla="*/ 130 h 134"/>
                <a:gd name="T24" fmla="*/ 25 w 112"/>
                <a:gd name="T25" fmla="*/ 133 h 134"/>
                <a:gd name="T26" fmla="*/ 9 w 112"/>
                <a:gd name="T27" fmla="*/ 133 h 134"/>
                <a:gd name="T28" fmla="*/ 3 w 112"/>
                <a:gd name="T29" fmla="*/ 130 h 134"/>
                <a:gd name="T30" fmla="*/ 0 w 112"/>
                <a:gd name="T31" fmla="*/ 125 h 134"/>
                <a:gd name="T32" fmla="*/ 1 w 112"/>
                <a:gd name="T33" fmla="*/ 118 h 134"/>
                <a:gd name="T34" fmla="*/ 10 w 112"/>
                <a:gd name="T35" fmla="*/ 98 h 134"/>
                <a:gd name="T36" fmla="*/ 28 w 112"/>
                <a:gd name="T37" fmla="*/ 39 h 134"/>
                <a:gd name="T38" fmla="*/ 30 w 112"/>
                <a:gd name="T39" fmla="*/ 30 h 134"/>
                <a:gd name="T40" fmla="*/ 40 w 112"/>
                <a:gd name="T41" fmla="*/ 23 h 1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134"/>
                <a:gd name="T65" fmla="*/ 112 w 112"/>
                <a:gd name="T66" fmla="*/ 134 h 1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134">
                  <a:moveTo>
                    <a:pt x="40" y="23"/>
                  </a:moveTo>
                  <a:lnTo>
                    <a:pt x="59" y="23"/>
                  </a:lnTo>
                  <a:lnTo>
                    <a:pt x="80" y="21"/>
                  </a:lnTo>
                  <a:lnTo>
                    <a:pt x="94" y="15"/>
                  </a:lnTo>
                  <a:lnTo>
                    <a:pt x="101" y="11"/>
                  </a:lnTo>
                  <a:lnTo>
                    <a:pt x="111" y="0"/>
                  </a:lnTo>
                  <a:lnTo>
                    <a:pt x="97" y="101"/>
                  </a:lnTo>
                  <a:lnTo>
                    <a:pt x="88" y="110"/>
                  </a:lnTo>
                  <a:lnTo>
                    <a:pt x="77" y="119"/>
                  </a:lnTo>
                  <a:lnTo>
                    <a:pt x="64" y="125"/>
                  </a:lnTo>
                  <a:lnTo>
                    <a:pt x="52" y="128"/>
                  </a:lnTo>
                  <a:lnTo>
                    <a:pt x="40" y="130"/>
                  </a:lnTo>
                  <a:lnTo>
                    <a:pt x="25" y="133"/>
                  </a:lnTo>
                  <a:lnTo>
                    <a:pt x="9" y="133"/>
                  </a:lnTo>
                  <a:lnTo>
                    <a:pt x="3" y="130"/>
                  </a:lnTo>
                  <a:lnTo>
                    <a:pt x="0" y="125"/>
                  </a:lnTo>
                  <a:lnTo>
                    <a:pt x="1" y="118"/>
                  </a:lnTo>
                  <a:lnTo>
                    <a:pt x="10" y="98"/>
                  </a:lnTo>
                  <a:lnTo>
                    <a:pt x="28" y="39"/>
                  </a:lnTo>
                  <a:lnTo>
                    <a:pt x="30" y="30"/>
                  </a:lnTo>
                  <a:lnTo>
                    <a:pt x="40" y="23"/>
                  </a:lnTo>
                </a:path>
              </a:pathLst>
            </a:custGeom>
            <a:solidFill>
              <a:srgbClr val="606060"/>
            </a:solidFill>
            <a:ln w="9525" cap="rnd">
              <a:noFill/>
              <a:round/>
              <a:headEnd type="none" w="sm" len="sm"/>
              <a:tailEnd type="none" w="sm" len="sm"/>
            </a:ln>
          </p:spPr>
          <p:txBody>
            <a:bodyPr/>
            <a:lstStyle/>
            <a:p>
              <a:endParaRPr lang="es-ES"/>
            </a:p>
          </p:txBody>
        </p:sp>
        <p:sp>
          <p:nvSpPr>
            <p:cNvPr id="87406" name="Freeform 304"/>
            <p:cNvSpPr>
              <a:spLocks/>
            </p:cNvSpPr>
            <p:nvPr/>
          </p:nvSpPr>
          <p:spPr bwMode="auto">
            <a:xfrm>
              <a:off x="1361" y="3024"/>
              <a:ext cx="49" cy="104"/>
            </a:xfrm>
            <a:custGeom>
              <a:avLst/>
              <a:gdLst>
                <a:gd name="T0" fmla="*/ 1 w 49"/>
                <a:gd name="T1" fmla="*/ 0 h 104"/>
                <a:gd name="T2" fmla="*/ 8 w 49"/>
                <a:gd name="T3" fmla="*/ 19 h 104"/>
                <a:gd name="T4" fmla="*/ 11 w 49"/>
                <a:gd name="T5" fmla="*/ 34 h 104"/>
                <a:gd name="T6" fmla="*/ 18 w 49"/>
                <a:gd name="T7" fmla="*/ 51 h 104"/>
                <a:gd name="T8" fmla="*/ 21 w 49"/>
                <a:gd name="T9" fmla="*/ 60 h 104"/>
                <a:gd name="T10" fmla="*/ 22 w 49"/>
                <a:gd name="T11" fmla="*/ 68 h 104"/>
                <a:gd name="T12" fmla="*/ 22 w 49"/>
                <a:gd name="T13" fmla="*/ 74 h 104"/>
                <a:gd name="T14" fmla="*/ 14 w 49"/>
                <a:gd name="T15" fmla="*/ 82 h 104"/>
                <a:gd name="T16" fmla="*/ 0 w 49"/>
                <a:gd name="T17" fmla="*/ 93 h 104"/>
                <a:gd name="T18" fmla="*/ 11 w 49"/>
                <a:gd name="T19" fmla="*/ 103 h 104"/>
                <a:gd name="T20" fmla="*/ 27 w 49"/>
                <a:gd name="T21" fmla="*/ 94 h 104"/>
                <a:gd name="T22" fmla="*/ 40 w 49"/>
                <a:gd name="T23" fmla="*/ 88 h 104"/>
                <a:gd name="T24" fmla="*/ 48 w 49"/>
                <a:gd name="T25" fmla="*/ 83 h 104"/>
                <a:gd name="T26" fmla="*/ 48 w 49"/>
                <a:gd name="T27" fmla="*/ 74 h 104"/>
                <a:gd name="T28" fmla="*/ 43 w 49"/>
                <a:gd name="T29" fmla="*/ 69 h 104"/>
                <a:gd name="T30" fmla="*/ 40 w 49"/>
                <a:gd name="T31" fmla="*/ 60 h 104"/>
                <a:gd name="T32" fmla="*/ 40 w 49"/>
                <a:gd name="T33" fmla="*/ 49 h 104"/>
                <a:gd name="T34" fmla="*/ 38 w 49"/>
                <a:gd name="T35" fmla="*/ 37 h 104"/>
                <a:gd name="T36" fmla="*/ 40 w 49"/>
                <a:gd name="T37" fmla="*/ 26 h 104"/>
                <a:gd name="T38" fmla="*/ 40 w 49"/>
                <a:gd name="T39" fmla="*/ 17 h 104"/>
                <a:gd name="T40" fmla="*/ 40 w 49"/>
                <a:gd name="T41" fmla="*/ 1 h 104"/>
                <a:gd name="T42" fmla="*/ 1 w 49"/>
                <a:gd name="T43" fmla="*/ 0 h 1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104"/>
                <a:gd name="T68" fmla="*/ 49 w 49"/>
                <a:gd name="T69" fmla="*/ 104 h 1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104">
                  <a:moveTo>
                    <a:pt x="1" y="0"/>
                  </a:moveTo>
                  <a:lnTo>
                    <a:pt x="8" y="19"/>
                  </a:lnTo>
                  <a:lnTo>
                    <a:pt x="11" y="34"/>
                  </a:lnTo>
                  <a:lnTo>
                    <a:pt x="18" y="51"/>
                  </a:lnTo>
                  <a:lnTo>
                    <a:pt x="21" y="60"/>
                  </a:lnTo>
                  <a:lnTo>
                    <a:pt x="22" y="68"/>
                  </a:lnTo>
                  <a:lnTo>
                    <a:pt x="22" y="74"/>
                  </a:lnTo>
                  <a:lnTo>
                    <a:pt x="14" y="82"/>
                  </a:lnTo>
                  <a:lnTo>
                    <a:pt x="0" y="93"/>
                  </a:lnTo>
                  <a:lnTo>
                    <a:pt x="11" y="103"/>
                  </a:lnTo>
                  <a:lnTo>
                    <a:pt x="27" y="94"/>
                  </a:lnTo>
                  <a:lnTo>
                    <a:pt x="40" y="88"/>
                  </a:lnTo>
                  <a:lnTo>
                    <a:pt x="48" y="83"/>
                  </a:lnTo>
                  <a:lnTo>
                    <a:pt x="48" y="74"/>
                  </a:lnTo>
                  <a:lnTo>
                    <a:pt x="43" y="69"/>
                  </a:lnTo>
                  <a:lnTo>
                    <a:pt x="40" y="60"/>
                  </a:lnTo>
                  <a:lnTo>
                    <a:pt x="40" y="49"/>
                  </a:lnTo>
                  <a:lnTo>
                    <a:pt x="38" y="37"/>
                  </a:lnTo>
                  <a:lnTo>
                    <a:pt x="40" y="26"/>
                  </a:lnTo>
                  <a:lnTo>
                    <a:pt x="40" y="17"/>
                  </a:lnTo>
                  <a:lnTo>
                    <a:pt x="40" y="1"/>
                  </a:lnTo>
                  <a:lnTo>
                    <a:pt x="1"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7407" name="Freeform 305"/>
            <p:cNvSpPr>
              <a:spLocks/>
            </p:cNvSpPr>
            <p:nvPr/>
          </p:nvSpPr>
          <p:spPr bwMode="auto">
            <a:xfrm>
              <a:off x="1342" y="3096"/>
              <a:ext cx="73" cy="38"/>
            </a:xfrm>
            <a:custGeom>
              <a:avLst/>
              <a:gdLst>
                <a:gd name="T0" fmla="*/ 20 w 73"/>
                <a:gd name="T1" fmla="*/ 20 h 38"/>
                <a:gd name="T2" fmla="*/ 28 w 73"/>
                <a:gd name="T3" fmla="*/ 23 h 38"/>
                <a:gd name="T4" fmla="*/ 38 w 73"/>
                <a:gd name="T5" fmla="*/ 21 h 38"/>
                <a:gd name="T6" fmla="*/ 51 w 73"/>
                <a:gd name="T7" fmla="*/ 16 h 38"/>
                <a:gd name="T8" fmla="*/ 60 w 73"/>
                <a:gd name="T9" fmla="*/ 8 h 38"/>
                <a:gd name="T10" fmla="*/ 65 w 73"/>
                <a:gd name="T11" fmla="*/ 0 h 38"/>
                <a:gd name="T12" fmla="*/ 69 w 73"/>
                <a:gd name="T13" fmla="*/ 1 h 38"/>
                <a:gd name="T14" fmla="*/ 72 w 73"/>
                <a:gd name="T15" fmla="*/ 10 h 38"/>
                <a:gd name="T16" fmla="*/ 72 w 73"/>
                <a:gd name="T17" fmla="*/ 15 h 38"/>
                <a:gd name="T18" fmla="*/ 60 w 73"/>
                <a:gd name="T19" fmla="*/ 19 h 38"/>
                <a:gd name="T20" fmla="*/ 48 w 73"/>
                <a:gd name="T21" fmla="*/ 23 h 38"/>
                <a:gd name="T22" fmla="*/ 34 w 73"/>
                <a:gd name="T23" fmla="*/ 33 h 38"/>
                <a:gd name="T24" fmla="*/ 20 w 73"/>
                <a:gd name="T25" fmla="*/ 37 h 38"/>
                <a:gd name="T26" fmla="*/ 10 w 73"/>
                <a:gd name="T27" fmla="*/ 35 h 38"/>
                <a:gd name="T28" fmla="*/ 6 w 73"/>
                <a:gd name="T29" fmla="*/ 34 h 38"/>
                <a:gd name="T30" fmla="*/ 0 w 73"/>
                <a:gd name="T31" fmla="*/ 30 h 38"/>
                <a:gd name="T32" fmla="*/ 1 w 73"/>
                <a:gd name="T33" fmla="*/ 27 h 38"/>
                <a:gd name="T34" fmla="*/ 3 w 73"/>
                <a:gd name="T35" fmla="*/ 26 h 38"/>
                <a:gd name="T36" fmla="*/ 20 w 73"/>
                <a:gd name="T37" fmla="*/ 20 h 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8"/>
                <a:gd name="T59" fmla="*/ 73 w 73"/>
                <a:gd name="T60" fmla="*/ 38 h 3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8">
                  <a:moveTo>
                    <a:pt x="20" y="20"/>
                  </a:moveTo>
                  <a:lnTo>
                    <a:pt x="28" y="23"/>
                  </a:lnTo>
                  <a:lnTo>
                    <a:pt x="38" y="21"/>
                  </a:lnTo>
                  <a:lnTo>
                    <a:pt x="51" y="16"/>
                  </a:lnTo>
                  <a:lnTo>
                    <a:pt x="60" y="8"/>
                  </a:lnTo>
                  <a:lnTo>
                    <a:pt x="65" y="0"/>
                  </a:lnTo>
                  <a:lnTo>
                    <a:pt x="69" y="1"/>
                  </a:lnTo>
                  <a:lnTo>
                    <a:pt x="72" y="10"/>
                  </a:lnTo>
                  <a:lnTo>
                    <a:pt x="72" y="15"/>
                  </a:lnTo>
                  <a:lnTo>
                    <a:pt x="60" y="19"/>
                  </a:lnTo>
                  <a:lnTo>
                    <a:pt x="48" y="23"/>
                  </a:lnTo>
                  <a:lnTo>
                    <a:pt x="34" y="33"/>
                  </a:lnTo>
                  <a:lnTo>
                    <a:pt x="20" y="37"/>
                  </a:lnTo>
                  <a:lnTo>
                    <a:pt x="10" y="35"/>
                  </a:lnTo>
                  <a:lnTo>
                    <a:pt x="6" y="34"/>
                  </a:lnTo>
                  <a:lnTo>
                    <a:pt x="0" y="30"/>
                  </a:lnTo>
                  <a:lnTo>
                    <a:pt x="1" y="27"/>
                  </a:lnTo>
                  <a:lnTo>
                    <a:pt x="3" y="26"/>
                  </a:lnTo>
                  <a:lnTo>
                    <a:pt x="20"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7408" name="Freeform 306"/>
            <p:cNvSpPr>
              <a:spLocks/>
            </p:cNvSpPr>
            <p:nvPr/>
          </p:nvSpPr>
          <p:spPr bwMode="auto">
            <a:xfrm>
              <a:off x="1385" y="3111"/>
              <a:ext cx="27" cy="27"/>
            </a:xfrm>
            <a:custGeom>
              <a:avLst/>
              <a:gdLst>
                <a:gd name="T0" fmla="*/ 0 w 27"/>
                <a:gd name="T1" fmla="*/ 7 h 27"/>
                <a:gd name="T2" fmla="*/ 2 w 27"/>
                <a:gd name="T3" fmla="*/ 26 h 27"/>
                <a:gd name="T4" fmla="*/ 17 w 27"/>
                <a:gd name="T5" fmla="*/ 26 h 27"/>
                <a:gd name="T6" fmla="*/ 26 w 27"/>
                <a:gd name="T7" fmla="*/ 0 h 27"/>
                <a:gd name="T8" fmla="*/ 0 w 27"/>
                <a:gd name="T9" fmla="*/ 7 h 27"/>
                <a:gd name="T10" fmla="*/ 0 60000 65536"/>
                <a:gd name="T11" fmla="*/ 0 60000 65536"/>
                <a:gd name="T12" fmla="*/ 0 60000 65536"/>
                <a:gd name="T13" fmla="*/ 0 60000 65536"/>
                <a:gd name="T14" fmla="*/ 0 60000 65536"/>
                <a:gd name="T15" fmla="*/ 0 w 27"/>
                <a:gd name="T16" fmla="*/ 0 h 27"/>
                <a:gd name="T17" fmla="*/ 27 w 27"/>
                <a:gd name="T18" fmla="*/ 27 h 27"/>
              </a:gdLst>
              <a:ahLst/>
              <a:cxnLst>
                <a:cxn ang="T10">
                  <a:pos x="T0" y="T1"/>
                </a:cxn>
                <a:cxn ang="T11">
                  <a:pos x="T2" y="T3"/>
                </a:cxn>
                <a:cxn ang="T12">
                  <a:pos x="T4" y="T5"/>
                </a:cxn>
                <a:cxn ang="T13">
                  <a:pos x="T6" y="T7"/>
                </a:cxn>
                <a:cxn ang="T14">
                  <a:pos x="T8" y="T9"/>
                </a:cxn>
              </a:cxnLst>
              <a:rect l="T15" t="T16" r="T17" b="T18"/>
              <a:pathLst>
                <a:path w="27" h="27">
                  <a:moveTo>
                    <a:pt x="0" y="7"/>
                  </a:moveTo>
                  <a:lnTo>
                    <a:pt x="2" y="26"/>
                  </a:lnTo>
                  <a:lnTo>
                    <a:pt x="17" y="26"/>
                  </a:lnTo>
                  <a:lnTo>
                    <a:pt x="26" y="0"/>
                  </a:lnTo>
                  <a:lnTo>
                    <a:pt x="0" y="7"/>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7409" name="Freeform 307"/>
            <p:cNvSpPr>
              <a:spLocks/>
            </p:cNvSpPr>
            <p:nvPr/>
          </p:nvSpPr>
          <p:spPr bwMode="auto">
            <a:xfrm>
              <a:off x="1359" y="3036"/>
              <a:ext cx="46" cy="98"/>
            </a:xfrm>
            <a:custGeom>
              <a:avLst/>
              <a:gdLst>
                <a:gd name="T0" fmla="*/ 1 w 46"/>
                <a:gd name="T1" fmla="*/ 0 h 98"/>
                <a:gd name="T2" fmla="*/ 5 w 46"/>
                <a:gd name="T3" fmla="*/ 17 h 98"/>
                <a:gd name="T4" fmla="*/ 11 w 46"/>
                <a:gd name="T5" fmla="*/ 32 h 98"/>
                <a:gd name="T6" fmla="*/ 17 w 46"/>
                <a:gd name="T7" fmla="*/ 46 h 98"/>
                <a:gd name="T8" fmla="*/ 19 w 46"/>
                <a:gd name="T9" fmla="*/ 55 h 98"/>
                <a:gd name="T10" fmla="*/ 20 w 46"/>
                <a:gd name="T11" fmla="*/ 63 h 98"/>
                <a:gd name="T12" fmla="*/ 20 w 46"/>
                <a:gd name="T13" fmla="*/ 68 h 98"/>
                <a:gd name="T14" fmla="*/ 12 w 46"/>
                <a:gd name="T15" fmla="*/ 77 h 98"/>
                <a:gd name="T16" fmla="*/ 0 w 46"/>
                <a:gd name="T17" fmla="*/ 87 h 98"/>
                <a:gd name="T18" fmla="*/ 11 w 46"/>
                <a:gd name="T19" fmla="*/ 97 h 98"/>
                <a:gd name="T20" fmla="*/ 25 w 46"/>
                <a:gd name="T21" fmla="*/ 89 h 98"/>
                <a:gd name="T22" fmla="*/ 38 w 46"/>
                <a:gd name="T23" fmla="*/ 82 h 98"/>
                <a:gd name="T24" fmla="*/ 45 w 46"/>
                <a:gd name="T25" fmla="*/ 77 h 98"/>
                <a:gd name="T26" fmla="*/ 45 w 46"/>
                <a:gd name="T27" fmla="*/ 70 h 98"/>
                <a:gd name="T28" fmla="*/ 41 w 46"/>
                <a:gd name="T29" fmla="*/ 65 h 98"/>
                <a:gd name="T30" fmla="*/ 38 w 46"/>
                <a:gd name="T31" fmla="*/ 55 h 98"/>
                <a:gd name="T32" fmla="*/ 38 w 46"/>
                <a:gd name="T33" fmla="*/ 45 h 98"/>
                <a:gd name="T34" fmla="*/ 35 w 46"/>
                <a:gd name="T35" fmla="*/ 34 h 98"/>
                <a:gd name="T36" fmla="*/ 38 w 46"/>
                <a:gd name="T37" fmla="*/ 22 h 98"/>
                <a:gd name="T38" fmla="*/ 38 w 46"/>
                <a:gd name="T39" fmla="*/ 16 h 98"/>
                <a:gd name="T40" fmla="*/ 38 w 46"/>
                <a:gd name="T41" fmla="*/ 0 h 98"/>
                <a:gd name="T42" fmla="*/ 1 w 46"/>
                <a:gd name="T43" fmla="*/ 0 h 9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6"/>
                <a:gd name="T67" fmla="*/ 0 h 98"/>
                <a:gd name="T68" fmla="*/ 46 w 46"/>
                <a:gd name="T69" fmla="*/ 98 h 9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6" h="98">
                  <a:moveTo>
                    <a:pt x="1" y="0"/>
                  </a:moveTo>
                  <a:lnTo>
                    <a:pt x="5" y="17"/>
                  </a:lnTo>
                  <a:lnTo>
                    <a:pt x="11" y="32"/>
                  </a:lnTo>
                  <a:lnTo>
                    <a:pt x="17" y="46"/>
                  </a:lnTo>
                  <a:lnTo>
                    <a:pt x="19" y="55"/>
                  </a:lnTo>
                  <a:lnTo>
                    <a:pt x="20" y="63"/>
                  </a:lnTo>
                  <a:lnTo>
                    <a:pt x="20" y="68"/>
                  </a:lnTo>
                  <a:lnTo>
                    <a:pt x="12" y="77"/>
                  </a:lnTo>
                  <a:lnTo>
                    <a:pt x="0" y="87"/>
                  </a:lnTo>
                  <a:lnTo>
                    <a:pt x="11" y="97"/>
                  </a:lnTo>
                  <a:lnTo>
                    <a:pt x="25" y="89"/>
                  </a:lnTo>
                  <a:lnTo>
                    <a:pt x="38" y="82"/>
                  </a:lnTo>
                  <a:lnTo>
                    <a:pt x="45" y="77"/>
                  </a:lnTo>
                  <a:lnTo>
                    <a:pt x="45" y="70"/>
                  </a:lnTo>
                  <a:lnTo>
                    <a:pt x="41" y="65"/>
                  </a:lnTo>
                  <a:lnTo>
                    <a:pt x="38" y="55"/>
                  </a:lnTo>
                  <a:lnTo>
                    <a:pt x="38" y="45"/>
                  </a:lnTo>
                  <a:lnTo>
                    <a:pt x="35" y="34"/>
                  </a:lnTo>
                  <a:lnTo>
                    <a:pt x="38" y="22"/>
                  </a:lnTo>
                  <a:lnTo>
                    <a:pt x="38" y="16"/>
                  </a:lnTo>
                  <a:lnTo>
                    <a:pt x="38" y="0"/>
                  </a:lnTo>
                  <a:lnTo>
                    <a:pt x="1"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7410" name="Freeform 308"/>
            <p:cNvSpPr>
              <a:spLocks/>
            </p:cNvSpPr>
            <p:nvPr/>
          </p:nvSpPr>
          <p:spPr bwMode="auto">
            <a:xfrm>
              <a:off x="1337" y="3104"/>
              <a:ext cx="73" cy="39"/>
            </a:xfrm>
            <a:custGeom>
              <a:avLst/>
              <a:gdLst>
                <a:gd name="T0" fmla="*/ 20 w 73"/>
                <a:gd name="T1" fmla="*/ 20 h 39"/>
                <a:gd name="T2" fmla="*/ 28 w 73"/>
                <a:gd name="T3" fmla="*/ 24 h 39"/>
                <a:gd name="T4" fmla="*/ 38 w 73"/>
                <a:gd name="T5" fmla="*/ 23 h 39"/>
                <a:gd name="T6" fmla="*/ 51 w 73"/>
                <a:gd name="T7" fmla="*/ 16 h 39"/>
                <a:gd name="T8" fmla="*/ 60 w 73"/>
                <a:gd name="T9" fmla="*/ 9 h 39"/>
                <a:gd name="T10" fmla="*/ 65 w 73"/>
                <a:gd name="T11" fmla="*/ 0 h 39"/>
                <a:gd name="T12" fmla="*/ 69 w 73"/>
                <a:gd name="T13" fmla="*/ 1 h 39"/>
                <a:gd name="T14" fmla="*/ 72 w 73"/>
                <a:gd name="T15" fmla="*/ 10 h 39"/>
                <a:gd name="T16" fmla="*/ 72 w 73"/>
                <a:gd name="T17" fmla="*/ 15 h 39"/>
                <a:gd name="T18" fmla="*/ 60 w 73"/>
                <a:gd name="T19" fmla="*/ 20 h 39"/>
                <a:gd name="T20" fmla="*/ 48 w 73"/>
                <a:gd name="T21" fmla="*/ 24 h 39"/>
                <a:gd name="T22" fmla="*/ 34 w 73"/>
                <a:gd name="T23" fmla="*/ 34 h 39"/>
                <a:gd name="T24" fmla="*/ 20 w 73"/>
                <a:gd name="T25" fmla="*/ 38 h 39"/>
                <a:gd name="T26" fmla="*/ 10 w 73"/>
                <a:gd name="T27" fmla="*/ 36 h 39"/>
                <a:gd name="T28" fmla="*/ 6 w 73"/>
                <a:gd name="T29" fmla="*/ 35 h 39"/>
                <a:gd name="T30" fmla="*/ 0 w 73"/>
                <a:gd name="T31" fmla="*/ 31 h 39"/>
                <a:gd name="T32" fmla="*/ 1 w 73"/>
                <a:gd name="T33" fmla="*/ 28 h 39"/>
                <a:gd name="T34" fmla="*/ 3 w 73"/>
                <a:gd name="T35" fmla="*/ 26 h 39"/>
                <a:gd name="T36" fmla="*/ 20 w 73"/>
                <a:gd name="T37" fmla="*/ 20 h 3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9"/>
                <a:gd name="T59" fmla="*/ 73 w 73"/>
                <a:gd name="T60" fmla="*/ 39 h 3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9">
                  <a:moveTo>
                    <a:pt x="20" y="20"/>
                  </a:moveTo>
                  <a:lnTo>
                    <a:pt x="28" y="24"/>
                  </a:lnTo>
                  <a:lnTo>
                    <a:pt x="38" y="23"/>
                  </a:lnTo>
                  <a:lnTo>
                    <a:pt x="51" y="16"/>
                  </a:lnTo>
                  <a:lnTo>
                    <a:pt x="60" y="9"/>
                  </a:lnTo>
                  <a:lnTo>
                    <a:pt x="65" y="0"/>
                  </a:lnTo>
                  <a:lnTo>
                    <a:pt x="69" y="1"/>
                  </a:lnTo>
                  <a:lnTo>
                    <a:pt x="72" y="10"/>
                  </a:lnTo>
                  <a:lnTo>
                    <a:pt x="72" y="15"/>
                  </a:lnTo>
                  <a:lnTo>
                    <a:pt x="60" y="20"/>
                  </a:lnTo>
                  <a:lnTo>
                    <a:pt x="48" y="24"/>
                  </a:lnTo>
                  <a:lnTo>
                    <a:pt x="34" y="34"/>
                  </a:lnTo>
                  <a:lnTo>
                    <a:pt x="20" y="38"/>
                  </a:lnTo>
                  <a:lnTo>
                    <a:pt x="10" y="36"/>
                  </a:lnTo>
                  <a:lnTo>
                    <a:pt x="6" y="35"/>
                  </a:lnTo>
                  <a:lnTo>
                    <a:pt x="0" y="31"/>
                  </a:lnTo>
                  <a:lnTo>
                    <a:pt x="1" y="28"/>
                  </a:lnTo>
                  <a:lnTo>
                    <a:pt x="3" y="26"/>
                  </a:lnTo>
                  <a:lnTo>
                    <a:pt x="20"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7411" name="Freeform 309"/>
            <p:cNvSpPr>
              <a:spLocks/>
            </p:cNvSpPr>
            <p:nvPr/>
          </p:nvSpPr>
          <p:spPr bwMode="auto">
            <a:xfrm>
              <a:off x="1380" y="3119"/>
              <a:ext cx="27" cy="27"/>
            </a:xfrm>
            <a:custGeom>
              <a:avLst/>
              <a:gdLst>
                <a:gd name="T0" fmla="*/ 0 w 27"/>
                <a:gd name="T1" fmla="*/ 7 h 27"/>
                <a:gd name="T2" fmla="*/ 2 w 27"/>
                <a:gd name="T3" fmla="*/ 26 h 27"/>
                <a:gd name="T4" fmla="*/ 16 w 27"/>
                <a:gd name="T5" fmla="*/ 26 h 27"/>
                <a:gd name="T6" fmla="*/ 26 w 27"/>
                <a:gd name="T7" fmla="*/ 0 h 27"/>
                <a:gd name="T8" fmla="*/ 0 w 27"/>
                <a:gd name="T9" fmla="*/ 7 h 27"/>
                <a:gd name="T10" fmla="*/ 0 60000 65536"/>
                <a:gd name="T11" fmla="*/ 0 60000 65536"/>
                <a:gd name="T12" fmla="*/ 0 60000 65536"/>
                <a:gd name="T13" fmla="*/ 0 60000 65536"/>
                <a:gd name="T14" fmla="*/ 0 60000 65536"/>
                <a:gd name="T15" fmla="*/ 0 w 27"/>
                <a:gd name="T16" fmla="*/ 0 h 27"/>
                <a:gd name="T17" fmla="*/ 27 w 27"/>
                <a:gd name="T18" fmla="*/ 27 h 27"/>
              </a:gdLst>
              <a:ahLst/>
              <a:cxnLst>
                <a:cxn ang="T10">
                  <a:pos x="T0" y="T1"/>
                </a:cxn>
                <a:cxn ang="T11">
                  <a:pos x="T2" y="T3"/>
                </a:cxn>
                <a:cxn ang="T12">
                  <a:pos x="T4" y="T5"/>
                </a:cxn>
                <a:cxn ang="T13">
                  <a:pos x="T6" y="T7"/>
                </a:cxn>
                <a:cxn ang="T14">
                  <a:pos x="T8" y="T9"/>
                </a:cxn>
              </a:cxnLst>
              <a:rect l="T15" t="T16" r="T17" b="T18"/>
              <a:pathLst>
                <a:path w="27" h="27">
                  <a:moveTo>
                    <a:pt x="0" y="7"/>
                  </a:moveTo>
                  <a:lnTo>
                    <a:pt x="2" y="26"/>
                  </a:lnTo>
                  <a:lnTo>
                    <a:pt x="16" y="26"/>
                  </a:lnTo>
                  <a:lnTo>
                    <a:pt x="26" y="0"/>
                  </a:lnTo>
                  <a:lnTo>
                    <a:pt x="0" y="7"/>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7412" name="Oval 310"/>
            <p:cNvSpPr>
              <a:spLocks noChangeArrowheads="1"/>
            </p:cNvSpPr>
            <p:nvPr/>
          </p:nvSpPr>
          <p:spPr bwMode="auto">
            <a:xfrm>
              <a:off x="1450" y="3086"/>
              <a:ext cx="107" cy="45"/>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87413" name="Rectangle 311"/>
            <p:cNvSpPr>
              <a:spLocks noChangeArrowheads="1"/>
            </p:cNvSpPr>
            <p:nvPr/>
          </p:nvSpPr>
          <p:spPr bwMode="auto">
            <a:xfrm>
              <a:off x="1493" y="3021"/>
              <a:ext cx="19" cy="78"/>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87414" name="Freeform 312"/>
            <p:cNvSpPr>
              <a:spLocks/>
            </p:cNvSpPr>
            <p:nvPr/>
          </p:nvSpPr>
          <p:spPr bwMode="auto">
            <a:xfrm>
              <a:off x="1406" y="2959"/>
              <a:ext cx="189" cy="64"/>
            </a:xfrm>
            <a:custGeom>
              <a:avLst/>
              <a:gdLst>
                <a:gd name="T0" fmla="*/ 0 w 189"/>
                <a:gd name="T1" fmla="*/ 32 h 64"/>
                <a:gd name="T2" fmla="*/ 0 w 189"/>
                <a:gd name="T3" fmla="*/ 52 h 64"/>
                <a:gd name="T4" fmla="*/ 63 w 189"/>
                <a:gd name="T5" fmla="*/ 63 h 64"/>
                <a:gd name="T6" fmla="*/ 133 w 189"/>
                <a:gd name="T7" fmla="*/ 63 h 64"/>
                <a:gd name="T8" fmla="*/ 185 w 189"/>
                <a:gd name="T9" fmla="*/ 45 h 64"/>
                <a:gd name="T10" fmla="*/ 188 w 189"/>
                <a:gd name="T11" fmla="*/ 0 h 64"/>
                <a:gd name="T12" fmla="*/ 83 w 189"/>
                <a:gd name="T13" fmla="*/ 0 h 64"/>
                <a:gd name="T14" fmla="*/ 0 w 189"/>
                <a:gd name="T15" fmla="*/ 32 h 64"/>
                <a:gd name="T16" fmla="*/ 0 60000 65536"/>
                <a:gd name="T17" fmla="*/ 0 60000 65536"/>
                <a:gd name="T18" fmla="*/ 0 60000 65536"/>
                <a:gd name="T19" fmla="*/ 0 60000 65536"/>
                <a:gd name="T20" fmla="*/ 0 60000 65536"/>
                <a:gd name="T21" fmla="*/ 0 60000 65536"/>
                <a:gd name="T22" fmla="*/ 0 60000 65536"/>
                <a:gd name="T23" fmla="*/ 0 60000 65536"/>
                <a:gd name="T24" fmla="*/ 0 w 189"/>
                <a:gd name="T25" fmla="*/ 0 h 64"/>
                <a:gd name="T26" fmla="*/ 189 w 189"/>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9" h="64">
                  <a:moveTo>
                    <a:pt x="0" y="32"/>
                  </a:moveTo>
                  <a:lnTo>
                    <a:pt x="0" y="52"/>
                  </a:lnTo>
                  <a:lnTo>
                    <a:pt x="63" y="63"/>
                  </a:lnTo>
                  <a:lnTo>
                    <a:pt x="133" y="63"/>
                  </a:lnTo>
                  <a:lnTo>
                    <a:pt x="185" y="45"/>
                  </a:lnTo>
                  <a:lnTo>
                    <a:pt x="188" y="0"/>
                  </a:lnTo>
                  <a:lnTo>
                    <a:pt x="83" y="0"/>
                  </a:lnTo>
                  <a:lnTo>
                    <a:pt x="0"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87415" name="Freeform 313"/>
            <p:cNvSpPr>
              <a:spLocks/>
            </p:cNvSpPr>
            <p:nvPr/>
          </p:nvSpPr>
          <p:spPr bwMode="auto">
            <a:xfrm>
              <a:off x="1409" y="2984"/>
              <a:ext cx="177" cy="31"/>
            </a:xfrm>
            <a:custGeom>
              <a:avLst/>
              <a:gdLst>
                <a:gd name="T0" fmla="*/ 0 w 177"/>
                <a:gd name="T1" fmla="*/ 9 h 31"/>
                <a:gd name="T2" fmla="*/ 0 w 177"/>
                <a:gd name="T3" fmla="*/ 21 h 31"/>
                <a:gd name="T4" fmla="*/ 56 w 177"/>
                <a:gd name="T5" fmla="*/ 30 h 31"/>
                <a:gd name="T6" fmla="*/ 128 w 177"/>
                <a:gd name="T7" fmla="*/ 30 h 31"/>
                <a:gd name="T8" fmla="*/ 176 w 177"/>
                <a:gd name="T9" fmla="*/ 15 h 31"/>
                <a:gd name="T10" fmla="*/ 176 w 177"/>
                <a:gd name="T11" fmla="*/ 0 h 31"/>
                <a:gd name="T12" fmla="*/ 130 w 177"/>
                <a:gd name="T13" fmla="*/ 15 h 31"/>
                <a:gd name="T14" fmla="*/ 57 w 177"/>
                <a:gd name="T15" fmla="*/ 16 h 31"/>
                <a:gd name="T16" fmla="*/ 0 w 177"/>
                <a:gd name="T17" fmla="*/ 9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7"/>
                <a:gd name="T28" fmla="*/ 0 h 31"/>
                <a:gd name="T29" fmla="*/ 177 w 177"/>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7" h="31">
                  <a:moveTo>
                    <a:pt x="0" y="9"/>
                  </a:moveTo>
                  <a:lnTo>
                    <a:pt x="0" y="21"/>
                  </a:lnTo>
                  <a:lnTo>
                    <a:pt x="56" y="30"/>
                  </a:lnTo>
                  <a:lnTo>
                    <a:pt x="128" y="30"/>
                  </a:lnTo>
                  <a:lnTo>
                    <a:pt x="176" y="15"/>
                  </a:lnTo>
                  <a:lnTo>
                    <a:pt x="176" y="0"/>
                  </a:lnTo>
                  <a:lnTo>
                    <a:pt x="130" y="15"/>
                  </a:lnTo>
                  <a:lnTo>
                    <a:pt x="57" y="16"/>
                  </a:lnTo>
                  <a:lnTo>
                    <a:pt x="0" y="9"/>
                  </a:lnTo>
                </a:path>
              </a:pathLst>
            </a:custGeom>
            <a:solidFill>
              <a:srgbClr val="606060"/>
            </a:solidFill>
            <a:ln w="9525" cap="rnd">
              <a:noFill/>
              <a:round/>
              <a:headEnd type="none" w="sm" len="sm"/>
              <a:tailEnd type="none" w="sm" len="sm"/>
            </a:ln>
          </p:spPr>
          <p:txBody>
            <a:bodyPr/>
            <a:lstStyle/>
            <a:p>
              <a:endParaRPr lang="es-ES"/>
            </a:p>
          </p:txBody>
        </p:sp>
        <p:sp>
          <p:nvSpPr>
            <p:cNvPr id="87416" name="Freeform 314"/>
            <p:cNvSpPr>
              <a:spLocks/>
            </p:cNvSpPr>
            <p:nvPr/>
          </p:nvSpPr>
          <p:spPr bwMode="auto">
            <a:xfrm>
              <a:off x="1468" y="2659"/>
              <a:ext cx="82" cy="96"/>
            </a:xfrm>
            <a:custGeom>
              <a:avLst/>
              <a:gdLst>
                <a:gd name="T0" fmla="*/ 25 w 82"/>
                <a:gd name="T1" fmla="*/ 1 h 96"/>
                <a:gd name="T2" fmla="*/ 13 w 82"/>
                <a:gd name="T3" fmla="*/ 6 h 96"/>
                <a:gd name="T4" fmla="*/ 9 w 82"/>
                <a:gd name="T5" fmla="*/ 13 h 96"/>
                <a:gd name="T6" fmla="*/ 7 w 82"/>
                <a:gd name="T7" fmla="*/ 24 h 96"/>
                <a:gd name="T8" fmla="*/ 7 w 82"/>
                <a:gd name="T9" fmla="*/ 29 h 96"/>
                <a:gd name="T10" fmla="*/ 7 w 82"/>
                <a:gd name="T11" fmla="*/ 32 h 96"/>
                <a:gd name="T12" fmla="*/ 8 w 82"/>
                <a:gd name="T13" fmla="*/ 35 h 96"/>
                <a:gd name="T14" fmla="*/ 7 w 82"/>
                <a:gd name="T15" fmla="*/ 41 h 96"/>
                <a:gd name="T16" fmla="*/ 2 w 82"/>
                <a:gd name="T17" fmla="*/ 48 h 96"/>
                <a:gd name="T18" fmla="*/ 1 w 82"/>
                <a:gd name="T19" fmla="*/ 49 h 96"/>
                <a:gd name="T20" fmla="*/ 0 w 82"/>
                <a:gd name="T21" fmla="*/ 51 h 96"/>
                <a:gd name="T22" fmla="*/ 0 w 82"/>
                <a:gd name="T23" fmla="*/ 53 h 96"/>
                <a:gd name="T24" fmla="*/ 0 w 82"/>
                <a:gd name="T25" fmla="*/ 56 h 96"/>
                <a:gd name="T26" fmla="*/ 3 w 82"/>
                <a:gd name="T27" fmla="*/ 56 h 96"/>
                <a:gd name="T28" fmla="*/ 6 w 82"/>
                <a:gd name="T29" fmla="*/ 56 h 96"/>
                <a:gd name="T30" fmla="*/ 7 w 82"/>
                <a:gd name="T31" fmla="*/ 60 h 96"/>
                <a:gd name="T32" fmla="*/ 7 w 82"/>
                <a:gd name="T33" fmla="*/ 62 h 96"/>
                <a:gd name="T34" fmla="*/ 3 w 82"/>
                <a:gd name="T35" fmla="*/ 64 h 96"/>
                <a:gd name="T36" fmla="*/ 6 w 82"/>
                <a:gd name="T37" fmla="*/ 67 h 96"/>
                <a:gd name="T38" fmla="*/ 7 w 82"/>
                <a:gd name="T39" fmla="*/ 69 h 96"/>
                <a:gd name="T40" fmla="*/ 7 w 82"/>
                <a:gd name="T41" fmla="*/ 70 h 96"/>
                <a:gd name="T42" fmla="*/ 7 w 82"/>
                <a:gd name="T43" fmla="*/ 72 h 96"/>
                <a:gd name="T44" fmla="*/ 8 w 82"/>
                <a:gd name="T45" fmla="*/ 72 h 96"/>
                <a:gd name="T46" fmla="*/ 9 w 82"/>
                <a:gd name="T47" fmla="*/ 75 h 96"/>
                <a:gd name="T48" fmla="*/ 9 w 82"/>
                <a:gd name="T49" fmla="*/ 77 h 96"/>
                <a:gd name="T50" fmla="*/ 9 w 82"/>
                <a:gd name="T51" fmla="*/ 80 h 96"/>
                <a:gd name="T52" fmla="*/ 10 w 82"/>
                <a:gd name="T53" fmla="*/ 81 h 96"/>
                <a:gd name="T54" fmla="*/ 12 w 82"/>
                <a:gd name="T55" fmla="*/ 83 h 96"/>
                <a:gd name="T56" fmla="*/ 15 w 82"/>
                <a:gd name="T57" fmla="*/ 83 h 96"/>
                <a:gd name="T58" fmla="*/ 17 w 82"/>
                <a:gd name="T59" fmla="*/ 83 h 96"/>
                <a:gd name="T60" fmla="*/ 23 w 82"/>
                <a:gd name="T61" fmla="*/ 83 h 96"/>
                <a:gd name="T62" fmla="*/ 28 w 82"/>
                <a:gd name="T63" fmla="*/ 83 h 96"/>
                <a:gd name="T64" fmla="*/ 37 w 82"/>
                <a:gd name="T65" fmla="*/ 95 h 96"/>
                <a:gd name="T66" fmla="*/ 70 w 82"/>
                <a:gd name="T67" fmla="*/ 80 h 96"/>
                <a:gd name="T68" fmla="*/ 67 w 82"/>
                <a:gd name="T69" fmla="*/ 74 h 96"/>
                <a:gd name="T70" fmla="*/ 65 w 82"/>
                <a:gd name="T71" fmla="*/ 70 h 96"/>
                <a:gd name="T72" fmla="*/ 65 w 82"/>
                <a:gd name="T73" fmla="*/ 62 h 96"/>
                <a:gd name="T74" fmla="*/ 81 w 82"/>
                <a:gd name="T75" fmla="*/ 49 h 96"/>
                <a:gd name="T76" fmla="*/ 81 w 82"/>
                <a:gd name="T77" fmla="*/ 17 h 96"/>
                <a:gd name="T78" fmla="*/ 73 w 82"/>
                <a:gd name="T79" fmla="*/ 8 h 96"/>
                <a:gd name="T80" fmla="*/ 61 w 82"/>
                <a:gd name="T81" fmla="*/ 3 h 96"/>
                <a:gd name="T82" fmla="*/ 51 w 82"/>
                <a:gd name="T83" fmla="*/ 0 h 96"/>
                <a:gd name="T84" fmla="*/ 37 w 82"/>
                <a:gd name="T85" fmla="*/ 0 h 96"/>
                <a:gd name="T86" fmla="*/ 25 w 82"/>
                <a:gd name="T87" fmla="*/ 1 h 9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2"/>
                <a:gd name="T133" fmla="*/ 0 h 96"/>
                <a:gd name="T134" fmla="*/ 82 w 82"/>
                <a:gd name="T135" fmla="*/ 96 h 9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2" h="96">
                  <a:moveTo>
                    <a:pt x="25" y="1"/>
                  </a:moveTo>
                  <a:lnTo>
                    <a:pt x="13" y="6"/>
                  </a:lnTo>
                  <a:lnTo>
                    <a:pt x="9" y="13"/>
                  </a:lnTo>
                  <a:lnTo>
                    <a:pt x="7" y="24"/>
                  </a:lnTo>
                  <a:lnTo>
                    <a:pt x="7" y="29"/>
                  </a:lnTo>
                  <a:lnTo>
                    <a:pt x="7" y="32"/>
                  </a:lnTo>
                  <a:lnTo>
                    <a:pt x="8" y="35"/>
                  </a:lnTo>
                  <a:lnTo>
                    <a:pt x="7" y="41"/>
                  </a:lnTo>
                  <a:lnTo>
                    <a:pt x="2" y="48"/>
                  </a:lnTo>
                  <a:lnTo>
                    <a:pt x="1" y="49"/>
                  </a:lnTo>
                  <a:lnTo>
                    <a:pt x="0" y="51"/>
                  </a:lnTo>
                  <a:lnTo>
                    <a:pt x="0" y="53"/>
                  </a:lnTo>
                  <a:lnTo>
                    <a:pt x="0" y="56"/>
                  </a:lnTo>
                  <a:lnTo>
                    <a:pt x="3" y="56"/>
                  </a:lnTo>
                  <a:lnTo>
                    <a:pt x="6" y="56"/>
                  </a:lnTo>
                  <a:lnTo>
                    <a:pt x="7" y="60"/>
                  </a:lnTo>
                  <a:lnTo>
                    <a:pt x="7" y="62"/>
                  </a:lnTo>
                  <a:lnTo>
                    <a:pt x="3" y="64"/>
                  </a:lnTo>
                  <a:lnTo>
                    <a:pt x="6" y="67"/>
                  </a:lnTo>
                  <a:lnTo>
                    <a:pt x="7" y="69"/>
                  </a:lnTo>
                  <a:lnTo>
                    <a:pt x="7" y="70"/>
                  </a:lnTo>
                  <a:lnTo>
                    <a:pt x="7" y="72"/>
                  </a:lnTo>
                  <a:lnTo>
                    <a:pt x="8" y="72"/>
                  </a:lnTo>
                  <a:lnTo>
                    <a:pt x="9" y="75"/>
                  </a:lnTo>
                  <a:lnTo>
                    <a:pt x="9" y="77"/>
                  </a:lnTo>
                  <a:lnTo>
                    <a:pt x="9" y="80"/>
                  </a:lnTo>
                  <a:lnTo>
                    <a:pt x="10" y="81"/>
                  </a:lnTo>
                  <a:lnTo>
                    <a:pt x="12" y="83"/>
                  </a:lnTo>
                  <a:lnTo>
                    <a:pt x="15" y="83"/>
                  </a:lnTo>
                  <a:lnTo>
                    <a:pt x="17" y="83"/>
                  </a:lnTo>
                  <a:lnTo>
                    <a:pt x="23" y="83"/>
                  </a:lnTo>
                  <a:lnTo>
                    <a:pt x="28" y="83"/>
                  </a:lnTo>
                  <a:lnTo>
                    <a:pt x="37" y="95"/>
                  </a:lnTo>
                  <a:lnTo>
                    <a:pt x="70" y="80"/>
                  </a:lnTo>
                  <a:lnTo>
                    <a:pt x="67" y="74"/>
                  </a:lnTo>
                  <a:lnTo>
                    <a:pt x="65" y="70"/>
                  </a:lnTo>
                  <a:lnTo>
                    <a:pt x="65" y="62"/>
                  </a:lnTo>
                  <a:lnTo>
                    <a:pt x="81" y="49"/>
                  </a:lnTo>
                  <a:lnTo>
                    <a:pt x="81" y="17"/>
                  </a:lnTo>
                  <a:lnTo>
                    <a:pt x="73" y="8"/>
                  </a:lnTo>
                  <a:lnTo>
                    <a:pt x="61" y="3"/>
                  </a:lnTo>
                  <a:lnTo>
                    <a:pt x="51" y="0"/>
                  </a:lnTo>
                  <a:lnTo>
                    <a:pt x="37" y="0"/>
                  </a:lnTo>
                  <a:lnTo>
                    <a:pt x="25" y="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7417" name="Freeform 315"/>
            <p:cNvSpPr>
              <a:spLocks/>
            </p:cNvSpPr>
            <p:nvPr/>
          </p:nvSpPr>
          <p:spPr bwMode="auto">
            <a:xfrm>
              <a:off x="1466" y="2690"/>
              <a:ext cx="28" cy="1"/>
            </a:xfrm>
            <a:custGeom>
              <a:avLst/>
              <a:gdLst>
                <a:gd name="T0" fmla="*/ 0 w 28"/>
                <a:gd name="T1" fmla="*/ 0 h 1"/>
                <a:gd name="T2" fmla="*/ 3 w 28"/>
                <a:gd name="T3" fmla="*/ 0 h 1"/>
                <a:gd name="T4" fmla="*/ 8 w 28"/>
                <a:gd name="T5" fmla="*/ 0 h 1"/>
                <a:gd name="T6" fmla="*/ 13 w 28"/>
                <a:gd name="T7" fmla="*/ 0 h 1"/>
                <a:gd name="T8" fmla="*/ 23 w 28"/>
                <a:gd name="T9" fmla="*/ 0 h 1"/>
                <a:gd name="T10" fmla="*/ 27 w 28"/>
                <a:gd name="T11" fmla="*/ 0 h 1"/>
                <a:gd name="T12" fmla="*/ 20 w 28"/>
                <a:gd name="T13" fmla="*/ 0 h 1"/>
                <a:gd name="T14" fmla="*/ 15 w 28"/>
                <a:gd name="T15" fmla="*/ 0 h 1"/>
                <a:gd name="T16" fmla="*/ 11 w 28"/>
                <a:gd name="T17" fmla="*/ 0 h 1"/>
                <a:gd name="T18" fmla="*/ 8 w 28"/>
                <a:gd name="T19" fmla="*/ 0 h 1"/>
                <a:gd name="T20" fmla="*/ 3 w 28"/>
                <a:gd name="T21" fmla="*/ 0 h 1"/>
                <a:gd name="T22" fmla="*/ 0 w 28"/>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
                <a:gd name="T37" fmla="*/ 0 h 1"/>
                <a:gd name="T38" fmla="*/ 28 w 28"/>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 h="1">
                  <a:moveTo>
                    <a:pt x="0" y="0"/>
                  </a:moveTo>
                  <a:lnTo>
                    <a:pt x="3" y="0"/>
                  </a:lnTo>
                  <a:lnTo>
                    <a:pt x="8" y="0"/>
                  </a:lnTo>
                  <a:lnTo>
                    <a:pt x="13" y="0"/>
                  </a:lnTo>
                  <a:lnTo>
                    <a:pt x="23" y="0"/>
                  </a:lnTo>
                  <a:lnTo>
                    <a:pt x="27" y="0"/>
                  </a:lnTo>
                  <a:lnTo>
                    <a:pt x="20" y="0"/>
                  </a:lnTo>
                  <a:lnTo>
                    <a:pt x="15" y="0"/>
                  </a:lnTo>
                  <a:lnTo>
                    <a:pt x="11" y="0"/>
                  </a:lnTo>
                  <a:lnTo>
                    <a:pt x="8" y="0"/>
                  </a:lnTo>
                  <a:lnTo>
                    <a:pt x="3" y="0"/>
                  </a:lnTo>
                  <a:lnTo>
                    <a:pt x="0" y="0"/>
                  </a:lnTo>
                </a:path>
              </a:pathLst>
            </a:custGeom>
            <a:solidFill>
              <a:srgbClr val="201000"/>
            </a:solidFill>
            <a:ln w="9525" cap="rnd">
              <a:noFill/>
              <a:round/>
              <a:headEnd type="none" w="sm" len="sm"/>
              <a:tailEnd type="none" w="sm" len="sm"/>
            </a:ln>
          </p:spPr>
          <p:txBody>
            <a:bodyPr/>
            <a:lstStyle/>
            <a:p>
              <a:endParaRPr lang="es-ES"/>
            </a:p>
          </p:txBody>
        </p:sp>
        <p:sp>
          <p:nvSpPr>
            <p:cNvPr id="87418" name="Freeform 316"/>
            <p:cNvSpPr>
              <a:spLocks/>
            </p:cNvSpPr>
            <p:nvPr/>
          </p:nvSpPr>
          <p:spPr bwMode="auto">
            <a:xfrm>
              <a:off x="1472" y="2711"/>
              <a:ext cx="1" cy="26"/>
            </a:xfrm>
            <a:custGeom>
              <a:avLst/>
              <a:gdLst>
                <a:gd name="T0" fmla="*/ 0 w 1"/>
                <a:gd name="T1" fmla="*/ 0 h 26"/>
                <a:gd name="T2" fmla="*/ 0 w 1"/>
                <a:gd name="T3" fmla="*/ 25 h 26"/>
                <a:gd name="T4" fmla="*/ 0 w 1"/>
                <a:gd name="T5" fmla="*/ 0 h 26"/>
                <a:gd name="T6" fmla="*/ 0 60000 65536"/>
                <a:gd name="T7" fmla="*/ 0 60000 65536"/>
                <a:gd name="T8" fmla="*/ 0 60000 65536"/>
                <a:gd name="T9" fmla="*/ 0 w 1"/>
                <a:gd name="T10" fmla="*/ 0 h 26"/>
                <a:gd name="T11" fmla="*/ 1 w 1"/>
                <a:gd name="T12" fmla="*/ 26 h 26"/>
              </a:gdLst>
              <a:ahLst/>
              <a:cxnLst>
                <a:cxn ang="T6">
                  <a:pos x="T0" y="T1"/>
                </a:cxn>
                <a:cxn ang="T7">
                  <a:pos x="T2" y="T3"/>
                </a:cxn>
                <a:cxn ang="T8">
                  <a:pos x="T4" y="T5"/>
                </a:cxn>
              </a:cxnLst>
              <a:rect l="T9" t="T10" r="T11" b="T12"/>
              <a:pathLst>
                <a:path w="1" h="26">
                  <a:moveTo>
                    <a:pt x="0" y="0"/>
                  </a:moveTo>
                  <a:lnTo>
                    <a:pt x="0"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7419" name="Freeform 317"/>
            <p:cNvSpPr>
              <a:spLocks/>
            </p:cNvSpPr>
            <p:nvPr/>
          </p:nvSpPr>
          <p:spPr bwMode="auto">
            <a:xfrm>
              <a:off x="1496" y="2691"/>
              <a:ext cx="27" cy="27"/>
            </a:xfrm>
            <a:custGeom>
              <a:avLst/>
              <a:gdLst>
                <a:gd name="T0" fmla="*/ 0 w 27"/>
                <a:gd name="T1" fmla="*/ 5 h 27"/>
                <a:gd name="T2" fmla="*/ 3 w 27"/>
                <a:gd name="T3" fmla="*/ 0 h 27"/>
                <a:gd name="T4" fmla="*/ 10 w 27"/>
                <a:gd name="T5" fmla="*/ 0 h 27"/>
                <a:gd name="T6" fmla="*/ 20 w 27"/>
                <a:gd name="T7" fmla="*/ 0 h 27"/>
                <a:gd name="T8" fmla="*/ 22 w 27"/>
                <a:gd name="T9" fmla="*/ 2 h 27"/>
                <a:gd name="T10" fmla="*/ 22 w 27"/>
                <a:gd name="T11" fmla="*/ 7 h 27"/>
                <a:gd name="T12" fmla="*/ 22 w 27"/>
                <a:gd name="T13" fmla="*/ 10 h 27"/>
                <a:gd name="T14" fmla="*/ 22 w 27"/>
                <a:gd name="T15" fmla="*/ 11 h 27"/>
                <a:gd name="T16" fmla="*/ 22 w 27"/>
                <a:gd name="T17" fmla="*/ 15 h 27"/>
                <a:gd name="T18" fmla="*/ 22 w 27"/>
                <a:gd name="T19" fmla="*/ 18 h 27"/>
                <a:gd name="T20" fmla="*/ 15 w 27"/>
                <a:gd name="T21" fmla="*/ 23 h 27"/>
                <a:gd name="T22" fmla="*/ 13 w 27"/>
                <a:gd name="T23" fmla="*/ 23 h 27"/>
                <a:gd name="T24" fmla="*/ 6 w 27"/>
                <a:gd name="T25" fmla="*/ 23 h 27"/>
                <a:gd name="T26" fmla="*/ 13 w 27"/>
                <a:gd name="T27" fmla="*/ 26 h 27"/>
                <a:gd name="T28" fmla="*/ 20 w 27"/>
                <a:gd name="T29" fmla="*/ 23 h 27"/>
                <a:gd name="T30" fmla="*/ 22 w 27"/>
                <a:gd name="T31" fmla="*/ 18 h 27"/>
                <a:gd name="T32" fmla="*/ 22 w 27"/>
                <a:gd name="T33" fmla="*/ 13 h 27"/>
                <a:gd name="T34" fmla="*/ 26 w 27"/>
                <a:gd name="T35" fmla="*/ 9 h 27"/>
                <a:gd name="T36" fmla="*/ 26 w 27"/>
                <a:gd name="T37" fmla="*/ 6 h 27"/>
                <a:gd name="T38" fmla="*/ 22 w 27"/>
                <a:gd name="T39" fmla="*/ 1 h 27"/>
                <a:gd name="T40" fmla="*/ 22 w 27"/>
                <a:gd name="T41" fmla="*/ 0 h 27"/>
                <a:gd name="T42" fmla="*/ 13 w 27"/>
                <a:gd name="T43" fmla="*/ 0 h 27"/>
                <a:gd name="T44" fmla="*/ 3 w 27"/>
                <a:gd name="T45" fmla="*/ 0 h 27"/>
                <a:gd name="T46" fmla="*/ 0 w 27"/>
                <a:gd name="T47" fmla="*/ 0 h 27"/>
                <a:gd name="T48" fmla="*/ 0 w 27"/>
                <a:gd name="T49" fmla="*/ 5 h 2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7"/>
                <a:gd name="T76" fmla="*/ 0 h 27"/>
                <a:gd name="T77" fmla="*/ 27 w 27"/>
                <a:gd name="T78" fmla="*/ 27 h 2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7" h="27">
                  <a:moveTo>
                    <a:pt x="0" y="5"/>
                  </a:moveTo>
                  <a:lnTo>
                    <a:pt x="3" y="0"/>
                  </a:lnTo>
                  <a:lnTo>
                    <a:pt x="10" y="0"/>
                  </a:lnTo>
                  <a:lnTo>
                    <a:pt x="20" y="0"/>
                  </a:lnTo>
                  <a:lnTo>
                    <a:pt x="22" y="2"/>
                  </a:lnTo>
                  <a:lnTo>
                    <a:pt x="22" y="7"/>
                  </a:lnTo>
                  <a:lnTo>
                    <a:pt x="22" y="10"/>
                  </a:lnTo>
                  <a:lnTo>
                    <a:pt x="22" y="11"/>
                  </a:lnTo>
                  <a:lnTo>
                    <a:pt x="22" y="15"/>
                  </a:lnTo>
                  <a:lnTo>
                    <a:pt x="22" y="18"/>
                  </a:lnTo>
                  <a:lnTo>
                    <a:pt x="15" y="23"/>
                  </a:lnTo>
                  <a:lnTo>
                    <a:pt x="13" y="23"/>
                  </a:lnTo>
                  <a:lnTo>
                    <a:pt x="6" y="23"/>
                  </a:lnTo>
                  <a:lnTo>
                    <a:pt x="13" y="26"/>
                  </a:lnTo>
                  <a:lnTo>
                    <a:pt x="20" y="23"/>
                  </a:lnTo>
                  <a:lnTo>
                    <a:pt x="22" y="18"/>
                  </a:lnTo>
                  <a:lnTo>
                    <a:pt x="22" y="13"/>
                  </a:lnTo>
                  <a:lnTo>
                    <a:pt x="26" y="9"/>
                  </a:lnTo>
                  <a:lnTo>
                    <a:pt x="26" y="6"/>
                  </a:lnTo>
                  <a:lnTo>
                    <a:pt x="22" y="1"/>
                  </a:lnTo>
                  <a:lnTo>
                    <a:pt x="22" y="0"/>
                  </a:lnTo>
                  <a:lnTo>
                    <a:pt x="13" y="0"/>
                  </a:lnTo>
                  <a:lnTo>
                    <a:pt x="3" y="0"/>
                  </a:lnTo>
                  <a:lnTo>
                    <a:pt x="0" y="0"/>
                  </a:lnTo>
                  <a:lnTo>
                    <a:pt x="0" y="5"/>
                  </a:lnTo>
                </a:path>
              </a:pathLst>
            </a:custGeom>
            <a:solidFill>
              <a:srgbClr val="402000"/>
            </a:solidFill>
            <a:ln w="9525" cap="rnd">
              <a:noFill/>
              <a:round/>
              <a:headEnd type="none" w="sm" len="sm"/>
              <a:tailEnd type="none" w="sm" len="sm"/>
            </a:ln>
          </p:spPr>
          <p:txBody>
            <a:bodyPr/>
            <a:lstStyle/>
            <a:p>
              <a:endParaRPr lang="es-ES"/>
            </a:p>
          </p:txBody>
        </p:sp>
        <p:sp>
          <p:nvSpPr>
            <p:cNvPr id="87420" name="Freeform 318"/>
            <p:cNvSpPr>
              <a:spLocks/>
            </p:cNvSpPr>
            <p:nvPr/>
          </p:nvSpPr>
          <p:spPr bwMode="auto">
            <a:xfrm>
              <a:off x="1472" y="2652"/>
              <a:ext cx="87" cy="85"/>
            </a:xfrm>
            <a:custGeom>
              <a:avLst/>
              <a:gdLst>
                <a:gd name="T0" fmla="*/ 5 w 87"/>
                <a:gd name="T1" fmla="*/ 32 h 85"/>
                <a:gd name="T2" fmla="*/ 9 w 87"/>
                <a:gd name="T3" fmla="*/ 30 h 85"/>
                <a:gd name="T4" fmla="*/ 25 w 87"/>
                <a:gd name="T5" fmla="*/ 34 h 85"/>
                <a:gd name="T6" fmla="*/ 13 w 87"/>
                <a:gd name="T7" fmla="*/ 26 h 85"/>
                <a:gd name="T8" fmla="*/ 28 w 87"/>
                <a:gd name="T9" fmla="*/ 34 h 85"/>
                <a:gd name="T10" fmla="*/ 33 w 87"/>
                <a:gd name="T11" fmla="*/ 38 h 85"/>
                <a:gd name="T12" fmla="*/ 34 w 87"/>
                <a:gd name="T13" fmla="*/ 39 h 85"/>
                <a:gd name="T14" fmla="*/ 34 w 87"/>
                <a:gd name="T15" fmla="*/ 42 h 85"/>
                <a:gd name="T16" fmla="*/ 39 w 87"/>
                <a:gd name="T17" fmla="*/ 42 h 85"/>
                <a:gd name="T18" fmla="*/ 29 w 87"/>
                <a:gd name="T19" fmla="*/ 45 h 85"/>
                <a:gd name="T20" fmla="*/ 40 w 87"/>
                <a:gd name="T21" fmla="*/ 45 h 85"/>
                <a:gd name="T22" fmla="*/ 40 w 87"/>
                <a:gd name="T23" fmla="*/ 48 h 85"/>
                <a:gd name="T24" fmla="*/ 39 w 87"/>
                <a:gd name="T25" fmla="*/ 51 h 85"/>
                <a:gd name="T26" fmla="*/ 33 w 87"/>
                <a:gd name="T27" fmla="*/ 52 h 85"/>
                <a:gd name="T28" fmla="*/ 49 w 87"/>
                <a:gd name="T29" fmla="*/ 51 h 85"/>
                <a:gd name="T30" fmla="*/ 50 w 87"/>
                <a:gd name="T31" fmla="*/ 54 h 85"/>
                <a:gd name="T32" fmla="*/ 50 w 87"/>
                <a:gd name="T33" fmla="*/ 59 h 85"/>
                <a:gd name="T34" fmla="*/ 41 w 87"/>
                <a:gd name="T35" fmla="*/ 62 h 85"/>
                <a:gd name="T36" fmla="*/ 52 w 87"/>
                <a:gd name="T37" fmla="*/ 61 h 85"/>
                <a:gd name="T38" fmla="*/ 43 w 87"/>
                <a:gd name="T39" fmla="*/ 66 h 85"/>
                <a:gd name="T40" fmla="*/ 45 w 87"/>
                <a:gd name="T41" fmla="*/ 69 h 85"/>
                <a:gd name="T42" fmla="*/ 49 w 87"/>
                <a:gd name="T43" fmla="*/ 72 h 85"/>
                <a:gd name="T44" fmla="*/ 42 w 87"/>
                <a:gd name="T45" fmla="*/ 76 h 85"/>
                <a:gd name="T46" fmla="*/ 55 w 87"/>
                <a:gd name="T47" fmla="*/ 74 h 85"/>
                <a:gd name="T48" fmla="*/ 52 w 87"/>
                <a:gd name="T49" fmla="*/ 76 h 85"/>
                <a:gd name="T50" fmla="*/ 53 w 87"/>
                <a:gd name="T51" fmla="*/ 77 h 85"/>
                <a:gd name="T52" fmla="*/ 56 w 87"/>
                <a:gd name="T53" fmla="*/ 81 h 85"/>
                <a:gd name="T54" fmla="*/ 57 w 87"/>
                <a:gd name="T55" fmla="*/ 81 h 85"/>
                <a:gd name="T56" fmla="*/ 64 w 87"/>
                <a:gd name="T57" fmla="*/ 76 h 85"/>
                <a:gd name="T58" fmla="*/ 73 w 87"/>
                <a:gd name="T59" fmla="*/ 76 h 85"/>
                <a:gd name="T60" fmla="*/ 71 w 87"/>
                <a:gd name="T61" fmla="*/ 72 h 85"/>
                <a:gd name="T62" fmla="*/ 74 w 87"/>
                <a:gd name="T63" fmla="*/ 63 h 85"/>
                <a:gd name="T64" fmla="*/ 86 w 87"/>
                <a:gd name="T65" fmla="*/ 42 h 85"/>
                <a:gd name="T66" fmla="*/ 83 w 87"/>
                <a:gd name="T67" fmla="*/ 21 h 85"/>
                <a:gd name="T68" fmla="*/ 76 w 87"/>
                <a:gd name="T69" fmla="*/ 11 h 85"/>
                <a:gd name="T70" fmla="*/ 64 w 87"/>
                <a:gd name="T71" fmla="*/ 1 h 85"/>
                <a:gd name="T72" fmla="*/ 43 w 87"/>
                <a:gd name="T73" fmla="*/ 0 h 85"/>
                <a:gd name="T74" fmla="*/ 22 w 87"/>
                <a:gd name="T75" fmla="*/ 1 h 85"/>
                <a:gd name="T76" fmla="*/ 7 w 87"/>
                <a:gd name="T77" fmla="*/ 9 h 85"/>
                <a:gd name="T78" fmla="*/ 0 w 87"/>
                <a:gd name="T79" fmla="*/ 22 h 8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7"/>
                <a:gd name="T121" fmla="*/ 0 h 85"/>
                <a:gd name="T122" fmla="*/ 87 w 87"/>
                <a:gd name="T123" fmla="*/ 85 h 8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7" h="85">
                  <a:moveTo>
                    <a:pt x="0" y="22"/>
                  </a:moveTo>
                  <a:lnTo>
                    <a:pt x="5" y="32"/>
                  </a:lnTo>
                  <a:lnTo>
                    <a:pt x="13" y="34"/>
                  </a:lnTo>
                  <a:lnTo>
                    <a:pt x="9" y="30"/>
                  </a:lnTo>
                  <a:lnTo>
                    <a:pt x="17" y="32"/>
                  </a:lnTo>
                  <a:lnTo>
                    <a:pt x="25" y="34"/>
                  </a:lnTo>
                  <a:lnTo>
                    <a:pt x="17" y="30"/>
                  </a:lnTo>
                  <a:lnTo>
                    <a:pt x="13" y="26"/>
                  </a:lnTo>
                  <a:lnTo>
                    <a:pt x="23" y="32"/>
                  </a:lnTo>
                  <a:lnTo>
                    <a:pt x="28" y="34"/>
                  </a:lnTo>
                  <a:lnTo>
                    <a:pt x="35" y="34"/>
                  </a:lnTo>
                  <a:lnTo>
                    <a:pt x="33" y="38"/>
                  </a:lnTo>
                  <a:lnTo>
                    <a:pt x="29" y="39"/>
                  </a:lnTo>
                  <a:lnTo>
                    <a:pt x="34" y="39"/>
                  </a:lnTo>
                  <a:lnTo>
                    <a:pt x="39" y="38"/>
                  </a:lnTo>
                  <a:lnTo>
                    <a:pt x="34" y="42"/>
                  </a:lnTo>
                  <a:lnTo>
                    <a:pt x="29" y="43"/>
                  </a:lnTo>
                  <a:lnTo>
                    <a:pt x="39" y="42"/>
                  </a:lnTo>
                  <a:lnTo>
                    <a:pt x="33" y="44"/>
                  </a:lnTo>
                  <a:lnTo>
                    <a:pt x="29" y="45"/>
                  </a:lnTo>
                  <a:lnTo>
                    <a:pt x="34" y="45"/>
                  </a:lnTo>
                  <a:lnTo>
                    <a:pt x="40" y="45"/>
                  </a:lnTo>
                  <a:lnTo>
                    <a:pt x="32" y="49"/>
                  </a:lnTo>
                  <a:lnTo>
                    <a:pt x="40" y="48"/>
                  </a:lnTo>
                  <a:lnTo>
                    <a:pt x="42" y="47"/>
                  </a:lnTo>
                  <a:lnTo>
                    <a:pt x="39" y="51"/>
                  </a:lnTo>
                  <a:lnTo>
                    <a:pt x="35" y="51"/>
                  </a:lnTo>
                  <a:lnTo>
                    <a:pt x="33" y="52"/>
                  </a:lnTo>
                  <a:lnTo>
                    <a:pt x="42" y="52"/>
                  </a:lnTo>
                  <a:lnTo>
                    <a:pt x="49" y="51"/>
                  </a:lnTo>
                  <a:lnTo>
                    <a:pt x="52" y="51"/>
                  </a:lnTo>
                  <a:lnTo>
                    <a:pt x="50" y="54"/>
                  </a:lnTo>
                  <a:lnTo>
                    <a:pt x="53" y="55"/>
                  </a:lnTo>
                  <a:lnTo>
                    <a:pt x="50" y="59"/>
                  </a:lnTo>
                  <a:lnTo>
                    <a:pt x="47" y="60"/>
                  </a:lnTo>
                  <a:lnTo>
                    <a:pt x="41" y="62"/>
                  </a:lnTo>
                  <a:lnTo>
                    <a:pt x="45" y="62"/>
                  </a:lnTo>
                  <a:lnTo>
                    <a:pt x="52" y="61"/>
                  </a:lnTo>
                  <a:lnTo>
                    <a:pt x="48" y="64"/>
                  </a:lnTo>
                  <a:lnTo>
                    <a:pt x="43" y="66"/>
                  </a:lnTo>
                  <a:lnTo>
                    <a:pt x="38" y="68"/>
                  </a:lnTo>
                  <a:lnTo>
                    <a:pt x="45" y="69"/>
                  </a:lnTo>
                  <a:lnTo>
                    <a:pt x="51" y="68"/>
                  </a:lnTo>
                  <a:lnTo>
                    <a:pt x="49" y="72"/>
                  </a:lnTo>
                  <a:lnTo>
                    <a:pt x="47" y="74"/>
                  </a:lnTo>
                  <a:lnTo>
                    <a:pt x="42" y="76"/>
                  </a:lnTo>
                  <a:lnTo>
                    <a:pt x="48" y="76"/>
                  </a:lnTo>
                  <a:lnTo>
                    <a:pt x="55" y="74"/>
                  </a:lnTo>
                  <a:lnTo>
                    <a:pt x="56" y="72"/>
                  </a:lnTo>
                  <a:lnTo>
                    <a:pt x="52" y="76"/>
                  </a:lnTo>
                  <a:lnTo>
                    <a:pt x="47" y="77"/>
                  </a:lnTo>
                  <a:lnTo>
                    <a:pt x="53" y="77"/>
                  </a:lnTo>
                  <a:lnTo>
                    <a:pt x="57" y="76"/>
                  </a:lnTo>
                  <a:lnTo>
                    <a:pt x="56" y="81"/>
                  </a:lnTo>
                  <a:lnTo>
                    <a:pt x="53" y="84"/>
                  </a:lnTo>
                  <a:lnTo>
                    <a:pt x="57" y="81"/>
                  </a:lnTo>
                  <a:lnTo>
                    <a:pt x="63" y="76"/>
                  </a:lnTo>
                  <a:lnTo>
                    <a:pt x="64" y="76"/>
                  </a:lnTo>
                  <a:lnTo>
                    <a:pt x="68" y="77"/>
                  </a:lnTo>
                  <a:lnTo>
                    <a:pt x="73" y="76"/>
                  </a:lnTo>
                  <a:lnTo>
                    <a:pt x="71" y="76"/>
                  </a:lnTo>
                  <a:lnTo>
                    <a:pt x="71" y="72"/>
                  </a:lnTo>
                  <a:lnTo>
                    <a:pt x="71" y="68"/>
                  </a:lnTo>
                  <a:lnTo>
                    <a:pt x="74" y="63"/>
                  </a:lnTo>
                  <a:lnTo>
                    <a:pt x="81" y="56"/>
                  </a:lnTo>
                  <a:lnTo>
                    <a:pt x="86" y="42"/>
                  </a:lnTo>
                  <a:lnTo>
                    <a:pt x="86" y="30"/>
                  </a:lnTo>
                  <a:lnTo>
                    <a:pt x="83" y="21"/>
                  </a:lnTo>
                  <a:lnTo>
                    <a:pt x="76" y="17"/>
                  </a:lnTo>
                  <a:lnTo>
                    <a:pt x="76" y="11"/>
                  </a:lnTo>
                  <a:lnTo>
                    <a:pt x="72" y="6"/>
                  </a:lnTo>
                  <a:lnTo>
                    <a:pt x="64" y="1"/>
                  </a:lnTo>
                  <a:lnTo>
                    <a:pt x="55" y="0"/>
                  </a:lnTo>
                  <a:lnTo>
                    <a:pt x="43" y="0"/>
                  </a:lnTo>
                  <a:lnTo>
                    <a:pt x="32" y="0"/>
                  </a:lnTo>
                  <a:lnTo>
                    <a:pt x="22" y="1"/>
                  </a:lnTo>
                  <a:lnTo>
                    <a:pt x="13" y="6"/>
                  </a:lnTo>
                  <a:lnTo>
                    <a:pt x="7" y="9"/>
                  </a:lnTo>
                  <a:lnTo>
                    <a:pt x="1" y="12"/>
                  </a:lnTo>
                  <a:lnTo>
                    <a:pt x="0" y="22"/>
                  </a:lnTo>
                </a:path>
              </a:pathLst>
            </a:custGeom>
            <a:solidFill>
              <a:srgbClr val="201000"/>
            </a:solidFill>
            <a:ln w="9525" cap="rnd">
              <a:noFill/>
              <a:round/>
              <a:headEnd type="none" w="sm" len="sm"/>
              <a:tailEnd type="none" w="sm" len="sm"/>
            </a:ln>
          </p:spPr>
          <p:txBody>
            <a:bodyPr/>
            <a:lstStyle/>
            <a:p>
              <a:endParaRPr lang="es-ES"/>
            </a:p>
          </p:txBody>
        </p:sp>
        <p:sp>
          <p:nvSpPr>
            <p:cNvPr id="87421" name="Freeform 319"/>
            <p:cNvSpPr>
              <a:spLocks/>
            </p:cNvSpPr>
            <p:nvPr/>
          </p:nvSpPr>
          <p:spPr bwMode="auto">
            <a:xfrm>
              <a:off x="1472" y="2655"/>
              <a:ext cx="83" cy="76"/>
            </a:xfrm>
            <a:custGeom>
              <a:avLst/>
              <a:gdLst>
                <a:gd name="T0" fmla="*/ 38 w 83"/>
                <a:gd name="T1" fmla="*/ 33 h 76"/>
                <a:gd name="T2" fmla="*/ 43 w 83"/>
                <a:gd name="T3" fmla="*/ 34 h 76"/>
                <a:gd name="T4" fmla="*/ 44 w 83"/>
                <a:gd name="T5" fmla="*/ 39 h 76"/>
                <a:gd name="T6" fmla="*/ 45 w 83"/>
                <a:gd name="T7" fmla="*/ 41 h 76"/>
                <a:gd name="T8" fmla="*/ 51 w 83"/>
                <a:gd name="T9" fmla="*/ 43 h 76"/>
                <a:gd name="T10" fmla="*/ 53 w 83"/>
                <a:gd name="T11" fmla="*/ 49 h 76"/>
                <a:gd name="T12" fmla="*/ 54 w 83"/>
                <a:gd name="T13" fmla="*/ 53 h 76"/>
                <a:gd name="T14" fmla="*/ 52 w 83"/>
                <a:gd name="T15" fmla="*/ 56 h 76"/>
                <a:gd name="T16" fmla="*/ 45 w 83"/>
                <a:gd name="T17" fmla="*/ 63 h 76"/>
                <a:gd name="T18" fmla="*/ 51 w 83"/>
                <a:gd name="T19" fmla="*/ 61 h 76"/>
                <a:gd name="T20" fmla="*/ 47 w 83"/>
                <a:gd name="T21" fmla="*/ 68 h 76"/>
                <a:gd name="T22" fmla="*/ 56 w 83"/>
                <a:gd name="T23" fmla="*/ 65 h 76"/>
                <a:gd name="T24" fmla="*/ 53 w 83"/>
                <a:gd name="T25" fmla="*/ 71 h 76"/>
                <a:gd name="T26" fmla="*/ 55 w 83"/>
                <a:gd name="T27" fmla="*/ 75 h 76"/>
                <a:gd name="T28" fmla="*/ 67 w 83"/>
                <a:gd name="T29" fmla="*/ 72 h 76"/>
                <a:gd name="T30" fmla="*/ 67 w 83"/>
                <a:gd name="T31" fmla="*/ 63 h 76"/>
                <a:gd name="T32" fmla="*/ 78 w 83"/>
                <a:gd name="T33" fmla="*/ 49 h 76"/>
                <a:gd name="T34" fmla="*/ 82 w 83"/>
                <a:gd name="T35" fmla="*/ 28 h 76"/>
                <a:gd name="T36" fmla="*/ 72 w 83"/>
                <a:gd name="T37" fmla="*/ 15 h 76"/>
                <a:gd name="T38" fmla="*/ 72 w 83"/>
                <a:gd name="T39" fmla="*/ 27 h 76"/>
                <a:gd name="T40" fmla="*/ 72 w 83"/>
                <a:gd name="T41" fmla="*/ 15 h 76"/>
                <a:gd name="T42" fmla="*/ 64 w 83"/>
                <a:gd name="T43" fmla="*/ 23 h 76"/>
                <a:gd name="T44" fmla="*/ 72 w 83"/>
                <a:gd name="T45" fmla="*/ 13 h 76"/>
                <a:gd name="T46" fmla="*/ 64 w 83"/>
                <a:gd name="T47" fmla="*/ 10 h 76"/>
                <a:gd name="T48" fmla="*/ 71 w 83"/>
                <a:gd name="T49" fmla="*/ 12 h 76"/>
                <a:gd name="T50" fmla="*/ 66 w 83"/>
                <a:gd name="T51" fmla="*/ 3 h 76"/>
                <a:gd name="T52" fmla="*/ 49 w 83"/>
                <a:gd name="T53" fmla="*/ 0 h 76"/>
                <a:gd name="T54" fmla="*/ 30 w 83"/>
                <a:gd name="T55" fmla="*/ 0 h 76"/>
                <a:gd name="T56" fmla="*/ 11 w 83"/>
                <a:gd name="T57" fmla="*/ 5 h 76"/>
                <a:gd name="T58" fmla="*/ 0 w 83"/>
                <a:gd name="T59" fmla="*/ 11 h 76"/>
                <a:gd name="T60" fmla="*/ 0 w 83"/>
                <a:gd name="T61" fmla="*/ 20 h 76"/>
                <a:gd name="T62" fmla="*/ 3 w 83"/>
                <a:gd name="T63" fmla="*/ 27 h 76"/>
                <a:gd name="T64" fmla="*/ 4 w 83"/>
                <a:gd name="T65" fmla="*/ 26 h 76"/>
                <a:gd name="T66" fmla="*/ 8 w 83"/>
                <a:gd name="T67" fmla="*/ 25 h 76"/>
                <a:gd name="T68" fmla="*/ 10 w 83"/>
                <a:gd name="T69" fmla="*/ 25 h 76"/>
                <a:gd name="T70" fmla="*/ 10 w 83"/>
                <a:gd name="T71" fmla="*/ 19 h 76"/>
                <a:gd name="T72" fmla="*/ 22 w 83"/>
                <a:gd name="T73" fmla="*/ 27 h 76"/>
                <a:gd name="T74" fmla="*/ 36 w 83"/>
                <a:gd name="T75" fmla="*/ 28 h 76"/>
                <a:gd name="T76" fmla="*/ 34 w 83"/>
                <a:gd name="T77" fmla="*/ 33 h 7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3"/>
                <a:gd name="T118" fmla="*/ 0 h 76"/>
                <a:gd name="T119" fmla="*/ 83 w 83"/>
                <a:gd name="T120" fmla="*/ 76 h 7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3" h="76">
                  <a:moveTo>
                    <a:pt x="34" y="33"/>
                  </a:moveTo>
                  <a:lnTo>
                    <a:pt x="38" y="33"/>
                  </a:lnTo>
                  <a:lnTo>
                    <a:pt x="36" y="38"/>
                  </a:lnTo>
                  <a:lnTo>
                    <a:pt x="43" y="34"/>
                  </a:lnTo>
                  <a:lnTo>
                    <a:pt x="36" y="41"/>
                  </a:lnTo>
                  <a:lnTo>
                    <a:pt x="44" y="39"/>
                  </a:lnTo>
                  <a:lnTo>
                    <a:pt x="36" y="43"/>
                  </a:lnTo>
                  <a:lnTo>
                    <a:pt x="45" y="41"/>
                  </a:lnTo>
                  <a:lnTo>
                    <a:pt x="38" y="46"/>
                  </a:lnTo>
                  <a:lnTo>
                    <a:pt x="51" y="43"/>
                  </a:lnTo>
                  <a:lnTo>
                    <a:pt x="55" y="43"/>
                  </a:lnTo>
                  <a:lnTo>
                    <a:pt x="53" y="49"/>
                  </a:lnTo>
                  <a:lnTo>
                    <a:pt x="55" y="49"/>
                  </a:lnTo>
                  <a:lnTo>
                    <a:pt x="54" y="53"/>
                  </a:lnTo>
                  <a:lnTo>
                    <a:pt x="47" y="56"/>
                  </a:lnTo>
                  <a:lnTo>
                    <a:pt x="52" y="56"/>
                  </a:lnTo>
                  <a:lnTo>
                    <a:pt x="47" y="60"/>
                  </a:lnTo>
                  <a:lnTo>
                    <a:pt x="45" y="63"/>
                  </a:lnTo>
                  <a:lnTo>
                    <a:pt x="49" y="62"/>
                  </a:lnTo>
                  <a:lnTo>
                    <a:pt x="51" y="61"/>
                  </a:lnTo>
                  <a:lnTo>
                    <a:pt x="50" y="65"/>
                  </a:lnTo>
                  <a:lnTo>
                    <a:pt x="47" y="68"/>
                  </a:lnTo>
                  <a:lnTo>
                    <a:pt x="53" y="68"/>
                  </a:lnTo>
                  <a:lnTo>
                    <a:pt x="56" y="65"/>
                  </a:lnTo>
                  <a:lnTo>
                    <a:pt x="54" y="68"/>
                  </a:lnTo>
                  <a:lnTo>
                    <a:pt x="53" y="71"/>
                  </a:lnTo>
                  <a:lnTo>
                    <a:pt x="59" y="68"/>
                  </a:lnTo>
                  <a:lnTo>
                    <a:pt x="55" y="75"/>
                  </a:lnTo>
                  <a:lnTo>
                    <a:pt x="60" y="70"/>
                  </a:lnTo>
                  <a:lnTo>
                    <a:pt x="67" y="72"/>
                  </a:lnTo>
                  <a:lnTo>
                    <a:pt x="66" y="68"/>
                  </a:lnTo>
                  <a:lnTo>
                    <a:pt x="67" y="63"/>
                  </a:lnTo>
                  <a:lnTo>
                    <a:pt x="71" y="59"/>
                  </a:lnTo>
                  <a:lnTo>
                    <a:pt x="78" y="49"/>
                  </a:lnTo>
                  <a:lnTo>
                    <a:pt x="82" y="39"/>
                  </a:lnTo>
                  <a:lnTo>
                    <a:pt x="82" y="28"/>
                  </a:lnTo>
                  <a:lnTo>
                    <a:pt x="79" y="19"/>
                  </a:lnTo>
                  <a:lnTo>
                    <a:pt x="72" y="15"/>
                  </a:lnTo>
                  <a:lnTo>
                    <a:pt x="76" y="19"/>
                  </a:lnTo>
                  <a:lnTo>
                    <a:pt x="72" y="27"/>
                  </a:lnTo>
                  <a:lnTo>
                    <a:pt x="72" y="20"/>
                  </a:lnTo>
                  <a:lnTo>
                    <a:pt x="72" y="15"/>
                  </a:lnTo>
                  <a:lnTo>
                    <a:pt x="68" y="17"/>
                  </a:lnTo>
                  <a:lnTo>
                    <a:pt x="64" y="23"/>
                  </a:lnTo>
                  <a:lnTo>
                    <a:pt x="68" y="16"/>
                  </a:lnTo>
                  <a:lnTo>
                    <a:pt x="72" y="13"/>
                  </a:lnTo>
                  <a:lnTo>
                    <a:pt x="69" y="12"/>
                  </a:lnTo>
                  <a:lnTo>
                    <a:pt x="64" y="10"/>
                  </a:lnTo>
                  <a:lnTo>
                    <a:pt x="68" y="10"/>
                  </a:lnTo>
                  <a:lnTo>
                    <a:pt x="71" y="12"/>
                  </a:lnTo>
                  <a:lnTo>
                    <a:pt x="71" y="8"/>
                  </a:lnTo>
                  <a:lnTo>
                    <a:pt x="66" y="3"/>
                  </a:lnTo>
                  <a:lnTo>
                    <a:pt x="60" y="0"/>
                  </a:lnTo>
                  <a:lnTo>
                    <a:pt x="49" y="0"/>
                  </a:lnTo>
                  <a:lnTo>
                    <a:pt x="37" y="0"/>
                  </a:lnTo>
                  <a:lnTo>
                    <a:pt x="30" y="0"/>
                  </a:lnTo>
                  <a:lnTo>
                    <a:pt x="19" y="1"/>
                  </a:lnTo>
                  <a:lnTo>
                    <a:pt x="11" y="5"/>
                  </a:lnTo>
                  <a:lnTo>
                    <a:pt x="2" y="8"/>
                  </a:lnTo>
                  <a:lnTo>
                    <a:pt x="0" y="11"/>
                  </a:lnTo>
                  <a:lnTo>
                    <a:pt x="0" y="16"/>
                  </a:lnTo>
                  <a:lnTo>
                    <a:pt x="0" y="20"/>
                  </a:lnTo>
                  <a:lnTo>
                    <a:pt x="1" y="25"/>
                  </a:lnTo>
                  <a:lnTo>
                    <a:pt x="3" y="27"/>
                  </a:lnTo>
                  <a:lnTo>
                    <a:pt x="6" y="28"/>
                  </a:lnTo>
                  <a:lnTo>
                    <a:pt x="4" y="26"/>
                  </a:lnTo>
                  <a:lnTo>
                    <a:pt x="4" y="24"/>
                  </a:lnTo>
                  <a:lnTo>
                    <a:pt x="8" y="25"/>
                  </a:lnTo>
                  <a:lnTo>
                    <a:pt x="14" y="28"/>
                  </a:lnTo>
                  <a:lnTo>
                    <a:pt x="10" y="25"/>
                  </a:lnTo>
                  <a:lnTo>
                    <a:pt x="10" y="23"/>
                  </a:lnTo>
                  <a:lnTo>
                    <a:pt x="10" y="19"/>
                  </a:lnTo>
                  <a:lnTo>
                    <a:pt x="15" y="24"/>
                  </a:lnTo>
                  <a:lnTo>
                    <a:pt x="22" y="27"/>
                  </a:lnTo>
                  <a:lnTo>
                    <a:pt x="28" y="28"/>
                  </a:lnTo>
                  <a:lnTo>
                    <a:pt x="36" y="28"/>
                  </a:lnTo>
                  <a:lnTo>
                    <a:pt x="37" y="28"/>
                  </a:lnTo>
                  <a:lnTo>
                    <a:pt x="34" y="33"/>
                  </a:lnTo>
                </a:path>
              </a:pathLst>
            </a:custGeom>
            <a:solidFill>
              <a:srgbClr val="603000"/>
            </a:solidFill>
            <a:ln w="9525" cap="rnd">
              <a:noFill/>
              <a:round/>
              <a:headEnd type="none" w="sm" len="sm"/>
              <a:tailEnd type="none" w="sm" len="sm"/>
            </a:ln>
          </p:spPr>
          <p:txBody>
            <a:bodyPr/>
            <a:lstStyle/>
            <a:p>
              <a:endParaRPr lang="es-ES"/>
            </a:p>
          </p:txBody>
        </p:sp>
        <p:sp>
          <p:nvSpPr>
            <p:cNvPr id="87422" name="Freeform 320"/>
            <p:cNvSpPr>
              <a:spLocks/>
            </p:cNvSpPr>
            <p:nvPr/>
          </p:nvSpPr>
          <p:spPr bwMode="auto">
            <a:xfrm>
              <a:off x="1352" y="2843"/>
              <a:ext cx="65" cy="36"/>
            </a:xfrm>
            <a:custGeom>
              <a:avLst/>
              <a:gdLst>
                <a:gd name="T0" fmla="*/ 64 w 65"/>
                <a:gd name="T1" fmla="*/ 19 h 36"/>
                <a:gd name="T2" fmla="*/ 56 w 65"/>
                <a:gd name="T3" fmla="*/ 18 h 36"/>
                <a:gd name="T4" fmla="*/ 52 w 65"/>
                <a:gd name="T5" fmla="*/ 18 h 36"/>
                <a:gd name="T6" fmla="*/ 50 w 65"/>
                <a:gd name="T7" fmla="*/ 18 h 36"/>
                <a:gd name="T8" fmla="*/ 49 w 65"/>
                <a:gd name="T9" fmla="*/ 14 h 36"/>
                <a:gd name="T10" fmla="*/ 45 w 65"/>
                <a:gd name="T11" fmla="*/ 10 h 36"/>
                <a:gd name="T12" fmla="*/ 38 w 65"/>
                <a:gd name="T13" fmla="*/ 6 h 36"/>
                <a:gd name="T14" fmla="*/ 37 w 65"/>
                <a:gd name="T15" fmla="*/ 3 h 36"/>
                <a:gd name="T16" fmla="*/ 35 w 65"/>
                <a:gd name="T17" fmla="*/ 1 h 36"/>
                <a:gd name="T18" fmla="*/ 32 w 65"/>
                <a:gd name="T19" fmla="*/ 1 h 36"/>
                <a:gd name="T20" fmla="*/ 21 w 65"/>
                <a:gd name="T21" fmla="*/ 0 h 36"/>
                <a:gd name="T22" fmla="*/ 16 w 65"/>
                <a:gd name="T23" fmla="*/ 0 h 36"/>
                <a:gd name="T24" fmla="*/ 14 w 65"/>
                <a:gd name="T25" fmla="*/ 0 h 36"/>
                <a:gd name="T26" fmla="*/ 13 w 65"/>
                <a:gd name="T27" fmla="*/ 0 h 36"/>
                <a:gd name="T28" fmla="*/ 9 w 65"/>
                <a:gd name="T29" fmla="*/ 3 h 36"/>
                <a:gd name="T30" fmla="*/ 8 w 65"/>
                <a:gd name="T31" fmla="*/ 3 h 36"/>
                <a:gd name="T32" fmla="*/ 6 w 65"/>
                <a:gd name="T33" fmla="*/ 4 h 36"/>
                <a:gd name="T34" fmla="*/ 4 w 65"/>
                <a:gd name="T35" fmla="*/ 6 h 36"/>
                <a:gd name="T36" fmla="*/ 2 w 65"/>
                <a:gd name="T37" fmla="*/ 9 h 36"/>
                <a:gd name="T38" fmla="*/ 0 w 65"/>
                <a:gd name="T39" fmla="*/ 9 h 36"/>
                <a:gd name="T40" fmla="*/ 0 w 65"/>
                <a:gd name="T41" fmla="*/ 10 h 36"/>
                <a:gd name="T42" fmla="*/ 0 w 65"/>
                <a:gd name="T43" fmla="*/ 13 h 36"/>
                <a:gd name="T44" fmla="*/ 0 w 65"/>
                <a:gd name="T45" fmla="*/ 14 h 36"/>
                <a:gd name="T46" fmla="*/ 1 w 65"/>
                <a:gd name="T47" fmla="*/ 14 h 36"/>
                <a:gd name="T48" fmla="*/ 4 w 65"/>
                <a:gd name="T49" fmla="*/ 14 h 36"/>
                <a:gd name="T50" fmla="*/ 6 w 65"/>
                <a:gd name="T51" fmla="*/ 13 h 36"/>
                <a:gd name="T52" fmla="*/ 8 w 65"/>
                <a:gd name="T53" fmla="*/ 13 h 36"/>
                <a:gd name="T54" fmla="*/ 9 w 65"/>
                <a:gd name="T55" fmla="*/ 13 h 36"/>
                <a:gd name="T56" fmla="*/ 10 w 65"/>
                <a:gd name="T57" fmla="*/ 12 h 36"/>
                <a:gd name="T58" fmla="*/ 13 w 65"/>
                <a:gd name="T59" fmla="*/ 10 h 36"/>
                <a:gd name="T60" fmla="*/ 16 w 65"/>
                <a:gd name="T61" fmla="*/ 12 h 36"/>
                <a:gd name="T62" fmla="*/ 17 w 65"/>
                <a:gd name="T63" fmla="*/ 13 h 36"/>
                <a:gd name="T64" fmla="*/ 13 w 65"/>
                <a:gd name="T65" fmla="*/ 14 h 36"/>
                <a:gd name="T66" fmla="*/ 9 w 65"/>
                <a:gd name="T67" fmla="*/ 15 h 36"/>
                <a:gd name="T68" fmla="*/ 6 w 65"/>
                <a:gd name="T69" fmla="*/ 18 h 36"/>
                <a:gd name="T70" fmla="*/ 4 w 65"/>
                <a:gd name="T71" fmla="*/ 18 h 36"/>
                <a:gd name="T72" fmla="*/ 6 w 65"/>
                <a:gd name="T73" fmla="*/ 19 h 36"/>
                <a:gd name="T74" fmla="*/ 8 w 65"/>
                <a:gd name="T75" fmla="*/ 19 h 36"/>
                <a:gd name="T76" fmla="*/ 14 w 65"/>
                <a:gd name="T77" fmla="*/ 18 h 36"/>
                <a:gd name="T78" fmla="*/ 17 w 65"/>
                <a:gd name="T79" fmla="*/ 18 h 36"/>
                <a:gd name="T80" fmla="*/ 22 w 65"/>
                <a:gd name="T81" fmla="*/ 18 h 36"/>
                <a:gd name="T82" fmla="*/ 24 w 65"/>
                <a:gd name="T83" fmla="*/ 19 h 36"/>
                <a:gd name="T84" fmla="*/ 27 w 65"/>
                <a:gd name="T85" fmla="*/ 22 h 36"/>
                <a:gd name="T86" fmla="*/ 29 w 65"/>
                <a:gd name="T87" fmla="*/ 24 h 36"/>
                <a:gd name="T88" fmla="*/ 30 w 65"/>
                <a:gd name="T89" fmla="*/ 25 h 36"/>
                <a:gd name="T90" fmla="*/ 33 w 65"/>
                <a:gd name="T91" fmla="*/ 27 h 36"/>
                <a:gd name="T92" fmla="*/ 36 w 65"/>
                <a:gd name="T93" fmla="*/ 30 h 36"/>
                <a:gd name="T94" fmla="*/ 40 w 65"/>
                <a:gd name="T95" fmla="*/ 31 h 36"/>
                <a:gd name="T96" fmla="*/ 41 w 65"/>
                <a:gd name="T97" fmla="*/ 31 h 36"/>
                <a:gd name="T98" fmla="*/ 46 w 65"/>
                <a:gd name="T99" fmla="*/ 31 h 36"/>
                <a:gd name="T100" fmla="*/ 49 w 65"/>
                <a:gd name="T101" fmla="*/ 31 h 36"/>
                <a:gd name="T102" fmla="*/ 53 w 65"/>
                <a:gd name="T103" fmla="*/ 33 h 36"/>
                <a:gd name="T104" fmla="*/ 64 w 65"/>
                <a:gd name="T105" fmla="*/ 35 h 36"/>
                <a:gd name="T106" fmla="*/ 64 w 65"/>
                <a:gd name="T107" fmla="*/ 19 h 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36"/>
                <a:gd name="T164" fmla="*/ 65 w 65"/>
                <a:gd name="T165" fmla="*/ 36 h 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36">
                  <a:moveTo>
                    <a:pt x="64" y="19"/>
                  </a:moveTo>
                  <a:lnTo>
                    <a:pt x="56" y="18"/>
                  </a:lnTo>
                  <a:lnTo>
                    <a:pt x="52" y="18"/>
                  </a:lnTo>
                  <a:lnTo>
                    <a:pt x="50" y="18"/>
                  </a:lnTo>
                  <a:lnTo>
                    <a:pt x="49" y="14"/>
                  </a:lnTo>
                  <a:lnTo>
                    <a:pt x="45" y="10"/>
                  </a:lnTo>
                  <a:lnTo>
                    <a:pt x="38" y="6"/>
                  </a:lnTo>
                  <a:lnTo>
                    <a:pt x="37" y="3"/>
                  </a:lnTo>
                  <a:lnTo>
                    <a:pt x="35" y="1"/>
                  </a:lnTo>
                  <a:lnTo>
                    <a:pt x="32" y="1"/>
                  </a:lnTo>
                  <a:lnTo>
                    <a:pt x="21" y="0"/>
                  </a:lnTo>
                  <a:lnTo>
                    <a:pt x="16" y="0"/>
                  </a:lnTo>
                  <a:lnTo>
                    <a:pt x="14" y="0"/>
                  </a:lnTo>
                  <a:lnTo>
                    <a:pt x="13" y="0"/>
                  </a:lnTo>
                  <a:lnTo>
                    <a:pt x="9" y="3"/>
                  </a:lnTo>
                  <a:lnTo>
                    <a:pt x="8" y="3"/>
                  </a:lnTo>
                  <a:lnTo>
                    <a:pt x="6" y="4"/>
                  </a:lnTo>
                  <a:lnTo>
                    <a:pt x="4" y="6"/>
                  </a:lnTo>
                  <a:lnTo>
                    <a:pt x="2" y="9"/>
                  </a:lnTo>
                  <a:lnTo>
                    <a:pt x="0" y="9"/>
                  </a:lnTo>
                  <a:lnTo>
                    <a:pt x="0" y="10"/>
                  </a:lnTo>
                  <a:lnTo>
                    <a:pt x="0" y="13"/>
                  </a:lnTo>
                  <a:lnTo>
                    <a:pt x="0" y="14"/>
                  </a:lnTo>
                  <a:lnTo>
                    <a:pt x="1" y="14"/>
                  </a:lnTo>
                  <a:lnTo>
                    <a:pt x="4" y="14"/>
                  </a:lnTo>
                  <a:lnTo>
                    <a:pt x="6" y="13"/>
                  </a:lnTo>
                  <a:lnTo>
                    <a:pt x="8" y="13"/>
                  </a:lnTo>
                  <a:lnTo>
                    <a:pt x="9" y="13"/>
                  </a:lnTo>
                  <a:lnTo>
                    <a:pt x="10" y="12"/>
                  </a:lnTo>
                  <a:lnTo>
                    <a:pt x="13" y="10"/>
                  </a:lnTo>
                  <a:lnTo>
                    <a:pt x="16" y="12"/>
                  </a:lnTo>
                  <a:lnTo>
                    <a:pt x="17" y="13"/>
                  </a:lnTo>
                  <a:lnTo>
                    <a:pt x="13" y="14"/>
                  </a:lnTo>
                  <a:lnTo>
                    <a:pt x="9" y="15"/>
                  </a:lnTo>
                  <a:lnTo>
                    <a:pt x="6" y="18"/>
                  </a:lnTo>
                  <a:lnTo>
                    <a:pt x="4" y="18"/>
                  </a:lnTo>
                  <a:lnTo>
                    <a:pt x="6" y="19"/>
                  </a:lnTo>
                  <a:lnTo>
                    <a:pt x="8" y="19"/>
                  </a:lnTo>
                  <a:lnTo>
                    <a:pt x="14" y="18"/>
                  </a:lnTo>
                  <a:lnTo>
                    <a:pt x="17" y="18"/>
                  </a:lnTo>
                  <a:lnTo>
                    <a:pt x="22" y="18"/>
                  </a:lnTo>
                  <a:lnTo>
                    <a:pt x="24" y="19"/>
                  </a:lnTo>
                  <a:lnTo>
                    <a:pt x="27" y="22"/>
                  </a:lnTo>
                  <a:lnTo>
                    <a:pt x="29" y="24"/>
                  </a:lnTo>
                  <a:lnTo>
                    <a:pt x="30" y="25"/>
                  </a:lnTo>
                  <a:lnTo>
                    <a:pt x="33" y="27"/>
                  </a:lnTo>
                  <a:lnTo>
                    <a:pt x="36" y="30"/>
                  </a:lnTo>
                  <a:lnTo>
                    <a:pt x="40" y="31"/>
                  </a:lnTo>
                  <a:lnTo>
                    <a:pt x="41" y="31"/>
                  </a:lnTo>
                  <a:lnTo>
                    <a:pt x="46" y="31"/>
                  </a:lnTo>
                  <a:lnTo>
                    <a:pt x="49" y="31"/>
                  </a:lnTo>
                  <a:lnTo>
                    <a:pt x="53" y="33"/>
                  </a:lnTo>
                  <a:lnTo>
                    <a:pt x="64" y="35"/>
                  </a:lnTo>
                  <a:lnTo>
                    <a:pt x="64" y="19"/>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7423" name="Freeform 321"/>
            <p:cNvSpPr>
              <a:spLocks/>
            </p:cNvSpPr>
            <p:nvPr/>
          </p:nvSpPr>
          <p:spPr bwMode="auto">
            <a:xfrm>
              <a:off x="1343" y="2851"/>
              <a:ext cx="27" cy="1"/>
            </a:xfrm>
            <a:custGeom>
              <a:avLst/>
              <a:gdLst>
                <a:gd name="T0" fmla="*/ 0 w 27"/>
                <a:gd name="T1" fmla="*/ 0 h 1"/>
                <a:gd name="T2" fmla="*/ 4 w 27"/>
                <a:gd name="T3" fmla="*/ 0 h 1"/>
                <a:gd name="T4" fmla="*/ 8 w 27"/>
                <a:gd name="T5" fmla="*/ 0 h 1"/>
                <a:gd name="T6" fmla="*/ 12 w 27"/>
                <a:gd name="T7" fmla="*/ 0 h 1"/>
                <a:gd name="T8" fmla="*/ 17 w 27"/>
                <a:gd name="T9" fmla="*/ 0 h 1"/>
                <a:gd name="T10" fmla="*/ 21 w 27"/>
                <a:gd name="T11" fmla="*/ 0 h 1"/>
                <a:gd name="T12" fmla="*/ 26 w 27"/>
                <a:gd name="T13" fmla="*/ 0 h 1"/>
                <a:gd name="T14" fmla="*/ 20 w 27"/>
                <a:gd name="T15" fmla="*/ 0 h 1"/>
                <a:gd name="T16" fmla="*/ 13 w 27"/>
                <a:gd name="T17" fmla="*/ 0 h 1"/>
                <a:gd name="T18" fmla="*/ 8 w 27"/>
                <a:gd name="T19" fmla="*/ 0 h 1"/>
                <a:gd name="T20" fmla="*/ 4 w 27"/>
                <a:gd name="T21" fmla="*/ 0 h 1"/>
                <a:gd name="T22" fmla="*/ 0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0" y="0"/>
                  </a:moveTo>
                  <a:lnTo>
                    <a:pt x="4" y="0"/>
                  </a:lnTo>
                  <a:lnTo>
                    <a:pt x="8" y="0"/>
                  </a:lnTo>
                  <a:lnTo>
                    <a:pt x="12" y="0"/>
                  </a:lnTo>
                  <a:lnTo>
                    <a:pt x="17" y="0"/>
                  </a:lnTo>
                  <a:lnTo>
                    <a:pt x="21" y="0"/>
                  </a:lnTo>
                  <a:lnTo>
                    <a:pt x="26" y="0"/>
                  </a:lnTo>
                  <a:lnTo>
                    <a:pt x="20" y="0"/>
                  </a:lnTo>
                  <a:lnTo>
                    <a:pt x="13" y="0"/>
                  </a:lnTo>
                  <a:lnTo>
                    <a:pt x="8" y="0"/>
                  </a:lnTo>
                  <a:lnTo>
                    <a:pt x="4"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7424" name="Freeform 322"/>
            <p:cNvSpPr>
              <a:spLocks/>
            </p:cNvSpPr>
            <p:nvPr/>
          </p:nvSpPr>
          <p:spPr bwMode="auto">
            <a:xfrm>
              <a:off x="1353" y="2843"/>
              <a:ext cx="28" cy="26"/>
            </a:xfrm>
            <a:custGeom>
              <a:avLst/>
              <a:gdLst>
                <a:gd name="T0" fmla="*/ 5 w 28"/>
                <a:gd name="T1" fmla="*/ 0 h 26"/>
                <a:gd name="T2" fmla="*/ 3 w 28"/>
                <a:gd name="T3" fmla="*/ 0 h 26"/>
                <a:gd name="T4" fmla="*/ 0 w 28"/>
                <a:gd name="T5" fmla="*/ 11 h 26"/>
                <a:gd name="T6" fmla="*/ 3 w 28"/>
                <a:gd name="T7" fmla="*/ 0 h 26"/>
                <a:gd name="T8" fmla="*/ 5 w 28"/>
                <a:gd name="T9" fmla="*/ 0 h 26"/>
                <a:gd name="T10" fmla="*/ 15 w 28"/>
                <a:gd name="T11" fmla="*/ 11 h 26"/>
                <a:gd name="T12" fmla="*/ 18 w 28"/>
                <a:gd name="T13" fmla="*/ 25 h 26"/>
                <a:gd name="T14" fmla="*/ 27 w 28"/>
                <a:gd name="T15" fmla="*/ 25 h 26"/>
                <a:gd name="T16" fmla="*/ 21 w 28"/>
                <a:gd name="T17" fmla="*/ 11 h 26"/>
                <a:gd name="T18" fmla="*/ 14 w 28"/>
                <a:gd name="T19" fmla="*/ 11 h 26"/>
                <a:gd name="T20" fmla="*/ 5 w 28"/>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
                <a:gd name="T34" fmla="*/ 0 h 26"/>
                <a:gd name="T35" fmla="*/ 28 w 28"/>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 h="26">
                  <a:moveTo>
                    <a:pt x="5" y="0"/>
                  </a:moveTo>
                  <a:lnTo>
                    <a:pt x="3" y="0"/>
                  </a:lnTo>
                  <a:lnTo>
                    <a:pt x="0" y="11"/>
                  </a:lnTo>
                  <a:lnTo>
                    <a:pt x="3" y="0"/>
                  </a:lnTo>
                  <a:lnTo>
                    <a:pt x="5" y="0"/>
                  </a:lnTo>
                  <a:lnTo>
                    <a:pt x="15" y="11"/>
                  </a:lnTo>
                  <a:lnTo>
                    <a:pt x="18" y="25"/>
                  </a:lnTo>
                  <a:lnTo>
                    <a:pt x="27" y="25"/>
                  </a:lnTo>
                  <a:lnTo>
                    <a:pt x="21" y="11"/>
                  </a:lnTo>
                  <a:lnTo>
                    <a:pt x="14" y="11"/>
                  </a:lnTo>
                  <a:lnTo>
                    <a:pt x="5" y="0"/>
                  </a:lnTo>
                </a:path>
              </a:pathLst>
            </a:custGeom>
            <a:solidFill>
              <a:srgbClr val="402000"/>
            </a:solidFill>
            <a:ln w="9525" cap="rnd">
              <a:noFill/>
              <a:round/>
              <a:headEnd type="none" w="sm" len="sm"/>
              <a:tailEnd type="none" w="sm" len="sm"/>
            </a:ln>
          </p:spPr>
          <p:txBody>
            <a:bodyPr/>
            <a:lstStyle/>
            <a:p>
              <a:endParaRPr lang="es-ES"/>
            </a:p>
          </p:txBody>
        </p:sp>
        <p:sp>
          <p:nvSpPr>
            <p:cNvPr id="87425" name="Freeform 323"/>
            <p:cNvSpPr>
              <a:spLocks/>
            </p:cNvSpPr>
            <p:nvPr/>
          </p:nvSpPr>
          <p:spPr bwMode="auto">
            <a:xfrm>
              <a:off x="1333" y="2860"/>
              <a:ext cx="27" cy="26"/>
            </a:xfrm>
            <a:custGeom>
              <a:avLst/>
              <a:gdLst>
                <a:gd name="T0" fmla="*/ 26 w 27"/>
                <a:gd name="T1" fmla="*/ 0 h 26"/>
                <a:gd name="T2" fmla="*/ 0 w 27"/>
                <a:gd name="T3" fmla="*/ 25 h 26"/>
                <a:gd name="T4" fmla="*/ 26 w 27"/>
                <a:gd name="T5" fmla="*/ 0 h 26"/>
                <a:gd name="T6" fmla="*/ 0 60000 65536"/>
                <a:gd name="T7" fmla="*/ 0 60000 65536"/>
                <a:gd name="T8" fmla="*/ 0 60000 65536"/>
                <a:gd name="T9" fmla="*/ 0 w 27"/>
                <a:gd name="T10" fmla="*/ 0 h 26"/>
                <a:gd name="T11" fmla="*/ 27 w 27"/>
                <a:gd name="T12" fmla="*/ 26 h 26"/>
              </a:gdLst>
              <a:ahLst/>
              <a:cxnLst>
                <a:cxn ang="T6">
                  <a:pos x="T0" y="T1"/>
                </a:cxn>
                <a:cxn ang="T7">
                  <a:pos x="T2" y="T3"/>
                </a:cxn>
                <a:cxn ang="T8">
                  <a:pos x="T4" y="T5"/>
                </a:cxn>
              </a:cxnLst>
              <a:rect l="T9" t="T10" r="T11" b="T12"/>
              <a:pathLst>
                <a:path w="27" h="26">
                  <a:moveTo>
                    <a:pt x="26" y="0"/>
                  </a:moveTo>
                  <a:lnTo>
                    <a:pt x="0" y="25"/>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87426" name="Freeform 324"/>
            <p:cNvSpPr>
              <a:spLocks/>
            </p:cNvSpPr>
            <p:nvPr/>
          </p:nvSpPr>
          <p:spPr bwMode="auto">
            <a:xfrm>
              <a:off x="1381" y="2852"/>
              <a:ext cx="1" cy="25"/>
            </a:xfrm>
            <a:custGeom>
              <a:avLst/>
              <a:gdLst>
                <a:gd name="T0" fmla="*/ 0 w 1"/>
                <a:gd name="T1" fmla="*/ 0 h 25"/>
                <a:gd name="T2" fmla="*/ 0 w 1"/>
                <a:gd name="T3" fmla="*/ 24 h 25"/>
                <a:gd name="T4" fmla="*/ 0 w 1"/>
                <a:gd name="T5" fmla="*/ 0 h 25"/>
                <a:gd name="T6" fmla="*/ 0 60000 65536"/>
                <a:gd name="T7" fmla="*/ 0 60000 65536"/>
                <a:gd name="T8" fmla="*/ 0 60000 65536"/>
                <a:gd name="T9" fmla="*/ 0 w 1"/>
                <a:gd name="T10" fmla="*/ 0 h 25"/>
                <a:gd name="T11" fmla="*/ 1 w 1"/>
                <a:gd name="T12" fmla="*/ 25 h 25"/>
              </a:gdLst>
              <a:ahLst/>
              <a:cxnLst>
                <a:cxn ang="T6">
                  <a:pos x="T0" y="T1"/>
                </a:cxn>
                <a:cxn ang="T7">
                  <a:pos x="T2" y="T3"/>
                </a:cxn>
                <a:cxn ang="T8">
                  <a:pos x="T4" y="T5"/>
                </a:cxn>
              </a:cxnLst>
              <a:rect l="T9" t="T10" r="T11" b="T12"/>
              <a:pathLst>
                <a:path w="1" h="25">
                  <a:moveTo>
                    <a:pt x="0" y="0"/>
                  </a:moveTo>
                  <a:lnTo>
                    <a:pt x="0" y="2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7427" name="Freeform 325"/>
            <p:cNvSpPr>
              <a:spLocks/>
            </p:cNvSpPr>
            <p:nvPr/>
          </p:nvSpPr>
          <p:spPr bwMode="auto">
            <a:xfrm>
              <a:off x="1353" y="2736"/>
              <a:ext cx="220" cy="310"/>
            </a:xfrm>
            <a:custGeom>
              <a:avLst/>
              <a:gdLst>
                <a:gd name="T0" fmla="*/ 188 w 220"/>
                <a:gd name="T1" fmla="*/ 0 h 310"/>
                <a:gd name="T2" fmla="*/ 154 w 220"/>
                <a:gd name="T3" fmla="*/ 25 h 310"/>
                <a:gd name="T4" fmla="*/ 143 w 220"/>
                <a:gd name="T5" fmla="*/ 46 h 310"/>
                <a:gd name="T6" fmla="*/ 124 w 220"/>
                <a:gd name="T7" fmla="*/ 78 h 310"/>
                <a:gd name="T8" fmla="*/ 121 w 220"/>
                <a:gd name="T9" fmla="*/ 92 h 310"/>
                <a:gd name="T10" fmla="*/ 123 w 220"/>
                <a:gd name="T11" fmla="*/ 105 h 310"/>
                <a:gd name="T12" fmla="*/ 123 w 220"/>
                <a:gd name="T13" fmla="*/ 116 h 310"/>
                <a:gd name="T14" fmla="*/ 71 w 220"/>
                <a:gd name="T15" fmla="*/ 127 h 310"/>
                <a:gd name="T16" fmla="*/ 55 w 220"/>
                <a:gd name="T17" fmla="*/ 130 h 310"/>
                <a:gd name="T18" fmla="*/ 52 w 220"/>
                <a:gd name="T19" fmla="*/ 143 h 310"/>
                <a:gd name="T20" fmla="*/ 82 w 220"/>
                <a:gd name="T21" fmla="*/ 148 h 310"/>
                <a:gd name="T22" fmla="*/ 112 w 220"/>
                <a:gd name="T23" fmla="*/ 151 h 310"/>
                <a:gd name="T24" fmla="*/ 123 w 220"/>
                <a:gd name="T25" fmla="*/ 162 h 310"/>
                <a:gd name="T26" fmla="*/ 124 w 220"/>
                <a:gd name="T27" fmla="*/ 178 h 310"/>
                <a:gd name="T28" fmla="*/ 120 w 220"/>
                <a:gd name="T29" fmla="*/ 184 h 310"/>
                <a:gd name="T30" fmla="*/ 107 w 220"/>
                <a:gd name="T31" fmla="*/ 186 h 310"/>
                <a:gd name="T32" fmla="*/ 94 w 220"/>
                <a:gd name="T33" fmla="*/ 194 h 310"/>
                <a:gd name="T34" fmla="*/ 35 w 220"/>
                <a:gd name="T35" fmla="*/ 215 h 310"/>
                <a:gd name="T36" fmla="*/ 19 w 220"/>
                <a:gd name="T37" fmla="*/ 226 h 310"/>
                <a:gd name="T38" fmla="*/ 3 w 220"/>
                <a:gd name="T39" fmla="*/ 264 h 310"/>
                <a:gd name="T40" fmla="*/ 21 w 220"/>
                <a:gd name="T41" fmla="*/ 309 h 310"/>
                <a:gd name="T42" fmla="*/ 51 w 220"/>
                <a:gd name="T43" fmla="*/ 303 h 310"/>
                <a:gd name="T44" fmla="*/ 61 w 220"/>
                <a:gd name="T45" fmla="*/ 286 h 310"/>
                <a:gd name="T46" fmla="*/ 55 w 220"/>
                <a:gd name="T47" fmla="*/ 266 h 310"/>
                <a:gd name="T48" fmla="*/ 111 w 220"/>
                <a:gd name="T49" fmla="*/ 257 h 310"/>
                <a:gd name="T50" fmla="*/ 173 w 220"/>
                <a:gd name="T51" fmla="*/ 257 h 310"/>
                <a:gd name="T52" fmla="*/ 200 w 220"/>
                <a:gd name="T53" fmla="*/ 254 h 310"/>
                <a:gd name="T54" fmla="*/ 212 w 220"/>
                <a:gd name="T55" fmla="*/ 243 h 310"/>
                <a:gd name="T56" fmla="*/ 219 w 220"/>
                <a:gd name="T57" fmla="*/ 227 h 310"/>
                <a:gd name="T58" fmla="*/ 212 w 220"/>
                <a:gd name="T59" fmla="*/ 201 h 310"/>
                <a:gd name="T60" fmla="*/ 204 w 220"/>
                <a:gd name="T61" fmla="*/ 178 h 310"/>
                <a:gd name="T62" fmla="*/ 204 w 220"/>
                <a:gd name="T63" fmla="*/ 159 h 310"/>
                <a:gd name="T64" fmla="*/ 204 w 220"/>
                <a:gd name="T65" fmla="*/ 140 h 310"/>
                <a:gd name="T66" fmla="*/ 217 w 220"/>
                <a:gd name="T67" fmla="*/ 103 h 310"/>
                <a:gd name="T68" fmla="*/ 219 w 220"/>
                <a:gd name="T69" fmla="*/ 63 h 310"/>
                <a:gd name="T70" fmla="*/ 215 w 220"/>
                <a:gd name="T71" fmla="*/ 43 h 310"/>
                <a:gd name="T72" fmla="*/ 206 w 220"/>
                <a:gd name="T73" fmla="*/ 23 h 31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0"/>
                <a:gd name="T112" fmla="*/ 0 h 310"/>
                <a:gd name="T113" fmla="*/ 220 w 220"/>
                <a:gd name="T114" fmla="*/ 310 h 31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0" h="310">
                  <a:moveTo>
                    <a:pt x="192" y="12"/>
                  </a:moveTo>
                  <a:lnTo>
                    <a:pt x="188" y="0"/>
                  </a:lnTo>
                  <a:lnTo>
                    <a:pt x="151" y="15"/>
                  </a:lnTo>
                  <a:lnTo>
                    <a:pt x="154" y="25"/>
                  </a:lnTo>
                  <a:lnTo>
                    <a:pt x="150" y="37"/>
                  </a:lnTo>
                  <a:lnTo>
                    <a:pt x="143" y="46"/>
                  </a:lnTo>
                  <a:lnTo>
                    <a:pt x="137" y="64"/>
                  </a:lnTo>
                  <a:lnTo>
                    <a:pt x="124" y="78"/>
                  </a:lnTo>
                  <a:lnTo>
                    <a:pt x="122" y="87"/>
                  </a:lnTo>
                  <a:lnTo>
                    <a:pt x="121" y="92"/>
                  </a:lnTo>
                  <a:lnTo>
                    <a:pt x="122" y="100"/>
                  </a:lnTo>
                  <a:lnTo>
                    <a:pt x="123" y="105"/>
                  </a:lnTo>
                  <a:lnTo>
                    <a:pt x="123" y="111"/>
                  </a:lnTo>
                  <a:lnTo>
                    <a:pt x="123" y="116"/>
                  </a:lnTo>
                  <a:lnTo>
                    <a:pt x="89" y="124"/>
                  </a:lnTo>
                  <a:lnTo>
                    <a:pt x="71" y="127"/>
                  </a:lnTo>
                  <a:lnTo>
                    <a:pt x="56" y="127"/>
                  </a:lnTo>
                  <a:lnTo>
                    <a:pt x="55" y="130"/>
                  </a:lnTo>
                  <a:lnTo>
                    <a:pt x="53" y="137"/>
                  </a:lnTo>
                  <a:lnTo>
                    <a:pt x="52" y="143"/>
                  </a:lnTo>
                  <a:lnTo>
                    <a:pt x="66" y="147"/>
                  </a:lnTo>
                  <a:lnTo>
                    <a:pt x="82" y="148"/>
                  </a:lnTo>
                  <a:lnTo>
                    <a:pt x="96" y="148"/>
                  </a:lnTo>
                  <a:lnTo>
                    <a:pt x="112" y="151"/>
                  </a:lnTo>
                  <a:lnTo>
                    <a:pt x="123" y="148"/>
                  </a:lnTo>
                  <a:lnTo>
                    <a:pt x="123" y="162"/>
                  </a:lnTo>
                  <a:lnTo>
                    <a:pt x="126" y="170"/>
                  </a:lnTo>
                  <a:lnTo>
                    <a:pt x="124" y="178"/>
                  </a:lnTo>
                  <a:lnTo>
                    <a:pt x="126" y="183"/>
                  </a:lnTo>
                  <a:lnTo>
                    <a:pt x="120" y="184"/>
                  </a:lnTo>
                  <a:lnTo>
                    <a:pt x="117" y="185"/>
                  </a:lnTo>
                  <a:lnTo>
                    <a:pt x="107" y="186"/>
                  </a:lnTo>
                  <a:lnTo>
                    <a:pt x="102" y="192"/>
                  </a:lnTo>
                  <a:lnTo>
                    <a:pt x="94" y="194"/>
                  </a:lnTo>
                  <a:lnTo>
                    <a:pt x="50" y="208"/>
                  </a:lnTo>
                  <a:lnTo>
                    <a:pt x="35" y="215"/>
                  </a:lnTo>
                  <a:lnTo>
                    <a:pt x="25" y="217"/>
                  </a:lnTo>
                  <a:lnTo>
                    <a:pt x="19" y="226"/>
                  </a:lnTo>
                  <a:lnTo>
                    <a:pt x="11" y="240"/>
                  </a:lnTo>
                  <a:lnTo>
                    <a:pt x="3" y="264"/>
                  </a:lnTo>
                  <a:lnTo>
                    <a:pt x="0" y="303"/>
                  </a:lnTo>
                  <a:lnTo>
                    <a:pt x="21" y="309"/>
                  </a:lnTo>
                  <a:lnTo>
                    <a:pt x="38" y="309"/>
                  </a:lnTo>
                  <a:lnTo>
                    <a:pt x="51" y="303"/>
                  </a:lnTo>
                  <a:lnTo>
                    <a:pt x="62" y="302"/>
                  </a:lnTo>
                  <a:lnTo>
                    <a:pt x="61" y="286"/>
                  </a:lnTo>
                  <a:lnTo>
                    <a:pt x="55" y="272"/>
                  </a:lnTo>
                  <a:lnTo>
                    <a:pt x="55" y="266"/>
                  </a:lnTo>
                  <a:lnTo>
                    <a:pt x="85" y="264"/>
                  </a:lnTo>
                  <a:lnTo>
                    <a:pt x="111" y="257"/>
                  </a:lnTo>
                  <a:lnTo>
                    <a:pt x="149" y="257"/>
                  </a:lnTo>
                  <a:lnTo>
                    <a:pt x="173" y="257"/>
                  </a:lnTo>
                  <a:lnTo>
                    <a:pt x="185" y="257"/>
                  </a:lnTo>
                  <a:lnTo>
                    <a:pt x="200" y="254"/>
                  </a:lnTo>
                  <a:lnTo>
                    <a:pt x="206" y="251"/>
                  </a:lnTo>
                  <a:lnTo>
                    <a:pt x="212" y="243"/>
                  </a:lnTo>
                  <a:lnTo>
                    <a:pt x="216" y="239"/>
                  </a:lnTo>
                  <a:lnTo>
                    <a:pt x="219" y="227"/>
                  </a:lnTo>
                  <a:lnTo>
                    <a:pt x="217" y="217"/>
                  </a:lnTo>
                  <a:lnTo>
                    <a:pt x="212" y="201"/>
                  </a:lnTo>
                  <a:lnTo>
                    <a:pt x="204" y="184"/>
                  </a:lnTo>
                  <a:lnTo>
                    <a:pt x="204" y="178"/>
                  </a:lnTo>
                  <a:lnTo>
                    <a:pt x="206" y="172"/>
                  </a:lnTo>
                  <a:lnTo>
                    <a:pt x="204" y="159"/>
                  </a:lnTo>
                  <a:lnTo>
                    <a:pt x="204" y="154"/>
                  </a:lnTo>
                  <a:lnTo>
                    <a:pt x="204" y="140"/>
                  </a:lnTo>
                  <a:lnTo>
                    <a:pt x="209" y="124"/>
                  </a:lnTo>
                  <a:lnTo>
                    <a:pt x="217" y="103"/>
                  </a:lnTo>
                  <a:lnTo>
                    <a:pt x="219" y="80"/>
                  </a:lnTo>
                  <a:lnTo>
                    <a:pt x="219" y="63"/>
                  </a:lnTo>
                  <a:lnTo>
                    <a:pt x="219" y="49"/>
                  </a:lnTo>
                  <a:lnTo>
                    <a:pt x="215" y="43"/>
                  </a:lnTo>
                  <a:lnTo>
                    <a:pt x="210" y="33"/>
                  </a:lnTo>
                  <a:lnTo>
                    <a:pt x="206" y="23"/>
                  </a:lnTo>
                  <a:lnTo>
                    <a:pt x="192" y="12"/>
                  </a:lnTo>
                </a:path>
              </a:pathLst>
            </a:custGeom>
            <a:solidFill>
              <a:srgbClr val="002020"/>
            </a:solidFill>
            <a:ln w="12700" cap="rnd">
              <a:solidFill>
                <a:srgbClr val="000000"/>
              </a:solidFill>
              <a:round/>
              <a:headEnd type="none" w="sm" len="sm"/>
              <a:tailEnd type="none" w="sm" len="sm"/>
            </a:ln>
          </p:spPr>
          <p:txBody>
            <a:bodyPr/>
            <a:lstStyle/>
            <a:p>
              <a:endParaRPr lang="es-ES"/>
            </a:p>
          </p:txBody>
        </p:sp>
        <p:sp>
          <p:nvSpPr>
            <p:cNvPr id="87428" name="Freeform 326"/>
            <p:cNvSpPr>
              <a:spLocks/>
            </p:cNvSpPr>
            <p:nvPr/>
          </p:nvSpPr>
          <p:spPr bwMode="auto">
            <a:xfrm>
              <a:off x="1406" y="2759"/>
              <a:ext cx="138" cy="125"/>
            </a:xfrm>
            <a:custGeom>
              <a:avLst/>
              <a:gdLst>
                <a:gd name="T0" fmla="*/ 124 w 138"/>
                <a:gd name="T1" fmla="*/ 0 h 125"/>
                <a:gd name="T2" fmla="*/ 115 w 138"/>
                <a:gd name="T3" fmla="*/ 0 h 125"/>
                <a:gd name="T4" fmla="*/ 108 w 138"/>
                <a:gd name="T5" fmla="*/ 5 h 125"/>
                <a:gd name="T6" fmla="*/ 105 w 138"/>
                <a:gd name="T7" fmla="*/ 11 h 125"/>
                <a:gd name="T8" fmla="*/ 105 w 138"/>
                <a:gd name="T9" fmla="*/ 20 h 125"/>
                <a:gd name="T10" fmla="*/ 100 w 138"/>
                <a:gd name="T11" fmla="*/ 34 h 125"/>
                <a:gd name="T12" fmla="*/ 97 w 138"/>
                <a:gd name="T13" fmla="*/ 47 h 125"/>
                <a:gd name="T14" fmla="*/ 91 w 138"/>
                <a:gd name="T15" fmla="*/ 59 h 125"/>
                <a:gd name="T16" fmla="*/ 89 w 138"/>
                <a:gd name="T17" fmla="*/ 70 h 125"/>
                <a:gd name="T18" fmla="*/ 85 w 138"/>
                <a:gd name="T19" fmla="*/ 80 h 125"/>
                <a:gd name="T20" fmla="*/ 97 w 138"/>
                <a:gd name="T21" fmla="*/ 85 h 125"/>
                <a:gd name="T22" fmla="*/ 83 w 138"/>
                <a:gd name="T23" fmla="*/ 84 h 125"/>
                <a:gd name="T24" fmla="*/ 79 w 138"/>
                <a:gd name="T25" fmla="*/ 88 h 125"/>
                <a:gd name="T26" fmla="*/ 86 w 138"/>
                <a:gd name="T27" fmla="*/ 93 h 125"/>
                <a:gd name="T28" fmla="*/ 77 w 138"/>
                <a:gd name="T29" fmla="*/ 90 h 125"/>
                <a:gd name="T30" fmla="*/ 66 w 138"/>
                <a:gd name="T31" fmla="*/ 94 h 125"/>
                <a:gd name="T32" fmla="*/ 54 w 138"/>
                <a:gd name="T33" fmla="*/ 96 h 125"/>
                <a:gd name="T34" fmla="*/ 38 w 138"/>
                <a:gd name="T35" fmla="*/ 101 h 125"/>
                <a:gd name="T36" fmla="*/ 26 w 138"/>
                <a:gd name="T37" fmla="*/ 101 h 125"/>
                <a:gd name="T38" fmla="*/ 12 w 138"/>
                <a:gd name="T39" fmla="*/ 103 h 125"/>
                <a:gd name="T40" fmla="*/ 2 w 138"/>
                <a:gd name="T41" fmla="*/ 102 h 125"/>
                <a:gd name="T42" fmla="*/ 1 w 138"/>
                <a:gd name="T43" fmla="*/ 106 h 125"/>
                <a:gd name="T44" fmla="*/ 0 w 138"/>
                <a:gd name="T45" fmla="*/ 112 h 125"/>
                <a:gd name="T46" fmla="*/ 0 w 138"/>
                <a:gd name="T47" fmla="*/ 115 h 125"/>
                <a:gd name="T48" fmla="*/ 9 w 138"/>
                <a:gd name="T49" fmla="*/ 120 h 125"/>
                <a:gd name="T50" fmla="*/ 11 w 138"/>
                <a:gd name="T51" fmla="*/ 115 h 125"/>
                <a:gd name="T52" fmla="*/ 13 w 138"/>
                <a:gd name="T53" fmla="*/ 120 h 125"/>
                <a:gd name="T54" fmla="*/ 28 w 138"/>
                <a:gd name="T55" fmla="*/ 121 h 125"/>
                <a:gd name="T56" fmla="*/ 54 w 138"/>
                <a:gd name="T57" fmla="*/ 124 h 125"/>
                <a:gd name="T58" fmla="*/ 89 w 138"/>
                <a:gd name="T59" fmla="*/ 117 h 125"/>
                <a:gd name="T60" fmla="*/ 97 w 138"/>
                <a:gd name="T61" fmla="*/ 114 h 125"/>
                <a:gd name="T62" fmla="*/ 108 w 138"/>
                <a:gd name="T63" fmla="*/ 98 h 125"/>
                <a:gd name="T64" fmla="*/ 123 w 138"/>
                <a:gd name="T65" fmla="*/ 70 h 125"/>
                <a:gd name="T66" fmla="*/ 133 w 138"/>
                <a:gd name="T67" fmla="*/ 37 h 125"/>
                <a:gd name="T68" fmla="*/ 137 w 138"/>
                <a:gd name="T69" fmla="*/ 26 h 125"/>
                <a:gd name="T70" fmla="*/ 137 w 138"/>
                <a:gd name="T71" fmla="*/ 12 h 125"/>
                <a:gd name="T72" fmla="*/ 129 w 138"/>
                <a:gd name="T73" fmla="*/ 2 h 125"/>
                <a:gd name="T74" fmla="*/ 124 w 138"/>
                <a:gd name="T75" fmla="*/ 0 h 12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8"/>
                <a:gd name="T115" fmla="*/ 0 h 125"/>
                <a:gd name="T116" fmla="*/ 138 w 138"/>
                <a:gd name="T117" fmla="*/ 125 h 12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8" h="125">
                  <a:moveTo>
                    <a:pt x="124" y="0"/>
                  </a:moveTo>
                  <a:lnTo>
                    <a:pt x="115" y="0"/>
                  </a:lnTo>
                  <a:lnTo>
                    <a:pt x="108" y="5"/>
                  </a:lnTo>
                  <a:lnTo>
                    <a:pt x="105" y="11"/>
                  </a:lnTo>
                  <a:lnTo>
                    <a:pt x="105" y="20"/>
                  </a:lnTo>
                  <a:lnTo>
                    <a:pt x="100" y="34"/>
                  </a:lnTo>
                  <a:lnTo>
                    <a:pt x="97" y="47"/>
                  </a:lnTo>
                  <a:lnTo>
                    <a:pt x="91" y="59"/>
                  </a:lnTo>
                  <a:lnTo>
                    <a:pt x="89" y="70"/>
                  </a:lnTo>
                  <a:lnTo>
                    <a:pt x="85" y="80"/>
                  </a:lnTo>
                  <a:lnTo>
                    <a:pt x="97" y="85"/>
                  </a:lnTo>
                  <a:lnTo>
                    <a:pt x="83" y="84"/>
                  </a:lnTo>
                  <a:lnTo>
                    <a:pt x="79" y="88"/>
                  </a:lnTo>
                  <a:lnTo>
                    <a:pt x="86" y="93"/>
                  </a:lnTo>
                  <a:lnTo>
                    <a:pt x="77" y="90"/>
                  </a:lnTo>
                  <a:lnTo>
                    <a:pt x="66" y="94"/>
                  </a:lnTo>
                  <a:lnTo>
                    <a:pt x="54" y="96"/>
                  </a:lnTo>
                  <a:lnTo>
                    <a:pt x="38" y="101"/>
                  </a:lnTo>
                  <a:lnTo>
                    <a:pt x="26" y="101"/>
                  </a:lnTo>
                  <a:lnTo>
                    <a:pt x="12" y="103"/>
                  </a:lnTo>
                  <a:lnTo>
                    <a:pt x="2" y="102"/>
                  </a:lnTo>
                  <a:lnTo>
                    <a:pt x="1" y="106"/>
                  </a:lnTo>
                  <a:lnTo>
                    <a:pt x="0" y="112"/>
                  </a:lnTo>
                  <a:lnTo>
                    <a:pt x="0" y="115"/>
                  </a:lnTo>
                  <a:lnTo>
                    <a:pt x="9" y="120"/>
                  </a:lnTo>
                  <a:lnTo>
                    <a:pt x="11" y="115"/>
                  </a:lnTo>
                  <a:lnTo>
                    <a:pt x="13" y="120"/>
                  </a:lnTo>
                  <a:lnTo>
                    <a:pt x="28" y="121"/>
                  </a:lnTo>
                  <a:lnTo>
                    <a:pt x="54" y="124"/>
                  </a:lnTo>
                  <a:lnTo>
                    <a:pt x="89" y="117"/>
                  </a:lnTo>
                  <a:lnTo>
                    <a:pt x="97" y="114"/>
                  </a:lnTo>
                  <a:lnTo>
                    <a:pt x="108" y="98"/>
                  </a:lnTo>
                  <a:lnTo>
                    <a:pt x="123" y="70"/>
                  </a:lnTo>
                  <a:lnTo>
                    <a:pt x="133" y="37"/>
                  </a:lnTo>
                  <a:lnTo>
                    <a:pt x="137" y="26"/>
                  </a:lnTo>
                  <a:lnTo>
                    <a:pt x="137" y="12"/>
                  </a:lnTo>
                  <a:lnTo>
                    <a:pt x="129" y="2"/>
                  </a:lnTo>
                  <a:lnTo>
                    <a:pt x="124" y="0"/>
                  </a:lnTo>
                </a:path>
              </a:pathLst>
            </a:custGeom>
            <a:solidFill>
              <a:srgbClr val="004040"/>
            </a:solidFill>
            <a:ln w="9525" cap="rnd">
              <a:noFill/>
              <a:round/>
              <a:headEnd type="none" w="sm" len="sm"/>
              <a:tailEnd type="none" w="sm" len="sm"/>
            </a:ln>
          </p:spPr>
          <p:txBody>
            <a:bodyPr/>
            <a:lstStyle/>
            <a:p>
              <a:endParaRPr lang="es-ES"/>
            </a:p>
          </p:txBody>
        </p:sp>
        <p:sp>
          <p:nvSpPr>
            <p:cNvPr id="87429" name="Freeform 327"/>
            <p:cNvSpPr>
              <a:spLocks/>
            </p:cNvSpPr>
            <p:nvPr/>
          </p:nvSpPr>
          <p:spPr bwMode="auto">
            <a:xfrm>
              <a:off x="1477" y="2755"/>
              <a:ext cx="49" cy="95"/>
            </a:xfrm>
            <a:custGeom>
              <a:avLst/>
              <a:gdLst>
                <a:gd name="T0" fmla="*/ 42 w 49"/>
                <a:gd name="T1" fmla="*/ 0 h 95"/>
                <a:gd name="T2" fmla="*/ 48 w 49"/>
                <a:gd name="T3" fmla="*/ 3 h 95"/>
                <a:gd name="T4" fmla="*/ 45 w 49"/>
                <a:gd name="T5" fmla="*/ 7 h 95"/>
                <a:gd name="T6" fmla="*/ 40 w 49"/>
                <a:gd name="T7" fmla="*/ 12 h 95"/>
                <a:gd name="T8" fmla="*/ 34 w 49"/>
                <a:gd name="T9" fmla="*/ 17 h 95"/>
                <a:gd name="T10" fmla="*/ 30 w 49"/>
                <a:gd name="T11" fmla="*/ 34 h 95"/>
                <a:gd name="T12" fmla="*/ 26 w 49"/>
                <a:gd name="T13" fmla="*/ 44 h 95"/>
                <a:gd name="T14" fmla="*/ 20 w 49"/>
                <a:gd name="T15" fmla="*/ 51 h 95"/>
                <a:gd name="T16" fmla="*/ 16 w 49"/>
                <a:gd name="T17" fmla="*/ 58 h 95"/>
                <a:gd name="T18" fmla="*/ 22 w 49"/>
                <a:gd name="T19" fmla="*/ 52 h 95"/>
                <a:gd name="T20" fmla="*/ 27 w 49"/>
                <a:gd name="T21" fmla="*/ 45 h 95"/>
                <a:gd name="T22" fmla="*/ 22 w 49"/>
                <a:gd name="T23" fmla="*/ 57 h 95"/>
                <a:gd name="T24" fmla="*/ 19 w 49"/>
                <a:gd name="T25" fmla="*/ 69 h 95"/>
                <a:gd name="T26" fmla="*/ 14 w 49"/>
                <a:gd name="T27" fmla="*/ 79 h 95"/>
                <a:gd name="T28" fmla="*/ 13 w 49"/>
                <a:gd name="T29" fmla="*/ 83 h 95"/>
                <a:gd name="T30" fmla="*/ 10 w 49"/>
                <a:gd name="T31" fmla="*/ 87 h 95"/>
                <a:gd name="T32" fmla="*/ 8 w 49"/>
                <a:gd name="T33" fmla="*/ 91 h 95"/>
                <a:gd name="T34" fmla="*/ 2 w 49"/>
                <a:gd name="T35" fmla="*/ 94 h 95"/>
                <a:gd name="T36" fmla="*/ 2 w 49"/>
                <a:gd name="T37" fmla="*/ 87 h 95"/>
                <a:gd name="T38" fmla="*/ 1 w 49"/>
                <a:gd name="T39" fmla="*/ 80 h 95"/>
                <a:gd name="T40" fmla="*/ 0 w 49"/>
                <a:gd name="T41" fmla="*/ 73 h 95"/>
                <a:gd name="T42" fmla="*/ 0 w 49"/>
                <a:gd name="T43" fmla="*/ 66 h 95"/>
                <a:gd name="T44" fmla="*/ 2 w 49"/>
                <a:gd name="T45" fmla="*/ 60 h 95"/>
                <a:gd name="T46" fmla="*/ 6 w 49"/>
                <a:gd name="T47" fmla="*/ 53 h 95"/>
                <a:gd name="T48" fmla="*/ 9 w 49"/>
                <a:gd name="T49" fmla="*/ 49 h 95"/>
                <a:gd name="T50" fmla="*/ 14 w 49"/>
                <a:gd name="T51" fmla="*/ 45 h 95"/>
                <a:gd name="T52" fmla="*/ 20 w 49"/>
                <a:gd name="T53" fmla="*/ 37 h 95"/>
                <a:gd name="T54" fmla="*/ 27 w 49"/>
                <a:gd name="T55" fmla="*/ 27 h 95"/>
                <a:gd name="T56" fmla="*/ 21 w 49"/>
                <a:gd name="T57" fmla="*/ 31 h 95"/>
                <a:gd name="T58" fmla="*/ 16 w 49"/>
                <a:gd name="T59" fmla="*/ 39 h 95"/>
                <a:gd name="T60" fmla="*/ 11 w 49"/>
                <a:gd name="T61" fmla="*/ 47 h 95"/>
                <a:gd name="T62" fmla="*/ 16 w 49"/>
                <a:gd name="T63" fmla="*/ 35 h 95"/>
                <a:gd name="T64" fmla="*/ 22 w 49"/>
                <a:gd name="T65" fmla="*/ 23 h 95"/>
                <a:gd name="T66" fmla="*/ 30 w 49"/>
                <a:gd name="T67" fmla="*/ 9 h 95"/>
                <a:gd name="T68" fmla="*/ 33 w 49"/>
                <a:gd name="T69" fmla="*/ 3 h 95"/>
                <a:gd name="T70" fmla="*/ 42 w 49"/>
                <a:gd name="T71" fmla="*/ 0 h 9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9"/>
                <a:gd name="T109" fmla="*/ 0 h 95"/>
                <a:gd name="T110" fmla="*/ 49 w 49"/>
                <a:gd name="T111" fmla="*/ 95 h 9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9" h="95">
                  <a:moveTo>
                    <a:pt x="42" y="0"/>
                  </a:moveTo>
                  <a:lnTo>
                    <a:pt x="48" y="3"/>
                  </a:lnTo>
                  <a:lnTo>
                    <a:pt x="45" y="7"/>
                  </a:lnTo>
                  <a:lnTo>
                    <a:pt x="40" y="12"/>
                  </a:lnTo>
                  <a:lnTo>
                    <a:pt x="34" y="17"/>
                  </a:lnTo>
                  <a:lnTo>
                    <a:pt x="30" y="34"/>
                  </a:lnTo>
                  <a:lnTo>
                    <a:pt x="26" y="44"/>
                  </a:lnTo>
                  <a:lnTo>
                    <a:pt x="20" y="51"/>
                  </a:lnTo>
                  <a:lnTo>
                    <a:pt x="16" y="58"/>
                  </a:lnTo>
                  <a:lnTo>
                    <a:pt x="22" y="52"/>
                  </a:lnTo>
                  <a:lnTo>
                    <a:pt x="27" y="45"/>
                  </a:lnTo>
                  <a:lnTo>
                    <a:pt x="22" y="57"/>
                  </a:lnTo>
                  <a:lnTo>
                    <a:pt x="19" y="69"/>
                  </a:lnTo>
                  <a:lnTo>
                    <a:pt x="14" y="79"/>
                  </a:lnTo>
                  <a:lnTo>
                    <a:pt x="13" y="83"/>
                  </a:lnTo>
                  <a:lnTo>
                    <a:pt x="10" y="87"/>
                  </a:lnTo>
                  <a:lnTo>
                    <a:pt x="8" y="91"/>
                  </a:lnTo>
                  <a:lnTo>
                    <a:pt x="2" y="94"/>
                  </a:lnTo>
                  <a:lnTo>
                    <a:pt x="2" y="87"/>
                  </a:lnTo>
                  <a:lnTo>
                    <a:pt x="1" y="80"/>
                  </a:lnTo>
                  <a:lnTo>
                    <a:pt x="0" y="73"/>
                  </a:lnTo>
                  <a:lnTo>
                    <a:pt x="0" y="66"/>
                  </a:lnTo>
                  <a:lnTo>
                    <a:pt x="2" y="60"/>
                  </a:lnTo>
                  <a:lnTo>
                    <a:pt x="6" y="53"/>
                  </a:lnTo>
                  <a:lnTo>
                    <a:pt x="9" y="49"/>
                  </a:lnTo>
                  <a:lnTo>
                    <a:pt x="14" y="45"/>
                  </a:lnTo>
                  <a:lnTo>
                    <a:pt x="20" y="37"/>
                  </a:lnTo>
                  <a:lnTo>
                    <a:pt x="27" y="27"/>
                  </a:lnTo>
                  <a:lnTo>
                    <a:pt x="21" y="31"/>
                  </a:lnTo>
                  <a:lnTo>
                    <a:pt x="16" y="39"/>
                  </a:lnTo>
                  <a:lnTo>
                    <a:pt x="11" y="47"/>
                  </a:lnTo>
                  <a:lnTo>
                    <a:pt x="16" y="35"/>
                  </a:lnTo>
                  <a:lnTo>
                    <a:pt x="22" y="23"/>
                  </a:lnTo>
                  <a:lnTo>
                    <a:pt x="30" y="9"/>
                  </a:lnTo>
                  <a:lnTo>
                    <a:pt x="33" y="3"/>
                  </a:lnTo>
                  <a:lnTo>
                    <a:pt x="42" y="0"/>
                  </a:lnTo>
                </a:path>
              </a:pathLst>
            </a:custGeom>
            <a:solidFill>
              <a:srgbClr val="004040"/>
            </a:solidFill>
            <a:ln w="9525" cap="rnd">
              <a:noFill/>
              <a:round/>
              <a:headEnd type="none" w="sm" len="sm"/>
              <a:tailEnd type="none" w="sm" len="sm"/>
            </a:ln>
          </p:spPr>
          <p:txBody>
            <a:bodyPr/>
            <a:lstStyle/>
            <a:p>
              <a:endParaRPr lang="es-ES"/>
            </a:p>
          </p:txBody>
        </p:sp>
        <p:sp>
          <p:nvSpPr>
            <p:cNvPr id="87430" name="Freeform 328"/>
            <p:cNvSpPr>
              <a:spLocks/>
            </p:cNvSpPr>
            <p:nvPr/>
          </p:nvSpPr>
          <p:spPr bwMode="auto">
            <a:xfrm>
              <a:off x="1353" y="2747"/>
              <a:ext cx="214" cy="292"/>
            </a:xfrm>
            <a:custGeom>
              <a:avLst/>
              <a:gdLst>
                <a:gd name="T0" fmla="*/ 182 w 214"/>
                <a:gd name="T1" fmla="*/ 13 h 292"/>
                <a:gd name="T2" fmla="*/ 190 w 214"/>
                <a:gd name="T3" fmla="*/ 35 h 292"/>
                <a:gd name="T4" fmla="*/ 193 w 214"/>
                <a:gd name="T5" fmla="*/ 64 h 292"/>
                <a:gd name="T6" fmla="*/ 191 w 214"/>
                <a:gd name="T7" fmla="*/ 54 h 292"/>
                <a:gd name="T8" fmla="*/ 182 w 214"/>
                <a:gd name="T9" fmla="*/ 71 h 292"/>
                <a:gd name="T10" fmla="*/ 182 w 214"/>
                <a:gd name="T11" fmla="*/ 103 h 292"/>
                <a:gd name="T12" fmla="*/ 179 w 214"/>
                <a:gd name="T13" fmla="*/ 90 h 292"/>
                <a:gd name="T14" fmla="*/ 161 w 214"/>
                <a:gd name="T15" fmla="*/ 115 h 292"/>
                <a:gd name="T16" fmla="*/ 135 w 214"/>
                <a:gd name="T17" fmla="*/ 133 h 292"/>
                <a:gd name="T18" fmla="*/ 135 w 214"/>
                <a:gd name="T19" fmla="*/ 142 h 292"/>
                <a:gd name="T20" fmla="*/ 129 w 214"/>
                <a:gd name="T21" fmla="*/ 141 h 292"/>
                <a:gd name="T22" fmla="*/ 125 w 214"/>
                <a:gd name="T23" fmla="*/ 154 h 292"/>
                <a:gd name="T24" fmla="*/ 124 w 214"/>
                <a:gd name="T25" fmla="*/ 163 h 292"/>
                <a:gd name="T26" fmla="*/ 144 w 214"/>
                <a:gd name="T27" fmla="*/ 179 h 292"/>
                <a:gd name="T28" fmla="*/ 115 w 214"/>
                <a:gd name="T29" fmla="*/ 171 h 292"/>
                <a:gd name="T30" fmla="*/ 131 w 214"/>
                <a:gd name="T31" fmla="*/ 186 h 292"/>
                <a:gd name="T32" fmla="*/ 107 w 214"/>
                <a:gd name="T33" fmla="*/ 174 h 292"/>
                <a:gd name="T34" fmla="*/ 108 w 214"/>
                <a:gd name="T35" fmla="*/ 183 h 292"/>
                <a:gd name="T36" fmla="*/ 97 w 214"/>
                <a:gd name="T37" fmla="*/ 180 h 292"/>
                <a:gd name="T38" fmla="*/ 41 w 214"/>
                <a:gd name="T39" fmla="*/ 199 h 292"/>
                <a:gd name="T40" fmla="*/ 12 w 214"/>
                <a:gd name="T41" fmla="*/ 227 h 292"/>
                <a:gd name="T42" fmla="*/ 20 w 214"/>
                <a:gd name="T43" fmla="*/ 291 h 292"/>
                <a:gd name="T44" fmla="*/ 54 w 214"/>
                <a:gd name="T45" fmla="*/ 271 h 292"/>
                <a:gd name="T46" fmla="*/ 85 w 214"/>
                <a:gd name="T47" fmla="*/ 247 h 292"/>
                <a:gd name="T48" fmla="*/ 72 w 214"/>
                <a:gd name="T49" fmla="*/ 244 h 292"/>
                <a:gd name="T50" fmla="*/ 82 w 214"/>
                <a:gd name="T51" fmla="*/ 240 h 292"/>
                <a:gd name="T52" fmla="*/ 103 w 214"/>
                <a:gd name="T53" fmla="*/ 244 h 292"/>
                <a:gd name="T54" fmla="*/ 62 w 214"/>
                <a:gd name="T55" fmla="*/ 223 h 292"/>
                <a:gd name="T56" fmla="*/ 183 w 214"/>
                <a:gd name="T57" fmla="*/ 240 h 292"/>
                <a:gd name="T58" fmla="*/ 209 w 214"/>
                <a:gd name="T59" fmla="*/ 227 h 292"/>
                <a:gd name="T60" fmla="*/ 209 w 214"/>
                <a:gd name="T61" fmla="*/ 200 h 292"/>
                <a:gd name="T62" fmla="*/ 198 w 214"/>
                <a:gd name="T63" fmla="*/ 164 h 292"/>
                <a:gd name="T64" fmla="*/ 170 w 214"/>
                <a:gd name="T65" fmla="*/ 182 h 292"/>
                <a:gd name="T66" fmla="*/ 187 w 214"/>
                <a:gd name="T67" fmla="*/ 154 h 292"/>
                <a:gd name="T68" fmla="*/ 171 w 214"/>
                <a:gd name="T69" fmla="*/ 148 h 292"/>
                <a:gd name="T70" fmla="*/ 179 w 214"/>
                <a:gd name="T71" fmla="*/ 133 h 292"/>
                <a:gd name="T72" fmla="*/ 190 w 214"/>
                <a:gd name="T73" fmla="*/ 140 h 292"/>
                <a:gd name="T74" fmla="*/ 206 w 214"/>
                <a:gd name="T75" fmla="*/ 99 h 292"/>
                <a:gd name="T76" fmla="*/ 206 w 214"/>
                <a:gd name="T77" fmla="*/ 62 h 292"/>
                <a:gd name="T78" fmla="*/ 211 w 214"/>
                <a:gd name="T79" fmla="*/ 85 h 292"/>
                <a:gd name="T80" fmla="*/ 213 w 214"/>
                <a:gd name="T81" fmla="*/ 56 h 292"/>
                <a:gd name="T82" fmla="*/ 199 w 214"/>
                <a:gd name="T83" fmla="*/ 29 h 292"/>
                <a:gd name="T84" fmla="*/ 213 w 214"/>
                <a:gd name="T85" fmla="*/ 53 h 292"/>
                <a:gd name="T86" fmla="*/ 204 w 214"/>
                <a:gd name="T87" fmla="*/ 23 h 292"/>
                <a:gd name="T88" fmla="*/ 186 w 214"/>
                <a:gd name="T89" fmla="*/ 0 h 2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4"/>
                <a:gd name="T136" fmla="*/ 0 h 292"/>
                <a:gd name="T137" fmla="*/ 214 w 214"/>
                <a:gd name="T138" fmla="*/ 292 h 29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4" h="292">
                  <a:moveTo>
                    <a:pt x="169" y="5"/>
                  </a:moveTo>
                  <a:lnTo>
                    <a:pt x="174" y="9"/>
                  </a:lnTo>
                  <a:lnTo>
                    <a:pt x="182" y="13"/>
                  </a:lnTo>
                  <a:lnTo>
                    <a:pt x="190" y="20"/>
                  </a:lnTo>
                  <a:lnTo>
                    <a:pt x="190" y="27"/>
                  </a:lnTo>
                  <a:lnTo>
                    <a:pt x="190" y="35"/>
                  </a:lnTo>
                  <a:lnTo>
                    <a:pt x="190" y="42"/>
                  </a:lnTo>
                  <a:lnTo>
                    <a:pt x="191" y="53"/>
                  </a:lnTo>
                  <a:lnTo>
                    <a:pt x="193" y="64"/>
                  </a:lnTo>
                  <a:lnTo>
                    <a:pt x="194" y="77"/>
                  </a:lnTo>
                  <a:lnTo>
                    <a:pt x="191" y="64"/>
                  </a:lnTo>
                  <a:lnTo>
                    <a:pt x="191" y="54"/>
                  </a:lnTo>
                  <a:lnTo>
                    <a:pt x="190" y="48"/>
                  </a:lnTo>
                  <a:lnTo>
                    <a:pt x="186" y="59"/>
                  </a:lnTo>
                  <a:lnTo>
                    <a:pt x="182" y="71"/>
                  </a:lnTo>
                  <a:lnTo>
                    <a:pt x="180" y="77"/>
                  </a:lnTo>
                  <a:lnTo>
                    <a:pt x="182" y="89"/>
                  </a:lnTo>
                  <a:lnTo>
                    <a:pt x="182" y="103"/>
                  </a:lnTo>
                  <a:lnTo>
                    <a:pt x="180" y="115"/>
                  </a:lnTo>
                  <a:lnTo>
                    <a:pt x="180" y="100"/>
                  </a:lnTo>
                  <a:lnTo>
                    <a:pt x="179" y="90"/>
                  </a:lnTo>
                  <a:lnTo>
                    <a:pt x="178" y="83"/>
                  </a:lnTo>
                  <a:lnTo>
                    <a:pt x="169" y="104"/>
                  </a:lnTo>
                  <a:lnTo>
                    <a:pt x="161" y="115"/>
                  </a:lnTo>
                  <a:lnTo>
                    <a:pt x="158" y="119"/>
                  </a:lnTo>
                  <a:lnTo>
                    <a:pt x="154" y="128"/>
                  </a:lnTo>
                  <a:lnTo>
                    <a:pt x="135" y="133"/>
                  </a:lnTo>
                  <a:lnTo>
                    <a:pt x="127" y="133"/>
                  </a:lnTo>
                  <a:lnTo>
                    <a:pt x="130" y="138"/>
                  </a:lnTo>
                  <a:lnTo>
                    <a:pt x="135" y="142"/>
                  </a:lnTo>
                  <a:lnTo>
                    <a:pt x="154" y="152"/>
                  </a:lnTo>
                  <a:lnTo>
                    <a:pt x="139" y="147"/>
                  </a:lnTo>
                  <a:lnTo>
                    <a:pt x="129" y="141"/>
                  </a:lnTo>
                  <a:lnTo>
                    <a:pt x="120" y="135"/>
                  </a:lnTo>
                  <a:lnTo>
                    <a:pt x="122" y="148"/>
                  </a:lnTo>
                  <a:lnTo>
                    <a:pt x="125" y="154"/>
                  </a:lnTo>
                  <a:lnTo>
                    <a:pt x="134" y="160"/>
                  </a:lnTo>
                  <a:lnTo>
                    <a:pt x="124" y="159"/>
                  </a:lnTo>
                  <a:lnTo>
                    <a:pt x="124" y="163"/>
                  </a:lnTo>
                  <a:lnTo>
                    <a:pt x="125" y="167"/>
                  </a:lnTo>
                  <a:lnTo>
                    <a:pt x="129" y="171"/>
                  </a:lnTo>
                  <a:lnTo>
                    <a:pt x="144" y="179"/>
                  </a:lnTo>
                  <a:lnTo>
                    <a:pt x="124" y="171"/>
                  </a:lnTo>
                  <a:lnTo>
                    <a:pt x="119" y="171"/>
                  </a:lnTo>
                  <a:lnTo>
                    <a:pt x="115" y="171"/>
                  </a:lnTo>
                  <a:lnTo>
                    <a:pt x="116" y="175"/>
                  </a:lnTo>
                  <a:lnTo>
                    <a:pt x="120" y="180"/>
                  </a:lnTo>
                  <a:lnTo>
                    <a:pt x="131" y="186"/>
                  </a:lnTo>
                  <a:lnTo>
                    <a:pt x="115" y="180"/>
                  </a:lnTo>
                  <a:lnTo>
                    <a:pt x="110" y="173"/>
                  </a:lnTo>
                  <a:lnTo>
                    <a:pt x="107" y="174"/>
                  </a:lnTo>
                  <a:lnTo>
                    <a:pt x="103" y="176"/>
                  </a:lnTo>
                  <a:lnTo>
                    <a:pt x="103" y="181"/>
                  </a:lnTo>
                  <a:lnTo>
                    <a:pt x="108" y="183"/>
                  </a:lnTo>
                  <a:lnTo>
                    <a:pt x="116" y="189"/>
                  </a:lnTo>
                  <a:lnTo>
                    <a:pt x="103" y="184"/>
                  </a:lnTo>
                  <a:lnTo>
                    <a:pt x="97" y="180"/>
                  </a:lnTo>
                  <a:lnTo>
                    <a:pt x="89" y="182"/>
                  </a:lnTo>
                  <a:lnTo>
                    <a:pt x="63" y="191"/>
                  </a:lnTo>
                  <a:lnTo>
                    <a:pt x="41" y="199"/>
                  </a:lnTo>
                  <a:lnTo>
                    <a:pt x="23" y="206"/>
                  </a:lnTo>
                  <a:lnTo>
                    <a:pt x="19" y="214"/>
                  </a:lnTo>
                  <a:lnTo>
                    <a:pt x="12" y="227"/>
                  </a:lnTo>
                  <a:lnTo>
                    <a:pt x="3" y="248"/>
                  </a:lnTo>
                  <a:lnTo>
                    <a:pt x="0" y="286"/>
                  </a:lnTo>
                  <a:lnTo>
                    <a:pt x="20" y="291"/>
                  </a:lnTo>
                  <a:lnTo>
                    <a:pt x="37" y="289"/>
                  </a:lnTo>
                  <a:lnTo>
                    <a:pt x="57" y="284"/>
                  </a:lnTo>
                  <a:lnTo>
                    <a:pt x="54" y="271"/>
                  </a:lnTo>
                  <a:lnTo>
                    <a:pt x="48" y="251"/>
                  </a:lnTo>
                  <a:lnTo>
                    <a:pt x="81" y="248"/>
                  </a:lnTo>
                  <a:lnTo>
                    <a:pt x="85" y="247"/>
                  </a:lnTo>
                  <a:lnTo>
                    <a:pt x="66" y="244"/>
                  </a:lnTo>
                  <a:lnTo>
                    <a:pt x="37" y="232"/>
                  </a:lnTo>
                  <a:lnTo>
                    <a:pt x="72" y="244"/>
                  </a:lnTo>
                  <a:lnTo>
                    <a:pt x="88" y="246"/>
                  </a:lnTo>
                  <a:lnTo>
                    <a:pt x="101" y="244"/>
                  </a:lnTo>
                  <a:lnTo>
                    <a:pt x="82" y="240"/>
                  </a:lnTo>
                  <a:lnTo>
                    <a:pt x="43" y="228"/>
                  </a:lnTo>
                  <a:lnTo>
                    <a:pt x="85" y="239"/>
                  </a:lnTo>
                  <a:lnTo>
                    <a:pt x="103" y="244"/>
                  </a:lnTo>
                  <a:lnTo>
                    <a:pt x="105" y="243"/>
                  </a:lnTo>
                  <a:lnTo>
                    <a:pt x="89" y="236"/>
                  </a:lnTo>
                  <a:lnTo>
                    <a:pt x="62" y="223"/>
                  </a:lnTo>
                  <a:lnTo>
                    <a:pt x="95" y="236"/>
                  </a:lnTo>
                  <a:lnTo>
                    <a:pt x="110" y="240"/>
                  </a:lnTo>
                  <a:lnTo>
                    <a:pt x="183" y="240"/>
                  </a:lnTo>
                  <a:lnTo>
                    <a:pt x="191" y="238"/>
                  </a:lnTo>
                  <a:lnTo>
                    <a:pt x="200" y="236"/>
                  </a:lnTo>
                  <a:lnTo>
                    <a:pt x="209" y="227"/>
                  </a:lnTo>
                  <a:lnTo>
                    <a:pt x="210" y="219"/>
                  </a:lnTo>
                  <a:lnTo>
                    <a:pt x="211" y="212"/>
                  </a:lnTo>
                  <a:lnTo>
                    <a:pt x="209" y="200"/>
                  </a:lnTo>
                  <a:lnTo>
                    <a:pt x="203" y="186"/>
                  </a:lnTo>
                  <a:lnTo>
                    <a:pt x="199" y="174"/>
                  </a:lnTo>
                  <a:lnTo>
                    <a:pt x="198" y="164"/>
                  </a:lnTo>
                  <a:lnTo>
                    <a:pt x="191" y="163"/>
                  </a:lnTo>
                  <a:lnTo>
                    <a:pt x="186" y="171"/>
                  </a:lnTo>
                  <a:lnTo>
                    <a:pt x="170" y="182"/>
                  </a:lnTo>
                  <a:lnTo>
                    <a:pt x="183" y="170"/>
                  </a:lnTo>
                  <a:lnTo>
                    <a:pt x="190" y="162"/>
                  </a:lnTo>
                  <a:lnTo>
                    <a:pt x="187" y="154"/>
                  </a:lnTo>
                  <a:lnTo>
                    <a:pt x="169" y="149"/>
                  </a:lnTo>
                  <a:lnTo>
                    <a:pt x="155" y="142"/>
                  </a:lnTo>
                  <a:lnTo>
                    <a:pt x="171" y="148"/>
                  </a:lnTo>
                  <a:lnTo>
                    <a:pt x="186" y="152"/>
                  </a:lnTo>
                  <a:lnTo>
                    <a:pt x="186" y="141"/>
                  </a:lnTo>
                  <a:lnTo>
                    <a:pt x="179" y="133"/>
                  </a:lnTo>
                  <a:lnTo>
                    <a:pt x="174" y="122"/>
                  </a:lnTo>
                  <a:lnTo>
                    <a:pt x="180" y="133"/>
                  </a:lnTo>
                  <a:lnTo>
                    <a:pt x="190" y="140"/>
                  </a:lnTo>
                  <a:lnTo>
                    <a:pt x="195" y="139"/>
                  </a:lnTo>
                  <a:lnTo>
                    <a:pt x="200" y="119"/>
                  </a:lnTo>
                  <a:lnTo>
                    <a:pt x="206" y="99"/>
                  </a:lnTo>
                  <a:lnTo>
                    <a:pt x="209" y="89"/>
                  </a:lnTo>
                  <a:lnTo>
                    <a:pt x="209" y="75"/>
                  </a:lnTo>
                  <a:lnTo>
                    <a:pt x="206" y="62"/>
                  </a:lnTo>
                  <a:lnTo>
                    <a:pt x="209" y="68"/>
                  </a:lnTo>
                  <a:lnTo>
                    <a:pt x="210" y="77"/>
                  </a:lnTo>
                  <a:lnTo>
                    <a:pt x="211" y="85"/>
                  </a:lnTo>
                  <a:lnTo>
                    <a:pt x="213" y="73"/>
                  </a:lnTo>
                  <a:lnTo>
                    <a:pt x="213" y="63"/>
                  </a:lnTo>
                  <a:lnTo>
                    <a:pt x="213" y="56"/>
                  </a:lnTo>
                  <a:lnTo>
                    <a:pt x="210" y="46"/>
                  </a:lnTo>
                  <a:lnTo>
                    <a:pt x="206" y="36"/>
                  </a:lnTo>
                  <a:lnTo>
                    <a:pt x="199" y="29"/>
                  </a:lnTo>
                  <a:lnTo>
                    <a:pt x="206" y="35"/>
                  </a:lnTo>
                  <a:lnTo>
                    <a:pt x="210" y="42"/>
                  </a:lnTo>
                  <a:lnTo>
                    <a:pt x="213" y="53"/>
                  </a:lnTo>
                  <a:lnTo>
                    <a:pt x="213" y="45"/>
                  </a:lnTo>
                  <a:lnTo>
                    <a:pt x="210" y="35"/>
                  </a:lnTo>
                  <a:lnTo>
                    <a:pt x="204" y="23"/>
                  </a:lnTo>
                  <a:lnTo>
                    <a:pt x="200" y="11"/>
                  </a:lnTo>
                  <a:lnTo>
                    <a:pt x="193" y="6"/>
                  </a:lnTo>
                  <a:lnTo>
                    <a:pt x="186" y="0"/>
                  </a:lnTo>
                  <a:lnTo>
                    <a:pt x="176" y="0"/>
                  </a:lnTo>
                  <a:lnTo>
                    <a:pt x="169" y="5"/>
                  </a:lnTo>
                </a:path>
              </a:pathLst>
            </a:custGeom>
            <a:solidFill>
              <a:srgbClr val="004040"/>
            </a:solidFill>
            <a:ln w="9525" cap="rnd">
              <a:noFill/>
              <a:round/>
              <a:headEnd type="none" w="sm" len="sm"/>
              <a:tailEnd type="none" w="sm" len="sm"/>
            </a:ln>
          </p:spPr>
          <p:txBody>
            <a:bodyPr/>
            <a:lstStyle/>
            <a:p>
              <a:endParaRPr lang="es-ES"/>
            </a:p>
          </p:txBody>
        </p:sp>
        <p:sp>
          <p:nvSpPr>
            <p:cNvPr id="87431" name="Freeform 329"/>
            <p:cNvSpPr>
              <a:spLocks/>
            </p:cNvSpPr>
            <p:nvPr/>
          </p:nvSpPr>
          <p:spPr bwMode="auto">
            <a:xfrm>
              <a:off x="1525" y="2891"/>
              <a:ext cx="28" cy="26"/>
            </a:xfrm>
            <a:custGeom>
              <a:avLst/>
              <a:gdLst>
                <a:gd name="T0" fmla="*/ 23 w 28"/>
                <a:gd name="T1" fmla="*/ 0 h 26"/>
                <a:gd name="T2" fmla="*/ 4 w 28"/>
                <a:gd name="T3" fmla="*/ 0 h 26"/>
                <a:gd name="T4" fmla="*/ 0 w 28"/>
                <a:gd name="T5" fmla="*/ 10 h 26"/>
                <a:gd name="T6" fmla="*/ 4 w 28"/>
                <a:gd name="T7" fmla="*/ 19 h 26"/>
                <a:gd name="T8" fmla="*/ 23 w 28"/>
                <a:gd name="T9" fmla="*/ 25 h 26"/>
                <a:gd name="T10" fmla="*/ 27 w 28"/>
                <a:gd name="T11" fmla="*/ 19 h 26"/>
                <a:gd name="T12" fmla="*/ 27 w 28"/>
                <a:gd name="T13" fmla="*/ 5 h 26"/>
                <a:gd name="T14" fmla="*/ 23 w 28"/>
                <a:gd name="T15" fmla="*/ 0 h 26"/>
                <a:gd name="T16" fmla="*/ 0 60000 65536"/>
                <a:gd name="T17" fmla="*/ 0 60000 65536"/>
                <a:gd name="T18" fmla="*/ 0 60000 65536"/>
                <a:gd name="T19" fmla="*/ 0 60000 65536"/>
                <a:gd name="T20" fmla="*/ 0 60000 65536"/>
                <a:gd name="T21" fmla="*/ 0 60000 65536"/>
                <a:gd name="T22" fmla="*/ 0 60000 65536"/>
                <a:gd name="T23" fmla="*/ 0 60000 65536"/>
                <a:gd name="T24" fmla="*/ 0 w 28"/>
                <a:gd name="T25" fmla="*/ 0 h 26"/>
                <a:gd name="T26" fmla="*/ 28 w 28"/>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 h="26">
                  <a:moveTo>
                    <a:pt x="23" y="0"/>
                  </a:moveTo>
                  <a:lnTo>
                    <a:pt x="4" y="0"/>
                  </a:lnTo>
                  <a:lnTo>
                    <a:pt x="0" y="10"/>
                  </a:lnTo>
                  <a:lnTo>
                    <a:pt x="4" y="19"/>
                  </a:lnTo>
                  <a:lnTo>
                    <a:pt x="23" y="25"/>
                  </a:lnTo>
                  <a:lnTo>
                    <a:pt x="27" y="19"/>
                  </a:lnTo>
                  <a:lnTo>
                    <a:pt x="27" y="5"/>
                  </a:lnTo>
                  <a:lnTo>
                    <a:pt x="23" y="0"/>
                  </a:lnTo>
                </a:path>
              </a:pathLst>
            </a:custGeom>
            <a:solidFill>
              <a:srgbClr val="004040"/>
            </a:solidFill>
            <a:ln w="9525" cap="rnd">
              <a:noFill/>
              <a:round/>
              <a:headEnd type="none" w="sm" len="sm"/>
              <a:tailEnd type="none" w="sm" len="sm"/>
            </a:ln>
          </p:spPr>
          <p:txBody>
            <a:bodyPr/>
            <a:lstStyle/>
            <a:p>
              <a:endParaRPr lang="es-ES"/>
            </a:p>
          </p:txBody>
        </p:sp>
        <p:sp>
          <p:nvSpPr>
            <p:cNvPr id="87432" name="Freeform 330"/>
            <p:cNvSpPr>
              <a:spLocks/>
            </p:cNvSpPr>
            <p:nvPr/>
          </p:nvSpPr>
          <p:spPr bwMode="auto">
            <a:xfrm>
              <a:off x="1440" y="2963"/>
              <a:ext cx="94" cy="26"/>
            </a:xfrm>
            <a:custGeom>
              <a:avLst/>
              <a:gdLst>
                <a:gd name="T0" fmla="*/ 0 w 94"/>
                <a:gd name="T1" fmla="*/ 0 h 26"/>
                <a:gd name="T2" fmla="*/ 26 w 94"/>
                <a:gd name="T3" fmla="*/ 10 h 26"/>
                <a:gd name="T4" fmla="*/ 45 w 94"/>
                <a:gd name="T5" fmla="*/ 17 h 26"/>
                <a:gd name="T6" fmla="*/ 64 w 94"/>
                <a:gd name="T7" fmla="*/ 19 h 26"/>
                <a:gd name="T8" fmla="*/ 79 w 94"/>
                <a:gd name="T9" fmla="*/ 19 h 26"/>
                <a:gd name="T10" fmla="*/ 93 w 94"/>
                <a:gd name="T11" fmla="*/ 19 h 26"/>
                <a:gd name="T12" fmla="*/ 79 w 94"/>
                <a:gd name="T13" fmla="*/ 25 h 26"/>
                <a:gd name="T14" fmla="*/ 57 w 94"/>
                <a:gd name="T15" fmla="*/ 25 h 26"/>
                <a:gd name="T16" fmla="*/ 33 w 94"/>
                <a:gd name="T17" fmla="*/ 17 h 26"/>
                <a:gd name="T18" fmla="*/ 20 w 94"/>
                <a:gd name="T19" fmla="*/ 13 h 26"/>
                <a:gd name="T20" fmla="*/ 0 w 94"/>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26"/>
                <a:gd name="T35" fmla="*/ 94 w 94"/>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26">
                  <a:moveTo>
                    <a:pt x="0" y="0"/>
                  </a:moveTo>
                  <a:lnTo>
                    <a:pt x="26" y="10"/>
                  </a:lnTo>
                  <a:lnTo>
                    <a:pt x="45" y="17"/>
                  </a:lnTo>
                  <a:lnTo>
                    <a:pt x="64" y="19"/>
                  </a:lnTo>
                  <a:lnTo>
                    <a:pt x="79" y="19"/>
                  </a:lnTo>
                  <a:lnTo>
                    <a:pt x="93" y="19"/>
                  </a:lnTo>
                  <a:lnTo>
                    <a:pt x="79" y="25"/>
                  </a:lnTo>
                  <a:lnTo>
                    <a:pt x="57" y="25"/>
                  </a:lnTo>
                  <a:lnTo>
                    <a:pt x="33" y="17"/>
                  </a:lnTo>
                  <a:lnTo>
                    <a:pt x="20" y="13"/>
                  </a:lnTo>
                  <a:lnTo>
                    <a:pt x="0" y="0"/>
                  </a:lnTo>
                </a:path>
              </a:pathLst>
            </a:custGeom>
            <a:solidFill>
              <a:srgbClr val="002020"/>
            </a:solidFill>
            <a:ln w="9525" cap="rnd">
              <a:noFill/>
              <a:round/>
              <a:headEnd type="none" w="sm" len="sm"/>
              <a:tailEnd type="none" w="sm" len="sm"/>
            </a:ln>
          </p:spPr>
          <p:txBody>
            <a:bodyPr/>
            <a:lstStyle/>
            <a:p>
              <a:endParaRPr lang="es-ES"/>
            </a:p>
          </p:txBody>
        </p:sp>
        <p:sp>
          <p:nvSpPr>
            <p:cNvPr id="87433" name="Freeform 331"/>
            <p:cNvSpPr>
              <a:spLocks/>
            </p:cNvSpPr>
            <p:nvPr/>
          </p:nvSpPr>
          <p:spPr bwMode="auto">
            <a:xfrm>
              <a:off x="1500" y="2831"/>
              <a:ext cx="123" cy="172"/>
            </a:xfrm>
            <a:custGeom>
              <a:avLst/>
              <a:gdLst>
                <a:gd name="T0" fmla="*/ 55 w 123"/>
                <a:gd name="T1" fmla="*/ 24 h 172"/>
                <a:gd name="T2" fmla="*/ 76 w 123"/>
                <a:gd name="T3" fmla="*/ 21 h 172"/>
                <a:gd name="T4" fmla="*/ 90 w 123"/>
                <a:gd name="T5" fmla="*/ 18 h 172"/>
                <a:gd name="T6" fmla="*/ 95 w 123"/>
                <a:gd name="T7" fmla="*/ 11 h 172"/>
                <a:gd name="T8" fmla="*/ 95 w 123"/>
                <a:gd name="T9" fmla="*/ 6 h 172"/>
                <a:gd name="T10" fmla="*/ 98 w 123"/>
                <a:gd name="T11" fmla="*/ 1 h 172"/>
                <a:gd name="T12" fmla="*/ 111 w 123"/>
                <a:gd name="T13" fmla="*/ 0 h 172"/>
                <a:gd name="T14" fmla="*/ 122 w 123"/>
                <a:gd name="T15" fmla="*/ 0 h 172"/>
                <a:gd name="T16" fmla="*/ 108 w 123"/>
                <a:gd name="T17" fmla="*/ 132 h 172"/>
                <a:gd name="T18" fmla="*/ 98 w 123"/>
                <a:gd name="T19" fmla="*/ 144 h 172"/>
                <a:gd name="T20" fmla="*/ 86 w 123"/>
                <a:gd name="T21" fmla="*/ 156 h 172"/>
                <a:gd name="T22" fmla="*/ 68 w 123"/>
                <a:gd name="T23" fmla="*/ 165 h 172"/>
                <a:gd name="T24" fmla="*/ 47 w 123"/>
                <a:gd name="T25" fmla="*/ 169 h 172"/>
                <a:gd name="T26" fmla="*/ 20 w 123"/>
                <a:gd name="T27" fmla="*/ 171 h 172"/>
                <a:gd name="T28" fmla="*/ 4 w 123"/>
                <a:gd name="T29" fmla="*/ 168 h 172"/>
                <a:gd name="T30" fmla="*/ 0 w 123"/>
                <a:gd name="T31" fmla="*/ 159 h 172"/>
                <a:gd name="T32" fmla="*/ 1 w 123"/>
                <a:gd name="T33" fmla="*/ 147 h 172"/>
                <a:gd name="T34" fmla="*/ 14 w 123"/>
                <a:gd name="T35" fmla="*/ 108 h 172"/>
                <a:gd name="T36" fmla="*/ 23 w 123"/>
                <a:gd name="T37" fmla="*/ 71 h 172"/>
                <a:gd name="T38" fmla="*/ 28 w 123"/>
                <a:gd name="T39" fmla="*/ 44 h 172"/>
                <a:gd name="T40" fmla="*/ 28 w 123"/>
                <a:gd name="T41" fmla="*/ 35 h 172"/>
                <a:gd name="T42" fmla="*/ 34 w 123"/>
                <a:gd name="T43" fmla="*/ 26 h 172"/>
                <a:gd name="T44" fmla="*/ 41 w 123"/>
                <a:gd name="T45" fmla="*/ 24 h 172"/>
                <a:gd name="T46" fmla="*/ 55 w 123"/>
                <a:gd name="T47" fmla="*/ 24 h 17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3"/>
                <a:gd name="T73" fmla="*/ 0 h 172"/>
                <a:gd name="T74" fmla="*/ 123 w 123"/>
                <a:gd name="T75" fmla="*/ 172 h 17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3" h="172">
                  <a:moveTo>
                    <a:pt x="55" y="24"/>
                  </a:moveTo>
                  <a:lnTo>
                    <a:pt x="76" y="21"/>
                  </a:lnTo>
                  <a:lnTo>
                    <a:pt x="90" y="18"/>
                  </a:lnTo>
                  <a:lnTo>
                    <a:pt x="95" y="11"/>
                  </a:lnTo>
                  <a:lnTo>
                    <a:pt x="95" y="6"/>
                  </a:lnTo>
                  <a:lnTo>
                    <a:pt x="98" y="1"/>
                  </a:lnTo>
                  <a:lnTo>
                    <a:pt x="111" y="0"/>
                  </a:lnTo>
                  <a:lnTo>
                    <a:pt x="122" y="0"/>
                  </a:lnTo>
                  <a:lnTo>
                    <a:pt x="108" y="132"/>
                  </a:lnTo>
                  <a:lnTo>
                    <a:pt x="98" y="144"/>
                  </a:lnTo>
                  <a:lnTo>
                    <a:pt x="86" y="156"/>
                  </a:lnTo>
                  <a:lnTo>
                    <a:pt x="68" y="165"/>
                  </a:lnTo>
                  <a:lnTo>
                    <a:pt x="47" y="169"/>
                  </a:lnTo>
                  <a:lnTo>
                    <a:pt x="20" y="171"/>
                  </a:lnTo>
                  <a:lnTo>
                    <a:pt x="4" y="168"/>
                  </a:lnTo>
                  <a:lnTo>
                    <a:pt x="0" y="159"/>
                  </a:lnTo>
                  <a:lnTo>
                    <a:pt x="1" y="147"/>
                  </a:lnTo>
                  <a:lnTo>
                    <a:pt x="14" y="108"/>
                  </a:lnTo>
                  <a:lnTo>
                    <a:pt x="23" y="71"/>
                  </a:lnTo>
                  <a:lnTo>
                    <a:pt x="28" y="44"/>
                  </a:lnTo>
                  <a:lnTo>
                    <a:pt x="28" y="35"/>
                  </a:lnTo>
                  <a:lnTo>
                    <a:pt x="34" y="26"/>
                  </a:lnTo>
                  <a:lnTo>
                    <a:pt x="41" y="24"/>
                  </a:lnTo>
                  <a:lnTo>
                    <a:pt x="55" y="24"/>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87434" name="Freeform 332"/>
            <p:cNvSpPr>
              <a:spLocks/>
            </p:cNvSpPr>
            <p:nvPr/>
          </p:nvSpPr>
          <p:spPr bwMode="auto">
            <a:xfrm>
              <a:off x="1516" y="2837"/>
              <a:ext cx="102" cy="156"/>
            </a:xfrm>
            <a:custGeom>
              <a:avLst/>
              <a:gdLst>
                <a:gd name="T0" fmla="*/ 37 w 102"/>
                <a:gd name="T1" fmla="*/ 29 h 156"/>
                <a:gd name="T2" fmla="*/ 54 w 102"/>
                <a:gd name="T3" fmla="*/ 28 h 156"/>
                <a:gd name="T4" fmla="*/ 73 w 102"/>
                <a:gd name="T5" fmla="*/ 26 h 156"/>
                <a:gd name="T6" fmla="*/ 85 w 102"/>
                <a:gd name="T7" fmla="*/ 18 h 156"/>
                <a:gd name="T8" fmla="*/ 93 w 102"/>
                <a:gd name="T9" fmla="*/ 13 h 156"/>
                <a:gd name="T10" fmla="*/ 101 w 102"/>
                <a:gd name="T11" fmla="*/ 0 h 156"/>
                <a:gd name="T12" fmla="*/ 88 w 102"/>
                <a:gd name="T13" fmla="*/ 119 h 156"/>
                <a:gd name="T14" fmla="*/ 79 w 102"/>
                <a:gd name="T15" fmla="*/ 129 h 156"/>
                <a:gd name="T16" fmla="*/ 70 w 102"/>
                <a:gd name="T17" fmla="*/ 139 h 156"/>
                <a:gd name="T18" fmla="*/ 59 w 102"/>
                <a:gd name="T19" fmla="*/ 147 h 156"/>
                <a:gd name="T20" fmla="*/ 48 w 102"/>
                <a:gd name="T21" fmla="*/ 150 h 156"/>
                <a:gd name="T22" fmla="*/ 37 w 102"/>
                <a:gd name="T23" fmla="*/ 152 h 156"/>
                <a:gd name="T24" fmla="*/ 23 w 102"/>
                <a:gd name="T25" fmla="*/ 155 h 156"/>
                <a:gd name="T26" fmla="*/ 10 w 102"/>
                <a:gd name="T27" fmla="*/ 155 h 156"/>
                <a:gd name="T28" fmla="*/ 3 w 102"/>
                <a:gd name="T29" fmla="*/ 152 h 156"/>
                <a:gd name="T30" fmla="*/ 0 w 102"/>
                <a:gd name="T31" fmla="*/ 147 h 156"/>
                <a:gd name="T32" fmla="*/ 1 w 102"/>
                <a:gd name="T33" fmla="*/ 137 h 156"/>
                <a:gd name="T34" fmla="*/ 11 w 102"/>
                <a:gd name="T35" fmla="*/ 116 h 156"/>
                <a:gd name="T36" fmla="*/ 26 w 102"/>
                <a:gd name="T37" fmla="*/ 46 h 156"/>
                <a:gd name="T38" fmla="*/ 28 w 102"/>
                <a:gd name="T39" fmla="*/ 36 h 156"/>
                <a:gd name="T40" fmla="*/ 37 w 102"/>
                <a:gd name="T41" fmla="*/ 29 h 15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2"/>
                <a:gd name="T64" fmla="*/ 0 h 156"/>
                <a:gd name="T65" fmla="*/ 102 w 102"/>
                <a:gd name="T66" fmla="*/ 156 h 15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2" h="156">
                  <a:moveTo>
                    <a:pt x="37" y="29"/>
                  </a:moveTo>
                  <a:lnTo>
                    <a:pt x="54" y="28"/>
                  </a:lnTo>
                  <a:lnTo>
                    <a:pt x="73" y="26"/>
                  </a:lnTo>
                  <a:lnTo>
                    <a:pt x="85" y="18"/>
                  </a:lnTo>
                  <a:lnTo>
                    <a:pt x="93" y="13"/>
                  </a:lnTo>
                  <a:lnTo>
                    <a:pt x="101" y="0"/>
                  </a:lnTo>
                  <a:lnTo>
                    <a:pt x="88" y="119"/>
                  </a:lnTo>
                  <a:lnTo>
                    <a:pt x="79" y="129"/>
                  </a:lnTo>
                  <a:lnTo>
                    <a:pt x="70" y="139"/>
                  </a:lnTo>
                  <a:lnTo>
                    <a:pt x="59" y="147"/>
                  </a:lnTo>
                  <a:lnTo>
                    <a:pt x="48" y="150"/>
                  </a:lnTo>
                  <a:lnTo>
                    <a:pt x="37" y="152"/>
                  </a:lnTo>
                  <a:lnTo>
                    <a:pt x="23" y="155"/>
                  </a:lnTo>
                  <a:lnTo>
                    <a:pt x="10" y="155"/>
                  </a:lnTo>
                  <a:lnTo>
                    <a:pt x="3" y="152"/>
                  </a:lnTo>
                  <a:lnTo>
                    <a:pt x="0" y="147"/>
                  </a:lnTo>
                  <a:lnTo>
                    <a:pt x="1" y="137"/>
                  </a:lnTo>
                  <a:lnTo>
                    <a:pt x="11" y="116"/>
                  </a:lnTo>
                  <a:lnTo>
                    <a:pt x="26" y="46"/>
                  </a:lnTo>
                  <a:lnTo>
                    <a:pt x="28" y="36"/>
                  </a:lnTo>
                  <a:lnTo>
                    <a:pt x="37" y="29"/>
                  </a:lnTo>
                </a:path>
              </a:pathLst>
            </a:custGeom>
            <a:solidFill>
              <a:srgbClr val="606060"/>
            </a:solidFill>
            <a:ln w="9525" cap="rnd">
              <a:noFill/>
              <a:round/>
              <a:headEnd type="none" w="sm" len="sm"/>
              <a:tailEnd type="none" w="sm" len="sm"/>
            </a:ln>
          </p:spPr>
          <p:txBody>
            <a:bodyPr/>
            <a:lstStyle/>
            <a:p>
              <a:endParaRPr lang="es-ES"/>
            </a:p>
          </p:txBody>
        </p:sp>
        <p:sp>
          <p:nvSpPr>
            <p:cNvPr id="87435" name="Freeform 333"/>
            <p:cNvSpPr>
              <a:spLocks/>
            </p:cNvSpPr>
            <p:nvPr/>
          </p:nvSpPr>
          <p:spPr bwMode="auto">
            <a:xfrm>
              <a:off x="960" y="2783"/>
              <a:ext cx="80" cy="33"/>
            </a:xfrm>
            <a:custGeom>
              <a:avLst/>
              <a:gdLst>
                <a:gd name="T0" fmla="*/ 0 w 80"/>
                <a:gd name="T1" fmla="*/ 11 h 33"/>
                <a:gd name="T2" fmla="*/ 8 w 80"/>
                <a:gd name="T3" fmla="*/ 11 h 33"/>
                <a:gd name="T4" fmla="*/ 11 w 80"/>
                <a:gd name="T5" fmla="*/ 8 h 33"/>
                <a:gd name="T6" fmla="*/ 25 w 80"/>
                <a:gd name="T7" fmla="*/ 1 h 33"/>
                <a:gd name="T8" fmla="*/ 29 w 80"/>
                <a:gd name="T9" fmla="*/ 0 h 33"/>
                <a:gd name="T10" fmla="*/ 33 w 80"/>
                <a:gd name="T11" fmla="*/ 0 h 33"/>
                <a:gd name="T12" fmla="*/ 36 w 80"/>
                <a:gd name="T13" fmla="*/ 0 h 33"/>
                <a:gd name="T14" fmla="*/ 47 w 80"/>
                <a:gd name="T15" fmla="*/ 0 h 33"/>
                <a:gd name="T16" fmla="*/ 52 w 80"/>
                <a:gd name="T17" fmla="*/ 0 h 33"/>
                <a:gd name="T18" fmla="*/ 57 w 80"/>
                <a:gd name="T19" fmla="*/ 0 h 33"/>
                <a:gd name="T20" fmla="*/ 59 w 80"/>
                <a:gd name="T21" fmla="*/ 3 h 33"/>
                <a:gd name="T22" fmla="*/ 65 w 80"/>
                <a:gd name="T23" fmla="*/ 6 h 33"/>
                <a:gd name="T24" fmla="*/ 70 w 80"/>
                <a:gd name="T25" fmla="*/ 8 h 33"/>
                <a:gd name="T26" fmla="*/ 71 w 80"/>
                <a:gd name="T27" fmla="*/ 8 h 33"/>
                <a:gd name="T28" fmla="*/ 75 w 80"/>
                <a:gd name="T29" fmla="*/ 9 h 33"/>
                <a:gd name="T30" fmla="*/ 79 w 80"/>
                <a:gd name="T31" fmla="*/ 11 h 33"/>
                <a:gd name="T32" fmla="*/ 79 w 80"/>
                <a:gd name="T33" fmla="*/ 12 h 33"/>
                <a:gd name="T34" fmla="*/ 79 w 80"/>
                <a:gd name="T35" fmla="*/ 14 h 33"/>
                <a:gd name="T36" fmla="*/ 79 w 80"/>
                <a:gd name="T37" fmla="*/ 16 h 33"/>
                <a:gd name="T38" fmla="*/ 77 w 80"/>
                <a:gd name="T39" fmla="*/ 18 h 33"/>
                <a:gd name="T40" fmla="*/ 75 w 80"/>
                <a:gd name="T41" fmla="*/ 20 h 33"/>
                <a:gd name="T42" fmla="*/ 70 w 80"/>
                <a:gd name="T43" fmla="*/ 20 h 33"/>
                <a:gd name="T44" fmla="*/ 69 w 80"/>
                <a:gd name="T45" fmla="*/ 21 h 33"/>
                <a:gd name="T46" fmla="*/ 65 w 80"/>
                <a:gd name="T47" fmla="*/ 22 h 33"/>
                <a:gd name="T48" fmla="*/ 52 w 80"/>
                <a:gd name="T49" fmla="*/ 21 h 33"/>
                <a:gd name="T50" fmla="*/ 45 w 80"/>
                <a:gd name="T51" fmla="*/ 21 h 33"/>
                <a:gd name="T52" fmla="*/ 40 w 80"/>
                <a:gd name="T53" fmla="*/ 24 h 33"/>
                <a:gd name="T54" fmla="*/ 35 w 80"/>
                <a:gd name="T55" fmla="*/ 25 h 33"/>
                <a:gd name="T56" fmla="*/ 28 w 80"/>
                <a:gd name="T57" fmla="*/ 29 h 33"/>
                <a:gd name="T58" fmla="*/ 25 w 80"/>
                <a:gd name="T59" fmla="*/ 30 h 33"/>
                <a:gd name="T60" fmla="*/ 19 w 80"/>
                <a:gd name="T61" fmla="*/ 32 h 33"/>
                <a:gd name="T62" fmla="*/ 10 w 80"/>
                <a:gd name="T63" fmla="*/ 30 h 33"/>
                <a:gd name="T64" fmla="*/ 3 w 80"/>
                <a:gd name="T65" fmla="*/ 32 h 33"/>
                <a:gd name="T66" fmla="*/ 0 w 80"/>
                <a:gd name="T67" fmla="*/ 11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3"/>
                <a:gd name="T104" fmla="*/ 80 w 80"/>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3">
                  <a:moveTo>
                    <a:pt x="0" y="11"/>
                  </a:moveTo>
                  <a:lnTo>
                    <a:pt x="8" y="11"/>
                  </a:lnTo>
                  <a:lnTo>
                    <a:pt x="11" y="8"/>
                  </a:lnTo>
                  <a:lnTo>
                    <a:pt x="25" y="1"/>
                  </a:lnTo>
                  <a:lnTo>
                    <a:pt x="29" y="0"/>
                  </a:lnTo>
                  <a:lnTo>
                    <a:pt x="33" y="0"/>
                  </a:lnTo>
                  <a:lnTo>
                    <a:pt x="36" y="0"/>
                  </a:lnTo>
                  <a:lnTo>
                    <a:pt x="47" y="0"/>
                  </a:lnTo>
                  <a:lnTo>
                    <a:pt x="52" y="0"/>
                  </a:lnTo>
                  <a:lnTo>
                    <a:pt x="57" y="0"/>
                  </a:lnTo>
                  <a:lnTo>
                    <a:pt x="59" y="3"/>
                  </a:lnTo>
                  <a:lnTo>
                    <a:pt x="65" y="6"/>
                  </a:lnTo>
                  <a:lnTo>
                    <a:pt x="70" y="8"/>
                  </a:lnTo>
                  <a:lnTo>
                    <a:pt x="71" y="8"/>
                  </a:lnTo>
                  <a:lnTo>
                    <a:pt x="75" y="9"/>
                  </a:lnTo>
                  <a:lnTo>
                    <a:pt x="79" y="11"/>
                  </a:lnTo>
                  <a:lnTo>
                    <a:pt x="79" y="12"/>
                  </a:lnTo>
                  <a:lnTo>
                    <a:pt x="79" y="14"/>
                  </a:lnTo>
                  <a:lnTo>
                    <a:pt x="79" y="16"/>
                  </a:lnTo>
                  <a:lnTo>
                    <a:pt x="77" y="18"/>
                  </a:lnTo>
                  <a:lnTo>
                    <a:pt x="75" y="20"/>
                  </a:lnTo>
                  <a:lnTo>
                    <a:pt x="70" y="20"/>
                  </a:lnTo>
                  <a:lnTo>
                    <a:pt x="69" y="21"/>
                  </a:lnTo>
                  <a:lnTo>
                    <a:pt x="65" y="22"/>
                  </a:lnTo>
                  <a:lnTo>
                    <a:pt x="52" y="21"/>
                  </a:lnTo>
                  <a:lnTo>
                    <a:pt x="45" y="21"/>
                  </a:lnTo>
                  <a:lnTo>
                    <a:pt x="40" y="24"/>
                  </a:lnTo>
                  <a:lnTo>
                    <a:pt x="35" y="25"/>
                  </a:lnTo>
                  <a:lnTo>
                    <a:pt x="28" y="29"/>
                  </a:lnTo>
                  <a:lnTo>
                    <a:pt x="25" y="30"/>
                  </a:lnTo>
                  <a:lnTo>
                    <a:pt x="19" y="32"/>
                  </a:lnTo>
                  <a:lnTo>
                    <a:pt x="10" y="30"/>
                  </a:lnTo>
                  <a:lnTo>
                    <a:pt x="3" y="32"/>
                  </a:lnTo>
                  <a:lnTo>
                    <a:pt x="0" y="1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7436" name="Freeform 334"/>
            <p:cNvSpPr>
              <a:spLocks/>
            </p:cNvSpPr>
            <p:nvPr/>
          </p:nvSpPr>
          <p:spPr bwMode="auto">
            <a:xfrm>
              <a:off x="997" y="2795"/>
              <a:ext cx="27" cy="1"/>
            </a:xfrm>
            <a:custGeom>
              <a:avLst/>
              <a:gdLst>
                <a:gd name="T0" fmla="*/ 26 w 27"/>
                <a:gd name="T1" fmla="*/ 0 h 1"/>
                <a:gd name="T2" fmla="*/ 20 w 27"/>
                <a:gd name="T3" fmla="*/ 0 h 1"/>
                <a:gd name="T4" fmla="*/ 12 w 27"/>
                <a:gd name="T5" fmla="*/ 0 h 1"/>
                <a:gd name="T6" fmla="*/ 0 w 27"/>
                <a:gd name="T7" fmla="*/ 0 h 1"/>
                <a:gd name="T8" fmla="*/ 3 w 27"/>
                <a:gd name="T9" fmla="*/ 0 h 1"/>
                <a:gd name="T10" fmla="*/ 12 w 27"/>
                <a:gd name="T11" fmla="*/ 0 h 1"/>
                <a:gd name="T12" fmla="*/ 20 w 27"/>
                <a:gd name="T13" fmla="*/ 0 h 1"/>
                <a:gd name="T14" fmla="*/ 22 w 27"/>
                <a:gd name="T15" fmla="*/ 0 h 1"/>
                <a:gd name="T16" fmla="*/ 26 w 27"/>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1"/>
                <a:gd name="T29" fmla="*/ 27 w 27"/>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1">
                  <a:moveTo>
                    <a:pt x="26" y="0"/>
                  </a:moveTo>
                  <a:lnTo>
                    <a:pt x="20" y="0"/>
                  </a:lnTo>
                  <a:lnTo>
                    <a:pt x="12" y="0"/>
                  </a:lnTo>
                  <a:lnTo>
                    <a:pt x="0" y="0"/>
                  </a:lnTo>
                  <a:lnTo>
                    <a:pt x="3" y="0"/>
                  </a:lnTo>
                  <a:lnTo>
                    <a:pt x="12" y="0"/>
                  </a:lnTo>
                  <a:lnTo>
                    <a:pt x="20" y="0"/>
                  </a:lnTo>
                  <a:lnTo>
                    <a:pt x="22"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87437" name="Freeform 335"/>
            <p:cNvSpPr>
              <a:spLocks/>
            </p:cNvSpPr>
            <p:nvPr/>
          </p:nvSpPr>
          <p:spPr bwMode="auto">
            <a:xfrm>
              <a:off x="992" y="2799"/>
              <a:ext cx="28" cy="1"/>
            </a:xfrm>
            <a:custGeom>
              <a:avLst/>
              <a:gdLst>
                <a:gd name="T0" fmla="*/ 27 w 28"/>
                <a:gd name="T1" fmla="*/ 0 h 1"/>
                <a:gd name="T2" fmla="*/ 0 w 28"/>
                <a:gd name="T3" fmla="*/ 0 h 1"/>
                <a:gd name="T4" fmla="*/ 27 w 28"/>
                <a:gd name="T5" fmla="*/ 0 h 1"/>
                <a:gd name="T6" fmla="*/ 0 60000 65536"/>
                <a:gd name="T7" fmla="*/ 0 60000 65536"/>
                <a:gd name="T8" fmla="*/ 0 60000 65536"/>
                <a:gd name="T9" fmla="*/ 0 w 28"/>
                <a:gd name="T10" fmla="*/ 0 h 1"/>
                <a:gd name="T11" fmla="*/ 28 w 28"/>
                <a:gd name="T12" fmla="*/ 1 h 1"/>
              </a:gdLst>
              <a:ahLst/>
              <a:cxnLst>
                <a:cxn ang="T6">
                  <a:pos x="T0" y="T1"/>
                </a:cxn>
                <a:cxn ang="T7">
                  <a:pos x="T2" y="T3"/>
                </a:cxn>
                <a:cxn ang="T8">
                  <a:pos x="T4" y="T5"/>
                </a:cxn>
              </a:cxnLst>
              <a:rect l="T9" t="T10" r="T11" b="T12"/>
              <a:pathLst>
                <a:path w="28" h="1">
                  <a:moveTo>
                    <a:pt x="27" y="0"/>
                  </a:moveTo>
                  <a:lnTo>
                    <a:pt x="0" y="0"/>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87438" name="Freeform 336"/>
            <p:cNvSpPr>
              <a:spLocks/>
            </p:cNvSpPr>
            <p:nvPr/>
          </p:nvSpPr>
          <p:spPr bwMode="auto">
            <a:xfrm>
              <a:off x="1005" y="2795"/>
              <a:ext cx="27" cy="26"/>
            </a:xfrm>
            <a:custGeom>
              <a:avLst/>
              <a:gdLst>
                <a:gd name="T0" fmla="*/ 0 w 27"/>
                <a:gd name="T1" fmla="*/ 0 h 26"/>
                <a:gd name="T2" fmla="*/ 13 w 27"/>
                <a:gd name="T3" fmla="*/ 25 h 26"/>
                <a:gd name="T4" fmla="*/ 26 w 27"/>
                <a:gd name="T5" fmla="*/ 25 h 26"/>
                <a:gd name="T6" fmla="*/ 13 w 27"/>
                <a:gd name="T7" fmla="*/ 25 h 26"/>
                <a:gd name="T8" fmla="*/ 0 w 27"/>
                <a:gd name="T9" fmla="*/ 0 h 26"/>
                <a:gd name="T10" fmla="*/ 0 60000 65536"/>
                <a:gd name="T11" fmla="*/ 0 60000 65536"/>
                <a:gd name="T12" fmla="*/ 0 60000 65536"/>
                <a:gd name="T13" fmla="*/ 0 60000 65536"/>
                <a:gd name="T14" fmla="*/ 0 60000 65536"/>
                <a:gd name="T15" fmla="*/ 0 w 27"/>
                <a:gd name="T16" fmla="*/ 0 h 26"/>
                <a:gd name="T17" fmla="*/ 27 w 27"/>
                <a:gd name="T18" fmla="*/ 26 h 26"/>
              </a:gdLst>
              <a:ahLst/>
              <a:cxnLst>
                <a:cxn ang="T10">
                  <a:pos x="T0" y="T1"/>
                </a:cxn>
                <a:cxn ang="T11">
                  <a:pos x="T2" y="T3"/>
                </a:cxn>
                <a:cxn ang="T12">
                  <a:pos x="T4" y="T5"/>
                </a:cxn>
                <a:cxn ang="T13">
                  <a:pos x="T6" y="T7"/>
                </a:cxn>
                <a:cxn ang="T14">
                  <a:pos x="T8" y="T9"/>
                </a:cxn>
              </a:cxnLst>
              <a:rect l="T15" t="T16" r="T17" b="T18"/>
              <a:pathLst>
                <a:path w="27" h="26">
                  <a:moveTo>
                    <a:pt x="0" y="0"/>
                  </a:moveTo>
                  <a:lnTo>
                    <a:pt x="13" y="25"/>
                  </a:lnTo>
                  <a:lnTo>
                    <a:pt x="26" y="25"/>
                  </a:lnTo>
                  <a:lnTo>
                    <a:pt x="13"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7439" name="Freeform 337"/>
            <p:cNvSpPr>
              <a:spLocks/>
            </p:cNvSpPr>
            <p:nvPr/>
          </p:nvSpPr>
          <p:spPr bwMode="auto">
            <a:xfrm>
              <a:off x="959" y="2790"/>
              <a:ext cx="29" cy="1"/>
            </a:xfrm>
            <a:custGeom>
              <a:avLst/>
              <a:gdLst>
                <a:gd name="T0" fmla="*/ 28 w 29"/>
                <a:gd name="T1" fmla="*/ 0 h 1"/>
                <a:gd name="T2" fmla="*/ 0 w 29"/>
                <a:gd name="T3" fmla="*/ 0 h 1"/>
                <a:gd name="T4" fmla="*/ 28 w 29"/>
                <a:gd name="T5" fmla="*/ 0 h 1"/>
                <a:gd name="T6" fmla="*/ 0 60000 65536"/>
                <a:gd name="T7" fmla="*/ 0 60000 65536"/>
                <a:gd name="T8" fmla="*/ 0 60000 65536"/>
                <a:gd name="T9" fmla="*/ 0 w 29"/>
                <a:gd name="T10" fmla="*/ 0 h 1"/>
                <a:gd name="T11" fmla="*/ 29 w 29"/>
                <a:gd name="T12" fmla="*/ 1 h 1"/>
              </a:gdLst>
              <a:ahLst/>
              <a:cxnLst>
                <a:cxn ang="T6">
                  <a:pos x="T0" y="T1"/>
                </a:cxn>
                <a:cxn ang="T7">
                  <a:pos x="T2" y="T3"/>
                </a:cxn>
                <a:cxn ang="T8">
                  <a:pos x="T4" y="T5"/>
                </a:cxn>
              </a:cxnLst>
              <a:rect l="T9" t="T10" r="T11" b="T12"/>
              <a:pathLst>
                <a:path w="29" h="1">
                  <a:moveTo>
                    <a:pt x="28" y="0"/>
                  </a:moveTo>
                  <a:lnTo>
                    <a:pt x="0" y="0"/>
                  </a:lnTo>
                  <a:lnTo>
                    <a:pt x="28" y="0"/>
                  </a:lnTo>
                </a:path>
              </a:pathLst>
            </a:custGeom>
            <a:solidFill>
              <a:srgbClr val="402000"/>
            </a:solidFill>
            <a:ln w="9525" cap="rnd">
              <a:noFill/>
              <a:round/>
              <a:headEnd type="none" w="sm" len="sm"/>
              <a:tailEnd type="none" w="sm" len="sm"/>
            </a:ln>
          </p:spPr>
          <p:txBody>
            <a:bodyPr/>
            <a:lstStyle/>
            <a:p>
              <a:endParaRPr lang="es-ES"/>
            </a:p>
          </p:txBody>
        </p:sp>
        <p:sp>
          <p:nvSpPr>
            <p:cNvPr id="87440" name="Freeform 338"/>
            <p:cNvSpPr>
              <a:spLocks/>
            </p:cNvSpPr>
            <p:nvPr/>
          </p:nvSpPr>
          <p:spPr bwMode="auto">
            <a:xfrm>
              <a:off x="952" y="2791"/>
              <a:ext cx="29" cy="27"/>
            </a:xfrm>
            <a:custGeom>
              <a:avLst/>
              <a:gdLst>
                <a:gd name="T0" fmla="*/ 28 w 29"/>
                <a:gd name="T1" fmla="*/ 0 h 27"/>
                <a:gd name="T2" fmla="*/ 10 w 29"/>
                <a:gd name="T3" fmla="*/ 16 h 27"/>
                <a:gd name="T4" fmla="*/ 0 w 29"/>
                <a:gd name="T5" fmla="*/ 26 h 27"/>
                <a:gd name="T6" fmla="*/ 10 w 29"/>
                <a:gd name="T7" fmla="*/ 16 h 27"/>
                <a:gd name="T8" fmla="*/ 28 w 29"/>
                <a:gd name="T9" fmla="*/ 0 h 27"/>
                <a:gd name="T10" fmla="*/ 0 60000 65536"/>
                <a:gd name="T11" fmla="*/ 0 60000 65536"/>
                <a:gd name="T12" fmla="*/ 0 60000 65536"/>
                <a:gd name="T13" fmla="*/ 0 60000 65536"/>
                <a:gd name="T14" fmla="*/ 0 60000 65536"/>
                <a:gd name="T15" fmla="*/ 0 w 29"/>
                <a:gd name="T16" fmla="*/ 0 h 27"/>
                <a:gd name="T17" fmla="*/ 29 w 29"/>
                <a:gd name="T18" fmla="*/ 27 h 27"/>
              </a:gdLst>
              <a:ahLst/>
              <a:cxnLst>
                <a:cxn ang="T10">
                  <a:pos x="T0" y="T1"/>
                </a:cxn>
                <a:cxn ang="T11">
                  <a:pos x="T2" y="T3"/>
                </a:cxn>
                <a:cxn ang="T12">
                  <a:pos x="T4" y="T5"/>
                </a:cxn>
                <a:cxn ang="T13">
                  <a:pos x="T6" y="T7"/>
                </a:cxn>
                <a:cxn ang="T14">
                  <a:pos x="T8" y="T9"/>
                </a:cxn>
              </a:cxnLst>
              <a:rect l="T15" t="T16" r="T17" b="T18"/>
              <a:pathLst>
                <a:path w="29" h="27">
                  <a:moveTo>
                    <a:pt x="28" y="0"/>
                  </a:moveTo>
                  <a:lnTo>
                    <a:pt x="10" y="16"/>
                  </a:lnTo>
                  <a:lnTo>
                    <a:pt x="0" y="26"/>
                  </a:lnTo>
                  <a:lnTo>
                    <a:pt x="10" y="16"/>
                  </a:lnTo>
                  <a:lnTo>
                    <a:pt x="28" y="0"/>
                  </a:lnTo>
                </a:path>
              </a:pathLst>
            </a:custGeom>
            <a:solidFill>
              <a:srgbClr val="402000"/>
            </a:solidFill>
            <a:ln w="9525" cap="rnd">
              <a:noFill/>
              <a:round/>
              <a:headEnd type="none" w="sm" len="sm"/>
              <a:tailEnd type="none" w="sm" len="sm"/>
            </a:ln>
          </p:spPr>
          <p:txBody>
            <a:bodyPr/>
            <a:lstStyle/>
            <a:p>
              <a:endParaRPr lang="es-ES"/>
            </a:p>
          </p:txBody>
        </p:sp>
        <p:sp>
          <p:nvSpPr>
            <p:cNvPr id="87441" name="Freeform 339"/>
            <p:cNvSpPr>
              <a:spLocks/>
            </p:cNvSpPr>
            <p:nvPr/>
          </p:nvSpPr>
          <p:spPr bwMode="auto">
            <a:xfrm>
              <a:off x="939" y="2793"/>
              <a:ext cx="28" cy="33"/>
            </a:xfrm>
            <a:custGeom>
              <a:avLst/>
              <a:gdLst>
                <a:gd name="T0" fmla="*/ 0 w 28"/>
                <a:gd name="T1" fmla="*/ 0 h 33"/>
                <a:gd name="T2" fmla="*/ 12 w 28"/>
                <a:gd name="T3" fmla="*/ 0 h 33"/>
                <a:gd name="T4" fmla="*/ 22 w 28"/>
                <a:gd name="T5" fmla="*/ 0 h 33"/>
                <a:gd name="T6" fmla="*/ 27 w 28"/>
                <a:gd name="T7" fmla="*/ 5 h 33"/>
                <a:gd name="T8" fmla="*/ 27 w 28"/>
                <a:gd name="T9" fmla="*/ 13 h 33"/>
                <a:gd name="T10" fmla="*/ 27 w 28"/>
                <a:gd name="T11" fmla="*/ 20 h 33"/>
                <a:gd name="T12" fmla="*/ 27 w 28"/>
                <a:gd name="T13" fmla="*/ 25 h 33"/>
                <a:gd name="T14" fmla="*/ 0 w 28"/>
                <a:gd name="T15" fmla="*/ 32 h 33"/>
                <a:gd name="T16" fmla="*/ 0 w 28"/>
                <a:gd name="T17" fmla="*/ 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33"/>
                <a:gd name="T29" fmla="*/ 28 w 28"/>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33">
                  <a:moveTo>
                    <a:pt x="0" y="0"/>
                  </a:moveTo>
                  <a:lnTo>
                    <a:pt x="12" y="0"/>
                  </a:lnTo>
                  <a:lnTo>
                    <a:pt x="22" y="0"/>
                  </a:lnTo>
                  <a:lnTo>
                    <a:pt x="27" y="5"/>
                  </a:lnTo>
                  <a:lnTo>
                    <a:pt x="27" y="13"/>
                  </a:lnTo>
                  <a:lnTo>
                    <a:pt x="27" y="20"/>
                  </a:lnTo>
                  <a:lnTo>
                    <a:pt x="27" y="25"/>
                  </a:lnTo>
                  <a:lnTo>
                    <a:pt x="0" y="32"/>
                  </a:lnTo>
                  <a:lnTo>
                    <a:pt x="0"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87442" name="Freeform 340"/>
            <p:cNvSpPr>
              <a:spLocks/>
            </p:cNvSpPr>
            <p:nvPr/>
          </p:nvSpPr>
          <p:spPr bwMode="auto">
            <a:xfrm>
              <a:off x="935" y="2795"/>
              <a:ext cx="29" cy="26"/>
            </a:xfrm>
            <a:custGeom>
              <a:avLst/>
              <a:gdLst>
                <a:gd name="T0" fmla="*/ 1 w 29"/>
                <a:gd name="T1" fmla="*/ 0 h 26"/>
                <a:gd name="T2" fmla="*/ 12 w 29"/>
                <a:gd name="T3" fmla="*/ 0 h 26"/>
                <a:gd name="T4" fmla="*/ 22 w 29"/>
                <a:gd name="T5" fmla="*/ 0 h 26"/>
                <a:gd name="T6" fmla="*/ 25 w 29"/>
                <a:gd name="T7" fmla="*/ 2 h 26"/>
                <a:gd name="T8" fmla="*/ 28 w 29"/>
                <a:gd name="T9" fmla="*/ 10 h 26"/>
                <a:gd name="T10" fmla="*/ 26 w 29"/>
                <a:gd name="T11" fmla="*/ 18 h 26"/>
                <a:gd name="T12" fmla="*/ 26 w 29"/>
                <a:gd name="T13" fmla="*/ 19 h 26"/>
                <a:gd name="T14" fmla="*/ 0 w 29"/>
                <a:gd name="T15" fmla="*/ 25 h 26"/>
                <a:gd name="T16" fmla="*/ 1 w 29"/>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26"/>
                <a:gd name="T29" fmla="*/ 29 w 29"/>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26">
                  <a:moveTo>
                    <a:pt x="1" y="0"/>
                  </a:moveTo>
                  <a:lnTo>
                    <a:pt x="12" y="0"/>
                  </a:lnTo>
                  <a:lnTo>
                    <a:pt x="22" y="0"/>
                  </a:lnTo>
                  <a:lnTo>
                    <a:pt x="25" y="2"/>
                  </a:lnTo>
                  <a:lnTo>
                    <a:pt x="28" y="10"/>
                  </a:lnTo>
                  <a:lnTo>
                    <a:pt x="26" y="18"/>
                  </a:lnTo>
                  <a:lnTo>
                    <a:pt x="26" y="19"/>
                  </a:lnTo>
                  <a:lnTo>
                    <a:pt x="0" y="25"/>
                  </a:lnTo>
                  <a:lnTo>
                    <a:pt x="1" y="0"/>
                  </a:lnTo>
                </a:path>
              </a:pathLst>
            </a:custGeom>
            <a:solidFill>
              <a:srgbClr val="E0E0E0"/>
            </a:solidFill>
            <a:ln w="9525" cap="rnd">
              <a:noFill/>
              <a:round/>
              <a:headEnd type="none" w="sm" len="sm"/>
              <a:tailEnd type="none" w="sm" len="sm"/>
            </a:ln>
          </p:spPr>
          <p:txBody>
            <a:bodyPr/>
            <a:lstStyle/>
            <a:p>
              <a:endParaRPr lang="es-ES"/>
            </a:p>
          </p:txBody>
        </p:sp>
        <p:sp>
          <p:nvSpPr>
            <p:cNvPr id="87443" name="Freeform 341"/>
            <p:cNvSpPr>
              <a:spLocks/>
            </p:cNvSpPr>
            <p:nvPr/>
          </p:nvSpPr>
          <p:spPr bwMode="auto">
            <a:xfrm>
              <a:off x="845" y="2755"/>
              <a:ext cx="105" cy="73"/>
            </a:xfrm>
            <a:custGeom>
              <a:avLst/>
              <a:gdLst>
                <a:gd name="T0" fmla="*/ 101 w 105"/>
                <a:gd name="T1" fmla="*/ 35 h 73"/>
                <a:gd name="T2" fmla="*/ 104 w 105"/>
                <a:gd name="T3" fmla="*/ 43 h 73"/>
                <a:gd name="T4" fmla="*/ 104 w 105"/>
                <a:gd name="T5" fmla="*/ 52 h 73"/>
                <a:gd name="T6" fmla="*/ 102 w 105"/>
                <a:gd name="T7" fmla="*/ 59 h 73"/>
                <a:gd name="T8" fmla="*/ 98 w 105"/>
                <a:gd name="T9" fmla="*/ 69 h 73"/>
                <a:gd name="T10" fmla="*/ 64 w 105"/>
                <a:gd name="T11" fmla="*/ 72 h 73"/>
                <a:gd name="T12" fmla="*/ 34 w 105"/>
                <a:gd name="T13" fmla="*/ 69 h 73"/>
                <a:gd name="T14" fmla="*/ 8 w 105"/>
                <a:gd name="T15" fmla="*/ 64 h 73"/>
                <a:gd name="T16" fmla="*/ 8 w 105"/>
                <a:gd name="T17" fmla="*/ 38 h 73"/>
                <a:gd name="T18" fmla="*/ 3 w 105"/>
                <a:gd name="T19" fmla="*/ 22 h 73"/>
                <a:gd name="T20" fmla="*/ 0 w 105"/>
                <a:gd name="T21" fmla="*/ 0 h 73"/>
                <a:gd name="T22" fmla="*/ 12 w 105"/>
                <a:gd name="T23" fmla="*/ 12 h 73"/>
                <a:gd name="T24" fmla="*/ 18 w 105"/>
                <a:gd name="T25" fmla="*/ 16 h 73"/>
                <a:gd name="T26" fmla="*/ 22 w 105"/>
                <a:gd name="T27" fmla="*/ 20 h 73"/>
                <a:gd name="T28" fmla="*/ 25 w 105"/>
                <a:gd name="T29" fmla="*/ 21 h 73"/>
                <a:gd name="T30" fmla="*/ 29 w 105"/>
                <a:gd name="T31" fmla="*/ 24 h 73"/>
                <a:gd name="T32" fmla="*/ 30 w 105"/>
                <a:gd name="T33" fmla="*/ 24 h 73"/>
                <a:gd name="T34" fmla="*/ 36 w 105"/>
                <a:gd name="T35" fmla="*/ 24 h 73"/>
                <a:gd name="T36" fmla="*/ 41 w 105"/>
                <a:gd name="T37" fmla="*/ 25 h 73"/>
                <a:gd name="T38" fmla="*/ 59 w 105"/>
                <a:gd name="T39" fmla="*/ 28 h 73"/>
                <a:gd name="T40" fmla="*/ 101 w 105"/>
                <a:gd name="T41" fmla="*/ 35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5"/>
                <a:gd name="T64" fmla="*/ 0 h 73"/>
                <a:gd name="T65" fmla="*/ 105 w 105"/>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5" h="73">
                  <a:moveTo>
                    <a:pt x="101" y="35"/>
                  </a:moveTo>
                  <a:lnTo>
                    <a:pt x="104" y="43"/>
                  </a:lnTo>
                  <a:lnTo>
                    <a:pt x="104" y="52"/>
                  </a:lnTo>
                  <a:lnTo>
                    <a:pt x="102" y="59"/>
                  </a:lnTo>
                  <a:lnTo>
                    <a:pt x="98" y="69"/>
                  </a:lnTo>
                  <a:lnTo>
                    <a:pt x="64" y="72"/>
                  </a:lnTo>
                  <a:lnTo>
                    <a:pt x="34" y="69"/>
                  </a:lnTo>
                  <a:lnTo>
                    <a:pt x="8" y="64"/>
                  </a:lnTo>
                  <a:lnTo>
                    <a:pt x="8" y="38"/>
                  </a:lnTo>
                  <a:lnTo>
                    <a:pt x="3" y="22"/>
                  </a:lnTo>
                  <a:lnTo>
                    <a:pt x="0" y="0"/>
                  </a:lnTo>
                  <a:lnTo>
                    <a:pt x="12" y="12"/>
                  </a:lnTo>
                  <a:lnTo>
                    <a:pt x="18" y="16"/>
                  </a:lnTo>
                  <a:lnTo>
                    <a:pt x="22" y="20"/>
                  </a:lnTo>
                  <a:lnTo>
                    <a:pt x="25" y="21"/>
                  </a:lnTo>
                  <a:lnTo>
                    <a:pt x="29" y="24"/>
                  </a:lnTo>
                  <a:lnTo>
                    <a:pt x="30" y="24"/>
                  </a:lnTo>
                  <a:lnTo>
                    <a:pt x="36" y="24"/>
                  </a:lnTo>
                  <a:lnTo>
                    <a:pt x="41" y="25"/>
                  </a:lnTo>
                  <a:lnTo>
                    <a:pt x="59" y="28"/>
                  </a:lnTo>
                  <a:lnTo>
                    <a:pt x="101" y="35"/>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7444" name="Freeform 342"/>
            <p:cNvSpPr>
              <a:spLocks/>
            </p:cNvSpPr>
            <p:nvPr/>
          </p:nvSpPr>
          <p:spPr bwMode="auto">
            <a:xfrm>
              <a:off x="783" y="2723"/>
              <a:ext cx="159" cy="103"/>
            </a:xfrm>
            <a:custGeom>
              <a:avLst/>
              <a:gdLst>
                <a:gd name="T0" fmla="*/ 28 w 159"/>
                <a:gd name="T1" fmla="*/ 0 h 103"/>
                <a:gd name="T2" fmla="*/ 42 w 159"/>
                <a:gd name="T3" fmla="*/ 1 h 103"/>
                <a:gd name="T4" fmla="*/ 45 w 159"/>
                <a:gd name="T5" fmla="*/ 9 h 103"/>
                <a:gd name="T6" fmla="*/ 47 w 159"/>
                <a:gd name="T7" fmla="*/ 14 h 103"/>
                <a:gd name="T8" fmla="*/ 43 w 159"/>
                <a:gd name="T9" fmla="*/ 20 h 103"/>
                <a:gd name="T10" fmla="*/ 37 w 159"/>
                <a:gd name="T11" fmla="*/ 29 h 103"/>
                <a:gd name="T12" fmla="*/ 43 w 159"/>
                <a:gd name="T13" fmla="*/ 25 h 103"/>
                <a:gd name="T14" fmla="*/ 49 w 159"/>
                <a:gd name="T15" fmla="*/ 18 h 103"/>
                <a:gd name="T16" fmla="*/ 55 w 159"/>
                <a:gd name="T17" fmla="*/ 30 h 103"/>
                <a:gd name="T18" fmla="*/ 59 w 159"/>
                <a:gd name="T19" fmla="*/ 34 h 103"/>
                <a:gd name="T20" fmla="*/ 65 w 159"/>
                <a:gd name="T21" fmla="*/ 42 h 103"/>
                <a:gd name="T22" fmla="*/ 79 w 159"/>
                <a:gd name="T23" fmla="*/ 53 h 103"/>
                <a:gd name="T24" fmla="*/ 79 w 159"/>
                <a:gd name="T25" fmla="*/ 56 h 103"/>
                <a:gd name="T26" fmla="*/ 76 w 159"/>
                <a:gd name="T27" fmla="*/ 60 h 103"/>
                <a:gd name="T28" fmla="*/ 65 w 159"/>
                <a:gd name="T29" fmla="*/ 71 h 103"/>
                <a:gd name="T30" fmla="*/ 74 w 159"/>
                <a:gd name="T31" fmla="*/ 66 h 103"/>
                <a:gd name="T32" fmla="*/ 81 w 159"/>
                <a:gd name="T33" fmla="*/ 63 h 103"/>
                <a:gd name="T34" fmla="*/ 83 w 159"/>
                <a:gd name="T35" fmla="*/ 57 h 103"/>
                <a:gd name="T36" fmla="*/ 112 w 159"/>
                <a:gd name="T37" fmla="*/ 63 h 103"/>
                <a:gd name="T38" fmla="*/ 135 w 159"/>
                <a:gd name="T39" fmla="*/ 65 h 103"/>
                <a:gd name="T40" fmla="*/ 124 w 159"/>
                <a:gd name="T41" fmla="*/ 71 h 103"/>
                <a:gd name="T42" fmla="*/ 119 w 159"/>
                <a:gd name="T43" fmla="*/ 77 h 103"/>
                <a:gd name="T44" fmla="*/ 107 w 159"/>
                <a:gd name="T45" fmla="*/ 83 h 103"/>
                <a:gd name="T46" fmla="*/ 121 w 159"/>
                <a:gd name="T47" fmla="*/ 77 h 103"/>
                <a:gd name="T48" fmla="*/ 136 w 159"/>
                <a:gd name="T49" fmla="*/ 65 h 103"/>
                <a:gd name="T50" fmla="*/ 156 w 159"/>
                <a:gd name="T51" fmla="*/ 68 h 103"/>
                <a:gd name="T52" fmla="*/ 158 w 159"/>
                <a:gd name="T53" fmla="*/ 75 h 103"/>
                <a:gd name="T54" fmla="*/ 158 w 159"/>
                <a:gd name="T55" fmla="*/ 90 h 103"/>
                <a:gd name="T56" fmla="*/ 153 w 159"/>
                <a:gd name="T57" fmla="*/ 98 h 103"/>
                <a:gd name="T58" fmla="*/ 135 w 159"/>
                <a:gd name="T59" fmla="*/ 102 h 103"/>
                <a:gd name="T60" fmla="*/ 112 w 159"/>
                <a:gd name="T61" fmla="*/ 99 h 103"/>
                <a:gd name="T62" fmla="*/ 91 w 159"/>
                <a:gd name="T63" fmla="*/ 98 h 103"/>
                <a:gd name="T64" fmla="*/ 65 w 159"/>
                <a:gd name="T65" fmla="*/ 94 h 103"/>
                <a:gd name="T66" fmla="*/ 63 w 159"/>
                <a:gd name="T67" fmla="*/ 92 h 103"/>
                <a:gd name="T68" fmla="*/ 53 w 159"/>
                <a:gd name="T69" fmla="*/ 86 h 103"/>
                <a:gd name="T70" fmla="*/ 39 w 159"/>
                <a:gd name="T71" fmla="*/ 77 h 103"/>
                <a:gd name="T72" fmla="*/ 21 w 159"/>
                <a:gd name="T73" fmla="*/ 56 h 103"/>
                <a:gd name="T74" fmla="*/ 3 w 159"/>
                <a:gd name="T75" fmla="*/ 36 h 103"/>
                <a:gd name="T76" fmla="*/ 0 w 159"/>
                <a:gd name="T77" fmla="*/ 26 h 103"/>
                <a:gd name="T78" fmla="*/ 3 w 159"/>
                <a:gd name="T79" fmla="*/ 10 h 103"/>
                <a:gd name="T80" fmla="*/ 12 w 159"/>
                <a:gd name="T81" fmla="*/ 0 h 103"/>
                <a:gd name="T82" fmla="*/ 28 w 159"/>
                <a:gd name="T83" fmla="*/ 0 h 10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9"/>
                <a:gd name="T127" fmla="*/ 0 h 103"/>
                <a:gd name="T128" fmla="*/ 159 w 159"/>
                <a:gd name="T129" fmla="*/ 103 h 10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9" h="103">
                  <a:moveTo>
                    <a:pt x="28" y="0"/>
                  </a:moveTo>
                  <a:lnTo>
                    <a:pt x="42" y="1"/>
                  </a:lnTo>
                  <a:lnTo>
                    <a:pt x="45" y="9"/>
                  </a:lnTo>
                  <a:lnTo>
                    <a:pt x="47" y="14"/>
                  </a:lnTo>
                  <a:lnTo>
                    <a:pt x="43" y="20"/>
                  </a:lnTo>
                  <a:lnTo>
                    <a:pt x="37" y="29"/>
                  </a:lnTo>
                  <a:lnTo>
                    <a:pt x="43" y="25"/>
                  </a:lnTo>
                  <a:lnTo>
                    <a:pt x="49" y="18"/>
                  </a:lnTo>
                  <a:lnTo>
                    <a:pt x="55" y="30"/>
                  </a:lnTo>
                  <a:lnTo>
                    <a:pt x="59" y="34"/>
                  </a:lnTo>
                  <a:lnTo>
                    <a:pt x="65" y="42"/>
                  </a:lnTo>
                  <a:lnTo>
                    <a:pt x="79" y="53"/>
                  </a:lnTo>
                  <a:lnTo>
                    <a:pt x="79" y="56"/>
                  </a:lnTo>
                  <a:lnTo>
                    <a:pt x="76" y="60"/>
                  </a:lnTo>
                  <a:lnTo>
                    <a:pt x="65" y="71"/>
                  </a:lnTo>
                  <a:lnTo>
                    <a:pt x="74" y="66"/>
                  </a:lnTo>
                  <a:lnTo>
                    <a:pt x="81" y="63"/>
                  </a:lnTo>
                  <a:lnTo>
                    <a:pt x="83" y="57"/>
                  </a:lnTo>
                  <a:lnTo>
                    <a:pt x="112" y="63"/>
                  </a:lnTo>
                  <a:lnTo>
                    <a:pt x="135" y="65"/>
                  </a:lnTo>
                  <a:lnTo>
                    <a:pt x="124" y="71"/>
                  </a:lnTo>
                  <a:lnTo>
                    <a:pt x="119" y="77"/>
                  </a:lnTo>
                  <a:lnTo>
                    <a:pt x="107" y="83"/>
                  </a:lnTo>
                  <a:lnTo>
                    <a:pt x="121" y="77"/>
                  </a:lnTo>
                  <a:lnTo>
                    <a:pt x="136" y="65"/>
                  </a:lnTo>
                  <a:lnTo>
                    <a:pt x="156" y="68"/>
                  </a:lnTo>
                  <a:lnTo>
                    <a:pt x="158" y="75"/>
                  </a:lnTo>
                  <a:lnTo>
                    <a:pt x="158" y="90"/>
                  </a:lnTo>
                  <a:lnTo>
                    <a:pt x="153" y="98"/>
                  </a:lnTo>
                  <a:lnTo>
                    <a:pt x="135" y="102"/>
                  </a:lnTo>
                  <a:lnTo>
                    <a:pt x="112" y="99"/>
                  </a:lnTo>
                  <a:lnTo>
                    <a:pt x="91" y="98"/>
                  </a:lnTo>
                  <a:lnTo>
                    <a:pt x="65" y="94"/>
                  </a:lnTo>
                  <a:lnTo>
                    <a:pt x="63" y="92"/>
                  </a:lnTo>
                  <a:lnTo>
                    <a:pt x="53" y="86"/>
                  </a:lnTo>
                  <a:lnTo>
                    <a:pt x="39" y="77"/>
                  </a:lnTo>
                  <a:lnTo>
                    <a:pt x="21" y="56"/>
                  </a:lnTo>
                  <a:lnTo>
                    <a:pt x="3" y="36"/>
                  </a:lnTo>
                  <a:lnTo>
                    <a:pt x="0" y="26"/>
                  </a:lnTo>
                  <a:lnTo>
                    <a:pt x="3" y="10"/>
                  </a:lnTo>
                  <a:lnTo>
                    <a:pt x="12" y="0"/>
                  </a:lnTo>
                  <a:lnTo>
                    <a:pt x="28" y="0"/>
                  </a:lnTo>
                </a:path>
              </a:pathLst>
            </a:custGeom>
            <a:solidFill>
              <a:srgbClr val="808080"/>
            </a:solidFill>
            <a:ln w="9525" cap="rnd">
              <a:noFill/>
              <a:round/>
              <a:headEnd type="none" w="sm" len="sm"/>
              <a:tailEnd type="none" w="sm" len="sm"/>
            </a:ln>
          </p:spPr>
          <p:txBody>
            <a:bodyPr/>
            <a:lstStyle/>
            <a:p>
              <a:endParaRPr lang="es-ES"/>
            </a:p>
          </p:txBody>
        </p:sp>
      </p:grpSp>
      <p:sp>
        <p:nvSpPr>
          <p:cNvPr id="87088" name="Rectangle 343"/>
          <p:cNvSpPr>
            <a:spLocks noChangeArrowheads="1"/>
          </p:cNvSpPr>
          <p:nvPr/>
        </p:nvSpPr>
        <p:spPr bwMode="auto">
          <a:xfrm>
            <a:off x="628650" y="2873375"/>
            <a:ext cx="987425" cy="514350"/>
          </a:xfrm>
          <a:prstGeom prst="rect">
            <a:avLst/>
          </a:prstGeom>
          <a:noFill/>
          <a:ln w="9525">
            <a:noFill/>
            <a:miter lim="800000"/>
            <a:headEnd/>
            <a:tailEnd/>
          </a:ln>
        </p:spPr>
        <p:txBody>
          <a:bodyPr wrap="none" lIns="91027" tIns="44621" rIns="91027" bIns="44621">
            <a:spAutoFit/>
          </a:bodyPr>
          <a:lstStyle/>
          <a:p>
            <a:pPr algn="ctr" defTabSz="788988" eaLnBrk="0" hangingPunct="0"/>
            <a:r>
              <a:rPr lang="es-ES" sz="1400" b="1" i="0"/>
              <a:t>Polycom,</a:t>
            </a:r>
          </a:p>
          <a:p>
            <a:pPr algn="ctr" defTabSz="788988" eaLnBrk="0" hangingPunct="0"/>
            <a:r>
              <a:rPr lang="es-ES" sz="1400" b="1" i="0"/>
              <a:t>Tandberg</a:t>
            </a:r>
          </a:p>
        </p:txBody>
      </p:sp>
      <p:grpSp>
        <p:nvGrpSpPr>
          <p:cNvPr id="87089" name="Group 344"/>
          <p:cNvGrpSpPr>
            <a:grpSpLocks/>
          </p:cNvGrpSpPr>
          <p:nvPr/>
        </p:nvGrpSpPr>
        <p:grpSpPr bwMode="auto">
          <a:xfrm>
            <a:off x="6659563" y="3254375"/>
            <a:ext cx="533400" cy="457200"/>
            <a:chOff x="378" y="2892"/>
            <a:chExt cx="994" cy="638"/>
          </a:xfrm>
        </p:grpSpPr>
        <p:sp>
          <p:nvSpPr>
            <p:cNvPr id="87099" name="Oval 345"/>
            <p:cNvSpPr>
              <a:spLocks noChangeArrowheads="1"/>
            </p:cNvSpPr>
            <p:nvPr/>
          </p:nvSpPr>
          <p:spPr bwMode="auto">
            <a:xfrm>
              <a:off x="998" y="3332"/>
              <a:ext cx="107" cy="45"/>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87100" name="Rectangle 346"/>
            <p:cNvSpPr>
              <a:spLocks noChangeArrowheads="1"/>
            </p:cNvSpPr>
            <p:nvPr/>
          </p:nvSpPr>
          <p:spPr bwMode="auto">
            <a:xfrm>
              <a:off x="1044" y="3264"/>
              <a:ext cx="19" cy="70"/>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87101" name="Freeform 347"/>
            <p:cNvSpPr>
              <a:spLocks/>
            </p:cNvSpPr>
            <p:nvPr/>
          </p:nvSpPr>
          <p:spPr bwMode="auto">
            <a:xfrm>
              <a:off x="953" y="3205"/>
              <a:ext cx="188" cy="64"/>
            </a:xfrm>
            <a:custGeom>
              <a:avLst/>
              <a:gdLst>
                <a:gd name="T0" fmla="*/ 0 w 188"/>
                <a:gd name="T1" fmla="*/ 32 h 64"/>
                <a:gd name="T2" fmla="*/ 0 w 188"/>
                <a:gd name="T3" fmla="*/ 51 h 64"/>
                <a:gd name="T4" fmla="*/ 61 w 188"/>
                <a:gd name="T5" fmla="*/ 63 h 64"/>
                <a:gd name="T6" fmla="*/ 129 w 188"/>
                <a:gd name="T7" fmla="*/ 63 h 64"/>
                <a:gd name="T8" fmla="*/ 183 w 188"/>
                <a:gd name="T9" fmla="*/ 45 h 64"/>
                <a:gd name="T10" fmla="*/ 187 w 188"/>
                <a:gd name="T11" fmla="*/ 0 h 64"/>
                <a:gd name="T12" fmla="*/ 79 w 188"/>
                <a:gd name="T13" fmla="*/ 0 h 64"/>
                <a:gd name="T14" fmla="*/ 0 w 188"/>
                <a:gd name="T15" fmla="*/ 32 h 64"/>
                <a:gd name="T16" fmla="*/ 0 60000 65536"/>
                <a:gd name="T17" fmla="*/ 0 60000 65536"/>
                <a:gd name="T18" fmla="*/ 0 60000 65536"/>
                <a:gd name="T19" fmla="*/ 0 60000 65536"/>
                <a:gd name="T20" fmla="*/ 0 60000 65536"/>
                <a:gd name="T21" fmla="*/ 0 60000 65536"/>
                <a:gd name="T22" fmla="*/ 0 60000 65536"/>
                <a:gd name="T23" fmla="*/ 0 60000 65536"/>
                <a:gd name="T24" fmla="*/ 0 w 188"/>
                <a:gd name="T25" fmla="*/ 0 h 64"/>
                <a:gd name="T26" fmla="*/ 188 w 188"/>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8" h="64">
                  <a:moveTo>
                    <a:pt x="0" y="32"/>
                  </a:moveTo>
                  <a:lnTo>
                    <a:pt x="0" y="51"/>
                  </a:lnTo>
                  <a:lnTo>
                    <a:pt x="61" y="63"/>
                  </a:lnTo>
                  <a:lnTo>
                    <a:pt x="129" y="63"/>
                  </a:lnTo>
                  <a:lnTo>
                    <a:pt x="183" y="45"/>
                  </a:lnTo>
                  <a:lnTo>
                    <a:pt x="187" y="0"/>
                  </a:lnTo>
                  <a:lnTo>
                    <a:pt x="79" y="0"/>
                  </a:lnTo>
                  <a:lnTo>
                    <a:pt x="0"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87102" name="Freeform 348"/>
            <p:cNvSpPr>
              <a:spLocks/>
            </p:cNvSpPr>
            <p:nvPr/>
          </p:nvSpPr>
          <p:spPr bwMode="auto">
            <a:xfrm>
              <a:off x="959" y="3228"/>
              <a:ext cx="177" cy="35"/>
            </a:xfrm>
            <a:custGeom>
              <a:avLst/>
              <a:gdLst>
                <a:gd name="T0" fmla="*/ 0 w 177"/>
                <a:gd name="T1" fmla="*/ 10 h 35"/>
                <a:gd name="T2" fmla="*/ 0 w 177"/>
                <a:gd name="T3" fmla="*/ 22 h 35"/>
                <a:gd name="T4" fmla="*/ 54 w 177"/>
                <a:gd name="T5" fmla="*/ 34 h 35"/>
                <a:gd name="T6" fmla="*/ 124 w 177"/>
                <a:gd name="T7" fmla="*/ 34 h 35"/>
                <a:gd name="T8" fmla="*/ 176 w 177"/>
                <a:gd name="T9" fmla="*/ 18 h 35"/>
                <a:gd name="T10" fmla="*/ 176 w 177"/>
                <a:gd name="T11" fmla="*/ 0 h 35"/>
                <a:gd name="T12" fmla="*/ 128 w 177"/>
                <a:gd name="T13" fmla="*/ 18 h 35"/>
                <a:gd name="T14" fmla="*/ 56 w 177"/>
                <a:gd name="T15" fmla="*/ 18 h 35"/>
                <a:gd name="T16" fmla="*/ 0 w 177"/>
                <a:gd name="T17" fmla="*/ 1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7"/>
                <a:gd name="T28" fmla="*/ 0 h 35"/>
                <a:gd name="T29" fmla="*/ 177 w 177"/>
                <a:gd name="T30" fmla="*/ 35 h 3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7" h="35">
                  <a:moveTo>
                    <a:pt x="0" y="10"/>
                  </a:moveTo>
                  <a:lnTo>
                    <a:pt x="0" y="22"/>
                  </a:lnTo>
                  <a:lnTo>
                    <a:pt x="54" y="34"/>
                  </a:lnTo>
                  <a:lnTo>
                    <a:pt x="124" y="34"/>
                  </a:lnTo>
                  <a:lnTo>
                    <a:pt x="176" y="18"/>
                  </a:lnTo>
                  <a:lnTo>
                    <a:pt x="176" y="0"/>
                  </a:lnTo>
                  <a:lnTo>
                    <a:pt x="128" y="18"/>
                  </a:lnTo>
                  <a:lnTo>
                    <a:pt x="56" y="18"/>
                  </a:lnTo>
                  <a:lnTo>
                    <a:pt x="0" y="10"/>
                  </a:lnTo>
                </a:path>
              </a:pathLst>
            </a:custGeom>
            <a:solidFill>
              <a:srgbClr val="606060"/>
            </a:solidFill>
            <a:ln w="9525" cap="rnd">
              <a:noFill/>
              <a:round/>
              <a:headEnd type="none" w="sm" len="sm"/>
              <a:tailEnd type="none" w="sm" len="sm"/>
            </a:ln>
          </p:spPr>
          <p:txBody>
            <a:bodyPr/>
            <a:lstStyle/>
            <a:p>
              <a:endParaRPr lang="es-ES"/>
            </a:p>
          </p:txBody>
        </p:sp>
        <p:sp>
          <p:nvSpPr>
            <p:cNvPr id="87103" name="Freeform 349"/>
            <p:cNvSpPr>
              <a:spLocks/>
            </p:cNvSpPr>
            <p:nvPr/>
          </p:nvSpPr>
          <p:spPr bwMode="auto">
            <a:xfrm>
              <a:off x="908" y="3270"/>
              <a:ext cx="49" cy="104"/>
            </a:xfrm>
            <a:custGeom>
              <a:avLst/>
              <a:gdLst>
                <a:gd name="T0" fmla="*/ 0 w 49"/>
                <a:gd name="T1" fmla="*/ 0 h 104"/>
                <a:gd name="T2" fmla="*/ 5 w 49"/>
                <a:gd name="T3" fmla="*/ 18 h 104"/>
                <a:gd name="T4" fmla="*/ 9 w 49"/>
                <a:gd name="T5" fmla="*/ 34 h 104"/>
                <a:gd name="T6" fmla="*/ 16 w 49"/>
                <a:gd name="T7" fmla="*/ 50 h 104"/>
                <a:gd name="T8" fmla="*/ 20 w 49"/>
                <a:gd name="T9" fmla="*/ 60 h 104"/>
                <a:gd name="T10" fmla="*/ 20 w 49"/>
                <a:gd name="T11" fmla="*/ 67 h 104"/>
                <a:gd name="T12" fmla="*/ 20 w 49"/>
                <a:gd name="T13" fmla="*/ 73 h 104"/>
                <a:gd name="T14" fmla="*/ 11 w 49"/>
                <a:gd name="T15" fmla="*/ 82 h 104"/>
                <a:gd name="T16" fmla="*/ 0 w 49"/>
                <a:gd name="T17" fmla="*/ 92 h 104"/>
                <a:gd name="T18" fmla="*/ 10 w 49"/>
                <a:gd name="T19" fmla="*/ 103 h 104"/>
                <a:gd name="T20" fmla="*/ 26 w 49"/>
                <a:gd name="T21" fmla="*/ 94 h 104"/>
                <a:gd name="T22" fmla="*/ 38 w 49"/>
                <a:gd name="T23" fmla="*/ 86 h 104"/>
                <a:gd name="T24" fmla="*/ 48 w 49"/>
                <a:gd name="T25" fmla="*/ 83 h 104"/>
                <a:gd name="T26" fmla="*/ 48 w 49"/>
                <a:gd name="T27" fmla="*/ 73 h 104"/>
                <a:gd name="T28" fmla="*/ 43 w 49"/>
                <a:gd name="T29" fmla="*/ 68 h 104"/>
                <a:gd name="T30" fmla="*/ 38 w 49"/>
                <a:gd name="T31" fmla="*/ 60 h 104"/>
                <a:gd name="T32" fmla="*/ 38 w 49"/>
                <a:gd name="T33" fmla="*/ 48 h 104"/>
                <a:gd name="T34" fmla="*/ 37 w 49"/>
                <a:gd name="T35" fmla="*/ 37 h 104"/>
                <a:gd name="T36" fmla="*/ 38 w 49"/>
                <a:gd name="T37" fmla="*/ 24 h 104"/>
                <a:gd name="T38" fmla="*/ 40 w 49"/>
                <a:gd name="T39" fmla="*/ 17 h 104"/>
                <a:gd name="T40" fmla="*/ 40 w 49"/>
                <a:gd name="T41" fmla="*/ 0 h 104"/>
                <a:gd name="T42" fmla="*/ 0 w 49"/>
                <a:gd name="T43" fmla="*/ 0 h 1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104"/>
                <a:gd name="T68" fmla="*/ 49 w 49"/>
                <a:gd name="T69" fmla="*/ 104 h 1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104">
                  <a:moveTo>
                    <a:pt x="0" y="0"/>
                  </a:moveTo>
                  <a:lnTo>
                    <a:pt x="5" y="18"/>
                  </a:lnTo>
                  <a:lnTo>
                    <a:pt x="9" y="34"/>
                  </a:lnTo>
                  <a:lnTo>
                    <a:pt x="16" y="50"/>
                  </a:lnTo>
                  <a:lnTo>
                    <a:pt x="20" y="60"/>
                  </a:lnTo>
                  <a:lnTo>
                    <a:pt x="20" y="67"/>
                  </a:lnTo>
                  <a:lnTo>
                    <a:pt x="20" y="73"/>
                  </a:lnTo>
                  <a:lnTo>
                    <a:pt x="11" y="82"/>
                  </a:lnTo>
                  <a:lnTo>
                    <a:pt x="0" y="92"/>
                  </a:lnTo>
                  <a:lnTo>
                    <a:pt x="10" y="103"/>
                  </a:lnTo>
                  <a:lnTo>
                    <a:pt x="26" y="94"/>
                  </a:lnTo>
                  <a:lnTo>
                    <a:pt x="38" y="86"/>
                  </a:lnTo>
                  <a:lnTo>
                    <a:pt x="48" y="83"/>
                  </a:lnTo>
                  <a:lnTo>
                    <a:pt x="48" y="73"/>
                  </a:lnTo>
                  <a:lnTo>
                    <a:pt x="43" y="68"/>
                  </a:lnTo>
                  <a:lnTo>
                    <a:pt x="38" y="60"/>
                  </a:lnTo>
                  <a:lnTo>
                    <a:pt x="38" y="48"/>
                  </a:lnTo>
                  <a:lnTo>
                    <a:pt x="37" y="37"/>
                  </a:lnTo>
                  <a:lnTo>
                    <a:pt x="38" y="24"/>
                  </a:lnTo>
                  <a:lnTo>
                    <a:pt x="40" y="17"/>
                  </a:lnTo>
                  <a:lnTo>
                    <a:pt x="40" y="0"/>
                  </a:lnTo>
                  <a:lnTo>
                    <a:pt x="0"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7104" name="Freeform 350"/>
            <p:cNvSpPr>
              <a:spLocks/>
            </p:cNvSpPr>
            <p:nvPr/>
          </p:nvSpPr>
          <p:spPr bwMode="auto">
            <a:xfrm>
              <a:off x="887" y="3342"/>
              <a:ext cx="73" cy="36"/>
            </a:xfrm>
            <a:custGeom>
              <a:avLst/>
              <a:gdLst>
                <a:gd name="T0" fmla="*/ 19 w 73"/>
                <a:gd name="T1" fmla="*/ 19 h 36"/>
                <a:gd name="T2" fmla="*/ 26 w 73"/>
                <a:gd name="T3" fmla="*/ 22 h 36"/>
                <a:gd name="T4" fmla="*/ 37 w 73"/>
                <a:gd name="T5" fmla="*/ 21 h 36"/>
                <a:gd name="T6" fmla="*/ 50 w 73"/>
                <a:gd name="T7" fmla="*/ 14 h 36"/>
                <a:gd name="T8" fmla="*/ 59 w 73"/>
                <a:gd name="T9" fmla="*/ 8 h 36"/>
                <a:gd name="T10" fmla="*/ 64 w 73"/>
                <a:gd name="T11" fmla="*/ 0 h 36"/>
                <a:gd name="T12" fmla="*/ 67 w 73"/>
                <a:gd name="T13" fmla="*/ 1 h 36"/>
                <a:gd name="T14" fmla="*/ 72 w 73"/>
                <a:gd name="T15" fmla="*/ 10 h 36"/>
                <a:gd name="T16" fmla="*/ 69 w 73"/>
                <a:gd name="T17" fmla="*/ 14 h 36"/>
                <a:gd name="T18" fmla="*/ 59 w 73"/>
                <a:gd name="T19" fmla="*/ 18 h 36"/>
                <a:gd name="T20" fmla="*/ 46 w 73"/>
                <a:gd name="T21" fmla="*/ 21 h 36"/>
                <a:gd name="T22" fmla="*/ 33 w 73"/>
                <a:gd name="T23" fmla="*/ 32 h 36"/>
                <a:gd name="T24" fmla="*/ 19 w 73"/>
                <a:gd name="T25" fmla="*/ 35 h 36"/>
                <a:gd name="T26" fmla="*/ 9 w 73"/>
                <a:gd name="T27" fmla="*/ 35 h 36"/>
                <a:gd name="T28" fmla="*/ 2 w 73"/>
                <a:gd name="T29" fmla="*/ 33 h 36"/>
                <a:gd name="T30" fmla="*/ 0 w 73"/>
                <a:gd name="T31" fmla="*/ 30 h 36"/>
                <a:gd name="T32" fmla="*/ 0 w 73"/>
                <a:gd name="T33" fmla="*/ 27 h 36"/>
                <a:gd name="T34" fmla="*/ 2 w 73"/>
                <a:gd name="T35" fmla="*/ 26 h 36"/>
                <a:gd name="T36" fmla="*/ 19 w 73"/>
                <a:gd name="T37" fmla="*/ 19 h 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6"/>
                <a:gd name="T59" fmla="*/ 73 w 73"/>
                <a:gd name="T60" fmla="*/ 36 h 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6">
                  <a:moveTo>
                    <a:pt x="19" y="19"/>
                  </a:moveTo>
                  <a:lnTo>
                    <a:pt x="26" y="22"/>
                  </a:lnTo>
                  <a:lnTo>
                    <a:pt x="37" y="21"/>
                  </a:lnTo>
                  <a:lnTo>
                    <a:pt x="50" y="14"/>
                  </a:lnTo>
                  <a:lnTo>
                    <a:pt x="59" y="8"/>
                  </a:lnTo>
                  <a:lnTo>
                    <a:pt x="64" y="0"/>
                  </a:lnTo>
                  <a:lnTo>
                    <a:pt x="67" y="1"/>
                  </a:lnTo>
                  <a:lnTo>
                    <a:pt x="72" y="10"/>
                  </a:lnTo>
                  <a:lnTo>
                    <a:pt x="69" y="14"/>
                  </a:lnTo>
                  <a:lnTo>
                    <a:pt x="59" y="18"/>
                  </a:lnTo>
                  <a:lnTo>
                    <a:pt x="46" y="21"/>
                  </a:lnTo>
                  <a:lnTo>
                    <a:pt x="33" y="32"/>
                  </a:lnTo>
                  <a:lnTo>
                    <a:pt x="19" y="35"/>
                  </a:lnTo>
                  <a:lnTo>
                    <a:pt x="9" y="35"/>
                  </a:lnTo>
                  <a:lnTo>
                    <a:pt x="2" y="33"/>
                  </a:lnTo>
                  <a:lnTo>
                    <a:pt x="0" y="30"/>
                  </a:lnTo>
                  <a:lnTo>
                    <a:pt x="0" y="27"/>
                  </a:lnTo>
                  <a:lnTo>
                    <a:pt x="2" y="26"/>
                  </a:lnTo>
                  <a:lnTo>
                    <a:pt x="19" y="19"/>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7105" name="Freeform 351"/>
            <p:cNvSpPr>
              <a:spLocks/>
            </p:cNvSpPr>
            <p:nvPr/>
          </p:nvSpPr>
          <p:spPr bwMode="auto">
            <a:xfrm>
              <a:off x="948" y="3358"/>
              <a:ext cx="27" cy="25"/>
            </a:xfrm>
            <a:custGeom>
              <a:avLst/>
              <a:gdLst>
                <a:gd name="T0" fmla="*/ 0 w 27"/>
                <a:gd name="T1" fmla="*/ 6 h 25"/>
                <a:gd name="T2" fmla="*/ 1 w 27"/>
                <a:gd name="T3" fmla="*/ 24 h 25"/>
                <a:gd name="T4" fmla="*/ 16 w 27"/>
                <a:gd name="T5" fmla="*/ 24 h 25"/>
                <a:gd name="T6" fmla="*/ 26 w 27"/>
                <a:gd name="T7" fmla="*/ 0 h 25"/>
                <a:gd name="T8" fmla="*/ 0 w 27"/>
                <a:gd name="T9" fmla="*/ 6 h 25"/>
                <a:gd name="T10" fmla="*/ 0 60000 65536"/>
                <a:gd name="T11" fmla="*/ 0 60000 65536"/>
                <a:gd name="T12" fmla="*/ 0 60000 65536"/>
                <a:gd name="T13" fmla="*/ 0 60000 65536"/>
                <a:gd name="T14" fmla="*/ 0 60000 65536"/>
                <a:gd name="T15" fmla="*/ 0 w 27"/>
                <a:gd name="T16" fmla="*/ 0 h 25"/>
                <a:gd name="T17" fmla="*/ 27 w 27"/>
                <a:gd name="T18" fmla="*/ 25 h 25"/>
              </a:gdLst>
              <a:ahLst/>
              <a:cxnLst>
                <a:cxn ang="T10">
                  <a:pos x="T0" y="T1"/>
                </a:cxn>
                <a:cxn ang="T11">
                  <a:pos x="T2" y="T3"/>
                </a:cxn>
                <a:cxn ang="T12">
                  <a:pos x="T4" y="T5"/>
                </a:cxn>
                <a:cxn ang="T13">
                  <a:pos x="T6" y="T7"/>
                </a:cxn>
                <a:cxn ang="T14">
                  <a:pos x="T8" y="T9"/>
                </a:cxn>
              </a:cxnLst>
              <a:rect l="T15" t="T16" r="T17" b="T18"/>
              <a:pathLst>
                <a:path w="27" h="25">
                  <a:moveTo>
                    <a:pt x="0" y="6"/>
                  </a:moveTo>
                  <a:lnTo>
                    <a:pt x="1" y="24"/>
                  </a:lnTo>
                  <a:lnTo>
                    <a:pt x="16" y="24"/>
                  </a:lnTo>
                  <a:lnTo>
                    <a:pt x="26" y="0"/>
                  </a:lnTo>
                  <a:lnTo>
                    <a:pt x="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7106" name="Freeform 352"/>
            <p:cNvSpPr>
              <a:spLocks/>
            </p:cNvSpPr>
            <p:nvPr/>
          </p:nvSpPr>
          <p:spPr bwMode="auto">
            <a:xfrm>
              <a:off x="904" y="3274"/>
              <a:ext cx="50" cy="108"/>
            </a:xfrm>
            <a:custGeom>
              <a:avLst/>
              <a:gdLst>
                <a:gd name="T0" fmla="*/ 0 w 50"/>
                <a:gd name="T1" fmla="*/ 0 h 108"/>
                <a:gd name="T2" fmla="*/ 5 w 50"/>
                <a:gd name="T3" fmla="*/ 18 h 108"/>
                <a:gd name="T4" fmla="*/ 9 w 50"/>
                <a:gd name="T5" fmla="*/ 35 h 108"/>
                <a:gd name="T6" fmla="*/ 16 w 50"/>
                <a:gd name="T7" fmla="*/ 53 h 108"/>
                <a:gd name="T8" fmla="*/ 21 w 50"/>
                <a:gd name="T9" fmla="*/ 63 h 108"/>
                <a:gd name="T10" fmla="*/ 21 w 50"/>
                <a:gd name="T11" fmla="*/ 70 h 108"/>
                <a:gd name="T12" fmla="*/ 21 w 50"/>
                <a:gd name="T13" fmla="*/ 76 h 108"/>
                <a:gd name="T14" fmla="*/ 12 w 50"/>
                <a:gd name="T15" fmla="*/ 86 h 108"/>
                <a:gd name="T16" fmla="*/ 0 w 50"/>
                <a:gd name="T17" fmla="*/ 96 h 108"/>
                <a:gd name="T18" fmla="*/ 11 w 50"/>
                <a:gd name="T19" fmla="*/ 107 h 108"/>
                <a:gd name="T20" fmla="*/ 26 w 50"/>
                <a:gd name="T21" fmla="*/ 98 h 108"/>
                <a:gd name="T22" fmla="*/ 39 w 50"/>
                <a:gd name="T23" fmla="*/ 91 h 108"/>
                <a:gd name="T24" fmla="*/ 49 w 50"/>
                <a:gd name="T25" fmla="*/ 87 h 108"/>
                <a:gd name="T26" fmla="*/ 49 w 50"/>
                <a:gd name="T27" fmla="*/ 76 h 108"/>
                <a:gd name="T28" fmla="*/ 41 w 50"/>
                <a:gd name="T29" fmla="*/ 71 h 108"/>
                <a:gd name="T30" fmla="*/ 39 w 50"/>
                <a:gd name="T31" fmla="*/ 63 h 108"/>
                <a:gd name="T32" fmla="*/ 39 w 50"/>
                <a:gd name="T33" fmla="*/ 49 h 108"/>
                <a:gd name="T34" fmla="*/ 38 w 50"/>
                <a:gd name="T35" fmla="*/ 39 h 108"/>
                <a:gd name="T36" fmla="*/ 39 w 50"/>
                <a:gd name="T37" fmla="*/ 24 h 108"/>
                <a:gd name="T38" fmla="*/ 41 w 50"/>
                <a:gd name="T39" fmla="*/ 17 h 108"/>
                <a:gd name="T40" fmla="*/ 41 w 50"/>
                <a:gd name="T41" fmla="*/ 0 h 108"/>
                <a:gd name="T42" fmla="*/ 0 w 50"/>
                <a:gd name="T43" fmla="*/ 0 h 1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0"/>
                <a:gd name="T67" fmla="*/ 0 h 108"/>
                <a:gd name="T68" fmla="*/ 50 w 50"/>
                <a:gd name="T69" fmla="*/ 108 h 1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0" h="108">
                  <a:moveTo>
                    <a:pt x="0" y="0"/>
                  </a:moveTo>
                  <a:lnTo>
                    <a:pt x="5" y="18"/>
                  </a:lnTo>
                  <a:lnTo>
                    <a:pt x="9" y="35"/>
                  </a:lnTo>
                  <a:lnTo>
                    <a:pt x="16" y="53"/>
                  </a:lnTo>
                  <a:lnTo>
                    <a:pt x="21" y="63"/>
                  </a:lnTo>
                  <a:lnTo>
                    <a:pt x="21" y="70"/>
                  </a:lnTo>
                  <a:lnTo>
                    <a:pt x="21" y="76"/>
                  </a:lnTo>
                  <a:lnTo>
                    <a:pt x="12" y="86"/>
                  </a:lnTo>
                  <a:lnTo>
                    <a:pt x="0" y="96"/>
                  </a:lnTo>
                  <a:lnTo>
                    <a:pt x="11" y="107"/>
                  </a:lnTo>
                  <a:lnTo>
                    <a:pt x="26" y="98"/>
                  </a:lnTo>
                  <a:lnTo>
                    <a:pt x="39" y="91"/>
                  </a:lnTo>
                  <a:lnTo>
                    <a:pt x="49" y="87"/>
                  </a:lnTo>
                  <a:lnTo>
                    <a:pt x="49" y="76"/>
                  </a:lnTo>
                  <a:lnTo>
                    <a:pt x="41" y="71"/>
                  </a:lnTo>
                  <a:lnTo>
                    <a:pt x="39" y="63"/>
                  </a:lnTo>
                  <a:lnTo>
                    <a:pt x="39" y="49"/>
                  </a:lnTo>
                  <a:lnTo>
                    <a:pt x="38" y="39"/>
                  </a:lnTo>
                  <a:lnTo>
                    <a:pt x="39" y="24"/>
                  </a:lnTo>
                  <a:lnTo>
                    <a:pt x="41" y="17"/>
                  </a:lnTo>
                  <a:lnTo>
                    <a:pt x="41" y="0"/>
                  </a:lnTo>
                  <a:lnTo>
                    <a:pt x="0"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7107" name="Freeform 353"/>
            <p:cNvSpPr>
              <a:spLocks/>
            </p:cNvSpPr>
            <p:nvPr/>
          </p:nvSpPr>
          <p:spPr bwMode="auto">
            <a:xfrm>
              <a:off x="884" y="3350"/>
              <a:ext cx="73" cy="37"/>
            </a:xfrm>
            <a:custGeom>
              <a:avLst/>
              <a:gdLst>
                <a:gd name="T0" fmla="*/ 19 w 73"/>
                <a:gd name="T1" fmla="*/ 20 h 37"/>
                <a:gd name="T2" fmla="*/ 26 w 73"/>
                <a:gd name="T3" fmla="*/ 22 h 37"/>
                <a:gd name="T4" fmla="*/ 37 w 73"/>
                <a:gd name="T5" fmla="*/ 22 h 37"/>
                <a:gd name="T6" fmla="*/ 50 w 73"/>
                <a:gd name="T7" fmla="*/ 14 h 37"/>
                <a:gd name="T8" fmla="*/ 59 w 73"/>
                <a:gd name="T9" fmla="*/ 9 h 37"/>
                <a:gd name="T10" fmla="*/ 64 w 73"/>
                <a:gd name="T11" fmla="*/ 0 h 37"/>
                <a:gd name="T12" fmla="*/ 67 w 73"/>
                <a:gd name="T13" fmla="*/ 1 h 37"/>
                <a:gd name="T14" fmla="*/ 72 w 73"/>
                <a:gd name="T15" fmla="*/ 11 h 37"/>
                <a:gd name="T16" fmla="*/ 69 w 73"/>
                <a:gd name="T17" fmla="*/ 14 h 37"/>
                <a:gd name="T18" fmla="*/ 59 w 73"/>
                <a:gd name="T19" fmla="*/ 19 h 37"/>
                <a:gd name="T20" fmla="*/ 46 w 73"/>
                <a:gd name="T21" fmla="*/ 22 h 37"/>
                <a:gd name="T22" fmla="*/ 33 w 73"/>
                <a:gd name="T23" fmla="*/ 33 h 37"/>
                <a:gd name="T24" fmla="*/ 19 w 73"/>
                <a:gd name="T25" fmla="*/ 36 h 37"/>
                <a:gd name="T26" fmla="*/ 9 w 73"/>
                <a:gd name="T27" fmla="*/ 36 h 37"/>
                <a:gd name="T28" fmla="*/ 2 w 73"/>
                <a:gd name="T29" fmla="*/ 34 h 37"/>
                <a:gd name="T30" fmla="*/ 0 w 73"/>
                <a:gd name="T31" fmla="*/ 30 h 37"/>
                <a:gd name="T32" fmla="*/ 0 w 73"/>
                <a:gd name="T33" fmla="*/ 28 h 37"/>
                <a:gd name="T34" fmla="*/ 2 w 73"/>
                <a:gd name="T35" fmla="*/ 25 h 37"/>
                <a:gd name="T36" fmla="*/ 19 w 73"/>
                <a:gd name="T37" fmla="*/ 2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7"/>
                <a:gd name="T59" fmla="*/ 73 w 73"/>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7">
                  <a:moveTo>
                    <a:pt x="19" y="20"/>
                  </a:moveTo>
                  <a:lnTo>
                    <a:pt x="26" y="22"/>
                  </a:lnTo>
                  <a:lnTo>
                    <a:pt x="37" y="22"/>
                  </a:lnTo>
                  <a:lnTo>
                    <a:pt x="50" y="14"/>
                  </a:lnTo>
                  <a:lnTo>
                    <a:pt x="59" y="9"/>
                  </a:lnTo>
                  <a:lnTo>
                    <a:pt x="64" y="0"/>
                  </a:lnTo>
                  <a:lnTo>
                    <a:pt x="67" y="1"/>
                  </a:lnTo>
                  <a:lnTo>
                    <a:pt x="72" y="11"/>
                  </a:lnTo>
                  <a:lnTo>
                    <a:pt x="69" y="14"/>
                  </a:lnTo>
                  <a:lnTo>
                    <a:pt x="59" y="19"/>
                  </a:lnTo>
                  <a:lnTo>
                    <a:pt x="46" y="22"/>
                  </a:lnTo>
                  <a:lnTo>
                    <a:pt x="33" y="33"/>
                  </a:lnTo>
                  <a:lnTo>
                    <a:pt x="19" y="36"/>
                  </a:lnTo>
                  <a:lnTo>
                    <a:pt x="9" y="36"/>
                  </a:lnTo>
                  <a:lnTo>
                    <a:pt x="2" y="34"/>
                  </a:lnTo>
                  <a:lnTo>
                    <a:pt x="0" y="30"/>
                  </a:lnTo>
                  <a:lnTo>
                    <a:pt x="0" y="28"/>
                  </a:lnTo>
                  <a:lnTo>
                    <a:pt x="2" y="25"/>
                  </a:lnTo>
                  <a:lnTo>
                    <a:pt x="19"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7108" name="Freeform 354"/>
            <p:cNvSpPr>
              <a:spLocks/>
            </p:cNvSpPr>
            <p:nvPr/>
          </p:nvSpPr>
          <p:spPr bwMode="auto">
            <a:xfrm>
              <a:off x="943" y="3366"/>
              <a:ext cx="29" cy="25"/>
            </a:xfrm>
            <a:custGeom>
              <a:avLst/>
              <a:gdLst>
                <a:gd name="T0" fmla="*/ 0 w 29"/>
                <a:gd name="T1" fmla="*/ 6 h 25"/>
                <a:gd name="T2" fmla="*/ 1 w 29"/>
                <a:gd name="T3" fmla="*/ 24 h 25"/>
                <a:gd name="T4" fmla="*/ 19 w 29"/>
                <a:gd name="T5" fmla="*/ 24 h 25"/>
                <a:gd name="T6" fmla="*/ 28 w 29"/>
                <a:gd name="T7" fmla="*/ 0 h 25"/>
                <a:gd name="T8" fmla="*/ 0 w 29"/>
                <a:gd name="T9" fmla="*/ 6 h 25"/>
                <a:gd name="T10" fmla="*/ 0 60000 65536"/>
                <a:gd name="T11" fmla="*/ 0 60000 65536"/>
                <a:gd name="T12" fmla="*/ 0 60000 65536"/>
                <a:gd name="T13" fmla="*/ 0 60000 65536"/>
                <a:gd name="T14" fmla="*/ 0 60000 65536"/>
                <a:gd name="T15" fmla="*/ 0 w 29"/>
                <a:gd name="T16" fmla="*/ 0 h 25"/>
                <a:gd name="T17" fmla="*/ 29 w 29"/>
                <a:gd name="T18" fmla="*/ 25 h 25"/>
              </a:gdLst>
              <a:ahLst/>
              <a:cxnLst>
                <a:cxn ang="T10">
                  <a:pos x="T0" y="T1"/>
                </a:cxn>
                <a:cxn ang="T11">
                  <a:pos x="T2" y="T3"/>
                </a:cxn>
                <a:cxn ang="T12">
                  <a:pos x="T4" y="T5"/>
                </a:cxn>
                <a:cxn ang="T13">
                  <a:pos x="T6" y="T7"/>
                </a:cxn>
                <a:cxn ang="T14">
                  <a:pos x="T8" y="T9"/>
                </a:cxn>
              </a:cxnLst>
              <a:rect l="T15" t="T16" r="T17" b="T18"/>
              <a:pathLst>
                <a:path w="29" h="25">
                  <a:moveTo>
                    <a:pt x="0" y="6"/>
                  </a:moveTo>
                  <a:lnTo>
                    <a:pt x="1" y="24"/>
                  </a:lnTo>
                  <a:lnTo>
                    <a:pt x="19" y="24"/>
                  </a:lnTo>
                  <a:lnTo>
                    <a:pt x="28" y="0"/>
                  </a:lnTo>
                  <a:lnTo>
                    <a:pt x="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7109" name="Freeform 355"/>
            <p:cNvSpPr>
              <a:spLocks/>
            </p:cNvSpPr>
            <p:nvPr/>
          </p:nvSpPr>
          <p:spPr bwMode="auto">
            <a:xfrm>
              <a:off x="1016" y="2905"/>
              <a:ext cx="81" cy="92"/>
            </a:xfrm>
            <a:custGeom>
              <a:avLst/>
              <a:gdLst>
                <a:gd name="T0" fmla="*/ 24 w 81"/>
                <a:gd name="T1" fmla="*/ 1 h 92"/>
                <a:gd name="T2" fmla="*/ 13 w 81"/>
                <a:gd name="T3" fmla="*/ 4 h 92"/>
                <a:gd name="T4" fmla="*/ 9 w 81"/>
                <a:gd name="T5" fmla="*/ 13 h 92"/>
                <a:gd name="T6" fmla="*/ 6 w 81"/>
                <a:gd name="T7" fmla="*/ 23 h 92"/>
                <a:gd name="T8" fmla="*/ 6 w 81"/>
                <a:gd name="T9" fmla="*/ 27 h 92"/>
                <a:gd name="T10" fmla="*/ 6 w 81"/>
                <a:gd name="T11" fmla="*/ 32 h 92"/>
                <a:gd name="T12" fmla="*/ 7 w 81"/>
                <a:gd name="T13" fmla="*/ 34 h 92"/>
                <a:gd name="T14" fmla="*/ 6 w 81"/>
                <a:gd name="T15" fmla="*/ 39 h 92"/>
                <a:gd name="T16" fmla="*/ 2 w 81"/>
                <a:gd name="T17" fmla="*/ 46 h 92"/>
                <a:gd name="T18" fmla="*/ 0 w 81"/>
                <a:gd name="T19" fmla="*/ 47 h 92"/>
                <a:gd name="T20" fmla="*/ 0 w 81"/>
                <a:gd name="T21" fmla="*/ 48 h 92"/>
                <a:gd name="T22" fmla="*/ 0 w 81"/>
                <a:gd name="T23" fmla="*/ 49 h 92"/>
                <a:gd name="T24" fmla="*/ 0 w 81"/>
                <a:gd name="T25" fmla="*/ 51 h 92"/>
                <a:gd name="T26" fmla="*/ 0 w 81"/>
                <a:gd name="T27" fmla="*/ 53 h 92"/>
                <a:gd name="T28" fmla="*/ 4 w 81"/>
                <a:gd name="T29" fmla="*/ 53 h 92"/>
                <a:gd name="T30" fmla="*/ 6 w 81"/>
                <a:gd name="T31" fmla="*/ 54 h 92"/>
                <a:gd name="T32" fmla="*/ 6 w 81"/>
                <a:gd name="T33" fmla="*/ 56 h 92"/>
                <a:gd name="T34" fmla="*/ 6 w 81"/>
                <a:gd name="T35" fmla="*/ 58 h 92"/>
                <a:gd name="T36" fmla="*/ 4 w 81"/>
                <a:gd name="T37" fmla="*/ 62 h 92"/>
                <a:gd name="T38" fmla="*/ 6 w 81"/>
                <a:gd name="T39" fmla="*/ 64 h 92"/>
                <a:gd name="T40" fmla="*/ 6 w 81"/>
                <a:gd name="T41" fmla="*/ 65 h 92"/>
                <a:gd name="T42" fmla="*/ 6 w 81"/>
                <a:gd name="T43" fmla="*/ 66 h 92"/>
                <a:gd name="T44" fmla="*/ 6 w 81"/>
                <a:gd name="T45" fmla="*/ 69 h 92"/>
                <a:gd name="T46" fmla="*/ 7 w 81"/>
                <a:gd name="T47" fmla="*/ 69 h 92"/>
                <a:gd name="T48" fmla="*/ 8 w 81"/>
                <a:gd name="T49" fmla="*/ 71 h 92"/>
                <a:gd name="T50" fmla="*/ 8 w 81"/>
                <a:gd name="T51" fmla="*/ 74 h 92"/>
                <a:gd name="T52" fmla="*/ 9 w 81"/>
                <a:gd name="T53" fmla="*/ 76 h 92"/>
                <a:gd name="T54" fmla="*/ 10 w 81"/>
                <a:gd name="T55" fmla="*/ 76 h 92"/>
                <a:gd name="T56" fmla="*/ 12 w 81"/>
                <a:gd name="T57" fmla="*/ 78 h 92"/>
                <a:gd name="T58" fmla="*/ 14 w 81"/>
                <a:gd name="T59" fmla="*/ 79 h 92"/>
                <a:gd name="T60" fmla="*/ 17 w 81"/>
                <a:gd name="T61" fmla="*/ 79 h 92"/>
                <a:gd name="T62" fmla="*/ 22 w 81"/>
                <a:gd name="T63" fmla="*/ 79 h 92"/>
                <a:gd name="T64" fmla="*/ 27 w 81"/>
                <a:gd name="T65" fmla="*/ 78 h 92"/>
                <a:gd name="T66" fmla="*/ 35 w 81"/>
                <a:gd name="T67" fmla="*/ 91 h 92"/>
                <a:gd name="T68" fmla="*/ 68 w 81"/>
                <a:gd name="T69" fmla="*/ 76 h 92"/>
                <a:gd name="T70" fmla="*/ 65 w 81"/>
                <a:gd name="T71" fmla="*/ 71 h 92"/>
                <a:gd name="T72" fmla="*/ 64 w 81"/>
                <a:gd name="T73" fmla="*/ 65 h 92"/>
                <a:gd name="T74" fmla="*/ 64 w 81"/>
                <a:gd name="T75" fmla="*/ 61 h 92"/>
                <a:gd name="T76" fmla="*/ 80 w 81"/>
                <a:gd name="T77" fmla="*/ 47 h 92"/>
                <a:gd name="T78" fmla="*/ 80 w 81"/>
                <a:gd name="T79" fmla="*/ 15 h 92"/>
                <a:gd name="T80" fmla="*/ 70 w 81"/>
                <a:gd name="T81" fmla="*/ 7 h 92"/>
                <a:gd name="T82" fmla="*/ 59 w 81"/>
                <a:gd name="T83" fmla="*/ 2 h 92"/>
                <a:gd name="T84" fmla="*/ 50 w 81"/>
                <a:gd name="T85" fmla="*/ 0 h 92"/>
                <a:gd name="T86" fmla="*/ 36 w 81"/>
                <a:gd name="T87" fmla="*/ 0 h 92"/>
                <a:gd name="T88" fmla="*/ 24 w 81"/>
                <a:gd name="T89" fmla="*/ 1 h 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1"/>
                <a:gd name="T136" fmla="*/ 0 h 92"/>
                <a:gd name="T137" fmla="*/ 81 w 81"/>
                <a:gd name="T138" fmla="*/ 92 h 9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1" h="92">
                  <a:moveTo>
                    <a:pt x="24" y="1"/>
                  </a:moveTo>
                  <a:lnTo>
                    <a:pt x="13" y="4"/>
                  </a:lnTo>
                  <a:lnTo>
                    <a:pt x="9" y="13"/>
                  </a:lnTo>
                  <a:lnTo>
                    <a:pt x="6" y="23"/>
                  </a:lnTo>
                  <a:lnTo>
                    <a:pt x="6" y="27"/>
                  </a:lnTo>
                  <a:lnTo>
                    <a:pt x="6" y="32"/>
                  </a:lnTo>
                  <a:lnTo>
                    <a:pt x="7" y="34"/>
                  </a:lnTo>
                  <a:lnTo>
                    <a:pt x="6" y="39"/>
                  </a:lnTo>
                  <a:lnTo>
                    <a:pt x="2" y="46"/>
                  </a:lnTo>
                  <a:lnTo>
                    <a:pt x="0" y="47"/>
                  </a:lnTo>
                  <a:lnTo>
                    <a:pt x="0" y="48"/>
                  </a:lnTo>
                  <a:lnTo>
                    <a:pt x="0" y="49"/>
                  </a:lnTo>
                  <a:lnTo>
                    <a:pt x="0" y="51"/>
                  </a:lnTo>
                  <a:lnTo>
                    <a:pt x="0" y="53"/>
                  </a:lnTo>
                  <a:lnTo>
                    <a:pt x="4" y="53"/>
                  </a:lnTo>
                  <a:lnTo>
                    <a:pt x="6" y="54"/>
                  </a:lnTo>
                  <a:lnTo>
                    <a:pt x="6" y="56"/>
                  </a:lnTo>
                  <a:lnTo>
                    <a:pt x="6" y="58"/>
                  </a:lnTo>
                  <a:lnTo>
                    <a:pt x="4" y="62"/>
                  </a:lnTo>
                  <a:lnTo>
                    <a:pt x="6" y="64"/>
                  </a:lnTo>
                  <a:lnTo>
                    <a:pt x="6" y="65"/>
                  </a:lnTo>
                  <a:lnTo>
                    <a:pt x="6" y="66"/>
                  </a:lnTo>
                  <a:lnTo>
                    <a:pt x="6" y="69"/>
                  </a:lnTo>
                  <a:lnTo>
                    <a:pt x="7" y="69"/>
                  </a:lnTo>
                  <a:lnTo>
                    <a:pt x="8" y="71"/>
                  </a:lnTo>
                  <a:lnTo>
                    <a:pt x="8" y="74"/>
                  </a:lnTo>
                  <a:lnTo>
                    <a:pt x="9" y="76"/>
                  </a:lnTo>
                  <a:lnTo>
                    <a:pt x="10" y="76"/>
                  </a:lnTo>
                  <a:lnTo>
                    <a:pt x="12" y="78"/>
                  </a:lnTo>
                  <a:lnTo>
                    <a:pt x="14" y="79"/>
                  </a:lnTo>
                  <a:lnTo>
                    <a:pt x="17" y="79"/>
                  </a:lnTo>
                  <a:lnTo>
                    <a:pt x="22" y="79"/>
                  </a:lnTo>
                  <a:lnTo>
                    <a:pt x="27" y="78"/>
                  </a:lnTo>
                  <a:lnTo>
                    <a:pt x="35" y="91"/>
                  </a:lnTo>
                  <a:lnTo>
                    <a:pt x="68" y="76"/>
                  </a:lnTo>
                  <a:lnTo>
                    <a:pt x="65" y="71"/>
                  </a:lnTo>
                  <a:lnTo>
                    <a:pt x="64" y="65"/>
                  </a:lnTo>
                  <a:lnTo>
                    <a:pt x="64" y="61"/>
                  </a:lnTo>
                  <a:lnTo>
                    <a:pt x="80" y="47"/>
                  </a:lnTo>
                  <a:lnTo>
                    <a:pt x="80" y="15"/>
                  </a:lnTo>
                  <a:lnTo>
                    <a:pt x="70" y="7"/>
                  </a:lnTo>
                  <a:lnTo>
                    <a:pt x="59" y="2"/>
                  </a:lnTo>
                  <a:lnTo>
                    <a:pt x="50" y="0"/>
                  </a:lnTo>
                  <a:lnTo>
                    <a:pt x="36" y="0"/>
                  </a:lnTo>
                  <a:lnTo>
                    <a:pt x="24" y="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7110" name="Freeform 356"/>
            <p:cNvSpPr>
              <a:spLocks/>
            </p:cNvSpPr>
            <p:nvPr/>
          </p:nvSpPr>
          <p:spPr bwMode="auto">
            <a:xfrm>
              <a:off x="1057" y="2963"/>
              <a:ext cx="27" cy="26"/>
            </a:xfrm>
            <a:custGeom>
              <a:avLst/>
              <a:gdLst>
                <a:gd name="T0" fmla="*/ 26 w 27"/>
                <a:gd name="T1" fmla="*/ 0 h 26"/>
                <a:gd name="T2" fmla="*/ 21 w 27"/>
                <a:gd name="T3" fmla="*/ 12 h 26"/>
                <a:gd name="T4" fmla="*/ 12 w 27"/>
                <a:gd name="T5" fmla="*/ 17 h 26"/>
                <a:gd name="T6" fmla="*/ 0 w 27"/>
                <a:gd name="T7" fmla="*/ 25 h 26"/>
                <a:gd name="T8" fmla="*/ 16 w 27"/>
                <a:gd name="T9" fmla="*/ 19 h 26"/>
                <a:gd name="T10" fmla="*/ 21 w 27"/>
                <a:gd name="T11" fmla="*/ 12 h 26"/>
                <a:gd name="T12" fmla="*/ 26 w 27"/>
                <a:gd name="T13" fmla="*/ 0 h 26"/>
                <a:gd name="T14" fmla="*/ 0 60000 65536"/>
                <a:gd name="T15" fmla="*/ 0 60000 65536"/>
                <a:gd name="T16" fmla="*/ 0 60000 65536"/>
                <a:gd name="T17" fmla="*/ 0 60000 65536"/>
                <a:gd name="T18" fmla="*/ 0 60000 65536"/>
                <a:gd name="T19" fmla="*/ 0 60000 65536"/>
                <a:gd name="T20" fmla="*/ 0 60000 65536"/>
                <a:gd name="T21" fmla="*/ 0 w 27"/>
                <a:gd name="T22" fmla="*/ 0 h 26"/>
                <a:gd name="T23" fmla="*/ 27 w 27"/>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6">
                  <a:moveTo>
                    <a:pt x="26" y="0"/>
                  </a:moveTo>
                  <a:lnTo>
                    <a:pt x="21" y="12"/>
                  </a:lnTo>
                  <a:lnTo>
                    <a:pt x="12" y="17"/>
                  </a:lnTo>
                  <a:lnTo>
                    <a:pt x="0" y="25"/>
                  </a:lnTo>
                  <a:lnTo>
                    <a:pt x="16" y="19"/>
                  </a:lnTo>
                  <a:lnTo>
                    <a:pt x="21" y="12"/>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87111" name="Freeform 357"/>
            <p:cNvSpPr>
              <a:spLocks/>
            </p:cNvSpPr>
            <p:nvPr/>
          </p:nvSpPr>
          <p:spPr bwMode="auto">
            <a:xfrm>
              <a:off x="1027" y="2934"/>
              <a:ext cx="29" cy="1"/>
            </a:xfrm>
            <a:custGeom>
              <a:avLst/>
              <a:gdLst>
                <a:gd name="T0" fmla="*/ 0 w 29"/>
                <a:gd name="T1" fmla="*/ 0 h 1"/>
                <a:gd name="T2" fmla="*/ 0 w 29"/>
                <a:gd name="T3" fmla="*/ 0 h 1"/>
                <a:gd name="T4" fmla="*/ 2 w 29"/>
                <a:gd name="T5" fmla="*/ 0 h 1"/>
                <a:gd name="T6" fmla="*/ 7 w 29"/>
                <a:gd name="T7" fmla="*/ 0 h 1"/>
                <a:gd name="T8" fmla="*/ 14 w 29"/>
                <a:gd name="T9" fmla="*/ 0 h 1"/>
                <a:gd name="T10" fmla="*/ 23 w 29"/>
                <a:gd name="T11" fmla="*/ 0 h 1"/>
                <a:gd name="T12" fmla="*/ 28 w 29"/>
                <a:gd name="T13" fmla="*/ 0 h 1"/>
                <a:gd name="T14" fmla="*/ 19 w 29"/>
                <a:gd name="T15" fmla="*/ 0 h 1"/>
                <a:gd name="T16" fmla="*/ 15 w 29"/>
                <a:gd name="T17" fmla="*/ 0 h 1"/>
                <a:gd name="T18" fmla="*/ 10 w 29"/>
                <a:gd name="T19" fmla="*/ 0 h 1"/>
                <a:gd name="T20" fmla="*/ 7 w 29"/>
                <a:gd name="T21" fmla="*/ 0 h 1"/>
                <a:gd name="T22" fmla="*/ 2 w 29"/>
                <a:gd name="T23" fmla="*/ 0 h 1"/>
                <a:gd name="T24" fmla="*/ 0 w 29"/>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1"/>
                <a:gd name="T41" fmla="*/ 29 w 29"/>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1">
                  <a:moveTo>
                    <a:pt x="0" y="0"/>
                  </a:moveTo>
                  <a:lnTo>
                    <a:pt x="0" y="0"/>
                  </a:lnTo>
                  <a:lnTo>
                    <a:pt x="2" y="0"/>
                  </a:lnTo>
                  <a:lnTo>
                    <a:pt x="7" y="0"/>
                  </a:lnTo>
                  <a:lnTo>
                    <a:pt x="14" y="0"/>
                  </a:lnTo>
                  <a:lnTo>
                    <a:pt x="23" y="0"/>
                  </a:lnTo>
                  <a:lnTo>
                    <a:pt x="28" y="0"/>
                  </a:lnTo>
                  <a:lnTo>
                    <a:pt x="19" y="0"/>
                  </a:lnTo>
                  <a:lnTo>
                    <a:pt x="15" y="0"/>
                  </a:lnTo>
                  <a:lnTo>
                    <a:pt x="10" y="0"/>
                  </a:lnTo>
                  <a:lnTo>
                    <a:pt x="7" y="0"/>
                  </a:lnTo>
                  <a:lnTo>
                    <a:pt x="2" y="0"/>
                  </a:lnTo>
                  <a:lnTo>
                    <a:pt x="0" y="0"/>
                  </a:lnTo>
                </a:path>
              </a:pathLst>
            </a:custGeom>
            <a:solidFill>
              <a:srgbClr val="201000"/>
            </a:solidFill>
            <a:ln w="9525" cap="rnd">
              <a:noFill/>
              <a:round/>
              <a:headEnd type="none" w="sm" len="sm"/>
              <a:tailEnd type="none" w="sm" len="sm"/>
            </a:ln>
          </p:spPr>
          <p:txBody>
            <a:bodyPr/>
            <a:lstStyle/>
            <a:p>
              <a:endParaRPr lang="es-ES"/>
            </a:p>
          </p:txBody>
        </p:sp>
        <p:sp>
          <p:nvSpPr>
            <p:cNvPr id="87112" name="Freeform 358"/>
            <p:cNvSpPr>
              <a:spLocks/>
            </p:cNvSpPr>
            <p:nvPr/>
          </p:nvSpPr>
          <p:spPr bwMode="auto">
            <a:xfrm>
              <a:off x="1064" y="2940"/>
              <a:ext cx="26" cy="24"/>
            </a:xfrm>
            <a:custGeom>
              <a:avLst/>
              <a:gdLst>
                <a:gd name="T0" fmla="*/ 0 w 26"/>
                <a:gd name="T1" fmla="*/ 2 h 24"/>
                <a:gd name="T2" fmla="*/ 6 w 26"/>
                <a:gd name="T3" fmla="*/ 0 h 24"/>
                <a:gd name="T4" fmla="*/ 19 w 26"/>
                <a:gd name="T5" fmla="*/ 2 h 24"/>
                <a:gd name="T6" fmla="*/ 19 w 26"/>
                <a:gd name="T7" fmla="*/ 4 h 24"/>
                <a:gd name="T8" fmla="*/ 19 w 26"/>
                <a:gd name="T9" fmla="*/ 10 h 24"/>
                <a:gd name="T10" fmla="*/ 19 w 26"/>
                <a:gd name="T11" fmla="*/ 15 h 24"/>
                <a:gd name="T12" fmla="*/ 19 w 26"/>
                <a:gd name="T13" fmla="*/ 18 h 24"/>
                <a:gd name="T14" fmla="*/ 12 w 26"/>
                <a:gd name="T15" fmla="*/ 12 h 24"/>
                <a:gd name="T16" fmla="*/ 12 w 26"/>
                <a:gd name="T17" fmla="*/ 10 h 24"/>
                <a:gd name="T18" fmla="*/ 6 w 26"/>
                <a:gd name="T19" fmla="*/ 8 h 24"/>
                <a:gd name="T20" fmla="*/ 12 w 26"/>
                <a:gd name="T21" fmla="*/ 10 h 24"/>
                <a:gd name="T22" fmla="*/ 12 w 26"/>
                <a:gd name="T23" fmla="*/ 15 h 24"/>
                <a:gd name="T24" fmla="*/ 19 w 26"/>
                <a:gd name="T25" fmla="*/ 18 h 24"/>
                <a:gd name="T26" fmla="*/ 12 w 26"/>
                <a:gd name="T27" fmla="*/ 23 h 24"/>
                <a:gd name="T28" fmla="*/ 19 w 26"/>
                <a:gd name="T29" fmla="*/ 20 h 24"/>
                <a:gd name="T30" fmla="*/ 25 w 26"/>
                <a:gd name="T31" fmla="*/ 17 h 24"/>
                <a:gd name="T32" fmla="*/ 25 w 26"/>
                <a:gd name="T33" fmla="*/ 10 h 24"/>
                <a:gd name="T34" fmla="*/ 25 w 26"/>
                <a:gd name="T35" fmla="*/ 2 h 24"/>
                <a:gd name="T36" fmla="*/ 19 w 26"/>
                <a:gd name="T37" fmla="*/ 0 h 24"/>
                <a:gd name="T38" fmla="*/ 12 w 26"/>
                <a:gd name="T39" fmla="*/ 0 h 24"/>
                <a:gd name="T40" fmla="*/ 6 w 26"/>
                <a:gd name="T41" fmla="*/ 0 h 24"/>
                <a:gd name="T42" fmla="*/ 0 w 26"/>
                <a:gd name="T43" fmla="*/ 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24"/>
                <a:gd name="T68" fmla="*/ 26 w 26"/>
                <a:gd name="T69" fmla="*/ 24 h 2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24">
                  <a:moveTo>
                    <a:pt x="0" y="2"/>
                  </a:moveTo>
                  <a:lnTo>
                    <a:pt x="6" y="0"/>
                  </a:lnTo>
                  <a:lnTo>
                    <a:pt x="19" y="2"/>
                  </a:lnTo>
                  <a:lnTo>
                    <a:pt x="19" y="4"/>
                  </a:lnTo>
                  <a:lnTo>
                    <a:pt x="19" y="10"/>
                  </a:lnTo>
                  <a:lnTo>
                    <a:pt x="19" y="15"/>
                  </a:lnTo>
                  <a:lnTo>
                    <a:pt x="19" y="18"/>
                  </a:lnTo>
                  <a:lnTo>
                    <a:pt x="12" y="12"/>
                  </a:lnTo>
                  <a:lnTo>
                    <a:pt x="12" y="10"/>
                  </a:lnTo>
                  <a:lnTo>
                    <a:pt x="6" y="8"/>
                  </a:lnTo>
                  <a:lnTo>
                    <a:pt x="12" y="10"/>
                  </a:lnTo>
                  <a:lnTo>
                    <a:pt x="12" y="15"/>
                  </a:lnTo>
                  <a:lnTo>
                    <a:pt x="19" y="18"/>
                  </a:lnTo>
                  <a:lnTo>
                    <a:pt x="12" y="23"/>
                  </a:lnTo>
                  <a:lnTo>
                    <a:pt x="19" y="20"/>
                  </a:lnTo>
                  <a:lnTo>
                    <a:pt x="25" y="17"/>
                  </a:lnTo>
                  <a:lnTo>
                    <a:pt x="25" y="10"/>
                  </a:lnTo>
                  <a:lnTo>
                    <a:pt x="25" y="2"/>
                  </a:lnTo>
                  <a:lnTo>
                    <a:pt x="19" y="0"/>
                  </a:lnTo>
                  <a:lnTo>
                    <a:pt x="12" y="0"/>
                  </a:lnTo>
                  <a:lnTo>
                    <a:pt x="6" y="0"/>
                  </a:lnTo>
                  <a:lnTo>
                    <a:pt x="0" y="2"/>
                  </a:lnTo>
                </a:path>
              </a:pathLst>
            </a:custGeom>
            <a:solidFill>
              <a:srgbClr val="402000"/>
            </a:solidFill>
            <a:ln w="9525" cap="rnd">
              <a:noFill/>
              <a:round/>
              <a:headEnd type="none" w="sm" len="sm"/>
              <a:tailEnd type="none" w="sm" len="sm"/>
            </a:ln>
          </p:spPr>
          <p:txBody>
            <a:bodyPr/>
            <a:lstStyle/>
            <a:p>
              <a:endParaRPr lang="es-ES"/>
            </a:p>
          </p:txBody>
        </p:sp>
        <p:sp>
          <p:nvSpPr>
            <p:cNvPr id="87113" name="Freeform 359"/>
            <p:cNvSpPr>
              <a:spLocks/>
            </p:cNvSpPr>
            <p:nvPr/>
          </p:nvSpPr>
          <p:spPr bwMode="auto">
            <a:xfrm>
              <a:off x="1061" y="2940"/>
              <a:ext cx="28" cy="24"/>
            </a:xfrm>
            <a:custGeom>
              <a:avLst/>
              <a:gdLst>
                <a:gd name="T0" fmla="*/ 0 w 28"/>
                <a:gd name="T1" fmla="*/ 5 h 24"/>
                <a:gd name="T2" fmla="*/ 2 w 28"/>
                <a:gd name="T3" fmla="*/ 1 h 24"/>
                <a:gd name="T4" fmla="*/ 12 w 28"/>
                <a:gd name="T5" fmla="*/ 0 h 24"/>
                <a:gd name="T6" fmla="*/ 18 w 28"/>
                <a:gd name="T7" fmla="*/ 0 h 24"/>
                <a:gd name="T8" fmla="*/ 22 w 28"/>
                <a:gd name="T9" fmla="*/ 2 h 24"/>
                <a:gd name="T10" fmla="*/ 27 w 28"/>
                <a:gd name="T11" fmla="*/ 5 h 24"/>
                <a:gd name="T12" fmla="*/ 27 w 28"/>
                <a:gd name="T13" fmla="*/ 7 h 24"/>
                <a:gd name="T14" fmla="*/ 22 w 28"/>
                <a:gd name="T15" fmla="*/ 10 h 24"/>
                <a:gd name="T16" fmla="*/ 22 w 28"/>
                <a:gd name="T17" fmla="*/ 15 h 24"/>
                <a:gd name="T18" fmla="*/ 22 w 28"/>
                <a:gd name="T19" fmla="*/ 17 h 24"/>
                <a:gd name="T20" fmla="*/ 15 w 28"/>
                <a:gd name="T21" fmla="*/ 19 h 24"/>
                <a:gd name="T22" fmla="*/ 12 w 28"/>
                <a:gd name="T23" fmla="*/ 19 h 24"/>
                <a:gd name="T24" fmla="*/ 9 w 28"/>
                <a:gd name="T25" fmla="*/ 19 h 24"/>
                <a:gd name="T26" fmla="*/ 9 w 28"/>
                <a:gd name="T27" fmla="*/ 20 h 24"/>
                <a:gd name="T28" fmla="*/ 12 w 28"/>
                <a:gd name="T29" fmla="*/ 23 h 24"/>
                <a:gd name="T30" fmla="*/ 15 w 28"/>
                <a:gd name="T31" fmla="*/ 20 h 24"/>
                <a:gd name="T32" fmla="*/ 22 w 28"/>
                <a:gd name="T33" fmla="*/ 20 h 24"/>
                <a:gd name="T34" fmla="*/ 27 w 28"/>
                <a:gd name="T35" fmla="*/ 17 h 24"/>
                <a:gd name="T36" fmla="*/ 27 w 28"/>
                <a:gd name="T37" fmla="*/ 12 h 24"/>
                <a:gd name="T38" fmla="*/ 27 w 28"/>
                <a:gd name="T39" fmla="*/ 7 h 24"/>
                <a:gd name="T40" fmla="*/ 27 w 28"/>
                <a:gd name="T41" fmla="*/ 5 h 24"/>
                <a:gd name="T42" fmla="*/ 22 w 28"/>
                <a:gd name="T43" fmla="*/ 2 h 24"/>
                <a:gd name="T44" fmla="*/ 22 w 28"/>
                <a:gd name="T45" fmla="*/ 0 h 24"/>
                <a:gd name="T46" fmla="*/ 12 w 28"/>
                <a:gd name="T47" fmla="*/ 0 h 24"/>
                <a:gd name="T48" fmla="*/ 2 w 28"/>
                <a:gd name="T49" fmla="*/ 0 h 24"/>
                <a:gd name="T50" fmla="*/ 2 w 28"/>
                <a:gd name="T51" fmla="*/ 1 h 24"/>
                <a:gd name="T52" fmla="*/ 0 w 28"/>
                <a:gd name="T53" fmla="*/ 5 h 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8"/>
                <a:gd name="T82" fmla="*/ 0 h 24"/>
                <a:gd name="T83" fmla="*/ 28 w 28"/>
                <a:gd name="T84" fmla="*/ 24 h 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8" h="24">
                  <a:moveTo>
                    <a:pt x="0" y="5"/>
                  </a:moveTo>
                  <a:lnTo>
                    <a:pt x="2" y="1"/>
                  </a:lnTo>
                  <a:lnTo>
                    <a:pt x="12" y="0"/>
                  </a:lnTo>
                  <a:lnTo>
                    <a:pt x="18" y="0"/>
                  </a:lnTo>
                  <a:lnTo>
                    <a:pt x="22" y="2"/>
                  </a:lnTo>
                  <a:lnTo>
                    <a:pt x="27" y="5"/>
                  </a:lnTo>
                  <a:lnTo>
                    <a:pt x="27" y="7"/>
                  </a:lnTo>
                  <a:lnTo>
                    <a:pt x="22" y="10"/>
                  </a:lnTo>
                  <a:lnTo>
                    <a:pt x="22" y="15"/>
                  </a:lnTo>
                  <a:lnTo>
                    <a:pt x="22" y="17"/>
                  </a:lnTo>
                  <a:lnTo>
                    <a:pt x="15" y="19"/>
                  </a:lnTo>
                  <a:lnTo>
                    <a:pt x="12" y="19"/>
                  </a:lnTo>
                  <a:lnTo>
                    <a:pt x="9" y="19"/>
                  </a:lnTo>
                  <a:lnTo>
                    <a:pt x="9" y="20"/>
                  </a:lnTo>
                  <a:lnTo>
                    <a:pt x="12" y="23"/>
                  </a:lnTo>
                  <a:lnTo>
                    <a:pt x="15" y="20"/>
                  </a:lnTo>
                  <a:lnTo>
                    <a:pt x="22" y="20"/>
                  </a:lnTo>
                  <a:lnTo>
                    <a:pt x="27" y="17"/>
                  </a:lnTo>
                  <a:lnTo>
                    <a:pt x="27" y="12"/>
                  </a:lnTo>
                  <a:lnTo>
                    <a:pt x="27" y="7"/>
                  </a:lnTo>
                  <a:lnTo>
                    <a:pt x="27" y="5"/>
                  </a:lnTo>
                  <a:lnTo>
                    <a:pt x="22" y="2"/>
                  </a:lnTo>
                  <a:lnTo>
                    <a:pt x="22" y="0"/>
                  </a:lnTo>
                  <a:lnTo>
                    <a:pt x="12" y="0"/>
                  </a:lnTo>
                  <a:lnTo>
                    <a:pt x="2" y="0"/>
                  </a:lnTo>
                  <a:lnTo>
                    <a:pt x="2" y="1"/>
                  </a:lnTo>
                  <a:lnTo>
                    <a:pt x="0" y="5"/>
                  </a:lnTo>
                </a:path>
              </a:pathLst>
            </a:custGeom>
            <a:solidFill>
              <a:srgbClr val="402000"/>
            </a:solidFill>
            <a:ln w="9525" cap="rnd">
              <a:noFill/>
              <a:round/>
              <a:headEnd type="none" w="sm" len="sm"/>
              <a:tailEnd type="none" w="sm" len="sm"/>
            </a:ln>
          </p:spPr>
          <p:txBody>
            <a:bodyPr/>
            <a:lstStyle/>
            <a:p>
              <a:endParaRPr lang="es-ES"/>
            </a:p>
          </p:txBody>
        </p:sp>
        <p:sp>
          <p:nvSpPr>
            <p:cNvPr id="87114" name="Freeform 360"/>
            <p:cNvSpPr>
              <a:spLocks/>
            </p:cNvSpPr>
            <p:nvPr/>
          </p:nvSpPr>
          <p:spPr bwMode="auto">
            <a:xfrm>
              <a:off x="896" y="3092"/>
              <a:ext cx="64" cy="33"/>
            </a:xfrm>
            <a:custGeom>
              <a:avLst/>
              <a:gdLst>
                <a:gd name="T0" fmla="*/ 63 w 64"/>
                <a:gd name="T1" fmla="*/ 17 h 33"/>
                <a:gd name="T2" fmla="*/ 54 w 64"/>
                <a:gd name="T3" fmla="*/ 16 h 33"/>
                <a:gd name="T4" fmla="*/ 51 w 64"/>
                <a:gd name="T5" fmla="*/ 16 h 33"/>
                <a:gd name="T6" fmla="*/ 50 w 64"/>
                <a:gd name="T7" fmla="*/ 14 h 33"/>
                <a:gd name="T8" fmla="*/ 48 w 64"/>
                <a:gd name="T9" fmla="*/ 12 h 33"/>
                <a:gd name="T10" fmla="*/ 44 w 64"/>
                <a:gd name="T11" fmla="*/ 8 h 33"/>
                <a:gd name="T12" fmla="*/ 37 w 64"/>
                <a:gd name="T13" fmla="*/ 5 h 33"/>
                <a:gd name="T14" fmla="*/ 36 w 64"/>
                <a:gd name="T15" fmla="*/ 3 h 33"/>
                <a:gd name="T16" fmla="*/ 35 w 64"/>
                <a:gd name="T17" fmla="*/ 0 h 33"/>
                <a:gd name="T18" fmla="*/ 32 w 64"/>
                <a:gd name="T19" fmla="*/ 0 h 33"/>
                <a:gd name="T20" fmla="*/ 20 w 64"/>
                <a:gd name="T21" fmla="*/ 0 h 33"/>
                <a:gd name="T22" fmla="*/ 16 w 64"/>
                <a:gd name="T23" fmla="*/ 0 h 33"/>
                <a:gd name="T24" fmla="*/ 13 w 64"/>
                <a:gd name="T25" fmla="*/ 0 h 33"/>
                <a:gd name="T26" fmla="*/ 12 w 64"/>
                <a:gd name="T27" fmla="*/ 0 h 33"/>
                <a:gd name="T28" fmla="*/ 8 w 64"/>
                <a:gd name="T29" fmla="*/ 1 h 33"/>
                <a:gd name="T30" fmla="*/ 6 w 64"/>
                <a:gd name="T31" fmla="*/ 3 h 33"/>
                <a:gd name="T32" fmla="*/ 4 w 64"/>
                <a:gd name="T33" fmla="*/ 3 h 33"/>
                <a:gd name="T34" fmla="*/ 3 w 64"/>
                <a:gd name="T35" fmla="*/ 3 h 33"/>
                <a:gd name="T36" fmla="*/ 1 w 64"/>
                <a:gd name="T37" fmla="*/ 6 h 33"/>
                <a:gd name="T38" fmla="*/ 0 w 64"/>
                <a:gd name="T39" fmla="*/ 8 h 33"/>
                <a:gd name="T40" fmla="*/ 0 w 64"/>
                <a:gd name="T41" fmla="*/ 9 h 33"/>
                <a:gd name="T42" fmla="*/ 0 w 64"/>
                <a:gd name="T43" fmla="*/ 11 h 33"/>
                <a:gd name="T44" fmla="*/ 0 w 64"/>
                <a:gd name="T45" fmla="*/ 12 h 33"/>
                <a:gd name="T46" fmla="*/ 3 w 64"/>
                <a:gd name="T47" fmla="*/ 12 h 33"/>
                <a:gd name="T48" fmla="*/ 4 w 64"/>
                <a:gd name="T49" fmla="*/ 12 h 33"/>
                <a:gd name="T50" fmla="*/ 8 w 64"/>
                <a:gd name="T51" fmla="*/ 11 h 33"/>
                <a:gd name="T52" fmla="*/ 10 w 64"/>
                <a:gd name="T53" fmla="*/ 11 h 33"/>
                <a:gd name="T54" fmla="*/ 12 w 64"/>
                <a:gd name="T55" fmla="*/ 9 h 33"/>
                <a:gd name="T56" fmla="*/ 14 w 64"/>
                <a:gd name="T57" fmla="*/ 9 h 33"/>
                <a:gd name="T58" fmla="*/ 16 w 64"/>
                <a:gd name="T59" fmla="*/ 11 h 33"/>
                <a:gd name="T60" fmla="*/ 12 w 64"/>
                <a:gd name="T61" fmla="*/ 12 h 33"/>
                <a:gd name="T62" fmla="*/ 9 w 64"/>
                <a:gd name="T63" fmla="*/ 12 h 33"/>
                <a:gd name="T64" fmla="*/ 4 w 64"/>
                <a:gd name="T65" fmla="*/ 14 h 33"/>
                <a:gd name="T66" fmla="*/ 3 w 64"/>
                <a:gd name="T67" fmla="*/ 16 h 33"/>
                <a:gd name="T68" fmla="*/ 4 w 64"/>
                <a:gd name="T69" fmla="*/ 17 h 33"/>
                <a:gd name="T70" fmla="*/ 8 w 64"/>
                <a:gd name="T71" fmla="*/ 17 h 33"/>
                <a:gd name="T72" fmla="*/ 12 w 64"/>
                <a:gd name="T73" fmla="*/ 16 h 33"/>
                <a:gd name="T74" fmla="*/ 17 w 64"/>
                <a:gd name="T75" fmla="*/ 16 h 33"/>
                <a:gd name="T76" fmla="*/ 22 w 64"/>
                <a:gd name="T77" fmla="*/ 16 h 33"/>
                <a:gd name="T78" fmla="*/ 24 w 64"/>
                <a:gd name="T79" fmla="*/ 17 h 33"/>
                <a:gd name="T80" fmla="*/ 25 w 64"/>
                <a:gd name="T81" fmla="*/ 19 h 33"/>
                <a:gd name="T82" fmla="*/ 28 w 64"/>
                <a:gd name="T83" fmla="*/ 21 h 33"/>
                <a:gd name="T84" fmla="*/ 32 w 64"/>
                <a:gd name="T85" fmla="*/ 24 h 33"/>
                <a:gd name="T86" fmla="*/ 32 w 64"/>
                <a:gd name="T87" fmla="*/ 25 h 33"/>
                <a:gd name="T88" fmla="*/ 36 w 64"/>
                <a:gd name="T89" fmla="*/ 27 h 33"/>
                <a:gd name="T90" fmla="*/ 37 w 64"/>
                <a:gd name="T91" fmla="*/ 27 h 33"/>
                <a:gd name="T92" fmla="*/ 40 w 64"/>
                <a:gd name="T93" fmla="*/ 27 h 33"/>
                <a:gd name="T94" fmla="*/ 45 w 64"/>
                <a:gd name="T95" fmla="*/ 28 h 33"/>
                <a:gd name="T96" fmla="*/ 48 w 64"/>
                <a:gd name="T97" fmla="*/ 28 h 33"/>
                <a:gd name="T98" fmla="*/ 51 w 64"/>
                <a:gd name="T99" fmla="*/ 29 h 33"/>
                <a:gd name="T100" fmla="*/ 63 w 64"/>
                <a:gd name="T101" fmla="*/ 32 h 33"/>
                <a:gd name="T102" fmla="*/ 63 w 64"/>
                <a:gd name="T103" fmla="*/ 17 h 3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4"/>
                <a:gd name="T157" fmla="*/ 0 h 33"/>
                <a:gd name="T158" fmla="*/ 64 w 64"/>
                <a:gd name="T159" fmla="*/ 33 h 3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4" h="33">
                  <a:moveTo>
                    <a:pt x="63" y="17"/>
                  </a:moveTo>
                  <a:lnTo>
                    <a:pt x="54" y="16"/>
                  </a:lnTo>
                  <a:lnTo>
                    <a:pt x="51" y="16"/>
                  </a:lnTo>
                  <a:lnTo>
                    <a:pt x="50" y="14"/>
                  </a:lnTo>
                  <a:lnTo>
                    <a:pt x="48" y="12"/>
                  </a:lnTo>
                  <a:lnTo>
                    <a:pt x="44" y="8"/>
                  </a:lnTo>
                  <a:lnTo>
                    <a:pt x="37" y="5"/>
                  </a:lnTo>
                  <a:lnTo>
                    <a:pt x="36" y="3"/>
                  </a:lnTo>
                  <a:lnTo>
                    <a:pt x="35" y="0"/>
                  </a:lnTo>
                  <a:lnTo>
                    <a:pt x="32" y="0"/>
                  </a:lnTo>
                  <a:lnTo>
                    <a:pt x="20" y="0"/>
                  </a:lnTo>
                  <a:lnTo>
                    <a:pt x="16" y="0"/>
                  </a:lnTo>
                  <a:lnTo>
                    <a:pt x="13" y="0"/>
                  </a:lnTo>
                  <a:lnTo>
                    <a:pt x="12" y="0"/>
                  </a:lnTo>
                  <a:lnTo>
                    <a:pt x="8" y="1"/>
                  </a:lnTo>
                  <a:lnTo>
                    <a:pt x="6" y="3"/>
                  </a:lnTo>
                  <a:lnTo>
                    <a:pt x="4" y="3"/>
                  </a:lnTo>
                  <a:lnTo>
                    <a:pt x="3" y="3"/>
                  </a:lnTo>
                  <a:lnTo>
                    <a:pt x="1" y="6"/>
                  </a:lnTo>
                  <a:lnTo>
                    <a:pt x="0" y="8"/>
                  </a:lnTo>
                  <a:lnTo>
                    <a:pt x="0" y="9"/>
                  </a:lnTo>
                  <a:lnTo>
                    <a:pt x="0" y="11"/>
                  </a:lnTo>
                  <a:lnTo>
                    <a:pt x="0" y="12"/>
                  </a:lnTo>
                  <a:lnTo>
                    <a:pt x="3" y="12"/>
                  </a:lnTo>
                  <a:lnTo>
                    <a:pt x="4" y="12"/>
                  </a:lnTo>
                  <a:lnTo>
                    <a:pt x="8" y="11"/>
                  </a:lnTo>
                  <a:lnTo>
                    <a:pt x="10" y="11"/>
                  </a:lnTo>
                  <a:lnTo>
                    <a:pt x="12" y="9"/>
                  </a:lnTo>
                  <a:lnTo>
                    <a:pt x="14" y="9"/>
                  </a:lnTo>
                  <a:lnTo>
                    <a:pt x="16" y="11"/>
                  </a:lnTo>
                  <a:lnTo>
                    <a:pt x="12" y="12"/>
                  </a:lnTo>
                  <a:lnTo>
                    <a:pt x="9" y="12"/>
                  </a:lnTo>
                  <a:lnTo>
                    <a:pt x="4" y="14"/>
                  </a:lnTo>
                  <a:lnTo>
                    <a:pt x="3" y="16"/>
                  </a:lnTo>
                  <a:lnTo>
                    <a:pt x="4" y="17"/>
                  </a:lnTo>
                  <a:lnTo>
                    <a:pt x="8" y="17"/>
                  </a:lnTo>
                  <a:lnTo>
                    <a:pt x="12" y="16"/>
                  </a:lnTo>
                  <a:lnTo>
                    <a:pt x="17" y="16"/>
                  </a:lnTo>
                  <a:lnTo>
                    <a:pt x="22" y="16"/>
                  </a:lnTo>
                  <a:lnTo>
                    <a:pt x="24" y="17"/>
                  </a:lnTo>
                  <a:lnTo>
                    <a:pt x="25" y="19"/>
                  </a:lnTo>
                  <a:lnTo>
                    <a:pt x="28" y="21"/>
                  </a:lnTo>
                  <a:lnTo>
                    <a:pt x="32" y="24"/>
                  </a:lnTo>
                  <a:lnTo>
                    <a:pt x="32" y="25"/>
                  </a:lnTo>
                  <a:lnTo>
                    <a:pt x="36" y="27"/>
                  </a:lnTo>
                  <a:lnTo>
                    <a:pt x="37" y="27"/>
                  </a:lnTo>
                  <a:lnTo>
                    <a:pt x="40" y="27"/>
                  </a:lnTo>
                  <a:lnTo>
                    <a:pt x="45" y="28"/>
                  </a:lnTo>
                  <a:lnTo>
                    <a:pt x="48" y="28"/>
                  </a:lnTo>
                  <a:lnTo>
                    <a:pt x="51" y="29"/>
                  </a:lnTo>
                  <a:lnTo>
                    <a:pt x="63" y="32"/>
                  </a:lnTo>
                  <a:lnTo>
                    <a:pt x="63" y="17"/>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7115" name="Freeform 361"/>
            <p:cNvSpPr>
              <a:spLocks/>
            </p:cNvSpPr>
            <p:nvPr/>
          </p:nvSpPr>
          <p:spPr bwMode="auto">
            <a:xfrm>
              <a:off x="904" y="3097"/>
              <a:ext cx="27" cy="1"/>
            </a:xfrm>
            <a:custGeom>
              <a:avLst/>
              <a:gdLst>
                <a:gd name="T0" fmla="*/ 0 w 27"/>
                <a:gd name="T1" fmla="*/ 0 h 1"/>
                <a:gd name="T2" fmla="*/ 4 w 27"/>
                <a:gd name="T3" fmla="*/ 0 h 1"/>
                <a:gd name="T4" fmla="*/ 6 w 27"/>
                <a:gd name="T5" fmla="*/ 0 h 1"/>
                <a:gd name="T6" fmla="*/ 12 w 27"/>
                <a:gd name="T7" fmla="*/ 0 h 1"/>
                <a:gd name="T8" fmla="*/ 14 w 27"/>
                <a:gd name="T9" fmla="*/ 0 h 1"/>
                <a:gd name="T10" fmla="*/ 21 w 27"/>
                <a:gd name="T11" fmla="*/ 0 h 1"/>
                <a:gd name="T12" fmla="*/ 26 w 27"/>
                <a:gd name="T13" fmla="*/ 0 h 1"/>
                <a:gd name="T14" fmla="*/ 19 w 27"/>
                <a:gd name="T15" fmla="*/ 0 h 1"/>
                <a:gd name="T16" fmla="*/ 13 w 27"/>
                <a:gd name="T17" fmla="*/ 0 h 1"/>
                <a:gd name="T18" fmla="*/ 6 w 27"/>
                <a:gd name="T19" fmla="*/ 0 h 1"/>
                <a:gd name="T20" fmla="*/ 4 w 27"/>
                <a:gd name="T21" fmla="*/ 0 h 1"/>
                <a:gd name="T22" fmla="*/ 0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0" y="0"/>
                  </a:moveTo>
                  <a:lnTo>
                    <a:pt x="4" y="0"/>
                  </a:lnTo>
                  <a:lnTo>
                    <a:pt x="6" y="0"/>
                  </a:lnTo>
                  <a:lnTo>
                    <a:pt x="12" y="0"/>
                  </a:lnTo>
                  <a:lnTo>
                    <a:pt x="14" y="0"/>
                  </a:lnTo>
                  <a:lnTo>
                    <a:pt x="21" y="0"/>
                  </a:lnTo>
                  <a:lnTo>
                    <a:pt x="26" y="0"/>
                  </a:lnTo>
                  <a:lnTo>
                    <a:pt x="19" y="0"/>
                  </a:lnTo>
                  <a:lnTo>
                    <a:pt x="13" y="0"/>
                  </a:lnTo>
                  <a:lnTo>
                    <a:pt x="6" y="0"/>
                  </a:lnTo>
                  <a:lnTo>
                    <a:pt x="4"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7116" name="Freeform 362"/>
            <p:cNvSpPr>
              <a:spLocks/>
            </p:cNvSpPr>
            <p:nvPr/>
          </p:nvSpPr>
          <p:spPr bwMode="auto">
            <a:xfrm>
              <a:off x="914" y="3092"/>
              <a:ext cx="27" cy="26"/>
            </a:xfrm>
            <a:custGeom>
              <a:avLst/>
              <a:gdLst>
                <a:gd name="T0" fmla="*/ 6 w 27"/>
                <a:gd name="T1" fmla="*/ 0 h 26"/>
                <a:gd name="T2" fmla="*/ 2 w 27"/>
                <a:gd name="T3" fmla="*/ 0 h 26"/>
                <a:gd name="T4" fmla="*/ 0 w 27"/>
                <a:gd name="T5" fmla="*/ 0 h 26"/>
                <a:gd name="T6" fmla="*/ 6 w 27"/>
                <a:gd name="T7" fmla="*/ 0 h 26"/>
                <a:gd name="T8" fmla="*/ 13 w 27"/>
                <a:gd name="T9" fmla="*/ 25 h 26"/>
                <a:gd name="T10" fmla="*/ 19 w 27"/>
                <a:gd name="T11" fmla="*/ 25 h 26"/>
                <a:gd name="T12" fmla="*/ 23 w 27"/>
                <a:gd name="T13" fmla="*/ 25 h 26"/>
                <a:gd name="T14" fmla="*/ 26 w 27"/>
                <a:gd name="T15" fmla="*/ 25 h 26"/>
                <a:gd name="T16" fmla="*/ 19 w 27"/>
                <a:gd name="T17" fmla="*/ 25 h 26"/>
                <a:gd name="T18" fmla="*/ 12 w 27"/>
                <a:gd name="T19" fmla="*/ 0 h 26"/>
                <a:gd name="T20" fmla="*/ 6 w 27"/>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6"/>
                <a:gd name="T35" fmla="*/ 27 w 27"/>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6">
                  <a:moveTo>
                    <a:pt x="6" y="0"/>
                  </a:moveTo>
                  <a:lnTo>
                    <a:pt x="2" y="0"/>
                  </a:lnTo>
                  <a:lnTo>
                    <a:pt x="0" y="0"/>
                  </a:lnTo>
                  <a:lnTo>
                    <a:pt x="6" y="0"/>
                  </a:lnTo>
                  <a:lnTo>
                    <a:pt x="13" y="25"/>
                  </a:lnTo>
                  <a:lnTo>
                    <a:pt x="19" y="25"/>
                  </a:lnTo>
                  <a:lnTo>
                    <a:pt x="23" y="25"/>
                  </a:lnTo>
                  <a:lnTo>
                    <a:pt x="26" y="25"/>
                  </a:lnTo>
                  <a:lnTo>
                    <a:pt x="19" y="25"/>
                  </a:lnTo>
                  <a:lnTo>
                    <a:pt x="12" y="0"/>
                  </a:lnTo>
                  <a:lnTo>
                    <a:pt x="6" y="0"/>
                  </a:lnTo>
                </a:path>
              </a:pathLst>
            </a:custGeom>
            <a:solidFill>
              <a:srgbClr val="402000"/>
            </a:solidFill>
            <a:ln w="9525" cap="rnd">
              <a:noFill/>
              <a:round/>
              <a:headEnd type="none" w="sm" len="sm"/>
              <a:tailEnd type="none" w="sm" len="sm"/>
            </a:ln>
          </p:spPr>
          <p:txBody>
            <a:bodyPr/>
            <a:lstStyle/>
            <a:p>
              <a:endParaRPr lang="es-ES"/>
            </a:p>
          </p:txBody>
        </p:sp>
        <p:sp>
          <p:nvSpPr>
            <p:cNvPr id="87117" name="Freeform 363"/>
            <p:cNvSpPr>
              <a:spLocks/>
            </p:cNvSpPr>
            <p:nvPr/>
          </p:nvSpPr>
          <p:spPr bwMode="auto">
            <a:xfrm>
              <a:off x="919" y="3100"/>
              <a:ext cx="28" cy="26"/>
            </a:xfrm>
            <a:custGeom>
              <a:avLst/>
              <a:gdLst>
                <a:gd name="T0" fmla="*/ 0 w 28"/>
                <a:gd name="T1" fmla="*/ 11 h 26"/>
                <a:gd name="T2" fmla="*/ 0 w 28"/>
                <a:gd name="T3" fmla="*/ 25 h 26"/>
                <a:gd name="T4" fmla="*/ 12 w 28"/>
                <a:gd name="T5" fmla="*/ 11 h 26"/>
                <a:gd name="T6" fmla="*/ 27 w 28"/>
                <a:gd name="T7" fmla="*/ 11 h 26"/>
                <a:gd name="T8" fmla="*/ 27 w 28"/>
                <a:gd name="T9" fmla="*/ 0 h 26"/>
                <a:gd name="T10" fmla="*/ 12 w 28"/>
                <a:gd name="T11" fmla="*/ 0 h 26"/>
                <a:gd name="T12" fmla="*/ 0 w 28"/>
                <a:gd name="T13" fmla="*/ 11 h 26"/>
                <a:gd name="T14" fmla="*/ 0 60000 65536"/>
                <a:gd name="T15" fmla="*/ 0 60000 65536"/>
                <a:gd name="T16" fmla="*/ 0 60000 65536"/>
                <a:gd name="T17" fmla="*/ 0 60000 65536"/>
                <a:gd name="T18" fmla="*/ 0 60000 65536"/>
                <a:gd name="T19" fmla="*/ 0 60000 65536"/>
                <a:gd name="T20" fmla="*/ 0 60000 65536"/>
                <a:gd name="T21" fmla="*/ 0 w 28"/>
                <a:gd name="T22" fmla="*/ 0 h 26"/>
                <a:gd name="T23" fmla="*/ 28 w 28"/>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6">
                  <a:moveTo>
                    <a:pt x="0" y="11"/>
                  </a:moveTo>
                  <a:lnTo>
                    <a:pt x="0" y="25"/>
                  </a:lnTo>
                  <a:lnTo>
                    <a:pt x="12" y="11"/>
                  </a:lnTo>
                  <a:lnTo>
                    <a:pt x="27" y="11"/>
                  </a:lnTo>
                  <a:lnTo>
                    <a:pt x="27" y="0"/>
                  </a:lnTo>
                  <a:lnTo>
                    <a:pt x="12" y="0"/>
                  </a:lnTo>
                  <a:lnTo>
                    <a:pt x="0" y="11"/>
                  </a:lnTo>
                </a:path>
              </a:pathLst>
            </a:custGeom>
            <a:solidFill>
              <a:srgbClr val="402000"/>
            </a:solidFill>
            <a:ln w="9525" cap="rnd">
              <a:noFill/>
              <a:round/>
              <a:headEnd type="none" w="sm" len="sm"/>
              <a:tailEnd type="none" w="sm" len="sm"/>
            </a:ln>
          </p:spPr>
          <p:txBody>
            <a:bodyPr/>
            <a:lstStyle/>
            <a:p>
              <a:endParaRPr lang="es-ES"/>
            </a:p>
          </p:txBody>
        </p:sp>
        <p:sp>
          <p:nvSpPr>
            <p:cNvPr id="87118" name="Freeform 364"/>
            <p:cNvSpPr>
              <a:spLocks/>
            </p:cNvSpPr>
            <p:nvPr/>
          </p:nvSpPr>
          <p:spPr bwMode="auto">
            <a:xfrm>
              <a:off x="904" y="3105"/>
              <a:ext cx="27" cy="28"/>
            </a:xfrm>
            <a:custGeom>
              <a:avLst/>
              <a:gdLst>
                <a:gd name="T0" fmla="*/ 26 w 27"/>
                <a:gd name="T1" fmla="*/ 0 h 28"/>
                <a:gd name="T2" fmla="*/ 26 w 27"/>
                <a:gd name="T3" fmla="*/ 11 h 28"/>
                <a:gd name="T4" fmla="*/ 0 w 27"/>
                <a:gd name="T5" fmla="*/ 27 h 28"/>
                <a:gd name="T6" fmla="*/ 26 w 27"/>
                <a:gd name="T7" fmla="*/ 0 h 28"/>
                <a:gd name="T8" fmla="*/ 0 60000 65536"/>
                <a:gd name="T9" fmla="*/ 0 60000 65536"/>
                <a:gd name="T10" fmla="*/ 0 60000 65536"/>
                <a:gd name="T11" fmla="*/ 0 60000 65536"/>
                <a:gd name="T12" fmla="*/ 0 w 27"/>
                <a:gd name="T13" fmla="*/ 0 h 28"/>
                <a:gd name="T14" fmla="*/ 27 w 27"/>
                <a:gd name="T15" fmla="*/ 28 h 28"/>
              </a:gdLst>
              <a:ahLst/>
              <a:cxnLst>
                <a:cxn ang="T8">
                  <a:pos x="T0" y="T1"/>
                </a:cxn>
                <a:cxn ang="T9">
                  <a:pos x="T2" y="T3"/>
                </a:cxn>
                <a:cxn ang="T10">
                  <a:pos x="T4" y="T5"/>
                </a:cxn>
                <a:cxn ang="T11">
                  <a:pos x="T6" y="T7"/>
                </a:cxn>
              </a:cxnLst>
              <a:rect l="T12" t="T13" r="T14" b="T15"/>
              <a:pathLst>
                <a:path w="27" h="28">
                  <a:moveTo>
                    <a:pt x="26" y="0"/>
                  </a:moveTo>
                  <a:lnTo>
                    <a:pt x="26" y="11"/>
                  </a:lnTo>
                  <a:lnTo>
                    <a:pt x="0" y="27"/>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87119" name="Freeform 365"/>
            <p:cNvSpPr>
              <a:spLocks/>
            </p:cNvSpPr>
            <p:nvPr/>
          </p:nvSpPr>
          <p:spPr bwMode="auto">
            <a:xfrm>
              <a:off x="929" y="3099"/>
              <a:ext cx="28" cy="26"/>
            </a:xfrm>
            <a:custGeom>
              <a:avLst/>
              <a:gdLst>
                <a:gd name="T0" fmla="*/ 0 w 28"/>
                <a:gd name="T1" fmla="*/ 0 h 26"/>
                <a:gd name="T2" fmla="*/ 0 w 28"/>
                <a:gd name="T3" fmla="*/ 25 h 26"/>
                <a:gd name="T4" fmla="*/ 27 w 28"/>
                <a:gd name="T5" fmla="*/ 25 h 26"/>
                <a:gd name="T6" fmla="*/ 0 w 28"/>
                <a:gd name="T7" fmla="*/ 0 h 26"/>
                <a:gd name="T8" fmla="*/ 0 60000 65536"/>
                <a:gd name="T9" fmla="*/ 0 60000 65536"/>
                <a:gd name="T10" fmla="*/ 0 60000 65536"/>
                <a:gd name="T11" fmla="*/ 0 60000 65536"/>
                <a:gd name="T12" fmla="*/ 0 w 28"/>
                <a:gd name="T13" fmla="*/ 0 h 26"/>
                <a:gd name="T14" fmla="*/ 28 w 28"/>
                <a:gd name="T15" fmla="*/ 26 h 26"/>
              </a:gdLst>
              <a:ahLst/>
              <a:cxnLst>
                <a:cxn ang="T8">
                  <a:pos x="T0" y="T1"/>
                </a:cxn>
                <a:cxn ang="T9">
                  <a:pos x="T2" y="T3"/>
                </a:cxn>
                <a:cxn ang="T10">
                  <a:pos x="T4" y="T5"/>
                </a:cxn>
                <a:cxn ang="T11">
                  <a:pos x="T6" y="T7"/>
                </a:cxn>
              </a:cxnLst>
              <a:rect l="T12" t="T13" r="T14" b="T15"/>
              <a:pathLst>
                <a:path w="28" h="26">
                  <a:moveTo>
                    <a:pt x="0" y="0"/>
                  </a:moveTo>
                  <a:lnTo>
                    <a:pt x="0" y="25"/>
                  </a:lnTo>
                  <a:lnTo>
                    <a:pt x="27"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7120" name="Freeform 366"/>
            <p:cNvSpPr>
              <a:spLocks/>
            </p:cNvSpPr>
            <p:nvPr/>
          </p:nvSpPr>
          <p:spPr bwMode="auto">
            <a:xfrm>
              <a:off x="924" y="3103"/>
              <a:ext cx="27" cy="25"/>
            </a:xfrm>
            <a:custGeom>
              <a:avLst/>
              <a:gdLst>
                <a:gd name="T0" fmla="*/ 26 w 27"/>
                <a:gd name="T1" fmla="*/ 0 h 25"/>
                <a:gd name="T2" fmla="*/ 0 w 27"/>
                <a:gd name="T3" fmla="*/ 24 h 25"/>
                <a:gd name="T4" fmla="*/ 26 w 27"/>
                <a:gd name="T5" fmla="*/ 0 h 25"/>
                <a:gd name="T6" fmla="*/ 0 60000 65536"/>
                <a:gd name="T7" fmla="*/ 0 60000 65536"/>
                <a:gd name="T8" fmla="*/ 0 60000 65536"/>
                <a:gd name="T9" fmla="*/ 0 w 27"/>
                <a:gd name="T10" fmla="*/ 0 h 25"/>
                <a:gd name="T11" fmla="*/ 27 w 27"/>
                <a:gd name="T12" fmla="*/ 25 h 25"/>
              </a:gdLst>
              <a:ahLst/>
              <a:cxnLst>
                <a:cxn ang="T6">
                  <a:pos x="T0" y="T1"/>
                </a:cxn>
                <a:cxn ang="T7">
                  <a:pos x="T2" y="T3"/>
                </a:cxn>
                <a:cxn ang="T8">
                  <a:pos x="T4" y="T5"/>
                </a:cxn>
              </a:cxnLst>
              <a:rect l="T9" t="T10" r="T11" b="T12"/>
              <a:pathLst>
                <a:path w="27" h="25">
                  <a:moveTo>
                    <a:pt x="26" y="0"/>
                  </a:moveTo>
                  <a:lnTo>
                    <a:pt x="0" y="24"/>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87121" name="Freeform 367"/>
            <p:cNvSpPr>
              <a:spLocks/>
            </p:cNvSpPr>
            <p:nvPr/>
          </p:nvSpPr>
          <p:spPr bwMode="auto">
            <a:xfrm>
              <a:off x="901" y="3099"/>
              <a:ext cx="28" cy="26"/>
            </a:xfrm>
            <a:custGeom>
              <a:avLst/>
              <a:gdLst>
                <a:gd name="T0" fmla="*/ 0 w 28"/>
                <a:gd name="T1" fmla="*/ 25 h 26"/>
                <a:gd name="T2" fmla="*/ 14 w 28"/>
                <a:gd name="T3" fmla="*/ 25 h 26"/>
                <a:gd name="T4" fmla="*/ 14 w 28"/>
                <a:gd name="T5" fmla="*/ 15 h 26"/>
                <a:gd name="T6" fmla="*/ 14 w 28"/>
                <a:gd name="T7" fmla="*/ 0 h 26"/>
                <a:gd name="T8" fmla="*/ 27 w 28"/>
                <a:gd name="T9" fmla="*/ 15 h 26"/>
                <a:gd name="T10" fmla="*/ 14 w 28"/>
                <a:gd name="T11" fmla="*/ 25 h 26"/>
                <a:gd name="T12" fmla="*/ 0 w 28"/>
                <a:gd name="T13" fmla="*/ 25 h 26"/>
                <a:gd name="T14" fmla="*/ 0 60000 65536"/>
                <a:gd name="T15" fmla="*/ 0 60000 65536"/>
                <a:gd name="T16" fmla="*/ 0 60000 65536"/>
                <a:gd name="T17" fmla="*/ 0 60000 65536"/>
                <a:gd name="T18" fmla="*/ 0 60000 65536"/>
                <a:gd name="T19" fmla="*/ 0 60000 65536"/>
                <a:gd name="T20" fmla="*/ 0 60000 65536"/>
                <a:gd name="T21" fmla="*/ 0 w 28"/>
                <a:gd name="T22" fmla="*/ 0 h 26"/>
                <a:gd name="T23" fmla="*/ 28 w 28"/>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6">
                  <a:moveTo>
                    <a:pt x="0" y="25"/>
                  </a:moveTo>
                  <a:lnTo>
                    <a:pt x="14" y="25"/>
                  </a:lnTo>
                  <a:lnTo>
                    <a:pt x="14" y="15"/>
                  </a:lnTo>
                  <a:lnTo>
                    <a:pt x="14" y="0"/>
                  </a:lnTo>
                  <a:lnTo>
                    <a:pt x="27" y="15"/>
                  </a:lnTo>
                  <a:lnTo>
                    <a:pt x="14" y="25"/>
                  </a:lnTo>
                  <a:lnTo>
                    <a:pt x="0" y="25"/>
                  </a:lnTo>
                </a:path>
              </a:pathLst>
            </a:custGeom>
            <a:solidFill>
              <a:srgbClr val="402000"/>
            </a:solidFill>
            <a:ln w="9525" cap="rnd">
              <a:noFill/>
              <a:round/>
              <a:headEnd type="none" w="sm" len="sm"/>
              <a:tailEnd type="none" w="sm" len="sm"/>
            </a:ln>
          </p:spPr>
          <p:txBody>
            <a:bodyPr/>
            <a:lstStyle/>
            <a:p>
              <a:endParaRPr lang="es-ES"/>
            </a:p>
          </p:txBody>
        </p:sp>
        <p:sp>
          <p:nvSpPr>
            <p:cNvPr id="87122" name="Freeform 368"/>
            <p:cNvSpPr>
              <a:spLocks/>
            </p:cNvSpPr>
            <p:nvPr/>
          </p:nvSpPr>
          <p:spPr bwMode="auto">
            <a:xfrm>
              <a:off x="896" y="2980"/>
              <a:ext cx="224" cy="315"/>
            </a:xfrm>
            <a:custGeom>
              <a:avLst/>
              <a:gdLst>
                <a:gd name="T0" fmla="*/ 190 w 224"/>
                <a:gd name="T1" fmla="*/ 0 h 315"/>
                <a:gd name="T2" fmla="*/ 155 w 224"/>
                <a:gd name="T3" fmla="*/ 28 h 315"/>
                <a:gd name="T4" fmla="*/ 144 w 224"/>
                <a:gd name="T5" fmla="*/ 47 h 315"/>
                <a:gd name="T6" fmla="*/ 128 w 224"/>
                <a:gd name="T7" fmla="*/ 79 h 315"/>
                <a:gd name="T8" fmla="*/ 121 w 224"/>
                <a:gd name="T9" fmla="*/ 94 h 315"/>
                <a:gd name="T10" fmla="*/ 123 w 224"/>
                <a:gd name="T11" fmla="*/ 107 h 315"/>
                <a:gd name="T12" fmla="*/ 125 w 224"/>
                <a:gd name="T13" fmla="*/ 118 h 315"/>
                <a:gd name="T14" fmla="*/ 72 w 224"/>
                <a:gd name="T15" fmla="*/ 129 h 315"/>
                <a:gd name="T16" fmla="*/ 54 w 224"/>
                <a:gd name="T17" fmla="*/ 133 h 315"/>
                <a:gd name="T18" fmla="*/ 51 w 224"/>
                <a:gd name="T19" fmla="*/ 145 h 315"/>
                <a:gd name="T20" fmla="*/ 83 w 224"/>
                <a:gd name="T21" fmla="*/ 153 h 315"/>
                <a:gd name="T22" fmla="*/ 113 w 224"/>
                <a:gd name="T23" fmla="*/ 154 h 315"/>
                <a:gd name="T24" fmla="*/ 123 w 224"/>
                <a:gd name="T25" fmla="*/ 165 h 315"/>
                <a:gd name="T26" fmla="*/ 125 w 224"/>
                <a:gd name="T27" fmla="*/ 180 h 315"/>
                <a:gd name="T28" fmla="*/ 121 w 224"/>
                <a:gd name="T29" fmla="*/ 186 h 315"/>
                <a:gd name="T30" fmla="*/ 107 w 224"/>
                <a:gd name="T31" fmla="*/ 190 h 315"/>
                <a:gd name="T32" fmla="*/ 93 w 224"/>
                <a:gd name="T33" fmla="*/ 196 h 315"/>
                <a:gd name="T34" fmla="*/ 33 w 224"/>
                <a:gd name="T35" fmla="*/ 217 h 315"/>
                <a:gd name="T36" fmla="*/ 18 w 224"/>
                <a:gd name="T37" fmla="*/ 231 h 315"/>
                <a:gd name="T38" fmla="*/ 3 w 224"/>
                <a:gd name="T39" fmla="*/ 269 h 315"/>
                <a:gd name="T40" fmla="*/ 19 w 224"/>
                <a:gd name="T41" fmla="*/ 314 h 315"/>
                <a:gd name="T42" fmla="*/ 51 w 224"/>
                <a:gd name="T43" fmla="*/ 309 h 315"/>
                <a:gd name="T44" fmla="*/ 60 w 224"/>
                <a:gd name="T45" fmla="*/ 290 h 315"/>
                <a:gd name="T46" fmla="*/ 54 w 224"/>
                <a:gd name="T47" fmla="*/ 270 h 315"/>
                <a:gd name="T48" fmla="*/ 112 w 224"/>
                <a:gd name="T49" fmla="*/ 261 h 315"/>
                <a:gd name="T50" fmla="*/ 174 w 224"/>
                <a:gd name="T51" fmla="*/ 260 h 315"/>
                <a:gd name="T52" fmla="*/ 203 w 224"/>
                <a:gd name="T53" fmla="*/ 257 h 315"/>
                <a:gd name="T54" fmla="*/ 216 w 224"/>
                <a:gd name="T55" fmla="*/ 247 h 315"/>
                <a:gd name="T56" fmla="*/ 221 w 224"/>
                <a:gd name="T57" fmla="*/ 231 h 315"/>
                <a:gd name="T58" fmla="*/ 214 w 224"/>
                <a:gd name="T59" fmla="*/ 204 h 315"/>
                <a:gd name="T60" fmla="*/ 205 w 224"/>
                <a:gd name="T61" fmla="*/ 180 h 315"/>
                <a:gd name="T62" fmla="*/ 206 w 224"/>
                <a:gd name="T63" fmla="*/ 161 h 315"/>
                <a:gd name="T64" fmla="*/ 206 w 224"/>
                <a:gd name="T65" fmla="*/ 143 h 315"/>
                <a:gd name="T66" fmla="*/ 219 w 224"/>
                <a:gd name="T67" fmla="*/ 102 h 315"/>
                <a:gd name="T68" fmla="*/ 223 w 224"/>
                <a:gd name="T69" fmla="*/ 62 h 315"/>
                <a:gd name="T70" fmla="*/ 216 w 224"/>
                <a:gd name="T71" fmla="*/ 42 h 315"/>
                <a:gd name="T72" fmla="*/ 208 w 224"/>
                <a:gd name="T73" fmla="*/ 24 h 3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4"/>
                <a:gd name="T112" fmla="*/ 0 h 315"/>
                <a:gd name="T113" fmla="*/ 224 w 224"/>
                <a:gd name="T114" fmla="*/ 315 h 31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4" h="315">
                  <a:moveTo>
                    <a:pt x="194" y="13"/>
                  </a:moveTo>
                  <a:lnTo>
                    <a:pt x="190" y="0"/>
                  </a:lnTo>
                  <a:lnTo>
                    <a:pt x="152" y="16"/>
                  </a:lnTo>
                  <a:lnTo>
                    <a:pt x="155" y="28"/>
                  </a:lnTo>
                  <a:lnTo>
                    <a:pt x="152" y="38"/>
                  </a:lnTo>
                  <a:lnTo>
                    <a:pt x="144" y="47"/>
                  </a:lnTo>
                  <a:lnTo>
                    <a:pt x="137" y="66"/>
                  </a:lnTo>
                  <a:lnTo>
                    <a:pt x="128" y="79"/>
                  </a:lnTo>
                  <a:lnTo>
                    <a:pt x="122" y="87"/>
                  </a:lnTo>
                  <a:lnTo>
                    <a:pt x="121" y="94"/>
                  </a:lnTo>
                  <a:lnTo>
                    <a:pt x="121" y="100"/>
                  </a:lnTo>
                  <a:lnTo>
                    <a:pt x="123" y="107"/>
                  </a:lnTo>
                  <a:lnTo>
                    <a:pt x="125" y="111"/>
                  </a:lnTo>
                  <a:lnTo>
                    <a:pt x="125" y="118"/>
                  </a:lnTo>
                  <a:lnTo>
                    <a:pt x="91" y="126"/>
                  </a:lnTo>
                  <a:lnTo>
                    <a:pt x="72" y="129"/>
                  </a:lnTo>
                  <a:lnTo>
                    <a:pt x="56" y="127"/>
                  </a:lnTo>
                  <a:lnTo>
                    <a:pt x="54" y="133"/>
                  </a:lnTo>
                  <a:lnTo>
                    <a:pt x="52" y="138"/>
                  </a:lnTo>
                  <a:lnTo>
                    <a:pt x="51" y="145"/>
                  </a:lnTo>
                  <a:lnTo>
                    <a:pt x="67" y="149"/>
                  </a:lnTo>
                  <a:lnTo>
                    <a:pt x="83" y="153"/>
                  </a:lnTo>
                  <a:lnTo>
                    <a:pt x="98" y="153"/>
                  </a:lnTo>
                  <a:lnTo>
                    <a:pt x="113" y="154"/>
                  </a:lnTo>
                  <a:lnTo>
                    <a:pt x="123" y="153"/>
                  </a:lnTo>
                  <a:lnTo>
                    <a:pt x="123" y="165"/>
                  </a:lnTo>
                  <a:lnTo>
                    <a:pt x="128" y="174"/>
                  </a:lnTo>
                  <a:lnTo>
                    <a:pt x="125" y="180"/>
                  </a:lnTo>
                  <a:lnTo>
                    <a:pt x="128" y="186"/>
                  </a:lnTo>
                  <a:lnTo>
                    <a:pt x="121" y="186"/>
                  </a:lnTo>
                  <a:lnTo>
                    <a:pt x="118" y="188"/>
                  </a:lnTo>
                  <a:lnTo>
                    <a:pt x="107" y="190"/>
                  </a:lnTo>
                  <a:lnTo>
                    <a:pt x="100" y="195"/>
                  </a:lnTo>
                  <a:lnTo>
                    <a:pt x="93" y="196"/>
                  </a:lnTo>
                  <a:lnTo>
                    <a:pt x="49" y="211"/>
                  </a:lnTo>
                  <a:lnTo>
                    <a:pt x="33" y="217"/>
                  </a:lnTo>
                  <a:lnTo>
                    <a:pt x="25" y="221"/>
                  </a:lnTo>
                  <a:lnTo>
                    <a:pt x="18" y="231"/>
                  </a:lnTo>
                  <a:lnTo>
                    <a:pt x="10" y="244"/>
                  </a:lnTo>
                  <a:lnTo>
                    <a:pt x="3" y="269"/>
                  </a:lnTo>
                  <a:lnTo>
                    <a:pt x="0" y="306"/>
                  </a:lnTo>
                  <a:lnTo>
                    <a:pt x="19" y="314"/>
                  </a:lnTo>
                  <a:lnTo>
                    <a:pt x="38" y="312"/>
                  </a:lnTo>
                  <a:lnTo>
                    <a:pt x="51" y="309"/>
                  </a:lnTo>
                  <a:lnTo>
                    <a:pt x="62" y="304"/>
                  </a:lnTo>
                  <a:lnTo>
                    <a:pt x="60" y="290"/>
                  </a:lnTo>
                  <a:lnTo>
                    <a:pt x="56" y="275"/>
                  </a:lnTo>
                  <a:lnTo>
                    <a:pt x="54" y="270"/>
                  </a:lnTo>
                  <a:lnTo>
                    <a:pt x="84" y="269"/>
                  </a:lnTo>
                  <a:lnTo>
                    <a:pt x="112" y="261"/>
                  </a:lnTo>
                  <a:lnTo>
                    <a:pt x="152" y="260"/>
                  </a:lnTo>
                  <a:lnTo>
                    <a:pt x="174" y="260"/>
                  </a:lnTo>
                  <a:lnTo>
                    <a:pt x="188" y="261"/>
                  </a:lnTo>
                  <a:lnTo>
                    <a:pt x="203" y="257"/>
                  </a:lnTo>
                  <a:lnTo>
                    <a:pt x="208" y="254"/>
                  </a:lnTo>
                  <a:lnTo>
                    <a:pt x="216" y="247"/>
                  </a:lnTo>
                  <a:lnTo>
                    <a:pt x="219" y="242"/>
                  </a:lnTo>
                  <a:lnTo>
                    <a:pt x="221" y="231"/>
                  </a:lnTo>
                  <a:lnTo>
                    <a:pt x="219" y="221"/>
                  </a:lnTo>
                  <a:lnTo>
                    <a:pt x="214" y="204"/>
                  </a:lnTo>
                  <a:lnTo>
                    <a:pt x="206" y="187"/>
                  </a:lnTo>
                  <a:lnTo>
                    <a:pt x="205" y="180"/>
                  </a:lnTo>
                  <a:lnTo>
                    <a:pt x="206" y="175"/>
                  </a:lnTo>
                  <a:lnTo>
                    <a:pt x="206" y="161"/>
                  </a:lnTo>
                  <a:lnTo>
                    <a:pt x="205" y="157"/>
                  </a:lnTo>
                  <a:lnTo>
                    <a:pt x="206" y="143"/>
                  </a:lnTo>
                  <a:lnTo>
                    <a:pt x="212" y="126"/>
                  </a:lnTo>
                  <a:lnTo>
                    <a:pt x="219" y="102"/>
                  </a:lnTo>
                  <a:lnTo>
                    <a:pt x="223" y="82"/>
                  </a:lnTo>
                  <a:lnTo>
                    <a:pt x="223" y="62"/>
                  </a:lnTo>
                  <a:lnTo>
                    <a:pt x="220" y="50"/>
                  </a:lnTo>
                  <a:lnTo>
                    <a:pt x="216" y="42"/>
                  </a:lnTo>
                  <a:lnTo>
                    <a:pt x="213" y="33"/>
                  </a:lnTo>
                  <a:lnTo>
                    <a:pt x="208" y="24"/>
                  </a:lnTo>
                  <a:lnTo>
                    <a:pt x="194" y="13"/>
                  </a:lnTo>
                </a:path>
              </a:pathLst>
            </a:custGeom>
            <a:solidFill>
              <a:srgbClr val="000060"/>
            </a:solidFill>
            <a:ln w="12700" cap="rnd">
              <a:solidFill>
                <a:srgbClr val="000000"/>
              </a:solidFill>
              <a:round/>
              <a:headEnd type="none" w="sm" len="sm"/>
              <a:tailEnd type="none" w="sm" len="sm"/>
            </a:ln>
          </p:spPr>
          <p:txBody>
            <a:bodyPr/>
            <a:lstStyle/>
            <a:p>
              <a:endParaRPr lang="es-ES"/>
            </a:p>
          </p:txBody>
        </p:sp>
        <p:sp>
          <p:nvSpPr>
            <p:cNvPr id="87123" name="Freeform 369"/>
            <p:cNvSpPr>
              <a:spLocks/>
            </p:cNvSpPr>
            <p:nvPr/>
          </p:nvSpPr>
          <p:spPr bwMode="auto">
            <a:xfrm>
              <a:off x="959" y="3005"/>
              <a:ext cx="137" cy="123"/>
            </a:xfrm>
            <a:custGeom>
              <a:avLst/>
              <a:gdLst>
                <a:gd name="T0" fmla="*/ 121 w 137"/>
                <a:gd name="T1" fmla="*/ 0 h 123"/>
                <a:gd name="T2" fmla="*/ 114 w 137"/>
                <a:gd name="T3" fmla="*/ 0 h 123"/>
                <a:gd name="T4" fmla="*/ 106 w 137"/>
                <a:gd name="T5" fmla="*/ 4 h 123"/>
                <a:gd name="T6" fmla="*/ 102 w 137"/>
                <a:gd name="T7" fmla="*/ 11 h 123"/>
                <a:gd name="T8" fmla="*/ 101 w 137"/>
                <a:gd name="T9" fmla="*/ 19 h 123"/>
                <a:gd name="T10" fmla="*/ 99 w 137"/>
                <a:gd name="T11" fmla="*/ 33 h 123"/>
                <a:gd name="T12" fmla="*/ 94 w 137"/>
                <a:gd name="T13" fmla="*/ 45 h 123"/>
                <a:gd name="T14" fmla="*/ 89 w 137"/>
                <a:gd name="T15" fmla="*/ 58 h 123"/>
                <a:gd name="T16" fmla="*/ 86 w 137"/>
                <a:gd name="T17" fmla="*/ 69 h 123"/>
                <a:gd name="T18" fmla="*/ 82 w 137"/>
                <a:gd name="T19" fmla="*/ 79 h 123"/>
                <a:gd name="T20" fmla="*/ 94 w 137"/>
                <a:gd name="T21" fmla="*/ 84 h 123"/>
                <a:gd name="T22" fmla="*/ 80 w 137"/>
                <a:gd name="T23" fmla="*/ 81 h 123"/>
                <a:gd name="T24" fmla="*/ 77 w 137"/>
                <a:gd name="T25" fmla="*/ 86 h 123"/>
                <a:gd name="T26" fmla="*/ 83 w 137"/>
                <a:gd name="T27" fmla="*/ 91 h 123"/>
                <a:gd name="T28" fmla="*/ 75 w 137"/>
                <a:gd name="T29" fmla="*/ 88 h 123"/>
                <a:gd name="T30" fmla="*/ 65 w 137"/>
                <a:gd name="T31" fmla="*/ 91 h 123"/>
                <a:gd name="T32" fmla="*/ 53 w 137"/>
                <a:gd name="T33" fmla="*/ 95 h 123"/>
                <a:gd name="T34" fmla="*/ 37 w 137"/>
                <a:gd name="T35" fmla="*/ 99 h 123"/>
                <a:gd name="T36" fmla="*/ 24 w 137"/>
                <a:gd name="T37" fmla="*/ 100 h 123"/>
                <a:gd name="T38" fmla="*/ 11 w 137"/>
                <a:gd name="T39" fmla="*/ 100 h 123"/>
                <a:gd name="T40" fmla="*/ 1 w 137"/>
                <a:gd name="T41" fmla="*/ 100 h 123"/>
                <a:gd name="T42" fmla="*/ 0 w 137"/>
                <a:gd name="T43" fmla="*/ 102 h 123"/>
                <a:gd name="T44" fmla="*/ 0 w 137"/>
                <a:gd name="T45" fmla="*/ 109 h 123"/>
                <a:gd name="T46" fmla="*/ 0 w 137"/>
                <a:gd name="T47" fmla="*/ 112 h 123"/>
                <a:gd name="T48" fmla="*/ 8 w 137"/>
                <a:gd name="T49" fmla="*/ 117 h 123"/>
                <a:gd name="T50" fmla="*/ 10 w 137"/>
                <a:gd name="T51" fmla="*/ 114 h 123"/>
                <a:gd name="T52" fmla="*/ 12 w 137"/>
                <a:gd name="T53" fmla="*/ 117 h 123"/>
                <a:gd name="T54" fmla="*/ 25 w 137"/>
                <a:gd name="T55" fmla="*/ 119 h 123"/>
                <a:gd name="T56" fmla="*/ 53 w 137"/>
                <a:gd name="T57" fmla="*/ 122 h 123"/>
                <a:gd name="T58" fmla="*/ 86 w 137"/>
                <a:gd name="T59" fmla="*/ 115 h 123"/>
                <a:gd name="T60" fmla="*/ 94 w 137"/>
                <a:gd name="T61" fmla="*/ 112 h 123"/>
                <a:gd name="T62" fmla="*/ 104 w 137"/>
                <a:gd name="T63" fmla="*/ 96 h 123"/>
                <a:gd name="T64" fmla="*/ 120 w 137"/>
                <a:gd name="T65" fmla="*/ 68 h 123"/>
                <a:gd name="T66" fmla="*/ 130 w 137"/>
                <a:gd name="T67" fmla="*/ 36 h 123"/>
                <a:gd name="T68" fmla="*/ 136 w 137"/>
                <a:gd name="T69" fmla="*/ 24 h 123"/>
                <a:gd name="T70" fmla="*/ 133 w 137"/>
                <a:gd name="T71" fmla="*/ 11 h 123"/>
                <a:gd name="T72" fmla="*/ 128 w 137"/>
                <a:gd name="T73" fmla="*/ 2 h 123"/>
                <a:gd name="T74" fmla="*/ 121 w 137"/>
                <a:gd name="T75" fmla="*/ 0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7"/>
                <a:gd name="T115" fmla="*/ 0 h 123"/>
                <a:gd name="T116" fmla="*/ 137 w 137"/>
                <a:gd name="T117" fmla="*/ 123 h 12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7" h="123">
                  <a:moveTo>
                    <a:pt x="121" y="0"/>
                  </a:moveTo>
                  <a:lnTo>
                    <a:pt x="114" y="0"/>
                  </a:lnTo>
                  <a:lnTo>
                    <a:pt x="106" y="4"/>
                  </a:lnTo>
                  <a:lnTo>
                    <a:pt x="102" y="11"/>
                  </a:lnTo>
                  <a:lnTo>
                    <a:pt x="101" y="19"/>
                  </a:lnTo>
                  <a:lnTo>
                    <a:pt x="99" y="33"/>
                  </a:lnTo>
                  <a:lnTo>
                    <a:pt x="94" y="45"/>
                  </a:lnTo>
                  <a:lnTo>
                    <a:pt x="89" y="58"/>
                  </a:lnTo>
                  <a:lnTo>
                    <a:pt x="86" y="69"/>
                  </a:lnTo>
                  <a:lnTo>
                    <a:pt x="82" y="79"/>
                  </a:lnTo>
                  <a:lnTo>
                    <a:pt x="94" y="84"/>
                  </a:lnTo>
                  <a:lnTo>
                    <a:pt x="80" y="81"/>
                  </a:lnTo>
                  <a:lnTo>
                    <a:pt x="77" y="86"/>
                  </a:lnTo>
                  <a:lnTo>
                    <a:pt x="83" y="91"/>
                  </a:lnTo>
                  <a:lnTo>
                    <a:pt x="75" y="88"/>
                  </a:lnTo>
                  <a:lnTo>
                    <a:pt x="65" y="91"/>
                  </a:lnTo>
                  <a:lnTo>
                    <a:pt x="53" y="95"/>
                  </a:lnTo>
                  <a:lnTo>
                    <a:pt x="37" y="99"/>
                  </a:lnTo>
                  <a:lnTo>
                    <a:pt x="24" y="100"/>
                  </a:lnTo>
                  <a:lnTo>
                    <a:pt x="11" y="100"/>
                  </a:lnTo>
                  <a:lnTo>
                    <a:pt x="1" y="100"/>
                  </a:lnTo>
                  <a:lnTo>
                    <a:pt x="0" y="102"/>
                  </a:lnTo>
                  <a:lnTo>
                    <a:pt x="0" y="109"/>
                  </a:lnTo>
                  <a:lnTo>
                    <a:pt x="0" y="112"/>
                  </a:lnTo>
                  <a:lnTo>
                    <a:pt x="8" y="117"/>
                  </a:lnTo>
                  <a:lnTo>
                    <a:pt x="10" y="114"/>
                  </a:lnTo>
                  <a:lnTo>
                    <a:pt x="12" y="117"/>
                  </a:lnTo>
                  <a:lnTo>
                    <a:pt x="25" y="119"/>
                  </a:lnTo>
                  <a:lnTo>
                    <a:pt x="53" y="122"/>
                  </a:lnTo>
                  <a:lnTo>
                    <a:pt x="86" y="115"/>
                  </a:lnTo>
                  <a:lnTo>
                    <a:pt x="94" y="112"/>
                  </a:lnTo>
                  <a:lnTo>
                    <a:pt x="104" y="96"/>
                  </a:lnTo>
                  <a:lnTo>
                    <a:pt x="120" y="68"/>
                  </a:lnTo>
                  <a:lnTo>
                    <a:pt x="130" y="36"/>
                  </a:lnTo>
                  <a:lnTo>
                    <a:pt x="136" y="24"/>
                  </a:lnTo>
                  <a:lnTo>
                    <a:pt x="133" y="11"/>
                  </a:lnTo>
                  <a:lnTo>
                    <a:pt x="128" y="2"/>
                  </a:lnTo>
                  <a:lnTo>
                    <a:pt x="121" y="0"/>
                  </a:lnTo>
                </a:path>
              </a:pathLst>
            </a:custGeom>
            <a:solidFill>
              <a:srgbClr val="0000FF"/>
            </a:solidFill>
            <a:ln w="9525" cap="rnd">
              <a:noFill/>
              <a:round/>
              <a:headEnd type="none" w="sm" len="sm"/>
              <a:tailEnd type="none" w="sm" len="sm"/>
            </a:ln>
          </p:spPr>
          <p:txBody>
            <a:bodyPr/>
            <a:lstStyle/>
            <a:p>
              <a:endParaRPr lang="es-ES"/>
            </a:p>
          </p:txBody>
        </p:sp>
        <p:sp>
          <p:nvSpPr>
            <p:cNvPr id="87124" name="Freeform 370"/>
            <p:cNvSpPr>
              <a:spLocks/>
            </p:cNvSpPr>
            <p:nvPr/>
          </p:nvSpPr>
          <p:spPr bwMode="auto">
            <a:xfrm>
              <a:off x="1025" y="3003"/>
              <a:ext cx="50" cy="95"/>
            </a:xfrm>
            <a:custGeom>
              <a:avLst/>
              <a:gdLst>
                <a:gd name="T0" fmla="*/ 41 w 50"/>
                <a:gd name="T1" fmla="*/ 0 h 95"/>
                <a:gd name="T2" fmla="*/ 49 w 50"/>
                <a:gd name="T3" fmla="*/ 3 h 95"/>
                <a:gd name="T4" fmla="*/ 45 w 50"/>
                <a:gd name="T5" fmla="*/ 6 h 95"/>
                <a:gd name="T6" fmla="*/ 41 w 50"/>
                <a:gd name="T7" fmla="*/ 11 h 95"/>
                <a:gd name="T8" fmla="*/ 33 w 50"/>
                <a:gd name="T9" fmla="*/ 17 h 95"/>
                <a:gd name="T10" fmla="*/ 29 w 50"/>
                <a:gd name="T11" fmla="*/ 31 h 95"/>
                <a:gd name="T12" fmla="*/ 25 w 50"/>
                <a:gd name="T13" fmla="*/ 41 h 95"/>
                <a:gd name="T14" fmla="*/ 20 w 50"/>
                <a:gd name="T15" fmla="*/ 51 h 95"/>
                <a:gd name="T16" fmla="*/ 16 w 50"/>
                <a:gd name="T17" fmla="*/ 55 h 95"/>
                <a:gd name="T18" fmla="*/ 21 w 50"/>
                <a:gd name="T19" fmla="*/ 52 h 95"/>
                <a:gd name="T20" fmla="*/ 26 w 50"/>
                <a:gd name="T21" fmla="*/ 43 h 95"/>
                <a:gd name="T22" fmla="*/ 21 w 50"/>
                <a:gd name="T23" fmla="*/ 55 h 95"/>
                <a:gd name="T24" fmla="*/ 18 w 50"/>
                <a:gd name="T25" fmla="*/ 66 h 95"/>
                <a:gd name="T26" fmla="*/ 15 w 50"/>
                <a:gd name="T27" fmla="*/ 79 h 95"/>
                <a:gd name="T28" fmla="*/ 12 w 50"/>
                <a:gd name="T29" fmla="*/ 83 h 95"/>
                <a:gd name="T30" fmla="*/ 9 w 50"/>
                <a:gd name="T31" fmla="*/ 87 h 95"/>
                <a:gd name="T32" fmla="*/ 6 w 50"/>
                <a:gd name="T33" fmla="*/ 91 h 95"/>
                <a:gd name="T34" fmla="*/ 1 w 50"/>
                <a:gd name="T35" fmla="*/ 94 h 95"/>
                <a:gd name="T36" fmla="*/ 0 w 50"/>
                <a:gd name="T37" fmla="*/ 86 h 95"/>
                <a:gd name="T38" fmla="*/ 0 w 50"/>
                <a:gd name="T39" fmla="*/ 80 h 95"/>
                <a:gd name="T40" fmla="*/ 0 w 50"/>
                <a:gd name="T41" fmla="*/ 72 h 95"/>
                <a:gd name="T42" fmla="*/ 0 w 50"/>
                <a:gd name="T43" fmla="*/ 66 h 95"/>
                <a:gd name="T44" fmla="*/ 0 w 50"/>
                <a:gd name="T45" fmla="*/ 58 h 95"/>
                <a:gd name="T46" fmla="*/ 5 w 50"/>
                <a:gd name="T47" fmla="*/ 52 h 95"/>
                <a:gd name="T48" fmla="*/ 8 w 50"/>
                <a:gd name="T49" fmla="*/ 47 h 95"/>
                <a:gd name="T50" fmla="*/ 13 w 50"/>
                <a:gd name="T51" fmla="*/ 43 h 95"/>
                <a:gd name="T52" fmla="*/ 20 w 50"/>
                <a:gd name="T53" fmla="*/ 35 h 95"/>
                <a:gd name="T54" fmla="*/ 25 w 50"/>
                <a:gd name="T55" fmla="*/ 26 h 95"/>
                <a:gd name="T56" fmla="*/ 20 w 50"/>
                <a:gd name="T57" fmla="*/ 30 h 95"/>
                <a:gd name="T58" fmla="*/ 16 w 50"/>
                <a:gd name="T59" fmla="*/ 39 h 95"/>
                <a:gd name="T60" fmla="*/ 10 w 50"/>
                <a:gd name="T61" fmla="*/ 45 h 95"/>
                <a:gd name="T62" fmla="*/ 16 w 50"/>
                <a:gd name="T63" fmla="*/ 35 h 95"/>
                <a:gd name="T64" fmla="*/ 21 w 50"/>
                <a:gd name="T65" fmla="*/ 21 h 95"/>
                <a:gd name="T66" fmla="*/ 28 w 50"/>
                <a:gd name="T67" fmla="*/ 9 h 95"/>
                <a:gd name="T68" fmla="*/ 31 w 50"/>
                <a:gd name="T69" fmla="*/ 3 h 95"/>
                <a:gd name="T70" fmla="*/ 41 w 50"/>
                <a:gd name="T71" fmla="*/ 0 h 9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
                <a:gd name="T109" fmla="*/ 0 h 95"/>
                <a:gd name="T110" fmla="*/ 50 w 50"/>
                <a:gd name="T111" fmla="*/ 95 h 9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 h="95">
                  <a:moveTo>
                    <a:pt x="41" y="0"/>
                  </a:moveTo>
                  <a:lnTo>
                    <a:pt x="49" y="3"/>
                  </a:lnTo>
                  <a:lnTo>
                    <a:pt x="45" y="6"/>
                  </a:lnTo>
                  <a:lnTo>
                    <a:pt x="41" y="11"/>
                  </a:lnTo>
                  <a:lnTo>
                    <a:pt x="33" y="17"/>
                  </a:lnTo>
                  <a:lnTo>
                    <a:pt x="29" y="31"/>
                  </a:lnTo>
                  <a:lnTo>
                    <a:pt x="25" y="41"/>
                  </a:lnTo>
                  <a:lnTo>
                    <a:pt x="20" y="51"/>
                  </a:lnTo>
                  <a:lnTo>
                    <a:pt x="16" y="55"/>
                  </a:lnTo>
                  <a:lnTo>
                    <a:pt x="21" y="52"/>
                  </a:lnTo>
                  <a:lnTo>
                    <a:pt x="26" y="43"/>
                  </a:lnTo>
                  <a:lnTo>
                    <a:pt x="21" y="55"/>
                  </a:lnTo>
                  <a:lnTo>
                    <a:pt x="18" y="66"/>
                  </a:lnTo>
                  <a:lnTo>
                    <a:pt x="15" y="79"/>
                  </a:lnTo>
                  <a:lnTo>
                    <a:pt x="12" y="83"/>
                  </a:lnTo>
                  <a:lnTo>
                    <a:pt x="9" y="87"/>
                  </a:lnTo>
                  <a:lnTo>
                    <a:pt x="6" y="91"/>
                  </a:lnTo>
                  <a:lnTo>
                    <a:pt x="1" y="94"/>
                  </a:lnTo>
                  <a:lnTo>
                    <a:pt x="0" y="86"/>
                  </a:lnTo>
                  <a:lnTo>
                    <a:pt x="0" y="80"/>
                  </a:lnTo>
                  <a:lnTo>
                    <a:pt x="0" y="72"/>
                  </a:lnTo>
                  <a:lnTo>
                    <a:pt x="0" y="66"/>
                  </a:lnTo>
                  <a:lnTo>
                    <a:pt x="0" y="58"/>
                  </a:lnTo>
                  <a:lnTo>
                    <a:pt x="5" y="52"/>
                  </a:lnTo>
                  <a:lnTo>
                    <a:pt x="8" y="47"/>
                  </a:lnTo>
                  <a:lnTo>
                    <a:pt x="13" y="43"/>
                  </a:lnTo>
                  <a:lnTo>
                    <a:pt x="20" y="35"/>
                  </a:lnTo>
                  <a:lnTo>
                    <a:pt x="25" y="26"/>
                  </a:lnTo>
                  <a:lnTo>
                    <a:pt x="20" y="30"/>
                  </a:lnTo>
                  <a:lnTo>
                    <a:pt x="16" y="39"/>
                  </a:lnTo>
                  <a:lnTo>
                    <a:pt x="10" y="45"/>
                  </a:lnTo>
                  <a:lnTo>
                    <a:pt x="16" y="35"/>
                  </a:lnTo>
                  <a:lnTo>
                    <a:pt x="21" y="21"/>
                  </a:lnTo>
                  <a:lnTo>
                    <a:pt x="28" y="9"/>
                  </a:lnTo>
                  <a:lnTo>
                    <a:pt x="31" y="3"/>
                  </a:lnTo>
                  <a:lnTo>
                    <a:pt x="41" y="0"/>
                  </a:lnTo>
                </a:path>
              </a:pathLst>
            </a:custGeom>
            <a:solidFill>
              <a:srgbClr val="0000FF"/>
            </a:solidFill>
            <a:ln w="9525" cap="rnd">
              <a:noFill/>
              <a:round/>
              <a:headEnd type="none" w="sm" len="sm"/>
              <a:tailEnd type="none" w="sm" len="sm"/>
            </a:ln>
          </p:spPr>
          <p:txBody>
            <a:bodyPr/>
            <a:lstStyle/>
            <a:p>
              <a:endParaRPr lang="es-ES"/>
            </a:p>
          </p:txBody>
        </p:sp>
        <p:sp>
          <p:nvSpPr>
            <p:cNvPr id="87125" name="Freeform 371"/>
            <p:cNvSpPr>
              <a:spLocks/>
            </p:cNvSpPr>
            <p:nvPr/>
          </p:nvSpPr>
          <p:spPr bwMode="auto">
            <a:xfrm>
              <a:off x="905" y="2992"/>
              <a:ext cx="213" cy="291"/>
            </a:xfrm>
            <a:custGeom>
              <a:avLst/>
              <a:gdLst>
                <a:gd name="T0" fmla="*/ 178 w 213"/>
                <a:gd name="T1" fmla="*/ 11 h 291"/>
                <a:gd name="T2" fmla="*/ 188 w 213"/>
                <a:gd name="T3" fmla="*/ 33 h 291"/>
                <a:gd name="T4" fmla="*/ 191 w 213"/>
                <a:gd name="T5" fmla="*/ 63 h 291"/>
                <a:gd name="T6" fmla="*/ 188 w 213"/>
                <a:gd name="T7" fmla="*/ 53 h 291"/>
                <a:gd name="T8" fmla="*/ 180 w 213"/>
                <a:gd name="T9" fmla="*/ 69 h 291"/>
                <a:gd name="T10" fmla="*/ 180 w 213"/>
                <a:gd name="T11" fmla="*/ 100 h 291"/>
                <a:gd name="T12" fmla="*/ 177 w 213"/>
                <a:gd name="T13" fmla="*/ 90 h 291"/>
                <a:gd name="T14" fmla="*/ 159 w 213"/>
                <a:gd name="T15" fmla="*/ 114 h 291"/>
                <a:gd name="T16" fmla="*/ 133 w 213"/>
                <a:gd name="T17" fmla="*/ 133 h 291"/>
                <a:gd name="T18" fmla="*/ 133 w 213"/>
                <a:gd name="T19" fmla="*/ 142 h 291"/>
                <a:gd name="T20" fmla="*/ 127 w 213"/>
                <a:gd name="T21" fmla="*/ 140 h 291"/>
                <a:gd name="T22" fmla="*/ 123 w 213"/>
                <a:gd name="T23" fmla="*/ 154 h 291"/>
                <a:gd name="T24" fmla="*/ 121 w 213"/>
                <a:gd name="T25" fmla="*/ 162 h 291"/>
                <a:gd name="T26" fmla="*/ 141 w 213"/>
                <a:gd name="T27" fmla="*/ 177 h 291"/>
                <a:gd name="T28" fmla="*/ 113 w 213"/>
                <a:gd name="T29" fmla="*/ 170 h 291"/>
                <a:gd name="T30" fmla="*/ 131 w 213"/>
                <a:gd name="T31" fmla="*/ 184 h 291"/>
                <a:gd name="T32" fmla="*/ 104 w 213"/>
                <a:gd name="T33" fmla="*/ 174 h 291"/>
                <a:gd name="T34" fmla="*/ 104 w 213"/>
                <a:gd name="T35" fmla="*/ 181 h 291"/>
                <a:gd name="T36" fmla="*/ 96 w 213"/>
                <a:gd name="T37" fmla="*/ 178 h 291"/>
                <a:gd name="T38" fmla="*/ 39 w 213"/>
                <a:gd name="T39" fmla="*/ 197 h 291"/>
                <a:gd name="T40" fmla="*/ 10 w 213"/>
                <a:gd name="T41" fmla="*/ 224 h 291"/>
                <a:gd name="T42" fmla="*/ 19 w 213"/>
                <a:gd name="T43" fmla="*/ 290 h 291"/>
                <a:gd name="T44" fmla="*/ 53 w 213"/>
                <a:gd name="T45" fmla="*/ 269 h 291"/>
                <a:gd name="T46" fmla="*/ 83 w 213"/>
                <a:gd name="T47" fmla="*/ 245 h 291"/>
                <a:gd name="T48" fmla="*/ 70 w 213"/>
                <a:gd name="T49" fmla="*/ 242 h 291"/>
                <a:gd name="T50" fmla="*/ 80 w 213"/>
                <a:gd name="T51" fmla="*/ 238 h 291"/>
                <a:gd name="T52" fmla="*/ 100 w 213"/>
                <a:gd name="T53" fmla="*/ 242 h 291"/>
                <a:gd name="T54" fmla="*/ 60 w 213"/>
                <a:gd name="T55" fmla="*/ 221 h 291"/>
                <a:gd name="T56" fmla="*/ 181 w 213"/>
                <a:gd name="T57" fmla="*/ 238 h 291"/>
                <a:gd name="T58" fmla="*/ 204 w 213"/>
                <a:gd name="T59" fmla="*/ 226 h 291"/>
                <a:gd name="T60" fmla="*/ 207 w 213"/>
                <a:gd name="T61" fmla="*/ 199 h 291"/>
                <a:gd name="T62" fmla="*/ 194 w 213"/>
                <a:gd name="T63" fmla="*/ 163 h 291"/>
                <a:gd name="T64" fmla="*/ 168 w 213"/>
                <a:gd name="T65" fmla="*/ 180 h 291"/>
                <a:gd name="T66" fmla="*/ 183 w 213"/>
                <a:gd name="T67" fmla="*/ 154 h 291"/>
                <a:gd name="T68" fmla="*/ 168 w 213"/>
                <a:gd name="T69" fmla="*/ 147 h 291"/>
                <a:gd name="T70" fmla="*/ 177 w 213"/>
                <a:gd name="T71" fmla="*/ 133 h 291"/>
                <a:gd name="T72" fmla="*/ 185 w 213"/>
                <a:gd name="T73" fmla="*/ 140 h 291"/>
                <a:gd name="T74" fmla="*/ 204 w 213"/>
                <a:gd name="T75" fmla="*/ 99 h 291"/>
                <a:gd name="T76" fmla="*/ 204 w 213"/>
                <a:gd name="T77" fmla="*/ 59 h 291"/>
                <a:gd name="T78" fmla="*/ 208 w 213"/>
                <a:gd name="T79" fmla="*/ 84 h 291"/>
                <a:gd name="T80" fmla="*/ 210 w 213"/>
                <a:gd name="T81" fmla="*/ 54 h 291"/>
                <a:gd name="T82" fmla="*/ 197 w 213"/>
                <a:gd name="T83" fmla="*/ 28 h 291"/>
                <a:gd name="T84" fmla="*/ 212 w 213"/>
                <a:gd name="T85" fmla="*/ 52 h 291"/>
                <a:gd name="T86" fmla="*/ 202 w 213"/>
                <a:gd name="T87" fmla="*/ 23 h 291"/>
                <a:gd name="T88" fmla="*/ 182 w 213"/>
                <a:gd name="T89" fmla="*/ 0 h 29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3"/>
                <a:gd name="T136" fmla="*/ 0 h 291"/>
                <a:gd name="T137" fmla="*/ 213 w 213"/>
                <a:gd name="T138" fmla="*/ 291 h 29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3" h="291">
                  <a:moveTo>
                    <a:pt x="167" y="3"/>
                  </a:moveTo>
                  <a:lnTo>
                    <a:pt x="172" y="9"/>
                  </a:lnTo>
                  <a:lnTo>
                    <a:pt x="178" y="11"/>
                  </a:lnTo>
                  <a:lnTo>
                    <a:pt x="185" y="20"/>
                  </a:lnTo>
                  <a:lnTo>
                    <a:pt x="188" y="25"/>
                  </a:lnTo>
                  <a:lnTo>
                    <a:pt x="188" y="33"/>
                  </a:lnTo>
                  <a:lnTo>
                    <a:pt x="188" y="41"/>
                  </a:lnTo>
                  <a:lnTo>
                    <a:pt x="189" y="52"/>
                  </a:lnTo>
                  <a:lnTo>
                    <a:pt x="191" y="63"/>
                  </a:lnTo>
                  <a:lnTo>
                    <a:pt x="192" y="76"/>
                  </a:lnTo>
                  <a:lnTo>
                    <a:pt x="189" y="63"/>
                  </a:lnTo>
                  <a:lnTo>
                    <a:pt x="188" y="53"/>
                  </a:lnTo>
                  <a:lnTo>
                    <a:pt x="188" y="47"/>
                  </a:lnTo>
                  <a:lnTo>
                    <a:pt x="182" y="57"/>
                  </a:lnTo>
                  <a:lnTo>
                    <a:pt x="180" y="69"/>
                  </a:lnTo>
                  <a:lnTo>
                    <a:pt x="178" y="77"/>
                  </a:lnTo>
                  <a:lnTo>
                    <a:pt x="180" y="88"/>
                  </a:lnTo>
                  <a:lnTo>
                    <a:pt x="180" y="100"/>
                  </a:lnTo>
                  <a:lnTo>
                    <a:pt x="178" y="114"/>
                  </a:lnTo>
                  <a:lnTo>
                    <a:pt x="177" y="100"/>
                  </a:lnTo>
                  <a:lnTo>
                    <a:pt x="177" y="90"/>
                  </a:lnTo>
                  <a:lnTo>
                    <a:pt x="175" y="81"/>
                  </a:lnTo>
                  <a:lnTo>
                    <a:pt x="167" y="102"/>
                  </a:lnTo>
                  <a:lnTo>
                    <a:pt x="159" y="114"/>
                  </a:lnTo>
                  <a:lnTo>
                    <a:pt x="156" y="119"/>
                  </a:lnTo>
                  <a:lnTo>
                    <a:pt x="150" y="129"/>
                  </a:lnTo>
                  <a:lnTo>
                    <a:pt x="133" y="133"/>
                  </a:lnTo>
                  <a:lnTo>
                    <a:pt x="126" y="133"/>
                  </a:lnTo>
                  <a:lnTo>
                    <a:pt x="127" y="137"/>
                  </a:lnTo>
                  <a:lnTo>
                    <a:pt x="133" y="142"/>
                  </a:lnTo>
                  <a:lnTo>
                    <a:pt x="150" y="152"/>
                  </a:lnTo>
                  <a:lnTo>
                    <a:pt x="136" y="145"/>
                  </a:lnTo>
                  <a:lnTo>
                    <a:pt x="127" y="140"/>
                  </a:lnTo>
                  <a:lnTo>
                    <a:pt x="119" y="134"/>
                  </a:lnTo>
                  <a:lnTo>
                    <a:pt x="119" y="146"/>
                  </a:lnTo>
                  <a:lnTo>
                    <a:pt x="123" y="154"/>
                  </a:lnTo>
                  <a:lnTo>
                    <a:pt x="132" y="158"/>
                  </a:lnTo>
                  <a:lnTo>
                    <a:pt x="121" y="158"/>
                  </a:lnTo>
                  <a:lnTo>
                    <a:pt x="121" y="162"/>
                  </a:lnTo>
                  <a:lnTo>
                    <a:pt x="123" y="166"/>
                  </a:lnTo>
                  <a:lnTo>
                    <a:pt x="127" y="170"/>
                  </a:lnTo>
                  <a:lnTo>
                    <a:pt x="141" y="177"/>
                  </a:lnTo>
                  <a:lnTo>
                    <a:pt x="121" y="170"/>
                  </a:lnTo>
                  <a:lnTo>
                    <a:pt x="118" y="170"/>
                  </a:lnTo>
                  <a:lnTo>
                    <a:pt x="113" y="170"/>
                  </a:lnTo>
                  <a:lnTo>
                    <a:pt x="113" y="174"/>
                  </a:lnTo>
                  <a:lnTo>
                    <a:pt x="119" y="178"/>
                  </a:lnTo>
                  <a:lnTo>
                    <a:pt x="131" y="184"/>
                  </a:lnTo>
                  <a:lnTo>
                    <a:pt x="113" y="178"/>
                  </a:lnTo>
                  <a:lnTo>
                    <a:pt x="109" y="173"/>
                  </a:lnTo>
                  <a:lnTo>
                    <a:pt x="104" y="174"/>
                  </a:lnTo>
                  <a:lnTo>
                    <a:pt x="100" y="176"/>
                  </a:lnTo>
                  <a:lnTo>
                    <a:pt x="101" y="180"/>
                  </a:lnTo>
                  <a:lnTo>
                    <a:pt x="104" y="181"/>
                  </a:lnTo>
                  <a:lnTo>
                    <a:pt x="113" y="188"/>
                  </a:lnTo>
                  <a:lnTo>
                    <a:pt x="101" y="184"/>
                  </a:lnTo>
                  <a:lnTo>
                    <a:pt x="96" y="178"/>
                  </a:lnTo>
                  <a:lnTo>
                    <a:pt x="88" y="181"/>
                  </a:lnTo>
                  <a:lnTo>
                    <a:pt x="62" y="189"/>
                  </a:lnTo>
                  <a:lnTo>
                    <a:pt x="39" y="197"/>
                  </a:lnTo>
                  <a:lnTo>
                    <a:pt x="22" y="203"/>
                  </a:lnTo>
                  <a:lnTo>
                    <a:pt x="18" y="213"/>
                  </a:lnTo>
                  <a:lnTo>
                    <a:pt x="10" y="224"/>
                  </a:lnTo>
                  <a:lnTo>
                    <a:pt x="2" y="247"/>
                  </a:lnTo>
                  <a:lnTo>
                    <a:pt x="0" y="284"/>
                  </a:lnTo>
                  <a:lnTo>
                    <a:pt x="19" y="290"/>
                  </a:lnTo>
                  <a:lnTo>
                    <a:pt x="36" y="287"/>
                  </a:lnTo>
                  <a:lnTo>
                    <a:pt x="54" y="282"/>
                  </a:lnTo>
                  <a:lnTo>
                    <a:pt x="53" y="269"/>
                  </a:lnTo>
                  <a:lnTo>
                    <a:pt x="47" y="250"/>
                  </a:lnTo>
                  <a:lnTo>
                    <a:pt x="79" y="247"/>
                  </a:lnTo>
                  <a:lnTo>
                    <a:pt x="83" y="245"/>
                  </a:lnTo>
                  <a:lnTo>
                    <a:pt x="64" y="242"/>
                  </a:lnTo>
                  <a:lnTo>
                    <a:pt x="33" y="230"/>
                  </a:lnTo>
                  <a:lnTo>
                    <a:pt x="70" y="242"/>
                  </a:lnTo>
                  <a:lnTo>
                    <a:pt x="86" y="244"/>
                  </a:lnTo>
                  <a:lnTo>
                    <a:pt x="98" y="242"/>
                  </a:lnTo>
                  <a:lnTo>
                    <a:pt x="80" y="238"/>
                  </a:lnTo>
                  <a:lnTo>
                    <a:pt x="42" y="226"/>
                  </a:lnTo>
                  <a:lnTo>
                    <a:pt x="83" y="236"/>
                  </a:lnTo>
                  <a:lnTo>
                    <a:pt x="100" y="242"/>
                  </a:lnTo>
                  <a:lnTo>
                    <a:pt x="104" y="242"/>
                  </a:lnTo>
                  <a:lnTo>
                    <a:pt x="88" y="234"/>
                  </a:lnTo>
                  <a:lnTo>
                    <a:pt x="60" y="221"/>
                  </a:lnTo>
                  <a:lnTo>
                    <a:pt x="92" y="234"/>
                  </a:lnTo>
                  <a:lnTo>
                    <a:pt x="109" y="240"/>
                  </a:lnTo>
                  <a:lnTo>
                    <a:pt x="181" y="238"/>
                  </a:lnTo>
                  <a:lnTo>
                    <a:pt x="189" y="235"/>
                  </a:lnTo>
                  <a:lnTo>
                    <a:pt x="198" y="234"/>
                  </a:lnTo>
                  <a:lnTo>
                    <a:pt x="204" y="226"/>
                  </a:lnTo>
                  <a:lnTo>
                    <a:pt x="208" y="218"/>
                  </a:lnTo>
                  <a:lnTo>
                    <a:pt x="209" y="210"/>
                  </a:lnTo>
                  <a:lnTo>
                    <a:pt x="207" y="199"/>
                  </a:lnTo>
                  <a:lnTo>
                    <a:pt x="201" y="185"/>
                  </a:lnTo>
                  <a:lnTo>
                    <a:pt x="197" y="173"/>
                  </a:lnTo>
                  <a:lnTo>
                    <a:pt x="194" y="163"/>
                  </a:lnTo>
                  <a:lnTo>
                    <a:pt x="189" y="162"/>
                  </a:lnTo>
                  <a:lnTo>
                    <a:pt x="182" y="169"/>
                  </a:lnTo>
                  <a:lnTo>
                    <a:pt x="168" y="180"/>
                  </a:lnTo>
                  <a:lnTo>
                    <a:pt x="182" y="168"/>
                  </a:lnTo>
                  <a:lnTo>
                    <a:pt x="188" y="160"/>
                  </a:lnTo>
                  <a:lnTo>
                    <a:pt x="183" y="154"/>
                  </a:lnTo>
                  <a:lnTo>
                    <a:pt x="167" y="148"/>
                  </a:lnTo>
                  <a:lnTo>
                    <a:pt x="152" y="142"/>
                  </a:lnTo>
                  <a:lnTo>
                    <a:pt x="168" y="147"/>
                  </a:lnTo>
                  <a:lnTo>
                    <a:pt x="183" y="151"/>
                  </a:lnTo>
                  <a:lnTo>
                    <a:pt x="182" y="141"/>
                  </a:lnTo>
                  <a:lnTo>
                    <a:pt x="177" y="133"/>
                  </a:lnTo>
                  <a:lnTo>
                    <a:pt x="172" y="122"/>
                  </a:lnTo>
                  <a:lnTo>
                    <a:pt x="178" y="133"/>
                  </a:lnTo>
                  <a:lnTo>
                    <a:pt x="185" y="140"/>
                  </a:lnTo>
                  <a:lnTo>
                    <a:pt x="192" y="137"/>
                  </a:lnTo>
                  <a:lnTo>
                    <a:pt x="197" y="118"/>
                  </a:lnTo>
                  <a:lnTo>
                    <a:pt x="204" y="99"/>
                  </a:lnTo>
                  <a:lnTo>
                    <a:pt x="207" y="86"/>
                  </a:lnTo>
                  <a:lnTo>
                    <a:pt x="204" y="74"/>
                  </a:lnTo>
                  <a:lnTo>
                    <a:pt x="204" y="59"/>
                  </a:lnTo>
                  <a:lnTo>
                    <a:pt x="207" y="68"/>
                  </a:lnTo>
                  <a:lnTo>
                    <a:pt x="208" y="76"/>
                  </a:lnTo>
                  <a:lnTo>
                    <a:pt x="208" y="84"/>
                  </a:lnTo>
                  <a:lnTo>
                    <a:pt x="210" y="70"/>
                  </a:lnTo>
                  <a:lnTo>
                    <a:pt x="210" y="62"/>
                  </a:lnTo>
                  <a:lnTo>
                    <a:pt x="210" y="54"/>
                  </a:lnTo>
                  <a:lnTo>
                    <a:pt x="208" y="44"/>
                  </a:lnTo>
                  <a:lnTo>
                    <a:pt x="204" y="35"/>
                  </a:lnTo>
                  <a:lnTo>
                    <a:pt x="197" y="28"/>
                  </a:lnTo>
                  <a:lnTo>
                    <a:pt x="204" y="34"/>
                  </a:lnTo>
                  <a:lnTo>
                    <a:pt x="207" y="41"/>
                  </a:lnTo>
                  <a:lnTo>
                    <a:pt x="212" y="52"/>
                  </a:lnTo>
                  <a:lnTo>
                    <a:pt x="210" y="43"/>
                  </a:lnTo>
                  <a:lnTo>
                    <a:pt x="208" y="33"/>
                  </a:lnTo>
                  <a:lnTo>
                    <a:pt x="202" y="23"/>
                  </a:lnTo>
                  <a:lnTo>
                    <a:pt x="198" y="10"/>
                  </a:lnTo>
                  <a:lnTo>
                    <a:pt x="191" y="6"/>
                  </a:lnTo>
                  <a:lnTo>
                    <a:pt x="182" y="0"/>
                  </a:lnTo>
                  <a:lnTo>
                    <a:pt x="175" y="0"/>
                  </a:lnTo>
                  <a:lnTo>
                    <a:pt x="167" y="3"/>
                  </a:lnTo>
                </a:path>
              </a:pathLst>
            </a:custGeom>
            <a:solidFill>
              <a:srgbClr val="0000FF"/>
            </a:solidFill>
            <a:ln w="9525" cap="rnd">
              <a:noFill/>
              <a:round/>
              <a:headEnd type="none" w="sm" len="sm"/>
              <a:tailEnd type="none" w="sm" len="sm"/>
            </a:ln>
          </p:spPr>
          <p:txBody>
            <a:bodyPr/>
            <a:lstStyle/>
            <a:p>
              <a:endParaRPr lang="es-ES"/>
            </a:p>
          </p:txBody>
        </p:sp>
        <p:sp>
          <p:nvSpPr>
            <p:cNvPr id="87126" name="Freeform 372"/>
            <p:cNvSpPr>
              <a:spLocks/>
            </p:cNvSpPr>
            <p:nvPr/>
          </p:nvSpPr>
          <p:spPr bwMode="auto">
            <a:xfrm>
              <a:off x="1096" y="3135"/>
              <a:ext cx="28" cy="27"/>
            </a:xfrm>
            <a:custGeom>
              <a:avLst/>
              <a:gdLst>
                <a:gd name="T0" fmla="*/ 22 w 28"/>
                <a:gd name="T1" fmla="*/ 0 h 27"/>
                <a:gd name="T2" fmla="*/ 0 w 28"/>
                <a:gd name="T3" fmla="*/ 0 h 27"/>
                <a:gd name="T4" fmla="*/ 0 w 28"/>
                <a:gd name="T5" fmla="*/ 10 h 27"/>
                <a:gd name="T6" fmla="*/ 2 w 28"/>
                <a:gd name="T7" fmla="*/ 22 h 27"/>
                <a:gd name="T8" fmla="*/ 22 w 28"/>
                <a:gd name="T9" fmla="*/ 26 h 27"/>
                <a:gd name="T10" fmla="*/ 27 w 28"/>
                <a:gd name="T11" fmla="*/ 20 h 27"/>
                <a:gd name="T12" fmla="*/ 27 w 28"/>
                <a:gd name="T13" fmla="*/ 6 h 27"/>
                <a:gd name="T14" fmla="*/ 22 w 28"/>
                <a:gd name="T15" fmla="*/ 0 h 27"/>
                <a:gd name="T16" fmla="*/ 0 60000 65536"/>
                <a:gd name="T17" fmla="*/ 0 60000 65536"/>
                <a:gd name="T18" fmla="*/ 0 60000 65536"/>
                <a:gd name="T19" fmla="*/ 0 60000 65536"/>
                <a:gd name="T20" fmla="*/ 0 60000 65536"/>
                <a:gd name="T21" fmla="*/ 0 60000 65536"/>
                <a:gd name="T22" fmla="*/ 0 60000 65536"/>
                <a:gd name="T23" fmla="*/ 0 60000 65536"/>
                <a:gd name="T24" fmla="*/ 0 w 28"/>
                <a:gd name="T25" fmla="*/ 0 h 27"/>
                <a:gd name="T26" fmla="*/ 28 w 28"/>
                <a:gd name="T27" fmla="*/ 27 h 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 h="27">
                  <a:moveTo>
                    <a:pt x="22" y="0"/>
                  </a:moveTo>
                  <a:lnTo>
                    <a:pt x="0" y="0"/>
                  </a:lnTo>
                  <a:lnTo>
                    <a:pt x="0" y="10"/>
                  </a:lnTo>
                  <a:lnTo>
                    <a:pt x="2" y="22"/>
                  </a:lnTo>
                  <a:lnTo>
                    <a:pt x="22" y="26"/>
                  </a:lnTo>
                  <a:lnTo>
                    <a:pt x="27" y="20"/>
                  </a:lnTo>
                  <a:lnTo>
                    <a:pt x="27" y="6"/>
                  </a:lnTo>
                  <a:lnTo>
                    <a:pt x="22" y="0"/>
                  </a:lnTo>
                </a:path>
              </a:pathLst>
            </a:custGeom>
            <a:solidFill>
              <a:srgbClr val="004040"/>
            </a:solidFill>
            <a:ln w="9525" cap="rnd">
              <a:noFill/>
              <a:round/>
              <a:headEnd type="none" w="sm" len="sm"/>
              <a:tailEnd type="none" w="sm" len="sm"/>
            </a:ln>
          </p:spPr>
          <p:txBody>
            <a:bodyPr/>
            <a:lstStyle/>
            <a:p>
              <a:endParaRPr lang="es-ES"/>
            </a:p>
          </p:txBody>
        </p:sp>
        <p:sp>
          <p:nvSpPr>
            <p:cNvPr id="87127" name="Freeform 373"/>
            <p:cNvSpPr>
              <a:spLocks/>
            </p:cNvSpPr>
            <p:nvPr/>
          </p:nvSpPr>
          <p:spPr bwMode="auto">
            <a:xfrm>
              <a:off x="991" y="3209"/>
              <a:ext cx="94" cy="26"/>
            </a:xfrm>
            <a:custGeom>
              <a:avLst/>
              <a:gdLst>
                <a:gd name="T0" fmla="*/ 0 w 94"/>
                <a:gd name="T1" fmla="*/ 0 h 26"/>
                <a:gd name="T2" fmla="*/ 23 w 94"/>
                <a:gd name="T3" fmla="*/ 12 h 26"/>
                <a:gd name="T4" fmla="*/ 43 w 94"/>
                <a:gd name="T5" fmla="*/ 15 h 26"/>
                <a:gd name="T6" fmla="*/ 62 w 94"/>
                <a:gd name="T7" fmla="*/ 21 h 26"/>
                <a:gd name="T8" fmla="*/ 78 w 94"/>
                <a:gd name="T9" fmla="*/ 21 h 26"/>
                <a:gd name="T10" fmla="*/ 93 w 94"/>
                <a:gd name="T11" fmla="*/ 21 h 26"/>
                <a:gd name="T12" fmla="*/ 78 w 94"/>
                <a:gd name="T13" fmla="*/ 25 h 26"/>
                <a:gd name="T14" fmla="*/ 54 w 94"/>
                <a:gd name="T15" fmla="*/ 25 h 26"/>
                <a:gd name="T16" fmla="*/ 31 w 94"/>
                <a:gd name="T17" fmla="*/ 17 h 26"/>
                <a:gd name="T18" fmla="*/ 19 w 94"/>
                <a:gd name="T19" fmla="*/ 12 h 26"/>
                <a:gd name="T20" fmla="*/ 0 w 94"/>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26"/>
                <a:gd name="T35" fmla="*/ 94 w 94"/>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26">
                  <a:moveTo>
                    <a:pt x="0" y="0"/>
                  </a:moveTo>
                  <a:lnTo>
                    <a:pt x="23" y="12"/>
                  </a:lnTo>
                  <a:lnTo>
                    <a:pt x="43" y="15"/>
                  </a:lnTo>
                  <a:lnTo>
                    <a:pt x="62" y="21"/>
                  </a:lnTo>
                  <a:lnTo>
                    <a:pt x="78" y="21"/>
                  </a:lnTo>
                  <a:lnTo>
                    <a:pt x="93" y="21"/>
                  </a:lnTo>
                  <a:lnTo>
                    <a:pt x="78" y="25"/>
                  </a:lnTo>
                  <a:lnTo>
                    <a:pt x="54" y="25"/>
                  </a:lnTo>
                  <a:lnTo>
                    <a:pt x="31" y="17"/>
                  </a:lnTo>
                  <a:lnTo>
                    <a:pt x="19" y="12"/>
                  </a:lnTo>
                  <a:lnTo>
                    <a:pt x="0" y="0"/>
                  </a:lnTo>
                </a:path>
              </a:pathLst>
            </a:custGeom>
            <a:solidFill>
              <a:srgbClr val="002020"/>
            </a:solidFill>
            <a:ln w="9525" cap="rnd">
              <a:noFill/>
              <a:round/>
              <a:headEnd type="none" w="sm" len="sm"/>
              <a:tailEnd type="none" w="sm" len="sm"/>
            </a:ln>
          </p:spPr>
          <p:txBody>
            <a:bodyPr/>
            <a:lstStyle/>
            <a:p>
              <a:endParaRPr lang="es-ES"/>
            </a:p>
          </p:txBody>
        </p:sp>
        <p:sp>
          <p:nvSpPr>
            <p:cNvPr id="87128" name="Freeform 374"/>
            <p:cNvSpPr>
              <a:spLocks/>
            </p:cNvSpPr>
            <p:nvPr/>
          </p:nvSpPr>
          <p:spPr bwMode="auto">
            <a:xfrm>
              <a:off x="1010" y="2892"/>
              <a:ext cx="105" cy="122"/>
            </a:xfrm>
            <a:custGeom>
              <a:avLst/>
              <a:gdLst>
                <a:gd name="T0" fmla="*/ 43 w 105"/>
                <a:gd name="T1" fmla="*/ 57 h 122"/>
                <a:gd name="T2" fmla="*/ 43 w 105"/>
                <a:gd name="T3" fmla="*/ 52 h 122"/>
                <a:gd name="T4" fmla="*/ 43 w 105"/>
                <a:gd name="T5" fmla="*/ 58 h 122"/>
                <a:gd name="T6" fmla="*/ 40 w 105"/>
                <a:gd name="T7" fmla="*/ 66 h 122"/>
                <a:gd name="T8" fmla="*/ 40 w 105"/>
                <a:gd name="T9" fmla="*/ 68 h 122"/>
                <a:gd name="T10" fmla="*/ 48 w 105"/>
                <a:gd name="T11" fmla="*/ 68 h 122"/>
                <a:gd name="T12" fmla="*/ 50 w 105"/>
                <a:gd name="T13" fmla="*/ 77 h 122"/>
                <a:gd name="T14" fmla="*/ 57 w 105"/>
                <a:gd name="T15" fmla="*/ 62 h 122"/>
                <a:gd name="T16" fmla="*/ 56 w 105"/>
                <a:gd name="T17" fmla="*/ 68 h 122"/>
                <a:gd name="T18" fmla="*/ 52 w 105"/>
                <a:gd name="T19" fmla="*/ 74 h 122"/>
                <a:gd name="T20" fmla="*/ 48 w 105"/>
                <a:gd name="T21" fmla="*/ 83 h 122"/>
                <a:gd name="T22" fmla="*/ 45 w 105"/>
                <a:gd name="T23" fmla="*/ 93 h 122"/>
                <a:gd name="T24" fmla="*/ 40 w 105"/>
                <a:gd name="T25" fmla="*/ 102 h 122"/>
                <a:gd name="T26" fmla="*/ 36 w 105"/>
                <a:gd name="T27" fmla="*/ 111 h 122"/>
                <a:gd name="T28" fmla="*/ 33 w 105"/>
                <a:gd name="T29" fmla="*/ 121 h 122"/>
                <a:gd name="T30" fmla="*/ 40 w 105"/>
                <a:gd name="T31" fmla="*/ 114 h 122"/>
                <a:gd name="T32" fmla="*/ 43 w 105"/>
                <a:gd name="T33" fmla="*/ 115 h 122"/>
                <a:gd name="T34" fmla="*/ 57 w 105"/>
                <a:gd name="T35" fmla="*/ 109 h 122"/>
                <a:gd name="T36" fmla="*/ 64 w 105"/>
                <a:gd name="T37" fmla="*/ 105 h 122"/>
                <a:gd name="T38" fmla="*/ 73 w 105"/>
                <a:gd name="T39" fmla="*/ 103 h 122"/>
                <a:gd name="T40" fmla="*/ 83 w 105"/>
                <a:gd name="T41" fmla="*/ 103 h 122"/>
                <a:gd name="T42" fmla="*/ 93 w 105"/>
                <a:gd name="T43" fmla="*/ 108 h 122"/>
                <a:gd name="T44" fmla="*/ 92 w 105"/>
                <a:gd name="T45" fmla="*/ 109 h 122"/>
                <a:gd name="T46" fmla="*/ 104 w 105"/>
                <a:gd name="T47" fmla="*/ 109 h 122"/>
                <a:gd name="T48" fmla="*/ 97 w 105"/>
                <a:gd name="T49" fmla="*/ 100 h 122"/>
                <a:gd name="T50" fmla="*/ 90 w 105"/>
                <a:gd name="T51" fmla="*/ 89 h 122"/>
                <a:gd name="T52" fmla="*/ 88 w 105"/>
                <a:gd name="T53" fmla="*/ 79 h 122"/>
                <a:gd name="T54" fmla="*/ 86 w 105"/>
                <a:gd name="T55" fmla="*/ 73 h 122"/>
                <a:gd name="T56" fmla="*/ 89 w 105"/>
                <a:gd name="T57" fmla="*/ 67 h 122"/>
                <a:gd name="T58" fmla="*/ 93 w 105"/>
                <a:gd name="T59" fmla="*/ 61 h 122"/>
                <a:gd name="T60" fmla="*/ 96 w 105"/>
                <a:gd name="T61" fmla="*/ 53 h 122"/>
                <a:gd name="T62" fmla="*/ 97 w 105"/>
                <a:gd name="T63" fmla="*/ 48 h 122"/>
                <a:gd name="T64" fmla="*/ 99 w 105"/>
                <a:gd name="T65" fmla="*/ 41 h 122"/>
                <a:gd name="T66" fmla="*/ 100 w 105"/>
                <a:gd name="T67" fmla="*/ 34 h 122"/>
                <a:gd name="T68" fmla="*/ 97 w 105"/>
                <a:gd name="T69" fmla="*/ 26 h 122"/>
                <a:gd name="T70" fmla="*/ 94 w 105"/>
                <a:gd name="T71" fmla="*/ 21 h 122"/>
                <a:gd name="T72" fmla="*/ 90 w 105"/>
                <a:gd name="T73" fmla="*/ 14 h 122"/>
                <a:gd name="T74" fmla="*/ 84 w 105"/>
                <a:gd name="T75" fmla="*/ 8 h 122"/>
                <a:gd name="T76" fmla="*/ 80 w 105"/>
                <a:gd name="T77" fmla="*/ 3 h 122"/>
                <a:gd name="T78" fmla="*/ 67 w 105"/>
                <a:gd name="T79" fmla="*/ 0 h 122"/>
                <a:gd name="T80" fmla="*/ 59 w 105"/>
                <a:gd name="T81" fmla="*/ 0 h 122"/>
                <a:gd name="T82" fmla="*/ 42 w 105"/>
                <a:gd name="T83" fmla="*/ 0 h 122"/>
                <a:gd name="T84" fmla="*/ 33 w 105"/>
                <a:gd name="T85" fmla="*/ 0 h 122"/>
                <a:gd name="T86" fmla="*/ 24 w 105"/>
                <a:gd name="T87" fmla="*/ 1 h 122"/>
                <a:gd name="T88" fmla="*/ 16 w 105"/>
                <a:gd name="T89" fmla="*/ 5 h 122"/>
                <a:gd name="T90" fmla="*/ 9 w 105"/>
                <a:gd name="T91" fmla="*/ 10 h 122"/>
                <a:gd name="T92" fmla="*/ 0 w 105"/>
                <a:gd name="T93" fmla="*/ 15 h 122"/>
                <a:gd name="T94" fmla="*/ 0 w 105"/>
                <a:gd name="T95" fmla="*/ 24 h 122"/>
                <a:gd name="T96" fmla="*/ 0 w 105"/>
                <a:gd name="T97" fmla="*/ 30 h 122"/>
                <a:gd name="T98" fmla="*/ 0 w 105"/>
                <a:gd name="T99" fmla="*/ 36 h 122"/>
                <a:gd name="T100" fmla="*/ 8 w 105"/>
                <a:gd name="T101" fmla="*/ 30 h 122"/>
                <a:gd name="T102" fmla="*/ 16 w 105"/>
                <a:gd name="T103" fmla="*/ 26 h 122"/>
                <a:gd name="T104" fmla="*/ 27 w 105"/>
                <a:gd name="T105" fmla="*/ 25 h 122"/>
                <a:gd name="T106" fmla="*/ 26 w 105"/>
                <a:gd name="T107" fmla="*/ 35 h 122"/>
                <a:gd name="T108" fmla="*/ 33 w 105"/>
                <a:gd name="T109" fmla="*/ 36 h 122"/>
                <a:gd name="T110" fmla="*/ 35 w 105"/>
                <a:gd name="T111" fmla="*/ 41 h 122"/>
                <a:gd name="T112" fmla="*/ 37 w 105"/>
                <a:gd name="T113" fmla="*/ 45 h 122"/>
                <a:gd name="T114" fmla="*/ 43 w 105"/>
                <a:gd name="T115" fmla="*/ 57 h 12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5"/>
                <a:gd name="T175" fmla="*/ 0 h 122"/>
                <a:gd name="T176" fmla="*/ 105 w 105"/>
                <a:gd name="T177" fmla="*/ 122 h 12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5" h="122">
                  <a:moveTo>
                    <a:pt x="43" y="57"/>
                  </a:moveTo>
                  <a:lnTo>
                    <a:pt x="43" y="52"/>
                  </a:lnTo>
                  <a:lnTo>
                    <a:pt x="43" y="58"/>
                  </a:lnTo>
                  <a:lnTo>
                    <a:pt x="40" y="66"/>
                  </a:lnTo>
                  <a:lnTo>
                    <a:pt x="40" y="68"/>
                  </a:lnTo>
                  <a:lnTo>
                    <a:pt x="48" y="68"/>
                  </a:lnTo>
                  <a:lnTo>
                    <a:pt x="50" y="77"/>
                  </a:lnTo>
                  <a:lnTo>
                    <a:pt x="57" y="62"/>
                  </a:lnTo>
                  <a:lnTo>
                    <a:pt x="56" y="68"/>
                  </a:lnTo>
                  <a:lnTo>
                    <a:pt x="52" y="74"/>
                  </a:lnTo>
                  <a:lnTo>
                    <a:pt x="48" y="83"/>
                  </a:lnTo>
                  <a:lnTo>
                    <a:pt x="45" y="93"/>
                  </a:lnTo>
                  <a:lnTo>
                    <a:pt x="40" y="102"/>
                  </a:lnTo>
                  <a:lnTo>
                    <a:pt x="36" y="111"/>
                  </a:lnTo>
                  <a:lnTo>
                    <a:pt x="33" y="121"/>
                  </a:lnTo>
                  <a:lnTo>
                    <a:pt x="40" y="114"/>
                  </a:lnTo>
                  <a:lnTo>
                    <a:pt x="43" y="115"/>
                  </a:lnTo>
                  <a:lnTo>
                    <a:pt x="57" y="109"/>
                  </a:lnTo>
                  <a:lnTo>
                    <a:pt x="64" y="105"/>
                  </a:lnTo>
                  <a:lnTo>
                    <a:pt x="73" y="103"/>
                  </a:lnTo>
                  <a:lnTo>
                    <a:pt x="83" y="103"/>
                  </a:lnTo>
                  <a:lnTo>
                    <a:pt x="93" y="108"/>
                  </a:lnTo>
                  <a:lnTo>
                    <a:pt x="92" y="109"/>
                  </a:lnTo>
                  <a:lnTo>
                    <a:pt x="104" y="109"/>
                  </a:lnTo>
                  <a:lnTo>
                    <a:pt x="97" y="100"/>
                  </a:lnTo>
                  <a:lnTo>
                    <a:pt x="90" y="89"/>
                  </a:lnTo>
                  <a:lnTo>
                    <a:pt x="88" y="79"/>
                  </a:lnTo>
                  <a:lnTo>
                    <a:pt x="86" y="73"/>
                  </a:lnTo>
                  <a:lnTo>
                    <a:pt x="89" y="67"/>
                  </a:lnTo>
                  <a:lnTo>
                    <a:pt x="93" y="61"/>
                  </a:lnTo>
                  <a:lnTo>
                    <a:pt x="96" y="53"/>
                  </a:lnTo>
                  <a:lnTo>
                    <a:pt x="97" y="48"/>
                  </a:lnTo>
                  <a:lnTo>
                    <a:pt x="99" y="41"/>
                  </a:lnTo>
                  <a:lnTo>
                    <a:pt x="100" y="34"/>
                  </a:lnTo>
                  <a:lnTo>
                    <a:pt x="97" y="26"/>
                  </a:lnTo>
                  <a:lnTo>
                    <a:pt x="94" y="21"/>
                  </a:lnTo>
                  <a:lnTo>
                    <a:pt x="90" y="14"/>
                  </a:lnTo>
                  <a:lnTo>
                    <a:pt x="84" y="8"/>
                  </a:lnTo>
                  <a:lnTo>
                    <a:pt x="80" y="3"/>
                  </a:lnTo>
                  <a:lnTo>
                    <a:pt x="67" y="0"/>
                  </a:lnTo>
                  <a:lnTo>
                    <a:pt x="59" y="0"/>
                  </a:lnTo>
                  <a:lnTo>
                    <a:pt x="42" y="0"/>
                  </a:lnTo>
                  <a:lnTo>
                    <a:pt x="33" y="0"/>
                  </a:lnTo>
                  <a:lnTo>
                    <a:pt x="24" y="1"/>
                  </a:lnTo>
                  <a:lnTo>
                    <a:pt x="16" y="5"/>
                  </a:lnTo>
                  <a:lnTo>
                    <a:pt x="9" y="10"/>
                  </a:lnTo>
                  <a:lnTo>
                    <a:pt x="0" y="15"/>
                  </a:lnTo>
                  <a:lnTo>
                    <a:pt x="0" y="24"/>
                  </a:lnTo>
                  <a:lnTo>
                    <a:pt x="0" y="30"/>
                  </a:lnTo>
                  <a:lnTo>
                    <a:pt x="0" y="36"/>
                  </a:lnTo>
                  <a:lnTo>
                    <a:pt x="8" y="30"/>
                  </a:lnTo>
                  <a:lnTo>
                    <a:pt x="16" y="26"/>
                  </a:lnTo>
                  <a:lnTo>
                    <a:pt x="27" y="25"/>
                  </a:lnTo>
                  <a:lnTo>
                    <a:pt x="26" y="35"/>
                  </a:lnTo>
                  <a:lnTo>
                    <a:pt x="33" y="36"/>
                  </a:lnTo>
                  <a:lnTo>
                    <a:pt x="35" y="41"/>
                  </a:lnTo>
                  <a:lnTo>
                    <a:pt x="37" y="45"/>
                  </a:lnTo>
                  <a:lnTo>
                    <a:pt x="43" y="57"/>
                  </a:lnTo>
                </a:path>
              </a:pathLst>
            </a:custGeom>
            <a:solidFill>
              <a:srgbClr val="000000"/>
            </a:solidFill>
            <a:ln w="9525" cap="rnd">
              <a:noFill/>
              <a:round/>
              <a:headEnd type="none" w="sm" len="sm"/>
              <a:tailEnd type="none" w="sm" len="sm"/>
            </a:ln>
          </p:spPr>
          <p:txBody>
            <a:bodyPr/>
            <a:lstStyle/>
            <a:p>
              <a:endParaRPr lang="es-ES"/>
            </a:p>
          </p:txBody>
        </p:sp>
        <p:sp>
          <p:nvSpPr>
            <p:cNvPr id="87129" name="Freeform 375"/>
            <p:cNvSpPr>
              <a:spLocks/>
            </p:cNvSpPr>
            <p:nvPr/>
          </p:nvSpPr>
          <p:spPr bwMode="auto">
            <a:xfrm>
              <a:off x="1050" y="3073"/>
              <a:ext cx="122" cy="174"/>
            </a:xfrm>
            <a:custGeom>
              <a:avLst/>
              <a:gdLst>
                <a:gd name="T0" fmla="*/ 52 w 122"/>
                <a:gd name="T1" fmla="*/ 23 h 174"/>
                <a:gd name="T2" fmla="*/ 74 w 122"/>
                <a:gd name="T3" fmla="*/ 21 h 174"/>
                <a:gd name="T4" fmla="*/ 89 w 122"/>
                <a:gd name="T5" fmla="*/ 18 h 174"/>
                <a:gd name="T6" fmla="*/ 92 w 122"/>
                <a:gd name="T7" fmla="*/ 10 h 174"/>
                <a:gd name="T8" fmla="*/ 92 w 122"/>
                <a:gd name="T9" fmla="*/ 6 h 174"/>
                <a:gd name="T10" fmla="*/ 97 w 122"/>
                <a:gd name="T11" fmla="*/ 0 h 174"/>
                <a:gd name="T12" fmla="*/ 109 w 122"/>
                <a:gd name="T13" fmla="*/ 0 h 174"/>
                <a:gd name="T14" fmla="*/ 121 w 122"/>
                <a:gd name="T15" fmla="*/ 0 h 174"/>
                <a:gd name="T16" fmla="*/ 106 w 122"/>
                <a:gd name="T17" fmla="*/ 134 h 174"/>
                <a:gd name="T18" fmla="*/ 97 w 122"/>
                <a:gd name="T19" fmla="*/ 144 h 174"/>
                <a:gd name="T20" fmla="*/ 84 w 122"/>
                <a:gd name="T21" fmla="*/ 158 h 174"/>
                <a:gd name="T22" fmla="*/ 66 w 122"/>
                <a:gd name="T23" fmla="*/ 166 h 174"/>
                <a:gd name="T24" fmla="*/ 46 w 122"/>
                <a:gd name="T25" fmla="*/ 170 h 174"/>
                <a:gd name="T26" fmla="*/ 18 w 122"/>
                <a:gd name="T27" fmla="*/ 173 h 174"/>
                <a:gd name="T28" fmla="*/ 1 w 122"/>
                <a:gd name="T29" fmla="*/ 169 h 174"/>
                <a:gd name="T30" fmla="*/ 0 w 122"/>
                <a:gd name="T31" fmla="*/ 160 h 174"/>
                <a:gd name="T32" fmla="*/ 0 w 122"/>
                <a:gd name="T33" fmla="*/ 148 h 174"/>
                <a:gd name="T34" fmla="*/ 11 w 122"/>
                <a:gd name="T35" fmla="*/ 110 h 174"/>
                <a:gd name="T36" fmla="*/ 22 w 122"/>
                <a:gd name="T37" fmla="*/ 72 h 174"/>
                <a:gd name="T38" fmla="*/ 26 w 122"/>
                <a:gd name="T39" fmla="*/ 43 h 174"/>
                <a:gd name="T40" fmla="*/ 26 w 122"/>
                <a:gd name="T41" fmla="*/ 38 h 174"/>
                <a:gd name="T42" fmla="*/ 32 w 122"/>
                <a:gd name="T43" fmla="*/ 27 h 174"/>
                <a:gd name="T44" fmla="*/ 39 w 122"/>
                <a:gd name="T45" fmla="*/ 23 h 174"/>
                <a:gd name="T46" fmla="*/ 52 w 122"/>
                <a:gd name="T47" fmla="*/ 23 h 17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2"/>
                <a:gd name="T73" fmla="*/ 0 h 174"/>
                <a:gd name="T74" fmla="*/ 122 w 122"/>
                <a:gd name="T75" fmla="*/ 174 h 17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2" h="174">
                  <a:moveTo>
                    <a:pt x="52" y="23"/>
                  </a:moveTo>
                  <a:lnTo>
                    <a:pt x="74" y="21"/>
                  </a:lnTo>
                  <a:lnTo>
                    <a:pt x="89" y="18"/>
                  </a:lnTo>
                  <a:lnTo>
                    <a:pt x="92" y="10"/>
                  </a:lnTo>
                  <a:lnTo>
                    <a:pt x="92" y="6"/>
                  </a:lnTo>
                  <a:lnTo>
                    <a:pt x="97" y="0"/>
                  </a:lnTo>
                  <a:lnTo>
                    <a:pt x="109" y="0"/>
                  </a:lnTo>
                  <a:lnTo>
                    <a:pt x="121" y="0"/>
                  </a:lnTo>
                  <a:lnTo>
                    <a:pt x="106" y="134"/>
                  </a:lnTo>
                  <a:lnTo>
                    <a:pt x="97" y="144"/>
                  </a:lnTo>
                  <a:lnTo>
                    <a:pt x="84" y="158"/>
                  </a:lnTo>
                  <a:lnTo>
                    <a:pt x="66" y="166"/>
                  </a:lnTo>
                  <a:lnTo>
                    <a:pt x="46" y="170"/>
                  </a:lnTo>
                  <a:lnTo>
                    <a:pt x="18" y="173"/>
                  </a:lnTo>
                  <a:lnTo>
                    <a:pt x="1" y="169"/>
                  </a:lnTo>
                  <a:lnTo>
                    <a:pt x="0" y="160"/>
                  </a:lnTo>
                  <a:lnTo>
                    <a:pt x="0" y="148"/>
                  </a:lnTo>
                  <a:lnTo>
                    <a:pt x="11" y="110"/>
                  </a:lnTo>
                  <a:lnTo>
                    <a:pt x="22" y="72"/>
                  </a:lnTo>
                  <a:lnTo>
                    <a:pt x="26" y="43"/>
                  </a:lnTo>
                  <a:lnTo>
                    <a:pt x="26" y="38"/>
                  </a:lnTo>
                  <a:lnTo>
                    <a:pt x="32" y="27"/>
                  </a:lnTo>
                  <a:lnTo>
                    <a:pt x="39" y="23"/>
                  </a:lnTo>
                  <a:lnTo>
                    <a:pt x="52" y="23"/>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87130" name="Freeform 376"/>
            <p:cNvSpPr>
              <a:spLocks/>
            </p:cNvSpPr>
            <p:nvPr/>
          </p:nvSpPr>
          <p:spPr bwMode="auto">
            <a:xfrm>
              <a:off x="1065" y="3084"/>
              <a:ext cx="98" cy="154"/>
            </a:xfrm>
            <a:custGeom>
              <a:avLst/>
              <a:gdLst>
                <a:gd name="T0" fmla="*/ 31 w 98"/>
                <a:gd name="T1" fmla="*/ 30 h 154"/>
                <a:gd name="T2" fmla="*/ 50 w 98"/>
                <a:gd name="T3" fmla="*/ 29 h 154"/>
                <a:gd name="T4" fmla="*/ 70 w 98"/>
                <a:gd name="T5" fmla="*/ 24 h 154"/>
                <a:gd name="T6" fmla="*/ 81 w 98"/>
                <a:gd name="T7" fmla="*/ 19 h 154"/>
                <a:gd name="T8" fmla="*/ 89 w 98"/>
                <a:gd name="T9" fmla="*/ 12 h 154"/>
                <a:gd name="T10" fmla="*/ 97 w 98"/>
                <a:gd name="T11" fmla="*/ 0 h 154"/>
                <a:gd name="T12" fmla="*/ 83 w 98"/>
                <a:gd name="T13" fmla="*/ 117 h 154"/>
                <a:gd name="T14" fmla="*/ 75 w 98"/>
                <a:gd name="T15" fmla="*/ 129 h 154"/>
                <a:gd name="T16" fmla="*/ 66 w 98"/>
                <a:gd name="T17" fmla="*/ 138 h 154"/>
                <a:gd name="T18" fmla="*/ 54 w 98"/>
                <a:gd name="T19" fmla="*/ 145 h 154"/>
                <a:gd name="T20" fmla="*/ 45 w 98"/>
                <a:gd name="T21" fmla="*/ 149 h 154"/>
                <a:gd name="T22" fmla="*/ 31 w 98"/>
                <a:gd name="T23" fmla="*/ 151 h 154"/>
                <a:gd name="T24" fmla="*/ 21 w 98"/>
                <a:gd name="T25" fmla="*/ 153 h 154"/>
                <a:gd name="T26" fmla="*/ 7 w 98"/>
                <a:gd name="T27" fmla="*/ 153 h 154"/>
                <a:gd name="T28" fmla="*/ 2 w 98"/>
                <a:gd name="T29" fmla="*/ 151 h 154"/>
                <a:gd name="T30" fmla="*/ 0 w 98"/>
                <a:gd name="T31" fmla="*/ 145 h 154"/>
                <a:gd name="T32" fmla="*/ 0 w 98"/>
                <a:gd name="T33" fmla="*/ 135 h 154"/>
                <a:gd name="T34" fmla="*/ 8 w 98"/>
                <a:gd name="T35" fmla="*/ 115 h 154"/>
                <a:gd name="T36" fmla="*/ 23 w 98"/>
                <a:gd name="T37" fmla="*/ 44 h 154"/>
                <a:gd name="T38" fmla="*/ 25 w 98"/>
                <a:gd name="T39" fmla="*/ 34 h 154"/>
                <a:gd name="T40" fmla="*/ 31 w 98"/>
                <a:gd name="T41" fmla="*/ 30 h 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8"/>
                <a:gd name="T64" fmla="*/ 0 h 154"/>
                <a:gd name="T65" fmla="*/ 98 w 98"/>
                <a:gd name="T66" fmla="*/ 154 h 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8" h="154">
                  <a:moveTo>
                    <a:pt x="31" y="30"/>
                  </a:moveTo>
                  <a:lnTo>
                    <a:pt x="50" y="29"/>
                  </a:lnTo>
                  <a:lnTo>
                    <a:pt x="70" y="24"/>
                  </a:lnTo>
                  <a:lnTo>
                    <a:pt x="81" y="19"/>
                  </a:lnTo>
                  <a:lnTo>
                    <a:pt x="89" y="12"/>
                  </a:lnTo>
                  <a:lnTo>
                    <a:pt x="97" y="0"/>
                  </a:lnTo>
                  <a:lnTo>
                    <a:pt x="83" y="117"/>
                  </a:lnTo>
                  <a:lnTo>
                    <a:pt x="75" y="129"/>
                  </a:lnTo>
                  <a:lnTo>
                    <a:pt x="66" y="138"/>
                  </a:lnTo>
                  <a:lnTo>
                    <a:pt x="54" y="145"/>
                  </a:lnTo>
                  <a:lnTo>
                    <a:pt x="45" y="149"/>
                  </a:lnTo>
                  <a:lnTo>
                    <a:pt x="31" y="151"/>
                  </a:lnTo>
                  <a:lnTo>
                    <a:pt x="21" y="153"/>
                  </a:lnTo>
                  <a:lnTo>
                    <a:pt x="7" y="153"/>
                  </a:lnTo>
                  <a:lnTo>
                    <a:pt x="2" y="151"/>
                  </a:lnTo>
                  <a:lnTo>
                    <a:pt x="0" y="145"/>
                  </a:lnTo>
                  <a:lnTo>
                    <a:pt x="0" y="135"/>
                  </a:lnTo>
                  <a:lnTo>
                    <a:pt x="8" y="115"/>
                  </a:lnTo>
                  <a:lnTo>
                    <a:pt x="23" y="44"/>
                  </a:lnTo>
                  <a:lnTo>
                    <a:pt x="25" y="34"/>
                  </a:lnTo>
                  <a:lnTo>
                    <a:pt x="31" y="30"/>
                  </a:lnTo>
                </a:path>
              </a:pathLst>
            </a:custGeom>
            <a:solidFill>
              <a:srgbClr val="606060"/>
            </a:solidFill>
            <a:ln w="9525" cap="rnd">
              <a:noFill/>
              <a:round/>
              <a:headEnd type="none" w="sm" len="sm"/>
              <a:tailEnd type="none" w="sm" len="sm"/>
            </a:ln>
          </p:spPr>
          <p:txBody>
            <a:bodyPr/>
            <a:lstStyle/>
            <a:p>
              <a:endParaRPr lang="es-ES"/>
            </a:p>
          </p:txBody>
        </p:sp>
        <p:sp>
          <p:nvSpPr>
            <p:cNvPr id="87131" name="Freeform 377"/>
            <p:cNvSpPr>
              <a:spLocks/>
            </p:cNvSpPr>
            <p:nvPr/>
          </p:nvSpPr>
          <p:spPr bwMode="auto">
            <a:xfrm>
              <a:off x="1072" y="3411"/>
              <a:ext cx="93" cy="49"/>
            </a:xfrm>
            <a:custGeom>
              <a:avLst/>
              <a:gdLst>
                <a:gd name="T0" fmla="*/ 54 w 93"/>
                <a:gd name="T1" fmla="*/ 0 h 49"/>
                <a:gd name="T2" fmla="*/ 54 w 93"/>
                <a:gd name="T3" fmla="*/ 13 h 49"/>
                <a:gd name="T4" fmla="*/ 30 w 93"/>
                <a:gd name="T5" fmla="*/ 24 h 49"/>
                <a:gd name="T6" fmla="*/ 10 w 93"/>
                <a:gd name="T7" fmla="*/ 29 h 49"/>
                <a:gd name="T8" fmla="*/ 0 w 93"/>
                <a:gd name="T9" fmla="*/ 34 h 49"/>
                <a:gd name="T10" fmla="*/ 0 w 93"/>
                <a:gd name="T11" fmla="*/ 40 h 49"/>
                <a:gd name="T12" fmla="*/ 14 w 93"/>
                <a:gd name="T13" fmla="*/ 46 h 49"/>
                <a:gd name="T14" fmla="*/ 36 w 93"/>
                <a:gd name="T15" fmla="*/ 48 h 49"/>
                <a:gd name="T16" fmla="*/ 54 w 93"/>
                <a:gd name="T17" fmla="*/ 44 h 49"/>
                <a:gd name="T18" fmla="*/ 67 w 93"/>
                <a:gd name="T19" fmla="*/ 40 h 49"/>
                <a:gd name="T20" fmla="*/ 67 w 93"/>
                <a:gd name="T21" fmla="*/ 45 h 49"/>
                <a:gd name="T22" fmla="*/ 81 w 93"/>
                <a:gd name="T23" fmla="*/ 44 h 49"/>
                <a:gd name="T24" fmla="*/ 90 w 93"/>
                <a:gd name="T25" fmla="*/ 41 h 49"/>
                <a:gd name="T26" fmla="*/ 90 w 93"/>
                <a:gd name="T27" fmla="*/ 36 h 49"/>
                <a:gd name="T28" fmla="*/ 92 w 93"/>
                <a:gd name="T29" fmla="*/ 32 h 49"/>
                <a:gd name="T30" fmla="*/ 92 w 93"/>
                <a:gd name="T31" fmla="*/ 22 h 49"/>
                <a:gd name="T32" fmla="*/ 89 w 93"/>
                <a:gd name="T33" fmla="*/ 17 h 49"/>
                <a:gd name="T34" fmla="*/ 82 w 93"/>
                <a:gd name="T35" fmla="*/ 12 h 49"/>
                <a:gd name="T36" fmla="*/ 82 w 93"/>
                <a:gd name="T37" fmla="*/ 0 h 49"/>
                <a:gd name="T38" fmla="*/ 54 w 93"/>
                <a:gd name="T39" fmla="*/ 0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3"/>
                <a:gd name="T61" fmla="*/ 0 h 49"/>
                <a:gd name="T62" fmla="*/ 93 w 93"/>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3" h="49">
                  <a:moveTo>
                    <a:pt x="54" y="0"/>
                  </a:moveTo>
                  <a:lnTo>
                    <a:pt x="54" y="13"/>
                  </a:lnTo>
                  <a:lnTo>
                    <a:pt x="30" y="24"/>
                  </a:lnTo>
                  <a:lnTo>
                    <a:pt x="10" y="29"/>
                  </a:lnTo>
                  <a:lnTo>
                    <a:pt x="0" y="34"/>
                  </a:lnTo>
                  <a:lnTo>
                    <a:pt x="0" y="40"/>
                  </a:lnTo>
                  <a:lnTo>
                    <a:pt x="14" y="46"/>
                  </a:lnTo>
                  <a:lnTo>
                    <a:pt x="36" y="48"/>
                  </a:lnTo>
                  <a:lnTo>
                    <a:pt x="54" y="44"/>
                  </a:lnTo>
                  <a:lnTo>
                    <a:pt x="67" y="40"/>
                  </a:lnTo>
                  <a:lnTo>
                    <a:pt x="67" y="45"/>
                  </a:lnTo>
                  <a:lnTo>
                    <a:pt x="81" y="44"/>
                  </a:lnTo>
                  <a:lnTo>
                    <a:pt x="90" y="41"/>
                  </a:lnTo>
                  <a:lnTo>
                    <a:pt x="90" y="36"/>
                  </a:lnTo>
                  <a:lnTo>
                    <a:pt x="92" y="32"/>
                  </a:lnTo>
                  <a:lnTo>
                    <a:pt x="92" y="22"/>
                  </a:lnTo>
                  <a:lnTo>
                    <a:pt x="89" y="17"/>
                  </a:lnTo>
                  <a:lnTo>
                    <a:pt x="82" y="12"/>
                  </a:lnTo>
                  <a:lnTo>
                    <a:pt x="82" y="0"/>
                  </a:lnTo>
                  <a:lnTo>
                    <a:pt x="54"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7132" name="Freeform 378"/>
            <p:cNvSpPr>
              <a:spLocks/>
            </p:cNvSpPr>
            <p:nvPr/>
          </p:nvSpPr>
          <p:spPr bwMode="auto">
            <a:xfrm>
              <a:off x="1109" y="3427"/>
              <a:ext cx="29" cy="28"/>
            </a:xfrm>
            <a:custGeom>
              <a:avLst/>
              <a:gdLst>
                <a:gd name="T0" fmla="*/ 21 w 29"/>
                <a:gd name="T1" fmla="*/ 0 h 28"/>
                <a:gd name="T2" fmla="*/ 28 w 29"/>
                <a:gd name="T3" fmla="*/ 14 h 28"/>
                <a:gd name="T4" fmla="*/ 2 w 29"/>
                <a:gd name="T5" fmla="*/ 27 h 28"/>
                <a:gd name="T6" fmla="*/ 0 w 29"/>
                <a:gd name="T7" fmla="*/ 16 h 28"/>
                <a:gd name="T8" fmla="*/ 21 w 29"/>
                <a:gd name="T9" fmla="*/ 0 h 28"/>
                <a:gd name="T10" fmla="*/ 0 60000 65536"/>
                <a:gd name="T11" fmla="*/ 0 60000 65536"/>
                <a:gd name="T12" fmla="*/ 0 60000 65536"/>
                <a:gd name="T13" fmla="*/ 0 60000 65536"/>
                <a:gd name="T14" fmla="*/ 0 60000 65536"/>
                <a:gd name="T15" fmla="*/ 0 w 29"/>
                <a:gd name="T16" fmla="*/ 0 h 28"/>
                <a:gd name="T17" fmla="*/ 29 w 29"/>
                <a:gd name="T18" fmla="*/ 28 h 28"/>
              </a:gdLst>
              <a:ahLst/>
              <a:cxnLst>
                <a:cxn ang="T10">
                  <a:pos x="T0" y="T1"/>
                </a:cxn>
                <a:cxn ang="T11">
                  <a:pos x="T2" y="T3"/>
                </a:cxn>
                <a:cxn ang="T12">
                  <a:pos x="T4" y="T5"/>
                </a:cxn>
                <a:cxn ang="T13">
                  <a:pos x="T6" y="T7"/>
                </a:cxn>
                <a:cxn ang="T14">
                  <a:pos x="T8" y="T9"/>
                </a:cxn>
              </a:cxnLst>
              <a:rect l="T15" t="T16" r="T17" b="T18"/>
              <a:pathLst>
                <a:path w="29" h="28">
                  <a:moveTo>
                    <a:pt x="21" y="0"/>
                  </a:moveTo>
                  <a:lnTo>
                    <a:pt x="28" y="14"/>
                  </a:lnTo>
                  <a:lnTo>
                    <a:pt x="2" y="27"/>
                  </a:lnTo>
                  <a:lnTo>
                    <a:pt x="0" y="16"/>
                  </a:lnTo>
                  <a:lnTo>
                    <a:pt x="21" y="0"/>
                  </a:lnTo>
                </a:path>
              </a:pathLst>
            </a:custGeom>
            <a:solidFill>
              <a:srgbClr val="808080"/>
            </a:solidFill>
            <a:ln w="9525" cap="rnd">
              <a:noFill/>
              <a:round/>
              <a:headEnd type="none" w="sm" len="sm"/>
              <a:tailEnd type="none" w="sm" len="sm"/>
            </a:ln>
          </p:spPr>
          <p:txBody>
            <a:bodyPr/>
            <a:lstStyle/>
            <a:p>
              <a:endParaRPr lang="es-ES"/>
            </a:p>
          </p:txBody>
        </p:sp>
        <p:sp>
          <p:nvSpPr>
            <p:cNvPr id="87133" name="Freeform 379"/>
            <p:cNvSpPr>
              <a:spLocks/>
            </p:cNvSpPr>
            <p:nvPr/>
          </p:nvSpPr>
          <p:spPr bwMode="auto">
            <a:xfrm>
              <a:off x="1081" y="3438"/>
              <a:ext cx="29" cy="26"/>
            </a:xfrm>
            <a:custGeom>
              <a:avLst/>
              <a:gdLst>
                <a:gd name="T0" fmla="*/ 24 w 29"/>
                <a:gd name="T1" fmla="*/ 0 h 26"/>
                <a:gd name="T2" fmla="*/ 28 w 29"/>
                <a:gd name="T3" fmla="*/ 13 h 26"/>
                <a:gd name="T4" fmla="*/ 12 w 29"/>
                <a:gd name="T5" fmla="*/ 19 h 26"/>
                <a:gd name="T6" fmla="*/ 6 w 29"/>
                <a:gd name="T7" fmla="*/ 25 h 26"/>
                <a:gd name="T8" fmla="*/ 0 w 29"/>
                <a:gd name="T9" fmla="*/ 25 h 26"/>
                <a:gd name="T10" fmla="*/ 6 w 29"/>
                <a:gd name="T11" fmla="*/ 9 h 26"/>
                <a:gd name="T12" fmla="*/ 24 w 29"/>
                <a:gd name="T13" fmla="*/ 0 h 26"/>
                <a:gd name="T14" fmla="*/ 0 60000 65536"/>
                <a:gd name="T15" fmla="*/ 0 60000 65536"/>
                <a:gd name="T16" fmla="*/ 0 60000 65536"/>
                <a:gd name="T17" fmla="*/ 0 60000 65536"/>
                <a:gd name="T18" fmla="*/ 0 60000 65536"/>
                <a:gd name="T19" fmla="*/ 0 60000 65536"/>
                <a:gd name="T20" fmla="*/ 0 60000 65536"/>
                <a:gd name="T21" fmla="*/ 0 w 29"/>
                <a:gd name="T22" fmla="*/ 0 h 26"/>
                <a:gd name="T23" fmla="*/ 29 w 29"/>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26">
                  <a:moveTo>
                    <a:pt x="24" y="0"/>
                  </a:moveTo>
                  <a:lnTo>
                    <a:pt x="28" y="13"/>
                  </a:lnTo>
                  <a:lnTo>
                    <a:pt x="12" y="19"/>
                  </a:lnTo>
                  <a:lnTo>
                    <a:pt x="6" y="25"/>
                  </a:lnTo>
                  <a:lnTo>
                    <a:pt x="0" y="25"/>
                  </a:lnTo>
                  <a:lnTo>
                    <a:pt x="6" y="9"/>
                  </a:lnTo>
                  <a:lnTo>
                    <a:pt x="24" y="0"/>
                  </a:lnTo>
                </a:path>
              </a:pathLst>
            </a:custGeom>
            <a:solidFill>
              <a:srgbClr val="808080"/>
            </a:solidFill>
            <a:ln w="9525" cap="rnd">
              <a:noFill/>
              <a:round/>
              <a:headEnd type="none" w="sm" len="sm"/>
              <a:tailEnd type="none" w="sm" len="sm"/>
            </a:ln>
          </p:spPr>
          <p:txBody>
            <a:bodyPr/>
            <a:lstStyle/>
            <a:p>
              <a:endParaRPr lang="es-ES"/>
            </a:p>
          </p:txBody>
        </p:sp>
        <p:sp>
          <p:nvSpPr>
            <p:cNvPr id="87134" name="Freeform 380"/>
            <p:cNvSpPr>
              <a:spLocks/>
            </p:cNvSpPr>
            <p:nvPr/>
          </p:nvSpPr>
          <p:spPr bwMode="auto">
            <a:xfrm>
              <a:off x="1077" y="3430"/>
              <a:ext cx="88" cy="26"/>
            </a:xfrm>
            <a:custGeom>
              <a:avLst/>
              <a:gdLst>
                <a:gd name="T0" fmla="*/ 0 w 88"/>
                <a:gd name="T1" fmla="*/ 19 h 26"/>
                <a:gd name="T2" fmla="*/ 0 w 88"/>
                <a:gd name="T3" fmla="*/ 15 h 26"/>
                <a:gd name="T4" fmla="*/ 10 w 88"/>
                <a:gd name="T5" fmla="*/ 17 h 26"/>
                <a:gd name="T6" fmla="*/ 29 w 88"/>
                <a:gd name="T7" fmla="*/ 14 h 26"/>
                <a:gd name="T8" fmla="*/ 38 w 88"/>
                <a:gd name="T9" fmla="*/ 11 h 26"/>
                <a:gd name="T10" fmla="*/ 59 w 88"/>
                <a:gd name="T11" fmla="*/ 6 h 26"/>
                <a:gd name="T12" fmla="*/ 68 w 88"/>
                <a:gd name="T13" fmla="*/ 6 h 26"/>
                <a:gd name="T14" fmla="*/ 76 w 88"/>
                <a:gd name="T15" fmla="*/ 2 h 26"/>
                <a:gd name="T16" fmla="*/ 82 w 88"/>
                <a:gd name="T17" fmla="*/ 0 h 26"/>
                <a:gd name="T18" fmla="*/ 87 w 88"/>
                <a:gd name="T19" fmla="*/ 4 h 26"/>
                <a:gd name="T20" fmla="*/ 87 w 88"/>
                <a:gd name="T21" fmla="*/ 14 h 26"/>
                <a:gd name="T22" fmla="*/ 80 w 88"/>
                <a:gd name="T23" fmla="*/ 15 h 26"/>
                <a:gd name="T24" fmla="*/ 64 w 88"/>
                <a:gd name="T25" fmla="*/ 18 h 26"/>
                <a:gd name="T26" fmla="*/ 57 w 88"/>
                <a:gd name="T27" fmla="*/ 19 h 26"/>
                <a:gd name="T28" fmla="*/ 46 w 88"/>
                <a:gd name="T29" fmla="*/ 23 h 26"/>
                <a:gd name="T30" fmla="*/ 36 w 88"/>
                <a:gd name="T31" fmla="*/ 25 h 26"/>
                <a:gd name="T32" fmla="*/ 27 w 88"/>
                <a:gd name="T33" fmla="*/ 25 h 26"/>
                <a:gd name="T34" fmla="*/ 14 w 88"/>
                <a:gd name="T35" fmla="*/ 25 h 26"/>
                <a:gd name="T36" fmla="*/ 0 w 88"/>
                <a:gd name="T37" fmla="*/ 19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0" y="19"/>
                  </a:moveTo>
                  <a:lnTo>
                    <a:pt x="0" y="15"/>
                  </a:lnTo>
                  <a:lnTo>
                    <a:pt x="10" y="17"/>
                  </a:lnTo>
                  <a:lnTo>
                    <a:pt x="29" y="14"/>
                  </a:lnTo>
                  <a:lnTo>
                    <a:pt x="38" y="11"/>
                  </a:lnTo>
                  <a:lnTo>
                    <a:pt x="59" y="6"/>
                  </a:lnTo>
                  <a:lnTo>
                    <a:pt x="68" y="6"/>
                  </a:lnTo>
                  <a:lnTo>
                    <a:pt x="76" y="2"/>
                  </a:lnTo>
                  <a:lnTo>
                    <a:pt x="82" y="0"/>
                  </a:lnTo>
                  <a:lnTo>
                    <a:pt x="87" y="4"/>
                  </a:lnTo>
                  <a:lnTo>
                    <a:pt x="87" y="14"/>
                  </a:lnTo>
                  <a:lnTo>
                    <a:pt x="80" y="15"/>
                  </a:lnTo>
                  <a:lnTo>
                    <a:pt x="64" y="18"/>
                  </a:lnTo>
                  <a:lnTo>
                    <a:pt x="57" y="19"/>
                  </a:lnTo>
                  <a:lnTo>
                    <a:pt x="46" y="23"/>
                  </a:lnTo>
                  <a:lnTo>
                    <a:pt x="36" y="25"/>
                  </a:lnTo>
                  <a:lnTo>
                    <a:pt x="27" y="25"/>
                  </a:lnTo>
                  <a:lnTo>
                    <a:pt x="14" y="25"/>
                  </a:lnTo>
                  <a:lnTo>
                    <a:pt x="0" y="19"/>
                  </a:lnTo>
                </a:path>
              </a:pathLst>
            </a:custGeom>
            <a:solidFill>
              <a:srgbClr val="808080"/>
            </a:solidFill>
            <a:ln w="9525" cap="rnd">
              <a:noFill/>
              <a:round/>
              <a:headEnd type="none" w="sm" len="sm"/>
              <a:tailEnd type="none" w="sm" len="sm"/>
            </a:ln>
          </p:spPr>
          <p:txBody>
            <a:bodyPr/>
            <a:lstStyle/>
            <a:p>
              <a:endParaRPr lang="es-ES"/>
            </a:p>
          </p:txBody>
        </p:sp>
        <p:sp>
          <p:nvSpPr>
            <p:cNvPr id="87135" name="Freeform 381"/>
            <p:cNvSpPr>
              <a:spLocks/>
            </p:cNvSpPr>
            <p:nvPr/>
          </p:nvSpPr>
          <p:spPr bwMode="auto">
            <a:xfrm>
              <a:off x="1132" y="3415"/>
              <a:ext cx="30" cy="25"/>
            </a:xfrm>
            <a:custGeom>
              <a:avLst/>
              <a:gdLst>
                <a:gd name="T0" fmla="*/ 0 w 30"/>
                <a:gd name="T1" fmla="*/ 0 h 25"/>
                <a:gd name="T2" fmla="*/ 0 w 30"/>
                <a:gd name="T3" fmla="*/ 12 h 25"/>
                <a:gd name="T4" fmla="*/ 0 w 30"/>
                <a:gd name="T5" fmla="*/ 14 h 25"/>
                <a:gd name="T6" fmla="*/ 5 w 30"/>
                <a:gd name="T7" fmla="*/ 24 h 25"/>
                <a:gd name="T8" fmla="*/ 13 w 30"/>
                <a:gd name="T9" fmla="*/ 24 h 25"/>
                <a:gd name="T10" fmla="*/ 23 w 30"/>
                <a:gd name="T11" fmla="*/ 19 h 25"/>
                <a:gd name="T12" fmla="*/ 29 w 30"/>
                <a:gd name="T13" fmla="*/ 14 h 25"/>
                <a:gd name="T14" fmla="*/ 26 w 30"/>
                <a:gd name="T15" fmla="*/ 11 h 25"/>
                <a:gd name="T16" fmla="*/ 25 w 30"/>
                <a:gd name="T17" fmla="*/ 0 h 25"/>
                <a:gd name="T18" fmla="*/ 0 w 30"/>
                <a:gd name="T19" fmla="*/ 0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25"/>
                <a:gd name="T32" fmla="*/ 30 w 30"/>
                <a:gd name="T33" fmla="*/ 25 h 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25">
                  <a:moveTo>
                    <a:pt x="0" y="0"/>
                  </a:moveTo>
                  <a:lnTo>
                    <a:pt x="0" y="12"/>
                  </a:lnTo>
                  <a:lnTo>
                    <a:pt x="0" y="14"/>
                  </a:lnTo>
                  <a:lnTo>
                    <a:pt x="5" y="24"/>
                  </a:lnTo>
                  <a:lnTo>
                    <a:pt x="13" y="24"/>
                  </a:lnTo>
                  <a:lnTo>
                    <a:pt x="23" y="19"/>
                  </a:lnTo>
                  <a:lnTo>
                    <a:pt x="29" y="14"/>
                  </a:lnTo>
                  <a:lnTo>
                    <a:pt x="26" y="11"/>
                  </a:lnTo>
                  <a:lnTo>
                    <a:pt x="25" y="0"/>
                  </a:lnTo>
                  <a:lnTo>
                    <a:pt x="0" y="0"/>
                  </a:lnTo>
                </a:path>
              </a:pathLst>
            </a:custGeom>
            <a:solidFill>
              <a:srgbClr val="A0A0A0"/>
            </a:solidFill>
            <a:ln w="9525" cap="rnd">
              <a:noFill/>
              <a:round/>
              <a:headEnd type="none" w="sm" len="sm"/>
              <a:tailEnd type="none" w="sm" len="sm"/>
            </a:ln>
          </p:spPr>
          <p:txBody>
            <a:bodyPr/>
            <a:lstStyle/>
            <a:p>
              <a:endParaRPr lang="es-ES"/>
            </a:p>
          </p:txBody>
        </p:sp>
        <p:sp>
          <p:nvSpPr>
            <p:cNvPr id="87136" name="Freeform 382"/>
            <p:cNvSpPr>
              <a:spLocks/>
            </p:cNvSpPr>
            <p:nvPr/>
          </p:nvSpPr>
          <p:spPr bwMode="auto">
            <a:xfrm>
              <a:off x="1123" y="3343"/>
              <a:ext cx="42" cy="81"/>
            </a:xfrm>
            <a:custGeom>
              <a:avLst/>
              <a:gdLst>
                <a:gd name="T0" fmla="*/ 38 w 42"/>
                <a:gd name="T1" fmla="*/ 0 h 81"/>
                <a:gd name="T2" fmla="*/ 41 w 42"/>
                <a:gd name="T3" fmla="*/ 27 h 81"/>
                <a:gd name="T4" fmla="*/ 39 w 42"/>
                <a:gd name="T5" fmla="*/ 50 h 81"/>
                <a:gd name="T6" fmla="*/ 41 w 42"/>
                <a:gd name="T7" fmla="*/ 76 h 81"/>
                <a:gd name="T8" fmla="*/ 20 w 42"/>
                <a:gd name="T9" fmla="*/ 80 h 81"/>
                <a:gd name="T10" fmla="*/ 0 w 42"/>
                <a:gd name="T11" fmla="*/ 80 h 81"/>
                <a:gd name="T12" fmla="*/ 0 w 42"/>
                <a:gd name="T13" fmla="*/ 0 h 81"/>
                <a:gd name="T14" fmla="*/ 38 w 42"/>
                <a:gd name="T15" fmla="*/ 0 h 81"/>
                <a:gd name="T16" fmla="*/ 0 60000 65536"/>
                <a:gd name="T17" fmla="*/ 0 60000 65536"/>
                <a:gd name="T18" fmla="*/ 0 60000 65536"/>
                <a:gd name="T19" fmla="*/ 0 60000 65536"/>
                <a:gd name="T20" fmla="*/ 0 60000 65536"/>
                <a:gd name="T21" fmla="*/ 0 60000 65536"/>
                <a:gd name="T22" fmla="*/ 0 60000 65536"/>
                <a:gd name="T23" fmla="*/ 0 60000 65536"/>
                <a:gd name="T24" fmla="*/ 0 w 42"/>
                <a:gd name="T25" fmla="*/ 0 h 81"/>
                <a:gd name="T26" fmla="*/ 42 w 42"/>
                <a:gd name="T27" fmla="*/ 81 h 8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2" h="81">
                  <a:moveTo>
                    <a:pt x="38" y="0"/>
                  </a:moveTo>
                  <a:lnTo>
                    <a:pt x="41" y="27"/>
                  </a:lnTo>
                  <a:lnTo>
                    <a:pt x="39" y="50"/>
                  </a:lnTo>
                  <a:lnTo>
                    <a:pt x="41" y="76"/>
                  </a:lnTo>
                  <a:lnTo>
                    <a:pt x="20" y="80"/>
                  </a:lnTo>
                  <a:lnTo>
                    <a:pt x="0" y="80"/>
                  </a:lnTo>
                  <a:lnTo>
                    <a:pt x="0" y="0"/>
                  </a:lnTo>
                  <a:lnTo>
                    <a:pt x="38"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7137" name="Freeform 383"/>
            <p:cNvSpPr>
              <a:spLocks/>
            </p:cNvSpPr>
            <p:nvPr/>
          </p:nvSpPr>
          <p:spPr bwMode="auto">
            <a:xfrm>
              <a:off x="1129" y="3346"/>
              <a:ext cx="33" cy="72"/>
            </a:xfrm>
            <a:custGeom>
              <a:avLst/>
              <a:gdLst>
                <a:gd name="T0" fmla="*/ 28 w 33"/>
                <a:gd name="T1" fmla="*/ 0 h 72"/>
                <a:gd name="T2" fmla="*/ 32 w 33"/>
                <a:gd name="T3" fmla="*/ 22 h 72"/>
                <a:gd name="T4" fmla="*/ 30 w 33"/>
                <a:gd name="T5" fmla="*/ 40 h 72"/>
                <a:gd name="T6" fmla="*/ 30 w 33"/>
                <a:gd name="T7" fmla="*/ 64 h 72"/>
                <a:gd name="T8" fmla="*/ 14 w 33"/>
                <a:gd name="T9" fmla="*/ 71 h 72"/>
                <a:gd name="T10" fmla="*/ 0 w 33"/>
                <a:gd name="T11" fmla="*/ 71 h 72"/>
                <a:gd name="T12" fmla="*/ 0 w 33"/>
                <a:gd name="T13" fmla="*/ 0 h 72"/>
                <a:gd name="T14" fmla="*/ 28 w 33"/>
                <a:gd name="T15" fmla="*/ 0 h 72"/>
                <a:gd name="T16" fmla="*/ 0 60000 65536"/>
                <a:gd name="T17" fmla="*/ 0 60000 65536"/>
                <a:gd name="T18" fmla="*/ 0 60000 65536"/>
                <a:gd name="T19" fmla="*/ 0 60000 65536"/>
                <a:gd name="T20" fmla="*/ 0 60000 65536"/>
                <a:gd name="T21" fmla="*/ 0 60000 65536"/>
                <a:gd name="T22" fmla="*/ 0 60000 65536"/>
                <a:gd name="T23" fmla="*/ 0 60000 65536"/>
                <a:gd name="T24" fmla="*/ 0 w 33"/>
                <a:gd name="T25" fmla="*/ 0 h 72"/>
                <a:gd name="T26" fmla="*/ 33 w 33"/>
                <a:gd name="T27" fmla="*/ 72 h 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3" h="72">
                  <a:moveTo>
                    <a:pt x="28" y="0"/>
                  </a:moveTo>
                  <a:lnTo>
                    <a:pt x="32" y="22"/>
                  </a:lnTo>
                  <a:lnTo>
                    <a:pt x="30" y="40"/>
                  </a:lnTo>
                  <a:lnTo>
                    <a:pt x="30" y="64"/>
                  </a:lnTo>
                  <a:lnTo>
                    <a:pt x="14" y="71"/>
                  </a:lnTo>
                  <a:lnTo>
                    <a:pt x="0" y="71"/>
                  </a:lnTo>
                  <a:lnTo>
                    <a:pt x="0" y="0"/>
                  </a:lnTo>
                  <a:lnTo>
                    <a:pt x="28" y="0"/>
                  </a:lnTo>
                </a:path>
              </a:pathLst>
            </a:custGeom>
            <a:solidFill>
              <a:srgbClr val="808080"/>
            </a:solidFill>
            <a:ln w="9525" cap="rnd">
              <a:noFill/>
              <a:round/>
              <a:headEnd type="none" w="sm" len="sm"/>
              <a:tailEnd type="none" w="sm" len="sm"/>
            </a:ln>
          </p:spPr>
          <p:txBody>
            <a:bodyPr/>
            <a:lstStyle/>
            <a:p>
              <a:endParaRPr lang="es-ES"/>
            </a:p>
          </p:txBody>
        </p:sp>
        <p:sp>
          <p:nvSpPr>
            <p:cNvPr id="87138" name="Freeform 384"/>
            <p:cNvSpPr>
              <a:spLocks/>
            </p:cNvSpPr>
            <p:nvPr/>
          </p:nvSpPr>
          <p:spPr bwMode="auto">
            <a:xfrm>
              <a:off x="1048" y="3424"/>
              <a:ext cx="97" cy="48"/>
            </a:xfrm>
            <a:custGeom>
              <a:avLst/>
              <a:gdLst>
                <a:gd name="T0" fmla="*/ 56 w 97"/>
                <a:gd name="T1" fmla="*/ 0 h 48"/>
                <a:gd name="T2" fmla="*/ 56 w 97"/>
                <a:gd name="T3" fmla="*/ 12 h 48"/>
                <a:gd name="T4" fmla="*/ 32 w 97"/>
                <a:gd name="T5" fmla="*/ 24 h 48"/>
                <a:gd name="T6" fmla="*/ 10 w 97"/>
                <a:gd name="T7" fmla="*/ 28 h 48"/>
                <a:gd name="T8" fmla="*/ 0 w 97"/>
                <a:gd name="T9" fmla="*/ 34 h 48"/>
                <a:gd name="T10" fmla="*/ 0 w 97"/>
                <a:gd name="T11" fmla="*/ 40 h 48"/>
                <a:gd name="T12" fmla="*/ 14 w 97"/>
                <a:gd name="T13" fmla="*/ 44 h 48"/>
                <a:gd name="T14" fmla="*/ 37 w 97"/>
                <a:gd name="T15" fmla="*/ 47 h 48"/>
                <a:gd name="T16" fmla="*/ 56 w 97"/>
                <a:gd name="T17" fmla="*/ 43 h 48"/>
                <a:gd name="T18" fmla="*/ 69 w 97"/>
                <a:gd name="T19" fmla="*/ 40 h 48"/>
                <a:gd name="T20" fmla="*/ 69 w 97"/>
                <a:gd name="T21" fmla="*/ 43 h 48"/>
                <a:gd name="T22" fmla="*/ 84 w 97"/>
                <a:gd name="T23" fmla="*/ 43 h 48"/>
                <a:gd name="T24" fmla="*/ 94 w 97"/>
                <a:gd name="T25" fmla="*/ 40 h 48"/>
                <a:gd name="T26" fmla="*/ 94 w 97"/>
                <a:gd name="T27" fmla="*/ 34 h 48"/>
                <a:gd name="T28" fmla="*/ 96 w 97"/>
                <a:gd name="T29" fmla="*/ 30 h 48"/>
                <a:gd name="T30" fmla="*/ 96 w 97"/>
                <a:gd name="T31" fmla="*/ 21 h 48"/>
                <a:gd name="T32" fmla="*/ 92 w 97"/>
                <a:gd name="T33" fmla="*/ 16 h 48"/>
                <a:gd name="T34" fmla="*/ 86 w 97"/>
                <a:gd name="T35" fmla="*/ 10 h 48"/>
                <a:gd name="T36" fmla="*/ 86 w 97"/>
                <a:gd name="T37" fmla="*/ 0 h 48"/>
                <a:gd name="T38" fmla="*/ 56 w 97"/>
                <a:gd name="T39" fmla="*/ 0 h 4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7"/>
                <a:gd name="T61" fmla="*/ 0 h 48"/>
                <a:gd name="T62" fmla="*/ 97 w 97"/>
                <a:gd name="T63" fmla="*/ 48 h 4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7" h="48">
                  <a:moveTo>
                    <a:pt x="56" y="0"/>
                  </a:moveTo>
                  <a:lnTo>
                    <a:pt x="56" y="12"/>
                  </a:lnTo>
                  <a:lnTo>
                    <a:pt x="32" y="24"/>
                  </a:lnTo>
                  <a:lnTo>
                    <a:pt x="10" y="28"/>
                  </a:lnTo>
                  <a:lnTo>
                    <a:pt x="0" y="34"/>
                  </a:lnTo>
                  <a:lnTo>
                    <a:pt x="0" y="40"/>
                  </a:lnTo>
                  <a:lnTo>
                    <a:pt x="14" y="44"/>
                  </a:lnTo>
                  <a:lnTo>
                    <a:pt x="37" y="47"/>
                  </a:lnTo>
                  <a:lnTo>
                    <a:pt x="56" y="43"/>
                  </a:lnTo>
                  <a:lnTo>
                    <a:pt x="69" y="40"/>
                  </a:lnTo>
                  <a:lnTo>
                    <a:pt x="69" y="43"/>
                  </a:lnTo>
                  <a:lnTo>
                    <a:pt x="84" y="43"/>
                  </a:lnTo>
                  <a:lnTo>
                    <a:pt x="94" y="40"/>
                  </a:lnTo>
                  <a:lnTo>
                    <a:pt x="94" y="34"/>
                  </a:lnTo>
                  <a:lnTo>
                    <a:pt x="96" y="30"/>
                  </a:lnTo>
                  <a:lnTo>
                    <a:pt x="96" y="21"/>
                  </a:lnTo>
                  <a:lnTo>
                    <a:pt x="92" y="16"/>
                  </a:lnTo>
                  <a:lnTo>
                    <a:pt x="86" y="10"/>
                  </a:lnTo>
                  <a:lnTo>
                    <a:pt x="86" y="0"/>
                  </a:lnTo>
                  <a:lnTo>
                    <a:pt x="56"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7139" name="Freeform 385"/>
            <p:cNvSpPr>
              <a:spLocks/>
            </p:cNvSpPr>
            <p:nvPr/>
          </p:nvSpPr>
          <p:spPr bwMode="auto">
            <a:xfrm>
              <a:off x="1088" y="3442"/>
              <a:ext cx="26" cy="26"/>
            </a:xfrm>
            <a:custGeom>
              <a:avLst/>
              <a:gdLst>
                <a:gd name="T0" fmla="*/ 19 w 26"/>
                <a:gd name="T1" fmla="*/ 0 h 26"/>
                <a:gd name="T2" fmla="*/ 25 w 26"/>
                <a:gd name="T3" fmla="*/ 11 h 26"/>
                <a:gd name="T4" fmla="*/ 1 w 26"/>
                <a:gd name="T5" fmla="*/ 25 h 26"/>
                <a:gd name="T6" fmla="*/ 0 w 26"/>
                <a:gd name="T7" fmla="*/ 13 h 26"/>
                <a:gd name="T8" fmla="*/ 19 w 26"/>
                <a:gd name="T9" fmla="*/ 0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19" y="0"/>
                  </a:moveTo>
                  <a:lnTo>
                    <a:pt x="25" y="11"/>
                  </a:lnTo>
                  <a:lnTo>
                    <a:pt x="1" y="25"/>
                  </a:lnTo>
                  <a:lnTo>
                    <a:pt x="0" y="13"/>
                  </a:lnTo>
                  <a:lnTo>
                    <a:pt x="19" y="0"/>
                  </a:lnTo>
                </a:path>
              </a:pathLst>
            </a:custGeom>
            <a:solidFill>
              <a:srgbClr val="808080"/>
            </a:solidFill>
            <a:ln w="9525" cap="rnd">
              <a:noFill/>
              <a:round/>
              <a:headEnd type="none" w="sm" len="sm"/>
              <a:tailEnd type="none" w="sm" len="sm"/>
            </a:ln>
          </p:spPr>
          <p:txBody>
            <a:bodyPr/>
            <a:lstStyle/>
            <a:p>
              <a:endParaRPr lang="es-ES"/>
            </a:p>
          </p:txBody>
        </p:sp>
        <p:sp>
          <p:nvSpPr>
            <p:cNvPr id="87140" name="Freeform 386"/>
            <p:cNvSpPr>
              <a:spLocks/>
            </p:cNvSpPr>
            <p:nvPr/>
          </p:nvSpPr>
          <p:spPr bwMode="auto">
            <a:xfrm>
              <a:off x="1057" y="3442"/>
              <a:ext cx="88" cy="26"/>
            </a:xfrm>
            <a:custGeom>
              <a:avLst/>
              <a:gdLst>
                <a:gd name="T0" fmla="*/ 0 w 88"/>
                <a:gd name="T1" fmla="*/ 20 h 26"/>
                <a:gd name="T2" fmla="*/ 0 w 88"/>
                <a:gd name="T3" fmla="*/ 15 h 26"/>
                <a:gd name="T4" fmla="*/ 10 w 88"/>
                <a:gd name="T5" fmla="*/ 17 h 26"/>
                <a:gd name="T6" fmla="*/ 28 w 88"/>
                <a:gd name="T7" fmla="*/ 14 h 26"/>
                <a:gd name="T8" fmla="*/ 40 w 88"/>
                <a:gd name="T9" fmla="*/ 12 h 26"/>
                <a:gd name="T10" fmla="*/ 58 w 88"/>
                <a:gd name="T11" fmla="*/ 7 h 26"/>
                <a:gd name="T12" fmla="*/ 67 w 88"/>
                <a:gd name="T13" fmla="*/ 7 h 26"/>
                <a:gd name="T14" fmla="*/ 76 w 88"/>
                <a:gd name="T15" fmla="*/ 3 h 26"/>
                <a:gd name="T16" fmla="*/ 80 w 88"/>
                <a:gd name="T17" fmla="*/ 0 h 26"/>
                <a:gd name="T18" fmla="*/ 87 w 88"/>
                <a:gd name="T19" fmla="*/ 4 h 26"/>
                <a:gd name="T20" fmla="*/ 87 w 88"/>
                <a:gd name="T21" fmla="*/ 14 h 26"/>
                <a:gd name="T22" fmla="*/ 78 w 88"/>
                <a:gd name="T23" fmla="*/ 15 h 26"/>
                <a:gd name="T24" fmla="*/ 64 w 88"/>
                <a:gd name="T25" fmla="*/ 17 h 26"/>
                <a:gd name="T26" fmla="*/ 57 w 88"/>
                <a:gd name="T27" fmla="*/ 19 h 26"/>
                <a:gd name="T28" fmla="*/ 46 w 88"/>
                <a:gd name="T29" fmla="*/ 22 h 26"/>
                <a:gd name="T30" fmla="*/ 35 w 88"/>
                <a:gd name="T31" fmla="*/ 25 h 26"/>
                <a:gd name="T32" fmla="*/ 27 w 88"/>
                <a:gd name="T33" fmla="*/ 25 h 26"/>
                <a:gd name="T34" fmla="*/ 13 w 88"/>
                <a:gd name="T35" fmla="*/ 25 h 26"/>
                <a:gd name="T36" fmla="*/ 0 w 88"/>
                <a:gd name="T37" fmla="*/ 20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0" y="20"/>
                  </a:moveTo>
                  <a:lnTo>
                    <a:pt x="0" y="15"/>
                  </a:lnTo>
                  <a:lnTo>
                    <a:pt x="10" y="17"/>
                  </a:lnTo>
                  <a:lnTo>
                    <a:pt x="28" y="14"/>
                  </a:lnTo>
                  <a:lnTo>
                    <a:pt x="40" y="12"/>
                  </a:lnTo>
                  <a:lnTo>
                    <a:pt x="58" y="7"/>
                  </a:lnTo>
                  <a:lnTo>
                    <a:pt x="67" y="7"/>
                  </a:lnTo>
                  <a:lnTo>
                    <a:pt x="76" y="3"/>
                  </a:lnTo>
                  <a:lnTo>
                    <a:pt x="80" y="0"/>
                  </a:lnTo>
                  <a:lnTo>
                    <a:pt x="87" y="4"/>
                  </a:lnTo>
                  <a:lnTo>
                    <a:pt x="87" y="14"/>
                  </a:lnTo>
                  <a:lnTo>
                    <a:pt x="78" y="15"/>
                  </a:lnTo>
                  <a:lnTo>
                    <a:pt x="64" y="17"/>
                  </a:lnTo>
                  <a:lnTo>
                    <a:pt x="57" y="19"/>
                  </a:lnTo>
                  <a:lnTo>
                    <a:pt x="46" y="22"/>
                  </a:lnTo>
                  <a:lnTo>
                    <a:pt x="35" y="25"/>
                  </a:lnTo>
                  <a:lnTo>
                    <a:pt x="27" y="25"/>
                  </a:lnTo>
                  <a:lnTo>
                    <a:pt x="13" y="25"/>
                  </a:lnTo>
                  <a:lnTo>
                    <a:pt x="0" y="20"/>
                  </a:lnTo>
                </a:path>
              </a:pathLst>
            </a:custGeom>
            <a:solidFill>
              <a:srgbClr val="808080"/>
            </a:solidFill>
            <a:ln w="9525" cap="rnd">
              <a:noFill/>
              <a:round/>
              <a:headEnd type="none" w="sm" len="sm"/>
              <a:tailEnd type="none" w="sm" len="sm"/>
            </a:ln>
          </p:spPr>
          <p:txBody>
            <a:bodyPr/>
            <a:lstStyle/>
            <a:p>
              <a:endParaRPr lang="es-ES"/>
            </a:p>
          </p:txBody>
        </p:sp>
        <p:sp>
          <p:nvSpPr>
            <p:cNvPr id="87141" name="Freeform 387"/>
            <p:cNvSpPr>
              <a:spLocks/>
            </p:cNvSpPr>
            <p:nvPr/>
          </p:nvSpPr>
          <p:spPr bwMode="auto">
            <a:xfrm>
              <a:off x="1109" y="3424"/>
              <a:ext cx="29" cy="27"/>
            </a:xfrm>
            <a:custGeom>
              <a:avLst/>
              <a:gdLst>
                <a:gd name="T0" fmla="*/ 0 w 29"/>
                <a:gd name="T1" fmla="*/ 0 h 27"/>
                <a:gd name="T2" fmla="*/ 0 w 29"/>
                <a:gd name="T3" fmla="*/ 14 h 27"/>
                <a:gd name="T4" fmla="*/ 0 w 29"/>
                <a:gd name="T5" fmla="*/ 16 h 27"/>
                <a:gd name="T6" fmla="*/ 5 w 29"/>
                <a:gd name="T7" fmla="*/ 26 h 27"/>
                <a:gd name="T8" fmla="*/ 12 w 29"/>
                <a:gd name="T9" fmla="*/ 26 h 27"/>
                <a:gd name="T10" fmla="*/ 24 w 29"/>
                <a:gd name="T11" fmla="*/ 20 h 27"/>
                <a:gd name="T12" fmla="*/ 28 w 29"/>
                <a:gd name="T13" fmla="*/ 16 h 27"/>
                <a:gd name="T14" fmla="*/ 25 w 29"/>
                <a:gd name="T15" fmla="*/ 13 h 27"/>
                <a:gd name="T16" fmla="*/ 24 w 29"/>
                <a:gd name="T17" fmla="*/ 0 h 27"/>
                <a:gd name="T18" fmla="*/ 0 w 29"/>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27"/>
                <a:gd name="T32" fmla="*/ 29 w 29"/>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27">
                  <a:moveTo>
                    <a:pt x="0" y="0"/>
                  </a:moveTo>
                  <a:lnTo>
                    <a:pt x="0" y="14"/>
                  </a:lnTo>
                  <a:lnTo>
                    <a:pt x="0" y="16"/>
                  </a:lnTo>
                  <a:lnTo>
                    <a:pt x="5" y="26"/>
                  </a:lnTo>
                  <a:lnTo>
                    <a:pt x="12" y="26"/>
                  </a:lnTo>
                  <a:lnTo>
                    <a:pt x="24" y="20"/>
                  </a:lnTo>
                  <a:lnTo>
                    <a:pt x="28" y="16"/>
                  </a:lnTo>
                  <a:lnTo>
                    <a:pt x="25" y="13"/>
                  </a:lnTo>
                  <a:lnTo>
                    <a:pt x="24" y="0"/>
                  </a:lnTo>
                  <a:lnTo>
                    <a:pt x="0" y="0"/>
                  </a:lnTo>
                </a:path>
              </a:pathLst>
            </a:custGeom>
            <a:solidFill>
              <a:srgbClr val="A0A0A0"/>
            </a:solidFill>
            <a:ln w="9525" cap="rnd">
              <a:noFill/>
              <a:round/>
              <a:headEnd type="none" w="sm" len="sm"/>
              <a:tailEnd type="none" w="sm" len="sm"/>
            </a:ln>
          </p:spPr>
          <p:txBody>
            <a:bodyPr/>
            <a:lstStyle/>
            <a:p>
              <a:endParaRPr lang="es-ES"/>
            </a:p>
          </p:txBody>
        </p:sp>
        <p:sp>
          <p:nvSpPr>
            <p:cNvPr id="87142" name="Oval 388"/>
            <p:cNvSpPr>
              <a:spLocks noChangeArrowheads="1"/>
            </p:cNvSpPr>
            <p:nvPr/>
          </p:nvSpPr>
          <p:spPr bwMode="auto">
            <a:xfrm>
              <a:off x="1214" y="3412"/>
              <a:ext cx="113" cy="46"/>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87143" name="Rectangle 389"/>
            <p:cNvSpPr>
              <a:spLocks noChangeArrowheads="1"/>
            </p:cNvSpPr>
            <p:nvPr/>
          </p:nvSpPr>
          <p:spPr bwMode="auto">
            <a:xfrm>
              <a:off x="1262" y="3345"/>
              <a:ext cx="20" cy="85"/>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87144" name="Freeform 390"/>
            <p:cNvSpPr>
              <a:spLocks/>
            </p:cNvSpPr>
            <p:nvPr/>
          </p:nvSpPr>
          <p:spPr bwMode="auto">
            <a:xfrm>
              <a:off x="1228" y="2997"/>
              <a:ext cx="83" cy="92"/>
            </a:xfrm>
            <a:custGeom>
              <a:avLst/>
              <a:gdLst>
                <a:gd name="T0" fmla="*/ 23 w 83"/>
                <a:gd name="T1" fmla="*/ 6 h 92"/>
                <a:gd name="T2" fmla="*/ 19 w 83"/>
                <a:gd name="T3" fmla="*/ 9 h 92"/>
                <a:gd name="T4" fmla="*/ 16 w 83"/>
                <a:gd name="T5" fmla="*/ 11 h 92"/>
                <a:gd name="T6" fmla="*/ 12 w 83"/>
                <a:gd name="T7" fmla="*/ 16 h 92"/>
                <a:gd name="T8" fmla="*/ 8 w 83"/>
                <a:gd name="T9" fmla="*/ 23 h 92"/>
                <a:gd name="T10" fmla="*/ 7 w 83"/>
                <a:gd name="T11" fmla="*/ 27 h 92"/>
                <a:gd name="T12" fmla="*/ 7 w 83"/>
                <a:gd name="T13" fmla="*/ 30 h 92"/>
                <a:gd name="T14" fmla="*/ 8 w 83"/>
                <a:gd name="T15" fmla="*/ 34 h 92"/>
                <a:gd name="T16" fmla="*/ 6 w 83"/>
                <a:gd name="T17" fmla="*/ 38 h 92"/>
                <a:gd name="T18" fmla="*/ 1 w 83"/>
                <a:gd name="T19" fmla="*/ 44 h 92"/>
                <a:gd name="T20" fmla="*/ 0 w 83"/>
                <a:gd name="T21" fmla="*/ 50 h 92"/>
                <a:gd name="T22" fmla="*/ 0 w 83"/>
                <a:gd name="T23" fmla="*/ 53 h 92"/>
                <a:gd name="T24" fmla="*/ 0 w 83"/>
                <a:gd name="T25" fmla="*/ 56 h 92"/>
                <a:gd name="T26" fmla="*/ 1 w 83"/>
                <a:gd name="T27" fmla="*/ 58 h 92"/>
                <a:gd name="T28" fmla="*/ 5 w 83"/>
                <a:gd name="T29" fmla="*/ 58 h 92"/>
                <a:gd name="T30" fmla="*/ 6 w 83"/>
                <a:gd name="T31" fmla="*/ 59 h 92"/>
                <a:gd name="T32" fmla="*/ 6 w 83"/>
                <a:gd name="T33" fmla="*/ 62 h 92"/>
                <a:gd name="T34" fmla="*/ 5 w 83"/>
                <a:gd name="T35" fmla="*/ 66 h 92"/>
                <a:gd name="T36" fmla="*/ 7 w 83"/>
                <a:gd name="T37" fmla="*/ 69 h 92"/>
                <a:gd name="T38" fmla="*/ 6 w 83"/>
                <a:gd name="T39" fmla="*/ 71 h 92"/>
                <a:gd name="T40" fmla="*/ 8 w 83"/>
                <a:gd name="T41" fmla="*/ 73 h 92"/>
                <a:gd name="T42" fmla="*/ 9 w 83"/>
                <a:gd name="T43" fmla="*/ 75 h 92"/>
                <a:gd name="T44" fmla="*/ 10 w 83"/>
                <a:gd name="T45" fmla="*/ 79 h 92"/>
                <a:gd name="T46" fmla="*/ 13 w 83"/>
                <a:gd name="T47" fmla="*/ 83 h 92"/>
                <a:gd name="T48" fmla="*/ 17 w 83"/>
                <a:gd name="T49" fmla="*/ 84 h 92"/>
                <a:gd name="T50" fmla="*/ 20 w 83"/>
                <a:gd name="T51" fmla="*/ 84 h 92"/>
                <a:gd name="T52" fmla="*/ 23 w 83"/>
                <a:gd name="T53" fmla="*/ 84 h 92"/>
                <a:gd name="T54" fmla="*/ 28 w 83"/>
                <a:gd name="T55" fmla="*/ 84 h 92"/>
                <a:gd name="T56" fmla="*/ 27 w 83"/>
                <a:gd name="T57" fmla="*/ 91 h 92"/>
                <a:gd name="T58" fmla="*/ 71 w 83"/>
                <a:gd name="T59" fmla="*/ 76 h 92"/>
                <a:gd name="T60" fmla="*/ 67 w 83"/>
                <a:gd name="T61" fmla="*/ 69 h 92"/>
                <a:gd name="T62" fmla="*/ 69 w 83"/>
                <a:gd name="T63" fmla="*/ 62 h 92"/>
                <a:gd name="T64" fmla="*/ 82 w 83"/>
                <a:gd name="T65" fmla="*/ 50 h 92"/>
                <a:gd name="T66" fmla="*/ 82 w 83"/>
                <a:gd name="T67" fmla="*/ 20 h 92"/>
                <a:gd name="T68" fmla="*/ 72 w 83"/>
                <a:gd name="T69" fmla="*/ 11 h 92"/>
                <a:gd name="T70" fmla="*/ 62 w 83"/>
                <a:gd name="T71" fmla="*/ 7 h 92"/>
                <a:gd name="T72" fmla="*/ 56 w 83"/>
                <a:gd name="T73" fmla="*/ 0 h 92"/>
                <a:gd name="T74" fmla="*/ 48 w 83"/>
                <a:gd name="T75" fmla="*/ 0 h 92"/>
                <a:gd name="T76" fmla="*/ 38 w 83"/>
                <a:gd name="T77" fmla="*/ 0 h 92"/>
                <a:gd name="T78" fmla="*/ 29 w 83"/>
                <a:gd name="T79" fmla="*/ 3 h 92"/>
                <a:gd name="T80" fmla="*/ 23 w 83"/>
                <a:gd name="T81" fmla="*/ 6 h 9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3"/>
                <a:gd name="T124" fmla="*/ 0 h 92"/>
                <a:gd name="T125" fmla="*/ 83 w 83"/>
                <a:gd name="T126" fmla="*/ 92 h 9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3" h="92">
                  <a:moveTo>
                    <a:pt x="23" y="6"/>
                  </a:moveTo>
                  <a:lnTo>
                    <a:pt x="19" y="9"/>
                  </a:lnTo>
                  <a:lnTo>
                    <a:pt x="16" y="11"/>
                  </a:lnTo>
                  <a:lnTo>
                    <a:pt x="12" y="16"/>
                  </a:lnTo>
                  <a:lnTo>
                    <a:pt x="8" y="23"/>
                  </a:lnTo>
                  <a:lnTo>
                    <a:pt x="7" y="27"/>
                  </a:lnTo>
                  <a:lnTo>
                    <a:pt x="7" y="30"/>
                  </a:lnTo>
                  <a:lnTo>
                    <a:pt x="8" y="34"/>
                  </a:lnTo>
                  <a:lnTo>
                    <a:pt x="6" y="38"/>
                  </a:lnTo>
                  <a:lnTo>
                    <a:pt x="1" y="44"/>
                  </a:lnTo>
                  <a:lnTo>
                    <a:pt x="0" y="50"/>
                  </a:lnTo>
                  <a:lnTo>
                    <a:pt x="0" y="53"/>
                  </a:lnTo>
                  <a:lnTo>
                    <a:pt x="0" y="56"/>
                  </a:lnTo>
                  <a:lnTo>
                    <a:pt x="1" y="58"/>
                  </a:lnTo>
                  <a:lnTo>
                    <a:pt x="5" y="58"/>
                  </a:lnTo>
                  <a:lnTo>
                    <a:pt x="6" y="59"/>
                  </a:lnTo>
                  <a:lnTo>
                    <a:pt x="6" y="62"/>
                  </a:lnTo>
                  <a:lnTo>
                    <a:pt x="5" y="66"/>
                  </a:lnTo>
                  <a:lnTo>
                    <a:pt x="7" y="69"/>
                  </a:lnTo>
                  <a:lnTo>
                    <a:pt x="6" y="71"/>
                  </a:lnTo>
                  <a:lnTo>
                    <a:pt x="8" y="73"/>
                  </a:lnTo>
                  <a:lnTo>
                    <a:pt x="9" y="75"/>
                  </a:lnTo>
                  <a:lnTo>
                    <a:pt x="10" y="79"/>
                  </a:lnTo>
                  <a:lnTo>
                    <a:pt x="13" y="83"/>
                  </a:lnTo>
                  <a:lnTo>
                    <a:pt x="17" y="84"/>
                  </a:lnTo>
                  <a:lnTo>
                    <a:pt x="20" y="84"/>
                  </a:lnTo>
                  <a:lnTo>
                    <a:pt x="23" y="84"/>
                  </a:lnTo>
                  <a:lnTo>
                    <a:pt x="28" y="84"/>
                  </a:lnTo>
                  <a:lnTo>
                    <a:pt x="27" y="91"/>
                  </a:lnTo>
                  <a:lnTo>
                    <a:pt x="71" y="76"/>
                  </a:lnTo>
                  <a:lnTo>
                    <a:pt x="67" y="69"/>
                  </a:lnTo>
                  <a:lnTo>
                    <a:pt x="69" y="62"/>
                  </a:lnTo>
                  <a:lnTo>
                    <a:pt x="82" y="50"/>
                  </a:lnTo>
                  <a:lnTo>
                    <a:pt x="82" y="20"/>
                  </a:lnTo>
                  <a:lnTo>
                    <a:pt x="72" y="11"/>
                  </a:lnTo>
                  <a:lnTo>
                    <a:pt x="62" y="7"/>
                  </a:lnTo>
                  <a:lnTo>
                    <a:pt x="56" y="0"/>
                  </a:lnTo>
                  <a:lnTo>
                    <a:pt x="48" y="0"/>
                  </a:lnTo>
                  <a:lnTo>
                    <a:pt x="38" y="0"/>
                  </a:lnTo>
                  <a:lnTo>
                    <a:pt x="29" y="3"/>
                  </a:lnTo>
                  <a:lnTo>
                    <a:pt x="23" y="6"/>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7145" name="Freeform 391"/>
            <p:cNvSpPr>
              <a:spLocks/>
            </p:cNvSpPr>
            <p:nvPr/>
          </p:nvSpPr>
          <p:spPr bwMode="auto">
            <a:xfrm>
              <a:off x="1245" y="2992"/>
              <a:ext cx="69" cy="66"/>
            </a:xfrm>
            <a:custGeom>
              <a:avLst/>
              <a:gdLst>
                <a:gd name="T0" fmla="*/ 11 w 69"/>
                <a:gd name="T1" fmla="*/ 12 h 66"/>
                <a:gd name="T2" fmla="*/ 13 w 69"/>
                <a:gd name="T3" fmla="*/ 14 h 66"/>
                <a:gd name="T4" fmla="*/ 17 w 69"/>
                <a:gd name="T5" fmla="*/ 15 h 66"/>
                <a:gd name="T6" fmla="*/ 21 w 69"/>
                <a:gd name="T7" fmla="*/ 20 h 66"/>
                <a:gd name="T8" fmla="*/ 21 w 69"/>
                <a:gd name="T9" fmla="*/ 24 h 66"/>
                <a:gd name="T10" fmla="*/ 20 w 69"/>
                <a:gd name="T11" fmla="*/ 26 h 66"/>
                <a:gd name="T12" fmla="*/ 17 w 69"/>
                <a:gd name="T13" fmla="*/ 33 h 66"/>
                <a:gd name="T14" fmla="*/ 17 w 69"/>
                <a:gd name="T15" fmla="*/ 35 h 66"/>
                <a:gd name="T16" fmla="*/ 19 w 69"/>
                <a:gd name="T17" fmla="*/ 41 h 66"/>
                <a:gd name="T18" fmla="*/ 24 w 69"/>
                <a:gd name="T19" fmla="*/ 41 h 66"/>
                <a:gd name="T20" fmla="*/ 24 w 69"/>
                <a:gd name="T21" fmla="*/ 35 h 66"/>
                <a:gd name="T22" fmla="*/ 26 w 69"/>
                <a:gd name="T23" fmla="*/ 33 h 66"/>
                <a:gd name="T24" fmla="*/ 31 w 69"/>
                <a:gd name="T25" fmla="*/ 33 h 66"/>
                <a:gd name="T26" fmla="*/ 36 w 69"/>
                <a:gd name="T27" fmla="*/ 34 h 66"/>
                <a:gd name="T28" fmla="*/ 38 w 69"/>
                <a:gd name="T29" fmla="*/ 37 h 66"/>
                <a:gd name="T30" fmla="*/ 40 w 69"/>
                <a:gd name="T31" fmla="*/ 43 h 66"/>
                <a:gd name="T32" fmla="*/ 38 w 69"/>
                <a:gd name="T33" fmla="*/ 49 h 66"/>
                <a:gd name="T34" fmla="*/ 38 w 69"/>
                <a:gd name="T35" fmla="*/ 51 h 66"/>
                <a:gd name="T36" fmla="*/ 38 w 69"/>
                <a:gd name="T37" fmla="*/ 53 h 66"/>
                <a:gd name="T38" fmla="*/ 43 w 69"/>
                <a:gd name="T39" fmla="*/ 59 h 66"/>
                <a:gd name="T40" fmla="*/ 44 w 69"/>
                <a:gd name="T41" fmla="*/ 60 h 66"/>
                <a:gd name="T42" fmla="*/ 51 w 69"/>
                <a:gd name="T43" fmla="*/ 65 h 66"/>
                <a:gd name="T44" fmla="*/ 63 w 69"/>
                <a:gd name="T45" fmla="*/ 52 h 66"/>
                <a:gd name="T46" fmla="*/ 66 w 69"/>
                <a:gd name="T47" fmla="*/ 42 h 66"/>
                <a:gd name="T48" fmla="*/ 68 w 69"/>
                <a:gd name="T49" fmla="*/ 26 h 66"/>
                <a:gd name="T50" fmla="*/ 66 w 69"/>
                <a:gd name="T51" fmla="*/ 17 h 66"/>
                <a:gd name="T52" fmla="*/ 62 w 69"/>
                <a:gd name="T53" fmla="*/ 9 h 66"/>
                <a:gd name="T54" fmla="*/ 59 w 69"/>
                <a:gd name="T55" fmla="*/ 4 h 66"/>
                <a:gd name="T56" fmla="*/ 53 w 69"/>
                <a:gd name="T57" fmla="*/ 1 h 66"/>
                <a:gd name="T58" fmla="*/ 46 w 69"/>
                <a:gd name="T59" fmla="*/ 0 h 66"/>
                <a:gd name="T60" fmla="*/ 28 w 69"/>
                <a:gd name="T61" fmla="*/ 0 h 66"/>
                <a:gd name="T62" fmla="*/ 17 w 69"/>
                <a:gd name="T63" fmla="*/ 0 h 66"/>
                <a:gd name="T64" fmla="*/ 6 w 69"/>
                <a:gd name="T65" fmla="*/ 2 h 66"/>
                <a:gd name="T66" fmla="*/ 0 w 69"/>
                <a:gd name="T67" fmla="*/ 7 h 66"/>
                <a:gd name="T68" fmla="*/ 0 w 69"/>
                <a:gd name="T69" fmla="*/ 11 h 66"/>
                <a:gd name="T70" fmla="*/ 2 w 69"/>
                <a:gd name="T71" fmla="*/ 14 h 66"/>
                <a:gd name="T72" fmla="*/ 11 w 69"/>
                <a:gd name="T73" fmla="*/ 12 h 6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9"/>
                <a:gd name="T112" fmla="*/ 0 h 66"/>
                <a:gd name="T113" fmla="*/ 69 w 69"/>
                <a:gd name="T114" fmla="*/ 66 h 6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9" h="66">
                  <a:moveTo>
                    <a:pt x="11" y="12"/>
                  </a:moveTo>
                  <a:lnTo>
                    <a:pt x="13" y="14"/>
                  </a:lnTo>
                  <a:lnTo>
                    <a:pt x="17" y="15"/>
                  </a:lnTo>
                  <a:lnTo>
                    <a:pt x="21" y="20"/>
                  </a:lnTo>
                  <a:lnTo>
                    <a:pt x="21" y="24"/>
                  </a:lnTo>
                  <a:lnTo>
                    <a:pt x="20" y="26"/>
                  </a:lnTo>
                  <a:lnTo>
                    <a:pt x="17" y="33"/>
                  </a:lnTo>
                  <a:lnTo>
                    <a:pt x="17" y="35"/>
                  </a:lnTo>
                  <a:lnTo>
                    <a:pt x="19" y="41"/>
                  </a:lnTo>
                  <a:lnTo>
                    <a:pt x="24" y="41"/>
                  </a:lnTo>
                  <a:lnTo>
                    <a:pt x="24" y="35"/>
                  </a:lnTo>
                  <a:lnTo>
                    <a:pt x="26" y="33"/>
                  </a:lnTo>
                  <a:lnTo>
                    <a:pt x="31" y="33"/>
                  </a:lnTo>
                  <a:lnTo>
                    <a:pt x="36" y="34"/>
                  </a:lnTo>
                  <a:lnTo>
                    <a:pt x="38" y="37"/>
                  </a:lnTo>
                  <a:lnTo>
                    <a:pt x="40" y="43"/>
                  </a:lnTo>
                  <a:lnTo>
                    <a:pt x="38" y="49"/>
                  </a:lnTo>
                  <a:lnTo>
                    <a:pt x="38" y="51"/>
                  </a:lnTo>
                  <a:lnTo>
                    <a:pt x="38" y="53"/>
                  </a:lnTo>
                  <a:lnTo>
                    <a:pt x="43" y="59"/>
                  </a:lnTo>
                  <a:lnTo>
                    <a:pt x="44" y="60"/>
                  </a:lnTo>
                  <a:lnTo>
                    <a:pt x="51" y="65"/>
                  </a:lnTo>
                  <a:lnTo>
                    <a:pt x="63" y="52"/>
                  </a:lnTo>
                  <a:lnTo>
                    <a:pt x="66" y="42"/>
                  </a:lnTo>
                  <a:lnTo>
                    <a:pt x="68" y="26"/>
                  </a:lnTo>
                  <a:lnTo>
                    <a:pt x="66" y="17"/>
                  </a:lnTo>
                  <a:lnTo>
                    <a:pt x="62" y="9"/>
                  </a:lnTo>
                  <a:lnTo>
                    <a:pt x="59" y="4"/>
                  </a:lnTo>
                  <a:lnTo>
                    <a:pt x="53" y="1"/>
                  </a:lnTo>
                  <a:lnTo>
                    <a:pt x="46" y="0"/>
                  </a:lnTo>
                  <a:lnTo>
                    <a:pt x="28" y="0"/>
                  </a:lnTo>
                  <a:lnTo>
                    <a:pt x="17" y="0"/>
                  </a:lnTo>
                  <a:lnTo>
                    <a:pt x="6" y="2"/>
                  </a:lnTo>
                  <a:lnTo>
                    <a:pt x="0" y="7"/>
                  </a:lnTo>
                  <a:lnTo>
                    <a:pt x="0" y="11"/>
                  </a:lnTo>
                  <a:lnTo>
                    <a:pt x="2" y="14"/>
                  </a:lnTo>
                  <a:lnTo>
                    <a:pt x="11" y="12"/>
                  </a:lnTo>
                </a:path>
              </a:pathLst>
            </a:custGeom>
            <a:solidFill>
              <a:srgbClr val="402000"/>
            </a:solidFill>
            <a:ln w="9525" cap="rnd">
              <a:noFill/>
              <a:round/>
              <a:headEnd type="none" w="sm" len="sm"/>
              <a:tailEnd type="none" w="sm" len="sm"/>
            </a:ln>
          </p:spPr>
          <p:txBody>
            <a:bodyPr/>
            <a:lstStyle/>
            <a:p>
              <a:endParaRPr lang="es-ES"/>
            </a:p>
          </p:txBody>
        </p:sp>
        <p:sp>
          <p:nvSpPr>
            <p:cNvPr id="87146" name="Freeform 392"/>
            <p:cNvSpPr>
              <a:spLocks/>
            </p:cNvSpPr>
            <p:nvPr/>
          </p:nvSpPr>
          <p:spPr bwMode="auto">
            <a:xfrm>
              <a:off x="1251" y="2996"/>
              <a:ext cx="63" cy="62"/>
            </a:xfrm>
            <a:custGeom>
              <a:avLst/>
              <a:gdLst>
                <a:gd name="T0" fmla="*/ 0 w 63"/>
                <a:gd name="T1" fmla="*/ 5 h 62"/>
                <a:gd name="T2" fmla="*/ 4 w 63"/>
                <a:gd name="T3" fmla="*/ 10 h 62"/>
                <a:gd name="T4" fmla="*/ 17 w 63"/>
                <a:gd name="T5" fmla="*/ 9 h 62"/>
                <a:gd name="T6" fmla="*/ 26 w 63"/>
                <a:gd name="T7" fmla="*/ 6 h 62"/>
                <a:gd name="T8" fmla="*/ 24 w 63"/>
                <a:gd name="T9" fmla="*/ 9 h 62"/>
                <a:gd name="T10" fmla="*/ 17 w 63"/>
                <a:gd name="T11" fmla="*/ 10 h 62"/>
                <a:gd name="T12" fmla="*/ 21 w 63"/>
                <a:gd name="T13" fmla="*/ 13 h 62"/>
                <a:gd name="T14" fmla="*/ 25 w 63"/>
                <a:gd name="T15" fmla="*/ 10 h 62"/>
                <a:gd name="T16" fmla="*/ 31 w 63"/>
                <a:gd name="T17" fmla="*/ 10 h 62"/>
                <a:gd name="T18" fmla="*/ 23 w 63"/>
                <a:gd name="T19" fmla="*/ 13 h 62"/>
                <a:gd name="T20" fmla="*/ 23 w 63"/>
                <a:gd name="T21" fmla="*/ 15 h 62"/>
                <a:gd name="T22" fmla="*/ 29 w 63"/>
                <a:gd name="T23" fmla="*/ 15 h 62"/>
                <a:gd name="T24" fmla="*/ 23 w 63"/>
                <a:gd name="T25" fmla="*/ 19 h 62"/>
                <a:gd name="T26" fmla="*/ 21 w 63"/>
                <a:gd name="T27" fmla="*/ 22 h 62"/>
                <a:gd name="T28" fmla="*/ 27 w 63"/>
                <a:gd name="T29" fmla="*/ 21 h 62"/>
                <a:gd name="T30" fmla="*/ 24 w 63"/>
                <a:gd name="T31" fmla="*/ 22 h 62"/>
                <a:gd name="T32" fmla="*/ 17 w 63"/>
                <a:gd name="T33" fmla="*/ 26 h 62"/>
                <a:gd name="T34" fmla="*/ 21 w 63"/>
                <a:gd name="T35" fmla="*/ 27 h 62"/>
                <a:gd name="T36" fmla="*/ 28 w 63"/>
                <a:gd name="T37" fmla="*/ 23 h 62"/>
                <a:gd name="T38" fmla="*/ 17 w 63"/>
                <a:gd name="T39" fmla="*/ 28 h 62"/>
                <a:gd name="T40" fmla="*/ 17 w 63"/>
                <a:gd name="T41" fmla="*/ 31 h 62"/>
                <a:gd name="T42" fmla="*/ 23 w 63"/>
                <a:gd name="T43" fmla="*/ 29 h 62"/>
                <a:gd name="T44" fmla="*/ 33 w 63"/>
                <a:gd name="T45" fmla="*/ 29 h 62"/>
                <a:gd name="T46" fmla="*/ 47 w 63"/>
                <a:gd name="T47" fmla="*/ 28 h 62"/>
                <a:gd name="T48" fmla="*/ 35 w 63"/>
                <a:gd name="T49" fmla="*/ 31 h 62"/>
                <a:gd name="T50" fmla="*/ 41 w 63"/>
                <a:gd name="T51" fmla="*/ 31 h 62"/>
                <a:gd name="T52" fmla="*/ 50 w 63"/>
                <a:gd name="T53" fmla="*/ 29 h 62"/>
                <a:gd name="T54" fmla="*/ 40 w 63"/>
                <a:gd name="T55" fmla="*/ 36 h 62"/>
                <a:gd name="T56" fmla="*/ 41 w 63"/>
                <a:gd name="T57" fmla="*/ 38 h 62"/>
                <a:gd name="T58" fmla="*/ 43 w 63"/>
                <a:gd name="T59" fmla="*/ 38 h 62"/>
                <a:gd name="T60" fmla="*/ 36 w 63"/>
                <a:gd name="T61" fmla="*/ 40 h 62"/>
                <a:gd name="T62" fmla="*/ 41 w 63"/>
                <a:gd name="T63" fmla="*/ 44 h 62"/>
                <a:gd name="T64" fmla="*/ 41 w 63"/>
                <a:gd name="T65" fmla="*/ 46 h 62"/>
                <a:gd name="T66" fmla="*/ 36 w 63"/>
                <a:gd name="T67" fmla="*/ 49 h 62"/>
                <a:gd name="T68" fmla="*/ 41 w 63"/>
                <a:gd name="T69" fmla="*/ 49 h 62"/>
                <a:gd name="T70" fmla="*/ 48 w 63"/>
                <a:gd name="T71" fmla="*/ 41 h 62"/>
                <a:gd name="T72" fmla="*/ 43 w 63"/>
                <a:gd name="T73" fmla="*/ 49 h 62"/>
                <a:gd name="T74" fmla="*/ 41 w 63"/>
                <a:gd name="T75" fmla="*/ 58 h 62"/>
                <a:gd name="T76" fmla="*/ 48 w 63"/>
                <a:gd name="T77" fmla="*/ 49 h 62"/>
                <a:gd name="T78" fmla="*/ 49 w 63"/>
                <a:gd name="T79" fmla="*/ 53 h 62"/>
                <a:gd name="T80" fmla="*/ 44 w 63"/>
                <a:gd name="T81" fmla="*/ 59 h 62"/>
                <a:gd name="T82" fmla="*/ 52 w 63"/>
                <a:gd name="T83" fmla="*/ 54 h 62"/>
                <a:gd name="T84" fmla="*/ 59 w 63"/>
                <a:gd name="T85" fmla="*/ 42 h 62"/>
                <a:gd name="T86" fmla="*/ 62 w 63"/>
                <a:gd name="T87" fmla="*/ 27 h 62"/>
                <a:gd name="T88" fmla="*/ 57 w 63"/>
                <a:gd name="T89" fmla="*/ 20 h 62"/>
                <a:gd name="T90" fmla="*/ 41 w 63"/>
                <a:gd name="T91" fmla="*/ 23 h 62"/>
                <a:gd name="T92" fmla="*/ 53 w 63"/>
                <a:gd name="T93" fmla="*/ 20 h 62"/>
                <a:gd name="T94" fmla="*/ 59 w 63"/>
                <a:gd name="T95" fmla="*/ 12 h 62"/>
                <a:gd name="T96" fmla="*/ 48 w 63"/>
                <a:gd name="T97" fmla="*/ 10 h 62"/>
                <a:gd name="T98" fmla="*/ 48 w 63"/>
                <a:gd name="T99" fmla="*/ 9 h 62"/>
                <a:gd name="T100" fmla="*/ 49 w 63"/>
                <a:gd name="T101" fmla="*/ 1 h 62"/>
                <a:gd name="T102" fmla="*/ 36 w 63"/>
                <a:gd name="T103" fmla="*/ 0 h 62"/>
                <a:gd name="T104" fmla="*/ 13 w 63"/>
                <a:gd name="T105" fmla="*/ 0 h 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3"/>
                <a:gd name="T160" fmla="*/ 0 h 62"/>
                <a:gd name="T161" fmla="*/ 63 w 63"/>
                <a:gd name="T162" fmla="*/ 62 h 6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3" h="62">
                  <a:moveTo>
                    <a:pt x="1" y="3"/>
                  </a:moveTo>
                  <a:lnTo>
                    <a:pt x="0" y="5"/>
                  </a:lnTo>
                  <a:lnTo>
                    <a:pt x="0" y="10"/>
                  </a:lnTo>
                  <a:lnTo>
                    <a:pt x="4" y="10"/>
                  </a:lnTo>
                  <a:lnTo>
                    <a:pt x="13" y="10"/>
                  </a:lnTo>
                  <a:lnTo>
                    <a:pt x="17" y="9"/>
                  </a:lnTo>
                  <a:lnTo>
                    <a:pt x="23" y="7"/>
                  </a:lnTo>
                  <a:lnTo>
                    <a:pt x="26" y="6"/>
                  </a:lnTo>
                  <a:lnTo>
                    <a:pt x="32" y="7"/>
                  </a:lnTo>
                  <a:lnTo>
                    <a:pt x="24" y="9"/>
                  </a:lnTo>
                  <a:lnTo>
                    <a:pt x="21" y="10"/>
                  </a:lnTo>
                  <a:lnTo>
                    <a:pt x="17" y="10"/>
                  </a:lnTo>
                  <a:lnTo>
                    <a:pt x="19" y="11"/>
                  </a:lnTo>
                  <a:lnTo>
                    <a:pt x="21" y="13"/>
                  </a:lnTo>
                  <a:lnTo>
                    <a:pt x="23" y="11"/>
                  </a:lnTo>
                  <a:lnTo>
                    <a:pt x="25" y="10"/>
                  </a:lnTo>
                  <a:lnTo>
                    <a:pt x="29" y="10"/>
                  </a:lnTo>
                  <a:lnTo>
                    <a:pt x="31" y="10"/>
                  </a:lnTo>
                  <a:lnTo>
                    <a:pt x="26" y="12"/>
                  </a:lnTo>
                  <a:lnTo>
                    <a:pt x="23" y="13"/>
                  </a:lnTo>
                  <a:lnTo>
                    <a:pt x="22" y="15"/>
                  </a:lnTo>
                  <a:lnTo>
                    <a:pt x="23" y="15"/>
                  </a:lnTo>
                  <a:lnTo>
                    <a:pt x="26" y="15"/>
                  </a:lnTo>
                  <a:lnTo>
                    <a:pt x="29" y="15"/>
                  </a:lnTo>
                  <a:lnTo>
                    <a:pt x="24" y="17"/>
                  </a:lnTo>
                  <a:lnTo>
                    <a:pt x="23" y="19"/>
                  </a:lnTo>
                  <a:lnTo>
                    <a:pt x="22" y="21"/>
                  </a:lnTo>
                  <a:lnTo>
                    <a:pt x="21" y="22"/>
                  </a:lnTo>
                  <a:lnTo>
                    <a:pt x="24" y="21"/>
                  </a:lnTo>
                  <a:lnTo>
                    <a:pt x="27" y="21"/>
                  </a:lnTo>
                  <a:lnTo>
                    <a:pt x="32" y="20"/>
                  </a:lnTo>
                  <a:lnTo>
                    <a:pt x="24" y="22"/>
                  </a:lnTo>
                  <a:lnTo>
                    <a:pt x="21" y="23"/>
                  </a:lnTo>
                  <a:lnTo>
                    <a:pt x="17" y="26"/>
                  </a:lnTo>
                  <a:lnTo>
                    <a:pt x="17" y="28"/>
                  </a:lnTo>
                  <a:lnTo>
                    <a:pt x="21" y="27"/>
                  </a:lnTo>
                  <a:lnTo>
                    <a:pt x="25" y="23"/>
                  </a:lnTo>
                  <a:lnTo>
                    <a:pt x="28" y="23"/>
                  </a:lnTo>
                  <a:lnTo>
                    <a:pt x="23" y="27"/>
                  </a:lnTo>
                  <a:lnTo>
                    <a:pt x="17" y="28"/>
                  </a:lnTo>
                  <a:lnTo>
                    <a:pt x="17" y="30"/>
                  </a:lnTo>
                  <a:lnTo>
                    <a:pt x="17" y="31"/>
                  </a:lnTo>
                  <a:lnTo>
                    <a:pt x="21" y="30"/>
                  </a:lnTo>
                  <a:lnTo>
                    <a:pt x="23" y="29"/>
                  </a:lnTo>
                  <a:lnTo>
                    <a:pt x="29" y="29"/>
                  </a:lnTo>
                  <a:lnTo>
                    <a:pt x="33" y="29"/>
                  </a:lnTo>
                  <a:lnTo>
                    <a:pt x="39" y="29"/>
                  </a:lnTo>
                  <a:lnTo>
                    <a:pt x="47" y="28"/>
                  </a:lnTo>
                  <a:lnTo>
                    <a:pt x="41" y="30"/>
                  </a:lnTo>
                  <a:lnTo>
                    <a:pt x="35" y="31"/>
                  </a:lnTo>
                  <a:lnTo>
                    <a:pt x="36" y="33"/>
                  </a:lnTo>
                  <a:lnTo>
                    <a:pt x="41" y="31"/>
                  </a:lnTo>
                  <a:lnTo>
                    <a:pt x="47" y="31"/>
                  </a:lnTo>
                  <a:lnTo>
                    <a:pt x="50" y="29"/>
                  </a:lnTo>
                  <a:lnTo>
                    <a:pt x="44" y="33"/>
                  </a:lnTo>
                  <a:lnTo>
                    <a:pt x="40" y="36"/>
                  </a:lnTo>
                  <a:lnTo>
                    <a:pt x="36" y="38"/>
                  </a:lnTo>
                  <a:lnTo>
                    <a:pt x="41" y="38"/>
                  </a:lnTo>
                  <a:lnTo>
                    <a:pt x="47" y="38"/>
                  </a:lnTo>
                  <a:lnTo>
                    <a:pt x="43" y="38"/>
                  </a:lnTo>
                  <a:lnTo>
                    <a:pt x="39" y="39"/>
                  </a:lnTo>
                  <a:lnTo>
                    <a:pt x="36" y="40"/>
                  </a:lnTo>
                  <a:lnTo>
                    <a:pt x="36" y="46"/>
                  </a:lnTo>
                  <a:lnTo>
                    <a:pt x="41" y="44"/>
                  </a:lnTo>
                  <a:lnTo>
                    <a:pt x="45" y="42"/>
                  </a:lnTo>
                  <a:lnTo>
                    <a:pt x="41" y="46"/>
                  </a:lnTo>
                  <a:lnTo>
                    <a:pt x="36" y="48"/>
                  </a:lnTo>
                  <a:lnTo>
                    <a:pt x="36" y="49"/>
                  </a:lnTo>
                  <a:lnTo>
                    <a:pt x="39" y="54"/>
                  </a:lnTo>
                  <a:lnTo>
                    <a:pt x="41" y="49"/>
                  </a:lnTo>
                  <a:lnTo>
                    <a:pt x="45" y="46"/>
                  </a:lnTo>
                  <a:lnTo>
                    <a:pt x="48" y="41"/>
                  </a:lnTo>
                  <a:lnTo>
                    <a:pt x="45" y="48"/>
                  </a:lnTo>
                  <a:lnTo>
                    <a:pt x="43" y="49"/>
                  </a:lnTo>
                  <a:lnTo>
                    <a:pt x="40" y="54"/>
                  </a:lnTo>
                  <a:lnTo>
                    <a:pt x="41" y="58"/>
                  </a:lnTo>
                  <a:lnTo>
                    <a:pt x="47" y="54"/>
                  </a:lnTo>
                  <a:lnTo>
                    <a:pt x="48" y="49"/>
                  </a:lnTo>
                  <a:lnTo>
                    <a:pt x="52" y="46"/>
                  </a:lnTo>
                  <a:lnTo>
                    <a:pt x="49" y="53"/>
                  </a:lnTo>
                  <a:lnTo>
                    <a:pt x="47" y="54"/>
                  </a:lnTo>
                  <a:lnTo>
                    <a:pt x="44" y="59"/>
                  </a:lnTo>
                  <a:lnTo>
                    <a:pt x="47" y="61"/>
                  </a:lnTo>
                  <a:lnTo>
                    <a:pt x="52" y="54"/>
                  </a:lnTo>
                  <a:lnTo>
                    <a:pt x="57" y="48"/>
                  </a:lnTo>
                  <a:lnTo>
                    <a:pt x="59" y="42"/>
                  </a:lnTo>
                  <a:lnTo>
                    <a:pt x="62" y="31"/>
                  </a:lnTo>
                  <a:lnTo>
                    <a:pt x="62" y="27"/>
                  </a:lnTo>
                  <a:lnTo>
                    <a:pt x="62" y="20"/>
                  </a:lnTo>
                  <a:lnTo>
                    <a:pt x="57" y="20"/>
                  </a:lnTo>
                  <a:lnTo>
                    <a:pt x="49" y="22"/>
                  </a:lnTo>
                  <a:lnTo>
                    <a:pt x="41" y="23"/>
                  </a:lnTo>
                  <a:lnTo>
                    <a:pt x="48" y="21"/>
                  </a:lnTo>
                  <a:lnTo>
                    <a:pt x="53" y="20"/>
                  </a:lnTo>
                  <a:lnTo>
                    <a:pt x="60" y="17"/>
                  </a:lnTo>
                  <a:lnTo>
                    <a:pt x="59" y="12"/>
                  </a:lnTo>
                  <a:lnTo>
                    <a:pt x="57" y="7"/>
                  </a:lnTo>
                  <a:lnTo>
                    <a:pt x="48" y="10"/>
                  </a:lnTo>
                  <a:lnTo>
                    <a:pt x="43" y="12"/>
                  </a:lnTo>
                  <a:lnTo>
                    <a:pt x="48" y="9"/>
                  </a:lnTo>
                  <a:lnTo>
                    <a:pt x="56" y="5"/>
                  </a:lnTo>
                  <a:lnTo>
                    <a:pt x="49" y="1"/>
                  </a:lnTo>
                  <a:lnTo>
                    <a:pt x="45" y="0"/>
                  </a:lnTo>
                  <a:lnTo>
                    <a:pt x="36" y="0"/>
                  </a:lnTo>
                  <a:lnTo>
                    <a:pt x="23" y="0"/>
                  </a:lnTo>
                  <a:lnTo>
                    <a:pt x="13" y="0"/>
                  </a:lnTo>
                  <a:lnTo>
                    <a:pt x="1" y="3"/>
                  </a:lnTo>
                </a:path>
              </a:pathLst>
            </a:custGeom>
            <a:solidFill>
              <a:srgbClr val="603000"/>
            </a:solidFill>
            <a:ln w="9525" cap="rnd">
              <a:noFill/>
              <a:round/>
              <a:headEnd type="none" w="sm" len="sm"/>
              <a:tailEnd type="none" w="sm" len="sm"/>
            </a:ln>
          </p:spPr>
          <p:txBody>
            <a:bodyPr/>
            <a:lstStyle/>
            <a:p>
              <a:endParaRPr lang="es-ES"/>
            </a:p>
          </p:txBody>
        </p:sp>
        <p:sp>
          <p:nvSpPr>
            <p:cNvPr id="87147" name="Freeform 393"/>
            <p:cNvSpPr>
              <a:spLocks/>
            </p:cNvSpPr>
            <p:nvPr/>
          </p:nvSpPr>
          <p:spPr bwMode="auto">
            <a:xfrm>
              <a:off x="1241" y="3049"/>
              <a:ext cx="28" cy="25"/>
            </a:xfrm>
            <a:custGeom>
              <a:avLst/>
              <a:gdLst>
                <a:gd name="T0" fmla="*/ 0 w 28"/>
                <a:gd name="T1" fmla="*/ 0 h 25"/>
                <a:gd name="T2" fmla="*/ 27 w 28"/>
                <a:gd name="T3" fmla="*/ 0 h 25"/>
                <a:gd name="T4" fmla="*/ 27 w 28"/>
                <a:gd name="T5" fmla="*/ 24 h 25"/>
                <a:gd name="T6" fmla="*/ 0 w 28"/>
                <a:gd name="T7" fmla="*/ 24 h 25"/>
                <a:gd name="T8" fmla="*/ 27 w 28"/>
                <a:gd name="T9" fmla="*/ 24 h 25"/>
                <a:gd name="T10" fmla="*/ 27 w 28"/>
                <a:gd name="T11" fmla="*/ 0 h 25"/>
                <a:gd name="T12" fmla="*/ 0 w 28"/>
                <a:gd name="T13" fmla="*/ 0 h 25"/>
                <a:gd name="T14" fmla="*/ 0 60000 65536"/>
                <a:gd name="T15" fmla="*/ 0 60000 65536"/>
                <a:gd name="T16" fmla="*/ 0 60000 65536"/>
                <a:gd name="T17" fmla="*/ 0 60000 65536"/>
                <a:gd name="T18" fmla="*/ 0 60000 65536"/>
                <a:gd name="T19" fmla="*/ 0 60000 65536"/>
                <a:gd name="T20" fmla="*/ 0 60000 65536"/>
                <a:gd name="T21" fmla="*/ 0 w 28"/>
                <a:gd name="T22" fmla="*/ 0 h 25"/>
                <a:gd name="T23" fmla="*/ 28 w 28"/>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5">
                  <a:moveTo>
                    <a:pt x="0" y="0"/>
                  </a:moveTo>
                  <a:lnTo>
                    <a:pt x="27" y="0"/>
                  </a:lnTo>
                  <a:lnTo>
                    <a:pt x="27" y="24"/>
                  </a:lnTo>
                  <a:lnTo>
                    <a:pt x="0" y="24"/>
                  </a:lnTo>
                  <a:lnTo>
                    <a:pt x="27" y="24"/>
                  </a:lnTo>
                  <a:lnTo>
                    <a:pt x="27"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7148" name="Freeform 394"/>
            <p:cNvSpPr>
              <a:spLocks/>
            </p:cNvSpPr>
            <p:nvPr/>
          </p:nvSpPr>
          <p:spPr bwMode="auto">
            <a:xfrm>
              <a:off x="1238" y="3062"/>
              <a:ext cx="27" cy="1"/>
            </a:xfrm>
            <a:custGeom>
              <a:avLst/>
              <a:gdLst>
                <a:gd name="T0" fmla="*/ 0 w 27"/>
                <a:gd name="T1" fmla="*/ 0 h 1"/>
                <a:gd name="T2" fmla="*/ 13 w 27"/>
                <a:gd name="T3" fmla="*/ 0 h 1"/>
                <a:gd name="T4" fmla="*/ 26 w 27"/>
                <a:gd name="T5" fmla="*/ 0 h 1"/>
                <a:gd name="T6" fmla="*/ 13 w 27"/>
                <a:gd name="T7" fmla="*/ 0 h 1"/>
                <a:gd name="T8" fmla="*/ 0 w 27"/>
                <a:gd name="T9" fmla="*/ 0 h 1"/>
                <a:gd name="T10" fmla="*/ 0 60000 65536"/>
                <a:gd name="T11" fmla="*/ 0 60000 65536"/>
                <a:gd name="T12" fmla="*/ 0 60000 65536"/>
                <a:gd name="T13" fmla="*/ 0 60000 65536"/>
                <a:gd name="T14" fmla="*/ 0 60000 65536"/>
                <a:gd name="T15" fmla="*/ 0 w 27"/>
                <a:gd name="T16" fmla="*/ 0 h 1"/>
                <a:gd name="T17" fmla="*/ 27 w 27"/>
                <a:gd name="T18" fmla="*/ 1 h 1"/>
              </a:gdLst>
              <a:ahLst/>
              <a:cxnLst>
                <a:cxn ang="T10">
                  <a:pos x="T0" y="T1"/>
                </a:cxn>
                <a:cxn ang="T11">
                  <a:pos x="T2" y="T3"/>
                </a:cxn>
                <a:cxn ang="T12">
                  <a:pos x="T4" y="T5"/>
                </a:cxn>
                <a:cxn ang="T13">
                  <a:pos x="T6" y="T7"/>
                </a:cxn>
                <a:cxn ang="T14">
                  <a:pos x="T8" y="T9"/>
                </a:cxn>
              </a:cxnLst>
              <a:rect l="T15" t="T16" r="T17" b="T18"/>
              <a:pathLst>
                <a:path w="27" h="1">
                  <a:moveTo>
                    <a:pt x="0" y="0"/>
                  </a:moveTo>
                  <a:lnTo>
                    <a:pt x="13" y="0"/>
                  </a:lnTo>
                  <a:lnTo>
                    <a:pt x="26" y="0"/>
                  </a:lnTo>
                  <a:lnTo>
                    <a:pt x="13"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7149" name="Freeform 395"/>
            <p:cNvSpPr>
              <a:spLocks/>
            </p:cNvSpPr>
            <p:nvPr/>
          </p:nvSpPr>
          <p:spPr bwMode="auto">
            <a:xfrm>
              <a:off x="1253" y="3035"/>
              <a:ext cx="1" cy="25"/>
            </a:xfrm>
            <a:custGeom>
              <a:avLst/>
              <a:gdLst>
                <a:gd name="T0" fmla="*/ 0 w 1"/>
                <a:gd name="T1" fmla="*/ 0 h 25"/>
                <a:gd name="T2" fmla="*/ 0 w 1"/>
                <a:gd name="T3" fmla="*/ 24 h 25"/>
                <a:gd name="T4" fmla="*/ 0 w 1"/>
                <a:gd name="T5" fmla="*/ 10 h 25"/>
                <a:gd name="T6" fmla="*/ 0 w 1"/>
                <a:gd name="T7" fmla="*/ 0 h 25"/>
                <a:gd name="T8" fmla="*/ 0 w 1"/>
                <a:gd name="T9" fmla="*/ 10 h 25"/>
                <a:gd name="T10" fmla="*/ 0 w 1"/>
                <a:gd name="T11" fmla="*/ 0 h 25"/>
                <a:gd name="T12" fmla="*/ 0 60000 65536"/>
                <a:gd name="T13" fmla="*/ 0 60000 65536"/>
                <a:gd name="T14" fmla="*/ 0 60000 65536"/>
                <a:gd name="T15" fmla="*/ 0 60000 65536"/>
                <a:gd name="T16" fmla="*/ 0 60000 65536"/>
                <a:gd name="T17" fmla="*/ 0 60000 65536"/>
                <a:gd name="T18" fmla="*/ 0 w 1"/>
                <a:gd name="T19" fmla="*/ 0 h 25"/>
                <a:gd name="T20" fmla="*/ 1 w 1"/>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1" h="25">
                  <a:moveTo>
                    <a:pt x="0" y="0"/>
                  </a:moveTo>
                  <a:lnTo>
                    <a:pt x="0" y="24"/>
                  </a:lnTo>
                  <a:lnTo>
                    <a:pt x="0" y="10"/>
                  </a:lnTo>
                  <a:lnTo>
                    <a:pt x="0" y="0"/>
                  </a:lnTo>
                  <a:lnTo>
                    <a:pt x="0" y="1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7150" name="Freeform 396"/>
            <p:cNvSpPr>
              <a:spLocks/>
            </p:cNvSpPr>
            <p:nvPr/>
          </p:nvSpPr>
          <p:spPr bwMode="auto">
            <a:xfrm>
              <a:off x="1245" y="3052"/>
              <a:ext cx="1" cy="25"/>
            </a:xfrm>
            <a:custGeom>
              <a:avLst/>
              <a:gdLst>
                <a:gd name="T0" fmla="*/ 0 w 1"/>
                <a:gd name="T1" fmla="*/ 0 h 25"/>
                <a:gd name="T2" fmla="*/ 0 w 1"/>
                <a:gd name="T3" fmla="*/ 1 h 25"/>
                <a:gd name="T4" fmla="*/ 0 w 1"/>
                <a:gd name="T5" fmla="*/ 10 h 25"/>
                <a:gd name="T6" fmla="*/ 0 w 1"/>
                <a:gd name="T7" fmla="*/ 24 h 25"/>
                <a:gd name="T8" fmla="*/ 0 w 1"/>
                <a:gd name="T9" fmla="*/ 14 h 25"/>
                <a:gd name="T10" fmla="*/ 0 w 1"/>
                <a:gd name="T11" fmla="*/ 10 h 25"/>
                <a:gd name="T12" fmla="*/ 0 w 1"/>
                <a:gd name="T13" fmla="*/ 4 h 25"/>
                <a:gd name="T14" fmla="*/ 0 w 1"/>
                <a:gd name="T15" fmla="*/ 0 h 25"/>
                <a:gd name="T16" fmla="*/ 0 60000 65536"/>
                <a:gd name="T17" fmla="*/ 0 60000 65536"/>
                <a:gd name="T18" fmla="*/ 0 60000 65536"/>
                <a:gd name="T19" fmla="*/ 0 60000 65536"/>
                <a:gd name="T20" fmla="*/ 0 60000 65536"/>
                <a:gd name="T21" fmla="*/ 0 60000 65536"/>
                <a:gd name="T22" fmla="*/ 0 60000 65536"/>
                <a:gd name="T23" fmla="*/ 0 60000 65536"/>
                <a:gd name="T24" fmla="*/ 0 w 1"/>
                <a:gd name="T25" fmla="*/ 0 h 25"/>
                <a:gd name="T26" fmla="*/ 1 w 1"/>
                <a:gd name="T27" fmla="*/ 25 h 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 h="25">
                  <a:moveTo>
                    <a:pt x="0" y="0"/>
                  </a:moveTo>
                  <a:lnTo>
                    <a:pt x="0" y="1"/>
                  </a:lnTo>
                  <a:lnTo>
                    <a:pt x="0" y="10"/>
                  </a:lnTo>
                  <a:lnTo>
                    <a:pt x="0" y="24"/>
                  </a:lnTo>
                  <a:lnTo>
                    <a:pt x="0" y="14"/>
                  </a:lnTo>
                  <a:lnTo>
                    <a:pt x="0" y="10"/>
                  </a:lnTo>
                  <a:lnTo>
                    <a:pt x="0" y="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7151" name="Freeform 397"/>
            <p:cNvSpPr>
              <a:spLocks/>
            </p:cNvSpPr>
            <p:nvPr/>
          </p:nvSpPr>
          <p:spPr bwMode="auto">
            <a:xfrm>
              <a:off x="1268" y="3059"/>
              <a:ext cx="27" cy="26"/>
            </a:xfrm>
            <a:custGeom>
              <a:avLst/>
              <a:gdLst>
                <a:gd name="T0" fmla="*/ 26 w 27"/>
                <a:gd name="T1" fmla="*/ 0 h 26"/>
                <a:gd name="T2" fmla="*/ 22 w 27"/>
                <a:gd name="T3" fmla="*/ 9 h 26"/>
                <a:gd name="T4" fmla="*/ 16 w 27"/>
                <a:gd name="T5" fmla="*/ 15 h 26"/>
                <a:gd name="T6" fmla="*/ 9 w 27"/>
                <a:gd name="T7" fmla="*/ 20 h 26"/>
                <a:gd name="T8" fmla="*/ 0 w 27"/>
                <a:gd name="T9" fmla="*/ 25 h 26"/>
                <a:gd name="T10" fmla="*/ 10 w 27"/>
                <a:gd name="T11" fmla="*/ 20 h 26"/>
                <a:gd name="T12" fmla="*/ 22 w 27"/>
                <a:gd name="T13" fmla="*/ 17 h 26"/>
                <a:gd name="T14" fmla="*/ 26 w 27"/>
                <a:gd name="T15" fmla="*/ 12 h 26"/>
                <a:gd name="T16" fmla="*/ 26 w 27"/>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26"/>
                <a:gd name="T29" fmla="*/ 27 w 27"/>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26">
                  <a:moveTo>
                    <a:pt x="26" y="0"/>
                  </a:moveTo>
                  <a:lnTo>
                    <a:pt x="22" y="9"/>
                  </a:lnTo>
                  <a:lnTo>
                    <a:pt x="16" y="15"/>
                  </a:lnTo>
                  <a:lnTo>
                    <a:pt x="9" y="20"/>
                  </a:lnTo>
                  <a:lnTo>
                    <a:pt x="0" y="25"/>
                  </a:lnTo>
                  <a:lnTo>
                    <a:pt x="10" y="20"/>
                  </a:lnTo>
                  <a:lnTo>
                    <a:pt x="22" y="17"/>
                  </a:lnTo>
                  <a:lnTo>
                    <a:pt x="26" y="12"/>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87152" name="Freeform 398"/>
            <p:cNvSpPr>
              <a:spLocks/>
            </p:cNvSpPr>
            <p:nvPr/>
          </p:nvSpPr>
          <p:spPr bwMode="auto">
            <a:xfrm>
              <a:off x="1145" y="3306"/>
              <a:ext cx="189" cy="65"/>
            </a:xfrm>
            <a:custGeom>
              <a:avLst/>
              <a:gdLst>
                <a:gd name="T0" fmla="*/ 0 w 189"/>
                <a:gd name="T1" fmla="*/ 32 h 65"/>
                <a:gd name="T2" fmla="*/ 0 w 189"/>
                <a:gd name="T3" fmla="*/ 52 h 65"/>
                <a:gd name="T4" fmla="*/ 61 w 189"/>
                <a:gd name="T5" fmla="*/ 64 h 65"/>
                <a:gd name="T6" fmla="*/ 131 w 189"/>
                <a:gd name="T7" fmla="*/ 64 h 65"/>
                <a:gd name="T8" fmla="*/ 184 w 189"/>
                <a:gd name="T9" fmla="*/ 46 h 65"/>
                <a:gd name="T10" fmla="*/ 188 w 189"/>
                <a:gd name="T11" fmla="*/ 0 h 65"/>
                <a:gd name="T12" fmla="*/ 80 w 189"/>
                <a:gd name="T13" fmla="*/ 0 h 65"/>
                <a:gd name="T14" fmla="*/ 0 w 189"/>
                <a:gd name="T15" fmla="*/ 32 h 65"/>
                <a:gd name="T16" fmla="*/ 0 60000 65536"/>
                <a:gd name="T17" fmla="*/ 0 60000 65536"/>
                <a:gd name="T18" fmla="*/ 0 60000 65536"/>
                <a:gd name="T19" fmla="*/ 0 60000 65536"/>
                <a:gd name="T20" fmla="*/ 0 60000 65536"/>
                <a:gd name="T21" fmla="*/ 0 60000 65536"/>
                <a:gd name="T22" fmla="*/ 0 60000 65536"/>
                <a:gd name="T23" fmla="*/ 0 60000 65536"/>
                <a:gd name="T24" fmla="*/ 0 w 189"/>
                <a:gd name="T25" fmla="*/ 0 h 65"/>
                <a:gd name="T26" fmla="*/ 189 w 189"/>
                <a:gd name="T27" fmla="*/ 65 h 6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9" h="65">
                  <a:moveTo>
                    <a:pt x="0" y="32"/>
                  </a:moveTo>
                  <a:lnTo>
                    <a:pt x="0" y="52"/>
                  </a:lnTo>
                  <a:lnTo>
                    <a:pt x="61" y="64"/>
                  </a:lnTo>
                  <a:lnTo>
                    <a:pt x="131" y="64"/>
                  </a:lnTo>
                  <a:lnTo>
                    <a:pt x="184" y="46"/>
                  </a:lnTo>
                  <a:lnTo>
                    <a:pt x="188" y="0"/>
                  </a:lnTo>
                  <a:lnTo>
                    <a:pt x="80" y="0"/>
                  </a:lnTo>
                  <a:lnTo>
                    <a:pt x="0"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87153" name="Freeform 399"/>
            <p:cNvSpPr>
              <a:spLocks/>
            </p:cNvSpPr>
            <p:nvPr/>
          </p:nvSpPr>
          <p:spPr bwMode="auto">
            <a:xfrm>
              <a:off x="1154" y="3330"/>
              <a:ext cx="173" cy="37"/>
            </a:xfrm>
            <a:custGeom>
              <a:avLst/>
              <a:gdLst>
                <a:gd name="T0" fmla="*/ 0 w 173"/>
                <a:gd name="T1" fmla="*/ 10 h 37"/>
                <a:gd name="T2" fmla="*/ 0 w 173"/>
                <a:gd name="T3" fmla="*/ 25 h 37"/>
                <a:gd name="T4" fmla="*/ 53 w 173"/>
                <a:gd name="T5" fmla="*/ 36 h 37"/>
                <a:gd name="T6" fmla="*/ 123 w 173"/>
                <a:gd name="T7" fmla="*/ 36 h 37"/>
                <a:gd name="T8" fmla="*/ 172 w 173"/>
                <a:gd name="T9" fmla="*/ 18 h 37"/>
                <a:gd name="T10" fmla="*/ 172 w 173"/>
                <a:gd name="T11" fmla="*/ 0 h 37"/>
                <a:gd name="T12" fmla="*/ 125 w 173"/>
                <a:gd name="T13" fmla="*/ 18 h 37"/>
                <a:gd name="T14" fmla="*/ 54 w 173"/>
                <a:gd name="T15" fmla="*/ 18 h 37"/>
                <a:gd name="T16" fmla="*/ 0 w 173"/>
                <a:gd name="T17" fmla="*/ 10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3"/>
                <a:gd name="T28" fmla="*/ 0 h 37"/>
                <a:gd name="T29" fmla="*/ 173 w 173"/>
                <a:gd name="T30" fmla="*/ 37 h 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3" h="37">
                  <a:moveTo>
                    <a:pt x="0" y="10"/>
                  </a:moveTo>
                  <a:lnTo>
                    <a:pt x="0" y="25"/>
                  </a:lnTo>
                  <a:lnTo>
                    <a:pt x="53" y="36"/>
                  </a:lnTo>
                  <a:lnTo>
                    <a:pt x="123" y="36"/>
                  </a:lnTo>
                  <a:lnTo>
                    <a:pt x="172" y="18"/>
                  </a:lnTo>
                  <a:lnTo>
                    <a:pt x="172" y="0"/>
                  </a:lnTo>
                  <a:lnTo>
                    <a:pt x="125" y="18"/>
                  </a:lnTo>
                  <a:lnTo>
                    <a:pt x="54" y="18"/>
                  </a:lnTo>
                  <a:lnTo>
                    <a:pt x="0" y="10"/>
                  </a:lnTo>
                </a:path>
              </a:pathLst>
            </a:custGeom>
            <a:solidFill>
              <a:srgbClr val="606060"/>
            </a:solidFill>
            <a:ln w="9525" cap="rnd">
              <a:noFill/>
              <a:round/>
              <a:headEnd type="none" w="sm" len="sm"/>
              <a:tailEnd type="none" w="sm" len="sm"/>
            </a:ln>
          </p:spPr>
          <p:txBody>
            <a:bodyPr/>
            <a:lstStyle/>
            <a:p>
              <a:endParaRPr lang="es-ES"/>
            </a:p>
          </p:txBody>
        </p:sp>
        <p:sp>
          <p:nvSpPr>
            <p:cNvPr id="87154" name="Freeform 400"/>
            <p:cNvSpPr>
              <a:spLocks/>
            </p:cNvSpPr>
            <p:nvPr/>
          </p:nvSpPr>
          <p:spPr bwMode="auto">
            <a:xfrm>
              <a:off x="1092" y="3248"/>
              <a:ext cx="237" cy="186"/>
            </a:xfrm>
            <a:custGeom>
              <a:avLst/>
              <a:gdLst>
                <a:gd name="T0" fmla="*/ 46 w 237"/>
                <a:gd name="T1" fmla="*/ 141 h 186"/>
                <a:gd name="T2" fmla="*/ 46 w 237"/>
                <a:gd name="T3" fmla="*/ 178 h 186"/>
                <a:gd name="T4" fmla="*/ 24 w 237"/>
                <a:gd name="T5" fmla="*/ 185 h 186"/>
                <a:gd name="T6" fmla="*/ 1 w 237"/>
                <a:gd name="T7" fmla="*/ 183 h 186"/>
                <a:gd name="T8" fmla="*/ 0 w 237"/>
                <a:gd name="T9" fmla="*/ 129 h 186"/>
                <a:gd name="T10" fmla="*/ 0 w 237"/>
                <a:gd name="T11" fmla="*/ 99 h 186"/>
                <a:gd name="T12" fmla="*/ 1 w 237"/>
                <a:gd name="T13" fmla="*/ 85 h 186"/>
                <a:gd name="T14" fmla="*/ 0 w 237"/>
                <a:gd name="T15" fmla="*/ 74 h 186"/>
                <a:gd name="T16" fmla="*/ 0 w 237"/>
                <a:gd name="T17" fmla="*/ 65 h 186"/>
                <a:gd name="T18" fmla="*/ 1 w 237"/>
                <a:gd name="T19" fmla="*/ 58 h 186"/>
                <a:gd name="T20" fmla="*/ 12 w 237"/>
                <a:gd name="T21" fmla="*/ 48 h 186"/>
                <a:gd name="T22" fmla="*/ 24 w 237"/>
                <a:gd name="T23" fmla="*/ 41 h 186"/>
                <a:gd name="T24" fmla="*/ 52 w 237"/>
                <a:gd name="T25" fmla="*/ 31 h 186"/>
                <a:gd name="T26" fmla="*/ 94 w 237"/>
                <a:gd name="T27" fmla="*/ 21 h 186"/>
                <a:gd name="T28" fmla="*/ 102 w 237"/>
                <a:gd name="T29" fmla="*/ 21 h 186"/>
                <a:gd name="T30" fmla="*/ 107 w 237"/>
                <a:gd name="T31" fmla="*/ 21 h 186"/>
                <a:gd name="T32" fmla="*/ 109 w 237"/>
                <a:gd name="T33" fmla="*/ 20 h 186"/>
                <a:gd name="T34" fmla="*/ 110 w 237"/>
                <a:gd name="T35" fmla="*/ 17 h 186"/>
                <a:gd name="T36" fmla="*/ 113 w 237"/>
                <a:gd name="T37" fmla="*/ 18 h 186"/>
                <a:gd name="T38" fmla="*/ 118 w 237"/>
                <a:gd name="T39" fmla="*/ 18 h 186"/>
                <a:gd name="T40" fmla="*/ 118 w 237"/>
                <a:gd name="T41" fmla="*/ 15 h 186"/>
                <a:gd name="T42" fmla="*/ 121 w 237"/>
                <a:gd name="T43" fmla="*/ 12 h 186"/>
                <a:gd name="T44" fmla="*/ 126 w 237"/>
                <a:gd name="T45" fmla="*/ 11 h 186"/>
                <a:gd name="T46" fmla="*/ 129 w 237"/>
                <a:gd name="T47" fmla="*/ 11 h 186"/>
                <a:gd name="T48" fmla="*/ 128 w 237"/>
                <a:gd name="T49" fmla="*/ 8 h 186"/>
                <a:gd name="T50" fmla="*/ 134 w 237"/>
                <a:gd name="T51" fmla="*/ 0 h 186"/>
                <a:gd name="T52" fmla="*/ 229 w 237"/>
                <a:gd name="T53" fmla="*/ 1 h 186"/>
                <a:gd name="T54" fmla="*/ 229 w 237"/>
                <a:gd name="T55" fmla="*/ 11 h 186"/>
                <a:gd name="T56" fmla="*/ 229 w 237"/>
                <a:gd name="T57" fmla="*/ 20 h 186"/>
                <a:gd name="T58" fmla="*/ 233 w 237"/>
                <a:gd name="T59" fmla="*/ 26 h 186"/>
                <a:gd name="T60" fmla="*/ 234 w 237"/>
                <a:gd name="T61" fmla="*/ 33 h 186"/>
                <a:gd name="T62" fmla="*/ 236 w 237"/>
                <a:gd name="T63" fmla="*/ 47 h 186"/>
                <a:gd name="T64" fmla="*/ 234 w 237"/>
                <a:gd name="T65" fmla="*/ 53 h 186"/>
                <a:gd name="T66" fmla="*/ 229 w 237"/>
                <a:gd name="T67" fmla="*/ 61 h 186"/>
                <a:gd name="T68" fmla="*/ 227 w 237"/>
                <a:gd name="T69" fmla="*/ 65 h 186"/>
                <a:gd name="T70" fmla="*/ 223 w 237"/>
                <a:gd name="T71" fmla="*/ 68 h 186"/>
                <a:gd name="T72" fmla="*/ 216 w 237"/>
                <a:gd name="T73" fmla="*/ 70 h 186"/>
                <a:gd name="T74" fmla="*/ 206 w 237"/>
                <a:gd name="T75" fmla="*/ 73 h 186"/>
                <a:gd name="T76" fmla="*/ 202 w 237"/>
                <a:gd name="T77" fmla="*/ 79 h 186"/>
                <a:gd name="T78" fmla="*/ 198 w 237"/>
                <a:gd name="T79" fmla="*/ 82 h 186"/>
                <a:gd name="T80" fmla="*/ 190 w 237"/>
                <a:gd name="T81" fmla="*/ 85 h 186"/>
                <a:gd name="T82" fmla="*/ 181 w 237"/>
                <a:gd name="T83" fmla="*/ 89 h 186"/>
                <a:gd name="T84" fmla="*/ 166 w 237"/>
                <a:gd name="T85" fmla="*/ 90 h 186"/>
                <a:gd name="T86" fmla="*/ 153 w 237"/>
                <a:gd name="T87" fmla="*/ 90 h 186"/>
                <a:gd name="T88" fmla="*/ 145 w 237"/>
                <a:gd name="T89" fmla="*/ 90 h 186"/>
                <a:gd name="T90" fmla="*/ 136 w 237"/>
                <a:gd name="T91" fmla="*/ 89 h 186"/>
                <a:gd name="T92" fmla="*/ 129 w 237"/>
                <a:gd name="T93" fmla="*/ 91 h 186"/>
                <a:gd name="T94" fmla="*/ 118 w 237"/>
                <a:gd name="T95" fmla="*/ 91 h 186"/>
                <a:gd name="T96" fmla="*/ 65 w 237"/>
                <a:gd name="T97" fmla="*/ 97 h 186"/>
                <a:gd name="T98" fmla="*/ 53 w 237"/>
                <a:gd name="T99" fmla="*/ 98 h 186"/>
                <a:gd name="T100" fmla="*/ 51 w 237"/>
                <a:gd name="T101" fmla="*/ 101 h 186"/>
                <a:gd name="T102" fmla="*/ 43 w 237"/>
                <a:gd name="T103" fmla="*/ 102 h 186"/>
                <a:gd name="T104" fmla="*/ 48 w 237"/>
                <a:gd name="T105" fmla="*/ 106 h 186"/>
                <a:gd name="T106" fmla="*/ 44 w 237"/>
                <a:gd name="T107" fmla="*/ 113 h 186"/>
                <a:gd name="T108" fmla="*/ 46 w 237"/>
                <a:gd name="T109" fmla="*/ 129 h 186"/>
                <a:gd name="T110" fmla="*/ 46 w 237"/>
                <a:gd name="T111" fmla="*/ 141 h 18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7"/>
                <a:gd name="T169" fmla="*/ 0 h 186"/>
                <a:gd name="T170" fmla="*/ 237 w 237"/>
                <a:gd name="T171" fmla="*/ 186 h 18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7" h="186">
                  <a:moveTo>
                    <a:pt x="46" y="141"/>
                  </a:moveTo>
                  <a:lnTo>
                    <a:pt x="46" y="178"/>
                  </a:lnTo>
                  <a:lnTo>
                    <a:pt x="24" y="185"/>
                  </a:lnTo>
                  <a:lnTo>
                    <a:pt x="1" y="183"/>
                  </a:lnTo>
                  <a:lnTo>
                    <a:pt x="0" y="129"/>
                  </a:lnTo>
                  <a:lnTo>
                    <a:pt x="0" y="99"/>
                  </a:lnTo>
                  <a:lnTo>
                    <a:pt x="1" y="85"/>
                  </a:lnTo>
                  <a:lnTo>
                    <a:pt x="0" y="74"/>
                  </a:lnTo>
                  <a:lnTo>
                    <a:pt x="0" y="65"/>
                  </a:lnTo>
                  <a:lnTo>
                    <a:pt x="1" y="58"/>
                  </a:lnTo>
                  <a:lnTo>
                    <a:pt x="12" y="48"/>
                  </a:lnTo>
                  <a:lnTo>
                    <a:pt x="24" y="41"/>
                  </a:lnTo>
                  <a:lnTo>
                    <a:pt x="52" y="31"/>
                  </a:lnTo>
                  <a:lnTo>
                    <a:pt x="94" y="21"/>
                  </a:lnTo>
                  <a:lnTo>
                    <a:pt x="102" y="21"/>
                  </a:lnTo>
                  <a:lnTo>
                    <a:pt x="107" y="21"/>
                  </a:lnTo>
                  <a:lnTo>
                    <a:pt x="109" y="20"/>
                  </a:lnTo>
                  <a:lnTo>
                    <a:pt x="110" y="17"/>
                  </a:lnTo>
                  <a:lnTo>
                    <a:pt x="113" y="18"/>
                  </a:lnTo>
                  <a:lnTo>
                    <a:pt x="118" y="18"/>
                  </a:lnTo>
                  <a:lnTo>
                    <a:pt x="118" y="15"/>
                  </a:lnTo>
                  <a:lnTo>
                    <a:pt x="121" y="12"/>
                  </a:lnTo>
                  <a:lnTo>
                    <a:pt x="126" y="11"/>
                  </a:lnTo>
                  <a:lnTo>
                    <a:pt x="129" y="11"/>
                  </a:lnTo>
                  <a:lnTo>
                    <a:pt x="128" y="8"/>
                  </a:lnTo>
                  <a:lnTo>
                    <a:pt x="134" y="0"/>
                  </a:lnTo>
                  <a:lnTo>
                    <a:pt x="229" y="1"/>
                  </a:lnTo>
                  <a:lnTo>
                    <a:pt x="229" y="11"/>
                  </a:lnTo>
                  <a:lnTo>
                    <a:pt x="229" y="20"/>
                  </a:lnTo>
                  <a:lnTo>
                    <a:pt x="233" y="26"/>
                  </a:lnTo>
                  <a:lnTo>
                    <a:pt x="234" y="33"/>
                  </a:lnTo>
                  <a:lnTo>
                    <a:pt x="236" y="47"/>
                  </a:lnTo>
                  <a:lnTo>
                    <a:pt x="234" y="53"/>
                  </a:lnTo>
                  <a:lnTo>
                    <a:pt x="229" y="61"/>
                  </a:lnTo>
                  <a:lnTo>
                    <a:pt x="227" y="65"/>
                  </a:lnTo>
                  <a:lnTo>
                    <a:pt x="223" y="68"/>
                  </a:lnTo>
                  <a:lnTo>
                    <a:pt x="216" y="70"/>
                  </a:lnTo>
                  <a:lnTo>
                    <a:pt x="206" y="73"/>
                  </a:lnTo>
                  <a:lnTo>
                    <a:pt x="202" y="79"/>
                  </a:lnTo>
                  <a:lnTo>
                    <a:pt x="198" y="82"/>
                  </a:lnTo>
                  <a:lnTo>
                    <a:pt x="190" y="85"/>
                  </a:lnTo>
                  <a:lnTo>
                    <a:pt x="181" y="89"/>
                  </a:lnTo>
                  <a:lnTo>
                    <a:pt x="166" y="90"/>
                  </a:lnTo>
                  <a:lnTo>
                    <a:pt x="153" y="90"/>
                  </a:lnTo>
                  <a:lnTo>
                    <a:pt x="145" y="90"/>
                  </a:lnTo>
                  <a:lnTo>
                    <a:pt x="136" y="89"/>
                  </a:lnTo>
                  <a:lnTo>
                    <a:pt x="129" y="91"/>
                  </a:lnTo>
                  <a:lnTo>
                    <a:pt x="118" y="91"/>
                  </a:lnTo>
                  <a:lnTo>
                    <a:pt x="65" y="97"/>
                  </a:lnTo>
                  <a:lnTo>
                    <a:pt x="53" y="98"/>
                  </a:lnTo>
                  <a:lnTo>
                    <a:pt x="51" y="101"/>
                  </a:lnTo>
                  <a:lnTo>
                    <a:pt x="43" y="102"/>
                  </a:lnTo>
                  <a:lnTo>
                    <a:pt x="48" y="106"/>
                  </a:lnTo>
                  <a:lnTo>
                    <a:pt x="44" y="113"/>
                  </a:lnTo>
                  <a:lnTo>
                    <a:pt x="46" y="129"/>
                  </a:lnTo>
                  <a:lnTo>
                    <a:pt x="46" y="141"/>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7155" name="Freeform 401"/>
            <p:cNvSpPr>
              <a:spLocks/>
            </p:cNvSpPr>
            <p:nvPr/>
          </p:nvSpPr>
          <p:spPr bwMode="auto">
            <a:xfrm>
              <a:off x="1096" y="3260"/>
              <a:ext cx="230" cy="167"/>
            </a:xfrm>
            <a:custGeom>
              <a:avLst/>
              <a:gdLst>
                <a:gd name="T0" fmla="*/ 221 w 230"/>
                <a:gd name="T1" fmla="*/ 9 h 167"/>
                <a:gd name="T2" fmla="*/ 226 w 230"/>
                <a:gd name="T3" fmla="*/ 20 h 167"/>
                <a:gd name="T4" fmla="*/ 221 w 230"/>
                <a:gd name="T5" fmla="*/ 52 h 167"/>
                <a:gd name="T6" fmla="*/ 208 w 230"/>
                <a:gd name="T7" fmla="*/ 52 h 167"/>
                <a:gd name="T8" fmla="*/ 195 w 230"/>
                <a:gd name="T9" fmla="*/ 66 h 167"/>
                <a:gd name="T10" fmla="*/ 161 w 230"/>
                <a:gd name="T11" fmla="*/ 72 h 167"/>
                <a:gd name="T12" fmla="*/ 131 w 230"/>
                <a:gd name="T13" fmla="*/ 72 h 167"/>
                <a:gd name="T14" fmla="*/ 143 w 230"/>
                <a:gd name="T15" fmla="*/ 61 h 167"/>
                <a:gd name="T16" fmla="*/ 128 w 230"/>
                <a:gd name="T17" fmla="*/ 72 h 167"/>
                <a:gd name="T18" fmla="*/ 113 w 230"/>
                <a:gd name="T19" fmla="*/ 76 h 167"/>
                <a:gd name="T20" fmla="*/ 123 w 230"/>
                <a:gd name="T21" fmla="*/ 69 h 167"/>
                <a:gd name="T22" fmla="*/ 107 w 230"/>
                <a:gd name="T23" fmla="*/ 78 h 167"/>
                <a:gd name="T24" fmla="*/ 55 w 230"/>
                <a:gd name="T25" fmla="*/ 83 h 167"/>
                <a:gd name="T26" fmla="*/ 41 w 230"/>
                <a:gd name="T27" fmla="*/ 88 h 167"/>
                <a:gd name="T28" fmla="*/ 28 w 230"/>
                <a:gd name="T29" fmla="*/ 85 h 167"/>
                <a:gd name="T30" fmla="*/ 39 w 230"/>
                <a:gd name="T31" fmla="*/ 89 h 167"/>
                <a:gd name="T32" fmla="*/ 41 w 230"/>
                <a:gd name="T33" fmla="*/ 98 h 167"/>
                <a:gd name="T34" fmla="*/ 27 w 230"/>
                <a:gd name="T35" fmla="*/ 163 h 167"/>
                <a:gd name="T36" fmla="*/ 1 w 230"/>
                <a:gd name="T37" fmla="*/ 163 h 167"/>
                <a:gd name="T38" fmla="*/ 0 w 230"/>
                <a:gd name="T39" fmla="*/ 63 h 167"/>
                <a:gd name="T40" fmla="*/ 6 w 230"/>
                <a:gd name="T41" fmla="*/ 46 h 167"/>
                <a:gd name="T42" fmla="*/ 31 w 230"/>
                <a:gd name="T43" fmla="*/ 31 h 167"/>
                <a:gd name="T44" fmla="*/ 90 w 230"/>
                <a:gd name="T45" fmla="*/ 13 h 167"/>
                <a:gd name="T46" fmla="*/ 107 w 230"/>
                <a:gd name="T47" fmla="*/ 20 h 167"/>
                <a:gd name="T48" fmla="*/ 116 w 230"/>
                <a:gd name="T49" fmla="*/ 21 h 167"/>
                <a:gd name="T50" fmla="*/ 106 w 230"/>
                <a:gd name="T51" fmla="*/ 12 h 167"/>
                <a:gd name="T52" fmla="*/ 112 w 230"/>
                <a:gd name="T53" fmla="*/ 10 h 167"/>
                <a:gd name="T54" fmla="*/ 118 w 230"/>
                <a:gd name="T55" fmla="*/ 16 h 167"/>
                <a:gd name="T56" fmla="*/ 120 w 230"/>
                <a:gd name="T57" fmla="*/ 12 h 167"/>
                <a:gd name="T58" fmla="*/ 117 w 230"/>
                <a:gd name="T59" fmla="*/ 6 h 167"/>
                <a:gd name="T60" fmla="*/ 132 w 230"/>
                <a:gd name="T61" fmla="*/ 10 h 167"/>
                <a:gd name="T62" fmla="*/ 131 w 230"/>
                <a:gd name="T63" fmla="*/ 6 h 167"/>
                <a:gd name="T64" fmla="*/ 128 w 230"/>
                <a:gd name="T65" fmla="*/ 0 h 167"/>
                <a:gd name="T66" fmla="*/ 142 w 230"/>
                <a:gd name="T67" fmla="*/ 4 h 167"/>
                <a:gd name="T68" fmla="*/ 167 w 230"/>
                <a:gd name="T69" fmla="*/ 9 h 167"/>
                <a:gd name="T70" fmla="*/ 174 w 230"/>
                <a:gd name="T71" fmla="*/ 2 h 167"/>
                <a:gd name="T72" fmla="*/ 180 w 230"/>
                <a:gd name="T73" fmla="*/ 10 h 167"/>
                <a:gd name="T74" fmla="*/ 194 w 230"/>
                <a:gd name="T75" fmla="*/ 6 h 167"/>
                <a:gd name="T76" fmla="*/ 198 w 230"/>
                <a:gd name="T77" fmla="*/ 12 h 167"/>
                <a:gd name="T78" fmla="*/ 216 w 230"/>
                <a:gd name="T79" fmla="*/ 10 h 167"/>
                <a:gd name="T80" fmla="*/ 221 w 230"/>
                <a:gd name="T81" fmla="*/ 1 h 16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167"/>
                <a:gd name="T125" fmla="*/ 230 w 230"/>
                <a:gd name="T126" fmla="*/ 167 h 16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167">
                  <a:moveTo>
                    <a:pt x="221" y="1"/>
                  </a:moveTo>
                  <a:lnTo>
                    <a:pt x="221" y="9"/>
                  </a:lnTo>
                  <a:lnTo>
                    <a:pt x="224" y="6"/>
                  </a:lnTo>
                  <a:lnTo>
                    <a:pt x="226" y="20"/>
                  </a:lnTo>
                  <a:lnTo>
                    <a:pt x="229" y="36"/>
                  </a:lnTo>
                  <a:lnTo>
                    <a:pt x="221" y="52"/>
                  </a:lnTo>
                  <a:lnTo>
                    <a:pt x="207" y="58"/>
                  </a:lnTo>
                  <a:lnTo>
                    <a:pt x="208" y="52"/>
                  </a:lnTo>
                  <a:lnTo>
                    <a:pt x="200" y="59"/>
                  </a:lnTo>
                  <a:lnTo>
                    <a:pt x="195" y="66"/>
                  </a:lnTo>
                  <a:lnTo>
                    <a:pt x="180" y="71"/>
                  </a:lnTo>
                  <a:lnTo>
                    <a:pt x="161" y="72"/>
                  </a:lnTo>
                  <a:lnTo>
                    <a:pt x="141" y="73"/>
                  </a:lnTo>
                  <a:lnTo>
                    <a:pt x="131" y="72"/>
                  </a:lnTo>
                  <a:lnTo>
                    <a:pt x="139" y="70"/>
                  </a:lnTo>
                  <a:lnTo>
                    <a:pt x="143" y="61"/>
                  </a:lnTo>
                  <a:lnTo>
                    <a:pt x="136" y="69"/>
                  </a:lnTo>
                  <a:lnTo>
                    <a:pt x="128" y="72"/>
                  </a:lnTo>
                  <a:lnTo>
                    <a:pt x="121" y="78"/>
                  </a:lnTo>
                  <a:lnTo>
                    <a:pt x="113" y="76"/>
                  </a:lnTo>
                  <a:lnTo>
                    <a:pt x="118" y="71"/>
                  </a:lnTo>
                  <a:lnTo>
                    <a:pt x="123" y="69"/>
                  </a:lnTo>
                  <a:lnTo>
                    <a:pt x="115" y="71"/>
                  </a:lnTo>
                  <a:lnTo>
                    <a:pt x="107" y="78"/>
                  </a:lnTo>
                  <a:lnTo>
                    <a:pt x="82" y="79"/>
                  </a:lnTo>
                  <a:lnTo>
                    <a:pt x="55" y="83"/>
                  </a:lnTo>
                  <a:lnTo>
                    <a:pt x="43" y="86"/>
                  </a:lnTo>
                  <a:lnTo>
                    <a:pt x="41" y="88"/>
                  </a:lnTo>
                  <a:lnTo>
                    <a:pt x="37" y="86"/>
                  </a:lnTo>
                  <a:lnTo>
                    <a:pt x="28" y="85"/>
                  </a:lnTo>
                  <a:lnTo>
                    <a:pt x="31" y="87"/>
                  </a:lnTo>
                  <a:lnTo>
                    <a:pt x="39" y="89"/>
                  </a:lnTo>
                  <a:lnTo>
                    <a:pt x="42" y="92"/>
                  </a:lnTo>
                  <a:lnTo>
                    <a:pt x="41" y="98"/>
                  </a:lnTo>
                  <a:lnTo>
                    <a:pt x="41" y="160"/>
                  </a:lnTo>
                  <a:lnTo>
                    <a:pt x="27" y="163"/>
                  </a:lnTo>
                  <a:lnTo>
                    <a:pt x="14" y="166"/>
                  </a:lnTo>
                  <a:lnTo>
                    <a:pt x="1" y="163"/>
                  </a:lnTo>
                  <a:lnTo>
                    <a:pt x="1" y="80"/>
                  </a:lnTo>
                  <a:lnTo>
                    <a:pt x="0" y="63"/>
                  </a:lnTo>
                  <a:lnTo>
                    <a:pt x="0" y="52"/>
                  </a:lnTo>
                  <a:lnTo>
                    <a:pt x="6" y="46"/>
                  </a:lnTo>
                  <a:lnTo>
                    <a:pt x="11" y="37"/>
                  </a:lnTo>
                  <a:lnTo>
                    <a:pt x="31" y="31"/>
                  </a:lnTo>
                  <a:lnTo>
                    <a:pt x="55" y="22"/>
                  </a:lnTo>
                  <a:lnTo>
                    <a:pt x="90" y="13"/>
                  </a:lnTo>
                  <a:lnTo>
                    <a:pt x="102" y="12"/>
                  </a:lnTo>
                  <a:lnTo>
                    <a:pt x="107" y="20"/>
                  </a:lnTo>
                  <a:lnTo>
                    <a:pt x="124" y="30"/>
                  </a:lnTo>
                  <a:lnTo>
                    <a:pt x="116" y="21"/>
                  </a:lnTo>
                  <a:lnTo>
                    <a:pt x="109" y="18"/>
                  </a:lnTo>
                  <a:lnTo>
                    <a:pt x="106" y="12"/>
                  </a:lnTo>
                  <a:lnTo>
                    <a:pt x="107" y="10"/>
                  </a:lnTo>
                  <a:lnTo>
                    <a:pt x="112" y="10"/>
                  </a:lnTo>
                  <a:lnTo>
                    <a:pt x="115" y="12"/>
                  </a:lnTo>
                  <a:lnTo>
                    <a:pt x="118" y="16"/>
                  </a:lnTo>
                  <a:lnTo>
                    <a:pt x="125" y="19"/>
                  </a:lnTo>
                  <a:lnTo>
                    <a:pt x="120" y="12"/>
                  </a:lnTo>
                  <a:lnTo>
                    <a:pt x="116" y="9"/>
                  </a:lnTo>
                  <a:lnTo>
                    <a:pt x="117" y="6"/>
                  </a:lnTo>
                  <a:lnTo>
                    <a:pt x="123" y="3"/>
                  </a:lnTo>
                  <a:lnTo>
                    <a:pt x="132" y="10"/>
                  </a:lnTo>
                  <a:lnTo>
                    <a:pt x="139" y="14"/>
                  </a:lnTo>
                  <a:lnTo>
                    <a:pt x="131" y="6"/>
                  </a:lnTo>
                  <a:lnTo>
                    <a:pt x="128" y="1"/>
                  </a:lnTo>
                  <a:lnTo>
                    <a:pt x="128" y="0"/>
                  </a:lnTo>
                  <a:lnTo>
                    <a:pt x="135" y="0"/>
                  </a:lnTo>
                  <a:lnTo>
                    <a:pt x="142" y="4"/>
                  </a:lnTo>
                  <a:lnTo>
                    <a:pt x="147" y="8"/>
                  </a:lnTo>
                  <a:lnTo>
                    <a:pt x="167" y="9"/>
                  </a:lnTo>
                  <a:lnTo>
                    <a:pt x="166" y="4"/>
                  </a:lnTo>
                  <a:lnTo>
                    <a:pt x="174" y="2"/>
                  </a:lnTo>
                  <a:lnTo>
                    <a:pt x="174" y="9"/>
                  </a:lnTo>
                  <a:lnTo>
                    <a:pt x="180" y="10"/>
                  </a:lnTo>
                  <a:lnTo>
                    <a:pt x="195" y="12"/>
                  </a:lnTo>
                  <a:lnTo>
                    <a:pt x="194" y="6"/>
                  </a:lnTo>
                  <a:lnTo>
                    <a:pt x="198" y="6"/>
                  </a:lnTo>
                  <a:lnTo>
                    <a:pt x="198" y="12"/>
                  </a:lnTo>
                  <a:lnTo>
                    <a:pt x="207" y="12"/>
                  </a:lnTo>
                  <a:lnTo>
                    <a:pt x="216" y="10"/>
                  </a:lnTo>
                  <a:lnTo>
                    <a:pt x="216" y="4"/>
                  </a:lnTo>
                  <a:lnTo>
                    <a:pt x="221" y="1"/>
                  </a:lnTo>
                </a:path>
              </a:pathLst>
            </a:custGeom>
            <a:solidFill>
              <a:srgbClr val="808080"/>
            </a:solidFill>
            <a:ln w="9525" cap="rnd">
              <a:noFill/>
              <a:round/>
              <a:headEnd type="none" w="sm" len="sm"/>
              <a:tailEnd type="none" w="sm" len="sm"/>
            </a:ln>
          </p:spPr>
          <p:txBody>
            <a:bodyPr/>
            <a:lstStyle/>
            <a:p>
              <a:endParaRPr lang="es-ES"/>
            </a:p>
          </p:txBody>
        </p:sp>
        <p:sp>
          <p:nvSpPr>
            <p:cNvPr id="87156" name="Freeform 402"/>
            <p:cNvSpPr>
              <a:spLocks/>
            </p:cNvSpPr>
            <p:nvPr/>
          </p:nvSpPr>
          <p:spPr bwMode="auto">
            <a:xfrm>
              <a:off x="1123" y="3313"/>
              <a:ext cx="94" cy="26"/>
            </a:xfrm>
            <a:custGeom>
              <a:avLst/>
              <a:gdLst>
                <a:gd name="T0" fmla="*/ 93 w 94"/>
                <a:gd name="T1" fmla="*/ 0 h 26"/>
                <a:gd name="T2" fmla="*/ 67 w 94"/>
                <a:gd name="T3" fmla="*/ 0 h 26"/>
                <a:gd name="T4" fmla="*/ 43 w 94"/>
                <a:gd name="T5" fmla="*/ 7 h 26"/>
                <a:gd name="T6" fmla="*/ 26 w 94"/>
                <a:gd name="T7" fmla="*/ 8 h 26"/>
                <a:gd name="T8" fmla="*/ 11 w 94"/>
                <a:gd name="T9" fmla="*/ 11 h 26"/>
                <a:gd name="T10" fmla="*/ 6 w 94"/>
                <a:gd name="T11" fmla="*/ 19 h 26"/>
                <a:gd name="T12" fmla="*/ 0 w 94"/>
                <a:gd name="T13" fmla="*/ 25 h 26"/>
                <a:gd name="T14" fmla="*/ 6 w 94"/>
                <a:gd name="T15" fmla="*/ 22 h 26"/>
                <a:gd name="T16" fmla="*/ 12 w 94"/>
                <a:gd name="T17" fmla="*/ 12 h 26"/>
                <a:gd name="T18" fmla="*/ 32 w 94"/>
                <a:gd name="T19" fmla="*/ 9 h 26"/>
                <a:gd name="T20" fmla="*/ 43 w 94"/>
                <a:gd name="T21" fmla="*/ 9 h 26"/>
                <a:gd name="T22" fmla="*/ 53 w 94"/>
                <a:gd name="T23" fmla="*/ 7 h 26"/>
                <a:gd name="T24" fmla="*/ 70 w 94"/>
                <a:gd name="T25" fmla="*/ 2 h 26"/>
                <a:gd name="T26" fmla="*/ 93 w 94"/>
                <a:gd name="T27" fmla="*/ 0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4"/>
                <a:gd name="T43" fmla="*/ 0 h 26"/>
                <a:gd name="T44" fmla="*/ 94 w 94"/>
                <a:gd name="T45" fmla="*/ 26 h 2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4" h="26">
                  <a:moveTo>
                    <a:pt x="93" y="0"/>
                  </a:moveTo>
                  <a:lnTo>
                    <a:pt x="67" y="0"/>
                  </a:lnTo>
                  <a:lnTo>
                    <a:pt x="43" y="7"/>
                  </a:lnTo>
                  <a:lnTo>
                    <a:pt x="26" y="8"/>
                  </a:lnTo>
                  <a:lnTo>
                    <a:pt x="11" y="11"/>
                  </a:lnTo>
                  <a:lnTo>
                    <a:pt x="6" y="19"/>
                  </a:lnTo>
                  <a:lnTo>
                    <a:pt x="0" y="25"/>
                  </a:lnTo>
                  <a:lnTo>
                    <a:pt x="6" y="22"/>
                  </a:lnTo>
                  <a:lnTo>
                    <a:pt x="12" y="12"/>
                  </a:lnTo>
                  <a:lnTo>
                    <a:pt x="32" y="9"/>
                  </a:lnTo>
                  <a:lnTo>
                    <a:pt x="43" y="9"/>
                  </a:lnTo>
                  <a:lnTo>
                    <a:pt x="53" y="7"/>
                  </a:lnTo>
                  <a:lnTo>
                    <a:pt x="70" y="2"/>
                  </a:lnTo>
                  <a:lnTo>
                    <a:pt x="93" y="0"/>
                  </a:lnTo>
                </a:path>
              </a:pathLst>
            </a:custGeom>
            <a:solidFill>
              <a:srgbClr val="606060"/>
            </a:solidFill>
            <a:ln w="9525" cap="rnd">
              <a:noFill/>
              <a:round/>
              <a:headEnd type="none" w="sm" len="sm"/>
              <a:tailEnd type="none" w="sm" len="sm"/>
            </a:ln>
          </p:spPr>
          <p:txBody>
            <a:bodyPr/>
            <a:lstStyle/>
            <a:p>
              <a:endParaRPr lang="es-ES"/>
            </a:p>
          </p:txBody>
        </p:sp>
        <p:sp>
          <p:nvSpPr>
            <p:cNvPr id="87157" name="Freeform 403"/>
            <p:cNvSpPr>
              <a:spLocks/>
            </p:cNvSpPr>
            <p:nvPr/>
          </p:nvSpPr>
          <p:spPr bwMode="auto">
            <a:xfrm>
              <a:off x="1266" y="3290"/>
              <a:ext cx="29" cy="28"/>
            </a:xfrm>
            <a:custGeom>
              <a:avLst/>
              <a:gdLst>
                <a:gd name="T0" fmla="*/ 28 w 29"/>
                <a:gd name="T1" fmla="*/ 0 h 28"/>
                <a:gd name="T2" fmla="*/ 13 w 29"/>
                <a:gd name="T3" fmla="*/ 27 h 28"/>
                <a:gd name="T4" fmla="*/ 0 w 29"/>
                <a:gd name="T5" fmla="*/ 11 h 28"/>
                <a:gd name="T6" fmla="*/ 28 w 29"/>
                <a:gd name="T7" fmla="*/ 0 h 28"/>
                <a:gd name="T8" fmla="*/ 0 60000 65536"/>
                <a:gd name="T9" fmla="*/ 0 60000 65536"/>
                <a:gd name="T10" fmla="*/ 0 60000 65536"/>
                <a:gd name="T11" fmla="*/ 0 60000 65536"/>
                <a:gd name="T12" fmla="*/ 0 w 29"/>
                <a:gd name="T13" fmla="*/ 0 h 28"/>
                <a:gd name="T14" fmla="*/ 29 w 29"/>
                <a:gd name="T15" fmla="*/ 28 h 28"/>
              </a:gdLst>
              <a:ahLst/>
              <a:cxnLst>
                <a:cxn ang="T8">
                  <a:pos x="T0" y="T1"/>
                </a:cxn>
                <a:cxn ang="T9">
                  <a:pos x="T2" y="T3"/>
                </a:cxn>
                <a:cxn ang="T10">
                  <a:pos x="T4" y="T5"/>
                </a:cxn>
                <a:cxn ang="T11">
                  <a:pos x="T6" y="T7"/>
                </a:cxn>
              </a:cxnLst>
              <a:rect l="T12" t="T13" r="T14" b="T15"/>
              <a:pathLst>
                <a:path w="29" h="28">
                  <a:moveTo>
                    <a:pt x="28" y="0"/>
                  </a:moveTo>
                  <a:lnTo>
                    <a:pt x="13" y="27"/>
                  </a:lnTo>
                  <a:lnTo>
                    <a:pt x="0" y="11"/>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87158" name="Freeform 404"/>
            <p:cNvSpPr>
              <a:spLocks/>
            </p:cNvSpPr>
            <p:nvPr/>
          </p:nvSpPr>
          <p:spPr bwMode="auto">
            <a:xfrm>
              <a:off x="1305" y="3280"/>
              <a:ext cx="29" cy="27"/>
            </a:xfrm>
            <a:custGeom>
              <a:avLst/>
              <a:gdLst>
                <a:gd name="T0" fmla="*/ 28 w 29"/>
                <a:gd name="T1" fmla="*/ 0 h 27"/>
                <a:gd name="T2" fmla="*/ 20 w 29"/>
                <a:gd name="T3" fmla="*/ 16 h 27"/>
                <a:gd name="T4" fmla="*/ 0 w 29"/>
                <a:gd name="T5" fmla="*/ 26 h 27"/>
                <a:gd name="T6" fmla="*/ 20 w 29"/>
                <a:gd name="T7" fmla="*/ 26 h 27"/>
                <a:gd name="T8" fmla="*/ 28 w 29"/>
                <a:gd name="T9" fmla="*/ 0 h 27"/>
                <a:gd name="T10" fmla="*/ 0 60000 65536"/>
                <a:gd name="T11" fmla="*/ 0 60000 65536"/>
                <a:gd name="T12" fmla="*/ 0 60000 65536"/>
                <a:gd name="T13" fmla="*/ 0 60000 65536"/>
                <a:gd name="T14" fmla="*/ 0 60000 65536"/>
                <a:gd name="T15" fmla="*/ 0 w 29"/>
                <a:gd name="T16" fmla="*/ 0 h 27"/>
                <a:gd name="T17" fmla="*/ 29 w 29"/>
                <a:gd name="T18" fmla="*/ 27 h 27"/>
              </a:gdLst>
              <a:ahLst/>
              <a:cxnLst>
                <a:cxn ang="T10">
                  <a:pos x="T0" y="T1"/>
                </a:cxn>
                <a:cxn ang="T11">
                  <a:pos x="T2" y="T3"/>
                </a:cxn>
                <a:cxn ang="T12">
                  <a:pos x="T4" y="T5"/>
                </a:cxn>
                <a:cxn ang="T13">
                  <a:pos x="T6" y="T7"/>
                </a:cxn>
                <a:cxn ang="T14">
                  <a:pos x="T8" y="T9"/>
                </a:cxn>
              </a:cxnLst>
              <a:rect l="T15" t="T16" r="T17" b="T18"/>
              <a:pathLst>
                <a:path w="29" h="27">
                  <a:moveTo>
                    <a:pt x="28" y="0"/>
                  </a:moveTo>
                  <a:lnTo>
                    <a:pt x="20" y="16"/>
                  </a:lnTo>
                  <a:lnTo>
                    <a:pt x="0" y="26"/>
                  </a:lnTo>
                  <a:lnTo>
                    <a:pt x="20" y="26"/>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87159" name="Freeform 405"/>
            <p:cNvSpPr>
              <a:spLocks/>
            </p:cNvSpPr>
            <p:nvPr/>
          </p:nvSpPr>
          <p:spPr bwMode="auto">
            <a:xfrm>
              <a:off x="1218" y="3274"/>
              <a:ext cx="28" cy="28"/>
            </a:xfrm>
            <a:custGeom>
              <a:avLst/>
              <a:gdLst>
                <a:gd name="T0" fmla="*/ 27 w 28"/>
                <a:gd name="T1" fmla="*/ 0 h 28"/>
                <a:gd name="T2" fmla="*/ 14 w 28"/>
                <a:gd name="T3" fmla="*/ 2 h 28"/>
                <a:gd name="T4" fmla="*/ 11 w 28"/>
                <a:gd name="T5" fmla="*/ 7 h 28"/>
                <a:gd name="T6" fmla="*/ 11 w 28"/>
                <a:gd name="T7" fmla="*/ 15 h 28"/>
                <a:gd name="T8" fmla="*/ 10 w 28"/>
                <a:gd name="T9" fmla="*/ 21 h 28"/>
                <a:gd name="T10" fmla="*/ 0 w 28"/>
                <a:gd name="T11" fmla="*/ 27 h 28"/>
                <a:gd name="T12" fmla="*/ 13 w 28"/>
                <a:gd name="T13" fmla="*/ 24 h 28"/>
                <a:gd name="T14" fmla="*/ 16 w 28"/>
                <a:gd name="T15" fmla="*/ 9 h 28"/>
                <a:gd name="T16" fmla="*/ 27 w 28"/>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8"/>
                <a:gd name="T29" fmla="*/ 28 w 28"/>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8">
                  <a:moveTo>
                    <a:pt x="27" y="0"/>
                  </a:moveTo>
                  <a:lnTo>
                    <a:pt x="14" y="2"/>
                  </a:lnTo>
                  <a:lnTo>
                    <a:pt x="11" y="7"/>
                  </a:lnTo>
                  <a:lnTo>
                    <a:pt x="11" y="15"/>
                  </a:lnTo>
                  <a:lnTo>
                    <a:pt x="10" y="21"/>
                  </a:lnTo>
                  <a:lnTo>
                    <a:pt x="0" y="27"/>
                  </a:lnTo>
                  <a:lnTo>
                    <a:pt x="13" y="24"/>
                  </a:lnTo>
                  <a:lnTo>
                    <a:pt x="16" y="9"/>
                  </a:lnTo>
                  <a:lnTo>
                    <a:pt x="27" y="0"/>
                  </a:lnTo>
                </a:path>
              </a:pathLst>
            </a:custGeom>
            <a:solidFill>
              <a:srgbClr val="606060"/>
            </a:solidFill>
            <a:ln w="9525" cap="rnd">
              <a:noFill/>
              <a:round/>
              <a:headEnd type="none" w="sm" len="sm"/>
              <a:tailEnd type="none" w="sm" len="sm"/>
            </a:ln>
          </p:spPr>
          <p:txBody>
            <a:bodyPr/>
            <a:lstStyle/>
            <a:p>
              <a:endParaRPr lang="es-ES"/>
            </a:p>
          </p:txBody>
        </p:sp>
        <p:sp>
          <p:nvSpPr>
            <p:cNvPr id="87160" name="Freeform 406"/>
            <p:cNvSpPr>
              <a:spLocks/>
            </p:cNvSpPr>
            <p:nvPr/>
          </p:nvSpPr>
          <p:spPr bwMode="auto">
            <a:xfrm>
              <a:off x="1238" y="3092"/>
              <a:ext cx="27" cy="41"/>
            </a:xfrm>
            <a:custGeom>
              <a:avLst/>
              <a:gdLst>
                <a:gd name="T0" fmla="*/ 20 w 27"/>
                <a:gd name="T1" fmla="*/ 0 h 41"/>
                <a:gd name="T2" fmla="*/ 13 w 27"/>
                <a:gd name="T3" fmla="*/ 3 h 41"/>
                <a:gd name="T4" fmla="*/ 13 w 27"/>
                <a:gd name="T5" fmla="*/ 11 h 41"/>
                <a:gd name="T6" fmla="*/ 2 w 27"/>
                <a:gd name="T7" fmla="*/ 18 h 41"/>
                <a:gd name="T8" fmla="*/ 0 w 27"/>
                <a:gd name="T9" fmla="*/ 25 h 41"/>
                <a:gd name="T10" fmla="*/ 0 w 27"/>
                <a:gd name="T11" fmla="*/ 33 h 41"/>
                <a:gd name="T12" fmla="*/ 0 w 27"/>
                <a:gd name="T13" fmla="*/ 40 h 41"/>
                <a:gd name="T14" fmla="*/ 26 w 27"/>
                <a:gd name="T15" fmla="*/ 16 h 41"/>
                <a:gd name="T16" fmla="*/ 20 w 27"/>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41"/>
                <a:gd name="T29" fmla="*/ 27 w 27"/>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41">
                  <a:moveTo>
                    <a:pt x="20" y="0"/>
                  </a:moveTo>
                  <a:lnTo>
                    <a:pt x="13" y="3"/>
                  </a:lnTo>
                  <a:lnTo>
                    <a:pt x="13" y="11"/>
                  </a:lnTo>
                  <a:lnTo>
                    <a:pt x="2" y="18"/>
                  </a:lnTo>
                  <a:lnTo>
                    <a:pt x="0" y="25"/>
                  </a:lnTo>
                  <a:lnTo>
                    <a:pt x="0" y="33"/>
                  </a:lnTo>
                  <a:lnTo>
                    <a:pt x="0" y="40"/>
                  </a:lnTo>
                  <a:lnTo>
                    <a:pt x="26" y="16"/>
                  </a:lnTo>
                  <a:lnTo>
                    <a:pt x="20" y="0"/>
                  </a:lnTo>
                </a:path>
              </a:pathLst>
            </a:custGeom>
            <a:solidFill>
              <a:srgbClr val="400000"/>
            </a:solidFill>
            <a:ln w="12700" cap="rnd">
              <a:solidFill>
                <a:srgbClr val="000000"/>
              </a:solidFill>
              <a:round/>
              <a:headEnd type="none" w="sm" len="sm"/>
              <a:tailEnd type="none" w="sm" len="sm"/>
            </a:ln>
          </p:spPr>
          <p:txBody>
            <a:bodyPr/>
            <a:lstStyle/>
            <a:p>
              <a:endParaRPr lang="es-ES"/>
            </a:p>
          </p:txBody>
        </p:sp>
        <p:sp>
          <p:nvSpPr>
            <p:cNvPr id="87161" name="Freeform 407"/>
            <p:cNvSpPr>
              <a:spLocks/>
            </p:cNvSpPr>
            <p:nvPr/>
          </p:nvSpPr>
          <p:spPr bwMode="auto">
            <a:xfrm>
              <a:off x="1252" y="3068"/>
              <a:ext cx="49" cy="32"/>
            </a:xfrm>
            <a:custGeom>
              <a:avLst/>
              <a:gdLst>
                <a:gd name="T0" fmla="*/ 45 w 49"/>
                <a:gd name="T1" fmla="*/ 0 h 32"/>
                <a:gd name="T2" fmla="*/ 37 w 49"/>
                <a:gd name="T3" fmla="*/ 0 h 32"/>
                <a:gd name="T4" fmla="*/ 27 w 49"/>
                <a:gd name="T5" fmla="*/ 4 h 32"/>
                <a:gd name="T6" fmla="*/ 14 w 49"/>
                <a:gd name="T7" fmla="*/ 8 h 32"/>
                <a:gd name="T8" fmla="*/ 8 w 49"/>
                <a:gd name="T9" fmla="*/ 14 h 32"/>
                <a:gd name="T10" fmla="*/ 0 w 49"/>
                <a:gd name="T11" fmla="*/ 19 h 32"/>
                <a:gd name="T12" fmla="*/ 0 w 49"/>
                <a:gd name="T13" fmla="*/ 22 h 32"/>
                <a:gd name="T14" fmla="*/ 0 w 49"/>
                <a:gd name="T15" fmla="*/ 31 h 32"/>
                <a:gd name="T16" fmla="*/ 48 w 49"/>
                <a:gd name="T17" fmla="*/ 5 h 32"/>
                <a:gd name="T18" fmla="*/ 45 w 49"/>
                <a:gd name="T19" fmla="*/ 0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32"/>
                <a:gd name="T32" fmla="*/ 49 w 49"/>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32">
                  <a:moveTo>
                    <a:pt x="45" y="0"/>
                  </a:moveTo>
                  <a:lnTo>
                    <a:pt x="37" y="0"/>
                  </a:lnTo>
                  <a:lnTo>
                    <a:pt x="27" y="4"/>
                  </a:lnTo>
                  <a:lnTo>
                    <a:pt x="14" y="8"/>
                  </a:lnTo>
                  <a:lnTo>
                    <a:pt x="8" y="14"/>
                  </a:lnTo>
                  <a:lnTo>
                    <a:pt x="0" y="19"/>
                  </a:lnTo>
                  <a:lnTo>
                    <a:pt x="0" y="22"/>
                  </a:lnTo>
                  <a:lnTo>
                    <a:pt x="0" y="31"/>
                  </a:lnTo>
                  <a:lnTo>
                    <a:pt x="48" y="5"/>
                  </a:lnTo>
                  <a:lnTo>
                    <a:pt x="45"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87162" name="Freeform 408"/>
            <p:cNvSpPr>
              <a:spLocks/>
            </p:cNvSpPr>
            <p:nvPr/>
          </p:nvSpPr>
          <p:spPr bwMode="auto">
            <a:xfrm>
              <a:off x="1258" y="3070"/>
              <a:ext cx="43" cy="28"/>
            </a:xfrm>
            <a:custGeom>
              <a:avLst/>
              <a:gdLst>
                <a:gd name="T0" fmla="*/ 0 w 43"/>
                <a:gd name="T1" fmla="*/ 27 h 28"/>
                <a:gd name="T2" fmla="*/ 0 w 43"/>
                <a:gd name="T3" fmla="*/ 18 h 28"/>
                <a:gd name="T4" fmla="*/ 0 w 43"/>
                <a:gd name="T5" fmla="*/ 15 h 28"/>
                <a:gd name="T6" fmla="*/ 9 w 43"/>
                <a:gd name="T7" fmla="*/ 10 h 28"/>
                <a:gd name="T8" fmla="*/ 18 w 43"/>
                <a:gd name="T9" fmla="*/ 4 h 28"/>
                <a:gd name="T10" fmla="*/ 29 w 43"/>
                <a:gd name="T11" fmla="*/ 0 h 28"/>
                <a:gd name="T12" fmla="*/ 37 w 43"/>
                <a:gd name="T13" fmla="*/ 0 h 28"/>
                <a:gd name="T14" fmla="*/ 42 w 43"/>
                <a:gd name="T15" fmla="*/ 9 h 28"/>
                <a:gd name="T16" fmla="*/ 8 w 43"/>
                <a:gd name="T17" fmla="*/ 21 h 28"/>
                <a:gd name="T18" fmla="*/ 0 w 43"/>
                <a:gd name="T19" fmla="*/ 27 h 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
                <a:gd name="T31" fmla="*/ 0 h 28"/>
                <a:gd name="T32" fmla="*/ 43 w 43"/>
                <a:gd name="T33" fmla="*/ 28 h 2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 h="28">
                  <a:moveTo>
                    <a:pt x="0" y="27"/>
                  </a:moveTo>
                  <a:lnTo>
                    <a:pt x="0" y="18"/>
                  </a:lnTo>
                  <a:lnTo>
                    <a:pt x="0" y="15"/>
                  </a:lnTo>
                  <a:lnTo>
                    <a:pt x="9" y="10"/>
                  </a:lnTo>
                  <a:lnTo>
                    <a:pt x="18" y="4"/>
                  </a:lnTo>
                  <a:lnTo>
                    <a:pt x="29" y="0"/>
                  </a:lnTo>
                  <a:lnTo>
                    <a:pt x="37" y="0"/>
                  </a:lnTo>
                  <a:lnTo>
                    <a:pt x="42" y="9"/>
                  </a:lnTo>
                  <a:lnTo>
                    <a:pt x="8" y="21"/>
                  </a:lnTo>
                  <a:lnTo>
                    <a:pt x="0" y="27"/>
                  </a:lnTo>
                </a:path>
              </a:pathLst>
            </a:custGeom>
            <a:solidFill>
              <a:srgbClr val="E0E0E0"/>
            </a:solidFill>
            <a:ln w="9525" cap="rnd">
              <a:noFill/>
              <a:round/>
              <a:headEnd type="none" w="sm" len="sm"/>
              <a:tailEnd type="none" w="sm" len="sm"/>
            </a:ln>
          </p:spPr>
          <p:txBody>
            <a:bodyPr/>
            <a:lstStyle/>
            <a:p>
              <a:endParaRPr lang="es-ES"/>
            </a:p>
          </p:txBody>
        </p:sp>
        <p:sp>
          <p:nvSpPr>
            <p:cNvPr id="87163" name="Freeform 409"/>
            <p:cNvSpPr>
              <a:spLocks/>
            </p:cNvSpPr>
            <p:nvPr/>
          </p:nvSpPr>
          <p:spPr bwMode="auto">
            <a:xfrm>
              <a:off x="1258" y="3080"/>
              <a:ext cx="43" cy="26"/>
            </a:xfrm>
            <a:custGeom>
              <a:avLst/>
              <a:gdLst>
                <a:gd name="T0" fmla="*/ 42 w 43"/>
                <a:gd name="T1" fmla="*/ 0 h 26"/>
                <a:gd name="T2" fmla="*/ 27 w 43"/>
                <a:gd name="T3" fmla="*/ 6 h 26"/>
                <a:gd name="T4" fmla="*/ 14 w 43"/>
                <a:gd name="T5" fmla="*/ 15 h 26"/>
                <a:gd name="T6" fmla="*/ 5 w 43"/>
                <a:gd name="T7" fmla="*/ 21 h 26"/>
                <a:gd name="T8" fmla="*/ 0 w 43"/>
                <a:gd name="T9" fmla="*/ 25 h 26"/>
                <a:gd name="T10" fmla="*/ 10 w 43"/>
                <a:gd name="T11" fmla="*/ 20 h 26"/>
                <a:gd name="T12" fmla="*/ 20 w 43"/>
                <a:gd name="T13" fmla="*/ 14 h 26"/>
                <a:gd name="T14" fmla="*/ 31 w 43"/>
                <a:gd name="T15" fmla="*/ 7 h 26"/>
                <a:gd name="T16" fmla="*/ 42 w 43"/>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26"/>
                <a:gd name="T29" fmla="*/ 43 w 43"/>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26">
                  <a:moveTo>
                    <a:pt x="42" y="0"/>
                  </a:moveTo>
                  <a:lnTo>
                    <a:pt x="27" y="6"/>
                  </a:lnTo>
                  <a:lnTo>
                    <a:pt x="14" y="15"/>
                  </a:lnTo>
                  <a:lnTo>
                    <a:pt x="5" y="21"/>
                  </a:lnTo>
                  <a:lnTo>
                    <a:pt x="0" y="25"/>
                  </a:lnTo>
                  <a:lnTo>
                    <a:pt x="10" y="20"/>
                  </a:lnTo>
                  <a:lnTo>
                    <a:pt x="20" y="14"/>
                  </a:lnTo>
                  <a:lnTo>
                    <a:pt x="31" y="7"/>
                  </a:lnTo>
                  <a:lnTo>
                    <a:pt x="42" y="0"/>
                  </a:lnTo>
                </a:path>
              </a:pathLst>
            </a:custGeom>
            <a:solidFill>
              <a:srgbClr val="606060"/>
            </a:solidFill>
            <a:ln w="9525" cap="rnd">
              <a:noFill/>
              <a:round/>
              <a:headEnd type="none" w="sm" len="sm"/>
              <a:tailEnd type="none" w="sm" len="sm"/>
            </a:ln>
          </p:spPr>
          <p:txBody>
            <a:bodyPr/>
            <a:lstStyle/>
            <a:p>
              <a:endParaRPr lang="es-ES"/>
            </a:p>
          </p:txBody>
        </p:sp>
        <p:sp>
          <p:nvSpPr>
            <p:cNvPr id="87164" name="Freeform 410"/>
            <p:cNvSpPr>
              <a:spLocks/>
            </p:cNvSpPr>
            <p:nvPr/>
          </p:nvSpPr>
          <p:spPr bwMode="auto">
            <a:xfrm>
              <a:off x="1204" y="3071"/>
              <a:ext cx="136" cy="263"/>
            </a:xfrm>
            <a:custGeom>
              <a:avLst/>
              <a:gdLst>
                <a:gd name="T0" fmla="*/ 100 w 136"/>
                <a:gd name="T1" fmla="*/ 6 h 263"/>
                <a:gd name="T2" fmla="*/ 96 w 136"/>
                <a:gd name="T3" fmla="*/ 0 h 263"/>
                <a:gd name="T4" fmla="*/ 88 w 136"/>
                <a:gd name="T5" fmla="*/ 3 h 263"/>
                <a:gd name="T6" fmla="*/ 78 w 136"/>
                <a:gd name="T7" fmla="*/ 8 h 263"/>
                <a:gd name="T8" fmla="*/ 67 w 136"/>
                <a:gd name="T9" fmla="*/ 12 h 263"/>
                <a:gd name="T10" fmla="*/ 58 w 136"/>
                <a:gd name="T11" fmla="*/ 17 h 263"/>
                <a:gd name="T12" fmla="*/ 51 w 136"/>
                <a:gd name="T13" fmla="*/ 21 h 263"/>
                <a:gd name="T14" fmla="*/ 48 w 136"/>
                <a:gd name="T15" fmla="*/ 27 h 263"/>
                <a:gd name="T16" fmla="*/ 45 w 136"/>
                <a:gd name="T17" fmla="*/ 32 h 263"/>
                <a:gd name="T18" fmla="*/ 42 w 136"/>
                <a:gd name="T19" fmla="*/ 38 h 263"/>
                <a:gd name="T20" fmla="*/ 40 w 136"/>
                <a:gd name="T21" fmla="*/ 48 h 263"/>
                <a:gd name="T22" fmla="*/ 29 w 136"/>
                <a:gd name="T23" fmla="*/ 68 h 263"/>
                <a:gd name="T24" fmla="*/ 21 w 136"/>
                <a:gd name="T25" fmla="*/ 107 h 263"/>
                <a:gd name="T26" fmla="*/ 20 w 136"/>
                <a:gd name="T27" fmla="*/ 138 h 263"/>
                <a:gd name="T28" fmla="*/ 16 w 136"/>
                <a:gd name="T29" fmla="*/ 160 h 263"/>
                <a:gd name="T30" fmla="*/ 14 w 136"/>
                <a:gd name="T31" fmla="*/ 178 h 263"/>
                <a:gd name="T32" fmla="*/ 13 w 136"/>
                <a:gd name="T33" fmla="*/ 191 h 263"/>
                <a:gd name="T34" fmla="*/ 9 w 136"/>
                <a:gd name="T35" fmla="*/ 205 h 263"/>
                <a:gd name="T36" fmla="*/ 0 w 136"/>
                <a:gd name="T37" fmla="*/ 228 h 263"/>
                <a:gd name="T38" fmla="*/ 8 w 136"/>
                <a:gd name="T39" fmla="*/ 240 h 263"/>
                <a:gd name="T40" fmla="*/ 30 w 136"/>
                <a:gd name="T41" fmla="*/ 252 h 263"/>
                <a:gd name="T42" fmla="*/ 64 w 136"/>
                <a:gd name="T43" fmla="*/ 262 h 263"/>
                <a:gd name="T44" fmla="*/ 88 w 136"/>
                <a:gd name="T45" fmla="*/ 258 h 263"/>
                <a:gd name="T46" fmla="*/ 104 w 136"/>
                <a:gd name="T47" fmla="*/ 250 h 263"/>
                <a:gd name="T48" fmla="*/ 107 w 136"/>
                <a:gd name="T49" fmla="*/ 210 h 263"/>
                <a:gd name="T50" fmla="*/ 110 w 136"/>
                <a:gd name="T51" fmla="*/ 244 h 263"/>
                <a:gd name="T52" fmla="*/ 126 w 136"/>
                <a:gd name="T53" fmla="*/ 235 h 263"/>
                <a:gd name="T54" fmla="*/ 130 w 136"/>
                <a:gd name="T55" fmla="*/ 216 h 263"/>
                <a:gd name="T56" fmla="*/ 120 w 136"/>
                <a:gd name="T57" fmla="*/ 177 h 263"/>
                <a:gd name="T58" fmla="*/ 120 w 136"/>
                <a:gd name="T59" fmla="*/ 165 h 263"/>
                <a:gd name="T60" fmla="*/ 122 w 136"/>
                <a:gd name="T61" fmla="*/ 153 h 263"/>
                <a:gd name="T62" fmla="*/ 124 w 136"/>
                <a:gd name="T63" fmla="*/ 135 h 263"/>
                <a:gd name="T64" fmla="*/ 128 w 136"/>
                <a:gd name="T65" fmla="*/ 119 h 263"/>
                <a:gd name="T66" fmla="*/ 135 w 136"/>
                <a:gd name="T67" fmla="*/ 95 h 263"/>
                <a:gd name="T68" fmla="*/ 133 w 136"/>
                <a:gd name="T69" fmla="*/ 69 h 263"/>
                <a:gd name="T70" fmla="*/ 135 w 136"/>
                <a:gd name="T71" fmla="*/ 51 h 263"/>
                <a:gd name="T72" fmla="*/ 131 w 136"/>
                <a:gd name="T73" fmla="*/ 34 h 263"/>
                <a:gd name="T74" fmla="*/ 126 w 136"/>
                <a:gd name="T75" fmla="*/ 29 h 263"/>
                <a:gd name="T76" fmla="*/ 120 w 136"/>
                <a:gd name="T77" fmla="*/ 18 h 263"/>
                <a:gd name="T78" fmla="*/ 112 w 136"/>
                <a:gd name="T79" fmla="*/ 12 h 263"/>
                <a:gd name="T80" fmla="*/ 100 w 136"/>
                <a:gd name="T81" fmla="*/ 6 h 2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36"/>
                <a:gd name="T124" fmla="*/ 0 h 263"/>
                <a:gd name="T125" fmla="*/ 136 w 136"/>
                <a:gd name="T126" fmla="*/ 263 h 26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36" h="263">
                  <a:moveTo>
                    <a:pt x="100" y="6"/>
                  </a:moveTo>
                  <a:lnTo>
                    <a:pt x="96" y="0"/>
                  </a:lnTo>
                  <a:lnTo>
                    <a:pt x="88" y="3"/>
                  </a:lnTo>
                  <a:lnTo>
                    <a:pt x="78" y="8"/>
                  </a:lnTo>
                  <a:lnTo>
                    <a:pt x="67" y="12"/>
                  </a:lnTo>
                  <a:lnTo>
                    <a:pt x="58" y="17"/>
                  </a:lnTo>
                  <a:lnTo>
                    <a:pt x="51" y="21"/>
                  </a:lnTo>
                  <a:lnTo>
                    <a:pt x="48" y="27"/>
                  </a:lnTo>
                  <a:lnTo>
                    <a:pt x="45" y="32"/>
                  </a:lnTo>
                  <a:lnTo>
                    <a:pt x="42" y="38"/>
                  </a:lnTo>
                  <a:lnTo>
                    <a:pt x="40" y="48"/>
                  </a:lnTo>
                  <a:lnTo>
                    <a:pt x="29" y="68"/>
                  </a:lnTo>
                  <a:lnTo>
                    <a:pt x="21" y="107"/>
                  </a:lnTo>
                  <a:lnTo>
                    <a:pt x="20" y="138"/>
                  </a:lnTo>
                  <a:lnTo>
                    <a:pt x="16" y="160"/>
                  </a:lnTo>
                  <a:lnTo>
                    <a:pt x="14" y="178"/>
                  </a:lnTo>
                  <a:lnTo>
                    <a:pt x="13" y="191"/>
                  </a:lnTo>
                  <a:lnTo>
                    <a:pt x="9" y="205"/>
                  </a:lnTo>
                  <a:lnTo>
                    <a:pt x="0" y="228"/>
                  </a:lnTo>
                  <a:lnTo>
                    <a:pt x="8" y="240"/>
                  </a:lnTo>
                  <a:lnTo>
                    <a:pt x="30" y="252"/>
                  </a:lnTo>
                  <a:lnTo>
                    <a:pt x="64" y="262"/>
                  </a:lnTo>
                  <a:lnTo>
                    <a:pt x="88" y="258"/>
                  </a:lnTo>
                  <a:lnTo>
                    <a:pt x="104" y="250"/>
                  </a:lnTo>
                  <a:lnTo>
                    <a:pt x="107" y="210"/>
                  </a:lnTo>
                  <a:lnTo>
                    <a:pt x="110" y="244"/>
                  </a:lnTo>
                  <a:lnTo>
                    <a:pt x="126" y="235"/>
                  </a:lnTo>
                  <a:lnTo>
                    <a:pt x="130" y="216"/>
                  </a:lnTo>
                  <a:lnTo>
                    <a:pt x="120" y="177"/>
                  </a:lnTo>
                  <a:lnTo>
                    <a:pt x="120" y="165"/>
                  </a:lnTo>
                  <a:lnTo>
                    <a:pt x="122" y="153"/>
                  </a:lnTo>
                  <a:lnTo>
                    <a:pt x="124" y="135"/>
                  </a:lnTo>
                  <a:lnTo>
                    <a:pt x="128" y="119"/>
                  </a:lnTo>
                  <a:lnTo>
                    <a:pt x="135" y="95"/>
                  </a:lnTo>
                  <a:lnTo>
                    <a:pt x="133" y="69"/>
                  </a:lnTo>
                  <a:lnTo>
                    <a:pt x="135" y="51"/>
                  </a:lnTo>
                  <a:lnTo>
                    <a:pt x="131" y="34"/>
                  </a:lnTo>
                  <a:lnTo>
                    <a:pt x="126" y="29"/>
                  </a:lnTo>
                  <a:lnTo>
                    <a:pt x="120" y="18"/>
                  </a:lnTo>
                  <a:lnTo>
                    <a:pt x="112" y="12"/>
                  </a:lnTo>
                  <a:lnTo>
                    <a:pt x="10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7165" name="Freeform 411"/>
            <p:cNvSpPr>
              <a:spLocks/>
            </p:cNvSpPr>
            <p:nvPr/>
          </p:nvSpPr>
          <p:spPr bwMode="auto">
            <a:xfrm>
              <a:off x="1208" y="3073"/>
              <a:ext cx="129" cy="254"/>
            </a:xfrm>
            <a:custGeom>
              <a:avLst/>
              <a:gdLst>
                <a:gd name="T0" fmla="*/ 16 w 129"/>
                <a:gd name="T1" fmla="*/ 155 h 254"/>
                <a:gd name="T2" fmla="*/ 19 w 129"/>
                <a:gd name="T3" fmla="*/ 139 h 254"/>
                <a:gd name="T4" fmla="*/ 19 w 129"/>
                <a:gd name="T5" fmla="*/ 131 h 254"/>
                <a:gd name="T6" fmla="*/ 32 w 129"/>
                <a:gd name="T7" fmla="*/ 122 h 254"/>
                <a:gd name="T8" fmla="*/ 48 w 129"/>
                <a:gd name="T9" fmla="*/ 112 h 254"/>
                <a:gd name="T10" fmla="*/ 68 w 129"/>
                <a:gd name="T11" fmla="*/ 90 h 254"/>
                <a:gd name="T12" fmla="*/ 81 w 129"/>
                <a:gd name="T13" fmla="*/ 73 h 254"/>
                <a:gd name="T14" fmla="*/ 104 w 129"/>
                <a:gd name="T15" fmla="*/ 63 h 254"/>
                <a:gd name="T16" fmla="*/ 85 w 129"/>
                <a:gd name="T17" fmla="*/ 67 h 254"/>
                <a:gd name="T18" fmla="*/ 86 w 129"/>
                <a:gd name="T19" fmla="*/ 57 h 254"/>
                <a:gd name="T20" fmla="*/ 82 w 129"/>
                <a:gd name="T21" fmla="*/ 46 h 254"/>
                <a:gd name="T22" fmla="*/ 80 w 129"/>
                <a:gd name="T23" fmla="*/ 41 h 254"/>
                <a:gd name="T24" fmla="*/ 72 w 129"/>
                <a:gd name="T25" fmla="*/ 34 h 254"/>
                <a:gd name="T26" fmla="*/ 65 w 129"/>
                <a:gd name="T27" fmla="*/ 30 h 254"/>
                <a:gd name="T28" fmla="*/ 57 w 129"/>
                <a:gd name="T29" fmla="*/ 30 h 254"/>
                <a:gd name="T30" fmla="*/ 50 w 129"/>
                <a:gd name="T31" fmla="*/ 30 h 254"/>
                <a:gd name="T32" fmla="*/ 41 w 129"/>
                <a:gd name="T33" fmla="*/ 34 h 254"/>
                <a:gd name="T34" fmla="*/ 46 w 129"/>
                <a:gd name="T35" fmla="*/ 27 h 254"/>
                <a:gd name="T36" fmla="*/ 50 w 129"/>
                <a:gd name="T37" fmla="*/ 20 h 254"/>
                <a:gd name="T38" fmla="*/ 58 w 129"/>
                <a:gd name="T39" fmla="*/ 14 h 254"/>
                <a:gd name="T40" fmla="*/ 66 w 129"/>
                <a:gd name="T41" fmla="*/ 9 h 254"/>
                <a:gd name="T42" fmla="*/ 78 w 129"/>
                <a:gd name="T43" fmla="*/ 5 h 254"/>
                <a:gd name="T44" fmla="*/ 88 w 129"/>
                <a:gd name="T45" fmla="*/ 0 h 254"/>
                <a:gd name="T46" fmla="*/ 91 w 129"/>
                <a:gd name="T47" fmla="*/ 0 h 254"/>
                <a:gd name="T48" fmla="*/ 96 w 129"/>
                <a:gd name="T49" fmla="*/ 5 h 254"/>
                <a:gd name="T50" fmla="*/ 105 w 129"/>
                <a:gd name="T51" fmla="*/ 10 h 254"/>
                <a:gd name="T52" fmla="*/ 110 w 129"/>
                <a:gd name="T53" fmla="*/ 16 h 254"/>
                <a:gd name="T54" fmla="*/ 117 w 129"/>
                <a:gd name="T55" fmla="*/ 24 h 254"/>
                <a:gd name="T56" fmla="*/ 123 w 129"/>
                <a:gd name="T57" fmla="*/ 33 h 254"/>
                <a:gd name="T58" fmla="*/ 126 w 129"/>
                <a:gd name="T59" fmla="*/ 43 h 254"/>
                <a:gd name="T60" fmla="*/ 128 w 129"/>
                <a:gd name="T61" fmla="*/ 57 h 254"/>
                <a:gd name="T62" fmla="*/ 126 w 129"/>
                <a:gd name="T63" fmla="*/ 73 h 254"/>
                <a:gd name="T64" fmla="*/ 126 w 129"/>
                <a:gd name="T65" fmla="*/ 90 h 254"/>
                <a:gd name="T66" fmla="*/ 121 w 129"/>
                <a:gd name="T67" fmla="*/ 111 h 254"/>
                <a:gd name="T68" fmla="*/ 117 w 129"/>
                <a:gd name="T69" fmla="*/ 131 h 254"/>
                <a:gd name="T70" fmla="*/ 115 w 129"/>
                <a:gd name="T71" fmla="*/ 146 h 254"/>
                <a:gd name="T72" fmla="*/ 112 w 129"/>
                <a:gd name="T73" fmla="*/ 158 h 254"/>
                <a:gd name="T74" fmla="*/ 112 w 129"/>
                <a:gd name="T75" fmla="*/ 169 h 254"/>
                <a:gd name="T76" fmla="*/ 112 w 129"/>
                <a:gd name="T77" fmla="*/ 183 h 254"/>
                <a:gd name="T78" fmla="*/ 121 w 129"/>
                <a:gd name="T79" fmla="*/ 209 h 254"/>
                <a:gd name="T80" fmla="*/ 120 w 129"/>
                <a:gd name="T81" fmla="*/ 226 h 254"/>
                <a:gd name="T82" fmla="*/ 110 w 129"/>
                <a:gd name="T83" fmla="*/ 232 h 254"/>
                <a:gd name="T84" fmla="*/ 104 w 129"/>
                <a:gd name="T85" fmla="*/ 201 h 254"/>
                <a:gd name="T86" fmla="*/ 96 w 129"/>
                <a:gd name="T87" fmla="*/ 243 h 254"/>
                <a:gd name="T88" fmla="*/ 81 w 129"/>
                <a:gd name="T89" fmla="*/ 250 h 254"/>
                <a:gd name="T90" fmla="*/ 59 w 129"/>
                <a:gd name="T91" fmla="*/ 253 h 254"/>
                <a:gd name="T92" fmla="*/ 27 w 129"/>
                <a:gd name="T93" fmla="*/ 245 h 254"/>
                <a:gd name="T94" fmla="*/ 8 w 129"/>
                <a:gd name="T95" fmla="*/ 234 h 254"/>
                <a:gd name="T96" fmla="*/ 0 w 129"/>
                <a:gd name="T97" fmla="*/ 224 h 254"/>
                <a:gd name="T98" fmla="*/ 6 w 129"/>
                <a:gd name="T99" fmla="*/ 213 h 254"/>
                <a:gd name="T100" fmla="*/ 13 w 129"/>
                <a:gd name="T101" fmla="*/ 194 h 254"/>
                <a:gd name="T102" fmla="*/ 16 w 129"/>
                <a:gd name="T103" fmla="*/ 169 h 254"/>
                <a:gd name="T104" fmla="*/ 16 w 129"/>
                <a:gd name="T105" fmla="*/ 155 h 25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9"/>
                <a:gd name="T160" fmla="*/ 0 h 254"/>
                <a:gd name="T161" fmla="*/ 129 w 129"/>
                <a:gd name="T162" fmla="*/ 254 h 25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9" h="254">
                  <a:moveTo>
                    <a:pt x="16" y="155"/>
                  </a:moveTo>
                  <a:lnTo>
                    <a:pt x="19" y="139"/>
                  </a:lnTo>
                  <a:lnTo>
                    <a:pt x="19" y="131"/>
                  </a:lnTo>
                  <a:lnTo>
                    <a:pt x="32" y="122"/>
                  </a:lnTo>
                  <a:lnTo>
                    <a:pt x="48" y="112"/>
                  </a:lnTo>
                  <a:lnTo>
                    <a:pt x="68" y="90"/>
                  </a:lnTo>
                  <a:lnTo>
                    <a:pt x="81" y="73"/>
                  </a:lnTo>
                  <a:lnTo>
                    <a:pt x="104" y="63"/>
                  </a:lnTo>
                  <a:lnTo>
                    <a:pt x="85" y="67"/>
                  </a:lnTo>
                  <a:lnTo>
                    <a:pt x="86" y="57"/>
                  </a:lnTo>
                  <a:lnTo>
                    <a:pt x="82" y="46"/>
                  </a:lnTo>
                  <a:lnTo>
                    <a:pt x="80" y="41"/>
                  </a:lnTo>
                  <a:lnTo>
                    <a:pt x="72" y="34"/>
                  </a:lnTo>
                  <a:lnTo>
                    <a:pt x="65" y="30"/>
                  </a:lnTo>
                  <a:lnTo>
                    <a:pt x="57" y="30"/>
                  </a:lnTo>
                  <a:lnTo>
                    <a:pt x="50" y="30"/>
                  </a:lnTo>
                  <a:lnTo>
                    <a:pt x="41" y="34"/>
                  </a:lnTo>
                  <a:lnTo>
                    <a:pt x="46" y="27"/>
                  </a:lnTo>
                  <a:lnTo>
                    <a:pt x="50" y="20"/>
                  </a:lnTo>
                  <a:lnTo>
                    <a:pt x="58" y="14"/>
                  </a:lnTo>
                  <a:lnTo>
                    <a:pt x="66" y="9"/>
                  </a:lnTo>
                  <a:lnTo>
                    <a:pt x="78" y="5"/>
                  </a:lnTo>
                  <a:lnTo>
                    <a:pt x="88" y="0"/>
                  </a:lnTo>
                  <a:lnTo>
                    <a:pt x="91" y="0"/>
                  </a:lnTo>
                  <a:lnTo>
                    <a:pt x="96" y="5"/>
                  </a:lnTo>
                  <a:lnTo>
                    <a:pt x="105" y="10"/>
                  </a:lnTo>
                  <a:lnTo>
                    <a:pt x="110" y="16"/>
                  </a:lnTo>
                  <a:lnTo>
                    <a:pt x="117" y="24"/>
                  </a:lnTo>
                  <a:lnTo>
                    <a:pt x="123" y="33"/>
                  </a:lnTo>
                  <a:lnTo>
                    <a:pt x="126" y="43"/>
                  </a:lnTo>
                  <a:lnTo>
                    <a:pt x="128" y="57"/>
                  </a:lnTo>
                  <a:lnTo>
                    <a:pt x="126" y="73"/>
                  </a:lnTo>
                  <a:lnTo>
                    <a:pt x="126" y="90"/>
                  </a:lnTo>
                  <a:lnTo>
                    <a:pt x="121" y="111"/>
                  </a:lnTo>
                  <a:lnTo>
                    <a:pt x="117" y="131"/>
                  </a:lnTo>
                  <a:lnTo>
                    <a:pt x="115" y="146"/>
                  </a:lnTo>
                  <a:lnTo>
                    <a:pt x="112" y="158"/>
                  </a:lnTo>
                  <a:lnTo>
                    <a:pt x="112" y="169"/>
                  </a:lnTo>
                  <a:lnTo>
                    <a:pt x="112" y="183"/>
                  </a:lnTo>
                  <a:lnTo>
                    <a:pt x="121" y="209"/>
                  </a:lnTo>
                  <a:lnTo>
                    <a:pt x="120" y="226"/>
                  </a:lnTo>
                  <a:lnTo>
                    <a:pt x="110" y="232"/>
                  </a:lnTo>
                  <a:lnTo>
                    <a:pt x="104" y="201"/>
                  </a:lnTo>
                  <a:lnTo>
                    <a:pt x="96" y="243"/>
                  </a:lnTo>
                  <a:lnTo>
                    <a:pt x="81" y="250"/>
                  </a:lnTo>
                  <a:lnTo>
                    <a:pt x="59" y="253"/>
                  </a:lnTo>
                  <a:lnTo>
                    <a:pt x="27" y="245"/>
                  </a:lnTo>
                  <a:lnTo>
                    <a:pt x="8" y="234"/>
                  </a:lnTo>
                  <a:lnTo>
                    <a:pt x="0" y="224"/>
                  </a:lnTo>
                  <a:lnTo>
                    <a:pt x="6" y="213"/>
                  </a:lnTo>
                  <a:lnTo>
                    <a:pt x="13" y="194"/>
                  </a:lnTo>
                  <a:lnTo>
                    <a:pt x="16" y="169"/>
                  </a:lnTo>
                  <a:lnTo>
                    <a:pt x="16" y="155"/>
                  </a:lnTo>
                </a:path>
              </a:pathLst>
            </a:custGeom>
            <a:solidFill>
              <a:srgbClr val="808080"/>
            </a:solidFill>
            <a:ln w="9525" cap="rnd">
              <a:noFill/>
              <a:round/>
              <a:headEnd type="none" w="sm" len="sm"/>
              <a:tailEnd type="none" w="sm" len="sm"/>
            </a:ln>
          </p:spPr>
          <p:txBody>
            <a:bodyPr/>
            <a:lstStyle/>
            <a:p>
              <a:endParaRPr lang="es-ES"/>
            </a:p>
          </p:txBody>
        </p:sp>
        <p:sp>
          <p:nvSpPr>
            <p:cNvPr id="87166" name="Freeform 412"/>
            <p:cNvSpPr>
              <a:spLocks/>
            </p:cNvSpPr>
            <p:nvPr/>
          </p:nvSpPr>
          <p:spPr bwMode="auto">
            <a:xfrm>
              <a:off x="1296" y="3170"/>
              <a:ext cx="31" cy="83"/>
            </a:xfrm>
            <a:custGeom>
              <a:avLst/>
              <a:gdLst>
                <a:gd name="T0" fmla="*/ 0 w 31"/>
                <a:gd name="T1" fmla="*/ 82 h 83"/>
                <a:gd name="T2" fmla="*/ 4 w 31"/>
                <a:gd name="T3" fmla="*/ 78 h 83"/>
                <a:gd name="T4" fmla="*/ 8 w 31"/>
                <a:gd name="T5" fmla="*/ 71 h 83"/>
                <a:gd name="T6" fmla="*/ 14 w 31"/>
                <a:gd name="T7" fmla="*/ 59 h 83"/>
                <a:gd name="T8" fmla="*/ 16 w 31"/>
                <a:gd name="T9" fmla="*/ 49 h 83"/>
                <a:gd name="T10" fmla="*/ 22 w 31"/>
                <a:gd name="T11" fmla="*/ 39 h 83"/>
                <a:gd name="T12" fmla="*/ 23 w 31"/>
                <a:gd name="T13" fmla="*/ 27 h 83"/>
                <a:gd name="T14" fmla="*/ 26 w 31"/>
                <a:gd name="T15" fmla="*/ 10 h 83"/>
                <a:gd name="T16" fmla="*/ 30 w 31"/>
                <a:gd name="T17" fmla="*/ 0 h 83"/>
                <a:gd name="T18" fmla="*/ 22 w 31"/>
                <a:gd name="T19" fmla="*/ 23 h 83"/>
                <a:gd name="T20" fmla="*/ 16 w 31"/>
                <a:gd name="T21" fmla="*/ 41 h 83"/>
                <a:gd name="T22" fmla="*/ 12 w 31"/>
                <a:gd name="T23" fmla="*/ 53 h 83"/>
                <a:gd name="T24" fmla="*/ 2 w 31"/>
                <a:gd name="T25" fmla="*/ 68 h 83"/>
                <a:gd name="T26" fmla="*/ 0 w 31"/>
                <a:gd name="T27" fmla="*/ 82 h 8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
                <a:gd name="T43" fmla="*/ 0 h 83"/>
                <a:gd name="T44" fmla="*/ 31 w 31"/>
                <a:gd name="T45" fmla="*/ 83 h 8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 h="83">
                  <a:moveTo>
                    <a:pt x="0" y="82"/>
                  </a:moveTo>
                  <a:lnTo>
                    <a:pt x="4" y="78"/>
                  </a:lnTo>
                  <a:lnTo>
                    <a:pt x="8" y="71"/>
                  </a:lnTo>
                  <a:lnTo>
                    <a:pt x="14" y="59"/>
                  </a:lnTo>
                  <a:lnTo>
                    <a:pt x="16" y="49"/>
                  </a:lnTo>
                  <a:lnTo>
                    <a:pt x="22" y="39"/>
                  </a:lnTo>
                  <a:lnTo>
                    <a:pt x="23" y="27"/>
                  </a:lnTo>
                  <a:lnTo>
                    <a:pt x="26" y="10"/>
                  </a:lnTo>
                  <a:lnTo>
                    <a:pt x="30" y="0"/>
                  </a:lnTo>
                  <a:lnTo>
                    <a:pt x="22" y="23"/>
                  </a:lnTo>
                  <a:lnTo>
                    <a:pt x="16" y="41"/>
                  </a:lnTo>
                  <a:lnTo>
                    <a:pt x="12" y="53"/>
                  </a:lnTo>
                  <a:lnTo>
                    <a:pt x="2" y="68"/>
                  </a:lnTo>
                  <a:lnTo>
                    <a:pt x="0" y="82"/>
                  </a:lnTo>
                </a:path>
              </a:pathLst>
            </a:custGeom>
            <a:solidFill>
              <a:srgbClr val="606060"/>
            </a:solidFill>
            <a:ln w="9525" cap="rnd">
              <a:noFill/>
              <a:round/>
              <a:headEnd type="none" w="sm" len="sm"/>
              <a:tailEnd type="none" w="sm" len="sm"/>
            </a:ln>
          </p:spPr>
          <p:txBody>
            <a:bodyPr/>
            <a:lstStyle/>
            <a:p>
              <a:endParaRPr lang="es-ES"/>
            </a:p>
          </p:txBody>
        </p:sp>
        <p:sp>
          <p:nvSpPr>
            <p:cNvPr id="87167" name="Freeform 413"/>
            <p:cNvSpPr>
              <a:spLocks/>
            </p:cNvSpPr>
            <p:nvPr/>
          </p:nvSpPr>
          <p:spPr bwMode="auto">
            <a:xfrm>
              <a:off x="1226" y="3241"/>
              <a:ext cx="45" cy="25"/>
            </a:xfrm>
            <a:custGeom>
              <a:avLst/>
              <a:gdLst>
                <a:gd name="T0" fmla="*/ 5 w 45"/>
                <a:gd name="T1" fmla="*/ 0 h 25"/>
                <a:gd name="T2" fmla="*/ 2 w 45"/>
                <a:gd name="T3" fmla="*/ 13 h 25"/>
                <a:gd name="T4" fmla="*/ 20 w 45"/>
                <a:gd name="T5" fmla="*/ 17 h 25"/>
                <a:gd name="T6" fmla="*/ 38 w 45"/>
                <a:gd name="T7" fmla="*/ 20 h 25"/>
                <a:gd name="T8" fmla="*/ 44 w 45"/>
                <a:gd name="T9" fmla="*/ 8 h 25"/>
                <a:gd name="T10" fmla="*/ 40 w 45"/>
                <a:gd name="T11" fmla="*/ 24 h 25"/>
                <a:gd name="T12" fmla="*/ 22 w 45"/>
                <a:gd name="T13" fmla="*/ 24 h 25"/>
                <a:gd name="T14" fmla="*/ 0 w 45"/>
                <a:gd name="T15" fmla="*/ 16 h 25"/>
                <a:gd name="T16" fmla="*/ 5 w 45"/>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5"/>
                <a:gd name="T28" fmla="*/ 0 h 25"/>
                <a:gd name="T29" fmla="*/ 45 w 45"/>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5" h="25">
                  <a:moveTo>
                    <a:pt x="5" y="0"/>
                  </a:moveTo>
                  <a:lnTo>
                    <a:pt x="2" y="13"/>
                  </a:lnTo>
                  <a:lnTo>
                    <a:pt x="20" y="17"/>
                  </a:lnTo>
                  <a:lnTo>
                    <a:pt x="38" y="20"/>
                  </a:lnTo>
                  <a:lnTo>
                    <a:pt x="44" y="8"/>
                  </a:lnTo>
                  <a:lnTo>
                    <a:pt x="40" y="24"/>
                  </a:lnTo>
                  <a:lnTo>
                    <a:pt x="22" y="24"/>
                  </a:lnTo>
                  <a:lnTo>
                    <a:pt x="0" y="16"/>
                  </a:lnTo>
                  <a:lnTo>
                    <a:pt x="5" y="0"/>
                  </a:lnTo>
                </a:path>
              </a:pathLst>
            </a:custGeom>
            <a:solidFill>
              <a:srgbClr val="606060"/>
            </a:solidFill>
            <a:ln w="9525" cap="rnd">
              <a:noFill/>
              <a:round/>
              <a:headEnd type="none" w="sm" len="sm"/>
              <a:tailEnd type="none" w="sm" len="sm"/>
            </a:ln>
          </p:spPr>
          <p:txBody>
            <a:bodyPr/>
            <a:lstStyle/>
            <a:p>
              <a:endParaRPr lang="es-ES"/>
            </a:p>
          </p:txBody>
        </p:sp>
        <p:sp>
          <p:nvSpPr>
            <p:cNvPr id="87168" name="Freeform 414"/>
            <p:cNvSpPr>
              <a:spLocks/>
            </p:cNvSpPr>
            <p:nvPr/>
          </p:nvSpPr>
          <p:spPr bwMode="auto">
            <a:xfrm>
              <a:off x="1232" y="3190"/>
              <a:ext cx="140" cy="158"/>
            </a:xfrm>
            <a:custGeom>
              <a:avLst/>
              <a:gdLst>
                <a:gd name="T0" fmla="*/ 62 w 140"/>
                <a:gd name="T1" fmla="*/ 22 h 158"/>
                <a:gd name="T2" fmla="*/ 86 w 140"/>
                <a:gd name="T3" fmla="*/ 20 h 158"/>
                <a:gd name="T4" fmla="*/ 102 w 140"/>
                <a:gd name="T5" fmla="*/ 17 h 158"/>
                <a:gd name="T6" fmla="*/ 107 w 140"/>
                <a:gd name="T7" fmla="*/ 10 h 158"/>
                <a:gd name="T8" fmla="*/ 107 w 140"/>
                <a:gd name="T9" fmla="*/ 6 h 158"/>
                <a:gd name="T10" fmla="*/ 110 w 140"/>
                <a:gd name="T11" fmla="*/ 0 h 158"/>
                <a:gd name="T12" fmla="*/ 125 w 140"/>
                <a:gd name="T13" fmla="*/ 0 h 158"/>
                <a:gd name="T14" fmla="*/ 139 w 140"/>
                <a:gd name="T15" fmla="*/ 0 h 158"/>
                <a:gd name="T16" fmla="*/ 121 w 140"/>
                <a:gd name="T17" fmla="*/ 121 h 158"/>
                <a:gd name="T18" fmla="*/ 110 w 140"/>
                <a:gd name="T19" fmla="*/ 131 h 158"/>
                <a:gd name="T20" fmla="*/ 96 w 140"/>
                <a:gd name="T21" fmla="*/ 142 h 158"/>
                <a:gd name="T22" fmla="*/ 77 w 140"/>
                <a:gd name="T23" fmla="*/ 152 h 158"/>
                <a:gd name="T24" fmla="*/ 53 w 140"/>
                <a:gd name="T25" fmla="*/ 154 h 158"/>
                <a:gd name="T26" fmla="*/ 21 w 140"/>
                <a:gd name="T27" fmla="*/ 157 h 158"/>
                <a:gd name="T28" fmla="*/ 2 w 140"/>
                <a:gd name="T29" fmla="*/ 154 h 158"/>
                <a:gd name="T30" fmla="*/ 0 w 140"/>
                <a:gd name="T31" fmla="*/ 145 h 158"/>
                <a:gd name="T32" fmla="*/ 1 w 140"/>
                <a:gd name="T33" fmla="*/ 134 h 158"/>
                <a:gd name="T34" fmla="*/ 14 w 140"/>
                <a:gd name="T35" fmla="*/ 100 h 158"/>
                <a:gd name="T36" fmla="*/ 25 w 140"/>
                <a:gd name="T37" fmla="*/ 66 h 158"/>
                <a:gd name="T38" fmla="*/ 30 w 140"/>
                <a:gd name="T39" fmla="*/ 39 h 158"/>
                <a:gd name="T40" fmla="*/ 30 w 140"/>
                <a:gd name="T41" fmla="*/ 33 h 158"/>
                <a:gd name="T42" fmla="*/ 36 w 140"/>
                <a:gd name="T43" fmla="*/ 23 h 158"/>
                <a:gd name="T44" fmla="*/ 45 w 140"/>
                <a:gd name="T45" fmla="*/ 22 h 158"/>
                <a:gd name="T46" fmla="*/ 62 w 140"/>
                <a:gd name="T47" fmla="*/ 22 h 15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0"/>
                <a:gd name="T73" fmla="*/ 0 h 158"/>
                <a:gd name="T74" fmla="*/ 140 w 140"/>
                <a:gd name="T75" fmla="*/ 158 h 15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0" h="158">
                  <a:moveTo>
                    <a:pt x="62" y="22"/>
                  </a:moveTo>
                  <a:lnTo>
                    <a:pt x="86" y="20"/>
                  </a:lnTo>
                  <a:lnTo>
                    <a:pt x="102" y="17"/>
                  </a:lnTo>
                  <a:lnTo>
                    <a:pt x="107" y="10"/>
                  </a:lnTo>
                  <a:lnTo>
                    <a:pt x="107" y="6"/>
                  </a:lnTo>
                  <a:lnTo>
                    <a:pt x="110" y="0"/>
                  </a:lnTo>
                  <a:lnTo>
                    <a:pt x="125" y="0"/>
                  </a:lnTo>
                  <a:lnTo>
                    <a:pt x="139" y="0"/>
                  </a:lnTo>
                  <a:lnTo>
                    <a:pt x="121" y="121"/>
                  </a:lnTo>
                  <a:lnTo>
                    <a:pt x="110" y="131"/>
                  </a:lnTo>
                  <a:lnTo>
                    <a:pt x="96" y="142"/>
                  </a:lnTo>
                  <a:lnTo>
                    <a:pt x="77" y="152"/>
                  </a:lnTo>
                  <a:lnTo>
                    <a:pt x="53" y="154"/>
                  </a:lnTo>
                  <a:lnTo>
                    <a:pt x="21" y="157"/>
                  </a:lnTo>
                  <a:lnTo>
                    <a:pt x="2" y="154"/>
                  </a:lnTo>
                  <a:lnTo>
                    <a:pt x="0" y="145"/>
                  </a:lnTo>
                  <a:lnTo>
                    <a:pt x="1" y="134"/>
                  </a:lnTo>
                  <a:lnTo>
                    <a:pt x="14" y="100"/>
                  </a:lnTo>
                  <a:lnTo>
                    <a:pt x="25" y="66"/>
                  </a:lnTo>
                  <a:lnTo>
                    <a:pt x="30" y="39"/>
                  </a:lnTo>
                  <a:lnTo>
                    <a:pt x="30" y="33"/>
                  </a:lnTo>
                  <a:lnTo>
                    <a:pt x="36" y="23"/>
                  </a:lnTo>
                  <a:lnTo>
                    <a:pt x="45" y="22"/>
                  </a:lnTo>
                  <a:lnTo>
                    <a:pt x="62" y="2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87169" name="Freeform 415"/>
            <p:cNvSpPr>
              <a:spLocks/>
            </p:cNvSpPr>
            <p:nvPr/>
          </p:nvSpPr>
          <p:spPr bwMode="auto">
            <a:xfrm>
              <a:off x="1251" y="3197"/>
              <a:ext cx="112" cy="145"/>
            </a:xfrm>
            <a:custGeom>
              <a:avLst/>
              <a:gdLst>
                <a:gd name="T0" fmla="*/ 37 w 112"/>
                <a:gd name="T1" fmla="*/ 27 h 145"/>
                <a:gd name="T2" fmla="*/ 57 w 112"/>
                <a:gd name="T3" fmla="*/ 26 h 145"/>
                <a:gd name="T4" fmla="*/ 80 w 112"/>
                <a:gd name="T5" fmla="*/ 24 h 145"/>
                <a:gd name="T6" fmla="*/ 92 w 112"/>
                <a:gd name="T7" fmla="*/ 18 h 145"/>
                <a:gd name="T8" fmla="*/ 100 w 112"/>
                <a:gd name="T9" fmla="*/ 12 h 145"/>
                <a:gd name="T10" fmla="*/ 111 w 112"/>
                <a:gd name="T11" fmla="*/ 0 h 145"/>
                <a:gd name="T12" fmla="*/ 96 w 112"/>
                <a:gd name="T13" fmla="*/ 110 h 145"/>
                <a:gd name="T14" fmla="*/ 88 w 112"/>
                <a:gd name="T15" fmla="*/ 120 h 145"/>
                <a:gd name="T16" fmla="*/ 75 w 112"/>
                <a:gd name="T17" fmla="*/ 128 h 145"/>
                <a:gd name="T18" fmla="*/ 62 w 112"/>
                <a:gd name="T19" fmla="*/ 136 h 145"/>
                <a:gd name="T20" fmla="*/ 51 w 112"/>
                <a:gd name="T21" fmla="*/ 139 h 145"/>
                <a:gd name="T22" fmla="*/ 37 w 112"/>
                <a:gd name="T23" fmla="*/ 141 h 145"/>
                <a:gd name="T24" fmla="*/ 24 w 112"/>
                <a:gd name="T25" fmla="*/ 144 h 145"/>
                <a:gd name="T26" fmla="*/ 8 w 112"/>
                <a:gd name="T27" fmla="*/ 144 h 145"/>
                <a:gd name="T28" fmla="*/ 2 w 112"/>
                <a:gd name="T29" fmla="*/ 141 h 145"/>
                <a:gd name="T30" fmla="*/ 0 w 112"/>
                <a:gd name="T31" fmla="*/ 136 h 145"/>
                <a:gd name="T32" fmla="*/ 0 w 112"/>
                <a:gd name="T33" fmla="*/ 128 h 145"/>
                <a:gd name="T34" fmla="*/ 10 w 112"/>
                <a:gd name="T35" fmla="*/ 107 h 145"/>
                <a:gd name="T36" fmla="*/ 25 w 112"/>
                <a:gd name="T37" fmla="*/ 43 h 145"/>
                <a:gd name="T38" fmla="*/ 28 w 112"/>
                <a:gd name="T39" fmla="*/ 32 h 145"/>
                <a:gd name="T40" fmla="*/ 37 w 112"/>
                <a:gd name="T41" fmla="*/ 27 h 14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145"/>
                <a:gd name="T65" fmla="*/ 112 w 112"/>
                <a:gd name="T66" fmla="*/ 145 h 14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145">
                  <a:moveTo>
                    <a:pt x="37" y="27"/>
                  </a:moveTo>
                  <a:lnTo>
                    <a:pt x="57" y="26"/>
                  </a:lnTo>
                  <a:lnTo>
                    <a:pt x="80" y="24"/>
                  </a:lnTo>
                  <a:lnTo>
                    <a:pt x="92" y="18"/>
                  </a:lnTo>
                  <a:lnTo>
                    <a:pt x="100" y="12"/>
                  </a:lnTo>
                  <a:lnTo>
                    <a:pt x="111" y="0"/>
                  </a:lnTo>
                  <a:lnTo>
                    <a:pt x="96" y="110"/>
                  </a:lnTo>
                  <a:lnTo>
                    <a:pt x="88" y="120"/>
                  </a:lnTo>
                  <a:lnTo>
                    <a:pt x="75" y="128"/>
                  </a:lnTo>
                  <a:lnTo>
                    <a:pt x="62" y="136"/>
                  </a:lnTo>
                  <a:lnTo>
                    <a:pt x="51" y="139"/>
                  </a:lnTo>
                  <a:lnTo>
                    <a:pt x="37" y="141"/>
                  </a:lnTo>
                  <a:lnTo>
                    <a:pt x="24" y="144"/>
                  </a:lnTo>
                  <a:lnTo>
                    <a:pt x="8" y="144"/>
                  </a:lnTo>
                  <a:lnTo>
                    <a:pt x="2" y="141"/>
                  </a:lnTo>
                  <a:lnTo>
                    <a:pt x="0" y="136"/>
                  </a:lnTo>
                  <a:lnTo>
                    <a:pt x="0" y="128"/>
                  </a:lnTo>
                  <a:lnTo>
                    <a:pt x="10" y="107"/>
                  </a:lnTo>
                  <a:lnTo>
                    <a:pt x="25" y="43"/>
                  </a:lnTo>
                  <a:lnTo>
                    <a:pt x="28" y="32"/>
                  </a:lnTo>
                  <a:lnTo>
                    <a:pt x="37" y="27"/>
                  </a:lnTo>
                </a:path>
              </a:pathLst>
            </a:custGeom>
            <a:solidFill>
              <a:srgbClr val="606060"/>
            </a:solidFill>
            <a:ln w="9525" cap="rnd">
              <a:noFill/>
              <a:round/>
              <a:headEnd type="none" w="sm" len="sm"/>
              <a:tailEnd type="none" w="sm" len="sm"/>
            </a:ln>
          </p:spPr>
          <p:txBody>
            <a:bodyPr/>
            <a:lstStyle/>
            <a:p>
              <a:endParaRPr lang="es-ES"/>
            </a:p>
          </p:txBody>
        </p:sp>
        <p:sp>
          <p:nvSpPr>
            <p:cNvPr id="87170" name="Freeform 416"/>
            <p:cNvSpPr>
              <a:spLocks/>
            </p:cNvSpPr>
            <p:nvPr/>
          </p:nvSpPr>
          <p:spPr bwMode="auto">
            <a:xfrm>
              <a:off x="1120" y="3341"/>
              <a:ext cx="26" cy="83"/>
            </a:xfrm>
            <a:custGeom>
              <a:avLst/>
              <a:gdLst>
                <a:gd name="T0" fmla="*/ 12 w 26"/>
                <a:gd name="T1" fmla="*/ 0 h 83"/>
                <a:gd name="T2" fmla="*/ 0 w 26"/>
                <a:gd name="T3" fmla="*/ 3 h 83"/>
                <a:gd name="T4" fmla="*/ 12 w 26"/>
                <a:gd name="T5" fmla="*/ 7 h 83"/>
                <a:gd name="T6" fmla="*/ 12 w 26"/>
                <a:gd name="T7" fmla="*/ 14 h 83"/>
                <a:gd name="T8" fmla="*/ 12 w 26"/>
                <a:gd name="T9" fmla="*/ 21 h 83"/>
                <a:gd name="T10" fmla="*/ 12 w 26"/>
                <a:gd name="T11" fmla="*/ 37 h 83"/>
                <a:gd name="T12" fmla="*/ 12 w 26"/>
                <a:gd name="T13" fmla="*/ 82 h 83"/>
                <a:gd name="T14" fmla="*/ 25 w 26"/>
                <a:gd name="T15" fmla="*/ 80 h 83"/>
                <a:gd name="T16" fmla="*/ 25 w 26"/>
                <a:gd name="T17" fmla="*/ 35 h 83"/>
                <a:gd name="T18" fmla="*/ 12 w 26"/>
                <a:gd name="T19" fmla="*/ 22 h 83"/>
                <a:gd name="T20" fmla="*/ 25 w 26"/>
                <a:gd name="T21" fmla="*/ 15 h 83"/>
                <a:gd name="T22" fmla="*/ 25 w 26"/>
                <a:gd name="T23" fmla="*/ 14 h 83"/>
                <a:gd name="T24" fmla="*/ 25 w 26"/>
                <a:gd name="T25" fmla="*/ 8 h 83"/>
                <a:gd name="T26" fmla="*/ 12 w 26"/>
                <a:gd name="T27" fmla="*/ 3 h 83"/>
                <a:gd name="T28" fmla="*/ 12 w 26"/>
                <a:gd name="T29" fmla="*/ 0 h 8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83"/>
                <a:gd name="T47" fmla="*/ 26 w 26"/>
                <a:gd name="T48" fmla="*/ 83 h 8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83">
                  <a:moveTo>
                    <a:pt x="12" y="0"/>
                  </a:moveTo>
                  <a:lnTo>
                    <a:pt x="0" y="3"/>
                  </a:lnTo>
                  <a:lnTo>
                    <a:pt x="12" y="7"/>
                  </a:lnTo>
                  <a:lnTo>
                    <a:pt x="12" y="14"/>
                  </a:lnTo>
                  <a:lnTo>
                    <a:pt x="12" y="21"/>
                  </a:lnTo>
                  <a:lnTo>
                    <a:pt x="12" y="37"/>
                  </a:lnTo>
                  <a:lnTo>
                    <a:pt x="12" y="82"/>
                  </a:lnTo>
                  <a:lnTo>
                    <a:pt x="25" y="80"/>
                  </a:lnTo>
                  <a:lnTo>
                    <a:pt x="25" y="35"/>
                  </a:lnTo>
                  <a:lnTo>
                    <a:pt x="12" y="22"/>
                  </a:lnTo>
                  <a:lnTo>
                    <a:pt x="25" y="15"/>
                  </a:lnTo>
                  <a:lnTo>
                    <a:pt x="25" y="14"/>
                  </a:lnTo>
                  <a:lnTo>
                    <a:pt x="25" y="8"/>
                  </a:lnTo>
                  <a:lnTo>
                    <a:pt x="12" y="3"/>
                  </a:lnTo>
                  <a:lnTo>
                    <a:pt x="12" y="0"/>
                  </a:lnTo>
                </a:path>
              </a:pathLst>
            </a:custGeom>
            <a:solidFill>
              <a:srgbClr val="606060"/>
            </a:solidFill>
            <a:ln w="9525" cap="rnd">
              <a:noFill/>
              <a:round/>
              <a:headEnd type="none" w="sm" len="sm"/>
              <a:tailEnd type="none" w="sm" len="sm"/>
            </a:ln>
          </p:spPr>
          <p:txBody>
            <a:bodyPr/>
            <a:lstStyle/>
            <a:p>
              <a:endParaRPr lang="es-ES"/>
            </a:p>
          </p:txBody>
        </p:sp>
        <p:sp>
          <p:nvSpPr>
            <p:cNvPr id="87171" name="Freeform 417"/>
            <p:cNvSpPr>
              <a:spLocks/>
            </p:cNvSpPr>
            <p:nvPr/>
          </p:nvSpPr>
          <p:spPr bwMode="auto">
            <a:xfrm>
              <a:off x="1132" y="3341"/>
              <a:ext cx="30" cy="26"/>
            </a:xfrm>
            <a:custGeom>
              <a:avLst/>
              <a:gdLst>
                <a:gd name="T0" fmla="*/ 0 w 30"/>
                <a:gd name="T1" fmla="*/ 0 h 26"/>
                <a:gd name="T2" fmla="*/ 15 w 30"/>
                <a:gd name="T3" fmla="*/ 25 h 26"/>
                <a:gd name="T4" fmla="*/ 25 w 30"/>
                <a:gd name="T5" fmla="*/ 25 h 26"/>
                <a:gd name="T6" fmla="*/ 29 w 30"/>
                <a:gd name="T7" fmla="*/ 25 h 26"/>
                <a:gd name="T8" fmla="*/ 20 w 30"/>
                <a:gd name="T9" fmla="*/ 0 h 26"/>
                <a:gd name="T10" fmla="*/ 0 w 30"/>
                <a:gd name="T11" fmla="*/ 0 h 26"/>
                <a:gd name="T12" fmla="*/ 0 60000 65536"/>
                <a:gd name="T13" fmla="*/ 0 60000 65536"/>
                <a:gd name="T14" fmla="*/ 0 60000 65536"/>
                <a:gd name="T15" fmla="*/ 0 60000 65536"/>
                <a:gd name="T16" fmla="*/ 0 60000 65536"/>
                <a:gd name="T17" fmla="*/ 0 60000 65536"/>
                <a:gd name="T18" fmla="*/ 0 w 30"/>
                <a:gd name="T19" fmla="*/ 0 h 26"/>
                <a:gd name="T20" fmla="*/ 30 w 30"/>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30" h="26">
                  <a:moveTo>
                    <a:pt x="0" y="0"/>
                  </a:moveTo>
                  <a:lnTo>
                    <a:pt x="15" y="25"/>
                  </a:lnTo>
                  <a:lnTo>
                    <a:pt x="25" y="25"/>
                  </a:lnTo>
                  <a:lnTo>
                    <a:pt x="29" y="25"/>
                  </a:lnTo>
                  <a:lnTo>
                    <a:pt x="20" y="0"/>
                  </a:lnTo>
                  <a:lnTo>
                    <a:pt x="0" y="0"/>
                  </a:lnTo>
                </a:path>
              </a:pathLst>
            </a:custGeom>
            <a:solidFill>
              <a:srgbClr val="606060"/>
            </a:solidFill>
            <a:ln w="9525" cap="rnd">
              <a:noFill/>
              <a:round/>
              <a:headEnd type="none" w="sm" len="sm"/>
              <a:tailEnd type="none" w="sm" len="sm"/>
            </a:ln>
          </p:spPr>
          <p:txBody>
            <a:bodyPr/>
            <a:lstStyle/>
            <a:p>
              <a:endParaRPr lang="es-ES"/>
            </a:p>
          </p:txBody>
        </p:sp>
        <p:sp>
          <p:nvSpPr>
            <p:cNvPr id="87172" name="Rectangle 418"/>
            <p:cNvSpPr>
              <a:spLocks noChangeArrowheads="1"/>
            </p:cNvSpPr>
            <p:nvPr/>
          </p:nvSpPr>
          <p:spPr bwMode="auto">
            <a:xfrm>
              <a:off x="963" y="3334"/>
              <a:ext cx="62" cy="182"/>
            </a:xfrm>
            <a:prstGeom prst="rect">
              <a:avLst/>
            </a:prstGeom>
            <a:solidFill>
              <a:srgbClr val="402000"/>
            </a:solidFill>
            <a:ln w="12700">
              <a:solidFill>
                <a:srgbClr val="000000"/>
              </a:solidFill>
              <a:miter lim="800000"/>
              <a:headEnd/>
              <a:tailEnd/>
            </a:ln>
          </p:spPr>
          <p:txBody>
            <a:bodyPr wrap="none" anchor="ctr"/>
            <a:lstStyle/>
            <a:p>
              <a:pPr eaLnBrk="0" hangingPunct="0"/>
              <a:endParaRPr lang="es-ES"/>
            </a:p>
          </p:txBody>
        </p:sp>
        <p:sp>
          <p:nvSpPr>
            <p:cNvPr id="87173" name="Freeform 419"/>
            <p:cNvSpPr>
              <a:spLocks/>
            </p:cNvSpPr>
            <p:nvPr/>
          </p:nvSpPr>
          <p:spPr bwMode="auto">
            <a:xfrm>
              <a:off x="930" y="3318"/>
              <a:ext cx="34" cy="202"/>
            </a:xfrm>
            <a:custGeom>
              <a:avLst/>
              <a:gdLst>
                <a:gd name="T0" fmla="*/ 33 w 34"/>
                <a:gd name="T1" fmla="*/ 6 h 202"/>
                <a:gd name="T2" fmla="*/ 33 w 34"/>
                <a:gd name="T3" fmla="*/ 201 h 202"/>
                <a:gd name="T4" fmla="*/ 0 w 34"/>
                <a:gd name="T5" fmla="*/ 167 h 202"/>
                <a:gd name="T6" fmla="*/ 0 w 34"/>
                <a:gd name="T7" fmla="*/ 0 h 202"/>
                <a:gd name="T8" fmla="*/ 33 w 34"/>
                <a:gd name="T9" fmla="*/ 6 h 202"/>
                <a:gd name="T10" fmla="*/ 0 60000 65536"/>
                <a:gd name="T11" fmla="*/ 0 60000 65536"/>
                <a:gd name="T12" fmla="*/ 0 60000 65536"/>
                <a:gd name="T13" fmla="*/ 0 60000 65536"/>
                <a:gd name="T14" fmla="*/ 0 60000 65536"/>
                <a:gd name="T15" fmla="*/ 0 w 34"/>
                <a:gd name="T16" fmla="*/ 0 h 202"/>
                <a:gd name="T17" fmla="*/ 34 w 34"/>
                <a:gd name="T18" fmla="*/ 202 h 202"/>
              </a:gdLst>
              <a:ahLst/>
              <a:cxnLst>
                <a:cxn ang="T10">
                  <a:pos x="T0" y="T1"/>
                </a:cxn>
                <a:cxn ang="T11">
                  <a:pos x="T2" y="T3"/>
                </a:cxn>
                <a:cxn ang="T12">
                  <a:pos x="T4" y="T5"/>
                </a:cxn>
                <a:cxn ang="T13">
                  <a:pos x="T6" y="T7"/>
                </a:cxn>
                <a:cxn ang="T14">
                  <a:pos x="T8" y="T9"/>
                </a:cxn>
              </a:cxnLst>
              <a:rect l="T15" t="T16" r="T17" b="T18"/>
              <a:pathLst>
                <a:path w="34" h="202">
                  <a:moveTo>
                    <a:pt x="33" y="6"/>
                  </a:moveTo>
                  <a:lnTo>
                    <a:pt x="33" y="201"/>
                  </a:lnTo>
                  <a:lnTo>
                    <a:pt x="0" y="167"/>
                  </a:lnTo>
                  <a:lnTo>
                    <a:pt x="0" y="0"/>
                  </a:lnTo>
                  <a:lnTo>
                    <a:pt x="33" y="6"/>
                  </a:lnTo>
                </a:path>
              </a:pathLst>
            </a:custGeom>
            <a:solidFill>
              <a:srgbClr val="201000"/>
            </a:solidFill>
            <a:ln w="12700" cap="rnd">
              <a:solidFill>
                <a:srgbClr val="000000"/>
              </a:solidFill>
              <a:round/>
              <a:headEnd type="none" w="sm" len="sm"/>
              <a:tailEnd type="none" w="sm" len="sm"/>
            </a:ln>
          </p:spPr>
          <p:txBody>
            <a:bodyPr/>
            <a:lstStyle/>
            <a:p>
              <a:endParaRPr lang="es-ES"/>
            </a:p>
          </p:txBody>
        </p:sp>
        <p:sp>
          <p:nvSpPr>
            <p:cNvPr id="87174" name="Freeform 420"/>
            <p:cNvSpPr>
              <a:spLocks/>
            </p:cNvSpPr>
            <p:nvPr/>
          </p:nvSpPr>
          <p:spPr bwMode="auto">
            <a:xfrm>
              <a:off x="527" y="3073"/>
              <a:ext cx="810" cy="246"/>
            </a:xfrm>
            <a:custGeom>
              <a:avLst/>
              <a:gdLst>
                <a:gd name="T0" fmla="*/ 396 w 810"/>
                <a:gd name="T1" fmla="*/ 0 h 246"/>
                <a:gd name="T2" fmla="*/ 0 w 810"/>
                <a:gd name="T3" fmla="*/ 0 h 246"/>
                <a:gd name="T4" fmla="*/ 216 w 810"/>
                <a:gd name="T5" fmla="*/ 245 h 246"/>
                <a:gd name="T6" fmla="*/ 809 w 810"/>
                <a:gd name="T7" fmla="*/ 245 h 246"/>
                <a:gd name="T8" fmla="*/ 396 w 810"/>
                <a:gd name="T9" fmla="*/ 0 h 246"/>
                <a:gd name="T10" fmla="*/ 0 60000 65536"/>
                <a:gd name="T11" fmla="*/ 0 60000 65536"/>
                <a:gd name="T12" fmla="*/ 0 60000 65536"/>
                <a:gd name="T13" fmla="*/ 0 60000 65536"/>
                <a:gd name="T14" fmla="*/ 0 60000 65536"/>
                <a:gd name="T15" fmla="*/ 0 w 810"/>
                <a:gd name="T16" fmla="*/ 0 h 246"/>
                <a:gd name="T17" fmla="*/ 810 w 810"/>
                <a:gd name="T18" fmla="*/ 246 h 246"/>
              </a:gdLst>
              <a:ahLst/>
              <a:cxnLst>
                <a:cxn ang="T10">
                  <a:pos x="T0" y="T1"/>
                </a:cxn>
                <a:cxn ang="T11">
                  <a:pos x="T2" y="T3"/>
                </a:cxn>
                <a:cxn ang="T12">
                  <a:pos x="T4" y="T5"/>
                </a:cxn>
                <a:cxn ang="T13">
                  <a:pos x="T6" y="T7"/>
                </a:cxn>
                <a:cxn ang="T14">
                  <a:pos x="T8" y="T9"/>
                </a:cxn>
              </a:cxnLst>
              <a:rect l="T15" t="T16" r="T17" b="T18"/>
              <a:pathLst>
                <a:path w="810" h="246">
                  <a:moveTo>
                    <a:pt x="396" y="0"/>
                  </a:moveTo>
                  <a:lnTo>
                    <a:pt x="0" y="0"/>
                  </a:lnTo>
                  <a:lnTo>
                    <a:pt x="216" y="245"/>
                  </a:lnTo>
                  <a:lnTo>
                    <a:pt x="809" y="245"/>
                  </a:lnTo>
                  <a:lnTo>
                    <a:pt x="396" y="0"/>
                  </a:lnTo>
                </a:path>
              </a:pathLst>
            </a:custGeom>
            <a:solidFill>
              <a:srgbClr val="603000"/>
            </a:solidFill>
            <a:ln w="12700" cap="rnd">
              <a:solidFill>
                <a:srgbClr val="000000"/>
              </a:solidFill>
              <a:round/>
              <a:headEnd type="none" w="sm" len="sm"/>
              <a:tailEnd type="none" w="sm" len="sm"/>
            </a:ln>
          </p:spPr>
          <p:txBody>
            <a:bodyPr/>
            <a:lstStyle/>
            <a:p>
              <a:endParaRPr lang="es-ES"/>
            </a:p>
          </p:txBody>
        </p:sp>
        <p:sp>
          <p:nvSpPr>
            <p:cNvPr id="87175" name="Freeform 421"/>
            <p:cNvSpPr>
              <a:spLocks/>
            </p:cNvSpPr>
            <p:nvPr/>
          </p:nvSpPr>
          <p:spPr bwMode="auto">
            <a:xfrm>
              <a:off x="526" y="3073"/>
              <a:ext cx="216" cy="270"/>
            </a:xfrm>
            <a:custGeom>
              <a:avLst/>
              <a:gdLst>
                <a:gd name="T0" fmla="*/ 215 w 216"/>
                <a:gd name="T1" fmla="*/ 245 h 270"/>
                <a:gd name="T2" fmla="*/ 0 w 216"/>
                <a:gd name="T3" fmla="*/ 0 h 270"/>
                <a:gd name="T4" fmla="*/ 0 w 216"/>
                <a:gd name="T5" fmla="*/ 10 h 270"/>
                <a:gd name="T6" fmla="*/ 215 w 216"/>
                <a:gd name="T7" fmla="*/ 269 h 270"/>
                <a:gd name="T8" fmla="*/ 215 w 216"/>
                <a:gd name="T9" fmla="*/ 245 h 270"/>
                <a:gd name="T10" fmla="*/ 0 60000 65536"/>
                <a:gd name="T11" fmla="*/ 0 60000 65536"/>
                <a:gd name="T12" fmla="*/ 0 60000 65536"/>
                <a:gd name="T13" fmla="*/ 0 60000 65536"/>
                <a:gd name="T14" fmla="*/ 0 60000 65536"/>
                <a:gd name="T15" fmla="*/ 0 w 216"/>
                <a:gd name="T16" fmla="*/ 0 h 270"/>
                <a:gd name="T17" fmla="*/ 216 w 216"/>
                <a:gd name="T18" fmla="*/ 270 h 270"/>
              </a:gdLst>
              <a:ahLst/>
              <a:cxnLst>
                <a:cxn ang="T10">
                  <a:pos x="T0" y="T1"/>
                </a:cxn>
                <a:cxn ang="T11">
                  <a:pos x="T2" y="T3"/>
                </a:cxn>
                <a:cxn ang="T12">
                  <a:pos x="T4" y="T5"/>
                </a:cxn>
                <a:cxn ang="T13">
                  <a:pos x="T6" y="T7"/>
                </a:cxn>
                <a:cxn ang="T14">
                  <a:pos x="T8" y="T9"/>
                </a:cxn>
              </a:cxnLst>
              <a:rect l="T15" t="T16" r="T17" b="T18"/>
              <a:pathLst>
                <a:path w="216" h="270">
                  <a:moveTo>
                    <a:pt x="215" y="245"/>
                  </a:moveTo>
                  <a:lnTo>
                    <a:pt x="0" y="0"/>
                  </a:lnTo>
                  <a:lnTo>
                    <a:pt x="0" y="10"/>
                  </a:lnTo>
                  <a:lnTo>
                    <a:pt x="215" y="269"/>
                  </a:lnTo>
                  <a:lnTo>
                    <a:pt x="215" y="245"/>
                  </a:lnTo>
                </a:path>
              </a:pathLst>
            </a:custGeom>
            <a:solidFill>
              <a:srgbClr val="201000"/>
            </a:solidFill>
            <a:ln w="12700" cap="rnd">
              <a:solidFill>
                <a:srgbClr val="000000"/>
              </a:solidFill>
              <a:round/>
              <a:headEnd type="none" w="sm" len="sm"/>
              <a:tailEnd type="none" w="sm" len="sm"/>
            </a:ln>
          </p:spPr>
          <p:txBody>
            <a:bodyPr/>
            <a:lstStyle/>
            <a:p>
              <a:endParaRPr lang="es-ES"/>
            </a:p>
          </p:txBody>
        </p:sp>
        <p:sp>
          <p:nvSpPr>
            <p:cNvPr id="87176" name="Freeform 422"/>
            <p:cNvSpPr>
              <a:spLocks/>
            </p:cNvSpPr>
            <p:nvPr/>
          </p:nvSpPr>
          <p:spPr bwMode="auto">
            <a:xfrm>
              <a:off x="741" y="3317"/>
              <a:ext cx="596" cy="26"/>
            </a:xfrm>
            <a:custGeom>
              <a:avLst/>
              <a:gdLst>
                <a:gd name="T0" fmla="*/ 0 w 596"/>
                <a:gd name="T1" fmla="*/ 25 h 26"/>
                <a:gd name="T2" fmla="*/ 0 w 596"/>
                <a:gd name="T3" fmla="*/ 0 h 26"/>
                <a:gd name="T4" fmla="*/ 595 w 596"/>
                <a:gd name="T5" fmla="*/ 0 h 26"/>
                <a:gd name="T6" fmla="*/ 595 w 596"/>
                <a:gd name="T7" fmla="*/ 25 h 26"/>
                <a:gd name="T8" fmla="*/ 0 w 596"/>
                <a:gd name="T9" fmla="*/ 25 h 26"/>
                <a:gd name="T10" fmla="*/ 0 60000 65536"/>
                <a:gd name="T11" fmla="*/ 0 60000 65536"/>
                <a:gd name="T12" fmla="*/ 0 60000 65536"/>
                <a:gd name="T13" fmla="*/ 0 60000 65536"/>
                <a:gd name="T14" fmla="*/ 0 60000 65536"/>
                <a:gd name="T15" fmla="*/ 0 w 596"/>
                <a:gd name="T16" fmla="*/ 0 h 26"/>
                <a:gd name="T17" fmla="*/ 596 w 596"/>
                <a:gd name="T18" fmla="*/ 26 h 26"/>
              </a:gdLst>
              <a:ahLst/>
              <a:cxnLst>
                <a:cxn ang="T10">
                  <a:pos x="T0" y="T1"/>
                </a:cxn>
                <a:cxn ang="T11">
                  <a:pos x="T2" y="T3"/>
                </a:cxn>
                <a:cxn ang="T12">
                  <a:pos x="T4" y="T5"/>
                </a:cxn>
                <a:cxn ang="T13">
                  <a:pos x="T6" y="T7"/>
                </a:cxn>
                <a:cxn ang="T14">
                  <a:pos x="T8" y="T9"/>
                </a:cxn>
              </a:cxnLst>
              <a:rect l="T15" t="T16" r="T17" b="T18"/>
              <a:pathLst>
                <a:path w="596" h="26">
                  <a:moveTo>
                    <a:pt x="0" y="25"/>
                  </a:moveTo>
                  <a:lnTo>
                    <a:pt x="0" y="0"/>
                  </a:lnTo>
                  <a:lnTo>
                    <a:pt x="595" y="0"/>
                  </a:lnTo>
                  <a:lnTo>
                    <a:pt x="595" y="25"/>
                  </a:lnTo>
                  <a:lnTo>
                    <a:pt x="0" y="25"/>
                  </a:lnTo>
                </a:path>
              </a:pathLst>
            </a:custGeom>
            <a:solidFill>
              <a:srgbClr val="402000"/>
            </a:solidFill>
            <a:ln w="12700" cap="rnd">
              <a:solidFill>
                <a:srgbClr val="000000"/>
              </a:solidFill>
              <a:round/>
              <a:headEnd type="none" w="sm" len="sm"/>
              <a:tailEnd type="none" w="sm" len="sm"/>
            </a:ln>
          </p:spPr>
          <p:txBody>
            <a:bodyPr/>
            <a:lstStyle/>
            <a:p>
              <a:endParaRPr lang="es-ES"/>
            </a:p>
          </p:txBody>
        </p:sp>
        <p:sp>
          <p:nvSpPr>
            <p:cNvPr id="87177" name="Freeform 423"/>
            <p:cNvSpPr>
              <a:spLocks/>
            </p:cNvSpPr>
            <p:nvPr/>
          </p:nvSpPr>
          <p:spPr bwMode="auto">
            <a:xfrm>
              <a:off x="580" y="3354"/>
              <a:ext cx="93" cy="45"/>
            </a:xfrm>
            <a:custGeom>
              <a:avLst/>
              <a:gdLst>
                <a:gd name="T0" fmla="*/ 36 w 93"/>
                <a:gd name="T1" fmla="*/ 0 h 45"/>
                <a:gd name="T2" fmla="*/ 34 w 93"/>
                <a:gd name="T3" fmla="*/ 12 h 45"/>
                <a:gd name="T4" fmla="*/ 59 w 93"/>
                <a:gd name="T5" fmla="*/ 22 h 45"/>
                <a:gd name="T6" fmla="*/ 80 w 93"/>
                <a:gd name="T7" fmla="*/ 27 h 45"/>
                <a:gd name="T8" fmla="*/ 92 w 93"/>
                <a:gd name="T9" fmla="*/ 30 h 45"/>
                <a:gd name="T10" fmla="*/ 92 w 93"/>
                <a:gd name="T11" fmla="*/ 38 h 45"/>
                <a:gd name="T12" fmla="*/ 75 w 93"/>
                <a:gd name="T13" fmla="*/ 41 h 45"/>
                <a:gd name="T14" fmla="*/ 54 w 93"/>
                <a:gd name="T15" fmla="*/ 44 h 45"/>
                <a:gd name="T16" fmla="*/ 34 w 93"/>
                <a:gd name="T17" fmla="*/ 40 h 45"/>
                <a:gd name="T18" fmla="*/ 24 w 93"/>
                <a:gd name="T19" fmla="*/ 37 h 45"/>
                <a:gd name="T20" fmla="*/ 23 w 93"/>
                <a:gd name="T21" fmla="*/ 40 h 45"/>
                <a:gd name="T22" fmla="*/ 9 w 93"/>
                <a:gd name="T23" fmla="*/ 40 h 45"/>
                <a:gd name="T24" fmla="*/ 0 w 93"/>
                <a:gd name="T25" fmla="*/ 38 h 45"/>
                <a:gd name="T26" fmla="*/ 0 w 93"/>
                <a:gd name="T27" fmla="*/ 32 h 45"/>
                <a:gd name="T28" fmla="*/ 0 w 93"/>
                <a:gd name="T29" fmla="*/ 30 h 45"/>
                <a:gd name="T30" fmla="*/ 0 w 93"/>
                <a:gd name="T31" fmla="*/ 20 h 45"/>
                <a:gd name="T32" fmla="*/ 1 w 93"/>
                <a:gd name="T33" fmla="*/ 15 h 45"/>
                <a:gd name="T34" fmla="*/ 6 w 93"/>
                <a:gd name="T35" fmla="*/ 10 h 45"/>
                <a:gd name="T36" fmla="*/ 7 w 93"/>
                <a:gd name="T37" fmla="*/ 0 h 45"/>
                <a:gd name="T38" fmla="*/ 36 w 93"/>
                <a:gd name="T39" fmla="*/ 0 h 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3"/>
                <a:gd name="T61" fmla="*/ 0 h 45"/>
                <a:gd name="T62" fmla="*/ 93 w 93"/>
                <a:gd name="T63" fmla="*/ 45 h 4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3" h="45">
                  <a:moveTo>
                    <a:pt x="36" y="0"/>
                  </a:moveTo>
                  <a:lnTo>
                    <a:pt x="34" y="12"/>
                  </a:lnTo>
                  <a:lnTo>
                    <a:pt x="59" y="22"/>
                  </a:lnTo>
                  <a:lnTo>
                    <a:pt x="80" y="27"/>
                  </a:lnTo>
                  <a:lnTo>
                    <a:pt x="92" y="30"/>
                  </a:lnTo>
                  <a:lnTo>
                    <a:pt x="92" y="38"/>
                  </a:lnTo>
                  <a:lnTo>
                    <a:pt x="75" y="41"/>
                  </a:lnTo>
                  <a:lnTo>
                    <a:pt x="54" y="44"/>
                  </a:lnTo>
                  <a:lnTo>
                    <a:pt x="34" y="40"/>
                  </a:lnTo>
                  <a:lnTo>
                    <a:pt x="24" y="37"/>
                  </a:lnTo>
                  <a:lnTo>
                    <a:pt x="23" y="40"/>
                  </a:lnTo>
                  <a:lnTo>
                    <a:pt x="9" y="40"/>
                  </a:lnTo>
                  <a:lnTo>
                    <a:pt x="0" y="38"/>
                  </a:lnTo>
                  <a:lnTo>
                    <a:pt x="0" y="32"/>
                  </a:lnTo>
                  <a:lnTo>
                    <a:pt x="0" y="30"/>
                  </a:lnTo>
                  <a:lnTo>
                    <a:pt x="0" y="20"/>
                  </a:lnTo>
                  <a:lnTo>
                    <a:pt x="1" y="15"/>
                  </a:lnTo>
                  <a:lnTo>
                    <a:pt x="6" y="10"/>
                  </a:lnTo>
                  <a:lnTo>
                    <a:pt x="7" y="0"/>
                  </a:lnTo>
                  <a:lnTo>
                    <a:pt x="36"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7178" name="Freeform 424"/>
            <p:cNvSpPr>
              <a:spLocks/>
            </p:cNvSpPr>
            <p:nvPr/>
          </p:nvSpPr>
          <p:spPr bwMode="auto">
            <a:xfrm>
              <a:off x="617" y="3370"/>
              <a:ext cx="27" cy="25"/>
            </a:xfrm>
            <a:custGeom>
              <a:avLst/>
              <a:gdLst>
                <a:gd name="T0" fmla="*/ 6 w 27"/>
                <a:gd name="T1" fmla="*/ 0 h 25"/>
                <a:gd name="T2" fmla="*/ 0 w 27"/>
                <a:gd name="T3" fmla="*/ 12 h 25"/>
                <a:gd name="T4" fmla="*/ 22 w 27"/>
                <a:gd name="T5" fmla="*/ 24 h 25"/>
                <a:gd name="T6" fmla="*/ 26 w 27"/>
                <a:gd name="T7" fmla="*/ 14 h 25"/>
                <a:gd name="T8" fmla="*/ 6 w 27"/>
                <a:gd name="T9" fmla="*/ 0 h 25"/>
                <a:gd name="T10" fmla="*/ 0 60000 65536"/>
                <a:gd name="T11" fmla="*/ 0 60000 65536"/>
                <a:gd name="T12" fmla="*/ 0 60000 65536"/>
                <a:gd name="T13" fmla="*/ 0 60000 65536"/>
                <a:gd name="T14" fmla="*/ 0 60000 65536"/>
                <a:gd name="T15" fmla="*/ 0 w 27"/>
                <a:gd name="T16" fmla="*/ 0 h 25"/>
                <a:gd name="T17" fmla="*/ 27 w 27"/>
                <a:gd name="T18" fmla="*/ 25 h 25"/>
              </a:gdLst>
              <a:ahLst/>
              <a:cxnLst>
                <a:cxn ang="T10">
                  <a:pos x="T0" y="T1"/>
                </a:cxn>
                <a:cxn ang="T11">
                  <a:pos x="T2" y="T3"/>
                </a:cxn>
                <a:cxn ang="T12">
                  <a:pos x="T4" y="T5"/>
                </a:cxn>
                <a:cxn ang="T13">
                  <a:pos x="T6" y="T7"/>
                </a:cxn>
                <a:cxn ang="T14">
                  <a:pos x="T8" y="T9"/>
                </a:cxn>
              </a:cxnLst>
              <a:rect l="T15" t="T16" r="T17" b="T18"/>
              <a:pathLst>
                <a:path w="27" h="25">
                  <a:moveTo>
                    <a:pt x="6" y="0"/>
                  </a:moveTo>
                  <a:lnTo>
                    <a:pt x="0" y="12"/>
                  </a:lnTo>
                  <a:lnTo>
                    <a:pt x="22" y="24"/>
                  </a:lnTo>
                  <a:lnTo>
                    <a:pt x="26" y="14"/>
                  </a:lnTo>
                  <a:lnTo>
                    <a:pt x="6" y="0"/>
                  </a:lnTo>
                </a:path>
              </a:pathLst>
            </a:custGeom>
            <a:solidFill>
              <a:srgbClr val="808080"/>
            </a:solidFill>
            <a:ln w="9525" cap="rnd">
              <a:noFill/>
              <a:round/>
              <a:headEnd type="none" w="sm" len="sm"/>
              <a:tailEnd type="none" w="sm" len="sm"/>
            </a:ln>
          </p:spPr>
          <p:txBody>
            <a:bodyPr/>
            <a:lstStyle/>
            <a:p>
              <a:endParaRPr lang="es-ES"/>
            </a:p>
          </p:txBody>
        </p:sp>
        <p:sp>
          <p:nvSpPr>
            <p:cNvPr id="87179" name="Freeform 425"/>
            <p:cNvSpPr>
              <a:spLocks/>
            </p:cNvSpPr>
            <p:nvPr/>
          </p:nvSpPr>
          <p:spPr bwMode="auto">
            <a:xfrm>
              <a:off x="644" y="3381"/>
              <a:ext cx="29" cy="26"/>
            </a:xfrm>
            <a:custGeom>
              <a:avLst/>
              <a:gdLst>
                <a:gd name="T0" fmla="*/ 1 w 29"/>
                <a:gd name="T1" fmla="*/ 0 h 26"/>
                <a:gd name="T2" fmla="*/ 0 w 29"/>
                <a:gd name="T3" fmla="*/ 9 h 26"/>
                <a:gd name="T4" fmla="*/ 12 w 29"/>
                <a:gd name="T5" fmla="*/ 19 h 26"/>
                <a:gd name="T6" fmla="*/ 19 w 29"/>
                <a:gd name="T7" fmla="*/ 25 h 26"/>
                <a:gd name="T8" fmla="*/ 28 w 29"/>
                <a:gd name="T9" fmla="*/ 19 h 26"/>
                <a:gd name="T10" fmla="*/ 18 w 29"/>
                <a:gd name="T11" fmla="*/ 9 h 26"/>
                <a:gd name="T12" fmla="*/ 1 w 29"/>
                <a:gd name="T13" fmla="*/ 0 h 26"/>
                <a:gd name="T14" fmla="*/ 0 60000 65536"/>
                <a:gd name="T15" fmla="*/ 0 60000 65536"/>
                <a:gd name="T16" fmla="*/ 0 60000 65536"/>
                <a:gd name="T17" fmla="*/ 0 60000 65536"/>
                <a:gd name="T18" fmla="*/ 0 60000 65536"/>
                <a:gd name="T19" fmla="*/ 0 60000 65536"/>
                <a:gd name="T20" fmla="*/ 0 60000 65536"/>
                <a:gd name="T21" fmla="*/ 0 w 29"/>
                <a:gd name="T22" fmla="*/ 0 h 26"/>
                <a:gd name="T23" fmla="*/ 29 w 29"/>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26">
                  <a:moveTo>
                    <a:pt x="1" y="0"/>
                  </a:moveTo>
                  <a:lnTo>
                    <a:pt x="0" y="9"/>
                  </a:lnTo>
                  <a:lnTo>
                    <a:pt x="12" y="19"/>
                  </a:lnTo>
                  <a:lnTo>
                    <a:pt x="19" y="25"/>
                  </a:lnTo>
                  <a:lnTo>
                    <a:pt x="28" y="19"/>
                  </a:lnTo>
                  <a:lnTo>
                    <a:pt x="18" y="9"/>
                  </a:lnTo>
                  <a:lnTo>
                    <a:pt x="1" y="0"/>
                  </a:lnTo>
                </a:path>
              </a:pathLst>
            </a:custGeom>
            <a:solidFill>
              <a:srgbClr val="808080"/>
            </a:solidFill>
            <a:ln w="9525" cap="rnd">
              <a:noFill/>
              <a:round/>
              <a:headEnd type="none" w="sm" len="sm"/>
              <a:tailEnd type="none" w="sm" len="sm"/>
            </a:ln>
          </p:spPr>
          <p:txBody>
            <a:bodyPr/>
            <a:lstStyle/>
            <a:p>
              <a:endParaRPr lang="es-ES"/>
            </a:p>
          </p:txBody>
        </p:sp>
        <p:sp>
          <p:nvSpPr>
            <p:cNvPr id="87180" name="Freeform 426"/>
            <p:cNvSpPr>
              <a:spLocks/>
            </p:cNvSpPr>
            <p:nvPr/>
          </p:nvSpPr>
          <p:spPr bwMode="auto">
            <a:xfrm>
              <a:off x="585" y="3370"/>
              <a:ext cx="86" cy="25"/>
            </a:xfrm>
            <a:custGeom>
              <a:avLst/>
              <a:gdLst>
                <a:gd name="T0" fmla="*/ 85 w 86"/>
                <a:gd name="T1" fmla="*/ 19 h 25"/>
                <a:gd name="T2" fmla="*/ 85 w 86"/>
                <a:gd name="T3" fmla="*/ 16 h 25"/>
                <a:gd name="T4" fmla="*/ 72 w 86"/>
                <a:gd name="T5" fmla="*/ 17 h 25"/>
                <a:gd name="T6" fmla="*/ 54 w 86"/>
                <a:gd name="T7" fmla="*/ 14 h 25"/>
                <a:gd name="T8" fmla="*/ 44 w 86"/>
                <a:gd name="T9" fmla="*/ 12 h 25"/>
                <a:gd name="T10" fmla="*/ 24 w 86"/>
                <a:gd name="T11" fmla="*/ 6 h 25"/>
                <a:gd name="T12" fmla="*/ 16 w 86"/>
                <a:gd name="T13" fmla="*/ 5 h 25"/>
                <a:gd name="T14" fmla="*/ 8 w 86"/>
                <a:gd name="T15" fmla="*/ 3 h 25"/>
                <a:gd name="T16" fmla="*/ 3 w 86"/>
                <a:gd name="T17" fmla="*/ 0 h 25"/>
                <a:gd name="T18" fmla="*/ 0 w 86"/>
                <a:gd name="T19" fmla="*/ 4 h 25"/>
                <a:gd name="T20" fmla="*/ 0 w 86"/>
                <a:gd name="T21" fmla="*/ 14 h 25"/>
                <a:gd name="T22" fmla="*/ 5 w 86"/>
                <a:gd name="T23" fmla="*/ 16 h 25"/>
                <a:gd name="T24" fmla="*/ 20 w 86"/>
                <a:gd name="T25" fmla="*/ 17 h 25"/>
                <a:gd name="T26" fmla="*/ 25 w 86"/>
                <a:gd name="T27" fmla="*/ 18 h 25"/>
                <a:gd name="T28" fmla="*/ 37 w 86"/>
                <a:gd name="T29" fmla="*/ 21 h 25"/>
                <a:gd name="T30" fmla="*/ 46 w 86"/>
                <a:gd name="T31" fmla="*/ 24 h 25"/>
                <a:gd name="T32" fmla="*/ 55 w 86"/>
                <a:gd name="T33" fmla="*/ 24 h 25"/>
                <a:gd name="T34" fmla="*/ 70 w 86"/>
                <a:gd name="T35" fmla="*/ 24 h 25"/>
                <a:gd name="T36" fmla="*/ 85 w 86"/>
                <a:gd name="T37" fmla="*/ 19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6"/>
                <a:gd name="T58" fmla="*/ 0 h 25"/>
                <a:gd name="T59" fmla="*/ 86 w 86"/>
                <a:gd name="T60" fmla="*/ 25 h 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6" h="25">
                  <a:moveTo>
                    <a:pt x="85" y="19"/>
                  </a:moveTo>
                  <a:lnTo>
                    <a:pt x="85" y="16"/>
                  </a:lnTo>
                  <a:lnTo>
                    <a:pt x="72" y="17"/>
                  </a:lnTo>
                  <a:lnTo>
                    <a:pt x="54" y="14"/>
                  </a:lnTo>
                  <a:lnTo>
                    <a:pt x="44" y="12"/>
                  </a:lnTo>
                  <a:lnTo>
                    <a:pt x="24" y="6"/>
                  </a:lnTo>
                  <a:lnTo>
                    <a:pt x="16" y="5"/>
                  </a:lnTo>
                  <a:lnTo>
                    <a:pt x="8" y="3"/>
                  </a:lnTo>
                  <a:lnTo>
                    <a:pt x="3" y="0"/>
                  </a:lnTo>
                  <a:lnTo>
                    <a:pt x="0" y="4"/>
                  </a:lnTo>
                  <a:lnTo>
                    <a:pt x="0" y="14"/>
                  </a:lnTo>
                  <a:lnTo>
                    <a:pt x="5" y="16"/>
                  </a:lnTo>
                  <a:lnTo>
                    <a:pt x="20" y="17"/>
                  </a:lnTo>
                  <a:lnTo>
                    <a:pt x="25" y="18"/>
                  </a:lnTo>
                  <a:lnTo>
                    <a:pt x="37" y="21"/>
                  </a:lnTo>
                  <a:lnTo>
                    <a:pt x="46" y="24"/>
                  </a:lnTo>
                  <a:lnTo>
                    <a:pt x="55" y="24"/>
                  </a:lnTo>
                  <a:lnTo>
                    <a:pt x="70" y="24"/>
                  </a:lnTo>
                  <a:lnTo>
                    <a:pt x="85" y="19"/>
                  </a:lnTo>
                </a:path>
              </a:pathLst>
            </a:custGeom>
            <a:solidFill>
              <a:srgbClr val="808080"/>
            </a:solidFill>
            <a:ln w="9525" cap="rnd">
              <a:noFill/>
              <a:round/>
              <a:headEnd type="none" w="sm" len="sm"/>
              <a:tailEnd type="none" w="sm" len="sm"/>
            </a:ln>
          </p:spPr>
          <p:txBody>
            <a:bodyPr/>
            <a:lstStyle/>
            <a:p>
              <a:endParaRPr lang="es-ES"/>
            </a:p>
          </p:txBody>
        </p:sp>
        <p:sp>
          <p:nvSpPr>
            <p:cNvPr id="87181" name="Freeform 427"/>
            <p:cNvSpPr>
              <a:spLocks/>
            </p:cNvSpPr>
            <p:nvPr/>
          </p:nvSpPr>
          <p:spPr bwMode="auto">
            <a:xfrm>
              <a:off x="592" y="3353"/>
              <a:ext cx="29" cy="25"/>
            </a:xfrm>
            <a:custGeom>
              <a:avLst/>
              <a:gdLst>
                <a:gd name="T0" fmla="*/ 28 w 29"/>
                <a:gd name="T1" fmla="*/ 1 h 25"/>
                <a:gd name="T2" fmla="*/ 26 w 29"/>
                <a:gd name="T3" fmla="*/ 12 h 25"/>
                <a:gd name="T4" fmla="*/ 28 w 29"/>
                <a:gd name="T5" fmla="*/ 14 h 25"/>
                <a:gd name="T6" fmla="*/ 20 w 29"/>
                <a:gd name="T7" fmla="*/ 24 h 25"/>
                <a:gd name="T8" fmla="*/ 12 w 29"/>
                <a:gd name="T9" fmla="*/ 24 h 25"/>
                <a:gd name="T10" fmla="*/ 2 w 29"/>
                <a:gd name="T11" fmla="*/ 19 h 25"/>
                <a:gd name="T12" fmla="*/ 0 w 29"/>
                <a:gd name="T13" fmla="*/ 14 h 25"/>
                <a:gd name="T14" fmla="*/ 1 w 29"/>
                <a:gd name="T15" fmla="*/ 11 h 25"/>
                <a:gd name="T16" fmla="*/ 1 w 29"/>
                <a:gd name="T17" fmla="*/ 0 h 25"/>
                <a:gd name="T18" fmla="*/ 28 w 29"/>
                <a:gd name="T19" fmla="*/ 1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25"/>
                <a:gd name="T32" fmla="*/ 29 w 29"/>
                <a:gd name="T33" fmla="*/ 25 h 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25">
                  <a:moveTo>
                    <a:pt x="28" y="1"/>
                  </a:moveTo>
                  <a:lnTo>
                    <a:pt x="26" y="12"/>
                  </a:lnTo>
                  <a:lnTo>
                    <a:pt x="28" y="14"/>
                  </a:lnTo>
                  <a:lnTo>
                    <a:pt x="20" y="24"/>
                  </a:lnTo>
                  <a:lnTo>
                    <a:pt x="12" y="24"/>
                  </a:lnTo>
                  <a:lnTo>
                    <a:pt x="2" y="19"/>
                  </a:lnTo>
                  <a:lnTo>
                    <a:pt x="0" y="14"/>
                  </a:lnTo>
                  <a:lnTo>
                    <a:pt x="1" y="11"/>
                  </a:lnTo>
                  <a:lnTo>
                    <a:pt x="1" y="0"/>
                  </a:lnTo>
                  <a:lnTo>
                    <a:pt x="28" y="1"/>
                  </a:lnTo>
                </a:path>
              </a:pathLst>
            </a:custGeom>
            <a:solidFill>
              <a:srgbClr val="A0A0A0"/>
            </a:solidFill>
            <a:ln w="9525" cap="rnd">
              <a:noFill/>
              <a:round/>
              <a:headEnd type="none" w="sm" len="sm"/>
              <a:tailEnd type="none" w="sm" len="sm"/>
            </a:ln>
          </p:spPr>
          <p:txBody>
            <a:bodyPr/>
            <a:lstStyle/>
            <a:p>
              <a:endParaRPr lang="es-ES"/>
            </a:p>
          </p:txBody>
        </p:sp>
        <p:sp>
          <p:nvSpPr>
            <p:cNvPr id="87182" name="Freeform 428"/>
            <p:cNvSpPr>
              <a:spLocks/>
            </p:cNvSpPr>
            <p:nvPr/>
          </p:nvSpPr>
          <p:spPr bwMode="auto">
            <a:xfrm>
              <a:off x="583" y="3282"/>
              <a:ext cx="43" cy="85"/>
            </a:xfrm>
            <a:custGeom>
              <a:avLst/>
              <a:gdLst>
                <a:gd name="T0" fmla="*/ 1 w 43"/>
                <a:gd name="T1" fmla="*/ 0 h 85"/>
                <a:gd name="T2" fmla="*/ 0 w 43"/>
                <a:gd name="T3" fmla="*/ 29 h 85"/>
                <a:gd name="T4" fmla="*/ 0 w 43"/>
                <a:gd name="T5" fmla="*/ 51 h 85"/>
                <a:gd name="T6" fmla="*/ 0 w 43"/>
                <a:gd name="T7" fmla="*/ 77 h 85"/>
                <a:gd name="T8" fmla="*/ 20 w 43"/>
                <a:gd name="T9" fmla="*/ 84 h 85"/>
                <a:gd name="T10" fmla="*/ 40 w 43"/>
                <a:gd name="T11" fmla="*/ 84 h 85"/>
                <a:gd name="T12" fmla="*/ 42 w 43"/>
                <a:gd name="T13" fmla="*/ 0 h 85"/>
                <a:gd name="T14" fmla="*/ 1 w 43"/>
                <a:gd name="T15" fmla="*/ 0 h 85"/>
                <a:gd name="T16" fmla="*/ 0 60000 65536"/>
                <a:gd name="T17" fmla="*/ 0 60000 65536"/>
                <a:gd name="T18" fmla="*/ 0 60000 65536"/>
                <a:gd name="T19" fmla="*/ 0 60000 65536"/>
                <a:gd name="T20" fmla="*/ 0 60000 65536"/>
                <a:gd name="T21" fmla="*/ 0 60000 65536"/>
                <a:gd name="T22" fmla="*/ 0 60000 65536"/>
                <a:gd name="T23" fmla="*/ 0 60000 65536"/>
                <a:gd name="T24" fmla="*/ 0 w 43"/>
                <a:gd name="T25" fmla="*/ 0 h 85"/>
                <a:gd name="T26" fmla="*/ 43 w 43"/>
                <a:gd name="T27" fmla="*/ 85 h 8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3" h="85">
                  <a:moveTo>
                    <a:pt x="1" y="0"/>
                  </a:moveTo>
                  <a:lnTo>
                    <a:pt x="0" y="29"/>
                  </a:lnTo>
                  <a:lnTo>
                    <a:pt x="0" y="51"/>
                  </a:lnTo>
                  <a:lnTo>
                    <a:pt x="0" y="77"/>
                  </a:lnTo>
                  <a:lnTo>
                    <a:pt x="20" y="84"/>
                  </a:lnTo>
                  <a:lnTo>
                    <a:pt x="40" y="84"/>
                  </a:lnTo>
                  <a:lnTo>
                    <a:pt x="42" y="0"/>
                  </a:lnTo>
                  <a:lnTo>
                    <a:pt x="1"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7183" name="Freeform 429"/>
            <p:cNvSpPr>
              <a:spLocks/>
            </p:cNvSpPr>
            <p:nvPr/>
          </p:nvSpPr>
          <p:spPr bwMode="auto">
            <a:xfrm>
              <a:off x="587" y="3287"/>
              <a:ext cx="32" cy="72"/>
            </a:xfrm>
            <a:custGeom>
              <a:avLst/>
              <a:gdLst>
                <a:gd name="T0" fmla="*/ 1 w 32"/>
                <a:gd name="T1" fmla="*/ 0 h 72"/>
                <a:gd name="T2" fmla="*/ 0 w 32"/>
                <a:gd name="T3" fmla="*/ 22 h 72"/>
                <a:gd name="T4" fmla="*/ 0 w 32"/>
                <a:gd name="T5" fmla="*/ 38 h 72"/>
                <a:gd name="T6" fmla="*/ 0 w 32"/>
                <a:gd name="T7" fmla="*/ 65 h 72"/>
                <a:gd name="T8" fmla="*/ 14 w 32"/>
                <a:gd name="T9" fmla="*/ 71 h 72"/>
                <a:gd name="T10" fmla="*/ 29 w 32"/>
                <a:gd name="T11" fmla="*/ 71 h 72"/>
                <a:gd name="T12" fmla="*/ 31 w 32"/>
                <a:gd name="T13" fmla="*/ 0 h 72"/>
                <a:gd name="T14" fmla="*/ 1 w 32"/>
                <a:gd name="T15" fmla="*/ 0 h 72"/>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72"/>
                <a:gd name="T26" fmla="*/ 32 w 32"/>
                <a:gd name="T27" fmla="*/ 72 h 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72">
                  <a:moveTo>
                    <a:pt x="1" y="0"/>
                  </a:moveTo>
                  <a:lnTo>
                    <a:pt x="0" y="22"/>
                  </a:lnTo>
                  <a:lnTo>
                    <a:pt x="0" y="38"/>
                  </a:lnTo>
                  <a:lnTo>
                    <a:pt x="0" y="65"/>
                  </a:lnTo>
                  <a:lnTo>
                    <a:pt x="14" y="71"/>
                  </a:lnTo>
                  <a:lnTo>
                    <a:pt x="29" y="71"/>
                  </a:lnTo>
                  <a:lnTo>
                    <a:pt x="31" y="0"/>
                  </a:lnTo>
                  <a:lnTo>
                    <a:pt x="1" y="0"/>
                  </a:lnTo>
                </a:path>
              </a:pathLst>
            </a:custGeom>
            <a:solidFill>
              <a:srgbClr val="808080"/>
            </a:solidFill>
            <a:ln w="9525" cap="rnd">
              <a:noFill/>
              <a:round/>
              <a:headEnd type="none" w="sm" len="sm"/>
              <a:tailEnd type="none" w="sm" len="sm"/>
            </a:ln>
          </p:spPr>
          <p:txBody>
            <a:bodyPr/>
            <a:lstStyle/>
            <a:p>
              <a:endParaRPr lang="es-ES"/>
            </a:p>
          </p:txBody>
        </p:sp>
        <p:sp>
          <p:nvSpPr>
            <p:cNvPr id="87184" name="Freeform 430"/>
            <p:cNvSpPr>
              <a:spLocks/>
            </p:cNvSpPr>
            <p:nvPr/>
          </p:nvSpPr>
          <p:spPr bwMode="auto">
            <a:xfrm>
              <a:off x="604" y="3367"/>
              <a:ext cx="92" cy="45"/>
            </a:xfrm>
            <a:custGeom>
              <a:avLst/>
              <a:gdLst>
                <a:gd name="T0" fmla="*/ 35 w 92"/>
                <a:gd name="T1" fmla="*/ 0 h 45"/>
                <a:gd name="T2" fmla="*/ 35 w 92"/>
                <a:gd name="T3" fmla="*/ 12 h 45"/>
                <a:gd name="T4" fmla="*/ 59 w 92"/>
                <a:gd name="T5" fmla="*/ 22 h 45"/>
                <a:gd name="T6" fmla="*/ 79 w 92"/>
                <a:gd name="T7" fmla="*/ 28 h 45"/>
                <a:gd name="T8" fmla="*/ 91 w 92"/>
                <a:gd name="T9" fmla="*/ 30 h 45"/>
                <a:gd name="T10" fmla="*/ 91 w 92"/>
                <a:gd name="T11" fmla="*/ 37 h 45"/>
                <a:gd name="T12" fmla="*/ 74 w 92"/>
                <a:gd name="T13" fmla="*/ 41 h 45"/>
                <a:gd name="T14" fmla="*/ 53 w 92"/>
                <a:gd name="T15" fmla="*/ 44 h 45"/>
                <a:gd name="T16" fmla="*/ 35 w 92"/>
                <a:gd name="T17" fmla="*/ 40 h 45"/>
                <a:gd name="T18" fmla="*/ 23 w 92"/>
                <a:gd name="T19" fmla="*/ 37 h 45"/>
                <a:gd name="T20" fmla="*/ 23 w 92"/>
                <a:gd name="T21" fmla="*/ 40 h 45"/>
                <a:gd name="T22" fmla="*/ 8 w 92"/>
                <a:gd name="T23" fmla="*/ 40 h 45"/>
                <a:gd name="T24" fmla="*/ 0 w 92"/>
                <a:gd name="T25" fmla="*/ 38 h 45"/>
                <a:gd name="T26" fmla="*/ 0 w 92"/>
                <a:gd name="T27" fmla="*/ 32 h 45"/>
                <a:gd name="T28" fmla="*/ 0 w 92"/>
                <a:gd name="T29" fmla="*/ 29 h 45"/>
                <a:gd name="T30" fmla="*/ 0 w 92"/>
                <a:gd name="T31" fmla="*/ 20 h 45"/>
                <a:gd name="T32" fmla="*/ 0 w 92"/>
                <a:gd name="T33" fmla="*/ 15 h 45"/>
                <a:gd name="T34" fmla="*/ 6 w 92"/>
                <a:gd name="T35" fmla="*/ 11 h 45"/>
                <a:gd name="T36" fmla="*/ 7 w 92"/>
                <a:gd name="T37" fmla="*/ 0 h 45"/>
                <a:gd name="T38" fmla="*/ 35 w 92"/>
                <a:gd name="T39" fmla="*/ 0 h 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2"/>
                <a:gd name="T61" fmla="*/ 0 h 45"/>
                <a:gd name="T62" fmla="*/ 92 w 92"/>
                <a:gd name="T63" fmla="*/ 45 h 4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2" h="45">
                  <a:moveTo>
                    <a:pt x="35" y="0"/>
                  </a:moveTo>
                  <a:lnTo>
                    <a:pt x="35" y="12"/>
                  </a:lnTo>
                  <a:lnTo>
                    <a:pt x="59" y="22"/>
                  </a:lnTo>
                  <a:lnTo>
                    <a:pt x="79" y="28"/>
                  </a:lnTo>
                  <a:lnTo>
                    <a:pt x="91" y="30"/>
                  </a:lnTo>
                  <a:lnTo>
                    <a:pt x="91" y="37"/>
                  </a:lnTo>
                  <a:lnTo>
                    <a:pt x="74" y="41"/>
                  </a:lnTo>
                  <a:lnTo>
                    <a:pt x="53" y="44"/>
                  </a:lnTo>
                  <a:lnTo>
                    <a:pt x="35" y="40"/>
                  </a:lnTo>
                  <a:lnTo>
                    <a:pt x="23" y="37"/>
                  </a:lnTo>
                  <a:lnTo>
                    <a:pt x="23" y="40"/>
                  </a:lnTo>
                  <a:lnTo>
                    <a:pt x="8" y="40"/>
                  </a:lnTo>
                  <a:lnTo>
                    <a:pt x="0" y="38"/>
                  </a:lnTo>
                  <a:lnTo>
                    <a:pt x="0" y="32"/>
                  </a:lnTo>
                  <a:lnTo>
                    <a:pt x="0" y="29"/>
                  </a:lnTo>
                  <a:lnTo>
                    <a:pt x="0" y="20"/>
                  </a:lnTo>
                  <a:lnTo>
                    <a:pt x="0" y="15"/>
                  </a:lnTo>
                  <a:lnTo>
                    <a:pt x="6" y="11"/>
                  </a:lnTo>
                  <a:lnTo>
                    <a:pt x="7" y="0"/>
                  </a:lnTo>
                  <a:lnTo>
                    <a:pt x="35"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7185" name="Freeform 431"/>
            <p:cNvSpPr>
              <a:spLocks/>
            </p:cNvSpPr>
            <p:nvPr/>
          </p:nvSpPr>
          <p:spPr bwMode="auto">
            <a:xfrm>
              <a:off x="636" y="3383"/>
              <a:ext cx="30" cy="26"/>
            </a:xfrm>
            <a:custGeom>
              <a:avLst/>
              <a:gdLst>
                <a:gd name="T0" fmla="*/ 7 w 30"/>
                <a:gd name="T1" fmla="*/ 0 h 26"/>
                <a:gd name="T2" fmla="*/ 0 w 30"/>
                <a:gd name="T3" fmla="*/ 13 h 26"/>
                <a:gd name="T4" fmla="*/ 25 w 30"/>
                <a:gd name="T5" fmla="*/ 25 h 26"/>
                <a:gd name="T6" fmla="*/ 29 w 30"/>
                <a:gd name="T7" fmla="*/ 14 h 26"/>
                <a:gd name="T8" fmla="*/ 7 w 30"/>
                <a:gd name="T9" fmla="*/ 0 h 26"/>
                <a:gd name="T10" fmla="*/ 0 60000 65536"/>
                <a:gd name="T11" fmla="*/ 0 60000 65536"/>
                <a:gd name="T12" fmla="*/ 0 60000 65536"/>
                <a:gd name="T13" fmla="*/ 0 60000 65536"/>
                <a:gd name="T14" fmla="*/ 0 60000 65536"/>
                <a:gd name="T15" fmla="*/ 0 w 30"/>
                <a:gd name="T16" fmla="*/ 0 h 26"/>
                <a:gd name="T17" fmla="*/ 30 w 30"/>
                <a:gd name="T18" fmla="*/ 26 h 26"/>
              </a:gdLst>
              <a:ahLst/>
              <a:cxnLst>
                <a:cxn ang="T10">
                  <a:pos x="T0" y="T1"/>
                </a:cxn>
                <a:cxn ang="T11">
                  <a:pos x="T2" y="T3"/>
                </a:cxn>
                <a:cxn ang="T12">
                  <a:pos x="T4" y="T5"/>
                </a:cxn>
                <a:cxn ang="T13">
                  <a:pos x="T6" y="T7"/>
                </a:cxn>
                <a:cxn ang="T14">
                  <a:pos x="T8" y="T9"/>
                </a:cxn>
              </a:cxnLst>
              <a:rect l="T15" t="T16" r="T17" b="T18"/>
              <a:pathLst>
                <a:path w="30" h="26">
                  <a:moveTo>
                    <a:pt x="7" y="0"/>
                  </a:moveTo>
                  <a:lnTo>
                    <a:pt x="0" y="13"/>
                  </a:lnTo>
                  <a:lnTo>
                    <a:pt x="25" y="25"/>
                  </a:lnTo>
                  <a:lnTo>
                    <a:pt x="29" y="14"/>
                  </a:lnTo>
                  <a:lnTo>
                    <a:pt x="7" y="0"/>
                  </a:lnTo>
                </a:path>
              </a:pathLst>
            </a:custGeom>
            <a:solidFill>
              <a:srgbClr val="808080"/>
            </a:solidFill>
            <a:ln w="9525" cap="rnd">
              <a:noFill/>
              <a:round/>
              <a:headEnd type="none" w="sm" len="sm"/>
              <a:tailEnd type="none" w="sm" len="sm"/>
            </a:ln>
          </p:spPr>
          <p:txBody>
            <a:bodyPr/>
            <a:lstStyle/>
            <a:p>
              <a:endParaRPr lang="es-ES"/>
            </a:p>
          </p:txBody>
        </p:sp>
        <p:sp>
          <p:nvSpPr>
            <p:cNvPr id="87186" name="Freeform 432"/>
            <p:cNvSpPr>
              <a:spLocks/>
            </p:cNvSpPr>
            <p:nvPr/>
          </p:nvSpPr>
          <p:spPr bwMode="auto">
            <a:xfrm>
              <a:off x="666" y="3393"/>
              <a:ext cx="27" cy="27"/>
            </a:xfrm>
            <a:custGeom>
              <a:avLst/>
              <a:gdLst>
                <a:gd name="T0" fmla="*/ 1 w 27"/>
                <a:gd name="T1" fmla="*/ 0 h 27"/>
                <a:gd name="T2" fmla="*/ 0 w 27"/>
                <a:gd name="T3" fmla="*/ 14 h 27"/>
                <a:gd name="T4" fmla="*/ 12 w 27"/>
                <a:gd name="T5" fmla="*/ 26 h 27"/>
                <a:gd name="T6" fmla="*/ 16 w 27"/>
                <a:gd name="T7" fmla="*/ 26 h 27"/>
                <a:gd name="T8" fmla="*/ 26 w 27"/>
                <a:gd name="T9" fmla="*/ 26 h 27"/>
                <a:gd name="T10" fmla="*/ 16 w 27"/>
                <a:gd name="T11" fmla="*/ 14 h 27"/>
                <a:gd name="T12" fmla="*/ 1 w 27"/>
                <a:gd name="T13" fmla="*/ 0 h 27"/>
                <a:gd name="T14" fmla="*/ 0 60000 65536"/>
                <a:gd name="T15" fmla="*/ 0 60000 65536"/>
                <a:gd name="T16" fmla="*/ 0 60000 65536"/>
                <a:gd name="T17" fmla="*/ 0 60000 65536"/>
                <a:gd name="T18" fmla="*/ 0 60000 65536"/>
                <a:gd name="T19" fmla="*/ 0 60000 65536"/>
                <a:gd name="T20" fmla="*/ 0 60000 65536"/>
                <a:gd name="T21" fmla="*/ 0 w 27"/>
                <a:gd name="T22" fmla="*/ 0 h 27"/>
                <a:gd name="T23" fmla="*/ 27 w 27"/>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7">
                  <a:moveTo>
                    <a:pt x="1" y="0"/>
                  </a:moveTo>
                  <a:lnTo>
                    <a:pt x="0" y="14"/>
                  </a:lnTo>
                  <a:lnTo>
                    <a:pt x="12" y="26"/>
                  </a:lnTo>
                  <a:lnTo>
                    <a:pt x="16" y="26"/>
                  </a:lnTo>
                  <a:lnTo>
                    <a:pt x="26" y="26"/>
                  </a:lnTo>
                  <a:lnTo>
                    <a:pt x="16" y="14"/>
                  </a:lnTo>
                  <a:lnTo>
                    <a:pt x="1" y="0"/>
                  </a:lnTo>
                </a:path>
              </a:pathLst>
            </a:custGeom>
            <a:solidFill>
              <a:srgbClr val="808080"/>
            </a:solidFill>
            <a:ln w="9525" cap="rnd">
              <a:noFill/>
              <a:round/>
              <a:headEnd type="none" w="sm" len="sm"/>
              <a:tailEnd type="none" w="sm" len="sm"/>
            </a:ln>
          </p:spPr>
          <p:txBody>
            <a:bodyPr/>
            <a:lstStyle/>
            <a:p>
              <a:endParaRPr lang="es-ES"/>
            </a:p>
          </p:txBody>
        </p:sp>
        <p:sp>
          <p:nvSpPr>
            <p:cNvPr id="87187" name="Freeform 433"/>
            <p:cNvSpPr>
              <a:spLocks/>
            </p:cNvSpPr>
            <p:nvPr/>
          </p:nvSpPr>
          <p:spPr bwMode="auto">
            <a:xfrm>
              <a:off x="605" y="3383"/>
              <a:ext cx="88" cy="26"/>
            </a:xfrm>
            <a:custGeom>
              <a:avLst/>
              <a:gdLst>
                <a:gd name="T0" fmla="*/ 87 w 88"/>
                <a:gd name="T1" fmla="*/ 19 h 26"/>
                <a:gd name="T2" fmla="*/ 87 w 88"/>
                <a:gd name="T3" fmla="*/ 15 h 26"/>
                <a:gd name="T4" fmla="*/ 74 w 88"/>
                <a:gd name="T5" fmla="*/ 18 h 26"/>
                <a:gd name="T6" fmla="*/ 56 w 88"/>
                <a:gd name="T7" fmla="*/ 14 h 26"/>
                <a:gd name="T8" fmla="*/ 45 w 88"/>
                <a:gd name="T9" fmla="*/ 13 h 26"/>
                <a:gd name="T10" fmla="*/ 25 w 88"/>
                <a:gd name="T11" fmla="*/ 6 h 26"/>
                <a:gd name="T12" fmla="*/ 16 w 88"/>
                <a:gd name="T13" fmla="*/ 6 h 26"/>
                <a:gd name="T14" fmla="*/ 8 w 88"/>
                <a:gd name="T15" fmla="*/ 2 h 26"/>
                <a:gd name="T16" fmla="*/ 3 w 88"/>
                <a:gd name="T17" fmla="*/ 0 h 26"/>
                <a:gd name="T18" fmla="*/ 0 w 88"/>
                <a:gd name="T19" fmla="*/ 5 h 26"/>
                <a:gd name="T20" fmla="*/ 0 w 88"/>
                <a:gd name="T21" fmla="*/ 14 h 26"/>
                <a:gd name="T22" fmla="*/ 5 w 88"/>
                <a:gd name="T23" fmla="*/ 15 h 26"/>
                <a:gd name="T24" fmla="*/ 21 w 88"/>
                <a:gd name="T25" fmla="*/ 18 h 26"/>
                <a:gd name="T26" fmla="*/ 27 w 88"/>
                <a:gd name="T27" fmla="*/ 19 h 26"/>
                <a:gd name="T28" fmla="*/ 38 w 88"/>
                <a:gd name="T29" fmla="*/ 23 h 26"/>
                <a:gd name="T30" fmla="*/ 50 w 88"/>
                <a:gd name="T31" fmla="*/ 25 h 26"/>
                <a:gd name="T32" fmla="*/ 57 w 88"/>
                <a:gd name="T33" fmla="*/ 25 h 26"/>
                <a:gd name="T34" fmla="*/ 72 w 88"/>
                <a:gd name="T35" fmla="*/ 25 h 26"/>
                <a:gd name="T36" fmla="*/ 87 w 88"/>
                <a:gd name="T37" fmla="*/ 19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87" y="19"/>
                  </a:moveTo>
                  <a:lnTo>
                    <a:pt x="87" y="15"/>
                  </a:lnTo>
                  <a:lnTo>
                    <a:pt x="74" y="18"/>
                  </a:lnTo>
                  <a:lnTo>
                    <a:pt x="56" y="14"/>
                  </a:lnTo>
                  <a:lnTo>
                    <a:pt x="45" y="13"/>
                  </a:lnTo>
                  <a:lnTo>
                    <a:pt x="25" y="6"/>
                  </a:lnTo>
                  <a:lnTo>
                    <a:pt x="16" y="6"/>
                  </a:lnTo>
                  <a:lnTo>
                    <a:pt x="8" y="2"/>
                  </a:lnTo>
                  <a:lnTo>
                    <a:pt x="3" y="0"/>
                  </a:lnTo>
                  <a:lnTo>
                    <a:pt x="0" y="5"/>
                  </a:lnTo>
                  <a:lnTo>
                    <a:pt x="0" y="14"/>
                  </a:lnTo>
                  <a:lnTo>
                    <a:pt x="5" y="15"/>
                  </a:lnTo>
                  <a:lnTo>
                    <a:pt x="21" y="18"/>
                  </a:lnTo>
                  <a:lnTo>
                    <a:pt x="27" y="19"/>
                  </a:lnTo>
                  <a:lnTo>
                    <a:pt x="38" y="23"/>
                  </a:lnTo>
                  <a:lnTo>
                    <a:pt x="50" y="25"/>
                  </a:lnTo>
                  <a:lnTo>
                    <a:pt x="57" y="25"/>
                  </a:lnTo>
                  <a:lnTo>
                    <a:pt x="72" y="25"/>
                  </a:lnTo>
                  <a:lnTo>
                    <a:pt x="87" y="19"/>
                  </a:lnTo>
                </a:path>
              </a:pathLst>
            </a:custGeom>
            <a:solidFill>
              <a:srgbClr val="808080"/>
            </a:solidFill>
            <a:ln w="9525" cap="rnd">
              <a:noFill/>
              <a:round/>
              <a:headEnd type="none" w="sm" len="sm"/>
              <a:tailEnd type="none" w="sm" len="sm"/>
            </a:ln>
          </p:spPr>
          <p:txBody>
            <a:bodyPr/>
            <a:lstStyle/>
            <a:p>
              <a:endParaRPr lang="es-ES"/>
            </a:p>
          </p:txBody>
        </p:sp>
        <p:sp>
          <p:nvSpPr>
            <p:cNvPr id="87188" name="Freeform 434"/>
            <p:cNvSpPr>
              <a:spLocks/>
            </p:cNvSpPr>
            <p:nvPr/>
          </p:nvSpPr>
          <p:spPr bwMode="auto">
            <a:xfrm>
              <a:off x="614" y="3368"/>
              <a:ext cx="27" cy="26"/>
            </a:xfrm>
            <a:custGeom>
              <a:avLst/>
              <a:gdLst>
                <a:gd name="T0" fmla="*/ 24 w 27"/>
                <a:gd name="T1" fmla="*/ 1 h 26"/>
                <a:gd name="T2" fmla="*/ 23 w 27"/>
                <a:gd name="T3" fmla="*/ 12 h 26"/>
                <a:gd name="T4" fmla="*/ 26 w 27"/>
                <a:gd name="T5" fmla="*/ 14 h 26"/>
                <a:gd name="T6" fmla="*/ 18 w 27"/>
                <a:gd name="T7" fmla="*/ 25 h 26"/>
                <a:gd name="T8" fmla="*/ 11 w 27"/>
                <a:gd name="T9" fmla="*/ 25 h 26"/>
                <a:gd name="T10" fmla="*/ 1 w 27"/>
                <a:gd name="T11" fmla="*/ 20 h 26"/>
                <a:gd name="T12" fmla="*/ 0 w 27"/>
                <a:gd name="T13" fmla="*/ 14 h 26"/>
                <a:gd name="T14" fmla="*/ 0 w 27"/>
                <a:gd name="T15" fmla="*/ 12 h 26"/>
                <a:gd name="T16" fmla="*/ 0 w 27"/>
                <a:gd name="T17" fmla="*/ 0 h 26"/>
                <a:gd name="T18" fmla="*/ 24 w 27"/>
                <a:gd name="T19" fmla="*/ 1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
                <a:gd name="T31" fmla="*/ 0 h 26"/>
                <a:gd name="T32" fmla="*/ 27 w 27"/>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 h="26">
                  <a:moveTo>
                    <a:pt x="24" y="1"/>
                  </a:moveTo>
                  <a:lnTo>
                    <a:pt x="23" y="12"/>
                  </a:lnTo>
                  <a:lnTo>
                    <a:pt x="26" y="14"/>
                  </a:lnTo>
                  <a:lnTo>
                    <a:pt x="18" y="25"/>
                  </a:lnTo>
                  <a:lnTo>
                    <a:pt x="11" y="25"/>
                  </a:lnTo>
                  <a:lnTo>
                    <a:pt x="1" y="20"/>
                  </a:lnTo>
                  <a:lnTo>
                    <a:pt x="0" y="14"/>
                  </a:lnTo>
                  <a:lnTo>
                    <a:pt x="0" y="12"/>
                  </a:lnTo>
                  <a:lnTo>
                    <a:pt x="0" y="0"/>
                  </a:lnTo>
                  <a:lnTo>
                    <a:pt x="24" y="1"/>
                  </a:lnTo>
                </a:path>
              </a:pathLst>
            </a:custGeom>
            <a:solidFill>
              <a:srgbClr val="A0A0A0"/>
            </a:solidFill>
            <a:ln w="9525" cap="rnd">
              <a:noFill/>
              <a:round/>
              <a:headEnd type="none" w="sm" len="sm"/>
              <a:tailEnd type="none" w="sm" len="sm"/>
            </a:ln>
          </p:spPr>
          <p:txBody>
            <a:bodyPr/>
            <a:lstStyle/>
            <a:p>
              <a:endParaRPr lang="es-ES"/>
            </a:p>
          </p:txBody>
        </p:sp>
        <p:sp>
          <p:nvSpPr>
            <p:cNvPr id="87189" name="Oval 435"/>
            <p:cNvSpPr>
              <a:spLocks noChangeArrowheads="1"/>
            </p:cNvSpPr>
            <p:nvPr/>
          </p:nvSpPr>
          <p:spPr bwMode="auto">
            <a:xfrm>
              <a:off x="443" y="3359"/>
              <a:ext cx="109" cy="45"/>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87190" name="Rectangle 436"/>
            <p:cNvSpPr>
              <a:spLocks noChangeArrowheads="1"/>
            </p:cNvSpPr>
            <p:nvPr/>
          </p:nvSpPr>
          <p:spPr bwMode="auto">
            <a:xfrm>
              <a:off x="487" y="3292"/>
              <a:ext cx="20" cy="70"/>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87191" name="Freeform 437"/>
            <p:cNvSpPr>
              <a:spLocks/>
            </p:cNvSpPr>
            <p:nvPr/>
          </p:nvSpPr>
          <p:spPr bwMode="auto">
            <a:xfrm>
              <a:off x="418" y="3248"/>
              <a:ext cx="182" cy="63"/>
            </a:xfrm>
            <a:custGeom>
              <a:avLst/>
              <a:gdLst>
                <a:gd name="T0" fmla="*/ 181 w 182"/>
                <a:gd name="T1" fmla="*/ 31 h 63"/>
                <a:gd name="T2" fmla="*/ 179 w 182"/>
                <a:gd name="T3" fmla="*/ 50 h 63"/>
                <a:gd name="T4" fmla="*/ 118 w 182"/>
                <a:gd name="T5" fmla="*/ 62 h 63"/>
                <a:gd name="T6" fmla="*/ 54 w 182"/>
                <a:gd name="T7" fmla="*/ 62 h 63"/>
                <a:gd name="T8" fmla="*/ 1 w 182"/>
                <a:gd name="T9" fmla="*/ 45 h 63"/>
                <a:gd name="T10" fmla="*/ 0 w 182"/>
                <a:gd name="T11" fmla="*/ 0 h 63"/>
                <a:gd name="T12" fmla="*/ 101 w 182"/>
                <a:gd name="T13" fmla="*/ 0 h 63"/>
                <a:gd name="T14" fmla="*/ 181 w 182"/>
                <a:gd name="T15" fmla="*/ 31 h 63"/>
                <a:gd name="T16" fmla="*/ 0 60000 65536"/>
                <a:gd name="T17" fmla="*/ 0 60000 65536"/>
                <a:gd name="T18" fmla="*/ 0 60000 65536"/>
                <a:gd name="T19" fmla="*/ 0 60000 65536"/>
                <a:gd name="T20" fmla="*/ 0 60000 65536"/>
                <a:gd name="T21" fmla="*/ 0 60000 65536"/>
                <a:gd name="T22" fmla="*/ 0 60000 65536"/>
                <a:gd name="T23" fmla="*/ 0 60000 65536"/>
                <a:gd name="T24" fmla="*/ 0 w 182"/>
                <a:gd name="T25" fmla="*/ 0 h 63"/>
                <a:gd name="T26" fmla="*/ 182 w 182"/>
                <a:gd name="T27" fmla="*/ 63 h 6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2" h="63">
                  <a:moveTo>
                    <a:pt x="181" y="31"/>
                  </a:moveTo>
                  <a:lnTo>
                    <a:pt x="179" y="50"/>
                  </a:lnTo>
                  <a:lnTo>
                    <a:pt x="118" y="62"/>
                  </a:lnTo>
                  <a:lnTo>
                    <a:pt x="54" y="62"/>
                  </a:lnTo>
                  <a:lnTo>
                    <a:pt x="1" y="45"/>
                  </a:lnTo>
                  <a:lnTo>
                    <a:pt x="0" y="0"/>
                  </a:lnTo>
                  <a:lnTo>
                    <a:pt x="101" y="0"/>
                  </a:lnTo>
                  <a:lnTo>
                    <a:pt x="181" y="31"/>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87192" name="Freeform 438"/>
            <p:cNvSpPr>
              <a:spLocks/>
            </p:cNvSpPr>
            <p:nvPr/>
          </p:nvSpPr>
          <p:spPr bwMode="auto">
            <a:xfrm>
              <a:off x="424" y="3270"/>
              <a:ext cx="171" cy="33"/>
            </a:xfrm>
            <a:custGeom>
              <a:avLst/>
              <a:gdLst>
                <a:gd name="T0" fmla="*/ 170 w 171"/>
                <a:gd name="T1" fmla="*/ 10 h 33"/>
                <a:gd name="T2" fmla="*/ 168 w 171"/>
                <a:gd name="T3" fmla="*/ 22 h 33"/>
                <a:gd name="T4" fmla="*/ 115 w 171"/>
                <a:gd name="T5" fmla="*/ 32 h 33"/>
                <a:gd name="T6" fmla="*/ 46 w 171"/>
                <a:gd name="T7" fmla="*/ 32 h 33"/>
                <a:gd name="T8" fmla="*/ 0 w 171"/>
                <a:gd name="T9" fmla="*/ 16 h 33"/>
                <a:gd name="T10" fmla="*/ 0 w 171"/>
                <a:gd name="T11" fmla="*/ 0 h 33"/>
                <a:gd name="T12" fmla="*/ 43 w 171"/>
                <a:gd name="T13" fmla="*/ 16 h 33"/>
                <a:gd name="T14" fmla="*/ 114 w 171"/>
                <a:gd name="T15" fmla="*/ 17 h 33"/>
                <a:gd name="T16" fmla="*/ 170 w 171"/>
                <a:gd name="T17" fmla="*/ 1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1"/>
                <a:gd name="T28" fmla="*/ 0 h 33"/>
                <a:gd name="T29" fmla="*/ 171 w 171"/>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1" h="33">
                  <a:moveTo>
                    <a:pt x="170" y="10"/>
                  </a:moveTo>
                  <a:lnTo>
                    <a:pt x="168" y="22"/>
                  </a:lnTo>
                  <a:lnTo>
                    <a:pt x="115" y="32"/>
                  </a:lnTo>
                  <a:lnTo>
                    <a:pt x="46" y="32"/>
                  </a:lnTo>
                  <a:lnTo>
                    <a:pt x="0" y="16"/>
                  </a:lnTo>
                  <a:lnTo>
                    <a:pt x="0" y="0"/>
                  </a:lnTo>
                  <a:lnTo>
                    <a:pt x="43" y="16"/>
                  </a:lnTo>
                  <a:lnTo>
                    <a:pt x="114" y="17"/>
                  </a:lnTo>
                  <a:lnTo>
                    <a:pt x="170" y="10"/>
                  </a:lnTo>
                </a:path>
              </a:pathLst>
            </a:custGeom>
            <a:solidFill>
              <a:srgbClr val="606060"/>
            </a:solidFill>
            <a:ln w="9525" cap="rnd">
              <a:noFill/>
              <a:round/>
              <a:headEnd type="none" w="sm" len="sm"/>
              <a:tailEnd type="none" w="sm" len="sm"/>
            </a:ln>
          </p:spPr>
          <p:txBody>
            <a:bodyPr/>
            <a:lstStyle/>
            <a:p>
              <a:endParaRPr lang="es-ES"/>
            </a:p>
          </p:txBody>
        </p:sp>
        <p:sp>
          <p:nvSpPr>
            <p:cNvPr id="87193" name="Freeform 439"/>
            <p:cNvSpPr>
              <a:spLocks/>
            </p:cNvSpPr>
            <p:nvPr/>
          </p:nvSpPr>
          <p:spPr bwMode="auto">
            <a:xfrm>
              <a:off x="562" y="3105"/>
              <a:ext cx="27" cy="1"/>
            </a:xfrm>
            <a:custGeom>
              <a:avLst/>
              <a:gdLst>
                <a:gd name="T0" fmla="*/ 26 w 27"/>
                <a:gd name="T1" fmla="*/ 0 h 1"/>
                <a:gd name="T2" fmla="*/ 19 w 27"/>
                <a:gd name="T3" fmla="*/ 0 h 1"/>
                <a:gd name="T4" fmla="*/ 15 w 27"/>
                <a:gd name="T5" fmla="*/ 0 h 1"/>
                <a:gd name="T6" fmla="*/ 9 w 27"/>
                <a:gd name="T7" fmla="*/ 0 h 1"/>
                <a:gd name="T8" fmla="*/ 3 w 27"/>
                <a:gd name="T9" fmla="*/ 0 h 1"/>
                <a:gd name="T10" fmla="*/ 0 w 27"/>
                <a:gd name="T11" fmla="*/ 0 h 1"/>
                <a:gd name="T12" fmla="*/ 2 w 27"/>
                <a:gd name="T13" fmla="*/ 0 h 1"/>
                <a:gd name="T14" fmla="*/ 6 w 27"/>
                <a:gd name="T15" fmla="*/ 0 h 1"/>
                <a:gd name="T16" fmla="*/ 10 w 27"/>
                <a:gd name="T17" fmla="*/ 0 h 1"/>
                <a:gd name="T18" fmla="*/ 15 w 27"/>
                <a:gd name="T19" fmla="*/ 0 h 1"/>
                <a:gd name="T20" fmla="*/ 19 w 27"/>
                <a:gd name="T21" fmla="*/ 0 h 1"/>
                <a:gd name="T22" fmla="*/ 26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26" y="0"/>
                  </a:moveTo>
                  <a:lnTo>
                    <a:pt x="19" y="0"/>
                  </a:lnTo>
                  <a:lnTo>
                    <a:pt x="15" y="0"/>
                  </a:lnTo>
                  <a:lnTo>
                    <a:pt x="9" y="0"/>
                  </a:lnTo>
                  <a:lnTo>
                    <a:pt x="3" y="0"/>
                  </a:lnTo>
                  <a:lnTo>
                    <a:pt x="0" y="0"/>
                  </a:lnTo>
                  <a:lnTo>
                    <a:pt x="2" y="0"/>
                  </a:lnTo>
                  <a:lnTo>
                    <a:pt x="6" y="0"/>
                  </a:lnTo>
                  <a:lnTo>
                    <a:pt x="10" y="0"/>
                  </a:lnTo>
                  <a:lnTo>
                    <a:pt x="15" y="0"/>
                  </a:lnTo>
                  <a:lnTo>
                    <a:pt x="19"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87194" name="Freeform 440"/>
            <p:cNvSpPr>
              <a:spLocks/>
            </p:cNvSpPr>
            <p:nvPr/>
          </p:nvSpPr>
          <p:spPr bwMode="auto">
            <a:xfrm>
              <a:off x="578" y="3092"/>
              <a:ext cx="27" cy="1"/>
            </a:xfrm>
            <a:custGeom>
              <a:avLst/>
              <a:gdLst>
                <a:gd name="T0" fmla="*/ 26 w 27"/>
                <a:gd name="T1" fmla="*/ 0 h 1"/>
                <a:gd name="T2" fmla="*/ 18 w 27"/>
                <a:gd name="T3" fmla="*/ 0 h 1"/>
                <a:gd name="T4" fmla="*/ 16 w 27"/>
                <a:gd name="T5" fmla="*/ 0 h 1"/>
                <a:gd name="T6" fmla="*/ 14 w 27"/>
                <a:gd name="T7" fmla="*/ 0 h 1"/>
                <a:gd name="T8" fmla="*/ 11 w 27"/>
                <a:gd name="T9" fmla="*/ 0 h 1"/>
                <a:gd name="T10" fmla="*/ 9 w 27"/>
                <a:gd name="T11" fmla="*/ 0 h 1"/>
                <a:gd name="T12" fmla="*/ 6 w 27"/>
                <a:gd name="T13" fmla="*/ 0 h 1"/>
                <a:gd name="T14" fmla="*/ 2 w 27"/>
                <a:gd name="T15" fmla="*/ 0 h 1"/>
                <a:gd name="T16" fmla="*/ 0 w 27"/>
                <a:gd name="T17" fmla="*/ 0 h 1"/>
                <a:gd name="T18" fmla="*/ 2 w 27"/>
                <a:gd name="T19" fmla="*/ 0 h 1"/>
                <a:gd name="T20" fmla="*/ 6 w 27"/>
                <a:gd name="T21" fmla="*/ 0 h 1"/>
                <a:gd name="T22" fmla="*/ 9 w 27"/>
                <a:gd name="T23" fmla="*/ 0 h 1"/>
                <a:gd name="T24" fmla="*/ 12 w 27"/>
                <a:gd name="T25" fmla="*/ 0 h 1"/>
                <a:gd name="T26" fmla="*/ 16 w 27"/>
                <a:gd name="T27" fmla="*/ 0 h 1"/>
                <a:gd name="T28" fmla="*/ 18 w 27"/>
                <a:gd name="T29" fmla="*/ 0 h 1"/>
                <a:gd name="T30" fmla="*/ 26 w 27"/>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
                <a:gd name="T49" fmla="*/ 0 h 1"/>
                <a:gd name="T50" fmla="*/ 27 w 27"/>
                <a:gd name="T51" fmla="*/ 1 h 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 h="1">
                  <a:moveTo>
                    <a:pt x="26" y="0"/>
                  </a:moveTo>
                  <a:lnTo>
                    <a:pt x="18" y="0"/>
                  </a:lnTo>
                  <a:lnTo>
                    <a:pt x="16" y="0"/>
                  </a:lnTo>
                  <a:lnTo>
                    <a:pt x="14" y="0"/>
                  </a:lnTo>
                  <a:lnTo>
                    <a:pt x="11" y="0"/>
                  </a:lnTo>
                  <a:lnTo>
                    <a:pt x="9" y="0"/>
                  </a:lnTo>
                  <a:lnTo>
                    <a:pt x="6" y="0"/>
                  </a:lnTo>
                  <a:lnTo>
                    <a:pt x="2" y="0"/>
                  </a:lnTo>
                  <a:lnTo>
                    <a:pt x="0" y="0"/>
                  </a:lnTo>
                  <a:lnTo>
                    <a:pt x="2" y="0"/>
                  </a:lnTo>
                  <a:lnTo>
                    <a:pt x="6" y="0"/>
                  </a:lnTo>
                  <a:lnTo>
                    <a:pt x="9" y="0"/>
                  </a:lnTo>
                  <a:lnTo>
                    <a:pt x="12" y="0"/>
                  </a:lnTo>
                  <a:lnTo>
                    <a:pt x="16" y="0"/>
                  </a:lnTo>
                  <a:lnTo>
                    <a:pt x="18"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87195" name="Freeform 441"/>
            <p:cNvSpPr>
              <a:spLocks/>
            </p:cNvSpPr>
            <p:nvPr/>
          </p:nvSpPr>
          <p:spPr bwMode="auto">
            <a:xfrm>
              <a:off x="545" y="3116"/>
              <a:ext cx="29" cy="26"/>
            </a:xfrm>
            <a:custGeom>
              <a:avLst/>
              <a:gdLst>
                <a:gd name="T0" fmla="*/ 0 w 29"/>
                <a:gd name="T1" fmla="*/ 0 h 26"/>
                <a:gd name="T2" fmla="*/ 13 w 29"/>
                <a:gd name="T3" fmla="*/ 11 h 26"/>
                <a:gd name="T4" fmla="*/ 28 w 29"/>
                <a:gd name="T5" fmla="*/ 25 h 26"/>
                <a:gd name="T6" fmla="*/ 0 w 29"/>
                <a:gd name="T7" fmla="*/ 0 h 26"/>
                <a:gd name="T8" fmla="*/ 0 60000 65536"/>
                <a:gd name="T9" fmla="*/ 0 60000 65536"/>
                <a:gd name="T10" fmla="*/ 0 60000 65536"/>
                <a:gd name="T11" fmla="*/ 0 60000 65536"/>
                <a:gd name="T12" fmla="*/ 0 w 29"/>
                <a:gd name="T13" fmla="*/ 0 h 26"/>
                <a:gd name="T14" fmla="*/ 29 w 29"/>
                <a:gd name="T15" fmla="*/ 26 h 26"/>
              </a:gdLst>
              <a:ahLst/>
              <a:cxnLst>
                <a:cxn ang="T8">
                  <a:pos x="T0" y="T1"/>
                </a:cxn>
                <a:cxn ang="T9">
                  <a:pos x="T2" y="T3"/>
                </a:cxn>
                <a:cxn ang="T10">
                  <a:pos x="T4" y="T5"/>
                </a:cxn>
                <a:cxn ang="T11">
                  <a:pos x="T6" y="T7"/>
                </a:cxn>
              </a:cxnLst>
              <a:rect l="T12" t="T13" r="T14" b="T15"/>
              <a:pathLst>
                <a:path w="29" h="26">
                  <a:moveTo>
                    <a:pt x="0" y="0"/>
                  </a:moveTo>
                  <a:lnTo>
                    <a:pt x="13" y="11"/>
                  </a:lnTo>
                  <a:lnTo>
                    <a:pt x="28"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7196" name="Freeform 442"/>
            <p:cNvSpPr>
              <a:spLocks/>
            </p:cNvSpPr>
            <p:nvPr/>
          </p:nvSpPr>
          <p:spPr bwMode="auto">
            <a:xfrm>
              <a:off x="585" y="3105"/>
              <a:ext cx="28" cy="28"/>
            </a:xfrm>
            <a:custGeom>
              <a:avLst/>
              <a:gdLst>
                <a:gd name="T0" fmla="*/ 27 w 28"/>
                <a:gd name="T1" fmla="*/ 0 h 28"/>
                <a:gd name="T2" fmla="*/ 27 w 28"/>
                <a:gd name="T3" fmla="*/ 27 h 28"/>
                <a:gd name="T4" fmla="*/ 0 w 28"/>
                <a:gd name="T5" fmla="*/ 27 h 28"/>
                <a:gd name="T6" fmla="*/ 0 w 28"/>
                <a:gd name="T7" fmla="*/ 0 h 28"/>
                <a:gd name="T8" fmla="*/ 0 w 28"/>
                <a:gd name="T9" fmla="*/ 27 h 28"/>
                <a:gd name="T10" fmla="*/ 27 w 28"/>
                <a:gd name="T11" fmla="*/ 27 h 28"/>
                <a:gd name="T12" fmla="*/ 27 w 28"/>
                <a:gd name="T13" fmla="*/ 0 h 28"/>
                <a:gd name="T14" fmla="*/ 0 60000 65536"/>
                <a:gd name="T15" fmla="*/ 0 60000 65536"/>
                <a:gd name="T16" fmla="*/ 0 60000 65536"/>
                <a:gd name="T17" fmla="*/ 0 60000 65536"/>
                <a:gd name="T18" fmla="*/ 0 60000 65536"/>
                <a:gd name="T19" fmla="*/ 0 60000 65536"/>
                <a:gd name="T20" fmla="*/ 0 60000 65536"/>
                <a:gd name="T21" fmla="*/ 0 w 28"/>
                <a:gd name="T22" fmla="*/ 0 h 28"/>
                <a:gd name="T23" fmla="*/ 28 w 28"/>
                <a:gd name="T24" fmla="*/ 28 h 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8">
                  <a:moveTo>
                    <a:pt x="27" y="0"/>
                  </a:moveTo>
                  <a:lnTo>
                    <a:pt x="27" y="27"/>
                  </a:lnTo>
                  <a:lnTo>
                    <a:pt x="0" y="27"/>
                  </a:lnTo>
                  <a:lnTo>
                    <a:pt x="0" y="0"/>
                  </a:lnTo>
                  <a:lnTo>
                    <a:pt x="0" y="27"/>
                  </a:lnTo>
                  <a:lnTo>
                    <a:pt x="27" y="27"/>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87197" name="Freeform 443"/>
            <p:cNvSpPr>
              <a:spLocks/>
            </p:cNvSpPr>
            <p:nvPr/>
          </p:nvSpPr>
          <p:spPr bwMode="auto">
            <a:xfrm>
              <a:off x="583" y="3130"/>
              <a:ext cx="74" cy="28"/>
            </a:xfrm>
            <a:custGeom>
              <a:avLst/>
              <a:gdLst>
                <a:gd name="T0" fmla="*/ 0 w 74"/>
                <a:gd name="T1" fmla="*/ 9 h 28"/>
                <a:gd name="T2" fmla="*/ 6 w 74"/>
                <a:gd name="T3" fmla="*/ 9 h 28"/>
                <a:gd name="T4" fmla="*/ 10 w 74"/>
                <a:gd name="T5" fmla="*/ 7 h 28"/>
                <a:gd name="T6" fmla="*/ 20 w 74"/>
                <a:gd name="T7" fmla="*/ 2 h 28"/>
                <a:gd name="T8" fmla="*/ 25 w 74"/>
                <a:gd name="T9" fmla="*/ 0 h 28"/>
                <a:gd name="T10" fmla="*/ 28 w 74"/>
                <a:gd name="T11" fmla="*/ 0 h 28"/>
                <a:gd name="T12" fmla="*/ 32 w 74"/>
                <a:gd name="T13" fmla="*/ 0 h 28"/>
                <a:gd name="T14" fmla="*/ 41 w 74"/>
                <a:gd name="T15" fmla="*/ 0 h 28"/>
                <a:gd name="T16" fmla="*/ 46 w 74"/>
                <a:gd name="T17" fmla="*/ 0 h 28"/>
                <a:gd name="T18" fmla="*/ 50 w 74"/>
                <a:gd name="T19" fmla="*/ 1 h 28"/>
                <a:gd name="T20" fmla="*/ 52 w 74"/>
                <a:gd name="T21" fmla="*/ 2 h 28"/>
                <a:gd name="T22" fmla="*/ 58 w 74"/>
                <a:gd name="T23" fmla="*/ 5 h 28"/>
                <a:gd name="T24" fmla="*/ 63 w 74"/>
                <a:gd name="T25" fmla="*/ 7 h 28"/>
                <a:gd name="T26" fmla="*/ 65 w 74"/>
                <a:gd name="T27" fmla="*/ 7 h 28"/>
                <a:gd name="T28" fmla="*/ 65 w 74"/>
                <a:gd name="T29" fmla="*/ 8 h 28"/>
                <a:gd name="T30" fmla="*/ 71 w 74"/>
                <a:gd name="T31" fmla="*/ 9 h 28"/>
                <a:gd name="T32" fmla="*/ 73 w 74"/>
                <a:gd name="T33" fmla="*/ 10 h 28"/>
                <a:gd name="T34" fmla="*/ 73 w 74"/>
                <a:gd name="T35" fmla="*/ 14 h 28"/>
                <a:gd name="T36" fmla="*/ 70 w 74"/>
                <a:gd name="T37" fmla="*/ 14 h 28"/>
                <a:gd name="T38" fmla="*/ 70 w 74"/>
                <a:gd name="T39" fmla="*/ 15 h 28"/>
                <a:gd name="T40" fmla="*/ 68 w 74"/>
                <a:gd name="T41" fmla="*/ 17 h 28"/>
                <a:gd name="T42" fmla="*/ 63 w 74"/>
                <a:gd name="T43" fmla="*/ 17 h 28"/>
                <a:gd name="T44" fmla="*/ 61 w 74"/>
                <a:gd name="T45" fmla="*/ 18 h 28"/>
                <a:gd name="T46" fmla="*/ 58 w 74"/>
                <a:gd name="T47" fmla="*/ 18 h 28"/>
                <a:gd name="T48" fmla="*/ 47 w 74"/>
                <a:gd name="T49" fmla="*/ 17 h 28"/>
                <a:gd name="T50" fmla="*/ 41 w 74"/>
                <a:gd name="T51" fmla="*/ 18 h 28"/>
                <a:gd name="T52" fmla="*/ 35 w 74"/>
                <a:gd name="T53" fmla="*/ 21 h 28"/>
                <a:gd name="T54" fmla="*/ 30 w 74"/>
                <a:gd name="T55" fmla="*/ 22 h 28"/>
                <a:gd name="T56" fmla="*/ 25 w 74"/>
                <a:gd name="T57" fmla="*/ 24 h 28"/>
                <a:gd name="T58" fmla="*/ 20 w 74"/>
                <a:gd name="T59" fmla="*/ 27 h 28"/>
                <a:gd name="T60" fmla="*/ 16 w 74"/>
                <a:gd name="T61" fmla="*/ 27 h 28"/>
                <a:gd name="T62" fmla="*/ 8 w 74"/>
                <a:gd name="T63" fmla="*/ 25 h 28"/>
                <a:gd name="T64" fmla="*/ 2 w 74"/>
                <a:gd name="T65" fmla="*/ 27 h 28"/>
                <a:gd name="T66" fmla="*/ 0 w 74"/>
                <a:gd name="T67" fmla="*/ 9 h 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28"/>
                <a:gd name="T104" fmla="*/ 74 w 74"/>
                <a:gd name="T105" fmla="*/ 28 h 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28">
                  <a:moveTo>
                    <a:pt x="0" y="9"/>
                  </a:moveTo>
                  <a:lnTo>
                    <a:pt x="6" y="9"/>
                  </a:lnTo>
                  <a:lnTo>
                    <a:pt x="10" y="7"/>
                  </a:lnTo>
                  <a:lnTo>
                    <a:pt x="20" y="2"/>
                  </a:lnTo>
                  <a:lnTo>
                    <a:pt x="25" y="0"/>
                  </a:lnTo>
                  <a:lnTo>
                    <a:pt x="28" y="0"/>
                  </a:lnTo>
                  <a:lnTo>
                    <a:pt x="32" y="0"/>
                  </a:lnTo>
                  <a:lnTo>
                    <a:pt x="41" y="0"/>
                  </a:lnTo>
                  <a:lnTo>
                    <a:pt x="46" y="0"/>
                  </a:lnTo>
                  <a:lnTo>
                    <a:pt x="50" y="1"/>
                  </a:lnTo>
                  <a:lnTo>
                    <a:pt x="52" y="2"/>
                  </a:lnTo>
                  <a:lnTo>
                    <a:pt x="58" y="5"/>
                  </a:lnTo>
                  <a:lnTo>
                    <a:pt x="63" y="7"/>
                  </a:lnTo>
                  <a:lnTo>
                    <a:pt x="65" y="7"/>
                  </a:lnTo>
                  <a:lnTo>
                    <a:pt x="65" y="8"/>
                  </a:lnTo>
                  <a:lnTo>
                    <a:pt x="71" y="9"/>
                  </a:lnTo>
                  <a:lnTo>
                    <a:pt x="73" y="10"/>
                  </a:lnTo>
                  <a:lnTo>
                    <a:pt x="73" y="14"/>
                  </a:lnTo>
                  <a:lnTo>
                    <a:pt x="70" y="14"/>
                  </a:lnTo>
                  <a:lnTo>
                    <a:pt x="70" y="15"/>
                  </a:lnTo>
                  <a:lnTo>
                    <a:pt x="68" y="17"/>
                  </a:lnTo>
                  <a:lnTo>
                    <a:pt x="63" y="17"/>
                  </a:lnTo>
                  <a:lnTo>
                    <a:pt x="61" y="18"/>
                  </a:lnTo>
                  <a:lnTo>
                    <a:pt x="58" y="18"/>
                  </a:lnTo>
                  <a:lnTo>
                    <a:pt x="47" y="17"/>
                  </a:lnTo>
                  <a:lnTo>
                    <a:pt x="41" y="18"/>
                  </a:lnTo>
                  <a:lnTo>
                    <a:pt x="35" y="21"/>
                  </a:lnTo>
                  <a:lnTo>
                    <a:pt x="30" y="22"/>
                  </a:lnTo>
                  <a:lnTo>
                    <a:pt x="25" y="24"/>
                  </a:lnTo>
                  <a:lnTo>
                    <a:pt x="20" y="27"/>
                  </a:lnTo>
                  <a:lnTo>
                    <a:pt x="16" y="27"/>
                  </a:lnTo>
                  <a:lnTo>
                    <a:pt x="8" y="25"/>
                  </a:lnTo>
                  <a:lnTo>
                    <a:pt x="2" y="27"/>
                  </a:lnTo>
                  <a:lnTo>
                    <a:pt x="0" y="9"/>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7198" name="Freeform 444"/>
            <p:cNvSpPr>
              <a:spLocks/>
            </p:cNvSpPr>
            <p:nvPr/>
          </p:nvSpPr>
          <p:spPr bwMode="auto">
            <a:xfrm>
              <a:off x="636" y="3142"/>
              <a:ext cx="27" cy="1"/>
            </a:xfrm>
            <a:custGeom>
              <a:avLst/>
              <a:gdLst>
                <a:gd name="T0" fmla="*/ 26 w 27"/>
                <a:gd name="T1" fmla="*/ 0 h 1"/>
                <a:gd name="T2" fmla="*/ 20 w 27"/>
                <a:gd name="T3" fmla="*/ 0 h 1"/>
                <a:gd name="T4" fmla="*/ 10 w 27"/>
                <a:gd name="T5" fmla="*/ 0 h 1"/>
                <a:gd name="T6" fmla="*/ 0 w 27"/>
                <a:gd name="T7" fmla="*/ 0 h 1"/>
                <a:gd name="T8" fmla="*/ 3 w 27"/>
                <a:gd name="T9" fmla="*/ 0 h 1"/>
                <a:gd name="T10" fmla="*/ 13 w 27"/>
                <a:gd name="T11" fmla="*/ 0 h 1"/>
                <a:gd name="T12" fmla="*/ 20 w 27"/>
                <a:gd name="T13" fmla="*/ 0 h 1"/>
                <a:gd name="T14" fmla="*/ 22 w 27"/>
                <a:gd name="T15" fmla="*/ 0 h 1"/>
                <a:gd name="T16" fmla="*/ 26 w 27"/>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1"/>
                <a:gd name="T29" fmla="*/ 27 w 27"/>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1">
                  <a:moveTo>
                    <a:pt x="26" y="0"/>
                  </a:moveTo>
                  <a:lnTo>
                    <a:pt x="20" y="0"/>
                  </a:lnTo>
                  <a:lnTo>
                    <a:pt x="10" y="0"/>
                  </a:lnTo>
                  <a:lnTo>
                    <a:pt x="0" y="0"/>
                  </a:lnTo>
                  <a:lnTo>
                    <a:pt x="3" y="0"/>
                  </a:lnTo>
                  <a:lnTo>
                    <a:pt x="13" y="0"/>
                  </a:lnTo>
                  <a:lnTo>
                    <a:pt x="20" y="0"/>
                  </a:lnTo>
                  <a:lnTo>
                    <a:pt x="22"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87199" name="Freeform 445"/>
            <p:cNvSpPr>
              <a:spLocks/>
            </p:cNvSpPr>
            <p:nvPr/>
          </p:nvSpPr>
          <p:spPr bwMode="auto">
            <a:xfrm>
              <a:off x="643" y="3133"/>
              <a:ext cx="28" cy="1"/>
            </a:xfrm>
            <a:custGeom>
              <a:avLst/>
              <a:gdLst>
                <a:gd name="T0" fmla="*/ 23 w 28"/>
                <a:gd name="T1" fmla="*/ 0 h 1"/>
                <a:gd name="T2" fmla="*/ 27 w 28"/>
                <a:gd name="T3" fmla="*/ 0 h 1"/>
                <a:gd name="T4" fmla="*/ 17 w 28"/>
                <a:gd name="T5" fmla="*/ 0 h 1"/>
                <a:gd name="T6" fmla="*/ 8 w 28"/>
                <a:gd name="T7" fmla="*/ 0 h 1"/>
                <a:gd name="T8" fmla="*/ 1 w 28"/>
                <a:gd name="T9" fmla="*/ 0 h 1"/>
                <a:gd name="T10" fmla="*/ 0 w 28"/>
                <a:gd name="T11" fmla="*/ 0 h 1"/>
                <a:gd name="T12" fmla="*/ 8 w 28"/>
                <a:gd name="T13" fmla="*/ 0 h 1"/>
                <a:gd name="T14" fmla="*/ 17 w 28"/>
                <a:gd name="T15" fmla="*/ 0 h 1"/>
                <a:gd name="T16" fmla="*/ 23 w 28"/>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1"/>
                <a:gd name="T29" fmla="*/ 28 w 28"/>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1">
                  <a:moveTo>
                    <a:pt x="23" y="0"/>
                  </a:moveTo>
                  <a:lnTo>
                    <a:pt x="27" y="0"/>
                  </a:lnTo>
                  <a:lnTo>
                    <a:pt x="17" y="0"/>
                  </a:lnTo>
                  <a:lnTo>
                    <a:pt x="8" y="0"/>
                  </a:lnTo>
                  <a:lnTo>
                    <a:pt x="1" y="0"/>
                  </a:lnTo>
                  <a:lnTo>
                    <a:pt x="0" y="0"/>
                  </a:lnTo>
                  <a:lnTo>
                    <a:pt x="8" y="0"/>
                  </a:lnTo>
                  <a:lnTo>
                    <a:pt x="17" y="0"/>
                  </a:lnTo>
                  <a:lnTo>
                    <a:pt x="23" y="0"/>
                  </a:lnTo>
                </a:path>
              </a:pathLst>
            </a:custGeom>
            <a:solidFill>
              <a:srgbClr val="402000"/>
            </a:solidFill>
            <a:ln w="9525" cap="rnd">
              <a:noFill/>
              <a:round/>
              <a:headEnd type="none" w="sm" len="sm"/>
              <a:tailEnd type="none" w="sm" len="sm"/>
            </a:ln>
          </p:spPr>
          <p:txBody>
            <a:bodyPr/>
            <a:lstStyle/>
            <a:p>
              <a:endParaRPr lang="es-ES"/>
            </a:p>
          </p:txBody>
        </p:sp>
        <p:sp>
          <p:nvSpPr>
            <p:cNvPr id="87200" name="Freeform 446"/>
            <p:cNvSpPr>
              <a:spLocks/>
            </p:cNvSpPr>
            <p:nvPr/>
          </p:nvSpPr>
          <p:spPr bwMode="auto">
            <a:xfrm>
              <a:off x="609" y="3133"/>
              <a:ext cx="28" cy="1"/>
            </a:xfrm>
            <a:custGeom>
              <a:avLst/>
              <a:gdLst>
                <a:gd name="T0" fmla="*/ 27 w 28"/>
                <a:gd name="T1" fmla="*/ 0 h 1"/>
                <a:gd name="T2" fmla="*/ 0 w 28"/>
                <a:gd name="T3" fmla="*/ 0 h 1"/>
                <a:gd name="T4" fmla="*/ 27 w 28"/>
                <a:gd name="T5" fmla="*/ 0 h 1"/>
                <a:gd name="T6" fmla="*/ 0 60000 65536"/>
                <a:gd name="T7" fmla="*/ 0 60000 65536"/>
                <a:gd name="T8" fmla="*/ 0 60000 65536"/>
                <a:gd name="T9" fmla="*/ 0 w 28"/>
                <a:gd name="T10" fmla="*/ 0 h 1"/>
                <a:gd name="T11" fmla="*/ 28 w 28"/>
                <a:gd name="T12" fmla="*/ 1 h 1"/>
              </a:gdLst>
              <a:ahLst/>
              <a:cxnLst>
                <a:cxn ang="T6">
                  <a:pos x="T0" y="T1"/>
                </a:cxn>
                <a:cxn ang="T7">
                  <a:pos x="T2" y="T3"/>
                </a:cxn>
                <a:cxn ang="T8">
                  <a:pos x="T4" y="T5"/>
                </a:cxn>
              </a:cxnLst>
              <a:rect l="T9" t="T10" r="T11" b="T12"/>
              <a:pathLst>
                <a:path w="28" h="1">
                  <a:moveTo>
                    <a:pt x="27" y="0"/>
                  </a:moveTo>
                  <a:lnTo>
                    <a:pt x="0" y="0"/>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87201" name="Freeform 447"/>
            <p:cNvSpPr>
              <a:spLocks/>
            </p:cNvSpPr>
            <p:nvPr/>
          </p:nvSpPr>
          <p:spPr bwMode="auto">
            <a:xfrm>
              <a:off x="595" y="3135"/>
              <a:ext cx="28" cy="27"/>
            </a:xfrm>
            <a:custGeom>
              <a:avLst/>
              <a:gdLst>
                <a:gd name="T0" fmla="*/ 27 w 28"/>
                <a:gd name="T1" fmla="*/ 0 h 27"/>
                <a:gd name="T2" fmla="*/ 12 w 28"/>
                <a:gd name="T3" fmla="*/ 11 h 27"/>
                <a:gd name="T4" fmla="*/ 0 w 28"/>
                <a:gd name="T5" fmla="*/ 26 h 27"/>
                <a:gd name="T6" fmla="*/ 10 w 28"/>
                <a:gd name="T7" fmla="*/ 11 h 27"/>
                <a:gd name="T8" fmla="*/ 27 w 28"/>
                <a:gd name="T9" fmla="*/ 0 h 27"/>
                <a:gd name="T10" fmla="*/ 0 60000 65536"/>
                <a:gd name="T11" fmla="*/ 0 60000 65536"/>
                <a:gd name="T12" fmla="*/ 0 60000 65536"/>
                <a:gd name="T13" fmla="*/ 0 60000 65536"/>
                <a:gd name="T14" fmla="*/ 0 60000 65536"/>
                <a:gd name="T15" fmla="*/ 0 w 28"/>
                <a:gd name="T16" fmla="*/ 0 h 27"/>
                <a:gd name="T17" fmla="*/ 28 w 28"/>
                <a:gd name="T18" fmla="*/ 27 h 27"/>
              </a:gdLst>
              <a:ahLst/>
              <a:cxnLst>
                <a:cxn ang="T10">
                  <a:pos x="T0" y="T1"/>
                </a:cxn>
                <a:cxn ang="T11">
                  <a:pos x="T2" y="T3"/>
                </a:cxn>
                <a:cxn ang="T12">
                  <a:pos x="T4" y="T5"/>
                </a:cxn>
                <a:cxn ang="T13">
                  <a:pos x="T6" y="T7"/>
                </a:cxn>
                <a:cxn ang="T14">
                  <a:pos x="T8" y="T9"/>
                </a:cxn>
              </a:cxnLst>
              <a:rect l="T15" t="T16" r="T17" b="T18"/>
              <a:pathLst>
                <a:path w="28" h="27">
                  <a:moveTo>
                    <a:pt x="27" y="0"/>
                  </a:moveTo>
                  <a:lnTo>
                    <a:pt x="12" y="11"/>
                  </a:lnTo>
                  <a:lnTo>
                    <a:pt x="0" y="26"/>
                  </a:lnTo>
                  <a:lnTo>
                    <a:pt x="10" y="11"/>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87202" name="Freeform 448"/>
            <p:cNvSpPr>
              <a:spLocks/>
            </p:cNvSpPr>
            <p:nvPr/>
          </p:nvSpPr>
          <p:spPr bwMode="auto">
            <a:xfrm>
              <a:off x="421" y="3194"/>
              <a:ext cx="233" cy="180"/>
            </a:xfrm>
            <a:custGeom>
              <a:avLst/>
              <a:gdLst>
                <a:gd name="T0" fmla="*/ 186 w 233"/>
                <a:gd name="T1" fmla="*/ 119 h 180"/>
                <a:gd name="T2" fmla="*/ 183 w 233"/>
                <a:gd name="T3" fmla="*/ 174 h 180"/>
                <a:gd name="T4" fmla="*/ 199 w 233"/>
                <a:gd name="T5" fmla="*/ 179 h 180"/>
                <a:gd name="T6" fmla="*/ 211 w 233"/>
                <a:gd name="T7" fmla="*/ 179 h 180"/>
                <a:gd name="T8" fmla="*/ 222 w 233"/>
                <a:gd name="T9" fmla="*/ 175 h 180"/>
                <a:gd name="T10" fmla="*/ 228 w 233"/>
                <a:gd name="T11" fmla="*/ 124 h 180"/>
                <a:gd name="T12" fmla="*/ 229 w 233"/>
                <a:gd name="T13" fmla="*/ 91 h 180"/>
                <a:gd name="T14" fmla="*/ 229 w 233"/>
                <a:gd name="T15" fmla="*/ 79 h 180"/>
                <a:gd name="T16" fmla="*/ 232 w 233"/>
                <a:gd name="T17" fmla="*/ 68 h 180"/>
                <a:gd name="T18" fmla="*/ 232 w 233"/>
                <a:gd name="T19" fmla="*/ 62 h 180"/>
                <a:gd name="T20" fmla="*/ 228 w 233"/>
                <a:gd name="T21" fmla="*/ 53 h 180"/>
                <a:gd name="T22" fmla="*/ 218 w 233"/>
                <a:gd name="T23" fmla="*/ 43 h 180"/>
                <a:gd name="T24" fmla="*/ 206 w 233"/>
                <a:gd name="T25" fmla="*/ 40 h 180"/>
                <a:gd name="T26" fmla="*/ 178 w 233"/>
                <a:gd name="T27" fmla="*/ 29 h 180"/>
                <a:gd name="T28" fmla="*/ 137 w 233"/>
                <a:gd name="T29" fmla="*/ 20 h 180"/>
                <a:gd name="T30" fmla="*/ 130 w 233"/>
                <a:gd name="T31" fmla="*/ 20 h 180"/>
                <a:gd name="T32" fmla="*/ 125 w 233"/>
                <a:gd name="T33" fmla="*/ 20 h 180"/>
                <a:gd name="T34" fmla="*/ 123 w 233"/>
                <a:gd name="T35" fmla="*/ 18 h 180"/>
                <a:gd name="T36" fmla="*/ 119 w 233"/>
                <a:gd name="T37" fmla="*/ 16 h 180"/>
                <a:gd name="T38" fmla="*/ 118 w 233"/>
                <a:gd name="T39" fmla="*/ 17 h 180"/>
                <a:gd name="T40" fmla="*/ 116 w 233"/>
                <a:gd name="T41" fmla="*/ 17 h 180"/>
                <a:gd name="T42" fmla="*/ 113 w 233"/>
                <a:gd name="T43" fmla="*/ 13 h 180"/>
                <a:gd name="T44" fmla="*/ 109 w 233"/>
                <a:gd name="T45" fmla="*/ 10 h 180"/>
                <a:gd name="T46" fmla="*/ 108 w 233"/>
                <a:gd name="T47" fmla="*/ 10 h 180"/>
                <a:gd name="T48" fmla="*/ 103 w 233"/>
                <a:gd name="T49" fmla="*/ 10 h 180"/>
                <a:gd name="T50" fmla="*/ 103 w 233"/>
                <a:gd name="T51" fmla="*/ 8 h 180"/>
                <a:gd name="T52" fmla="*/ 98 w 233"/>
                <a:gd name="T53" fmla="*/ 0 h 180"/>
                <a:gd name="T54" fmla="*/ 6 w 233"/>
                <a:gd name="T55" fmla="*/ 0 h 180"/>
                <a:gd name="T56" fmla="*/ 6 w 233"/>
                <a:gd name="T57" fmla="*/ 9 h 180"/>
                <a:gd name="T58" fmla="*/ 2 w 233"/>
                <a:gd name="T59" fmla="*/ 18 h 180"/>
                <a:gd name="T60" fmla="*/ 1 w 233"/>
                <a:gd name="T61" fmla="*/ 24 h 180"/>
                <a:gd name="T62" fmla="*/ 0 w 233"/>
                <a:gd name="T63" fmla="*/ 31 h 180"/>
                <a:gd name="T64" fmla="*/ 0 w 233"/>
                <a:gd name="T65" fmla="*/ 43 h 180"/>
                <a:gd name="T66" fmla="*/ 0 w 233"/>
                <a:gd name="T67" fmla="*/ 50 h 180"/>
                <a:gd name="T68" fmla="*/ 2 w 233"/>
                <a:gd name="T69" fmla="*/ 56 h 180"/>
                <a:gd name="T70" fmla="*/ 6 w 233"/>
                <a:gd name="T71" fmla="*/ 62 h 180"/>
                <a:gd name="T72" fmla="*/ 10 w 233"/>
                <a:gd name="T73" fmla="*/ 64 h 180"/>
                <a:gd name="T74" fmla="*/ 18 w 233"/>
                <a:gd name="T75" fmla="*/ 65 h 180"/>
                <a:gd name="T76" fmla="*/ 27 w 233"/>
                <a:gd name="T77" fmla="*/ 68 h 180"/>
                <a:gd name="T78" fmla="*/ 31 w 233"/>
                <a:gd name="T79" fmla="*/ 73 h 180"/>
                <a:gd name="T80" fmla="*/ 35 w 233"/>
                <a:gd name="T81" fmla="*/ 76 h 180"/>
                <a:gd name="T82" fmla="*/ 43 w 233"/>
                <a:gd name="T83" fmla="*/ 79 h 180"/>
                <a:gd name="T84" fmla="*/ 52 w 233"/>
                <a:gd name="T85" fmla="*/ 83 h 180"/>
                <a:gd name="T86" fmla="*/ 66 w 233"/>
                <a:gd name="T87" fmla="*/ 84 h 180"/>
                <a:gd name="T88" fmla="*/ 79 w 233"/>
                <a:gd name="T89" fmla="*/ 84 h 180"/>
                <a:gd name="T90" fmla="*/ 88 w 233"/>
                <a:gd name="T91" fmla="*/ 83 h 180"/>
                <a:gd name="T92" fmla="*/ 96 w 233"/>
                <a:gd name="T93" fmla="*/ 83 h 180"/>
                <a:gd name="T94" fmla="*/ 103 w 233"/>
                <a:gd name="T95" fmla="*/ 86 h 180"/>
                <a:gd name="T96" fmla="*/ 116 w 233"/>
                <a:gd name="T97" fmla="*/ 86 h 180"/>
                <a:gd name="T98" fmla="*/ 166 w 233"/>
                <a:gd name="T99" fmla="*/ 89 h 180"/>
                <a:gd name="T100" fmla="*/ 177 w 233"/>
                <a:gd name="T101" fmla="*/ 91 h 180"/>
                <a:gd name="T102" fmla="*/ 178 w 233"/>
                <a:gd name="T103" fmla="*/ 93 h 180"/>
                <a:gd name="T104" fmla="*/ 186 w 233"/>
                <a:gd name="T105" fmla="*/ 94 h 180"/>
                <a:gd name="T106" fmla="*/ 183 w 233"/>
                <a:gd name="T107" fmla="*/ 99 h 180"/>
                <a:gd name="T108" fmla="*/ 186 w 233"/>
                <a:gd name="T109" fmla="*/ 104 h 180"/>
                <a:gd name="T110" fmla="*/ 186 w 233"/>
                <a:gd name="T111" fmla="*/ 119 h 18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3"/>
                <a:gd name="T169" fmla="*/ 0 h 180"/>
                <a:gd name="T170" fmla="*/ 233 w 233"/>
                <a:gd name="T171" fmla="*/ 180 h 18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3" h="180">
                  <a:moveTo>
                    <a:pt x="186" y="119"/>
                  </a:moveTo>
                  <a:lnTo>
                    <a:pt x="183" y="174"/>
                  </a:lnTo>
                  <a:lnTo>
                    <a:pt x="199" y="179"/>
                  </a:lnTo>
                  <a:lnTo>
                    <a:pt x="211" y="179"/>
                  </a:lnTo>
                  <a:lnTo>
                    <a:pt x="222" y="175"/>
                  </a:lnTo>
                  <a:lnTo>
                    <a:pt x="228" y="124"/>
                  </a:lnTo>
                  <a:lnTo>
                    <a:pt x="229" y="91"/>
                  </a:lnTo>
                  <a:lnTo>
                    <a:pt x="229" y="79"/>
                  </a:lnTo>
                  <a:lnTo>
                    <a:pt x="232" y="68"/>
                  </a:lnTo>
                  <a:lnTo>
                    <a:pt x="232" y="62"/>
                  </a:lnTo>
                  <a:lnTo>
                    <a:pt x="228" y="53"/>
                  </a:lnTo>
                  <a:lnTo>
                    <a:pt x="218" y="43"/>
                  </a:lnTo>
                  <a:lnTo>
                    <a:pt x="206" y="40"/>
                  </a:lnTo>
                  <a:lnTo>
                    <a:pt x="178" y="29"/>
                  </a:lnTo>
                  <a:lnTo>
                    <a:pt x="137" y="20"/>
                  </a:lnTo>
                  <a:lnTo>
                    <a:pt x="130" y="20"/>
                  </a:lnTo>
                  <a:lnTo>
                    <a:pt x="125" y="20"/>
                  </a:lnTo>
                  <a:lnTo>
                    <a:pt x="123" y="18"/>
                  </a:lnTo>
                  <a:lnTo>
                    <a:pt x="119" y="16"/>
                  </a:lnTo>
                  <a:lnTo>
                    <a:pt x="118" y="17"/>
                  </a:lnTo>
                  <a:lnTo>
                    <a:pt x="116" y="17"/>
                  </a:lnTo>
                  <a:lnTo>
                    <a:pt x="113" y="13"/>
                  </a:lnTo>
                  <a:lnTo>
                    <a:pt x="109" y="10"/>
                  </a:lnTo>
                  <a:lnTo>
                    <a:pt x="108" y="10"/>
                  </a:lnTo>
                  <a:lnTo>
                    <a:pt x="103" y="10"/>
                  </a:lnTo>
                  <a:lnTo>
                    <a:pt x="103" y="8"/>
                  </a:lnTo>
                  <a:lnTo>
                    <a:pt x="98" y="0"/>
                  </a:lnTo>
                  <a:lnTo>
                    <a:pt x="6" y="0"/>
                  </a:lnTo>
                  <a:lnTo>
                    <a:pt x="6" y="9"/>
                  </a:lnTo>
                  <a:lnTo>
                    <a:pt x="2" y="18"/>
                  </a:lnTo>
                  <a:lnTo>
                    <a:pt x="1" y="24"/>
                  </a:lnTo>
                  <a:lnTo>
                    <a:pt x="0" y="31"/>
                  </a:lnTo>
                  <a:lnTo>
                    <a:pt x="0" y="43"/>
                  </a:lnTo>
                  <a:lnTo>
                    <a:pt x="0" y="50"/>
                  </a:lnTo>
                  <a:lnTo>
                    <a:pt x="2" y="56"/>
                  </a:lnTo>
                  <a:lnTo>
                    <a:pt x="6" y="62"/>
                  </a:lnTo>
                  <a:lnTo>
                    <a:pt x="10" y="64"/>
                  </a:lnTo>
                  <a:lnTo>
                    <a:pt x="18" y="65"/>
                  </a:lnTo>
                  <a:lnTo>
                    <a:pt x="27" y="68"/>
                  </a:lnTo>
                  <a:lnTo>
                    <a:pt x="31" y="73"/>
                  </a:lnTo>
                  <a:lnTo>
                    <a:pt x="35" y="76"/>
                  </a:lnTo>
                  <a:lnTo>
                    <a:pt x="43" y="79"/>
                  </a:lnTo>
                  <a:lnTo>
                    <a:pt x="52" y="83"/>
                  </a:lnTo>
                  <a:lnTo>
                    <a:pt x="66" y="84"/>
                  </a:lnTo>
                  <a:lnTo>
                    <a:pt x="79" y="84"/>
                  </a:lnTo>
                  <a:lnTo>
                    <a:pt x="88" y="83"/>
                  </a:lnTo>
                  <a:lnTo>
                    <a:pt x="96" y="83"/>
                  </a:lnTo>
                  <a:lnTo>
                    <a:pt x="103" y="86"/>
                  </a:lnTo>
                  <a:lnTo>
                    <a:pt x="116" y="86"/>
                  </a:lnTo>
                  <a:lnTo>
                    <a:pt x="166" y="89"/>
                  </a:lnTo>
                  <a:lnTo>
                    <a:pt x="177" y="91"/>
                  </a:lnTo>
                  <a:lnTo>
                    <a:pt x="178" y="93"/>
                  </a:lnTo>
                  <a:lnTo>
                    <a:pt x="186" y="94"/>
                  </a:lnTo>
                  <a:lnTo>
                    <a:pt x="183" y="99"/>
                  </a:lnTo>
                  <a:lnTo>
                    <a:pt x="186" y="104"/>
                  </a:lnTo>
                  <a:lnTo>
                    <a:pt x="186" y="119"/>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7203" name="Freeform 449"/>
            <p:cNvSpPr>
              <a:spLocks/>
            </p:cNvSpPr>
            <p:nvPr/>
          </p:nvSpPr>
          <p:spPr bwMode="auto">
            <a:xfrm>
              <a:off x="432" y="3205"/>
              <a:ext cx="222" cy="166"/>
            </a:xfrm>
            <a:custGeom>
              <a:avLst/>
              <a:gdLst>
                <a:gd name="T0" fmla="*/ 6 w 222"/>
                <a:gd name="T1" fmla="*/ 8 h 166"/>
                <a:gd name="T2" fmla="*/ 0 w 222"/>
                <a:gd name="T3" fmla="*/ 19 h 166"/>
                <a:gd name="T4" fmla="*/ 5 w 222"/>
                <a:gd name="T5" fmla="*/ 50 h 166"/>
                <a:gd name="T6" fmla="*/ 17 w 222"/>
                <a:gd name="T7" fmla="*/ 50 h 166"/>
                <a:gd name="T8" fmla="*/ 30 w 222"/>
                <a:gd name="T9" fmla="*/ 61 h 166"/>
                <a:gd name="T10" fmla="*/ 61 w 222"/>
                <a:gd name="T11" fmla="*/ 69 h 166"/>
                <a:gd name="T12" fmla="*/ 91 w 222"/>
                <a:gd name="T13" fmla="*/ 69 h 166"/>
                <a:gd name="T14" fmla="*/ 80 w 222"/>
                <a:gd name="T15" fmla="*/ 58 h 166"/>
                <a:gd name="T16" fmla="*/ 93 w 222"/>
                <a:gd name="T17" fmla="*/ 69 h 166"/>
                <a:gd name="T18" fmla="*/ 108 w 222"/>
                <a:gd name="T19" fmla="*/ 71 h 166"/>
                <a:gd name="T20" fmla="*/ 98 w 222"/>
                <a:gd name="T21" fmla="*/ 63 h 166"/>
                <a:gd name="T22" fmla="*/ 115 w 222"/>
                <a:gd name="T23" fmla="*/ 72 h 166"/>
                <a:gd name="T24" fmla="*/ 165 w 222"/>
                <a:gd name="T25" fmla="*/ 79 h 166"/>
                <a:gd name="T26" fmla="*/ 179 w 222"/>
                <a:gd name="T27" fmla="*/ 83 h 166"/>
                <a:gd name="T28" fmla="*/ 191 w 222"/>
                <a:gd name="T29" fmla="*/ 79 h 166"/>
                <a:gd name="T30" fmla="*/ 179 w 222"/>
                <a:gd name="T31" fmla="*/ 85 h 166"/>
                <a:gd name="T32" fmla="*/ 179 w 222"/>
                <a:gd name="T33" fmla="*/ 94 h 166"/>
                <a:gd name="T34" fmla="*/ 192 w 222"/>
                <a:gd name="T35" fmla="*/ 165 h 166"/>
                <a:gd name="T36" fmla="*/ 217 w 222"/>
                <a:gd name="T37" fmla="*/ 107 h 166"/>
                <a:gd name="T38" fmla="*/ 221 w 222"/>
                <a:gd name="T39" fmla="*/ 60 h 166"/>
                <a:gd name="T40" fmla="*/ 213 w 222"/>
                <a:gd name="T41" fmla="*/ 42 h 166"/>
                <a:gd name="T42" fmla="*/ 187 w 222"/>
                <a:gd name="T43" fmla="*/ 28 h 166"/>
                <a:gd name="T44" fmla="*/ 133 w 222"/>
                <a:gd name="T45" fmla="*/ 12 h 166"/>
                <a:gd name="T46" fmla="*/ 113 w 222"/>
                <a:gd name="T47" fmla="*/ 19 h 166"/>
                <a:gd name="T48" fmla="*/ 105 w 222"/>
                <a:gd name="T49" fmla="*/ 20 h 166"/>
                <a:gd name="T50" fmla="*/ 115 w 222"/>
                <a:gd name="T51" fmla="*/ 11 h 166"/>
                <a:gd name="T52" fmla="*/ 110 w 222"/>
                <a:gd name="T53" fmla="*/ 9 h 166"/>
                <a:gd name="T54" fmla="*/ 103 w 222"/>
                <a:gd name="T55" fmla="*/ 14 h 166"/>
                <a:gd name="T56" fmla="*/ 103 w 222"/>
                <a:gd name="T57" fmla="*/ 11 h 166"/>
                <a:gd name="T58" fmla="*/ 104 w 222"/>
                <a:gd name="T59" fmla="*/ 6 h 166"/>
                <a:gd name="T60" fmla="*/ 91 w 222"/>
                <a:gd name="T61" fmla="*/ 9 h 166"/>
                <a:gd name="T62" fmla="*/ 92 w 222"/>
                <a:gd name="T63" fmla="*/ 5 h 166"/>
                <a:gd name="T64" fmla="*/ 87 w 222"/>
                <a:gd name="T65" fmla="*/ 0 h 166"/>
                <a:gd name="T66" fmla="*/ 75 w 222"/>
                <a:gd name="T67" fmla="*/ 7 h 166"/>
                <a:gd name="T68" fmla="*/ 56 w 222"/>
                <a:gd name="T69" fmla="*/ 3 h 166"/>
                <a:gd name="T70" fmla="*/ 50 w 222"/>
                <a:gd name="T71" fmla="*/ 9 h 166"/>
                <a:gd name="T72" fmla="*/ 30 w 222"/>
                <a:gd name="T73" fmla="*/ 11 h 166"/>
                <a:gd name="T74" fmla="*/ 26 w 222"/>
                <a:gd name="T75" fmla="*/ 5 h 166"/>
                <a:gd name="T76" fmla="*/ 18 w 222"/>
                <a:gd name="T77" fmla="*/ 11 h 166"/>
                <a:gd name="T78" fmla="*/ 9 w 222"/>
                <a:gd name="T79" fmla="*/ 3 h 16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2"/>
                <a:gd name="T121" fmla="*/ 0 h 166"/>
                <a:gd name="T122" fmla="*/ 222 w 222"/>
                <a:gd name="T123" fmla="*/ 166 h 16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2" h="166">
                  <a:moveTo>
                    <a:pt x="6" y="1"/>
                  </a:moveTo>
                  <a:lnTo>
                    <a:pt x="6" y="8"/>
                  </a:lnTo>
                  <a:lnTo>
                    <a:pt x="2" y="6"/>
                  </a:lnTo>
                  <a:lnTo>
                    <a:pt x="0" y="19"/>
                  </a:lnTo>
                  <a:lnTo>
                    <a:pt x="0" y="34"/>
                  </a:lnTo>
                  <a:lnTo>
                    <a:pt x="5" y="50"/>
                  </a:lnTo>
                  <a:lnTo>
                    <a:pt x="18" y="54"/>
                  </a:lnTo>
                  <a:lnTo>
                    <a:pt x="17" y="50"/>
                  </a:lnTo>
                  <a:lnTo>
                    <a:pt x="24" y="56"/>
                  </a:lnTo>
                  <a:lnTo>
                    <a:pt x="30" y="61"/>
                  </a:lnTo>
                  <a:lnTo>
                    <a:pt x="44" y="68"/>
                  </a:lnTo>
                  <a:lnTo>
                    <a:pt x="61" y="69"/>
                  </a:lnTo>
                  <a:lnTo>
                    <a:pt x="82" y="70"/>
                  </a:lnTo>
                  <a:lnTo>
                    <a:pt x="91" y="69"/>
                  </a:lnTo>
                  <a:lnTo>
                    <a:pt x="83" y="67"/>
                  </a:lnTo>
                  <a:lnTo>
                    <a:pt x="80" y="58"/>
                  </a:lnTo>
                  <a:lnTo>
                    <a:pt x="85" y="64"/>
                  </a:lnTo>
                  <a:lnTo>
                    <a:pt x="93" y="69"/>
                  </a:lnTo>
                  <a:lnTo>
                    <a:pt x="101" y="72"/>
                  </a:lnTo>
                  <a:lnTo>
                    <a:pt x="108" y="71"/>
                  </a:lnTo>
                  <a:lnTo>
                    <a:pt x="103" y="68"/>
                  </a:lnTo>
                  <a:lnTo>
                    <a:pt x="98" y="63"/>
                  </a:lnTo>
                  <a:lnTo>
                    <a:pt x="105" y="68"/>
                  </a:lnTo>
                  <a:lnTo>
                    <a:pt x="115" y="72"/>
                  </a:lnTo>
                  <a:lnTo>
                    <a:pt x="139" y="75"/>
                  </a:lnTo>
                  <a:lnTo>
                    <a:pt x="165" y="79"/>
                  </a:lnTo>
                  <a:lnTo>
                    <a:pt x="176" y="82"/>
                  </a:lnTo>
                  <a:lnTo>
                    <a:pt x="179" y="83"/>
                  </a:lnTo>
                  <a:lnTo>
                    <a:pt x="182" y="80"/>
                  </a:lnTo>
                  <a:lnTo>
                    <a:pt x="191" y="79"/>
                  </a:lnTo>
                  <a:lnTo>
                    <a:pt x="187" y="83"/>
                  </a:lnTo>
                  <a:lnTo>
                    <a:pt x="179" y="85"/>
                  </a:lnTo>
                  <a:lnTo>
                    <a:pt x="177" y="87"/>
                  </a:lnTo>
                  <a:lnTo>
                    <a:pt x="179" y="94"/>
                  </a:lnTo>
                  <a:lnTo>
                    <a:pt x="179" y="160"/>
                  </a:lnTo>
                  <a:lnTo>
                    <a:pt x="192" y="165"/>
                  </a:lnTo>
                  <a:lnTo>
                    <a:pt x="210" y="162"/>
                  </a:lnTo>
                  <a:lnTo>
                    <a:pt x="217" y="107"/>
                  </a:lnTo>
                  <a:lnTo>
                    <a:pt x="216" y="78"/>
                  </a:lnTo>
                  <a:lnTo>
                    <a:pt x="221" y="60"/>
                  </a:lnTo>
                  <a:lnTo>
                    <a:pt x="219" y="50"/>
                  </a:lnTo>
                  <a:lnTo>
                    <a:pt x="213" y="42"/>
                  </a:lnTo>
                  <a:lnTo>
                    <a:pt x="206" y="36"/>
                  </a:lnTo>
                  <a:lnTo>
                    <a:pt x="187" y="28"/>
                  </a:lnTo>
                  <a:lnTo>
                    <a:pt x="165" y="20"/>
                  </a:lnTo>
                  <a:lnTo>
                    <a:pt x="133" y="12"/>
                  </a:lnTo>
                  <a:lnTo>
                    <a:pt x="119" y="11"/>
                  </a:lnTo>
                  <a:lnTo>
                    <a:pt x="113" y="19"/>
                  </a:lnTo>
                  <a:lnTo>
                    <a:pt x="96" y="27"/>
                  </a:lnTo>
                  <a:lnTo>
                    <a:pt x="105" y="20"/>
                  </a:lnTo>
                  <a:lnTo>
                    <a:pt x="113" y="17"/>
                  </a:lnTo>
                  <a:lnTo>
                    <a:pt x="115" y="11"/>
                  </a:lnTo>
                  <a:lnTo>
                    <a:pt x="115" y="9"/>
                  </a:lnTo>
                  <a:lnTo>
                    <a:pt x="110" y="9"/>
                  </a:lnTo>
                  <a:lnTo>
                    <a:pt x="105" y="11"/>
                  </a:lnTo>
                  <a:lnTo>
                    <a:pt x="103" y="14"/>
                  </a:lnTo>
                  <a:lnTo>
                    <a:pt x="95" y="18"/>
                  </a:lnTo>
                  <a:lnTo>
                    <a:pt x="103" y="11"/>
                  </a:lnTo>
                  <a:lnTo>
                    <a:pt x="105" y="8"/>
                  </a:lnTo>
                  <a:lnTo>
                    <a:pt x="104" y="6"/>
                  </a:lnTo>
                  <a:lnTo>
                    <a:pt x="98" y="3"/>
                  </a:lnTo>
                  <a:lnTo>
                    <a:pt x="91" y="9"/>
                  </a:lnTo>
                  <a:lnTo>
                    <a:pt x="83" y="13"/>
                  </a:lnTo>
                  <a:lnTo>
                    <a:pt x="92" y="5"/>
                  </a:lnTo>
                  <a:lnTo>
                    <a:pt x="94" y="0"/>
                  </a:lnTo>
                  <a:lnTo>
                    <a:pt x="87" y="0"/>
                  </a:lnTo>
                  <a:lnTo>
                    <a:pt x="82" y="3"/>
                  </a:lnTo>
                  <a:lnTo>
                    <a:pt x="75" y="7"/>
                  </a:lnTo>
                  <a:lnTo>
                    <a:pt x="56" y="9"/>
                  </a:lnTo>
                  <a:lnTo>
                    <a:pt x="56" y="3"/>
                  </a:lnTo>
                  <a:lnTo>
                    <a:pt x="50" y="1"/>
                  </a:lnTo>
                  <a:lnTo>
                    <a:pt x="50" y="9"/>
                  </a:lnTo>
                  <a:lnTo>
                    <a:pt x="44" y="9"/>
                  </a:lnTo>
                  <a:lnTo>
                    <a:pt x="30" y="11"/>
                  </a:lnTo>
                  <a:lnTo>
                    <a:pt x="31" y="5"/>
                  </a:lnTo>
                  <a:lnTo>
                    <a:pt x="26" y="5"/>
                  </a:lnTo>
                  <a:lnTo>
                    <a:pt x="26" y="11"/>
                  </a:lnTo>
                  <a:lnTo>
                    <a:pt x="18" y="11"/>
                  </a:lnTo>
                  <a:lnTo>
                    <a:pt x="10" y="9"/>
                  </a:lnTo>
                  <a:lnTo>
                    <a:pt x="9" y="3"/>
                  </a:lnTo>
                  <a:lnTo>
                    <a:pt x="6" y="1"/>
                  </a:lnTo>
                </a:path>
              </a:pathLst>
            </a:custGeom>
            <a:solidFill>
              <a:srgbClr val="808080"/>
            </a:solidFill>
            <a:ln w="9525" cap="rnd">
              <a:noFill/>
              <a:round/>
              <a:headEnd type="none" w="sm" len="sm"/>
              <a:tailEnd type="none" w="sm" len="sm"/>
            </a:ln>
          </p:spPr>
          <p:txBody>
            <a:bodyPr/>
            <a:lstStyle/>
            <a:p>
              <a:endParaRPr lang="es-ES"/>
            </a:p>
          </p:txBody>
        </p:sp>
        <p:sp>
          <p:nvSpPr>
            <p:cNvPr id="87204" name="Freeform 450"/>
            <p:cNvSpPr>
              <a:spLocks/>
            </p:cNvSpPr>
            <p:nvPr/>
          </p:nvSpPr>
          <p:spPr bwMode="auto">
            <a:xfrm>
              <a:off x="535" y="3254"/>
              <a:ext cx="93" cy="27"/>
            </a:xfrm>
            <a:custGeom>
              <a:avLst/>
              <a:gdLst>
                <a:gd name="T0" fmla="*/ 0 w 93"/>
                <a:gd name="T1" fmla="*/ 0 h 27"/>
                <a:gd name="T2" fmla="*/ 23 w 93"/>
                <a:gd name="T3" fmla="*/ 0 h 27"/>
                <a:gd name="T4" fmla="*/ 46 w 93"/>
                <a:gd name="T5" fmla="*/ 6 h 27"/>
                <a:gd name="T6" fmla="*/ 64 w 93"/>
                <a:gd name="T7" fmla="*/ 9 h 27"/>
                <a:gd name="T8" fmla="*/ 79 w 93"/>
                <a:gd name="T9" fmla="*/ 11 h 27"/>
                <a:gd name="T10" fmla="*/ 84 w 93"/>
                <a:gd name="T11" fmla="*/ 19 h 27"/>
                <a:gd name="T12" fmla="*/ 92 w 93"/>
                <a:gd name="T13" fmla="*/ 26 h 27"/>
                <a:gd name="T14" fmla="*/ 84 w 93"/>
                <a:gd name="T15" fmla="*/ 23 h 27"/>
                <a:gd name="T16" fmla="*/ 78 w 93"/>
                <a:gd name="T17" fmla="*/ 13 h 27"/>
                <a:gd name="T18" fmla="*/ 59 w 93"/>
                <a:gd name="T19" fmla="*/ 9 h 27"/>
                <a:gd name="T20" fmla="*/ 46 w 93"/>
                <a:gd name="T21" fmla="*/ 9 h 27"/>
                <a:gd name="T22" fmla="*/ 37 w 93"/>
                <a:gd name="T23" fmla="*/ 6 h 27"/>
                <a:gd name="T24" fmla="*/ 21 w 93"/>
                <a:gd name="T25" fmla="*/ 2 h 27"/>
                <a:gd name="T26" fmla="*/ 0 w 93"/>
                <a:gd name="T27" fmla="*/ 0 h 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3"/>
                <a:gd name="T43" fmla="*/ 0 h 27"/>
                <a:gd name="T44" fmla="*/ 93 w 93"/>
                <a:gd name="T45" fmla="*/ 27 h 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3" h="27">
                  <a:moveTo>
                    <a:pt x="0" y="0"/>
                  </a:moveTo>
                  <a:lnTo>
                    <a:pt x="23" y="0"/>
                  </a:lnTo>
                  <a:lnTo>
                    <a:pt x="46" y="6"/>
                  </a:lnTo>
                  <a:lnTo>
                    <a:pt x="64" y="9"/>
                  </a:lnTo>
                  <a:lnTo>
                    <a:pt x="79" y="11"/>
                  </a:lnTo>
                  <a:lnTo>
                    <a:pt x="84" y="19"/>
                  </a:lnTo>
                  <a:lnTo>
                    <a:pt x="92" y="26"/>
                  </a:lnTo>
                  <a:lnTo>
                    <a:pt x="84" y="23"/>
                  </a:lnTo>
                  <a:lnTo>
                    <a:pt x="78" y="13"/>
                  </a:lnTo>
                  <a:lnTo>
                    <a:pt x="59" y="9"/>
                  </a:lnTo>
                  <a:lnTo>
                    <a:pt x="46" y="9"/>
                  </a:lnTo>
                  <a:lnTo>
                    <a:pt x="37" y="6"/>
                  </a:lnTo>
                  <a:lnTo>
                    <a:pt x="21" y="2"/>
                  </a:lnTo>
                  <a:lnTo>
                    <a:pt x="0" y="0"/>
                  </a:lnTo>
                </a:path>
              </a:pathLst>
            </a:custGeom>
            <a:solidFill>
              <a:srgbClr val="606060"/>
            </a:solidFill>
            <a:ln w="9525" cap="rnd">
              <a:noFill/>
              <a:round/>
              <a:headEnd type="none" w="sm" len="sm"/>
              <a:tailEnd type="none" w="sm" len="sm"/>
            </a:ln>
          </p:spPr>
          <p:txBody>
            <a:bodyPr/>
            <a:lstStyle/>
            <a:p>
              <a:endParaRPr lang="es-ES"/>
            </a:p>
          </p:txBody>
        </p:sp>
        <p:sp>
          <p:nvSpPr>
            <p:cNvPr id="87205" name="Freeform 451"/>
            <p:cNvSpPr>
              <a:spLocks/>
            </p:cNvSpPr>
            <p:nvPr/>
          </p:nvSpPr>
          <p:spPr bwMode="auto">
            <a:xfrm>
              <a:off x="459" y="3234"/>
              <a:ext cx="31" cy="27"/>
            </a:xfrm>
            <a:custGeom>
              <a:avLst/>
              <a:gdLst>
                <a:gd name="T0" fmla="*/ 0 w 31"/>
                <a:gd name="T1" fmla="*/ 0 h 27"/>
                <a:gd name="T2" fmla="*/ 12 w 31"/>
                <a:gd name="T3" fmla="*/ 26 h 27"/>
                <a:gd name="T4" fmla="*/ 30 w 31"/>
                <a:gd name="T5" fmla="*/ 26 h 27"/>
                <a:gd name="T6" fmla="*/ 0 w 31"/>
                <a:gd name="T7" fmla="*/ 0 h 27"/>
                <a:gd name="T8" fmla="*/ 0 60000 65536"/>
                <a:gd name="T9" fmla="*/ 0 60000 65536"/>
                <a:gd name="T10" fmla="*/ 0 60000 65536"/>
                <a:gd name="T11" fmla="*/ 0 60000 65536"/>
                <a:gd name="T12" fmla="*/ 0 w 31"/>
                <a:gd name="T13" fmla="*/ 0 h 27"/>
                <a:gd name="T14" fmla="*/ 31 w 31"/>
                <a:gd name="T15" fmla="*/ 27 h 27"/>
              </a:gdLst>
              <a:ahLst/>
              <a:cxnLst>
                <a:cxn ang="T8">
                  <a:pos x="T0" y="T1"/>
                </a:cxn>
                <a:cxn ang="T9">
                  <a:pos x="T2" y="T3"/>
                </a:cxn>
                <a:cxn ang="T10">
                  <a:pos x="T4" y="T5"/>
                </a:cxn>
                <a:cxn ang="T11">
                  <a:pos x="T6" y="T7"/>
                </a:cxn>
              </a:cxnLst>
              <a:rect l="T12" t="T13" r="T14" b="T15"/>
              <a:pathLst>
                <a:path w="31" h="27">
                  <a:moveTo>
                    <a:pt x="0" y="0"/>
                  </a:moveTo>
                  <a:lnTo>
                    <a:pt x="12" y="26"/>
                  </a:lnTo>
                  <a:lnTo>
                    <a:pt x="30" y="2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87206" name="Freeform 452"/>
            <p:cNvSpPr>
              <a:spLocks/>
            </p:cNvSpPr>
            <p:nvPr/>
          </p:nvSpPr>
          <p:spPr bwMode="auto">
            <a:xfrm>
              <a:off x="430" y="3226"/>
              <a:ext cx="27" cy="27"/>
            </a:xfrm>
            <a:custGeom>
              <a:avLst/>
              <a:gdLst>
                <a:gd name="T0" fmla="*/ 0 w 27"/>
                <a:gd name="T1" fmla="*/ 0 h 27"/>
                <a:gd name="T2" fmla="*/ 6 w 27"/>
                <a:gd name="T3" fmla="*/ 11 h 27"/>
                <a:gd name="T4" fmla="*/ 26 w 27"/>
                <a:gd name="T5" fmla="*/ 26 h 27"/>
                <a:gd name="T6" fmla="*/ 6 w 27"/>
                <a:gd name="T7" fmla="*/ 26 h 27"/>
                <a:gd name="T8" fmla="*/ 0 w 27"/>
                <a:gd name="T9" fmla="*/ 0 h 27"/>
                <a:gd name="T10" fmla="*/ 0 60000 65536"/>
                <a:gd name="T11" fmla="*/ 0 60000 65536"/>
                <a:gd name="T12" fmla="*/ 0 60000 65536"/>
                <a:gd name="T13" fmla="*/ 0 60000 65536"/>
                <a:gd name="T14" fmla="*/ 0 60000 65536"/>
                <a:gd name="T15" fmla="*/ 0 w 27"/>
                <a:gd name="T16" fmla="*/ 0 h 27"/>
                <a:gd name="T17" fmla="*/ 27 w 27"/>
                <a:gd name="T18" fmla="*/ 27 h 27"/>
              </a:gdLst>
              <a:ahLst/>
              <a:cxnLst>
                <a:cxn ang="T10">
                  <a:pos x="T0" y="T1"/>
                </a:cxn>
                <a:cxn ang="T11">
                  <a:pos x="T2" y="T3"/>
                </a:cxn>
                <a:cxn ang="T12">
                  <a:pos x="T4" y="T5"/>
                </a:cxn>
                <a:cxn ang="T13">
                  <a:pos x="T6" y="T7"/>
                </a:cxn>
                <a:cxn ang="T14">
                  <a:pos x="T8" y="T9"/>
                </a:cxn>
              </a:cxnLst>
              <a:rect l="T15" t="T16" r="T17" b="T18"/>
              <a:pathLst>
                <a:path w="27" h="27">
                  <a:moveTo>
                    <a:pt x="0" y="0"/>
                  </a:moveTo>
                  <a:lnTo>
                    <a:pt x="6" y="11"/>
                  </a:lnTo>
                  <a:lnTo>
                    <a:pt x="26" y="26"/>
                  </a:lnTo>
                  <a:lnTo>
                    <a:pt x="6" y="2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87207" name="Freeform 453"/>
            <p:cNvSpPr>
              <a:spLocks/>
            </p:cNvSpPr>
            <p:nvPr/>
          </p:nvSpPr>
          <p:spPr bwMode="auto">
            <a:xfrm>
              <a:off x="508" y="3222"/>
              <a:ext cx="28" cy="25"/>
            </a:xfrm>
            <a:custGeom>
              <a:avLst/>
              <a:gdLst>
                <a:gd name="T0" fmla="*/ 0 w 28"/>
                <a:gd name="T1" fmla="*/ 0 h 25"/>
                <a:gd name="T2" fmla="*/ 11 w 28"/>
                <a:gd name="T3" fmla="*/ 2 h 25"/>
                <a:gd name="T4" fmla="*/ 14 w 28"/>
                <a:gd name="T5" fmla="*/ 2 h 25"/>
                <a:gd name="T6" fmla="*/ 14 w 28"/>
                <a:gd name="T7" fmla="*/ 11 h 25"/>
                <a:gd name="T8" fmla="*/ 14 w 28"/>
                <a:gd name="T9" fmla="*/ 19 h 25"/>
                <a:gd name="T10" fmla="*/ 27 w 28"/>
                <a:gd name="T11" fmla="*/ 24 h 25"/>
                <a:gd name="T12" fmla="*/ 12 w 28"/>
                <a:gd name="T13" fmla="*/ 21 h 25"/>
                <a:gd name="T14" fmla="*/ 9 w 28"/>
                <a:gd name="T15" fmla="*/ 6 h 25"/>
                <a:gd name="T16" fmla="*/ 0 w 28"/>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5"/>
                <a:gd name="T29" fmla="*/ 28 w 28"/>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5">
                  <a:moveTo>
                    <a:pt x="0" y="0"/>
                  </a:moveTo>
                  <a:lnTo>
                    <a:pt x="11" y="2"/>
                  </a:lnTo>
                  <a:lnTo>
                    <a:pt x="14" y="2"/>
                  </a:lnTo>
                  <a:lnTo>
                    <a:pt x="14" y="11"/>
                  </a:lnTo>
                  <a:lnTo>
                    <a:pt x="14" y="19"/>
                  </a:lnTo>
                  <a:lnTo>
                    <a:pt x="27" y="24"/>
                  </a:lnTo>
                  <a:lnTo>
                    <a:pt x="12" y="21"/>
                  </a:lnTo>
                  <a:lnTo>
                    <a:pt x="9" y="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87208" name="Freeform 454"/>
            <p:cNvSpPr>
              <a:spLocks/>
            </p:cNvSpPr>
            <p:nvPr/>
          </p:nvSpPr>
          <p:spPr bwMode="auto">
            <a:xfrm>
              <a:off x="439" y="2955"/>
              <a:ext cx="80" cy="86"/>
            </a:xfrm>
            <a:custGeom>
              <a:avLst/>
              <a:gdLst>
                <a:gd name="T0" fmla="*/ 52 w 80"/>
                <a:gd name="T1" fmla="*/ 6 h 86"/>
                <a:gd name="T2" fmla="*/ 57 w 80"/>
                <a:gd name="T3" fmla="*/ 8 h 86"/>
                <a:gd name="T4" fmla="*/ 59 w 80"/>
                <a:gd name="T5" fmla="*/ 10 h 86"/>
                <a:gd name="T6" fmla="*/ 62 w 80"/>
                <a:gd name="T7" fmla="*/ 15 h 86"/>
                <a:gd name="T8" fmla="*/ 65 w 80"/>
                <a:gd name="T9" fmla="*/ 22 h 86"/>
                <a:gd name="T10" fmla="*/ 67 w 80"/>
                <a:gd name="T11" fmla="*/ 25 h 86"/>
                <a:gd name="T12" fmla="*/ 67 w 80"/>
                <a:gd name="T13" fmla="*/ 29 h 86"/>
                <a:gd name="T14" fmla="*/ 66 w 80"/>
                <a:gd name="T15" fmla="*/ 32 h 86"/>
                <a:gd name="T16" fmla="*/ 69 w 80"/>
                <a:gd name="T17" fmla="*/ 36 h 86"/>
                <a:gd name="T18" fmla="*/ 75 w 80"/>
                <a:gd name="T19" fmla="*/ 46 h 86"/>
                <a:gd name="T20" fmla="*/ 79 w 80"/>
                <a:gd name="T21" fmla="*/ 51 h 86"/>
                <a:gd name="T22" fmla="*/ 79 w 80"/>
                <a:gd name="T23" fmla="*/ 52 h 86"/>
                <a:gd name="T24" fmla="*/ 77 w 80"/>
                <a:gd name="T25" fmla="*/ 54 h 86"/>
                <a:gd name="T26" fmla="*/ 75 w 80"/>
                <a:gd name="T27" fmla="*/ 54 h 86"/>
                <a:gd name="T28" fmla="*/ 72 w 80"/>
                <a:gd name="T29" fmla="*/ 54 h 86"/>
                <a:gd name="T30" fmla="*/ 69 w 80"/>
                <a:gd name="T31" fmla="*/ 54 h 86"/>
                <a:gd name="T32" fmla="*/ 69 w 80"/>
                <a:gd name="T33" fmla="*/ 58 h 86"/>
                <a:gd name="T34" fmla="*/ 70 w 80"/>
                <a:gd name="T35" fmla="*/ 62 h 86"/>
                <a:gd name="T36" fmla="*/ 68 w 80"/>
                <a:gd name="T37" fmla="*/ 64 h 86"/>
                <a:gd name="T38" fmla="*/ 69 w 80"/>
                <a:gd name="T39" fmla="*/ 66 h 86"/>
                <a:gd name="T40" fmla="*/ 67 w 80"/>
                <a:gd name="T41" fmla="*/ 70 h 86"/>
                <a:gd name="T42" fmla="*/ 66 w 80"/>
                <a:gd name="T43" fmla="*/ 74 h 86"/>
                <a:gd name="T44" fmla="*/ 64 w 80"/>
                <a:gd name="T45" fmla="*/ 75 h 86"/>
                <a:gd name="T46" fmla="*/ 59 w 80"/>
                <a:gd name="T47" fmla="*/ 75 h 86"/>
                <a:gd name="T48" fmla="*/ 56 w 80"/>
                <a:gd name="T49" fmla="*/ 74 h 86"/>
                <a:gd name="T50" fmla="*/ 48 w 80"/>
                <a:gd name="T51" fmla="*/ 74 h 86"/>
                <a:gd name="T52" fmla="*/ 49 w 80"/>
                <a:gd name="T53" fmla="*/ 85 h 86"/>
                <a:gd name="T54" fmla="*/ 8 w 80"/>
                <a:gd name="T55" fmla="*/ 70 h 86"/>
                <a:gd name="T56" fmla="*/ 11 w 80"/>
                <a:gd name="T57" fmla="*/ 64 h 86"/>
                <a:gd name="T58" fmla="*/ 10 w 80"/>
                <a:gd name="T59" fmla="*/ 58 h 86"/>
                <a:gd name="T60" fmla="*/ 0 w 80"/>
                <a:gd name="T61" fmla="*/ 47 h 86"/>
                <a:gd name="T62" fmla="*/ 0 w 80"/>
                <a:gd name="T63" fmla="*/ 18 h 86"/>
                <a:gd name="T64" fmla="*/ 8 w 80"/>
                <a:gd name="T65" fmla="*/ 10 h 86"/>
                <a:gd name="T66" fmla="*/ 17 w 80"/>
                <a:gd name="T67" fmla="*/ 7 h 86"/>
                <a:gd name="T68" fmla="*/ 24 w 80"/>
                <a:gd name="T69" fmla="*/ 0 h 86"/>
                <a:gd name="T70" fmla="*/ 30 w 80"/>
                <a:gd name="T71" fmla="*/ 0 h 86"/>
                <a:gd name="T72" fmla="*/ 40 w 80"/>
                <a:gd name="T73" fmla="*/ 0 h 86"/>
                <a:gd name="T74" fmla="*/ 48 w 80"/>
                <a:gd name="T75" fmla="*/ 1 h 86"/>
                <a:gd name="T76" fmla="*/ 52 w 80"/>
                <a:gd name="T77" fmla="*/ 6 h 8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0"/>
                <a:gd name="T118" fmla="*/ 0 h 86"/>
                <a:gd name="T119" fmla="*/ 80 w 80"/>
                <a:gd name="T120" fmla="*/ 86 h 8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0" h="86">
                  <a:moveTo>
                    <a:pt x="52" y="6"/>
                  </a:moveTo>
                  <a:lnTo>
                    <a:pt x="57" y="8"/>
                  </a:lnTo>
                  <a:lnTo>
                    <a:pt x="59" y="10"/>
                  </a:lnTo>
                  <a:lnTo>
                    <a:pt x="62" y="15"/>
                  </a:lnTo>
                  <a:lnTo>
                    <a:pt x="65" y="22"/>
                  </a:lnTo>
                  <a:lnTo>
                    <a:pt x="67" y="25"/>
                  </a:lnTo>
                  <a:lnTo>
                    <a:pt x="67" y="29"/>
                  </a:lnTo>
                  <a:lnTo>
                    <a:pt x="66" y="32"/>
                  </a:lnTo>
                  <a:lnTo>
                    <a:pt x="69" y="36"/>
                  </a:lnTo>
                  <a:lnTo>
                    <a:pt x="75" y="46"/>
                  </a:lnTo>
                  <a:lnTo>
                    <a:pt x="79" y="51"/>
                  </a:lnTo>
                  <a:lnTo>
                    <a:pt x="79" y="52"/>
                  </a:lnTo>
                  <a:lnTo>
                    <a:pt x="77" y="54"/>
                  </a:lnTo>
                  <a:lnTo>
                    <a:pt x="75" y="54"/>
                  </a:lnTo>
                  <a:lnTo>
                    <a:pt x="72" y="54"/>
                  </a:lnTo>
                  <a:lnTo>
                    <a:pt x="69" y="54"/>
                  </a:lnTo>
                  <a:lnTo>
                    <a:pt x="69" y="58"/>
                  </a:lnTo>
                  <a:lnTo>
                    <a:pt x="70" y="62"/>
                  </a:lnTo>
                  <a:lnTo>
                    <a:pt x="68" y="64"/>
                  </a:lnTo>
                  <a:lnTo>
                    <a:pt x="69" y="66"/>
                  </a:lnTo>
                  <a:lnTo>
                    <a:pt x="67" y="70"/>
                  </a:lnTo>
                  <a:lnTo>
                    <a:pt x="66" y="74"/>
                  </a:lnTo>
                  <a:lnTo>
                    <a:pt x="64" y="75"/>
                  </a:lnTo>
                  <a:lnTo>
                    <a:pt x="59" y="75"/>
                  </a:lnTo>
                  <a:lnTo>
                    <a:pt x="56" y="74"/>
                  </a:lnTo>
                  <a:lnTo>
                    <a:pt x="48" y="74"/>
                  </a:lnTo>
                  <a:lnTo>
                    <a:pt x="49" y="85"/>
                  </a:lnTo>
                  <a:lnTo>
                    <a:pt x="8" y="70"/>
                  </a:lnTo>
                  <a:lnTo>
                    <a:pt x="11" y="64"/>
                  </a:lnTo>
                  <a:lnTo>
                    <a:pt x="10" y="58"/>
                  </a:lnTo>
                  <a:lnTo>
                    <a:pt x="0" y="47"/>
                  </a:lnTo>
                  <a:lnTo>
                    <a:pt x="0" y="18"/>
                  </a:lnTo>
                  <a:lnTo>
                    <a:pt x="8" y="10"/>
                  </a:lnTo>
                  <a:lnTo>
                    <a:pt x="17" y="7"/>
                  </a:lnTo>
                  <a:lnTo>
                    <a:pt x="24" y="0"/>
                  </a:lnTo>
                  <a:lnTo>
                    <a:pt x="30" y="0"/>
                  </a:lnTo>
                  <a:lnTo>
                    <a:pt x="40" y="0"/>
                  </a:lnTo>
                  <a:lnTo>
                    <a:pt x="48" y="1"/>
                  </a:lnTo>
                  <a:lnTo>
                    <a:pt x="52" y="6"/>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7209" name="Freeform 455"/>
            <p:cNvSpPr>
              <a:spLocks/>
            </p:cNvSpPr>
            <p:nvPr/>
          </p:nvSpPr>
          <p:spPr bwMode="auto">
            <a:xfrm>
              <a:off x="505" y="2992"/>
              <a:ext cx="29" cy="28"/>
            </a:xfrm>
            <a:custGeom>
              <a:avLst/>
              <a:gdLst>
                <a:gd name="T0" fmla="*/ 0 w 29"/>
                <a:gd name="T1" fmla="*/ 0 h 28"/>
                <a:gd name="T2" fmla="*/ 28 w 29"/>
                <a:gd name="T3" fmla="*/ 17 h 28"/>
                <a:gd name="T4" fmla="*/ 28 w 29"/>
                <a:gd name="T5" fmla="*/ 27 h 28"/>
                <a:gd name="T6" fmla="*/ 28 w 29"/>
                <a:gd name="T7" fmla="*/ 17 h 28"/>
                <a:gd name="T8" fmla="*/ 0 w 29"/>
                <a:gd name="T9" fmla="*/ 0 h 28"/>
                <a:gd name="T10" fmla="*/ 0 60000 65536"/>
                <a:gd name="T11" fmla="*/ 0 60000 65536"/>
                <a:gd name="T12" fmla="*/ 0 60000 65536"/>
                <a:gd name="T13" fmla="*/ 0 60000 65536"/>
                <a:gd name="T14" fmla="*/ 0 60000 65536"/>
                <a:gd name="T15" fmla="*/ 0 w 29"/>
                <a:gd name="T16" fmla="*/ 0 h 28"/>
                <a:gd name="T17" fmla="*/ 29 w 29"/>
                <a:gd name="T18" fmla="*/ 28 h 28"/>
              </a:gdLst>
              <a:ahLst/>
              <a:cxnLst>
                <a:cxn ang="T10">
                  <a:pos x="T0" y="T1"/>
                </a:cxn>
                <a:cxn ang="T11">
                  <a:pos x="T2" y="T3"/>
                </a:cxn>
                <a:cxn ang="T12">
                  <a:pos x="T4" y="T5"/>
                </a:cxn>
                <a:cxn ang="T13">
                  <a:pos x="T6" y="T7"/>
                </a:cxn>
                <a:cxn ang="T14">
                  <a:pos x="T8" y="T9"/>
                </a:cxn>
              </a:cxnLst>
              <a:rect l="T15" t="T16" r="T17" b="T18"/>
              <a:pathLst>
                <a:path w="29" h="28">
                  <a:moveTo>
                    <a:pt x="0" y="0"/>
                  </a:moveTo>
                  <a:lnTo>
                    <a:pt x="28" y="17"/>
                  </a:lnTo>
                  <a:lnTo>
                    <a:pt x="28" y="27"/>
                  </a:lnTo>
                  <a:lnTo>
                    <a:pt x="28" y="17"/>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7210" name="Freeform 456"/>
            <p:cNvSpPr>
              <a:spLocks/>
            </p:cNvSpPr>
            <p:nvPr/>
          </p:nvSpPr>
          <p:spPr bwMode="auto">
            <a:xfrm>
              <a:off x="438" y="2949"/>
              <a:ext cx="61" cy="64"/>
            </a:xfrm>
            <a:custGeom>
              <a:avLst/>
              <a:gdLst>
                <a:gd name="T0" fmla="*/ 52 w 61"/>
                <a:gd name="T1" fmla="*/ 11 h 64"/>
                <a:gd name="T2" fmla="*/ 47 w 61"/>
                <a:gd name="T3" fmla="*/ 12 h 64"/>
                <a:gd name="T4" fmla="*/ 43 w 61"/>
                <a:gd name="T5" fmla="*/ 12 h 64"/>
                <a:gd name="T6" fmla="*/ 38 w 61"/>
                <a:gd name="T7" fmla="*/ 18 h 64"/>
                <a:gd name="T8" fmla="*/ 40 w 61"/>
                <a:gd name="T9" fmla="*/ 24 h 64"/>
                <a:gd name="T10" fmla="*/ 45 w 61"/>
                <a:gd name="T11" fmla="*/ 25 h 64"/>
                <a:gd name="T12" fmla="*/ 45 w 61"/>
                <a:gd name="T13" fmla="*/ 31 h 64"/>
                <a:gd name="T14" fmla="*/ 44 w 61"/>
                <a:gd name="T15" fmla="*/ 34 h 64"/>
                <a:gd name="T16" fmla="*/ 45 w 61"/>
                <a:gd name="T17" fmla="*/ 41 h 64"/>
                <a:gd name="T18" fmla="*/ 39 w 61"/>
                <a:gd name="T19" fmla="*/ 41 h 64"/>
                <a:gd name="T20" fmla="*/ 38 w 61"/>
                <a:gd name="T21" fmla="*/ 34 h 64"/>
                <a:gd name="T22" fmla="*/ 36 w 61"/>
                <a:gd name="T23" fmla="*/ 31 h 64"/>
                <a:gd name="T24" fmla="*/ 31 w 61"/>
                <a:gd name="T25" fmla="*/ 31 h 64"/>
                <a:gd name="T26" fmla="*/ 27 w 61"/>
                <a:gd name="T27" fmla="*/ 32 h 64"/>
                <a:gd name="T28" fmla="*/ 26 w 61"/>
                <a:gd name="T29" fmla="*/ 35 h 64"/>
                <a:gd name="T30" fmla="*/ 24 w 61"/>
                <a:gd name="T31" fmla="*/ 42 h 64"/>
                <a:gd name="T32" fmla="*/ 26 w 61"/>
                <a:gd name="T33" fmla="*/ 47 h 64"/>
                <a:gd name="T34" fmla="*/ 26 w 61"/>
                <a:gd name="T35" fmla="*/ 49 h 64"/>
                <a:gd name="T36" fmla="*/ 26 w 61"/>
                <a:gd name="T37" fmla="*/ 52 h 64"/>
                <a:gd name="T38" fmla="*/ 22 w 61"/>
                <a:gd name="T39" fmla="*/ 56 h 64"/>
                <a:gd name="T40" fmla="*/ 20 w 61"/>
                <a:gd name="T41" fmla="*/ 58 h 64"/>
                <a:gd name="T42" fmla="*/ 14 w 61"/>
                <a:gd name="T43" fmla="*/ 63 h 64"/>
                <a:gd name="T44" fmla="*/ 3 w 61"/>
                <a:gd name="T45" fmla="*/ 50 h 64"/>
                <a:gd name="T46" fmla="*/ 0 w 61"/>
                <a:gd name="T47" fmla="*/ 41 h 64"/>
                <a:gd name="T48" fmla="*/ 0 w 61"/>
                <a:gd name="T49" fmla="*/ 27 h 64"/>
                <a:gd name="T50" fmla="*/ 0 w 61"/>
                <a:gd name="T51" fmla="*/ 17 h 64"/>
                <a:gd name="T52" fmla="*/ 3 w 61"/>
                <a:gd name="T53" fmla="*/ 9 h 64"/>
                <a:gd name="T54" fmla="*/ 6 w 61"/>
                <a:gd name="T55" fmla="*/ 3 h 64"/>
                <a:gd name="T56" fmla="*/ 11 w 61"/>
                <a:gd name="T57" fmla="*/ 1 h 64"/>
                <a:gd name="T58" fmla="*/ 15 w 61"/>
                <a:gd name="T59" fmla="*/ 0 h 64"/>
                <a:gd name="T60" fmla="*/ 22 w 61"/>
                <a:gd name="T61" fmla="*/ 0 h 64"/>
                <a:gd name="T62" fmla="*/ 34 w 61"/>
                <a:gd name="T63" fmla="*/ 0 h 64"/>
                <a:gd name="T64" fmla="*/ 43 w 61"/>
                <a:gd name="T65" fmla="*/ 0 h 64"/>
                <a:gd name="T66" fmla="*/ 52 w 61"/>
                <a:gd name="T67" fmla="*/ 3 h 64"/>
                <a:gd name="T68" fmla="*/ 57 w 61"/>
                <a:gd name="T69" fmla="*/ 9 h 64"/>
                <a:gd name="T70" fmla="*/ 60 w 61"/>
                <a:gd name="T71" fmla="*/ 12 h 64"/>
                <a:gd name="T72" fmla="*/ 52 w 61"/>
                <a:gd name="T73" fmla="*/ 11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1"/>
                <a:gd name="T112" fmla="*/ 0 h 64"/>
                <a:gd name="T113" fmla="*/ 61 w 61"/>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1" h="64">
                  <a:moveTo>
                    <a:pt x="52" y="11"/>
                  </a:moveTo>
                  <a:lnTo>
                    <a:pt x="47" y="12"/>
                  </a:lnTo>
                  <a:lnTo>
                    <a:pt x="43" y="12"/>
                  </a:lnTo>
                  <a:lnTo>
                    <a:pt x="38" y="18"/>
                  </a:lnTo>
                  <a:lnTo>
                    <a:pt x="40" y="24"/>
                  </a:lnTo>
                  <a:lnTo>
                    <a:pt x="45" y="25"/>
                  </a:lnTo>
                  <a:lnTo>
                    <a:pt x="45" y="31"/>
                  </a:lnTo>
                  <a:lnTo>
                    <a:pt x="44" y="34"/>
                  </a:lnTo>
                  <a:lnTo>
                    <a:pt x="45" y="41"/>
                  </a:lnTo>
                  <a:lnTo>
                    <a:pt x="39" y="41"/>
                  </a:lnTo>
                  <a:lnTo>
                    <a:pt x="38" y="34"/>
                  </a:lnTo>
                  <a:lnTo>
                    <a:pt x="36" y="31"/>
                  </a:lnTo>
                  <a:lnTo>
                    <a:pt x="31" y="31"/>
                  </a:lnTo>
                  <a:lnTo>
                    <a:pt x="27" y="32"/>
                  </a:lnTo>
                  <a:lnTo>
                    <a:pt x="26" y="35"/>
                  </a:lnTo>
                  <a:lnTo>
                    <a:pt x="24" y="42"/>
                  </a:lnTo>
                  <a:lnTo>
                    <a:pt x="26" y="47"/>
                  </a:lnTo>
                  <a:lnTo>
                    <a:pt x="26" y="49"/>
                  </a:lnTo>
                  <a:lnTo>
                    <a:pt x="26" y="52"/>
                  </a:lnTo>
                  <a:lnTo>
                    <a:pt x="22" y="56"/>
                  </a:lnTo>
                  <a:lnTo>
                    <a:pt x="20" y="58"/>
                  </a:lnTo>
                  <a:lnTo>
                    <a:pt x="14" y="63"/>
                  </a:lnTo>
                  <a:lnTo>
                    <a:pt x="3" y="50"/>
                  </a:lnTo>
                  <a:lnTo>
                    <a:pt x="0" y="41"/>
                  </a:lnTo>
                  <a:lnTo>
                    <a:pt x="0" y="27"/>
                  </a:lnTo>
                  <a:lnTo>
                    <a:pt x="0" y="17"/>
                  </a:lnTo>
                  <a:lnTo>
                    <a:pt x="3" y="9"/>
                  </a:lnTo>
                  <a:lnTo>
                    <a:pt x="6" y="3"/>
                  </a:lnTo>
                  <a:lnTo>
                    <a:pt x="11" y="1"/>
                  </a:lnTo>
                  <a:lnTo>
                    <a:pt x="15" y="0"/>
                  </a:lnTo>
                  <a:lnTo>
                    <a:pt x="22" y="0"/>
                  </a:lnTo>
                  <a:lnTo>
                    <a:pt x="34" y="0"/>
                  </a:lnTo>
                  <a:lnTo>
                    <a:pt x="43" y="0"/>
                  </a:lnTo>
                  <a:lnTo>
                    <a:pt x="52" y="3"/>
                  </a:lnTo>
                  <a:lnTo>
                    <a:pt x="57" y="9"/>
                  </a:lnTo>
                  <a:lnTo>
                    <a:pt x="60" y="12"/>
                  </a:lnTo>
                  <a:lnTo>
                    <a:pt x="52" y="11"/>
                  </a:lnTo>
                </a:path>
              </a:pathLst>
            </a:custGeom>
            <a:solidFill>
              <a:srgbClr val="808080"/>
            </a:solidFill>
            <a:ln w="9525" cap="rnd">
              <a:noFill/>
              <a:round/>
              <a:headEnd type="none" w="sm" len="sm"/>
              <a:tailEnd type="none" w="sm" len="sm"/>
            </a:ln>
          </p:spPr>
          <p:txBody>
            <a:bodyPr/>
            <a:lstStyle/>
            <a:p>
              <a:endParaRPr lang="es-ES"/>
            </a:p>
          </p:txBody>
        </p:sp>
        <p:sp>
          <p:nvSpPr>
            <p:cNvPr id="87211" name="Freeform 457"/>
            <p:cNvSpPr>
              <a:spLocks/>
            </p:cNvSpPr>
            <p:nvPr/>
          </p:nvSpPr>
          <p:spPr bwMode="auto">
            <a:xfrm>
              <a:off x="431" y="2945"/>
              <a:ext cx="77" cy="76"/>
            </a:xfrm>
            <a:custGeom>
              <a:avLst/>
              <a:gdLst>
                <a:gd name="T0" fmla="*/ 76 w 77"/>
                <a:gd name="T1" fmla="*/ 12 h 76"/>
                <a:gd name="T2" fmla="*/ 56 w 77"/>
                <a:gd name="T3" fmla="*/ 9 h 76"/>
                <a:gd name="T4" fmla="*/ 44 w 77"/>
                <a:gd name="T5" fmla="*/ 6 h 76"/>
                <a:gd name="T6" fmla="*/ 47 w 77"/>
                <a:gd name="T7" fmla="*/ 7 h 76"/>
                <a:gd name="T8" fmla="*/ 56 w 77"/>
                <a:gd name="T9" fmla="*/ 12 h 76"/>
                <a:gd name="T10" fmla="*/ 55 w 77"/>
                <a:gd name="T11" fmla="*/ 13 h 76"/>
                <a:gd name="T12" fmla="*/ 49 w 77"/>
                <a:gd name="T13" fmla="*/ 13 h 76"/>
                <a:gd name="T14" fmla="*/ 40 w 77"/>
                <a:gd name="T15" fmla="*/ 12 h 76"/>
                <a:gd name="T16" fmla="*/ 44 w 77"/>
                <a:gd name="T17" fmla="*/ 13 h 76"/>
                <a:gd name="T18" fmla="*/ 52 w 77"/>
                <a:gd name="T19" fmla="*/ 17 h 76"/>
                <a:gd name="T20" fmla="*/ 44 w 77"/>
                <a:gd name="T21" fmla="*/ 17 h 76"/>
                <a:gd name="T22" fmla="*/ 47 w 77"/>
                <a:gd name="T23" fmla="*/ 20 h 76"/>
                <a:gd name="T24" fmla="*/ 51 w 77"/>
                <a:gd name="T25" fmla="*/ 24 h 76"/>
                <a:gd name="T26" fmla="*/ 47 w 77"/>
                <a:gd name="T27" fmla="*/ 24 h 76"/>
                <a:gd name="T28" fmla="*/ 36 w 77"/>
                <a:gd name="T29" fmla="*/ 23 h 76"/>
                <a:gd name="T30" fmla="*/ 53 w 77"/>
                <a:gd name="T31" fmla="*/ 30 h 76"/>
                <a:gd name="T32" fmla="*/ 57 w 77"/>
                <a:gd name="T33" fmla="*/ 33 h 76"/>
                <a:gd name="T34" fmla="*/ 46 w 77"/>
                <a:gd name="T35" fmla="*/ 30 h 76"/>
                <a:gd name="T36" fmla="*/ 51 w 77"/>
                <a:gd name="T37" fmla="*/ 32 h 76"/>
                <a:gd name="T38" fmla="*/ 57 w 77"/>
                <a:gd name="T39" fmla="*/ 36 h 76"/>
                <a:gd name="T40" fmla="*/ 53 w 77"/>
                <a:gd name="T41" fmla="*/ 38 h 76"/>
                <a:gd name="T42" fmla="*/ 41 w 77"/>
                <a:gd name="T43" fmla="*/ 43 h 76"/>
                <a:gd name="T44" fmla="*/ 27 w 77"/>
                <a:gd name="T45" fmla="*/ 36 h 76"/>
                <a:gd name="T46" fmla="*/ 24 w 77"/>
                <a:gd name="T47" fmla="*/ 36 h 76"/>
                <a:gd name="T48" fmla="*/ 31 w 77"/>
                <a:gd name="T49" fmla="*/ 41 h 76"/>
                <a:gd name="T50" fmla="*/ 18 w 77"/>
                <a:gd name="T51" fmla="*/ 38 h 76"/>
                <a:gd name="T52" fmla="*/ 21 w 77"/>
                <a:gd name="T53" fmla="*/ 41 h 76"/>
                <a:gd name="T54" fmla="*/ 31 w 77"/>
                <a:gd name="T55" fmla="*/ 45 h 76"/>
                <a:gd name="T56" fmla="*/ 24 w 77"/>
                <a:gd name="T57" fmla="*/ 46 h 76"/>
                <a:gd name="T58" fmla="*/ 22 w 77"/>
                <a:gd name="T59" fmla="*/ 47 h 76"/>
                <a:gd name="T60" fmla="*/ 31 w 77"/>
                <a:gd name="T61" fmla="*/ 50 h 76"/>
                <a:gd name="T62" fmla="*/ 25 w 77"/>
                <a:gd name="T63" fmla="*/ 54 h 76"/>
                <a:gd name="T64" fmla="*/ 25 w 77"/>
                <a:gd name="T65" fmla="*/ 56 h 76"/>
                <a:gd name="T66" fmla="*/ 31 w 77"/>
                <a:gd name="T67" fmla="*/ 63 h 76"/>
                <a:gd name="T68" fmla="*/ 24 w 77"/>
                <a:gd name="T69" fmla="*/ 63 h 76"/>
                <a:gd name="T70" fmla="*/ 17 w 77"/>
                <a:gd name="T71" fmla="*/ 51 h 76"/>
                <a:gd name="T72" fmla="*/ 22 w 77"/>
                <a:gd name="T73" fmla="*/ 63 h 76"/>
                <a:gd name="T74" fmla="*/ 24 w 77"/>
                <a:gd name="T75" fmla="*/ 71 h 76"/>
                <a:gd name="T76" fmla="*/ 15 w 77"/>
                <a:gd name="T77" fmla="*/ 63 h 76"/>
                <a:gd name="T78" fmla="*/ 14 w 77"/>
                <a:gd name="T79" fmla="*/ 66 h 76"/>
                <a:gd name="T80" fmla="*/ 21 w 77"/>
                <a:gd name="T81" fmla="*/ 73 h 76"/>
                <a:gd name="T82" fmla="*/ 9 w 77"/>
                <a:gd name="T83" fmla="*/ 68 h 76"/>
                <a:gd name="T84" fmla="*/ 0 w 77"/>
                <a:gd name="T85" fmla="*/ 51 h 76"/>
                <a:gd name="T86" fmla="*/ 0 w 77"/>
                <a:gd name="T87" fmla="*/ 32 h 76"/>
                <a:gd name="T88" fmla="*/ 5 w 77"/>
                <a:gd name="T89" fmla="*/ 23 h 76"/>
                <a:gd name="T90" fmla="*/ 25 w 77"/>
                <a:gd name="T91" fmla="*/ 30 h 76"/>
                <a:gd name="T92" fmla="*/ 9 w 77"/>
                <a:gd name="T93" fmla="*/ 23 h 76"/>
                <a:gd name="T94" fmla="*/ 0 w 77"/>
                <a:gd name="T95" fmla="*/ 13 h 76"/>
                <a:gd name="T96" fmla="*/ 15 w 77"/>
                <a:gd name="T97" fmla="*/ 12 h 76"/>
                <a:gd name="T98" fmla="*/ 17 w 77"/>
                <a:gd name="T99" fmla="*/ 9 h 76"/>
                <a:gd name="T100" fmla="*/ 14 w 77"/>
                <a:gd name="T101" fmla="*/ 2 h 76"/>
                <a:gd name="T102" fmla="*/ 24 w 77"/>
                <a:gd name="T103" fmla="*/ 0 h 76"/>
                <a:gd name="T104" fmla="*/ 56 w 77"/>
                <a:gd name="T105" fmla="*/ 2 h 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7"/>
                <a:gd name="T160" fmla="*/ 0 h 76"/>
                <a:gd name="T161" fmla="*/ 77 w 77"/>
                <a:gd name="T162" fmla="*/ 76 h 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7" h="76">
                  <a:moveTo>
                    <a:pt x="68" y="5"/>
                  </a:moveTo>
                  <a:lnTo>
                    <a:pt x="76" y="12"/>
                  </a:lnTo>
                  <a:lnTo>
                    <a:pt x="63" y="12"/>
                  </a:lnTo>
                  <a:lnTo>
                    <a:pt x="56" y="9"/>
                  </a:lnTo>
                  <a:lnTo>
                    <a:pt x="51" y="6"/>
                  </a:lnTo>
                  <a:lnTo>
                    <a:pt x="44" y="6"/>
                  </a:lnTo>
                  <a:lnTo>
                    <a:pt x="37" y="6"/>
                  </a:lnTo>
                  <a:lnTo>
                    <a:pt x="47" y="7"/>
                  </a:lnTo>
                  <a:lnTo>
                    <a:pt x="53" y="9"/>
                  </a:lnTo>
                  <a:lnTo>
                    <a:pt x="56" y="12"/>
                  </a:lnTo>
                  <a:lnTo>
                    <a:pt x="56" y="13"/>
                  </a:lnTo>
                  <a:lnTo>
                    <a:pt x="55" y="13"/>
                  </a:lnTo>
                  <a:lnTo>
                    <a:pt x="53" y="15"/>
                  </a:lnTo>
                  <a:lnTo>
                    <a:pt x="49" y="13"/>
                  </a:lnTo>
                  <a:lnTo>
                    <a:pt x="46" y="13"/>
                  </a:lnTo>
                  <a:lnTo>
                    <a:pt x="40" y="12"/>
                  </a:lnTo>
                  <a:lnTo>
                    <a:pt x="37" y="12"/>
                  </a:lnTo>
                  <a:lnTo>
                    <a:pt x="44" y="13"/>
                  </a:lnTo>
                  <a:lnTo>
                    <a:pt x="49" y="15"/>
                  </a:lnTo>
                  <a:lnTo>
                    <a:pt x="52" y="17"/>
                  </a:lnTo>
                  <a:lnTo>
                    <a:pt x="49" y="19"/>
                  </a:lnTo>
                  <a:lnTo>
                    <a:pt x="44" y="17"/>
                  </a:lnTo>
                  <a:lnTo>
                    <a:pt x="40" y="16"/>
                  </a:lnTo>
                  <a:lnTo>
                    <a:pt x="47" y="20"/>
                  </a:lnTo>
                  <a:lnTo>
                    <a:pt x="51" y="22"/>
                  </a:lnTo>
                  <a:lnTo>
                    <a:pt x="51" y="24"/>
                  </a:lnTo>
                  <a:lnTo>
                    <a:pt x="52" y="27"/>
                  </a:lnTo>
                  <a:lnTo>
                    <a:pt x="47" y="24"/>
                  </a:lnTo>
                  <a:lnTo>
                    <a:pt x="44" y="23"/>
                  </a:lnTo>
                  <a:lnTo>
                    <a:pt x="36" y="23"/>
                  </a:lnTo>
                  <a:lnTo>
                    <a:pt x="46" y="26"/>
                  </a:lnTo>
                  <a:lnTo>
                    <a:pt x="53" y="30"/>
                  </a:lnTo>
                  <a:lnTo>
                    <a:pt x="56" y="30"/>
                  </a:lnTo>
                  <a:lnTo>
                    <a:pt x="57" y="33"/>
                  </a:lnTo>
                  <a:lnTo>
                    <a:pt x="53" y="32"/>
                  </a:lnTo>
                  <a:lnTo>
                    <a:pt x="46" y="30"/>
                  </a:lnTo>
                  <a:lnTo>
                    <a:pt x="43" y="30"/>
                  </a:lnTo>
                  <a:lnTo>
                    <a:pt x="51" y="32"/>
                  </a:lnTo>
                  <a:lnTo>
                    <a:pt x="56" y="34"/>
                  </a:lnTo>
                  <a:lnTo>
                    <a:pt x="57" y="36"/>
                  </a:lnTo>
                  <a:lnTo>
                    <a:pt x="56" y="39"/>
                  </a:lnTo>
                  <a:lnTo>
                    <a:pt x="53" y="38"/>
                  </a:lnTo>
                  <a:lnTo>
                    <a:pt x="47" y="34"/>
                  </a:lnTo>
                  <a:lnTo>
                    <a:pt x="41" y="43"/>
                  </a:lnTo>
                  <a:lnTo>
                    <a:pt x="36" y="41"/>
                  </a:lnTo>
                  <a:lnTo>
                    <a:pt x="27" y="36"/>
                  </a:lnTo>
                  <a:lnTo>
                    <a:pt x="18" y="34"/>
                  </a:lnTo>
                  <a:lnTo>
                    <a:pt x="24" y="36"/>
                  </a:lnTo>
                  <a:lnTo>
                    <a:pt x="34" y="39"/>
                  </a:lnTo>
                  <a:lnTo>
                    <a:pt x="31" y="41"/>
                  </a:lnTo>
                  <a:lnTo>
                    <a:pt x="24" y="40"/>
                  </a:lnTo>
                  <a:lnTo>
                    <a:pt x="18" y="38"/>
                  </a:lnTo>
                  <a:lnTo>
                    <a:pt x="12" y="34"/>
                  </a:lnTo>
                  <a:lnTo>
                    <a:pt x="21" y="41"/>
                  </a:lnTo>
                  <a:lnTo>
                    <a:pt x="27" y="43"/>
                  </a:lnTo>
                  <a:lnTo>
                    <a:pt x="31" y="45"/>
                  </a:lnTo>
                  <a:lnTo>
                    <a:pt x="31" y="47"/>
                  </a:lnTo>
                  <a:lnTo>
                    <a:pt x="24" y="46"/>
                  </a:lnTo>
                  <a:lnTo>
                    <a:pt x="18" y="45"/>
                  </a:lnTo>
                  <a:lnTo>
                    <a:pt x="22" y="47"/>
                  </a:lnTo>
                  <a:lnTo>
                    <a:pt x="27" y="49"/>
                  </a:lnTo>
                  <a:lnTo>
                    <a:pt x="31" y="50"/>
                  </a:lnTo>
                  <a:lnTo>
                    <a:pt x="31" y="57"/>
                  </a:lnTo>
                  <a:lnTo>
                    <a:pt x="25" y="54"/>
                  </a:lnTo>
                  <a:lnTo>
                    <a:pt x="19" y="51"/>
                  </a:lnTo>
                  <a:lnTo>
                    <a:pt x="25" y="56"/>
                  </a:lnTo>
                  <a:lnTo>
                    <a:pt x="31" y="58"/>
                  </a:lnTo>
                  <a:lnTo>
                    <a:pt x="31" y="63"/>
                  </a:lnTo>
                  <a:lnTo>
                    <a:pt x="27" y="66"/>
                  </a:lnTo>
                  <a:lnTo>
                    <a:pt x="24" y="63"/>
                  </a:lnTo>
                  <a:lnTo>
                    <a:pt x="19" y="57"/>
                  </a:lnTo>
                  <a:lnTo>
                    <a:pt x="17" y="51"/>
                  </a:lnTo>
                  <a:lnTo>
                    <a:pt x="19" y="58"/>
                  </a:lnTo>
                  <a:lnTo>
                    <a:pt x="22" y="63"/>
                  </a:lnTo>
                  <a:lnTo>
                    <a:pt x="27" y="68"/>
                  </a:lnTo>
                  <a:lnTo>
                    <a:pt x="24" y="71"/>
                  </a:lnTo>
                  <a:lnTo>
                    <a:pt x="18" y="68"/>
                  </a:lnTo>
                  <a:lnTo>
                    <a:pt x="15" y="63"/>
                  </a:lnTo>
                  <a:lnTo>
                    <a:pt x="9" y="56"/>
                  </a:lnTo>
                  <a:lnTo>
                    <a:pt x="14" y="66"/>
                  </a:lnTo>
                  <a:lnTo>
                    <a:pt x="18" y="68"/>
                  </a:lnTo>
                  <a:lnTo>
                    <a:pt x="21" y="73"/>
                  </a:lnTo>
                  <a:lnTo>
                    <a:pt x="18" y="75"/>
                  </a:lnTo>
                  <a:lnTo>
                    <a:pt x="9" y="68"/>
                  </a:lnTo>
                  <a:lnTo>
                    <a:pt x="3" y="58"/>
                  </a:lnTo>
                  <a:lnTo>
                    <a:pt x="0" y="51"/>
                  </a:lnTo>
                  <a:lnTo>
                    <a:pt x="0" y="41"/>
                  </a:lnTo>
                  <a:lnTo>
                    <a:pt x="0" y="32"/>
                  </a:lnTo>
                  <a:lnTo>
                    <a:pt x="0" y="23"/>
                  </a:lnTo>
                  <a:lnTo>
                    <a:pt x="5" y="23"/>
                  </a:lnTo>
                  <a:lnTo>
                    <a:pt x="14" y="26"/>
                  </a:lnTo>
                  <a:lnTo>
                    <a:pt x="25" y="30"/>
                  </a:lnTo>
                  <a:lnTo>
                    <a:pt x="15" y="24"/>
                  </a:lnTo>
                  <a:lnTo>
                    <a:pt x="9" y="23"/>
                  </a:lnTo>
                  <a:lnTo>
                    <a:pt x="0" y="20"/>
                  </a:lnTo>
                  <a:lnTo>
                    <a:pt x="0" y="13"/>
                  </a:lnTo>
                  <a:lnTo>
                    <a:pt x="3" y="7"/>
                  </a:lnTo>
                  <a:lnTo>
                    <a:pt x="15" y="12"/>
                  </a:lnTo>
                  <a:lnTo>
                    <a:pt x="22" y="15"/>
                  </a:lnTo>
                  <a:lnTo>
                    <a:pt x="17" y="9"/>
                  </a:lnTo>
                  <a:lnTo>
                    <a:pt x="6" y="6"/>
                  </a:lnTo>
                  <a:lnTo>
                    <a:pt x="14" y="2"/>
                  </a:lnTo>
                  <a:lnTo>
                    <a:pt x="18" y="0"/>
                  </a:lnTo>
                  <a:lnTo>
                    <a:pt x="24" y="0"/>
                  </a:lnTo>
                  <a:lnTo>
                    <a:pt x="41" y="0"/>
                  </a:lnTo>
                  <a:lnTo>
                    <a:pt x="56" y="2"/>
                  </a:lnTo>
                  <a:lnTo>
                    <a:pt x="68" y="5"/>
                  </a:lnTo>
                </a:path>
              </a:pathLst>
            </a:custGeom>
            <a:solidFill>
              <a:srgbClr val="A0A0A0"/>
            </a:solidFill>
            <a:ln w="9525" cap="rnd">
              <a:noFill/>
              <a:round/>
              <a:headEnd type="none" w="sm" len="sm"/>
              <a:tailEnd type="none" w="sm" len="sm"/>
            </a:ln>
          </p:spPr>
          <p:txBody>
            <a:bodyPr/>
            <a:lstStyle/>
            <a:p>
              <a:endParaRPr lang="es-ES"/>
            </a:p>
          </p:txBody>
        </p:sp>
        <p:sp>
          <p:nvSpPr>
            <p:cNvPr id="87212" name="Freeform 458"/>
            <p:cNvSpPr>
              <a:spLocks/>
            </p:cNvSpPr>
            <p:nvPr/>
          </p:nvSpPr>
          <p:spPr bwMode="auto">
            <a:xfrm>
              <a:off x="510" y="3015"/>
              <a:ext cx="27" cy="26"/>
            </a:xfrm>
            <a:custGeom>
              <a:avLst/>
              <a:gdLst>
                <a:gd name="T0" fmla="*/ 26 w 27"/>
                <a:gd name="T1" fmla="*/ 0 h 26"/>
                <a:gd name="T2" fmla="*/ 26 w 27"/>
                <a:gd name="T3" fmla="*/ 11 h 26"/>
                <a:gd name="T4" fmla="*/ 0 w 27"/>
                <a:gd name="T5" fmla="*/ 11 h 26"/>
                <a:gd name="T6" fmla="*/ 0 w 27"/>
                <a:gd name="T7" fmla="*/ 25 h 26"/>
                <a:gd name="T8" fmla="*/ 0 w 27"/>
                <a:gd name="T9" fmla="*/ 11 h 26"/>
                <a:gd name="T10" fmla="*/ 26 w 27"/>
                <a:gd name="T11" fmla="*/ 11 h 26"/>
                <a:gd name="T12" fmla="*/ 26 w 27"/>
                <a:gd name="T13" fmla="*/ 0 h 26"/>
                <a:gd name="T14" fmla="*/ 0 60000 65536"/>
                <a:gd name="T15" fmla="*/ 0 60000 65536"/>
                <a:gd name="T16" fmla="*/ 0 60000 65536"/>
                <a:gd name="T17" fmla="*/ 0 60000 65536"/>
                <a:gd name="T18" fmla="*/ 0 60000 65536"/>
                <a:gd name="T19" fmla="*/ 0 60000 65536"/>
                <a:gd name="T20" fmla="*/ 0 60000 65536"/>
                <a:gd name="T21" fmla="*/ 0 w 27"/>
                <a:gd name="T22" fmla="*/ 0 h 26"/>
                <a:gd name="T23" fmla="*/ 27 w 27"/>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6">
                  <a:moveTo>
                    <a:pt x="26" y="0"/>
                  </a:moveTo>
                  <a:lnTo>
                    <a:pt x="26" y="11"/>
                  </a:lnTo>
                  <a:lnTo>
                    <a:pt x="0" y="11"/>
                  </a:lnTo>
                  <a:lnTo>
                    <a:pt x="0" y="25"/>
                  </a:lnTo>
                  <a:lnTo>
                    <a:pt x="0" y="11"/>
                  </a:lnTo>
                  <a:lnTo>
                    <a:pt x="26" y="11"/>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87213" name="Freeform 459"/>
            <p:cNvSpPr>
              <a:spLocks/>
            </p:cNvSpPr>
            <p:nvPr/>
          </p:nvSpPr>
          <p:spPr bwMode="auto">
            <a:xfrm>
              <a:off x="498" y="2988"/>
              <a:ext cx="1" cy="26"/>
            </a:xfrm>
            <a:custGeom>
              <a:avLst/>
              <a:gdLst>
                <a:gd name="T0" fmla="*/ 0 w 1"/>
                <a:gd name="T1" fmla="*/ 0 h 26"/>
                <a:gd name="T2" fmla="*/ 0 w 1"/>
                <a:gd name="T3" fmla="*/ 25 h 26"/>
                <a:gd name="T4" fmla="*/ 0 w 1"/>
                <a:gd name="T5" fmla="*/ 11 h 26"/>
                <a:gd name="T6" fmla="*/ 0 w 1"/>
                <a:gd name="T7" fmla="*/ 0 h 26"/>
                <a:gd name="T8" fmla="*/ 0 w 1"/>
                <a:gd name="T9" fmla="*/ 11 h 26"/>
                <a:gd name="T10" fmla="*/ 0 w 1"/>
                <a:gd name="T11" fmla="*/ 0 h 26"/>
                <a:gd name="T12" fmla="*/ 0 60000 65536"/>
                <a:gd name="T13" fmla="*/ 0 60000 65536"/>
                <a:gd name="T14" fmla="*/ 0 60000 65536"/>
                <a:gd name="T15" fmla="*/ 0 60000 65536"/>
                <a:gd name="T16" fmla="*/ 0 60000 65536"/>
                <a:gd name="T17" fmla="*/ 0 60000 65536"/>
                <a:gd name="T18" fmla="*/ 0 w 1"/>
                <a:gd name="T19" fmla="*/ 0 h 26"/>
                <a:gd name="T20" fmla="*/ 1 w 1"/>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 h="26">
                  <a:moveTo>
                    <a:pt x="0" y="0"/>
                  </a:moveTo>
                  <a:lnTo>
                    <a:pt x="0" y="25"/>
                  </a:lnTo>
                  <a:lnTo>
                    <a:pt x="0" y="11"/>
                  </a:lnTo>
                  <a:lnTo>
                    <a:pt x="0" y="0"/>
                  </a:lnTo>
                  <a:lnTo>
                    <a:pt x="0" y="11"/>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7214" name="Freeform 460"/>
            <p:cNvSpPr>
              <a:spLocks/>
            </p:cNvSpPr>
            <p:nvPr/>
          </p:nvSpPr>
          <p:spPr bwMode="auto">
            <a:xfrm>
              <a:off x="491" y="3040"/>
              <a:ext cx="27" cy="41"/>
            </a:xfrm>
            <a:custGeom>
              <a:avLst/>
              <a:gdLst>
                <a:gd name="T0" fmla="*/ 6 w 27"/>
                <a:gd name="T1" fmla="*/ 0 h 41"/>
                <a:gd name="T2" fmla="*/ 10 w 27"/>
                <a:gd name="T3" fmla="*/ 5 h 41"/>
                <a:gd name="T4" fmla="*/ 13 w 27"/>
                <a:gd name="T5" fmla="*/ 10 h 41"/>
                <a:gd name="T6" fmla="*/ 21 w 27"/>
                <a:gd name="T7" fmla="*/ 18 h 41"/>
                <a:gd name="T8" fmla="*/ 26 w 27"/>
                <a:gd name="T9" fmla="*/ 26 h 41"/>
                <a:gd name="T10" fmla="*/ 26 w 27"/>
                <a:gd name="T11" fmla="*/ 32 h 41"/>
                <a:gd name="T12" fmla="*/ 23 w 27"/>
                <a:gd name="T13" fmla="*/ 40 h 41"/>
                <a:gd name="T14" fmla="*/ 0 w 27"/>
                <a:gd name="T15" fmla="*/ 16 h 41"/>
                <a:gd name="T16" fmla="*/ 6 w 27"/>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41"/>
                <a:gd name="T29" fmla="*/ 27 w 27"/>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41">
                  <a:moveTo>
                    <a:pt x="6" y="0"/>
                  </a:moveTo>
                  <a:lnTo>
                    <a:pt x="10" y="5"/>
                  </a:lnTo>
                  <a:lnTo>
                    <a:pt x="13" y="10"/>
                  </a:lnTo>
                  <a:lnTo>
                    <a:pt x="21" y="18"/>
                  </a:lnTo>
                  <a:lnTo>
                    <a:pt x="26" y="26"/>
                  </a:lnTo>
                  <a:lnTo>
                    <a:pt x="26" y="32"/>
                  </a:lnTo>
                  <a:lnTo>
                    <a:pt x="23" y="40"/>
                  </a:lnTo>
                  <a:lnTo>
                    <a:pt x="0" y="16"/>
                  </a:lnTo>
                  <a:lnTo>
                    <a:pt x="6" y="0"/>
                  </a:lnTo>
                </a:path>
              </a:pathLst>
            </a:custGeom>
            <a:solidFill>
              <a:srgbClr val="400000"/>
            </a:solidFill>
            <a:ln w="12700" cap="rnd">
              <a:solidFill>
                <a:srgbClr val="000000"/>
              </a:solidFill>
              <a:round/>
              <a:headEnd type="none" w="sm" len="sm"/>
              <a:tailEnd type="none" w="sm" len="sm"/>
            </a:ln>
          </p:spPr>
          <p:txBody>
            <a:bodyPr/>
            <a:lstStyle/>
            <a:p>
              <a:endParaRPr lang="es-ES"/>
            </a:p>
          </p:txBody>
        </p:sp>
        <p:sp>
          <p:nvSpPr>
            <p:cNvPr id="87215" name="Freeform 461"/>
            <p:cNvSpPr>
              <a:spLocks/>
            </p:cNvSpPr>
            <p:nvPr/>
          </p:nvSpPr>
          <p:spPr bwMode="auto">
            <a:xfrm>
              <a:off x="446" y="3021"/>
              <a:ext cx="48" cy="29"/>
            </a:xfrm>
            <a:custGeom>
              <a:avLst/>
              <a:gdLst>
                <a:gd name="T0" fmla="*/ 0 w 48"/>
                <a:gd name="T1" fmla="*/ 0 h 29"/>
                <a:gd name="T2" fmla="*/ 8 w 48"/>
                <a:gd name="T3" fmla="*/ 0 h 29"/>
                <a:gd name="T4" fmla="*/ 19 w 48"/>
                <a:gd name="T5" fmla="*/ 3 h 29"/>
                <a:gd name="T6" fmla="*/ 30 w 48"/>
                <a:gd name="T7" fmla="*/ 9 h 29"/>
                <a:gd name="T8" fmla="*/ 37 w 48"/>
                <a:gd name="T9" fmla="*/ 12 h 29"/>
                <a:gd name="T10" fmla="*/ 45 w 48"/>
                <a:gd name="T11" fmla="*/ 16 h 29"/>
                <a:gd name="T12" fmla="*/ 47 w 48"/>
                <a:gd name="T13" fmla="*/ 19 h 29"/>
                <a:gd name="T14" fmla="*/ 47 w 48"/>
                <a:gd name="T15" fmla="*/ 28 h 29"/>
                <a:gd name="T16" fmla="*/ 0 w 48"/>
                <a:gd name="T17" fmla="*/ 4 h 29"/>
                <a:gd name="T18" fmla="*/ 0 w 48"/>
                <a:gd name="T19" fmla="*/ 0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29"/>
                <a:gd name="T32" fmla="*/ 48 w 48"/>
                <a:gd name="T33" fmla="*/ 29 h 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29">
                  <a:moveTo>
                    <a:pt x="0" y="0"/>
                  </a:moveTo>
                  <a:lnTo>
                    <a:pt x="8" y="0"/>
                  </a:lnTo>
                  <a:lnTo>
                    <a:pt x="19" y="3"/>
                  </a:lnTo>
                  <a:lnTo>
                    <a:pt x="30" y="9"/>
                  </a:lnTo>
                  <a:lnTo>
                    <a:pt x="37" y="12"/>
                  </a:lnTo>
                  <a:lnTo>
                    <a:pt x="45" y="16"/>
                  </a:lnTo>
                  <a:lnTo>
                    <a:pt x="47" y="19"/>
                  </a:lnTo>
                  <a:lnTo>
                    <a:pt x="47" y="28"/>
                  </a:lnTo>
                  <a:lnTo>
                    <a:pt x="0" y="4"/>
                  </a:lnTo>
                  <a:lnTo>
                    <a:pt x="0"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87216" name="Freeform 462"/>
            <p:cNvSpPr>
              <a:spLocks/>
            </p:cNvSpPr>
            <p:nvPr/>
          </p:nvSpPr>
          <p:spPr bwMode="auto">
            <a:xfrm>
              <a:off x="449" y="3022"/>
              <a:ext cx="43" cy="26"/>
            </a:xfrm>
            <a:custGeom>
              <a:avLst/>
              <a:gdLst>
                <a:gd name="T0" fmla="*/ 42 w 43"/>
                <a:gd name="T1" fmla="*/ 25 h 26"/>
                <a:gd name="T2" fmla="*/ 42 w 43"/>
                <a:gd name="T3" fmla="*/ 17 h 26"/>
                <a:gd name="T4" fmla="*/ 40 w 43"/>
                <a:gd name="T5" fmla="*/ 14 h 26"/>
                <a:gd name="T6" fmla="*/ 31 w 43"/>
                <a:gd name="T7" fmla="*/ 9 h 26"/>
                <a:gd name="T8" fmla="*/ 21 w 43"/>
                <a:gd name="T9" fmla="*/ 4 h 26"/>
                <a:gd name="T10" fmla="*/ 8 w 43"/>
                <a:gd name="T11" fmla="*/ 0 h 26"/>
                <a:gd name="T12" fmla="*/ 1 w 43"/>
                <a:gd name="T13" fmla="*/ 0 h 26"/>
                <a:gd name="T14" fmla="*/ 0 w 43"/>
                <a:gd name="T15" fmla="*/ 7 h 26"/>
                <a:gd name="T16" fmla="*/ 31 w 43"/>
                <a:gd name="T17" fmla="*/ 19 h 26"/>
                <a:gd name="T18" fmla="*/ 42 w 43"/>
                <a:gd name="T19" fmla="*/ 25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
                <a:gd name="T31" fmla="*/ 0 h 26"/>
                <a:gd name="T32" fmla="*/ 43 w 43"/>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 h="26">
                  <a:moveTo>
                    <a:pt x="42" y="25"/>
                  </a:moveTo>
                  <a:lnTo>
                    <a:pt x="42" y="17"/>
                  </a:lnTo>
                  <a:lnTo>
                    <a:pt x="40" y="14"/>
                  </a:lnTo>
                  <a:lnTo>
                    <a:pt x="31" y="9"/>
                  </a:lnTo>
                  <a:lnTo>
                    <a:pt x="21" y="4"/>
                  </a:lnTo>
                  <a:lnTo>
                    <a:pt x="8" y="0"/>
                  </a:lnTo>
                  <a:lnTo>
                    <a:pt x="1" y="0"/>
                  </a:lnTo>
                  <a:lnTo>
                    <a:pt x="0" y="7"/>
                  </a:lnTo>
                  <a:lnTo>
                    <a:pt x="31" y="19"/>
                  </a:lnTo>
                  <a:lnTo>
                    <a:pt x="42" y="25"/>
                  </a:lnTo>
                </a:path>
              </a:pathLst>
            </a:custGeom>
            <a:solidFill>
              <a:srgbClr val="E0E0E0"/>
            </a:solidFill>
            <a:ln w="9525" cap="rnd">
              <a:noFill/>
              <a:round/>
              <a:headEnd type="none" w="sm" len="sm"/>
              <a:tailEnd type="none" w="sm" len="sm"/>
            </a:ln>
          </p:spPr>
          <p:txBody>
            <a:bodyPr/>
            <a:lstStyle/>
            <a:p>
              <a:endParaRPr lang="es-ES"/>
            </a:p>
          </p:txBody>
        </p:sp>
        <p:sp>
          <p:nvSpPr>
            <p:cNvPr id="87217" name="Freeform 463"/>
            <p:cNvSpPr>
              <a:spLocks/>
            </p:cNvSpPr>
            <p:nvPr/>
          </p:nvSpPr>
          <p:spPr bwMode="auto">
            <a:xfrm>
              <a:off x="518" y="3109"/>
              <a:ext cx="28" cy="27"/>
            </a:xfrm>
            <a:custGeom>
              <a:avLst/>
              <a:gdLst>
                <a:gd name="T0" fmla="*/ 16 w 28"/>
                <a:gd name="T1" fmla="*/ 0 h 27"/>
                <a:gd name="T2" fmla="*/ 21 w 28"/>
                <a:gd name="T3" fmla="*/ 4 h 27"/>
                <a:gd name="T4" fmla="*/ 23 w 28"/>
                <a:gd name="T5" fmla="*/ 9 h 27"/>
                <a:gd name="T6" fmla="*/ 24 w 28"/>
                <a:gd name="T7" fmla="*/ 12 h 27"/>
                <a:gd name="T8" fmla="*/ 24 w 28"/>
                <a:gd name="T9" fmla="*/ 15 h 27"/>
                <a:gd name="T10" fmla="*/ 27 w 28"/>
                <a:gd name="T11" fmla="*/ 19 h 27"/>
                <a:gd name="T12" fmla="*/ 3 w 28"/>
                <a:gd name="T13" fmla="*/ 26 h 27"/>
                <a:gd name="T14" fmla="*/ 0 w 28"/>
                <a:gd name="T15" fmla="*/ 0 h 27"/>
                <a:gd name="T16" fmla="*/ 9 w 28"/>
                <a:gd name="T17" fmla="*/ 0 h 27"/>
                <a:gd name="T18" fmla="*/ 16 w 28"/>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
                <a:gd name="T31" fmla="*/ 0 h 27"/>
                <a:gd name="T32" fmla="*/ 28 w 28"/>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 h="27">
                  <a:moveTo>
                    <a:pt x="16" y="0"/>
                  </a:moveTo>
                  <a:lnTo>
                    <a:pt x="21" y="4"/>
                  </a:lnTo>
                  <a:lnTo>
                    <a:pt x="23" y="9"/>
                  </a:lnTo>
                  <a:lnTo>
                    <a:pt x="24" y="12"/>
                  </a:lnTo>
                  <a:lnTo>
                    <a:pt x="24" y="15"/>
                  </a:lnTo>
                  <a:lnTo>
                    <a:pt x="27" y="19"/>
                  </a:lnTo>
                  <a:lnTo>
                    <a:pt x="3" y="26"/>
                  </a:lnTo>
                  <a:lnTo>
                    <a:pt x="0" y="0"/>
                  </a:lnTo>
                  <a:lnTo>
                    <a:pt x="9" y="0"/>
                  </a:lnTo>
                  <a:lnTo>
                    <a:pt x="16"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87218" name="Freeform 464"/>
            <p:cNvSpPr>
              <a:spLocks/>
            </p:cNvSpPr>
            <p:nvPr/>
          </p:nvSpPr>
          <p:spPr bwMode="auto">
            <a:xfrm>
              <a:off x="523" y="3109"/>
              <a:ext cx="27" cy="27"/>
            </a:xfrm>
            <a:custGeom>
              <a:avLst/>
              <a:gdLst>
                <a:gd name="T0" fmla="*/ 15 w 27"/>
                <a:gd name="T1" fmla="*/ 0 h 27"/>
                <a:gd name="T2" fmla="*/ 20 w 27"/>
                <a:gd name="T3" fmla="*/ 4 h 27"/>
                <a:gd name="T4" fmla="*/ 23 w 27"/>
                <a:gd name="T5" fmla="*/ 9 h 27"/>
                <a:gd name="T6" fmla="*/ 23 w 27"/>
                <a:gd name="T7" fmla="*/ 14 h 27"/>
                <a:gd name="T8" fmla="*/ 26 w 27"/>
                <a:gd name="T9" fmla="*/ 18 h 27"/>
                <a:gd name="T10" fmla="*/ 6 w 27"/>
                <a:gd name="T11" fmla="*/ 26 h 27"/>
                <a:gd name="T12" fmla="*/ 0 w 27"/>
                <a:gd name="T13" fmla="*/ 0 h 27"/>
                <a:gd name="T14" fmla="*/ 7 w 27"/>
                <a:gd name="T15" fmla="*/ 0 h 27"/>
                <a:gd name="T16" fmla="*/ 15 w 27"/>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27"/>
                <a:gd name="T29" fmla="*/ 27 w 27"/>
                <a:gd name="T30" fmla="*/ 27 h 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27">
                  <a:moveTo>
                    <a:pt x="15" y="0"/>
                  </a:moveTo>
                  <a:lnTo>
                    <a:pt x="20" y="4"/>
                  </a:lnTo>
                  <a:lnTo>
                    <a:pt x="23" y="9"/>
                  </a:lnTo>
                  <a:lnTo>
                    <a:pt x="23" y="14"/>
                  </a:lnTo>
                  <a:lnTo>
                    <a:pt x="26" y="18"/>
                  </a:lnTo>
                  <a:lnTo>
                    <a:pt x="6" y="26"/>
                  </a:lnTo>
                  <a:lnTo>
                    <a:pt x="0" y="0"/>
                  </a:lnTo>
                  <a:lnTo>
                    <a:pt x="7" y="0"/>
                  </a:lnTo>
                  <a:lnTo>
                    <a:pt x="15" y="0"/>
                  </a:lnTo>
                </a:path>
              </a:pathLst>
            </a:custGeom>
            <a:solidFill>
              <a:srgbClr val="E0E0E0"/>
            </a:solidFill>
            <a:ln w="9525" cap="rnd">
              <a:noFill/>
              <a:round/>
              <a:headEnd type="none" w="sm" len="sm"/>
              <a:tailEnd type="none" w="sm" len="sm"/>
            </a:ln>
          </p:spPr>
          <p:txBody>
            <a:bodyPr/>
            <a:lstStyle/>
            <a:p>
              <a:endParaRPr lang="es-ES"/>
            </a:p>
          </p:txBody>
        </p:sp>
        <p:sp>
          <p:nvSpPr>
            <p:cNvPr id="87219" name="Freeform 465"/>
            <p:cNvSpPr>
              <a:spLocks/>
            </p:cNvSpPr>
            <p:nvPr/>
          </p:nvSpPr>
          <p:spPr bwMode="auto">
            <a:xfrm>
              <a:off x="511" y="3108"/>
              <a:ext cx="29" cy="39"/>
            </a:xfrm>
            <a:custGeom>
              <a:avLst/>
              <a:gdLst>
                <a:gd name="T0" fmla="*/ 7 w 29"/>
                <a:gd name="T1" fmla="*/ 0 h 39"/>
                <a:gd name="T2" fmla="*/ 19 w 29"/>
                <a:gd name="T3" fmla="*/ 0 h 39"/>
                <a:gd name="T4" fmla="*/ 24 w 29"/>
                <a:gd name="T5" fmla="*/ 9 h 39"/>
                <a:gd name="T6" fmla="*/ 28 w 29"/>
                <a:gd name="T7" fmla="*/ 22 h 39"/>
                <a:gd name="T8" fmla="*/ 28 w 29"/>
                <a:gd name="T9" fmla="*/ 31 h 39"/>
                <a:gd name="T10" fmla="*/ 0 w 29"/>
                <a:gd name="T11" fmla="*/ 38 h 39"/>
                <a:gd name="T12" fmla="*/ 0 w 29"/>
                <a:gd name="T13" fmla="*/ 0 h 39"/>
                <a:gd name="T14" fmla="*/ 7 w 29"/>
                <a:gd name="T15" fmla="*/ 0 h 39"/>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39"/>
                <a:gd name="T26" fmla="*/ 29 w 29"/>
                <a:gd name="T27" fmla="*/ 39 h 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39">
                  <a:moveTo>
                    <a:pt x="7" y="0"/>
                  </a:moveTo>
                  <a:lnTo>
                    <a:pt x="19" y="0"/>
                  </a:lnTo>
                  <a:lnTo>
                    <a:pt x="24" y="9"/>
                  </a:lnTo>
                  <a:lnTo>
                    <a:pt x="28" y="22"/>
                  </a:lnTo>
                  <a:lnTo>
                    <a:pt x="28" y="31"/>
                  </a:lnTo>
                  <a:lnTo>
                    <a:pt x="0" y="38"/>
                  </a:lnTo>
                  <a:lnTo>
                    <a:pt x="0" y="0"/>
                  </a:lnTo>
                  <a:lnTo>
                    <a:pt x="7"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7220" name="Freeform 466"/>
            <p:cNvSpPr>
              <a:spLocks/>
            </p:cNvSpPr>
            <p:nvPr/>
          </p:nvSpPr>
          <p:spPr bwMode="auto">
            <a:xfrm>
              <a:off x="518" y="3109"/>
              <a:ext cx="28" cy="30"/>
            </a:xfrm>
            <a:custGeom>
              <a:avLst/>
              <a:gdLst>
                <a:gd name="T0" fmla="*/ 0 w 28"/>
                <a:gd name="T1" fmla="*/ 0 h 30"/>
                <a:gd name="T2" fmla="*/ 18 w 28"/>
                <a:gd name="T3" fmla="*/ 0 h 30"/>
                <a:gd name="T4" fmla="*/ 22 w 28"/>
                <a:gd name="T5" fmla="*/ 10 h 30"/>
                <a:gd name="T6" fmla="*/ 27 w 28"/>
                <a:gd name="T7" fmla="*/ 22 h 30"/>
                <a:gd name="T8" fmla="*/ 0 w 28"/>
                <a:gd name="T9" fmla="*/ 29 h 30"/>
                <a:gd name="T10" fmla="*/ 0 w 28"/>
                <a:gd name="T11" fmla="*/ 0 h 30"/>
                <a:gd name="T12" fmla="*/ 0 60000 65536"/>
                <a:gd name="T13" fmla="*/ 0 60000 65536"/>
                <a:gd name="T14" fmla="*/ 0 60000 65536"/>
                <a:gd name="T15" fmla="*/ 0 60000 65536"/>
                <a:gd name="T16" fmla="*/ 0 60000 65536"/>
                <a:gd name="T17" fmla="*/ 0 60000 65536"/>
                <a:gd name="T18" fmla="*/ 0 w 28"/>
                <a:gd name="T19" fmla="*/ 0 h 30"/>
                <a:gd name="T20" fmla="*/ 28 w 28"/>
                <a:gd name="T21" fmla="*/ 30 h 30"/>
              </a:gdLst>
              <a:ahLst/>
              <a:cxnLst>
                <a:cxn ang="T12">
                  <a:pos x="T0" y="T1"/>
                </a:cxn>
                <a:cxn ang="T13">
                  <a:pos x="T2" y="T3"/>
                </a:cxn>
                <a:cxn ang="T14">
                  <a:pos x="T4" y="T5"/>
                </a:cxn>
                <a:cxn ang="T15">
                  <a:pos x="T6" y="T7"/>
                </a:cxn>
                <a:cxn ang="T16">
                  <a:pos x="T8" y="T9"/>
                </a:cxn>
                <a:cxn ang="T17">
                  <a:pos x="T10" y="T11"/>
                </a:cxn>
              </a:cxnLst>
              <a:rect l="T18" t="T19" r="T20" b="T21"/>
              <a:pathLst>
                <a:path w="28" h="30">
                  <a:moveTo>
                    <a:pt x="0" y="0"/>
                  </a:moveTo>
                  <a:lnTo>
                    <a:pt x="18" y="0"/>
                  </a:lnTo>
                  <a:lnTo>
                    <a:pt x="22" y="10"/>
                  </a:lnTo>
                  <a:lnTo>
                    <a:pt x="27" y="22"/>
                  </a:lnTo>
                  <a:lnTo>
                    <a:pt x="0" y="29"/>
                  </a:lnTo>
                  <a:lnTo>
                    <a:pt x="0" y="0"/>
                  </a:lnTo>
                </a:path>
              </a:pathLst>
            </a:custGeom>
            <a:solidFill>
              <a:srgbClr val="808080"/>
            </a:solidFill>
            <a:ln w="9525" cap="rnd">
              <a:noFill/>
              <a:round/>
              <a:headEnd type="none" w="sm" len="sm"/>
              <a:tailEnd type="none" w="sm" len="sm"/>
            </a:ln>
          </p:spPr>
          <p:txBody>
            <a:bodyPr/>
            <a:lstStyle/>
            <a:p>
              <a:endParaRPr lang="es-ES"/>
            </a:p>
          </p:txBody>
        </p:sp>
        <p:sp>
          <p:nvSpPr>
            <p:cNvPr id="87221" name="Freeform 467"/>
            <p:cNvSpPr>
              <a:spLocks/>
            </p:cNvSpPr>
            <p:nvPr/>
          </p:nvSpPr>
          <p:spPr bwMode="auto">
            <a:xfrm>
              <a:off x="562" y="3138"/>
              <a:ext cx="27" cy="30"/>
            </a:xfrm>
            <a:custGeom>
              <a:avLst/>
              <a:gdLst>
                <a:gd name="T0" fmla="*/ 0 w 27"/>
                <a:gd name="T1" fmla="*/ 0 h 30"/>
                <a:gd name="T2" fmla="*/ 11 w 27"/>
                <a:gd name="T3" fmla="*/ 0 h 30"/>
                <a:gd name="T4" fmla="*/ 20 w 27"/>
                <a:gd name="T5" fmla="*/ 0 h 30"/>
                <a:gd name="T6" fmla="*/ 24 w 27"/>
                <a:gd name="T7" fmla="*/ 3 h 30"/>
                <a:gd name="T8" fmla="*/ 26 w 27"/>
                <a:gd name="T9" fmla="*/ 10 h 30"/>
                <a:gd name="T10" fmla="*/ 26 w 27"/>
                <a:gd name="T11" fmla="*/ 17 h 30"/>
                <a:gd name="T12" fmla="*/ 23 w 27"/>
                <a:gd name="T13" fmla="*/ 22 h 30"/>
                <a:gd name="T14" fmla="*/ 0 w 27"/>
                <a:gd name="T15" fmla="*/ 29 h 30"/>
                <a:gd name="T16" fmla="*/ 0 w 27"/>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30"/>
                <a:gd name="T29" fmla="*/ 27 w 27"/>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30">
                  <a:moveTo>
                    <a:pt x="0" y="0"/>
                  </a:moveTo>
                  <a:lnTo>
                    <a:pt x="11" y="0"/>
                  </a:lnTo>
                  <a:lnTo>
                    <a:pt x="20" y="0"/>
                  </a:lnTo>
                  <a:lnTo>
                    <a:pt x="24" y="3"/>
                  </a:lnTo>
                  <a:lnTo>
                    <a:pt x="26" y="10"/>
                  </a:lnTo>
                  <a:lnTo>
                    <a:pt x="26" y="17"/>
                  </a:lnTo>
                  <a:lnTo>
                    <a:pt x="23" y="22"/>
                  </a:lnTo>
                  <a:lnTo>
                    <a:pt x="0" y="29"/>
                  </a:lnTo>
                  <a:lnTo>
                    <a:pt x="0"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87222" name="Freeform 468"/>
            <p:cNvSpPr>
              <a:spLocks/>
            </p:cNvSpPr>
            <p:nvPr/>
          </p:nvSpPr>
          <p:spPr bwMode="auto">
            <a:xfrm>
              <a:off x="449" y="3035"/>
              <a:ext cx="43" cy="25"/>
            </a:xfrm>
            <a:custGeom>
              <a:avLst/>
              <a:gdLst>
                <a:gd name="T0" fmla="*/ 0 w 43"/>
                <a:gd name="T1" fmla="*/ 0 h 25"/>
                <a:gd name="T2" fmla="*/ 12 w 43"/>
                <a:gd name="T3" fmla="*/ 5 h 25"/>
                <a:gd name="T4" fmla="*/ 26 w 43"/>
                <a:gd name="T5" fmla="*/ 16 h 25"/>
                <a:gd name="T6" fmla="*/ 34 w 43"/>
                <a:gd name="T7" fmla="*/ 20 h 25"/>
                <a:gd name="T8" fmla="*/ 42 w 43"/>
                <a:gd name="T9" fmla="*/ 24 h 25"/>
                <a:gd name="T10" fmla="*/ 31 w 43"/>
                <a:gd name="T11" fmla="*/ 20 h 25"/>
                <a:gd name="T12" fmla="*/ 20 w 43"/>
                <a:gd name="T13" fmla="*/ 14 h 25"/>
                <a:gd name="T14" fmla="*/ 8 w 43"/>
                <a:gd name="T15" fmla="*/ 6 h 25"/>
                <a:gd name="T16" fmla="*/ 0 w 43"/>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25"/>
                <a:gd name="T29" fmla="*/ 43 w 43"/>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25">
                  <a:moveTo>
                    <a:pt x="0" y="0"/>
                  </a:moveTo>
                  <a:lnTo>
                    <a:pt x="12" y="5"/>
                  </a:lnTo>
                  <a:lnTo>
                    <a:pt x="26" y="16"/>
                  </a:lnTo>
                  <a:lnTo>
                    <a:pt x="34" y="20"/>
                  </a:lnTo>
                  <a:lnTo>
                    <a:pt x="42" y="24"/>
                  </a:lnTo>
                  <a:lnTo>
                    <a:pt x="31" y="20"/>
                  </a:lnTo>
                  <a:lnTo>
                    <a:pt x="20" y="14"/>
                  </a:lnTo>
                  <a:lnTo>
                    <a:pt x="8" y="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87223" name="Freeform 469"/>
            <p:cNvSpPr>
              <a:spLocks/>
            </p:cNvSpPr>
            <p:nvPr/>
          </p:nvSpPr>
          <p:spPr bwMode="auto">
            <a:xfrm>
              <a:off x="412" y="3022"/>
              <a:ext cx="160" cy="253"/>
            </a:xfrm>
            <a:custGeom>
              <a:avLst/>
              <a:gdLst>
                <a:gd name="T0" fmla="*/ 32 w 160"/>
                <a:gd name="T1" fmla="*/ 6 h 253"/>
                <a:gd name="T2" fmla="*/ 35 w 160"/>
                <a:gd name="T3" fmla="*/ 0 h 253"/>
                <a:gd name="T4" fmla="*/ 44 w 160"/>
                <a:gd name="T5" fmla="*/ 2 h 253"/>
                <a:gd name="T6" fmla="*/ 53 w 160"/>
                <a:gd name="T7" fmla="*/ 7 h 253"/>
                <a:gd name="T8" fmla="*/ 62 w 160"/>
                <a:gd name="T9" fmla="*/ 10 h 253"/>
                <a:gd name="T10" fmla="*/ 72 w 160"/>
                <a:gd name="T11" fmla="*/ 16 h 253"/>
                <a:gd name="T12" fmla="*/ 80 w 160"/>
                <a:gd name="T13" fmla="*/ 20 h 253"/>
                <a:gd name="T14" fmla="*/ 82 w 160"/>
                <a:gd name="T15" fmla="*/ 25 h 253"/>
                <a:gd name="T16" fmla="*/ 85 w 160"/>
                <a:gd name="T17" fmla="*/ 31 h 253"/>
                <a:gd name="T18" fmla="*/ 89 w 160"/>
                <a:gd name="T19" fmla="*/ 35 h 253"/>
                <a:gd name="T20" fmla="*/ 91 w 160"/>
                <a:gd name="T21" fmla="*/ 45 h 253"/>
                <a:gd name="T22" fmla="*/ 101 w 160"/>
                <a:gd name="T23" fmla="*/ 66 h 253"/>
                <a:gd name="T24" fmla="*/ 109 w 160"/>
                <a:gd name="T25" fmla="*/ 91 h 253"/>
                <a:gd name="T26" fmla="*/ 112 w 160"/>
                <a:gd name="T27" fmla="*/ 109 h 253"/>
                <a:gd name="T28" fmla="*/ 147 w 160"/>
                <a:gd name="T29" fmla="*/ 111 h 253"/>
                <a:gd name="T30" fmla="*/ 153 w 160"/>
                <a:gd name="T31" fmla="*/ 114 h 253"/>
                <a:gd name="T32" fmla="*/ 157 w 160"/>
                <a:gd name="T33" fmla="*/ 123 h 253"/>
                <a:gd name="T34" fmla="*/ 159 w 160"/>
                <a:gd name="T35" fmla="*/ 138 h 253"/>
                <a:gd name="T36" fmla="*/ 150 w 160"/>
                <a:gd name="T37" fmla="*/ 148 h 253"/>
                <a:gd name="T38" fmla="*/ 137 w 160"/>
                <a:gd name="T39" fmla="*/ 150 h 253"/>
                <a:gd name="T40" fmla="*/ 126 w 160"/>
                <a:gd name="T41" fmla="*/ 150 h 253"/>
                <a:gd name="T42" fmla="*/ 114 w 160"/>
                <a:gd name="T43" fmla="*/ 153 h 253"/>
                <a:gd name="T44" fmla="*/ 114 w 160"/>
                <a:gd name="T45" fmla="*/ 157 h 253"/>
                <a:gd name="T46" fmla="*/ 114 w 160"/>
                <a:gd name="T47" fmla="*/ 172 h 253"/>
                <a:gd name="T48" fmla="*/ 116 w 160"/>
                <a:gd name="T49" fmla="*/ 184 h 253"/>
                <a:gd name="T50" fmla="*/ 120 w 160"/>
                <a:gd name="T51" fmla="*/ 198 h 253"/>
                <a:gd name="T52" fmla="*/ 131 w 160"/>
                <a:gd name="T53" fmla="*/ 220 h 253"/>
                <a:gd name="T54" fmla="*/ 122 w 160"/>
                <a:gd name="T55" fmla="*/ 231 h 253"/>
                <a:gd name="T56" fmla="*/ 100 w 160"/>
                <a:gd name="T57" fmla="*/ 244 h 253"/>
                <a:gd name="T58" fmla="*/ 67 w 160"/>
                <a:gd name="T59" fmla="*/ 252 h 253"/>
                <a:gd name="T60" fmla="*/ 44 w 160"/>
                <a:gd name="T61" fmla="*/ 249 h 253"/>
                <a:gd name="T62" fmla="*/ 28 w 160"/>
                <a:gd name="T63" fmla="*/ 240 h 253"/>
                <a:gd name="T64" fmla="*/ 25 w 160"/>
                <a:gd name="T65" fmla="*/ 204 h 253"/>
                <a:gd name="T66" fmla="*/ 21 w 160"/>
                <a:gd name="T67" fmla="*/ 234 h 253"/>
                <a:gd name="T68" fmla="*/ 6 w 160"/>
                <a:gd name="T69" fmla="*/ 226 h 253"/>
                <a:gd name="T70" fmla="*/ 3 w 160"/>
                <a:gd name="T71" fmla="*/ 208 h 253"/>
                <a:gd name="T72" fmla="*/ 13 w 160"/>
                <a:gd name="T73" fmla="*/ 171 h 253"/>
                <a:gd name="T74" fmla="*/ 13 w 160"/>
                <a:gd name="T75" fmla="*/ 160 h 253"/>
                <a:gd name="T76" fmla="*/ 10 w 160"/>
                <a:gd name="T77" fmla="*/ 148 h 253"/>
                <a:gd name="T78" fmla="*/ 8 w 160"/>
                <a:gd name="T79" fmla="*/ 130 h 253"/>
                <a:gd name="T80" fmla="*/ 4 w 160"/>
                <a:gd name="T81" fmla="*/ 114 h 253"/>
                <a:gd name="T82" fmla="*/ 0 w 160"/>
                <a:gd name="T83" fmla="*/ 89 h 253"/>
                <a:gd name="T84" fmla="*/ 0 w 160"/>
                <a:gd name="T85" fmla="*/ 66 h 253"/>
                <a:gd name="T86" fmla="*/ 0 w 160"/>
                <a:gd name="T87" fmla="*/ 46 h 253"/>
                <a:gd name="T88" fmla="*/ 0 w 160"/>
                <a:gd name="T89" fmla="*/ 31 h 253"/>
                <a:gd name="T90" fmla="*/ 4 w 160"/>
                <a:gd name="T91" fmla="*/ 24 h 253"/>
                <a:gd name="T92" fmla="*/ 12 w 160"/>
                <a:gd name="T93" fmla="*/ 19 h 253"/>
                <a:gd name="T94" fmla="*/ 21 w 160"/>
                <a:gd name="T95" fmla="*/ 10 h 253"/>
                <a:gd name="T96" fmla="*/ 32 w 160"/>
                <a:gd name="T97" fmla="*/ 6 h 25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0"/>
                <a:gd name="T148" fmla="*/ 0 h 253"/>
                <a:gd name="T149" fmla="*/ 160 w 160"/>
                <a:gd name="T150" fmla="*/ 253 h 25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0" h="253">
                  <a:moveTo>
                    <a:pt x="32" y="6"/>
                  </a:moveTo>
                  <a:lnTo>
                    <a:pt x="35" y="0"/>
                  </a:lnTo>
                  <a:lnTo>
                    <a:pt x="44" y="2"/>
                  </a:lnTo>
                  <a:lnTo>
                    <a:pt x="53" y="7"/>
                  </a:lnTo>
                  <a:lnTo>
                    <a:pt x="62" y="10"/>
                  </a:lnTo>
                  <a:lnTo>
                    <a:pt x="72" y="16"/>
                  </a:lnTo>
                  <a:lnTo>
                    <a:pt x="80" y="20"/>
                  </a:lnTo>
                  <a:lnTo>
                    <a:pt x="82" y="25"/>
                  </a:lnTo>
                  <a:lnTo>
                    <a:pt x="85" y="31"/>
                  </a:lnTo>
                  <a:lnTo>
                    <a:pt x="89" y="35"/>
                  </a:lnTo>
                  <a:lnTo>
                    <a:pt x="91" y="45"/>
                  </a:lnTo>
                  <a:lnTo>
                    <a:pt x="101" y="66"/>
                  </a:lnTo>
                  <a:lnTo>
                    <a:pt x="109" y="91"/>
                  </a:lnTo>
                  <a:lnTo>
                    <a:pt x="112" y="109"/>
                  </a:lnTo>
                  <a:lnTo>
                    <a:pt x="147" y="111"/>
                  </a:lnTo>
                  <a:lnTo>
                    <a:pt x="153" y="114"/>
                  </a:lnTo>
                  <a:lnTo>
                    <a:pt x="157" y="123"/>
                  </a:lnTo>
                  <a:lnTo>
                    <a:pt x="159" y="138"/>
                  </a:lnTo>
                  <a:lnTo>
                    <a:pt x="150" y="148"/>
                  </a:lnTo>
                  <a:lnTo>
                    <a:pt x="137" y="150"/>
                  </a:lnTo>
                  <a:lnTo>
                    <a:pt x="126" y="150"/>
                  </a:lnTo>
                  <a:lnTo>
                    <a:pt x="114" y="153"/>
                  </a:lnTo>
                  <a:lnTo>
                    <a:pt x="114" y="157"/>
                  </a:lnTo>
                  <a:lnTo>
                    <a:pt x="114" y="172"/>
                  </a:lnTo>
                  <a:lnTo>
                    <a:pt x="116" y="184"/>
                  </a:lnTo>
                  <a:lnTo>
                    <a:pt x="120" y="198"/>
                  </a:lnTo>
                  <a:lnTo>
                    <a:pt x="131" y="220"/>
                  </a:lnTo>
                  <a:lnTo>
                    <a:pt x="122" y="231"/>
                  </a:lnTo>
                  <a:lnTo>
                    <a:pt x="100" y="244"/>
                  </a:lnTo>
                  <a:lnTo>
                    <a:pt x="67" y="252"/>
                  </a:lnTo>
                  <a:lnTo>
                    <a:pt x="44" y="249"/>
                  </a:lnTo>
                  <a:lnTo>
                    <a:pt x="28" y="240"/>
                  </a:lnTo>
                  <a:lnTo>
                    <a:pt x="25" y="204"/>
                  </a:lnTo>
                  <a:lnTo>
                    <a:pt x="21" y="234"/>
                  </a:lnTo>
                  <a:lnTo>
                    <a:pt x="6" y="226"/>
                  </a:lnTo>
                  <a:lnTo>
                    <a:pt x="3" y="208"/>
                  </a:lnTo>
                  <a:lnTo>
                    <a:pt x="13" y="171"/>
                  </a:lnTo>
                  <a:lnTo>
                    <a:pt x="13" y="160"/>
                  </a:lnTo>
                  <a:lnTo>
                    <a:pt x="10" y="148"/>
                  </a:lnTo>
                  <a:lnTo>
                    <a:pt x="8" y="130"/>
                  </a:lnTo>
                  <a:lnTo>
                    <a:pt x="4" y="114"/>
                  </a:lnTo>
                  <a:lnTo>
                    <a:pt x="0" y="89"/>
                  </a:lnTo>
                  <a:lnTo>
                    <a:pt x="0" y="66"/>
                  </a:lnTo>
                  <a:lnTo>
                    <a:pt x="0" y="46"/>
                  </a:lnTo>
                  <a:lnTo>
                    <a:pt x="0" y="31"/>
                  </a:lnTo>
                  <a:lnTo>
                    <a:pt x="4" y="24"/>
                  </a:lnTo>
                  <a:lnTo>
                    <a:pt x="12" y="19"/>
                  </a:lnTo>
                  <a:lnTo>
                    <a:pt x="21" y="10"/>
                  </a:lnTo>
                  <a:lnTo>
                    <a:pt x="32"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7224" name="Freeform 470"/>
            <p:cNvSpPr>
              <a:spLocks/>
            </p:cNvSpPr>
            <p:nvPr/>
          </p:nvSpPr>
          <p:spPr bwMode="auto">
            <a:xfrm>
              <a:off x="418" y="3027"/>
              <a:ext cx="124" cy="242"/>
            </a:xfrm>
            <a:custGeom>
              <a:avLst/>
              <a:gdLst>
                <a:gd name="T0" fmla="*/ 106 w 124"/>
                <a:gd name="T1" fmla="*/ 148 h 242"/>
                <a:gd name="T2" fmla="*/ 91 w 124"/>
                <a:gd name="T3" fmla="*/ 147 h 242"/>
                <a:gd name="T4" fmla="*/ 81 w 124"/>
                <a:gd name="T5" fmla="*/ 146 h 242"/>
                <a:gd name="T6" fmla="*/ 67 w 124"/>
                <a:gd name="T7" fmla="*/ 145 h 242"/>
                <a:gd name="T8" fmla="*/ 54 w 124"/>
                <a:gd name="T9" fmla="*/ 142 h 242"/>
                <a:gd name="T10" fmla="*/ 46 w 124"/>
                <a:gd name="T11" fmla="*/ 138 h 242"/>
                <a:gd name="T12" fmla="*/ 43 w 124"/>
                <a:gd name="T13" fmla="*/ 127 h 242"/>
                <a:gd name="T14" fmla="*/ 39 w 124"/>
                <a:gd name="T15" fmla="*/ 112 h 242"/>
                <a:gd name="T16" fmla="*/ 32 w 124"/>
                <a:gd name="T17" fmla="*/ 106 h 242"/>
                <a:gd name="T18" fmla="*/ 22 w 124"/>
                <a:gd name="T19" fmla="*/ 91 h 242"/>
                <a:gd name="T20" fmla="*/ 32 w 124"/>
                <a:gd name="T21" fmla="*/ 103 h 242"/>
                <a:gd name="T22" fmla="*/ 39 w 124"/>
                <a:gd name="T23" fmla="*/ 106 h 242"/>
                <a:gd name="T24" fmla="*/ 37 w 124"/>
                <a:gd name="T25" fmla="*/ 90 h 242"/>
                <a:gd name="T26" fmla="*/ 37 w 124"/>
                <a:gd name="T27" fmla="*/ 76 h 242"/>
                <a:gd name="T28" fmla="*/ 38 w 124"/>
                <a:gd name="T29" fmla="*/ 53 h 242"/>
                <a:gd name="T30" fmla="*/ 39 w 124"/>
                <a:gd name="T31" fmla="*/ 43 h 242"/>
                <a:gd name="T32" fmla="*/ 43 w 124"/>
                <a:gd name="T33" fmla="*/ 39 h 242"/>
                <a:gd name="T34" fmla="*/ 49 w 124"/>
                <a:gd name="T35" fmla="*/ 32 h 242"/>
                <a:gd name="T36" fmla="*/ 59 w 124"/>
                <a:gd name="T37" fmla="*/ 29 h 242"/>
                <a:gd name="T38" fmla="*/ 64 w 124"/>
                <a:gd name="T39" fmla="*/ 27 h 242"/>
                <a:gd name="T40" fmla="*/ 72 w 124"/>
                <a:gd name="T41" fmla="*/ 28 h 242"/>
                <a:gd name="T42" fmla="*/ 81 w 124"/>
                <a:gd name="T43" fmla="*/ 32 h 242"/>
                <a:gd name="T44" fmla="*/ 77 w 124"/>
                <a:gd name="T45" fmla="*/ 24 h 242"/>
                <a:gd name="T46" fmla="*/ 72 w 124"/>
                <a:gd name="T47" fmla="*/ 18 h 242"/>
                <a:gd name="T48" fmla="*/ 65 w 124"/>
                <a:gd name="T49" fmla="*/ 13 h 242"/>
                <a:gd name="T50" fmla="*/ 56 w 124"/>
                <a:gd name="T51" fmla="*/ 9 h 242"/>
                <a:gd name="T52" fmla="*/ 46 w 124"/>
                <a:gd name="T53" fmla="*/ 3 h 242"/>
                <a:gd name="T54" fmla="*/ 37 w 124"/>
                <a:gd name="T55" fmla="*/ 0 h 242"/>
                <a:gd name="T56" fmla="*/ 32 w 124"/>
                <a:gd name="T57" fmla="*/ 0 h 242"/>
                <a:gd name="T58" fmla="*/ 29 w 124"/>
                <a:gd name="T59" fmla="*/ 3 h 242"/>
                <a:gd name="T60" fmla="*/ 19 w 124"/>
                <a:gd name="T61" fmla="*/ 9 h 242"/>
                <a:gd name="T62" fmla="*/ 13 w 124"/>
                <a:gd name="T63" fmla="*/ 13 h 242"/>
                <a:gd name="T64" fmla="*/ 10 w 124"/>
                <a:gd name="T65" fmla="*/ 19 h 242"/>
                <a:gd name="T66" fmla="*/ 2 w 124"/>
                <a:gd name="T67" fmla="*/ 24 h 242"/>
                <a:gd name="T68" fmla="*/ 1 w 124"/>
                <a:gd name="T69" fmla="*/ 29 h 242"/>
                <a:gd name="T70" fmla="*/ 0 w 124"/>
                <a:gd name="T71" fmla="*/ 39 h 242"/>
                <a:gd name="T72" fmla="*/ 0 w 124"/>
                <a:gd name="T73" fmla="*/ 54 h 242"/>
                <a:gd name="T74" fmla="*/ 0 w 124"/>
                <a:gd name="T75" fmla="*/ 69 h 242"/>
                <a:gd name="T76" fmla="*/ 0 w 124"/>
                <a:gd name="T77" fmla="*/ 85 h 242"/>
                <a:gd name="T78" fmla="*/ 3 w 124"/>
                <a:gd name="T79" fmla="*/ 104 h 242"/>
                <a:gd name="T80" fmla="*/ 8 w 124"/>
                <a:gd name="T81" fmla="*/ 123 h 242"/>
                <a:gd name="T82" fmla="*/ 10 w 124"/>
                <a:gd name="T83" fmla="*/ 139 h 242"/>
                <a:gd name="T84" fmla="*/ 12 w 124"/>
                <a:gd name="T85" fmla="*/ 153 h 242"/>
                <a:gd name="T86" fmla="*/ 12 w 124"/>
                <a:gd name="T87" fmla="*/ 162 h 242"/>
                <a:gd name="T88" fmla="*/ 12 w 124"/>
                <a:gd name="T89" fmla="*/ 173 h 242"/>
                <a:gd name="T90" fmla="*/ 3 w 124"/>
                <a:gd name="T91" fmla="*/ 199 h 242"/>
                <a:gd name="T92" fmla="*/ 6 w 124"/>
                <a:gd name="T93" fmla="*/ 215 h 242"/>
                <a:gd name="T94" fmla="*/ 13 w 124"/>
                <a:gd name="T95" fmla="*/ 221 h 242"/>
                <a:gd name="T96" fmla="*/ 21 w 124"/>
                <a:gd name="T97" fmla="*/ 190 h 242"/>
                <a:gd name="T98" fmla="*/ 29 w 124"/>
                <a:gd name="T99" fmla="*/ 231 h 242"/>
                <a:gd name="T100" fmla="*/ 42 w 124"/>
                <a:gd name="T101" fmla="*/ 237 h 242"/>
                <a:gd name="T102" fmla="*/ 62 w 124"/>
                <a:gd name="T103" fmla="*/ 241 h 242"/>
                <a:gd name="T104" fmla="*/ 94 w 124"/>
                <a:gd name="T105" fmla="*/ 233 h 242"/>
                <a:gd name="T106" fmla="*/ 113 w 124"/>
                <a:gd name="T107" fmla="*/ 222 h 242"/>
                <a:gd name="T108" fmla="*/ 123 w 124"/>
                <a:gd name="T109" fmla="*/ 212 h 242"/>
                <a:gd name="T110" fmla="*/ 114 w 124"/>
                <a:gd name="T111" fmla="*/ 202 h 242"/>
                <a:gd name="T112" fmla="*/ 108 w 124"/>
                <a:gd name="T113" fmla="*/ 185 h 242"/>
                <a:gd name="T114" fmla="*/ 106 w 124"/>
                <a:gd name="T115" fmla="*/ 162 h 242"/>
                <a:gd name="T116" fmla="*/ 106 w 124"/>
                <a:gd name="T117" fmla="*/ 148 h 24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4"/>
                <a:gd name="T178" fmla="*/ 0 h 242"/>
                <a:gd name="T179" fmla="*/ 124 w 124"/>
                <a:gd name="T180" fmla="*/ 242 h 24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4" h="242">
                  <a:moveTo>
                    <a:pt x="106" y="148"/>
                  </a:moveTo>
                  <a:lnTo>
                    <a:pt x="91" y="147"/>
                  </a:lnTo>
                  <a:lnTo>
                    <a:pt x="81" y="146"/>
                  </a:lnTo>
                  <a:lnTo>
                    <a:pt x="67" y="145"/>
                  </a:lnTo>
                  <a:lnTo>
                    <a:pt x="54" y="142"/>
                  </a:lnTo>
                  <a:lnTo>
                    <a:pt x="46" y="138"/>
                  </a:lnTo>
                  <a:lnTo>
                    <a:pt x="43" y="127"/>
                  </a:lnTo>
                  <a:lnTo>
                    <a:pt x="39" y="112"/>
                  </a:lnTo>
                  <a:lnTo>
                    <a:pt x="32" y="106"/>
                  </a:lnTo>
                  <a:lnTo>
                    <a:pt x="22" y="91"/>
                  </a:lnTo>
                  <a:lnTo>
                    <a:pt x="32" y="103"/>
                  </a:lnTo>
                  <a:lnTo>
                    <a:pt x="39" y="106"/>
                  </a:lnTo>
                  <a:lnTo>
                    <a:pt x="37" y="90"/>
                  </a:lnTo>
                  <a:lnTo>
                    <a:pt x="37" y="76"/>
                  </a:lnTo>
                  <a:lnTo>
                    <a:pt x="38" y="53"/>
                  </a:lnTo>
                  <a:lnTo>
                    <a:pt x="39" y="43"/>
                  </a:lnTo>
                  <a:lnTo>
                    <a:pt x="43" y="39"/>
                  </a:lnTo>
                  <a:lnTo>
                    <a:pt x="49" y="32"/>
                  </a:lnTo>
                  <a:lnTo>
                    <a:pt x="59" y="29"/>
                  </a:lnTo>
                  <a:lnTo>
                    <a:pt x="64" y="27"/>
                  </a:lnTo>
                  <a:lnTo>
                    <a:pt x="72" y="28"/>
                  </a:lnTo>
                  <a:lnTo>
                    <a:pt x="81" y="32"/>
                  </a:lnTo>
                  <a:lnTo>
                    <a:pt x="77" y="24"/>
                  </a:lnTo>
                  <a:lnTo>
                    <a:pt x="72" y="18"/>
                  </a:lnTo>
                  <a:lnTo>
                    <a:pt x="65" y="13"/>
                  </a:lnTo>
                  <a:lnTo>
                    <a:pt x="56" y="9"/>
                  </a:lnTo>
                  <a:lnTo>
                    <a:pt x="46" y="3"/>
                  </a:lnTo>
                  <a:lnTo>
                    <a:pt x="37" y="0"/>
                  </a:lnTo>
                  <a:lnTo>
                    <a:pt x="32" y="0"/>
                  </a:lnTo>
                  <a:lnTo>
                    <a:pt x="29" y="3"/>
                  </a:lnTo>
                  <a:lnTo>
                    <a:pt x="19" y="9"/>
                  </a:lnTo>
                  <a:lnTo>
                    <a:pt x="13" y="13"/>
                  </a:lnTo>
                  <a:lnTo>
                    <a:pt x="10" y="19"/>
                  </a:lnTo>
                  <a:lnTo>
                    <a:pt x="2" y="24"/>
                  </a:lnTo>
                  <a:lnTo>
                    <a:pt x="1" y="29"/>
                  </a:lnTo>
                  <a:lnTo>
                    <a:pt x="0" y="39"/>
                  </a:lnTo>
                  <a:lnTo>
                    <a:pt x="0" y="54"/>
                  </a:lnTo>
                  <a:lnTo>
                    <a:pt x="0" y="69"/>
                  </a:lnTo>
                  <a:lnTo>
                    <a:pt x="0" y="85"/>
                  </a:lnTo>
                  <a:lnTo>
                    <a:pt x="3" y="104"/>
                  </a:lnTo>
                  <a:lnTo>
                    <a:pt x="8" y="123"/>
                  </a:lnTo>
                  <a:lnTo>
                    <a:pt x="10" y="139"/>
                  </a:lnTo>
                  <a:lnTo>
                    <a:pt x="12" y="153"/>
                  </a:lnTo>
                  <a:lnTo>
                    <a:pt x="12" y="162"/>
                  </a:lnTo>
                  <a:lnTo>
                    <a:pt x="12" y="173"/>
                  </a:lnTo>
                  <a:lnTo>
                    <a:pt x="3" y="199"/>
                  </a:lnTo>
                  <a:lnTo>
                    <a:pt x="6" y="215"/>
                  </a:lnTo>
                  <a:lnTo>
                    <a:pt x="13" y="221"/>
                  </a:lnTo>
                  <a:lnTo>
                    <a:pt x="21" y="190"/>
                  </a:lnTo>
                  <a:lnTo>
                    <a:pt x="29" y="231"/>
                  </a:lnTo>
                  <a:lnTo>
                    <a:pt x="42" y="237"/>
                  </a:lnTo>
                  <a:lnTo>
                    <a:pt x="62" y="241"/>
                  </a:lnTo>
                  <a:lnTo>
                    <a:pt x="94" y="233"/>
                  </a:lnTo>
                  <a:lnTo>
                    <a:pt x="113" y="222"/>
                  </a:lnTo>
                  <a:lnTo>
                    <a:pt x="123" y="212"/>
                  </a:lnTo>
                  <a:lnTo>
                    <a:pt x="114" y="202"/>
                  </a:lnTo>
                  <a:lnTo>
                    <a:pt x="108" y="185"/>
                  </a:lnTo>
                  <a:lnTo>
                    <a:pt x="106" y="162"/>
                  </a:lnTo>
                  <a:lnTo>
                    <a:pt x="106" y="148"/>
                  </a:lnTo>
                </a:path>
              </a:pathLst>
            </a:custGeom>
            <a:solidFill>
              <a:srgbClr val="808080"/>
            </a:solidFill>
            <a:ln w="9525" cap="rnd">
              <a:noFill/>
              <a:round/>
              <a:headEnd type="none" w="sm" len="sm"/>
              <a:tailEnd type="none" w="sm" len="sm"/>
            </a:ln>
          </p:spPr>
          <p:txBody>
            <a:bodyPr/>
            <a:lstStyle/>
            <a:p>
              <a:endParaRPr lang="es-ES"/>
            </a:p>
          </p:txBody>
        </p:sp>
        <p:sp>
          <p:nvSpPr>
            <p:cNvPr id="87225" name="Freeform 471"/>
            <p:cNvSpPr>
              <a:spLocks/>
            </p:cNvSpPr>
            <p:nvPr/>
          </p:nvSpPr>
          <p:spPr bwMode="auto">
            <a:xfrm>
              <a:off x="430" y="3120"/>
              <a:ext cx="26" cy="78"/>
            </a:xfrm>
            <a:custGeom>
              <a:avLst/>
              <a:gdLst>
                <a:gd name="T0" fmla="*/ 25 w 26"/>
                <a:gd name="T1" fmla="*/ 77 h 78"/>
                <a:gd name="T2" fmla="*/ 19 w 26"/>
                <a:gd name="T3" fmla="*/ 73 h 78"/>
                <a:gd name="T4" fmla="*/ 13 w 26"/>
                <a:gd name="T5" fmla="*/ 66 h 78"/>
                <a:gd name="T6" fmla="*/ 11 w 26"/>
                <a:gd name="T7" fmla="*/ 56 h 78"/>
                <a:gd name="T8" fmla="*/ 9 w 26"/>
                <a:gd name="T9" fmla="*/ 46 h 78"/>
                <a:gd name="T10" fmla="*/ 6 w 26"/>
                <a:gd name="T11" fmla="*/ 34 h 78"/>
                <a:gd name="T12" fmla="*/ 3 w 26"/>
                <a:gd name="T13" fmla="*/ 26 h 78"/>
                <a:gd name="T14" fmla="*/ 1 w 26"/>
                <a:gd name="T15" fmla="*/ 10 h 78"/>
                <a:gd name="T16" fmla="*/ 0 w 26"/>
                <a:gd name="T17" fmla="*/ 0 h 78"/>
                <a:gd name="T18" fmla="*/ 4 w 26"/>
                <a:gd name="T19" fmla="*/ 21 h 78"/>
                <a:gd name="T20" fmla="*/ 9 w 26"/>
                <a:gd name="T21" fmla="*/ 40 h 78"/>
                <a:gd name="T22" fmla="*/ 13 w 26"/>
                <a:gd name="T23" fmla="*/ 50 h 78"/>
                <a:gd name="T24" fmla="*/ 20 w 26"/>
                <a:gd name="T25" fmla="*/ 63 h 78"/>
                <a:gd name="T26" fmla="*/ 25 w 26"/>
                <a:gd name="T27" fmla="*/ 77 h 7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6"/>
                <a:gd name="T43" fmla="*/ 0 h 78"/>
                <a:gd name="T44" fmla="*/ 26 w 26"/>
                <a:gd name="T45" fmla="*/ 78 h 7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6" h="78">
                  <a:moveTo>
                    <a:pt x="25" y="77"/>
                  </a:moveTo>
                  <a:lnTo>
                    <a:pt x="19" y="73"/>
                  </a:lnTo>
                  <a:lnTo>
                    <a:pt x="13" y="66"/>
                  </a:lnTo>
                  <a:lnTo>
                    <a:pt x="11" y="56"/>
                  </a:lnTo>
                  <a:lnTo>
                    <a:pt x="9" y="46"/>
                  </a:lnTo>
                  <a:lnTo>
                    <a:pt x="6" y="34"/>
                  </a:lnTo>
                  <a:lnTo>
                    <a:pt x="3" y="26"/>
                  </a:lnTo>
                  <a:lnTo>
                    <a:pt x="1" y="10"/>
                  </a:lnTo>
                  <a:lnTo>
                    <a:pt x="0" y="0"/>
                  </a:lnTo>
                  <a:lnTo>
                    <a:pt x="4" y="21"/>
                  </a:lnTo>
                  <a:lnTo>
                    <a:pt x="9" y="40"/>
                  </a:lnTo>
                  <a:lnTo>
                    <a:pt x="13" y="50"/>
                  </a:lnTo>
                  <a:lnTo>
                    <a:pt x="20" y="63"/>
                  </a:lnTo>
                  <a:lnTo>
                    <a:pt x="25" y="77"/>
                  </a:lnTo>
                </a:path>
              </a:pathLst>
            </a:custGeom>
            <a:solidFill>
              <a:srgbClr val="606060"/>
            </a:solidFill>
            <a:ln w="9525" cap="rnd">
              <a:noFill/>
              <a:round/>
              <a:headEnd type="none" w="sm" len="sm"/>
              <a:tailEnd type="none" w="sm" len="sm"/>
            </a:ln>
          </p:spPr>
          <p:txBody>
            <a:bodyPr/>
            <a:lstStyle/>
            <a:p>
              <a:endParaRPr lang="es-ES"/>
            </a:p>
          </p:txBody>
        </p:sp>
        <p:sp>
          <p:nvSpPr>
            <p:cNvPr id="87226" name="Freeform 472"/>
            <p:cNvSpPr>
              <a:spLocks/>
            </p:cNvSpPr>
            <p:nvPr/>
          </p:nvSpPr>
          <p:spPr bwMode="auto">
            <a:xfrm>
              <a:off x="459" y="3055"/>
              <a:ext cx="111" cy="119"/>
            </a:xfrm>
            <a:custGeom>
              <a:avLst/>
              <a:gdLst>
                <a:gd name="T0" fmla="*/ 36 w 111"/>
                <a:gd name="T1" fmla="*/ 3 h 119"/>
                <a:gd name="T2" fmla="*/ 47 w 111"/>
                <a:gd name="T3" fmla="*/ 20 h 119"/>
                <a:gd name="T4" fmla="*/ 43 w 111"/>
                <a:gd name="T5" fmla="*/ 37 h 119"/>
                <a:gd name="T6" fmla="*/ 46 w 111"/>
                <a:gd name="T7" fmla="*/ 57 h 119"/>
                <a:gd name="T8" fmla="*/ 46 w 111"/>
                <a:gd name="T9" fmla="*/ 60 h 119"/>
                <a:gd name="T10" fmla="*/ 43 w 111"/>
                <a:gd name="T11" fmla="*/ 68 h 119"/>
                <a:gd name="T12" fmla="*/ 50 w 111"/>
                <a:gd name="T13" fmla="*/ 72 h 119"/>
                <a:gd name="T14" fmla="*/ 55 w 111"/>
                <a:gd name="T15" fmla="*/ 78 h 119"/>
                <a:gd name="T16" fmla="*/ 63 w 111"/>
                <a:gd name="T17" fmla="*/ 78 h 119"/>
                <a:gd name="T18" fmla="*/ 92 w 111"/>
                <a:gd name="T19" fmla="*/ 79 h 119"/>
                <a:gd name="T20" fmla="*/ 106 w 111"/>
                <a:gd name="T21" fmla="*/ 83 h 119"/>
                <a:gd name="T22" fmla="*/ 110 w 111"/>
                <a:gd name="T23" fmla="*/ 96 h 119"/>
                <a:gd name="T24" fmla="*/ 106 w 111"/>
                <a:gd name="T25" fmla="*/ 106 h 119"/>
                <a:gd name="T26" fmla="*/ 89 w 111"/>
                <a:gd name="T27" fmla="*/ 115 h 119"/>
                <a:gd name="T28" fmla="*/ 71 w 111"/>
                <a:gd name="T29" fmla="*/ 118 h 119"/>
                <a:gd name="T30" fmla="*/ 88 w 111"/>
                <a:gd name="T31" fmla="*/ 105 h 119"/>
                <a:gd name="T32" fmla="*/ 93 w 111"/>
                <a:gd name="T33" fmla="*/ 94 h 119"/>
                <a:gd name="T34" fmla="*/ 83 w 111"/>
                <a:gd name="T35" fmla="*/ 105 h 119"/>
                <a:gd name="T36" fmla="*/ 72 w 111"/>
                <a:gd name="T37" fmla="*/ 113 h 119"/>
                <a:gd name="T38" fmla="*/ 59 w 111"/>
                <a:gd name="T39" fmla="*/ 116 h 119"/>
                <a:gd name="T40" fmla="*/ 41 w 111"/>
                <a:gd name="T41" fmla="*/ 115 h 119"/>
                <a:gd name="T42" fmla="*/ 26 w 111"/>
                <a:gd name="T43" fmla="*/ 114 h 119"/>
                <a:gd name="T44" fmla="*/ 36 w 111"/>
                <a:gd name="T45" fmla="*/ 106 h 119"/>
                <a:gd name="T46" fmla="*/ 46 w 111"/>
                <a:gd name="T47" fmla="*/ 97 h 119"/>
                <a:gd name="T48" fmla="*/ 42 w 111"/>
                <a:gd name="T49" fmla="*/ 96 h 119"/>
                <a:gd name="T50" fmla="*/ 37 w 111"/>
                <a:gd name="T51" fmla="*/ 102 h 119"/>
                <a:gd name="T52" fmla="*/ 26 w 111"/>
                <a:gd name="T53" fmla="*/ 108 h 119"/>
                <a:gd name="T54" fmla="*/ 12 w 111"/>
                <a:gd name="T55" fmla="*/ 109 h 119"/>
                <a:gd name="T56" fmla="*/ 6 w 111"/>
                <a:gd name="T57" fmla="*/ 98 h 119"/>
                <a:gd name="T58" fmla="*/ 30 w 111"/>
                <a:gd name="T59" fmla="*/ 96 h 119"/>
                <a:gd name="T60" fmla="*/ 46 w 111"/>
                <a:gd name="T61" fmla="*/ 86 h 119"/>
                <a:gd name="T62" fmla="*/ 48 w 111"/>
                <a:gd name="T63" fmla="*/ 79 h 119"/>
                <a:gd name="T64" fmla="*/ 42 w 111"/>
                <a:gd name="T65" fmla="*/ 83 h 119"/>
                <a:gd name="T66" fmla="*/ 25 w 111"/>
                <a:gd name="T67" fmla="*/ 94 h 119"/>
                <a:gd name="T68" fmla="*/ 6 w 111"/>
                <a:gd name="T69" fmla="*/ 98 h 119"/>
                <a:gd name="T70" fmla="*/ 0 w 111"/>
                <a:gd name="T71" fmla="*/ 76 h 119"/>
                <a:gd name="T72" fmla="*/ 12 w 111"/>
                <a:gd name="T73" fmla="*/ 74 h 119"/>
                <a:gd name="T74" fmla="*/ 36 w 111"/>
                <a:gd name="T75" fmla="*/ 76 h 119"/>
                <a:gd name="T76" fmla="*/ 41 w 111"/>
                <a:gd name="T77" fmla="*/ 71 h 119"/>
                <a:gd name="T78" fmla="*/ 28 w 111"/>
                <a:gd name="T79" fmla="*/ 73 h 119"/>
                <a:gd name="T80" fmla="*/ 0 w 111"/>
                <a:gd name="T81" fmla="*/ 68 h 119"/>
                <a:gd name="T82" fmla="*/ 0 w 111"/>
                <a:gd name="T83" fmla="*/ 49 h 119"/>
                <a:gd name="T84" fmla="*/ 0 w 111"/>
                <a:gd name="T85" fmla="*/ 25 h 119"/>
                <a:gd name="T86" fmla="*/ 13 w 111"/>
                <a:gd name="T87" fmla="*/ 13 h 119"/>
                <a:gd name="T88" fmla="*/ 0 w 111"/>
                <a:gd name="T89" fmla="*/ 19 h 119"/>
                <a:gd name="T90" fmla="*/ 7 w 111"/>
                <a:gd name="T91" fmla="*/ 6 h 119"/>
                <a:gd name="T92" fmla="*/ 21 w 111"/>
                <a:gd name="T93" fmla="*/ 0 h 11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119"/>
                <a:gd name="T143" fmla="*/ 111 w 111"/>
                <a:gd name="T144" fmla="*/ 119 h 11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119">
                  <a:moveTo>
                    <a:pt x="21" y="0"/>
                  </a:moveTo>
                  <a:lnTo>
                    <a:pt x="36" y="3"/>
                  </a:lnTo>
                  <a:lnTo>
                    <a:pt x="42" y="9"/>
                  </a:lnTo>
                  <a:lnTo>
                    <a:pt x="47" y="20"/>
                  </a:lnTo>
                  <a:lnTo>
                    <a:pt x="47" y="32"/>
                  </a:lnTo>
                  <a:lnTo>
                    <a:pt x="43" y="37"/>
                  </a:lnTo>
                  <a:lnTo>
                    <a:pt x="46" y="49"/>
                  </a:lnTo>
                  <a:lnTo>
                    <a:pt x="46" y="57"/>
                  </a:lnTo>
                  <a:lnTo>
                    <a:pt x="43" y="59"/>
                  </a:lnTo>
                  <a:lnTo>
                    <a:pt x="46" y="60"/>
                  </a:lnTo>
                  <a:lnTo>
                    <a:pt x="48" y="65"/>
                  </a:lnTo>
                  <a:lnTo>
                    <a:pt x="43" y="68"/>
                  </a:lnTo>
                  <a:lnTo>
                    <a:pt x="43" y="71"/>
                  </a:lnTo>
                  <a:lnTo>
                    <a:pt x="50" y="72"/>
                  </a:lnTo>
                  <a:lnTo>
                    <a:pt x="50" y="76"/>
                  </a:lnTo>
                  <a:lnTo>
                    <a:pt x="55" y="78"/>
                  </a:lnTo>
                  <a:lnTo>
                    <a:pt x="59" y="76"/>
                  </a:lnTo>
                  <a:lnTo>
                    <a:pt x="63" y="78"/>
                  </a:lnTo>
                  <a:lnTo>
                    <a:pt x="79" y="81"/>
                  </a:lnTo>
                  <a:lnTo>
                    <a:pt x="92" y="79"/>
                  </a:lnTo>
                  <a:lnTo>
                    <a:pt x="100" y="81"/>
                  </a:lnTo>
                  <a:lnTo>
                    <a:pt x="106" y="83"/>
                  </a:lnTo>
                  <a:lnTo>
                    <a:pt x="108" y="88"/>
                  </a:lnTo>
                  <a:lnTo>
                    <a:pt x="110" y="96"/>
                  </a:lnTo>
                  <a:lnTo>
                    <a:pt x="110" y="103"/>
                  </a:lnTo>
                  <a:lnTo>
                    <a:pt x="106" y="106"/>
                  </a:lnTo>
                  <a:lnTo>
                    <a:pt x="101" y="111"/>
                  </a:lnTo>
                  <a:lnTo>
                    <a:pt x="89" y="115"/>
                  </a:lnTo>
                  <a:lnTo>
                    <a:pt x="80" y="116"/>
                  </a:lnTo>
                  <a:lnTo>
                    <a:pt x="71" y="118"/>
                  </a:lnTo>
                  <a:lnTo>
                    <a:pt x="83" y="109"/>
                  </a:lnTo>
                  <a:lnTo>
                    <a:pt x="88" y="105"/>
                  </a:lnTo>
                  <a:lnTo>
                    <a:pt x="92" y="98"/>
                  </a:lnTo>
                  <a:lnTo>
                    <a:pt x="93" y="94"/>
                  </a:lnTo>
                  <a:lnTo>
                    <a:pt x="88" y="102"/>
                  </a:lnTo>
                  <a:lnTo>
                    <a:pt x="83" y="105"/>
                  </a:lnTo>
                  <a:lnTo>
                    <a:pt x="77" y="108"/>
                  </a:lnTo>
                  <a:lnTo>
                    <a:pt x="72" y="113"/>
                  </a:lnTo>
                  <a:lnTo>
                    <a:pt x="66" y="116"/>
                  </a:lnTo>
                  <a:lnTo>
                    <a:pt x="59" y="116"/>
                  </a:lnTo>
                  <a:lnTo>
                    <a:pt x="48" y="116"/>
                  </a:lnTo>
                  <a:lnTo>
                    <a:pt x="41" y="115"/>
                  </a:lnTo>
                  <a:lnTo>
                    <a:pt x="33" y="114"/>
                  </a:lnTo>
                  <a:lnTo>
                    <a:pt x="26" y="114"/>
                  </a:lnTo>
                  <a:lnTo>
                    <a:pt x="18" y="113"/>
                  </a:lnTo>
                  <a:lnTo>
                    <a:pt x="36" y="106"/>
                  </a:lnTo>
                  <a:lnTo>
                    <a:pt x="42" y="104"/>
                  </a:lnTo>
                  <a:lnTo>
                    <a:pt x="46" y="97"/>
                  </a:lnTo>
                  <a:lnTo>
                    <a:pt x="47" y="93"/>
                  </a:lnTo>
                  <a:lnTo>
                    <a:pt x="42" y="96"/>
                  </a:lnTo>
                  <a:lnTo>
                    <a:pt x="41" y="100"/>
                  </a:lnTo>
                  <a:lnTo>
                    <a:pt x="37" y="102"/>
                  </a:lnTo>
                  <a:lnTo>
                    <a:pt x="32" y="105"/>
                  </a:lnTo>
                  <a:lnTo>
                    <a:pt x="26" y="108"/>
                  </a:lnTo>
                  <a:lnTo>
                    <a:pt x="19" y="111"/>
                  </a:lnTo>
                  <a:lnTo>
                    <a:pt x="12" y="109"/>
                  </a:lnTo>
                  <a:lnTo>
                    <a:pt x="9" y="106"/>
                  </a:lnTo>
                  <a:lnTo>
                    <a:pt x="6" y="98"/>
                  </a:lnTo>
                  <a:lnTo>
                    <a:pt x="13" y="96"/>
                  </a:lnTo>
                  <a:lnTo>
                    <a:pt x="30" y="96"/>
                  </a:lnTo>
                  <a:lnTo>
                    <a:pt x="41" y="91"/>
                  </a:lnTo>
                  <a:lnTo>
                    <a:pt x="46" y="86"/>
                  </a:lnTo>
                  <a:lnTo>
                    <a:pt x="48" y="81"/>
                  </a:lnTo>
                  <a:lnTo>
                    <a:pt x="48" y="79"/>
                  </a:lnTo>
                  <a:lnTo>
                    <a:pt x="46" y="79"/>
                  </a:lnTo>
                  <a:lnTo>
                    <a:pt x="42" y="83"/>
                  </a:lnTo>
                  <a:lnTo>
                    <a:pt x="37" y="91"/>
                  </a:lnTo>
                  <a:lnTo>
                    <a:pt x="25" y="94"/>
                  </a:lnTo>
                  <a:lnTo>
                    <a:pt x="13" y="96"/>
                  </a:lnTo>
                  <a:lnTo>
                    <a:pt x="6" y="98"/>
                  </a:lnTo>
                  <a:lnTo>
                    <a:pt x="0" y="86"/>
                  </a:lnTo>
                  <a:lnTo>
                    <a:pt x="0" y="76"/>
                  </a:lnTo>
                  <a:lnTo>
                    <a:pt x="0" y="68"/>
                  </a:lnTo>
                  <a:lnTo>
                    <a:pt x="12" y="74"/>
                  </a:lnTo>
                  <a:lnTo>
                    <a:pt x="26" y="76"/>
                  </a:lnTo>
                  <a:lnTo>
                    <a:pt x="36" y="76"/>
                  </a:lnTo>
                  <a:lnTo>
                    <a:pt x="40" y="74"/>
                  </a:lnTo>
                  <a:lnTo>
                    <a:pt x="41" y="71"/>
                  </a:lnTo>
                  <a:lnTo>
                    <a:pt x="35" y="71"/>
                  </a:lnTo>
                  <a:lnTo>
                    <a:pt x="28" y="73"/>
                  </a:lnTo>
                  <a:lnTo>
                    <a:pt x="11" y="74"/>
                  </a:lnTo>
                  <a:lnTo>
                    <a:pt x="0" y="68"/>
                  </a:lnTo>
                  <a:lnTo>
                    <a:pt x="0" y="56"/>
                  </a:lnTo>
                  <a:lnTo>
                    <a:pt x="0" y="49"/>
                  </a:lnTo>
                  <a:lnTo>
                    <a:pt x="0" y="40"/>
                  </a:lnTo>
                  <a:lnTo>
                    <a:pt x="0" y="25"/>
                  </a:lnTo>
                  <a:lnTo>
                    <a:pt x="2" y="20"/>
                  </a:lnTo>
                  <a:lnTo>
                    <a:pt x="13" y="13"/>
                  </a:lnTo>
                  <a:lnTo>
                    <a:pt x="10" y="13"/>
                  </a:lnTo>
                  <a:lnTo>
                    <a:pt x="0" y="19"/>
                  </a:lnTo>
                  <a:lnTo>
                    <a:pt x="3" y="10"/>
                  </a:lnTo>
                  <a:lnTo>
                    <a:pt x="7" y="6"/>
                  </a:lnTo>
                  <a:lnTo>
                    <a:pt x="10" y="2"/>
                  </a:lnTo>
                  <a:lnTo>
                    <a:pt x="21" y="0"/>
                  </a:lnTo>
                </a:path>
              </a:pathLst>
            </a:custGeom>
            <a:solidFill>
              <a:srgbClr val="808080"/>
            </a:solidFill>
            <a:ln w="9525" cap="rnd">
              <a:noFill/>
              <a:round/>
              <a:headEnd type="none" w="sm" len="sm"/>
              <a:tailEnd type="none" w="sm" len="sm"/>
            </a:ln>
          </p:spPr>
          <p:txBody>
            <a:bodyPr/>
            <a:lstStyle/>
            <a:p>
              <a:endParaRPr lang="es-ES"/>
            </a:p>
          </p:txBody>
        </p:sp>
        <p:sp>
          <p:nvSpPr>
            <p:cNvPr id="87227" name="Freeform 473"/>
            <p:cNvSpPr>
              <a:spLocks/>
            </p:cNvSpPr>
            <p:nvPr/>
          </p:nvSpPr>
          <p:spPr bwMode="auto">
            <a:xfrm>
              <a:off x="470" y="3099"/>
              <a:ext cx="29" cy="26"/>
            </a:xfrm>
            <a:custGeom>
              <a:avLst/>
              <a:gdLst>
                <a:gd name="T0" fmla="*/ 28 w 29"/>
                <a:gd name="T1" fmla="*/ 0 h 26"/>
                <a:gd name="T2" fmla="*/ 28 w 29"/>
                <a:gd name="T3" fmla="*/ 0 h 26"/>
                <a:gd name="T4" fmla="*/ 23 w 29"/>
                <a:gd name="T5" fmla="*/ 7 h 26"/>
                <a:gd name="T6" fmla="*/ 19 w 29"/>
                <a:gd name="T7" fmla="*/ 8 h 26"/>
                <a:gd name="T8" fmla="*/ 12 w 29"/>
                <a:gd name="T9" fmla="*/ 13 h 26"/>
                <a:gd name="T10" fmla="*/ 9 w 29"/>
                <a:gd name="T11" fmla="*/ 15 h 26"/>
                <a:gd name="T12" fmla="*/ 1 w 29"/>
                <a:gd name="T13" fmla="*/ 22 h 26"/>
                <a:gd name="T14" fmla="*/ 10 w 29"/>
                <a:gd name="T15" fmla="*/ 19 h 26"/>
                <a:gd name="T16" fmla="*/ 17 w 29"/>
                <a:gd name="T17" fmla="*/ 15 h 26"/>
                <a:gd name="T18" fmla="*/ 26 w 29"/>
                <a:gd name="T19" fmla="*/ 15 h 26"/>
                <a:gd name="T20" fmla="*/ 25 w 29"/>
                <a:gd name="T21" fmla="*/ 19 h 26"/>
                <a:gd name="T22" fmla="*/ 12 w 29"/>
                <a:gd name="T23" fmla="*/ 21 h 26"/>
                <a:gd name="T24" fmla="*/ 5 w 29"/>
                <a:gd name="T25" fmla="*/ 25 h 26"/>
                <a:gd name="T26" fmla="*/ 1 w 29"/>
                <a:gd name="T27" fmla="*/ 25 h 26"/>
                <a:gd name="T28" fmla="*/ 0 w 29"/>
                <a:gd name="T29" fmla="*/ 23 h 26"/>
                <a:gd name="T30" fmla="*/ 0 w 29"/>
                <a:gd name="T31" fmla="*/ 20 h 26"/>
                <a:gd name="T32" fmla="*/ 1 w 29"/>
                <a:gd name="T33" fmla="*/ 17 h 26"/>
                <a:gd name="T34" fmla="*/ 4 w 29"/>
                <a:gd name="T35" fmla="*/ 14 h 26"/>
                <a:gd name="T36" fmla="*/ 9 w 29"/>
                <a:gd name="T37" fmla="*/ 10 h 26"/>
                <a:gd name="T38" fmla="*/ 13 w 29"/>
                <a:gd name="T39" fmla="*/ 4 h 26"/>
                <a:gd name="T40" fmla="*/ 19 w 29"/>
                <a:gd name="T41" fmla="*/ 0 h 26"/>
                <a:gd name="T42" fmla="*/ 24 w 29"/>
                <a:gd name="T43" fmla="*/ 0 h 26"/>
                <a:gd name="T44" fmla="*/ 28 w 29"/>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9"/>
                <a:gd name="T70" fmla="*/ 0 h 26"/>
                <a:gd name="T71" fmla="*/ 29 w 29"/>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9" h="26">
                  <a:moveTo>
                    <a:pt x="28" y="0"/>
                  </a:moveTo>
                  <a:lnTo>
                    <a:pt x="28" y="0"/>
                  </a:lnTo>
                  <a:lnTo>
                    <a:pt x="23" y="7"/>
                  </a:lnTo>
                  <a:lnTo>
                    <a:pt x="19" y="8"/>
                  </a:lnTo>
                  <a:lnTo>
                    <a:pt x="12" y="13"/>
                  </a:lnTo>
                  <a:lnTo>
                    <a:pt x="9" y="15"/>
                  </a:lnTo>
                  <a:lnTo>
                    <a:pt x="1" y="22"/>
                  </a:lnTo>
                  <a:lnTo>
                    <a:pt x="10" y="19"/>
                  </a:lnTo>
                  <a:lnTo>
                    <a:pt x="17" y="15"/>
                  </a:lnTo>
                  <a:lnTo>
                    <a:pt x="26" y="15"/>
                  </a:lnTo>
                  <a:lnTo>
                    <a:pt x="25" y="19"/>
                  </a:lnTo>
                  <a:lnTo>
                    <a:pt x="12" y="21"/>
                  </a:lnTo>
                  <a:lnTo>
                    <a:pt x="5" y="25"/>
                  </a:lnTo>
                  <a:lnTo>
                    <a:pt x="1" y="25"/>
                  </a:lnTo>
                  <a:lnTo>
                    <a:pt x="0" y="23"/>
                  </a:lnTo>
                  <a:lnTo>
                    <a:pt x="0" y="20"/>
                  </a:lnTo>
                  <a:lnTo>
                    <a:pt x="1" y="17"/>
                  </a:lnTo>
                  <a:lnTo>
                    <a:pt x="4" y="14"/>
                  </a:lnTo>
                  <a:lnTo>
                    <a:pt x="9" y="10"/>
                  </a:lnTo>
                  <a:lnTo>
                    <a:pt x="13" y="4"/>
                  </a:lnTo>
                  <a:lnTo>
                    <a:pt x="19" y="0"/>
                  </a:lnTo>
                  <a:lnTo>
                    <a:pt x="24" y="0"/>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87228" name="Freeform 474"/>
            <p:cNvSpPr>
              <a:spLocks/>
            </p:cNvSpPr>
            <p:nvPr/>
          </p:nvSpPr>
          <p:spPr bwMode="auto">
            <a:xfrm>
              <a:off x="510" y="3079"/>
              <a:ext cx="27" cy="52"/>
            </a:xfrm>
            <a:custGeom>
              <a:avLst/>
              <a:gdLst>
                <a:gd name="T0" fmla="*/ 26 w 27"/>
                <a:gd name="T1" fmla="*/ 51 h 52"/>
                <a:gd name="T2" fmla="*/ 12 w 27"/>
                <a:gd name="T3" fmla="*/ 51 h 52"/>
                <a:gd name="T4" fmla="*/ 9 w 27"/>
                <a:gd name="T5" fmla="*/ 49 h 52"/>
                <a:gd name="T6" fmla="*/ 9 w 27"/>
                <a:gd name="T7" fmla="*/ 47 h 52"/>
                <a:gd name="T8" fmla="*/ 4 w 27"/>
                <a:gd name="T9" fmla="*/ 46 h 52"/>
                <a:gd name="T10" fmla="*/ 0 w 27"/>
                <a:gd name="T11" fmla="*/ 43 h 52"/>
                <a:gd name="T12" fmla="*/ 2 w 27"/>
                <a:gd name="T13" fmla="*/ 43 h 52"/>
                <a:gd name="T14" fmla="*/ 2 w 27"/>
                <a:gd name="T15" fmla="*/ 39 h 52"/>
                <a:gd name="T16" fmla="*/ 0 w 27"/>
                <a:gd name="T17" fmla="*/ 36 h 52"/>
                <a:gd name="T18" fmla="*/ 0 w 27"/>
                <a:gd name="T19" fmla="*/ 32 h 52"/>
                <a:gd name="T20" fmla="*/ 2 w 27"/>
                <a:gd name="T21" fmla="*/ 29 h 52"/>
                <a:gd name="T22" fmla="*/ 2 w 27"/>
                <a:gd name="T23" fmla="*/ 21 h 52"/>
                <a:gd name="T24" fmla="*/ 0 w 27"/>
                <a:gd name="T25" fmla="*/ 15 h 52"/>
                <a:gd name="T26" fmla="*/ 0 w 27"/>
                <a:gd name="T27" fmla="*/ 8 h 52"/>
                <a:gd name="T28" fmla="*/ 0 w 27"/>
                <a:gd name="T29" fmla="*/ 0 h 52"/>
                <a:gd name="T30" fmla="*/ 9 w 27"/>
                <a:gd name="T31" fmla="*/ 13 h 52"/>
                <a:gd name="T32" fmla="*/ 14 w 27"/>
                <a:gd name="T33" fmla="*/ 27 h 52"/>
                <a:gd name="T34" fmla="*/ 21 w 27"/>
                <a:gd name="T35" fmla="*/ 40 h 52"/>
                <a:gd name="T36" fmla="*/ 26 w 27"/>
                <a:gd name="T37" fmla="*/ 51 h 5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
                <a:gd name="T58" fmla="*/ 0 h 52"/>
                <a:gd name="T59" fmla="*/ 27 w 27"/>
                <a:gd name="T60" fmla="*/ 52 h 5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 h="52">
                  <a:moveTo>
                    <a:pt x="26" y="51"/>
                  </a:moveTo>
                  <a:lnTo>
                    <a:pt x="12" y="51"/>
                  </a:lnTo>
                  <a:lnTo>
                    <a:pt x="9" y="49"/>
                  </a:lnTo>
                  <a:lnTo>
                    <a:pt x="9" y="47"/>
                  </a:lnTo>
                  <a:lnTo>
                    <a:pt x="4" y="46"/>
                  </a:lnTo>
                  <a:lnTo>
                    <a:pt x="0" y="43"/>
                  </a:lnTo>
                  <a:lnTo>
                    <a:pt x="2" y="43"/>
                  </a:lnTo>
                  <a:lnTo>
                    <a:pt x="2" y="39"/>
                  </a:lnTo>
                  <a:lnTo>
                    <a:pt x="0" y="36"/>
                  </a:lnTo>
                  <a:lnTo>
                    <a:pt x="0" y="32"/>
                  </a:lnTo>
                  <a:lnTo>
                    <a:pt x="2" y="29"/>
                  </a:lnTo>
                  <a:lnTo>
                    <a:pt x="2" y="21"/>
                  </a:lnTo>
                  <a:lnTo>
                    <a:pt x="0" y="15"/>
                  </a:lnTo>
                  <a:lnTo>
                    <a:pt x="0" y="8"/>
                  </a:lnTo>
                  <a:lnTo>
                    <a:pt x="0" y="0"/>
                  </a:lnTo>
                  <a:lnTo>
                    <a:pt x="9" y="13"/>
                  </a:lnTo>
                  <a:lnTo>
                    <a:pt x="14" y="27"/>
                  </a:lnTo>
                  <a:lnTo>
                    <a:pt x="21" y="40"/>
                  </a:lnTo>
                  <a:lnTo>
                    <a:pt x="26" y="51"/>
                  </a:lnTo>
                </a:path>
              </a:pathLst>
            </a:custGeom>
            <a:solidFill>
              <a:srgbClr val="808080"/>
            </a:solidFill>
            <a:ln w="9525" cap="rnd">
              <a:noFill/>
              <a:round/>
              <a:headEnd type="none" w="sm" len="sm"/>
              <a:tailEnd type="none" w="sm" len="sm"/>
            </a:ln>
          </p:spPr>
          <p:txBody>
            <a:bodyPr/>
            <a:lstStyle/>
            <a:p>
              <a:endParaRPr lang="es-ES"/>
            </a:p>
          </p:txBody>
        </p:sp>
        <p:sp>
          <p:nvSpPr>
            <p:cNvPr id="87229" name="Freeform 475"/>
            <p:cNvSpPr>
              <a:spLocks/>
            </p:cNvSpPr>
            <p:nvPr/>
          </p:nvSpPr>
          <p:spPr bwMode="auto">
            <a:xfrm>
              <a:off x="472" y="3135"/>
              <a:ext cx="27" cy="27"/>
            </a:xfrm>
            <a:custGeom>
              <a:avLst/>
              <a:gdLst>
                <a:gd name="T0" fmla="*/ 3 w 27"/>
                <a:gd name="T1" fmla="*/ 11 h 27"/>
                <a:gd name="T2" fmla="*/ 10 w 27"/>
                <a:gd name="T3" fmla="*/ 2 h 27"/>
                <a:gd name="T4" fmla="*/ 14 w 27"/>
                <a:gd name="T5" fmla="*/ 0 h 27"/>
                <a:gd name="T6" fmla="*/ 22 w 27"/>
                <a:gd name="T7" fmla="*/ 0 h 27"/>
                <a:gd name="T8" fmla="*/ 26 w 27"/>
                <a:gd name="T9" fmla="*/ 2 h 27"/>
                <a:gd name="T10" fmla="*/ 24 w 27"/>
                <a:gd name="T11" fmla="*/ 7 h 27"/>
                <a:gd name="T12" fmla="*/ 21 w 27"/>
                <a:gd name="T13" fmla="*/ 16 h 27"/>
                <a:gd name="T14" fmla="*/ 14 w 27"/>
                <a:gd name="T15" fmla="*/ 20 h 27"/>
                <a:gd name="T16" fmla="*/ 6 w 27"/>
                <a:gd name="T17" fmla="*/ 26 h 27"/>
                <a:gd name="T18" fmla="*/ 0 w 27"/>
                <a:gd name="T19" fmla="*/ 26 h 27"/>
                <a:gd name="T20" fmla="*/ 3 w 27"/>
                <a:gd name="T21" fmla="*/ 11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7"/>
                <a:gd name="T35" fmla="*/ 27 w 27"/>
                <a:gd name="T36" fmla="*/ 27 h 2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7">
                  <a:moveTo>
                    <a:pt x="3" y="11"/>
                  </a:moveTo>
                  <a:lnTo>
                    <a:pt x="10" y="2"/>
                  </a:lnTo>
                  <a:lnTo>
                    <a:pt x="14" y="0"/>
                  </a:lnTo>
                  <a:lnTo>
                    <a:pt x="22" y="0"/>
                  </a:lnTo>
                  <a:lnTo>
                    <a:pt x="26" y="2"/>
                  </a:lnTo>
                  <a:lnTo>
                    <a:pt x="24" y="7"/>
                  </a:lnTo>
                  <a:lnTo>
                    <a:pt x="21" y="16"/>
                  </a:lnTo>
                  <a:lnTo>
                    <a:pt x="14" y="20"/>
                  </a:lnTo>
                  <a:lnTo>
                    <a:pt x="6" y="26"/>
                  </a:lnTo>
                  <a:lnTo>
                    <a:pt x="0" y="26"/>
                  </a:lnTo>
                  <a:lnTo>
                    <a:pt x="3" y="11"/>
                  </a:lnTo>
                </a:path>
              </a:pathLst>
            </a:custGeom>
            <a:solidFill>
              <a:srgbClr val="606060"/>
            </a:solidFill>
            <a:ln w="9525" cap="rnd">
              <a:noFill/>
              <a:round/>
              <a:headEnd type="none" w="sm" len="sm"/>
              <a:tailEnd type="none" w="sm" len="sm"/>
            </a:ln>
          </p:spPr>
          <p:txBody>
            <a:bodyPr/>
            <a:lstStyle/>
            <a:p>
              <a:endParaRPr lang="es-ES"/>
            </a:p>
          </p:txBody>
        </p:sp>
        <p:sp>
          <p:nvSpPr>
            <p:cNvPr id="87230" name="Freeform 476"/>
            <p:cNvSpPr>
              <a:spLocks/>
            </p:cNvSpPr>
            <p:nvPr/>
          </p:nvSpPr>
          <p:spPr bwMode="auto">
            <a:xfrm>
              <a:off x="478" y="3205"/>
              <a:ext cx="41" cy="25"/>
            </a:xfrm>
            <a:custGeom>
              <a:avLst/>
              <a:gdLst>
                <a:gd name="T0" fmla="*/ 33 w 41"/>
                <a:gd name="T1" fmla="*/ 0 h 25"/>
                <a:gd name="T2" fmla="*/ 36 w 41"/>
                <a:gd name="T3" fmla="*/ 12 h 25"/>
                <a:gd name="T4" fmla="*/ 20 w 41"/>
                <a:gd name="T5" fmla="*/ 17 h 25"/>
                <a:gd name="T6" fmla="*/ 2 w 41"/>
                <a:gd name="T7" fmla="*/ 20 h 25"/>
                <a:gd name="T8" fmla="*/ 0 w 41"/>
                <a:gd name="T9" fmla="*/ 8 h 25"/>
                <a:gd name="T10" fmla="*/ 0 w 41"/>
                <a:gd name="T11" fmla="*/ 21 h 25"/>
                <a:gd name="T12" fmla="*/ 16 w 41"/>
                <a:gd name="T13" fmla="*/ 24 h 25"/>
                <a:gd name="T14" fmla="*/ 40 w 41"/>
                <a:gd name="T15" fmla="*/ 14 h 25"/>
                <a:gd name="T16" fmla="*/ 33 w 41"/>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1"/>
                <a:gd name="T28" fmla="*/ 0 h 25"/>
                <a:gd name="T29" fmla="*/ 41 w 41"/>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1" h="25">
                  <a:moveTo>
                    <a:pt x="33" y="0"/>
                  </a:moveTo>
                  <a:lnTo>
                    <a:pt x="36" y="12"/>
                  </a:lnTo>
                  <a:lnTo>
                    <a:pt x="20" y="17"/>
                  </a:lnTo>
                  <a:lnTo>
                    <a:pt x="2" y="20"/>
                  </a:lnTo>
                  <a:lnTo>
                    <a:pt x="0" y="8"/>
                  </a:lnTo>
                  <a:lnTo>
                    <a:pt x="0" y="21"/>
                  </a:lnTo>
                  <a:lnTo>
                    <a:pt x="16" y="24"/>
                  </a:lnTo>
                  <a:lnTo>
                    <a:pt x="40" y="14"/>
                  </a:lnTo>
                  <a:lnTo>
                    <a:pt x="33" y="0"/>
                  </a:lnTo>
                </a:path>
              </a:pathLst>
            </a:custGeom>
            <a:solidFill>
              <a:srgbClr val="606060"/>
            </a:solidFill>
            <a:ln w="9525" cap="rnd">
              <a:noFill/>
              <a:round/>
              <a:headEnd type="none" w="sm" len="sm"/>
              <a:tailEnd type="none" w="sm" len="sm"/>
            </a:ln>
          </p:spPr>
          <p:txBody>
            <a:bodyPr/>
            <a:lstStyle/>
            <a:p>
              <a:endParaRPr lang="es-ES"/>
            </a:p>
          </p:txBody>
        </p:sp>
        <p:sp>
          <p:nvSpPr>
            <p:cNvPr id="87231" name="Freeform 477"/>
            <p:cNvSpPr>
              <a:spLocks/>
            </p:cNvSpPr>
            <p:nvPr/>
          </p:nvSpPr>
          <p:spPr bwMode="auto">
            <a:xfrm>
              <a:off x="378" y="3135"/>
              <a:ext cx="141" cy="156"/>
            </a:xfrm>
            <a:custGeom>
              <a:avLst/>
              <a:gdLst>
                <a:gd name="T0" fmla="*/ 76 w 141"/>
                <a:gd name="T1" fmla="*/ 21 h 156"/>
                <a:gd name="T2" fmla="*/ 51 w 141"/>
                <a:gd name="T3" fmla="*/ 21 h 156"/>
                <a:gd name="T4" fmla="*/ 35 w 141"/>
                <a:gd name="T5" fmla="*/ 15 h 156"/>
                <a:gd name="T6" fmla="*/ 31 w 141"/>
                <a:gd name="T7" fmla="*/ 10 h 156"/>
                <a:gd name="T8" fmla="*/ 31 w 141"/>
                <a:gd name="T9" fmla="*/ 6 h 156"/>
                <a:gd name="T10" fmla="*/ 27 w 141"/>
                <a:gd name="T11" fmla="*/ 1 h 156"/>
                <a:gd name="T12" fmla="*/ 12 w 141"/>
                <a:gd name="T13" fmla="*/ 0 h 156"/>
                <a:gd name="T14" fmla="*/ 0 w 141"/>
                <a:gd name="T15" fmla="*/ 0 h 156"/>
                <a:gd name="T16" fmla="*/ 14 w 141"/>
                <a:gd name="T17" fmla="*/ 119 h 156"/>
                <a:gd name="T18" fmla="*/ 27 w 141"/>
                <a:gd name="T19" fmla="*/ 131 h 156"/>
                <a:gd name="T20" fmla="*/ 41 w 141"/>
                <a:gd name="T21" fmla="*/ 140 h 156"/>
                <a:gd name="T22" fmla="*/ 61 w 141"/>
                <a:gd name="T23" fmla="*/ 150 h 156"/>
                <a:gd name="T24" fmla="*/ 86 w 141"/>
                <a:gd name="T25" fmla="*/ 152 h 156"/>
                <a:gd name="T26" fmla="*/ 117 w 141"/>
                <a:gd name="T27" fmla="*/ 155 h 156"/>
                <a:gd name="T28" fmla="*/ 133 w 141"/>
                <a:gd name="T29" fmla="*/ 151 h 156"/>
                <a:gd name="T30" fmla="*/ 140 w 141"/>
                <a:gd name="T31" fmla="*/ 142 h 156"/>
                <a:gd name="T32" fmla="*/ 137 w 141"/>
                <a:gd name="T33" fmla="*/ 131 h 156"/>
                <a:gd name="T34" fmla="*/ 125 w 141"/>
                <a:gd name="T35" fmla="*/ 98 h 156"/>
                <a:gd name="T36" fmla="*/ 114 w 141"/>
                <a:gd name="T37" fmla="*/ 65 h 156"/>
                <a:gd name="T38" fmla="*/ 109 w 141"/>
                <a:gd name="T39" fmla="*/ 41 h 156"/>
                <a:gd name="T40" fmla="*/ 109 w 141"/>
                <a:gd name="T41" fmla="*/ 33 h 156"/>
                <a:gd name="T42" fmla="*/ 100 w 141"/>
                <a:gd name="T43" fmla="*/ 24 h 156"/>
                <a:gd name="T44" fmla="*/ 92 w 141"/>
                <a:gd name="T45" fmla="*/ 21 h 156"/>
                <a:gd name="T46" fmla="*/ 76 w 141"/>
                <a:gd name="T47" fmla="*/ 21 h 15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1"/>
                <a:gd name="T73" fmla="*/ 0 h 156"/>
                <a:gd name="T74" fmla="*/ 141 w 141"/>
                <a:gd name="T75" fmla="*/ 156 h 15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1" h="156">
                  <a:moveTo>
                    <a:pt x="76" y="21"/>
                  </a:moveTo>
                  <a:lnTo>
                    <a:pt x="51" y="21"/>
                  </a:lnTo>
                  <a:lnTo>
                    <a:pt x="35" y="15"/>
                  </a:lnTo>
                  <a:lnTo>
                    <a:pt x="31" y="10"/>
                  </a:lnTo>
                  <a:lnTo>
                    <a:pt x="31" y="6"/>
                  </a:lnTo>
                  <a:lnTo>
                    <a:pt x="27" y="1"/>
                  </a:lnTo>
                  <a:lnTo>
                    <a:pt x="12" y="0"/>
                  </a:lnTo>
                  <a:lnTo>
                    <a:pt x="0" y="0"/>
                  </a:lnTo>
                  <a:lnTo>
                    <a:pt x="14" y="119"/>
                  </a:lnTo>
                  <a:lnTo>
                    <a:pt x="27" y="131"/>
                  </a:lnTo>
                  <a:lnTo>
                    <a:pt x="41" y="140"/>
                  </a:lnTo>
                  <a:lnTo>
                    <a:pt x="61" y="150"/>
                  </a:lnTo>
                  <a:lnTo>
                    <a:pt x="86" y="152"/>
                  </a:lnTo>
                  <a:lnTo>
                    <a:pt x="117" y="155"/>
                  </a:lnTo>
                  <a:lnTo>
                    <a:pt x="133" y="151"/>
                  </a:lnTo>
                  <a:lnTo>
                    <a:pt x="140" y="142"/>
                  </a:lnTo>
                  <a:lnTo>
                    <a:pt x="137" y="131"/>
                  </a:lnTo>
                  <a:lnTo>
                    <a:pt x="125" y="98"/>
                  </a:lnTo>
                  <a:lnTo>
                    <a:pt x="114" y="65"/>
                  </a:lnTo>
                  <a:lnTo>
                    <a:pt x="109" y="41"/>
                  </a:lnTo>
                  <a:lnTo>
                    <a:pt x="109" y="33"/>
                  </a:lnTo>
                  <a:lnTo>
                    <a:pt x="100" y="24"/>
                  </a:lnTo>
                  <a:lnTo>
                    <a:pt x="92" y="21"/>
                  </a:lnTo>
                  <a:lnTo>
                    <a:pt x="76" y="21"/>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87232" name="Freeform 478"/>
            <p:cNvSpPr>
              <a:spLocks/>
            </p:cNvSpPr>
            <p:nvPr/>
          </p:nvSpPr>
          <p:spPr bwMode="auto">
            <a:xfrm>
              <a:off x="387" y="3146"/>
              <a:ext cx="112" cy="135"/>
            </a:xfrm>
            <a:custGeom>
              <a:avLst/>
              <a:gdLst>
                <a:gd name="T0" fmla="*/ 70 w 112"/>
                <a:gd name="T1" fmla="*/ 24 h 135"/>
                <a:gd name="T2" fmla="*/ 50 w 112"/>
                <a:gd name="T3" fmla="*/ 23 h 135"/>
                <a:gd name="T4" fmla="*/ 29 w 112"/>
                <a:gd name="T5" fmla="*/ 21 h 135"/>
                <a:gd name="T6" fmla="*/ 16 w 112"/>
                <a:gd name="T7" fmla="*/ 15 h 135"/>
                <a:gd name="T8" fmla="*/ 8 w 112"/>
                <a:gd name="T9" fmla="*/ 11 h 135"/>
                <a:gd name="T10" fmla="*/ 0 w 112"/>
                <a:gd name="T11" fmla="*/ 0 h 135"/>
                <a:gd name="T12" fmla="*/ 12 w 112"/>
                <a:gd name="T13" fmla="*/ 101 h 135"/>
                <a:gd name="T14" fmla="*/ 21 w 112"/>
                <a:gd name="T15" fmla="*/ 111 h 135"/>
                <a:gd name="T16" fmla="*/ 32 w 112"/>
                <a:gd name="T17" fmla="*/ 120 h 135"/>
                <a:gd name="T18" fmla="*/ 45 w 112"/>
                <a:gd name="T19" fmla="*/ 125 h 135"/>
                <a:gd name="T20" fmla="*/ 57 w 112"/>
                <a:gd name="T21" fmla="*/ 129 h 135"/>
                <a:gd name="T22" fmla="*/ 70 w 112"/>
                <a:gd name="T23" fmla="*/ 131 h 135"/>
                <a:gd name="T24" fmla="*/ 84 w 112"/>
                <a:gd name="T25" fmla="*/ 134 h 135"/>
                <a:gd name="T26" fmla="*/ 100 w 112"/>
                <a:gd name="T27" fmla="*/ 134 h 135"/>
                <a:gd name="T28" fmla="*/ 106 w 112"/>
                <a:gd name="T29" fmla="*/ 131 h 135"/>
                <a:gd name="T30" fmla="*/ 111 w 112"/>
                <a:gd name="T31" fmla="*/ 125 h 135"/>
                <a:gd name="T32" fmla="*/ 108 w 112"/>
                <a:gd name="T33" fmla="*/ 119 h 135"/>
                <a:gd name="T34" fmla="*/ 99 w 112"/>
                <a:gd name="T35" fmla="*/ 99 h 135"/>
                <a:gd name="T36" fmla="*/ 81 w 112"/>
                <a:gd name="T37" fmla="*/ 39 h 135"/>
                <a:gd name="T38" fmla="*/ 80 w 112"/>
                <a:gd name="T39" fmla="*/ 30 h 135"/>
                <a:gd name="T40" fmla="*/ 70 w 112"/>
                <a:gd name="T41" fmla="*/ 24 h 13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135"/>
                <a:gd name="T65" fmla="*/ 112 w 112"/>
                <a:gd name="T66" fmla="*/ 135 h 13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135">
                  <a:moveTo>
                    <a:pt x="70" y="24"/>
                  </a:moveTo>
                  <a:lnTo>
                    <a:pt x="50" y="23"/>
                  </a:lnTo>
                  <a:lnTo>
                    <a:pt x="29" y="21"/>
                  </a:lnTo>
                  <a:lnTo>
                    <a:pt x="16" y="15"/>
                  </a:lnTo>
                  <a:lnTo>
                    <a:pt x="8" y="11"/>
                  </a:lnTo>
                  <a:lnTo>
                    <a:pt x="0" y="0"/>
                  </a:lnTo>
                  <a:lnTo>
                    <a:pt x="12" y="101"/>
                  </a:lnTo>
                  <a:lnTo>
                    <a:pt x="21" y="111"/>
                  </a:lnTo>
                  <a:lnTo>
                    <a:pt x="32" y="120"/>
                  </a:lnTo>
                  <a:lnTo>
                    <a:pt x="45" y="125"/>
                  </a:lnTo>
                  <a:lnTo>
                    <a:pt x="57" y="129"/>
                  </a:lnTo>
                  <a:lnTo>
                    <a:pt x="70" y="131"/>
                  </a:lnTo>
                  <a:lnTo>
                    <a:pt x="84" y="134"/>
                  </a:lnTo>
                  <a:lnTo>
                    <a:pt x="100" y="134"/>
                  </a:lnTo>
                  <a:lnTo>
                    <a:pt x="106" y="131"/>
                  </a:lnTo>
                  <a:lnTo>
                    <a:pt x="111" y="125"/>
                  </a:lnTo>
                  <a:lnTo>
                    <a:pt x="108" y="119"/>
                  </a:lnTo>
                  <a:lnTo>
                    <a:pt x="99" y="99"/>
                  </a:lnTo>
                  <a:lnTo>
                    <a:pt x="81" y="39"/>
                  </a:lnTo>
                  <a:lnTo>
                    <a:pt x="80" y="30"/>
                  </a:lnTo>
                  <a:lnTo>
                    <a:pt x="70" y="24"/>
                  </a:lnTo>
                </a:path>
              </a:pathLst>
            </a:custGeom>
            <a:solidFill>
              <a:srgbClr val="606060"/>
            </a:solidFill>
            <a:ln w="9525" cap="rnd">
              <a:noFill/>
              <a:round/>
              <a:headEnd type="none" w="sm" len="sm"/>
              <a:tailEnd type="none" w="sm" len="sm"/>
            </a:ln>
          </p:spPr>
          <p:txBody>
            <a:bodyPr/>
            <a:lstStyle/>
            <a:p>
              <a:endParaRPr lang="es-ES"/>
            </a:p>
          </p:txBody>
        </p:sp>
        <p:sp>
          <p:nvSpPr>
            <p:cNvPr id="87233" name="Freeform 479"/>
            <p:cNvSpPr>
              <a:spLocks/>
            </p:cNvSpPr>
            <p:nvPr/>
          </p:nvSpPr>
          <p:spPr bwMode="auto">
            <a:xfrm>
              <a:off x="666" y="3408"/>
              <a:ext cx="49" cy="104"/>
            </a:xfrm>
            <a:custGeom>
              <a:avLst/>
              <a:gdLst>
                <a:gd name="T0" fmla="*/ 45 w 49"/>
                <a:gd name="T1" fmla="*/ 0 h 104"/>
                <a:gd name="T2" fmla="*/ 40 w 49"/>
                <a:gd name="T3" fmla="*/ 19 h 104"/>
                <a:gd name="T4" fmla="*/ 35 w 49"/>
                <a:gd name="T5" fmla="*/ 34 h 104"/>
                <a:gd name="T6" fmla="*/ 28 w 49"/>
                <a:gd name="T7" fmla="*/ 51 h 104"/>
                <a:gd name="T8" fmla="*/ 25 w 49"/>
                <a:gd name="T9" fmla="*/ 60 h 104"/>
                <a:gd name="T10" fmla="*/ 24 w 49"/>
                <a:gd name="T11" fmla="*/ 68 h 104"/>
                <a:gd name="T12" fmla="*/ 24 w 49"/>
                <a:gd name="T13" fmla="*/ 74 h 104"/>
                <a:gd name="T14" fmla="*/ 32 w 49"/>
                <a:gd name="T15" fmla="*/ 82 h 104"/>
                <a:gd name="T16" fmla="*/ 48 w 49"/>
                <a:gd name="T17" fmla="*/ 93 h 104"/>
                <a:gd name="T18" fmla="*/ 35 w 49"/>
                <a:gd name="T19" fmla="*/ 103 h 104"/>
                <a:gd name="T20" fmla="*/ 19 w 49"/>
                <a:gd name="T21" fmla="*/ 94 h 104"/>
                <a:gd name="T22" fmla="*/ 6 w 49"/>
                <a:gd name="T23" fmla="*/ 88 h 104"/>
                <a:gd name="T24" fmla="*/ 0 w 49"/>
                <a:gd name="T25" fmla="*/ 83 h 104"/>
                <a:gd name="T26" fmla="*/ 0 w 49"/>
                <a:gd name="T27" fmla="*/ 74 h 104"/>
                <a:gd name="T28" fmla="*/ 3 w 49"/>
                <a:gd name="T29" fmla="*/ 69 h 104"/>
                <a:gd name="T30" fmla="*/ 6 w 49"/>
                <a:gd name="T31" fmla="*/ 60 h 104"/>
                <a:gd name="T32" fmla="*/ 8 w 49"/>
                <a:gd name="T33" fmla="*/ 49 h 104"/>
                <a:gd name="T34" fmla="*/ 8 w 49"/>
                <a:gd name="T35" fmla="*/ 37 h 104"/>
                <a:gd name="T36" fmla="*/ 6 w 49"/>
                <a:gd name="T37" fmla="*/ 26 h 104"/>
                <a:gd name="T38" fmla="*/ 6 w 49"/>
                <a:gd name="T39" fmla="*/ 17 h 104"/>
                <a:gd name="T40" fmla="*/ 6 w 49"/>
                <a:gd name="T41" fmla="*/ 1 h 104"/>
                <a:gd name="T42" fmla="*/ 45 w 49"/>
                <a:gd name="T43" fmla="*/ 0 h 1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104"/>
                <a:gd name="T68" fmla="*/ 49 w 49"/>
                <a:gd name="T69" fmla="*/ 104 h 1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104">
                  <a:moveTo>
                    <a:pt x="45" y="0"/>
                  </a:moveTo>
                  <a:lnTo>
                    <a:pt x="40" y="19"/>
                  </a:lnTo>
                  <a:lnTo>
                    <a:pt x="35" y="34"/>
                  </a:lnTo>
                  <a:lnTo>
                    <a:pt x="28" y="51"/>
                  </a:lnTo>
                  <a:lnTo>
                    <a:pt x="25" y="60"/>
                  </a:lnTo>
                  <a:lnTo>
                    <a:pt x="24" y="68"/>
                  </a:lnTo>
                  <a:lnTo>
                    <a:pt x="24" y="74"/>
                  </a:lnTo>
                  <a:lnTo>
                    <a:pt x="32" y="82"/>
                  </a:lnTo>
                  <a:lnTo>
                    <a:pt x="48" y="93"/>
                  </a:lnTo>
                  <a:lnTo>
                    <a:pt x="35" y="103"/>
                  </a:lnTo>
                  <a:lnTo>
                    <a:pt x="19" y="94"/>
                  </a:lnTo>
                  <a:lnTo>
                    <a:pt x="6" y="88"/>
                  </a:lnTo>
                  <a:lnTo>
                    <a:pt x="0" y="83"/>
                  </a:lnTo>
                  <a:lnTo>
                    <a:pt x="0" y="74"/>
                  </a:lnTo>
                  <a:lnTo>
                    <a:pt x="3" y="69"/>
                  </a:lnTo>
                  <a:lnTo>
                    <a:pt x="6" y="60"/>
                  </a:lnTo>
                  <a:lnTo>
                    <a:pt x="8" y="49"/>
                  </a:lnTo>
                  <a:lnTo>
                    <a:pt x="8" y="37"/>
                  </a:lnTo>
                  <a:lnTo>
                    <a:pt x="6" y="26"/>
                  </a:lnTo>
                  <a:lnTo>
                    <a:pt x="6" y="17"/>
                  </a:lnTo>
                  <a:lnTo>
                    <a:pt x="6" y="1"/>
                  </a:lnTo>
                  <a:lnTo>
                    <a:pt x="45"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7234" name="Freeform 480"/>
            <p:cNvSpPr>
              <a:spLocks/>
            </p:cNvSpPr>
            <p:nvPr/>
          </p:nvSpPr>
          <p:spPr bwMode="auto">
            <a:xfrm>
              <a:off x="662" y="3480"/>
              <a:ext cx="73" cy="39"/>
            </a:xfrm>
            <a:custGeom>
              <a:avLst/>
              <a:gdLst>
                <a:gd name="T0" fmla="*/ 50 w 73"/>
                <a:gd name="T1" fmla="*/ 20 h 39"/>
                <a:gd name="T2" fmla="*/ 42 w 73"/>
                <a:gd name="T3" fmla="*/ 24 h 39"/>
                <a:gd name="T4" fmla="*/ 32 w 73"/>
                <a:gd name="T5" fmla="*/ 21 h 39"/>
                <a:gd name="T6" fmla="*/ 19 w 73"/>
                <a:gd name="T7" fmla="*/ 17 h 39"/>
                <a:gd name="T8" fmla="*/ 10 w 73"/>
                <a:gd name="T9" fmla="*/ 9 h 39"/>
                <a:gd name="T10" fmla="*/ 5 w 73"/>
                <a:gd name="T11" fmla="*/ 0 h 39"/>
                <a:gd name="T12" fmla="*/ 1 w 73"/>
                <a:gd name="T13" fmla="*/ 1 h 39"/>
                <a:gd name="T14" fmla="*/ 0 w 73"/>
                <a:gd name="T15" fmla="*/ 10 h 39"/>
                <a:gd name="T16" fmla="*/ 0 w 73"/>
                <a:gd name="T17" fmla="*/ 15 h 39"/>
                <a:gd name="T18" fmla="*/ 10 w 73"/>
                <a:gd name="T19" fmla="*/ 19 h 39"/>
                <a:gd name="T20" fmla="*/ 22 w 73"/>
                <a:gd name="T21" fmla="*/ 24 h 39"/>
                <a:gd name="T22" fmla="*/ 36 w 73"/>
                <a:gd name="T23" fmla="*/ 34 h 39"/>
                <a:gd name="T24" fmla="*/ 50 w 73"/>
                <a:gd name="T25" fmla="*/ 38 h 39"/>
                <a:gd name="T26" fmla="*/ 60 w 73"/>
                <a:gd name="T27" fmla="*/ 36 h 39"/>
                <a:gd name="T28" fmla="*/ 64 w 73"/>
                <a:gd name="T29" fmla="*/ 35 h 39"/>
                <a:gd name="T30" fmla="*/ 72 w 73"/>
                <a:gd name="T31" fmla="*/ 31 h 39"/>
                <a:gd name="T32" fmla="*/ 69 w 73"/>
                <a:gd name="T33" fmla="*/ 28 h 39"/>
                <a:gd name="T34" fmla="*/ 67 w 73"/>
                <a:gd name="T35" fmla="*/ 27 h 39"/>
                <a:gd name="T36" fmla="*/ 50 w 73"/>
                <a:gd name="T37" fmla="*/ 20 h 3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9"/>
                <a:gd name="T59" fmla="*/ 73 w 73"/>
                <a:gd name="T60" fmla="*/ 39 h 3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9">
                  <a:moveTo>
                    <a:pt x="50" y="20"/>
                  </a:moveTo>
                  <a:lnTo>
                    <a:pt x="42" y="24"/>
                  </a:lnTo>
                  <a:lnTo>
                    <a:pt x="32" y="21"/>
                  </a:lnTo>
                  <a:lnTo>
                    <a:pt x="19" y="17"/>
                  </a:lnTo>
                  <a:lnTo>
                    <a:pt x="10" y="9"/>
                  </a:lnTo>
                  <a:lnTo>
                    <a:pt x="5" y="0"/>
                  </a:lnTo>
                  <a:lnTo>
                    <a:pt x="1" y="1"/>
                  </a:lnTo>
                  <a:lnTo>
                    <a:pt x="0" y="10"/>
                  </a:lnTo>
                  <a:lnTo>
                    <a:pt x="0" y="15"/>
                  </a:lnTo>
                  <a:lnTo>
                    <a:pt x="10" y="19"/>
                  </a:lnTo>
                  <a:lnTo>
                    <a:pt x="22" y="24"/>
                  </a:lnTo>
                  <a:lnTo>
                    <a:pt x="36" y="34"/>
                  </a:lnTo>
                  <a:lnTo>
                    <a:pt x="50" y="38"/>
                  </a:lnTo>
                  <a:lnTo>
                    <a:pt x="60" y="36"/>
                  </a:lnTo>
                  <a:lnTo>
                    <a:pt x="64" y="35"/>
                  </a:lnTo>
                  <a:lnTo>
                    <a:pt x="72" y="31"/>
                  </a:lnTo>
                  <a:lnTo>
                    <a:pt x="69" y="28"/>
                  </a:lnTo>
                  <a:lnTo>
                    <a:pt x="67" y="27"/>
                  </a:lnTo>
                  <a:lnTo>
                    <a:pt x="50"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7235" name="Freeform 481"/>
            <p:cNvSpPr>
              <a:spLocks/>
            </p:cNvSpPr>
            <p:nvPr/>
          </p:nvSpPr>
          <p:spPr bwMode="auto">
            <a:xfrm>
              <a:off x="665" y="3496"/>
              <a:ext cx="27" cy="26"/>
            </a:xfrm>
            <a:custGeom>
              <a:avLst/>
              <a:gdLst>
                <a:gd name="T0" fmla="*/ 26 w 27"/>
                <a:gd name="T1" fmla="*/ 6 h 26"/>
                <a:gd name="T2" fmla="*/ 22 w 27"/>
                <a:gd name="T3" fmla="*/ 25 h 26"/>
                <a:gd name="T4" fmla="*/ 7 w 27"/>
                <a:gd name="T5" fmla="*/ 25 h 26"/>
                <a:gd name="T6" fmla="*/ 0 w 27"/>
                <a:gd name="T7" fmla="*/ 0 h 26"/>
                <a:gd name="T8" fmla="*/ 26 w 27"/>
                <a:gd name="T9" fmla="*/ 6 h 26"/>
                <a:gd name="T10" fmla="*/ 0 60000 65536"/>
                <a:gd name="T11" fmla="*/ 0 60000 65536"/>
                <a:gd name="T12" fmla="*/ 0 60000 65536"/>
                <a:gd name="T13" fmla="*/ 0 60000 65536"/>
                <a:gd name="T14" fmla="*/ 0 60000 65536"/>
                <a:gd name="T15" fmla="*/ 0 w 27"/>
                <a:gd name="T16" fmla="*/ 0 h 26"/>
                <a:gd name="T17" fmla="*/ 27 w 27"/>
                <a:gd name="T18" fmla="*/ 26 h 26"/>
              </a:gdLst>
              <a:ahLst/>
              <a:cxnLst>
                <a:cxn ang="T10">
                  <a:pos x="T0" y="T1"/>
                </a:cxn>
                <a:cxn ang="T11">
                  <a:pos x="T2" y="T3"/>
                </a:cxn>
                <a:cxn ang="T12">
                  <a:pos x="T4" y="T5"/>
                </a:cxn>
                <a:cxn ang="T13">
                  <a:pos x="T6" y="T7"/>
                </a:cxn>
                <a:cxn ang="T14">
                  <a:pos x="T8" y="T9"/>
                </a:cxn>
              </a:cxnLst>
              <a:rect l="T15" t="T16" r="T17" b="T18"/>
              <a:pathLst>
                <a:path w="27" h="26">
                  <a:moveTo>
                    <a:pt x="26" y="6"/>
                  </a:moveTo>
                  <a:lnTo>
                    <a:pt x="22" y="25"/>
                  </a:lnTo>
                  <a:lnTo>
                    <a:pt x="7" y="25"/>
                  </a:lnTo>
                  <a:lnTo>
                    <a:pt x="0" y="0"/>
                  </a:lnTo>
                  <a:lnTo>
                    <a:pt x="26"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7236" name="Freeform 482"/>
            <p:cNvSpPr>
              <a:spLocks/>
            </p:cNvSpPr>
            <p:nvPr/>
          </p:nvSpPr>
          <p:spPr bwMode="auto">
            <a:xfrm>
              <a:off x="672" y="3419"/>
              <a:ext cx="46" cy="100"/>
            </a:xfrm>
            <a:custGeom>
              <a:avLst/>
              <a:gdLst>
                <a:gd name="T0" fmla="*/ 42 w 46"/>
                <a:gd name="T1" fmla="*/ 0 h 100"/>
                <a:gd name="T2" fmla="*/ 38 w 46"/>
                <a:gd name="T3" fmla="*/ 17 h 100"/>
                <a:gd name="T4" fmla="*/ 32 w 46"/>
                <a:gd name="T5" fmla="*/ 33 h 100"/>
                <a:gd name="T6" fmla="*/ 27 w 46"/>
                <a:gd name="T7" fmla="*/ 48 h 100"/>
                <a:gd name="T8" fmla="*/ 24 w 46"/>
                <a:gd name="T9" fmla="*/ 57 h 100"/>
                <a:gd name="T10" fmla="*/ 23 w 46"/>
                <a:gd name="T11" fmla="*/ 65 h 100"/>
                <a:gd name="T12" fmla="*/ 23 w 46"/>
                <a:gd name="T13" fmla="*/ 70 h 100"/>
                <a:gd name="T14" fmla="*/ 31 w 46"/>
                <a:gd name="T15" fmla="*/ 79 h 100"/>
                <a:gd name="T16" fmla="*/ 45 w 46"/>
                <a:gd name="T17" fmla="*/ 89 h 100"/>
                <a:gd name="T18" fmla="*/ 32 w 46"/>
                <a:gd name="T19" fmla="*/ 99 h 100"/>
                <a:gd name="T20" fmla="*/ 18 w 46"/>
                <a:gd name="T21" fmla="*/ 90 h 100"/>
                <a:gd name="T22" fmla="*/ 5 w 46"/>
                <a:gd name="T23" fmla="*/ 84 h 100"/>
                <a:gd name="T24" fmla="*/ 0 w 46"/>
                <a:gd name="T25" fmla="*/ 79 h 100"/>
                <a:gd name="T26" fmla="*/ 0 w 46"/>
                <a:gd name="T27" fmla="*/ 72 h 100"/>
                <a:gd name="T28" fmla="*/ 2 w 46"/>
                <a:gd name="T29" fmla="*/ 66 h 100"/>
                <a:gd name="T30" fmla="*/ 5 w 46"/>
                <a:gd name="T31" fmla="*/ 57 h 100"/>
                <a:gd name="T32" fmla="*/ 7 w 46"/>
                <a:gd name="T33" fmla="*/ 47 h 100"/>
                <a:gd name="T34" fmla="*/ 9 w 46"/>
                <a:gd name="T35" fmla="*/ 34 h 100"/>
                <a:gd name="T36" fmla="*/ 5 w 46"/>
                <a:gd name="T37" fmla="*/ 24 h 100"/>
                <a:gd name="T38" fmla="*/ 5 w 46"/>
                <a:gd name="T39" fmla="*/ 16 h 100"/>
                <a:gd name="T40" fmla="*/ 5 w 46"/>
                <a:gd name="T41" fmla="*/ 0 h 100"/>
                <a:gd name="T42" fmla="*/ 42 w 46"/>
                <a:gd name="T43" fmla="*/ 0 h 10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6"/>
                <a:gd name="T67" fmla="*/ 0 h 100"/>
                <a:gd name="T68" fmla="*/ 46 w 46"/>
                <a:gd name="T69" fmla="*/ 100 h 10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6" h="100">
                  <a:moveTo>
                    <a:pt x="42" y="0"/>
                  </a:moveTo>
                  <a:lnTo>
                    <a:pt x="38" y="17"/>
                  </a:lnTo>
                  <a:lnTo>
                    <a:pt x="32" y="33"/>
                  </a:lnTo>
                  <a:lnTo>
                    <a:pt x="27" y="48"/>
                  </a:lnTo>
                  <a:lnTo>
                    <a:pt x="24" y="57"/>
                  </a:lnTo>
                  <a:lnTo>
                    <a:pt x="23" y="65"/>
                  </a:lnTo>
                  <a:lnTo>
                    <a:pt x="23" y="70"/>
                  </a:lnTo>
                  <a:lnTo>
                    <a:pt x="31" y="79"/>
                  </a:lnTo>
                  <a:lnTo>
                    <a:pt x="45" y="89"/>
                  </a:lnTo>
                  <a:lnTo>
                    <a:pt x="32" y="99"/>
                  </a:lnTo>
                  <a:lnTo>
                    <a:pt x="18" y="90"/>
                  </a:lnTo>
                  <a:lnTo>
                    <a:pt x="5" y="84"/>
                  </a:lnTo>
                  <a:lnTo>
                    <a:pt x="0" y="79"/>
                  </a:lnTo>
                  <a:lnTo>
                    <a:pt x="0" y="72"/>
                  </a:lnTo>
                  <a:lnTo>
                    <a:pt x="2" y="66"/>
                  </a:lnTo>
                  <a:lnTo>
                    <a:pt x="5" y="57"/>
                  </a:lnTo>
                  <a:lnTo>
                    <a:pt x="7" y="47"/>
                  </a:lnTo>
                  <a:lnTo>
                    <a:pt x="9" y="34"/>
                  </a:lnTo>
                  <a:lnTo>
                    <a:pt x="5" y="24"/>
                  </a:lnTo>
                  <a:lnTo>
                    <a:pt x="5" y="16"/>
                  </a:lnTo>
                  <a:lnTo>
                    <a:pt x="5" y="0"/>
                  </a:lnTo>
                  <a:lnTo>
                    <a:pt x="42"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7237" name="Freeform 483"/>
            <p:cNvSpPr>
              <a:spLocks/>
            </p:cNvSpPr>
            <p:nvPr/>
          </p:nvSpPr>
          <p:spPr bwMode="auto">
            <a:xfrm>
              <a:off x="666" y="3488"/>
              <a:ext cx="73" cy="40"/>
            </a:xfrm>
            <a:custGeom>
              <a:avLst/>
              <a:gdLst>
                <a:gd name="T0" fmla="*/ 50 w 73"/>
                <a:gd name="T1" fmla="*/ 20 h 40"/>
                <a:gd name="T2" fmla="*/ 42 w 73"/>
                <a:gd name="T3" fmla="*/ 25 h 40"/>
                <a:gd name="T4" fmla="*/ 32 w 73"/>
                <a:gd name="T5" fmla="*/ 23 h 40"/>
                <a:gd name="T6" fmla="*/ 19 w 73"/>
                <a:gd name="T7" fmla="*/ 17 h 40"/>
                <a:gd name="T8" fmla="*/ 10 w 73"/>
                <a:gd name="T9" fmla="*/ 10 h 40"/>
                <a:gd name="T10" fmla="*/ 5 w 73"/>
                <a:gd name="T11" fmla="*/ 0 h 40"/>
                <a:gd name="T12" fmla="*/ 1 w 73"/>
                <a:gd name="T13" fmla="*/ 1 h 40"/>
                <a:gd name="T14" fmla="*/ 0 w 73"/>
                <a:gd name="T15" fmla="*/ 10 h 40"/>
                <a:gd name="T16" fmla="*/ 0 w 73"/>
                <a:gd name="T17" fmla="*/ 16 h 40"/>
                <a:gd name="T18" fmla="*/ 10 w 73"/>
                <a:gd name="T19" fmla="*/ 20 h 40"/>
                <a:gd name="T20" fmla="*/ 22 w 73"/>
                <a:gd name="T21" fmla="*/ 25 h 40"/>
                <a:gd name="T22" fmla="*/ 36 w 73"/>
                <a:gd name="T23" fmla="*/ 35 h 40"/>
                <a:gd name="T24" fmla="*/ 50 w 73"/>
                <a:gd name="T25" fmla="*/ 39 h 40"/>
                <a:gd name="T26" fmla="*/ 60 w 73"/>
                <a:gd name="T27" fmla="*/ 37 h 40"/>
                <a:gd name="T28" fmla="*/ 64 w 73"/>
                <a:gd name="T29" fmla="*/ 36 h 40"/>
                <a:gd name="T30" fmla="*/ 72 w 73"/>
                <a:gd name="T31" fmla="*/ 32 h 40"/>
                <a:gd name="T32" fmla="*/ 69 w 73"/>
                <a:gd name="T33" fmla="*/ 29 h 40"/>
                <a:gd name="T34" fmla="*/ 67 w 73"/>
                <a:gd name="T35" fmla="*/ 27 h 40"/>
                <a:gd name="T36" fmla="*/ 50 w 73"/>
                <a:gd name="T37" fmla="*/ 20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40"/>
                <a:gd name="T59" fmla="*/ 73 w 73"/>
                <a:gd name="T60" fmla="*/ 40 h 4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40">
                  <a:moveTo>
                    <a:pt x="50" y="20"/>
                  </a:moveTo>
                  <a:lnTo>
                    <a:pt x="42" y="25"/>
                  </a:lnTo>
                  <a:lnTo>
                    <a:pt x="32" y="23"/>
                  </a:lnTo>
                  <a:lnTo>
                    <a:pt x="19" y="17"/>
                  </a:lnTo>
                  <a:lnTo>
                    <a:pt x="10" y="10"/>
                  </a:lnTo>
                  <a:lnTo>
                    <a:pt x="5" y="0"/>
                  </a:lnTo>
                  <a:lnTo>
                    <a:pt x="1" y="1"/>
                  </a:lnTo>
                  <a:lnTo>
                    <a:pt x="0" y="10"/>
                  </a:lnTo>
                  <a:lnTo>
                    <a:pt x="0" y="16"/>
                  </a:lnTo>
                  <a:lnTo>
                    <a:pt x="10" y="20"/>
                  </a:lnTo>
                  <a:lnTo>
                    <a:pt x="22" y="25"/>
                  </a:lnTo>
                  <a:lnTo>
                    <a:pt x="36" y="35"/>
                  </a:lnTo>
                  <a:lnTo>
                    <a:pt x="50" y="39"/>
                  </a:lnTo>
                  <a:lnTo>
                    <a:pt x="60" y="37"/>
                  </a:lnTo>
                  <a:lnTo>
                    <a:pt x="64" y="36"/>
                  </a:lnTo>
                  <a:lnTo>
                    <a:pt x="72" y="32"/>
                  </a:lnTo>
                  <a:lnTo>
                    <a:pt x="69" y="29"/>
                  </a:lnTo>
                  <a:lnTo>
                    <a:pt x="67" y="27"/>
                  </a:lnTo>
                  <a:lnTo>
                    <a:pt x="50"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7238" name="Freeform 484"/>
            <p:cNvSpPr>
              <a:spLocks/>
            </p:cNvSpPr>
            <p:nvPr/>
          </p:nvSpPr>
          <p:spPr bwMode="auto">
            <a:xfrm>
              <a:off x="670" y="3504"/>
              <a:ext cx="27" cy="26"/>
            </a:xfrm>
            <a:custGeom>
              <a:avLst/>
              <a:gdLst>
                <a:gd name="T0" fmla="*/ 26 w 27"/>
                <a:gd name="T1" fmla="*/ 6 h 26"/>
                <a:gd name="T2" fmla="*/ 22 w 27"/>
                <a:gd name="T3" fmla="*/ 25 h 26"/>
                <a:gd name="T4" fmla="*/ 9 w 27"/>
                <a:gd name="T5" fmla="*/ 25 h 26"/>
                <a:gd name="T6" fmla="*/ 0 w 27"/>
                <a:gd name="T7" fmla="*/ 0 h 26"/>
                <a:gd name="T8" fmla="*/ 26 w 27"/>
                <a:gd name="T9" fmla="*/ 6 h 26"/>
                <a:gd name="T10" fmla="*/ 0 60000 65536"/>
                <a:gd name="T11" fmla="*/ 0 60000 65536"/>
                <a:gd name="T12" fmla="*/ 0 60000 65536"/>
                <a:gd name="T13" fmla="*/ 0 60000 65536"/>
                <a:gd name="T14" fmla="*/ 0 60000 65536"/>
                <a:gd name="T15" fmla="*/ 0 w 27"/>
                <a:gd name="T16" fmla="*/ 0 h 26"/>
                <a:gd name="T17" fmla="*/ 27 w 27"/>
                <a:gd name="T18" fmla="*/ 26 h 26"/>
              </a:gdLst>
              <a:ahLst/>
              <a:cxnLst>
                <a:cxn ang="T10">
                  <a:pos x="T0" y="T1"/>
                </a:cxn>
                <a:cxn ang="T11">
                  <a:pos x="T2" y="T3"/>
                </a:cxn>
                <a:cxn ang="T12">
                  <a:pos x="T4" y="T5"/>
                </a:cxn>
                <a:cxn ang="T13">
                  <a:pos x="T6" y="T7"/>
                </a:cxn>
                <a:cxn ang="T14">
                  <a:pos x="T8" y="T9"/>
                </a:cxn>
              </a:cxnLst>
              <a:rect l="T15" t="T16" r="T17" b="T18"/>
              <a:pathLst>
                <a:path w="27" h="26">
                  <a:moveTo>
                    <a:pt x="26" y="6"/>
                  </a:moveTo>
                  <a:lnTo>
                    <a:pt x="22" y="25"/>
                  </a:lnTo>
                  <a:lnTo>
                    <a:pt x="9" y="25"/>
                  </a:lnTo>
                  <a:lnTo>
                    <a:pt x="0" y="0"/>
                  </a:lnTo>
                  <a:lnTo>
                    <a:pt x="26"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7239" name="Oval 485"/>
            <p:cNvSpPr>
              <a:spLocks noChangeArrowheads="1"/>
            </p:cNvSpPr>
            <p:nvPr/>
          </p:nvSpPr>
          <p:spPr bwMode="auto">
            <a:xfrm>
              <a:off x="519" y="3470"/>
              <a:ext cx="107" cy="46"/>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87240" name="Rectangle 486"/>
            <p:cNvSpPr>
              <a:spLocks noChangeArrowheads="1"/>
            </p:cNvSpPr>
            <p:nvPr/>
          </p:nvSpPr>
          <p:spPr bwMode="auto">
            <a:xfrm>
              <a:off x="564" y="3405"/>
              <a:ext cx="18" cy="79"/>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87241" name="Freeform 487"/>
            <p:cNvSpPr>
              <a:spLocks/>
            </p:cNvSpPr>
            <p:nvPr/>
          </p:nvSpPr>
          <p:spPr bwMode="auto">
            <a:xfrm>
              <a:off x="481" y="3343"/>
              <a:ext cx="190" cy="64"/>
            </a:xfrm>
            <a:custGeom>
              <a:avLst/>
              <a:gdLst>
                <a:gd name="T0" fmla="*/ 189 w 190"/>
                <a:gd name="T1" fmla="*/ 32 h 64"/>
                <a:gd name="T2" fmla="*/ 187 w 190"/>
                <a:gd name="T3" fmla="*/ 52 h 64"/>
                <a:gd name="T4" fmla="*/ 124 w 190"/>
                <a:gd name="T5" fmla="*/ 63 h 64"/>
                <a:gd name="T6" fmla="*/ 54 w 190"/>
                <a:gd name="T7" fmla="*/ 63 h 64"/>
                <a:gd name="T8" fmla="*/ 1 w 190"/>
                <a:gd name="T9" fmla="*/ 45 h 64"/>
                <a:gd name="T10" fmla="*/ 0 w 190"/>
                <a:gd name="T11" fmla="*/ 0 h 64"/>
                <a:gd name="T12" fmla="*/ 104 w 190"/>
                <a:gd name="T13" fmla="*/ 0 h 64"/>
                <a:gd name="T14" fmla="*/ 189 w 190"/>
                <a:gd name="T15" fmla="*/ 32 h 64"/>
                <a:gd name="T16" fmla="*/ 0 60000 65536"/>
                <a:gd name="T17" fmla="*/ 0 60000 65536"/>
                <a:gd name="T18" fmla="*/ 0 60000 65536"/>
                <a:gd name="T19" fmla="*/ 0 60000 65536"/>
                <a:gd name="T20" fmla="*/ 0 60000 65536"/>
                <a:gd name="T21" fmla="*/ 0 60000 65536"/>
                <a:gd name="T22" fmla="*/ 0 60000 65536"/>
                <a:gd name="T23" fmla="*/ 0 60000 65536"/>
                <a:gd name="T24" fmla="*/ 0 w 190"/>
                <a:gd name="T25" fmla="*/ 0 h 64"/>
                <a:gd name="T26" fmla="*/ 190 w 190"/>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0" h="64">
                  <a:moveTo>
                    <a:pt x="189" y="32"/>
                  </a:moveTo>
                  <a:lnTo>
                    <a:pt x="187" y="52"/>
                  </a:lnTo>
                  <a:lnTo>
                    <a:pt x="124" y="63"/>
                  </a:lnTo>
                  <a:lnTo>
                    <a:pt x="54" y="63"/>
                  </a:lnTo>
                  <a:lnTo>
                    <a:pt x="1" y="45"/>
                  </a:lnTo>
                  <a:lnTo>
                    <a:pt x="0" y="0"/>
                  </a:lnTo>
                  <a:lnTo>
                    <a:pt x="104" y="0"/>
                  </a:lnTo>
                  <a:lnTo>
                    <a:pt x="189"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87242" name="Freeform 488"/>
            <p:cNvSpPr>
              <a:spLocks/>
            </p:cNvSpPr>
            <p:nvPr/>
          </p:nvSpPr>
          <p:spPr bwMode="auto">
            <a:xfrm>
              <a:off x="491" y="3368"/>
              <a:ext cx="176" cy="31"/>
            </a:xfrm>
            <a:custGeom>
              <a:avLst/>
              <a:gdLst>
                <a:gd name="T0" fmla="*/ 175 w 176"/>
                <a:gd name="T1" fmla="*/ 9 h 31"/>
                <a:gd name="T2" fmla="*/ 173 w 176"/>
                <a:gd name="T3" fmla="*/ 21 h 31"/>
                <a:gd name="T4" fmla="*/ 118 w 176"/>
                <a:gd name="T5" fmla="*/ 30 h 31"/>
                <a:gd name="T6" fmla="*/ 46 w 176"/>
                <a:gd name="T7" fmla="*/ 30 h 31"/>
                <a:gd name="T8" fmla="*/ 0 w 176"/>
                <a:gd name="T9" fmla="*/ 15 h 31"/>
                <a:gd name="T10" fmla="*/ 0 w 176"/>
                <a:gd name="T11" fmla="*/ 0 h 31"/>
                <a:gd name="T12" fmla="*/ 44 w 176"/>
                <a:gd name="T13" fmla="*/ 15 h 31"/>
                <a:gd name="T14" fmla="*/ 117 w 176"/>
                <a:gd name="T15" fmla="*/ 16 h 31"/>
                <a:gd name="T16" fmla="*/ 175 w 176"/>
                <a:gd name="T17" fmla="*/ 9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6"/>
                <a:gd name="T28" fmla="*/ 0 h 31"/>
                <a:gd name="T29" fmla="*/ 176 w 176"/>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6" h="31">
                  <a:moveTo>
                    <a:pt x="175" y="9"/>
                  </a:moveTo>
                  <a:lnTo>
                    <a:pt x="173" y="21"/>
                  </a:lnTo>
                  <a:lnTo>
                    <a:pt x="118" y="30"/>
                  </a:lnTo>
                  <a:lnTo>
                    <a:pt x="46" y="30"/>
                  </a:lnTo>
                  <a:lnTo>
                    <a:pt x="0" y="15"/>
                  </a:lnTo>
                  <a:lnTo>
                    <a:pt x="0" y="0"/>
                  </a:lnTo>
                  <a:lnTo>
                    <a:pt x="44" y="15"/>
                  </a:lnTo>
                  <a:lnTo>
                    <a:pt x="117" y="16"/>
                  </a:lnTo>
                  <a:lnTo>
                    <a:pt x="175" y="9"/>
                  </a:lnTo>
                </a:path>
              </a:pathLst>
            </a:custGeom>
            <a:solidFill>
              <a:srgbClr val="606060"/>
            </a:solidFill>
            <a:ln w="9525" cap="rnd">
              <a:noFill/>
              <a:round/>
              <a:headEnd type="none" w="sm" len="sm"/>
              <a:tailEnd type="none" w="sm" len="sm"/>
            </a:ln>
          </p:spPr>
          <p:txBody>
            <a:bodyPr/>
            <a:lstStyle/>
            <a:p>
              <a:endParaRPr lang="es-ES"/>
            </a:p>
          </p:txBody>
        </p:sp>
        <p:sp>
          <p:nvSpPr>
            <p:cNvPr id="87243" name="Freeform 489"/>
            <p:cNvSpPr>
              <a:spLocks/>
            </p:cNvSpPr>
            <p:nvPr/>
          </p:nvSpPr>
          <p:spPr bwMode="auto">
            <a:xfrm>
              <a:off x="527" y="3044"/>
              <a:ext cx="82" cy="95"/>
            </a:xfrm>
            <a:custGeom>
              <a:avLst/>
              <a:gdLst>
                <a:gd name="T0" fmla="*/ 54 w 82"/>
                <a:gd name="T1" fmla="*/ 1 h 95"/>
                <a:gd name="T2" fmla="*/ 66 w 82"/>
                <a:gd name="T3" fmla="*/ 6 h 95"/>
                <a:gd name="T4" fmla="*/ 70 w 82"/>
                <a:gd name="T5" fmla="*/ 13 h 95"/>
                <a:gd name="T6" fmla="*/ 73 w 82"/>
                <a:gd name="T7" fmla="*/ 23 h 95"/>
                <a:gd name="T8" fmla="*/ 73 w 82"/>
                <a:gd name="T9" fmla="*/ 29 h 95"/>
                <a:gd name="T10" fmla="*/ 73 w 82"/>
                <a:gd name="T11" fmla="*/ 31 h 95"/>
                <a:gd name="T12" fmla="*/ 71 w 82"/>
                <a:gd name="T13" fmla="*/ 35 h 95"/>
                <a:gd name="T14" fmla="*/ 73 w 82"/>
                <a:gd name="T15" fmla="*/ 40 h 95"/>
                <a:gd name="T16" fmla="*/ 77 w 82"/>
                <a:gd name="T17" fmla="*/ 47 h 95"/>
                <a:gd name="T18" fmla="*/ 78 w 82"/>
                <a:gd name="T19" fmla="*/ 48 h 95"/>
                <a:gd name="T20" fmla="*/ 79 w 82"/>
                <a:gd name="T21" fmla="*/ 51 h 95"/>
                <a:gd name="T22" fmla="*/ 81 w 82"/>
                <a:gd name="T23" fmla="*/ 51 h 95"/>
                <a:gd name="T24" fmla="*/ 81 w 82"/>
                <a:gd name="T25" fmla="*/ 53 h 95"/>
                <a:gd name="T26" fmla="*/ 81 w 82"/>
                <a:gd name="T27" fmla="*/ 55 h 95"/>
                <a:gd name="T28" fmla="*/ 79 w 82"/>
                <a:gd name="T29" fmla="*/ 55 h 95"/>
                <a:gd name="T30" fmla="*/ 76 w 82"/>
                <a:gd name="T31" fmla="*/ 55 h 95"/>
                <a:gd name="T32" fmla="*/ 73 w 82"/>
                <a:gd name="T33" fmla="*/ 55 h 95"/>
                <a:gd name="T34" fmla="*/ 73 w 82"/>
                <a:gd name="T35" fmla="*/ 60 h 95"/>
                <a:gd name="T36" fmla="*/ 73 w 82"/>
                <a:gd name="T37" fmla="*/ 62 h 95"/>
                <a:gd name="T38" fmla="*/ 76 w 82"/>
                <a:gd name="T39" fmla="*/ 63 h 95"/>
                <a:gd name="T40" fmla="*/ 73 w 82"/>
                <a:gd name="T41" fmla="*/ 66 h 95"/>
                <a:gd name="T42" fmla="*/ 73 w 82"/>
                <a:gd name="T43" fmla="*/ 69 h 95"/>
                <a:gd name="T44" fmla="*/ 73 w 82"/>
                <a:gd name="T45" fmla="*/ 70 h 95"/>
                <a:gd name="T46" fmla="*/ 73 w 82"/>
                <a:gd name="T47" fmla="*/ 71 h 95"/>
                <a:gd name="T48" fmla="*/ 71 w 82"/>
                <a:gd name="T49" fmla="*/ 71 h 95"/>
                <a:gd name="T50" fmla="*/ 70 w 82"/>
                <a:gd name="T51" fmla="*/ 74 h 95"/>
                <a:gd name="T52" fmla="*/ 70 w 82"/>
                <a:gd name="T53" fmla="*/ 77 h 95"/>
                <a:gd name="T54" fmla="*/ 70 w 82"/>
                <a:gd name="T55" fmla="*/ 79 h 95"/>
                <a:gd name="T56" fmla="*/ 69 w 82"/>
                <a:gd name="T57" fmla="*/ 80 h 95"/>
                <a:gd name="T58" fmla="*/ 67 w 82"/>
                <a:gd name="T59" fmla="*/ 82 h 95"/>
                <a:gd name="T60" fmla="*/ 65 w 82"/>
                <a:gd name="T61" fmla="*/ 82 h 95"/>
                <a:gd name="T62" fmla="*/ 62 w 82"/>
                <a:gd name="T63" fmla="*/ 82 h 95"/>
                <a:gd name="T64" fmla="*/ 57 w 82"/>
                <a:gd name="T65" fmla="*/ 82 h 95"/>
                <a:gd name="T66" fmla="*/ 51 w 82"/>
                <a:gd name="T67" fmla="*/ 82 h 95"/>
                <a:gd name="T68" fmla="*/ 42 w 82"/>
                <a:gd name="T69" fmla="*/ 94 h 95"/>
                <a:gd name="T70" fmla="*/ 9 w 82"/>
                <a:gd name="T71" fmla="*/ 79 h 95"/>
                <a:gd name="T72" fmla="*/ 12 w 82"/>
                <a:gd name="T73" fmla="*/ 73 h 95"/>
                <a:gd name="T74" fmla="*/ 15 w 82"/>
                <a:gd name="T75" fmla="*/ 70 h 95"/>
                <a:gd name="T76" fmla="*/ 15 w 82"/>
                <a:gd name="T77" fmla="*/ 62 h 95"/>
                <a:gd name="T78" fmla="*/ 0 w 82"/>
                <a:gd name="T79" fmla="*/ 48 h 95"/>
                <a:gd name="T80" fmla="*/ 0 w 82"/>
                <a:gd name="T81" fmla="*/ 17 h 95"/>
                <a:gd name="T82" fmla="*/ 7 w 82"/>
                <a:gd name="T83" fmla="*/ 8 h 95"/>
                <a:gd name="T84" fmla="*/ 18 w 82"/>
                <a:gd name="T85" fmla="*/ 3 h 95"/>
                <a:gd name="T86" fmla="*/ 28 w 82"/>
                <a:gd name="T87" fmla="*/ 0 h 95"/>
                <a:gd name="T88" fmla="*/ 42 w 82"/>
                <a:gd name="T89" fmla="*/ 0 h 95"/>
                <a:gd name="T90" fmla="*/ 54 w 82"/>
                <a:gd name="T91" fmla="*/ 1 h 9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2"/>
                <a:gd name="T139" fmla="*/ 0 h 95"/>
                <a:gd name="T140" fmla="*/ 82 w 82"/>
                <a:gd name="T141" fmla="*/ 95 h 9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2" h="95">
                  <a:moveTo>
                    <a:pt x="54" y="1"/>
                  </a:moveTo>
                  <a:lnTo>
                    <a:pt x="66" y="6"/>
                  </a:lnTo>
                  <a:lnTo>
                    <a:pt x="70" y="13"/>
                  </a:lnTo>
                  <a:lnTo>
                    <a:pt x="73" y="23"/>
                  </a:lnTo>
                  <a:lnTo>
                    <a:pt x="73" y="29"/>
                  </a:lnTo>
                  <a:lnTo>
                    <a:pt x="73" y="31"/>
                  </a:lnTo>
                  <a:lnTo>
                    <a:pt x="71" y="35"/>
                  </a:lnTo>
                  <a:lnTo>
                    <a:pt x="73" y="40"/>
                  </a:lnTo>
                  <a:lnTo>
                    <a:pt x="77" y="47"/>
                  </a:lnTo>
                  <a:lnTo>
                    <a:pt x="78" y="48"/>
                  </a:lnTo>
                  <a:lnTo>
                    <a:pt x="79" y="51"/>
                  </a:lnTo>
                  <a:lnTo>
                    <a:pt x="81" y="51"/>
                  </a:lnTo>
                  <a:lnTo>
                    <a:pt x="81" y="53"/>
                  </a:lnTo>
                  <a:lnTo>
                    <a:pt x="81" y="55"/>
                  </a:lnTo>
                  <a:lnTo>
                    <a:pt x="79" y="55"/>
                  </a:lnTo>
                  <a:lnTo>
                    <a:pt x="76" y="55"/>
                  </a:lnTo>
                  <a:lnTo>
                    <a:pt x="73" y="55"/>
                  </a:lnTo>
                  <a:lnTo>
                    <a:pt x="73" y="60"/>
                  </a:lnTo>
                  <a:lnTo>
                    <a:pt x="73" y="62"/>
                  </a:lnTo>
                  <a:lnTo>
                    <a:pt x="76" y="63"/>
                  </a:lnTo>
                  <a:lnTo>
                    <a:pt x="73" y="66"/>
                  </a:lnTo>
                  <a:lnTo>
                    <a:pt x="73" y="69"/>
                  </a:lnTo>
                  <a:lnTo>
                    <a:pt x="73" y="70"/>
                  </a:lnTo>
                  <a:lnTo>
                    <a:pt x="73" y="71"/>
                  </a:lnTo>
                  <a:lnTo>
                    <a:pt x="71" y="71"/>
                  </a:lnTo>
                  <a:lnTo>
                    <a:pt x="70" y="74"/>
                  </a:lnTo>
                  <a:lnTo>
                    <a:pt x="70" y="77"/>
                  </a:lnTo>
                  <a:lnTo>
                    <a:pt x="70" y="79"/>
                  </a:lnTo>
                  <a:lnTo>
                    <a:pt x="69" y="80"/>
                  </a:lnTo>
                  <a:lnTo>
                    <a:pt x="67" y="82"/>
                  </a:lnTo>
                  <a:lnTo>
                    <a:pt x="65" y="82"/>
                  </a:lnTo>
                  <a:lnTo>
                    <a:pt x="62" y="82"/>
                  </a:lnTo>
                  <a:lnTo>
                    <a:pt x="57" y="82"/>
                  </a:lnTo>
                  <a:lnTo>
                    <a:pt x="51" y="82"/>
                  </a:lnTo>
                  <a:lnTo>
                    <a:pt x="42" y="94"/>
                  </a:lnTo>
                  <a:lnTo>
                    <a:pt x="9" y="79"/>
                  </a:lnTo>
                  <a:lnTo>
                    <a:pt x="12" y="73"/>
                  </a:lnTo>
                  <a:lnTo>
                    <a:pt x="15" y="70"/>
                  </a:lnTo>
                  <a:lnTo>
                    <a:pt x="15" y="62"/>
                  </a:lnTo>
                  <a:lnTo>
                    <a:pt x="0" y="48"/>
                  </a:lnTo>
                  <a:lnTo>
                    <a:pt x="0" y="17"/>
                  </a:lnTo>
                  <a:lnTo>
                    <a:pt x="7" y="8"/>
                  </a:lnTo>
                  <a:lnTo>
                    <a:pt x="18" y="3"/>
                  </a:lnTo>
                  <a:lnTo>
                    <a:pt x="28" y="0"/>
                  </a:lnTo>
                  <a:lnTo>
                    <a:pt x="42" y="0"/>
                  </a:lnTo>
                  <a:lnTo>
                    <a:pt x="54" y="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7244" name="Freeform 490"/>
            <p:cNvSpPr>
              <a:spLocks/>
            </p:cNvSpPr>
            <p:nvPr/>
          </p:nvSpPr>
          <p:spPr bwMode="auto">
            <a:xfrm>
              <a:off x="583" y="3073"/>
              <a:ext cx="27" cy="1"/>
            </a:xfrm>
            <a:custGeom>
              <a:avLst/>
              <a:gdLst>
                <a:gd name="T0" fmla="*/ 26 w 27"/>
                <a:gd name="T1" fmla="*/ 0 h 1"/>
                <a:gd name="T2" fmla="*/ 21 w 27"/>
                <a:gd name="T3" fmla="*/ 0 h 1"/>
                <a:gd name="T4" fmla="*/ 18 w 27"/>
                <a:gd name="T5" fmla="*/ 0 h 1"/>
                <a:gd name="T6" fmla="*/ 12 w 27"/>
                <a:gd name="T7" fmla="*/ 0 h 1"/>
                <a:gd name="T8" fmla="*/ 2 w 27"/>
                <a:gd name="T9" fmla="*/ 0 h 1"/>
                <a:gd name="T10" fmla="*/ 0 w 27"/>
                <a:gd name="T11" fmla="*/ 0 h 1"/>
                <a:gd name="T12" fmla="*/ 6 w 27"/>
                <a:gd name="T13" fmla="*/ 0 h 1"/>
                <a:gd name="T14" fmla="*/ 10 w 27"/>
                <a:gd name="T15" fmla="*/ 0 h 1"/>
                <a:gd name="T16" fmla="*/ 13 w 27"/>
                <a:gd name="T17" fmla="*/ 0 h 1"/>
                <a:gd name="T18" fmla="*/ 18 w 27"/>
                <a:gd name="T19" fmla="*/ 0 h 1"/>
                <a:gd name="T20" fmla="*/ 21 w 27"/>
                <a:gd name="T21" fmla="*/ 0 h 1"/>
                <a:gd name="T22" fmla="*/ 26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26" y="0"/>
                  </a:moveTo>
                  <a:lnTo>
                    <a:pt x="21" y="0"/>
                  </a:lnTo>
                  <a:lnTo>
                    <a:pt x="18" y="0"/>
                  </a:lnTo>
                  <a:lnTo>
                    <a:pt x="12" y="0"/>
                  </a:lnTo>
                  <a:lnTo>
                    <a:pt x="2" y="0"/>
                  </a:lnTo>
                  <a:lnTo>
                    <a:pt x="0" y="0"/>
                  </a:lnTo>
                  <a:lnTo>
                    <a:pt x="6" y="0"/>
                  </a:lnTo>
                  <a:lnTo>
                    <a:pt x="10" y="0"/>
                  </a:lnTo>
                  <a:lnTo>
                    <a:pt x="13" y="0"/>
                  </a:lnTo>
                  <a:lnTo>
                    <a:pt x="18" y="0"/>
                  </a:lnTo>
                  <a:lnTo>
                    <a:pt x="21" y="0"/>
                  </a:lnTo>
                  <a:lnTo>
                    <a:pt x="26" y="0"/>
                  </a:lnTo>
                </a:path>
              </a:pathLst>
            </a:custGeom>
            <a:solidFill>
              <a:srgbClr val="201000"/>
            </a:solidFill>
            <a:ln w="9525" cap="rnd">
              <a:noFill/>
              <a:round/>
              <a:headEnd type="none" w="sm" len="sm"/>
              <a:tailEnd type="none" w="sm" len="sm"/>
            </a:ln>
          </p:spPr>
          <p:txBody>
            <a:bodyPr/>
            <a:lstStyle/>
            <a:p>
              <a:endParaRPr lang="es-ES"/>
            </a:p>
          </p:txBody>
        </p:sp>
        <p:sp>
          <p:nvSpPr>
            <p:cNvPr id="87245" name="Freeform 491"/>
            <p:cNvSpPr>
              <a:spLocks/>
            </p:cNvSpPr>
            <p:nvPr/>
          </p:nvSpPr>
          <p:spPr bwMode="auto">
            <a:xfrm>
              <a:off x="604" y="3095"/>
              <a:ext cx="1" cy="26"/>
            </a:xfrm>
            <a:custGeom>
              <a:avLst/>
              <a:gdLst>
                <a:gd name="T0" fmla="*/ 0 w 1"/>
                <a:gd name="T1" fmla="*/ 0 h 26"/>
                <a:gd name="T2" fmla="*/ 0 w 1"/>
                <a:gd name="T3" fmla="*/ 25 h 26"/>
                <a:gd name="T4" fmla="*/ 0 w 1"/>
                <a:gd name="T5" fmla="*/ 0 h 26"/>
                <a:gd name="T6" fmla="*/ 0 60000 65536"/>
                <a:gd name="T7" fmla="*/ 0 60000 65536"/>
                <a:gd name="T8" fmla="*/ 0 60000 65536"/>
                <a:gd name="T9" fmla="*/ 0 w 1"/>
                <a:gd name="T10" fmla="*/ 0 h 26"/>
                <a:gd name="T11" fmla="*/ 1 w 1"/>
                <a:gd name="T12" fmla="*/ 26 h 26"/>
              </a:gdLst>
              <a:ahLst/>
              <a:cxnLst>
                <a:cxn ang="T6">
                  <a:pos x="T0" y="T1"/>
                </a:cxn>
                <a:cxn ang="T7">
                  <a:pos x="T2" y="T3"/>
                </a:cxn>
                <a:cxn ang="T8">
                  <a:pos x="T4" y="T5"/>
                </a:cxn>
              </a:cxnLst>
              <a:rect l="T9" t="T10" r="T11" b="T12"/>
              <a:pathLst>
                <a:path w="1" h="26">
                  <a:moveTo>
                    <a:pt x="0" y="0"/>
                  </a:moveTo>
                  <a:lnTo>
                    <a:pt x="0"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7246" name="Freeform 492"/>
            <p:cNvSpPr>
              <a:spLocks/>
            </p:cNvSpPr>
            <p:nvPr/>
          </p:nvSpPr>
          <p:spPr bwMode="auto">
            <a:xfrm>
              <a:off x="553" y="3076"/>
              <a:ext cx="28" cy="26"/>
            </a:xfrm>
            <a:custGeom>
              <a:avLst/>
              <a:gdLst>
                <a:gd name="T0" fmla="*/ 27 w 28"/>
                <a:gd name="T1" fmla="*/ 5 h 26"/>
                <a:gd name="T2" fmla="*/ 22 w 28"/>
                <a:gd name="T3" fmla="*/ 0 h 26"/>
                <a:gd name="T4" fmla="*/ 15 w 28"/>
                <a:gd name="T5" fmla="*/ 0 h 26"/>
                <a:gd name="T6" fmla="*/ 5 w 28"/>
                <a:gd name="T7" fmla="*/ 0 h 26"/>
                <a:gd name="T8" fmla="*/ 2 w 28"/>
                <a:gd name="T9" fmla="*/ 2 h 26"/>
                <a:gd name="T10" fmla="*/ 2 w 28"/>
                <a:gd name="T11" fmla="*/ 6 h 26"/>
                <a:gd name="T12" fmla="*/ 2 w 28"/>
                <a:gd name="T13" fmla="*/ 10 h 26"/>
                <a:gd name="T14" fmla="*/ 2 w 28"/>
                <a:gd name="T15" fmla="*/ 11 h 26"/>
                <a:gd name="T16" fmla="*/ 2 w 28"/>
                <a:gd name="T17" fmla="*/ 14 h 26"/>
                <a:gd name="T18" fmla="*/ 2 w 28"/>
                <a:gd name="T19" fmla="*/ 18 h 26"/>
                <a:gd name="T20" fmla="*/ 9 w 28"/>
                <a:gd name="T21" fmla="*/ 22 h 26"/>
                <a:gd name="T22" fmla="*/ 12 w 28"/>
                <a:gd name="T23" fmla="*/ 22 h 26"/>
                <a:gd name="T24" fmla="*/ 18 w 28"/>
                <a:gd name="T25" fmla="*/ 22 h 26"/>
                <a:gd name="T26" fmla="*/ 12 w 28"/>
                <a:gd name="T27" fmla="*/ 25 h 26"/>
                <a:gd name="T28" fmla="*/ 5 w 28"/>
                <a:gd name="T29" fmla="*/ 22 h 26"/>
                <a:gd name="T30" fmla="*/ 2 w 28"/>
                <a:gd name="T31" fmla="*/ 18 h 26"/>
                <a:gd name="T32" fmla="*/ 2 w 28"/>
                <a:gd name="T33" fmla="*/ 13 h 26"/>
                <a:gd name="T34" fmla="*/ 0 w 28"/>
                <a:gd name="T35" fmla="*/ 8 h 26"/>
                <a:gd name="T36" fmla="*/ 0 w 28"/>
                <a:gd name="T37" fmla="*/ 6 h 26"/>
                <a:gd name="T38" fmla="*/ 2 w 28"/>
                <a:gd name="T39" fmla="*/ 1 h 26"/>
                <a:gd name="T40" fmla="*/ 2 w 28"/>
                <a:gd name="T41" fmla="*/ 0 h 26"/>
                <a:gd name="T42" fmla="*/ 12 w 28"/>
                <a:gd name="T43" fmla="*/ 0 h 26"/>
                <a:gd name="T44" fmla="*/ 22 w 28"/>
                <a:gd name="T45" fmla="*/ 0 h 26"/>
                <a:gd name="T46" fmla="*/ 27 w 28"/>
                <a:gd name="T47" fmla="*/ 0 h 26"/>
                <a:gd name="T48" fmla="*/ 27 w 28"/>
                <a:gd name="T49" fmla="*/ 5 h 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
                <a:gd name="T76" fmla="*/ 0 h 26"/>
                <a:gd name="T77" fmla="*/ 28 w 28"/>
                <a:gd name="T78" fmla="*/ 26 h 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 h="26">
                  <a:moveTo>
                    <a:pt x="27" y="5"/>
                  </a:moveTo>
                  <a:lnTo>
                    <a:pt x="22" y="0"/>
                  </a:lnTo>
                  <a:lnTo>
                    <a:pt x="15" y="0"/>
                  </a:lnTo>
                  <a:lnTo>
                    <a:pt x="5" y="0"/>
                  </a:lnTo>
                  <a:lnTo>
                    <a:pt x="2" y="2"/>
                  </a:lnTo>
                  <a:lnTo>
                    <a:pt x="2" y="6"/>
                  </a:lnTo>
                  <a:lnTo>
                    <a:pt x="2" y="10"/>
                  </a:lnTo>
                  <a:lnTo>
                    <a:pt x="2" y="11"/>
                  </a:lnTo>
                  <a:lnTo>
                    <a:pt x="2" y="14"/>
                  </a:lnTo>
                  <a:lnTo>
                    <a:pt x="2" y="18"/>
                  </a:lnTo>
                  <a:lnTo>
                    <a:pt x="9" y="22"/>
                  </a:lnTo>
                  <a:lnTo>
                    <a:pt x="12" y="22"/>
                  </a:lnTo>
                  <a:lnTo>
                    <a:pt x="18" y="22"/>
                  </a:lnTo>
                  <a:lnTo>
                    <a:pt x="12" y="25"/>
                  </a:lnTo>
                  <a:lnTo>
                    <a:pt x="5" y="22"/>
                  </a:lnTo>
                  <a:lnTo>
                    <a:pt x="2" y="18"/>
                  </a:lnTo>
                  <a:lnTo>
                    <a:pt x="2" y="13"/>
                  </a:lnTo>
                  <a:lnTo>
                    <a:pt x="0" y="8"/>
                  </a:lnTo>
                  <a:lnTo>
                    <a:pt x="0" y="6"/>
                  </a:lnTo>
                  <a:lnTo>
                    <a:pt x="2" y="1"/>
                  </a:lnTo>
                  <a:lnTo>
                    <a:pt x="2" y="0"/>
                  </a:lnTo>
                  <a:lnTo>
                    <a:pt x="12" y="0"/>
                  </a:lnTo>
                  <a:lnTo>
                    <a:pt x="22" y="0"/>
                  </a:lnTo>
                  <a:lnTo>
                    <a:pt x="27" y="0"/>
                  </a:lnTo>
                  <a:lnTo>
                    <a:pt x="27" y="5"/>
                  </a:lnTo>
                </a:path>
              </a:pathLst>
            </a:custGeom>
            <a:solidFill>
              <a:srgbClr val="402000"/>
            </a:solidFill>
            <a:ln w="9525" cap="rnd">
              <a:noFill/>
              <a:round/>
              <a:headEnd type="none" w="sm" len="sm"/>
              <a:tailEnd type="none" w="sm" len="sm"/>
            </a:ln>
          </p:spPr>
          <p:txBody>
            <a:bodyPr/>
            <a:lstStyle/>
            <a:p>
              <a:endParaRPr lang="es-ES"/>
            </a:p>
          </p:txBody>
        </p:sp>
        <p:sp>
          <p:nvSpPr>
            <p:cNvPr id="87247" name="Freeform 493"/>
            <p:cNvSpPr>
              <a:spLocks/>
            </p:cNvSpPr>
            <p:nvPr/>
          </p:nvSpPr>
          <p:spPr bwMode="auto">
            <a:xfrm>
              <a:off x="518" y="3037"/>
              <a:ext cx="87" cy="84"/>
            </a:xfrm>
            <a:custGeom>
              <a:avLst/>
              <a:gdLst>
                <a:gd name="T0" fmla="*/ 79 w 87"/>
                <a:gd name="T1" fmla="*/ 31 h 84"/>
                <a:gd name="T2" fmla="*/ 75 w 87"/>
                <a:gd name="T3" fmla="*/ 30 h 84"/>
                <a:gd name="T4" fmla="*/ 59 w 87"/>
                <a:gd name="T5" fmla="*/ 33 h 84"/>
                <a:gd name="T6" fmla="*/ 71 w 87"/>
                <a:gd name="T7" fmla="*/ 26 h 84"/>
                <a:gd name="T8" fmla="*/ 56 w 87"/>
                <a:gd name="T9" fmla="*/ 33 h 84"/>
                <a:gd name="T10" fmla="*/ 52 w 87"/>
                <a:gd name="T11" fmla="*/ 38 h 84"/>
                <a:gd name="T12" fmla="*/ 50 w 87"/>
                <a:gd name="T13" fmla="*/ 38 h 84"/>
                <a:gd name="T14" fmla="*/ 50 w 87"/>
                <a:gd name="T15" fmla="*/ 41 h 84"/>
                <a:gd name="T16" fmla="*/ 45 w 87"/>
                <a:gd name="T17" fmla="*/ 42 h 84"/>
                <a:gd name="T18" fmla="*/ 55 w 87"/>
                <a:gd name="T19" fmla="*/ 45 h 84"/>
                <a:gd name="T20" fmla="*/ 44 w 87"/>
                <a:gd name="T21" fmla="*/ 45 h 84"/>
                <a:gd name="T22" fmla="*/ 44 w 87"/>
                <a:gd name="T23" fmla="*/ 47 h 84"/>
                <a:gd name="T24" fmla="*/ 45 w 87"/>
                <a:gd name="T25" fmla="*/ 50 h 84"/>
                <a:gd name="T26" fmla="*/ 52 w 87"/>
                <a:gd name="T27" fmla="*/ 52 h 84"/>
                <a:gd name="T28" fmla="*/ 35 w 87"/>
                <a:gd name="T29" fmla="*/ 51 h 84"/>
                <a:gd name="T30" fmla="*/ 34 w 87"/>
                <a:gd name="T31" fmla="*/ 53 h 84"/>
                <a:gd name="T32" fmla="*/ 34 w 87"/>
                <a:gd name="T33" fmla="*/ 59 h 84"/>
                <a:gd name="T34" fmla="*/ 43 w 87"/>
                <a:gd name="T35" fmla="*/ 61 h 84"/>
                <a:gd name="T36" fmla="*/ 32 w 87"/>
                <a:gd name="T37" fmla="*/ 61 h 84"/>
                <a:gd name="T38" fmla="*/ 41 w 87"/>
                <a:gd name="T39" fmla="*/ 65 h 84"/>
                <a:gd name="T40" fmla="*/ 39 w 87"/>
                <a:gd name="T41" fmla="*/ 68 h 84"/>
                <a:gd name="T42" fmla="*/ 35 w 87"/>
                <a:gd name="T43" fmla="*/ 71 h 84"/>
                <a:gd name="T44" fmla="*/ 43 w 87"/>
                <a:gd name="T45" fmla="*/ 75 h 84"/>
                <a:gd name="T46" fmla="*/ 30 w 87"/>
                <a:gd name="T47" fmla="*/ 73 h 84"/>
                <a:gd name="T48" fmla="*/ 32 w 87"/>
                <a:gd name="T49" fmla="*/ 76 h 84"/>
                <a:gd name="T50" fmla="*/ 31 w 87"/>
                <a:gd name="T51" fmla="*/ 76 h 84"/>
                <a:gd name="T52" fmla="*/ 28 w 87"/>
                <a:gd name="T53" fmla="*/ 80 h 84"/>
                <a:gd name="T54" fmla="*/ 27 w 87"/>
                <a:gd name="T55" fmla="*/ 80 h 84"/>
                <a:gd name="T56" fmla="*/ 20 w 87"/>
                <a:gd name="T57" fmla="*/ 76 h 84"/>
                <a:gd name="T58" fmla="*/ 11 w 87"/>
                <a:gd name="T59" fmla="*/ 75 h 84"/>
                <a:gd name="T60" fmla="*/ 14 w 87"/>
                <a:gd name="T61" fmla="*/ 71 h 84"/>
                <a:gd name="T62" fmla="*/ 10 w 87"/>
                <a:gd name="T63" fmla="*/ 62 h 84"/>
                <a:gd name="T64" fmla="*/ 0 w 87"/>
                <a:gd name="T65" fmla="*/ 42 h 84"/>
                <a:gd name="T66" fmla="*/ 1 w 87"/>
                <a:gd name="T67" fmla="*/ 21 h 84"/>
                <a:gd name="T68" fmla="*/ 8 w 87"/>
                <a:gd name="T69" fmla="*/ 11 h 84"/>
                <a:gd name="T70" fmla="*/ 20 w 87"/>
                <a:gd name="T71" fmla="*/ 1 h 84"/>
                <a:gd name="T72" fmla="*/ 41 w 87"/>
                <a:gd name="T73" fmla="*/ 0 h 84"/>
                <a:gd name="T74" fmla="*/ 62 w 87"/>
                <a:gd name="T75" fmla="*/ 1 h 84"/>
                <a:gd name="T76" fmla="*/ 78 w 87"/>
                <a:gd name="T77" fmla="*/ 9 h 84"/>
                <a:gd name="T78" fmla="*/ 86 w 87"/>
                <a:gd name="T79" fmla="*/ 22 h 8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7"/>
                <a:gd name="T121" fmla="*/ 0 h 84"/>
                <a:gd name="T122" fmla="*/ 87 w 87"/>
                <a:gd name="T123" fmla="*/ 84 h 8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7" h="84">
                  <a:moveTo>
                    <a:pt x="86" y="22"/>
                  </a:moveTo>
                  <a:lnTo>
                    <a:pt x="79" y="31"/>
                  </a:lnTo>
                  <a:lnTo>
                    <a:pt x="71" y="34"/>
                  </a:lnTo>
                  <a:lnTo>
                    <a:pt x="75" y="30"/>
                  </a:lnTo>
                  <a:lnTo>
                    <a:pt x="67" y="31"/>
                  </a:lnTo>
                  <a:lnTo>
                    <a:pt x="59" y="33"/>
                  </a:lnTo>
                  <a:lnTo>
                    <a:pt x="67" y="30"/>
                  </a:lnTo>
                  <a:lnTo>
                    <a:pt x="71" y="26"/>
                  </a:lnTo>
                  <a:lnTo>
                    <a:pt x="61" y="31"/>
                  </a:lnTo>
                  <a:lnTo>
                    <a:pt x="56" y="33"/>
                  </a:lnTo>
                  <a:lnTo>
                    <a:pt x="49" y="34"/>
                  </a:lnTo>
                  <a:lnTo>
                    <a:pt x="52" y="38"/>
                  </a:lnTo>
                  <a:lnTo>
                    <a:pt x="55" y="38"/>
                  </a:lnTo>
                  <a:lnTo>
                    <a:pt x="50" y="38"/>
                  </a:lnTo>
                  <a:lnTo>
                    <a:pt x="45" y="38"/>
                  </a:lnTo>
                  <a:lnTo>
                    <a:pt x="50" y="41"/>
                  </a:lnTo>
                  <a:lnTo>
                    <a:pt x="55" y="43"/>
                  </a:lnTo>
                  <a:lnTo>
                    <a:pt x="45" y="42"/>
                  </a:lnTo>
                  <a:lnTo>
                    <a:pt x="52" y="44"/>
                  </a:lnTo>
                  <a:lnTo>
                    <a:pt x="55" y="45"/>
                  </a:lnTo>
                  <a:lnTo>
                    <a:pt x="50" y="45"/>
                  </a:lnTo>
                  <a:lnTo>
                    <a:pt x="44" y="45"/>
                  </a:lnTo>
                  <a:lnTo>
                    <a:pt x="52" y="48"/>
                  </a:lnTo>
                  <a:lnTo>
                    <a:pt x="44" y="47"/>
                  </a:lnTo>
                  <a:lnTo>
                    <a:pt x="43" y="46"/>
                  </a:lnTo>
                  <a:lnTo>
                    <a:pt x="45" y="50"/>
                  </a:lnTo>
                  <a:lnTo>
                    <a:pt x="49" y="51"/>
                  </a:lnTo>
                  <a:lnTo>
                    <a:pt x="52" y="52"/>
                  </a:lnTo>
                  <a:lnTo>
                    <a:pt x="43" y="52"/>
                  </a:lnTo>
                  <a:lnTo>
                    <a:pt x="35" y="51"/>
                  </a:lnTo>
                  <a:lnTo>
                    <a:pt x="32" y="50"/>
                  </a:lnTo>
                  <a:lnTo>
                    <a:pt x="34" y="53"/>
                  </a:lnTo>
                  <a:lnTo>
                    <a:pt x="31" y="54"/>
                  </a:lnTo>
                  <a:lnTo>
                    <a:pt x="34" y="59"/>
                  </a:lnTo>
                  <a:lnTo>
                    <a:pt x="38" y="60"/>
                  </a:lnTo>
                  <a:lnTo>
                    <a:pt x="43" y="61"/>
                  </a:lnTo>
                  <a:lnTo>
                    <a:pt x="39" y="61"/>
                  </a:lnTo>
                  <a:lnTo>
                    <a:pt x="32" y="61"/>
                  </a:lnTo>
                  <a:lnTo>
                    <a:pt x="36" y="63"/>
                  </a:lnTo>
                  <a:lnTo>
                    <a:pt x="41" y="65"/>
                  </a:lnTo>
                  <a:lnTo>
                    <a:pt x="46" y="68"/>
                  </a:lnTo>
                  <a:lnTo>
                    <a:pt x="39" y="68"/>
                  </a:lnTo>
                  <a:lnTo>
                    <a:pt x="33" y="68"/>
                  </a:lnTo>
                  <a:lnTo>
                    <a:pt x="35" y="71"/>
                  </a:lnTo>
                  <a:lnTo>
                    <a:pt x="38" y="73"/>
                  </a:lnTo>
                  <a:lnTo>
                    <a:pt x="43" y="75"/>
                  </a:lnTo>
                  <a:lnTo>
                    <a:pt x="36" y="75"/>
                  </a:lnTo>
                  <a:lnTo>
                    <a:pt x="30" y="73"/>
                  </a:lnTo>
                  <a:lnTo>
                    <a:pt x="28" y="71"/>
                  </a:lnTo>
                  <a:lnTo>
                    <a:pt x="32" y="76"/>
                  </a:lnTo>
                  <a:lnTo>
                    <a:pt x="38" y="76"/>
                  </a:lnTo>
                  <a:lnTo>
                    <a:pt x="31" y="76"/>
                  </a:lnTo>
                  <a:lnTo>
                    <a:pt x="27" y="76"/>
                  </a:lnTo>
                  <a:lnTo>
                    <a:pt x="28" y="80"/>
                  </a:lnTo>
                  <a:lnTo>
                    <a:pt x="31" y="83"/>
                  </a:lnTo>
                  <a:lnTo>
                    <a:pt x="27" y="80"/>
                  </a:lnTo>
                  <a:lnTo>
                    <a:pt x="21" y="76"/>
                  </a:lnTo>
                  <a:lnTo>
                    <a:pt x="20" y="76"/>
                  </a:lnTo>
                  <a:lnTo>
                    <a:pt x="16" y="76"/>
                  </a:lnTo>
                  <a:lnTo>
                    <a:pt x="11" y="75"/>
                  </a:lnTo>
                  <a:lnTo>
                    <a:pt x="14" y="75"/>
                  </a:lnTo>
                  <a:lnTo>
                    <a:pt x="14" y="71"/>
                  </a:lnTo>
                  <a:lnTo>
                    <a:pt x="14" y="68"/>
                  </a:lnTo>
                  <a:lnTo>
                    <a:pt x="10" y="62"/>
                  </a:lnTo>
                  <a:lnTo>
                    <a:pt x="3" y="55"/>
                  </a:lnTo>
                  <a:lnTo>
                    <a:pt x="0" y="42"/>
                  </a:lnTo>
                  <a:lnTo>
                    <a:pt x="0" y="30"/>
                  </a:lnTo>
                  <a:lnTo>
                    <a:pt x="1" y="21"/>
                  </a:lnTo>
                  <a:lnTo>
                    <a:pt x="8" y="16"/>
                  </a:lnTo>
                  <a:lnTo>
                    <a:pt x="8" y="11"/>
                  </a:lnTo>
                  <a:lnTo>
                    <a:pt x="12" y="6"/>
                  </a:lnTo>
                  <a:lnTo>
                    <a:pt x="20" y="1"/>
                  </a:lnTo>
                  <a:lnTo>
                    <a:pt x="29" y="0"/>
                  </a:lnTo>
                  <a:lnTo>
                    <a:pt x="41" y="0"/>
                  </a:lnTo>
                  <a:lnTo>
                    <a:pt x="52" y="0"/>
                  </a:lnTo>
                  <a:lnTo>
                    <a:pt x="62" y="1"/>
                  </a:lnTo>
                  <a:lnTo>
                    <a:pt x="71" y="6"/>
                  </a:lnTo>
                  <a:lnTo>
                    <a:pt x="78" y="9"/>
                  </a:lnTo>
                  <a:lnTo>
                    <a:pt x="83" y="12"/>
                  </a:lnTo>
                  <a:lnTo>
                    <a:pt x="86" y="22"/>
                  </a:lnTo>
                </a:path>
              </a:pathLst>
            </a:custGeom>
            <a:solidFill>
              <a:srgbClr val="201000"/>
            </a:solidFill>
            <a:ln w="9525" cap="rnd">
              <a:noFill/>
              <a:round/>
              <a:headEnd type="none" w="sm" len="sm"/>
              <a:tailEnd type="none" w="sm" len="sm"/>
            </a:ln>
          </p:spPr>
          <p:txBody>
            <a:bodyPr/>
            <a:lstStyle/>
            <a:p>
              <a:endParaRPr lang="es-ES"/>
            </a:p>
          </p:txBody>
        </p:sp>
        <p:sp>
          <p:nvSpPr>
            <p:cNvPr id="87248" name="Freeform 494"/>
            <p:cNvSpPr>
              <a:spLocks/>
            </p:cNvSpPr>
            <p:nvPr/>
          </p:nvSpPr>
          <p:spPr bwMode="auto">
            <a:xfrm>
              <a:off x="521" y="3039"/>
              <a:ext cx="84" cy="75"/>
            </a:xfrm>
            <a:custGeom>
              <a:avLst/>
              <a:gdLst>
                <a:gd name="T0" fmla="*/ 42 w 84"/>
                <a:gd name="T1" fmla="*/ 33 h 75"/>
                <a:gd name="T2" fmla="*/ 38 w 84"/>
                <a:gd name="T3" fmla="*/ 34 h 75"/>
                <a:gd name="T4" fmla="*/ 37 w 84"/>
                <a:gd name="T5" fmla="*/ 38 h 75"/>
                <a:gd name="T6" fmla="*/ 35 w 84"/>
                <a:gd name="T7" fmla="*/ 40 h 75"/>
                <a:gd name="T8" fmla="*/ 30 w 84"/>
                <a:gd name="T9" fmla="*/ 43 h 75"/>
                <a:gd name="T10" fmla="*/ 27 w 84"/>
                <a:gd name="T11" fmla="*/ 48 h 75"/>
                <a:gd name="T12" fmla="*/ 26 w 84"/>
                <a:gd name="T13" fmla="*/ 52 h 75"/>
                <a:gd name="T14" fmla="*/ 28 w 84"/>
                <a:gd name="T15" fmla="*/ 55 h 75"/>
                <a:gd name="T16" fmla="*/ 36 w 84"/>
                <a:gd name="T17" fmla="*/ 62 h 75"/>
                <a:gd name="T18" fmla="*/ 30 w 84"/>
                <a:gd name="T19" fmla="*/ 60 h 75"/>
                <a:gd name="T20" fmla="*/ 33 w 84"/>
                <a:gd name="T21" fmla="*/ 67 h 75"/>
                <a:gd name="T22" fmla="*/ 25 w 84"/>
                <a:gd name="T23" fmla="*/ 64 h 75"/>
                <a:gd name="T24" fmla="*/ 27 w 84"/>
                <a:gd name="T25" fmla="*/ 70 h 75"/>
                <a:gd name="T26" fmla="*/ 25 w 84"/>
                <a:gd name="T27" fmla="*/ 74 h 75"/>
                <a:gd name="T28" fmla="*/ 14 w 84"/>
                <a:gd name="T29" fmla="*/ 71 h 75"/>
                <a:gd name="T30" fmla="*/ 14 w 84"/>
                <a:gd name="T31" fmla="*/ 62 h 75"/>
                <a:gd name="T32" fmla="*/ 2 w 84"/>
                <a:gd name="T33" fmla="*/ 48 h 75"/>
                <a:gd name="T34" fmla="*/ 0 w 84"/>
                <a:gd name="T35" fmla="*/ 28 h 75"/>
                <a:gd name="T36" fmla="*/ 8 w 84"/>
                <a:gd name="T37" fmla="*/ 14 h 75"/>
                <a:gd name="T38" fmla="*/ 8 w 84"/>
                <a:gd name="T39" fmla="*/ 27 h 75"/>
                <a:gd name="T40" fmla="*/ 8 w 84"/>
                <a:gd name="T41" fmla="*/ 14 h 75"/>
                <a:gd name="T42" fmla="*/ 16 w 84"/>
                <a:gd name="T43" fmla="*/ 22 h 75"/>
                <a:gd name="T44" fmla="*/ 8 w 84"/>
                <a:gd name="T45" fmla="*/ 13 h 75"/>
                <a:gd name="T46" fmla="*/ 16 w 84"/>
                <a:gd name="T47" fmla="*/ 10 h 75"/>
                <a:gd name="T48" fmla="*/ 9 w 84"/>
                <a:gd name="T49" fmla="*/ 12 h 75"/>
                <a:gd name="T50" fmla="*/ 15 w 84"/>
                <a:gd name="T51" fmla="*/ 3 h 75"/>
                <a:gd name="T52" fmla="*/ 32 w 84"/>
                <a:gd name="T53" fmla="*/ 0 h 75"/>
                <a:gd name="T54" fmla="*/ 51 w 84"/>
                <a:gd name="T55" fmla="*/ 0 h 75"/>
                <a:gd name="T56" fmla="*/ 70 w 84"/>
                <a:gd name="T57" fmla="*/ 5 h 75"/>
                <a:gd name="T58" fmla="*/ 81 w 84"/>
                <a:gd name="T59" fmla="*/ 11 h 75"/>
                <a:gd name="T60" fmla="*/ 81 w 84"/>
                <a:gd name="T61" fmla="*/ 20 h 75"/>
                <a:gd name="T62" fmla="*/ 78 w 84"/>
                <a:gd name="T63" fmla="*/ 27 h 75"/>
                <a:gd name="T64" fmla="*/ 77 w 84"/>
                <a:gd name="T65" fmla="*/ 26 h 75"/>
                <a:gd name="T66" fmla="*/ 73 w 84"/>
                <a:gd name="T67" fmla="*/ 25 h 75"/>
                <a:gd name="T68" fmla="*/ 71 w 84"/>
                <a:gd name="T69" fmla="*/ 25 h 75"/>
                <a:gd name="T70" fmla="*/ 71 w 84"/>
                <a:gd name="T71" fmla="*/ 19 h 75"/>
                <a:gd name="T72" fmla="*/ 59 w 84"/>
                <a:gd name="T73" fmla="*/ 27 h 75"/>
                <a:gd name="T74" fmla="*/ 45 w 84"/>
                <a:gd name="T75" fmla="*/ 28 h 75"/>
                <a:gd name="T76" fmla="*/ 47 w 84"/>
                <a:gd name="T77" fmla="*/ 33 h 7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4"/>
                <a:gd name="T118" fmla="*/ 0 h 75"/>
                <a:gd name="T119" fmla="*/ 84 w 84"/>
                <a:gd name="T120" fmla="*/ 75 h 7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4" h="75">
                  <a:moveTo>
                    <a:pt x="47" y="33"/>
                  </a:moveTo>
                  <a:lnTo>
                    <a:pt x="42" y="33"/>
                  </a:lnTo>
                  <a:lnTo>
                    <a:pt x="45" y="37"/>
                  </a:lnTo>
                  <a:lnTo>
                    <a:pt x="38" y="34"/>
                  </a:lnTo>
                  <a:lnTo>
                    <a:pt x="45" y="40"/>
                  </a:lnTo>
                  <a:lnTo>
                    <a:pt x="37" y="38"/>
                  </a:lnTo>
                  <a:lnTo>
                    <a:pt x="45" y="43"/>
                  </a:lnTo>
                  <a:lnTo>
                    <a:pt x="35" y="40"/>
                  </a:lnTo>
                  <a:lnTo>
                    <a:pt x="42" y="45"/>
                  </a:lnTo>
                  <a:lnTo>
                    <a:pt x="30" y="43"/>
                  </a:lnTo>
                  <a:lnTo>
                    <a:pt x="25" y="43"/>
                  </a:lnTo>
                  <a:lnTo>
                    <a:pt x="27" y="48"/>
                  </a:lnTo>
                  <a:lnTo>
                    <a:pt x="25" y="48"/>
                  </a:lnTo>
                  <a:lnTo>
                    <a:pt x="26" y="52"/>
                  </a:lnTo>
                  <a:lnTo>
                    <a:pt x="33" y="55"/>
                  </a:lnTo>
                  <a:lnTo>
                    <a:pt x="28" y="55"/>
                  </a:lnTo>
                  <a:lnTo>
                    <a:pt x="33" y="59"/>
                  </a:lnTo>
                  <a:lnTo>
                    <a:pt x="36" y="62"/>
                  </a:lnTo>
                  <a:lnTo>
                    <a:pt x="32" y="61"/>
                  </a:lnTo>
                  <a:lnTo>
                    <a:pt x="30" y="60"/>
                  </a:lnTo>
                  <a:lnTo>
                    <a:pt x="31" y="64"/>
                  </a:lnTo>
                  <a:lnTo>
                    <a:pt x="33" y="67"/>
                  </a:lnTo>
                  <a:lnTo>
                    <a:pt x="27" y="67"/>
                  </a:lnTo>
                  <a:lnTo>
                    <a:pt x="25" y="64"/>
                  </a:lnTo>
                  <a:lnTo>
                    <a:pt x="26" y="67"/>
                  </a:lnTo>
                  <a:lnTo>
                    <a:pt x="27" y="70"/>
                  </a:lnTo>
                  <a:lnTo>
                    <a:pt x="22" y="67"/>
                  </a:lnTo>
                  <a:lnTo>
                    <a:pt x="25" y="74"/>
                  </a:lnTo>
                  <a:lnTo>
                    <a:pt x="20" y="69"/>
                  </a:lnTo>
                  <a:lnTo>
                    <a:pt x="14" y="71"/>
                  </a:lnTo>
                  <a:lnTo>
                    <a:pt x="15" y="67"/>
                  </a:lnTo>
                  <a:lnTo>
                    <a:pt x="14" y="62"/>
                  </a:lnTo>
                  <a:lnTo>
                    <a:pt x="9" y="58"/>
                  </a:lnTo>
                  <a:lnTo>
                    <a:pt x="2" y="48"/>
                  </a:lnTo>
                  <a:lnTo>
                    <a:pt x="0" y="38"/>
                  </a:lnTo>
                  <a:lnTo>
                    <a:pt x="0" y="28"/>
                  </a:lnTo>
                  <a:lnTo>
                    <a:pt x="1" y="19"/>
                  </a:lnTo>
                  <a:lnTo>
                    <a:pt x="8" y="14"/>
                  </a:lnTo>
                  <a:lnTo>
                    <a:pt x="4" y="19"/>
                  </a:lnTo>
                  <a:lnTo>
                    <a:pt x="8" y="27"/>
                  </a:lnTo>
                  <a:lnTo>
                    <a:pt x="8" y="20"/>
                  </a:lnTo>
                  <a:lnTo>
                    <a:pt x="8" y="14"/>
                  </a:lnTo>
                  <a:lnTo>
                    <a:pt x="12" y="17"/>
                  </a:lnTo>
                  <a:lnTo>
                    <a:pt x="16" y="22"/>
                  </a:lnTo>
                  <a:lnTo>
                    <a:pt x="12" y="16"/>
                  </a:lnTo>
                  <a:lnTo>
                    <a:pt x="8" y="13"/>
                  </a:lnTo>
                  <a:lnTo>
                    <a:pt x="11" y="12"/>
                  </a:lnTo>
                  <a:lnTo>
                    <a:pt x="16" y="10"/>
                  </a:lnTo>
                  <a:lnTo>
                    <a:pt x="12" y="10"/>
                  </a:lnTo>
                  <a:lnTo>
                    <a:pt x="9" y="12"/>
                  </a:lnTo>
                  <a:lnTo>
                    <a:pt x="9" y="8"/>
                  </a:lnTo>
                  <a:lnTo>
                    <a:pt x="15" y="3"/>
                  </a:lnTo>
                  <a:lnTo>
                    <a:pt x="20" y="0"/>
                  </a:lnTo>
                  <a:lnTo>
                    <a:pt x="32" y="0"/>
                  </a:lnTo>
                  <a:lnTo>
                    <a:pt x="44" y="0"/>
                  </a:lnTo>
                  <a:lnTo>
                    <a:pt x="51" y="0"/>
                  </a:lnTo>
                  <a:lnTo>
                    <a:pt x="62" y="1"/>
                  </a:lnTo>
                  <a:lnTo>
                    <a:pt x="70" y="5"/>
                  </a:lnTo>
                  <a:lnTo>
                    <a:pt x="79" y="8"/>
                  </a:lnTo>
                  <a:lnTo>
                    <a:pt x="81" y="11"/>
                  </a:lnTo>
                  <a:lnTo>
                    <a:pt x="83" y="16"/>
                  </a:lnTo>
                  <a:lnTo>
                    <a:pt x="81" y="20"/>
                  </a:lnTo>
                  <a:lnTo>
                    <a:pt x="80" y="25"/>
                  </a:lnTo>
                  <a:lnTo>
                    <a:pt x="78" y="27"/>
                  </a:lnTo>
                  <a:lnTo>
                    <a:pt x="75" y="28"/>
                  </a:lnTo>
                  <a:lnTo>
                    <a:pt x="77" y="26"/>
                  </a:lnTo>
                  <a:lnTo>
                    <a:pt x="77" y="23"/>
                  </a:lnTo>
                  <a:lnTo>
                    <a:pt x="73" y="25"/>
                  </a:lnTo>
                  <a:lnTo>
                    <a:pt x="67" y="28"/>
                  </a:lnTo>
                  <a:lnTo>
                    <a:pt x="71" y="25"/>
                  </a:lnTo>
                  <a:lnTo>
                    <a:pt x="71" y="22"/>
                  </a:lnTo>
                  <a:lnTo>
                    <a:pt x="71" y="19"/>
                  </a:lnTo>
                  <a:lnTo>
                    <a:pt x="67" y="23"/>
                  </a:lnTo>
                  <a:lnTo>
                    <a:pt x="59" y="27"/>
                  </a:lnTo>
                  <a:lnTo>
                    <a:pt x="53" y="28"/>
                  </a:lnTo>
                  <a:lnTo>
                    <a:pt x="45" y="28"/>
                  </a:lnTo>
                  <a:lnTo>
                    <a:pt x="44" y="28"/>
                  </a:lnTo>
                  <a:lnTo>
                    <a:pt x="47" y="33"/>
                  </a:lnTo>
                </a:path>
              </a:pathLst>
            </a:custGeom>
            <a:solidFill>
              <a:srgbClr val="603000"/>
            </a:solidFill>
            <a:ln w="9525" cap="rnd">
              <a:noFill/>
              <a:round/>
              <a:headEnd type="none" w="sm" len="sm"/>
              <a:tailEnd type="none" w="sm" len="sm"/>
            </a:ln>
          </p:spPr>
          <p:txBody>
            <a:bodyPr/>
            <a:lstStyle/>
            <a:p>
              <a:endParaRPr lang="es-ES"/>
            </a:p>
          </p:txBody>
        </p:sp>
        <p:sp>
          <p:nvSpPr>
            <p:cNvPr id="87249" name="Freeform 495"/>
            <p:cNvSpPr>
              <a:spLocks/>
            </p:cNvSpPr>
            <p:nvPr/>
          </p:nvSpPr>
          <p:spPr bwMode="auto">
            <a:xfrm>
              <a:off x="660" y="3228"/>
              <a:ext cx="65" cy="35"/>
            </a:xfrm>
            <a:custGeom>
              <a:avLst/>
              <a:gdLst>
                <a:gd name="T0" fmla="*/ 0 w 65"/>
                <a:gd name="T1" fmla="*/ 19 h 35"/>
                <a:gd name="T2" fmla="*/ 8 w 65"/>
                <a:gd name="T3" fmla="*/ 18 h 35"/>
                <a:gd name="T4" fmla="*/ 10 w 65"/>
                <a:gd name="T5" fmla="*/ 17 h 35"/>
                <a:gd name="T6" fmla="*/ 12 w 65"/>
                <a:gd name="T7" fmla="*/ 17 h 35"/>
                <a:gd name="T8" fmla="*/ 13 w 65"/>
                <a:gd name="T9" fmla="*/ 14 h 35"/>
                <a:gd name="T10" fmla="*/ 17 w 65"/>
                <a:gd name="T11" fmla="*/ 10 h 35"/>
                <a:gd name="T12" fmla="*/ 24 w 65"/>
                <a:gd name="T13" fmla="*/ 6 h 35"/>
                <a:gd name="T14" fmla="*/ 25 w 65"/>
                <a:gd name="T15" fmla="*/ 3 h 35"/>
                <a:gd name="T16" fmla="*/ 27 w 65"/>
                <a:gd name="T17" fmla="*/ 1 h 35"/>
                <a:gd name="T18" fmla="*/ 30 w 65"/>
                <a:gd name="T19" fmla="*/ 1 h 35"/>
                <a:gd name="T20" fmla="*/ 41 w 65"/>
                <a:gd name="T21" fmla="*/ 0 h 35"/>
                <a:gd name="T22" fmla="*/ 46 w 65"/>
                <a:gd name="T23" fmla="*/ 0 h 35"/>
                <a:gd name="T24" fmla="*/ 48 w 65"/>
                <a:gd name="T25" fmla="*/ 0 h 35"/>
                <a:gd name="T26" fmla="*/ 49 w 65"/>
                <a:gd name="T27" fmla="*/ 0 h 35"/>
                <a:gd name="T28" fmla="*/ 53 w 65"/>
                <a:gd name="T29" fmla="*/ 3 h 35"/>
                <a:gd name="T30" fmla="*/ 56 w 65"/>
                <a:gd name="T31" fmla="*/ 3 h 35"/>
                <a:gd name="T32" fmla="*/ 56 w 65"/>
                <a:gd name="T33" fmla="*/ 4 h 35"/>
                <a:gd name="T34" fmla="*/ 58 w 65"/>
                <a:gd name="T35" fmla="*/ 6 h 35"/>
                <a:gd name="T36" fmla="*/ 60 w 65"/>
                <a:gd name="T37" fmla="*/ 8 h 35"/>
                <a:gd name="T38" fmla="*/ 62 w 65"/>
                <a:gd name="T39" fmla="*/ 8 h 35"/>
                <a:gd name="T40" fmla="*/ 62 w 65"/>
                <a:gd name="T41" fmla="*/ 9 h 35"/>
                <a:gd name="T42" fmla="*/ 62 w 65"/>
                <a:gd name="T43" fmla="*/ 10 h 35"/>
                <a:gd name="T44" fmla="*/ 64 w 65"/>
                <a:gd name="T45" fmla="*/ 13 h 35"/>
                <a:gd name="T46" fmla="*/ 62 w 65"/>
                <a:gd name="T47" fmla="*/ 14 h 35"/>
                <a:gd name="T48" fmla="*/ 61 w 65"/>
                <a:gd name="T49" fmla="*/ 14 h 35"/>
                <a:gd name="T50" fmla="*/ 58 w 65"/>
                <a:gd name="T51" fmla="*/ 14 h 35"/>
                <a:gd name="T52" fmla="*/ 56 w 65"/>
                <a:gd name="T53" fmla="*/ 13 h 35"/>
                <a:gd name="T54" fmla="*/ 53 w 65"/>
                <a:gd name="T55" fmla="*/ 13 h 35"/>
                <a:gd name="T56" fmla="*/ 52 w 65"/>
                <a:gd name="T57" fmla="*/ 12 h 35"/>
                <a:gd name="T58" fmla="*/ 49 w 65"/>
                <a:gd name="T59" fmla="*/ 10 h 35"/>
                <a:gd name="T60" fmla="*/ 48 w 65"/>
                <a:gd name="T61" fmla="*/ 12 h 35"/>
                <a:gd name="T62" fmla="*/ 45 w 65"/>
                <a:gd name="T63" fmla="*/ 13 h 35"/>
                <a:gd name="T64" fmla="*/ 49 w 65"/>
                <a:gd name="T65" fmla="*/ 14 h 35"/>
                <a:gd name="T66" fmla="*/ 53 w 65"/>
                <a:gd name="T67" fmla="*/ 14 h 35"/>
                <a:gd name="T68" fmla="*/ 56 w 65"/>
                <a:gd name="T69" fmla="*/ 17 h 35"/>
                <a:gd name="T70" fmla="*/ 58 w 65"/>
                <a:gd name="T71" fmla="*/ 17 h 35"/>
                <a:gd name="T72" fmla="*/ 58 w 65"/>
                <a:gd name="T73" fmla="*/ 18 h 35"/>
                <a:gd name="T74" fmla="*/ 56 w 65"/>
                <a:gd name="T75" fmla="*/ 19 h 35"/>
                <a:gd name="T76" fmla="*/ 48 w 65"/>
                <a:gd name="T77" fmla="*/ 18 h 35"/>
                <a:gd name="T78" fmla="*/ 45 w 65"/>
                <a:gd name="T79" fmla="*/ 18 h 35"/>
                <a:gd name="T80" fmla="*/ 40 w 65"/>
                <a:gd name="T81" fmla="*/ 18 h 35"/>
                <a:gd name="T82" fmla="*/ 38 w 65"/>
                <a:gd name="T83" fmla="*/ 19 h 35"/>
                <a:gd name="T84" fmla="*/ 35 w 65"/>
                <a:gd name="T85" fmla="*/ 21 h 35"/>
                <a:gd name="T86" fmla="*/ 33 w 65"/>
                <a:gd name="T87" fmla="*/ 23 h 35"/>
                <a:gd name="T88" fmla="*/ 32 w 65"/>
                <a:gd name="T89" fmla="*/ 24 h 35"/>
                <a:gd name="T90" fmla="*/ 29 w 65"/>
                <a:gd name="T91" fmla="*/ 27 h 35"/>
                <a:gd name="T92" fmla="*/ 26 w 65"/>
                <a:gd name="T93" fmla="*/ 29 h 35"/>
                <a:gd name="T94" fmla="*/ 24 w 65"/>
                <a:gd name="T95" fmla="*/ 30 h 35"/>
                <a:gd name="T96" fmla="*/ 21 w 65"/>
                <a:gd name="T97" fmla="*/ 30 h 35"/>
                <a:gd name="T98" fmla="*/ 16 w 65"/>
                <a:gd name="T99" fmla="*/ 30 h 35"/>
                <a:gd name="T100" fmla="*/ 13 w 65"/>
                <a:gd name="T101" fmla="*/ 30 h 35"/>
                <a:gd name="T102" fmla="*/ 9 w 65"/>
                <a:gd name="T103" fmla="*/ 32 h 35"/>
                <a:gd name="T104" fmla="*/ 0 w 65"/>
                <a:gd name="T105" fmla="*/ 34 h 35"/>
                <a:gd name="T106" fmla="*/ 0 w 65"/>
                <a:gd name="T107" fmla="*/ 19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35"/>
                <a:gd name="T164" fmla="*/ 65 w 65"/>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35">
                  <a:moveTo>
                    <a:pt x="0" y="19"/>
                  </a:moveTo>
                  <a:lnTo>
                    <a:pt x="8" y="18"/>
                  </a:lnTo>
                  <a:lnTo>
                    <a:pt x="10" y="17"/>
                  </a:lnTo>
                  <a:lnTo>
                    <a:pt x="12" y="17"/>
                  </a:lnTo>
                  <a:lnTo>
                    <a:pt x="13" y="14"/>
                  </a:lnTo>
                  <a:lnTo>
                    <a:pt x="17" y="10"/>
                  </a:lnTo>
                  <a:lnTo>
                    <a:pt x="24" y="6"/>
                  </a:lnTo>
                  <a:lnTo>
                    <a:pt x="25" y="3"/>
                  </a:lnTo>
                  <a:lnTo>
                    <a:pt x="27" y="1"/>
                  </a:lnTo>
                  <a:lnTo>
                    <a:pt x="30" y="1"/>
                  </a:lnTo>
                  <a:lnTo>
                    <a:pt x="41" y="0"/>
                  </a:lnTo>
                  <a:lnTo>
                    <a:pt x="46" y="0"/>
                  </a:lnTo>
                  <a:lnTo>
                    <a:pt x="48" y="0"/>
                  </a:lnTo>
                  <a:lnTo>
                    <a:pt x="49" y="0"/>
                  </a:lnTo>
                  <a:lnTo>
                    <a:pt x="53" y="3"/>
                  </a:lnTo>
                  <a:lnTo>
                    <a:pt x="56" y="3"/>
                  </a:lnTo>
                  <a:lnTo>
                    <a:pt x="56" y="4"/>
                  </a:lnTo>
                  <a:lnTo>
                    <a:pt x="58" y="6"/>
                  </a:lnTo>
                  <a:lnTo>
                    <a:pt x="60" y="8"/>
                  </a:lnTo>
                  <a:lnTo>
                    <a:pt x="62" y="8"/>
                  </a:lnTo>
                  <a:lnTo>
                    <a:pt x="62" y="9"/>
                  </a:lnTo>
                  <a:lnTo>
                    <a:pt x="62" y="10"/>
                  </a:lnTo>
                  <a:lnTo>
                    <a:pt x="64" y="13"/>
                  </a:lnTo>
                  <a:lnTo>
                    <a:pt x="62" y="14"/>
                  </a:lnTo>
                  <a:lnTo>
                    <a:pt x="61" y="14"/>
                  </a:lnTo>
                  <a:lnTo>
                    <a:pt x="58" y="14"/>
                  </a:lnTo>
                  <a:lnTo>
                    <a:pt x="56" y="13"/>
                  </a:lnTo>
                  <a:lnTo>
                    <a:pt x="53" y="13"/>
                  </a:lnTo>
                  <a:lnTo>
                    <a:pt x="52" y="12"/>
                  </a:lnTo>
                  <a:lnTo>
                    <a:pt x="49" y="10"/>
                  </a:lnTo>
                  <a:lnTo>
                    <a:pt x="48" y="12"/>
                  </a:lnTo>
                  <a:lnTo>
                    <a:pt x="45" y="13"/>
                  </a:lnTo>
                  <a:lnTo>
                    <a:pt x="49" y="14"/>
                  </a:lnTo>
                  <a:lnTo>
                    <a:pt x="53" y="14"/>
                  </a:lnTo>
                  <a:lnTo>
                    <a:pt x="56" y="17"/>
                  </a:lnTo>
                  <a:lnTo>
                    <a:pt x="58" y="17"/>
                  </a:lnTo>
                  <a:lnTo>
                    <a:pt x="58" y="18"/>
                  </a:lnTo>
                  <a:lnTo>
                    <a:pt x="56" y="19"/>
                  </a:lnTo>
                  <a:lnTo>
                    <a:pt x="48" y="18"/>
                  </a:lnTo>
                  <a:lnTo>
                    <a:pt x="45" y="18"/>
                  </a:lnTo>
                  <a:lnTo>
                    <a:pt x="40" y="18"/>
                  </a:lnTo>
                  <a:lnTo>
                    <a:pt x="38" y="19"/>
                  </a:lnTo>
                  <a:lnTo>
                    <a:pt x="35" y="21"/>
                  </a:lnTo>
                  <a:lnTo>
                    <a:pt x="33" y="23"/>
                  </a:lnTo>
                  <a:lnTo>
                    <a:pt x="32" y="24"/>
                  </a:lnTo>
                  <a:lnTo>
                    <a:pt x="29" y="27"/>
                  </a:lnTo>
                  <a:lnTo>
                    <a:pt x="26" y="29"/>
                  </a:lnTo>
                  <a:lnTo>
                    <a:pt x="24" y="30"/>
                  </a:lnTo>
                  <a:lnTo>
                    <a:pt x="21" y="30"/>
                  </a:lnTo>
                  <a:lnTo>
                    <a:pt x="16" y="30"/>
                  </a:lnTo>
                  <a:lnTo>
                    <a:pt x="13" y="30"/>
                  </a:lnTo>
                  <a:lnTo>
                    <a:pt x="9" y="32"/>
                  </a:lnTo>
                  <a:lnTo>
                    <a:pt x="0" y="34"/>
                  </a:lnTo>
                  <a:lnTo>
                    <a:pt x="0" y="19"/>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7250" name="Freeform 496"/>
            <p:cNvSpPr>
              <a:spLocks/>
            </p:cNvSpPr>
            <p:nvPr/>
          </p:nvSpPr>
          <p:spPr bwMode="auto">
            <a:xfrm>
              <a:off x="706" y="3234"/>
              <a:ext cx="28" cy="1"/>
            </a:xfrm>
            <a:custGeom>
              <a:avLst/>
              <a:gdLst>
                <a:gd name="T0" fmla="*/ 27 w 28"/>
                <a:gd name="T1" fmla="*/ 0 h 1"/>
                <a:gd name="T2" fmla="*/ 21 w 28"/>
                <a:gd name="T3" fmla="*/ 0 h 1"/>
                <a:gd name="T4" fmla="*/ 18 w 28"/>
                <a:gd name="T5" fmla="*/ 0 h 1"/>
                <a:gd name="T6" fmla="*/ 13 w 28"/>
                <a:gd name="T7" fmla="*/ 0 h 1"/>
                <a:gd name="T8" fmla="*/ 9 w 28"/>
                <a:gd name="T9" fmla="*/ 0 h 1"/>
                <a:gd name="T10" fmla="*/ 3 w 28"/>
                <a:gd name="T11" fmla="*/ 0 h 1"/>
                <a:gd name="T12" fmla="*/ 0 w 28"/>
                <a:gd name="T13" fmla="*/ 0 h 1"/>
                <a:gd name="T14" fmla="*/ 4 w 28"/>
                <a:gd name="T15" fmla="*/ 0 h 1"/>
                <a:gd name="T16" fmla="*/ 11 w 28"/>
                <a:gd name="T17" fmla="*/ 0 h 1"/>
                <a:gd name="T18" fmla="*/ 18 w 28"/>
                <a:gd name="T19" fmla="*/ 0 h 1"/>
                <a:gd name="T20" fmla="*/ 21 w 28"/>
                <a:gd name="T21" fmla="*/ 0 h 1"/>
                <a:gd name="T22" fmla="*/ 27 w 28"/>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
                <a:gd name="T37" fmla="*/ 0 h 1"/>
                <a:gd name="T38" fmla="*/ 28 w 28"/>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 h="1">
                  <a:moveTo>
                    <a:pt x="27" y="0"/>
                  </a:moveTo>
                  <a:lnTo>
                    <a:pt x="21" y="0"/>
                  </a:lnTo>
                  <a:lnTo>
                    <a:pt x="18" y="0"/>
                  </a:lnTo>
                  <a:lnTo>
                    <a:pt x="13" y="0"/>
                  </a:lnTo>
                  <a:lnTo>
                    <a:pt x="9" y="0"/>
                  </a:lnTo>
                  <a:lnTo>
                    <a:pt x="3" y="0"/>
                  </a:lnTo>
                  <a:lnTo>
                    <a:pt x="0" y="0"/>
                  </a:lnTo>
                  <a:lnTo>
                    <a:pt x="4" y="0"/>
                  </a:lnTo>
                  <a:lnTo>
                    <a:pt x="11" y="0"/>
                  </a:lnTo>
                  <a:lnTo>
                    <a:pt x="18" y="0"/>
                  </a:lnTo>
                  <a:lnTo>
                    <a:pt x="21" y="0"/>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87251" name="Freeform 497"/>
            <p:cNvSpPr>
              <a:spLocks/>
            </p:cNvSpPr>
            <p:nvPr/>
          </p:nvSpPr>
          <p:spPr bwMode="auto">
            <a:xfrm>
              <a:off x="696" y="3228"/>
              <a:ext cx="28" cy="26"/>
            </a:xfrm>
            <a:custGeom>
              <a:avLst/>
              <a:gdLst>
                <a:gd name="T0" fmla="*/ 20 w 28"/>
                <a:gd name="T1" fmla="*/ 0 h 26"/>
                <a:gd name="T2" fmla="*/ 22 w 28"/>
                <a:gd name="T3" fmla="*/ 0 h 26"/>
                <a:gd name="T4" fmla="*/ 27 w 28"/>
                <a:gd name="T5" fmla="*/ 11 h 26"/>
                <a:gd name="T6" fmla="*/ 22 w 28"/>
                <a:gd name="T7" fmla="*/ 0 h 26"/>
                <a:gd name="T8" fmla="*/ 20 w 28"/>
                <a:gd name="T9" fmla="*/ 0 h 26"/>
                <a:gd name="T10" fmla="*/ 10 w 28"/>
                <a:gd name="T11" fmla="*/ 11 h 26"/>
                <a:gd name="T12" fmla="*/ 7 w 28"/>
                <a:gd name="T13" fmla="*/ 25 h 26"/>
                <a:gd name="T14" fmla="*/ 0 w 28"/>
                <a:gd name="T15" fmla="*/ 25 h 26"/>
                <a:gd name="T16" fmla="*/ 4 w 28"/>
                <a:gd name="T17" fmla="*/ 11 h 26"/>
                <a:gd name="T18" fmla="*/ 12 w 28"/>
                <a:gd name="T19" fmla="*/ 11 h 26"/>
                <a:gd name="T20" fmla="*/ 20 w 28"/>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
                <a:gd name="T34" fmla="*/ 0 h 26"/>
                <a:gd name="T35" fmla="*/ 28 w 28"/>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 h="26">
                  <a:moveTo>
                    <a:pt x="20" y="0"/>
                  </a:moveTo>
                  <a:lnTo>
                    <a:pt x="22" y="0"/>
                  </a:lnTo>
                  <a:lnTo>
                    <a:pt x="27" y="11"/>
                  </a:lnTo>
                  <a:lnTo>
                    <a:pt x="22" y="0"/>
                  </a:lnTo>
                  <a:lnTo>
                    <a:pt x="20" y="0"/>
                  </a:lnTo>
                  <a:lnTo>
                    <a:pt x="10" y="11"/>
                  </a:lnTo>
                  <a:lnTo>
                    <a:pt x="7" y="25"/>
                  </a:lnTo>
                  <a:lnTo>
                    <a:pt x="0" y="25"/>
                  </a:lnTo>
                  <a:lnTo>
                    <a:pt x="4" y="11"/>
                  </a:lnTo>
                  <a:lnTo>
                    <a:pt x="12" y="11"/>
                  </a:lnTo>
                  <a:lnTo>
                    <a:pt x="20" y="0"/>
                  </a:lnTo>
                </a:path>
              </a:pathLst>
            </a:custGeom>
            <a:solidFill>
              <a:srgbClr val="402000"/>
            </a:solidFill>
            <a:ln w="9525" cap="rnd">
              <a:noFill/>
              <a:round/>
              <a:headEnd type="none" w="sm" len="sm"/>
              <a:tailEnd type="none" w="sm" len="sm"/>
            </a:ln>
          </p:spPr>
          <p:txBody>
            <a:bodyPr/>
            <a:lstStyle/>
            <a:p>
              <a:endParaRPr lang="es-ES"/>
            </a:p>
          </p:txBody>
        </p:sp>
        <p:sp>
          <p:nvSpPr>
            <p:cNvPr id="87252" name="Freeform 498"/>
            <p:cNvSpPr>
              <a:spLocks/>
            </p:cNvSpPr>
            <p:nvPr/>
          </p:nvSpPr>
          <p:spPr bwMode="auto">
            <a:xfrm>
              <a:off x="717" y="3245"/>
              <a:ext cx="27" cy="25"/>
            </a:xfrm>
            <a:custGeom>
              <a:avLst/>
              <a:gdLst>
                <a:gd name="T0" fmla="*/ 0 w 27"/>
                <a:gd name="T1" fmla="*/ 0 h 25"/>
                <a:gd name="T2" fmla="*/ 26 w 27"/>
                <a:gd name="T3" fmla="*/ 24 h 25"/>
                <a:gd name="T4" fmla="*/ 0 w 27"/>
                <a:gd name="T5" fmla="*/ 0 h 25"/>
                <a:gd name="T6" fmla="*/ 0 60000 65536"/>
                <a:gd name="T7" fmla="*/ 0 60000 65536"/>
                <a:gd name="T8" fmla="*/ 0 60000 65536"/>
                <a:gd name="T9" fmla="*/ 0 w 27"/>
                <a:gd name="T10" fmla="*/ 0 h 25"/>
                <a:gd name="T11" fmla="*/ 27 w 27"/>
                <a:gd name="T12" fmla="*/ 25 h 25"/>
              </a:gdLst>
              <a:ahLst/>
              <a:cxnLst>
                <a:cxn ang="T6">
                  <a:pos x="T0" y="T1"/>
                </a:cxn>
                <a:cxn ang="T7">
                  <a:pos x="T2" y="T3"/>
                </a:cxn>
                <a:cxn ang="T8">
                  <a:pos x="T4" y="T5"/>
                </a:cxn>
              </a:cxnLst>
              <a:rect l="T9" t="T10" r="T11" b="T12"/>
              <a:pathLst>
                <a:path w="27" h="25">
                  <a:moveTo>
                    <a:pt x="0" y="0"/>
                  </a:moveTo>
                  <a:lnTo>
                    <a:pt x="26" y="2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7253" name="Freeform 499"/>
            <p:cNvSpPr>
              <a:spLocks/>
            </p:cNvSpPr>
            <p:nvPr/>
          </p:nvSpPr>
          <p:spPr bwMode="auto">
            <a:xfrm>
              <a:off x="695" y="3237"/>
              <a:ext cx="1" cy="25"/>
            </a:xfrm>
            <a:custGeom>
              <a:avLst/>
              <a:gdLst>
                <a:gd name="T0" fmla="*/ 0 w 1"/>
                <a:gd name="T1" fmla="*/ 0 h 25"/>
                <a:gd name="T2" fmla="*/ 0 w 1"/>
                <a:gd name="T3" fmla="*/ 24 h 25"/>
                <a:gd name="T4" fmla="*/ 0 w 1"/>
                <a:gd name="T5" fmla="*/ 0 h 25"/>
                <a:gd name="T6" fmla="*/ 0 60000 65536"/>
                <a:gd name="T7" fmla="*/ 0 60000 65536"/>
                <a:gd name="T8" fmla="*/ 0 60000 65536"/>
                <a:gd name="T9" fmla="*/ 0 w 1"/>
                <a:gd name="T10" fmla="*/ 0 h 25"/>
                <a:gd name="T11" fmla="*/ 1 w 1"/>
                <a:gd name="T12" fmla="*/ 25 h 25"/>
              </a:gdLst>
              <a:ahLst/>
              <a:cxnLst>
                <a:cxn ang="T6">
                  <a:pos x="T0" y="T1"/>
                </a:cxn>
                <a:cxn ang="T7">
                  <a:pos x="T2" y="T3"/>
                </a:cxn>
                <a:cxn ang="T8">
                  <a:pos x="T4" y="T5"/>
                </a:cxn>
              </a:cxnLst>
              <a:rect l="T9" t="T10" r="T11" b="T12"/>
              <a:pathLst>
                <a:path w="1" h="25">
                  <a:moveTo>
                    <a:pt x="0" y="0"/>
                  </a:moveTo>
                  <a:lnTo>
                    <a:pt x="0" y="2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7254" name="Freeform 500"/>
            <p:cNvSpPr>
              <a:spLocks/>
            </p:cNvSpPr>
            <p:nvPr/>
          </p:nvSpPr>
          <p:spPr bwMode="auto">
            <a:xfrm>
              <a:off x="504" y="3120"/>
              <a:ext cx="220" cy="311"/>
            </a:xfrm>
            <a:custGeom>
              <a:avLst/>
              <a:gdLst>
                <a:gd name="T0" fmla="*/ 30 w 220"/>
                <a:gd name="T1" fmla="*/ 0 h 311"/>
                <a:gd name="T2" fmla="*/ 63 w 220"/>
                <a:gd name="T3" fmla="*/ 25 h 311"/>
                <a:gd name="T4" fmla="*/ 74 w 220"/>
                <a:gd name="T5" fmla="*/ 46 h 311"/>
                <a:gd name="T6" fmla="*/ 93 w 220"/>
                <a:gd name="T7" fmla="*/ 78 h 311"/>
                <a:gd name="T8" fmla="*/ 96 w 220"/>
                <a:gd name="T9" fmla="*/ 92 h 311"/>
                <a:gd name="T10" fmla="*/ 94 w 220"/>
                <a:gd name="T11" fmla="*/ 106 h 311"/>
                <a:gd name="T12" fmla="*/ 94 w 220"/>
                <a:gd name="T13" fmla="*/ 116 h 311"/>
                <a:gd name="T14" fmla="*/ 146 w 220"/>
                <a:gd name="T15" fmla="*/ 128 h 311"/>
                <a:gd name="T16" fmla="*/ 163 w 220"/>
                <a:gd name="T17" fmla="*/ 130 h 311"/>
                <a:gd name="T18" fmla="*/ 165 w 220"/>
                <a:gd name="T19" fmla="*/ 144 h 311"/>
                <a:gd name="T20" fmla="*/ 135 w 220"/>
                <a:gd name="T21" fmla="*/ 148 h 311"/>
                <a:gd name="T22" fmla="*/ 105 w 220"/>
                <a:gd name="T23" fmla="*/ 152 h 311"/>
                <a:gd name="T24" fmla="*/ 94 w 220"/>
                <a:gd name="T25" fmla="*/ 163 h 311"/>
                <a:gd name="T26" fmla="*/ 93 w 220"/>
                <a:gd name="T27" fmla="*/ 179 h 311"/>
                <a:gd name="T28" fmla="*/ 97 w 220"/>
                <a:gd name="T29" fmla="*/ 185 h 311"/>
                <a:gd name="T30" fmla="*/ 110 w 220"/>
                <a:gd name="T31" fmla="*/ 187 h 311"/>
                <a:gd name="T32" fmla="*/ 123 w 220"/>
                <a:gd name="T33" fmla="*/ 195 h 311"/>
                <a:gd name="T34" fmla="*/ 182 w 220"/>
                <a:gd name="T35" fmla="*/ 216 h 311"/>
                <a:gd name="T36" fmla="*/ 198 w 220"/>
                <a:gd name="T37" fmla="*/ 227 h 311"/>
                <a:gd name="T38" fmla="*/ 214 w 220"/>
                <a:gd name="T39" fmla="*/ 265 h 311"/>
                <a:gd name="T40" fmla="*/ 196 w 220"/>
                <a:gd name="T41" fmla="*/ 310 h 311"/>
                <a:gd name="T42" fmla="*/ 166 w 220"/>
                <a:gd name="T43" fmla="*/ 304 h 311"/>
                <a:gd name="T44" fmla="*/ 156 w 220"/>
                <a:gd name="T45" fmla="*/ 286 h 311"/>
                <a:gd name="T46" fmla="*/ 163 w 220"/>
                <a:gd name="T47" fmla="*/ 267 h 311"/>
                <a:gd name="T48" fmla="*/ 106 w 220"/>
                <a:gd name="T49" fmla="*/ 258 h 311"/>
                <a:gd name="T50" fmla="*/ 44 w 220"/>
                <a:gd name="T51" fmla="*/ 258 h 311"/>
                <a:gd name="T52" fmla="*/ 17 w 220"/>
                <a:gd name="T53" fmla="*/ 255 h 311"/>
                <a:gd name="T54" fmla="*/ 5 w 220"/>
                <a:gd name="T55" fmla="*/ 244 h 311"/>
                <a:gd name="T56" fmla="*/ 0 w 220"/>
                <a:gd name="T57" fmla="*/ 228 h 311"/>
                <a:gd name="T58" fmla="*/ 6 w 220"/>
                <a:gd name="T59" fmla="*/ 202 h 311"/>
                <a:gd name="T60" fmla="*/ 13 w 220"/>
                <a:gd name="T61" fmla="*/ 179 h 311"/>
                <a:gd name="T62" fmla="*/ 13 w 220"/>
                <a:gd name="T63" fmla="*/ 160 h 311"/>
                <a:gd name="T64" fmla="*/ 13 w 220"/>
                <a:gd name="T65" fmla="*/ 140 h 311"/>
                <a:gd name="T66" fmla="*/ 0 w 220"/>
                <a:gd name="T67" fmla="*/ 103 h 311"/>
                <a:gd name="T68" fmla="*/ 0 w 220"/>
                <a:gd name="T69" fmla="*/ 64 h 311"/>
                <a:gd name="T70" fmla="*/ 2 w 220"/>
                <a:gd name="T71" fmla="*/ 43 h 311"/>
                <a:gd name="T72" fmla="*/ 11 w 220"/>
                <a:gd name="T73" fmla="*/ 24 h 31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0"/>
                <a:gd name="T112" fmla="*/ 0 h 311"/>
                <a:gd name="T113" fmla="*/ 220 w 220"/>
                <a:gd name="T114" fmla="*/ 311 h 31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0" h="311">
                  <a:moveTo>
                    <a:pt x="25" y="12"/>
                  </a:moveTo>
                  <a:lnTo>
                    <a:pt x="30" y="0"/>
                  </a:lnTo>
                  <a:lnTo>
                    <a:pt x="66" y="16"/>
                  </a:lnTo>
                  <a:lnTo>
                    <a:pt x="63" y="25"/>
                  </a:lnTo>
                  <a:lnTo>
                    <a:pt x="67" y="37"/>
                  </a:lnTo>
                  <a:lnTo>
                    <a:pt x="74" y="46"/>
                  </a:lnTo>
                  <a:lnTo>
                    <a:pt x="80" y="65"/>
                  </a:lnTo>
                  <a:lnTo>
                    <a:pt x="93" y="78"/>
                  </a:lnTo>
                  <a:lnTo>
                    <a:pt x="95" y="88"/>
                  </a:lnTo>
                  <a:lnTo>
                    <a:pt x="96" y="92"/>
                  </a:lnTo>
                  <a:lnTo>
                    <a:pt x="95" y="100"/>
                  </a:lnTo>
                  <a:lnTo>
                    <a:pt x="94" y="106"/>
                  </a:lnTo>
                  <a:lnTo>
                    <a:pt x="94" y="112"/>
                  </a:lnTo>
                  <a:lnTo>
                    <a:pt x="94" y="116"/>
                  </a:lnTo>
                  <a:lnTo>
                    <a:pt x="128" y="124"/>
                  </a:lnTo>
                  <a:lnTo>
                    <a:pt x="146" y="128"/>
                  </a:lnTo>
                  <a:lnTo>
                    <a:pt x="161" y="128"/>
                  </a:lnTo>
                  <a:lnTo>
                    <a:pt x="163" y="130"/>
                  </a:lnTo>
                  <a:lnTo>
                    <a:pt x="164" y="138"/>
                  </a:lnTo>
                  <a:lnTo>
                    <a:pt x="165" y="144"/>
                  </a:lnTo>
                  <a:lnTo>
                    <a:pt x="151" y="147"/>
                  </a:lnTo>
                  <a:lnTo>
                    <a:pt x="135" y="148"/>
                  </a:lnTo>
                  <a:lnTo>
                    <a:pt x="122" y="148"/>
                  </a:lnTo>
                  <a:lnTo>
                    <a:pt x="105" y="152"/>
                  </a:lnTo>
                  <a:lnTo>
                    <a:pt x="94" y="148"/>
                  </a:lnTo>
                  <a:lnTo>
                    <a:pt x="94" y="163"/>
                  </a:lnTo>
                  <a:lnTo>
                    <a:pt x="91" y="171"/>
                  </a:lnTo>
                  <a:lnTo>
                    <a:pt x="93" y="179"/>
                  </a:lnTo>
                  <a:lnTo>
                    <a:pt x="91" y="184"/>
                  </a:lnTo>
                  <a:lnTo>
                    <a:pt x="97" y="185"/>
                  </a:lnTo>
                  <a:lnTo>
                    <a:pt x="100" y="186"/>
                  </a:lnTo>
                  <a:lnTo>
                    <a:pt x="110" y="187"/>
                  </a:lnTo>
                  <a:lnTo>
                    <a:pt x="116" y="193"/>
                  </a:lnTo>
                  <a:lnTo>
                    <a:pt x="123" y="195"/>
                  </a:lnTo>
                  <a:lnTo>
                    <a:pt x="167" y="209"/>
                  </a:lnTo>
                  <a:lnTo>
                    <a:pt x="182" y="216"/>
                  </a:lnTo>
                  <a:lnTo>
                    <a:pt x="192" y="218"/>
                  </a:lnTo>
                  <a:lnTo>
                    <a:pt x="198" y="227"/>
                  </a:lnTo>
                  <a:lnTo>
                    <a:pt x="206" y="241"/>
                  </a:lnTo>
                  <a:lnTo>
                    <a:pt x="214" y="265"/>
                  </a:lnTo>
                  <a:lnTo>
                    <a:pt x="219" y="304"/>
                  </a:lnTo>
                  <a:lnTo>
                    <a:pt x="196" y="310"/>
                  </a:lnTo>
                  <a:lnTo>
                    <a:pt x="179" y="310"/>
                  </a:lnTo>
                  <a:lnTo>
                    <a:pt x="166" y="304"/>
                  </a:lnTo>
                  <a:lnTo>
                    <a:pt x="155" y="302"/>
                  </a:lnTo>
                  <a:lnTo>
                    <a:pt x="156" y="286"/>
                  </a:lnTo>
                  <a:lnTo>
                    <a:pt x="162" y="273"/>
                  </a:lnTo>
                  <a:lnTo>
                    <a:pt x="163" y="267"/>
                  </a:lnTo>
                  <a:lnTo>
                    <a:pt x="132" y="265"/>
                  </a:lnTo>
                  <a:lnTo>
                    <a:pt x="106" y="258"/>
                  </a:lnTo>
                  <a:lnTo>
                    <a:pt x="68" y="258"/>
                  </a:lnTo>
                  <a:lnTo>
                    <a:pt x="44" y="258"/>
                  </a:lnTo>
                  <a:lnTo>
                    <a:pt x="32" y="258"/>
                  </a:lnTo>
                  <a:lnTo>
                    <a:pt x="17" y="255"/>
                  </a:lnTo>
                  <a:lnTo>
                    <a:pt x="11" y="252"/>
                  </a:lnTo>
                  <a:lnTo>
                    <a:pt x="5" y="244"/>
                  </a:lnTo>
                  <a:lnTo>
                    <a:pt x="1" y="240"/>
                  </a:lnTo>
                  <a:lnTo>
                    <a:pt x="0" y="228"/>
                  </a:lnTo>
                  <a:lnTo>
                    <a:pt x="0" y="218"/>
                  </a:lnTo>
                  <a:lnTo>
                    <a:pt x="6" y="202"/>
                  </a:lnTo>
                  <a:lnTo>
                    <a:pt x="13" y="185"/>
                  </a:lnTo>
                  <a:lnTo>
                    <a:pt x="13" y="179"/>
                  </a:lnTo>
                  <a:lnTo>
                    <a:pt x="11" y="172"/>
                  </a:lnTo>
                  <a:lnTo>
                    <a:pt x="13" y="160"/>
                  </a:lnTo>
                  <a:lnTo>
                    <a:pt x="14" y="155"/>
                  </a:lnTo>
                  <a:lnTo>
                    <a:pt x="13" y="140"/>
                  </a:lnTo>
                  <a:lnTo>
                    <a:pt x="8" y="124"/>
                  </a:lnTo>
                  <a:lnTo>
                    <a:pt x="0" y="103"/>
                  </a:lnTo>
                  <a:lnTo>
                    <a:pt x="0" y="81"/>
                  </a:lnTo>
                  <a:lnTo>
                    <a:pt x="0" y="64"/>
                  </a:lnTo>
                  <a:lnTo>
                    <a:pt x="0" y="49"/>
                  </a:lnTo>
                  <a:lnTo>
                    <a:pt x="2" y="43"/>
                  </a:lnTo>
                  <a:lnTo>
                    <a:pt x="7" y="33"/>
                  </a:lnTo>
                  <a:lnTo>
                    <a:pt x="11" y="24"/>
                  </a:lnTo>
                  <a:lnTo>
                    <a:pt x="25" y="12"/>
                  </a:lnTo>
                </a:path>
              </a:pathLst>
            </a:custGeom>
            <a:solidFill>
              <a:srgbClr val="002020"/>
            </a:solidFill>
            <a:ln w="12700" cap="rnd">
              <a:solidFill>
                <a:srgbClr val="000000"/>
              </a:solidFill>
              <a:round/>
              <a:headEnd type="none" w="sm" len="sm"/>
              <a:tailEnd type="none" w="sm" len="sm"/>
            </a:ln>
          </p:spPr>
          <p:txBody>
            <a:bodyPr/>
            <a:lstStyle/>
            <a:p>
              <a:endParaRPr lang="es-ES"/>
            </a:p>
          </p:txBody>
        </p:sp>
        <p:sp>
          <p:nvSpPr>
            <p:cNvPr id="87255" name="Freeform 501"/>
            <p:cNvSpPr>
              <a:spLocks/>
            </p:cNvSpPr>
            <p:nvPr/>
          </p:nvSpPr>
          <p:spPr bwMode="auto">
            <a:xfrm>
              <a:off x="534" y="3143"/>
              <a:ext cx="137" cy="126"/>
            </a:xfrm>
            <a:custGeom>
              <a:avLst/>
              <a:gdLst>
                <a:gd name="T0" fmla="*/ 11 w 137"/>
                <a:gd name="T1" fmla="*/ 0 h 126"/>
                <a:gd name="T2" fmla="*/ 20 w 137"/>
                <a:gd name="T3" fmla="*/ 0 h 126"/>
                <a:gd name="T4" fmla="*/ 27 w 137"/>
                <a:gd name="T5" fmla="*/ 5 h 126"/>
                <a:gd name="T6" fmla="*/ 30 w 137"/>
                <a:gd name="T7" fmla="*/ 11 h 126"/>
                <a:gd name="T8" fmla="*/ 30 w 137"/>
                <a:gd name="T9" fmla="*/ 20 h 126"/>
                <a:gd name="T10" fmla="*/ 35 w 137"/>
                <a:gd name="T11" fmla="*/ 34 h 126"/>
                <a:gd name="T12" fmla="*/ 38 w 137"/>
                <a:gd name="T13" fmla="*/ 48 h 126"/>
                <a:gd name="T14" fmla="*/ 44 w 137"/>
                <a:gd name="T15" fmla="*/ 59 h 126"/>
                <a:gd name="T16" fmla="*/ 46 w 137"/>
                <a:gd name="T17" fmla="*/ 71 h 126"/>
                <a:gd name="T18" fmla="*/ 50 w 137"/>
                <a:gd name="T19" fmla="*/ 81 h 126"/>
                <a:gd name="T20" fmla="*/ 38 w 137"/>
                <a:gd name="T21" fmla="*/ 86 h 126"/>
                <a:gd name="T22" fmla="*/ 52 w 137"/>
                <a:gd name="T23" fmla="*/ 84 h 126"/>
                <a:gd name="T24" fmla="*/ 56 w 137"/>
                <a:gd name="T25" fmla="*/ 89 h 126"/>
                <a:gd name="T26" fmla="*/ 49 w 137"/>
                <a:gd name="T27" fmla="*/ 93 h 126"/>
                <a:gd name="T28" fmla="*/ 58 w 137"/>
                <a:gd name="T29" fmla="*/ 91 h 126"/>
                <a:gd name="T30" fmla="*/ 68 w 137"/>
                <a:gd name="T31" fmla="*/ 95 h 126"/>
                <a:gd name="T32" fmla="*/ 81 w 137"/>
                <a:gd name="T33" fmla="*/ 97 h 126"/>
                <a:gd name="T34" fmla="*/ 97 w 137"/>
                <a:gd name="T35" fmla="*/ 102 h 126"/>
                <a:gd name="T36" fmla="*/ 108 w 137"/>
                <a:gd name="T37" fmla="*/ 102 h 126"/>
                <a:gd name="T38" fmla="*/ 122 w 137"/>
                <a:gd name="T39" fmla="*/ 104 h 126"/>
                <a:gd name="T40" fmla="*/ 132 w 137"/>
                <a:gd name="T41" fmla="*/ 103 h 126"/>
                <a:gd name="T42" fmla="*/ 133 w 137"/>
                <a:gd name="T43" fmla="*/ 107 h 126"/>
                <a:gd name="T44" fmla="*/ 136 w 137"/>
                <a:gd name="T45" fmla="*/ 113 h 126"/>
                <a:gd name="T46" fmla="*/ 136 w 137"/>
                <a:gd name="T47" fmla="*/ 116 h 126"/>
                <a:gd name="T48" fmla="*/ 125 w 137"/>
                <a:gd name="T49" fmla="*/ 121 h 126"/>
                <a:gd name="T50" fmla="*/ 123 w 137"/>
                <a:gd name="T51" fmla="*/ 116 h 126"/>
                <a:gd name="T52" fmla="*/ 121 w 137"/>
                <a:gd name="T53" fmla="*/ 121 h 126"/>
                <a:gd name="T54" fmla="*/ 106 w 137"/>
                <a:gd name="T55" fmla="*/ 122 h 126"/>
                <a:gd name="T56" fmla="*/ 81 w 137"/>
                <a:gd name="T57" fmla="*/ 125 h 126"/>
                <a:gd name="T58" fmla="*/ 46 w 137"/>
                <a:gd name="T59" fmla="*/ 117 h 126"/>
                <a:gd name="T60" fmla="*/ 38 w 137"/>
                <a:gd name="T61" fmla="*/ 115 h 126"/>
                <a:gd name="T62" fmla="*/ 27 w 137"/>
                <a:gd name="T63" fmla="*/ 99 h 126"/>
                <a:gd name="T64" fmla="*/ 12 w 137"/>
                <a:gd name="T65" fmla="*/ 70 h 126"/>
                <a:gd name="T66" fmla="*/ 2 w 137"/>
                <a:gd name="T67" fmla="*/ 37 h 126"/>
                <a:gd name="T68" fmla="*/ 0 w 137"/>
                <a:gd name="T69" fmla="*/ 26 h 126"/>
                <a:gd name="T70" fmla="*/ 0 w 137"/>
                <a:gd name="T71" fmla="*/ 12 h 126"/>
                <a:gd name="T72" fmla="*/ 6 w 137"/>
                <a:gd name="T73" fmla="*/ 2 h 126"/>
                <a:gd name="T74" fmla="*/ 11 w 137"/>
                <a:gd name="T75" fmla="*/ 0 h 1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7"/>
                <a:gd name="T115" fmla="*/ 0 h 126"/>
                <a:gd name="T116" fmla="*/ 137 w 137"/>
                <a:gd name="T117" fmla="*/ 126 h 1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7" h="126">
                  <a:moveTo>
                    <a:pt x="11" y="0"/>
                  </a:moveTo>
                  <a:lnTo>
                    <a:pt x="20" y="0"/>
                  </a:lnTo>
                  <a:lnTo>
                    <a:pt x="27" y="5"/>
                  </a:lnTo>
                  <a:lnTo>
                    <a:pt x="30" y="11"/>
                  </a:lnTo>
                  <a:lnTo>
                    <a:pt x="30" y="20"/>
                  </a:lnTo>
                  <a:lnTo>
                    <a:pt x="35" y="34"/>
                  </a:lnTo>
                  <a:lnTo>
                    <a:pt x="38" y="48"/>
                  </a:lnTo>
                  <a:lnTo>
                    <a:pt x="44" y="59"/>
                  </a:lnTo>
                  <a:lnTo>
                    <a:pt x="46" y="71"/>
                  </a:lnTo>
                  <a:lnTo>
                    <a:pt x="50" y="81"/>
                  </a:lnTo>
                  <a:lnTo>
                    <a:pt x="38" y="86"/>
                  </a:lnTo>
                  <a:lnTo>
                    <a:pt x="52" y="84"/>
                  </a:lnTo>
                  <a:lnTo>
                    <a:pt x="56" y="89"/>
                  </a:lnTo>
                  <a:lnTo>
                    <a:pt x="49" y="93"/>
                  </a:lnTo>
                  <a:lnTo>
                    <a:pt x="58" y="91"/>
                  </a:lnTo>
                  <a:lnTo>
                    <a:pt x="68" y="95"/>
                  </a:lnTo>
                  <a:lnTo>
                    <a:pt x="81" y="97"/>
                  </a:lnTo>
                  <a:lnTo>
                    <a:pt x="97" y="102"/>
                  </a:lnTo>
                  <a:lnTo>
                    <a:pt x="108" y="102"/>
                  </a:lnTo>
                  <a:lnTo>
                    <a:pt x="122" y="104"/>
                  </a:lnTo>
                  <a:lnTo>
                    <a:pt x="132" y="103"/>
                  </a:lnTo>
                  <a:lnTo>
                    <a:pt x="133" y="107"/>
                  </a:lnTo>
                  <a:lnTo>
                    <a:pt x="136" y="113"/>
                  </a:lnTo>
                  <a:lnTo>
                    <a:pt x="136" y="116"/>
                  </a:lnTo>
                  <a:lnTo>
                    <a:pt x="125" y="121"/>
                  </a:lnTo>
                  <a:lnTo>
                    <a:pt x="123" y="116"/>
                  </a:lnTo>
                  <a:lnTo>
                    <a:pt x="121" y="121"/>
                  </a:lnTo>
                  <a:lnTo>
                    <a:pt x="106" y="122"/>
                  </a:lnTo>
                  <a:lnTo>
                    <a:pt x="81" y="125"/>
                  </a:lnTo>
                  <a:lnTo>
                    <a:pt x="46" y="117"/>
                  </a:lnTo>
                  <a:lnTo>
                    <a:pt x="38" y="115"/>
                  </a:lnTo>
                  <a:lnTo>
                    <a:pt x="27" y="99"/>
                  </a:lnTo>
                  <a:lnTo>
                    <a:pt x="12" y="70"/>
                  </a:lnTo>
                  <a:lnTo>
                    <a:pt x="2" y="37"/>
                  </a:lnTo>
                  <a:lnTo>
                    <a:pt x="0" y="26"/>
                  </a:lnTo>
                  <a:lnTo>
                    <a:pt x="0" y="12"/>
                  </a:lnTo>
                  <a:lnTo>
                    <a:pt x="6" y="2"/>
                  </a:lnTo>
                  <a:lnTo>
                    <a:pt x="11" y="0"/>
                  </a:lnTo>
                </a:path>
              </a:pathLst>
            </a:custGeom>
            <a:solidFill>
              <a:srgbClr val="004040"/>
            </a:solidFill>
            <a:ln w="9525" cap="rnd">
              <a:noFill/>
              <a:round/>
              <a:headEnd type="none" w="sm" len="sm"/>
              <a:tailEnd type="none" w="sm" len="sm"/>
            </a:ln>
          </p:spPr>
          <p:txBody>
            <a:bodyPr/>
            <a:lstStyle/>
            <a:p>
              <a:endParaRPr lang="es-ES"/>
            </a:p>
          </p:txBody>
        </p:sp>
        <p:sp>
          <p:nvSpPr>
            <p:cNvPr id="87256" name="Freeform 502"/>
            <p:cNvSpPr>
              <a:spLocks/>
            </p:cNvSpPr>
            <p:nvPr/>
          </p:nvSpPr>
          <p:spPr bwMode="auto">
            <a:xfrm>
              <a:off x="551" y="3138"/>
              <a:ext cx="49" cy="96"/>
            </a:xfrm>
            <a:custGeom>
              <a:avLst/>
              <a:gdLst>
                <a:gd name="T0" fmla="*/ 4 w 49"/>
                <a:gd name="T1" fmla="*/ 0 h 96"/>
                <a:gd name="T2" fmla="*/ 0 w 49"/>
                <a:gd name="T3" fmla="*/ 3 h 96"/>
                <a:gd name="T4" fmla="*/ 1 w 49"/>
                <a:gd name="T5" fmla="*/ 8 h 96"/>
                <a:gd name="T6" fmla="*/ 6 w 49"/>
                <a:gd name="T7" fmla="*/ 12 h 96"/>
                <a:gd name="T8" fmla="*/ 12 w 49"/>
                <a:gd name="T9" fmla="*/ 17 h 96"/>
                <a:gd name="T10" fmla="*/ 16 w 49"/>
                <a:gd name="T11" fmla="*/ 34 h 96"/>
                <a:gd name="T12" fmla="*/ 20 w 49"/>
                <a:gd name="T13" fmla="*/ 44 h 96"/>
                <a:gd name="T14" fmla="*/ 26 w 49"/>
                <a:gd name="T15" fmla="*/ 51 h 96"/>
                <a:gd name="T16" fmla="*/ 32 w 49"/>
                <a:gd name="T17" fmla="*/ 59 h 96"/>
                <a:gd name="T18" fmla="*/ 24 w 49"/>
                <a:gd name="T19" fmla="*/ 52 h 96"/>
                <a:gd name="T20" fmla="*/ 19 w 49"/>
                <a:gd name="T21" fmla="*/ 45 h 96"/>
                <a:gd name="T22" fmla="*/ 24 w 49"/>
                <a:gd name="T23" fmla="*/ 58 h 96"/>
                <a:gd name="T24" fmla="*/ 27 w 49"/>
                <a:gd name="T25" fmla="*/ 69 h 96"/>
                <a:gd name="T26" fmla="*/ 32 w 49"/>
                <a:gd name="T27" fmla="*/ 80 h 96"/>
                <a:gd name="T28" fmla="*/ 33 w 49"/>
                <a:gd name="T29" fmla="*/ 84 h 96"/>
                <a:gd name="T30" fmla="*/ 36 w 49"/>
                <a:gd name="T31" fmla="*/ 88 h 96"/>
                <a:gd name="T32" fmla="*/ 40 w 49"/>
                <a:gd name="T33" fmla="*/ 92 h 96"/>
                <a:gd name="T34" fmla="*/ 44 w 49"/>
                <a:gd name="T35" fmla="*/ 95 h 96"/>
                <a:gd name="T36" fmla="*/ 44 w 49"/>
                <a:gd name="T37" fmla="*/ 88 h 96"/>
                <a:gd name="T38" fmla="*/ 45 w 49"/>
                <a:gd name="T39" fmla="*/ 81 h 96"/>
                <a:gd name="T40" fmla="*/ 48 w 49"/>
                <a:gd name="T41" fmla="*/ 74 h 96"/>
                <a:gd name="T42" fmla="*/ 48 w 49"/>
                <a:gd name="T43" fmla="*/ 67 h 96"/>
                <a:gd name="T44" fmla="*/ 44 w 49"/>
                <a:gd name="T45" fmla="*/ 60 h 96"/>
                <a:gd name="T46" fmla="*/ 40 w 49"/>
                <a:gd name="T47" fmla="*/ 53 h 96"/>
                <a:gd name="T48" fmla="*/ 37 w 49"/>
                <a:gd name="T49" fmla="*/ 50 h 96"/>
                <a:gd name="T50" fmla="*/ 32 w 49"/>
                <a:gd name="T51" fmla="*/ 45 h 96"/>
                <a:gd name="T52" fmla="*/ 26 w 49"/>
                <a:gd name="T53" fmla="*/ 37 h 96"/>
                <a:gd name="T54" fmla="*/ 19 w 49"/>
                <a:gd name="T55" fmla="*/ 27 h 96"/>
                <a:gd name="T56" fmla="*/ 25 w 49"/>
                <a:gd name="T57" fmla="*/ 32 h 96"/>
                <a:gd name="T58" fmla="*/ 30 w 49"/>
                <a:gd name="T59" fmla="*/ 40 h 96"/>
                <a:gd name="T60" fmla="*/ 35 w 49"/>
                <a:gd name="T61" fmla="*/ 48 h 96"/>
                <a:gd name="T62" fmla="*/ 30 w 49"/>
                <a:gd name="T63" fmla="*/ 35 h 96"/>
                <a:gd name="T64" fmla="*/ 24 w 49"/>
                <a:gd name="T65" fmla="*/ 24 h 96"/>
                <a:gd name="T66" fmla="*/ 16 w 49"/>
                <a:gd name="T67" fmla="*/ 9 h 96"/>
                <a:gd name="T68" fmla="*/ 13 w 49"/>
                <a:gd name="T69" fmla="*/ 3 h 96"/>
                <a:gd name="T70" fmla="*/ 4 w 49"/>
                <a:gd name="T71" fmla="*/ 0 h 9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9"/>
                <a:gd name="T109" fmla="*/ 0 h 96"/>
                <a:gd name="T110" fmla="*/ 49 w 49"/>
                <a:gd name="T111" fmla="*/ 96 h 9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9" h="96">
                  <a:moveTo>
                    <a:pt x="4" y="0"/>
                  </a:moveTo>
                  <a:lnTo>
                    <a:pt x="0" y="3"/>
                  </a:lnTo>
                  <a:lnTo>
                    <a:pt x="1" y="8"/>
                  </a:lnTo>
                  <a:lnTo>
                    <a:pt x="6" y="12"/>
                  </a:lnTo>
                  <a:lnTo>
                    <a:pt x="12" y="17"/>
                  </a:lnTo>
                  <a:lnTo>
                    <a:pt x="16" y="34"/>
                  </a:lnTo>
                  <a:lnTo>
                    <a:pt x="20" y="44"/>
                  </a:lnTo>
                  <a:lnTo>
                    <a:pt x="26" y="51"/>
                  </a:lnTo>
                  <a:lnTo>
                    <a:pt x="32" y="59"/>
                  </a:lnTo>
                  <a:lnTo>
                    <a:pt x="24" y="52"/>
                  </a:lnTo>
                  <a:lnTo>
                    <a:pt x="19" y="45"/>
                  </a:lnTo>
                  <a:lnTo>
                    <a:pt x="24" y="58"/>
                  </a:lnTo>
                  <a:lnTo>
                    <a:pt x="27" y="69"/>
                  </a:lnTo>
                  <a:lnTo>
                    <a:pt x="32" y="80"/>
                  </a:lnTo>
                  <a:lnTo>
                    <a:pt x="33" y="84"/>
                  </a:lnTo>
                  <a:lnTo>
                    <a:pt x="36" y="88"/>
                  </a:lnTo>
                  <a:lnTo>
                    <a:pt x="40" y="92"/>
                  </a:lnTo>
                  <a:lnTo>
                    <a:pt x="44" y="95"/>
                  </a:lnTo>
                  <a:lnTo>
                    <a:pt x="44" y="88"/>
                  </a:lnTo>
                  <a:lnTo>
                    <a:pt x="45" y="81"/>
                  </a:lnTo>
                  <a:lnTo>
                    <a:pt x="48" y="74"/>
                  </a:lnTo>
                  <a:lnTo>
                    <a:pt x="48" y="67"/>
                  </a:lnTo>
                  <a:lnTo>
                    <a:pt x="44" y="60"/>
                  </a:lnTo>
                  <a:lnTo>
                    <a:pt x="40" y="53"/>
                  </a:lnTo>
                  <a:lnTo>
                    <a:pt x="37" y="50"/>
                  </a:lnTo>
                  <a:lnTo>
                    <a:pt x="32" y="45"/>
                  </a:lnTo>
                  <a:lnTo>
                    <a:pt x="26" y="37"/>
                  </a:lnTo>
                  <a:lnTo>
                    <a:pt x="19" y="27"/>
                  </a:lnTo>
                  <a:lnTo>
                    <a:pt x="25" y="32"/>
                  </a:lnTo>
                  <a:lnTo>
                    <a:pt x="30" y="40"/>
                  </a:lnTo>
                  <a:lnTo>
                    <a:pt x="35" y="48"/>
                  </a:lnTo>
                  <a:lnTo>
                    <a:pt x="30" y="35"/>
                  </a:lnTo>
                  <a:lnTo>
                    <a:pt x="24" y="24"/>
                  </a:lnTo>
                  <a:lnTo>
                    <a:pt x="16" y="9"/>
                  </a:lnTo>
                  <a:lnTo>
                    <a:pt x="13" y="3"/>
                  </a:lnTo>
                  <a:lnTo>
                    <a:pt x="4" y="0"/>
                  </a:lnTo>
                </a:path>
              </a:pathLst>
            </a:custGeom>
            <a:solidFill>
              <a:srgbClr val="004040"/>
            </a:solidFill>
            <a:ln w="9525" cap="rnd">
              <a:noFill/>
              <a:round/>
              <a:headEnd type="none" w="sm" len="sm"/>
              <a:tailEnd type="none" w="sm" len="sm"/>
            </a:ln>
          </p:spPr>
          <p:txBody>
            <a:bodyPr/>
            <a:lstStyle/>
            <a:p>
              <a:endParaRPr lang="es-ES"/>
            </a:p>
          </p:txBody>
        </p:sp>
        <p:sp>
          <p:nvSpPr>
            <p:cNvPr id="87257" name="Freeform 503"/>
            <p:cNvSpPr>
              <a:spLocks/>
            </p:cNvSpPr>
            <p:nvPr/>
          </p:nvSpPr>
          <p:spPr bwMode="auto">
            <a:xfrm>
              <a:off x="510" y="3132"/>
              <a:ext cx="214" cy="292"/>
            </a:xfrm>
            <a:custGeom>
              <a:avLst/>
              <a:gdLst>
                <a:gd name="T0" fmla="*/ 30 w 214"/>
                <a:gd name="T1" fmla="*/ 13 h 292"/>
                <a:gd name="T2" fmla="*/ 21 w 214"/>
                <a:gd name="T3" fmla="*/ 35 h 292"/>
                <a:gd name="T4" fmla="*/ 18 w 214"/>
                <a:gd name="T5" fmla="*/ 64 h 292"/>
                <a:gd name="T6" fmla="*/ 20 w 214"/>
                <a:gd name="T7" fmla="*/ 54 h 292"/>
                <a:gd name="T8" fmla="*/ 29 w 214"/>
                <a:gd name="T9" fmla="*/ 71 h 292"/>
                <a:gd name="T10" fmla="*/ 30 w 214"/>
                <a:gd name="T11" fmla="*/ 103 h 292"/>
                <a:gd name="T12" fmla="*/ 32 w 214"/>
                <a:gd name="T13" fmla="*/ 90 h 292"/>
                <a:gd name="T14" fmla="*/ 50 w 214"/>
                <a:gd name="T15" fmla="*/ 115 h 292"/>
                <a:gd name="T16" fmla="*/ 76 w 214"/>
                <a:gd name="T17" fmla="*/ 133 h 292"/>
                <a:gd name="T18" fmla="*/ 76 w 214"/>
                <a:gd name="T19" fmla="*/ 142 h 292"/>
                <a:gd name="T20" fmla="*/ 82 w 214"/>
                <a:gd name="T21" fmla="*/ 141 h 292"/>
                <a:gd name="T22" fmla="*/ 86 w 214"/>
                <a:gd name="T23" fmla="*/ 154 h 292"/>
                <a:gd name="T24" fmla="*/ 87 w 214"/>
                <a:gd name="T25" fmla="*/ 163 h 292"/>
                <a:gd name="T26" fmla="*/ 67 w 214"/>
                <a:gd name="T27" fmla="*/ 179 h 292"/>
                <a:gd name="T28" fmla="*/ 96 w 214"/>
                <a:gd name="T29" fmla="*/ 171 h 292"/>
                <a:gd name="T30" fmla="*/ 80 w 214"/>
                <a:gd name="T31" fmla="*/ 186 h 292"/>
                <a:gd name="T32" fmla="*/ 104 w 214"/>
                <a:gd name="T33" fmla="*/ 174 h 292"/>
                <a:gd name="T34" fmla="*/ 103 w 214"/>
                <a:gd name="T35" fmla="*/ 183 h 292"/>
                <a:gd name="T36" fmla="*/ 115 w 214"/>
                <a:gd name="T37" fmla="*/ 180 h 292"/>
                <a:gd name="T38" fmla="*/ 170 w 214"/>
                <a:gd name="T39" fmla="*/ 199 h 292"/>
                <a:gd name="T40" fmla="*/ 199 w 214"/>
                <a:gd name="T41" fmla="*/ 227 h 292"/>
                <a:gd name="T42" fmla="*/ 191 w 214"/>
                <a:gd name="T43" fmla="*/ 291 h 292"/>
                <a:gd name="T44" fmla="*/ 157 w 214"/>
                <a:gd name="T45" fmla="*/ 271 h 292"/>
                <a:gd name="T46" fmla="*/ 126 w 214"/>
                <a:gd name="T47" fmla="*/ 247 h 292"/>
                <a:gd name="T48" fmla="*/ 139 w 214"/>
                <a:gd name="T49" fmla="*/ 244 h 292"/>
                <a:gd name="T50" fmla="*/ 129 w 214"/>
                <a:gd name="T51" fmla="*/ 240 h 292"/>
                <a:gd name="T52" fmla="*/ 108 w 214"/>
                <a:gd name="T53" fmla="*/ 244 h 292"/>
                <a:gd name="T54" fmla="*/ 149 w 214"/>
                <a:gd name="T55" fmla="*/ 223 h 292"/>
                <a:gd name="T56" fmla="*/ 28 w 214"/>
                <a:gd name="T57" fmla="*/ 240 h 292"/>
                <a:gd name="T58" fmla="*/ 2 w 214"/>
                <a:gd name="T59" fmla="*/ 227 h 292"/>
                <a:gd name="T60" fmla="*/ 2 w 214"/>
                <a:gd name="T61" fmla="*/ 200 h 292"/>
                <a:gd name="T62" fmla="*/ 13 w 214"/>
                <a:gd name="T63" fmla="*/ 164 h 292"/>
                <a:gd name="T64" fmla="*/ 41 w 214"/>
                <a:gd name="T65" fmla="*/ 182 h 292"/>
                <a:gd name="T66" fmla="*/ 24 w 214"/>
                <a:gd name="T67" fmla="*/ 154 h 292"/>
                <a:gd name="T68" fmla="*/ 41 w 214"/>
                <a:gd name="T69" fmla="*/ 148 h 292"/>
                <a:gd name="T70" fmla="*/ 32 w 214"/>
                <a:gd name="T71" fmla="*/ 133 h 292"/>
                <a:gd name="T72" fmla="*/ 22 w 214"/>
                <a:gd name="T73" fmla="*/ 140 h 292"/>
                <a:gd name="T74" fmla="*/ 6 w 214"/>
                <a:gd name="T75" fmla="*/ 99 h 292"/>
                <a:gd name="T76" fmla="*/ 6 w 214"/>
                <a:gd name="T77" fmla="*/ 62 h 292"/>
                <a:gd name="T78" fmla="*/ 0 w 214"/>
                <a:gd name="T79" fmla="*/ 85 h 292"/>
                <a:gd name="T80" fmla="*/ 0 w 214"/>
                <a:gd name="T81" fmla="*/ 56 h 292"/>
                <a:gd name="T82" fmla="*/ 12 w 214"/>
                <a:gd name="T83" fmla="*/ 29 h 292"/>
                <a:gd name="T84" fmla="*/ 0 w 214"/>
                <a:gd name="T85" fmla="*/ 53 h 292"/>
                <a:gd name="T86" fmla="*/ 7 w 214"/>
                <a:gd name="T87" fmla="*/ 23 h 292"/>
                <a:gd name="T88" fmla="*/ 25 w 214"/>
                <a:gd name="T89" fmla="*/ 0 h 2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4"/>
                <a:gd name="T136" fmla="*/ 0 h 292"/>
                <a:gd name="T137" fmla="*/ 214 w 214"/>
                <a:gd name="T138" fmla="*/ 292 h 29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4" h="292">
                  <a:moveTo>
                    <a:pt x="42" y="5"/>
                  </a:moveTo>
                  <a:lnTo>
                    <a:pt x="37" y="9"/>
                  </a:lnTo>
                  <a:lnTo>
                    <a:pt x="30" y="13"/>
                  </a:lnTo>
                  <a:lnTo>
                    <a:pt x="22" y="20"/>
                  </a:lnTo>
                  <a:lnTo>
                    <a:pt x="21" y="27"/>
                  </a:lnTo>
                  <a:lnTo>
                    <a:pt x="21" y="35"/>
                  </a:lnTo>
                  <a:lnTo>
                    <a:pt x="21" y="42"/>
                  </a:lnTo>
                  <a:lnTo>
                    <a:pt x="20" y="53"/>
                  </a:lnTo>
                  <a:lnTo>
                    <a:pt x="18" y="64"/>
                  </a:lnTo>
                  <a:lnTo>
                    <a:pt x="17" y="77"/>
                  </a:lnTo>
                  <a:lnTo>
                    <a:pt x="20" y="64"/>
                  </a:lnTo>
                  <a:lnTo>
                    <a:pt x="20" y="54"/>
                  </a:lnTo>
                  <a:lnTo>
                    <a:pt x="22" y="48"/>
                  </a:lnTo>
                  <a:lnTo>
                    <a:pt x="25" y="59"/>
                  </a:lnTo>
                  <a:lnTo>
                    <a:pt x="29" y="71"/>
                  </a:lnTo>
                  <a:lnTo>
                    <a:pt x="31" y="77"/>
                  </a:lnTo>
                  <a:lnTo>
                    <a:pt x="30" y="89"/>
                  </a:lnTo>
                  <a:lnTo>
                    <a:pt x="30" y="103"/>
                  </a:lnTo>
                  <a:lnTo>
                    <a:pt x="31" y="115"/>
                  </a:lnTo>
                  <a:lnTo>
                    <a:pt x="31" y="100"/>
                  </a:lnTo>
                  <a:lnTo>
                    <a:pt x="32" y="90"/>
                  </a:lnTo>
                  <a:lnTo>
                    <a:pt x="33" y="83"/>
                  </a:lnTo>
                  <a:lnTo>
                    <a:pt x="42" y="104"/>
                  </a:lnTo>
                  <a:lnTo>
                    <a:pt x="50" y="115"/>
                  </a:lnTo>
                  <a:lnTo>
                    <a:pt x="53" y="119"/>
                  </a:lnTo>
                  <a:lnTo>
                    <a:pt x="57" y="128"/>
                  </a:lnTo>
                  <a:lnTo>
                    <a:pt x="76" y="133"/>
                  </a:lnTo>
                  <a:lnTo>
                    <a:pt x="84" y="133"/>
                  </a:lnTo>
                  <a:lnTo>
                    <a:pt x="82" y="138"/>
                  </a:lnTo>
                  <a:lnTo>
                    <a:pt x="76" y="142"/>
                  </a:lnTo>
                  <a:lnTo>
                    <a:pt x="57" y="152"/>
                  </a:lnTo>
                  <a:lnTo>
                    <a:pt x="72" y="147"/>
                  </a:lnTo>
                  <a:lnTo>
                    <a:pt x="82" y="141"/>
                  </a:lnTo>
                  <a:lnTo>
                    <a:pt x="91" y="135"/>
                  </a:lnTo>
                  <a:lnTo>
                    <a:pt x="89" y="148"/>
                  </a:lnTo>
                  <a:lnTo>
                    <a:pt x="86" y="154"/>
                  </a:lnTo>
                  <a:lnTo>
                    <a:pt x="77" y="160"/>
                  </a:lnTo>
                  <a:lnTo>
                    <a:pt x="87" y="159"/>
                  </a:lnTo>
                  <a:lnTo>
                    <a:pt x="87" y="163"/>
                  </a:lnTo>
                  <a:lnTo>
                    <a:pt x="86" y="167"/>
                  </a:lnTo>
                  <a:lnTo>
                    <a:pt x="82" y="171"/>
                  </a:lnTo>
                  <a:lnTo>
                    <a:pt x="67" y="179"/>
                  </a:lnTo>
                  <a:lnTo>
                    <a:pt x="87" y="171"/>
                  </a:lnTo>
                  <a:lnTo>
                    <a:pt x="92" y="171"/>
                  </a:lnTo>
                  <a:lnTo>
                    <a:pt x="96" y="171"/>
                  </a:lnTo>
                  <a:lnTo>
                    <a:pt x="95" y="175"/>
                  </a:lnTo>
                  <a:lnTo>
                    <a:pt x="91" y="180"/>
                  </a:lnTo>
                  <a:lnTo>
                    <a:pt x="80" y="186"/>
                  </a:lnTo>
                  <a:lnTo>
                    <a:pt x="96" y="180"/>
                  </a:lnTo>
                  <a:lnTo>
                    <a:pt x="101" y="173"/>
                  </a:lnTo>
                  <a:lnTo>
                    <a:pt x="104" y="174"/>
                  </a:lnTo>
                  <a:lnTo>
                    <a:pt x="108" y="176"/>
                  </a:lnTo>
                  <a:lnTo>
                    <a:pt x="108" y="181"/>
                  </a:lnTo>
                  <a:lnTo>
                    <a:pt x="103" y="183"/>
                  </a:lnTo>
                  <a:lnTo>
                    <a:pt x="95" y="189"/>
                  </a:lnTo>
                  <a:lnTo>
                    <a:pt x="108" y="184"/>
                  </a:lnTo>
                  <a:lnTo>
                    <a:pt x="115" y="180"/>
                  </a:lnTo>
                  <a:lnTo>
                    <a:pt x="123" y="182"/>
                  </a:lnTo>
                  <a:lnTo>
                    <a:pt x="148" y="191"/>
                  </a:lnTo>
                  <a:lnTo>
                    <a:pt x="170" y="199"/>
                  </a:lnTo>
                  <a:lnTo>
                    <a:pt x="189" y="206"/>
                  </a:lnTo>
                  <a:lnTo>
                    <a:pt x="192" y="214"/>
                  </a:lnTo>
                  <a:lnTo>
                    <a:pt x="199" y="227"/>
                  </a:lnTo>
                  <a:lnTo>
                    <a:pt x="208" y="248"/>
                  </a:lnTo>
                  <a:lnTo>
                    <a:pt x="213" y="286"/>
                  </a:lnTo>
                  <a:lnTo>
                    <a:pt x="191" y="291"/>
                  </a:lnTo>
                  <a:lnTo>
                    <a:pt x="174" y="289"/>
                  </a:lnTo>
                  <a:lnTo>
                    <a:pt x="154" y="284"/>
                  </a:lnTo>
                  <a:lnTo>
                    <a:pt x="157" y="271"/>
                  </a:lnTo>
                  <a:lnTo>
                    <a:pt x="164" y="251"/>
                  </a:lnTo>
                  <a:lnTo>
                    <a:pt x="130" y="248"/>
                  </a:lnTo>
                  <a:lnTo>
                    <a:pt x="126" y="247"/>
                  </a:lnTo>
                  <a:lnTo>
                    <a:pt x="145" y="244"/>
                  </a:lnTo>
                  <a:lnTo>
                    <a:pt x="174" y="232"/>
                  </a:lnTo>
                  <a:lnTo>
                    <a:pt x="139" y="244"/>
                  </a:lnTo>
                  <a:lnTo>
                    <a:pt x="123" y="246"/>
                  </a:lnTo>
                  <a:lnTo>
                    <a:pt x="110" y="244"/>
                  </a:lnTo>
                  <a:lnTo>
                    <a:pt x="129" y="240"/>
                  </a:lnTo>
                  <a:lnTo>
                    <a:pt x="168" y="228"/>
                  </a:lnTo>
                  <a:lnTo>
                    <a:pt x="126" y="239"/>
                  </a:lnTo>
                  <a:lnTo>
                    <a:pt x="108" y="244"/>
                  </a:lnTo>
                  <a:lnTo>
                    <a:pt x="107" y="243"/>
                  </a:lnTo>
                  <a:lnTo>
                    <a:pt x="123" y="236"/>
                  </a:lnTo>
                  <a:lnTo>
                    <a:pt x="149" y="223"/>
                  </a:lnTo>
                  <a:lnTo>
                    <a:pt x="117" y="236"/>
                  </a:lnTo>
                  <a:lnTo>
                    <a:pt x="101" y="240"/>
                  </a:lnTo>
                  <a:lnTo>
                    <a:pt x="28" y="240"/>
                  </a:lnTo>
                  <a:lnTo>
                    <a:pt x="20" y="238"/>
                  </a:lnTo>
                  <a:lnTo>
                    <a:pt x="11" y="236"/>
                  </a:lnTo>
                  <a:lnTo>
                    <a:pt x="2" y="227"/>
                  </a:lnTo>
                  <a:lnTo>
                    <a:pt x="1" y="219"/>
                  </a:lnTo>
                  <a:lnTo>
                    <a:pt x="0" y="212"/>
                  </a:lnTo>
                  <a:lnTo>
                    <a:pt x="2" y="200"/>
                  </a:lnTo>
                  <a:lnTo>
                    <a:pt x="8" y="186"/>
                  </a:lnTo>
                  <a:lnTo>
                    <a:pt x="12" y="174"/>
                  </a:lnTo>
                  <a:lnTo>
                    <a:pt x="13" y="164"/>
                  </a:lnTo>
                  <a:lnTo>
                    <a:pt x="20" y="163"/>
                  </a:lnTo>
                  <a:lnTo>
                    <a:pt x="25" y="171"/>
                  </a:lnTo>
                  <a:lnTo>
                    <a:pt x="41" y="182"/>
                  </a:lnTo>
                  <a:lnTo>
                    <a:pt x="28" y="170"/>
                  </a:lnTo>
                  <a:lnTo>
                    <a:pt x="22" y="162"/>
                  </a:lnTo>
                  <a:lnTo>
                    <a:pt x="24" y="154"/>
                  </a:lnTo>
                  <a:lnTo>
                    <a:pt x="42" y="149"/>
                  </a:lnTo>
                  <a:lnTo>
                    <a:pt x="56" y="142"/>
                  </a:lnTo>
                  <a:lnTo>
                    <a:pt x="41" y="148"/>
                  </a:lnTo>
                  <a:lnTo>
                    <a:pt x="25" y="152"/>
                  </a:lnTo>
                  <a:lnTo>
                    <a:pt x="25" y="141"/>
                  </a:lnTo>
                  <a:lnTo>
                    <a:pt x="32" y="133"/>
                  </a:lnTo>
                  <a:lnTo>
                    <a:pt x="38" y="122"/>
                  </a:lnTo>
                  <a:lnTo>
                    <a:pt x="31" y="133"/>
                  </a:lnTo>
                  <a:lnTo>
                    <a:pt x="22" y="140"/>
                  </a:lnTo>
                  <a:lnTo>
                    <a:pt x="16" y="139"/>
                  </a:lnTo>
                  <a:lnTo>
                    <a:pt x="11" y="119"/>
                  </a:lnTo>
                  <a:lnTo>
                    <a:pt x="6" y="99"/>
                  </a:lnTo>
                  <a:lnTo>
                    <a:pt x="2" y="89"/>
                  </a:lnTo>
                  <a:lnTo>
                    <a:pt x="2" y="75"/>
                  </a:lnTo>
                  <a:lnTo>
                    <a:pt x="6" y="62"/>
                  </a:lnTo>
                  <a:lnTo>
                    <a:pt x="2" y="68"/>
                  </a:lnTo>
                  <a:lnTo>
                    <a:pt x="1" y="77"/>
                  </a:lnTo>
                  <a:lnTo>
                    <a:pt x="0" y="85"/>
                  </a:lnTo>
                  <a:lnTo>
                    <a:pt x="0" y="73"/>
                  </a:lnTo>
                  <a:lnTo>
                    <a:pt x="0" y="63"/>
                  </a:lnTo>
                  <a:lnTo>
                    <a:pt x="0" y="56"/>
                  </a:lnTo>
                  <a:lnTo>
                    <a:pt x="1" y="46"/>
                  </a:lnTo>
                  <a:lnTo>
                    <a:pt x="6" y="36"/>
                  </a:lnTo>
                  <a:lnTo>
                    <a:pt x="12" y="29"/>
                  </a:lnTo>
                  <a:lnTo>
                    <a:pt x="6" y="35"/>
                  </a:lnTo>
                  <a:lnTo>
                    <a:pt x="1" y="42"/>
                  </a:lnTo>
                  <a:lnTo>
                    <a:pt x="0" y="53"/>
                  </a:lnTo>
                  <a:lnTo>
                    <a:pt x="0" y="45"/>
                  </a:lnTo>
                  <a:lnTo>
                    <a:pt x="1" y="35"/>
                  </a:lnTo>
                  <a:lnTo>
                    <a:pt x="7" y="23"/>
                  </a:lnTo>
                  <a:lnTo>
                    <a:pt x="11" y="11"/>
                  </a:lnTo>
                  <a:lnTo>
                    <a:pt x="18" y="6"/>
                  </a:lnTo>
                  <a:lnTo>
                    <a:pt x="25" y="0"/>
                  </a:lnTo>
                  <a:lnTo>
                    <a:pt x="35" y="0"/>
                  </a:lnTo>
                  <a:lnTo>
                    <a:pt x="42" y="5"/>
                  </a:lnTo>
                </a:path>
              </a:pathLst>
            </a:custGeom>
            <a:solidFill>
              <a:srgbClr val="004040"/>
            </a:solidFill>
            <a:ln w="9525" cap="rnd">
              <a:noFill/>
              <a:round/>
              <a:headEnd type="none" w="sm" len="sm"/>
              <a:tailEnd type="none" w="sm" len="sm"/>
            </a:ln>
          </p:spPr>
          <p:txBody>
            <a:bodyPr/>
            <a:lstStyle/>
            <a:p>
              <a:endParaRPr lang="es-ES"/>
            </a:p>
          </p:txBody>
        </p:sp>
        <p:sp>
          <p:nvSpPr>
            <p:cNvPr id="87258" name="Freeform 504"/>
            <p:cNvSpPr>
              <a:spLocks/>
            </p:cNvSpPr>
            <p:nvPr/>
          </p:nvSpPr>
          <p:spPr bwMode="auto">
            <a:xfrm>
              <a:off x="523" y="3274"/>
              <a:ext cx="29" cy="28"/>
            </a:xfrm>
            <a:custGeom>
              <a:avLst/>
              <a:gdLst>
                <a:gd name="T0" fmla="*/ 3 w 29"/>
                <a:gd name="T1" fmla="*/ 0 h 28"/>
                <a:gd name="T2" fmla="*/ 22 w 29"/>
                <a:gd name="T3" fmla="*/ 0 h 28"/>
                <a:gd name="T4" fmla="*/ 28 w 29"/>
                <a:gd name="T5" fmla="*/ 10 h 28"/>
                <a:gd name="T6" fmla="*/ 22 w 29"/>
                <a:gd name="T7" fmla="*/ 21 h 28"/>
                <a:gd name="T8" fmla="*/ 3 w 29"/>
                <a:gd name="T9" fmla="*/ 27 h 28"/>
                <a:gd name="T10" fmla="*/ 0 w 29"/>
                <a:gd name="T11" fmla="*/ 20 h 28"/>
                <a:gd name="T12" fmla="*/ 0 w 29"/>
                <a:gd name="T13" fmla="*/ 5 h 28"/>
                <a:gd name="T14" fmla="*/ 3 w 29"/>
                <a:gd name="T15" fmla="*/ 0 h 28"/>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28"/>
                <a:gd name="T26" fmla="*/ 29 w 29"/>
                <a:gd name="T27" fmla="*/ 28 h 2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28">
                  <a:moveTo>
                    <a:pt x="3" y="0"/>
                  </a:moveTo>
                  <a:lnTo>
                    <a:pt x="22" y="0"/>
                  </a:lnTo>
                  <a:lnTo>
                    <a:pt x="28" y="10"/>
                  </a:lnTo>
                  <a:lnTo>
                    <a:pt x="22" y="21"/>
                  </a:lnTo>
                  <a:lnTo>
                    <a:pt x="3" y="27"/>
                  </a:lnTo>
                  <a:lnTo>
                    <a:pt x="0" y="20"/>
                  </a:lnTo>
                  <a:lnTo>
                    <a:pt x="0" y="5"/>
                  </a:lnTo>
                  <a:lnTo>
                    <a:pt x="3" y="0"/>
                  </a:lnTo>
                </a:path>
              </a:pathLst>
            </a:custGeom>
            <a:solidFill>
              <a:srgbClr val="004040"/>
            </a:solidFill>
            <a:ln w="9525" cap="rnd">
              <a:noFill/>
              <a:round/>
              <a:headEnd type="none" w="sm" len="sm"/>
              <a:tailEnd type="none" w="sm" len="sm"/>
            </a:ln>
          </p:spPr>
          <p:txBody>
            <a:bodyPr/>
            <a:lstStyle/>
            <a:p>
              <a:endParaRPr lang="es-ES"/>
            </a:p>
          </p:txBody>
        </p:sp>
        <p:sp>
          <p:nvSpPr>
            <p:cNvPr id="87259" name="Freeform 505"/>
            <p:cNvSpPr>
              <a:spLocks/>
            </p:cNvSpPr>
            <p:nvPr/>
          </p:nvSpPr>
          <p:spPr bwMode="auto">
            <a:xfrm>
              <a:off x="543" y="3346"/>
              <a:ext cx="94" cy="28"/>
            </a:xfrm>
            <a:custGeom>
              <a:avLst/>
              <a:gdLst>
                <a:gd name="T0" fmla="*/ 93 w 94"/>
                <a:gd name="T1" fmla="*/ 0 h 28"/>
                <a:gd name="T2" fmla="*/ 65 w 94"/>
                <a:gd name="T3" fmla="*/ 10 h 28"/>
                <a:gd name="T4" fmla="*/ 46 w 94"/>
                <a:gd name="T5" fmla="*/ 18 h 28"/>
                <a:gd name="T6" fmla="*/ 27 w 94"/>
                <a:gd name="T7" fmla="*/ 20 h 28"/>
                <a:gd name="T8" fmla="*/ 12 w 94"/>
                <a:gd name="T9" fmla="*/ 20 h 28"/>
                <a:gd name="T10" fmla="*/ 0 w 94"/>
                <a:gd name="T11" fmla="*/ 20 h 28"/>
                <a:gd name="T12" fmla="*/ 12 w 94"/>
                <a:gd name="T13" fmla="*/ 27 h 28"/>
                <a:gd name="T14" fmla="*/ 34 w 94"/>
                <a:gd name="T15" fmla="*/ 27 h 28"/>
                <a:gd name="T16" fmla="*/ 58 w 94"/>
                <a:gd name="T17" fmla="*/ 18 h 28"/>
                <a:gd name="T18" fmla="*/ 71 w 94"/>
                <a:gd name="T19" fmla="*/ 14 h 28"/>
                <a:gd name="T20" fmla="*/ 93 w 94"/>
                <a:gd name="T21" fmla="*/ 0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28"/>
                <a:gd name="T35" fmla="*/ 94 w 94"/>
                <a:gd name="T36" fmla="*/ 28 h 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28">
                  <a:moveTo>
                    <a:pt x="93" y="0"/>
                  </a:moveTo>
                  <a:lnTo>
                    <a:pt x="65" y="10"/>
                  </a:lnTo>
                  <a:lnTo>
                    <a:pt x="46" y="18"/>
                  </a:lnTo>
                  <a:lnTo>
                    <a:pt x="27" y="20"/>
                  </a:lnTo>
                  <a:lnTo>
                    <a:pt x="12" y="20"/>
                  </a:lnTo>
                  <a:lnTo>
                    <a:pt x="0" y="20"/>
                  </a:lnTo>
                  <a:lnTo>
                    <a:pt x="12" y="27"/>
                  </a:lnTo>
                  <a:lnTo>
                    <a:pt x="34" y="27"/>
                  </a:lnTo>
                  <a:lnTo>
                    <a:pt x="58" y="18"/>
                  </a:lnTo>
                  <a:lnTo>
                    <a:pt x="71" y="14"/>
                  </a:lnTo>
                  <a:lnTo>
                    <a:pt x="93" y="0"/>
                  </a:lnTo>
                </a:path>
              </a:pathLst>
            </a:custGeom>
            <a:solidFill>
              <a:srgbClr val="002020"/>
            </a:solidFill>
            <a:ln w="9525" cap="rnd">
              <a:noFill/>
              <a:round/>
              <a:headEnd type="none" w="sm" len="sm"/>
              <a:tailEnd type="none" w="sm" len="sm"/>
            </a:ln>
          </p:spPr>
          <p:txBody>
            <a:bodyPr/>
            <a:lstStyle/>
            <a:p>
              <a:endParaRPr lang="es-ES"/>
            </a:p>
          </p:txBody>
        </p:sp>
        <p:sp>
          <p:nvSpPr>
            <p:cNvPr id="87260" name="Freeform 506"/>
            <p:cNvSpPr>
              <a:spLocks/>
            </p:cNvSpPr>
            <p:nvPr/>
          </p:nvSpPr>
          <p:spPr bwMode="auto">
            <a:xfrm>
              <a:off x="454" y="3215"/>
              <a:ext cx="123" cy="172"/>
            </a:xfrm>
            <a:custGeom>
              <a:avLst/>
              <a:gdLst>
                <a:gd name="T0" fmla="*/ 65 w 123"/>
                <a:gd name="T1" fmla="*/ 24 h 172"/>
                <a:gd name="T2" fmla="*/ 44 w 123"/>
                <a:gd name="T3" fmla="*/ 21 h 172"/>
                <a:gd name="T4" fmla="*/ 30 w 123"/>
                <a:gd name="T5" fmla="*/ 18 h 172"/>
                <a:gd name="T6" fmla="*/ 25 w 123"/>
                <a:gd name="T7" fmla="*/ 11 h 172"/>
                <a:gd name="T8" fmla="*/ 25 w 123"/>
                <a:gd name="T9" fmla="*/ 6 h 172"/>
                <a:gd name="T10" fmla="*/ 22 w 123"/>
                <a:gd name="T11" fmla="*/ 1 h 172"/>
                <a:gd name="T12" fmla="*/ 9 w 123"/>
                <a:gd name="T13" fmla="*/ 0 h 172"/>
                <a:gd name="T14" fmla="*/ 0 w 123"/>
                <a:gd name="T15" fmla="*/ 0 h 172"/>
                <a:gd name="T16" fmla="*/ 12 w 123"/>
                <a:gd name="T17" fmla="*/ 132 h 172"/>
                <a:gd name="T18" fmla="*/ 22 w 123"/>
                <a:gd name="T19" fmla="*/ 144 h 172"/>
                <a:gd name="T20" fmla="*/ 34 w 123"/>
                <a:gd name="T21" fmla="*/ 156 h 172"/>
                <a:gd name="T22" fmla="*/ 52 w 123"/>
                <a:gd name="T23" fmla="*/ 165 h 172"/>
                <a:gd name="T24" fmla="*/ 73 w 123"/>
                <a:gd name="T25" fmla="*/ 169 h 172"/>
                <a:gd name="T26" fmla="*/ 100 w 123"/>
                <a:gd name="T27" fmla="*/ 171 h 172"/>
                <a:gd name="T28" fmla="*/ 116 w 123"/>
                <a:gd name="T29" fmla="*/ 168 h 172"/>
                <a:gd name="T30" fmla="*/ 122 w 123"/>
                <a:gd name="T31" fmla="*/ 159 h 172"/>
                <a:gd name="T32" fmla="*/ 119 w 123"/>
                <a:gd name="T33" fmla="*/ 147 h 172"/>
                <a:gd name="T34" fmla="*/ 106 w 123"/>
                <a:gd name="T35" fmla="*/ 108 h 172"/>
                <a:gd name="T36" fmla="*/ 98 w 123"/>
                <a:gd name="T37" fmla="*/ 71 h 172"/>
                <a:gd name="T38" fmla="*/ 92 w 123"/>
                <a:gd name="T39" fmla="*/ 44 h 172"/>
                <a:gd name="T40" fmla="*/ 92 w 123"/>
                <a:gd name="T41" fmla="*/ 35 h 172"/>
                <a:gd name="T42" fmla="*/ 86 w 123"/>
                <a:gd name="T43" fmla="*/ 26 h 172"/>
                <a:gd name="T44" fmla="*/ 79 w 123"/>
                <a:gd name="T45" fmla="*/ 24 h 172"/>
                <a:gd name="T46" fmla="*/ 65 w 123"/>
                <a:gd name="T47" fmla="*/ 24 h 17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3"/>
                <a:gd name="T73" fmla="*/ 0 h 172"/>
                <a:gd name="T74" fmla="*/ 123 w 123"/>
                <a:gd name="T75" fmla="*/ 172 h 17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3" h="172">
                  <a:moveTo>
                    <a:pt x="65" y="24"/>
                  </a:moveTo>
                  <a:lnTo>
                    <a:pt x="44" y="21"/>
                  </a:lnTo>
                  <a:lnTo>
                    <a:pt x="30" y="18"/>
                  </a:lnTo>
                  <a:lnTo>
                    <a:pt x="25" y="11"/>
                  </a:lnTo>
                  <a:lnTo>
                    <a:pt x="25" y="6"/>
                  </a:lnTo>
                  <a:lnTo>
                    <a:pt x="22" y="1"/>
                  </a:lnTo>
                  <a:lnTo>
                    <a:pt x="9" y="0"/>
                  </a:lnTo>
                  <a:lnTo>
                    <a:pt x="0" y="0"/>
                  </a:lnTo>
                  <a:lnTo>
                    <a:pt x="12" y="132"/>
                  </a:lnTo>
                  <a:lnTo>
                    <a:pt x="22" y="144"/>
                  </a:lnTo>
                  <a:lnTo>
                    <a:pt x="34" y="156"/>
                  </a:lnTo>
                  <a:lnTo>
                    <a:pt x="52" y="165"/>
                  </a:lnTo>
                  <a:lnTo>
                    <a:pt x="73" y="169"/>
                  </a:lnTo>
                  <a:lnTo>
                    <a:pt x="100" y="171"/>
                  </a:lnTo>
                  <a:lnTo>
                    <a:pt x="116" y="168"/>
                  </a:lnTo>
                  <a:lnTo>
                    <a:pt x="122" y="159"/>
                  </a:lnTo>
                  <a:lnTo>
                    <a:pt x="119" y="147"/>
                  </a:lnTo>
                  <a:lnTo>
                    <a:pt x="106" y="108"/>
                  </a:lnTo>
                  <a:lnTo>
                    <a:pt x="98" y="71"/>
                  </a:lnTo>
                  <a:lnTo>
                    <a:pt x="92" y="44"/>
                  </a:lnTo>
                  <a:lnTo>
                    <a:pt x="92" y="35"/>
                  </a:lnTo>
                  <a:lnTo>
                    <a:pt x="86" y="26"/>
                  </a:lnTo>
                  <a:lnTo>
                    <a:pt x="79" y="24"/>
                  </a:lnTo>
                  <a:lnTo>
                    <a:pt x="65" y="24"/>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87261" name="Freeform 507"/>
            <p:cNvSpPr>
              <a:spLocks/>
            </p:cNvSpPr>
            <p:nvPr/>
          </p:nvSpPr>
          <p:spPr bwMode="auto">
            <a:xfrm>
              <a:off x="458" y="3222"/>
              <a:ext cx="103" cy="155"/>
            </a:xfrm>
            <a:custGeom>
              <a:avLst/>
              <a:gdLst>
                <a:gd name="T0" fmla="*/ 63 w 103"/>
                <a:gd name="T1" fmla="*/ 29 h 155"/>
                <a:gd name="T2" fmla="*/ 46 w 103"/>
                <a:gd name="T3" fmla="*/ 28 h 155"/>
                <a:gd name="T4" fmla="*/ 26 w 103"/>
                <a:gd name="T5" fmla="*/ 26 h 155"/>
                <a:gd name="T6" fmla="*/ 15 w 103"/>
                <a:gd name="T7" fmla="*/ 18 h 155"/>
                <a:gd name="T8" fmla="*/ 7 w 103"/>
                <a:gd name="T9" fmla="*/ 13 h 155"/>
                <a:gd name="T10" fmla="*/ 0 w 103"/>
                <a:gd name="T11" fmla="*/ 0 h 155"/>
                <a:gd name="T12" fmla="*/ 11 w 103"/>
                <a:gd name="T13" fmla="*/ 118 h 155"/>
                <a:gd name="T14" fmla="*/ 20 w 103"/>
                <a:gd name="T15" fmla="*/ 128 h 155"/>
                <a:gd name="T16" fmla="*/ 30 w 103"/>
                <a:gd name="T17" fmla="*/ 139 h 155"/>
                <a:gd name="T18" fmla="*/ 41 w 103"/>
                <a:gd name="T19" fmla="*/ 146 h 155"/>
                <a:gd name="T20" fmla="*/ 51 w 103"/>
                <a:gd name="T21" fmla="*/ 149 h 155"/>
                <a:gd name="T22" fmla="*/ 63 w 103"/>
                <a:gd name="T23" fmla="*/ 151 h 155"/>
                <a:gd name="T24" fmla="*/ 77 w 103"/>
                <a:gd name="T25" fmla="*/ 154 h 155"/>
                <a:gd name="T26" fmla="*/ 90 w 103"/>
                <a:gd name="T27" fmla="*/ 154 h 155"/>
                <a:gd name="T28" fmla="*/ 97 w 103"/>
                <a:gd name="T29" fmla="*/ 151 h 155"/>
                <a:gd name="T30" fmla="*/ 102 w 103"/>
                <a:gd name="T31" fmla="*/ 146 h 155"/>
                <a:gd name="T32" fmla="*/ 99 w 103"/>
                <a:gd name="T33" fmla="*/ 136 h 155"/>
                <a:gd name="T34" fmla="*/ 89 w 103"/>
                <a:gd name="T35" fmla="*/ 116 h 155"/>
                <a:gd name="T36" fmla="*/ 74 w 103"/>
                <a:gd name="T37" fmla="*/ 46 h 155"/>
                <a:gd name="T38" fmla="*/ 72 w 103"/>
                <a:gd name="T39" fmla="*/ 36 h 155"/>
                <a:gd name="T40" fmla="*/ 63 w 103"/>
                <a:gd name="T41" fmla="*/ 29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3"/>
                <a:gd name="T64" fmla="*/ 0 h 155"/>
                <a:gd name="T65" fmla="*/ 103 w 103"/>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3" h="155">
                  <a:moveTo>
                    <a:pt x="63" y="29"/>
                  </a:moveTo>
                  <a:lnTo>
                    <a:pt x="46" y="28"/>
                  </a:lnTo>
                  <a:lnTo>
                    <a:pt x="26" y="26"/>
                  </a:lnTo>
                  <a:lnTo>
                    <a:pt x="15" y="18"/>
                  </a:lnTo>
                  <a:lnTo>
                    <a:pt x="7" y="13"/>
                  </a:lnTo>
                  <a:lnTo>
                    <a:pt x="0" y="0"/>
                  </a:lnTo>
                  <a:lnTo>
                    <a:pt x="11" y="118"/>
                  </a:lnTo>
                  <a:lnTo>
                    <a:pt x="20" y="128"/>
                  </a:lnTo>
                  <a:lnTo>
                    <a:pt x="30" y="139"/>
                  </a:lnTo>
                  <a:lnTo>
                    <a:pt x="41" y="146"/>
                  </a:lnTo>
                  <a:lnTo>
                    <a:pt x="51" y="149"/>
                  </a:lnTo>
                  <a:lnTo>
                    <a:pt x="63" y="151"/>
                  </a:lnTo>
                  <a:lnTo>
                    <a:pt x="77" y="154"/>
                  </a:lnTo>
                  <a:lnTo>
                    <a:pt x="90" y="154"/>
                  </a:lnTo>
                  <a:lnTo>
                    <a:pt x="97" y="151"/>
                  </a:lnTo>
                  <a:lnTo>
                    <a:pt x="102" y="146"/>
                  </a:lnTo>
                  <a:lnTo>
                    <a:pt x="99" y="136"/>
                  </a:lnTo>
                  <a:lnTo>
                    <a:pt x="89" y="116"/>
                  </a:lnTo>
                  <a:lnTo>
                    <a:pt x="74" y="46"/>
                  </a:lnTo>
                  <a:lnTo>
                    <a:pt x="72" y="36"/>
                  </a:lnTo>
                  <a:lnTo>
                    <a:pt x="63" y="29"/>
                  </a:lnTo>
                </a:path>
              </a:pathLst>
            </a:custGeom>
            <a:solidFill>
              <a:srgbClr val="606060"/>
            </a:solidFill>
            <a:ln w="9525" cap="rnd">
              <a:noFill/>
              <a:round/>
              <a:headEnd type="none" w="sm" len="sm"/>
              <a:tailEnd type="none" w="sm" len="sm"/>
            </a:ln>
          </p:spPr>
          <p:txBody>
            <a:bodyPr/>
            <a:lstStyle/>
            <a:p>
              <a:endParaRPr lang="es-ES"/>
            </a:p>
          </p:txBody>
        </p:sp>
        <p:sp>
          <p:nvSpPr>
            <p:cNvPr id="87262" name="Freeform 508"/>
            <p:cNvSpPr>
              <a:spLocks/>
            </p:cNvSpPr>
            <p:nvPr/>
          </p:nvSpPr>
          <p:spPr bwMode="auto">
            <a:xfrm>
              <a:off x="1037" y="3167"/>
              <a:ext cx="79" cy="33"/>
            </a:xfrm>
            <a:custGeom>
              <a:avLst/>
              <a:gdLst>
                <a:gd name="T0" fmla="*/ 78 w 79"/>
                <a:gd name="T1" fmla="*/ 11 h 33"/>
                <a:gd name="T2" fmla="*/ 69 w 79"/>
                <a:gd name="T3" fmla="*/ 11 h 33"/>
                <a:gd name="T4" fmla="*/ 65 w 79"/>
                <a:gd name="T5" fmla="*/ 8 h 33"/>
                <a:gd name="T6" fmla="*/ 52 w 79"/>
                <a:gd name="T7" fmla="*/ 1 h 33"/>
                <a:gd name="T8" fmla="*/ 47 w 79"/>
                <a:gd name="T9" fmla="*/ 0 h 33"/>
                <a:gd name="T10" fmla="*/ 44 w 79"/>
                <a:gd name="T11" fmla="*/ 0 h 33"/>
                <a:gd name="T12" fmla="*/ 40 w 79"/>
                <a:gd name="T13" fmla="*/ 0 h 33"/>
                <a:gd name="T14" fmla="*/ 30 w 79"/>
                <a:gd name="T15" fmla="*/ 0 h 33"/>
                <a:gd name="T16" fmla="*/ 25 w 79"/>
                <a:gd name="T17" fmla="*/ 0 h 33"/>
                <a:gd name="T18" fmla="*/ 20 w 79"/>
                <a:gd name="T19" fmla="*/ 0 h 33"/>
                <a:gd name="T20" fmla="*/ 18 w 79"/>
                <a:gd name="T21" fmla="*/ 3 h 33"/>
                <a:gd name="T22" fmla="*/ 12 w 79"/>
                <a:gd name="T23" fmla="*/ 6 h 33"/>
                <a:gd name="T24" fmla="*/ 7 w 79"/>
                <a:gd name="T25" fmla="*/ 8 h 33"/>
                <a:gd name="T26" fmla="*/ 6 w 79"/>
                <a:gd name="T27" fmla="*/ 8 h 33"/>
                <a:gd name="T28" fmla="*/ 2 w 79"/>
                <a:gd name="T29" fmla="*/ 9 h 33"/>
                <a:gd name="T30" fmla="*/ 0 w 79"/>
                <a:gd name="T31" fmla="*/ 11 h 33"/>
                <a:gd name="T32" fmla="*/ 0 w 79"/>
                <a:gd name="T33" fmla="*/ 12 h 33"/>
                <a:gd name="T34" fmla="*/ 0 w 79"/>
                <a:gd name="T35" fmla="*/ 14 h 33"/>
                <a:gd name="T36" fmla="*/ 0 w 79"/>
                <a:gd name="T37" fmla="*/ 16 h 33"/>
                <a:gd name="T38" fmla="*/ 0 w 79"/>
                <a:gd name="T39" fmla="*/ 18 h 33"/>
                <a:gd name="T40" fmla="*/ 2 w 79"/>
                <a:gd name="T41" fmla="*/ 20 h 33"/>
                <a:gd name="T42" fmla="*/ 7 w 79"/>
                <a:gd name="T43" fmla="*/ 20 h 33"/>
                <a:gd name="T44" fmla="*/ 8 w 79"/>
                <a:gd name="T45" fmla="*/ 21 h 33"/>
                <a:gd name="T46" fmla="*/ 12 w 79"/>
                <a:gd name="T47" fmla="*/ 22 h 33"/>
                <a:gd name="T48" fmla="*/ 25 w 79"/>
                <a:gd name="T49" fmla="*/ 21 h 33"/>
                <a:gd name="T50" fmla="*/ 31 w 79"/>
                <a:gd name="T51" fmla="*/ 21 h 33"/>
                <a:gd name="T52" fmla="*/ 37 w 79"/>
                <a:gd name="T53" fmla="*/ 24 h 33"/>
                <a:gd name="T54" fmla="*/ 42 w 79"/>
                <a:gd name="T55" fmla="*/ 25 h 33"/>
                <a:gd name="T56" fmla="*/ 48 w 79"/>
                <a:gd name="T57" fmla="*/ 29 h 33"/>
                <a:gd name="T58" fmla="*/ 52 w 79"/>
                <a:gd name="T59" fmla="*/ 30 h 33"/>
                <a:gd name="T60" fmla="*/ 57 w 79"/>
                <a:gd name="T61" fmla="*/ 32 h 33"/>
                <a:gd name="T62" fmla="*/ 66 w 79"/>
                <a:gd name="T63" fmla="*/ 30 h 33"/>
                <a:gd name="T64" fmla="*/ 73 w 79"/>
                <a:gd name="T65" fmla="*/ 32 h 33"/>
                <a:gd name="T66" fmla="*/ 78 w 79"/>
                <a:gd name="T67" fmla="*/ 11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9"/>
                <a:gd name="T103" fmla="*/ 0 h 33"/>
                <a:gd name="T104" fmla="*/ 79 w 79"/>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9" h="33">
                  <a:moveTo>
                    <a:pt x="78" y="11"/>
                  </a:moveTo>
                  <a:lnTo>
                    <a:pt x="69" y="11"/>
                  </a:lnTo>
                  <a:lnTo>
                    <a:pt x="65" y="8"/>
                  </a:lnTo>
                  <a:lnTo>
                    <a:pt x="52" y="1"/>
                  </a:lnTo>
                  <a:lnTo>
                    <a:pt x="47" y="0"/>
                  </a:lnTo>
                  <a:lnTo>
                    <a:pt x="44" y="0"/>
                  </a:lnTo>
                  <a:lnTo>
                    <a:pt x="40" y="0"/>
                  </a:lnTo>
                  <a:lnTo>
                    <a:pt x="30" y="0"/>
                  </a:lnTo>
                  <a:lnTo>
                    <a:pt x="25" y="0"/>
                  </a:lnTo>
                  <a:lnTo>
                    <a:pt x="20" y="0"/>
                  </a:lnTo>
                  <a:lnTo>
                    <a:pt x="18" y="3"/>
                  </a:lnTo>
                  <a:lnTo>
                    <a:pt x="12" y="6"/>
                  </a:lnTo>
                  <a:lnTo>
                    <a:pt x="7" y="8"/>
                  </a:lnTo>
                  <a:lnTo>
                    <a:pt x="6" y="8"/>
                  </a:lnTo>
                  <a:lnTo>
                    <a:pt x="2" y="9"/>
                  </a:lnTo>
                  <a:lnTo>
                    <a:pt x="0" y="11"/>
                  </a:lnTo>
                  <a:lnTo>
                    <a:pt x="0" y="12"/>
                  </a:lnTo>
                  <a:lnTo>
                    <a:pt x="0" y="14"/>
                  </a:lnTo>
                  <a:lnTo>
                    <a:pt x="0" y="16"/>
                  </a:lnTo>
                  <a:lnTo>
                    <a:pt x="0" y="18"/>
                  </a:lnTo>
                  <a:lnTo>
                    <a:pt x="2" y="20"/>
                  </a:lnTo>
                  <a:lnTo>
                    <a:pt x="7" y="20"/>
                  </a:lnTo>
                  <a:lnTo>
                    <a:pt x="8" y="21"/>
                  </a:lnTo>
                  <a:lnTo>
                    <a:pt x="12" y="22"/>
                  </a:lnTo>
                  <a:lnTo>
                    <a:pt x="25" y="21"/>
                  </a:lnTo>
                  <a:lnTo>
                    <a:pt x="31" y="21"/>
                  </a:lnTo>
                  <a:lnTo>
                    <a:pt x="37" y="24"/>
                  </a:lnTo>
                  <a:lnTo>
                    <a:pt x="42" y="25"/>
                  </a:lnTo>
                  <a:lnTo>
                    <a:pt x="48" y="29"/>
                  </a:lnTo>
                  <a:lnTo>
                    <a:pt x="52" y="30"/>
                  </a:lnTo>
                  <a:lnTo>
                    <a:pt x="57" y="32"/>
                  </a:lnTo>
                  <a:lnTo>
                    <a:pt x="66" y="30"/>
                  </a:lnTo>
                  <a:lnTo>
                    <a:pt x="73" y="32"/>
                  </a:lnTo>
                  <a:lnTo>
                    <a:pt x="78" y="1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87263" name="Freeform 509"/>
            <p:cNvSpPr>
              <a:spLocks/>
            </p:cNvSpPr>
            <p:nvPr/>
          </p:nvSpPr>
          <p:spPr bwMode="auto">
            <a:xfrm>
              <a:off x="1053" y="3180"/>
              <a:ext cx="27" cy="1"/>
            </a:xfrm>
            <a:custGeom>
              <a:avLst/>
              <a:gdLst>
                <a:gd name="T0" fmla="*/ 0 w 27"/>
                <a:gd name="T1" fmla="*/ 0 h 1"/>
                <a:gd name="T2" fmla="*/ 4 w 27"/>
                <a:gd name="T3" fmla="*/ 0 h 1"/>
                <a:gd name="T4" fmla="*/ 13 w 27"/>
                <a:gd name="T5" fmla="*/ 0 h 1"/>
                <a:gd name="T6" fmla="*/ 26 w 27"/>
                <a:gd name="T7" fmla="*/ 0 h 1"/>
                <a:gd name="T8" fmla="*/ 21 w 27"/>
                <a:gd name="T9" fmla="*/ 0 h 1"/>
                <a:gd name="T10" fmla="*/ 13 w 27"/>
                <a:gd name="T11" fmla="*/ 0 h 1"/>
                <a:gd name="T12" fmla="*/ 4 w 27"/>
                <a:gd name="T13" fmla="*/ 0 h 1"/>
                <a:gd name="T14" fmla="*/ 2 w 27"/>
                <a:gd name="T15" fmla="*/ 0 h 1"/>
                <a:gd name="T16" fmla="*/ 0 w 27"/>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1"/>
                <a:gd name="T29" fmla="*/ 27 w 27"/>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1">
                  <a:moveTo>
                    <a:pt x="0" y="0"/>
                  </a:moveTo>
                  <a:lnTo>
                    <a:pt x="4" y="0"/>
                  </a:lnTo>
                  <a:lnTo>
                    <a:pt x="13" y="0"/>
                  </a:lnTo>
                  <a:lnTo>
                    <a:pt x="26" y="0"/>
                  </a:lnTo>
                  <a:lnTo>
                    <a:pt x="21" y="0"/>
                  </a:lnTo>
                  <a:lnTo>
                    <a:pt x="13" y="0"/>
                  </a:lnTo>
                  <a:lnTo>
                    <a:pt x="4" y="0"/>
                  </a:lnTo>
                  <a:lnTo>
                    <a:pt x="2"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7264" name="Freeform 510"/>
            <p:cNvSpPr>
              <a:spLocks/>
            </p:cNvSpPr>
            <p:nvPr/>
          </p:nvSpPr>
          <p:spPr bwMode="auto">
            <a:xfrm>
              <a:off x="1057" y="3183"/>
              <a:ext cx="27" cy="1"/>
            </a:xfrm>
            <a:custGeom>
              <a:avLst/>
              <a:gdLst>
                <a:gd name="T0" fmla="*/ 0 w 27"/>
                <a:gd name="T1" fmla="*/ 0 h 1"/>
                <a:gd name="T2" fmla="*/ 26 w 27"/>
                <a:gd name="T3" fmla="*/ 0 h 1"/>
                <a:gd name="T4" fmla="*/ 0 w 27"/>
                <a:gd name="T5" fmla="*/ 0 h 1"/>
                <a:gd name="T6" fmla="*/ 0 60000 65536"/>
                <a:gd name="T7" fmla="*/ 0 60000 65536"/>
                <a:gd name="T8" fmla="*/ 0 60000 65536"/>
                <a:gd name="T9" fmla="*/ 0 w 27"/>
                <a:gd name="T10" fmla="*/ 0 h 1"/>
                <a:gd name="T11" fmla="*/ 27 w 27"/>
                <a:gd name="T12" fmla="*/ 1 h 1"/>
              </a:gdLst>
              <a:ahLst/>
              <a:cxnLst>
                <a:cxn ang="T6">
                  <a:pos x="T0" y="T1"/>
                </a:cxn>
                <a:cxn ang="T7">
                  <a:pos x="T2" y="T3"/>
                </a:cxn>
                <a:cxn ang="T8">
                  <a:pos x="T4" y="T5"/>
                </a:cxn>
              </a:cxnLst>
              <a:rect l="T9" t="T10" r="T11" b="T12"/>
              <a:pathLst>
                <a:path w="27" h="1">
                  <a:moveTo>
                    <a:pt x="0" y="0"/>
                  </a:moveTo>
                  <a:lnTo>
                    <a:pt x="26"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7265" name="Freeform 511"/>
            <p:cNvSpPr>
              <a:spLocks/>
            </p:cNvSpPr>
            <p:nvPr/>
          </p:nvSpPr>
          <p:spPr bwMode="auto">
            <a:xfrm>
              <a:off x="1044" y="3178"/>
              <a:ext cx="28" cy="28"/>
            </a:xfrm>
            <a:custGeom>
              <a:avLst/>
              <a:gdLst>
                <a:gd name="T0" fmla="*/ 27 w 28"/>
                <a:gd name="T1" fmla="*/ 0 h 28"/>
                <a:gd name="T2" fmla="*/ 14 w 28"/>
                <a:gd name="T3" fmla="*/ 27 h 28"/>
                <a:gd name="T4" fmla="*/ 0 w 28"/>
                <a:gd name="T5" fmla="*/ 27 h 28"/>
                <a:gd name="T6" fmla="*/ 14 w 28"/>
                <a:gd name="T7" fmla="*/ 27 h 28"/>
                <a:gd name="T8" fmla="*/ 27 w 28"/>
                <a:gd name="T9" fmla="*/ 0 h 28"/>
                <a:gd name="T10" fmla="*/ 0 60000 65536"/>
                <a:gd name="T11" fmla="*/ 0 60000 65536"/>
                <a:gd name="T12" fmla="*/ 0 60000 65536"/>
                <a:gd name="T13" fmla="*/ 0 60000 65536"/>
                <a:gd name="T14" fmla="*/ 0 60000 65536"/>
                <a:gd name="T15" fmla="*/ 0 w 28"/>
                <a:gd name="T16" fmla="*/ 0 h 28"/>
                <a:gd name="T17" fmla="*/ 28 w 28"/>
                <a:gd name="T18" fmla="*/ 28 h 28"/>
              </a:gdLst>
              <a:ahLst/>
              <a:cxnLst>
                <a:cxn ang="T10">
                  <a:pos x="T0" y="T1"/>
                </a:cxn>
                <a:cxn ang="T11">
                  <a:pos x="T2" y="T3"/>
                </a:cxn>
                <a:cxn ang="T12">
                  <a:pos x="T4" y="T5"/>
                </a:cxn>
                <a:cxn ang="T13">
                  <a:pos x="T6" y="T7"/>
                </a:cxn>
                <a:cxn ang="T14">
                  <a:pos x="T8" y="T9"/>
                </a:cxn>
              </a:cxnLst>
              <a:rect l="T15" t="T16" r="T17" b="T18"/>
              <a:pathLst>
                <a:path w="28" h="28">
                  <a:moveTo>
                    <a:pt x="27" y="0"/>
                  </a:moveTo>
                  <a:lnTo>
                    <a:pt x="14" y="27"/>
                  </a:lnTo>
                  <a:lnTo>
                    <a:pt x="0" y="27"/>
                  </a:lnTo>
                  <a:lnTo>
                    <a:pt x="14" y="27"/>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87266" name="Freeform 512"/>
            <p:cNvSpPr>
              <a:spLocks/>
            </p:cNvSpPr>
            <p:nvPr/>
          </p:nvSpPr>
          <p:spPr bwMode="auto">
            <a:xfrm>
              <a:off x="1089" y="3174"/>
              <a:ext cx="29" cy="1"/>
            </a:xfrm>
            <a:custGeom>
              <a:avLst/>
              <a:gdLst>
                <a:gd name="T0" fmla="*/ 0 w 29"/>
                <a:gd name="T1" fmla="*/ 0 h 1"/>
                <a:gd name="T2" fmla="*/ 28 w 29"/>
                <a:gd name="T3" fmla="*/ 0 h 1"/>
                <a:gd name="T4" fmla="*/ 0 w 29"/>
                <a:gd name="T5" fmla="*/ 0 h 1"/>
                <a:gd name="T6" fmla="*/ 0 60000 65536"/>
                <a:gd name="T7" fmla="*/ 0 60000 65536"/>
                <a:gd name="T8" fmla="*/ 0 60000 65536"/>
                <a:gd name="T9" fmla="*/ 0 w 29"/>
                <a:gd name="T10" fmla="*/ 0 h 1"/>
                <a:gd name="T11" fmla="*/ 29 w 29"/>
                <a:gd name="T12" fmla="*/ 1 h 1"/>
              </a:gdLst>
              <a:ahLst/>
              <a:cxnLst>
                <a:cxn ang="T6">
                  <a:pos x="T0" y="T1"/>
                </a:cxn>
                <a:cxn ang="T7">
                  <a:pos x="T2" y="T3"/>
                </a:cxn>
                <a:cxn ang="T8">
                  <a:pos x="T4" y="T5"/>
                </a:cxn>
              </a:cxnLst>
              <a:rect l="T9" t="T10" r="T11" b="T12"/>
              <a:pathLst>
                <a:path w="29" h="1">
                  <a:moveTo>
                    <a:pt x="0" y="0"/>
                  </a:moveTo>
                  <a:lnTo>
                    <a:pt x="28"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7267" name="Freeform 513"/>
            <p:cNvSpPr>
              <a:spLocks/>
            </p:cNvSpPr>
            <p:nvPr/>
          </p:nvSpPr>
          <p:spPr bwMode="auto">
            <a:xfrm>
              <a:off x="1096" y="3175"/>
              <a:ext cx="28" cy="27"/>
            </a:xfrm>
            <a:custGeom>
              <a:avLst/>
              <a:gdLst>
                <a:gd name="T0" fmla="*/ 0 w 28"/>
                <a:gd name="T1" fmla="*/ 0 h 27"/>
                <a:gd name="T2" fmla="*/ 15 w 28"/>
                <a:gd name="T3" fmla="*/ 16 h 27"/>
                <a:gd name="T4" fmla="*/ 27 w 28"/>
                <a:gd name="T5" fmla="*/ 26 h 27"/>
                <a:gd name="T6" fmla="*/ 15 w 28"/>
                <a:gd name="T7" fmla="*/ 16 h 27"/>
                <a:gd name="T8" fmla="*/ 0 w 28"/>
                <a:gd name="T9" fmla="*/ 0 h 27"/>
                <a:gd name="T10" fmla="*/ 0 60000 65536"/>
                <a:gd name="T11" fmla="*/ 0 60000 65536"/>
                <a:gd name="T12" fmla="*/ 0 60000 65536"/>
                <a:gd name="T13" fmla="*/ 0 60000 65536"/>
                <a:gd name="T14" fmla="*/ 0 60000 65536"/>
                <a:gd name="T15" fmla="*/ 0 w 28"/>
                <a:gd name="T16" fmla="*/ 0 h 27"/>
                <a:gd name="T17" fmla="*/ 28 w 28"/>
                <a:gd name="T18" fmla="*/ 27 h 27"/>
              </a:gdLst>
              <a:ahLst/>
              <a:cxnLst>
                <a:cxn ang="T10">
                  <a:pos x="T0" y="T1"/>
                </a:cxn>
                <a:cxn ang="T11">
                  <a:pos x="T2" y="T3"/>
                </a:cxn>
                <a:cxn ang="T12">
                  <a:pos x="T4" y="T5"/>
                </a:cxn>
                <a:cxn ang="T13">
                  <a:pos x="T6" y="T7"/>
                </a:cxn>
                <a:cxn ang="T14">
                  <a:pos x="T8" y="T9"/>
                </a:cxn>
              </a:cxnLst>
              <a:rect l="T15" t="T16" r="T17" b="T18"/>
              <a:pathLst>
                <a:path w="28" h="27">
                  <a:moveTo>
                    <a:pt x="0" y="0"/>
                  </a:moveTo>
                  <a:lnTo>
                    <a:pt x="15" y="16"/>
                  </a:lnTo>
                  <a:lnTo>
                    <a:pt x="27" y="26"/>
                  </a:lnTo>
                  <a:lnTo>
                    <a:pt x="15" y="16"/>
                  </a:lnTo>
                  <a:lnTo>
                    <a:pt x="0" y="0"/>
                  </a:lnTo>
                </a:path>
              </a:pathLst>
            </a:custGeom>
            <a:solidFill>
              <a:srgbClr val="402000"/>
            </a:solidFill>
            <a:ln w="9525" cap="rnd">
              <a:noFill/>
              <a:round/>
              <a:headEnd type="none" w="sm" len="sm"/>
              <a:tailEnd type="none" w="sm" len="sm"/>
            </a:ln>
          </p:spPr>
          <p:txBody>
            <a:bodyPr/>
            <a:lstStyle/>
            <a:p>
              <a:endParaRPr lang="es-ES"/>
            </a:p>
          </p:txBody>
        </p:sp>
        <p:sp>
          <p:nvSpPr>
            <p:cNvPr id="87268" name="Freeform 514"/>
            <p:cNvSpPr>
              <a:spLocks/>
            </p:cNvSpPr>
            <p:nvPr/>
          </p:nvSpPr>
          <p:spPr bwMode="auto">
            <a:xfrm>
              <a:off x="1109" y="3177"/>
              <a:ext cx="29" cy="33"/>
            </a:xfrm>
            <a:custGeom>
              <a:avLst/>
              <a:gdLst>
                <a:gd name="T0" fmla="*/ 26 w 29"/>
                <a:gd name="T1" fmla="*/ 0 h 33"/>
                <a:gd name="T2" fmla="*/ 14 w 29"/>
                <a:gd name="T3" fmla="*/ 0 h 33"/>
                <a:gd name="T4" fmla="*/ 3 w 29"/>
                <a:gd name="T5" fmla="*/ 0 h 33"/>
                <a:gd name="T6" fmla="*/ 0 w 29"/>
                <a:gd name="T7" fmla="*/ 5 h 33"/>
                <a:gd name="T8" fmla="*/ 0 w 29"/>
                <a:gd name="T9" fmla="*/ 13 h 33"/>
                <a:gd name="T10" fmla="*/ 0 w 29"/>
                <a:gd name="T11" fmla="*/ 20 h 33"/>
                <a:gd name="T12" fmla="*/ 0 w 29"/>
                <a:gd name="T13" fmla="*/ 25 h 33"/>
                <a:gd name="T14" fmla="*/ 28 w 29"/>
                <a:gd name="T15" fmla="*/ 32 h 33"/>
                <a:gd name="T16" fmla="*/ 26 w 29"/>
                <a:gd name="T17" fmla="*/ 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3"/>
                <a:gd name="T29" fmla="*/ 29 w 29"/>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3">
                  <a:moveTo>
                    <a:pt x="26" y="0"/>
                  </a:moveTo>
                  <a:lnTo>
                    <a:pt x="14" y="0"/>
                  </a:lnTo>
                  <a:lnTo>
                    <a:pt x="3" y="0"/>
                  </a:lnTo>
                  <a:lnTo>
                    <a:pt x="0" y="5"/>
                  </a:lnTo>
                  <a:lnTo>
                    <a:pt x="0" y="13"/>
                  </a:lnTo>
                  <a:lnTo>
                    <a:pt x="0" y="20"/>
                  </a:lnTo>
                  <a:lnTo>
                    <a:pt x="0" y="25"/>
                  </a:lnTo>
                  <a:lnTo>
                    <a:pt x="28" y="32"/>
                  </a:lnTo>
                  <a:lnTo>
                    <a:pt x="26"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87269" name="Freeform 515"/>
            <p:cNvSpPr>
              <a:spLocks/>
            </p:cNvSpPr>
            <p:nvPr/>
          </p:nvSpPr>
          <p:spPr bwMode="auto">
            <a:xfrm>
              <a:off x="1113" y="3178"/>
              <a:ext cx="28" cy="28"/>
            </a:xfrm>
            <a:custGeom>
              <a:avLst/>
              <a:gdLst>
                <a:gd name="T0" fmla="*/ 24 w 28"/>
                <a:gd name="T1" fmla="*/ 0 h 28"/>
                <a:gd name="T2" fmla="*/ 13 w 28"/>
                <a:gd name="T3" fmla="*/ 0 h 28"/>
                <a:gd name="T4" fmla="*/ 4 w 28"/>
                <a:gd name="T5" fmla="*/ 0 h 28"/>
                <a:gd name="T6" fmla="*/ 1 w 28"/>
                <a:gd name="T7" fmla="*/ 2 h 28"/>
                <a:gd name="T8" fmla="*/ 0 w 28"/>
                <a:gd name="T9" fmla="*/ 10 h 28"/>
                <a:gd name="T10" fmla="*/ 0 w 28"/>
                <a:gd name="T11" fmla="*/ 18 h 28"/>
                <a:gd name="T12" fmla="*/ 0 w 28"/>
                <a:gd name="T13" fmla="*/ 20 h 28"/>
                <a:gd name="T14" fmla="*/ 27 w 28"/>
                <a:gd name="T15" fmla="*/ 27 h 28"/>
                <a:gd name="T16" fmla="*/ 24 w 28"/>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8"/>
                <a:gd name="T29" fmla="*/ 28 w 28"/>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8">
                  <a:moveTo>
                    <a:pt x="24" y="0"/>
                  </a:moveTo>
                  <a:lnTo>
                    <a:pt x="13" y="0"/>
                  </a:lnTo>
                  <a:lnTo>
                    <a:pt x="4" y="0"/>
                  </a:lnTo>
                  <a:lnTo>
                    <a:pt x="1" y="2"/>
                  </a:lnTo>
                  <a:lnTo>
                    <a:pt x="0" y="10"/>
                  </a:lnTo>
                  <a:lnTo>
                    <a:pt x="0" y="18"/>
                  </a:lnTo>
                  <a:lnTo>
                    <a:pt x="0" y="20"/>
                  </a:lnTo>
                  <a:lnTo>
                    <a:pt x="27" y="27"/>
                  </a:lnTo>
                  <a:lnTo>
                    <a:pt x="24" y="0"/>
                  </a:lnTo>
                </a:path>
              </a:pathLst>
            </a:custGeom>
            <a:solidFill>
              <a:srgbClr val="E0E0E0"/>
            </a:solidFill>
            <a:ln w="9525" cap="rnd">
              <a:noFill/>
              <a:round/>
              <a:headEnd type="none" w="sm" len="sm"/>
              <a:tailEnd type="none" w="sm" len="sm"/>
            </a:ln>
          </p:spPr>
          <p:txBody>
            <a:bodyPr/>
            <a:lstStyle/>
            <a:p>
              <a:endParaRPr lang="es-ES"/>
            </a:p>
          </p:txBody>
        </p:sp>
        <p:sp>
          <p:nvSpPr>
            <p:cNvPr id="87270" name="Freeform 516"/>
            <p:cNvSpPr>
              <a:spLocks/>
            </p:cNvSpPr>
            <p:nvPr/>
          </p:nvSpPr>
          <p:spPr bwMode="auto">
            <a:xfrm>
              <a:off x="1128" y="3140"/>
              <a:ext cx="104" cy="73"/>
            </a:xfrm>
            <a:custGeom>
              <a:avLst/>
              <a:gdLst>
                <a:gd name="T0" fmla="*/ 1 w 104"/>
                <a:gd name="T1" fmla="*/ 35 h 73"/>
                <a:gd name="T2" fmla="*/ 0 w 104"/>
                <a:gd name="T3" fmla="*/ 43 h 73"/>
                <a:gd name="T4" fmla="*/ 0 w 104"/>
                <a:gd name="T5" fmla="*/ 52 h 73"/>
                <a:gd name="T6" fmla="*/ 0 w 104"/>
                <a:gd name="T7" fmla="*/ 59 h 73"/>
                <a:gd name="T8" fmla="*/ 4 w 104"/>
                <a:gd name="T9" fmla="*/ 69 h 73"/>
                <a:gd name="T10" fmla="*/ 37 w 104"/>
                <a:gd name="T11" fmla="*/ 72 h 73"/>
                <a:gd name="T12" fmla="*/ 67 w 104"/>
                <a:gd name="T13" fmla="*/ 69 h 73"/>
                <a:gd name="T14" fmla="*/ 93 w 104"/>
                <a:gd name="T15" fmla="*/ 64 h 73"/>
                <a:gd name="T16" fmla="*/ 95 w 104"/>
                <a:gd name="T17" fmla="*/ 38 h 73"/>
                <a:gd name="T18" fmla="*/ 98 w 104"/>
                <a:gd name="T19" fmla="*/ 22 h 73"/>
                <a:gd name="T20" fmla="*/ 103 w 104"/>
                <a:gd name="T21" fmla="*/ 0 h 73"/>
                <a:gd name="T22" fmla="*/ 89 w 104"/>
                <a:gd name="T23" fmla="*/ 12 h 73"/>
                <a:gd name="T24" fmla="*/ 83 w 104"/>
                <a:gd name="T25" fmla="*/ 16 h 73"/>
                <a:gd name="T26" fmla="*/ 80 w 104"/>
                <a:gd name="T27" fmla="*/ 20 h 73"/>
                <a:gd name="T28" fmla="*/ 76 w 104"/>
                <a:gd name="T29" fmla="*/ 21 h 73"/>
                <a:gd name="T30" fmla="*/ 73 w 104"/>
                <a:gd name="T31" fmla="*/ 24 h 73"/>
                <a:gd name="T32" fmla="*/ 72 w 104"/>
                <a:gd name="T33" fmla="*/ 24 h 73"/>
                <a:gd name="T34" fmla="*/ 66 w 104"/>
                <a:gd name="T35" fmla="*/ 24 h 73"/>
                <a:gd name="T36" fmla="*/ 60 w 104"/>
                <a:gd name="T37" fmla="*/ 25 h 73"/>
                <a:gd name="T38" fmla="*/ 43 w 104"/>
                <a:gd name="T39" fmla="*/ 28 h 73"/>
                <a:gd name="T40" fmla="*/ 1 w 104"/>
                <a:gd name="T41" fmla="*/ 35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73"/>
                <a:gd name="T65" fmla="*/ 104 w 104"/>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73">
                  <a:moveTo>
                    <a:pt x="1" y="35"/>
                  </a:moveTo>
                  <a:lnTo>
                    <a:pt x="0" y="43"/>
                  </a:lnTo>
                  <a:lnTo>
                    <a:pt x="0" y="52"/>
                  </a:lnTo>
                  <a:lnTo>
                    <a:pt x="0" y="59"/>
                  </a:lnTo>
                  <a:lnTo>
                    <a:pt x="4" y="69"/>
                  </a:lnTo>
                  <a:lnTo>
                    <a:pt x="37" y="72"/>
                  </a:lnTo>
                  <a:lnTo>
                    <a:pt x="67" y="69"/>
                  </a:lnTo>
                  <a:lnTo>
                    <a:pt x="93" y="64"/>
                  </a:lnTo>
                  <a:lnTo>
                    <a:pt x="95" y="38"/>
                  </a:lnTo>
                  <a:lnTo>
                    <a:pt x="98" y="22"/>
                  </a:lnTo>
                  <a:lnTo>
                    <a:pt x="103" y="0"/>
                  </a:lnTo>
                  <a:lnTo>
                    <a:pt x="89" y="12"/>
                  </a:lnTo>
                  <a:lnTo>
                    <a:pt x="83" y="16"/>
                  </a:lnTo>
                  <a:lnTo>
                    <a:pt x="80" y="20"/>
                  </a:lnTo>
                  <a:lnTo>
                    <a:pt x="76" y="21"/>
                  </a:lnTo>
                  <a:lnTo>
                    <a:pt x="73" y="24"/>
                  </a:lnTo>
                  <a:lnTo>
                    <a:pt x="72" y="24"/>
                  </a:lnTo>
                  <a:lnTo>
                    <a:pt x="66" y="24"/>
                  </a:lnTo>
                  <a:lnTo>
                    <a:pt x="60" y="25"/>
                  </a:lnTo>
                  <a:lnTo>
                    <a:pt x="43" y="28"/>
                  </a:lnTo>
                  <a:lnTo>
                    <a:pt x="1" y="35"/>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87271" name="Freeform 517"/>
            <p:cNvSpPr>
              <a:spLocks/>
            </p:cNvSpPr>
            <p:nvPr/>
          </p:nvSpPr>
          <p:spPr bwMode="auto">
            <a:xfrm>
              <a:off x="1136" y="3108"/>
              <a:ext cx="158" cy="102"/>
            </a:xfrm>
            <a:custGeom>
              <a:avLst/>
              <a:gdLst>
                <a:gd name="T0" fmla="*/ 127 w 158"/>
                <a:gd name="T1" fmla="*/ 0 h 102"/>
                <a:gd name="T2" fmla="*/ 113 w 158"/>
                <a:gd name="T3" fmla="*/ 1 h 102"/>
                <a:gd name="T4" fmla="*/ 110 w 158"/>
                <a:gd name="T5" fmla="*/ 9 h 102"/>
                <a:gd name="T6" fmla="*/ 109 w 158"/>
                <a:gd name="T7" fmla="*/ 14 h 102"/>
                <a:gd name="T8" fmla="*/ 112 w 158"/>
                <a:gd name="T9" fmla="*/ 20 h 102"/>
                <a:gd name="T10" fmla="*/ 118 w 158"/>
                <a:gd name="T11" fmla="*/ 29 h 102"/>
                <a:gd name="T12" fmla="*/ 112 w 158"/>
                <a:gd name="T13" fmla="*/ 25 h 102"/>
                <a:gd name="T14" fmla="*/ 106 w 158"/>
                <a:gd name="T15" fmla="*/ 18 h 102"/>
                <a:gd name="T16" fmla="*/ 101 w 158"/>
                <a:gd name="T17" fmla="*/ 30 h 102"/>
                <a:gd name="T18" fmla="*/ 96 w 158"/>
                <a:gd name="T19" fmla="*/ 34 h 102"/>
                <a:gd name="T20" fmla="*/ 91 w 158"/>
                <a:gd name="T21" fmla="*/ 42 h 102"/>
                <a:gd name="T22" fmla="*/ 77 w 158"/>
                <a:gd name="T23" fmla="*/ 53 h 102"/>
                <a:gd name="T24" fmla="*/ 77 w 158"/>
                <a:gd name="T25" fmla="*/ 55 h 102"/>
                <a:gd name="T26" fmla="*/ 79 w 158"/>
                <a:gd name="T27" fmla="*/ 60 h 102"/>
                <a:gd name="T28" fmla="*/ 91 w 158"/>
                <a:gd name="T29" fmla="*/ 70 h 102"/>
                <a:gd name="T30" fmla="*/ 81 w 158"/>
                <a:gd name="T31" fmla="*/ 65 h 102"/>
                <a:gd name="T32" fmla="*/ 75 w 158"/>
                <a:gd name="T33" fmla="*/ 62 h 102"/>
                <a:gd name="T34" fmla="*/ 72 w 158"/>
                <a:gd name="T35" fmla="*/ 56 h 102"/>
                <a:gd name="T36" fmla="*/ 44 w 158"/>
                <a:gd name="T37" fmla="*/ 62 h 102"/>
                <a:gd name="T38" fmla="*/ 22 w 158"/>
                <a:gd name="T39" fmla="*/ 64 h 102"/>
                <a:gd name="T40" fmla="*/ 31 w 158"/>
                <a:gd name="T41" fmla="*/ 70 h 102"/>
                <a:gd name="T42" fmla="*/ 38 w 158"/>
                <a:gd name="T43" fmla="*/ 77 h 102"/>
                <a:gd name="T44" fmla="*/ 49 w 158"/>
                <a:gd name="T45" fmla="*/ 82 h 102"/>
                <a:gd name="T46" fmla="*/ 35 w 158"/>
                <a:gd name="T47" fmla="*/ 77 h 102"/>
                <a:gd name="T48" fmla="*/ 20 w 158"/>
                <a:gd name="T49" fmla="*/ 64 h 102"/>
                <a:gd name="T50" fmla="*/ 0 w 158"/>
                <a:gd name="T51" fmla="*/ 67 h 102"/>
                <a:gd name="T52" fmla="*/ 0 w 158"/>
                <a:gd name="T53" fmla="*/ 74 h 102"/>
                <a:gd name="T54" fmla="*/ 0 w 158"/>
                <a:gd name="T55" fmla="*/ 89 h 102"/>
                <a:gd name="T56" fmla="*/ 3 w 158"/>
                <a:gd name="T57" fmla="*/ 97 h 102"/>
                <a:gd name="T58" fmla="*/ 21 w 158"/>
                <a:gd name="T59" fmla="*/ 101 h 102"/>
                <a:gd name="T60" fmla="*/ 44 w 158"/>
                <a:gd name="T61" fmla="*/ 98 h 102"/>
                <a:gd name="T62" fmla="*/ 64 w 158"/>
                <a:gd name="T63" fmla="*/ 97 h 102"/>
                <a:gd name="T64" fmla="*/ 91 w 158"/>
                <a:gd name="T65" fmla="*/ 93 h 102"/>
                <a:gd name="T66" fmla="*/ 93 w 158"/>
                <a:gd name="T67" fmla="*/ 91 h 102"/>
                <a:gd name="T68" fmla="*/ 102 w 158"/>
                <a:gd name="T69" fmla="*/ 86 h 102"/>
                <a:gd name="T70" fmla="*/ 117 w 158"/>
                <a:gd name="T71" fmla="*/ 77 h 102"/>
                <a:gd name="T72" fmla="*/ 134 w 158"/>
                <a:gd name="T73" fmla="*/ 55 h 102"/>
                <a:gd name="T74" fmla="*/ 152 w 158"/>
                <a:gd name="T75" fmla="*/ 36 h 102"/>
                <a:gd name="T76" fmla="*/ 157 w 158"/>
                <a:gd name="T77" fmla="*/ 26 h 102"/>
                <a:gd name="T78" fmla="*/ 152 w 158"/>
                <a:gd name="T79" fmla="*/ 10 h 102"/>
                <a:gd name="T80" fmla="*/ 143 w 158"/>
                <a:gd name="T81" fmla="*/ 0 h 102"/>
                <a:gd name="T82" fmla="*/ 127 w 158"/>
                <a:gd name="T83" fmla="*/ 0 h 1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8"/>
                <a:gd name="T127" fmla="*/ 0 h 102"/>
                <a:gd name="T128" fmla="*/ 158 w 158"/>
                <a:gd name="T129" fmla="*/ 102 h 1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8" h="102">
                  <a:moveTo>
                    <a:pt x="127" y="0"/>
                  </a:moveTo>
                  <a:lnTo>
                    <a:pt x="113" y="1"/>
                  </a:lnTo>
                  <a:lnTo>
                    <a:pt x="110" y="9"/>
                  </a:lnTo>
                  <a:lnTo>
                    <a:pt x="109" y="14"/>
                  </a:lnTo>
                  <a:lnTo>
                    <a:pt x="112" y="20"/>
                  </a:lnTo>
                  <a:lnTo>
                    <a:pt x="118" y="29"/>
                  </a:lnTo>
                  <a:lnTo>
                    <a:pt x="112" y="25"/>
                  </a:lnTo>
                  <a:lnTo>
                    <a:pt x="106" y="18"/>
                  </a:lnTo>
                  <a:lnTo>
                    <a:pt x="101" y="30"/>
                  </a:lnTo>
                  <a:lnTo>
                    <a:pt x="96" y="34"/>
                  </a:lnTo>
                  <a:lnTo>
                    <a:pt x="91" y="42"/>
                  </a:lnTo>
                  <a:lnTo>
                    <a:pt x="77" y="53"/>
                  </a:lnTo>
                  <a:lnTo>
                    <a:pt x="77" y="55"/>
                  </a:lnTo>
                  <a:lnTo>
                    <a:pt x="79" y="60"/>
                  </a:lnTo>
                  <a:lnTo>
                    <a:pt x="91" y="70"/>
                  </a:lnTo>
                  <a:lnTo>
                    <a:pt x="81" y="65"/>
                  </a:lnTo>
                  <a:lnTo>
                    <a:pt x="75" y="62"/>
                  </a:lnTo>
                  <a:lnTo>
                    <a:pt x="72" y="56"/>
                  </a:lnTo>
                  <a:lnTo>
                    <a:pt x="44" y="62"/>
                  </a:lnTo>
                  <a:lnTo>
                    <a:pt x="22" y="64"/>
                  </a:lnTo>
                  <a:lnTo>
                    <a:pt x="31" y="70"/>
                  </a:lnTo>
                  <a:lnTo>
                    <a:pt x="38" y="77"/>
                  </a:lnTo>
                  <a:lnTo>
                    <a:pt x="49" y="82"/>
                  </a:lnTo>
                  <a:lnTo>
                    <a:pt x="35" y="77"/>
                  </a:lnTo>
                  <a:lnTo>
                    <a:pt x="20" y="64"/>
                  </a:lnTo>
                  <a:lnTo>
                    <a:pt x="0" y="67"/>
                  </a:lnTo>
                  <a:lnTo>
                    <a:pt x="0" y="74"/>
                  </a:lnTo>
                  <a:lnTo>
                    <a:pt x="0" y="89"/>
                  </a:lnTo>
                  <a:lnTo>
                    <a:pt x="3" y="97"/>
                  </a:lnTo>
                  <a:lnTo>
                    <a:pt x="21" y="101"/>
                  </a:lnTo>
                  <a:lnTo>
                    <a:pt x="44" y="98"/>
                  </a:lnTo>
                  <a:lnTo>
                    <a:pt x="64" y="97"/>
                  </a:lnTo>
                  <a:lnTo>
                    <a:pt x="91" y="93"/>
                  </a:lnTo>
                  <a:lnTo>
                    <a:pt x="93" y="91"/>
                  </a:lnTo>
                  <a:lnTo>
                    <a:pt x="102" y="86"/>
                  </a:lnTo>
                  <a:lnTo>
                    <a:pt x="117" y="77"/>
                  </a:lnTo>
                  <a:lnTo>
                    <a:pt x="134" y="55"/>
                  </a:lnTo>
                  <a:lnTo>
                    <a:pt x="152" y="36"/>
                  </a:lnTo>
                  <a:lnTo>
                    <a:pt x="157" y="26"/>
                  </a:lnTo>
                  <a:lnTo>
                    <a:pt x="152" y="10"/>
                  </a:lnTo>
                  <a:lnTo>
                    <a:pt x="143" y="0"/>
                  </a:lnTo>
                  <a:lnTo>
                    <a:pt x="127" y="0"/>
                  </a:lnTo>
                </a:path>
              </a:pathLst>
            </a:custGeom>
            <a:solidFill>
              <a:srgbClr val="808080"/>
            </a:solidFill>
            <a:ln w="9525" cap="rnd">
              <a:noFill/>
              <a:round/>
              <a:headEnd type="none" w="sm" len="sm"/>
              <a:tailEnd type="none" w="sm" len="sm"/>
            </a:ln>
          </p:spPr>
          <p:txBody>
            <a:bodyPr/>
            <a:lstStyle/>
            <a:p>
              <a:endParaRPr lang="es-ES"/>
            </a:p>
          </p:txBody>
        </p:sp>
      </p:grpSp>
      <p:grpSp>
        <p:nvGrpSpPr>
          <p:cNvPr id="87090" name="Group 519"/>
          <p:cNvGrpSpPr>
            <a:grpSpLocks/>
          </p:cNvGrpSpPr>
          <p:nvPr/>
        </p:nvGrpSpPr>
        <p:grpSpPr bwMode="auto">
          <a:xfrm>
            <a:off x="2224088" y="3279775"/>
            <a:ext cx="403225" cy="358775"/>
            <a:chOff x="1083" y="2568"/>
            <a:chExt cx="194" cy="202"/>
          </a:xfrm>
        </p:grpSpPr>
        <p:sp>
          <p:nvSpPr>
            <p:cNvPr id="87091" name="Freeform 520"/>
            <p:cNvSpPr>
              <a:spLocks/>
            </p:cNvSpPr>
            <p:nvPr/>
          </p:nvSpPr>
          <p:spPr bwMode="auto">
            <a:xfrm>
              <a:off x="1083" y="2568"/>
              <a:ext cx="194" cy="202"/>
            </a:xfrm>
            <a:custGeom>
              <a:avLst/>
              <a:gdLst>
                <a:gd name="T0" fmla="*/ 72 w 194"/>
                <a:gd name="T1" fmla="*/ 0 h 202"/>
                <a:gd name="T2" fmla="*/ 111 w 194"/>
                <a:gd name="T3" fmla="*/ 0 h 202"/>
                <a:gd name="T4" fmla="*/ 146 w 194"/>
                <a:gd name="T5" fmla="*/ 15 h 202"/>
                <a:gd name="T6" fmla="*/ 167 w 194"/>
                <a:gd name="T7" fmla="*/ 46 h 202"/>
                <a:gd name="T8" fmla="*/ 166 w 194"/>
                <a:gd name="T9" fmla="*/ 70 h 202"/>
                <a:gd name="T10" fmla="*/ 175 w 194"/>
                <a:gd name="T11" fmla="*/ 92 h 202"/>
                <a:gd name="T12" fmla="*/ 174 w 194"/>
                <a:gd name="T13" fmla="*/ 99 h 202"/>
                <a:gd name="T14" fmla="*/ 180 w 194"/>
                <a:gd name="T15" fmla="*/ 116 h 202"/>
                <a:gd name="T16" fmla="*/ 175 w 194"/>
                <a:gd name="T17" fmla="*/ 127 h 202"/>
                <a:gd name="T18" fmla="*/ 180 w 194"/>
                <a:gd name="T19" fmla="*/ 127 h 202"/>
                <a:gd name="T20" fmla="*/ 182 w 194"/>
                <a:gd name="T21" fmla="*/ 137 h 202"/>
                <a:gd name="T22" fmla="*/ 185 w 194"/>
                <a:gd name="T23" fmla="*/ 143 h 202"/>
                <a:gd name="T24" fmla="*/ 187 w 194"/>
                <a:gd name="T25" fmla="*/ 150 h 202"/>
                <a:gd name="T26" fmla="*/ 190 w 194"/>
                <a:gd name="T27" fmla="*/ 150 h 202"/>
                <a:gd name="T28" fmla="*/ 190 w 194"/>
                <a:gd name="T29" fmla="*/ 157 h 202"/>
                <a:gd name="T30" fmla="*/ 193 w 194"/>
                <a:gd name="T31" fmla="*/ 172 h 202"/>
                <a:gd name="T32" fmla="*/ 186 w 194"/>
                <a:gd name="T33" fmla="*/ 186 h 202"/>
                <a:gd name="T34" fmla="*/ 173 w 194"/>
                <a:gd name="T35" fmla="*/ 193 h 202"/>
                <a:gd name="T36" fmla="*/ 173 w 194"/>
                <a:gd name="T37" fmla="*/ 183 h 202"/>
                <a:gd name="T38" fmla="*/ 166 w 194"/>
                <a:gd name="T39" fmla="*/ 165 h 202"/>
                <a:gd name="T40" fmla="*/ 153 w 194"/>
                <a:gd name="T41" fmla="*/ 166 h 202"/>
                <a:gd name="T42" fmla="*/ 145 w 194"/>
                <a:gd name="T43" fmla="*/ 195 h 202"/>
                <a:gd name="T44" fmla="*/ 147 w 194"/>
                <a:gd name="T45" fmla="*/ 187 h 202"/>
                <a:gd name="T46" fmla="*/ 129 w 194"/>
                <a:gd name="T47" fmla="*/ 197 h 202"/>
                <a:gd name="T48" fmla="*/ 132 w 194"/>
                <a:gd name="T49" fmla="*/ 181 h 202"/>
                <a:gd name="T50" fmla="*/ 122 w 194"/>
                <a:gd name="T51" fmla="*/ 194 h 202"/>
                <a:gd name="T52" fmla="*/ 113 w 194"/>
                <a:gd name="T53" fmla="*/ 201 h 202"/>
                <a:gd name="T54" fmla="*/ 98 w 194"/>
                <a:gd name="T55" fmla="*/ 197 h 202"/>
                <a:gd name="T56" fmla="*/ 87 w 194"/>
                <a:gd name="T57" fmla="*/ 189 h 202"/>
                <a:gd name="T58" fmla="*/ 78 w 194"/>
                <a:gd name="T59" fmla="*/ 197 h 202"/>
                <a:gd name="T60" fmla="*/ 69 w 194"/>
                <a:gd name="T61" fmla="*/ 194 h 202"/>
                <a:gd name="T62" fmla="*/ 69 w 194"/>
                <a:gd name="T63" fmla="*/ 185 h 202"/>
                <a:gd name="T64" fmla="*/ 61 w 194"/>
                <a:gd name="T65" fmla="*/ 189 h 202"/>
                <a:gd name="T66" fmla="*/ 43 w 194"/>
                <a:gd name="T67" fmla="*/ 193 h 202"/>
                <a:gd name="T68" fmla="*/ 51 w 194"/>
                <a:gd name="T69" fmla="*/ 181 h 202"/>
                <a:gd name="T70" fmla="*/ 36 w 194"/>
                <a:gd name="T71" fmla="*/ 185 h 202"/>
                <a:gd name="T72" fmla="*/ 15 w 194"/>
                <a:gd name="T73" fmla="*/ 181 h 202"/>
                <a:gd name="T74" fmla="*/ 7 w 194"/>
                <a:gd name="T75" fmla="*/ 175 h 202"/>
                <a:gd name="T76" fmla="*/ 0 w 194"/>
                <a:gd name="T77" fmla="*/ 165 h 202"/>
                <a:gd name="T78" fmla="*/ 6 w 194"/>
                <a:gd name="T79" fmla="*/ 165 h 202"/>
                <a:gd name="T80" fmla="*/ 7 w 194"/>
                <a:gd name="T81" fmla="*/ 162 h 202"/>
                <a:gd name="T82" fmla="*/ 6 w 194"/>
                <a:gd name="T83" fmla="*/ 154 h 202"/>
                <a:gd name="T84" fmla="*/ 13 w 194"/>
                <a:gd name="T85" fmla="*/ 150 h 202"/>
                <a:gd name="T86" fmla="*/ 20 w 194"/>
                <a:gd name="T87" fmla="*/ 145 h 202"/>
                <a:gd name="T88" fmla="*/ 15 w 194"/>
                <a:gd name="T89" fmla="*/ 133 h 202"/>
                <a:gd name="T90" fmla="*/ 25 w 194"/>
                <a:gd name="T91" fmla="*/ 132 h 202"/>
                <a:gd name="T92" fmla="*/ 21 w 194"/>
                <a:gd name="T93" fmla="*/ 124 h 202"/>
                <a:gd name="T94" fmla="*/ 18 w 194"/>
                <a:gd name="T95" fmla="*/ 121 h 202"/>
                <a:gd name="T96" fmla="*/ 25 w 194"/>
                <a:gd name="T97" fmla="*/ 109 h 202"/>
                <a:gd name="T98" fmla="*/ 28 w 194"/>
                <a:gd name="T99" fmla="*/ 99 h 202"/>
                <a:gd name="T100" fmla="*/ 34 w 194"/>
                <a:gd name="T101" fmla="*/ 87 h 202"/>
                <a:gd name="T102" fmla="*/ 34 w 194"/>
                <a:gd name="T103" fmla="*/ 73 h 202"/>
                <a:gd name="T104" fmla="*/ 31 w 194"/>
                <a:gd name="T105" fmla="*/ 67 h 202"/>
                <a:gd name="T106" fmla="*/ 28 w 194"/>
                <a:gd name="T107" fmla="*/ 61 h 202"/>
                <a:gd name="T108" fmla="*/ 39 w 194"/>
                <a:gd name="T109" fmla="*/ 35 h 202"/>
                <a:gd name="T110" fmla="*/ 43 w 194"/>
                <a:gd name="T111" fmla="*/ 22 h 202"/>
                <a:gd name="T112" fmla="*/ 46 w 194"/>
                <a:gd name="T113" fmla="*/ 15 h 202"/>
                <a:gd name="T114" fmla="*/ 55 w 194"/>
                <a:gd name="T115" fmla="*/ 9 h 202"/>
                <a:gd name="T116" fmla="*/ 72 w 194"/>
                <a:gd name="T117" fmla="*/ 0 h 2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94"/>
                <a:gd name="T178" fmla="*/ 0 h 202"/>
                <a:gd name="T179" fmla="*/ 194 w 194"/>
                <a:gd name="T180" fmla="*/ 202 h 2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94" h="202">
                  <a:moveTo>
                    <a:pt x="72" y="0"/>
                  </a:moveTo>
                  <a:lnTo>
                    <a:pt x="111" y="0"/>
                  </a:lnTo>
                  <a:lnTo>
                    <a:pt x="146" y="15"/>
                  </a:lnTo>
                  <a:lnTo>
                    <a:pt x="167" y="46"/>
                  </a:lnTo>
                  <a:lnTo>
                    <a:pt x="166" y="70"/>
                  </a:lnTo>
                  <a:lnTo>
                    <a:pt x="175" y="92"/>
                  </a:lnTo>
                  <a:lnTo>
                    <a:pt x="174" y="99"/>
                  </a:lnTo>
                  <a:lnTo>
                    <a:pt x="180" y="116"/>
                  </a:lnTo>
                  <a:lnTo>
                    <a:pt x="175" y="127"/>
                  </a:lnTo>
                  <a:lnTo>
                    <a:pt x="180" y="127"/>
                  </a:lnTo>
                  <a:lnTo>
                    <a:pt x="182" y="137"/>
                  </a:lnTo>
                  <a:lnTo>
                    <a:pt x="185" y="143"/>
                  </a:lnTo>
                  <a:lnTo>
                    <a:pt x="187" y="150"/>
                  </a:lnTo>
                  <a:lnTo>
                    <a:pt x="190" y="150"/>
                  </a:lnTo>
                  <a:lnTo>
                    <a:pt x="190" y="157"/>
                  </a:lnTo>
                  <a:lnTo>
                    <a:pt x="193" y="172"/>
                  </a:lnTo>
                  <a:lnTo>
                    <a:pt x="186" y="186"/>
                  </a:lnTo>
                  <a:lnTo>
                    <a:pt x="173" y="193"/>
                  </a:lnTo>
                  <a:lnTo>
                    <a:pt x="173" y="183"/>
                  </a:lnTo>
                  <a:lnTo>
                    <a:pt x="166" y="165"/>
                  </a:lnTo>
                  <a:lnTo>
                    <a:pt x="153" y="166"/>
                  </a:lnTo>
                  <a:lnTo>
                    <a:pt x="145" y="195"/>
                  </a:lnTo>
                  <a:lnTo>
                    <a:pt x="147" y="187"/>
                  </a:lnTo>
                  <a:lnTo>
                    <a:pt x="129" y="197"/>
                  </a:lnTo>
                  <a:lnTo>
                    <a:pt x="132" y="181"/>
                  </a:lnTo>
                  <a:lnTo>
                    <a:pt x="122" y="194"/>
                  </a:lnTo>
                  <a:lnTo>
                    <a:pt x="113" y="201"/>
                  </a:lnTo>
                  <a:lnTo>
                    <a:pt x="98" y="197"/>
                  </a:lnTo>
                  <a:lnTo>
                    <a:pt x="87" y="189"/>
                  </a:lnTo>
                  <a:lnTo>
                    <a:pt x="78" y="197"/>
                  </a:lnTo>
                  <a:lnTo>
                    <a:pt x="69" y="194"/>
                  </a:lnTo>
                  <a:lnTo>
                    <a:pt x="69" y="185"/>
                  </a:lnTo>
                  <a:lnTo>
                    <a:pt x="61" y="189"/>
                  </a:lnTo>
                  <a:lnTo>
                    <a:pt x="43" y="193"/>
                  </a:lnTo>
                  <a:lnTo>
                    <a:pt x="51" y="181"/>
                  </a:lnTo>
                  <a:lnTo>
                    <a:pt x="36" y="185"/>
                  </a:lnTo>
                  <a:lnTo>
                    <a:pt x="15" y="181"/>
                  </a:lnTo>
                  <a:lnTo>
                    <a:pt x="7" y="175"/>
                  </a:lnTo>
                  <a:lnTo>
                    <a:pt x="0" y="165"/>
                  </a:lnTo>
                  <a:lnTo>
                    <a:pt x="6" y="165"/>
                  </a:lnTo>
                  <a:lnTo>
                    <a:pt x="7" y="162"/>
                  </a:lnTo>
                  <a:lnTo>
                    <a:pt x="6" y="154"/>
                  </a:lnTo>
                  <a:lnTo>
                    <a:pt x="13" y="150"/>
                  </a:lnTo>
                  <a:lnTo>
                    <a:pt x="20" y="145"/>
                  </a:lnTo>
                  <a:lnTo>
                    <a:pt x="15" y="133"/>
                  </a:lnTo>
                  <a:lnTo>
                    <a:pt x="25" y="132"/>
                  </a:lnTo>
                  <a:lnTo>
                    <a:pt x="21" y="124"/>
                  </a:lnTo>
                  <a:lnTo>
                    <a:pt x="18" y="121"/>
                  </a:lnTo>
                  <a:lnTo>
                    <a:pt x="25" y="109"/>
                  </a:lnTo>
                  <a:lnTo>
                    <a:pt x="28" y="99"/>
                  </a:lnTo>
                  <a:lnTo>
                    <a:pt x="34" y="87"/>
                  </a:lnTo>
                  <a:lnTo>
                    <a:pt x="34" y="73"/>
                  </a:lnTo>
                  <a:lnTo>
                    <a:pt x="31" y="67"/>
                  </a:lnTo>
                  <a:lnTo>
                    <a:pt x="28" y="61"/>
                  </a:lnTo>
                  <a:lnTo>
                    <a:pt x="39" y="35"/>
                  </a:lnTo>
                  <a:lnTo>
                    <a:pt x="43" y="22"/>
                  </a:lnTo>
                  <a:lnTo>
                    <a:pt x="46" y="15"/>
                  </a:lnTo>
                  <a:lnTo>
                    <a:pt x="55" y="9"/>
                  </a:lnTo>
                  <a:lnTo>
                    <a:pt x="72" y="0"/>
                  </a:lnTo>
                </a:path>
              </a:pathLst>
            </a:custGeom>
            <a:solidFill>
              <a:srgbClr val="802300"/>
            </a:solidFill>
            <a:ln w="12700" cap="rnd">
              <a:solidFill>
                <a:srgbClr val="000000"/>
              </a:solidFill>
              <a:round/>
              <a:headEnd type="none" w="sm" len="sm"/>
              <a:tailEnd type="none" w="sm" len="sm"/>
            </a:ln>
          </p:spPr>
          <p:txBody>
            <a:bodyPr/>
            <a:lstStyle/>
            <a:p>
              <a:endParaRPr lang="es-ES"/>
            </a:p>
          </p:txBody>
        </p:sp>
        <p:sp>
          <p:nvSpPr>
            <p:cNvPr id="87092" name="Freeform 521"/>
            <p:cNvSpPr>
              <a:spLocks/>
            </p:cNvSpPr>
            <p:nvPr/>
          </p:nvSpPr>
          <p:spPr bwMode="auto">
            <a:xfrm>
              <a:off x="1162" y="2615"/>
              <a:ext cx="78" cy="145"/>
            </a:xfrm>
            <a:custGeom>
              <a:avLst/>
              <a:gdLst>
                <a:gd name="T0" fmla="*/ 65 w 78"/>
                <a:gd name="T1" fmla="*/ 0 h 145"/>
                <a:gd name="T2" fmla="*/ 68 w 78"/>
                <a:gd name="T3" fmla="*/ 24 h 145"/>
                <a:gd name="T4" fmla="*/ 68 w 78"/>
                <a:gd name="T5" fmla="*/ 30 h 145"/>
                <a:gd name="T6" fmla="*/ 50 w 78"/>
                <a:gd name="T7" fmla="*/ 36 h 145"/>
                <a:gd name="T8" fmla="*/ 60 w 78"/>
                <a:gd name="T9" fmla="*/ 64 h 145"/>
                <a:gd name="T10" fmla="*/ 50 w 78"/>
                <a:gd name="T11" fmla="*/ 35 h 145"/>
                <a:gd name="T12" fmla="*/ 70 w 78"/>
                <a:gd name="T13" fmla="*/ 33 h 145"/>
                <a:gd name="T14" fmla="*/ 77 w 78"/>
                <a:gd name="T15" fmla="*/ 52 h 145"/>
                <a:gd name="T16" fmla="*/ 67 w 78"/>
                <a:gd name="T17" fmla="*/ 88 h 145"/>
                <a:gd name="T18" fmla="*/ 62 w 78"/>
                <a:gd name="T19" fmla="*/ 96 h 145"/>
                <a:gd name="T20" fmla="*/ 51 w 78"/>
                <a:gd name="T21" fmla="*/ 104 h 145"/>
                <a:gd name="T22" fmla="*/ 39 w 78"/>
                <a:gd name="T23" fmla="*/ 106 h 145"/>
                <a:gd name="T24" fmla="*/ 6 w 78"/>
                <a:gd name="T25" fmla="*/ 88 h 145"/>
                <a:gd name="T26" fmla="*/ 34 w 78"/>
                <a:gd name="T27" fmla="*/ 105 h 145"/>
                <a:gd name="T28" fmla="*/ 10 w 78"/>
                <a:gd name="T29" fmla="*/ 144 h 145"/>
                <a:gd name="T30" fmla="*/ 0 w 78"/>
                <a:gd name="T31" fmla="*/ 72 h 145"/>
                <a:gd name="T32" fmla="*/ 35 w 78"/>
                <a:gd name="T33" fmla="*/ 8 h 145"/>
                <a:gd name="T34" fmla="*/ 65 w 78"/>
                <a:gd name="T35" fmla="*/ 0 h 14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8"/>
                <a:gd name="T55" fmla="*/ 0 h 145"/>
                <a:gd name="T56" fmla="*/ 78 w 78"/>
                <a:gd name="T57" fmla="*/ 145 h 14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8" h="145">
                  <a:moveTo>
                    <a:pt x="65" y="0"/>
                  </a:moveTo>
                  <a:lnTo>
                    <a:pt x="68" y="24"/>
                  </a:lnTo>
                  <a:lnTo>
                    <a:pt x="68" y="30"/>
                  </a:lnTo>
                  <a:lnTo>
                    <a:pt x="50" y="36"/>
                  </a:lnTo>
                  <a:lnTo>
                    <a:pt x="60" y="64"/>
                  </a:lnTo>
                  <a:lnTo>
                    <a:pt x="50" y="35"/>
                  </a:lnTo>
                  <a:lnTo>
                    <a:pt x="70" y="33"/>
                  </a:lnTo>
                  <a:lnTo>
                    <a:pt x="77" y="52"/>
                  </a:lnTo>
                  <a:lnTo>
                    <a:pt x="67" y="88"/>
                  </a:lnTo>
                  <a:lnTo>
                    <a:pt x="62" y="96"/>
                  </a:lnTo>
                  <a:lnTo>
                    <a:pt x="51" y="104"/>
                  </a:lnTo>
                  <a:lnTo>
                    <a:pt x="39" y="106"/>
                  </a:lnTo>
                  <a:lnTo>
                    <a:pt x="6" y="88"/>
                  </a:lnTo>
                  <a:lnTo>
                    <a:pt x="34" y="105"/>
                  </a:lnTo>
                  <a:lnTo>
                    <a:pt x="10" y="144"/>
                  </a:lnTo>
                  <a:lnTo>
                    <a:pt x="0" y="72"/>
                  </a:lnTo>
                  <a:lnTo>
                    <a:pt x="35" y="8"/>
                  </a:lnTo>
                  <a:lnTo>
                    <a:pt x="65" y="0"/>
                  </a:lnTo>
                </a:path>
              </a:pathLst>
            </a:custGeom>
            <a:solidFill>
              <a:srgbClr val="FFA380"/>
            </a:solidFill>
            <a:ln w="12700" cap="rnd">
              <a:solidFill>
                <a:schemeClr val="bg2"/>
              </a:solidFill>
              <a:round/>
              <a:headEnd type="none" w="sm" len="sm"/>
              <a:tailEnd type="none" w="sm" len="sm"/>
            </a:ln>
          </p:spPr>
          <p:txBody>
            <a:bodyPr/>
            <a:lstStyle/>
            <a:p>
              <a:endParaRPr lang="es-ES"/>
            </a:p>
          </p:txBody>
        </p:sp>
        <p:sp>
          <p:nvSpPr>
            <p:cNvPr id="87093" name="Freeform 522"/>
            <p:cNvSpPr>
              <a:spLocks/>
            </p:cNvSpPr>
            <p:nvPr/>
          </p:nvSpPr>
          <p:spPr bwMode="auto">
            <a:xfrm>
              <a:off x="1176" y="2652"/>
              <a:ext cx="25" cy="17"/>
            </a:xfrm>
            <a:custGeom>
              <a:avLst/>
              <a:gdLst>
                <a:gd name="T0" fmla="*/ 24 w 25"/>
                <a:gd name="T1" fmla="*/ 0 h 17"/>
                <a:gd name="T2" fmla="*/ 0 w 25"/>
                <a:gd name="T3" fmla="*/ 16 h 17"/>
                <a:gd name="T4" fmla="*/ 0 60000 65536"/>
                <a:gd name="T5" fmla="*/ 0 60000 65536"/>
                <a:gd name="T6" fmla="*/ 0 w 25"/>
                <a:gd name="T7" fmla="*/ 0 h 17"/>
                <a:gd name="T8" fmla="*/ 25 w 25"/>
                <a:gd name="T9" fmla="*/ 17 h 17"/>
              </a:gdLst>
              <a:ahLst/>
              <a:cxnLst>
                <a:cxn ang="T4">
                  <a:pos x="T0" y="T1"/>
                </a:cxn>
                <a:cxn ang="T5">
                  <a:pos x="T2" y="T3"/>
                </a:cxn>
              </a:cxnLst>
              <a:rect l="T6" t="T7" r="T8" b="T9"/>
              <a:pathLst>
                <a:path w="25" h="17">
                  <a:moveTo>
                    <a:pt x="24" y="0"/>
                  </a:moveTo>
                  <a:lnTo>
                    <a:pt x="0" y="16"/>
                  </a:lnTo>
                </a:path>
              </a:pathLst>
            </a:custGeom>
            <a:noFill/>
            <a:ln w="12700" cap="rnd">
              <a:solidFill>
                <a:schemeClr val="tx1"/>
              </a:solidFill>
              <a:round/>
              <a:headEnd type="none" w="sm" len="sm"/>
              <a:tailEnd type="none" w="sm" len="sm"/>
            </a:ln>
          </p:spPr>
          <p:txBody>
            <a:bodyPr/>
            <a:lstStyle/>
            <a:p>
              <a:endParaRPr lang="es-ES"/>
            </a:p>
          </p:txBody>
        </p:sp>
        <p:sp>
          <p:nvSpPr>
            <p:cNvPr id="87094" name="Freeform 523"/>
            <p:cNvSpPr>
              <a:spLocks/>
            </p:cNvSpPr>
            <p:nvPr/>
          </p:nvSpPr>
          <p:spPr bwMode="auto">
            <a:xfrm>
              <a:off x="1201" y="2695"/>
              <a:ext cx="26" cy="17"/>
            </a:xfrm>
            <a:custGeom>
              <a:avLst/>
              <a:gdLst>
                <a:gd name="T0" fmla="*/ 25 w 26"/>
                <a:gd name="T1" fmla="*/ 0 h 17"/>
                <a:gd name="T2" fmla="*/ 0 w 26"/>
                <a:gd name="T3" fmla="*/ 16 h 17"/>
                <a:gd name="T4" fmla="*/ 0 60000 65536"/>
                <a:gd name="T5" fmla="*/ 0 60000 65536"/>
                <a:gd name="T6" fmla="*/ 0 w 26"/>
                <a:gd name="T7" fmla="*/ 0 h 17"/>
                <a:gd name="T8" fmla="*/ 26 w 26"/>
                <a:gd name="T9" fmla="*/ 17 h 17"/>
              </a:gdLst>
              <a:ahLst/>
              <a:cxnLst>
                <a:cxn ang="T4">
                  <a:pos x="T0" y="T1"/>
                </a:cxn>
                <a:cxn ang="T5">
                  <a:pos x="T2" y="T3"/>
                </a:cxn>
              </a:cxnLst>
              <a:rect l="T6" t="T7" r="T8" b="T9"/>
              <a:pathLst>
                <a:path w="26" h="17">
                  <a:moveTo>
                    <a:pt x="25" y="0"/>
                  </a:moveTo>
                  <a:lnTo>
                    <a:pt x="0" y="16"/>
                  </a:lnTo>
                </a:path>
              </a:pathLst>
            </a:custGeom>
            <a:noFill/>
            <a:ln w="12700" cap="rnd">
              <a:solidFill>
                <a:schemeClr val="tx1"/>
              </a:solidFill>
              <a:round/>
              <a:headEnd type="none" w="sm" len="sm"/>
              <a:tailEnd type="none" w="sm" len="sm"/>
            </a:ln>
          </p:spPr>
          <p:txBody>
            <a:bodyPr/>
            <a:lstStyle/>
            <a:p>
              <a:endParaRPr lang="es-ES"/>
            </a:p>
          </p:txBody>
        </p:sp>
        <p:sp>
          <p:nvSpPr>
            <p:cNvPr id="87095" name="Freeform 524"/>
            <p:cNvSpPr>
              <a:spLocks/>
            </p:cNvSpPr>
            <p:nvPr/>
          </p:nvSpPr>
          <p:spPr bwMode="auto">
            <a:xfrm>
              <a:off x="1211" y="2679"/>
              <a:ext cx="17" cy="1"/>
            </a:xfrm>
            <a:custGeom>
              <a:avLst/>
              <a:gdLst>
                <a:gd name="T0" fmla="*/ 16 w 17"/>
                <a:gd name="T1" fmla="*/ 0 h 1"/>
                <a:gd name="T2" fmla="*/ 0 w 17"/>
                <a:gd name="T3" fmla="*/ 0 h 1"/>
                <a:gd name="T4" fmla="*/ 0 60000 65536"/>
                <a:gd name="T5" fmla="*/ 0 60000 65536"/>
                <a:gd name="T6" fmla="*/ 0 w 17"/>
                <a:gd name="T7" fmla="*/ 0 h 1"/>
                <a:gd name="T8" fmla="*/ 17 w 17"/>
                <a:gd name="T9" fmla="*/ 1 h 1"/>
              </a:gdLst>
              <a:ahLst/>
              <a:cxnLst>
                <a:cxn ang="T4">
                  <a:pos x="T0" y="T1"/>
                </a:cxn>
                <a:cxn ang="T5">
                  <a:pos x="T2" y="T3"/>
                </a:cxn>
              </a:cxnLst>
              <a:rect l="T6" t="T7" r="T8" b="T9"/>
              <a:pathLst>
                <a:path w="17" h="1">
                  <a:moveTo>
                    <a:pt x="16" y="0"/>
                  </a:moveTo>
                  <a:lnTo>
                    <a:pt x="0" y="0"/>
                  </a:lnTo>
                </a:path>
              </a:pathLst>
            </a:custGeom>
            <a:noFill/>
            <a:ln w="12700" cap="rnd">
              <a:solidFill>
                <a:schemeClr val="tx1"/>
              </a:solidFill>
              <a:round/>
              <a:headEnd type="none" w="sm" len="sm"/>
              <a:tailEnd type="none" w="sm" len="sm"/>
            </a:ln>
          </p:spPr>
          <p:txBody>
            <a:bodyPr/>
            <a:lstStyle/>
            <a:p>
              <a:endParaRPr lang="es-ES"/>
            </a:p>
          </p:txBody>
        </p:sp>
        <p:sp>
          <p:nvSpPr>
            <p:cNvPr id="87096" name="Freeform 525"/>
            <p:cNvSpPr>
              <a:spLocks/>
            </p:cNvSpPr>
            <p:nvPr/>
          </p:nvSpPr>
          <p:spPr bwMode="auto">
            <a:xfrm>
              <a:off x="1209" y="2702"/>
              <a:ext cx="17" cy="1"/>
            </a:xfrm>
            <a:custGeom>
              <a:avLst/>
              <a:gdLst>
                <a:gd name="T0" fmla="*/ 16 w 17"/>
                <a:gd name="T1" fmla="*/ 0 h 1"/>
                <a:gd name="T2" fmla="*/ 0 w 17"/>
                <a:gd name="T3" fmla="*/ 0 h 1"/>
                <a:gd name="T4" fmla="*/ 0 60000 65536"/>
                <a:gd name="T5" fmla="*/ 0 60000 65536"/>
                <a:gd name="T6" fmla="*/ 0 w 17"/>
                <a:gd name="T7" fmla="*/ 0 h 1"/>
                <a:gd name="T8" fmla="*/ 17 w 17"/>
                <a:gd name="T9" fmla="*/ 1 h 1"/>
              </a:gdLst>
              <a:ahLst/>
              <a:cxnLst>
                <a:cxn ang="T4">
                  <a:pos x="T0" y="T1"/>
                </a:cxn>
                <a:cxn ang="T5">
                  <a:pos x="T2" y="T3"/>
                </a:cxn>
              </a:cxnLst>
              <a:rect l="T6" t="T7" r="T8" b="T9"/>
              <a:pathLst>
                <a:path w="17" h="1">
                  <a:moveTo>
                    <a:pt x="16" y="0"/>
                  </a:moveTo>
                  <a:lnTo>
                    <a:pt x="0" y="0"/>
                  </a:lnTo>
                </a:path>
              </a:pathLst>
            </a:custGeom>
            <a:noFill/>
            <a:ln w="12700" cap="rnd">
              <a:solidFill>
                <a:schemeClr val="tx1"/>
              </a:solidFill>
              <a:round/>
              <a:headEnd type="none" w="sm" len="sm"/>
              <a:tailEnd type="none" w="sm" len="sm"/>
            </a:ln>
          </p:spPr>
          <p:txBody>
            <a:bodyPr/>
            <a:lstStyle/>
            <a:p>
              <a:endParaRPr lang="es-ES"/>
            </a:p>
          </p:txBody>
        </p:sp>
        <p:sp>
          <p:nvSpPr>
            <p:cNvPr id="87097" name="Freeform 526"/>
            <p:cNvSpPr>
              <a:spLocks/>
            </p:cNvSpPr>
            <p:nvPr/>
          </p:nvSpPr>
          <p:spPr bwMode="auto">
            <a:xfrm>
              <a:off x="1183" y="2658"/>
              <a:ext cx="17" cy="17"/>
            </a:xfrm>
            <a:custGeom>
              <a:avLst/>
              <a:gdLst>
                <a:gd name="T0" fmla="*/ 16 w 17"/>
                <a:gd name="T1" fmla="*/ 0 h 17"/>
                <a:gd name="T2" fmla="*/ 5 w 17"/>
                <a:gd name="T3" fmla="*/ 1 h 17"/>
                <a:gd name="T4" fmla="*/ 5 w 17"/>
                <a:gd name="T5" fmla="*/ 16 h 17"/>
                <a:gd name="T6" fmla="*/ 8 w 17"/>
                <a:gd name="T7" fmla="*/ 3 h 17"/>
                <a:gd name="T8" fmla="*/ 0 w 17"/>
                <a:gd name="T9" fmla="*/ 3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16" y="0"/>
                  </a:moveTo>
                  <a:lnTo>
                    <a:pt x="5" y="1"/>
                  </a:lnTo>
                  <a:lnTo>
                    <a:pt x="5" y="16"/>
                  </a:lnTo>
                  <a:lnTo>
                    <a:pt x="8" y="3"/>
                  </a:lnTo>
                  <a:lnTo>
                    <a:pt x="0" y="3"/>
                  </a:lnTo>
                </a:path>
              </a:pathLst>
            </a:custGeom>
            <a:noFill/>
            <a:ln w="12700" cap="rnd">
              <a:solidFill>
                <a:schemeClr val="tx1"/>
              </a:solidFill>
              <a:round/>
              <a:headEnd type="none" w="sm" len="sm"/>
              <a:tailEnd type="none" w="sm" len="sm"/>
            </a:ln>
          </p:spPr>
          <p:txBody>
            <a:bodyPr/>
            <a:lstStyle/>
            <a:p>
              <a:endParaRPr lang="es-ES"/>
            </a:p>
          </p:txBody>
        </p:sp>
        <p:sp>
          <p:nvSpPr>
            <p:cNvPr id="87098" name="Freeform 527"/>
            <p:cNvSpPr>
              <a:spLocks/>
            </p:cNvSpPr>
            <p:nvPr/>
          </p:nvSpPr>
          <p:spPr bwMode="auto">
            <a:xfrm>
              <a:off x="1218" y="2652"/>
              <a:ext cx="18" cy="17"/>
            </a:xfrm>
            <a:custGeom>
              <a:avLst/>
              <a:gdLst>
                <a:gd name="T0" fmla="*/ 17 w 18"/>
                <a:gd name="T1" fmla="*/ 0 h 17"/>
                <a:gd name="T2" fmla="*/ 6 w 18"/>
                <a:gd name="T3" fmla="*/ 1 h 17"/>
                <a:gd name="T4" fmla="*/ 6 w 18"/>
                <a:gd name="T5" fmla="*/ 16 h 17"/>
                <a:gd name="T6" fmla="*/ 9 w 18"/>
                <a:gd name="T7" fmla="*/ 5 h 17"/>
                <a:gd name="T8" fmla="*/ 0 w 18"/>
                <a:gd name="T9" fmla="*/ 5 h 17"/>
                <a:gd name="T10" fmla="*/ 0 60000 65536"/>
                <a:gd name="T11" fmla="*/ 0 60000 65536"/>
                <a:gd name="T12" fmla="*/ 0 60000 65536"/>
                <a:gd name="T13" fmla="*/ 0 60000 65536"/>
                <a:gd name="T14" fmla="*/ 0 60000 65536"/>
                <a:gd name="T15" fmla="*/ 0 w 18"/>
                <a:gd name="T16" fmla="*/ 0 h 17"/>
                <a:gd name="T17" fmla="*/ 18 w 18"/>
                <a:gd name="T18" fmla="*/ 17 h 17"/>
              </a:gdLst>
              <a:ahLst/>
              <a:cxnLst>
                <a:cxn ang="T10">
                  <a:pos x="T0" y="T1"/>
                </a:cxn>
                <a:cxn ang="T11">
                  <a:pos x="T2" y="T3"/>
                </a:cxn>
                <a:cxn ang="T12">
                  <a:pos x="T4" y="T5"/>
                </a:cxn>
                <a:cxn ang="T13">
                  <a:pos x="T6" y="T7"/>
                </a:cxn>
                <a:cxn ang="T14">
                  <a:pos x="T8" y="T9"/>
                </a:cxn>
              </a:cxnLst>
              <a:rect l="T15" t="T16" r="T17" b="T18"/>
              <a:pathLst>
                <a:path w="18" h="17">
                  <a:moveTo>
                    <a:pt x="17" y="0"/>
                  </a:moveTo>
                  <a:lnTo>
                    <a:pt x="6" y="1"/>
                  </a:lnTo>
                  <a:lnTo>
                    <a:pt x="6" y="16"/>
                  </a:lnTo>
                  <a:lnTo>
                    <a:pt x="9" y="5"/>
                  </a:lnTo>
                  <a:lnTo>
                    <a:pt x="0" y="5"/>
                  </a:lnTo>
                </a:path>
              </a:pathLst>
            </a:custGeom>
            <a:noFill/>
            <a:ln w="12700" cap="rnd">
              <a:solidFill>
                <a:schemeClr val="tx1"/>
              </a:solidFill>
              <a:round/>
              <a:headEnd type="none" w="sm" len="sm"/>
              <a:tailEnd type="none" w="sm" len="sm"/>
            </a:ln>
          </p:spPr>
          <p:txBody>
            <a:bodyPr/>
            <a:lstStyle/>
            <a:p>
              <a:endParaRPr lang="es-ES"/>
            </a:p>
          </p:txBody>
        </p:sp>
      </p:grpSp>
    </p:spTree>
  </p:cSld>
  <p:clrMapOvr>
    <a:masterClrMapping/>
  </p:clrMapOvr>
  <p:transition>
    <p:cover dir="ld"/>
  </p:transition>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3 Marcador de número de diapositiva"/>
          <p:cNvSpPr>
            <a:spLocks noGrp="1"/>
          </p:cNvSpPr>
          <p:nvPr>
            <p:ph type="sldNum" sz="quarter" idx="10"/>
          </p:nvPr>
        </p:nvSpPr>
        <p:spPr/>
        <p:txBody>
          <a:bodyPr/>
          <a:lstStyle/>
          <a:p>
            <a:pPr>
              <a:defRPr/>
            </a:pPr>
            <a:r>
              <a:rPr lang="es-ES"/>
              <a:t>Ampliación Redes 2-</a:t>
            </a:r>
            <a:fld id="{EFC0B2BB-AF6D-4E2B-8ADA-88B540366847}" type="slidenum">
              <a:rPr lang="es-ES"/>
              <a:pPr>
                <a:defRPr/>
              </a:pPr>
              <a:t>116</a:t>
            </a:fld>
            <a:endParaRPr lang="es-ES"/>
          </a:p>
        </p:txBody>
      </p:sp>
      <p:sp>
        <p:nvSpPr>
          <p:cNvPr id="91139" name="Rectangle 28"/>
          <p:cNvSpPr>
            <a:spLocks noChangeArrowheads="1"/>
          </p:cNvSpPr>
          <p:nvPr/>
        </p:nvSpPr>
        <p:spPr bwMode="auto">
          <a:xfrm>
            <a:off x="2124075" y="1773238"/>
            <a:ext cx="3960813" cy="4248150"/>
          </a:xfrm>
          <a:prstGeom prst="rect">
            <a:avLst/>
          </a:prstGeom>
          <a:solidFill>
            <a:srgbClr val="3366FF"/>
          </a:solidFill>
          <a:ln w="9525">
            <a:solidFill>
              <a:schemeClr val="tx1"/>
            </a:solidFill>
            <a:miter lim="800000"/>
            <a:headEnd/>
            <a:tailEnd/>
          </a:ln>
        </p:spPr>
        <p:txBody>
          <a:bodyPr wrap="none" anchor="ctr"/>
          <a:lstStyle/>
          <a:p>
            <a:pPr eaLnBrk="0" hangingPunct="0"/>
            <a:endParaRPr lang="es-ES"/>
          </a:p>
        </p:txBody>
      </p:sp>
      <p:sp>
        <p:nvSpPr>
          <p:cNvPr id="91140" name="Rectangle 6"/>
          <p:cNvSpPr>
            <a:spLocks noGrp="1" noChangeArrowheads="1"/>
          </p:cNvSpPr>
          <p:nvPr>
            <p:ph type="title"/>
          </p:nvPr>
        </p:nvSpPr>
        <p:spPr>
          <a:xfrm>
            <a:off x="687388" y="609600"/>
            <a:ext cx="7772400" cy="803275"/>
          </a:xfrm>
        </p:spPr>
        <p:txBody>
          <a:bodyPr/>
          <a:lstStyle/>
          <a:p>
            <a:r>
              <a:rPr lang="es-ES" sz="3600" smtClean="0">
                <a:latin typeface="Arial" pitchFamily="34" charset="0"/>
                <a:cs typeface="Arial" pitchFamily="34" charset="0"/>
              </a:rPr>
              <a:t>Arquitectura terminal H.323</a:t>
            </a:r>
          </a:p>
        </p:txBody>
      </p:sp>
      <p:sp>
        <p:nvSpPr>
          <p:cNvPr id="91141" name="Line 31"/>
          <p:cNvSpPr>
            <a:spLocks noChangeShapeType="1"/>
          </p:cNvSpPr>
          <p:nvPr/>
        </p:nvSpPr>
        <p:spPr bwMode="auto">
          <a:xfrm>
            <a:off x="1331913" y="2205038"/>
            <a:ext cx="6985000" cy="0"/>
          </a:xfrm>
          <a:prstGeom prst="line">
            <a:avLst/>
          </a:prstGeom>
          <a:noFill/>
          <a:ln w="25400">
            <a:solidFill>
              <a:srgbClr val="FF0000"/>
            </a:solidFill>
            <a:round/>
            <a:headEnd/>
            <a:tailEnd/>
          </a:ln>
        </p:spPr>
        <p:txBody>
          <a:bodyPr/>
          <a:lstStyle/>
          <a:p>
            <a:endParaRPr lang="es-ES"/>
          </a:p>
        </p:txBody>
      </p:sp>
      <p:sp>
        <p:nvSpPr>
          <p:cNvPr id="91142" name="Line 32"/>
          <p:cNvSpPr>
            <a:spLocks noChangeShapeType="1"/>
          </p:cNvSpPr>
          <p:nvPr/>
        </p:nvSpPr>
        <p:spPr bwMode="auto">
          <a:xfrm>
            <a:off x="1331913" y="2924175"/>
            <a:ext cx="6985000" cy="0"/>
          </a:xfrm>
          <a:prstGeom prst="line">
            <a:avLst/>
          </a:prstGeom>
          <a:noFill/>
          <a:ln w="25400">
            <a:solidFill>
              <a:srgbClr val="FF0000"/>
            </a:solidFill>
            <a:round/>
            <a:headEnd/>
            <a:tailEnd/>
          </a:ln>
        </p:spPr>
        <p:txBody>
          <a:bodyPr/>
          <a:lstStyle/>
          <a:p>
            <a:endParaRPr lang="es-ES"/>
          </a:p>
        </p:txBody>
      </p:sp>
      <p:sp>
        <p:nvSpPr>
          <p:cNvPr id="91143" name="Line 33"/>
          <p:cNvSpPr>
            <a:spLocks noChangeShapeType="1"/>
          </p:cNvSpPr>
          <p:nvPr/>
        </p:nvSpPr>
        <p:spPr bwMode="auto">
          <a:xfrm>
            <a:off x="1331913" y="3789363"/>
            <a:ext cx="6985000" cy="0"/>
          </a:xfrm>
          <a:prstGeom prst="line">
            <a:avLst/>
          </a:prstGeom>
          <a:noFill/>
          <a:ln w="25400">
            <a:solidFill>
              <a:srgbClr val="FF0000"/>
            </a:solidFill>
            <a:round/>
            <a:headEnd/>
            <a:tailEnd/>
          </a:ln>
        </p:spPr>
        <p:txBody>
          <a:bodyPr/>
          <a:lstStyle/>
          <a:p>
            <a:endParaRPr lang="es-ES"/>
          </a:p>
        </p:txBody>
      </p:sp>
      <p:sp>
        <p:nvSpPr>
          <p:cNvPr id="91144" name="Line 34"/>
          <p:cNvSpPr>
            <a:spLocks noChangeShapeType="1"/>
          </p:cNvSpPr>
          <p:nvPr/>
        </p:nvSpPr>
        <p:spPr bwMode="auto">
          <a:xfrm>
            <a:off x="2987675" y="4508500"/>
            <a:ext cx="5329238" cy="0"/>
          </a:xfrm>
          <a:prstGeom prst="line">
            <a:avLst/>
          </a:prstGeom>
          <a:noFill/>
          <a:ln w="25400">
            <a:solidFill>
              <a:srgbClr val="FF0000"/>
            </a:solidFill>
            <a:round/>
            <a:headEnd/>
            <a:tailEnd/>
          </a:ln>
        </p:spPr>
        <p:txBody>
          <a:bodyPr/>
          <a:lstStyle/>
          <a:p>
            <a:endParaRPr lang="es-ES"/>
          </a:p>
        </p:txBody>
      </p:sp>
      <p:sp>
        <p:nvSpPr>
          <p:cNvPr id="91145" name="Line 35"/>
          <p:cNvSpPr>
            <a:spLocks noChangeShapeType="1"/>
          </p:cNvSpPr>
          <p:nvPr/>
        </p:nvSpPr>
        <p:spPr bwMode="auto">
          <a:xfrm>
            <a:off x="2987675" y="5013325"/>
            <a:ext cx="5329238" cy="0"/>
          </a:xfrm>
          <a:prstGeom prst="line">
            <a:avLst/>
          </a:prstGeom>
          <a:noFill/>
          <a:ln w="25400">
            <a:solidFill>
              <a:srgbClr val="FF0000"/>
            </a:solidFill>
            <a:round/>
            <a:headEnd/>
            <a:tailEnd/>
          </a:ln>
        </p:spPr>
        <p:txBody>
          <a:bodyPr/>
          <a:lstStyle/>
          <a:p>
            <a:endParaRPr lang="es-ES"/>
          </a:p>
        </p:txBody>
      </p:sp>
      <p:sp>
        <p:nvSpPr>
          <p:cNvPr id="91146" name="Line 36"/>
          <p:cNvSpPr>
            <a:spLocks noChangeShapeType="1"/>
          </p:cNvSpPr>
          <p:nvPr/>
        </p:nvSpPr>
        <p:spPr bwMode="auto">
          <a:xfrm>
            <a:off x="2987675" y="5661025"/>
            <a:ext cx="5329238" cy="0"/>
          </a:xfrm>
          <a:prstGeom prst="line">
            <a:avLst/>
          </a:prstGeom>
          <a:noFill/>
          <a:ln w="25400">
            <a:solidFill>
              <a:srgbClr val="FF0000"/>
            </a:solidFill>
            <a:round/>
            <a:headEnd/>
            <a:tailEnd/>
          </a:ln>
        </p:spPr>
        <p:txBody>
          <a:bodyPr/>
          <a:lstStyle/>
          <a:p>
            <a:endParaRPr lang="es-ES"/>
          </a:p>
        </p:txBody>
      </p:sp>
      <p:sp>
        <p:nvSpPr>
          <p:cNvPr id="91147" name="Line 37"/>
          <p:cNvSpPr>
            <a:spLocks noChangeShapeType="1"/>
          </p:cNvSpPr>
          <p:nvPr/>
        </p:nvSpPr>
        <p:spPr bwMode="auto">
          <a:xfrm>
            <a:off x="1187450" y="5084763"/>
            <a:ext cx="1728788" cy="0"/>
          </a:xfrm>
          <a:prstGeom prst="line">
            <a:avLst/>
          </a:prstGeom>
          <a:noFill/>
          <a:ln w="25400">
            <a:solidFill>
              <a:srgbClr val="FF0000"/>
            </a:solidFill>
            <a:round/>
            <a:headEnd/>
            <a:tailEnd/>
          </a:ln>
        </p:spPr>
        <p:txBody>
          <a:bodyPr/>
          <a:lstStyle/>
          <a:p>
            <a:endParaRPr lang="es-ES"/>
          </a:p>
        </p:txBody>
      </p:sp>
      <p:sp>
        <p:nvSpPr>
          <p:cNvPr id="91148" name="Rectangle 29"/>
          <p:cNvSpPr>
            <a:spLocks noChangeArrowheads="1"/>
          </p:cNvSpPr>
          <p:nvPr/>
        </p:nvSpPr>
        <p:spPr bwMode="auto">
          <a:xfrm>
            <a:off x="2195513" y="3860800"/>
            <a:ext cx="1655762" cy="2089150"/>
          </a:xfrm>
          <a:prstGeom prst="rect">
            <a:avLst/>
          </a:prstGeom>
          <a:solidFill>
            <a:srgbClr val="FF9900"/>
          </a:solidFill>
          <a:ln w="9525">
            <a:solidFill>
              <a:schemeClr val="tx1"/>
            </a:solidFill>
            <a:miter lim="800000"/>
            <a:headEnd/>
            <a:tailEnd/>
          </a:ln>
        </p:spPr>
        <p:txBody>
          <a:bodyPr wrap="none" anchor="ctr"/>
          <a:lstStyle/>
          <a:p>
            <a:pPr eaLnBrk="0" hangingPunct="0"/>
            <a:endParaRPr lang="es-ES"/>
          </a:p>
        </p:txBody>
      </p:sp>
      <p:sp>
        <p:nvSpPr>
          <p:cNvPr id="91149" name="Rectangle 8"/>
          <p:cNvSpPr>
            <a:spLocks noChangeArrowheads="1"/>
          </p:cNvSpPr>
          <p:nvPr/>
        </p:nvSpPr>
        <p:spPr bwMode="auto">
          <a:xfrm>
            <a:off x="539750" y="1916113"/>
            <a:ext cx="1439863" cy="576262"/>
          </a:xfrm>
          <a:prstGeom prst="rect">
            <a:avLst/>
          </a:prstGeom>
          <a:solidFill>
            <a:schemeClr val="accent1"/>
          </a:solidFill>
          <a:ln w="9525">
            <a:solidFill>
              <a:schemeClr val="tx1"/>
            </a:solidFill>
            <a:miter lim="800000"/>
            <a:headEnd/>
            <a:tailEnd/>
          </a:ln>
        </p:spPr>
        <p:txBody>
          <a:bodyPr wrap="none" anchor="ctr"/>
          <a:lstStyle/>
          <a:p>
            <a:pPr algn="ctr" eaLnBrk="0" hangingPunct="0"/>
            <a:r>
              <a:rPr lang="es-ES" sz="1600" b="1" i="0"/>
              <a:t>Equipo e/s</a:t>
            </a:r>
          </a:p>
          <a:p>
            <a:pPr algn="ctr" eaLnBrk="0" hangingPunct="0"/>
            <a:r>
              <a:rPr lang="es-ES" sz="1600" b="1" i="0"/>
              <a:t>de vídeo</a:t>
            </a:r>
          </a:p>
        </p:txBody>
      </p:sp>
      <p:sp>
        <p:nvSpPr>
          <p:cNvPr id="91150" name="Rectangle 10"/>
          <p:cNvSpPr>
            <a:spLocks noChangeArrowheads="1"/>
          </p:cNvSpPr>
          <p:nvPr/>
        </p:nvSpPr>
        <p:spPr bwMode="auto">
          <a:xfrm>
            <a:off x="539750" y="2636838"/>
            <a:ext cx="1439863" cy="576262"/>
          </a:xfrm>
          <a:prstGeom prst="rect">
            <a:avLst/>
          </a:prstGeom>
          <a:solidFill>
            <a:schemeClr val="accent1"/>
          </a:solidFill>
          <a:ln w="9525">
            <a:solidFill>
              <a:schemeClr val="tx1"/>
            </a:solidFill>
            <a:miter lim="800000"/>
            <a:headEnd/>
            <a:tailEnd/>
          </a:ln>
        </p:spPr>
        <p:txBody>
          <a:bodyPr wrap="none" anchor="ctr"/>
          <a:lstStyle/>
          <a:p>
            <a:pPr algn="ctr" eaLnBrk="0" hangingPunct="0"/>
            <a:r>
              <a:rPr lang="es-ES" sz="1600" b="1" i="0"/>
              <a:t>Equipo e/s</a:t>
            </a:r>
          </a:p>
          <a:p>
            <a:pPr algn="ctr" eaLnBrk="0" hangingPunct="0"/>
            <a:r>
              <a:rPr lang="es-ES" sz="1600" b="1" i="0"/>
              <a:t>de audio</a:t>
            </a:r>
          </a:p>
        </p:txBody>
      </p:sp>
      <p:sp>
        <p:nvSpPr>
          <p:cNvPr id="91151" name="Rectangle 11"/>
          <p:cNvSpPr>
            <a:spLocks noChangeArrowheads="1"/>
          </p:cNvSpPr>
          <p:nvPr/>
        </p:nvSpPr>
        <p:spPr bwMode="auto">
          <a:xfrm>
            <a:off x="539750" y="3429000"/>
            <a:ext cx="1439863" cy="720725"/>
          </a:xfrm>
          <a:prstGeom prst="rect">
            <a:avLst/>
          </a:prstGeom>
          <a:solidFill>
            <a:schemeClr val="accent1"/>
          </a:solidFill>
          <a:ln w="9525">
            <a:solidFill>
              <a:schemeClr val="tx1"/>
            </a:solidFill>
            <a:miter lim="800000"/>
            <a:headEnd/>
            <a:tailEnd/>
          </a:ln>
        </p:spPr>
        <p:txBody>
          <a:bodyPr wrap="none" anchor="ctr"/>
          <a:lstStyle/>
          <a:p>
            <a:pPr algn="ctr" eaLnBrk="0" hangingPunct="0"/>
            <a:r>
              <a:rPr lang="es-ES" sz="1600" b="1" i="0"/>
              <a:t>Datos usuario</a:t>
            </a:r>
          </a:p>
          <a:p>
            <a:pPr algn="ctr" eaLnBrk="0" hangingPunct="0"/>
            <a:r>
              <a:rPr lang="es-ES" sz="1600" b="1" i="0"/>
              <a:t>Aplicaciones</a:t>
            </a:r>
          </a:p>
          <a:p>
            <a:pPr algn="ctr" eaLnBrk="0" hangingPunct="0"/>
            <a:r>
              <a:rPr lang="es-ES" sz="1600" b="1" i="0"/>
              <a:t>T.120, etc.</a:t>
            </a:r>
          </a:p>
        </p:txBody>
      </p:sp>
      <p:sp>
        <p:nvSpPr>
          <p:cNvPr id="91152" name="Rectangle 12"/>
          <p:cNvSpPr>
            <a:spLocks noChangeArrowheads="1"/>
          </p:cNvSpPr>
          <p:nvPr/>
        </p:nvSpPr>
        <p:spPr bwMode="auto">
          <a:xfrm>
            <a:off x="539750" y="4437063"/>
            <a:ext cx="1439863" cy="1439862"/>
          </a:xfrm>
          <a:prstGeom prst="rect">
            <a:avLst/>
          </a:prstGeom>
          <a:solidFill>
            <a:schemeClr val="accent1"/>
          </a:solidFill>
          <a:ln w="9525">
            <a:solidFill>
              <a:schemeClr val="tx1"/>
            </a:solidFill>
            <a:miter lim="800000"/>
            <a:headEnd/>
            <a:tailEnd/>
          </a:ln>
        </p:spPr>
        <p:txBody>
          <a:bodyPr wrap="none" anchor="ctr"/>
          <a:lstStyle/>
          <a:p>
            <a:pPr algn="ctr" eaLnBrk="0" hangingPunct="0"/>
            <a:r>
              <a:rPr lang="es-ES" sz="1600" b="1" i="0"/>
              <a:t>Interfaz de</a:t>
            </a:r>
          </a:p>
          <a:p>
            <a:pPr algn="ctr" eaLnBrk="0" hangingPunct="0"/>
            <a:r>
              <a:rPr lang="es-ES" sz="1600" b="1" i="0"/>
              <a:t>usuario para</a:t>
            </a:r>
          </a:p>
          <a:p>
            <a:pPr algn="ctr" eaLnBrk="0" hangingPunct="0"/>
            <a:r>
              <a:rPr lang="es-ES" sz="1600" b="1" i="0"/>
              <a:t>control</a:t>
            </a:r>
          </a:p>
          <a:p>
            <a:pPr algn="ctr" eaLnBrk="0" hangingPunct="0"/>
            <a:r>
              <a:rPr lang="es-ES" sz="1600" b="1" i="0"/>
              <a:t>del sistema</a:t>
            </a:r>
          </a:p>
        </p:txBody>
      </p:sp>
      <p:sp>
        <p:nvSpPr>
          <p:cNvPr id="91153" name="Rectangle 13"/>
          <p:cNvSpPr>
            <a:spLocks noChangeArrowheads="1"/>
          </p:cNvSpPr>
          <p:nvPr/>
        </p:nvSpPr>
        <p:spPr bwMode="auto">
          <a:xfrm>
            <a:off x="2268538" y="1916113"/>
            <a:ext cx="1439862" cy="576262"/>
          </a:xfrm>
          <a:prstGeom prst="rect">
            <a:avLst/>
          </a:prstGeom>
          <a:solidFill>
            <a:schemeClr val="accent1"/>
          </a:solidFill>
          <a:ln w="9525">
            <a:solidFill>
              <a:schemeClr val="tx1"/>
            </a:solidFill>
            <a:miter lim="800000"/>
            <a:headEnd/>
            <a:tailEnd/>
          </a:ln>
        </p:spPr>
        <p:txBody>
          <a:bodyPr wrap="none" anchor="ctr"/>
          <a:lstStyle/>
          <a:p>
            <a:pPr algn="ctr" eaLnBrk="0" hangingPunct="0"/>
            <a:r>
              <a:rPr lang="es-ES" sz="1400" b="1" i="0"/>
              <a:t>Codec Video</a:t>
            </a:r>
          </a:p>
          <a:p>
            <a:pPr algn="ctr" eaLnBrk="0" hangingPunct="0"/>
            <a:r>
              <a:rPr lang="es-ES" sz="1400" b="1" i="0"/>
              <a:t>H.26x</a:t>
            </a:r>
          </a:p>
        </p:txBody>
      </p:sp>
      <p:sp>
        <p:nvSpPr>
          <p:cNvPr id="91154" name="Rectangle 15"/>
          <p:cNvSpPr>
            <a:spLocks noChangeArrowheads="1"/>
          </p:cNvSpPr>
          <p:nvPr/>
        </p:nvSpPr>
        <p:spPr bwMode="auto">
          <a:xfrm>
            <a:off x="2268538" y="4219575"/>
            <a:ext cx="1439862" cy="504825"/>
          </a:xfrm>
          <a:prstGeom prst="rect">
            <a:avLst/>
          </a:prstGeom>
          <a:solidFill>
            <a:schemeClr val="accent1"/>
          </a:solidFill>
          <a:ln w="9525">
            <a:solidFill>
              <a:schemeClr val="tx1"/>
            </a:solidFill>
            <a:miter lim="800000"/>
            <a:headEnd/>
            <a:tailEnd/>
          </a:ln>
        </p:spPr>
        <p:txBody>
          <a:bodyPr wrap="none" anchor="ctr"/>
          <a:lstStyle/>
          <a:p>
            <a:pPr algn="ctr" eaLnBrk="0" hangingPunct="0"/>
            <a:r>
              <a:rPr lang="es-ES" sz="1400" b="1" i="0"/>
              <a:t>Control H.245</a:t>
            </a:r>
          </a:p>
        </p:txBody>
      </p:sp>
      <p:sp>
        <p:nvSpPr>
          <p:cNvPr id="91155" name="Rectangle 16"/>
          <p:cNvSpPr>
            <a:spLocks noChangeArrowheads="1"/>
          </p:cNvSpPr>
          <p:nvPr/>
        </p:nvSpPr>
        <p:spPr bwMode="auto">
          <a:xfrm>
            <a:off x="2268538" y="4795838"/>
            <a:ext cx="1439862" cy="504825"/>
          </a:xfrm>
          <a:prstGeom prst="rect">
            <a:avLst/>
          </a:prstGeom>
          <a:solidFill>
            <a:schemeClr val="accent1"/>
          </a:solidFill>
          <a:ln w="9525">
            <a:solidFill>
              <a:schemeClr val="tx1"/>
            </a:solidFill>
            <a:miter lim="800000"/>
            <a:headEnd/>
            <a:tailEnd/>
          </a:ln>
        </p:spPr>
        <p:txBody>
          <a:bodyPr wrap="none" anchor="ctr"/>
          <a:lstStyle/>
          <a:p>
            <a:pPr algn="ctr" eaLnBrk="0" hangingPunct="0"/>
            <a:r>
              <a:rPr lang="es-ES" sz="1400" b="1" i="0"/>
              <a:t>H.225.0 Control</a:t>
            </a:r>
          </a:p>
          <a:p>
            <a:pPr algn="ctr" eaLnBrk="0" hangingPunct="0"/>
            <a:r>
              <a:rPr lang="es-ES" sz="1400" b="1" i="0"/>
              <a:t>llamada</a:t>
            </a:r>
          </a:p>
        </p:txBody>
      </p:sp>
      <p:sp>
        <p:nvSpPr>
          <p:cNvPr id="91156" name="Rectangle 17"/>
          <p:cNvSpPr>
            <a:spLocks noChangeArrowheads="1"/>
          </p:cNvSpPr>
          <p:nvPr/>
        </p:nvSpPr>
        <p:spPr bwMode="auto">
          <a:xfrm>
            <a:off x="2268538" y="5373688"/>
            <a:ext cx="1439862" cy="503237"/>
          </a:xfrm>
          <a:prstGeom prst="rect">
            <a:avLst/>
          </a:prstGeom>
          <a:solidFill>
            <a:schemeClr val="accent1"/>
          </a:solidFill>
          <a:ln w="9525">
            <a:solidFill>
              <a:schemeClr val="tx1"/>
            </a:solidFill>
            <a:miter lim="800000"/>
            <a:headEnd/>
            <a:tailEnd/>
          </a:ln>
        </p:spPr>
        <p:txBody>
          <a:bodyPr wrap="none" anchor="ctr"/>
          <a:lstStyle/>
          <a:p>
            <a:pPr algn="ctr" eaLnBrk="0" hangingPunct="0"/>
            <a:r>
              <a:rPr lang="es-ES" sz="1400" b="1" i="0"/>
              <a:t>H.225.0 Control</a:t>
            </a:r>
          </a:p>
          <a:p>
            <a:pPr algn="ctr" eaLnBrk="0" hangingPunct="0"/>
            <a:r>
              <a:rPr lang="es-ES" sz="1400" b="1" i="0"/>
              <a:t>RAS</a:t>
            </a:r>
          </a:p>
        </p:txBody>
      </p:sp>
      <p:sp>
        <p:nvSpPr>
          <p:cNvPr id="91157" name="Rectangle 18"/>
          <p:cNvSpPr>
            <a:spLocks noChangeArrowheads="1"/>
          </p:cNvSpPr>
          <p:nvPr/>
        </p:nvSpPr>
        <p:spPr bwMode="auto">
          <a:xfrm>
            <a:off x="3995738" y="1916113"/>
            <a:ext cx="1081087" cy="1657350"/>
          </a:xfrm>
          <a:prstGeom prst="rect">
            <a:avLst/>
          </a:prstGeom>
          <a:solidFill>
            <a:schemeClr val="accent1"/>
          </a:solidFill>
          <a:ln w="9525">
            <a:solidFill>
              <a:schemeClr val="tx1"/>
            </a:solidFill>
            <a:miter lim="800000"/>
            <a:headEnd/>
            <a:tailEnd/>
          </a:ln>
        </p:spPr>
        <p:txBody>
          <a:bodyPr wrap="none" anchor="ctr"/>
          <a:lstStyle/>
          <a:p>
            <a:pPr algn="ctr" eaLnBrk="0" hangingPunct="0"/>
            <a:r>
              <a:rPr lang="es-ES" sz="1400" b="1" i="0"/>
              <a:t>Retardo</a:t>
            </a:r>
          </a:p>
          <a:p>
            <a:pPr algn="ctr" eaLnBrk="0" hangingPunct="0"/>
            <a:r>
              <a:rPr lang="es-ES" sz="1400" b="1" i="0"/>
              <a:t>trayecto</a:t>
            </a:r>
          </a:p>
          <a:p>
            <a:pPr algn="ctr" eaLnBrk="0" hangingPunct="0"/>
            <a:r>
              <a:rPr lang="es-ES" sz="1400" b="1" i="0"/>
              <a:t>Recepción</a:t>
            </a:r>
          </a:p>
          <a:p>
            <a:pPr algn="ctr" eaLnBrk="0" hangingPunct="0"/>
            <a:r>
              <a:rPr lang="es-ES" sz="1400" b="1" i="0"/>
              <a:t>(Sync)</a:t>
            </a:r>
          </a:p>
        </p:txBody>
      </p:sp>
      <p:sp>
        <p:nvSpPr>
          <p:cNvPr id="91158" name="Rectangle 19"/>
          <p:cNvSpPr>
            <a:spLocks noChangeArrowheads="1"/>
          </p:cNvSpPr>
          <p:nvPr/>
        </p:nvSpPr>
        <p:spPr bwMode="auto">
          <a:xfrm>
            <a:off x="5364163" y="1916113"/>
            <a:ext cx="576262" cy="3960812"/>
          </a:xfrm>
          <a:prstGeom prst="rect">
            <a:avLst/>
          </a:prstGeom>
          <a:solidFill>
            <a:schemeClr val="accent1"/>
          </a:solidFill>
          <a:ln w="9525">
            <a:solidFill>
              <a:schemeClr val="tx1"/>
            </a:solidFill>
            <a:miter lim="800000"/>
            <a:headEnd/>
            <a:tailEnd/>
          </a:ln>
        </p:spPr>
        <p:txBody>
          <a:bodyPr wrap="none" anchor="ctr"/>
          <a:lstStyle/>
          <a:p>
            <a:pPr algn="ctr" eaLnBrk="0" hangingPunct="0"/>
            <a:r>
              <a:rPr lang="es-ES" sz="1400" b="1" i="0"/>
              <a:t>Capa</a:t>
            </a:r>
          </a:p>
          <a:p>
            <a:pPr algn="ctr" eaLnBrk="0" hangingPunct="0"/>
            <a:r>
              <a:rPr lang="es-ES" sz="1400" b="1" i="0"/>
              <a:t>H.225</a:t>
            </a:r>
          </a:p>
        </p:txBody>
      </p:sp>
      <p:sp>
        <p:nvSpPr>
          <p:cNvPr id="91159" name="Rectangle 20"/>
          <p:cNvSpPr>
            <a:spLocks noChangeArrowheads="1"/>
          </p:cNvSpPr>
          <p:nvPr/>
        </p:nvSpPr>
        <p:spPr bwMode="auto">
          <a:xfrm>
            <a:off x="7091363" y="1916113"/>
            <a:ext cx="576262" cy="1441450"/>
          </a:xfrm>
          <a:prstGeom prst="rect">
            <a:avLst/>
          </a:prstGeom>
          <a:solidFill>
            <a:schemeClr val="accent1"/>
          </a:solidFill>
          <a:ln w="9525">
            <a:solidFill>
              <a:schemeClr val="tx1"/>
            </a:solidFill>
            <a:miter lim="800000"/>
            <a:headEnd/>
            <a:tailEnd/>
          </a:ln>
        </p:spPr>
        <p:txBody>
          <a:bodyPr wrap="none" anchor="ctr"/>
          <a:lstStyle/>
          <a:p>
            <a:pPr algn="ctr" eaLnBrk="0" hangingPunct="0"/>
            <a:r>
              <a:rPr lang="es-ES" sz="1400" b="1" i="0"/>
              <a:t>UDP</a:t>
            </a:r>
          </a:p>
        </p:txBody>
      </p:sp>
      <p:sp>
        <p:nvSpPr>
          <p:cNvPr id="91160" name="Rectangle 21"/>
          <p:cNvSpPr>
            <a:spLocks noChangeArrowheads="1"/>
          </p:cNvSpPr>
          <p:nvPr/>
        </p:nvSpPr>
        <p:spPr bwMode="auto">
          <a:xfrm>
            <a:off x="7091363" y="3573463"/>
            <a:ext cx="576262" cy="1584325"/>
          </a:xfrm>
          <a:prstGeom prst="rect">
            <a:avLst/>
          </a:prstGeom>
          <a:solidFill>
            <a:schemeClr val="accent1"/>
          </a:solidFill>
          <a:ln w="9525">
            <a:solidFill>
              <a:schemeClr val="tx1"/>
            </a:solidFill>
            <a:miter lim="800000"/>
            <a:headEnd/>
            <a:tailEnd/>
          </a:ln>
        </p:spPr>
        <p:txBody>
          <a:bodyPr wrap="none" anchor="ctr"/>
          <a:lstStyle/>
          <a:p>
            <a:pPr algn="ctr" eaLnBrk="0" hangingPunct="0"/>
            <a:r>
              <a:rPr lang="es-ES" sz="1400" b="1" i="0"/>
              <a:t>TCP</a:t>
            </a:r>
          </a:p>
        </p:txBody>
      </p:sp>
      <p:sp>
        <p:nvSpPr>
          <p:cNvPr id="91161" name="Rectangle 22"/>
          <p:cNvSpPr>
            <a:spLocks noChangeArrowheads="1"/>
          </p:cNvSpPr>
          <p:nvPr/>
        </p:nvSpPr>
        <p:spPr bwMode="auto">
          <a:xfrm>
            <a:off x="6300788" y="1916113"/>
            <a:ext cx="576262" cy="1441450"/>
          </a:xfrm>
          <a:prstGeom prst="rect">
            <a:avLst/>
          </a:prstGeom>
          <a:solidFill>
            <a:schemeClr val="accent1"/>
          </a:solidFill>
          <a:ln w="9525">
            <a:solidFill>
              <a:schemeClr val="tx1"/>
            </a:solidFill>
            <a:miter lim="800000"/>
            <a:headEnd/>
            <a:tailEnd/>
          </a:ln>
        </p:spPr>
        <p:txBody>
          <a:bodyPr wrap="none" anchor="ctr"/>
          <a:lstStyle/>
          <a:p>
            <a:pPr algn="ctr" eaLnBrk="0" hangingPunct="0"/>
            <a:r>
              <a:rPr lang="es-ES" sz="1400" b="1" i="0"/>
              <a:t>RTP</a:t>
            </a:r>
          </a:p>
          <a:p>
            <a:pPr algn="ctr" eaLnBrk="0" hangingPunct="0"/>
            <a:r>
              <a:rPr lang="es-ES" sz="1400" b="1" i="0"/>
              <a:t>RTCP</a:t>
            </a:r>
          </a:p>
        </p:txBody>
      </p:sp>
      <p:sp>
        <p:nvSpPr>
          <p:cNvPr id="91162" name="Rectangle 23"/>
          <p:cNvSpPr>
            <a:spLocks noChangeArrowheads="1"/>
          </p:cNvSpPr>
          <p:nvPr/>
        </p:nvSpPr>
        <p:spPr bwMode="auto">
          <a:xfrm>
            <a:off x="7956550" y="1916113"/>
            <a:ext cx="576263" cy="3960812"/>
          </a:xfrm>
          <a:prstGeom prst="rect">
            <a:avLst/>
          </a:prstGeom>
          <a:solidFill>
            <a:schemeClr val="accent1"/>
          </a:solidFill>
          <a:ln w="9525">
            <a:solidFill>
              <a:schemeClr val="tx1"/>
            </a:solidFill>
            <a:miter lim="800000"/>
            <a:headEnd/>
            <a:tailEnd/>
          </a:ln>
        </p:spPr>
        <p:txBody>
          <a:bodyPr wrap="none" anchor="ctr"/>
          <a:lstStyle/>
          <a:p>
            <a:pPr algn="ctr" eaLnBrk="0" hangingPunct="0"/>
            <a:r>
              <a:rPr lang="es-ES" sz="1400" b="1" i="0"/>
              <a:t>IP</a:t>
            </a:r>
          </a:p>
        </p:txBody>
      </p:sp>
      <p:sp>
        <p:nvSpPr>
          <p:cNvPr id="91163" name="Rectangle 24"/>
          <p:cNvSpPr>
            <a:spLocks noChangeArrowheads="1"/>
          </p:cNvSpPr>
          <p:nvPr/>
        </p:nvSpPr>
        <p:spPr bwMode="auto">
          <a:xfrm>
            <a:off x="7091363" y="5300663"/>
            <a:ext cx="576262" cy="576262"/>
          </a:xfrm>
          <a:prstGeom prst="rect">
            <a:avLst/>
          </a:prstGeom>
          <a:solidFill>
            <a:schemeClr val="accent1"/>
          </a:solidFill>
          <a:ln w="9525">
            <a:solidFill>
              <a:schemeClr val="tx1"/>
            </a:solidFill>
            <a:miter lim="800000"/>
            <a:headEnd/>
            <a:tailEnd/>
          </a:ln>
        </p:spPr>
        <p:txBody>
          <a:bodyPr wrap="none" anchor="ctr"/>
          <a:lstStyle/>
          <a:p>
            <a:pPr algn="ctr" eaLnBrk="0" hangingPunct="0"/>
            <a:r>
              <a:rPr lang="es-ES" sz="1400" b="1" i="0"/>
              <a:t>UDP</a:t>
            </a:r>
          </a:p>
        </p:txBody>
      </p:sp>
      <p:sp>
        <p:nvSpPr>
          <p:cNvPr id="91164" name="Text Box 30"/>
          <p:cNvSpPr txBox="1">
            <a:spLocks noChangeArrowheads="1"/>
          </p:cNvSpPr>
          <p:nvPr/>
        </p:nvSpPr>
        <p:spPr bwMode="auto">
          <a:xfrm>
            <a:off x="2095500" y="3844925"/>
            <a:ext cx="1828800" cy="304800"/>
          </a:xfrm>
          <a:prstGeom prst="rect">
            <a:avLst/>
          </a:prstGeom>
          <a:noFill/>
          <a:ln w="9525">
            <a:noFill/>
            <a:miter lim="800000"/>
            <a:headEnd/>
            <a:tailEnd/>
          </a:ln>
        </p:spPr>
        <p:txBody>
          <a:bodyPr wrap="none">
            <a:spAutoFit/>
          </a:bodyPr>
          <a:lstStyle/>
          <a:p>
            <a:pPr eaLnBrk="0" hangingPunct="0"/>
            <a:r>
              <a:rPr lang="es-ES" sz="1400" b="1" i="0"/>
              <a:t>Control del sistema</a:t>
            </a:r>
          </a:p>
        </p:txBody>
      </p:sp>
      <p:sp>
        <p:nvSpPr>
          <p:cNvPr id="91165" name="Rectangle 14"/>
          <p:cNvSpPr>
            <a:spLocks noChangeArrowheads="1"/>
          </p:cNvSpPr>
          <p:nvPr/>
        </p:nvSpPr>
        <p:spPr bwMode="auto">
          <a:xfrm>
            <a:off x="2268538" y="2636838"/>
            <a:ext cx="1439862" cy="1008062"/>
          </a:xfrm>
          <a:prstGeom prst="rect">
            <a:avLst/>
          </a:prstGeom>
          <a:solidFill>
            <a:schemeClr val="accent1"/>
          </a:solidFill>
          <a:ln w="9525">
            <a:solidFill>
              <a:schemeClr val="tx1"/>
            </a:solidFill>
            <a:miter lim="800000"/>
            <a:headEnd/>
            <a:tailEnd/>
          </a:ln>
        </p:spPr>
        <p:txBody>
          <a:bodyPr wrap="none" anchor="ctr"/>
          <a:lstStyle/>
          <a:p>
            <a:pPr algn="ctr" eaLnBrk="0" hangingPunct="0"/>
            <a:r>
              <a:rPr lang="es-ES" sz="1400" b="1" i="0"/>
              <a:t>Codec Audio</a:t>
            </a:r>
          </a:p>
          <a:p>
            <a:pPr algn="ctr" eaLnBrk="0" hangingPunct="0"/>
            <a:r>
              <a:rPr lang="es-ES" sz="1400" b="1" i="0"/>
              <a:t>G.7xx</a:t>
            </a:r>
          </a:p>
        </p:txBody>
      </p:sp>
    </p:spTree>
  </p:cSld>
  <p:clrMapOvr>
    <a:masterClrMapping/>
  </p:clrMapOvr>
  <p:transition>
    <p:cover dir="ld"/>
  </p:transition>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1 Marcador de número de diapositiva"/>
          <p:cNvSpPr>
            <a:spLocks noGrp="1"/>
          </p:cNvSpPr>
          <p:nvPr>
            <p:ph type="sldNum" sz="quarter" idx="10"/>
          </p:nvPr>
        </p:nvSpPr>
        <p:spPr/>
        <p:txBody>
          <a:bodyPr/>
          <a:lstStyle/>
          <a:p>
            <a:pPr>
              <a:defRPr/>
            </a:pPr>
            <a:r>
              <a:rPr lang="es-ES"/>
              <a:t>Ampliación Redes 2-</a:t>
            </a:r>
            <a:fld id="{0AD97134-DFD5-4928-9211-17E5692D38F1}" type="slidenum">
              <a:rPr lang="es-ES"/>
              <a:pPr>
                <a:defRPr/>
              </a:pPr>
              <a:t>117</a:t>
            </a:fld>
            <a:endParaRPr lang="es-ES"/>
          </a:p>
        </p:txBody>
      </p:sp>
      <p:pic>
        <p:nvPicPr>
          <p:cNvPr id="88067" name="Picture 2"/>
          <p:cNvPicPr>
            <a:picLocks noChangeAspect="1" noChangeArrowheads="1"/>
          </p:cNvPicPr>
          <p:nvPr/>
        </p:nvPicPr>
        <p:blipFill>
          <a:blip r:embed="rId3" cstate="print"/>
          <a:srcRect/>
          <a:stretch>
            <a:fillRect/>
          </a:stretch>
        </p:blipFill>
        <p:spPr bwMode="auto">
          <a:xfrm>
            <a:off x="3897313" y="1381125"/>
            <a:ext cx="4922837" cy="2955925"/>
          </a:xfrm>
          <a:prstGeom prst="rect">
            <a:avLst/>
          </a:prstGeom>
          <a:noFill/>
          <a:ln w="9525">
            <a:noFill/>
            <a:miter lim="800000"/>
            <a:headEnd/>
            <a:tailEnd/>
          </a:ln>
        </p:spPr>
      </p:pic>
      <p:pic>
        <p:nvPicPr>
          <p:cNvPr id="88068" name="Picture 3"/>
          <p:cNvPicPr>
            <a:picLocks noChangeAspect="1" noChangeArrowheads="1"/>
          </p:cNvPicPr>
          <p:nvPr/>
        </p:nvPicPr>
        <p:blipFill>
          <a:blip r:embed="rId4" cstate="print"/>
          <a:srcRect/>
          <a:stretch>
            <a:fillRect/>
          </a:stretch>
        </p:blipFill>
        <p:spPr bwMode="auto">
          <a:xfrm>
            <a:off x="323850" y="1633538"/>
            <a:ext cx="2984500" cy="2616200"/>
          </a:xfrm>
          <a:prstGeom prst="rect">
            <a:avLst/>
          </a:prstGeom>
          <a:noFill/>
          <a:ln w="9525">
            <a:noFill/>
            <a:miter lim="800000"/>
            <a:headEnd/>
            <a:tailEnd/>
          </a:ln>
        </p:spPr>
      </p:pic>
      <p:sp>
        <p:nvSpPr>
          <p:cNvPr id="88069" name="Text Box 4"/>
          <p:cNvSpPr txBox="1">
            <a:spLocks noChangeArrowheads="1"/>
          </p:cNvSpPr>
          <p:nvPr/>
        </p:nvSpPr>
        <p:spPr bwMode="auto">
          <a:xfrm>
            <a:off x="1259632" y="262389"/>
            <a:ext cx="6673750" cy="646331"/>
          </a:xfrm>
          <a:prstGeom prst="rect">
            <a:avLst/>
          </a:prstGeom>
          <a:noFill/>
          <a:ln w="9525">
            <a:noFill/>
            <a:miter lim="800000"/>
            <a:headEnd/>
            <a:tailEnd/>
          </a:ln>
        </p:spPr>
        <p:txBody>
          <a:bodyPr wrap="none">
            <a:spAutoFit/>
          </a:bodyPr>
          <a:lstStyle/>
          <a:p>
            <a:pPr eaLnBrk="0" hangingPunct="0"/>
            <a:r>
              <a:rPr lang="es-ES" sz="3600" i="0" dirty="0">
                <a:latin typeface="Arial" pitchFamily="34" charset="0"/>
                <a:cs typeface="Arial" pitchFamily="34" charset="0"/>
              </a:rPr>
              <a:t>Terminales de videoconferencia</a:t>
            </a:r>
          </a:p>
        </p:txBody>
      </p:sp>
      <p:sp>
        <p:nvSpPr>
          <p:cNvPr id="88070" name="Text Box 5"/>
          <p:cNvSpPr txBox="1">
            <a:spLocks noChangeArrowheads="1"/>
          </p:cNvSpPr>
          <p:nvPr/>
        </p:nvSpPr>
        <p:spPr bwMode="auto">
          <a:xfrm>
            <a:off x="4716463" y="4508500"/>
            <a:ext cx="4229100" cy="1793875"/>
          </a:xfrm>
          <a:prstGeom prst="rect">
            <a:avLst/>
          </a:prstGeom>
          <a:noFill/>
          <a:ln w="9525">
            <a:noFill/>
            <a:miter lim="800000"/>
            <a:headEnd/>
            <a:tailEnd/>
          </a:ln>
        </p:spPr>
        <p:txBody>
          <a:bodyPr wrap="none">
            <a:spAutoFit/>
          </a:bodyPr>
          <a:lstStyle/>
          <a:p>
            <a:pPr eaLnBrk="0" hangingPunct="0"/>
            <a:r>
              <a:rPr lang="es-ES" sz="1400" b="1" i="0"/>
              <a:t>Polycom ViewStation SP128</a:t>
            </a:r>
          </a:p>
          <a:p>
            <a:pPr eaLnBrk="0" hangingPunct="0"/>
            <a:r>
              <a:rPr lang="es-ES" sz="1400" b="1" i="0"/>
              <a:t>Video: H.261, H.263+</a:t>
            </a:r>
          </a:p>
          <a:p>
            <a:pPr eaLnBrk="0" hangingPunct="0"/>
            <a:r>
              <a:rPr lang="es-ES" sz="1400" b="1" i="0"/>
              <a:t>Audio: G.711, G.722, G.728</a:t>
            </a:r>
          </a:p>
          <a:p>
            <a:pPr eaLnBrk="0" hangingPunct="0"/>
            <a:r>
              <a:rPr lang="es-ES" sz="1400" b="1" i="0"/>
              <a:t>Caudal: 56-128 Kb/s (H.320), 56-768 Kb/s (H.323)</a:t>
            </a:r>
          </a:p>
          <a:p>
            <a:pPr eaLnBrk="0" hangingPunct="0"/>
            <a:r>
              <a:rPr lang="es-ES" sz="1400" b="1" i="0"/>
              <a:t>Formatos: CIF, QCIF</a:t>
            </a:r>
          </a:p>
          <a:p>
            <a:pPr eaLnBrk="0" hangingPunct="0"/>
            <a:r>
              <a:rPr lang="es-ES" sz="1400" b="1" i="0"/>
              <a:t>Peso: 2,7 Kg</a:t>
            </a:r>
          </a:p>
          <a:p>
            <a:pPr eaLnBrk="0" hangingPunct="0"/>
            <a:r>
              <a:rPr lang="es-ES" sz="1400" b="1" i="0"/>
              <a:t>Conexiones ent./sal.: video v audio</a:t>
            </a:r>
          </a:p>
          <a:p>
            <a:pPr eaLnBrk="0" hangingPunct="0"/>
            <a:r>
              <a:rPr lang="es-ES" sz="1400" b="1" i="0"/>
              <a:t>Precio: 5.000 euros</a:t>
            </a:r>
          </a:p>
        </p:txBody>
      </p:sp>
      <p:sp>
        <p:nvSpPr>
          <p:cNvPr id="88071" name="Text Box 6"/>
          <p:cNvSpPr txBox="1">
            <a:spLocks noChangeArrowheads="1"/>
          </p:cNvSpPr>
          <p:nvPr/>
        </p:nvSpPr>
        <p:spPr bwMode="auto">
          <a:xfrm>
            <a:off x="227013" y="4508500"/>
            <a:ext cx="3167062" cy="1793875"/>
          </a:xfrm>
          <a:prstGeom prst="rect">
            <a:avLst/>
          </a:prstGeom>
          <a:noFill/>
          <a:ln w="9525">
            <a:noFill/>
            <a:miter lim="800000"/>
            <a:headEnd/>
            <a:tailEnd/>
          </a:ln>
        </p:spPr>
        <p:txBody>
          <a:bodyPr wrap="none">
            <a:spAutoFit/>
          </a:bodyPr>
          <a:lstStyle/>
          <a:p>
            <a:pPr eaLnBrk="0" hangingPunct="0"/>
            <a:r>
              <a:rPr lang="es-ES" sz="1400" b="1" i="0" dirty="0" err="1"/>
              <a:t>Polycom</a:t>
            </a:r>
            <a:r>
              <a:rPr lang="es-ES" sz="1400" b="1" i="0" dirty="0"/>
              <a:t> </a:t>
            </a:r>
            <a:r>
              <a:rPr lang="es-ES" sz="1400" b="1" i="0" dirty="0" err="1"/>
              <a:t>ViaVideo</a:t>
            </a:r>
            <a:endParaRPr lang="es-ES" sz="1400" b="1" i="0" dirty="0"/>
          </a:p>
          <a:p>
            <a:pPr eaLnBrk="0" hangingPunct="0"/>
            <a:r>
              <a:rPr lang="es-ES" sz="1400" b="1" i="0" dirty="0"/>
              <a:t>Video: H.261, H.263, H.263+</a:t>
            </a:r>
          </a:p>
          <a:p>
            <a:pPr eaLnBrk="0" hangingPunct="0"/>
            <a:r>
              <a:rPr lang="es-ES" sz="1400" b="1" i="0" dirty="0"/>
              <a:t>Audio: G.711, G.722, G.728, G.723.1</a:t>
            </a:r>
          </a:p>
          <a:p>
            <a:pPr eaLnBrk="0" hangingPunct="0"/>
            <a:r>
              <a:rPr lang="es-ES" sz="1400" b="1" i="0" dirty="0"/>
              <a:t>Caudal: 32-384 Kb/s (H.323)</a:t>
            </a:r>
          </a:p>
          <a:p>
            <a:pPr eaLnBrk="0" hangingPunct="0"/>
            <a:r>
              <a:rPr lang="es-ES" sz="1400" b="1" i="0" dirty="0"/>
              <a:t>Formatos: CIF, QCIF</a:t>
            </a:r>
          </a:p>
          <a:p>
            <a:pPr eaLnBrk="0" hangingPunct="0"/>
            <a:r>
              <a:rPr lang="es-ES" sz="1400" b="1" i="0" dirty="0"/>
              <a:t>Peso: 250 g</a:t>
            </a:r>
          </a:p>
          <a:p>
            <a:pPr eaLnBrk="0" hangingPunct="0"/>
            <a:r>
              <a:rPr lang="es-ES" sz="1400" b="1" i="0" dirty="0"/>
              <a:t>Conexiones </a:t>
            </a:r>
            <a:r>
              <a:rPr lang="es-ES" sz="1400" b="1" i="0" dirty="0" err="1"/>
              <a:t>ent</a:t>
            </a:r>
            <a:r>
              <a:rPr lang="es-ES" sz="1400" b="1" i="0" dirty="0"/>
              <a:t>./sal.: USB, audio</a:t>
            </a:r>
          </a:p>
          <a:p>
            <a:pPr eaLnBrk="0" hangingPunct="0"/>
            <a:r>
              <a:rPr lang="es-ES" sz="1400" b="1" i="0" dirty="0"/>
              <a:t>Precio: 500 euros</a:t>
            </a:r>
          </a:p>
        </p:txBody>
      </p:sp>
      <p:sp>
        <p:nvSpPr>
          <p:cNvPr id="88072" name="Rectangle 7"/>
          <p:cNvSpPr>
            <a:spLocks noChangeArrowheads="1"/>
          </p:cNvSpPr>
          <p:nvPr/>
        </p:nvSpPr>
        <p:spPr bwMode="auto">
          <a:xfrm>
            <a:off x="2916238" y="1700213"/>
            <a:ext cx="431800" cy="144462"/>
          </a:xfrm>
          <a:prstGeom prst="rect">
            <a:avLst/>
          </a:prstGeom>
          <a:solidFill>
            <a:schemeClr val="bg1"/>
          </a:solidFill>
          <a:ln w="9525">
            <a:noFill/>
            <a:miter lim="800000"/>
            <a:headEnd/>
            <a:tailEnd/>
          </a:ln>
        </p:spPr>
        <p:txBody>
          <a:bodyPr wrap="none" anchor="ctr"/>
          <a:lstStyle/>
          <a:p>
            <a:pPr eaLnBrk="0" hangingPunct="0"/>
            <a:endParaRPr lang="es-ES"/>
          </a:p>
        </p:txBody>
      </p:sp>
      <p:sp>
        <p:nvSpPr>
          <p:cNvPr id="88073" name="Rectangle 8"/>
          <p:cNvSpPr>
            <a:spLocks noChangeArrowheads="1"/>
          </p:cNvSpPr>
          <p:nvPr/>
        </p:nvSpPr>
        <p:spPr bwMode="auto">
          <a:xfrm>
            <a:off x="3203575" y="1916113"/>
            <a:ext cx="215900" cy="144462"/>
          </a:xfrm>
          <a:prstGeom prst="rect">
            <a:avLst/>
          </a:prstGeom>
          <a:solidFill>
            <a:schemeClr val="bg1"/>
          </a:solidFill>
          <a:ln w="9525">
            <a:noFill/>
            <a:miter lim="800000"/>
            <a:headEnd/>
            <a:tailEnd/>
          </a:ln>
        </p:spPr>
        <p:txBody>
          <a:bodyPr wrap="none" anchor="ctr"/>
          <a:lstStyle/>
          <a:p>
            <a:pPr eaLnBrk="0" hangingPunct="0"/>
            <a:endParaRPr lang="es-ES"/>
          </a:p>
        </p:txBody>
      </p:sp>
      <p:sp>
        <p:nvSpPr>
          <p:cNvPr id="88074" name="Rectangle 9"/>
          <p:cNvSpPr>
            <a:spLocks noChangeArrowheads="1"/>
          </p:cNvSpPr>
          <p:nvPr/>
        </p:nvSpPr>
        <p:spPr bwMode="auto">
          <a:xfrm>
            <a:off x="3203575" y="2781300"/>
            <a:ext cx="215900" cy="144463"/>
          </a:xfrm>
          <a:prstGeom prst="rect">
            <a:avLst/>
          </a:prstGeom>
          <a:solidFill>
            <a:schemeClr val="bg1"/>
          </a:solidFill>
          <a:ln w="9525">
            <a:noFill/>
            <a:miter lim="800000"/>
            <a:headEnd/>
            <a:tailEnd/>
          </a:ln>
        </p:spPr>
        <p:txBody>
          <a:bodyPr wrap="none" anchor="ctr"/>
          <a:lstStyle/>
          <a:p>
            <a:pPr eaLnBrk="0" hangingPunct="0"/>
            <a:endParaRPr lang="es-ES"/>
          </a:p>
        </p:txBody>
      </p:sp>
      <p:sp>
        <p:nvSpPr>
          <p:cNvPr id="88075" name="Rectangle 10"/>
          <p:cNvSpPr>
            <a:spLocks noChangeArrowheads="1"/>
          </p:cNvSpPr>
          <p:nvPr/>
        </p:nvSpPr>
        <p:spPr bwMode="auto">
          <a:xfrm>
            <a:off x="2916238" y="2924175"/>
            <a:ext cx="431800" cy="433388"/>
          </a:xfrm>
          <a:prstGeom prst="rect">
            <a:avLst/>
          </a:prstGeom>
          <a:solidFill>
            <a:schemeClr val="bg1"/>
          </a:solidFill>
          <a:ln w="9525">
            <a:noFill/>
            <a:miter lim="800000"/>
            <a:headEnd/>
            <a:tailEnd/>
          </a:ln>
        </p:spPr>
        <p:txBody>
          <a:bodyPr wrap="none" anchor="ctr"/>
          <a:lstStyle/>
          <a:p>
            <a:pPr eaLnBrk="0" hangingPunct="0"/>
            <a:endParaRPr lang="es-ES"/>
          </a:p>
        </p:txBody>
      </p:sp>
      <p:sp>
        <p:nvSpPr>
          <p:cNvPr id="88076" name="Rectangle 11"/>
          <p:cNvSpPr>
            <a:spLocks noChangeArrowheads="1"/>
          </p:cNvSpPr>
          <p:nvPr/>
        </p:nvSpPr>
        <p:spPr bwMode="auto">
          <a:xfrm>
            <a:off x="2987675" y="3141663"/>
            <a:ext cx="360363" cy="433387"/>
          </a:xfrm>
          <a:prstGeom prst="rect">
            <a:avLst/>
          </a:prstGeom>
          <a:solidFill>
            <a:schemeClr val="bg1"/>
          </a:solidFill>
          <a:ln w="9525">
            <a:noFill/>
            <a:miter lim="800000"/>
            <a:headEnd/>
            <a:tailEnd/>
          </a:ln>
        </p:spPr>
        <p:txBody>
          <a:bodyPr wrap="none" anchor="ctr"/>
          <a:lstStyle/>
          <a:p>
            <a:pPr eaLnBrk="0" hangingPunct="0"/>
            <a:endParaRPr lang="es-ES"/>
          </a:p>
        </p:txBody>
      </p:sp>
      <p:sp>
        <p:nvSpPr>
          <p:cNvPr id="88077" name="Rectangle 12"/>
          <p:cNvSpPr>
            <a:spLocks noChangeArrowheads="1"/>
          </p:cNvSpPr>
          <p:nvPr/>
        </p:nvSpPr>
        <p:spPr bwMode="auto">
          <a:xfrm>
            <a:off x="3059113" y="3571875"/>
            <a:ext cx="288925" cy="433388"/>
          </a:xfrm>
          <a:prstGeom prst="rect">
            <a:avLst/>
          </a:prstGeom>
          <a:solidFill>
            <a:schemeClr val="bg1"/>
          </a:solidFill>
          <a:ln w="9525">
            <a:noFill/>
            <a:miter lim="800000"/>
            <a:headEnd/>
            <a:tailEnd/>
          </a:ln>
        </p:spPr>
        <p:txBody>
          <a:bodyPr wrap="none" anchor="ctr"/>
          <a:lstStyle/>
          <a:p>
            <a:pPr eaLnBrk="0" hangingPunct="0"/>
            <a:endParaRPr lang="es-ES"/>
          </a:p>
        </p:txBody>
      </p:sp>
      <p:sp>
        <p:nvSpPr>
          <p:cNvPr id="88078" name="Rectangle 13"/>
          <p:cNvSpPr>
            <a:spLocks noChangeArrowheads="1"/>
          </p:cNvSpPr>
          <p:nvPr/>
        </p:nvSpPr>
        <p:spPr bwMode="auto">
          <a:xfrm>
            <a:off x="2987675" y="3930650"/>
            <a:ext cx="360363" cy="361950"/>
          </a:xfrm>
          <a:prstGeom prst="rect">
            <a:avLst/>
          </a:prstGeom>
          <a:solidFill>
            <a:schemeClr val="bg1"/>
          </a:solidFill>
          <a:ln w="9525">
            <a:noFill/>
            <a:miter lim="800000"/>
            <a:headEnd/>
            <a:tailEnd/>
          </a:ln>
        </p:spPr>
        <p:txBody>
          <a:bodyPr wrap="none" anchor="ctr"/>
          <a:lstStyle/>
          <a:p>
            <a:pPr eaLnBrk="0" hangingPunct="0"/>
            <a:endParaRPr lang="es-ES"/>
          </a:p>
        </p:txBody>
      </p:sp>
      <p:sp>
        <p:nvSpPr>
          <p:cNvPr id="88079" name="Rectangle 14"/>
          <p:cNvSpPr>
            <a:spLocks noChangeArrowheads="1"/>
          </p:cNvSpPr>
          <p:nvPr/>
        </p:nvSpPr>
        <p:spPr bwMode="auto">
          <a:xfrm>
            <a:off x="250825" y="1554163"/>
            <a:ext cx="360363" cy="361950"/>
          </a:xfrm>
          <a:prstGeom prst="rect">
            <a:avLst/>
          </a:prstGeom>
          <a:solidFill>
            <a:schemeClr val="bg1"/>
          </a:solidFill>
          <a:ln w="9525">
            <a:noFill/>
            <a:miter lim="800000"/>
            <a:headEnd/>
            <a:tailEnd/>
          </a:ln>
        </p:spPr>
        <p:txBody>
          <a:bodyPr wrap="none" anchor="ctr"/>
          <a:lstStyle/>
          <a:p>
            <a:pPr eaLnBrk="0" hangingPunct="0"/>
            <a:endParaRPr lang="es-ES"/>
          </a:p>
        </p:txBody>
      </p:sp>
      <p:sp>
        <p:nvSpPr>
          <p:cNvPr id="88080" name="Rectangle 15"/>
          <p:cNvSpPr>
            <a:spLocks noChangeArrowheads="1"/>
          </p:cNvSpPr>
          <p:nvPr/>
        </p:nvSpPr>
        <p:spPr bwMode="auto">
          <a:xfrm>
            <a:off x="179388" y="2851150"/>
            <a:ext cx="360362" cy="361950"/>
          </a:xfrm>
          <a:prstGeom prst="rect">
            <a:avLst/>
          </a:prstGeom>
          <a:solidFill>
            <a:schemeClr val="bg1"/>
          </a:solidFill>
          <a:ln w="9525">
            <a:noFill/>
            <a:miter lim="800000"/>
            <a:headEnd/>
            <a:tailEnd/>
          </a:ln>
        </p:spPr>
        <p:txBody>
          <a:bodyPr wrap="none" anchor="ctr"/>
          <a:lstStyle/>
          <a:p>
            <a:pPr eaLnBrk="0" hangingPunct="0"/>
            <a:endParaRPr lang="es-ES"/>
          </a:p>
        </p:txBody>
      </p:sp>
      <p:sp>
        <p:nvSpPr>
          <p:cNvPr id="88081" name="Rectangle 16"/>
          <p:cNvSpPr>
            <a:spLocks noChangeArrowheads="1"/>
          </p:cNvSpPr>
          <p:nvPr/>
        </p:nvSpPr>
        <p:spPr bwMode="auto">
          <a:xfrm>
            <a:off x="7164388" y="3930650"/>
            <a:ext cx="1728787" cy="361950"/>
          </a:xfrm>
          <a:prstGeom prst="rect">
            <a:avLst/>
          </a:prstGeom>
          <a:solidFill>
            <a:schemeClr val="bg1"/>
          </a:solidFill>
          <a:ln w="9525">
            <a:noFill/>
            <a:miter lim="800000"/>
            <a:headEnd/>
            <a:tailEnd/>
          </a:ln>
        </p:spPr>
        <p:txBody>
          <a:bodyPr wrap="none" anchor="ctr"/>
          <a:lstStyle/>
          <a:p>
            <a:pPr eaLnBrk="0" hangingPunct="0"/>
            <a:endParaRPr lang="es-ES"/>
          </a:p>
        </p:txBody>
      </p:sp>
      <p:sp>
        <p:nvSpPr>
          <p:cNvPr id="88082" name="Rectangle 17"/>
          <p:cNvSpPr>
            <a:spLocks noChangeArrowheads="1"/>
          </p:cNvSpPr>
          <p:nvPr/>
        </p:nvSpPr>
        <p:spPr bwMode="auto">
          <a:xfrm>
            <a:off x="7596188" y="3789363"/>
            <a:ext cx="1439862" cy="217487"/>
          </a:xfrm>
          <a:prstGeom prst="rect">
            <a:avLst/>
          </a:prstGeom>
          <a:solidFill>
            <a:schemeClr val="bg1"/>
          </a:solidFill>
          <a:ln w="9525">
            <a:noFill/>
            <a:miter lim="800000"/>
            <a:headEnd/>
            <a:tailEnd/>
          </a:ln>
        </p:spPr>
        <p:txBody>
          <a:bodyPr wrap="none" anchor="ctr"/>
          <a:lstStyle/>
          <a:p>
            <a:pPr eaLnBrk="0" hangingPunct="0"/>
            <a:endParaRPr lang="es-ES"/>
          </a:p>
        </p:txBody>
      </p:sp>
      <p:sp>
        <p:nvSpPr>
          <p:cNvPr id="88083" name="Rectangle 18"/>
          <p:cNvSpPr>
            <a:spLocks noChangeArrowheads="1"/>
          </p:cNvSpPr>
          <p:nvPr/>
        </p:nvSpPr>
        <p:spPr bwMode="auto">
          <a:xfrm>
            <a:off x="8101013" y="3573463"/>
            <a:ext cx="935037" cy="217487"/>
          </a:xfrm>
          <a:prstGeom prst="rect">
            <a:avLst/>
          </a:prstGeom>
          <a:solidFill>
            <a:schemeClr val="bg1"/>
          </a:solidFill>
          <a:ln w="9525">
            <a:noFill/>
            <a:miter lim="800000"/>
            <a:headEnd/>
            <a:tailEnd/>
          </a:ln>
        </p:spPr>
        <p:txBody>
          <a:bodyPr wrap="none" anchor="ctr"/>
          <a:lstStyle/>
          <a:p>
            <a:pPr eaLnBrk="0" hangingPunct="0"/>
            <a:endParaRPr lang="es-ES"/>
          </a:p>
        </p:txBody>
      </p:sp>
      <p:sp>
        <p:nvSpPr>
          <p:cNvPr id="88084" name="Rectangle 19"/>
          <p:cNvSpPr>
            <a:spLocks noChangeArrowheads="1"/>
          </p:cNvSpPr>
          <p:nvPr/>
        </p:nvSpPr>
        <p:spPr bwMode="auto">
          <a:xfrm>
            <a:off x="8605838" y="3429000"/>
            <a:ext cx="430212" cy="217488"/>
          </a:xfrm>
          <a:prstGeom prst="rect">
            <a:avLst/>
          </a:prstGeom>
          <a:solidFill>
            <a:schemeClr val="bg1"/>
          </a:solidFill>
          <a:ln w="9525">
            <a:noFill/>
            <a:miter lim="800000"/>
            <a:headEnd/>
            <a:tailEnd/>
          </a:ln>
        </p:spPr>
        <p:txBody>
          <a:bodyPr wrap="none" anchor="ctr"/>
          <a:lstStyle/>
          <a:p>
            <a:pPr eaLnBrk="0" hangingPunct="0"/>
            <a:endParaRPr lang="es-ES"/>
          </a:p>
        </p:txBody>
      </p:sp>
      <p:sp>
        <p:nvSpPr>
          <p:cNvPr id="88085" name="Rectangle 20"/>
          <p:cNvSpPr>
            <a:spLocks noChangeArrowheads="1"/>
          </p:cNvSpPr>
          <p:nvPr/>
        </p:nvSpPr>
        <p:spPr bwMode="auto">
          <a:xfrm>
            <a:off x="7164388" y="1341438"/>
            <a:ext cx="1725612" cy="217487"/>
          </a:xfrm>
          <a:prstGeom prst="rect">
            <a:avLst/>
          </a:prstGeom>
          <a:solidFill>
            <a:schemeClr val="bg1"/>
          </a:solidFill>
          <a:ln w="9525">
            <a:noFill/>
            <a:miter lim="800000"/>
            <a:headEnd/>
            <a:tailEnd/>
          </a:ln>
        </p:spPr>
        <p:txBody>
          <a:bodyPr wrap="none" anchor="ctr"/>
          <a:lstStyle/>
          <a:p>
            <a:pPr eaLnBrk="0" hangingPunct="0"/>
            <a:endParaRPr lang="es-ES"/>
          </a:p>
        </p:txBody>
      </p:sp>
      <p:sp>
        <p:nvSpPr>
          <p:cNvPr id="88086" name="Rectangle 21"/>
          <p:cNvSpPr>
            <a:spLocks noChangeArrowheads="1"/>
          </p:cNvSpPr>
          <p:nvPr/>
        </p:nvSpPr>
        <p:spPr bwMode="auto">
          <a:xfrm>
            <a:off x="7454900" y="1557338"/>
            <a:ext cx="1438275" cy="217487"/>
          </a:xfrm>
          <a:prstGeom prst="rect">
            <a:avLst/>
          </a:prstGeom>
          <a:solidFill>
            <a:schemeClr val="bg1"/>
          </a:solidFill>
          <a:ln w="9525">
            <a:noFill/>
            <a:miter lim="800000"/>
            <a:headEnd/>
            <a:tailEnd/>
          </a:ln>
        </p:spPr>
        <p:txBody>
          <a:bodyPr wrap="none" anchor="ctr"/>
          <a:lstStyle/>
          <a:p>
            <a:pPr eaLnBrk="0" hangingPunct="0"/>
            <a:endParaRPr lang="es-ES"/>
          </a:p>
        </p:txBody>
      </p:sp>
      <p:sp>
        <p:nvSpPr>
          <p:cNvPr id="88087" name="Rectangle 22"/>
          <p:cNvSpPr>
            <a:spLocks noChangeArrowheads="1"/>
          </p:cNvSpPr>
          <p:nvPr/>
        </p:nvSpPr>
        <p:spPr bwMode="auto">
          <a:xfrm>
            <a:off x="7596188" y="1844675"/>
            <a:ext cx="1296987" cy="217488"/>
          </a:xfrm>
          <a:prstGeom prst="rect">
            <a:avLst/>
          </a:prstGeom>
          <a:solidFill>
            <a:schemeClr val="bg1"/>
          </a:solidFill>
          <a:ln w="9525">
            <a:noFill/>
            <a:miter lim="800000"/>
            <a:headEnd/>
            <a:tailEnd/>
          </a:ln>
        </p:spPr>
        <p:txBody>
          <a:bodyPr wrap="none" anchor="ctr"/>
          <a:lstStyle/>
          <a:p>
            <a:pPr eaLnBrk="0" hangingPunct="0"/>
            <a:endParaRPr lang="es-ES"/>
          </a:p>
        </p:txBody>
      </p:sp>
      <p:sp>
        <p:nvSpPr>
          <p:cNvPr id="88088" name="Rectangle 23"/>
          <p:cNvSpPr>
            <a:spLocks noChangeArrowheads="1"/>
          </p:cNvSpPr>
          <p:nvPr/>
        </p:nvSpPr>
        <p:spPr bwMode="auto">
          <a:xfrm>
            <a:off x="7812088" y="2058988"/>
            <a:ext cx="1081087" cy="217487"/>
          </a:xfrm>
          <a:prstGeom prst="rect">
            <a:avLst/>
          </a:prstGeom>
          <a:solidFill>
            <a:schemeClr val="bg1"/>
          </a:solidFill>
          <a:ln w="9525">
            <a:noFill/>
            <a:miter lim="800000"/>
            <a:headEnd/>
            <a:tailEnd/>
          </a:ln>
        </p:spPr>
        <p:txBody>
          <a:bodyPr wrap="none" anchor="ctr"/>
          <a:lstStyle/>
          <a:p>
            <a:pPr eaLnBrk="0" hangingPunct="0"/>
            <a:endParaRPr lang="es-ES"/>
          </a:p>
        </p:txBody>
      </p:sp>
      <p:sp>
        <p:nvSpPr>
          <p:cNvPr id="88089" name="Rectangle 24"/>
          <p:cNvSpPr>
            <a:spLocks noChangeArrowheads="1"/>
          </p:cNvSpPr>
          <p:nvPr/>
        </p:nvSpPr>
        <p:spPr bwMode="auto">
          <a:xfrm>
            <a:off x="8316913" y="2274888"/>
            <a:ext cx="719137" cy="217487"/>
          </a:xfrm>
          <a:prstGeom prst="rect">
            <a:avLst/>
          </a:prstGeom>
          <a:solidFill>
            <a:schemeClr val="bg1"/>
          </a:solidFill>
          <a:ln w="9525">
            <a:noFill/>
            <a:miter lim="800000"/>
            <a:headEnd/>
            <a:tailEnd/>
          </a:ln>
        </p:spPr>
        <p:txBody>
          <a:bodyPr wrap="none" anchor="ctr"/>
          <a:lstStyle/>
          <a:p>
            <a:pPr eaLnBrk="0" hangingPunct="0"/>
            <a:endParaRPr lang="es-ES"/>
          </a:p>
        </p:txBody>
      </p:sp>
      <p:sp>
        <p:nvSpPr>
          <p:cNvPr id="88090" name="Rectangle 25"/>
          <p:cNvSpPr>
            <a:spLocks noChangeArrowheads="1"/>
          </p:cNvSpPr>
          <p:nvPr/>
        </p:nvSpPr>
        <p:spPr bwMode="auto">
          <a:xfrm>
            <a:off x="8748713" y="2490788"/>
            <a:ext cx="287337" cy="217487"/>
          </a:xfrm>
          <a:prstGeom prst="rect">
            <a:avLst/>
          </a:prstGeom>
          <a:solidFill>
            <a:schemeClr val="bg1"/>
          </a:solidFill>
          <a:ln w="9525">
            <a:noFill/>
            <a:miter lim="800000"/>
            <a:headEnd/>
            <a:tailEnd/>
          </a:ln>
        </p:spPr>
        <p:txBody>
          <a:bodyPr wrap="none" anchor="ctr"/>
          <a:lstStyle/>
          <a:p>
            <a:pPr eaLnBrk="0" hangingPunct="0"/>
            <a:endParaRPr lang="es-ES"/>
          </a:p>
        </p:txBody>
      </p:sp>
    </p:spTree>
  </p:cSld>
  <p:clrMapOvr>
    <a:masterClrMapping/>
  </p:clrMapOvr>
  <p:transition>
    <p:cover dir="ld"/>
  </p:transition>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 name="1 Marcador de número de diapositiva"/>
          <p:cNvSpPr>
            <a:spLocks noGrp="1"/>
          </p:cNvSpPr>
          <p:nvPr>
            <p:ph type="sldNum" sz="quarter" idx="10"/>
          </p:nvPr>
        </p:nvSpPr>
        <p:spPr/>
        <p:txBody>
          <a:bodyPr/>
          <a:lstStyle/>
          <a:p>
            <a:pPr>
              <a:defRPr/>
            </a:pPr>
            <a:r>
              <a:rPr lang="es-ES"/>
              <a:t>Ampliación Redes 2-</a:t>
            </a:r>
            <a:fld id="{1492B6C5-082B-4693-ABEF-84E18499126E}" type="slidenum">
              <a:rPr lang="es-ES"/>
              <a:pPr>
                <a:defRPr/>
              </a:pPr>
              <a:t>118</a:t>
            </a:fld>
            <a:endParaRPr lang="es-ES"/>
          </a:p>
        </p:txBody>
      </p:sp>
      <p:sp>
        <p:nvSpPr>
          <p:cNvPr id="89091" name="Line 591"/>
          <p:cNvSpPr>
            <a:spLocks noChangeShapeType="1"/>
          </p:cNvSpPr>
          <p:nvPr/>
        </p:nvSpPr>
        <p:spPr bwMode="auto">
          <a:xfrm flipV="1">
            <a:off x="2771775" y="2997200"/>
            <a:ext cx="1008063" cy="1871663"/>
          </a:xfrm>
          <a:prstGeom prst="line">
            <a:avLst/>
          </a:prstGeom>
          <a:noFill/>
          <a:ln w="25400">
            <a:solidFill>
              <a:srgbClr val="0000FF"/>
            </a:solidFill>
            <a:round/>
            <a:headEnd/>
            <a:tailEnd/>
          </a:ln>
        </p:spPr>
        <p:txBody>
          <a:bodyPr/>
          <a:lstStyle/>
          <a:p>
            <a:endParaRPr lang="es-ES"/>
          </a:p>
        </p:txBody>
      </p:sp>
      <p:sp>
        <p:nvSpPr>
          <p:cNvPr id="89092" name="Line 571"/>
          <p:cNvSpPr>
            <a:spLocks noChangeShapeType="1"/>
          </p:cNvSpPr>
          <p:nvPr/>
        </p:nvSpPr>
        <p:spPr bwMode="auto">
          <a:xfrm flipV="1">
            <a:off x="1619250" y="2852738"/>
            <a:ext cx="1944688" cy="504825"/>
          </a:xfrm>
          <a:prstGeom prst="line">
            <a:avLst/>
          </a:prstGeom>
          <a:noFill/>
          <a:ln w="25400">
            <a:solidFill>
              <a:srgbClr val="0000FF"/>
            </a:solidFill>
            <a:round/>
            <a:headEnd/>
            <a:tailEnd/>
          </a:ln>
        </p:spPr>
        <p:txBody>
          <a:bodyPr/>
          <a:lstStyle/>
          <a:p>
            <a:endParaRPr lang="es-ES"/>
          </a:p>
        </p:txBody>
      </p:sp>
      <p:sp>
        <p:nvSpPr>
          <p:cNvPr id="89093" name="Line 589"/>
          <p:cNvSpPr>
            <a:spLocks noChangeShapeType="1"/>
          </p:cNvSpPr>
          <p:nvPr/>
        </p:nvSpPr>
        <p:spPr bwMode="auto">
          <a:xfrm flipV="1">
            <a:off x="5435600" y="1916113"/>
            <a:ext cx="1944688" cy="576262"/>
          </a:xfrm>
          <a:prstGeom prst="line">
            <a:avLst/>
          </a:prstGeom>
          <a:noFill/>
          <a:ln w="25400">
            <a:solidFill>
              <a:srgbClr val="0000FF"/>
            </a:solidFill>
            <a:round/>
            <a:headEnd/>
            <a:tailEnd/>
          </a:ln>
        </p:spPr>
        <p:txBody>
          <a:bodyPr/>
          <a:lstStyle/>
          <a:p>
            <a:endParaRPr lang="es-ES"/>
          </a:p>
        </p:txBody>
      </p:sp>
      <p:sp>
        <p:nvSpPr>
          <p:cNvPr id="89094" name="Line 590"/>
          <p:cNvSpPr>
            <a:spLocks noChangeShapeType="1"/>
          </p:cNvSpPr>
          <p:nvPr/>
        </p:nvSpPr>
        <p:spPr bwMode="auto">
          <a:xfrm>
            <a:off x="5867400" y="3357563"/>
            <a:ext cx="1152525" cy="287337"/>
          </a:xfrm>
          <a:prstGeom prst="line">
            <a:avLst/>
          </a:prstGeom>
          <a:noFill/>
          <a:ln w="25400">
            <a:solidFill>
              <a:srgbClr val="0000FF"/>
            </a:solidFill>
            <a:round/>
            <a:headEnd/>
            <a:tailEnd/>
          </a:ln>
        </p:spPr>
        <p:txBody>
          <a:bodyPr/>
          <a:lstStyle/>
          <a:p>
            <a:endParaRPr lang="es-ES"/>
          </a:p>
        </p:txBody>
      </p:sp>
      <p:sp>
        <p:nvSpPr>
          <p:cNvPr id="89095" name="Line 569"/>
          <p:cNvSpPr>
            <a:spLocks noChangeShapeType="1"/>
          </p:cNvSpPr>
          <p:nvPr/>
        </p:nvSpPr>
        <p:spPr bwMode="auto">
          <a:xfrm>
            <a:off x="1763713" y="1844675"/>
            <a:ext cx="1584325" cy="720725"/>
          </a:xfrm>
          <a:prstGeom prst="line">
            <a:avLst/>
          </a:prstGeom>
          <a:noFill/>
          <a:ln w="25400">
            <a:solidFill>
              <a:srgbClr val="0000FF"/>
            </a:solidFill>
            <a:round/>
            <a:headEnd/>
            <a:tailEnd/>
          </a:ln>
        </p:spPr>
        <p:txBody>
          <a:bodyPr/>
          <a:lstStyle/>
          <a:p>
            <a:endParaRPr lang="es-ES"/>
          </a:p>
        </p:txBody>
      </p:sp>
      <p:sp>
        <p:nvSpPr>
          <p:cNvPr id="89097" name="Rectangle 59"/>
          <p:cNvSpPr>
            <a:spLocks noChangeArrowheads="1"/>
          </p:cNvSpPr>
          <p:nvPr/>
        </p:nvSpPr>
        <p:spPr bwMode="auto">
          <a:xfrm>
            <a:off x="685800" y="228600"/>
            <a:ext cx="7772400" cy="968375"/>
          </a:xfrm>
          <a:prstGeom prst="rect">
            <a:avLst/>
          </a:prstGeom>
          <a:noFill/>
          <a:ln w="9525">
            <a:noFill/>
            <a:miter lim="800000"/>
            <a:headEnd/>
            <a:tailEnd/>
          </a:ln>
        </p:spPr>
        <p:txBody>
          <a:bodyPr lIns="89241" tIns="44621" rIns="89241" bIns="44621" anchor="ctr"/>
          <a:lstStyle/>
          <a:p>
            <a:pPr algn="ctr" defTabSz="795338" eaLnBrk="0" hangingPunct="0"/>
            <a:r>
              <a:rPr lang="es-ES_tradnl" sz="3600" i="0" dirty="0">
                <a:solidFill>
                  <a:schemeClr val="tx2"/>
                </a:solidFill>
                <a:latin typeface="Arial" pitchFamily="34" charset="0"/>
                <a:cs typeface="Arial" pitchFamily="34" charset="0"/>
              </a:rPr>
              <a:t>Videoconferencia H.323: Gatekeeper</a:t>
            </a:r>
            <a:endParaRPr lang="es-ES" sz="3600" i="0" dirty="0">
              <a:solidFill>
                <a:schemeClr val="tx2"/>
              </a:solidFill>
              <a:latin typeface="Arial" pitchFamily="34" charset="0"/>
              <a:cs typeface="Arial" pitchFamily="34" charset="0"/>
            </a:endParaRPr>
          </a:p>
        </p:txBody>
      </p:sp>
      <p:sp>
        <p:nvSpPr>
          <p:cNvPr id="89098" name="Rectangle 68"/>
          <p:cNvSpPr>
            <a:spLocks noChangeArrowheads="1"/>
          </p:cNvSpPr>
          <p:nvPr/>
        </p:nvSpPr>
        <p:spPr bwMode="auto">
          <a:xfrm>
            <a:off x="333375" y="3709988"/>
            <a:ext cx="1214438" cy="727075"/>
          </a:xfrm>
          <a:prstGeom prst="rect">
            <a:avLst/>
          </a:prstGeom>
          <a:noFill/>
          <a:ln w="9525">
            <a:noFill/>
            <a:miter lim="800000"/>
            <a:headEnd/>
            <a:tailEnd/>
          </a:ln>
        </p:spPr>
        <p:txBody>
          <a:bodyPr wrap="none" lIns="91027" tIns="44621" rIns="91027" bIns="44621">
            <a:spAutoFit/>
          </a:bodyPr>
          <a:lstStyle/>
          <a:p>
            <a:pPr algn="ctr" defTabSz="788988" eaLnBrk="0" hangingPunct="0"/>
            <a:r>
              <a:rPr lang="es-ES" sz="1400" b="1" i="0"/>
              <a:t>Pedro</a:t>
            </a:r>
          </a:p>
          <a:p>
            <a:pPr algn="ctr" defTabSz="788988" eaLnBrk="0" hangingPunct="0"/>
            <a:r>
              <a:rPr lang="es-ES" sz="1400" b="1" i="0"/>
              <a:t>147.156.1.20</a:t>
            </a:r>
          </a:p>
          <a:p>
            <a:pPr algn="ctr" defTabSz="788988" eaLnBrk="0" hangingPunct="0"/>
            <a:r>
              <a:rPr lang="es-ES" sz="1400" b="1" i="0"/>
              <a:t>Ext. 5111</a:t>
            </a:r>
          </a:p>
        </p:txBody>
      </p:sp>
      <p:grpSp>
        <p:nvGrpSpPr>
          <p:cNvPr id="89099" name="Group 447"/>
          <p:cNvGrpSpPr>
            <a:grpSpLocks/>
          </p:cNvGrpSpPr>
          <p:nvPr/>
        </p:nvGrpSpPr>
        <p:grpSpPr bwMode="auto">
          <a:xfrm>
            <a:off x="2555875" y="4581525"/>
            <a:ext cx="533400" cy="592138"/>
            <a:chOff x="2112" y="3111"/>
            <a:chExt cx="336" cy="373"/>
          </a:xfrm>
        </p:grpSpPr>
        <p:pic>
          <p:nvPicPr>
            <p:cNvPr id="89199" name="Picture 448"/>
            <p:cNvPicPr>
              <a:picLocks noChangeArrowheads="1"/>
            </p:cNvPicPr>
            <p:nvPr/>
          </p:nvPicPr>
          <p:blipFill>
            <a:blip r:embed="rId3" cstate="print"/>
            <a:srcRect/>
            <a:stretch>
              <a:fillRect/>
            </a:stretch>
          </p:blipFill>
          <p:spPr bwMode="auto">
            <a:xfrm>
              <a:off x="2160" y="3111"/>
              <a:ext cx="288" cy="370"/>
            </a:xfrm>
            <a:prstGeom prst="rect">
              <a:avLst/>
            </a:prstGeom>
            <a:noFill/>
            <a:ln w="9525">
              <a:noFill/>
              <a:miter lim="800000"/>
              <a:headEnd/>
              <a:tailEnd/>
            </a:ln>
          </p:spPr>
        </p:pic>
        <p:sp>
          <p:nvSpPr>
            <p:cNvPr id="89200" name="Rectangle 449"/>
            <p:cNvSpPr>
              <a:spLocks noChangeArrowheads="1"/>
            </p:cNvSpPr>
            <p:nvPr/>
          </p:nvSpPr>
          <p:spPr bwMode="auto">
            <a:xfrm>
              <a:off x="2112" y="3264"/>
              <a:ext cx="322" cy="220"/>
            </a:xfrm>
            <a:prstGeom prst="rect">
              <a:avLst/>
            </a:prstGeom>
            <a:noFill/>
            <a:ln w="9525">
              <a:noFill/>
              <a:miter lim="800000"/>
              <a:headEnd/>
              <a:tailEnd/>
            </a:ln>
          </p:spPr>
          <p:txBody>
            <a:bodyPr wrap="none" lIns="103548" tIns="51774" rIns="103548" bIns="51774">
              <a:spAutoFit/>
            </a:bodyPr>
            <a:lstStyle/>
            <a:p>
              <a:pPr defTabSz="1028700" eaLnBrk="0" hangingPunct="0"/>
              <a:r>
                <a:rPr lang="es-ES" sz="1600" b="1" i="0">
                  <a:solidFill>
                    <a:schemeClr val="bg1"/>
                  </a:solidFill>
                </a:rPr>
                <a:t>GK</a:t>
              </a:r>
            </a:p>
          </p:txBody>
        </p:sp>
      </p:grpSp>
      <p:pic>
        <p:nvPicPr>
          <p:cNvPr id="89100" name="Picture 57"/>
          <p:cNvPicPr>
            <a:picLocks noChangeArrowheads="1"/>
          </p:cNvPicPr>
          <p:nvPr/>
        </p:nvPicPr>
        <p:blipFill>
          <a:blip r:embed="rId4" cstate="print"/>
          <a:srcRect/>
          <a:stretch>
            <a:fillRect/>
          </a:stretch>
        </p:blipFill>
        <p:spPr bwMode="auto">
          <a:xfrm>
            <a:off x="2700338" y="1700213"/>
            <a:ext cx="3816350" cy="2579687"/>
          </a:xfrm>
          <a:prstGeom prst="rect">
            <a:avLst/>
          </a:prstGeom>
          <a:noFill/>
          <a:ln w="9525">
            <a:noFill/>
            <a:miter lim="800000"/>
            <a:headEnd/>
            <a:tailEnd/>
          </a:ln>
        </p:spPr>
      </p:pic>
      <p:sp>
        <p:nvSpPr>
          <p:cNvPr id="89101" name="Text Box 58"/>
          <p:cNvSpPr txBox="1">
            <a:spLocks noChangeArrowheads="1"/>
          </p:cNvSpPr>
          <p:nvPr/>
        </p:nvSpPr>
        <p:spPr bwMode="auto">
          <a:xfrm>
            <a:off x="3851275" y="2084388"/>
            <a:ext cx="1114425" cy="396875"/>
          </a:xfrm>
          <a:prstGeom prst="rect">
            <a:avLst/>
          </a:prstGeom>
          <a:noFill/>
          <a:ln w="9525">
            <a:noFill/>
            <a:miter lim="800000"/>
            <a:headEnd/>
            <a:tailEnd/>
          </a:ln>
        </p:spPr>
        <p:txBody>
          <a:bodyPr wrap="none">
            <a:spAutoFit/>
          </a:bodyPr>
          <a:lstStyle/>
          <a:p>
            <a:pPr algn="ctr" eaLnBrk="0" hangingPunct="0"/>
            <a:r>
              <a:rPr lang="es-ES_tradnl" sz="2000" b="1" i="0"/>
              <a:t>Internet</a:t>
            </a:r>
            <a:endParaRPr lang="es-ES" sz="2000" b="1" i="0"/>
          </a:p>
        </p:txBody>
      </p:sp>
      <p:grpSp>
        <p:nvGrpSpPr>
          <p:cNvPr id="89102" name="Group 452"/>
          <p:cNvGrpSpPr>
            <a:grpSpLocks/>
          </p:cNvGrpSpPr>
          <p:nvPr/>
        </p:nvGrpSpPr>
        <p:grpSpPr bwMode="auto">
          <a:xfrm>
            <a:off x="6732588" y="1349375"/>
            <a:ext cx="1011237" cy="1143000"/>
            <a:chOff x="4080" y="2064"/>
            <a:chExt cx="637" cy="720"/>
          </a:xfrm>
        </p:grpSpPr>
        <p:sp>
          <p:nvSpPr>
            <p:cNvPr id="89171" name="Freeform 453"/>
            <p:cNvSpPr>
              <a:spLocks/>
            </p:cNvSpPr>
            <p:nvPr/>
          </p:nvSpPr>
          <p:spPr bwMode="auto">
            <a:xfrm>
              <a:off x="4080" y="2593"/>
              <a:ext cx="572" cy="102"/>
            </a:xfrm>
            <a:custGeom>
              <a:avLst/>
              <a:gdLst>
                <a:gd name="T0" fmla="*/ 0 w 508"/>
                <a:gd name="T1" fmla="*/ 0 h 91"/>
                <a:gd name="T2" fmla="*/ 643 w 508"/>
                <a:gd name="T3" fmla="*/ 0 h 91"/>
                <a:gd name="T4" fmla="*/ 643 w 508"/>
                <a:gd name="T5" fmla="*/ 113 h 91"/>
                <a:gd name="T6" fmla="*/ 0 w 508"/>
                <a:gd name="T7" fmla="*/ 113 h 91"/>
                <a:gd name="T8" fmla="*/ 0 w 508"/>
                <a:gd name="T9" fmla="*/ 0 h 91"/>
                <a:gd name="T10" fmla="*/ 0 60000 65536"/>
                <a:gd name="T11" fmla="*/ 0 60000 65536"/>
                <a:gd name="T12" fmla="*/ 0 60000 65536"/>
                <a:gd name="T13" fmla="*/ 0 60000 65536"/>
                <a:gd name="T14" fmla="*/ 0 60000 65536"/>
                <a:gd name="T15" fmla="*/ 0 w 508"/>
                <a:gd name="T16" fmla="*/ 0 h 91"/>
                <a:gd name="T17" fmla="*/ 508 w 508"/>
                <a:gd name="T18" fmla="*/ 91 h 91"/>
              </a:gdLst>
              <a:ahLst/>
              <a:cxnLst>
                <a:cxn ang="T10">
                  <a:pos x="T0" y="T1"/>
                </a:cxn>
                <a:cxn ang="T11">
                  <a:pos x="T2" y="T3"/>
                </a:cxn>
                <a:cxn ang="T12">
                  <a:pos x="T4" y="T5"/>
                </a:cxn>
                <a:cxn ang="T13">
                  <a:pos x="T6" y="T7"/>
                </a:cxn>
                <a:cxn ang="T14">
                  <a:pos x="T8" y="T9"/>
                </a:cxn>
              </a:cxnLst>
              <a:rect l="T15" t="T16" r="T17" b="T18"/>
              <a:pathLst>
                <a:path w="508" h="91">
                  <a:moveTo>
                    <a:pt x="0" y="0"/>
                  </a:moveTo>
                  <a:lnTo>
                    <a:pt x="507" y="0"/>
                  </a:lnTo>
                  <a:lnTo>
                    <a:pt x="507" y="90"/>
                  </a:lnTo>
                  <a:lnTo>
                    <a:pt x="0" y="90"/>
                  </a:lnTo>
                  <a:lnTo>
                    <a:pt x="0" y="0"/>
                  </a:lnTo>
                </a:path>
              </a:pathLst>
            </a:custGeom>
            <a:solidFill>
              <a:srgbClr val="B7B79D"/>
            </a:solidFill>
            <a:ln w="9525" cap="rnd">
              <a:noFill/>
              <a:round/>
              <a:headEnd type="none" w="sm" len="sm"/>
              <a:tailEnd type="none" w="sm" len="sm"/>
            </a:ln>
          </p:spPr>
          <p:txBody>
            <a:bodyPr/>
            <a:lstStyle/>
            <a:p>
              <a:endParaRPr lang="es-ES"/>
            </a:p>
          </p:txBody>
        </p:sp>
        <p:sp>
          <p:nvSpPr>
            <p:cNvPr id="89172" name="Freeform 454"/>
            <p:cNvSpPr>
              <a:spLocks/>
            </p:cNvSpPr>
            <p:nvPr/>
          </p:nvSpPr>
          <p:spPr bwMode="auto">
            <a:xfrm>
              <a:off x="4080" y="2593"/>
              <a:ext cx="577" cy="106"/>
            </a:xfrm>
            <a:custGeom>
              <a:avLst/>
              <a:gdLst>
                <a:gd name="T0" fmla="*/ 0 w 513"/>
                <a:gd name="T1" fmla="*/ 0 h 94"/>
                <a:gd name="T2" fmla="*/ 648 w 513"/>
                <a:gd name="T3" fmla="*/ 0 h 94"/>
                <a:gd name="T4" fmla="*/ 648 w 513"/>
                <a:gd name="T5" fmla="*/ 118 h 94"/>
                <a:gd name="T6" fmla="*/ 0 w 513"/>
                <a:gd name="T7" fmla="*/ 118 h 94"/>
                <a:gd name="T8" fmla="*/ 0 w 513"/>
                <a:gd name="T9" fmla="*/ 0 h 94"/>
                <a:gd name="T10" fmla="*/ 0 60000 65536"/>
                <a:gd name="T11" fmla="*/ 0 60000 65536"/>
                <a:gd name="T12" fmla="*/ 0 60000 65536"/>
                <a:gd name="T13" fmla="*/ 0 60000 65536"/>
                <a:gd name="T14" fmla="*/ 0 60000 65536"/>
                <a:gd name="T15" fmla="*/ 0 w 513"/>
                <a:gd name="T16" fmla="*/ 0 h 94"/>
                <a:gd name="T17" fmla="*/ 513 w 513"/>
                <a:gd name="T18" fmla="*/ 94 h 94"/>
              </a:gdLst>
              <a:ahLst/>
              <a:cxnLst>
                <a:cxn ang="T10">
                  <a:pos x="T0" y="T1"/>
                </a:cxn>
                <a:cxn ang="T11">
                  <a:pos x="T2" y="T3"/>
                </a:cxn>
                <a:cxn ang="T12">
                  <a:pos x="T4" y="T5"/>
                </a:cxn>
                <a:cxn ang="T13">
                  <a:pos x="T6" y="T7"/>
                </a:cxn>
                <a:cxn ang="T14">
                  <a:pos x="T8" y="T9"/>
                </a:cxn>
              </a:cxnLst>
              <a:rect l="T15" t="T16" r="T17" b="T18"/>
              <a:pathLst>
                <a:path w="513" h="94">
                  <a:moveTo>
                    <a:pt x="0" y="0"/>
                  </a:moveTo>
                  <a:lnTo>
                    <a:pt x="512" y="0"/>
                  </a:lnTo>
                  <a:lnTo>
                    <a:pt x="512" y="93"/>
                  </a:lnTo>
                  <a:lnTo>
                    <a:pt x="0" y="93"/>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89173" name="Freeform 455"/>
            <p:cNvSpPr>
              <a:spLocks/>
            </p:cNvSpPr>
            <p:nvPr/>
          </p:nvSpPr>
          <p:spPr bwMode="auto">
            <a:xfrm>
              <a:off x="4080" y="2535"/>
              <a:ext cx="631" cy="51"/>
            </a:xfrm>
            <a:custGeom>
              <a:avLst/>
              <a:gdLst>
                <a:gd name="T0" fmla="*/ 0 w 561"/>
                <a:gd name="T1" fmla="*/ 55 h 46"/>
                <a:gd name="T2" fmla="*/ 65 w 561"/>
                <a:gd name="T3" fmla="*/ 0 h 46"/>
                <a:gd name="T4" fmla="*/ 709 w 561"/>
                <a:gd name="T5" fmla="*/ 0 h 46"/>
                <a:gd name="T6" fmla="*/ 639 w 561"/>
                <a:gd name="T7" fmla="*/ 55 h 46"/>
                <a:gd name="T8" fmla="*/ 0 w 561"/>
                <a:gd name="T9" fmla="*/ 55 h 46"/>
                <a:gd name="T10" fmla="*/ 0 60000 65536"/>
                <a:gd name="T11" fmla="*/ 0 60000 65536"/>
                <a:gd name="T12" fmla="*/ 0 60000 65536"/>
                <a:gd name="T13" fmla="*/ 0 60000 65536"/>
                <a:gd name="T14" fmla="*/ 0 60000 65536"/>
                <a:gd name="T15" fmla="*/ 0 w 561"/>
                <a:gd name="T16" fmla="*/ 0 h 46"/>
                <a:gd name="T17" fmla="*/ 561 w 561"/>
                <a:gd name="T18" fmla="*/ 46 h 46"/>
              </a:gdLst>
              <a:ahLst/>
              <a:cxnLst>
                <a:cxn ang="T10">
                  <a:pos x="T0" y="T1"/>
                </a:cxn>
                <a:cxn ang="T11">
                  <a:pos x="T2" y="T3"/>
                </a:cxn>
                <a:cxn ang="T12">
                  <a:pos x="T4" y="T5"/>
                </a:cxn>
                <a:cxn ang="T13">
                  <a:pos x="T6" y="T7"/>
                </a:cxn>
                <a:cxn ang="T14">
                  <a:pos x="T8" y="T9"/>
                </a:cxn>
              </a:cxnLst>
              <a:rect l="T15" t="T16" r="T17" b="T18"/>
              <a:pathLst>
                <a:path w="561" h="46">
                  <a:moveTo>
                    <a:pt x="0" y="45"/>
                  </a:moveTo>
                  <a:lnTo>
                    <a:pt x="52" y="0"/>
                  </a:lnTo>
                  <a:lnTo>
                    <a:pt x="560" y="0"/>
                  </a:lnTo>
                  <a:lnTo>
                    <a:pt x="505" y="45"/>
                  </a:lnTo>
                  <a:lnTo>
                    <a:pt x="0" y="45"/>
                  </a:lnTo>
                </a:path>
              </a:pathLst>
            </a:custGeom>
            <a:solidFill>
              <a:srgbClr val="C9C9B6"/>
            </a:solidFill>
            <a:ln w="9525" cap="rnd">
              <a:noFill/>
              <a:round/>
              <a:headEnd type="none" w="sm" len="sm"/>
              <a:tailEnd type="none" w="sm" len="sm"/>
            </a:ln>
          </p:spPr>
          <p:txBody>
            <a:bodyPr/>
            <a:lstStyle/>
            <a:p>
              <a:endParaRPr lang="es-ES"/>
            </a:p>
          </p:txBody>
        </p:sp>
        <p:sp>
          <p:nvSpPr>
            <p:cNvPr id="89174" name="Line 456"/>
            <p:cNvSpPr>
              <a:spLocks noChangeShapeType="1"/>
            </p:cNvSpPr>
            <p:nvPr/>
          </p:nvSpPr>
          <p:spPr bwMode="auto">
            <a:xfrm flipV="1">
              <a:off x="4082" y="2536"/>
              <a:ext cx="62" cy="58"/>
            </a:xfrm>
            <a:prstGeom prst="line">
              <a:avLst/>
            </a:prstGeom>
            <a:noFill/>
            <a:ln w="12700">
              <a:solidFill>
                <a:srgbClr val="494936"/>
              </a:solidFill>
              <a:round/>
              <a:headEnd type="none" w="sm" len="sm"/>
              <a:tailEnd type="none" w="sm" len="sm"/>
            </a:ln>
          </p:spPr>
          <p:txBody>
            <a:bodyPr/>
            <a:lstStyle/>
            <a:p>
              <a:endParaRPr lang="es-ES"/>
            </a:p>
          </p:txBody>
        </p:sp>
        <p:sp>
          <p:nvSpPr>
            <p:cNvPr id="89175" name="Freeform 457"/>
            <p:cNvSpPr>
              <a:spLocks/>
            </p:cNvSpPr>
            <p:nvPr/>
          </p:nvSpPr>
          <p:spPr bwMode="auto">
            <a:xfrm>
              <a:off x="4080" y="2536"/>
              <a:ext cx="637" cy="58"/>
            </a:xfrm>
            <a:custGeom>
              <a:avLst/>
              <a:gdLst>
                <a:gd name="T0" fmla="*/ 68 w 566"/>
                <a:gd name="T1" fmla="*/ 0 h 52"/>
                <a:gd name="T2" fmla="*/ 716 w 566"/>
                <a:gd name="T3" fmla="*/ 0 h 52"/>
                <a:gd name="T4" fmla="*/ 646 w 566"/>
                <a:gd name="T5" fmla="*/ 64 h 52"/>
                <a:gd name="T6" fmla="*/ 0 w 566"/>
                <a:gd name="T7" fmla="*/ 64 h 52"/>
                <a:gd name="T8" fmla="*/ 0 60000 65536"/>
                <a:gd name="T9" fmla="*/ 0 60000 65536"/>
                <a:gd name="T10" fmla="*/ 0 60000 65536"/>
                <a:gd name="T11" fmla="*/ 0 60000 65536"/>
                <a:gd name="T12" fmla="*/ 0 w 566"/>
                <a:gd name="T13" fmla="*/ 0 h 52"/>
                <a:gd name="T14" fmla="*/ 566 w 566"/>
                <a:gd name="T15" fmla="*/ 52 h 52"/>
              </a:gdLst>
              <a:ahLst/>
              <a:cxnLst>
                <a:cxn ang="T8">
                  <a:pos x="T0" y="T1"/>
                </a:cxn>
                <a:cxn ang="T9">
                  <a:pos x="T2" y="T3"/>
                </a:cxn>
                <a:cxn ang="T10">
                  <a:pos x="T4" y="T5"/>
                </a:cxn>
                <a:cxn ang="T11">
                  <a:pos x="T6" y="T7"/>
                </a:cxn>
              </a:cxnLst>
              <a:rect l="T12" t="T13" r="T14" b="T15"/>
              <a:pathLst>
                <a:path w="566" h="52">
                  <a:moveTo>
                    <a:pt x="53" y="0"/>
                  </a:moveTo>
                  <a:lnTo>
                    <a:pt x="565" y="0"/>
                  </a:lnTo>
                  <a:lnTo>
                    <a:pt x="510" y="51"/>
                  </a:lnTo>
                  <a:lnTo>
                    <a:pt x="0" y="51"/>
                  </a:lnTo>
                </a:path>
              </a:pathLst>
            </a:custGeom>
            <a:noFill/>
            <a:ln w="12700" cap="rnd">
              <a:solidFill>
                <a:srgbClr val="494936"/>
              </a:solidFill>
              <a:round/>
              <a:headEnd type="none" w="sm" len="sm"/>
              <a:tailEnd type="none" w="sm" len="sm"/>
            </a:ln>
          </p:spPr>
          <p:txBody>
            <a:bodyPr/>
            <a:lstStyle/>
            <a:p>
              <a:endParaRPr lang="es-ES"/>
            </a:p>
          </p:txBody>
        </p:sp>
        <p:sp>
          <p:nvSpPr>
            <p:cNvPr id="89176" name="Line 458"/>
            <p:cNvSpPr>
              <a:spLocks noChangeShapeType="1"/>
            </p:cNvSpPr>
            <p:nvPr/>
          </p:nvSpPr>
          <p:spPr bwMode="auto">
            <a:xfrm flipH="1">
              <a:off x="4487" y="2640"/>
              <a:ext cx="134" cy="0"/>
            </a:xfrm>
            <a:prstGeom prst="line">
              <a:avLst/>
            </a:prstGeom>
            <a:noFill/>
            <a:ln w="12700">
              <a:solidFill>
                <a:srgbClr val="000000"/>
              </a:solidFill>
              <a:round/>
              <a:headEnd type="none" w="sm" len="sm"/>
              <a:tailEnd type="none" w="sm" len="sm"/>
            </a:ln>
          </p:spPr>
          <p:txBody>
            <a:bodyPr/>
            <a:lstStyle/>
            <a:p>
              <a:endParaRPr lang="es-ES"/>
            </a:p>
          </p:txBody>
        </p:sp>
        <p:sp>
          <p:nvSpPr>
            <p:cNvPr id="89177" name="Freeform 459"/>
            <p:cNvSpPr>
              <a:spLocks/>
            </p:cNvSpPr>
            <p:nvPr/>
          </p:nvSpPr>
          <p:spPr bwMode="auto">
            <a:xfrm>
              <a:off x="4085" y="2683"/>
              <a:ext cx="503" cy="77"/>
            </a:xfrm>
            <a:custGeom>
              <a:avLst/>
              <a:gdLst>
                <a:gd name="T0" fmla="*/ 0 w 447"/>
                <a:gd name="T1" fmla="*/ 85 h 69"/>
                <a:gd name="T2" fmla="*/ 70 w 447"/>
                <a:gd name="T3" fmla="*/ 0 h 69"/>
                <a:gd name="T4" fmla="*/ 565 w 447"/>
                <a:gd name="T5" fmla="*/ 0 h 69"/>
                <a:gd name="T6" fmla="*/ 494 w 447"/>
                <a:gd name="T7" fmla="*/ 85 h 69"/>
                <a:gd name="T8" fmla="*/ 0 w 447"/>
                <a:gd name="T9" fmla="*/ 85 h 69"/>
                <a:gd name="T10" fmla="*/ 0 60000 65536"/>
                <a:gd name="T11" fmla="*/ 0 60000 65536"/>
                <a:gd name="T12" fmla="*/ 0 60000 65536"/>
                <a:gd name="T13" fmla="*/ 0 60000 65536"/>
                <a:gd name="T14" fmla="*/ 0 60000 65536"/>
                <a:gd name="T15" fmla="*/ 0 w 447"/>
                <a:gd name="T16" fmla="*/ 0 h 69"/>
                <a:gd name="T17" fmla="*/ 447 w 447"/>
                <a:gd name="T18" fmla="*/ 69 h 69"/>
              </a:gdLst>
              <a:ahLst/>
              <a:cxnLst>
                <a:cxn ang="T10">
                  <a:pos x="T0" y="T1"/>
                </a:cxn>
                <a:cxn ang="T11">
                  <a:pos x="T2" y="T3"/>
                </a:cxn>
                <a:cxn ang="T12">
                  <a:pos x="T4" y="T5"/>
                </a:cxn>
                <a:cxn ang="T13">
                  <a:pos x="T6" y="T7"/>
                </a:cxn>
                <a:cxn ang="T14">
                  <a:pos x="T8" y="T9"/>
                </a:cxn>
              </a:cxnLst>
              <a:rect l="T15" t="T16" r="T17" b="T18"/>
              <a:pathLst>
                <a:path w="447" h="69">
                  <a:moveTo>
                    <a:pt x="0" y="68"/>
                  </a:moveTo>
                  <a:lnTo>
                    <a:pt x="55" y="0"/>
                  </a:lnTo>
                  <a:lnTo>
                    <a:pt x="446" y="0"/>
                  </a:lnTo>
                  <a:lnTo>
                    <a:pt x="390" y="68"/>
                  </a:lnTo>
                  <a:lnTo>
                    <a:pt x="0" y="68"/>
                  </a:lnTo>
                </a:path>
              </a:pathLst>
            </a:custGeom>
            <a:solidFill>
              <a:srgbClr val="C9C9B6"/>
            </a:solidFill>
            <a:ln w="9525" cap="rnd">
              <a:noFill/>
              <a:round/>
              <a:headEnd type="none" w="sm" len="sm"/>
              <a:tailEnd type="none" w="sm" len="sm"/>
            </a:ln>
          </p:spPr>
          <p:txBody>
            <a:bodyPr/>
            <a:lstStyle/>
            <a:p>
              <a:endParaRPr lang="es-ES"/>
            </a:p>
          </p:txBody>
        </p:sp>
        <p:sp>
          <p:nvSpPr>
            <p:cNvPr id="89178" name="Freeform 460"/>
            <p:cNvSpPr>
              <a:spLocks/>
            </p:cNvSpPr>
            <p:nvPr/>
          </p:nvSpPr>
          <p:spPr bwMode="auto">
            <a:xfrm>
              <a:off x="4085" y="2683"/>
              <a:ext cx="507" cy="82"/>
            </a:xfrm>
            <a:custGeom>
              <a:avLst/>
              <a:gdLst>
                <a:gd name="T0" fmla="*/ 0 w 451"/>
                <a:gd name="T1" fmla="*/ 91 h 73"/>
                <a:gd name="T2" fmla="*/ 71 w 451"/>
                <a:gd name="T3" fmla="*/ 0 h 73"/>
                <a:gd name="T4" fmla="*/ 569 w 451"/>
                <a:gd name="T5" fmla="*/ 0 h 73"/>
                <a:gd name="T6" fmla="*/ 496 w 451"/>
                <a:gd name="T7" fmla="*/ 91 h 73"/>
                <a:gd name="T8" fmla="*/ 0 w 451"/>
                <a:gd name="T9" fmla="*/ 91 h 73"/>
                <a:gd name="T10" fmla="*/ 0 60000 65536"/>
                <a:gd name="T11" fmla="*/ 0 60000 65536"/>
                <a:gd name="T12" fmla="*/ 0 60000 65536"/>
                <a:gd name="T13" fmla="*/ 0 60000 65536"/>
                <a:gd name="T14" fmla="*/ 0 60000 65536"/>
                <a:gd name="T15" fmla="*/ 0 w 451"/>
                <a:gd name="T16" fmla="*/ 0 h 73"/>
                <a:gd name="T17" fmla="*/ 451 w 451"/>
                <a:gd name="T18" fmla="*/ 73 h 73"/>
              </a:gdLst>
              <a:ahLst/>
              <a:cxnLst>
                <a:cxn ang="T10">
                  <a:pos x="T0" y="T1"/>
                </a:cxn>
                <a:cxn ang="T11">
                  <a:pos x="T2" y="T3"/>
                </a:cxn>
                <a:cxn ang="T12">
                  <a:pos x="T4" y="T5"/>
                </a:cxn>
                <a:cxn ang="T13">
                  <a:pos x="T6" y="T7"/>
                </a:cxn>
                <a:cxn ang="T14">
                  <a:pos x="T8" y="T9"/>
                </a:cxn>
              </a:cxnLst>
              <a:rect l="T15" t="T16" r="T17" b="T18"/>
              <a:pathLst>
                <a:path w="451" h="73">
                  <a:moveTo>
                    <a:pt x="0" y="72"/>
                  </a:moveTo>
                  <a:lnTo>
                    <a:pt x="56" y="0"/>
                  </a:lnTo>
                  <a:lnTo>
                    <a:pt x="450" y="0"/>
                  </a:lnTo>
                  <a:lnTo>
                    <a:pt x="392" y="72"/>
                  </a:lnTo>
                  <a:lnTo>
                    <a:pt x="0" y="72"/>
                  </a:lnTo>
                </a:path>
              </a:pathLst>
            </a:custGeom>
            <a:noFill/>
            <a:ln w="12700" cap="rnd">
              <a:solidFill>
                <a:srgbClr val="494936"/>
              </a:solidFill>
              <a:round/>
              <a:headEnd type="none" w="sm" len="sm"/>
              <a:tailEnd type="none" w="sm" len="sm"/>
            </a:ln>
          </p:spPr>
          <p:txBody>
            <a:bodyPr/>
            <a:lstStyle/>
            <a:p>
              <a:endParaRPr lang="es-ES"/>
            </a:p>
          </p:txBody>
        </p:sp>
        <p:sp>
          <p:nvSpPr>
            <p:cNvPr id="89179" name="Freeform 461"/>
            <p:cNvSpPr>
              <a:spLocks/>
            </p:cNvSpPr>
            <p:nvPr/>
          </p:nvSpPr>
          <p:spPr bwMode="auto">
            <a:xfrm>
              <a:off x="4528" y="2681"/>
              <a:ext cx="61" cy="96"/>
            </a:xfrm>
            <a:custGeom>
              <a:avLst/>
              <a:gdLst>
                <a:gd name="T0" fmla="*/ 0 w 54"/>
                <a:gd name="T1" fmla="*/ 106 h 86"/>
                <a:gd name="T2" fmla="*/ 68 w 54"/>
                <a:gd name="T3" fmla="*/ 31 h 86"/>
                <a:gd name="T4" fmla="*/ 68 w 54"/>
                <a:gd name="T5" fmla="*/ 0 h 86"/>
                <a:gd name="T6" fmla="*/ 0 w 54"/>
                <a:gd name="T7" fmla="*/ 88 h 86"/>
                <a:gd name="T8" fmla="*/ 0 w 54"/>
                <a:gd name="T9" fmla="*/ 106 h 86"/>
                <a:gd name="T10" fmla="*/ 0 60000 65536"/>
                <a:gd name="T11" fmla="*/ 0 60000 65536"/>
                <a:gd name="T12" fmla="*/ 0 60000 65536"/>
                <a:gd name="T13" fmla="*/ 0 60000 65536"/>
                <a:gd name="T14" fmla="*/ 0 60000 65536"/>
                <a:gd name="T15" fmla="*/ 0 w 54"/>
                <a:gd name="T16" fmla="*/ 0 h 86"/>
                <a:gd name="T17" fmla="*/ 54 w 54"/>
                <a:gd name="T18" fmla="*/ 86 h 86"/>
              </a:gdLst>
              <a:ahLst/>
              <a:cxnLst>
                <a:cxn ang="T10">
                  <a:pos x="T0" y="T1"/>
                </a:cxn>
                <a:cxn ang="T11">
                  <a:pos x="T2" y="T3"/>
                </a:cxn>
                <a:cxn ang="T12">
                  <a:pos x="T4" y="T5"/>
                </a:cxn>
                <a:cxn ang="T13">
                  <a:pos x="T6" y="T7"/>
                </a:cxn>
                <a:cxn ang="T14">
                  <a:pos x="T8" y="T9"/>
                </a:cxn>
              </a:cxnLst>
              <a:rect l="T15" t="T16" r="T17" b="T18"/>
              <a:pathLst>
                <a:path w="54" h="86">
                  <a:moveTo>
                    <a:pt x="0" y="85"/>
                  </a:moveTo>
                  <a:lnTo>
                    <a:pt x="53" y="25"/>
                  </a:lnTo>
                  <a:lnTo>
                    <a:pt x="53" y="0"/>
                  </a:lnTo>
                  <a:lnTo>
                    <a:pt x="0" y="71"/>
                  </a:lnTo>
                  <a:lnTo>
                    <a:pt x="0" y="85"/>
                  </a:lnTo>
                </a:path>
              </a:pathLst>
            </a:custGeom>
            <a:solidFill>
              <a:srgbClr val="7A7A5A"/>
            </a:solidFill>
            <a:ln w="9525" cap="rnd">
              <a:noFill/>
              <a:round/>
              <a:headEnd type="none" w="sm" len="sm"/>
              <a:tailEnd type="none" w="sm" len="sm"/>
            </a:ln>
          </p:spPr>
          <p:txBody>
            <a:bodyPr/>
            <a:lstStyle/>
            <a:p>
              <a:endParaRPr lang="es-ES"/>
            </a:p>
          </p:txBody>
        </p:sp>
        <p:sp>
          <p:nvSpPr>
            <p:cNvPr id="89180" name="Freeform 462"/>
            <p:cNvSpPr>
              <a:spLocks/>
            </p:cNvSpPr>
            <p:nvPr/>
          </p:nvSpPr>
          <p:spPr bwMode="auto">
            <a:xfrm>
              <a:off x="4527" y="2683"/>
              <a:ext cx="65" cy="98"/>
            </a:xfrm>
            <a:custGeom>
              <a:avLst/>
              <a:gdLst>
                <a:gd name="T0" fmla="*/ 0 w 58"/>
                <a:gd name="T1" fmla="*/ 109 h 87"/>
                <a:gd name="T2" fmla="*/ 72 w 58"/>
                <a:gd name="T3" fmla="*/ 33 h 87"/>
                <a:gd name="T4" fmla="*/ 72 w 58"/>
                <a:gd name="T5" fmla="*/ 0 h 87"/>
                <a:gd name="T6" fmla="*/ 0 w 58"/>
                <a:gd name="T7" fmla="*/ 90 h 87"/>
                <a:gd name="T8" fmla="*/ 0 w 58"/>
                <a:gd name="T9" fmla="*/ 109 h 87"/>
                <a:gd name="T10" fmla="*/ 0 60000 65536"/>
                <a:gd name="T11" fmla="*/ 0 60000 65536"/>
                <a:gd name="T12" fmla="*/ 0 60000 65536"/>
                <a:gd name="T13" fmla="*/ 0 60000 65536"/>
                <a:gd name="T14" fmla="*/ 0 60000 65536"/>
                <a:gd name="T15" fmla="*/ 0 w 58"/>
                <a:gd name="T16" fmla="*/ 0 h 87"/>
                <a:gd name="T17" fmla="*/ 58 w 58"/>
                <a:gd name="T18" fmla="*/ 87 h 87"/>
              </a:gdLst>
              <a:ahLst/>
              <a:cxnLst>
                <a:cxn ang="T10">
                  <a:pos x="T0" y="T1"/>
                </a:cxn>
                <a:cxn ang="T11">
                  <a:pos x="T2" y="T3"/>
                </a:cxn>
                <a:cxn ang="T12">
                  <a:pos x="T4" y="T5"/>
                </a:cxn>
                <a:cxn ang="T13">
                  <a:pos x="T6" y="T7"/>
                </a:cxn>
                <a:cxn ang="T14">
                  <a:pos x="T8" y="T9"/>
                </a:cxn>
              </a:cxnLst>
              <a:rect l="T15" t="T16" r="T17" b="T18"/>
              <a:pathLst>
                <a:path w="58" h="87">
                  <a:moveTo>
                    <a:pt x="0" y="86"/>
                  </a:moveTo>
                  <a:lnTo>
                    <a:pt x="57" y="26"/>
                  </a:lnTo>
                  <a:lnTo>
                    <a:pt x="57" y="0"/>
                  </a:lnTo>
                  <a:lnTo>
                    <a:pt x="0" y="71"/>
                  </a:lnTo>
                  <a:lnTo>
                    <a:pt x="0" y="86"/>
                  </a:lnTo>
                </a:path>
              </a:pathLst>
            </a:custGeom>
            <a:noFill/>
            <a:ln w="12700" cap="rnd">
              <a:solidFill>
                <a:srgbClr val="494936"/>
              </a:solidFill>
              <a:round/>
              <a:headEnd type="none" w="sm" len="sm"/>
              <a:tailEnd type="none" w="sm" len="sm"/>
            </a:ln>
          </p:spPr>
          <p:txBody>
            <a:bodyPr/>
            <a:lstStyle/>
            <a:p>
              <a:endParaRPr lang="es-ES"/>
            </a:p>
          </p:txBody>
        </p:sp>
        <p:sp>
          <p:nvSpPr>
            <p:cNvPr id="89181" name="Freeform 463"/>
            <p:cNvSpPr>
              <a:spLocks/>
            </p:cNvSpPr>
            <p:nvPr/>
          </p:nvSpPr>
          <p:spPr bwMode="auto">
            <a:xfrm>
              <a:off x="4085" y="2764"/>
              <a:ext cx="437" cy="20"/>
            </a:xfrm>
            <a:custGeom>
              <a:avLst/>
              <a:gdLst>
                <a:gd name="T0" fmla="*/ 0 w 389"/>
                <a:gd name="T1" fmla="*/ 0 h 18"/>
                <a:gd name="T2" fmla="*/ 490 w 389"/>
                <a:gd name="T3" fmla="*/ 0 h 18"/>
                <a:gd name="T4" fmla="*/ 490 w 389"/>
                <a:gd name="T5" fmla="*/ 21 h 18"/>
                <a:gd name="T6" fmla="*/ 0 w 389"/>
                <a:gd name="T7" fmla="*/ 21 h 18"/>
                <a:gd name="T8" fmla="*/ 0 w 389"/>
                <a:gd name="T9" fmla="*/ 0 h 18"/>
                <a:gd name="T10" fmla="*/ 0 60000 65536"/>
                <a:gd name="T11" fmla="*/ 0 60000 65536"/>
                <a:gd name="T12" fmla="*/ 0 60000 65536"/>
                <a:gd name="T13" fmla="*/ 0 60000 65536"/>
                <a:gd name="T14" fmla="*/ 0 60000 65536"/>
                <a:gd name="T15" fmla="*/ 0 w 389"/>
                <a:gd name="T16" fmla="*/ 0 h 18"/>
                <a:gd name="T17" fmla="*/ 389 w 389"/>
                <a:gd name="T18" fmla="*/ 18 h 18"/>
              </a:gdLst>
              <a:ahLst/>
              <a:cxnLst>
                <a:cxn ang="T10">
                  <a:pos x="T0" y="T1"/>
                </a:cxn>
                <a:cxn ang="T11">
                  <a:pos x="T2" y="T3"/>
                </a:cxn>
                <a:cxn ang="T12">
                  <a:pos x="T4" y="T5"/>
                </a:cxn>
                <a:cxn ang="T13">
                  <a:pos x="T6" y="T7"/>
                </a:cxn>
                <a:cxn ang="T14">
                  <a:pos x="T8" y="T9"/>
                </a:cxn>
              </a:cxnLst>
              <a:rect l="T15" t="T16" r="T17" b="T18"/>
              <a:pathLst>
                <a:path w="389" h="18">
                  <a:moveTo>
                    <a:pt x="0" y="0"/>
                  </a:moveTo>
                  <a:lnTo>
                    <a:pt x="388" y="0"/>
                  </a:lnTo>
                  <a:lnTo>
                    <a:pt x="388" y="17"/>
                  </a:lnTo>
                  <a:lnTo>
                    <a:pt x="0" y="17"/>
                  </a:lnTo>
                  <a:lnTo>
                    <a:pt x="0" y="0"/>
                  </a:lnTo>
                </a:path>
              </a:pathLst>
            </a:custGeom>
            <a:solidFill>
              <a:srgbClr val="B7B79D"/>
            </a:solidFill>
            <a:ln w="9525" cap="rnd">
              <a:noFill/>
              <a:round/>
              <a:headEnd type="none" w="sm" len="sm"/>
              <a:tailEnd type="none" w="sm" len="sm"/>
            </a:ln>
          </p:spPr>
          <p:txBody>
            <a:bodyPr/>
            <a:lstStyle/>
            <a:p>
              <a:endParaRPr lang="es-ES"/>
            </a:p>
          </p:txBody>
        </p:sp>
        <p:sp>
          <p:nvSpPr>
            <p:cNvPr id="89182" name="Freeform 464"/>
            <p:cNvSpPr>
              <a:spLocks/>
            </p:cNvSpPr>
            <p:nvPr/>
          </p:nvSpPr>
          <p:spPr bwMode="auto">
            <a:xfrm>
              <a:off x="4085" y="2764"/>
              <a:ext cx="444" cy="20"/>
            </a:xfrm>
            <a:custGeom>
              <a:avLst/>
              <a:gdLst>
                <a:gd name="T0" fmla="*/ 0 w 395"/>
                <a:gd name="T1" fmla="*/ 0 h 18"/>
                <a:gd name="T2" fmla="*/ 498 w 395"/>
                <a:gd name="T3" fmla="*/ 0 h 18"/>
                <a:gd name="T4" fmla="*/ 498 w 395"/>
                <a:gd name="T5" fmla="*/ 21 h 18"/>
                <a:gd name="T6" fmla="*/ 0 w 395"/>
                <a:gd name="T7" fmla="*/ 21 h 18"/>
                <a:gd name="T8" fmla="*/ 0 w 395"/>
                <a:gd name="T9" fmla="*/ 0 h 18"/>
                <a:gd name="T10" fmla="*/ 0 60000 65536"/>
                <a:gd name="T11" fmla="*/ 0 60000 65536"/>
                <a:gd name="T12" fmla="*/ 0 60000 65536"/>
                <a:gd name="T13" fmla="*/ 0 60000 65536"/>
                <a:gd name="T14" fmla="*/ 0 60000 65536"/>
                <a:gd name="T15" fmla="*/ 0 w 395"/>
                <a:gd name="T16" fmla="*/ 0 h 18"/>
                <a:gd name="T17" fmla="*/ 395 w 395"/>
                <a:gd name="T18" fmla="*/ 18 h 18"/>
              </a:gdLst>
              <a:ahLst/>
              <a:cxnLst>
                <a:cxn ang="T10">
                  <a:pos x="T0" y="T1"/>
                </a:cxn>
                <a:cxn ang="T11">
                  <a:pos x="T2" y="T3"/>
                </a:cxn>
                <a:cxn ang="T12">
                  <a:pos x="T4" y="T5"/>
                </a:cxn>
                <a:cxn ang="T13">
                  <a:pos x="T6" y="T7"/>
                </a:cxn>
                <a:cxn ang="T14">
                  <a:pos x="T8" y="T9"/>
                </a:cxn>
              </a:cxnLst>
              <a:rect l="T15" t="T16" r="T17" b="T18"/>
              <a:pathLst>
                <a:path w="395" h="18">
                  <a:moveTo>
                    <a:pt x="0" y="0"/>
                  </a:moveTo>
                  <a:lnTo>
                    <a:pt x="394" y="0"/>
                  </a:lnTo>
                  <a:lnTo>
                    <a:pt x="394" y="17"/>
                  </a:lnTo>
                  <a:lnTo>
                    <a:pt x="0" y="17"/>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89183" name="Freeform 465"/>
            <p:cNvSpPr>
              <a:spLocks/>
            </p:cNvSpPr>
            <p:nvPr/>
          </p:nvSpPr>
          <p:spPr bwMode="auto">
            <a:xfrm>
              <a:off x="4168" y="2536"/>
              <a:ext cx="451" cy="40"/>
            </a:xfrm>
            <a:custGeom>
              <a:avLst/>
              <a:gdLst>
                <a:gd name="T0" fmla="*/ 0 w 401"/>
                <a:gd name="T1" fmla="*/ 43 h 36"/>
                <a:gd name="T2" fmla="*/ 52 w 401"/>
                <a:gd name="T3" fmla="*/ 0 h 36"/>
                <a:gd name="T4" fmla="*/ 506 w 401"/>
                <a:gd name="T5" fmla="*/ 0 h 36"/>
                <a:gd name="T6" fmla="*/ 455 w 401"/>
                <a:gd name="T7" fmla="*/ 43 h 36"/>
                <a:gd name="T8" fmla="*/ 0 w 401"/>
                <a:gd name="T9" fmla="*/ 43 h 36"/>
                <a:gd name="T10" fmla="*/ 0 60000 65536"/>
                <a:gd name="T11" fmla="*/ 0 60000 65536"/>
                <a:gd name="T12" fmla="*/ 0 60000 65536"/>
                <a:gd name="T13" fmla="*/ 0 60000 65536"/>
                <a:gd name="T14" fmla="*/ 0 60000 65536"/>
                <a:gd name="T15" fmla="*/ 0 w 401"/>
                <a:gd name="T16" fmla="*/ 0 h 36"/>
                <a:gd name="T17" fmla="*/ 401 w 401"/>
                <a:gd name="T18" fmla="*/ 36 h 36"/>
              </a:gdLst>
              <a:ahLst/>
              <a:cxnLst>
                <a:cxn ang="T10">
                  <a:pos x="T0" y="T1"/>
                </a:cxn>
                <a:cxn ang="T11">
                  <a:pos x="T2" y="T3"/>
                </a:cxn>
                <a:cxn ang="T12">
                  <a:pos x="T4" y="T5"/>
                </a:cxn>
                <a:cxn ang="T13">
                  <a:pos x="T6" y="T7"/>
                </a:cxn>
                <a:cxn ang="T14">
                  <a:pos x="T8" y="T9"/>
                </a:cxn>
              </a:cxnLst>
              <a:rect l="T15" t="T16" r="T17" b="T18"/>
              <a:pathLst>
                <a:path w="401" h="36">
                  <a:moveTo>
                    <a:pt x="0" y="35"/>
                  </a:moveTo>
                  <a:lnTo>
                    <a:pt x="41" y="0"/>
                  </a:lnTo>
                  <a:lnTo>
                    <a:pt x="400" y="0"/>
                  </a:lnTo>
                  <a:lnTo>
                    <a:pt x="360" y="35"/>
                  </a:lnTo>
                  <a:lnTo>
                    <a:pt x="0" y="35"/>
                  </a:lnTo>
                </a:path>
              </a:pathLst>
            </a:custGeom>
            <a:solidFill>
              <a:srgbClr val="000000"/>
            </a:solidFill>
            <a:ln w="9525" cap="rnd">
              <a:noFill/>
              <a:round/>
              <a:headEnd type="none" w="sm" len="sm"/>
              <a:tailEnd type="none" w="sm" len="sm"/>
            </a:ln>
          </p:spPr>
          <p:txBody>
            <a:bodyPr/>
            <a:lstStyle/>
            <a:p>
              <a:endParaRPr lang="es-ES"/>
            </a:p>
          </p:txBody>
        </p:sp>
        <p:sp>
          <p:nvSpPr>
            <p:cNvPr id="89184" name="Freeform 466"/>
            <p:cNvSpPr>
              <a:spLocks/>
            </p:cNvSpPr>
            <p:nvPr/>
          </p:nvSpPr>
          <p:spPr bwMode="auto">
            <a:xfrm>
              <a:off x="4168" y="2535"/>
              <a:ext cx="457" cy="45"/>
            </a:xfrm>
            <a:custGeom>
              <a:avLst/>
              <a:gdLst>
                <a:gd name="T0" fmla="*/ 0 w 406"/>
                <a:gd name="T1" fmla="*/ 49 h 40"/>
                <a:gd name="T2" fmla="*/ 53 w 406"/>
                <a:gd name="T3" fmla="*/ 0 h 40"/>
                <a:gd name="T4" fmla="*/ 513 w 406"/>
                <a:gd name="T5" fmla="*/ 0 h 40"/>
                <a:gd name="T6" fmla="*/ 463 w 406"/>
                <a:gd name="T7" fmla="*/ 49 h 40"/>
                <a:gd name="T8" fmla="*/ 0 w 406"/>
                <a:gd name="T9" fmla="*/ 49 h 40"/>
                <a:gd name="T10" fmla="*/ 0 60000 65536"/>
                <a:gd name="T11" fmla="*/ 0 60000 65536"/>
                <a:gd name="T12" fmla="*/ 0 60000 65536"/>
                <a:gd name="T13" fmla="*/ 0 60000 65536"/>
                <a:gd name="T14" fmla="*/ 0 60000 65536"/>
                <a:gd name="T15" fmla="*/ 0 w 406"/>
                <a:gd name="T16" fmla="*/ 0 h 40"/>
                <a:gd name="T17" fmla="*/ 406 w 406"/>
                <a:gd name="T18" fmla="*/ 40 h 40"/>
              </a:gdLst>
              <a:ahLst/>
              <a:cxnLst>
                <a:cxn ang="T10">
                  <a:pos x="T0" y="T1"/>
                </a:cxn>
                <a:cxn ang="T11">
                  <a:pos x="T2" y="T3"/>
                </a:cxn>
                <a:cxn ang="T12">
                  <a:pos x="T4" y="T5"/>
                </a:cxn>
                <a:cxn ang="T13">
                  <a:pos x="T6" y="T7"/>
                </a:cxn>
                <a:cxn ang="T14">
                  <a:pos x="T8" y="T9"/>
                </a:cxn>
              </a:cxnLst>
              <a:rect l="T15" t="T16" r="T17" b="T18"/>
              <a:pathLst>
                <a:path w="406" h="40">
                  <a:moveTo>
                    <a:pt x="0" y="39"/>
                  </a:moveTo>
                  <a:lnTo>
                    <a:pt x="42" y="0"/>
                  </a:lnTo>
                  <a:lnTo>
                    <a:pt x="405" y="0"/>
                  </a:lnTo>
                  <a:lnTo>
                    <a:pt x="365" y="39"/>
                  </a:lnTo>
                  <a:lnTo>
                    <a:pt x="0" y="39"/>
                  </a:lnTo>
                </a:path>
              </a:pathLst>
            </a:custGeom>
            <a:noFill/>
            <a:ln w="12700" cap="rnd">
              <a:solidFill>
                <a:srgbClr val="000000"/>
              </a:solidFill>
              <a:round/>
              <a:headEnd type="none" w="sm" len="sm"/>
              <a:tailEnd type="none" w="sm" len="sm"/>
            </a:ln>
          </p:spPr>
          <p:txBody>
            <a:bodyPr/>
            <a:lstStyle/>
            <a:p>
              <a:endParaRPr lang="es-ES"/>
            </a:p>
          </p:txBody>
        </p:sp>
        <p:sp>
          <p:nvSpPr>
            <p:cNvPr id="89185" name="Freeform 467"/>
            <p:cNvSpPr>
              <a:spLocks/>
            </p:cNvSpPr>
            <p:nvPr/>
          </p:nvSpPr>
          <p:spPr bwMode="auto">
            <a:xfrm>
              <a:off x="4166" y="2210"/>
              <a:ext cx="452" cy="43"/>
            </a:xfrm>
            <a:custGeom>
              <a:avLst/>
              <a:gdLst>
                <a:gd name="T0" fmla="*/ 0 w 402"/>
                <a:gd name="T1" fmla="*/ 48 h 38"/>
                <a:gd name="T2" fmla="*/ 49 w 402"/>
                <a:gd name="T3" fmla="*/ 0 h 38"/>
                <a:gd name="T4" fmla="*/ 507 w 402"/>
                <a:gd name="T5" fmla="*/ 0 h 38"/>
                <a:gd name="T6" fmla="*/ 456 w 402"/>
                <a:gd name="T7" fmla="*/ 48 h 38"/>
                <a:gd name="T8" fmla="*/ 0 w 402"/>
                <a:gd name="T9" fmla="*/ 48 h 38"/>
                <a:gd name="T10" fmla="*/ 0 60000 65536"/>
                <a:gd name="T11" fmla="*/ 0 60000 65536"/>
                <a:gd name="T12" fmla="*/ 0 60000 65536"/>
                <a:gd name="T13" fmla="*/ 0 60000 65536"/>
                <a:gd name="T14" fmla="*/ 0 60000 65536"/>
                <a:gd name="T15" fmla="*/ 0 w 402"/>
                <a:gd name="T16" fmla="*/ 0 h 38"/>
                <a:gd name="T17" fmla="*/ 402 w 402"/>
                <a:gd name="T18" fmla="*/ 38 h 38"/>
              </a:gdLst>
              <a:ahLst/>
              <a:cxnLst>
                <a:cxn ang="T10">
                  <a:pos x="T0" y="T1"/>
                </a:cxn>
                <a:cxn ang="T11">
                  <a:pos x="T2" y="T3"/>
                </a:cxn>
                <a:cxn ang="T12">
                  <a:pos x="T4" y="T5"/>
                </a:cxn>
                <a:cxn ang="T13">
                  <a:pos x="T6" y="T7"/>
                </a:cxn>
                <a:cxn ang="T14">
                  <a:pos x="T8" y="T9"/>
                </a:cxn>
              </a:cxnLst>
              <a:rect l="T15" t="T16" r="T17" b="T18"/>
              <a:pathLst>
                <a:path w="402" h="38">
                  <a:moveTo>
                    <a:pt x="0" y="37"/>
                  </a:moveTo>
                  <a:lnTo>
                    <a:pt x="39" y="0"/>
                  </a:lnTo>
                  <a:lnTo>
                    <a:pt x="401" y="0"/>
                  </a:lnTo>
                  <a:lnTo>
                    <a:pt x="361" y="37"/>
                  </a:lnTo>
                  <a:lnTo>
                    <a:pt x="0" y="37"/>
                  </a:lnTo>
                </a:path>
              </a:pathLst>
            </a:custGeom>
            <a:solidFill>
              <a:srgbClr val="C9C9B6"/>
            </a:solidFill>
            <a:ln w="12700" cap="rnd">
              <a:solidFill>
                <a:srgbClr val="494936"/>
              </a:solidFill>
              <a:round/>
              <a:headEnd type="none" w="sm" len="sm"/>
              <a:tailEnd type="none" w="sm" len="sm"/>
            </a:ln>
          </p:spPr>
          <p:txBody>
            <a:bodyPr/>
            <a:lstStyle/>
            <a:p>
              <a:endParaRPr lang="es-ES"/>
            </a:p>
          </p:txBody>
        </p:sp>
        <p:sp>
          <p:nvSpPr>
            <p:cNvPr id="89186" name="Rectangle 468"/>
            <p:cNvSpPr>
              <a:spLocks noChangeArrowheads="1"/>
            </p:cNvSpPr>
            <p:nvPr/>
          </p:nvSpPr>
          <p:spPr bwMode="auto">
            <a:xfrm>
              <a:off x="4170" y="2256"/>
              <a:ext cx="395" cy="309"/>
            </a:xfrm>
            <a:prstGeom prst="rect">
              <a:avLst/>
            </a:prstGeom>
            <a:solidFill>
              <a:srgbClr val="B7B79D"/>
            </a:solidFill>
            <a:ln w="12700">
              <a:solidFill>
                <a:srgbClr val="494936"/>
              </a:solidFill>
              <a:miter lim="800000"/>
              <a:headEnd/>
              <a:tailEnd/>
            </a:ln>
          </p:spPr>
          <p:txBody>
            <a:bodyPr wrap="none" anchor="ctr"/>
            <a:lstStyle/>
            <a:p>
              <a:pPr eaLnBrk="0" hangingPunct="0"/>
              <a:endParaRPr lang="es-ES"/>
            </a:p>
          </p:txBody>
        </p:sp>
        <p:sp>
          <p:nvSpPr>
            <p:cNvPr id="89187" name="Rectangle 469"/>
            <p:cNvSpPr>
              <a:spLocks noChangeArrowheads="1"/>
            </p:cNvSpPr>
            <p:nvPr/>
          </p:nvSpPr>
          <p:spPr bwMode="auto">
            <a:xfrm>
              <a:off x="4206" y="2297"/>
              <a:ext cx="323" cy="234"/>
            </a:xfrm>
            <a:prstGeom prst="rect">
              <a:avLst/>
            </a:prstGeom>
            <a:solidFill>
              <a:srgbClr val="FFFFFF"/>
            </a:solidFill>
            <a:ln w="12700">
              <a:solidFill>
                <a:srgbClr val="494936"/>
              </a:solidFill>
              <a:miter lim="800000"/>
              <a:headEnd/>
              <a:tailEnd/>
            </a:ln>
          </p:spPr>
          <p:txBody>
            <a:bodyPr wrap="none" anchor="ctr"/>
            <a:lstStyle/>
            <a:p>
              <a:pPr eaLnBrk="0" hangingPunct="0"/>
              <a:endParaRPr lang="es-ES"/>
            </a:p>
          </p:txBody>
        </p:sp>
        <p:sp>
          <p:nvSpPr>
            <p:cNvPr id="89188" name="Freeform 470"/>
            <p:cNvSpPr>
              <a:spLocks/>
            </p:cNvSpPr>
            <p:nvPr/>
          </p:nvSpPr>
          <p:spPr bwMode="auto">
            <a:xfrm>
              <a:off x="4277" y="2064"/>
              <a:ext cx="176" cy="29"/>
            </a:xfrm>
            <a:custGeom>
              <a:avLst/>
              <a:gdLst>
                <a:gd name="T0" fmla="*/ 197 w 156"/>
                <a:gd name="T1" fmla="*/ 0 h 26"/>
                <a:gd name="T2" fmla="*/ 106 w 156"/>
                <a:gd name="T3" fmla="*/ 31 h 26"/>
                <a:gd name="T4" fmla="*/ 0 w 156"/>
                <a:gd name="T5" fmla="*/ 31 h 26"/>
                <a:gd name="T6" fmla="*/ 97 w 156"/>
                <a:gd name="T7" fmla="*/ 0 h 26"/>
                <a:gd name="T8" fmla="*/ 197 w 156"/>
                <a:gd name="T9" fmla="*/ 0 h 26"/>
                <a:gd name="T10" fmla="*/ 0 60000 65536"/>
                <a:gd name="T11" fmla="*/ 0 60000 65536"/>
                <a:gd name="T12" fmla="*/ 0 60000 65536"/>
                <a:gd name="T13" fmla="*/ 0 60000 65536"/>
                <a:gd name="T14" fmla="*/ 0 60000 65536"/>
                <a:gd name="T15" fmla="*/ 0 w 156"/>
                <a:gd name="T16" fmla="*/ 0 h 26"/>
                <a:gd name="T17" fmla="*/ 156 w 156"/>
                <a:gd name="T18" fmla="*/ 26 h 26"/>
              </a:gdLst>
              <a:ahLst/>
              <a:cxnLst>
                <a:cxn ang="T10">
                  <a:pos x="T0" y="T1"/>
                </a:cxn>
                <a:cxn ang="T11">
                  <a:pos x="T2" y="T3"/>
                </a:cxn>
                <a:cxn ang="T12">
                  <a:pos x="T4" y="T5"/>
                </a:cxn>
                <a:cxn ang="T13">
                  <a:pos x="T6" y="T7"/>
                </a:cxn>
                <a:cxn ang="T14">
                  <a:pos x="T8" y="T9"/>
                </a:cxn>
              </a:cxnLst>
              <a:rect l="T15" t="T16" r="T17" b="T18"/>
              <a:pathLst>
                <a:path w="156" h="26">
                  <a:moveTo>
                    <a:pt x="155" y="0"/>
                  </a:moveTo>
                  <a:lnTo>
                    <a:pt x="83" y="25"/>
                  </a:lnTo>
                  <a:lnTo>
                    <a:pt x="0" y="25"/>
                  </a:lnTo>
                  <a:lnTo>
                    <a:pt x="76" y="0"/>
                  </a:lnTo>
                  <a:lnTo>
                    <a:pt x="155" y="0"/>
                  </a:lnTo>
                </a:path>
              </a:pathLst>
            </a:custGeom>
            <a:solidFill>
              <a:srgbClr val="CECECE"/>
            </a:solidFill>
            <a:ln w="12700" cap="rnd">
              <a:solidFill>
                <a:schemeClr val="tx1"/>
              </a:solidFill>
              <a:round/>
              <a:headEnd type="none" w="sm" len="sm"/>
              <a:tailEnd type="none" w="sm" len="sm"/>
            </a:ln>
          </p:spPr>
          <p:txBody>
            <a:bodyPr/>
            <a:lstStyle/>
            <a:p>
              <a:endParaRPr lang="es-ES"/>
            </a:p>
          </p:txBody>
        </p:sp>
        <p:sp>
          <p:nvSpPr>
            <p:cNvPr id="89189" name="Rectangle 471"/>
            <p:cNvSpPr>
              <a:spLocks noChangeArrowheads="1"/>
            </p:cNvSpPr>
            <p:nvPr/>
          </p:nvSpPr>
          <p:spPr bwMode="auto">
            <a:xfrm>
              <a:off x="4293" y="2220"/>
              <a:ext cx="91" cy="19"/>
            </a:xfrm>
            <a:prstGeom prst="rect">
              <a:avLst/>
            </a:prstGeom>
            <a:solidFill>
              <a:srgbClr val="676767"/>
            </a:solidFill>
            <a:ln w="12700">
              <a:solidFill>
                <a:schemeClr val="tx1"/>
              </a:solidFill>
              <a:miter lim="800000"/>
              <a:headEnd/>
              <a:tailEnd/>
            </a:ln>
          </p:spPr>
          <p:txBody>
            <a:bodyPr wrap="none" anchor="ctr"/>
            <a:lstStyle/>
            <a:p>
              <a:pPr eaLnBrk="0" hangingPunct="0"/>
              <a:endParaRPr lang="es-ES"/>
            </a:p>
          </p:txBody>
        </p:sp>
        <p:sp>
          <p:nvSpPr>
            <p:cNvPr id="89190" name="Freeform 472"/>
            <p:cNvSpPr>
              <a:spLocks/>
            </p:cNvSpPr>
            <p:nvPr/>
          </p:nvSpPr>
          <p:spPr bwMode="auto">
            <a:xfrm>
              <a:off x="4375" y="2065"/>
              <a:ext cx="78" cy="180"/>
            </a:xfrm>
            <a:custGeom>
              <a:avLst/>
              <a:gdLst>
                <a:gd name="T0" fmla="*/ 0 w 69"/>
                <a:gd name="T1" fmla="*/ 30 h 160"/>
                <a:gd name="T2" fmla="*/ 0 w 69"/>
                <a:gd name="T3" fmla="*/ 172 h 160"/>
                <a:gd name="T4" fmla="*/ 16 w 69"/>
                <a:gd name="T5" fmla="*/ 172 h 160"/>
                <a:gd name="T6" fmla="*/ 16 w 69"/>
                <a:gd name="T7" fmla="*/ 201 h 160"/>
                <a:gd name="T8" fmla="*/ 87 w 69"/>
                <a:gd name="T9" fmla="*/ 152 h 160"/>
                <a:gd name="T10" fmla="*/ 87 w 69"/>
                <a:gd name="T11" fmla="*/ 0 h 160"/>
                <a:gd name="T12" fmla="*/ 0 w 69"/>
                <a:gd name="T13" fmla="*/ 30 h 160"/>
                <a:gd name="T14" fmla="*/ 0 60000 65536"/>
                <a:gd name="T15" fmla="*/ 0 60000 65536"/>
                <a:gd name="T16" fmla="*/ 0 60000 65536"/>
                <a:gd name="T17" fmla="*/ 0 60000 65536"/>
                <a:gd name="T18" fmla="*/ 0 60000 65536"/>
                <a:gd name="T19" fmla="*/ 0 60000 65536"/>
                <a:gd name="T20" fmla="*/ 0 60000 65536"/>
                <a:gd name="T21" fmla="*/ 0 w 69"/>
                <a:gd name="T22" fmla="*/ 0 h 160"/>
                <a:gd name="T23" fmla="*/ 69 w 69"/>
                <a:gd name="T24" fmla="*/ 160 h 1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160">
                  <a:moveTo>
                    <a:pt x="0" y="24"/>
                  </a:moveTo>
                  <a:lnTo>
                    <a:pt x="0" y="136"/>
                  </a:lnTo>
                  <a:lnTo>
                    <a:pt x="12" y="136"/>
                  </a:lnTo>
                  <a:lnTo>
                    <a:pt x="12" y="159"/>
                  </a:lnTo>
                  <a:lnTo>
                    <a:pt x="68" y="120"/>
                  </a:lnTo>
                  <a:lnTo>
                    <a:pt x="68" y="0"/>
                  </a:lnTo>
                  <a:lnTo>
                    <a:pt x="0" y="24"/>
                  </a:lnTo>
                </a:path>
              </a:pathLst>
            </a:custGeom>
            <a:solidFill>
              <a:srgbClr val="919191"/>
            </a:solidFill>
            <a:ln w="12700" cap="rnd">
              <a:solidFill>
                <a:schemeClr val="tx1"/>
              </a:solidFill>
              <a:round/>
              <a:headEnd type="none" w="sm" len="sm"/>
              <a:tailEnd type="none" w="sm" len="sm"/>
            </a:ln>
          </p:spPr>
          <p:txBody>
            <a:bodyPr/>
            <a:lstStyle/>
            <a:p>
              <a:endParaRPr lang="es-ES"/>
            </a:p>
          </p:txBody>
        </p:sp>
        <p:sp>
          <p:nvSpPr>
            <p:cNvPr id="89191" name="Rectangle 473"/>
            <p:cNvSpPr>
              <a:spLocks noChangeArrowheads="1"/>
            </p:cNvSpPr>
            <p:nvPr/>
          </p:nvSpPr>
          <p:spPr bwMode="auto">
            <a:xfrm>
              <a:off x="4281" y="2098"/>
              <a:ext cx="90" cy="118"/>
            </a:xfrm>
            <a:prstGeom prst="rect">
              <a:avLst/>
            </a:prstGeom>
            <a:solidFill>
              <a:schemeClr val="bg2"/>
            </a:solidFill>
            <a:ln w="12700">
              <a:solidFill>
                <a:schemeClr val="tx1"/>
              </a:solidFill>
              <a:miter lim="800000"/>
              <a:headEnd/>
              <a:tailEnd/>
            </a:ln>
          </p:spPr>
          <p:txBody>
            <a:bodyPr wrap="none" anchor="ctr"/>
            <a:lstStyle/>
            <a:p>
              <a:pPr eaLnBrk="0" hangingPunct="0"/>
              <a:endParaRPr lang="es-ES"/>
            </a:p>
          </p:txBody>
        </p:sp>
        <p:grpSp>
          <p:nvGrpSpPr>
            <p:cNvPr id="89192" name="Group 474"/>
            <p:cNvGrpSpPr>
              <a:grpSpLocks/>
            </p:cNvGrpSpPr>
            <p:nvPr/>
          </p:nvGrpSpPr>
          <p:grpSpPr bwMode="auto">
            <a:xfrm>
              <a:off x="4267" y="2109"/>
              <a:ext cx="90" cy="92"/>
              <a:chOff x="3562" y="2439"/>
              <a:chExt cx="80" cy="82"/>
            </a:xfrm>
          </p:grpSpPr>
          <p:sp>
            <p:nvSpPr>
              <p:cNvPr id="89196" name="Oval 475"/>
              <p:cNvSpPr>
                <a:spLocks noChangeArrowheads="1"/>
              </p:cNvSpPr>
              <p:nvPr/>
            </p:nvSpPr>
            <p:spPr bwMode="auto">
              <a:xfrm>
                <a:off x="3573" y="2439"/>
                <a:ext cx="69" cy="78"/>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89197" name="Oval 476"/>
              <p:cNvSpPr>
                <a:spLocks noChangeArrowheads="1"/>
              </p:cNvSpPr>
              <p:nvPr/>
            </p:nvSpPr>
            <p:spPr bwMode="auto">
              <a:xfrm>
                <a:off x="3562" y="2444"/>
                <a:ext cx="69" cy="77"/>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89198" name="Oval 477"/>
              <p:cNvSpPr>
                <a:spLocks noChangeArrowheads="1"/>
              </p:cNvSpPr>
              <p:nvPr/>
            </p:nvSpPr>
            <p:spPr bwMode="auto">
              <a:xfrm>
                <a:off x="3572" y="2453"/>
                <a:ext cx="50" cy="56"/>
              </a:xfrm>
              <a:prstGeom prst="ellipse">
                <a:avLst/>
              </a:prstGeom>
              <a:gradFill rotWithShape="0">
                <a:gsLst>
                  <a:gs pos="0">
                    <a:srgbClr val="4CADC6"/>
                  </a:gs>
                  <a:gs pos="100000">
                    <a:srgbClr val="008AAE"/>
                  </a:gs>
                </a:gsLst>
                <a:lin ang="2700000" scaled="1"/>
              </a:gradFill>
              <a:ln w="12700">
                <a:solidFill>
                  <a:srgbClr val="333333"/>
                </a:solidFill>
                <a:round/>
                <a:headEnd/>
                <a:tailEnd/>
              </a:ln>
            </p:spPr>
            <p:txBody>
              <a:bodyPr wrap="none" anchor="ctr"/>
              <a:lstStyle/>
              <a:p>
                <a:pPr eaLnBrk="0" hangingPunct="0"/>
                <a:endParaRPr lang="es-ES"/>
              </a:p>
            </p:txBody>
          </p:sp>
        </p:grpSp>
        <p:sp>
          <p:nvSpPr>
            <p:cNvPr id="89193" name="Freeform 478"/>
            <p:cNvSpPr>
              <a:spLocks/>
            </p:cNvSpPr>
            <p:nvPr/>
          </p:nvSpPr>
          <p:spPr bwMode="auto">
            <a:xfrm>
              <a:off x="4655" y="2536"/>
              <a:ext cx="57" cy="159"/>
            </a:xfrm>
            <a:custGeom>
              <a:avLst/>
              <a:gdLst>
                <a:gd name="T0" fmla="*/ 0 w 51"/>
                <a:gd name="T1" fmla="*/ 177 h 142"/>
                <a:gd name="T2" fmla="*/ 63 w 51"/>
                <a:gd name="T3" fmla="*/ 109 h 142"/>
                <a:gd name="T4" fmla="*/ 63 w 51"/>
                <a:gd name="T5" fmla="*/ 0 h 142"/>
                <a:gd name="T6" fmla="*/ 0 w 51"/>
                <a:gd name="T7" fmla="*/ 62 h 142"/>
                <a:gd name="T8" fmla="*/ 0 w 51"/>
                <a:gd name="T9" fmla="*/ 177 h 142"/>
                <a:gd name="T10" fmla="*/ 0 60000 65536"/>
                <a:gd name="T11" fmla="*/ 0 60000 65536"/>
                <a:gd name="T12" fmla="*/ 0 60000 65536"/>
                <a:gd name="T13" fmla="*/ 0 60000 65536"/>
                <a:gd name="T14" fmla="*/ 0 60000 65536"/>
                <a:gd name="T15" fmla="*/ 0 w 51"/>
                <a:gd name="T16" fmla="*/ 0 h 142"/>
                <a:gd name="T17" fmla="*/ 51 w 51"/>
                <a:gd name="T18" fmla="*/ 142 h 142"/>
              </a:gdLst>
              <a:ahLst/>
              <a:cxnLst>
                <a:cxn ang="T10">
                  <a:pos x="T0" y="T1"/>
                </a:cxn>
                <a:cxn ang="T11">
                  <a:pos x="T2" y="T3"/>
                </a:cxn>
                <a:cxn ang="T12">
                  <a:pos x="T4" y="T5"/>
                </a:cxn>
                <a:cxn ang="T13">
                  <a:pos x="T6" y="T7"/>
                </a:cxn>
                <a:cxn ang="T14">
                  <a:pos x="T8" y="T9"/>
                </a:cxn>
              </a:cxnLst>
              <a:rect l="T15" t="T16" r="T17" b="T18"/>
              <a:pathLst>
                <a:path w="51" h="142">
                  <a:moveTo>
                    <a:pt x="0" y="141"/>
                  </a:moveTo>
                  <a:lnTo>
                    <a:pt x="50" y="87"/>
                  </a:lnTo>
                  <a:lnTo>
                    <a:pt x="50" y="0"/>
                  </a:lnTo>
                  <a:lnTo>
                    <a:pt x="0" y="49"/>
                  </a:lnTo>
                  <a:lnTo>
                    <a:pt x="0" y="141"/>
                  </a:lnTo>
                </a:path>
              </a:pathLst>
            </a:custGeom>
            <a:solidFill>
              <a:srgbClr val="7A7A5A"/>
            </a:solidFill>
            <a:ln w="9525" cap="rnd">
              <a:noFill/>
              <a:round/>
              <a:headEnd type="none" w="sm" len="sm"/>
              <a:tailEnd type="none" w="sm" len="sm"/>
            </a:ln>
          </p:spPr>
          <p:txBody>
            <a:bodyPr/>
            <a:lstStyle/>
            <a:p>
              <a:endParaRPr lang="es-ES"/>
            </a:p>
          </p:txBody>
        </p:sp>
        <p:sp>
          <p:nvSpPr>
            <p:cNvPr id="89194" name="Freeform 479"/>
            <p:cNvSpPr>
              <a:spLocks/>
            </p:cNvSpPr>
            <p:nvPr/>
          </p:nvSpPr>
          <p:spPr bwMode="auto">
            <a:xfrm>
              <a:off x="4655" y="2536"/>
              <a:ext cx="62" cy="163"/>
            </a:xfrm>
            <a:custGeom>
              <a:avLst/>
              <a:gdLst>
                <a:gd name="T0" fmla="*/ 0 w 55"/>
                <a:gd name="T1" fmla="*/ 182 h 145"/>
                <a:gd name="T2" fmla="*/ 69 w 55"/>
                <a:gd name="T3" fmla="*/ 114 h 145"/>
                <a:gd name="T4" fmla="*/ 69 w 55"/>
                <a:gd name="T5" fmla="*/ 0 h 145"/>
                <a:gd name="T6" fmla="*/ 0 w 55"/>
                <a:gd name="T7" fmla="*/ 63 h 145"/>
                <a:gd name="T8" fmla="*/ 0 w 55"/>
                <a:gd name="T9" fmla="*/ 182 h 145"/>
                <a:gd name="T10" fmla="*/ 0 60000 65536"/>
                <a:gd name="T11" fmla="*/ 0 60000 65536"/>
                <a:gd name="T12" fmla="*/ 0 60000 65536"/>
                <a:gd name="T13" fmla="*/ 0 60000 65536"/>
                <a:gd name="T14" fmla="*/ 0 60000 65536"/>
                <a:gd name="T15" fmla="*/ 0 w 55"/>
                <a:gd name="T16" fmla="*/ 0 h 145"/>
                <a:gd name="T17" fmla="*/ 55 w 55"/>
                <a:gd name="T18" fmla="*/ 145 h 145"/>
              </a:gdLst>
              <a:ahLst/>
              <a:cxnLst>
                <a:cxn ang="T10">
                  <a:pos x="T0" y="T1"/>
                </a:cxn>
                <a:cxn ang="T11">
                  <a:pos x="T2" y="T3"/>
                </a:cxn>
                <a:cxn ang="T12">
                  <a:pos x="T4" y="T5"/>
                </a:cxn>
                <a:cxn ang="T13">
                  <a:pos x="T6" y="T7"/>
                </a:cxn>
                <a:cxn ang="T14">
                  <a:pos x="T8" y="T9"/>
                </a:cxn>
              </a:cxnLst>
              <a:rect l="T15" t="T16" r="T17" b="T18"/>
              <a:pathLst>
                <a:path w="55" h="145">
                  <a:moveTo>
                    <a:pt x="0" y="144"/>
                  </a:moveTo>
                  <a:lnTo>
                    <a:pt x="54" y="90"/>
                  </a:lnTo>
                  <a:lnTo>
                    <a:pt x="54" y="0"/>
                  </a:lnTo>
                  <a:lnTo>
                    <a:pt x="0" y="50"/>
                  </a:lnTo>
                  <a:lnTo>
                    <a:pt x="0" y="144"/>
                  </a:lnTo>
                </a:path>
              </a:pathLst>
            </a:custGeom>
            <a:noFill/>
            <a:ln w="12700" cap="rnd">
              <a:solidFill>
                <a:srgbClr val="494936"/>
              </a:solidFill>
              <a:round/>
              <a:headEnd type="none" w="sm" len="sm"/>
              <a:tailEnd type="none" w="sm" len="sm"/>
            </a:ln>
          </p:spPr>
          <p:txBody>
            <a:bodyPr/>
            <a:lstStyle/>
            <a:p>
              <a:endParaRPr lang="es-ES"/>
            </a:p>
          </p:txBody>
        </p:sp>
        <p:sp>
          <p:nvSpPr>
            <p:cNvPr id="89195" name="Freeform 480"/>
            <p:cNvSpPr>
              <a:spLocks/>
            </p:cNvSpPr>
            <p:nvPr/>
          </p:nvSpPr>
          <p:spPr bwMode="auto">
            <a:xfrm>
              <a:off x="4572" y="2210"/>
              <a:ext cx="46" cy="361"/>
            </a:xfrm>
            <a:custGeom>
              <a:avLst/>
              <a:gdLst>
                <a:gd name="T0" fmla="*/ 0 w 41"/>
                <a:gd name="T1" fmla="*/ 405 h 321"/>
                <a:gd name="T2" fmla="*/ 50 w 41"/>
                <a:gd name="T3" fmla="*/ 354 h 321"/>
                <a:gd name="T4" fmla="*/ 50 w 41"/>
                <a:gd name="T5" fmla="*/ 0 h 321"/>
                <a:gd name="T6" fmla="*/ 0 w 41"/>
                <a:gd name="T7" fmla="*/ 45 h 321"/>
                <a:gd name="T8" fmla="*/ 0 w 41"/>
                <a:gd name="T9" fmla="*/ 405 h 321"/>
                <a:gd name="T10" fmla="*/ 0 60000 65536"/>
                <a:gd name="T11" fmla="*/ 0 60000 65536"/>
                <a:gd name="T12" fmla="*/ 0 60000 65536"/>
                <a:gd name="T13" fmla="*/ 0 60000 65536"/>
                <a:gd name="T14" fmla="*/ 0 60000 65536"/>
                <a:gd name="T15" fmla="*/ 0 w 41"/>
                <a:gd name="T16" fmla="*/ 0 h 321"/>
                <a:gd name="T17" fmla="*/ 41 w 41"/>
                <a:gd name="T18" fmla="*/ 321 h 321"/>
              </a:gdLst>
              <a:ahLst/>
              <a:cxnLst>
                <a:cxn ang="T10">
                  <a:pos x="T0" y="T1"/>
                </a:cxn>
                <a:cxn ang="T11">
                  <a:pos x="T2" y="T3"/>
                </a:cxn>
                <a:cxn ang="T12">
                  <a:pos x="T4" y="T5"/>
                </a:cxn>
                <a:cxn ang="T13">
                  <a:pos x="T6" y="T7"/>
                </a:cxn>
                <a:cxn ang="T14">
                  <a:pos x="T8" y="T9"/>
                </a:cxn>
              </a:cxnLst>
              <a:rect l="T15" t="T16" r="T17" b="T18"/>
              <a:pathLst>
                <a:path w="41" h="321">
                  <a:moveTo>
                    <a:pt x="0" y="320"/>
                  </a:moveTo>
                  <a:lnTo>
                    <a:pt x="40" y="280"/>
                  </a:lnTo>
                  <a:lnTo>
                    <a:pt x="40" y="0"/>
                  </a:lnTo>
                  <a:lnTo>
                    <a:pt x="0" y="36"/>
                  </a:lnTo>
                  <a:lnTo>
                    <a:pt x="0" y="320"/>
                  </a:lnTo>
                </a:path>
              </a:pathLst>
            </a:custGeom>
            <a:solidFill>
              <a:srgbClr val="7A7A5A"/>
            </a:solidFill>
            <a:ln w="12700" cap="rnd">
              <a:solidFill>
                <a:srgbClr val="494936"/>
              </a:solidFill>
              <a:round/>
              <a:headEnd type="none" w="sm" len="sm"/>
              <a:tailEnd type="none" w="sm" len="sm"/>
            </a:ln>
          </p:spPr>
          <p:txBody>
            <a:bodyPr/>
            <a:lstStyle/>
            <a:p>
              <a:endParaRPr lang="es-ES"/>
            </a:p>
          </p:txBody>
        </p:sp>
      </p:grpSp>
      <p:grpSp>
        <p:nvGrpSpPr>
          <p:cNvPr id="89103" name="Group 481"/>
          <p:cNvGrpSpPr>
            <a:grpSpLocks/>
          </p:cNvGrpSpPr>
          <p:nvPr/>
        </p:nvGrpSpPr>
        <p:grpSpPr bwMode="auto">
          <a:xfrm>
            <a:off x="1331913" y="1196975"/>
            <a:ext cx="1011237" cy="1143000"/>
            <a:chOff x="4080" y="2064"/>
            <a:chExt cx="637" cy="720"/>
          </a:xfrm>
        </p:grpSpPr>
        <p:sp>
          <p:nvSpPr>
            <p:cNvPr id="89143" name="Freeform 482"/>
            <p:cNvSpPr>
              <a:spLocks/>
            </p:cNvSpPr>
            <p:nvPr/>
          </p:nvSpPr>
          <p:spPr bwMode="auto">
            <a:xfrm>
              <a:off x="4080" y="2593"/>
              <a:ext cx="572" cy="102"/>
            </a:xfrm>
            <a:custGeom>
              <a:avLst/>
              <a:gdLst>
                <a:gd name="T0" fmla="*/ 0 w 508"/>
                <a:gd name="T1" fmla="*/ 0 h 91"/>
                <a:gd name="T2" fmla="*/ 643 w 508"/>
                <a:gd name="T3" fmla="*/ 0 h 91"/>
                <a:gd name="T4" fmla="*/ 643 w 508"/>
                <a:gd name="T5" fmla="*/ 113 h 91"/>
                <a:gd name="T6" fmla="*/ 0 w 508"/>
                <a:gd name="T7" fmla="*/ 113 h 91"/>
                <a:gd name="T8" fmla="*/ 0 w 508"/>
                <a:gd name="T9" fmla="*/ 0 h 91"/>
                <a:gd name="T10" fmla="*/ 0 60000 65536"/>
                <a:gd name="T11" fmla="*/ 0 60000 65536"/>
                <a:gd name="T12" fmla="*/ 0 60000 65536"/>
                <a:gd name="T13" fmla="*/ 0 60000 65536"/>
                <a:gd name="T14" fmla="*/ 0 60000 65536"/>
                <a:gd name="T15" fmla="*/ 0 w 508"/>
                <a:gd name="T16" fmla="*/ 0 h 91"/>
                <a:gd name="T17" fmla="*/ 508 w 508"/>
                <a:gd name="T18" fmla="*/ 91 h 91"/>
              </a:gdLst>
              <a:ahLst/>
              <a:cxnLst>
                <a:cxn ang="T10">
                  <a:pos x="T0" y="T1"/>
                </a:cxn>
                <a:cxn ang="T11">
                  <a:pos x="T2" y="T3"/>
                </a:cxn>
                <a:cxn ang="T12">
                  <a:pos x="T4" y="T5"/>
                </a:cxn>
                <a:cxn ang="T13">
                  <a:pos x="T6" y="T7"/>
                </a:cxn>
                <a:cxn ang="T14">
                  <a:pos x="T8" y="T9"/>
                </a:cxn>
              </a:cxnLst>
              <a:rect l="T15" t="T16" r="T17" b="T18"/>
              <a:pathLst>
                <a:path w="508" h="91">
                  <a:moveTo>
                    <a:pt x="0" y="0"/>
                  </a:moveTo>
                  <a:lnTo>
                    <a:pt x="507" y="0"/>
                  </a:lnTo>
                  <a:lnTo>
                    <a:pt x="507" y="90"/>
                  </a:lnTo>
                  <a:lnTo>
                    <a:pt x="0" y="90"/>
                  </a:lnTo>
                  <a:lnTo>
                    <a:pt x="0" y="0"/>
                  </a:lnTo>
                </a:path>
              </a:pathLst>
            </a:custGeom>
            <a:solidFill>
              <a:srgbClr val="B7B79D"/>
            </a:solidFill>
            <a:ln w="9525" cap="rnd">
              <a:noFill/>
              <a:round/>
              <a:headEnd type="none" w="sm" len="sm"/>
              <a:tailEnd type="none" w="sm" len="sm"/>
            </a:ln>
          </p:spPr>
          <p:txBody>
            <a:bodyPr/>
            <a:lstStyle/>
            <a:p>
              <a:endParaRPr lang="es-ES"/>
            </a:p>
          </p:txBody>
        </p:sp>
        <p:sp>
          <p:nvSpPr>
            <p:cNvPr id="89144" name="Freeform 483"/>
            <p:cNvSpPr>
              <a:spLocks/>
            </p:cNvSpPr>
            <p:nvPr/>
          </p:nvSpPr>
          <p:spPr bwMode="auto">
            <a:xfrm>
              <a:off x="4080" y="2593"/>
              <a:ext cx="577" cy="106"/>
            </a:xfrm>
            <a:custGeom>
              <a:avLst/>
              <a:gdLst>
                <a:gd name="T0" fmla="*/ 0 w 513"/>
                <a:gd name="T1" fmla="*/ 0 h 94"/>
                <a:gd name="T2" fmla="*/ 648 w 513"/>
                <a:gd name="T3" fmla="*/ 0 h 94"/>
                <a:gd name="T4" fmla="*/ 648 w 513"/>
                <a:gd name="T5" fmla="*/ 118 h 94"/>
                <a:gd name="T6" fmla="*/ 0 w 513"/>
                <a:gd name="T7" fmla="*/ 118 h 94"/>
                <a:gd name="T8" fmla="*/ 0 w 513"/>
                <a:gd name="T9" fmla="*/ 0 h 94"/>
                <a:gd name="T10" fmla="*/ 0 60000 65536"/>
                <a:gd name="T11" fmla="*/ 0 60000 65536"/>
                <a:gd name="T12" fmla="*/ 0 60000 65536"/>
                <a:gd name="T13" fmla="*/ 0 60000 65536"/>
                <a:gd name="T14" fmla="*/ 0 60000 65536"/>
                <a:gd name="T15" fmla="*/ 0 w 513"/>
                <a:gd name="T16" fmla="*/ 0 h 94"/>
                <a:gd name="T17" fmla="*/ 513 w 513"/>
                <a:gd name="T18" fmla="*/ 94 h 94"/>
              </a:gdLst>
              <a:ahLst/>
              <a:cxnLst>
                <a:cxn ang="T10">
                  <a:pos x="T0" y="T1"/>
                </a:cxn>
                <a:cxn ang="T11">
                  <a:pos x="T2" y="T3"/>
                </a:cxn>
                <a:cxn ang="T12">
                  <a:pos x="T4" y="T5"/>
                </a:cxn>
                <a:cxn ang="T13">
                  <a:pos x="T6" y="T7"/>
                </a:cxn>
                <a:cxn ang="T14">
                  <a:pos x="T8" y="T9"/>
                </a:cxn>
              </a:cxnLst>
              <a:rect l="T15" t="T16" r="T17" b="T18"/>
              <a:pathLst>
                <a:path w="513" h="94">
                  <a:moveTo>
                    <a:pt x="0" y="0"/>
                  </a:moveTo>
                  <a:lnTo>
                    <a:pt x="512" y="0"/>
                  </a:lnTo>
                  <a:lnTo>
                    <a:pt x="512" y="93"/>
                  </a:lnTo>
                  <a:lnTo>
                    <a:pt x="0" y="93"/>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89145" name="Freeform 484"/>
            <p:cNvSpPr>
              <a:spLocks/>
            </p:cNvSpPr>
            <p:nvPr/>
          </p:nvSpPr>
          <p:spPr bwMode="auto">
            <a:xfrm>
              <a:off x="4080" y="2535"/>
              <a:ext cx="631" cy="51"/>
            </a:xfrm>
            <a:custGeom>
              <a:avLst/>
              <a:gdLst>
                <a:gd name="T0" fmla="*/ 0 w 561"/>
                <a:gd name="T1" fmla="*/ 55 h 46"/>
                <a:gd name="T2" fmla="*/ 65 w 561"/>
                <a:gd name="T3" fmla="*/ 0 h 46"/>
                <a:gd name="T4" fmla="*/ 709 w 561"/>
                <a:gd name="T5" fmla="*/ 0 h 46"/>
                <a:gd name="T6" fmla="*/ 639 w 561"/>
                <a:gd name="T7" fmla="*/ 55 h 46"/>
                <a:gd name="T8" fmla="*/ 0 w 561"/>
                <a:gd name="T9" fmla="*/ 55 h 46"/>
                <a:gd name="T10" fmla="*/ 0 60000 65536"/>
                <a:gd name="T11" fmla="*/ 0 60000 65536"/>
                <a:gd name="T12" fmla="*/ 0 60000 65536"/>
                <a:gd name="T13" fmla="*/ 0 60000 65536"/>
                <a:gd name="T14" fmla="*/ 0 60000 65536"/>
                <a:gd name="T15" fmla="*/ 0 w 561"/>
                <a:gd name="T16" fmla="*/ 0 h 46"/>
                <a:gd name="T17" fmla="*/ 561 w 561"/>
                <a:gd name="T18" fmla="*/ 46 h 46"/>
              </a:gdLst>
              <a:ahLst/>
              <a:cxnLst>
                <a:cxn ang="T10">
                  <a:pos x="T0" y="T1"/>
                </a:cxn>
                <a:cxn ang="T11">
                  <a:pos x="T2" y="T3"/>
                </a:cxn>
                <a:cxn ang="T12">
                  <a:pos x="T4" y="T5"/>
                </a:cxn>
                <a:cxn ang="T13">
                  <a:pos x="T6" y="T7"/>
                </a:cxn>
                <a:cxn ang="T14">
                  <a:pos x="T8" y="T9"/>
                </a:cxn>
              </a:cxnLst>
              <a:rect l="T15" t="T16" r="T17" b="T18"/>
              <a:pathLst>
                <a:path w="561" h="46">
                  <a:moveTo>
                    <a:pt x="0" y="45"/>
                  </a:moveTo>
                  <a:lnTo>
                    <a:pt x="52" y="0"/>
                  </a:lnTo>
                  <a:lnTo>
                    <a:pt x="560" y="0"/>
                  </a:lnTo>
                  <a:lnTo>
                    <a:pt x="505" y="45"/>
                  </a:lnTo>
                  <a:lnTo>
                    <a:pt x="0" y="45"/>
                  </a:lnTo>
                </a:path>
              </a:pathLst>
            </a:custGeom>
            <a:solidFill>
              <a:srgbClr val="C9C9B6"/>
            </a:solidFill>
            <a:ln w="9525" cap="rnd">
              <a:noFill/>
              <a:round/>
              <a:headEnd type="none" w="sm" len="sm"/>
              <a:tailEnd type="none" w="sm" len="sm"/>
            </a:ln>
          </p:spPr>
          <p:txBody>
            <a:bodyPr/>
            <a:lstStyle/>
            <a:p>
              <a:endParaRPr lang="es-ES"/>
            </a:p>
          </p:txBody>
        </p:sp>
        <p:sp>
          <p:nvSpPr>
            <p:cNvPr id="89146" name="Line 485"/>
            <p:cNvSpPr>
              <a:spLocks noChangeShapeType="1"/>
            </p:cNvSpPr>
            <p:nvPr/>
          </p:nvSpPr>
          <p:spPr bwMode="auto">
            <a:xfrm flipV="1">
              <a:off x="4082" y="2536"/>
              <a:ext cx="62" cy="58"/>
            </a:xfrm>
            <a:prstGeom prst="line">
              <a:avLst/>
            </a:prstGeom>
            <a:noFill/>
            <a:ln w="12700">
              <a:solidFill>
                <a:srgbClr val="494936"/>
              </a:solidFill>
              <a:round/>
              <a:headEnd type="none" w="sm" len="sm"/>
              <a:tailEnd type="none" w="sm" len="sm"/>
            </a:ln>
          </p:spPr>
          <p:txBody>
            <a:bodyPr/>
            <a:lstStyle/>
            <a:p>
              <a:endParaRPr lang="es-ES"/>
            </a:p>
          </p:txBody>
        </p:sp>
        <p:sp>
          <p:nvSpPr>
            <p:cNvPr id="89147" name="Freeform 486"/>
            <p:cNvSpPr>
              <a:spLocks/>
            </p:cNvSpPr>
            <p:nvPr/>
          </p:nvSpPr>
          <p:spPr bwMode="auto">
            <a:xfrm>
              <a:off x="4080" y="2536"/>
              <a:ext cx="637" cy="58"/>
            </a:xfrm>
            <a:custGeom>
              <a:avLst/>
              <a:gdLst>
                <a:gd name="T0" fmla="*/ 68 w 566"/>
                <a:gd name="T1" fmla="*/ 0 h 52"/>
                <a:gd name="T2" fmla="*/ 716 w 566"/>
                <a:gd name="T3" fmla="*/ 0 h 52"/>
                <a:gd name="T4" fmla="*/ 646 w 566"/>
                <a:gd name="T5" fmla="*/ 64 h 52"/>
                <a:gd name="T6" fmla="*/ 0 w 566"/>
                <a:gd name="T7" fmla="*/ 64 h 52"/>
                <a:gd name="T8" fmla="*/ 0 60000 65536"/>
                <a:gd name="T9" fmla="*/ 0 60000 65536"/>
                <a:gd name="T10" fmla="*/ 0 60000 65536"/>
                <a:gd name="T11" fmla="*/ 0 60000 65536"/>
                <a:gd name="T12" fmla="*/ 0 w 566"/>
                <a:gd name="T13" fmla="*/ 0 h 52"/>
                <a:gd name="T14" fmla="*/ 566 w 566"/>
                <a:gd name="T15" fmla="*/ 52 h 52"/>
              </a:gdLst>
              <a:ahLst/>
              <a:cxnLst>
                <a:cxn ang="T8">
                  <a:pos x="T0" y="T1"/>
                </a:cxn>
                <a:cxn ang="T9">
                  <a:pos x="T2" y="T3"/>
                </a:cxn>
                <a:cxn ang="T10">
                  <a:pos x="T4" y="T5"/>
                </a:cxn>
                <a:cxn ang="T11">
                  <a:pos x="T6" y="T7"/>
                </a:cxn>
              </a:cxnLst>
              <a:rect l="T12" t="T13" r="T14" b="T15"/>
              <a:pathLst>
                <a:path w="566" h="52">
                  <a:moveTo>
                    <a:pt x="53" y="0"/>
                  </a:moveTo>
                  <a:lnTo>
                    <a:pt x="565" y="0"/>
                  </a:lnTo>
                  <a:lnTo>
                    <a:pt x="510" y="51"/>
                  </a:lnTo>
                  <a:lnTo>
                    <a:pt x="0" y="51"/>
                  </a:lnTo>
                </a:path>
              </a:pathLst>
            </a:custGeom>
            <a:noFill/>
            <a:ln w="12700" cap="rnd">
              <a:solidFill>
                <a:srgbClr val="494936"/>
              </a:solidFill>
              <a:round/>
              <a:headEnd type="none" w="sm" len="sm"/>
              <a:tailEnd type="none" w="sm" len="sm"/>
            </a:ln>
          </p:spPr>
          <p:txBody>
            <a:bodyPr/>
            <a:lstStyle/>
            <a:p>
              <a:endParaRPr lang="es-ES"/>
            </a:p>
          </p:txBody>
        </p:sp>
        <p:sp>
          <p:nvSpPr>
            <p:cNvPr id="89148" name="Line 487"/>
            <p:cNvSpPr>
              <a:spLocks noChangeShapeType="1"/>
            </p:cNvSpPr>
            <p:nvPr/>
          </p:nvSpPr>
          <p:spPr bwMode="auto">
            <a:xfrm flipH="1">
              <a:off x="4487" y="2640"/>
              <a:ext cx="134" cy="0"/>
            </a:xfrm>
            <a:prstGeom prst="line">
              <a:avLst/>
            </a:prstGeom>
            <a:noFill/>
            <a:ln w="12700">
              <a:solidFill>
                <a:srgbClr val="000000"/>
              </a:solidFill>
              <a:round/>
              <a:headEnd type="none" w="sm" len="sm"/>
              <a:tailEnd type="none" w="sm" len="sm"/>
            </a:ln>
          </p:spPr>
          <p:txBody>
            <a:bodyPr/>
            <a:lstStyle/>
            <a:p>
              <a:endParaRPr lang="es-ES"/>
            </a:p>
          </p:txBody>
        </p:sp>
        <p:sp>
          <p:nvSpPr>
            <p:cNvPr id="89149" name="Freeform 488"/>
            <p:cNvSpPr>
              <a:spLocks/>
            </p:cNvSpPr>
            <p:nvPr/>
          </p:nvSpPr>
          <p:spPr bwMode="auto">
            <a:xfrm>
              <a:off x="4085" y="2683"/>
              <a:ext cx="503" cy="77"/>
            </a:xfrm>
            <a:custGeom>
              <a:avLst/>
              <a:gdLst>
                <a:gd name="T0" fmla="*/ 0 w 447"/>
                <a:gd name="T1" fmla="*/ 85 h 69"/>
                <a:gd name="T2" fmla="*/ 70 w 447"/>
                <a:gd name="T3" fmla="*/ 0 h 69"/>
                <a:gd name="T4" fmla="*/ 565 w 447"/>
                <a:gd name="T5" fmla="*/ 0 h 69"/>
                <a:gd name="T6" fmla="*/ 494 w 447"/>
                <a:gd name="T7" fmla="*/ 85 h 69"/>
                <a:gd name="T8" fmla="*/ 0 w 447"/>
                <a:gd name="T9" fmla="*/ 85 h 69"/>
                <a:gd name="T10" fmla="*/ 0 60000 65536"/>
                <a:gd name="T11" fmla="*/ 0 60000 65536"/>
                <a:gd name="T12" fmla="*/ 0 60000 65536"/>
                <a:gd name="T13" fmla="*/ 0 60000 65536"/>
                <a:gd name="T14" fmla="*/ 0 60000 65536"/>
                <a:gd name="T15" fmla="*/ 0 w 447"/>
                <a:gd name="T16" fmla="*/ 0 h 69"/>
                <a:gd name="T17" fmla="*/ 447 w 447"/>
                <a:gd name="T18" fmla="*/ 69 h 69"/>
              </a:gdLst>
              <a:ahLst/>
              <a:cxnLst>
                <a:cxn ang="T10">
                  <a:pos x="T0" y="T1"/>
                </a:cxn>
                <a:cxn ang="T11">
                  <a:pos x="T2" y="T3"/>
                </a:cxn>
                <a:cxn ang="T12">
                  <a:pos x="T4" y="T5"/>
                </a:cxn>
                <a:cxn ang="T13">
                  <a:pos x="T6" y="T7"/>
                </a:cxn>
                <a:cxn ang="T14">
                  <a:pos x="T8" y="T9"/>
                </a:cxn>
              </a:cxnLst>
              <a:rect l="T15" t="T16" r="T17" b="T18"/>
              <a:pathLst>
                <a:path w="447" h="69">
                  <a:moveTo>
                    <a:pt x="0" y="68"/>
                  </a:moveTo>
                  <a:lnTo>
                    <a:pt x="55" y="0"/>
                  </a:lnTo>
                  <a:lnTo>
                    <a:pt x="446" y="0"/>
                  </a:lnTo>
                  <a:lnTo>
                    <a:pt x="390" y="68"/>
                  </a:lnTo>
                  <a:lnTo>
                    <a:pt x="0" y="68"/>
                  </a:lnTo>
                </a:path>
              </a:pathLst>
            </a:custGeom>
            <a:solidFill>
              <a:srgbClr val="C9C9B6"/>
            </a:solidFill>
            <a:ln w="9525" cap="rnd">
              <a:noFill/>
              <a:round/>
              <a:headEnd type="none" w="sm" len="sm"/>
              <a:tailEnd type="none" w="sm" len="sm"/>
            </a:ln>
          </p:spPr>
          <p:txBody>
            <a:bodyPr/>
            <a:lstStyle/>
            <a:p>
              <a:endParaRPr lang="es-ES"/>
            </a:p>
          </p:txBody>
        </p:sp>
        <p:sp>
          <p:nvSpPr>
            <p:cNvPr id="89150" name="Freeform 489"/>
            <p:cNvSpPr>
              <a:spLocks/>
            </p:cNvSpPr>
            <p:nvPr/>
          </p:nvSpPr>
          <p:spPr bwMode="auto">
            <a:xfrm>
              <a:off x="4085" y="2683"/>
              <a:ext cx="507" cy="82"/>
            </a:xfrm>
            <a:custGeom>
              <a:avLst/>
              <a:gdLst>
                <a:gd name="T0" fmla="*/ 0 w 451"/>
                <a:gd name="T1" fmla="*/ 91 h 73"/>
                <a:gd name="T2" fmla="*/ 71 w 451"/>
                <a:gd name="T3" fmla="*/ 0 h 73"/>
                <a:gd name="T4" fmla="*/ 569 w 451"/>
                <a:gd name="T5" fmla="*/ 0 h 73"/>
                <a:gd name="T6" fmla="*/ 496 w 451"/>
                <a:gd name="T7" fmla="*/ 91 h 73"/>
                <a:gd name="T8" fmla="*/ 0 w 451"/>
                <a:gd name="T9" fmla="*/ 91 h 73"/>
                <a:gd name="T10" fmla="*/ 0 60000 65536"/>
                <a:gd name="T11" fmla="*/ 0 60000 65536"/>
                <a:gd name="T12" fmla="*/ 0 60000 65536"/>
                <a:gd name="T13" fmla="*/ 0 60000 65536"/>
                <a:gd name="T14" fmla="*/ 0 60000 65536"/>
                <a:gd name="T15" fmla="*/ 0 w 451"/>
                <a:gd name="T16" fmla="*/ 0 h 73"/>
                <a:gd name="T17" fmla="*/ 451 w 451"/>
                <a:gd name="T18" fmla="*/ 73 h 73"/>
              </a:gdLst>
              <a:ahLst/>
              <a:cxnLst>
                <a:cxn ang="T10">
                  <a:pos x="T0" y="T1"/>
                </a:cxn>
                <a:cxn ang="T11">
                  <a:pos x="T2" y="T3"/>
                </a:cxn>
                <a:cxn ang="T12">
                  <a:pos x="T4" y="T5"/>
                </a:cxn>
                <a:cxn ang="T13">
                  <a:pos x="T6" y="T7"/>
                </a:cxn>
                <a:cxn ang="T14">
                  <a:pos x="T8" y="T9"/>
                </a:cxn>
              </a:cxnLst>
              <a:rect l="T15" t="T16" r="T17" b="T18"/>
              <a:pathLst>
                <a:path w="451" h="73">
                  <a:moveTo>
                    <a:pt x="0" y="72"/>
                  </a:moveTo>
                  <a:lnTo>
                    <a:pt x="56" y="0"/>
                  </a:lnTo>
                  <a:lnTo>
                    <a:pt x="450" y="0"/>
                  </a:lnTo>
                  <a:lnTo>
                    <a:pt x="392" y="72"/>
                  </a:lnTo>
                  <a:lnTo>
                    <a:pt x="0" y="72"/>
                  </a:lnTo>
                </a:path>
              </a:pathLst>
            </a:custGeom>
            <a:noFill/>
            <a:ln w="12700" cap="rnd">
              <a:solidFill>
                <a:srgbClr val="494936"/>
              </a:solidFill>
              <a:round/>
              <a:headEnd type="none" w="sm" len="sm"/>
              <a:tailEnd type="none" w="sm" len="sm"/>
            </a:ln>
          </p:spPr>
          <p:txBody>
            <a:bodyPr/>
            <a:lstStyle/>
            <a:p>
              <a:endParaRPr lang="es-ES"/>
            </a:p>
          </p:txBody>
        </p:sp>
        <p:sp>
          <p:nvSpPr>
            <p:cNvPr id="89151" name="Freeform 490"/>
            <p:cNvSpPr>
              <a:spLocks/>
            </p:cNvSpPr>
            <p:nvPr/>
          </p:nvSpPr>
          <p:spPr bwMode="auto">
            <a:xfrm>
              <a:off x="4528" y="2681"/>
              <a:ext cx="61" cy="96"/>
            </a:xfrm>
            <a:custGeom>
              <a:avLst/>
              <a:gdLst>
                <a:gd name="T0" fmla="*/ 0 w 54"/>
                <a:gd name="T1" fmla="*/ 106 h 86"/>
                <a:gd name="T2" fmla="*/ 68 w 54"/>
                <a:gd name="T3" fmla="*/ 31 h 86"/>
                <a:gd name="T4" fmla="*/ 68 w 54"/>
                <a:gd name="T5" fmla="*/ 0 h 86"/>
                <a:gd name="T6" fmla="*/ 0 w 54"/>
                <a:gd name="T7" fmla="*/ 88 h 86"/>
                <a:gd name="T8" fmla="*/ 0 w 54"/>
                <a:gd name="T9" fmla="*/ 106 h 86"/>
                <a:gd name="T10" fmla="*/ 0 60000 65536"/>
                <a:gd name="T11" fmla="*/ 0 60000 65536"/>
                <a:gd name="T12" fmla="*/ 0 60000 65536"/>
                <a:gd name="T13" fmla="*/ 0 60000 65536"/>
                <a:gd name="T14" fmla="*/ 0 60000 65536"/>
                <a:gd name="T15" fmla="*/ 0 w 54"/>
                <a:gd name="T16" fmla="*/ 0 h 86"/>
                <a:gd name="T17" fmla="*/ 54 w 54"/>
                <a:gd name="T18" fmla="*/ 86 h 86"/>
              </a:gdLst>
              <a:ahLst/>
              <a:cxnLst>
                <a:cxn ang="T10">
                  <a:pos x="T0" y="T1"/>
                </a:cxn>
                <a:cxn ang="T11">
                  <a:pos x="T2" y="T3"/>
                </a:cxn>
                <a:cxn ang="T12">
                  <a:pos x="T4" y="T5"/>
                </a:cxn>
                <a:cxn ang="T13">
                  <a:pos x="T6" y="T7"/>
                </a:cxn>
                <a:cxn ang="T14">
                  <a:pos x="T8" y="T9"/>
                </a:cxn>
              </a:cxnLst>
              <a:rect l="T15" t="T16" r="T17" b="T18"/>
              <a:pathLst>
                <a:path w="54" h="86">
                  <a:moveTo>
                    <a:pt x="0" y="85"/>
                  </a:moveTo>
                  <a:lnTo>
                    <a:pt x="53" y="25"/>
                  </a:lnTo>
                  <a:lnTo>
                    <a:pt x="53" y="0"/>
                  </a:lnTo>
                  <a:lnTo>
                    <a:pt x="0" y="71"/>
                  </a:lnTo>
                  <a:lnTo>
                    <a:pt x="0" y="85"/>
                  </a:lnTo>
                </a:path>
              </a:pathLst>
            </a:custGeom>
            <a:solidFill>
              <a:srgbClr val="7A7A5A"/>
            </a:solidFill>
            <a:ln w="9525" cap="rnd">
              <a:noFill/>
              <a:round/>
              <a:headEnd type="none" w="sm" len="sm"/>
              <a:tailEnd type="none" w="sm" len="sm"/>
            </a:ln>
          </p:spPr>
          <p:txBody>
            <a:bodyPr/>
            <a:lstStyle/>
            <a:p>
              <a:endParaRPr lang="es-ES"/>
            </a:p>
          </p:txBody>
        </p:sp>
        <p:sp>
          <p:nvSpPr>
            <p:cNvPr id="89152" name="Freeform 491"/>
            <p:cNvSpPr>
              <a:spLocks/>
            </p:cNvSpPr>
            <p:nvPr/>
          </p:nvSpPr>
          <p:spPr bwMode="auto">
            <a:xfrm>
              <a:off x="4527" y="2683"/>
              <a:ext cx="65" cy="98"/>
            </a:xfrm>
            <a:custGeom>
              <a:avLst/>
              <a:gdLst>
                <a:gd name="T0" fmla="*/ 0 w 58"/>
                <a:gd name="T1" fmla="*/ 109 h 87"/>
                <a:gd name="T2" fmla="*/ 72 w 58"/>
                <a:gd name="T3" fmla="*/ 33 h 87"/>
                <a:gd name="T4" fmla="*/ 72 w 58"/>
                <a:gd name="T5" fmla="*/ 0 h 87"/>
                <a:gd name="T6" fmla="*/ 0 w 58"/>
                <a:gd name="T7" fmla="*/ 90 h 87"/>
                <a:gd name="T8" fmla="*/ 0 w 58"/>
                <a:gd name="T9" fmla="*/ 109 h 87"/>
                <a:gd name="T10" fmla="*/ 0 60000 65536"/>
                <a:gd name="T11" fmla="*/ 0 60000 65536"/>
                <a:gd name="T12" fmla="*/ 0 60000 65536"/>
                <a:gd name="T13" fmla="*/ 0 60000 65536"/>
                <a:gd name="T14" fmla="*/ 0 60000 65536"/>
                <a:gd name="T15" fmla="*/ 0 w 58"/>
                <a:gd name="T16" fmla="*/ 0 h 87"/>
                <a:gd name="T17" fmla="*/ 58 w 58"/>
                <a:gd name="T18" fmla="*/ 87 h 87"/>
              </a:gdLst>
              <a:ahLst/>
              <a:cxnLst>
                <a:cxn ang="T10">
                  <a:pos x="T0" y="T1"/>
                </a:cxn>
                <a:cxn ang="T11">
                  <a:pos x="T2" y="T3"/>
                </a:cxn>
                <a:cxn ang="T12">
                  <a:pos x="T4" y="T5"/>
                </a:cxn>
                <a:cxn ang="T13">
                  <a:pos x="T6" y="T7"/>
                </a:cxn>
                <a:cxn ang="T14">
                  <a:pos x="T8" y="T9"/>
                </a:cxn>
              </a:cxnLst>
              <a:rect l="T15" t="T16" r="T17" b="T18"/>
              <a:pathLst>
                <a:path w="58" h="87">
                  <a:moveTo>
                    <a:pt x="0" y="86"/>
                  </a:moveTo>
                  <a:lnTo>
                    <a:pt x="57" y="26"/>
                  </a:lnTo>
                  <a:lnTo>
                    <a:pt x="57" y="0"/>
                  </a:lnTo>
                  <a:lnTo>
                    <a:pt x="0" y="71"/>
                  </a:lnTo>
                  <a:lnTo>
                    <a:pt x="0" y="86"/>
                  </a:lnTo>
                </a:path>
              </a:pathLst>
            </a:custGeom>
            <a:noFill/>
            <a:ln w="12700" cap="rnd">
              <a:solidFill>
                <a:srgbClr val="494936"/>
              </a:solidFill>
              <a:round/>
              <a:headEnd type="none" w="sm" len="sm"/>
              <a:tailEnd type="none" w="sm" len="sm"/>
            </a:ln>
          </p:spPr>
          <p:txBody>
            <a:bodyPr/>
            <a:lstStyle/>
            <a:p>
              <a:endParaRPr lang="es-ES"/>
            </a:p>
          </p:txBody>
        </p:sp>
        <p:sp>
          <p:nvSpPr>
            <p:cNvPr id="89153" name="Freeform 492"/>
            <p:cNvSpPr>
              <a:spLocks/>
            </p:cNvSpPr>
            <p:nvPr/>
          </p:nvSpPr>
          <p:spPr bwMode="auto">
            <a:xfrm>
              <a:off x="4085" y="2764"/>
              <a:ext cx="437" cy="20"/>
            </a:xfrm>
            <a:custGeom>
              <a:avLst/>
              <a:gdLst>
                <a:gd name="T0" fmla="*/ 0 w 389"/>
                <a:gd name="T1" fmla="*/ 0 h 18"/>
                <a:gd name="T2" fmla="*/ 490 w 389"/>
                <a:gd name="T3" fmla="*/ 0 h 18"/>
                <a:gd name="T4" fmla="*/ 490 w 389"/>
                <a:gd name="T5" fmla="*/ 21 h 18"/>
                <a:gd name="T6" fmla="*/ 0 w 389"/>
                <a:gd name="T7" fmla="*/ 21 h 18"/>
                <a:gd name="T8" fmla="*/ 0 w 389"/>
                <a:gd name="T9" fmla="*/ 0 h 18"/>
                <a:gd name="T10" fmla="*/ 0 60000 65536"/>
                <a:gd name="T11" fmla="*/ 0 60000 65536"/>
                <a:gd name="T12" fmla="*/ 0 60000 65536"/>
                <a:gd name="T13" fmla="*/ 0 60000 65536"/>
                <a:gd name="T14" fmla="*/ 0 60000 65536"/>
                <a:gd name="T15" fmla="*/ 0 w 389"/>
                <a:gd name="T16" fmla="*/ 0 h 18"/>
                <a:gd name="T17" fmla="*/ 389 w 389"/>
                <a:gd name="T18" fmla="*/ 18 h 18"/>
              </a:gdLst>
              <a:ahLst/>
              <a:cxnLst>
                <a:cxn ang="T10">
                  <a:pos x="T0" y="T1"/>
                </a:cxn>
                <a:cxn ang="T11">
                  <a:pos x="T2" y="T3"/>
                </a:cxn>
                <a:cxn ang="T12">
                  <a:pos x="T4" y="T5"/>
                </a:cxn>
                <a:cxn ang="T13">
                  <a:pos x="T6" y="T7"/>
                </a:cxn>
                <a:cxn ang="T14">
                  <a:pos x="T8" y="T9"/>
                </a:cxn>
              </a:cxnLst>
              <a:rect l="T15" t="T16" r="T17" b="T18"/>
              <a:pathLst>
                <a:path w="389" h="18">
                  <a:moveTo>
                    <a:pt x="0" y="0"/>
                  </a:moveTo>
                  <a:lnTo>
                    <a:pt x="388" y="0"/>
                  </a:lnTo>
                  <a:lnTo>
                    <a:pt x="388" y="17"/>
                  </a:lnTo>
                  <a:lnTo>
                    <a:pt x="0" y="17"/>
                  </a:lnTo>
                  <a:lnTo>
                    <a:pt x="0" y="0"/>
                  </a:lnTo>
                </a:path>
              </a:pathLst>
            </a:custGeom>
            <a:solidFill>
              <a:srgbClr val="B7B79D"/>
            </a:solidFill>
            <a:ln w="9525" cap="rnd">
              <a:noFill/>
              <a:round/>
              <a:headEnd type="none" w="sm" len="sm"/>
              <a:tailEnd type="none" w="sm" len="sm"/>
            </a:ln>
          </p:spPr>
          <p:txBody>
            <a:bodyPr/>
            <a:lstStyle/>
            <a:p>
              <a:endParaRPr lang="es-ES"/>
            </a:p>
          </p:txBody>
        </p:sp>
        <p:sp>
          <p:nvSpPr>
            <p:cNvPr id="89154" name="Freeform 493"/>
            <p:cNvSpPr>
              <a:spLocks/>
            </p:cNvSpPr>
            <p:nvPr/>
          </p:nvSpPr>
          <p:spPr bwMode="auto">
            <a:xfrm>
              <a:off x="4085" y="2764"/>
              <a:ext cx="444" cy="20"/>
            </a:xfrm>
            <a:custGeom>
              <a:avLst/>
              <a:gdLst>
                <a:gd name="T0" fmla="*/ 0 w 395"/>
                <a:gd name="T1" fmla="*/ 0 h 18"/>
                <a:gd name="T2" fmla="*/ 498 w 395"/>
                <a:gd name="T3" fmla="*/ 0 h 18"/>
                <a:gd name="T4" fmla="*/ 498 w 395"/>
                <a:gd name="T5" fmla="*/ 21 h 18"/>
                <a:gd name="T6" fmla="*/ 0 w 395"/>
                <a:gd name="T7" fmla="*/ 21 h 18"/>
                <a:gd name="T8" fmla="*/ 0 w 395"/>
                <a:gd name="T9" fmla="*/ 0 h 18"/>
                <a:gd name="T10" fmla="*/ 0 60000 65536"/>
                <a:gd name="T11" fmla="*/ 0 60000 65536"/>
                <a:gd name="T12" fmla="*/ 0 60000 65536"/>
                <a:gd name="T13" fmla="*/ 0 60000 65536"/>
                <a:gd name="T14" fmla="*/ 0 60000 65536"/>
                <a:gd name="T15" fmla="*/ 0 w 395"/>
                <a:gd name="T16" fmla="*/ 0 h 18"/>
                <a:gd name="T17" fmla="*/ 395 w 395"/>
                <a:gd name="T18" fmla="*/ 18 h 18"/>
              </a:gdLst>
              <a:ahLst/>
              <a:cxnLst>
                <a:cxn ang="T10">
                  <a:pos x="T0" y="T1"/>
                </a:cxn>
                <a:cxn ang="T11">
                  <a:pos x="T2" y="T3"/>
                </a:cxn>
                <a:cxn ang="T12">
                  <a:pos x="T4" y="T5"/>
                </a:cxn>
                <a:cxn ang="T13">
                  <a:pos x="T6" y="T7"/>
                </a:cxn>
                <a:cxn ang="T14">
                  <a:pos x="T8" y="T9"/>
                </a:cxn>
              </a:cxnLst>
              <a:rect l="T15" t="T16" r="T17" b="T18"/>
              <a:pathLst>
                <a:path w="395" h="18">
                  <a:moveTo>
                    <a:pt x="0" y="0"/>
                  </a:moveTo>
                  <a:lnTo>
                    <a:pt x="394" y="0"/>
                  </a:lnTo>
                  <a:lnTo>
                    <a:pt x="394" y="17"/>
                  </a:lnTo>
                  <a:lnTo>
                    <a:pt x="0" y="17"/>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89155" name="Freeform 494"/>
            <p:cNvSpPr>
              <a:spLocks/>
            </p:cNvSpPr>
            <p:nvPr/>
          </p:nvSpPr>
          <p:spPr bwMode="auto">
            <a:xfrm>
              <a:off x="4168" y="2536"/>
              <a:ext cx="451" cy="40"/>
            </a:xfrm>
            <a:custGeom>
              <a:avLst/>
              <a:gdLst>
                <a:gd name="T0" fmla="*/ 0 w 401"/>
                <a:gd name="T1" fmla="*/ 43 h 36"/>
                <a:gd name="T2" fmla="*/ 52 w 401"/>
                <a:gd name="T3" fmla="*/ 0 h 36"/>
                <a:gd name="T4" fmla="*/ 506 w 401"/>
                <a:gd name="T5" fmla="*/ 0 h 36"/>
                <a:gd name="T6" fmla="*/ 455 w 401"/>
                <a:gd name="T7" fmla="*/ 43 h 36"/>
                <a:gd name="T8" fmla="*/ 0 w 401"/>
                <a:gd name="T9" fmla="*/ 43 h 36"/>
                <a:gd name="T10" fmla="*/ 0 60000 65536"/>
                <a:gd name="T11" fmla="*/ 0 60000 65536"/>
                <a:gd name="T12" fmla="*/ 0 60000 65536"/>
                <a:gd name="T13" fmla="*/ 0 60000 65536"/>
                <a:gd name="T14" fmla="*/ 0 60000 65536"/>
                <a:gd name="T15" fmla="*/ 0 w 401"/>
                <a:gd name="T16" fmla="*/ 0 h 36"/>
                <a:gd name="T17" fmla="*/ 401 w 401"/>
                <a:gd name="T18" fmla="*/ 36 h 36"/>
              </a:gdLst>
              <a:ahLst/>
              <a:cxnLst>
                <a:cxn ang="T10">
                  <a:pos x="T0" y="T1"/>
                </a:cxn>
                <a:cxn ang="T11">
                  <a:pos x="T2" y="T3"/>
                </a:cxn>
                <a:cxn ang="T12">
                  <a:pos x="T4" y="T5"/>
                </a:cxn>
                <a:cxn ang="T13">
                  <a:pos x="T6" y="T7"/>
                </a:cxn>
                <a:cxn ang="T14">
                  <a:pos x="T8" y="T9"/>
                </a:cxn>
              </a:cxnLst>
              <a:rect l="T15" t="T16" r="T17" b="T18"/>
              <a:pathLst>
                <a:path w="401" h="36">
                  <a:moveTo>
                    <a:pt x="0" y="35"/>
                  </a:moveTo>
                  <a:lnTo>
                    <a:pt x="41" y="0"/>
                  </a:lnTo>
                  <a:lnTo>
                    <a:pt x="400" y="0"/>
                  </a:lnTo>
                  <a:lnTo>
                    <a:pt x="360" y="35"/>
                  </a:lnTo>
                  <a:lnTo>
                    <a:pt x="0" y="35"/>
                  </a:lnTo>
                </a:path>
              </a:pathLst>
            </a:custGeom>
            <a:solidFill>
              <a:srgbClr val="000000"/>
            </a:solidFill>
            <a:ln w="9525" cap="rnd">
              <a:noFill/>
              <a:round/>
              <a:headEnd type="none" w="sm" len="sm"/>
              <a:tailEnd type="none" w="sm" len="sm"/>
            </a:ln>
          </p:spPr>
          <p:txBody>
            <a:bodyPr/>
            <a:lstStyle/>
            <a:p>
              <a:endParaRPr lang="es-ES"/>
            </a:p>
          </p:txBody>
        </p:sp>
        <p:sp>
          <p:nvSpPr>
            <p:cNvPr id="89156" name="Freeform 495"/>
            <p:cNvSpPr>
              <a:spLocks/>
            </p:cNvSpPr>
            <p:nvPr/>
          </p:nvSpPr>
          <p:spPr bwMode="auto">
            <a:xfrm>
              <a:off x="4168" y="2535"/>
              <a:ext cx="457" cy="45"/>
            </a:xfrm>
            <a:custGeom>
              <a:avLst/>
              <a:gdLst>
                <a:gd name="T0" fmla="*/ 0 w 406"/>
                <a:gd name="T1" fmla="*/ 49 h 40"/>
                <a:gd name="T2" fmla="*/ 53 w 406"/>
                <a:gd name="T3" fmla="*/ 0 h 40"/>
                <a:gd name="T4" fmla="*/ 513 w 406"/>
                <a:gd name="T5" fmla="*/ 0 h 40"/>
                <a:gd name="T6" fmla="*/ 463 w 406"/>
                <a:gd name="T7" fmla="*/ 49 h 40"/>
                <a:gd name="T8" fmla="*/ 0 w 406"/>
                <a:gd name="T9" fmla="*/ 49 h 40"/>
                <a:gd name="T10" fmla="*/ 0 60000 65536"/>
                <a:gd name="T11" fmla="*/ 0 60000 65536"/>
                <a:gd name="T12" fmla="*/ 0 60000 65536"/>
                <a:gd name="T13" fmla="*/ 0 60000 65536"/>
                <a:gd name="T14" fmla="*/ 0 60000 65536"/>
                <a:gd name="T15" fmla="*/ 0 w 406"/>
                <a:gd name="T16" fmla="*/ 0 h 40"/>
                <a:gd name="T17" fmla="*/ 406 w 406"/>
                <a:gd name="T18" fmla="*/ 40 h 40"/>
              </a:gdLst>
              <a:ahLst/>
              <a:cxnLst>
                <a:cxn ang="T10">
                  <a:pos x="T0" y="T1"/>
                </a:cxn>
                <a:cxn ang="T11">
                  <a:pos x="T2" y="T3"/>
                </a:cxn>
                <a:cxn ang="T12">
                  <a:pos x="T4" y="T5"/>
                </a:cxn>
                <a:cxn ang="T13">
                  <a:pos x="T6" y="T7"/>
                </a:cxn>
                <a:cxn ang="T14">
                  <a:pos x="T8" y="T9"/>
                </a:cxn>
              </a:cxnLst>
              <a:rect l="T15" t="T16" r="T17" b="T18"/>
              <a:pathLst>
                <a:path w="406" h="40">
                  <a:moveTo>
                    <a:pt x="0" y="39"/>
                  </a:moveTo>
                  <a:lnTo>
                    <a:pt x="42" y="0"/>
                  </a:lnTo>
                  <a:lnTo>
                    <a:pt x="405" y="0"/>
                  </a:lnTo>
                  <a:lnTo>
                    <a:pt x="365" y="39"/>
                  </a:lnTo>
                  <a:lnTo>
                    <a:pt x="0" y="39"/>
                  </a:lnTo>
                </a:path>
              </a:pathLst>
            </a:custGeom>
            <a:noFill/>
            <a:ln w="12700" cap="rnd">
              <a:solidFill>
                <a:srgbClr val="000000"/>
              </a:solidFill>
              <a:round/>
              <a:headEnd type="none" w="sm" len="sm"/>
              <a:tailEnd type="none" w="sm" len="sm"/>
            </a:ln>
          </p:spPr>
          <p:txBody>
            <a:bodyPr/>
            <a:lstStyle/>
            <a:p>
              <a:endParaRPr lang="es-ES"/>
            </a:p>
          </p:txBody>
        </p:sp>
        <p:sp>
          <p:nvSpPr>
            <p:cNvPr id="89157" name="Freeform 496"/>
            <p:cNvSpPr>
              <a:spLocks/>
            </p:cNvSpPr>
            <p:nvPr/>
          </p:nvSpPr>
          <p:spPr bwMode="auto">
            <a:xfrm>
              <a:off x="4166" y="2210"/>
              <a:ext cx="452" cy="43"/>
            </a:xfrm>
            <a:custGeom>
              <a:avLst/>
              <a:gdLst>
                <a:gd name="T0" fmla="*/ 0 w 402"/>
                <a:gd name="T1" fmla="*/ 48 h 38"/>
                <a:gd name="T2" fmla="*/ 49 w 402"/>
                <a:gd name="T3" fmla="*/ 0 h 38"/>
                <a:gd name="T4" fmla="*/ 507 w 402"/>
                <a:gd name="T5" fmla="*/ 0 h 38"/>
                <a:gd name="T6" fmla="*/ 456 w 402"/>
                <a:gd name="T7" fmla="*/ 48 h 38"/>
                <a:gd name="T8" fmla="*/ 0 w 402"/>
                <a:gd name="T9" fmla="*/ 48 h 38"/>
                <a:gd name="T10" fmla="*/ 0 60000 65536"/>
                <a:gd name="T11" fmla="*/ 0 60000 65536"/>
                <a:gd name="T12" fmla="*/ 0 60000 65536"/>
                <a:gd name="T13" fmla="*/ 0 60000 65536"/>
                <a:gd name="T14" fmla="*/ 0 60000 65536"/>
                <a:gd name="T15" fmla="*/ 0 w 402"/>
                <a:gd name="T16" fmla="*/ 0 h 38"/>
                <a:gd name="T17" fmla="*/ 402 w 402"/>
                <a:gd name="T18" fmla="*/ 38 h 38"/>
              </a:gdLst>
              <a:ahLst/>
              <a:cxnLst>
                <a:cxn ang="T10">
                  <a:pos x="T0" y="T1"/>
                </a:cxn>
                <a:cxn ang="T11">
                  <a:pos x="T2" y="T3"/>
                </a:cxn>
                <a:cxn ang="T12">
                  <a:pos x="T4" y="T5"/>
                </a:cxn>
                <a:cxn ang="T13">
                  <a:pos x="T6" y="T7"/>
                </a:cxn>
                <a:cxn ang="T14">
                  <a:pos x="T8" y="T9"/>
                </a:cxn>
              </a:cxnLst>
              <a:rect l="T15" t="T16" r="T17" b="T18"/>
              <a:pathLst>
                <a:path w="402" h="38">
                  <a:moveTo>
                    <a:pt x="0" y="37"/>
                  </a:moveTo>
                  <a:lnTo>
                    <a:pt x="39" y="0"/>
                  </a:lnTo>
                  <a:lnTo>
                    <a:pt x="401" y="0"/>
                  </a:lnTo>
                  <a:lnTo>
                    <a:pt x="361" y="37"/>
                  </a:lnTo>
                  <a:lnTo>
                    <a:pt x="0" y="37"/>
                  </a:lnTo>
                </a:path>
              </a:pathLst>
            </a:custGeom>
            <a:solidFill>
              <a:srgbClr val="C9C9B6"/>
            </a:solidFill>
            <a:ln w="12700" cap="rnd">
              <a:solidFill>
                <a:srgbClr val="494936"/>
              </a:solidFill>
              <a:round/>
              <a:headEnd type="none" w="sm" len="sm"/>
              <a:tailEnd type="none" w="sm" len="sm"/>
            </a:ln>
          </p:spPr>
          <p:txBody>
            <a:bodyPr/>
            <a:lstStyle/>
            <a:p>
              <a:endParaRPr lang="es-ES"/>
            </a:p>
          </p:txBody>
        </p:sp>
        <p:sp>
          <p:nvSpPr>
            <p:cNvPr id="89158" name="Rectangle 497"/>
            <p:cNvSpPr>
              <a:spLocks noChangeArrowheads="1"/>
            </p:cNvSpPr>
            <p:nvPr/>
          </p:nvSpPr>
          <p:spPr bwMode="auto">
            <a:xfrm>
              <a:off x="4170" y="2256"/>
              <a:ext cx="395" cy="309"/>
            </a:xfrm>
            <a:prstGeom prst="rect">
              <a:avLst/>
            </a:prstGeom>
            <a:solidFill>
              <a:srgbClr val="B7B79D"/>
            </a:solidFill>
            <a:ln w="12700">
              <a:solidFill>
                <a:srgbClr val="494936"/>
              </a:solidFill>
              <a:miter lim="800000"/>
              <a:headEnd/>
              <a:tailEnd/>
            </a:ln>
          </p:spPr>
          <p:txBody>
            <a:bodyPr wrap="none" anchor="ctr"/>
            <a:lstStyle/>
            <a:p>
              <a:pPr eaLnBrk="0" hangingPunct="0"/>
              <a:endParaRPr lang="es-ES"/>
            </a:p>
          </p:txBody>
        </p:sp>
        <p:sp>
          <p:nvSpPr>
            <p:cNvPr id="89159" name="Rectangle 498"/>
            <p:cNvSpPr>
              <a:spLocks noChangeArrowheads="1"/>
            </p:cNvSpPr>
            <p:nvPr/>
          </p:nvSpPr>
          <p:spPr bwMode="auto">
            <a:xfrm>
              <a:off x="4206" y="2297"/>
              <a:ext cx="323" cy="234"/>
            </a:xfrm>
            <a:prstGeom prst="rect">
              <a:avLst/>
            </a:prstGeom>
            <a:solidFill>
              <a:srgbClr val="FFFFFF"/>
            </a:solidFill>
            <a:ln w="12700">
              <a:solidFill>
                <a:srgbClr val="494936"/>
              </a:solidFill>
              <a:miter lim="800000"/>
              <a:headEnd/>
              <a:tailEnd/>
            </a:ln>
          </p:spPr>
          <p:txBody>
            <a:bodyPr wrap="none" anchor="ctr"/>
            <a:lstStyle/>
            <a:p>
              <a:pPr eaLnBrk="0" hangingPunct="0"/>
              <a:endParaRPr lang="es-ES"/>
            </a:p>
          </p:txBody>
        </p:sp>
        <p:sp>
          <p:nvSpPr>
            <p:cNvPr id="89160" name="Freeform 499"/>
            <p:cNvSpPr>
              <a:spLocks/>
            </p:cNvSpPr>
            <p:nvPr/>
          </p:nvSpPr>
          <p:spPr bwMode="auto">
            <a:xfrm>
              <a:off x="4277" y="2064"/>
              <a:ext cx="176" cy="29"/>
            </a:xfrm>
            <a:custGeom>
              <a:avLst/>
              <a:gdLst>
                <a:gd name="T0" fmla="*/ 197 w 156"/>
                <a:gd name="T1" fmla="*/ 0 h 26"/>
                <a:gd name="T2" fmla="*/ 106 w 156"/>
                <a:gd name="T3" fmla="*/ 31 h 26"/>
                <a:gd name="T4" fmla="*/ 0 w 156"/>
                <a:gd name="T5" fmla="*/ 31 h 26"/>
                <a:gd name="T6" fmla="*/ 97 w 156"/>
                <a:gd name="T7" fmla="*/ 0 h 26"/>
                <a:gd name="T8" fmla="*/ 197 w 156"/>
                <a:gd name="T9" fmla="*/ 0 h 26"/>
                <a:gd name="T10" fmla="*/ 0 60000 65536"/>
                <a:gd name="T11" fmla="*/ 0 60000 65536"/>
                <a:gd name="T12" fmla="*/ 0 60000 65536"/>
                <a:gd name="T13" fmla="*/ 0 60000 65536"/>
                <a:gd name="T14" fmla="*/ 0 60000 65536"/>
                <a:gd name="T15" fmla="*/ 0 w 156"/>
                <a:gd name="T16" fmla="*/ 0 h 26"/>
                <a:gd name="T17" fmla="*/ 156 w 156"/>
                <a:gd name="T18" fmla="*/ 26 h 26"/>
              </a:gdLst>
              <a:ahLst/>
              <a:cxnLst>
                <a:cxn ang="T10">
                  <a:pos x="T0" y="T1"/>
                </a:cxn>
                <a:cxn ang="T11">
                  <a:pos x="T2" y="T3"/>
                </a:cxn>
                <a:cxn ang="T12">
                  <a:pos x="T4" y="T5"/>
                </a:cxn>
                <a:cxn ang="T13">
                  <a:pos x="T6" y="T7"/>
                </a:cxn>
                <a:cxn ang="T14">
                  <a:pos x="T8" y="T9"/>
                </a:cxn>
              </a:cxnLst>
              <a:rect l="T15" t="T16" r="T17" b="T18"/>
              <a:pathLst>
                <a:path w="156" h="26">
                  <a:moveTo>
                    <a:pt x="155" y="0"/>
                  </a:moveTo>
                  <a:lnTo>
                    <a:pt x="83" y="25"/>
                  </a:lnTo>
                  <a:lnTo>
                    <a:pt x="0" y="25"/>
                  </a:lnTo>
                  <a:lnTo>
                    <a:pt x="76" y="0"/>
                  </a:lnTo>
                  <a:lnTo>
                    <a:pt x="155" y="0"/>
                  </a:lnTo>
                </a:path>
              </a:pathLst>
            </a:custGeom>
            <a:solidFill>
              <a:srgbClr val="CECECE"/>
            </a:solidFill>
            <a:ln w="12700" cap="rnd">
              <a:solidFill>
                <a:schemeClr val="tx1"/>
              </a:solidFill>
              <a:round/>
              <a:headEnd type="none" w="sm" len="sm"/>
              <a:tailEnd type="none" w="sm" len="sm"/>
            </a:ln>
          </p:spPr>
          <p:txBody>
            <a:bodyPr/>
            <a:lstStyle/>
            <a:p>
              <a:endParaRPr lang="es-ES"/>
            </a:p>
          </p:txBody>
        </p:sp>
        <p:sp>
          <p:nvSpPr>
            <p:cNvPr id="89161" name="Rectangle 500"/>
            <p:cNvSpPr>
              <a:spLocks noChangeArrowheads="1"/>
            </p:cNvSpPr>
            <p:nvPr/>
          </p:nvSpPr>
          <p:spPr bwMode="auto">
            <a:xfrm>
              <a:off x="4293" y="2220"/>
              <a:ext cx="91" cy="19"/>
            </a:xfrm>
            <a:prstGeom prst="rect">
              <a:avLst/>
            </a:prstGeom>
            <a:solidFill>
              <a:srgbClr val="676767"/>
            </a:solidFill>
            <a:ln w="12700">
              <a:solidFill>
                <a:schemeClr val="tx1"/>
              </a:solidFill>
              <a:miter lim="800000"/>
              <a:headEnd/>
              <a:tailEnd/>
            </a:ln>
          </p:spPr>
          <p:txBody>
            <a:bodyPr wrap="none" anchor="ctr"/>
            <a:lstStyle/>
            <a:p>
              <a:pPr eaLnBrk="0" hangingPunct="0"/>
              <a:endParaRPr lang="es-ES"/>
            </a:p>
          </p:txBody>
        </p:sp>
        <p:sp>
          <p:nvSpPr>
            <p:cNvPr id="89162" name="Freeform 501"/>
            <p:cNvSpPr>
              <a:spLocks/>
            </p:cNvSpPr>
            <p:nvPr/>
          </p:nvSpPr>
          <p:spPr bwMode="auto">
            <a:xfrm>
              <a:off x="4375" y="2065"/>
              <a:ext cx="78" cy="180"/>
            </a:xfrm>
            <a:custGeom>
              <a:avLst/>
              <a:gdLst>
                <a:gd name="T0" fmla="*/ 0 w 69"/>
                <a:gd name="T1" fmla="*/ 30 h 160"/>
                <a:gd name="T2" fmla="*/ 0 w 69"/>
                <a:gd name="T3" fmla="*/ 172 h 160"/>
                <a:gd name="T4" fmla="*/ 16 w 69"/>
                <a:gd name="T5" fmla="*/ 172 h 160"/>
                <a:gd name="T6" fmla="*/ 16 w 69"/>
                <a:gd name="T7" fmla="*/ 201 h 160"/>
                <a:gd name="T8" fmla="*/ 87 w 69"/>
                <a:gd name="T9" fmla="*/ 152 h 160"/>
                <a:gd name="T10" fmla="*/ 87 w 69"/>
                <a:gd name="T11" fmla="*/ 0 h 160"/>
                <a:gd name="T12" fmla="*/ 0 w 69"/>
                <a:gd name="T13" fmla="*/ 30 h 160"/>
                <a:gd name="T14" fmla="*/ 0 60000 65536"/>
                <a:gd name="T15" fmla="*/ 0 60000 65536"/>
                <a:gd name="T16" fmla="*/ 0 60000 65536"/>
                <a:gd name="T17" fmla="*/ 0 60000 65536"/>
                <a:gd name="T18" fmla="*/ 0 60000 65536"/>
                <a:gd name="T19" fmla="*/ 0 60000 65536"/>
                <a:gd name="T20" fmla="*/ 0 60000 65536"/>
                <a:gd name="T21" fmla="*/ 0 w 69"/>
                <a:gd name="T22" fmla="*/ 0 h 160"/>
                <a:gd name="T23" fmla="*/ 69 w 69"/>
                <a:gd name="T24" fmla="*/ 160 h 1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160">
                  <a:moveTo>
                    <a:pt x="0" y="24"/>
                  </a:moveTo>
                  <a:lnTo>
                    <a:pt x="0" y="136"/>
                  </a:lnTo>
                  <a:lnTo>
                    <a:pt x="12" y="136"/>
                  </a:lnTo>
                  <a:lnTo>
                    <a:pt x="12" y="159"/>
                  </a:lnTo>
                  <a:lnTo>
                    <a:pt x="68" y="120"/>
                  </a:lnTo>
                  <a:lnTo>
                    <a:pt x="68" y="0"/>
                  </a:lnTo>
                  <a:lnTo>
                    <a:pt x="0" y="24"/>
                  </a:lnTo>
                </a:path>
              </a:pathLst>
            </a:custGeom>
            <a:solidFill>
              <a:srgbClr val="919191"/>
            </a:solidFill>
            <a:ln w="12700" cap="rnd">
              <a:solidFill>
                <a:schemeClr val="tx1"/>
              </a:solidFill>
              <a:round/>
              <a:headEnd type="none" w="sm" len="sm"/>
              <a:tailEnd type="none" w="sm" len="sm"/>
            </a:ln>
          </p:spPr>
          <p:txBody>
            <a:bodyPr/>
            <a:lstStyle/>
            <a:p>
              <a:endParaRPr lang="es-ES"/>
            </a:p>
          </p:txBody>
        </p:sp>
        <p:sp>
          <p:nvSpPr>
            <p:cNvPr id="89163" name="Rectangle 502"/>
            <p:cNvSpPr>
              <a:spLocks noChangeArrowheads="1"/>
            </p:cNvSpPr>
            <p:nvPr/>
          </p:nvSpPr>
          <p:spPr bwMode="auto">
            <a:xfrm>
              <a:off x="4281" y="2098"/>
              <a:ext cx="90" cy="118"/>
            </a:xfrm>
            <a:prstGeom prst="rect">
              <a:avLst/>
            </a:prstGeom>
            <a:solidFill>
              <a:schemeClr val="bg2"/>
            </a:solidFill>
            <a:ln w="12700">
              <a:solidFill>
                <a:schemeClr val="tx1"/>
              </a:solidFill>
              <a:miter lim="800000"/>
              <a:headEnd/>
              <a:tailEnd/>
            </a:ln>
          </p:spPr>
          <p:txBody>
            <a:bodyPr wrap="none" anchor="ctr"/>
            <a:lstStyle/>
            <a:p>
              <a:pPr eaLnBrk="0" hangingPunct="0"/>
              <a:endParaRPr lang="es-ES"/>
            </a:p>
          </p:txBody>
        </p:sp>
        <p:grpSp>
          <p:nvGrpSpPr>
            <p:cNvPr id="89164" name="Group 503"/>
            <p:cNvGrpSpPr>
              <a:grpSpLocks/>
            </p:cNvGrpSpPr>
            <p:nvPr/>
          </p:nvGrpSpPr>
          <p:grpSpPr bwMode="auto">
            <a:xfrm>
              <a:off x="4267" y="2109"/>
              <a:ext cx="90" cy="92"/>
              <a:chOff x="3562" y="2439"/>
              <a:chExt cx="80" cy="82"/>
            </a:xfrm>
          </p:grpSpPr>
          <p:sp>
            <p:nvSpPr>
              <p:cNvPr id="89168" name="Oval 504"/>
              <p:cNvSpPr>
                <a:spLocks noChangeArrowheads="1"/>
              </p:cNvSpPr>
              <p:nvPr/>
            </p:nvSpPr>
            <p:spPr bwMode="auto">
              <a:xfrm>
                <a:off x="3573" y="2439"/>
                <a:ext cx="69" cy="78"/>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89169" name="Oval 505"/>
              <p:cNvSpPr>
                <a:spLocks noChangeArrowheads="1"/>
              </p:cNvSpPr>
              <p:nvPr/>
            </p:nvSpPr>
            <p:spPr bwMode="auto">
              <a:xfrm>
                <a:off x="3562" y="2444"/>
                <a:ext cx="69" cy="77"/>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89170" name="Oval 506"/>
              <p:cNvSpPr>
                <a:spLocks noChangeArrowheads="1"/>
              </p:cNvSpPr>
              <p:nvPr/>
            </p:nvSpPr>
            <p:spPr bwMode="auto">
              <a:xfrm>
                <a:off x="3572" y="2453"/>
                <a:ext cx="50" cy="56"/>
              </a:xfrm>
              <a:prstGeom prst="ellipse">
                <a:avLst/>
              </a:prstGeom>
              <a:gradFill rotWithShape="0">
                <a:gsLst>
                  <a:gs pos="0">
                    <a:srgbClr val="4CADC6"/>
                  </a:gs>
                  <a:gs pos="100000">
                    <a:srgbClr val="008AAE"/>
                  </a:gs>
                </a:gsLst>
                <a:lin ang="2700000" scaled="1"/>
              </a:gradFill>
              <a:ln w="12700">
                <a:solidFill>
                  <a:srgbClr val="333333"/>
                </a:solidFill>
                <a:round/>
                <a:headEnd/>
                <a:tailEnd/>
              </a:ln>
            </p:spPr>
            <p:txBody>
              <a:bodyPr wrap="none" anchor="ctr"/>
              <a:lstStyle/>
              <a:p>
                <a:pPr eaLnBrk="0" hangingPunct="0"/>
                <a:endParaRPr lang="es-ES"/>
              </a:p>
            </p:txBody>
          </p:sp>
        </p:grpSp>
        <p:sp>
          <p:nvSpPr>
            <p:cNvPr id="89165" name="Freeform 507"/>
            <p:cNvSpPr>
              <a:spLocks/>
            </p:cNvSpPr>
            <p:nvPr/>
          </p:nvSpPr>
          <p:spPr bwMode="auto">
            <a:xfrm>
              <a:off x="4655" y="2536"/>
              <a:ext cx="57" cy="159"/>
            </a:xfrm>
            <a:custGeom>
              <a:avLst/>
              <a:gdLst>
                <a:gd name="T0" fmla="*/ 0 w 51"/>
                <a:gd name="T1" fmla="*/ 177 h 142"/>
                <a:gd name="T2" fmla="*/ 63 w 51"/>
                <a:gd name="T3" fmla="*/ 109 h 142"/>
                <a:gd name="T4" fmla="*/ 63 w 51"/>
                <a:gd name="T5" fmla="*/ 0 h 142"/>
                <a:gd name="T6" fmla="*/ 0 w 51"/>
                <a:gd name="T7" fmla="*/ 62 h 142"/>
                <a:gd name="T8" fmla="*/ 0 w 51"/>
                <a:gd name="T9" fmla="*/ 177 h 142"/>
                <a:gd name="T10" fmla="*/ 0 60000 65536"/>
                <a:gd name="T11" fmla="*/ 0 60000 65536"/>
                <a:gd name="T12" fmla="*/ 0 60000 65536"/>
                <a:gd name="T13" fmla="*/ 0 60000 65536"/>
                <a:gd name="T14" fmla="*/ 0 60000 65536"/>
                <a:gd name="T15" fmla="*/ 0 w 51"/>
                <a:gd name="T16" fmla="*/ 0 h 142"/>
                <a:gd name="T17" fmla="*/ 51 w 51"/>
                <a:gd name="T18" fmla="*/ 142 h 142"/>
              </a:gdLst>
              <a:ahLst/>
              <a:cxnLst>
                <a:cxn ang="T10">
                  <a:pos x="T0" y="T1"/>
                </a:cxn>
                <a:cxn ang="T11">
                  <a:pos x="T2" y="T3"/>
                </a:cxn>
                <a:cxn ang="T12">
                  <a:pos x="T4" y="T5"/>
                </a:cxn>
                <a:cxn ang="T13">
                  <a:pos x="T6" y="T7"/>
                </a:cxn>
                <a:cxn ang="T14">
                  <a:pos x="T8" y="T9"/>
                </a:cxn>
              </a:cxnLst>
              <a:rect l="T15" t="T16" r="T17" b="T18"/>
              <a:pathLst>
                <a:path w="51" h="142">
                  <a:moveTo>
                    <a:pt x="0" y="141"/>
                  </a:moveTo>
                  <a:lnTo>
                    <a:pt x="50" y="87"/>
                  </a:lnTo>
                  <a:lnTo>
                    <a:pt x="50" y="0"/>
                  </a:lnTo>
                  <a:lnTo>
                    <a:pt x="0" y="49"/>
                  </a:lnTo>
                  <a:lnTo>
                    <a:pt x="0" y="141"/>
                  </a:lnTo>
                </a:path>
              </a:pathLst>
            </a:custGeom>
            <a:solidFill>
              <a:srgbClr val="7A7A5A"/>
            </a:solidFill>
            <a:ln w="9525" cap="rnd">
              <a:noFill/>
              <a:round/>
              <a:headEnd type="none" w="sm" len="sm"/>
              <a:tailEnd type="none" w="sm" len="sm"/>
            </a:ln>
          </p:spPr>
          <p:txBody>
            <a:bodyPr/>
            <a:lstStyle/>
            <a:p>
              <a:endParaRPr lang="es-ES"/>
            </a:p>
          </p:txBody>
        </p:sp>
        <p:sp>
          <p:nvSpPr>
            <p:cNvPr id="89166" name="Freeform 508"/>
            <p:cNvSpPr>
              <a:spLocks/>
            </p:cNvSpPr>
            <p:nvPr/>
          </p:nvSpPr>
          <p:spPr bwMode="auto">
            <a:xfrm>
              <a:off x="4655" y="2536"/>
              <a:ext cx="62" cy="163"/>
            </a:xfrm>
            <a:custGeom>
              <a:avLst/>
              <a:gdLst>
                <a:gd name="T0" fmla="*/ 0 w 55"/>
                <a:gd name="T1" fmla="*/ 182 h 145"/>
                <a:gd name="T2" fmla="*/ 69 w 55"/>
                <a:gd name="T3" fmla="*/ 114 h 145"/>
                <a:gd name="T4" fmla="*/ 69 w 55"/>
                <a:gd name="T5" fmla="*/ 0 h 145"/>
                <a:gd name="T6" fmla="*/ 0 w 55"/>
                <a:gd name="T7" fmla="*/ 63 h 145"/>
                <a:gd name="T8" fmla="*/ 0 w 55"/>
                <a:gd name="T9" fmla="*/ 182 h 145"/>
                <a:gd name="T10" fmla="*/ 0 60000 65536"/>
                <a:gd name="T11" fmla="*/ 0 60000 65536"/>
                <a:gd name="T12" fmla="*/ 0 60000 65536"/>
                <a:gd name="T13" fmla="*/ 0 60000 65536"/>
                <a:gd name="T14" fmla="*/ 0 60000 65536"/>
                <a:gd name="T15" fmla="*/ 0 w 55"/>
                <a:gd name="T16" fmla="*/ 0 h 145"/>
                <a:gd name="T17" fmla="*/ 55 w 55"/>
                <a:gd name="T18" fmla="*/ 145 h 145"/>
              </a:gdLst>
              <a:ahLst/>
              <a:cxnLst>
                <a:cxn ang="T10">
                  <a:pos x="T0" y="T1"/>
                </a:cxn>
                <a:cxn ang="T11">
                  <a:pos x="T2" y="T3"/>
                </a:cxn>
                <a:cxn ang="T12">
                  <a:pos x="T4" y="T5"/>
                </a:cxn>
                <a:cxn ang="T13">
                  <a:pos x="T6" y="T7"/>
                </a:cxn>
                <a:cxn ang="T14">
                  <a:pos x="T8" y="T9"/>
                </a:cxn>
              </a:cxnLst>
              <a:rect l="T15" t="T16" r="T17" b="T18"/>
              <a:pathLst>
                <a:path w="55" h="145">
                  <a:moveTo>
                    <a:pt x="0" y="144"/>
                  </a:moveTo>
                  <a:lnTo>
                    <a:pt x="54" y="90"/>
                  </a:lnTo>
                  <a:lnTo>
                    <a:pt x="54" y="0"/>
                  </a:lnTo>
                  <a:lnTo>
                    <a:pt x="0" y="50"/>
                  </a:lnTo>
                  <a:lnTo>
                    <a:pt x="0" y="144"/>
                  </a:lnTo>
                </a:path>
              </a:pathLst>
            </a:custGeom>
            <a:noFill/>
            <a:ln w="12700" cap="rnd">
              <a:solidFill>
                <a:srgbClr val="494936"/>
              </a:solidFill>
              <a:round/>
              <a:headEnd type="none" w="sm" len="sm"/>
              <a:tailEnd type="none" w="sm" len="sm"/>
            </a:ln>
          </p:spPr>
          <p:txBody>
            <a:bodyPr/>
            <a:lstStyle/>
            <a:p>
              <a:endParaRPr lang="es-ES"/>
            </a:p>
          </p:txBody>
        </p:sp>
        <p:sp>
          <p:nvSpPr>
            <p:cNvPr id="89167" name="Freeform 509"/>
            <p:cNvSpPr>
              <a:spLocks/>
            </p:cNvSpPr>
            <p:nvPr/>
          </p:nvSpPr>
          <p:spPr bwMode="auto">
            <a:xfrm>
              <a:off x="4572" y="2210"/>
              <a:ext cx="46" cy="361"/>
            </a:xfrm>
            <a:custGeom>
              <a:avLst/>
              <a:gdLst>
                <a:gd name="T0" fmla="*/ 0 w 41"/>
                <a:gd name="T1" fmla="*/ 405 h 321"/>
                <a:gd name="T2" fmla="*/ 50 w 41"/>
                <a:gd name="T3" fmla="*/ 354 h 321"/>
                <a:gd name="T4" fmla="*/ 50 w 41"/>
                <a:gd name="T5" fmla="*/ 0 h 321"/>
                <a:gd name="T6" fmla="*/ 0 w 41"/>
                <a:gd name="T7" fmla="*/ 45 h 321"/>
                <a:gd name="T8" fmla="*/ 0 w 41"/>
                <a:gd name="T9" fmla="*/ 405 h 321"/>
                <a:gd name="T10" fmla="*/ 0 60000 65536"/>
                <a:gd name="T11" fmla="*/ 0 60000 65536"/>
                <a:gd name="T12" fmla="*/ 0 60000 65536"/>
                <a:gd name="T13" fmla="*/ 0 60000 65536"/>
                <a:gd name="T14" fmla="*/ 0 60000 65536"/>
                <a:gd name="T15" fmla="*/ 0 w 41"/>
                <a:gd name="T16" fmla="*/ 0 h 321"/>
                <a:gd name="T17" fmla="*/ 41 w 41"/>
                <a:gd name="T18" fmla="*/ 321 h 321"/>
              </a:gdLst>
              <a:ahLst/>
              <a:cxnLst>
                <a:cxn ang="T10">
                  <a:pos x="T0" y="T1"/>
                </a:cxn>
                <a:cxn ang="T11">
                  <a:pos x="T2" y="T3"/>
                </a:cxn>
                <a:cxn ang="T12">
                  <a:pos x="T4" y="T5"/>
                </a:cxn>
                <a:cxn ang="T13">
                  <a:pos x="T6" y="T7"/>
                </a:cxn>
                <a:cxn ang="T14">
                  <a:pos x="T8" y="T9"/>
                </a:cxn>
              </a:cxnLst>
              <a:rect l="T15" t="T16" r="T17" b="T18"/>
              <a:pathLst>
                <a:path w="41" h="321">
                  <a:moveTo>
                    <a:pt x="0" y="320"/>
                  </a:moveTo>
                  <a:lnTo>
                    <a:pt x="40" y="280"/>
                  </a:lnTo>
                  <a:lnTo>
                    <a:pt x="40" y="0"/>
                  </a:lnTo>
                  <a:lnTo>
                    <a:pt x="0" y="36"/>
                  </a:lnTo>
                  <a:lnTo>
                    <a:pt x="0" y="320"/>
                  </a:lnTo>
                </a:path>
              </a:pathLst>
            </a:custGeom>
            <a:solidFill>
              <a:srgbClr val="7A7A5A"/>
            </a:solidFill>
            <a:ln w="12700" cap="rnd">
              <a:solidFill>
                <a:srgbClr val="494936"/>
              </a:solidFill>
              <a:round/>
              <a:headEnd type="none" w="sm" len="sm"/>
              <a:tailEnd type="none" w="sm" len="sm"/>
            </a:ln>
          </p:spPr>
          <p:txBody>
            <a:bodyPr/>
            <a:lstStyle/>
            <a:p>
              <a:endParaRPr lang="es-ES"/>
            </a:p>
          </p:txBody>
        </p:sp>
      </p:grpSp>
      <p:grpSp>
        <p:nvGrpSpPr>
          <p:cNvPr id="89104" name="Group 72"/>
          <p:cNvGrpSpPr>
            <a:grpSpLocks/>
          </p:cNvGrpSpPr>
          <p:nvPr/>
        </p:nvGrpSpPr>
        <p:grpSpPr bwMode="auto">
          <a:xfrm>
            <a:off x="6660232" y="3068960"/>
            <a:ext cx="844550" cy="927100"/>
            <a:chOff x="1215" y="1988"/>
            <a:chExt cx="473" cy="520"/>
          </a:xfrm>
        </p:grpSpPr>
        <p:grpSp>
          <p:nvGrpSpPr>
            <p:cNvPr id="89127" name="Group 73"/>
            <p:cNvGrpSpPr>
              <a:grpSpLocks/>
            </p:cNvGrpSpPr>
            <p:nvPr/>
          </p:nvGrpSpPr>
          <p:grpSpPr bwMode="auto">
            <a:xfrm>
              <a:off x="1215" y="2122"/>
              <a:ext cx="473" cy="386"/>
              <a:chOff x="1215" y="2122"/>
              <a:chExt cx="473" cy="386"/>
            </a:xfrm>
          </p:grpSpPr>
          <p:sp>
            <p:nvSpPr>
              <p:cNvPr id="89137" name="Freeform 74"/>
              <p:cNvSpPr>
                <a:spLocks/>
              </p:cNvSpPr>
              <p:nvPr/>
            </p:nvSpPr>
            <p:spPr bwMode="auto">
              <a:xfrm>
                <a:off x="1217" y="2461"/>
                <a:ext cx="471" cy="45"/>
              </a:xfrm>
              <a:custGeom>
                <a:avLst/>
                <a:gdLst>
                  <a:gd name="T0" fmla="*/ 0 w 471"/>
                  <a:gd name="T1" fmla="*/ 44 h 45"/>
                  <a:gd name="T2" fmla="*/ 48 w 471"/>
                  <a:gd name="T3" fmla="*/ 0 h 45"/>
                  <a:gd name="T4" fmla="*/ 470 w 471"/>
                  <a:gd name="T5" fmla="*/ 0 h 45"/>
                  <a:gd name="T6" fmla="*/ 423 w 471"/>
                  <a:gd name="T7" fmla="*/ 44 h 45"/>
                  <a:gd name="T8" fmla="*/ 0 w 471"/>
                  <a:gd name="T9" fmla="*/ 44 h 45"/>
                  <a:gd name="T10" fmla="*/ 0 60000 65536"/>
                  <a:gd name="T11" fmla="*/ 0 60000 65536"/>
                  <a:gd name="T12" fmla="*/ 0 60000 65536"/>
                  <a:gd name="T13" fmla="*/ 0 60000 65536"/>
                  <a:gd name="T14" fmla="*/ 0 60000 65536"/>
                  <a:gd name="T15" fmla="*/ 0 w 471"/>
                  <a:gd name="T16" fmla="*/ 0 h 45"/>
                  <a:gd name="T17" fmla="*/ 471 w 471"/>
                  <a:gd name="T18" fmla="*/ 45 h 45"/>
                </a:gdLst>
                <a:ahLst/>
                <a:cxnLst>
                  <a:cxn ang="T10">
                    <a:pos x="T0" y="T1"/>
                  </a:cxn>
                  <a:cxn ang="T11">
                    <a:pos x="T2" y="T3"/>
                  </a:cxn>
                  <a:cxn ang="T12">
                    <a:pos x="T4" y="T5"/>
                  </a:cxn>
                  <a:cxn ang="T13">
                    <a:pos x="T6" y="T7"/>
                  </a:cxn>
                  <a:cxn ang="T14">
                    <a:pos x="T8" y="T9"/>
                  </a:cxn>
                </a:cxnLst>
                <a:rect l="T15" t="T16" r="T17" b="T18"/>
                <a:pathLst>
                  <a:path w="471" h="45">
                    <a:moveTo>
                      <a:pt x="0" y="44"/>
                    </a:moveTo>
                    <a:lnTo>
                      <a:pt x="48" y="0"/>
                    </a:lnTo>
                    <a:lnTo>
                      <a:pt x="470" y="0"/>
                    </a:lnTo>
                    <a:lnTo>
                      <a:pt x="423" y="44"/>
                    </a:lnTo>
                    <a:lnTo>
                      <a:pt x="0" y="44"/>
                    </a:lnTo>
                  </a:path>
                </a:pathLst>
              </a:custGeom>
              <a:solidFill>
                <a:srgbClr val="000000"/>
              </a:solidFill>
              <a:ln w="9525" cap="rnd">
                <a:noFill/>
                <a:round/>
                <a:headEnd type="none" w="sm" len="sm"/>
                <a:tailEnd type="none" w="sm" len="sm"/>
              </a:ln>
            </p:spPr>
            <p:txBody>
              <a:bodyPr/>
              <a:lstStyle/>
              <a:p>
                <a:endParaRPr lang="es-ES"/>
              </a:p>
            </p:txBody>
          </p:sp>
          <p:sp>
            <p:nvSpPr>
              <p:cNvPr id="89138" name="Freeform 75"/>
              <p:cNvSpPr>
                <a:spLocks/>
              </p:cNvSpPr>
              <p:nvPr/>
            </p:nvSpPr>
            <p:spPr bwMode="auto">
              <a:xfrm>
                <a:off x="1215" y="2460"/>
                <a:ext cx="473" cy="48"/>
              </a:xfrm>
              <a:custGeom>
                <a:avLst/>
                <a:gdLst>
                  <a:gd name="T0" fmla="*/ 0 w 473"/>
                  <a:gd name="T1" fmla="*/ 47 h 48"/>
                  <a:gd name="T2" fmla="*/ 49 w 473"/>
                  <a:gd name="T3" fmla="*/ 0 h 48"/>
                  <a:gd name="T4" fmla="*/ 472 w 473"/>
                  <a:gd name="T5" fmla="*/ 0 h 48"/>
                  <a:gd name="T6" fmla="*/ 424 w 473"/>
                  <a:gd name="T7" fmla="*/ 47 h 48"/>
                  <a:gd name="T8" fmla="*/ 0 w 473"/>
                  <a:gd name="T9" fmla="*/ 47 h 48"/>
                  <a:gd name="T10" fmla="*/ 0 60000 65536"/>
                  <a:gd name="T11" fmla="*/ 0 60000 65536"/>
                  <a:gd name="T12" fmla="*/ 0 60000 65536"/>
                  <a:gd name="T13" fmla="*/ 0 60000 65536"/>
                  <a:gd name="T14" fmla="*/ 0 60000 65536"/>
                  <a:gd name="T15" fmla="*/ 0 w 473"/>
                  <a:gd name="T16" fmla="*/ 0 h 48"/>
                  <a:gd name="T17" fmla="*/ 473 w 473"/>
                  <a:gd name="T18" fmla="*/ 48 h 48"/>
                </a:gdLst>
                <a:ahLst/>
                <a:cxnLst>
                  <a:cxn ang="T10">
                    <a:pos x="T0" y="T1"/>
                  </a:cxn>
                  <a:cxn ang="T11">
                    <a:pos x="T2" y="T3"/>
                  </a:cxn>
                  <a:cxn ang="T12">
                    <a:pos x="T4" y="T5"/>
                  </a:cxn>
                  <a:cxn ang="T13">
                    <a:pos x="T6" y="T7"/>
                  </a:cxn>
                  <a:cxn ang="T14">
                    <a:pos x="T8" y="T9"/>
                  </a:cxn>
                </a:cxnLst>
                <a:rect l="T15" t="T16" r="T17" b="T18"/>
                <a:pathLst>
                  <a:path w="473" h="48">
                    <a:moveTo>
                      <a:pt x="0" y="47"/>
                    </a:moveTo>
                    <a:lnTo>
                      <a:pt x="49" y="0"/>
                    </a:lnTo>
                    <a:lnTo>
                      <a:pt x="472" y="0"/>
                    </a:lnTo>
                    <a:lnTo>
                      <a:pt x="424" y="47"/>
                    </a:lnTo>
                    <a:lnTo>
                      <a:pt x="0" y="47"/>
                    </a:lnTo>
                  </a:path>
                </a:pathLst>
              </a:custGeom>
              <a:noFill/>
              <a:ln w="12700" cap="rnd">
                <a:solidFill>
                  <a:srgbClr val="000000"/>
                </a:solidFill>
                <a:round/>
                <a:headEnd type="none" w="sm" len="sm"/>
                <a:tailEnd type="none" w="sm" len="sm"/>
              </a:ln>
            </p:spPr>
            <p:txBody>
              <a:bodyPr/>
              <a:lstStyle/>
              <a:p>
                <a:endParaRPr lang="es-ES"/>
              </a:p>
            </p:txBody>
          </p:sp>
          <p:sp>
            <p:nvSpPr>
              <p:cNvPr id="89139" name="Freeform 76"/>
              <p:cNvSpPr>
                <a:spLocks/>
              </p:cNvSpPr>
              <p:nvPr/>
            </p:nvSpPr>
            <p:spPr bwMode="auto">
              <a:xfrm>
                <a:off x="1216" y="2122"/>
                <a:ext cx="469" cy="44"/>
              </a:xfrm>
              <a:custGeom>
                <a:avLst/>
                <a:gdLst>
                  <a:gd name="T0" fmla="*/ 0 w 469"/>
                  <a:gd name="T1" fmla="*/ 43 h 44"/>
                  <a:gd name="T2" fmla="*/ 45 w 469"/>
                  <a:gd name="T3" fmla="*/ 0 h 44"/>
                  <a:gd name="T4" fmla="*/ 468 w 469"/>
                  <a:gd name="T5" fmla="*/ 0 h 44"/>
                  <a:gd name="T6" fmla="*/ 421 w 469"/>
                  <a:gd name="T7" fmla="*/ 43 h 44"/>
                  <a:gd name="T8" fmla="*/ 0 w 469"/>
                  <a:gd name="T9" fmla="*/ 43 h 44"/>
                  <a:gd name="T10" fmla="*/ 0 60000 65536"/>
                  <a:gd name="T11" fmla="*/ 0 60000 65536"/>
                  <a:gd name="T12" fmla="*/ 0 60000 65536"/>
                  <a:gd name="T13" fmla="*/ 0 60000 65536"/>
                  <a:gd name="T14" fmla="*/ 0 60000 65536"/>
                  <a:gd name="T15" fmla="*/ 0 w 469"/>
                  <a:gd name="T16" fmla="*/ 0 h 44"/>
                  <a:gd name="T17" fmla="*/ 469 w 469"/>
                  <a:gd name="T18" fmla="*/ 44 h 44"/>
                </a:gdLst>
                <a:ahLst/>
                <a:cxnLst>
                  <a:cxn ang="T10">
                    <a:pos x="T0" y="T1"/>
                  </a:cxn>
                  <a:cxn ang="T11">
                    <a:pos x="T2" y="T3"/>
                  </a:cxn>
                  <a:cxn ang="T12">
                    <a:pos x="T4" y="T5"/>
                  </a:cxn>
                  <a:cxn ang="T13">
                    <a:pos x="T6" y="T7"/>
                  </a:cxn>
                  <a:cxn ang="T14">
                    <a:pos x="T8" y="T9"/>
                  </a:cxn>
                </a:cxnLst>
                <a:rect l="T15" t="T16" r="T17" b="T18"/>
                <a:pathLst>
                  <a:path w="469" h="44">
                    <a:moveTo>
                      <a:pt x="0" y="43"/>
                    </a:moveTo>
                    <a:lnTo>
                      <a:pt x="45" y="0"/>
                    </a:lnTo>
                    <a:lnTo>
                      <a:pt x="468" y="0"/>
                    </a:lnTo>
                    <a:lnTo>
                      <a:pt x="421" y="43"/>
                    </a:lnTo>
                    <a:lnTo>
                      <a:pt x="0" y="43"/>
                    </a:lnTo>
                  </a:path>
                </a:pathLst>
              </a:custGeom>
              <a:solidFill>
                <a:srgbClr val="C9C9B6"/>
              </a:solidFill>
              <a:ln w="12700" cap="rnd">
                <a:solidFill>
                  <a:srgbClr val="494936"/>
                </a:solidFill>
                <a:round/>
                <a:headEnd type="none" w="sm" len="sm"/>
                <a:tailEnd type="none" w="sm" len="sm"/>
              </a:ln>
            </p:spPr>
            <p:txBody>
              <a:bodyPr/>
              <a:lstStyle/>
              <a:p>
                <a:endParaRPr lang="es-ES"/>
              </a:p>
            </p:txBody>
          </p:sp>
          <p:sp>
            <p:nvSpPr>
              <p:cNvPr id="89140" name="Rectangle 77"/>
              <p:cNvSpPr>
                <a:spLocks noChangeArrowheads="1"/>
              </p:cNvSpPr>
              <p:nvPr/>
            </p:nvSpPr>
            <p:spPr bwMode="auto">
              <a:xfrm>
                <a:off x="1219" y="2169"/>
                <a:ext cx="414" cy="325"/>
              </a:xfrm>
              <a:prstGeom prst="rect">
                <a:avLst/>
              </a:prstGeom>
              <a:solidFill>
                <a:srgbClr val="B7B79D"/>
              </a:solidFill>
              <a:ln w="12700">
                <a:solidFill>
                  <a:srgbClr val="494936"/>
                </a:solidFill>
                <a:miter lim="800000"/>
                <a:headEnd/>
                <a:tailEnd/>
              </a:ln>
            </p:spPr>
            <p:txBody>
              <a:bodyPr wrap="none" anchor="ctr"/>
              <a:lstStyle/>
              <a:p>
                <a:pPr eaLnBrk="0" hangingPunct="0"/>
                <a:endParaRPr lang="es-ES"/>
              </a:p>
            </p:txBody>
          </p:sp>
          <p:sp>
            <p:nvSpPr>
              <p:cNvPr id="89141" name="Rectangle 78"/>
              <p:cNvSpPr>
                <a:spLocks noChangeArrowheads="1"/>
              </p:cNvSpPr>
              <p:nvPr/>
            </p:nvSpPr>
            <p:spPr bwMode="auto">
              <a:xfrm>
                <a:off x="1255" y="2212"/>
                <a:ext cx="342" cy="249"/>
              </a:xfrm>
              <a:prstGeom prst="rect">
                <a:avLst/>
              </a:prstGeom>
              <a:gradFill rotWithShape="0">
                <a:gsLst>
                  <a:gs pos="0">
                    <a:srgbClr val="4CADC6"/>
                  </a:gs>
                  <a:gs pos="100000">
                    <a:srgbClr val="008AAE"/>
                  </a:gs>
                </a:gsLst>
                <a:lin ang="2700000" scaled="1"/>
              </a:gradFill>
              <a:ln w="12700">
                <a:solidFill>
                  <a:srgbClr val="494936"/>
                </a:solidFill>
                <a:miter lim="800000"/>
                <a:headEnd/>
                <a:tailEnd/>
              </a:ln>
            </p:spPr>
            <p:txBody>
              <a:bodyPr wrap="none" anchor="ctr"/>
              <a:lstStyle/>
              <a:p>
                <a:pPr eaLnBrk="0" hangingPunct="0"/>
                <a:endParaRPr lang="es-ES"/>
              </a:p>
            </p:txBody>
          </p:sp>
          <p:sp>
            <p:nvSpPr>
              <p:cNvPr id="89142" name="Freeform 79"/>
              <p:cNvSpPr>
                <a:spLocks/>
              </p:cNvSpPr>
              <p:nvPr/>
            </p:nvSpPr>
            <p:spPr bwMode="auto">
              <a:xfrm>
                <a:off x="1638" y="2122"/>
                <a:ext cx="47" cy="377"/>
              </a:xfrm>
              <a:custGeom>
                <a:avLst/>
                <a:gdLst>
                  <a:gd name="T0" fmla="*/ 0 w 47"/>
                  <a:gd name="T1" fmla="*/ 376 h 377"/>
                  <a:gd name="T2" fmla="*/ 46 w 47"/>
                  <a:gd name="T3" fmla="*/ 328 h 377"/>
                  <a:gd name="T4" fmla="*/ 46 w 47"/>
                  <a:gd name="T5" fmla="*/ 0 h 377"/>
                  <a:gd name="T6" fmla="*/ 0 w 47"/>
                  <a:gd name="T7" fmla="*/ 42 h 377"/>
                  <a:gd name="T8" fmla="*/ 0 w 47"/>
                  <a:gd name="T9" fmla="*/ 376 h 377"/>
                  <a:gd name="T10" fmla="*/ 0 60000 65536"/>
                  <a:gd name="T11" fmla="*/ 0 60000 65536"/>
                  <a:gd name="T12" fmla="*/ 0 60000 65536"/>
                  <a:gd name="T13" fmla="*/ 0 60000 65536"/>
                  <a:gd name="T14" fmla="*/ 0 60000 65536"/>
                  <a:gd name="T15" fmla="*/ 0 w 47"/>
                  <a:gd name="T16" fmla="*/ 0 h 377"/>
                  <a:gd name="T17" fmla="*/ 47 w 47"/>
                  <a:gd name="T18" fmla="*/ 377 h 377"/>
                </a:gdLst>
                <a:ahLst/>
                <a:cxnLst>
                  <a:cxn ang="T10">
                    <a:pos x="T0" y="T1"/>
                  </a:cxn>
                  <a:cxn ang="T11">
                    <a:pos x="T2" y="T3"/>
                  </a:cxn>
                  <a:cxn ang="T12">
                    <a:pos x="T4" y="T5"/>
                  </a:cxn>
                  <a:cxn ang="T13">
                    <a:pos x="T6" y="T7"/>
                  </a:cxn>
                  <a:cxn ang="T14">
                    <a:pos x="T8" y="T9"/>
                  </a:cxn>
                </a:cxnLst>
                <a:rect l="T15" t="T16" r="T17" b="T18"/>
                <a:pathLst>
                  <a:path w="47" h="377">
                    <a:moveTo>
                      <a:pt x="0" y="376"/>
                    </a:moveTo>
                    <a:lnTo>
                      <a:pt x="46" y="328"/>
                    </a:lnTo>
                    <a:lnTo>
                      <a:pt x="46" y="0"/>
                    </a:lnTo>
                    <a:lnTo>
                      <a:pt x="0" y="42"/>
                    </a:lnTo>
                    <a:lnTo>
                      <a:pt x="0" y="376"/>
                    </a:lnTo>
                  </a:path>
                </a:pathLst>
              </a:custGeom>
              <a:solidFill>
                <a:srgbClr val="7A7A5A"/>
              </a:solidFill>
              <a:ln w="12700" cap="rnd">
                <a:solidFill>
                  <a:srgbClr val="494936"/>
                </a:solidFill>
                <a:round/>
                <a:headEnd type="none" w="sm" len="sm"/>
                <a:tailEnd type="none" w="sm" len="sm"/>
              </a:ln>
            </p:spPr>
            <p:txBody>
              <a:bodyPr/>
              <a:lstStyle/>
              <a:p>
                <a:endParaRPr lang="es-ES"/>
              </a:p>
            </p:txBody>
          </p:sp>
        </p:grpSp>
        <p:grpSp>
          <p:nvGrpSpPr>
            <p:cNvPr id="89128" name="Group 80"/>
            <p:cNvGrpSpPr>
              <a:grpSpLocks/>
            </p:cNvGrpSpPr>
            <p:nvPr/>
          </p:nvGrpSpPr>
          <p:grpSpPr bwMode="auto">
            <a:xfrm>
              <a:off x="1365" y="1988"/>
              <a:ext cx="170" cy="164"/>
              <a:chOff x="1365" y="1988"/>
              <a:chExt cx="170" cy="164"/>
            </a:xfrm>
          </p:grpSpPr>
          <p:sp>
            <p:nvSpPr>
              <p:cNvPr id="89129" name="Freeform 81"/>
              <p:cNvSpPr>
                <a:spLocks/>
              </p:cNvSpPr>
              <p:nvPr/>
            </p:nvSpPr>
            <p:spPr bwMode="auto">
              <a:xfrm>
                <a:off x="1375" y="1988"/>
                <a:ext cx="160" cy="27"/>
              </a:xfrm>
              <a:custGeom>
                <a:avLst/>
                <a:gdLst>
                  <a:gd name="T0" fmla="*/ 159 w 160"/>
                  <a:gd name="T1" fmla="*/ 0 h 27"/>
                  <a:gd name="T2" fmla="*/ 85 w 160"/>
                  <a:gd name="T3" fmla="*/ 26 h 27"/>
                  <a:gd name="T4" fmla="*/ 0 w 160"/>
                  <a:gd name="T5" fmla="*/ 26 h 27"/>
                  <a:gd name="T6" fmla="*/ 78 w 160"/>
                  <a:gd name="T7" fmla="*/ 0 h 27"/>
                  <a:gd name="T8" fmla="*/ 159 w 160"/>
                  <a:gd name="T9" fmla="*/ 0 h 27"/>
                  <a:gd name="T10" fmla="*/ 0 60000 65536"/>
                  <a:gd name="T11" fmla="*/ 0 60000 65536"/>
                  <a:gd name="T12" fmla="*/ 0 60000 65536"/>
                  <a:gd name="T13" fmla="*/ 0 60000 65536"/>
                  <a:gd name="T14" fmla="*/ 0 60000 65536"/>
                  <a:gd name="T15" fmla="*/ 0 w 160"/>
                  <a:gd name="T16" fmla="*/ 0 h 27"/>
                  <a:gd name="T17" fmla="*/ 160 w 160"/>
                  <a:gd name="T18" fmla="*/ 27 h 27"/>
                </a:gdLst>
                <a:ahLst/>
                <a:cxnLst>
                  <a:cxn ang="T10">
                    <a:pos x="T0" y="T1"/>
                  </a:cxn>
                  <a:cxn ang="T11">
                    <a:pos x="T2" y="T3"/>
                  </a:cxn>
                  <a:cxn ang="T12">
                    <a:pos x="T4" y="T5"/>
                  </a:cxn>
                  <a:cxn ang="T13">
                    <a:pos x="T6" y="T7"/>
                  </a:cxn>
                  <a:cxn ang="T14">
                    <a:pos x="T8" y="T9"/>
                  </a:cxn>
                </a:cxnLst>
                <a:rect l="T15" t="T16" r="T17" b="T18"/>
                <a:pathLst>
                  <a:path w="160" h="27">
                    <a:moveTo>
                      <a:pt x="159" y="0"/>
                    </a:moveTo>
                    <a:lnTo>
                      <a:pt x="85" y="26"/>
                    </a:lnTo>
                    <a:lnTo>
                      <a:pt x="0" y="26"/>
                    </a:lnTo>
                    <a:lnTo>
                      <a:pt x="78" y="0"/>
                    </a:lnTo>
                    <a:lnTo>
                      <a:pt x="159" y="0"/>
                    </a:lnTo>
                  </a:path>
                </a:pathLst>
              </a:custGeom>
              <a:solidFill>
                <a:srgbClr val="CECECE"/>
              </a:solidFill>
              <a:ln w="12700" cap="rnd">
                <a:solidFill>
                  <a:schemeClr val="tx1"/>
                </a:solidFill>
                <a:round/>
                <a:headEnd type="none" w="sm" len="sm"/>
                <a:tailEnd type="none" w="sm" len="sm"/>
              </a:ln>
            </p:spPr>
            <p:txBody>
              <a:bodyPr/>
              <a:lstStyle/>
              <a:p>
                <a:endParaRPr lang="es-ES"/>
              </a:p>
            </p:txBody>
          </p:sp>
          <p:sp>
            <p:nvSpPr>
              <p:cNvPr id="89130" name="Rectangle 82"/>
              <p:cNvSpPr>
                <a:spLocks noChangeArrowheads="1"/>
              </p:cNvSpPr>
              <p:nvPr/>
            </p:nvSpPr>
            <p:spPr bwMode="auto">
              <a:xfrm>
                <a:off x="1389" y="2130"/>
                <a:ext cx="81" cy="18"/>
              </a:xfrm>
              <a:prstGeom prst="rect">
                <a:avLst/>
              </a:prstGeom>
              <a:solidFill>
                <a:srgbClr val="676767"/>
              </a:solidFill>
              <a:ln w="12700">
                <a:solidFill>
                  <a:schemeClr val="tx1"/>
                </a:solidFill>
                <a:miter lim="800000"/>
                <a:headEnd/>
                <a:tailEnd/>
              </a:ln>
            </p:spPr>
            <p:txBody>
              <a:bodyPr wrap="none" anchor="ctr"/>
              <a:lstStyle/>
              <a:p>
                <a:pPr eaLnBrk="0" hangingPunct="0"/>
                <a:endParaRPr lang="es-ES"/>
              </a:p>
            </p:txBody>
          </p:sp>
          <p:sp>
            <p:nvSpPr>
              <p:cNvPr id="89131" name="Freeform 83"/>
              <p:cNvSpPr>
                <a:spLocks/>
              </p:cNvSpPr>
              <p:nvPr/>
            </p:nvSpPr>
            <p:spPr bwMode="auto">
              <a:xfrm>
                <a:off x="1461" y="1988"/>
                <a:ext cx="74" cy="164"/>
              </a:xfrm>
              <a:custGeom>
                <a:avLst/>
                <a:gdLst>
                  <a:gd name="T0" fmla="*/ 0 w 74"/>
                  <a:gd name="T1" fmla="*/ 25 h 164"/>
                  <a:gd name="T2" fmla="*/ 0 w 74"/>
                  <a:gd name="T3" fmla="*/ 140 h 164"/>
                  <a:gd name="T4" fmla="*/ 13 w 74"/>
                  <a:gd name="T5" fmla="*/ 138 h 164"/>
                  <a:gd name="T6" fmla="*/ 13 w 74"/>
                  <a:gd name="T7" fmla="*/ 163 h 164"/>
                  <a:gd name="T8" fmla="*/ 73 w 74"/>
                  <a:gd name="T9" fmla="*/ 124 h 164"/>
                  <a:gd name="T10" fmla="*/ 73 w 74"/>
                  <a:gd name="T11" fmla="*/ 0 h 164"/>
                  <a:gd name="T12" fmla="*/ 0 w 74"/>
                  <a:gd name="T13" fmla="*/ 25 h 164"/>
                  <a:gd name="T14" fmla="*/ 0 60000 65536"/>
                  <a:gd name="T15" fmla="*/ 0 60000 65536"/>
                  <a:gd name="T16" fmla="*/ 0 60000 65536"/>
                  <a:gd name="T17" fmla="*/ 0 60000 65536"/>
                  <a:gd name="T18" fmla="*/ 0 60000 65536"/>
                  <a:gd name="T19" fmla="*/ 0 60000 65536"/>
                  <a:gd name="T20" fmla="*/ 0 60000 65536"/>
                  <a:gd name="T21" fmla="*/ 0 w 74"/>
                  <a:gd name="T22" fmla="*/ 0 h 164"/>
                  <a:gd name="T23" fmla="*/ 74 w 74"/>
                  <a:gd name="T24" fmla="*/ 164 h 1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4" h="164">
                    <a:moveTo>
                      <a:pt x="0" y="25"/>
                    </a:moveTo>
                    <a:lnTo>
                      <a:pt x="0" y="140"/>
                    </a:lnTo>
                    <a:lnTo>
                      <a:pt x="13" y="138"/>
                    </a:lnTo>
                    <a:lnTo>
                      <a:pt x="13" y="163"/>
                    </a:lnTo>
                    <a:lnTo>
                      <a:pt x="73" y="124"/>
                    </a:lnTo>
                    <a:lnTo>
                      <a:pt x="73" y="0"/>
                    </a:lnTo>
                    <a:lnTo>
                      <a:pt x="0" y="25"/>
                    </a:lnTo>
                  </a:path>
                </a:pathLst>
              </a:custGeom>
              <a:solidFill>
                <a:srgbClr val="919191"/>
              </a:solidFill>
              <a:ln w="12700" cap="rnd">
                <a:solidFill>
                  <a:schemeClr val="tx1"/>
                </a:solidFill>
                <a:round/>
                <a:headEnd type="none" w="sm" len="sm"/>
                <a:tailEnd type="none" w="sm" len="sm"/>
              </a:ln>
            </p:spPr>
            <p:txBody>
              <a:bodyPr/>
              <a:lstStyle/>
              <a:p>
                <a:endParaRPr lang="es-ES"/>
              </a:p>
            </p:txBody>
          </p:sp>
          <p:sp>
            <p:nvSpPr>
              <p:cNvPr id="89132" name="Rectangle 84"/>
              <p:cNvSpPr>
                <a:spLocks noChangeArrowheads="1"/>
              </p:cNvSpPr>
              <p:nvPr/>
            </p:nvSpPr>
            <p:spPr bwMode="auto">
              <a:xfrm>
                <a:off x="1378" y="2018"/>
                <a:ext cx="81" cy="108"/>
              </a:xfrm>
              <a:prstGeom prst="rect">
                <a:avLst/>
              </a:prstGeom>
              <a:solidFill>
                <a:schemeClr val="bg2"/>
              </a:solidFill>
              <a:ln w="12700">
                <a:solidFill>
                  <a:schemeClr val="tx1"/>
                </a:solidFill>
                <a:miter lim="800000"/>
                <a:headEnd/>
                <a:tailEnd/>
              </a:ln>
            </p:spPr>
            <p:txBody>
              <a:bodyPr wrap="none" anchor="ctr"/>
              <a:lstStyle/>
              <a:p>
                <a:pPr eaLnBrk="0" hangingPunct="0"/>
                <a:endParaRPr lang="es-ES"/>
              </a:p>
            </p:txBody>
          </p:sp>
          <p:grpSp>
            <p:nvGrpSpPr>
              <p:cNvPr id="89133" name="Group 85"/>
              <p:cNvGrpSpPr>
                <a:grpSpLocks/>
              </p:cNvGrpSpPr>
              <p:nvPr/>
            </p:nvGrpSpPr>
            <p:grpSpPr bwMode="auto">
              <a:xfrm>
                <a:off x="1365" y="2029"/>
                <a:ext cx="83" cy="83"/>
                <a:chOff x="1365" y="2029"/>
                <a:chExt cx="83" cy="83"/>
              </a:xfrm>
            </p:grpSpPr>
            <p:sp>
              <p:nvSpPr>
                <p:cNvPr id="89134" name="Oval 86"/>
                <p:cNvSpPr>
                  <a:spLocks noChangeArrowheads="1"/>
                </p:cNvSpPr>
                <p:nvPr/>
              </p:nvSpPr>
              <p:spPr bwMode="auto">
                <a:xfrm>
                  <a:off x="1377" y="2029"/>
                  <a:ext cx="71" cy="80"/>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89135" name="Oval 87"/>
                <p:cNvSpPr>
                  <a:spLocks noChangeArrowheads="1"/>
                </p:cNvSpPr>
                <p:nvPr/>
              </p:nvSpPr>
              <p:spPr bwMode="auto">
                <a:xfrm>
                  <a:off x="1365" y="2031"/>
                  <a:ext cx="71" cy="81"/>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89136" name="Oval 88"/>
                <p:cNvSpPr>
                  <a:spLocks noChangeArrowheads="1"/>
                </p:cNvSpPr>
                <p:nvPr/>
              </p:nvSpPr>
              <p:spPr bwMode="auto">
                <a:xfrm>
                  <a:off x="1373" y="2042"/>
                  <a:ext cx="53" cy="59"/>
                </a:xfrm>
                <a:prstGeom prst="ellipse">
                  <a:avLst/>
                </a:prstGeom>
                <a:gradFill rotWithShape="0">
                  <a:gsLst>
                    <a:gs pos="0">
                      <a:srgbClr val="4CADC6"/>
                    </a:gs>
                    <a:gs pos="100000">
                      <a:srgbClr val="008AAE"/>
                    </a:gs>
                  </a:gsLst>
                  <a:lin ang="2700000" scaled="1"/>
                </a:gradFill>
                <a:ln w="12700">
                  <a:solidFill>
                    <a:srgbClr val="333333"/>
                  </a:solidFill>
                  <a:round/>
                  <a:headEnd/>
                  <a:tailEnd/>
                </a:ln>
              </p:spPr>
              <p:txBody>
                <a:bodyPr wrap="none" anchor="ctr"/>
                <a:lstStyle/>
                <a:p>
                  <a:pPr eaLnBrk="0" hangingPunct="0"/>
                  <a:endParaRPr lang="es-ES"/>
                </a:p>
              </p:txBody>
            </p:sp>
          </p:grpSp>
        </p:grpSp>
      </p:grpSp>
      <p:sp>
        <p:nvSpPr>
          <p:cNvPr id="89105" name="Rectangle 513"/>
          <p:cNvSpPr>
            <a:spLocks noChangeArrowheads="1"/>
          </p:cNvSpPr>
          <p:nvPr/>
        </p:nvSpPr>
        <p:spPr bwMode="auto">
          <a:xfrm>
            <a:off x="179388" y="1477963"/>
            <a:ext cx="1214437" cy="727075"/>
          </a:xfrm>
          <a:prstGeom prst="rect">
            <a:avLst/>
          </a:prstGeom>
          <a:noFill/>
          <a:ln w="9525">
            <a:noFill/>
            <a:miter lim="800000"/>
            <a:headEnd/>
            <a:tailEnd/>
          </a:ln>
        </p:spPr>
        <p:txBody>
          <a:bodyPr wrap="none" lIns="91027" tIns="44621" rIns="91027" bIns="44621">
            <a:spAutoFit/>
          </a:bodyPr>
          <a:lstStyle/>
          <a:p>
            <a:pPr algn="ctr" defTabSz="788988" eaLnBrk="0" hangingPunct="0"/>
            <a:r>
              <a:rPr lang="es-ES" sz="1400" b="1" i="0"/>
              <a:t>Luis</a:t>
            </a:r>
          </a:p>
          <a:p>
            <a:pPr algn="ctr" defTabSz="788988" eaLnBrk="0" hangingPunct="0"/>
            <a:r>
              <a:rPr lang="es-ES" sz="1400" b="1" i="0"/>
              <a:t>147.156.3.12</a:t>
            </a:r>
          </a:p>
          <a:p>
            <a:pPr algn="ctr" defTabSz="788988" eaLnBrk="0" hangingPunct="0"/>
            <a:r>
              <a:rPr lang="es-ES" sz="1400" b="1" i="0"/>
              <a:t>Ext. 5112</a:t>
            </a:r>
          </a:p>
        </p:txBody>
      </p:sp>
      <p:sp>
        <p:nvSpPr>
          <p:cNvPr id="89106" name="Rectangle 514"/>
          <p:cNvSpPr>
            <a:spLocks noChangeArrowheads="1"/>
          </p:cNvSpPr>
          <p:nvPr/>
        </p:nvSpPr>
        <p:spPr bwMode="auto">
          <a:xfrm>
            <a:off x="7897813" y="1565275"/>
            <a:ext cx="1214437" cy="727075"/>
          </a:xfrm>
          <a:prstGeom prst="rect">
            <a:avLst/>
          </a:prstGeom>
          <a:noFill/>
          <a:ln w="9525">
            <a:noFill/>
            <a:miter lim="800000"/>
            <a:headEnd/>
            <a:tailEnd/>
          </a:ln>
        </p:spPr>
        <p:txBody>
          <a:bodyPr wrap="none" lIns="91027" tIns="44621" rIns="91027" bIns="44621">
            <a:spAutoFit/>
          </a:bodyPr>
          <a:lstStyle/>
          <a:p>
            <a:pPr algn="ctr" defTabSz="788988" eaLnBrk="0" hangingPunct="0"/>
            <a:r>
              <a:rPr lang="es-ES" sz="1400" b="1" i="0"/>
              <a:t>Laura</a:t>
            </a:r>
          </a:p>
          <a:p>
            <a:pPr algn="ctr" defTabSz="788988" eaLnBrk="0" hangingPunct="0"/>
            <a:r>
              <a:rPr lang="es-ES" sz="1400" b="1" i="0"/>
              <a:t>147.156.4.15</a:t>
            </a:r>
          </a:p>
          <a:p>
            <a:pPr algn="ctr" defTabSz="788988" eaLnBrk="0" hangingPunct="0"/>
            <a:r>
              <a:rPr lang="es-ES" sz="1400" b="1" i="0"/>
              <a:t>Ext. 5113</a:t>
            </a:r>
          </a:p>
        </p:txBody>
      </p:sp>
      <p:sp>
        <p:nvSpPr>
          <p:cNvPr id="89107" name="Rectangle 515"/>
          <p:cNvSpPr>
            <a:spLocks noChangeArrowheads="1"/>
          </p:cNvSpPr>
          <p:nvPr/>
        </p:nvSpPr>
        <p:spPr bwMode="auto">
          <a:xfrm>
            <a:off x="7534275" y="3284538"/>
            <a:ext cx="1214438" cy="727075"/>
          </a:xfrm>
          <a:prstGeom prst="rect">
            <a:avLst/>
          </a:prstGeom>
          <a:noFill/>
          <a:ln w="9525">
            <a:noFill/>
            <a:miter lim="800000"/>
            <a:headEnd/>
            <a:tailEnd/>
          </a:ln>
        </p:spPr>
        <p:txBody>
          <a:bodyPr wrap="none" lIns="91027" tIns="44621" rIns="91027" bIns="44621">
            <a:spAutoFit/>
          </a:bodyPr>
          <a:lstStyle/>
          <a:p>
            <a:pPr algn="ctr" defTabSz="788988" eaLnBrk="0" hangingPunct="0"/>
            <a:r>
              <a:rPr lang="es-ES" sz="1400" b="1" i="0"/>
              <a:t>Ana</a:t>
            </a:r>
          </a:p>
          <a:p>
            <a:pPr algn="ctr" defTabSz="788988" eaLnBrk="0" hangingPunct="0"/>
            <a:r>
              <a:rPr lang="es-ES" sz="1400" b="1" i="0"/>
              <a:t>147.156.7.45</a:t>
            </a:r>
          </a:p>
          <a:p>
            <a:pPr algn="ctr" defTabSz="788988" eaLnBrk="0" hangingPunct="0"/>
            <a:r>
              <a:rPr lang="es-ES" sz="1400" b="1" i="0"/>
              <a:t>Ext. 5114</a:t>
            </a:r>
          </a:p>
        </p:txBody>
      </p:sp>
      <p:sp>
        <p:nvSpPr>
          <p:cNvPr id="610821" name="Arc 517"/>
          <p:cNvSpPr>
            <a:spLocks/>
          </p:cNvSpPr>
          <p:nvPr/>
        </p:nvSpPr>
        <p:spPr bwMode="auto">
          <a:xfrm>
            <a:off x="3132138" y="2492375"/>
            <a:ext cx="215900" cy="1296988"/>
          </a:xfrm>
          <a:custGeom>
            <a:avLst/>
            <a:gdLst>
              <a:gd name="T0" fmla="*/ 0 w 21600"/>
              <a:gd name="T1" fmla="*/ 0 h 21600"/>
              <a:gd name="T2" fmla="*/ 21570011 w 21600"/>
              <a:gd name="T3" fmla="*/ 2147483647 h 21600"/>
              <a:gd name="T4" fmla="*/ 0 w 21600"/>
              <a:gd name="T5" fmla="*/ 214748364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chemeClr val="tx1"/>
            </a:solidFill>
            <a:prstDash val="sysDot"/>
            <a:round/>
            <a:headEnd/>
            <a:tailEnd/>
          </a:ln>
        </p:spPr>
        <p:txBody>
          <a:bodyPr wrap="none" anchor="ctr"/>
          <a:lstStyle/>
          <a:p>
            <a:endParaRPr lang="es-ES"/>
          </a:p>
        </p:txBody>
      </p:sp>
      <p:sp>
        <p:nvSpPr>
          <p:cNvPr id="610822" name="Arc 518"/>
          <p:cNvSpPr>
            <a:spLocks/>
          </p:cNvSpPr>
          <p:nvPr/>
        </p:nvSpPr>
        <p:spPr bwMode="auto">
          <a:xfrm>
            <a:off x="2771775" y="3068638"/>
            <a:ext cx="576263" cy="649287"/>
          </a:xfrm>
          <a:custGeom>
            <a:avLst/>
            <a:gdLst>
              <a:gd name="T0" fmla="*/ 0 w 21600"/>
              <a:gd name="T1" fmla="*/ 0 h 21600"/>
              <a:gd name="T2" fmla="*/ 410161125 w 21600"/>
              <a:gd name="T3" fmla="*/ 586681814 h 21600"/>
              <a:gd name="T4" fmla="*/ 0 w 21600"/>
              <a:gd name="T5" fmla="*/ 586681814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chemeClr val="tx1"/>
            </a:solidFill>
            <a:prstDash val="sysDot"/>
            <a:round/>
            <a:headEnd/>
            <a:tailEnd/>
          </a:ln>
        </p:spPr>
        <p:txBody>
          <a:bodyPr wrap="none" anchor="ctr"/>
          <a:lstStyle/>
          <a:p>
            <a:endParaRPr lang="es-ES"/>
          </a:p>
        </p:txBody>
      </p:sp>
      <p:sp>
        <p:nvSpPr>
          <p:cNvPr id="610824" name="Arc 520"/>
          <p:cNvSpPr>
            <a:spLocks/>
          </p:cNvSpPr>
          <p:nvPr/>
        </p:nvSpPr>
        <p:spPr bwMode="auto">
          <a:xfrm flipH="1">
            <a:off x="3348038" y="2276475"/>
            <a:ext cx="2879725" cy="1514475"/>
          </a:xfrm>
          <a:custGeom>
            <a:avLst/>
            <a:gdLst>
              <a:gd name="T0" fmla="*/ 0 w 21600"/>
              <a:gd name="T1" fmla="*/ 0 h 21600"/>
              <a:gd name="T2" fmla="*/ 2147483647 w 21600"/>
              <a:gd name="T3" fmla="*/ 2147483647 h 21600"/>
              <a:gd name="T4" fmla="*/ 0 w 21600"/>
              <a:gd name="T5" fmla="*/ 214748364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chemeClr val="tx1"/>
            </a:solidFill>
            <a:prstDash val="sysDot"/>
            <a:round/>
            <a:headEnd/>
            <a:tailEnd/>
          </a:ln>
        </p:spPr>
        <p:txBody>
          <a:bodyPr wrap="none" anchor="ctr"/>
          <a:lstStyle/>
          <a:p>
            <a:endParaRPr lang="es-ES"/>
          </a:p>
        </p:txBody>
      </p:sp>
      <p:sp>
        <p:nvSpPr>
          <p:cNvPr id="610825" name="Arc 521"/>
          <p:cNvSpPr>
            <a:spLocks/>
          </p:cNvSpPr>
          <p:nvPr/>
        </p:nvSpPr>
        <p:spPr bwMode="auto">
          <a:xfrm flipH="1">
            <a:off x="3348038" y="3429000"/>
            <a:ext cx="2952750" cy="360363"/>
          </a:xfrm>
          <a:custGeom>
            <a:avLst/>
            <a:gdLst>
              <a:gd name="T0" fmla="*/ 0 w 21600"/>
              <a:gd name="T1" fmla="*/ 0 h 21600"/>
              <a:gd name="T2" fmla="*/ 2147483647 w 21600"/>
              <a:gd name="T3" fmla="*/ 100302767 h 21600"/>
              <a:gd name="T4" fmla="*/ 0 w 21600"/>
              <a:gd name="T5" fmla="*/ 10030276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chemeClr val="tx1"/>
            </a:solidFill>
            <a:prstDash val="sysDot"/>
            <a:round/>
            <a:headEnd/>
            <a:tailEnd/>
          </a:ln>
        </p:spPr>
        <p:txBody>
          <a:bodyPr wrap="none" anchor="ctr"/>
          <a:lstStyle/>
          <a:p>
            <a:endParaRPr lang="es-ES"/>
          </a:p>
        </p:txBody>
      </p:sp>
      <p:graphicFrame>
        <p:nvGraphicFramePr>
          <p:cNvPr id="610905" name="Group 601"/>
          <p:cNvGraphicFramePr>
            <a:graphicFrameLocks noGrp="1"/>
          </p:cNvGraphicFramePr>
          <p:nvPr/>
        </p:nvGraphicFramePr>
        <p:xfrm>
          <a:off x="3924300" y="4581525"/>
          <a:ext cx="4205288" cy="512592"/>
        </p:xfrm>
        <a:graphic>
          <a:graphicData uri="http://schemas.openxmlformats.org/drawingml/2006/table">
            <a:tbl>
              <a:tblPr/>
              <a:tblGrid>
                <a:gridCol w="1739900"/>
                <a:gridCol w="1190625"/>
                <a:gridCol w="1274763"/>
              </a:tblGrid>
              <a:tr h="350838">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1" i="0" u="none" strike="noStrike" cap="none" normalizeH="0" baseline="0" smtClean="0">
                          <a:ln>
                            <a:noFill/>
                          </a:ln>
                          <a:solidFill>
                            <a:schemeClr val="tx1"/>
                          </a:solidFill>
                          <a:effectLst/>
                          <a:latin typeface="Arial" charset="0"/>
                        </a:rPr>
                        <a:t>Dirección E.164</a:t>
                      </a:r>
                    </a:p>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1" i="0" u="none" strike="noStrike" cap="none" normalizeH="0" baseline="0" smtClean="0">
                          <a:ln>
                            <a:noFill/>
                          </a:ln>
                          <a:solidFill>
                            <a:schemeClr val="tx1"/>
                          </a:solidFill>
                          <a:effectLst/>
                          <a:latin typeface="Arial" charset="0"/>
                        </a:rPr>
                        <a:t>(número teléfono)</a:t>
                      </a:r>
                    </a:p>
                  </a:txBody>
                  <a:tcPr marL="54000" marR="54000" marT="21600" marB="216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1" i="0" u="none" strike="noStrike" cap="none" normalizeH="0" baseline="0" smtClean="0">
                          <a:ln>
                            <a:noFill/>
                          </a:ln>
                          <a:solidFill>
                            <a:schemeClr val="tx1"/>
                          </a:solidFill>
                          <a:effectLst/>
                          <a:latin typeface="Arial" charset="0"/>
                        </a:rPr>
                        <a:t>Alias H.323</a:t>
                      </a:r>
                    </a:p>
                  </a:txBody>
                  <a:tcPr marL="54000" marR="54000" marT="21600" marB="216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1" i="0" u="none" strike="noStrike" cap="none" normalizeH="0" baseline="0" smtClean="0">
                          <a:ln>
                            <a:noFill/>
                          </a:ln>
                          <a:solidFill>
                            <a:schemeClr val="tx1"/>
                          </a:solidFill>
                          <a:effectLst/>
                          <a:latin typeface="Arial" charset="0"/>
                        </a:rPr>
                        <a:t>Dirección IP</a:t>
                      </a:r>
                    </a:p>
                  </a:txBody>
                  <a:tcPr marL="54000" marR="54000" marT="21600" marB="216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610896" name="Text Box 592"/>
          <p:cNvSpPr txBox="1">
            <a:spLocks noChangeArrowheads="1"/>
          </p:cNvSpPr>
          <p:nvPr/>
        </p:nvSpPr>
        <p:spPr bwMode="auto">
          <a:xfrm>
            <a:off x="4510088" y="5157788"/>
            <a:ext cx="3590925" cy="304800"/>
          </a:xfrm>
          <a:prstGeom prst="rect">
            <a:avLst/>
          </a:prstGeom>
          <a:noFill/>
          <a:ln w="9525">
            <a:noFill/>
            <a:miter lim="800000"/>
            <a:headEnd/>
            <a:tailEnd/>
          </a:ln>
        </p:spPr>
        <p:txBody>
          <a:bodyPr wrap="none">
            <a:spAutoFit/>
          </a:bodyPr>
          <a:lstStyle/>
          <a:p>
            <a:pPr eaLnBrk="0" hangingPunct="0"/>
            <a:r>
              <a:rPr lang="es-ES" sz="1400" b="1" i="0"/>
              <a:t>5111                   Pedro           147.156.1.20</a:t>
            </a:r>
          </a:p>
        </p:txBody>
      </p:sp>
      <p:sp>
        <p:nvSpPr>
          <p:cNvPr id="610899" name="Text Box 595"/>
          <p:cNvSpPr txBox="1">
            <a:spLocks noChangeArrowheads="1"/>
          </p:cNvSpPr>
          <p:nvPr/>
        </p:nvSpPr>
        <p:spPr bwMode="auto">
          <a:xfrm>
            <a:off x="4500563" y="5429250"/>
            <a:ext cx="3598862" cy="304800"/>
          </a:xfrm>
          <a:prstGeom prst="rect">
            <a:avLst/>
          </a:prstGeom>
          <a:noFill/>
          <a:ln w="9525">
            <a:noFill/>
            <a:miter lim="800000"/>
            <a:headEnd/>
            <a:tailEnd/>
          </a:ln>
        </p:spPr>
        <p:txBody>
          <a:bodyPr wrap="none">
            <a:spAutoFit/>
          </a:bodyPr>
          <a:lstStyle/>
          <a:p>
            <a:pPr eaLnBrk="0" hangingPunct="0"/>
            <a:r>
              <a:rPr lang="es-ES" sz="1400" b="1" i="0"/>
              <a:t>5112                   Luis              147.156.3.12</a:t>
            </a:r>
          </a:p>
        </p:txBody>
      </p:sp>
      <p:sp>
        <p:nvSpPr>
          <p:cNvPr id="610900" name="Text Box 596"/>
          <p:cNvSpPr txBox="1">
            <a:spLocks noChangeArrowheads="1"/>
          </p:cNvSpPr>
          <p:nvPr/>
        </p:nvSpPr>
        <p:spPr bwMode="auto">
          <a:xfrm>
            <a:off x="4510088" y="5716588"/>
            <a:ext cx="3619500" cy="304800"/>
          </a:xfrm>
          <a:prstGeom prst="rect">
            <a:avLst/>
          </a:prstGeom>
          <a:noFill/>
          <a:ln w="9525">
            <a:noFill/>
            <a:miter lim="800000"/>
            <a:headEnd/>
            <a:tailEnd/>
          </a:ln>
        </p:spPr>
        <p:txBody>
          <a:bodyPr wrap="none">
            <a:spAutoFit/>
          </a:bodyPr>
          <a:lstStyle/>
          <a:p>
            <a:pPr eaLnBrk="0" hangingPunct="0"/>
            <a:r>
              <a:rPr lang="es-ES" sz="1400" b="1" i="0"/>
              <a:t>5113                   Laura            147.156.4.15</a:t>
            </a:r>
          </a:p>
        </p:txBody>
      </p:sp>
      <p:sp>
        <p:nvSpPr>
          <p:cNvPr id="610901" name="Text Box 597"/>
          <p:cNvSpPr txBox="1">
            <a:spLocks noChangeArrowheads="1"/>
          </p:cNvSpPr>
          <p:nvPr/>
        </p:nvSpPr>
        <p:spPr bwMode="auto">
          <a:xfrm>
            <a:off x="4500563" y="6003925"/>
            <a:ext cx="3619500" cy="304800"/>
          </a:xfrm>
          <a:prstGeom prst="rect">
            <a:avLst/>
          </a:prstGeom>
          <a:noFill/>
          <a:ln w="9525">
            <a:noFill/>
            <a:miter lim="800000"/>
            <a:headEnd/>
            <a:tailEnd/>
          </a:ln>
        </p:spPr>
        <p:txBody>
          <a:bodyPr wrap="none">
            <a:spAutoFit/>
          </a:bodyPr>
          <a:lstStyle/>
          <a:p>
            <a:pPr eaLnBrk="0" hangingPunct="0"/>
            <a:r>
              <a:rPr lang="es-ES" sz="1400" b="1" i="0"/>
              <a:t>5114                   Ana               147.156.7.45</a:t>
            </a:r>
          </a:p>
        </p:txBody>
      </p:sp>
      <p:sp>
        <p:nvSpPr>
          <p:cNvPr id="89126" name="Line 602"/>
          <p:cNvSpPr>
            <a:spLocks noChangeShapeType="1"/>
          </p:cNvSpPr>
          <p:nvPr/>
        </p:nvSpPr>
        <p:spPr bwMode="auto">
          <a:xfrm>
            <a:off x="3132138" y="4797425"/>
            <a:ext cx="647700" cy="0"/>
          </a:xfrm>
          <a:prstGeom prst="line">
            <a:avLst/>
          </a:prstGeom>
          <a:noFill/>
          <a:ln w="25400">
            <a:solidFill>
              <a:schemeClr val="tx1"/>
            </a:solidFill>
            <a:round/>
            <a:headEnd/>
            <a:tailEnd type="triangle" w="med" len="med"/>
          </a:ln>
        </p:spPr>
        <p:txBody>
          <a:bodyPr/>
          <a:lstStyle/>
          <a:p>
            <a:endParaRPr lang="es-ES"/>
          </a:p>
        </p:txBody>
      </p:sp>
      <p:pic>
        <p:nvPicPr>
          <p:cNvPr id="132" name="Picture 5" descr="PhoneIP"/>
          <p:cNvPicPr>
            <a:picLocks noChangeAspect="1" noChangeArrowheads="1"/>
          </p:cNvPicPr>
          <p:nvPr/>
        </p:nvPicPr>
        <p:blipFill>
          <a:blip r:embed="rId5" cstate="print"/>
          <a:srcRect/>
          <a:stretch>
            <a:fillRect/>
          </a:stretch>
        </p:blipFill>
        <p:spPr>
          <a:xfrm>
            <a:off x="899592" y="2852936"/>
            <a:ext cx="1030287" cy="900113"/>
          </a:xfrm>
          <a:prstGeom prst="rect">
            <a:avLst/>
          </a:prstGeom>
        </p:spPr>
      </p:pic>
      <p:sp>
        <p:nvSpPr>
          <p:cNvPr id="134" name="Text Box 177"/>
          <p:cNvSpPr txBox="1">
            <a:spLocks noChangeArrowheads="1"/>
          </p:cNvSpPr>
          <p:nvPr/>
        </p:nvSpPr>
        <p:spPr bwMode="auto">
          <a:xfrm>
            <a:off x="179512" y="4509120"/>
            <a:ext cx="2232248" cy="830997"/>
          </a:xfrm>
          <a:prstGeom prst="rect">
            <a:avLst/>
          </a:prstGeom>
          <a:noFill/>
          <a:ln w="9525">
            <a:noFill/>
            <a:miter lim="800000"/>
            <a:headEnd/>
            <a:tailEnd/>
          </a:ln>
        </p:spPr>
        <p:txBody>
          <a:bodyPr wrap="square">
            <a:spAutoFit/>
          </a:bodyPr>
          <a:lstStyle/>
          <a:p>
            <a:pPr algn="ctr" eaLnBrk="0" hangingPunct="0"/>
            <a:r>
              <a:rPr lang="es-ES" sz="1600" b="1" i="0" dirty="0"/>
              <a:t>Solo la parte de audio es obligatoria en un terminal H.323</a:t>
            </a:r>
          </a:p>
        </p:txBody>
      </p:sp>
    </p:spTree>
  </p:cSld>
  <p:clrMapOvr>
    <a:masterClrMapping/>
  </p:clrMapOvr>
  <p:transition>
    <p:cover dir="l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610822"/>
                                        </p:tgtEl>
                                        <p:attrNameLst>
                                          <p:attrName>style.visibility</p:attrName>
                                        </p:attrNameLst>
                                      </p:cBhvr>
                                      <p:to>
                                        <p:strVal val="visible"/>
                                      </p:to>
                                    </p:set>
                                    <p:animEffect transition="in" filter="wipe(up)">
                                      <p:cBhvr>
                                        <p:cTn id="7" dur="1000"/>
                                        <p:tgtEl>
                                          <p:spTgt spid="610822"/>
                                        </p:tgtEl>
                                      </p:cBhvr>
                                    </p:animEffect>
                                  </p:childTnLst>
                                </p:cTn>
                              </p:par>
                            </p:childTnLst>
                          </p:cTn>
                        </p:par>
                        <p:par>
                          <p:cTn id="8" fill="hold">
                            <p:stCondLst>
                              <p:cond delay="1000"/>
                            </p:stCondLst>
                            <p:childTnLst>
                              <p:par>
                                <p:cTn id="9" presetID="1" presetClass="entr" presetSubtype="0" fill="hold" grpId="0" nodeType="afterEffect">
                                  <p:stCondLst>
                                    <p:cond delay="0"/>
                                  </p:stCondLst>
                                  <p:childTnLst>
                                    <p:set>
                                      <p:cBhvr>
                                        <p:cTn id="10" dur="1" fill="hold">
                                          <p:stCondLst>
                                            <p:cond delay="0"/>
                                          </p:stCondLst>
                                        </p:cTn>
                                        <p:tgtEl>
                                          <p:spTgt spid="610896"/>
                                        </p:tgtEl>
                                        <p:attrNameLst>
                                          <p:attrName>style.visibility</p:attrName>
                                        </p:attrNameLst>
                                      </p:cBhvr>
                                      <p:to>
                                        <p:strVal val="visible"/>
                                      </p:to>
                                    </p:set>
                                  </p:childTnLst>
                                </p:cTn>
                              </p:par>
                            </p:childTnLst>
                          </p:cTn>
                        </p:par>
                        <p:par>
                          <p:cTn id="11" fill="hold">
                            <p:stCondLst>
                              <p:cond delay="1000"/>
                            </p:stCondLst>
                            <p:childTnLst>
                              <p:par>
                                <p:cTn id="12" presetID="22" presetClass="entr" presetSubtype="1" fill="hold" grpId="0" nodeType="afterEffect">
                                  <p:stCondLst>
                                    <p:cond delay="0"/>
                                  </p:stCondLst>
                                  <p:childTnLst>
                                    <p:set>
                                      <p:cBhvr>
                                        <p:cTn id="13" dur="1" fill="hold">
                                          <p:stCondLst>
                                            <p:cond delay="0"/>
                                          </p:stCondLst>
                                        </p:cTn>
                                        <p:tgtEl>
                                          <p:spTgt spid="610821"/>
                                        </p:tgtEl>
                                        <p:attrNameLst>
                                          <p:attrName>style.visibility</p:attrName>
                                        </p:attrNameLst>
                                      </p:cBhvr>
                                      <p:to>
                                        <p:strVal val="visible"/>
                                      </p:to>
                                    </p:set>
                                    <p:animEffect transition="in" filter="wipe(up)">
                                      <p:cBhvr>
                                        <p:cTn id="14" dur="1000"/>
                                        <p:tgtEl>
                                          <p:spTgt spid="610821"/>
                                        </p:tgtEl>
                                      </p:cBhvr>
                                    </p:animEffect>
                                  </p:childTnLst>
                                </p:cTn>
                              </p:par>
                            </p:childTnLst>
                          </p:cTn>
                        </p:par>
                        <p:par>
                          <p:cTn id="15" fill="hold">
                            <p:stCondLst>
                              <p:cond delay="2000"/>
                            </p:stCondLst>
                            <p:childTnLst>
                              <p:par>
                                <p:cTn id="16" presetID="1" presetClass="entr" presetSubtype="0" fill="hold" grpId="0" nodeType="afterEffect">
                                  <p:stCondLst>
                                    <p:cond delay="0"/>
                                  </p:stCondLst>
                                  <p:childTnLst>
                                    <p:set>
                                      <p:cBhvr>
                                        <p:cTn id="17" dur="1" fill="hold">
                                          <p:stCondLst>
                                            <p:cond delay="0"/>
                                          </p:stCondLst>
                                        </p:cTn>
                                        <p:tgtEl>
                                          <p:spTgt spid="610899"/>
                                        </p:tgtEl>
                                        <p:attrNameLst>
                                          <p:attrName>style.visibility</p:attrName>
                                        </p:attrNameLst>
                                      </p:cBhvr>
                                      <p:to>
                                        <p:strVal val="visible"/>
                                      </p:to>
                                    </p:set>
                                  </p:childTnLst>
                                </p:cTn>
                              </p:par>
                            </p:childTnLst>
                          </p:cTn>
                        </p:par>
                        <p:par>
                          <p:cTn id="18" fill="hold">
                            <p:stCondLst>
                              <p:cond delay="2000"/>
                            </p:stCondLst>
                            <p:childTnLst>
                              <p:par>
                                <p:cTn id="19" presetID="22" presetClass="entr" presetSubtype="1" fill="hold" grpId="0" nodeType="afterEffect">
                                  <p:stCondLst>
                                    <p:cond delay="0"/>
                                  </p:stCondLst>
                                  <p:childTnLst>
                                    <p:set>
                                      <p:cBhvr>
                                        <p:cTn id="20" dur="1" fill="hold">
                                          <p:stCondLst>
                                            <p:cond delay="0"/>
                                          </p:stCondLst>
                                        </p:cTn>
                                        <p:tgtEl>
                                          <p:spTgt spid="610824"/>
                                        </p:tgtEl>
                                        <p:attrNameLst>
                                          <p:attrName>style.visibility</p:attrName>
                                        </p:attrNameLst>
                                      </p:cBhvr>
                                      <p:to>
                                        <p:strVal val="visible"/>
                                      </p:to>
                                    </p:set>
                                    <p:animEffect transition="in" filter="wipe(up)">
                                      <p:cBhvr>
                                        <p:cTn id="21" dur="2000"/>
                                        <p:tgtEl>
                                          <p:spTgt spid="610824"/>
                                        </p:tgtEl>
                                      </p:cBhvr>
                                    </p:animEffect>
                                  </p:childTnLst>
                                </p:cTn>
                              </p:par>
                            </p:childTnLst>
                          </p:cTn>
                        </p:par>
                        <p:par>
                          <p:cTn id="22" fill="hold">
                            <p:stCondLst>
                              <p:cond delay="4000"/>
                            </p:stCondLst>
                            <p:childTnLst>
                              <p:par>
                                <p:cTn id="23" presetID="1" presetClass="entr" presetSubtype="0" fill="hold" grpId="0" nodeType="afterEffect">
                                  <p:stCondLst>
                                    <p:cond delay="0"/>
                                  </p:stCondLst>
                                  <p:childTnLst>
                                    <p:set>
                                      <p:cBhvr>
                                        <p:cTn id="24" dur="1" fill="hold">
                                          <p:stCondLst>
                                            <p:cond delay="0"/>
                                          </p:stCondLst>
                                        </p:cTn>
                                        <p:tgtEl>
                                          <p:spTgt spid="610900"/>
                                        </p:tgtEl>
                                        <p:attrNameLst>
                                          <p:attrName>style.visibility</p:attrName>
                                        </p:attrNameLst>
                                      </p:cBhvr>
                                      <p:to>
                                        <p:strVal val="visible"/>
                                      </p:to>
                                    </p:set>
                                  </p:childTnLst>
                                </p:cTn>
                              </p:par>
                            </p:childTnLst>
                          </p:cTn>
                        </p:par>
                        <p:par>
                          <p:cTn id="25" fill="hold">
                            <p:stCondLst>
                              <p:cond delay="4000"/>
                            </p:stCondLst>
                            <p:childTnLst>
                              <p:par>
                                <p:cTn id="26" presetID="22" presetClass="entr" presetSubtype="1" fill="hold" grpId="0" nodeType="afterEffect">
                                  <p:stCondLst>
                                    <p:cond delay="0"/>
                                  </p:stCondLst>
                                  <p:childTnLst>
                                    <p:set>
                                      <p:cBhvr>
                                        <p:cTn id="27" dur="1" fill="hold">
                                          <p:stCondLst>
                                            <p:cond delay="0"/>
                                          </p:stCondLst>
                                        </p:cTn>
                                        <p:tgtEl>
                                          <p:spTgt spid="610825"/>
                                        </p:tgtEl>
                                        <p:attrNameLst>
                                          <p:attrName>style.visibility</p:attrName>
                                        </p:attrNameLst>
                                      </p:cBhvr>
                                      <p:to>
                                        <p:strVal val="visible"/>
                                      </p:to>
                                    </p:set>
                                    <p:animEffect transition="in" filter="wipe(up)">
                                      <p:cBhvr>
                                        <p:cTn id="28" dur="2000"/>
                                        <p:tgtEl>
                                          <p:spTgt spid="610825"/>
                                        </p:tgtEl>
                                      </p:cBhvr>
                                    </p:animEffect>
                                  </p:childTnLst>
                                </p:cTn>
                              </p:par>
                            </p:childTnLst>
                          </p:cTn>
                        </p:par>
                        <p:par>
                          <p:cTn id="29" fill="hold">
                            <p:stCondLst>
                              <p:cond delay="6000"/>
                            </p:stCondLst>
                            <p:childTnLst>
                              <p:par>
                                <p:cTn id="30" presetID="1" presetClass="entr" presetSubtype="0" fill="hold" grpId="0" nodeType="afterEffect">
                                  <p:stCondLst>
                                    <p:cond delay="0"/>
                                  </p:stCondLst>
                                  <p:childTnLst>
                                    <p:set>
                                      <p:cBhvr>
                                        <p:cTn id="31" dur="1" fill="hold">
                                          <p:stCondLst>
                                            <p:cond delay="0"/>
                                          </p:stCondLst>
                                        </p:cTn>
                                        <p:tgtEl>
                                          <p:spTgt spid="61090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0821" grpId="0" animBg="1"/>
      <p:bldP spid="610822" grpId="0" animBg="1"/>
      <p:bldP spid="610824" grpId="0" animBg="1"/>
      <p:bldP spid="610825" grpId="0" animBg="1"/>
      <p:bldP spid="610896" grpId="0"/>
      <p:bldP spid="610899" grpId="0"/>
      <p:bldP spid="610900" grpId="0"/>
      <p:bldP spid="610901" grpId="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 name="6 Marcador de número de diapositiva"/>
          <p:cNvSpPr>
            <a:spLocks noGrp="1"/>
          </p:cNvSpPr>
          <p:nvPr>
            <p:ph type="sldNum" sz="quarter" idx="10"/>
          </p:nvPr>
        </p:nvSpPr>
        <p:spPr/>
        <p:txBody>
          <a:bodyPr/>
          <a:lstStyle/>
          <a:p>
            <a:pPr>
              <a:defRPr/>
            </a:pPr>
            <a:r>
              <a:rPr lang="es-ES"/>
              <a:t>Ampliación Redes 2-</a:t>
            </a:r>
            <a:fld id="{BF48E8BE-11E7-4D8A-A5EA-599C8E52FA22}" type="slidenum">
              <a:rPr lang="es-ES"/>
              <a:pPr>
                <a:defRPr/>
              </a:pPr>
              <a:t>119</a:t>
            </a:fld>
            <a:endParaRPr lang="es-ES"/>
          </a:p>
        </p:txBody>
      </p:sp>
      <p:sp>
        <p:nvSpPr>
          <p:cNvPr id="90115" name="Line 118"/>
          <p:cNvSpPr>
            <a:spLocks noChangeShapeType="1"/>
          </p:cNvSpPr>
          <p:nvPr/>
        </p:nvSpPr>
        <p:spPr bwMode="auto">
          <a:xfrm>
            <a:off x="2463800" y="4516438"/>
            <a:ext cx="1152525" cy="0"/>
          </a:xfrm>
          <a:prstGeom prst="line">
            <a:avLst/>
          </a:prstGeom>
          <a:noFill/>
          <a:ln w="25400">
            <a:solidFill>
              <a:srgbClr val="0000FF"/>
            </a:solidFill>
            <a:round/>
            <a:headEnd/>
            <a:tailEnd/>
          </a:ln>
        </p:spPr>
        <p:txBody>
          <a:bodyPr/>
          <a:lstStyle/>
          <a:p>
            <a:endParaRPr lang="es-ES"/>
          </a:p>
        </p:txBody>
      </p:sp>
      <p:sp>
        <p:nvSpPr>
          <p:cNvPr id="90116" name="Line 97"/>
          <p:cNvSpPr>
            <a:spLocks noChangeShapeType="1"/>
          </p:cNvSpPr>
          <p:nvPr/>
        </p:nvSpPr>
        <p:spPr bwMode="auto">
          <a:xfrm>
            <a:off x="1384300" y="4516438"/>
            <a:ext cx="1152525" cy="0"/>
          </a:xfrm>
          <a:prstGeom prst="line">
            <a:avLst/>
          </a:prstGeom>
          <a:noFill/>
          <a:ln w="25400">
            <a:solidFill>
              <a:srgbClr val="0000FF"/>
            </a:solidFill>
            <a:round/>
            <a:headEnd/>
            <a:tailEnd/>
          </a:ln>
        </p:spPr>
        <p:txBody>
          <a:bodyPr/>
          <a:lstStyle/>
          <a:p>
            <a:endParaRPr lang="es-ES"/>
          </a:p>
        </p:txBody>
      </p:sp>
      <p:sp>
        <p:nvSpPr>
          <p:cNvPr id="90117" name="Line 94"/>
          <p:cNvSpPr>
            <a:spLocks noChangeShapeType="1"/>
          </p:cNvSpPr>
          <p:nvPr/>
        </p:nvSpPr>
        <p:spPr bwMode="auto">
          <a:xfrm>
            <a:off x="2463800" y="3508375"/>
            <a:ext cx="0" cy="936625"/>
          </a:xfrm>
          <a:prstGeom prst="line">
            <a:avLst/>
          </a:prstGeom>
          <a:noFill/>
          <a:ln w="25400">
            <a:solidFill>
              <a:srgbClr val="0000FF"/>
            </a:solidFill>
            <a:round/>
            <a:headEnd/>
            <a:tailEnd/>
          </a:ln>
        </p:spPr>
        <p:txBody>
          <a:bodyPr/>
          <a:lstStyle/>
          <a:p>
            <a:endParaRPr lang="es-ES"/>
          </a:p>
        </p:txBody>
      </p:sp>
      <p:sp>
        <p:nvSpPr>
          <p:cNvPr id="90118" name="Line 96"/>
          <p:cNvSpPr>
            <a:spLocks noChangeShapeType="1"/>
          </p:cNvSpPr>
          <p:nvPr/>
        </p:nvSpPr>
        <p:spPr bwMode="auto">
          <a:xfrm>
            <a:off x="6064250" y="3797300"/>
            <a:ext cx="1152525" cy="0"/>
          </a:xfrm>
          <a:prstGeom prst="line">
            <a:avLst/>
          </a:prstGeom>
          <a:noFill/>
          <a:ln w="25400">
            <a:solidFill>
              <a:srgbClr val="0000FF"/>
            </a:solidFill>
            <a:round/>
            <a:headEnd/>
            <a:tailEnd/>
          </a:ln>
        </p:spPr>
        <p:txBody>
          <a:bodyPr/>
          <a:lstStyle/>
          <a:p>
            <a:endParaRPr lang="es-ES"/>
          </a:p>
        </p:txBody>
      </p:sp>
      <p:sp>
        <p:nvSpPr>
          <p:cNvPr id="491613" name="Freeform 93"/>
          <p:cNvSpPr>
            <a:spLocks/>
          </p:cNvSpPr>
          <p:nvPr/>
        </p:nvSpPr>
        <p:spPr bwMode="auto">
          <a:xfrm rot="1800000" flipV="1">
            <a:off x="4587875" y="2860675"/>
            <a:ext cx="1981200" cy="609600"/>
          </a:xfrm>
          <a:custGeom>
            <a:avLst/>
            <a:gdLst/>
            <a:ahLst/>
            <a:cxnLst>
              <a:cxn ang="0">
                <a:pos x="997" y="0"/>
              </a:cxn>
              <a:cxn ang="0">
                <a:pos x="449" y="180"/>
              </a:cxn>
              <a:cxn ang="0">
                <a:pos x="637" y="242"/>
              </a:cxn>
              <a:cxn ang="0">
                <a:pos x="0" y="450"/>
              </a:cxn>
            </a:cxnLst>
            <a:rect l="0" t="0" r="r" b="b"/>
            <a:pathLst>
              <a:path w="998" h="451">
                <a:moveTo>
                  <a:pt x="997" y="0"/>
                </a:moveTo>
                <a:lnTo>
                  <a:pt x="449" y="180"/>
                </a:lnTo>
                <a:lnTo>
                  <a:pt x="637" y="242"/>
                </a:lnTo>
                <a:lnTo>
                  <a:pt x="0" y="450"/>
                </a:lnTo>
              </a:path>
            </a:pathLst>
          </a:custGeom>
          <a:noFill/>
          <a:ln w="25400" cap="rnd" cmpd="sng">
            <a:solidFill>
              <a:schemeClr val="accent2"/>
            </a:solidFill>
            <a:prstDash val="solid"/>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491610" name="Freeform 90"/>
          <p:cNvSpPr>
            <a:spLocks/>
          </p:cNvSpPr>
          <p:nvPr/>
        </p:nvSpPr>
        <p:spPr bwMode="auto">
          <a:xfrm rot="18600000" flipV="1">
            <a:off x="2176463" y="2754313"/>
            <a:ext cx="1981200" cy="609600"/>
          </a:xfrm>
          <a:custGeom>
            <a:avLst/>
            <a:gdLst/>
            <a:ahLst/>
            <a:cxnLst>
              <a:cxn ang="0">
                <a:pos x="997" y="0"/>
              </a:cxn>
              <a:cxn ang="0">
                <a:pos x="449" y="180"/>
              </a:cxn>
              <a:cxn ang="0">
                <a:pos x="637" y="242"/>
              </a:cxn>
              <a:cxn ang="0">
                <a:pos x="0" y="450"/>
              </a:cxn>
            </a:cxnLst>
            <a:rect l="0" t="0" r="r" b="b"/>
            <a:pathLst>
              <a:path w="998" h="451">
                <a:moveTo>
                  <a:pt x="997" y="0"/>
                </a:moveTo>
                <a:lnTo>
                  <a:pt x="449" y="180"/>
                </a:lnTo>
                <a:lnTo>
                  <a:pt x="637" y="242"/>
                </a:lnTo>
                <a:lnTo>
                  <a:pt x="0" y="450"/>
                </a:lnTo>
              </a:path>
            </a:pathLst>
          </a:custGeom>
          <a:noFill/>
          <a:ln w="25400" cap="rnd" cmpd="sng">
            <a:solidFill>
              <a:schemeClr val="accent2"/>
            </a:solidFill>
            <a:prstDash val="solid"/>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90121" name="Rectangle 87"/>
          <p:cNvSpPr>
            <a:spLocks noGrp="1" noChangeArrowheads="1"/>
          </p:cNvSpPr>
          <p:nvPr>
            <p:ph type="title" sz="quarter"/>
          </p:nvPr>
        </p:nvSpPr>
        <p:spPr>
          <a:xfrm>
            <a:off x="685800" y="609600"/>
            <a:ext cx="7772400" cy="803275"/>
          </a:xfrm>
        </p:spPr>
        <p:txBody>
          <a:bodyPr/>
          <a:lstStyle/>
          <a:p>
            <a:r>
              <a:rPr lang="es-ES" sz="4000" smtClean="0"/>
              <a:t>Terminales H.323</a:t>
            </a:r>
          </a:p>
        </p:txBody>
      </p:sp>
      <p:pic>
        <p:nvPicPr>
          <p:cNvPr id="90122" name="Picture 8"/>
          <p:cNvPicPr>
            <a:picLocks noGrp="1" noChangeArrowheads="1"/>
          </p:cNvPicPr>
          <p:nvPr>
            <p:ph sz="quarter" idx="2"/>
          </p:nvPr>
        </p:nvPicPr>
        <p:blipFill>
          <a:blip r:embed="rId3" cstate="print"/>
          <a:srcRect/>
          <a:stretch>
            <a:fillRect/>
          </a:stretch>
        </p:blipFill>
        <p:spPr>
          <a:xfrm>
            <a:off x="3295650" y="1708150"/>
            <a:ext cx="2336800" cy="1498600"/>
          </a:xfrm>
        </p:spPr>
      </p:pic>
      <p:pic>
        <p:nvPicPr>
          <p:cNvPr id="90123" name="Picture 83"/>
          <p:cNvPicPr>
            <a:picLocks noGrp="1" noChangeAspect="1" noChangeArrowheads="1"/>
          </p:cNvPicPr>
          <p:nvPr>
            <p:ph sz="quarter" idx="3"/>
          </p:nvPr>
        </p:nvPicPr>
        <p:blipFill>
          <a:blip r:embed="rId4" cstate="print"/>
          <a:srcRect/>
          <a:stretch>
            <a:fillRect/>
          </a:stretch>
        </p:blipFill>
        <p:spPr>
          <a:xfrm>
            <a:off x="2032000" y="4300538"/>
            <a:ext cx="1025525" cy="438150"/>
          </a:xfrm>
        </p:spPr>
      </p:pic>
      <p:grpSp>
        <p:nvGrpSpPr>
          <p:cNvPr id="90124" name="Group 66"/>
          <p:cNvGrpSpPr>
            <a:grpSpLocks/>
          </p:cNvGrpSpPr>
          <p:nvPr/>
        </p:nvGrpSpPr>
        <p:grpSpPr bwMode="auto">
          <a:xfrm>
            <a:off x="827088" y="3941763"/>
            <a:ext cx="844550" cy="927100"/>
            <a:chOff x="1215" y="1988"/>
            <a:chExt cx="473" cy="520"/>
          </a:xfrm>
        </p:grpSpPr>
        <p:grpSp>
          <p:nvGrpSpPr>
            <p:cNvPr id="90212" name="Group 67"/>
            <p:cNvGrpSpPr>
              <a:grpSpLocks/>
            </p:cNvGrpSpPr>
            <p:nvPr/>
          </p:nvGrpSpPr>
          <p:grpSpPr bwMode="auto">
            <a:xfrm>
              <a:off x="1215" y="2122"/>
              <a:ext cx="473" cy="386"/>
              <a:chOff x="1215" y="2122"/>
              <a:chExt cx="473" cy="386"/>
            </a:xfrm>
          </p:grpSpPr>
          <p:sp>
            <p:nvSpPr>
              <p:cNvPr id="90222" name="Freeform 68"/>
              <p:cNvSpPr>
                <a:spLocks/>
              </p:cNvSpPr>
              <p:nvPr/>
            </p:nvSpPr>
            <p:spPr bwMode="auto">
              <a:xfrm>
                <a:off x="1217" y="2461"/>
                <a:ext cx="471" cy="45"/>
              </a:xfrm>
              <a:custGeom>
                <a:avLst/>
                <a:gdLst>
                  <a:gd name="T0" fmla="*/ 0 w 471"/>
                  <a:gd name="T1" fmla="*/ 44 h 45"/>
                  <a:gd name="T2" fmla="*/ 48 w 471"/>
                  <a:gd name="T3" fmla="*/ 0 h 45"/>
                  <a:gd name="T4" fmla="*/ 470 w 471"/>
                  <a:gd name="T5" fmla="*/ 0 h 45"/>
                  <a:gd name="T6" fmla="*/ 423 w 471"/>
                  <a:gd name="T7" fmla="*/ 44 h 45"/>
                  <a:gd name="T8" fmla="*/ 0 w 471"/>
                  <a:gd name="T9" fmla="*/ 44 h 45"/>
                  <a:gd name="T10" fmla="*/ 0 60000 65536"/>
                  <a:gd name="T11" fmla="*/ 0 60000 65536"/>
                  <a:gd name="T12" fmla="*/ 0 60000 65536"/>
                  <a:gd name="T13" fmla="*/ 0 60000 65536"/>
                  <a:gd name="T14" fmla="*/ 0 60000 65536"/>
                  <a:gd name="T15" fmla="*/ 0 w 471"/>
                  <a:gd name="T16" fmla="*/ 0 h 45"/>
                  <a:gd name="T17" fmla="*/ 471 w 471"/>
                  <a:gd name="T18" fmla="*/ 45 h 45"/>
                </a:gdLst>
                <a:ahLst/>
                <a:cxnLst>
                  <a:cxn ang="T10">
                    <a:pos x="T0" y="T1"/>
                  </a:cxn>
                  <a:cxn ang="T11">
                    <a:pos x="T2" y="T3"/>
                  </a:cxn>
                  <a:cxn ang="T12">
                    <a:pos x="T4" y="T5"/>
                  </a:cxn>
                  <a:cxn ang="T13">
                    <a:pos x="T6" y="T7"/>
                  </a:cxn>
                  <a:cxn ang="T14">
                    <a:pos x="T8" y="T9"/>
                  </a:cxn>
                </a:cxnLst>
                <a:rect l="T15" t="T16" r="T17" b="T18"/>
                <a:pathLst>
                  <a:path w="471" h="45">
                    <a:moveTo>
                      <a:pt x="0" y="44"/>
                    </a:moveTo>
                    <a:lnTo>
                      <a:pt x="48" y="0"/>
                    </a:lnTo>
                    <a:lnTo>
                      <a:pt x="470" y="0"/>
                    </a:lnTo>
                    <a:lnTo>
                      <a:pt x="423" y="44"/>
                    </a:lnTo>
                    <a:lnTo>
                      <a:pt x="0" y="44"/>
                    </a:lnTo>
                  </a:path>
                </a:pathLst>
              </a:custGeom>
              <a:solidFill>
                <a:srgbClr val="000000"/>
              </a:solidFill>
              <a:ln w="9525" cap="rnd">
                <a:noFill/>
                <a:round/>
                <a:headEnd type="none" w="sm" len="sm"/>
                <a:tailEnd type="none" w="sm" len="sm"/>
              </a:ln>
            </p:spPr>
            <p:txBody>
              <a:bodyPr/>
              <a:lstStyle/>
              <a:p>
                <a:endParaRPr lang="es-ES"/>
              </a:p>
            </p:txBody>
          </p:sp>
          <p:sp>
            <p:nvSpPr>
              <p:cNvPr id="90223" name="Freeform 69"/>
              <p:cNvSpPr>
                <a:spLocks/>
              </p:cNvSpPr>
              <p:nvPr/>
            </p:nvSpPr>
            <p:spPr bwMode="auto">
              <a:xfrm>
                <a:off x="1215" y="2460"/>
                <a:ext cx="473" cy="48"/>
              </a:xfrm>
              <a:custGeom>
                <a:avLst/>
                <a:gdLst>
                  <a:gd name="T0" fmla="*/ 0 w 473"/>
                  <a:gd name="T1" fmla="*/ 47 h 48"/>
                  <a:gd name="T2" fmla="*/ 49 w 473"/>
                  <a:gd name="T3" fmla="*/ 0 h 48"/>
                  <a:gd name="T4" fmla="*/ 472 w 473"/>
                  <a:gd name="T5" fmla="*/ 0 h 48"/>
                  <a:gd name="T6" fmla="*/ 424 w 473"/>
                  <a:gd name="T7" fmla="*/ 47 h 48"/>
                  <a:gd name="T8" fmla="*/ 0 w 473"/>
                  <a:gd name="T9" fmla="*/ 47 h 48"/>
                  <a:gd name="T10" fmla="*/ 0 60000 65536"/>
                  <a:gd name="T11" fmla="*/ 0 60000 65536"/>
                  <a:gd name="T12" fmla="*/ 0 60000 65536"/>
                  <a:gd name="T13" fmla="*/ 0 60000 65536"/>
                  <a:gd name="T14" fmla="*/ 0 60000 65536"/>
                  <a:gd name="T15" fmla="*/ 0 w 473"/>
                  <a:gd name="T16" fmla="*/ 0 h 48"/>
                  <a:gd name="T17" fmla="*/ 473 w 473"/>
                  <a:gd name="T18" fmla="*/ 48 h 48"/>
                </a:gdLst>
                <a:ahLst/>
                <a:cxnLst>
                  <a:cxn ang="T10">
                    <a:pos x="T0" y="T1"/>
                  </a:cxn>
                  <a:cxn ang="T11">
                    <a:pos x="T2" y="T3"/>
                  </a:cxn>
                  <a:cxn ang="T12">
                    <a:pos x="T4" y="T5"/>
                  </a:cxn>
                  <a:cxn ang="T13">
                    <a:pos x="T6" y="T7"/>
                  </a:cxn>
                  <a:cxn ang="T14">
                    <a:pos x="T8" y="T9"/>
                  </a:cxn>
                </a:cxnLst>
                <a:rect l="T15" t="T16" r="T17" b="T18"/>
                <a:pathLst>
                  <a:path w="473" h="48">
                    <a:moveTo>
                      <a:pt x="0" y="47"/>
                    </a:moveTo>
                    <a:lnTo>
                      <a:pt x="49" y="0"/>
                    </a:lnTo>
                    <a:lnTo>
                      <a:pt x="472" y="0"/>
                    </a:lnTo>
                    <a:lnTo>
                      <a:pt x="424" y="47"/>
                    </a:lnTo>
                    <a:lnTo>
                      <a:pt x="0" y="47"/>
                    </a:lnTo>
                  </a:path>
                </a:pathLst>
              </a:custGeom>
              <a:noFill/>
              <a:ln w="12700" cap="rnd">
                <a:solidFill>
                  <a:srgbClr val="000000"/>
                </a:solidFill>
                <a:round/>
                <a:headEnd type="none" w="sm" len="sm"/>
                <a:tailEnd type="none" w="sm" len="sm"/>
              </a:ln>
            </p:spPr>
            <p:txBody>
              <a:bodyPr/>
              <a:lstStyle/>
              <a:p>
                <a:endParaRPr lang="es-ES"/>
              </a:p>
            </p:txBody>
          </p:sp>
          <p:sp>
            <p:nvSpPr>
              <p:cNvPr id="90224" name="Freeform 70"/>
              <p:cNvSpPr>
                <a:spLocks/>
              </p:cNvSpPr>
              <p:nvPr/>
            </p:nvSpPr>
            <p:spPr bwMode="auto">
              <a:xfrm>
                <a:off x="1216" y="2122"/>
                <a:ext cx="469" cy="44"/>
              </a:xfrm>
              <a:custGeom>
                <a:avLst/>
                <a:gdLst>
                  <a:gd name="T0" fmla="*/ 0 w 469"/>
                  <a:gd name="T1" fmla="*/ 43 h 44"/>
                  <a:gd name="T2" fmla="*/ 45 w 469"/>
                  <a:gd name="T3" fmla="*/ 0 h 44"/>
                  <a:gd name="T4" fmla="*/ 468 w 469"/>
                  <a:gd name="T5" fmla="*/ 0 h 44"/>
                  <a:gd name="T6" fmla="*/ 421 w 469"/>
                  <a:gd name="T7" fmla="*/ 43 h 44"/>
                  <a:gd name="T8" fmla="*/ 0 w 469"/>
                  <a:gd name="T9" fmla="*/ 43 h 44"/>
                  <a:gd name="T10" fmla="*/ 0 60000 65536"/>
                  <a:gd name="T11" fmla="*/ 0 60000 65536"/>
                  <a:gd name="T12" fmla="*/ 0 60000 65536"/>
                  <a:gd name="T13" fmla="*/ 0 60000 65536"/>
                  <a:gd name="T14" fmla="*/ 0 60000 65536"/>
                  <a:gd name="T15" fmla="*/ 0 w 469"/>
                  <a:gd name="T16" fmla="*/ 0 h 44"/>
                  <a:gd name="T17" fmla="*/ 469 w 469"/>
                  <a:gd name="T18" fmla="*/ 44 h 44"/>
                </a:gdLst>
                <a:ahLst/>
                <a:cxnLst>
                  <a:cxn ang="T10">
                    <a:pos x="T0" y="T1"/>
                  </a:cxn>
                  <a:cxn ang="T11">
                    <a:pos x="T2" y="T3"/>
                  </a:cxn>
                  <a:cxn ang="T12">
                    <a:pos x="T4" y="T5"/>
                  </a:cxn>
                  <a:cxn ang="T13">
                    <a:pos x="T6" y="T7"/>
                  </a:cxn>
                  <a:cxn ang="T14">
                    <a:pos x="T8" y="T9"/>
                  </a:cxn>
                </a:cxnLst>
                <a:rect l="T15" t="T16" r="T17" b="T18"/>
                <a:pathLst>
                  <a:path w="469" h="44">
                    <a:moveTo>
                      <a:pt x="0" y="43"/>
                    </a:moveTo>
                    <a:lnTo>
                      <a:pt x="45" y="0"/>
                    </a:lnTo>
                    <a:lnTo>
                      <a:pt x="468" y="0"/>
                    </a:lnTo>
                    <a:lnTo>
                      <a:pt x="421" y="43"/>
                    </a:lnTo>
                    <a:lnTo>
                      <a:pt x="0" y="43"/>
                    </a:lnTo>
                  </a:path>
                </a:pathLst>
              </a:custGeom>
              <a:solidFill>
                <a:srgbClr val="C9C9B6"/>
              </a:solidFill>
              <a:ln w="12700" cap="rnd">
                <a:solidFill>
                  <a:srgbClr val="494936"/>
                </a:solidFill>
                <a:round/>
                <a:headEnd type="none" w="sm" len="sm"/>
                <a:tailEnd type="none" w="sm" len="sm"/>
              </a:ln>
            </p:spPr>
            <p:txBody>
              <a:bodyPr/>
              <a:lstStyle/>
              <a:p>
                <a:endParaRPr lang="es-ES"/>
              </a:p>
            </p:txBody>
          </p:sp>
          <p:sp>
            <p:nvSpPr>
              <p:cNvPr id="90225" name="Rectangle 71"/>
              <p:cNvSpPr>
                <a:spLocks noChangeArrowheads="1"/>
              </p:cNvSpPr>
              <p:nvPr/>
            </p:nvSpPr>
            <p:spPr bwMode="auto">
              <a:xfrm>
                <a:off x="1219" y="2169"/>
                <a:ext cx="414" cy="325"/>
              </a:xfrm>
              <a:prstGeom prst="rect">
                <a:avLst/>
              </a:prstGeom>
              <a:solidFill>
                <a:srgbClr val="B7B79D"/>
              </a:solidFill>
              <a:ln w="12700">
                <a:solidFill>
                  <a:srgbClr val="494936"/>
                </a:solidFill>
                <a:miter lim="800000"/>
                <a:headEnd/>
                <a:tailEnd/>
              </a:ln>
            </p:spPr>
            <p:txBody>
              <a:bodyPr wrap="none" anchor="ctr"/>
              <a:lstStyle/>
              <a:p>
                <a:pPr eaLnBrk="0" hangingPunct="0"/>
                <a:endParaRPr lang="es-ES"/>
              </a:p>
            </p:txBody>
          </p:sp>
          <p:sp>
            <p:nvSpPr>
              <p:cNvPr id="90226" name="Rectangle 72"/>
              <p:cNvSpPr>
                <a:spLocks noChangeArrowheads="1"/>
              </p:cNvSpPr>
              <p:nvPr/>
            </p:nvSpPr>
            <p:spPr bwMode="auto">
              <a:xfrm>
                <a:off x="1255" y="2212"/>
                <a:ext cx="342" cy="249"/>
              </a:xfrm>
              <a:prstGeom prst="rect">
                <a:avLst/>
              </a:prstGeom>
              <a:gradFill rotWithShape="0">
                <a:gsLst>
                  <a:gs pos="0">
                    <a:srgbClr val="4CADC6"/>
                  </a:gs>
                  <a:gs pos="100000">
                    <a:srgbClr val="008AAE"/>
                  </a:gs>
                </a:gsLst>
                <a:lin ang="2700000" scaled="1"/>
              </a:gradFill>
              <a:ln w="12700">
                <a:solidFill>
                  <a:srgbClr val="494936"/>
                </a:solidFill>
                <a:miter lim="800000"/>
                <a:headEnd/>
                <a:tailEnd/>
              </a:ln>
            </p:spPr>
            <p:txBody>
              <a:bodyPr wrap="none" anchor="ctr"/>
              <a:lstStyle/>
              <a:p>
                <a:pPr eaLnBrk="0" hangingPunct="0"/>
                <a:endParaRPr lang="es-ES"/>
              </a:p>
            </p:txBody>
          </p:sp>
          <p:sp>
            <p:nvSpPr>
              <p:cNvPr id="90227" name="Freeform 73"/>
              <p:cNvSpPr>
                <a:spLocks/>
              </p:cNvSpPr>
              <p:nvPr/>
            </p:nvSpPr>
            <p:spPr bwMode="auto">
              <a:xfrm>
                <a:off x="1638" y="2122"/>
                <a:ext cx="47" cy="377"/>
              </a:xfrm>
              <a:custGeom>
                <a:avLst/>
                <a:gdLst>
                  <a:gd name="T0" fmla="*/ 0 w 47"/>
                  <a:gd name="T1" fmla="*/ 376 h 377"/>
                  <a:gd name="T2" fmla="*/ 46 w 47"/>
                  <a:gd name="T3" fmla="*/ 328 h 377"/>
                  <a:gd name="T4" fmla="*/ 46 w 47"/>
                  <a:gd name="T5" fmla="*/ 0 h 377"/>
                  <a:gd name="T6" fmla="*/ 0 w 47"/>
                  <a:gd name="T7" fmla="*/ 42 h 377"/>
                  <a:gd name="T8" fmla="*/ 0 w 47"/>
                  <a:gd name="T9" fmla="*/ 376 h 377"/>
                  <a:gd name="T10" fmla="*/ 0 60000 65536"/>
                  <a:gd name="T11" fmla="*/ 0 60000 65536"/>
                  <a:gd name="T12" fmla="*/ 0 60000 65536"/>
                  <a:gd name="T13" fmla="*/ 0 60000 65536"/>
                  <a:gd name="T14" fmla="*/ 0 60000 65536"/>
                  <a:gd name="T15" fmla="*/ 0 w 47"/>
                  <a:gd name="T16" fmla="*/ 0 h 377"/>
                  <a:gd name="T17" fmla="*/ 47 w 47"/>
                  <a:gd name="T18" fmla="*/ 377 h 377"/>
                </a:gdLst>
                <a:ahLst/>
                <a:cxnLst>
                  <a:cxn ang="T10">
                    <a:pos x="T0" y="T1"/>
                  </a:cxn>
                  <a:cxn ang="T11">
                    <a:pos x="T2" y="T3"/>
                  </a:cxn>
                  <a:cxn ang="T12">
                    <a:pos x="T4" y="T5"/>
                  </a:cxn>
                  <a:cxn ang="T13">
                    <a:pos x="T6" y="T7"/>
                  </a:cxn>
                  <a:cxn ang="T14">
                    <a:pos x="T8" y="T9"/>
                  </a:cxn>
                </a:cxnLst>
                <a:rect l="T15" t="T16" r="T17" b="T18"/>
                <a:pathLst>
                  <a:path w="47" h="377">
                    <a:moveTo>
                      <a:pt x="0" y="376"/>
                    </a:moveTo>
                    <a:lnTo>
                      <a:pt x="46" y="328"/>
                    </a:lnTo>
                    <a:lnTo>
                      <a:pt x="46" y="0"/>
                    </a:lnTo>
                    <a:lnTo>
                      <a:pt x="0" y="42"/>
                    </a:lnTo>
                    <a:lnTo>
                      <a:pt x="0" y="376"/>
                    </a:lnTo>
                  </a:path>
                </a:pathLst>
              </a:custGeom>
              <a:solidFill>
                <a:srgbClr val="7A7A5A"/>
              </a:solidFill>
              <a:ln w="12700" cap="rnd">
                <a:solidFill>
                  <a:srgbClr val="494936"/>
                </a:solidFill>
                <a:round/>
                <a:headEnd type="none" w="sm" len="sm"/>
                <a:tailEnd type="none" w="sm" len="sm"/>
              </a:ln>
            </p:spPr>
            <p:txBody>
              <a:bodyPr/>
              <a:lstStyle/>
              <a:p>
                <a:endParaRPr lang="es-ES"/>
              </a:p>
            </p:txBody>
          </p:sp>
        </p:grpSp>
        <p:grpSp>
          <p:nvGrpSpPr>
            <p:cNvPr id="90213" name="Group 74"/>
            <p:cNvGrpSpPr>
              <a:grpSpLocks/>
            </p:cNvGrpSpPr>
            <p:nvPr/>
          </p:nvGrpSpPr>
          <p:grpSpPr bwMode="auto">
            <a:xfrm>
              <a:off x="1365" y="1988"/>
              <a:ext cx="170" cy="164"/>
              <a:chOff x="1365" y="1988"/>
              <a:chExt cx="170" cy="164"/>
            </a:xfrm>
          </p:grpSpPr>
          <p:sp>
            <p:nvSpPr>
              <p:cNvPr id="90214" name="Freeform 75"/>
              <p:cNvSpPr>
                <a:spLocks/>
              </p:cNvSpPr>
              <p:nvPr/>
            </p:nvSpPr>
            <p:spPr bwMode="auto">
              <a:xfrm>
                <a:off x="1375" y="1988"/>
                <a:ext cx="160" cy="27"/>
              </a:xfrm>
              <a:custGeom>
                <a:avLst/>
                <a:gdLst>
                  <a:gd name="T0" fmla="*/ 159 w 160"/>
                  <a:gd name="T1" fmla="*/ 0 h 27"/>
                  <a:gd name="T2" fmla="*/ 85 w 160"/>
                  <a:gd name="T3" fmla="*/ 26 h 27"/>
                  <a:gd name="T4" fmla="*/ 0 w 160"/>
                  <a:gd name="T5" fmla="*/ 26 h 27"/>
                  <a:gd name="T6" fmla="*/ 78 w 160"/>
                  <a:gd name="T7" fmla="*/ 0 h 27"/>
                  <a:gd name="T8" fmla="*/ 159 w 160"/>
                  <a:gd name="T9" fmla="*/ 0 h 27"/>
                  <a:gd name="T10" fmla="*/ 0 60000 65536"/>
                  <a:gd name="T11" fmla="*/ 0 60000 65536"/>
                  <a:gd name="T12" fmla="*/ 0 60000 65536"/>
                  <a:gd name="T13" fmla="*/ 0 60000 65536"/>
                  <a:gd name="T14" fmla="*/ 0 60000 65536"/>
                  <a:gd name="T15" fmla="*/ 0 w 160"/>
                  <a:gd name="T16" fmla="*/ 0 h 27"/>
                  <a:gd name="T17" fmla="*/ 160 w 160"/>
                  <a:gd name="T18" fmla="*/ 27 h 27"/>
                </a:gdLst>
                <a:ahLst/>
                <a:cxnLst>
                  <a:cxn ang="T10">
                    <a:pos x="T0" y="T1"/>
                  </a:cxn>
                  <a:cxn ang="T11">
                    <a:pos x="T2" y="T3"/>
                  </a:cxn>
                  <a:cxn ang="T12">
                    <a:pos x="T4" y="T5"/>
                  </a:cxn>
                  <a:cxn ang="T13">
                    <a:pos x="T6" y="T7"/>
                  </a:cxn>
                  <a:cxn ang="T14">
                    <a:pos x="T8" y="T9"/>
                  </a:cxn>
                </a:cxnLst>
                <a:rect l="T15" t="T16" r="T17" b="T18"/>
                <a:pathLst>
                  <a:path w="160" h="27">
                    <a:moveTo>
                      <a:pt x="159" y="0"/>
                    </a:moveTo>
                    <a:lnTo>
                      <a:pt x="85" y="26"/>
                    </a:lnTo>
                    <a:lnTo>
                      <a:pt x="0" y="26"/>
                    </a:lnTo>
                    <a:lnTo>
                      <a:pt x="78" y="0"/>
                    </a:lnTo>
                    <a:lnTo>
                      <a:pt x="159" y="0"/>
                    </a:lnTo>
                  </a:path>
                </a:pathLst>
              </a:custGeom>
              <a:solidFill>
                <a:srgbClr val="CECECE"/>
              </a:solidFill>
              <a:ln w="12700" cap="rnd">
                <a:solidFill>
                  <a:schemeClr val="tx1"/>
                </a:solidFill>
                <a:round/>
                <a:headEnd type="none" w="sm" len="sm"/>
                <a:tailEnd type="none" w="sm" len="sm"/>
              </a:ln>
            </p:spPr>
            <p:txBody>
              <a:bodyPr/>
              <a:lstStyle/>
              <a:p>
                <a:endParaRPr lang="es-ES"/>
              </a:p>
            </p:txBody>
          </p:sp>
          <p:sp>
            <p:nvSpPr>
              <p:cNvPr id="90215" name="Rectangle 76"/>
              <p:cNvSpPr>
                <a:spLocks noChangeArrowheads="1"/>
              </p:cNvSpPr>
              <p:nvPr/>
            </p:nvSpPr>
            <p:spPr bwMode="auto">
              <a:xfrm>
                <a:off x="1389" y="2130"/>
                <a:ext cx="81" cy="18"/>
              </a:xfrm>
              <a:prstGeom prst="rect">
                <a:avLst/>
              </a:prstGeom>
              <a:solidFill>
                <a:srgbClr val="676767"/>
              </a:solidFill>
              <a:ln w="12700">
                <a:solidFill>
                  <a:schemeClr val="tx1"/>
                </a:solidFill>
                <a:miter lim="800000"/>
                <a:headEnd/>
                <a:tailEnd/>
              </a:ln>
            </p:spPr>
            <p:txBody>
              <a:bodyPr wrap="none" anchor="ctr"/>
              <a:lstStyle/>
              <a:p>
                <a:pPr eaLnBrk="0" hangingPunct="0"/>
                <a:endParaRPr lang="es-ES"/>
              </a:p>
            </p:txBody>
          </p:sp>
          <p:sp>
            <p:nvSpPr>
              <p:cNvPr id="90216" name="Freeform 77"/>
              <p:cNvSpPr>
                <a:spLocks/>
              </p:cNvSpPr>
              <p:nvPr/>
            </p:nvSpPr>
            <p:spPr bwMode="auto">
              <a:xfrm>
                <a:off x="1461" y="1988"/>
                <a:ext cx="74" cy="164"/>
              </a:xfrm>
              <a:custGeom>
                <a:avLst/>
                <a:gdLst>
                  <a:gd name="T0" fmla="*/ 0 w 74"/>
                  <a:gd name="T1" fmla="*/ 25 h 164"/>
                  <a:gd name="T2" fmla="*/ 0 w 74"/>
                  <a:gd name="T3" fmla="*/ 140 h 164"/>
                  <a:gd name="T4" fmla="*/ 13 w 74"/>
                  <a:gd name="T5" fmla="*/ 138 h 164"/>
                  <a:gd name="T6" fmla="*/ 13 w 74"/>
                  <a:gd name="T7" fmla="*/ 163 h 164"/>
                  <a:gd name="T8" fmla="*/ 73 w 74"/>
                  <a:gd name="T9" fmla="*/ 124 h 164"/>
                  <a:gd name="T10" fmla="*/ 73 w 74"/>
                  <a:gd name="T11" fmla="*/ 0 h 164"/>
                  <a:gd name="T12" fmla="*/ 0 w 74"/>
                  <a:gd name="T13" fmla="*/ 25 h 164"/>
                  <a:gd name="T14" fmla="*/ 0 60000 65536"/>
                  <a:gd name="T15" fmla="*/ 0 60000 65536"/>
                  <a:gd name="T16" fmla="*/ 0 60000 65536"/>
                  <a:gd name="T17" fmla="*/ 0 60000 65536"/>
                  <a:gd name="T18" fmla="*/ 0 60000 65536"/>
                  <a:gd name="T19" fmla="*/ 0 60000 65536"/>
                  <a:gd name="T20" fmla="*/ 0 60000 65536"/>
                  <a:gd name="T21" fmla="*/ 0 w 74"/>
                  <a:gd name="T22" fmla="*/ 0 h 164"/>
                  <a:gd name="T23" fmla="*/ 74 w 74"/>
                  <a:gd name="T24" fmla="*/ 164 h 1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4" h="164">
                    <a:moveTo>
                      <a:pt x="0" y="25"/>
                    </a:moveTo>
                    <a:lnTo>
                      <a:pt x="0" y="140"/>
                    </a:lnTo>
                    <a:lnTo>
                      <a:pt x="13" y="138"/>
                    </a:lnTo>
                    <a:lnTo>
                      <a:pt x="13" y="163"/>
                    </a:lnTo>
                    <a:lnTo>
                      <a:pt x="73" y="124"/>
                    </a:lnTo>
                    <a:lnTo>
                      <a:pt x="73" y="0"/>
                    </a:lnTo>
                    <a:lnTo>
                      <a:pt x="0" y="25"/>
                    </a:lnTo>
                  </a:path>
                </a:pathLst>
              </a:custGeom>
              <a:solidFill>
                <a:srgbClr val="919191"/>
              </a:solidFill>
              <a:ln w="12700" cap="rnd">
                <a:solidFill>
                  <a:schemeClr val="tx1"/>
                </a:solidFill>
                <a:round/>
                <a:headEnd type="none" w="sm" len="sm"/>
                <a:tailEnd type="none" w="sm" len="sm"/>
              </a:ln>
            </p:spPr>
            <p:txBody>
              <a:bodyPr/>
              <a:lstStyle/>
              <a:p>
                <a:endParaRPr lang="es-ES"/>
              </a:p>
            </p:txBody>
          </p:sp>
          <p:sp>
            <p:nvSpPr>
              <p:cNvPr id="90217" name="Rectangle 78"/>
              <p:cNvSpPr>
                <a:spLocks noChangeArrowheads="1"/>
              </p:cNvSpPr>
              <p:nvPr/>
            </p:nvSpPr>
            <p:spPr bwMode="auto">
              <a:xfrm>
                <a:off x="1378" y="2018"/>
                <a:ext cx="81" cy="108"/>
              </a:xfrm>
              <a:prstGeom prst="rect">
                <a:avLst/>
              </a:prstGeom>
              <a:solidFill>
                <a:schemeClr val="bg2"/>
              </a:solidFill>
              <a:ln w="12700">
                <a:solidFill>
                  <a:schemeClr val="tx1"/>
                </a:solidFill>
                <a:miter lim="800000"/>
                <a:headEnd/>
                <a:tailEnd/>
              </a:ln>
            </p:spPr>
            <p:txBody>
              <a:bodyPr wrap="none" anchor="ctr"/>
              <a:lstStyle/>
              <a:p>
                <a:pPr eaLnBrk="0" hangingPunct="0"/>
                <a:endParaRPr lang="es-ES"/>
              </a:p>
            </p:txBody>
          </p:sp>
          <p:grpSp>
            <p:nvGrpSpPr>
              <p:cNvPr id="90218" name="Group 79"/>
              <p:cNvGrpSpPr>
                <a:grpSpLocks/>
              </p:cNvGrpSpPr>
              <p:nvPr/>
            </p:nvGrpSpPr>
            <p:grpSpPr bwMode="auto">
              <a:xfrm>
                <a:off x="1365" y="2029"/>
                <a:ext cx="83" cy="83"/>
                <a:chOff x="1365" y="2029"/>
                <a:chExt cx="83" cy="83"/>
              </a:xfrm>
            </p:grpSpPr>
            <p:sp>
              <p:nvSpPr>
                <p:cNvPr id="90219" name="Oval 80"/>
                <p:cNvSpPr>
                  <a:spLocks noChangeArrowheads="1"/>
                </p:cNvSpPr>
                <p:nvPr/>
              </p:nvSpPr>
              <p:spPr bwMode="auto">
                <a:xfrm>
                  <a:off x="1377" y="2029"/>
                  <a:ext cx="71" cy="80"/>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90220" name="Oval 81"/>
                <p:cNvSpPr>
                  <a:spLocks noChangeArrowheads="1"/>
                </p:cNvSpPr>
                <p:nvPr/>
              </p:nvSpPr>
              <p:spPr bwMode="auto">
                <a:xfrm>
                  <a:off x="1365" y="2031"/>
                  <a:ext cx="71" cy="81"/>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90221" name="Oval 82"/>
                <p:cNvSpPr>
                  <a:spLocks noChangeArrowheads="1"/>
                </p:cNvSpPr>
                <p:nvPr/>
              </p:nvSpPr>
              <p:spPr bwMode="auto">
                <a:xfrm>
                  <a:off x="1373" y="2042"/>
                  <a:ext cx="53" cy="59"/>
                </a:xfrm>
                <a:prstGeom prst="ellipse">
                  <a:avLst/>
                </a:prstGeom>
                <a:gradFill rotWithShape="0">
                  <a:gsLst>
                    <a:gs pos="0">
                      <a:srgbClr val="4CADC6"/>
                    </a:gs>
                    <a:gs pos="100000">
                      <a:srgbClr val="008AAE"/>
                    </a:gs>
                  </a:gsLst>
                  <a:lin ang="2700000" scaled="1"/>
                </a:gradFill>
                <a:ln w="12700">
                  <a:solidFill>
                    <a:srgbClr val="333333"/>
                  </a:solidFill>
                  <a:round/>
                  <a:headEnd/>
                  <a:tailEnd/>
                </a:ln>
              </p:spPr>
              <p:txBody>
                <a:bodyPr wrap="none" anchor="ctr"/>
                <a:lstStyle/>
                <a:p>
                  <a:pPr eaLnBrk="0" hangingPunct="0"/>
                  <a:endParaRPr lang="es-ES"/>
                </a:p>
              </p:txBody>
            </p:sp>
          </p:grpSp>
        </p:grpSp>
      </p:grpSp>
      <p:pic>
        <p:nvPicPr>
          <p:cNvPr id="90125" name="Picture 86"/>
          <p:cNvPicPr>
            <a:picLocks noGrp="1" noChangeArrowheads="1"/>
          </p:cNvPicPr>
          <p:nvPr>
            <p:ph sz="quarter" idx="4"/>
          </p:nvPr>
        </p:nvPicPr>
        <p:blipFill>
          <a:blip r:embed="rId5" cstate="print"/>
          <a:srcRect/>
          <a:stretch>
            <a:fillRect/>
          </a:stretch>
        </p:blipFill>
        <p:spPr>
          <a:xfrm>
            <a:off x="2028825" y="3149600"/>
            <a:ext cx="1011238" cy="595313"/>
          </a:xfrm>
        </p:spPr>
      </p:pic>
      <p:sp>
        <p:nvSpPr>
          <p:cNvPr id="90126" name="Text Box 91"/>
          <p:cNvSpPr txBox="1">
            <a:spLocks noChangeArrowheads="1"/>
          </p:cNvSpPr>
          <p:nvPr/>
        </p:nvSpPr>
        <p:spPr bwMode="auto">
          <a:xfrm>
            <a:off x="4011613" y="2162175"/>
            <a:ext cx="974725" cy="396875"/>
          </a:xfrm>
          <a:prstGeom prst="rect">
            <a:avLst/>
          </a:prstGeom>
          <a:noFill/>
          <a:ln w="9525">
            <a:noFill/>
            <a:miter lim="800000"/>
            <a:headEnd/>
            <a:tailEnd/>
          </a:ln>
        </p:spPr>
        <p:txBody>
          <a:bodyPr wrap="none">
            <a:spAutoFit/>
          </a:bodyPr>
          <a:lstStyle/>
          <a:p>
            <a:pPr algn="ctr" eaLnBrk="0" hangingPunct="0"/>
            <a:r>
              <a:rPr lang="es-ES" sz="2000" b="1" i="0"/>
              <a:t>Red IP</a:t>
            </a:r>
          </a:p>
        </p:txBody>
      </p:sp>
      <p:pic>
        <p:nvPicPr>
          <p:cNvPr id="90127" name="Picture 92"/>
          <p:cNvPicPr>
            <a:picLocks noChangeArrowheads="1"/>
          </p:cNvPicPr>
          <p:nvPr/>
        </p:nvPicPr>
        <p:blipFill>
          <a:blip r:embed="rId5" cstate="print"/>
          <a:srcRect/>
          <a:stretch>
            <a:fillRect/>
          </a:stretch>
        </p:blipFill>
        <p:spPr bwMode="auto">
          <a:xfrm>
            <a:off x="5629275" y="3436938"/>
            <a:ext cx="1011238" cy="595312"/>
          </a:xfrm>
          <a:prstGeom prst="rect">
            <a:avLst/>
          </a:prstGeom>
          <a:noFill/>
          <a:ln w="9525">
            <a:noFill/>
            <a:miter lim="800000"/>
            <a:headEnd/>
            <a:tailEnd/>
          </a:ln>
        </p:spPr>
      </p:pic>
      <p:sp>
        <p:nvSpPr>
          <p:cNvPr id="90128" name="Line 98"/>
          <p:cNvSpPr>
            <a:spLocks noChangeShapeType="1"/>
          </p:cNvSpPr>
          <p:nvPr/>
        </p:nvSpPr>
        <p:spPr bwMode="auto">
          <a:xfrm flipH="1">
            <a:off x="6856413" y="3868738"/>
            <a:ext cx="360362" cy="792162"/>
          </a:xfrm>
          <a:prstGeom prst="line">
            <a:avLst/>
          </a:prstGeom>
          <a:noFill/>
          <a:ln w="25400">
            <a:solidFill>
              <a:srgbClr val="0000FF"/>
            </a:solidFill>
            <a:round/>
            <a:headEnd/>
            <a:tailEnd/>
          </a:ln>
        </p:spPr>
        <p:txBody>
          <a:bodyPr/>
          <a:lstStyle/>
          <a:p>
            <a:endParaRPr lang="es-ES"/>
          </a:p>
        </p:txBody>
      </p:sp>
      <p:sp>
        <p:nvSpPr>
          <p:cNvPr id="90129" name="Line 99"/>
          <p:cNvSpPr>
            <a:spLocks noChangeShapeType="1"/>
          </p:cNvSpPr>
          <p:nvPr/>
        </p:nvSpPr>
        <p:spPr bwMode="auto">
          <a:xfrm>
            <a:off x="7361238" y="2860675"/>
            <a:ext cx="0" cy="936625"/>
          </a:xfrm>
          <a:prstGeom prst="line">
            <a:avLst/>
          </a:prstGeom>
          <a:noFill/>
          <a:ln w="25400">
            <a:solidFill>
              <a:srgbClr val="0000FF"/>
            </a:solidFill>
            <a:round/>
            <a:headEnd/>
            <a:tailEnd/>
          </a:ln>
        </p:spPr>
        <p:txBody>
          <a:bodyPr/>
          <a:lstStyle/>
          <a:p>
            <a:endParaRPr lang="es-ES"/>
          </a:p>
        </p:txBody>
      </p:sp>
      <p:sp>
        <p:nvSpPr>
          <p:cNvPr id="90130" name="Line 100"/>
          <p:cNvSpPr>
            <a:spLocks noChangeShapeType="1"/>
          </p:cNvSpPr>
          <p:nvPr/>
        </p:nvSpPr>
        <p:spPr bwMode="auto">
          <a:xfrm>
            <a:off x="7577138" y="3868738"/>
            <a:ext cx="360362" cy="792162"/>
          </a:xfrm>
          <a:prstGeom prst="line">
            <a:avLst/>
          </a:prstGeom>
          <a:noFill/>
          <a:ln w="25400">
            <a:solidFill>
              <a:srgbClr val="0000FF"/>
            </a:solidFill>
            <a:round/>
            <a:headEnd/>
            <a:tailEnd/>
          </a:ln>
        </p:spPr>
        <p:txBody>
          <a:bodyPr/>
          <a:lstStyle/>
          <a:p>
            <a:endParaRPr lang="es-ES"/>
          </a:p>
        </p:txBody>
      </p:sp>
      <p:pic>
        <p:nvPicPr>
          <p:cNvPr id="90131" name="Picture 95"/>
          <p:cNvPicPr>
            <a:picLocks noChangeAspect="1" noChangeArrowheads="1"/>
          </p:cNvPicPr>
          <p:nvPr/>
        </p:nvPicPr>
        <p:blipFill>
          <a:blip r:embed="rId4" cstate="print"/>
          <a:srcRect/>
          <a:stretch>
            <a:fillRect/>
          </a:stretch>
        </p:blipFill>
        <p:spPr bwMode="auto">
          <a:xfrm>
            <a:off x="6983413" y="3575050"/>
            <a:ext cx="1025525" cy="438150"/>
          </a:xfrm>
          <a:prstGeom prst="rect">
            <a:avLst/>
          </a:prstGeom>
          <a:noFill/>
          <a:ln w="9525">
            <a:noFill/>
            <a:miter lim="800000"/>
            <a:headEnd/>
            <a:tailEnd/>
          </a:ln>
        </p:spPr>
      </p:pic>
      <p:grpSp>
        <p:nvGrpSpPr>
          <p:cNvPr id="90132" name="Group 101"/>
          <p:cNvGrpSpPr>
            <a:grpSpLocks/>
          </p:cNvGrpSpPr>
          <p:nvPr/>
        </p:nvGrpSpPr>
        <p:grpSpPr bwMode="auto">
          <a:xfrm>
            <a:off x="7667625" y="4149725"/>
            <a:ext cx="844550" cy="927100"/>
            <a:chOff x="1215" y="1988"/>
            <a:chExt cx="473" cy="520"/>
          </a:xfrm>
        </p:grpSpPr>
        <p:grpSp>
          <p:nvGrpSpPr>
            <p:cNvPr id="90196" name="Group 102"/>
            <p:cNvGrpSpPr>
              <a:grpSpLocks/>
            </p:cNvGrpSpPr>
            <p:nvPr/>
          </p:nvGrpSpPr>
          <p:grpSpPr bwMode="auto">
            <a:xfrm>
              <a:off x="1215" y="2122"/>
              <a:ext cx="473" cy="386"/>
              <a:chOff x="1215" y="2122"/>
              <a:chExt cx="473" cy="386"/>
            </a:xfrm>
          </p:grpSpPr>
          <p:sp>
            <p:nvSpPr>
              <p:cNvPr id="90206" name="Freeform 103"/>
              <p:cNvSpPr>
                <a:spLocks/>
              </p:cNvSpPr>
              <p:nvPr/>
            </p:nvSpPr>
            <p:spPr bwMode="auto">
              <a:xfrm>
                <a:off x="1217" y="2461"/>
                <a:ext cx="471" cy="45"/>
              </a:xfrm>
              <a:custGeom>
                <a:avLst/>
                <a:gdLst>
                  <a:gd name="T0" fmla="*/ 0 w 471"/>
                  <a:gd name="T1" fmla="*/ 44 h 45"/>
                  <a:gd name="T2" fmla="*/ 48 w 471"/>
                  <a:gd name="T3" fmla="*/ 0 h 45"/>
                  <a:gd name="T4" fmla="*/ 470 w 471"/>
                  <a:gd name="T5" fmla="*/ 0 h 45"/>
                  <a:gd name="T6" fmla="*/ 423 w 471"/>
                  <a:gd name="T7" fmla="*/ 44 h 45"/>
                  <a:gd name="T8" fmla="*/ 0 w 471"/>
                  <a:gd name="T9" fmla="*/ 44 h 45"/>
                  <a:gd name="T10" fmla="*/ 0 60000 65536"/>
                  <a:gd name="T11" fmla="*/ 0 60000 65536"/>
                  <a:gd name="T12" fmla="*/ 0 60000 65536"/>
                  <a:gd name="T13" fmla="*/ 0 60000 65536"/>
                  <a:gd name="T14" fmla="*/ 0 60000 65536"/>
                  <a:gd name="T15" fmla="*/ 0 w 471"/>
                  <a:gd name="T16" fmla="*/ 0 h 45"/>
                  <a:gd name="T17" fmla="*/ 471 w 471"/>
                  <a:gd name="T18" fmla="*/ 45 h 45"/>
                </a:gdLst>
                <a:ahLst/>
                <a:cxnLst>
                  <a:cxn ang="T10">
                    <a:pos x="T0" y="T1"/>
                  </a:cxn>
                  <a:cxn ang="T11">
                    <a:pos x="T2" y="T3"/>
                  </a:cxn>
                  <a:cxn ang="T12">
                    <a:pos x="T4" y="T5"/>
                  </a:cxn>
                  <a:cxn ang="T13">
                    <a:pos x="T6" y="T7"/>
                  </a:cxn>
                  <a:cxn ang="T14">
                    <a:pos x="T8" y="T9"/>
                  </a:cxn>
                </a:cxnLst>
                <a:rect l="T15" t="T16" r="T17" b="T18"/>
                <a:pathLst>
                  <a:path w="471" h="45">
                    <a:moveTo>
                      <a:pt x="0" y="44"/>
                    </a:moveTo>
                    <a:lnTo>
                      <a:pt x="48" y="0"/>
                    </a:lnTo>
                    <a:lnTo>
                      <a:pt x="470" y="0"/>
                    </a:lnTo>
                    <a:lnTo>
                      <a:pt x="423" y="44"/>
                    </a:lnTo>
                    <a:lnTo>
                      <a:pt x="0" y="44"/>
                    </a:lnTo>
                  </a:path>
                </a:pathLst>
              </a:custGeom>
              <a:solidFill>
                <a:srgbClr val="000000"/>
              </a:solidFill>
              <a:ln w="9525" cap="rnd">
                <a:noFill/>
                <a:round/>
                <a:headEnd type="none" w="sm" len="sm"/>
                <a:tailEnd type="none" w="sm" len="sm"/>
              </a:ln>
            </p:spPr>
            <p:txBody>
              <a:bodyPr/>
              <a:lstStyle/>
              <a:p>
                <a:endParaRPr lang="es-ES"/>
              </a:p>
            </p:txBody>
          </p:sp>
          <p:sp>
            <p:nvSpPr>
              <p:cNvPr id="90207" name="Freeform 104"/>
              <p:cNvSpPr>
                <a:spLocks/>
              </p:cNvSpPr>
              <p:nvPr/>
            </p:nvSpPr>
            <p:spPr bwMode="auto">
              <a:xfrm>
                <a:off x="1215" y="2460"/>
                <a:ext cx="473" cy="48"/>
              </a:xfrm>
              <a:custGeom>
                <a:avLst/>
                <a:gdLst>
                  <a:gd name="T0" fmla="*/ 0 w 473"/>
                  <a:gd name="T1" fmla="*/ 47 h 48"/>
                  <a:gd name="T2" fmla="*/ 49 w 473"/>
                  <a:gd name="T3" fmla="*/ 0 h 48"/>
                  <a:gd name="T4" fmla="*/ 472 w 473"/>
                  <a:gd name="T5" fmla="*/ 0 h 48"/>
                  <a:gd name="T6" fmla="*/ 424 w 473"/>
                  <a:gd name="T7" fmla="*/ 47 h 48"/>
                  <a:gd name="T8" fmla="*/ 0 w 473"/>
                  <a:gd name="T9" fmla="*/ 47 h 48"/>
                  <a:gd name="T10" fmla="*/ 0 60000 65536"/>
                  <a:gd name="T11" fmla="*/ 0 60000 65536"/>
                  <a:gd name="T12" fmla="*/ 0 60000 65536"/>
                  <a:gd name="T13" fmla="*/ 0 60000 65536"/>
                  <a:gd name="T14" fmla="*/ 0 60000 65536"/>
                  <a:gd name="T15" fmla="*/ 0 w 473"/>
                  <a:gd name="T16" fmla="*/ 0 h 48"/>
                  <a:gd name="T17" fmla="*/ 473 w 473"/>
                  <a:gd name="T18" fmla="*/ 48 h 48"/>
                </a:gdLst>
                <a:ahLst/>
                <a:cxnLst>
                  <a:cxn ang="T10">
                    <a:pos x="T0" y="T1"/>
                  </a:cxn>
                  <a:cxn ang="T11">
                    <a:pos x="T2" y="T3"/>
                  </a:cxn>
                  <a:cxn ang="T12">
                    <a:pos x="T4" y="T5"/>
                  </a:cxn>
                  <a:cxn ang="T13">
                    <a:pos x="T6" y="T7"/>
                  </a:cxn>
                  <a:cxn ang="T14">
                    <a:pos x="T8" y="T9"/>
                  </a:cxn>
                </a:cxnLst>
                <a:rect l="T15" t="T16" r="T17" b="T18"/>
                <a:pathLst>
                  <a:path w="473" h="48">
                    <a:moveTo>
                      <a:pt x="0" y="47"/>
                    </a:moveTo>
                    <a:lnTo>
                      <a:pt x="49" y="0"/>
                    </a:lnTo>
                    <a:lnTo>
                      <a:pt x="472" y="0"/>
                    </a:lnTo>
                    <a:lnTo>
                      <a:pt x="424" y="47"/>
                    </a:lnTo>
                    <a:lnTo>
                      <a:pt x="0" y="47"/>
                    </a:lnTo>
                  </a:path>
                </a:pathLst>
              </a:custGeom>
              <a:noFill/>
              <a:ln w="12700" cap="rnd">
                <a:solidFill>
                  <a:srgbClr val="000000"/>
                </a:solidFill>
                <a:round/>
                <a:headEnd type="none" w="sm" len="sm"/>
                <a:tailEnd type="none" w="sm" len="sm"/>
              </a:ln>
            </p:spPr>
            <p:txBody>
              <a:bodyPr/>
              <a:lstStyle/>
              <a:p>
                <a:endParaRPr lang="es-ES"/>
              </a:p>
            </p:txBody>
          </p:sp>
          <p:sp>
            <p:nvSpPr>
              <p:cNvPr id="90208" name="Freeform 105"/>
              <p:cNvSpPr>
                <a:spLocks/>
              </p:cNvSpPr>
              <p:nvPr/>
            </p:nvSpPr>
            <p:spPr bwMode="auto">
              <a:xfrm>
                <a:off x="1216" y="2122"/>
                <a:ext cx="469" cy="44"/>
              </a:xfrm>
              <a:custGeom>
                <a:avLst/>
                <a:gdLst>
                  <a:gd name="T0" fmla="*/ 0 w 469"/>
                  <a:gd name="T1" fmla="*/ 43 h 44"/>
                  <a:gd name="T2" fmla="*/ 45 w 469"/>
                  <a:gd name="T3" fmla="*/ 0 h 44"/>
                  <a:gd name="T4" fmla="*/ 468 w 469"/>
                  <a:gd name="T5" fmla="*/ 0 h 44"/>
                  <a:gd name="T6" fmla="*/ 421 w 469"/>
                  <a:gd name="T7" fmla="*/ 43 h 44"/>
                  <a:gd name="T8" fmla="*/ 0 w 469"/>
                  <a:gd name="T9" fmla="*/ 43 h 44"/>
                  <a:gd name="T10" fmla="*/ 0 60000 65536"/>
                  <a:gd name="T11" fmla="*/ 0 60000 65536"/>
                  <a:gd name="T12" fmla="*/ 0 60000 65536"/>
                  <a:gd name="T13" fmla="*/ 0 60000 65536"/>
                  <a:gd name="T14" fmla="*/ 0 60000 65536"/>
                  <a:gd name="T15" fmla="*/ 0 w 469"/>
                  <a:gd name="T16" fmla="*/ 0 h 44"/>
                  <a:gd name="T17" fmla="*/ 469 w 469"/>
                  <a:gd name="T18" fmla="*/ 44 h 44"/>
                </a:gdLst>
                <a:ahLst/>
                <a:cxnLst>
                  <a:cxn ang="T10">
                    <a:pos x="T0" y="T1"/>
                  </a:cxn>
                  <a:cxn ang="T11">
                    <a:pos x="T2" y="T3"/>
                  </a:cxn>
                  <a:cxn ang="T12">
                    <a:pos x="T4" y="T5"/>
                  </a:cxn>
                  <a:cxn ang="T13">
                    <a:pos x="T6" y="T7"/>
                  </a:cxn>
                  <a:cxn ang="T14">
                    <a:pos x="T8" y="T9"/>
                  </a:cxn>
                </a:cxnLst>
                <a:rect l="T15" t="T16" r="T17" b="T18"/>
                <a:pathLst>
                  <a:path w="469" h="44">
                    <a:moveTo>
                      <a:pt x="0" y="43"/>
                    </a:moveTo>
                    <a:lnTo>
                      <a:pt x="45" y="0"/>
                    </a:lnTo>
                    <a:lnTo>
                      <a:pt x="468" y="0"/>
                    </a:lnTo>
                    <a:lnTo>
                      <a:pt x="421" y="43"/>
                    </a:lnTo>
                    <a:lnTo>
                      <a:pt x="0" y="43"/>
                    </a:lnTo>
                  </a:path>
                </a:pathLst>
              </a:custGeom>
              <a:solidFill>
                <a:srgbClr val="C9C9B6"/>
              </a:solidFill>
              <a:ln w="12700" cap="rnd">
                <a:solidFill>
                  <a:srgbClr val="494936"/>
                </a:solidFill>
                <a:round/>
                <a:headEnd type="none" w="sm" len="sm"/>
                <a:tailEnd type="none" w="sm" len="sm"/>
              </a:ln>
            </p:spPr>
            <p:txBody>
              <a:bodyPr/>
              <a:lstStyle/>
              <a:p>
                <a:endParaRPr lang="es-ES"/>
              </a:p>
            </p:txBody>
          </p:sp>
          <p:sp>
            <p:nvSpPr>
              <p:cNvPr id="90209" name="Rectangle 106"/>
              <p:cNvSpPr>
                <a:spLocks noChangeArrowheads="1"/>
              </p:cNvSpPr>
              <p:nvPr/>
            </p:nvSpPr>
            <p:spPr bwMode="auto">
              <a:xfrm>
                <a:off x="1219" y="2169"/>
                <a:ext cx="414" cy="325"/>
              </a:xfrm>
              <a:prstGeom prst="rect">
                <a:avLst/>
              </a:prstGeom>
              <a:solidFill>
                <a:srgbClr val="B7B79D"/>
              </a:solidFill>
              <a:ln w="12700">
                <a:solidFill>
                  <a:srgbClr val="494936"/>
                </a:solidFill>
                <a:miter lim="800000"/>
                <a:headEnd/>
                <a:tailEnd/>
              </a:ln>
            </p:spPr>
            <p:txBody>
              <a:bodyPr wrap="none" anchor="ctr"/>
              <a:lstStyle/>
              <a:p>
                <a:pPr eaLnBrk="0" hangingPunct="0"/>
                <a:endParaRPr lang="es-ES"/>
              </a:p>
            </p:txBody>
          </p:sp>
          <p:sp>
            <p:nvSpPr>
              <p:cNvPr id="90210" name="Rectangle 107"/>
              <p:cNvSpPr>
                <a:spLocks noChangeArrowheads="1"/>
              </p:cNvSpPr>
              <p:nvPr/>
            </p:nvSpPr>
            <p:spPr bwMode="auto">
              <a:xfrm>
                <a:off x="1255" y="2212"/>
                <a:ext cx="342" cy="249"/>
              </a:xfrm>
              <a:prstGeom prst="rect">
                <a:avLst/>
              </a:prstGeom>
              <a:gradFill rotWithShape="0">
                <a:gsLst>
                  <a:gs pos="0">
                    <a:srgbClr val="4CADC6"/>
                  </a:gs>
                  <a:gs pos="100000">
                    <a:srgbClr val="008AAE"/>
                  </a:gs>
                </a:gsLst>
                <a:lin ang="2700000" scaled="1"/>
              </a:gradFill>
              <a:ln w="12700">
                <a:solidFill>
                  <a:srgbClr val="494936"/>
                </a:solidFill>
                <a:miter lim="800000"/>
                <a:headEnd/>
                <a:tailEnd/>
              </a:ln>
            </p:spPr>
            <p:txBody>
              <a:bodyPr wrap="none" anchor="ctr"/>
              <a:lstStyle/>
              <a:p>
                <a:pPr eaLnBrk="0" hangingPunct="0"/>
                <a:endParaRPr lang="es-ES"/>
              </a:p>
            </p:txBody>
          </p:sp>
          <p:sp>
            <p:nvSpPr>
              <p:cNvPr id="90211" name="Freeform 108"/>
              <p:cNvSpPr>
                <a:spLocks/>
              </p:cNvSpPr>
              <p:nvPr/>
            </p:nvSpPr>
            <p:spPr bwMode="auto">
              <a:xfrm>
                <a:off x="1638" y="2122"/>
                <a:ext cx="47" cy="377"/>
              </a:xfrm>
              <a:custGeom>
                <a:avLst/>
                <a:gdLst>
                  <a:gd name="T0" fmla="*/ 0 w 47"/>
                  <a:gd name="T1" fmla="*/ 376 h 377"/>
                  <a:gd name="T2" fmla="*/ 46 w 47"/>
                  <a:gd name="T3" fmla="*/ 328 h 377"/>
                  <a:gd name="T4" fmla="*/ 46 w 47"/>
                  <a:gd name="T5" fmla="*/ 0 h 377"/>
                  <a:gd name="T6" fmla="*/ 0 w 47"/>
                  <a:gd name="T7" fmla="*/ 42 h 377"/>
                  <a:gd name="T8" fmla="*/ 0 w 47"/>
                  <a:gd name="T9" fmla="*/ 376 h 377"/>
                  <a:gd name="T10" fmla="*/ 0 60000 65536"/>
                  <a:gd name="T11" fmla="*/ 0 60000 65536"/>
                  <a:gd name="T12" fmla="*/ 0 60000 65536"/>
                  <a:gd name="T13" fmla="*/ 0 60000 65536"/>
                  <a:gd name="T14" fmla="*/ 0 60000 65536"/>
                  <a:gd name="T15" fmla="*/ 0 w 47"/>
                  <a:gd name="T16" fmla="*/ 0 h 377"/>
                  <a:gd name="T17" fmla="*/ 47 w 47"/>
                  <a:gd name="T18" fmla="*/ 377 h 377"/>
                </a:gdLst>
                <a:ahLst/>
                <a:cxnLst>
                  <a:cxn ang="T10">
                    <a:pos x="T0" y="T1"/>
                  </a:cxn>
                  <a:cxn ang="T11">
                    <a:pos x="T2" y="T3"/>
                  </a:cxn>
                  <a:cxn ang="T12">
                    <a:pos x="T4" y="T5"/>
                  </a:cxn>
                  <a:cxn ang="T13">
                    <a:pos x="T6" y="T7"/>
                  </a:cxn>
                  <a:cxn ang="T14">
                    <a:pos x="T8" y="T9"/>
                  </a:cxn>
                </a:cxnLst>
                <a:rect l="T15" t="T16" r="T17" b="T18"/>
                <a:pathLst>
                  <a:path w="47" h="377">
                    <a:moveTo>
                      <a:pt x="0" y="376"/>
                    </a:moveTo>
                    <a:lnTo>
                      <a:pt x="46" y="328"/>
                    </a:lnTo>
                    <a:lnTo>
                      <a:pt x="46" y="0"/>
                    </a:lnTo>
                    <a:lnTo>
                      <a:pt x="0" y="42"/>
                    </a:lnTo>
                    <a:lnTo>
                      <a:pt x="0" y="376"/>
                    </a:lnTo>
                  </a:path>
                </a:pathLst>
              </a:custGeom>
              <a:solidFill>
                <a:srgbClr val="7A7A5A"/>
              </a:solidFill>
              <a:ln w="12700" cap="rnd">
                <a:solidFill>
                  <a:srgbClr val="494936"/>
                </a:solidFill>
                <a:round/>
                <a:headEnd type="none" w="sm" len="sm"/>
                <a:tailEnd type="none" w="sm" len="sm"/>
              </a:ln>
            </p:spPr>
            <p:txBody>
              <a:bodyPr/>
              <a:lstStyle/>
              <a:p>
                <a:endParaRPr lang="es-ES"/>
              </a:p>
            </p:txBody>
          </p:sp>
        </p:grpSp>
        <p:grpSp>
          <p:nvGrpSpPr>
            <p:cNvPr id="90197" name="Group 109"/>
            <p:cNvGrpSpPr>
              <a:grpSpLocks/>
            </p:cNvGrpSpPr>
            <p:nvPr/>
          </p:nvGrpSpPr>
          <p:grpSpPr bwMode="auto">
            <a:xfrm>
              <a:off x="1365" y="1988"/>
              <a:ext cx="170" cy="164"/>
              <a:chOff x="1365" y="1988"/>
              <a:chExt cx="170" cy="164"/>
            </a:xfrm>
          </p:grpSpPr>
          <p:sp>
            <p:nvSpPr>
              <p:cNvPr id="90198" name="Freeform 110"/>
              <p:cNvSpPr>
                <a:spLocks/>
              </p:cNvSpPr>
              <p:nvPr/>
            </p:nvSpPr>
            <p:spPr bwMode="auto">
              <a:xfrm>
                <a:off x="1375" y="1988"/>
                <a:ext cx="160" cy="27"/>
              </a:xfrm>
              <a:custGeom>
                <a:avLst/>
                <a:gdLst>
                  <a:gd name="T0" fmla="*/ 159 w 160"/>
                  <a:gd name="T1" fmla="*/ 0 h 27"/>
                  <a:gd name="T2" fmla="*/ 85 w 160"/>
                  <a:gd name="T3" fmla="*/ 26 h 27"/>
                  <a:gd name="T4" fmla="*/ 0 w 160"/>
                  <a:gd name="T5" fmla="*/ 26 h 27"/>
                  <a:gd name="T6" fmla="*/ 78 w 160"/>
                  <a:gd name="T7" fmla="*/ 0 h 27"/>
                  <a:gd name="T8" fmla="*/ 159 w 160"/>
                  <a:gd name="T9" fmla="*/ 0 h 27"/>
                  <a:gd name="T10" fmla="*/ 0 60000 65536"/>
                  <a:gd name="T11" fmla="*/ 0 60000 65536"/>
                  <a:gd name="T12" fmla="*/ 0 60000 65536"/>
                  <a:gd name="T13" fmla="*/ 0 60000 65536"/>
                  <a:gd name="T14" fmla="*/ 0 60000 65536"/>
                  <a:gd name="T15" fmla="*/ 0 w 160"/>
                  <a:gd name="T16" fmla="*/ 0 h 27"/>
                  <a:gd name="T17" fmla="*/ 160 w 160"/>
                  <a:gd name="T18" fmla="*/ 27 h 27"/>
                </a:gdLst>
                <a:ahLst/>
                <a:cxnLst>
                  <a:cxn ang="T10">
                    <a:pos x="T0" y="T1"/>
                  </a:cxn>
                  <a:cxn ang="T11">
                    <a:pos x="T2" y="T3"/>
                  </a:cxn>
                  <a:cxn ang="T12">
                    <a:pos x="T4" y="T5"/>
                  </a:cxn>
                  <a:cxn ang="T13">
                    <a:pos x="T6" y="T7"/>
                  </a:cxn>
                  <a:cxn ang="T14">
                    <a:pos x="T8" y="T9"/>
                  </a:cxn>
                </a:cxnLst>
                <a:rect l="T15" t="T16" r="T17" b="T18"/>
                <a:pathLst>
                  <a:path w="160" h="27">
                    <a:moveTo>
                      <a:pt x="159" y="0"/>
                    </a:moveTo>
                    <a:lnTo>
                      <a:pt x="85" y="26"/>
                    </a:lnTo>
                    <a:lnTo>
                      <a:pt x="0" y="26"/>
                    </a:lnTo>
                    <a:lnTo>
                      <a:pt x="78" y="0"/>
                    </a:lnTo>
                    <a:lnTo>
                      <a:pt x="159" y="0"/>
                    </a:lnTo>
                  </a:path>
                </a:pathLst>
              </a:custGeom>
              <a:solidFill>
                <a:srgbClr val="CECECE"/>
              </a:solidFill>
              <a:ln w="12700" cap="rnd">
                <a:solidFill>
                  <a:schemeClr val="tx1"/>
                </a:solidFill>
                <a:round/>
                <a:headEnd type="none" w="sm" len="sm"/>
                <a:tailEnd type="none" w="sm" len="sm"/>
              </a:ln>
            </p:spPr>
            <p:txBody>
              <a:bodyPr/>
              <a:lstStyle/>
              <a:p>
                <a:endParaRPr lang="es-ES"/>
              </a:p>
            </p:txBody>
          </p:sp>
          <p:sp>
            <p:nvSpPr>
              <p:cNvPr id="90199" name="Rectangle 111"/>
              <p:cNvSpPr>
                <a:spLocks noChangeArrowheads="1"/>
              </p:cNvSpPr>
              <p:nvPr/>
            </p:nvSpPr>
            <p:spPr bwMode="auto">
              <a:xfrm>
                <a:off x="1389" y="2130"/>
                <a:ext cx="81" cy="18"/>
              </a:xfrm>
              <a:prstGeom prst="rect">
                <a:avLst/>
              </a:prstGeom>
              <a:solidFill>
                <a:srgbClr val="676767"/>
              </a:solidFill>
              <a:ln w="12700">
                <a:solidFill>
                  <a:schemeClr val="tx1"/>
                </a:solidFill>
                <a:miter lim="800000"/>
                <a:headEnd/>
                <a:tailEnd/>
              </a:ln>
            </p:spPr>
            <p:txBody>
              <a:bodyPr wrap="none" anchor="ctr"/>
              <a:lstStyle/>
              <a:p>
                <a:pPr eaLnBrk="0" hangingPunct="0"/>
                <a:endParaRPr lang="es-ES"/>
              </a:p>
            </p:txBody>
          </p:sp>
          <p:sp>
            <p:nvSpPr>
              <p:cNvPr id="90200" name="Freeform 112"/>
              <p:cNvSpPr>
                <a:spLocks/>
              </p:cNvSpPr>
              <p:nvPr/>
            </p:nvSpPr>
            <p:spPr bwMode="auto">
              <a:xfrm>
                <a:off x="1461" y="1988"/>
                <a:ext cx="74" cy="164"/>
              </a:xfrm>
              <a:custGeom>
                <a:avLst/>
                <a:gdLst>
                  <a:gd name="T0" fmla="*/ 0 w 74"/>
                  <a:gd name="T1" fmla="*/ 25 h 164"/>
                  <a:gd name="T2" fmla="*/ 0 w 74"/>
                  <a:gd name="T3" fmla="*/ 140 h 164"/>
                  <a:gd name="T4" fmla="*/ 13 w 74"/>
                  <a:gd name="T5" fmla="*/ 138 h 164"/>
                  <a:gd name="T6" fmla="*/ 13 w 74"/>
                  <a:gd name="T7" fmla="*/ 163 h 164"/>
                  <a:gd name="T8" fmla="*/ 73 w 74"/>
                  <a:gd name="T9" fmla="*/ 124 h 164"/>
                  <a:gd name="T10" fmla="*/ 73 w 74"/>
                  <a:gd name="T11" fmla="*/ 0 h 164"/>
                  <a:gd name="T12" fmla="*/ 0 w 74"/>
                  <a:gd name="T13" fmla="*/ 25 h 164"/>
                  <a:gd name="T14" fmla="*/ 0 60000 65536"/>
                  <a:gd name="T15" fmla="*/ 0 60000 65536"/>
                  <a:gd name="T16" fmla="*/ 0 60000 65536"/>
                  <a:gd name="T17" fmla="*/ 0 60000 65536"/>
                  <a:gd name="T18" fmla="*/ 0 60000 65536"/>
                  <a:gd name="T19" fmla="*/ 0 60000 65536"/>
                  <a:gd name="T20" fmla="*/ 0 60000 65536"/>
                  <a:gd name="T21" fmla="*/ 0 w 74"/>
                  <a:gd name="T22" fmla="*/ 0 h 164"/>
                  <a:gd name="T23" fmla="*/ 74 w 74"/>
                  <a:gd name="T24" fmla="*/ 164 h 1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4" h="164">
                    <a:moveTo>
                      <a:pt x="0" y="25"/>
                    </a:moveTo>
                    <a:lnTo>
                      <a:pt x="0" y="140"/>
                    </a:lnTo>
                    <a:lnTo>
                      <a:pt x="13" y="138"/>
                    </a:lnTo>
                    <a:lnTo>
                      <a:pt x="13" y="163"/>
                    </a:lnTo>
                    <a:lnTo>
                      <a:pt x="73" y="124"/>
                    </a:lnTo>
                    <a:lnTo>
                      <a:pt x="73" y="0"/>
                    </a:lnTo>
                    <a:lnTo>
                      <a:pt x="0" y="25"/>
                    </a:lnTo>
                  </a:path>
                </a:pathLst>
              </a:custGeom>
              <a:solidFill>
                <a:srgbClr val="919191"/>
              </a:solidFill>
              <a:ln w="12700" cap="rnd">
                <a:solidFill>
                  <a:schemeClr val="tx1"/>
                </a:solidFill>
                <a:round/>
                <a:headEnd type="none" w="sm" len="sm"/>
                <a:tailEnd type="none" w="sm" len="sm"/>
              </a:ln>
            </p:spPr>
            <p:txBody>
              <a:bodyPr/>
              <a:lstStyle/>
              <a:p>
                <a:endParaRPr lang="es-ES"/>
              </a:p>
            </p:txBody>
          </p:sp>
          <p:sp>
            <p:nvSpPr>
              <p:cNvPr id="90201" name="Rectangle 113"/>
              <p:cNvSpPr>
                <a:spLocks noChangeArrowheads="1"/>
              </p:cNvSpPr>
              <p:nvPr/>
            </p:nvSpPr>
            <p:spPr bwMode="auto">
              <a:xfrm>
                <a:off x="1378" y="2018"/>
                <a:ext cx="81" cy="108"/>
              </a:xfrm>
              <a:prstGeom prst="rect">
                <a:avLst/>
              </a:prstGeom>
              <a:solidFill>
                <a:schemeClr val="bg2"/>
              </a:solidFill>
              <a:ln w="12700">
                <a:solidFill>
                  <a:schemeClr val="tx1"/>
                </a:solidFill>
                <a:miter lim="800000"/>
                <a:headEnd/>
                <a:tailEnd/>
              </a:ln>
            </p:spPr>
            <p:txBody>
              <a:bodyPr wrap="none" anchor="ctr"/>
              <a:lstStyle/>
              <a:p>
                <a:pPr eaLnBrk="0" hangingPunct="0"/>
                <a:endParaRPr lang="es-ES"/>
              </a:p>
            </p:txBody>
          </p:sp>
          <p:grpSp>
            <p:nvGrpSpPr>
              <p:cNvPr id="90202" name="Group 114"/>
              <p:cNvGrpSpPr>
                <a:grpSpLocks/>
              </p:cNvGrpSpPr>
              <p:nvPr/>
            </p:nvGrpSpPr>
            <p:grpSpPr bwMode="auto">
              <a:xfrm>
                <a:off x="1365" y="2029"/>
                <a:ext cx="83" cy="83"/>
                <a:chOff x="1365" y="2029"/>
                <a:chExt cx="83" cy="83"/>
              </a:xfrm>
            </p:grpSpPr>
            <p:sp>
              <p:nvSpPr>
                <p:cNvPr id="90203" name="Oval 115"/>
                <p:cNvSpPr>
                  <a:spLocks noChangeArrowheads="1"/>
                </p:cNvSpPr>
                <p:nvPr/>
              </p:nvSpPr>
              <p:spPr bwMode="auto">
                <a:xfrm>
                  <a:off x="1377" y="2029"/>
                  <a:ext cx="71" cy="80"/>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90204" name="Oval 116"/>
                <p:cNvSpPr>
                  <a:spLocks noChangeArrowheads="1"/>
                </p:cNvSpPr>
                <p:nvPr/>
              </p:nvSpPr>
              <p:spPr bwMode="auto">
                <a:xfrm>
                  <a:off x="1365" y="2031"/>
                  <a:ext cx="71" cy="81"/>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90205" name="Oval 117"/>
                <p:cNvSpPr>
                  <a:spLocks noChangeArrowheads="1"/>
                </p:cNvSpPr>
                <p:nvPr/>
              </p:nvSpPr>
              <p:spPr bwMode="auto">
                <a:xfrm>
                  <a:off x="1373" y="2042"/>
                  <a:ext cx="53" cy="59"/>
                </a:xfrm>
                <a:prstGeom prst="ellipse">
                  <a:avLst/>
                </a:prstGeom>
                <a:gradFill rotWithShape="0">
                  <a:gsLst>
                    <a:gs pos="0">
                      <a:srgbClr val="4CADC6"/>
                    </a:gs>
                    <a:gs pos="100000">
                      <a:srgbClr val="008AAE"/>
                    </a:gs>
                  </a:gsLst>
                  <a:lin ang="2700000" scaled="1"/>
                </a:gradFill>
                <a:ln w="12700">
                  <a:solidFill>
                    <a:srgbClr val="333333"/>
                  </a:solidFill>
                  <a:round/>
                  <a:headEnd/>
                  <a:tailEnd/>
                </a:ln>
              </p:spPr>
              <p:txBody>
                <a:bodyPr wrap="none" anchor="ctr"/>
                <a:lstStyle/>
                <a:p>
                  <a:pPr eaLnBrk="0" hangingPunct="0"/>
                  <a:endParaRPr lang="es-ES"/>
                </a:p>
              </p:txBody>
            </p:sp>
          </p:grpSp>
        </p:grpSp>
      </p:grpSp>
      <p:pic>
        <p:nvPicPr>
          <p:cNvPr id="90133" name="Picture 5" descr="PhoneIP"/>
          <p:cNvPicPr>
            <a:picLocks noGrp="1" noChangeAspect="1" noChangeArrowheads="1"/>
          </p:cNvPicPr>
          <p:nvPr>
            <p:ph sz="quarter" idx="1"/>
          </p:nvPr>
        </p:nvPicPr>
        <p:blipFill>
          <a:blip r:embed="rId6" cstate="print"/>
          <a:srcRect/>
          <a:stretch>
            <a:fillRect/>
          </a:stretch>
        </p:blipFill>
        <p:spPr>
          <a:xfrm>
            <a:off x="6948488" y="2276475"/>
            <a:ext cx="1030287" cy="900113"/>
          </a:xfrm>
        </p:spPr>
      </p:pic>
      <p:grpSp>
        <p:nvGrpSpPr>
          <p:cNvPr id="90134" name="Group 119"/>
          <p:cNvGrpSpPr>
            <a:grpSpLocks/>
          </p:cNvGrpSpPr>
          <p:nvPr/>
        </p:nvGrpSpPr>
        <p:grpSpPr bwMode="auto">
          <a:xfrm>
            <a:off x="6208713" y="4157663"/>
            <a:ext cx="1011237" cy="1143000"/>
            <a:chOff x="755" y="720"/>
            <a:chExt cx="637" cy="720"/>
          </a:xfrm>
        </p:grpSpPr>
        <p:sp>
          <p:nvSpPr>
            <p:cNvPr id="90168" name="Freeform 120"/>
            <p:cNvSpPr>
              <a:spLocks/>
            </p:cNvSpPr>
            <p:nvPr/>
          </p:nvSpPr>
          <p:spPr bwMode="auto">
            <a:xfrm>
              <a:off x="755" y="1249"/>
              <a:ext cx="572" cy="102"/>
            </a:xfrm>
            <a:custGeom>
              <a:avLst/>
              <a:gdLst>
                <a:gd name="T0" fmla="*/ 0 w 508"/>
                <a:gd name="T1" fmla="*/ 0 h 91"/>
                <a:gd name="T2" fmla="*/ 643 w 508"/>
                <a:gd name="T3" fmla="*/ 0 h 91"/>
                <a:gd name="T4" fmla="*/ 643 w 508"/>
                <a:gd name="T5" fmla="*/ 113 h 91"/>
                <a:gd name="T6" fmla="*/ 0 w 508"/>
                <a:gd name="T7" fmla="*/ 113 h 91"/>
                <a:gd name="T8" fmla="*/ 0 w 508"/>
                <a:gd name="T9" fmla="*/ 0 h 91"/>
                <a:gd name="T10" fmla="*/ 0 60000 65536"/>
                <a:gd name="T11" fmla="*/ 0 60000 65536"/>
                <a:gd name="T12" fmla="*/ 0 60000 65536"/>
                <a:gd name="T13" fmla="*/ 0 60000 65536"/>
                <a:gd name="T14" fmla="*/ 0 60000 65536"/>
                <a:gd name="T15" fmla="*/ 0 w 508"/>
                <a:gd name="T16" fmla="*/ 0 h 91"/>
                <a:gd name="T17" fmla="*/ 508 w 508"/>
                <a:gd name="T18" fmla="*/ 91 h 91"/>
              </a:gdLst>
              <a:ahLst/>
              <a:cxnLst>
                <a:cxn ang="T10">
                  <a:pos x="T0" y="T1"/>
                </a:cxn>
                <a:cxn ang="T11">
                  <a:pos x="T2" y="T3"/>
                </a:cxn>
                <a:cxn ang="T12">
                  <a:pos x="T4" y="T5"/>
                </a:cxn>
                <a:cxn ang="T13">
                  <a:pos x="T6" y="T7"/>
                </a:cxn>
                <a:cxn ang="T14">
                  <a:pos x="T8" y="T9"/>
                </a:cxn>
              </a:cxnLst>
              <a:rect l="T15" t="T16" r="T17" b="T18"/>
              <a:pathLst>
                <a:path w="508" h="91">
                  <a:moveTo>
                    <a:pt x="0" y="0"/>
                  </a:moveTo>
                  <a:lnTo>
                    <a:pt x="507" y="0"/>
                  </a:lnTo>
                  <a:lnTo>
                    <a:pt x="507" y="90"/>
                  </a:lnTo>
                  <a:lnTo>
                    <a:pt x="0" y="90"/>
                  </a:lnTo>
                  <a:lnTo>
                    <a:pt x="0" y="0"/>
                  </a:lnTo>
                </a:path>
              </a:pathLst>
            </a:custGeom>
            <a:solidFill>
              <a:srgbClr val="B7B79D"/>
            </a:solidFill>
            <a:ln w="9525" cap="rnd">
              <a:noFill/>
              <a:round/>
              <a:headEnd type="none" w="sm" len="sm"/>
              <a:tailEnd type="none" w="sm" len="sm"/>
            </a:ln>
          </p:spPr>
          <p:txBody>
            <a:bodyPr/>
            <a:lstStyle/>
            <a:p>
              <a:endParaRPr lang="es-ES"/>
            </a:p>
          </p:txBody>
        </p:sp>
        <p:sp>
          <p:nvSpPr>
            <p:cNvPr id="90169" name="Freeform 121"/>
            <p:cNvSpPr>
              <a:spLocks/>
            </p:cNvSpPr>
            <p:nvPr/>
          </p:nvSpPr>
          <p:spPr bwMode="auto">
            <a:xfrm>
              <a:off x="755" y="1249"/>
              <a:ext cx="577" cy="106"/>
            </a:xfrm>
            <a:custGeom>
              <a:avLst/>
              <a:gdLst>
                <a:gd name="T0" fmla="*/ 0 w 513"/>
                <a:gd name="T1" fmla="*/ 0 h 94"/>
                <a:gd name="T2" fmla="*/ 648 w 513"/>
                <a:gd name="T3" fmla="*/ 0 h 94"/>
                <a:gd name="T4" fmla="*/ 648 w 513"/>
                <a:gd name="T5" fmla="*/ 118 h 94"/>
                <a:gd name="T6" fmla="*/ 0 w 513"/>
                <a:gd name="T7" fmla="*/ 118 h 94"/>
                <a:gd name="T8" fmla="*/ 0 w 513"/>
                <a:gd name="T9" fmla="*/ 0 h 94"/>
                <a:gd name="T10" fmla="*/ 0 60000 65536"/>
                <a:gd name="T11" fmla="*/ 0 60000 65536"/>
                <a:gd name="T12" fmla="*/ 0 60000 65536"/>
                <a:gd name="T13" fmla="*/ 0 60000 65536"/>
                <a:gd name="T14" fmla="*/ 0 60000 65536"/>
                <a:gd name="T15" fmla="*/ 0 w 513"/>
                <a:gd name="T16" fmla="*/ 0 h 94"/>
                <a:gd name="T17" fmla="*/ 513 w 513"/>
                <a:gd name="T18" fmla="*/ 94 h 94"/>
              </a:gdLst>
              <a:ahLst/>
              <a:cxnLst>
                <a:cxn ang="T10">
                  <a:pos x="T0" y="T1"/>
                </a:cxn>
                <a:cxn ang="T11">
                  <a:pos x="T2" y="T3"/>
                </a:cxn>
                <a:cxn ang="T12">
                  <a:pos x="T4" y="T5"/>
                </a:cxn>
                <a:cxn ang="T13">
                  <a:pos x="T6" y="T7"/>
                </a:cxn>
                <a:cxn ang="T14">
                  <a:pos x="T8" y="T9"/>
                </a:cxn>
              </a:cxnLst>
              <a:rect l="T15" t="T16" r="T17" b="T18"/>
              <a:pathLst>
                <a:path w="513" h="94">
                  <a:moveTo>
                    <a:pt x="0" y="0"/>
                  </a:moveTo>
                  <a:lnTo>
                    <a:pt x="512" y="0"/>
                  </a:lnTo>
                  <a:lnTo>
                    <a:pt x="512" y="93"/>
                  </a:lnTo>
                  <a:lnTo>
                    <a:pt x="0" y="93"/>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90170" name="Freeform 122"/>
            <p:cNvSpPr>
              <a:spLocks/>
            </p:cNvSpPr>
            <p:nvPr/>
          </p:nvSpPr>
          <p:spPr bwMode="auto">
            <a:xfrm>
              <a:off x="755" y="1191"/>
              <a:ext cx="631" cy="51"/>
            </a:xfrm>
            <a:custGeom>
              <a:avLst/>
              <a:gdLst>
                <a:gd name="T0" fmla="*/ 0 w 561"/>
                <a:gd name="T1" fmla="*/ 55 h 46"/>
                <a:gd name="T2" fmla="*/ 65 w 561"/>
                <a:gd name="T3" fmla="*/ 0 h 46"/>
                <a:gd name="T4" fmla="*/ 709 w 561"/>
                <a:gd name="T5" fmla="*/ 0 h 46"/>
                <a:gd name="T6" fmla="*/ 639 w 561"/>
                <a:gd name="T7" fmla="*/ 55 h 46"/>
                <a:gd name="T8" fmla="*/ 0 w 561"/>
                <a:gd name="T9" fmla="*/ 55 h 46"/>
                <a:gd name="T10" fmla="*/ 0 60000 65536"/>
                <a:gd name="T11" fmla="*/ 0 60000 65536"/>
                <a:gd name="T12" fmla="*/ 0 60000 65536"/>
                <a:gd name="T13" fmla="*/ 0 60000 65536"/>
                <a:gd name="T14" fmla="*/ 0 60000 65536"/>
                <a:gd name="T15" fmla="*/ 0 w 561"/>
                <a:gd name="T16" fmla="*/ 0 h 46"/>
                <a:gd name="T17" fmla="*/ 561 w 561"/>
                <a:gd name="T18" fmla="*/ 46 h 46"/>
              </a:gdLst>
              <a:ahLst/>
              <a:cxnLst>
                <a:cxn ang="T10">
                  <a:pos x="T0" y="T1"/>
                </a:cxn>
                <a:cxn ang="T11">
                  <a:pos x="T2" y="T3"/>
                </a:cxn>
                <a:cxn ang="T12">
                  <a:pos x="T4" y="T5"/>
                </a:cxn>
                <a:cxn ang="T13">
                  <a:pos x="T6" y="T7"/>
                </a:cxn>
                <a:cxn ang="T14">
                  <a:pos x="T8" y="T9"/>
                </a:cxn>
              </a:cxnLst>
              <a:rect l="T15" t="T16" r="T17" b="T18"/>
              <a:pathLst>
                <a:path w="561" h="46">
                  <a:moveTo>
                    <a:pt x="0" y="45"/>
                  </a:moveTo>
                  <a:lnTo>
                    <a:pt x="52" y="0"/>
                  </a:lnTo>
                  <a:lnTo>
                    <a:pt x="560" y="0"/>
                  </a:lnTo>
                  <a:lnTo>
                    <a:pt x="505" y="45"/>
                  </a:lnTo>
                  <a:lnTo>
                    <a:pt x="0" y="45"/>
                  </a:lnTo>
                </a:path>
              </a:pathLst>
            </a:custGeom>
            <a:solidFill>
              <a:srgbClr val="C9C9B6"/>
            </a:solidFill>
            <a:ln w="9525" cap="rnd">
              <a:noFill/>
              <a:round/>
              <a:headEnd type="none" w="sm" len="sm"/>
              <a:tailEnd type="none" w="sm" len="sm"/>
            </a:ln>
          </p:spPr>
          <p:txBody>
            <a:bodyPr/>
            <a:lstStyle/>
            <a:p>
              <a:endParaRPr lang="es-ES"/>
            </a:p>
          </p:txBody>
        </p:sp>
        <p:sp>
          <p:nvSpPr>
            <p:cNvPr id="90171" name="Line 123"/>
            <p:cNvSpPr>
              <a:spLocks noChangeShapeType="1"/>
            </p:cNvSpPr>
            <p:nvPr/>
          </p:nvSpPr>
          <p:spPr bwMode="auto">
            <a:xfrm flipV="1">
              <a:off x="757" y="1192"/>
              <a:ext cx="62" cy="58"/>
            </a:xfrm>
            <a:prstGeom prst="line">
              <a:avLst/>
            </a:prstGeom>
            <a:noFill/>
            <a:ln w="12700">
              <a:solidFill>
                <a:srgbClr val="494936"/>
              </a:solidFill>
              <a:round/>
              <a:headEnd type="none" w="sm" len="sm"/>
              <a:tailEnd type="none" w="sm" len="sm"/>
            </a:ln>
          </p:spPr>
          <p:txBody>
            <a:bodyPr/>
            <a:lstStyle/>
            <a:p>
              <a:endParaRPr lang="es-ES"/>
            </a:p>
          </p:txBody>
        </p:sp>
        <p:sp>
          <p:nvSpPr>
            <p:cNvPr id="90172" name="Freeform 124"/>
            <p:cNvSpPr>
              <a:spLocks/>
            </p:cNvSpPr>
            <p:nvPr/>
          </p:nvSpPr>
          <p:spPr bwMode="auto">
            <a:xfrm>
              <a:off x="755" y="1192"/>
              <a:ext cx="637" cy="58"/>
            </a:xfrm>
            <a:custGeom>
              <a:avLst/>
              <a:gdLst>
                <a:gd name="T0" fmla="*/ 68 w 566"/>
                <a:gd name="T1" fmla="*/ 0 h 52"/>
                <a:gd name="T2" fmla="*/ 716 w 566"/>
                <a:gd name="T3" fmla="*/ 0 h 52"/>
                <a:gd name="T4" fmla="*/ 646 w 566"/>
                <a:gd name="T5" fmla="*/ 64 h 52"/>
                <a:gd name="T6" fmla="*/ 0 w 566"/>
                <a:gd name="T7" fmla="*/ 64 h 52"/>
                <a:gd name="T8" fmla="*/ 0 60000 65536"/>
                <a:gd name="T9" fmla="*/ 0 60000 65536"/>
                <a:gd name="T10" fmla="*/ 0 60000 65536"/>
                <a:gd name="T11" fmla="*/ 0 60000 65536"/>
                <a:gd name="T12" fmla="*/ 0 w 566"/>
                <a:gd name="T13" fmla="*/ 0 h 52"/>
                <a:gd name="T14" fmla="*/ 566 w 566"/>
                <a:gd name="T15" fmla="*/ 52 h 52"/>
              </a:gdLst>
              <a:ahLst/>
              <a:cxnLst>
                <a:cxn ang="T8">
                  <a:pos x="T0" y="T1"/>
                </a:cxn>
                <a:cxn ang="T9">
                  <a:pos x="T2" y="T3"/>
                </a:cxn>
                <a:cxn ang="T10">
                  <a:pos x="T4" y="T5"/>
                </a:cxn>
                <a:cxn ang="T11">
                  <a:pos x="T6" y="T7"/>
                </a:cxn>
              </a:cxnLst>
              <a:rect l="T12" t="T13" r="T14" b="T15"/>
              <a:pathLst>
                <a:path w="566" h="52">
                  <a:moveTo>
                    <a:pt x="53" y="0"/>
                  </a:moveTo>
                  <a:lnTo>
                    <a:pt x="565" y="0"/>
                  </a:lnTo>
                  <a:lnTo>
                    <a:pt x="510" y="51"/>
                  </a:lnTo>
                  <a:lnTo>
                    <a:pt x="0" y="51"/>
                  </a:lnTo>
                </a:path>
              </a:pathLst>
            </a:custGeom>
            <a:noFill/>
            <a:ln w="12700" cap="rnd">
              <a:solidFill>
                <a:srgbClr val="494936"/>
              </a:solidFill>
              <a:round/>
              <a:headEnd type="none" w="sm" len="sm"/>
              <a:tailEnd type="none" w="sm" len="sm"/>
            </a:ln>
          </p:spPr>
          <p:txBody>
            <a:bodyPr/>
            <a:lstStyle/>
            <a:p>
              <a:endParaRPr lang="es-ES"/>
            </a:p>
          </p:txBody>
        </p:sp>
        <p:sp>
          <p:nvSpPr>
            <p:cNvPr id="90173" name="Line 125"/>
            <p:cNvSpPr>
              <a:spLocks noChangeShapeType="1"/>
            </p:cNvSpPr>
            <p:nvPr/>
          </p:nvSpPr>
          <p:spPr bwMode="auto">
            <a:xfrm flipH="1">
              <a:off x="1162" y="1296"/>
              <a:ext cx="134" cy="0"/>
            </a:xfrm>
            <a:prstGeom prst="line">
              <a:avLst/>
            </a:prstGeom>
            <a:noFill/>
            <a:ln w="12700">
              <a:solidFill>
                <a:srgbClr val="000000"/>
              </a:solidFill>
              <a:round/>
              <a:headEnd type="none" w="sm" len="sm"/>
              <a:tailEnd type="none" w="sm" len="sm"/>
            </a:ln>
          </p:spPr>
          <p:txBody>
            <a:bodyPr/>
            <a:lstStyle/>
            <a:p>
              <a:endParaRPr lang="es-ES"/>
            </a:p>
          </p:txBody>
        </p:sp>
        <p:sp>
          <p:nvSpPr>
            <p:cNvPr id="90174" name="Freeform 126"/>
            <p:cNvSpPr>
              <a:spLocks/>
            </p:cNvSpPr>
            <p:nvPr/>
          </p:nvSpPr>
          <p:spPr bwMode="auto">
            <a:xfrm>
              <a:off x="760" y="1339"/>
              <a:ext cx="503" cy="77"/>
            </a:xfrm>
            <a:custGeom>
              <a:avLst/>
              <a:gdLst>
                <a:gd name="T0" fmla="*/ 0 w 447"/>
                <a:gd name="T1" fmla="*/ 85 h 69"/>
                <a:gd name="T2" fmla="*/ 70 w 447"/>
                <a:gd name="T3" fmla="*/ 0 h 69"/>
                <a:gd name="T4" fmla="*/ 565 w 447"/>
                <a:gd name="T5" fmla="*/ 0 h 69"/>
                <a:gd name="T6" fmla="*/ 494 w 447"/>
                <a:gd name="T7" fmla="*/ 85 h 69"/>
                <a:gd name="T8" fmla="*/ 0 w 447"/>
                <a:gd name="T9" fmla="*/ 85 h 69"/>
                <a:gd name="T10" fmla="*/ 0 60000 65536"/>
                <a:gd name="T11" fmla="*/ 0 60000 65536"/>
                <a:gd name="T12" fmla="*/ 0 60000 65536"/>
                <a:gd name="T13" fmla="*/ 0 60000 65536"/>
                <a:gd name="T14" fmla="*/ 0 60000 65536"/>
                <a:gd name="T15" fmla="*/ 0 w 447"/>
                <a:gd name="T16" fmla="*/ 0 h 69"/>
                <a:gd name="T17" fmla="*/ 447 w 447"/>
                <a:gd name="T18" fmla="*/ 69 h 69"/>
              </a:gdLst>
              <a:ahLst/>
              <a:cxnLst>
                <a:cxn ang="T10">
                  <a:pos x="T0" y="T1"/>
                </a:cxn>
                <a:cxn ang="T11">
                  <a:pos x="T2" y="T3"/>
                </a:cxn>
                <a:cxn ang="T12">
                  <a:pos x="T4" y="T5"/>
                </a:cxn>
                <a:cxn ang="T13">
                  <a:pos x="T6" y="T7"/>
                </a:cxn>
                <a:cxn ang="T14">
                  <a:pos x="T8" y="T9"/>
                </a:cxn>
              </a:cxnLst>
              <a:rect l="T15" t="T16" r="T17" b="T18"/>
              <a:pathLst>
                <a:path w="447" h="69">
                  <a:moveTo>
                    <a:pt x="0" y="68"/>
                  </a:moveTo>
                  <a:lnTo>
                    <a:pt x="55" y="0"/>
                  </a:lnTo>
                  <a:lnTo>
                    <a:pt x="446" y="0"/>
                  </a:lnTo>
                  <a:lnTo>
                    <a:pt x="390" y="68"/>
                  </a:lnTo>
                  <a:lnTo>
                    <a:pt x="0" y="68"/>
                  </a:lnTo>
                </a:path>
              </a:pathLst>
            </a:custGeom>
            <a:solidFill>
              <a:srgbClr val="C9C9B6"/>
            </a:solidFill>
            <a:ln w="9525" cap="rnd">
              <a:noFill/>
              <a:round/>
              <a:headEnd type="none" w="sm" len="sm"/>
              <a:tailEnd type="none" w="sm" len="sm"/>
            </a:ln>
          </p:spPr>
          <p:txBody>
            <a:bodyPr/>
            <a:lstStyle/>
            <a:p>
              <a:endParaRPr lang="es-ES"/>
            </a:p>
          </p:txBody>
        </p:sp>
        <p:sp>
          <p:nvSpPr>
            <p:cNvPr id="90175" name="Freeform 127"/>
            <p:cNvSpPr>
              <a:spLocks/>
            </p:cNvSpPr>
            <p:nvPr/>
          </p:nvSpPr>
          <p:spPr bwMode="auto">
            <a:xfrm>
              <a:off x="760" y="1339"/>
              <a:ext cx="507" cy="82"/>
            </a:xfrm>
            <a:custGeom>
              <a:avLst/>
              <a:gdLst>
                <a:gd name="T0" fmla="*/ 0 w 451"/>
                <a:gd name="T1" fmla="*/ 91 h 73"/>
                <a:gd name="T2" fmla="*/ 71 w 451"/>
                <a:gd name="T3" fmla="*/ 0 h 73"/>
                <a:gd name="T4" fmla="*/ 569 w 451"/>
                <a:gd name="T5" fmla="*/ 0 h 73"/>
                <a:gd name="T6" fmla="*/ 496 w 451"/>
                <a:gd name="T7" fmla="*/ 91 h 73"/>
                <a:gd name="T8" fmla="*/ 0 w 451"/>
                <a:gd name="T9" fmla="*/ 91 h 73"/>
                <a:gd name="T10" fmla="*/ 0 60000 65536"/>
                <a:gd name="T11" fmla="*/ 0 60000 65536"/>
                <a:gd name="T12" fmla="*/ 0 60000 65536"/>
                <a:gd name="T13" fmla="*/ 0 60000 65536"/>
                <a:gd name="T14" fmla="*/ 0 60000 65536"/>
                <a:gd name="T15" fmla="*/ 0 w 451"/>
                <a:gd name="T16" fmla="*/ 0 h 73"/>
                <a:gd name="T17" fmla="*/ 451 w 451"/>
                <a:gd name="T18" fmla="*/ 73 h 73"/>
              </a:gdLst>
              <a:ahLst/>
              <a:cxnLst>
                <a:cxn ang="T10">
                  <a:pos x="T0" y="T1"/>
                </a:cxn>
                <a:cxn ang="T11">
                  <a:pos x="T2" y="T3"/>
                </a:cxn>
                <a:cxn ang="T12">
                  <a:pos x="T4" y="T5"/>
                </a:cxn>
                <a:cxn ang="T13">
                  <a:pos x="T6" y="T7"/>
                </a:cxn>
                <a:cxn ang="T14">
                  <a:pos x="T8" y="T9"/>
                </a:cxn>
              </a:cxnLst>
              <a:rect l="T15" t="T16" r="T17" b="T18"/>
              <a:pathLst>
                <a:path w="451" h="73">
                  <a:moveTo>
                    <a:pt x="0" y="72"/>
                  </a:moveTo>
                  <a:lnTo>
                    <a:pt x="56" y="0"/>
                  </a:lnTo>
                  <a:lnTo>
                    <a:pt x="450" y="0"/>
                  </a:lnTo>
                  <a:lnTo>
                    <a:pt x="392" y="72"/>
                  </a:lnTo>
                  <a:lnTo>
                    <a:pt x="0" y="72"/>
                  </a:lnTo>
                </a:path>
              </a:pathLst>
            </a:custGeom>
            <a:noFill/>
            <a:ln w="12700" cap="rnd">
              <a:solidFill>
                <a:srgbClr val="494936"/>
              </a:solidFill>
              <a:round/>
              <a:headEnd type="none" w="sm" len="sm"/>
              <a:tailEnd type="none" w="sm" len="sm"/>
            </a:ln>
          </p:spPr>
          <p:txBody>
            <a:bodyPr/>
            <a:lstStyle/>
            <a:p>
              <a:endParaRPr lang="es-ES"/>
            </a:p>
          </p:txBody>
        </p:sp>
        <p:sp>
          <p:nvSpPr>
            <p:cNvPr id="90176" name="Freeform 128"/>
            <p:cNvSpPr>
              <a:spLocks/>
            </p:cNvSpPr>
            <p:nvPr/>
          </p:nvSpPr>
          <p:spPr bwMode="auto">
            <a:xfrm>
              <a:off x="1203" y="1337"/>
              <a:ext cx="61" cy="96"/>
            </a:xfrm>
            <a:custGeom>
              <a:avLst/>
              <a:gdLst>
                <a:gd name="T0" fmla="*/ 0 w 54"/>
                <a:gd name="T1" fmla="*/ 106 h 86"/>
                <a:gd name="T2" fmla="*/ 68 w 54"/>
                <a:gd name="T3" fmla="*/ 31 h 86"/>
                <a:gd name="T4" fmla="*/ 68 w 54"/>
                <a:gd name="T5" fmla="*/ 0 h 86"/>
                <a:gd name="T6" fmla="*/ 0 w 54"/>
                <a:gd name="T7" fmla="*/ 88 h 86"/>
                <a:gd name="T8" fmla="*/ 0 w 54"/>
                <a:gd name="T9" fmla="*/ 106 h 86"/>
                <a:gd name="T10" fmla="*/ 0 60000 65536"/>
                <a:gd name="T11" fmla="*/ 0 60000 65536"/>
                <a:gd name="T12" fmla="*/ 0 60000 65536"/>
                <a:gd name="T13" fmla="*/ 0 60000 65536"/>
                <a:gd name="T14" fmla="*/ 0 60000 65536"/>
                <a:gd name="T15" fmla="*/ 0 w 54"/>
                <a:gd name="T16" fmla="*/ 0 h 86"/>
                <a:gd name="T17" fmla="*/ 54 w 54"/>
                <a:gd name="T18" fmla="*/ 86 h 86"/>
              </a:gdLst>
              <a:ahLst/>
              <a:cxnLst>
                <a:cxn ang="T10">
                  <a:pos x="T0" y="T1"/>
                </a:cxn>
                <a:cxn ang="T11">
                  <a:pos x="T2" y="T3"/>
                </a:cxn>
                <a:cxn ang="T12">
                  <a:pos x="T4" y="T5"/>
                </a:cxn>
                <a:cxn ang="T13">
                  <a:pos x="T6" y="T7"/>
                </a:cxn>
                <a:cxn ang="T14">
                  <a:pos x="T8" y="T9"/>
                </a:cxn>
              </a:cxnLst>
              <a:rect l="T15" t="T16" r="T17" b="T18"/>
              <a:pathLst>
                <a:path w="54" h="86">
                  <a:moveTo>
                    <a:pt x="0" y="85"/>
                  </a:moveTo>
                  <a:lnTo>
                    <a:pt x="53" y="25"/>
                  </a:lnTo>
                  <a:lnTo>
                    <a:pt x="53" y="0"/>
                  </a:lnTo>
                  <a:lnTo>
                    <a:pt x="0" y="71"/>
                  </a:lnTo>
                  <a:lnTo>
                    <a:pt x="0" y="85"/>
                  </a:lnTo>
                </a:path>
              </a:pathLst>
            </a:custGeom>
            <a:solidFill>
              <a:srgbClr val="7A7A5A"/>
            </a:solidFill>
            <a:ln w="9525" cap="rnd">
              <a:noFill/>
              <a:round/>
              <a:headEnd type="none" w="sm" len="sm"/>
              <a:tailEnd type="none" w="sm" len="sm"/>
            </a:ln>
          </p:spPr>
          <p:txBody>
            <a:bodyPr/>
            <a:lstStyle/>
            <a:p>
              <a:endParaRPr lang="es-ES"/>
            </a:p>
          </p:txBody>
        </p:sp>
        <p:sp>
          <p:nvSpPr>
            <p:cNvPr id="90177" name="Freeform 129"/>
            <p:cNvSpPr>
              <a:spLocks/>
            </p:cNvSpPr>
            <p:nvPr/>
          </p:nvSpPr>
          <p:spPr bwMode="auto">
            <a:xfrm>
              <a:off x="1202" y="1339"/>
              <a:ext cx="65" cy="98"/>
            </a:xfrm>
            <a:custGeom>
              <a:avLst/>
              <a:gdLst>
                <a:gd name="T0" fmla="*/ 0 w 58"/>
                <a:gd name="T1" fmla="*/ 109 h 87"/>
                <a:gd name="T2" fmla="*/ 72 w 58"/>
                <a:gd name="T3" fmla="*/ 33 h 87"/>
                <a:gd name="T4" fmla="*/ 72 w 58"/>
                <a:gd name="T5" fmla="*/ 0 h 87"/>
                <a:gd name="T6" fmla="*/ 0 w 58"/>
                <a:gd name="T7" fmla="*/ 90 h 87"/>
                <a:gd name="T8" fmla="*/ 0 w 58"/>
                <a:gd name="T9" fmla="*/ 109 h 87"/>
                <a:gd name="T10" fmla="*/ 0 60000 65536"/>
                <a:gd name="T11" fmla="*/ 0 60000 65536"/>
                <a:gd name="T12" fmla="*/ 0 60000 65536"/>
                <a:gd name="T13" fmla="*/ 0 60000 65536"/>
                <a:gd name="T14" fmla="*/ 0 60000 65536"/>
                <a:gd name="T15" fmla="*/ 0 w 58"/>
                <a:gd name="T16" fmla="*/ 0 h 87"/>
                <a:gd name="T17" fmla="*/ 58 w 58"/>
                <a:gd name="T18" fmla="*/ 87 h 87"/>
              </a:gdLst>
              <a:ahLst/>
              <a:cxnLst>
                <a:cxn ang="T10">
                  <a:pos x="T0" y="T1"/>
                </a:cxn>
                <a:cxn ang="T11">
                  <a:pos x="T2" y="T3"/>
                </a:cxn>
                <a:cxn ang="T12">
                  <a:pos x="T4" y="T5"/>
                </a:cxn>
                <a:cxn ang="T13">
                  <a:pos x="T6" y="T7"/>
                </a:cxn>
                <a:cxn ang="T14">
                  <a:pos x="T8" y="T9"/>
                </a:cxn>
              </a:cxnLst>
              <a:rect l="T15" t="T16" r="T17" b="T18"/>
              <a:pathLst>
                <a:path w="58" h="87">
                  <a:moveTo>
                    <a:pt x="0" y="86"/>
                  </a:moveTo>
                  <a:lnTo>
                    <a:pt x="57" y="26"/>
                  </a:lnTo>
                  <a:lnTo>
                    <a:pt x="57" y="0"/>
                  </a:lnTo>
                  <a:lnTo>
                    <a:pt x="0" y="71"/>
                  </a:lnTo>
                  <a:lnTo>
                    <a:pt x="0" y="86"/>
                  </a:lnTo>
                </a:path>
              </a:pathLst>
            </a:custGeom>
            <a:noFill/>
            <a:ln w="12700" cap="rnd">
              <a:solidFill>
                <a:srgbClr val="494936"/>
              </a:solidFill>
              <a:round/>
              <a:headEnd type="none" w="sm" len="sm"/>
              <a:tailEnd type="none" w="sm" len="sm"/>
            </a:ln>
          </p:spPr>
          <p:txBody>
            <a:bodyPr/>
            <a:lstStyle/>
            <a:p>
              <a:endParaRPr lang="es-ES"/>
            </a:p>
          </p:txBody>
        </p:sp>
        <p:sp>
          <p:nvSpPr>
            <p:cNvPr id="90178" name="Freeform 130"/>
            <p:cNvSpPr>
              <a:spLocks/>
            </p:cNvSpPr>
            <p:nvPr/>
          </p:nvSpPr>
          <p:spPr bwMode="auto">
            <a:xfrm>
              <a:off x="760" y="1420"/>
              <a:ext cx="437" cy="20"/>
            </a:xfrm>
            <a:custGeom>
              <a:avLst/>
              <a:gdLst>
                <a:gd name="T0" fmla="*/ 0 w 389"/>
                <a:gd name="T1" fmla="*/ 0 h 18"/>
                <a:gd name="T2" fmla="*/ 490 w 389"/>
                <a:gd name="T3" fmla="*/ 0 h 18"/>
                <a:gd name="T4" fmla="*/ 490 w 389"/>
                <a:gd name="T5" fmla="*/ 21 h 18"/>
                <a:gd name="T6" fmla="*/ 0 w 389"/>
                <a:gd name="T7" fmla="*/ 21 h 18"/>
                <a:gd name="T8" fmla="*/ 0 w 389"/>
                <a:gd name="T9" fmla="*/ 0 h 18"/>
                <a:gd name="T10" fmla="*/ 0 60000 65536"/>
                <a:gd name="T11" fmla="*/ 0 60000 65536"/>
                <a:gd name="T12" fmla="*/ 0 60000 65536"/>
                <a:gd name="T13" fmla="*/ 0 60000 65536"/>
                <a:gd name="T14" fmla="*/ 0 60000 65536"/>
                <a:gd name="T15" fmla="*/ 0 w 389"/>
                <a:gd name="T16" fmla="*/ 0 h 18"/>
                <a:gd name="T17" fmla="*/ 389 w 389"/>
                <a:gd name="T18" fmla="*/ 18 h 18"/>
              </a:gdLst>
              <a:ahLst/>
              <a:cxnLst>
                <a:cxn ang="T10">
                  <a:pos x="T0" y="T1"/>
                </a:cxn>
                <a:cxn ang="T11">
                  <a:pos x="T2" y="T3"/>
                </a:cxn>
                <a:cxn ang="T12">
                  <a:pos x="T4" y="T5"/>
                </a:cxn>
                <a:cxn ang="T13">
                  <a:pos x="T6" y="T7"/>
                </a:cxn>
                <a:cxn ang="T14">
                  <a:pos x="T8" y="T9"/>
                </a:cxn>
              </a:cxnLst>
              <a:rect l="T15" t="T16" r="T17" b="T18"/>
              <a:pathLst>
                <a:path w="389" h="18">
                  <a:moveTo>
                    <a:pt x="0" y="0"/>
                  </a:moveTo>
                  <a:lnTo>
                    <a:pt x="388" y="0"/>
                  </a:lnTo>
                  <a:lnTo>
                    <a:pt x="388" y="17"/>
                  </a:lnTo>
                  <a:lnTo>
                    <a:pt x="0" y="17"/>
                  </a:lnTo>
                  <a:lnTo>
                    <a:pt x="0" y="0"/>
                  </a:lnTo>
                </a:path>
              </a:pathLst>
            </a:custGeom>
            <a:solidFill>
              <a:srgbClr val="B7B79D"/>
            </a:solidFill>
            <a:ln w="9525" cap="rnd">
              <a:noFill/>
              <a:round/>
              <a:headEnd type="none" w="sm" len="sm"/>
              <a:tailEnd type="none" w="sm" len="sm"/>
            </a:ln>
          </p:spPr>
          <p:txBody>
            <a:bodyPr/>
            <a:lstStyle/>
            <a:p>
              <a:endParaRPr lang="es-ES"/>
            </a:p>
          </p:txBody>
        </p:sp>
        <p:sp>
          <p:nvSpPr>
            <p:cNvPr id="90179" name="Freeform 131"/>
            <p:cNvSpPr>
              <a:spLocks/>
            </p:cNvSpPr>
            <p:nvPr/>
          </p:nvSpPr>
          <p:spPr bwMode="auto">
            <a:xfrm>
              <a:off x="760" y="1420"/>
              <a:ext cx="444" cy="20"/>
            </a:xfrm>
            <a:custGeom>
              <a:avLst/>
              <a:gdLst>
                <a:gd name="T0" fmla="*/ 0 w 395"/>
                <a:gd name="T1" fmla="*/ 0 h 18"/>
                <a:gd name="T2" fmla="*/ 498 w 395"/>
                <a:gd name="T3" fmla="*/ 0 h 18"/>
                <a:gd name="T4" fmla="*/ 498 w 395"/>
                <a:gd name="T5" fmla="*/ 21 h 18"/>
                <a:gd name="T6" fmla="*/ 0 w 395"/>
                <a:gd name="T7" fmla="*/ 21 h 18"/>
                <a:gd name="T8" fmla="*/ 0 w 395"/>
                <a:gd name="T9" fmla="*/ 0 h 18"/>
                <a:gd name="T10" fmla="*/ 0 60000 65536"/>
                <a:gd name="T11" fmla="*/ 0 60000 65536"/>
                <a:gd name="T12" fmla="*/ 0 60000 65536"/>
                <a:gd name="T13" fmla="*/ 0 60000 65536"/>
                <a:gd name="T14" fmla="*/ 0 60000 65536"/>
                <a:gd name="T15" fmla="*/ 0 w 395"/>
                <a:gd name="T16" fmla="*/ 0 h 18"/>
                <a:gd name="T17" fmla="*/ 395 w 395"/>
                <a:gd name="T18" fmla="*/ 18 h 18"/>
              </a:gdLst>
              <a:ahLst/>
              <a:cxnLst>
                <a:cxn ang="T10">
                  <a:pos x="T0" y="T1"/>
                </a:cxn>
                <a:cxn ang="T11">
                  <a:pos x="T2" y="T3"/>
                </a:cxn>
                <a:cxn ang="T12">
                  <a:pos x="T4" y="T5"/>
                </a:cxn>
                <a:cxn ang="T13">
                  <a:pos x="T6" y="T7"/>
                </a:cxn>
                <a:cxn ang="T14">
                  <a:pos x="T8" y="T9"/>
                </a:cxn>
              </a:cxnLst>
              <a:rect l="T15" t="T16" r="T17" b="T18"/>
              <a:pathLst>
                <a:path w="395" h="18">
                  <a:moveTo>
                    <a:pt x="0" y="0"/>
                  </a:moveTo>
                  <a:lnTo>
                    <a:pt x="394" y="0"/>
                  </a:lnTo>
                  <a:lnTo>
                    <a:pt x="394" y="17"/>
                  </a:lnTo>
                  <a:lnTo>
                    <a:pt x="0" y="17"/>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90180" name="Freeform 132"/>
            <p:cNvSpPr>
              <a:spLocks/>
            </p:cNvSpPr>
            <p:nvPr/>
          </p:nvSpPr>
          <p:spPr bwMode="auto">
            <a:xfrm>
              <a:off x="843" y="1192"/>
              <a:ext cx="451" cy="40"/>
            </a:xfrm>
            <a:custGeom>
              <a:avLst/>
              <a:gdLst>
                <a:gd name="T0" fmla="*/ 0 w 401"/>
                <a:gd name="T1" fmla="*/ 43 h 36"/>
                <a:gd name="T2" fmla="*/ 52 w 401"/>
                <a:gd name="T3" fmla="*/ 0 h 36"/>
                <a:gd name="T4" fmla="*/ 506 w 401"/>
                <a:gd name="T5" fmla="*/ 0 h 36"/>
                <a:gd name="T6" fmla="*/ 455 w 401"/>
                <a:gd name="T7" fmla="*/ 43 h 36"/>
                <a:gd name="T8" fmla="*/ 0 w 401"/>
                <a:gd name="T9" fmla="*/ 43 h 36"/>
                <a:gd name="T10" fmla="*/ 0 60000 65536"/>
                <a:gd name="T11" fmla="*/ 0 60000 65536"/>
                <a:gd name="T12" fmla="*/ 0 60000 65536"/>
                <a:gd name="T13" fmla="*/ 0 60000 65536"/>
                <a:gd name="T14" fmla="*/ 0 60000 65536"/>
                <a:gd name="T15" fmla="*/ 0 w 401"/>
                <a:gd name="T16" fmla="*/ 0 h 36"/>
                <a:gd name="T17" fmla="*/ 401 w 401"/>
                <a:gd name="T18" fmla="*/ 36 h 36"/>
              </a:gdLst>
              <a:ahLst/>
              <a:cxnLst>
                <a:cxn ang="T10">
                  <a:pos x="T0" y="T1"/>
                </a:cxn>
                <a:cxn ang="T11">
                  <a:pos x="T2" y="T3"/>
                </a:cxn>
                <a:cxn ang="T12">
                  <a:pos x="T4" y="T5"/>
                </a:cxn>
                <a:cxn ang="T13">
                  <a:pos x="T6" y="T7"/>
                </a:cxn>
                <a:cxn ang="T14">
                  <a:pos x="T8" y="T9"/>
                </a:cxn>
              </a:cxnLst>
              <a:rect l="T15" t="T16" r="T17" b="T18"/>
              <a:pathLst>
                <a:path w="401" h="36">
                  <a:moveTo>
                    <a:pt x="0" y="35"/>
                  </a:moveTo>
                  <a:lnTo>
                    <a:pt x="41" y="0"/>
                  </a:lnTo>
                  <a:lnTo>
                    <a:pt x="400" y="0"/>
                  </a:lnTo>
                  <a:lnTo>
                    <a:pt x="360" y="35"/>
                  </a:lnTo>
                  <a:lnTo>
                    <a:pt x="0" y="35"/>
                  </a:lnTo>
                </a:path>
              </a:pathLst>
            </a:custGeom>
            <a:solidFill>
              <a:srgbClr val="000000"/>
            </a:solidFill>
            <a:ln w="9525" cap="rnd">
              <a:noFill/>
              <a:round/>
              <a:headEnd type="none" w="sm" len="sm"/>
              <a:tailEnd type="none" w="sm" len="sm"/>
            </a:ln>
          </p:spPr>
          <p:txBody>
            <a:bodyPr/>
            <a:lstStyle/>
            <a:p>
              <a:endParaRPr lang="es-ES"/>
            </a:p>
          </p:txBody>
        </p:sp>
        <p:sp>
          <p:nvSpPr>
            <p:cNvPr id="90181" name="Freeform 133"/>
            <p:cNvSpPr>
              <a:spLocks/>
            </p:cNvSpPr>
            <p:nvPr/>
          </p:nvSpPr>
          <p:spPr bwMode="auto">
            <a:xfrm>
              <a:off x="843" y="1191"/>
              <a:ext cx="457" cy="45"/>
            </a:xfrm>
            <a:custGeom>
              <a:avLst/>
              <a:gdLst>
                <a:gd name="T0" fmla="*/ 0 w 406"/>
                <a:gd name="T1" fmla="*/ 49 h 40"/>
                <a:gd name="T2" fmla="*/ 53 w 406"/>
                <a:gd name="T3" fmla="*/ 0 h 40"/>
                <a:gd name="T4" fmla="*/ 513 w 406"/>
                <a:gd name="T5" fmla="*/ 0 h 40"/>
                <a:gd name="T6" fmla="*/ 463 w 406"/>
                <a:gd name="T7" fmla="*/ 49 h 40"/>
                <a:gd name="T8" fmla="*/ 0 w 406"/>
                <a:gd name="T9" fmla="*/ 49 h 40"/>
                <a:gd name="T10" fmla="*/ 0 60000 65536"/>
                <a:gd name="T11" fmla="*/ 0 60000 65536"/>
                <a:gd name="T12" fmla="*/ 0 60000 65536"/>
                <a:gd name="T13" fmla="*/ 0 60000 65536"/>
                <a:gd name="T14" fmla="*/ 0 60000 65536"/>
                <a:gd name="T15" fmla="*/ 0 w 406"/>
                <a:gd name="T16" fmla="*/ 0 h 40"/>
                <a:gd name="T17" fmla="*/ 406 w 406"/>
                <a:gd name="T18" fmla="*/ 40 h 40"/>
              </a:gdLst>
              <a:ahLst/>
              <a:cxnLst>
                <a:cxn ang="T10">
                  <a:pos x="T0" y="T1"/>
                </a:cxn>
                <a:cxn ang="T11">
                  <a:pos x="T2" y="T3"/>
                </a:cxn>
                <a:cxn ang="T12">
                  <a:pos x="T4" y="T5"/>
                </a:cxn>
                <a:cxn ang="T13">
                  <a:pos x="T6" y="T7"/>
                </a:cxn>
                <a:cxn ang="T14">
                  <a:pos x="T8" y="T9"/>
                </a:cxn>
              </a:cxnLst>
              <a:rect l="T15" t="T16" r="T17" b="T18"/>
              <a:pathLst>
                <a:path w="406" h="40">
                  <a:moveTo>
                    <a:pt x="0" y="39"/>
                  </a:moveTo>
                  <a:lnTo>
                    <a:pt x="42" y="0"/>
                  </a:lnTo>
                  <a:lnTo>
                    <a:pt x="405" y="0"/>
                  </a:lnTo>
                  <a:lnTo>
                    <a:pt x="365" y="39"/>
                  </a:lnTo>
                  <a:lnTo>
                    <a:pt x="0" y="39"/>
                  </a:lnTo>
                </a:path>
              </a:pathLst>
            </a:custGeom>
            <a:noFill/>
            <a:ln w="12700" cap="rnd">
              <a:solidFill>
                <a:srgbClr val="000000"/>
              </a:solidFill>
              <a:round/>
              <a:headEnd type="none" w="sm" len="sm"/>
              <a:tailEnd type="none" w="sm" len="sm"/>
            </a:ln>
          </p:spPr>
          <p:txBody>
            <a:bodyPr/>
            <a:lstStyle/>
            <a:p>
              <a:endParaRPr lang="es-ES"/>
            </a:p>
          </p:txBody>
        </p:sp>
        <p:sp>
          <p:nvSpPr>
            <p:cNvPr id="90182" name="Freeform 134"/>
            <p:cNvSpPr>
              <a:spLocks/>
            </p:cNvSpPr>
            <p:nvPr/>
          </p:nvSpPr>
          <p:spPr bwMode="auto">
            <a:xfrm>
              <a:off x="841" y="866"/>
              <a:ext cx="452" cy="43"/>
            </a:xfrm>
            <a:custGeom>
              <a:avLst/>
              <a:gdLst>
                <a:gd name="T0" fmla="*/ 0 w 402"/>
                <a:gd name="T1" fmla="*/ 48 h 38"/>
                <a:gd name="T2" fmla="*/ 49 w 402"/>
                <a:gd name="T3" fmla="*/ 0 h 38"/>
                <a:gd name="T4" fmla="*/ 507 w 402"/>
                <a:gd name="T5" fmla="*/ 0 h 38"/>
                <a:gd name="T6" fmla="*/ 456 w 402"/>
                <a:gd name="T7" fmla="*/ 48 h 38"/>
                <a:gd name="T8" fmla="*/ 0 w 402"/>
                <a:gd name="T9" fmla="*/ 48 h 38"/>
                <a:gd name="T10" fmla="*/ 0 60000 65536"/>
                <a:gd name="T11" fmla="*/ 0 60000 65536"/>
                <a:gd name="T12" fmla="*/ 0 60000 65536"/>
                <a:gd name="T13" fmla="*/ 0 60000 65536"/>
                <a:gd name="T14" fmla="*/ 0 60000 65536"/>
                <a:gd name="T15" fmla="*/ 0 w 402"/>
                <a:gd name="T16" fmla="*/ 0 h 38"/>
                <a:gd name="T17" fmla="*/ 402 w 402"/>
                <a:gd name="T18" fmla="*/ 38 h 38"/>
              </a:gdLst>
              <a:ahLst/>
              <a:cxnLst>
                <a:cxn ang="T10">
                  <a:pos x="T0" y="T1"/>
                </a:cxn>
                <a:cxn ang="T11">
                  <a:pos x="T2" y="T3"/>
                </a:cxn>
                <a:cxn ang="T12">
                  <a:pos x="T4" y="T5"/>
                </a:cxn>
                <a:cxn ang="T13">
                  <a:pos x="T6" y="T7"/>
                </a:cxn>
                <a:cxn ang="T14">
                  <a:pos x="T8" y="T9"/>
                </a:cxn>
              </a:cxnLst>
              <a:rect l="T15" t="T16" r="T17" b="T18"/>
              <a:pathLst>
                <a:path w="402" h="38">
                  <a:moveTo>
                    <a:pt x="0" y="37"/>
                  </a:moveTo>
                  <a:lnTo>
                    <a:pt x="39" y="0"/>
                  </a:lnTo>
                  <a:lnTo>
                    <a:pt x="401" y="0"/>
                  </a:lnTo>
                  <a:lnTo>
                    <a:pt x="361" y="37"/>
                  </a:lnTo>
                  <a:lnTo>
                    <a:pt x="0" y="37"/>
                  </a:lnTo>
                </a:path>
              </a:pathLst>
            </a:custGeom>
            <a:solidFill>
              <a:srgbClr val="C9C9B6"/>
            </a:solidFill>
            <a:ln w="12700" cap="rnd">
              <a:solidFill>
                <a:srgbClr val="494936"/>
              </a:solidFill>
              <a:round/>
              <a:headEnd type="none" w="sm" len="sm"/>
              <a:tailEnd type="none" w="sm" len="sm"/>
            </a:ln>
          </p:spPr>
          <p:txBody>
            <a:bodyPr/>
            <a:lstStyle/>
            <a:p>
              <a:endParaRPr lang="es-ES"/>
            </a:p>
          </p:txBody>
        </p:sp>
        <p:sp>
          <p:nvSpPr>
            <p:cNvPr id="90183" name="Rectangle 135"/>
            <p:cNvSpPr>
              <a:spLocks noChangeArrowheads="1"/>
            </p:cNvSpPr>
            <p:nvPr/>
          </p:nvSpPr>
          <p:spPr bwMode="auto">
            <a:xfrm>
              <a:off x="845" y="912"/>
              <a:ext cx="395" cy="309"/>
            </a:xfrm>
            <a:prstGeom prst="rect">
              <a:avLst/>
            </a:prstGeom>
            <a:solidFill>
              <a:srgbClr val="B7B79D"/>
            </a:solidFill>
            <a:ln w="12700">
              <a:solidFill>
                <a:srgbClr val="494936"/>
              </a:solidFill>
              <a:miter lim="800000"/>
              <a:headEnd/>
              <a:tailEnd/>
            </a:ln>
          </p:spPr>
          <p:txBody>
            <a:bodyPr wrap="none" anchor="ctr"/>
            <a:lstStyle/>
            <a:p>
              <a:pPr eaLnBrk="0" hangingPunct="0"/>
              <a:endParaRPr lang="es-ES"/>
            </a:p>
          </p:txBody>
        </p:sp>
        <p:sp>
          <p:nvSpPr>
            <p:cNvPr id="90184" name="Rectangle 136"/>
            <p:cNvSpPr>
              <a:spLocks noChangeArrowheads="1"/>
            </p:cNvSpPr>
            <p:nvPr/>
          </p:nvSpPr>
          <p:spPr bwMode="auto">
            <a:xfrm>
              <a:off x="881" y="953"/>
              <a:ext cx="323" cy="234"/>
            </a:xfrm>
            <a:prstGeom prst="rect">
              <a:avLst/>
            </a:prstGeom>
            <a:solidFill>
              <a:srgbClr val="00CCFF"/>
            </a:solidFill>
            <a:ln w="12700">
              <a:solidFill>
                <a:srgbClr val="494936"/>
              </a:solidFill>
              <a:miter lim="800000"/>
              <a:headEnd/>
              <a:tailEnd/>
            </a:ln>
          </p:spPr>
          <p:txBody>
            <a:bodyPr wrap="none" anchor="ctr"/>
            <a:lstStyle/>
            <a:p>
              <a:pPr eaLnBrk="0" hangingPunct="0"/>
              <a:endParaRPr lang="es-ES"/>
            </a:p>
          </p:txBody>
        </p:sp>
        <p:sp>
          <p:nvSpPr>
            <p:cNvPr id="90185" name="Freeform 137"/>
            <p:cNvSpPr>
              <a:spLocks/>
            </p:cNvSpPr>
            <p:nvPr/>
          </p:nvSpPr>
          <p:spPr bwMode="auto">
            <a:xfrm>
              <a:off x="952" y="720"/>
              <a:ext cx="176" cy="29"/>
            </a:xfrm>
            <a:custGeom>
              <a:avLst/>
              <a:gdLst>
                <a:gd name="T0" fmla="*/ 197 w 156"/>
                <a:gd name="T1" fmla="*/ 0 h 26"/>
                <a:gd name="T2" fmla="*/ 106 w 156"/>
                <a:gd name="T3" fmla="*/ 31 h 26"/>
                <a:gd name="T4" fmla="*/ 0 w 156"/>
                <a:gd name="T5" fmla="*/ 31 h 26"/>
                <a:gd name="T6" fmla="*/ 97 w 156"/>
                <a:gd name="T7" fmla="*/ 0 h 26"/>
                <a:gd name="T8" fmla="*/ 197 w 156"/>
                <a:gd name="T9" fmla="*/ 0 h 26"/>
                <a:gd name="T10" fmla="*/ 0 60000 65536"/>
                <a:gd name="T11" fmla="*/ 0 60000 65536"/>
                <a:gd name="T12" fmla="*/ 0 60000 65536"/>
                <a:gd name="T13" fmla="*/ 0 60000 65536"/>
                <a:gd name="T14" fmla="*/ 0 60000 65536"/>
                <a:gd name="T15" fmla="*/ 0 w 156"/>
                <a:gd name="T16" fmla="*/ 0 h 26"/>
                <a:gd name="T17" fmla="*/ 156 w 156"/>
                <a:gd name="T18" fmla="*/ 26 h 26"/>
              </a:gdLst>
              <a:ahLst/>
              <a:cxnLst>
                <a:cxn ang="T10">
                  <a:pos x="T0" y="T1"/>
                </a:cxn>
                <a:cxn ang="T11">
                  <a:pos x="T2" y="T3"/>
                </a:cxn>
                <a:cxn ang="T12">
                  <a:pos x="T4" y="T5"/>
                </a:cxn>
                <a:cxn ang="T13">
                  <a:pos x="T6" y="T7"/>
                </a:cxn>
                <a:cxn ang="T14">
                  <a:pos x="T8" y="T9"/>
                </a:cxn>
              </a:cxnLst>
              <a:rect l="T15" t="T16" r="T17" b="T18"/>
              <a:pathLst>
                <a:path w="156" h="26">
                  <a:moveTo>
                    <a:pt x="155" y="0"/>
                  </a:moveTo>
                  <a:lnTo>
                    <a:pt x="83" y="25"/>
                  </a:lnTo>
                  <a:lnTo>
                    <a:pt x="0" y="25"/>
                  </a:lnTo>
                  <a:lnTo>
                    <a:pt x="76" y="0"/>
                  </a:lnTo>
                  <a:lnTo>
                    <a:pt x="155" y="0"/>
                  </a:lnTo>
                </a:path>
              </a:pathLst>
            </a:custGeom>
            <a:solidFill>
              <a:srgbClr val="CECECE"/>
            </a:solidFill>
            <a:ln w="12700" cap="rnd">
              <a:solidFill>
                <a:schemeClr val="tx1"/>
              </a:solidFill>
              <a:round/>
              <a:headEnd type="none" w="sm" len="sm"/>
              <a:tailEnd type="none" w="sm" len="sm"/>
            </a:ln>
          </p:spPr>
          <p:txBody>
            <a:bodyPr/>
            <a:lstStyle/>
            <a:p>
              <a:endParaRPr lang="es-ES"/>
            </a:p>
          </p:txBody>
        </p:sp>
        <p:sp>
          <p:nvSpPr>
            <p:cNvPr id="90186" name="Rectangle 138"/>
            <p:cNvSpPr>
              <a:spLocks noChangeArrowheads="1"/>
            </p:cNvSpPr>
            <p:nvPr/>
          </p:nvSpPr>
          <p:spPr bwMode="auto">
            <a:xfrm>
              <a:off x="968" y="876"/>
              <a:ext cx="91" cy="19"/>
            </a:xfrm>
            <a:prstGeom prst="rect">
              <a:avLst/>
            </a:prstGeom>
            <a:solidFill>
              <a:srgbClr val="676767"/>
            </a:solidFill>
            <a:ln w="12700">
              <a:solidFill>
                <a:schemeClr val="tx1"/>
              </a:solidFill>
              <a:miter lim="800000"/>
              <a:headEnd/>
              <a:tailEnd/>
            </a:ln>
          </p:spPr>
          <p:txBody>
            <a:bodyPr wrap="none" anchor="ctr"/>
            <a:lstStyle/>
            <a:p>
              <a:pPr eaLnBrk="0" hangingPunct="0"/>
              <a:endParaRPr lang="es-ES"/>
            </a:p>
          </p:txBody>
        </p:sp>
        <p:sp>
          <p:nvSpPr>
            <p:cNvPr id="90187" name="Freeform 139"/>
            <p:cNvSpPr>
              <a:spLocks/>
            </p:cNvSpPr>
            <p:nvPr/>
          </p:nvSpPr>
          <p:spPr bwMode="auto">
            <a:xfrm>
              <a:off x="1050" y="721"/>
              <a:ext cx="78" cy="180"/>
            </a:xfrm>
            <a:custGeom>
              <a:avLst/>
              <a:gdLst>
                <a:gd name="T0" fmla="*/ 0 w 69"/>
                <a:gd name="T1" fmla="*/ 30 h 160"/>
                <a:gd name="T2" fmla="*/ 0 w 69"/>
                <a:gd name="T3" fmla="*/ 172 h 160"/>
                <a:gd name="T4" fmla="*/ 16 w 69"/>
                <a:gd name="T5" fmla="*/ 172 h 160"/>
                <a:gd name="T6" fmla="*/ 16 w 69"/>
                <a:gd name="T7" fmla="*/ 201 h 160"/>
                <a:gd name="T8" fmla="*/ 87 w 69"/>
                <a:gd name="T9" fmla="*/ 152 h 160"/>
                <a:gd name="T10" fmla="*/ 87 w 69"/>
                <a:gd name="T11" fmla="*/ 0 h 160"/>
                <a:gd name="T12" fmla="*/ 0 w 69"/>
                <a:gd name="T13" fmla="*/ 30 h 160"/>
                <a:gd name="T14" fmla="*/ 0 60000 65536"/>
                <a:gd name="T15" fmla="*/ 0 60000 65536"/>
                <a:gd name="T16" fmla="*/ 0 60000 65536"/>
                <a:gd name="T17" fmla="*/ 0 60000 65536"/>
                <a:gd name="T18" fmla="*/ 0 60000 65536"/>
                <a:gd name="T19" fmla="*/ 0 60000 65536"/>
                <a:gd name="T20" fmla="*/ 0 60000 65536"/>
                <a:gd name="T21" fmla="*/ 0 w 69"/>
                <a:gd name="T22" fmla="*/ 0 h 160"/>
                <a:gd name="T23" fmla="*/ 69 w 69"/>
                <a:gd name="T24" fmla="*/ 160 h 1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160">
                  <a:moveTo>
                    <a:pt x="0" y="24"/>
                  </a:moveTo>
                  <a:lnTo>
                    <a:pt x="0" y="136"/>
                  </a:lnTo>
                  <a:lnTo>
                    <a:pt x="12" y="136"/>
                  </a:lnTo>
                  <a:lnTo>
                    <a:pt x="12" y="159"/>
                  </a:lnTo>
                  <a:lnTo>
                    <a:pt x="68" y="120"/>
                  </a:lnTo>
                  <a:lnTo>
                    <a:pt x="68" y="0"/>
                  </a:lnTo>
                  <a:lnTo>
                    <a:pt x="0" y="24"/>
                  </a:lnTo>
                </a:path>
              </a:pathLst>
            </a:custGeom>
            <a:solidFill>
              <a:srgbClr val="919191"/>
            </a:solidFill>
            <a:ln w="12700" cap="rnd">
              <a:solidFill>
                <a:schemeClr val="tx1"/>
              </a:solidFill>
              <a:round/>
              <a:headEnd type="none" w="sm" len="sm"/>
              <a:tailEnd type="none" w="sm" len="sm"/>
            </a:ln>
          </p:spPr>
          <p:txBody>
            <a:bodyPr/>
            <a:lstStyle/>
            <a:p>
              <a:endParaRPr lang="es-ES"/>
            </a:p>
          </p:txBody>
        </p:sp>
        <p:sp>
          <p:nvSpPr>
            <p:cNvPr id="90188" name="Rectangle 140"/>
            <p:cNvSpPr>
              <a:spLocks noChangeArrowheads="1"/>
            </p:cNvSpPr>
            <p:nvPr/>
          </p:nvSpPr>
          <p:spPr bwMode="auto">
            <a:xfrm>
              <a:off x="956" y="754"/>
              <a:ext cx="90" cy="118"/>
            </a:xfrm>
            <a:prstGeom prst="rect">
              <a:avLst/>
            </a:prstGeom>
            <a:solidFill>
              <a:schemeClr val="bg2"/>
            </a:solidFill>
            <a:ln w="12700">
              <a:solidFill>
                <a:schemeClr val="tx1"/>
              </a:solidFill>
              <a:miter lim="800000"/>
              <a:headEnd/>
              <a:tailEnd/>
            </a:ln>
          </p:spPr>
          <p:txBody>
            <a:bodyPr wrap="none" anchor="ctr"/>
            <a:lstStyle/>
            <a:p>
              <a:pPr eaLnBrk="0" hangingPunct="0"/>
              <a:endParaRPr lang="es-ES"/>
            </a:p>
          </p:txBody>
        </p:sp>
        <p:grpSp>
          <p:nvGrpSpPr>
            <p:cNvPr id="90189" name="Group 141"/>
            <p:cNvGrpSpPr>
              <a:grpSpLocks/>
            </p:cNvGrpSpPr>
            <p:nvPr/>
          </p:nvGrpSpPr>
          <p:grpSpPr bwMode="auto">
            <a:xfrm>
              <a:off x="942" y="765"/>
              <a:ext cx="90" cy="92"/>
              <a:chOff x="3562" y="2439"/>
              <a:chExt cx="80" cy="82"/>
            </a:xfrm>
          </p:grpSpPr>
          <p:sp>
            <p:nvSpPr>
              <p:cNvPr id="90193" name="Oval 142"/>
              <p:cNvSpPr>
                <a:spLocks noChangeArrowheads="1"/>
              </p:cNvSpPr>
              <p:nvPr/>
            </p:nvSpPr>
            <p:spPr bwMode="auto">
              <a:xfrm>
                <a:off x="3573" y="2439"/>
                <a:ext cx="69" cy="78"/>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90194" name="Oval 143"/>
              <p:cNvSpPr>
                <a:spLocks noChangeArrowheads="1"/>
              </p:cNvSpPr>
              <p:nvPr/>
            </p:nvSpPr>
            <p:spPr bwMode="auto">
              <a:xfrm>
                <a:off x="3562" y="2444"/>
                <a:ext cx="69" cy="77"/>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90195" name="Oval 144"/>
              <p:cNvSpPr>
                <a:spLocks noChangeArrowheads="1"/>
              </p:cNvSpPr>
              <p:nvPr/>
            </p:nvSpPr>
            <p:spPr bwMode="auto">
              <a:xfrm>
                <a:off x="3572" y="2453"/>
                <a:ext cx="50" cy="56"/>
              </a:xfrm>
              <a:prstGeom prst="ellipse">
                <a:avLst/>
              </a:prstGeom>
              <a:gradFill rotWithShape="0">
                <a:gsLst>
                  <a:gs pos="0">
                    <a:srgbClr val="4CADC6"/>
                  </a:gs>
                  <a:gs pos="100000">
                    <a:srgbClr val="008AAE"/>
                  </a:gs>
                </a:gsLst>
                <a:lin ang="2700000" scaled="1"/>
              </a:gradFill>
              <a:ln w="12700">
                <a:solidFill>
                  <a:srgbClr val="333333"/>
                </a:solidFill>
                <a:round/>
                <a:headEnd/>
                <a:tailEnd/>
              </a:ln>
            </p:spPr>
            <p:txBody>
              <a:bodyPr wrap="none" anchor="ctr"/>
              <a:lstStyle/>
              <a:p>
                <a:pPr eaLnBrk="0" hangingPunct="0"/>
                <a:endParaRPr lang="es-ES"/>
              </a:p>
            </p:txBody>
          </p:sp>
        </p:grpSp>
        <p:sp>
          <p:nvSpPr>
            <p:cNvPr id="90190" name="Freeform 145"/>
            <p:cNvSpPr>
              <a:spLocks/>
            </p:cNvSpPr>
            <p:nvPr/>
          </p:nvSpPr>
          <p:spPr bwMode="auto">
            <a:xfrm>
              <a:off x="1330" y="1192"/>
              <a:ext cx="57" cy="159"/>
            </a:xfrm>
            <a:custGeom>
              <a:avLst/>
              <a:gdLst>
                <a:gd name="T0" fmla="*/ 0 w 51"/>
                <a:gd name="T1" fmla="*/ 177 h 142"/>
                <a:gd name="T2" fmla="*/ 63 w 51"/>
                <a:gd name="T3" fmla="*/ 109 h 142"/>
                <a:gd name="T4" fmla="*/ 63 w 51"/>
                <a:gd name="T5" fmla="*/ 0 h 142"/>
                <a:gd name="T6" fmla="*/ 0 w 51"/>
                <a:gd name="T7" fmla="*/ 62 h 142"/>
                <a:gd name="T8" fmla="*/ 0 w 51"/>
                <a:gd name="T9" fmla="*/ 177 h 142"/>
                <a:gd name="T10" fmla="*/ 0 60000 65536"/>
                <a:gd name="T11" fmla="*/ 0 60000 65536"/>
                <a:gd name="T12" fmla="*/ 0 60000 65536"/>
                <a:gd name="T13" fmla="*/ 0 60000 65536"/>
                <a:gd name="T14" fmla="*/ 0 60000 65536"/>
                <a:gd name="T15" fmla="*/ 0 w 51"/>
                <a:gd name="T16" fmla="*/ 0 h 142"/>
                <a:gd name="T17" fmla="*/ 51 w 51"/>
                <a:gd name="T18" fmla="*/ 142 h 142"/>
              </a:gdLst>
              <a:ahLst/>
              <a:cxnLst>
                <a:cxn ang="T10">
                  <a:pos x="T0" y="T1"/>
                </a:cxn>
                <a:cxn ang="T11">
                  <a:pos x="T2" y="T3"/>
                </a:cxn>
                <a:cxn ang="T12">
                  <a:pos x="T4" y="T5"/>
                </a:cxn>
                <a:cxn ang="T13">
                  <a:pos x="T6" y="T7"/>
                </a:cxn>
                <a:cxn ang="T14">
                  <a:pos x="T8" y="T9"/>
                </a:cxn>
              </a:cxnLst>
              <a:rect l="T15" t="T16" r="T17" b="T18"/>
              <a:pathLst>
                <a:path w="51" h="142">
                  <a:moveTo>
                    <a:pt x="0" y="141"/>
                  </a:moveTo>
                  <a:lnTo>
                    <a:pt x="50" y="87"/>
                  </a:lnTo>
                  <a:lnTo>
                    <a:pt x="50" y="0"/>
                  </a:lnTo>
                  <a:lnTo>
                    <a:pt x="0" y="49"/>
                  </a:lnTo>
                  <a:lnTo>
                    <a:pt x="0" y="141"/>
                  </a:lnTo>
                </a:path>
              </a:pathLst>
            </a:custGeom>
            <a:solidFill>
              <a:srgbClr val="7A7A5A"/>
            </a:solidFill>
            <a:ln w="9525" cap="rnd">
              <a:noFill/>
              <a:round/>
              <a:headEnd type="none" w="sm" len="sm"/>
              <a:tailEnd type="none" w="sm" len="sm"/>
            </a:ln>
          </p:spPr>
          <p:txBody>
            <a:bodyPr/>
            <a:lstStyle/>
            <a:p>
              <a:endParaRPr lang="es-ES"/>
            </a:p>
          </p:txBody>
        </p:sp>
        <p:sp>
          <p:nvSpPr>
            <p:cNvPr id="90191" name="Freeform 146"/>
            <p:cNvSpPr>
              <a:spLocks/>
            </p:cNvSpPr>
            <p:nvPr/>
          </p:nvSpPr>
          <p:spPr bwMode="auto">
            <a:xfrm>
              <a:off x="1330" y="1192"/>
              <a:ext cx="62" cy="163"/>
            </a:xfrm>
            <a:custGeom>
              <a:avLst/>
              <a:gdLst>
                <a:gd name="T0" fmla="*/ 0 w 55"/>
                <a:gd name="T1" fmla="*/ 182 h 145"/>
                <a:gd name="T2" fmla="*/ 69 w 55"/>
                <a:gd name="T3" fmla="*/ 114 h 145"/>
                <a:gd name="T4" fmla="*/ 69 w 55"/>
                <a:gd name="T5" fmla="*/ 0 h 145"/>
                <a:gd name="T6" fmla="*/ 0 w 55"/>
                <a:gd name="T7" fmla="*/ 63 h 145"/>
                <a:gd name="T8" fmla="*/ 0 w 55"/>
                <a:gd name="T9" fmla="*/ 182 h 145"/>
                <a:gd name="T10" fmla="*/ 0 60000 65536"/>
                <a:gd name="T11" fmla="*/ 0 60000 65536"/>
                <a:gd name="T12" fmla="*/ 0 60000 65536"/>
                <a:gd name="T13" fmla="*/ 0 60000 65536"/>
                <a:gd name="T14" fmla="*/ 0 60000 65536"/>
                <a:gd name="T15" fmla="*/ 0 w 55"/>
                <a:gd name="T16" fmla="*/ 0 h 145"/>
                <a:gd name="T17" fmla="*/ 55 w 55"/>
                <a:gd name="T18" fmla="*/ 145 h 145"/>
              </a:gdLst>
              <a:ahLst/>
              <a:cxnLst>
                <a:cxn ang="T10">
                  <a:pos x="T0" y="T1"/>
                </a:cxn>
                <a:cxn ang="T11">
                  <a:pos x="T2" y="T3"/>
                </a:cxn>
                <a:cxn ang="T12">
                  <a:pos x="T4" y="T5"/>
                </a:cxn>
                <a:cxn ang="T13">
                  <a:pos x="T6" y="T7"/>
                </a:cxn>
                <a:cxn ang="T14">
                  <a:pos x="T8" y="T9"/>
                </a:cxn>
              </a:cxnLst>
              <a:rect l="T15" t="T16" r="T17" b="T18"/>
              <a:pathLst>
                <a:path w="55" h="145">
                  <a:moveTo>
                    <a:pt x="0" y="144"/>
                  </a:moveTo>
                  <a:lnTo>
                    <a:pt x="54" y="90"/>
                  </a:lnTo>
                  <a:lnTo>
                    <a:pt x="54" y="0"/>
                  </a:lnTo>
                  <a:lnTo>
                    <a:pt x="0" y="50"/>
                  </a:lnTo>
                  <a:lnTo>
                    <a:pt x="0" y="144"/>
                  </a:lnTo>
                </a:path>
              </a:pathLst>
            </a:custGeom>
            <a:noFill/>
            <a:ln w="12700" cap="rnd">
              <a:solidFill>
                <a:srgbClr val="494936"/>
              </a:solidFill>
              <a:round/>
              <a:headEnd type="none" w="sm" len="sm"/>
              <a:tailEnd type="none" w="sm" len="sm"/>
            </a:ln>
          </p:spPr>
          <p:txBody>
            <a:bodyPr/>
            <a:lstStyle/>
            <a:p>
              <a:endParaRPr lang="es-ES"/>
            </a:p>
          </p:txBody>
        </p:sp>
        <p:sp>
          <p:nvSpPr>
            <p:cNvPr id="90192" name="Freeform 147"/>
            <p:cNvSpPr>
              <a:spLocks/>
            </p:cNvSpPr>
            <p:nvPr/>
          </p:nvSpPr>
          <p:spPr bwMode="auto">
            <a:xfrm>
              <a:off x="1247" y="866"/>
              <a:ext cx="46" cy="361"/>
            </a:xfrm>
            <a:custGeom>
              <a:avLst/>
              <a:gdLst>
                <a:gd name="T0" fmla="*/ 0 w 41"/>
                <a:gd name="T1" fmla="*/ 405 h 321"/>
                <a:gd name="T2" fmla="*/ 50 w 41"/>
                <a:gd name="T3" fmla="*/ 354 h 321"/>
                <a:gd name="T4" fmla="*/ 50 w 41"/>
                <a:gd name="T5" fmla="*/ 0 h 321"/>
                <a:gd name="T6" fmla="*/ 0 w 41"/>
                <a:gd name="T7" fmla="*/ 45 h 321"/>
                <a:gd name="T8" fmla="*/ 0 w 41"/>
                <a:gd name="T9" fmla="*/ 405 h 321"/>
                <a:gd name="T10" fmla="*/ 0 60000 65536"/>
                <a:gd name="T11" fmla="*/ 0 60000 65536"/>
                <a:gd name="T12" fmla="*/ 0 60000 65536"/>
                <a:gd name="T13" fmla="*/ 0 60000 65536"/>
                <a:gd name="T14" fmla="*/ 0 60000 65536"/>
                <a:gd name="T15" fmla="*/ 0 w 41"/>
                <a:gd name="T16" fmla="*/ 0 h 321"/>
                <a:gd name="T17" fmla="*/ 41 w 41"/>
                <a:gd name="T18" fmla="*/ 321 h 321"/>
              </a:gdLst>
              <a:ahLst/>
              <a:cxnLst>
                <a:cxn ang="T10">
                  <a:pos x="T0" y="T1"/>
                </a:cxn>
                <a:cxn ang="T11">
                  <a:pos x="T2" y="T3"/>
                </a:cxn>
                <a:cxn ang="T12">
                  <a:pos x="T4" y="T5"/>
                </a:cxn>
                <a:cxn ang="T13">
                  <a:pos x="T6" y="T7"/>
                </a:cxn>
                <a:cxn ang="T14">
                  <a:pos x="T8" y="T9"/>
                </a:cxn>
              </a:cxnLst>
              <a:rect l="T15" t="T16" r="T17" b="T18"/>
              <a:pathLst>
                <a:path w="41" h="321">
                  <a:moveTo>
                    <a:pt x="0" y="320"/>
                  </a:moveTo>
                  <a:lnTo>
                    <a:pt x="40" y="280"/>
                  </a:lnTo>
                  <a:lnTo>
                    <a:pt x="40" y="0"/>
                  </a:lnTo>
                  <a:lnTo>
                    <a:pt x="0" y="36"/>
                  </a:lnTo>
                  <a:lnTo>
                    <a:pt x="0" y="320"/>
                  </a:lnTo>
                </a:path>
              </a:pathLst>
            </a:custGeom>
            <a:solidFill>
              <a:srgbClr val="7A7A5A"/>
            </a:solidFill>
            <a:ln w="12700" cap="rnd">
              <a:solidFill>
                <a:srgbClr val="494936"/>
              </a:solidFill>
              <a:round/>
              <a:headEnd type="none" w="sm" len="sm"/>
              <a:tailEnd type="none" w="sm" len="sm"/>
            </a:ln>
          </p:spPr>
          <p:txBody>
            <a:bodyPr/>
            <a:lstStyle/>
            <a:p>
              <a:endParaRPr lang="es-ES"/>
            </a:p>
          </p:txBody>
        </p:sp>
      </p:grpSp>
      <p:grpSp>
        <p:nvGrpSpPr>
          <p:cNvPr id="90135" name="Group 148"/>
          <p:cNvGrpSpPr>
            <a:grpSpLocks/>
          </p:cNvGrpSpPr>
          <p:nvPr/>
        </p:nvGrpSpPr>
        <p:grpSpPr bwMode="auto">
          <a:xfrm>
            <a:off x="3255963" y="3868738"/>
            <a:ext cx="1011237" cy="1143000"/>
            <a:chOff x="755" y="720"/>
            <a:chExt cx="637" cy="720"/>
          </a:xfrm>
        </p:grpSpPr>
        <p:sp>
          <p:nvSpPr>
            <p:cNvPr id="90140" name="Freeform 149"/>
            <p:cNvSpPr>
              <a:spLocks/>
            </p:cNvSpPr>
            <p:nvPr/>
          </p:nvSpPr>
          <p:spPr bwMode="auto">
            <a:xfrm>
              <a:off x="755" y="1249"/>
              <a:ext cx="572" cy="102"/>
            </a:xfrm>
            <a:custGeom>
              <a:avLst/>
              <a:gdLst>
                <a:gd name="T0" fmla="*/ 0 w 508"/>
                <a:gd name="T1" fmla="*/ 0 h 91"/>
                <a:gd name="T2" fmla="*/ 643 w 508"/>
                <a:gd name="T3" fmla="*/ 0 h 91"/>
                <a:gd name="T4" fmla="*/ 643 w 508"/>
                <a:gd name="T5" fmla="*/ 113 h 91"/>
                <a:gd name="T6" fmla="*/ 0 w 508"/>
                <a:gd name="T7" fmla="*/ 113 h 91"/>
                <a:gd name="T8" fmla="*/ 0 w 508"/>
                <a:gd name="T9" fmla="*/ 0 h 91"/>
                <a:gd name="T10" fmla="*/ 0 60000 65536"/>
                <a:gd name="T11" fmla="*/ 0 60000 65536"/>
                <a:gd name="T12" fmla="*/ 0 60000 65536"/>
                <a:gd name="T13" fmla="*/ 0 60000 65536"/>
                <a:gd name="T14" fmla="*/ 0 60000 65536"/>
                <a:gd name="T15" fmla="*/ 0 w 508"/>
                <a:gd name="T16" fmla="*/ 0 h 91"/>
                <a:gd name="T17" fmla="*/ 508 w 508"/>
                <a:gd name="T18" fmla="*/ 91 h 91"/>
              </a:gdLst>
              <a:ahLst/>
              <a:cxnLst>
                <a:cxn ang="T10">
                  <a:pos x="T0" y="T1"/>
                </a:cxn>
                <a:cxn ang="T11">
                  <a:pos x="T2" y="T3"/>
                </a:cxn>
                <a:cxn ang="T12">
                  <a:pos x="T4" y="T5"/>
                </a:cxn>
                <a:cxn ang="T13">
                  <a:pos x="T6" y="T7"/>
                </a:cxn>
                <a:cxn ang="T14">
                  <a:pos x="T8" y="T9"/>
                </a:cxn>
              </a:cxnLst>
              <a:rect l="T15" t="T16" r="T17" b="T18"/>
              <a:pathLst>
                <a:path w="508" h="91">
                  <a:moveTo>
                    <a:pt x="0" y="0"/>
                  </a:moveTo>
                  <a:lnTo>
                    <a:pt x="507" y="0"/>
                  </a:lnTo>
                  <a:lnTo>
                    <a:pt x="507" y="90"/>
                  </a:lnTo>
                  <a:lnTo>
                    <a:pt x="0" y="90"/>
                  </a:lnTo>
                  <a:lnTo>
                    <a:pt x="0" y="0"/>
                  </a:lnTo>
                </a:path>
              </a:pathLst>
            </a:custGeom>
            <a:solidFill>
              <a:srgbClr val="B7B79D"/>
            </a:solidFill>
            <a:ln w="9525" cap="rnd">
              <a:noFill/>
              <a:round/>
              <a:headEnd type="none" w="sm" len="sm"/>
              <a:tailEnd type="none" w="sm" len="sm"/>
            </a:ln>
          </p:spPr>
          <p:txBody>
            <a:bodyPr/>
            <a:lstStyle/>
            <a:p>
              <a:endParaRPr lang="es-ES"/>
            </a:p>
          </p:txBody>
        </p:sp>
        <p:sp>
          <p:nvSpPr>
            <p:cNvPr id="90141" name="Freeform 150"/>
            <p:cNvSpPr>
              <a:spLocks/>
            </p:cNvSpPr>
            <p:nvPr/>
          </p:nvSpPr>
          <p:spPr bwMode="auto">
            <a:xfrm>
              <a:off x="755" y="1249"/>
              <a:ext cx="577" cy="106"/>
            </a:xfrm>
            <a:custGeom>
              <a:avLst/>
              <a:gdLst>
                <a:gd name="T0" fmla="*/ 0 w 513"/>
                <a:gd name="T1" fmla="*/ 0 h 94"/>
                <a:gd name="T2" fmla="*/ 648 w 513"/>
                <a:gd name="T3" fmla="*/ 0 h 94"/>
                <a:gd name="T4" fmla="*/ 648 w 513"/>
                <a:gd name="T5" fmla="*/ 118 h 94"/>
                <a:gd name="T6" fmla="*/ 0 w 513"/>
                <a:gd name="T7" fmla="*/ 118 h 94"/>
                <a:gd name="T8" fmla="*/ 0 w 513"/>
                <a:gd name="T9" fmla="*/ 0 h 94"/>
                <a:gd name="T10" fmla="*/ 0 60000 65536"/>
                <a:gd name="T11" fmla="*/ 0 60000 65536"/>
                <a:gd name="T12" fmla="*/ 0 60000 65536"/>
                <a:gd name="T13" fmla="*/ 0 60000 65536"/>
                <a:gd name="T14" fmla="*/ 0 60000 65536"/>
                <a:gd name="T15" fmla="*/ 0 w 513"/>
                <a:gd name="T16" fmla="*/ 0 h 94"/>
                <a:gd name="T17" fmla="*/ 513 w 513"/>
                <a:gd name="T18" fmla="*/ 94 h 94"/>
              </a:gdLst>
              <a:ahLst/>
              <a:cxnLst>
                <a:cxn ang="T10">
                  <a:pos x="T0" y="T1"/>
                </a:cxn>
                <a:cxn ang="T11">
                  <a:pos x="T2" y="T3"/>
                </a:cxn>
                <a:cxn ang="T12">
                  <a:pos x="T4" y="T5"/>
                </a:cxn>
                <a:cxn ang="T13">
                  <a:pos x="T6" y="T7"/>
                </a:cxn>
                <a:cxn ang="T14">
                  <a:pos x="T8" y="T9"/>
                </a:cxn>
              </a:cxnLst>
              <a:rect l="T15" t="T16" r="T17" b="T18"/>
              <a:pathLst>
                <a:path w="513" h="94">
                  <a:moveTo>
                    <a:pt x="0" y="0"/>
                  </a:moveTo>
                  <a:lnTo>
                    <a:pt x="512" y="0"/>
                  </a:lnTo>
                  <a:lnTo>
                    <a:pt x="512" y="93"/>
                  </a:lnTo>
                  <a:lnTo>
                    <a:pt x="0" y="93"/>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90142" name="Freeform 151"/>
            <p:cNvSpPr>
              <a:spLocks/>
            </p:cNvSpPr>
            <p:nvPr/>
          </p:nvSpPr>
          <p:spPr bwMode="auto">
            <a:xfrm>
              <a:off x="755" y="1191"/>
              <a:ext cx="631" cy="51"/>
            </a:xfrm>
            <a:custGeom>
              <a:avLst/>
              <a:gdLst>
                <a:gd name="T0" fmla="*/ 0 w 561"/>
                <a:gd name="T1" fmla="*/ 55 h 46"/>
                <a:gd name="T2" fmla="*/ 65 w 561"/>
                <a:gd name="T3" fmla="*/ 0 h 46"/>
                <a:gd name="T4" fmla="*/ 709 w 561"/>
                <a:gd name="T5" fmla="*/ 0 h 46"/>
                <a:gd name="T6" fmla="*/ 639 w 561"/>
                <a:gd name="T7" fmla="*/ 55 h 46"/>
                <a:gd name="T8" fmla="*/ 0 w 561"/>
                <a:gd name="T9" fmla="*/ 55 h 46"/>
                <a:gd name="T10" fmla="*/ 0 60000 65536"/>
                <a:gd name="T11" fmla="*/ 0 60000 65536"/>
                <a:gd name="T12" fmla="*/ 0 60000 65536"/>
                <a:gd name="T13" fmla="*/ 0 60000 65536"/>
                <a:gd name="T14" fmla="*/ 0 60000 65536"/>
                <a:gd name="T15" fmla="*/ 0 w 561"/>
                <a:gd name="T16" fmla="*/ 0 h 46"/>
                <a:gd name="T17" fmla="*/ 561 w 561"/>
                <a:gd name="T18" fmla="*/ 46 h 46"/>
              </a:gdLst>
              <a:ahLst/>
              <a:cxnLst>
                <a:cxn ang="T10">
                  <a:pos x="T0" y="T1"/>
                </a:cxn>
                <a:cxn ang="T11">
                  <a:pos x="T2" y="T3"/>
                </a:cxn>
                <a:cxn ang="T12">
                  <a:pos x="T4" y="T5"/>
                </a:cxn>
                <a:cxn ang="T13">
                  <a:pos x="T6" y="T7"/>
                </a:cxn>
                <a:cxn ang="T14">
                  <a:pos x="T8" y="T9"/>
                </a:cxn>
              </a:cxnLst>
              <a:rect l="T15" t="T16" r="T17" b="T18"/>
              <a:pathLst>
                <a:path w="561" h="46">
                  <a:moveTo>
                    <a:pt x="0" y="45"/>
                  </a:moveTo>
                  <a:lnTo>
                    <a:pt x="52" y="0"/>
                  </a:lnTo>
                  <a:lnTo>
                    <a:pt x="560" y="0"/>
                  </a:lnTo>
                  <a:lnTo>
                    <a:pt x="505" y="45"/>
                  </a:lnTo>
                  <a:lnTo>
                    <a:pt x="0" y="45"/>
                  </a:lnTo>
                </a:path>
              </a:pathLst>
            </a:custGeom>
            <a:solidFill>
              <a:srgbClr val="C9C9B6"/>
            </a:solidFill>
            <a:ln w="9525" cap="rnd">
              <a:noFill/>
              <a:round/>
              <a:headEnd type="none" w="sm" len="sm"/>
              <a:tailEnd type="none" w="sm" len="sm"/>
            </a:ln>
          </p:spPr>
          <p:txBody>
            <a:bodyPr/>
            <a:lstStyle/>
            <a:p>
              <a:endParaRPr lang="es-ES"/>
            </a:p>
          </p:txBody>
        </p:sp>
        <p:sp>
          <p:nvSpPr>
            <p:cNvPr id="90143" name="Line 152"/>
            <p:cNvSpPr>
              <a:spLocks noChangeShapeType="1"/>
            </p:cNvSpPr>
            <p:nvPr/>
          </p:nvSpPr>
          <p:spPr bwMode="auto">
            <a:xfrm flipV="1">
              <a:off x="757" y="1192"/>
              <a:ext cx="62" cy="58"/>
            </a:xfrm>
            <a:prstGeom prst="line">
              <a:avLst/>
            </a:prstGeom>
            <a:noFill/>
            <a:ln w="12700">
              <a:solidFill>
                <a:srgbClr val="494936"/>
              </a:solidFill>
              <a:round/>
              <a:headEnd type="none" w="sm" len="sm"/>
              <a:tailEnd type="none" w="sm" len="sm"/>
            </a:ln>
          </p:spPr>
          <p:txBody>
            <a:bodyPr/>
            <a:lstStyle/>
            <a:p>
              <a:endParaRPr lang="es-ES"/>
            </a:p>
          </p:txBody>
        </p:sp>
        <p:sp>
          <p:nvSpPr>
            <p:cNvPr id="90144" name="Freeform 153"/>
            <p:cNvSpPr>
              <a:spLocks/>
            </p:cNvSpPr>
            <p:nvPr/>
          </p:nvSpPr>
          <p:spPr bwMode="auto">
            <a:xfrm>
              <a:off x="755" y="1192"/>
              <a:ext cx="637" cy="58"/>
            </a:xfrm>
            <a:custGeom>
              <a:avLst/>
              <a:gdLst>
                <a:gd name="T0" fmla="*/ 68 w 566"/>
                <a:gd name="T1" fmla="*/ 0 h 52"/>
                <a:gd name="T2" fmla="*/ 716 w 566"/>
                <a:gd name="T3" fmla="*/ 0 h 52"/>
                <a:gd name="T4" fmla="*/ 646 w 566"/>
                <a:gd name="T5" fmla="*/ 64 h 52"/>
                <a:gd name="T6" fmla="*/ 0 w 566"/>
                <a:gd name="T7" fmla="*/ 64 h 52"/>
                <a:gd name="T8" fmla="*/ 0 60000 65536"/>
                <a:gd name="T9" fmla="*/ 0 60000 65536"/>
                <a:gd name="T10" fmla="*/ 0 60000 65536"/>
                <a:gd name="T11" fmla="*/ 0 60000 65536"/>
                <a:gd name="T12" fmla="*/ 0 w 566"/>
                <a:gd name="T13" fmla="*/ 0 h 52"/>
                <a:gd name="T14" fmla="*/ 566 w 566"/>
                <a:gd name="T15" fmla="*/ 52 h 52"/>
              </a:gdLst>
              <a:ahLst/>
              <a:cxnLst>
                <a:cxn ang="T8">
                  <a:pos x="T0" y="T1"/>
                </a:cxn>
                <a:cxn ang="T9">
                  <a:pos x="T2" y="T3"/>
                </a:cxn>
                <a:cxn ang="T10">
                  <a:pos x="T4" y="T5"/>
                </a:cxn>
                <a:cxn ang="T11">
                  <a:pos x="T6" y="T7"/>
                </a:cxn>
              </a:cxnLst>
              <a:rect l="T12" t="T13" r="T14" b="T15"/>
              <a:pathLst>
                <a:path w="566" h="52">
                  <a:moveTo>
                    <a:pt x="53" y="0"/>
                  </a:moveTo>
                  <a:lnTo>
                    <a:pt x="565" y="0"/>
                  </a:lnTo>
                  <a:lnTo>
                    <a:pt x="510" y="51"/>
                  </a:lnTo>
                  <a:lnTo>
                    <a:pt x="0" y="51"/>
                  </a:lnTo>
                </a:path>
              </a:pathLst>
            </a:custGeom>
            <a:noFill/>
            <a:ln w="12700" cap="rnd">
              <a:solidFill>
                <a:srgbClr val="494936"/>
              </a:solidFill>
              <a:round/>
              <a:headEnd type="none" w="sm" len="sm"/>
              <a:tailEnd type="none" w="sm" len="sm"/>
            </a:ln>
          </p:spPr>
          <p:txBody>
            <a:bodyPr/>
            <a:lstStyle/>
            <a:p>
              <a:endParaRPr lang="es-ES"/>
            </a:p>
          </p:txBody>
        </p:sp>
        <p:sp>
          <p:nvSpPr>
            <p:cNvPr id="90145" name="Line 154"/>
            <p:cNvSpPr>
              <a:spLocks noChangeShapeType="1"/>
            </p:cNvSpPr>
            <p:nvPr/>
          </p:nvSpPr>
          <p:spPr bwMode="auto">
            <a:xfrm flipH="1">
              <a:off x="1162" y="1296"/>
              <a:ext cx="134" cy="0"/>
            </a:xfrm>
            <a:prstGeom prst="line">
              <a:avLst/>
            </a:prstGeom>
            <a:noFill/>
            <a:ln w="12700">
              <a:solidFill>
                <a:srgbClr val="000000"/>
              </a:solidFill>
              <a:round/>
              <a:headEnd type="none" w="sm" len="sm"/>
              <a:tailEnd type="none" w="sm" len="sm"/>
            </a:ln>
          </p:spPr>
          <p:txBody>
            <a:bodyPr/>
            <a:lstStyle/>
            <a:p>
              <a:endParaRPr lang="es-ES"/>
            </a:p>
          </p:txBody>
        </p:sp>
        <p:sp>
          <p:nvSpPr>
            <p:cNvPr id="90146" name="Freeform 155"/>
            <p:cNvSpPr>
              <a:spLocks/>
            </p:cNvSpPr>
            <p:nvPr/>
          </p:nvSpPr>
          <p:spPr bwMode="auto">
            <a:xfrm>
              <a:off x="760" y="1339"/>
              <a:ext cx="503" cy="77"/>
            </a:xfrm>
            <a:custGeom>
              <a:avLst/>
              <a:gdLst>
                <a:gd name="T0" fmla="*/ 0 w 447"/>
                <a:gd name="T1" fmla="*/ 85 h 69"/>
                <a:gd name="T2" fmla="*/ 70 w 447"/>
                <a:gd name="T3" fmla="*/ 0 h 69"/>
                <a:gd name="T4" fmla="*/ 565 w 447"/>
                <a:gd name="T5" fmla="*/ 0 h 69"/>
                <a:gd name="T6" fmla="*/ 494 w 447"/>
                <a:gd name="T7" fmla="*/ 85 h 69"/>
                <a:gd name="T8" fmla="*/ 0 w 447"/>
                <a:gd name="T9" fmla="*/ 85 h 69"/>
                <a:gd name="T10" fmla="*/ 0 60000 65536"/>
                <a:gd name="T11" fmla="*/ 0 60000 65536"/>
                <a:gd name="T12" fmla="*/ 0 60000 65536"/>
                <a:gd name="T13" fmla="*/ 0 60000 65536"/>
                <a:gd name="T14" fmla="*/ 0 60000 65536"/>
                <a:gd name="T15" fmla="*/ 0 w 447"/>
                <a:gd name="T16" fmla="*/ 0 h 69"/>
                <a:gd name="T17" fmla="*/ 447 w 447"/>
                <a:gd name="T18" fmla="*/ 69 h 69"/>
              </a:gdLst>
              <a:ahLst/>
              <a:cxnLst>
                <a:cxn ang="T10">
                  <a:pos x="T0" y="T1"/>
                </a:cxn>
                <a:cxn ang="T11">
                  <a:pos x="T2" y="T3"/>
                </a:cxn>
                <a:cxn ang="T12">
                  <a:pos x="T4" y="T5"/>
                </a:cxn>
                <a:cxn ang="T13">
                  <a:pos x="T6" y="T7"/>
                </a:cxn>
                <a:cxn ang="T14">
                  <a:pos x="T8" y="T9"/>
                </a:cxn>
              </a:cxnLst>
              <a:rect l="T15" t="T16" r="T17" b="T18"/>
              <a:pathLst>
                <a:path w="447" h="69">
                  <a:moveTo>
                    <a:pt x="0" y="68"/>
                  </a:moveTo>
                  <a:lnTo>
                    <a:pt x="55" y="0"/>
                  </a:lnTo>
                  <a:lnTo>
                    <a:pt x="446" y="0"/>
                  </a:lnTo>
                  <a:lnTo>
                    <a:pt x="390" y="68"/>
                  </a:lnTo>
                  <a:lnTo>
                    <a:pt x="0" y="68"/>
                  </a:lnTo>
                </a:path>
              </a:pathLst>
            </a:custGeom>
            <a:solidFill>
              <a:srgbClr val="C9C9B6"/>
            </a:solidFill>
            <a:ln w="9525" cap="rnd">
              <a:noFill/>
              <a:round/>
              <a:headEnd type="none" w="sm" len="sm"/>
              <a:tailEnd type="none" w="sm" len="sm"/>
            </a:ln>
          </p:spPr>
          <p:txBody>
            <a:bodyPr/>
            <a:lstStyle/>
            <a:p>
              <a:endParaRPr lang="es-ES"/>
            </a:p>
          </p:txBody>
        </p:sp>
        <p:sp>
          <p:nvSpPr>
            <p:cNvPr id="90147" name="Freeform 156"/>
            <p:cNvSpPr>
              <a:spLocks/>
            </p:cNvSpPr>
            <p:nvPr/>
          </p:nvSpPr>
          <p:spPr bwMode="auto">
            <a:xfrm>
              <a:off x="760" y="1339"/>
              <a:ext cx="507" cy="82"/>
            </a:xfrm>
            <a:custGeom>
              <a:avLst/>
              <a:gdLst>
                <a:gd name="T0" fmla="*/ 0 w 451"/>
                <a:gd name="T1" fmla="*/ 91 h 73"/>
                <a:gd name="T2" fmla="*/ 71 w 451"/>
                <a:gd name="T3" fmla="*/ 0 h 73"/>
                <a:gd name="T4" fmla="*/ 569 w 451"/>
                <a:gd name="T5" fmla="*/ 0 h 73"/>
                <a:gd name="T6" fmla="*/ 496 w 451"/>
                <a:gd name="T7" fmla="*/ 91 h 73"/>
                <a:gd name="T8" fmla="*/ 0 w 451"/>
                <a:gd name="T9" fmla="*/ 91 h 73"/>
                <a:gd name="T10" fmla="*/ 0 60000 65536"/>
                <a:gd name="T11" fmla="*/ 0 60000 65536"/>
                <a:gd name="T12" fmla="*/ 0 60000 65536"/>
                <a:gd name="T13" fmla="*/ 0 60000 65536"/>
                <a:gd name="T14" fmla="*/ 0 60000 65536"/>
                <a:gd name="T15" fmla="*/ 0 w 451"/>
                <a:gd name="T16" fmla="*/ 0 h 73"/>
                <a:gd name="T17" fmla="*/ 451 w 451"/>
                <a:gd name="T18" fmla="*/ 73 h 73"/>
              </a:gdLst>
              <a:ahLst/>
              <a:cxnLst>
                <a:cxn ang="T10">
                  <a:pos x="T0" y="T1"/>
                </a:cxn>
                <a:cxn ang="T11">
                  <a:pos x="T2" y="T3"/>
                </a:cxn>
                <a:cxn ang="T12">
                  <a:pos x="T4" y="T5"/>
                </a:cxn>
                <a:cxn ang="T13">
                  <a:pos x="T6" y="T7"/>
                </a:cxn>
                <a:cxn ang="T14">
                  <a:pos x="T8" y="T9"/>
                </a:cxn>
              </a:cxnLst>
              <a:rect l="T15" t="T16" r="T17" b="T18"/>
              <a:pathLst>
                <a:path w="451" h="73">
                  <a:moveTo>
                    <a:pt x="0" y="72"/>
                  </a:moveTo>
                  <a:lnTo>
                    <a:pt x="56" y="0"/>
                  </a:lnTo>
                  <a:lnTo>
                    <a:pt x="450" y="0"/>
                  </a:lnTo>
                  <a:lnTo>
                    <a:pt x="392" y="72"/>
                  </a:lnTo>
                  <a:lnTo>
                    <a:pt x="0" y="72"/>
                  </a:lnTo>
                </a:path>
              </a:pathLst>
            </a:custGeom>
            <a:noFill/>
            <a:ln w="12700" cap="rnd">
              <a:solidFill>
                <a:srgbClr val="494936"/>
              </a:solidFill>
              <a:round/>
              <a:headEnd type="none" w="sm" len="sm"/>
              <a:tailEnd type="none" w="sm" len="sm"/>
            </a:ln>
          </p:spPr>
          <p:txBody>
            <a:bodyPr/>
            <a:lstStyle/>
            <a:p>
              <a:endParaRPr lang="es-ES"/>
            </a:p>
          </p:txBody>
        </p:sp>
        <p:sp>
          <p:nvSpPr>
            <p:cNvPr id="90148" name="Freeform 157"/>
            <p:cNvSpPr>
              <a:spLocks/>
            </p:cNvSpPr>
            <p:nvPr/>
          </p:nvSpPr>
          <p:spPr bwMode="auto">
            <a:xfrm>
              <a:off x="1203" y="1337"/>
              <a:ext cx="61" cy="96"/>
            </a:xfrm>
            <a:custGeom>
              <a:avLst/>
              <a:gdLst>
                <a:gd name="T0" fmla="*/ 0 w 54"/>
                <a:gd name="T1" fmla="*/ 106 h 86"/>
                <a:gd name="T2" fmla="*/ 68 w 54"/>
                <a:gd name="T3" fmla="*/ 31 h 86"/>
                <a:gd name="T4" fmla="*/ 68 w 54"/>
                <a:gd name="T5" fmla="*/ 0 h 86"/>
                <a:gd name="T6" fmla="*/ 0 w 54"/>
                <a:gd name="T7" fmla="*/ 88 h 86"/>
                <a:gd name="T8" fmla="*/ 0 w 54"/>
                <a:gd name="T9" fmla="*/ 106 h 86"/>
                <a:gd name="T10" fmla="*/ 0 60000 65536"/>
                <a:gd name="T11" fmla="*/ 0 60000 65536"/>
                <a:gd name="T12" fmla="*/ 0 60000 65536"/>
                <a:gd name="T13" fmla="*/ 0 60000 65536"/>
                <a:gd name="T14" fmla="*/ 0 60000 65536"/>
                <a:gd name="T15" fmla="*/ 0 w 54"/>
                <a:gd name="T16" fmla="*/ 0 h 86"/>
                <a:gd name="T17" fmla="*/ 54 w 54"/>
                <a:gd name="T18" fmla="*/ 86 h 86"/>
              </a:gdLst>
              <a:ahLst/>
              <a:cxnLst>
                <a:cxn ang="T10">
                  <a:pos x="T0" y="T1"/>
                </a:cxn>
                <a:cxn ang="T11">
                  <a:pos x="T2" y="T3"/>
                </a:cxn>
                <a:cxn ang="T12">
                  <a:pos x="T4" y="T5"/>
                </a:cxn>
                <a:cxn ang="T13">
                  <a:pos x="T6" y="T7"/>
                </a:cxn>
                <a:cxn ang="T14">
                  <a:pos x="T8" y="T9"/>
                </a:cxn>
              </a:cxnLst>
              <a:rect l="T15" t="T16" r="T17" b="T18"/>
              <a:pathLst>
                <a:path w="54" h="86">
                  <a:moveTo>
                    <a:pt x="0" y="85"/>
                  </a:moveTo>
                  <a:lnTo>
                    <a:pt x="53" y="25"/>
                  </a:lnTo>
                  <a:lnTo>
                    <a:pt x="53" y="0"/>
                  </a:lnTo>
                  <a:lnTo>
                    <a:pt x="0" y="71"/>
                  </a:lnTo>
                  <a:lnTo>
                    <a:pt x="0" y="85"/>
                  </a:lnTo>
                </a:path>
              </a:pathLst>
            </a:custGeom>
            <a:solidFill>
              <a:srgbClr val="7A7A5A"/>
            </a:solidFill>
            <a:ln w="9525" cap="rnd">
              <a:noFill/>
              <a:round/>
              <a:headEnd type="none" w="sm" len="sm"/>
              <a:tailEnd type="none" w="sm" len="sm"/>
            </a:ln>
          </p:spPr>
          <p:txBody>
            <a:bodyPr/>
            <a:lstStyle/>
            <a:p>
              <a:endParaRPr lang="es-ES"/>
            </a:p>
          </p:txBody>
        </p:sp>
        <p:sp>
          <p:nvSpPr>
            <p:cNvPr id="90149" name="Freeform 158"/>
            <p:cNvSpPr>
              <a:spLocks/>
            </p:cNvSpPr>
            <p:nvPr/>
          </p:nvSpPr>
          <p:spPr bwMode="auto">
            <a:xfrm>
              <a:off x="1202" y="1339"/>
              <a:ext cx="65" cy="98"/>
            </a:xfrm>
            <a:custGeom>
              <a:avLst/>
              <a:gdLst>
                <a:gd name="T0" fmla="*/ 0 w 58"/>
                <a:gd name="T1" fmla="*/ 109 h 87"/>
                <a:gd name="T2" fmla="*/ 72 w 58"/>
                <a:gd name="T3" fmla="*/ 33 h 87"/>
                <a:gd name="T4" fmla="*/ 72 w 58"/>
                <a:gd name="T5" fmla="*/ 0 h 87"/>
                <a:gd name="T6" fmla="*/ 0 w 58"/>
                <a:gd name="T7" fmla="*/ 90 h 87"/>
                <a:gd name="T8" fmla="*/ 0 w 58"/>
                <a:gd name="T9" fmla="*/ 109 h 87"/>
                <a:gd name="T10" fmla="*/ 0 60000 65536"/>
                <a:gd name="T11" fmla="*/ 0 60000 65536"/>
                <a:gd name="T12" fmla="*/ 0 60000 65536"/>
                <a:gd name="T13" fmla="*/ 0 60000 65536"/>
                <a:gd name="T14" fmla="*/ 0 60000 65536"/>
                <a:gd name="T15" fmla="*/ 0 w 58"/>
                <a:gd name="T16" fmla="*/ 0 h 87"/>
                <a:gd name="T17" fmla="*/ 58 w 58"/>
                <a:gd name="T18" fmla="*/ 87 h 87"/>
              </a:gdLst>
              <a:ahLst/>
              <a:cxnLst>
                <a:cxn ang="T10">
                  <a:pos x="T0" y="T1"/>
                </a:cxn>
                <a:cxn ang="T11">
                  <a:pos x="T2" y="T3"/>
                </a:cxn>
                <a:cxn ang="T12">
                  <a:pos x="T4" y="T5"/>
                </a:cxn>
                <a:cxn ang="T13">
                  <a:pos x="T6" y="T7"/>
                </a:cxn>
                <a:cxn ang="T14">
                  <a:pos x="T8" y="T9"/>
                </a:cxn>
              </a:cxnLst>
              <a:rect l="T15" t="T16" r="T17" b="T18"/>
              <a:pathLst>
                <a:path w="58" h="87">
                  <a:moveTo>
                    <a:pt x="0" y="86"/>
                  </a:moveTo>
                  <a:lnTo>
                    <a:pt x="57" y="26"/>
                  </a:lnTo>
                  <a:lnTo>
                    <a:pt x="57" y="0"/>
                  </a:lnTo>
                  <a:lnTo>
                    <a:pt x="0" y="71"/>
                  </a:lnTo>
                  <a:lnTo>
                    <a:pt x="0" y="86"/>
                  </a:lnTo>
                </a:path>
              </a:pathLst>
            </a:custGeom>
            <a:noFill/>
            <a:ln w="12700" cap="rnd">
              <a:solidFill>
                <a:srgbClr val="494936"/>
              </a:solidFill>
              <a:round/>
              <a:headEnd type="none" w="sm" len="sm"/>
              <a:tailEnd type="none" w="sm" len="sm"/>
            </a:ln>
          </p:spPr>
          <p:txBody>
            <a:bodyPr/>
            <a:lstStyle/>
            <a:p>
              <a:endParaRPr lang="es-ES"/>
            </a:p>
          </p:txBody>
        </p:sp>
        <p:sp>
          <p:nvSpPr>
            <p:cNvPr id="90150" name="Freeform 159"/>
            <p:cNvSpPr>
              <a:spLocks/>
            </p:cNvSpPr>
            <p:nvPr/>
          </p:nvSpPr>
          <p:spPr bwMode="auto">
            <a:xfrm>
              <a:off x="760" y="1420"/>
              <a:ext cx="437" cy="20"/>
            </a:xfrm>
            <a:custGeom>
              <a:avLst/>
              <a:gdLst>
                <a:gd name="T0" fmla="*/ 0 w 389"/>
                <a:gd name="T1" fmla="*/ 0 h 18"/>
                <a:gd name="T2" fmla="*/ 490 w 389"/>
                <a:gd name="T3" fmla="*/ 0 h 18"/>
                <a:gd name="T4" fmla="*/ 490 w 389"/>
                <a:gd name="T5" fmla="*/ 21 h 18"/>
                <a:gd name="T6" fmla="*/ 0 w 389"/>
                <a:gd name="T7" fmla="*/ 21 h 18"/>
                <a:gd name="T8" fmla="*/ 0 w 389"/>
                <a:gd name="T9" fmla="*/ 0 h 18"/>
                <a:gd name="T10" fmla="*/ 0 60000 65536"/>
                <a:gd name="T11" fmla="*/ 0 60000 65536"/>
                <a:gd name="T12" fmla="*/ 0 60000 65536"/>
                <a:gd name="T13" fmla="*/ 0 60000 65536"/>
                <a:gd name="T14" fmla="*/ 0 60000 65536"/>
                <a:gd name="T15" fmla="*/ 0 w 389"/>
                <a:gd name="T16" fmla="*/ 0 h 18"/>
                <a:gd name="T17" fmla="*/ 389 w 389"/>
                <a:gd name="T18" fmla="*/ 18 h 18"/>
              </a:gdLst>
              <a:ahLst/>
              <a:cxnLst>
                <a:cxn ang="T10">
                  <a:pos x="T0" y="T1"/>
                </a:cxn>
                <a:cxn ang="T11">
                  <a:pos x="T2" y="T3"/>
                </a:cxn>
                <a:cxn ang="T12">
                  <a:pos x="T4" y="T5"/>
                </a:cxn>
                <a:cxn ang="T13">
                  <a:pos x="T6" y="T7"/>
                </a:cxn>
                <a:cxn ang="T14">
                  <a:pos x="T8" y="T9"/>
                </a:cxn>
              </a:cxnLst>
              <a:rect l="T15" t="T16" r="T17" b="T18"/>
              <a:pathLst>
                <a:path w="389" h="18">
                  <a:moveTo>
                    <a:pt x="0" y="0"/>
                  </a:moveTo>
                  <a:lnTo>
                    <a:pt x="388" y="0"/>
                  </a:lnTo>
                  <a:lnTo>
                    <a:pt x="388" y="17"/>
                  </a:lnTo>
                  <a:lnTo>
                    <a:pt x="0" y="17"/>
                  </a:lnTo>
                  <a:lnTo>
                    <a:pt x="0" y="0"/>
                  </a:lnTo>
                </a:path>
              </a:pathLst>
            </a:custGeom>
            <a:solidFill>
              <a:srgbClr val="B7B79D"/>
            </a:solidFill>
            <a:ln w="9525" cap="rnd">
              <a:noFill/>
              <a:round/>
              <a:headEnd type="none" w="sm" len="sm"/>
              <a:tailEnd type="none" w="sm" len="sm"/>
            </a:ln>
          </p:spPr>
          <p:txBody>
            <a:bodyPr/>
            <a:lstStyle/>
            <a:p>
              <a:endParaRPr lang="es-ES"/>
            </a:p>
          </p:txBody>
        </p:sp>
        <p:sp>
          <p:nvSpPr>
            <p:cNvPr id="90151" name="Freeform 160"/>
            <p:cNvSpPr>
              <a:spLocks/>
            </p:cNvSpPr>
            <p:nvPr/>
          </p:nvSpPr>
          <p:spPr bwMode="auto">
            <a:xfrm>
              <a:off x="760" y="1420"/>
              <a:ext cx="444" cy="20"/>
            </a:xfrm>
            <a:custGeom>
              <a:avLst/>
              <a:gdLst>
                <a:gd name="T0" fmla="*/ 0 w 395"/>
                <a:gd name="T1" fmla="*/ 0 h 18"/>
                <a:gd name="T2" fmla="*/ 498 w 395"/>
                <a:gd name="T3" fmla="*/ 0 h 18"/>
                <a:gd name="T4" fmla="*/ 498 w 395"/>
                <a:gd name="T5" fmla="*/ 21 h 18"/>
                <a:gd name="T6" fmla="*/ 0 w 395"/>
                <a:gd name="T7" fmla="*/ 21 h 18"/>
                <a:gd name="T8" fmla="*/ 0 w 395"/>
                <a:gd name="T9" fmla="*/ 0 h 18"/>
                <a:gd name="T10" fmla="*/ 0 60000 65536"/>
                <a:gd name="T11" fmla="*/ 0 60000 65536"/>
                <a:gd name="T12" fmla="*/ 0 60000 65536"/>
                <a:gd name="T13" fmla="*/ 0 60000 65536"/>
                <a:gd name="T14" fmla="*/ 0 60000 65536"/>
                <a:gd name="T15" fmla="*/ 0 w 395"/>
                <a:gd name="T16" fmla="*/ 0 h 18"/>
                <a:gd name="T17" fmla="*/ 395 w 395"/>
                <a:gd name="T18" fmla="*/ 18 h 18"/>
              </a:gdLst>
              <a:ahLst/>
              <a:cxnLst>
                <a:cxn ang="T10">
                  <a:pos x="T0" y="T1"/>
                </a:cxn>
                <a:cxn ang="T11">
                  <a:pos x="T2" y="T3"/>
                </a:cxn>
                <a:cxn ang="T12">
                  <a:pos x="T4" y="T5"/>
                </a:cxn>
                <a:cxn ang="T13">
                  <a:pos x="T6" y="T7"/>
                </a:cxn>
                <a:cxn ang="T14">
                  <a:pos x="T8" y="T9"/>
                </a:cxn>
              </a:cxnLst>
              <a:rect l="T15" t="T16" r="T17" b="T18"/>
              <a:pathLst>
                <a:path w="395" h="18">
                  <a:moveTo>
                    <a:pt x="0" y="0"/>
                  </a:moveTo>
                  <a:lnTo>
                    <a:pt x="394" y="0"/>
                  </a:lnTo>
                  <a:lnTo>
                    <a:pt x="394" y="17"/>
                  </a:lnTo>
                  <a:lnTo>
                    <a:pt x="0" y="17"/>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90152" name="Freeform 161"/>
            <p:cNvSpPr>
              <a:spLocks/>
            </p:cNvSpPr>
            <p:nvPr/>
          </p:nvSpPr>
          <p:spPr bwMode="auto">
            <a:xfrm>
              <a:off x="843" y="1192"/>
              <a:ext cx="451" cy="40"/>
            </a:xfrm>
            <a:custGeom>
              <a:avLst/>
              <a:gdLst>
                <a:gd name="T0" fmla="*/ 0 w 401"/>
                <a:gd name="T1" fmla="*/ 43 h 36"/>
                <a:gd name="T2" fmla="*/ 52 w 401"/>
                <a:gd name="T3" fmla="*/ 0 h 36"/>
                <a:gd name="T4" fmla="*/ 506 w 401"/>
                <a:gd name="T5" fmla="*/ 0 h 36"/>
                <a:gd name="T6" fmla="*/ 455 w 401"/>
                <a:gd name="T7" fmla="*/ 43 h 36"/>
                <a:gd name="T8" fmla="*/ 0 w 401"/>
                <a:gd name="T9" fmla="*/ 43 h 36"/>
                <a:gd name="T10" fmla="*/ 0 60000 65536"/>
                <a:gd name="T11" fmla="*/ 0 60000 65536"/>
                <a:gd name="T12" fmla="*/ 0 60000 65536"/>
                <a:gd name="T13" fmla="*/ 0 60000 65536"/>
                <a:gd name="T14" fmla="*/ 0 60000 65536"/>
                <a:gd name="T15" fmla="*/ 0 w 401"/>
                <a:gd name="T16" fmla="*/ 0 h 36"/>
                <a:gd name="T17" fmla="*/ 401 w 401"/>
                <a:gd name="T18" fmla="*/ 36 h 36"/>
              </a:gdLst>
              <a:ahLst/>
              <a:cxnLst>
                <a:cxn ang="T10">
                  <a:pos x="T0" y="T1"/>
                </a:cxn>
                <a:cxn ang="T11">
                  <a:pos x="T2" y="T3"/>
                </a:cxn>
                <a:cxn ang="T12">
                  <a:pos x="T4" y="T5"/>
                </a:cxn>
                <a:cxn ang="T13">
                  <a:pos x="T6" y="T7"/>
                </a:cxn>
                <a:cxn ang="T14">
                  <a:pos x="T8" y="T9"/>
                </a:cxn>
              </a:cxnLst>
              <a:rect l="T15" t="T16" r="T17" b="T18"/>
              <a:pathLst>
                <a:path w="401" h="36">
                  <a:moveTo>
                    <a:pt x="0" y="35"/>
                  </a:moveTo>
                  <a:lnTo>
                    <a:pt x="41" y="0"/>
                  </a:lnTo>
                  <a:lnTo>
                    <a:pt x="400" y="0"/>
                  </a:lnTo>
                  <a:lnTo>
                    <a:pt x="360" y="35"/>
                  </a:lnTo>
                  <a:lnTo>
                    <a:pt x="0" y="35"/>
                  </a:lnTo>
                </a:path>
              </a:pathLst>
            </a:custGeom>
            <a:solidFill>
              <a:srgbClr val="000000"/>
            </a:solidFill>
            <a:ln w="9525" cap="rnd">
              <a:noFill/>
              <a:round/>
              <a:headEnd type="none" w="sm" len="sm"/>
              <a:tailEnd type="none" w="sm" len="sm"/>
            </a:ln>
          </p:spPr>
          <p:txBody>
            <a:bodyPr/>
            <a:lstStyle/>
            <a:p>
              <a:endParaRPr lang="es-ES"/>
            </a:p>
          </p:txBody>
        </p:sp>
        <p:sp>
          <p:nvSpPr>
            <p:cNvPr id="90153" name="Freeform 162"/>
            <p:cNvSpPr>
              <a:spLocks/>
            </p:cNvSpPr>
            <p:nvPr/>
          </p:nvSpPr>
          <p:spPr bwMode="auto">
            <a:xfrm>
              <a:off x="843" y="1191"/>
              <a:ext cx="457" cy="45"/>
            </a:xfrm>
            <a:custGeom>
              <a:avLst/>
              <a:gdLst>
                <a:gd name="T0" fmla="*/ 0 w 406"/>
                <a:gd name="T1" fmla="*/ 49 h 40"/>
                <a:gd name="T2" fmla="*/ 53 w 406"/>
                <a:gd name="T3" fmla="*/ 0 h 40"/>
                <a:gd name="T4" fmla="*/ 513 w 406"/>
                <a:gd name="T5" fmla="*/ 0 h 40"/>
                <a:gd name="T6" fmla="*/ 463 w 406"/>
                <a:gd name="T7" fmla="*/ 49 h 40"/>
                <a:gd name="T8" fmla="*/ 0 w 406"/>
                <a:gd name="T9" fmla="*/ 49 h 40"/>
                <a:gd name="T10" fmla="*/ 0 60000 65536"/>
                <a:gd name="T11" fmla="*/ 0 60000 65536"/>
                <a:gd name="T12" fmla="*/ 0 60000 65536"/>
                <a:gd name="T13" fmla="*/ 0 60000 65536"/>
                <a:gd name="T14" fmla="*/ 0 60000 65536"/>
                <a:gd name="T15" fmla="*/ 0 w 406"/>
                <a:gd name="T16" fmla="*/ 0 h 40"/>
                <a:gd name="T17" fmla="*/ 406 w 406"/>
                <a:gd name="T18" fmla="*/ 40 h 40"/>
              </a:gdLst>
              <a:ahLst/>
              <a:cxnLst>
                <a:cxn ang="T10">
                  <a:pos x="T0" y="T1"/>
                </a:cxn>
                <a:cxn ang="T11">
                  <a:pos x="T2" y="T3"/>
                </a:cxn>
                <a:cxn ang="T12">
                  <a:pos x="T4" y="T5"/>
                </a:cxn>
                <a:cxn ang="T13">
                  <a:pos x="T6" y="T7"/>
                </a:cxn>
                <a:cxn ang="T14">
                  <a:pos x="T8" y="T9"/>
                </a:cxn>
              </a:cxnLst>
              <a:rect l="T15" t="T16" r="T17" b="T18"/>
              <a:pathLst>
                <a:path w="406" h="40">
                  <a:moveTo>
                    <a:pt x="0" y="39"/>
                  </a:moveTo>
                  <a:lnTo>
                    <a:pt x="42" y="0"/>
                  </a:lnTo>
                  <a:lnTo>
                    <a:pt x="405" y="0"/>
                  </a:lnTo>
                  <a:lnTo>
                    <a:pt x="365" y="39"/>
                  </a:lnTo>
                  <a:lnTo>
                    <a:pt x="0" y="39"/>
                  </a:lnTo>
                </a:path>
              </a:pathLst>
            </a:custGeom>
            <a:noFill/>
            <a:ln w="12700" cap="rnd">
              <a:solidFill>
                <a:srgbClr val="000000"/>
              </a:solidFill>
              <a:round/>
              <a:headEnd type="none" w="sm" len="sm"/>
              <a:tailEnd type="none" w="sm" len="sm"/>
            </a:ln>
          </p:spPr>
          <p:txBody>
            <a:bodyPr/>
            <a:lstStyle/>
            <a:p>
              <a:endParaRPr lang="es-ES"/>
            </a:p>
          </p:txBody>
        </p:sp>
        <p:sp>
          <p:nvSpPr>
            <p:cNvPr id="90154" name="Freeform 163"/>
            <p:cNvSpPr>
              <a:spLocks/>
            </p:cNvSpPr>
            <p:nvPr/>
          </p:nvSpPr>
          <p:spPr bwMode="auto">
            <a:xfrm>
              <a:off x="841" y="866"/>
              <a:ext cx="452" cy="43"/>
            </a:xfrm>
            <a:custGeom>
              <a:avLst/>
              <a:gdLst>
                <a:gd name="T0" fmla="*/ 0 w 402"/>
                <a:gd name="T1" fmla="*/ 48 h 38"/>
                <a:gd name="T2" fmla="*/ 49 w 402"/>
                <a:gd name="T3" fmla="*/ 0 h 38"/>
                <a:gd name="T4" fmla="*/ 507 w 402"/>
                <a:gd name="T5" fmla="*/ 0 h 38"/>
                <a:gd name="T6" fmla="*/ 456 w 402"/>
                <a:gd name="T7" fmla="*/ 48 h 38"/>
                <a:gd name="T8" fmla="*/ 0 w 402"/>
                <a:gd name="T9" fmla="*/ 48 h 38"/>
                <a:gd name="T10" fmla="*/ 0 60000 65536"/>
                <a:gd name="T11" fmla="*/ 0 60000 65536"/>
                <a:gd name="T12" fmla="*/ 0 60000 65536"/>
                <a:gd name="T13" fmla="*/ 0 60000 65536"/>
                <a:gd name="T14" fmla="*/ 0 60000 65536"/>
                <a:gd name="T15" fmla="*/ 0 w 402"/>
                <a:gd name="T16" fmla="*/ 0 h 38"/>
                <a:gd name="T17" fmla="*/ 402 w 402"/>
                <a:gd name="T18" fmla="*/ 38 h 38"/>
              </a:gdLst>
              <a:ahLst/>
              <a:cxnLst>
                <a:cxn ang="T10">
                  <a:pos x="T0" y="T1"/>
                </a:cxn>
                <a:cxn ang="T11">
                  <a:pos x="T2" y="T3"/>
                </a:cxn>
                <a:cxn ang="T12">
                  <a:pos x="T4" y="T5"/>
                </a:cxn>
                <a:cxn ang="T13">
                  <a:pos x="T6" y="T7"/>
                </a:cxn>
                <a:cxn ang="T14">
                  <a:pos x="T8" y="T9"/>
                </a:cxn>
              </a:cxnLst>
              <a:rect l="T15" t="T16" r="T17" b="T18"/>
              <a:pathLst>
                <a:path w="402" h="38">
                  <a:moveTo>
                    <a:pt x="0" y="37"/>
                  </a:moveTo>
                  <a:lnTo>
                    <a:pt x="39" y="0"/>
                  </a:lnTo>
                  <a:lnTo>
                    <a:pt x="401" y="0"/>
                  </a:lnTo>
                  <a:lnTo>
                    <a:pt x="361" y="37"/>
                  </a:lnTo>
                  <a:lnTo>
                    <a:pt x="0" y="37"/>
                  </a:lnTo>
                </a:path>
              </a:pathLst>
            </a:custGeom>
            <a:solidFill>
              <a:srgbClr val="C9C9B6"/>
            </a:solidFill>
            <a:ln w="12700" cap="rnd">
              <a:solidFill>
                <a:srgbClr val="494936"/>
              </a:solidFill>
              <a:round/>
              <a:headEnd type="none" w="sm" len="sm"/>
              <a:tailEnd type="none" w="sm" len="sm"/>
            </a:ln>
          </p:spPr>
          <p:txBody>
            <a:bodyPr/>
            <a:lstStyle/>
            <a:p>
              <a:endParaRPr lang="es-ES"/>
            </a:p>
          </p:txBody>
        </p:sp>
        <p:sp>
          <p:nvSpPr>
            <p:cNvPr id="90155" name="Rectangle 164"/>
            <p:cNvSpPr>
              <a:spLocks noChangeArrowheads="1"/>
            </p:cNvSpPr>
            <p:nvPr/>
          </p:nvSpPr>
          <p:spPr bwMode="auto">
            <a:xfrm>
              <a:off x="845" y="912"/>
              <a:ext cx="395" cy="309"/>
            </a:xfrm>
            <a:prstGeom prst="rect">
              <a:avLst/>
            </a:prstGeom>
            <a:solidFill>
              <a:srgbClr val="B7B79D"/>
            </a:solidFill>
            <a:ln w="12700">
              <a:solidFill>
                <a:srgbClr val="494936"/>
              </a:solidFill>
              <a:miter lim="800000"/>
              <a:headEnd/>
              <a:tailEnd/>
            </a:ln>
          </p:spPr>
          <p:txBody>
            <a:bodyPr wrap="none" anchor="ctr"/>
            <a:lstStyle/>
            <a:p>
              <a:pPr eaLnBrk="0" hangingPunct="0"/>
              <a:endParaRPr lang="es-ES"/>
            </a:p>
          </p:txBody>
        </p:sp>
        <p:sp>
          <p:nvSpPr>
            <p:cNvPr id="90156" name="Rectangle 165"/>
            <p:cNvSpPr>
              <a:spLocks noChangeArrowheads="1"/>
            </p:cNvSpPr>
            <p:nvPr/>
          </p:nvSpPr>
          <p:spPr bwMode="auto">
            <a:xfrm>
              <a:off x="881" y="953"/>
              <a:ext cx="323" cy="234"/>
            </a:xfrm>
            <a:prstGeom prst="rect">
              <a:avLst/>
            </a:prstGeom>
            <a:solidFill>
              <a:srgbClr val="00CCFF"/>
            </a:solidFill>
            <a:ln w="12700">
              <a:solidFill>
                <a:srgbClr val="494936"/>
              </a:solidFill>
              <a:miter lim="800000"/>
              <a:headEnd/>
              <a:tailEnd/>
            </a:ln>
          </p:spPr>
          <p:txBody>
            <a:bodyPr wrap="none" anchor="ctr"/>
            <a:lstStyle/>
            <a:p>
              <a:pPr eaLnBrk="0" hangingPunct="0"/>
              <a:endParaRPr lang="es-ES"/>
            </a:p>
          </p:txBody>
        </p:sp>
        <p:sp>
          <p:nvSpPr>
            <p:cNvPr id="90157" name="Freeform 166"/>
            <p:cNvSpPr>
              <a:spLocks/>
            </p:cNvSpPr>
            <p:nvPr/>
          </p:nvSpPr>
          <p:spPr bwMode="auto">
            <a:xfrm>
              <a:off x="952" y="720"/>
              <a:ext cx="176" cy="29"/>
            </a:xfrm>
            <a:custGeom>
              <a:avLst/>
              <a:gdLst>
                <a:gd name="T0" fmla="*/ 197 w 156"/>
                <a:gd name="T1" fmla="*/ 0 h 26"/>
                <a:gd name="T2" fmla="*/ 106 w 156"/>
                <a:gd name="T3" fmla="*/ 31 h 26"/>
                <a:gd name="T4" fmla="*/ 0 w 156"/>
                <a:gd name="T5" fmla="*/ 31 h 26"/>
                <a:gd name="T6" fmla="*/ 97 w 156"/>
                <a:gd name="T7" fmla="*/ 0 h 26"/>
                <a:gd name="T8" fmla="*/ 197 w 156"/>
                <a:gd name="T9" fmla="*/ 0 h 26"/>
                <a:gd name="T10" fmla="*/ 0 60000 65536"/>
                <a:gd name="T11" fmla="*/ 0 60000 65536"/>
                <a:gd name="T12" fmla="*/ 0 60000 65536"/>
                <a:gd name="T13" fmla="*/ 0 60000 65536"/>
                <a:gd name="T14" fmla="*/ 0 60000 65536"/>
                <a:gd name="T15" fmla="*/ 0 w 156"/>
                <a:gd name="T16" fmla="*/ 0 h 26"/>
                <a:gd name="T17" fmla="*/ 156 w 156"/>
                <a:gd name="T18" fmla="*/ 26 h 26"/>
              </a:gdLst>
              <a:ahLst/>
              <a:cxnLst>
                <a:cxn ang="T10">
                  <a:pos x="T0" y="T1"/>
                </a:cxn>
                <a:cxn ang="T11">
                  <a:pos x="T2" y="T3"/>
                </a:cxn>
                <a:cxn ang="T12">
                  <a:pos x="T4" y="T5"/>
                </a:cxn>
                <a:cxn ang="T13">
                  <a:pos x="T6" y="T7"/>
                </a:cxn>
                <a:cxn ang="T14">
                  <a:pos x="T8" y="T9"/>
                </a:cxn>
              </a:cxnLst>
              <a:rect l="T15" t="T16" r="T17" b="T18"/>
              <a:pathLst>
                <a:path w="156" h="26">
                  <a:moveTo>
                    <a:pt x="155" y="0"/>
                  </a:moveTo>
                  <a:lnTo>
                    <a:pt x="83" y="25"/>
                  </a:lnTo>
                  <a:lnTo>
                    <a:pt x="0" y="25"/>
                  </a:lnTo>
                  <a:lnTo>
                    <a:pt x="76" y="0"/>
                  </a:lnTo>
                  <a:lnTo>
                    <a:pt x="155" y="0"/>
                  </a:lnTo>
                </a:path>
              </a:pathLst>
            </a:custGeom>
            <a:solidFill>
              <a:srgbClr val="CECECE"/>
            </a:solidFill>
            <a:ln w="12700" cap="rnd">
              <a:solidFill>
                <a:schemeClr val="tx1"/>
              </a:solidFill>
              <a:round/>
              <a:headEnd type="none" w="sm" len="sm"/>
              <a:tailEnd type="none" w="sm" len="sm"/>
            </a:ln>
          </p:spPr>
          <p:txBody>
            <a:bodyPr/>
            <a:lstStyle/>
            <a:p>
              <a:endParaRPr lang="es-ES"/>
            </a:p>
          </p:txBody>
        </p:sp>
        <p:sp>
          <p:nvSpPr>
            <p:cNvPr id="90158" name="Rectangle 167"/>
            <p:cNvSpPr>
              <a:spLocks noChangeArrowheads="1"/>
            </p:cNvSpPr>
            <p:nvPr/>
          </p:nvSpPr>
          <p:spPr bwMode="auto">
            <a:xfrm>
              <a:off x="968" y="876"/>
              <a:ext cx="91" cy="19"/>
            </a:xfrm>
            <a:prstGeom prst="rect">
              <a:avLst/>
            </a:prstGeom>
            <a:solidFill>
              <a:srgbClr val="676767"/>
            </a:solidFill>
            <a:ln w="12700">
              <a:solidFill>
                <a:schemeClr val="tx1"/>
              </a:solidFill>
              <a:miter lim="800000"/>
              <a:headEnd/>
              <a:tailEnd/>
            </a:ln>
          </p:spPr>
          <p:txBody>
            <a:bodyPr wrap="none" anchor="ctr"/>
            <a:lstStyle/>
            <a:p>
              <a:pPr eaLnBrk="0" hangingPunct="0"/>
              <a:endParaRPr lang="es-ES"/>
            </a:p>
          </p:txBody>
        </p:sp>
        <p:sp>
          <p:nvSpPr>
            <p:cNvPr id="90159" name="Freeform 168"/>
            <p:cNvSpPr>
              <a:spLocks/>
            </p:cNvSpPr>
            <p:nvPr/>
          </p:nvSpPr>
          <p:spPr bwMode="auto">
            <a:xfrm>
              <a:off x="1050" y="721"/>
              <a:ext cx="78" cy="180"/>
            </a:xfrm>
            <a:custGeom>
              <a:avLst/>
              <a:gdLst>
                <a:gd name="T0" fmla="*/ 0 w 69"/>
                <a:gd name="T1" fmla="*/ 30 h 160"/>
                <a:gd name="T2" fmla="*/ 0 w 69"/>
                <a:gd name="T3" fmla="*/ 172 h 160"/>
                <a:gd name="T4" fmla="*/ 16 w 69"/>
                <a:gd name="T5" fmla="*/ 172 h 160"/>
                <a:gd name="T6" fmla="*/ 16 w 69"/>
                <a:gd name="T7" fmla="*/ 201 h 160"/>
                <a:gd name="T8" fmla="*/ 87 w 69"/>
                <a:gd name="T9" fmla="*/ 152 h 160"/>
                <a:gd name="T10" fmla="*/ 87 w 69"/>
                <a:gd name="T11" fmla="*/ 0 h 160"/>
                <a:gd name="T12" fmla="*/ 0 w 69"/>
                <a:gd name="T13" fmla="*/ 30 h 160"/>
                <a:gd name="T14" fmla="*/ 0 60000 65536"/>
                <a:gd name="T15" fmla="*/ 0 60000 65536"/>
                <a:gd name="T16" fmla="*/ 0 60000 65536"/>
                <a:gd name="T17" fmla="*/ 0 60000 65536"/>
                <a:gd name="T18" fmla="*/ 0 60000 65536"/>
                <a:gd name="T19" fmla="*/ 0 60000 65536"/>
                <a:gd name="T20" fmla="*/ 0 60000 65536"/>
                <a:gd name="T21" fmla="*/ 0 w 69"/>
                <a:gd name="T22" fmla="*/ 0 h 160"/>
                <a:gd name="T23" fmla="*/ 69 w 69"/>
                <a:gd name="T24" fmla="*/ 160 h 1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160">
                  <a:moveTo>
                    <a:pt x="0" y="24"/>
                  </a:moveTo>
                  <a:lnTo>
                    <a:pt x="0" y="136"/>
                  </a:lnTo>
                  <a:lnTo>
                    <a:pt x="12" y="136"/>
                  </a:lnTo>
                  <a:lnTo>
                    <a:pt x="12" y="159"/>
                  </a:lnTo>
                  <a:lnTo>
                    <a:pt x="68" y="120"/>
                  </a:lnTo>
                  <a:lnTo>
                    <a:pt x="68" y="0"/>
                  </a:lnTo>
                  <a:lnTo>
                    <a:pt x="0" y="24"/>
                  </a:lnTo>
                </a:path>
              </a:pathLst>
            </a:custGeom>
            <a:solidFill>
              <a:srgbClr val="919191"/>
            </a:solidFill>
            <a:ln w="12700" cap="rnd">
              <a:solidFill>
                <a:schemeClr val="tx1"/>
              </a:solidFill>
              <a:round/>
              <a:headEnd type="none" w="sm" len="sm"/>
              <a:tailEnd type="none" w="sm" len="sm"/>
            </a:ln>
          </p:spPr>
          <p:txBody>
            <a:bodyPr/>
            <a:lstStyle/>
            <a:p>
              <a:endParaRPr lang="es-ES"/>
            </a:p>
          </p:txBody>
        </p:sp>
        <p:sp>
          <p:nvSpPr>
            <p:cNvPr id="90160" name="Rectangle 169"/>
            <p:cNvSpPr>
              <a:spLocks noChangeArrowheads="1"/>
            </p:cNvSpPr>
            <p:nvPr/>
          </p:nvSpPr>
          <p:spPr bwMode="auto">
            <a:xfrm>
              <a:off x="956" y="754"/>
              <a:ext cx="90" cy="118"/>
            </a:xfrm>
            <a:prstGeom prst="rect">
              <a:avLst/>
            </a:prstGeom>
            <a:solidFill>
              <a:schemeClr val="bg2"/>
            </a:solidFill>
            <a:ln w="12700">
              <a:solidFill>
                <a:schemeClr val="tx1"/>
              </a:solidFill>
              <a:miter lim="800000"/>
              <a:headEnd/>
              <a:tailEnd/>
            </a:ln>
          </p:spPr>
          <p:txBody>
            <a:bodyPr wrap="none" anchor="ctr"/>
            <a:lstStyle/>
            <a:p>
              <a:pPr eaLnBrk="0" hangingPunct="0"/>
              <a:endParaRPr lang="es-ES"/>
            </a:p>
          </p:txBody>
        </p:sp>
        <p:grpSp>
          <p:nvGrpSpPr>
            <p:cNvPr id="90161" name="Group 170"/>
            <p:cNvGrpSpPr>
              <a:grpSpLocks/>
            </p:cNvGrpSpPr>
            <p:nvPr/>
          </p:nvGrpSpPr>
          <p:grpSpPr bwMode="auto">
            <a:xfrm>
              <a:off x="942" y="765"/>
              <a:ext cx="90" cy="92"/>
              <a:chOff x="3562" y="2439"/>
              <a:chExt cx="80" cy="82"/>
            </a:xfrm>
          </p:grpSpPr>
          <p:sp>
            <p:nvSpPr>
              <p:cNvPr id="90165" name="Oval 171"/>
              <p:cNvSpPr>
                <a:spLocks noChangeArrowheads="1"/>
              </p:cNvSpPr>
              <p:nvPr/>
            </p:nvSpPr>
            <p:spPr bwMode="auto">
              <a:xfrm>
                <a:off x="3573" y="2439"/>
                <a:ext cx="69" cy="78"/>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90166" name="Oval 172"/>
              <p:cNvSpPr>
                <a:spLocks noChangeArrowheads="1"/>
              </p:cNvSpPr>
              <p:nvPr/>
            </p:nvSpPr>
            <p:spPr bwMode="auto">
              <a:xfrm>
                <a:off x="3562" y="2444"/>
                <a:ext cx="69" cy="77"/>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90167" name="Oval 173"/>
              <p:cNvSpPr>
                <a:spLocks noChangeArrowheads="1"/>
              </p:cNvSpPr>
              <p:nvPr/>
            </p:nvSpPr>
            <p:spPr bwMode="auto">
              <a:xfrm>
                <a:off x="3572" y="2453"/>
                <a:ext cx="50" cy="56"/>
              </a:xfrm>
              <a:prstGeom prst="ellipse">
                <a:avLst/>
              </a:prstGeom>
              <a:gradFill rotWithShape="0">
                <a:gsLst>
                  <a:gs pos="0">
                    <a:srgbClr val="4CADC6"/>
                  </a:gs>
                  <a:gs pos="100000">
                    <a:srgbClr val="008AAE"/>
                  </a:gs>
                </a:gsLst>
                <a:lin ang="2700000" scaled="1"/>
              </a:gradFill>
              <a:ln w="12700">
                <a:solidFill>
                  <a:srgbClr val="333333"/>
                </a:solidFill>
                <a:round/>
                <a:headEnd/>
                <a:tailEnd/>
              </a:ln>
            </p:spPr>
            <p:txBody>
              <a:bodyPr wrap="none" anchor="ctr"/>
              <a:lstStyle/>
              <a:p>
                <a:pPr eaLnBrk="0" hangingPunct="0"/>
                <a:endParaRPr lang="es-ES"/>
              </a:p>
            </p:txBody>
          </p:sp>
        </p:grpSp>
        <p:sp>
          <p:nvSpPr>
            <p:cNvPr id="90162" name="Freeform 174"/>
            <p:cNvSpPr>
              <a:spLocks/>
            </p:cNvSpPr>
            <p:nvPr/>
          </p:nvSpPr>
          <p:spPr bwMode="auto">
            <a:xfrm>
              <a:off x="1330" y="1192"/>
              <a:ext cx="57" cy="159"/>
            </a:xfrm>
            <a:custGeom>
              <a:avLst/>
              <a:gdLst>
                <a:gd name="T0" fmla="*/ 0 w 51"/>
                <a:gd name="T1" fmla="*/ 177 h 142"/>
                <a:gd name="T2" fmla="*/ 63 w 51"/>
                <a:gd name="T3" fmla="*/ 109 h 142"/>
                <a:gd name="T4" fmla="*/ 63 w 51"/>
                <a:gd name="T5" fmla="*/ 0 h 142"/>
                <a:gd name="T6" fmla="*/ 0 w 51"/>
                <a:gd name="T7" fmla="*/ 62 h 142"/>
                <a:gd name="T8" fmla="*/ 0 w 51"/>
                <a:gd name="T9" fmla="*/ 177 h 142"/>
                <a:gd name="T10" fmla="*/ 0 60000 65536"/>
                <a:gd name="T11" fmla="*/ 0 60000 65536"/>
                <a:gd name="T12" fmla="*/ 0 60000 65536"/>
                <a:gd name="T13" fmla="*/ 0 60000 65536"/>
                <a:gd name="T14" fmla="*/ 0 60000 65536"/>
                <a:gd name="T15" fmla="*/ 0 w 51"/>
                <a:gd name="T16" fmla="*/ 0 h 142"/>
                <a:gd name="T17" fmla="*/ 51 w 51"/>
                <a:gd name="T18" fmla="*/ 142 h 142"/>
              </a:gdLst>
              <a:ahLst/>
              <a:cxnLst>
                <a:cxn ang="T10">
                  <a:pos x="T0" y="T1"/>
                </a:cxn>
                <a:cxn ang="T11">
                  <a:pos x="T2" y="T3"/>
                </a:cxn>
                <a:cxn ang="T12">
                  <a:pos x="T4" y="T5"/>
                </a:cxn>
                <a:cxn ang="T13">
                  <a:pos x="T6" y="T7"/>
                </a:cxn>
                <a:cxn ang="T14">
                  <a:pos x="T8" y="T9"/>
                </a:cxn>
              </a:cxnLst>
              <a:rect l="T15" t="T16" r="T17" b="T18"/>
              <a:pathLst>
                <a:path w="51" h="142">
                  <a:moveTo>
                    <a:pt x="0" y="141"/>
                  </a:moveTo>
                  <a:lnTo>
                    <a:pt x="50" y="87"/>
                  </a:lnTo>
                  <a:lnTo>
                    <a:pt x="50" y="0"/>
                  </a:lnTo>
                  <a:lnTo>
                    <a:pt x="0" y="49"/>
                  </a:lnTo>
                  <a:lnTo>
                    <a:pt x="0" y="141"/>
                  </a:lnTo>
                </a:path>
              </a:pathLst>
            </a:custGeom>
            <a:solidFill>
              <a:srgbClr val="7A7A5A"/>
            </a:solidFill>
            <a:ln w="9525" cap="rnd">
              <a:noFill/>
              <a:round/>
              <a:headEnd type="none" w="sm" len="sm"/>
              <a:tailEnd type="none" w="sm" len="sm"/>
            </a:ln>
          </p:spPr>
          <p:txBody>
            <a:bodyPr/>
            <a:lstStyle/>
            <a:p>
              <a:endParaRPr lang="es-ES"/>
            </a:p>
          </p:txBody>
        </p:sp>
        <p:sp>
          <p:nvSpPr>
            <p:cNvPr id="90163" name="Freeform 175"/>
            <p:cNvSpPr>
              <a:spLocks/>
            </p:cNvSpPr>
            <p:nvPr/>
          </p:nvSpPr>
          <p:spPr bwMode="auto">
            <a:xfrm>
              <a:off x="1330" y="1192"/>
              <a:ext cx="62" cy="163"/>
            </a:xfrm>
            <a:custGeom>
              <a:avLst/>
              <a:gdLst>
                <a:gd name="T0" fmla="*/ 0 w 55"/>
                <a:gd name="T1" fmla="*/ 182 h 145"/>
                <a:gd name="T2" fmla="*/ 69 w 55"/>
                <a:gd name="T3" fmla="*/ 114 h 145"/>
                <a:gd name="T4" fmla="*/ 69 w 55"/>
                <a:gd name="T5" fmla="*/ 0 h 145"/>
                <a:gd name="T6" fmla="*/ 0 w 55"/>
                <a:gd name="T7" fmla="*/ 63 h 145"/>
                <a:gd name="T8" fmla="*/ 0 w 55"/>
                <a:gd name="T9" fmla="*/ 182 h 145"/>
                <a:gd name="T10" fmla="*/ 0 60000 65536"/>
                <a:gd name="T11" fmla="*/ 0 60000 65536"/>
                <a:gd name="T12" fmla="*/ 0 60000 65536"/>
                <a:gd name="T13" fmla="*/ 0 60000 65536"/>
                <a:gd name="T14" fmla="*/ 0 60000 65536"/>
                <a:gd name="T15" fmla="*/ 0 w 55"/>
                <a:gd name="T16" fmla="*/ 0 h 145"/>
                <a:gd name="T17" fmla="*/ 55 w 55"/>
                <a:gd name="T18" fmla="*/ 145 h 145"/>
              </a:gdLst>
              <a:ahLst/>
              <a:cxnLst>
                <a:cxn ang="T10">
                  <a:pos x="T0" y="T1"/>
                </a:cxn>
                <a:cxn ang="T11">
                  <a:pos x="T2" y="T3"/>
                </a:cxn>
                <a:cxn ang="T12">
                  <a:pos x="T4" y="T5"/>
                </a:cxn>
                <a:cxn ang="T13">
                  <a:pos x="T6" y="T7"/>
                </a:cxn>
                <a:cxn ang="T14">
                  <a:pos x="T8" y="T9"/>
                </a:cxn>
              </a:cxnLst>
              <a:rect l="T15" t="T16" r="T17" b="T18"/>
              <a:pathLst>
                <a:path w="55" h="145">
                  <a:moveTo>
                    <a:pt x="0" y="144"/>
                  </a:moveTo>
                  <a:lnTo>
                    <a:pt x="54" y="90"/>
                  </a:lnTo>
                  <a:lnTo>
                    <a:pt x="54" y="0"/>
                  </a:lnTo>
                  <a:lnTo>
                    <a:pt x="0" y="50"/>
                  </a:lnTo>
                  <a:lnTo>
                    <a:pt x="0" y="144"/>
                  </a:lnTo>
                </a:path>
              </a:pathLst>
            </a:custGeom>
            <a:noFill/>
            <a:ln w="12700" cap="rnd">
              <a:solidFill>
                <a:srgbClr val="494936"/>
              </a:solidFill>
              <a:round/>
              <a:headEnd type="none" w="sm" len="sm"/>
              <a:tailEnd type="none" w="sm" len="sm"/>
            </a:ln>
          </p:spPr>
          <p:txBody>
            <a:bodyPr/>
            <a:lstStyle/>
            <a:p>
              <a:endParaRPr lang="es-ES"/>
            </a:p>
          </p:txBody>
        </p:sp>
        <p:sp>
          <p:nvSpPr>
            <p:cNvPr id="90164" name="Freeform 176"/>
            <p:cNvSpPr>
              <a:spLocks/>
            </p:cNvSpPr>
            <p:nvPr/>
          </p:nvSpPr>
          <p:spPr bwMode="auto">
            <a:xfrm>
              <a:off x="1247" y="866"/>
              <a:ext cx="46" cy="361"/>
            </a:xfrm>
            <a:custGeom>
              <a:avLst/>
              <a:gdLst>
                <a:gd name="T0" fmla="*/ 0 w 41"/>
                <a:gd name="T1" fmla="*/ 405 h 321"/>
                <a:gd name="T2" fmla="*/ 50 w 41"/>
                <a:gd name="T3" fmla="*/ 354 h 321"/>
                <a:gd name="T4" fmla="*/ 50 w 41"/>
                <a:gd name="T5" fmla="*/ 0 h 321"/>
                <a:gd name="T6" fmla="*/ 0 w 41"/>
                <a:gd name="T7" fmla="*/ 45 h 321"/>
                <a:gd name="T8" fmla="*/ 0 w 41"/>
                <a:gd name="T9" fmla="*/ 405 h 321"/>
                <a:gd name="T10" fmla="*/ 0 60000 65536"/>
                <a:gd name="T11" fmla="*/ 0 60000 65536"/>
                <a:gd name="T12" fmla="*/ 0 60000 65536"/>
                <a:gd name="T13" fmla="*/ 0 60000 65536"/>
                <a:gd name="T14" fmla="*/ 0 60000 65536"/>
                <a:gd name="T15" fmla="*/ 0 w 41"/>
                <a:gd name="T16" fmla="*/ 0 h 321"/>
                <a:gd name="T17" fmla="*/ 41 w 41"/>
                <a:gd name="T18" fmla="*/ 321 h 321"/>
              </a:gdLst>
              <a:ahLst/>
              <a:cxnLst>
                <a:cxn ang="T10">
                  <a:pos x="T0" y="T1"/>
                </a:cxn>
                <a:cxn ang="T11">
                  <a:pos x="T2" y="T3"/>
                </a:cxn>
                <a:cxn ang="T12">
                  <a:pos x="T4" y="T5"/>
                </a:cxn>
                <a:cxn ang="T13">
                  <a:pos x="T6" y="T7"/>
                </a:cxn>
                <a:cxn ang="T14">
                  <a:pos x="T8" y="T9"/>
                </a:cxn>
              </a:cxnLst>
              <a:rect l="T15" t="T16" r="T17" b="T18"/>
              <a:pathLst>
                <a:path w="41" h="321">
                  <a:moveTo>
                    <a:pt x="0" y="320"/>
                  </a:moveTo>
                  <a:lnTo>
                    <a:pt x="40" y="280"/>
                  </a:lnTo>
                  <a:lnTo>
                    <a:pt x="40" y="0"/>
                  </a:lnTo>
                  <a:lnTo>
                    <a:pt x="0" y="36"/>
                  </a:lnTo>
                  <a:lnTo>
                    <a:pt x="0" y="320"/>
                  </a:lnTo>
                </a:path>
              </a:pathLst>
            </a:custGeom>
            <a:solidFill>
              <a:srgbClr val="7A7A5A"/>
            </a:solidFill>
            <a:ln w="12700" cap="rnd">
              <a:solidFill>
                <a:srgbClr val="494936"/>
              </a:solidFill>
              <a:round/>
              <a:headEnd type="none" w="sm" len="sm"/>
              <a:tailEnd type="none" w="sm" len="sm"/>
            </a:ln>
          </p:spPr>
          <p:txBody>
            <a:bodyPr/>
            <a:lstStyle/>
            <a:p>
              <a:endParaRPr lang="es-ES"/>
            </a:p>
          </p:txBody>
        </p:sp>
      </p:grpSp>
      <p:sp>
        <p:nvSpPr>
          <p:cNvPr id="90136" name="Text Box 177"/>
          <p:cNvSpPr txBox="1">
            <a:spLocks noChangeArrowheads="1"/>
          </p:cNvSpPr>
          <p:nvPr/>
        </p:nvSpPr>
        <p:spPr bwMode="auto">
          <a:xfrm>
            <a:off x="5056188" y="5632450"/>
            <a:ext cx="3763962" cy="581025"/>
          </a:xfrm>
          <a:prstGeom prst="rect">
            <a:avLst/>
          </a:prstGeom>
          <a:noFill/>
          <a:ln w="9525">
            <a:noFill/>
            <a:miter lim="800000"/>
            <a:headEnd/>
            <a:tailEnd/>
          </a:ln>
        </p:spPr>
        <p:txBody>
          <a:bodyPr>
            <a:spAutoFit/>
          </a:bodyPr>
          <a:lstStyle/>
          <a:p>
            <a:pPr algn="ctr" eaLnBrk="0" hangingPunct="0"/>
            <a:r>
              <a:rPr lang="es-ES" sz="1600" b="1" i="0"/>
              <a:t>Solo la parte de audio es obligatoria en un terminal H.323</a:t>
            </a:r>
          </a:p>
        </p:txBody>
      </p:sp>
      <p:sp>
        <p:nvSpPr>
          <p:cNvPr id="90137" name="Rectangle 178"/>
          <p:cNvSpPr>
            <a:spLocks noChangeArrowheads="1"/>
          </p:cNvSpPr>
          <p:nvPr/>
        </p:nvSpPr>
        <p:spPr bwMode="auto">
          <a:xfrm>
            <a:off x="395288" y="5013325"/>
            <a:ext cx="1712912" cy="514350"/>
          </a:xfrm>
          <a:prstGeom prst="rect">
            <a:avLst/>
          </a:prstGeom>
          <a:noFill/>
          <a:ln w="9525">
            <a:noFill/>
            <a:miter lim="800000"/>
            <a:headEnd/>
            <a:tailEnd/>
          </a:ln>
        </p:spPr>
        <p:txBody>
          <a:bodyPr lIns="91027" tIns="44621" rIns="91027" bIns="44621">
            <a:spAutoFit/>
          </a:bodyPr>
          <a:lstStyle/>
          <a:p>
            <a:pPr algn="ctr" defTabSz="788988" eaLnBrk="0" hangingPunct="0"/>
            <a:r>
              <a:rPr lang="es-ES" sz="1400" b="1" i="0"/>
              <a:t>Sistema de grupo o sala</a:t>
            </a:r>
          </a:p>
        </p:txBody>
      </p:sp>
      <p:sp>
        <p:nvSpPr>
          <p:cNvPr id="90138" name="Rectangle 179"/>
          <p:cNvSpPr>
            <a:spLocks noChangeArrowheads="1"/>
          </p:cNvSpPr>
          <p:nvPr/>
        </p:nvSpPr>
        <p:spPr bwMode="auto">
          <a:xfrm>
            <a:off x="3276600" y="5075238"/>
            <a:ext cx="1117600" cy="514350"/>
          </a:xfrm>
          <a:prstGeom prst="rect">
            <a:avLst/>
          </a:prstGeom>
          <a:noFill/>
          <a:ln w="9525">
            <a:noFill/>
            <a:miter lim="800000"/>
            <a:headEnd/>
            <a:tailEnd/>
          </a:ln>
        </p:spPr>
        <p:txBody>
          <a:bodyPr wrap="none" lIns="91027" tIns="44621" rIns="91027" bIns="44621">
            <a:spAutoFit/>
          </a:bodyPr>
          <a:lstStyle/>
          <a:p>
            <a:pPr algn="ctr" defTabSz="788988" eaLnBrk="0" hangingPunct="0"/>
            <a:r>
              <a:rPr lang="es-ES" sz="1400" b="1" i="0"/>
              <a:t>Sistema de</a:t>
            </a:r>
          </a:p>
          <a:p>
            <a:pPr algn="ctr" defTabSz="788988" eaLnBrk="0" hangingPunct="0"/>
            <a:r>
              <a:rPr lang="es-ES" sz="1400" b="1" i="0"/>
              <a:t>sobremesa</a:t>
            </a:r>
          </a:p>
        </p:txBody>
      </p:sp>
      <p:sp>
        <p:nvSpPr>
          <p:cNvPr id="90139" name="Rectangle 180"/>
          <p:cNvSpPr>
            <a:spLocks noChangeArrowheads="1"/>
          </p:cNvSpPr>
          <p:nvPr/>
        </p:nvSpPr>
        <p:spPr bwMode="auto">
          <a:xfrm>
            <a:off x="6975475" y="1773238"/>
            <a:ext cx="1135063" cy="301625"/>
          </a:xfrm>
          <a:prstGeom prst="rect">
            <a:avLst/>
          </a:prstGeom>
          <a:noFill/>
          <a:ln w="9525">
            <a:noFill/>
            <a:miter lim="800000"/>
            <a:headEnd/>
            <a:tailEnd/>
          </a:ln>
        </p:spPr>
        <p:txBody>
          <a:bodyPr wrap="none" lIns="91027" tIns="44621" rIns="91027" bIns="44621">
            <a:spAutoFit/>
          </a:bodyPr>
          <a:lstStyle/>
          <a:p>
            <a:pPr algn="ctr" defTabSz="788988" eaLnBrk="0" hangingPunct="0"/>
            <a:r>
              <a:rPr lang="es-ES" sz="1400" b="1" i="0"/>
              <a:t>Teléfono IP</a:t>
            </a:r>
          </a:p>
        </p:txBody>
      </p:sp>
    </p:spTree>
    <p:extLst>
      <p:ext uri="{BB962C8B-B14F-4D97-AF65-F5344CB8AC3E}">
        <p14:creationId xmlns:p14="http://schemas.microsoft.com/office/powerpoint/2010/main" val="2655950566"/>
      </p:ext>
    </p:extLst>
  </p:cSld>
  <p:clrMapOvr>
    <a:masterClrMapping/>
  </p:clrMapOvr>
  <p:transition>
    <p:cover dir="ld"/>
  </p:transition>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0"/>
          </p:nvPr>
        </p:nvSpPr>
        <p:spPr/>
        <p:txBody>
          <a:bodyPr/>
          <a:lstStyle/>
          <a:p>
            <a:pPr>
              <a:defRPr/>
            </a:pPr>
            <a:r>
              <a:rPr lang="es-ES"/>
              <a:t>Ampliación Redes 2-</a:t>
            </a:r>
            <a:fld id="{B459DBBF-2B2E-4A2F-8D99-9A107A06622B}" type="slidenum">
              <a:rPr lang="es-ES"/>
              <a:pPr>
                <a:defRPr/>
              </a:pPr>
              <a:t>12</a:t>
            </a:fld>
            <a:endParaRPr lang="es-ES"/>
          </a:p>
        </p:txBody>
      </p:sp>
      <p:sp>
        <p:nvSpPr>
          <p:cNvPr id="14339" name="Rectangle 2"/>
          <p:cNvSpPr>
            <a:spLocks noGrp="1" noChangeArrowheads="1"/>
          </p:cNvSpPr>
          <p:nvPr>
            <p:ph type="title"/>
          </p:nvPr>
        </p:nvSpPr>
        <p:spPr/>
        <p:txBody>
          <a:bodyPr/>
          <a:lstStyle/>
          <a:p>
            <a:r>
              <a:rPr lang="es-ES" smtClean="0"/>
              <a:t>Sumario</a:t>
            </a:r>
          </a:p>
        </p:txBody>
      </p:sp>
      <p:sp>
        <p:nvSpPr>
          <p:cNvPr id="14340" name="Rectangle 3"/>
          <p:cNvSpPr>
            <a:spLocks noGrp="1" noChangeArrowheads="1"/>
          </p:cNvSpPr>
          <p:nvPr>
            <p:ph type="body" idx="1"/>
          </p:nvPr>
        </p:nvSpPr>
        <p:spPr/>
        <p:txBody>
          <a:bodyPr/>
          <a:lstStyle/>
          <a:p>
            <a:pPr>
              <a:lnSpc>
                <a:spcPct val="90000"/>
              </a:lnSpc>
            </a:pPr>
            <a:r>
              <a:rPr lang="es-ES_tradnl" sz="2400" smtClean="0"/>
              <a:t>Fundamentos de telefonía. Conversión analógico-digital.</a:t>
            </a:r>
          </a:p>
          <a:p>
            <a:pPr>
              <a:lnSpc>
                <a:spcPct val="90000"/>
              </a:lnSpc>
            </a:pPr>
            <a:r>
              <a:rPr lang="es-ES_tradnl" sz="2400" b="1" smtClean="0">
                <a:solidFill>
                  <a:srgbClr val="FF0000"/>
                </a:solidFill>
              </a:rPr>
              <a:t>Audio digital. Estándares. Compresión</a:t>
            </a:r>
          </a:p>
          <a:p>
            <a:pPr>
              <a:lnSpc>
                <a:spcPct val="90000"/>
              </a:lnSpc>
            </a:pPr>
            <a:r>
              <a:rPr lang="es-ES_tradnl" sz="2400" smtClean="0"/>
              <a:t>Vídeo digital. Estándares. Compresión</a:t>
            </a:r>
            <a:endParaRPr lang="es-ES" sz="2400" smtClean="0"/>
          </a:p>
          <a:p>
            <a:pPr>
              <a:lnSpc>
                <a:spcPct val="90000"/>
              </a:lnSpc>
            </a:pPr>
            <a:r>
              <a:rPr lang="es-ES" sz="2400" smtClean="0"/>
              <a:t>Protocolos RTP y RTCP</a:t>
            </a:r>
          </a:p>
          <a:p>
            <a:pPr>
              <a:lnSpc>
                <a:spcPct val="90000"/>
              </a:lnSpc>
            </a:pPr>
            <a:r>
              <a:rPr lang="es-ES" sz="2400" smtClean="0"/>
              <a:t>Calidad de Servicio</a:t>
            </a:r>
          </a:p>
          <a:p>
            <a:pPr>
              <a:lnSpc>
                <a:spcPct val="90000"/>
              </a:lnSpc>
            </a:pPr>
            <a:r>
              <a:rPr lang="es-ES" sz="2400" smtClean="0"/>
              <a:t>Vídeoconferencia. Estándares H.32x</a:t>
            </a:r>
          </a:p>
          <a:p>
            <a:pPr>
              <a:lnSpc>
                <a:spcPct val="90000"/>
              </a:lnSpc>
            </a:pPr>
            <a:r>
              <a:rPr lang="es-ES" sz="2400" smtClean="0"/>
              <a:t>Pasarelas e Interoperabilidad</a:t>
            </a:r>
          </a:p>
          <a:p>
            <a:pPr>
              <a:lnSpc>
                <a:spcPct val="90000"/>
              </a:lnSpc>
            </a:pPr>
            <a:r>
              <a:rPr lang="es-ES" sz="2400" smtClean="0"/>
              <a:t>Telefonía sobre Internet</a:t>
            </a:r>
          </a:p>
          <a:p>
            <a:pPr>
              <a:lnSpc>
                <a:spcPct val="90000"/>
              </a:lnSpc>
            </a:pPr>
            <a:r>
              <a:rPr lang="es-ES" sz="2400" smtClean="0"/>
              <a:t>Protocolo SIP</a:t>
            </a:r>
          </a:p>
        </p:txBody>
      </p:sp>
    </p:spTree>
  </p:cSld>
  <p:clrMapOvr>
    <a:masterClrMapping/>
  </p:clrMapOvr>
  <p:transition>
    <p:cover dir="ld"/>
  </p:transition>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3 Marcador de número de diapositiva"/>
          <p:cNvSpPr>
            <a:spLocks noGrp="1"/>
          </p:cNvSpPr>
          <p:nvPr>
            <p:ph type="sldNum" sz="quarter" idx="10"/>
          </p:nvPr>
        </p:nvSpPr>
        <p:spPr/>
        <p:txBody>
          <a:bodyPr/>
          <a:lstStyle/>
          <a:p>
            <a:pPr>
              <a:defRPr/>
            </a:pPr>
            <a:r>
              <a:rPr lang="es-ES"/>
              <a:t>Ampliación Redes 2-</a:t>
            </a:r>
            <a:fld id="{9A7EBE8D-A30B-45CF-BFF7-FCB5814CC4DD}" type="slidenum">
              <a:rPr lang="es-ES"/>
              <a:pPr>
                <a:defRPr/>
              </a:pPr>
              <a:t>120</a:t>
            </a:fld>
            <a:endParaRPr lang="es-ES"/>
          </a:p>
        </p:txBody>
      </p:sp>
      <p:sp>
        <p:nvSpPr>
          <p:cNvPr id="92163" name="Rectangle 4"/>
          <p:cNvSpPr>
            <a:spLocks noGrp="1" noChangeArrowheads="1"/>
          </p:cNvSpPr>
          <p:nvPr>
            <p:ph type="title"/>
          </p:nvPr>
        </p:nvSpPr>
        <p:spPr>
          <a:xfrm>
            <a:off x="760413" y="320675"/>
            <a:ext cx="7772400" cy="876300"/>
          </a:xfrm>
        </p:spPr>
        <p:txBody>
          <a:bodyPr/>
          <a:lstStyle/>
          <a:p>
            <a:r>
              <a:rPr lang="es-ES" sz="3600" dirty="0" smtClean="0">
                <a:latin typeface="Arial" pitchFamily="34" charset="0"/>
                <a:cs typeface="Arial" pitchFamily="34" charset="0"/>
              </a:rPr>
              <a:t>Señalización H.323</a:t>
            </a:r>
          </a:p>
        </p:txBody>
      </p:sp>
      <p:grpSp>
        <p:nvGrpSpPr>
          <p:cNvPr id="92164" name="Group 7"/>
          <p:cNvGrpSpPr>
            <a:grpSpLocks/>
          </p:cNvGrpSpPr>
          <p:nvPr/>
        </p:nvGrpSpPr>
        <p:grpSpPr bwMode="auto">
          <a:xfrm>
            <a:off x="784225" y="1484313"/>
            <a:ext cx="763588" cy="863600"/>
            <a:chOff x="755" y="720"/>
            <a:chExt cx="637" cy="720"/>
          </a:xfrm>
        </p:grpSpPr>
        <p:sp>
          <p:nvSpPr>
            <p:cNvPr id="92235" name="Freeform 8"/>
            <p:cNvSpPr>
              <a:spLocks/>
            </p:cNvSpPr>
            <p:nvPr/>
          </p:nvSpPr>
          <p:spPr bwMode="auto">
            <a:xfrm>
              <a:off x="755" y="1249"/>
              <a:ext cx="572" cy="102"/>
            </a:xfrm>
            <a:custGeom>
              <a:avLst/>
              <a:gdLst>
                <a:gd name="T0" fmla="*/ 0 w 508"/>
                <a:gd name="T1" fmla="*/ 0 h 91"/>
                <a:gd name="T2" fmla="*/ 643 w 508"/>
                <a:gd name="T3" fmla="*/ 0 h 91"/>
                <a:gd name="T4" fmla="*/ 643 w 508"/>
                <a:gd name="T5" fmla="*/ 113 h 91"/>
                <a:gd name="T6" fmla="*/ 0 w 508"/>
                <a:gd name="T7" fmla="*/ 113 h 91"/>
                <a:gd name="T8" fmla="*/ 0 w 508"/>
                <a:gd name="T9" fmla="*/ 0 h 91"/>
                <a:gd name="T10" fmla="*/ 0 60000 65536"/>
                <a:gd name="T11" fmla="*/ 0 60000 65536"/>
                <a:gd name="T12" fmla="*/ 0 60000 65536"/>
                <a:gd name="T13" fmla="*/ 0 60000 65536"/>
                <a:gd name="T14" fmla="*/ 0 60000 65536"/>
                <a:gd name="T15" fmla="*/ 0 w 508"/>
                <a:gd name="T16" fmla="*/ 0 h 91"/>
                <a:gd name="T17" fmla="*/ 508 w 508"/>
                <a:gd name="T18" fmla="*/ 91 h 91"/>
              </a:gdLst>
              <a:ahLst/>
              <a:cxnLst>
                <a:cxn ang="T10">
                  <a:pos x="T0" y="T1"/>
                </a:cxn>
                <a:cxn ang="T11">
                  <a:pos x="T2" y="T3"/>
                </a:cxn>
                <a:cxn ang="T12">
                  <a:pos x="T4" y="T5"/>
                </a:cxn>
                <a:cxn ang="T13">
                  <a:pos x="T6" y="T7"/>
                </a:cxn>
                <a:cxn ang="T14">
                  <a:pos x="T8" y="T9"/>
                </a:cxn>
              </a:cxnLst>
              <a:rect l="T15" t="T16" r="T17" b="T18"/>
              <a:pathLst>
                <a:path w="508" h="91">
                  <a:moveTo>
                    <a:pt x="0" y="0"/>
                  </a:moveTo>
                  <a:lnTo>
                    <a:pt x="507" y="0"/>
                  </a:lnTo>
                  <a:lnTo>
                    <a:pt x="507" y="90"/>
                  </a:lnTo>
                  <a:lnTo>
                    <a:pt x="0" y="90"/>
                  </a:lnTo>
                  <a:lnTo>
                    <a:pt x="0" y="0"/>
                  </a:lnTo>
                </a:path>
              </a:pathLst>
            </a:custGeom>
            <a:solidFill>
              <a:srgbClr val="B7B79D"/>
            </a:solidFill>
            <a:ln w="9525" cap="rnd">
              <a:noFill/>
              <a:round/>
              <a:headEnd type="none" w="sm" len="sm"/>
              <a:tailEnd type="none" w="sm" len="sm"/>
            </a:ln>
          </p:spPr>
          <p:txBody>
            <a:bodyPr/>
            <a:lstStyle/>
            <a:p>
              <a:endParaRPr lang="es-ES"/>
            </a:p>
          </p:txBody>
        </p:sp>
        <p:sp>
          <p:nvSpPr>
            <p:cNvPr id="92236" name="Freeform 9"/>
            <p:cNvSpPr>
              <a:spLocks/>
            </p:cNvSpPr>
            <p:nvPr/>
          </p:nvSpPr>
          <p:spPr bwMode="auto">
            <a:xfrm>
              <a:off x="755" y="1249"/>
              <a:ext cx="577" cy="106"/>
            </a:xfrm>
            <a:custGeom>
              <a:avLst/>
              <a:gdLst>
                <a:gd name="T0" fmla="*/ 0 w 513"/>
                <a:gd name="T1" fmla="*/ 0 h 94"/>
                <a:gd name="T2" fmla="*/ 648 w 513"/>
                <a:gd name="T3" fmla="*/ 0 h 94"/>
                <a:gd name="T4" fmla="*/ 648 w 513"/>
                <a:gd name="T5" fmla="*/ 118 h 94"/>
                <a:gd name="T6" fmla="*/ 0 w 513"/>
                <a:gd name="T7" fmla="*/ 118 h 94"/>
                <a:gd name="T8" fmla="*/ 0 w 513"/>
                <a:gd name="T9" fmla="*/ 0 h 94"/>
                <a:gd name="T10" fmla="*/ 0 60000 65536"/>
                <a:gd name="T11" fmla="*/ 0 60000 65536"/>
                <a:gd name="T12" fmla="*/ 0 60000 65536"/>
                <a:gd name="T13" fmla="*/ 0 60000 65536"/>
                <a:gd name="T14" fmla="*/ 0 60000 65536"/>
                <a:gd name="T15" fmla="*/ 0 w 513"/>
                <a:gd name="T16" fmla="*/ 0 h 94"/>
                <a:gd name="T17" fmla="*/ 513 w 513"/>
                <a:gd name="T18" fmla="*/ 94 h 94"/>
              </a:gdLst>
              <a:ahLst/>
              <a:cxnLst>
                <a:cxn ang="T10">
                  <a:pos x="T0" y="T1"/>
                </a:cxn>
                <a:cxn ang="T11">
                  <a:pos x="T2" y="T3"/>
                </a:cxn>
                <a:cxn ang="T12">
                  <a:pos x="T4" y="T5"/>
                </a:cxn>
                <a:cxn ang="T13">
                  <a:pos x="T6" y="T7"/>
                </a:cxn>
                <a:cxn ang="T14">
                  <a:pos x="T8" y="T9"/>
                </a:cxn>
              </a:cxnLst>
              <a:rect l="T15" t="T16" r="T17" b="T18"/>
              <a:pathLst>
                <a:path w="513" h="94">
                  <a:moveTo>
                    <a:pt x="0" y="0"/>
                  </a:moveTo>
                  <a:lnTo>
                    <a:pt x="512" y="0"/>
                  </a:lnTo>
                  <a:lnTo>
                    <a:pt x="512" y="93"/>
                  </a:lnTo>
                  <a:lnTo>
                    <a:pt x="0" y="93"/>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92237" name="Freeform 10"/>
            <p:cNvSpPr>
              <a:spLocks/>
            </p:cNvSpPr>
            <p:nvPr/>
          </p:nvSpPr>
          <p:spPr bwMode="auto">
            <a:xfrm>
              <a:off x="755" y="1191"/>
              <a:ext cx="631" cy="51"/>
            </a:xfrm>
            <a:custGeom>
              <a:avLst/>
              <a:gdLst>
                <a:gd name="T0" fmla="*/ 0 w 561"/>
                <a:gd name="T1" fmla="*/ 55 h 46"/>
                <a:gd name="T2" fmla="*/ 65 w 561"/>
                <a:gd name="T3" fmla="*/ 0 h 46"/>
                <a:gd name="T4" fmla="*/ 709 w 561"/>
                <a:gd name="T5" fmla="*/ 0 h 46"/>
                <a:gd name="T6" fmla="*/ 639 w 561"/>
                <a:gd name="T7" fmla="*/ 55 h 46"/>
                <a:gd name="T8" fmla="*/ 0 w 561"/>
                <a:gd name="T9" fmla="*/ 55 h 46"/>
                <a:gd name="T10" fmla="*/ 0 60000 65536"/>
                <a:gd name="T11" fmla="*/ 0 60000 65536"/>
                <a:gd name="T12" fmla="*/ 0 60000 65536"/>
                <a:gd name="T13" fmla="*/ 0 60000 65536"/>
                <a:gd name="T14" fmla="*/ 0 60000 65536"/>
                <a:gd name="T15" fmla="*/ 0 w 561"/>
                <a:gd name="T16" fmla="*/ 0 h 46"/>
                <a:gd name="T17" fmla="*/ 561 w 561"/>
                <a:gd name="T18" fmla="*/ 46 h 46"/>
              </a:gdLst>
              <a:ahLst/>
              <a:cxnLst>
                <a:cxn ang="T10">
                  <a:pos x="T0" y="T1"/>
                </a:cxn>
                <a:cxn ang="T11">
                  <a:pos x="T2" y="T3"/>
                </a:cxn>
                <a:cxn ang="T12">
                  <a:pos x="T4" y="T5"/>
                </a:cxn>
                <a:cxn ang="T13">
                  <a:pos x="T6" y="T7"/>
                </a:cxn>
                <a:cxn ang="T14">
                  <a:pos x="T8" y="T9"/>
                </a:cxn>
              </a:cxnLst>
              <a:rect l="T15" t="T16" r="T17" b="T18"/>
              <a:pathLst>
                <a:path w="561" h="46">
                  <a:moveTo>
                    <a:pt x="0" y="45"/>
                  </a:moveTo>
                  <a:lnTo>
                    <a:pt x="52" y="0"/>
                  </a:lnTo>
                  <a:lnTo>
                    <a:pt x="560" y="0"/>
                  </a:lnTo>
                  <a:lnTo>
                    <a:pt x="505" y="45"/>
                  </a:lnTo>
                  <a:lnTo>
                    <a:pt x="0" y="45"/>
                  </a:lnTo>
                </a:path>
              </a:pathLst>
            </a:custGeom>
            <a:solidFill>
              <a:srgbClr val="C9C9B6"/>
            </a:solidFill>
            <a:ln w="9525" cap="rnd">
              <a:noFill/>
              <a:round/>
              <a:headEnd type="none" w="sm" len="sm"/>
              <a:tailEnd type="none" w="sm" len="sm"/>
            </a:ln>
          </p:spPr>
          <p:txBody>
            <a:bodyPr/>
            <a:lstStyle/>
            <a:p>
              <a:endParaRPr lang="es-ES"/>
            </a:p>
          </p:txBody>
        </p:sp>
        <p:sp>
          <p:nvSpPr>
            <p:cNvPr id="92238" name="Line 11"/>
            <p:cNvSpPr>
              <a:spLocks noChangeShapeType="1"/>
            </p:cNvSpPr>
            <p:nvPr/>
          </p:nvSpPr>
          <p:spPr bwMode="auto">
            <a:xfrm flipV="1">
              <a:off x="757" y="1192"/>
              <a:ext cx="62" cy="58"/>
            </a:xfrm>
            <a:prstGeom prst="line">
              <a:avLst/>
            </a:prstGeom>
            <a:noFill/>
            <a:ln w="12700">
              <a:solidFill>
                <a:srgbClr val="494936"/>
              </a:solidFill>
              <a:round/>
              <a:headEnd type="none" w="sm" len="sm"/>
              <a:tailEnd type="none" w="sm" len="sm"/>
            </a:ln>
          </p:spPr>
          <p:txBody>
            <a:bodyPr/>
            <a:lstStyle/>
            <a:p>
              <a:endParaRPr lang="es-ES"/>
            </a:p>
          </p:txBody>
        </p:sp>
        <p:sp>
          <p:nvSpPr>
            <p:cNvPr id="92239" name="Freeform 12"/>
            <p:cNvSpPr>
              <a:spLocks/>
            </p:cNvSpPr>
            <p:nvPr/>
          </p:nvSpPr>
          <p:spPr bwMode="auto">
            <a:xfrm>
              <a:off x="755" y="1192"/>
              <a:ext cx="637" cy="58"/>
            </a:xfrm>
            <a:custGeom>
              <a:avLst/>
              <a:gdLst>
                <a:gd name="T0" fmla="*/ 68 w 566"/>
                <a:gd name="T1" fmla="*/ 0 h 52"/>
                <a:gd name="T2" fmla="*/ 716 w 566"/>
                <a:gd name="T3" fmla="*/ 0 h 52"/>
                <a:gd name="T4" fmla="*/ 646 w 566"/>
                <a:gd name="T5" fmla="*/ 64 h 52"/>
                <a:gd name="T6" fmla="*/ 0 w 566"/>
                <a:gd name="T7" fmla="*/ 64 h 52"/>
                <a:gd name="T8" fmla="*/ 0 60000 65536"/>
                <a:gd name="T9" fmla="*/ 0 60000 65536"/>
                <a:gd name="T10" fmla="*/ 0 60000 65536"/>
                <a:gd name="T11" fmla="*/ 0 60000 65536"/>
                <a:gd name="T12" fmla="*/ 0 w 566"/>
                <a:gd name="T13" fmla="*/ 0 h 52"/>
                <a:gd name="T14" fmla="*/ 566 w 566"/>
                <a:gd name="T15" fmla="*/ 52 h 52"/>
              </a:gdLst>
              <a:ahLst/>
              <a:cxnLst>
                <a:cxn ang="T8">
                  <a:pos x="T0" y="T1"/>
                </a:cxn>
                <a:cxn ang="T9">
                  <a:pos x="T2" y="T3"/>
                </a:cxn>
                <a:cxn ang="T10">
                  <a:pos x="T4" y="T5"/>
                </a:cxn>
                <a:cxn ang="T11">
                  <a:pos x="T6" y="T7"/>
                </a:cxn>
              </a:cxnLst>
              <a:rect l="T12" t="T13" r="T14" b="T15"/>
              <a:pathLst>
                <a:path w="566" h="52">
                  <a:moveTo>
                    <a:pt x="53" y="0"/>
                  </a:moveTo>
                  <a:lnTo>
                    <a:pt x="565" y="0"/>
                  </a:lnTo>
                  <a:lnTo>
                    <a:pt x="510" y="51"/>
                  </a:lnTo>
                  <a:lnTo>
                    <a:pt x="0" y="51"/>
                  </a:lnTo>
                </a:path>
              </a:pathLst>
            </a:custGeom>
            <a:noFill/>
            <a:ln w="12700" cap="rnd">
              <a:solidFill>
                <a:srgbClr val="494936"/>
              </a:solidFill>
              <a:round/>
              <a:headEnd type="none" w="sm" len="sm"/>
              <a:tailEnd type="none" w="sm" len="sm"/>
            </a:ln>
          </p:spPr>
          <p:txBody>
            <a:bodyPr/>
            <a:lstStyle/>
            <a:p>
              <a:endParaRPr lang="es-ES"/>
            </a:p>
          </p:txBody>
        </p:sp>
        <p:sp>
          <p:nvSpPr>
            <p:cNvPr id="92240" name="Line 13"/>
            <p:cNvSpPr>
              <a:spLocks noChangeShapeType="1"/>
            </p:cNvSpPr>
            <p:nvPr/>
          </p:nvSpPr>
          <p:spPr bwMode="auto">
            <a:xfrm flipH="1">
              <a:off x="1162" y="1296"/>
              <a:ext cx="134" cy="0"/>
            </a:xfrm>
            <a:prstGeom prst="line">
              <a:avLst/>
            </a:prstGeom>
            <a:noFill/>
            <a:ln w="12700">
              <a:solidFill>
                <a:srgbClr val="000000"/>
              </a:solidFill>
              <a:round/>
              <a:headEnd type="none" w="sm" len="sm"/>
              <a:tailEnd type="none" w="sm" len="sm"/>
            </a:ln>
          </p:spPr>
          <p:txBody>
            <a:bodyPr/>
            <a:lstStyle/>
            <a:p>
              <a:endParaRPr lang="es-ES"/>
            </a:p>
          </p:txBody>
        </p:sp>
        <p:sp>
          <p:nvSpPr>
            <p:cNvPr id="92241" name="Freeform 14"/>
            <p:cNvSpPr>
              <a:spLocks/>
            </p:cNvSpPr>
            <p:nvPr/>
          </p:nvSpPr>
          <p:spPr bwMode="auto">
            <a:xfrm>
              <a:off x="760" y="1339"/>
              <a:ext cx="503" cy="77"/>
            </a:xfrm>
            <a:custGeom>
              <a:avLst/>
              <a:gdLst>
                <a:gd name="T0" fmla="*/ 0 w 447"/>
                <a:gd name="T1" fmla="*/ 85 h 69"/>
                <a:gd name="T2" fmla="*/ 70 w 447"/>
                <a:gd name="T3" fmla="*/ 0 h 69"/>
                <a:gd name="T4" fmla="*/ 565 w 447"/>
                <a:gd name="T5" fmla="*/ 0 h 69"/>
                <a:gd name="T6" fmla="*/ 494 w 447"/>
                <a:gd name="T7" fmla="*/ 85 h 69"/>
                <a:gd name="T8" fmla="*/ 0 w 447"/>
                <a:gd name="T9" fmla="*/ 85 h 69"/>
                <a:gd name="T10" fmla="*/ 0 60000 65536"/>
                <a:gd name="T11" fmla="*/ 0 60000 65536"/>
                <a:gd name="T12" fmla="*/ 0 60000 65536"/>
                <a:gd name="T13" fmla="*/ 0 60000 65536"/>
                <a:gd name="T14" fmla="*/ 0 60000 65536"/>
                <a:gd name="T15" fmla="*/ 0 w 447"/>
                <a:gd name="T16" fmla="*/ 0 h 69"/>
                <a:gd name="T17" fmla="*/ 447 w 447"/>
                <a:gd name="T18" fmla="*/ 69 h 69"/>
              </a:gdLst>
              <a:ahLst/>
              <a:cxnLst>
                <a:cxn ang="T10">
                  <a:pos x="T0" y="T1"/>
                </a:cxn>
                <a:cxn ang="T11">
                  <a:pos x="T2" y="T3"/>
                </a:cxn>
                <a:cxn ang="T12">
                  <a:pos x="T4" y="T5"/>
                </a:cxn>
                <a:cxn ang="T13">
                  <a:pos x="T6" y="T7"/>
                </a:cxn>
                <a:cxn ang="T14">
                  <a:pos x="T8" y="T9"/>
                </a:cxn>
              </a:cxnLst>
              <a:rect l="T15" t="T16" r="T17" b="T18"/>
              <a:pathLst>
                <a:path w="447" h="69">
                  <a:moveTo>
                    <a:pt x="0" y="68"/>
                  </a:moveTo>
                  <a:lnTo>
                    <a:pt x="55" y="0"/>
                  </a:lnTo>
                  <a:lnTo>
                    <a:pt x="446" y="0"/>
                  </a:lnTo>
                  <a:lnTo>
                    <a:pt x="390" y="68"/>
                  </a:lnTo>
                  <a:lnTo>
                    <a:pt x="0" y="68"/>
                  </a:lnTo>
                </a:path>
              </a:pathLst>
            </a:custGeom>
            <a:solidFill>
              <a:srgbClr val="C9C9B6"/>
            </a:solidFill>
            <a:ln w="9525" cap="rnd">
              <a:noFill/>
              <a:round/>
              <a:headEnd type="none" w="sm" len="sm"/>
              <a:tailEnd type="none" w="sm" len="sm"/>
            </a:ln>
          </p:spPr>
          <p:txBody>
            <a:bodyPr/>
            <a:lstStyle/>
            <a:p>
              <a:endParaRPr lang="es-ES"/>
            </a:p>
          </p:txBody>
        </p:sp>
        <p:sp>
          <p:nvSpPr>
            <p:cNvPr id="92242" name="Freeform 15"/>
            <p:cNvSpPr>
              <a:spLocks/>
            </p:cNvSpPr>
            <p:nvPr/>
          </p:nvSpPr>
          <p:spPr bwMode="auto">
            <a:xfrm>
              <a:off x="760" y="1339"/>
              <a:ext cx="507" cy="82"/>
            </a:xfrm>
            <a:custGeom>
              <a:avLst/>
              <a:gdLst>
                <a:gd name="T0" fmla="*/ 0 w 451"/>
                <a:gd name="T1" fmla="*/ 91 h 73"/>
                <a:gd name="T2" fmla="*/ 71 w 451"/>
                <a:gd name="T3" fmla="*/ 0 h 73"/>
                <a:gd name="T4" fmla="*/ 569 w 451"/>
                <a:gd name="T5" fmla="*/ 0 h 73"/>
                <a:gd name="T6" fmla="*/ 496 w 451"/>
                <a:gd name="T7" fmla="*/ 91 h 73"/>
                <a:gd name="T8" fmla="*/ 0 w 451"/>
                <a:gd name="T9" fmla="*/ 91 h 73"/>
                <a:gd name="T10" fmla="*/ 0 60000 65536"/>
                <a:gd name="T11" fmla="*/ 0 60000 65536"/>
                <a:gd name="T12" fmla="*/ 0 60000 65536"/>
                <a:gd name="T13" fmla="*/ 0 60000 65536"/>
                <a:gd name="T14" fmla="*/ 0 60000 65536"/>
                <a:gd name="T15" fmla="*/ 0 w 451"/>
                <a:gd name="T16" fmla="*/ 0 h 73"/>
                <a:gd name="T17" fmla="*/ 451 w 451"/>
                <a:gd name="T18" fmla="*/ 73 h 73"/>
              </a:gdLst>
              <a:ahLst/>
              <a:cxnLst>
                <a:cxn ang="T10">
                  <a:pos x="T0" y="T1"/>
                </a:cxn>
                <a:cxn ang="T11">
                  <a:pos x="T2" y="T3"/>
                </a:cxn>
                <a:cxn ang="T12">
                  <a:pos x="T4" y="T5"/>
                </a:cxn>
                <a:cxn ang="T13">
                  <a:pos x="T6" y="T7"/>
                </a:cxn>
                <a:cxn ang="T14">
                  <a:pos x="T8" y="T9"/>
                </a:cxn>
              </a:cxnLst>
              <a:rect l="T15" t="T16" r="T17" b="T18"/>
              <a:pathLst>
                <a:path w="451" h="73">
                  <a:moveTo>
                    <a:pt x="0" y="72"/>
                  </a:moveTo>
                  <a:lnTo>
                    <a:pt x="56" y="0"/>
                  </a:lnTo>
                  <a:lnTo>
                    <a:pt x="450" y="0"/>
                  </a:lnTo>
                  <a:lnTo>
                    <a:pt x="392" y="72"/>
                  </a:lnTo>
                  <a:lnTo>
                    <a:pt x="0" y="72"/>
                  </a:lnTo>
                </a:path>
              </a:pathLst>
            </a:custGeom>
            <a:noFill/>
            <a:ln w="12700" cap="rnd">
              <a:solidFill>
                <a:srgbClr val="494936"/>
              </a:solidFill>
              <a:round/>
              <a:headEnd type="none" w="sm" len="sm"/>
              <a:tailEnd type="none" w="sm" len="sm"/>
            </a:ln>
          </p:spPr>
          <p:txBody>
            <a:bodyPr/>
            <a:lstStyle/>
            <a:p>
              <a:endParaRPr lang="es-ES"/>
            </a:p>
          </p:txBody>
        </p:sp>
        <p:sp>
          <p:nvSpPr>
            <p:cNvPr id="92243" name="Freeform 16"/>
            <p:cNvSpPr>
              <a:spLocks/>
            </p:cNvSpPr>
            <p:nvPr/>
          </p:nvSpPr>
          <p:spPr bwMode="auto">
            <a:xfrm>
              <a:off x="1203" y="1337"/>
              <a:ext cx="61" cy="96"/>
            </a:xfrm>
            <a:custGeom>
              <a:avLst/>
              <a:gdLst>
                <a:gd name="T0" fmla="*/ 0 w 54"/>
                <a:gd name="T1" fmla="*/ 106 h 86"/>
                <a:gd name="T2" fmla="*/ 68 w 54"/>
                <a:gd name="T3" fmla="*/ 31 h 86"/>
                <a:gd name="T4" fmla="*/ 68 w 54"/>
                <a:gd name="T5" fmla="*/ 0 h 86"/>
                <a:gd name="T6" fmla="*/ 0 w 54"/>
                <a:gd name="T7" fmla="*/ 88 h 86"/>
                <a:gd name="T8" fmla="*/ 0 w 54"/>
                <a:gd name="T9" fmla="*/ 106 h 86"/>
                <a:gd name="T10" fmla="*/ 0 60000 65536"/>
                <a:gd name="T11" fmla="*/ 0 60000 65536"/>
                <a:gd name="T12" fmla="*/ 0 60000 65536"/>
                <a:gd name="T13" fmla="*/ 0 60000 65536"/>
                <a:gd name="T14" fmla="*/ 0 60000 65536"/>
                <a:gd name="T15" fmla="*/ 0 w 54"/>
                <a:gd name="T16" fmla="*/ 0 h 86"/>
                <a:gd name="T17" fmla="*/ 54 w 54"/>
                <a:gd name="T18" fmla="*/ 86 h 86"/>
              </a:gdLst>
              <a:ahLst/>
              <a:cxnLst>
                <a:cxn ang="T10">
                  <a:pos x="T0" y="T1"/>
                </a:cxn>
                <a:cxn ang="T11">
                  <a:pos x="T2" y="T3"/>
                </a:cxn>
                <a:cxn ang="T12">
                  <a:pos x="T4" y="T5"/>
                </a:cxn>
                <a:cxn ang="T13">
                  <a:pos x="T6" y="T7"/>
                </a:cxn>
                <a:cxn ang="T14">
                  <a:pos x="T8" y="T9"/>
                </a:cxn>
              </a:cxnLst>
              <a:rect l="T15" t="T16" r="T17" b="T18"/>
              <a:pathLst>
                <a:path w="54" h="86">
                  <a:moveTo>
                    <a:pt x="0" y="85"/>
                  </a:moveTo>
                  <a:lnTo>
                    <a:pt x="53" y="25"/>
                  </a:lnTo>
                  <a:lnTo>
                    <a:pt x="53" y="0"/>
                  </a:lnTo>
                  <a:lnTo>
                    <a:pt x="0" y="71"/>
                  </a:lnTo>
                  <a:lnTo>
                    <a:pt x="0" y="85"/>
                  </a:lnTo>
                </a:path>
              </a:pathLst>
            </a:custGeom>
            <a:solidFill>
              <a:srgbClr val="7A7A5A"/>
            </a:solidFill>
            <a:ln w="9525" cap="rnd">
              <a:noFill/>
              <a:round/>
              <a:headEnd type="none" w="sm" len="sm"/>
              <a:tailEnd type="none" w="sm" len="sm"/>
            </a:ln>
          </p:spPr>
          <p:txBody>
            <a:bodyPr/>
            <a:lstStyle/>
            <a:p>
              <a:endParaRPr lang="es-ES"/>
            </a:p>
          </p:txBody>
        </p:sp>
        <p:sp>
          <p:nvSpPr>
            <p:cNvPr id="92244" name="Freeform 17"/>
            <p:cNvSpPr>
              <a:spLocks/>
            </p:cNvSpPr>
            <p:nvPr/>
          </p:nvSpPr>
          <p:spPr bwMode="auto">
            <a:xfrm>
              <a:off x="1202" y="1339"/>
              <a:ext cx="65" cy="98"/>
            </a:xfrm>
            <a:custGeom>
              <a:avLst/>
              <a:gdLst>
                <a:gd name="T0" fmla="*/ 0 w 58"/>
                <a:gd name="T1" fmla="*/ 109 h 87"/>
                <a:gd name="T2" fmla="*/ 72 w 58"/>
                <a:gd name="T3" fmla="*/ 33 h 87"/>
                <a:gd name="T4" fmla="*/ 72 w 58"/>
                <a:gd name="T5" fmla="*/ 0 h 87"/>
                <a:gd name="T6" fmla="*/ 0 w 58"/>
                <a:gd name="T7" fmla="*/ 90 h 87"/>
                <a:gd name="T8" fmla="*/ 0 w 58"/>
                <a:gd name="T9" fmla="*/ 109 h 87"/>
                <a:gd name="T10" fmla="*/ 0 60000 65536"/>
                <a:gd name="T11" fmla="*/ 0 60000 65536"/>
                <a:gd name="T12" fmla="*/ 0 60000 65536"/>
                <a:gd name="T13" fmla="*/ 0 60000 65536"/>
                <a:gd name="T14" fmla="*/ 0 60000 65536"/>
                <a:gd name="T15" fmla="*/ 0 w 58"/>
                <a:gd name="T16" fmla="*/ 0 h 87"/>
                <a:gd name="T17" fmla="*/ 58 w 58"/>
                <a:gd name="T18" fmla="*/ 87 h 87"/>
              </a:gdLst>
              <a:ahLst/>
              <a:cxnLst>
                <a:cxn ang="T10">
                  <a:pos x="T0" y="T1"/>
                </a:cxn>
                <a:cxn ang="T11">
                  <a:pos x="T2" y="T3"/>
                </a:cxn>
                <a:cxn ang="T12">
                  <a:pos x="T4" y="T5"/>
                </a:cxn>
                <a:cxn ang="T13">
                  <a:pos x="T6" y="T7"/>
                </a:cxn>
                <a:cxn ang="T14">
                  <a:pos x="T8" y="T9"/>
                </a:cxn>
              </a:cxnLst>
              <a:rect l="T15" t="T16" r="T17" b="T18"/>
              <a:pathLst>
                <a:path w="58" h="87">
                  <a:moveTo>
                    <a:pt x="0" y="86"/>
                  </a:moveTo>
                  <a:lnTo>
                    <a:pt x="57" y="26"/>
                  </a:lnTo>
                  <a:lnTo>
                    <a:pt x="57" y="0"/>
                  </a:lnTo>
                  <a:lnTo>
                    <a:pt x="0" y="71"/>
                  </a:lnTo>
                  <a:lnTo>
                    <a:pt x="0" y="86"/>
                  </a:lnTo>
                </a:path>
              </a:pathLst>
            </a:custGeom>
            <a:noFill/>
            <a:ln w="12700" cap="rnd">
              <a:solidFill>
                <a:srgbClr val="494936"/>
              </a:solidFill>
              <a:round/>
              <a:headEnd type="none" w="sm" len="sm"/>
              <a:tailEnd type="none" w="sm" len="sm"/>
            </a:ln>
          </p:spPr>
          <p:txBody>
            <a:bodyPr/>
            <a:lstStyle/>
            <a:p>
              <a:endParaRPr lang="es-ES"/>
            </a:p>
          </p:txBody>
        </p:sp>
        <p:sp>
          <p:nvSpPr>
            <p:cNvPr id="92245" name="Freeform 18"/>
            <p:cNvSpPr>
              <a:spLocks/>
            </p:cNvSpPr>
            <p:nvPr/>
          </p:nvSpPr>
          <p:spPr bwMode="auto">
            <a:xfrm>
              <a:off x="760" y="1420"/>
              <a:ext cx="437" cy="20"/>
            </a:xfrm>
            <a:custGeom>
              <a:avLst/>
              <a:gdLst>
                <a:gd name="T0" fmla="*/ 0 w 389"/>
                <a:gd name="T1" fmla="*/ 0 h 18"/>
                <a:gd name="T2" fmla="*/ 490 w 389"/>
                <a:gd name="T3" fmla="*/ 0 h 18"/>
                <a:gd name="T4" fmla="*/ 490 w 389"/>
                <a:gd name="T5" fmla="*/ 21 h 18"/>
                <a:gd name="T6" fmla="*/ 0 w 389"/>
                <a:gd name="T7" fmla="*/ 21 h 18"/>
                <a:gd name="T8" fmla="*/ 0 w 389"/>
                <a:gd name="T9" fmla="*/ 0 h 18"/>
                <a:gd name="T10" fmla="*/ 0 60000 65536"/>
                <a:gd name="T11" fmla="*/ 0 60000 65536"/>
                <a:gd name="T12" fmla="*/ 0 60000 65536"/>
                <a:gd name="T13" fmla="*/ 0 60000 65536"/>
                <a:gd name="T14" fmla="*/ 0 60000 65536"/>
                <a:gd name="T15" fmla="*/ 0 w 389"/>
                <a:gd name="T16" fmla="*/ 0 h 18"/>
                <a:gd name="T17" fmla="*/ 389 w 389"/>
                <a:gd name="T18" fmla="*/ 18 h 18"/>
              </a:gdLst>
              <a:ahLst/>
              <a:cxnLst>
                <a:cxn ang="T10">
                  <a:pos x="T0" y="T1"/>
                </a:cxn>
                <a:cxn ang="T11">
                  <a:pos x="T2" y="T3"/>
                </a:cxn>
                <a:cxn ang="T12">
                  <a:pos x="T4" y="T5"/>
                </a:cxn>
                <a:cxn ang="T13">
                  <a:pos x="T6" y="T7"/>
                </a:cxn>
                <a:cxn ang="T14">
                  <a:pos x="T8" y="T9"/>
                </a:cxn>
              </a:cxnLst>
              <a:rect l="T15" t="T16" r="T17" b="T18"/>
              <a:pathLst>
                <a:path w="389" h="18">
                  <a:moveTo>
                    <a:pt x="0" y="0"/>
                  </a:moveTo>
                  <a:lnTo>
                    <a:pt x="388" y="0"/>
                  </a:lnTo>
                  <a:lnTo>
                    <a:pt x="388" y="17"/>
                  </a:lnTo>
                  <a:lnTo>
                    <a:pt x="0" y="17"/>
                  </a:lnTo>
                  <a:lnTo>
                    <a:pt x="0" y="0"/>
                  </a:lnTo>
                </a:path>
              </a:pathLst>
            </a:custGeom>
            <a:solidFill>
              <a:srgbClr val="B7B79D"/>
            </a:solidFill>
            <a:ln w="9525" cap="rnd">
              <a:noFill/>
              <a:round/>
              <a:headEnd type="none" w="sm" len="sm"/>
              <a:tailEnd type="none" w="sm" len="sm"/>
            </a:ln>
          </p:spPr>
          <p:txBody>
            <a:bodyPr/>
            <a:lstStyle/>
            <a:p>
              <a:endParaRPr lang="es-ES"/>
            </a:p>
          </p:txBody>
        </p:sp>
        <p:sp>
          <p:nvSpPr>
            <p:cNvPr id="92246" name="Freeform 19"/>
            <p:cNvSpPr>
              <a:spLocks/>
            </p:cNvSpPr>
            <p:nvPr/>
          </p:nvSpPr>
          <p:spPr bwMode="auto">
            <a:xfrm>
              <a:off x="760" y="1420"/>
              <a:ext cx="444" cy="20"/>
            </a:xfrm>
            <a:custGeom>
              <a:avLst/>
              <a:gdLst>
                <a:gd name="T0" fmla="*/ 0 w 395"/>
                <a:gd name="T1" fmla="*/ 0 h 18"/>
                <a:gd name="T2" fmla="*/ 498 w 395"/>
                <a:gd name="T3" fmla="*/ 0 h 18"/>
                <a:gd name="T4" fmla="*/ 498 w 395"/>
                <a:gd name="T5" fmla="*/ 21 h 18"/>
                <a:gd name="T6" fmla="*/ 0 w 395"/>
                <a:gd name="T7" fmla="*/ 21 h 18"/>
                <a:gd name="T8" fmla="*/ 0 w 395"/>
                <a:gd name="T9" fmla="*/ 0 h 18"/>
                <a:gd name="T10" fmla="*/ 0 60000 65536"/>
                <a:gd name="T11" fmla="*/ 0 60000 65536"/>
                <a:gd name="T12" fmla="*/ 0 60000 65536"/>
                <a:gd name="T13" fmla="*/ 0 60000 65536"/>
                <a:gd name="T14" fmla="*/ 0 60000 65536"/>
                <a:gd name="T15" fmla="*/ 0 w 395"/>
                <a:gd name="T16" fmla="*/ 0 h 18"/>
                <a:gd name="T17" fmla="*/ 395 w 395"/>
                <a:gd name="T18" fmla="*/ 18 h 18"/>
              </a:gdLst>
              <a:ahLst/>
              <a:cxnLst>
                <a:cxn ang="T10">
                  <a:pos x="T0" y="T1"/>
                </a:cxn>
                <a:cxn ang="T11">
                  <a:pos x="T2" y="T3"/>
                </a:cxn>
                <a:cxn ang="T12">
                  <a:pos x="T4" y="T5"/>
                </a:cxn>
                <a:cxn ang="T13">
                  <a:pos x="T6" y="T7"/>
                </a:cxn>
                <a:cxn ang="T14">
                  <a:pos x="T8" y="T9"/>
                </a:cxn>
              </a:cxnLst>
              <a:rect l="T15" t="T16" r="T17" b="T18"/>
              <a:pathLst>
                <a:path w="395" h="18">
                  <a:moveTo>
                    <a:pt x="0" y="0"/>
                  </a:moveTo>
                  <a:lnTo>
                    <a:pt x="394" y="0"/>
                  </a:lnTo>
                  <a:lnTo>
                    <a:pt x="394" y="17"/>
                  </a:lnTo>
                  <a:lnTo>
                    <a:pt x="0" y="17"/>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92247" name="Freeform 20"/>
            <p:cNvSpPr>
              <a:spLocks/>
            </p:cNvSpPr>
            <p:nvPr/>
          </p:nvSpPr>
          <p:spPr bwMode="auto">
            <a:xfrm>
              <a:off x="843" y="1192"/>
              <a:ext cx="451" cy="40"/>
            </a:xfrm>
            <a:custGeom>
              <a:avLst/>
              <a:gdLst>
                <a:gd name="T0" fmla="*/ 0 w 401"/>
                <a:gd name="T1" fmla="*/ 43 h 36"/>
                <a:gd name="T2" fmla="*/ 52 w 401"/>
                <a:gd name="T3" fmla="*/ 0 h 36"/>
                <a:gd name="T4" fmla="*/ 506 w 401"/>
                <a:gd name="T5" fmla="*/ 0 h 36"/>
                <a:gd name="T6" fmla="*/ 455 w 401"/>
                <a:gd name="T7" fmla="*/ 43 h 36"/>
                <a:gd name="T8" fmla="*/ 0 w 401"/>
                <a:gd name="T9" fmla="*/ 43 h 36"/>
                <a:gd name="T10" fmla="*/ 0 60000 65536"/>
                <a:gd name="T11" fmla="*/ 0 60000 65536"/>
                <a:gd name="T12" fmla="*/ 0 60000 65536"/>
                <a:gd name="T13" fmla="*/ 0 60000 65536"/>
                <a:gd name="T14" fmla="*/ 0 60000 65536"/>
                <a:gd name="T15" fmla="*/ 0 w 401"/>
                <a:gd name="T16" fmla="*/ 0 h 36"/>
                <a:gd name="T17" fmla="*/ 401 w 401"/>
                <a:gd name="T18" fmla="*/ 36 h 36"/>
              </a:gdLst>
              <a:ahLst/>
              <a:cxnLst>
                <a:cxn ang="T10">
                  <a:pos x="T0" y="T1"/>
                </a:cxn>
                <a:cxn ang="T11">
                  <a:pos x="T2" y="T3"/>
                </a:cxn>
                <a:cxn ang="T12">
                  <a:pos x="T4" y="T5"/>
                </a:cxn>
                <a:cxn ang="T13">
                  <a:pos x="T6" y="T7"/>
                </a:cxn>
                <a:cxn ang="T14">
                  <a:pos x="T8" y="T9"/>
                </a:cxn>
              </a:cxnLst>
              <a:rect l="T15" t="T16" r="T17" b="T18"/>
              <a:pathLst>
                <a:path w="401" h="36">
                  <a:moveTo>
                    <a:pt x="0" y="35"/>
                  </a:moveTo>
                  <a:lnTo>
                    <a:pt x="41" y="0"/>
                  </a:lnTo>
                  <a:lnTo>
                    <a:pt x="400" y="0"/>
                  </a:lnTo>
                  <a:lnTo>
                    <a:pt x="360" y="35"/>
                  </a:lnTo>
                  <a:lnTo>
                    <a:pt x="0" y="35"/>
                  </a:lnTo>
                </a:path>
              </a:pathLst>
            </a:custGeom>
            <a:solidFill>
              <a:srgbClr val="000000"/>
            </a:solidFill>
            <a:ln w="9525" cap="rnd">
              <a:noFill/>
              <a:round/>
              <a:headEnd type="none" w="sm" len="sm"/>
              <a:tailEnd type="none" w="sm" len="sm"/>
            </a:ln>
          </p:spPr>
          <p:txBody>
            <a:bodyPr/>
            <a:lstStyle/>
            <a:p>
              <a:endParaRPr lang="es-ES"/>
            </a:p>
          </p:txBody>
        </p:sp>
        <p:sp>
          <p:nvSpPr>
            <p:cNvPr id="92248" name="Freeform 21"/>
            <p:cNvSpPr>
              <a:spLocks/>
            </p:cNvSpPr>
            <p:nvPr/>
          </p:nvSpPr>
          <p:spPr bwMode="auto">
            <a:xfrm>
              <a:off x="843" y="1191"/>
              <a:ext cx="457" cy="45"/>
            </a:xfrm>
            <a:custGeom>
              <a:avLst/>
              <a:gdLst>
                <a:gd name="T0" fmla="*/ 0 w 406"/>
                <a:gd name="T1" fmla="*/ 49 h 40"/>
                <a:gd name="T2" fmla="*/ 53 w 406"/>
                <a:gd name="T3" fmla="*/ 0 h 40"/>
                <a:gd name="T4" fmla="*/ 513 w 406"/>
                <a:gd name="T5" fmla="*/ 0 h 40"/>
                <a:gd name="T6" fmla="*/ 463 w 406"/>
                <a:gd name="T7" fmla="*/ 49 h 40"/>
                <a:gd name="T8" fmla="*/ 0 w 406"/>
                <a:gd name="T9" fmla="*/ 49 h 40"/>
                <a:gd name="T10" fmla="*/ 0 60000 65536"/>
                <a:gd name="T11" fmla="*/ 0 60000 65536"/>
                <a:gd name="T12" fmla="*/ 0 60000 65536"/>
                <a:gd name="T13" fmla="*/ 0 60000 65536"/>
                <a:gd name="T14" fmla="*/ 0 60000 65536"/>
                <a:gd name="T15" fmla="*/ 0 w 406"/>
                <a:gd name="T16" fmla="*/ 0 h 40"/>
                <a:gd name="T17" fmla="*/ 406 w 406"/>
                <a:gd name="T18" fmla="*/ 40 h 40"/>
              </a:gdLst>
              <a:ahLst/>
              <a:cxnLst>
                <a:cxn ang="T10">
                  <a:pos x="T0" y="T1"/>
                </a:cxn>
                <a:cxn ang="T11">
                  <a:pos x="T2" y="T3"/>
                </a:cxn>
                <a:cxn ang="T12">
                  <a:pos x="T4" y="T5"/>
                </a:cxn>
                <a:cxn ang="T13">
                  <a:pos x="T6" y="T7"/>
                </a:cxn>
                <a:cxn ang="T14">
                  <a:pos x="T8" y="T9"/>
                </a:cxn>
              </a:cxnLst>
              <a:rect l="T15" t="T16" r="T17" b="T18"/>
              <a:pathLst>
                <a:path w="406" h="40">
                  <a:moveTo>
                    <a:pt x="0" y="39"/>
                  </a:moveTo>
                  <a:lnTo>
                    <a:pt x="42" y="0"/>
                  </a:lnTo>
                  <a:lnTo>
                    <a:pt x="405" y="0"/>
                  </a:lnTo>
                  <a:lnTo>
                    <a:pt x="365" y="39"/>
                  </a:lnTo>
                  <a:lnTo>
                    <a:pt x="0" y="39"/>
                  </a:lnTo>
                </a:path>
              </a:pathLst>
            </a:custGeom>
            <a:noFill/>
            <a:ln w="12700" cap="rnd">
              <a:solidFill>
                <a:srgbClr val="000000"/>
              </a:solidFill>
              <a:round/>
              <a:headEnd type="none" w="sm" len="sm"/>
              <a:tailEnd type="none" w="sm" len="sm"/>
            </a:ln>
          </p:spPr>
          <p:txBody>
            <a:bodyPr/>
            <a:lstStyle/>
            <a:p>
              <a:endParaRPr lang="es-ES"/>
            </a:p>
          </p:txBody>
        </p:sp>
        <p:sp>
          <p:nvSpPr>
            <p:cNvPr id="92249" name="Freeform 22"/>
            <p:cNvSpPr>
              <a:spLocks/>
            </p:cNvSpPr>
            <p:nvPr/>
          </p:nvSpPr>
          <p:spPr bwMode="auto">
            <a:xfrm>
              <a:off x="841" y="866"/>
              <a:ext cx="452" cy="43"/>
            </a:xfrm>
            <a:custGeom>
              <a:avLst/>
              <a:gdLst>
                <a:gd name="T0" fmla="*/ 0 w 402"/>
                <a:gd name="T1" fmla="*/ 48 h 38"/>
                <a:gd name="T2" fmla="*/ 49 w 402"/>
                <a:gd name="T3" fmla="*/ 0 h 38"/>
                <a:gd name="T4" fmla="*/ 507 w 402"/>
                <a:gd name="T5" fmla="*/ 0 h 38"/>
                <a:gd name="T6" fmla="*/ 456 w 402"/>
                <a:gd name="T7" fmla="*/ 48 h 38"/>
                <a:gd name="T8" fmla="*/ 0 w 402"/>
                <a:gd name="T9" fmla="*/ 48 h 38"/>
                <a:gd name="T10" fmla="*/ 0 60000 65536"/>
                <a:gd name="T11" fmla="*/ 0 60000 65536"/>
                <a:gd name="T12" fmla="*/ 0 60000 65536"/>
                <a:gd name="T13" fmla="*/ 0 60000 65536"/>
                <a:gd name="T14" fmla="*/ 0 60000 65536"/>
                <a:gd name="T15" fmla="*/ 0 w 402"/>
                <a:gd name="T16" fmla="*/ 0 h 38"/>
                <a:gd name="T17" fmla="*/ 402 w 402"/>
                <a:gd name="T18" fmla="*/ 38 h 38"/>
              </a:gdLst>
              <a:ahLst/>
              <a:cxnLst>
                <a:cxn ang="T10">
                  <a:pos x="T0" y="T1"/>
                </a:cxn>
                <a:cxn ang="T11">
                  <a:pos x="T2" y="T3"/>
                </a:cxn>
                <a:cxn ang="T12">
                  <a:pos x="T4" y="T5"/>
                </a:cxn>
                <a:cxn ang="T13">
                  <a:pos x="T6" y="T7"/>
                </a:cxn>
                <a:cxn ang="T14">
                  <a:pos x="T8" y="T9"/>
                </a:cxn>
              </a:cxnLst>
              <a:rect l="T15" t="T16" r="T17" b="T18"/>
              <a:pathLst>
                <a:path w="402" h="38">
                  <a:moveTo>
                    <a:pt x="0" y="37"/>
                  </a:moveTo>
                  <a:lnTo>
                    <a:pt x="39" y="0"/>
                  </a:lnTo>
                  <a:lnTo>
                    <a:pt x="401" y="0"/>
                  </a:lnTo>
                  <a:lnTo>
                    <a:pt x="361" y="37"/>
                  </a:lnTo>
                  <a:lnTo>
                    <a:pt x="0" y="37"/>
                  </a:lnTo>
                </a:path>
              </a:pathLst>
            </a:custGeom>
            <a:solidFill>
              <a:srgbClr val="C9C9B6"/>
            </a:solidFill>
            <a:ln w="12700" cap="rnd">
              <a:solidFill>
                <a:srgbClr val="494936"/>
              </a:solidFill>
              <a:round/>
              <a:headEnd type="none" w="sm" len="sm"/>
              <a:tailEnd type="none" w="sm" len="sm"/>
            </a:ln>
          </p:spPr>
          <p:txBody>
            <a:bodyPr/>
            <a:lstStyle/>
            <a:p>
              <a:endParaRPr lang="es-ES"/>
            </a:p>
          </p:txBody>
        </p:sp>
        <p:sp>
          <p:nvSpPr>
            <p:cNvPr id="92250" name="Rectangle 23"/>
            <p:cNvSpPr>
              <a:spLocks noChangeArrowheads="1"/>
            </p:cNvSpPr>
            <p:nvPr/>
          </p:nvSpPr>
          <p:spPr bwMode="auto">
            <a:xfrm>
              <a:off x="845" y="912"/>
              <a:ext cx="395" cy="309"/>
            </a:xfrm>
            <a:prstGeom prst="rect">
              <a:avLst/>
            </a:prstGeom>
            <a:solidFill>
              <a:srgbClr val="B7B79D"/>
            </a:solidFill>
            <a:ln w="12700">
              <a:solidFill>
                <a:srgbClr val="494936"/>
              </a:solidFill>
              <a:miter lim="800000"/>
              <a:headEnd/>
              <a:tailEnd/>
            </a:ln>
          </p:spPr>
          <p:txBody>
            <a:bodyPr wrap="none" anchor="ctr"/>
            <a:lstStyle/>
            <a:p>
              <a:pPr eaLnBrk="0" hangingPunct="0"/>
              <a:endParaRPr lang="es-ES"/>
            </a:p>
          </p:txBody>
        </p:sp>
        <p:sp>
          <p:nvSpPr>
            <p:cNvPr id="92251" name="Rectangle 24"/>
            <p:cNvSpPr>
              <a:spLocks noChangeArrowheads="1"/>
            </p:cNvSpPr>
            <p:nvPr/>
          </p:nvSpPr>
          <p:spPr bwMode="auto">
            <a:xfrm>
              <a:off x="881" y="953"/>
              <a:ext cx="323" cy="234"/>
            </a:xfrm>
            <a:prstGeom prst="rect">
              <a:avLst/>
            </a:prstGeom>
            <a:solidFill>
              <a:srgbClr val="00CCFF"/>
            </a:solidFill>
            <a:ln w="12700">
              <a:solidFill>
                <a:srgbClr val="494936"/>
              </a:solidFill>
              <a:miter lim="800000"/>
              <a:headEnd/>
              <a:tailEnd/>
            </a:ln>
          </p:spPr>
          <p:txBody>
            <a:bodyPr wrap="none" anchor="ctr"/>
            <a:lstStyle/>
            <a:p>
              <a:pPr eaLnBrk="0" hangingPunct="0"/>
              <a:endParaRPr lang="es-ES"/>
            </a:p>
          </p:txBody>
        </p:sp>
        <p:sp>
          <p:nvSpPr>
            <p:cNvPr id="92252" name="Freeform 25"/>
            <p:cNvSpPr>
              <a:spLocks/>
            </p:cNvSpPr>
            <p:nvPr/>
          </p:nvSpPr>
          <p:spPr bwMode="auto">
            <a:xfrm>
              <a:off x="952" y="720"/>
              <a:ext cx="176" cy="29"/>
            </a:xfrm>
            <a:custGeom>
              <a:avLst/>
              <a:gdLst>
                <a:gd name="T0" fmla="*/ 197 w 156"/>
                <a:gd name="T1" fmla="*/ 0 h 26"/>
                <a:gd name="T2" fmla="*/ 106 w 156"/>
                <a:gd name="T3" fmla="*/ 31 h 26"/>
                <a:gd name="T4" fmla="*/ 0 w 156"/>
                <a:gd name="T5" fmla="*/ 31 h 26"/>
                <a:gd name="T6" fmla="*/ 97 w 156"/>
                <a:gd name="T7" fmla="*/ 0 h 26"/>
                <a:gd name="T8" fmla="*/ 197 w 156"/>
                <a:gd name="T9" fmla="*/ 0 h 26"/>
                <a:gd name="T10" fmla="*/ 0 60000 65536"/>
                <a:gd name="T11" fmla="*/ 0 60000 65536"/>
                <a:gd name="T12" fmla="*/ 0 60000 65536"/>
                <a:gd name="T13" fmla="*/ 0 60000 65536"/>
                <a:gd name="T14" fmla="*/ 0 60000 65536"/>
                <a:gd name="T15" fmla="*/ 0 w 156"/>
                <a:gd name="T16" fmla="*/ 0 h 26"/>
                <a:gd name="T17" fmla="*/ 156 w 156"/>
                <a:gd name="T18" fmla="*/ 26 h 26"/>
              </a:gdLst>
              <a:ahLst/>
              <a:cxnLst>
                <a:cxn ang="T10">
                  <a:pos x="T0" y="T1"/>
                </a:cxn>
                <a:cxn ang="T11">
                  <a:pos x="T2" y="T3"/>
                </a:cxn>
                <a:cxn ang="T12">
                  <a:pos x="T4" y="T5"/>
                </a:cxn>
                <a:cxn ang="T13">
                  <a:pos x="T6" y="T7"/>
                </a:cxn>
                <a:cxn ang="T14">
                  <a:pos x="T8" y="T9"/>
                </a:cxn>
              </a:cxnLst>
              <a:rect l="T15" t="T16" r="T17" b="T18"/>
              <a:pathLst>
                <a:path w="156" h="26">
                  <a:moveTo>
                    <a:pt x="155" y="0"/>
                  </a:moveTo>
                  <a:lnTo>
                    <a:pt x="83" y="25"/>
                  </a:lnTo>
                  <a:lnTo>
                    <a:pt x="0" y="25"/>
                  </a:lnTo>
                  <a:lnTo>
                    <a:pt x="76" y="0"/>
                  </a:lnTo>
                  <a:lnTo>
                    <a:pt x="155" y="0"/>
                  </a:lnTo>
                </a:path>
              </a:pathLst>
            </a:custGeom>
            <a:solidFill>
              <a:srgbClr val="CECECE"/>
            </a:solidFill>
            <a:ln w="12700" cap="rnd">
              <a:solidFill>
                <a:schemeClr val="tx1"/>
              </a:solidFill>
              <a:round/>
              <a:headEnd type="none" w="sm" len="sm"/>
              <a:tailEnd type="none" w="sm" len="sm"/>
            </a:ln>
          </p:spPr>
          <p:txBody>
            <a:bodyPr/>
            <a:lstStyle/>
            <a:p>
              <a:endParaRPr lang="es-ES"/>
            </a:p>
          </p:txBody>
        </p:sp>
        <p:sp>
          <p:nvSpPr>
            <p:cNvPr id="92253" name="Rectangle 26"/>
            <p:cNvSpPr>
              <a:spLocks noChangeArrowheads="1"/>
            </p:cNvSpPr>
            <p:nvPr/>
          </p:nvSpPr>
          <p:spPr bwMode="auto">
            <a:xfrm>
              <a:off x="968" y="876"/>
              <a:ext cx="91" cy="19"/>
            </a:xfrm>
            <a:prstGeom prst="rect">
              <a:avLst/>
            </a:prstGeom>
            <a:solidFill>
              <a:srgbClr val="676767"/>
            </a:solidFill>
            <a:ln w="12700">
              <a:solidFill>
                <a:schemeClr val="tx1"/>
              </a:solidFill>
              <a:miter lim="800000"/>
              <a:headEnd/>
              <a:tailEnd/>
            </a:ln>
          </p:spPr>
          <p:txBody>
            <a:bodyPr wrap="none" anchor="ctr"/>
            <a:lstStyle/>
            <a:p>
              <a:pPr eaLnBrk="0" hangingPunct="0"/>
              <a:endParaRPr lang="es-ES"/>
            </a:p>
          </p:txBody>
        </p:sp>
        <p:sp>
          <p:nvSpPr>
            <p:cNvPr id="92254" name="Freeform 27"/>
            <p:cNvSpPr>
              <a:spLocks/>
            </p:cNvSpPr>
            <p:nvPr/>
          </p:nvSpPr>
          <p:spPr bwMode="auto">
            <a:xfrm>
              <a:off x="1050" y="721"/>
              <a:ext cx="78" cy="180"/>
            </a:xfrm>
            <a:custGeom>
              <a:avLst/>
              <a:gdLst>
                <a:gd name="T0" fmla="*/ 0 w 69"/>
                <a:gd name="T1" fmla="*/ 30 h 160"/>
                <a:gd name="T2" fmla="*/ 0 w 69"/>
                <a:gd name="T3" fmla="*/ 172 h 160"/>
                <a:gd name="T4" fmla="*/ 16 w 69"/>
                <a:gd name="T5" fmla="*/ 172 h 160"/>
                <a:gd name="T6" fmla="*/ 16 w 69"/>
                <a:gd name="T7" fmla="*/ 201 h 160"/>
                <a:gd name="T8" fmla="*/ 87 w 69"/>
                <a:gd name="T9" fmla="*/ 152 h 160"/>
                <a:gd name="T10" fmla="*/ 87 w 69"/>
                <a:gd name="T11" fmla="*/ 0 h 160"/>
                <a:gd name="T12" fmla="*/ 0 w 69"/>
                <a:gd name="T13" fmla="*/ 30 h 160"/>
                <a:gd name="T14" fmla="*/ 0 60000 65536"/>
                <a:gd name="T15" fmla="*/ 0 60000 65536"/>
                <a:gd name="T16" fmla="*/ 0 60000 65536"/>
                <a:gd name="T17" fmla="*/ 0 60000 65536"/>
                <a:gd name="T18" fmla="*/ 0 60000 65536"/>
                <a:gd name="T19" fmla="*/ 0 60000 65536"/>
                <a:gd name="T20" fmla="*/ 0 60000 65536"/>
                <a:gd name="T21" fmla="*/ 0 w 69"/>
                <a:gd name="T22" fmla="*/ 0 h 160"/>
                <a:gd name="T23" fmla="*/ 69 w 69"/>
                <a:gd name="T24" fmla="*/ 160 h 1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160">
                  <a:moveTo>
                    <a:pt x="0" y="24"/>
                  </a:moveTo>
                  <a:lnTo>
                    <a:pt x="0" y="136"/>
                  </a:lnTo>
                  <a:lnTo>
                    <a:pt x="12" y="136"/>
                  </a:lnTo>
                  <a:lnTo>
                    <a:pt x="12" y="159"/>
                  </a:lnTo>
                  <a:lnTo>
                    <a:pt x="68" y="120"/>
                  </a:lnTo>
                  <a:lnTo>
                    <a:pt x="68" y="0"/>
                  </a:lnTo>
                  <a:lnTo>
                    <a:pt x="0" y="24"/>
                  </a:lnTo>
                </a:path>
              </a:pathLst>
            </a:custGeom>
            <a:solidFill>
              <a:srgbClr val="919191"/>
            </a:solidFill>
            <a:ln w="12700" cap="rnd">
              <a:solidFill>
                <a:schemeClr val="tx1"/>
              </a:solidFill>
              <a:round/>
              <a:headEnd type="none" w="sm" len="sm"/>
              <a:tailEnd type="none" w="sm" len="sm"/>
            </a:ln>
          </p:spPr>
          <p:txBody>
            <a:bodyPr/>
            <a:lstStyle/>
            <a:p>
              <a:endParaRPr lang="es-ES"/>
            </a:p>
          </p:txBody>
        </p:sp>
        <p:sp>
          <p:nvSpPr>
            <p:cNvPr id="92255" name="Rectangle 28"/>
            <p:cNvSpPr>
              <a:spLocks noChangeArrowheads="1"/>
            </p:cNvSpPr>
            <p:nvPr/>
          </p:nvSpPr>
          <p:spPr bwMode="auto">
            <a:xfrm>
              <a:off x="956" y="754"/>
              <a:ext cx="90" cy="118"/>
            </a:xfrm>
            <a:prstGeom prst="rect">
              <a:avLst/>
            </a:prstGeom>
            <a:solidFill>
              <a:schemeClr val="bg2"/>
            </a:solidFill>
            <a:ln w="12700">
              <a:solidFill>
                <a:schemeClr val="tx1"/>
              </a:solidFill>
              <a:miter lim="800000"/>
              <a:headEnd/>
              <a:tailEnd/>
            </a:ln>
          </p:spPr>
          <p:txBody>
            <a:bodyPr wrap="none" anchor="ctr"/>
            <a:lstStyle/>
            <a:p>
              <a:pPr eaLnBrk="0" hangingPunct="0"/>
              <a:endParaRPr lang="es-ES"/>
            </a:p>
          </p:txBody>
        </p:sp>
        <p:grpSp>
          <p:nvGrpSpPr>
            <p:cNvPr id="92256" name="Group 29"/>
            <p:cNvGrpSpPr>
              <a:grpSpLocks/>
            </p:cNvGrpSpPr>
            <p:nvPr/>
          </p:nvGrpSpPr>
          <p:grpSpPr bwMode="auto">
            <a:xfrm>
              <a:off x="942" y="765"/>
              <a:ext cx="90" cy="92"/>
              <a:chOff x="3562" y="2439"/>
              <a:chExt cx="80" cy="82"/>
            </a:xfrm>
          </p:grpSpPr>
          <p:sp>
            <p:nvSpPr>
              <p:cNvPr id="92260" name="Oval 30"/>
              <p:cNvSpPr>
                <a:spLocks noChangeArrowheads="1"/>
              </p:cNvSpPr>
              <p:nvPr/>
            </p:nvSpPr>
            <p:spPr bwMode="auto">
              <a:xfrm>
                <a:off x="3573" y="2439"/>
                <a:ext cx="69" cy="78"/>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92261" name="Oval 31"/>
              <p:cNvSpPr>
                <a:spLocks noChangeArrowheads="1"/>
              </p:cNvSpPr>
              <p:nvPr/>
            </p:nvSpPr>
            <p:spPr bwMode="auto">
              <a:xfrm>
                <a:off x="3562" y="2444"/>
                <a:ext cx="69" cy="77"/>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92262" name="Oval 32"/>
              <p:cNvSpPr>
                <a:spLocks noChangeArrowheads="1"/>
              </p:cNvSpPr>
              <p:nvPr/>
            </p:nvSpPr>
            <p:spPr bwMode="auto">
              <a:xfrm>
                <a:off x="3572" y="2453"/>
                <a:ext cx="50" cy="56"/>
              </a:xfrm>
              <a:prstGeom prst="ellipse">
                <a:avLst/>
              </a:prstGeom>
              <a:gradFill rotWithShape="0">
                <a:gsLst>
                  <a:gs pos="0">
                    <a:srgbClr val="4CADC6"/>
                  </a:gs>
                  <a:gs pos="100000">
                    <a:srgbClr val="008AAE"/>
                  </a:gs>
                </a:gsLst>
                <a:lin ang="2700000" scaled="1"/>
              </a:gradFill>
              <a:ln w="12700">
                <a:solidFill>
                  <a:srgbClr val="333333"/>
                </a:solidFill>
                <a:round/>
                <a:headEnd/>
                <a:tailEnd/>
              </a:ln>
            </p:spPr>
            <p:txBody>
              <a:bodyPr wrap="none" anchor="ctr"/>
              <a:lstStyle/>
              <a:p>
                <a:pPr eaLnBrk="0" hangingPunct="0"/>
                <a:endParaRPr lang="es-ES"/>
              </a:p>
            </p:txBody>
          </p:sp>
        </p:grpSp>
        <p:sp>
          <p:nvSpPr>
            <p:cNvPr id="92257" name="Freeform 33"/>
            <p:cNvSpPr>
              <a:spLocks/>
            </p:cNvSpPr>
            <p:nvPr/>
          </p:nvSpPr>
          <p:spPr bwMode="auto">
            <a:xfrm>
              <a:off x="1330" y="1192"/>
              <a:ext cx="57" cy="159"/>
            </a:xfrm>
            <a:custGeom>
              <a:avLst/>
              <a:gdLst>
                <a:gd name="T0" fmla="*/ 0 w 51"/>
                <a:gd name="T1" fmla="*/ 177 h 142"/>
                <a:gd name="T2" fmla="*/ 63 w 51"/>
                <a:gd name="T3" fmla="*/ 109 h 142"/>
                <a:gd name="T4" fmla="*/ 63 w 51"/>
                <a:gd name="T5" fmla="*/ 0 h 142"/>
                <a:gd name="T6" fmla="*/ 0 w 51"/>
                <a:gd name="T7" fmla="*/ 62 h 142"/>
                <a:gd name="T8" fmla="*/ 0 w 51"/>
                <a:gd name="T9" fmla="*/ 177 h 142"/>
                <a:gd name="T10" fmla="*/ 0 60000 65536"/>
                <a:gd name="T11" fmla="*/ 0 60000 65536"/>
                <a:gd name="T12" fmla="*/ 0 60000 65536"/>
                <a:gd name="T13" fmla="*/ 0 60000 65536"/>
                <a:gd name="T14" fmla="*/ 0 60000 65536"/>
                <a:gd name="T15" fmla="*/ 0 w 51"/>
                <a:gd name="T16" fmla="*/ 0 h 142"/>
                <a:gd name="T17" fmla="*/ 51 w 51"/>
                <a:gd name="T18" fmla="*/ 142 h 142"/>
              </a:gdLst>
              <a:ahLst/>
              <a:cxnLst>
                <a:cxn ang="T10">
                  <a:pos x="T0" y="T1"/>
                </a:cxn>
                <a:cxn ang="T11">
                  <a:pos x="T2" y="T3"/>
                </a:cxn>
                <a:cxn ang="T12">
                  <a:pos x="T4" y="T5"/>
                </a:cxn>
                <a:cxn ang="T13">
                  <a:pos x="T6" y="T7"/>
                </a:cxn>
                <a:cxn ang="T14">
                  <a:pos x="T8" y="T9"/>
                </a:cxn>
              </a:cxnLst>
              <a:rect l="T15" t="T16" r="T17" b="T18"/>
              <a:pathLst>
                <a:path w="51" h="142">
                  <a:moveTo>
                    <a:pt x="0" y="141"/>
                  </a:moveTo>
                  <a:lnTo>
                    <a:pt x="50" y="87"/>
                  </a:lnTo>
                  <a:lnTo>
                    <a:pt x="50" y="0"/>
                  </a:lnTo>
                  <a:lnTo>
                    <a:pt x="0" y="49"/>
                  </a:lnTo>
                  <a:lnTo>
                    <a:pt x="0" y="141"/>
                  </a:lnTo>
                </a:path>
              </a:pathLst>
            </a:custGeom>
            <a:solidFill>
              <a:srgbClr val="7A7A5A"/>
            </a:solidFill>
            <a:ln w="9525" cap="rnd">
              <a:noFill/>
              <a:round/>
              <a:headEnd type="none" w="sm" len="sm"/>
              <a:tailEnd type="none" w="sm" len="sm"/>
            </a:ln>
          </p:spPr>
          <p:txBody>
            <a:bodyPr/>
            <a:lstStyle/>
            <a:p>
              <a:endParaRPr lang="es-ES"/>
            </a:p>
          </p:txBody>
        </p:sp>
        <p:sp>
          <p:nvSpPr>
            <p:cNvPr id="92258" name="Freeform 34"/>
            <p:cNvSpPr>
              <a:spLocks/>
            </p:cNvSpPr>
            <p:nvPr/>
          </p:nvSpPr>
          <p:spPr bwMode="auto">
            <a:xfrm>
              <a:off x="1330" y="1192"/>
              <a:ext cx="62" cy="163"/>
            </a:xfrm>
            <a:custGeom>
              <a:avLst/>
              <a:gdLst>
                <a:gd name="T0" fmla="*/ 0 w 55"/>
                <a:gd name="T1" fmla="*/ 182 h 145"/>
                <a:gd name="T2" fmla="*/ 69 w 55"/>
                <a:gd name="T3" fmla="*/ 114 h 145"/>
                <a:gd name="T4" fmla="*/ 69 w 55"/>
                <a:gd name="T5" fmla="*/ 0 h 145"/>
                <a:gd name="T6" fmla="*/ 0 w 55"/>
                <a:gd name="T7" fmla="*/ 63 h 145"/>
                <a:gd name="T8" fmla="*/ 0 w 55"/>
                <a:gd name="T9" fmla="*/ 182 h 145"/>
                <a:gd name="T10" fmla="*/ 0 60000 65536"/>
                <a:gd name="T11" fmla="*/ 0 60000 65536"/>
                <a:gd name="T12" fmla="*/ 0 60000 65536"/>
                <a:gd name="T13" fmla="*/ 0 60000 65536"/>
                <a:gd name="T14" fmla="*/ 0 60000 65536"/>
                <a:gd name="T15" fmla="*/ 0 w 55"/>
                <a:gd name="T16" fmla="*/ 0 h 145"/>
                <a:gd name="T17" fmla="*/ 55 w 55"/>
                <a:gd name="T18" fmla="*/ 145 h 145"/>
              </a:gdLst>
              <a:ahLst/>
              <a:cxnLst>
                <a:cxn ang="T10">
                  <a:pos x="T0" y="T1"/>
                </a:cxn>
                <a:cxn ang="T11">
                  <a:pos x="T2" y="T3"/>
                </a:cxn>
                <a:cxn ang="T12">
                  <a:pos x="T4" y="T5"/>
                </a:cxn>
                <a:cxn ang="T13">
                  <a:pos x="T6" y="T7"/>
                </a:cxn>
                <a:cxn ang="T14">
                  <a:pos x="T8" y="T9"/>
                </a:cxn>
              </a:cxnLst>
              <a:rect l="T15" t="T16" r="T17" b="T18"/>
              <a:pathLst>
                <a:path w="55" h="145">
                  <a:moveTo>
                    <a:pt x="0" y="144"/>
                  </a:moveTo>
                  <a:lnTo>
                    <a:pt x="54" y="90"/>
                  </a:lnTo>
                  <a:lnTo>
                    <a:pt x="54" y="0"/>
                  </a:lnTo>
                  <a:lnTo>
                    <a:pt x="0" y="50"/>
                  </a:lnTo>
                  <a:lnTo>
                    <a:pt x="0" y="144"/>
                  </a:lnTo>
                </a:path>
              </a:pathLst>
            </a:custGeom>
            <a:noFill/>
            <a:ln w="12700" cap="rnd">
              <a:solidFill>
                <a:srgbClr val="494936"/>
              </a:solidFill>
              <a:round/>
              <a:headEnd type="none" w="sm" len="sm"/>
              <a:tailEnd type="none" w="sm" len="sm"/>
            </a:ln>
          </p:spPr>
          <p:txBody>
            <a:bodyPr/>
            <a:lstStyle/>
            <a:p>
              <a:endParaRPr lang="es-ES"/>
            </a:p>
          </p:txBody>
        </p:sp>
        <p:sp>
          <p:nvSpPr>
            <p:cNvPr id="92259" name="Freeform 35"/>
            <p:cNvSpPr>
              <a:spLocks/>
            </p:cNvSpPr>
            <p:nvPr/>
          </p:nvSpPr>
          <p:spPr bwMode="auto">
            <a:xfrm>
              <a:off x="1247" y="866"/>
              <a:ext cx="46" cy="361"/>
            </a:xfrm>
            <a:custGeom>
              <a:avLst/>
              <a:gdLst>
                <a:gd name="T0" fmla="*/ 0 w 41"/>
                <a:gd name="T1" fmla="*/ 405 h 321"/>
                <a:gd name="T2" fmla="*/ 50 w 41"/>
                <a:gd name="T3" fmla="*/ 354 h 321"/>
                <a:gd name="T4" fmla="*/ 50 w 41"/>
                <a:gd name="T5" fmla="*/ 0 h 321"/>
                <a:gd name="T6" fmla="*/ 0 w 41"/>
                <a:gd name="T7" fmla="*/ 45 h 321"/>
                <a:gd name="T8" fmla="*/ 0 w 41"/>
                <a:gd name="T9" fmla="*/ 405 h 321"/>
                <a:gd name="T10" fmla="*/ 0 60000 65536"/>
                <a:gd name="T11" fmla="*/ 0 60000 65536"/>
                <a:gd name="T12" fmla="*/ 0 60000 65536"/>
                <a:gd name="T13" fmla="*/ 0 60000 65536"/>
                <a:gd name="T14" fmla="*/ 0 60000 65536"/>
                <a:gd name="T15" fmla="*/ 0 w 41"/>
                <a:gd name="T16" fmla="*/ 0 h 321"/>
                <a:gd name="T17" fmla="*/ 41 w 41"/>
                <a:gd name="T18" fmla="*/ 321 h 321"/>
              </a:gdLst>
              <a:ahLst/>
              <a:cxnLst>
                <a:cxn ang="T10">
                  <a:pos x="T0" y="T1"/>
                </a:cxn>
                <a:cxn ang="T11">
                  <a:pos x="T2" y="T3"/>
                </a:cxn>
                <a:cxn ang="T12">
                  <a:pos x="T4" y="T5"/>
                </a:cxn>
                <a:cxn ang="T13">
                  <a:pos x="T6" y="T7"/>
                </a:cxn>
                <a:cxn ang="T14">
                  <a:pos x="T8" y="T9"/>
                </a:cxn>
              </a:cxnLst>
              <a:rect l="T15" t="T16" r="T17" b="T18"/>
              <a:pathLst>
                <a:path w="41" h="321">
                  <a:moveTo>
                    <a:pt x="0" y="320"/>
                  </a:moveTo>
                  <a:lnTo>
                    <a:pt x="40" y="280"/>
                  </a:lnTo>
                  <a:lnTo>
                    <a:pt x="40" y="0"/>
                  </a:lnTo>
                  <a:lnTo>
                    <a:pt x="0" y="36"/>
                  </a:lnTo>
                  <a:lnTo>
                    <a:pt x="0" y="320"/>
                  </a:lnTo>
                </a:path>
              </a:pathLst>
            </a:custGeom>
            <a:solidFill>
              <a:srgbClr val="7A7A5A"/>
            </a:solidFill>
            <a:ln w="12700" cap="rnd">
              <a:solidFill>
                <a:srgbClr val="494936"/>
              </a:solidFill>
              <a:round/>
              <a:headEnd type="none" w="sm" len="sm"/>
              <a:tailEnd type="none" w="sm" len="sm"/>
            </a:ln>
          </p:spPr>
          <p:txBody>
            <a:bodyPr/>
            <a:lstStyle/>
            <a:p>
              <a:endParaRPr lang="es-ES"/>
            </a:p>
          </p:txBody>
        </p:sp>
      </p:grpSp>
      <p:pic>
        <p:nvPicPr>
          <p:cNvPr id="92165" name="Picture 36"/>
          <p:cNvPicPr>
            <a:picLocks noChangeArrowheads="1"/>
          </p:cNvPicPr>
          <p:nvPr/>
        </p:nvPicPr>
        <p:blipFill>
          <a:blip r:embed="rId3" cstate="print"/>
          <a:srcRect/>
          <a:stretch>
            <a:fillRect/>
          </a:stretch>
        </p:blipFill>
        <p:spPr bwMode="auto">
          <a:xfrm>
            <a:off x="7527925" y="1555750"/>
            <a:ext cx="457200" cy="587375"/>
          </a:xfrm>
          <a:prstGeom prst="rect">
            <a:avLst/>
          </a:prstGeom>
          <a:noFill/>
          <a:ln w="9525">
            <a:noFill/>
            <a:miter lim="800000"/>
            <a:headEnd/>
            <a:tailEnd/>
          </a:ln>
        </p:spPr>
      </p:pic>
      <p:sp>
        <p:nvSpPr>
          <p:cNvPr id="92166" name="Rectangle 37"/>
          <p:cNvSpPr>
            <a:spLocks noChangeArrowheads="1"/>
          </p:cNvSpPr>
          <p:nvPr/>
        </p:nvSpPr>
        <p:spPr bwMode="auto">
          <a:xfrm>
            <a:off x="7451725" y="1773238"/>
            <a:ext cx="511175" cy="349250"/>
          </a:xfrm>
          <a:prstGeom prst="rect">
            <a:avLst/>
          </a:prstGeom>
          <a:noFill/>
          <a:ln w="9525">
            <a:noFill/>
            <a:miter lim="800000"/>
            <a:headEnd/>
            <a:tailEnd/>
          </a:ln>
        </p:spPr>
        <p:txBody>
          <a:bodyPr wrap="none" lIns="103548" tIns="51774" rIns="103548" bIns="51774">
            <a:spAutoFit/>
          </a:bodyPr>
          <a:lstStyle/>
          <a:p>
            <a:pPr defTabSz="1028700" eaLnBrk="0" hangingPunct="0"/>
            <a:r>
              <a:rPr lang="es-ES" sz="1600" b="1" i="0">
                <a:solidFill>
                  <a:schemeClr val="bg1"/>
                </a:solidFill>
              </a:rPr>
              <a:t>GK</a:t>
            </a:r>
          </a:p>
        </p:txBody>
      </p:sp>
      <p:grpSp>
        <p:nvGrpSpPr>
          <p:cNvPr id="92167" name="Group 38"/>
          <p:cNvGrpSpPr>
            <a:grpSpLocks/>
          </p:cNvGrpSpPr>
          <p:nvPr/>
        </p:nvGrpSpPr>
        <p:grpSpPr bwMode="auto">
          <a:xfrm>
            <a:off x="7451725" y="2492375"/>
            <a:ext cx="763588" cy="863600"/>
            <a:chOff x="755" y="720"/>
            <a:chExt cx="637" cy="720"/>
          </a:xfrm>
        </p:grpSpPr>
        <p:sp>
          <p:nvSpPr>
            <p:cNvPr id="92207" name="Freeform 39"/>
            <p:cNvSpPr>
              <a:spLocks/>
            </p:cNvSpPr>
            <p:nvPr/>
          </p:nvSpPr>
          <p:spPr bwMode="auto">
            <a:xfrm>
              <a:off x="755" y="1249"/>
              <a:ext cx="572" cy="102"/>
            </a:xfrm>
            <a:custGeom>
              <a:avLst/>
              <a:gdLst>
                <a:gd name="T0" fmla="*/ 0 w 508"/>
                <a:gd name="T1" fmla="*/ 0 h 91"/>
                <a:gd name="T2" fmla="*/ 643 w 508"/>
                <a:gd name="T3" fmla="*/ 0 h 91"/>
                <a:gd name="T4" fmla="*/ 643 w 508"/>
                <a:gd name="T5" fmla="*/ 113 h 91"/>
                <a:gd name="T6" fmla="*/ 0 w 508"/>
                <a:gd name="T7" fmla="*/ 113 h 91"/>
                <a:gd name="T8" fmla="*/ 0 w 508"/>
                <a:gd name="T9" fmla="*/ 0 h 91"/>
                <a:gd name="T10" fmla="*/ 0 60000 65536"/>
                <a:gd name="T11" fmla="*/ 0 60000 65536"/>
                <a:gd name="T12" fmla="*/ 0 60000 65536"/>
                <a:gd name="T13" fmla="*/ 0 60000 65536"/>
                <a:gd name="T14" fmla="*/ 0 60000 65536"/>
                <a:gd name="T15" fmla="*/ 0 w 508"/>
                <a:gd name="T16" fmla="*/ 0 h 91"/>
                <a:gd name="T17" fmla="*/ 508 w 508"/>
                <a:gd name="T18" fmla="*/ 91 h 91"/>
              </a:gdLst>
              <a:ahLst/>
              <a:cxnLst>
                <a:cxn ang="T10">
                  <a:pos x="T0" y="T1"/>
                </a:cxn>
                <a:cxn ang="T11">
                  <a:pos x="T2" y="T3"/>
                </a:cxn>
                <a:cxn ang="T12">
                  <a:pos x="T4" y="T5"/>
                </a:cxn>
                <a:cxn ang="T13">
                  <a:pos x="T6" y="T7"/>
                </a:cxn>
                <a:cxn ang="T14">
                  <a:pos x="T8" y="T9"/>
                </a:cxn>
              </a:cxnLst>
              <a:rect l="T15" t="T16" r="T17" b="T18"/>
              <a:pathLst>
                <a:path w="508" h="91">
                  <a:moveTo>
                    <a:pt x="0" y="0"/>
                  </a:moveTo>
                  <a:lnTo>
                    <a:pt x="507" y="0"/>
                  </a:lnTo>
                  <a:lnTo>
                    <a:pt x="507" y="90"/>
                  </a:lnTo>
                  <a:lnTo>
                    <a:pt x="0" y="90"/>
                  </a:lnTo>
                  <a:lnTo>
                    <a:pt x="0" y="0"/>
                  </a:lnTo>
                </a:path>
              </a:pathLst>
            </a:custGeom>
            <a:solidFill>
              <a:srgbClr val="B7B79D"/>
            </a:solidFill>
            <a:ln w="9525" cap="rnd">
              <a:noFill/>
              <a:round/>
              <a:headEnd type="none" w="sm" len="sm"/>
              <a:tailEnd type="none" w="sm" len="sm"/>
            </a:ln>
          </p:spPr>
          <p:txBody>
            <a:bodyPr/>
            <a:lstStyle/>
            <a:p>
              <a:endParaRPr lang="es-ES"/>
            </a:p>
          </p:txBody>
        </p:sp>
        <p:sp>
          <p:nvSpPr>
            <p:cNvPr id="92208" name="Freeform 40"/>
            <p:cNvSpPr>
              <a:spLocks/>
            </p:cNvSpPr>
            <p:nvPr/>
          </p:nvSpPr>
          <p:spPr bwMode="auto">
            <a:xfrm>
              <a:off x="755" y="1249"/>
              <a:ext cx="577" cy="106"/>
            </a:xfrm>
            <a:custGeom>
              <a:avLst/>
              <a:gdLst>
                <a:gd name="T0" fmla="*/ 0 w 513"/>
                <a:gd name="T1" fmla="*/ 0 h 94"/>
                <a:gd name="T2" fmla="*/ 648 w 513"/>
                <a:gd name="T3" fmla="*/ 0 h 94"/>
                <a:gd name="T4" fmla="*/ 648 w 513"/>
                <a:gd name="T5" fmla="*/ 118 h 94"/>
                <a:gd name="T6" fmla="*/ 0 w 513"/>
                <a:gd name="T7" fmla="*/ 118 h 94"/>
                <a:gd name="T8" fmla="*/ 0 w 513"/>
                <a:gd name="T9" fmla="*/ 0 h 94"/>
                <a:gd name="T10" fmla="*/ 0 60000 65536"/>
                <a:gd name="T11" fmla="*/ 0 60000 65536"/>
                <a:gd name="T12" fmla="*/ 0 60000 65536"/>
                <a:gd name="T13" fmla="*/ 0 60000 65536"/>
                <a:gd name="T14" fmla="*/ 0 60000 65536"/>
                <a:gd name="T15" fmla="*/ 0 w 513"/>
                <a:gd name="T16" fmla="*/ 0 h 94"/>
                <a:gd name="T17" fmla="*/ 513 w 513"/>
                <a:gd name="T18" fmla="*/ 94 h 94"/>
              </a:gdLst>
              <a:ahLst/>
              <a:cxnLst>
                <a:cxn ang="T10">
                  <a:pos x="T0" y="T1"/>
                </a:cxn>
                <a:cxn ang="T11">
                  <a:pos x="T2" y="T3"/>
                </a:cxn>
                <a:cxn ang="T12">
                  <a:pos x="T4" y="T5"/>
                </a:cxn>
                <a:cxn ang="T13">
                  <a:pos x="T6" y="T7"/>
                </a:cxn>
                <a:cxn ang="T14">
                  <a:pos x="T8" y="T9"/>
                </a:cxn>
              </a:cxnLst>
              <a:rect l="T15" t="T16" r="T17" b="T18"/>
              <a:pathLst>
                <a:path w="513" h="94">
                  <a:moveTo>
                    <a:pt x="0" y="0"/>
                  </a:moveTo>
                  <a:lnTo>
                    <a:pt x="512" y="0"/>
                  </a:lnTo>
                  <a:lnTo>
                    <a:pt x="512" y="93"/>
                  </a:lnTo>
                  <a:lnTo>
                    <a:pt x="0" y="93"/>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92209" name="Freeform 41"/>
            <p:cNvSpPr>
              <a:spLocks/>
            </p:cNvSpPr>
            <p:nvPr/>
          </p:nvSpPr>
          <p:spPr bwMode="auto">
            <a:xfrm>
              <a:off x="755" y="1191"/>
              <a:ext cx="631" cy="51"/>
            </a:xfrm>
            <a:custGeom>
              <a:avLst/>
              <a:gdLst>
                <a:gd name="T0" fmla="*/ 0 w 561"/>
                <a:gd name="T1" fmla="*/ 55 h 46"/>
                <a:gd name="T2" fmla="*/ 65 w 561"/>
                <a:gd name="T3" fmla="*/ 0 h 46"/>
                <a:gd name="T4" fmla="*/ 709 w 561"/>
                <a:gd name="T5" fmla="*/ 0 h 46"/>
                <a:gd name="T6" fmla="*/ 639 w 561"/>
                <a:gd name="T7" fmla="*/ 55 h 46"/>
                <a:gd name="T8" fmla="*/ 0 w 561"/>
                <a:gd name="T9" fmla="*/ 55 h 46"/>
                <a:gd name="T10" fmla="*/ 0 60000 65536"/>
                <a:gd name="T11" fmla="*/ 0 60000 65536"/>
                <a:gd name="T12" fmla="*/ 0 60000 65536"/>
                <a:gd name="T13" fmla="*/ 0 60000 65536"/>
                <a:gd name="T14" fmla="*/ 0 60000 65536"/>
                <a:gd name="T15" fmla="*/ 0 w 561"/>
                <a:gd name="T16" fmla="*/ 0 h 46"/>
                <a:gd name="T17" fmla="*/ 561 w 561"/>
                <a:gd name="T18" fmla="*/ 46 h 46"/>
              </a:gdLst>
              <a:ahLst/>
              <a:cxnLst>
                <a:cxn ang="T10">
                  <a:pos x="T0" y="T1"/>
                </a:cxn>
                <a:cxn ang="T11">
                  <a:pos x="T2" y="T3"/>
                </a:cxn>
                <a:cxn ang="T12">
                  <a:pos x="T4" y="T5"/>
                </a:cxn>
                <a:cxn ang="T13">
                  <a:pos x="T6" y="T7"/>
                </a:cxn>
                <a:cxn ang="T14">
                  <a:pos x="T8" y="T9"/>
                </a:cxn>
              </a:cxnLst>
              <a:rect l="T15" t="T16" r="T17" b="T18"/>
              <a:pathLst>
                <a:path w="561" h="46">
                  <a:moveTo>
                    <a:pt x="0" y="45"/>
                  </a:moveTo>
                  <a:lnTo>
                    <a:pt x="52" y="0"/>
                  </a:lnTo>
                  <a:lnTo>
                    <a:pt x="560" y="0"/>
                  </a:lnTo>
                  <a:lnTo>
                    <a:pt x="505" y="45"/>
                  </a:lnTo>
                  <a:lnTo>
                    <a:pt x="0" y="45"/>
                  </a:lnTo>
                </a:path>
              </a:pathLst>
            </a:custGeom>
            <a:solidFill>
              <a:srgbClr val="C9C9B6"/>
            </a:solidFill>
            <a:ln w="9525" cap="rnd">
              <a:noFill/>
              <a:round/>
              <a:headEnd type="none" w="sm" len="sm"/>
              <a:tailEnd type="none" w="sm" len="sm"/>
            </a:ln>
          </p:spPr>
          <p:txBody>
            <a:bodyPr/>
            <a:lstStyle/>
            <a:p>
              <a:endParaRPr lang="es-ES"/>
            </a:p>
          </p:txBody>
        </p:sp>
        <p:sp>
          <p:nvSpPr>
            <p:cNvPr id="92210" name="Line 42"/>
            <p:cNvSpPr>
              <a:spLocks noChangeShapeType="1"/>
            </p:cNvSpPr>
            <p:nvPr/>
          </p:nvSpPr>
          <p:spPr bwMode="auto">
            <a:xfrm flipV="1">
              <a:off x="757" y="1192"/>
              <a:ext cx="62" cy="58"/>
            </a:xfrm>
            <a:prstGeom prst="line">
              <a:avLst/>
            </a:prstGeom>
            <a:noFill/>
            <a:ln w="12700">
              <a:solidFill>
                <a:srgbClr val="494936"/>
              </a:solidFill>
              <a:round/>
              <a:headEnd type="none" w="sm" len="sm"/>
              <a:tailEnd type="none" w="sm" len="sm"/>
            </a:ln>
          </p:spPr>
          <p:txBody>
            <a:bodyPr/>
            <a:lstStyle/>
            <a:p>
              <a:endParaRPr lang="es-ES"/>
            </a:p>
          </p:txBody>
        </p:sp>
        <p:sp>
          <p:nvSpPr>
            <p:cNvPr id="92211" name="Freeform 43"/>
            <p:cNvSpPr>
              <a:spLocks/>
            </p:cNvSpPr>
            <p:nvPr/>
          </p:nvSpPr>
          <p:spPr bwMode="auto">
            <a:xfrm>
              <a:off x="755" y="1192"/>
              <a:ext cx="637" cy="58"/>
            </a:xfrm>
            <a:custGeom>
              <a:avLst/>
              <a:gdLst>
                <a:gd name="T0" fmla="*/ 68 w 566"/>
                <a:gd name="T1" fmla="*/ 0 h 52"/>
                <a:gd name="T2" fmla="*/ 716 w 566"/>
                <a:gd name="T3" fmla="*/ 0 h 52"/>
                <a:gd name="T4" fmla="*/ 646 w 566"/>
                <a:gd name="T5" fmla="*/ 64 h 52"/>
                <a:gd name="T6" fmla="*/ 0 w 566"/>
                <a:gd name="T7" fmla="*/ 64 h 52"/>
                <a:gd name="T8" fmla="*/ 0 60000 65536"/>
                <a:gd name="T9" fmla="*/ 0 60000 65536"/>
                <a:gd name="T10" fmla="*/ 0 60000 65536"/>
                <a:gd name="T11" fmla="*/ 0 60000 65536"/>
                <a:gd name="T12" fmla="*/ 0 w 566"/>
                <a:gd name="T13" fmla="*/ 0 h 52"/>
                <a:gd name="T14" fmla="*/ 566 w 566"/>
                <a:gd name="T15" fmla="*/ 52 h 52"/>
              </a:gdLst>
              <a:ahLst/>
              <a:cxnLst>
                <a:cxn ang="T8">
                  <a:pos x="T0" y="T1"/>
                </a:cxn>
                <a:cxn ang="T9">
                  <a:pos x="T2" y="T3"/>
                </a:cxn>
                <a:cxn ang="T10">
                  <a:pos x="T4" y="T5"/>
                </a:cxn>
                <a:cxn ang="T11">
                  <a:pos x="T6" y="T7"/>
                </a:cxn>
              </a:cxnLst>
              <a:rect l="T12" t="T13" r="T14" b="T15"/>
              <a:pathLst>
                <a:path w="566" h="52">
                  <a:moveTo>
                    <a:pt x="53" y="0"/>
                  </a:moveTo>
                  <a:lnTo>
                    <a:pt x="565" y="0"/>
                  </a:lnTo>
                  <a:lnTo>
                    <a:pt x="510" y="51"/>
                  </a:lnTo>
                  <a:lnTo>
                    <a:pt x="0" y="51"/>
                  </a:lnTo>
                </a:path>
              </a:pathLst>
            </a:custGeom>
            <a:noFill/>
            <a:ln w="12700" cap="rnd">
              <a:solidFill>
                <a:srgbClr val="494936"/>
              </a:solidFill>
              <a:round/>
              <a:headEnd type="none" w="sm" len="sm"/>
              <a:tailEnd type="none" w="sm" len="sm"/>
            </a:ln>
          </p:spPr>
          <p:txBody>
            <a:bodyPr/>
            <a:lstStyle/>
            <a:p>
              <a:endParaRPr lang="es-ES"/>
            </a:p>
          </p:txBody>
        </p:sp>
        <p:sp>
          <p:nvSpPr>
            <p:cNvPr id="92212" name="Line 44"/>
            <p:cNvSpPr>
              <a:spLocks noChangeShapeType="1"/>
            </p:cNvSpPr>
            <p:nvPr/>
          </p:nvSpPr>
          <p:spPr bwMode="auto">
            <a:xfrm flipH="1">
              <a:off x="1162" y="1296"/>
              <a:ext cx="134" cy="0"/>
            </a:xfrm>
            <a:prstGeom prst="line">
              <a:avLst/>
            </a:prstGeom>
            <a:noFill/>
            <a:ln w="12700">
              <a:solidFill>
                <a:srgbClr val="000000"/>
              </a:solidFill>
              <a:round/>
              <a:headEnd type="none" w="sm" len="sm"/>
              <a:tailEnd type="none" w="sm" len="sm"/>
            </a:ln>
          </p:spPr>
          <p:txBody>
            <a:bodyPr/>
            <a:lstStyle/>
            <a:p>
              <a:endParaRPr lang="es-ES"/>
            </a:p>
          </p:txBody>
        </p:sp>
        <p:sp>
          <p:nvSpPr>
            <p:cNvPr id="92213" name="Freeform 45"/>
            <p:cNvSpPr>
              <a:spLocks/>
            </p:cNvSpPr>
            <p:nvPr/>
          </p:nvSpPr>
          <p:spPr bwMode="auto">
            <a:xfrm>
              <a:off x="760" y="1339"/>
              <a:ext cx="503" cy="77"/>
            </a:xfrm>
            <a:custGeom>
              <a:avLst/>
              <a:gdLst>
                <a:gd name="T0" fmla="*/ 0 w 447"/>
                <a:gd name="T1" fmla="*/ 85 h 69"/>
                <a:gd name="T2" fmla="*/ 70 w 447"/>
                <a:gd name="T3" fmla="*/ 0 h 69"/>
                <a:gd name="T4" fmla="*/ 565 w 447"/>
                <a:gd name="T5" fmla="*/ 0 h 69"/>
                <a:gd name="T6" fmla="*/ 494 w 447"/>
                <a:gd name="T7" fmla="*/ 85 h 69"/>
                <a:gd name="T8" fmla="*/ 0 w 447"/>
                <a:gd name="T9" fmla="*/ 85 h 69"/>
                <a:gd name="T10" fmla="*/ 0 60000 65536"/>
                <a:gd name="T11" fmla="*/ 0 60000 65536"/>
                <a:gd name="T12" fmla="*/ 0 60000 65536"/>
                <a:gd name="T13" fmla="*/ 0 60000 65536"/>
                <a:gd name="T14" fmla="*/ 0 60000 65536"/>
                <a:gd name="T15" fmla="*/ 0 w 447"/>
                <a:gd name="T16" fmla="*/ 0 h 69"/>
                <a:gd name="T17" fmla="*/ 447 w 447"/>
                <a:gd name="T18" fmla="*/ 69 h 69"/>
              </a:gdLst>
              <a:ahLst/>
              <a:cxnLst>
                <a:cxn ang="T10">
                  <a:pos x="T0" y="T1"/>
                </a:cxn>
                <a:cxn ang="T11">
                  <a:pos x="T2" y="T3"/>
                </a:cxn>
                <a:cxn ang="T12">
                  <a:pos x="T4" y="T5"/>
                </a:cxn>
                <a:cxn ang="T13">
                  <a:pos x="T6" y="T7"/>
                </a:cxn>
                <a:cxn ang="T14">
                  <a:pos x="T8" y="T9"/>
                </a:cxn>
              </a:cxnLst>
              <a:rect l="T15" t="T16" r="T17" b="T18"/>
              <a:pathLst>
                <a:path w="447" h="69">
                  <a:moveTo>
                    <a:pt x="0" y="68"/>
                  </a:moveTo>
                  <a:lnTo>
                    <a:pt x="55" y="0"/>
                  </a:lnTo>
                  <a:lnTo>
                    <a:pt x="446" y="0"/>
                  </a:lnTo>
                  <a:lnTo>
                    <a:pt x="390" y="68"/>
                  </a:lnTo>
                  <a:lnTo>
                    <a:pt x="0" y="68"/>
                  </a:lnTo>
                </a:path>
              </a:pathLst>
            </a:custGeom>
            <a:solidFill>
              <a:srgbClr val="C9C9B6"/>
            </a:solidFill>
            <a:ln w="9525" cap="rnd">
              <a:noFill/>
              <a:round/>
              <a:headEnd type="none" w="sm" len="sm"/>
              <a:tailEnd type="none" w="sm" len="sm"/>
            </a:ln>
          </p:spPr>
          <p:txBody>
            <a:bodyPr/>
            <a:lstStyle/>
            <a:p>
              <a:endParaRPr lang="es-ES"/>
            </a:p>
          </p:txBody>
        </p:sp>
        <p:sp>
          <p:nvSpPr>
            <p:cNvPr id="92214" name="Freeform 46"/>
            <p:cNvSpPr>
              <a:spLocks/>
            </p:cNvSpPr>
            <p:nvPr/>
          </p:nvSpPr>
          <p:spPr bwMode="auto">
            <a:xfrm>
              <a:off x="760" y="1339"/>
              <a:ext cx="507" cy="82"/>
            </a:xfrm>
            <a:custGeom>
              <a:avLst/>
              <a:gdLst>
                <a:gd name="T0" fmla="*/ 0 w 451"/>
                <a:gd name="T1" fmla="*/ 91 h 73"/>
                <a:gd name="T2" fmla="*/ 71 w 451"/>
                <a:gd name="T3" fmla="*/ 0 h 73"/>
                <a:gd name="T4" fmla="*/ 569 w 451"/>
                <a:gd name="T5" fmla="*/ 0 h 73"/>
                <a:gd name="T6" fmla="*/ 496 w 451"/>
                <a:gd name="T7" fmla="*/ 91 h 73"/>
                <a:gd name="T8" fmla="*/ 0 w 451"/>
                <a:gd name="T9" fmla="*/ 91 h 73"/>
                <a:gd name="T10" fmla="*/ 0 60000 65536"/>
                <a:gd name="T11" fmla="*/ 0 60000 65536"/>
                <a:gd name="T12" fmla="*/ 0 60000 65536"/>
                <a:gd name="T13" fmla="*/ 0 60000 65536"/>
                <a:gd name="T14" fmla="*/ 0 60000 65536"/>
                <a:gd name="T15" fmla="*/ 0 w 451"/>
                <a:gd name="T16" fmla="*/ 0 h 73"/>
                <a:gd name="T17" fmla="*/ 451 w 451"/>
                <a:gd name="T18" fmla="*/ 73 h 73"/>
              </a:gdLst>
              <a:ahLst/>
              <a:cxnLst>
                <a:cxn ang="T10">
                  <a:pos x="T0" y="T1"/>
                </a:cxn>
                <a:cxn ang="T11">
                  <a:pos x="T2" y="T3"/>
                </a:cxn>
                <a:cxn ang="T12">
                  <a:pos x="T4" y="T5"/>
                </a:cxn>
                <a:cxn ang="T13">
                  <a:pos x="T6" y="T7"/>
                </a:cxn>
                <a:cxn ang="T14">
                  <a:pos x="T8" y="T9"/>
                </a:cxn>
              </a:cxnLst>
              <a:rect l="T15" t="T16" r="T17" b="T18"/>
              <a:pathLst>
                <a:path w="451" h="73">
                  <a:moveTo>
                    <a:pt x="0" y="72"/>
                  </a:moveTo>
                  <a:lnTo>
                    <a:pt x="56" y="0"/>
                  </a:lnTo>
                  <a:lnTo>
                    <a:pt x="450" y="0"/>
                  </a:lnTo>
                  <a:lnTo>
                    <a:pt x="392" y="72"/>
                  </a:lnTo>
                  <a:lnTo>
                    <a:pt x="0" y="72"/>
                  </a:lnTo>
                </a:path>
              </a:pathLst>
            </a:custGeom>
            <a:noFill/>
            <a:ln w="12700" cap="rnd">
              <a:solidFill>
                <a:srgbClr val="494936"/>
              </a:solidFill>
              <a:round/>
              <a:headEnd type="none" w="sm" len="sm"/>
              <a:tailEnd type="none" w="sm" len="sm"/>
            </a:ln>
          </p:spPr>
          <p:txBody>
            <a:bodyPr/>
            <a:lstStyle/>
            <a:p>
              <a:endParaRPr lang="es-ES"/>
            </a:p>
          </p:txBody>
        </p:sp>
        <p:sp>
          <p:nvSpPr>
            <p:cNvPr id="92215" name="Freeform 47"/>
            <p:cNvSpPr>
              <a:spLocks/>
            </p:cNvSpPr>
            <p:nvPr/>
          </p:nvSpPr>
          <p:spPr bwMode="auto">
            <a:xfrm>
              <a:off x="1203" y="1337"/>
              <a:ext cx="61" cy="96"/>
            </a:xfrm>
            <a:custGeom>
              <a:avLst/>
              <a:gdLst>
                <a:gd name="T0" fmla="*/ 0 w 54"/>
                <a:gd name="T1" fmla="*/ 106 h 86"/>
                <a:gd name="T2" fmla="*/ 68 w 54"/>
                <a:gd name="T3" fmla="*/ 31 h 86"/>
                <a:gd name="T4" fmla="*/ 68 w 54"/>
                <a:gd name="T5" fmla="*/ 0 h 86"/>
                <a:gd name="T6" fmla="*/ 0 w 54"/>
                <a:gd name="T7" fmla="*/ 88 h 86"/>
                <a:gd name="T8" fmla="*/ 0 w 54"/>
                <a:gd name="T9" fmla="*/ 106 h 86"/>
                <a:gd name="T10" fmla="*/ 0 60000 65536"/>
                <a:gd name="T11" fmla="*/ 0 60000 65536"/>
                <a:gd name="T12" fmla="*/ 0 60000 65536"/>
                <a:gd name="T13" fmla="*/ 0 60000 65536"/>
                <a:gd name="T14" fmla="*/ 0 60000 65536"/>
                <a:gd name="T15" fmla="*/ 0 w 54"/>
                <a:gd name="T16" fmla="*/ 0 h 86"/>
                <a:gd name="T17" fmla="*/ 54 w 54"/>
                <a:gd name="T18" fmla="*/ 86 h 86"/>
              </a:gdLst>
              <a:ahLst/>
              <a:cxnLst>
                <a:cxn ang="T10">
                  <a:pos x="T0" y="T1"/>
                </a:cxn>
                <a:cxn ang="T11">
                  <a:pos x="T2" y="T3"/>
                </a:cxn>
                <a:cxn ang="T12">
                  <a:pos x="T4" y="T5"/>
                </a:cxn>
                <a:cxn ang="T13">
                  <a:pos x="T6" y="T7"/>
                </a:cxn>
                <a:cxn ang="T14">
                  <a:pos x="T8" y="T9"/>
                </a:cxn>
              </a:cxnLst>
              <a:rect l="T15" t="T16" r="T17" b="T18"/>
              <a:pathLst>
                <a:path w="54" h="86">
                  <a:moveTo>
                    <a:pt x="0" y="85"/>
                  </a:moveTo>
                  <a:lnTo>
                    <a:pt x="53" y="25"/>
                  </a:lnTo>
                  <a:lnTo>
                    <a:pt x="53" y="0"/>
                  </a:lnTo>
                  <a:lnTo>
                    <a:pt x="0" y="71"/>
                  </a:lnTo>
                  <a:lnTo>
                    <a:pt x="0" y="85"/>
                  </a:lnTo>
                </a:path>
              </a:pathLst>
            </a:custGeom>
            <a:solidFill>
              <a:srgbClr val="7A7A5A"/>
            </a:solidFill>
            <a:ln w="9525" cap="rnd">
              <a:noFill/>
              <a:round/>
              <a:headEnd type="none" w="sm" len="sm"/>
              <a:tailEnd type="none" w="sm" len="sm"/>
            </a:ln>
          </p:spPr>
          <p:txBody>
            <a:bodyPr/>
            <a:lstStyle/>
            <a:p>
              <a:endParaRPr lang="es-ES"/>
            </a:p>
          </p:txBody>
        </p:sp>
        <p:sp>
          <p:nvSpPr>
            <p:cNvPr id="92216" name="Freeform 48"/>
            <p:cNvSpPr>
              <a:spLocks/>
            </p:cNvSpPr>
            <p:nvPr/>
          </p:nvSpPr>
          <p:spPr bwMode="auto">
            <a:xfrm>
              <a:off x="1202" y="1339"/>
              <a:ext cx="65" cy="98"/>
            </a:xfrm>
            <a:custGeom>
              <a:avLst/>
              <a:gdLst>
                <a:gd name="T0" fmla="*/ 0 w 58"/>
                <a:gd name="T1" fmla="*/ 109 h 87"/>
                <a:gd name="T2" fmla="*/ 72 w 58"/>
                <a:gd name="T3" fmla="*/ 33 h 87"/>
                <a:gd name="T4" fmla="*/ 72 w 58"/>
                <a:gd name="T5" fmla="*/ 0 h 87"/>
                <a:gd name="T6" fmla="*/ 0 w 58"/>
                <a:gd name="T7" fmla="*/ 90 h 87"/>
                <a:gd name="T8" fmla="*/ 0 w 58"/>
                <a:gd name="T9" fmla="*/ 109 h 87"/>
                <a:gd name="T10" fmla="*/ 0 60000 65536"/>
                <a:gd name="T11" fmla="*/ 0 60000 65536"/>
                <a:gd name="T12" fmla="*/ 0 60000 65536"/>
                <a:gd name="T13" fmla="*/ 0 60000 65536"/>
                <a:gd name="T14" fmla="*/ 0 60000 65536"/>
                <a:gd name="T15" fmla="*/ 0 w 58"/>
                <a:gd name="T16" fmla="*/ 0 h 87"/>
                <a:gd name="T17" fmla="*/ 58 w 58"/>
                <a:gd name="T18" fmla="*/ 87 h 87"/>
              </a:gdLst>
              <a:ahLst/>
              <a:cxnLst>
                <a:cxn ang="T10">
                  <a:pos x="T0" y="T1"/>
                </a:cxn>
                <a:cxn ang="T11">
                  <a:pos x="T2" y="T3"/>
                </a:cxn>
                <a:cxn ang="T12">
                  <a:pos x="T4" y="T5"/>
                </a:cxn>
                <a:cxn ang="T13">
                  <a:pos x="T6" y="T7"/>
                </a:cxn>
                <a:cxn ang="T14">
                  <a:pos x="T8" y="T9"/>
                </a:cxn>
              </a:cxnLst>
              <a:rect l="T15" t="T16" r="T17" b="T18"/>
              <a:pathLst>
                <a:path w="58" h="87">
                  <a:moveTo>
                    <a:pt x="0" y="86"/>
                  </a:moveTo>
                  <a:lnTo>
                    <a:pt x="57" y="26"/>
                  </a:lnTo>
                  <a:lnTo>
                    <a:pt x="57" y="0"/>
                  </a:lnTo>
                  <a:lnTo>
                    <a:pt x="0" y="71"/>
                  </a:lnTo>
                  <a:lnTo>
                    <a:pt x="0" y="86"/>
                  </a:lnTo>
                </a:path>
              </a:pathLst>
            </a:custGeom>
            <a:noFill/>
            <a:ln w="12700" cap="rnd">
              <a:solidFill>
                <a:srgbClr val="494936"/>
              </a:solidFill>
              <a:round/>
              <a:headEnd type="none" w="sm" len="sm"/>
              <a:tailEnd type="none" w="sm" len="sm"/>
            </a:ln>
          </p:spPr>
          <p:txBody>
            <a:bodyPr/>
            <a:lstStyle/>
            <a:p>
              <a:endParaRPr lang="es-ES"/>
            </a:p>
          </p:txBody>
        </p:sp>
        <p:sp>
          <p:nvSpPr>
            <p:cNvPr id="92217" name="Freeform 49"/>
            <p:cNvSpPr>
              <a:spLocks/>
            </p:cNvSpPr>
            <p:nvPr/>
          </p:nvSpPr>
          <p:spPr bwMode="auto">
            <a:xfrm>
              <a:off x="760" y="1420"/>
              <a:ext cx="437" cy="20"/>
            </a:xfrm>
            <a:custGeom>
              <a:avLst/>
              <a:gdLst>
                <a:gd name="T0" fmla="*/ 0 w 389"/>
                <a:gd name="T1" fmla="*/ 0 h 18"/>
                <a:gd name="T2" fmla="*/ 490 w 389"/>
                <a:gd name="T3" fmla="*/ 0 h 18"/>
                <a:gd name="T4" fmla="*/ 490 w 389"/>
                <a:gd name="T5" fmla="*/ 21 h 18"/>
                <a:gd name="T6" fmla="*/ 0 w 389"/>
                <a:gd name="T7" fmla="*/ 21 h 18"/>
                <a:gd name="T8" fmla="*/ 0 w 389"/>
                <a:gd name="T9" fmla="*/ 0 h 18"/>
                <a:gd name="T10" fmla="*/ 0 60000 65536"/>
                <a:gd name="T11" fmla="*/ 0 60000 65536"/>
                <a:gd name="T12" fmla="*/ 0 60000 65536"/>
                <a:gd name="T13" fmla="*/ 0 60000 65536"/>
                <a:gd name="T14" fmla="*/ 0 60000 65536"/>
                <a:gd name="T15" fmla="*/ 0 w 389"/>
                <a:gd name="T16" fmla="*/ 0 h 18"/>
                <a:gd name="T17" fmla="*/ 389 w 389"/>
                <a:gd name="T18" fmla="*/ 18 h 18"/>
              </a:gdLst>
              <a:ahLst/>
              <a:cxnLst>
                <a:cxn ang="T10">
                  <a:pos x="T0" y="T1"/>
                </a:cxn>
                <a:cxn ang="T11">
                  <a:pos x="T2" y="T3"/>
                </a:cxn>
                <a:cxn ang="T12">
                  <a:pos x="T4" y="T5"/>
                </a:cxn>
                <a:cxn ang="T13">
                  <a:pos x="T6" y="T7"/>
                </a:cxn>
                <a:cxn ang="T14">
                  <a:pos x="T8" y="T9"/>
                </a:cxn>
              </a:cxnLst>
              <a:rect l="T15" t="T16" r="T17" b="T18"/>
              <a:pathLst>
                <a:path w="389" h="18">
                  <a:moveTo>
                    <a:pt x="0" y="0"/>
                  </a:moveTo>
                  <a:lnTo>
                    <a:pt x="388" y="0"/>
                  </a:lnTo>
                  <a:lnTo>
                    <a:pt x="388" y="17"/>
                  </a:lnTo>
                  <a:lnTo>
                    <a:pt x="0" y="17"/>
                  </a:lnTo>
                  <a:lnTo>
                    <a:pt x="0" y="0"/>
                  </a:lnTo>
                </a:path>
              </a:pathLst>
            </a:custGeom>
            <a:solidFill>
              <a:srgbClr val="B7B79D"/>
            </a:solidFill>
            <a:ln w="9525" cap="rnd">
              <a:noFill/>
              <a:round/>
              <a:headEnd type="none" w="sm" len="sm"/>
              <a:tailEnd type="none" w="sm" len="sm"/>
            </a:ln>
          </p:spPr>
          <p:txBody>
            <a:bodyPr/>
            <a:lstStyle/>
            <a:p>
              <a:endParaRPr lang="es-ES"/>
            </a:p>
          </p:txBody>
        </p:sp>
        <p:sp>
          <p:nvSpPr>
            <p:cNvPr id="92218" name="Freeform 50"/>
            <p:cNvSpPr>
              <a:spLocks/>
            </p:cNvSpPr>
            <p:nvPr/>
          </p:nvSpPr>
          <p:spPr bwMode="auto">
            <a:xfrm>
              <a:off x="760" y="1420"/>
              <a:ext cx="444" cy="20"/>
            </a:xfrm>
            <a:custGeom>
              <a:avLst/>
              <a:gdLst>
                <a:gd name="T0" fmla="*/ 0 w 395"/>
                <a:gd name="T1" fmla="*/ 0 h 18"/>
                <a:gd name="T2" fmla="*/ 498 w 395"/>
                <a:gd name="T3" fmla="*/ 0 h 18"/>
                <a:gd name="T4" fmla="*/ 498 w 395"/>
                <a:gd name="T5" fmla="*/ 21 h 18"/>
                <a:gd name="T6" fmla="*/ 0 w 395"/>
                <a:gd name="T7" fmla="*/ 21 h 18"/>
                <a:gd name="T8" fmla="*/ 0 w 395"/>
                <a:gd name="T9" fmla="*/ 0 h 18"/>
                <a:gd name="T10" fmla="*/ 0 60000 65536"/>
                <a:gd name="T11" fmla="*/ 0 60000 65536"/>
                <a:gd name="T12" fmla="*/ 0 60000 65536"/>
                <a:gd name="T13" fmla="*/ 0 60000 65536"/>
                <a:gd name="T14" fmla="*/ 0 60000 65536"/>
                <a:gd name="T15" fmla="*/ 0 w 395"/>
                <a:gd name="T16" fmla="*/ 0 h 18"/>
                <a:gd name="T17" fmla="*/ 395 w 395"/>
                <a:gd name="T18" fmla="*/ 18 h 18"/>
              </a:gdLst>
              <a:ahLst/>
              <a:cxnLst>
                <a:cxn ang="T10">
                  <a:pos x="T0" y="T1"/>
                </a:cxn>
                <a:cxn ang="T11">
                  <a:pos x="T2" y="T3"/>
                </a:cxn>
                <a:cxn ang="T12">
                  <a:pos x="T4" y="T5"/>
                </a:cxn>
                <a:cxn ang="T13">
                  <a:pos x="T6" y="T7"/>
                </a:cxn>
                <a:cxn ang="T14">
                  <a:pos x="T8" y="T9"/>
                </a:cxn>
              </a:cxnLst>
              <a:rect l="T15" t="T16" r="T17" b="T18"/>
              <a:pathLst>
                <a:path w="395" h="18">
                  <a:moveTo>
                    <a:pt x="0" y="0"/>
                  </a:moveTo>
                  <a:lnTo>
                    <a:pt x="394" y="0"/>
                  </a:lnTo>
                  <a:lnTo>
                    <a:pt x="394" y="17"/>
                  </a:lnTo>
                  <a:lnTo>
                    <a:pt x="0" y="17"/>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92219" name="Freeform 51"/>
            <p:cNvSpPr>
              <a:spLocks/>
            </p:cNvSpPr>
            <p:nvPr/>
          </p:nvSpPr>
          <p:spPr bwMode="auto">
            <a:xfrm>
              <a:off x="843" y="1192"/>
              <a:ext cx="451" cy="40"/>
            </a:xfrm>
            <a:custGeom>
              <a:avLst/>
              <a:gdLst>
                <a:gd name="T0" fmla="*/ 0 w 401"/>
                <a:gd name="T1" fmla="*/ 43 h 36"/>
                <a:gd name="T2" fmla="*/ 52 w 401"/>
                <a:gd name="T3" fmla="*/ 0 h 36"/>
                <a:gd name="T4" fmla="*/ 506 w 401"/>
                <a:gd name="T5" fmla="*/ 0 h 36"/>
                <a:gd name="T6" fmla="*/ 455 w 401"/>
                <a:gd name="T7" fmla="*/ 43 h 36"/>
                <a:gd name="T8" fmla="*/ 0 w 401"/>
                <a:gd name="T9" fmla="*/ 43 h 36"/>
                <a:gd name="T10" fmla="*/ 0 60000 65536"/>
                <a:gd name="T11" fmla="*/ 0 60000 65536"/>
                <a:gd name="T12" fmla="*/ 0 60000 65536"/>
                <a:gd name="T13" fmla="*/ 0 60000 65536"/>
                <a:gd name="T14" fmla="*/ 0 60000 65536"/>
                <a:gd name="T15" fmla="*/ 0 w 401"/>
                <a:gd name="T16" fmla="*/ 0 h 36"/>
                <a:gd name="T17" fmla="*/ 401 w 401"/>
                <a:gd name="T18" fmla="*/ 36 h 36"/>
              </a:gdLst>
              <a:ahLst/>
              <a:cxnLst>
                <a:cxn ang="T10">
                  <a:pos x="T0" y="T1"/>
                </a:cxn>
                <a:cxn ang="T11">
                  <a:pos x="T2" y="T3"/>
                </a:cxn>
                <a:cxn ang="T12">
                  <a:pos x="T4" y="T5"/>
                </a:cxn>
                <a:cxn ang="T13">
                  <a:pos x="T6" y="T7"/>
                </a:cxn>
                <a:cxn ang="T14">
                  <a:pos x="T8" y="T9"/>
                </a:cxn>
              </a:cxnLst>
              <a:rect l="T15" t="T16" r="T17" b="T18"/>
              <a:pathLst>
                <a:path w="401" h="36">
                  <a:moveTo>
                    <a:pt x="0" y="35"/>
                  </a:moveTo>
                  <a:lnTo>
                    <a:pt x="41" y="0"/>
                  </a:lnTo>
                  <a:lnTo>
                    <a:pt x="400" y="0"/>
                  </a:lnTo>
                  <a:lnTo>
                    <a:pt x="360" y="35"/>
                  </a:lnTo>
                  <a:lnTo>
                    <a:pt x="0" y="35"/>
                  </a:lnTo>
                </a:path>
              </a:pathLst>
            </a:custGeom>
            <a:solidFill>
              <a:srgbClr val="000000"/>
            </a:solidFill>
            <a:ln w="9525" cap="rnd">
              <a:noFill/>
              <a:round/>
              <a:headEnd type="none" w="sm" len="sm"/>
              <a:tailEnd type="none" w="sm" len="sm"/>
            </a:ln>
          </p:spPr>
          <p:txBody>
            <a:bodyPr/>
            <a:lstStyle/>
            <a:p>
              <a:endParaRPr lang="es-ES"/>
            </a:p>
          </p:txBody>
        </p:sp>
        <p:sp>
          <p:nvSpPr>
            <p:cNvPr id="92220" name="Freeform 52"/>
            <p:cNvSpPr>
              <a:spLocks/>
            </p:cNvSpPr>
            <p:nvPr/>
          </p:nvSpPr>
          <p:spPr bwMode="auto">
            <a:xfrm>
              <a:off x="843" y="1191"/>
              <a:ext cx="457" cy="45"/>
            </a:xfrm>
            <a:custGeom>
              <a:avLst/>
              <a:gdLst>
                <a:gd name="T0" fmla="*/ 0 w 406"/>
                <a:gd name="T1" fmla="*/ 49 h 40"/>
                <a:gd name="T2" fmla="*/ 53 w 406"/>
                <a:gd name="T3" fmla="*/ 0 h 40"/>
                <a:gd name="T4" fmla="*/ 513 w 406"/>
                <a:gd name="T5" fmla="*/ 0 h 40"/>
                <a:gd name="T6" fmla="*/ 463 w 406"/>
                <a:gd name="T7" fmla="*/ 49 h 40"/>
                <a:gd name="T8" fmla="*/ 0 w 406"/>
                <a:gd name="T9" fmla="*/ 49 h 40"/>
                <a:gd name="T10" fmla="*/ 0 60000 65536"/>
                <a:gd name="T11" fmla="*/ 0 60000 65536"/>
                <a:gd name="T12" fmla="*/ 0 60000 65536"/>
                <a:gd name="T13" fmla="*/ 0 60000 65536"/>
                <a:gd name="T14" fmla="*/ 0 60000 65536"/>
                <a:gd name="T15" fmla="*/ 0 w 406"/>
                <a:gd name="T16" fmla="*/ 0 h 40"/>
                <a:gd name="T17" fmla="*/ 406 w 406"/>
                <a:gd name="T18" fmla="*/ 40 h 40"/>
              </a:gdLst>
              <a:ahLst/>
              <a:cxnLst>
                <a:cxn ang="T10">
                  <a:pos x="T0" y="T1"/>
                </a:cxn>
                <a:cxn ang="T11">
                  <a:pos x="T2" y="T3"/>
                </a:cxn>
                <a:cxn ang="T12">
                  <a:pos x="T4" y="T5"/>
                </a:cxn>
                <a:cxn ang="T13">
                  <a:pos x="T6" y="T7"/>
                </a:cxn>
                <a:cxn ang="T14">
                  <a:pos x="T8" y="T9"/>
                </a:cxn>
              </a:cxnLst>
              <a:rect l="T15" t="T16" r="T17" b="T18"/>
              <a:pathLst>
                <a:path w="406" h="40">
                  <a:moveTo>
                    <a:pt x="0" y="39"/>
                  </a:moveTo>
                  <a:lnTo>
                    <a:pt x="42" y="0"/>
                  </a:lnTo>
                  <a:lnTo>
                    <a:pt x="405" y="0"/>
                  </a:lnTo>
                  <a:lnTo>
                    <a:pt x="365" y="39"/>
                  </a:lnTo>
                  <a:lnTo>
                    <a:pt x="0" y="39"/>
                  </a:lnTo>
                </a:path>
              </a:pathLst>
            </a:custGeom>
            <a:noFill/>
            <a:ln w="12700" cap="rnd">
              <a:solidFill>
                <a:srgbClr val="000000"/>
              </a:solidFill>
              <a:round/>
              <a:headEnd type="none" w="sm" len="sm"/>
              <a:tailEnd type="none" w="sm" len="sm"/>
            </a:ln>
          </p:spPr>
          <p:txBody>
            <a:bodyPr/>
            <a:lstStyle/>
            <a:p>
              <a:endParaRPr lang="es-ES"/>
            </a:p>
          </p:txBody>
        </p:sp>
        <p:sp>
          <p:nvSpPr>
            <p:cNvPr id="92221" name="Freeform 53"/>
            <p:cNvSpPr>
              <a:spLocks/>
            </p:cNvSpPr>
            <p:nvPr/>
          </p:nvSpPr>
          <p:spPr bwMode="auto">
            <a:xfrm>
              <a:off x="841" y="866"/>
              <a:ext cx="452" cy="43"/>
            </a:xfrm>
            <a:custGeom>
              <a:avLst/>
              <a:gdLst>
                <a:gd name="T0" fmla="*/ 0 w 402"/>
                <a:gd name="T1" fmla="*/ 48 h 38"/>
                <a:gd name="T2" fmla="*/ 49 w 402"/>
                <a:gd name="T3" fmla="*/ 0 h 38"/>
                <a:gd name="T4" fmla="*/ 507 w 402"/>
                <a:gd name="T5" fmla="*/ 0 h 38"/>
                <a:gd name="T6" fmla="*/ 456 w 402"/>
                <a:gd name="T7" fmla="*/ 48 h 38"/>
                <a:gd name="T8" fmla="*/ 0 w 402"/>
                <a:gd name="T9" fmla="*/ 48 h 38"/>
                <a:gd name="T10" fmla="*/ 0 60000 65536"/>
                <a:gd name="T11" fmla="*/ 0 60000 65536"/>
                <a:gd name="T12" fmla="*/ 0 60000 65536"/>
                <a:gd name="T13" fmla="*/ 0 60000 65536"/>
                <a:gd name="T14" fmla="*/ 0 60000 65536"/>
                <a:gd name="T15" fmla="*/ 0 w 402"/>
                <a:gd name="T16" fmla="*/ 0 h 38"/>
                <a:gd name="T17" fmla="*/ 402 w 402"/>
                <a:gd name="T18" fmla="*/ 38 h 38"/>
              </a:gdLst>
              <a:ahLst/>
              <a:cxnLst>
                <a:cxn ang="T10">
                  <a:pos x="T0" y="T1"/>
                </a:cxn>
                <a:cxn ang="T11">
                  <a:pos x="T2" y="T3"/>
                </a:cxn>
                <a:cxn ang="T12">
                  <a:pos x="T4" y="T5"/>
                </a:cxn>
                <a:cxn ang="T13">
                  <a:pos x="T6" y="T7"/>
                </a:cxn>
                <a:cxn ang="T14">
                  <a:pos x="T8" y="T9"/>
                </a:cxn>
              </a:cxnLst>
              <a:rect l="T15" t="T16" r="T17" b="T18"/>
              <a:pathLst>
                <a:path w="402" h="38">
                  <a:moveTo>
                    <a:pt x="0" y="37"/>
                  </a:moveTo>
                  <a:lnTo>
                    <a:pt x="39" y="0"/>
                  </a:lnTo>
                  <a:lnTo>
                    <a:pt x="401" y="0"/>
                  </a:lnTo>
                  <a:lnTo>
                    <a:pt x="361" y="37"/>
                  </a:lnTo>
                  <a:lnTo>
                    <a:pt x="0" y="37"/>
                  </a:lnTo>
                </a:path>
              </a:pathLst>
            </a:custGeom>
            <a:solidFill>
              <a:srgbClr val="C9C9B6"/>
            </a:solidFill>
            <a:ln w="12700" cap="rnd">
              <a:solidFill>
                <a:srgbClr val="494936"/>
              </a:solidFill>
              <a:round/>
              <a:headEnd type="none" w="sm" len="sm"/>
              <a:tailEnd type="none" w="sm" len="sm"/>
            </a:ln>
          </p:spPr>
          <p:txBody>
            <a:bodyPr/>
            <a:lstStyle/>
            <a:p>
              <a:endParaRPr lang="es-ES"/>
            </a:p>
          </p:txBody>
        </p:sp>
        <p:sp>
          <p:nvSpPr>
            <p:cNvPr id="92222" name="Rectangle 54"/>
            <p:cNvSpPr>
              <a:spLocks noChangeArrowheads="1"/>
            </p:cNvSpPr>
            <p:nvPr/>
          </p:nvSpPr>
          <p:spPr bwMode="auto">
            <a:xfrm>
              <a:off x="845" y="912"/>
              <a:ext cx="395" cy="309"/>
            </a:xfrm>
            <a:prstGeom prst="rect">
              <a:avLst/>
            </a:prstGeom>
            <a:solidFill>
              <a:srgbClr val="B7B79D"/>
            </a:solidFill>
            <a:ln w="12700">
              <a:solidFill>
                <a:srgbClr val="494936"/>
              </a:solidFill>
              <a:miter lim="800000"/>
              <a:headEnd/>
              <a:tailEnd/>
            </a:ln>
          </p:spPr>
          <p:txBody>
            <a:bodyPr wrap="none" anchor="ctr"/>
            <a:lstStyle/>
            <a:p>
              <a:pPr eaLnBrk="0" hangingPunct="0"/>
              <a:endParaRPr lang="es-ES"/>
            </a:p>
          </p:txBody>
        </p:sp>
        <p:sp>
          <p:nvSpPr>
            <p:cNvPr id="92223" name="Rectangle 55"/>
            <p:cNvSpPr>
              <a:spLocks noChangeArrowheads="1"/>
            </p:cNvSpPr>
            <p:nvPr/>
          </p:nvSpPr>
          <p:spPr bwMode="auto">
            <a:xfrm>
              <a:off x="881" y="953"/>
              <a:ext cx="323" cy="234"/>
            </a:xfrm>
            <a:prstGeom prst="rect">
              <a:avLst/>
            </a:prstGeom>
            <a:solidFill>
              <a:srgbClr val="00CCFF"/>
            </a:solidFill>
            <a:ln w="12700">
              <a:solidFill>
                <a:srgbClr val="494936"/>
              </a:solidFill>
              <a:miter lim="800000"/>
              <a:headEnd/>
              <a:tailEnd/>
            </a:ln>
          </p:spPr>
          <p:txBody>
            <a:bodyPr wrap="none" anchor="ctr"/>
            <a:lstStyle/>
            <a:p>
              <a:pPr eaLnBrk="0" hangingPunct="0"/>
              <a:endParaRPr lang="es-ES"/>
            </a:p>
          </p:txBody>
        </p:sp>
        <p:sp>
          <p:nvSpPr>
            <p:cNvPr id="92224" name="Freeform 56"/>
            <p:cNvSpPr>
              <a:spLocks/>
            </p:cNvSpPr>
            <p:nvPr/>
          </p:nvSpPr>
          <p:spPr bwMode="auto">
            <a:xfrm>
              <a:off x="952" y="720"/>
              <a:ext cx="176" cy="29"/>
            </a:xfrm>
            <a:custGeom>
              <a:avLst/>
              <a:gdLst>
                <a:gd name="T0" fmla="*/ 197 w 156"/>
                <a:gd name="T1" fmla="*/ 0 h 26"/>
                <a:gd name="T2" fmla="*/ 106 w 156"/>
                <a:gd name="T3" fmla="*/ 31 h 26"/>
                <a:gd name="T4" fmla="*/ 0 w 156"/>
                <a:gd name="T5" fmla="*/ 31 h 26"/>
                <a:gd name="T6" fmla="*/ 97 w 156"/>
                <a:gd name="T7" fmla="*/ 0 h 26"/>
                <a:gd name="T8" fmla="*/ 197 w 156"/>
                <a:gd name="T9" fmla="*/ 0 h 26"/>
                <a:gd name="T10" fmla="*/ 0 60000 65536"/>
                <a:gd name="T11" fmla="*/ 0 60000 65536"/>
                <a:gd name="T12" fmla="*/ 0 60000 65536"/>
                <a:gd name="T13" fmla="*/ 0 60000 65536"/>
                <a:gd name="T14" fmla="*/ 0 60000 65536"/>
                <a:gd name="T15" fmla="*/ 0 w 156"/>
                <a:gd name="T16" fmla="*/ 0 h 26"/>
                <a:gd name="T17" fmla="*/ 156 w 156"/>
                <a:gd name="T18" fmla="*/ 26 h 26"/>
              </a:gdLst>
              <a:ahLst/>
              <a:cxnLst>
                <a:cxn ang="T10">
                  <a:pos x="T0" y="T1"/>
                </a:cxn>
                <a:cxn ang="T11">
                  <a:pos x="T2" y="T3"/>
                </a:cxn>
                <a:cxn ang="T12">
                  <a:pos x="T4" y="T5"/>
                </a:cxn>
                <a:cxn ang="T13">
                  <a:pos x="T6" y="T7"/>
                </a:cxn>
                <a:cxn ang="T14">
                  <a:pos x="T8" y="T9"/>
                </a:cxn>
              </a:cxnLst>
              <a:rect l="T15" t="T16" r="T17" b="T18"/>
              <a:pathLst>
                <a:path w="156" h="26">
                  <a:moveTo>
                    <a:pt x="155" y="0"/>
                  </a:moveTo>
                  <a:lnTo>
                    <a:pt x="83" y="25"/>
                  </a:lnTo>
                  <a:lnTo>
                    <a:pt x="0" y="25"/>
                  </a:lnTo>
                  <a:lnTo>
                    <a:pt x="76" y="0"/>
                  </a:lnTo>
                  <a:lnTo>
                    <a:pt x="155" y="0"/>
                  </a:lnTo>
                </a:path>
              </a:pathLst>
            </a:custGeom>
            <a:solidFill>
              <a:srgbClr val="CECECE"/>
            </a:solidFill>
            <a:ln w="12700" cap="rnd">
              <a:solidFill>
                <a:schemeClr val="tx1"/>
              </a:solidFill>
              <a:round/>
              <a:headEnd type="none" w="sm" len="sm"/>
              <a:tailEnd type="none" w="sm" len="sm"/>
            </a:ln>
          </p:spPr>
          <p:txBody>
            <a:bodyPr/>
            <a:lstStyle/>
            <a:p>
              <a:endParaRPr lang="es-ES"/>
            </a:p>
          </p:txBody>
        </p:sp>
        <p:sp>
          <p:nvSpPr>
            <p:cNvPr id="92225" name="Rectangle 57"/>
            <p:cNvSpPr>
              <a:spLocks noChangeArrowheads="1"/>
            </p:cNvSpPr>
            <p:nvPr/>
          </p:nvSpPr>
          <p:spPr bwMode="auto">
            <a:xfrm>
              <a:off x="968" y="876"/>
              <a:ext cx="91" cy="19"/>
            </a:xfrm>
            <a:prstGeom prst="rect">
              <a:avLst/>
            </a:prstGeom>
            <a:solidFill>
              <a:srgbClr val="676767"/>
            </a:solidFill>
            <a:ln w="12700">
              <a:solidFill>
                <a:schemeClr val="tx1"/>
              </a:solidFill>
              <a:miter lim="800000"/>
              <a:headEnd/>
              <a:tailEnd/>
            </a:ln>
          </p:spPr>
          <p:txBody>
            <a:bodyPr wrap="none" anchor="ctr"/>
            <a:lstStyle/>
            <a:p>
              <a:pPr eaLnBrk="0" hangingPunct="0"/>
              <a:endParaRPr lang="es-ES"/>
            </a:p>
          </p:txBody>
        </p:sp>
        <p:sp>
          <p:nvSpPr>
            <p:cNvPr id="92226" name="Freeform 58"/>
            <p:cNvSpPr>
              <a:spLocks/>
            </p:cNvSpPr>
            <p:nvPr/>
          </p:nvSpPr>
          <p:spPr bwMode="auto">
            <a:xfrm>
              <a:off x="1050" y="721"/>
              <a:ext cx="78" cy="180"/>
            </a:xfrm>
            <a:custGeom>
              <a:avLst/>
              <a:gdLst>
                <a:gd name="T0" fmla="*/ 0 w 69"/>
                <a:gd name="T1" fmla="*/ 30 h 160"/>
                <a:gd name="T2" fmla="*/ 0 w 69"/>
                <a:gd name="T3" fmla="*/ 172 h 160"/>
                <a:gd name="T4" fmla="*/ 16 w 69"/>
                <a:gd name="T5" fmla="*/ 172 h 160"/>
                <a:gd name="T6" fmla="*/ 16 w 69"/>
                <a:gd name="T7" fmla="*/ 201 h 160"/>
                <a:gd name="T8" fmla="*/ 87 w 69"/>
                <a:gd name="T9" fmla="*/ 152 h 160"/>
                <a:gd name="T10" fmla="*/ 87 w 69"/>
                <a:gd name="T11" fmla="*/ 0 h 160"/>
                <a:gd name="T12" fmla="*/ 0 w 69"/>
                <a:gd name="T13" fmla="*/ 30 h 160"/>
                <a:gd name="T14" fmla="*/ 0 60000 65536"/>
                <a:gd name="T15" fmla="*/ 0 60000 65536"/>
                <a:gd name="T16" fmla="*/ 0 60000 65536"/>
                <a:gd name="T17" fmla="*/ 0 60000 65536"/>
                <a:gd name="T18" fmla="*/ 0 60000 65536"/>
                <a:gd name="T19" fmla="*/ 0 60000 65536"/>
                <a:gd name="T20" fmla="*/ 0 60000 65536"/>
                <a:gd name="T21" fmla="*/ 0 w 69"/>
                <a:gd name="T22" fmla="*/ 0 h 160"/>
                <a:gd name="T23" fmla="*/ 69 w 69"/>
                <a:gd name="T24" fmla="*/ 160 h 1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160">
                  <a:moveTo>
                    <a:pt x="0" y="24"/>
                  </a:moveTo>
                  <a:lnTo>
                    <a:pt x="0" y="136"/>
                  </a:lnTo>
                  <a:lnTo>
                    <a:pt x="12" y="136"/>
                  </a:lnTo>
                  <a:lnTo>
                    <a:pt x="12" y="159"/>
                  </a:lnTo>
                  <a:lnTo>
                    <a:pt x="68" y="120"/>
                  </a:lnTo>
                  <a:lnTo>
                    <a:pt x="68" y="0"/>
                  </a:lnTo>
                  <a:lnTo>
                    <a:pt x="0" y="24"/>
                  </a:lnTo>
                </a:path>
              </a:pathLst>
            </a:custGeom>
            <a:solidFill>
              <a:srgbClr val="919191"/>
            </a:solidFill>
            <a:ln w="12700" cap="rnd">
              <a:solidFill>
                <a:schemeClr val="tx1"/>
              </a:solidFill>
              <a:round/>
              <a:headEnd type="none" w="sm" len="sm"/>
              <a:tailEnd type="none" w="sm" len="sm"/>
            </a:ln>
          </p:spPr>
          <p:txBody>
            <a:bodyPr/>
            <a:lstStyle/>
            <a:p>
              <a:endParaRPr lang="es-ES"/>
            </a:p>
          </p:txBody>
        </p:sp>
        <p:sp>
          <p:nvSpPr>
            <p:cNvPr id="92227" name="Rectangle 59"/>
            <p:cNvSpPr>
              <a:spLocks noChangeArrowheads="1"/>
            </p:cNvSpPr>
            <p:nvPr/>
          </p:nvSpPr>
          <p:spPr bwMode="auto">
            <a:xfrm>
              <a:off x="956" y="754"/>
              <a:ext cx="90" cy="118"/>
            </a:xfrm>
            <a:prstGeom prst="rect">
              <a:avLst/>
            </a:prstGeom>
            <a:solidFill>
              <a:schemeClr val="bg2"/>
            </a:solidFill>
            <a:ln w="12700">
              <a:solidFill>
                <a:schemeClr val="tx1"/>
              </a:solidFill>
              <a:miter lim="800000"/>
              <a:headEnd/>
              <a:tailEnd/>
            </a:ln>
          </p:spPr>
          <p:txBody>
            <a:bodyPr wrap="none" anchor="ctr"/>
            <a:lstStyle/>
            <a:p>
              <a:pPr eaLnBrk="0" hangingPunct="0"/>
              <a:endParaRPr lang="es-ES"/>
            </a:p>
          </p:txBody>
        </p:sp>
        <p:grpSp>
          <p:nvGrpSpPr>
            <p:cNvPr id="92228" name="Group 60"/>
            <p:cNvGrpSpPr>
              <a:grpSpLocks/>
            </p:cNvGrpSpPr>
            <p:nvPr/>
          </p:nvGrpSpPr>
          <p:grpSpPr bwMode="auto">
            <a:xfrm>
              <a:off x="942" y="765"/>
              <a:ext cx="90" cy="92"/>
              <a:chOff x="3562" y="2439"/>
              <a:chExt cx="80" cy="82"/>
            </a:xfrm>
          </p:grpSpPr>
          <p:sp>
            <p:nvSpPr>
              <p:cNvPr id="92232" name="Oval 61"/>
              <p:cNvSpPr>
                <a:spLocks noChangeArrowheads="1"/>
              </p:cNvSpPr>
              <p:nvPr/>
            </p:nvSpPr>
            <p:spPr bwMode="auto">
              <a:xfrm>
                <a:off x="3573" y="2439"/>
                <a:ext cx="69" cy="78"/>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92233" name="Oval 62"/>
              <p:cNvSpPr>
                <a:spLocks noChangeArrowheads="1"/>
              </p:cNvSpPr>
              <p:nvPr/>
            </p:nvSpPr>
            <p:spPr bwMode="auto">
              <a:xfrm>
                <a:off x="3562" y="2444"/>
                <a:ext cx="69" cy="77"/>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92234" name="Oval 63"/>
              <p:cNvSpPr>
                <a:spLocks noChangeArrowheads="1"/>
              </p:cNvSpPr>
              <p:nvPr/>
            </p:nvSpPr>
            <p:spPr bwMode="auto">
              <a:xfrm>
                <a:off x="3572" y="2453"/>
                <a:ext cx="50" cy="56"/>
              </a:xfrm>
              <a:prstGeom prst="ellipse">
                <a:avLst/>
              </a:prstGeom>
              <a:gradFill rotWithShape="0">
                <a:gsLst>
                  <a:gs pos="0">
                    <a:srgbClr val="4CADC6"/>
                  </a:gs>
                  <a:gs pos="100000">
                    <a:srgbClr val="008AAE"/>
                  </a:gs>
                </a:gsLst>
                <a:lin ang="2700000" scaled="1"/>
              </a:gradFill>
              <a:ln w="12700">
                <a:solidFill>
                  <a:srgbClr val="333333"/>
                </a:solidFill>
                <a:round/>
                <a:headEnd/>
                <a:tailEnd/>
              </a:ln>
            </p:spPr>
            <p:txBody>
              <a:bodyPr wrap="none" anchor="ctr"/>
              <a:lstStyle/>
              <a:p>
                <a:pPr eaLnBrk="0" hangingPunct="0"/>
                <a:endParaRPr lang="es-ES"/>
              </a:p>
            </p:txBody>
          </p:sp>
        </p:grpSp>
        <p:sp>
          <p:nvSpPr>
            <p:cNvPr id="92229" name="Freeform 64"/>
            <p:cNvSpPr>
              <a:spLocks/>
            </p:cNvSpPr>
            <p:nvPr/>
          </p:nvSpPr>
          <p:spPr bwMode="auto">
            <a:xfrm>
              <a:off x="1330" y="1192"/>
              <a:ext cx="57" cy="159"/>
            </a:xfrm>
            <a:custGeom>
              <a:avLst/>
              <a:gdLst>
                <a:gd name="T0" fmla="*/ 0 w 51"/>
                <a:gd name="T1" fmla="*/ 177 h 142"/>
                <a:gd name="T2" fmla="*/ 63 w 51"/>
                <a:gd name="T3" fmla="*/ 109 h 142"/>
                <a:gd name="T4" fmla="*/ 63 w 51"/>
                <a:gd name="T5" fmla="*/ 0 h 142"/>
                <a:gd name="T6" fmla="*/ 0 w 51"/>
                <a:gd name="T7" fmla="*/ 62 h 142"/>
                <a:gd name="T8" fmla="*/ 0 w 51"/>
                <a:gd name="T9" fmla="*/ 177 h 142"/>
                <a:gd name="T10" fmla="*/ 0 60000 65536"/>
                <a:gd name="T11" fmla="*/ 0 60000 65536"/>
                <a:gd name="T12" fmla="*/ 0 60000 65536"/>
                <a:gd name="T13" fmla="*/ 0 60000 65536"/>
                <a:gd name="T14" fmla="*/ 0 60000 65536"/>
                <a:gd name="T15" fmla="*/ 0 w 51"/>
                <a:gd name="T16" fmla="*/ 0 h 142"/>
                <a:gd name="T17" fmla="*/ 51 w 51"/>
                <a:gd name="T18" fmla="*/ 142 h 142"/>
              </a:gdLst>
              <a:ahLst/>
              <a:cxnLst>
                <a:cxn ang="T10">
                  <a:pos x="T0" y="T1"/>
                </a:cxn>
                <a:cxn ang="T11">
                  <a:pos x="T2" y="T3"/>
                </a:cxn>
                <a:cxn ang="T12">
                  <a:pos x="T4" y="T5"/>
                </a:cxn>
                <a:cxn ang="T13">
                  <a:pos x="T6" y="T7"/>
                </a:cxn>
                <a:cxn ang="T14">
                  <a:pos x="T8" y="T9"/>
                </a:cxn>
              </a:cxnLst>
              <a:rect l="T15" t="T16" r="T17" b="T18"/>
              <a:pathLst>
                <a:path w="51" h="142">
                  <a:moveTo>
                    <a:pt x="0" y="141"/>
                  </a:moveTo>
                  <a:lnTo>
                    <a:pt x="50" y="87"/>
                  </a:lnTo>
                  <a:lnTo>
                    <a:pt x="50" y="0"/>
                  </a:lnTo>
                  <a:lnTo>
                    <a:pt x="0" y="49"/>
                  </a:lnTo>
                  <a:lnTo>
                    <a:pt x="0" y="141"/>
                  </a:lnTo>
                </a:path>
              </a:pathLst>
            </a:custGeom>
            <a:solidFill>
              <a:srgbClr val="7A7A5A"/>
            </a:solidFill>
            <a:ln w="9525" cap="rnd">
              <a:noFill/>
              <a:round/>
              <a:headEnd type="none" w="sm" len="sm"/>
              <a:tailEnd type="none" w="sm" len="sm"/>
            </a:ln>
          </p:spPr>
          <p:txBody>
            <a:bodyPr/>
            <a:lstStyle/>
            <a:p>
              <a:endParaRPr lang="es-ES"/>
            </a:p>
          </p:txBody>
        </p:sp>
        <p:sp>
          <p:nvSpPr>
            <p:cNvPr id="92230" name="Freeform 65"/>
            <p:cNvSpPr>
              <a:spLocks/>
            </p:cNvSpPr>
            <p:nvPr/>
          </p:nvSpPr>
          <p:spPr bwMode="auto">
            <a:xfrm>
              <a:off x="1330" y="1192"/>
              <a:ext cx="62" cy="163"/>
            </a:xfrm>
            <a:custGeom>
              <a:avLst/>
              <a:gdLst>
                <a:gd name="T0" fmla="*/ 0 w 55"/>
                <a:gd name="T1" fmla="*/ 182 h 145"/>
                <a:gd name="T2" fmla="*/ 69 w 55"/>
                <a:gd name="T3" fmla="*/ 114 h 145"/>
                <a:gd name="T4" fmla="*/ 69 w 55"/>
                <a:gd name="T5" fmla="*/ 0 h 145"/>
                <a:gd name="T6" fmla="*/ 0 w 55"/>
                <a:gd name="T7" fmla="*/ 63 h 145"/>
                <a:gd name="T8" fmla="*/ 0 w 55"/>
                <a:gd name="T9" fmla="*/ 182 h 145"/>
                <a:gd name="T10" fmla="*/ 0 60000 65536"/>
                <a:gd name="T11" fmla="*/ 0 60000 65536"/>
                <a:gd name="T12" fmla="*/ 0 60000 65536"/>
                <a:gd name="T13" fmla="*/ 0 60000 65536"/>
                <a:gd name="T14" fmla="*/ 0 60000 65536"/>
                <a:gd name="T15" fmla="*/ 0 w 55"/>
                <a:gd name="T16" fmla="*/ 0 h 145"/>
                <a:gd name="T17" fmla="*/ 55 w 55"/>
                <a:gd name="T18" fmla="*/ 145 h 145"/>
              </a:gdLst>
              <a:ahLst/>
              <a:cxnLst>
                <a:cxn ang="T10">
                  <a:pos x="T0" y="T1"/>
                </a:cxn>
                <a:cxn ang="T11">
                  <a:pos x="T2" y="T3"/>
                </a:cxn>
                <a:cxn ang="T12">
                  <a:pos x="T4" y="T5"/>
                </a:cxn>
                <a:cxn ang="T13">
                  <a:pos x="T6" y="T7"/>
                </a:cxn>
                <a:cxn ang="T14">
                  <a:pos x="T8" y="T9"/>
                </a:cxn>
              </a:cxnLst>
              <a:rect l="T15" t="T16" r="T17" b="T18"/>
              <a:pathLst>
                <a:path w="55" h="145">
                  <a:moveTo>
                    <a:pt x="0" y="144"/>
                  </a:moveTo>
                  <a:lnTo>
                    <a:pt x="54" y="90"/>
                  </a:lnTo>
                  <a:lnTo>
                    <a:pt x="54" y="0"/>
                  </a:lnTo>
                  <a:lnTo>
                    <a:pt x="0" y="50"/>
                  </a:lnTo>
                  <a:lnTo>
                    <a:pt x="0" y="144"/>
                  </a:lnTo>
                </a:path>
              </a:pathLst>
            </a:custGeom>
            <a:noFill/>
            <a:ln w="12700" cap="rnd">
              <a:solidFill>
                <a:srgbClr val="494936"/>
              </a:solidFill>
              <a:round/>
              <a:headEnd type="none" w="sm" len="sm"/>
              <a:tailEnd type="none" w="sm" len="sm"/>
            </a:ln>
          </p:spPr>
          <p:txBody>
            <a:bodyPr/>
            <a:lstStyle/>
            <a:p>
              <a:endParaRPr lang="es-ES"/>
            </a:p>
          </p:txBody>
        </p:sp>
        <p:sp>
          <p:nvSpPr>
            <p:cNvPr id="92231" name="Freeform 66"/>
            <p:cNvSpPr>
              <a:spLocks/>
            </p:cNvSpPr>
            <p:nvPr/>
          </p:nvSpPr>
          <p:spPr bwMode="auto">
            <a:xfrm>
              <a:off x="1247" y="866"/>
              <a:ext cx="46" cy="361"/>
            </a:xfrm>
            <a:custGeom>
              <a:avLst/>
              <a:gdLst>
                <a:gd name="T0" fmla="*/ 0 w 41"/>
                <a:gd name="T1" fmla="*/ 405 h 321"/>
                <a:gd name="T2" fmla="*/ 50 w 41"/>
                <a:gd name="T3" fmla="*/ 354 h 321"/>
                <a:gd name="T4" fmla="*/ 50 w 41"/>
                <a:gd name="T5" fmla="*/ 0 h 321"/>
                <a:gd name="T6" fmla="*/ 0 w 41"/>
                <a:gd name="T7" fmla="*/ 45 h 321"/>
                <a:gd name="T8" fmla="*/ 0 w 41"/>
                <a:gd name="T9" fmla="*/ 405 h 321"/>
                <a:gd name="T10" fmla="*/ 0 60000 65536"/>
                <a:gd name="T11" fmla="*/ 0 60000 65536"/>
                <a:gd name="T12" fmla="*/ 0 60000 65536"/>
                <a:gd name="T13" fmla="*/ 0 60000 65536"/>
                <a:gd name="T14" fmla="*/ 0 60000 65536"/>
                <a:gd name="T15" fmla="*/ 0 w 41"/>
                <a:gd name="T16" fmla="*/ 0 h 321"/>
                <a:gd name="T17" fmla="*/ 41 w 41"/>
                <a:gd name="T18" fmla="*/ 321 h 321"/>
              </a:gdLst>
              <a:ahLst/>
              <a:cxnLst>
                <a:cxn ang="T10">
                  <a:pos x="T0" y="T1"/>
                </a:cxn>
                <a:cxn ang="T11">
                  <a:pos x="T2" y="T3"/>
                </a:cxn>
                <a:cxn ang="T12">
                  <a:pos x="T4" y="T5"/>
                </a:cxn>
                <a:cxn ang="T13">
                  <a:pos x="T6" y="T7"/>
                </a:cxn>
                <a:cxn ang="T14">
                  <a:pos x="T8" y="T9"/>
                </a:cxn>
              </a:cxnLst>
              <a:rect l="T15" t="T16" r="T17" b="T18"/>
              <a:pathLst>
                <a:path w="41" h="321">
                  <a:moveTo>
                    <a:pt x="0" y="320"/>
                  </a:moveTo>
                  <a:lnTo>
                    <a:pt x="40" y="280"/>
                  </a:lnTo>
                  <a:lnTo>
                    <a:pt x="40" y="0"/>
                  </a:lnTo>
                  <a:lnTo>
                    <a:pt x="0" y="36"/>
                  </a:lnTo>
                  <a:lnTo>
                    <a:pt x="0" y="320"/>
                  </a:lnTo>
                </a:path>
              </a:pathLst>
            </a:custGeom>
            <a:solidFill>
              <a:srgbClr val="7A7A5A"/>
            </a:solidFill>
            <a:ln w="12700" cap="rnd">
              <a:solidFill>
                <a:srgbClr val="494936"/>
              </a:solidFill>
              <a:round/>
              <a:headEnd type="none" w="sm" len="sm"/>
              <a:tailEnd type="none" w="sm" len="sm"/>
            </a:ln>
          </p:spPr>
          <p:txBody>
            <a:bodyPr/>
            <a:lstStyle/>
            <a:p>
              <a:endParaRPr lang="es-ES"/>
            </a:p>
          </p:txBody>
        </p:sp>
      </p:grpSp>
      <p:sp>
        <p:nvSpPr>
          <p:cNvPr id="92168" name="Line 67"/>
          <p:cNvSpPr>
            <a:spLocks noChangeShapeType="1"/>
          </p:cNvSpPr>
          <p:nvPr/>
        </p:nvSpPr>
        <p:spPr bwMode="auto">
          <a:xfrm>
            <a:off x="6083300" y="1627188"/>
            <a:ext cx="0" cy="576262"/>
          </a:xfrm>
          <a:prstGeom prst="line">
            <a:avLst/>
          </a:prstGeom>
          <a:noFill/>
          <a:ln w="38100">
            <a:solidFill>
              <a:srgbClr val="3366FF"/>
            </a:solidFill>
            <a:round/>
            <a:headEnd type="triangle" w="lg" len="lg"/>
            <a:tailEnd type="triangle" w="lg" len="lg"/>
          </a:ln>
        </p:spPr>
        <p:txBody>
          <a:bodyPr/>
          <a:lstStyle/>
          <a:p>
            <a:endParaRPr lang="es-ES"/>
          </a:p>
        </p:txBody>
      </p:sp>
      <p:sp>
        <p:nvSpPr>
          <p:cNvPr id="92169" name="Line 68"/>
          <p:cNvSpPr>
            <a:spLocks noChangeShapeType="1"/>
          </p:cNvSpPr>
          <p:nvPr/>
        </p:nvSpPr>
        <p:spPr bwMode="auto">
          <a:xfrm>
            <a:off x="2595563" y="1771650"/>
            <a:ext cx="3025775" cy="0"/>
          </a:xfrm>
          <a:prstGeom prst="line">
            <a:avLst/>
          </a:prstGeom>
          <a:noFill/>
          <a:ln w="38100">
            <a:solidFill>
              <a:srgbClr val="3366FF"/>
            </a:solidFill>
            <a:round/>
            <a:headEnd/>
            <a:tailEnd type="triangle" w="lg" len="lg"/>
          </a:ln>
        </p:spPr>
        <p:txBody>
          <a:bodyPr/>
          <a:lstStyle/>
          <a:p>
            <a:endParaRPr lang="es-ES"/>
          </a:p>
        </p:txBody>
      </p:sp>
      <p:sp>
        <p:nvSpPr>
          <p:cNvPr id="92170" name="Line 69"/>
          <p:cNvSpPr>
            <a:spLocks noChangeShapeType="1"/>
          </p:cNvSpPr>
          <p:nvPr/>
        </p:nvSpPr>
        <p:spPr bwMode="auto">
          <a:xfrm rot="10800000">
            <a:off x="2595563" y="2132013"/>
            <a:ext cx="3024187" cy="0"/>
          </a:xfrm>
          <a:prstGeom prst="line">
            <a:avLst/>
          </a:prstGeom>
          <a:noFill/>
          <a:ln w="38100">
            <a:solidFill>
              <a:srgbClr val="3366FF"/>
            </a:solidFill>
            <a:round/>
            <a:headEnd/>
            <a:tailEnd type="triangle" w="lg" len="lg"/>
          </a:ln>
        </p:spPr>
        <p:txBody>
          <a:bodyPr/>
          <a:lstStyle/>
          <a:p>
            <a:endParaRPr lang="es-ES"/>
          </a:p>
        </p:txBody>
      </p:sp>
      <p:sp>
        <p:nvSpPr>
          <p:cNvPr id="92171" name="Text Box 70"/>
          <p:cNvSpPr txBox="1">
            <a:spLocks noChangeArrowheads="1"/>
          </p:cNvSpPr>
          <p:nvPr/>
        </p:nvSpPr>
        <p:spPr bwMode="auto">
          <a:xfrm>
            <a:off x="3225800" y="1411288"/>
            <a:ext cx="1955800" cy="304800"/>
          </a:xfrm>
          <a:prstGeom prst="rect">
            <a:avLst/>
          </a:prstGeom>
          <a:noFill/>
          <a:ln w="9525">
            <a:noFill/>
            <a:miter lim="800000"/>
            <a:headEnd/>
            <a:tailEnd/>
          </a:ln>
        </p:spPr>
        <p:txBody>
          <a:bodyPr wrap="none">
            <a:spAutoFit/>
          </a:bodyPr>
          <a:lstStyle/>
          <a:p>
            <a:pPr eaLnBrk="0" hangingPunct="0"/>
            <a:r>
              <a:rPr lang="es-ES" sz="1400" b="1" i="0"/>
              <a:t>Petición de admisión</a:t>
            </a:r>
          </a:p>
        </p:txBody>
      </p:sp>
      <p:sp>
        <p:nvSpPr>
          <p:cNvPr id="92172" name="Text Box 71"/>
          <p:cNvSpPr txBox="1">
            <a:spLocks noChangeArrowheads="1"/>
          </p:cNvSpPr>
          <p:nvPr/>
        </p:nvSpPr>
        <p:spPr bwMode="auto">
          <a:xfrm>
            <a:off x="2994025" y="1795463"/>
            <a:ext cx="2409825" cy="304800"/>
          </a:xfrm>
          <a:prstGeom prst="rect">
            <a:avLst/>
          </a:prstGeom>
          <a:noFill/>
          <a:ln w="9525">
            <a:noFill/>
            <a:miter lim="800000"/>
            <a:headEnd/>
            <a:tailEnd/>
          </a:ln>
        </p:spPr>
        <p:txBody>
          <a:bodyPr wrap="none">
            <a:spAutoFit/>
          </a:bodyPr>
          <a:lstStyle/>
          <a:p>
            <a:pPr eaLnBrk="0" hangingPunct="0"/>
            <a:r>
              <a:rPr lang="es-ES" sz="1400" b="1" i="0"/>
              <a:t>Confirmación de admisión</a:t>
            </a:r>
          </a:p>
        </p:txBody>
      </p:sp>
      <p:sp>
        <p:nvSpPr>
          <p:cNvPr id="92173" name="Line 72"/>
          <p:cNvSpPr>
            <a:spLocks noChangeShapeType="1"/>
          </p:cNvSpPr>
          <p:nvPr/>
        </p:nvSpPr>
        <p:spPr bwMode="auto">
          <a:xfrm>
            <a:off x="2555875" y="2347913"/>
            <a:ext cx="3168650" cy="0"/>
          </a:xfrm>
          <a:prstGeom prst="line">
            <a:avLst/>
          </a:prstGeom>
          <a:noFill/>
          <a:ln w="9525">
            <a:solidFill>
              <a:schemeClr val="tx1"/>
            </a:solidFill>
            <a:round/>
            <a:headEnd/>
            <a:tailEnd/>
          </a:ln>
        </p:spPr>
        <p:txBody>
          <a:bodyPr/>
          <a:lstStyle/>
          <a:p>
            <a:endParaRPr lang="es-ES"/>
          </a:p>
        </p:txBody>
      </p:sp>
      <p:sp>
        <p:nvSpPr>
          <p:cNvPr id="92174" name="Text Box 73"/>
          <p:cNvSpPr txBox="1">
            <a:spLocks noChangeArrowheads="1"/>
          </p:cNvSpPr>
          <p:nvPr/>
        </p:nvSpPr>
        <p:spPr bwMode="auto">
          <a:xfrm>
            <a:off x="6084888" y="1412875"/>
            <a:ext cx="1276350" cy="942975"/>
          </a:xfrm>
          <a:prstGeom prst="rect">
            <a:avLst/>
          </a:prstGeom>
          <a:noFill/>
          <a:ln w="9525">
            <a:noFill/>
            <a:miter lim="800000"/>
            <a:headEnd/>
            <a:tailEnd/>
          </a:ln>
        </p:spPr>
        <p:txBody>
          <a:bodyPr wrap="none">
            <a:spAutoFit/>
          </a:bodyPr>
          <a:lstStyle/>
          <a:p>
            <a:pPr algn="ctr" eaLnBrk="0" hangingPunct="0"/>
            <a:r>
              <a:rPr lang="es-ES" sz="1400" b="1" i="0"/>
              <a:t>RAS</a:t>
            </a:r>
          </a:p>
          <a:p>
            <a:pPr algn="ctr" eaLnBrk="0" hangingPunct="0"/>
            <a:r>
              <a:rPr lang="es-ES" sz="1400" b="1" i="0"/>
              <a:t>(Registration</a:t>
            </a:r>
          </a:p>
          <a:p>
            <a:pPr algn="ctr" eaLnBrk="0" hangingPunct="0"/>
            <a:r>
              <a:rPr lang="es-ES" sz="1400" b="1" i="0"/>
              <a:t>Admission</a:t>
            </a:r>
          </a:p>
          <a:p>
            <a:pPr algn="ctr" eaLnBrk="0" hangingPunct="0"/>
            <a:r>
              <a:rPr lang="es-ES" sz="1400" b="1" i="0"/>
              <a:t>Status)</a:t>
            </a:r>
          </a:p>
        </p:txBody>
      </p:sp>
      <p:sp>
        <p:nvSpPr>
          <p:cNvPr id="92175" name="Line 74"/>
          <p:cNvSpPr>
            <a:spLocks noChangeShapeType="1"/>
          </p:cNvSpPr>
          <p:nvPr/>
        </p:nvSpPr>
        <p:spPr bwMode="auto">
          <a:xfrm>
            <a:off x="2595563" y="2708275"/>
            <a:ext cx="3025775" cy="0"/>
          </a:xfrm>
          <a:prstGeom prst="line">
            <a:avLst/>
          </a:prstGeom>
          <a:noFill/>
          <a:ln w="38100">
            <a:solidFill>
              <a:srgbClr val="339966"/>
            </a:solidFill>
            <a:round/>
            <a:headEnd/>
            <a:tailEnd type="triangle" w="lg" len="lg"/>
          </a:ln>
        </p:spPr>
        <p:txBody>
          <a:bodyPr/>
          <a:lstStyle/>
          <a:p>
            <a:endParaRPr lang="es-ES"/>
          </a:p>
        </p:txBody>
      </p:sp>
      <p:sp>
        <p:nvSpPr>
          <p:cNvPr id="92176" name="Line 75"/>
          <p:cNvSpPr>
            <a:spLocks noChangeShapeType="1"/>
          </p:cNvSpPr>
          <p:nvPr/>
        </p:nvSpPr>
        <p:spPr bwMode="auto">
          <a:xfrm rot="10800000">
            <a:off x="2595563" y="3068638"/>
            <a:ext cx="3024187" cy="0"/>
          </a:xfrm>
          <a:prstGeom prst="line">
            <a:avLst/>
          </a:prstGeom>
          <a:noFill/>
          <a:ln w="38100">
            <a:solidFill>
              <a:srgbClr val="339966"/>
            </a:solidFill>
            <a:round/>
            <a:headEnd/>
            <a:tailEnd type="triangle" w="lg" len="lg"/>
          </a:ln>
        </p:spPr>
        <p:txBody>
          <a:bodyPr/>
          <a:lstStyle/>
          <a:p>
            <a:endParaRPr lang="es-ES"/>
          </a:p>
        </p:txBody>
      </p:sp>
      <p:sp>
        <p:nvSpPr>
          <p:cNvPr id="92177" name="Text Box 76"/>
          <p:cNvSpPr txBox="1">
            <a:spLocks noChangeArrowheads="1"/>
          </p:cNvSpPr>
          <p:nvPr/>
        </p:nvSpPr>
        <p:spPr bwMode="auto">
          <a:xfrm>
            <a:off x="3822700" y="2403475"/>
            <a:ext cx="646113" cy="304800"/>
          </a:xfrm>
          <a:prstGeom prst="rect">
            <a:avLst/>
          </a:prstGeom>
          <a:noFill/>
          <a:ln w="9525">
            <a:noFill/>
            <a:miter lim="800000"/>
            <a:headEnd/>
            <a:tailEnd/>
          </a:ln>
        </p:spPr>
        <p:txBody>
          <a:bodyPr wrap="none">
            <a:spAutoFit/>
          </a:bodyPr>
          <a:lstStyle/>
          <a:p>
            <a:pPr eaLnBrk="0" hangingPunct="0"/>
            <a:r>
              <a:rPr lang="es-ES" sz="1400" b="1" i="0"/>
              <a:t>Inicio</a:t>
            </a:r>
          </a:p>
        </p:txBody>
      </p:sp>
      <p:sp>
        <p:nvSpPr>
          <p:cNvPr id="92178" name="Text Box 77"/>
          <p:cNvSpPr txBox="1">
            <a:spLocks noChangeArrowheads="1"/>
          </p:cNvSpPr>
          <p:nvPr/>
        </p:nvSpPr>
        <p:spPr bwMode="auto">
          <a:xfrm>
            <a:off x="3676650" y="2763838"/>
            <a:ext cx="990600" cy="304800"/>
          </a:xfrm>
          <a:prstGeom prst="rect">
            <a:avLst/>
          </a:prstGeom>
          <a:noFill/>
          <a:ln w="9525">
            <a:noFill/>
            <a:miter lim="800000"/>
            <a:headEnd/>
            <a:tailEnd/>
          </a:ln>
        </p:spPr>
        <p:txBody>
          <a:bodyPr wrap="none">
            <a:spAutoFit/>
          </a:bodyPr>
          <a:lstStyle/>
          <a:p>
            <a:pPr eaLnBrk="0" hangingPunct="0"/>
            <a:r>
              <a:rPr lang="es-ES" sz="1400" b="1" i="0"/>
              <a:t>Conexión</a:t>
            </a:r>
          </a:p>
        </p:txBody>
      </p:sp>
      <p:sp>
        <p:nvSpPr>
          <p:cNvPr id="92179" name="Line 78"/>
          <p:cNvSpPr>
            <a:spLocks noChangeShapeType="1"/>
          </p:cNvSpPr>
          <p:nvPr/>
        </p:nvSpPr>
        <p:spPr bwMode="auto">
          <a:xfrm>
            <a:off x="2555875" y="3355975"/>
            <a:ext cx="3168650" cy="0"/>
          </a:xfrm>
          <a:prstGeom prst="line">
            <a:avLst/>
          </a:prstGeom>
          <a:noFill/>
          <a:ln w="9525">
            <a:solidFill>
              <a:schemeClr val="tx1"/>
            </a:solidFill>
            <a:round/>
            <a:headEnd/>
            <a:tailEnd/>
          </a:ln>
        </p:spPr>
        <p:txBody>
          <a:bodyPr/>
          <a:lstStyle/>
          <a:p>
            <a:endParaRPr lang="es-ES"/>
          </a:p>
        </p:txBody>
      </p:sp>
      <p:sp>
        <p:nvSpPr>
          <p:cNvPr id="92180" name="Line 79"/>
          <p:cNvSpPr>
            <a:spLocks noChangeShapeType="1"/>
          </p:cNvSpPr>
          <p:nvPr/>
        </p:nvSpPr>
        <p:spPr bwMode="auto">
          <a:xfrm>
            <a:off x="6083300" y="2563813"/>
            <a:ext cx="0" cy="576262"/>
          </a:xfrm>
          <a:prstGeom prst="line">
            <a:avLst/>
          </a:prstGeom>
          <a:noFill/>
          <a:ln w="38100">
            <a:solidFill>
              <a:srgbClr val="339966"/>
            </a:solidFill>
            <a:round/>
            <a:headEnd type="triangle" w="lg" len="lg"/>
            <a:tailEnd type="triangle" w="lg" len="lg"/>
          </a:ln>
        </p:spPr>
        <p:txBody>
          <a:bodyPr/>
          <a:lstStyle/>
          <a:p>
            <a:endParaRPr lang="es-ES"/>
          </a:p>
        </p:txBody>
      </p:sp>
      <p:sp>
        <p:nvSpPr>
          <p:cNvPr id="92181" name="Text Box 80"/>
          <p:cNvSpPr txBox="1">
            <a:spLocks noChangeArrowheads="1"/>
          </p:cNvSpPr>
          <p:nvPr/>
        </p:nvSpPr>
        <p:spPr bwMode="auto">
          <a:xfrm>
            <a:off x="6154738" y="2563813"/>
            <a:ext cx="784225" cy="517525"/>
          </a:xfrm>
          <a:prstGeom prst="rect">
            <a:avLst/>
          </a:prstGeom>
          <a:noFill/>
          <a:ln w="9525">
            <a:noFill/>
            <a:miter lim="800000"/>
            <a:headEnd/>
            <a:tailEnd/>
          </a:ln>
        </p:spPr>
        <p:txBody>
          <a:bodyPr wrap="none">
            <a:spAutoFit/>
          </a:bodyPr>
          <a:lstStyle/>
          <a:p>
            <a:pPr algn="ctr" eaLnBrk="0" hangingPunct="0"/>
            <a:r>
              <a:rPr lang="es-ES" sz="1400" b="1" i="0"/>
              <a:t>H.225</a:t>
            </a:r>
          </a:p>
          <a:p>
            <a:pPr algn="ctr" eaLnBrk="0" hangingPunct="0"/>
            <a:r>
              <a:rPr lang="es-ES" sz="1400" b="1" i="0"/>
              <a:t>(Q.931)</a:t>
            </a:r>
          </a:p>
        </p:txBody>
      </p:sp>
      <p:sp>
        <p:nvSpPr>
          <p:cNvPr id="92182" name="Line 81"/>
          <p:cNvSpPr>
            <a:spLocks noChangeShapeType="1"/>
          </p:cNvSpPr>
          <p:nvPr/>
        </p:nvSpPr>
        <p:spPr bwMode="auto">
          <a:xfrm>
            <a:off x="2595563" y="3787775"/>
            <a:ext cx="3025775" cy="0"/>
          </a:xfrm>
          <a:prstGeom prst="line">
            <a:avLst/>
          </a:prstGeom>
          <a:noFill/>
          <a:ln w="38100">
            <a:solidFill>
              <a:srgbClr val="FF0000"/>
            </a:solidFill>
            <a:round/>
            <a:headEnd type="triangle" w="lg" len="lg"/>
            <a:tailEnd type="triangle" w="lg" len="lg"/>
          </a:ln>
        </p:spPr>
        <p:txBody>
          <a:bodyPr/>
          <a:lstStyle/>
          <a:p>
            <a:endParaRPr lang="es-ES"/>
          </a:p>
        </p:txBody>
      </p:sp>
      <p:sp>
        <p:nvSpPr>
          <p:cNvPr id="92183" name="Line 82"/>
          <p:cNvSpPr>
            <a:spLocks noChangeShapeType="1"/>
          </p:cNvSpPr>
          <p:nvPr/>
        </p:nvSpPr>
        <p:spPr bwMode="auto">
          <a:xfrm rot="10800000">
            <a:off x="2595563" y="4148138"/>
            <a:ext cx="3024187" cy="0"/>
          </a:xfrm>
          <a:prstGeom prst="line">
            <a:avLst/>
          </a:prstGeom>
          <a:noFill/>
          <a:ln w="38100">
            <a:solidFill>
              <a:srgbClr val="FF0000"/>
            </a:solidFill>
            <a:round/>
            <a:headEnd type="triangle" w="lg" len="lg"/>
            <a:tailEnd type="none" w="lg" len="lg"/>
          </a:ln>
        </p:spPr>
        <p:txBody>
          <a:bodyPr/>
          <a:lstStyle/>
          <a:p>
            <a:endParaRPr lang="es-ES"/>
          </a:p>
        </p:txBody>
      </p:sp>
      <p:sp>
        <p:nvSpPr>
          <p:cNvPr id="92184" name="Text Box 83"/>
          <p:cNvSpPr txBox="1">
            <a:spLocks noChangeArrowheads="1"/>
          </p:cNvSpPr>
          <p:nvPr/>
        </p:nvSpPr>
        <p:spPr bwMode="auto">
          <a:xfrm>
            <a:off x="2884488" y="3482975"/>
            <a:ext cx="2555875" cy="304800"/>
          </a:xfrm>
          <a:prstGeom prst="rect">
            <a:avLst/>
          </a:prstGeom>
          <a:noFill/>
          <a:ln w="9525">
            <a:noFill/>
            <a:miter lim="800000"/>
            <a:headEnd/>
            <a:tailEnd/>
          </a:ln>
        </p:spPr>
        <p:txBody>
          <a:bodyPr wrap="none">
            <a:spAutoFit/>
          </a:bodyPr>
          <a:lstStyle/>
          <a:p>
            <a:pPr eaLnBrk="0" hangingPunct="0"/>
            <a:r>
              <a:rPr lang="es-ES" sz="1400" b="1" i="0"/>
              <a:t>Intercambio de capacidades</a:t>
            </a:r>
          </a:p>
        </p:txBody>
      </p:sp>
      <p:sp>
        <p:nvSpPr>
          <p:cNvPr id="92185" name="Text Box 84"/>
          <p:cNvSpPr txBox="1">
            <a:spLocks noChangeArrowheads="1"/>
          </p:cNvSpPr>
          <p:nvPr/>
        </p:nvSpPr>
        <p:spPr bwMode="auto">
          <a:xfrm>
            <a:off x="3009900" y="3843338"/>
            <a:ext cx="2251075" cy="304800"/>
          </a:xfrm>
          <a:prstGeom prst="rect">
            <a:avLst/>
          </a:prstGeom>
          <a:noFill/>
          <a:ln w="9525">
            <a:noFill/>
            <a:miter lim="800000"/>
            <a:headEnd/>
            <a:tailEnd/>
          </a:ln>
        </p:spPr>
        <p:txBody>
          <a:bodyPr wrap="none">
            <a:spAutoFit/>
          </a:bodyPr>
          <a:lstStyle/>
          <a:p>
            <a:pPr eaLnBrk="0" hangingPunct="0"/>
            <a:r>
              <a:rPr lang="es-ES" sz="1400" b="1" i="0"/>
              <a:t>Apertura de canal lógico</a:t>
            </a:r>
          </a:p>
        </p:txBody>
      </p:sp>
      <p:sp>
        <p:nvSpPr>
          <p:cNvPr id="92186" name="Line 85"/>
          <p:cNvSpPr>
            <a:spLocks noChangeShapeType="1"/>
          </p:cNvSpPr>
          <p:nvPr/>
        </p:nvSpPr>
        <p:spPr bwMode="auto">
          <a:xfrm rot="10800000">
            <a:off x="2595563" y="4508500"/>
            <a:ext cx="3024187" cy="0"/>
          </a:xfrm>
          <a:prstGeom prst="line">
            <a:avLst/>
          </a:prstGeom>
          <a:noFill/>
          <a:ln w="38100">
            <a:solidFill>
              <a:srgbClr val="FF0000"/>
            </a:solidFill>
            <a:round/>
            <a:headEnd/>
            <a:tailEnd type="triangle" w="lg" len="lg"/>
          </a:ln>
        </p:spPr>
        <p:txBody>
          <a:bodyPr/>
          <a:lstStyle/>
          <a:p>
            <a:endParaRPr lang="es-ES"/>
          </a:p>
        </p:txBody>
      </p:sp>
      <p:sp>
        <p:nvSpPr>
          <p:cNvPr id="92187" name="Text Box 86"/>
          <p:cNvSpPr txBox="1">
            <a:spLocks noChangeArrowheads="1"/>
          </p:cNvSpPr>
          <p:nvPr/>
        </p:nvSpPr>
        <p:spPr bwMode="auto">
          <a:xfrm>
            <a:off x="2740025" y="4203700"/>
            <a:ext cx="2911475" cy="304800"/>
          </a:xfrm>
          <a:prstGeom prst="rect">
            <a:avLst/>
          </a:prstGeom>
          <a:noFill/>
          <a:ln w="9525">
            <a:noFill/>
            <a:miter lim="800000"/>
            <a:headEnd/>
            <a:tailEnd/>
          </a:ln>
        </p:spPr>
        <p:txBody>
          <a:bodyPr wrap="none">
            <a:spAutoFit/>
          </a:bodyPr>
          <a:lstStyle/>
          <a:p>
            <a:pPr eaLnBrk="0" hangingPunct="0"/>
            <a:r>
              <a:rPr lang="es-ES" sz="1400" b="1" i="0"/>
              <a:t>ACK de apertura de canal lógico</a:t>
            </a:r>
          </a:p>
        </p:txBody>
      </p:sp>
      <p:sp>
        <p:nvSpPr>
          <p:cNvPr id="92188" name="Line 87"/>
          <p:cNvSpPr>
            <a:spLocks noChangeShapeType="1"/>
          </p:cNvSpPr>
          <p:nvPr/>
        </p:nvSpPr>
        <p:spPr bwMode="auto">
          <a:xfrm>
            <a:off x="6075363" y="3573463"/>
            <a:ext cx="0" cy="1079500"/>
          </a:xfrm>
          <a:prstGeom prst="line">
            <a:avLst/>
          </a:prstGeom>
          <a:noFill/>
          <a:ln w="38100">
            <a:solidFill>
              <a:srgbClr val="FF0000"/>
            </a:solidFill>
            <a:round/>
            <a:headEnd type="triangle" w="lg" len="lg"/>
            <a:tailEnd type="triangle" w="lg" len="lg"/>
          </a:ln>
        </p:spPr>
        <p:txBody>
          <a:bodyPr/>
          <a:lstStyle/>
          <a:p>
            <a:endParaRPr lang="es-ES"/>
          </a:p>
        </p:txBody>
      </p:sp>
      <p:sp>
        <p:nvSpPr>
          <p:cNvPr id="92189" name="Text Box 88"/>
          <p:cNvSpPr txBox="1">
            <a:spLocks noChangeArrowheads="1"/>
          </p:cNvSpPr>
          <p:nvPr/>
        </p:nvSpPr>
        <p:spPr bwMode="auto">
          <a:xfrm>
            <a:off x="6146800" y="3932238"/>
            <a:ext cx="657225" cy="304800"/>
          </a:xfrm>
          <a:prstGeom prst="rect">
            <a:avLst/>
          </a:prstGeom>
          <a:noFill/>
          <a:ln w="9525">
            <a:noFill/>
            <a:miter lim="800000"/>
            <a:headEnd/>
            <a:tailEnd/>
          </a:ln>
        </p:spPr>
        <p:txBody>
          <a:bodyPr wrap="none">
            <a:spAutoFit/>
          </a:bodyPr>
          <a:lstStyle/>
          <a:p>
            <a:pPr algn="ctr" eaLnBrk="0" hangingPunct="0"/>
            <a:r>
              <a:rPr lang="es-ES" sz="1400" b="1" i="0"/>
              <a:t>H.245</a:t>
            </a:r>
          </a:p>
        </p:txBody>
      </p:sp>
      <p:sp>
        <p:nvSpPr>
          <p:cNvPr id="92190" name="Line 89"/>
          <p:cNvSpPr>
            <a:spLocks noChangeShapeType="1"/>
          </p:cNvSpPr>
          <p:nvPr/>
        </p:nvSpPr>
        <p:spPr bwMode="auto">
          <a:xfrm>
            <a:off x="2595563" y="4867275"/>
            <a:ext cx="3025775" cy="0"/>
          </a:xfrm>
          <a:prstGeom prst="line">
            <a:avLst/>
          </a:prstGeom>
          <a:noFill/>
          <a:ln w="38100">
            <a:solidFill>
              <a:srgbClr val="800080"/>
            </a:solidFill>
            <a:round/>
            <a:headEnd/>
            <a:tailEnd type="triangle" w="lg" len="lg"/>
          </a:ln>
        </p:spPr>
        <p:txBody>
          <a:bodyPr/>
          <a:lstStyle/>
          <a:p>
            <a:endParaRPr lang="es-ES"/>
          </a:p>
        </p:txBody>
      </p:sp>
      <p:sp>
        <p:nvSpPr>
          <p:cNvPr id="92191" name="Line 90"/>
          <p:cNvSpPr>
            <a:spLocks noChangeShapeType="1"/>
          </p:cNvSpPr>
          <p:nvPr/>
        </p:nvSpPr>
        <p:spPr bwMode="auto">
          <a:xfrm rot="10800000">
            <a:off x="2595563" y="5227638"/>
            <a:ext cx="3024187" cy="0"/>
          </a:xfrm>
          <a:prstGeom prst="line">
            <a:avLst/>
          </a:prstGeom>
          <a:noFill/>
          <a:ln w="38100">
            <a:solidFill>
              <a:srgbClr val="800080"/>
            </a:solidFill>
            <a:round/>
            <a:headEnd/>
            <a:tailEnd type="triangle" w="lg" len="lg"/>
          </a:ln>
        </p:spPr>
        <p:txBody>
          <a:bodyPr/>
          <a:lstStyle/>
          <a:p>
            <a:endParaRPr lang="es-ES"/>
          </a:p>
        </p:txBody>
      </p:sp>
      <p:sp>
        <p:nvSpPr>
          <p:cNvPr id="92192" name="Text Box 91"/>
          <p:cNvSpPr txBox="1">
            <a:spLocks noChangeArrowheads="1"/>
          </p:cNvSpPr>
          <p:nvPr/>
        </p:nvSpPr>
        <p:spPr bwMode="auto">
          <a:xfrm>
            <a:off x="3749675" y="4508500"/>
            <a:ext cx="568325" cy="304800"/>
          </a:xfrm>
          <a:prstGeom prst="rect">
            <a:avLst/>
          </a:prstGeom>
          <a:noFill/>
          <a:ln w="9525">
            <a:noFill/>
            <a:miter lim="800000"/>
            <a:headEnd/>
            <a:tailEnd/>
          </a:ln>
        </p:spPr>
        <p:txBody>
          <a:bodyPr wrap="none">
            <a:spAutoFit/>
          </a:bodyPr>
          <a:lstStyle/>
          <a:p>
            <a:pPr eaLnBrk="0" hangingPunct="0"/>
            <a:r>
              <a:rPr lang="es-ES" sz="1400" b="1" i="0"/>
              <a:t>Path</a:t>
            </a:r>
          </a:p>
        </p:txBody>
      </p:sp>
      <p:sp>
        <p:nvSpPr>
          <p:cNvPr id="92193" name="Text Box 92"/>
          <p:cNvSpPr txBox="1">
            <a:spLocks noChangeArrowheads="1"/>
          </p:cNvSpPr>
          <p:nvPr/>
        </p:nvSpPr>
        <p:spPr bwMode="auto">
          <a:xfrm>
            <a:off x="3748088" y="4868863"/>
            <a:ext cx="608012" cy="304800"/>
          </a:xfrm>
          <a:prstGeom prst="rect">
            <a:avLst/>
          </a:prstGeom>
          <a:noFill/>
          <a:ln w="9525">
            <a:noFill/>
            <a:miter lim="800000"/>
            <a:headEnd/>
            <a:tailEnd/>
          </a:ln>
        </p:spPr>
        <p:txBody>
          <a:bodyPr wrap="none">
            <a:spAutoFit/>
          </a:bodyPr>
          <a:lstStyle/>
          <a:p>
            <a:pPr eaLnBrk="0" hangingPunct="0"/>
            <a:r>
              <a:rPr lang="es-ES" sz="1400" b="1" i="0"/>
              <a:t>Resv</a:t>
            </a:r>
          </a:p>
        </p:txBody>
      </p:sp>
      <p:sp>
        <p:nvSpPr>
          <p:cNvPr id="92194" name="Line 93"/>
          <p:cNvSpPr>
            <a:spLocks noChangeShapeType="1"/>
          </p:cNvSpPr>
          <p:nvPr/>
        </p:nvSpPr>
        <p:spPr bwMode="auto">
          <a:xfrm>
            <a:off x="6083300" y="4795838"/>
            <a:ext cx="0" cy="576262"/>
          </a:xfrm>
          <a:prstGeom prst="line">
            <a:avLst/>
          </a:prstGeom>
          <a:noFill/>
          <a:ln w="38100">
            <a:solidFill>
              <a:srgbClr val="800080"/>
            </a:solidFill>
            <a:round/>
            <a:headEnd type="triangle" w="lg" len="lg"/>
            <a:tailEnd type="triangle" w="lg" len="lg"/>
          </a:ln>
        </p:spPr>
        <p:txBody>
          <a:bodyPr/>
          <a:lstStyle/>
          <a:p>
            <a:endParaRPr lang="es-ES"/>
          </a:p>
        </p:txBody>
      </p:sp>
      <p:sp>
        <p:nvSpPr>
          <p:cNvPr id="92195" name="Text Box 94"/>
          <p:cNvSpPr txBox="1">
            <a:spLocks noChangeArrowheads="1"/>
          </p:cNvSpPr>
          <p:nvPr/>
        </p:nvSpPr>
        <p:spPr bwMode="auto">
          <a:xfrm>
            <a:off x="6156325" y="4783138"/>
            <a:ext cx="1028700" cy="517525"/>
          </a:xfrm>
          <a:prstGeom prst="rect">
            <a:avLst/>
          </a:prstGeom>
          <a:noFill/>
          <a:ln w="9525">
            <a:noFill/>
            <a:miter lim="800000"/>
            <a:headEnd/>
            <a:tailEnd/>
          </a:ln>
        </p:spPr>
        <p:txBody>
          <a:bodyPr wrap="none">
            <a:spAutoFit/>
          </a:bodyPr>
          <a:lstStyle/>
          <a:p>
            <a:pPr algn="ctr" eaLnBrk="0" hangingPunct="0"/>
            <a:r>
              <a:rPr lang="es-ES" sz="1400" b="1" i="0"/>
              <a:t>RSVP</a:t>
            </a:r>
          </a:p>
          <a:p>
            <a:pPr algn="ctr" eaLnBrk="0" hangingPunct="0"/>
            <a:r>
              <a:rPr lang="es-ES" sz="1400" b="1" i="0"/>
              <a:t>(opcional)</a:t>
            </a:r>
          </a:p>
        </p:txBody>
      </p:sp>
      <p:sp>
        <p:nvSpPr>
          <p:cNvPr id="92196" name="Line 95"/>
          <p:cNvSpPr>
            <a:spLocks noChangeShapeType="1"/>
          </p:cNvSpPr>
          <p:nvPr/>
        </p:nvSpPr>
        <p:spPr bwMode="auto">
          <a:xfrm>
            <a:off x="2668588" y="5572125"/>
            <a:ext cx="3025775" cy="0"/>
          </a:xfrm>
          <a:prstGeom prst="line">
            <a:avLst/>
          </a:prstGeom>
          <a:noFill/>
          <a:ln w="38100">
            <a:solidFill>
              <a:srgbClr val="FFCC00"/>
            </a:solidFill>
            <a:round/>
            <a:headEnd/>
            <a:tailEnd type="triangle" w="lg" len="lg"/>
          </a:ln>
        </p:spPr>
        <p:txBody>
          <a:bodyPr/>
          <a:lstStyle/>
          <a:p>
            <a:endParaRPr lang="es-ES"/>
          </a:p>
        </p:txBody>
      </p:sp>
      <p:sp>
        <p:nvSpPr>
          <p:cNvPr id="92197" name="Line 96"/>
          <p:cNvSpPr>
            <a:spLocks noChangeShapeType="1"/>
          </p:cNvSpPr>
          <p:nvPr/>
        </p:nvSpPr>
        <p:spPr bwMode="auto">
          <a:xfrm rot="10800000">
            <a:off x="2668588" y="5876925"/>
            <a:ext cx="3024187" cy="0"/>
          </a:xfrm>
          <a:prstGeom prst="line">
            <a:avLst/>
          </a:prstGeom>
          <a:noFill/>
          <a:ln w="38100">
            <a:solidFill>
              <a:srgbClr val="FFCC00"/>
            </a:solidFill>
            <a:round/>
            <a:headEnd/>
            <a:tailEnd type="triangle" w="lg" len="lg"/>
          </a:ln>
        </p:spPr>
        <p:txBody>
          <a:bodyPr/>
          <a:lstStyle/>
          <a:p>
            <a:endParaRPr lang="es-ES"/>
          </a:p>
        </p:txBody>
      </p:sp>
      <p:sp>
        <p:nvSpPr>
          <p:cNvPr id="92198" name="Text Box 97"/>
          <p:cNvSpPr txBox="1">
            <a:spLocks noChangeArrowheads="1"/>
          </p:cNvSpPr>
          <p:nvPr/>
        </p:nvSpPr>
        <p:spPr bwMode="auto">
          <a:xfrm>
            <a:off x="3716338" y="5283200"/>
            <a:ext cx="1011237" cy="304800"/>
          </a:xfrm>
          <a:prstGeom prst="rect">
            <a:avLst/>
          </a:prstGeom>
          <a:noFill/>
          <a:ln w="9525">
            <a:noFill/>
            <a:miter lim="800000"/>
            <a:headEnd/>
            <a:tailEnd/>
          </a:ln>
        </p:spPr>
        <p:txBody>
          <a:bodyPr wrap="none">
            <a:spAutoFit/>
          </a:bodyPr>
          <a:lstStyle/>
          <a:p>
            <a:pPr eaLnBrk="0" hangingPunct="0"/>
            <a:r>
              <a:rPr lang="es-ES" sz="1400" b="1" i="0"/>
              <a:t>Flujo RTP</a:t>
            </a:r>
          </a:p>
        </p:txBody>
      </p:sp>
      <p:sp>
        <p:nvSpPr>
          <p:cNvPr id="92199" name="Text Box 98"/>
          <p:cNvSpPr txBox="1">
            <a:spLocks noChangeArrowheads="1"/>
          </p:cNvSpPr>
          <p:nvPr/>
        </p:nvSpPr>
        <p:spPr bwMode="auto">
          <a:xfrm>
            <a:off x="3744913" y="5588000"/>
            <a:ext cx="1011237" cy="304800"/>
          </a:xfrm>
          <a:prstGeom prst="rect">
            <a:avLst/>
          </a:prstGeom>
          <a:noFill/>
          <a:ln w="9525">
            <a:noFill/>
            <a:miter lim="800000"/>
            <a:headEnd/>
            <a:tailEnd/>
          </a:ln>
        </p:spPr>
        <p:txBody>
          <a:bodyPr wrap="none">
            <a:spAutoFit/>
          </a:bodyPr>
          <a:lstStyle/>
          <a:p>
            <a:pPr eaLnBrk="0" hangingPunct="0"/>
            <a:r>
              <a:rPr lang="es-ES" sz="1400" b="1" i="0"/>
              <a:t>Flujo RTP</a:t>
            </a:r>
          </a:p>
        </p:txBody>
      </p:sp>
      <p:sp>
        <p:nvSpPr>
          <p:cNvPr id="92200" name="Text Box 99"/>
          <p:cNvSpPr txBox="1">
            <a:spLocks noChangeArrowheads="1"/>
          </p:cNvSpPr>
          <p:nvPr/>
        </p:nvSpPr>
        <p:spPr bwMode="auto">
          <a:xfrm>
            <a:off x="3744913" y="5859463"/>
            <a:ext cx="1139825" cy="304800"/>
          </a:xfrm>
          <a:prstGeom prst="rect">
            <a:avLst/>
          </a:prstGeom>
          <a:noFill/>
          <a:ln w="9525">
            <a:noFill/>
            <a:miter lim="800000"/>
            <a:headEnd/>
            <a:tailEnd/>
          </a:ln>
        </p:spPr>
        <p:txBody>
          <a:bodyPr wrap="none">
            <a:spAutoFit/>
          </a:bodyPr>
          <a:lstStyle/>
          <a:p>
            <a:pPr eaLnBrk="0" hangingPunct="0"/>
            <a:r>
              <a:rPr lang="es-ES" sz="1400" b="1" i="0"/>
              <a:t>Flujo RTCP</a:t>
            </a:r>
          </a:p>
        </p:txBody>
      </p:sp>
      <p:sp>
        <p:nvSpPr>
          <p:cNvPr id="92201" name="Line 100"/>
          <p:cNvSpPr>
            <a:spLocks noChangeShapeType="1"/>
          </p:cNvSpPr>
          <p:nvPr/>
        </p:nvSpPr>
        <p:spPr bwMode="auto">
          <a:xfrm>
            <a:off x="2667000" y="6164263"/>
            <a:ext cx="3025775" cy="0"/>
          </a:xfrm>
          <a:prstGeom prst="line">
            <a:avLst/>
          </a:prstGeom>
          <a:noFill/>
          <a:ln w="38100">
            <a:solidFill>
              <a:srgbClr val="FFCC00"/>
            </a:solidFill>
            <a:round/>
            <a:headEnd type="triangle" w="lg" len="lg"/>
            <a:tailEnd type="triangle" w="lg" len="lg"/>
          </a:ln>
        </p:spPr>
        <p:txBody>
          <a:bodyPr/>
          <a:lstStyle/>
          <a:p>
            <a:endParaRPr lang="es-ES"/>
          </a:p>
        </p:txBody>
      </p:sp>
      <p:sp>
        <p:nvSpPr>
          <p:cNvPr id="92202" name="Line 101"/>
          <p:cNvSpPr>
            <a:spLocks noChangeShapeType="1"/>
          </p:cNvSpPr>
          <p:nvPr/>
        </p:nvSpPr>
        <p:spPr bwMode="auto">
          <a:xfrm>
            <a:off x="6083300" y="5445125"/>
            <a:ext cx="0" cy="792163"/>
          </a:xfrm>
          <a:prstGeom prst="line">
            <a:avLst/>
          </a:prstGeom>
          <a:noFill/>
          <a:ln w="38100">
            <a:solidFill>
              <a:srgbClr val="FFCC00"/>
            </a:solidFill>
            <a:round/>
            <a:headEnd type="triangle" w="lg" len="lg"/>
            <a:tailEnd type="triangle" w="lg" len="lg"/>
          </a:ln>
        </p:spPr>
        <p:txBody>
          <a:bodyPr/>
          <a:lstStyle/>
          <a:p>
            <a:endParaRPr lang="es-ES"/>
          </a:p>
        </p:txBody>
      </p:sp>
      <p:sp>
        <p:nvSpPr>
          <p:cNvPr id="92203" name="Text Box 102"/>
          <p:cNvSpPr txBox="1">
            <a:spLocks noChangeArrowheads="1"/>
          </p:cNvSpPr>
          <p:nvPr/>
        </p:nvSpPr>
        <p:spPr bwMode="auto">
          <a:xfrm>
            <a:off x="6205538" y="5643563"/>
            <a:ext cx="695325" cy="304800"/>
          </a:xfrm>
          <a:prstGeom prst="rect">
            <a:avLst/>
          </a:prstGeom>
          <a:noFill/>
          <a:ln w="9525">
            <a:noFill/>
            <a:miter lim="800000"/>
            <a:headEnd/>
            <a:tailEnd/>
          </a:ln>
        </p:spPr>
        <p:txBody>
          <a:bodyPr wrap="none">
            <a:spAutoFit/>
          </a:bodyPr>
          <a:lstStyle/>
          <a:p>
            <a:pPr eaLnBrk="0" hangingPunct="0"/>
            <a:r>
              <a:rPr lang="es-ES" sz="1400" b="1" i="0"/>
              <a:t>Medio</a:t>
            </a:r>
          </a:p>
        </p:txBody>
      </p:sp>
      <p:sp>
        <p:nvSpPr>
          <p:cNvPr id="92204" name="Text Box 103"/>
          <p:cNvSpPr txBox="1">
            <a:spLocks noChangeArrowheads="1"/>
          </p:cNvSpPr>
          <p:nvPr/>
        </p:nvSpPr>
        <p:spPr bwMode="auto">
          <a:xfrm>
            <a:off x="7164388" y="2116138"/>
            <a:ext cx="1149350" cy="304800"/>
          </a:xfrm>
          <a:prstGeom prst="rect">
            <a:avLst/>
          </a:prstGeom>
          <a:noFill/>
          <a:ln w="9525">
            <a:noFill/>
            <a:miter lim="800000"/>
            <a:headEnd/>
            <a:tailEnd/>
          </a:ln>
        </p:spPr>
        <p:txBody>
          <a:bodyPr wrap="none">
            <a:spAutoFit/>
          </a:bodyPr>
          <a:lstStyle/>
          <a:p>
            <a:pPr eaLnBrk="0" hangingPunct="0"/>
            <a:r>
              <a:rPr lang="es-ES" sz="1400" b="1" i="0"/>
              <a:t>Gatekeeper</a:t>
            </a:r>
          </a:p>
        </p:txBody>
      </p:sp>
      <p:sp>
        <p:nvSpPr>
          <p:cNvPr id="92205" name="Text Box 105"/>
          <p:cNvSpPr txBox="1">
            <a:spLocks noChangeArrowheads="1"/>
          </p:cNvSpPr>
          <p:nvPr/>
        </p:nvSpPr>
        <p:spPr bwMode="auto">
          <a:xfrm>
            <a:off x="7086600" y="3482975"/>
            <a:ext cx="1446213" cy="304800"/>
          </a:xfrm>
          <a:prstGeom prst="rect">
            <a:avLst/>
          </a:prstGeom>
          <a:noFill/>
          <a:ln w="9525">
            <a:noFill/>
            <a:miter lim="800000"/>
            <a:headEnd/>
            <a:tailEnd/>
          </a:ln>
        </p:spPr>
        <p:txBody>
          <a:bodyPr wrap="none">
            <a:spAutoFit/>
          </a:bodyPr>
          <a:lstStyle/>
          <a:p>
            <a:pPr eaLnBrk="0" hangingPunct="0"/>
            <a:r>
              <a:rPr lang="es-ES" sz="1400" b="1" i="0"/>
              <a:t>Terminal H.323</a:t>
            </a:r>
          </a:p>
        </p:txBody>
      </p:sp>
      <p:sp>
        <p:nvSpPr>
          <p:cNvPr id="92206" name="Text Box 106"/>
          <p:cNvSpPr txBox="1">
            <a:spLocks noChangeArrowheads="1"/>
          </p:cNvSpPr>
          <p:nvPr/>
        </p:nvSpPr>
        <p:spPr bwMode="auto">
          <a:xfrm>
            <a:off x="466725" y="2492375"/>
            <a:ext cx="1446213" cy="304800"/>
          </a:xfrm>
          <a:prstGeom prst="rect">
            <a:avLst/>
          </a:prstGeom>
          <a:noFill/>
          <a:ln w="9525">
            <a:noFill/>
            <a:miter lim="800000"/>
            <a:headEnd/>
            <a:tailEnd/>
          </a:ln>
        </p:spPr>
        <p:txBody>
          <a:bodyPr wrap="none">
            <a:spAutoFit/>
          </a:bodyPr>
          <a:lstStyle/>
          <a:p>
            <a:pPr eaLnBrk="0" hangingPunct="0"/>
            <a:r>
              <a:rPr lang="es-ES" sz="1400" b="1" i="0"/>
              <a:t>Terminal H.323</a:t>
            </a:r>
          </a:p>
        </p:txBody>
      </p:sp>
    </p:spTree>
  </p:cSld>
  <p:clrMapOvr>
    <a:masterClrMapping/>
  </p:clrMapOvr>
  <p:transition>
    <p:cover dir="ld"/>
  </p:transition>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0"/>
          </p:nvPr>
        </p:nvSpPr>
        <p:spPr/>
        <p:txBody>
          <a:bodyPr/>
          <a:lstStyle/>
          <a:p>
            <a:pPr>
              <a:defRPr/>
            </a:pPr>
            <a:r>
              <a:rPr lang="es-ES"/>
              <a:t>Ampliación Redes 2-</a:t>
            </a:r>
            <a:fld id="{5EEBB5B3-51C0-48BE-9491-820CE74F9049}" type="slidenum">
              <a:rPr lang="es-ES"/>
              <a:pPr>
                <a:defRPr/>
              </a:pPr>
              <a:t>121</a:t>
            </a:fld>
            <a:endParaRPr lang="es-ES"/>
          </a:p>
        </p:txBody>
      </p:sp>
      <p:sp>
        <p:nvSpPr>
          <p:cNvPr id="93187" name="Rectangle 2"/>
          <p:cNvSpPr>
            <a:spLocks noGrp="1" noChangeArrowheads="1"/>
          </p:cNvSpPr>
          <p:nvPr>
            <p:ph type="title"/>
          </p:nvPr>
        </p:nvSpPr>
        <p:spPr/>
        <p:txBody>
          <a:bodyPr/>
          <a:lstStyle/>
          <a:p>
            <a:r>
              <a:rPr lang="es-ES" sz="4000" smtClean="0"/>
              <a:t>Sumario</a:t>
            </a:r>
          </a:p>
        </p:txBody>
      </p:sp>
      <p:sp>
        <p:nvSpPr>
          <p:cNvPr id="93188" name="Rectangle 3"/>
          <p:cNvSpPr>
            <a:spLocks noGrp="1" noChangeArrowheads="1"/>
          </p:cNvSpPr>
          <p:nvPr>
            <p:ph type="body" idx="1"/>
          </p:nvPr>
        </p:nvSpPr>
        <p:spPr/>
        <p:txBody>
          <a:bodyPr/>
          <a:lstStyle/>
          <a:p>
            <a:pPr>
              <a:lnSpc>
                <a:spcPct val="90000"/>
              </a:lnSpc>
            </a:pPr>
            <a:r>
              <a:rPr lang="es-ES_tradnl" sz="2400" smtClean="0"/>
              <a:t>Fundamentos de telefonía. Conversión analógico-digital.</a:t>
            </a:r>
          </a:p>
          <a:p>
            <a:pPr>
              <a:lnSpc>
                <a:spcPct val="90000"/>
              </a:lnSpc>
            </a:pPr>
            <a:r>
              <a:rPr lang="es-ES_tradnl" sz="2400" smtClean="0"/>
              <a:t>Audio digital. Estándares. Compresión</a:t>
            </a:r>
          </a:p>
          <a:p>
            <a:pPr>
              <a:lnSpc>
                <a:spcPct val="90000"/>
              </a:lnSpc>
            </a:pPr>
            <a:r>
              <a:rPr lang="es-ES_tradnl" sz="2400" smtClean="0"/>
              <a:t>Vídeo digital. Estándares. Compresión</a:t>
            </a:r>
          </a:p>
          <a:p>
            <a:pPr>
              <a:lnSpc>
                <a:spcPct val="90000"/>
              </a:lnSpc>
            </a:pPr>
            <a:r>
              <a:rPr lang="es-ES" sz="2400" smtClean="0"/>
              <a:t>Protocolos RTP y RTCP</a:t>
            </a:r>
          </a:p>
          <a:p>
            <a:pPr>
              <a:lnSpc>
                <a:spcPct val="90000"/>
              </a:lnSpc>
            </a:pPr>
            <a:r>
              <a:rPr lang="es-ES" sz="2400" smtClean="0"/>
              <a:t>Calidad de Servicio</a:t>
            </a:r>
          </a:p>
          <a:p>
            <a:pPr>
              <a:lnSpc>
                <a:spcPct val="90000"/>
              </a:lnSpc>
            </a:pPr>
            <a:r>
              <a:rPr lang="es-ES" sz="2400" smtClean="0"/>
              <a:t>Videoconferencia. Estándares H.32x</a:t>
            </a:r>
          </a:p>
          <a:p>
            <a:pPr>
              <a:lnSpc>
                <a:spcPct val="90000"/>
              </a:lnSpc>
            </a:pPr>
            <a:r>
              <a:rPr lang="es-ES" sz="2400" b="1" smtClean="0">
                <a:solidFill>
                  <a:srgbClr val="FF0000"/>
                </a:solidFill>
              </a:rPr>
              <a:t>Pasarelas e Interoperabilidad</a:t>
            </a:r>
          </a:p>
          <a:p>
            <a:pPr>
              <a:lnSpc>
                <a:spcPct val="90000"/>
              </a:lnSpc>
            </a:pPr>
            <a:r>
              <a:rPr lang="es-ES" sz="2400" smtClean="0"/>
              <a:t>Telefonía Internet</a:t>
            </a:r>
          </a:p>
          <a:p>
            <a:pPr>
              <a:lnSpc>
                <a:spcPct val="90000"/>
              </a:lnSpc>
            </a:pPr>
            <a:r>
              <a:rPr lang="es-ES" sz="2400" smtClean="0"/>
              <a:t>Protocolo SIP</a:t>
            </a:r>
          </a:p>
        </p:txBody>
      </p:sp>
    </p:spTree>
  </p:cSld>
  <p:clrMapOvr>
    <a:masterClrMapping/>
  </p:clrMapOvr>
  <p:transition>
    <p:cover dir="ld"/>
  </p:transition>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0"/>
          </p:nvPr>
        </p:nvSpPr>
        <p:spPr/>
        <p:txBody>
          <a:bodyPr/>
          <a:lstStyle/>
          <a:p>
            <a:pPr>
              <a:defRPr/>
            </a:pPr>
            <a:r>
              <a:rPr lang="es-ES"/>
              <a:t>Ampliación Redes 2-</a:t>
            </a:r>
            <a:fld id="{E83D9117-B553-4A66-A7D4-FEDEA0A173B4}" type="slidenum">
              <a:rPr lang="es-ES"/>
              <a:pPr>
                <a:defRPr/>
              </a:pPr>
              <a:t>122</a:t>
            </a:fld>
            <a:endParaRPr lang="es-ES"/>
          </a:p>
        </p:txBody>
      </p:sp>
      <p:sp>
        <p:nvSpPr>
          <p:cNvPr id="94211" name="Rectangle 2"/>
          <p:cNvSpPr>
            <a:spLocks noGrp="1" noChangeArrowheads="1"/>
          </p:cNvSpPr>
          <p:nvPr>
            <p:ph type="title"/>
          </p:nvPr>
        </p:nvSpPr>
        <p:spPr/>
        <p:txBody>
          <a:bodyPr/>
          <a:lstStyle/>
          <a:p>
            <a:r>
              <a:rPr lang="es-ES" sz="4000" smtClean="0"/>
              <a:t>Elementos de videoconferencia</a:t>
            </a:r>
          </a:p>
        </p:txBody>
      </p:sp>
      <p:sp>
        <p:nvSpPr>
          <p:cNvPr id="94212" name="Rectangle 3"/>
          <p:cNvSpPr>
            <a:spLocks noGrp="1" noChangeArrowheads="1"/>
          </p:cNvSpPr>
          <p:nvPr>
            <p:ph type="body" idx="1"/>
          </p:nvPr>
        </p:nvSpPr>
        <p:spPr/>
        <p:txBody>
          <a:bodyPr/>
          <a:lstStyle/>
          <a:p>
            <a:pPr>
              <a:lnSpc>
                <a:spcPct val="80000"/>
              </a:lnSpc>
            </a:pPr>
            <a:r>
              <a:rPr lang="es-ES" sz="2800" b="1" smtClean="0"/>
              <a:t>Terminal</a:t>
            </a:r>
            <a:r>
              <a:rPr lang="es-ES" sz="2800" smtClean="0"/>
              <a:t>: es el equipo que utiliza el usuario para comunicarse</a:t>
            </a:r>
          </a:p>
          <a:p>
            <a:pPr>
              <a:lnSpc>
                <a:spcPct val="80000"/>
              </a:lnSpc>
            </a:pPr>
            <a:r>
              <a:rPr lang="es-ES" sz="2800" b="1" smtClean="0"/>
              <a:t>Gateway, pasarela o puerta de enlace</a:t>
            </a:r>
            <a:r>
              <a:rPr lang="es-ES" sz="2800" smtClean="0"/>
              <a:t>: interconecta redes diferentes: H.320 (RDSI) e Internet (H.323)</a:t>
            </a:r>
          </a:p>
          <a:p>
            <a:pPr>
              <a:lnSpc>
                <a:spcPct val="80000"/>
              </a:lnSpc>
            </a:pPr>
            <a:r>
              <a:rPr lang="es-ES" sz="2800" b="1" smtClean="0"/>
              <a:t>Gatekeeper o equipo selector</a:t>
            </a:r>
            <a:r>
              <a:rPr lang="es-ES" sz="2800" smtClean="0"/>
              <a:t>: permite el control de acceso. Realiza la equivalencia de direcciones E.164 o usuarios a direcciones IP</a:t>
            </a:r>
          </a:p>
          <a:p>
            <a:pPr>
              <a:lnSpc>
                <a:spcPct val="80000"/>
              </a:lnSpc>
            </a:pPr>
            <a:r>
              <a:rPr lang="es-ES" sz="2800" b="1" smtClean="0"/>
              <a:t>MCU, Multipoint Control Unit o Unidad de control multipunto</a:t>
            </a:r>
            <a:r>
              <a:rPr lang="es-ES" sz="2800" smtClean="0"/>
              <a:t>: replica un flujo de audio/video para permitir multiconferencia</a:t>
            </a:r>
          </a:p>
        </p:txBody>
      </p:sp>
    </p:spTree>
  </p:cSld>
  <p:clrMapOvr>
    <a:masterClrMapping/>
  </p:clrMapOvr>
  <p:transition>
    <p:cover dir="ld"/>
  </p:transition>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 name="1 Marcador de número de diapositiva"/>
          <p:cNvSpPr>
            <a:spLocks noGrp="1"/>
          </p:cNvSpPr>
          <p:nvPr>
            <p:ph type="sldNum" sz="quarter" idx="10"/>
          </p:nvPr>
        </p:nvSpPr>
        <p:spPr/>
        <p:txBody>
          <a:bodyPr/>
          <a:lstStyle/>
          <a:p>
            <a:pPr>
              <a:defRPr/>
            </a:pPr>
            <a:r>
              <a:rPr lang="es-ES"/>
              <a:t>Ampliación Redes 2-</a:t>
            </a:r>
            <a:fld id="{922652B8-B85B-4EFD-8BB5-4CAF5A2EA934}" type="slidenum">
              <a:rPr lang="es-ES"/>
              <a:pPr>
                <a:defRPr/>
              </a:pPr>
              <a:t>123</a:t>
            </a:fld>
            <a:endParaRPr lang="es-ES"/>
          </a:p>
        </p:txBody>
      </p:sp>
      <p:sp>
        <p:nvSpPr>
          <p:cNvPr id="345092" name="Oval 4"/>
          <p:cNvSpPr>
            <a:spLocks noChangeArrowheads="1"/>
          </p:cNvSpPr>
          <p:nvPr/>
        </p:nvSpPr>
        <p:spPr bwMode="auto">
          <a:xfrm>
            <a:off x="1524000" y="2249488"/>
            <a:ext cx="152400" cy="152400"/>
          </a:xfrm>
          <a:prstGeom prst="ellipse">
            <a:avLst/>
          </a:prstGeom>
          <a:solidFill>
            <a:schemeClr val="accent1"/>
          </a:solidFill>
          <a:ln w="9525">
            <a:solidFill>
              <a:schemeClr val="tx1"/>
            </a:solidFill>
            <a:round/>
            <a:headEnd/>
            <a:tailEnd/>
          </a:ln>
        </p:spPr>
        <p:txBody>
          <a:bodyPr wrap="none" anchor="ctr"/>
          <a:lstStyle/>
          <a:p>
            <a:pPr eaLnBrk="0" hangingPunct="0"/>
            <a:endParaRPr lang="es-ES"/>
          </a:p>
        </p:txBody>
      </p:sp>
      <p:sp>
        <p:nvSpPr>
          <p:cNvPr id="345093" name="Freeform 5"/>
          <p:cNvSpPr>
            <a:spLocks/>
          </p:cNvSpPr>
          <p:nvPr/>
        </p:nvSpPr>
        <p:spPr bwMode="auto">
          <a:xfrm rot="20400000" flipV="1">
            <a:off x="4572000" y="3621088"/>
            <a:ext cx="1371600" cy="533400"/>
          </a:xfrm>
          <a:custGeom>
            <a:avLst/>
            <a:gdLst/>
            <a:ahLst/>
            <a:cxnLst>
              <a:cxn ang="0">
                <a:pos x="997" y="0"/>
              </a:cxn>
              <a:cxn ang="0">
                <a:pos x="449" y="180"/>
              </a:cxn>
              <a:cxn ang="0">
                <a:pos x="637" y="242"/>
              </a:cxn>
              <a:cxn ang="0">
                <a:pos x="0" y="450"/>
              </a:cxn>
            </a:cxnLst>
            <a:rect l="0" t="0" r="r" b="b"/>
            <a:pathLst>
              <a:path w="998" h="451">
                <a:moveTo>
                  <a:pt x="997" y="0"/>
                </a:moveTo>
                <a:lnTo>
                  <a:pt x="449" y="180"/>
                </a:lnTo>
                <a:lnTo>
                  <a:pt x="637" y="242"/>
                </a:lnTo>
                <a:lnTo>
                  <a:pt x="0" y="450"/>
                </a:lnTo>
              </a:path>
            </a:pathLst>
          </a:custGeom>
          <a:noFill/>
          <a:ln w="25400" cap="rnd" cmpd="sng">
            <a:solidFill>
              <a:schemeClr val="accent2"/>
            </a:solidFill>
            <a:prstDash val="solid"/>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345094" name="Freeform 6"/>
          <p:cNvSpPr>
            <a:spLocks/>
          </p:cNvSpPr>
          <p:nvPr/>
        </p:nvSpPr>
        <p:spPr bwMode="auto">
          <a:xfrm rot="6600000" flipV="1">
            <a:off x="6096000" y="2706688"/>
            <a:ext cx="1981200" cy="609600"/>
          </a:xfrm>
          <a:custGeom>
            <a:avLst/>
            <a:gdLst/>
            <a:ahLst/>
            <a:cxnLst>
              <a:cxn ang="0">
                <a:pos x="997" y="0"/>
              </a:cxn>
              <a:cxn ang="0">
                <a:pos x="449" y="180"/>
              </a:cxn>
              <a:cxn ang="0">
                <a:pos x="637" y="242"/>
              </a:cxn>
              <a:cxn ang="0">
                <a:pos x="0" y="450"/>
              </a:cxn>
            </a:cxnLst>
            <a:rect l="0" t="0" r="r" b="b"/>
            <a:pathLst>
              <a:path w="998" h="451">
                <a:moveTo>
                  <a:pt x="997" y="0"/>
                </a:moveTo>
                <a:lnTo>
                  <a:pt x="449" y="180"/>
                </a:lnTo>
                <a:lnTo>
                  <a:pt x="637" y="242"/>
                </a:lnTo>
                <a:lnTo>
                  <a:pt x="0" y="450"/>
                </a:lnTo>
              </a:path>
            </a:pathLst>
          </a:custGeom>
          <a:noFill/>
          <a:ln w="25400" cap="rnd" cmpd="sng">
            <a:solidFill>
              <a:schemeClr val="accent2"/>
            </a:solidFill>
            <a:prstDash val="solid"/>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345095" name="Freeform 7"/>
          <p:cNvSpPr>
            <a:spLocks/>
          </p:cNvSpPr>
          <p:nvPr/>
        </p:nvSpPr>
        <p:spPr bwMode="auto">
          <a:xfrm rot="1200000">
            <a:off x="1371600" y="2781300"/>
            <a:ext cx="2209800" cy="763588"/>
          </a:xfrm>
          <a:custGeom>
            <a:avLst/>
            <a:gdLst/>
            <a:ahLst/>
            <a:cxnLst>
              <a:cxn ang="0">
                <a:pos x="0" y="0"/>
              </a:cxn>
              <a:cxn ang="0">
                <a:pos x="530" y="162"/>
              </a:cxn>
              <a:cxn ang="0">
                <a:pos x="348" y="218"/>
              </a:cxn>
              <a:cxn ang="0">
                <a:pos x="971" y="403"/>
              </a:cxn>
            </a:cxnLst>
            <a:rect l="0" t="0" r="r" b="b"/>
            <a:pathLst>
              <a:path w="972" h="404">
                <a:moveTo>
                  <a:pt x="0" y="0"/>
                </a:moveTo>
                <a:lnTo>
                  <a:pt x="530" y="162"/>
                </a:lnTo>
                <a:lnTo>
                  <a:pt x="348" y="218"/>
                </a:lnTo>
                <a:lnTo>
                  <a:pt x="971" y="403"/>
                </a:lnTo>
              </a:path>
            </a:pathLst>
          </a:custGeom>
          <a:noFill/>
          <a:ln w="25400" cap="rnd" cmpd="sng">
            <a:solidFill>
              <a:schemeClr val="accent2"/>
            </a:solidFill>
            <a:prstDash val="solid"/>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345096" name="Freeform 8"/>
          <p:cNvSpPr>
            <a:spLocks/>
          </p:cNvSpPr>
          <p:nvPr/>
        </p:nvSpPr>
        <p:spPr bwMode="auto">
          <a:xfrm rot="20400000" flipV="1">
            <a:off x="2878138" y="3676650"/>
            <a:ext cx="1676400" cy="457200"/>
          </a:xfrm>
          <a:custGeom>
            <a:avLst/>
            <a:gdLst/>
            <a:ahLst/>
            <a:cxnLst>
              <a:cxn ang="0">
                <a:pos x="997" y="0"/>
              </a:cxn>
              <a:cxn ang="0">
                <a:pos x="449" y="180"/>
              </a:cxn>
              <a:cxn ang="0">
                <a:pos x="637" y="242"/>
              </a:cxn>
              <a:cxn ang="0">
                <a:pos x="0" y="450"/>
              </a:cxn>
            </a:cxnLst>
            <a:rect l="0" t="0" r="r" b="b"/>
            <a:pathLst>
              <a:path w="998" h="451">
                <a:moveTo>
                  <a:pt x="997" y="0"/>
                </a:moveTo>
                <a:lnTo>
                  <a:pt x="449" y="180"/>
                </a:lnTo>
                <a:lnTo>
                  <a:pt x="637" y="242"/>
                </a:lnTo>
                <a:lnTo>
                  <a:pt x="0" y="450"/>
                </a:lnTo>
              </a:path>
            </a:pathLst>
          </a:custGeom>
          <a:noFill/>
          <a:ln w="25400" cap="rnd" cmpd="sng">
            <a:solidFill>
              <a:schemeClr val="accent2"/>
            </a:solidFill>
            <a:prstDash val="solid"/>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95240" name="Rectangle 9"/>
          <p:cNvSpPr>
            <a:spLocks noChangeArrowheads="1"/>
          </p:cNvSpPr>
          <p:nvPr/>
        </p:nvSpPr>
        <p:spPr bwMode="auto">
          <a:xfrm>
            <a:off x="152400" y="333375"/>
            <a:ext cx="8839200" cy="838200"/>
          </a:xfrm>
          <a:prstGeom prst="rect">
            <a:avLst/>
          </a:prstGeom>
          <a:noFill/>
          <a:ln w="9525">
            <a:noFill/>
            <a:miter lim="800000"/>
            <a:headEnd/>
            <a:tailEnd/>
          </a:ln>
        </p:spPr>
        <p:txBody>
          <a:bodyPr lIns="89241" tIns="44621" rIns="89241" bIns="44621" anchor="ctr"/>
          <a:lstStyle/>
          <a:p>
            <a:pPr algn="ctr" defTabSz="795338" eaLnBrk="0" hangingPunct="0"/>
            <a:r>
              <a:rPr lang="es-ES_tradnl" sz="4000" i="0">
                <a:solidFill>
                  <a:schemeClr val="tx2"/>
                </a:solidFill>
                <a:latin typeface="Times New Roman" pitchFamily="18" charset="0"/>
              </a:rPr>
              <a:t>Pasarela (Gateway) H.320-H.323</a:t>
            </a:r>
            <a:endParaRPr lang="es-ES" sz="4000" i="0">
              <a:solidFill>
                <a:schemeClr val="tx2"/>
              </a:solidFill>
              <a:latin typeface="Times New Roman" pitchFamily="18" charset="0"/>
            </a:endParaRPr>
          </a:p>
        </p:txBody>
      </p:sp>
      <p:pic>
        <p:nvPicPr>
          <p:cNvPr id="95241" name="Picture 10"/>
          <p:cNvPicPr>
            <a:picLocks noChangeArrowheads="1"/>
          </p:cNvPicPr>
          <p:nvPr/>
        </p:nvPicPr>
        <p:blipFill>
          <a:blip r:embed="rId4" cstate="print"/>
          <a:srcRect/>
          <a:stretch>
            <a:fillRect/>
          </a:stretch>
        </p:blipFill>
        <p:spPr bwMode="auto">
          <a:xfrm>
            <a:off x="1981200" y="3316288"/>
            <a:ext cx="1601788" cy="1143000"/>
          </a:xfrm>
          <a:prstGeom prst="rect">
            <a:avLst/>
          </a:prstGeom>
          <a:noFill/>
          <a:ln w="9525">
            <a:noFill/>
            <a:miter lim="800000"/>
            <a:headEnd/>
            <a:tailEnd/>
          </a:ln>
        </p:spPr>
      </p:pic>
      <p:sp>
        <p:nvSpPr>
          <p:cNvPr id="95242" name="Text Box 11"/>
          <p:cNvSpPr txBox="1">
            <a:spLocks noChangeArrowheads="1"/>
          </p:cNvSpPr>
          <p:nvPr/>
        </p:nvSpPr>
        <p:spPr bwMode="auto">
          <a:xfrm>
            <a:off x="2327275" y="3697288"/>
            <a:ext cx="1114425" cy="396875"/>
          </a:xfrm>
          <a:prstGeom prst="rect">
            <a:avLst/>
          </a:prstGeom>
          <a:noFill/>
          <a:ln w="9525">
            <a:noFill/>
            <a:miter lim="800000"/>
            <a:headEnd/>
            <a:tailEnd/>
          </a:ln>
        </p:spPr>
        <p:txBody>
          <a:bodyPr wrap="none">
            <a:spAutoFit/>
          </a:bodyPr>
          <a:lstStyle/>
          <a:p>
            <a:pPr algn="ctr" eaLnBrk="0" hangingPunct="0"/>
            <a:r>
              <a:rPr lang="es-ES_tradnl" sz="2000" b="1" i="0"/>
              <a:t>Internet</a:t>
            </a:r>
            <a:endParaRPr lang="es-ES" sz="2000" b="1" i="0"/>
          </a:p>
        </p:txBody>
      </p:sp>
      <p:grpSp>
        <p:nvGrpSpPr>
          <p:cNvPr id="95243" name="Group 12"/>
          <p:cNvGrpSpPr>
            <a:grpSpLocks/>
          </p:cNvGrpSpPr>
          <p:nvPr/>
        </p:nvGrpSpPr>
        <p:grpSpPr bwMode="auto">
          <a:xfrm>
            <a:off x="476250" y="1792288"/>
            <a:ext cx="1733550" cy="2449512"/>
            <a:chOff x="300" y="720"/>
            <a:chExt cx="1092" cy="1543"/>
          </a:xfrm>
        </p:grpSpPr>
        <p:grpSp>
          <p:nvGrpSpPr>
            <p:cNvPr id="95269" name="Group 13"/>
            <p:cNvGrpSpPr>
              <a:grpSpLocks/>
            </p:cNvGrpSpPr>
            <p:nvPr/>
          </p:nvGrpSpPr>
          <p:grpSpPr bwMode="auto">
            <a:xfrm>
              <a:off x="755" y="720"/>
              <a:ext cx="637" cy="720"/>
              <a:chOff x="755" y="720"/>
              <a:chExt cx="637" cy="720"/>
            </a:xfrm>
          </p:grpSpPr>
          <p:sp>
            <p:nvSpPr>
              <p:cNvPr id="95295" name="Freeform 14"/>
              <p:cNvSpPr>
                <a:spLocks/>
              </p:cNvSpPr>
              <p:nvPr/>
            </p:nvSpPr>
            <p:spPr bwMode="auto">
              <a:xfrm>
                <a:off x="755" y="1249"/>
                <a:ext cx="572" cy="102"/>
              </a:xfrm>
              <a:custGeom>
                <a:avLst/>
                <a:gdLst>
                  <a:gd name="T0" fmla="*/ 0 w 508"/>
                  <a:gd name="T1" fmla="*/ 0 h 91"/>
                  <a:gd name="T2" fmla="*/ 643 w 508"/>
                  <a:gd name="T3" fmla="*/ 0 h 91"/>
                  <a:gd name="T4" fmla="*/ 643 w 508"/>
                  <a:gd name="T5" fmla="*/ 113 h 91"/>
                  <a:gd name="T6" fmla="*/ 0 w 508"/>
                  <a:gd name="T7" fmla="*/ 113 h 91"/>
                  <a:gd name="T8" fmla="*/ 0 w 508"/>
                  <a:gd name="T9" fmla="*/ 0 h 91"/>
                  <a:gd name="T10" fmla="*/ 0 60000 65536"/>
                  <a:gd name="T11" fmla="*/ 0 60000 65536"/>
                  <a:gd name="T12" fmla="*/ 0 60000 65536"/>
                  <a:gd name="T13" fmla="*/ 0 60000 65536"/>
                  <a:gd name="T14" fmla="*/ 0 60000 65536"/>
                  <a:gd name="T15" fmla="*/ 0 w 508"/>
                  <a:gd name="T16" fmla="*/ 0 h 91"/>
                  <a:gd name="T17" fmla="*/ 508 w 508"/>
                  <a:gd name="T18" fmla="*/ 91 h 91"/>
                </a:gdLst>
                <a:ahLst/>
                <a:cxnLst>
                  <a:cxn ang="T10">
                    <a:pos x="T0" y="T1"/>
                  </a:cxn>
                  <a:cxn ang="T11">
                    <a:pos x="T2" y="T3"/>
                  </a:cxn>
                  <a:cxn ang="T12">
                    <a:pos x="T4" y="T5"/>
                  </a:cxn>
                  <a:cxn ang="T13">
                    <a:pos x="T6" y="T7"/>
                  </a:cxn>
                  <a:cxn ang="T14">
                    <a:pos x="T8" y="T9"/>
                  </a:cxn>
                </a:cxnLst>
                <a:rect l="T15" t="T16" r="T17" b="T18"/>
                <a:pathLst>
                  <a:path w="508" h="91">
                    <a:moveTo>
                      <a:pt x="0" y="0"/>
                    </a:moveTo>
                    <a:lnTo>
                      <a:pt x="507" y="0"/>
                    </a:lnTo>
                    <a:lnTo>
                      <a:pt x="507" y="90"/>
                    </a:lnTo>
                    <a:lnTo>
                      <a:pt x="0" y="90"/>
                    </a:lnTo>
                    <a:lnTo>
                      <a:pt x="0" y="0"/>
                    </a:lnTo>
                  </a:path>
                </a:pathLst>
              </a:custGeom>
              <a:solidFill>
                <a:srgbClr val="B7B79D"/>
              </a:solidFill>
              <a:ln w="9525" cap="rnd">
                <a:noFill/>
                <a:round/>
                <a:headEnd type="none" w="sm" len="sm"/>
                <a:tailEnd type="none" w="sm" len="sm"/>
              </a:ln>
            </p:spPr>
            <p:txBody>
              <a:bodyPr/>
              <a:lstStyle/>
              <a:p>
                <a:endParaRPr lang="es-ES"/>
              </a:p>
            </p:txBody>
          </p:sp>
          <p:sp>
            <p:nvSpPr>
              <p:cNvPr id="95296" name="Freeform 15"/>
              <p:cNvSpPr>
                <a:spLocks/>
              </p:cNvSpPr>
              <p:nvPr/>
            </p:nvSpPr>
            <p:spPr bwMode="auto">
              <a:xfrm>
                <a:off x="755" y="1249"/>
                <a:ext cx="577" cy="106"/>
              </a:xfrm>
              <a:custGeom>
                <a:avLst/>
                <a:gdLst>
                  <a:gd name="T0" fmla="*/ 0 w 513"/>
                  <a:gd name="T1" fmla="*/ 0 h 94"/>
                  <a:gd name="T2" fmla="*/ 648 w 513"/>
                  <a:gd name="T3" fmla="*/ 0 h 94"/>
                  <a:gd name="T4" fmla="*/ 648 w 513"/>
                  <a:gd name="T5" fmla="*/ 118 h 94"/>
                  <a:gd name="T6" fmla="*/ 0 w 513"/>
                  <a:gd name="T7" fmla="*/ 118 h 94"/>
                  <a:gd name="T8" fmla="*/ 0 w 513"/>
                  <a:gd name="T9" fmla="*/ 0 h 94"/>
                  <a:gd name="T10" fmla="*/ 0 60000 65536"/>
                  <a:gd name="T11" fmla="*/ 0 60000 65536"/>
                  <a:gd name="T12" fmla="*/ 0 60000 65536"/>
                  <a:gd name="T13" fmla="*/ 0 60000 65536"/>
                  <a:gd name="T14" fmla="*/ 0 60000 65536"/>
                  <a:gd name="T15" fmla="*/ 0 w 513"/>
                  <a:gd name="T16" fmla="*/ 0 h 94"/>
                  <a:gd name="T17" fmla="*/ 513 w 513"/>
                  <a:gd name="T18" fmla="*/ 94 h 94"/>
                </a:gdLst>
                <a:ahLst/>
                <a:cxnLst>
                  <a:cxn ang="T10">
                    <a:pos x="T0" y="T1"/>
                  </a:cxn>
                  <a:cxn ang="T11">
                    <a:pos x="T2" y="T3"/>
                  </a:cxn>
                  <a:cxn ang="T12">
                    <a:pos x="T4" y="T5"/>
                  </a:cxn>
                  <a:cxn ang="T13">
                    <a:pos x="T6" y="T7"/>
                  </a:cxn>
                  <a:cxn ang="T14">
                    <a:pos x="T8" y="T9"/>
                  </a:cxn>
                </a:cxnLst>
                <a:rect l="T15" t="T16" r="T17" b="T18"/>
                <a:pathLst>
                  <a:path w="513" h="94">
                    <a:moveTo>
                      <a:pt x="0" y="0"/>
                    </a:moveTo>
                    <a:lnTo>
                      <a:pt x="512" y="0"/>
                    </a:lnTo>
                    <a:lnTo>
                      <a:pt x="512" y="93"/>
                    </a:lnTo>
                    <a:lnTo>
                      <a:pt x="0" y="93"/>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95297" name="Freeform 16"/>
              <p:cNvSpPr>
                <a:spLocks/>
              </p:cNvSpPr>
              <p:nvPr/>
            </p:nvSpPr>
            <p:spPr bwMode="auto">
              <a:xfrm>
                <a:off x="755" y="1191"/>
                <a:ext cx="631" cy="51"/>
              </a:xfrm>
              <a:custGeom>
                <a:avLst/>
                <a:gdLst>
                  <a:gd name="T0" fmla="*/ 0 w 561"/>
                  <a:gd name="T1" fmla="*/ 55 h 46"/>
                  <a:gd name="T2" fmla="*/ 65 w 561"/>
                  <a:gd name="T3" fmla="*/ 0 h 46"/>
                  <a:gd name="T4" fmla="*/ 709 w 561"/>
                  <a:gd name="T5" fmla="*/ 0 h 46"/>
                  <a:gd name="T6" fmla="*/ 639 w 561"/>
                  <a:gd name="T7" fmla="*/ 55 h 46"/>
                  <a:gd name="T8" fmla="*/ 0 w 561"/>
                  <a:gd name="T9" fmla="*/ 55 h 46"/>
                  <a:gd name="T10" fmla="*/ 0 60000 65536"/>
                  <a:gd name="T11" fmla="*/ 0 60000 65536"/>
                  <a:gd name="T12" fmla="*/ 0 60000 65536"/>
                  <a:gd name="T13" fmla="*/ 0 60000 65536"/>
                  <a:gd name="T14" fmla="*/ 0 60000 65536"/>
                  <a:gd name="T15" fmla="*/ 0 w 561"/>
                  <a:gd name="T16" fmla="*/ 0 h 46"/>
                  <a:gd name="T17" fmla="*/ 561 w 561"/>
                  <a:gd name="T18" fmla="*/ 46 h 46"/>
                </a:gdLst>
                <a:ahLst/>
                <a:cxnLst>
                  <a:cxn ang="T10">
                    <a:pos x="T0" y="T1"/>
                  </a:cxn>
                  <a:cxn ang="T11">
                    <a:pos x="T2" y="T3"/>
                  </a:cxn>
                  <a:cxn ang="T12">
                    <a:pos x="T4" y="T5"/>
                  </a:cxn>
                  <a:cxn ang="T13">
                    <a:pos x="T6" y="T7"/>
                  </a:cxn>
                  <a:cxn ang="T14">
                    <a:pos x="T8" y="T9"/>
                  </a:cxn>
                </a:cxnLst>
                <a:rect l="T15" t="T16" r="T17" b="T18"/>
                <a:pathLst>
                  <a:path w="561" h="46">
                    <a:moveTo>
                      <a:pt x="0" y="45"/>
                    </a:moveTo>
                    <a:lnTo>
                      <a:pt x="52" y="0"/>
                    </a:lnTo>
                    <a:lnTo>
                      <a:pt x="560" y="0"/>
                    </a:lnTo>
                    <a:lnTo>
                      <a:pt x="505" y="45"/>
                    </a:lnTo>
                    <a:lnTo>
                      <a:pt x="0" y="45"/>
                    </a:lnTo>
                  </a:path>
                </a:pathLst>
              </a:custGeom>
              <a:solidFill>
                <a:srgbClr val="C9C9B6"/>
              </a:solidFill>
              <a:ln w="9525" cap="rnd">
                <a:noFill/>
                <a:round/>
                <a:headEnd type="none" w="sm" len="sm"/>
                <a:tailEnd type="none" w="sm" len="sm"/>
              </a:ln>
            </p:spPr>
            <p:txBody>
              <a:bodyPr/>
              <a:lstStyle/>
              <a:p>
                <a:endParaRPr lang="es-ES"/>
              </a:p>
            </p:txBody>
          </p:sp>
          <p:sp>
            <p:nvSpPr>
              <p:cNvPr id="95298" name="Line 17"/>
              <p:cNvSpPr>
                <a:spLocks noChangeShapeType="1"/>
              </p:cNvSpPr>
              <p:nvPr/>
            </p:nvSpPr>
            <p:spPr bwMode="auto">
              <a:xfrm flipV="1">
                <a:off x="757" y="1192"/>
                <a:ext cx="62" cy="58"/>
              </a:xfrm>
              <a:prstGeom prst="line">
                <a:avLst/>
              </a:prstGeom>
              <a:noFill/>
              <a:ln w="12700">
                <a:solidFill>
                  <a:srgbClr val="494936"/>
                </a:solidFill>
                <a:round/>
                <a:headEnd type="none" w="sm" len="sm"/>
                <a:tailEnd type="none" w="sm" len="sm"/>
              </a:ln>
            </p:spPr>
            <p:txBody>
              <a:bodyPr/>
              <a:lstStyle/>
              <a:p>
                <a:endParaRPr lang="es-ES"/>
              </a:p>
            </p:txBody>
          </p:sp>
          <p:sp>
            <p:nvSpPr>
              <p:cNvPr id="95299" name="Freeform 18"/>
              <p:cNvSpPr>
                <a:spLocks/>
              </p:cNvSpPr>
              <p:nvPr/>
            </p:nvSpPr>
            <p:spPr bwMode="auto">
              <a:xfrm>
                <a:off x="755" y="1192"/>
                <a:ext cx="637" cy="58"/>
              </a:xfrm>
              <a:custGeom>
                <a:avLst/>
                <a:gdLst>
                  <a:gd name="T0" fmla="*/ 68 w 566"/>
                  <a:gd name="T1" fmla="*/ 0 h 52"/>
                  <a:gd name="T2" fmla="*/ 716 w 566"/>
                  <a:gd name="T3" fmla="*/ 0 h 52"/>
                  <a:gd name="T4" fmla="*/ 646 w 566"/>
                  <a:gd name="T5" fmla="*/ 64 h 52"/>
                  <a:gd name="T6" fmla="*/ 0 w 566"/>
                  <a:gd name="T7" fmla="*/ 64 h 52"/>
                  <a:gd name="T8" fmla="*/ 0 60000 65536"/>
                  <a:gd name="T9" fmla="*/ 0 60000 65536"/>
                  <a:gd name="T10" fmla="*/ 0 60000 65536"/>
                  <a:gd name="T11" fmla="*/ 0 60000 65536"/>
                  <a:gd name="T12" fmla="*/ 0 w 566"/>
                  <a:gd name="T13" fmla="*/ 0 h 52"/>
                  <a:gd name="T14" fmla="*/ 566 w 566"/>
                  <a:gd name="T15" fmla="*/ 52 h 52"/>
                </a:gdLst>
                <a:ahLst/>
                <a:cxnLst>
                  <a:cxn ang="T8">
                    <a:pos x="T0" y="T1"/>
                  </a:cxn>
                  <a:cxn ang="T9">
                    <a:pos x="T2" y="T3"/>
                  </a:cxn>
                  <a:cxn ang="T10">
                    <a:pos x="T4" y="T5"/>
                  </a:cxn>
                  <a:cxn ang="T11">
                    <a:pos x="T6" y="T7"/>
                  </a:cxn>
                </a:cxnLst>
                <a:rect l="T12" t="T13" r="T14" b="T15"/>
                <a:pathLst>
                  <a:path w="566" h="52">
                    <a:moveTo>
                      <a:pt x="53" y="0"/>
                    </a:moveTo>
                    <a:lnTo>
                      <a:pt x="565" y="0"/>
                    </a:lnTo>
                    <a:lnTo>
                      <a:pt x="510" y="51"/>
                    </a:lnTo>
                    <a:lnTo>
                      <a:pt x="0" y="51"/>
                    </a:lnTo>
                  </a:path>
                </a:pathLst>
              </a:custGeom>
              <a:noFill/>
              <a:ln w="12700" cap="rnd">
                <a:solidFill>
                  <a:srgbClr val="494936"/>
                </a:solidFill>
                <a:round/>
                <a:headEnd type="none" w="sm" len="sm"/>
                <a:tailEnd type="none" w="sm" len="sm"/>
              </a:ln>
            </p:spPr>
            <p:txBody>
              <a:bodyPr/>
              <a:lstStyle/>
              <a:p>
                <a:endParaRPr lang="es-ES"/>
              </a:p>
            </p:txBody>
          </p:sp>
          <p:sp>
            <p:nvSpPr>
              <p:cNvPr id="95300" name="Line 19"/>
              <p:cNvSpPr>
                <a:spLocks noChangeShapeType="1"/>
              </p:cNvSpPr>
              <p:nvPr/>
            </p:nvSpPr>
            <p:spPr bwMode="auto">
              <a:xfrm flipH="1">
                <a:off x="1162" y="1296"/>
                <a:ext cx="134" cy="0"/>
              </a:xfrm>
              <a:prstGeom prst="line">
                <a:avLst/>
              </a:prstGeom>
              <a:noFill/>
              <a:ln w="12700">
                <a:solidFill>
                  <a:srgbClr val="000000"/>
                </a:solidFill>
                <a:round/>
                <a:headEnd type="none" w="sm" len="sm"/>
                <a:tailEnd type="none" w="sm" len="sm"/>
              </a:ln>
            </p:spPr>
            <p:txBody>
              <a:bodyPr/>
              <a:lstStyle/>
              <a:p>
                <a:endParaRPr lang="es-ES"/>
              </a:p>
            </p:txBody>
          </p:sp>
          <p:sp>
            <p:nvSpPr>
              <p:cNvPr id="95301" name="Freeform 20"/>
              <p:cNvSpPr>
                <a:spLocks/>
              </p:cNvSpPr>
              <p:nvPr/>
            </p:nvSpPr>
            <p:spPr bwMode="auto">
              <a:xfrm>
                <a:off x="760" y="1339"/>
                <a:ext cx="503" cy="77"/>
              </a:xfrm>
              <a:custGeom>
                <a:avLst/>
                <a:gdLst>
                  <a:gd name="T0" fmla="*/ 0 w 447"/>
                  <a:gd name="T1" fmla="*/ 85 h 69"/>
                  <a:gd name="T2" fmla="*/ 70 w 447"/>
                  <a:gd name="T3" fmla="*/ 0 h 69"/>
                  <a:gd name="T4" fmla="*/ 565 w 447"/>
                  <a:gd name="T5" fmla="*/ 0 h 69"/>
                  <a:gd name="T6" fmla="*/ 494 w 447"/>
                  <a:gd name="T7" fmla="*/ 85 h 69"/>
                  <a:gd name="T8" fmla="*/ 0 w 447"/>
                  <a:gd name="T9" fmla="*/ 85 h 69"/>
                  <a:gd name="T10" fmla="*/ 0 60000 65536"/>
                  <a:gd name="T11" fmla="*/ 0 60000 65536"/>
                  <a:gd name="T12" fmla="*/ 0 60000 65536"/>
                  <a:gd name="T13" fmla="*/ 0 60000 65536"/>
                  <a:gd name="T14" fmla="*/ 0 60000 65536"/>
                  <a:gd name="T15" fmla="*/ 0 w 447"/>
                  <a:gd name="T16" fmla="*/ 0 h 69"/>
                  <a:gd name="T17" fmla="*/ 447 w 447"/>
                  <a:gd name="T18" fmla="*/ 69 h 69"/>
                </a:gdLst>
                <a:ahLst/>
                <a:cxnLst>
                  <a:cxn ang="T10">
                    <a:pos x="T0" y="T1"/>
                  </a:cxn>
                  <a:cxn ang="T11">
                    <a:pos x="T2" y="T3"/>
                  </a:cxn>
                  <a:cxn ang="T12">
                    <a:pos x="T4" y="T5"/>
                  </a:cxn>
                  <a:cxn ang="T13">
                    <a:pos x="T6" y="T7"/>
                  </a:cxn>
                  <a:cxn ang="T14">
                    <a:pos x="T8" y="T9"/>
                  </a:cxn>
                </a:cxnLst>
                <a:rect l="T15" t="T16" r="T17" b="T18"/>
                <a:pathLst>
                  <a:path w="447" h="69">
                    <a:moveTo>
                      <a:pt x="0" y="68"/>
                    </a:moveTo>
                    <a:lnTo>
                      <a:pt x="55" y="0"/>
                    </a:lnTo>
                    <a:lnTo>
                      <a:pt x="446" y="0"/>
                    </a:lnTo>
                    <a:lnTo>
                      <a:pt x="390" y="68"/>
                    </a:lnTo>
                    <a:lnTo>
                      <a:pt x="0" y="68"/>
                    </a:lnTo>
                  </a:path>
                </a:pathLst>
              </a:custGeom>
              <a:solidFill>
                <a:srgbClr val="C9C9B6"/>
              </a:solidFill>
              <a:ln w="9525" cap="rnd">
                <a:noFill/>
                <a:round/>
                <a:headEnd type="none" w="sm" len="sm"/>
                <a:tailEnd type="none" w="sm" len="sm"/>
              </a:ln>
            </p:spPr>
            <p:txBody>
              <a:bodyPr/>
              <a:lstStyle/>
              <a:p>
                <a:endParaRPr lang="es-ES"/>
              </a:p>
            </p:txBody>
          </p:sp>
          <p:sp>
            <p:nvSpPr>
              <p:cNvPr id="95302" name="Freeform 21"/>
              <p:cNvSpPr>
                <a:spLocks/>
              </p:cNvSpPr>
              <p:nvPr/>
            </p:nvSpPr>
            <p:spPr bwMode="auto">
              <a:xfrm>
                <a:off x="760" y="1339"/>
                <a:ext cx="507" cy="82"/>
              </a:xfrm>
              <a:custGeom>
                <a:avLst/>
                <a:gdLst>
                  <a:gd name="T0" fmla="*/ 0 w 451"/>
                  <a:gd name="T1" fmla="*/ 91 h 73"/>
                  <a:gd name="T2" fmla="*/ 71 w 451"/>
                  <a:gd name="T3" fmla="*/ 0 h 73"/>
                  <a:gd name="T4" fmla="*/ 569 w 451"/>
                  <a:gd name="T5" fmla="*/ 0 h 73"/>
                  <a:gd name="T6" fmla="*/ 496 w 451"/>
                  <a:gd name="T7" fmla="*/ 91 h 73"/>
                  <a:gd name="T8" fmla="*/ 0 w 451"/>
                  <a:gd name="T9" fmla="*/ 91 h 73"/>
                  <a:gd name="T10" fmla="*/ 0 60000 65536"/>
                  <a:gd name="T11" fmla="*/ 0 60000 65536"/>
                  <a:gd name="T12" fmla="*/ 0 60000 65536"/>
                  <a:gd name="T13" fmla="*/ 0 60000 65536"/>
                  <a:gd name="T14" fmla="*/ 0 60000 65536"/>
                  <a:gd name="T15" fmla="*/ 0 w 451"/>
                  <a:gd name="T16" fmla="*/ 0 h 73"/>
                  <a:gd name="T17" fmla="*/ 451 w 451"/>
                  <a:gd name="T18" fmla="*/ 73 h 73"/>
                </a:gdLst>
                <a:ahLst/>
                <a:cxnLst>
                  <a:cxn ang="T10">
                    <a:pos x="T0" y="T1"/>
                  </a:cxn>
                  <a:cxn ang="T11">
                    <a:pos x="T2" y="T3"/>
                  </a:cxn>
                  <a:cxn ang="T12">
                    <a:pos x="T4" y="T5"/>
                  </a:cxn>
                  <a:cxn ang="T13">
                    <a:pos x="T6" y="T7"/>
                  </a:cxn>
                  <a:cxn ang="T14">
                    <a:pos x="T8" y="T9"/>
                  </a:cxn>
                </a:cxnLst>
                <a:rect l="T15" t="T16" r="T17" b="T18"/>
                <a:pathLst>
                  <a:path w="451" h="73">
                    <a:moveTo>
                      <a:pt x="0" y="72"/>
                    </a:moveTo>
                    <a:lnTo>
                      <a:pt x="56" y="0"/>
                    </a:lnTo>
                    <a:lnTo>
                      <a:pt x="450" y="0"/>
                    </a:lnTo>
                    <a:lnTo>
                      <a:pt x="392" y="72"/>
                    </a:lnTo>
                    <a:lnTo>
                      <a:pt x="0" y="72"/>
                    </a:lnTo>
                  </a:path>
                </a:pathLst>
              </a:custGeom>
              <a:noFill/>
              <a:ln w="12700" cap="rnd">
                <a:solidFill>
                  <a:srgbClr val="494936"/>
                </a:solidFill>
                <a:round/>
                <a:headEnd type="none" w="sm" len="sm"/>
                <a:tailEnd type="none" w="sm" len="sm"/>
              </a:ln>
            </p:spPr>
            <p:txBody>
              <a:bodyPr/>
              <a:lstStyle/>
              <a:p>
                <a:endParaRPr lang="es-ES"/>
              </a:p>
            </p:txBody>
          </p:sp>
          <p:sp>
            <p:nvSpPr>
              <p:cNvPr id="95303" name="Freeform 22"/>
              <p:cNvSpPr>
                <a:spLocks/>
              </p:cNvSpPr>
              <p:nvPr/>
            </p:nvSpPr>
            <p:spPr bwMode="auto">
              <a:xfrm>
                <a:off x="1203" y="1337"/>
                <a:ext cx="61" cy="96"/>
              </a:xfrm>
              <a:custGeom>
                <a:avLst/>
                <a:gdLst>
                  <a:gd name="T0" fmla="*/ 0 w 54"/>
                  <a:gd name="T1" fmla="*/ 106 h 86"/>
                  <a:gd name="T2" fmla="*/ 68 w 54"/>
                  <a:gd name="T3" fmla="*/ 31 h 86"/>
                  <a:gd name="T4" fmla="*/ 68 w 54"/>
                  <a:gd name="T5" fmla="*/ 0 h 86"/>
                  <a:gd name="T6" fmla="*/ 0 w 54"/>
                  <a:gd name="T7" fmla="*/ 88 h 86"/>
                  <a:gd name="T8" fmla="*/ 0 w 54"/>
                  <a:gd name="T9" fmla="*/ 106 h 86"/>
                  <a:gd name="T10" fmla="*/ 0 60000 65536"/>
                  <a:gd name="T11" fmla="*/ 0 60000 65536"/>
                  <a:gd name="T12" fmla="*/ 0 60000 65536"/>
                  <a:gd name="T13" fmla="*/ 0 60000 65536"/>
                  <a:gd name="T14" fmla="*/ 0 60000 65536"/>
                  <a:gd name="T15" fmla="*/ 0 w 54"/>
                  <a:gd name="T16" fmla="*/ 0 h 86"/>
                  <a:gd name="T17" fmla="*/ 54 w 54"/>
                  <a:gd name="T18" fmla="*/ 86 h 86"/>
                </a:gdLst>
                <a:ahLst/>
                <a:cxnLst>
                  <a:cxn ang="T10">
                    <a:pos x="T0" y="T1"/>
                  </a:cxn>
                  <a:cxn ang="T11">
                    <a:pos x="T2" y="T3"/>
                  </a:cxn>
                  <a:cxn ang="T12">
                    <a:pos x="T4" y="T5"/>
                  </a:cxn>
                  <a:cxn ang="T13">
                    <a:pos x="T6" y="T7"/>
                  </a:cxn>
                  <a:cxn ang="T14">
                    <a:pos x="T8" y="T9"/>
                  </a:cxn>
                </a:cxnLst>
                <a:rect l="T15" t="T16" r="T17" b="T18"/>
                <a:pathLst>
                  <a:path w="54" h="86">
                    <a:moveTo>
                      <a:pt x="0" y="85"/>
                    </a:moveTo>
                    <a:lnTo>
                      <a:pt x="53" y="25"/>
                    </a:lnTo>
                    <a:lnTo>
                      <a:pt x="53" y="0"/>
                    </a:lnTo>
                    <a:lnTo>
                      <a:pt x="0" y="71"/>
                    </a:lnTo>
                    <a:lnTo>
                      <a:pt x="0" y="85"/>
                    </a:lnTo>
                  </a:path>
                </a:pathLst>
              </a:custGeom>
              <a:solidFill>
                <a:srgbClr val="7A7A5A"/>
              </a:solidFill>
              <a:ln w="9525" cap="rnd">
                <a:noFill/>
                <a:round/>
                <a:headEnd type="none" w="sm" len="sm"/>
                <a:tailEnd type="none" w="sm" len="sm"/>
              </a:ln>
            </p:spPr>
            <p:txBody>
              <a:bodyPr/>
              <a:lstStyle/>
              <a:p>
                <a:endParaRPr lang="es-ES"/>
              </a:p>
            </p:txBody>
          </p:sp>
          <p:sp>
            <p:nvSpPr>
              <p:cNvPr id="95304" name="Freeform 23"/>
              <p:cNvSpPr>
                <a:spLocks/>
              </p:cNvSpPr>
              <p:nvPr/>
            </p:nvSpPr>
            <p:spPr bwMode="auto">
              <a:xfrm>
                <a:off x="1202" y="1339"/>
                <a:ext cx="65" cy="98"/>
              </a:xfrm>
              <a:custGeom>
                <a:avLst/>
                <a:gdLst>
                  <a:gd name="T0" fmla="*/ 0 w 58"/>
                  <a:gd name="T1" fmla="*/ 109 h 87"/>
                  <a:gd name="T2" fmla="*/ 72 w 58"/>
                  <a:gd name="T3" fmla="*/ 33 h 87"/>
                  <a:gd name="T4" fmla="*/ 72 w 58"/>
                  <a:gd name="T5" fmla="*/ 0 h 87"/>
                  <a:gd name="T6" fmla="*/ 0 w 58"/>
                  <a:gd name="T7" fmla="*/ 90 h 87"/>
                  <a:gd name="T8" fmla="*/ 0 w 58"/>
                  <a:gd name="T9" fmla="*/ 109 h 87"/>
                  <a:gd name="T10" fmla="*/ 0 60000 65536"/>
                  <a:gd name="T11" fmla="*/ 0 60000 65536"/>
                  <a:gd name="T12" fmla="*/ 0 60000 65536"/>
                  <a:gd name="T13" fmla="*/ 0 60000 65536"/>
                  <a:gd name="T14" fmla="*/ 0 60000 65536"/>
                  <a:gd name="T15" fmla="*/ 0 w 58"/>
                  <a:gd name="T16" fmla="*/ 0 h 87"/>
                  <a:gd name="T17" fmla="*/ 58 w 58"/>
                  <a:gd name="T18" fmla="*/ 87 h 87"/>
                </a:gdLst>
                <a:ahLst/>
                <a:cxnLst>
                  <a:cxn ang="T10">
                    <a:pos x="T0" y="T1"/>
                  </a:cxn>
                  <a:cxn ang="T11">
                    <a:pos x="T2" y="T3"/>
                  </a:cxn>
                  <a:cxn ang="T12">
                    <a:pos x="T4" y="T5"/>
                  </a:cxn>
                  <a:cxn ang="T13">
                    <a:pos x="T6" y="T7"/>
                  </a:cxn>
                  <a:cxn ang="T14">
                    <a:pos x="T8" y="T9"/>
                  </a:cxn>
                </a:cxnLst>
                <a:rect l="T15" t="T16" r="T17" b="T18"/>
                <a:pathLst>
                  <a:path w="58" h="87">
                    <a:moveTo>
                      <a:pt x="0" y="86"/>
                    </a:moveTo>
                    <a:lnTo>
                      <a:pt x="57" y="26"/>
                    </a:lnTo>
                    <a:lnTo>
                      <a:pt x="57" y="0"/>
                    </a:lnTo>
                    <a:lnTo>
                      <a:pt x="0" y="71"/>
                    </a:lnTo>
                    <a:lnTo>
                      <a:pt x="0" y="86"/>
                    </a:lnTo>
                  </a:path>
                </a:pathLst>
              </a:custGeom>
              <a:noFill/>
              <a:ln w="12700" cap="rnd">
                <a:solidFill>
                  <a:srgbClr val="494936"/>
                </a:solidFill>
                <a:round/>
                <a:headEnd type="none" w="sm" len="sm"/>
                <a:tailEnd type="none" w="sm" len="sm"/>
              </a:ln>
            </p:spPr>
            <p:txBody>
              <a:bodyPr/>
              <a:lstStyle/>
              <a:p>
                <a:endParaRPr lang="es-ES"/>
              </a:p>
            </p:txBody>
          </p:sp>
          <p:sp>
            <p:nvSpPr>
              <p:cNvPr id="95305" name="Freeform 24"/>
              <p:cNvSpPr>
                <a:spLocks/>
              </p:cNvSpPr>
              <p:nvPr/>
            </p:nvSpPr>
            <p:spPr bwMode="auto">
              <a:xfrm>
                <a:off x="760" y="1420"/>
                <a:ext cx="437" cy="20"/>
              </a:xfrm>
              <a:custGeom>
                <a:avLst/>
                <a:gdLst>
                  <a:gd name="T0" fmla="*/ 0 w 389"/>
                  <a:gd name="T1" fmla="*/ 0 h 18"/>
                  <a:gd name="T2" fmla="*/ 490 w 389"/>
                  <a:gd name="T3" fmla="*/ 0 h 18"/>
                  <a:gd name="T4" fmla="*/ 490 w 389"/>
                  <a:gd name="T5" fmla="*/ 21 h 18"/>
                  <a:gd name="T6" fmla="*/ 0 w 389"/>
                  <a:gd name="T7" fmla="*/ 21 h 18"/>
                  <a:gd name="T8" fmla="*/ 0 w 389"/>
                  <a:gd name="T9" fmla="*/ 0 h 18"/>
                  <a:gd name="T10" fmla="*/ 0 60000 65536"/>
                  <a:gd name="T11" fmla="*/ 0 60000 65536"/>
                  <a:gd name="T12" fmla="*/ 0 60000 65536"/>
                  <a:gd name="T13" fmla="*/ 0 60000 65536"/>
                  <a:gd name="T14" fmla="*/ 0 60000 65536"/>
                  <a:gd name="T15" fmla="*/ 0 w 389"/>
                  <a:gd name="T16" fmla="*/ 0 h 18"/>
                  <a:gd name="T17" fmla="*/ 389 w 389"/>
                  <a:gd name="T18" fmla="*/ 18 h 18"/>
                </a:gdLst>
                <a:ahLst/>
                <a:cxnLst>
                  <a:cxn ang="T10">
                    <a:pos x="T0" y="T1"/>
                  </a:cxn>
                  <a:cxn ang="T11">
                    <a:pos x="T2" y="T3"/>
                  </a:cxn>
                  <a:cxn ang="T12">
                    <a:pos x="T4" y="T5"/>
                  </a:cxn>
                  <a:cxn ang="T13">
                    <a:pos x="T6" y="T7"/>
                  </a:cxn>
                  <a:cxn ang="T14">
                    <a:pos x="T8" y="T9"/>
                  </a:cxn>
                </a:cxnLst>
                <a:rect l="T15" t="T16" r="T17" b="T18"/>
                <a:pathLst>
                  <a:path w="389" h="18">
                    <a:moveTo>
                      <a:pt x="0" y="0"/>
                    </a:moveTo>
                    <a:lnTo>
                      <a:pt x="388" y="0"/>
                    </a:lnTo>
                    <a:lnTo>
                      <a:pt x="388" y="17"/>
                    </a:lnTo>
                    <a:lnTo>
                      <a:pt x="0" y="17"/>
                    </a:lnTo>
                    <a:lnTo>
                      <a:pt x="0" y="0"/>
                    </a:lnTo>
                  </a:path>
                </a:pathLst>
              </a:custGeom>
              <a:solidFill>
                <a:srgbClr val="B7B79D"/>
              </a:solidFill>
              <a:ln w="9525" cap="rnd">
                <a:noFill/>
                <a:round/>
                <a:headEnd type="none" w="sm" len="sm"/>
                <a:tailEnd type="none" w="sm" len="sm"/>
              </a:ln>
            </p:spPr>
            <p:txBody>
              <a:bodyPr/>
              <a:lstStyle/>
              <a:p>
                <a:endParaRPr lang="es-ES"/>
              </a:p>
            </p:txBody>
          </p:sp>
          <p:sp>
            <p:nvSpPr>
              <p:cNvPr id="95306" name="Freeform 25"/>
              <p:cNvSpPr>
                <a:spLocks/>
              </p:cNvSpPr>
              <p:nvPr/>
            </p:nvSpPr>
            <p:spPr bwMode="auto">
              <a:xfrm>
                <a:off x="760" y="1420"/>
                <a:ext cx="444" cy="20"/>
              </a:xfrm>
              <a:custGeom>
                <a:avLst/>
                <a:gdLst>
                  <a:gd name="T0" fmla="*/ 0 w 395"/>
                  <a:gd name="T1" fmla="*/ 0 h 18"/>
                  <a:gd name="T2" fmla="*/ 498 w 395"/>
                  <a:gd name="T3" fmla="*/ 0 h 18"/>
                  <a:gd name="T4" fmla="*/ 498 w 395"/>
                  <a:gd name="T5" fmla="*/ 21 h 18"/>
                  <a:gd name="T6" fmla="*/ 0 w 395"/>
                  <a:gd name="T7" fmla="*/ 21 h 18"/>
                  <a:gd name="T8" fmla="*/ 0 w 395"/>
                  <a:gd name="T9" fmla="*/ 0 h 18"/>
                  <a:gd name="T10" fmla="*/ 0 60000 65536"/>
                  <a:gd name="T11" fmla="*/ 0 60000 65536"/>
                  <a:gd name="T12" fmla="*/ 0 60000 65536"/>
                  <a:gd name="T13" fmla="*/ 0 60000 65536"/>
                  <a:gd name="T14" fmla="*/ 0 60000 65536"/>
                  <a:gd name="T15" fmla="*/ 0 w 395"/>
                  <a:gd name="T16" fmla="*/ 0 h 18"/>
                  <a:gd name="T17" fmla="*/ 395 w 395"/>
                  <a:gd name="T18" fmla="*/ 18 h 18"/>
                </a:gdLst>
                <a:ahLst/>
                <a:cxnLst>
                  <a:cxn ang="T10">
                    <a:pos x="T0" y="T1"/>
                  </a:cxn>
                  <a:cxn ang="T11">
                    <a:pos x="T2" y="T3"/>
                  </a:cxn>
                  <a:cxn ang="T12">
                    <a:pos x="T4" y="T5"/>
                  </a:cxn>
                  <a:cxn ang="T13">
                    <a:pos x="T6" y="T7"/>
                  </a:cxn>
                  <a:cxn ang="T14">
                    <a:pos x="T8" y="T9"/>
                  </a:cxn>
                </a:cxnLst>
                <a:rect l="T15" t="T16" r="T17" b="T18"/>
                <a:pathLst>
                  <a:path w="395" h="18">
                    <a:moveTo>
                      <a:pt x="0" y="0"/>
                    </a:moveTo>
                    <a:lnTo>
                      <a:pt x="394" y="0"/>
                    </a:lnTo>
                    <a:lnTo>
                      <a:pt x="394" y="17"/>
                    </a:lnTo>
                    <a:lnTo>
                      <a:pt x="0" y="17"/>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95307" name="Freeform 26"/>
              <p:cNvSpPr>
                <a:spLocks/>
              </p:cNvSpPr>
              <p:nvPr/>
            </p:nvSpPr>
            <p:spPr bwMode="auto">
              <a:xfrm>
                <a:off x="843" y="1192"/>
                <a:ext cx="451" cy="40"/>
              </a:xfrm>
              <a:custGeom>
                <a:avLst/>
                <a:gdLst>
                  <a:gd name="T0" fmla="*/ 0 w 401"/>
                  <a:gd name="T1" fmla="*/ 43 h 36"/>
                  <a:gd name="T2" fmla="*/ 52 w 401"/>
                  <a:gd name="T3" fmla="*/ 0 h 36"/>
                  <a:gd name="T4" fmla="*/ 506 w 401"/>
                  <a:gd name="T5" fmla="*/ 0 h 36"/>
                  <a:gd name="T6" fmla="*/ 455 w 401"/>
                  <a:gd name="T7" fmla="*/ 43 h 36"/>
                  <a:gd name="T8" fmla="*/ 0 w 401"/>
                  <a:gd name="T9" fmla="*/ 43 h 36"/>
                  <a:gd name="T10" fmla="*/ 0 60000 65536"/>
                  <a:gd name="T11" fmla="*/ 0 60000 65536"/>
                  <a:gd name="T12" fmla="*/ 0 60000 65536"/>
                  <a:gd name="T13" fmla="*/ 0 60000 65536"/>
                  <a:gd name="T14" fmla="*/ 0 60000 65536"/>
                  <a:gd name="T15" fmla="*/ 0 w 401"/>
                  <a:gd name="T16" fmla="*/ 0 h 36"/>
                  <a:gd name="T17" fmla="*/ 401 w 401"/>
                  <a:gd name="T18" fmla="*/ 36 h 36"/>
                </a:gdLst>
                <a:ahLst/>
                <a:cxnLst>
                  <a:cxn ang="T10">
                    <a:pos x="T0" y="T1"/>
                  </a:cxn>
                  <a:cxn ang="T11">
                    <a:pos x="T2" y="T3"/>
                  </a:cxn>
                  <a:cxn ang="T12">
                    <a:pos x="T4" y="T5"/>
                  </a:cxn>
                  <a:cxn ang="T13">
                    <a:pos x="T6" y="T7"/>
                  </a:cxn>
                  <a:cxn ang="T14">
                    <a:pos x="T8" y="T9"/>
                  </a:cxn>
                </a:cxnLst>
                <a:rect l="T15" t="T16" r="T17" b="T18"/>
                <a:pathLst>
                  <a:path w="401" h="36">
                    <a:moveTo>
                      <a:pt x="0" y="35"/>
                    </a:moveTo>
                    <a:lnTo>
                      <a:pt x="41" y="0"/>
                    </a:lnTo>
                    <a:lnTo>
                      <a:pt x="400" y="0"/>
                    </a:lnTo>
                    <a:lnTo>
                      <a:pt x="360" y="35"/>
                    </a:lnTo>
                    <a:lnTo>
                      <a:pt x="0" y="35"/>
                    </a:lnTo>
                  </a:path>
                </a:pathLst>
              </a:custGeom>
              <a:solidFill>
                <a:srgbClr val="000000"/>
              </a:solidFill>
              <a:ln w="9525" cap="rnd">
                <a:noFill/>
                <a:round/>
                <a:headEnd type="none" w="sm" len="sm"/>
                <a:tailEnd type="none" w="sm" len="sm"/>
              </a:ln>
            </p:spPr>
            <p:txBody>
              <a:bodyPr/>
              <a:lstStyle/>
              <a:p>
                <a:endParaRPr lang="es-ES"/>
              </a:p>
            </p:txBody>
          </p:sp>
          <p:sp>
            <p:nvSpPr>
              <p:cNvPr id="95308" name="Freeform 27"/>
              <p:cNvSpPr>
                <a:spLocks/>
              </p:cNvSpPr>
              <p:nvPr/>
            </p:nvSpPr>
            <p:spPr bwMode="auto">
              <a:xfrm>
                <a:off x="843" y="1191"/>
                <a:ext cx="457" cy="45"/>
              </a:xfrm>
              <a:custGeom>
                <a:avLst/>
                <a:gdLst>
                  <a:gd name="T0" fmla="*/ 0 w 406"/>
                  <a:gd name="T1" fmla="*/ 49 h 40"/>
                  <a:gd name="T2" fmla="*/ 53 w 406"/>
                  <a:gd name="T3" fmla="*/ 0 h 40"/>
                  <a:gd name="T4" fmla="*/ 513 w 406"/>
                  <a:gd name="T5" fmla="*/ 0 h 40"/>
                  <a:gd name="T6" fmla="*/ 463 w 406"/>
                  <a:gd name="T7" fmla="*/ 49 h 40"/>
                  <a:gd name="T8" fmla="*/ 0 w 406"/>
                  <a:gd name="T9" fmla="*/ 49 h 40"/>
                  <a:gd name="T10" fmla="*/ 0 60000 65536"/>
                  <a:gd name="T11" fmla="*/ 0 60000 65536"/>
                  <a:gd name="T12" fmla="*/ 0 60000 65536"/>
                  <a:gd name="T13" fmla="*/ 0 60000 65536"/>
                  <a:gd name="T14" fmla="*/ 0 60000 65536"/>
                  <a:gd name="T15" fmla="*/ 0 w 406"/>
                  <a:gd name="T16" fmla="*/ 0 h 40"/>
                  <a:gd name="T17" fmla="*/ 406 w 406"/>
                  <a:gd name="T18" fmla="*/ 40 h 40"/>
                </a:gdLst>
                <a:ahLst/>
                <a:cxnLst>
                  <a:cxn ang="T10">
                    <a:pos x="T0" y="T1"/>
                  </a:cxn>
                  <a:cxn ang="T11">
                    <a:pos x="T2" y="T3"/>
                  </a:cxn>
                  <a:cxn ang="T12">
                    <a:pos x="T4" y="T5"/>
                  </a:cxn>
                  <a:cxn ang="T13">
                    <a:pos x="T6" y="T7"/>
                  </a:cxn>
                  <a:cxn ang="T14">
                    <a:pos x="T8" y="T9"/>
                  </a:cxn>
                </a:cxnLst>
                <a:rect l="T15" t="T16" r="T17" b="T18"/>
                <a:pathLst>
                  <a:path w="406" h="40">
                    <a:moveTo>
                      <a:pt x="0" y="39"/>
                    </a:moveTo>
                    <a:lnTo>
                      <a:pt x="42" y="0"/>
                    </a:lnTo>
                    <a:lnTo>
                      <a:pt x="405" y="0"/>
                    </a:lnTo>
                    <a:lnTo>
                      <a:pt x="365" y="39"/>
                    </a:lnTo>
                    <a:lnTo>
                      <a:pt x="0" y="39"/>
                    </a:lnTo>
                  </a:path>
                </a:pathLst>
              </a:custGeom>
              <a:noFill/>
              <a:ln w="12700" cap="rnd">
                <a:solidFill>
                  <a:srgbClr val="000000"/>
                </a:solidFill>
                <a:round/>
                <a:headEnd type="none" w="sm" len="sm"/>
                <a:tailEnd type="none" w="sm" len="sm"/>
              </a:ln>
            </p:spPr>
            <p:txBody>
              <a:bodyPr/>
              <a:lstStyle/>
              <a:p>
                <a:endParaRPr lang="es-ES"/>
              </a:p>
            </p:txBody>
          </p:sp>
          <p:sp>
            <p:nvSpPr>
              <p:cNvPr id="95309" name="Freeform 28"/>
              <p:cNvSpPr>
                <a:spLocks/>
              </p:cNvSpPr>
              <p:nvPr/>
            </p:nvSpPr>
            <p:spPr bwMode="auto">
              <a:xfrm>
                <a:off x="841" y="866"/>
                <a:ext cx="452" cy="43"/>
              </a:xfrm>
              <a:custGeom>
                <a:avLst/>
                <a:gdLst>
                  <a:gd name="T0" fmla="*/ 0 w 402"/>
                  <a:gd name="T1" fmla="*/ 48 h 38"/>
                  <a:gd name="T2" fmla="*/ 49 w 402"/>
                  <a:gd name="T3" fmla="*/ 0 h 38"/>
                  <a:gd name="T4" fmla="*/ 507 w 402"/>
                  <a:gd name="T5" fmla="*/ 0 h 38"/>
                  <a:gd name="T6" fmla="*/ 456 w 402"/>
                  <a:gd name="T7" fmla="*/ 48 h 38"/>
                  <a:gd name="T8" fmla="*/ 0 w 402"/>
                  <a:gd name="T9" fmla="*/ 48 h 38"/>
                  <a:gd name="T10" fmla="*/ 0 60000 65536"/>
                  <a:gd name="T11" fmla="*/ 0 60000 65536"/>
                  <a:gd name="T12" fmla="*/ 0 60000 65536"/>
                  <a:gd name="T13" fmla="*/ 0 60000 65536"/>
                  <a:gd name="T14" fmla="*/ 0 60000 65536"/>
                  <a:gd name="T15" fmla="*/ 0 w 402"/>
                  <a:gd name="T16" fmla="*/ 0 h 38"/>
                  <a:gd name="T17" fmla="*/ 402 w 402"/>
                  <a:gd name="T18" fmla="*/ 38 h 38"/>
                </a:gdLst>
                <a:ahLst/>
                <a:cxnLst>
                  <a:cxn ang="T10">
                    <a:pos x="T0" y="T1"/>
                  </a:cxn>
                  <a:cxn ang="T11">
                    <a:pos x="T2" y="T3"/>
                  </a:cxn>
                  <a:cxn ang="T12">
                    <a:pos x="T4" y="T5"/>
                  </a:cxn>
                  <a:cxn ang="T13">
                    <a:pos x="T6" y="T7"/>
                  </a:cxn>
                  <a:cxn ang="T14">
                    <a:pos x="T8" y="T9"/>
                  </a:cxn>
                </a:cxnLst>
                <a:rect l="T15" t="T16" r="T17" b="T18"/>
                <a:pathLst>
                  <a:path w="402" h="38">
                    <a:moveTo>
                      <a:pt x="0" y="37"/>
                    </a:moveTo>
                    <a:lnTo>
                      <a:pt x="39" y="0"/>
                    </a:lnTo>
                    <a:lnTo>
                      <a:pt x="401" y="0"/>
                    </a:lnTo>
                    <a:lnTo>
                      <a:pt x="361" y="37"/>
                    </a:lnTo>
                    <a:lnTo>
                      <a:pt x="0" y="37"/>
                    </a:lnTo>
                  </a:path>
                </a:pathLst>
              </a:custGeom>
              <a:solidFill>
                <a:srgbClr val="C9C9B6"/>
              </a:solidFill>
              <a:ln w="12700" cap="rnd">
                <a:solidFill>
                  <a:srgbClr val="494936"/>
                </a:solidFill>
                <a:round/>
                <a:headEnd type="none" w="sm" len="sm"/>
                <a:tailEnd type="none" w="sm" len="sm"/>
              </a:ln>
            </p:spPr>
            <p:txBody>
              <a:bodyPr/>
              <a:lstStyle/>
              <a:p>
                <a:endParaRPr lang="es-ES"/>
              </a:p>
            </p:txBody>
          </p:sp>
          <p:sp>
            <p:nvSpPr>
              <p:cNvPr id="95310" name="Rectangle 29"/>
              <p:cNvSpPr>
                <a:spLocks noChangeArrowheads="1"/>
              </p:cNvSpPr>
              <p:nvPr/>
            </p:nvSpPr>
            <p:spPr bwMode="auto">
              <a:xfrm>
                <a:off x="845" y="912"/>
                <a:ext cx="395" cy="309"/>
              </a:xfrm>
              <a:prstGeom prst="rect">
                <a:avLst/>
              </a:prstGeom>
              <a:solidFill>
                <a:srgbClr val="B7B79D"/>
              </a:solidFill>
              <a:ln w="12700">
                <a:solidFill>
                  <a:srgbClr val="494936"/>
                </a:solidFill>
                <a:miter lim="800000"/>
                <a:headEnd/>
                <a:tailEnd/>
              </a:ln>
            </p:spPr>
            <p:txBody>
              <a:bodyPr wrap="none" anchor="ctr"/>
              <a:lstStyle/>
              <a:p>
                <a:pPr eaLnBrk="0" hangingPunct="0"/>
                <a:endParaRPr lang="es-ES"/>
              </a:p>
            </p:txBody>
          </p:sp>
          <p:sp>
            <p:nvSpPr>
              <p:cNvPr id="95311" name="Rectangle 30"/>
              <p:cNvSpPr>
                <a:spLocks noChangeArrowheads="1"/>
              </p:cNvSpPr>
              <p:nvPr/>
            </p:nvSpPr>
            <p:spPr bwMode="auto">
              <a:xfrm>
                <a:off x="881" y="953"/>
                <a:ext cx="323" cy="234"/>
              </a:xfrm>
              <a:prstGeom prst="rect">
                <a:avLst/>
              </a:prstGeom>
              <a:solidFill>
                <a:srgbClr val="00CCFF"/>
              </a:solidFill>
              <a:ln w="12700">
                <a:solidFill>
                  <a:srgbClr val="494936"/>
                </a:solidFill>
                <a:miter lim="800000"/>
                <a:headEnd/>
                <a:tailEnd/>
              </a:ln>
            </p:spPr>
            <p:txBody>
              <a:bodyPr wrap="none" anchor="ctr"/>
              <a:lstStyle/>
              <a:p>
                <a:pPr eaLnBrk="0" hangingPunct="0"/>
                <a:endParaRPr lang="es-ES"/>
              </a:p>
            </p:txBody>
          </p:sp>
          <p:sp>
            <p:nvSpPr>
              <p:cNvPr id="95312" name="Freeform 31"/>
              <p:cNvSpPr>
                <a:spLocks/>
              </p:cNvSpPr>
              <p:nvPr/>
            </p:nvSpPr>
            <p:spPr bwMode="auto">
              <a:xfrm>
                <a:off x="952" y="720"/>
                <a:ext cx="176" cy="29"/>
              </a:xfrm>
              <a:custGeom>
                <a:avLst/>
                <a:gdLst>
                  <a:gd name="T0" fmla="*/ 197 w 156"/>
                  <a:gd name="T1" fmla="*/ 0 h 26"/>
                  <a:gd name="T2" fmla="*/ 106 w 156"/>
                  <a:gd name="T3" fmla="*/ 31 h 26"/>
                  <a:gd name="T4" fmla="*/ 0 w 156"/>
                  <a:gd name="T5" fmla="*/ 31 h 26"/>
                  <a:gd name="T6" fmla="*/ 97 w 156"/>
                  <a:gd name="T7" fmla="*/ 0 h 26"/>
                  <a:gd name="T8" fmla="*/ 197 w 156"/>
                  <a:gd name="T9" fmla="*/ 0 h 26"/>
                  <a:gd name="T10" fmla="*/ 0 60000 65536"/>
                  <a:gd name="T11" fmla="*/ 0 60000 65536"/>
                  <a:gd name="T12" fmla="*/ 0 60000 65536"/>
                  <a:gd name="T13" fmla="*/ 0 60000 65536"/>
                  <a:gd name="T14" fmla="*/ 0 60000 65536"/>
                  <a:gd name="T15" fmla="*/ 0 w 156"/>
                  <a:gd name="T16" fmla="*/ 0 h 26"/>
                  <a:gd name="T17" fmla="*/ 156 w 156"/>
                  <a:gd name="T18" fmla="*/ 26 h 26"/>
                </a:gdLst>
                <a:ahLst/>
                <a:cxnLst>
                  <a:cxn ang="T10">
                    <a:pos x="T0" y="T1"/>
                  </a:cxn>
                  <a:cxn ang="T11">
                    <a:pos x="T2" y="T3"/>
                  </a:cxn>
                  <a:cxn ang="T12">
                    <a:pos x="T4" y="T5"/>
                  </a:cxn>
                  <a:cxn ang="T13">
                    <a:pos x="T6" y="T7"/>
                  </a:cxn>
                  <a:cxn ang="T14">
                    <a:pos x="T8" y="T9"/>
                  </a:cxn>
                </a:cxnLst>
                <a:rect l="T15" t="T16" r="T17" b="T18"/>
                <a:pathLst>
                  <a:path w="156" h="26">
                    <a:moveTo>
                      <a:pt x="155" y="0"/>
                    </a:moveTo>
                    <a:lnTo>
                      <a:pt x="83" y="25"/>
                    </a:lnTo>
                    <a:lnTo>
                      <a:pt x="0" y="25"/>
                    </a:lnTo>
                    <a:lnTo>
                      <a:pt x="76" y="0"/>
                    </a:lnTo>
                    <a:lnTo>
                      <a:pt x="155" y="0"/>
                    </a:lnTo>
                  </a:path>
                </a:pathLst>
              </a:custGeom>
              <a:solidFill>
                <a:srgbClr val="CECECE"/>
              </a:solidFill>
              <a:ln w="12700" cap="rnd">
                <a:solidFill>
                  <a:schemeClr val="tx1"/>
                </a:solidFill>
                <a:round/>
                <a:headEnd type="none" w="sm" len="sm"/>
                <a:tailEnd type="none" w="sm" len="sm"/>
              </a:ln>
            </p:spPr>
            <p:txBody>
              <a:bodyPr/>
              <a:lstStyle/>
              <a:p>
                <a:endParaRPr lang="es-ES"/>
              </a:p>
            </p:txBody>
          </p:sp>
          <p:sp>
            <p:nvSpPr>
              <p:cNvPr id="95313" name="Rectangle 32"/>
              <p:cNvSpPr>
                <a:spLocks noChangeArrowheads="1"/>
              </p:cNvSpPr>
              <p:nvPr/>
            </p:nvSpPr>
            <p:spPr bwMode="auto">
              <a:xfrm>
                <a:off x="968" y="876"/>
                <a:ext cx="91" cy="19"/>
              </a:xfrm>
              <a:prstGeom prst="rect">
                <a:avLst/>
              </a:prstGeom>
              <a:solidFill>
                <a:srgbClr val="676767"/>
              </a:solidFill>
              <a:ln w="12700">
                <a:solidFill>
                  <a:schemeClr val="tx1"/>
                </a:solidFill>
                <a:miter lim="800000"/>
                <a:headEnd/>
                <a:tailEnd/>
              </a:ln>
            </p:spPr>
            <p:txBody>
              <a:bodyPr wrap="none" anchor="ctr"/>
              <a:lstStyle/>
              <a:p>
                <a:pPr eaLnBrk="0" hangingPunct="0"/>
                <a:endParaRPr lang="es-ES"/>
              </a:p>
            </p:txBody>
          </p:sp>
          <p:sp>
            <p:nvSpPr>
              <p:cNvPr id="95314" name="Freeform 33"/>
              <p:cNvSpPr>
                <a:spLocks/>
              </p:cNvSpPr>
              <p:nvPr/>
            </p:nvSpPr>
            <p:spPr bwMode="auto">
              <a:xfrm>
                <a:off x="1050" y="721"/>
                <a:ext cx="78" cy="180"/>
              </a:xfrm>
              <a:custGeom>
                <a:avLst/>
                <a:gdLst>
                  <a:gd name="T0" fmla="*/ 0 w 69"/>
                  <a:gd name="T1" fmla="*/ 30 h 160"/>
                  <a:gd name="T2" fmla="*/ 0 w 69"/>
                  <a:gd name="T3" fmla="*/ 172 h 160"/>
                  <a:gd name="T4" fmla="*/ 16 w 69"/>
                  <a:gd name="T5" fmla="*/ 172 h 160"/>
                  <a:gd name="T6" fmla="*/ 16 w 69"/>
                  <a:gd name="T7" fmla="*/ 201 h 160"/>
                  <a:gd name="T8" fmla="*/ 87 w 69"/>
                  <a:gd name="T9" fmla="*/ 152 h 160"/>
                  <a:gd name="T10" fmla="*/ 87 w 69"/>
                  <a:gd name="T11" fmla="*/ 0 h 160"/>
                  <a:gd name="T12" fmla="*/ 0 w 69"/>
                  <a:gd name="T13" fmla="*/ 30 h 160"/>
                  <a:gd name="T14" fmla="*/ 0 60000 65536"/>
                  <a:gd name="T15" fmla="*/ 0 60000 65536"/>
                  <a:gd name="T16" fmla="*/ 0 60000 65536"/>
                  <a:gd name="T17" fmla="*/ 0 60000 65536"/>
                  <a:gd name="T18" fmla="*/ 0 60000 65536"/>
                  <a:gd name="T19" fmla="*/ 0 60000 65536"/>
                  <a:gd name="T20" fmla="*/ 0 60000 65536"/>
                  <a:gd name="T21" fmla="*/ 0 w 69"/>
                  <a:gd name="T22" fmla="*/ 0 h 160"/>
                  <a:gd name="T23" fmla="*/ 69 w 69"/>
                  <a:gd name="T24" fmla="*/ 160 h 1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160">
                    <a:moveTo>
                      <a:pt x="0" y="24"/>
                    </a:moveTo>
                    <a:lnTo>
                      <a:pt x="0" y="136"/>
                    </a:lnTo>
                    <a:lnTo>
                      <a:pt x="12" y="136"/>
                    </a:lnTo>
                    <a:lnTo>
                      <a:pt x="12" y="159"/>
                    </a:lnTo>
                    <a:lnTo>
                      <a:pt x="68" y="120"/>
                    </a:lnTo>
                    <a:lnTo>
                      <a:pt x="68" y="0"/>
                    </a:lnTo>
                    <a:lnTo>
                      <a:pt x="0" y="24"/>
                    </a:lnTo>
                  </a:path>
                </a:pathLst>
              </a:custGeom>
              <a:solidFill>
                <a:srgbClr val="919191"/>
              </a:solidFill>
              <a:ln w="12700" cap="rnd">
                <a:solidFill>
                  <a:schemeClr val="tx1"/>
                </a:solidFill>
                <a:round/>
                <a:headEnd type="none" w="sm" len="sm"/>
                <a:tailEnd type="none" w="sm" len="sm"/>
              </a:ln>
            </p:spPr>
            <p:txBody>
              <a:bodyPr/>
              <a:lstStyle/>
              <a:p>
                <a:endParaRPr lang="es-ES"/>
              </a:p>
            </p:txBody>
          </p:sp>
          <p:sp>
            <p:nvSpPr>
              <p:cNvPr id="95315" name="Rectangle 34"/>
              <p:cNvSpPr>
                <a:spLocks noChangeArrowheads="1"/>
              </p:cNvSpPr>
              <p:nvPr/>
            </p:nvSpPr>
            <p:spPr bwMode="auto">
              <a:xfrm>
                <a:off x="956" y="754"/>
                <a:ext cx="90" cy="118"/>
              </a:xfrm>
              <a:prstGeom prst="rect">
                <a:avLst/>
              </a:prstGeom>
              <a:solidFill>
                <a:schemeClr val="bg2"/>
              </a:solidFill>
              <a:ln w="12700">
                <a:solidFill>
                  <a:schemeClr val="tx1"/>
                </a:solidFill>
                <a:miter lim="800000"/>
                <a:headEnd/>
                <a:tailEnd/>
              </a:ln>
            </p:spPr>
            <p:txBody>
              <a:bodyPr wrap="none" anchor="ctr"/>
              <a:lstStyle/>
              <a:p>
                <a:pPr eaLnBrk="0" hangingPunct="0"/>
                <a:endParaRPr lang="es-ES"/>
              </a:p>
            </p:txBody>
          </p:sp>
          <p:grpSp>
            <p:nvGrpSpPr>
              <p:cNvPr id="95316" name="Group 35"/>
              <p:cNvGrpSpPr>
                <a:grpSpLocks/>
              </p:cNvGrpSpPr>
              <p:nvPr/>
            </p:nvGrpSpPr>
            <p:grpSpPr bwMode="auto">
              <a:xfrm>
                <a:off x="942" y="765"/>
                <a:ext cx="90" cy="92"/>
                <a:chOff x="3562" y="2439"/>
                <a:chExt cx="80" cy="82"/>
              </a:xfrm>
            </p:grpSpPr>
            <p:sp>
              <p:nvSpPr>
                <p:cNvPr id="95320" name="Oval 36"/>
                <p:cNvSpPr>
                  <a:spLocks noChangeArrowheads="1"/>
                </p:cNvSpPr>
                <p:nvPr/>
              </p:nvSpPr>
              <p:spPr bwMode="auto">
                <a:xfrm>
                  <a:off x="3573" y="2439"/>
                  <a:ext cx="69" cy="78"/>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95321" name="Oval 37"/>
                <p:cNvSpPr>
                  <a:spLocks noChangeArrowheads="1"/>
                </p:cNvSpPr>
                <p:nvPr/>
              </p:nvSpPr>
              <p:spPr bwMode="auto">
                <a:xfrm>
                  <a:off x="3562" y="2444"/>
                  <a:ext cx="69" cy="77"/>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95322" name="Oval 38"/>
                <p:cNvSpPr>
                  <a:spLocks noChangeArrowheads="1"/>
                </p:cNvSpPr>
                <p:nvPr/>
              </p:nvSpPr>
              <p:spPr bwMode="auto">
                <a:xfrm>
                  <a:off x="3572" y="2453"/>
                  <a:ext cx="50" cy="56"/>
                </a:xfrm>
                <a:prstGeom prst="ellipse">
                  <a:avLst/>
                </a:prstGeom>
                <a:gradFill rotWithShape="0">
                  <a:gsLst>
                    <a:gs pos="0">
                      <a:srgbClr val="4CADC6"/>
                    </a:gs>
                    <a:gs pos="100000">
                      <a:srgbClr val="008AAE"/>
                    </a:gs>
                  </a:gsLst>
                  <a:lin ang="2700000" scaled="1"/>
                </a:gradFill>
                <a:ln w="12700">
                  <a:solidFill>
                    <a:srgbClr val="333333"/>
                  </a:solidFill>
                  <a:round/>
                  <a:headEnd/>
                  <a:tailEnd/>
                </a:ln>
              </p:spPr>
              <p:txBody>
                <a:bodyPr wrap="none" anchor="ctr"/>
                <a:lstStyle/>
                <a:p>
                  <a:pPr eaLnBrk="0" hangingPunct="0"/>
                  <a:endParaRPr lang="es-ES"/>
                </a:p>
              </p:txBody>
            </p:sp>
          </p:grpSp>
          <p:sp>
            <p:nvSpPr>
              <p:cNvPr id="95317" name="Freeform 39"/>
              <p:cNvSpPr>
                <a:spLocks/>
              </p:cNvSpPr>
              <p:nvPr/>
            </p:nvSpPr>
            <p:spPr bwMode="auto">
              <a:xfrm>
                <a:off x="1330" y="1192"/>
                <a:ext cx="57" cy="159"/>
              </a:xfrm>
              <a:custGeom>
                <a:avLst/>
                <a:gdLst>
                  <a:gd name="T0" fmla="*/ 0 w 51"/>
                  <a:gd name="T1" fmla="*/ 177 h 142"/>
                  <a:gd name="T2" fmla="*/ 63 w 51"/>
                  <a:gd name="T3" fmla="*/ 109 h 142"/>
                  <a:gd name="T4" fmla="*/ 63 w 51"/>
                  <a:gd name="T5" fmla="*/ 0 h 142"/>
                  <a:gd name="T6" fmla="*/ 0 w 51"/>
                  <a:gd name="T7" fmla="*/ 62 h 142"/>
                  <a:gd name="T8" fmla="*/ 0 w 51"/>
                  <a:gd name="T9" fmla="*/ 177 h 142"/>
                  <a:gd name="T10" fmla="*/ 0 60000 65536"/>
                  <a:gd name="T11" fmla="*/ 0 60000 65536"/>
                  <a:gd name="T12" fmla="*/ 0 60000 65536"/>
                  <a:gd name="T13" fmla="*/ 0 60000 65536"/>
                  <a:gd name="T14" fmla="*/ 0 60000 65536"/>
                  <a:gd name="T15" fmla="*/ 0 w 51"/>
                  <a:gd name="T16" fmla="*/ 0 h 142"/>
                  <a:gd name="T17" fmla="*/ 51 w 51"/>
                  <a:gd name="T18" fmla="*/ 142 h 142"/>
                </a:gdLst>
                <a:ahLst/>
                <a:cxnLst>
                  <a:cxn ang="T10">
                    <a:pos x="T0" y="T1"/>
                  </a:cxn>
                  <a:cxn ang="T11">
                    <a:pos x="T2" y="T3"/>
                  </a:cxn>
                  <a:cxn ang="T12">
                    <a:pos x="T4" y="T5"/>
                  </a:cxn>
                  <a:cxn ang="T13">
                    <a:pos x="T6" y="T7"/>
                  </a:cxn>
                  <a:cxn ang="T14">
                    <a:pos x="T8" y="T9"/>
                  </a:cxn>
                </a:cxnLst>
                <a:rect l="T15" t="T16" r="T17" b="T18"/>
                <a:pathLst>
                  <a:path w="51" h="142">
                    <a:moveTo>
                      <a:pt x="0" y="141"/>
                    </a:moveTo>
                    <a:lnTo>
                      <a:pt x="50" y="87"/>
                    </a:lnTo>
                    <a:lnTo>
                      <a:pt x="50" y="0"/>
                    </a:lnTo>
                    <a:lnTo>
                      <a:pt x="0" y="49"/>
                    </a:lnTo>
                    <a:lnTo>
                      <a:pt x="0" y="141"/>
                    </a:lnTo>
                  </a:path>
                </a:pathLst>
              </a:custGeom>
              <a:solidFill>
                <a:srgbClr val="7A7A5A"/>
              </a:solidFill>
              <a:ln w="9525" cap="rnd">
                <a:noFill/>
                <a:round/>
                <a:headEnd type="none" w="sm" len="sm"/>
                <a:tailEnd type="none" w="sm" len="sm"/>
              </a:ln>
            </p:spPr>
            <p:txBody>
              <a:bodyPr/>
              <a:lstStyle/>
              <a:p>
                <a:endParaRPr lang="es-ES"/>
              </a:p>
            </p:txBody>
          </p:sp>
          <p:sp>
            <p:nvSpPr>
              <p:cNvPr id="95318" name="Freeform 40"/>
              <p:cNvSpPr>
                <a:spLocks/>
              </p:cNvSpPr>
              <p:nvPr/>
            </p:nvSpPr>
            <p:spPr bwMode="auto">
              <a:xfrm>
                <a:off x="1330" y="1192"/>
                <a:ext cx="62" cy="163"/>
              </a:xfrm>
              <a:custGeom>
                <a:avLst/>
                <a:gdLst>
                  <a:gd name="T0" fmla="*/ 0 w 55"/>
                  <a:gd name="T1" fmla="*/ 182 h 145"/>
                  <a:gd name="T2" fmla="*/ 69 w 55"/>
                  <a:gd name="T3" fmla="*/ 114 h 145"/>
                  <a:gd name="T4" fmla="*/ 69 w 55"/>
                  <a:gd name="T5" fmla="*/ 0 h 145"/>
                  <a:gd name="T6" fmla="*/ 0 w 55"/>
                  <a:gd name="T7" fmla="*/ 63 h 145"/>
                  <a:gd name="T8" fmla="*/ 0 w 55"/>
                  <a:gd name="T9" fmla="*/ 182 h 145"/>
                  <a:gd name="T10" fmla="*/ 0 60000 65536"/>
                  <a:gd name="T11" fmla="*/ 0 60000 65536"/>
                  <a:gd name="T12" fmla="*/ 0 60000 65536"/>
                  <a:gd name="T13" fmla="*/ 0 60000 65536"/>
                  <a:gd name="T14" fmla="*/ 0 60000 65536"/>
                  <a:gd name="T15" fmla="*/ 0 w 55"/>
                  <a:gd name="T16" fmla="*/ 0 h 145"/>
                  <a:gd name="T17" fmla="*/ 55 w 55"/>
                  <a:gd name="T18" fmla="*/ 145 h 145"/>
                </a:gdLst>
                <a:ahLst/>
                <a:cxnLst>
                  <a:cxn ang="T10">
                    <a:pos x="T0" y="T1"/>
                  </a:cxn>
                  <a:cxn ang="T11">
                    <a:pos x="T2" y="T3"/>
                  </a:cxn>
                  <a:cxn ang="T12">
                    <a:pos x="T4" y="T5"/>
                  </a:cxn>
                  <a:cxn ang="T13">
                    <a:pos x="T6" y="T7"/>
                  </a:cxn>
                  <a:cxn ang="T14">
                    <a:pos x="T8" y="T9"/>
                  </a:cxn>
                </a:cxnLst>
                <a:rect l="T15" t="T16" r="T17" b="T18"/>
                <a:pathLst>
                  <a:path w="55" h="145">
                    <a:moveTo>
                      <a:pt x="0" y="144"/>
                    </a:moveTo>
                    <a:lnTo>
                      <a:pt x="54" y="90"/>
                    </a:lnTo>
                    <a:lnTo>
                      <a:pt x="54" y="0"/>
                    </a:lnTo>
                    <a:lnTo>
                      <a:pt x="0" y="50"/>
                    </a:lnTo>
                    <a:lnTo>
                      <a:pt x="0" y="144"/>
                    </a:lnTo>
                  </a:path>
                </a:pathLst>
              </a:custGeom>
              <a:noFill/>
              <a:ln w="12700" cap="rnd">
                <a:solidFill>
                  <a:srgbClr val="494936"/>
                </a:solidFill>
                <a:round/>
                <a:headEnd type="none" w="sm" len="sm"/>
                <a:tailEnd type="none" w="sm" len="sm"/>
              </a:ln>
            </p:spPr>
            <p:txBody>
              <a:bodyPr/>
              <a:lstStyle/>
              <a:p>
                <a:endParaRPr lang="es-ES"/>
              </a:p>
            </p:txBody>
          </p:sp>
          <p:sp>
            <p:nvSpPr>
              <p:cNvPr id="95319" name="Freeform 41"/>
              <p:cNvSpPr>
                <a:spLocks/>
              </p:cNvSpPr>
              <p:nvPr/>
            </p:nvSpPr>
            <p:spPr bwMode="auto">
              <a:xfrm>
                <a:off x="1247" y="866"/>
                <a:ext cx="46" cy="361"/>
              </a:xfrm>
              <a:custGeom>
                <a:avLst/>
                <a:gdLst>
                  <a:gd name="T0" fmla="*/ 0 w 41"/>
                  <a:gd name="T1" fmla="*/ 405 h 321"/>
                  <a:gd name="T2" fmla="*/ 50 w 41"/>
                  <a:gd name="T3" fmla="*/ 354 h 321"/>
                  <a:gd name="T4" fmla="*/ 50 w 41"/>
                  <a:gd name="T5" fmla="*/ 0 h 321"/>
                  <a:gd name="T6" fmla="*/ 0 w 41"/>
                  <a:gd name="T7" fmla="*/ 45 h 321"/>
                  <a:gd name="T8" fmla="*/ 0 w 41"/>
                  <a:gd name="T9" fmla="*/ 405 h 321"/>
                  <a:gd name="T10" fmla="*/ 0 60000 65536"/>
                  <a:gd name="T11" fmla="*/ 0 60000 65536"/>
                  <a:gd name="T12" fmla="*/ 0 60000 65536"/>
                  <a:gd name="T13" fmla="*/ 0 60000 65536"/>
                  <a:gd name="T14" fmla="*/ 0 60000 65536"/>
                  <a:gd name="T15" fmla="*/ 0 w 41"/>
                  <a:gd name="T16" fmla="*/ 0 h 321"/>
                  <a:gd name="T17" fmla="*/ 41 w 41"/>
                  <a:gd name="T18" fmla="*/ 321 h 321"/>
                </a:gdLst>
                <a:ahLst/>
                <a:cxnLst>
                  <a:cxn ang="T10">
                    <a:pos x="T0" y="T1"/>
                  </a:cxn>
                  <a:cxn ang="T11">
                    <a:pos x="T2" y="T3"/>
                  </a:cxn>
                  <a:cxn ang="T12">
                    <a:pos x="T4" y="T5"/>
                  </a:cxn>
                  <a:cxn ang="T13">
                    <a:pos x="T6" y="T7"/>
                  </a:cxn>
                  <a:cxn ang="T14">
                    <a:pos x="T8" y="T9"/>
                  </a:cxn>
                </a:cxnLst>
                <a:rect l="T15" t="T16" r="T17" b="T18"/>
                <a:pathLst>
                  <a:path w="41" h="321">
                    <a:moveTo>
                      <a:pt x="0" y="320"/>
                    </a:moveTo>
                    <a:lnTo>
                      <a:pt x="40" y="280"/>
                    </a:lnTo>
                    <a:lnTo>
                      <a:pt x="40" y="0"/>
                    </a:lnTo>
                    <a:lnTo>
                      <a:pt x="0" y="36"/>
                    </a:lnTo>
                    <a:lnTo>
                      <a:pt x="0" y="320"/>
                    </a:lnTo>
                  </a:path>
                </a:pathLst>
              </a:custGeom>
              <a:solidFill>
                <a:srgbClr val="7A7A5A"/>
              </a:solidFill>
              <a:ln w="12700" cap="rnd">
                <a:solidFill>
                  <a:srgbClr val="494936"/>
                </a:solidFill>
                <a:round/>
                <a:headEnd type="none" w="sm" len="sm"/>
                <a:tailEnd type="none" w="sm" len="sm"/>
              </a:ln>
            </p:spPr>
            <p:txBody>
              <a:bodyPr/>
              <a:lstStyle/>
              <a:p>
                <a:endParaRPr lang="es-ES"/>
              </a:p>
            </p:txBody>
          </p:sp>
        </p:grpSp>
        <p:grpSp>
          <p:nvGrpSpPr>
            <p:cNvPr id="95270" name="Group 42"/>
            <p:cNvGrpSpPr>
              <a:grpSpLocks/>
            </p:cNvGrpSpPr>
            <p:nvPr/>
          </p:nvGrpSpPr>
          <p:grpSpPr bwMode="auto">
            <a:xfrm>
              <a:off x="300" y="914"/>
              <a:ext cx="666" cy="1349"/>
              <a:chOff x="3011" y="2572"/>
              <a:chExt cx="592" cy="1200"/>
            </a:xfrm>
          </p:grpSpPr>
          <p:sp>
            <p:nvSpPr>
              <p:cNvPr id="95271" name="Freeform 43"/>
              <p:cNvSpPr>
                <a:spLocks/>
              </p:cNvSpPr>
              <p:nvPr/>
            </p:nvSpPr>
            <p:spPr bwMode="auto">
              <a:xfrm>
                <a:off x="3320" y="3197"/>
                <a:ext cx="106" cy="252"/>
              </a:xfrm>
              <a:custGeom>
                <a:avLst/>
                <a:gdLst>
                  <a:gd name="T0" fmla="*/ 65 w 106"/>
                  <a:gd name="T1" fmla="*/ 41 h 252"/>
                  <a:gd name="T2" fmla="*/ 83 w 106"/>
                  <a:gd name="T3" fmla="*/ 36 h 252"/>
                  <a:gd name="T4" fmla="*/ 67 w 106"/>
                  <a:gd name="T5" fmla="*/ 81 h 252"/>
                  <a:gd name="T6" fmla="*/ 65 w 106"/>
                  <a:gd name="T7" fmla="*/ 121 h 252"/>
                  <a:gd name="T8" fmla="*/ 70 w 106"/>
                  <a:gd name="T9" fmla="*/ 184 h 252"/>
                  <a:gd name="T10" fmla="*/ 105 w 106"/>
                  <a:gd name="T11" fmla="*/ 232 h 252"/>
                  <a:gd name="T12" fmla="*/ 94 w 106"/>
                  <a:gd name="T13" fmla="*/ 251 h 252"/>
                  <a:gd name="T14" fmla="*/ 30 w 106"/>
                  <a:gd name="T15" fmla="*/ 224 h 252"/>
                  <a:gd name="T16" fmla="*/ 9 w 106"/>
                  <a:gd name="T17" fmla="*/ 184 h 252"/>
                  <a:gd name="T18" fmla="*/ 9 w 106"/>
                  <a:gd name="T19" fmla="*/ 150 h 252"/>
                  <a:gd name="T20" fmla="*/ 0 w 106"/>
                  <a:gd name="T21" fmla="*/ 118 h 252"/>
                  <a:gd name="T22" fmla="*/ 9 w 106"/>
                  <a:gd name="T23" fmla="*/ 44 h 252"/>
                  <a:gd name="T24" fmla="*/ 20 w 106"/>
                  <a:gd name="T25" fmla="*/ 0 h 252"/>
                  <a:gd name="T26" fmla="*/ 65 w 106"/>
                  <a:gd name="T27" fmla="*/ 41 h 25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6"/>
                  <a:gd name="T43" fmla="*/ 0 h 252"/>
                  <a:gd name="T44" fmla="*/ 106 w 106"/>
                  <a:gd name="T45" fmla="*/ 252 h 25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6" h="252">
                    <a:moveTo>
                      <a:pt x="65" y="41"/>
                    </a:moveTo>
                    <a:lnTo>
                      <a:pt x="83" y="36"/>
                    </a:lnTo>
                    <a:lnTo>
                      <a:pt x="67" y="81"/>
                    </a:lnTo>
                    <a:lnTo>
                      <a:pt x="65" y="121"/>
                    </a:lnTo>
                    <a:lnTo>
                      <a:pt x="70" y="184"/>
                    </a:lnTo>
                    <a:lnTo>
                      <a:pt x="105" y="232"/>
                    </a:lnTo>
                    <a:lnTo>
                      <a:pt x="94" y="251"/>
                    </a:lnTo>
                    <a:lnTo>
                      <a:pt x="30" y="224"/>
                    </a:lnTo>
                    <a:lnTo>
                      <a:pt x="9" y="184"/>
                    </a:lnTo>
                    <a:lnTo>
                      <a:pt x="9" y="150"/>
                    </a:lnTo>
                    <a:lnTo>
                      <a:pt x="0" y="118"/>
                    </a:lnTo>
                    <a:lnTo>
                      <a:pt x="9" y="44"/>
                    </a:lnTo>
                    <a:lnTo>
                      <a:pt x="20" y="0"/>
                    </a:lnTo>
                    <a:lnTo>
                      <a:pt x="65" y="41"/>
                    </a:lnTo>
                  </a:path>
                </a:pathLst>
              </a:custGeom>
              <a:solidFill>
                <a:srgbClr val="FFE1D5"/>
              </a:solidFill>
              <a:ln w="12700" cap="rnd">
                <a:solidFill>
                  <a:srgbClr val="000000"/>
                </a:solidFill>
                <a:round/>
                <a:headEnd type="none" w="sm" len="sm"/>
                <a:tailEnd type="none" w="sm" len="sm"/>
              </a:ln>
            </p:spPr>
            <p:txBody>
              <a:bodyPr/>
              <a:lstStyle/>
              <a:p>
                <a:endParaRPr lang="es-ES"/>
              </a:p>
            </p:txBody>
          </p:sp>
          <p:sp>
            <p:nvSpPr>
              <p:cNvPr id="95272" name="Freeform 44"/>
              <p:cNvSpPr>
                <a:spLocks/>
              </p:cNvSpPr>
              <p:nvPr/>
            </p:nvSpPr>
            <p:spPr bwMode="auto">
              <a:xfrm>
                <a:off x="3320" y="3197"/>
                <a:ext cx="106" cy="252"/>
              </a:xfrm>
              <a:custGeom>
                <a:avLst/>
                <a:gdLst>
                  <a:gd name="T0" fmla="*/ 65 w 106"/>
                  <a:gd name="T1" fmla="*/ 41 h 252"/>
                  <a:gd name="T2" fmla="*/ 83 w 106"/>
                  <a:gd name="T3" fmla="*/ 36 h 252"/>
                  <a:gd name="T4" fmla="*/ 67 w 106"/>
                  <a:gd name="T5" fmla="*/ 81 h 252"/>
                  <a:gd name="T6" fmla="*/ 65 w 106"/>
                  <a:gd name="T7" fmla="*/ 121 h 252"/>
                  <a:gd name="T8" fmla="*/ 70 w 106"/>
                  <a:gd name="T9" fmla="*/ 184 h 252"/>
                  <a:gd name="T10" fmla="*/ 105 w 106"/>
                  <a:gd name="T11" fmla="*/ 232 h 252"/>
                  <a:gd name="T12" fmla="*/ 94 w 106"/>
                  <a:gd name="T13" fmla="*/ 251 h 252"/>
                  <a:gd name="T14" fmla="*/ 30 w 106"/>
                  <a:gd name="T15" fmla="*/ 224 h 252"/>
                  <a:gd name="T16" fmla="*/ 9 w 106"/>
                  <a:gd name="T17" fmla="*/ 184 h 252"/>
                  <a:gd name="T18" fmla="*/ 9 w 106"/>
                  <a:gd name="T19" fmla="*/ 150 h 252"/>
                  <a:gd name="T20" fmla="*/ 0 w 106"/>
                  <a:gd name="T21" fmla="*/ 118 h 252"/>
                  <a:gd name="T22" fmla="*/ 9 w 106"/>
                  <a:gd name="T23" fmla="*/ 44 h 252"/>
                  <a:gd name="T24" fmla="*/ 20 w 106"/>
                  <a:gd name="T25" fmla="*/ 0 h 2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6"/>
                  <a:gd name="T40" fmla="*/ 0 h 252"/>
                  <a:gd name="T41" fmla="*/ 106 w 106"/>
                  <a:gd name="T42" fmla="*/ 252 h 25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6" h="252">
                    <a:moveTo>
                      <a:pt x="65" y="41"/>
                    </a:moveTo>
                    <a:lnTo>
                      <a:pt x="83" y="36"/>
                    </a:lnTo>
                    <a:lnTo>
                      <a:pt x="67" y="81"/>
                    </a:lnTo>
                    <a:lnTo>
                      <a:pt x="65" y="121"/>
                    </a:lnTo>
                    <a:lnTo>
                      <a:pt x="70" y="184"/>
                    </a:lnTo>
                    <a:lnTo>
                      <a:pt x="105" y="232"/>
                    </a:lnTo>
                    <a:lnTo>
                      <a:pt x="94" y="251"/>
                    </a:lnTo>
                    <a:lnTo>
                      <a:pt x="30" y="224"/>
                    </a:lnTo>
                    <a:lnTo>
                      <a:pt x="9" y="184"/>
                    </a:lnTo>
                    <a:lnTo>
                      <a:pt x="9" y="150"/>
                    </a:lnTo>
                    <a:lnTo>
                      <a:pt x="0" y="118"/>
                    </a:lnTo>
                    <a:lnTo>
                      <a:pt x="9" y="44"/>
                    </a:lnTo>
                    <a:lnTo>
                      <a:pt x="20" y="0"/>
                    </a:lnTo>
                  </a:path>
                </a:pathLst>
              </a:custGeom>
              <a:noFill/>
              <a:ln w="12700" cap="rnd">
                <a:solidFill>
                  <a:srgbClr val="000000"/>
                </a:solidFill>
                <a:round/>
                <a:headEnd type="none" w="sm" len="sm"/>
                <a:tailEnd type="none" w="sm" len="sm"/>
              </a:ln>
            </p:spPr>
            <p:txBody>
              <a:bodyPr/>
              <a:lstStyle/>
              <a:p>
                <a:endParaRPr lang="es-ES"/>
              </a:p>
            </p:txBody>
          </p:sp>
          <p:sp>
            <p:nvSpPr>
              <p:cNvPr id="95273" name="Freeform 45"/>
              <p:cNvSpPr>
                <a:spLocks/>
              </p:cNvSpPr>
              <p:nvPr/>
            </p:nvSpPr>
            <p:spPr bwMode="auto">
              <a:xfrm>
                <a:off x="3317" y="3369"/>
                <a:ext cx="144" cy="80"/>
              </a:xfrm>
              <a:custGeom>
                <a:avLst/>
                <a:gdLst>
                  <a:gd name="T0" fmla="*/ 14 w 144"/>
                  <a:gd name="T1" fmla="*/ 0 h 80"/>
                  <a:gd name="T2" fmla="*/ 29 w 144"/>
                  <a:gd name="T3" fmla="*/ 0 h 80"/>
                  <a:gd name="T4" fmla="*/ 49 w 144"/>
                  <a:gd name="T5" fmla="*/ 16 h 80"/>
                  <a:gd name="T6" fmla="*/ 66 w 144"/>
                  <a:gd name="T7" fmla="*/ 33 h 80"/>
                  <a:gd name="T8" fmla="*/ 88 w 144"/>
                  <a:gd name="T9" fmla="*/ 43 h 80"/>
                  <a:gd name="T10" fmla="*/ 99 w 144"/>
                  <a:gd name="T11" fmla="*/ 33 h 80"/>
                  <a:gd name="T12" fmla="*/ 116 w 144"/>
                  <a:gd name="T13" fmla="*/ 50 h 80"/>
                  <a:gd name="T14" fmla="*/ 143 w 144"/>
                  <a:gd name="T15" fmla="*/ 59 h 80"/>
                  <a:gd name="T16" fmla="*/ 136 w 144"/>
                  <a:gd name="T17" fmla="*/ 73 h 80"/>
                  <a:gd name="T18" fmla="*/ 109 w 144"/>
                  <a:gd name="T19" fmla="*/ 76 h 80"/>
                  <a:gd name="T20" fmla="*/ 80 w 144"/>
                  <a:gd name="T21" fmla="*/ 76 h 80"/>
                  <a:gd name="T22" fmla="*/ 54 w 144"/>
                  <a:gd name="T23" fmla="*/ 69 h 80"/>
                  <a:gd name="T24" fmla="*/ 42 w 144"/>
                  <a:gd name="T25" fmla="*/ 56 h 80"/>
                  <a:gd name="T26" fmla="*/ 34 w 144"/>
                  <a:gd name="T27" fmla="*/ 44 h 80"/>
                  <a:gd name="T28" fmla="*/ 26 w 144"/>
                  <a:gd name="T29" fmla="*/ 69 h 80"/>
                  <a:gd name="T30" fmla="*/ 22 w 144"/>
                  <a:gd name="T31" fmla="*/ 79 h 80"/>
                  <a:gd name="T32" fmla="*/ 14 w 144"/>
                  <a:gd name="T33" fmla="*/ 79 h 80"/>
                  <a:gd name="T34" fmla="*/ 8 w 144"/>
                  <a:gd name="T35" fmla="*/ 52 h 80"/>
                  <a:gd name="T36" fmla="*/ 0 w 144"/>
                  <a:gd name="T37" fmla="*/ 28 h 80"/>
                  <a:gd name="T38" fmla="*/ 0 w 144"/>
                  <a:gd name="T39" fmla="*/ 9 h 80"/>
                  <a:gd name="T40" fmla="*/ 14 w 144"/>
                  <a:gd name="T41" fmla="*/ 0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4"/>
                  <a:gd name="T64" fmla="*/ 0 h 80"/>
                  <a:gd name="T65" fmla="*/ 144 w 144"/>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4" h="80">
                    <a:moveTo>
                      <a:pt x="14" y="0"/>
                    </a:moveTo>
                    <a:lnTo>
                      <a:pt x="29" y="0"/>
                    </a:lnTo>
                    <a:lnTo>
                      <a:pt x="49" y="16"/>
                    </a:lnTo>
                    <a:lnTo>
                      <a:pt x="66" y="33"/>
                    </a:lnTo>
                    <a:lnTo>
                      <a:pt x="88" y="43"/>
                    </a:lnTo>
                    <a:lnTo>
                      <a:pt x="99" y="33"/>
                    </a:lnTo>
                    <a:lnTo>
                      <a:pt x="116" y="50"/>
                    </a:lnTo>
                    <a:lnTo>
                      <a:pt x="143" y="59"/>
                    </a:lnTo>
                    <a:lnTo>
                      <a:pt x="136" y="73"/>
                    </a:lnTo>
                    <a:lnTo>
                      <a:pt x="109" y="76"/>
                    </a:lnTo>
                    <a:lnTo>
                      <a:pt x="80" y="76"/>
                    </a:lnTo>
                    <a:lnTo>
                      <a:pt x="54" y="69"/>
                    </a:lnTo>
                    <a:lnTo>
                      <a:pt x="42" y="56"/>
                    </a:lnTo>
                    <a:lnTo>
                      <a:pt x="34" y="44"/>
                    </a:lnTo>
                    <a:lnTo>
                      <a:pt x="26" y="69"/>
                    </a:lnTo>
                    <a:lnTo>
                      <a:pt x="22" y="79"/>
                    </a:lnTo>
                    <a:lnTo>
                      <a:pt x="14" y="79"/>
                    </a:lnTo>
                    <a:lnTo>
                      <a:pt x="8" y="52"/>
                    </a:lnTo>
                    <a:lnTo>
                      <a:pt x="0" y="28"/>
                    </a:lnTo>
                    <a:lnTo>
                      <a:pt x="0" y="9"/>
                    </a:lnTo>
                    <a:lnTo>
                      <a:pt x="14" y="0"/>
                    </a:lnTo>
                  </a:path>
                </a:pathLst>
              </a:custGeom>
              <a:solidFill>
                <a:srgbClr val="777777"/>
              </a:solidFill>
              <a:ln w="9525" cap="rnd">
                <a:noFill/>
                <a:round/>
                <a:headEnd type="none" w="sm" len="sm"/>
                <a:tailEnd type="none" w="sm" len="sm"/>
              </a:ln>
            </p:spPr>
            <p:txBody>
              <a:bodyPr/>
              <a:lstStyle/>
              <a:p>
                <a:endParaRPr lang="es-ES"/>
              </a:p>
            </p:txBody>
          </p:sp>
          <p:sp>
            <p:nvSpPr>
              <p:cNvPr id="95274" name="Freeform 46"/>
              <p:cNvSpPr>
                <a:spLocks/>
              </p:cNvSpPr>
              <p:nvPr/>
            </p:nvSpPr>
            <p:spPr bwMode="auto">
              <a:xfrm>
                <a:off x="3309" y="3369"/>
                <a:ext cx="152" cy="88"/>
              </a:xfrm>
              <a:custGeom>
                <a:avLst/>
                <a:gdLst>
                  <a:gd name="T0" fmla="*/ 16 w 152"/>
                  <a:gd name="T1" fmla="*/ 0 h 88"/>
                  <a:gd name="T2" fmla="*/ 32 w 152"/>
                  <a:gd name="T3" fmla="*/ 0 h 88"/>
                  <a:gd name="T4" fmla="*/ 52 w 152"/>
                  <a:gd name="T5" fmla="*/ 17 h 88"/>
                  <a:gd name="T6" fmla="*/ 70 w 152"/>
                  <a:gd name="T7" fmla="*/ 36 h 88"/>
                  <a:gd name="T8" fmla="*/ 92 w 152"/>
                  <a:gd name="T9" fmla="*/ 48 h 88"/>
                  <a:gd name="T10" fmla="*/ 105 w 152"/>
                  <a:gd name="T11" fmla="*/ 36 h 88"/>
                  <a:gd name="T12" fmla="*/ 123 w 152"/>
                  <a:gd name="T13" fmla="*/ 56 h 88"/>
                  <a:gd name="T14" fmla="*/ 151 w 152"/>
                  <a:gd name="T15" fmla="*/ 65 h 88"/>
                  <a:gd name="T16" fmla="*/ 144 w 152"/>
                  <a:gd name="T17" fmla="*/ 81 h 88"/>
                  <a:gd name="T18" fmla="*/ 115 w 152"/>
                  <a:gd name="T19" fmla="*/ 84 h 88"/>
                  <a:gd name="T20" fmla="*/ 84 w 152"/>
                  <a:gd name="T21" fmla="*/ 84 h 88"/>
                  <a:gd name="T22" fmla="*/ 57 w 152"/>
                  <a:gd name="T23" fmla="*/ 76 h 88"/>
                  <a:gd name="T24" fmla="*/ 44 w 152"/>
                  <a:gd name="T25" fmla="*/ 62 h 88"/>
                  <a:gd name="T26" fmla="*/ 36 w 152"/>
                  <a:gd name="T27" fmla="*/ 49 h 88"/>
                  <a:gd name="T28" fmla="*/ 28 w 152"/>
                  <a:gd name="T29" fmla="*/ 76 h 88"/>
                  <a:gd name="T30" fmla="*/ 24 w 152"/>
                  <a:gd name="T31" fmla="*/ 87 h 88"/>
                  <a:gd name="T32" fmla="*/ 16 w 152"/>
                  <a:gd name="T33" fmla="*/ 87 h 88"/>
                  <a:gd name="T34" fmla="*/ 8 w 152"/>
                  <a:gd name="T35" fmla="*/ 57 h 88"/>
                  <a:gd name="T36" fmla="*/ 0 w 152"/>
                  <a:gd name="T37" fmla="*/ 32 h 88"/>
                  <a:gd name="T38" fmla="*/ 0 w 152"/>
                  <a:gd name="T39" fmla="*/ 10 h 88"/>
                  <a:gd name="T40" fmla="*/ 16 w 152"/>
                  <a:gd name="T41" fmla="*/ 0 h 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2"/>
                  <a:gd name="T64" fmla="*/ 0 h 88"/>
                  <a:gd name="T65" fmla="*/ 152 w 152"/>
                  <a:gd name="T66" fmla="*/ 88 h 8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2" h="88">
                    <a:moveTo>
                      <a:pt x="16" y="0"/>
                    </a:moveTo>
                    <a:lnTo>
                      <a:pt x="32" y="0"/>
                    </a:lnTo>
                    <a:lnTo>
                      <a:pt x="52" y="17"/>
                    </a:lnTo>
                    <a:lnTo>
                      <a:pt x="70" y="36"/>
                    </a:lnTo>
                    <a:lnTo>
                      <a:pt x="92" y="48"/>
                    </a:lnTo>
                    <a:lnTo>
                      <a:pt x="105" y="36"/>
                    </a:lnTo>
                    <a:lnTo>
                      <a:pt x="123" y="56"/>
                    </a:lnTo>
                    <a:lnTo>
                      <a:pt x="151" y="65"/>
                    </a:lnTo>
                    <a:lnTo>
                      <a:pt x="144" y="81"/>
                    </a:lnTo>
                    <a:lnTo>
                      <a:pt x="115" y="84"/>
                    </a:lnTo>
                    <a:lnTo>
                      <a:pt x="84" y="84"/>
                    </a:lnTo>
                    <a:lnTo>
                      <a:pt x="57" y="76"/>
                    </a:lnTo>
                    <a:lnTo>
                      <a:pt x="44" y="62"/>
                    </a:lnTo>
                    <a:lnTo>
                      <a:pt x="36" y="49"/>
                    </a:lnTo>
                    <a:lnTo>
                      <a:pt x="28" y="76"/>
                    </a:lnTo>
                    <a:lnTo>
                      <a:pt x="24" y="87"/>
                    </a:lnTo>
                    <a:lnTo>
                      <a:pt x="16" y="87"/>
                    </a:lnTo>
                    <a:lnTo>
                      <a:pt x="8" y="57"/>
                    </a:lnTo>
                    <a:lnTo>
                      <a:pt x="0" y="32"/>
                    </a:lnTo>
                    <a:lnTo>
                      <a:pt x="0" y="10"/>
                    </a:lnTo>
                    <a:lnTo>
                      <a:pt x="16" y="0"/>
                    </a:lnTo>
                  </a:path>
                </a:pathLst>
              </a:custGeom>
              <a:noFill/>
              <a:ln w="12700" cap="rnd">
                <a:solidFill>
                  <a:srgbClr val="000000"/>
                </a:solidFill>
                <a:round/>
                <a:headEnd type="none" w="sm" len="sm"/>
                <a:tailEnd type="none" w="sm" len="sm"/>
              </a:ln>
            </p:spPr>
            <p:txBody>
              <a:bodyPr/>
              <a:lstStyle/>
              <a:p>
                <a:endParaRPr lang="es-ES"/>
              </a:p>
            </p:txBody>
          </p:sp>
          <p:sp>
            <p:nvSpPr>
              <p:cNvPr id="95275" name="Freeform 47"/>
              <p:cNvSpPr>
                <a:spLocks/>
              </p:cNvSpPr>
              <p:nvPr/>
            </p:nvSpPr>
            <p:spPr bwMode="auto">
              <a:xfrm>
                <a:off x="3019" y="3435"/>
                <a:ext cx="436" cy="329"/>
              </a:xfrm>
              <a:custGeom>
                <a:avLst/>
                <a:gdLst>
                  <a:gd name="T0" fmla="*/ 240 w 436"/>
                  <a:gd name="T1" fmla="*/ 84 h 329"/>
                  <a:gd name="T2" fmla="*/ 353 w 436"/>
                  <a:gd name="T3" fmla="*/ 0 h 329"/>
                  <a:gd name="T4" fmla="*/ 369 w 436"/>
                  <a:gd name="T5" fmla="*/ 0 h 329"/>
                  <a:gd name="T6" fmla="*/ 383 w 436"/>
                  <a:gd name="T7" fmla="*/ 18 h 329"/>
                  <a:gd name="T8" fmla="*/ 383 w 436"/>
                  <a:gd name="T9" fmla="*/ 38 h 329"/>
                  <a:gd name="T10" fmla="*/ 380 w 436"/>
                  <a:gd name="T11" fmla="*/ 61 h 329"/>
                  <a:gd name="T12" fmla="*/ 367 w 436"/>
                  <a:gd name="T13" fmla="*/ 77 h 329"/>
                  <a:gd name="T14" fmla="*/ 352 w 436"/>
                  <a:gd name="T15" fmla="*/ 74 h 329"/>
                  <a:gd name="T16" fmla="*/ 341 w 436"/>
                  <a:gd name="T17" fmla="*/ 69 h 329"/>
                  <a:gd name="T18" fmla="*/ 341 w 436"/>
                  <a:gd name="T19" fmla="*/ 59 h 329"/>
                  <a:gd name="T20" fmla="*/ 279 w 436"/>
                  <a:gd name="T21" fmla="*/ 118 h 329"/>
                  <a:gd name="T22" fmla="*/ 383 w 436"/>
                  <a:gd name="T23" fmla="*/ 184 h 329"/>
                  <a:gd name="T24" fmla="*/ 411 w 436"/>
                  <a:gd name="T25" fmla="*/ 206 h 329"/>
                  <a:gd name="T26" fmla="*/ 432 w 436"/>
                  <a:gd name="T27" fmla="*/ 232 h 329"/>
                  <a:gd name="T28" fmla="*/ 435 w 436"/>
                  <a:gd name="T29" fmla="*/ 256 h 329"/>
                  <a:gd name="T30" fmla="*/ 435 w 436"/>
                  <a:gd name="T31" fmla="*/ 278 h 329"/>
                  <a:gd name="T32" fmla="*/ 419 w 436"/>
                  <a:gd name="T33" fmla="*/ 297 h 329"/>
                  <a:gd name="T34" fmla="*/ 396 w 436"/>
                  <a:gd name="T35" fmla="*/ 299 h 329"/>
                  <a:gd name="T36" fmla="*/ 385 w 436"/>
                  <a:gd name="T37" fmla="*/ 283 h 329"/>
                  <a:gd name="T38" fmla="*/ 380 w 436"/>
                  <a:gd name="T39" fmla="*/ 267 h 329"/>
                  <a:gd name="T40" fmla="*/ 385 w 436"/>
                  <a:gd name="T41" fmla="*/ 237 h 329"/>
                  <a:gd name="T42" fmla="*/ 349 w 436"/>
                  <a:gd name="T43" fmla="*/ 211 h 329"/>
                  <a:gd name="T44" fmla="*/ 245 w 436"/>
                  <a:gd name="T45" fmla="*/ 152 h 329"/>
                  <a:gd name="T46" fmla="*/ 195 w 436"/>
                  <a:gd name="T47" fmla="*/ 256 h 329"/>
                  <a:gd name="T48" fmla="*/ 209 w 436"/>
                  <a:gd name="T49" fmla="*/ 275 h 329"/>
                  <a:gd name="T50" fmla="*/ 209 w 436"/>
                  <a:gd name="T51" fmla="*/ 305 h 329"/>
                  <a:gd name="T52" fmla="*/ 195 w 436"/>
                  <a:gd name="T53" fmla="*/ 328 h 329"/>
                  <a:gd name="T54" fmla="*/ 167 w 436"/>
                  <a:gd name="T55" fmla="*/ 322 h 329"/>
                  <a:gd name="T56" fmla="*/ 149 w 436"/>
                  <a:gd name="T57" fmla="*/ 305 h 329"/>
                  <a:gd name="T58" fmla="*/ 145 w 436"/>
                  <a:gd name="T59" fmla="*/ 273 h 329"/>
                  <a:gd name="T60" fmla="*/ 154 w 436"/>
                  <a:gd name="T61" fmla="*/ 248 h 329"/>
                  <a:gd name="T62" fmla="*/ 162 w 436"/>
                  <a:gd name="T63" fmla="*/ 229 h 329"/>
                  <a:gd name="T64" fmla="*/ 190 w 436"/>
                  <a:gd name="T65" fmla="*/ 142 h 329"/>
                  <a:gd name="T66" fmla="*/ 58 w 436"/>
                  <a:gd name="T67" fmla="*/ 149 h 329"/>
                  <a:gd name="T68" fmla="*/ 53 w 436"/>
                  <a:gd name="T69" fmla="*/ 178 h 329"/>
                  <a:gd name="T70" fmla="*/ 40 w 436"/>
                  <a:gd name="T71" fmla="*/ 195 h 329"/>
                  <a:gd name="T72" fmla="*/ 22 w 436"/>
                  <a:gd name="T73" fmla="*/ 203 h 329"/>
                  <a:gd name="T74" fmla="*/ 7 w 436"/>
                  <a:gd name="T75" fmla="*/ 193 h 329"/>
                  <a:gd name="T76" fmla="*/ 0 w 436"/>
                  <a:gd name="T77" fmla="*/ 176 h 329"/>
                  <a:gd name="T78" fmla="*/ 4 w 436"/>
                  <a:gd name="T79" fmla="*/ 139 h 329"/>
                  <a:gd name="T80" fmla="*/ 27 w 436"/>
                  <a:gd name="T81" fmla="*/ 115 h 329"/>
                  <a:gd name="T82" fmla="*/ 69 w 436"/>
                  <a:gd name="T83" fmla="*/ 107 h 329"/>
                  <a:gd name="T84" fmla="*/ 186 w 436"/>
                  <a:gd name="T85" fmla="*/ 96 h 329"/>
                  <a:gd name="T86" fmla="*/ 145 w 436"/>
                  <a:gd name="T87" fmla="*/ 56 h 329"/>
                  <a:gd name="T88" fmla="*/ 137 w 436"/>
                  <a:gd name="T89" fmla="*/ 72 h 329"/>
                  <a:gd name="T90" fmla="*/ 118 w 436"/>
                  <a:gd name="T91" fmla="*/ 77 h 329"/>
                  <a:gd name="T92" fmla="*/ 102 w 436"/>
                  <a:gd name="T93" fmla="*/ 56 h 329"/>
                  <a:gd name="T94" fmla="*/ 100 w 436"/>
                  <a:gd name="T95" fmla="*/ 38 h 329"/>
                  <a:gd name="T96" fmla="*/ 105 w 436"/>
                  <a:gd name="T97" fmla="*/ 20 h 329"/>
                  <a:gd name="T98" fmla="*/ 121 w 436"/>
                  <a:gd name="T99" fmla="*/ 4 h 329"/>
                  <a:gd name="T100" fmla="*/ 141 w 436"/>
                  <a:gd name="T101" fmla="*/ 12 h 329"/>
                  <a:gd name="T102" fmla="*/ 154 w 436"/>
                  <a:gd name="T103" fmla="*/ 22 h 329"/>
                  <a:gd name="T104" fmla="*/ 173 w 436"/>
                  <a:gd name="T105" fmla="*/ 35 h 329"/>
                  <a:gd name="T106" fmla="*/ 240 w 436"/>
                  <a:gd name="T107" fmla="*/ 84 h 32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36"/>
                  <a:gd name="T163" fmla="*/ 0 h 329"/>
                  <a:gd name="T164" fmla="*/ 436 w 436"/>
                  <a:gd name="T165" fmla="*/ 329 h 32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36" h="329">
                    <a:moveTo>
                      <a:pt x="240" y="84"/>
                    </a:moveTo>
                    <a:lnTo>
                      <a:pt x="353" y="0"/>
                    </a:lnTo>
                    <a:lnTo>
                      <a:pt x="369" y="0"/>
                    </a:lnTo>
                    <a:lnTo>
                      <a:pt x="383" y="18"/>
                    </a:lnTo>
                    <a:lnTo>
                      <a:pt x="383" y="38"/>
                    </a:lnTo>
                    <a:lnTo>
                      <a:pt x="380" y="61"/>
                    </a:lnTo>
                    <a:lnTo>
                      <a:pt x="367" y="77"/>
                    </a:lnTo>
                    <a:lnTo>
                      <a:pt x="352" y="74"/>
                    </a:lnTo>
                    <a:lnTo>
                      <a:pt x="341" y="69"/>
                    </a:lnTo>
                    <a:lnTo>
                      <a:pt x="341" y="59"/>
                    </a:lnTo>
                    <a:lnTo>
                      <a:pt x="279" y="118"/>
                    </a:lnTo>
                    <a:lnTo>
                      <a:pt x="383" y="184"/>
                    </a:lnTo>
                    <a:lnTo>
                      <a:pt x="411" y="206"/>
                    </a:lnTo>
                    <a:lnTo>
                      <a:pt x="432" y="232"/>
                    </a:lnTo>
                    <a:lnTo>
                      <a:pt x="435" y="256"/>
                    </a:lnTo>
                    <a:lnTo>
                      <a:pt x="435" y="278"/>
                    </a:lnTo>
                    <a:lnTo>
                      <a:pt x="419" y="297"/>
                    </a:lnTo>
                    <a:lnTo>
                      <a:pt x="396" y="299"/>
                    </a:lnTo>
                    <a:lnTo>
                      <a:pt x="385" y="283"/>
                    </a:lnTo>
                    <a:lnTo>
                      <a:pt x="380" y="267"/>
                    </a:lnTo>
                    <a:lnTo>
                      <a:pt x="385" y="237"/>
                    </a:lnTo>
                    <a:lnTo>
                      <a:pt x="349" y="211"/>
                    </a:lnTo>
                    <a:lnTo>
                      <a:pt x="245" y="152"/>
                    </a:lnTo>
                    <a:lnTo>
                      <a:pt x="195" y="256"/>
                    </a:lnTo>
                    <a:lnTo>
                      <a:pt x="209" y="275"/>
                    </a:lnTo>
                    <a:lnTo>
                      <a:pt x="209" y="305"/>
                    </a:lnTo>
                    <a:lnTo>
                      <a:pt x="195" y="328"/>
                    </a:lnTo>
                    <a:lnTo>
                      <a:pt x="167" y="322"/>
                    </a:lnTo>
                    <a:lnTo>
                      <a:pt x="149" y="305"/>
                    </a:lnTo>
                    <a:lnTo>
                      <a:pt x="145" y="273"/>
                    </a:lnTo>
                    <a:lnTo>
                      <a:pt x="154" y="248"/>
                    </a:lnTo>
                    <a:lnTo>
                      <a:pt x="162" y="229"/>
                    </a:lnTo>
                    <a:lnTo>
                      <a:pt x="190" y="142"/>
                    </a:lnTo>
                    <a:lnTo>
                      <a:pt x="58" y="149"/>
                    </a:lnTo>
                    <a:lnTo>
                      <a:pt x="53" y="178"/>
                    </a:lnTo>
                    <a:lnTo>
                      <a:pt x="40" y="195"/>
                    </a:lnTo>
                    <a:lnTo>
                      <a:pt x="22" y="203"/>
                    </a:lnTo>
                    <a:lnTo>
                      <a:pt x="7" y="193"/>
                    </a:lnTo>
                    <a:lnTo>
                      <a:pt x="0" y="176"/>
                    </a:lnTo>
                    <a:lnTo>
                      <a:pt x="4" y="139"/>
                    </a:lnTo>
                    <a:lnTo>
                      <a:pt x="27" y="115"/>
                    </a:lnTo>
                    <a:lnTo>
                      <a:pt x="69" y="107"/>
                    </a:lnTo>
                    <a:lnTo>
                      <a:pt x="186" y="96"/>
                    </a:lnTo>
                    <a:lnTo>
                      <a:pt x="145" y="56"/>
                    </a:lnTo>
                    <a:lnTo>
                      <a:pt x="137" y="72"/>
                    </a:lnTo>
                    <a:lnTo>
                      <a:pt x="118" y="77"/>
                    </a:lnTo>
                    <a:lnTo>
                      <a:pt x="102" y="56"/>
                    </a:lnTo>
                    <a:lnTo>
                      <a:pt x="100" y="38"/>
                    </a:lnTo>
                    <a:lnTo>
                      <a:pt x="105" y="20"/>
                    </a:lnTo>
                    <a:lnTo>
                      <a:pt x="121" y="4"/>
                    </a:lnTo>
                    <a:lnTo>
                      <a:pt x="141" y="12"/>
                    </a:lnTo>
                    <a:lnTo>
                      <a:pt x="154" y="22"/>
                    </a:lnTo>
                    <a:lnTo>
                      <a:pt x="173" y="35"/>
                    </a:lnTo>
                    <a:lnTo>
                      <a:pt x="240" y="84"/>
                    </a:lnTo>
                  </a:path>
                </a:pathLst>
              </a:custGeom>
              <a:solidFill>
                <a:srgbClr val="AAAAAA"/>
              </a:solidFill>
              <a:ln w="9525" cap="rnd">
                <a:noFill/>
                <a:round/>
                <a:headEnd type="none" w="sm" len="sm"/>
                <a:tailEnd type="none" w="sm" len="sm"/>
              </a:ln>
            </p:spPr>
            <p:txBody>
              <a:bodyPr/>
              <a:lstStyle/>
              <a:p>
                <a:endParaRPr lang="es-ES"/>
              </a:p>
            </p:txBody>
          </p:sp>
          <p:sp>
            <p:nvSpPr>
              <p:cNvPr id="95276" name="Freeform 48"/>
              <p:cNvSpPr>
                <a:spLocks/>
              </p:cNvSpPr>
              <p:nvPr/>
            </p:nvSpPr>
            <p:spPr bwMode="auto">
              <a:xfrm>
                <a:off x="3011" y="3435"/>
                <a:ext cx="444" cy="337"/>
              </a:xfrm>
              <a:custGeom>
                <a:avLst/>
                <a:gdLst>
                  <a:gd name="T0" fmla="*/ 244 w 444"/>
                  <a:gd name="T1" fmla="*/ 86 h 337"/>
                  <a:gd name="T2" fmla="*/ 360 w 444"/>
                  <a:gd name="T3" fmla="*/ 0 h 337"/>
                  <a:gd name="T4" fmla="*/ 376 w 444"/>
                  <a:gd name="T5" fmla="*/ 0 h 337"/>
                  <a:gd name="T6" fmla="*/ 390 w 444"/>
                  <a:gd name="T7" fmla="*/ 18 h 337"/>
                  <a:gd name="T8" fmla="*/ 390 w 444"/>
                  <a:gd name="T9" fmla="*/ 40 h 337"/>
                  <a:gd name="T10" fmla="*/ 387 w 444"/>
                  <a:gd name="T11" fmla="*/ 64 h 337"/>
                  <a:gd name="T12" fmla="*/ 374 w 444"/>
                  <a:gd name="T13" fmla="*/ 80 h 337"/>
                  <a:gd name="T14" fmla="*/ 358 w 444"/>
                  <a:gd name="T15" fmla="*/ 76 h 337"/>
                  <a:gd name="T16" fmla="*/ 347 w 444"/>
                  <a:gd name="T17" fmla="*/ 72 h 337"/>
                  <a:gd name="T18" fmla="*/ 347 w 444"/>
                  <a:gd name="T19" fmla="*/ 60 h 337"/>
                  <a:gd name="T20" fmla="*/ 284 w 444"/>
                  <a:gd name="T21" fmla="*/ 121 h 337"/>
                  <a:gd name="T22" fmla="*/ 390 w 444"/>
                  <a:gd name="T23" fmla="*/ 187 h 337"/>
                  <a:gd name="T24" fmla="*/ 419 w 444"/>
                  <a:gd name="T25" fmla="*/ 211 h 337"/>
                  <a:gd name="T26" fmla="*/ 440 w 444"/>
                  <a:gd name="T27" fmla="*/ 237 h 337"/>
                  <a:gd name="T28" fmla="*/ 443 w 444"/>
                  <a:gd name="T29" fmla="*/ 261 h 337"/>
                  <a:gd name="T30" fmla="*/ 443 w 444"/>
                  <a:gd name="T31" fmla="*/ 285 h 337"/>
                  <a:gd name="T32" fmla="*/ 427 w 444"/>
                  <a:gd name="T33" fmla="*/ 304 h 337"/>
                  <a:gd name="T34" fmla="*/ 403 w 444"/>
                  <a:gd name="T35" fmla="*/ 306 h 337"/>
                  <a:gd name="T36" fmla="*/ 392 w 444"/>
                  <a:gd name="T37" fmla="*/ 290 h 337"/>
                  <a:gd name="T38" fmla="*/ 387 w 444"/>
                  <a:gd name="T39" fmla="*/ 274 h 337"/>
                  <a:gd name="T40" fmla="*/ 392 w 444"/>
                  <a:gd name="T41" fmla="*/ 243 h 337"/>
                  <a:gd name="T42" fmla="*/ 355 w 444"/>
                  <a:gd name="T43" fmla="*/ 216 h 337"/>
                  <a:gd name="T44" fmla="*/ 250 w 444"/>
                  <a:gd name="T45" fmla="*/ 155 h 337"/>
                  <a:gd name="T46" fmla="*/ 199 w 444"/>
                  <a:gd name="T47" fmla="*/ 261 h 337"/>
                  <a:gd name="T48" fmla="*/ 213 w 444"/>
                  <a:gd name="T49" fmla="*/ 282 h 337"/>
                  <a:gd name="T50" fmla="*/ 213 w 444"/>
                  <a:gd name="T51" fmla="*/ 312 h 337"/>
                  <a:gd name="T52" fmla="*/ 199 w 444"/>
                  <a:gd name="T53" fmla="*/ 336 h 337"/>
                  <a:gd name="T54" fmla="*/ 170 w 444"/>
                  <a:gd name="T55" fmla="*/ 330 h 337"/>
                  <a:gd name="T56" fmla="*/ 152 w 444"/>
                  <a:gd name="T57" fmla="*/ 312 h 337"/>
                  <a:gd name="T58" fmla="*/ 147 w 444"/>
                  <a:gd name="T59" fmla="*/ 280 h 337"/>
                  <a:gd name="T60" fmla="*/ 157 w 444"/>
                  <a:gd name="T61" fmla="*/ 253 h 337"/>
                  <a:gd name="T62" fmla="*/ 165 w 444"/>
                  <a:gd name="T63" fmla="*/ 235 h 337"/>
                  <a:gd name="T64" fmla="*/ 194 w 444"/>
                  <a:gd name="T65" fmla="*/ 145 h 337"/>
                  <a:gd name="T66" fmla="*/ 59 w 444"/>
                  <a:gd name="T67" fmla="*/ 153 h 337"/>
                  <a:gd name="T68" fmla="*/ 54 w 444"/>
                  <a:gd name="T69" fmla="*/ 182 h 337"/>
                  <a:gd name="T70" fmla="*/ 41 w 444"/>
                  <a:gd name="T71" fmla="*/ 200 h 337"/>
                  <a:gd name="T72" fmla="*/ 22 w 444"/>
                  <a:gd name="T73" fmla="*/ 208 h 337"/>
                  <a:gd name="T74" fmla="*/ 7 w 444"/>
                  <a:gd name="T75" fmla="*/ 198 h 337"/>
                  <a:gd name="T76" fmla="*/ 0 w 444"/>
                  <a:gd name="T77" fmla="*/ 179 h 337"/>
                  <a:gd name="T78" fmla="*/ 4 w 444"/>
                  <a:gd name="T79" fmla="*/ 142 h 337"/>
                  <a:gd name="T80" fmla="*/ 28 w 444"/>
                  <a:gd name="T81" fmla="*/ 118 h 337"/>
                  <a:gd name="T82" fmla="*/ 70 w 444"/>
                  <a:gd name="T83" fmla="*/ 110 h 337"/>
                  <a:gd name="T84" fmla="*/ 189 w 444"/>
                  <a:gd name="T85" fmla="*/ 97 h 337"/>
                  <a:gd name="T86" fmla="*/ 147 w 444"/>
                  <a:gd name="T87" fmla="*/ 57 h 337"/>
                  <a:gd name="T88" fmla="*/ 139 w 444"/>
                  <a:gd name="T89" fmla="*/ 73 h 337"/>
                  <a:gd name="T90" fmla="*/ 121 w 444"/>
                  <a:gd name="T91" fmla="*/ 80 h 337"/>
                  <a:gd name="T92" fmla="*/ 104 w 444"/>
                  <a:gd name="T93" fmla="*/ 57 h 337"/>
                  <a:gd name="T94" fmla="*/ 102 w 444"/>
                  <a:gd name="T95" fmla="*/ 40 h 337"/>
                  <a:gd name="T96" fmla="*/ 107 w 444"/>
                  <a:gd name="T97" fmla="*/ 20 h 337"/>
                  <a:gd name="T98" fmla="*/ 123 w 444"/>
                  <a:gd name="T99" fmla="*/ 4 h 337"/>
                  <a:gd name="T100" fmla="*/ 145 w 444"/>
                  <a:gd name="T101" fmla="*/ 12 h 337"/>
                  <a:gd name="T102" fmla="*/ 157 w 444"/>
                  <a:gd name="T103" fmla="*/ 24 h 337"/>
                  <a:gd name="T104" fmla="*/ 176 w 444"/>
                  <a:gd name="T105" fmla="*/ 36 h 337"/>
                  <a:gd name="T106" fmla="*/ 244 w 444"/>
                  <a:gd name="T107" fmla="*/ 86 h 33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44"/>
                  <a:gd name="T163" fmla="*/ 0 h 337"/>
                  <a:gd name="T164" fmla="*/ 444 w 444"/>
                  <a:gd name="T165" fmla="*/ 337 h 33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44" h="337">
                    <a:moveTo>
                      <a:pt x="244" y="86"/>
                    </a:moveTo>
                    <a:lnTo>
                      <a:pt x="360" y="0"/>
                    </a:lnTo>
                    <a:lnTo>
                      <a:pt x="376" y="0"/>
                    </a:lnTo>
                    <a:lnTo>
                      <a:pt x="390" y="18"/>
                    </a:lnTo>
                    <a:lnTo>
                      <a:pt x="390" y="40"/>
                    </a:lnTo>
                    <a:lnTo>
                      <a:pt x="387" y="64"/>
                    </a:lnTo>
                    <a:lnTo>
                      <a:pt x="374" y="80"/>
                    </a:lnTo>
                    <a:lnTo>
                      <a:pt x="358" y="76"/>
                    </a:lnTo>
                    <a:lnTo>
                      <a:pt x="347" y="72"/>
                    </a:lnTo>
                    <a:lnTo>
                      <a:pt x="347" y="60"/>
                    </a:lnTo>
                    <a:lnTo>
                      <a:pt x="284" y="121"/>
                    </a:lnTo>
                    <a:lnTo>
                      <a:pt x="390" y="187"/>
                    </a:lnTo>
                    <a:lnTo>
                      <a:pt x="419" y="211"/>
                    </a:lnTo>
                    <a:lnTo>
                      <a:pt x="440" y="237"/>
                    </a:lnTo>
                    <a:lnTo>
                      <a:pt x="443" y="261"/>
                    </a:lnTo>
                    <a:lnTo>
                      <a:pt x="443" y="285"/>
                    </a:lnTo>
                    <a:lnTo>
                      <a:pt x="427" y="304"/>
                    </a:lnTo>
                    <a:lnTo>
                      <a:pt x="403" y="306"/>
                    </a:lnTo>
                    <a:lnTo>
                      <a:pt x="392" y="290"/>
                    </a:lnTo>
                    <a:lnTo>
                      <a:pt x="387" y="274"/>
                    </a:lnTo>
                    <a:lnTo>
                      <a:pt x="392" y="243"/>
                    </a:lnTo>
                    <a:lnTo>
                      <a:pt x="355" y="216"/>
                    </a:lnTo>
                    <a:lnTo>
                      <a:pt x="250" y="155"/>
                    </a:lnTo>
                    <a:lnTo>
                      <a:pt x="199" y="261"/>
                    </a:lnTo>
                    <a:lnTo>
                      <a:pt x="213" y="282"/>
                    </a:lnTo>
                    <a:lnTo>
                      <a:pt x="213" y="312"/>
                    </a:lnTo>
                    <a:lnTo>
                      <a:pt x="199" y="336"/>
                    </a:lnTo>
                    <a:lnTo>
                      <a:pt x="170" y="330"/>
                    </a:lnTo>
                    <a:lnTo>
                      <a:pt x="152" y="312"/>
                    </a:lnTo>
                    <a:lnTo>
                      <a:pt x="147" y="280"/>
                    </a:lnTo>
                    <a:lnTo>
                      <a:pt x="157" y="253"/>
                    </a:lnTo>
                    <a:lnTo>
                      <a:pt x="165" y="235"/>
                    </a:lnTo>
                    <a:lnTo>
                      <a:pt x="194" y="145"/>
                    </a:lnTo>
                    <a:lnTo>
                      <a:pt x="59" y="153"/>
                    </a:lnTo>
                    <a:lnTo>
                      <a:pt x="54" y="182"/>
                    </a:lnTo>
                    <a:lnTo>
                      <a:pt x="41" y="200"/>
                    </a:lnTo>
                    <a:lnTo>
                      <a:pt x="22" y="208"/>
                    </a:lnTo>
                    <a:lnTo>
                      <a:pt x="7" y="198"/>
                    </a:lnTo>
                    <a:lnTo>
                      <a:pt x="0" y="179"/>
                    </a:lnTo>
                    <a:lnTo>
                      <a:pt x="4" y="142"/>
                    </a:lnTo>
                    <a:lnTo>
                      <a:pt x="28" y="118"/>
                    </a:lnTo>
                    <a:lnTo>
                      <a:pt x="70" y="110"/>
                    </a:lnTo>
                    <a:lnTo>
                      <a:pt x="189" y="97"/>
                    </a:lnTo>
                    <a:lnTo>
                      <a:pt x="147" y="57"/>
                    </a:lnTo>
                    <a:lnTo>
                      <a:pt x="139" y="73"/>
                    </a:lnTo>
                    <a:lnTo>
                      <a:pt x="121" y="80"/>
                    </a:lnTo>
                    <a:lnTo>
                      <a:pt x="104" y="57"/>
                    </a:lnTo>
                    <a:lnTo>
                      <a:pt x="102" y="40"/>
                    </a:lnTo>
                    <a:lnTo>
                      <a:pt x="107" y="20"/>
                    </a:lnTo>
                    <a:lnTo>
                      <a:pt x="123" y="4"/>
                    </a:lnTo>
                    <a:lnTo>
                      <a:pt x="145" y="12"/>
                    </a:lnTo>
                    <a:lnTo>
                      <a:pt x="157" y="24"/>
                    </a:lnTo>
                    <a:lnTo>
                      <a:pt x="176" y="36"/>
                    </a:lnTo>
                    <a:lnTo>
                      <a:pt x="244" y="86"/>
                    </a:lnTo>
                  </a:path>
                </a:pathLst>
              </a:custGeom>
              <a:noFill/>
              <a:ln w="12700" cap="rnd">
                <a:solidFill>
                  <a:srgbClr val="000000"/>
                </a:solidFill>
                <a:round/>
                <a:headEnd type="none" w="sm" len="sm"/>
                <a:tailEnd type="none" w="sm" len="sm"/>
              </a:ln>
            </p:spPr>
            <p:txBody>
              <a:bodyPr/>
              <a:lstStyle/>
              <a:p>
                <a:endParaRPr lang="es-ES"/>
              </a:p>
            </p:txBody>
          </p:sp>
          <p:sp>
            <p:nvSpPr>
              <p:cNvPr id="95277" name="Freeform 49"/>
              <p:cNvSpPr>
                <a:spLocks/>
              </p:cNvSpPr>
              <p:nvPr/>
            </p:nvSpPr>
            <p:spPr bwMode="auto">
              <a:xfrm>
                <a:off x="3225" y="3372"/>
                <a:ext cx="48" cy="173"/>
              </a:xfrm>
              <a:custGeom>
                <a:avLst/>
                <a:gdLst>
                  <a:gd name="T0" fmla="*/ 47 w 48"/>
                  <a:gd name="T1" fmla="*/ 172 h 173"/>
                  <a:gd name="T2" fmla="*/ 47 w 48"/>
                  <a:gd name="T3" fmla="*/ 0 h 173"/>
                  <a:gd name="T4" fmla="*/ 0 w 48"/>
                  <a:gd name="T5" fmla="*/ 0 h 173"/>
                  <a:gd name="T6" fmla="*/ 0 w 48"/>
                  <a:gd name="T7" fmla="*/ 168 h 173"/>
                  <a:gd name="T8" fmla="*/ 47 w 48"/>
                  <a:gd name="T9" fmla="*/ 172 h 173"/>
                  <a:gd name="T10" fmla="*/ 0 60000 65536"/>
                  <a:gd name="T11" fmla="*/ 0 60000 65536"/>
                  <a:gd name="T12" fmla="*/ 0 60000 65536"/>
                  <a:gd name="T13" fmla="*/ 0 60000 65536"/>
                  <a:gd name="T14" fmla="*/ 0 60000 65536"/>
                  <a:gd name="T15" fmla="*/ 0 w 48"/>
                  <a:gd name="T16" fmla="*/ 0 h 173"/>
                  <a:gd name="T17" fmla="*/ 48 w 48"/>
                  <a:gd name="T18" fmla="*/ 173 h 173"/>
                </a:gdLst>
                <a:ahLst/>
                <a:cxnLst>
                  <a:cxn ang="T10">
                    <a:pos x="T0" y="T1"/>
                  </a:cxn>
                  <a:cxn ang="T11">
                    <a:pos x="T2" y="T3"/>
                  </a:cxn>
                  <a:cxn ang="T12">
                    <a:pos x="T4" y="T5"/>
                  </a:cxn>
                  <a:cxn ang="T13">
                    <a:pos x="T6" y="T7"/>
                  </a:cxn>
                  <a:cxn ang="T14">
                    <a:pos x="T8" y="T9"/>
                  </a:cxn>
                </a:cxnLst>
                <a:rect l="T15" t="T16" r="T17" b="T18"/>
                <a:pathLst>
                  <a:path w="48" h="173">
                    <a:moveTo>
                      <a:pt x="47" y="172"/>
                    </a:moveTo>
                    <a:lnTo>
                      <a:pt x="47" y="0"/>
                    </a:lnTo>
                    <a:lnTo>
                      <a:pt x="0" y="0"/>
                    </a:lnTo>
                    <a:lnTo>
                      <a:pt x="0" y="168"/>
                    </a:lnTo>
                    <a:lnTo>
                      <a:pt x="47" y="172"/>
                    </a:lnTo>
                  </a:path>
                </a:pathLst>
              </a:custGeom>
              <a:solidFill>
                <a:srgbClr val="AAAAAA"/>
              </a:solidFill>
              <a:ln w="12700" cap="rnd">
                <a:solidFill>
                  <a:srgbClr val="000000"/>
                </a:solidFill>
                <a:round/>
                <a:headEnd type="none" w="sm" len="sm"/>
                <a:tailEnd type="none" w="sm" len="sm"/>
              </a:ln>
            </p:spPr>
            <p:txBody>
              <a:bodyPr/>
              <a:lstStyle/>
              <a:p>
                <a:endParaRPr lang="es-ES"/>
              </a:p>
            </p:txBody>
          </p:sp>
          <p:sp>
            <p:nvSpPr>
              <p:cNvPr id="95278" name="Freeform 50"/>
              <p:cNvSpPr>
                <a:spLocks/>
              </p:cNvSpPr>
              <p:nvPr/>
            </p:nvSpPr>
            <p:spPr bwMode="auto">
              <a:xfrm>
                <a:off x="3225" y="3372"/>
                <a:ext cx="48" cy="173"/>
              </a:xfrm>
              <a:custGeom>
                <a:avLst/>
                <a:gdLst>
                  <a:gd name="T0" fmla="*/ 47 w 48"/>
                  <a:gd name="T1" fmla="*/ 172 h 173"/>
                  <a:gd name="T2" fmla="*/ 47 w 48"/>
                  <a:gd name="T3" fmla="*/ 0 h 173"/>
                  <a:gd name="T4" fmla="*/ 0 w 48"/>
                  <a:gd name="T5" fmla="*/ 0 h 173"/>
                  <a:gd name="T6" fmla="*/ 0 w 48"/>
                  <a:gd name="T7" fmla="*/ 168 h 173"/>
                  <a:gd name="T8" fmla="*/ 0 60000 65536"/>
                  <a:gd name="T9" fmla="*/ 0 60000 65536"/>
                  <a:gd name="T10" fmla="*/ 0 60000 65536"/>
                  <a:gd name="T11" fmla="*/ 0 60000 65536"/>
                  <a:gd name="T12" fmla="*/ 0 w 48"/>
                  <a:gd name="T13" fmla="*/ 0 h 173"/>
                  <a:gd name="T14" fmla="*/ 48 w 48"/>
                  <a:gd name="T15" fmla="*/ 173 h 173"/>
                </a:gdLst>
                <a:ahLst/>
                <a:cxnLst>
                  <a:cxn ang="T8">
                    <a:pos x="T0" y="T1"/>
                  </a:cxn>
                  <a:cxn ang="T9">
                    <a:pos x="T2" y="T3"/>
                  </a:cxn>
                  <a:cxn ang="T10">
                    <a:pos x="T4" y="T5"/>
                  </a:cxn>
                  <a:cxn ang="T11">
                    <a:pos x="T6" y="T7"/>
                  </a:cxn>
                </a:cxnLst>
                <a:rect l="T12" t="T13" r="T14" b="T15"/>
                <a:pathLst>
                  <a:path w="48" h="173">
                    <a:moveTo>
                      <a:pt x="47" y="172"/>
                    </a:moveTo>
                    <a:lnTo>
                      <a:pt x="47" y="0"/>
                    </a:lnTo>
                    <a:lnTo>
                      <a:pt x="0" y="0"/>
                    </a:lnTo>
                    <a:lnTo>
                      <a:pt x="0" y="168"/>
                    </a:lnTo>
                  </a:path>
                </a:pathLst>
              </a:custGeom>
              <a:noFill/>
              <a:ln w="12700" cap="rnd">
                <a:solidFill>
                  <a:srgbClr val="000000"/>
                </a:solidFill>
                <a:round/>
                <a:headEnd type="none" w="sm" len="sm"/>
                <a:tailEnd type="none" w="sm" len="sm"/>
              </a:ln>
            </p:spPr>
            <p:txBody>
              <a:bodyPr/>
              <a:lstStyle/>
              <a:p>
                <a:endParaRPr lang="es-ES"/>
              </a:p>
            </p:txBody>
          </p:sp>
          <p:sp>
            <p:nvSpPr>
              <p:cNvPr id="95279" name="Freeform 51"/>
              <p:cNvSpPr>
                <a:spLocks/>
              </p:cNvSpPr>
              <p:nvPr/>
            </p:nvSpPr>
            <p:spPr bwMode="auto">
              <a:xfrm>
                <a:off x="3396" y="3194"/>
                <a:ext cx="144" cy="353"/>
              </a:xfrm>
              <a:custGeom>
                <a:avLst/>
                <a:gdLst>
                  <a:gd name="T0" fmla="*/ 105 w 144"/>
                  <a:gd name="T1" fmla="*/ 0 h 353"/>
                  <a:gd name="T2" fmla="*/ 100 w 144"/>
                  <a:gd name="T3" fmla="*/ 88 h 353"/>
                  <a:gd name="T4" fmla="*/ 94 w 144"/>
                  <a:gd name="T5" fmla="*/ 155 h 353"/>
                  <a:gd name="T6" fmla="*/ 94 w 144"/>
                  <a:gd name="T7" fmla="*/ 224 h 353"/>
                  <a:gd name="T8" fmla="*/ 108 w 144"/>
                  <a:gd name="T9" fmla="*/ 277 h 353"/>
                  <a:gd name="T10" fmla="*/ 143 w 144"/>
                  <a:gd name="T11" fmla="*/ 330 h 353"/>
                  <a:gd name="T12" fmla="*/ 131 w 144"/>
                  <a:gd name="T13" fmla="*/ 352 h 353"/>
                  <a:gd name="T14" fmla="*/ 44 w 144"/>
                  <a:gd name="T15" fmla="*/ 309 h 353"/>
                  <a:gd name="T16" fmla="*/ 34 w 144"/>
                  <a:gd name="T17" fmla="*/ 306 h 353"/>
                  <a:gd name="T18" fmla="*/ 40 w 144"/>
                  <a:gd name="T19" fmla="*/ 261 h 353"/>
                  <a:gd name="T20" fmla="*/ 40 w 144"/>
                  <a:gd name="T21" fmla="*/ 240 h 353"/>
                  <a:gd name="T22" fmla="*/ 24 w 144"/>
                  <a:gd name="T23" fmla="*/ 192 h 353"/>
                  <a:gd name="T24" fmla="*/ 16 w 144"/>
                  <a:gd name="T25" fmla="*/ 142 h 353"/>
                  <a:gd name="T26" fmla="*/ 0 w 144"/>
                  <a:gd name="T27" fmla="*/ 44 h 353"/>
                  <a:gd name="T28" fmla="*/ 105 w 144"/>
                  <a:gd name="T29" fmla="*/ 0 h 3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4"/>
                  <a:gd name="T46" fmla="*/ 0 h 353"/>
                  <a:gd name="T47" fmla="*/ 144 w 144"/>
                  <a:gd name="T48" fmla="*/ 353 h 3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4" h="353">
                    <a:moveTo>
                      <a:pt x="105" y="0"/>
                    </a:moveTo>
                    <a:lnTo>
                      <a:pt x="100" y="88"/>
                    </a:lnTo>
                    <a:lnTo>
                      <a:pt x="94" y="155"/>
                    </a:lnTo>
                    <a:lnTo>
                      <a:pt x="94" y="224"/>
                    </a:lnTo>
                    <a:lnTo>
                      <a:pt x="108" y="277"/>
                    </a:lnTo>
                    <a:lnTo>
                      <a:pt x="143" y="330"/>
                    </a:lnTo>
                    <a:lnTo>
                      <a:pt x="131" y="352"/>
                    </a:lnTo>
                    <a:lnTo>
                      <a:pt x="44" y="309"/>
                    </a:lnTo>
                    <a:lnTo>
                      <a:pt x="34" y="306"/>
                    </a:lnTo>
                    <a:lnTo>
                      <a:pt x="40" y="261"/>
                    </a:lnTo>
                    <a:lnTo>
                      <a:pt x="40" y="240"/>
                    </a:lnTo>
                    <a:lnTo>
                      <a:pt x="24" y="192"/>
                    </a:lnTo>
                    <a:lnTo>
                      <a:pt x="16" y="142"/>
                    </a:lnTo>
                    <a:lnTo>
                      <a:pt x="0" y="44"/>
                    </a:lnTo>
                    <a:lnTo>
                      <a:pt x="105" y="0"/>
                    </a:lnTo>
                  </a:path>
                </a:pathLst>
              </a:custGeom>
              <a:solidFill>
                <a:srgbClr val="FFE1D5"/>
              </a:solidFill>
              <a:ln w="12700" cap="rnd">
                <a:solidFill>
                  <a:srgbClr val="000000"/>
                </a:solidFill>
                <a:round/>
                <a:headEnd type="none" w="sm" len="sm"/>
                <a:tailEnd type="none" w="sm" len="sm"/>
              </a:ln>
            </p:spPr>
            <p:txBody>
              <a:bodyPr/>
              <a:lstStyle/>
              <a:p>
                <a:endParaRPr lang="es-ES"/>
              </a:p>
            </p:txBody>
          </p:sp>
          <p:sp>
            <p:nvSpPr>
              <p:cNvPr id="95280" name="Freeform 52"/>
              <p:cNvSpPr>
                <a:spLocks/>
              </p:cNvSpPr>
              <p:nvPr/>
            </p:nvSpPr>
            <p:spPr bwMode="auto">
              <a:xfrm>
                <a:off x="3396" y="3194"/>
                <a:ext cx="144" cy="353"/>
              </a:xfrm>
              <a:custGeom>
                <a:avLst/>
                <a:gdLst>
                  <a:gd name="T0" fmla="*/ 105 w 144"/>
                  <a:gd name="T1" fmla="*/ 0 h 353"/>
                  <a:gd name="T2" fmla="*/ 100 w 144"/>
                  <a:gd name="T3" fmla="*/ 88 h 353"/>
                  <a:gd name="T4" fmla="*/ 94 w 144"/>
                  <a:gd name="T5" fmla="*/ 155 h 353"/>
                  <a:gd name="T6" fmla="*/ 94 w 144"/>
                  <a:gd name="T7" fmla="*/ 224 h 353"/>
                  <a:gd name="T8" fmla="*/ 108 w 144"/>
                  <a:gd name="T9" fmla="*/ 277 h 353"/>
                  <a:gd name="T10" fmla="*/ 143 w 144"/>
                  <a:gd name="T11" fmla="*/ 330 h 353"/>
                  <a:gd name="T12" fmla="*/ 131 w 144"/>
                  <a:gd name="T13" fmla="*/ 352 h 353"/>
                  <a:gd name="T14" fmla="*/ 44 w 144"/>
                  <a:gd name="T15" fmla="*/ 309 h 353"/>
                  <a:gd name="T16" fmla="*/ 34 w 144"/>
                  <a:gd name="T17" fmla="*/ 306 h 353"/>
                  <a:gd name="T18" fmla="*/ 40 w 144"/>
                  <a:gd name="T19" fmla="*/ 261 h 353"/>
                  <a:gd name="T20" fmla="*/ 40 w 144"/>
                  <a:gd name="T21" fmla="*/ 240 h 353"/>
                  <a:gd name="T22" fmla="*/ 24 w 144"/>
                  <a:gd name="T23" fmla="*/ 192 h 353"/>
                  <a:gd name="T24" fmla="*/ 16 w 144"/>
                  <a:gd name="T25" fmla="*/ 142 h 353"/>
                  <a:gd name="T26" fmla="*/ 0 w 144"/>
                  <a:gd name="T27" fmla="*/ 44 h 3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4"/>
                  <a:gd name="T43" fmla="*/ 0 h 353"/>
                  <a:gd name="T44" fmla="*/ 144 w 144"/>
                  <a:gd name="T45" fmla="*/ 353 h 3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4" h="353">
                    <a:moveTo>
                      <a:pt x="105" y="0"/>
                    </a:moveTo>
                    <a:lnTo>
                      <a:pt x="100" y="88"/>
                    </a:lnTo>
                    <a:lnTo>
                      <a:pt x="94" y="155"/>
                    </a:lnTo>
                    <a:lnTo>
                      <a:pt x="94" y="224"/>
                    </a:lnTo>
                    <a:lnTo>
                      <a:pt x="108" y="277"/>
                    </a:lnTo>
                    <a:lnTo>
                      <a:pt x="143" y="330"/>
                    </a:lnTo>
                    <a:lnTo>
                      <a:pt x="131" y="352"/>
                    </a:lnTo>
                    <a:lnTo>
                      <a:pt x="44" y="309"/>
                    </a:lnTo>
                    <a:lnTo>
                      <a:pt x="34" y="306"/>
                    </a:lnTo>
                    <a:lnTo>
                      <a:pt x="40" y="261"/>
                    </a:lnTo>
                    <a:lnTo>
                      <a:pt x="40" y="240"/>
                    </a:lnTo>
                    <a:lnTo>
                      <a:pt x="24" y="192"/>
                    </a:lnTo>
                    <a:lnTo>
                      <a:pt x="16" y="142"/>
                    </a:lnTo>
                    <a:lnTo>
                      <a:pt x="0" y="44"/>
                    </a:lnTo>
                  </a:path>
                </a:pathLst>
              </a:custGeom>
              <a:noFill/>
              <a:ln w="12700" cap="rnd">
                <a:solidFill>
                  <a:srgbClr val="000000"/>
                </a:solidFill>
                <a:round/>
                <a:headEnd type="none" w="sm" len="sm"/>
                <a:tailEnd type="none" w="sm" len="sm"/>
              </a:ln>
            </p:spPr>
            <p:txBody>
              <a:bodyPr/>
              <a:lstStyle/>
              <a:p>
                <a:endParaRPr lang="es-ES"/>
              </a:p>
            </p:txBody>
          </p:sp>
          <p:sp>
            <p:nvSpPr>
              <p:cNvPr id="95281" name="Freeform 53"/>
              <p:cNvSpPr>
                <a:spLocks/>
              </p:cNvSpPr>
              <p:nvPr/>
            </p:nvSpPr>
            <p:spPr bwMode="auto">
              <a:xfrm>
                <a:off x="3432" y="3477"/>
                <a:ext cx="171" cy="89"/>
              </a:xfrm>
              <a:custGeom>
                <a:avLst/>
                <a:gdLst>
                  <a:gd name="T0" fmla="*/ 7 w 171"/>
                  <a:gd name="T1" fmla="*/ 0 h 89"/>
                  <a:gd name="T2" fmla="*/ 24 w 171"/>
                  <a:gd name="T3" fmla="*/ 5 h 89"/>
                  <a:gd name="T4" fmla="*/ 46 w 171"/>
                  <a:gd name="T5" fmla="*/ 21 h 89"/>
                  <a:gd name="T6" fmla="*/ 69 w 171"/>
                  <a:gd name="T7" fmla="*/ 36 h 89"/>
                  <a:gd name="T8" fmla="*/ 94 w 171"/>
                  <a:gd name="T9" fmla="*/ 38 h 89"/>
                  <a:gd name="T10" fmla="*/ 105 w 171"/>
                  <a:gd name="T11" fmla="*/ 27 h 89"/>
                  <a:gd name="T12" fmla="*/ 122 w 171"/>
                  <a:gd name="T13" fmla="*/ 38 h 89"/>
                  <a:gd name="T14" fmla="*/ 149 w 171"/>
                  <a:gd name="T15" fmla="*/ 50 h 89"/>
                  <a:gd name="T16" fmla="*/ 167 w 171"/>
                  <a:gd name="T17" fmla="*/ 60 h 89"/>
                  <a:gd name="T18" fmla="*/ 170 w 171"/>
                  <a:gd name="T19" fmla="*/ 77 h 89"/>
                  <a:gd name="T20" fmla="*/ 144 w 171"/>
                  <a:gd name="T21" fmla="*/ 84 h 89"/>
                  <a:gd name="T22" fmla="*/ 107 w 171"/>
                  <a:gd name="T23" fmla="*/ 84 h 89"/>
                  <a:gd name="T24" fmla="*/ 78 w 171"/>
                  <a:gd name="T25" fmla="*/ 77 h 89"/>
                  <a:gd name="T26" fmla="*/ 49 w 171"/>
                  <a:gd name="T27" fmla="*/ 62 h 89"/>
                  <a:gd name="T28" fmla="*/ 29 w 171"/>
                  <a:gd name="T29" fmla="*/ 58 h 89"/>
                  <a:gd name="T30" fmla="*/ 24 w 171"/>
                  <a:gd name="T31" fmla="*/ 65 h 89"/>
                  <a:gd name="T32" fmla="*/ 24 w 171"/>
                  <a:gd name="T33" fmla="*/ 88 h 89"/>
                  <a:gd name="T34" fmla="*/ 14 w 171"/>
                  <a:gd name="T35" fmla="*/ 84 h 89"/>
                  <a:gd name="T36" fmla="*/ 7 w 171"/>
                  <a:gd name="T37" fmla="*/ 56 h 89"/>
                  <a:gd name="T38" fmla="*/ 0 w 171"/>
                  <a:gd name="T39" fmla="*/ 34 h 89"/>
                  <a:gd name="T40" fmla="*/ 1 w 171"/>
                  <a:gd name="T41" fmla="*/ 12 h 89"/>
                  <a:gd name="T42" fmla="*/ 7 w 171"/>
                  <a:gd name="T43" fmla="*/ 0 h 8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1"/>
                  <a:gd name="T67" fmla="*/ 0 h 89"/>
                  <a:gd name="T68" fmla="*/ 171 w 171"/>
                  <a:gd name="T69" fmla="*/ 89 h 8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1" h="89">
                    <a:moveTo>
                      <a:pt x="7" y="0"/>
                    </a:moveTo>
                    <a:lnTo>
                      <a:pt x="24" y="5"/>
                    </a:lnTo>
                    <a:lnTo>
                      <a:pt x="46" y="21"/>
                    </a:lnTo>
                    <a:lnTo>
                      <a:pt x="69" y="36"/>
                    </a:lnTo>
                    <a:lnTo>
                      <a:pt x="94" y="38"/>
                    </a:lnTo>
                    <a:lnTo>
                      <a:pt x="105" y="27"/>
                    </a:lnTo>
                    <a:lnTo>
                      <a:pt x="122" y="38"/>
                    </a:lnTo>
                    <a:lnTo>
                      <a:pt x="149" y="50"/>
                    </a:lnTo>
                    <a:lnTo>
                      <a:pt x="167" y="60"/>
                    </a:lnTo>
                    <a:lnTo>
                      <a:pt x="170" y="77"/>
                    </a:lnTo>
                    <a:lnTo>
                      <a:pt x="144" y="84"/>
                    </a:lnTo>
                    <a:lnTo>
                      <a:pt x="107" y="84"/>
                    </a:lnTo>
                    <a:lnTo>
                      <a:pt x="78" y="77"/>
                    </a:lnTo>
                    <a:lnTo>
                      <a:pt x="49" y="62"/>
                    </a:lnTo>
                    <a:lnTo>
                      <a:pt x="29" y="58"/>
                    </a:lnTo>
                    <a:lnTo>
                      <a:pt x="24" y="65"/>
                    </a:lnTo>
                    <a:lnTo>
                      <a:pt x="24" y="88"/>
                    </a:lnTo>
                    <a:lnTo>
                      <a:pt x="14" y="84"/>
                    </a:lnTo>
                    <a:lnTo>
                      <a:pt x="7" y="56"/>
                    </a:lnTo>
                    <a:lnTo>
                      <a:pt x="0" y="34"/>
                    </a:lnTo>
                    <a:lnTo>
                      <a:pt x="1" y="12"/>
                    </a:lnTo>
                    <a:lnTo>
                      <a:pt x="7" y="0"/>
                    </a:lnTo>
                  </a:path>
                </a:pathLst>
              </a:custGeom>
              <a:solidFill>
                <a:srgbClr val="777777"/>
              </a:solidFill>
              <a:ln w="9525" cap="rnd">
                <a:noFill/>
                <a:round/>
                <a:headEnd type="none" w="sm" len="sm"/>
                <a:tailEnd type="none" w="sm" len="sm"/>
              </a:ln>
            </p:spPr>
            <p:txBody>
              <a:bodyPr/>
              <a:lstStyle/>
              <a:p>
                <a:endParaRPr lang="es-ES"/>
              </a:p>
            </p:txBody>
          </p:sp>
          <p:sp>
            <p:nvSpPr>
              <p:cNvPr id="95282" name="Freeform 54"/>
              <p:cNvSpPr>
                <a:spLocks/>
              </p:cNvSpPr>
              <p:nvPr/>
            </p:nvSpPr>
            <p:spPr bwMode="auto">
              <a:xfrm>
                <a:off x="3424" y="3477"/>
                <a:ext cx="179" cy="97"/>
              </a:xfrm>
              <a:custGeom>
                <a:avLst/>
                <a:gdLst>
                  <a:gd name="T0" fmla="*/ 7 w 179"/>
                  <a:gd name="T1" fmla="*/ 0 h 97"/>
                  <a:gd name="T2" fmla="*/ 25 w 179"/>
                  <a:gd name="T3" fmla="*/ 5 h 97"/>
                  <a:gd name="T4" fmla="*/ 49 w 179"/>
                  <a:gd name="T5" fmla="*/ 24 h 97"/>
                  <a:gd name="T6" fmla="*/ 73 w 179"/>
                  <a:gd name="T7" fmla="*/ 40 h 97"/>
                  <a:gd name="T8" fmla="*/ 99 w 179"/>
                  <a:gd name="T9" fmla="*/ 42 h 97"/>
                  <a:gd name="T10" fmla="*/ 109 w 179"/>
                  <a:gd name="T11" fmla="*/ 29 h 97"/>
                  <a:gd name="T12" fmla="*/ 127 w 179"/>
                  <a:gd name="T13" fmla="*/ 42 h 97"/>
                  <a:gd name="T14" fmla="*/ 156 w 179"/>
                  <a:gd name="T15" fmla="*/ 56 h 97"/>
                  <a:gd name="T16" fmla="*/ 175 w 179"/>
                  <a:gd name="T17" fmla="*/ 66 h 97"/>
                  <a:gd name="T18" fmla="*/ 178 w 179"/>
                  <a:gd name="T19" fmla="*/ 84 h 97"/>
                  <a:gd name="T20" fmla="*/ 151 w 179"/>
                  <a:gd name="T21" fmla="*/ 92 h 97"/>
                  <a:gd name="T22" fmla="*/ 111 w 179"/>
                  <a:gd name="T23" fmla="*/ 92 h 97"/>
                  <a:gd name="T24" fmla="*/ 83 w 179"/>
                  <a:gd name="T25" fmla="*/ 84 h 97"/>
                  <a:gd name="T26" fmla="*/ 51 w 179"/>
                  <a:gd name="T27" fmla="*/ 68 h 97"/>
                  <a:gd name="T28" fmla="*/ 30 w 179"/>
                  <a:gd name="T29" fmla="*/ 64 h 97"/>
                  <a:gd name="T30" fmla="*/ 25 w 179"/>
                  <a:gd name="T31" fmla="*/ 72 h 97"/>
                  <a:gd name="T32" fmla="*/ 25 w 179"/>
                  <a:gd name="T33" fmla="*/ 96 h 97"/>
                  <a:gd name="T34" fmla="*/ 15 w 179"/>
                  <a:gd name="T35" fmla="*/ 92 h 97"/>
                  <a:gd name="T36" fmla="*/ 7 w 179"/>
                  <a:gd name="T37" fmla="*/ 60 h 97"/>
                  <a:gd name="T38" fmla="*/ 0 w 179"/>
                  <a:gd name="T39" fmla="*/ 37 h 97"/>
                  <a:gd name="T40" fmla="*/ 1 w 179"/>
                  <a:gd name="T41" fmla="*/ 13 h 97"/>
                  <a:gd name="T42" fmla="*/ 7 w 179"/>
                  <a:gd name="T43" fmla="*/ 0 h 9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9"/>
                  <a:gd name="T67" fmla="*/ 0 h 97"/>
                  <a:gd name="T68" fmla="*/ 179 w 179"/>
                  <a:gd name="T69" fmla="*/ 97 h 9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9" h="97">
                    <a:moveTo>
                      <a:pt x="7" y="0"/>
                    </a:moveTo>
                    <a:lnTo>
                      <a:pt x="25" y="5"/>
                    </a:lnTo>
                    <a:lnTo>
                      <a:pt x="49" y="24"/>
                    </a:lnTo>
                    <a:lnTo>
                      <a:pt x="73" y="40"/>
                    </a:lnTo>
                    <a:lnTo>
                      <a:pt x="99" y="42"/>
                    </a:lnTo>
                    <a:lnTo>
                      <a:pt x="109" y="29"/>
                    </a:lnTo>
                    <a:lnTo>
                      <a:pt x="127" y="42"/>
                    </a:lnTo>
                    <a:lnTo>
                      <a:pt x="156" y="56"/>
                    </a:lnTo>
                    <a:lnTo>
                      <a:pt x="175" y="66"/>
                    </a:lnTo>
                    <a:lnTo>
                      <a:pt x="178" y="84"/>
                    </a:lnTo>
                    <a:lnTo>
                      <a:pt x="151" y="92"/>
                    </a:lnTo>
                    <a:lnTo>
                      <a:pt x="111" y="92"/>
                    </a:lnTo>
                    <a:lnTo>
                      <a:pt x="83" y="84"/>
                    </a:lnTo>
                    <a:lnTo>
                      <a:pt x="51" y="68"/>
                    </a:lnTo>
                    <a:lnTo>
                      <a:pt x="30" y="64"/>
                    </a:lnTo>
                    <a:lnTo>
                      <a:pt x="25" y="72"/>
                    </a:lnTo>
                    <a:lnTo>
                      <a:pt x="25" y="96"/>
                    </a:lnTo>
                    <a:lnTo>
                      <a:pt x="15" y="92"/>
                    </a:lnTo>
                    <a:lnTo>
                      <a:pt x="7" y="60"/>
                    </a:lnTo>
                    <a:lnTo>
                      <a:pt x="0" y="37"/>
                    </a:lnTo>
                    <a:lnTo>
                      <a:pt x="1" y="13"/>
                    </a:lnTo>
                    <a:lnTo>
                      <a:pt x="7" y="0"/>
                    </a:lnTo>
                  </a:path>
                </a:pathLst>
              </a:custGeom>
              <a:noFill/>
              <a:ln w="12700" cap="rnd">
                <a:solidFill>
                  <a:srgbClr val="000000"/>
                </a:solidFill>
                <a:round/>
                <a:headEnd type="none" w="sm" len="sm"/>
                <a:tailEnd type="none" w="sm" len="sm"/>
              </a:ln>
            </p:spPr>
            <p:txBody>
              <a:bodyPr/>
              <a:lstStyle/>
              <a:p>
                <a:endParaRPr lang="es-ES"/>
              </a:p>
            </p:txBody>
          </p:sp>
          <p:sp>
            <p:nvSpPr>
              <p:cNvPr id="95283" name="Freeform 55"/>
              <p:cNvSpPr>
                <a:spLocks/>
              </p:cNvSpPr>
              <p:nvPr/>
            </p:nvSpPr>
            <p:spPr bwMode="auto">
              <a:xfrm>
                <a:off x="3061" y="3117"/>
                <a:ext cx="455" cy="245"/>
              </a:xfrm>
              <a:custGeom>
                <a:avLst/>
                <a:gdLst>
                  <a:gd name="T0" fmla="*/ 289 w 455"/>
                  <a:gd name="T1" fmla="*/ 44 h 245"/>
                  <a:gd name="T2" fmla="*/ 399 w 455"/>
                  <a:gd name="T3" fmla="*/ 0 h 245"/>
                  <a:gd name="T4" fmla="*/ 445 w 455"/>
                  <a:gd name="T5" fmla="*/ 44 h 245"/>
                  <a:gd name="T6" fmla="*/ 454 w 455"/>
                  <a:gd name="T7" fmla="*/ 84 h 245"/>
                  <a:gd name="T8" fmla="*/ 395 w 455"/>
                  <a:gd name="T9" fmla="*/ 148 h 245"/>
                  <a:gd name="T10" fmla="*/ 369 w 455"/>
                  <a:gd name="T11" fmla="*/ 182 h 245"/>
                  <a:gd name="T12" fmla="*/ 289 w 455"/>
                  <a:gd name="T13" fmla="*/ 214 h 245"/>
                  <a:gd name="T14" fmla="*/ 52 w 455"/>
                  <a:gd name="T15" fmla="*/ 244 h 245"/>
                  <a:gd name="T16" fmla="*/ 9 w 455"/>
                  <a:gd name="T17" fmla="*/ 209 h 245"/>
                  <a:gd name="T18" fmla="*/ 0 w 455"/>
                  <a:gd name="T19" fmla="*/ 116 h 245"/>
                  <a:gd name="T20" fmla="*/ 89 w 455"/>
                  <a:gd name="T21" fmla="*/ 74 h 245"/>
                  <a:gd name="T22" fmla="*/ 289 w 455"/>
                  <a:gd name="T23" fmla="*/ 44 h 2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55"/>
                  <a:gd name="T37" fmla="*/ 0 h 245"/>
                  <a:gd name="T38" fmla="*/ 455 w 455"/>
                  <a:gd name="T39" fmla="*/ 245 h 24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55" h="245">
                    <a:moveTo>
                      <a:pt x="289" y="44"/>
                    </a:moveTo>
                    <a:lnTo>
                      <a:pt x="399" y="0"/>
                    </a:lnTo>
                    <a:lnTo>
                      <a:pt x="445" y="44"/>
                    </a:lnTo>
                    <a:lnTo>
                      <a:pt x="454" y="84"/>
                    </a:lnTo>
                    <a:lnTo>
                      <a:pt x="395" y="148"/>
                    </a:lnTo>
                    <a:lnTo>
                      <a:pt x="369" y="182"/>
                    </a:lnTo>
                    <a:lnTo>
                      <a:pt x="289" y="214"/>
                    </a:lnTo>
                    <a:lnTo>
                      <a:pt x="52" y="244"/>
                    </a:lnTo>
                    <a:lnTo>
                      <a:pt x="9" y="209"/>
                    </a:lnTo>
                    <a:lnTo>
                      <a:pt x="0" y="116"/>
                    </a:lnTo>
                    <a:lnTo>
                      <a:pt x="89" y="74"/>
                    </a:lnTo>
                    <a:lnTo>
                      <a:pt x="289" y="44"/>
                    </a:lnTo>
                  </a:path>
                </a:pathLst>
              </a:custGeom>
              <a:solidFill>
                <a:srgbClr val="555555"/>
              </a:solidFill>
              <a:ln w="12700" cap="rnd">
                <a:solidFill>
                  <a:srgbClr val="000000"/>
                </a:solidFill>
                <a:round/>
                <a:headEnd type="none" w="sm" len="sm"/>
                <a:tailEnd type="none" w="sm" len="sm"/>
              </a:ln>
            </p:spPr>
            <p:txBody>
              <a:bodyPr/>
              <a:lstStyle/>
              <a:p>
                <a:endParaRPr lang="es-ES"/>
              </a:p>
            </p:txBody>
          </p:sp>
          <p:sp>
            <p:nvSpPr>
              <p:cNvPr id="95284" name="Freeform 56"/>
              <p:cNvSpPr>
                <a:spLocks/>
              </p:cNvSpPr>
              <p:nvPr/>
            </p:nvSpPr>
            <p:spPr bwMode="auto">
              <a:xfrm>
                <a:off x="3481" y="2882"/>
                <a:ext cx="112" cy="107"/>
              </a:xfrm>
              <a:custGeom>
                <a:avLst/>
                <a:gdLst>
                  <a:gd name="T0" fmla="*/ 0 w 112"/>
                  <a:gd name="T1" fmla="*/ 80 h 107"/>
                  <a:gd name="T2" fmla="*/ 11 w 112"/>
                  <a:gd name="T3" fmla="*/ 35 h 107"/>
                  <a:gd name="T4" fmla="*/ 38 w 112"/>
                  <a:gd name="T5" fmla="*/ 8 h 107"/>
                  <a:gd name="T6" fmla="*/ 43 w 112"/>
                  <a:gd name="T7" fmla="*/ 8 h 107"/>
                  <a:gd name="T8" fmla="*/ 41 w 112"/>
                  <a:gd name="T9" fmla="*/ 26 h 107"/>
                  <a:gd name="T10" fmla="*/ 75 w 112"/>
                  <a:gd name="T11" fmla="*/ 0 h 107"/>
                  <a:gd name="T12" fmla="*/ 80 w 112"/>
                  <a:gd name="T13" fmla="*/ 1 h 107"/>
                  <a:gd name="T14" fmla="*/ 73 w 112"/>
                  <a:gd name="T15" fmla="*/ 19 h 107"/>
                  <a:gd name="T16" fmla="*/ 97 w 112"/>
                  <a:gd name="T17" fmla="*/ 6 h 107"/>
                  <a:gd name="T18" fmla="*/ 100 w 112"/>
                  <a:gd name="T19" fmla="*/ 11 h 107"/>
                  <a:gd name="T20" fmla="*/ 90 w 112"/>
                  <a:gd name="T21" fmla="*/ 29 h 107"/>
                  <a:gd name="T22" fmla="*/ 104 w 112"/>
                  <a:gd name="T23" fmla="*/ 23 h 107"/>
                  <a:gd name="T24" fmla="*/ 111 w 112"/>
                  <a:gd name="T25" fmla="*/ 29 h 107"/>
                  <a:gd name="T26" fmla="*/ 92 w 112"/>
                  <a:gd name="T27" fmla="*/ 53 h 107"/>
                  <a:gd name="T28" fmla="*/ 77 w 112"/>
                  <a:gd name="T29" fmla="*/ 63 h 107"/>
                  <a:gd name="T30" fmla="*/ 64 w 112"/>
                  <a:gd name="T31" fmla="*/ 72 h 107"/>
                  <a:gd name="T32" fmla="*/ 19 w 112"/>
                  <a:gd name="T33" fmla="*/ 106 h 107"/>
                  <a:gd name="T34" fmla="*/ 0 w 112"/>
                  <a:gd name="T35" fmla="*/ 80 h 10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107"/>
                  <a:gd name="T56" fmla="*/ 112 w 112"/>
                  <a:gd name="T57" fmla="*/ 107 h 10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107">
                    <a:moveTo>
                      <a:pt x="0" y="80"/>
                    </a:moveTo>
                    <a:lnTo>
                      <a:pt x="11" y="35"/>
                    </a:lnTo>
                    <a:lnTo>
                      <a:pt x="38" y="8"/>
                    </a:lnTo>
                    <a:lnTo>
                      <a:pt x="43" y="8"/>
                    </a:lnTo>
                    <a:lnTo>
                      <a:pt x="41" y="26"/>
                    </a:lnTo>
                    <a:lnTo>
                      <a:pt x="75" y="0"/>
                    </a:lnTo>
                    <a:lnTo>
                      <a:pt x="80" y="1"/>
                    </a:lnTo>
                    <a:lnTo>
                      <a:pt x="73" y="19"/>
                    </a:lnTo>
                    <a:lnTo>
                      <a:pt x="97" y="6"/>
                    </a:lnTo>
                    <a:lnTo>
                      <a:pt x="100" y="11"/>
                    </a:lnTo>
                    <a:lnTo>
                      <a:pt x="90" y="29"/>
                    </a:lnTo>
                    <a:lnTo>
                      <a:pt x="104" y="23"/>
                    </a:lnTo>
                    <a:lnTo>
                      <a:pt x="111" y="29"/>
                    </a:lnTo>
                    <a:lnTo>
                      <a:pt x="92" y="53"/>
                    </a:lnTo>
                    <a:lnTo>
                      <a:pt x="77" y="63"/>
                    </a:lnTo>
                    <a:lnTo>
                      <a:pt x="64" y="72"/>
                    </a:lnTo>
                    <a:lnTo>
                      <a:pt x="19" y="106"/>
                    </a:lnTo>
                    <a:lnTo>
                      <a:pt x="0" y="80"/>
                    </a:lnTo>
                  </a:path>
                </a:pathLst>
              </a:custGeom>
              <a:solidFill>
                <a:srgbClr val="FFE1D5"/>
              </a:solidFill>
              <a:ln w="9525" cap="rnd">
                <a:noFill/>
                <a:round/>
                <a:headEnd type="none" w="sm" len="sm"/>
                <a:tailEnd type="none" w="sm" len="sm"/>
              </a:ln>
            </p:spPr>
            <p:txBody>
              <a:bodyPr/>
              <a:lstStyle/>
              <a:p>
                <a:endParaRPr lang="es-ES"/>
              </a:p>
            </p:txBody>
          </p:sp>
          <p:sp>
            <p:nvSpPr>
              <p:cNvPr id="95285" name="Freeform 57"/>
              <p:cNvSpPr>
                <a:spLocks/>
              </p:cNvSpPr>
              <p:nvPr/>
            </p:nvSpPr>
            <p:spPr bwMode="auto">
              <a:xfrm>
                <a:off x="3473" y="2882"/>
                <a:ext cx="120" cy="115"/>
              </a:xfrm>
              <a:custGeom>
                <a:avLst/>
                <a:gdLst>
                  <a:gd name="T0" fmla="*/ 0 w 120"/>
                  <a:gd name="T1" fmla="*/ 86 h 115"/>
                  <a:gd name="T2" fmla="*/ 12 w 120"/>
                  <a:gd name="T3" fmla="*/ 38 h 115"/>
                  <a:gd name="T4" fmla="*/ 41 w 120"/>
                  <a:gd name="T5" fmla="*/ 9 h 115"/>
                  <a:gd name="T6" fmla="*/ 46 w 120"/>
                  <a:gd name="T7" fmla="*/ 9 h 115"/>
                  <a:gd name="T8" fmla="*/ 44 w 120"/>
                  <a:gd name="T9" fmla="*/ 28 h 115"/>
                  <a:gd name="T10" fmla="*/ 81 w 120"/>
                  <a:gd name="T11" fmla="*/ 0 h 115"/>
                  <a:gd name="T12" fmla="*/ 86 w 120"/>
                  <a:gd name="T13" fmla="*/ 1 h 115"/>
                  <a:gd name="T14" fmla="*/ 78 w 120"/>
                  <a:gd name="T15" fmla="*/ 20 h 115"/>
                  <a:gd name="T16" fmla="*/ 104 w 120"/>
                  <a:gd name="T17" fmla="*/ 7 h 115"/>
                  <a:gd name="T18" fmla="*/ 107 w 120"/>
                  <a:gd name="T19" fmla="*/ 12 h 115"/>
                  <a:gd name="T20" fmla="*/ 97 w 120"/>
                  <a:gd name="T21" fmla="*/ 31 h 115"/>
                  <a:gd name="T22" fmla="*/ 112 w 120"/>
                  <a:gd name="T23" fmla="*/ 25 h 115"/>
                  <a:gd name="T24" fmla="*/ 119 w 120"/>
                  <a:gd name="T25" fmla="*/ 31 h 115"/>
                  <a:gd name="T26" fmla="*/ 99 w 120"/>
                  <a:gd name="T27" fmla="*/ 57 h 115"/>
                  <a:gd name="T28" fmla="*/ 83 w 120"/>
                  <a:gd name="T29" fmla="*/ 68 h 115"/>
                  <a:gd name="T30" fmla="*/ 68 w 120"/>
                  <a:gd name="T31" fmla="*/ 78 h 115"/>
                  <a:gd name="T32" fmla="*/ 20 w 120"/>
                  <a:gd name="T33" fmla="*/ 114 h 115"/>
                  <a:gd name="T34" fmla="*/ 0 w 120"/>
                  <a:gd name="T35" fmla="*/ 86 h 1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0"/>
                  <a:gd name="T55" fmla="*/ 0 h 115"/>
                  <a:gd name="T56" fmla="*/ 120 w 120"/>
                  <a:gd name="T57" fmla="*/ 115 h 11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0" h="115">
                    <a:moveTo>
                      <a:pt x="0" y="86"/>
                    </a:moveTo>
                    <a:lnTo>
                      <a:pt x="12" y="38"/>
                    </a:lnTo>
                    <a:lnTo>
                      <a:pt x="41" y="9"/>
                    </a:lnTo>
                    <a:lnTo>
                      <a:pt x="46" y="9"/>
                    </a:lnTo>
                    <a:lnTo>
                      <a:pt x="44" y="28"/>
                    </a:lnTo>
                    <a:lnTo>
                      <a:pt x="81" y="0"/>
                    </a:lnTo>
                    <a:lnTo>
                      <a:pt x="86" y="1"/>
                    </a:lnTo>
                    <a:lnTo>
                      <a:pt x="78" y="20"/>
                    </a:lnTo>
                    <a:lnTo>
                      <a:pt x="104" y="7"/>
                    </a:lnTo>
                    <a:lnTo>
                      <a:pt x="107" y="12"/>
                    </a:lnTo>
                    <a:lnTo>
                      <a:pt x="97" y="31"/>
                    </a:lnTo>
                    <a:lnTo>
                      <a:pt x="112" y="25"/>
                    </a:lnTo>
                    <a:lnTo>
                      <a:pt x="119" y="31"/>
                    </a:lnTo>
                    <a:lnTo>
                      <a:pt x="99" y="57"/>
                    </a:lnTo>
                    <a:lnTo>
                      <a:pt x="83" y="68"/>
                    </a:lnTo>
                    <a:lnTo>
                      <a:pt x="68" y="78"/>
                    </a:lnTo>
                    <a:lnTo>
                      <a:pt x="20" y="114"/>
                    </a:lnTo>
                    <a:lnTo>
                      <a:pt x="0" y="86"/>
                    </a:lnTo>
                  </a:path>
                </a:pathLst>
              </a:custGeom>
              <a:noFill/>
              <a:ln w="12700" cap="rnd">
                <a:solidFill>
                  <a:srgbClr val="000000"/>
                </a:solidFill>
                <a:round/>
                <a:headEnd type="none" w="sm" len="sm"/>
                <a:tailEnd type="none" w="sm" len="sm"/>
              </a:ln>
            </p:spPr>
            <p:txBody>
              <a:bodyPr/>
              <a:lstStyle/>
              <a:p>
                <a:endParaRPr lang="es-ES"/>
              </a:p>
            </p:txBody>
          </p:sp>
          <p:sp>
            <p:nvSpPr>
              <p:cNvPr id="95286" name="Freeform 58"/>
              <p:cNvSpPr>
                <a:spLocks/>
              </p:cNvSpPr>
              <p:nvPr/>
            </p:nvSpPr>
            <p:spPr bwMode="auto">
              <a:xfrm>
                <a:off x="3042" y="2839"/>
                <a:ext cx="471" cy="433"/>
              </a:xfrm>
              <a:custGeom>
                <a:avLst/>
                <a:gdLst>
                  <a:gd name="T0" fmla="*/ 184 w 471"/>
                  <a:gd name="T1" fmla="*/ 8 h 433"/>
                  <a:gd name="T2" fmla="*/ 285 w 471"/>
                  <a:gd name="T3" fmla="*/ 44 h 433"/>
                  <a:gd name="T4" fmla="*/ 308 w 471"/>
                  <a:gd name="T5" fmla="*/ 72 h 433"/>
                  <a:gd name="T6" fmla="*/ 322 w 471"/>
                  <a:gd name="T7" fmla="*/ 112 h 433"/>
                  <a:gd name="T8" fmla="*/ 332 w 471"/>
                  <a:gd name="T9" fmla="*/ 132 h 433"/>
                  <a:gd name="T10" fmla="*/ 337 w 471"/>
                  <a:gd name="T11" fmla="*/ 161 h 433"/>
                  <a:gd name="T12" fmla="*/ 353 w 471"/>
                  <a:gd name="T13" fmla="*/ 190 h 433"/>
                  <a:gd name="T14" fmla="*/ 383 w 471"/>
                  <a:gd name="T15" fmla="*/ 161 h 433"/>
                  <a:gd name="T16" fmla="*/ 403 w 471"/>
                  <a:gd name="T17" fmla="*/ 142 h 433"/>
                  <a:gd name="T18" fmla="*/ 427 w 471"/>
                  <a:gd name="T19" fmla="*/ 129 h 433"/>
                  <a:gd name="T20" fmla="*/ 431 w 471"/>
                  <a:gd name="T21" fmla="*/ 113 h 433"/>
                  <a:gd name="T22" fmla="*/ 470 w 471"/>
                  <a:gd name="T23" fmla="*/ 148 h 433"/>
                  <a:gd name="T24" fmla="*/ 447 w 471"/>
                  <a:gd name="T25" fmla="*/ 185 h 433"/>
                  <a:gd name="T26" fmla="*/ 361 w 471"/>
                  <a:gd name="T27" fmla="*/ 301 h 433"/>
                  <a:gd name="T28" fmla="*/ 314 w 471"/>
                  <a:gd name="T29" fmla="*/ 309 h 433"/>
                  <a:gd name="T30" fmla="*/ 274 w 471"/>
                  <a:gd name="T31" fmla="*/ 254 h 433"/>
                  <a:gd name="T32" fmla="*/ 277 w 471"/>
                  <a:gd name="T33" fmla="*/ 346 h 433"/>
                  <a:gd name="T34" fmla="*/ 290 w 471"/>
                  <a:gd name="T35" fmla="*/ 362 h 433"/>
                  <a:gd name="T36" fmla="*/ 261 w 471"/>
                  <a:gd name="T37" fmla="*/ 402 h 433"/>
                  <a:gd name="T38" fmla="*/ 197 w 471"/>
                  <a:gd name="T39" fmla="*/ 424 h 433"/>
                  <a:gd name="T40" fmla="*/ 137 w 471"/>
                  <a:gd name="T41" fmla="*/ 426 h 433"/>
                  <a:gd name="T42" fmla="*/ 81 w 471"/>
                  <a:gd name="T43" fmla="*/ 432 h 433"/>
                  <a:gd name="T44" fmla="*/ 47 w 471"/>
                  <a:gd name="T45" fmla="*/ 424 h 433"/>
                  <a:gd name="T46" fmla="*/ 20 w 471"/>
                  <a:gd name="T47" fmla="*/ 408 h 433"/>
                  <a:gd name="T48" fmla="*/ 5 w 471"/>
                  <a:gd name="T49" fmla="*/ 402 h 433"/>
                  <a:gd name="T50" fmla="*/ 18 w 471"/>
                  <a:gd name="T51" fmla="*/ 325 h 433"/>
                  <a:gd name="T52" fmla="*/ 0 w 471"/>
                  <a:gd name="T53" fmla="*/ 309 h 433"/>
                  <a:gd name="T54" fmla="*/ 7 w 471"/>
                  <a:gd name="T55" fmla="*/ 254 h 433"/>
                  <a:gd name="T56" fmla="*/ 7 w 471"/>
                  <a:gd name="T57" fmla="*/ 195 h 433"/>
                  <a:gd name="T58" fmla="*/ 23 w 471"/>
                  <a:gd name="T59" fmla="*/ 124 h 433"/>
                  <a:gd name="T60" fmla="*/ 20 w 471"/>
                  <a:gd name="T61" fmla="*/ 80 h 433"/>
                  <a:gd name="T62" fmla="*/ 39 w 471"/>
                  <a:gd name="T63" fmla="*/ 26 h 433"/>
                  <a:gd name="T64" fmla="*/ 71 w 471"/>
                  <a:gd name="T65" fmla="*/ 0 h 433"/>
                  <a:gd name="T66" fmla="*/ 131 w 471"/>
                  <a:gd name="T67" fmla="*/ 2 h 433"/>
                  <a:gd name="T68" fmla="*/ 179 w 471"/>
                  <a:gd name="T69" fmla="*/ 10 h 433"/>
                  <a:gd name="T70" fmla="*/ 184 w 471"/>
                  <a:gd name="T71" fmla="*/ 8 h 43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71"/>
                  <a:gd name="T109" fmla="*/ 0 h 433"/>
                  <a:gd name="T110" fmla="*/ 471 w 471"/>
                  <a:gd name="T111" fmla="*/ 433 h 43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71" h="433">
                    <a:moveTo>
                      <a:pt x="184" y="8"/>
                    </a:moveTo>
                    <a:lnTo>
                      <a:pt x="285" y="44"/>
                    </a:lnTo>
                    <a:lnTo>
                      <a:pt x="308" y="72"/>
                    </a:lnTo>
                    <a:lnTo>
                      <a:pt x="322" y="112"/>
                    </a:lnTo>
                    <a:lnTo>
                      <a:pt x="332" y="132"/>
                    </a:lnTo>
                    <a:lnTo>
                      <a:pt x="337" y="161"/>
                    </a:lnTo>
                    <a:lnTo>
                      <a:pt x="353" y="190"/>
                    </a:lnTo>
                    <a:lnTo>
                      <a:pt x="383" y="161"/>
                    </a:lnTo>
                    <a:lnTo>
                      <a:pt x="403" y="142"/>
                    </a:lnTo>
                    <a:lnTo>
                      <a:pt x="427" y="129"/>
                    </a:lnTo>
                    <a:lnTo>
                      <a:pt x="431" y="113"/>
                    </a:lnTo>
                    <a:lnTo>
                      <a:pt x="470" y="148"/>
                    </a:lnTo>
                    <a:lnTo>
                      <a:pt x="447" y="185"/>
                    </a:lnTo>
                    <a:lnTo>
                      <a:pt x="361" y="301"/>
                    </a:lnTo>
                    <a:lnTo>
                      <a:pt x="314" y="309"/>
                    </a:lnTo>
                    <a:lnTo>
                      <a:pt x="274" y="254"/>
                    </a:lnTo>
                    <a:lnTo>
                      <a:pt x="277" y="346"/>
                    </a:lnTo>
                    <a:lnTo>
                      <a:pt x="290" y="362"/>
                    </a:lnTo>
                    <a:lnTo>
                      <a:pt x="261" y="402"/>
                    </a:lnTo>
                    <a:lnTo>
                      <a:pt x="197" y="424"/>
                    </a:lnTo>
                    <a:lnTo>
                      <a:pt x="137" y="426"/>
                    </a:lnTo>
                    <a:lnTo>
                      <a:pt x="81" y="432"/>
                    </a:lnTo>
                    <a:lnTo>
                      <a:pt x="47" y="424"/>
                    </a:lnTo>
                    <a:lnTo>
                      <a:pt x="20" y="408"/>
                    </a:lnTo>
                    <a:lnTo>
                      <a:pt x="5" y="402"/>
                    </a:lnTo>
                    <a:lnTo>
                      <a:pt x="18" y="325"/>
                    </a:lnTo>
                    <a:lnTo>
                      <a:pt x="0" y="309"/>
                    </a:lnTo>
                    <a:lnTo>
                      <a:pt x="7" y="254"/>
                    </a:lnTo>
                    <a:lnTo>
                      <a:pt x="7" y="195"/>
                    </a:lnTo>
                    <a:lnTo>
                      <a:pt x="23" y="124"/>
                    </a:lnTo>
                    <a:lnTo>
                      <a:pt x="20" y="80"/>
                    </a:lnTo>
                    <a:lnTo>
                      <a:pt x="39" y="26"/>
                    </a:lnTo>
                    <a:lnTo>
                      <a:pt x="71" y="0"/>
                    </a:lnTo>
                    <a:lnTo>
                      <a:pt x="131" y="2"/>
                    </a:lnTo>
                    <a:lnTo>
                      <a:pt x="179" y="10"/>
                    </a:lnTo>
                    <a:lnTo>
                      <a:pt x="184" y="8"/>
                    </a:lnTo>
                  </a:path>
                </a:pathLst>
              </a:custGeom>
              <a:solidFill>
                <a:srgbClr val="888888"/>
              </a:solidFill>
              <a:ln w="12700" cap="rnd">
                <a:solidFill>
                  <a:srgbClr val="000000"/>
                </a:solidFill>
                <a:round/>
                <a:headEnd type="none" w="sm" len="sm"/>
                <a:tailEnd type="none" w="sm" len="sm"/>
              </a:ln>
            </p:spPr>
            <p:txBody>
              <a:bodyPr/>
              <a:lstStyle/>
              <a:p>
                <a:endParaRPr lang="es-ES"/>
              </a:p>
            </p:txBody>
          </p:sp>
          <p:sp>
            <p:nvSpPr>
              <p:cNvPr id="95287" name="Freeform 59"/>
              <p:cNvSpPr>
                <a:spLocks/>
              </p:cNvSpPr>
              <p:nvPr/>
            </p:nvSpPr>
            <p:spPr bwMode="auto">
              <a:xfrm>
                <a:off x="3042" y="2839"/>
                <a:ext cx="471" cy="433"/>
              </a:xfrm>
              <a:custGeom>
                <a:avLst/>
                <a:gdLst>
                  <a:gd name="T0" fmla="*/ 184 w 471"/>
                  <a:gd name="T1" fmla="*/ 8 h 433"/>
                  <a:gd name="T2" fmla="*/ 285 w 471"/>
                  <a:gd name="T3" fmla="*/ 44 h 433"/>
                  <a:gd name="T4" fmla="*/ 308 w 471"/>
                  <a:gd name="T5" fmla="*/ 72 h 433"/>
                  <a:gd name="T6" fmla="*/ 322 w 471"/>
                  <a:gd name="T7" fmla="*/ 112 h 433"/>
                  <a:gd name="T8" fmla="*/ 332 w 471"/>
                  <a:gd name="T9" fmla="*/ 132 h 433"/>
                  <a:gd name="T10" fmla="*/ 337 w 471"/>
                  <a:gd name="T11" fmla="*/ 161 h 433"/>
                  <a:gd name="T12" fmla="*/ 353 w 471"/>
                  <a:gd name="T13" fmla="*/ 190 h 433"/>
                  <a:gd name="T14" fmla="*/ 383 w 471"/>
                  <a:gd name="T15" fmla="*/ 161 h 433"/>
                  <a:gd name="T16" fmla="*/ 403 w 471"/>
                  <a:gd name="T17" fmla="*/ 142 h 433"/>
                  <a:gd name="T18" fmla="*/ 427 w 471"/>
                  <a:gd name="T19" fmla="*/ 129 h 433"/>
                  <a:gd name="T20" fmla="*/ 431 w 471"/>
                  <a:gd name="T21" fmla="*/ 113 h 433"/>
                  <a:gd name="T22" fmla="*/ 470 w 471"/>
                  <a:gd name="T23" fmla="*/ 148 h 433"/>
                  <a:gd name="T24" fmla="*/ 447 w 471"/>
                  <a:gd name="T25" fmla="*/ 185 h 433"/>
                  <a:gd name="T26" fmla="*/ 361 w 471"/>
                  <a:gd name="T27" fmla="*/ 301 h 433"/>
                  <a:gd name="T28" fmla="*/ 314 w 471"/>
                  <a:gd name="T29" fmla="*/ 309 h 433"/>
                  <a:gd name="T30" fmla="*/ 274 w 471"/>
                  <a:gd name="T31" fmla="*/ 254 h 433"/>
                  <a:gd name="T32" fmla="*/ 277 w 471"/>
                  <a:gd name="T33" fmla="*/ 346 h 433"/>
                  <a:gd name="T34" fmla="*/ 290 w 471"/>
                  <a:gd name="T35" fmla="*/ 362 h 433"/>
                  <a:gd name="T36" fmla="*/ 261 w 471"/>
                  <a:gd name="T37" fmla="*/ 402 h 433"/>
                  <a:gd name="T38" fmla="*/ 197 w 471"/>
                  <a:gd name="T39" fmla="*/ 424 h 433"/>
                  <a:gd name="T40" fmla="*/ 137 w 471"/>
                  <a:gd name="T41" fmla="*/ 426 h 433"/>
                  <a:gd name="T42" fmla="*/ 81 w 471"/>
                  <a:gd name="T43" fmla="*/ 432 h 433"/>
                  <a:gd name="T44" fmla="*/ 47 w 471"/>
                  <a:gd name="T45" fmla="*/ 424 h 433"/>
                  <a:gd name="T46" fmla="*/ 20 w 471"/>
                  <a:gd name="T47" fmla="*/ 408 h 433"/>
                  <a:gd name="T48" fmla="*/ 5 w 471"/>
                  <a:gd name="T49" fmla="*/ 402 h 433"/>
                  <a:gd name="T50" fmla="*/ 18 w 471"/>
                  <a:gd name="T51" fmla="*/ 325 h 433"/>
                  <a:gd name="T52" fmla="*/ 0 w 471"/>
                  <a:gd name="T53" fmla="*/ 309 h 433"/>
                  <a:gd name="T54" fmla="*/ 7 w 471"/>
                  <a:gd name="T55" fmla="*/ 254 h 433"/>
                  <a:gd name="T56" fmla="*/ 7 w 471"/>
                  <a:gd name="T57" fmla="*/ 195 h 433"/>
                  <a:gd name="T58" fmla="*/ 23 w 471"/>
                  <a:gd name="T59" fmla="*/ 124 h 433"/>
                  <a:gd name="T60" fmla="*/ 20 w 471"/>
                  <a:gd name="T61" fmla="*/ 80 h 433"/>
                  <a:gd name="T62" fmla="*/ 39 w 471"/>
                  <a:gd name="T63" fmla="*/ 26 h 433"/>
                  <a:gd name="T64" fmla="*/ 71 w 471"/>
                  <a:gd name="T65" fmla="*/ 0 h 433"/>
                  <a:gd name="T66" fmla="*/ 131 w 471"/>
                  <a:gd name="T67" fmla="*/ 2 h 433"/>
                  <a:gd name="T68" fmla="*/ 179 w 471"/>
                  <a:gd name="T69" fmla="*/ 10 h 4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71"/>
                  <a:gd name="T106" fmla="*/ 0 h 433"/>
                  <a:gd name="T107" fmla="*/ 471 w 471"/>
                  <a:gd name="T108" fmla="*/ 433 h 4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71" h="433">
                    <a:moveTo>
                      <a:pt x="184" y="8"/>
                    </a:moveTo>
                    <a:lnTo>
                      <a:pt x="285" y="44"/>
                    </a:lnTo>
                    <a:lnTo>
                      <a:pt x="308" y="72"/>
                    </a:lnTo>
                    <a:lnTo>
                      <a:pt x="322" y="112"/>
                    </a:lnTo>
                    <a:lnTo>
                      <a:pt x="332" y="132"/>
                    </a:lnTo>
                    <a:lnTo>
                      <a:pt x="337" y="161"/>
                    </a:lnTo>
                    <a:lnTo>
                      <a:pt x="353" y="190"/>
                    </a:lnTo>
                    <a:lnTo>
                      <a:pt x="383" y="161"/>
                    </a:lnTo>
                    <a:lnTo>
                      <a:pt x="403" y="142"/>
                    </a:lnTo>
                    <a:lnTo>
                      <a:pt x="427" y="129"/>
                    </a:lnTo>
                    <a:lnTo>
                      <a:pt x="431" y="113"/>
                    </a:lnTo>
                    <a:lnTo>
                      <a:pt x="470" y="148"/>
                    </a:lnTo>
                    <a:lnTo>
                      <a:pt x="447" y="185"/>
                    </a:lnTo>
                    <a:lnTo>
                      <a:pt x="361" y="301"/>
                    </a:lnTo>
                    <a:lnTo>
                      <a:pt x="314" y="309"/>
                    </a:lnTo>
                    <a:lnTo>
                      <a:pt x="274" y="254"/>
                    </a:lnTo>
                    <a:lnTo>
                      <a:pt x="277" y="346"/>
                    </a:lnTo>
                    <a:lnTo>
                      <a:pt x="290" y="362"/>
                    </a:lnTo>
                    <a:lnTo>
                      <a:pt x="261" y="402"/>
                    </a:lnTo>
                    <a:lnTo>
                      <a:pt x="197" y="424"/>
                    </a:lnTo>
                    <a:lnTo>
                      <a:pt x="137" y="426"/>
                    </a:lnTo>
                    <a:lnTo>
                      <a:pt x="81" y="432"/>
                    </a:lnTo>
                    <a:lnTo>
                      <a:pt x="47" y="424"/>
                    </a:lnTo>
                    <a:lnTo>
                      <a:pt x="20" y="408"/>
                    </a:lnTo>
                    <a:lnTo>
                      <a:pt x="5" y="402"/>
                    </a:lnTo>
                    <a:lnTo>
                      <a:pt x="18" y="325"/>
                    </a:lnTo>
                    <a:lnTo>
                      <a:pt x="0" y="309"/>
                    </a:lnTo>
                    <a:lnTo>
                      <a:pt x="7" y="254"/>
                    </a:lnTo>
                    <a:lnTo>
                      <a:pt x="7" y="195"/>
                    </a:lnTo>
                    <a:lnTo>
                      <a:pt x="23" y="124"/>
                    </a:lnTo>
                    <a:lnTo>
                      <a:pt x="20" y="80"/>
                    </a:lnTo>
                    <a:lnTo>
                      <a:pt x="39" y="26"/>
                    </a:lnTo>
                    <a:lnTo>
                      <a:pt x="71" y="0"/>
                    </a:lnTo>
                    <a:lnTo>
                      <a:pt x="131" y="2"/>
                    </a:lnTo>
                    <a:lnTo>
                      <a:pt x="179" y="10"/>
                    </a:lnTo>
                  </a:path>
                </a:pathLst>
              </a:custGeom>
              <a:noFill/>
              <a:ln w="12700" cap="rnd">
                <a:solidFill>
                  <a:srgbClr val="000000"/>
                </a:solidFill>
                <a:round/>
                <a:headEnd type="none" w="sm" len="sm"/>
                <a:tailEnd type="none" w="sm" len="sm"/>
              </a:ln>
            </p:spPr>
            <p:txBody>
              <a:bodyPr/>
              <a:lstStyle/>
              <a:p>
                <a:endParaRPr lang="es-ES"/>
              </a:p>
            </p:txBody>
          </p:sp>
          <p:sp>
            <p:nvSpPr>
              <p:cNvPr id="95288" name="Freeform 60"/>
              <p:cNvSpPr>
                <a:spLocks/>
              </p:cNvSpPr>
              <p:nvPr/>
            </p:nvSpPr>
            <p:spPr bwMode="auto">
              <a:xfrm>
                <a:off x="3064" y="3287"/>
                <a:ext cx="368" cy="104"/>
              </a:xfrm>
              <a:custGeom>
                <a:avLst/>
                <a:gdLst>
                  <a:gd name="T0" fmla="*/ 367 w 368"/>
                  <a:gd name="T1" fmla="*/ 8 h 104"/>
                  <a:gd name="T2" fmla="*/ 363 w 368"/>
                  <a:gd name="T3" fmla="*/ 41 h 104"/>
                  <a:gd name="T4" fmla="*/ 328 w 368"/>
                  <a:gd name="T5" fmla="*/ 57 h 104"/>
                  <a:gd name="T6" fmla="*/ 240 w 368"/>
                  <a:gd name="T7" fmla="*/ 83 h 104"/>
                  <a:gd name="T8" fmla="*/ 149 w 368"/>
                  <a:gd name="T9" fmla="*/ 103 h 104"/>
                  <a:gd name="T10" fmla="*/ 50 w 368"/>
                  <a:gd name="T11" fmla="*/ 97 h 104"/>
                  <a:gd name="T12" fmla="*/ 17 w 368"/>
                  <a:gd name="T13" fmla="*/ 80 h 104"/>
                  <a:gd name="T14" fmla="*/ 0 w 368"/>
                  <a:gd name="T15" fmla="*/ 48 h 104"/>
                  <a:gd name="T16" fmla="*/ 6 w 368"/>
                  <a:gd name="T17" fmla="*/ 33 h 104"/>
                  <a:gd name="T18" fmla="*/ 70 w 368"/>
                  <a:gd name="T19" fmla="*/ 50 h 104"/>
                  <a:gd name="T20" fmla="*/ 185 w 368"/>
                  <a:gd name="T21" fmla="*/ 41 h 104"/>
                  <a:gd name="T22" fmla="*/ 280 w 368"/>
                  <a:gd name="T23" fmla="*/ 18 h 104"/>
                  <a:gd name="T24" fmla="*/ 347 w 368"/>
                  <a:gd name="T25" fmla="*/ 0 h 104"/>
                  <a:gd name="T26" fmla="*/ 367 w 368"/>
                  <a:gd name="T27" fmla="*/ 8 h 1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68"/>
                  <a:gd name="T43" fmla="*/ 0 h 104"/>
                  <a:gd name="T44" fmla="*/ 368 w 368"/>
                  <a:gd name="T45" fmla="*/ 104 h 1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68" h="104">
                    <a:moveTo>
                      <a:pt x="367" y="8"/>
                    </a:moveTo>
                    <a:lnTo>
                      <a:pt x="363" y="41"/>
                    </a:lnTo>
                    <a:lnTo>
                      <a:pt x="328" y="57"/>
                    </a:lnTo>
                    <a:lnTo>
                      <a:pt x="240" y="83"/>
                    </a:lnTo>
                    <a:lnTo>
                      <a:pt x="149" y="103"/>
                    </a:lnTo>
                    <a:lnTo>
                      <a:pt x="50" y="97"/>
                    </a:lnTo>
                    <a:lnTo>
                      <a:pt x="17" y="80"/>
                    </a:lnTo>
                    <a:lnTo>
                      <a:pt x="0" y="48"/>
                    </a:lnTo>
                    <a:lnTo>
                      <a:pt x="6" y="33"/>
                    </a:lnTo>
                    <a:lnTo>
                      <a:pt x="70" y="50"/>
                    </a:lnTo>
                    <a:lnTo>
                      <a:pt x="185" y="41"/>
                    </a:lnTo>
                    <a:lnTo>
                      <a:pt x="280" y="18"/>
                    </a:lnTo>
                    <a:lnTo>
                      <a:pt x="347" y="0"/>
                    </a:lnTo>
                    <a:lnTo>
                      <a:pt x="367" y="8"/>
                    </a:lnTo>
                  </a:path>
                </a:pathLst>
              </a:custGeom>
              <a:solidFill>
                <a:srgbClr val="0078AA"/>
              </a:solidFill>
              <a:ln w="9525" cap="rnd">
                <a:noFill/>
                <a:round/>
                <a:headEnd type="none" w="sm" len="sm"/>
                <a:tailEnd type="none" w="sm" len="sm"/>
              </a:ln>
            </p:spPr>
            <p:txBody>
              <a:bodyPr/>
              <a:lstStyle/>
              <a:p>
                <a:endParaRPr lang="es-ES"/>
              </a:p>
            </p:txBody>
          </p:sp>
          <p:sp>
            <p:nvSpPr>
              <p:cNvPr id="95289" name="Freeform 61"/>
              <p:cNvSpPr>
                <a:spLocks/>
              </p:cNvSpPr>
              <p:nvPr/>
            </p:nvSpPr>
            <p:spPr bwMode="auto">
              <a:xfrm>
                <a:off x="3056" y="3287"/>
                <a:ext cx="376" cy="112"/>
              </a:xfrm>
              <a:custGeom>
                <a:avLst/>
                <a:gdLst>
                  <a:gd name="T0" fmla="*/ 375 w 376"/>
                  <a:gd name="T1" fmla="*/ 9 h 112"/>
                  <a:gd name="T2" fmla="*/ 371 w 376"/>
                  <a:gd name="T3" fmla="*/ 44 h 112"/>
                  <a:gd name="T4" fmla="*/ 334 w 376"/>
                  <a:gd name="T5" fmla="*/ 62 h 112"/>
                  <a:gd name="T6" fmla="*/ 244 w 376"/>
                  <a:gd name="T7" fmla="*/ 89 h 112"/>
                  <a:gd name="T8" fmla="*/ 152 w 376"/>
                  <a:gd name="T9" fmla="*/ 111 h 112"/>
                  <a:gd name="T10" fmla="*/ 51 w 376"/>
                  <a:gd name="T11" fmla="*/ 105 h 112"/>
                  <a:gd name="T12" fmla="*/ 17 w 376"/>
                  <a:gd name="T13" fmla="*/ 86 h 112"/>
                  <a:gd name="T14" fmla="*/ 0 w 376"/>
                  <a:gd name="T15" fmla="*/ 52 h 112"/>
                  <a:gd name="T16" fmla="*/ 6 w 376"/>
                  <a:gd name="T17" fmla="*/ 36 h 112"/>
                  <a:gd name="T18" fmla="*/ 72 w 376"/>
                  <a:gd name="T19" fmla="*/ 54 h 112"/>
                  <a:gd name="T20" fmla="*/ 189 w 376"/>
                  <a:gd name="T21" fmla="*/ 44 h 112"/>
                  <a:gd name="T22" fmla="*/ 286 w 376"/>
                  <a:gd name="T23" fmla="*/ 20 h 112"/>
                  <a:gd name="T24" fmla="*/ 355 w 376"/>
                  <a:gd name="T25" fmla="*/ 0 h 112"/>
                  <a:gd name="T26" fmla="*/ 375 w 376"/>
                  <a:gd name="T27" fmla="*/ 9 h 1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6"/>
                  <a:gd name="T43" fmla="*/ 0 h 112"/>
                  <a:gd name="T44" fmla="*/ 376 w 376"/>
                  <a:gd name="T45" fmla="*/ 112 h 1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6" h="112">
                    <a:moveTo>
                      <a:pt x="375" y="9"/>
                    </a:moveTo>
                    <a:lnTo>
                      <a:pt x="371" y="44"/>
                    </a:lnTo>
                    <a:lnTo>
                      <a:pt x="334" y="62"/>
                    </a:lnTo>
                    <a:lnTo>
                      <a:pt x="244" y="89"/>
                    </a:lnTo>
                    <a:lnTo>
                      <a:pt x="152" y="111"/>
                    </a:lnTo>
                    <a:lnTo>
                      <a:pt x="51" y="105"/>
                    </a:lnTo>
                    <a:lnTo>
                      <a:pt x="17" y="86"/>
                    </a:lnTo>
                    <a:lnTo>
                      <a:pt x="0" y="52"/>
                    </a:lnTo>
                    <a:lnTo>
                      <a:pt x="6" y="36"/>
                    </a:lnTo>
                    <a:lnTo>
                      <a:pt x="72" y="54"/>
                    </a:lnTo>
                    <a:lnTo>
                      <a:pt x="189" y="44"/>
                    </a:lnTo>
                    <a:lnTo>
                      <a:pt x="286" y="20"/>
                    </a:lnTo>
                    <a:lnTo>
                      <a:pt x="355" y="0"/>
                    </a:lnTo>
                    <a:lnTo>
                      <a:pt x="375" y="9"/>
                    </a:lnTo>
                  </a:path>
                </a:pathLst>
              </a:custGeom>
              <a:noFill/>
              <a:ln w="12700" cap="rnd">
                <a:solidFill>
                  <a:srgbClr val="000000"/>
                </a:solidFill>
                <a:round/>
                <a:headEnd type="none" w="sm" len="sm"/>
                <a:tailEnd type="none" w="sm" len="sm"/>
              </a:ln>
            </p:spPr>
            <p:txBody>
              <a:bodyPr/>
              <a:lstStyle/>
              <a:p>
                <a:endParaRPr lang="es-ES"/>
              </a:p>
            </p:txBody>
          </p:sp>
          <p:sp>
            <p:nvSpPr>
              <p:cNvPr id="95290" name="Freeform 62"/>
              <p:cNvSpPr>
                <a:spLocks/>
              </p:cNvSpPr>
              <p:nvPr/>
            </p:nvSpPr>
            <p:spPr bwMode="auto">
              <a:xfrm>
                <a:off x="3087" y="3133"/>
                <a:ext cx="115" cy="271"/>
              </a:xfrm>
              <a:custGeom>
                <a:avLst/>
                <a:gdLst>
                  <a:gd name="T0" fmla="*/ 55 w 115"/>
                  <a:gd name="T1" fmla="*/ 13 h 271"/>
                  <a:gd name="T2" fmla="*/ 55 w 115"/>
                  <a:gd name="T3" fmla="*/ 177 h 271"/>
                  <a:gd name="T4" fmla="*/ 68 w 115"/>
                  <a:gd name="T5" fmla="*/ 247 h 271"/>
                  <a:gd name="T6" fmla="*/ 114 w 115"/>
                  <a:gd name="T7" fmla="*/ 267 h 271"/>
                  <a:gd name="T8" fmla="*/ 68 w 115"/>
                  <a:gd name="T9" fmla="*/ 270 h 271"/>
                  <a:gd name="T10" fmla="*/ 28 w 115"/>
                  <a:gd name="T11" fmla="*/ 267 h 271"/>
                  <a:gd name="T12" fmla="*/ 7 w 115"/>
                  <a:gd name="T13" fmla="*/ 239 h 271"/>
                  <a:gd name="T14" fmla="*/ 0 w 115"/>
                  <a:gd name="T15" fmla="*/ 185 h 271"/>
                  <a:gd name="T16" fmla="*/ 0 w 115"/>
                  <a:gd name="T17" fmla="*/ 129 h 271"/>
                  <a:gd name="T18" fmla="*/ 0 w 115"/>
                  <a:gd name="T19" fmla="*/ 65 h 271"/>
                  <a:gd name="T20" fmla="*/ 7 w 115"/>
                  <a:gd name="T21" fmla="*/ 0 h 271"/>
                  <a:gd name="T22" fmla="*/ 55 w 115"/>
                  <a:gd name="T23" fmla="*/ 13 h 2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5"/>
                  <a:gd name="T37" fmla="*/ 0 h 271"/>
                  <a:gd name="T38" fmla="*/ 115 w 115"/>
                  <a:gd name="T39" fmla="*/ 271 h 27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5" h="271">
                    <a:moveTo>
                      <a:pt x="55" y="13"/>
                    </a:moveTo>
                    <a:lnTo>
                      <a:pt x="55" y="177"/>
                    </a:lnTo>
                    <a:lnTo>
                      <a:pt x="68" y="247"/>
                    </a:lnTo>
                    <a:lnTo>
                      <a:pt x="114" y="267"/>
                    </a:lnTo>
                    <a:lnTo>
                      <a:pt x="68" y="270"/>
                    </a:lnTo>
                    <a:lnTo>
                      <a:pt x="28" y="267"/>
                    </a:lnTo>
                    <a:lnTo>
                      <a:pt x="7" y="239"/>
                    </a:lnTo>
                    <a:lnTo>
                      <a:pt x="0" y="185"/>
                    </a:lnTo>
                    <a:lnTo>
                      <a:pt x="0" y="129"/>
                    </a:lnTo>
                    <a:lnTo>
                      <a:pt x="0" y="65"/>
                    </a:lnTo>
                    <a:lnTo>
                      <a:pt x="7" y="0"/>
                    </a:lnTo>
                    <a:lnTo>
                      <a:pt x="55" y="13"/>
                    </a:lnTo>
                  </a:path>
                </a:pathLst>
              </a:custGeom>
              <a:solidFill>
                <a:srgbClr val="AAAAAA"/>
              </a:solidFill>
              <a:ln w="12700" cap="rnd">
                <a:solidFill>
                  <a:srgbClr val="000000"/>
                </a:solidFill>
                <a:round/>
                <a:headEnd type="none" w="sm" len="sm"/>
                <a:tailEnd type="none" w="sm" len="sm"/>
              </a:ln>
            </p:spPr>
            <p:txBody>
              <a:bodyPr/>
              <a:lstStyle/>
              <a:p>
                <a:endParaRPr lang="es-ES"/>
              </a:p>
            </p:txBody>
          </p:sp>
          <p:sp>
            <p:nvSpPr>
              <p:cNvPr id="95291" name="Freeform 63"/>
              <p:cNvSpPr>
                <a:spLocks/>
              </p:cNvSpPr>
              <p:nvPr/>
            </p:nvSpPr>
            <p:spPr bwMode="auto">
              <a:xfrm>
                <a:off x="3087" y="3133"/>
                <a:ext cx="115" cy="271"/>
              </a:xfrm>
              <a:custGeom>
                <a:avLst/>
                <a:gdLst>
                  <a:gd name="T0" fmla="*/ 55 w 115"/>
                  <a:gd name="T1" fmla="*/ 13 h 271"/>
                  <a:gd name="T2" fmla="*/ 55 w 115"/>
                  <a:gd name="T3" fmla="*/ 177 h 271"/>
                  <a:gd name="T4" fmla="*/ 68 w 115"/>
                  <a:gd name="T5" fmla="*/ 247 h 271"/>
                  <a:gd name="T6" fmla="*/ 114 w 115"/>
                  <a:gd name="T7" fmla="*/ 267 h 271"/>
                  <a:gd name="T8" fmla="*/ 68 w 115"/>
                  <a:gd name="T9" fmla="*/ 270 h 271"/>
                  <a:gd name="T10" fmla="*/ 28 w 115"/>
                  <a:gd name="T11" fmla="*/ 267 h 271"/>
                  <a:gd name="T12" fmla="*/ 7 w 115"/>
                  <a:gd name="T13" fmla="*/ 239 h 271"/>
                  <a:gd name="T14" fmla="*/ 0 w 115"/>
                  <a:gd name="T15" fmla="*/ 185 h 271"/>
                  <a:gd name="T16" fmla="*/ 0 w 115"/>
                  <a:gd name="T17" fmla="*/ 129 h 271"/>
                  <a:gd name="T18" fmla="*/ 0 w 115"/>
                  <a:gd name="T19" fmla="*/ 65 h 271"/>
                  <a:gd name="T20" fmla="*/ 7 w 115"/>
                  <a:gd name="T21" fmla="*/ 0 h 2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5"/>
                  <a:gd name="T34" fmla="*/ 0 h 271"/>
                  <a:gd name="T35" fmla="*/ 115 w 115"/>
                  <a:gd name="T36" fmla="*/ 271 h 2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5" h="271">
                    <a:moveTo>
                      <a:pt x="55" y="13"/>
                    </a:moveTo>
                    <a:lnTo>
                      <a:pt x="55" y="177"/>
                    </a:lnTo>
                    <a:lnTo>
                      <a:pt x="68" y="247"/>
                    </a:lnTo>
                    <a:lnTo>
                      <a:pt x="114" y="267"/>
                    </a:lnTo>
                    <a:lnTo>
                      <a:pt x="68" y="270"/>
                    </a:lnTo>
                    <a:lnTo>
                      <a:pt x="28" y="267"/>
                    </a:lnTo>
                    <a:lnTo>
                      <a:pt x="7" y="239"/>
                    </a:lnTo>
                    <a:lnTo>
                      <a:pt x="0" y="185"/>
                    </a:lnTo>
                    <a:lnTo>
                      <a:pt x="0" y="129"/>
                    </a:lnTo>
                    <a:lnTo>
                      <a:pt x="0" y="65"/>
                    </a:lnTo>
                    <a:lnTo>
                      <a:pt x="7" y="0"/>
                    </a:lnTo>
                  </a:path>
                </a:pathLst>
              </a:custGeom>
              <a:noFill/>
              <a:ln w="12700" cap="rnd">
                <a:solidFill>
                  <a:srgbClr val="000000"/>
                </a:solidFill>
                <a:round/>
                <a:headEnd type="none" w="sm" len="sm"/>
                <a:tailEnd type="none" w="sm" len="sm"/>
              </a:ln>
            </p:spPr>
            <p:txBody>
              <a:bodyPr/>
              <a:lstStyle/>
              <a:p>
                <a:endParaRPr lang="es-ES"/>
              </a:p>
            </p:txBody>
          </p:sp>
          <p:sp>
            <p:nvSpPr>
              <p:cNvPr id="95292" name="Freeform 64"/>
              <p:cNvSpPr>
                <a:spLocks/>
              </p:cNvSpPr>
              <p:nvPr/>
            </p:nvSpPr>
            <p:spPr bwMode="auto">
              <a:xfrm>
                <a:off x="3024" y="2961"/>
                <a:ext cx="276" cy="216"/>
              </a:xfrm>
              <a:custGeom>
                <a:avLst/>
                <a:gdLst>
                  <a:gd name="T0" fmla="*/ 251 w 276"/>
                  <a:gd name="T1" fmla="*/ 27 h 216"/>
                  <a:gd name="T2" fmla="*/ 271 w 276"/>
                  <a:gd name="T3" fmla="*/ 50 h 216"/>
                  <a:gd name="T4" fmla="*/ 275 w 276"/>
                  <a:gd name="T5" fmla="*/ 56 h 216"/>
                  <a:gd name="T6" fmla="*/ 271 w 276"/>
                  <a:gd name="T7" fmla="*/ 129 h 216"/>
                  <a:gd name="T8" fmla="*/ 263 w 276"/>
                  <a:gd name="T9" fmla="*/ 185 h 216"/>
                  <a:gd name="T10" fmla="*/ 248 w 276"/>
                  <a:gd name="T11" fmla="*/ 203 h 216"/>
                  <a:gd name="T12" fmla="*/ 220 w 276"/>
                  <a:gd name="T13" fmla="*/ 215 h 216"/>
                  <a:gd name="T14" fmla="*/ 163 w 276"/>
                  <a:gd name="T15" fmla="*/ 215 h 216"/>
                  <a:gd name="T16" fmla="*/ 76 w 276"/>
                  <a:gd name="T17" fmla="*/ 203 h 216"/>
                  <a:gd name="T18" fmla="*/ 15 w 276"/>
                  <a:gd name="T19" fmla="*/ 185 h 216"/>
                  <a:gd name="T20" fmla="*/ 0 w 276"/>
                  <a:gd name="T21" fmla="*/ 140 h 216"/>
                  <a:gd name="T22" fmla="*/ 2 w 276"/>
                  <a:gd name="T23" fmla="*/ 78 h 216"/>
                  <a:gd name="T24" fmla="*/ 12 w 276"/>
                  <a:gd name="T25" fmla="*/ 27 h 216"/>
                  <a:gd name="T26" fmla="*/ 24 w 276"/>
                  <a:gd name="T27" fmla="*/ 8 h 216"/>
                  <a:gd name="T28" fmla="*/ 51 w 276"/>
                  <a:gd name="T29" fmla="*/ 0 h 216"/>
                  <a:gd name="T30" fmla="*/ 119 w 276"/>
                  <a:gd name="T31" fmla="*/ 12 h 216"/>
                  <a:gd name="T32" fmla="*/ 202 w 276"/>
                  <a:gd name="T33" fmla="*/ 22 h 216"/>
                  <a:gd name="T34" fmla="*/ 251 w 276"/>
                  <a:gd name="T35" fmla="*/ 27 h 2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76"/>
                  <a:gd name="T55" fmla="*/ 0 h 216"/>
                  <a:gd name="T56" fmla="*/ 276 w 276"/>
                  <a:gd name="T57" fmla="*/ 216 h 21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76" h="216">
                    <a:moveTo>
                      <a:pt x="251" y="27"/>
                    </a:moveTo>
                    <a:lnTo>
                      <a:pt x="271" y="50"/>
                    </a:lnTo>
                    <a:lnTo>
                      <a:pt x="275" y="56"/>
                    </a:lnTo>
                    <a:lnTo>
                      <a:pt x="271" y="129"/>
                    </a:lnTo>
                    <a:lnTo>
                      <a:pt x="263" y="185"/>
                    </a:lnTo>
                    <a:lnTo>
                      <a:pt x="248" y="203"/>
                    </a:lnTo>
                    <a:lnTo>
                      <a:pt x="220" y="215"/>
                    </a:lnTo>
                    <a:lnTo>
                      <a:pt x="163" y="215"/>
                    </a:lnTo>
                    <a:lnTo>
                      <a:pt x="76" y="203"/>
                    </a:lnTo>
                    <a:lnTo>
                      <a:pt x="15" y="185"/>
                    </a:lnTo>
                    <a:lnTo>
                      <a:pt x="0" y="140"/>
                    </a:lnTo>
                    <a:lnTo>
                      <a:pt x="2" y="78"/>
                    </a:lnTo>
                    <a:lnTo>
                      <a:pt x="12" y="27"/>
                    </a:lnTo>
                    <a:lnTo>
                      <a:pt x="24" y="8"/>
                    </a:lnTo>
                    <a:lnTo>
                      <a:pt x="51" y="0"/>
                    </a:lnTo>
                    <a:lnTo>
                      <a:pt x="119" y="12"/>
                    </a:lnTo>
                    <a:lnTo>
                      <a:pt x="202" y="22"/>
                    </a:lnTo>
                    <a:lnTo>
                      <a:pt x="251" y="27"/>
                    </a:lnTo>
                  </a:path>
                </a:pathLst>
              </a:custGeom>
              <a:solidFill>
                <a:srgbClr val="0078AA"/>
              </a:solidFill>
              <a:ln w="9525" cap="rnd">
                <a:noFill/>
                <a:round/>
                <a:headEnd type="none" w="sm" len="sm"/>
                <a:tailEnd type="none" w="sm" len="sm"/>
              </a:ln>
            </p:spPr>
            <p:txBody>
              <a:bodyPr/>
              <a:lstStyle/>
              <a:p>
                <a:endParaRPr lang="es-ES"/>
              </a:p>
            </p:txBody>
          </p:sp>
          <p:sp>
            <p:nvSpPr>
              <p:cNvPr id="95293" name="Freeform 65"/>
              <p:cNvSpPr>
                <a:spLocks/>
              </p:cNvSpPr>
              <p:nvPr/>
            </p:nvSpPr>
            <p:spPr bwMode="auto">
              <a:xfrm>
                <a:off x="3016" y="2961"/>
                <a:ext cx="284" cy="224"/>
              </a:xfrm>
              <a:custGeom>
                <a:avLst/>
                <a:gdLst>
                  <a:gd name="T0" fmla="*/ 259 w 284"/>
                  <a:gd name="T1" fmla="*/ 28 h 224"/>
                  <a:gd name="T2" fmla="*/ 279 w 284"/>
                  <a:gd name="T3" fmla="*/ 52 h 224"/>
                  <a:gd name="T4" fmla="*/ 283 w 284"/>
                  <a:gd name="T5" fmla="*/ 57 h 224"/>
                  <a:gd name="T6" fmla="*/ 279 w 284"/>
                  <a:gd name="T7" fmla="*/ 134 h 224"/>
                  <a:gd name="T8" fmla="*/ 271 w 284"/>
                  <a:gd name="T9" fmla="*/ 192 h 224"/>
                  <a:gd name="T10" fmla="*/ 255 w 284"/>
                  <a:gd name="T11" fmla="*/ 211 h 224"/>
                  <a:gd name="T12" fmla="*/ 227 w 284"/>
                  <a:gd name="T13" fmla="*/ 223 h 224"/>
                  <a:gd name="T14" fmla="*/ 168 w 284"/>
                  <a:gd name="T15" fmla="*/ 223 h 224"/>
                  <a:gd name="T16" fmla="*/ 78 w 284"/>
                  <a:gd name="T17" fmla="*/ 211 h 224"/>
                  <a:gd name="T18" fmla="*/ 15 w 284"/>
                  <a:gd name="T19" fmla="*/ 192 h 224"/>
                  <a:gd name="T20" fmla="*/ 0 w 284"/>
                  <a:gd name="T21" fmla="*/ 145 h 224"/>
                  <a:gd name="T22" fmla="*/ 2 w 284"/>
                  <a:gd name="T23" fmla="*/ 81 h 224"/>
                  <a:gd name="T24" fmla="*/ 12 w 284"/>
                  <a:gd name="T25" fmla="*/ 28 h 224"/>
                  <a:gd name="T26" fmla="*/ 25 w 284"/>
                  <a:gd name="T27" fmla="*/ 8 h 224"/>
                  <a:gd name="T28" fmla="*/ 52 w 284"/>
                  <a:gd name="T29" fmla="*/ 0 h 224"/>
                  <a:gd name="T30" fmla="*/ 123 w 284"/>
                  <a:gd name="T31" fmla="*/ 12 h 224"/>
                  <a:gd name="T32" fmla="*/ 208 w 284"/>
                  <a:gd name="T33" fmla="*/ 24 h 224"/>
                  <a:gd name="T34" fmla="*/ 259 w 284"/>
                  <a:gd name="T35" fmla="*/ 28 h 2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84"/>
                  <a:gd name="T55" fmla="*/ 0 h 224"/>
                  <a:gd name="T56" fmla="*/ 284 w 284"/>
                  <a:gd name="T57" fmla="*/ 224 h 22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84" h="224">
                    <a:moveTo>
                      <a:pt x="259" y="28"/>
                    </a:moveTo>
                    <a:lnTo>
                      <a:pt x="279" y="52"/>
                    </a:lnTo>
                    <a:lnTo>
                      <a:pt x="283" y="57"/>
                    </a:lnTo>
                    <a:lnTo>
                      <a:pt x="279" y="134"/>
                    </a:lnTo>
                    <a:lnTo>
                      <a:pt x="271" y="192"/>
                    </a:lnTo>
                    <a:lnTo>
                      <a:pt x="255" y="211"/>
                    </a:lnTo>
                    <a:lnTo>
                      <a:pt x="227" y="223"/>
                    </a:lnTo>
                    <a:lnTo>
                      <a:pt x="168" y="223"/>
                    </a:lnTo>
                    <a:lnTo>
                      <a:pt x="78" y="211"/>
                    </a:lnTo>
                    <a:lnTo>
                      <a:pt x="15" y="192"/>
                    </a:lnTo>
                    <a:lnTo>
                      <a:pt x="0" y="145"/>
                    </a:lnTo>
                    <a:lnTo>
                      <a:pt x="2" y="81"/>
                    </a:lnTo>
                    <a:lnTo>
                      <a:pt x="12" y="28"/>
                    </a:lnTo>
                    <a:lnTo>
                      <a:pt x="25" y="8"/>
                    </a:lnTo>
                    <a:lnTo>
                      <a:pt x="52" y="0"/>
                    </a:lnTo>
                    <a:lnTo>
                      <a:pt x="123" y="12"/>
                    </a:lnTo>
                    <a:lnTo>
                      <a:pt x="208" y="24"/>
                    </a:lnTo>
                    <a:lnTo>
                      <a:pt x="259" y="28"/>
                    </a:lnTo>
                  </a:path>
                </a:pathLst>
              </a:custGeom>
              <a:noFill/>
              <a:ln w="12700" cap="rnd">
                <a:solidFill>
                  <a:srgbClr val="000000"/>
                </a:solidFill>
                <a:round/>
                <a:headEnd type="none" w="sm" len="sm"/>
                <a:tailEnd type="none" w="sm" len="sm"/>
              </a:ln>
            </p:spPr>
            <p:txBody>
              <a:bodyPr/>
              <a:lstStyle/>
              <a:p>
                <a:endParaRPr lang="es-ES"/>
              </a:p>
            </p:txBody>
          </p:sp>
          <p:sp>
            <p:nvSpPr>
              <p:cNvPr id="95294" name="Freeform 66"/>
              <p:cNvSpPr>
                <a:spLocks/>
              </p:cNvSpPr>
              <p:nvPr/>
            </p:nvSpPr>
            <p:spPr bwMode="auto">
              <a:xfrm>
                <a:off x="3032" y="2572"/>
                <a:ext cx="347" cy="328"/>
              </a:xfrm>
              <a:custGeom>
                <a:avLst/>
                <a:gdLst>
                  <a:gd name="T0" fmla="*/ 247 w 347"/>
                  <a:gd name="T1" fmla="*/ 2 h 328"/>
                  <a:gd name="T2" fmla="*/ 176 w 347"/>
                  <a:gd name="T3" fmla="*/ 0 h 328"/>
                  <a:gd name="T4" fmla="*/ 115 w 347"/>
                  <a:gd name="T5" fmla="*/ 15 h 328"/>
                  <a:gd name="T6" fmla="*/ 86 w 347"/>
                  <a:gd name="T7" fmla="*/ 52 h 328"/>
                  <a:gd name="T8" fmla="*/ 67 w 347"/>
                  <a:gd name="T9" fmla="*/ 110 h 328"/>
                  <a:gd name="T10" fmla="*/ 52 w 347"/>
                  <a:gd name="T11" fmla="*/ 147 h 328"/>
                  <a:gd name="T12" fmla="*/ 54 w 347"/>
                  <a:gd name="T13" fmla="*/ 158 h 328"/>
                  <a:gd name="T14" fmla="*/ 44 w 347"/>
                  <a:gd name="T15" fmla="*/ 186 h 328"/>
                  <a:gd name="T16" fmla="*/ 52 w 347"/>
                  <a:gd name="T17" fmla="*/ 206 h 328"/>
                  <a:gd name="T18" fmla="*/ 44 w 347"/>
                  <a:gd name="T19" fmla="*/ 206 h 328"/>
                  <a:gd name="T20" fmla="*/ 41 w 347"/>
                  <a:gd name="T21" fmla="*/ 221 h 328"/>
                  <a:gd name="T22" fmla="*/ 38 w 347"/>
                  <a:gd name="T23" fmla="*/ 232 h 328"/>
                  <a:gd name="T24" fmla="*/ 33 w 347"/>
                  <a:gd name="T25" fmla="*/ 242 h 328"/>
                  <a:gd name="T26" fmla="*/ 28 w 347"/>
                  <a:gd name="T27" fmla="*/ 242 h 328"/>
                  <a:gd name="T28" fmla="*/ 28 w 347"/>
                  <a:gd name="T29" fmla="*/ 256 h 328"/>
                  <a:gd name="T30" fmla="*/ 9 w 347"/>
                  <a:gd name="T31" fmla="*/ 268 h 328"/>
                  <a:gd name="T32" fmla="*/ 4 w 347"/>
                  <a:gd name="T33" fmla="*/ 288 h 328"/>
                  <a:gd name="T34" fmla="*/ 20 w 347"/>
                  <a:gd name="T35" fmla="*/ 297 h 328"/>
                  <a:gd name="T36" fmla="*/ 0 w 347"/>
                  <a:gd name="T37" fmla="*/ 296 h 328"/>
                  <a:gd name="T38" fmla="*/ 15 w 347"/>
                  <a:gd name="T39" fmla="*/ 319 h 328"/>
                  <a:gd name="T40" fmla="*/ 49 w 347"/>
                  <a:gd name="T41" fmla="*/ 321 h 328"/>
                  <a:gd name="T42" fmla="*/ 102 w 347"/>
                  <a:gd name="T43" fmla="*/ 319 h 328"/>
                  <a:gd name="T44" fmla="*/ 99 w 347"/>
                  <a:gd name="T45" fmla="*/ 305 h 328"/>
                  <a:gd name="T46" fmla="*/ 129 w 347"/>
                  <a:gd name="T47" fmla="*/ 321 h 328"/>
                  <a:gd name="T48" fmla="*/ 123 w 347"/>
                  <a:gd name="T49" fmla="*/ 296 h 328"/>
                  <a:gd name="T50" fmla="*/ 141 w 347"/>
                  <a:gd name="T51" fmla="*/ 316 h 328"/>
                  <a:gd name="T52" fmla="*/ 157 w 347"/>
                  <a:gd name="T53" fmla="*/ 327 h 328"/>
                  <a:gd name="T54" fmla="*/ 181 w 347"/>
                  <a:gd name="T55" fmla="*/ 321 h 328"/>
                  <a:gd name="T56" fmla="*/ 199 w 347"/>
                  <a:gd name="T57" fmla="*/ 308 h 328"/>
                  <a:gd name="T58" fmla="*/ 213 w 347"/>
                  <a:gd name="T59" fmla="*/ 321 h 328"/>
                  <a:gd name="T60" fmla="*/ 229 w 347"/>
                  <a:gd name="T61" fmla="*/ 316 h 328"/>
                  <a:gd name="T62" fmla="*/ 229 w 347"/>
                  <a:gd name="T63" fmla="*/ 300 h 328"/>
                  <a:gd name="T64" fmla="*/ 242 w 347"/>
                  <a:gd name="T65" fmla="*/ 308 h 328"/>
                  <a:gd name="T66" fmla="*/ 271 w 347"/>
                  <a:gd name="T67" fmla="*/ 313 h 328"/>
                  <a:gd name="T68" fmla="*/ 258 w 347"/>
                  <a:gd name="T69" fmla="*/ 296 h 328"/>
                  <a:gd name="T70" fmla="*/ 284 w 347"/>
                  <a:gd name="T71" fmla="*/ 300 h 328"/>
                  <a:gd name="T72" fmla="*/ 318 w 347"/>
                  <a:gd name="T73" fmla="*/ 296 h 328"/>
                  <a:gd name="T74" fmla="*/ 332 w 347"/>
                  <a:gd name="T75" fmla="*/ 284 h 328"/>
                  <a:gd name="T76" fmla="*/ 346 w 347"/>
                  <a:gd name="T77" fmla="*/ 268 h 328"/>
                  <a:gd name="T78" fmla="*/ 334 w 347"/>
                  <a:gd name="T79" fmla="*/ 268 h 328"/>
                  <a:gd name="T80" fmla="*/ 332 w 347"/>
                  <a:gd name="T81" fmla="*/ 264 h 328"/>
                  <a:gd name="T82" fmla="*/ 334 w 347"/>
                  <a:gd name="T83" fmla="*/ 250 h 328"/>
                  <a:gd name="T84" fmla="*/ 322 w 347"/>
                  <a:gd name="T85" fmla="*/ 242 h 328"/>
                  <a:gd name="T86" fmla="*/ 310 w 347"/>
                  <a:gd name="T87" fmla="*/ 234 h 328"/>
                  <a:gd name="T88" fmla="*/ 318 w 347"/>
                  <a:gd name="T89" fmla="*/ 216 h 328"/>
                  <a:gd name="T90" fmla="*/ 302 w 347"/>
                  <a:gd name="T91" fmla="*/ 213 h 328"/>
                  <a:gd name="T92" fmla="*/ 292 w 347"/>
                  <a:gd name="T93" fmla="*/ 198 h 328"/>
                  <a:gd name="T94" fmla="*/ 295 w 347"/>
                  <a:gd name="T95" fmla="*/ 184 h 328"/>
                  <a:gd name="T96" fmla="*/ 284 w 347"/>
                  <a:gd name="T97" fmla="*/ 174 h 328"/>
                  <a:gd name="T98" fmla="*/ 298 w 347"/>
                  <a:gd name="T99" fmla="*/ 158 h 328"/>
                  <a:gd name="T100" fmla="*/ 287 w 347"/>
                  <a:gd name="T101" fmla="*/ 139 h 328"/>
                  <a:gd name="T102" fmla="*/ 287 w 347"/>
                  <a:gd name="T103" fmla="*/ 115 h 328"/>
                  <a:gd name="T104" fmla="*/ 279 w 347"/>
                  <a:gd name="T105" fmla="*/ 102 h 328"/>
                  <a:gd name="T106" fmla="*/ 284 w 347"/>
                  <a:gd name="T107" fmla="*/ 88 h 328"/>
                  <a:gd name="T108" fmla="*/ 279 w 347"/>
                  <a:gd name="T109" fmla="*/ 52 h 328"/>
                  <a:gd name="T110" fmla="*/ 271 w 347"/>
                  <a:gd name="T111" fmla="*/ 31 h 328"/>
                  <a:gd name="T112" fmla="*/ 266 w 347"/>
                  <a:gd name="T113" fmla="*/ 18 h 328"/>
                  <a:gd name="T114" fmla="*/ 236 w 347"/>
                  <a:gd name="T115" fmla="*/ 10 h 328"/>
                  <a:gd name="T116" fmla="*/ 247 w 347"/>
                  <a:gd name="T117" fmla="*/ 2 h 32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47"/>
                  <a:gd name="T178" fmla="*/ 0 h 328"/>
                  <a:gd name="T179" fmla="*/ 347 w 347"/>
                  <a:gd name="T180" fmla="*/ 328 h 32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47" h="328">
                    <a:moveTo>
                      <a:pt x="247" y="2"/>
                    </a:moveTo>
                    <a:lnTo>
                      <a:pt x="176" y="0"/>
                    </a:lnTo>
                    <a:lnTo>
                      <a:pt x="115" y="15"/>
                    </a:lnTo>
                    <a:lnTo>
                      <a:pt x="86" y="52"/>
                    </a:lnTo>
                    <a:lnTo>
                      <a:pt x="67" y="110"/>
                    </a:lnTo>
                    <a:lnTo>
                      <a:pt x="52" y="147"/>
                    </a:lnTo>
                    <a:lnTo>
                      <a:pt x="54" y="158"/>
                    </a:lnTo>
                    <a:lnTo>
                      <a:pt x="44" y="186"/>
                    </a:lnTo>
                    <a:lnTo>
                      <a:pt x="52" y="206"/>
                    </a:lnTo>
                    <a:lnTo>
                      <a:pt x="44" y="206"/>
                    </a:lnTo>
                    <a:lnTo>
                      <a:pt x="41" y="221"/>
                    </a:lnTo>
                    <a:lnTo>
                      <a:pt x="38" y="232"/>
                    </a:lnTo>
                    <a:lnTo>
                      <a:pt x="33" y="242"/>
                    </a:lnTo>
                    <a:lnTo>
                      <a:pt x="28" y="242"/>
                    </a:lnTo>
                    <a:lnTo>
                      <a:pt x="28" y="256"/>
                    </a:lnTo>
                    <a:lnTo>
                      <a:pt x="9" y="268"/>
                    </a:lnTo>
                    <a:lnTo>
                      <a:pt x="4" y="288"/>
                    </a:lnTo>
                    <a:lnTo>
                      <a:pt x="20" y="297"/>
                    </a:lnTo>
                    <a:lnTo>
                      <a:pt x="0" y="296"/>
                    </a:lnTo>
                    <a:lnTo>
                      <a:pt x="15" y="319"/>
                    </a:lnTo>
                    <a:lnTo>
                      <a:pt x="49" y="321"/>
                    </a:lnTo>
                    <a:lnTo>
                      <a:pt x="102" y="319"/>
                    </a:lnTo>
                    <a:lnTo>
                      <a:pt x="99" y="305"/>
                    </a:lnTo>
                    <a:lnTo>
                      <a:pt x="129" y="321"/>
                    </a:lnTo>
                    <a:lnTo>
                      <a:pt x="123" y="296"/>
                    </a:lnTo>
                    <a:lnTo>
                      <a:pt x="141" y="316"/>
                    </a:lnTo>
                    <a:lnTo>
                      <a:pt x="157" y="327"/>
                    </a:lnTo>
                    <a:lnTo>
                      <a:pt x="181" y="321"/>
                    </a:lnTo>
                    <a:lnTo>
                      <a:pt x="199" y="308"/>
                    </a:lnTo>
                    <a:lnTo>
                      <a:pt x="213" y="321"/>
                    </a:lnTo>
                    <a:lnTo>
                      <a:pt x="229" y="316"/>
                    </a:lnTo>
                    <a:lnTo>
                      <a:pt x="229" y="300"/>
                    </a:lnTo>
                    <a:lnTo>
                      <a:pt x="242" y="308"/>
                    </a:lnTo>
                    <a:lnTo>
                      <a:pt x="271" y="313"/>
                    </a:lnTo>
                    <a:lnTo>
                      <a:pt x="258" y="296"/>
                    </a:lnTo>
                    <a:lnTo>
                      <a:pt x="284" y="300"/>
                    </a:lnTo>
                    <a:lnTo>
                      <a:pt x="318" y="296"/>
                    </a:lnTo>
                    <a:lnTo>
                      <a:pt x="332" y="284"/>
                    </a:lnTo>
                    <a:lnTo>
                      <a:pt x="346" y="268"/>
                    </a:lnTo>
                    <a:lnTo>
                      <a:pt x="334" y="268"/>
                    </a:lnTo>
                    <a:lnTo>
                      <a:pt x="332" y="264"/>
                    </a:lnTo>
                    <a:lnTo>
                      <a:pt x="334" y="250"/>
                    </a:lnTo>
                    <a:lnTo>
                      <a:pt x="322" y="242"/>
                    </a:lnTo>
                    <a:lnTo>
                      <a:pt x="310" y="234"/>
                    </a:lnTo>
                    <a:lnTo>
                      <a:pt x="318" y="216"/>
                    </a:lnTo>
                    <a:lnTo>
                      <a:pt x="302" y="213"/>
                    </a:lnTo>
                    <a:lnTo>
                      <a:pt x="292" y="198"/>
                    </a:lnTo>
                    <a:lnTo>
                      <a:pt x="295" y="184"/>
                    </a:lnTo>
                    <a:lnTo>
                      <a:pt x="284" y="174"/>
                    </a:lnTo>
                    <a:lnTo>
                      <a:pt x="298" y="158"/>
                    </a:lnTo>
                    <a:lnTo>
                      <a:pt x="287" y="139"/>
                    </a:lnTo>
                    <a:lnTo>
                      <a:pt x="287" y="115"/>
                    </a:lnTo>
                    <a:lnTo>
                      <a:pt x="279" y="102"/>
                    </a:lnTo>
                    <a:lnTo>
                      <a:pt x="284" y="88"/>
                    </a:lnTo>
                    <a:lnTo>
                      <a:pt x="279" y="52"/>
                    </a:lnTo>
                    <a:lnTo>
                      <a:pt x="271" y="31"/>
                    </a:lnTo>
                    <a:lnTo>
                      <a:pt x="266" y="18"/>
                    </a:lnTo>
                    <a:lnTo>
                      <a:pt x="236" y="10"/>
                    </a:lnTo>
                    <a:lnTo>
                      <a:pt x="247" y="2"/>
                    </a:lnTo>
                  </a:path>
                </a:pathLst>
              </a:custGeom>
              <a:solidFill>
                <a:srgbClr val="802300"/>
              </a:solidFill>
              <a:ln w="12700" cap="rnd">
                <a:solidFill>
                  <a:srgbClr val="000000"/>
                </a:solidFill>
                <a:round/>
                <a:headEnd type="none" w="sm" len="sm"/>
                <a:tailEnd type="none" w="sm" len="sm"/>
              </a:ln>
            </p:spPr>
            <p:txBody>
              <a:bodyPr/>
              <a:lstStyle/>
              <a:p>
                <a:endParaRPr lang="es-ES"/>
              </a:p>
            </p:txBody>
          </p:sp>
        </p:grpSp>
      </p:grpSp>
      <p:pic>
        <p:nvPicPr>
          <p:cNvPr id="95244" name="Picture 67"/>
          <p:cNvPicPr>
            <a:picLocks noChangeArrowheads="1"/>
          </p:cNvPicPr>
          <p:nvPr/>
        </p:nvPicPr>
        <p:blipFill>
          <a:blip r:embed="rId4" cstate="print"/>
          <a:srcRect/>
          <a:stretch>
            <a:fillRect/>
          </a:stretch>
        </p:blipFill>
        <p:spPr bwMode="auto">
          <a:xfrm>
            <a:off x="5562600" y="3316288"/>
            <a:ext cx="1601788" cy="1143000"/>
          </a:xfrm>
          <a:prstGeom prst="rect">
            <a:avLst/>
          </a:prstGeom>
          <a:noFill/>
          <a:ln w="9525">
            <a:noFill/>
            <a:miter lim="800000"/>
            <a:headEnd/>
            <a:tailEnd/>
          </a:ln>
        </p:spPr>
      </p:pic>
      <p:pic>
        <p:nvPicPr>
          <p:cNvPr id="95245" name="Picture 68"/>
          <p:cNvPicPr>
            <a:picLocks noChangeArrowheads="1"/>
          </p:cNvPicPr>
          <p:nvPr/>
        </p:nvPicPr>
        <p:blipFill>
          <a:blip r:embed="rId5" cstate="print"/>
          <a:srcRect/>
          <a:stretch>
            <a:fillRect/>
          </a:stretch>
        </p:blipFill>
        <p:spPr bwMode="auto">
          <a:xfrm>
            <a:off x="4343400" y="3621088"/>
            <a:ext cx="547688" cy="492125"/>
          </a:xfrm>
          <a:prstGeom prst="rect">
            <a:avLst/>
          </a:prstGeom>
          <a:noFill/>
          <a:ln w="9525">
            <a:noFill/>
            <a:miter lim="800000"/>
            <a:headEnd/>
            <a:tailEnd/>
          </a:ln>
        </p:spPr>
      </p:pic>
      <p:sp>
        <p:nvSpPr>
          <p:cNvPr id="95246" name="Rectangle 69"/>
          <p:cNvSpPr>
            <a:spLocks noChangeArrowheads="1"/>
          </p:cNvSpPr>
          <p:nvPr/>
        </p:nvSpPr>
        <p:spPr bwMode="auto">
          <a:xfrm>
            <a:off x="4408488" y="3800475"/>
            <a:ext cx="328612" cy="227013"/>
          </a:xfrm>
          <a:prstGeom prst="rect">
            <a:avLst/>
          </a:prstGeom>
          <a:solidFill>
            <a:schemeClr val="hlink"/>
          </a:solidFill>
          <a:ln w="25400">
            <a:solidFill>
              <a:srgbClr val="B8AC70"/>
            </a:solidFill>
            <a:miter lim="800000"/>
            <a:headEnd/>
            <a:tailEnd/>
          </a:ln>
        </p:spPr>
        <p:txBody>
          <a:bodyPr wrap="none" anchor="ctr"/>
          <a:lstStyle/>
          <a:p>
            <a:pPr eaLnBrk="0" hangingPunct="0"/>
            <a:endParaRPr lang="es-ES"/>
          </a:p>
        </p:txBody>
      </p:sp>
      <p:sp>
        <p:nvSpPr>
          <p:cNvPr id="95247" name="Text Box 71"/>
          <p:cNvSpPr txBox="1">
            <a:spLocks noChangeArrowheads="1"/>
          </p:cNvSpPr>
          <p:nvPr/>
        </p:nvSpPr>
        <p:spPr bwMode="auto">
          <a:xfrm>
            <a:off x="6019800" y="3681413"/>
            <a:ext cx="792163" cy="396875"/>
          </a:xfrm>
          <a:prstGeom prst="rect">
            <a:avLst/>
          </a:prstGeom>
          <a:noFill/>
          <a:ln w="9525">
            <a:noFill/>
            <a:miter lim="800000"/>
            <a:headEnd/>
            <a:tailEnd/>
          </a:ln>
        </p:spPr>
        <p:txBody>
          <a:bodyPr wrap="none">
            <a:spAutoFit/>
          </a:bodyPr>
          <a:lstStyle/>
          <a:p>
            <a:pPr algn="ctr" eaLnBrk="0" hangingPunct="0"/>
            <a:r>
              <a:rPr lang="es-ES_tradnl" sz="2000" b="1" i="0"/>
              <a:t>RDSI</a:t>
            </a:r>
            <a:endParaRPr lang="es-ES" sz="2000" b="1" i="0"/>
          </a:p>
        </p:txBody>
      </p:sp>
      <p:grpSp>
        <p:nvGrpSpPr>
          <p:cNvPr id="95248" name="Group 72"/>
          <p:cNvGrpSpPr>
            <a:grpSpLocks/>
          </p:cNvGrpSpPr>
          <p:nvPr/>
        </p:nvGrpSpPr>
        <p:grpSpPr bwMode="auto">
          <a:xfrm>
            <a:off x="7275513" y="1789113"/>
            <a:ext cx="1639887" cy="2441575"/>
            <a:chOff x="4583" y="718"/>
            <a:chExt cx="1033" cy="1538"/>
          </a:xfrm>
        </p:grpSpPr>
        <p:pic>
          <p:nvPicPr>
            <p:cNvPr id="95267" name="Picture 73" descr="EndUserLeft"/>
            <p:cNvPicPr>
              <a:picLocks noChangeAspect="1" noChangeArrowheads="1"/>
            </p:cNvPicPr>
            <p:nvPr/>
          </p:nvPicPr>
          <p:blipFill>
            <a:blip r:embed="rId6" cstate="print"/>
            <a:srcRect/>
            <a:stretch>
              <a:fillRect/>
            </a:stretch>
          </p:blipFill>
          <p:spPr bwMode="auto">
            <a:xfrm>
              <a:off x="4583" y="816"/>
              <a:ext cx="1033" cy="1440"/>
            </a:xfrm>
            <a:prstGeom prst="rect">
              <a:avLst/>
            </a:prstGeom>
            <a:noFill/>
            <a:ln w="9525">
              <a:noFill/>
              <a:miter lim="800000"/>
              <a:headEnd/>
              <a:tailEnd/>
            </a:ln>
          </p:spPr>
        </p:pic>
        <p:pic>
          <p:nvPicPr>
            <p:cNvPr id="95268" name="Picture 74"/>
            <p:cNvPicPr>
              <a:picLocks noChangeArrowheads="1"/>
            </p:cNvPicPr>
            <p:nvPr/>
          </p:nvPicPr>
          <p:blipFill>
            <a:blip r:embed="rId7" cstate="print"/>
            <a:srcRect/>
            <a:stretch>
              <a:fillRect/>
            </a:stretch>
          </p:blipFill>
          <p:spPr bwMode="auto">
            <a:xfrm>
              <a:off x="4691" y="718"/>
              <a:ext cx="205" cy="242"/>
            </a:xfrm>
            <a:prstGeom prst="rect">
              <a:avLst/>
            </a:prstGeom>
            <a:noFill/>
            <a:ln w="9525">
              <a:noFill/>
              <a:miter lim="800000"/>
              <a:headEnd/>
              <a:tailEnd/>
            </a:ln>
          </p:spPr>
        </p:pic>
      </p:grpSp>
      <p:sp>
        <p:nvSpPr>
          <p:cNvPr id="95249" name="Rectangle 75"/>
          <p:cNvSpPr>
            <a:spLocks noChangeArrowheads="1"/>
          </p:cNvSpPr>
          <p:nvPr/>
        </p:nvSpPr>
        <p:spPr bwMode="auto">
          <a:xfrm>
            <a:off x="3686175" y="4219575"/>
            <a:ext cx="1898650" cy="577850"/>
          </a:xfrm>
          <a:prstGeom prst="rect">
            <a:avLst/>
          </a:prstGeom>
          <a:noFill/>
          <a:ln w="9525">
            <a:noFill/>
            <a:miter lim="800000"/>
            <a:headEnd/>
            <a:tailEnd/>
          </a:ln>
        </p:spPr>
        <p:txBody>
          <a:bodyPr wrap="none" lIns="91027" tIns="44621" rIns="91027" bIns="44621">
            <a:spAutoFit/>
          </a:bodyPr>
          <a:lstStyle/>
          <a:p>
            <a:pPr algn="ctr" defTabSz="788988" eaLnBrk="0" hangingPunct="0"/>
            <a:r>
              <a:rPr lang="es-ES_tradnl" sz="1600" b="1" i="0"/>
              <a:t>Gateway o</a:t>
            </a:r>
          </a:p>
          <a:p>
            <a:pPr algn="ctr" defTabSz="788988" eaLnBrk="0" hangingPunct="0"/>
            <a:r>
              <a:rPr lang="es-ES_tradnl" sz="1600" b="1" i="0"/>
              <a:t>‘puerta de enlace’</a:t>
            </a:r>
            <a:endParaRPr lang="es-ES" sz="1600" b="1" i="0"/>
          </a:p>
        </p:txBody>
      </p:sp>
      <p:sp>
        <p:nvSpPr>
          <p:cNvPr id="95250" name="Rectangle 76"/>
          <p:cNvSpPr>
            <a:spLocks noChangeArrowheads="1"/>
          </p:cNvSpPr>
          <p:nvPr/>
        </p:nvSpPr>
        <p:spPr bwMode="auto">
          <a:xfrm>
            <a:off x="914400" y="1487488"/>
            <a:ext cx="1214438" cy="301625"/>
          </a:xfrm>
          <a:prstGeom prst="rect">
            <a:avLst/>
          </a:prstGeom>
          <a:noFill/>
          <a:ln w="9525">
            <a:noFill/>
            <a:miter lim="800000"/>
            <a:headEnd/>
            <a:tailEnd/>
          </a:ln>
        </p:spPr>
        <p:txBody>
          <a:bodyPr wrap="none" lIns="91027" tIns="44621" rIns="91027" bIns="44621">
            <a:spAutoFit/>
          </a:bodyPr>
          <a:lstStyle/>
          <a:p>
            <a:pPr algn="ctr" defTabSz="788988" eaLnBrk="0" hangingPunct="0"/>
            <a:r>
              <a:rPr lang="es-ES" sz="1400" b="1" i="0"/>
              <a:t>147.156.2.15</a:t>
            </a:r>
          </a:p>
        </p:txBody>
      </p:sp>
      <p:sp>
        <p:nvSpPr>
          <p:cNvPr id="95251" name="Rectangle 77"/>
          <p:cNvSpPr>
            <a:spLocks noChangeArrowheads="1"/>
          </p:cNvSpPr>
          <p:nvPr/>
        </p:nvSpPr>
        <p:spPr bwMode="auto">
          <a:xfrm>
            <a:off x="3357563" y="2995613"/>
            <a:ext cx="1214437" cy="301625"/>
          </a:xfrm>
          <a:prstGeom prst="rect">
            <a:avLst/>
          </a:prstGeom>
          <a:noFill/>
          <a:ln w="9525">
            <a:noFill/>
            <a:miter lim="800000"/>
            <a:headEnd/>
            <a:tailEnd/>
          </a:ln>
        </p:spPr>
        <p:txBody>
          <a:bodyPr wrap="none" lIns="91027" tIns="44621" rIns="91027" bIns="44621">
            <a:spAutoFit/>
          </a:bodyPr>
          <a:lstStyle/>
          <a:p>
            <a:pPr algn="ctr" defTabSz="788988" eaLnBrk="0" hangingPunct="0"/>
            <a:r>
              <a:rPr lang="es-ES" sz="1400" b="1" i="0"/>
              <a:t>147.156.2.69</a:t>
            </a:r>
          </a:p>
        </p:txBody>
      </p:sp>
      <p:sp>
        <p:nvSpPr>
          <p:cNvPr id="95252" name="Rectangle 78"/>
          <p:cNvSpPr>
            <a:spLocks noChangeArrowheads="1"/>
          </p:cNvSpPr>
          <p:nvPr/>
        </p:nvSpPr>
        <p:spPr bwMode="auto">
          <a:xfrm>
            <a:off x="4787900" y="2995613"/>
            <a:ext cx="1066800" cy="301625"/>
          </a:xfrm>
          <a:prstGeom prst="rect">
            <a:avLst/>
          </a:prstGeom>
          <a:noFill/>
          <a:ln w="9525">
            <a:noFill/>
            <a:miter lim="800000"/>
            <a:headEnd/>
            <a:tailEnd/>
          </a:ln>
        </p:spPr>
        <p:txBody>
          <a:bodyPr wrap="none" lIns="91027" tIns="44621" rIns="91027" bIns="44621">
            <a:spAutoFit/>
          </a:bodyPr>
          <a:lstStyle/>
          <a:p>
            <a:pPr algn="ctr" defTabSz="788988" eaLnBrk="0" hangingPunct="0"/>
            <a:r>
              <a:rPr lang="es-ES" sz="1400" b="1" i="0"/>
              <a:t>963171500</a:t>
            </a:r>
          </a:p>
        </p:txBody>
      </p:sp>
      <p:sp>
        <p:nvSpPr>
          <p:cNvPr id="95253" name="Rectangle 79"/>
          <p:cNvSpPr>
            <a:spLocks noChangeArrowheads="1"/>
          </p:cNvSpPr>
          <p:nvPr/>
        </p:nvSpPr>
        <p:spPr bwMode="auto">
          <a:xfrm>
            <a:off x="7086600" y="1563688"/>
            <a:ext cx="1066800" cy="301625"/>
          </a:xfrm>
          <a:prstGeom prst="rect">
            <a:avLst/>
          </a:prstGeom>
          <a:noFill/>
          <a:ln w="9525">
            <a:noFill/>
            <a:miter lim="800000"/>
            <a:headEnd/>
            <a:tailEnd/>
          </a:ln>
        </p:spPr>
        <p:txBody>
          <a:bodyPr wrap="none" lIns="91027" tIns="44621" rIns="91027" bIns="44621">
            <a:spAutoFit/>
          </a:bodyPr>
          <a:lstStyle/>
          <a:p>
            <a:pPr algn="ctr" defTabSz="788988" eaLnBrk="0" hangingPunct="0"/>
            <a:r>
              <a:rPr lang="es-ES" sz="1400" b="1" i="0"/>
              <a:t>963972386</a:t>
            </a:r>
          </a:p>
        </p:txBody>
      </p:sp>
      <p:sp>
        <p:nvSpPr>
          <p:cNvPr id="95254" name="Rectangle 80"/>
          <p:cNvSpPr>
            <a:spLocks noChangeArrowheads="1"/>
          </p:cNvSpPr>
          <p:nvPr/>
        </p:nvSpPr>
        <p:spPr bwMode="auto">
          <a:xfrm>
            <a:off x="6370638" y="2873375"/>
            <a:ext cx="487362" cy="301625"/>
          </a:xfrm>
          <a:prstGeom prst="rect">
            <a:avLst/>
          </a:prstGeom>
          <a:noFill/>
          <a:ln w="9525">
            <a:noFill/>
            <a:miter lim="800000"/>
            <a:headEnd/>
            <a:tailEnd/>
          </a:ln>
        </p:spPr>
        <p:txBody>
          <a:bodyPr wrap="none" lIns="91027" tIns="44621" rIns="91027" bIns="44621">
            <a:spAutoFit/>
          </a:bodyPr>
          <a:lstStyle/>
          <a:p>
            <a:pPr algn="ctr" defTabSz="788988" eaLnBrk="0" hangingPunct="0"/>
            <a:r>
              <a:rPr lang="es-ES" sz="1400" b="1" i="0"/>
              <a:t>BRI</a:t>
            </a:r>
          </a:p>
        </p:txBody>
      </p:sp>
      <p:sp>
        <p:nvSpPr>
          <p:cNvPr id="95255" name="Rectangle 81"/>
          <p:cNvSpPr>
            <a:spLocks noChangeArrowheads="1"/>
          </p:cNvSpPr>
          <p:nvPr/>
        </p:nvSpPr>
        <p:spPr bwMode="auto">
          <a:xfrm>
            <a:off x="5030788" y="3559175"/>
            <a:ext cx="477837" cy="301625"/>
          </a:xfrm>
          <a:prstGeom prst="rect">
            <a:avLst/>
          </a:prstGeom>
          <a:noFill/>
          <a:ln w="9525">
            <a:noFill/>
            <a:miter lim="800000"/>
            <a:headEnd/>
            <a:tailEnd/>
          </a:ln>
        </p:spPr>
        <p:txBody>
          <a:bodyPr wrap="none" lIns="91027" tIns="44621" rIns="91027" bIns="44621">
            <a:spAutoFit/>
          </a:bodyPr>
          <a:lstStyle/>
          <a:p>
            <a:pPr algn="ctr" defTabSz="788988" eaLnBrk="0" hangingPunct="0"/>
            <a:r>
              <a:rPr lang="es-ES" sz="1400" b="1" i="0"/>
              <a:t>PRI</a:t>
            </a:r>
          </a:p>
        </p:txBody>
      </p:sp>
      <p:sp>
        <p:nvSpPr>
          <p:cNvPr id="345170" name="Freeform 82"/>
          <p:cNvSpPr>
            <a:spLocks/>
          </p:cNvSpPr>
          <p:nvPr/>
        </p:nvSpPr>
        <p:spPr bwMode="auto">
          <a:xfrm>
            <a:off x="1600200" y="2466975"/>
            <a:ext cx="5638800" cy="1549400"/>
          </a:xfrm>
          <a:custGeom>
            <a:avLst/>
            <a:gdLst>
              <a:gd name="T0" fmla="*/ 2147483647 w 3744"/>
              <a:gd name="T1" fmla="*/ 100271617 h 1072"/>
              <a:gd name="T2" fmla="*/ 2147483647 w 3744"/>
              <a:gd name="T3" fmla="*/ 1002717529 h 1072"/>
              <a:gd name="T4" fmla="*/ 2147483647 w 3744"/>
              <a:gd name="T5" fmla="*/ 1905163486 h 1072"/>
              <a:gd name="T6" fmla="*/ 2147483647 w 3744"/>
              <a:gd name="T7" fmla="*/ 2105706630 h 1072"/>
              <a:gd name="T8" fmla="*/ 2147483647 w 3744"/>
              <a:gd name="T9" fmla="*/ 2147483647 h 1072"/>
              <a:gd name="T10" fmla="*/ 1633181454 w 3744"/>
              <a:gd name="T11" fmla="*/ 1905163486 h 1072"/>
              <a:gd name="T12" fmla="*/ 653272469 w 3744"/>
              <a:gd name="T13" fmla="*/ 601631059 h 1072"/>
              <a:gd name="T14" fmla="*/ 0 w 3744"/>
              <a:gd name="T15" fmla="*/ 0 h 1072"/>
              <a:gd name="T16" fmla="*/ 0 60000 65536"/>
              <a:gd name="T17" fmla="*/ 0 60000 65536"/>
              <a:gd name="T18" fmla="*/ 0 60000 65536"/>
              <a:gd name="T19" fmla="*/ 0 60000 65536"/>
              <a:gd name="T20" fmla="*/ 0 60000 65536"/>
              <a:gd name="T21" fmla="*/ 0 60000 65536"/>
              <a:gd name="T22" fmla="*/ 0 60000 65536"/>
              <a:gd name="T23" fmla="*/ 0 60000 65536"/>
              <a:gd name="T24" fmla="*/ 0 w 3744"/>
              <a:gd name="T25" fmla="*/ 0 h 1072"/>
              <a:gd name="T26" fmla="*/ 3744 w 3744"/>
              <a:gd name="T27" fmla="*/ 1072 h 10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744" h="1072">
                <a:moveTo>
                  <a:pt x="3744" y="48"/>
                </a:moveTo>
                <a:cubicBezTo>
                  <a:pt x="3636" y="192"/>
                  <a:pt x="3528" y="336"/>
                  <a:pt x="3408" y="480"/>
                </a:cubicBezTo>
                <a:cubicBezTo>
                  <a:pt x="3288" y="624"/>
                  <a:pt x="3232" y="824"/>
                  <a:pt x="3024" y="912"/>
                </a:cubicBezTo>
                <a:cubicBezTo>
                  <a:pt x="2816" y="1000"/>
                  <a:pt x="2432" y="984"/>
                  <a:pt x="2160" y="1008"/>
                </a:cubicBezTo>
                <a:cubicBezTo>
                  <a:pt x="1888" y="1032"/>
                  <a:pt x="1632" y="1072"/>
                  <a:pt x="1392" y="1056"/>
                </a:cubicBezTo>
                <a:cubicBezTo>
                  <a:pt x="1152" y="1040"/>
                  <a:pt x="904" y="1040"/>
                  <a:pt x="720" y="912"/>
                </a:cubicBezTo>
                <a:cubicBezTo>
                  <a:pt x="536" y="784"/>
                  <a:pt x="408" y="440"/>
                  <a:pt x="288" y="288"/>
                </a:cubicBezTo>
                <a:cubicBezTo>
                  <a:pt x="168" y="136"/>
                  <a:pt x="48" y="48"/>
                  <a:pt x="0" y="0"/>
                </a:cubicBezTo>
              </a:path>
            </a:pathLst>
          </a:custGeom>
          <a:noFill/>
          <a:ln w="31750">
            <a:solidFill>
              <a:schemeClr val="tx1"/>
            </a:solidFill>
            <a:prstDash val="sysDot"/>
            <a:round/>
            <a:headEnd type="triangle" w="med" len="med"/>
            <a:tailEnd/>
          </a:ln>
        </p:spPr>
        <p:txBody>
          <a:bodyPr/>
          <a:lstStyle/>
          <a:p>
            <a:endParaRPr lang="es-ES"/>
          </a:p>
        </p:txBody>
      </p:sp>
      <p:grpSp>
        <p:nvGrpSpPr>
          <p:cNvPr id="7" name="Group 83"/>
          <p:cNvGrpSpPr>
            <a:grpSpLocks/>
          </p:cNvGrpSpPr>
          <p:nvPr/>
        </p:nvGrpSpPr>
        <p:grpSpPr bwMode="auto">
          <a:xfrm>
            <a:off x="2133600" y="1724025"/>
            <a:ext cx="2055813" cy="463550"/>
            <a:chOff x="1344" y="768"/>
            <a:chExt cx="1295" cy="292"/>
          </a:xfrm>
        </p:grpSpPr>
        <p:sp>
          <p:nvSpPr>
            <p:cNvPr id="95265" name="Rectangle 84"/>
            <p:cNvSpPr>
              <a:spLocks noChangeArrowheads="1"/>
            </p:cNvSpPr>
            <p:nvPr/>
          </p:nvSpPr>
          <p:spPr bwMode="auto">
            <a:xfrm>
              <a:off x="1631" y="768"/>
              <a:ext cx="1008" cy="292"/>
            </a:xfrm>
            <a:prstGeom prst="rect">
              <a:avLst/>
            </a:prstGeom>
            <a:noFill/>
            <a:ln w="9525">
              <a:solidFill>
                <a:schemeClr val="tx1"/>
              </a:solidFill>
              <a:miter lim="800000"/>
              <a:headEnd/>
              <a:tailEnd/>
            </a:ln>
          </p:spPr>
          <p:txBody>
            <a:bodyPr wrap="none" lIns="91027" tIns="44621" rIns="91027" bIns="44621">
              <a:spAutoFit/>
            </a:bodyPr>
            <a:lstStyle/>
            <a:p>
              <a:pPr algn="ctr" defTabSz="788988" eaLnBrk="0" hangingPunct="0"/>
              <a:r>
                <a:rPr lang="es-ES" sz="1200" b="1" i="0"/>
                <a:t>Arrancar Netmeetig</a:t>
              </a:r>
            </a:p>
            <a:p>
              <a:pPr algn="ctr" defTabSz="788988" eaLnBrk="0" hangingPunct="0"/>
              <a:r>
                <a:rPr lang="es-ES" sz="1200" b="1" i="0"/>
                <a:t>GW 147.156.2.69</a:t>
              </a:r>
            </a:p>
          </p:txBody>
        </p:sp>
        <p:sp>
          <p:nvSpPr>
            <p:cNvPr id="95266" name="Line 85"/>
            <p:cNvSpPr>
              <a:spLocks noChangeShapeType="1"/>
            </p:cNvSpPr>
            <p:nvPr/>
          </p:nvSpPr>
          <p:spPr bwMode="auto">
            <a:xfrm flipH="1">
              <a:off x="1344" y="912"/>
              <a:ext cx="288" cy="0"/>
            </a:xfrm>
            <a:prstGeom prst="line">
              <a:avLst/>
            </a:prstGeom>
            <a:noFill/>
            <a:ln w="9525">
              <a:solidFill>
                <a:schemeClr val="tx1"/>
              </a:solidFill>
              <a:round/>
              <a:headEnd/>
              <a:tailEnd type="triangle" w="med" len="med"/>
            </a:ln>
          </p:spPr>
          <p:txBody>
            <a:bodyPr/>
            <a:lstStyle/>
            <a:p>
              <a:endParaRPr lang="es-ES"/>
            </a:p>
          </p:txBody>
        </p:sp>
      </p:grpSp>
      <p:grpSp>
        <p:nvGrpSpPr>
          <p:cNvPr id="8" name="Group 86"/>
          <p:cNvGrpSpPr>
            <a:grpSpLocks/>
          </p:cNvGrpSpPr>
          <p:nvPr/>
        </p:nvGrpSpPr>
        <p:grpSpPr bwMode="auto">
          <a:xfrm>
            <a:off x="2133600" y="2287588"/>
            <a:ext cx="2073275" cy="280987"/>
            <a:chOff x="1344" y="1167"/>
            <a:chExt cx="1306" cy="177"/>
          </a:xfrm>
        </p:grpSpPr>
        <p:sp>
          <p:nvSpPr>
            <p:cNvPr id="95263" name="Rectangle 87"/>
            <p:cNvSpPr>
              <a:spLocks noChangeArrowheads="1"/>
            </p:cNvSpPr>
            <p:nvPr/>
          </p:nvSpPr>
          <p:spPr bwMode="auto">
            <a:xfrm>
              <a:off x="1632" y="1167"/>
              <a:ext cx="1018" cy="177"/>
            </a:xfrm>
            <a:prstGeom prst="rect">
              <a:avLst/>
            </a:prstGeom>
            <a:noFill/>
            <a:ln w="9525">
              <a:solidFill>
                <a:schemeClr val="tx1"/>
              </a:solidFill>
              <a:miter lim="800000"/>
              <a:headEnd/>
              <a:tailEnd/>
            </a:ln>
          </p:spPr>
          <p:txBody>
            <a:bodyPr wrap="none" lIns="91027" tIns="44621" rIns="91027" bIns="44621">
              <a:spAutoFit/>
            </a:bodyPr>
            <a:lstStyle/>
            <a:p>
              <a:pPr defTabSz="788988" eaLnBrk="0" hangingPunct="0"/>
              <a:r>
                <a:rPr lang="es-ES" sz="1200" b="1" i="0"/>
                <a:t>Llamar a 963972386</a:t>
              </a:r>
            </a:p>
          </p:txBody>
        </p:sp>
        <p:sp>
          <p:nvSpPr>
            <p:cNvPr id="95264" name="Line 88"/>
            <p:cNvSpPr>
              <a:spLocks noChangeShapeType="1"/>
            </p:cNvSpPr>
            <p:nvPr/>
          </p:nvSpPr>
          <p:spPr bwMode="auto">
            <a:xfrm flipH="1">
              <a:off x="1344" y="1248"/>
              <a:ext cx="288" cy="0"/>
            </a:xfrm>
            <a:prstGeom prst="line">
              <a:avLst/>
            </a:prstGeom>
            <a:noFill/>
            <a:ln w="9525">
              <a:solidFill>
                <a:schemeClr val="tx1"/>
              </a:solidFill>
              <a:round/>
              <a:headEnd/>
              <a:tailEnd type="triangle" w="med" len="med"/>
            </a:ln>
          </p:spPr>
          <p:txBody>
            <a:bodyPr/>
            <a:lstStyle/>
            <a:p>
              <a:endParaRPr lang="es-ES"/>
            </a:p>
          </p:txBody>
        </p:sp>
      </p:grpSp>
      <p:sp>
        <p:nvSpPr>
          <p:cNvPr id="95259" name="Line 90"/>
          <p:cNvSpPr>
            <a:spLocks noChangeShapeType="1"/>
          </p:cNvSpPr>
          <p:nvPr/>
        </p:nvSpPr>
        <p:spPr bwMode="auto">
          <a:xfrm flipH="1">
            <a:off x="4211638" y="3282950"/>
            <a:ext cx="0" cy="504825"/>
          </a:xfrm>
          <a:prstGeom prst="line">
            <a:avLst/>
          </a:prstGeom>
          <a:noFill/>
          <a:ln w="9525">
            <a:solidFill>
              <a:schemeClr val="tx1"/>
            </a:solidFill>
            <a:round/>
            <a:headEnd/>
            <a:tailEnd type="triangle" w="med" len="med"/>
          </a:ln>
        </p:spPr>
        <p:txBody>
          <a:bodyPr/>
          <a:lstStyle/>
          <a:p>
            <a:endParaRPr lang="es-ES"/>
          </a:p>
        </p:txBody>
      </p:sp>
      <p:sp>
        <p:nvSpPr>
          <p:cNvPr id="95260" name="Rectangle 91"/>
          <p:cNvSpPr>
            <a:spLocks noChangeArrowheads="1"/>
          </p:cNvSpPr>
          <p:nvPr/>
        </p:nvSpPr>
        <p:spPr bwMode="auto">
          <a:xfrm>
            <a:off x="2386013" y="2797175"/>
            <a:ext cx="665162" cy="301625"/>
          </a:xfrm>
          <a:prstGeom prst="rect">
            <a:avLst/>
          </a:prstGeom>
          <a:noFill/>
          <a:ln w="9525">
            <a:noFill/>
            <a:miter lim="800000"/>
            <a:headEnd/>
            <a:tailEnd/>
          </a:ln>
        </p:spPr>
        <p:txBody>
          <a:bodyPr wrap="none" lIns="91027" tIns="44621" rIns="91027" bIns="44621">
            <a:spAutoFit/>
          </a:bodyPr>
          <a:lstStyle/>
          <a:p>
            <a:pPr algn="ctr" defTabSz="788988" eaLnBrk="0" hangingPunct="0"/>
            <a:r>
              <a:rPr lang="es-ES" sz="1400" b="1" i="0"/>
              <a:t>ADSL</a:t>
            </a:r>
          </a:p>
        </p:txBody>
      </p:sp>
      <p:sp>
        <p:nvSpPr>
          <p:cNvPr id="95261" name="Line 92"/>
          <p:cNvSpPr>
            <a:spLocks noChangeShapeType="1"/>
          </p:cNvSpPr>
          <p:nvPr/>
        </p:nvSpPr>
        <p:spPr bwMode="auto">
          <a:xfrm flipH="1">
            <a:off x="5003800" y="3282950"/>
            <a:ext cx="0" cy="504825"/>
          </a:xfrm>
          <a:prstGeom prst="line">
            <a:avLst/>
          </a:prstGeom>
          <a:noFill/>
          <a:ln w="9525">
            <a:solidFill>
              <a:schemeClr val="tx1"/>
            </a:solidFill>
            <a:round/>
            <a:headEnd/>
            <a:tailEnd type="triangle" w="med" len="med"/>
          </a:ln>
        </p:spPr>
        <p:txBody>
          <a:bodyPr/>
          <a:lstStyle/>
          <a:p>
            <a:endParaRPr lang="es-ES"/>
          </a:p>
        </p:txBody>
      </p:sp>
      <p:sp>
        <p:nvSpPr>
          <p:cNvPr id="95262" name="Rectangle 70"/>
          <p:cNvSpPr>
            <a:spLocks noChangeArrowheads="1"/>
          </p:cNvSpPr>
          <p:nvPr/>
        </p:nvSpPr>
        <p:spPr bwMode="auto">
          <a:xfrm>
            <a:off x="4319588" y="3743325"/>
            <a:ext cx="557212" cy="349250"/>
          </a:xfrm>
          <a:prstGeom prst="rect">
            <a:avLst/>
          </a:prstGeom>
          <a:noFill/>
          <a:ln w="9525">
            <a:noFill/>
            <a:miter lim="800000"/>
            <a:headEnd/>
            <a:tailEnd/>
          </a:ln>
        </p:spPr>
        <p:txBody>
          <a:bodyPr wrap="none" lIns="103548" tIns="51774" rIns="103548" bIns="51774">
            <a:spAutoFit/>
          </a:bodyPr>
          <a:lstStyle/>
          <a:p>
            <a:pPr defTabSz="1028700" eaLnBrk="0" hangingPunct="0"/>
            <a:r>
              <a:rPr lang="es-ES" sz="1600" b="1" i="0">
                <a:solidFill>
                  <a:schemeClr val="bg1"/>
                </a:solidFill>
              </a:rPr>
              <a:t>GW</a:t>
            </a:r>
          </a:p>
        </p:txBody>
      </p:sp>
    </p:spTree>
  </p:cSld>
  <p:clrMapOvr>
    <a:masterClrMapping/>
  </p:clrMapOvr>
  <p:transition>
    <p:cover dir="l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499"/>
                                          </p:stCondLst>
                                        </p:cTn>
                                        <p:tgtEl>
                                          <p:spTgt spid="8"/>
                                        </p:tgtEl>
                                        <p:attrNameLst>
                                          <p:attrName>style.visibility</p:attrName>
                                        </p:attrNameLst>
                                      </p:cBhvr>
                                      <p:to>
                                        <p:strVal val="visible"/>
                                      </p:to>
                                    </p:set>
                                  </p:childTnLst>
                                </p:cTn>
                              </p:par>
                            </p:childTnLst>
                          </p:cTn>
                        </p:par>
                        <p:par>
                          <p:cTn id="11" fill="hold">
                            <p:stCondLst>
                              <p:cond delay="500"/>
                            </p:stCondLst>
                            <p:childTnLst>
                              <p:par>
                                <p:cTn id="12" presetID="22" presetClass="entr" presetSubtype="8" fill="hold" grpId="0" nodeType="afterEffect">
                                  <p:stCondLst>
                                    <p:cond delay="1000"/>
                                  </p:stCondLst>
                                  <p:childTnLst>
                                    <p:set>
                                      <p:cBhvr>
                                        <p:cTn id="13" dur="1" fill="hold">
                                          <p:stCondLst>
                                            <p:cond delay="0"/>
                                          </p:stCondLst>
                                        </p:cTn>
                                        <p:tgtEl>
                                          <p:spTgt spid="345170"/>
                                        </p:tgtEl>
                                        <p:attrNameLst>
                                          <p:attrName>style.visibility</p:attrName>
                                        </p:attrNameLst>
                                      </p:cBhvr>
                                      <p:to>
                                        <p:strVal val="visible"/>
                                      </p:to>
                                    </p:set>
                                    <p:animEffect transition="in" filter="wipe(left)">
                                      <p:cBhvr>
                                        <p:cTn id="14" dur="1000"/>
                                        <p:tgtEl>
                                          <p:spTgt spid="345170"/>
                                        </p:tgtEl>
                                      </p:cBhvr>
                                    </p:animEffect>
                                  </p:childTnLst>
                                </p:cTn>
                              </p:par>
                            </p:childTnLst>
                          </p:cTn>
                        </p:par>
                        <p:par>
                          <p:cTn id="15" fill="hold">
                            <p:stCondLst>
                              <p:cond delay="2500"/>
                            </p:stCondLst>
                            <p:childTnLst>
                              <p:par>
                                <p:cTn id="16" presetID="1" presetClass="entr" presetSubtype="0" fill="hold" grpId="0" nodeType="afterEffect">
                                  <p:stCondLst>
                                    <p:cond delay="0"/>
                                  </p:stCondLst>
                                  <p:childTnLst>
                                    <p:set>
                                      <p:cBhvr>
                                        <p:cTn id="17" dur="1" fill="hold">
                                          <p:stCondLst>
                                            <p:cond delay="499"/>
                                          </p:stCondLst>
                                        </p:cTn>
                                        <p:tgtEl>
                                          <p:spTgt spid="345092"/>
                                        </p:tgtEl>
                                        <p:attrNameLst>
                                          <p:attrName>style.visibility</p:attrName>
                                        </p:attrNameLst>
                                      </p:cBhvr>
                                      <p:to>
                                        <p:strVal val="visible"/>
                                      </p:to>
                                    </p:set>
                                  </p:childTnLst>
                                  <p:subTnLst>
                                    <p:audio>
                                      <p:cMediaNode>
                                        <p:cTn display="0" masterRel="sameClick">
                                          <p:stCondLst>
                                            <p:cond evt="begin" delay="0">
                                              <p:tn val="16"/>
                                            </p:cond>
                                          </p:stCondLst>
                                          <p:endCondLst>
                                            <p:cond evt="onStopAudio" delay="0">
                                              <p:tgtEl>
                                                <p:sldTgt/>
                                              </p:tgtEl>
                                            </p:cond>
                                          </p:endCondLst>
                                        </p:cTn>
                                        <p:tgtEl>
                                          <p:sndTgt r:embed="rId3" name="ringin.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5092" grpId="0" animBg="1"/>
      <p:bldP spid="345170" grpId="0" animBg="1"/>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0"/>
          </p:nvPr>
        </p:nvSpPr>
        <p:spPr/>
        <p:txBody>
          <a:bodyPr/>
          <a:lstStyle/>
          <a:p>
            <a:pPr>
              <a:defRPr/>
            </a:pPr>
            <a:r>
              <a:rPr lang="es-ES"/>
              <a:t>Ampliación Redes 2-</a:t>
            </a:r>
            <a:fld id="{337B8B78-BEC4-43A2-9CF3-F0B2F0BD6886}" type="slidenum">
              <a:rPr lang="es-ES"/>
              <a:pPr>
                <a:defRPr/>
              </a:pPr>
              <a:t>124</a:t>
            </a:fld>
            <a:endParaRPr lang="es-ES"/>
          </a:p>
        </p:txBody>
      </p:sp>
      <p:sp>
        <p:nvSpPr>
          <p:cNvPr id="96259" name="Rectangle 2"/>
          <p:cNvSpPr>
            <a:spLocks noGrp="1" noChangeArrowheads="1"/>
          </p:cNvSpPr>
          <p:nvPr>
            <p:ph type="title"/>
          </p:nvPr>
        </p:nvSpPr>
        <p:spPr/>
        <p:txBody>
          <a:bodyPr/>
          <a:lstStyle/>
          <a:p>
            <a:r>
              <a:rPr lang="es-ES" sz="4000" smtClean="0"/>
              <a:t>Funciones Gateway H.323</a:t>
            </a:r>
          </a:p>
        </p:txBody>
      </p:sp>
      <p:sp>
        <p:nvSpPr>
          <p:cNvPr id="96260" name="Rectangle 3"/>
          <p:cNvSpPr>
            <a:spLocks noGrp="1" noChangeArrowheads="1"/>
          </p:cNvSpPr>
          <p:nvPr>
            <p:ph type="body" idx="1"/>
          </p:nvPr>
        </p:nvSpPr>
        <p:spPr/>
        <p:txBody>
          <a:bodyPr/>
          <a:lstStyle/>
          <a:p>
            <a:r>
              <a:rPr lang="es-ES" smtClean="0"/>
              <a:t>Interoperabilidad entre audio/vídeo y estándares de red</a:t>
            </a:r>
          </a:p>
          <a:p>
            <a:r>
              <a:rPr lang="es-ES" smtClean="0"/>
              <a:t>Conversión de protocolo</a:t>
            </a:r>
          </a:p>
          <a:p>
            <a:pPr lvl="1"/>
            <a:r>
              <a:rPr lang="es-ES" smtClean="0"/>
              <a:t>Procedimientos de comunicación</a:t>
            </a:r>
          </a:p>
          <a:p>
            <a:pPr lvl="1"/>
            <a:r>
              <a:rPr lang="es-ES" smtClean="0"/>
              <a:t>Formatos de transmisión</a:t>
            </a:r>
          </a:p>
          <a:p>
            <a:r>
              <a:rPr lang="es-ES" smtClean="0"/>
              <a:t>Opcionalmente: Transcodificación (conversión de formatos audio/video)</a:t>
            </a:r>
          </a:p>
        </p:txBody>
      </p:sp>
    </p:spTree>
  </p:cSld>
  <p:clrMapOvr>
    <a:masterClrMapping/>
  </p:clrMapOvr>
  <p:transition>
    <p:cover dir="ld"/>
  </p:transition>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 name="1 Marcador de número de diapositiva"/>
          <p:cNvSpPr>
            <a:spLocks noGrp="1"/>
          </p:cNvSpPr>
          <p:nvPr>
            <p:ph type="sldNum" sz="quarter" idx="10"/>
          </p:nvPr>
        </p:nvSpPr>
        <p:spPr/>
        <p:txBody>
          <a:bodyPr/>
          <a:lstStyle/>
          <a:p>
            <a:pPr>
              <a:defRPr/>
            </a:pPr>
            <a:r>
              <a:rPr lang="es-ES"/>
              <a:t>Ampliación Redes 2-</a:t>
            </a:r>
            <a:fld id="{4FA1A5BB-3A8F-4437-9F0D-57100F5F79F3}" type="slidenum">
              <a:rPr lang="es-ES"/>
              <a:pPr>
                <a:defRPr/>
              </a:pPr>
              <a:t>125</a:t>
            </a:fld>
            <a:endParaRPr lang="es-ES"/>
          </a:p>
        </p:txBody>
      </p:sp>
      <p:sp>
        <p:nvSpPr>
          <p:cNvPr id="347140" name="Oval 4"/>
          <p:cNvSpPr>
            <a:spLocks noChangeArrowheads="1"/>
          </p:cNvSpPr>
          <p:nvPr/>
        </p:nvSpPr>
        <p:spPr bwMode="auto">
          <a:xfrm>
            <a:off x="1524000" y="1814513"/>
            <a:ext cx="152400" cy="152400"/>
          </a:xfrm>
          <a:prstGeom prst="ellipse">
            <a:avLst/>
          </a:prstGeom>
          <a:solidFill>
            <a:schemeClr val="accent1"/>
          </a:solidFill>
          <a:ln w="9525">
            <a:solidFill>
              <a:schemeClr val="tx1"/>
            </a:solidFill>
            <a:round/>
            <a:headEnd/>
            <a:tailEnd/>
          </a:ln>
        </p:spPr>
        <p:txBody>
          <a:bodyPr wrap="none" anchor="ctr"/>
          <a:lstStyle/>
          <a:p>
            <a:pPr eaLnBrk="0" hangingPunct="0"/>
            <a:endParaRPr lang="es-ES"/>
          </a:p>
        </p:txBody>
      </p:sp>
      <p:sp>
        <p:nvSpPr>
          <p:cNvPr id="347141" name="Freeform 5"/>
          <p:cNvSpPr>
            <a:spLocks/>
          </p:cNvSpPr>
          <p:nvPr/>
        </p:nvSpPr>
        <p:spPr bwMode="auto">
          <a:xfrm rot="13200000" flipV="1">
            <a:off x="2397125" y="4154488"/>
            <a:ext cx="1447800" cy="381000"/>
          </a:xfrm>
          <a:custGeom>
            <a:avLst/>
            <a:gdLst/>
            <a:ahLst/>
            <a:cxnLst>
              <a:cxn ang="0">
                <a:pos x="997" y="0"/>
              </a:cxn>
              <a:cxn ang="0">
                <a:pos x="449" y="180"/>
              </a:cxn>
              <a:cxn ang="0">
                <a:pos x="637" y="242"/>
              </a:cxn>
              <a:cxn ang="0">
                <a:pos x="0" y="450"/>
              </a:cxn>
            </a:cxnLst>
            <a:rect l="0" t="0" r="r" b="b"/>
            <a:pathLst>
              <a:path w="998" h="451">
                <a:moveTo>
                  <a:pt x="997" y="0"/>
                </a:moveTo>
                <a:lnTo>
                  <a:pt x="449" y="180"/>
                </a:lnTo>
                <a:lnTo>
                  <a:pt x="637" y="242"/>
                </a:lnTo>
                <a:lnTo>
                  <a:pt x="0" y="450"/>
                </a:lnTo>
              </a:path>
            </a:pathLst>
          </a:custGeom>
          <a:noFill/>
          <a:ln w="25400" cap="rnd" cmpd="sng">
            <a:solidFill>
              <a:schemeClr val="accent2"/>
            </a:solidFill>
            <a:prstDash val="solid"/>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347142" name="Freeform 6"/>
          <p:cNvSpPr>
            <a:spLocks/>
          </p:cNvSpPr>
          <p:nvPr/>
        </p:nvSpPr>
        <p:spPr bwMode="auto">
          <a:xfrm rot="20400000" flipV="1">
            <a:off x="4572000" y="3186113"/>
            <a:ext cx="1371600" cy="533400"/>
          </a:xfrm>
          <a:custGeom>
            <a:avLst/>
            <a:gdLst/>
            <a:ahLst/>
            <a:cxnLst>
              <a:cxn ang="0">
                <a:pos x="997" y="0"/>
              </a:cxn>
              <a:cxn ang="0">
                <a:pos x="449" y="180"/>
              </a:cxn>
              <a:cxn ang="0">
                <a:pos x="637" y="242"/>
              </a:cxn>
              <a:cxn ang="0">
                <a:pos x="0" y="450"/>
              </a:cxn>
            </a:cxnLst>
            <a:rect l="0" t="0" r="r" b="b"/>
            <a:pathLst>
              <a:path w="998" h="451">
                <a:moveTo>
                  <a:pt x="997" y="0"/>
                </a:moveTo>
                <a:lnTo>
                  <a:pt x="449" y="180"/>
                </a:lnTo>
                <a:lnTo>
                  <a:pt x="637" y="242"/>
                </a:lnTo>
                <a:lnTo>
                  <a:pt x="0" y="450"/>
                </a:lnTo>
              </a:path>
            </a:pathLst>
          </a:custGeom>
          <a:noFill/>
          <a:ln w="25400" cap="rnd" cmpd="sng">
            <a:solidFill>
              <a:schemeClr val="accent2"/>
            </a:solidFill>
            <a:prstDash val="solid"/>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347143" name="Freeform 7"/>
          <p:cNvSpPr>
            <a:spLocks/>
          </p:cNvSpPr>
          <p:nvPr/>
        </p:nvSpPr>
        <p:spPr bwMode="auto">
          <a:xfrm rot="6600000" flipV="1">
            <a:off x="6096000" y="2271713"/>
            <a:ext cx="1981200" cy="609600"/>
          </a:xfrm>
          <a:custGeom>
            <a:avLst/>
            <a:gdLst/>
            <a:ahLst/>
            <a:cxnLst>
              <a:cxn ang="0">
                <a:pos x="997" y="0"/>
              </a:cxn>
              <a:cxn ang="0">
                <a:pos x="449" y="180"/>
              </a:cxn>
              <a:cxn ang="0">
                <a:pos x="637" y="242"/>
              </a:cxn>
              <a:cxn ang="0">
                <a:pos x="0" y="450"/>
              </a:cxn>
            </a:cxnLst>
            <a:rect l="0" t="0" r="r" b="b"/>
            <a:pathLst>
              <a:path w="998" h="451">
                <a:moveTo>
                  <a:pt x="997" y="0"/>
                </a:moveTo>
                <a:lnTo>
                  <a:pt x="449" y="180"/>
                </a:lnTo>
                <a:lnTo>
                  <a:pt x="637" y="242"/>
                </a:lnTo>
                <a:lnTo>
                  <a:pt x="0" y="450"/>
                </a:lnTo>
              </a:path>
            </a:pathLst>
          </a:custGeom>
          <a:noFill/>
          <a:ln w="25400" cap="rnd" cmpd="sng">
            <a:solidFill>
              <a:schemeClr val="accent2"/>
            </a:solidFill>
            <a:prstDash val="solid"/>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347144" name="Freeform 8"/>
          <p:cNvSpPr>
            <a:spLocks/>
          </p:cNvSpPr>
          <p:nvPr/>
        </p:nvSpPr>
        <p:spPr bwMode="auto">
          <a:xfrm rot="1200000">
            <a:off x="1371600" y="2346325"/>
            <a:ext cx="2209800" cy="763588"/>
          </a:xfrm>
          <a:custGeom>
            <a:avLst/>
            <a:gdLst/>
            <a:ahLst/>
            <a:cxnLst>
              <a:cxn ang="0">
                <a:pos x="0" y="0"/>
              </a:cxn>
              <a:cxn ang="0">
                <a:pos x="530" y="162"/>
              </a:cxn>
              <a:cxn ang="0">
                <a:pos x="348" y="218"/>
              </a:cxn>
              <a:cxn ang="0">
                <a:pos x="971" y="403"/>
              </a:cxn>
            </a:cxnLst>
            <a:rect l="0" t="0" r="r" b="b"/>
            <a:pathLst>
              <a:path w="972" h="404">
                <a:moveTo>
                  <a:pt x="0" y="0"/>
                </a:moveTo>
                <a:lnTo>
                  <a:pt x="530" y="162"/>
                </a:lnTo>
                <a:lnTo>
                  <a:pt x="348" y="218"/>
                </a:lnTo>
                <a:lnTo>
                  <a:pt x="971" y="403"/>
                </a:lnTo>
              </a:path>
            </a:pathLst>
          </a:custGeom>
          <a:noFill/>
          <a:ln w="25400" cap="rnd" cmpd="sng">
            <a:solidFill>
              <a:schemeClr val="accent2"/>
            </a:solidFill>
            <a:prstDash val="solid"/>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347145" name="Freeform 9"/>
          <p:cNvSpPr>
            <a:spLocks/>
          </p:cNvSpPr>
          <p:nvPr/>
        </p:nvSpPr>
        <p:spPr bwMode="auto">
          <a:xfrm rot="20400000" flipV="1">
            <a:off x="2878138" y="3241675"/>
            <a:ext cx="1676400" cy="457200"/>
          </a:xfrm>
          <a:custGeom>
            <a:avLst/>
            <a:gdLst/>
            <a:ahLst/>
            <a:cxnLst>
              <a:cxn ang="0">
                <a:pos x="997" y="0"/>
              </a:cxn>
              <a:cxn ang="0">
                <a:pos x="449" y="180"/>
              </a:cxn>
              <a:cxn ang="0">
                <a:pos x="637" y="242"/>
              </a:cxn>
              <a:cxn ang="0">
                <a:pos x="0" y="450"/>
              </a:cxn>
            </a:cxnLst>
            <a:rect l="0" t="0" r="r" b="b"/>
            <a:pathLst>
              <a:path w="998" h="451">
                <a:moveTo>
                  <a:pt x="997" y="0"/>
                </a:moveTo>
                <a:lnTo>
                  <a:pt x="449" y="180"/>
                </a:lnTo>
                <a:lnTo>
                  <a:pt x="637" y="242"/>
                </a:lnTo>
                <a:lnTo>
                  <a:pt x="0" y="450"/>
                </a:lnTo>
              </a:path>
            </a:pathLst>
          </a:custGeom>
          <a:noFill/>
          <a:ln w="25400" cap="rnd" cmpd="sng">
            <a:solidFill>
              <a:schemeClr val="accent2"/>
            </a:solidFill>
            <a:prstDash val="solid"/>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97289" name="Rectangle 10"/>
          <p:cNvSpPr>
            <a:spLocks noChangeArrowheads="1"/>
          </p:cNvSpPr>
          <p:nvPr/>
        </p:nvSpPr>
        <p:spPr bwMode="auto">
          <a:xfrm>
            <a:off x="152400" y="152400"/>
            <a:ext cx="8839200" cy="838200"/>
          </a:xfrm>
          <a:prstGeom prst="rect">
            <a:avLst/>
          </a:prstGeom>
          <a:noFill/>
          <a:ln w="9525">
            <a:noFill/>
            <a:miter lim="800000"/>
            <a:headEnd/>
            <a:tailEnd/>
          </a:ln>
        </p:spPr>
        <p:txBody>
          <a:bodyPr lIns="89241" tIns="44621" rIns="89241" bIns="44621" anchor="ctr"/>
          <a:lstStyle/>
          <a:p>
            <a:pPr algn="ctr" defTabSz="795338" eaLnBrk="0" hangingPunct="0"/>
            <a:r>
              <a:rPr lang="es-ES_tradnl" sz="4000" i="0">
                <a:solidFill>
                  <a:schemeClr val="tx2"/>
                </a:solidFill>
                <a:latin typeface="Times New Roman" pitchFamily="18" charset="0"/>
              </a:rPr>
              <a:t>Gateway/Gatekeeper, llamada entrante</a:t>
            </a:r>
            <a:endParaRPr lang="es-ES" sz="4000" i="0">
              <a:solidFill>
                <a:schemeClr val="tx2"/>
              </a:solidFill>
              <a:latin typeface="Times New Roman" pitchFamily="18" charset="0"/>
            </a:endParaRPr>
          </a:p>
        </p:txBody>
      </p:sp>
      <p:pic>
        <p:nvPicPr>
          <p:cNvPr id="97290" name="Picture 11"/>
          <p:cNvPicPr>
            <a:picLocks noChangeArrowheads="1"/>
          </p:cNvPicPr>
          <p:nvPr/>
        </p:nvPicPr>
        <p:blipFill>
          <a:blip r:embed="rId4" cstate="print"/>
          <a:srcRect/>
          <a:stretch>
            <a:fillRect/>
          </a:stretch>
        </p:blipFill>
        <p:spPr bwMode="auto">
          <a:xfrm>
            <a:off x="1981200" y="2881313"/>
            <a:ext cx="1601788" cy="1143000"/>
          </a:xfrm>
          <a:prstGeom prst="rect">
            <a:avLst/>
          </a:prstGeom>
          <a:noFill/>
          <a:ln w="9525">
            <a:noFill/>
            <a:miter lim="800000"/>
            <a:headEnd/>
            <a:tailEnd/>
          </a:ln>
        </p:spPr>
      </p:pic>
      <p:sp>
        <p:nvSpPr>
          <p:cNvPr id="97291" name="Text Box 12"/>
          <p:cNvSpPr txBox="1">
            <a:spLocks noChangeArrowheads="1"/>
          </p:cNvSpPr>
          <p:nvPr/>
        </p:nvSpPr>
        <p:spPr bwMode="auto">
          <a:xfrm>
            <a:off x="2362200" y="3262313"/>
            <a:ext cx="1042988" cy="396875"/>
          </a:xfrm>
          <a:prstGeom prst="rect">
            <a:avLst/>
          </a:prstGeom>
          <a:noFill/>
          <a:ln w="9525">
            <a:noFill/>
            <a:miter lim="800000"/>
            <a:headEnd/>
            <a:tailEnd/>
          </a:ln>
        </p:spPr>
        <p:txBody>
          <a:bodyPr wrap="none">
            <a:spAutoFit/>
          </a:bodyPr>
          <a:lstStyle/>
          <a:p>
            <a:pPr algn="ctr" eaLnBrk="0" hangingPunct="0"/>
            <a:r>
              <a:rPr lang="es-ES_tradnl" sz="2000" i="0"/>
              <a:t>Internet</a:t>
            </a:r>
            <a:endParaRPr lang="es-ES" sz="2000" i="0"/>
          </a:p>
        </p:txBody>
      </p:sp>
      <p:grpSp>
        <p:nvGrpSpPr>
          <p:cNvPr id="97292" name="Group 13"/>
          <p:cNvGrpSpPr>
            <a:grpSpLocks/>
          </p:cNvGrpSpPr>
          <p:nvPr/>
        </p:nvGrpSpPr>
        <p:grpSpPr bwMode="auto">
          <a:xfrm>
            <a:off x="476250" y="1357313"/>
            <a:ext cx="1733550" cy="2449512"/>
            <a:chOff x="300" y="720"/>
            <a:chExt cx="1092" cy="1543"/>
          </a:xfrm>
        </p:grpSpPr>
        <p:grpSp>
          <p:nvGrpSpPr>
            <p:cNvPr id="97328" name="Group 14"/>
            <p:cNvGrpSpPr>
              <a:grpSpLocks/>
            </p:cNvGrpSpPr>
            <p:nvPr/>
          </p:nvGrpSpPr>
          <p:grpSpPr bwMode="auto">
            <a:xfrm>
              <a:off x="755" y="720"/>
              <a:ext cx="637" cy="720"/>
              <a:chOff x="755" y="720"/>
              <a:chExt cx="637" cy="720"/>
            </a:xfrm>
          </p:grpSpPr>
          <p:sp>
            <p:nvSpPr>
              <p:cNvPr id="97354" name="Freeform 15"/>
              <p:cNvSpPr>
                <a:spLocks/>
              </p:cNvSpPr>
              <p:nvPr/>
            </p:nvSpPr>
            <p:spPr bwMode="auto">
              <a:xfrm>
                <a:off x="755" y="1249"/>
                <a:ext cx="572" cy="102"/>
              </a:xfrm>
              <a:custGeom>
                <a:avLst/>
                <a:gdLst>
                  <a:gd name="T0" fmla="*/ 0 w 508"/>
                  <a:gd name="T1" fmla="*/ 0 h 91"/>
                  <a:gd name="T2" fmla="*/ 643 w 508"/>
                  <a:gd name="T3" fmla="*/ 0 h 91"/>
                  <a:gd name="T4" fmla="*/ 643 w 508"/>
                  <a:gd name="T5" fmla="*/ 113 h 91"/>
                  <a:gd name="T6" fmla="*/ 0 w 508"/>
                  <a:gd name="T7" fmla="*/ 113 h 91"/>
                  <a:gd name="T8" fmla="*/ 0 w 508"/>
                  <a:gd name="T9" fmla="*/ 0 h 91"/>
                  <a:gd name="T10" fmla="*/ 0 60000 65536"/>
                  <a:gd name="T11" fmla="*/ 0 60000 65536"/>
                  <a:gd name="T12" fmla="*/ 0 60000 65536"/>
                  <a:gd name="T13" fmla="*/ 0 60000 65536"/>
                  <a:gd name="T14" fmla="*/ 0 60000 65536"/>
                  <a:gd name="T15" fmla="*/ 0 w 508"/>
                  <a:gd name="T16" fmla="*/ 0 h 91"/>
                  <a:gd name="T17" fmla="*/ 508 w 508"/>
                  <a:gd name="T18" fmla="*/ 91 h 91"/>
                </a:gdLst>
                <a:ahLst/>
                <a:cxnLst>
                  <a:cxn ang="T10">
                    <a:pos x="T0" y="T1"/>
                  </a:cxn>
                  <a:cxn ang="T11">
                    <a:pos x="T2" y="T3"/>
                  </a:cxn>
                  <a:cxn ang="T12">
                    <a:pos x="T4" y="T5"/>
                  </a:cxn>
                  <a:cxn ang="T13">
                    <a:pos x="T6" y="T7"/>
                  </a:cxn>
                  <a:cxn ang="T14">
                    <a:pos x="T8" y="T9"/>
                  </a:cxn>
                </a:cxnLst>
                <a:rect l="T15" t="T16" r="T17" b="T18"/>
                <a:pathLst>
                  <a:path w="508" h="91">
                    <a:moveTo>
                      <a:pt x="0" y="0"/>
                    </a:moveTo>
                    <a:lnTo>
                      <a:pt x="507" y="0"/>
                    </a:lnTo>
                    <a:lnTo>
                      <a:pt x="507" y="90"/>
                    </a:lnTo>
                    <a:lnTo>
                      <a:pt x="0" y="90"/>
                    </a:lnTo>
                    <a:lnTo>
                      <a:pt x="0" y="0"/>
                    </a:lnTo>
                  </a:path>
                </a:pathLst>
              </a:custGeom>
              <a:solidFill>
                <a:srgbClr val="B7B79D"/>
              </a:solidFill>
              <a:ln w="9525" cap="rnd">
                <a:noFill/>
                <a:round/>
                <a:headEnd type="none" w="sm" len="sm"/>
                <a:tailEnd type="none" w="sm" len="sm"/>
              </a:ln>
            </p:spPr>
            <p:txBody>
              <a:bodyPr/>
              <a:lstStyle/>
              <a:p>
                <a:endParaRPr lang="es-ES"/>
              </a:p>
            </p:txBody>
          </p:sp>
          <p:sp>
            <p:nvSpPr>
              <p:cNvPr id="97355" name="Freeform 16"/>
              <p:cNvSpPr>
                <a:spLocks/>
              </p:cNvSpPr>
              <p:nvPr/>
            </p:nvSpPr>
            <p:spPr bwMode="auto">
              <a:xfrm>
                <a:off x="755" y="1249"/>
                <a:ext cx="577" cy="106"/>
              </a:xfrm>
              <a:custGeom>
                <a:avLst/>
                <a:gdLst>
                  <a:gd name="T0" fmla="*/ 0 w 513"/>
                  <a:gd name="T1" fmla="*/ 0 h 94"/>
                  <a:gd name="T2" fmla="*/ 648 w 513"/>
                  <a:gd name="T3" fmla="*/ 0 h 94"/>
                  <a:gd name="T4" fmla="*/ 648 w 513"/>
                  <a:gd name="T5" fmla="*/ 118 h 94"/>
                  <a:gd name="T6" fmla="*/ 0 w 513"/>
                  <a:gd name="T7" fmla="*/ 118 h 94"/>
                  <a:gd name="T8" fmla="*/ 0 w 513"/>
                  <a:gd name="T9" fmla="*/ 0 h 94"/>
                  <a:gd name="T10" fmla="*/ 0 60000 65536"/>
                  <a:gd name="T11" fmla="*/ 0 60000 65536"/>
                  <a:gd name="T12" fmla="*/ 0 60000 65536"/>
                  <a:gd name="T13" fmla="*/ 0 60000 65536"/>
                  <a:gd name="T14" fmla="*/ 0 60000 65536"/>
                  <a:gd name="T15" fmla="*/ 0 w 513"/>
                  <a:gd name="T16" fmla="*/ 0 h 94"/>
                  <a:gd name="T17" fmla="*/ 513 w 513"/>
                  <a:gd name="T18" fmla="*/ 94 h 94"/>
                </a:gdLst>
                <a:ahLst/>
                <a:cxnLst>
                  <a:cxn ang="T10">
                    <a:pos x="T0" y="T1"/>
                  </a:cxn>
                  <a:cxn ang="T11">
                    <a:pos x="T2" y="T3"/>
                  </a:cxn>
                  <a:cxn ang="T12">
                    <a:pos x="T4" y="T5"/>
                  </a:cxn>
                  <a:cxn ang="T13">
                    <a:pos x="T6" y="T7"/>
                  </a:cxn>
                  <a:cxn ang="T14">
                    <a:pos x="T8" y="T9"/>
                  </a:cxn>
                </a:cxnLst>
                <a:rect l="T15" t="T16" r="T17" b="T18"/>
                <a:pathLst>
                  <a:path w="513" h="94">
                    <a:moveTo>
                      <a:pt x="0" y="0"/>
                    </a:moveTo>
                    <a:lnTo>
                      <a:pt x="512" y="0"/>
                    </a:lnTo>
                    <a:lnTo>
                      <a:pt x="512" y="93"/>
                    </a:lnTo>
                    <a:lnTo>
                      <a:pt x="0" y="93"/>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97356" name="Freeform 17"/>
              <p:cNvSpPr>
                <a:spLocks/>
              </p:cNvSpPr>
              <p:nvPr/>
            </p:nvSpPr>
            <p:spPr bwMode="auto">
              <a:xfrm>
                <a:off x="755" y="1191"/>
                <a:ext cx="631" cy="51"/>
              </a:xfrm>
              <a:custGeom>
                <a:avLst/>
                <a:gdLst>
                  <a:gd name="T0" fmla="*/ 0 w 561"/>
                  <a:gd name="T1" fmla="*/ 55 h 46"/>
                  <a:gd name="T2" fmla="*/ 65 w 561"/>
                  <a:gd name="T3" fmla="*/ 0 h 46"/>
                  <a:gd name="T4" fmla="*/ 709 w 561"/>
                  <a:gd name="T5" fmla="*/ 0 h 46"/>
                  <a:gd name="T6" fmla="*/ 639 w 561"/>
                  <a:gd name="T7" fmla="*/ 55 h 46"/>
                  <a:gd name="T8" fmla="*/ 0 w 561"/>
                  <a:gd name="T9" fmla="*/ 55 h 46"/>
                  <a:gd name="T10" fmla="*/ 0 60000 65536"/>
                  <a:gd name="T11" fmla="*/ 0 60000 65536"/>
                  <a:gd name="T12" fmla="*/ 0 60000 65536"/>
                  <a:gd name="T13" fmla="*/ 0 60000 65536"/>
                  <a:gd name="T14" fmla="*/ 0 60000 65536"/>
                  <a:gd name="T15" fmla="*/ 0 w 561"/>
                  <a:gd name="T16" fmla="*/ 0 h 46"/>
                  <a:gd name="T17" fmla="*/ 561 w 561"/>
                  <a:gd name="T18" fmla="*/ 46 h 46"/>
                </a:gdLst>
                <a:ahLst/>
                <a:cxnLst>
                  <a:cxn ang="T10">
                    <a:pos x="T0" y="T1"/>
                  </a:cxn>
                  <a:cxn ang="T11">
                    <a:pos x="T2" y="T3"/>
                  </a:cxn>
                  <a:cxn ang="T12">
                    <a:pos x="T4" y="T5"/>
                  </a:cxn>
                  <a:cxn ang="T13">
                    <a:pos x="T6" y="T7"/>
                  </a:cxn>
                  <a:cxn ang="T14">
                    <a:pos x="T8" y="T9"/>
                  </a:cxn>
                </a:cxnLst>
                <a:rect l="T15" t="T16" r="T17" b="T18"/>
                <a:pathLst>
                  <a:path w="561" h="46">
                    <a:moveTo>
                      <a:pt x="0" y="45"/>
                    </a:moveTo>
                    <a:lnTo>
                      <a:pt x="52" y="0"/>
                    </a:lnTo>
                    <a:lnTo>
                      <a:pt x="560" y="0"/>
                    </a:lnTo>
                    <a:lnTo>
                      <a:pt x="505" y="45"/>
                    </a:lnTo>
                    <a:lnTo>
                      <a:pt x="0" y="45"/>
                    </a:lnTo>
                  </a:path>
                </a:pathLst>
              </a:custGeom>
              <a:solidFill>
                <a:srgbClr val="C9C9B6"/>
              </a:solidFill>
              <a:ln w="9525" cap="rnd">
                <a:noFill/>
                <a:round/>
                <a:headEnd type="none" w="sm" len="sm"/>
                <a:tailEnd type="none" w="sm" len="sm"/>
              </a:ln>
            </p:spPr>
            <p:txBody>
              <a:bodyPr/>
              <a:lstStyle/>
              <a:p>
                <a:endParaRPr lang="es-ES"/>
              </a:p>
            </p:txBody>
          </p:sp>
          <p:sp>
            <p:nvSpPr>
              <p:cNvPr id="97357" name="Line 18"/>
              <p:cNvSpPr>
                <a:spLocks noChangeShapeType="1"/>
              </p:cNvSpPr>
              <p:nvPr/>
            </p:nvSpPr>
            <p:spPr bwMode="auto">
              <a:xfrm flipV="1">
                <a:off x="757" y="1192"/>
                <a:ext cx="62" cy="58"/>
              </a:xfrm>
              <a:prstGeom prst="line">
                <a:avLst/>
              </a:prstGeom>
              <a:noFill/>
              <a:ln w="12700">
                <a:solidFill>
                  <a:srgbClr val="494936"/>
                </a:solidFill>
                <a:round/>
                <a:headEnd type="none" w="sm" len="sm"/>
                <a:tailEnd type="none" w="sm" len="sm"/>
              </a:ln>
            </p:spPr>
            <p:txBody>
              <a:bodyPr/>
              <a:lstStyle/>
              <a:p>
                <a:endParaRPr lang="es-ES"/>
              </a:p>
            </p:txBody>
          </p:sp>
          <p:sp>
            <p:nvSpPr>
              <p:cNvPr id="97358" name="Freeform 19"/>
              <p:cNvSpPr>
                <a:spLocks/>
              </p:cNvSpPr>
              <p:nvPr/>
            </p:nvSpPr>
            <p:spPr bwMode="auto">
              <a:xfrm>
                <a:off x="755" y="1192"/>
                <a:ext cx="637" cy="58"/>
              </a:xfrm>
              <a:custGeom>
                <a:avLst/>
                <a:gdLst>
                  <a:gd name="T0" fmla="*/ 68 w 566"/>
                  <a:gd name="T1" fmla="*/ 0 h 52"/>
                  <a:gd name="T2" fmla="*/ 716 w 566"/>
                  <a:gd name="T3" fmla="*/ 0 h 52"/>
                  <a:gd name="T4" fmla="*/ 646 w 566"/>
                  <a:gd name="T5" fmla="*/ 64 h 52"/>
                  <a:gd name="T6" fmla="*/ 0 w 566"/>
                  <a:gd name="T7" fmla="*/ 64 h 52"/>
                  <a:gd name="T8" fmla="*/ 0 60000 65536"/>
                  <a:gd name="T9" fmla="*/ 0 60000 65536"/>
                  <a:gd name="T10" fmla="*/ 0 60000 65536"/>
                  <a:gd name="T11" fmla="*/ 0 60000 65536"/>
                  <a:gd name="T12" fmla="*/ 0 w 566"/>
                  <a:gd name="T13" fmla="*/ 0 h 52"/>
                  <a:gd name="T14" fmla="*/ 566 w 566"/>
                  <a:gd name="T15" fmla="*/ 52 h 52"/>
                </a:gdLst>
                <a:ahLst/>
                <a:cxnLst>
                  <a:cxn ang="T8">
                    <a:pos x="T0" y="T1"/>
                  </a:cxn>
                  <a:cxn ang="T9">
                    <a:pos x="T2" y="T3"/>
                  </a:cxn>
                  <a:cxn ang="T10">
                    <a:pos x="T4" y="T5"/>
                  </a:cxn>
                  <a:cxn ang="T11">
                    <a:pos x="T6" y="T7"/>
                  </a:cxn>
                </a:cxnLst>
                <a:rect l="T12" t="T13" r="T14" b="T15"/>
                <a:pathLst>
                  <a:path w="566" h="52">
                    <a:moveTo>
                      <a:pt x="53" y="0"/>
                    </a:moveTo>
                    <a:lnTo>
                      <a:pt x="565" y="0"/>
                    </a:lnTo>
                    <a:lnTo>
                      <a:pt x="510" y="51"/>
                    </a:lnTo>
                    <a:lnTo>
                      <a:pt x="0" y="51"/>
                    </a:lnTo>
                  </a:path>
                </a:pathLst>
              </a:custGeom>
              <a:noFill/>
              <a:ln w="12700" cap="rnd">
                <a:solidFill>
                  <a:srgbClr val="494936"/>
                </a:solidFill>
                <a:round/>
                <a:headEnd type="none" w="sm" len="sm"/>
                <a:tailEnd type="none" w="sm" len="sm"/>
              </a:ln>
            </p:spPr>
            <p:txBody>
              <a:bodyPr/>
              <a:lstStyle/>
              <a:p>
                <a:endParaRPr lang="es-ES"/>
              </a:p>
            </p:txBody>
          </p:sp>
          <p:sp>
            <p:nvSpPr>
              <p:cNvPr id="97359" name="Line 20"/>
              <p:cNvSpPr>
                <a:spLocks noChangeShapeType="1"/>
              </p:cNvSpPr>
              <p:nvPr/>
            </p:nvSpPr>
            <p:spPr bwMode="auto">
              <a:xfrm flipH="1">
                <a:off x="1162" y="1296"/>
                <a:ext cx="134" cy="0"/>
              </a:xfrm>
              <a:prstGeom prst="line">
                <a:avLst/>
              </a:prstGeom>
              <a:noFill/>
              <a:ln w="12700">
                <a:solidFill>
                  <a:srgbClr val="000000"/>
                </a:solidFill>
                <a:round/>
                <a:headEnd type="none" w="sm" len="sm"/>
                <a:tailEnd type="none" w="sm" len="sm"/>
              </a:ln>
            </p:spPr>
            <p:txBody>
              <a:bodyPr/>
              <a:lstStyle/>
              <a:p>
                <a:endParaRPr lang="es-ES"/>
              </a:p>
            </p:txBody>
          </p:sp>
          <p:sp>
            <p:nvSpPr>
              <p:cNvPr id="97360" name="Freeform 21"/>
              <p:cNvSpPr>
                <a:spLocks/>
              </p:cNvSpPr>
              <p:nvPr/>
            </p:nvSpPr>
            <p:spPr bwMode="auto">
              <a:xfrm>
                <a:off x="760" y="1339"/>
                <a:ext cx="503" cy="77"/>
              </a:xfrm>
              <a:custGeom>
                <a:avLst/>
                <a:gdLst>
                  <a:gd name="T0" fmla="*/ 0 w 447"/>
                  <a:gd name="T1" fmla="*/ 85 h 69"/>
                  <a:gd name="T2" fmla="*/ 70 w 447"/>
                  <a:gd name="T3" fmla="*/ 0 h 69"/>
                  <a:gd name="T4" fmla="*/ 565 w 447"/>
                  <a:gd name="T5" fmla="*/ 0 h 69"/>
                  <a:gd name="T6" fmla="*/ 494 w 447"/>
                  <a:gd name="T7" fmla="*/ 85 h 69"/>
                  <a:gd name="T8" fmla="*/ 0 w 447"/>
                  <a:gd name="T9" fmla="*/ 85 h 69"/>
                  <a:gd name="T10" fmla="*/ 0 60000 65536"/>
                  <a:gd name="T11" fmla="*/ 0 60000 65536"/>
                  <a:gd name="T12" fmla="*/ 0 60000 65536"/>
                  <a:gd name="T13" fmla="*/ 0 60000 65536"/>
                  <a:gd name="T14" fmla="*/ 0 60000 65536"/>
                  <a:gd name="T15" fmla="*/ 0 w 447"/>
                  <a:gd name="T16" fmla="*/ 0 h 69"/>
                  <a:gd name="T17" fmla="*/ 447 w 447"/>
                  <a:gd name="T18" fmla="*/ 69 h 69"/>
                </a:gdLst>
                <a:ahLst/>
                <a:cxnLst>
                  <a:cxn ang="T10">
                    <a:pos x="T0" y="T1"/>
                  </a:cxn>
                  <a:cxn ang="T11">
                    <a:pos x="T2" y="T3"/>
                  </a:cxn>
                  <a:cxn ang="T12">
                    <a:pos x="T4" y="T5"/>
                  </a:cxn>
                  <a:cxn ang="T13">
                    <a:pos x="T6" y="T7"/>
                  </a:cxn>
                  <a:cxn ang="T14">
                    <a:pos x="T8" y="T9"/>
                  </a:cxn>
                </a:cxnLst>
                <a:rect l="T15" t="T16" r="T17" b="T18"/>
                <a:pathLst>
                  <a:path w="447" h="69">
                    <a:moveTo>
                      <a:pt x="0" y="68"/>
                    </a:moveTo>
                    <a:lnTo>
                      <a:pt x="55" y="0"/>
                    </a:lnTo>
                    <a:lnTo>
                      <a:pt x="446" y="0"/>
                    </a:lnTo>
                    <a:lnTo>
                      <a:pt x="390" y="68"/>
                    </a:lnTo>
                    <a:lnTo>
                      <a:pt x="0" y="68"/>
                    </a:lnTo>
                  </a:path>
                </a:pathLst>
              </a:custGeom>
              <a:solidFill>
                <a:srgbClr val="C9C9B6"/>
              </a:solidFill>
              <a:ln w="9525" cap="rnd">
                <a:noFill/>
                <a:round/>
                <a:headEnd type="none" w="sm" len="sm"/>
                <a:tailEnd type="none" w="sm" len="sm"/>
              </a:ln>
            </p:spPr>
            <p:txBody>
              <a:bodyPr/>
              <a:lstStyle/>
              <a:p>
                <a:endParaRPr lang="es-ES"/>
              </a:p>
            </p:txBody>
          </p:sp>
          <p:sp>
            <p:nvSpPr>
              <p:cNvPr id="97361" name="Freeform 22"/>
              <p:cNvSpPr>
                <a:spLocks/>
              </p:cNvSpPr>
              <p:nvPr/>
            </p:nvSpPr>
            <p:spPr bwMode="auto">
              <a:xfrm>
                <a:off x="760" y="1339"/>
                <a:ext cx="507" cy="82"/>
              </a:xfrm>
              <a:custGeom>
                <a:avLst/>
                <a:gdLst>
                  <a:gd name="T0" fmla="*/ 0 w 451"/>
                  <a:gd name="T1" fmla="*/ 91 h 73"/>
                  <a:gd name="T2" fmla="*/ 71 w 451"/>
                  <a:gd name="T3" fmla="*/ 0 h 73"/>
                  <a:gd name="T4" fmla="*/ 569 w 451"/>
                  <a:gd name="T5" fmla="*/ 0 h 73"/>
                  <a:gd name="T6" fmla="*/ 496 w 451"/>
                  <a:gd name="T7" fmla="*/ 91 h 73"/>
                  <a:gd name="T8" fmla="*/ 0 w 451"/>
                  <a:gd name="T9" fmla="*/ 91 h 73"/>
                  <a:gd name="T10" fmla="*/ 0 60000 65536"/>
                  <a:gd name="T11" fmla="*/ 0 60000 65536"/>
                  <a:gd name="T12" fmla="*/ 0 60000 65536"/>
                  <a:gd name="T13" fmla="*/ 0 60000 65536"/>
                  <a:gd name="T14" fmla="*/ 0 60000 65536"/>
                  <a:gd name="T15" fmla="*/ 0 w 451"/>
                  <a:gd name="T16" fmla="*/ 0 h 73"/>
                  <a:gd name="T17" fmla="*/ 451 w 451"/>
                  <a:gd name="T18" fmla="*/ 73 h 73"/>
                </a:gdLst>
                <a:ahLst/>
                <a:cxnLst>
                  <a:cxn ang="T10">
                    <a:pos x="T0" y="T1"/>
                  </a:cxn>
                  <a:cxn ang="T11">
                    <a:pos x="T2" y="T3"/>
                  </a:cxn>
                  <a:cxn ang="T12">
                    <a:pos x="T4" y="T5"/>
                  </a:cxn>
                  <a:cxn ang="T13">
                    <a:pos x="T6" y="T7"/>
                  </a:cxn>
                  <a:cxn ang="T14">
                    <a:pos x="T8" y="T9"/>
                  </a:cxn>
                </a:cxnLst>
                <a:rect l="T15" t="T16" r="T17" b="T18"/>
                <a:pathLst>
                  <a:path w="451" h="73">
                    <a:moveTo>
                      <a:pt x="0" y="72"/>
                    </a:moveTo>
                    <a:lnTo>
                      <a:pt x="56" y="0"/>
                    </a:lnTo>
                    <a:lnTo>
                      <a:pt x="450" y="0"/>
                    </a:lnTo>
                    <a:lnTo>
                      <a:pt x="392" y="72"/>
                    </a:lnTo>
                    <a:lnTo>
                      <a:pt x="0" y="72"/>
                    </a:lnTo>
                  </a:path>
                </a:pathLst>
              </a:custGeom>
              <a:noFill/>
              <a:ln w="12700" cap="rnd">
                <a:solidFill>
                  <a:srgbClr val="494936"/>
                </a:solidFill>
                <a:round/>
                <a:headEnd type="none" w="sm" len="sm"/>
                <a:tailEnd type="none" w="sm" len="sm"/>
              </a:ln>
            </p:spPr>
            <p:txBody>
              <a:bodyPr/>
              <a:lstStyle/>
              <a:p>
                <a:endParaRPr lang="es-ES"/>
              </a:p>
            </p:txBody>
          </p:sp>
          <p:sp>
            <p:nvSpPr>
              <p:cNvPr id="97362" name="Freeform 23"/>
              <p:cNvSpPr>
                <a:spLocks/>
              </p:cNvSpPr>
              <p:nvPr/>
            </p:nvSpPr>
            <p:spPr bwMode="auto">
              <a:xfrm>
                <a:off x="1203" y="1337"/>
                <a:ext cx="61" cy="96"/>
              </a:xfrm>
              <a:custGeom>
                <a:avLst/>
                <a:gdLst>
                  <a:gd name="T0" fmla="*/ 0 w 54"/>
                  <a:gd name="T1" fmla="*/ 106 h 86"/>
                  <a:gd name="T2" fmla="*/ 68 w 54"/>
                  <a:gd name="T3" fmla="*/ 31 h 86"/>
                  <a:gd name="T4" fmla="*/ 68 w 54"/>
                  <a:gd name="T5" fmla="*/ 0 h 86"/>
                  <a:gd name="T6" fmla="*/ 0 w 54"/>
                  <a:gd name="T7" fmla="*/ 88 h 86"/>
                  <a:gd name="T8" fmla="*/ 0 w 54"/>
                  <a:gd name="T9" fmla="*/ 106 h 86"/>
                  <a:gd name="T10" fmla="*/ 0 60000 65536"/>
                  <a:gd name="T11" fmla="*/ 0 60000 65536"/>
                  <a:gd name="T12" fmla="*/ 0 60000 65536"/>
                  <a:gd name="T13" fmla="*/ 0 60000 65536"/>
                  <a:gd name="T14" fmla="*/ 0 60000 65536"/>
                  <a:gd name="T15" fmla="*/ 0 w 54"/>
                  <a:gd name="T16" fmla="*/ 0 h 86"/>
                  <a:gd name="T17" fmla="*/ 54 w 54"/>
                  <a:gd name="T18" fmla="*/ 86 h 86"/>
                </a:gdLst>
                <a:ahLst/>
                <a:cxnLst>
                  <a:cxn ang="T10">
                    <a:pos x="T0" y="T1"/>
                  </a:cxn>
                  <a:cxn ang="T11">
                    <a:pos x="T2" y="T3"/>
                  </a:cxn>
                  <a:cxn ang="T12">
                    <a:pos x="T4" y="T5"/>
                  </a:cxn>
                  <a:cxn ang="T13">
                    <a:pos x="T6" y="T7"/>
                  </a:cxn>
                  <a:cxn ang="T14">
                    <a:pos x="T8" y="T9"/>
                  </a:cxn>
                </a:cxnLst>
                <a:rect l="T15" t="T16" r="T17" b="T18"/>
                <a:pathLst>
                  <a:path w="54" h="86">
                    <a:moveTo>
                      <a:pt x="0" y="85"/>
                    </a:moveTo>
                    <a:lnTo>
                      <a:pt x="53" y="25"/>
                    </a:lnTo>
                    <a:lnTo>
                      <a:pt x="53" y="0"/>
                    </a:lnTo>
                    <a:lnTo>
                      <a:pt x="0" y="71"/>
                    </a:lnTo>
                    <a:lnTo>
                      <a:pt x="0" y="85"/>
                    </a:lnTo>
                  </a:path>
                </a:pathLst>
              </a:custGeom>
              <a:solidFill>
                <a:srgbClr val="7A7A5A"/>
              </a:solidFill>
              <a:ln w="9525" cap="rnd">
                <a:noFill/>
                <a:round/>
                <a:headEnd type="none" w="sm" len="sm"/>
                <a:tailEnd type="none" w="sm" len="sm"/>
              </a:ln>
            </p:spPr>
            <p:txBody>
              <a:bodyPr/>
              <a:lstStyle/>
              <a:p>
                <a:endParaRPr lang="es-ES"/>
              </a:p>
            </p:txBody>
          </p:sp>
          <p:sp>
            <p:nvSpPr>
              <p:cNvPr id="97363" name="Freeform 24"/>
              <p:cNvSpPr>
                <a:spLocks/>
              </p:cNvSpPr>
              <p:nvPr/>
            </p:nvSpPr>
            <p:spPr bwMode="auto">
              <a:xfrm>
                <a:off x="1202" y="1339"/>
                <a:ext cx="65" cy="98"/>
              </a:xfrm>
              <a:custGeom>
                <a:avLst/>
                <a:gdLst>
                  <a:gd name="T0" fmla="*/ 0 w 58"/>
                  <a:gd name="T1" fmla="*/ 109 h 87"/>
                  <a:gd name="T2" fmla="*/ 72 w 58"/>
                  <a:gd name="T3" fmla="*/ 33 h 87"/>
                  <a:gd name="T4" fmla="*/ 72 w 58"/>
                  <a:gd name="T5" fmla="*/ 0 h 87"/>
                  <a:gd name="T6" fmla="*/ 0 w 58"/>
                  <a:gd name="T7" fmla="*/ 90 h 87"/>
                  <a:gd name="T8" fmla="*/ 0 w 58"/>
                  <a:gd name="T9" fmla="*/ 109 h 87"/>
                  <a:gd name="T10" fmla="*/ 0 60000 65536"/>
                  <a:gd name="T11" fmla="*/ 0 60000 65536"/>
                  <a:gd name="T12" fmla="*/ 0 60000 65536"/>
                  <a:gd name="T13" fmla="*/ 0 60000 65536"/>
                  <a:gd name="T14" fmla="*/ 0 60000 65536"/>
                  <a:gd name="T15" fmla="*/ 0 w 58"/>
                  <a:gd name="T16" fmla="*/ 0 h 87"/>
                  <a:gd name="T17" fmla="*/ 58 w 58"/>
                  <a:gd name="T18" fmla="*/ 87 h 87"/>
                </a:gdLst>
                <a:ahLst/>
                <a:cxnLst>
                  <a:cxn ang="T10">
                    <a:pos x="T0" y="T1"/>
                  </a:cxn>
                  <a:cxn ang="T11">
                    <a:pos x="T2" y="T3"/>
                  </a:cxn>
                  <a:cxn ang="T12">
                    <a:pos x="T4" y="T5"/>
                  </a:cxn>
                  <a:cxn ang="T13">
                    <a:pos x="T6" y="T7"/>
                  </a:cxn>
                  <a:cxn ang="T14">
                    <a:pos x="T8" y="T9"/>
                  </a:cxn>
                </a:cxnLst>
                <a:rect l="T15" t="T16" r="T17" b="T18"/>
                <a:pathLst>
                  <a:path w="58" h="87">
                    <a:moveTo>
                      <a:pt x="0" y="86"/>
                    </a:moveTo>
                    <a:lnTo>
                      <a:pt x="57" y="26"/>
                    </a:lnTo>
                    <a:lnTo>
                      <a:pt x="57" y="0"/>
                    </a:lnTo>
                    <a:lnTo>
                      <a:pt x="0" y="71"/>
                    </a:lnTo>
                    <a:lnTo>
                      <a:pt x="0" y="86"/>
                    </a:lnTo>
                  </a:path>
                </a:pathLst>
              </a:custGeom>
              <a:noFill/>
              <a:ln w="12700" cap="rnd">
                <a:solidFill>
                  <a:srgbClr val="494936"/>
                </a:solidFill>
                <a:round/>
                <a:headEnd type="none" w="sm" len="sm"/>
                <a:tailEnd type="none" w="sm" len="sm"/>
              </a:ln>
            </p:spPr>
            <p:txBody>
              <a:bodyPr/>
              <a:lstStyle/>
              <a:p>
                <a:endParaRPr lang="es-ES"/>
              </a:p>
            </p:txBody>
          </p:sp>
          <p:sp>
            <p:nvSpPr>
              <p:cNvPr id="97364" name="Freeform 25"/>
              <p:cNvSpPr>
                <a:spLocks/>
              </p:cNvSpPr>
              <p:nvPr/>
            </p:nvSpPr>
            <p:spPr bwMode="auto">
              <a:xfrm>
                <a:off x="760" y="1420"/>
                <a:ext cx="437" cy="20"/>
              </a:xfrm>
              <a:custGeom>
                <a:avLst/>
                <a:gdLst>
                  <a:gd name="T0" fmla="*/ 0 w 389"/>
                  <a:gd name="T1" fmla="*/ 0 h 18"/>
                  <a:gd name="T2" fmla="*/ 490 w 389"/>
                  <a:gd name="T3" fmla="*/ 0 h 18"/>
                  <a:gd name="T4" fmla="*/ 490 w 389"/>
                  <a:gd name="T5" fmla="*/ 21 h 18"/>
                  <a:gd name="T6" fmla="*/ 0 w 389"/>
                  <a:gd name="T7" fmla="*/ 21 h 18"/>
                  <a:gd name="T8" fmla="*/ 0 w 389"/>
                  <a:gd name="T9" fmla="*/ 0 h 18"/>
                  <a:gd name="T10" fmla="*/ 0 60000 65536"/>
                  <a:gd name="T11" fmla="*/ 0 60000 65536"/>
                  <a:gd name="T12" fmla="*/ 0 60000 65536"/>
                  <a:gd name="T13" fmla="*/ 0 60000 65536"/>
                  <a:gd name="T14" fmla="*/ 0 60000 65536"/>
                  <a:gd name="T15" fmla="*/ 0 w 389"/>
                  <a:gd name="T16" fmla="*/ 0 h 18"/>
                  <a:gd name="T17" fmla="*/ 389 w 389"/>
                  <a:gd name="T18" fmla="*/ 18 h 18"/>
                </a:gdLst>
                <a:ahLst/>
                <a:cxnLst>
                  <a:cxn ang="T10">
                    <a:pos x="T0" y="T1"/>
                  </a:cxn>
                  <a:cxn ang="T11">
                    <a:pos x="T2" y="T3"/>
                  </a:cxn>
                  <a:cxn ang="T12">
                    <a:pos x="T4" y="T5"/>
                  </a:cxn>
                  <a:cxn ang="T13">
                    <a:pos x="T6" y="T7"/>
                  </a:cxn>
                  <a:cxn ang="T14">
                    <a:pos x="T8" y="T9"/>
                  </a:cxn>
                </a:cxnLst>
                <a:rect l="T15" t="T16" r="T17" b="T18"/>
                <a:pathLst>
                  <a:path w="389" h="18">
                    <a:moveTo>
                      <a:pt x="0" y="0"/>
                    </a:moveTo>
                    <a:lnTo>
                      <a:pt x="388" y="0"/>
                    </a:lnTo>
                    <a:lnTo>
                      <a:pt x="388" y="17"/>
                    </a:lnTo>
                    <a:lnTo>
                      <a:pt x="0" y="17"/>
                    </a:lnTo>
                    <a:lnTo>
                      <a:pt x="0" y="0"/>
                    </a:lnTo>
                  </a:path>
                </a:pathLst>
              </a:custGeom>
              <a:solidFill>
                <a:srgbClr val="B7B79D"/>
              </a:solidFill>
              <a:ln w="9525" cap="rnd">
                <a:noFill/>
                <a:round/>
                <a:headEnd type="none" w="sm" len="sm"/>
                <a:tailEnd type="none" w="sm" len="sm"/>
              </a:ln>
            </p:spPr>
            <p:txBody>
              <a:bodyPr/>
              <a:lstStyle/>
              <a:p>
                <a:endParaRPr lang="es-ES"/>
              </a:p>
            </p:txBody>
          </p:sp>
          <p:sp>
            <p:nvSpPr>
              <p:cNvPr id="97365" name="Freeform 26"/>
              <p:cNvSpPr>
                <a:spLocks/>
              </p:cNvSpPr>
              <p:nvPr/>
            </p:nvSpPr>
            <p:spPr bwMode="auto">
              <a:xfrm>
                <a:off x="760" y="1420"/>
                <a:ext cx="444" cy="20"/>
              </a:xfrm>
              <a:custGeom>
                <a:avLst/>
                <a:gdLst>
                  <a:gd name="T0" fmla="*/ 0 w 395"/>
                  <a:gd name="T1" fmla="*/ 0 h 18"/>
                  <a:gd name="T2" fmla="*/ 498 w 395"/>
                  <a:gd name="T3" fmla="*/ 0 h 18"/>
                  <a:gd name="T4" fmla="*/ 498 w 395"/>
                  <a:gd name="T5" fmla="*/ 21 h 18"/>
                  <a:gd name="T6" fmla="*/ 0 w 395"/>
                  <a:gd name="T7" fmla="*/ 21 h 18"/>
                  <a:gd name="T8" fmla="*/ 0 w 395"/>
                  <a:gd name="T9" fmla="*/ 0 h 18"/>
                  <a:gd name="T10" fmla="*/ 0 60000 65536"/>
                  <a:gd name="T11" fmla="*/ 0 60000 65536"/>
                  <a:gd name="T12" fmla="*/ 0 60000 65536"/>
                  <a:gd name="T13" fmla="*/ 0 60000 65536"/>
                  <a:gd name="T14" fmla="*/ 0 60000 65536"/>
                  <a:gd name="T15" fmla="*/ 0 w 395"/>
                  <a:gd name="T16" fmla="*/ 0 h 18"/>
                  <a:gd name="T17" fmla="*/ 395 w 395"/>
                  <a:gd name="T18" fmla="*/ 18 h 18"/>
                </a:gdLst>
                <a:ahLst/>
                <a:cxnLst>
                  <a:cxn ang="T10">
                    <a:pos x="T0" y="T1"/>
                  </a:cxn>
                  <a:cxn ang="T11">
                    <a:pos x="T2" y="T3"/>
                  </a:cxn>
                  <a:cxn ang="T12">
                    <a:pos x="T4" y="T5"/>
                  </a:cxn>
                  <a:cxn ang="T13">
                    <a:pos x="T6" y="T7"/>
                  </a:cxn>
                  <a:cxn ang="T14">
                    <a:pos x="T8" y="T9"/>
                  </a:cxn>
                </a:cxnLst>
                <a:rect l="T15" t="T16" r="T17" b="T18"/>
                <a:pathLst>
                  <a:path w="395" h="18">
                    <a:moveTo>
                      <a:pt x="0" y="0"/>
                    </a:moveTo>
                    <a:lnTo>
                      <a:pt x="394" y="0"/>
                    </a:lnTo>
                    <a:lnTo>
                      <a:pt x="394" y="17"/>
                    </a:lnTo>
                    <a:lnTo>
                      <a:pt x="0" y="17"/>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97366" name="Freeform 27"/>
              <p:cNvSpPr>
                <a:spLocks/>
              </p:cNvSpPr>
              <p:nvPr/>
            </p:nvSpPr>
            <p:spPr bwMode="auto">
              <a:xfrm>
                <a:off x="843" y="1192"/>
                <a:ext cx="451" cy="40"/>
              </a:xfrm>
              <a:custGeom>
                <a:avLst/>
                <a:gdLst>
                  <a:gd name="T0" fmla="*/ 0 w 401"/>
                  <a:gd name="T1" fmla="*/ 43 h 36"/>
                  <a:gd name="T2" fmla="*/ 52 w 401"/>
                  <a:gd name="T3" fmla="*/ 0 h 36"/>
                  <a:gd name="T4" fmla="*/ 506 w 401"/>
                  <a:gd name="T5" fmla="*/ 0 h 36"/>
                  <a:gd name="T6" fmla="*/ 455 w 401"/>
                  <a:gd name="T7" fmla="*/ 43 h 36"/>
                  <a:gd name="T8" fmla="*/ 0 w 401"/>
                  <a:gd name="T9" fmla="*/ 43 h 36"/>
                  <a:gd name="T10" fmla="*/ 0 60000 65536"/>
                  <a:gd name="T11" fmla="*/ 0 60000 65536"/>
                  <a:gd name="T12" fmla="*/ 0 60000 65536"/>
                  <a:gd name="T13" fmla="*/ 0 60000 65536"/>
                  <a:gd name="T14" fmla="*/ 0 60000 65536"/>
                  <a:gd name="T15" fmla="*/ 0 w 401"/>
                  <a:gd name="T16" fmla="*/ 0 h 36"/>
                  <a:gd name="T17" fmla="*/ 401 w 401"/>
                  <a:gd name="T18" fmla="*/ 36 h 36"/>
                </a:gdLst>
                <a:ahLst/>
                <a:cxnLst>
                  <a:cxn ang="T10">
                    <a:pos x="T0" y="T1"/>
                  </a:cxn>
                  <a:cxn ang="T11">
                    <a:pos x="T2" y="T3"/>
                  </a:cxn>
                  <a:cxn ang="T12">
                    <a:pos x="T4" y="T5"/>
                  </a:cxn>
                  <a:cxn ang="T13">
                    <a:pos x="T6" y="T7"/>
                  </a:cxn>
                  <a:cxn ang="T14">
                    <a:pos x="T8" y="T9"/>
                  </a:cxn>
                </a:cxnLst>
                <a:rect l="T15" t="T16" r="T17" b="T18"/>
                <a:pathLst>
                  <a:path w="401" h="36">
                    <a:moveTo>
                      <a:pt x="0" y="35"/>
                    </a:moveTo>
                    <a:lnTo>
                      <a:pt x="41" y="0"/>
                    </a:lnTo>
                    <a:lnTo>
                      <a:pt x="400" y="0"/>
                    </a:lnTo>
                    <a:lnTo>
                      <a:pt x="360" y="35"/>
                    </a:lnTo>
                    <a:lnTo>
                      <a:pt x="0" y="35"/>
                    </a:lnTo>
                  </a:path>
                </a:pathLst>
              </a:custGeom>
              <a:solidFill>
                <a:srgbClr val="000000"/>
              </a:solidFill>
              <a:ln w="9525" cap="rnd">
                <a:noFill/>
                <a:round/>
                <a:headEnd type="none" w="sm" len="sm"/>
                <a:tailEnd type="none" w="sm" len="sm"/>
              </a:ln>
            </p:spPr>
            <p:txBody>
              <a:bodyPr/>
              <a:lstStyle/>
              <a:p>
                <a:endParaRPr lang="es-ES"/>
              </a:p>
            </p:txBody>
          </p:sp>
          <p:sp>
            <p:nvSpPr>
              <p:cNvPr id="97367" name="Freeform 28"/>
              <p:cNvSpPr>
                <a:spLocks/>
              </p:cNvSpPr>
              <p:nvPr/>
            </p:nvSpPr>
            <p:spPr bwMode="auto">
              <a:xfrm>
                <a:off x="843" y="1191"/>
                <a:ext cx="457" cy="45"/>
              </a:xfrm>
              <a:custGeom>
                <a:avLst/>
                <a:gdLst>
                  <a:gd name="T0" fmla="*/ 0 w 406"/>
                  <a:gd name="T1" fmla="*/ 49 h 40"/>
                  <a:gd name="T2" fmla="*/ 53 w 406"/>
                  <a:gd name="T3" fmla="*/ 0 h 40"/>
                  <a:gd name="T4" fmla="*/ 513 w 406"/>
                  <a:gd name="T5" fmla="*/ 0 h 40"/>
                  <a:gd name="T6" fmla="*/ 463 w 406"/>
                  <a:gd name="T7" fmla="*/ 49 h 40"/>
                  <a:gd name="T8" fmla="*/ 0 w 406"/>
                  <a:gd name="T9" fmla="*/ 49 h 40"/>
                  <a:gd name="T10" fmla="*/ 0 60000 65536"/>
                  <a:gd name="T11" fmla="*/ 0 60000 65536"/>
                  <a:gd name="T12" fmla="*/ 0 60000 65536"/>
                  <a:gd name="T13" fmla="*/ 0 60000 65536"/>
                  <a:gd name="T14" fmla="*/ 0 60000 65536"/>
                  <a:gd name="T15" fmla="*/ 0 w 406"/>
                  <a:gd name="T16" fmla="*/ 0 h 40"/>
                  <a:gd name="T17" fmla="*/ 406 w 406"/>
                  <a:gd name="T18" fmla="*/ 40 h 40"/>
                </a:gdLst>
                <a:ahLst/>
                <a:cxnLst>
                  <a:cxn ang="T10">
                    <a:pos x="T0" y="T1"/>
                  </a:cxn>
                  <a:cxn ang="T11">
                    <a:pos x="T2" y="T3"/>
                  </a:cxn>
                  <a:cxn ang="T12">
                    <a:pos x="T4" y="T5"/>
                  </a:cxn>
                  <a:cxn ang="T13">
                    <a:pos x="T6" y="T7"/>
                  </a:cxn>
                  <a:cxn ang="T14">
                    <a:pos x="T8" y="T9"/>
                  </a:cxn>
                </a:cxnLst>
                <a:rect l="T15" t="T16" r="T17" b="T18"/>
                <a:pathLst>
                  <a:path w="406" h="40">
                    <a:moveTo>
                      <a:pt x="0" y="39"/>
                    </a:moveTo>
                    <a:lnTo>
                      <a:pt x="42" y="0"/>
                    </a:lnTo>
                    <a:lnTo>
                      <a:pt x="405" y="0"/>
                    </a:lnTo>
                    <a:lnTo>
                      <a:pt x="365" y="39"/>
                    </a:lnTo>
                    <a:lnTo>
                      <a:pt x="0" y="39"/>
                    </a:lnTo>
                  </a:path>
                </a:pathLst>
              </a:custGeom>
              <a:noFill/>
              <a:ln w="12700" cap="rnd">
                <a:solidFill>
                  <a:srgbClr val="000000"/>
                </a:solidFill>
                <a:round/>
                <a:headEnd type="none" w="sm" len="sm"/>
                <a:tailEnd type="none" w="sm" len="sm"/>
              </a:ln>
            </p:spPr>
            <p:txBody>
              <a:bodyPr/>
              <a:lstStyle/>
              <a:p>
                <a:endParaRPr lang="es-ES"/>
              </a:p>
            </p:txBody>
          </p:sp>
          <p:sp>
            <p:nvSpPr>
              <p:cNvPr id="97368" name="Freeform 29"/>
              <p:cNvSpPr>
                <a:spLocks/>
              </p:cNvSpPr>
              <p:nvPr/>
            </p:nvSpPr>
            <p:spPr bwMode="auto">
              <a:xfrm>
                <a:off x="841" y="866"/>
                <a:ext cx="452" cy="43"/>
              </a:xfrm>
              <a:custGeom>
                <a:avLst/>
                <a:gdLst>
                  <a:gd name="T0" fmla="*/ 0 w 402"/>
                  <a:gd name="T1" fmla="*/ 48 h 38"/>
                  <a:gd name="T2" fmla="*/ 49 w 402"/>
                  <a:gd name="T3" fmla="*/ 0 h 38"/>
                  <a:gd name="T4" fmla="*/ 507 w 402"/>
                  <a:gd name="T5" fmla="*/ 0 h 38"/>
                  <a:gd name="T6" fmla="*/ 456 w 402"/>
                  <a:gd name="T7" fmla="*/ 48 h 38"/>
                  <a:gd name="T8" fmla="*/ 0 w 402"/>
                  <a:gd name="T9" fmla="*/ 48 h 38"/>
                  <a:gd name="T10" fmla="*/ 0 60000 65536"/>
                  <a:gd name="T11" fmla="*/ 0 60000 65536"/>
                  <a:gd name="T12" fmla="*/ 0 60000 65536"/>
                  <a:gd name="T13" fmla="*/ 0 60000 65536"/>
                  <a:gd name="T14" fmla="*/ 0 60000 65536"/>
                  <a:gd name="T15" fmla="*/ 0 w 402"/>
                  <a:gd name="T16" fmla="*/ 0 h 38"/>
                  <a:gd name="T17" fmla="*/ 402 w 402"/>
                  <a:gd name="T18" fmla="*/ 38 h 38"/>
                </a:gdLst>
                <a:ahLst/>
                <a:cxnLst>
                  <a:cxn ang="T10">
                    <a:pos x="T0" y="T1"/>
                  </a:cxn>
                  <a:cxn ang="T11">
                    <a:pos x="T2" y="T3"/>
                  </a:cxn>
                  <a:cxn ang="T12">
                    <a:pos x="T4" y="T5"/>
                  </a:cxn>
                  <a:cxn ang="T13">
                    <a:pos x="T6" y="T7"/>
                  </a:cxn>
                  <a:cxn ang="T14">
                    <a:pos x="T8" y="T9"/>
                  </a:cxn>
                </a:cxnLst>
                <a:rect l="T15" t="T16" r="T17" b="T18"/>
                <a:pathLst>
                  <a:path w="402" h="38">
                    <a:moveTo>
                      <a:pt x="0" y="37"/>
                    </a:moveTo>
                    <a:lnTo>
                      <a:pt x="39" y="0"/>
                    </a:lnTo>
                    <a:lnTo>
                      <a:pt x="401" y="0"/>
                    </a:lnTo>
                    <a:lnTo>
                      <a:pt x="361" y="37"/>
                    </a:lnTo>
                    <a:lnTo>
                      <a:pt x="0" y="37"/>
                    </a:lnTo>
                  </a:path>
                </a:pathLst>
              </a:custGeom>
              <a:solidFill>
                <a:srgbClr val="C9C9B6"/>
              </a:solidFill>
              <a:ln w="12700" cap="rnd">
                <a:solidFill>
                  <a:srgbClr val="494936"/>
                </a:solidFill>
                <a:round/>
                <a:headEnd type="none" w="sm" len="sm"/>
                <a:tailEnd type="none" w="sm" len="sm"/>
              </a:ln>
            </p:spPr>
            <p:txBody>
              <a:bodyPr/>
              <a:lstStyle/>
              <a:p>
                <a:endParaRPr lang="es-ES"/>
              </a:p>
            </p:txBody>
          </p:sp>
          <p:sp>
            <p:nvSpPr>
              <p:cNvPr id="97369" name="Rectangle 30"/>
              <p:cNvSpPr>
                <a:spLocks noChangeArrowheads="1"/>
              </p:cNvSpPr>
              <p:nvPr/>
            </p:nvSpPr>
            <p:spPr bwMode="auto">
              <a:xfrm>
                <a:off x="845" y="912"/>
                <a:ext cx="395" cy="309"/>
              </a:xfrm>
              <a:prstGeom prst="rect">
                <a:avLst/>
              </a:prstGeom>
              <a:solidFill>
                <a:srgbClr val="B7B79D"/>
              </a:solidFill>
              <a:ln w="12700">
                <a:solidFill>
                  <a:srgbClr val="494936"/>
                </a:solidFill>
                <a:miter lim="800000"/>
                <a:headEnd/>
                <a:tailEnd/>
              </a:ln>
            </p:spPr>
            <p:txBody>
              <a:bodyPr wrap="none" anchor="ctr"/>
              <a:lstStyle/>
              <a:p>
                <a:pPr eaLnBrk="0" hangingPunct="0"/>
                <a:endParaRPr lang="es-ES"/>
              </a:p>
            </p:txBody>
          </p:sp>
          <p:sp>
            <p:nvSpPr>
              <p:cNvPr id="97370" name="Rectangle 31"/>
              <p:cNvSpPr>
                <a:spLocks noChangeArrowheads="1"/>
              </p:cNvSpPr>
              <p:nvPr/>
            </p:nvSpPr>
            <p:spPr bwMode="auto">
              <a:xfrm>
                <a:off x="881" y="953"/>
                <a:ext cx="323" cy="234"/>
              </a:xfrm>
              <a:prstGeom prst="rect">
                <a:avLst/>
              </a:prstGeom>
              <a:solidFill>
                <a:srgbClr val="00CCFF"/>
              </a:solidFill>
              <a:ln w="12700">
                <a:solidFill>
                  <a:srgbClr val="494936"/>
                </a:solidFill>
                <a:miter lim="800000"/>
                <a:headEnd/>
                <a:tailEnd/>
              </a:ln>
            </p:spPr>
            <p:txBody>
              <a:bodyPr wrap="none" anchor="ctr"/>
              <a:lstStyle/>
              <a:p>
                <a:pPr eaLnBrk="0" hangingPunct="0"/>
                <a:endParaRPr lang="es-ES"/>
              </a:p>
            </p:txBody>
          </p:sp>
          <p:sp>
            <p:nvSpPr>
              <p:cNvPr id="97371" name="Freeform 32"/>
              <p:cNvSpPr>
                <a:spLocks/>
              </p:cNvSpPr>
              <p:nvPr/>
            </p:nvSpPr>
            <p:spPr bwMode="auto">
              <a:xfrm>
                <a:off x="952" y="720"/>
                <a:ext cx="176" cy="29"/>
              </a:xfrm>
              <a:custGeom>
                <a:avLst/>
                <a:gdLst>
                  <a:gd name="T0" fmla="*/ 197 w 156"/>
                  <a:gd name="T1" fmla="*/ 0 h 26"/>
                  <a:gd name="T2" fmla="*/ 106 w 156"/>
                  <a:gd name="T3" fmla="*/ 31 h 26"/>
                  <a:gd name="T4" fmla="*/ 0 w 156"/>
                  <a:gd name="T5" fmla="*/ 31 h 26"/>
                  <a:gd name="T6" fmla="*/ 97 w 156"/>
                  <a:gd name="T7" fmla="*/ 0 h 26"/>
                  <a:gd name="T8" fmla="*/ 197 w 156"/>
                  <a:gd name="T9" fmla="*/ 0 h 26"/>
                  <a:gd name="T10" fmla="*/ 0 60000 65536"/>
                  <a:gd name="T11" fmla="*/ 0 60000 65536"/>
                  <a:gd name="T12" fmla="*/ 0 60000 65536"/>
                  <a:gd name="T13" fmla="*/ 0 60000 65536"/>
                  <a:gd name="T14" fmla="*/ 0 60000 65536"/>
                  <a:gd name="T15" fmla="*/ 0 w 156"/>
                  <a:gd name="T16" fmla="*/ 0 h 26"/>
                  <a:gd name="T17" fmla="*/ 156 w 156"/>
                  <a:gd name="T18" fmla="*/ 26 h 26"/>
                </a:gdLst>
                <a:ahLst/>
                <a:cxnLst>
                  <a:cxn ang="T10">
                    <a:pos x="T0" y="T1"/>
                  </a:cxn>
                  <a:cxn ang="T11">
                    <a:pos x="T2" y="T3"/>
                  </a:cxn>
                  <a:cxn ang="T12">
                    <a:pos x="T4" y="T5"/>
                  </a:cxn>
                  <a:cxn ang="T13">
                    <a:pos x="T6" y="T7"/>
                  </a:cxn>
                  <a:cxn ang="T14">
                    <a:pos x="T8" y="T9"/>
                  </a:cxn>
                </a:cxnLst>
                <a:rect l="T15" t="T16" r="T17" b="T18"/>
                <a:pathLst>
                  <a:path w="156" h="26">
                    <a:moveTo>
                      <a:pt x="155" y="0"/>
                    </a:moveTo>
                    <a:lnTo>
                      <a:pt x="83" y="25"/>
                    </a:lnTo>
                    <a:lnTo>
                      <a:pt x="0" y="25"/>
                    </a:lnTo>
                    <a:lnTo>
                      <a:pt x="76" y="0"/>
                    </a:lnTo>
                    <a:lnTo>
                      <a:pt x="155" y="0"/>
                    </a:lnTo>
                  </a:path>
                </a:pathLst>
              </a:custGeom>
              <a:solidFill>
                <a:srgbClr val="CECECE"/>
              </a:solidFill>
              <a:ln w="12700" cap="rnd">
                <a:solidFill>
                  <a:schemeClr val="tx1"/>
                </a:solidFill>
                <a:round/>
                <a:headEnd type="none" w="sm" len="sm"/>
                <a:tailEnd type="none" w="sm" len="sm"/>
              </a:ln>
            </p:spPr>
            <p:txBody>
              <a:bodyPr/>
              <a:lstStyle/>
              <a:p>
                <a:endParaRPr lang="es-ES"/>
              </a:p>
            </p:txBody>
          </p:sp>
          <p:sp>
            <p:nvSpPr>
              <p:cNvPr id="97372" name="Rectangle 33"/>
              <p:cNvSpPr>
                <a:spLocks noChangeArrowheads="1"/>
              </p:cNvSpPr>
              <p:nvPr/>
            </p:nvSpPr>
            <p:spPr bwMode="auto">
              <a:xfrm>
                <a:off x="968" y="876"/>
                <a:ext cx="91" cy="19"/>
              </a:xfrm>
              <a:prstGeom prst="rect">
                <a:avLst/>
              </a:prstGeom>
              <a:solidFill>
                <a:srgbClr val="676767"/>
              </a:solidFill>
              <a:ln w="12700">
                <a:solidFill>
                  <a:schemeClr val="tx1"/>
                </a:solidFill>
                <a:miter lim="800000"/>
                <a:headEnd/>
                <a:tailEnd/>
              </a:ln>
            </p:spPr>
            <p:txBody>
              <a:bodyPr wrap="none" anchor="ctr"/>
              <a:lstStyle/>
              <a:p>
                <a:pPr eaLnBrk="0" hangingPunct="0"/>
                <a:endParaRPr lang="es-ES"/>
              </a:p>
            </p:txBody>
          </p:sp>
          <p:sp>
            <p:nvSpPr>
              <p:cNvPr id="97373" name="Freeform 34"/>
              <p:cNvSpPr>
                <a:spLocks/>
              </p:cNvSpPr>
              <p:nvPr/>
            </p:nvSpPr>
            <p:spPr bwMode="auto">
              <a:xfrm>
                <a:off x="1050" y="721"/>
                <a:ext cx="78" cy="180"/>
              </a:xfrm>
              <a:custGeom>
                <a:avLst/>
                <a:gdLst>
                  <a:gd name="T0" fmla="*/ 0 w 69"/>
                  <a:gd name="T1" fmla="*/ 30 h 160"/>
                  <a:gd name="T2" fmla="*/ 0 w 69"/>
                  <a:gd name="T3" fmla="*/ 172 h 160"/>
                  <a:gd name="T4" fmla="*/ 16 w 69"/>
                  <a:gd name="T5" fmla="*/ 172 h 160"/>
                  <a:gd name="T6" fmla="*/ 16 w 69"/>
                  <a:gd name="T7" fmla="*/ 201 h 160"/>
                  <a:gd name="T8" fmla="*/ 87 w 69"/>
                  <a:gd name="T9" fmla="*/ 152 h 160"/>
                  <a:gd name="T10" fmla="*/ 87 w 69"/>
                  <a:gd name="T11" fmla="*/ 0 h 160"/>
                  <a:gd name="T12" fmla="*/ 0 w 69"/>
                  <a:gd name="T13" fmla="*/ 30 h 160"/>
                  <a:gd name="T14" fmla="*/ 0 60000 65536"/>
                  <a:gd name="T15" fmla="*/ 0 60000 65536"/>
                  <a:gd name="T16" fmla="*/ 0 60000 65536"/>
                  <a:gd name="T17" fmla="*/ 0 60000 65536"/>
                  <a:gd name="T18" fmla="*/ 0 60000 65536"/>
                  <a:gd name="T19" fmla="*/ 0 60000 65536"/>
                  <a:gd name="T20" fmla="*/ 0 60000 65536"/>
                  <a:gd name="T21" fmla="*/ 0 w 69"/>
                  <a:gd name="T22" fmla="*/ 0 h 160"/>
                  <a:gd name="T23" fmla="*/ 69 w 69"/>
                  <a:gd name="T24" fmla="*/ 160 h 1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160">
                    <a:moveTo>
                      <a:pt x="0" y="24"/>
                    </a:moveTo>
                    <a:lnTo>
                      <a:pt x="0" y="136"/>
                    </a:lnTo>
                    <a:lnTo>
                      <a:pt x="12" y="136"/>
                    </a:lnTo>
                    <a:lnTo>
                      <a:pt x="12" y="159"/>
                    </a:lnTo>
                    <a:lnTo>
                      <a:pt x="68" y="120"/>
                    </a:lnTo>
                    <a:lnTo>
                      <a:pt x="68" y="0"/>
                    </a:lnTo>
                    <a:lnTo>
                      <a:pt x="0" y="24"/>
                    </a:lnTo>
                  </a:path>
                </a:pathLst>
              </a:custGeom>
              <a:solidFill>
                <a:srgbClr val="919191"/>
              </a:solidFill>
              <a:ln w="12700" cap="rnd">
                <a:solidFill>
                  <a:schemeClr val="tx1"/>
                </a:solidFill>
                <a:round/>
                <a:headEnd type="none" w="sm" len="sm"/>
                <a:tailEnd type="none" w="sm" len="sm"/>
              </a:ln>
            </p:spPr>
            <p:txBody>
              <a:bodyPr/>
              <a:lstStyle/>
              <a:p>
                <a:endParaRPr lang="es-ES"/>
              </a:p>
            </p:txBody>
          </p:sp>
          <p:sp>
            <p:nvSpPr>
              <p:cNvPr id="97374" name="Rectangle 35"/>
              <p:cNvSpPr>
                <a:spLocks noChangeArrowheads="1"/>
              </p:cNvSpPr>
              <p:nvPr/>
            </p:nvSpPr>
            <p:spPr bwMode="auto">
              <a:xfrm>
                <a:off x="956" y="754"/>
                <a:ext cx="90" cy="118"/>
              </a:xfrm>
              <a:prstGeom prst="rect">
                <a:avLst/>
              </a:prstGeom>
              <a:solidFill>
                <a:schemeClr val="bg2"/>
              </a:solidFill>
              <a:ln w="12700">
                <a:solidFill>
                  <a:schemeClr val="tx1"/>
                </a:solidFill>
                <a:miter lim="800000"/>
                <a:headEnd/>
                <a:tailEnd/>
              </a:ln>
            </p:spPr>
            <p:txBody>
              <a:bodyPr wrap="none" anchor="ctr"/>
              <a:lstStyle/>
              <a:p>
                <a:pPr eaLnBrk="0" hangingPunct="0"/>
                <a:endParaRPr lang="es-ES"/>
              </a:p>
            </p:txBody>
          </p:sp>
          <p:grpSp>
            <p:nvGrpSpPr>
              <p:cNvPr id="97375" name="Group 36"/>
              <p:cNvGrpSpPr>
                <a:grpSpLocks/>
              </p:cNvGrpSpPr>
              <p:nvPr/>
            </p:nvGrpSpPr>
            <p:grpSpPr bwMode="auto">
              <a:xfrm>
                <a:off x="942" y="765"/>
                <a:ext cx="90" cy="92"/>
                <a:chOff x="3562" y="2439"/>
                <a:chExt cx="80" cy="82"/>
              </a:xfrm>
            </p:grpSpPr>
            <p:sp>
              <p:nvSpPr>
                <p:cNvPr id="97379" name="Oval 37"/>
                <p:cNvSpPr>
                  <a:spLocks noChangeArrowheads="1"/>
                </p:cNvSpPr>
                <p:nvPr/>
              </p:nvSpPr>
              <p:spPr bwMode="auto">
                <a:xfrm>
                  <a:off x="3573" y="2439"/>
                  <a:ext cx="69" cy="78"/>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97380" name="Oval 38"/>
                <p:cNvSpPr>
                  <a:spLocks noChangeArrowheads="1"/>
                </p:cNvSpPr>
                <p:nvPr/>
              </p:nvSpPr>
              <p:spPr bwMode="auto">
                <a:xfrm>
                  <a:off x="3562" y="2444"/>
                  <a:ext cx="69" cy="77"/>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97381" name="Oval 39"/>
                <p:cNvSpPr>
                  <a:spLocks noChangeArrowheads="1"/>
                </p:cNvSpPr>
                <p:nvPr/>
              </p:nvSpPr>
              <p:spPr bwMode="auto">
                <a:xfrm>
                  <a:off x="3572" y="2453"/>
                  <a:ext cx="50" cy="56"/>
                </a:xfrm>
                <a:prstGeom prst="ellipse">
                  <a:avLst/>
                </a:prstGeom>
                <a:gradFill rotWithShape="0">
                  <a:gsLst>
                    <a:gs pos="0">
                      <a:srgbClr val="4CADC6"/>
                    </a:gs>
                    <a:gs pos="100000">
                      <a:srgbClr val="008AAE"/>
                    </a:gs>
                  </a:gsLst>
                  <a:lin ang="2700000" scaled="1"/>
                </a:gradFill>
                <a:ln w="12700">
                  <a:solidFill>
                    <a:srgbClr val="333333"/>
                  </a:solidFill>
                  <a:round/>
                  <a:headEnd/>
                  <a:tailEnd/>
                </a:ln>
              </p:spPr>
              <p:txBody>
                <a:bodyPr wrap="none" anchor="ctr"/>
                <a:lstStyle/>
                <a:p>
                  <a:pPr eaLnBrk="0" hangingPunct="0"/>
                  <a:endParaRPr lang="es-ES"/>
                </a:p>
              </p:txBody>
            </p:sp>
          </p:grpSp>
          <p:sp>
            <p:nvSpPr>
              <p:cNvPr id="97376" name="Freeform 40"/>
              <p:cNvSpPr>
                <a:spLocks/>
              </p:cNvSpPr>
              <p:nvPr/>
            </p:nvSpPr>
            <p:spPr bwMode="auto">
              <a:xfrm>
                <a:off x="1330" y="1192"/>
                <a:ext cx="57" cy="159"/>
              </a:xfrm>
              <a:custGeom>
                <a:avLst/>
                <a:gdLst>
                  <a:gd name="T0" fmla="*/ 0 w 51"/>
                  <a:gd name="T1" fmla="*/ 177 h 142"/>
                  <a:gd name="T2" fmla="*/ 63 w 51"/>
                  <a:gd name="T3" fmla="*/ 109 h 142"/>
                  <a:gd name="T4" fmla="*/ 63 w 51"/>
                  <a:gd name="T5" fmla="*/ 0 h 142"/>
                  <a:gd name="T6" fmla="*/ 0 w 51"/>
                  <a:gd name="T7" fmla="*/ 62 h 142"/>
                  <a:gd name="T8" fmla="*/ 0 w 51"/>
                  <a:gd name="T9" fmla="*/ 177 h 142"/>
                  <a:gd name="T10" fmla="*/ 0 60000 65536"/>
                  <a:gd name="T11" fmla="*/ 0 60000 65536"/>
                  <a:gd name="T12" fmla="*/ 0 60000 65536"/>
                  <a:gd name="T13" fmla="*/ 0 60000 65536"/>
                  <a:gd name="T14" fmla="*/ 0 60000 65536"/>
                  <a:gd name="T15" fmla="*/ 0 w 51"/>
                  <a:gd name="T16" fmla="*/ 0 h 142"/>
                  <a:gd name="T17" fmla="*/ 51 w 51"/>
                  <a:gd name="T18" fmla="*/ 142 h 142"/>
                </a:gdLst>
                <a:ahLst/>
                <a:cxnLst>
                  <a:cxn ang="T10">
                    <a:pos x="T0" y="T1"/>
                  </a:cxn>
                  <a:cxn ang="T11">
                    <a:pos x="T2" y="T3"/>
                  </a:cxn>
                  <a:cxn ang="T12">
                    <a:pos x="T4" y="T5"/>
                  </a:cxn>
                  <a:cxn ang="T13">
                    <a:pos x="T6" y="T7"/>
                  </a:cxn>
                  <a:cxn ang="T14">
                    <a:pos x="T8" y="T9"/>
                  </a:cxn>
                </a:cxnLst>
                <a:rect l="T15" t="T16" r="T17" b="T18"/>
                <a:pathLst>
                  <a:path w="51" h="142">
                    <a:moveTo>
                      <a:pt x="0" y="141"/>
                    </a:moveTo>
                    <a:lnTo>
                      <a:pt x="50" y="87"/>
                    </a:lnTo>
                    <a:lnTo>
                      <a:pt x="50" y="0"/>
                    </a:lnTo>
                    <a:lnTo>
                      <a:pt x="0" y="49"/>
                    </a:lnTo>
                    <a:lnTo>
                      <a:pt x="0" y="141"/>
                    </a:lnTo>
                  </a:path>
                </a:pathLst>
              </a:custGeom>
              <a:solidFill>
                <a:srgbClr val="7A7A5A"/>
              </a:solidFill>
              <a:ln w="9525" cap="rnd">
                <a:noFill/>
                <a:round/>
                <a:headEnd type="none" w="sm" len="sm"/>
                <a:tailEnd type="none" w="sm" len="sm"/>
              </a:ln>
            </p:spPr>
            <p:txBody>
              <a:bodyPr/>
              <a:lstStyle/>
              <a:p>
                <a:endParaRPr lang="es-ES"/>
              </a:p>
            </p:txBody>
          </p:sp>
          <p:sp>
            <p:nvSpPr>
              <p:cNvPr id="97377" name="Freeform 41"/>
              <p:cNvSpPr>
                <a:spLocks/>
              </p:cNvSpPr>
              <p:nvPr/>
            </p:nvSpPr>
            <p:spPr bwMode="auto">
              <a:xfrm>
                <a:off x="1330" y="1192"/>
                <a:ext cx="62" cy="163"/>
              </a:xfrm>
              <a:custGeom>
                <a:avLst/>
                <a:gdLst>
                  <a:gd name="T0" fmla="*/ 0 w 55"/>
                  <a:gd name="T1" fmla="*/ 182 h 145"/>
                  <a:gd name="T2" fmla="*/ 69 w 55"/>
                  <a:gd name="T3" fmla="*/ 114 h 145"/>
                  <a:gd name="T4" fmla="*/ 69 w 55"/>
                  <a:gd name="T5" fmla="*/ 0 h 145"/>
                  <a:gd name="T6" fmla="*/ 0 w 55"/>
                  <a:gd name="T7" fmla="*/ 63 h 145"/>
                  <a:gd name="T8" fmla="*/ 0 w 55"/>
                  <a:gd name="T9" fmla="*/ 182 h 145"/>
                  <a:gd name="T10" fmla="*/ 0 60000 65536"/>
                  <a:gd name="T11" fmla="*/ 0 60000 65536"/>
                  <a:gd name="T12" fmla="*/ 0 60000 65536"/>
                  <a:gd name="T13" fmla="*/ 0 60000 65536"/>
                  <a:gd name="T14" fmla="*/ 0 60000 65536"/>
                  <a:gd name="T15" fmla="*/ 0 w 55"/>
                  <a:gd name="T16" fmla="*/ 0 h 145"/>
                  <a:gd name="T17" fmla="*/ 55 w 55"/>
                  <a:gd name="T18" fmla="*/ 145 h 145"/>
                </a:gdLst>
                <a:ahLst/>
                <a:cxnLst>
                  <a:cxn ang="T10">
                    <a:pos x="T0" y="T1"/>
                  </a:cxn>
                  <a:cxn ang="T11">
                    <a:pos x="T2" y="T3"/>
                  </a:cxn>
                  <a:cxn ang="T12">
                    <a:pos x="T4" y="T5"/>
                  </a:cxn>
                  <a:cxn ang="T13">
                    <a:pos x="T6" y="T7"/>
                  </a:cxn>
                  <a:cxn ang="T14">
                    <a:pos x="T8" y="T9"/>
                  </a:cxn>
                </a:cxnLst>
                <a:rect l="T15" t="T16" r="T17" b="T18"/>
                <a:pathLst>
                  <a:path w="55" h="145">
                    <a:moveTo>
                      <a:pt x="0" y="144"/>
                    </a:moveTo>
                    <a:lnTo>
                      <a:pt x="54" y="90"/>
                    </a:lnTo>
                    <a:lnTo>
                      <a:pt x="54" y="0"/>
                    </a:lnTo>
                    <a:lnTo>
                      <a:pt x="0" y="50"/>
                    </a:lnTo>
                    <a:lnTo>
                      <a:pt x="0" y="144"/>
                    </a:lnTo>
                  </a:path>
                </a:pathLst>
              </a:custGeom>
              <a:noFill/>
              <a:ln w="12700" cap="rnd">
                <a:solidFill>
                  <a:srgbClr val="494936"/>
                </a:solidFill>
                <a:round/>
                <a:headEnd type="none" w="sm" len="sm"/>
                <a:tailEnd type="none" w="sm" len="sm"/>
              </a:ln>
            </p:spPr>
            <p:txBody>
              <a:bodyPr/>
              <a:lstStyle/>
              <a:p>
                <a:endParaRPr lang="es-ES"/>
              </a:p>
            </p:txBody>
          </p:sp>
          <p:sp>
            <p:nvSpPr>
              <p:cNvPr id="97378" name="Freeform 42"/>
              <p:cNvSpPr>
                <a:spLocks/>
              </p:cNvSpPr>
              <p:nvPr/>
            </p:nvSpPr>
            <p:spPr bwMode="auto">
              <a:xfrm>
                <a:off x="1247" y="866"/>
                <a:ext cx="46" cy="361"/>
              </a:xfrm>
              <a:custGeom>
                <a:avLst/>
                <a:gdLst>
                  <a:gd name="T0" fmla="*/ 0 w 41"/>
                  <a:gd name="T1" fmla="*/ 405 h 321"/>
                  <a:gd name="T2" fmla="*/ 50 w 41"/>
                  <a:gd name="T3" fmla="*/ 354 h 321"/>
                  <a:gd name="T4" fmla="*/ 50 w 41"/>
                  <a:gd name="T5" fmla="*/ 0 h 321"/>
                  <a:gd name="T6" fmla="*/ 0 w 41"/>
                  <a:gd name="T7" fmla="*/ 45 h 321"/>
                  <a:gd name="T8" fmla="*/ 0 w 41"/>
                  <a:gd name="T9" fmla="*/ 405 h 321"/>
                  <a:gd name="T10" fmla="*/ 0 60000 65536"/>
                  <a:gd name="T11" fmla="*/ 0 60000 65536"/>
                  <a:gd name="T12" fmla="*/ 0 60000 65536"/>
                  <a:gd name="T13" fmla="*/ 0 60000 65536"/>
                  <a:gd name="T14" fmla="*/ 0 60000 65536"/>
                  <a:gd name="T15" fmla="*/ 0 w 41"/>
                  <a:gd name="T16" fmla="*/ 0 h 321"/>
                  <a:gd name="T17" fmla="*/ 41 w 41"/>
                  <a:gd name="T18" fmla="*/ 321 h 321"/>
                </a:gdLst>
                <a:ahLst/>
                <a:cxnLst>
                  <a:cxn ang="T10">
                    <a:pos x="T0" y="T1"/>
                  </a:cxn>
                  <a:cxn ang="T11">
                    <a:pos x="T2" y="T3"/>
                  </a:cxn>
                  <a:cxn ang="T12">
                    <a:pos x="T4" y="T5"/>
                  </a:cxn>
                  <a:cxn ang="T13">
                    <a:pos x="T6" y="T7"/>
                  </a:cxn>
                  <a:cxn ang="T14">
                    <a:pos x="T8" y="T9"/>
                  </a:cxn>
                </a:cxnLst>
                <a:rect l="T15" t="T16" r="T17" b="T18"/>
                <a:pathLst>
                  <a:path w="41" h="321">
                    <a:moveTo>
                      <a:pt x="0" y="320"/>
                    </a:moveTo>
                    <a:lnTo>
                      <a:pt x="40" y="280"/>
                    </a:lnTo>
                    <a:lnTo>
                      <a:pt x="40" y="0"/>
                    </a:lnTo>
                    <a:lnTo>
                      <a:pt x="0" y="36"/>
                    </a:lnTo>
                    <a:lnTo>
                      <a:pt x="0" y="320"/>
                    </a:lnTo>
                  </a:path>
                </a:pathLst>
              </a:custGeom>
              <a:solidFill>
                <a:srgbClr val="7A7A5A"/>
              </a:solidFill>
              <a:ln w="12700" cap="rnd">
                <a:solidFill>
                  <a:srgbClr val="494936"/>
                </a:solidFill>
                <a:round/>
                <a:headEnd type="none" w="sm" len="sm"/>
                <a:tailEnd type="none" w="sm" len="sm"/>
              </a:ln>
            </p:spPr>
            <p:txBody>
              <a:bodyPr/>
              <a:lstStyle/>
              <a:p>
                <a:endParaRPr lang="es-ES"/>
              </a:p>
            </p:txBody>
          </p:sp>
        </p:grpSp>
        <p:grpSp>
          <p:nvGrpSpPr>
            <p:cNvPr id="97329" name="Group 43"/>
            <p:cNvGrpSpPr>
              <a:grpSpLocks/>
            </p:cNvGrpSpPr>
            <p:nvPr/>
          </p:nvGrpSpPr>
          <p:grpSpPr bwMode="auto">
            <a:xfrm>
              <a:off x="300" y="914"/>
              <a:ext cx="666" cy="1349"/>
              <a:chOff x="3011" y="2572"/>
              <a:chExt cx="592" cy="1200"/>
            </a:xfrm>
          </p:grpSpPr>
          <p:sp>
            <p:nvSpPr>
              <p:cNvPr id="97330" name="Freeform 44"/>
              <p:cNvSpPr>
                <a:spLocks/>
              </p:cNvSpPr>
              <p:nvPr/>
            </p:nvSpPr>
            <p:spPr bwMode="auto">
              <a:xfrm>
                <a:off x="3320" y="3197"/>
                <a:ext cx="106" cy="252"/>
              </a:xfrm>
              <a:custGeom>
                <a:avLst/>
                <a:gdLst>
                  <a:gd name="T0" fmla="*/ 65 w 106"/>
                  <a:gd name="T1" fmla="*/ 41 h 252"/>
                  <a:gd name="T2" fmla="*/ 83 w 106"/>
                  <a:gd name="T3" fmla="*/ 36 h 252"/>
                  <a:gd name="T4" fmla="*/ 67 w 106"/>
                  <a:gd name="T5" fmla="*/ 81 h 252"/>
                  <a:gd name="T6" fmla="*/ 65 w 106"/>
                  <a:gd name="T7" fmla="*/ 121 h 252"/>
                  <a:gd name="T8" fmla="*/ 70 w 106"/>
                  <a:gd name="T9" fmla="*/ 184 h 252"/>
                  <a:gd name="T10" fmla="*/ 105 w 106"/>
                  <a:gd name="T11" fmla="*/ 232 h 252"/>
                  <a:gd name="T12" fmla="*/ 94 w 106"/>
                  <a:gd name="T13" fmla="*/ 251 h 252"/>
                  <a:gd name="T14" fmla="*/ 30 w 106"/>
                  <a:gd name="T15" fmla="*/ 224 h 252"/>
                  <a:gd name="T16" fmla="*/ 9 w 106"/>
                  <a:gd name="T17" fmla="*/ 184 h 252"/>
                  <a:gd name="T18" fmla="*/ 9 w 106"/>
                  <a:gd name="T19" fmla="*/ 150 h 252"/>
                  <a:gd name="T20" fmla="*/ 0 w 106"/>
                  <a:gd name="T21" fmla="*/ 118 h 252"/>
                  <a:gd name="T22" fmla="*/ 9 w 106"/>
                  <a:gd name="T23" fmla="*/ 44 h 252"/>
                  <a:gd name="T24" fmla="*/ 20 w 106"/>
                  <a:gd name="T25" fmla="*/ 0 h 252"/>
                  <a:gd name="T26" fmla="*/ 65 w 106"/>
                  <a:gd name="T27" fmla="*/ 41 h 25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6"/>
                  <a:gd name="T43" fmla="*/ 0 h 252"/>
                  <a:gd name="T44" fmla="*/ 106 w 106"/>
                  <a:gd name="T45" fmla="*/ 252 h 25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6" h="252">
                    <a:moveTo>
                      <a:pt x="65" y="41"/>
                    </a:moveTo>
                    <a:lnTo>
                      <a:pt x="83" y="36"/>
                    </a:lnTo>
                    <a:lnTo>
                      <a:pt x="67" y="81"/>
                    </a:lnTo>
                    <a:lnTo>
                      <a:pt x="65" y="121"/>
                    </a:lnTo>
                    <a:lnTo>
                      <a:pt x="70" y="184"/>
                    </a:lnTo>
                    <a:lnTo>
                      <a:pt x="105" y="232"/>
                    </a:lnTo>
                    <a:lnTo>
                      <a:pt x="94" y="251"/>
                    </a:lnTo>
                    <a:lnTo>
                      <a:pt x="30" y="224"/>
                    </a:lnTo>
                    <a:lnTo>
                      <a:pt x="9" y="184"/>
                    </a:lnTo>
                    <a:lnTo>
                      <a:pt x="9" y="150"/>
                    </a:lnTo>
                    <a:lnTo>
                      <a:pt x="0" y="118"/>
                    </a:lnTo>
                    <a:lnTo>
                      <a:pt x="9" y="44"/>
                    </a:lnTo>
                    <a:lnTo>
                      <a:pt x="20" y="0"/>
                    </a:lnTo>
                    <a:lnTo>
                      <a:pt x="65" y="41"/>
                    </a:lnTo>
                  </a:path>
                </a:pathLst>
              </a:custGeom>
              <a:solidFill>
                <a:srgbClr val="FFE1D5"/>
              </a:solidFill>
              <a:ln w="12700" cap="rnd">
                <a:solidFill>
                  <a:srgbClr val="000000"/>
                </a:solidFill>
                <a:round/>
                <a:headEnd type="none" w="sm" len="sm"/>
                <a:tailEnd type="none" w="sm" len="sm"/>
              </a:ln>
            </p:spPr>
            <p:txBody>
              <a:bodyPr/>
              <a:lstStyle/>
              <a:p>
                <a:endParaRPr lang="es-ES"/>
              </a:p>
            </p:txBody>
          </p:sp>
          <p:sp>
            <p:nvSpPr>
              <p:cNvPr id="97331" name="Freeform 45"/>
              <p:cNvSpPr>
                <a:spLocks/>
              </p:cNvSpPr>
              <p:nvPr/>
            </p:nvSpPr>
            <p:spPr bwMode="auto">
              <a:xfrm>
                <a:off x="3320" y="3197"/>
                <a:ext cx="106" cy="252"/>
              </a:xfrm>
              <a:custGeom>
                <a:avLst/>
                <a:gdLst>
                  <a:gd name="T0" fmla="*/ 65 w 106"/>
                  <a:gd name="T1" fmla="*/ 41 h 252"/>
                  <a:gd name="T2" fmla="*/ 83 w 106"/>
                  <a:gd name="T3" fmla="*/ 36 h 252"/>
                  <a:gd name="T4" fmla="*/ 67 w 106"/>
                  <a:gd name="T5" fmla="*/ 81 h 252"/>
                  <a:gd name="T6" fmla="*/ 65 w 106"/>
                  <a:gd name="T7" fmla="*/ 121 h 252"/>
                  <a:gd name="T8" fmla="*/ 70 w 106"/>
                  <a:gd name="T9" fmla="*/ 184 h 252"/>
                  <a:gd name="T10" fmla="*/ 105 w 106"/>
                  <a:gd name="T11" fmla="*/ 232 h 252"/>
                  <a:gd name="T12" fmla="*/ 94 w 106"/>
                  <a:gd name="T13" fmla="*/ 251 h 252"/>
                  <a:gd name="T14" fmla="*/ 30 w 106"/>
                  <a:gd name="T15" fmla="*/ 224 h 252"/>
                  <a:gd name="T16" fmla="*/ 9 w 106"/>
                  <a:gd name="T17" fmla="*/ 184 h 252"/>
                  <a:gd name="T18" fmla="*/ 9 w 106"/>
                  <a:gd name="T19" fmla="*/ 150 h 252"/>
                  <a:gd name="T20" fmla="*/ 0 w 106"/>
                  <a:gd name="T21" fmla="*/ 118 h 252"/>
                  <a:gd name="T22" fmla="*/ 9 w 106"/>
                  <a:gd name="T23" fmla="*/ 44 h 252"/>
                  <a:gd name="T24" fmla="*/ 20 w 106"/>
                  <a:gd name="T25" fmla="*/ 0 h 2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6"/>
                  <a:gd name="T40" fmla="*/ 0 h 252"/>
                  <a:gd name="T41" fmla="*/ 106 w 106"/>
                  <a:gd name="T42" fmla="*/ 252 h 25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6" h="252">
                    <a:moveTo>
                      <a:pt x="65" y="41"/>
                    </a:moveTo>
                    <a:lnTo>
                      <a:pt x="83" y="36"/>
                    </a:lnTo>
                    <a:lnTo>
                      <a:pt x="67" y="81"/>
                    </a:lnTo>
                    <a:lnTo>
                      <a:pt x="65" y="121"/>
                    </a:lnTo>
                    <a:lnTo>
                      <a:pt x="70" y="184"/>
                    </a:lnTo>
                    <a:lnTo>
                      <a:pt x="105" y="232"/>
                    </a:lnTo>
                    <a:lnTo>
                      <a:pt x="94" y="251"/>
                    </a:lnTo>
                    <a:lnTo>
                      <a:pt x="30" y="224"/>
                    </a:lnTo>
                    <a:lnTo>
                      <a:pt x="9" y="184"/>
                    </a:lnTo>
                    <a:lnTo>
                      <a:pt x="9" y="150"/>
                    </a:lnTo>
                    <a:lnTo>
                      <a:pt x="0" y="118"/>
                    </a:lnTo>
                    <a:lnTo>
                      <a:pt x="9" y="44"/>
                    </a:lnTo>
                    <a:lnTo>
                      <a:pt x="20" y="0"/>
                    </a:lnTo>
                  </a:path>
                </a:pathLst>
              </a:custGeom>
              <a:noFill/>
              <a:ln w="12700" cap="rnd">
                <a:solidFill>
                  <a:srgbClr val="000000"/>
                </a:solidFill>
                <a:round/>
                <a:headEnd type="none" w="sm" len="sm"/>
                <a:tailEnd type="none" w="sm" len="sm"/>
              </a:ln>
            </p:spPr>
            <p:txBody>
              <a:bodyPr/>
              <a:lstStyle/>
              <a:p>
                <a:endParaRPr lang="es-ES"/>
              </a:p>
            </p:txBody>
          </p:sp>
          <p:sp>
            <p:nvSpPr>
              <p:cNvPr id="97332" name="Freeform 46"/>
              <p:cNvSpPr>
                <a:spLocks/>
              </p:cNvSpPr>
              <p:nvPr/>
            </p:nvSpPr>
            <p:spPr bwMode="auto">
              <a:xfrm>
                <a:off x="3317" y="3369"/>
                <a:ext cx="144" cy="80"/>
              </a:xfrm>
              <a:custGeom>
                <a:avLst/>
                <a:gdLst>
                  <a:gd name="T0" fmla="*/ 14 w 144"/>
                  <a:gd name="T1" fmla="*/ 0 h 80"/>
                  <a:gd name="T2" fmla="*/ 29 w 144"/>
                  <a:gd name="T3" fmla="*/ 0 h 80"/>
                  <a:gd name="T4" fmla="*/ 49 w 144"/>
                  <a:gd name="T5" fmla="*/ 16 h 80"/>
                  <a:gd name="T6" fmla="*/ 66 w 144"/>
                  <a:gd name="T7" fmla="*/ 33 h 80"/>
                  <a:gd name="T8" fmla="*/ 88 w 144"/>
                  <a:gd name="T9" fmla="*/ 43 h 80"/>
                  <a:gd name="T10" fmla="*/ 99 w 144"/>
                  <a:gd name="T11" fmla="*/ 33 h 80"/>
                  <a:gd name="T12" fmla="*/ 116 w 144"/>
                  <a:gd name="T13" fmla="*/ 50 h 80"/>
                  <a:gd name="T14" fmla="*/ 143 w 144"/>
                  <a:gd name="T15" fmla="*/ 59 h 80"/>
                  <a:gd name="T16" fmla="*/ 136 w 144"/>
                  <a:gd name="T17" fmla="*/ 73 h 80"/>
                  <a:gd name="T18" fmla="*/ 109 w 144"/>
                  <a:gd name="T19" fmla="*/ 76 h 80"/>
                  <a:gd name="T20" fmla="*/ 80 w 144"/>
                  <a:gd name="T21" fmla="*/ 76 h 80"/>
                  <a:gd name="T22" fmla="*/ 54 w 144"/>
                  <a:gd name="T23" fmla="*/ 69 h 80"/>
                  <a:gd name="T24" fmla="*/ 42 w 144"/>
                  <a:gd name="T25" fmla="*/ 56 h 80"/>
                  <a:gd name="T26" fmla="*/ 34 w 144"/>
                  <a:gd name="T27" fmla="*/ 44 h 80"/>
                  <a:gd name="T28" fmla="*/ 26 w 144"/>
                  <a:gd name="T29" fmla="*/ 69 h 80"/>
                  <a:gd name="T30" fmla="*/ 22 w 144"/>
                  <a:gd name="T31" fmla="*/ 79 h 80"/>
                  <a:gd name="T32" fmla="*/ 14 w 144"/>
                  <a:gd name="T33" fmla="*/ 79 h 80"/>
                  <a:gd name="T34" fmla="*/ 8 w 144"/>
                  <a:gd name="T35" fmla="*/ 52 h 80"/>
                  <a:gd name="T36" fmla="*/ 0 w 144"/>
                  <a:gd name="T37" fmla="*/ 28 h 80"/>
                  <a:gd name="T38" fmla="*/ 0 w 144"/>
                  <a:gd name="T39" fmla="*/ 9 h 80"/>
                  <a:gd name="T40" fmla="*/ 14 w 144"/>
                  <a:gd name="T41" fmla="*/ 0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4"/>
                  <a:gd name="T64" fmla="*/ 0 h 80"/>
                  <a:gd name="T65" fmla="*/ 144 w 144"/>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4" h="80">
                    <a:moveTo>
                      <a:pt x="14" y="0"/>
                    </a:moveTo>
                    <a:lnTo>
                      <a:pt x="29" y="0"/>
                    </a:lnTo>
                    <a:lnTo>
                      <a:pt x="49" y="16"/>
                    </a:lnTo>
                    <a:lnTo>
                      <a:pt x="66" y="33"/>
                    </a:lnTo>
                    <a:lnTo>
                      <a:pt x="88" y="43"/>
                    </a:lnTo>
                    <a:lnTo>
                      <a:pt x="99" y="33"/>
                    </a:lnTo>
                    <a:lnTo>
                      <a:pt x="116" y="50"/>
                    </a:lnTo>
                    <a:lnTo>
                      <a:pt x="143" y="59"/>
                    </a:lnTo>
                    <a:lnTo>
                      <a:pt x="136" y="73"/>
                    </a:lnTo>
                    <a:lnTo>
                      <a:pt x="109" y="76"/>
                    </a:lnTo>
                    <a:lnTo>
                      <a:pt x="80" y="76"/>
                    </a:lnTo>
                    <a:lnTo>
                      <a:pt x="54" y="69"/>
                    </a:lnTo>
                    <a:lnTo>
                      <a:pt x="42" y="56"/>
                    </a:lnTo>
                    <a:lnTo>
                      <a:pt x="34" y="44"/>
                    </a:lnTo>
                    <a:lnTo>
                      <a:pt x="26" y="69"/>
                    </a:lnTo>
                    <a:lnTo>
                      <a:pt x="22" y="79"/>
                    </a:lnTo>
                    <a:lnTo>
                      <a:pt x="14" y="79"/>
                    </a:lnTo>
                    <a:lnTo>
                      <a:pt x="8" y="52"/>
                    </a:lnTo>
                    <a:lnTo>
                      <a:pt x="0" y="28"/>
                    </a:lnTo>
                    <a:lnTo>
                      <a:pt x="0" y="9"/>
                    </a:lnTo>
                    <a:lnTo>
                      <a:pt x="14" y="0"/>
                    </a:lnTo>
                  </a:path>
                </a:pathLst>
              </a:custGeom>
              <a:solidFill>
                <a:srgbClr val="777777"/>
              </a:solidFill>
              <a:ln w="9525" cap="rnd">
                <a:noFill/>
                <a:round/>
                <a:headEnd type="none" w="sm" len="sm"/>
                <a:tailEnd type="none" w="sm" len="sm"/>
              </a:ln>
            </p:spPr>
            <p:txBody>
              <a:bodyPr/>
              <a:lstStyle/>
              <a:p>
                <a:endParaRPr lang="es-ES"/>
              </a:p>
            </p:txBody>
          </p:sp>
          <p:sp>
            <p:nvSpPr>
              <p:cNvPr id="97333" name="Freeform 47"/>
              <p:cNvSpPr>
                <a:spLocks/>
              </p:cNvSpPr>
              <p:nvPr/>
            </p:nvSpPr>
            <p:spPr bwMode="auto">
              <a:xfrm>
                <a:off x="3309" y="3369"/>
                <a:ext cx="152" cy="88"/>
              </a:xfrm>
              <a:custGeom>
                <a:avLst/>
                <a:gdLst>
                  <a:gd name="T0" fmla="*/ 16 w 152"/>
                  <a:gd name="T1" fmla="*/ 0 h 88"/>
                  <a:gd name="T2" fmla="*/ 32 w 152"/>
                  <a:gd name="T3" fmla="*/ 0 h 88"/>
                  <a:gd name="T4" fmla="*/ 52 w 152"/>
                  <a:gd name="T5" fmla="*/ 17 h 88"/>
                  <a:gd name="T6" fmla="*/ 70 w 152"/>
                  <a:gd name="T7" fmla="*/ 36 h 88"/>
                  <a:gd name="T8" fmla="*/ 92 w 152"/>
                  <a:gd name="T9" fmla="*/ 48 h 88"/>
                  <a:gd name="T10" fmla="*/ 105 w 152"/>
                  <a:gd name="T11" fmla="*/ 36 h 88"/>
                  <a:gd name="T12" fmla="*/ 123 w 152"/>
                  <a:gd name="T13" fmla="*/ 56 h 88"/>
                  <a:gd name="T14" fmla="*/ 151 w 152"/>
                  <a:gd name="T15" fmla="*/ 65 h 88"/>
                  <a:gd name="T16" fmla="*/ 144 w 152"/>
                  <a:gd name="T17" fmla="*/ 81 h 88"/>
                  <a:gd name="T18" fmla="*/ 115 w 152"/>
                  <a:gd name="T19" fmla="*/ 84 h 88"/>
                  <a:gd name="T20" fmla="*/ 84 w 152"/>
                  <a:gd name="T21" fmla="*/ 84 h 88"/>
                  <a:gd name="T22" fmla="*/ 57 w 152"/>
                  <a:gd name="T23" fmla="*/ 76 h 88"/>
                  <a:gd name="T24" fmla="*/ 44 w 152"/>
                  <a:gd name="T25" fmla="*/ 62 h 88"/>
                  <a:gd name="T26" fmla="*/ 36 w 152"/>
                  <a:gd name="T27" fmla="*/ 49 h 88"/>
                  <a:gd name="T28" fmla="*/ 28 w 152"/>
                  <a:gd name="T29" fmla="*/ 76 h 88"/>
                  <a:gd name="T30" fmla="*/ 24 w 152"/>
                  <a:gd name="T31" fmla="*/ 87 h 88"/>
                  <a:gd name="T32" fmla="*/ 16 w 152"/>
                  <a:gd name="T33" fmla="*/ 87 h 88"/>
                  <a:gd name="T34" fmla="*/ 8 w 152"/>
                  <a:gd name="T35" fmla="*/ 57 h 88"/>
                  <a:gd name="T36" fmla="*/ 0 w 152"/>
                  <a:gd name="T37" fmla="*/ 32 h 88"/>
                  <a:gd name="T38" fmla="*/ 0 w 152"/>
                  <a:gd name="T39" fmla="*/ 10 h 88"/>
                  <a:gd name="T40" fmla="*/ 16 w 152"/>
                  <a:gd name="T41" fmla="*/ 0 h 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2"/>
                  <a:gd name="T64" fmla="*/ 0 h 88"/>
                  <a:gd name="T65" fmla="*/ 152 w 152"/>
                  <a:gd name="T66" fmla="*/ 88 h 8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2" h="88">
                    <a:moveTo>
                      <a:pt x="16" y="0"/>
                    </a:moveTo>
                    <a:lnTo>
                      <a:pt x="32" y="0"/>
                    </a:lnTo>
                    <a:lnTo>
                      <a:pt x="52" y="17"/>
                    </a:lnTo>
                    <a:lnTo>
                      <a:pt x="70" y="36"/>
                    </a:lnTo>
                    <a:lnTo>
                      <a:pt x="92" y="48"/>
                    </a:lnTo>
                    <a:lnTo>
                      <a:pt x="105" y="36"/>
                    </a:lnTo>
                    <a:lnTo>
                      <a:pt x="123" y="56"/>
                    </a:lnTo>
                    <a:lnTo>
                      <a:pt x="151" y="65"/>
                    </a:lnTo>
                    <a:lnTo>
                      <a:pt x="144" y="81"/>
                    </a:lnTo>
                    <a:lnTo>
                      <a:pt x="115" y="84"/>
                    </a:lnTo>
                    <a:lnTo>
                      <a:pt x="84" y="84"/>
                    </a:lnTo>
                    <a:lnTo>
                      <a:pt x="57" y="76"/>
                    </a:lnTo>
                    <a:lnTo>
                      <a:pt x="44" y="62"/>
                    </a:lnTo>
                    <a:lnTo>
                      <a:pt x="36" y="49"/>
                    </a:lnTo>
                    <a:lnTo>
                      <a:pt x="28" y="76"/>
                    </a:lnTo>
                    <a:lnTo>
                      <a:pt x="24" y="87"/>
                    </a:lnTo>
                    <a:lnTo>
                      <a:pt x="16" y="87"/>
                    </a:lnTo>
                    <a:lnTo>
                      <a:pt x="8" y="57"/>
                    </a:lnTo>
                    <a:lnTo>
                      <a:pt x="0" y="32"/>
                    </a:lnTo>
                    <a:lnTo>
                      <a:pt x="0" y="10"/>
                    </a:lnTo>
                    <a:lnTo>
                      <a:pt x="16" y="0"/>
                    </a:lnTo>
                  </a:path>
                </a:pathLst>
              </a:custGeom>
              <a:noFill/>
              <a:ln w="12700" cap="rnd">
                <a:solidFill>
                  <a:srgbClr val="000000"/>
                </a:solidFill>
                <a:round/>
                <a:headEnd type="none" w="sm" len="sm"/>
                <a:tailEnd type="none" w="sm" len="sm"/>
              </a:ln>
            </p:spPr>
            <p:txBody>
              <a:bodyPr/>
              <a:lstStyle/>
              <a:p>
                <a:endParaRPr lang="es-ES"/>
              </a:p>
            </p:txBody>
          </p:sp>
          <p:sp>
            <p:nvSpPr>
              <p:cNvPr id="97334" name="Freeform 48"/>
              <p:cNvSpPr>
                <a:spLocks/>
              </p:cNvSpPr>
              <p:nvPr/>
            </p:nvSpPr>
            <p:spPr bwMode="auto">
              <a:xfrm>
                <a:off x="3019" y="3435"/>
                <a:ext cx="436" cy="329"/>
              </a:xfrm>
              <a:custGeom>
                <a:avLst/>
                <a:gdLst>
                  <a:gd name="T0" fmla="*/ 240 w 436"/>
                  <a:gd name="T1" fmla="*/ 84 h 329"/>
                  <a:gd name="T2" fmla="*/ 353 w 436"/>
                  <a:gd name="T3" fmla="*/ 0 h 329"/>
                  <a:gd name="T4" fmla="*/ 369 w 436"/>
                  <a:gd name="T5" fmla="*/ 0 h 329"/>
                  <a:gd name="T6" fmla="*/ 383 w 436"/>
                  <a:gd name="T7" fmla="*/ 18 h 329"/>
                  <a:gd name="T8" fmla="*/ 383 w 436"/>
                  <a:gd name="T9" fmla="*/ 38 h 329"/>
                  <a:gd name="T10" fmla="*/ 380 w 436"/>
                  <a:gd name="T11" fmla="*/ 61 h 329"/>
                  <a:gd name="T12" fmla="*/ 367 w 436"/>
                  <a:gd name="T13" fmla="*/ 77 h 329"/>
                  <a:gd name="T14" fmla="*/ 352 w 436"/>
                  <a:gd name="T15" fmla="*/ 74 h 329"/>
                  <a:gd name="T16" fmla="*/ 341 w 436"/>
                  <a:gd name="T17" fmla="*/ 69 h 329"/>
                  <a:gd name="T18" fmla="*/ 341 w 436"/>
                  <a:gd name="T19" fmla="*/ 59 h 329"/>
                  <a:gd name="T20" fmla="*/ 279 w 436"/>
                  <a:gd name="T21" fmla="*/ 118 h 329"/>
                  <a:gd name="T22" fmla="*/ 383 w 436"/>
                  <a:gd name="T23" fmla="*/ 184 h 329"/>
                  <a:gd name="T24" fmla="*/ 411 w 436"/>
                  <a:gd name="T25" fmla="*/ 206 h 329"/>
                  <a:gd name="T26" fmla="*/ 432 w 436"/>
                  <a:gd name="T27" fmla="*/ 232 h 329"/>
                  <a:gd name="T28" fmla="*/ 435 w 436"/>
                  <a:gd name="T29" fmla="*/ 256 h 329"/>
                  <a:gd name="T30" fmla="*/ 435 w 436"/>
                  <a:gd name="T31" fmla="*/ 278 h 329"/>
                  <a:gd name="T32" fmla="*/ 419 w 436"/>
                  <a:gd name="T33" fmla="*/ 297 h 329"/>
                  <a:gd name="T34" fmla="*/ 396 w 436"/>
                  <a:gd name="T35" fmla="*/ 299 h 329"/>
                  <a:gd name="T36" fmla="*/ 385 w 436"/>
                  <a:gd name="T37" fmla="*/ 283 h 329"/>
                  <a:gd name="T38" fmla="*/ 380 w 436"/>
                  <a:gd name="T39" fmla="*/ 267 h 329"/>
                  <a:gd name="T40" fmla="*/ 385 w 436"/>
                  <a:gd name="T41" fmla="*/ 237 h 329"/>
                  <a:gd name="T42" fmla="*/ 349 w 436"/>
                  <a:gd name="T43" fmla="*/ 211 h 329"/>
                  <a:gd name="T44" fmla="*/ 245 w 436"/>
                  <a:gd name="T45" fmla="*/ 152 h 329"/>
                  <a:gd name="T46" fmla="*/ 195 w 436"/>
                  <a:gd name="T47" fmla="*/ 256 h 329"/>
                  <a:gd name="T48" fmla="*/ 209 w 436"/>
                  <a:gd name="T49" fmla="*/ 275 h 329"/>
                  <a:gd name="T50" fmla="*/ 209 w 436"/>
                  <a:gd name="T51" fmla="*/ 305 h 329"/>
                  <a:gd name="T52" fmla="*/ 195 w 436"/>
                  <a:gd name="T53" fmla="*/ 328 h 329"/>
                  <a:gd name="T54" fmla="*/ 167 w 436"/>
                  <a:gd name="T55" fmla="*/ 322 h 329"/>
                  <a:gd name="T56" fmla="*/ 149 w 436"/>
                  <a:gd name="T57" fmla="*/ 305 h 329"/>
                  <a:gd name="T58" fmla="*/ 145 w 436"/>
                  <a:gd name="T59" fmla="*/ 273 h 329"/>
                  <a:gd name="T60" fmla="*/ 154 w 436"/>
                  <a:gd name="T61" fmla="*/ 248 h 329"/>
                  <a:gd name="T62" fmla="*/ 162 w 436"/>
                  <a:gd name="T63" fmla="*/ 229 h 329"/>
                  <a:gd name="T64" fmla="*/ 190 w 436"/>
                  <a:gd name="T65" fmla="*/ 142 h 329"/>
                  <a:gd name="T66" fmla="*/ 58 w 436"/>
                  <a:gd name="T67" fmla="*/ 149 h 329"/>
                  <a:gd name="T68" fmla="*/ 53 w 436"/>
                  <a:gd name="T69" fmla="*/ 178 h 329"/>
                  <a:gd name="T70" fmla="*/ 40 w 436"/>
                  <a:gd name="T71" fmla="*/ 195 h 329"/>
                  <a:gd name="T72" fmla="*/ 22 w 436"/>
                  <a:gd name="T73" fmla="*/ 203 h 329"/>
                  <a:gd name="T74" fmla="*/ 7 w 436"/>
                  <a:gd name="T75" fmla="*/ 193 h 329"/>
                  <a:gd name="T76" fmla="*/ 0 w 436"/>
                  <a:gd name="T77" fmla="*/ 176 h 329"/>
                  <a:gd name="T78" fmla="*/ 4 w 436"/>
                  <a:gd name="T79" fmla="*/ 139 h 329"/>
                  <a:gd name="T80" fmla="*/ 27 w 436"/>
                  <a:gd name="T81" fmla="*/ 115 h 329"/>
                  <a:gd name="T82" fmla="*/ 69 w 436"/>
                  <a:gd name="T83" fmla="*/ 107 h 329"/>
                  <a:gd name="T84" fmla="*/ 186 w 436"/>
                  <a:gd name="T85" fmla="*/ 96 h 329"/>
                  <a:gd name="T86" fmla="*/ 145 w 436"/>
                  <a:gd name="T87" fmla="*/ 56 h 329"/>
                  <a:gd name="T88" fmla="*/ 137 w 436"/>
                  <a:gd name="T89" fmla="*/ 72 h 329"/>
                  <a:gd name="T90" fmla="*/ 118 w 436"/>
                  <a:gd name="T91" fmla="*/ 77 h 329"/>
                  <a:gd name="T92" fmla="*/ 102 w 436"/>
                  <a:gd name="T93" fmla="*/ 56 h 329"/>
                  <a:gd name="T94" fmla="*/ 100 w 436"/>
                  <a:gd name="T95" fmla="*/ 38 h 329"/>
                  <a:gd name="T96" fmla="*/ 105 w 436"/>
                  <a:gd name="T97" fmla="*/ 20 h 329"/>
                  <a:gd name="T98" fmla="*/ 121 w 436"/>
                  <a:gd name="T99" fmla="*/ 4 h 329"/>
                  <a:gd name="T100" fmla="*/ 141 w 436"/>
                  <a:gd name="T101" fmla="*/ 12 h 329"/>
                  <a:gd name="T102" fmla="*/ 154 w 436"/>
                  <a:gd name="T103" fmla="*/ 22 h 329"/>
                  <a:gd name="T104" fmla="*/ 173 w 436"/>
                  <a:gd name="T105" fmla="*/ 35 h 329"/>
                  <a:gd name="T106" fmla="*/ 240 w 436"/>
                  <a:gd name="T107" fmla="*/ 84 h 32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36"/>
                  <a:gd name="T163" fmla="*/ 0 h 329"/>
                  <a:gd name="T164" fmla="*/ 436 w 436"/>
                  <a:gd name="T165" fmla="*/ 329 h 32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36" h="329">
                    <a:moveTo>
                      <a:pt x="240" y="84"/>
                    </a:moveTo>
                    <a:lnTo>
                      <a:pt x="353" y="0"/>
                    </a:lnTo>
                    <a:lnTo>
                      <a:pt x="369" y="0"/>
                    </a:lnTo>
                    <a:lnTo>
                      <a:pt x="383" y="18"/>
                    </a:lnTo>
                    <a:lnTo>
                      <a:pt x="383" y="38"/>
                    </a:lnTo>
                    <a:lnTo>
                      <a:pt x="380" y="61"/>
                    </a:lnTo>
                    <a:lnTo>
                      <a:pt x="367" y="77"/>
                    </a:lnTo>
                    <a:lnTo>
                      <a:pt x="352" y="74"/>
                    </a:lnTo>
                    <a:lnTo>
                      <a:pt x="341" y="69"/>
                    </a:lnTo>
                    <a:lnTo>
                      <a:pt x="341" y="59"/>
                    </a:lnTo>
                    <a:lnTo>
                      <a:pt x="279" y="118"/>
                    </a:lnTo>
                    <a:lnTo>
                      <a:pt x="383" y="184"/>
                    </a:lnTo>
                    <a:lnTo>
                      <a:pt x="411" y="206"/>
                    </a:lnTo>
                    <a:lnTo>
                      <a:pt x="432" y="232"/>
                    </a:lnTo>
                    <a:lnTo>
                      <a:pt x="435" y="256"/>
                    </a:lnTo>
                    <a:lnTo>
                      <a:pt x="435" y="278"/>
                    </a:lnTo>
                    <a:lnTo>
                      <a:pt x="419" y="297"/>
                    </a:lnTo>
                    <a:lnTo>
                      <a:pt x="396" y="299"/>
                    </a:lnTo>
                    <a:lnTo>
                      <a:pt x="385" y="283"/>
                    </a:lnTo>
                    <a:lnTo>
                      <a:pt x="380" y="267"/>
                    </a:lnTo>
                    <a:lnTo>
                      <a:pt x="385" y="237"/>
                    </a:lnTo>
                    <a:lnTo>
                      <a:pt x="349" y="211"/>
                    </a:lnTo>
                    <a:lnTo>
                      <a:pt x="245" y="152"/>
                    </a:lnTo>
                    <a:lnTo>
                      <a:pt x="195" y="256"/>
                    </a:lnTo>
                    <a:lnTo>
                      <a:pt x="209" y="275"/>
                    </a:lnTo>
                    <a:lnTo>
                      <a:pt x="209" y="305"/>
                    </a:lnTo>
                    <a:lnTo>
                      <a:pt x="195" y="328"/>
                    </a:lnTo>
                    <a:lnTo>
                      <a:pt x="167" y="322"/>
                    </a:lnTo>
                    <a:lnTo>
                      <a:pt x="149" y="305"/>
                    </a:lnTo>
                    <a:lnTo>
                      <a:pt x="145" y="273"/>
                    </a:lnTo>
                    <a:lnTo>
                      <a:pt x="154" y="248"/>
                    </a:lnTo>
                    <a:lnTo>
                      <a:pt x="162" y="229"/>
                    </a:lnTo>
                    <a:lnTo>
                      <a:pt x="190" y="142"/>
                    </a:lnTo>
                    <a:lnTo>
                      <a:pt x="58" y="149"/>
                    </a:lnTo>
                    <a:lnTo>
                      <a:pt x="53" y="178"/>
                    </a:lnTo>
                    <a:lnTo>
                      <a:pt x="40" y="195"/>
                    </a:lnTo>
                    <a:lnTo>
                      <a:pt x="22" y="203"/>
                    </a:lnTo>
                    <a:lnTo>
                      <a:pt x="7" y="193"/>
                    </a:lnTo>
                    <a:lnTo>
                      <a:pt x="0" y="176"/>
                    </a:lnTo>
                    <a:lnTo>
                      <a:pt x="4" y="139"/>
                    </a:lnTo>
                    <a:lnTo>
                      <a:pt x="27" y="115"/>
                    </a:lnTo>
                    <a:lnTo>
                      <a:pt x="69" y="107"/>
                    </a:lnTo>
                    <a:lnTo>
                      <a:pt x="186" y="96"/>
                    </a:lnTo>
                    <a:lnTo>
                      <a:pt x="145" y="56"/>
                    </a:lnTo>
                    <a:lnTo>
                      <a:pt x="137" y="72"/>
                    </a:lnTo>
                    <a:lnTo>
                      <a:pt x="118" y="77"/>
                    </a:lnTo>
                    <a:lnTo>
                      <a:pt x="102" y="56"/>
                    </a:lnTo>
                    <a:lnTo>
                      <a:pt x="100" y="38"/>
                    </a:lnTo>
                    <a:lnTo>
                      <a:pt x="105" y="20"/>
                    </a:lnTo>
                    <a:lnTo>
                      <a:pt x="121" y="4"/>
                    </a:lnTo>
                    <a:lnTo>
                      <a:pt x="141" y="12"/>
                    </a:lnTo>
                    <a:lnTo>
                      <a:pt x="154" y="22"/>
                    </a:lnTo>
                    <a:lnTo>
                      <a:pt x="173" y="35"/>
                    </a:lnTo>
                    <a:lnTo>
                      <a:pt x="240" y="84"/>
                    </a:lnTo>
                  </a:path>
                </a:pathLst>
              </a:custGeom>
              <a:solidFill>
                <a:srgbClr val="AAAAAA"/>
              </a:solidFill>
              <a:ln w="9525" cap="rnd">
                <a:noFill/>
                <a:round/>
                <a:headEnd type="none" w="sm" len="sm"/>
                <a:tailEnd type="none" w="sm" len="sm"/>
              </a:ln>
            </p:spPr>
            <p:txBody>
              <a:bodyPr/>
              <a:lstStyle/>
              <a:p>
                <a:endParaRPr lang="es-ES"/>
              </a:p>
            </p:txBody>
          </p:sp>
          <p:sp>
            <p:nvSpPr>
              <p:cNvPr id="97335" name="Freeform 49"/>
              <p:cNvSpPr>
                <a:spLocks/>
              </p:cNvSpPr>
              <p:nvPr/>
            </p:nvSpPr>
            <p:spPr bwMode="auto">
              <a:xfrm>
                <a:off x="3011" y="3435"/>
                <a:ext cx="444" cy="337"/>
              </a:xfrm>
              <a:custGeom>
                <a:avLst/>
                <a:gdLst>
                  <a:gd name="T0" fmla="*/ 244 w 444"/>
                  <a:gd name="T1" fmla="*/ 86 h 337"/>
                  <a:gd name="T2" fmla="*/ 360 w 444"/>
                  <a:gd name="T3" fmla="*/ 0 h 337"/>
                  <a:gd name="T4" fmla="*/ 376 w 444"/>
                  <a:gd name="T5" fmla="*/ 0 h 337"/>
                  <a:gd name="T6" fmla="*/ 390 w 444"/>
                  <a:gd name="T7" fmla="*/ 18 h 337"/>
                  <a:gd name="T8" fmla="*/ 390 w 444"/>
                  <a:gd name="T9" fmla="*/ 40 h 337"/>
                  <a:gd name="T10" fmla="*/ 387 w 444"/>
                  <a:gd name="T11" fmla="*/ 64 h 337"/>
                  <a:gd name="T12" fmla="*/ 374 w 444"/>
                  <a:gd name="T13" fmla="*/ 80 h 337"/>
                  <a:gd name="T14" fmla="*/ 358 w 444"/>
                  <a:gd name="T15" fmla="*/ 76 h 337"/>
                  <a:gd name="T16" fmla="*/ 347 w 444"/>
                  <a:gd name="T17" fmla="*/ 72 h 337"/>
                  <a:gd name="T18" fmla="*/ 347 w 444"/>
                  <a:gd name="T19" fmla="*/ 60 h 337"/>
                  <a:gd name="T20" fmla="*/ 284 w 444"/>
                  <a:gd name="T21" fmla="*/ 121 h 337"/>
                  <a:gd name="T22" fmla="*/ 390 w 444"/>
                  <a:gd name="T23" fmla="*/ 187 h 337"/>
                  <a:gd name="T24" fmla="*/ 419 w 444"/>
                  <a:gd name="T25" fmla="*/ 211 h 337"/>
                  <a:gd name="T26" fmla="*/ 440 w 444"/>
                  <a:gd name="T27" fmla="*/ 237 h 337"/>
                  <a:gd name="T28" fmla="*/ 443 w 444"/>
                  <a:gd name="T29" fmla="*/ 261 h 337"/>
                  <a:gd name="T30" fmla="*/ 443 w 444"/>
                  <a:gd name="T31" fmla="*/ 285 h 337"/>
                  <a:gd name="T32" fmla="*/ 427 w 444"/>
                  <a:gd name="T33" fmla="*/ 304 h 337"/>
                  <a:gd name="T34" fmla="*/ 403 w 444"/>
                  <a:gd name="T35" fmla="*/ 306 h 337"/>
                  <a:gd name="T36" fmla="*/ 392 w 444"/>
                  <a:gd name="T37" fmla="*/ 290 h 337"/>
                  <a:gd name="T38" fmla="*/ 387 w 444"/>
                  <a:gd name="T39" fmla="*/ 274 h 337"/>
                  <a:gd name="T40" fmla="*/ 392 w 444"/>
                  <a:gd name="T41" fmla="*/ 243 h 337"/>
                  <a:gd name="T42" fmla="*/ 355 w 444"/>
                  <a:gd name="T43" fmla="*/ 216 h 337"/>
                  <a:gd name="T44" fmla="*/ 250 w 444"/>
                  <a:gd name="T45" fmla="*/ 155 h 337"/>
                  <a:gd name="T46" fmla="*/ 199 w 444"/>
                  <a:gd name="T47" fmla="*/ 261 h 337"/>
                  <a:gd name="T48" fmla="*/ 213 w 444"/>
                  <a:gd name="T49" fmla="*/ 282 h 337"/>
                  <a:gd name="T50" fmla="*/ 213 w 444"/>
                  <a:gd name="T51" fmla="*/ 312 h 337"/>
                  <a:gd name="T52" fmla="*/ 199 w 444"/>
                  <a:gd name="T53" fmla="*/ 336 h 337"/>
                  <a:gd name="T54" fmla="*/ 170 w 444"/>
                  <a:gd name="T55" fmla="*/ 330 h 337"/>
                  <a:gd name="T56" fmla="*/ 152 w 444"/>
                  <a:gd name="T57" fmla="*/ 312 h 337"/>
                  <a:gd name="T58" fmla="*/ 147 w 444"/>
                  <a:gd name="T59" fmla="*/ 280 h 337"/>
                  <a:gd name="T60" fmla="*/ 157 w 444"/>
                  <a:gd name="T61" fmla="*/ 253 h 337"/>
                  <a:gd name="T62" fmla="*/ 165 w 444"/>
                  <a:gd name="T63" fmla="*/ 235 h 337"/>
                  <a:gd name="T64" fmla="*/ 194 w 444"/>
                  <a:gd name="T65" fmla="*/ 145 h 337"/>
                  <a:gd name="T66" fmla="*/ 59 w 444"/>
                  <a:gd name="T67" fmla="*/ 153 h 337"/>
                  <a:gd name="T68" fmla="*/ 54 w 444"/>
                  <a:gd name="T69" fmla="*/ 182 h 337"/>
                  <a:gd name="T70" fmla="*/ 41 w 444"/>
                  <a:gd name="T71" fmla="*/ 200 h 337"/>
                  <a:gd name="T72" fmla="*/ 22 w 444"/>
                  <a:gd name="T73" fmla="*/ 208 h 337"/>
                  <a:gd name="T74" fmla="*/ 7 w 444"/>
                  <a:gd name="T75" fmla="*/ 198 h 337"/>
                  <a:gd name="T76" fmla="*/ 0 w 444"/>
                  <a:gd name="T77" fmla="*/ 179 h 337"/>
                  <a:gd name="T78" fmla="*/ 4 w 444"/>
                  <a:gd name="T79" fmla="*/ 142 h 337"/>
                  <a:gd name="T80" fmla="*/ 28 w 444"/>
                  <a:gd name="T81" fmla="*/ 118 h 337"/>
                  <a:gd name="T82" fmla="*/ 70 w 444"/>
                  <a:gd name="T83" fmla="*/ 110 h 337"/>
                  <a:gd name="T84" fmla="*/ 189 w 444"/>
                  <a:gd name="T85" fmla="*/ 97 h 337"/>
                  <a:gd name="T86" fmla="*/ 147 w 444"/>
                  <a:gd name="T87" fmla="*/ 57 h 337"/>
                  <a:gd name="T88" fmla="*/ 139 w 444"/>
                  <a:gd name="T89" fmla="*/ 73 h 337"/>
                  <a:gd name="T90" fmla="*/ 121 w 444"/>
                  <a:gd name="T91" fmla="*/ 80 h 337"/>
                  <a:gd name="T92" fmla="*/ 104 w 444"/>
                  <a:gd name="T93" fmla="*/ 57 h 337"/>
                  <a:gd name="T94" fmla="*/ 102 w 444"/>
                  <a:gd name="T95" fmla="*/ 40 h 337"/>
                  <a:gd name="T96" fmla="*/ 107 w 444"/>
                  <a:gd name="T97" fmla="*/ 20 h 337"/>
                  <a:gd name="T98" fmla="*/ 123 w 444"/>
                  <a:gd name="T99" fmla="*/ 4 h 337"/>
                  <a:gd name="T100" fmla="*/ 145 w 444"/>
                  <a:gd name="T101" fmla="*/ 12 h 337"/>
                  <a:gd name="T102" fmla="*/ 157 w 444"/>
                  <a:gd name="T103" fmla="*/ 24 h 337"/>
                  <a:gd name="T104" fmla="*/ 176 w 444"/>
                  <a:gd name="T105" fmla="*/ 36 h 337"/>
                  <a:gd name="T106" fmla="*/ 244 w 444"/>
                  <a:gd name="T107" fmla="*/ 86 h 33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44"/>
                  <a:gd name="T163" fmla="*/ 0 h 337"/>
                  <a:gd name="T164" fmla="*/ 444 w 444"/>
                  <a:gd name="T165" fmla="*/ 337 h 33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44" h="337">
                    <a:moveTo>
                      <a:pt x="244" y="86"/>
                    </a:moveTo>
                    <a:lnTo>
                      <a:pt x="360" y="0"/>
                    </a:lnTo>
                    <a:lnTo>
                      <a:pt x="376" y="0"/>
                    </a:lnTo>
                    <a:lnTo>
                      <a:pt x="390" y="18"/>
                    </a:lnTo>
                    <a:lnTo>
                      <a:pt x="390" y="40"/>
                    </a:lnTo>
                    <a:lnTo>
                      <a:pt x="387" y="64"/>
                    </a:lnTo>
                    <a:lnTo>
                      <a:pt x="374" y="80"/>
                    </a:lnTo>
                    <a:lnTo>
                      <a:pt x="358" y="76"/>
                    </a:lnTo>
                    <a:lnTo>
                      <a:pt x="347" y="72"/>
                    </a:lnTo>
                    <a:lnTo>
                      <a:pt x="347" y="60"/>
                    </a:lnTo>
                    <a:lnTo>
                      <a:pt x="284" y="121"/>
                    </a:lnTo>
                    <a:lnTo>
                      <a:pt x="390" y="187"/>
                    </a:lnTo>
                    <a:lnTo>
                      <a:pt x="419" y="211"/>
                    </a:lnTo>
                    <a:lnTo>
                      <a:pt x="440" y="237"/>
                    </a:lnTo>
                    <a:lnTo>
                      <a:pt x="443" y="261"/>
                    </a:lnTo>
                    <a:lnTo>
                      <a:pt x="443" y="285"/>
                    </a:lnTo>
                    <a:lnTo>
                      <a:pt x="427" y="304"/>
                    </a:lnTo>
                    <a:lnTo>
                      <a:pt x="403" y="306"/>
                    </a:lnTo>
                    <a:lnTo>
                      <a:pt x="392" y="290"/>
                    </a:lnTo>
                    <a:lnTo>
                      <a:pt x="387" y="274"/>
                    </a:lnTo>
                    <a:lnTo>
                      <a:pt x="392" y="243"/>
                    </a:lnTo>
                    <a:lnTo>
                      <a:pt x="355" y="216"/>
                    </a:lnTo>
                    <a:lnTo>
                      <a:pt x="250" y="155"/>
                    </a:lnTo>
                    <a:lnTo>
                      <a:pt x="199" y="261"/>
                    </a:lnTo>
                    <a:lnTo>
                      <a:pt x="213" y="282"/>
                    </a:lnTo>
                    <a:lnTo>
                      <a:pt x="213" y="312"/>
                    </a:lnTo>
                    <a:lnTo>
                      <a:pt x="199" y="336"/>
                    </a:lnTo>
                    <a:lnTo>
                      <a:pt x="170" y="330"/>
                    </a:lnTo>
                    <a:lnTo>
                      <a:pt x="152" y="312"/>
                    </a:lnTo>
                    <a:lnTo>
                      <a:pt x="147" y="280"/>
                    </a:lnTo>
                    <a:lnTo>
                      <a:pt x="157" y="253"/>
                    </a:lnTo>
                    <a:lnTo>
                      <a:pt x="165" y="235"/>
                    </a:lnTo>
                    <a:lnTo>
                      <a:pt x="194" y="145"/>
                    </a:lnTo>
                    <a:lnTo>
                      <a:pt x="59" y="153"/>
                    </a:lnTo>
                    <a:lnTo>
                      <a:pt x="54" y="182"/>
                    </a:lnTo>
                    <a:lnTo>
                      <a:pt x="41" y="200"/>
                    </a:lnTo>
                    <a:lnTo>
                      <a:pt x="22" y="208"/>
                    </a:lnTo>
                    <a:lnTo>
                      <a:pt x="7" y="198"/>
                    </a:lnTo>
                    <a:lnTo>
                      <a:pt x="0" y="179"/>
                    </a:lnTo>
                    <a:lnTo>
                      <a:pt x="4" y="142"/>
                    </a:lnTo>
                    <a:lnTo>
                      <a:pt x="28" y="118"/>
                    </a:lnTo>
                    <a:lnTo>
                      <a:pt x="70" y="110"/>
                    </a:lnTo>
                    <a:lnTo>
                      <a:pt x="189" y="97"/>
                    </a:lnTo>
                    <a:lnTo>
                      <a:pt x="147" y="57"/>
                    </a:lnTo>
                    <a:lnTo>
                      <a:pt x="139" y="73"/>
                    </a:lnTo>
                    <a:lnTo>
                      <a:pt x="121" y="80"/>
                    </a:lnTo>
                    <a:lnTo>
                      <a:pt x="104" y="57"/>
                    </a:lnTo>
                    <a:lnTo>
                      <a:pt x="102" y="40"/>
                    </a:lnTo>
                    <a:lnTo>
                      <a:pt x="107" y="20"/>
                    </a:lnTo>
                    <a:lnTo>
                      <a:pt x="123" y="4"/>
                    </a:lnTo>
                    <a:lnTo>
                      <a:pt x="145" y="12"/>
                    </a:lnTo>
                    <a:lnTo>
                      <a:pt x="157" y="24"/>
                    </a:lnTo>
                    <a:lnTo>
                      <a:pt x="176" y="36"/>
                    </a:lnTo>
                    <a:lnTo>
                      <a:pt x="244" y="86"/>
                    </a:lnTo>
                  </a:path>
                </a:pathLst>
              </a:custGeom>
              <a:noFill/>
              <a:ln w="12700" cap="rnd">
                <a:solidFill>
                  <a:srgbClr val="000000"/>
                </a:solidFill>
                <a:round/>
                <a:headEnd type="none" w="sm" len="sm"/>
                <a:tailEnd type="none" w="sm" len="sm"/>
              </a:ln>
            </p:spPr>
            <p:txBody>
              <a:bodyPr/>
              <a:lstStyle/>
              <a:p>
                <a:endParaRPr lang="es-ES"/>
              </a:p>
            </p:txBody>
          </p:sp>
          <p:sp>
            <p:nvSpPr>
              <p:cNvPr id="97336" name="Freeform 50"/>
              <p:cNvSpPr>
                <a:spLocks/>
              </p:cNvSpPr>
              <p:nvPr/>
            </p:nvSpPr>
            <p:spPr bwMode="auto">
              <a:xfrm>
                <a:off x="3225" y="3372"/>
                <a:ext cx="48" cy="173"/>
              </a:xfrm>
              <a:custGeom>
                <a:avLst/>
                <a:gdLst>
                  <a:gd name="T0" fmla="*/ 47 w 48"/>
                  <a:gd name="T1" fmla="*/ 172 h 173"/>
                  <a:gd name="T2" fmla="*/ 47 w 48"/>
                  <a:gd name="T3" fmla="*/ 0 h 173"/>
                  <a:gd name="T4" fmla="*/ 0 w 48"/>
                  <a:gd name="T5" fmla="*/ 0 h 173"/>
                  <a:gd name="T6" fmla="*/ 0 w 48"/>
                  <a:gd name="T7" fmla="*/ 168 h 173"/>
                  <a:gd name="T8" fmla="*/ 47 w 48"/>
                  <a:gd name="T9" fmla="*/ 172 h 173"/>
                  <a:gd name="T10" fmla="*/ 0 60000 65536"/>
                  <a:gd name="T11" fmla="*/ 0 60000 65536"/>
                  <a:gd name="T12" fmla="*/ 0 60000 65536"/>
                  <a:gd name="T13" fmla="*/ 0 60000 65536"/>
                  <a:gd name="T14" fmla="*/ 0 60000 65536"/>
                  <a:gd name="T15" fmla="*/ 0 w 48"/>
                  <a:gd name="T16" fmla="*/ 0 h 173"/>
                  <a:gd name="T17" fmla="*/ 48 w 48"/>
                  <a:gd name="T18" fmla="*/ 173 h 173"/>
                </a:gdLst>
                <a:ahLst/>
                <a:cxnLst>
                  <a:cxn ang="T10">
                    <a:pos x="T0" y="T1"/>
                  </a:cxn>
                  <a:cxn ang="T11">
                    <a:pos x="T2" y="T3"/>
                  </a:cxn>
                  <a:cxn ang="T12">
                    <a:pos x="T4" y="T5"/>
                  </a:cxn>
                  <a:cxn ang="T13">
                    <a:pos x="T6" y="T7"/>
                  </a:cxn>
                  <a:cxn ang="T14">
                    <a:pos x="T8" y="T9"/>
                  </a:cxn>
                </a:cxnLst>
                <a:rect l="T15" t="T16" r="T17" b="T18"/>
                <a:pathLst>
                  <a:path w="48" h="173">
                    <a:moveTo>
                      <a:pt x="47" y="172"/>
                    </a:moveTo>
                    <a:lnTo>
                      <a:pt x="47" y="0"/>
                    </a:lnTo>
                    <a:lnTo>
                      <a:pt x="0" y="0"/>
                    </a:lnTo>
                    <a:lnTo>
                      <a:pt x="0" y="168"/>
                    </a:lnTo>
                    <a:lnTo>
                      <a:pt x="47" y="172"/>
                    </a:lnTo>
                  </a:path>
                </a:pathLst>
              </a:custGeom>
              <a:solidFill>
                <a:srgbClr val="AAAAAA"/>
              </a:solidFill>
              <a:ln w="12700" cap="rnd">
                <a:solidFill>
                  <a:srgbClr val="000000"/>
                </a:solidFill>
                <a:round/>
                <a:headEnd type="none" w="sm" len="sm"/>
                <a:tailEnd type="none" w="sm" len="sm"/>
              </a:ln>
            </p:spPr>
            <p:txBody>
              <a:bodyPr/>
              <a:lstStyle/>
              <a:p>
                <a:endParaRPr lang="es-ES"/>
              </a:p>
            </p:txBody>
          </p:sp>
          <p:sp>
            <p:nvSpPr>
              <p:cNvPr id="97337" name="Freeform 51"/>
              <p:cNvSpPr>
                <a:spLocks/>
              </p:cNvSpPr>
              <p:nvPr/>
            </p:nvSpPr>
            <p:spPr bwMode="auto">
              <a:xfrm>
                <a:off x="3225" y="3372"/>
                <a:ext cx="48" cy="173"/>
              </a:xfrm>
              <a:custGeom>
                <a:avLst/>
                <a:gdLst>
                  <a:gd name="T0" fmla="*/ 47 w 48"/>
                  <a:gd name="T1" fmla="*/ 172 h 173"/>
                  <a:gd name="T2" fmla="*/ 47 w 48"/>
                  <a:gd name="T3" fmla="*/ 0 h 173"/>
                  <a:gd name="T4" fmla="*/ 0 w 48"/>
                  <a:gd name="T5" fmla="*/ 0 h 173"/>
                  <a:gd name="T6" fmla="*/ 0 w 48"/>
                  <a:gd name="T7" fmla="*/ 168 h 173"/>
                  <a:gd name="T8" fmla="*/ 0 60000 65536"/>
                  <a:gd name="T9" fmla="*/ 0 60000 65536"/>
                  <a:gd name="T10" fmla="*/ 0 60000 65536"/>
                  <a:gd name="T11" fmla="*/ 0 60000 65536"/>
                  <a:gd name="T12" fmla="*/ 0 w 48"/>
                  <a:gd name="T13" fmla="*/ 0 h 173"/>
                  <a:gd name="T14" fmla="*/ 48 w 48"/>
                  <a:gd name="T15" fmla="*/ 173 h 173"/>
                </a:gdLst>
                <a:ahLst/>
                <a:cxnLst>
                  <a:cxn ang="T8">
                    <a:pos x="T0" y="T1"/>
                  </a:cxn>
                  <a:cxn ang="T9">
                    <a:pos x="T2" y="T3"/>
                  </a:cxn>
                  <a:cxn ang="T10">
                    <a:pos x="T4" y="T5"/>
                  </a:cxn>
                  <a:cxn ang="T11">
                    <a:pos x="T6" y="T7"/>
                  </a:cxn>
                </a:cxnLst>
                <a:rect l="T12" t="T13" r="T14" b="T15"/>
                <a:pathLst>
                  <a:path w="48" h="173">
                    <a:moveTo>
                      <a:pt x="47" y="172"/>
                    </a:moveTo>
                    <a:lnTo>
                      <a:pt x="47" y="0"/>
                    </a:lnTo>
                    <a:lnTo>
                      <a:pt x="0" y="0"/>
                    </a:lnTo>
                    <a:lnTo>
                      <a:pt x="0" y="168"/>
                    </a:lnTo>
                  </a:path>
                </a:pathLst>
              </a:custGeom>
              <a:noFill/>
              <a:ln w="12700" cap="rnd">
                <a:solidFill>
                  <a:srgbClr val="000000"/>
                </a:solidFill>
                <a:round/>
                <a:headEnd type="none" w="sm" len="sm"/>
                <a:tailEnd type="none" w="sm" len="sm"/>
              </a:ln>
            </p:spPr>
            <p:txBody>
              <a:bodyPr/>
              <a:lstStyle/>
              <a:p>
                <a:endParaRPr lang="es-ES"/>
              </a:p>
            </p:txBody>
          </p:sp>
          <p:sp>
            <p:nvSpPr>
              <p:cNvPr id="97338" name="Freeform 52"/>
              <p:cNvSpPr>
                <a:spLocks/>
              </p:cNvSpPr>
              <p:nvPr/>
            </p:nvSpPr>
            <p:spPr bwMode="auto">
              <a:xfrm>
                <a:off x="3396" y="3194"/>
                <a:ext cx="144" cy="353"/>
              </a:xfrm>
              <a:custGeom>
                <a:avLst/>
                <a:gdLst>
                  <a:gd name="T0" fmla="*/ 105 w 144"/>
                  <a:gd name="T1" fmla="*/ 0 h 353"/>
                  <a:gd name="T2" fmla="*/ 100 w 144"/>
                  <a:gd name="T3" fmla="*/ 88 h 353"/>
                  <a:gd name="T4" fmla="*/ 94 w 144"/>
                  <a:gd name="T5" fmla="*/ 155 h 353"/>
                  <a:gd name="T6" fmla="*/ 94 w 144"/>
                  <a:gd name="T7" fmla="*/ 224 h 353"/>
                  <a:gd name="T8" fmla="*/ 108 w 144"/>
                  <a:gd name="T9" fmla="*/ 277 h 353"/>
                  <a:gd name="T10" fmla="*/ 143 w 144"/>
                  <a:gd name="T11" fmla="*/ 330 h 353"/>
                  <a:gd name="T12" fmla="*/ 131 w 144"/>
                  <a:gd name="T13" fmla="*/ 352 h 353"/>
                  <a:gd name="T14" fmla="*/ 44 w 144"/>
                  <a:gd name="T15" fmla="*/ 309 h 353"/>
                  <a:gd name="T16" fmla="*/ 34 w 144"/>
                  <a:gd name="T17" fmla="*/ 306 h 353"/>
                  <a:gd name="T18" fmla="*/ 40 w 144"/>
                  <a:gd name="T19" fmla="*/ 261 h 353"/>
                  <a:gd name="T20" fmla="*/ 40 w 144"/>
                  <a:gd name="T21" fmla="*/ 240 h 353"/>
                  <a:gd name="T22" fmla="*/ 24 w 144"/>
                  <a:gd name="T23" fmla="*/ 192 h 353"/>
                  <a:gd name="T24" fmla="*/ 16 w 144"/>
                  <a:gd name="T25" fmla="*/ 142 h 353"/>
                  <a:gd name="T26" fmla="*/ 0 w 144"/>
                  <a:gd name="T27" fmla="*/ 44 h 353"/>
                  <a:gd name="T28" fmla="*/ 105 w 144"/>
                  <a:gd name="T29" fmla="*/ 0 h 3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4"/>
                  <a:gd name="T46" fmla="*/ 0 h 353"/>
                  <a:gd name="T47" fmla="*/ 144 w 144"/>
                  <a:gd name="T48" fmla="*/ 353 h 3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4" h="353">
                    <a:moveTo>
                      <a:pt x="105" y="0"/>
                    </a:moveTo>
                    <a:lnTo>
                      <a:pt x="100" y="88"/>
                    </a:lnTo>
                    <a:lnTo>
                      <a:pt x="94" y="155"/>
                    </a:lnTo>
                    <a:lnTo>
                      <a:pt x="94" y="224"/>
                    </a:lnTo>
                    <a:lnTo>
                      <a:pt x="108" y="277"/>
                    </a:lnTo>
                    <a:lnTo>
                      <a:pt x="143" y="330"/>
                    </a:lnTo>
                    <a:lnTo>
                      <a:pt x="131" y="352"/>
                    </a:lnTo>
                    <a:lnTo>
                      <a:pt x="44" y="309"/>
                    </a:lnTo>
                    <a:lnTo>
                      <a:pt x="34" y="306"/>
                    </a:lnTo>
                    <a:lnTo>
                      <a:pt x="40" y="261"/>
                    </a:lnTo>
                    <a:lnTo>
                      <a:pt x="40" y="240"/>
                    </a:lnTo>
                    <a:lnTo>
                      <a:pt x="24" y="192"/>
                    </a:lnTo>
                    <a:lnTo>
                      <a:pt x="16" y="142"/>
                    </a:lnTo>
                    <a:lnTo>
                      <a:pt x="0" y="44"/>
                    </a:lnTo>
                    <a:lnTo>
                      <a:pt x="105" y="0"/>
                    </a:lnTo>
                  </a:path>
                </a:pathLst>
              </a:custGeom>
              <a:solidFill>
                <a:srgbClr val="FFE1D5"/>
              </a:solidFill>
              <a:ln w="12700" cap="rnd">
                <a:solidFill>
                  <a:srgbClr val="000000"/>
                </a:solidFill>
                <a:round/>
                <a:headEnd type="none" w="sm" len="sm"/>
                <a:tailEnd type="none" w="sm" len="sm"/>
              </a:ln>
            </p:spPr>
            <p:txBody>
              <a:bodyPr/>
              <a:lstStyle/>
              <a:p>
                <a:endParaRPr lang="es-ES"/>
              </a:p>
            </p:txBody>
          </p:sp>
          <p:sp>
            <p:nvSpPr>
              <p:cNvPr id="97339" name="Freeform 53"/>
              <p:cNvSpPr>
                <a:spLocks/>
              </p:cNvSpPr>
              <p:nvPr/>
            </p:nvSpPr>
            <p:spPr bwMode="auto">
              <a:xfrm>
                <a:off x="3396" y="3194"/>
                <a:ext cx="144" cy="353"/>
              </a:xfrm>
              <a:custGeom>
                <a:avLst/>
                <a:gdLst>
                  <a:gd name="T0" fmla="*/ 105 w 144"/>
                  <a:gd name="T1" fmla="*/ 0 h 353"/>
                  <a:gd name="T2" fmla="*/ 100 w 144"/>
                  <a:gd name="T3" fmla="*/ 88 h 353"/>
                  <a:gd name="T4" fmla="*/ 94 w 144"/>
                  <a:gd name="T5" fmla="*/ 155 h 353"/>
                  <a:gd name="T6" fmla="*/ 94 w 144"/>
                  <a:gd name="T7" fmla="*/ 224 h 353"/>
                  <a:gd name="T8" fmla="*/ 108 w 144"/>
                  <a:gd name="T9" fmla="*/ 277 h 353"/>
                  <a:gd name="T10" fmla="*/ 143 w 144"/>
                  <a:gd name="T11" fmla="*/ 330 h 353"/>
                  <a:gd name="T12" fmla="*/ 131 w 144"/>
                  <a:gd name="T13" fmla="*/ 352 h 353"/>
                  <a:gd name="T14" fmla="*/ 44 w 144"/>
                  <a:gd name="T15" fmla="*/ 309 h 353"/>
                  <a:gd name="T16" fmla="*/ 34 w 144"/>
                  <a:gd name="T17" fmla="*/ 306 h 353"/>
                  <a:gd name="T18" fmla="*/ 40 w 144"/>
                  <a:gd name="T19" fmla="*/ 261 h 353"/>
                  <a:gd name="T20" fmla="*/ 40 w 144"/>
                  <a:gd name="T21" fmla="*/ 240 h 353"/>
                  <a:gd name="T22" fmla="*/ 24 w 144"/>
                  <a:gd name="T23" fmla="*/ 192 h 353"/>
                  <a:gd name="T24" fmla="*/ 16 w 144"/>
                  <a:gd name="T25" fmla="*/ 142 h 353"/>
                  <a:gd name="T26" fmla="*/ 0 w 144"/>
                  <a:gd name="T27" fmla="*/ 44 h 3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4"/>
                  <a:gd name="T43" fmla="*/ 0 h 353"/>
                  <a:gd name="T44" fmla="*/ 144 w 144"/>
                  <a:gd name="T45" fmla="*/ 353 h 3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4" h="353">
                    <a:moveTo>
                      <a:pt x="105" y="0"/>
                    </a:moveTo>
                    <a:lnTo>
                      <a:pt x="100" y="88"/>
                    </a:lnTo>
                    <a:lnTo>
                      <a:pt x="94" y="155"/>
                    </a:lnTo>
                    <a:lnTo>
                      <a:pt x="94" y="224"/>
                    </a:lnTo>
                    <a:lnTo>
                      <a:pt x="108" y="277"/>
                    </a:lnTo>
                    <a:lnTo>
                      <a:pt x="143" y="330"/>
                    </a:lnTo>
                    <a:lnTo>
                      <a:pt x="131" y="352"/>
                    </a:lnTo>
                    <a:lnTo>
                      <a:pt x="44" y="309"/>
                    </a:lnTo>
                    <a:lnTo>
                      <a:pt x="34" y="306"/>
                    </a:lnTo>
                    <a:lnTo>
                      <a:pt x="40" y="261"/>
                    </a:lnTo>
                    <a:lnTo>
                      <a:pt x="40" y="240"/>
                    </a:lnTo>
                    <a:lnTo>
                      <a:pt x="24" y="192"/>
                    </a:lnTo>
                    <a:lnTo>
                      <a:pt x="16" y="142"/>
                    </a:lnTo>
                    <a:lnTo>
                      <a:pt x="0" y="44"/>
                    </a:lnTo>
                  </a:path>
                </a:pathLst>
              </a:custGeom>
              <a:noFill/>
              <a:ln w="12700" cap="rnd">
                <a:solidFill>
                  <a:srgbClr val="000000"/>
                </a:solidFill>
                <a:round/>
                <a:headEnd type="none" w="sm" len="sm"/>
                <a:tailEnd type="none" w="sm" len="sm"/>
              </a:ln>
            </p:spPr>
            <p:txBody>
              <a:bodyPr/>
              <a:lstStyle/>
              <a:p>
                <a:endParaRPr lang="es-ES"/>
              </a:p>
            </p:txBody>
          </p:sp>
          <p:sp>
            <p:nvSpPr>
              <p:cNvPr id="97340" name="Freeform 54"/>
              <p:cNvSpPr>
                <a:spLocks/>
              </p:cNvSpPr>
              <p:nvPr/>
            </p:nvSpPr>
            <p:spPr bwMode="auto">
              <a:xfrm>
                <a:off x="3432" y="3477"/>
                <a:ext cx="171" cy="89"/>
              </a:xfrm>
              <a:custGeom>
                <a:avLst/>
                <a:gdLst>
                  <a:gd name="T0" fmla="*/ 7 w 171"/>
                  <a:gd name="T1" fmla="*/ 0 h 89"/>
                  <a:gd name="T2" fmla="*/ 24 w 171"/>
                  <a:gd name="T3" fmla="*/ 5 h 89"/>
                  <a:gd name="T4" fmla="*/ 46 w 171"/>
                  <a:gd name="T5" fmla="*/ 21 h 89"/>
                  <a:gd name="T6" fmla="*/ 69 w 171"/>
                  <a:gd name="T7" fmla="*/ 36 h 89"/>
                  <a:gd name="T8" fmla="*/ 94 w 171"/>
                  <a:gd name="T9" fmla="*/ 38 h 89"/>
                  <a:gd name="T10" fmla="*/ 105 w 171"/>
                  <a:gd name="T11" fmla="*/ 27 h 89"/>
                  <a:gd name="T12" fmla="*/ 122 w 171"/>
                  <a:gd name="T13" fmla="*/ 38 h 89"/>
                  <a:gd name="T14" fmla="*/ 149 w 171"/>
                  <a:gd name="T15" fmla="*/ 50 h 89"/>
                  <a:gd name="T16" fmla="*/ 167 w 171"/>
                  <a:gd name="T17" fmla="*/ 60 h 89"/>
                  <a:gd name="T18" fmla="*/ 170 w 171"/>
                  <a:gd name="T19" fmla="*/ 77 h 89"/>
                  <a:gd name="T20" fmla="*/ 144 w 171"/>
                  <a:gd name="T21" fmla="*/ 84 h 89"/>
                  <a:gd name="T22" fmla="*/ 107 w 171"/>
                  <a:gd name="T23" fmla="*/ 84 h 89"/>
                  <a:gd name="T24" fmla="*/ 78 w 171"/>
                  <a:gd name="T25" fmla="*/ 77 h 89"/>
                  <a:gd name="T26" fmla="*/ 49 w 171"/>
                  <a:gd name="T27" fmla="*/ 62 h 89"/>
                  <a:gd name="T28" fmla="*/ 29 w 171"/>
                  <a:gd name="T29" fmla="*/ 58 h 89"/>
                  <a:gd name="T30" fmla="*/ 24 w 171"/>
                  <a:gd name="T31" fmla="*/ 65 h 89"/>
                  <a:gd name="T32" fmla="*/ 24 w 171"/>
                  <a:gd name="T33" fmla="*/ 88 h 89"/>
                  <a:gd name="T34" fmla="*/ 14 w 171"/>
                  <a:gd name="T35" fmla="*/ 84 h 89"/>
                  <a:gd name="T36" fmla="*/ 7 w 171"/>
                  <a:gd name="T37" fmla="*/ 56 h 89"/>
                  <a:gd name="T38" fmla="*/ 0 w 171"/>
                  <a:gd name="T39" fmla="*/ 34 h 89"/>
                  <a:gd name="T40" fmla="*/ 1 w 171"/>
                  <a:gd name="T41" fmla="*/ 12 h 89"/>
                  <a:gd name="T42" fmla="*/ 7 w 171"/>
                  <a:gd name="T43" fmla="*/ 0 h 8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1"/>
                  <a:gd name="T67" fmla="*/ 0 h 89"/>
                  <a:gd name="T68" fmla="*/ 171 w 171"/>
                  <a:gd name="T69" fmla="*/ 89 h 8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1" h="89">
                    <a:moveTo>
                      <a:pt x="7" y="0"/>
                    </a:moveTo>
                    <a:lnTo>
                      <a:pt x="24" y="5"/>
                    </a:lnTo>
                    <a:lnTo>
                      <a:pt x="46" y="21"/>
                    </a:lnTo>
                    <a:lnTo>
                      <a:pt x="69" y="36"/>
                    </a:lnTo>
                    <a:lnTo>
                      <a:pt x="94" y="38"/>
                    </a:lnTo>
                    <a:lnTo>
                      <a:pt x="105" y="27"/>
                    </a:lnTo>
                    <a:lnTo>
                      <a:pt x="122" y="38"/>
                    </a:lnTo>
                    <a:lnTo>
                      <a:pt x="149" y="50"/>
                    </a:lnTo>
                    <a:lnTo>
                      <a:pt x="167" y="60"/>
                    </a:lnTo>
                    <a:lnTo>
                      <a:pt x="170" y="77"/>
                    </a:lnTo>
                    <a:lnTo>
                      <a:pt x="144" y="84"/>
                    </a:lnTo>
                    <a:lnTo>
                      <a:pt x="107" y="84"/>
                    </a:lnTo>
                    <a:lnTo>
                      <a:pt x="78" y="77"/>
                    </a:lnTo>
                    <a:lnTo>
                      <a:pt x="49" y="62"/>
                    </a:lnTo>
                    <a:lnTo>
                      <a:pt x="29" y="58"/>
                    </a:lnTo>
                    <a:lnTo>
                      <a:pt x="24" y="65"/>
                    </a:lnTo>
                    <a:lnTo>
                      <a:pt x="24" y="88"/>
                    </a:lnTo>
                    <a:lnTo>
                      <a:pt x="14" y="84"/>
                    </a:lnTo>
                    <a:lnTo>
                      <a:pt x="7" y="56"/>
                    </a:lnTo>
                    <a:lnTo>
                      <a:pt x="0" y="34"/>
                    </a:lnTo>
                    <a:lnTo>
                      <a:pt x="1" y="12"/>
                    </a:lnTo>
                    <a:lnTo>
                      <a:pt x="7" y="0"/>
                    </a:lnTo>
                  </a:path>
                </a:pathLst>
              </a:custGeom>
              <a:solidFill>
                <a:srgbClr val="777777"/>
              </a:solidFill>
              <a:ln w="9525" cap="rnd">
                <a:noFill/>
                <a:round/>
                <a:headEnd type="none" w="sm" len="sm"/>
                <a:tailEnd type="none" w="sm" len="sm"/>
              </a:ln>
            </p:spPr>
            <p:txBody>
              <a:bodyPr/>
              <a:lstStyle/>
              <a:p>
                <a:endParaRPr lang="es-ES"/>
              </a:p>
            </p:txBody>
          </p:sp>
          <p:sp>
            <p:nvSpPr>
              <p:cNvPr id="97341" name="Freeform 55"/>
              <p:cNvSpPr>
                <a:spLocks/>
              </p:cNvSpPr>
              <p:nvPr/>
            </p:nvSpPr>
            <p:spPr bwMode="auto">
              <a:xfrm>
                <a:off x="3424" y="3477"/>
                <a:ext cx="179" cy="97"/>
              </a:xfrm>
              <a:custGeom>
                <a:avLst/>
                <a:gdLst>
                  <a:gd name="T0" fmla="*/ 7 w 179"/>
                  <a:gd name="T1" fmla="*/ 0 h 97"/>
                  <a:gd name="T2" fmla="*/ 25 w 179"/>
                  <a:gd name="T3" fmla="*/ 5 h 97"/>
                  <a:gd name="T4" fmla="*/ 49 w 179"/>
                  <a:gd name="T5" fmla="*/ 24 h 97"/>
                  <a:gd name="T6" fmla="*/ 73 w 179"/>
                  <a:gd name="T7" fmla="*/ 40 h 97"/>
                  <a:gd name="T8" fmla="*/ 99 w 179"/>
                  <a:gd name="T9" fmla="*/ 42 h 97"/>
                  <a:gd name="T10" fmla="*/ 109 w 179"/>
                  <a:gd name="T11" fmla="*/ 29 h 97"/>
                  <a:gd name="T12" fmla="*/ 127 w 179"/>
                  <a:gd name="T13" fmla="*/ 42 h 97"/>
                  <a:gd name="T14" fmla="*/ 156 w 179"/>
                  <a:gd name="T15" fmla="*/ 56 h 97"/>
                  <a:gd name="T16" fmla="*/ 175 w 179"/>
                  <a:gd name="T17" fmla="*/ 66 h 97"/>
                  <a:gd name="T18" fmla="*/ 178 w 179"/>
                  <a:gd name="T19" fmla="*/ 84 h 97"/>
                  <a:gd name="T20" fmla="*/ 151 w 179"/>
                  <a:gd name="T21" fmla="*/ 92 h 97"/>
                  <a:gd name="T22" fmla="*/ 111 w 179"/>
                  <a:gd name="T23" fmla="*/ 92 h 97"/>
                  <a:gd name="T24" fmla="*/ 83 w 179"/>
                  <a:gd name="T25" fmla="*/ 84 h 97"/>
                  <a:gd name="T26" fmla="*/ 51 w 179"/>
                  <a:gd name="T27" fmla="*/ 68 h 97"/>
                  <a:gd name="T28" fmla="*/ 30 w 179"/>
                  <a:gd name="T29" fmla="*/ 64 h 97"/>
                  <a:gd name="T30" fmla="*/ 25 w 179"/>
                  <a:gd name="T31" fmla="*/ 72 h 97"/>
                  <a:gd name="T32" fmla="*/ 25 w 179"/>
                  <a:gd name="T33" fmla="*/ 96 h 97"/>
                  <a:gd name="T34" fmla="*/ 15 w 179"/>
                  <a:gd name="T35" fmla="*/ 92 h 97"/>
                  <a:gd name="T36" fmla="*/ 7 w 179"/>
                  <a:gd name="T37" fmla="*/ 60 h 97"/>
                  <a:gd name="T38" fmla="*/ 0 w 179"/>
                  <a:gd name="T39" fmla="*/ 37 h 97"/>
                  <a:gd name="T40" fmla="*/ 1 w 179"/>
                  <a:gd name="T41" fmla="*/ 13 h 97"/>
                  <a:gd name="T42" fmla="*/ 7 w 179"/>
                  <a:gd name="T43" fmla="*/ 0 h 9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9"/>
                  <a:gd name="T67" fmla="*/ 0 h 97"/>
                  <a:gd name="T68" fmla="*/ 179 w 179"/>
                  <a:gd name="T69" fmla="*/ 97 h 9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9" h="97">
                    <a:moveTo>
                      <a:pt x="7" y="0"/>
                    </a:moveTo>
                    <a:lnTo>
                      <a:pt x="25" y="5"/>
                    </a:lnTo>
                    <a:lnTo>
                      <a:pt x="49" y="24"/>
                    </a:lnTo>
                    <a:lnTo>
                      <a:pt x="73" y="40"/>
                    </a:lnTo>
                    <a:lnTo>
                      <a:pt x="99" y="42"/>
                    </a:lnTo>
                    <a:lnTo>
                      <a:pt x="109" y="29"/>
                    </a:lnTo>
                    <a:lnTo>
                      <a:pt x="127" y="42"/>
                    </a:lnTo>
                    <a:lnTo>
                      <a:pt x="156" y="56"/>
                    </a:lnTo>
                    <a:lnTo>
                      <a:pt x="175" y="66"/>
                    </a:lnTo>
                    <a:lnTo>
                      <a:pt x="178" y="84"/>
                    </a:lnTo>
                    <a:lnTo>
                      <a:pt x="151" y="92"/>
                    </a:lnTo>
                    <a:lnTo>
                      <a:pt x="111" y="92"/>
                    </a:lnTo>
                    <a:lnTo>
                      <a:pt x="83" y="84"/>
                    </a:lnTo>
                    <a:lnTo>
                      <a:pt x="51" y="68"/>
                    </a:lnTo>
                    <a:lnTo>
                      <a:pt x="30" y="64"/>
                    </a:lnTo>
                    <a:lnTo>
                      <a:pt x="25" y="72"/>
                    </a:lnTo>
                    <a:lnTo>
                      <a:pt x="25" y="96"/>
                    </a:lnTo>
                    <a:lnTo>
                      <a:pt x="15" y="92"/>
                    </a:lnTo>
                    <a:lnTo>
                      <a:pt x="7" y="60"/>
                    </a:lnTo>
                    <a:lnTo>
                      <a:pt x="0" y="37"/>
                    </a:lnTo>
                    <a:lnTo>
                      <a:pt x="1" y="13"/>
                    </a:lnTo>
                    <a:lnTo>
                      <a:pt x="7" y="0"/>
                    </a:lnTo>
                  </a:path>
                </a:pathLst>
              </a:custGeom>
              <a:noFill/>
              <a:ln w="12700" cap="rnd">
                <a:solidFill>
                  <a:srgbClr val="000000"/>
                </a:solidFill>
                <a:round/>
                <a:headEnd type="none" w="sm" len="sm"/>
                <a:tailEnd type="none" w="sm" len="sm"/>
              </a:ln>
            </p:spPr>
            <p:txBody>
              <a:bodyPr/>
              <a:lstStyle/>
              <a:p>
                <a:endParaRPr lang="es-ES"/>
              </a:p>
            </p:txBody>
          </p:sp>
          <p:sp>
            <p:nvSpPr>
              <p:cNvPr id="97342" name="Freeform 56"/>
              <p:cNvSpPr>
                <a:spLocks/>
              </p:cNvSpPr>
              <p:nvPr/>
            </p:nvSpPr>
            <p:spPr bwMode="auto">
              <a:xfrm>
                <a:off x="3061" y="3117"/>
                <a:ext cx="455" cy="245"/>
              </a:xfrm>
              <a:custGeom>
                <a:avLst/>
                <a:gdLst>
                  <a:gd name="T0" fmla="*/ 289 w 455"/>
                  <a:gd name="T1" fmla="*/ 44 h 245"/>
                  <a:gd name="T2" fmla="*/ 399 w 455"/>
                  <a:gd name="T3" fmla="*/ 0 h 245"/>
                  <a:gd name="T4" fmla="*/ 445 w 455"/>
                  <a:gd name="T5" fmla="*/ 44 h 245"/>
                  <a:gd name="T6" fmla="*/ 454 w 455"/>
                  <a:gd name="T7" fmla="*/ 84 h 245"/>
                  <a:gd name="T8" fmla="*/ 395 w 455"/>
                  <a:gd name="T9" fmla="*/ 148 h 245"/>
                  <a:gd name="T10" fmla="*/ 369 w 455"/>
                  <a:gd name="T11" fmla="*/ 182 h 245"/>
                  <a:gd name="T12" fmla="*/ 289 w 455"/>
                  <a:gd name="T13" fmla="*/ 214 h 245"/>
                  <a:gd name="T14" fmla="*/ 52 w 455"/>
                  <a:gd name="T15" fmla="*/ 244 h 245"/>
                  <a:gd name="T16" fmla="*/ 9 w 455"/>
                  <a:gd name="T17" fmla="*/ 209 h 245"/>
                  <a:gd name="T18" fmla="*/ 0 w 455"/>
                  <a:gd name="T19" fmla="*/ 116 h 245"/>
                  <a:gd name="T20" fmla="*/ 89 w 455"/>
                  <a:gd name="T21" fmla="*/ 74 h 245"/>
                  <a:gd name="T22" fmla="*/ 289 w 455"/>
                  <a:gd name="T23" fmla="*/ 44 h 2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55"/>
                  <a:gd name="T37" fmla="*/ 0 h 245"/>
                  <a:gd name="T38" fmla="*/ 455 w 455"/>
                  <a:gd name="T39" fmla="*/ 245 h 24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55" h="245">
                    <a:moveTo>
                      <a:pt x="289" y="44"/>
                    </a:moveTo>
                    <a:lnTo>
                      <a:pt x="399" y="0"/>
                    </a:lnTo>
                    <a:lnTo>
                      <a:pt x="445" y="44"/>
                    </a:lnTo>
                    <a:lnTo>
                      <a:pt x="454" y="84"/>
                    </a:lnTo>
                    <a:lnTo>
                      <a:pt x="395" y="148"/>
                    </a:lnTo>
                    <a:lnTo>
                      <a:pt x="369" y="182"/>
                    </a:lnTo>
                    <a:lnTo>
                      <a:pt x="289" y="214"/>
                    </a:lnTo>
                    <a:lnTo>
                      <a:pt x="52" y="244"/>
                    </a:lnTo>
                    <a:lnTo>
                      <a:pt x="9" y="209"/>
                    </a:lnTo>
                    <a:lnTo>
                      <a:pt x="0" y="116"/>
                    </a:lnTo>
                    <a:lnTo>
                      <a:pt x="89" y="74"/>
                    </a:lnTo>
                    <a:lnTo>
                      <a:pt x="289" y="44"/>
                    </a:lnTo>
                  </a:path>
                </a:pathLst>
              </a:custGeom>
              <a:solidFill>
                <a:srgbClr val="555555"/>
              </a:solidFill>
              <a:ln w="12700" cap="rnd">
                <a:solidFill>
                  <a:srgbClr val="000000"/>
                </a:solidFill>
                <a:round/>
                <a:headEnd type="none" w="sm" len="sm"/>
                <a:tailEnd type="none" w="sm" len="sm"/>
              </a:ln>
            </p:spPr>
            <p:txBody>
              <a:bodyPr/>
              <a:lstStyle/>
              <a:p>
                <a:endParaRPr lang="es-ES"/>
              </a:p>
            </p:txBody>
          </p:sp>
          <p:sp>
            <p:nvSpPr>
              <p:cNvPr id="97343" name="Freeform 57"/>
              <p:cNvSpPr>
                <a:spLocks/>
              </p:cNvSpPr>
              <p:nvPr/>
            </p:nvSpPr>
            <p:spPr bwMode="auto">
              <a:xfrm>
                <a:off x="3481" y="2882"/>
                <a:ext cx="112" cy="107"/>
              </a:xfrm>
              <a:custGeom>
                <a:avLst/>
                <a:gdLst>
                  <a:gd name="T0" fmla="*/ 0 w 112"/>
                  <a:gd name="T1" fmla="*/ 80 h 107"/>
                  <a:gd name="T2" fmla="*/ 11 w 112"/>
                  <a:gd name="T3" fmla="*/ 35 h 107"/>
                  <a:gd name="T4" fmla="*/ 38 w 112"/>
                  <a:gd name="T5" fmla="*/ 8 h 107"/>
                  <a:gd name="T6" fmla="*/ 43 w 112"/>
                  <a:gd name="T7" fmla="*/ 8 h 107"/>
                  <a:gd name="T8" fmla="*/ 41 w 112"/>
                  <a:gd name="T9" fmla="*/ 26 h 107"/>
                  <a:gd name="T10" fmla="*/ 75 w 112"/>
                  <a:gd name="T11" fmla="*/ 0 h 107"/>
                  <a:gd name="T12" fmla="*/ 80 w 112"/>
                  <a:gd name="T13" fmla="*/ 1 h 107"/>
                  <a:gd name="T14" fmla="*/ 73 w 112"/>
                  <a:gd name="T15" fmla="*/ 19 h 107"/>
                  <a:gd name="T16" fmla="*/ 97 w 112"/>
                  <a:gd name="T17" fmla="*/ 6 h 107"/>
                  <a:gd name="T18" fmla="*/ 100 w 112"/>
                  <a:gd name="T19" fmla="*/ 11 h 107"/>
                  <a:gd name="T20" fmla="*/ 90 w 112"/>
                  <a:gd name="T21" fmla="*/ 29 h 107"/>
                  <a:gd name="T22" fmla="*/ 104 w 112"/>
                  <a:gd name="T23" fmla="*/ 23 h 107"/>
                  <a:gd name="T24" fmla="*/ 111 w 112"/>
                  <a:gd name="T25" fmla="*/ 29 h 107"/>
                  <a:gd name="T26" fmla="*/ 92 w 112"/>
                  <a:gd name="T27" fmla="*/ 53 h 107"/>
                  <a:gd name="T28" fmla="*/ 77 w 112"/>
                  <a:gd name="T29" fmla="*/ 63 h 107"/>
                  <a:gd name="T30" fmla="*/ 64 w 112"/>
                  <a:gd name="T31" fmla="*/ 72 h 107"/>
                  <a:gd name="T32" fmla="*/ 19 w 112"/>
                  <a:gd name="T33" fmla="*/ 106 h 107"/>
                  <a:gd name="T34" fmla="*/ 0 w 112"/>
                  <a:gd name="T35" fmla="*/ 80 h 10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107"/>
                  <a:gd name="T56" fmla="*/ 112 w 112"/>
                  <a:gd name="T57" fmla="*/ 107 h 10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107">
                    <a:moveTo>
                      <a:pt x="0" y="80"/>
                    </a:moveTo>
                    <a:lnTo>
                      <a:pt x="11" y="35"/>
                    </a:lnTo>
                    <a:lnTo>
                      <a:pt x="38" y="8"/>
                    </a:lnTo>
                    <a:lnTo>
                      <a:pt x="43" y="8"/>
                    </a:lnTo>
                    <a:lnTo>
                      <a:pt x="41" y="26"/>
                    </a:lnTo>
                    <a:lnTo>
                      <a:pt x="75" y="0"/>
                    </a:lnTo>
                    <a:lnTo>
                      <a:pt x="80" y="1"/>
                    </a:lnTo>
                    <a:lnTo>
                      <a:pt x="73" y="19"/>
                    </a:lnTo>
                    <a:lnTo>
                      <a:pt x="97" y="6"/>
                    </a:lnTo>
                    <a:lnTo>
                      <a:pt x="100" y="11"/>
                    </a:lnTo>
                    <a:lnTo>
                      <a:pt x="90" y="29"/>
                    </a:lnTo>
                    <a:lnTo>
                      <a:pt x="104" y="23"/>
                    </a:lnTo>
                    <a:lnTo>
                      <a:pt x="111" y="29"/>
                    </a:lnTo>
                    <a:lnTo>
                      <a:pt x="92" y="53"/>
                    </a:lnTo>
                    <a:lnTo>
                      <a:pt x="77" y="63"/>
                    </a:lnTo>
                    <a:lnTo>
                      <a:pt x="64" y="72"/>
                    </a:lnTo>
                    <a:lnTo>
                      <a:pt x="19" y="106"/>
                    </a:lnTo>
                    <a:lnTo>
                      <a:pt x="0" y="80"/>
                    </a:lnTo>
                  </a:path>
                </a:pathLst>
              </a:custGeom>
              <a:solidFill>
                <a:srgbClr val="FFE1D5"/>
              </a:solidFill>
              <a:ln w="9525" cap="rnd">
                <a:noFill/>
                <a:round/>
                <a:headEnd type="none" w="sm" len="sm"/>
                <a:tailEnd type="none" w="sm" len="sm"/>
              </a:ln>
            </p:spPr>
            <p:txBody>
              <a:bodyPr/>
              <a:lstStyle/>
              <a:p>
                <a:endParaRPr lang="es-ES"/>
              </a:p>
            </p:txBody>
          </p:sp>
          <p:sp>
            <p:nvSpPr>
              <p:cNvPr id="97344" name="Freeform 58"/>
              <p:cNvSpPr>
                <a:spLocks/>
              </p:cNvSpPr>
              <p:nvPr/>
            </p:nvSpPr>
            <p:spPr bwMode="auto">
              <a:xfrm>
                <a:off x="3473" y="2882"/>
                <a:ext cx="120" cy="115"/>
              </a:xfrm>
              <a:custGeom>
                <a:avLst/>
                <a:gdLst>
                  <a:gd name="T0" fmla="*/ 0 w 120"/>
                  <a:gd name="T1" fmla="*/ 86 h 115"/>
                  <a:gd name="T2" fmla="*/ 12 w 120"/>
                  <a:gd name="T3" fmla="*/ 38 h 115"/>
                  <a:gd name="T4" fmla="*/ 41 w 120"/>
                  <a:gd name="T5" fmla="*/ 9 h 115"/>
                  <a:gd name="T6" fmla="*/ 46 w 120"/>
                  <a:gd name="T7" fmla="*/ 9 h 115"/>
                  <a:gd name="T8" fmla="*/ 44 w 120"/>
                  <a:gd name="T9" fmla="*/ 28 h 115"/>
                  <a:gd name="T10" fmla="*/ 81 w 120"/>
                  <a:gd name="T11" fmla="*/ 0 h 115"/>
                  <a:gd name="T12" fmla="*/ 86 w 120"/>
                  <a:gd name="T13" fmla="*/ 1 h 115"/>
                  <a:gd name="T14" fmla="*/ 78 w 120"/>
                  <a:gd name="T15" fmla="*/ 20 h 115"/>
                  <a:gd name="T16" fmla="*/ 104 w 120"/>
                  <a:gd name="T17" fmla="*/ 7 h 115"/>
                  <a:gd name="T18" fmla="*/ 107 w 120"/>
                  <a:gd name="T19" fmla="*/ 12 h 115"/>
                  <a:gd name="T20" fmla="*/ 97 w 120"/>
                  <a:gd name="T21" fmla="*/ 31 h 115"/>
                  <a:gd name="T22" fmla="*/ 112 w 120"/>
                  <a:gd name="T23" fmla="*/ 25 h 115"/>
                  <a:gd name="T24" fmla="*/ 119 w 120"/>
                  <a:gd name="T25" fmla="*/ 31 h 115"/>
                  <a:gd name="T26" fmla="*/ 99 w 120"/>
                  <a:gd name="T27" fmla="*/ 57 h 115"/>
                  <a:gd name="T28" fmla="*/ 83 w 120"/>
                  <a:gd name="T29" fmla="*/ 68 h 115"/>
                  <a:gd name="T30" fmla="*/ 68 w 120"/>
                  <a:gd name="T31" fmla="*/ 78 h 115"/>
                  <a:gd name="T32" fmla="*/ 20 w 120"/>
                  <a:gd name="T33" fmla="*/ 114 h 115"/>
                  <a:gd name="T34" fmla="*/ 0 w 120"/>
                  <a:gd name="T35" fmla="*/ 86 h 1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0"/>
                  <a:gd name="T55" fmla="*/ 0 h 115"/>
                  <a:gd name="T56" fmla="*/ 120 w 120"/>
                  <a:gd name="T57" fmla="*/ 115 h 11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0" h="115">
                    <a:moveTo>
                      <a:pt x="0" y="86"/>
                    </a:moveTo>
                    <a:lnTo>
                      <a:pt x="12" y="38"/>
                    </a:lnTo>
                    <a:lnTo>
                      <a:pt x="41" y="9"/>
                    </a:lnTo>
                    <a:lnTo>
                      <a:pt x="46" y="9"/>
                    </a:lnTo>
                    <a:lnTo>
                      <a:pt x="44" y="28"/>
                    </a:lnTo>
                    <a:lnTo>
                      <a:pt x="81" y="0"/>
                    </a:lnTo>
                    <a:lnTo>
                      <a:pt x="86" y="1"/>
                    </a:lnTo>
                    <a:lnTo>
                      <a:pt x="78" y="20"/>
                    </a:lnTo>
                    <a:lnTo>
                      <a:pt x="104" y="7"/>
                    </a:lnTo>
                    <a:lnTo>
                      <a:pt x="107" y="12"/>
                    </a:lnTo>
                    <a:lnTo>
                      <a:pt x="97" y="31"/>
                    </a:lnTo>
                    <a:lnTo>
                      <a:pt x="112" y="25"/>
                    </a:lnTo>
                    <a:lnTo>
                      <a:pt x="119" y="31"/>
                    </a:lnTo>
                    <a:lnTo>
                      <a:pt x="99" y="57"/>
                    </a:lnTo>
                    <a:lnTo>
                      <a:pt x="83" y="68"/>
                    </a:lnTo>
                    <a:lnTo>
                      <a:pt x="68" y="78"/>
                    </a:lnTo>
                    <a:lnTo>
                      <a:pt x="20" y="114"/>
                    </a:lnTo>
                    <a:lnTo>
                      <a:pt x="0" y="86"/>
                    </a:lnTo>
                  </a:path>
                </a:pathLst>
              </a:custGeom>
              <a:noFill/>
              <a:ln w="12700" cap="rnd">
                <a:solidFill>
                  <a:srgbClr val="000000"/>
                </a:solidFill>
                <a:round/>
                <a:headEnd type="none" w="sm" len="sm"/>
                <a:tailEnd type="none" w="sm" len="sm"/>
              </a:ln>
            </p:spPr>
            <p:txBody>
              <a:bodyPr/>
              <a:lstStyle/>
              <a:p>
                <a:endParaRPr lang="es-ES"/>
              </a:p>
            </p:txBody>
          </p:sp>
          <p:sp>
            <p:nvSpPr>
              <p:cNvPr id="97345" name="Freeform 59"/>
              <p:cNvSpPr>
                <a:spLocks/>
              </p:cNvSpPr>
              <p:nvPr/>
            </p:nvSpPr>
            <p:spPr bwMode="auto">
              <a:xfrm>
                <a:off x="3042" y="2839"/>
                <a:ext cx="471" cy="433"/>
              </a:xfrm>
              <a:custGeom>
                <a:avLst/>
                <a:gdLst>
                  <a:gd name="T0" fmla="*/ 184 w 471"/>
                  <a:gd name="T1" fmla="*/ 8 h 433"/>
                  <a:gd name="T2" fmla="*/ 285 w 471"/>
                  <a:gd name="T3" fmla="*/ 44 h 433"/>
                  <a:gd name="T4" fmla="*/ 308 w 471"/>
                  <a:gd name="T5" fmla="*/ 72 h 433"/>
                  <a:gd name="T6" fmla="*/ 322 w 471"/>
                  <a:gd name="T7" fmla="*/ 112 h 433"/>
                  <a:gd name="T8" fmla="*/ 332 w 471"/>
                  <a:gd name="T9" fmla="*/ 132 h 433"/>
                  <a:gd name="T10" fmla="*/ 337 w 471"/>
                  <a:gd name="T11" fmla="*/ 161 h 433"/>
                  <a:gd name="T12" fmla="*/ 353 w 471"/>
                  <a:gd name="T13" fmla="*/ 190 h 433"/>
                  <a:gd name="T14" fmla="*/ 383 w 471"/>
                  <a:gd name="T15" fmla="*/ 161 h 433"/>
                  <a:gd name="T16" fmla="*/ 403 w 471"/>
                  <a:gd name="T17" fmla="*/ 142 h 433"/>
                  <a:gd name="T18" fmla="*/ 427 w 471"/>
                  <a:gd name="T19" fmla="*/ 129 h 433"/>
                  <a:gd name="T20" fmla="*/ 431 w 471"/>
                  <a:gd name="T21" fmla="*/ 113 h 433"/>
                  <a:gd name="T22" fmla="*/ 470 w 471"/>
                  <a:gd name="T23" fmla="*/ 148 h 433"/>
                  <a:gd name="T24" fmla="*/ 447 w 471"/>
                  <a:gd name="T25" fmla="*/ 185 h 433"/>
                  <a:gd name="T26" fmla="*/ 361 w 471"/>
                  <a:gd name="T27" fmla="*/ 301 h 433"/>
                  <a:gd name="T28" fmla="*/ 314 w 471"/>
                  <a:gd name="T29" fmla="*/ 309 h 433"/>
                  <a:gd name="T30" fmla="*/ 274 w 471"/>
                  <a:gd name="T31" fmla="*/ 254 h 433"/>
                  <a:gd name="T32" fmla="*/ 277 w 471"/>
                  <a:gd name="T33" fmla="*/ 346 h 433"/>
                  <a:gd name="T34" fmla="*/ 290 w 471"/>
                  <a:gd name="T35" fmla="*/ 362 h 433"/>
                  <a:gd name="T36" fmla="*/ 261 w 471"/>
                  <a:gd name="T37" fmla="*/ 402 h 433"/>
                  <a:gd name="T38" fmla="*/ 197 w 471"/>
                  <a:gd name="T39" fmla="*/ 424 h 433"/>
                  <a:gd name="T40" fmla="*/ 137 w 471"/>
                  <a:gd name="T41" fmla="*/ 426 h 433"/>
                  <a:gd name="T42" fmla="*/ 81 w 471"/>
                  <a:gd name="T43" fmla="*/ 432 h 433"/>
                  <a:gd name="T44" fmla="*/ 47 w 471"/>
                  <a:gd name="T45" fmla="*/ 424 h 433"/>
                  <a:gd name="T46" fmla="*/ 20 w 471"/>
                  <a:gd name="T47" fmla="*/ 408 h 433"/>
                  <a:gd name="T48" fmla="*/ 5 w 471"/>
                  <a:gd name="T49" fmla="*/ 402 h 433"/>
                  <a:gd name="T50" fmla="*/ 18 w 471"/>
                  <a:gd name="T51" fmla="*/ 325 h 433"/>
                  <a:gd name="T52" fmla="*/ 0 w 471"/>
                  <a:gd name="T53" fmla="*/ 309 h 433"/>
                  <a:gd name="T54" fmla="*/ 7 w 471"/>
                  <a:gd name="T55" fmla="*/ 254 h 433"/>
                  <a:gd name="T56" fmla="*/ 7 w 471"/>
                  <a:gd name="T57" fmla="*/ 195 h 433"/>
                  <a:gd name="T58" fmla="*/ 23 w 471"/>
                  <a:gd name="T59" fmla="*/ 124 h 433"/>
                  <a:gd name="T60" fmla="*/ 20 w 471"/>
                  <a:gd name="T61" fmla="*/ 80 h 433"/>
                  <a:gd name="T62" fmla="*/ 39 w 471"/>
                  <a:gd name="T63" fmla="*/ 26 h 433"/>
                  <a:gd name="T64" fmla="*/ 71 w 471"/>
                  <a:gd name="T65" fmla="*/ 0 h 433"/>
                  <a:gd name="T66" fmla="*/ 131 w 471"/>
                  <a:gd name="T67" fmla="*/ 2 h 433"/>
                  <a:gd name="T68" fmla="*/ 179 w 471"/>
                  <a:gd name="T69" fmla="*/ 10 h 433"/>
                  <a:gd name="T70" fmla="*/ 184 w 471"/>
                  <a:gd name="T71" fmla="*/ 8 h 43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71"/>
                  <a:gd name="T109" fmla="*/ 0 h 433"/>
                  <a:gd name="T110" fmla="*/ 471 w 471"/>
                  <a:gd name="T111" fmla="*/ 433 h 43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71" h="433">
                    <a:moveTo>
                      <a:pt x="184" y="8"/>
                    </a:moveTo>
                    <a:lnTo>
                      <a:pt x="285" y="44"/>
                    </a:lnTo>
                    <a:lnTo>
                      <a:pt x="308" y="72"/>
                    </a:lnTo>
                    <a:lnTo>
                      <a:pt x="322" y="112"/>
                    </a:lnTo>
                    <a:lnTo>
                      <a:pt x="332" y="132"/>
                    </a:lnTo>
                    <a:lnTo>
                      <a:pt x="337" y="161"/>
                    </a:lnTo>
                    <a:lnTo>
                      <a:pt x="353" y="190"/>
                    </a:lnTo>
                    <a:lnTo>
                      <a:pt x="383" y="161"/>
                    </a:lnTo>
                    <a:lnTo>
                      <a:pt x="403" y="142"/>
                    </a:lnTo>
                    <a:lnTo>
                      <a:pt x="427" y="129"/>
                    </a:lnTo>
                    <a:lnTo>
                      <a:pt x="431" y="113"/>
                    </a:lnTo>
                    <a:lnTo>
                      <a:pt x="470" y="148"/>
                    </a:lnTo>
                    <a:lnTo>
                      <a:pt x="447" y="185"/>
                    </a:lnTo>
                    <a:lnTo>
                      <a:pt x="361" y="301"/>
                    </a:lnTo>
                    <a:lnTo>
                      <a:pt x="314" y="309"/>
                    </a:lnTo>
                    <a:lnTo>
                      <a:pt x="274" y="254"/>
                    </a:lnTo>
                    <a:lnTo>
                      <a:pt x="277" y="346"/>
                    </a:lnTo>
                    <a:lnTo>
                      <a:pt x="290" y="362"/>
                    </a:lnTo>
                    <a:lnTo>
                      <a:pt x="261" y="402"/>
                    </a:lnTo>
                    <a:lnTo>
                      <a:pt x="197" y="424"/>
                    </a:lnTo>
                    <a:lnTo>
                      <a:pt x="137" y="426"/>
                    </a:lnTo>
                    <a:lnTo>
                      <a:pt x="81" y="432"/>
                    </a:lnTo>
                    <a:lnTo>
                      <a:pt x="47" y="424"/>
                    </a:lnTo>
                    <a:lnTo>
                      <a:pt x="20" y="408"/>
                    </a:lnTo>
                    <a:lnTo>
                      <a:pt x="5" y="402"/>
                    </a:lnTo>
                    <a:lnTo>
                      <a:pt x="18" y="325"/>
                    </a:lnTo>
                    <a:lnTo>
                      <a:pt x="0" y="309"/>
                    </a:lnTo>
                    <a:lnTo>
                      <a:pt x="7" y="254"/>
                    </a:lnTo>
                    <a:lnTo>
                      <a:pt x="7" y="195"/>
                    </a:lnTo>
                    <a:lnTo>
                      <a:pt x="23" y="124"/>
                    </a:lnTo>
                    <a:lnTo>
                      <a:pt x="20" y="80"/>
                    </a:lnTo>
                    <a:lnTo>
                      <a:pt x="39" y="26"/>
                    </a:lnTo>
                    <a:lnTo>
                      <a:pt x="71" y="0"/>
                    </a:lnTo>
                    <a:lnTo>
                      <a:pt x="131" y="2"/>
                    </a:lnTo>
                    <a:lnTo>
                      <a:pt x="179" y="10"/>
                    </a:lnTo>
                    <a:lnTo>
                      <a:pt x="184" y="8"/>
                    </a:lnTo>
                  </a:path>
                </a:pathLst>
              </a:custGeom>
              <a:solidFill>
                <a:srgbClr val="888888"/>
              </a:solidFill>
              <a:ln w="12700" cap="rnd">
                <a:solidFill>
                  <a:srgbClr val="000000"/>
                </a:solidFill>
                <a:round/>
                <a:headEnd type="none" w="sm" len="sm"/>
                <a:tailEnd type="none" w="sm" len="sm"/>
              </a:ln>
            </p:spPr>
            <p:txBody>
              <a:bodyPr/>
              <a:lstStyle/>
              <a:p>
                <a:endParaRPr lang="es-ES"/>
              </a:p>
            </p:txBody>
          </p:sp>
          <p:sp>
            <p:nvSpPr>
              <p:cNvPr id="97346" name="Freeform 60"/>
              <p:cNvSpPr>
                <a:spLocks/>
              </p:cNvSpPr>
              <p:nvPr/>
            </p:nvSpPr>
            <p:spPr bwMode="auto">
              <a:xfrm>
                <a:off x="3042" y="2839"/>
                <a:ext cx="471" cy="433"/>
              </a:xfrm>
              <a:custGeom>
                <a:avLst/>
                <a:gdLst>
                  <a:gd name="T0" fmla="*/ 184 w 471"/>
                  <a:gd name="T1" fmla="*/ 8 h 433"/>
                  <a:gd name="T2" fmla="*/ 285 w 471"/>
                  <a:gd name="T3" fmla="*/ 44 h 433"/>
                  <a:gd name="T4" fmla="*/ 308 w 471"/>
                  <a:gd name="T5" fmla="*/ 72 h 433"/>
                  <a:gd name="T6" fmla="*/ 322 w 471"/>
                  <a:gd name="T7" fmla="*/ 112 h 433"/>
                  <a:gd name="T8" fmla="*/ 332 w 471"/>
                  <a:gd name="T9" fmla="*/ 132 h 433"/>
                  <a:gd name="T10" fmla="*/ 337 w 471"/>
                  <a:gd name="T11" fmla="*/ 161 h 433"/>
                  <a:gd name="T12" fmla="*/ 353 w 471"/>
                  <a:gd name="T13" fmla="*/ 190 h 433"/>
                  <a:gd name="T14" fmla="*/ 383 w 471"/>
                  <a:gd name="T15" fmla="*/ 161 h 433"/>
                  <a:gd name="T16" fmla="*/ 403 w 471"/>
                  <a:gd name="T17" fmla="*/ 142 h 433"/>
                  <a:gd name="T18" fmla="*/ 427 w 471"/>
                  <a:gd name="T19" fmla="*/ 129 h 433"/>
                  <a:gd name="T20" fmla="*/ 431 w 471"/>
                  <a:gd name="T21" fmla="*/ 113 h 433"/>
                  <a:gd name="T22" fmla="*/ 470 w 471"/>
                  <a:gd name="T23" fmla="*/ 148 h 433"/>
                  <a:gd name="T24" fmla="*/ 447 w 471"/>
                  <a:gd name="T25" fmla="*/ 185 h 433"/>
                  <a:gd name="T26" fmla="*/ 361 w 471"/>
                  <a:gd name="T27" fmla="*/ 301 h 433"/>
                  <a:gd name="T28" fmla="*/ 314 w 471"/>
                  <a:gd name="T29" fmla="*/ 309 h 433"/>
                  <a:gd name="T30" fmla="*/ 274 w 471"/>
                  <a:gd name="T31" fmla="*/ 254 h 433"/>
                  <a:gd name="T32" fmla="*/ 277 w 471"/>
                  <a:gd name="T33" fmla="*/ 346 h 433"/>
                  <a:gd name="T34" fmla="*/ 290 w 471"/>
                  <a:gd name="T35" fmla="*/ 362 h 433"/>
                  <a:gd name="T36" fmla="*/ 261 w 471"/>
                  <a:gd name="T37" fmla="*/ 402 h 433"/>
                  <a:gd name="T38" fmla="*/ 197 w 471"/>
                  <a:gd name="T39" fmla="*/ 424 h 433"/>
                  <a:gd name="T40" fmla="*/ 137 w 471"/>
                  <a:gd name="T41" fmla="*/ 426 h 433"/>
                  <a:gd name="T42" fmla="*/ 81 w 471"/>
                  <a:gd name="T43" fmla="*/ 432 h 433"/>
                  <a:gd name="T44" fmla="*/ 47 w 471"/>
                  <a:gd name="T45" fmla="*/ 424 h 433"/>
                  <a:gd name="T46" fmla="*/ 20 w 471"/>
                  <a:gd name="T47" fmla="*/ 408 h 433"/>
                  <a:gd name="T48" fmla="*/ 5 w 471"/>
                  <a:gd name="T49" fmla="*/ 402 h 433"/>
                  <a:gd name="T50" fmla="*/ 18 w 471"/>
                  <a:gd name="T51" fmla="*/ 325 h 433"/>
                  <a:gd name="T52" fmla="*/ 0 w 471"/>
                  <a:gd name="T53" fmla="*/ 309 h 433"/>
                  <a:gd name="T54" fmla="*/ 7 w 471"/>
                  <a:gd name="T55" fmla="*/ 254 h 433"/>
                  <a:gd name="T56" fmla="*/ 7 w 471"/>
                  <a:gd name="T57" fmla="*/ 195 h 433"/>
                  <a:gd name="T58" fmla="*/ 23 w 471"/>
                  <a:gd name="T59" fmla="*/ 124 h 433"/>
                  <a:gd name="T60" fmla="*/ 20 w 471"/>
                  <a:gd name="T61" fmla="*/ 80 h 433"/>
                  <a:gd name="T62" fmla="*/ 39 w 471"/>
                  <a:gd name="T63" fmla="*/ 26 h 433"/>
                  <a:gd name="T64" fmla="*/ 71 w 471"/>
                  <a:gd name="T65" fmla="*/ 0 h 433"/>
                  <a:gd name="T66" fmla="*/ 131 w 471"/>
                  <a:gd name="T67" fmla="*/ 2 h 433"/>
                  <a:gd name="T68" fmla="*/ 179 w 471"/>
                  <a:gd name="T69" fmla="*/ 10 h 4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71"/>
                  <a:gd name="T106" fmla="*/ 0 h 433"/>
                  <a:gd name="T107" fmla="*/ 471 w 471"/>
                  <a:gd name="T108" fmla="*/ 433 h 4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71" h="433">
                    <a:moveTo>
                      <a:pt x="184" y="8"/>
                    </a:moveTo>
                    <a:lnTo>
                      <a:pt x="285" y="44"/>
                    </a:lnTo>
                    <a:lnTo>
                      <a:pt x="308" y="72"/>
                    </a:lnTo>
                    <a:lnTo>
                      <a:pt x="322" y="112"/>
                    </a:lnTo>
                    <a:lnTo>
                      <a:pt x="332" y="132"/>
                    </a:lnTo>
                    <a:lnTo>
                      <a:pt x="337" y="161"/>
                    </a:lnTo>
                    <a:lnTo>
                      <a:pt x="353" y="190"/>
                    </a:lnTo>
                    <a:lnTo>
                      <a:pt x="383" y="161"/>
                    </a:lnTo>
                    <a:lnTo>
                      <a:pt x="403" y="142"/>
                    </a:lnTo>
                    <a:lnTo>
                      <a:pt x="427" y="129"/>
                    </a:lnTo>
                    <a:lnTo>
                      <a:pt x="431" y="113"/>
                    </a:lnTo>
                    <a:lnTo>
                      <a:pt x="470" y="148"/>
                    </a:lnTo>
                    <a:lnTo>
                      <a:pt x="447" y="185"/>
                    </a:lnTo>
                    <a:lnTo>
                      <a:pt x="361" y="301"/>
                    </a:lnTo>
                    <a:lnTo>
                      <a:pt x="314" y="309"/>
                    </a:lnTo>
                    <a:lnTo>
                      <a:pt x="274" y="254"/>
                    </a:lnTo>
                    <a:lnTo>
                      <a:pt x="277" y="346"/>
                    </a:lnTo>
                    <a:lnTo>
                      <a:pt x="290" y="362"/>
                    </a:lnTo>
                    <a:lnTo>
                      <a:pt x="261" y="402"/>
                    </a:lnTo>
                    <a:lnTo>
                      <a:pt x="197" y="424"/>
                    </a:lnTo>
                    <a:lnTo>
                      <a:pt x="137" y="426"/>
                    </a:lnTo>
                    <a:lnTo>
                      <a:pt x="81" y="432"/>
                    </a:lnTo>
                    <a:lnTo>
                      <a:pt x="47" y="424"/>
                    </a:lnTo>
                    <a:lnTo>
                      <a:pt x="20" y="408"/>
                    </a:lnTo>
                    <a:lnTo>
                      <a:pt x="5" y="402"/>
                    </a:lnTo>
                    <a:lnTo>
                      <a:pt x="18" y="325"/>
                    </a:lnTo>
                    <a:lnTo>
                      <a:pt x="0" y="309"/>
                    </a:lnTo>
                    <a:lnTo>
                      <a:pt x="7" y="254"/>
                    </a:lnTo>
                    <a:lnTo>
                      <a:pt x="7" y="195"/>
                    </a:lnTo>
                    <a:lnTo>
                      <a:pt x="23" y="124"/>
                    </a:lnTo>
                    <a:lnTo>
                      <a:pt x="20" y="80"/>
                    </a:lnTo>
                    <a:lnTo>
                      <a:pt x="39" y="26"/>
                    </a:lnTo>
                    <a:lnTo>
                      <a:pt x="71" y="0"/>
                    </a:lnTo>
                    <a:lnTo>
                      <a:pt x="131" y="2"/>
                    </a:lnTo>
                    <a:lnTo>
                      <a:pt x="179" y="10"/>
                    </a:lnTo>
                  </a:path>
                </a:pathLst>
              </a:custGeom>
              <a:noFill/>
              <a:ln w="12700" cap="rnd">
                <a:solidFill>
                  <a:srgbClr val="000000"/>
                </a:solidFill>
                <a:round/>
                <a:headEnd type="none" w="sm" len="sm"/>
                <a:tailEnd type="none" w="sm" len="sm"/>
              </a:ln>
            </p:spPr>
            <p:txBody>
              <a:bodyPr/>
              <a:lstStyle/>
              <a:p>
                <a:endParaRPr lang="es-ES"/>
              </a:p>
            </p:txBody>
          </p:sp>
          <p:sp>
            <p:nvSpPr>
              <p:cNvPr id="97347" name="Freeform 61"/>
              <p:cNvSpPr>
                <a:spLocks/>
              </p:cNvSpPr>
              <p:nvPr/>
            </p:nvSpPr>
            <p:spPr bwMode="auto">
              <a:xfrm>
                <a:off x="3064" y="3287"/>
                <a:ext cx="368" cy="104"/>
              </a:xfrm>
              <a:custGeom>
                <a:avLst/>
                <a:gdLst>
                  <a:gd name="T0" fmla="*/ 367 w 368"/>
                  <a:gd name="T1" fmla="*/ 8 h 104"/>
                  <a:gd name="T2" fmla="*/ 363 w 368"/>
                  <a:gd name="T3" fmla="*/ 41 h 104"/>
                  <a:gd name="T4" fmla="*/ 328 w 368"/>
                  <a:gd name="T5" fmla="*/ 57 h 104"/>
                  <a:gd name="T6" fmla="*/ 240 w 368"/>
                  <a:gd name="T7" fmla="*/ 83 h 104"/>
                  <a:gd name="T8" fmla="*/ 149 w 368"/>
                  <a:gd name="T9" fmla="*/ 103 h 104"/>
                  <a:gd name="T10" fmla="*/ 50 w 368"/>
                  <a:gd name="T11" fmla="*/ 97 h 104"/>
                  <a:gd name="T12" fmla="*/ 17 w 368"/>
                  <a:gd name="T13" fmla="*/ 80 h 104"/>
                  <a:gd name="T14" fmla="*/ 0 w 368"/>
                  <a:gd name="T15" fmla="*/ 48 h 104"/>
                  <a:gd name="T16" fmla="*/ 6 w 368"/>
                  <a:gd name="T17" fmla="*/ 33 h 104"/>
                  <a:gd name="T18" fmla="*/ 70 w 368"/>
                  <a:gd name="T19" fmla="*/ 50 h 104"/>
                  <a:gd name="T20" fmla="*/ 185 w 368"/>
                  <a:gd name="T21" fmla="*/ 41 h 104"/>
                  <a:gd name="T22" fmla="*/ 280 w 368"/>
                  <a:gd name="T23" fmla="*/ 18 h 104"/>
                  <a:gd name="T24" fmla="*/ 347 w 368"/>
                  <a:gd name="T25" fmla="*/ 0 h 104"/>
                  <a:gd name="T26" fmla="*/ 367 w 368"/>
                  <a:gd name="T27" fmla="*/ 8 h 1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68"/>
                  <a:gd name="T43" fmla="*/ 0 h 104"/>
                  <a:gd name="T44" fmla="*/ 368 w 368"/>
                  <a:gd name="T45" fmla="*/ 104 h 1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68" h="104">
                    <a:moveTo>
                      <a:pt x="367" y="8"/>
                    </a:moveTo>
                    <a:lnTo>
                      <a:pt x="363" y="41"/>
                    </a:lnTo>
                    <a:lnTo>
                      <a:pt x="328" y="57"/>
                    </a:lnTo>
                    <a:lnTo>
                      <a:pt x="240" y="83"/>
                    </a:lnTo>
                    <a:lnTo>
                      <a:pt x="149" y="103"/>
                    </a:lnTo>
                    <a:lnTo>
                      <a:pt x="50" y="97"/>
                    </a:lnTo>
                    <a:lnTo>
                      <a:pt x="17" y="80"/>
                    </a:lnTo>
                    <a:lnTo>
                      <a:pt x="0" y="48"/>
                    </a:lnTo>
                    <a:lnTo>
                      <a:pt x="6" y="33"/>
                    </a:lnTo>
                    <a:lnTo>
                      <a:pt x="70" y="50"/>
                    </a:lnTo>
                    <a:lnTo>
                      <a:pt x="185" y="41"/>
                    </a:lnTo>
                    <a:lnTo>
                      <a:pt x="280" y="18"/>
                    </a:lnTo>
                    <a:lnTo>
                      <a:pt x="347" y="0"/>
                    </a:lnTo>
                    <a:lnTo>
                      <a:pt x="367" y="8"/>
                    </a:lnTo>
                  </a:path>
                </a:pathLst>
              </a:custGeom>
              <a:solidFill>
                <a:srgbClr val="0078AA"/>
              </a:solidFill>
              <a:ln w="9525" cap="rnd">
                <a:noFill/>
                <a:round/>
                <a:headEnd type="none" w="sm" len="sm"/>
                <a:tailEnd type="none" w="sm" len="sm"/>
              </a:ln>
            </p:spPr>
            <p:txBody>
              <a:bodyPr/>
              <a:lstStyle/>
              <a:p>
                <a:endParaRPr lang="es-ES"/>
              </a:p>
            </p:txBody>
          </p:sp>
          <p:sp>
            <p:nvSpPr>
              <p:cNvPr id="97348" name="Freeform 62"/>
              <p:cNvSpPr>
                <a:spLocks/>
              </p:cNvSpPr>
              <p:nvPr/>
            </p:nvSpPr>
            <p:spPr bwMode="auto">
              <a:xfrm>
                <a:off x="3056" y="3287"/>
                <a:ext cx="376" cy="112"/>
              </a:xfrm>
              <a:custGeom>
                <a:avLst/>
                <a:gdLst>
                  <a:gd name="T0" fmla="*/ 375 w 376"/>
                  <a:gd name="T1" fmla="*/ 9 h 112"/>
                  <a:gd name="T2" fmla="*/ 371 w 376"/>
                  <a:gd name="T3" fmla="*/ 44 h 112"/>
                  <a:gd name="T4" fmla="*/ 334 w 376"/>
                  <a:gd name="T5" fmla="*/ 62 h 112"/>
                  <a:gd name="T6" fmla="*/ 244 w 376"/>
                  <a:gd name="T7" fmla="*/ 89 h 112"/>
                  <a:gd name="T8" fmla="*/ 152 w 376"/>
                  <a:gd name="T9" fmla="*/ 111 h 112"/>
                  <a:gd name="T10" fmla="*/ 51 w 376"/>
                  <a:gd name="T11" fmla="*/ 105 h 112"/>
                  <a:gd name="T12" fmla="*/ 17 w 376"/>
                  <a:gd name="T13" fmla="*/ 86 h 112"/>
                  <a:gd name="T14" fmla="*/ 0 w 376"/>
                  <a:gd name="T15" fmla="*/ 52 h 112"/>
                  <a:gd name="T16" fmla="*/ 6 w 376"/>
                  <a:gd name="T17" fmla="*/ 36 h 112"/>
                  <a:gd name="T18" fmla="*/ 72 w 376"/>
                  <a:gd name="T19" fmla="*/ 54 h 112"/>
                  <a:gd name="T20" fmla="*/ 189 w 376"/>
                  <a:gd name="T21" fmla="*/ 44 h 112"/>
                  <a:gd name="T22" fmla="*/ 286 w 376"/>
                  <a:gd name="T23" fmla="*/ 20 h 112"/>
                  <a:gd name="T24" fmla="*/ 355 w 376"/>
                  <a:gd name="T25" fmla="*/ 0 h 112"/>
                  <a:gd name="T26" fmla="*/ 375 w 376"/>
                  <a:gd name="T27" fmla="*/ 9 h 1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6"/>
                  <a:gd name="T43" fmla="*/ 0 h 112"/>
                  <a:gd name="T44" fmla="*/ 376 w 376"/>
                  <a:gd name="T45" fmla="*/ 112 h 1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6" h="112">
                    <a:moveTo>
                      <a:pt x="375" y="9"/>
                    </a:moveTo>
                    <a:lnTo>
                      <a:pt x="371" y="44"/>
                    </a:lnTo>
                    <a:lnTo>
                      <a:pt x="334" y="62"/>
                    </a:lnTo>
                    <a:lnTo>
                      <a:pt x="244" y="89"/>
                    </a:lnTo>
                    <a:lnTo>
                      <a:pt x="152" y="111"/>
                    </a:lnTo>
                    <a:lnTo>
                      <a:pt x="51" y="105"/>
                    </a:lnTo>
                    <a:lnTo>
                      <a:pt x="17" y="86"/>
                    </a:lnTo>
                    <a:lnTo>
                      <a:pt x="0" y="52"/>
                    </a:lnTo>
                    <a:lnTo>
                      <a:pt x="6" y="36"/>
                    </a:lnTo>
                    <a:lnTo>
                      <a:pt x="72" y="54"/>
                    </a:lnTo>
                    <a:lnTo>
                      <a:pt x="189" y="44"/>
                    </a:lnTo>
                    <a:lnTo>
                      <a:pt x="286" y="20"/>
                    </a:lnTo>
                    <a:lnTo>
                      <a:pt x="355" y="0"/>
                    </a:lnTo>
                    <a:lnTo>
                      <a:pt x="375" y="9"/>
                    </a:lnTo>
                  </a:path>
                </a:pathLst>
              </a:custGeom>
              <a:noFill/>
              <a:ln w="12700" cap="rnd">
                <a:solidFill>
                  <a:srgbClr val="000000"/>
                </a:solidFill>
                <a:round/>
                <a:headEnd type="none" w="sm" len="sm"/>
                <a:tailEnd type="none" w="sm" len="sm"/>
              </a:ln>
            </p:spPr>
            <p:txBody>
              <a:bodyPr/>
              <a:lstStyle/>
              <a:p>
                <a:endParaRPr lang="es-ES"/>
              </a:p>
            </p:txBody>
          </p:sp>
          <p:sp>
            <p:nvSpPr>
              <p:cNvPr id="97349" name="Freeform 63"/>
              <p:cNvSpPr>
                <a:spLocks/>
              </p:cNvSpPr>
              <p:nvPr/>
            </p:nvSpPr>
            <p:spPr bwMode="auto">
              <a:xfrm>
                <a:off x="3087" y="3133"/>
                <a:ext cx="115" cy="271"/>
              </a:xfrm>
              <a:custGeom>
                <a:avLst/>
                <a:gdLst>
                  <a:gd name="T0" fmla="*/ 55 w 115"/>
                  <a:gd name="T1" fmla="*/ 13 h 271"/>
                  <a:gd name="T2" fmla="*/ 55 w 115"/>
                  <a:gd name="T3" fmla="*/ 177 h 271"/>
                  <a:gd name="T4" fmla="*/ 68 w 115"/>
                  <a:gd name="T5" fmla="*/ 247 h 271"/>
                  <a:gd name="T6" fmla="*/ 114 w 115"/>
                  <a:gd name="T7" fmla="*/ 267 h 271"/>
                  <a:gd name="T8" fmla="*/ 68 w 115"/>
                  <a:gd name="T9" fmla="*/ 270 h 271"/>
                  <a:gd name="T10" fmla="*/ 28 w 115"/>
                  <a:gd name="T11" fmla="*/ 267 h 271"/>
                  <a:gd name="T12" fmla="*/ 7 w 115"/>
                  <a:gd name="T13" fmla="*/ 239 h 271"/>
                  <a:gd name="T14" fmla="*/ 0 w 115"/>
                  <a:gd name="T15" fmla="*/ 185 h 271"/>
                  <a:gd name="T16" fmla="*/ 0 w 115"/>
                  <a:gd name="T17" fmla="*/ 129 h 271"/>
                  <a:gd name="T18" fmla="*/ 0 w 115"/>
                  <a:gd name="T19" fmla="*/ 65 h 271"/>
                  <a:gd name="T20" fmla="*/ 7 w 115"/>
                  <a:gd name="T21" fmla="*/ 0 h 271"/>
                  <a:gd name="T22" fmla="*/ 55 w 115"/>
                  <a:gd name="T23" fmla="*/ 13 h 2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5"/>
                  <a:gd name="T37" fmla="*/ 0 h 271"/>
                  <a:gd name="T38" fmla="*/ 115 w 115"/>
                  <a:gd name="T39" fmla="*/ 271 h 27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5" h="271">
                    <a:moveTo>
                      <a:pt x="55" y="13"/>
                    </a:moveTo>
                    <a:lnTo>
                      <a:pt x="55" y="177"/>
                    </a:lnTo>
                    <a:lnTo>
                      <a:pt x="68" y="247"/>
                    </a:lnTo>
                    <a:lnTo>
                      <a:pt x="114" y="267"/>
                    </a:lnTo>
                    <a:lnTo>
                      <a:pt x="68" y="270"/>
                    </a:lnTo>
                    <a:lnTo>
                      <a:pt x="28" y="267"/>
                    </a:lnTo>
                    <a:lnTo>
                      <a:pt x="7" y="239"/>
                    </a:lnTo>
                    <a:lnTo>
                      <a:pt x="0" y="185"/>
                    </a:lnTo>
                    <a:lnTo>
                      <a:pt x="0" y="129"/>
                    </a:lnTo>
                    <a:lnTo>
                      <a:pt x="0" y="65"/>
                    </a:lnTo>
                    <a:lnTo>
                      <a:pt x="7" y="0"/>
                    </a:lnTo>
                    <a:lnTo>
                      <a:pt x="55" y="13"/>
                    </a:lnTo>
                  </a:path>
                </a:pathLst>
              </a:custGeom>
              <a:solidFill>
                <a:srgbClr val="AAAAAA"/>
              </a:solidFill>
              <a:ln w="12700" cap="rnd">
                <a:solidFill>
                  <a:srgbClr val="000000"/>
                </a:solidFill>
                <a:round/>
                <a:headEnd type="none" w="sm" len="sm"/>
                <a:tailEnd type="none" w="sm" len="sm"/>
              </a:ln>
            </p:spPr>
            <p:txBody>
              <a:bodyPr/>
              <a:lstStyle/>
              <a:p>
                <a:endParaRPr lang="es-ES"/>
              </a:p>
            </p:txBody>
          </p:sp>
          <p:sp>
            <p:nvSpPr>
              <p:cNvPr id="97350" name="Freeform 64"/>
              <p:cNvSpPr>
                <a:spLocks/>
              </p:cNvSpPr>
              <p:nvPr/>
            </p:nvSpPr>
            <p:spPr bwMode="auto">
              <a:xfrm>
                <a:off x="3087" y="3133"/>
                <a:ext cx="115" cy="271"/>
              </a:xfrm>
              <a:custGeom>
                <a:avLst/>
                <a:gdLst>
                  <a:gd name="T0" fmla="*/ 55 w 115"/>
                  <a:gd name="T1" fmla="*/ 13 h 271"/>
                  <a:gd name="T2" fmla="*/ 55 w 115"/>
                  <a:gd name="T3" fmla="*/ 177 h 271"/>
                  <a:gd name="T4" fmla="*/ 68 w 115"/>
                  <a:gd name="T5" fmla="*/ 247 h 271"/>
                  <a:gd name="T6" fmla="*/ 114 w 115"/>
                  <a:gd name="T7" fmla="*/ 267 h 271"/>
                  <a:gd name="T8" fmla="*/ 68 w 115"/>
                  <a:gd name="T9" fmla="*/ 270 h 271"/>
                  <a:gd name="T10" fmla="*/ 28 w 115"/>
                  <a:gd name="T11" fmla="*/ 267 h 271"/>
                  <a:gd name="T12" fmla="*/ 7 w 115"/>
                  <a:gd name="T13" fmla="*/ 239 h 271"/>
                  <a:gd name="T14" fmla="*/ 0 w 115"/>
                  <a:gd name="T15" fmla="*/ 185 h 271"/>
                  <a:gd name="T16" fmla="*/ 0 w 115"/>
                  <a:gd name="T17" fmla="*/ 129 h 271"/>
                  <a:gd name="T18" fmla="*/ 0 w 115"/>
                  <a:gd name="T19" fmla="*/ 65 h 271"/>
                  <a:gd name="T20" fmla="*/ 7 w 115"/>
                  <a:gd name="T21" fmla="*/ 0 h 2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5"/>
                  <a:gd name="T34" fmla="*/ 0 h 271"/>
                  <a:gd name="T35" fmla="*/ 115 w 115"/>
                  <a:gd name="T36" fmla="*/ 271 h 2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5" h="271">
                    <a:moveTo>
                      <a:pt x="55" y="13"/>
                    </a:moveTo>
                    <a:lnTo>
                      <a:pt x="55" y="177"/>
                    </a:lnTo>
                    <a:lnTo>
                      <a:pt x="68" y="247"/>
                    </a:lnTo>
                    <a:lnTo>
                      <a:pt x="114" y="267"/>
                    </a:lnTo>
                    <a:lnTo>
                      <a:pt x="68" y="270"/>
                    </a:lnTo>
                    <a:lnTo>
                      <a:pt x="28" y="267"/>
                    </a:lnTo>
                    <a:lnTo>
                      <a:pt x="7" y="239"/>
                    </a:lnTo>
                    <a:lnTo>
                      <a:pt x="0" y="185"/>
                    </a:lnTo>
                    <a:lnTo>
                      <a:pt x="0" y="129"/>
                    </a:lnTo>
                    <a:lnTo>
                      <a:pt x="0" y="65"/>
                    </a:lnTo>
                    <a:lnTo>
                      <a:pt x="7" y="0"/>
                    </a:lnTo>
                  </a:path>
                </a:pathLst>
              </a:custGeom>
              <a:noFill/>
              <a:ln w="12700" cap="rnd">
                <a:solidFill>
                  <a:srgbClr val="000000"/>
                </a:solidFill>
                <a:round/>
                <a:headEnd type="none" w="sm" len="sm"/>
                <a:tailEnd type="none" w="sm" len="sm"/>
              </a:ln>
            </p:spPr>
            <p:txBody>
              <a:bodyPr/>
              <a:lstStyle/>
              <a:p>
                <a:endParaRPr lang="es-ES"/>
              </a:p>
            </p:txBody>
          </p:sp>
          <p:sp>
            <p:nvSpPr>
              <p:cNvPr id="97351" name="Freeform 65"/>
              <p:cNvSpPr>
                <a:spLocks/>
              </p:cNvSpPr>
              <p:nvPr/>
            </p:nvSpPr>
            <p:spPr bwMode="auto">
              <a:xfrm>
                <a:off x="3024" y="2961"/>
                <a:ext cx="276" cy="216"/>
              </a:xfrm>
              <a:custGeom>
                <a:avLst/>
                <a:gdLst>
                  <a:gd name="T0" fmla="*/ 251 w 276"/>
                  <a:gd name="T1" fmla="*/ 27 h 216"/>
                  <a:gd name="T2" fmla="*/ 271 w 276"/>
                  <a:gd name="T3" fmla="*/ 50 h 216"/>
                  <a:gd name="T4" fmla="*/ 275 w 276"/>
                  <a:gd name="T5" fmla="*/ 56 h 216"/>
                  <a:gd name="T6" fmla="*/ 271 w 276"/>
                  <a:gd name="T7" fmla="*/ 129 h 216"/>
                  <a:gd name="T8" fmla="*/ 263 w 276"/>
                  <a:gd name="T9" fmla="*/ 185 h 216"/>
                  <a:gd name="T10" fmla="*/ 248 w 276"/>
                  <a:gd name="T11" fmla="*/ 203 h 216"/>
                  <a:gd name="T12" fmla="*/ 220 w 276"/>
                  <a:gd name="T13" fmla="*/ 215 h 216"/>
                  <a:gd name="T14" fmla="*/ 163 w 276"/>
                  <a:gd name="T15" fmla="*/ 215 h 216"/>
                  <a:gd name="T16" fmla="*/ 76 w 276"/>
                  <a:gd name="T17" fmla="*/ 203 h 216"/>
                  <a:gd name="T18" fmla="*/ 15 w 276"/>
                  <a:gd name="T19" fmla="*/ 185 h 216"/>
                  <a:gd name="T20" fmla="*/ 0 w 276"/>
                  <a:gd name="T21" fmla="*/ 140 h 216"/>
                  <a:gd name="T22" fmla="*/ 2 w 276"/>
                  <a:gd name="T23" fmla="*/ 78 h 216"/>
                  <a:gd name="T24" fmla="*/ 12 w 276"/>
                  <a:gd name="T25" fmla="*/ 27 h 216"/>
                  <a:gd name="T26" fmla="*/ 24 w 276"/>
                  <a:gd name="T27" fmla="*/ 8 h 216"/>
                  <a:gd name="T28" fmla="*/ 51 w 276"/>
                  <a:gd name="T29" fmla="*/ 0 h 216"/>
                  <a:gd name="T30" fmla="*/ 119 w 276"/>
                  <a:gd name="T31" fmla="*/ 12 h 216"/>
                  <a:gd name="T32" fmla="*/ 202 w 276"/>
                  <a:gd name="T33" fmla="*/ 22 h 216"/>
                  <a:gd name="T34" fmla="*/ 251 w 276"/>
                  <a:gd name="T35" fmla="*/ 27 h 2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76"/>
                  <a:gd name="T55" fmla="*/ 0 h 216"/>
                  <a:gd name="T56" fmla="*/ 276 w 276"/>
                  <a:gd name="T57" fmla="*/ 216 h 21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76" h="216">
                    <a:moveTo>
                      <a:pt x="251" y="27"/>
                    </a:moveTo>
                    <a:lnTo>
                      <a:pt x="271" y="50"/>
                    </a:lnTo>
                    <a:lnTo>
                      <a:pt x="275" y="56"/>
                    </a:lnTo>
                    <a:lnTo>
                      <a:pt x="271" y="129"/>
                    </a:lnTo>
                    <a:lnTo>
                      <a:pt x="263" y="185"/>
                    </a:lnTo>
                    <a:lnTo>
                      <a:pt x="248" y="203"/>
                    </a:lnTo>
                    <a:lnTo>
                      <a:pt x="220" y="215"/>
                    </a:lnTo>
                    <a:lnTo>
                      <a:pt x="163" y="215"/>
                    </a:lnTo>
                    <a:lnTo>
                      <a:pt x="76" y="203"/>
                    </a:lnTo>
                    <a:lnTo>
                      <a:pt x="15" y="185"/>
                    </a:lnTo>
                    <a:lnTo>
                      <a:pt x="0" y="140"/>
                    </a:lnTo>
                    <a:lnTo>
                      <a:pt x="2" y="78"/>
                    </a:lnTo>
                    <a:lnTo>
                      <a:pt x="12" y="27"/>
                    </a:lnTo>
                    <a:lnTo>
                      <a:pt x="24" y="8"/>
                    </a:lnTo>
                    <a:lnTo>
                      <a:pt x="51" y="0"/>
                    </a:lnTo>
                    <a:lnTo>
                      <a:pt x="119" y="12"/>
                    </a:lnTo>
                    <a:lnTo>
                      <a:pt x="202" y="22"/>
                    </a:lnTo>
                    <a:lnTo>
                      <a:pt x="251" y="27"/>
                    </a:lnTo>
                  </a:path>
                </a:pathLst>
              </a:custGeom>
              <a:solidFill>
                <a:srgbClr val="0078AA"/>
              </a:solidFill>
              <a:ln w="9525" cap="rnd">
                <a:noFill/>
                <a:round/>
                <a:headEnd type="none" w="sm" len="sm"/>
                <a:tailEnd type="none" w="sm" len="sm"/>
              </a:ln>
            </p:spPr>
            <p:txBody>
              <a:bodyPr/>
              <a:lstStyle/>
              <a:p>
                <a:endParaRPr lang="es-ES"/>
              </a:p>
            </p:txBody>
          </p:sp>
          <p:sp>
            <p:nvSpPr>
              <p:cNvPr id="97352" name="Freeform 66"/>
              <p:cNvSpPr>
                <a:spLocks/>
              </p:cNvSpPr>
              <p:nvPr/>
            </p:nvSpPr>
            <p:spPr bwMode="auto">
              <a:xfrm>
                <a:off x="3016" y="2961"/>
                <a:ext cx="284" cy="224"/>
              </a:xfrm>
              <a:custGeom>
                <a:avLst/>
                <a:gdLst>
                  <a:gd name="T0" fmla="*/ 259 w 284"/>
                  <a:gd name="T1" fmla="*/ 28 h 224"/>
                  <a:gd name="T2" fmla="*/ 279 w 284"/>
                  <a:gd name="T3" fmla="*/ 52 h 224"/>
                  <a:gd name="T4" fmla="*/ 283 w 284"/>
                  <a:gd name="T5" fmla="*/ 57 h 224"/>
                  <a:gd name="T6" fmla="*/ 279 w 284"/>
                  <a:gd name="T7" fmla="*/ 134 h 224"/>
                  <a:gd name="T8" fmla="*/ 271 w 284"/>
                  <a:gd name="T9" fmla="*/ 192 h 224"/>
                  <a:gd name="T10" fmla="*/ 255 w 284"/>
                  <a:gd name="T11" fmla="*/ 211 h 224"/>
                  <a:gd name="T12" fmla="*/ 227 w 284"/>
                  <a:gd name="T13" fmla="*/ 223 h 224"/>
                  <a:gd name="T14" fmla="*/ 168 w 284"/>
                  <a:gd name="T15" fmla="*/ 223 h 224"/>
                  <a:gd name="T16" fmla="*/ 78 w 284"/>
                  <a:gd name="T17" fmla="*/ 211 h 224"/>
                  <a:gd name="T18" fmla="*/ 15 w 284"/>
                  <a:gd name="T19" fmla="*/ 192 h 224"/>
                  <a:gd name="T20" fmla="*/ 0 w 284"/>
                  <a:gd name="T21" fmla="*/ 145 h 224"/>
                  <a:gd name="T22" fmla="*/ 2 w 284"/>
                  <a:gd name="T23" fmla="*/ 81 h 224"/>
                  <a:gd name="T24" fmla="*/ 12 w 284"/>
                  <a:gd name="T25" fmla="*/ 28 h 224"/>
                  <a:gd name="T26" fmla="*/ 25 w 284"/>
                  <a:gd name="T27" fmla="*/ 8 h 224"/>
                  <a:gd name="T28" fmla="*/ 52 w 284"/>
                  <a:gd name="T29" fmla="*/ 0 h 224"/>
                  <a:gd name="T30" fmla="*/ 123 w 284"/>
                  <a:gd name="T31" fmla="*/ 12 h 224"/>
                  <a:gd name="T32" fmla="*/ 208 w 284"/>
                  <a:gd name="T33" fmla="*/ 24 h 224"/>
                  <a:gd name="T34" fmla="*/ 259 w 284"/>
                  <a:gd name="T35" fmla="*/ 28 h 2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84"/>
                  <a:gd name="T55" fmla="*/ 0 h 224"/>
                  <a:gd name="T56" fmla="*/ 284 w 284"/>
                  <a:gd name="T57" fmla="*/ 224 h 22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84" h="224">
                    <a:moveTo>
                      <a:pt x="259" y="28"/>
                    </a:moveTo>
                    <a:lnTo>
                      <a:pt x="279" y="52"/>
                    </a:lnTo>
                    <a:lnTo>
                      <a:pt x="283" y="57"/>
                    </a:lnTo>
                    <a:lnTo>
                      <a:pt x="279" y="134"/>
                    </a:lnTo>
                    <a:lnTo>
                      <a:pt x="271" y="192"/>
                    </a:lnTo>
                    <a:lnTo>
                      <a:pt x="255" y="211"/>
                    </a:lnTo>
                    <a:lnTo>
                      <a:pt x="227" y="223"/>
                    </a:lnTo>
                    <a:lnTo>
                      <a:pt x="168" y="223"/>
                    </a:lnTo>
                    <a:lnTo>
                      <a:pt x="78" y="211"/>
                    </a:lnTo>
                    <a:lnTo>
                      <a:pt x="15" y="192"/>
                    </a:lnTo>
                    <a:lnTo>
                      <a:pt x="0" y="145"/>
                    </a:lnTo>
                    <a:lnTo>
                      <a:pt x="2" y="81"/>
                    </a:lnTo>
                    <a:lnTo>
                      <a:pt x="12" y="28"/>
                    </a:lnTo>
                    <a:lnTo>
                      <a:pt x="25" y="8"/>
                    </a:lnTo>
                    <a:lnTo>
                      <a:pt x="52" y="0"/>
                    </a:lnTo>
                    <a:lnTo>
                      <a:pt x="123" y="12"/>
                    </a:lnTo>
                    <a:lnTo>
                      <a:pt x="208" y="24"/>
                    </a:lnTo>
                    <a:lnTo>
                      <a:pt x="259" y="28"/>
                    </a:lnTo>
                  </a:path>
                </a:pathLst>
              </a:custGeom>
              <a:noFill/>
              <a:ln w="12700" cap="rnd">
                <a:solidFill>
                  <a:srgbClr val="000000"/>
                </a:solidFill>
                <a:round/>
                <a:headEnd type="none" w="sm" len="sm"/>
                <a:tailEnd type="none" w="sm" len="sm"/>
              </a:ln>
            </p:spPr>
            <p:txBody>
              <a:bodyPr/>
              <a:lstStyle/>
              <a:p>
                <a:endParaRPr lang="es-ES"/>
              </a:p>
            </p:txBody>
          </p:sp>
          <p:sp>
            <p:nvSpPr>
              <p:cNvPr id="97353" name="Freeform 67"/>
              <p:cNvSpPr>
                <a:spLocks/>
              </p:cNvSpPr>
              <p:nvPr/>
            </p:nvSpPr>
            <p:spPr bwMode="auto">
              <a:xfrm>
                <a:off x="3032" y="2572"/>
                <a:ext cx="347" cy="328"/>
              </a:xfrm>
              <a:custGeom>
                <a:avLst/>
                <a:gdLst>
                  <a:gd name="T0" fmla="*/ 247 w 347"/>
                  <a:gd name="T1" fmla="*/ 2 h 328"/>
                  <a:gd name="T2" fmla="*/ 176 w 347"/>
                  <a:gd name="T3" fmla="*/ 0 h 328"/>
                  <a:gd name="T4" fmla="*/ 115 w 347"/>
                  <a:gd name="T5" fmla="*/ 15 h 328"/>
                  <a:gd name="T6" fmla="*/ 86 w 347"/>
                  <a:gd name="T7" fmla="*/ 52 h 328"/>
                  <a:gd name="T8" fmla="*/ 67 w 347"/>
                  <a:gd name="T9" fmla="*/ 110 h 328"/>
                  <a:gd name="T10" fmla="*/ 52 w 347"/>
                  <a:gd name="T11" fmla="*/ 147 h 328"/>
                  <a:gd name="T12" fmla="*/ 54 w 347"/>
                  <a:gd name="T13" fmla="*/ 158 h 328"/>
                  <a:gd name="T14" fmla="*/ 44 w 347"/>
                  <a:gd name="T15" fmla="*/ 186 h 328"/>
                  <a:gd name="T16" fmla="*/ 52 w 347"/>
                  <a:gd name="T17" fmla="*/ 206 h 328"/>
                  <a:gd name="T18" fmla="*/ 44 w 347"/>
                  <a:gd name="T19" fmla="*/ 206 h 328"/>
                  <a:gd name="T20" fmla="*/ 41 w 347"/>
                  <a:gd name="T21" fmla="*/ 221 h 328"/>
                  <a:gd name="T22" fmla="*/ 38 w 347"/>
                  <a:gd name="T23" fmla="*/ 232 h 328"/>
                  <a:gd name="T24" fmla="*/ 33 w 347"/>
                  <a:gd name="T25" fmla="*/ 242 h 328"/>
                  <a:gd name="T26" fmla="*/ 28 w 347"/>
                  <a:gd name="T27" fmla="*/ 242 h 328"/>
                  <a:gd name="T28" fmla="*/ 28 w 347"/>
                  <a:gd name="T29" fmla="*/ 256 h 328"/>
                  <a:gd name="T30" fmla="*/ 9 w 347"/>
                  <a:gd name="T31" fmla="*/ 268 h 328"/>
                  <a:gd name="T32" fmla="*/ 4 w 347"/>
                  <a:gd name="T33" fmla="*/ 288 h 328"/>
                  <a:gd name="T34" fmla="*/ 20 w 347"/>
                  <a:gd name="T35" fmla="*/ 297 h 328"/>
                  <a:gd name="T36" fmla="*/ 0 w 347"/>
                  <a:gd name="T37" fmla="*/ 296 h 328"/>
                  <a:gd name="T38" fmla="*/ 15 w 347"/>
                  <a:gd name="T39" fmla="*/ 319 h 328"/>
                  <a:gd name="T40" fmla="*/ 49 w 347"/>
                  <a:gd name="T41" fmla="*/ 321 h 328"/>
                  <a:gd name="T42" fmla="*/ 102 w 347"/>
                  <a:gd name="T43" fmla="*/ 319 h 328"/>
                  <a:gd name="T44" fmla="*/ 99 w 347"/>
                  <a:gd name="T45" fmla="*/ 305 h 328"/>
                  <a:gd name="T46" fmla="*/ 129 w 347"/>
                  <a:gd name="T47" fmla="*/ 321 h 328"/>
                  <a:gd name="T48" fmla="*/ 123 w 347"/>
                  <a:gd name="T49" fmla="*/ 296 h 328"/>
                  <a:gd name="T50" fmla="*/ 141 w 347"/>
                  <a:gd name="T51" fmla="*/ 316 h 328"/>
                  <a:gd name="T52" fmla="*/ 157 w 347"/>
                  <a:gd name="T53" fmla="*/ 327 h 328"/>
                  <a:gd name="T54" fmla="*/ 181 w 347"/>
                  <a:gd name="T55" fmla="*/ 321 h 328"/>
                  <a:gd name="T56" fmla="*/ 199 w 347"/>
                  <a:gd name="T57" fmla="*/ 308 h 328"/>
                  <a:gd name="T58" fmla="*/ 213 w 347"/>
                  <a:gd name="T59" fmla="*/ 321 h 328"/>
                  <a:gd name="T60" fmla="*/ 229 w 347"/>
                  <a:gd name="T61" fmla="*/ 316 h 328"/>
                  <a:gd name="T62" fmla="*/ 229 w 347"/>
                  <a:gd name="T63" fmla="*/ 300 h 328"/>
                  <a:gd name="T64" fmla="*/ 242 w 347"/>
                  <a:gd name="T65" fmla="*/ 308 h 328"/>
                  <a:gd name="T66" fmla="*/ 271 w 347"/>
                  <a:gd name="T67" fmla="*/ 313 h 328"/>
                  <a:gd name="T68" fmla="*/ 258 w 347"/>
                  <a:gd name="T69" fmla="*/ 296 h 328"/>
                  <a:gd name="T70" fmla="*/ 284 w 347"/>
                  <a:gd name="T71" fmla="*/ 300 h 328"/>
                  <a:gd name="T72" fmla="*/ 318 w 347"/>
                  <a:gd name="T73" fmla="*/ 296 h 328"/>
                  <a:gd name="T74" fmla="*/ 332 w 347"/>
                  <a:gd name="T75" fmla="*/ 284 h 328"/>
                  <a:gd name="T76" fmla="*/ 346 w 347"/>
                  <a:gd name="T77" fmla="*/ 268 h 328"/>
                  <a:gd name="T78" fmla="*/ 334 w 347"/>
                  <a:gd name="T79" fmla="*/ 268 h 328"/>
                  <a:gd name="T80" fmla="*/ 332 w 347"/>
                  <a:gd name="T81" fmla="*/ 264 h 328"/>
                  <a:gd name="T82" fmla="*/ 334 w 347"/>
                  <a:gd name="T83" fmla="*/ 250 h 328"/>
                  <a:gd name="T84" fmla="*/ 322 w 347"/>
                  <a:gd name="T85" fmla="*/ 242 h 328"/>
                  <a:gd name="T86" fmla="*/ 310 w 347"/>
                  <a:gd name="T87" fmla="*/ 234 h 328"/>
                  <a:gd name="T88" fmla="*/ 318 w 347"/>
                  <a:gd name="T89" fmla="*/ 216 h 328"/>
                  <a:gd name="T90" fmla="*/ 302 w 347"/>
                  <a:gd name="T91" fmla="*/ 213 h 328"/>
                  <a:gd name="T92" fmla="*/ 292 w 347"/>
                  <a:gd name="T93" fmla="*/ 198 h 328"/>
                  <a:gd name="T94" fmla="*/ 295 w 347"/>
                  <a:gd name="T95" fmla="*/ 184 h 328"/>
                  <a:gd name="T96" fmla="*/ 284 w 347"/>
                  <a:gd name="T97" fmla="*/ 174 h 328"/>
                  <a:gd name="T98" fmla="*/ 298 w 347"/>
                  <a:gd name="T99" fmla="*/ 158 h 328"/>
                  <a:gd name="T100" fmla="*/ 287 w 347"/>
                  <a:gd name="T101" fmla="*/ 139 h 328"/>
                  <a:gd name="T102" fmla="*/ 287 w 347"/>
                  <a:gd name="T103" fmla="*/ 115 h 328"/>
                  <a:gd name="T104" fmla="*/ 279 w 347"/>
                  <a:gd name="T105" fmla="*/ 102 h 328"/>
                  <a:gd name="T106" fmla="*/ 284 w 347"/>
                  <a:gd name="T107" fmla="*/ 88 h 328"/>
                  <a:gd name="T108" fmla="*/ 279 w 347"/>
                  <a:gd name="T109" fmla="*/ 52 h 328"/>
                  <a:gd name="T110" fmla="*/ 271 w 347"/>
                  <a:gd name="T111" fmla="*/ 31 h 328"/>
                  <a:gd name="T112" fmla="*/ 266 w 347"/>
                  <a:gd name="T113" fmla="*/ 18 h 328"/>
                  <a:gd name="T114" fmla="*/ 236 w 347"/>
                  <a:gd name="T115" fmla="*/ 10 h 328"/>
                  <a:gd name="T116" fmla="*/ 247 w 347"/>
                  <a:gd name="T117" fmla="*/ 2 h 32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47"/>
                  <a:gd name="T178" fmla="*/ 0 h 328"/>
                  <a:gd name="T179" fmla="*/ 347 w 347"/>
                  <a:gd name="T180" fmla="*/ 328 h 32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47" h="328">
                    <a:moveTo>
                      <a:pt x="247" y="2"/>
                    </a:moveTo>
                    <a:lnTo>
                      <a:pt x="176" y="0"/>
                    </a:lnTo>
                    <a:lnTo>
                      <a:pt x="115" y="15"/>
                    </a:lnTo>
                    <a:lnTo>
                      <a:pt x="86" y="52"/>
                    </a:lnTo>
                    <a:lnTo>
                      <a:pt x="67" y="110"/>
                    </a:lnTo>
                    <a:lnTo>
                      <a:pt x="52" y="147"/>
                    </a:lnTo>
                    <a:lnTo>
                      <a:pt x="54" y="158"/>
                    </a:lnTo>
                    <a:lnTo>
                      <a:pt x="44" y="186"/>
                    </a:lnTo>
                    <a:lnTo>
                      <a:pt x="52" y="206"/>
                    </a:lnTo>
                    <a:lnTo>
                      <a:pt x="44" y="206"/>
                    </a:lnTo>
                    <a:lnTo>
                      <a:pt x="41" y="221"/>
                    </a:lnTo>
                    <a:lnTo>
                      <a:pt x="38" y="232"/>
                    </a:lnTo>
                    <a:lnTo>
                      <a:pt x="33" y="242"/>
                    </a:lnTo>
                    <a:lnTo>
                      <a:pt x="28" y="242"/>
                    </a:lnTo>
                    <a:lnTo>
                      <a:pt x="28" y="256"/>
                    </a:lnTo>
                    <a:lnTo>
                      <a:pt x="9" y="268"/>
                    </a:lnTo>
                    <a:lnTo>
                      <a:pt x="4" y="288"/>
                    </a:lnTo>
                    <a:lnTo>
                      <a:pt x="20" y="297"/>
                    </a:lnTo>
                    <a:lnTo>
                      <a:pt x="0" y="296"/>
                    </a:lnTo>
                    <a:lnTo>
                      <a:pt x="15" y="319"/>
                    </a:lnTo>
                    <a:lnTo>
                      <a:pt x="49" y="321"/>
                    </a:lnTo>
                    <a:lnTo>
                      <a:pt x="102" y="319"/>
                    </a:lnTo>
                    <a:lnTo>
                      <a:pt x="99" y="305"/>
                    </a:lnTo>
                    <a:lnTo>
                      <a:pt x="129" y="321"/>
                    </a:lnTo>
                    <a:lnTo>
                      <a:pt x="123" y="296"/>
                    </a:lnTo>
                    <a:lnTo>
                      <a:pt x="141" y="316"/>
                    </a:lnTo>
                    <a:lnTo>
                      <a:pt x="157" y="327"/>
                    </a:lnTo>
                    <a:lnTo>
                      <a:pt x="181" y="321"/>
                    </a:lnTo>
                    <a:lnTo>
                      <a:pt x="199" y="308"/>
                    </a:lnTo>
                    <a:lnTo>
                      <a:pt x="213" y="321"/>
                    </a:lnTo>
                    <a:lnTo>
                      <a:pt x="229" y="316"/>
                    </a:lnTo>
                    <a:lnTo>
                      <a:pt x="229" y="300"/>
                    </a:lnTo>
                    <a:lnTo>
                      <a:pt x="242" y="308"/>
                    </a:lnTo>
                    <a:lnTo>
                      <a:pt x="271" y="313"/>
                    </a:lnTo>
                    <a:lnTo>
                      <a:pt x="258" y="296"/>
                    </a:lnTo>
                    <a:lnTo>
                      <a:pt x="284" y="300"/>
                    </a:lnTo>
                    <a:lnTo>
                      <a:pt x="318" y="296"/>
                    </a:lnTo>
                    <a:lnTo>
                      <a:pt x="332" y="284"/>
                    </a:lnTo>
                    <a:lnTo>
                      <a:pt x="346" y="268"/>
                    </a:lnTo>
                    <a:lnTo>
                      <a:pt x="334" y="268"/>
                    </a:lnTo>
                    <a:lnTo>
                      <a:pt x="332" y="264"/>
                    </a:lnTo>
                    <a:lnTo>
                      <a:pt x="334" y="250"/>
                    </a:lnTo>
                    <a:lnTo>
                      <a:pt x="322" y="242"/>
                    </a:lnTo>
                    <a:lnTo>
                      <a:pt x="310" y="234"/>
                    </a:lnTo>
                    <a:lnTo>
                      <a:pt x="318" y="216"/>
                    </a:lnTo>
                    <a:lnTo>
                      <a:pt x="302" y="213"/>
                    </a:lnTo>
                    <a:lnTo>
                      <a:pt x="292" y="198"/>
                    </a:lnTo>
                    <a:lnTo>
                      <a:pt x="295" y="184"/>
                    </a:lnTo>
                    <a:lnTo>
                      <a:pt x="284" y="174"/>
                    </a:lnTo>
                    <a:lnTo>
                      <a:pt x="298" y="158"/>
                    </a:lnTo>
                    <a:lnTo>
                      <a:pt x="287" y="139"/>
                    </a:lnTo>
                    <a:lnTo>
                      <a:pt x="287" y="115"/>
                    </a:lnTo>
                    <a:lnTo>
                      <a:pt x="279" y="102"/>
                    </a:lnTo>
                    <a:lnTo>
                      <a:pt x="284" y="88"/>
                    </a:lnTo>
                    <a:lnTo>
                      <a:pt x="279" y="52"/>
                    </a:lnTo>
                    <a:lnTo>
                      <a:pt x="271" y="31"/>
                    </a:lnTo>
                    <a:lnTo>
                      <a:pt x="266" y="18"/>
                    </a:lnTo>
                    <a:lnTo>
                      <a:pt x="236" y="10"/>
                    </a:lnTo>
                    <a:lnTo>
                      <a:pt x="247" y="2"/>
                    </a:lnTo>
                  </a:path>
                </a:pathLst>
              </a:custGeom>
              <a:solidFill>
                <a:srgbClr val="802300"/>
              </a:solidFill>
              <a:ln w="12700" cap="rnd">
                <a:solidFill>
                  <a:srgbClr val="000000"/>
                </a:solidFill>
                <a:round/>
                <a:headEnd type="none" w="sm" len="sm"/>
                <a:tailEnd type="none" w="sm" len="sm"/>
              </a:ln>
            </p:spPr>
            <p:txBody>
              <a:bodyPr/>
              <a:lstStyle/>
              <a:p>
                <a:endParaRPr lang="es-ES"/>
              </a:p>
            </p:txBody>
          </p:sp>
        </p:grpSp>
      </p:grpSp>
      <p:pic>
        <p:nvPicPr>
          <p:cNvPr id="97293" name="Picture 68"/>
          <p:cNvPicPr>
            <a:picLocks noChangeArrowheads="1"/>
          </p:cNvPicPr>
          <p:nvPr/>
        </p:nvPicPr>
        <p:blipFill>
          <a:blip r:embed="rId4" cstate="print"/>
          <a:srcRect/>
          <a:stretch>
            <a:fillRect/>
          </a:stretch>
        </p:blipFill>
        <p:spPr bwMode="auto">
          <a:xfrm>
            <a:off x="5562600" y="2881313"/>
            <a:ext cx="1601788" cy="1143000"/>
          </a:xfrm>
          <a:prstGeom prst="rect">
            <a:avLst/>
          </a:prstGeom>
          <a:noFill/>
          <a:ln w="9525">
            <a:noFill/>
            <a:miter lim="800000"/>
            <a:headEnd/>
            <a:tailEnd/>
          </a:ln>
        </p:spPr>
      </p:pic>
      <p:pic>
        <p:nvPicPr>
          <p:cNvPr id="97294" name="Picture 69"/>
          <p:cNvPicPr>
            <a:picLocks noChangeArrowheads="1"/>
          </p:cNvPicPr>
          <p:nvPr/>
        </p:nvPicPr>
        <p:blipFill>
          <a:blip r:embed="rId5" cstate="print"/>
          <a:srcRect/>
          <a:stretch>
            <a:fillRect/>
          </a:stretch>
        </p:blipFill>
        <p:spPr bwMode="auto">
          <a:xfrm>
            <a:off x="4343400" y="3186113"/>
            <a:ext cx="547688" cy="492125"/>
          </a:xfrm>
          <a:prstGeom prst="rect">
            <a:avLst/>
          </a:prstGeom>
          <a:noFill/>
          <a:ln w="9525">
            <a:noFill/>
            <a:miter lim="800000"/>
            <a:headEnd/>
            <a:tailEnd/>
          </a:ln>
        </p:spPr>
      </p:pic>
      <p:sp>
        <p:nvSpPr>
          <p:cNvPr id="97295" name="Rectangle 70"/>
          <p:cNvSpPr>
            <a:spLocks noChangeArrowheads="1"/>
          </p:cNvSpPr>
          <p:nvPr/>
        </p:nvSpPr>
        <p:spPr bwMode="auto">
          <a:xfrm>
            <a:off x="4408488" y="3365500"/>
            <a:ext cx="328612" cy="227013"/>
          </a:xfrm>
          <a:prstGeom prst="rect">
            <a:avLst/>
          </a:prstGeom>
          <a:solidFill>
            <a:schemeClr val="hlink"/>
          </a:solidFill>
          <a:ln w="25400">
            <a:solidFill>
              <a:srgbClr val="B8AC70"/>
            </a:solidFill>
            <a:miter lim="800000"/>
            <a:headEnd/>
            <a:tailEnd/>
          </a:ln>
        </p:spPr>
        <p:txBody>
          <a:bodyPr wrap="none" anchor="ctr"/>
          <a:lstStyle/>
          <a:p>
            <a:pPr eaLnBrk="0" hangingPunct="0"/>
            <a:endParaRPr lang="es-ES"/>
          </a:p>
        </p:txBody>
      </p:sp>
      <p:sp>
        <p:nvSpPr>
          <p:cNvPr id="97296" name="Rectangle 71"/>
          <p:cNvSpPr>
            <a:spLocks noChangeArrowheads="1"/>
          </p:cNvSpPr>
          <p:nvPr/>
        </p:nvSpPr>
        <p:spPr bwMode="auto">
          <a:xfrm>
            <a:off x="4319588" y="3308350"/>
            <a:ext cx="557212" cy="349250"/>
          </a:xfrm>
          <a:prstGeom prst="rect">
            <a:avLst/>
          </a:prstGeom>
          <a:noFill/>
          <a:ln w="9525">
            <a:noFill/>
            <a:miter lim="800000"/>
            <a:headEnd/>
            <a:tailEnd/>
          </a:ln>
        </p:spPr>
        <p:txBody>
          <a:bodyPr wrap="none" lIns="103548" tIns="51774" rIns="103548" bIns="51774">
            <a:spAutoFit/>
          </a:bodyPr>
          <a:lstStyle/>
          <a:p>
            <a:pPr defTabSz="1028700" eaLnBrk="0" hangingPunct="0"/>
            <a:r>
              <a:rPr lang="es-ES" sz="1600" b="1" i="0">
                <a:solidFill>
                  <a:schemeClr val="bg1"/>
                </a:solidFill>
              </a:rPr>
              <a:t>GW</a:t>
            </a:r>
          </a:p>
        </p:txBody>
      </p:sp>
      <p:sp>
        <p:nvSpPr>
          <p:cNvPr id="97297" name="Text Box 72"/>
          <p:cNvSpPr txBox="1">
            <a:spLocks noChangeArrowheads="1"/>
          </p:cNvSpPr>
          <p:nvPr/>
        </p:nvSpPr>
        <p:spPr bwMode="auto">
          <a:xfrm>
            <a:off x="6019800" y="3246438"/>
            <a:ext cx="792163" cy="396875"/>
          </a:xfrm>
          <a:prstGeom prst="rect">
            <a:avLst/>
          </a:prstGeom>
          <a:noFill/>
          <a:ln w="9525">
            <a:noFill/>
            <a:miter lim="800000"/>
            <a:headEnd/>
            <a:tailEnd/>
          </a:ln>
        </p:spPr>
        <p:txBody>
          <a:bodyPr wrap="none">
            <a:spAutoFit/>
          </a:bodyPr>
          <a:lstStyle/>
          <a:p>
            <a:pPr algn="ctr" eaLnBrk="0" hangingPunct="0"/>
            <a:r>
              <a:rPr lang="es-ES_tradnl" sz="2000" i="0"/>
              <a:t>RDSI</a:t>
            </a:r>
            <a:endParaRPr lang="es-ES" sz="2000" i="0"/>
          </a:p>
        </p:txBody>
      </p:sp>
      <p:grpSp>
        <p:nvGrpSpPr>
          <p:cNvPr id="97298" name="Group 73"/>
          <p:cNvGrpSpPr>
            <a:grpSpLocks/>
          </p:cNvGrpSpPr>
          <p:nvPr/>
        </p:nvGrpSpPr>
        <p:grpSpPr bwMode="auto">
          <a:xfrm>
            <a:off x="7275513" y="1354138"/>
            <a:ext cx="1639887" cy="2441575"/>
            <a:chOff x="4583" y="718"/>
            <a:chExt cx="1033" cy="1538"/>
          </a:xfrm>
        </p:grpSpPr>
        <p:pic>
          <p:nvPicPr>
            <p:cNvPr id="97326" name="Picture 74" descr="EndUserLeft"/>
            <p:cNvPicPr>
              <a:picLocks noChangeAspect="1" noChangeArrowheads="1"/>
            </p:cNvPicPr>
            <p:nvPr/>
          </p:nvPicPr>
          <p:blipFill>
            <a:blip r:embed="rId6" cstate="print"/>
            <a:srcRect/>
            <a:stretch>
              <a:fillRect/>
            </a:stretch>
          </p:blipFill>
          <p:spPr bwMode="auto">
            <a:xfrm>
              <a:off x="4583" y="816"/>
              <a:ext cx="1033" cy="1440"/>
            </a:xfrm>
            <a:prstGeom prst="rect">
              <a:avLst/>
            </a:prstGeom>
            <a:noFill/>
            <a:ln w="9525">
              <a:noFill/>
              <a:miter lim="800000"/>
              <a:headEnd/>
              <a:tailEnd/>
            </a:ln>
          </p:spPr>
        </p:pic>
        <p:pic>
          <p:nvPicPr>
            <p:cNvPr id="97327" name="Picture 75"/>
            <p:cNvPicPr>
              <a:picLocks noChangeArrowheads="1"/>
            </p:cNvPicPr>
            <p:nvPr/>
          </p:nvPicPr>
          <p:blipFill>
            <a:blip r:embed="rId7" cstate="print"/>
            <a:srcRect/>
            <a:stretch>
              <a:fillRect/>
            </a:stretch>
          </p:blipFill>
          <p:spPr bwMode="auto">
            <a:xfrm>
              <a:off x="4691" y="718"/>
              <a:ext cx="205" cy="242"/>
            </a:xfrm>
            <a:prstGeom prst="rect">
              <a:avLst/>
            </a:prstGeom>
            <a:noFill/>
            <a:ln w="9525">
              <a:noFill/>
              <a:miter lim="800000"/>
              <a:headEnd/>
              <a:tailEnd/>
            </a:ln>
          </p:spPr>
        </p:pic>
      </p:grpSp>
      <p:sp>
        <p:nvSpPr>
          <p:cNvPr id="97299" name="Rectangle 76"/>
          <p:cNvSpPr>
            <a:spLocks noChangeArrowheads="1"/>
          </p:cNvSpPr>
          <p:nvPr/>
        </p:nvSpPr>
        <p:spPr bwMode="auto">
          <a:xfrm>
            <a:off x="914400" y="1052513"/>
            <a:ext cx="1214438" cy="301625"/>
          </a:xfrm>
          <a:prstGeom prst="rect">
            <a:avLst/>
          </a:prstGeom>
          <a:noFill/>
          <a:ln w="9525">
            <a:noFill/>
            <a:miter lim="800000"/>
            <a:headEnd/>
            <a:tailEnd/>
          </a:ln>
        </p:spPr>
        <p:txBody>
          <a:bodyPr wrap="none" lIns="91027" tIns="44621" rIns="91027" bIns="44621">
            <a:spAutoFit/>
          </a:bodyPr>
          <a:lstStyle/>
          <a:p>
            <a:pPr algn="ctr" defTabSz="788988" eaLnBrk="0" hangingPunct="0"/>
            <a:r>
              <a:rPr lang="es-ES" sz="1400" b="1" i="0"/>
              <a:t>147.156.2.15</a:t>
            </a:r>
          </a:p>
        </p:txBody>
      </p:sp>
      <p:sp>
        <p:nvSpPr>
          <p:cNvPr id="97300" name="Rectangle 77"/>
          <p:cNvSpPr>
            <a:spLocks noChangeArrowheads="1"/>
          </p:cNvSpPr>
          <p:nvPr/>
        </p:nvSpPr>
        <p:spPr bwMode="auto">
          <a:xfrm>
            <a:off x="3200400" y="2743200"/>
            <a:ext cx="1214438" cy="301625"/>
          </a:xfrm>
          <a:prstGeom prst="rect">
            <a:avLst/>
          </a:prstGeom>
          <a:noFill/>
          <a:ln w="9525">
            <a:noFill/>
            <a:miter lim="800000"/>
            <a:headEnd/>
            <a:tailEnd/>
          </a:ln>
        </p:spPr>
        <p:txBody>
          <a:bodyPr wrap="none" lIns="91027" tIns="44621" rIns="91027" bIns="44621">
            <a:spAutoFit/>
          </a:bodyPr>
          <a:lstStyle/>
          <a:p>
            <a:pPr algn="ctr" defTabSz="788988" eaLnBrk="0" hangingPunct="0"/>
            <a:r>
              <a:rPr lang="es-ES" sz="1400" b="1" i="0"/>
              <a:t>147.156.2.69</a:t>
            </a:r>
          </a:p>
        </p:txBody>
      </p:sp>
      <p:pic>
        <p:nvPicPr>
          <p:cNvPr id="97301" name="Picture 78"/>
          <p:cNvPicPr>
            <a:picLocks noChangeArrowheads="1"/>
          </p:cNvPicPr>
          <p:nvPr/>
        </p:nvPicPr>
        <p:blipFill>
          <a:blip r:embed="rId8" cstate="print"/>
          <a:srcRect/>
          <a:stretch>
            <a:fillRect/>
          </a:stretch>
        </p:blipFill>
        <p:spPr bwMode="auto">
          <a:xfrm>
            <a:off x="3429000" y="4862513"/>
            <a:ext cx="457200" cy="587375"/>
          </a:xfrm>
          <a:prstGeom prst="rect">
            <a:avLst/>
          </a:prstGeom>
          <a:noFill/>
          <a:ln w="9525">
            <a:noFill/>
            <a:miter lim="800000"/>
            <a:headEnd/>
            <a:tailEnd/>
          </a:ln>
        </p:spPr>
      </p:pic>
      <p:sp>
        <p:nvSpPr>
          <p:cNvPr id="97302" name="Rectangle 79"/>
          <p:cNvSpPr>
            <a:spLocks noChangeArrowheads="1"/>
          </p:cNvSpPr>
          <p:nvPr/>
        </p:nvSpPr>
        <p:spPr bwMode="auto">
          <a:xfrm>
            <a:off x="3917950" y="4970463"/>
            <a:ext cx="1797050" cy="577850"/>
          </a:xfrm>
          <a:prstGeom prst="rect">
            <a:avLst/>
          </a:prstGeom>
          <a:noFill/>
          <a:ln w="9525">
            <a:noFill/>
            <a:miter lim="800000"/>
            <a:headEnd/>
            <a:tailEnd/>
          </a:ln>
        </p:spPr>
        <p:txBody>
          <a:bodyPr wrap="none" lIns="91027" tIns="44621" rIns="91027" bIns="44621">
            <a:spAutoFit/>
          </a:bodyPr>
          <a:lstStyle/>
          <a:p>
            <a:pPr algn="ctr" defTabSz="788988" eaLnBrk="0" hangingPunct="0"/>
            <a:r>
              <a:rPr lang="es-ES_tradnl" sz="1600" b="1" i="0"/>
              <a:t>Gatekeeper o </a:t>
            </a:r>
          </a:p>
          <a:p>
            <a:pPr algn="ctr" defTabSz="788988" eaLnBrk="0" hangingPunct="0"/>
            <a:r>
              <a:rPr lang="es-ES_tradnl" sz="1600" b="1" i="0"/>
              <a:t>‘equipo selector’</a:t>
            </a:r>
            <a:endParaRPr lang="es-ES" sz="1600" b="1" i="0"/>
          </a:p>
        </p:txBody>
      </p:sp>
      <p:sp>
        <p:nvSpPr>
          <p:cNvPr id="97303" name="Rectangle 80"/>
          <p:cNvSpPr>
            <a:spLocks noChangeArrowheads="1"/>
          </p:cNvSpPr>
          <p:nvPr/>
        </p:nvSpPr>
        <p:spPr bwMode="auto">
          <a:xfrm>
            <a:off x="2286000" y="4789488"/>
            <a:ext cx="1116013" cy="301625"/>
          </a:xfrm>
          <a:prstGeom prst="rect">
            <a:avLst/>
          </a:prstGeom>
          <a:noFill/>
          <a:ln w="9525">
            <a:noFill/>
            <a:miter lim="800000"/>
            <a:headEnd/>
            <a:tailEnd/>
          </a:ln>
        </p:spPr>
        <p:txBody>
          <a:bodyPr wrap="none" lIns="91027" tIns="44621" rIns="91027" bIns="44621">
            <a:spAutoFit/>
          </a:bodyPr>
          <a:lstStyle/>
          <a:p>
            <a:pPr algn="ctr" defTabSz="788988" eaLnBrk="0" hangingPunct="0"/>
            <a:r>
              <a:rPr lang="es-ES" sz="1400" b="1" i="0"/>
              <a:t>158.42.5.96</a:t>
            </a:r>
          </a:p>
        </p:txBody>
      </p:sp>
      <p:sp>
        <p:nvSpPr>
          <p:cNvPr id="97304" name="Rectangle 81"/>
          <p:cNvSpPr>
            <a:spLocks noChangeArrowheads="1"/>
          </p:cNvSpPr>
          <p:nvPr/>
        </p:nvSpPr>
        <p:spPr bwMode="auto">
          <a:xfrm>
            <a:off x="4800600" y="2743200"/>
            <a:ext cx="1066800" cy="301625"/>
          </a:xfrm>
          <a:prstGeom prst="rect">
            <a:avLst/>
          </a:prstGeom>
          <a:noFill/>
          <a:ln w="9525">
            <a:noFill/>
            <a:miter lim="800000"/>
            <a:headEnd/>
            <a:tailEnd/>
          </a:ln>
        </p:spPr>
        <p:txBody>
          <a:bodyPr wrap="none" lIns="91027" tIns="44621" rIns="91027" bIns="44621">
            <a:spAutoFit/>
          </a:bodyPr>
          <a:lstStyle/>
          <a:p>
            <a:pPr algn="ctr" defTabSz="788988" eaLnBrk="0" hangingPunct="0"/>
            <a:r>
              <a:rPr lang="es-ES" sz="1400" b="1" i="0"/>
              <a:t>963171500</a:t>
            </a:r>
          </a:p>
        </p:txBody>
      </p:sp>
      <p:sp>
        <p:nvSpPr>
          <p:cNvPr id="97305" name="Rectangle 82"/>
          <p:cNvSpPr>
            <a:spLocks noChangeArrowheads="1"/>
          </p:cNvSpPr>
          <p:nvPr/>
        </p:nvSpPr>
        <p:spPr bwMode="auto">
          <a:xfrm>
            <a:off x="7086600" y="1128713"/>
            <a:ext cx="1066800" cy="301625"/>
          </a:xfrm>
          <a:prstGeom prst="rect">
            <a:avLst/>
          </a:prstGeom>
          <a:noFill/>
          <a:ln w="9525">
            <a:noFill/>
            <a:miter lim="800000"/>
            <a:headEnd/>
            <a:tailEnd/>
          </a:ln>
        </p:spPr>
        <p:txBody>
          <a:bodyPr wrap="none" lIns="91027" tIns="44621" rIns="91027" bIns="44621">
            <a:spAutoFit/>
          </a:bodyPr>
          <a:lstStyle/>
          <a:p>
            <a:pPr algn="ctr" defTabSz="788988" eaLnBrk="0" hangingPunct="0"/>
            <a:r>
              <a:rPr lang="es-ES" sz="1400" b="1" i="0"/>
              <a:t>963972386</a:t>
            </a:r>
          </a:p>
        </p:txBody>
      </p:sp>
      <p:sp>
        <p:nvSpPr>
          <p:cNvPr id="97306" name="Rectangle 83"/>
          <p:cNvSpPr>
            <a:spLocks noChangeArrowheads="1"/>
          </p:cNvSpPr>
          <p:nvPr/>
        </p:nvSpPr>
        <p:spPr bwMode="auto">
          <a:xfrm>
            <a:off x="6370638" y="2579688"/>
            <a:ext cx="487362" cy="301625"/>
          </a:xfrm>
          <a:prstGeom prst="rect">
            <a:avLst/>
          </a:prstGeom>
          <a:noFill/>
          <a:ln w="9525">
            <a:noFill/>
            <a:miter lim="800000"/>
            <a:headEnd/>
            <a:tailEnd/>
          </a:ln>
        </p:spPr>
        <p:txBody>
          <a:bodyPr wrap="none" lIns="91027" tIns="44621" rIns="91027" bIns="44621">
            <a:spAutoFit/>
          </a:bodyPr>
          <a:lstStyle/>
          <a:p>
            <a:pPr algn="ctr" defTabSz="788988" eaLnBrk="0" hangingPunct="0"/>
            <a:r>
              <a:rPr lang="es-ES" sz="1400" b="1" i="0"/>
              <a:t>BRI</a:t>
            </a:r>
          </a:p>
        </p:txBody>
      </p:sp>
      <p:sp>
        <p:nvSpPr>
          <p:cNvPr id="97307" name="Rectangle 84"/>
          <p:cNvSpPr>
            <a:spLocks noChangeArrowheads="1"/>
          </p:cNvSpPr>
          <p:nvPr/>
        </p:nvSpPr>
        <p:spPr bwMode="auto">
          <a:xfrm>
            <a:off x="4881563" y="3490913"/>
            <a:ext cx="477837" cy="301625"/>
          </a:xfrm>
          <a:prstGeom prst="rect">
            <a:avLst/>
          </a:prstGeom>
          <a:noFill/>
          <a:ln w="9525">
            <a:noFill/>
            <a:miter lim="800000"/>
            <a:headEnd/>
            <a:tailEnd/>
          </a:ln>
        </p:spPr>
        <p:txBody>
          <a:bodyPr wrap="none" lIns="91027" tIns="44621" rIns="91027" bIns="44621">
            <a:spAutoFit/>
          </a:bodyPr>
          <a:lstStyle/>
          <a:p>
            <a:pPr algn="ctr" defTabSz="788988" eaLnBrk="0" hangingPunct="0"/>
            <a:r>
              <a:rPr lang="es-ES" sz="1400" b="1" i="0"/>
              <a:t>PRI</a:t>
            </a:r>
          </a:p>
        </p:txBody>
      </p:sp>
      <p:sp>
        <p:nvSpPr>
          <p:cNvPr id="97308" name="Rectangle 85"/>
          <p:cNvSpPr>
            <a:spLocks noChangeArrowheads="1"/>
          </p:cNvSpPr>
          <p:nvPr/>
        </p:nvSpPr>
        <p:spPr bwMode="auto">
          <a:xfrm>
            <a:off x="2895600" y="5624513"/>
            <a:ext cx="2114550" cy="271462"/>
          </a:xfrm>
          <a:prstGeom prst="rect">
            <a:avLst/>
          </a:prstGeom>
          <a:noFill/>
          <a:ln w="9525">
            <a:noFill/>
            <a:miter lim="800000"/>
            <a:headEnd/>
            <a:tailEnd/>
          </a:ln>
        </p:spPr>
        <p:txBody>
          <a:bodyPr wrap="none" lIns="91027" tIns="44621" rIns="91027" bIns="44621">
            <a:spAutoFit/>
          </a:bodyPr>
          <a:lstStyle/>
          <a:p>
            <a:pPr defTabSz="788988" eaLnBrk="0" hangingPunct="0"/>
            <a:r>
              <a:rPr lang="es-ES" sz="1200" b="1" i="0" u="sng"/>
              <a:t>Usuario            IP          Ext.</a:t>
            </a:r>
          </a:p>
        </p:txBody>
      </p:sp>
      <p:grpSp>
        <p:nvGrpSpPr>
          <p:cNvPr id="7" name="Group 86"/>
          <p:cNvGrpSpPr>
            <a:grpSpLocks/>
          </p:cNvGrpSpPr>
          <p:nvPr/>
        </p:nvGrpSpPr>
        <p:grpSpPr bwMode="auto">
          <a:xfrm>
            <a:off x="5318125" y="1662113"/>
            <a:ext cx="1920875" cy="463550"/>
            <a:chOff x="3350" y="912"/>
            <a:chExt cx="1210" cy="292"/>
          </a:xfrm>
        </p:grpSpPr>
        <p:sp>
          <p:nvSpPr>
            <p:cNvPr id="97324" name="Rectangle 87"/>
            <p:cNvSpPr>
              <a:spLocks noChangeArrowheads="1"/>
            </p:cNvSpPr>
            <p:nvPr/>
          </p:nvSpPr>
          <p:spPr bwMode="auto">
            <a:xfrm>
              <a:off x="3350" y="912"/>
              <a:ext cx="922" cy="292"/>
            </a:xfrm>
            <a:prstGeom prst="rect">
              <a:avLst/>
            </a:prstGeom>
            <a:noFill/>
            <a:ln w="9525">
              <a:solidFill>
                <a:schemeClr val="tx1"/>
              </a:solidFill>
              <a:miter lim="800000"/>
              <a:headEnd/>
              <a:tailEnd/>
            </a:ln>
          </p:spPr>
          <p:txBody>
            <a:bodyPr wrap="none" lIns="91027" tIns="44621" rIns="91027" bIns="44621">
              <a:spAutoFit/>
            </a:bodyPr>
            <a:lstStyle/>
            <a:p>
              <a:pPr algn="ctr" defTabSz="788988" eaLnBrk="0" hangingPunct="0"/>
              <a:r>
                <a:rPr lang="es-ES" sz="1200" b="1" i="0"/>
                <a:t>Llamar a </a:t>
              </a:r>
            </a:p>
            <a:p>
              <a:pPr algn="ctr" defTabSz="788988" eaLnBrk="0" hangingPunct="0"/>
              <a:r>
                <a:rPr lang="es-ES" sz="1200" b="1" i="0"/>
                <a:t>963171500 ext. 60</a:t>
              </a:r>
            </a:p>
          </p:txBody>
        </p:sp>
        <p:sp>
          <p:nvSpPr>
            <p:cNvPr id="97325" name="Line 88"/>
            <p:cNvSpPr>
              <a:spLocks noChangeShapeType="1"/>
            </p:cNvSpPr>
            <p:nvPr/>
          </p:nvSpPr>
          <p:spPr bwMode="auto">
            <a:xfrm>
              <a:off x="4272" y="1056"/>
              <a:ext cx="288" cy="0"/>
            </a:xfrm>
            <a:prstGeom prst="line">
              <a:avLst/>
            </a:prstGeom>
            <a:noFill/>
            <a:ln w="9525">
              <a:solidFill>
                <a:schemeClr val="tx1"/>
              </a:solidFill>
              <a:round/>
              <a:headEnd/>
              <a:tailEnd type="triangle" w="med" len="med"/>
            </a:ln>
          </p:spPr>
          <p:txBody>
            <a:bodyPr/>
            <a:lstStyle/>
            <a:p>
              <a:endParaRPr lang="es-ES"/>
            </a:p>
          </p:txBody>
        </p:sp>
      </p:grpSp>
      <p:sp>
        <p:nvSpPr>
          <p:cNvPr id="347226" name="Rectangle 90"/>
          <p:cNvSpPr>
            <a:spLocks noChangeArrowheads="1"/>
          </p:cNvSpPr>
          <p:nvPr/>
        </p:nvSpPr>
        <p:spPr bwMode="auto">
          <a:xfrm>
            <a:off x="2627313" y="1231900"/>
            <a:ext cx="1693862" cy="828675"/>
          </a:xfrm>
          <a:prstGeom prst="rect">
            <a:avLst/>
          </a:prstGeom>
          <a:noFill/>
          <a:ln w="9525">
            <a:solidFill>
              <a:schemeClr val="tx1"/>
            </a:solidFill>
            <a:miter lim="800000"/>
            <a:headEnd/>
            <a:tailEnd/>
          </a:ln>
        </p:spPr>
        <p:txBody>
          <a:bodyPr wrap="none" lIns="91027" tIns="44621" rIns="91027" bIns="44621">
            <a:spAutoFit/>
          </a:bodyPr>
          <a:lstStyle/>
          <a:p>
            <a:pPr algn="ctr" defTabSz="788988" eaLnBrk="0" hangingPunct="0"/>
            <a:r>
              <a:rPr lang="es-ES" sz="1200" b="1" i="0"/>
              <a:t>Arrancar Netmeeting</a:t>
            </a:r>
          </a:p>
          <a:p>
            <a:pPr algn="ctr" defTabSz="788988" eaLnBrk="0" hangingPunct="0"/>
            <a:r>
              <a:rPr lang="es-ES" sz="1200" b="1" i="0"/>
              <a:t>GK: 158.42.5.96</a:t>
            </a:r>
          </a:p>
          <a:p>
            <a:pPr algn="ctr" defTabSz="788988" eaLnBrk="0" hangingPunct="0"/>
            <a:r>
              <a:rPr lang="es-ES" sz="1200" b="1" i="0"/>
              <a:t>Usuario: Alicia</a:t>
            </a:r>
          </a:p>
          <a:p>
            <a:pPr algn="ctr" defTabSz="788988" eaLnBrk="0" hangingPunct="0"/>
            <a:r>
              <a:rPr lang="es-ES" sz="1200" b="1" i="0"/>
              <a:t>Número de tel.: 60</a:t>
            </a:r>
          </a:p>
        </p:txBody>
      </p:sp>
      <p:sp>
        <p:nvSpPr>
          <p:cNvPr id="347227" name="Line 91"/>
          <p:cNvSpPr>
            <a:spLocks noChangeShapeType="1"/>
          </p:cNvSpPr>
          <p:nvPr/>
        </p:nvSpPr>
        <p:spPr bwMode="auto">
          <a:xfrm flipH="1">
            <a:off x="2268538" y="1700213"/>
            <a:ext cx="358775" cy="0"/>
          </a:xfrm>
          <a:prstGeom prst="line">
            <a:avLst/>
          </a:prstGeom>
          <a:noFill/>
          <a:ln w="9525">
            <a:solidFill>
              <a:schemeClr val="tx1"/>
            </a:solidFill>
            <a:round/>
            <a:headEnd/>
            <a:tailEnd type="triangle" w="med" len="med"/>
          </a:ln>
        </p:spPr>
        <p:txBody>
          <a:bodyPr/>
          <a:lstStyle/>
          <a:p>
            <a:endParaRPr lang="es-ES"/>
          </a:p>
        </p:txBody>
      </p:sp>
      <p:sp>
        <p:nvSpPr>
          <p:cNvPr id="347228" name="Rectangle 92"/>
          <p:cNvSpPr>
            <a:spLocks noChangeArrowheads="1"/>
          </p:cNvSpPr>
          <p:nvPr/>
        </p:nvSpPr>
        <p:spPr bwMode="auto">
          <a:xfrm>
            <a:off x="2928938" y="5853113"/>
            <a:ext cx="2027237" cy="271462"/>
          </a:xfrm>
          <a:prstGeom prst="rect">
            <a:avLst/>
          </a:prstGeom>
          <a:noFill/>
          <a:ln w="9525">
            <a:noFill/>
            <a:miter lim="800000"/>
            <a:headEnd/>
            <a:tailEnd/>
          </a:ln>
        </p:spPr>
        <p:txBody>
          <a:bodyPr wrap="none" lIns="91027" tIns="44621" rIns="91027" bIns="44621">
            <a:spAutoFit/>
          </a:bodyPr>
          <a:lstStyle/>
          <a:p>
            <a:pPr defTabSz="788988" eaLnBrk="0" hangingPunct="0"/>
            <a:r>
              <a:rPr lang="es-ES" sz="1200" b="1" i="0"/>
              <a:t>Alicia     147.156.2.15    60</a:t>
            </a:r>
          </a:p>
        </p:txBody>
      </p:sp>
      <p:sp>
        <p:nvSpPr>
          <p:cNvPr id="347229" name="Line 93"/>
          <p:cNvSpPr>
            <a:spLocks noChangeShapeType="1"/>
          </p:cNvSpPr>
          <p:nvPr/>
        </p:nvSpPr>
        <p:spPr bwMode="auto">
          <a:xfrm>
            <a:off x="1524000" y="1966913"/>
            <a:ext cx="2057400" cy="3200400"/>
          </a:xfrm>
          <a:prstGeom prst="line">
            <a:avLst/>
          </a:prstGeom>
          <a:noFill/>
          <a:ln w="31750">
            <a:solidFill>
              <a:srgbClr val="FF0000"/>
            </a:solidFill>
            <a:prstDash val="sysDot"/>
            <a:round/>
            <a:headEnd/>
            <a:tailEnd type="triangle" w="med" len="med"/>
          </a:ln>
        </p:spPr>
        <p:txBody>
          <a:bodyPr/>
          <a:lstStyle/>
          <a:p>
            <a:endParaRPr lang="es-ES"/>
          </a:p>
        </p:txBody>
      </p:sp>
      <p:sp>
        <p:nvSpPr>
          <p:cNvPr id="347230" name="Rectangle 94"/>
          <p:cNvSpPr>
            <a:spLocks noChangeArrowheads="1"/>
          </p:cNvSpPr>
          <p:nvPr/>
        </p:nvSpPr>
        <p:spPr bwMode="auto">
          <a:xfrm>
            <a:off x="4178300" y="3789363"/>
            <a:ext cx="850900" cy="280987"/>
          </a:xfrm>
          <a:prstGeom prst="rect">
            <a:avLst/>
          </a:prstGeom>
          <a:noFill/>
          <a:ln w="9525">
            <a:solidFill>
              <a:schemeClr val="tx1"/>
            </a:solidFill>
            <a:miter lim="800000"/>
            <a:headEnd/>
            <a:tailEnd/>
          </a:ln>
        </p:spPr>
        <p:txBody>
          <a:bodyPr wrap="none" lIns="91027" tIns="44621" rIns="91027" bIns="44621">
            <a:spAutoFit/>
          </a:bodyPr>
          <a:lstStyle/>
          <a:p>
            <a:pPr algn="ctr" defTabSz="788988" eaLnBrk="0" hangingPunct="0"/>
            <a:r>
              <a:rPr lang="es-ES" sz="1200" b="1" i="0"/>
              <a:t>¿ext. 60?</a:t>
            </a:r>
          </a:p>
        </p:txBody>
      </p:sp>
      <p:sp>
        <p:nvSpPr>
          <p:cNvPr id="347231" name="Arc 95"/>
          <p:cNvSpPr>
            <a:spLocks/>
          </p:cNvSpPr>
          <p:nvPr/>
        </p:nvSpPr>
        <p:spPr bwMode="auto">
          <a:xfrm flipH="1">
            <a:off x="3581400" y="3490913"/>
            <a:ext cx="762000" cy="1447800"/>
          </a:xfrm>
          <a:custGeom>
            <a:avLst/>
            <a:gdLst>
              <a:gd name="T0" fmla="*/ 0 w 21600"/>
              <a:gd name="T1" fmla="*/ 0 h 21600"/>
              <a:gd name="T2" fmla="*/ 948325308 w 21600"/>
              <a:gd name="T3" fmla="*/ 2147483647 h 21600"/>
              <a:gd name="T4" fmla="*/ 0 w 21600"/>
              <a:gd name="T5" fmla="*/ 214748364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31750">
            <a:solidFill>
              <a:schemeClr val="tx1"/>
            </a:solidFill>
            <a:prstDash val="sysDot"/>
            <a:round/>
            <a:headEnd/>
            <a:tailEnd type="triangle" w="med" len="med"/>
          </a:ln>
        </p:spPr>
        <p:txBody>
          <a:bodyPr wrap="none" anchor="ctr"/>
          <a:lstStyle/>
          <a:p>
            <a:endParaRPr lang="es-ES"/>
          </a:p>
        </p:txBody>
      </p:sp>
      <p:sp>
        <p:nvSpPr>
          <p:cNvPr id="347232" name="Arc 96"/>
          <p:cNvSpPr>
            <a:spLocks/>
          </p:cNvSpPr>
          <p:nvPr/>
        </p:nvSpPr>
        <p:spPr bwMode="auto">
          <a:xfrm flipH="1">
            <a:off x="3733800" y="3567113"/>
            <a:ext cx="762000" cy="1447800"/>
          </a:xfrm>
          <a:custGeom>
            <a:avLst/>
            <a:gdLst>
              <a:gd name="T0" fmla="*/ 0 w 21600"/>
              <a:gd name="T1" fmla="*/ 0 h 21600"/>
              <a:gd name="T2" fmla="*/ 948325308 w 21600"/>
              <a:gd name="T3" fmla="*/ 2147483647 h 21600"/>
              <a:gd name="T4" fmla="*/ 0 w 21600"/>
              <a:gd name="T5" fmla="*/ 214748364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31750">
            <a:solidFill>
              <a:schemeClr val="tx1"/>
            </a:solidFill>
            <a:prstDash val="sysDot"/>
            <a:round/>
            <a:headEnd type="triangle" w="med" len="med"/>
            <a:tailEnd/>
          </a:ln>
        </p:spPr>
        <p:txBody>
          <a:bodyPr wrap="none" anchor="ctr"/>
          <a:lstStyle/>
          <a:p>
            <a:endParaRPr lang="es-ES"/>
          </a:p>
        </p:txBody>
      </p:sp>
      <p:sp>
        <p:nvSpPr>
          <p:cNvPr id="347233" name="Rectangle 97"/>
          <p:cNvSpPr>
            <a:spLocks noChangeArrowheads="1"/>
          </p:cNvSpPr>
          <p:nvPr/>
        </p:nvSpPr>
        <p:spPr bwMode="auto">
          <a:xfrm>
            <a:off x="4016375" y="4149725"/>
            <a:ext cx="1419225" cy="280988"/>
          </a:xfrm>
          <a:prstGeom prst="rect">
            <a:avLst/>
          </a:prstGeom>
          <a:noFill/>
          <a:ln w="9525">
            <a:solidFill>
              <a:schemeClr val="tx1"/>
            </a:solidFill>
            <a:miter lim="800000"/>
            <a:headEnd/>
            <a:tailEnd/>
          </a:ln>
        </p:spPr>
        <p:txBody>
          <a:bodyPr wrap="none" lIns="91027" tIns="44621" rIns="91027" bIns="44621">
            <a:spAutoFit/>
          </a:bodyPr>
          <a:lstStyle/>
          <a:p>
            <a:pPr algn="ctr" defTabSz="788988" eaLnBrk="0" hangingPunct="0"/>
            <a:r>
              <a:rPr lang="es-ES" sz="1200" b="1" i="0"/>
              <a:t>60 = 147.156.2.15</a:t>
            </a:r>
          </a:p>
        </p:txBody>
      </p:sp>
      <p:sp>
        <p:nvSpPr>
          <p:cNvPr id="97318" name="Rectangle 98"/>
          <p:cNvSpPr>
            <a:spLocks noChangeArrowheads="1"/>
          </p:cNvSpPr>
          <p:nvPr/>
        </p:nvSpPr>
        <p:spPr bwMode="auto">
          <a:xfrm>
            <a:off x="3352800" y="5137150"/>
            <a:ext cx="511175" cy="349250"/>
          </a:xfrm>
          <a:prstGeom prst="rect">
            <a:avLst/>
          </a:prstGeom>
          <a:noFill/>
          <a:ln w="9525">
            <a:noFill/>
            <a:miter lim="800000"/>
            <a:headEnd/>
            <a:tailEnd/>
          </a:ln>
        </p:spPr>
        <p:txBody>
          <a:bodyPr wrap="none" lIns="103548" tIns="51774" rIns="103548" bIns="51774">
            <a:spAutoFit/>
          </a:bodyPr>
          <a:lstStyle/>
          <a:p>
            <a:pPr defTabSz="1028700" eaLnBrk="0" hangingPunct="0"/>
            <a:r>
              <a:rPr lang="es-ES" sz="1600" b="1" i="0">
                <a:solidFill>
                  <a:schemeClr val="bg1"/>
                </a:solidFill>
              </a:rPr>
              <a:t>GK</a:t>
            </a:r>
          </a:p>
        </p:txBody>
      </p:sp>
      <p:sp>
        <p:nvSpPr>
          <p:cNvPr id="347235" name="Arc 99"/>
          <p:cNvSpPr>
            <a:spLocks/>
          </p:cNvSpPr>
          <p:nvPr/>
        </p:nvSpPr>
        <p:spPr bwMode="auto">
          <a:xfrm flipV="1">
            <a:off x="4800600" y="2286000"/>
            <a:ext cx="2743200" cy="1143000"/>
          </a:xfrm>
          <a:custGeom>
            <a:avLst/>
            <a:gdLst>
              <a:gd name="T0" fmla="*/ 0 w 21600"/>
              <a:gd name="T1" fmla="*/ 0 h 21600"/>
              <a:gd name="T2" fmla="*/ 2147483647 w 21600"/>
              <a:gd name="T3" fmla="*/ 2147483647 h 21600"/>
              <a:gd name="T4" fmla="*/ 0 w 21600"/>
              <a:gd name="T5" fmla="*/ 214748364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31750">
            <a:solidFill>
              <a:schemeClr val="tx1"/>
            </a:solidFill>
            <a:prstDash val="sysDot"/>
            <a:round/>
            <a:headEnd type="triangle" w="med" len="med"/>
            <a:tailEnd/>
          </a:ln>
        </p:spPr>
        <p:txBody>
          <a:bodyPr wrap="none" anchor="ctr"/>
          <a:lstStyle/>
          <a:p>
            <a:endParaRPr lang="es-ES"/>
          </a:p>
        </p:txBody>
      </p:sp>
      <p:sp>
        <p:nvSpPr>
          <p:cNvPr id="347236" name="Arc 100"/>
          <p:cNvSpPr>
            <a:spLocks/>
          </p:cNvSpPr>
          <p:nvPr/>
        </p:nvSpPr>
        <p:spPr bwMode="auto">
          <a:xfrm flipH="1" flipV="1">
            <a:off x="1905000" y="2286000"/>
            <a:ext cx="2514600" cy="1143000"/>
          </a:xfrm>
          <a:custGeom>
            <a:avLst/>
            <a:gdLst>
              <a:gd name="T0" fmla="*/ 0 w 21600"/>
              <a:gd name="T1" fmla="*/ 0 h 21600"/>
              <a:gd name="T2" fmla="*/ 2147483647 w 21600"/>
              <a:gd name="T3" fmla="*/ 2147483647 h 21600"/>
              <a:gd name="T4" fmla="*/ 0 w 21600"/>
              <a:gd name="T5" fmla="*/ 214748364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31750">
            <a:solidFill>
              <a:schemeClr val="tx1"/>
            </a:solidFill>
            <a:prstDash val="sysDot"/>
            <a:round/>
            <a:headEnd/>
            <a:tailEnd type="triangle" w="med" len="med"/>
          </a:ln>
        </p:spPr>
        <p:txBody>
          <a:bodyPr wrap="none" anchor="ctr"/>
          <a:lstStyle/>
          <a:p>
            <a:endParaRPr lang="es-ES"/>
          </a:p>
        </p:txBody>
      </p:sp>
      <p:sp>
        <p:nvSpPr>
          <p:cNvPr id="97321" name="Rectangle 101"/>
          <p:cNvSpPr>
            <a:spLocks noChangeArrowheads="1"/>
          </p:cNvSpPr>
          <p:nvPr/>
        </p:nvSpPr>
        <p:spPr bwMode="auto">
          <a:xfrm>
            <a:off x="2462213" y="2362200"/>
            <a:ext cx="665162" cy="301625"/>
          </a:xfrm>
          <a:prstGeom prst="rect">
            <a:avLst/>
          </a:prstGeom>
          <a:noFill/>
          <a:ln w="9525">
            <a:noFill/>
            <a:miter lim="800000"/>
            <a:headEnd/>
            <a:tailEnd/>
          </a:ln>
        </p:spPr>
        <p:txBody>
          <a:bodyPr wrap="none" lIns="91027" tIns="44621" rIns="91027" bIns="44621">
            <a:spAutoFit/>
          </a:bodyPr>
          <a:lstStyle/>
          <a:p>
            <a:pPr algn="ctr" defTabSz="788988" eaLnBrk="0" hangingPunct="0"/>
            <a:r>
              <a:rPr lang="es-ES" sz="1400" b="1" i="0"/>
              <a:t>ADSL</a:t>
            </a:r>
          </a:p>
        </p:txBody>
      </p:sp>
      <p:sp>
        <p:nvSpPr>
          <p:cNvPr id="97322" name="Line 102"/>
          <p:cNvSpPr>
            <a:spLocks noChangeShapeType="1"/>
          </p:cNvSpPr>
          <p:nvPr/>
        </p:nvSpPr>
        <p:spPr bwMode="auto">
          <a:xfrm>
            <a:off x="4114800" y="3048000"/>
            <a:ext cx="0" cy="304800"/>
          </a:xfrm>
          <a:prstGeom prst="line">
            <a:avLst/>
          </a:prstGeom>
          <a:noFill/>
          <a:ln w="9525">
            <a:solidFill>
              <a:schemeClr val="tx1"/>
            </a:solidFill>
            <a:round/>
            <a:headEnd/>
            <a:tailEnd type="triangle" w="med" len="med"/>
          </a:ln>
        </p:spPr>
        <p:txBody>
          <a:bodyPr/>
          <a:lstStyle/>
          <a:p>
            <a:endParaRPr lang="es-ES"/>
          </a:p>
        </p:txBody>
      </p:sp>
      <p:sp>
        <p:nvSpPr>
          <p:cNvPr id="97323" name="Line 103"/>
          <p:cNvSpPr>
            <a:spLocks noChangeShapeType="1"/>
          </p:cNvSpPr>
          <p:nvPr/>
        </p:nvSpPr>
        <p:spPr bwMode="auto">
          <a:xfrm>
            <a:off x="5029200" y="3048000"/>
            <a:ext cx="0" cy="304800"/>
          </a:xfrm>
          <a:prstGeom prst="line">
            <a:avLst/>
          </a:prstGeom>
          <a:noFill/>
          <a:ln w="9525">
            <a:solidFill>
              <a:schemeClr val="tx1"/>
            </a:solidFill>
            <a:round/>
            <a:headEnd/>
            <a:tailEnd type="triangle" w="med" len="med"/>
          </a:ln>
        </p:spPr>
        <p:txBody>
          <a:bodyPr/>
          <a:lstStyle/>
          <a:p>
            <a:endParaRPr lang="es-ES"/>
          </a:p>
        </p:txBody>
      </p:sp>
    </p:spTree>
  </p:cSld>
  <p:clrMapOvr>
    <a:masterClrMapping/>
  </p:clrMapOvr>
  <p:transition>
    <p:cover dir="l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722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47226"/>
                                        </p:tgtEl>
                                        <p:attrNameLst>
                                          <p:attrName>style.visibility</p:attrName>
                                        </p:attrNameLst>
                                      </p:cBhvr>
                                      <p:to>
                                        <p:strVal val="visible"/>
                                      </p:to>
                                    </p:set>
                                  </p:childTnLst>
                                </p:cTn>
                              </p:par>
                            </p:childTnLst>
                          </p:cTn>
                        </p:par>
                        <p:par>
                          <p:cTn id="9" fill="hold">
                            <p:stCondLst>
                              <p:cond delay="0"/>
                            </p:stCondLst>
                            <p:childTnLst>
                              <p:par>
                                <p:cTn id="10" presetID="22" presetClass="entr" presetSubtype="1" fill="hold" grpId="0" nodeType="afterEffect">
                                  <p:stCondLst>
                                    <p:cond delay="1000"/>
                                  </p:stCondLst>
                                  <p:childTnLst>
                                    <p:set>
                                      <p:cBhvr>
                                        <p:cTn id="11" dur="1" fill="hold">
                                          <p:stCondLst>
                                            <p:cond delay="0"/>
                                          </p:stCondLst>
                                        </p:cTn>
                                        <p:tgtEl>
                                          <p:spTgt spid="347229"/>
                                        </p:tgtEl>
                                        <p:attrNameLst>
                                          <p:attrName>style.visibility</p:attrName>
                                        </p:attrNameLst>
                                      </p:cBhvr>
                                      <p:to>
                                        <p:strVal val="visible"/>
                                      </p:to>
                                    </p:set>
                                    <p:animEffect transition="in" filter="wipe(up)">
                                      <p:cBhvr>
                                        <p:cTn id="12" dur="500"/>
                                        <p:tgtEl>
                                          <p:spTgt spid="347229"/>
                                        </p:tgtEl>
                                      </p:cBhvr>
                                    </p:animEffect>
                                  </p:childTnLst>
                                </p:cTn>
                              </p:par>
                            </p:childTnLst>
                          </p:cTn>
                        </p:par>
                        <p:par>
                          <p:cTn id="13" fill="hold">
                            <p:stCondLst>
                              <p:cond delay="1500"/>
                            </p:stCondLst>
                            <p:childTnLst>
                              <p:par>
                                <p:cTn id="14" presetID="1" presetClass="entr" presetSubtype="0" fill="hold" grpId="0" nodeType="afterEffect">
                                  <p:stCondLst>
                                    <p:cond delay="1000"/>
                                  </p:stCondLst>
                                  <p:childTnLst>
                                    <p:set>
                                      <p:cBhvr>
                                        <p:cTn id="15" dur="1" fill="hold">
                                          <p:stCondLst>
                                            <p:cond delay="499"/>
                                          </p:stCondLst>
                                        </p:cTn>
                                        <p:tgtEl>
                                          <p:spTgt spid="347228"/>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nodeType="clickEffect">
                                  <p:stCondLst>
                                    <p:cond delay="0"/>
                                  </p:stCondLst>
                                  <p:childTnLst>
                                    <p:set>
                                      <p:cBhvr>
                                        <p:cTn id="19" dur="1" fill="hold">
                                          <p:stCondLst>
                                            <p:cond delay="499"/>
                                          </p:stCondLst>
                                        </p:cTn>
                                        <p:tgtEl>
                                          <p:spTgt spid="7"/>
                                        </p:tgtEl>
                                        <p:attrNameLst>
                                          <p:attrName>style.visibility</p:attrName>
                                        </p:attrNameLst>
                                      </p:cBhvr>
                                      <p:to>
                                        <p:strVal val="visible"/>
                                      </p:to>
                                    </p:set>
                                  </p:childTnLst>
                                </p:cTn>
                              </p:par>
                            </p:childTnLst>
                          </p:cTn>
                        </p:par>
                        <p:par>
                          <p:cTn id="20" fill="hold">
                            <p:stCondLst>
                              <p:cond delay="500"/>
                            </p:stCondLst>
                            <p:childTnLst>
                              <p:par>
                                <p:cTn id="21" presetID="22" presetClass="entr" presetSubtype="2" fill="hold" grpId="0" nodeType="afterEffect">
                                  <p:stCondLst>
                                    <p:cond delay="0"/>
                                  </p:stCondLst>
                                  <p:childTnLst>
                                    <p:set>
                                      <p:cBhvr>
                                        <p:cTn id="22" dur="1" fill="hold">
                                          <p:stCondLst>
                                            <p:cond delay="0"/>
                                          </p:stCondLst>
                                        </p:cTn>
                                        <p:tgtEl>
                                          <p:spTgt spid="347235"/>
                                        </p:tgtEl>
                                        <p:attrNameLst>
                                          <p:attrName>style.visibility</p:attrName>
                                        </p:attrNameLst>
                                      </p:cBhvr>
                                      <p:to>
                                        <p:strVal val="visible"/>
                                      </p:to>
                                    </p:set>
                                    <p:animEffect transition="in" filter="wipe(right)">
                                      <p:cBhvr>
                                        <p:cTn id="23" dur="500"/>
                                        <p:tgtEl>
                                          <p:spTgt spid="347235"/>
                                        </p:tgtEl>
                                      </p:cBhvr>
                                    </p:animEffect>
                                  </p:childTnLst>
                                </p:cTn>
                              </p:par>
                            </p:childTnLst>
                          </p:cTn>
                        </p:par>
                        <p:par>
                          <p:cTn id="24" fill="hold">
                            <p:stCondLst>
                              <p:cond delay="1000"/>
                            </p:stCondLst>
                            <p:childTnLst>
                              <p:par>
                                <p:cTn id="25" presetID="1" presetClass="entr" presetSubtype="0" fill="hold" grpId="0" nodeType="afterEffect">
                                  <p:stCondLst>
                                    <p:cond delay="1000"/>
                                  </p:stCondLst>
                                  <p:childTnLst>
                                    <p:set>
                                      <p:cBhvr>
                                        <p:cTn id="26" dur="1" fill="hold">
                                          <p:stCondLst>
                                            <p:cond delay="499"/>
                                          </p:stCondLst>
                                        </p:cTn>
                                        <p:tgtEl>
                                          <p:spTgt spid="347230"/>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347231"/>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499"/>
                                          </p:stCondLst>
                                        </p:cTn>
                                        <p:tgtEl>
                                          <p:spTgt spid="347232"/>
                                        </p:tgtEl>
                                        <p:attrNameLst>
                                          <p:attrName>style.visibility</p:attrName>
                                        </p:attrNameLst>
                                      </p:cBhvr>
                                      <p:to>
                                        <p:strVal val="visible"/>
                                      </p:to>
                                    </p:set>
                                  </p:childTnLst>
                                </p:cTn>
                              </p:par>
                            </p:childTnLst>
                          </p:cTn>
                        </p:par>
                        <p:par>
                          <p:cTn id="35" fill="hold">
                            <p:stCondLst>
                              <p:cond delay="500"/>
                            </p:stCondLst>
                            <p:childTnLst>
                              <p:par>
                                <p:cTn id="36" presetID="1" presetClass="entr" presetSubtype="0" fill="hold" grpId="0" nodeType="afterEffect">
                                  <p:stCondLst>
                                    <p:cond delay="0"/>
                                  </p:stCondLst>
                                  <p:childTnLst>
                                    <p:set>
                                      <p:cBhvr>
                                        <p:cTn id="37" dur="1" fill="hold">
                                          <p:stCondLst>
                                            <p:cond delay="499"/>
                                          </p:stCondLst>
                                        </p:cTn>
                                        <p:tgtEl>
                                          <p:spTgt spid="347233"/>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22" presetClass="entr" presetSubtype="2" fill="hold" grpId="0" nodeType="clickEffect">
                                  <p:stCondLst>
                                    <p:cond delay="0"/>
                                  </p:stCondLst>
                                  <p:childTnLst>
                                    <p:set>
                                      <p:cBhvr>
                                        <p:cTn id="41" dur="1" fill="hold">
                                          <p:stCondLst>
                                            <p:cond delay="0"/>
                                          </p:stCondLst>
                                        </p:cTn>
                                        <p:tgtEl>
                                          <p:spTgt spid="347236"/>
                                        </p:tgtEl>
                                        <p:attrNameLst>
                                          <p:attrName>style.visibility</p:attrName>
                                        </p:attrNameLst>
                                      </p:cBhvr>
                                      <p:to>
                                        <p:strVal val="visible"/>
                                      </p:to>
                                    </p:set>
                                    <p:animEffect transition="in" filter="wipe(right)">
                                      <p:cBhvr>
                                        <p:cTn id="42" dur="500"/>
                                        <p:tgtEl>
                                          <p:spTgt spid="347236"/>
                                        </p:tgtEl>
                                      </p:cBhvr>
                                    </p:animEffect>
                                  </p:childTnLst>
                                </p:cTn>
                              </p:par>
                            </p:childTnLst>
                          </p:cTn>
                        </p:par>
                        <p:par>
                          <p:cTn id="43" fill="hold">
                            <p:stCondLst>
                              <p:cond delay="500"/>
                            </p:stCondLst>
                            <p:childTnLst>
                              <p:par>
                                <p:cTn id="44" presetID="1" presetClass="entr" presetSubtype="0" fill="hold" grpId="0" nodeType="afterEffect">
                                  <p:stCondLst>
                                    <p:cond delay="0"/>
                                  </p:stCondLst>
                                  <p:childTnLst>
                                    <p:set>
                                      <p:cBhvr>
                                        <p:cTn id="45" dur="1" fill="hold">
                                          <p:stCondLst>
                                            <p:cond delay="499"/>
                                          </p:stCondLst>
                                        </p:cTn>
                                        <p:tgtEl>
                                          <p:spTgt spid="347140"/>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3" name="ringin.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7140" grpId="0" animBg="1"/>
      <p:bldP spid="347226" grpId="0" animBg="1"/>
      <p:bldP spid="347227" grpId="0" animBg="1"/>
      <p:bldP spid="347228" grpId="0" autoUpdateAnimBg="0"/>
      <p:bldP spid="347229" grpId="0" animBg="1"/>
      <p:bldP spid="347230" grpId="0" animBg="1" autoUpdateAnimBg="0"/>
      <p:bldP spid="347231" grpId="0" animBg="1"/>
      <p:bldP spid="347232" grpId="0" animBg="1"/>
      <p:bldP spid="347233" grpId="0" animBg="1" autoUpdateAnimBg="0"/>
      <p:bldP spid="347235" grpId="0" animBg="1"/>
      <p:bldP spid="347236" grpId="0" animBg="1"/>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 name="1 Marcador de número de diapositiva"/>
          <p:cNvSpPr>
            <a:spLocks noGrp="1"/>
          </p:cNvSpPr>
          <p:nvPr>
            <p:ph type="sldNum" sz="quarter" idx="10"/>
          </p:nvPr>
        </p:nvSpPr>
        <p:spPr/>
        <p:txBody>
          <a:bodyPr/>
          <a:lstStyle/>
          <a:p>
            <a:pPr>
              <a:defRPr/>
            </a:pPr>
            <a:r>
              <a:rPr lang="es-ES"/>
              <a:t>Ampliación Redes 2-</a:t>
            </a:r>
            <a:fld id="{3FF822C6-F29C-4258-9AEB-8F5B29EB73AF}" type="slidenum">
              <a:rPr lang="es-ES"/>
              <a:pPr>
                <a:defRPr/>
              </a:pPr>
              <a:t>126</a:t>
            </a:fld>
            <a:endParaRPr lang="es-ES"/>
          </a:p>
        </p:txBody>
      </p:sp>
      <p:sp>
        <p:nvSpPr>
          <p:cNvPr id="349188" name="Oval 4"/>
          <p:cNvSpPr>
            <a:spLocks noChangeArrowheads="1"/>
          </p:cNvSpPr>
          <p:nvPr/>
        </p:nvSpPr>
        <p:spPr bwMode="auto">
          <a:xfrm>
            <a:off x="1524000" y="1890713"/>
            <a:ext cx="152400" cy="152400"/>
          </a:xfrm>
          <a:prstGeom prst="ellipse">
            <a:avLst/>
          </a:prstGeom>
          <a:solidFill>
            <a:schemeClr val="accent1"/>
          </a:solidFill>
          <a:ln w="9525">
            <a:solidFill>
              <a:schemeClr val="tx1"/>
            </a:solidFill>
            <a:round/>
            <a:headEnd/>
            <a:tailEnd/>
          </a:ln>
        </p:spPr>
        <p:txBody>
          <a:bodyPr wrap="none" anchor="ctr"/>
          <a:lstStyle/>
          <a:p>
            <a:pPr eaLnBrk="0" hangingPunct="0"/>
            <a:endParaRPr lang="es-ES"/>
          </a:p>
        </p:txBody>
      </p:sp>
      <p:sp>
        <p:nvSpPr>
          <p:cNvPr id="349189" name="Freeform 5"/>
          <p:cNvSpPr>
            <a:spLocks/>
          </p:cNvSpPr>
          <p:nvPr/>
        </p:nvSpPr>
        <p:spPr bwMode="auto">
          <a:xfrm rot="13200000" flipV="1">
            <a:off x="2397125" y="4230688"/>
            <a:ext cx="1447800" cy="381000"/>
          </a:xfrm>
          <a:custGeom>
            <a:avLst/>
            <a:gdLst/>
            <a:ahLst/>
            <a:cxnLst>
              <a:cxn ang="0">
                <a:pos x="997" y="0"/>
              </a:cxn>
              <a:cxn ang="0">
                <a:pos x="449" y="180"/>
              </a:cxn>
              <a:cxn ang="0">
                <a:pos x="637" y="242"/>
              </a:cxn>
              <a:cxn ang="0">
                <a:pos x="0" y="450"/>
              </a:cxn>
            </a:cxnLst>
            <a:rect l="0" t="0" r="r" b="b"/>
            <a:pathLst>
              <a:path w="998" h="451">
                <a:moveTo>
                  <a:pt x="997" y="0"/>
                </a:moveTo>
                <a:lnTo>
                  <a:pt x="449" y="180"/>
                </a:lnTo>
                <a:lnTo>
                  <a:pt x="637" y="242"/>
                </a:lnTo>
                <a:lnTo>
                  <a:pt x="0" y="450"/>
                </a:lnTo>
              </a:path>
            </a:pathLst>
          </a:custGeom>
          <a:noFill/>
          <a:ln w="25400" cap="rnd" cmpd="sng">
            <a:solidFill>
              <a:schemeClr val="accent2"/>
            </a:solidFill>
            <a:prstDash val="solid"/>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349190" name="Freeform 6"/>
          <p:cNvSpPr>
            <a:spLocks/>
          </p:cNvSpPr>
          <p:nvPr/>
        </p:nvSpPr>
        <p:spPr bwMode="auto">
          <a:xfrm rot="20400000" flipV="1">
            <a:off x="4572000" y="3262313"/>
            <a:ext cx="1371600" cy="533400"/>
          </a:xfrm>
          <a:custGeom>
            <a:avLst/>
            <a:gdLst/>
            <a:ahLst/>
            <a:cxnLst>
              <a:cxn ang="0">
                <a:pos x="997" y="0"/>
              </a:cxn>
              <a:cxn ang="0">
                <a:pos x="449" y="180"/>
              </a:cxn>
              <a:cxn ang="0">
                <a:pos x="637" y="242"/>
              </a:cxn>
              <a:cxn ang="0">
                <a:pos x="0" y="450"/>
              </a:cxn>
            </a:cxnLst>
            <a:rect l="0" t="0" r="r" b="b"/>
            <a:pathLst>
              <a:path w="998" h="451">
                <a:moveTo>
                  <a:pt x="997" y="0"/>
                </a:moveTo>
                <a:lnTo>
                  <a:pt x="449" y="180"/>
                </a:lnTo>
                <a:lnTo>
                  <a:pt x="637" y="242"/>
                </a:lnTo>
                <a:lnTo>
                  <a:pt x="0" y="450"/>
                </a:lnTo>
              </a:path>
            </a:pathLst>
          </a:custGeom>
          <a:noFill/>
          <a:ln w="25400" cap="rnd" cmpd="sng">
            <a:solidFill>
              <a:schemeClr val="accent2"/>
            </a:solidFill>
            <a:prstDash val="solid"/>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349191" name="Freeform 7"/>
          <p:cNvSpPr>
            <a:spLocks/>
          </p:cNvSpPr>
          <p:nvPr/>
        </p:nvSpPr>
        <p:spPr bwMode="auto">
          <a:xfrm rot="6600000" flipV="1">
            <a:off x="6096000" y="2347913"/>
            <a:ext cx="1981200" cy="609600"/>
          </a:xfrm>
          <a:custGeom>
            <a:avLst/>
            <a:gdLst/>
            <a:ahLst/>
            <a:cxnLst>
              <a:cxn ang="0">
                <a:pos x="997" y="0"/>
              </a:cxn>
              <a:cxn ang="0">
                <a:pos x="449" y="180"/>
              </a:cxn>
              <a:cxn ang="0">
                <a:pos x="637" y="242"/>
              </a:cxn>
              <a:cxn ang="0">
                <a:pos x="0" y="450"/>
              </a:cxn>
            </a:cxnLst>
            <a:rect l="0" t="0" r="r" b="b"/>
            <a:pathLst>
              <a:path w="998" h="451">
                <a:moveTo>
                  <a:pt x="997" y="0"/>
                </a:moveTo>
                <a:lnTo>
                  <a:pt x="449" y="180"/>
                </a:lnTo>
                <a:lnTo>
                  <a:pt x="637" y="242"/>
                </a:lnTo>
                <a:lnTo>
                  <a:pt x="0" y="450"/>
                </a:lnTo>
              </a:path>
            </a:pathLst>
          </a:custGeom>
          <a:noFill/>
          <a:ln w="25400" cap="rnd" cmpd="sng">
            <a:solidFill>
              <a:schemeClr val="accent2"/>
            </a:solidFill>
            <a:prstDash val="solid"/>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349192" name="Freeform 8"/>
          <p:cNvSpPr>
            <a:spLocks/>
          </p:cNvSpPr>
          <p:nvPr/>
        </p:nvSpPr>
        <p:spPr bwMode="auto">
          <a:xfrm rot="1200000">
            <a:off x="1371600" y="2422525"/>
            <a:ext cx="2209800" cy="763588"/>
          </a:xfrm>
          <a:custGeom>
            <a:avLst/>
            <a:gdLst/>
            <a:ahLst/>
            <a:cxnLst>
              <a:cxn ang="0">
                <a:pos x="0" y="0"/>
              </a:cxn>
              <a:cxn ang="0">
                <a:pos x="530" y="162"/>
              </a:cxn>
              <a:cxn ang="0">
                <a:pos x="348" y="218"/>
              </a:cxn>
              <a:cxn ang="0">
                <a:pos x="971" y="403"/>
              </a:cxn>
            </a:cxnLst>
            <a:rect l="0" t="0" r="r" b="b"/>
            <a:pathLst>
              <a:path w="972" h="404">
                <a:moveTo>
                  <a:pt x="0" y="0"/>
                </a:moveTo>
                <a:lnTo>
                  <a:pt x="530" y="162"/>
                </a:lnTo>
                <a:lnTo>
                  <a:pt x="348" y="218"/>
                </a:lnTo>
                <a:lnTo>
                  <a:pt x="971" y="403"/>
                </a:lnTo>
              </a:path>
            </a:pathLst>
          </a:custGeom>
          <a:noFill/>
          <a:ln w="25400" cap="rnd" cmpd="sng">
            <a:solidFill>
              <a:schemeClr val="accent2"/>
            </a:solidFill>
            <a:prstDash val="solid"/>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349193" name="Freeform 9"/>
          <p:cNvSpPr>
            <a:spLocks/>
          </p:cNvSpPr>
          <p:nvPr/>
        </p:nvSpPr>
        <p:spPr bwMode="auto">
          <a:xfrm rot="20400000" flipV="1">
            <a:off x="2878138" y="3317875"/>
            <a:ext cx="1676400" cy="457200"/>
          </a:xfrm>
          <a:custGeom>
            <a:avLst/>
            <a:gdLst/>
            <a:ahLst/>
            <a:cxnLst>
              <a:cxn ang="0">
                <a:pos x="997" y="0"/>
              </a:cxn>
              <a:cxn ang="0">
                <a:pos x="449" y="180"/>
              </a:cxn>
              <a:cxn ang="0">
                <a:pos x="637" y="242"/>
              </a:cxn>
              <a:cxn ang="0">
                <a:pos x="0" y="450"/>
              </a:cxn>
            </a:cxnLst>
            <a:rect l="0" t="0" r="r" b="b"/>
            <a:pathLst>
              <a:path w="998" h="451">
                <a:moveTo>
                  <a:pt x="997" y="0"/>
                </a:moveTo>
                <a:lnTo>
                  <a:pt x="449" y="180"/>
                </a:lnTo>
                <a:lnTo>
                  <a:pt x="637" y="242"/>
                </a:lnTo>
                <a:lnTo>
                  <a:pt x="0" y="450"/>
                </a:lnTo>
              </a:path>
            </a:pathLst>
          </a:custGeom>
          <a:noFill/>
          <a:ln w="25400" cap="rnd" cmpd="sng">
            <a:solidFill>
              <a:schemeClr val="accent2"/>
            </a:solidFill>
            <a:prstDash val="solid"/>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98313" name="Rectangle 10"/>
          <p:cNvSpPr>
            <a:spLocks noChangeArrowheads="1"/>
          </p:cNvSpPr>
          <p:nvPr/>
        </p:nvSpPr>
        <p:spPr bwMode="auto">
          <a:xfrm>
            <a:off x="152400" y="152400"/>
            <a:ext cx="8839200" cy="838200"/>
          </a:xfrm>
          <a:prstGeom prst="rect">
            <a:avLst/>
          </a:prstGeom>
          <a:noFill/>
          <a:ln w="9525">
            <a:noFill/>
            <a:miter lim="800000"/>
            <a:headEnd/>
            <a:tailEnd/>
          </a:ln>
        </p:spPr>
        <p:txBody>
          <a:bodyPr lIns="89241" tIns="44621" rIns="89241" bIns="44621" anchor="ctr"/>
          <a:lstStyle/>
          <a:p>
            <a:pPr algn="ctr" defTabSz="795338" eaLnBrk="0" hangingPunct="0"/>
            <a:r>
              <a:rPr lang="es-ES_tradnl" sz="4000" i="0">
                <a:solidFill>
                  <a:schemeClr val="tx2"/>
                </a:solidFill>
                <a:latin typeface="Times New Roman" pitchFamily="18" charset="0"/>
              </a:rPr>
              <a:t>Gateway/Gatekeeper, llamada saliente</a:t>
            </a:r>
            <a:endParaRPr lang="es-ES" sz="4000" i="0">
              <a:solidFill>
                <a:schemeClr val="tx2"/>
              </a:solidFill>
              <a:latin typeface="Times New Roman" pitchFamily="18" charset="0"/>
            </a:endParaRPr>
          </a:p>
        </p:txBody>
      </p:sp>
      <p:pic>
        <p:nvPicPr>
          <p:cNvPr id="98314" name="Picture 11"/>
          <p:cNvPicPr>
            <a:picLocks noChangeArrowheads="1"/>
          </p:cNvPicPr>
          <p:nvPr/>
        </p:nvPicPr>
        <p:blipFill>
          <a:blip r:embed="rId4" cstate="print"/>
          <a:srcRect/>
          <a:stretch>
            <a:fillRect/>
          </a:stretch>
        </p:blipFill>
        <p:spPr bwMode="auto">
          <a:xfrm>
            <a:off x="1981200" y="2957513"/>
            <a:ext cx="1601788" cy="1143000"/>
          </a:xfrm>
          <a:prstGeom prst="rect">
            <a:avLst/>
          </a:prstGeom>
          <a:noFill/>
          <a:ln w="9525">
            <a:noFill/>
            <a:miter lim="800000"/>
            <a:headEnd/>
            <a:tailEnd/>
          </a:ln>
        </p:spPr>
      </p:pic>
      <p:sp>
        <p:nvSpPr>
          <p:cNvPr id="98315" name="Text Box 12"/>
          <p:cNvSpPr txBox="1">
            <a:spLocks noChangeArrowheads="1"/>
          </p:cNvSpPr>
          <p:nvPr/>
        </p:nvSpPr>
        <p:spPr bwMode="auto">
          <a:xfrm>
            <a:off x="2362200" y="3338513"/>
            <a:ext cx="1042988" cy="396875"/>
          </a:xfrm>
          <a:prstGeom prst="rect">
            <a:avLst/>
          </a:prstGeom>
          <a:noFill/>
          <a:ln w="9525">
            <a:noFill/>
            <a:miter lim="800000"/>
            <a:headEnd/>
            <a:tailEnd/>
          </a:ln>
        </p:spPr>
        <p:txBody>
          <a:bodyPr wrap="none">
            <a:spAutoFit/>
          </a:bodyPr>
          <a:lstStyle/>
          <a:p>
            <a:pPr algn="ctr" eaLnBrk="0" hangingPunct="0"/>
            <a:r>
              <a:rPr lang="es-ES_tradnl" sz="2000" i="0"/>
              <a:t>Internet</a:t>
            </a:r>
            <a:endParaRPr lang="es-ES" sz="2000" i="0"/>
          </a:p>
        </p:txBody>
      </p:sp>
      <p:grpSp>
        <p:nvGrpSpPr>
          <p:cNvPr id="98316" name="Group 13"/>
          <p:cNvGrpSpPr>
            <a:grpSpLocks/>
          </p:cNvGrpSpPr>
          <p:nvPr/>
        </p:nvGrpSpPr>
        <p:grpSpPr bwMode="auto">
          <a:xfrm>
            <a:off x="476250" y="1433513"/>
            <a:ext cx="1733550" cy="2449512"/>
            <a:chOff x="300" y="720"/>
            <a:chExt cx="1092" cy="1543"/>
          </a:xfrm>
        </p:grpSpPr>
        <p:grpSp>
          <p:nvGrpSpPr>
            <p:cNvPr id="98355" name="Group 14"/>
            <p:cNvGrpSpPr>
              <a:grpSpLocks/>
            </p:cNvGrpSpPr>
            <p:nvPr/>
          </p:nvGrpSpPr>
          <p:grpSpPr bwMode="auto">
            <a:xfrm>
              <a:off x="755" y="720"/>
              <a:ext cx="637" cy="720"/>
              <a:chOff x="755" y="720"/>
              <a:chExt cx="637" cy="720"/>
            </a:xfrm>
          </p:grpSpPr>
          <p:sp>
            <p:nvSpPr>
              <p:cNvPr id="98381" name="Freeform 15"/>
              <p:cNvSpPr>
                <a:spLocks/>
              </p:cNvSpPr>
              <p:nvPr/>
            </p:nvSpPr>
            <p:spPr bwMode="auto">
              <a:xfrm>
                <a:off x="755" y="1249"/>
                <a:ext cx="572" cy="102"/>
              </a:xfrm>
              <a:custGeom>
                <a:avLst/>
                <a:gdLst>
                  <a:gd name="T0" fmla="*/ 0 w 508"/>
                  <a:gd name="T1" fmla="*/ 0 h 91"/>
                  <a:gd name="T2" fmla="*/ 643 w 508"/>
                  <a:gd name="T3" fmla="*/ 0 h 91"/>
                  <a:gd name="T4" fmla="*/ 643 w 508"/>
                  <a:gd name="T5" fmla="*/ 113 h 91"/>
                  <a:gd name="T6" fmla="*/ 0 w 508"/>
                  <a:gd name="T7" fmla="*/ 113 h 91"/>
                  <a:gd name="T8" fmla="*/ 0 w 508"/>
                  <a:gd name="T9" fmla="*/ 0 h 91"/>
                  <a:gd name="T10" fmla="*/ 0 60000 65536"/>
                  <a:gd name="T11" fmla="*/ 0 60000 65536"/>
                  <a:gd name="T12" fmla="*/ 0 60000 65536"/>
                  <a:gd name="T13" fmla="*/ 0 60000 65536"/>
                  <a:gd name="T14" fmla="*/ 0 60000 65536"/>
                  <a:gd name="T15" fmla="*/ 0 w 508"/>
                  <a:gd name="T16" fmla="*/ 0 h 91"/>
                  <a:gd name="T17" fmla="*/ 508 w 508"/>
                  <a:gd name="T18" fmla="*/ 91 h 91"/>
                </a:gdLst>
                <a:ahLst/>
                <a:cxnLst>
                  <a:cxn ang="T10">
                    <a:pos x="T0" y="T1"/>
                  </a:cxn>
                  <a:cxn ang="T11">
                    <a:pos x="T2" y="T3"/>
                  </a:cxn>
                  <a:cxn ang="T12">
                    <a:pos x="T4" y="T5"/>
                  </a:cxn>
                  <a:cxn ang="T13">
                    <a:pos x="T6" y="T7"/>
                  </a:cxn>
                  <a:cxn ang="T14">
                    <a:pos x="T8" y="T9"/>
                  </a:cxn>
                </a:cxnLst>
                <a:rect l="T15" t="T16" r="T17" b="T18"/>
                <a:pathLst>
                  <a:path w="508" h="91">
                    <a:moveTo>
                      <a:pt x="0" y="0"/>
                    </a:moveTo>
                    <a:lnTo>
                      <a:pt x="507" y="0"/>
                    </a:lnTo>
                    <a:lnTo>
                      <a:pt x="507" y="90"/>
                    </a:lnTo>
                    <a:lnTo>
                      <a:pt x="0" y="90"/>
                    </a:lnTo>
                    <a:lnTo>
                      <a:pt x="0" y="0"/>
                    </a:lnTo>
                  </a:path>
                </a:pathLst>
              </a:custGeom>
              <a:solidFill>
                <a:srgbClr val="B7B79D"/>
              </a:solidFill>
              <a:ln w="9525" cap="rnd">
                <a:noFill/>
                <a:round/>
                <a:headEnd type="none" w="sm" len="sm"/>
                <a:tailEnd type="none" w="sm" len="sm"/>
              </a:ln>
            </p:spPr>
            <p:txBody>
              <a:bodyPr/>
              <a:lstStyle/>
              <a:p>
                <a:endParaRPr lang="es-ES"/>
              </a:p>
            </p:txBody>
          </p:sp>
          <p:sp>
            <p:nvSpPr>
              <p:cNvPr id="98382" name="Freeform 16"/>
              <p:cNvSpPr>
                <a:spLocks/>
              </p:cNvSpPr>
              <p:nvPr/>
            </p:nvSpPr>
            <p:spPr bwMode="auto">
              <a:xfrm>
                <a:off x="755" y="1249"/>
                <a:ext cx="577" cy="106"/>
              </a:xfrm>
              <a:custGeom>
                <a:avLst/>
                <a:gdLst>
                  <a:gd name="T0" fmla="*/ 0 w 513"/>
                  <a:gd name="T1" fmla="*/ 0 h 94"/>
                  <a:gd name="T2" fmla="*/ 648 w 513"/>
                  <a:gd name="T3" fmla="*/ 0 h 94"/>
                  <a:gd name="T4" fmla="*/ 648 w 513"/>
                  <a:gd name="T5" fmla="*/ 118 h 94"/>
                  <a:gd name="T6" fmla="*/ 0 w 513"/>
                  <a:gd name="T7" fmla="*/ 118 h 94"/>
                  <a:gd name="T8" fmla="*/ 0 w 513"/>
                  <a:gd name="T9" fmla="*/ 0 h 94"/>
                  <a:gd name="T10" fmla="*/ 0 60000 65536"/>
                  <a:gd name="T11" fmla="*/ 0 60000 65536"/>
                  <a:gd name="T12" fmla="*/ 0 60000 65536"/>
                  <a:gd name="T13" fmla="*/ 0 60000 65536"/>
                  <a:gd name="T14" fmla="*/ 0 60000 65536"/>
                  <a:gd name="T15" fmla="*/ 0 w 513"/>
                  <a:gd name="T16" fmla="*/ 0 h 94"/>
                  <a:gd name="T17" fmla="*/ 513 w 513"/>
                  <a:gd name="T18" fmla="*/ 94 h 94"/>
                </a:gdLst>
                <a:ahLst/>
                <a:cxnLst>
                  <a:cxn ang="T10">
                    <a:pos x="T0" y="T1"/>
                  </a:cxn>
                  <a:cxn ang="T11">
                    <a:pos x="T2" y="T3"/>
                  </a:cxn>
                  <a:cxn ang="T12">
                    <a:pos x="T4" y="T5"/>
                  </a:cxn>
                  <a:cxn ang="T13">
                    <a:pos x="T6" y="T7"/>
                  </a:cxn>
                  <a:cxn ang="T14">
                    <a:pos x="T8" y="T9"/>
                  </a:cxn>
                </a:cxnLst>
                <a:rect l="T15" t="T16" r="T17" b="T18"/>
                <a:pathLst>
                  <a:path w="513" h="94">
                    <a:moveTo>
                      <a:pt x="0" y="0"/>
                    </a:moveTo>
                    <a:lnTo>
                      <a:pt x="512" y="0"/>
                    </a:lnTo>
                    <a:lnTo>
                      <a:pt x="512" y="93"/>
                    </a:lnTo>
                    <a:lnTo>
                      <a:pt x="0" y="93"/>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98383" name="Freeform 17"/>
              <p:cNvSpPr>
                <a:spLocks/>
              </p:cNvSpPr>
              <p:nvPr/>
            </p:nvSpPr>
            <p:spPr bwMode="auto">
              <a:xfrm>
                <a:off x="755" y="1191"/>
                <a:ext cx="631" cy="51"/>
              </a:xfrm>
              <a:custGeom>
                <a:avLst/>
                <a:gdLst>
                  <a:gd name="T0" fmla="*/ 0 w 561"/>
                  <a:gd name="T1" fmla="*/ 55 h 46"/>
                  <a:gd name="T2" fmla="*/ 65 w 561"/>
                  <a:gd name="T3" fmla="*/ 0 h 46"/>
                  <a:gd name="T4" fmla="*/ 709 w 561"/>
                  <a:gd name="T5" fmla="*/ 0 h 46"/>
                  <a:gd name="T6" fmla="*/ 639 w 561"/>
                  <a:gd name="T7" fmla="*/ 55 h 46"/>
                  <a:gd name="T8" fmla="*/ 0 w 561"/>
                  <a:gd name="T9" fmla="*/ 55 h 46"/>
                  <a:gd name="T10" fmla="*/ 0 60000 65536"/>
                  <a:gd name="T11" fmla="*/ 0 60000 65536"/>
                  <a:gd name="T12" fmla="*/ 0 60000 65536"/>
                  <a:gd name="T13" fmla="*/ 0 60000 65536"/>
                  <a:gd name="T14" fmla="*/ 0 60000 65536"/>
                  <a:gd name="T15" fmla="*/ 0 w 561"/>
                  <a:gd name="T16" fmla="*/ 0 h 46"/>
                  <a:gd name="T17" fmla="*/ 561 w 561"/>
                  <a:gd name="T18" fmla="*/ 46 h 46"/>
                </a:gdLst>
                <a:ahLst/>
                <a:cxnLst>
                  <a:cxn ang="T10">
                    <a:pos x="T0" y="T1"/>
                  </a:cxn>
                  <a:cxn ang="T11">
                    <a:pos x="T2" y="T3"/>
                  </a:cxn>
                  <a:cxn ang="T12">
                    <a:pos x="T4" y="T5"/>
                  </a:cxn>
                  <a:cxn ang="T13">
                    <a:pos x="T6" y="T7"/>
                  </a:cxn>
                  <a:cxn ang="T14">
                    <a:pos x="T8" y="T9"/>
                  </a:cxn>
                </a:cxnLst>
                <a:rect l="T15" t="T16" r="T17" b="T18"/>
                <a:pathLst>
                  <a:path w="561" h="46">
                    <a:moveTo>
                      <a:pt x="0" y="45"/>
                    </a:moveTo>
                    <a:lnTo>
                      <a:pt x="52" y="0"/>
                    </a:lnTo>
                    <a:lnTo>
                      <a:pt x="560" y="0"/>
                    </a:lnTo>
                    <a:lnTo>
                      <a:pt x="505" y="45"/>
                    </a:lnTo>
                    <a:lnTo>
                      <a:pt x="0" y="45"/>
                    </a:lnTo>
                  </a:path>
                </a:pathLst>
              </a:custGeom>
              <a:solidFill>
                <a:srgbClr val="C9C9B6"/>
              </a:solidFill>
              <a:ln w="9525" cap="rnd">
                <a:noFill/>
                <a:round/>
                <a:headEnd type="none" w="sm" len="sm"/>
                <a:tailEnd type="none" w="sm" len="sm"/>
              </a:ln>
            </p:spPr>
            <p:txBody>
              <a:bodyPr/>
              <a:lstStyle/>
              <a:p>
                <a:endParaRPr lang="es-ES"/>
              </a:p>
            </p:txBody>
          </p:sp>
          <p:sp>
            <p:nvSpPr>
              <p:cNvPr id="98384" name="Line 18"/>
              <p:cNvSpPr>
                <a:spLocks noChangeShapeType="1"/>
              </p:cNvSpPr>
              <p:nvPr/>
            </p:nvSpPr>
            <p:spPr bwMode="auto">
              <a:xfrm flipV="1">
                <a:off x="757" y="1192"/>
                <a:ext cx="62" cy="58"/>
              </a:xfrm>
              <a:prstGeom prst="line">
                <a:avLst/>
              </a:prstGeom>
              <a:noFill/>
              <a:ln w="12700">
                <a:solidFill>
                  <a:srgbClr val="494936"/>
                </a:solidFill>
                <a:round/>
                <a:headEnd type="none" w="sm" len="sm"/>
                <a:tailEnd type="none" w="sm" len="sm"/>
              </a:ln>
            </p:spPr>
            <p:txBody>
              <a:bodyPr/>
              <a:lstStyle/>
              <a:p>
                <a:endParaRPr lang="es-ES"/>
              </a:p>
            </p:txBody>
          </p:sp>
          <p:sp>
            <p:nvSpPr>
              <p:cNvPr id="98385" name="Freeform 19"/>
              <p:cNvSpPr>
                <a:spLocks/>
              </p:cNvSpPr>
              <p:nvPr/>
            </p:nvSpPr>
            <p:spPr bwMode="auto">
              <a:xfrm>
                <a:off x="755" y="1192"/>
                <a:ext cx="637" cy="58"/>
              </a:xfrm>
              <a:custGeom>
                <a:avLst/>
                <a:gdLst>
                  <a:gd name="T0" fmla="*/ 68 w 566"/>
                  <a:gd name="T1" fmla="*/ 0 h 52"/>
                  <a:gd name="T2" fmla="*/ 716 w 566"/>
                  <a:gd name="T3" fmla="*/ 0 h 52"/>
                  <a:gd name="T4" fmla="*/ 646 w 566"/>
                  <a:gd name="T5" fmla="*/ 64 h 52"/>
                  <a:gd name="T6" fmla="*/ 0 w 566"/>
                  <a:gd name="T7" fmla="*/ 64 h 52"/>
                  <a:gd name="T8" fmla="*/ 0 60000 65536"/>
                  <a:gd name="T9" fmla="*/ 0 60000 65536"/>
                  <a:gd name="T10" fmla="*/ 0 60000 65536"/>
                  <a:gd name="T11" fmla="*/ 0 60000 65536"/>
                  <a:gd name="T12" fmla="*/ 0 w 566"/>
                  <a:gd name="T13" fmla="*/ 0 h 52"/>
                  <a:gd name="T14" fmla="*/ 566 w 566"/>
                  <a:gd name="T15" fmla="*/ 52 h 52"/>
                </a:gdLst>
                <a:ahLst/>
                <a:cxnLst>
                  <a:cxn ang="T8">
                    <a:pos x="T0" y="T1"/>
                  </a:cxn>
                  <a:cxn ang="T9">
                    <a:pos x="T2" y="T3"/>
                  </a:cxn>
                  <a:cxn ang="T10">
                    <a:pos x="T4" y="T5"/>
                  </a:cxn>
                  <a:cxn ang="T11">
                    <a:pos x="T6" y="T7"/>
                  </a:cxn>
                </a:cxnLst>
                <a:rect l="T12" t="T13" r="T14" b="T15"/>
                <a:pathLst>
                  <a:path w="566" h="52">
                    <a:moveTo>
                      <a:pt x="53" y="0"/>
                    </a:moveTo>
                    <a:lnTo>
                      <a:pt x="565" y="0"/>
                    </a:lnTo>
                    <a:lnTo>
                      <a:pt x="510" y="51"/>
                    </a:lnTo>
                    <a:lnTo>
                      <a:pt x="0" y="51"/>
                    </a:lnTo>
                  </a:path>
                </a:pathLst>
              </a:custGeom>
              <a:noFill/>
              <a:ln w="12700" cap="rnd">
                <a:solidFill>
                  <a:srgbClr val="494936"/>
                </a:solidFill>
                <a:round/>
                <a:headEnd type="none" w="sm" len="sm"/>
                <a:tailEnd type="none" w="sm" len="sm"/>
              </a:ln>
            </p:spPr>
            <p:txBody>
              <a:bodyPr/>
              <a:lstStyle/>
              <a:p>
                <a:endParaRPr lang="es-ES"/>
              </a:p>
            </p:txBody>
          </p:sp>
          <p:sp>
            <p:nvSpPr>
              <p:cNvPr id="98386" name="Line 20"/>
              <p:cNvSpPr>
                <a:spLocks noChangeShapeType="1"/>
              </p:cNvSpPr>
              <p:nvPr/>
            </p:nvSpPr>
            <p:spPr bwMode="auto">
              <a:xfrm flipH="1">
                <a:off x="1162" y="1296"/>
                <a:ext cx="134" cy="0"/>
              </a:xfrm>
              <a:prstGeom prst="line">
                <a:avLst/>
              </a:prstGeom>
              <a:noFill/>
              <a:ln w="12700">
                <a:solidFill>
                  <a:srgbClr val="000000"/>
                </a:solidFill>
                <a:round/>
                <a:headEnd type="none" w="sm" len="sm"/>
                <a:tailEnd type="none" w="sm" len="sm"/>
              </a:ln>
            </p:spPr>
            <p:txBody>
              <a:bodyPr/>
              <a:lstStyle/>
              <a:p>
                <a:endParaRPr lang="es-ES"/>
              </a:p>
            </p:txBody>
          </p:sp>
          <p:sp>
            <p:nvSpPr>
              <p:cNvPr id="98387" name="Freeform 21"/>
              <p:cNvSpPr>
                <a:spLocks/>
              </p:cNvSpPr>
              <p:nvPr/>
            </p:nvSpPr>
            <p:spPr bwMode="auto">
              <a:xfrm>
                <a:off x="760" y="1339"/>
                <a:ext cx="503" cy="77"/>
              </a:xfrm>
              <a:custGeom>
                <a:avLst/>
                <a:gdLst>
                  <a:gd name="T0" fmla="*/ 0 w 447"/>
                  <a:gd name="T1" fmla="*/ 85 h 69"/>
                  <a:gd name="T2" fmla="*/ 70 w 447"/>
                  <a:gd name="T3" fmla="*/ 0 h 69"/>
                  <a:gd name="T4" fmla="*/ 565 w 447"/>
                  <a:gd name="T5" fmla="*/ 0 h 69"/>
                  <a:gd name="T6" fmla="*/ 494 w 447"/>
                  <a:gd name="T7" fmla="*/ 85 h 69"/>
                  <a:gd name="T8" fmla="*/ 0 w 447"/>
                  <a:gd name="T9" fmla="*/ 85 h 69"/>
                  <a:gd name="T10" fmla="*/ 0 60000 65536"/>
                  <a:gd name="T11" fmla="*/ 0 60000 65536"/>
                  <a:gd name="T12" fmla="*/ 0 60000 65536"/>
                  <a:gd name="T13" fmla="*/ 0 60000 65536"/>
                  <a:gd name="T14" fmla="*/ 0 60000 65536"/>
                  <a:gd name="T15" fmla="*/ 0 w 447"/>
                  <a:gd name="T16" fmla="*/ 0 h 69"/>
                  <a:gd name="T17" fmla="*/ 447 w 447"/>
                  <a:gd name="T18" fmla="*/ 69 h 69"/>
                </a:gdLst>
                <a:ahLst/>
                <a:cxnLst>
                  <a:cxn ang="T10">
                    <a:pos x="T0" y="T1"/>
                  </a:cxn>
                  <a:cxn ang="T11">
                    <a:pos x="T2" y="T3"/>
                  </a:cxn>
                  <a:cxn ang="T12">
                    <a:pos x="T4" y="T5"/>
                  </a:cxn>
                  <a:cxn ang="T13">
                    <a:pos x="T6" y="T7"/>
                  </a:cxn>
                  <a:cxn ang="T14">
                    <a:pos x="T8" y="T9"/>
                  </a:cxn>
                </a:cxnLst>
                <a:rect l="T15" t="T16" r="T17" b="T18"/>
                <a:pathLst>
                  <a:path w="447" h="69">
                    <a:moveTo>
                      <a:pt x="0" y="68"/>
                    </a:moveTo>
                    <a:lnTo>
                      <a:pt x="55" y="0"/>
                    </a:lnTo>
                    <a:lnTo>
                      <a:pt x="446" y="0"/>
                    </a:lnTo>
                    <a:lnTo>
                      <a:pt x="390" y="68"/>
                    </a:lnTo>
                    <a:lnTo>
                      <a:pt x="0" y="68"/>
                    </a:lnTo>
                  </a:path>
                </a:pathLst>
              </a:custGeom>
              <a:solidFill>
                <a:srgbClr val="C9C9B6"/>
              </a:solidFill>
              <a:ln w="9525" cap="rnd">
                <a:noFill/>
                <a:round/>
                <a:headEnd type="none" w="sm" len="sm"/>
                <a:tailEnd type="none" w="sm" len="sm"/>
              </a:ln>
            </p:spPr>
            <p:txBody>
              <a:bodyPr/>
              <a:lstStyle/>
              <a:p>
                <a:endParaRPr lang="es-ES"/>
              </a:p>
            </p:txBody>
          </p:sp>
          <p:sp>
            <p:nvSpPr>
              <p:cNvPr id="98388" name="Freeform 22"/>
              <p:cNvSpPr>
                <a:spLocks/>
              </p:cNvSpPr>
              <p:nvPr/>
            </p:nvSpPr>
            <p:spPr bwMode="auto">
              <a:xfrm>
                <a:off x="760" y="1339"/>
                <a:ext cx="507" cy="82"/>
              </a:xfrm>
              <a:custGeom>
                <a:avLst/>
                <a:gdLst>
                  <a:gd name="T0" fmla="*/ 0 w 451"/>
                  <a:gd name="T1" fmla="*/ 91 h 73"/>
                  <a:gd name="T2" fmla="*/ 71 w 451"/>
                  <a:gd name="T3" fmla="*/ 0 h 73"/>
                  <a:gd name="T4" fmla="*/ 569 w 451"/>
                  <a:gd name="T5" fmla="*/ 0 h 73"/>
                  <a:gd name="T6" fmla="*/ 496 w 451"/>
                  <a:gd name="T7" fmla="*/ 91 h 73"/>
                  <a:gd name="T8" fmla="*/ 0 w 451"/>
                  <a:gd name="T9" fmla="*/ 91 h 73"/>
                  <a:gd name="T10" fmla="*/ 0 60000 65536"/>
                  <a:gd name="T11" fmla="*/ 0 60000 65536"/>
                  <a:gd name="T12" fmla="*/ 0 60000 65536"/>
                  <a:gd name="T13" fmla="*/ 0 60000 65536"/>
                  <a:gd name="T14" fmla="*/ 0 60000 65536"/>
                  <a:gd name="T15" fmla="*/ 0 w 451"/>
                  <a:gd name="T16" fmla="*/ 0 h 73"/>
                  <a:gd name="T17" fmla="*/ 451 w 451"/>
                  <a:gd name="T18" fmla="*/ 73 h 73"/>
                </a:gdLst>
                <a:ahLst/>
                <a:cxnLst>
                  <a:cxn ang="T10">
                    <a:pos x="T0" y="T1"/>
                  </a:cxn>
                  <a:cxn ang="T11">
                    <a:pos x="T2" y="T3"/>
                  </a:cxn>
                  <a:cxn ang="T12">
                    <a:pos x="T4" y="T5"/>
                  </a:cxn>
                  <a:cxn ang="T13">
                    <a:pos x="T6" y="T7"/>
                  </a:cxn>
                  <a:cxn ang="T14">
                    <a:pos x="T8" y="T9"/>
                  </a:cxn>
                </a:cxnLst>
                <a:rect l="T15" t="T16" r="T17" b="T18"/>
                <a:pathLst>
                  <a:path w="451" h="73">
                    <a:moveTo>
                      <a:pt x="0" y="72"/>
                    </a:moveTo>
                    <a:lnTo>
                      <a:pt x="56" y="0"/>
                    </a:lnTo>
                    <a:lnTo>
                      <a:pt x="450" y="0"/>
                    </a:lnTo>
                    <a:lnTo>
                      <a:pt x="392" y="72"/>
                    </a:lnTo>
                    <a:lnTo>
                      <a:pt x="0" y="72"/>
                    </a:lnTo>
                  </a:path>
                </a:pathLst>
              </a:custGeom>
              <a:noFill/>
              <a:ln w="12700" cap="rnd">
                <a:solidFill>
                  <a:srgbClr val="494936"/>
                </a:solidFill>
                <a:round/>
                <a:headEnd type="none" w="sm" len="sm"/>
                <a:tailEnd type="none" w="sm" len="sm"/>
              </a:ln>
            </p:spPr>
            <p:txBody>
              <a:bodyPr/>
              <a:lstStyle/>
              <a:p>
                <a:endParaRPr lang="es-ES"/>
              </a:p>
            </p:txBody>
          </p:sp>
          <p:sp>
            <p:nvSpPr>
              <p:cNvPr id="98389" name="Freeform 23"/>
              <p:cNvSpPr>
                <a:spLocks/>
              </p:cNvSpPr>
              <p:nvPr/>
            </p:nvSpPr>
            <p:spPr bwMode="auto">
              <a:xfrm>
                <a:off x="1203" y="1337"/>
                <a:ext cx="61" cy="96"/>
              </a:xfrm>
              <a:custGeom>
                <a:avLst/>
                <a:gdLst>
                  <a:gd name="T0" fmla="*/ 0 w 54"/>
                  <a:gd name="T1" fmla="*/ 106 h 86"/>
                  <a:gd name="T2" fmla="*/ 68 w 54"/>
                  <a:gd name="T3" fmla="*/ 31 h 86"/>
                  <a:gd name="T4" fmla="*/ 68 w 54"/>
                  <a:gd name="T5" fmla="*/ 0 h 86"/>
                  <a:gd name="T6" fmla="*/ 0 w 54"/>
                  <a:gd name="T7" fmla="*/ 88 h 86"/>
                  <a:gd name="T8" fmla="*/ 0 w 54"/>
                  <a:gd name="T9" fmla="*/ 106 h 86"/>
                  <a:gd name="T10" fmla="*/ 0 60000 65536"/>
                  <a:gd name="T11" fmla="*/ 0 60000 65536"/>
                  <a:gd name="T12" fmla="*/ 0 60000 65536"/>
                  <a:gd name="T13" fmla="*/ 0 60000 65536"/>
                  <a:gd name="T14" fmla="*/ 0 60000 65536"/>
                  <a:gd name="T15" fmla="*/ 0 w 54"/>
                  <a:gd name="T16" fmla="*/ 0 h 86"/>
                  <a:gd name="T17" fmla="*/ 54 w 54"/>
                  <a:gd name="T18" fmla="*/ 86 h 86"/>
                </a:gdLst>
                <a:ahLst/>
                <a:cxnLst>
                  <a:cxn ang="T10">
                    <a:pos x="T0" y="T1"/>
                  </a:cxn>
                  <a:cxn ang="T11">
                    <a:pos x="T2" y="T3"/>
                  </a:cxn>
                  <a:cxn ang="T12">
                    <a:pos x="T4" y="T5"/>
                  </a:cxn>
                  <a:cxn ang="T13">
                    <a:pos x="T6" y="T7"/>
                  </a:cxn>
                  <a:cxn ang="T14">
                    <a:pos x="T8" y="T9"/>
                  </a:cxn>
                </a:cxnLst>
                <a:rect l="T15" t="T16" r="T17" b="T18"/>
                <a:pathLst>
                  <a:path w="54" h="86">
                    <a:moveTo>
                      <a:pt x="0" y="85"/>
                    </a:moveTo>
                    <a:lnTo>
                      <a:pt x="53" y="25"/>
                    </a:lnTo>
                    <a:lnTo>
                      <a:pt x="53" y="0"/>
                    </a:lnTo>
                    <a:lnTo>
                      <a:pt x="0" y="71"/>
                    </a:lnTo>
                    <a:lnTo>
                      <a:pt x="0" y="85"/>
                    </a:lnTo>
                  </a:path>
                </a:pathLst>
              </a:custGeom>
              <a:solidFill>
                <a:srgbClr val="7A7A5A"/>
              </a:solidFill>
              <a:ln w="9525" cap="rnd">
                <a:noFill/>
                <a:round/>
                <a:headEnd type="none" w="sm" len="sm"/>
                <a:tailEnd type="none" w="sm" len="sm"/>
              </a:ln>
            </p:spPr>
            <p:txBody>
              <a:bodyPr/>
              <a:lstStyle/>
              <a:p>
                <a:endParaRPr lang="es-ES"/>
              </a:p>
            </p:txBody>
          </p:sp>
          <p:sp>
            <p:nvSpPr>
              <p:cNvPr id="98390" name="Freeform 24"/>
              <p:cNvSpPr>
                <a:spLocks/>
              </p:cNvSpPr>
              <p:nvPr/>
            </p:nvSpPr>
            <p:spPr bwMode="auto">
              <a:xfrm>
                <a:off x="1202" y="1339"/>
                <a:ext cx="65" cy="98"/>
              </a:xfrm>
              <a:custGeom>
                <a:avLst/>
                <a:gdLst>
                  <a:gd name="T0" fmla="*/ 0 w 58"/>
                  <a:gd name="T1" fmla="*/ 109 h 87"/>
                  <a:gd name="T2" fmla="*/ 72 w 58"/>
                  <a:gd name="T3" fmla="*/ 33 h 87"/>
                  <a:gd name="T4" fmla="*/ 72 w 58"/>
                  <a:gd name="T5" fmla="*/ 0 h 87"/>
                  <a:gd name="T6" fmla="*/ 0 w 58"/>
                  <a:gd name="T7" fmla="*/ 90 h 87"/>
                  <a:gd name="T8" fmla="*/ 0 w 58"/>
                  <a:gd name="T9" fmla="*/ 109 h 87"/>
                  <a:gd name="T10" fmla="*/ 0 60000 65536"/>
                  <a:gd name="T11" fmla="*/ 0 60000 65536"/>
                  <a:gd name="T12" fmla="*/ 0 60000 65536"/>
                  <a:gd name="T13" fmla="*/ 0 60000 65536"/>
                  <a:gd name="T14" fmla="*/ 0 60000 65536"/>
                  <a:gd name="T15" fmla="*/ 0 w 58"/>
                  <a:gd name="T16" fmla="*/ 0 h 87"/>
                  <a:gd name="T17" fmla="*/ 58 w 58"/>
                  <a:gd name="T18" fmla="*/ 87 h 87"/>
                </a:gdLst>
                <a:ahLst/>
                <a:cxnLst>
                  <a:cxn ang="T10">
                    <a:pos x="T0" y="T1"/>
                  </a:cxn>
                  <a:cxn ang="T11">
                    <a:pos x="T2" y="T3"/>
                  </a:cxn>
                  <a:cxn ang="T12">
                    <a:pos x="T4" y="T5"/>
                  </a:cxn>
                  <a:cxn ang="T13">
                    <a:pos x="T6" y="T7"/>
                  </a:cxn>
                  <a:cxn ang="T14">
                    <a:pos x="T8" y="T9"/>
                  </a:cxn>
                </a:cxnLst>
                <a:rect l="T15" t="T16" r="T17" b="T18"/>
                <a:pathLst>
                  <a:path w="58" h="87">
                    <a:moveTo>
                      <a:pt x="0" y="86"/>
                    </a:moveTo>
                    <a:lnTo>
                      <a:pt x="57" y="26"/>
                    </a:lnTo>
                    <a:lnTo>
                      <a:pt x="57" y="0"/>
                    </a:lnTo>
                    <a:lnTo>
                      <a:pt x="0" y="71"/>
                    </a:lnTo>
                    <a:lnTo>
                      <a:pt x="0" y="86"/>
                    </a:lnTo>
                  </a:path>
                </a:pathLst>
              </a:custGeom>
              <a:noFill/>
              <a:ln w="12700" cap="rnd">
                <a:solidFill>
                  <a:srgbClr val="494936"/>
                </a:solidFill>
                <a:round/>
                <a:headEnd type="none" w="sm" len="sm"/>
                <a:tailEnd type="none" w="sm" len="sm"/>
              </a:ln>
            </p:spPr>
            <p:txBody>
              <a:bodyPr/>
              <a:lstStyle/>
              <a:p>
                <a:endParaRPr lang="es-ES"/>
              </a:p>
            </p:txBody>
          </p:sp>
          <p:sp>
            <p:nvSpPr>
              <p:cNvPr id="98391" name="Freeform 25"/>
              <p:cNvSpPr>
                <a:spLocks/>
              </p:cNvSpPr>
              <p:nvPr/>
            </p:nvSpPr>
            <p:spPr bwMode="auto">
              <a:xfrm>
                <a:off x="760" y="1420"/>
                <a:ext cx="437" cy="20"/>
              </a:xfrm>
              <a:custGeom>
                <a:avLst/>
                <a:gdLst>
                  <a:gd name="T0" fmla="*/ 0 w 389"/>
                  <a:gd name="T1" fmla="*/ 0 h 18"/>
                  <a:gd name="T2" fmla="*/ 490 w 389"/>
                  <a:gd name="T3" fmla="*/ 0 h 18"/>
                  <a:gd name="T4" fmla="*/ 490 w 389"/>
                  <a:gd name="T5" fmla="*/ 21 h 18"/>
                  <a:gd name="T6" fmla="*/ 0 w 389"/>
                  <a:gd name="T7" fmla="*/ 21 h 18"/>
                  <a:gd name="T8" fmla="*/ 0 w 389"/>
                  <a:gd name="T9" fmla="*/ 0 h 18"/>
                  <a:gd name="T10" fmla="*/ 0 60000 65536"/>
                  <a:gd name="T11" fmla="*/ 0 60000 65536"/>
                  <a:gd name="T12" fmla="*/ 0 60000 65536"/>
                  <a:gd name="T13" fmla="*/ 0 60000 65536"/>
                  <a:gd name="T14" fmla="*/ 0 60000 65536"/>
                  <a:gd name="T15" fmla="*/ 0 w 389"/>
                  <a:gd name="T16" fmla="*/ 0 h 18"/>
                  <a:gd name="T17" fmla="*/ 389 w 389"/>
                  <a:gd name="T18" fmla="*/ 18 h 18"/>
                </a:gdLst>
                <a:ahLst/>
                <a:cxnLst>
                  <a:cxn ang="T10">
                    <a:pos x="T0" y="T1"/>
                  </a:cxn>
                  <a:cxn ang="T11">
                    <a:pos x="T2" y="T3"/>
                  </a:cxn>
                  <a:cxn ang="T12">
                    <a:pos x="T4" y="T5"/>
                  </a:cxn>
                  <a:cxn ang="T13">
                    <a:pos x="T6" y="T7"/>
                  </a:cxn>
                  <a:cxn ang="T14">
                    <a:pos x="T8" y="T9"/>
                  </a:cxn>
                </a:cxnLst>
                <a:rect l="T15" t="T16" r="T17" b="T18"/>
                <a:pathLst>
                  <a:path w="389" h="18">
                    <a:moveTo>
                      <a:pt x="0" y="0"/>
                    </a:moveTo>
                    <a:lnTo>
                      <a:pt x="388" y="0"/>
                    </a:lnTo>
                    <a:lnTo>
                      <a:pt x="388" y="17"/>
                    </a:lnTo>
                    <a:lnTo>
                      <a:pt x="0" y="17"/>
                    </a:lnTo>
                    <a:lnTo>
                      <a:pt x="0" y="0"/>
                    </a:lnTo>
                  </a:path>
                </a:pathLst>
              </a:custGeom>
              <a:solidFill>
                <a:srgbClr val="B7B79D"/>
              </a:solidFill>
              <a:ln w="9525" cap="rnd">
                <a:noFill/>
                <a:round/>
                <a:headEnd type="none" w="sm" len="sm"/>
                <a:tailEnd type="none" w="sm" len="sm"/>
              </a:ln>
            </p:spPr>
            <p:txBody>
              <a:bodyPr/>
              <a:lstStyle/>
              <a:p>
                <a:endParaRPr lang="es-ES"/>
              </a:p>
            </p:txBody>
          </p:sp>
          <p:sp>
            <p:nvSpPr>
              <p:cNvPr id="98392" name="Freeform 26"/>
              <p:cNvSpPr>
                <a:spLocks/>
              </p:cNvSpPr>
              <p:nvPr/>
            </p:nvSpPr>
            <p:spPr bwMode="auto">
              <a:xfrm>
                <a:off x="760" y="1420"/>
                <a:ext cx="444" cy="20"/>
              </a:xfrm>
              <a:custGeom>
                <a:avLst/>
                <a:gdLst>
                  <a:gd name="T0" fmla="*/ 0 w 395"/>
                  <a:gd name="T1" fmla="*/ 0 h 18"/>
                  <a:gd name="T2" fmla="*/ 498 w 395"/>
                  <a:gd name="T3" fmla="*/ 0 h 18"/>
                  <a:gd name="T4" fmla="*/ 498 w 395"/>
                  <a:gd name="T5" fmla="*/ 21 h 18"/>
                  <a:gd name="T6" fmla="*/ 0 w 395"/>
                  <a:gd name="T7" fmla="*/ 21 h 18"/>
                  <a:gd name="T8" fmla="*/ 0 w 395"/>
                  <a:gd name="T9" fmla="*/ 0 h 18"/>
                  <a:gd name="T10" fmla="*/ 0 60000 65536"/>
                  <a:gd name="T11" fmla="*/ 0 60000 65536"/>
                  <a:gd name="T12" fmla="*/ 0 60000 65536"/>
                  <a:gd name="T13" fmla="*/ 0 60000 65536"/>
                  <a:gd name="T14" fmla="*/ 0 60000 65536"/>
                  <a:gd name="T15" fmla="*/ 0 w 395"/>
                  <a:gd name="T16" fmla="*/ 0 h 18"/>
                  <a:gd name="T17" fmla="*/ 395 w 395"/>
                  <a:gd name="T18" fmla="*/ 18 h 18"/>
                </a:gdLst>
                <a:ahLst/>
                <a:cxnLst>
                  <a:cxn ang="T10">
                    <a:pos x="T0" y="T1"/>
                  </a:cxn>
                  <a:cxn ang="T11">
                    <a:pos x="T2" y="T3"/>
                  </a:cxn>
                  <a:cxn ang="T12">
                    <a:pos x="T4" y="T5"/>
                  </a:cxn>
                  <a:cxn ang="T13">
                    <a:pos x="T6" y="T7"/>
                  </a:cxn>
                  <a:cxn ang="T14">
                    <a:pos x="T8" y="T9"/>
                  </a:cxn>
                </a:cxnLst>
                <a:rect l="T15" t="T16" r="T17" b="T18"/>
                <a:pathLst>
                  <a:path w="395" h="18">
                    <a:moveTo>
                      <a:pt x="0" y="0"/>
                    </a:moveTo>
                    <a:lnTo>
                      <a:pt x="394" y="0"/>
                    </a:lnTo>
                    <a:lnTo>
                      <a:pt x="394" y="17"/>
                    </a:lnTo>
                    <a:lnTo>
                      <a:pt x="0" y="17"/>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98393" name="Freeform 27"/>
              <p:cNvSpPr>
                <a:spLocks/>
              </p:cNvSpPr>
              <p:nvPr/>
            </p:nvSpPr>
            <p:spPr bwMode="auto">
              <a:xfrm>
                <a:off x="843" y="1192"/>
                <a:ext cx="451" cy="40"/>
              </a:xfrm>
              <a:custGeom>
                <a:avLst/>
                <a:gdLst>
                  <a:gd name="T0" fmla="*/ 0 w 401"/>
                  <a:gd name="T1" fmla="*/ 43 h 36"/>
                  <a:gd name="T2" fmla="*/ 52 w 401"/>
                  <a:gd name="T3" fmla="*/ 0 h 36"/>
                  <a:gd name="T4" fmla="*/ 506 w 401"/>
                  <a:gd name="T5" fmla="*/ 0 h 36"/>
                  <a:gd name="T6" fmla="*/ 455 w 401"/>
                  <a:gd name="T7" fmla="*/ 43 h 36"/>
                  <a:gd name="T8" fmla="*/ 0 w 401"/>
                  <a:gd name="T9" fmla="*/ 43 h 36"/>
                  <a:gd name="T10" fmla="*/ 0 60000 65536"/>
                  <a:gd name="T11" fmla="*/ 0 60000 65536"/>
                  <a:gd name="T12" fmla="*/ 0 60000 65536"/>
                  <a:gd name="T13" fmla="*/ 0 60000 65536"/>
                  <a:gd name="T14" fmla="*/ 0 60000 65536"/>
                  <a:gd name="T15" fmla="*/ 0 w 401"/>
                  <a:gd name="T16" fmla="*/ 0 h 36"/>
                  <a:gd name="T17" fmla="*/ 401 w 401"/>
                  <a:gd name="T18" fmla="*/ 36 h 36"/>
                </a:gdLst>
                <a:ahLst/>
                <a:cxnLst>
                  <a:cxn ang="T10">
                    <a:pos x="T0" y="T1"/>
                  </a:cxn>
                  <a:cxn ang="T11">
                    <a:pos x="T2" y="T3"/>
                  </a:cxn>
                  <a:cxn ang="T12">
                    <a:pos x="T4" y="T5"/>
                  </a:cxn>
                  <a:cxn ang="T13">
                    <a:pos x="T6" y="T7"/>
                  </a:cxn>
                  <a:cxn ang="T14">
                    <a:pos x="T8" y="T9"/>
                  </a:cxn>
                </a:cxnLst>
                <a:rect l="T15" t="T16" r="T17" b="T18"/>
                <a:pathLst>
                  <a:path w="401" h="36">
                    <a:moveTo>
                      <a:pt x="0" y="35"/>
                    </a:moveTo>
                    <a:lnTo>
                      <a:pt x="41" y="0"/>
                    </a:lnTo>
                    <a:lnTo>
                      <a:pt x="400" y="0"/>
                    </a:lnTo>
                    <a:lnTo>
                      <a:pt x="360" y="35"/>
                    </a:lnTo>
                    <a:lnTo>
                      <a:pt x="0" y="35"/>
                    </a:lnTo>
                  </a:path>
                </a:pathLst>
              </a:custGeom>
              <a:solidFill>
                <a:srgbClr val="000000"/>
              </a:solidFill>
              <a:ln w="9525" cap="rnd">
                <a:noFill/>
                <a:round/>
                <a:headEnd type="none" w="sm" len="sm"/>
                <a:tailEnd type="none" w="sm" len="sm"/>
              </a:ln>
            </p:spPr>
            <p:txBody>
              <a:bodyPr/>
              <a:lstStyle/>
              <a:p>
                <a:endParaRPr lang="es-ES"/>
              </a:p>
            </p:txBody>
          </p:sp>
          <p:sp>
            <p:nvSpPr>
              <p:cNvPr id="98394" name="Freeform 28"/>
              <p:cNvSpPr>
                <a:spLocks/>
              </p:cNvSpPr>
              <p:nvPr/>
            </p:nvSpPr>
            <p:spPr bwMode="auto">
              <a:xfrm>
                <a:off x="843" y="1191"/>
                <a:ext cx="457" cy="45"/>
              </a:xfrm>
              <a:custGeom>
                <a:avLst/>
                <a:gdLst>
                  <a:gd name="T0" fmla="*/ 0 w 406"/>
                  <a:gd name="T1" fmla="*/ 49 h 40"/>
                  <a:gd name="T2" fmla="*/ 53 w 406"/>
                  <a:gd name="T3" fmla="*/ 0 h 40"/>
                  <a:gd name="T4" fmla="*/ 513 w 406"/>
                  <a:gd name="T5" fmla="*/ 0 h 40"/>
                  <a:gd name="T6" fmla="*/ 463 w 406"/>
                  <a:gd name="T7" fmla="*/ 49 h 40"/>
                  <a:gd name="T8" fmla="*/ 0 w 406"/>
                  <a:gd name="T9" fmla="*/ 49 h 40"/>
                  <a:gd name="T10" fmla="*/ 0 60000 65536"/>
                  <a:gd name="T11" fmla="*/ 0 60000 65536"/>
                  <a:gd name="T12" fmla="*/ 0 60000 65536"/>
                  <a:gd name="T13" fmla="*/ 0 60000 65536"/>
                  <a:gd name="T14" fmla="*/ 0 60000 65536"/>
                  <a:gd name="T15" fmla="*/ 0 w 406"/>
                  <a:gd name="T16" fmla="*/ 0 h 40"/>
                  <a:gd name="T17" fmla="*/ 406 w 406"/>
                  <a:gd name="T18" fmla="*/ 40 h 40"/>
                </a:gdLst>
                <a:ahLst/>
                <a:cxnLst>
                  <a:cxn ang="T10">
                    <a:pos x="T0" y="T1"/>
                  </a:cxn>
                  <a:cxn ang="T11">
                    <a:pos x="T2" y="T3"/>
                  </a:cxn>
                  <a:cxn ang="T12">
                    <a:pos x="T4" y="T5"/>
                  </a:cxn>
                  <a:cxn ang="T13">
                    <a:pos x="T6" y="T7"/>
                  </a:cxn>
                  <a:cxn ang="T14">
                    <a:pos x="T8" y="T9"/>
                  </a:cxn>
                </a:cxnLst>
                <a:rect l="T15" t="T16" r="T17" b="T18"/>
                <a:pathLst>
                  <a:path w="406" h="40">
                    <a:moveTo>
                      <a:pt x="0" y="39"/>
                    </a:moveTo>
                    <a:lnTo>
                      <a:pt x="42" y="0"/>
                    </a:lnTo>
                    <a:lnTo>
                      <a:pt x="405" y="0"/>
                    </a:lnTo>
                    <a:lnTo>
                      <a:pt x="365" y="39"/>
                    </a:lnTo>
                    <a:lnTo>
                      <a:pt x="0" y="39"/>
                    </a:lnTo>
                  </a:path>
                </a:pathLst>
              </a:custGeom>
              <a:noFill/>
              <a:ln w="12700" cap="rnd">
                <a:solidFill>
                  <a:srgbClr val="000000"/>
                </a:solidFill>
                <a:round/>
                <a:headEnd type="none" w="sm" len="sm"/>
                <a:tailEnd type="none" w="sm" len="sm"/>
              </a:ln>
            </p:spPr>
            <p:txBody>
              <a:bodyPr/>
              <a:lstStyle/>
              <a:p>
                <a:endParaRPr lang="es-ES"/>
              </a:p>
            </p:txBody>
          </p:sp>
          <p:sp>
            <p:nvSpPr>
              <p:cNvPr id="98395" name="Freeform 29"/>
              <p:cNvSpPr>
                <a:spLocks/>
              </p:cNvSpPr>
              <p:nvPr/>
            </p:nvSpPr>
            <p:spPr bwMode="auto">
              <a:xfrm>
                <a:off x="841" y="866"/>
                <a:ext cx="452" cy="43"/>
              </a:xfrm>
              <a:custGeom>
                <a:avLst/>
                <a:gdLst>
                  <a:gd name="T0" fmla="*/ 0 w 402"/>
                  <a:gd name="T1" fmla="*/ 48 h 38"/>
                  <a:gd name="T2" fmla="*/ 49 w 402"/>
                  <a:gd name="T3" fmla="*/ 0 h 38"/>
                  <a:gd name="T4" fmla="*/ 507 w 402"/>
                  <a:gd name="T5" fmla="*/ 0 h 38"/>
                  <a:gd name="T6" fmla="*/ 456 w 402"/>
                  <a:gd name="T7" fmla="*/ 48 h 38"/>
                  <a:gd name="T8" fmla="*/ 0 w 402"/>
                  <a:gd name="T9" fmla="*/ 48 h 38"/>
                  <a:gd name="T10" fmla="*/ 0 60000 65536"/>
                  <a:gd name="T11" fmla="*/ 0 60000 65536"/>
                  <a:gd name="T12" fmla="*/ 0 60000 65536"/>
                  <a:gd name="T13" fmla="*/ 0 60000 65536"/>
                  <a:gd name="T14" fmla="*/ 0 60000 65536"/>
                  <a:gd name="T15" fmla="*/ 0 w 402"/>
                  <a:gd name="T16" fmla="*/ 0 h 38"/>
                  <a:gd name="T17" fmla="*/ 402 w 402"/>
                  <a:gd name="T18" fmla="*/ 38 h 38"/>
                </a:gdLst>
                <a:ahLst/>
                <a:cxnLst>
                  <a:cxn ang="T10">
                    <a:pos x="T0" y="T1"/>
                  </a:cxn>
                  <a:cxn ang="T11">
                    <a:pos x="T2" y="T3"/>
                  </a:cxn>
                  <a:cxn ang="T12">
                    <a:pos x="T4" y="T5"/>
                  </a:cxn>
                  <a:cxn ang="T13">
                    <a:pos x="T6" y="T7"/>
                  </a:cxn>
                  <a:cxn ang="T14">
                    <a:pos x="T8" y="T9"/>
                  </a:cxn>
                </a:cxnLst>
                <a:rect l="T15" t="T16" r="T17" b="T18"/>
                <a:pathLst>
                  <a:path w="402" h="38">
                    <a:moveTo>
                      <a:pt x="0" y="37"/>
                    </a:moveTo>
                    <a:lnTo>
                      <a:pt x="39" y="0"/>
                    </a:lnTo>
                    <a:lnTo>
                      <a:pt x="401" y="0"/>
                    </a:lnTo>
                    <a:lnTo>
                      <a:pt x="361" y="37"/>
                    </a:lnTo>
                    <a:lnTo>
                      <a:pt x="0" y="37"/>
                    </a:lnTo>
                  </a:path>
                </a:pathLst>
              </a:custGeom>
              <a:solidFill>
                <a:srgbClr val="C9C9B6"/>
              </a:solidFill>
              <a:ln w="12700" cap="rnd">
                <a:solidFill>
                  <a:srgbClr val="494936"/>
                </a:solidFill>
                <a:round/>
                <a:headEnd type="none" w="sm" len="sm"/>
                <a:tailEnd type="none" w="sm" len="sm"/>
              </a:ln>
            </p:spPr>
            <p:txBody>
              <a:bodyPr/>
              <a:lstStyle/>
              <a:p>
                <a:endParaRPr lang="es-ES"/>
              </a:p>
            </p:txBody>
          </p:sp>
          <p:sp>
            <p:nvSpPr>
              <p:cNvPr id="98396" name="Rectangle 30"/>
              <p:cNvSpPr>
                <a:spLocks noChangeArrowheads="1"/>
              </p:cNvSpPr>
              <p:nvPr/>
            </p:nvSpPr>
            <p:spPr bwMode="auto">
              <a:xfrm>
                <a:off x="845" y="912"/>
                <a:ext cx="395" cy="309"/>
              </a:xfrm>
              <a:prstGeom prst="rect">
                <a:avLst/>
              </a:prstGeom>
              <a:solidFill>
                <a:srgbClr val="B7B79D"/>
              </a:solidFill>
              <a:ln w="12700">
                <a:solidFill>
                  <a:srgbClr val="494936"/>
                </a:solidFill>
                <a:miter lim="800000"/>
                <a:headEnd/>
                <a:tailEnd/>
              </a:ln>
            </p:spPr>
            <p:txBody>
              <a:bodyPr wrap="none" anchor="ctr"/>
              <a:lstStyle/>
              <a:p>
                <a:pPr eaLnBrk="0" hangingPunct="0"/>
                <a:endParaRPr lang="es-ES"/>
              </a:p>
            </p:txBody>
          </p:sp>
          <p:sp>
            <p:nvSpPr>
              <p:cNvPr id="98397" name="Rectangle 31"/>
              <p:cNvSpPr>
                <a:spLocks noChangeArrowheads="1"/>
              </p:cNvSpPr>
              <p:nvPr/>
            </p:nvSpPr>
            <p:spPr bwMode="auto">
              <a:xfrm>
                <a:off x="881" y="953"/>
                <a:ext cx="323" cy="234"/>
              </a:xfrm>
              <a:prstGeom prst="rect">
                <a:avLst/>
              </a:prstGeom>
              <a:solidFill>
                <a:srgbClr val="00CCFF"/>
              </a:solidFill>
              <a:ln w="12700">
                <a:solidFill>
                  <a:srgbClr val="494936"/>
                </a:solidFill>
                <a:miter lim="800000"/>
                <a:headEnd/>
                <a:tailEnd/>
              </a:ln>
            </p:spPr>
            <p:txBody>
              <a:bodyPr wrap="none" anchor="ctr"/>
              <a:lstStyle/>
              <a:p>
                <a:pPr eaLnBrk="0" hangingPunct="0"/>
                <a:endParaRPr lang="es-ES"/>
              </a:p>
            </p:txBody>
          </p:sp>
          <p:sp>
            <p:nvSpPr>
              <p:cNvPr id="98398" name="Freeform 32"/>
              <p:cNvSpPr>
                <a:spLocks/>
              </p:cNvSpPr>
              <p:nvPr/>
            </p:nvSpPr>
            <p:spPr bwMode="auto">
              <a:xfrm>
                <a:off x="952" y="720"/>
                <a:ext cx="176" cy="29"/>
              </a:xfrm>
              <a:custGeom>
                <a:avLst/>
                <a:gdLst>
                  <a:gd name="T0" fmla="*/ 197 w 156"/>
                  <a:gd name="T1" fmla="*/ 0 h 26"/>
                  <a:gd name="T2" fmla="*/ 106 w 156"/>
                  <a:gd name="T3" fmla="*/ 31 h 26"/>
                  <a:gd name="T4" fmla="*/ 0 w 156"/>
                  <a:gd name="T5" fmla="*/ 31 h 26"/>
                  <a:gd name="T6" fmla="*/ 97 w 156"/>
                  <a:gd name="T7" fmla="*/ 0 h 26"/>
                  <a:gd name="T8" fmla="*/ 197 w 156"/>
                  <a:gd name="T9" fmla="*/ 0 h 26"/>
                  <a:gd name="T10" fmla="*/ 0 60000 65536"/>
                  <a:gd name="T11" fmla="*/ 0 60000 65536"/>
                  <a:gd name="T12" fmla="*/ 0 60000 65536"/>
                  <a:gd name="T13" fmla="*/ 0 60000 65536"/>
                  <a:gd name="T14" fmla="*/ 0 60000 65536"/>
                  <a:gd name="T15" fmla="*/ 0 w 156"/>
                  <a:gd name="T16" fmla="*/ 0 h 26"/>
                  <a:gd name="T17" fmla="*/ 156 w 156"/>
                  <a:gd name="T18" fmla="*/ 26 h 26"/>
                </a:gdLst>
                <a:ahLst/>
                <a:cxnLst>
                  <a:cxn ang="T10">
                    <a:pos x="T0" y="T1"/>
                  </a:cxn>
                  <a:cxn ang="T11">
                    <a:pos x="T2" y="T3"/>
                  </a:cxn>
                  <a:cxn ang="T12">
                    <a:pos x="T4" y="T5"/>
                  </a:cxn>
                  <a:cxn ang="T13">
                    <a:pos x="T6" y="T7"/>
                  </a:cxn>
                  <a:cxn ang="T14">
                    <a:pos x="T8" y="T9"/>
                  </a:cxn>
                </a:cxnLst>
                <a:rect l="T15" t="T16" r="T17" b="T18"/>
                <a:pathLst>
                  <a:path w="156" h="26">
                    <a:moveTo>
                      <a:pt x="155" y="0"/>
                    </a:moveTo>
                    <a:lnTo>
                      <a:pt x="83" y="25"/>
                    </a:lnTo>
                    <a:lnTo>
                      <a:pt x="0" y="25"/>
                    </a:lnTo>
                    <a:lnTo>
                      <a:pt x="76" y="0"/>
                    </a:lnTo>
                    <a:lnTo>
                      <a:pt x="155" y="0"/>
                    </a:lnTo>
                  </a:path>
                </a:pathLst>
              </a:custGeom>
              <a:solidFill>
                <a:srgbClr val="CECECE"/>
              </a:solidFill>
              <a:ln w="12700" cap="rnd">
                <a:solidFill>
                  <a:schemeClr val="tx1"/>
                </a:solidFill>
                <a:round/>
                <a:headEnd type="none" w="sm" len="sm"/>
                <a:tailEnd type="none" w="sm" len="sm"/>
              </a:ln>
            </p:spPr>
            <p:txBody>
              <a:bodyPr/>
              <a:lstStyle/>
              <a:p>
                <a:endParaRPr lang="es-ES"/>
              </a:p>
            </p:txBody>
          </p:sp>
          <p:sp>
            <p:nvSpPr>
              <p:cNvPr id="98399" name="Rectangle 33"/>
              <p:cNvSpPr>
                <a:spLocks noChangeArrowheads="1"/>
              </p:cNvSpPr>
              <p:nvPr/>
            </p:nvSpPr>
            <p:spPr bwMode="auto">
              <a:xfrm>
                <a:off x="968" y="876"/>
                <a:ext cx="91" cy="19"/>
              </a:xfrm>
              <a:prstGeom prst="rect">
                <a:avLst/>
              </a:prstGeom>
              <a:solidFill>
                <a:srgbClr val="676767"/>
              </a:solidFill>
              <a:ln w="12700">
                <a:solidFill>
                  <a:schemeClr val="tx1"/>
                </a:solidFill>
                <a:miter lim="800000"/>
                <a:headEnd/>
                <a:tailEnd/>
              </a:ln>
            </p:spPr>
            <p:txBody>
              <a:bodyPr wrap="none" anchor="ctr"/>
              <a:lstStyle/>
              <a:p>
                <a:pPr eaLnBrk="0" hangingPunct="0"/>
                <a:endParaRPr lang="es-ES"/>
              </a:p>
            </p:txBody>
          </p:sp>
          <p:sp>
            <p:nvSpPr>
              <p:cNvPr id="98400" name="Freeform 34"/>
              <p:cNvSpPr>
                <a:spLocks/>
              </p:cNvSpPr>
              <p:nvPr/>
            </p:nvSpPr>
            <p:spPr bwMode="auto">
              <a:xfrm>
                <a:off x="1050" y="721"/>
                <a:ext cx="78" cy="180"/>
              </a:xfrm>
              <a:custGeom>
                <a:avLst/>
                <a:gdLst>
                  <a:gd name="T0" fmla="*/ 0 w 69"/>
                  <a:gd name="T1" fmla="*/ 30 h 160"/>
                  <a:gd name="T2" fmla="*/ 0 w 69"/>
                  <a:gd name="T3" fmla="*/ 172 h 160"/>
                  <a:gd name="T4" fmla="*/ 16 w 69"/>
                  <a:gd name="T5" fmla="*/ 172 h 160"/>
                  <a:gd name="T6" fmla="*/ 16 w 69"/>
                  <a:gd name="T7" fmla="*/ 201 h 160"/>
                  <a:gd name="T8" fmla="*/ 87 w 69"/>
                  <a:gd name="T9" fmla="*/ 152 h 160"/>
                  <a:gd name="T10" fmla="*/ 87 w 69"/>
                  <a:gd name="T11" fmla="*/ 0 h 160"/>
                  <a:gd name="T12" fmla="*/ 0 w 69"/>
                  <a:gd name="T13" fmla="*/ 30 h 160"/>
                  <a:gd name="T14" fmla="*/ 0 60000 65536"/>
                  <a:gd name="T15" fmla="*/ 0 60000 65536"/>
                  <a:gd name="T16" fmla="*/ 0 60000 65536"/>
                  <a:gd name="T17" fmla="*/ 0 60000 65536"/>
                  <a:gd name="T18" fmla="*/ 0 60000 65536"/>
                  <a:gd name="T19" fmla="*/ 0 60000 65536"/>
                  <a:gd name="T20" fmla="*/ 0 60000 65536"/>
                  <a:gd name="T21" fmla="*/ 0 w 69"/>
                  <a:gd name="T22" fmla="*/ 0 h 160"/>
                  <a:gd name="T23" fmla="*/ 69 w 69"/>
                  <a:gd name="T24" fmla="*/ 160 h 1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160">
                    <a:moveTo>
                      <a:pt x="0" y="24"/>
                    </a:moveTo>
                    <a:lnTo>
                      <a:pt x="0" y="136"/>
                    </a:lnTo>
                    <a:lnTo>
                      <a:pt x="12" y="136"/>
                    </a:lnTo>
                    <a:lnTo>
                      <a:pt x="12" y="159"/>
                    </a:lnTo>
                    <a:lnTo>
                      <a:pt x="68" y="120"/>
                    </a:lnTo>
                    <a:lnTo>
                      <a:pt x="68" y="0"/>
                    </a:lnTo>
                    <a:lnTo>
                      <a:pt x="0" y="24"/>
                    </a:lnTo>
                  </a:path>
                </a:pathLst>
              </a:custGeom>
              <a:solidFill>
                <a:srgbClr val="919191"/>
              </a:solidFill>
              <a:ln w="12700" cap="rnd">
                <a:solidFill>
                  <a:schemeClr val="tx1"/>
                </a:solidFill>
                <a:round/>
                <a:headEnd type="none" w="sm" len="sm"/>
                <a:tailEnd type="none" w="sm" len="sm"/>
              </a:ln>
            </p:spPr>
            <p:txBody>
              <a:bodyPr/>
              <a:lstStyle/>
              <a:p>
                <a:endParaRPr lang="es-ES"/>
              </a:p>
            </p:txBody>
          </p:sp>
          <p:sp>
            <p:nvSpPr>
              <p:cNvPr id="98401" name="Rectangle 35"/>
              <p:cNvSpPr>
                <a:spLocks noChangeArrowheads="1"/>
              </p:cNvSpPr>
              <p:nvPr/>
            </p:nvSpPr>
            <p:spPr bwMode="auto">
              <a:xfrm>
                <a:off x="956" y="754"/>
                <a:ext cx="90" cy="118"/>
              </a:xfrm>
              <a:prstGeom prst="rect">
                <a:avLst/>
              </a:prstGeom>
              <a:solidFill>
                <a:schemeClr val="bg2"/>
              </a:solidFill>
              <a:ln w="12700">
                <a:solidFill>
                  <a:schemeClr val="tx1"/>
                </a:solidFill>
                <a:miter lim="800000"/>
                <a:headEnd/>
                <a:tailEnd/>
              </a:ln>
            </p:spPr>
            <p:txBody>
              <a:bodyPr wrap="none" anchor="ctr"/>
              <a:lstStyle/>
              <a:p>
                <a:pPr eaLnBrk="0" hangingPunct="0"/>
                <a:endParaRPr lang="es-ES"/>
              </a:p>
            </p:txBody>
          </p:sp>
          <p:grpSp>
            <p:nvGrpSpPr>
              <p:cNvPr id="98402" name="Group 36"/>
              <p:cNvGrpSpPr>
                <a:grpSpLocks/>
              </p:cNvGrpSpPr>
              <p:nvPr/>
            </p:nvGrpSpPr>
            <p:grpSpPr bwMode="auto">
              <a:xfrm>
                <a:off x="942" y="765"/>
                <a:ext cx="90" cy="92"/>
                <a:chOff x="3562" y="2439"/>
                <a:chExt cx="80" cy="82"/>
              </a:xfrm>
            </p:grpSpPr>
            <p:sp>
              <p:nvSpPr>
                <p:cNvPr id="98406" name="Oval 37"/>
                <p:cNvSpPr>
                  <a:spLocks noChangeArrowheads="1"/>
                </p:cNvSpPr>
                <p:nvPr/>
              </p:nvSpPr>
              <p:spPr bwMode="auto">
                <a:xfrm>
                  <a:off x="3573" y="2439"/>
                  <a:ext cx="69" cy="78"/>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98407" name="Oval 38"/>
                <p:cNvSpPr>
                  <a:spLocks noChangeArrowheads="1"/>
                </p:cNvSpPr>
                <p:nvPr/>
              </p:nvSpPr>
              <p:spPr bwMode="auto">
                <a:xfrm>
                  <a:off x="3562" y="2444"/>
                  <a:ext cx="69" cy="77"/>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98408" name="Oval 39"/>
                <p:cNvSpPr>
                  <a:spLocks noChangeArrowheads="1"/>
                </p:cNvSpPr>
                <p:nvPr/>
              </p:nvSpPr>
              <p:spPr bwMode="auto">
                <a:xfrm>
                  <a:off x="3572" y="2453"/>
                  <a:ext cx="50" cy="56"/>
                </a:xfrm>
                <a:prstGeom prst="ellipse">
                  <a:avLst/>
                </a:prstGeom>
                <a:gradFill rotWithShape="0">
                  <a:gsLst>
                    <a:gs pos="0">
                      <a:srgbClr val="4CADC6"/>
                    </a:gs>
                    <a:gs pos="100000">
                      <a:srgbClr val="008AAE"/>
                    </a:gs>
                  </a:gsLst>
                  <a:lin ang="2700000" scaled="1"/>
                </a:gradFill>
                <a:ln w="12700">
                  <a:solidFill>
                    <a:srgbClr val="333333"/>
                  </a:solidFill>
                  <a:round/>
                  <a:headEnd/>
                  <a:tailEnd/>
                </a:ln>
              </p:spPr>
              <p:txBody>
                <a:bodyPr wrap="none" anchor="ctr"/>
                <a:lstStyle/>
                <a:p>
                  <a:pPr eaLnBrk="0" hangingPunct="0"/>
                  <a:endParaRPr lang="es-ES"/>
                </a:p>
              </p:txBody>
            </p:sp>
          </p:grpSp>
          <p:sp>
            <p:nvSpPr>
              <p:cNvPr id="98403" name="Freeform 40"/>
              <p:cNvSpPr>
                <a:spLocks/>
              </p:cNvSpPr>
              <p:nvPr/>
            </p:nvSpPr>
            <p:spPr bwMode="auto">
              <a:xfrm>
                <a:off x="1330" y="1192"/>
                <a:ext cx="57" cy="159"/>
              </a:xfrm>
              <a:custGeom>
                <a:avLst/>
                <a:gdLst>
                  <a:gd name="T0" fmla="*/ 0 w 51"/>
                  <a:gd name="T1" fmla="*/ 177 h 142"/>
                  <a:gd name="T2" fmla="*/ 63 w 51"/>
                  <a:gd name="T3" fmla="*/ 109 h 142"/>
                  <a:gd name="T4" fmla="*/ 63 w 51"/>
                  <a:gd name="T5" fmla="*/ 0 h 142"/>
                  <a:gd name="T6" fmla="*/ 0 w 51"/>
                  <a:gd name="T7" fmla="*/ 62 h 142"/>
                  <a:gd name="T8" fmla="*/ 0 w 51"/>
                  <a:gd name="T9" fmla="*/ 177 h 142"/>
                  <a:gd name="T10" fmla="*/ 0 60000 65536"/>
                  <a:gd name="T11" fmla="*/ 0 60000 65536"/>
                  <a:gd name="T12" fmla="*/ 0 60000 65536"/>
                  <a:gd name="T13" fmla="*/ 0 60000 65536"/>
                  <a:gd name="T14" fmla="*/ 0 60000 65536"/>
                  <a:gd name="T15" fmla="*/ 0 w 51"/>
                  <a:gd name="T16" fmla="*/ 0 h 142"/>
                  <a:gd name="T17" fmla="*/ 51 w 51"/>
                  <a:gd name="T18" fmla="*/ 142 h 142"/>
                </a:gdLst>
                <a:ahLst/>
                <a:cxnLst>
                  <a:cxn ang="T10">
                    <a:pos x="T0" y="T1"/>
                  </a:cxn>
                  <a:cxn ang="T11">
                    <a:pos x="T2" y="T3"/>
                  </a:cxn>
                  <a:cxn ang="T12">
                    <a:pos x="T4" y="T5"/>
                  </a:cxn>
                  <a:cxn ang="T13">
                    <a:pos x="T6" y="T7"/>
                  </a:cxn>
                  <a:cxn ang="T14">
                    <a:pos x="T8" y="T9"/>
                  </a:cxn>
                </a:cxnLst>
                <a:rect l="T15" t="T16" r="T17" b="T18"/>
                <a:pathLst>
                  <a:path w="51" h="142">
                    <a:moveTo>
                      <a:pt x="0" y="141"/>
                    </a:moveTo>
                    <a:lnTo>
                      <a:pt x="50" y="87"/>
                    </a:lnTo>
                    <a:lnTo>
                      <a:pt x="50" y="0"/>
                    </a:lnTo>
                    <a:lnTo>
                      <a:pt x="0" y="49"/>
                    </a:lnTo>
                    <a:lnTo>
                      <a:pt x="0" y="141"/>
                    </a:lnTo>
                  </a:path>
                </a:pathLst>
              </a:custGeom>
              <a:solidFill>
                <a:srgbClr val="7A7A5A"/>
              </a:solidFill>
              <a:ln w="9525" cap="rnd">
                <a:noFill/>
                <a:round/>
                <a:headEnd type="none" w="sm" len="sm"/>
                <a:tailEnd type="none" w="sm" len="sm"/>
              </a:ln>
            </p:spPr>
            <p:txBody>
              <a:bodyPr/>
              <a:lstStyle/>
              <a:p>
                <a:endParaRPr lang="es-ES"/>
              </a:p>
            </p:txBody>
          </p:sp>
          <p:sp>
            <p:nvSpPr>
              <p:cNvPr id="98404" name="Freeform 41"/>
              <p:cNvSpPr>
                <a:spLocks/>
              </p:cNvSpPr>
              <p:nvPr/>
            </p:nvSpPr>
            <p:spPr bwMode="auto">
              <a:xfrm>
                <a:off x="1330" y="1192"/>
                <a:ext cx="62" cy="163"/>
              </a:xfrm>
              <a:custGeom>
                <a:avLst/>
                <a:gdLst>
                  <a:gd name="T0" fmla="*/ 0 w 55"/>
                  <a:gd name="T1" fmla="*/ 182 h 145"/>
                  <a:gd name="T2" fmla="*/ 69 w 55"/>
                  <a:gd name="T3" fmla="*/ 114 h 145"/>
                  <a:gd name="T4" fmla="*/ 69 w 55"/>
                  <a:gd name="T5" fmla="*/ 0 h 145"/>
                  <a:gd name="T6" fmla="*/ 0 w 55"/>
                  <a:gd name="T7" fmla="*/ 63 h 145"/>
                  <a:gd name="T8" fmla="*/ 0 w 55"/>
                  <a:gd name="T9" fmla="*/ 182 h 145"/>
                  <a:gd name="T10" fmla="*/ 0 60000 65536"/>
                  <a:gd name="T11" fmla="*/ 0 60000 65536"/>
                  <a:gd name="T12" fmla="*/ 0 60000 65536"/>
                  <a:gd name="T13" fmla="*/ 0 60000 65536"/>
                  <a:gd name="T14" fmla="*/ 0 60000 65536"/>
                  <a:gd name="T15" fmla="*/ 0 w 55"/>
                  <a:gd name="T16" fmla="*/ 0 h 145"/>
                  <a:gd name="T17" fmla="*/ 55 w 55"/>
                  <a:gd name="T18" fmla="*/ 145 h 145"/>
                </a:gdLst>
                <a:ahLst/>
                <a:cxnLst>
                  <a:cxn ang="T10">
                    <a:pos x="T0" y="T1"/>
                  </a:cxn>
                  <a:cxn ang="T11">
                    <a:pos x="T2" y="T3"/>
                  </a:cxn>
                  <a:cxn ang="T12">
                    <a:pos x="T4" y="T5"/>
                  </a:cxn>
                  <a:cxn ang="T13">
                    <a:pos x="T6" y="T7"/>
                  </a:cxn>
                  <a:cxn ang="T14">
                    <a:pos x="T8" y="T9"/>
                  </a:cxn>
                </a:cxnLst>
                <a:rect l="T15" t="T16" r="T17" b="T18"/>
                <a:pathLst>
                  <a:path w="55" h="145">
                    <a:moveTo>
                      <a:pt x="0" y="144"/>
                    </a:moveTo>
                    <a:lnTo>
                      <a:pt x="54" y="90"/>
                    </a:lnTo>
                    <a:lnTo>
                      <a:pt x="54" y="0"/>
                    </a:lnTo>
                    <a:lnTo>
                      <a:pt x="0" y="50"/>
                    </a:lnTo>
                    <a:lnTo>
                      <a:pt x="0" y="144"/>
                    </a:lnTo>
                  </a:path>
                </a:pathLst>
              </a:custGeom>
              <a:noFill/>
              <a:ln w="12700" cap="rnd">
                <a:solidFill>
                  <a:srgbClr val="494936"/>
                </a:solidFill>
                <a:round/>
                <a:headEnd type="none" w="sm" len="sm"/>
                <a:tailEnd type="none" w="sm" len="sm"/>
              </a:ln>
            </p:spPr>
            <p:txBody>
              <a:bodyPr/>
              <a:lstStyle/>
              <a:p>
                <a:endParaRPr lang="es-ES"/>
              </a:p>
            </p:txBody>
          </p:sp>
          <p:sp>
            <p:nvSpPr>
              <p:cNvPr id="98405" name="Freeform 42"/>
              <p:cNvSpPr>
                <a:spLocks/>
              </p:cNvSpPr>
              <p:nvPr/>
            </p:nvSpPr>
            <p:spPr bwMode="auto">
              <a:xfrm>
                <a:off x="1247" y="866"/>
                <a:ext cx="46" cy="361"/>
              </a:xfrm>
              <a:custGeom>
                <a:avLst/>
                <a:gdLst>
                  <a:gd name="T0" fmla="*/ 0 w 41"/>
                  <a:gd name="T1" fmla="*/ 405 h 321"/>
                  <a:gd name="T2" fmla="*/ 50 w 41"/>
                  <a:gd name="T3" fmla="*/ 354 h 321"/>
                  <a:gd name="T4" fmla="*/ 50 w 41"/>
                  <a:gd name="T5" fmla="*/ 0 h 321"/>
                  <a:gd name="T6" fmla="*/ 0 w 41"/>
                  <a:gd name="T7" fmla="*/ 45 h 321"/>
                  <a:gd name="T8" fmla="*/ 0 w 41"/>
                  <a:gd name="T9" fmla="*/ 405 h 321"/>
                  <a:gd name="T10" fmla="*/ 0 60000 65536"/>
                  <a:gd name="T11" fmla="*/ 0 60000 65536"/>
                  <a:gd name="T12" fmla="*/ 0 60000 65536"/>
                  <a:gd name="T13" fmla="*/ 0 60000 65536"/>
                  <a:gd name="T14" fmla="*/ 0 60000 65536"/>
                  <a:gd name="T15" fmla="*/ 0 w 41"/>
                  <a:gd name="T16" fmla="*/ 0 h 321"/>
                  <a:gd name="T17" fmla="*/ 41 w 41"/>
                  <a:gd name="T18" fmla="*/ 321 h 321"/>
                </a:gdLst>
                <a:ahLst/>
                <a:cxnLst>
                  <a:cxn ang="T10">
                    <a:pos x="T0" y="T1"/>
                  </a:cxn>
                  <a:cxn ang="T11">
                    <a:pos x="T2" y="T3"/>
                  </a:cxn>
                  <a:cxn ang="T12">
                    <a:pos x="T4" y="T5"/>
                  </a:cxn>
                  <a:cxn ang="T13">
                    <a:pos x="T6" y="T7"/>
                  </a:cxn>
                  <a:cxn ang="T14">
                    <a:pos x="T8" y="T9"/>
                  </a:cxn>
                </a:cxnLst>
                <a:rect l="T15" t="T16" r="T17" b="T18"/>
                <a:pathLst>
                  <a:path w="41" h="321">
                    <a:moveTo>
                      <a:pt x="0" y="320"/>
                    </a:moveTo>
                    <a:lnTo>
                      <a:pt x="40" y="280"/>
                    </a:lnTo>
                    <a:lnTo>
                      <a:pt x="40" y="0"/>
                    </a:lnTo>
                    <a:lnTo>
                      <a:pt x="0" y="36"/>
                    </a:lnTo>
                    <a:lnTo>
                      <a:pt x="0" y="320"/>
                    </a:lnTo>
                  </a:path>
                </a:pathLst>
              </a:custGeom>
              <a:solidFill>
                <a:srgbClr val="7A7A5A"/>
              </a:solidFill>
              <a:ln w="12700" cap="rnd">
                <a:solidFill>
                  <a:srgbClr val="494936"/>
                </a:solidFill>
                <a:round/>
                <a:headEnd type="none" w="sm" len="sm"/>
                <a:tailEnd type="none" w="sm" len="sm"/>
              </a:ln>
            </p:spPr>
            <p:txBody>
              <a:bodyPr/>
              <a:lstStyle/>
              <a:p>
                <a:endParaRPr lang="es-ES"/>
              </a:p>
            </p:txBody>
          </p:sp>
        </p:grpSp>
        <p:grpSp>
          <p:nvGrpSpPr>
            <p:cNvPr id="98356" name="Group 43"/>
            <p:cNvGrpSpPr>
              <a:grpSpLocks/>
            </p:cNvGrpSpPr>
            <p:nvPr/>
          </p:nvGrpSpPr>
          <p:grpSpPr bwMode="auto">
            <a:xfrm>
              <a:off x="300" y="914"/>
              <a:ext cx="666" cy="1349"/>
              <a:chOff x="3011" y="2572"/>
              <a:chExt cx="592" cy="1200"/>
            </a:xfrm>
          </p:grpSpPr>
          <p:sp>
            <p:nvSpPr>
              <p:cNvPr id="98357" name="Freeform 44"/>
              <p:cNvSpPr>
                <a:spLocks/>
              </p:cNvSpPr>
              <p:nvPr/>
            </p:nvSpPr>
            <p:spPr bwMode="auto">
              <a:xfrm>
                <a:off x="3320" y="3197"/>
                <a:ext cx="106" cy="252"/>
              </a:xfrm>
              <a:custGeom>
                <a:avLst/>
                <a:gdLst>
                  <a:gd name="T0" fmla="*/ 65 w 106"/>
                  <a:gd name="T1" fmla="*/ 41 h 252"/>
                  <a:gd name="T2" fmla="*/ 83 w 106"/>
                  <a:gd name="T3" fmla="*/ 36 h 252"/>
                  <a:gd name="T4" fmla="*/ 67 w 106"/>
                  <a:gd name="T5" fmla="*/ 81 h 252"/>
                  <a:gd name="T6" fmla="*/ 65 w 106"/>
                  <a:gd name="T7" fmla="*/ 121 h 252"/>
                  <a:gd name="T8" fmla="*/ 70 w 106"/>
                  <a:gd name="T9" fmla="*/ 184 h 252"/>
                  <a:gd name="T10" fmla="*/ 105 w 106"/>
                  <a:gd name="T11" fmla="*/ 232 h 252"/>
                  <a:gd name="T12" fmla="*/ 94 w 106"/>
                  <a:gd name="T13" fmla="*/ 251 h 252"/>
                  <a:gd name="T14" fmla="*/ 30 w 106"/>
                  <a:gd name="T15" fmla="*/ 224 h 252"/>
                  <a:gd name="T16" fmla="*/ 9 w 106"/>
                  <a:gd name="T17" fmla="*/ 184 h 252"/>
                  <a:gd name="T18" fmla="*/ 9 w 106"/>
                  <a:gd name="T19" fmla="*/ 150 h 252"/>
                  <a:gd name="T20" fmla="*/ 0 w 106"/>
                  <a:gd name="T21" fmla="*/ 118 h 252"/>
                  <a:gd name="T22" fmla="*/ 9 w 106"/>
                  <a:gd name="T23" fmla="*/ 44 h 252"/>
                  <a:gd name="T24" fmla="*/ 20 w 106"/>
                  <a:gd name="T25" fmla="*/ 0 h 252"/>
                  <a:gd name="T26" fmla="*/ 65 w 106"/>
                  <a:gd name="T27" fmla="*/ 41 h 25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6"/>
                  <a:gd name="T43" fmla="*/ 0 h 252"/>
                  <a:gd name="T44" fmla="*/ 106 w 106"/>
                  <a:gd name="T45" fmla="*/ 252 h 25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6" h="252">
                    <a:moveTo>
                      <a:pt x="65" y="41"/>
                    </a:moveTo>
                    <a:lnTo>
                      <a:pt x="83" y="36"/>
                    </a:lnTo>
                    <a:lnTo>
                      <a:pt x="67" y="81"/>
                    </a:lnTo>
                    <a:lnTo>
                      <a:pt x="65" y="121"/>
                    </a:lnTo>
                    <a:lnTo>
                      <a:pt x="70" y="184"/>
                    </a:lnTo>
                    <a:lnTo>
                      <a:pt x="105" y="232"/>
                    </a:lnTo>
                    <a:lnTo>
                      <a:pt x="94" y="251"/>
                    </a:lnTo>
                    <a:lnTo>
                      <a:pt x="30" y="224"/>
                    </a:lnTo>
                    <a:lnTo>
                      <a:pt x="9" y="184"/>
                    </a:lnTo>
                    <a:lnTo>
                      <a:pt x="9" y="150"/>
                    </a:lnTo>
                    <a:lnTo>
                      <a:pt x="0" y="118"/>
                    </a:lnTo>
                    <a:lnTo>
                      <a:pt x="9" y="44"/>
                    </a:lnTo>
                    <a:lnTo>
                      <a:pt x="20" y="0"/>
                    </a:lnTo>
                    <a:lnTo>
                      <a:pt x="65" y="41"/>
                    </a:lnTo>
                  </a:path>
                </a:pathLst>
              </a:custGeom>
              <a:solidFill>
                <a:srgbClr val="FFE1D5"/>
              </a:solidFill>
              <a:ln w="12700" cap="rnd">
                <a:solidFill>
                  <a:srgbClr val="000000"/>
                </a:solidFill>
                <a:round/>
                <a:headEnd type="none" w="sm" len="sm"/>
                <a:tailEnd type="none" w="sm" len="sm"/>
              </a:ln>
            </p:spPr>
            <p:txBody>
              <a:bodyPr/>
              <a:lstStyle/>
              <a:p>
                <a:endParaRPr lang="es-ES"/>
              </a:p>
            </p:txBody>
          </p:sp>
          <p:sp>
            <p:nvSpPr>
              <p:cNvPr id="98358" name="Freeform 45"/>
              <p:cNvSpPr>
                <a:spLocks/>
              </p:cNvSpPr>
              <p:nvPr/>
            </p:nvSpPr>
            <p:spPr bwMode="auto">
              <a:xfrm>
                <a:off x="3320" y="3197"/>
                <a:ext cx="106" cy="252"/>
              </a:xfrm>
              <a:custGeom>
                <a:avLst/>
                <a:gdLst>
                  <a:gd name="T0" fmla="*/ 65 w 106"/>
                  <a:gd name="T1" fmla="*/ 41 h 252"/>
                  <a:gd name="T2" fmla="*/ 83 w 106"/>
                  <a:gd name="T3" fmla="*/ 36 h 252"/>
                  <a:gd name="T4" fmla="*/ 67 w 106"/>
                  <a:gd name="T5" fmla="*/ 81 h 252"/>
                  <a:gd name="T6" fmla="*/ 65 w 106"/>
                  <a:gd name="T7" fmla="*/ 121 h 252"/>
                  <a:gd name="T8" fmla="*/ 70 w 106"/>
                  <a:gd name="T9" fmla="*/ 184 h 252"/>
                  <a:gd name="T10" fmla="*/ 105 w 106"/>
                  <a:gd name="T11" fmla="*/ 232 h 252"/>
                  <a:gd name="T12" fmla="*/ 94 w 106"/>
                  <a:gd name="T13" fmla="*/ 251 h 252"/>
                  <a:gd name="T14" fmla="*/ 30 w 106"/>
                  <a:gd name="T15" fmla="*/ 224 h 252"/>
                  <a:gd name="T16" fmla="*/ 9 w 106"/>
                  <a:gd name="T17" fmla="*/ 184 h 252"/>
                  <a:gd name="T18" fmla="*/ 9 w 106"/>
                  <a:gd name="T19" fmla="*/ 150 h 252"/>
                  <a:gd name="T20" fmla="*/ 0 w 106"/>
                  <a:gd name="T21" fmla="*/ 118 h 252"/>
                  <a:gd name="T22" fmla="*/ 9 w 106"/>
                  <a:gd name="T23" fmla="*/ 44 h 252"/>
                  <a:gd name="T24" fmla="*/ 20 w 106"/>
                  <a:gd name="T25" fmla="*/ 0 h 2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6"/>
                  <a:gd name="T40" fmla="*/ 0 h 252"/>
                  <a:gd name="T41" fmla="*/ 106 w 106"/>
                  <a:gd name="T42" fmla="*/ 252 h 25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6" h="252">
                    <a:moveTo>
                      <a:pt x="65" y="41"/>
                    </a:moveTo>
                    <a:lnTo>
                      <a:pt x="83" y="36"/>
                    </a:lnTo>
                    <a:lnTo>
                      <a:pt x="67" y="81"/>
                    </a:lnTo>
                    <a:lnTo>
                      <a:pt x="65" y="121"/>
                    </a:lnTo>
                    <a:lnTo>
                      <a:pt x="70" y="184"/>
                    </a:lnTo>
                    <a:lnTo>
                      <a:pt x="105" y="232"/>
                    </a:lnTo>
                    <a:lnTo>
                      <a:pt x="94" y="251"/>
                    </a:lnTo>
                    <a:lnTo>
                      <a:pt x="30" y="224"/>
                    </a:lnTo>
                    <a:lnTo>
                      <a:pt x="9" y="184"/>
                    </a:lnTo>
                    <a:lnTo>
                      <a:pt x="9" y="150"/>
                    </a:lnTo>
                    <a:lnTo>
                      <a:pt x="0" y="118"/>
                    </a:lnTo>
                    <a:lnTo>
                      <a:pt x="9" y="44"/>
                    </a:lnTo>
                    <a:lnTo>
                      <a:pt x="20" y="0"/>
                    </a:lnTo>
                  </a:path>
                </a:pathLst>
              </a:custGeom>
              <a:noFill/>
              <a:ln w="12700" cap="rnd">
                <a:solidFill>
                  <a:srgbClr val="000000"/>
                </a:solidFill>
                <a:round/>
                <a:headEnd type="none" w="sm" len="sm"/>
                <a:tailEnd type="none" w="sm" len="sm"/>
              </a:ln>
            </p:spPr>
            <p:txBody>
              <a:bodyPr/>
              <a:lstStyle/>
              <a:p>
                <a:endParaRPr lang="es-ES"/>
              </a:p>
            </p:txBody>
          </p:sp>
          <p:sp>
            <p:nvSpPr>
              <p:cNvPr id="98359" name="Freeform 46"/>
              <p:cNvSpPr>
                <a:spLocks/>
              </p:cNvSpPr>
              <p:nvPr/>
            </p:nvSpPr>
            <p:spPr bwMode="auto">
              <a:xfrm>
                <a:off x="3317" y="3369"/>
                <a:ext cx="144" cy="80"/>
              </a:xfrm>
              <a:custGeom>
                <a:avLst/>
                <a:gdLst>
                  <a:gd name="T0" fmla="*/ 14 w 144"/>
                  <a:gd name="T1" fmla="*/ 0 h 80"/>
                  <a:gd name="T2" fmla="*/ 29 w 144"/>
                  <a:gd name="T3" fmla="*/ 0 h 80"/>
                  <a:gd name="T4" fmla="*/ 49 w 144"/>
                  <a:gd name="T5" fmla="*/ 16 h 80"/>
                  <a:gd name="T6" fmla="*/ 66 w 144"/>
                  <a:gd name="T7" fmla="*/ 33 h 80"/>
                  <a:gd name="T8" fmla="*/ 88 w 144"/>
                  <a:gd name="T9" fmla="*/ 43 h 80"/>
                  <a:gd name="T10" fmla="*/ 99 w 144"/>
                  <a:gd name="T11" fmla="*/ 33 h 80"/>
                  <a:gd name="T12" fmla="*/ 116 w 144"/>
                  <a:gd name="T13" fmla="*/ 50 h 80"/>
                  <a:gd name="T14" fmla="*/ 143 w 144"/>
                  <a:gd name="T15" fmla="*/ 59 h 80"/>
                  <a:gd name="T16" fmla="*/ 136 w 144"/>
                  <a:gd name="T17" fmla="*/ 73 h 80"/>
                  <a:gd name="T18" fmla="*/ 109 w 144"/>
                  <a:gd name="T19" fmla="*/ 76 h 80"/>
                  <a:gd name="T20" fmla="*/ 80 w 144"/>
                  <a:gd name="T21" fmla="*/ 76 h 80"/>
                  <a:gd name="T22" fmla="*/ 54 w 144"/>
                  <a:gd name="T23" fmla="*/ 69 h 80"/>
                  <a:gd name="T24" fmla="*/ 42 w 144"/>
                  <a:gd name="T25" fmla="*/ 56 h 80"/>
                  <a:gd name="T26" fmla="*/ 34 w 144"/>
                  <a:gd name="T27" fmla="*/ 44 h 80"/>
                  <a:gd name="T28" fmla="*/ 26 w 144"/>
                  <a:gd name="T29" fmla="*/ 69 h 80"/>
                  <a:gd name="T30" fmla="*/ 22 w 144"/>
                  <a:gd name="T31" fmla="*/ 79 h 80"/>
                  <a:gd name="T32" fmla="*/ 14 w 144"/>
                  <a:gd name="T33" fmla="*/ 79 h 80"/>
                  <a:gd name="T34" fmla="*/ 8 w 144"/>
                  <a:gd name="T35" fmla="*/ 52 h 80"/>
                  <a:gd name="T36" fmla="*/ 0 w 144"/>
                  <a:gd name="T37" fmla="*/ 28 h 80"/>
                  <a:gd name="T38" fmla="*/ 0 w 144"/>
                  <a:gd name="T39" fmla="*/ 9 h 80"/>
                  <a:gd name="T40" fmla="*/ 14 w 144"/>
                  <a:gd name="T41" fmla="*/ 0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4"/>
                  <a:gd name="T64" fmla="*/ 0 h 80"/>
                  <a:gd name="T65" fmla="*/ 144 w 144"/>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4" h="80">
                    <a:moveTo>
                      <a:pt x="14" y="0"/>
                    </a:moveTo>
                    <a:lnTo>
                      <a:pt x="29" y="0"/>
                    </a:lnTo>
                    <a:lnTo>
                      <a:pt x="49" y="16"/>
                    </a:lnTo>
                    <a:lnTo>
                      <a:pt x="66" y="33"/>
                    </a:lnTo>
                    <a:lnTo>
                      <a:pt x="88" y="43"/>
                    </a:lnTo>
                    <a:lnTo>
                      <a:pt x="99" y="33"/>
                    </a:lnTo>
                    <a:lnTo>
                      <a:pt x="116" y="50"/>
                    </a:lnTo>
                    <a:lnTo>
                      <a:pt x="143" y="59"/>
                    </a:lnTo>
                    <a:lnTo>
                      <a:pt x="136" y="73"/>
                    </a:lnTo>
                    <a:lnTo>
                      <a:pt x="109" y="76"/>
                    </a:lnTo>
                    <a:lnTo>
                      <a:pt x="80" y="76"/>
                    </a:lnTo>
                    <a:lnTo>
                      <a:pt x="54" y="69"/>
                    </a:lnTo>
                    <a:lnTo>
                      <a:pt x="42" y="56"/>
                    </a:lnTo>
                    <a:lnTo>
                      <a:pt x="34" y="44"/>
                    </a:lnTo>
                    <a:lnTo>
                      <a:pt x="26" y="69"/>
                    </a:lnTo>
                    <a:lnTo>
                      <a:pt x="22" y="79"/>
                    </a:lnTo>
                    <a:lnTo>
                      <a:pt x="14" y="79"/>
                    </a:lnTo>
                    <a:lnTo>
                      <a:pt x="8" y="52"/>
                    </a:lnTo>
                    <a:lnTo>
                      <a:pt x="0" y="28"/>
                    </a:lnTo>
                    <a:lnTo>
                      <a:pt x="0" y="9"/>
                    </a:lnTo>
                    <a:lnTo>
                      <a:pt x="14" y="0"/>
                    </a:lnTo>
                  </a:path>
                </a:pathLst>
              </a:custGeom>
              <a:solidFill>
                <a:srgbClr val="777777"/>
              </a:solidFill>
              <a:ln w="9525" cap="rnd">
                <a:noFill/>
                <a:round/>
                <a:headEnd type="none" w="sm" len="sm"/>
                <a:tailEnd type="none" w="sm" len="sm"/>
              </a:ln>
            </p:spPr>
            <p:txBody>
              <a:bodyPr/>
              <a:lstStyle/>
              <a:p>
                <a:endParaRPr lang="es-ES"/>
              </a:p>
            </p:txBody>
          </p:sp>
          <p:sp>
            <p:nvSpPr>
              <p:cNvPr id="98360" name="Freeform 47"/>
              <p:cNvSpPr>
                <a:spLocks/>
              </p:cNvSpPr>
              <p:nvPr/>
            </p:nvSpPr>
            <p:spPr bwMode="auto">
              <a:xfrm>
                <a:off x="3309" y="3369"/>
                <a:ext cx="152" cy="88"/>
              </a:xfrm>
              <a:custGeom>
                <a:avLst/>
                <a:gdLst>
                  <a:gd name="T0" fmla="*/ 16 w 152"/>
                  <a:gd name="T1" fmla="*/ 0 h 88"/>
                  <a:gd name="T2" fmla="*/ 32 w 152"/>
                  <a:gd name="T3" fmla="*/ 0 h 88"/>
                  <a:gd name="T4" fmla="*/ 52 w 152"/>
                  <a:gd name="T5" fmla="*/ 17 h 88"/>
                  <a:gd name="T6" fmla="*/ 70 w 152"/>
                  <a:gd name="T7" fmla="*/ 36 h 88"/>
                  <a:gd name="T8" fmla="*/ 92 w 152"/>
                  <a:gd name="T9" fmla="*/ 48 h 88"/>
                  <a:gd name="T10" fmla="*/ 105 w 152"/>
                  <a:gd name="T11" fmla="*/ 36 h 88"/>
                  <a:gd name="T12" fmla="*/ 123 w 152"/>
                  <a:gd name="T13" fmla="*/ 56 h 88"/>
                  <a:gd name="T14" fmla="*/ 151 w 152"/>
                  <a:gd name="T15" fmla="*/ 65 h 88"/>
                  <a:gd name="T16" fmla="*/ 144 w 152"/>
                  <a:gd name="T17" fmla="*/ 81 h 88"/>
                  <a:gd name="T18" fmla="*/ 115 w 152"/>
                  <a:gd name="T19" fmla="*/ 84 h 88"/>
                  <a:gd name="T20" fmla="*/ 84 w 152"/>
                  <a:gd name="T21" fmla="*/ 84 h 88"/>
                  <a:gd name="T22" fmla="*/ 57 w 152"/>
                  <a:gd name="T23" fmla="*/ 76 h 88"/>
                  <a:gd name="T24" fmla="*/ 44 w 152"/>
                  <a:gd name="T25" fmla="*/ 62 h 88"/>
                  <a:gd name="T26" fmla="*/ 36 w 152"/>
                  <a:gd name="T27" fmla="*/ 49 h 88"/>
                  <a:gd name="T28" fmla="*/ 28 w 152"/>
                  <a:gd name="T29" fmla="*/ 76 h 88"/>
                  <a:gd name="T30" fmla="*/ 24 w 152"/>
                  <a:gd name="T31" fmla="*/ 87 h 88"/>
                  <a:gd name="T32" fmla="*/ 16 w 152"/>
                  <a:gd name="T33" fmla="*/ 87 h 88"/>
                  <a:gd name="T34" fmla="*/ 8 w 152"/>
                  <a:gd name="T35" fmla="*/ 57 h 88"/>
                  <a:gd name="T36" fmla="*/ 0 w 152"/>
                  <a:gd name="T37" fmla="*/ 32 h 88"/>
                  <a:gd name="T38" fmla="*/ 0 w 152"/>
                  <a:gd name="T39" fmla="*/ 10 h 88"/>
                  <a:gd name="T40" fmla="*/ 16 w 152"/>
                  <a:gd name="T41" fmla="*/ 0 h 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2"/>
                  <a:gd name="T64" fmla="*/ 0 h 88"/>
                  <a:gd name="T65" fmla="*/ 152 w 152"/>
                  <a:gd name="T66" fmla="*/ 88 h 8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2" h="88">
                    <a:moveTo>
                      <a:pt x="16" y="0"/>
                    </a:moveTo>
                    <a:lnTo>
                      <a:pt x="32" y="0"/>
                    </a:lnTo>
                    <a:lnTo>
                      <a:pt x="52" y="17"/>
                    </a:lnTo>
                    <a:lnTo>
                      <a:pt x="70" y="36"/>
                    </a:lnTo>
                    <a:lnTo>
                      <a:pt x="92" y="48"/>
                    </a:lnTo>
                    <a:lnTo>
                      <a:pt x="105" y="36"/>
                    </a:lnTo>
                    <a:lnTo>
                      <a:pt x="123" y="56"/>
                    </a:lnTo>
                    <a:lnTo>
                      <a:pt x="151" y="65"/>
                    </a:lnTo>
                    <a:lnTo>
                      <a:pt x="144" y="81"/>
                    </a:lnTo>
                    <a:lnTo>
                      <a:pt x="115" y="84"/>
                    </a:lnTo>
                    <a:lnTo>
                      <a:pt x="84" y="84"/>
                    </a:lnTo>
                    <a:lnTo>
                      <a:pt x="57" y="76"/>
                    </a:lnTo>
                    <a:lnTo>
                      <a:pt x="44" y="62"/>
                    </a:lnTo>
                    <a:lnTo>
                      <a:pt x="36" y="49"/>
                    </a:lnTo>
                    <a:lnTo>
                      <a:pt x="28" y="76"/>
                    </a:lnTo>
                    <a:lnTo>
                      <a:pt x="24" y="87"/>
                    </a:lnTo>
                    <a:lnTo>
                      <a:pt x="16" y="87"/>
                    </a:lnTo>
                    <a:lnTo>
                      <a:pt x="8" y="57"/>
                    </a:lnTo>
                    <a:lnTo>
                      <a:pt x="0" y="32"/>
                    </a:lnTo>
                    <a:lnTo>
                      <a:pt x="0" y="10"/>
                    </a:lnTo>
                    <a:lnTo>
                      <a:pt x="16" y="0"/>
                    </a:lnTo>
                  </a:path>
                </a:pathLst>
              </a:custGeom>
              <a:noFill/>
              <a:ln w="12700" cap="rnd">
                <a:solidFill>
                  <a:srgbClr val="000000"/>
                </a:solidFill>
                <a:round/>
                <a:headEnd type="none" w="sm" len="sm"/>
                <a:tailEnd type="none" w="sm" len="sm"/>
              </a:ln>
            </p:spPr>
            <p:txBody>
              <a:bodyPr/>
              <a:lstStyle/>
              <a:p>
                <a:endParaRPr lang="es-ES"/>
              </a:p>
            </p:txBody>
          </p:sp>
          <p:sp>
            <p:nvSpPr>
              <p:cNvPr id="98361" name="Freeform 48"/>
              <p:cNvSpPr>
                <a:spLocks/>
              </p:cNvSpPr>
              <p:nvPr/>
            </p:nvSpPr>
            <p:spPr bwMode="auto">
              <a:xfrm>
                <a:off x="3019" y="3435"/>
                <a:ext cx="436" cy="329"/>
              </a:xfrm>
              <a:custGeom>
                <a:avLst/>
                <a:gdLst>
                  <a:gd name="T0" fmla="*/ 240 w 436"/>
                  <a:gd name="T1" fmla="*/ 84 h 329"/>
                  <a:gd name="T2" fmla="*/ 353 w 436"/>
                  <a:gd name="T3" fmla="*/ 0 h 329"/>
                  <a:gd name="T4" fmla="*/ 369 w 436"/>
                  <a:gd name="T5" fmla="*/ 0 h 329"/>
                  <a:gd name="T6" fmla="*/ 383 w 436"/>
                  <a:gd name="T7" fmla="*/ 18 h 329"/>
                  <a:gd name="T8" fmla="*/ 383 w 436"/>
                  <a:gd name="T9" fmla="*/ 38 h 329"/>
                  <a:gd name="T10" fmla="*/ 380 w 436"/>
                  <a:gd name="T11" fmla="*/ 61 h 329"/>
                  <a:gd name="T12" fmla="*/ 367 w 436"/>
                  <a:gd name="T13" fmla="*/ 77 h 329"/>
                  <a:gd name="T14" fmla="*/ 352 w 436"/>
                  <a:gd name="T15" fmla="*/ 74 h 329"/>
                  <a:gd name="T16" fmla="*/ 341 w 436"/>
                  <a:gd name="T17" fmla="*/ 69 h 329"/>
                  <a:gd name="T18" fmla="*/ 341 w 436"/>
                  <a:gd name="T19" fmla="*/ 59 h 329"/>
                  <a:gd name="T20" fmla="*/ 279 w 436"/>
                  <a:gd name="T21" fmla="*/ 118 h 329"/>
                  <a:gd name="T22" fmla="*/ 383 w 436"/>
                  <a:gd name="T23" fmla="*/ 184 h 329"/>
                  <a:gd name="T24" fmla="*/ 411 w 436"/>
                  <a:gd name="T25" fmla="*/ 206 h 329"/>
                  <a:gd name="T26" fmla="*/ 432 w 436"/>
                  <a:gd name="T27" fmla="*/ 232 h 329"/>
                  <a:gd name="T28" fmla="*/ 435 w 436"/>
                  <a:gd name="T29" fmla="*/ 256 h 329"/>
                  <a:gd name="T30" fmla="*/ 435 w 436"/>
                  <a:gd name="T31" fmla="*/ 278 h 329"/>
                  <a:gd name="T32" fmla="*/ 419 w 436"/>
                  <a:gd name="T33" fmla="*/ 297 h 329"/>
                  <a:gd name="T34" fmla="*/ 396 w 436"/>
                  <a:gd name="T35" fmla="*/ 299 h 329"/>
                  <a:gd name="T36" fmla="*/ 385 w 436"/>
                  <a:gd name="T37" fmla="*/ 283 h 329"/>
                  <a:gd name="T38" fmla="*/ 380 w 436"/>
                  <a:gd name="T39" fmla="*/ 267 h 329"/>
                  <a:gd name="T40" fmla="*/ 385 w 436"/>
                  <a:gd name="T41" fmla="*/ 237 h 329"/>
                  <a:gd name="T42" fmla="*/ 349 w 436"/>
                  <a:gd name="T43" fmla="*/ 211 h 329"/>
                  <a:gd name="T44" fmla="*/ 245 w 436"/>
                  <a:gd name="T45" fmla="*/ 152 h 329"/>
                  <a:gd name="T46" fmla="*/ 195 w 436"/>
                  <a:gd name="T47" fmla="*/ 256 h 329"/>
                  <a:gd name="T48" fmla="*/ 209 w 436"/>
                  <a:gd name="T49" fmla="*/ 275 h 329"/>
                  <a:gd name="T50" fmla="*/ 209 w 436"/>
                  <a:gd name="T51" fmla="*/ 305 h 329"/>
                  <a:gd name="T52" fmla="*/ 195 w 436"/>
                  <a:gd name="T53" fmla="*/ 328 h 329"/>
                  <a:gd name="T54" fmla="*/ 167 w 436"/>
                  <a:gd name="T55" fmla="*/ 322 h 329"/>
                  <a:gd name="T56" fmla="*/ 149 w 436"/>
                  <a:gd name="T57" fmla="*/ 305 h 329"/>
                  <a:gd name="T58" fmla="*/ 145 w 436"/>
                  <a:gd name="T59" fmla="*/ 273 h 329"/>
                  <a:gd name="T60" fmla="*/ 154 w 436"/>
                  <a:gd name="T61" fmla="*/ 248 h 329"/>
                  <a:gd name="T62" fmla="*/ 162 w 436"/>
                  <a:gd name="T63" fmla="*/ 229 h 329"/>
                  <a:gd name="T64" fmla="*/ 190 w 436"/>
                  <a:gd name="T65" fmla="*/ 142 h 329"/>
                  <a:gd name="T66" fmla="*/ 58 w 436"/>
                  <a:gd name="T67" fmla="*/ 149 h 329"/>
                  <a:gd name="T68" fmla="*/ 53 w 436"/>
                  <a:gd name="T69" fmla="*/ 178 h 329"/>
                  <a:gd name="T70" fmla="*/ 40 w 436"/>
                  <a:gd name="T71" fmla="*/ 195 h 329"/>
                  <a:gd name="T72" fmla="*/ 22 w 436"/>
                  <a:gd name="T73" fmla="*/ 203 h 329"/>
                  <a:gd name="T74" fmla="*/ 7 w 436"/>
                  <a:gd name="T75" fmla="*/ 193 h 329"/>
                  <a:gd name="T76" fmla="*/ 0 w 436"/>
                  <a:gd name="T77" fmla="*/ 176 h 329"/>
                  <a:gd name="T78" fmla="*/ 4 w 436"/>
                  <a:gd name="T79" fmla="*/ 139 h 329"/>
                  <a:gd name="T80" fmla="*/ 27 w 436"/>
                  <a:gd name="T81" fmla="*/ 115 h 329"/>
                  <a:gd name="T82" fmla="*/ 69 w 436"/>
                  <a:gd name="T83" fmla="*/ 107 h 329"/>
                  <a:gd name="T84" fmla="*/ 186 w 436"/>
                  <a:gd name="T85" fmla="*/ 96 h 329"/>
                  <a:gd name="T86" fmla="*/ 145 w 436"/>
                  <a:gd name="T87" fmla="*/ 56 h 329"/>
                  <a:gd name="T88" fmla="*/ 137 w 436"/>
                  <a:gd name="T89" fmla="*/ 72 h 329"/>
                  <a:gd name="T90" fmla="*/ 118 w 436"/>
                  <a:gd name="T91" fmla="*/ 77 h 329"/>
                  <a:gd name="T92" fmla="*/ 102 w 436"/>
                  <a:gd name="T93" fmla="*/ 56 h 329"/>
                  <a:gd name="T94" fmla="*/ 100 w 436"/>
                  <a:gd name="T95" fmla="*/ 38 h 329"/>
                  <a:gd name="T96" fmla="*/ 105 w 436"/>
                  <a:gd name="T97" fmla="*/ 20 h 329"/>
                  <a:gd name="T98" fmla="*/ 121 w 436"/>
                  <a:gd name="T99" fmla="*/ 4 h 329"/>
                  <a:gd name="T100" fmla="*/ 141 w 436"/>
                  <a:gd name="T101" fmla="*/ 12 h 329"/>
                  <a:gd name="T102" fmla="*/ 154 w 436"/>
                  <a:gd name="T103" fmla="*/ 22 h 329"/>
                  <a:gd name="T104" fmla="*/ 173 w 436"/>
                  <a:gd name="T105" fmla="*/ 35 h 329"/>
                  <a:gd name="T106" fmla="*/ 240 w 436"/>
                  <a:gd name="T107" fmla="*/ 84 h 32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36"/>
                  <a:gd name="T163" fmla="*/ 0 h 329"/>
                  <a:gd name="T164" fmla="*/ 436 w 436"/>
                  <a:gd name="T165" fmla="*/ 329 h 32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36" h="329">
                    <a:moveTo>
                      <a:pt x="240" y="84"/>
                    </a:moveTo>
                    <a:lnTo>
                      <a:pt x="353" y="0"/>
                    </a:lnTo>
                    <a:lnTo>
                      <a:pt x="369" y="0"/>
                    </a:lnTo>
                    <a:lnTo>
                      <a:pt x="383" y="18"/>
                    </a:lnTo>
                    <a:lnTo>
                      <a:pt x="383" y="38"/>
                    </a:lnTo>
                    <a:lnTo>
                      <a:pt x="380" y="61"/>
                    </a:lnTo>
                    <a:lnTo>
                      <a:pt x="367" y="77"/>
                    </a:lnTo>
                    <a:lnTo>
                      <a:pt x="352" y="74"/>
                    </a:lnTo>
                    <a:lnTo>
                      <a:pt x="341" y="69"/>
                    </a:lnTo>
                    <a:lnTo>
                      <a:pt x="341" y="59"/>
                    </a:lnTo>
                    <a:lnTo>
                      <a:pt x="279" y="118"/>
                    </a:lnTo>
                    <a:lnTo>
                      <a:pt x="383" y="184"/>
                    </a:lnTo>
                    <a:lnTo>
                      <a:pt x="411" y="206"/>
                    </a:lnTo>
                    <a:lnTo>
                      <a:pt x="432" y="232"/>
                    </a:lnTo>
                    <a:lnTo>
                      <a:pt x="435" y="256"/>
                    </a:lnTo>
                    <a:lnTo>
                      <a:pt x="435" y="278"/>
                    </a:lnTo>
                    <a:lnTo>
                      <a:pt x="419" y="297"/>
                    </a:lnTo>
                    <a:lnTo>
                      <a:pt x="396" y="299"/>
                    </a:lnTo>
                    <a:lnTo>
                      <a:pt x="385" y="283"/>
                    </a:lnTo>
                    <a:lnTo>
                      <a:pt x="380" y="267"/>
                    </a:lnTo>
                    <a:lnTo>
                      <a:pt x="385" y="237"/>
                    </a:lnTo>
                    <a:lnTo>
                      <a:pt x="349" y="211"/>
                    </a:lnTo>
                    <a:lnTo>
                      <a:pt x="245" y="152"/>
                    </a:lnTo>
                    <a:lnTo>
                      <a:pt x="195" y="256"/>
                    </a:lnTo>
                    <a:lnTo>
                      <a:pt x="209" y="275"/>
                    </a:lnTo>
                    <a:lnTo>
                      <a:pt x="209" y="305"/>
                    </a:lnTo>
                    <a:lnTo>
                      <a:pt x="195" y="328"/>
                    </a:lnTo>
                    <a:lnTo>
                      <a:pt x="167" y="322"/>
                    </a:lnTo>
                    <a:lnTo>
                      <a:pt x="149" y="305"/>
                    </a:lnTo>
                    <a:lnTo>
                      <a:pt x="145" y="273"/>
                    </a:lnTo>
                    <a:lnTo>
                      <a:pt x="154" y="248"/>
                    </a:lnTo>
                    <a:lnTo>
                      <a:pt x="162" y="229"/>
                    </a:lnTo>
                    <a:lnTo>
                      <a:pt x="190" y="142"/>
                    </a:lnTo>
                    <a:lnTo>
                      <a:pt x="58" y="149"/>
                    </a:lnTo>
                    <a:lnTo>
                      <a:pt x="53" y="178"/>
                    </a:lnTo>
                    <a:lnTo>
                      <a:pt x="40" y="195"/>
                    </a:lnTo>
                    <a:lnTo>
                      <a:pt x="22" y="203"/>
                    </a:lnTo>
                    <a:lnTo>
                      <a:pt x="7" y="193"/>
                    </a:lnTo>
                    <a:lnTo>
                      <a:pt x="0" y="176"/>
                    </a:lnTo>
                    <a:lnTo>
                      <a:pt x="4" y="139"/>
                    </a:lnTo>
                    <a:lnTo>
                      <a:pt x="27" y="115"/>
                    </a:lnTo>
                    <a:lnTo>
                      <a:pt x="69" y="107"/>
                    </a:lnTo>
                    <a:lnTo>
                      <a:pt x="186" y="96"/>
                    </a:lnTo>
                    <a:lnTo>
                      <a:pt x="145" y="56"/>
                    </a:lnTo>
                    <a:lnTo>
                      <a:pt x="137" y="72"/>
                    </a:lnTo>
                    <a:lnTo>
                      <a:pt x="118" y="77"/>
                    </a:lnTo>
                    <a:lnTo>
                      <a:pt x="102" y="56"/>
                    </a:lnTo>
                    <a:lnTo>
                      <a:pt x="100" y="38"/>
                    </a:lnTo>
                    <a:lnTo>
                      <a:pt x="105" y="20"/>
                    </a:lnTo>
                    <a:lnTo>
                      <a:pt x="121" y="4"/>
                    </a:lnTo>
                    <a:lnTo>
                      <a:pt x="141" y="12"/>
                    </a:lnTo>
                    <a:lnTo>
                      <a:pt x="154" y="22"/>
                    </a:lnTo>
                    <a:lnTo>
                      <a:pt x="173" y="35"/>
                    </a:lnTo>
                    <a:lnTo>
                      <a:pt x="240" y="84"/>
                    </a:lnTo>
                  </a:path>
                </a:pathLst>
              </a:custGeom>
              <a:solidFill>
                <a:srgbClr val="AAAAAA"/>
              </a:solidFill>
              <a:ln w="9525" cap="rnd">
                <a:noFill/>
                <a:round/>
                <a:headEnd type="none" w="sm" len="sm"/>
                <a:tailEnd type="none" w="sm" len="sm"/>
              </a:ln>
            </p:spPr>
            <p:txBody>
              <a:bodyPr/>
              <a:lstStyle/>
              <a:p>
                <a:endParaRPr lang="es-ES"/>
              </a:p>
            </p:txBody>
          </p:sp>
          <p:sp>
            <p:nvSpPr>
              <p:cNvPr id="98362" name="Freeform 49"/>
              <p:cNvSpPr>
                <a:spLocks/>
              </p:cNvSpPr>
              <p:nvPr/>
            </p:nvSpPr>
            <p:spPr bwMode="auto">
              <a:xfrm>
                <a:off x="3011" y="3435"/>
                <a:ext cx="444" cy="337"/>
              </a:xfrm>
              <a:custGeom>
                <a:avLst/>
                <a:gdLst>
                  <a:gd name="T0" fmla="*/ 244 w 444"/>
                  <a:gd name="T1" fmla="*/ 86 h 337"/>
                  <a:gd name="T2" fmla="*/ 360 w 444"/>
                  <a:gd name="T3" fmla="*/ 0 h 337"/>
                  <a:gd name="T4" fmla="*/ 376 w 444"/>
                  <a:gd name="T5" fmla="*/ 0 h 337"/>
                  <a:gd name="T6" fmla="*/ 390 w 444"/>
                  <a:gd name="T7" fmla="*/ 18 h 337"/>
                  <a:gd name="T8" fmla="*/ 390 w 444"/>
                  <a:gd name="T9" fmla="*/ 40 h 337"/>
                  <a:gd name="T10" fmla="*/ 387 w 444"/>
                  <a:gd name="T11" fmla="*/ 64 h 337"/>
                  <a:gd name="T12" fmla="*/ 374 w 444"/>
                  <a:gd name="T13" fmla="*/ 80 h 337"/>
                  <a:gd name="T14" fmla="*/ 358 w 444"/>
                  <a:gd name="T15" fmla="*/ 76 h 337"/>
                  <a:gd name="T16" fmla="*/ 347 w 444"/>
                  <a:gd name="T17" fmla="*/ 72 h 337"/>
                  <a:gd name="T18" fmla="*/ 347 w 444"/>
                  <a:gd name="T19" fmla="*/ 60 h 337"/>
                  <a:gd name="T20" fmla="*/ 284 w 444"/>
                  <a:gd name="T21" fmla="*/ 121 h 337"/>
                  <a:gd name="T22" fmla="*/ 390 w 444"/>
                  <a:gd name="T23" fmla="*/ 187 h 337"/>
                  <a:gd name="T24" fmla="*/ 419 w 444"/>
                  <a:gd name="T25" fmla="*/ 211 h 337"/>
                  <a:gd name="T26" fmla="*/ 440 w 444"/>
                  <a:gd name="T27" fmla="*/ 237 h 337"/>
                  <a:gd name="T28" fmla="*/ 443 w 444"/>
                  <a:gd name="T29" fmla="*/ 261 h 337"/>
                  <a:gd name="T30" fmla="*/ 443 w 444"/>
                  <a:gd name="T31" fmla="*/ 285 h 337"/>
                  <a:gd name="T32" fmla="*/ 427 w 444"/>
                  <a:gd name="T33" fmla="*/ 304 h 337"/>
                  <a:gd name="T34" fmla="*/ 403 w 444"/>
                  <a:gd name="T35" fmla="*/ 306 h 337"/>
                  <a:gd name="T36" fmla="*/ 392 w 444"/>
                  <a:gd name="T37" fmla="*/ 290 h 337"/>
                  <a:gd name="T38" fmla="*/ 387 w 444"/>
                  <a:gd name="T39" fmla="*/ 274 h 337"/>
                  <a:gd name="T40" fmla="*/ 392 w 444"/>
                  <a:gd name="T41" fmla="*/ 243 h 337"/>
                  <a:gd name="T42" fmla="*/ 355 w 444"/>
                  <a:gd name="T43" fmla="*/ 216 h 337"/>
                  <a:gd name="T44" fmla="*/ 250 w 444"/>
                  <a:gd name="T45" fmla="*/ 155 h 337"/>
                  <a:gd name="T46" fmla="*/ 199 w 444"/>
                  <a:gd name="T47" fmla="*/ 261 h 337"/>
                  <a:gd name="T48" fmla="*/ 213 w 444"/>
                  <a:gd name="T49" fmla="*/ 282 h 337"/>
                  <a:gd name="T50" fmla="*/ 213 w 444"/>
                  <a:gd name="T51" fmla="*/ 312 h 337"/>
                  <a:gd name="T52" fmla="*/ 199 w 444"/>
                  <a:gd name="T53" fmla="*/ 336 h 337"/>
                  <a:gd name="T54" fmla="*/ 170 w 444"/>
                  <a:gd name="T55" fmla="*/ 330 h 337"/>
                  <a:gd name="T56" fmla="*/ 152 w 444"/>
                  <a:gd name="T57" fmla="*/ 312 h 337"/>
                  <a:gd name="T58" fmla="*/ 147 w 444"/>
                  <a:gd name="T59" fmla="*/ 280 h 337"/>
                  <a:gd name="T60" fmla="*/ 157 w 444"/>
                  <a:gd name="T61" fmla="*/ 253 h 337"/>
                  <a:gd name="T62" fmla="*/ 165 w 444"/>
                  <a:gd name="T63" fmla="*/ 235 h 337"/>
                  <a:gd name="T64" fmla="*/ 194 w 444"/>
                  <a:gd name="T65" fmla="*/ 145 h 337"/>
                  <a:gd name="T66" fmla="*/ 59 w 444"/>
                  <a:gd name="T67" fmla="*/ 153 h 337"/>
                  <a:gd name="T68" fmla="*/ 54 w 444"/>
                  <a:gd name="T69" fmla="*/ 182 h 337"/>
                  <a:gd name="T70" fmla="*/ 41 w 444"/>
                  <a:gd name="T71" fmla="*/ 200 h 337"/>
                  <a:gd name="T72" fmla="*/ 22 w 444"/>
                  <a:gd name="T73" fmla="*/ 208 h 337"/>
                  <a:gd name="T74" fmla="*/ 7 w 444"/>
                  <a:gd name="T75" fmla="*/ 198 h 337"/>
                  <a:gd name="T76" fmla="*/ 0 w 444"/>
                  <a:gd name="T77" fmla="*/ 179 h 337"/>
                  <a:gd name="T78" fmla="*/ 4 w 444"/>
                  <a:gd name="T79" fmla="*/ 142 h 337"/>
                  <a:gd name="T80" fmla="*/ 28 w 444"/>
                  <a:gd name="T81" fmla="*/ 118 h 337"/>
                  <a:gd name="T82" fmla="*/ 70 w 444"/>
                  <a:gd name="T83" fmla="*/ 110 h 337"/>
                  <a:gd name="T84" fmla="*/ 189 w 444"/>
                  <a:gd name="T85" fmla="*/ 97 h 337"/>
                  <a:gd name="T86" fmla="*/ 147 w 444"/>
                  <a:gd name="T87" fmla="*/ 57 h 337"/>
                  <a:gd name="T88" fmla="*/ 139 w 444"/>
                  <a:gd name="T89" fmla="*/ 73 h 337"/>
                  <a:gd name="T90" fmla="*/ 121 w 444"/>
                  <a:gd name="T91" fmla="*/ 80 h 337"/>
                  <a:gd name="T92" fmla="*/ 104 w 444"/>
                  <a:gd name="T93" fmla="*/ 57 h 337"/>
                  <a:gd name="T94" fmla="*/ 102 w 444"/>
                  <a:gd name="T95" fmla="*/ 40 h 337"/>
                  <a:gd name="T96" fmla="*/ 107 w 444"/>
                  <a:gd name="T97" fmla="*/ 20 h 337"/>
                  <a:gd name="T98" fmla="*/ 123 w 444"/>
                  <a:gd name="T99" fmla="*/ 4 h 337"/>
                  <a:gd name="T100" fmla="*/ 145 w 444"/>
                  <a:gd name="T101" fmla="*/ 12 h 337"/>
                  <a:gd name="T102" fmla="*/ 157 w 444"/>
                  <a:gd name="T103" fmla="*/ 24 h 337"/>
                  <a:gd name="T104" fmla="*/ 176 w 444"/>
                  <a:gd name="T105" fmla="*/ 36 h 337"/>
                  <a:gd name="T106" fmla="*/ 244 w 444"/>
                  <a:gd name="T107" fmla="*/ 86 h 33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44"/>
                  <a:gd name="T163" fmla="*/ 0 h 337"/>
                  <a:gd name="T164" fmla="*/ 444 w 444"/>
                  <a:gd name="T165" fmla="*/ 337 h 33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44" h="337">
                    <a:moveTo>
                      <a:pt x="244" y="86"/>
                    </a:moveTo>
                    <a:lnTo>
                      <a:pt x="360" y="0"/>
                    </a:lnTo>
                    <a:lnTo>
                      <a:pt x="376" y="0"/>
                    </a:lnTo>
                    <a:lnTo>
                      <a:pt x="390" y="18"/>
                    </a:lnTo>
                    <a:lnTo>
                      <a:pt x="390" y="40"/>
                    </a:lnTo>
                    <a:lnTo>
                      <a:pt x="387" y="64"/>
                    </a:lnTo>
                    <a:lnTo>
                      <a:pt x="374" y="80"/>
                    </a:lnTo>
                    <a:lnTo>
                      <a:pt x="358" y="76"/>
                    </a:lnTo>
                    <a:lnTo>
                      <a:pt x="347" y="72"/>
                    </a:lnTo>
                    <a:lnTo>
                      <a:pt x="347" y="60"/>
                    </a:lnTo>
                    <a:lnTo>
                      <a:pt x="284" y="121"/>
                    </a:lnTo>
                    <a:lnTo>
                      <a:pt x="390" y="187"/>
                    </a:lnTo>
                    <a:lnTo>
                      <a:pt x="419" y="211"/>
                    </a:lnTo>
                    <a:lnTo>
                      <a:pt x="440" y="237"/>
                    </a:lnTo>
                    <a:lnTo>
                      <a:pt x="443" y="261"/>
                    </a:lnTo>
                    <a:lnTo>
                      <a:pt x="443" y="285"/>
                    </a:lnTo>
                    <a:lnTo>
                      <a:pt x="427" y="304"/>
                    </a:lnTo>
                    <a:lnTo>
                      <a:pt x="403" y="306"/>
                    </a:lnTo>
                    <a:lnTo>
                      <a:pt x="392" y="290"/>
                    </a:lnTo>
                    <a:lnTo>
                      <a:pt x="387" y="274"/>
                    </a:lnTo>
                    <a:lnTo>
                      <a:pt x="392" y="243"/>
                    </a:lnTo>
                    <a:lnTo>
                      <a:pt x="355" y="216"/>
                    </a:lnTo>
                    <a:lnTo>
                      <a:pt x="250" y="155"/>
                    </a:lnTo>
                    <a:lnTo>
                      <a:pt x="199" y="261"/>
                    </a:lnTo>
                    <a:lnTo>
                      <a:pt x="213" y="282"/>
                    </a:lnTo>
                    <a:lnTo>
                      <a:pt x="213" y="312"/>
                    </a:lnTo>
                    <a:lnTo>
                      <a:pt x="199" y="336"/>
                    </a:lnTo>
                    <a:lnTo>
                      <a:pt x="170" y="330"/>
                    </a:lnTo>
                    <a:lnTo>
                      <a:pt x="152" y="312"/>
                    </a:lnTo>
                    <a:lnTo>
                      <a:pt x="147" y="280"/>
                    </a:lnTo>
                    <a:lnTo>
                      <a:pt x="157" y="253"/>
                    </a:lnTo>
                    <a:lnTo>
                      <a:pt x="165" y="235"/>
                    </a:lnTo>
                    <a:lnTo>
                      <a:pt x="194" y="145"/>
                    </a:lnTo>
                    <a:lnTo>
                      <a:pt x="59" y="153"/>
                    </a:lnTo>
                    <a:lnTo>
                      <a:pt x="54" y="182"/>
                    </a:lnTo>
                    <a:lnTo>
                      <a:pt x="41" y="200"/>
                    </a:lnTo>
                    <a:lnTo>
                      <a:pt x="22" y="208"/>
                    </a:lnTo>
                    <a:lnTo>
                      <a:pt x="7" y="198"/>
                    </a:lnTo>
                    <a:lnTo>
                      <a:pt x="0" y="179"/>
                    </a:lnTo>
                    <a:lnTo>
                      <a:pt x="4" y="142"/>
                    </a:lnTo>
                    <a:lnTo>
                      <a:pt x="28" y="118"/>
                    </a:lnTo>
                    <a:lnTo>
                      <a:pt x="70" y="110"/>
                    </a:lnTo>
                    <a:lnTo>
                      <a:pt x="189" y="97"/>
                    </a:lnTo>
                    <a:lnTo>
                      <a:pt x="147" y="57"/>
                    </a:lnTo>
                    <a:lnTo>
                      <a:pt x="139" y="73"/>
                    </a:lnTo>
                    <a:lnTo>
                      <a:pt x="121" y="80"/>
                    </a:lnTo>
                    <a:lnTo>
                      <a:pt x="104" y="57"/>
                    </a:lnTo>
                    <a:lnTo>
                      <a:pt x="102" y="40"/>
                    </a:lnTo>
                    <a:lnTo>
                      <a:pt x="107" y="20"/>
                    </a:lnTo>
                    <a:lnTo>
                      <a:pt x="123" y="4"/>
                    </a:lnTo>
                    <a:lnTo>
                      <a:pt x="145" y="12"/>
                    </a:lnTo>
                    <a:lnTo>
                      <a:pt x="157" y="24"/>
                    </a:lnTo>
                    <a:lnTo>
                      <a:pt x="176" y="36"/>
                    </a:lnTo>
                    <a:lnTo>
                      <a:pt x="244" y="86"/>
                    </a:lnTo>
                  </a:path>
                </a:pathLst>
              </a:custGeom>
              <a:noFill/>
              <a:ln w="12700" cap="rnd">
                <a:solidFill>
                  <a:srgbClr val="000000"/>
                </a:solidFill>
                <a:round/>
                <a:headEnd type="none" w="sm" len="sm"/>
                <a:tailEnd type="none" w="sm" len="sm"/>
              </a:ln>
            </p:spPr>
            <p:txBody>
              <a:bodyPr/>
              <a:lstStyle/>
              <a:p>
                <a:endParaRPr lang="es-ES"/>
              </a:p>
            </p:txBody>
          </p:sp>
          <p:sp>
            <p:nvSpPr>
              <p:cNvPr id="98363" name="Freeform 50"/>
              <p:cNvSpPr>
                <a:spLocks/>
              </p:cNvSpPr>
              <p:nvPr/>
            </p:nvSpPr>
            <p:spPr bwMode="auto">
              <a:xfrm>
                <a:off x="3225" y="3372"/>
                <a:ext cx="48" cy="173"/>
              </a:xfrm>
              <a:custGeom>
                <a:avLst/>
                <a:gdLst>
                  <a:gd name="T0" fmla="*/ 47 w 48"/>
                  <a:gd name="T1" fmla="*/ 172 h 173"/>
                  <a:gd name="T2" fmla="*/ 47 w 48"/>
                  <a:gd name="T3" fmla="*/ 0 h 173"/>
                  <a:gd name="T4" fmla="*/ 0 w 48"/>
                  <a:gd name="T5" fmla="*/ 0 h 173"/>
                  <a:gd name="T6" fmla="*/ 0 w 48"/>
                  <a:gd name="T7" fmla="*/ 168 h 173"/>
                  <a:gd name="T8" fmla="*/ 47 w 48"/>
                  <a:gd name="T9" fmla="*/ 172 h 173"/>
                  <a:gd name="T10" fmla="*/ 0 60000 65536"/>
                  <a:gd name="T11" fmla="*/ 0 60000 65536"/>
                  <a:gd name="T12" fmla="*/ 0 60000 65536"/>
                  <a:gd name="T13" fmla="*/ 0 60000 65536"/>
                  <a:gd name="T14" fmla="*/ 0 60000 65536"/>
                  <a:gd name="T15" fmla="*/ 0 w 48"/>
                  <a:gd name="T16" fmla="*/ 0 h 173"/>
                  <a:gd name="T17" fmla="*/ 48 w 48"/>
                  <a:gd name="T18" fmla="*/ 173 h 173"/>
                </a:gdLst>
                <a:ahLst/>
                <a:cxnLst>
                  <a:cxn ang="T10">
                    <a:pos x="T0" y="T1"/>
                  </a:cxn>
                  <a:cxn ang="T11">
                    <a:pos x="T2" y="T3"/>
                  </a:cxn>
                  <a:cxn ang="T12">
                    <a:pos x="T4" y="T5"/>
                  </a:cxn>
                  <a:cxn ang="T13">
                    <a:pos x="T6" y="T7"/>
                  </a:cxn>
                  <a:cxn ang="T14">
                    <a:pos x="T8" y="T9"/>
                  </a:cxn>
                </a:cxnLst>
                <a:rect l="T15" t="T16" r="T17" b="T18"/>
                <a:pathLst>
                  <a:path w="48" h="173">
                    <a:moveTo>
                      <a:pt x="47" y="172"/>
                    </a:moveTo>
                    <a:lnTo>
                      <a:pt x="47" y="0"/>
                    </a:lnTo>
                    <a:lnTo>
                      <a:pt x="0" y="0"/>
                    </a:lnTo>
                    <a:lnTo>
                      <a:pt x="0" y="168"/>
                    </a:lnTo>
                    <a:lnTo>
                      <a:pt x="47" y="172"/>
                    </a:lnTo>
                  </a:path>
                </a:pathLst>
              </a:custGeom>
              <a:solidFill>
                <a:srgbClr val="AAAAAA"/>
              </a:solidFill>
              <a:ln w="12700" cap="rnd">
                <a:solidFill>
                  <a:srgbClr val="000000"/>
                </a:solidFill>
                <a:round/>
                <a:headEnd type="none" w="sm" len="sm"/>
                <a:tailEnd type="none" w="sm" len="sm"/>
              </a:ln>
            </p:spPr>
            <p:txBody>
              <a:bodyPr/>
              <a:lstStyle/>
              <a:p>
                <a:endParaRPr lang="es-ES"/>
              </a:p>
            </p:txBody>
          </p:sp>
          <p:sp>
            <p:nvSpPr>
              <p:cNvPr id="98364" name="Freeform 51"/>
              <p:cNvSpPr>
                <a:spLocks/>
              </p:cNvSpPr>
              <p:nvPr/>
            </p:nvSpPr>
            <p:spPr bwMode="auto">
              <a:xfrm>
                <a:off x="3225" y="3372"/>
                <a:ext cx="48" cy="173"/>
              </a:xfrm>
              <a:custGeom>
                <a:avLst/>
                <a:gdLst>
                  <a:gd name="T0" fmla="*/ 47 w 48"/>
                  <a:gd name="T1" fmla="*/ 172 h 173"/>
                  <a:gd name="T2" fmla="*/ 47 w 48"/>
                  <a:gd name="T3" fmla="*/ 0 h 173"/>
                  <a:gd name="T4" fmla="*/ 0 w 48"/>
                  <a:gd name="T5" fmla="*/ 0 h 173"/>
                  <a:gd name="T6" fmla="*/ 0 w 48"/>
                  <a:gd name="T7" fmla="*/ 168 h 173"/>
                  <a:gd name="T8" fmla="*/ 0 60000 65536"/>
                  <a:gd name="T9" fmla="*/ 0 60000 65536"/>
                  <a:gd name="T10" fmla="*/ 0 60000 65536"/>
                  <a:gd name="T11" fmla="*/ 0 60000 65536"/>
                  <a:gd name="T12" fmla="*/ 0 w 48"/>
                  <a:gd name="T13" fmla="*/ 0 h 173"/>
                  <a:gd name="T14" fmla="*/ 48 w 48"/>
                  <a:gd name="T15" fmla="*/ 173 h 173"/>
                </a:gdLst>
                <a:ahLst/>
                <a:cxnLst>
                  <a:cxn ang="T8">
                    <a:pos x="T0" y="T1"/>
                  </a:cxn>
                  <a:cxn ang="T9">
                    <a:pos x="T2" y="T3"/>
                  </a:cxn>
                  <a:cxn ang="T10">
                    <a:pos x="T4" y="T5"/>
                  </a:cxn>
                  <a:cxn ang="T11">
                    <a:pos x="T6" y="T7"/>
                  </a:cxn>
                </a:cxnLst>
                <a:rect l="T12" t="T13" r="T14" b="T15"/>
                <a:pathLst>
                  <a:path w="48" h="173">
                    <a:moveTo>
                      <a:pt x="47" y="172"/>
                    </a:moveTo>
                    <a:lnTo>
                      <a:pt x="47" y="0"/>
                    </a:lnTo>
                    <a:lnTo>
                      <a:pt x="0" y="0"/>
                    </a:lnTo>
                    <a:lnTo>
                      <a:pt x="0" y="168"/>
                    </a:lnTo>
                  </a:path>
                </a:pathLst>
              </a:custGeom>
              <a:noFill/>
              <a:ln w="12700" cap="rnd">
                <a:solidFill>
                  <a:srgbClr val="000000"/>
                </a:solidFill>
                <a:round/>
                <a:headEnd type="none" w="sm" len="sm"/>
                <a:tailEnd type="none" w="sm" len="sm"/>
              </a:ln>
            </p:spPr>
            <p:txBody>
              <a:bodyPr/>
              <a:lstStyle/>
              <a:p>
                <a:endParaRPr lang="es-ES"/>
              </a:p>
            </p:txBody>
          </p:sp>
          <p:sp>
            <p:nvSpPr>
              <p:cNvPr id="98365" name="Freeform 52"/>
              <p:cNvSpPr>
                <a:spLocks/>
              </p:cNvSpPr>
              <p:nvPr/>
            </p:nvSpPr>
            <p:spPr bwMode="auto">
              <a:xfrm>
                <a:off x="3396" y="3194"/>
                <a:ext cx="144" cy="353"/>
              </a:xfrm>
              <a:custGeom>
                <a:avLst/>
                <a:gdLst>
                  <a:gd name="T0" fmla="*/ 105 w 144"/>
                  <a:gd name="T1" fmla="*/ 0 h 353"/>
                  <a:gd name="T2" fmla="*/ 100 w 144"/>
                  <a:gd name="T3" fmla="*/ 88 h 353"/>
                  <a:gd name="T4" fmla="*/ 94 w 144"/>
                  <a:gd name="T5" fmla="*/ 155 h 353"/>
                  <a:gd name="T6" fmla="*/ 94 w 144"/>
                  <a:gd name="T7" fmla="*/ 224 h 353"/>
                  <a:gd name="T8" fmla="*/ 108 w 144"/>
                  <a:gd name="T9" fmla="*/ 277 h 353"/>
                  <a:gd name="T10" fmla="*/ 143 w 144"/>
                  <a:gd name="T11" fmla="*/ 330 h 353"/>
                  <a:gd name="T12" fmla="*/ 131 w 144"/>
                  <a:gd name="T13" fmla="*/ 352 h 353"/>
                  <a:gd name="T14" fmla="*/ 44 w 144"/>
                  <a:gd name="T15" fmla="*/ 309 h 353"/>
                  <a:gd name="T16" fmla="*/ 34 w 144"/>
                  <a:gd name="T17" fmla="*/ 306 h 353"/>
                  <a:gd name="T18" fmla="*/ 40 w 144"/>
                  <a:gd name="T19" fmla="*/ 261 h 353"/>
                  <a:gd name="T20" fmla="*/ 40 w 144"/>
                  <a:gd name="T21" fmla="*/ 240 h 353"/>
                  <a:gd name="T22" fmla="*/ 24 w 144"/>
                  <a:gd name="T23" fmla="*/ 192 h 353"/>
                  <a:gd name="T24" fmla="*/ 16 w 144"/>
                  <a:gd name="T25" fmla="*/ 142 h 353"/>
                  <a:gd name="T26" fmla="*/ 0 w 144"/>
                  <a:gd name="T27" fmla="*/ 44 h 353"/>
                  <a:gd name="T28" fmla="*/ 105 w 144"/>
                  <a:gd name="T29" fmla="*/ 0 h 3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4"/>
                  <a:gd name="T46" fmla="*/ 0 h 353"/>
                  <a:gd name="T47" fmla="*/ 144 w 144"/>
                  <a:gd name="T48" fmla="*/ 353 h 3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4" h="353">
                    <a:moveTo>
                      <a:pt x="105" y="0"/>
                    </a:moveTo>
                    <a:lnTo>
                      <a:pt x="100" y="88"/>
                    </a:lnTo>
                    <a:lnTo>
                      <a:pt x="94" y="155"/>
                    </a:lnTo>
                    <a:lnTo>
                      <a:pt x="94" y="224"/>
                    </a:lnTo>
                    <a:lnTo>
                      <a:pt x="108" y="277"/>
                    </a:lnTo>
                    <a:lnTo>
                      <a:pt x="143" y="330"/>
                    </a:lnTo>
                    <a:lnTo>
                      <a:pt x="131" y="352"/>
                    </a:lnTo>
                    <a:lnTo>
                      <a:pt x="44" y="309"/>
                    </a:lnTo>
                    <a:lnTo>
                      <a:pt x="34" y="306"/>
                    </a:lnTo>
                    <a:lnTo>
                      <a:pt x="40" y="261"/>
                    </a:lnTo>
                    <a:lnTo>
                      <a:pt x="40" y="240"/>
                    </a:lnTo>
                    <a:lnTo>
                      <a:pt x="24" y="192"/>
                    </a:lnTo>
                    <a:lnTo>
                      <a:pt x="16" y="142"/>
                    </a:lnTo>
                    <a:lnTo>
                      <a:pt x="0" y="44"/>
                    </a:lnTo>
                    <a:lnTo>
                      <a:pt x="105" y="0"/>
                    </a:lnTo>
                  </a:path>
                </a:pathLst>
              </a:custGeom>
              <a:solidFill>
                <a:srgbClr val="FFE1D5"/>
              </a:solidFill>
              <a:ln w="12700" cap="rnd">
                <a:solidFill>
                  <a:srgbClr val="000000"/>
                </a:solidFill>
                <a:round/>
                <a:headEnd type="none" w="sm" len="sm"/>
                <a:tailEnd type="none" w="sm" len="sm"/>
              </a:ln>
            </p:spPr>
            <p:txBody>
              <a:bodyPr/>
              <a:lstStyle/>
              <a:p>
                <a:endParaRPr lang="es-ES"/>
              </a:p>
            </p:txBody>
          </p:sp>
          <p:sp>
            <p:nvSpPr>
              <p:cNvPr id="98366" name="Freeform 53"/>
              <p:cNvSpPr>
                <a:spLocks/>
              </p:cNvSpPr>
              <p:nvPr/>
            </p:nvSpPr>
            <p:spPr bwMode="auto">
              <a:xfrm>
                <a:off x="3396" y="3194"/>
                <a:ext cx="144" cy="353"/>
              </a:xfrm>
              <a:custGeom>
                <a:avLst/>
                <a:gdLst>
                  <a:gd name="T0" fmla="*/ 105 w 144"/>
                  <a:gd name="T1" fmla="*/ 0 h 353"/>
                  <a:gd name="T2" fmla="*/ 100 w 144"/>
                  <a:gd name="T3" fmla="*/ 88 h 353"/>
                  <a:gd name="T4" fmla="*/ 94 w 144"/>
                  <a:gd name="T5" fmla="*/ 155 h 353"/>
                  <a:gd name="T6" fmla="*/ 94 w 144"/>
                  <a:gd name="T7" fmla="*/ 224 h 353"/>
                  <a:gd name="T8" fmla="*/ 108 w 144"/>
                  <a:gd name="T9" fmla="*/ 277 h 353"/>
                  <a:gd name="T10" fmla="*/ 143 w 144"/>
                  <a:gd name="T11" fmla="*/ 330 h 353"/>
                  <a:gd name="T12" fmla="*/ 131 w 144"/>
                  <a:gd name="T13" fmla="*/ 352 h 353"/>
                  <a:gd name="T14" fmla="*/ 44 w 144"/>
                  <a:gd name="T15" fmla="*/ 309 h 353"/>
                  <a:gd name="T16" fmla="*/ 34 w 144"/>
                  <a:gd name="T17" fmla="*/ 306 h 353"/>
                  <a:gd name="T18" fmla="*/ 40 w 144"/>
                  <a:gd name="T19" fmla="*/ 261 h 353"/>
                  <a:gd name="T20" fmla="*/ 40 w 144"/>
                  <a:gd name="T21" fmla="*/ 240 h 353"/>
                  <a:gd name="T22" fmla="*/ 24 w 144"/>
                  <a:gd name="T23" fmla="*/ 192 h 353"/>
                  <a:gd name="T24" fmla="*/ 16 w 144"/>
                  <a:gd name="T25" fmla="*/ 142 h 353"/>
                  <a:gd name="T26" fmla="*/ 0 w 144"/>
                  <a:gd name="T27" fmla="*/ 44 h 3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4"/>
                  <a:gd name="T43" fmla="*/ 0 h 353"/>
                  <a:gd name="T44" fmla="*/ 144 w 144"/>
                  <a:gd name="T45" fmla="*/ 353 h 3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4" h="353">
                    <a:moveTo>
                      <a:pt x="105" y="0"/>
                    </a:moveTo>
                    <a:lnTo>
                      <a:pt x="100" y="88"/>
                    </a:lnTo>
                    <a:lnTo>
                      <a:pt x="94" y="155"/>
                    </a:lnTo>
                    <a:lnTo>
                      <a:pt x="94" y="224"/>
                    </a:lnTo>
                    <a:lnTo>
                      <a:pt x="108" y="277"/>
                    </a:lnTo>
                    <a:lnTo>
                      <a:pt x="143" y="330"/>
                    </a:lnTo>
                    <a:lnTo>
                      <a:pt x="131" y="352"/>
                    </a:lnTo>
                    <a:lnTo>
                      <a:pt x="44" y="309"/>
                    </a:lnTo>
                    <a:lnTo>
                      <a:pt x="34" y="306"/>
                    </a:lnTo>
                    <a:lnTo>
                      <a:pt x="40" y="261"/>
                    </a:lnTo>
                    <a:lnTo>
                      <a:pt x="40" y="240"/>
                    </a:lnTo>
                    <a:lnTo>
                      <a:pt x="24" y="192"/>
                    </a:lnTo>
                    <a:lnTo>
                      <a:pt x="16" y="142"/>
                    </a:lnTo>
                    <a:lnTo>
                      <a:pt x="0" y="44"/>
                    </a:lnTo>
                  </a:path>
                </a:pathLst>
              </a:custGeom>
              <a:noFill/>
              <a:ln w="12700" cap="rnd">
                <a:solidFill>
                  <a:srgbClr val="000000"/>
                </a:solidFill>
                <a:round/>
                <a:headEnd type="none" w="sm" len="sm"/>
                <a:tailEnd type="none" w="sm" len="sm"/>
              </a:ln>
            </p:spPr>
            <p:txBody>
              <a:bodyPr/>
              <a:lstStyle/>
              <a:p>
                <a:endParaRPr lang="es-ES"/>
              </a:p>
            </p:txBody>
          </p:sp>
          <p:sp>
            <p:nvSpPr>
              <p:cNvPr id="98367" name="Freeform 54"/>
              <p:cNvSpPr>
                <a:spLocks/>
              </p:cNvSpPr>
              <p:nvPr/>
            </p:nvSpPr>
            <p:spPr bwMode="auto">
              <a:xfrm>
                <a:off x="3432" y="3477"/>
                <a:ext cx="171" cy="89"/>
              </a:xfrm>
              <a:custGeom>
                <a:avLst/>
                <a:gdLst>
                  <a:gd name="T0" fmla="*/ 7 w 171"/>
                  <a:gd name="T1" fmla="*/ 0 h 89"/>
                  <a:gd name="T2" fmla="*/ 24 w 171"/>
                  <a:gd name="T3" fmla="*/ 5 h 89"/>
                  <a:gd name="T4" fmla="*/ 46 w 171"/>
                  <a:gd name="T5" fmla="*/ 21 h 89"/>
                  <a:gd name="T6" fmla="*/ 69 w 171"/>
                  <a:gd name="T7" fmla="*/ 36 h 89"/>
                  <a:gd name="T8" fmla="*/ 94 w 171"/>
                  <a:gd name="T9" fmla="*/ 38 h 89"/>
                  <a:gd name="T10" fmla="*/ 105 w 171"/>
                  <a:gd name="T11" fmla="*/ 27 h 89"/>
                  <a:gd name="T12" fmla="*/ 122 w 171"/>
                  <a:gd name="T13" fmla="*/ 38 h 89"/>
                  <a:gd name="T14" fmla="*/ 149 w 171"/>
                  <a:gd name="T15" fmla="*/ 50 h 89"/>
                  <a:gd name="T16" fmla="*/ 167 w 171"/>
                  <a:gd name="T17" fmla="*/ 60 h 89"/>
                  <a:gd name="T18" fmla="*/ 170 w 171"/>
                  <a:gd name="T19" fmla="*/ 77 h 89"/>
                  <a:gd name="T20" fmla="*/ 144 w 171"/>
                  <a:gd name="T21" fmla="*/ 84 h 89"/>
                  <a:gd name="T22" fmla="*/ 107 w 171"/>
                  <a:gd name="T23" fmla="*/ 84 h 89"/>
                  <a:gd name="T24" fmla="*/ 78 w 171"/>
                  <a:gd name="T25" fmla="*/ 77 h 89"/>
                  <a:gd name="T26" fmla="*/ 49 w 171"/>
                  <a:gd name="T27" fmla="*/ 62 h 89"/>
                  <a:gd name="T28" fmla="*/ 29 w 171"/>
                  <a:gd name="T29" fmla="*/ 58 h 89"/>
                  <a:gd name="T30" fmla="*/ 24 w 171"/>
                  <a:gd name="T31" fmla="*/ 65 h 89"/>
                  <a:gd name="T32" fmla="*/ 24 w 171"/>
                  <a:gd name="T33" fmla="*/ 88 h 89"/>
                  <a:gd name="T34" fmla="*/ 14 w 171"/>
                  <a:gd name="T35" fmla="*/ 84 h 89"/>
                  <a:gd name="T36" fmla="*/ 7 w 171"/>
                  <a:gd name="T37" fmla="*/ 56 h 89"/>
                  <a:gd name="T38" fmla="*/ 0 w 171"/>
                  <a:gd name="T39" fmla="*/ 34 h 89"/>
                  <a:gd name="T40" fmla="*/ 1 w 171"/>
                  <a:gd name="T41" fmla="*/ 12 h 89"/>
                  <a:gd name="T42" fmla="*/ 7 w 171"/>
                  <a:gd name="T43" fmla="*/ 0 h 8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1"/>
                  <a:gd name="T67" fmla="*/ 0 h 89"/>
                  <a:gd name="T68" fmla="*/ 171 w 171"/>
                  <a:gd name="T69" fmla="*/ 89 h 8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1" h="89">
                    <a:moveTo>
                      <a:pt x="7" y="0"/>
                    </a:moveTo>
                    <a:lnTo>
                      <a:pt x="24" y="5"/>
                    </a:lnTo>
                    <a:lnTo>
                      <a:pt x="46" y="21"/>
                    </a:lnTo>
                    <a:lnTo>
                      <a:pt x="69" y="36"/>
                    </a:lnTo>
                    <a:lnTo>
                      <a:pt x="94" y="38"/>
                    </a:lnTo>
                    <a:lnTo>
                      <a:pt x="105" y="27"/>
                    </a:lnTo>
                    <a:lnTo>
                      <a:pt x="122" y="38"/>
                    </a:lnTo>
                    <a:lnTo>
                      <a:pt x="149" y="50"/>
                    </a:lnTo>
                    <a:lnTo>
                      <a:pt x="167" y="60"/>
                    </a:lnTo>
                    <a:lnTo>
                      <a:pt x="170" y="77"/>
                    </a:lnTo>
                    <a:lnTo>
                      <a:pt x="144" y="84"/>
                    </a:lnTo>
                    <a:lnTo>
                      <a:pt x="107" y="84"/>
                    </a:lnTo>
                    <a:lnTo>
                      <a:pt x="78" y="77"/>
                    </a:lnTo>
                    <a:lnTo>
                      <a:pt x="49" y="62"/>
                    </a:lnTo>
                    <a:lnTo>
                      <a:pt x="29" y="58"/>
                    </a:lnTo>
                    <a:lnTo>
                      <a:pt x="24" y="65"/>
                    </a:lnTo>
                    <a:lnTo>
                      <a:pt x="24" y="88"/>
                    </a:lnTo>
                    <a:lnTo>
                      <a:pt x="14" y="84"/>
                    </a:lnTo>
                    <a:lnTo>
                      <a:pt x="7" y="56"/>
                    </a:lnTo>
                    <a:lnTo>
                      <a:pt x="0" y="34"/>
                    </a:lnTo>
                    <a:lnTo>
                      <a:pt x="1" y="12"/>
                    </a:lnTo>
                    <a:lnTo>
                      <a:pt x="7" y="0"/>
                    </a:lnTo>
                  </a:path>
                </a:pathLst>
              </a:custGeom>
              <a:solidFill>
                <a:srgbClr val="777777"/>
              </a:solidFill>
              <a:ln w="9525" cap="rnd">
                <a:noFill/>
                <a:round/>
                <a:headEnd type="none" w="sm" len="sm"/>
                <a:tailEnd type="none" w="sm" len="sm"/>
              </a:ln>
            </p:spPr>
            <p:txBody>
              <a:bodyPr/>
              <a:lstStyle/>
              <a:p>
                <a:endParaRPr lang="es-ES"/>
              </a:p>
            </p:txBody>
          </p:sp>
          <p:sp>
            <p:nvSpPr>
              <p:cNvPr id="98368" name="Freeform 55"/>
              <p:cNvSpPr>
                <a:spLocks/>
              </p:cNvSpPr>
              <p:nvPr/>
            </p:nvSpPr>
            <p:spPr bwMode="auto">
              <a:xfrm>
                <a:off x="3424" y="3477"/>
                <a:ext cx="179" cy="97"/>
              </a:xfrm>
              <a:custGeom>
                <a:avLst/>
                <a:gdLst>
                  <a:gd name="T0" fmla="*/ 7 w 179"/>
                  <a:gd name="T1" fmla="*/ 0 h 97"/>
                  <a:gd name="T2" fmla="*/ 25 w 179"/>
                  <a:gd name="T3" fmla="*/ 5 h 97"/>
                  <a:gd name="T4" fmla="*/ 49 w 179"/>
                  <a:gd name="T5" fmla="*/ 24 h 97"/>
                  <a:gd name="T6" fmla="*/ 73 w 179"/>
                  <a:gd name="T7" fmla="*/ 40 h 97"/>
                  <a:gd name="T8" fmla="*/ 99 w 179"/>
                  <a:gd name="T9" fmla="*/ 42 h 97"/>
                  <a:gd name="T10" fmla="*/ 109 w 179"/>
                  <a:gd name="T11" fmla="*/ 29 h 97"/>
                  <a:gd name="T12" fmla="*/ 127 w 179"/>
                  <a:gd name="T13" fmla="*/ 42 h 97"/>
                  <a:gd name="T14" fmla="*/ 156 w 179"/>
                  <a:gd name="T15" fmla="*/ 56 h 97"/>
                  <a:gd name="T16" fmla="*/ 175 w 179"/>
                  <a:gd name="T17" fmla="*/ 66 h 97"/>
                  <a:gd name="T18" fmla="*/ 178 w 179"/>
                  <a:gd name="T19" fmla="*/ 84 h 97"/>
                  <a:gd name="T20" fmla="*/ 151 w 179"/>
                  <a:gd name="T21" fmla="*/ 92 h 97"/>
                  <a:gd name="T22" fmla="*/ 111 w 179"/>
                  <a:gd name="T23" fmla="*/ 92 h 97"/>
                  <a:gd name="T24" fmla="*/ 83 w 179"/>
                  <a:gd name="T25" fmla="*/ 84 h 97"/>
                  <a:gd name="T26" fmla="*/ 51 w 179"/>
                  <a:gd name="T27" fmla="*/ 68 h 97"/>
                  <a:gd name="T28" fmla="*/ 30 w 179"/>
                  <a:gd name="T29" fmla="*/ 64 h 97"/>
                  <a:gd name="T30" fmla="*/ 25 w 179"/>
                  <a:gd name="T31" fmla="*/ 72 h 97"/>
                  <a:gd name="T32" fmla="*/ 25 w 179"/>
                  <a:gd name="T33" fmla="*/ 96 h 97"/>
                  <a:gd name="T34" fmla="*/ 15 w 179"/>
                  <a:gd name="T35" fmla="*/ 92 h 97"/>
                  <a:gd name="T36" fmla="*/ 7 w 179"/>
                  <a:gd name="T37" fmla="*/ 60 h 97"/>
                  <a:gd name="T38" fmla="*/ 0 w 179"/>
                  <a:gd name="T39" fmla="*/ 37 h 97"/>
                  <a:gd name="T40" fmla="*/ 1 w 179"/>
                  <a:gd name="T41" fmla="*/ 13 h 97"/>
                  <a:gd name="T42" fmla="*/ 7 w 179"/>
                  <a:gd name="T43" fmla="*/ 0 h 9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9"/>
                  <a:gd name="T67" fmla="*/ 0 h 97"/>
                  <a:gd name="T68" fmla="*/ 179 w 179"/>
                  <a:gd name="T69" fmla="*/ 97 h 9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9" h="97">
                    <a:moveTo>
                      <a:pt x="7" y="0"/>
                    </a:moveTo>
                    <a:lnTo>
                      <a:pt x="25" y="5"/>
                    </a:lnTo>
                    <a:lnTo>
                      <a:pt x="49" y="24"/>
                    </a:lnTo>
                    <a:lnTo>
                      <a:pt x="73" y="40"/>
                    </a:lnTo>
                    <a:lnTo>
                      <a:pt x="99" y="42"/>
                    </a:lnTo>
                    <a:lnTo>
                      <a:pt x="109" y="29"/>
                    </a:lnTo>
                    <a:lnTo>
                      <a:pt x="127" y="42"/>
                    </a:lnTo>
                    <a:lnTo>
                      <a:pt x="156" y="56"/>
                    </a:lnTo>
                    <a:lnTo>
                      <a:pt x="175" y="66"/>
                    </a:lnTo>
                    <a:lnTo>
                      <a:pt x="178" y="84"/>
                    </a:lnTo>
                    <a:lnTo>
                      <a:pt x="151" y="92"/>
                    </a:lnTo>
                    <a:lnTo>
                      <a:pt x="111" y="92"/>
                    </a:lnTo>
                    <a:lnTo>
                      <a:pt x="83" y="84"/>
                    </a:lnTo>
                    <a:lnTo>
                      <a:pt x="51" y="68"/>
                    </a:lnTo>
                    <a:lnTo>
                      <a:pt x="30" y="64"/>
                    </a:lnTo>
                    <a:lnTo>
                      <a:pt x="25" y="72"/>
                    </a:lnTo>
                    <a:lnTo>
                      <a:pt x="25" y="96"/>
                    </a:lnTo>
                    <a:lnTo>
                      <a:pt x="15" y="92"/>
                    </a:lnTo>
                    <a:lnTo>
                      <a:pt x="7" y="60"/>
                    </a:lnTo>
                    <a:lnTo>
                      <a:pt x="0" y="37"/>
                    </a:lnTo>
                    <a:lnTo>
                      <a:pt x="1" y="13"/>
                    </a:lnTo>
                    <a:lnTo>
                      <a:pt x="7" y="0"/>
                    </a:lnTo>
                  </a:path>
                </a:pathLst>
              </a:custGeom>
              <a:noFill/>
              <a:ln w="12700" cap="rnd">
                <a:solidFill>
                  <a:srgbClr val="000000"/>
                </a:solidFill>
                <a:round/>
                <a:headEnd type="none" w="sm" len="sm"/>
                <a:tailEnd type="none" w="sm" len="sm"/>
              </a:ln>
            </p:spPr>
            <p:txBody>
              <a:bodyPr/>
              <a:lstStyle/>
              <a:p>
                <a:endParaRPr lang="es-ES"/>
              </a:p>
            </p:txBody>
          </p:sp>
          <p:sp>
            <p:nvSpPr>
              <p:cNvPr id="98369" name="Freeform 56"/>
              <p:cNvSpPr>
                <a:spLocks/>
              </p:cNvSpPr>
              <p:nvPr/>
            </p:nvSpPr>
            <p:spPr bwMode="auto">
              <a:xfrm>
                <a:off x="3061" y="3117"/>
                <a:ext cx="455" cy="245"/>
              </a:xfrm>
              <a:custGeom>
                <a:avLst/>
                <a:gdLst>
                  <a:gd name="T0" fmla="*/ 289 w 455"/>
                  <a:gd name="T1" fmla="*/ 44 h 245"/>
                  <a:gd name="T2" fmla="*/ 399 w 455"/>
                  <a:gd name="T3" fmla="*/ 0 h 245"/>
                  <a:gd name="T4" fmla="*/ 445 w 455"/>
                  <a:gd name="T5" fmla="*/ 44 h 245"/>
                  <a:gd name="T6" fmla="*/ 454 w 455"/>
                  <a:gd name="T7" fmla="*/ 84 h 245"/>
                  <a:gd name="T8" fmla="*/ 395 w 455"/>
                  <a:gd name="T9" fmla="*/ 148 h 245"/>
                  <a:gd name="T10" fmla="*/ 369 w 455"/>
                  <a:gd name="T11" fmla="*/ 182 h 245"/>
                  <a:gd name="T12" fmla="*/ 289 w 455"/>
                  <a:gd name="T13" fmla="*/ 214 h 245"/>
                  <a:gd name="T14" fmla="*/ 52 w 455"/>
                  <a:gd name="T15" fmla="*/ 244 h 245"/>
                  <a:gd name="T16" fmla="*/ 9 w 455"/>
                  <a:gd name="T17" fmla="*/ 209 h 245"/>
                  <a:gd name="T18" fmla="*/ 0 w 455"/>
                  <a:gd name="T19" fmla="*/ 116 h 245"/>
                  <a:gd name="T20" fmla="*/ 89 w 455"/>
                  <a:gd name="T21" fmla="*/ 74 h 245"/>
                  <a:gd name="T22" fmla="*/ 289 w 455"/>
                  <a:gd name="T23" fmla="*/ 44 h 2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55"/>
                  <a:gd name="T37" fmla="*/ 0 h 245"/>
                  <a:gd name="T38" fmla="*/ 455 w 455"/>
                  <a:gd name="T39" fmla="*/ 245 h 24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55" h="245">
                    <a:moveTo>
                      <a:pt x="289" y="44"/>
                    </a:moveTo>
                    <a:lnTo>
                      <a:pt x="399" y="0"/>
                    </a:lnTo>
                    <a:lnTo>
                      <a:pt x="445" y="44"/>
                    </a:lnTo>
                    <a:lnTo>
                      <a:pt x="454" y="84"/>
                    </a:lnTo>
                    <a:lnTo>
                      <a:pt x="395" y="148"/>
                    </a:lnTo>
                    <a:lnTo>
                      <a:pt x="369" y="182"/>
                    </a:lnTo>
                    <a:lnTo>
                      <a:pt x="289" y="214"/>
                    </a:lnTo>
                    <a:lnTo>
                      <a:pt x="52" y="244"/>
                    </a:lnTo>
                    <a:lnTo>
                      <a:pt x="9" y="209"/>
                    </a:lnTo>
                    <a:lnTo>
                      <a:pt x="0" y="116"/>
                    </a:lnTo>
                    <a:lnTo>
                      <a:pt x="89" y="74"/>
                    </a:lnTo>
                    <a:lnTo>
                      <a:pt x="289" y="44"/>
                    </a:lnTo>
                  </a:path>
                </a:pathLst>
              </a:custGeom>
              <a:solidFill>
                <a:srgbClr val="555555"/>
              </a:solidFill>
              <a:ln w="12700" cap="rnd">
                <a:solidFill>
                  <a:srgbClr val="000000"/>
                </a:solidFill>
                <a:round/>
                <a:headEnd type="none" w="sm" len="sm"/>
                <a:tailEnd type="none" w="sm" len="sm"/>
              </a:ln>
            </p:spPr>
            <p:txBody>
              <a:bodyPr/>
              <a:lstStyle/>
              <a:p>
                <a:endParaRPr lang="es-ES"/>
              </a:p>
            </p:txBody>
          </p:sp>
          <p:sp>
            <p:nvSpPr>
              <p:cNvPr id="98370" name="Freeform 57"/>
              <p:cNvSpPr>
                <a:spLocks/>
              </p:cNvSpPr>
              <p:nvPr/>
            </p:nvSpPr>
            <p:spPr bwMode="auto">
              <a:xfrm>
                <a:off x="3481" y="2882"/>
                <a:ext cx="112" cy="107"/>
              </a:xfrm>
              <a:custGeom>
                <a:avLst/>
                <a:gdLst>
                  <a:gd name="T0" fmla="*/ 0 w 112"/>
                  <a:gd name="T1" fmla="*/ 80 h 107"/>
                  <a:gd name="T2" fmla="*/ 11 w 112"/>
                  <a:gd name="T3" fmla="*/ 35 h 107"/>
                  <a:gd name="T4" fmla="*/ 38 w 112"/>
                  <a:gd name="T5" fmla="*/ 8 h 107"/>
                  <a:gd name="T6" fmla="*/ 43 w 112"/>
                  <a:gd name="T7" fmla="*/ 8 h 107"/>
                  <a:gd name="T8" fmla="*/ 41 w 112"/>
                  <a:gd name="T9" fmla="*/ 26 h 107"/>
                  <a:gd name="T10" fmla="*/ 75 w 112"/>
                  <a:gd name="T11" fmla="*/ 0 h 107"/>
                  <a:gd name="T12" fmla="*/ 80 w 112"/>
                  <a:gd name="T13" fmla="*/ 1 h 107"/>
                  <a:gd name="T14" fmla="*/ 73 w 112"/>
                  <a:gd name="T15" fmla="*/ 19 h 107"/>
                  <a:gd name="T16" fmla="*/ 97 w 112"/>
                  <a:gd name="T17" fmla="*/ 6 h 107"/>
                  <a:gd name="T18" fmla="*/ 100 w 112"/>
                  <a:gd name="T19" fmla="*/ 11 h 107"/>
                  <a:gd name="T20" fmla="*/ 90 w 112"/>
                  <a:gd name="T21" fmla="*/ 29 h 107"/>
                  <a:gd name="T22" fmla="*/ 104 w 112"/>
                  <a:gd name="T23" fmla="*/ 23 h 107"/>
                  <a:gd name="T24" fmla="*/ 111 w 112"/>
                  <a:gd name="T25" fmla="*/ 29 h 107"/>
                  <a:gd name="T26" fmla="*/ 92 w 112"/>
                  <a:gd name="T27" fmla="*/ 53 h 107"/>
                  <a:gd name="T28" fmla="*/ 77 w 112"/>
                  <a:gd name="T29" fmla="*/ 63 h 107"/>
                  <a:gd name="T30" fmla="*/ 64 w 112"/>
                  <a:gd name="T31" fmla="*/ 72 h 107"/>
                  <a:gd name="T32" fmla="*/ 19 w 112"/>
                  <a:gd name="T33" fmla="*/ 106 h 107"/>
                  <a:gd name="T34" fmla="*/ 0 w 112"/>
                  <a:gd name="T35" fmla="*/ 80 h 10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107"/>
                  <a:gd name="T56" fmla="*/ 112 w 112"/>
                  <a:gd name="T57" fmla="*/ 107 h 10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107">
                    <a:moveTo>
                      <a:pt x="0" y="80"/>
                    </a:moveTo>
                    <a:lnTo>
                      <a:pt x="11" y="35"/>
                    </a:lnTo>
                    <a:lnTo>
                      <a:pt x="38" y="8"/>
                    </a:lnTo>
                    <a:lnTo>
                      <a:pt x="43" y="8"/>
                    </a:lnTo>
                    <a:lnTo>
                      <a:pt x="41" y="26"/>
                    </a:lnTo>
                    <a:lnTo>
                      <a:pt x="75" y="0"/>
                    </a:lnTo>
                    <a:lnTo>
                      <a:pt x="80" y="1"/>
                    </a:lnTo>
                    <a:lnTo>
                      <a:pt x="73" y="19"/>
                    </a:lnTo>
                    <a:lnTo>
                      <a:pt x="97" y="6"/>
                    </a:lnTo>
                    <a:lnTo>
                      <a:pt x="100" y="11"/>
                    </a:lnTo>
                    <a:lnTo>
                      <a:pt x="90" y="29"/>
                    </a:lnTo>
                    <a:lnTo>
                      <a:pt x="104" y="23"/>
                    </a:lnTo>
                    <a:lnTo>
                      <a:pt x="111" y="29"/>
                    </a:lnTo>
                    <a:lnTo>
                      <a:pt x="92" y="53"/>
                    </a:lnTo>
                    <a:lnTo>
                      <a:pt x="77" y="63"/>
                    </a:lnTo>
                    <a:lnTo>
                      <a:pt x="64" y="72"/>
                    </a:lnTo>
                    <a:lnTo>
                      <a:pt x="19" y="106"/>
                    </a:lnTo>
                    <a:lnTo>
                      <a:pt x="0" y="80"/>
                    </a:lnTo>
                  </a:path>
                </a:pathLst>
              </a:custGeom>
              <a:solidFill>
                <a:srgbClr val="FFE1D5"/>
              </a:solidFill>
              <a:ln w="9525" cap="rnd">
                <a:noFill/>
                <a:round/>
                <a:headEnd type="none" w="sm" len="sm"/>
                <a:tailEnd type="none" w="sm" len="sm"/>
              </a:ln>
            </p:spPr>
            <p:txBody>
              <a:bodyPr/>
              <a:lstStyle/>
              <a:p>
                <a:endParaRPr lang="es-ES"/>
              </a:p>
            </p:txBody>
          </p:sp>
          <p:sp>
            <p:nvSpPr>
              <p:cNvPr id="98371" name="Freeform 58"/>
              <p:cNvSpPr>
                <a:spLocks/>
              </p:cNvSpPr>
              <p:nvPr/>
            </p:nvSpPr>
            <p:spPr bwMode="auto">
              <a:xfrm>
                <a:off x="3473" y="2882"/>
                <a:ext cx="120" cy="115"/>
              </a:xfrm>
              <a:custGeom>
                <a:avLst/>
                <a:gdLst>
                  <a:gd name="T0" fmla="*/ 0 w 120"/>
                  <a:gd name="T1" fmla="*/ 86 h 115"/>
                  <a:gd name="T2" fmla="*/ 12 w 120"/>
                  <a:gd name="T3" fmla="*/ 38 h 115"/>
                  <a:gd name="T4" fmla="*/ 41 w 120"/>
                  <a:gd name="T5" fmla="*/ 9 h 115"/>
                  <a:gd name="T6" fmla="*/ 46 w 120"/>
                  <a:gd name="T7" fmla="*/ 9 h 115"/>
                  <a:gd name="T8" fmla="*/ 44 w 120"/>
                  <a:gd name="T9" fmla="*/ 28 h 115"/>
                  <a:gd name="T10" fmla="*/ 81 w 120"/>
                  <a:gd name="T11" fmla="*/ 0 h 115"/>
                  <a:gd name="T12" fmla="*/ 86 w 120"/>
                  <a:gd name="T13" fmla="*/ 1 h 115"/>
                  <a:gd name="T14" fmla="*/ 78 w 120"/>
                  <a:gd name="T15" fmla="*/ 20 h 115"/>
                  <a:gd name="T16" fmla="*/ 104 w 120"/>
                  <a:gd name="T17" fmla="*/ 7 h 115"/>
                  <a:gd name="T18" fmla="*/ 107 w 120"/>
                  <a:gd name="T19" fmla="*/ 12 h 115"/>
                  <a:gd name="T20" fmla="*/ 97 w 120"/>
                  <a:gd name="T21" fmla="*/ 31 h 115"/>
                  <a:gd name="T22" fmla="*/ 112 w 120"/>
                  <a:gd name="T23" fmla="*/ 25 h 115"/>
                  <a:gd name="T24" fmla="*/ 119 w 120"/>
                  <a:gd name="T25" fmla="*/ 31 h 115"/>
                  <a:gd name="T26" fmla="*/ 99 w 120"/>
                  <a:gd name="T27" fmla="*/ 57 h 115"/>
                  <a:gd name="T28" fmla="*/ 83 w 120"/>
                  <a:gd name="T29" fmla="*/ 68 h 115"/>
                  <a:gd name="T30" fmla="*/ 68 w 120"/>
                  <a:gd name="T31" fmla="*/ 78 h 115"/>
                  <a:gd name="T32" fmla="*/ 20 w 120"/>
                  <a:gd name="T33" fmla="*/ 114 h 115"/>
                  <a:gd name="T34" fmla="*/ 0 w 120"/>
                  <a:gd name="T35" fmla="*/ 86 h 1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0"/>
                  <a:gd name="T55" fmla="*/ 0 h 115"/>
                  <a:gd name="T56" fmla="*/ 120 w 120"/>
                  <a:gd name="T57" fmla="*/ 115 h 11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0" h="115">
                    <a:moveTo>
                      <a:pt x="0" y="86"/>
                    </a:moveTo>
                    <a:lnTo>
                      <a:pt x="12" y="38"/>
                    </a:lnTo>
                    <a:lnTo>
                      <a:pt x="41" y="9"/>
                    </a:lnTo>
                    <a:lnTo>
                      <a:pt x="46" y="9"/>
                    </a:lnTo>
                    <a:lnTo>
                      <a:pt x="44" y="28"/>
                    </a:lnTo>
                    <a:lnTo>
                      <a:pt x="81" y="0"/>
                    </a:lnTo>
                    <a:lnTo>
                      <a:pt x="86" y="1"/>
                    </a:lnTo>
                    <a:lnTo>
                      <a:pt x="78" y="20"/>
                    </a:lnTo>
                    <a:lnTo>
                      <a:pt x="104" y="7"/>
                    </a:lnTo>
                    <a:lnTo>
                      <a:pt x="107" y="12"/>
                    </a:lnTo>
                    <a:lnTo>
                      <a:pt x="97" y="31"/>
                    </a:lnTo>
                    <a:lnTo>
                      <a:pt x="112" y="25"/>
                    </a:lnTo>
                    <a:lnTo>
                      <a:pt x="119" y="31"/>
                    </a:lnTo>
                    <a:lnTo>
                      <a:pt x="99" y="57"/>
                    </a:lnTo>
                    <a:lnTo>
                      <a:pt x="83" y="68"/>
                    </a:lnTo>
                    <a:lnTo>
                      <a:pt x="68" y="78"/>
                    </a:lnTo>
                    <a:lnTo>
                      <a:pt x="20" y="114"/>
                    </a:lnTo>
                    <a:lnTo>
                      <a:pt x="0" y="86"/>
                    </a:lnTo>
                  </a:path>
                </a:pathLst>
              </a:custGeom>
              <a:noFill/>
              <a:ln w="12700" cap="rnd">
                <a:solidFill>
                  <a:srgbClr val="000000"/>
                </a:solidFill>
                <a:round/>
                <a:headEnd type="none" w="sm" len="sm"/>
                <a:tailEnd type="none" w="sm" len="sm"/>
              </a:ln>
            </p:spPr>
            <p:txBody>
              <a:bodyPr/>
              <a:lstStyle/>
              <a:p>
                <a:endParaRPr lang="es-ES"/>
              </a:p>
            </p:txBody>
          </p:sp>
          <p:sp>
            <p:nvSpPr>
              <p:cNvPr id="98372" name="Freeform 59"/>
              <p:cNvSpPr>
                <a:spLocks/>
              </p:cNvSpPr>
              <p:nvPr/>
            </p:nvSpPr>
            <p:spPr bwMode="auto">
              <a:xfrm>
                <a:off x="3042" y="2839"/>
                <a:ext cx="471" cy="433"/>
              </a:xfrm>
              <a:custGeom>
                <a:avLst/>
                <a:gdLst>
                  <a:gd name="T0" fmla="*/ 184 w 471"/>
                  <a:gd name="T1" fmla="*/ 8 h 433"/>
                  <a:gd name="T2" fmla="*/ 285 w 471"/>
                  <a:gd name="T3" fmla="*/ 44 h 433"/>
                  <a:gd name="T4" fmla="*/ 308 w 471"/>
                  <a:gd name="T5" fmla="*/ 72 h 433"/>
                  <a:gd name="T6" fmla="*/ 322 w 471"/>
                  <a:gd name="T7" fmla="*/ 112 h 433"/>
                  <a:gd name="T8" fmla="*/ 332 w 471"/>
                  <a:gd name="T9" fmla="*/ 132 h 433"/>
                  <a:gd name="T10" fmla="*/ 337 w 471"/>
                  <a:gd name="T11" fmla="*/ 161 h 433"/>
                  <a:gd name="T12" fmla="*/ 353 w 471"/>
                  <a:gd name="T13" fmla="*/ 190 h 433"/>
                  <a:gd name="T14" fmla="*/ 383 w 471"/>
                  <a:gd name="T15" fmla="*/ 161 h 433"/>
                  <a:gd name="T16" fmla="*/ 403 w 471"/>
                  <a:gd name="T17" fmla="*/ 142 h 433"/>
                  <a:gd name="T18" fmla="*/ 427 w 471"/>
                  <a:gd name="T19" fmla="*/ 129 h 433"/>
                  <a:gd name="T20" fmla="*/ 431 w 471"/>
                  <a:gd name="T21" fmla="*/ 113 h 433"/>
                  <a:gd name="T22" fmla="*/ 470 w 471"/>
                  <a:gd name="T23" fmla="*/ 148 h 433"/>
                  <a:gd name="T24" fmla="*/ 447 w 471"/>
                  <a:gd name="T25" fmla="*/ 185 h 433"/>
                  <a:gd name="T26" fmla="*/ 361 w 471"/>
                  <a:gd name="T27" fmla="*/ 301 h 433"/>
                  <a:gd name="T28" fmla="*/ 314 w 471"/>
                  <a:gd name="T29" fmla="*/ 309 h 433"/>
                  <a:gd name="T30" fmla="*/ 274 w 471"/>
                  <a:gd name="T31" fmla="*/ 254 h 433"/>
                  <a:gd name="T32" fmla="*/ 277 w 471"/>
                  <a:gd name="T33" fmla="*/ 346 h 433"/>
                  <a:gd name="T34" fmla="*/ 290 w 471"/>
                  <a:gd name="T35" fmla="*/ 362 h 433"/>
                  <a:gd name="T36" fmla="*/ 261 w 471"/>
                  <a:gd name="T37" fmla="*/ 402 h 433"/>
                  <a:gd name="T38" fmla="*/ 197 w 471"/>
                  <a:gd name="T39" fmla="*/ 424 h 433"/>
                  <a:gd name="T40" fmla="*/ 137 w 471"/>
                  <a:gd name="T41" fmla="*/ 426 h 433"/>
                  <a:gd name="T42" fmla="*/ 81 w 471"/>
                  <a:gd name="T43" fmla="*/ 432 h 433"/>
                  <a:gd name="T44" fmla="*/ 47 w 471"/>
                  <a:gd name="T45" fmla="*/ 424 h 433"/>
                  <a:gd name="T46" fmla="*/ 20 w 471"/>
                  <a:gd name="T47" fmla="*/ 408 h 433"/>
                  <a:gd name="T48" fmla="*/ 5 w 471"/>
                  <a:gd name="T49" fmla="*/ 402 h 433"/>
                  <a:gd name="T50" fmla="*/ 18 w 471"/>
                  <a:gd name="T51" fmla="*/ 325 h 433"/>
                  <a:gd name="T52" fmla="*/ 0 w 471"/>
                  <a:gd name="T53" fmla="*/ 309 h 433"/>
                  <a:gd name="T54" fmla="*/ 7 w 471"/>
                  <a:gd name="T55" fmla="*/ 254 h 433"/>
                  <a:gd name="T56" fmla="*/ 7 w 471"/>
                  <a:gd name="T57" fmla="*/ 195 h 433"/>
                  <a:gd name="T58" fmla="*/ 23 w 471"/>
                  <a:gd name="T59" fmla="*/ 124 h 433"/>
                  <a:gd name="T60" fmla="*/ 20 w 471"/>
                  <a:gd name="T61" fmla="*/ 80 h 433"/>
                  <a:gd name="T62" fmla="*/ 39 w 471"/>
                  <a:gd name="T63" fmla="*/ 26 h 433"/>
                  <a:gd name="T64" fmla="*/ 71 w 471"/>
                  <a:gd name="T65" fmla="*/ 0 h 433"/>
                  <a:gd name="T66" fmla="*/ 131 w 471"/>
                  <a:gd name="T67" fmla="*/ 2 h 433"/>
                  <a:gd name="T68" fmla="*/ 179 w 471"/>
                  <a:gd name="T69" fmla="*/ 10 h 433"/>
                  <a:gd name="T70" fmla="*/ 184 w 471"/>
                  <a:gd name="T71" fmla="*/ 8 h 43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71"/>
                  <a:gd name="T109" fmla="*/ 0 h 433"/>
                  <a:gd name="T110" fmla="*/ 471 w 471"/>
                  <a:gd name="T111" fmla="*/ 433 h 43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71" h="433">
                    <a:moveTo>
                      <a:pt x="184" y="8"/>
                    </a:moveTo>
                    <a:lnTo>
                      <a:pt x="285" y="44"/>
                    </a:lnTo>
                    <a:lnTo>
                      <a:pt x="308" y="72"/>
                    </a:lnTo>
                    <a:lnTo>
                      <a:pt x="322" y="112"/>
                    </a:lnTo>
                    <a:lnTo>
                      <a:pt x="332" y="132"/>
                    </a:lnTo>
                    <a:lnTo>
                      <a:pt x="337" y="161"/>
                    </a:lnTo>
                    <a:lnTo>
                      <a:pt x="353" y="190"/>
                    </a:lnTo>
                    <a:lnTo>
                      <a:pt x="383" y="161"/>
                    </a:lnTo>
                    <a:lnTo>
                      <a:pt x="403" y="142"/>
                    </a:lnTo>
                    <a:lnTo>
                      <a:pt x="427" y="129"/>
                    </a:lnTo>
                    <a:lnTo>
                      <a:pt x="431" y="113"/>
                    </a:lnTo>
                    <a:lnTo>
                      <a:pt x="470" y="148"/>
                    </a:lnTo>
                    <a:lnTo>
                      <a:pt x="447" y="185"/>
                    </a:lnTo>
                    <a:lnTo>
                      <a:pt x="361" y="301"/>
                    </a:lnTo>
                    <a:lnTo>
                      <a:pt x="314" y="309"/>
                    </a:lnTo>
                    <a:lnTo>
                      <a:pt x="274" y="254"/>
                    </a:lnTo>
                    <a:lnTo>
                      <a:pt x="277" y="346"/>
                    </a:lnTo>
                    <a:lnTo>
                      <a:pt x="290" y="362"/>
                    </a:lnTo>
                    <a:lnTo>
                      <a:pt x="261" y="402"/>
                    </a:lnTo>
                    <a:lnTo>
                      <a:pt x="197" y="424"/>
                    </a:lnTo>
                    <a:lnTo>
                      <a:pt x="137" y="426"/>
                    </a:lnTo>
                    <a:lnTo>
                      <a:pt x="81" y="432"/>
                    </a:lnTo>
                    <a:lnTo>
                      <a:pt x="47" y="424"/>
                    </a:lnTo>
                    <a:lnTo>
                      <a:pt x="20" y="408"/>
                    </a:lnTo>
                    <a:lnTo>
                      <a:pt x="5" y="402"/>
                    </a:lnTo>
                    <a:lnTo>
                      <a:pt x="18" y="325"/>
                    </a:lnTo>
                    <a:lnTo>
                      <a:pt x="0" y="309"/>
                    </a:lnTo>
                    <a:lnTo>
                      <a:pt x="7" y="254"/>
                    </a:lnTo>
                    <a:lnTo>
                      <a:pt x="7" y="195"/>
                    </a:lnTo>
                    <a:lnTo>
                      <a:pt x="23" y="124"/>
                    </a:lnTo>
                    <a:lnTo>
                      <a:pt x="20" y="80"/>
                    </a:lnTo>
                    <a:lnTo>
                      <a:pt x="39" y="26"/>
                    </a:lnTo>
                    <a:lnTo>
                      <a:pt x="71" y="0"/>
                    </a:lnTo>
                    <a:lnTo>
                      <a:pt x="131" y="2"/>
                    </a:lnTo>
                    <a:lnTo>
                      <a:pt x="179" y="10"/>
                    </a:lnTo>
                    <a:lnTo>
                      <a:pt x="184" y="8"/>
                    </a:lnTo>
                  </a:path>
                </a:pathLst>
              </a:custGeom>
              <a:solidFill>
                <a:srgbClr val="888888"/>
              </a:solidFill>
              <a:ln w="12700" cap="rnd">
                <a:solidFill>
                  <a:srgbClr val="000000"/>
                </a:solidFill>
                <a:round/>
                <a:headEnd type="none" w="sm" len="sm"/>
                <a:tailEnd type="none" w="sm" len="sm"/>
              </a:ln>
            </p:spPr>
            <p:txBody>
              <a:bodyPr/>
              <a:lstStyle/>
              <a:p>
                <a:endParaRPr lang="es-ES"/>
              </a:p>
            </p:txBody>
          </p:sp>
          <p:sp>
            <p:nvSpPr>
              <p:cNvPr id="98373" name="Freeform 60"/>
              <p:cNvSpPr>
                <a:spLocks/>
              </p:cNvSpPr>
              <p:nvPr/>
            </p:nvSpPr>
            <p:spPr bwMode="auto">
              <a:xfrm>
                <a:off x="3042" y="2839"/>
                <a:ext cx="471" cy="433"/>
              </a:xfrm>
              <a:custGeom>
                <a:avLst/>
                <a:gdLst>
                  <a:gd name="T0" fmla="*/ 184 w 471"/>
                  <a:gd name="T1" fmla="*/ 8 h 433"/>
                  <a:gd name="T2" fmla="*/ 285 w 471"/>
                  <a:gd name="T3" fmla="*/ 44 h 433"/>
                  <a:gd name="T4" fmla="*/ 308 w 471"/>
                  <a:gd name="T5" fmla="*/ 72 h 433"/>
                  <a:gd name="T6" fmla="*/ 322 w 471"/>
                  <a:gd name="T7" fmla="*/ 112 h 433"/>
                  <a:gd name="T8" fmla="*/ 332 w 471"/>
                  <a:gd name="T9" fmla="*/ 132 h 433"/>
                  <a:gd name="T10" fmla="*/ 337 w 471"/>
                  <a:gd name="T11" fmla="*/ 161 h 433"/>
                  <a:gd name="T12" fmla="*/ 353 w 471"/>
                  <a:gd name="T13" fmla="*/ 190 h 433"/>
                  <a:gd name="T14" fmla="*/ 383 w 471"/>
                  <a:gd name="T15" fmla="*/ 161 h 433"/>
                  <a:gd name="T16" fmla="*/ 403 w 471"/>
                  <a:gd name="T17" fmla="*/ 142 h 433"/>
                  <a:gd name="T18" fmla="*/ 427 w 471"/>
                  <a:gd name="T19" fmla="*/ 129 h 433"/>
                  <a:gd name="T20" fmla="*/ 431 w 471"/>
                  <a:gd name="T21" fmla="*/ 113 h 433"/>
                  <a:gd name="T22" fmla="*/ 470 w 471"/>
                  <a:gd name="T23" fmla="*/ 148 h 433"/>
                  <a:gd name="T24" fmla="*/ 447 w 471"/>
                  <a:gd name="T25" fmla="*/ 185 h 433"/>
                  <a:gd name="T26" fmla="*/ 361 w 471"/>
                  <a:gd name="T27" fmla="*/ 301 h 433"/>
                  <a:gd name="T28" fmla="*/ 314 w 471"/>
                  <a:gd name="T29" fmla="*/ 309 h 433"/>
                  <a:gd name="T30" fmla="*/ 274 w 471"/>
                  <a:gd name="T31" fmla="*/ 254 h 433"/>
                  <a:gd name="T32" fmla="*/ 277 w 471"/>
                  <a:gd name="T33" fmla="*/ 346 h 433"/>
                  <a:gd name="T34" fmla="*/ 290 w 471"/>
                  <a:gd name="T35" fmla="*/ 362 h 433"/>
                  <a:gd name="T36" fmla="*/ 261 w 471"/>
                  <a:gd name="T37" fmla="*/ 402 h 433"/>
                  <a:gd name="T38" fmla="*/ 197 w 471"/>
                  <a:gd name="T39" fmla="*/ 424 h 433"/>
                  <a:gd name="T40" fmla="*/ 137 w 471"/>
                  <a:gd name="T41" fmla="*/ 426 h 433"/>
                  <a:gd name="T42" fmla="*/ 81 w 471"/>
                  <a:gd name="T43" fmla="*/ 432 h 433"/>
                  <a:gd name="T44" fmla="*/ 47 w 471"/>
                  <a:gd name="T45" fmla="*/ 424 h 433"/>
                  <a:gd name="T46" fmla="*/ 20 w 471"/>
                  <a:gd name="T47" fmla="*/ 408 h 433"/>
                  <a:gd name="T48" fmla="*/ 5 w 471"/>
                  <a:gd name="T49" fmla="*/ 402 h 433"/>
                  <a:gd name="T50" fmla="*/ 18 w 471"/>
                  <a:gd name="T51" fmla="*/ 325 h 433"/>
                  <a:gd name="T52" fmla="*/ 0 w 471"/>
                  <a:gd name="T53" fmla="*/ 309 h 433"/>
                  <a:gd name="T54" fmla="*/ 7 w 471"/>
                  <a:gd name="T55" fmla="*/ 254 h 433"/>
                  <a:gd name="T56" fmla="*/ 7 w 471"/>
                  <a:gd name="T57" fmla="*/ 195 h 433"/>
                  <a:gd name="T58" fmla="*/ 23 w 471"/>
                  <a:gd name="T59" fmla="*/ 124 h 433"/>
                  <a:gd name="T60" fmla="*/ 20 w 471"/>
                  <a:gd name="T61" fmla="*/ 80 h 433"/>
                  <a:gd name="T62" fmla="*/ 39 w 471"/>
                  <a:gd name="T63" fmla="*/ 26 h 433"/>
                  <a:gd name="T64" fmla="*/ 71 w 471"/>
                  <a:gd name="T65" fmla="*/ 0 h 433"/>
                  <a:gd name="T66" fmla="*/ 131 w 471"/>
                  <a:gd name="T67" fmla="*/ 2 h 433"/>
                  <a:gd name="T68" fmla="*/ 179 w 471"/>
                  <a:gd name="T69" fmla="*/ 10 h 4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71"/>
                  <a:gd name="T106" fmla="*/ 0 h 433"/>
                  <a:gd name="T107" fmla="*/ 471 w 471"/>
                  <a:gd name="T108" fmla="*/ 433 h 4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71" h="433">
                    <a:moveTo>
                      <a:pt x="184" y="8"/>
                    </a:moveTo>
                    <a:lnTo>
                      <a:pt x="285" y="44"/>
                    </a:lnTo>
                    <a:lnTo>
                      <a:pt x="308" y="72"/>
                    </a:lnTo>
                    <a:lnTo>
                      <a:pt x="322" y="112"/>
                    </a:lnTo>
                    <a:lnTo>
                      <a:pt x="332" y="132"/>
                    </a:lnTo>
                    <a:lnTo>
                      <a:pt x="337" y="161"/>
                    </a:lnTo>
                    <a:lnTo>
                      <a:pt x="353" y="190"/>
                    </a:lnTo>
                    <a:lnTo>
                      <a:pt x="383" y="161"/>
                    </a:lnTo>
                    <a:lnTo>
                      <a:pt x="403" y="142"/>
                    </a:lnTo>
                    <a:lnTo>
                      <a:pt x="427" y="129"/>
                    </a:lnTo>
                    <a:lnTo>
                      <a:pt x="431" y="113"/>
                    </a:lnTo>
                    <a:lnTo>
                      <a:pt x="470" y="148"/>
                    </a:lnTo>
                    <a:lnTo>
                      <a:pt x="447" y="185"/>
                    </a:lnTo>
                    <a:lnTo>
                      <a:pt x="361" y="301"/>
                    </a:lnTo>
                    <a:lnTo>
                      <a:pt x="314" y="309"/>
                    </a:lnTo>
                    <a:lnTo>
                      <a:pt x="274" y="254"/>
                    </a:lnTo>
                    <a:lnTo>
                      <a:pt x="277" y="346"/>
                    </a:lnTo>
                    <a:lnTo>
                      <a:pt x="290" y="362"/>
                    </a:lnTo>
                    <a:lnTo>
                      <a:pt x="261" y="402"/>
                    </a:lnTo>
                    <a:lnTo>
                      <a:pt x="197" y="424"/>
                    </a:lnTo>
                    <a:lnTo>
                      <a:pt x="137" y="426"/>
                    </a:lnTo>
                    <a:lnTo>
                      <a:pt x="81" y="432"/>
                    </a:lnTo>
                    <a:lnTo>
                      <a:pt x="47" y="424"/>
                    </a:lnTo>
                    <a:lnTo>
                      <a:pt x="20" y="408"/>
                    </a:lnTo>
                    <a:lnTo>
                      <a:pt x="5" y="402"/>
                    </a:lnTo>
                    <a:lnTo>
                      <a:pt x="18" y="325"/>
                    </a:lnTo>
                    <a:lnTo>
                      <a:pt x="0" y="309"/>
                    </a:lnTo>
                    <a:lnTo>
                      <a:pt x="7" y="254"/>
                    </a:lnTo>
                    <a:lnTo>
                      <a:pt x="7" y="195"/>
                    </a:lnTo>
                    <a:lnTo>
                      <a:pt x="23" y="124"/>
                    </a:lnTo>
                    <a:lnTo>
                      <a:pt x="20" y="80"/>
                    </a:lnTo>
                    <a:lnTo>
                      <a:pt x="39" y="26"/>
                    </a:lnTo>
                    <a:lnTo>
                      <a:pt x="71" y="0"/>
                    </a:lnTo>
                    <a:lnTo>
                      <a:pt x="131" y="2"/>
                    </a:lnTo>
                    <a:lnTo>
                      <a:pt x="179" y="10"/>
                    </a:lnTo>
                  </a:path>
                </a:pathLst>
              </a:custGeom>
              <a:noFill/>
              <a:ln w="12700" cap="rnd">
                <a:solidFill>
                  <a:srgbClr val="000000"/>
                </a:solidFill>
                <a:round/>
                <a:headEnd type="none" w="sm" len="sm"/>
                <a:tailEnd type="none" w="sm" len="sm"/>
              </a:ln>
            </p:spPr>
            <p:txBody>
              <a:bodyPr/>
              <a:lstStyle/>
              <a:p>
                <a:endParaRPr lang="es-ES"/>
              </a:p>
            </p:txBody>
          </p:sp>
          <p:sp>
            <p:nvSpPr>
              <p:cNvPr id="98374" name="Freeform 61"/>
              <p:cNvSpPr>
                <a:spLocks/>
              </p:cNvSpPr>
              <p:nvPr/>
            </p:nvSpPr>
            <p:spPr bwMode="auto">
              <a:xfrm>
                <a:off x="3064" y="3287"/>
                <a:ext cx="368" cy="104"/>
              </a:xfrm>
              <a:custGeom>
                <a:avLst/>
                <a:gdLst>
                  <a:gd name="T0" fmla="*/ 367 w 368"/>
                  <a:gd name="T1" fmla="*/ 8 h 104"/>
                  <a:gd name="T2" fmla="*/ 363 w 368"/>
                  <a:gd name="T3" fmla="*/ 41 h 104"/>
                  <a:gd name="T4" fmla="*/ 328 w 368"/>
                  <a:gd name="T5" fmla="*/ 57 h 104"/>
                  <a:gd name="T6" fmla="*/ 240 w 368"/>
                  <a:gd name="T7" fmla="*/ 83 h 104"/>
                  <a:gd name="T8" fmla="*/ 149 w 368"/>
                  <a:gd name="T9" fmla="*/ 103 h 104"/>
                  <a:gd name="T10" fmla="*/ 50 w 368"/>
                  <a:gd name="T11" fmla="*/ 97 h 104"/>
                  <a:gd name="T12" fmla="*/ 17 w 368"/>
                  <a:gd name="T13" fmla="*/ 80 h 104"/>
                  <a:gd name="T14" fmla="*/ 0 w 368"/>
                  <a:gd name="T15" fmla="*/ 48 h 104"/>
                  <a:gd name="T16" fmla="*/ 6 w 368"/>
                  <a:gd name="T17" fmla="*/ 33 h 104"/>
                  <a:gd name="T18" fmla="*/ 70 w 368"/>
                  <a:gd name="T19" fmla="*/ 50 h 104"/>
                  <a:gd name="T20" fmla="*/ 185 w 368"/>
                  <a:gd name="T21" fmla="*/ 41 h 104"/>
                  <a:gd name="T22" fmla="*/ 280 w 368"/>
                  <a:gd name="T23" fmla="*/ 18 h 104"/>
                  <a:gd name="T24" fmla="*/ 347 w 368"/>
                  <a:gd name="T25" fmla="*/ 0 h 104"/>
                  <a:gd name="T26" fmla="*/ 367 w 368"/>
                  <a:gd name="T27" fmla="*/ 8 h 1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68"/>
                  <a:gd name="T43" fmla="*/ 0 h 104"/>
                  <a:gd name="T44" fmla="*/ 368 w 368"/>
                  <a:gd name="T45" fmla="*/ 104 h 1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68" h="104">
                    <a:moveTo>
                      <a:pt x="367" y="8"/>
                    </a:moveTo>
                    <a:lnTo>
                      <a:pt x="363" y="41"/>
                    </a:lnTo>
                    <a:lnTo>
                      <a:pt x="328" y="57"/>
                    </a:lnTo>
                    <a:lnTo>
                      <a:pt x="240" y="83"/>
                    </a:lnTo>
                    <a:lnTo>
                      <a:pt x="149" y="103"/>
                    </a:lnTo>
                    <a:lnTo>
                      <a:pt x="50" y="97"/>
                    </a:lnTo>
                    <a:lnTo>
                      <a:pt x="17" y="80"/>
                    </a:lnTo>
                    <a:lnTo>
                      <a:pt x="0" y="48"/>
                    </a:lnTo>
                    <a:lnTo>
                      <a:pt x="6" y="33"/>
                    </a:lnTo>
                    <a:lnTo>
                      <a:pt x="70" y="50"/>
                    </a:lnTo>
                    <a:lnTo>
                      <a:pt x="185" y="41"/>
                    </a:lnTo>
                    <a:lnTo>
                      <a:pt x="280" y="18"/>
                    </a:lnTo>
                    <a:lnTo>
                      <a:pt x="347" y="0"/>
                    </a:lnTo>
                    <a:lnTo>
                      <a:pt x="367" y="8"/>
                    </a:lnTo>
                  </a:path>
                </a:pathLst>
              </a:custGeom>
              <a:solidFill>
                <a:srgbClr val="0078AA"/>
              </a:solidFill>
              <a:ln w="9525" cap="rnd">
                <a:noFill/>
                <a:round/>
                <a:headEnd type="none" w="sm" len="sm"/>
                <a:tailEnd type="none" w="sm" len="sm"/>
              </a:ln>
            </p:spPr>
            <p:txBody>
              <a:bodyPr/>
              <a:lstStyle/>
              <a:p>
                <a:endParaRPr lang="es-ES"/>
              </a:p>
            </p:txBody>
          </p:sp>
          <p:sp>
            <p:nvSpPr>
              <p:cNvPr id="98375" name="Freeform 62"/>
              <p:cNvSpPr>
                <a:spLocks/>
              </p:cNvSpPr>
              <p:nvPr/>
            </p:nvSpPr>
            <p:spPr bwMode="auto">
              <a:xfrm>
                <a:off x="3056" y="3287"/>
                <a:ext cx="376" cy="112"/>
              </a:xfrm>
              <a:custGeom>
                <a:avLst/>
                <a:gdLst>
                  <a:gd name="T0" fmla="*/ 375 w 376"/>
                  <a:gd name="T1" fmla="*/ 9 h 112"/>
                  <a:gd name="T2" fmla="*/ 371 w 376"/>
                  <a:gd name="T3" fmla="*/ 44 h 112"/>
                  <a:gd name="T4" fmla="*/ 334 w 376"/>
                  <a:gd name="T5" fmla="*/ 62 h 112"/>
                  <a:gd name="T6" fmla="*/ 244 w 376"/>
                  <a:gd name="T7" fmla="*/ 89 h 112"/>
                  <a:gd name="T8" fmla="*/ 152 w 376"/>
                  <a:gd name="T9" fmla="*/ 111 h 112"/>
                  <a:gd name="T10" fmla="*/ 51 w 376"/>
                  <a:gd name="T11" fmla="*/ 105 h 112"/>
                  <a:gd name="T12" fmla="*/ 17 w 376"/>
                  <a:gd name="T13" fmla="*/ 86 h 112"/>
                  <a:gd name="T14" fmla="*/ 0 w 376"/>
                  <a:gd name="T15" fmla="*/ 52 h 112"/>
                  <a:gd name="T16" fmla="*/ 6 w 376"/>
                  <a:gd name="T17" fmla="*/ 36 h 112"/>
                  <a:gd name="T18" fmla="*/ 72 w 376"/>
                  <a:gd name="T19" fmla="*/ 54 h 112"/>
                  <a:gd name="T20" fmla="*/ 189 w 376"/>
                  <a:gd name="T21" fmla="*/ 44 h 112"/>
                  <a:gd name="T22" fmla="*/ 286 w 376"/>
                  <a:gd name="T23" fmla="*/ 20 h 112"/>
                  <a:gd name="T24" fmla="*/ 355 w 376"/>
                  <a:gd name="T25" fmla="*/ 0 h 112"/>
                  <a:gd name="T26" fmla="*/ 375 w 376"/>
                  <a:gd name="T27" fmla="*/ 9 h 1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6"/>
                  <a:gd name="T43" fmla="*/ 0 h 112"/>
                  <a:gd name="T44" fmla="*/ 376 w 376"/>
                  <a:gd name="T45" fmla="*/ 112 h 1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6" h="112">
                    <a:moveTo>
                      <a:pt x="375" y="9"/>
                    </a:moveTo>
                    <a:lnTo>
                      <a:pt x="371" y="44"/>
                    </a:lnTo>
                    <a:lnTo>
                      <a:pt x="334" y="62"/>
                    </a:lnTo>
                    <a:lnTo>
                      <a:pt x="244" y="89"/>
                    </a:lnTo>
                    <a:lnTo>
                      <a:pt x="152" y="111"/>
                    </a:lnTo>
                    <a:lnTo>
                      <a:pt x="51" y="105"/>
                    </a:lnTo>
                    <a:lnTo>
                      <a:pt x="17" y="86"/>
                    </a:lnTo>
                    <a:lnTo>
                      <a:pt x="0" y="52"/>
                    </a:lnTo>
                    <a:lnTo>
                      <a:pt x="6" y="36"/>
                    </a:lnTo>
                    <a:lnTo>
                      <a:pt x="72" y="54"/>
                    </a:lnTo>
                    <a:lnTo>
                      <a:pt x="189" y="44"/>
                    </a:lnTo>
                    <a:lnTo>
                      <a:pt x="286" y="20"/>
                    </a:lnTo>
                    <a:lnTo>
                      <a:pt x="355" y="0"/>
                    </a:lnTo>
                    <a:lnTo>
                      <a:pt x="375" y="9"/>
                    </a:lnTo>
                  </a:path>
                </a:pathLst>
              </a:custGeom>
              <a:noFill/>
              <a:ln w="12700" cap="rnd">
                <a:solidFill>
                  <a:srgbClr val="000000"/>
                </a:solidFill>
                <a:round/>
                <a:headEnd type="none" w="sm" len="sm"/>
                <a:tailEnd type="none" w="sm" len="sm"/>
              </a:ln>
            </p:spPr>
            <p:txBody>
              <a:bodyPr/>
              <a:lstStyle/>
              <a:p>
                <a:endParaRPr lang="es-ES"/>
              </a:p>
            </p:txBody>
          </p:sp>
          <p:sp>
            <p:nvSpPr>
              <p:cNvPr id="98376" name="Freeform 63"/>
              <p:cNvSpPr>
                <a:spLocks/>
              </p:cNvSpPr>
              <p:nvPr/>
            </p:nvSpPr>
            <p:spPr bwMode="auto">
              <a:xfrm>
                <a:off x="3087" y="3133"/>
                <a:ext cx="115" cy="271"/>
              </a:xfrm>
              <a:custGeom>
                <a:avLst/>
                <a:gdLst>
                  <a:gd name="T0" fmla="*/ 55 w 115"/>
                  <a:gd name="T1" fmla="*/ 13 h 271"/>
                  <a:gd name="T2" fmla="*/ 55 w 115"/>
                  <a:gd name="T3" fmla="*/ 177 h 271"/>
                  <a:gd name="T4" fmla="*/ 68 w 115"/>
                  <a:gd name="T5" fmla="*/ 247 h 271"/>
                  <a:gd name="T6" fmla="*/ 114 w 115"/>
                  <a:gd name="T7" fmla="*/ 267 h 271"/>
                  <a:gd name="T8" fmla="*/ 68 w 115"/>
                  <a:gd name="T9" fmla="*/ 270 h 271"/>
                  <a:gd name="T10" fmla="*/ 28 w 115"/>
                  <a:gd name="T11" fmla="*/ 267 h 271"/>
                  <a:gd name="T12" fmla="*/ 7 w 115"/>
                  <a:gd name="T13" fmla="*/ 239 h 271"/>
                  <a:gd name="T14" fmla="*/ 0 w 115"/>
                  <a:gd name="T15" fmla="*/ 185 h 271"/>
                  <a:gd name="T16" fmla="*/ 0 w 115"/>
                  <a:gd name="T17" fmla="*/ 129 h 271"/>
                  <a:gd name="T18" fmla="*/ 0 w 115"/>
                  <a:gd name="T19" fmla="*/ 65 h 271"/>
                  <a:gd name="T20" fmla="*/ 7 w 115"/>
                  <a:gd name="T21" fmla="*/ 0 h 271"/>
                  <a:gd name="T22" fmla="*/ 55 w 115"/>
                  <a:gd name="T23" fmla="*/ 13 h 2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5"/>
                  <a:gd name="T37" fmla="*/ 0 h 271"/>
                  <a:gd name="T38" fmla="*/ 115 w 115"/>
                  <a:gd name="T39" fmla="*/ 271 h 27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5" h="271">
                    <a:moveTo>
                      <a:pt x="55" y="13"/>
                    </a:moveTo>
                    <a:lnTo>
                      <a:pt x="55" y="177"/>
                    </a:lnTo>
                    <a:lnTo>
                      <a:pt x="68" y="247"/>
                    </a:lnTo>
                    <a:lnTo>
                      <a:pt x="114" y="267"/>
                    </a:lnTo>
                    <a:lnTo>
                      <a:pt x="68" y="270"/>
                    </a:lnTo>
                    <a:lnTo>
                      <a:pt x="28" y="267"/>
                    </a:lnTo>
                    <a:lnTo>
                      <a:pt x="7" y="239"/>
                    </a:lnTo>
                    <a:lnTo>
                      <a:pt x="0" y="185"/>
                    </a:lnTo>
                    <a:lnTo>
                      <a:pt x="0" y="129"/>
                    </a:lnTo>
                    <a:lnTo>
                      <a:pt x="0" y="65"/>
                    </a:lnTo>
                    <a:lnTo>
                      <a:pt x="7" y="0"/>
                    </a:lnTo>
                    <a:lnTo>
                      <a:pt x="55" y="13"/>
                    </a:lnTo>
                  </a:path>
                </a:pathLst>
              </a:custGeom>
              <a:solidFill>
                <a:srgbClr val="AAAAAA"/>
              </a:solidFill>
              <a:ln w="12700" cap="rnd">
                <a:solidFill>
                  <a:srgbClr val="000000"/>
                </a:solidFill>
                <a:round/>
                <a:headEnd type="none" w="sm" len="sm"/>
                <a:tailEnd type="none" w="sm" len="sm"/>
              </a:ln>
            </p:spPr>
            <p:txBody>
              <a:bodyPr/>
              <a:lstStyle/>
              <a:p>
                <a:endParaRPr lang="es-ES"/>
              </a:p>
            </p:txBody>
          </p:sp>
          <p:sp>
            <p:nvSpPr>
              <p:cNvPr id="98377" name="Freeform 64"/>
              <p:cNvSpPr>
                <a:spLocks/>
              </p:cNvSpPr>
              <p:nvPr/>
            </p:nvSpPr>
            <p:spPr bwMode="auto">
              <a:xfrm>
                <a:off x="3087" y="3133"/>
                <a:ext cx="115" cy="271"/>
              </a:xfrm>
              <a:custGeom>
                <a:avLst/>
                <a:gdLst>
                  <a:gd name="T0" fmla="*/ 55 w 115"/>
                  <a:gd name="T1" fmla="*/ 13 h 271"/>
                  <a:gd name="T2" fmla="*/ 55 w 115"/>
                  <a:gd name="T3" fmla="*/ 177 h 271"/>
                  <a:gd name="T4" fmla="*/ 68 w 115"/>
                  <a:gd name="T5" fmla="*/ 247 h 271"/>
                  <a:gd name="T6" fmla="*/ 114 w 115"/>
                  <a:gd name="T7" fmla="*/ 267 h 271"/>
                  <a:gd name="T8" fmla="*/ 68 w 115"/>
                  <a:gd name="T9" fmla="*/ 270 h 271"/>
                  <a:gd name="T10" fmla="*/ 28 w 115"/>
                  <a:gd name="T11" fmla="*/ 267 h 271"/>
                  <a:gd name="T12" fmla="*/ 7 w 115"/>
                  <a:gd name="T13" fmla="*/ 239 h 271"/>
                  <a:gd name="T14" fmla="*/ 0 w 115"/>
                  <a:gd name="T15" fmla="*/ 185 h 271"/>
                  <a:gd name="T16" fmla="*/ 0 w 115"/>
                  <a:gd name="T17" fmla="*/ 129 h 271"/>
                  <a:gd name="T18" fmla="*/ 0 w 115"/>
                  <a:gd name="T19" fmla="*/ 65 h 271"/>
                  <a:gd name="T20" fmla="*/ 7 w 115"/>
                  <a:gd name="T21" fmla="*/ 0 h 2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5"/>
                  <a:gd name="T34" fmla="*/ 0 h 271"/>
                  <a:gd name="T35" fmla="*/ 115 w 115"/>
                  <a:gd name="T36" fmla="*/ 271 h 2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5" h="271">
                    <a:moveTo>
                      <a:pt x="55" y="13"/>
                    </a:moveTo>
                    <a:lnTo>
                      <a:pt x="55" y="177"/>
                    </a:lnTo>
                    <a:lnTo>
                      <a:pt x="68" y="247"/>
                    </a:lnTo>
                    <a:lnTo>
                      <a:pt x="114" y="267"/>
                    </a:lnTo>
                    <a:lnTo>
                      <a:pt x="68" y="270"/>
                    </a:lnTo>
                    <a:lnTo>
                      <a:pt x="28" y="267"/>
                    </a:lnTo>
                    <a:lnTo>
                      <a:pt x="7" y="239"/>
                    </a:lnTo>
                    <a:lnTo>
                      <a:pt x="0" y="185"/>
                    </a:lnTo>
                    <a:lnTo>
                      <a:pt x="0" y="129"/>
                    </a:lnTo>
                    <a:lnTo>
                      <a:pt x="0" y="65"/>
                    </a:lnTo>
                    <a:lnTo>
                      <a:pt x="7" y="0"/>
                    </a:lnTo>
                  </a:path>
                </a:pathLst>
              </a:custGeom>
              <a:noFill/>
              <a:ln w="12700" cap="rnd">
                <a:solidFill>
                  <a:srgbClr val="000000"/>
                </a:solidFill>
                <a:round/>
                <a:headEnd type="none" w="sm" len="sm"/>
                <a:tailEnd type="none" w="sm" len="sm"/>
              </a:ln>
            </p:spPr>
            <p:txBody>
              <a:bodyPr/>
              <a:lstStyle/>
              <a:p>
                <a:endParaRPr lang="es-ES"/>
              </a:p>
            </p:txBody>
          </p:sp>
          <p:sp>
            <p:nvSpPr>
              <p:cNvPr id="98378" name="Freeform 65"/>
              <p:cNvSpPr>
                <a:spLocks/>
              </p:cNvSpPr>
              <p:nvPr/>
            </p:nvSpPr>
            <p:spPr bwMode="auto">
              <a:xfrm>
                <a:off x="3024" y="2961"/>
                <a:ext cx="276" cy="216"/>
              </a:xfrm>
              <a:custGeom>
                <a:avLst/>
                <a:gdLst>
                  <a:gd name="T0" fmla="*/ 251 w 276"/>
                  <a:gd name="T1" fmla="*/ 27 h 216"/>
                  <a:gd name="T2" fmla="*/ 271 w 276"/>
                  <a:gd name="T3" fmla="*/ 50 h 216"/>
                  <a:gd name="T4" fmla="*/ 275 w 276"/>
                  <a:gd name="T5" fmla="*/ 56 h 216"/>
                  <a:gd name="T6" fmla="*/ 271 w 276"/>
                  <a:gd name="T7" fmla="*/ 129 h 216"/>
                  <a:gd name="T8" fmla="*/ 263 w 276"/>
                  <a:gd name="T9" fmla="*/ 185 h 216"/>
                  <a:gd name="T10" fmla="*/ 248 w 276"/>
                  <a:gd name="T11" fmla="*/ 203 h 216"/>
                  <a:gd name="T12" fmla="*/ 220 w 276"/>
                  <a:gd name="T13" fmla="*/ 215 h 216"/>
                  <a:gd name="T14" fmla="*/ 163 w 276"/>
                  <a:gd name="T15" fmla="*/ 215 h 216"/>
                  <a:gd name="T16" fmla="*/ 76 w 276"/>
                  <a:gd name="T17" fmla="*/ 203 h 216"/>
                  <a:gd name="T18" fmla="*/ 15 w 276"/>
                  <a:gd name="T19" fmla="*/ 185 h 216"/>
                  <a:gd name="T20" fmla="*/ 0 w 276"/>
                  <a:gd name="T21" fmla="*/ 140 h 216"/>
                  <a:gd name="T22" fmla="*/ 2 w 276"/>
                  <a:gd name="T23" fmla="*/ 78 h 216"/>
                  <a:gd name="T24" fmla="*/ 12 w 276"/>
                  <a:gd name="T25" fmla="*/ 27 h 216"/>
                  <a:gd name="T26" fmla="*/ 24 w 276"/>
                  <a:gd name="T27" fmla="*/ 8 h 216"/>
                  <a:gd name="T28" fmla="*/ 51 w 276"/>
                  <a:gd name="T29" fmla="*/ 0 h 216"/>
                  <a:gd name="T30" fmla="*/ 119 w 276"/>
                  <a:gd name="T31" fmla="*/ 12 h 216"/>
                  <a:gd name="T32" fmla="*/ 202 w 276"/>
                  <a:gd name="T33" fmla="*/ 22 h 216"/>
                  <a:gd name="T34" fmla="*/ 251 w 276"/>
                  <a:gd name="T35" fmla="*/ 27 h 2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76"/>
                  <a:gd name="T55" fmla="*/ 0 h 216"/>
                  <a:gd name="T56" fmla="*/ 276 w 276"/>
                  <a:gd name="T57" fmla="*/ 216 h 21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76" h="216">
                    <a:moveTo>
                      <a:pt x="251" y="27"/>
                    </a:moveTo>
                    <a:lnTo>
                      <a:pt x="271" y="50"/>
                    </a:lnTo>
                    <a:lnTo>
                      <a:pt x="275" y="56"/>
                    </a:lnTo>
                    <a:lnTo>
                      <a:pt x="271" y="129"/>
                    </a:lnTo>
                    <a:lnTo>
                      <a:pt x="263" y="185"/>
                    </a:lnTo>
                    <a:lnTo>
                      <a:pt x="248" y="203"/>
                    </a:lnTo>
                    <a:lnTo>
                      <a:pt x="220" y="215"/>
                    </a:lnTo>
                    <a:lnTo>
                      <a:pt x="163" y="215"/>
                    </a:lnTo>
                    <a:lnTo>
                      <a:pt x="76" y="203"/>
                    </a:lnTo>
                    <a:lnTo>
                      <a:pt x="15" y="185"/>
                    </a:lnTo>
                    <a:lnTo>
                      <a:pt x="0" y="140"/>
                    </a:lnTo>
                    <a:lnTo>
                      <a:pt x="2" y="78"/>
                    </a:lnTo>
                    <a:lnTo>
                      <a:pt x="12" y="27"/>
                    </a:lnTo>
                    <a:lnTo>
                      <a:pt x="24" y="8"/>
                    </a:lnTo>
                    <a:lnTo>
                      <a:pt x="51" y="0"/>
                    </a:lnTo>
                    <a:lnTo>
                      <a:pt x="119" y="12"/>
                    </a:lnTo>
                    <a:lnTo>
                      <a:pt x="202" y="22"/>
                    </a:lnTo>
                    <a:lnTo>
                      <a:pt x="251" y="27"/>
                    </a:lnTo>
                  </a:path>
                </a:pathLst>
              </a:custGeom>
              <a:solidFill>
                <a:srgbClr val="0078AA"/>
              </a:solidFill>
              <a:ln w="9525" cap="rnd">
                <a:noFill/>
                <a:round/>
                <a:headEnd type="none" w="sm" len="sm"/>
                <a:tailEnd type="none" w="sm" len="sm"/>
              </a:ln>
            </p:spPr>
            <p:txBody>
              <a:bodyPr/>
              <a:lstStyle/>
              <a:p>
                <a:endParaRPr lang="es-ES"/>
              </a:p>
            </p:txBody>
          </p:sp>
          <p:sp>
            <p:nvSpPr>
              <p:cNvPr id="98379" name="Freeform 66"/>
              <p:cNvSpPr>
                <a:spLocks/>
              </p:cNvSpPr>
              <p:nvPr/>
            </p:nvSpPr>
            <p:spPr bwMode="auto">
              <a:xfrm>
                <a:off x="3016" y="2961"/>
                <a:ext cx="284" cy="224"/>
              </a:xfrm>
              <a:custGeom>
                <a:avLst/>
                <a:gdLst>
                  <a:gd name="T0" fmla="*/ 259 w 284"/>
                  <a:gd name="T1" fmla="*/ 28 h 224"/>
                  <a:gd name="T2" fmla="*/ 279 w 284"/>
                  <a:gd name="T3" fmla="*/ 52 h 224"/>
                  <a:gd name="T4" fmla="*/ 283 w 284"/>
                  <a:gd name="T5" fmla="*/ 57 h 224"/>
                  <a:gd name="T6" fmla="*/ 279 w 284"/>
                  <a:gd name="T7" fmla="*/ 134 h 224"/>
                  <a:gd name="T8" fmla="*/ 271 w 284"/>
                  <a:gd name="T9" fmla="*/ 192 h 224"/>
                  <a:gd name="T10" fmla="*/ 255 w 284"/>
                  <a:gd name="T11" fmla="*/ 211 h 224"/>
                  <a:gd name="T12" fmla="*/ 227 w 284"/>
                  <a:gd name="T13" fmla="*/ 223 h 224"/>
                  <a:gd name="T14" fmla="*/ 168 w 284"/>
                  <a:gd name="T15" fmla="*/ 223 h 224"/>
                  <a:gd name="T16" fmla="*/ 78 w 284"/>
                  <a:gd name="T17" fmla="*/ 211 h 224"/>
                  <a:gd name="T18" fmla="*/ 15 w 284"/>
                  <a:gd name="T19" fmla="*/ 192 h 224"/>
                  <a:gd name="T20" fmla="*/ 0 w 284"/>
                  <a:gd name="T21" fmla="*/ 145 h 224"/>
                  <a:gd name="T22" fmla="*/ 2 w 284"/>
                  <a:gd name="T23" fmla="*/ 81 h 224"/>
                  <a:gd name="T24" fmla="*/ 12 w 284"/>
                  <a:gd name="T25" fmla="*/ 28 h 224"/>
                  <a:gd name="T26" fmla="*/ 25 w 284"/>
                  <a:gd name="T27" fmla="*/ 8 h 224"/>
                  <a:gd name="T28" fmla="*/ 52 w 284"/>
                  <a:gd name="T29" fmla="*/ 0 h 224"/>
                  <a:gd name="T30" fmla="*/ 123 w 284"/>
                  <a:gd name="T31" fmla="*/ 12 h 224"/>
                  <a:gd name="T32" fmla="*/ 208 w 284"/>
                  <a:gd name="T33" fmla="*/ 24 h 224"/>
                  <a:gd name="T34" fmla="*/ 259 w 284"/>
                  <a:gd name="T35" fmla="*/ 28 h 2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84"/>
                  <a:gd name="T55" fmla="*/ 0 h 224"/>
                  <a:gd name="T56" fmla="*/ 284 w 284"/>
                  <a:gd name="T57" fmla="*/ 224 h 22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84" h="224">
                    <a:moveTo>
                      <a:pt x="259" y="28"/>
                    </a:moveTo>
                    <a:lnTo>
                      <a:pt x="279" y="52"/>
                    </a:lnTo>
                    <a:lnTo>
                      <a:pt x="283" y="57"/>
                    </a:lnTo>
                    <a:lnTo>
                      <a:pt x="279" y="134"/>
                    </a:lnTo>
                    <a:lnTo>
                      <a:pt x="271" y="192"/>
                    </a:lnTo>
                    <a:lnTo>
                      <a:pt x="255" y="211"/>
                    </a:lnTo>
                    <a:lnTo>
                      <a:pt x="227" y="223"/>
                    </a:lnTo>
                    <a:lnTo>
                      <a:pt x="168" y="223"/>
                    </a:lnTo>
                    <a:lnTo>
                      <a:pt x="78" y="211"/>
                    </a:lnTo>
                    <a:lnTo>
                      <a:pt x="15" y="192"/>
                    </a:lnTo>
                    <a:lnTo>
                      <a:pt x="0" y="145"/>
                    </a:lnTo>
                    <a:lnTo>
                      <a:pt x="2" y="81"/>
                    </a:lnTo>
                    <a:lnTo>
                      <a:pt x="12" y="28"/>
                    </a:lnTo>
                    <a:lnTo>
                      <a:pt x="25" y="8"/>
                    </a:lnTo>
                    <a:lnTo>
                      <a:pt x="52" y="0"/>
                    </a:lnTo>
                    <a:lnTo>
                      <a:pt x="123" y="12"/>
                    </a:lnTo>
                    <a:lnTo>
                      <a:pt x="208" y="24"/>
                    </a:lnTo>
                    <a:lnTo>
                      <a:pt x="259" y="28"/>
                    </a:lnTo>
                  </a:path>
                </a:pathLst>
              </a:custGeom>
              <a:noFill/>
              <a:ln w="12700" cap="rnd">
                <a:solidFill>
                  <a:srgbClr val="000000"/>
                </a:solidFill>
                <a:round/>
                <a:headEnd type="none" w="sm" len="sm"/>
                <a:tailEnd type="none" w="sm" len="sm"/>
              </a:ln>
            </p:spPr>
            <p:txBody>
              <a:bodyPr/>
              <a:lstStyle/>
              <a:p>
                <a:endParaRPr lang="es-ES"/>
              </a:p>
            </p:txBody>
          </p:sp>
          <p:sp>
            <p:nvSpPr>
              <p:cNvPr id="98380" name="Freeform 67"/>
              <p:cNvSpPr>
                <a:spLocks/>
              </p:cNvSpPr>
              <p:nvPr/>
            </p:nvSpPr>
            <p:spPr bwMode="auto">
              <a:xfrm>
                <a:off x="3032" y="2572"/>
                <a:ext cx="347" cy="328"/>
              </a:xfrm>
              <a:custGeom>
                <a:avLst/>
                <a:gdLst>
                  <a:gd name="T0" fmla="*/ 247 w 347"/>
                  <a:gd name="T1" fmla="*/ 2 h 328"/>
                  <a:gd name="T2" fmla="*/ 176 w 347"/>
                  <a:gd name="T3" fmla="*/ 0 h 328"/>
                  <a:gd name="T4" fmla="*/ 115 w 347"/>
                  <a:gd name="T5" fmla="*/ 15 h 328"/>
                  <a:gd name="T6" fmla="*/ 86 w 347"/>
                  <a:gd name="T7" fmla="*/ 52 h 328"/>
                  <a:gd name="T8" fmla="*/ 67 w 347"/>
                  <a:gd name="T9" fmla="*/ 110 h 328"/>
                  <a:gd name="T10" fmla="*/ 52 w 347"/>
                  <a:gd name="T11" fmla="*/ 147 h 328"/>
                  <a:gd name="T12" fmla="*/ 54 w 347"/>
                  <a:gd name="T13" fmla="*/ 158 h 328"/>
                  <a:gd name="T14" fmla="*/ 44 w 347"/>
                  <a:gd name="T15" fmla="*/ 186 h 328"/>
                  <a:gd name="T16" fmla="*/ 52 w 347"/>
                  <a:gd name="T17" fmla="*/ 206 h 328"/>
                  <a:gd name="T18" fmla="*/ 44 w 347"/>
                  <a:gd name="T19" fmla="*/ 206 h 328"/>
                  <a:gd name="T20" fmla="*/ 41 w 347"/>
                  <a:gd name="T21" fmla="*/ 221 h 328"/>
                  <a:gd name="T22" fmla="*/ 38 w 347"/>
                  <a:gd name="T23" fmla="*/ 232 h 328"/>
                  <a:gd name="T24" fmla="*/ 33 w 347"/>
                  <a:gd name="T25" fmla="*/ 242 h 328"/>
                  <a:gd name="T26" fmla="*/ 28 w 347"/>
                  <a:gd name="T27" fmla="*/ 242 h 328"/>
                  <a:gd name="T28" fmla="*/ 28 w 347"/>
                  <a:gd name="T29" fmla="*/ 256 h 328"/>
                  <a:gd name="T30" fmla="*/ 9 w 347"/>
                  <a:gd name="T31" fmla="*/ 268 h 328"/>
                  <a:gd name="T32" fmla="*/ 4 w 347"/>
                  <a:gd name="T33" fmla="*/ 288 h 328"/>
                  <a:gd name="T34" fmla="*/ 20 w 347"/>
                  <a:gd name="T35" fmla="*/ 297 h 328"/>
                  <a:gd name="T36" fmla="*/ 0 w 347"/>
                  <a:gd name="T37" fmla="*/ 296 h 328"/>
                  <a:gd name="T38" fmla="*/ 15 w 347"/>
                  <a:gd name="T39" fmla="*/ 319 h 328"/>
                  <a:gd name="T40" fmla="*/ 49 w 347"/>
                  <a:gd name="T41" fmla="*/ 321 h 328"/>
                  <a:gd name="T42" fmla="*/ 102 w 347"/>
                  <a:gd name="T43" fmla="*/ 319 h 328"/>
                  <a:gd name="T44" fmla="*/ 99 w 347"/>
                  <a:gd name="T45" fmla="*/ 305 h 328"/>
                  <a:gd name="T46" fmla="*/ 129 w 347"/>
                  <a:gd name="T47" fmla="*/ 321 h 328"/>
                  <a:gd name="T48" fmla="*/ 123 w 347"/>
                  <a:gd name="T49" fmla="*/ 296 h 328"/>
                  <a:gd name="T50" fmla="*/ 141 w 347"/>
                  <a:gd name="T51" fmla="*/ 316 h 328"/>
                  <a:gd name="T52" fmla="*/ 157 w 347"/>
                  <a:gd name="T53" fmla="*/ 327 h 328"/>
                  <a:gd name="T54" fmla="*/ 181 w 347"/>
                  <a:gd name="T55" fmla="*/ 321 h 328"/>
                  <a:gd name="T56" fmla="*/ 199 w 347"/>
                  <a:gd name="T57" fmla="*/ 308 h 328"/>
                  <a:gd name="T58" fmla="*/ 213 w 347"/>
                  <a:gd name="T59" fmla="*/ 321 h 328"/>
                  <a:gd name="T60" fmla="*/ 229 w 347"/>
                  <a:gd name="T61" fmla="*/ 316 h 328"/>
                  <a:gd name="T62" fmla="*/ 229 w 347"/>
                  <a:gd name="T63" fmla="*/ 300 h 328"/>
                  <a:gd name="T64" fmla="*/ 242 w 347"/>
                  <a:gd name="T65" fmla="*/ 308 h 328"/>
                  <a:gd name="T66" fmla="*/ 271 w 347"/>
                  <a:gd name="T67" fmla="*/ 313 h 328"/>
                  <a:gd name="T68" fmla="*/ 258 w 347"/>
                  <a:gd name="T69" fmla="*/ 296 h 328"/>
                  <a:gd name="T70" fmla="*/ 284 w 347"/>
                  <a:gd name="T71" fmla="*/ 300 h 328"/>
                  <a:gd name="T72" fmla="*/ 318 w 347"/>
                  <a:gd name="T73" fmla="*/ 296 h 328"/>
                  <a:gd name="T74" fmla="*/ 332 w 347"/>
                  <a:gd name="T75" fmla="*/ 284 h 328"/>
                  <a:gd name="T76" fmla="*/ 346 w 347"/>
                  <a:gd name="T77" fmla="*/ 268 h 328"/>
                  <a:gd name="T78" fmla="*/ 334 w 347"/>
                  <a:gd name="T79" fmla="*/ 268 h 328"/>
                  <a:gd name="T80" fmla="*/ 332 w 347"/>
                  <a:gd name="T81" fmla="*/ 264 h 328"/>
                  <a:gd name="T82" fmla="*/ 334 w 347"/>
                  <a:gd name="T83" fmla="*/ 250 h 328"/>
                  <a:gd name="T84" fmla="*/ 322 w 347"/>
                  <a:gd name="T85" fmla="*/ 242 h 328"/>
                  <a:gd name="T86" fmla="*/ 310 w 347"/>
                  <a:gd name="T87" fmla="*/ 234 h 328"/>
                  <a:gd name="T88" fmla="*/ 318 w 347"/>
                  <a:gd name="T89" fmla="*/ 216 h 328"/>
                  <a:gd name="T90" fmla="*/ 302 w 347"/>
                  <a:gd name="T91" fmla="*/ 213 h 328"/>
                  <a:gd name="T92" fmla="*/ 292 w 347"/>
                  <a:gd name="T93" fmla="*/ 198 h 328"/>
                  <a:gd name="T94" fmla="*/ 295 w 347"/>
                  <a:gd name="T95" fmla="*/ 184 h 328"/>
                  <a:gd name="T96" fmla="*/ 284 w 347"/>
                  <a:gd name="T97" fmla="*/ 174 h 328"/>
                  <a:gd name="T98" fmla="*/ 298 w 347"/>
                  <a:gd name="T99" fmla="*/ 158 h 328"/>
                  <a:gd name="T100" fmla="*/ 287 w 347"/>
                  <a:gd name="T101" fmla="*/ 139 h 328"/>
                  <a:gd name="T102" fmla="*/ 287 w 347"/>
                  <a:gd name="T103" fmla="*/ 115 h 328"/>
                  <a:gd name="T104" fmla="*/ 279 w 347"/>
                  <a:gd name="T105" fmla="*/ 102 h 328"/>
                  <a:gd name="T106" fmla="*/ 284 w 347"/>
                  <a:gd name="T107" fmla="*/ 88 h 328"/>
                  <a:gd name="T108" fmla="*/ 279 w 347"/>
                  <a:gd name="T109" fmla="*/ 52 h 328"/>
                  <a:gd name="T110" fmla="*/ 271 w 347"/>
                  <a:gd name="T111" fmla="*/ 31 h 328"/>
                  <a:gd name="T112" fmla="*/ 266 w 347"/>
                  <a:gd name="T113" fmla="*/ 18 h 328"/>
                  <a:gd name="T114" fmla="*/ 236 w 347"/>
                  <a:gd name="T115" fmla="*/ 10 h 328"/>
                  <a:gd name="T116" fmla="*/ 247 w 347"/>
                  <a:gd name="T117" fmla="*/ 2 h 32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47"/>
                  <a:gd name="T178" fmla="*/ 0 h 328"/>
                  <a:gd name="T179" fmla="*/ 347 w 347"/>
                  <a:gd name="T180" fmla="*/ 328 h 32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47" h="328">
                    <a:moveTo>
                      <a:pt x="247" y="2"/>
                    </a:moveTo>
                    <a:lnTo>
                      <a:pt x="176" y="0"/>
                    </a:lnTo>
                    <a:lnTo>
                      <a:pt x="115" y="15"/>
                    </a:lnTo>
                    <a:lnTo>
                      <a:pt x="86" y="52"/>
                    </a:lnTo>
                    <a:lnTo>
                      <a:pt x="67" y="110"/>
                    </a:lnTo>
                    <a:lnTo>
                      <a:pt x="52" y="147"/>
                    </a:lnTo>
                    <a:lnTo>
                      <a:pt x="54" y="158"/>
                    </a:lnTo>
                    <a:lnTo>
                      <a:pt x="44" y="186"/>
                    </a:lnTo>
                    <a:lnTo>
                      <a:pt x="52" y="206"/>
                    </a:lnTo>
                    <a:lnTo>
                      <a:pt x="44" y="206"/>
                    </a:lnTo>
                    <a:lnTo>
                      <a:pt x="41" y="221"/>
                    </a:lnTo>
                    <a:lnTo>
                      <a:pt x="38" y="232"/>
                    </a:lnTo>
                    <a:lnTo>
                      <a:pt x="33" y="242"/>
                    </a:lnTo>
                    <a:lnTo>
                      <a:pt x="28" y="242"/>
                    </a:lnTo>
                    <a:lnTo>
                      <a:pt x="28" y="256"/>
                    </a:lnTo>
                    <a:lnTo>
                      <a:pt x="9" y="268"/>
                    </a:lnTo>
                    <a:lnTo>
                      <a:pt x="4" y="288"/>
                    </a:lnTo>
                    <a:lnTo>
                      <a:pt x="20" y="297"/>
                    </a:lnTo>
                    <a:lnTo>
                      <a:pt x="0" y="296"/>
                    </a:lnTo>
                    <a:lnTo>
                      <a:pt x="15" y="319"/>
                    </a:lnTo>
                    <a:lnTo>
                      <a:pt x="49" y="321"/>
                    </a:lnTo>
                    <a:lnTo>
                      <a:pt x="102" y="319"/>
                    </a:lnTo>
                    <a:lnTo>
                      <a:pt x="99" y="305"/>
                    </a:lnTo>
                    <a:lnTo>
                      <a:pt x="129" y="321"/>
                    </a:lnTo>
                    <a:lnTo>
                      <a:pt x="123" y="296"/>
                    </a:lnTo>
                    <a:lnTo>
                      <a:pt x="141" y="316"/>
                    </a:lnTo>
                    <a:lnTo>
                      <a:pt x="157" y="327"/>
                    </a:lnTo>
                    <a:lnTo>
                      <a:pt x="181" y="321"/>
                    </a:lnTo>
                    <a:lnTo>
                      <a:pt x="199" y="308"/>
                    </a:lnTo>
                    <a:lnTo>
                      <a:pt x="213" y="321"/>
                    </a:lnTo>
                    <a:lnTo>
                      <a:pt x="229" y="316"/>
                    </a:lnTo>
                    <a:lnTo>
                      <a:pt x="229" y="300"/>
                    </a:lnTo>
                    <a:lnTo>
                      <a:pt x="242" y="308"/>
                    </a:lnTo>
                    <a:lnTo>
                      <a:pt x="271" y="313"/>
                    </a:lnTo>
                    <a:lnTo>
                      <a:pt x="258" y="296"/>
                    </a:lnTo>
                    <a:lnTo>
                      <a:pt x="284" y="300"/>
                    </a:lnTo>
                    <a:lnTo>
                      <a:pt x="318" y="296"/>
                    </a:lnTo>
                    <a:lnTo>
                      <a:pt x="332" y="284"/>
                    </a:lnTo>
                    <a:lnTo>
                      <a:pt x="346" y="268"/>
                    </a:lnTo>
                    <a:lnTo>
                      <a:pt x="334" y="268"/>
                    </a:lnTo>
                    <a:lnTo>
                      <a:pt x="332" y="264"/>
                    </a:lnTo>
                    <a:lnTo>
                      <a:pt x="334" y="250"/>
                    </a:lnTo>
                    <a:lnTo>
                      <a:pt x="322" y="242"/>
                    </a:lnTo>
                    <a:lnTo>
                      <a:pt x="310" y="234"/>
                    </a:lnTo>
                    <a:lnTo>
                      <a:pt x="318" y="216"/>
                    </a:lnTo>
                    <a:lnTo>
                      <a:pt x="302" y="213"/>
                    </a:lnTo>
                    <a:lnTo>
                      <a:pt x="292" y="198"/>
                    </a:lnTo>
                    <a:lnTo>
                      <a:pt x="295" y="184"/>
                    </a:lnTo>
                    <a:lnTo>
                      <a:pt x="284" y="174"/>
                    </a:lnTo>
                    <a:lnTo>
                      <a:pt x="298" y="158"/>
                    </a:lnTo>
                    <a:lnTo>
                      <a:pt x="287" y="139"/>
                    </a:lnTo>
                    <a:lnTo>
                      <a:pt x="287" y="115"/>
                    </a:lnTo>
                    <a:lnTo>
                      <a:pt x="279" y="102"/>
                    </a:lnTo>
                    <a:lnTo>
                      <a:pt x="284" y="88"/>
                    </a:lnTo>
                    <a:lnTo>
                      <a:pt x="279" y="52"/>
                    </a:lnTo>
                    <a:lnTo>
                      <a:pt x="271" y="31"/>
                    </a:lnTo>
                    <a:lnTo>
                      <a:pt x="266" y="18"/>
                    </a:lnTo>
                    <a:lnTo>
                      <a:pt x="236" y="10"/>
                    </a:lnTo>
                    <a:lnTo>
                      <a:pt x="247" y="2"/>
                    </a:lnTo>
                  </a:path>
                </a:pathLst>
              </a:custGeom>
              <a:solidFill>
                <a:srgbClr val="802300"/>
              </a:solidFill>
              <a:ln w="12700" cap="rnd">
                <a:solidFill>
                  <a:srgbClr val="000000"/>
                </a:solidFill>
                <a:round/>
                <a:headEnd type="none" w="sm" len="sm"/>
                <a:tailEnd type="none" w="sm" len="sm"/>
              </a:ln>
            </p:spPr>
            <p:txBody>
              <a:bodyPr/>
              <a:lstStyle/>
              <a:p>
                <a:endParaRPr lang="es-ES"/>
              </a:p>
            </p:txBody>
          </p:sp>
        </p:grpSp>
      </p:grpSp>
      <p:pic>
        <p:nvPicPr>
          <p:cNvPr id="98317" name="Picture 68"/>
          <p:cNvPicPr>
            <a:picLocks noChangeArrowheads="1"/>
          </p:cNvPicPr>
          <p:nvPr/>
        </p:nvPicPr>
        <p:blipFill>
          <a:blip r:embed="rId4" cstate="print"/>
          <a:srcRect/>
          <a:stretch>
            <a:fillRect/>
          </a:stretch>
        </p:blipFill>
        <p:spPr bwMode="auto">
          <a:xfrm>
            <a:off x="5562600" y="2957513"/>
            <a:ext cx="1601788" cy="1143000"/>
          </a:xfrm>
          <a:prstGeom prst="rect">
            <a:avLst/>
          </a:prstGeom>
          <a:noFill/>
          <a:ln w="9525">
            <a:noFill/>
            <a:miter lim="800000"/>
            <a:headEnd/>
            <a:tailEnd/>
          </a:ln>
        </p:spPr>
      </p:pic>
      <p:pic>
        <p:nvPicPr>
          <p:cNvPr id="98318" name="Picture 69"/>
          <p:cNvPicPr>
            <a:picLocks noChangeArrowheads="1"/>
          </p:cNvPicPr>
          <p:nvPr/>
        </p:nvPicPr>
        <p:blipFill>
          <a:blip r:embed="rId5" cstate="print"/>
          <a:srcRect/>
          <a:stretch>
            <a:fillRect/>
          </a:stretch>
        </p:blipFill>
        <p:spPr bwMode="auto">
          <a:xfrm>
            <a:off x="4343400" y="3262313"/>
            <a:ext cx="547688" cy="492125"/>
          </a:xfrm>
          <a:prstGeom prst="rect">
            <a:avLst/>
          </a:prstGeom>
          <a:noFill/>
          <a:ln w="9525">
            <a:noFill/>
            <a:miter lim="800000"/>
            <a:headEnd/>
            <a:tailEnd/>
          </a:ln>
        </p:spPr>
      </p:pic>
      <p:sp>
        <p:nvSpPr>
          <p:cNvPr id="98319" name="Rectangle 70"/>
          <p:cNvSpPr>
            <a:spLocks noChangeArrowheads="1"/>
          </p:cNvSpPr>
          <p:nvPr/>
        </p:nvSpPr>
        <p:spPr bwMode="auto">
          <a:xfrm>
            <a:off x="4408488" y="3441700"/>
            <a:ext cx="328612" cy="227013"/>
          </a:xfrm>
          <a:prstGeom prst="rect">
            <a:avLst/>
          </a:prstGeom>
          <a:solidFill>
            <a:schemeClr val="hlink"/>
          </a:solidFill>
          <a:ln w="25400">
            <a:solidFill>
              <a:srgbClr val="B8AC70"/>
            </a:solidFill>
            <a:miter lim="800000"/>
            <a:headEnd/>
            <a:tailEnd/>
          </a:ln>
        </p:spPr>
        <p:txBody>
          <a:bodyPr wrap="none" anchor="ctr"/>
          <a:lstStyle/>
          <a:p>
            <a:pPr eaLnBrk="0" hangingPunct="0"/>
            <a:endParaRPr lang="es-ES"/>
          </a:p>
        </p:txBody>
      </p:sp>
      <p:sp>
        <p:nvSpPr>
          <p:cNvPr id="98320" name="Text Box 72"/>
          <p:cNvSpPr txBox="1">
            <a:spLocks noChangeArrowheads="1"/>
          </p:cNvSpPr>
          <p:nvPr/>
        </p:nvSpPr>
        <p:spPr bwMode="auto">
          <a:xfrm>
            <a:off x="6019800" y="3322638"/>
            <a:ext cx="792163" cy="396875"/>
          </a:xfrm>
          <a:prstGeom prst="rect">
            <a:avLst/>
          </a:prstGeom>
          <a:noFill/>
          <a:ln w="9525">
            <a:noFill/>
            <a:miter lim="800000"/>
            <a:headEnd/>
            <a:tailEnd/>
          </a:ln>
        </p:spPr>
        <p:txBody>
          <a:bodyPr wrap="none">
            <a:spAutoFit/>
          </a:bodyPr>
          <a:lstStyle/>
          <a:p>
            <a:pPr algn="ctr" eaLnBrk="0" hangingPunct="0"/>
            <a:r>
              <a:rPr lang="es-ES_tradnl" sz="2000" i="0"/>
              <a:t>RDSI</a:t>
            </a:r>
            <a:endParaRPr lang="es-ES" sz="2000" i="0"/>
          </a:p>
        </p:txBody>
      </p:sp>
      <p:grpSp>
        <p:nvGrpSpPr>
          <p:cNvPr id="98321" name="Group 73"/>
          <p:cNvGrpSpPr>
            <a:grpSpLocks/>
          </p:cNvGrpSpPr>
          <p:nvPr/>
        </p:nvGrpSpPr>
        <p:grpSpPr bwMode="auto">
          <a:xfrm>
            <a:off x="7275513" y="1430338"/>
            <a:ext cx="1639887" cy="2441575"/>
            <a:chOff x="4583" y="718"/>
            <a:chExt cx="1033" cy="1538"/>
          </a:xfrm>
        </p:grpSpPr>
        <p:pic>
          <p:nvPicPr>
            <p:cNvPr id="98353" name="Picture 74" descr="EndUserLeft"/>
            <p:cNvPicPr>
              <a:picLocks noChangeAspect="1" noChangeArrowheads="1"/>
            </p:cNvPicPr>
            <p:nvPr/>
          </p:nvPicPr>
          <p:blipFill>
            <a:blip r:embed="rId6" cstate="print"/>
            <a:srcRect/>
            <a:stretch>
              <a:fillRect/>
            </a:stretch>
          </p:blipFill>
          <p:spPr bwMode="auto">
            <a:xfrm>
              <a:off x="4583" y="816"/>
              <a:ext cx="1033" cy="1440"/>
            </a:xfrm>
            <a:prstGeom prst="rect">
              <a:avLst/>
            </a:prstGeom>
            <a:noFill/>
            <a:ln w="9525">
              <a:noFill/>
              <a:miter lim="800000"/>
              <a:headEnd/>
              <a:tailEnd/>
            </a:ln>
          </p:spPr>
        </p:pic>
        <p:pic>
          <p:nvPicPr>
            <p:cNvPr id="98354" name="Picture 75"/>
            <p:cNvPicPr>
              <a:picLocks noChangeArrowheads="1"/>
            </p:cNvPicPr>
            <p:nvPr/>
          </p:nvPicPr>
          <p:blipFill>
            <a:blip r:embed="rId7" cstate="print"/>
            <a:srcRect/>
            <a:stretch>
              <a:fillRect/>
            </a:stretch>
          </p:blipFill>
          <p:spPr bwMode="auto">
            <a:xfrm>
              <a:off x="4691" y="718"/>
              <a:ext cx="205" cy="242"/>
            </a:xfrm>
            <a:prstGeom prst="rect">
              <a:avLst/>
            </a:prstGeom>
            <a:noFill/>
            <a:ln w="9525">
              <a:noFill/>
              <a:miter lim="800000"/>
              <a:headEnd/>
              <a:tailEnd/>
            </a:ln>
          </p:spPr>
        </p:pic>
      </p:grpSp>
      <p:sp>
        <p:nvSpPr>
          <p:cNvPr id="98322" name="Rectangle 76"/>
          <p:cNvSpPr>
            <a:spLocks noChangeArrowheads="1"/>
          </p:cNvSpPr>
          <p:nvPr/>
        </p:nvSpPr>
        <p:spPr bwMode="auto">
          <a:xfrm>
            <a:off x="914400" y="1128713"/>
            <a:ext cx="1214438" cy="301625"/>
          </a:xfrm>
          <a:prstGeom prst="rect">
            <a:avLst/>
          </a:prstGeom>
          <a:noFill/>
          <a:ln w="9525">
            <a:noFill/>
            <a:miter lim="800000"/>
            <a:headEnd/>
            <a:tailEnd/>
          </a:ln>
        </p:spPr>
        <p:txBody>
          <a:bodyPr wrap="none" lIns="91027" tIns="44621" rIns="91027" bIns="44621">
            <a:spAutoFit/>
          </a:bodyPr>
          <a:lstStyle/>
          <a:p>
            <a:pPr algn="ctr" defTabSz="788988" eaLnBrk="0" hangingPunct="0"/>
            <a:r>
              <a:rPr lang="es-ES" sz="1400" b="1" i="0"/>
              <a:t>147.156.2.15</a:t>
            </a:r>
          </a:p>
        </p:txBody>
      </p:sp>
      <p:pic>
        <p:nvPicPr>
          <p:cNvPr id="98323" name="Picture 77"/>
          <p:cNvPicPr>
            <a:picLocks noChangeArrowheads="1"/>
          </p:cNvPicPr>
          <p:nvPr/>
        </p:nvPicPr>
        <p:blipFill>
          <a:blip r:embed="rId8" cstate="print"/>
          <a:srcRect/>
          <a:stretch>
            <a:fillRect/>
          </a:stretch>
        </p:blipFill>
        <p:spPr bwMode="auto">
          <a:xfrm>
            <a:off x="3429000" y="4938713"/>
            <a:ext cx="457200" cy="587375"/>
          </a:xfrm>
          <a:prstGeom prst="rect">
            <a:avLst/>
          </a:prstGeom>
          <a:noFill/>
          <a:ln w="9525">
            <a:noFill/>
            <a:miter lim="800000"/>
            <a:headEnd/>
            <a:tailEnd/>
          </a:ln>
        </p:spPr>
      </p:pic>
      <p:sp>
        <p:nvSpPr>
          <p:cNvPr id="98324" name="Rectangle 78"/>
          <p:cNvSpPr>
            <a:spLocks noChangeArrowheads="1"/>
          </p:cNvSpPr>
          <p:nvPr/>
        </p:nvSpPr>
        <p:spPr bwMode="auto">
          <a:xfrm>
            <a:off x="3810000" y="4757738"/>
            <a:ext cx="1287463" cy="333375"/>
          </a:xfrm>
          <a:prstGeom prst="rect">
            <a:avLst/>
          </a:prstGeom>
          <a:noFill/>
          <a:ln w="9525">
            <a:noFill/>
            <a:miter lim="800000"/>
            <a:headEnd/>
            <a:tailEnd/>
          </a:ln>
        </p:spPr>
        <p:txBody>
          <a:bodyPr wrap="none" lIns="91027" tIns="44621" rIns="91027" bIns="44621">
            <a:spAutoFit/>
          </a:bodyPr>
          <a:lstStyle/>
          <a:p>
            <a:pPr algn="ctr" defTabSz="788988" eaLnBrk="0" hangingPunct="0"/>
            <a:r>
              <a:rPr lang="es-ES_tradnl" sz="1600" b="1" i="0"/>
              <a:t>Gatekeeper</a:t>
            </a:r>
            <a:endParaRPr lang="es-ES" sz="1600" b="1" i="0"/>
          </a:p>
        </p:txBody>
      </p:sp>
      <p:sp>
        <p:nvSpPr>
          <p:cNvPr id="98325" name="Rectangle 79"/>
          <p:cNvSpPr>
            <a:spLocks noChangeArrowheads="1"/>
          </p:cNvSpPr>
          <p:nvPr/>
        </p:nvSpPr>
        <p:spPr bwMode="auto">
          <a:xfrm>
            <a:off x="2057400" y="4786313"/>
            <a:ext cx="1116013" cy="301625"/>
          </a:xfrm>
          <a:prstGeom prst="rect">
            <a:avLst/>
          </a:prstGeom>
          <a:noFill/>
          <a:ln w="9525">
            <a:noFill/>
            <a:miter lim="800000"/>
            <a:headEnd/>
            <a:tailEnd/>
          </a:ln>
        </p:spPr>
        <p:txBody>
          <a:bodyPr wrap="none" lIns="91027" tIns="44621" rIns="91027" bIns="44621">
            <a:spAutoFit/>
          </a:bodyPr>
          <a:lstStyle/>
          <a:p>
            <a:pPr algn="ctr" defTabSz="788988" eaLnBrk="0" hangingPunct="0"/>
            <a:r>
              <a:rPr lang="es-ES" sz="1400" b="1" i="0"/>
              <a:t>158.42.5.96</a:t>
            </a:r>
          </a:p>
        </p:txBody>
      </p:sp>
      <p:sp>
        <p:nvSpPr>
          <p:cNvPr id="98326" name="Rectangle 80"/>
          <p:cNvSpPr>
            <a:spLocks noChangeArrowheads="1"/>
          </p:cNvSpPr>
          <p:nvPr/>
        </p:nvSpPr>
        <p:spPr bwMode="auto">
          <a:xfrm>
            <a:off x="7086600" y="1204913"/>
            <a:ext cx="1066800" cy="301625"/>
          </a:xfrm>
          <a:prstGeom prst="rect">
            <a:avLst/>
          </a:prstGeom>
          <a:noFill/>
          <a:ln w="9525">
            <a:noFill/>
            <a:miter lim="800000"/>
            <a:headEnd/>
            <a:tailEnd/>
          </a:ln>
        </p:spPr>
        <p:txBody>
          <a:bodyPr wrap="none" lIns="91027" tIns="44621" rIns="91027" bIns="44621">
            <a:spAutoFit/>
          </a:bodyPr>
          <a:lstStyle/>
          <a:p>
            <a:pPr algn="ctr" defTabSz="788988" eaLnBrk="0" hangingPunct="0"/>
            <a:r>
              <a:rPr lang="es-ES" sz="1400" b="1" i="0"/>
              <a:t>963972386</a:t>
            </a:r>
          </a:p>
        </p:txBody>
      </p:sp>
      <p:sp>
        <p:nvSpPr>
          <p:cNvPr id="98327" name="Rectangle 81"/>
          <p:cNvSpPr>
            <a:spLocks noChangeArrowheads="1"/>
          </p:cNvSpPr>
          <p:nvPr/>
        </p:nvSpPr>
        <p:spPr bwMode="auto">
          <a:xfrm>
            <a:off x="6324600" y="2590800"/>
            <a:ext cx="487363" cy="301625"/>
          </a:xfrm>
          <a:prstGeom prst="rect">
            <a:avLst/>
          </a:prstGeom>
          <a:noFill/>
          <a:ln w="9525">
            <a:noFill/>
            <a:miter lim="800000"/>
            <a:headEnd/>
            <a:tailEnd/>
          </a:ln>
        </p:spPr>
        <p:txBody>
          <a:bodyPr wrap="none" lIns="91027" tIns="44621" rIns="91027" bIns="44621">
            <a:spAutoFit/>
          </a:bodyPr>
          <a:lstStyle/>
          <a:p>
            <a:pPr algn="ctr" defTabSz="788988" eaLnBrk="0" hangingPunct="0"/>
            <a:r>
              <a:rPr lang="es-ES" sz="1400" b="1" i="0"/>
              <a:t>BRI</a:t>
            </a:r>
          </a:p>
        </p:txBody>
      </p:sp>
      <p:sp>
        <p:nvSpPr>
          <p:cNvPr id="98328" name="Rectangle 82"/>
          <p:cNvSpPr>
            <a:spLocks noChangeArrowheads="1"/>
          </p:cNvSpPr>
          <p:nvPr/>
        </p:nvSpPr>
        <p:spPr bwMode="auto">
          <a:xfrm>
            <a:off x="4881563" y="3567113"/>
            <a:ext cx="477837" cy="301625"/>
          </a:xfrm>
          <a:prstGeom prst="rect">
            <a:avLst/>
          </a:prstGeom>
          <a:noFill/>
          <a:ln w="9525">
            <a:noFill/>
            <a:miter lim="800000"/>
            <a:headEnd/>
            <a:tailEnd/>
          </a:ln>
        </p:spPr>
        <p:txBody>
          <a:bodyPr wrap="none" lIns="91027" tIns="44621" rIns="91027" bIns="44621">
            <a:spAutoFit/>
          </a:bodyPr>
          <a:lstStyle/>
          <a:p>
            <a:pPr algn="ctr" defTabSz="788988" eaLnBrk="0" hangingPunct="0"/>
            <a:r>
              <a:rPr lang="es-ES" sz="1400" b="1" i="0"/>
              <a:t>PRI</a:t>
            </a:r>
          </a:p>
        </p:txBody>
      </p:sp>
      <p:sp>
        <p:nvSpPr>
          <p:cNvPr id="98329" name="Rectangle 83"/>
          <p:cNvSpPr>
            <a:spLocks noChangeArrowheads="1"/>
          </p:cNvSpPr>
          <p:nvPr/>
        </p:nvSpPr>
        <p:spPr bwMode="auto">
          <a:xfrm>
            <a:off x="2895600" y="5700713"/>
            <a:ext cx="2114550" cy="271462"/>
          </a:xfrm>
          <a:prstGeom prst="rect">
            <a:avLst/>
          </a:prstGeom>
          <a:noFill/>
          <a:ln w="9525">
            <a:noFill/>
            <a:miter lim="800000"/>
            <a:headEnd/>
            <a:tailEnd/>
          </a:ln>
        </p:spPr>
        <p:txBody>
          <a:bodyPr wrap="none" lIns="91027" tIns="44621" rIns="91027" bIns="44621">
            <a:spAutoFit/>
          </a:bodyPr>
          <a:lstStyle/>
          <a:p>
            <a:pPr defTabSz="788988" eaLnBrk="0" hangingPunct="0"/>
            <a:r>
              <a:rPr lang="es-ES" sz="1200" b="1" i="0" u="sng"/>
              <a:t>Usuario            IP          Ext.</a:t>
            </a:r>
          </a:p>
        </p:txBody>
      </p:sp>
      <p:sp>
        <p:nvSpPr>
          <p:cNvPr id="349268" name="Freeform 84"/>
          <p:cNvSpPr>
            <a:spLocks/>
          </p:cNvSpPr>
          <p:nvPr/>
        </p:nvSpPr>
        <p:spPr bwMode="auto">
          <a:xfrm>
            <a:off x="2057400" y="2195513"/>
            <a:ext cx="5181600" cy="1371600"/>
          </a:xfrm>
          <a:custGeom>
            <a:avLst/>
            <a:gdLst>
              <a:gd name="T0" fmla="*/ 2147483647 w 3744"/>
              <a:gd name="T1" fmla="*/ 78579102 h 1072"/>
              <a:gd name="T2" fmla="*/ 2147483647 w 3744"/>
              <a:gd name="T3" fmla="*/ 785789858 h 1072"/>
              <a:gd name="T4" fmla="*/ 2147483647 w 3744"/>
              <a:gd name="T5" fmla="*/ 1493000634 h 1072"/>
              <a:gd name="T6" fmla="*/ 2147483647 w 3744"/>
              <a:gd name="T7" fmla="*/ 1650158797 h 1072"/>
              <a:gd name="T8" fmla="*/ 2147483647 w 3744"/>
              <a:gd name="T9" fmla="*/ 1728737879 h 1072"/>
              <a:gd name="T10" fmla="*/ 1379077844 w 3744"/>
              <a:gd name="T11" fmla="*/ 1493000634 h 1072"/>
              <a:gd name="T12" fmla="*/ 551631449 w 3744"/>
              <a:gd name="T13" fmla="*/ 471474650 h 1072"/>
              <a:gd name="T14" fmla="*/ 0 w 3744"/>
              <a:gd name="T15" fmla="*/ 0 h 1072"/>
              <a:gd name="T16" fmla="*/ 0 60000 65536"/>
              <a:gd name="T17" fmla="*/ 0 60000 65536"/>
              <a:gd name="T18" fmla="*/ 0 60000 65536"/>
              <a:gd name="T19" fmla="*/ 0 60000 65536"/>
              <a:gd name="T20" fmla="*/ 0 60000 65536"/>
              <a:gd name="T21" fmla="*/ 0 60000 65536"/>
              <a:gd name="T22" fmla="*/ 0 60000 65536"/>
              <a:gd name="T23" fmla="*/ 0 60000 65536"/>
              <a:gd name="T24" fmla="*/ 0 w 3744"/>
              <a:gd name="T25" fmla="*/ 0 h 1072"/>
              <a:gd name="T26" fmla="*/ 3744 w 3744"/>
              <a:gd name="T27" fmla="*/ 1072 h 10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744" h="1072">
                <a:moveTo>
                  <a:pt x="3744" y="48"/>
                </a:moveTo>
                <a:cubicBezTo>
                  <a:pt x="3636" y="192"/>
                  <a:pt x="3528" y="336"/>
                  <a:pt x="3408" y="480"/>
                </a:cubicBezTo>
                <a:cubicBezTo>
                  <a:pt x="3288" y="624"/>
                  <a:pt x="3232" y="824"/>
                  <a:pt x="3024" y="912"/>
                </a:cubicBezTo>
                <a:cubicBezTo>
                  <a:pt x="2816" y="1000"/>
                  <a:pt x="2432" y="984"/>
                  <a:pt x="2160" y="1008"/>
                </a:cubicBezTo>
                <a:cubicBezTo>
                  <a:pt x="1888" y="1032"/>
                  <a:pt x="1632" y="1072"/>
                  <a:pt x="1392" y="1056"/>
                </a:cubicBezTo>
                <a:cubicBezTo>
                  <a:pt x="1152" y="1040"/>
                  <a:pt x="904" y="1040"/>
                  <a:pt x="720" y="912"/>
                </a:cubicBezTo>
                <a:cubicBezTo>
                  <a:pt x="536" y="784"/>
                  <a:pt x="408" y="440"/>
                  <a:pt x="288" y="288"/>
                </a:cubicBezTo>
                <a:cubicBezTo>
                  <a:pt x="168" y="136"/>
                  <a:pt x="48" y="48"/>
                  <a:pt x="0" y="0"/>
                </a:cubicBezTo>
              </a:path>
            </a:pathLst>
          </a:custGeom>
          <a:noFill/>
          <a:ln w="31750">
            <a:solidFill>
              <a:schemeClr val="tx1"/>
            </a:solidFill>
            <a:prstDash val="sysDot"/>
            <a:round/>
            <a:headEnd type="triangle" w="med" len="med"/>
            <a:tailEnd/>
          </a:ln>
        </p:spPr>
        <p:txBody>
          <a:bodyPr/>
          <a:lstStyle/>
          <a:p>
            <a:endParaRPr lang="es-ES"/>
          </a:p>
        </p:txBody>
      </p:sp>
      <p:grpSp>
        <p:nvGrpSpPr>
          <p:cNvPr id="7" name="Group 85"/>
          <p:cNvGrpSpPr>
            <a:grpSpLocks/>
          </p:cNvGrpSpPr>
          <p:nvPr/>
        </p:nvGrpSpPr>
        <p:grpSpPr bwMode="auto">
          <a:xfrm>
            <a:off x="2133600" y="1128713"/>
            <a:ext cx="2147888" cy="828675"/>
            <a:chOff x="1344" y="624"/>
            <a:chExt cx="1353" cy="522"/>
          </a:xfrm>
        </p:grpSpPr>
        <p:sp>
          <p:nvSpPr>
            <p:cNvPr id="98351" name="Rectangle 86"/>
            <p:cNvSpPr>
              <a:spLocks noChangeArrowheads="1"/>
            </p:cNvSpPr>
            <p:nvPr/>
          </p:nvSpPr>
          <p:spPr bwMode="auto">
            <a:xfrm>
              <a:off x="1632" y="624"/>
              <a:ext cx="1065" cy="522"/>
            </a:xfrm>
            <a:prstGeom prst="rect">
              <a:avLst/>
            </a:prstGeom>
            <a:noFill/>
            <a:ln w="9525">
              <a:solidFill>
                <a:schemeClr val="tx1"/>
              </a:solidFill>
              <a:miter lim="800000"/>
              <a:headEnd/>
              <a:tailEnd/>
            </a:ln>
          </p:spPr>
          <p:txBody>
            <a:bodyPr wrap="none" lIns="91027" tIns="44621" rIns="91027" bIns="44621">
              <a:spAutoFit/>
            </a:bodyPr>
            <a:lstStyle/>
            <a:p>
              <a:pPr algn="ctr" defTabSz="788988" eaLnBrk="0" hangingPunct="0"/>
              <a:r>
                <a:rPr lang="es-ES" sz="1200" b="1" i="0"/>
                <a:t>Arrancar Netmeeting</a:t>
              </a:r>
            </a:p>
            <a:p>
              <a:pPr algn="ctr" defTabSz="788988" eaLnBrk="0" hangingPunct="0"/>
              <a:r>
                <a:rPr lang="es-ES" sz="1200" b="1" i="0"/>
                <a:t>GK: 158.42.5.96</a:t>
              </a:r>
            </a:p>
            <a:p>
              <a:pPr algn="ctr" defTabSz="788988" eaLnBrk="0" hangingPunct="0"/>
              <a:r>
                <a:rPr lang="es-ES" sz="1200" b="1" i="0"/>
                <a:t>Usuario: Alicia</a:t>
              </a:r>
            </a:p>
            <a:p>
              <a:pPr algn="ctr" defTabSz="788988" eaLnBrk="0" hangingPunct="0"/>
              <a:r>
                <a:rPr lang="es-ES" sz="1200" b="1" i="0"/>
                <a:t>Número de tel.: 60</a:t>
              </a:r>
            </a:p>
          </p:txBody>
        </p:sp>
        <p:sp>
          <p:nvSpPr>
            <p:cNvPr id="98352" name="Line 87"/>
            <p:cNvSpPr>
              <a:spLocks noChangeShapeType="1"/>
            </p:cNvSpPr>
            <p:nvPr/>
          </p:nvSpPr>
          <p:spPr bwMode="auto">
            <a:xfrm flipH="1">
              <a:off x="1344" y="912"/>
              <a:ext cx="288" cy="0"/>
            </a:xfrm>
            <a:prstGeom prst="line">
              <a:avLst/>
            </a:prstGeom>
            <a:noFill/>
            <a:ln w="9525">
              <a:solidFill>
                <a:schemeClr val="tx1"/>
              </a:solidFill>
              <a:round/>
              <a:headEnd/>
              <a:tailEnd type="triangle" w="med" len="med"/>
            </a:ln>
          </p:spPr>
          <p:txBody>
            <a:bodyPr/>
            <a:lstStyle/>
            <a:p>
              <a:endParaRPr lang="es-ES"/>
            </a:p>
          </p:txBody>
        </p:sp>
      </p:grpSp>
      <p:sp>
        <p:nvSpPr>
          <p:cNvPr id="349272" name="Rectangle 88"/>
          <p:cNvSpPr>
            <a:spLocks noChangeArrowheads="1"/>
          </p:cNvSpPr>
          <p:nvPr/>
        </p:nvSpPr>
        <p:spPr bwMode="auto">
          <a:xfrm>
            <a:off x="2928938" y="5929313"/>
            <a:ext cx="2027237" cy="271462"/>
          </a:xfrm>
          <a:prstGeom prst="rect">
            <a:avLst/>
          </a:prstGeom>
          <a:noFill/>
          <a:ln w="9525">
            <a:noFill/>
            <a:miter lim="800000"/>
            <a:headEnd/>
            <a:tailEnd/>
          </a:ln>
        </p:spPr>
        <p:txBody>
          <a:bodyPr wrap="none" lIns="91027" tIns="44621" rIns="91027" bIns="44621">
            <a:spAutoFit/>
          </a:bodyPr>
          <a:lstStyle/>
          <a:p>
            <a:pPr defTabSz="788988" eaLnBrk="0" hangingPunct="0"/>
            <a:r>
              <a:rPr lang="es-ES" sz="1200" b="1" i="0"/>
              <a:t>Alicia     147.156.2.15    60</a:t>
            </a:r>
          </a:p>
        </p:txBody>
      </p:sp>
      <p:sp>
        <p:nvSpPr>
          <p:cNvPr id="349273" name="Line 89"/>
          <p:cNvSpPr>
            <a:spLocks noChangeShapeType="1"/>
          </p:cNvSpPr>
          <p:nvPr/>
        </p:nvSpPr>
        <p:spPr bwMode="auto">
          <a:xfrm>
            <a:off x="1371600" y="2119313"/>
            <a:ext cx="2057400" cy="3200400"/>
          </a:xfrm>
          <a:prstGeom prst="line">
            <a:avLst/>
          </a:prstGeom>
          <a:noFill/>
          <a:ln w="31750">
            <a:solidFill>
              <a:srgbClr val="FF0000"/>
            </a:solidFill>
            <a:prstDash val="sysDot"/>
            <a:round/>
            <a:headEnd/>
            <a:tailEnd type="triangle" w="med" len="med"/>
          </a:ln>
        </p:spPr>
        <p:txBody>
          <a:bodyPr/>
          <a:lstStyle/>
          <a:p>
            <a:endParaRPr lang="es-ES"/>
          </a:p>
        </p:txBody>
      </p:sp>
      <p:grpSp>
        <p:nvGrpSpPr>
          <p:cNvPr id="8" name="Group 90"/>
          <p:cNvGrpSpPr>
            <a:grpSpLocks/>
          </p:cNvGrpSpPr>
          <p:nvPr/>
        </p:nvGrpSpPr>
        <p:grpSpPr bwMode="auto">
          <a:xfrm>
            <a:off x="2193925" y="1990725"/>
            <a:ext cx="2116138" cy="280988"/>
            <a:chOff x="1344" y="1167"/>
            <a:chExt cx="1333" cy="177"/>
          </a:xfrm>
        </p:grpSpPr>
        <p:sp>
          <p:nvSpPr>
            <p:cNvPr id="98349" name="Rectangle 91"/>
            <p:cNvSpPr>
              <a:spLocks noChangeArrowheads="1"/>
            </p:cNvSpPr>
            <p:nvPr/>
          </p:nvSpPr>
          <p:spPr bwMode="auto">
            <a:xfrm>
              <a:off x="1632" y="1167"/>
              <a:ext cx="1045" cy="177"/>
            </a:xfrm>
            <a:prstGeom prst="rect">
              <a:avLst/>
            </a:prstGeom>
            <a:noFill/>
            <a:ln w="9525">
              <a:solidFill>
                <a:schemeClr val="tx1"/>
              </a:solidFill>
              <a:miter lim="800000"/>
              <a:headEnd/>
              <a:tailEnd/>
            </a:ln>
          </p:spPr>
          <p:txBody>
            <a:bodyPr wrap="none" lIns="91027" tIns="44621" rIns="91027" bIns="44621">
              <a:spAutoFit/>
            </a:bodyPr>
            <a:lstStyle/>
            <a:p>
              <a:pPr defTabSz="788988" eaLnBrk="0" hangingPunct="0"/>
              <a:r>
                <a:rPr lang="es-ES" sz="1200" b="1" i="0"/>
                <a:t>Llamar al 963972386</a:t>
              </a:r>
            </a:p>
          </p:txBody>
        </p:sp>
        <p:sp>
          <p:nvSpPr>
            <p:cNvPr id="98350" name="Line 92"/>
            <p:cNvSpPr>
              <a:spLocks noChangeShapeType="1"/>
            </p:cNvSpPr>
            <p:nvPr/>
          </p:nvSpPr>
          <p:spPr bwMode="auto">
            <a:xfrm flipH="1">
              <a:off x="1344" y="1248"/>
              <a:ext cx="288" cy="0"/>
            </a:xfrm>
            <a:prstGeom prst="line">
              <a:avLst/>
            </a:prstGeom>
            <a:noFill/>
            <a:ln w="9525">
              <a:solidFill>
                <a:schemeClr val="tx1"/>
              </a:solidFill>
              <a:round/>
              <a:headEnd/>
              <a:tailEnd type="triangle" w="med" len="med"/>
            </a:ln>
          </p:spPr>
          <p:txBody>
            <a:bodyPr/>
            <a:lstStyle/>
            <a:p>
              <a:endParaRPr lang="es-ES"/>
            </a:p>
          </p:txBody>
        </p:sp>
      </p:grpSp>
      <p:sp>
        <p:nvSpPr>
          <p:cNvPr id="349277" name="Line 93"/>
          <p:cNvSpPr>
            <a:spLocks noChangeShapeType="1"/>
          </p:cNvSpPr>
          <p:nvPr/>
        </p:nvSpPr>
        <p:spPr bwMode="auto">
          <a:xfrm>
            <a:off x="1547813" y="1989138"/>
            <a:ext cx="2057400" cy="3200400"/>
          </a:xfrm>
          <a:prstGeom prst="line">
            <a:avLst/>
          </a:prstGeom>
          <a:noFill/>
          <a:ln w="31750">
            <a:solidFill>
              <a:schemeClr val="tx1"/>
            </a:solidFill>
            <a:prstDash val="sysDot"/>
            <a:round/>
            <a:headEnd/>
            <a:tailEnd type="triangle" w="med" len="med"/>
          </a:ln>
        </p:spPr>
        <p:txBody>
          <a:bodyPr/>
          <a:lstStyle/>
          <a:p>
            <a:endParaRPr lang="es-ES"/>
          </a:p>
        </p:txBody>
      </p:sp>
      <p:grpSp>
        <p:nvGrpSpPr>
          <p:cNvPr id="9" name="Group 94"/>
          <p:cNvGrpSpPr>
            <a:grpSpLocks/>
          </p:cNvGrpSpPr>
          <p:nvPr/>
        </p:nvGrpSpPr>
        <p:grpSpPr bwMode="auto">
          <a:xfrm>
            <a:off x="3432175" y="4292600"/>
            <a:ext cx="2219325" cy="280988"/>
            <a:chOff x="1344" y="1167"/>
            <a:chExt cx="1398" cy="177"/>
          </a:xfrm>
        </p:grpSpPr>
        <p:sp>
          <p:nvSpPr>
            <p:cNvPr id="98347" name="Rectangle 95"/>
            <p:cNvSpPr>
              <a:spLocks noChangeArrowheads="1"/>
            </p:cNvSpPr>
            <p:nvPr/>
          </p:nvSpPr>
          <p:spPr bwMode="auto">
            <a:xfrm>
              <a:off x="1632" y="1167"/>
              <a:ext cx="1110" cy="177"/>
            </a:xfrm>
            <a:prstGeom prst="rect">
              <a:avLst/>
            </a:prstGeom>
            <a:noFill/>
            <a:ln w="9525">
              <a:solidFill>
                <a:schemeClr val="tx1"/>
              </a:solidFill>
              <a:miter lim="800000"/>
              <a:headEnd/>
              <a:tailEnd/>
            </a:ln>
          </p:spPr>
          <p:txBody>
            <a:bodyPr wrap="none" lIns="91027" tIns="44621" rIns="91027" bIns="44621">
              <a:spAutoFit/>
            </a:bodyPr>
            <a:lstStyle/>
            <a:p>
              <a:pPr defTabSz="788988" eaLnBrk="0" hangingPunct="0"/>
              <a:r>
                <a:rPr lang="es-ES" sz="1200" b="1" i="0"/>
                <a:t>Usar GW 147.156.2.69</a:t>
              </a:r>
            </a:p>
          </p:txBody>
        </p:sp>
        <p:sp>
          <p:nvSpPr>
            <p:cNvPr id="98348" name="Line 96"/>
            <p:cNvSpPr>
              <a:spLocks noChangeShapeType="1"/>
            </p:cNvSpPr>
            <p:nvPr/>
          </p:nvSpPr>
          <p:spPr bwMode="auto">
            <a:xfrm flipH="1">
              <a:off x="1344" y="1248"/>
              <a:ext cx="288" cy="0"/>
            </a:xfrm>
            <a:prstGeom prst="line">
              <a:avLst/>
            </a:prstGeom>
            <a:noFill/>
            <a:ln w="9525">
              <a:solidFill>
                <a:schemeClr val="tx1"/>
              </a:solidFill>
              <a:round/>
              <a:headEnd/>
              <a:tailEnd type="triangle" w="med" len="med"/>
            </a:ln>
          </p:spPr>
          <p:txBody>
            <a:bodyPr/>
            <a:lstStyle/>
            <a:p>
              <a:endParaRPr lang="es-ES"/>
            </a:p>
          </p:txBody>
        </p:sp>
      </p:grpSp>
      <p:sp>
        <p:nvSpPr>
          <p:cNvPr id="349281" name="Line 97"/>
          <p:cNvSpPr>
            <a:spLocks noChangeShapeType="1"/>
          </p:cNvSpPr>
          <p:nvPr/>
        </p:nvSpPr>
        <p:spPr bwMode="auto">
          <a:xfrm>
            <a:off x="1676400" y="1814513"/>
            <a:ext cx="2057400" cy="3200400"/>
          </a:xfrm>
          <a:prstGeom prst="line">
            <a:avLst/>
          </a:prstGeom>
          <a:noFill/>
          <a:ln w="31750">
            <a:solidFill>
              <a:schemeClr val="tx1"/>
            </a:solidFill>
            <a:prstDash val="sysDot"/>
            <a:round/>
            <a:headEnd type="triangle" w="med" len="med"/>
            <a:tailEnd/>
          </a:ln>
        </p:spPr>
        <p:txBody>
          <a:bodyPr/>
          <a:lstStyle/>
          <a:p>
            <a:endParaRPr lang="es-ES"/>
          </a:p>
        </p:txBody>
      </p:sp>
      <p:sp>
        <p:nvSpPr>
          <p:cNvPr id="98338" name="Rectangle 98"/>
          <p:cNvSpPr>
            <a:spLocks noChangeArrowheads="1"/>
          </p:cNvSpPr>
          <p:nvPr/>
        </p:nvSpPr>
        <p:spPr bwMode="auto">
          <a:xfrm>
            <a:off x="3352800" y="5181600"/>
            <a:ext cx="511175" cy="349250"/>
          </a:xfrm>
          <a:prstGeom prst="rect">
            <a:avLst/>
          </a:prstGeom>
          <a:noFill/>
          <a:ln w="9525">
            <a:noFill/>
            <a:miter lim="800000"/>
            <a:headEnd/>
            <a:tailEnd/>
          </a:ln>
        </p:spPr>
        <p:txBody>
          <a:bodyPr wrap="none" lIns="103548" tIns="51774" rIns="103548" bIns="51774">
            <a:spAutoFit/>
          </a:bodyPr>
          <a:lstStyle/>
          <a:p>
            <a:pPr defTabSz="1028700" eaLnBrk="0" hangingPunct="0"/>
            <a:r>
              <a:rPr lang="es-ES" sz="1600" b="1" i="0">
                <a:solidFill>
                  <a:schemeClr val="bg1"/>
                </a:solidFill>
              </a:rPr>
              <a:t>GK</a:t>
            </a:r>
          </a:p>
        </p:txBody>
      </p:sp>
      <p:sp>
        <p:nvSpPr>
          <p:cNvPr id="98339" name="Rectangle 99"/>
          <p:cNvSpPr>
            <a:spLocks noChangeArrowheads="1"/>
          </p:cNvSpPr>
          <p:nvPr/>
        </p:nvSpPr>
        <p:spPr bwMode="auto">
          <a:xfrm>
            <a:off x="2614613" y="2514600"/>
            <a:ext cx="665162" cy="301625"/>
          </a:xfrm>
          <a:prstGeom prst="rect">
            <a:avLst/>
          </a:prstGeom>
          <a:noFill/>
          <a:ln w="9525">
            <a:noFill/>
            <a:miter lim="800000"/>
            <a:headEnd/>
            <a:tailEnd/>
          </a:ln>
        </p:spPr>
        <p:txBody>
          <a:bodyPr wrap="none" lIns="91027" tIns="44621" rIns="91027" bIns="44621">
            <a:spAutoFit/>
          </a:bodyPr>
          <a:lstStyle/>
          <a:p>
            <a:pPr algn="ctr" defTabSz="788988" eaLnBrk="0" hangingPunct="0"/>
            <a:r>
              <a:rPr lang="es-ES" sz="1400" b="1" i="0"/>
              <a:t>ADSL</a:t>
            </a:r>
          </a:p>
        </p:txBody>
      </p:sp>
      <p:sp>
        <p:nvSpPr>
          <p:cNvPr id="349285" name="Text Box 101"/>
          <p:cNvSpPr txBox="1">
            <a:spLocks noChangeArrowheads="1"/>
          </p:cNvSpPr>
          <p:nvPr/>
        </p:nvSpPr>
        <p:spPr bwMode="auto">
          <a:xfrm>
            <a:off x="1042988" y="3933825"/>
            <a:ext cx="811212" cy="284163"/>
          </a:xfrm>
          <a:prstGeom prst="rect">
            <a:avLst/>
          </a:prstGeom>
          <a:noFill/>
          <a:ln w="9525">
            <a:solidFill>
              <a:schemeClr val="tx1"/>
            </a:solidFill>
            <a:miter lim="800000"/>
            <a:headEnd/>
            <a:tailEnd/>
          </a:ln>
        </p:spPr>
        <p:txBody>
          <a:bodyPr wrap="none">
            <a:spAutoFit/>
          </a:bodyPr>
          <a:lstStyle/>
          <a:p>
            <a:pPr eaLnBrk="0" hangingPunct="0"/>
            <a:r>
              <a:rPr lang="es-ES" sz="1200" b="1" i="0"/>
              <a:t>Registro</a:t>
            </a:r>
          </a:p>
        </p:txBody>
      </p:sp>
      <p:sp>
        <p:nvSpPr>
          <p:cNvPr id="349286" name="Line 102"/>
          <p:cNvSpPr>
            <a:spLocks noChangeShapeType="1"/>
          </p:cNvSpPr>
          <p:nvPr/>
        </p:nvSpPr>
        <p:spPr bwMode="auto">
          <a:xfrm>
            <a:off x="1860550" y="4086225"/>
            <a:ext cx="685800" cy="0"/>
          </a:xfrm>
          <a:prstGeom prst="line">
            <a:avLst/>
          </a:prstGeom>
          <a:noFill/>
          <a:ln w="9525">
            <a:solidFill>
              <a:schemeClr val="tx1"/>
            </a:solidFill>
            <a:round/>
            <a:headEnd/>
            <a:tailEnd type="triangle" w="med" len="med"/>
          </a:ln>
        </p:spPr>
        <p:txBody>
          <a:bodyPr/>
          <a:lstStyle/>
          <a:p>
            <a:endParaRPr lang="es-ES"/>
          </a:p>
        </p:txBody>
      </p:sp>
      <p:sp>
        <p:nvSpPr>
          <p:cNvPr id="98342" name="Rectangle 103"/>
          <p:cNvSpPr>
            <a:spLocks noChangeArrowheads="1"/>
          </p:cNvSpPr>
          <p:nvPr/>
        </p:nvSpPr>
        <p:spPr bwMode="auto">
          <a:xfrm>
            <a:off x="3200400" y="2743200"/>
            <a:ext cx="1214438" cy="301625"/>
          </a:xfrm>
          <a:prstGeom prst="rect">
            <a:avLst/>
          </a:prstGeom>
          <a:noFill/>
          <a:ln w="9525">
            <a:noFill/>
            <a:miter lim="800000"/>
            <a:headEnd/>
            <a:tailEnd/>
          </a:ln>
        </p:spPr>
        <p:txBody>
          <a:bodyPr wrap="none" lIns="91027" tIns="44621" rIns="91027" bIns="44621">
            <a:spAutoFit/>
          </a:bodyPr>
          <a:lstStyle/>
          <a:p>
            <a:pPr algn="ctr" defTabSz="788988" eaLnBrk="0" hangingPunct="0"/>
            <a:r>
              <a:rPr lang="es-ES" sz="1400" b="1" i="0"/>
              <a:t>147.156.2.69</a:t>
            </a:r>
          </a:p>
        </p:txBody>
      </p:sp>
      <p:sp>
        <p:nvSpPr>
          <p:cNvPr id="98343" name="Rectangle 104"/>
          <p:cNvSpPr>
            <a:spLocks noChangeArrowheads="1"/>
          </p:cNvSpPr>
          <p:nvPr/>
        </p:nvSpPr>
        <p:spPr bwMode="auto">
          <a:xfrm>
            <a:off x="4800600" y="2743200"/>
            <a:ext cx="1066800" cy="301625"/>
          </a:xfrm>
          <a:prstGeom prst="rect">
            <a:avLst/>
          </a:prstGeom>
          <a:noFill/>
          <a:ln w="9525">
            <a:noFill/>
            <a:miter lim="800000"/>
            <a:headEnd/>
            <a:tailEnd/>
          </a:ln>
        </p:spPr>
        <p:txBody>
          <a:bodyPr wrap="none" lIns="91027" tIns="44621" rIns="91027" bIns="44621">
            <a:spAutoFit/>
          </a:bodyPr>
          <a:lstStyle/>
          <a:p>
            <a:pPr algn="ctr" defTabSz="788988" eaLnBrk="0" hangingPunct="0"/>
            <a:r>
              <a:rPr lang="es-ES" sz="1400" b="1" i="0"/>
              <a:t>963171500</a:t>
            </a:r>
          </a:p>
        </p:txBody>
      </p:sp>
      <p:sp>
        <p:nvSpPr>
          <p:cNvPr id="98344" name="Line 105"/>
          <p:cNvSpPr>
            <a:spLocks noChangeShapeType="1"/>
          </p:cNvSpPr>
          <p:nvPr/>
        </p:nvSpPr>
        <p:spPr bwMode="auto">
          <a:xfrm>
            <a:off x="4114800" y="3048000"/>
            <a:ext cx="0" cy="304800"/>
          </a:xfrm>
          <a:prstGeom prst="line">
            <a:avLst/>
          </a:prstGeom>
          <a:noFill/>
          <a:ln w="9525">
            <a:solidFill>
              <a:schemeClr val="tx1"/>
            </a:solidFill>
            <a:round/>
            <a:headEnd/>
            <a:tailEnd type="triangle" w="med" len="med"/>
          </a:ln>
        </p:spPr>
        <p:txBody>
          <a:bodyPr/>
          <a:lstStyle/>
          <a:p>
            <a:endParaRPr lang="es-ES"/>
          </a:p>
        </p:txBody>
      </p:sp>
      <p:sp>
        <p:nvSpPr>
          <p:cNvPr id="98345" name="Line 106"/>
          <p:cNvSpPr>
            <a:spLocks noChangeShapeType="1"/>
          </p:cNvSpPr>
          <p:nvPr/>
        </p:nvSpPr>
        <p:spPr bwMode="auto">
          <a:xfrm>
            <a:off x="5029200" y="3048000"/>
            <a:ext cx="0" cy="304800"/>
          </a:xfrm>
          <a:prstGeom prst="line">
            <a:avLst/>
          </a:prstGeom>
          <a:noFill/>
          <a:ln w="9525">
            <a:solidFill>
              <a:schemeClr val="tx1"/>
            </a:solidFill>
            <a:round/>
            <a:headEnd/>
            <a:tailEnd type="triangle" w="med" len="med"/>
          </a:ln>
        </p:spPr>
        <p:txBody>
          <a:bodyPr/>
          <a:lstStyle/>
          <a:p>
            <a:endParaRPr lang="es-ES"/>
          </a:p>
        </p:txBody>
      </p:sp>
      <p:sp>
        <p:nvSpPr>
          <p:cNvPr id="98346" name="Rectangle 71"/>
          <p:cNvSpPr>
            <a:spLocks noChangeArrowheads="1"/>
          </p:cNvSpPr>
          <p:nvPr/>
        </p:nvSpPr>
        <p:spPr bwMode="auto">
          <a:xfrm>
            <a:off x="4319588" y="3384550"/>
            <a:ext cx="557212" cy="349250"/>
          </a:xfrm>
          <a:prstGeom prst="rect">
            <a:avLst/>
          </a:prstGeom>
          <a:noFill/>
          <a:ln w="9525">
            <a:noFill/>
            <a:miter lim="800000"/>
            <a:headEnd/>
            <a:tailEnd/>
          </a:ln>
        </p:spPr>
        <p:txBody>
          <a:bodyPr wrap="none" lIns="103548" tIns="51774" rIns="103548" bIns="51774">
            <a:spAutoFit/>
          </a:bodyPr>
          <a:lstStyle/>
          <a:p>
            <a:pPr defTabSz="1028700" eaLnBrk="0" hangingPunct="0"/>
            <a:r>
              <a:rPr lang="es-ES" sz="1600" b="1" i="0">
                <a:solidFill>
                  <a:schemeClr val="bg1"/>
                </a:solidFill>
              </a:rPr>
              <a:t>GW</a:t>
            </a:r>
          </a:p>
        </p:txBody>
      </p:sp>
    </p:spTree>
  </p:cSld>
  <p:clrMapOvr>
    <a:masterClrMapping/>
  </p:clrMapOvr>
  <p:transition>
    <p:cover dir="l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7"/>
                                        </p:tgtEl>
                                        <p:attrNameLst>
                                          <p:attrName>style.visibility</p:attrName>
                                        </p:attrNameLst>
                                      </p:cBhvr>
                                      <p:to>
                                        <p:strVal val="visible"/>
                                      </p:to>
                                    </p:set>
                                  </p:childTnLst>
                                </p:cTn>
                              </p:par>
                            </p:childTnLst>
                          </p:cTn>
                        </p:par>
                        <p:par>
                          <p:cTn id="7" fill="hold">
                            <p:stCondLst>
                              <p:cond delay="500"/>
                            </p:stCondLst>
                            <p:childTnLst>
                              <p:par>
                                <p:cTn id="8" presetID="22" presetClass="entr" presetSubtype="1" fill="hold" grpId="0" nodeType="afterEffect">
                                  <p:stCondLst>
                                    <p:cond delay="1000"/>
                                  </p:stCondLst>
                                  <p:childTnLst>
                                    <p:set>
                                      <p:cBhvr>
                                        <p:cTn id="9" dur="1" fill="hold">
                                          <p:stCondLst>
                                            <p:cond delay="0"/>
                                          </p:stCondLst>
                                        </p:cTn>
                                        <p:tgtEl>
                                          <p:spTgt spid="349273"/>
                                        </p:tgtEl>
                                        <p:attrNameLst>
                                          <p:attrName>style.visibility</p:attrName>
                                        </p:attrNameLst>
                                      </p:cBhvr>
                                      <p:to>
                                        <p:strVal val="visible"/>
                                      </p:to>
                                    </p:set>
                                    <p:animEffect transition="in" filter="wipe(up)">
                                      <p:cBhvr>
                                        <p:cTn id="10" dur="500"/>
                                        <p:tgtEl>
                                          <p:spTgt spid="349273"/>
                                        </p:tgtEl>
                                      </p:cBhvr>
                                    </p:animEffect>
                                  </p:childTnLst>
                                </p:cTn>
                              </p:par>
                            </p:childTnLst>
                          </p:cTn>
                        </p:par>
                        <p:par>
                          <p:cTn id="11" fill="hold">
                            <p:stCondLst>
                              <p:cond delay="2000"/>
                            </p:stCondLst>
                            <p:childTnLst>
                              <p:par>
                                <p:cTn id="12" presetID="1" presetClass="entr" presetSubtype="0" fill="hold" grpId="0" nodeType="afterEffect">
                                  <p:stCondLst>
                                    <p:cond delay="0"/>
                                  </p:stCondLst>
                                  <p:childTnLst>
                                    <p:set>
                                      <p:cBhvr>
                                        <p:cTn id="13" dur="1" fill="hold">
                                          <p:stCondLst>
                                            <p:cond delay="0"/>
                                          </p:stCondLst>
                                        </p:cTn>
                                        <p:tgtEl>
                                          <p:spTgt spid="349285"/>
                                        </p:tgtEl>
                                        <p:attrNameLst>
                                          <p:attrName>style.visibility</p:attrName>
                                        </p:attrNameLst>
                                      </p:cBhvr>
                                      <p:to>
                                        <p:strVal val="visible"/>
                                      </p:to>
                                    </p:set>
                                  </p:childTnLst>
                                </p:cTn>
                              </p:par>
                              <p:par>
                                <p:cTn id="14" presetID="1" presetClass="entr" presetSubtype="0" fill="hold" grpId="0" nodeType="withEffect">
                                  <p:stCondLst>
                                    <p:cond delay="0"/>
                                  </p:stCondLst>
                                  <p:childTnLst>
                                    <p:set>
                                      <p:cBhvr>
                                        <p:cTn id="15" dur="1" fill="hold">
                                          <p:stCondLst>
                                            <p:cond delay="0"/>
                                          </p:stCondLst>
                                        </p:cTn>
                                        <p:tgtEl>
                                          <p:spTgt spid="349286"/>
                                        </p:tgtEl>
                                        <p:attrNameLst>
                                          <p:attrName>style.visibility</p:attrName>
                                        </p:attrNameLst>
                                      </p:cBhvr>
                                      <p:to>
                                        <p:strVal val="visible"/>
                                      </p:to>
                                    </p:set>
                                  </p:childTnLst>
                                </p:cTn>
                              </p:par>
                            </p:childTnLst>
                          </p:cTn>
                        </p:par>
                        <p:par>
                          <p:cTn id="16" fill="hold">
                            <p:stCondLst>
                              <p:cond delay="2000"/>
                            </p:stCondLst>
                            <p:childTnLst>
                              <p:par>
                                <p:cTn id="17" presetID="1" presetClass="entr" presetSubtype="0" fill="hold" grpId="0" nodeType="afterEffect">
                                  <p:stCondLst>
                                    <p:cond delay="1000"/>
                                  </p:stCondLst>
                                  <p:childTnLst>
                                    <p:set>
                                      <p:cBhvr>
                                        <p:cTn id="18" dur="1" fill="hold">
                                          <p:stCondLst>
                                            <p:cond delay="499"/>
                                          </p:stCondLst>
                                        </p:cTn>
                                        <p:tgtEl>
                                          <p:spTgt spid="349272"/>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499"/>
                                          </p:stCondLst>
                                        </p:cTn>
                                        <p:tgtEl>
                                          <p:spTgt spid="8"/>
                                        </p:tgtEl>
                                        <p:attrNameLst>
                                          <p:attrName>style.visibility</p:attrName>
                                        </p:attrNameLst>
                                      </p:cBhvr>
                                      <p:to>
                                        <p:strVal val="visible"/>
                                      </p:to>
                                    </p:set>
                                  </p:childTnLst>
                                </p:cTn>
                              </p:par>
                            </p:childTnLst>
                          </p:cTn>
                        </p:par>
                        <p:par>
                          <p:cTn id="23" fill="hold">
                            <p:stCondLst>
                              <p:cond delay="500"/>
                            </p:stCondLst>
                            <p:childTnLst>
                              <p:par>
                                <p:cTn id="24" presetID="22" presetClass="entr" presetSubtype="1" fill="hold" grpId="0" nodeType="afterEffect">
                                  <p:stCondLst>
                                    <p:cond delay="2000"/>
                                  </p:stCondLst>
                                  <p:childTnLst>
                                    <p:set>
                                      <p:cBhvr>
                                        <p:cTn id="25" dur="1" fill="hold">
                                          <p:stCondLst>
                                            <p:cond delay="0"/>
                                          </p:stCondLst>
                                        </p:cTn>
                                        <p:tgtEl>
                                          <p:spTgt spid="349277"/>
                                        </p:tgtEl>
                                        <p:attrNameLst>
                                          <p:attrName>style.visibility</p:attrName>
                                        </p:attrNameLst>
                                      </p:cBhvr>
                                      <p:to>
                                        <p:strVal val="visible"/>
                                      </p:to>
                                    </p:set>
                                    <p:animEffect transition="in" filter="wipe(up)">
                                      <p:cBhvr>
                                        <p:cTn id="26" dur="500"/>
                                        <p:tgtEl>
                                          <p:spTgt spid="349277"/>
                                        </p:tgtEl>
                                      </p:cBhvr>
                                    </p:animEffect>
                                  </p:childTnLst>
                                </p:cTn>
                              </p:par>
                            </p:childTnLst>
                          </p:cTn>
                        </p:par>
                        <p:par>
                          <p:cTn id="27" fill="hold">
                            <p:stCondLst>
                              <p:cond delay="3000"/>
                            </p:stCondLst>
                            <p:childTnLst>
                              <p:par>
                                <p:cTn id="28" presetID="22" presetClass="entr" presetSubtype="4" fill="hold" grpId="0" nodeType="afterEffect">
                                  <p:stCondLst>
                                    <p:cond delay="1000"/>
                                  </p:stCondLst>
                                  <p:childTnLst>
                                    <p:set>
                                      <p:cBhvr>
                                        <p:cTn id="29" dur="1" fill="hold">
                                          <p:stCondLst>
                                            <p:cond delay="0"/>
                                          </p:stCondLst>
                                        </p:cTn>
                                        <p:tgtEl>
                                          <p:spTgt spid="349281"/>
                                        </p:tgtEl>
                                        <p:attrNameLst>
                                          <p:attrName>style.visibility</p:attrName>
                                        </p:attrNameLst>
                                      </p:cBhvr>
                                      <p:to>
                                        <p:strVal val="visible"/>
                                      </p:to>
                                    </p:set>
                                    <p:animEffect transition="in" filter="wipe(down)">
                                      <p:cBhvr>
                                        <p:cTn id="30" dur="1000"/>
                                        <p:tgtEl>
                                          <p:spTgt spid="349281"/>
                                        </p:tgtEl>
                                      </p:cBhvr>
                                    </p:animEffect>
                                  </p:childTnLst>
                                </p:cTn>
                              </p:par>
                            </p:childTnLst>
                          </p:cTn>
                        </p:par>
                        <p:par>
                          <p:cTn id="31" fill="hold">
                            <p:stCondLst>
                              <p:cond delay="5000"/>
                            </p:stCondLst>
                            <p:childTnLst>
                              <p:par>
                                <p:cTn id="32" presetID="1" presetClass="entr" presetSubtype="0" fill="hold" nodeType="afterEffect">
                                  <p:stCondLst>
                                    <p:cond delay="0"/>
                                  </p:stCondLst>
                                  <p:childTnLst>
                                    <p:set>
                                      <p:cBhvr>
                                        <p:cTn id="33" dur="1" fill="hold">
                                          <p:stCondLst>
                                            <p:cond delay="499"/>
                                          </p:stCondLst>
                                        </p:cTn>
                                        <p:tgtEl>
                                          <p:spTgt spid="9"/>
                                        </p:tgtEl>
                                        <p:attrNameLst>
                                          <p:attrName>style.visibility</p:attrName>
                                        </p:attrNameLst>
                                      </p:cBhvr>
                                      <p:to>
                                        <p:strVal val="visible"/>
                                      </p:to>
                                    </p:set>
                                  </p:childTnLst>
                                </p:cTn>
                              </p:par>
                            </p:childTnLst>
                          </p:cTn>
                        </p:par>
                        <p:par>
                          <p:cTn id="34" fill="hold">
                            <p:stCondLst>
                              <p:cond delay="5500"/>
                            </p:stCondLst>
                            <p:childTnLst>
                              <p:par>
                                <p:cTn id="35" presetID="22" presetClass="entr" presetSubtype="8" fill="hold" grpId="0" nodeType="afterEffect">
                                  <p:stCondLst>
                                    <p:cond delay="2000"/>
                                  </p:stCondLst>
                                  <p:childTnLst>
                                    <p:set>
                                      <p:cBhvr>
                                        <p:cTn id="36" dur="1" fill="hold">
                                          <p:stCondLst>
                                            <p:cond delay="0"/>
                                          </p:stCondLst>
                                        </p:cTn>
                                        <p:tgtEl>
                                          <p:spTgt spid="349268"/>
                                        </p:tgtEl>
                                        <p:attrNameLst>
                                          <p:attrName>style.visibility</p:attrName>
                                        </p:attrNameLst>
                                      </p:cBhvr>
                                      <p:to>
                                        <p:strVal val="visible"/>
                                      </p:to>
                                    </p:set>
                                    <p:animEffect transition="in" filter="wipe(left)">
                                      <p:cBhvr>
                                        <p:cTn id="37" dur="1000"/>
                                        <p:tgtEl>
                                          <p:spTgt spid="349268"/>
                                        </p:tgtEl>
                                      </p:cBhvr>
                                    </p:animEffect>
                                  </p:childTnLst>
                                </p:cTn>
                              </p:par>
                            </p:childTnLst>
                          </p:cTn>
                        </p:par>
                        <p:par>
                          <p:cTn id="38" fill="hold">
                            <p:stCondLst>
                              <p:cond delay="8500"/>
                            </p:stCondLst>
                            <p:childTnLst>
                              <p:par>
                                <p:cTn id="39" presetID="1" presetClass="entr" presetSubtype="0" fill="hold" grpId="0" nodeType="afterEffect">
                                  <p:stCondLst>
                                    <p:cond delay="0"/>
                                  </p:stCondLst>
                                  <p:childTnLst>
                                    <p:set>
                                      <p:cBhvr>
                                        <p:cTn id="40" dur="1" fill="hold">
                                          <p:stCondLst>
                                            <p:cond delay="499"/>
                                          </p:stCondLst>
                                        </p:cTn>
                                        <p:tgtEl>
                                          <p:spTgt spid="349188"/>
                                        </p:tgtEl>
                                        <p:attrNameLst>
                                          <p:attrName>style.visibility</p:attrName>
                                        </p:attrNameLst>
                                      </p:cBhvr>
                                      <p:to>
                                        <p:strVal val="visible"/>
                                      </p:to>
                                    </p:set>
                                  </p:childTnLst>
                                  <p:subTnLst>
                                    <p:audio>
                                      <p:cMediaNode>
                                        <p:cTn display="0" masterRel="sameClick">
                                          <p:stCondLst>
                                            <p:cond evt="begin" delay="0">
                                              <p:tn val="39"/>
                                            </p:cond>
                                          </p:stCondLst>
                                          <p:endCondLst>
                                            <p:cond evt="onStopAudio" delay="0">
                                              <p:tgtEl>
                                                <p:sldTgt/>
                                              </p:tgtEl>
                                            </p:cond>
                                          </p:endCondLst>
                                        </p:cTn>
                                        <p:tgtEl>
                                          <p:sndTgt r:embed="rId3" name="ringin.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9188" grpId="0" animBg="1"/>
      <p:bldP spid="349268" grpId="0" animBg="1"/>
      <p:bldP spid="349272" grpId="0" autoUpdateAnimBg="0"/>
      <p:bldP spid="349273" grpId="0" animBg="1"/>
      <p:bldP spid="349277" grpId="0" animBg="1"/>
      <p:bldP spid="349281" grpId="0" animBg="1"/>
      <p:bldP spid="349285" grpId="0" animBg="1"/>
      <p:bldP spid="349286" grpId="0" animBg="1"/>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0"/>
          </p:nvPr>
        </p:nvSpPr>
        <p:spPr/>
        <p:txBody>
          <a:bodyPr/>
          <a:lstStyle/>
          <a:p>
            <a:pPr>
              <a:defRPr/>
            </a:pPr>
            <a:r>
              <a:rPr lang="es-ES"/>
              <a:t>Ampliación Redes 2-</a:t>
            </a:r>
            <a:fld id="{184FAEAE-62A2-401B-8692-7F79917D1B29}" type="slidenum">
              <a:rPr lang="es-ES"/>
              <a:pPr>
                <a:defRPr/>
              </a:pPr>
              <a:t>127</a:t>
            </a:fld>
            <a:endParaRPr lang="es-ES"/>
          </a:p>
        </p:txBody>
      </p:sp>
      <p:sp>
        <p:nvSpPr>
          <p:cNvPr id="99331" name="Rectangle 2"/>
          <p:cNvSpPr>
            <a:spLocks noGrp="1" noChangeArrowheads="1"/>
          </p:cNvSpPr>
          <p:nvPr>
            <p:ph type="title"/>
          </p:nvPr>
        </p:nvSpPr>
        <p:spPr/>
        <p:txBody>
          <a:bodyPr/>
          <a:lstStyle/>
          <a:p>
            <a:r>
              <a:rPr lang="es-ES" smtClean="0"/>
              <a:t>Funcionamiento del gatekeeper</a:t>
            </a:r>
          </a:p>
        </p:txBody>
      </p:sp>
      <p:sp>
        <p:nvSpPr>
          <p:cNvPr id="99332" name="Rectangle 3"/>
          <p:cNvSpPr>
            <a:spLocks noGrp="1" noChangeArrowheads="1"/>
          </p:cNvSpPr>
          <p:nvPr>
            <p:ph type="body" idx="1"/>
          </p:nvPr>
        </p:nvSpPr>
        <p:spPr/>
        <p:txBody>
          <a:bodyPr/>
          <a:lstStyle/>
          <a:p>
            <a:r>
              <a:rPr lang="es-ES" sz="2800" smtClean="0"/>
              <a:t>El Gatekeeper puede validar el usuario/password en el momento del registro accediendo a un servidor RADIUS</a:t>
            </a:r>
          </a:p>
          <a:p>
            <a:r>
              <a:rPr lang="es-ES" sz="2800" smtClean="0"/>
              <a:t>El alias y la dirección E.164 permiten localizar a usuarios que utilicen diversos terminales o en redes que utilicen direcciones IP dinámicas</a:t>
            </a:r>
          </a:p>
          <a:p>
            <a:r>
              <a:rPr lang="es-ES" sz="2800" smtClean="0"/>
              <a:t>El Gatekeeper facilita el control de uso del servicio, permisos y autorizaciones, paso por cortafuegos, NATs, etc.</a:t>
            </a:r>
          </a:p>
        </p:txBody>
      </p:sp>
    </p:spTree>
  </p:cSld>
  <p:clrMapOvr>
    <a:masterClrMapping/>
  </p:clrMapOvr>
  <p:transition>
    <p:cover dir="ld"/>
  </p:transition>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0"/>
          </p:nvPr>
        </p:nvSpPr>
        <p:spPr/>
        <p:txBody>
          <a:bodyPr/>
          <a:lstStyle/>
          <a:p>
            <a:pPr>
              <a:defRPr/>
            </a:pPr>
            <a:r>
              <a:rPr lang="es-ES"/>
              <a:t>Ampliación Redes 2-</a:t>
            </a:r>
            <a:fld id="{28C41F9E-0B0D-4713-9F09-291090990060}" type="slidenum">
              <a:rPr lang="es-ES"/>
              <a:pPr>
                <a:defRPr/>
              </a:pPr>
              <a:t>128</a:t>
            </a:fld>
            <a:endParaRPr lang="es-ES"/>
          </a:p>
        </p:txBody>
      </p:sp>
      <p:sp>
        <p:nvSpPr>
          <p:cNvPr id="100355" name="Rectangle 2"/>
          <p:cNvSpPr>
            <a:spLocks noGrp="1" noChangeArrowheads="1"/>
          </p:cNvSpPr>
          <p:nvPr>
            <p:ph type="title"/>
          </p:nvPr>
        </p:nvSpPr>
        <p:spPr>
          <a:xfrm>
            <a:off x="361950" y="333375"/>
            <a:ext cx="8458200" cy="1079500"/>
          </a:xfrm>
        </p:spPr>
        <p:txBody>
          <a:bodyPr/>
          <a:lstStyle/>
          <a:p>
            <a:r>
              <a:rPr lang="es-ES" sz="3600" smtClean="0"/>
              <a:t>Procedimientos de llamada vía Gateway/Gatekeeper</a:t>
            </a:r>
          </a:p>
        </p:txBody>
      </p:sp>
      <p:sp>
        <p:nvSpPr>
          <p:cNvPr id="100356" name="Rectangle 3"/>
          <p:cNvSpPr>
            <a:spLocks noGrp="1" noChangeArrowheads="1"/>
          </p:cNvSpPr>
          <p:nvPr>
            <p:ph type="body" idx="1"/>
          </p:nvPr>
        </p:nvSpPr>
        <p:spPr>
          <a:xfrm>
            <a:off x="685800" y="1690688"/>
            <a:ext cx="7772400" cy="4618037"/>
          </a:xfrm>
        </p:spPr>
        <p:txBody>
          <a:bodyPr/>
          <a:lstStyle/>
          <a:p>
            <a:pPr>
              <a:lnSpc>
                <a:spcPct val="80000"/>
              </a:lnSpc>
            </a:pPr>
            <a:r>
              <a:rPr lang="es-ES" sz="2400" dirty="0" smtClean="0"/>
              <a:t>Respuesta de voz interactiva (IVR, </a:t>
            </a:r>
            <a:r>
              <a:rPr lang="es-ES" sz="2400" dirty="0" err="1" smtClean="0"/>
              <a:t>Interactive</a:t>
            </a:r>
            <a:r>
              <a:rPr lang="es-ES" sz="2400" dirty="0" smtClean="0"/>
              <a:t> </a:t>
            </a:r>
            <a:r>
              <a:rPr lang="es-ES" sz="2400" dirty="0" err="1" smtClean="0"/>
              <a:t>Voice</a:t>
            </a:r>
            <a:r>
              <a:rPr lang="es-ES" sz="2400" dirty="0" smtClean="0"/>
              <a:t> Response): </a:t>
            </a:r>
          </a:p>
          <a:p>
            <a:pPr lvl="1">
              <a:lnSpc>
                <a:spcPct val="80000"/>
              </a:lnSpc>
            </a:pPr>
            <a:r>
              <a:rPr lang="es-ES" sz="2000" dirty="0" smtClean="0"/>
              <a:t>Al marcar se escucha una locución que dice: ‘si sabe la extensión tecléela con un cero delante, si no espere y le atenderá la operadora’.</a:t>
            </a:r>
          </a:p>
          <a:p>
            <a:pPr>
              <a:lnSpc>
                <a:spcPct val="80000"/>
              </a:lnSpc>
            </a:pPr>
            <a:r>
              <a:rPr lang="es-ES" sz="2400" dirty="0" smtClean="0"/>
              <a:t>Extensión por defecto:</a:t>
            </a:r>
          </a:p>
          <a:p>
            <a:pPr lvl="1">
              <a:lnSpc>
                <a:spcPct val="80000"/>
              </a:lnSpc>
            </a:pPr>
            <a:r>
              <a:rPr lang="es-ES" sz="2000" dirty="0" smtClean="0"/>
              <a:t>Todas las llamadas se encaminan a una extensión determinada.</a:t>
            </a:r>
          </a:p>
          <a:p>
            <a:pPr>
              <a:lnSpc>
                <a:spcPct val="80000"/>
              </a:lnSpc>
            </a:pPr>
            <a:r>
              <a:rPr lang="es-ES" sz="2400" dirty="0" smtClean="0"/>
              <a:t>Llamada directa del exterior (DID, </a:t>
            </a:r>
            <a:r>
              <a:rPr lang="es-ES" sz="2400" dirty="0" err="1" smtClean="0"/>
              <a:t>Direct</a:t>
            </a:r>
            <a:r>
              <a:rPr lang="es-ES" sz="2400" dirty="0" smtClean="0"/>
              <a:t> </a:t>
            </a:r>
            <a:r>
              <a:rPr lang="es-ES" sz="2400" dirty="0" err="1" smtClean="0"/>
              <a:t>Inward</a:t>
            </a:r>
            <a:r>
              <a:rPr lang="es-ES" sz="2400" dirty="0" smtClean="0"/>
              <a:t> </a:t>
            </a:r>
            <a:r>
              <a:rPr lang="es-ES" sz="2400" dirty="0" err="1" smtClean="0"/>
              <a:t>Dialing</a:t>
            </a:r>
            <a:r>
              <a:rPr lang="es-ES" sz="2400" dirty="0" smtClean="0"/>
              <a:t>):</a:t>
            </a:r>
          </a:p>
          <a:p>
            <a:pPr lvl="1">
              <a:lnSpc>
                <a:spcPct val="80000"/>
              </a:lnSpc>
            </a:pPr>
            <a:r>
              <a:rPr lang="es-ES" sz="2000" dirty="0" smtClean="0"/>
              <a:t>Cada extensión recibe un número directo del exterior. Ej.: 96-386-3563 llama a la extensión 3563. Requiere obtener números extra del operador, lo cual tiene un costo.</a:t>
            </a:r>
          </a:p>
          <a:p>
            <a:pPr>
              <a:lnSpc>
                <a:spcPct val="80000"/>
              </a:lnSpc>
            </a:pPr>
            <a:r>
              <a:rPr lang="es-ES" sz="2400" dirty="0" smtClean="0"/>
              <a:t>Enrutamiento TCS4:</a:t>
            </a:r>
          </a:p>
          <a:p>
            <a:pPr lvl="1">
              <a:lnSpc>
                <a:spcPct val="80000"/>
              </a:lnSpc>
            </a:pPr>
            <a:r>
              <a:rPr lang="es-ES" sz="2000" dirty="0" smtClean="0"/>
              <a:t>La extensión se marca detrás del número, ej.: 96-386-3500#3563 llama a la extensión 3563. No disponible en España (los números extra se ignoran).</a:t>
            </a:r>
          </a:p>
          <a:p>
            <a:pPr>
              <a:lnSpc>
                <a:spcPct val="80000"/>
              </a:lnSpc>
            </a:pPr>
            <a:endParaRPr lang="es-ES" sz="2400" dirty="0" smtClean="0"/>
          </a:p>
        </p:txBody>
      </p:sp>
    </p:spTree>
  </p:cSld>
  <p:clrMapOvr>
    <a:masterClrMapping/>
  </p:clrMapOvr>
  <p:transition>
    <p:cover dir="ld"/>
  </p:transition>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 name="1 Marcador de número de diapositiva"/>
          <p:cNvSpPr>
            <a:spLocks noGrp="1"/>
          </p:cNvSpPr>
          <p:nvPr>
            <p:ph type="sldNum" sz="quarter" idx="10"/>
          </p:nvPr>
        </p:nvSpPr>
        <p:spPr/>
        <p:txBody>
          <a:bodyPr/>
          <a:lstStyle/>
          <a:p>
            <a:pPr>
              <a:defRPr/>
            </a:pPr>
            <a:r>
              <a:rPr lang="es-ES"/>
              <a:t>Ampliación Redes 2-</a:t>
            </a:r>
            <a:fld id="{0D12F0E2-F750-4ECD-B893-F73CA20D9074}" type="slidenum">
              <a:rPr lang="es-ES"/>
              <a:pPr>
                <a:defRPr/>
              </a:pPr>
              <a:t>129</a:t>
            </a:fld>
            <a:endParaRPr lang="es-ES"/>
          </a:p>
        </p:txBody>
      </p:sp>
      <p:sp>
        <p:nvSpPr>
          <p:cNvPr id="356356" name="Freeform 4"/>
          <p:cNvSpPr>
            <a:spLocks/>
          </p:cNvSpPr>
          <p:nvPr/>
        </p:nvSpPr>
        <p:spPr bwMode="auto">
          <a:xfrm rot="4500000" flipV="1">
            <a:off x="3797300" y="3903663"/>
            <a:ext cx="1701800" cy="609600"/>
          </a:xfrm>
          <a:custGeom>
            <a:avLst/>
            <a:gdLst/>
            <a:ahLst/>
            <a:cxnLst>
              <a:cxn ang="0">
                <a:pos x="997" y="0"/>
              </a:cxn>
              <a:cxn ang="0">
                <a:pos x="449" y="180"/>
              </a:cxn>
              <a:cxn ang="0">
                <a:pos x="637" y="242"/>
              </a:cxn>
              <a:cxn ang="0">
                <a:pos x="0" y="450"/>
              </a:cxn>
            </a:cxnLst>
            <a:rect l="0" t="0" r="r" b="b"/>
            <a:pathLst>
              <a:path w="998" h="451">
                <a:moveTo>
                  <a:pt x="997" y="0"/>
                </a:moveTo>
                <a:lnTo>
                  <a:pt x="449" y="180"/>
                </a:lnTo>
                <a:lnTo>
                  <a:pt x="637" y="242"/>
                </a:lnTo>
                <a:lnTo>
                  <a:pt x="0" y="450"/>
                </a:lnTo>
              </a:path>
            </a:pathLst>
          </a:custGeom>
          <a:noFill/>
          <a:ln w="25400" cap="rnd" cmpd="sng">
            <a:solidFill>
              <a:schemeClr val="accent2"/>
            </a:solidFill>
            <a:prstDash val="solid"/>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356357" name="Freeform 5"/>
          <p:cNvSpPr>
            <a:spLocks/>
          </p:cNvSpPr>
          <p:nvPr/>
        </p:nvSpPr>
        <p:spPr bwMode="auto">
          <a:xfrm rot="19800000" flipV="1">
            <a:off x="5334000" y="1955800"/>
            <a:ext cx="1981200" cy="609600"/>
          </a:xfrm>
          <a:custGeom>
            <a:avLst/>
            <a:gdLst/>
            <a:ahLst/>
            <a:cxnLst>
              <a:cxn ang="0">
                <a:pos x="997" y="0"/>
              </a:cxn>
              <a:cxn ang="0">
                <a:pos x="449" y="180"/>
              </a:cxn>
              <a:cxn ang="0">
                <a:pos x="637" y="242"/>
              </a:cxn>
              <a:cxn ang="0">
                <a:pos x="0" y="450"/>
              </a:cxn>
            </a:cxnLst>
            <a:rect l="0" t="0" r="r" b="b"/>
            <a:pathLst>
              <a:path w="998" h="451">
                <a:moveTo>
                  <a:pt x="997" y="0"/>
                </a:moveTo>
                <a:lnTo>
                  <a:pt x="449" y="180"/>
                </a:lnTo>
                <a:lnTo>
                  <a:pt x="637" y="242"/>
                </a:lnTo>
                <a:lnTo>
                  <a:pt x="0" y="450"/>
                </a:lnTo>
              </a:path>
            </a:pathLst>
          </a:custGeom>
          <a:noFill/>
          <a:ln w="25400" cap="rnd" cmpd="sng">
            <a:solidFill>
              <a:schemeClr val="accent2"/>
            </a:solidFill>
            <a:prstDash val="solid"/>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356358" name="Freeform 6"/>
          <p:cNvSpPr>
            <a:spLocks/>
          </p:cNvSpPr>
          <p:nvPr/>
        </p:nvSpPr>
        <p:spPr bwMode="auto">
          <a:xfrm rot="18900000" flipV="1">
            <a:off x="1600200" y="3479800"/>
            <a:ext cx="1981200" cy="609600"/>
          </a:xfrm>
          <a:custGeom>
            <a:avLst/>
            <a:gdLst/>
            <a:ahLst/>
            <a:cxnLst>
              <a:cxn ang="0">
                <a:pos x="997" y="0"/>
              </a:cxn>
              <a:cxn ang="0">
                <a:pos x="449" y="180"/>
              </a:cxn>
              <a:cxn ang="0">
                <a:pos x="637" y="242"/>
              </a:cxn>
              <a:cxn ang="0">
                <a:pos x="0" y="450"/>
              </a:cxn>
            </a:cxnLst>
            <a:rect l="0" t="0" r="r" b="b"/>
            <a:pathLst>
              <a:path w="998" h="451">
                <a:moveTo>
                  <a:pt x="997" y="0"/>
                </a:moveTo>
                <a:lnTo>
                  <a:pt x="449" y="180"/>
                </a:lnTo>
                <a:lnTo>
                  <a:pt x="637" y="242"/>
                </a:lnTo>
                <a:lnTo>
                  <a:pt x="0" y="450"/>
                </a:lnTo>
              </a:path>
            </a:pathLst>
          </a:custGeom>
          <a:noFill/>
          <a:ln w="25400" cap="rnd" cmpd="sng">
            <a:solidFill>
              <a:schemeClr val="accent2"/>
            </a:solidFill>
            <a:prstDash val="solid"/>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356359" name="Freeform 7"/>
          <p:cNvSpPr>
            <a:spLocks/>
          </p:cNvSpPr>
          <p:nvPr/>
        </p:nvSpPr>
        <p:spPr bwMode="auto">
          <a:xfrm>
            <a:off x="1143000" y="2032000"/>
            <a:ext cx="2819400" cy="763588"/>
          </a:xfrm>
          <a:custGeom>
            <a:avLst/>
            <a:gdLst/>
            <a:ahLst/>
            <a:cxnLst>
              <a:cxn ang="0">
                <a:pos x="0" y="0"/>
              </a:cxn>
              <a:cxn ang="0">
                <a:pos x="530" y="162"/>
              </a:cxn>
              <a:cxn ang="0">
                <a:pos x="348" y="218"/>
              </a:cxn>
              <a:cxn ang="0">
                <a:pos x="971" y="403"/>
              </a:cxn>
            </a:cxnLst>
            <a:rect l="0" t="0" r="r" b="b"/>
            <a:pathLst>
              <a:path w="972" h="404">
                <a:moveTo>
                  <a:pt x="0" y="0"/>
                </a:moveTo>
                <a:lnTo>
                  <a:pt x="530" y="162"/>
                </a:lnTo>
                <a:lnTo>
                  <a:pt x="348" y="218"/>
                </a:lnTo>
                <a:lnTo>
                  <a:pt x="971" y="403"/>
                </a:lnTo>
              </a:path>
            </a:pathLst>
          </a:custGeom>
          <a:noFill/>
          <a:ln w="25400" cap="rnd" cmpd="sng">
            <a:solidFill>
              <a:schemeClr val="accent2"/>
            </a:solidFill>
            <a:prstDash val="solid"/>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356360" name="Freeform 8"/>
          <p:cNvSpPr>
            <a:spLocks/>
          </p:cNvSpPr>
          <p:nvPr/>
        </p:nvSpPr>
        <p:spPr bwMode="auto">
          <a:xfrm rot="600000" flipV="1">
            <a:off x="5070475" y="3632200"/>
            <a:ext cx="1981200" cy="609600"/>
          </a:xfrm>
          <a:custGeom>
            <a:avLst/>
            <a:gdLst/>
            <a:ahLst/>
            <a:cxnLst>
              <a:cxn ang="0">
                <a:pos x="997" y="0"/>
              </a:cxn>
              <a:cxn ang="0">
                <a:pos x="449" y="180"/>
              </a:cxn>
              <a:cxn ang="0">
                <a:pos x="637" y="242"/>
              </a:cxn>
              <a:cxn ang="0">
                <a:pos x="0" y="450"/>
              </a:cxn>
            </a:cxnLst>
            <a:rect l="0" t="0" r="r" b="b"/>
            <a:pathLst>
              <a:path w="998" h="451">
                <a:moveTo>
                  <a:pt x="997" y="0"/>
                </a:moveTo>
                <a:lnTo>
                  <a:pt x="449" y="180"/>
                </a:lnTo>
                <a:lnTo>
                  <a:pt x="637" y="242"/>
                </a:lnTo>
                <a:lnTo>
                  <a:pt x="0" y="450"/>
                </a:lnTo>
              </a:path>
            </a:pathLst>
          </a:custGeom>
          <a:noFill/>
          <a:ln w="25400" cap="rnd" cmpd="sng">
            <a:solidFill>
              <a:schemeClr val="accent2"/>
            </a:solidFill>
            <a:prstDash val="solid"/>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103432" name="Rectangle 9"/>
          <p:cNvSpPr>
            <a:spLocks noChangeArrowheads="1"/>
          </p:cNvSpPr>
          <p:nvPr/>
        </p:nvSpPr>
        <p:spPr bwMode="auto">
          <a:xfrm>
            <a:off x="762000" y="214313"/>
            <a:ext cx="7772400" cy="838200"/>
          </a:xfrm>
          <a:prstGeom prst="rect">
            <a:avLst/>
          </a:prstGeom>
          <a:noFill/>
          <a:ln w="9525">
            <a:noFill/>
            <a:miter lim="800000"/>
            <a:headEnd/>
            <a:tailEnd/>
          </a:ln>
        </p:spPr>
        <p:txBody>
          <a:bodyPr lIns="89241" tIns="44621" rIns="89241" bIns="44621" anchor="ctr"/>
          <a:lstStyle/>
          <a:p>
            <a:pPr algn="ctr" defTabSz="795338" eaLnBrk="0" hangingPunct="0"/>
            <a:r>
              <a:rPr lang="es-ES_tradnl" sz="4000" i="0">
                <a:solidFill>
                  <a:schemeClr val="tx2"/>
                </a:solidFill>
                <a:latin typeface="Times New Roman" pitchFamily="18" charset="0"/>
              </a:rPr>
              <a:t>Videoc</a:t>
            </a:r>
            <a:r>
              <a:rPr lang="es-ES" sz="4000" i="0">
                <a:solidFill>
                  <a:schemeClr val="tx2"/>
                </a:solidFill>
                <a:latin typeface="Times New Roman" pitchFamily="18" charset="0"/>
              </a:rPr>
              <a:t>onferenci</a:t>
            </a:r>
            <a:r>
              <a:rPr lang="es-ES_tradnl" sz="4000" i="0">
                <a:solidFill>
                  <a:schemeClr val="tx2"/>
                </a:solidFill>
                <a:latin typeface="Times New Roman" pitchFamily="18" charset="0"/>
              </a:rPr>
              <a:t>a multipunto H.323</a:t>
            </a:r>
            <a:endParaRPr lang="es-ES" sz="4000" i="0">
              <a:solidFill>
                <a:schemeClr val="tx2"/>
              </a:solidFill>
              <a:latin typeface="Times New Roman" pitchFamily="18" charset="0"/>
            </a:endParaRPr>
          </a:p>
        </p:txBody>
      </p:sp>
      <p:sp>
        <p:nvSpPr>
          <p:cNvPr id="103433" name="Rectangle 10"/>
          <p:cNvSpPr>
            <a:spLocks noChangeArrowheads="1"/>
          </p:cNvSpPr>
          <p:nvPr/>
        </p:nvSpPr>
        <p:spPr bwMode="auto">
          <a:xfrm>
            <a:off x="3273425" y="5157788"/>
            <a:ext cx="2522538" cy="577850"/>
          </a:xfrm>
          <a:prstGeom prst="rect">
            <a:avLst/>
          </a:prstGeom>
          <a:noFill/>
          <a:ln w="9525">
            <a:noFill/>
            <a:miter lim="800000"/>
            <a:headEnd/>
            <a:tailEnd/>
          </a:ln>
        </p:spPr>
        <p:txBody>
          <a:bodyPr wrap="none" lIns="91027" tIns="44621" rIns="91027" bIns="44621">
            <a:spAutoFit/>
          </a:bodyPr>
          <a:lstStyle/>
          <a:p>
            <a:pPr algn="ctr" defTabSz="788988" eaLnBrk="0" hangingPunct="0"/>
            <a:r>
              <a:rPr lang="es-ES_tradnl" sz="1600" b="1" i="0">
                <a:latin typeface="Helvetica" pitchFamily="34" charset="0"/>
              </a:rPr>
              <a:t>MCU H.323</a:t>
            </a:r>
          </a:p>
          <a:p>
            <a:pPr algn="ctr" defTabSz="788988" eaLnBrk="0" hangingPunct="0"/>
            <a:r>
              <a:rPr lang="es-ES_tradnl" sz="1600" b="1" i="0">
                <a:latin typeface="Helvetica" pitchFamily="34" charset="0"/>
              </a:rPr>
              <a:t>(Multipoint Control Unit)</a:t>
            </a:r>
            <a:endParaRPr lang="es-ES" sz="1600" b="1" i="0">
              <a:latin typeface="Helvetica" pitchFamily="34" charset="0"/>
            </a:endParaRPr>
          </a:p>
        </p:txBody>
      </p:sp>
      <p:pic>
        <p:nvPicPr>
          <p:cNvPr id="103434" name="Picture 11"/>
          <p:cNvPicPr>
            <a:picLocks noChangeArrowheads="1"/>
          </p:cNvPicPr>
          <p:nvPr/>
        </p:nvPicPr>
        <p:blipFill>
          <a:blip r:embed="rId3" cstate="print"/>
          <a:srcRect/>
          <a:stretch>
            <a:fillRect/>
          </a:stretch>
        </p:blipFill>
        <p:spPr bwMode="auto">
          <a:xfrm>
            <a:off x="3025775" y="1879600"/>
            <a:ext cx="2627313" cy="2132013"/>
          </a:xfrm>
          <a:prstGeom prst="rect">
            <a:avLst/>
          </a:prstGeom>
          <a:noFill/>
          <a:ln w="9525">
            <a:noFill/>
            <a:miter lim="800000"/>
            <a:headEnd/>
            <a:tailEnd/>
          </a:ln>
        </p:spPr>
      </p:pic>
      <p:sp>
        <p:nvSpPr>
          <p:cNvPr id="103435" name="Text Box 12"/>
          <p:cNvSpPr txBox="1">
            <a:spLocks noChangeArrowheads="1"/>
          </p:cNvSpPr>
          <p:nvPr/>
        </p:nvSpPr>
        <p:spPr bwMode="auto">
          <a:xfrm>
            <a:off x="3833813" y="2193925"/>
            <a:ext cx="1042987" cy="396875"/>
          </a:xfrm>
          <a:prstGeom prst="rect">
            <a:avLst/>
          </a:prstGeom>
          <a:noFill/>
          <a:ln w="9525">
            <a:noFill/>
            <a:miter lim="800000"/>
            <a:headEnd/>
            <a:tailEnd/>
          </a:ln>
        </p:spPr>
        <p:txBody>
          <a:bodyPr wrap="none">
            <a:spAutoFit/>
          </a:bodyPr>
          <a:lstStyle/>
          <a:p>
            <a:pPr algn="ctr" eaLnBrk="0" hangingPunct="0"/>
            <a:r>
              <a:rPr lang="es-ES_tradnl" sz="2000" i="0"/>
              <a:t>Internet</a:t>
            </a:r>
            <a:endParaRPr lang="es-ES" sz="2000" i="0"/>
          </a:p>
        </p:txBody>
      </p:sp>
      <p:sp>
        <p:nvSpPr>
          <p:cNvPr id="356365" name="Arc 13"/>
          <p:cNvSpPr>
            <a:spLocks/>
          </p:cNvSpPr>
          <p:nvPr/>
        </p:nvSpPr>
        <p:spPr bwMode="auto">
          <a:xfrm>
            <a:off x="3352800" y="2641600"/>
            <a:ext cx="1371600" cy="1219200"/>
          </a:xfrm>
          <a:custGeom>
            <a:avLst/>
            <a:gdLst>
              <a:gd name="T0" fmla="*/ 0 w 21600"/>
              <a:gd name="T1" fmla="*/ 0 h 21600"/>
              <a:gd name="T2" fmla="*/ 2147483647 w 21600"/>
              <a:gd name="T3" fmla="*/ 2147483647 h 21600"/>
              <a:gd name="T4" fmla="*/ 0 w 21600"/>
              <a:gd name="T5" fmla="*/ 214748364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5400">
            <a:solidFill>
              <a:schemeClr val="tx1"/>
            </a:solidFill>
            <a:prstDash val="sysDot"/>
            <a:round/>
            <a:headEnd/>
            <a:tailEnd type="triangle" w="lg" len="med"/>
          </a:ln>
        </p:spPr>
        <p:txBody>
          <a:bodyPr wrap="none" anchor="ctr"/>
          <a:lstStyle/>
          <a:p>
            <a:endParaRPr lang="es-ES"/>
          </a:p>
        </p:txBody>
      </p:sp>
      <p:sp>
        <p:nvSpPr>
          <p:cNvPr id="356367" name="Arc 15"/>
          <p:cNvSpPr>
            <a:spLocks/>
          </p:cNvSpPr>
          <p:nvPr/>
        </p:nvSpPr>
        <p:spPr bwMode="auto">
          <a:xfrm flipH="1">
            <a:off x="4800600" y="3581400"/>
            <a:ext cx="1104900" cy="279400"/>
          </a:xfrm>
          <a:custGeom>
            <a:avLst/>
            <a:gdLst>
              <a:gd name="T0" fmla="*/ 1441260912 w 21600"/>
              <a:gd name="T1" fmla="*/ 0 h 18724"/>
              <a:gd name="T2" fmla="*/ 2147483647 w 21600"/>
              <a:gd name="T3" fmla="*/ 62213105 h 18724"/>
              <a:gd name="T4" fmla="*/ 0 w 21600"/>
              <a:gd name="T5" fmla="*/ 62213105 h 18724"/>
              <a:gd name="T6" fmla="*/ 0 60000 65536"/>
              <a:gd name="T7" fmla="*/ 0 60000 65536"/>
              <a:gd name="T8" fmla="*/ 0 60000 65536"/>
              <a:gd name="T9" fmla="*/ 0 w 21600"/>
              <a:gd name="T10" fmla="*/ 0 h 18724"/>
              <a:gd name="T11" fmla="*/ 21600 w 21600"/>
              <a:gd name="T12" fmla="*/ 18724 h 18724"/>
            </a:gdLst>
            <a:ahLst/>
            <a:cxnLst>
              <a:cxn ang="T6">
                <a:pos x="T0" y="T1"/>
              </a:cxn>
              <a:cxn ang="T7">
                <a:pos x="T2" y="T3"/>
              </a:cxn>
              <a:cxn ang="T8">
                <a:pos x="T4" y="T5"/>
              </a:cxn>
            </a:cxnLst>
            <a:rect l="T9" t="T10" r="T11" b="T12"/>
            <a:pathLst>
              <a:path w="21600" h="18724" fill="none" extrusionOk="0">
                <a:moveTo>
                  <a:pt x="10768" y="-1"/>
                </a:moveTo>
                <a:cubicBezTo>
                  <a:pt x="17469" y="3853"/>
                  <a:pt x="21600" y="10993"/>
                  <a:pt x="21600" y="18724"/>
                </a:cubicBezTo>
              </a:path>
              <a:path w="21600" h="18724" stroke="0" extrusionOk="0">
                <a:moveTo>
                  <a:pt x="10768" y="-1"/>
                </a:moveTo>
                <a:cubicBezTo>
                  <a:pt x="17469" y="3853"/>
                  <a:pt x="21600" y="10993"/>
                  <a:pt x="21600" y="18724"/>
                </a:cubicBezTo>
                <a:lnTo>
                  <a:pt x="0" y="18724"/>
                </a:lnTo>
                <a:close/>
              </a:path>
            </a:pathLst>
          </a:custGeom>
          <a:noFill/>
          <a:ln w="25400">
            <a:solidFill>
              <a:schemeClr val="tx1"/>
            </a:solidFill>
            <a:prstDash val="sysDot"/>
            <a:round/>
            <a:headEnd type="triangle" w="lg" len="med"/>
            <a:tailEnd/>
          </a:ln>
        </p:spPr>
        <p:txBody>
          <a:bodyPr wrap="none" anchor="ctr"/>
          <a:lstStyle/>
          <a:p>
            <a:endParaRPr lang="es-ES"/>
          </a:p>
        </p:txBody>
      </p:sp>
      <p:sp>
        <p:nvSpPr>
          <p:cNvPr id="356368" name="Arc 16"/>
          <p:cNvSpPr>
            <a:spLocks/>
          </p:cNvSpPr>
          <p:nvPr/>
        </p:nvSpPr>
        <p:spPr bwMode="auto">
          <a:xfrm>
            <a:off x="3276600" y="3479800"/>
            <a:ext cx="1371600" cy="392113"/>
          </a:xfrm>
          <a:custGeom>
            <a:avLst/>
            <a:gdLst>
              <a:gd name="T0" fmla="*/ 0 w 21600"/>
              <a:gd name="T1" fmla="*/ 0 h 21600"/>
              <a:gd name="T2" fmla="*/ 2147483647 w 21600"/>
              <a:gd name="T3" fmla="*/ 129218941 h 21600"/>
              <a:gd name="T4" fmla="*/ 0 w 21600"/>
              <a:gd name="T5" fmla="*/ 129218941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5400">
            <a:solidFill>
              <a:schemeClr val="tx1"/>
            </a:solidFill>
            <a:prstDash val="sysDot"/>
            <a:round/>
            <a:headEnd type="triangle" w="lg" len="med"/>
            <a:tailEnd/>
          </a:ln>
        </p:spPr>
        <p:txBody>
          <a:bodyPr wrap="none" anchor="ctr"/>
          <a:lstStyle/>
          <a:p>
            <a:endParaRPr lang="es-ES"/>
          </a:p>
        </p:txBody>
      </p:sp>
      <p:sp>
        <p:nvSpPr>
          <p:cNvPr id="356369" name="Arc 17"/>
          <p:cNvSpPr>
            <a:spLocks/>
          </p:cNvSpPr>
          <p:nvPr/>
        </p:nvSpPr>
        <p:spPr bwMode="auto">
          <a:xfrm flipH="1">
            <a:off x="4749800" y="2497138"/>
            <a:ext cx="1333500" cy="1219200"/>
          </a:xfrm>
          <a:custGeom>
            <a:avLst/>
            <a:gdLst>
              <a:gd name="T0" fmla="*/ 2147483647 w 21600"/>
              <a:gd name="T1" fmla="*/ 0 h 18724"/>
              <a:gd name="T2" fmla="*/ 2147483647 w 21600"/>
              <a:gd name="T3" fmla="*/ 2147483647 h 18724"/>
              <a:gd name="T4" fmla="*/ 0 w 21600"/>
              <a:gd name="T5" fmla="*/ 2147483647 h 18724"/>
              <a:gd name="T6" fmla="*/ 0 60000 65536"/>
              <a:gd name="T7" fmla="*/ 0 60000 65536"/>
              <a:gd name="T8" fmla="*/ 0 60000 65536"/>
              <a:gd name="T9" fmla="*/ 0 w 21600"/>
              <a:gd name="T10" fmla="*/ 0 h 18724"/>
              <a:gd name="T11" fmla="*/ 21600 w 21600"/>
              <a:gd name="T12" fmla="*/ 18724 h 18724"/>
            </a:gdLst>
            <a:ahLst/>
            <a:cxnLst>
              <a:cxn ang="T6">
                <a:pos x="T0" y="T1"/>
              </a:cxn>
              <a:cxn ang="T7">
                <a:pos x="T2" y="T3"/>
              </a:cxn>
              <a:cxn ang="T8">
                <a:pos x="T4" y="T5"/>
              </a:cxn>
            </a:cxnLst>
            <a:rect l="T9" t="T10" r="T11" b="T12"/>
            <a:pathLst>
              <a:path w="21600" h="18724" fill="none" extrusionOk="0">
                <a:moveTo>
                  <a:pt x="10768" y="-1"/>
                </a:moveTo>
                <a:cubicBezTo>
                  <a:pt x="17469" y="3853"/>
                  <a:pt x="21600" y="10993"/>
                  <a:pt x="21600" y="18724"/>
                </a:cubicBezTo>
              </a:path>
              <a:path w="21600" h="18724" stroke="0" extrusionOk="0">
                <a:moveTo>
                  <a:pt x="10768" y="-1"/>
                </a:moveTo>
                <a:cubicBezTo>
                  <a:pt x="17469" y="3853"/>
                  <a:pt x="21600" y="10993"/>
                  <a:pt x="21600" y="18724"/>
                </a:cubicBezTo>
                <a:lnTo>
                  <a:pt x="0" y="18724"/>
                </a:lnTo>
                <a:close/>
              </a:path>
            </a:pathLst>
          </a:custGeom>
          <a:noFill/>
          <a:ln w="25400">
            <a:solidFill>
              <a:schemeClr val="tx1"/>
            </a:solidFill>
            <a:prstDash val="sysDot"/>
            <a:round/>
            <a:headEnd type="triangle" w="lg" len="med"/>
            <a:tailEnd/>
          </a:ln>
        </p:spPr>
        <p:txBody>
          <a:bodyPr wrap="none" anchor="ctr"/>
          <a:lstStyle/>
          <a:p>
            <a:endParaRPr lang="es-ES"/>
          </a:p>
        </p:txBody>
      </p:sp>
      <p:grpSp>
        <p:nvGrpSpPr>
          <p:cNvPr id="103440" name="Group 18"/>
          <p:cNvGrpSpPr>
            <a:grpSpLocks/>
          </p:cNvGrpSpPr>
          <p:nvPr/>
        </p:nvGrpSpPr>
        <p:grpSpPr bwMode="auto">
          <a:xfrm>
            <a:off x="7018338" y="4318000"/>
            <a:ext cx="1233487" cy="1770063"/>
            <a:chOff x="4421" y="2720"/>
            <a:chExt cx="777" cy="1115"/>
          </a:xfrm>
        </p:grpSpPr>
        <p:sp>
          <p:nvSpPr>
            <p:cNvPr id="103670" name="Freeform 19"/>
            <p:cNvSpPr>
              <a:spLocks/>
            </p:cNvSpPr>
            <p:nvPr/>
          </p:nvSpPr>
          <p:spPr bwMode="auto">
            <a:xfrm>
              <a:off x="4590" y="3460"/>
              <a:ext cx="132" cy="149"/>
            </a:xfrm>
            <a:custGeom>
              <a:avLst/>
              <a:gdLst>
                <a:gd name="T0" fmla="*/ 58 w 132"/>
                <a:gd name="T1" fmla="*/ 0 h 149"/>
                <a:gd name="T2" fmla="*/ 53 w 132"/>
                <a:gd name="T3" fmla="*/ 68 h 149"/>
                <a:gd name="T4" fmla="*/ 42 w 132"/>
                <a:gd name="T5" fmla="*/ 72 h 149"/>
                <a:gd name="T6" fmla="*/ 5 w 132"/>
                <a:gd name="T7" fmla="*/ 96 h 149"/>
                <a:gd name="T8" fmla="*/ 0 w 132"/>
                <a:gd name="T9" fmla="*/ 135 h 149"/>
                <a:gd name="T10" fmla="*/ 37 w 132"/>
                <a:gd name="T11" fmla="*/ 135 h 149"/>
                <a:gd name="T12" fmla="*/ 63 w 132"/>
                <a:gd name="T13" fmla="*/ 135 h 149"/>
                <a:gd name="T14" fmla="*/ 63 w 132"/>
                <a:gd name="T15" fmla="*/ 144 h 149"/>
                <a:gd name="T16" fmla="*/ 106 w 132"/>
                <a:gd name="T17" fmla="*/ 149 h 149"/>
                <a:gd name="T18" fmla="*/ 122 w 132"/>
                <a:gd name="T19" fmla="*/ 149 h 149"/>
                <a:gd name="T20" fmla="*/ 132 w 132"/>
                <a:gd name="T21" fmla="*/ 149 h 149"/>
                <a:gd name="T22" fmla="*/ 132 w 132"/>
                <a:gd name="T23" fmla="*/ 116 h 149"/>
                <a:gd name="T24" fmla="*/ 127 w 132"/>
                <a:gd name="T25" fmla="*/ 106 h 149"/>
                <a:gd name="T26" fmla="*/ 116 w 132"/>
                <a:gd name="T27" fmla="*/ 82 h 149"/>
                <a:gd name="T28" fmla="*/ 122 w 132"/>
                <a:gd name="T29" fmla="*/ 15 h 149"/>
                <a:gd name="T30" fmla="*/ 58 w 132"/>
                <a:gd name="T31" fmla="*/ 0 h 1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2"/>
                <a:gd name="T49" fmla="*/ 0 h 149"/>
                <a:gd name="T50" fmla="*/ 132 w 132"/>
                <a:gd name="T51" fmla="*/ 149 h 1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2" h="149">
                  <a:moveTo>
                    <a:pt x="58" y="0"/>
                  </a:moveTo>
                  <a:lnTo>
                    <a:pt x="53" y="68"/>
                  </a:lnTo>
                  <a:lnTo>
                    <a:pt x="42" y="72"/>
                  </a:lnTo>
                  <a:lnTo>
                    <a:pt x="5" y="96"/>
                  </a:lnTo>
                  <a:lnTo>
                    <a:pt x="0" y="135"/>
                  </a:lnTo>
                  <a:lnTo>
                    <a:pt x="37" y="135"/>
                  </a:lnTo>
                  <a:lnTo>
                    <a:pt x="63" y="135"/>
                  </a:lnTo>
                  <a:lnTo>
                    <a:pt x="63" y="144"/>
                  </a:lnTo>
                  <a:lnTo>
                    <a:pt x="106" y="149"/>
                  </a:lnTo>
                  <a:lnTo>
                    <a:pt x="122" y="149"/>
                  </a:lnTo>
                  <a:lnTo>
                    <a:pt x="132" y="149"/>
                  </a:lnTo>
                  <a:lnTo>
                    <a:pt x="132" y="116"/>
                  </a:lnTo>
                  <a:lnTo>
                    <a:pt x="127" y="106"/>
                  </a:lnTo>
                  <a:lnTo>
                    <a:pt x="116" y="82"/>
                  </a:lnTo>
                  <a:lnTo>
                    <a:pt x="122" y="15"/>
                  </a:lnTo>
                  <a:lnTo>
                    <a:pt x="58" y="0"/>
                  </a:lnTo>
                  <a:close/>
                </a:path>
              </a:pathLst>
            </a:custGeom>
            <a:solidFill>
              <a:srgbClr val="222222"/>
            </a:solidFill>
            <a:ln w="9525">
              <a:noFill/>
              <a:round/>
              <a:headEnd/>
              <a:tailEnd/>
            </a:ln>
          </p:spPr>
          <p:txBody>
            <a:bodyPr/>
            <a:lstStyle/>
            <a:p>
              <a:endParaRPr lang="es-ES"/>
            </a:p>
          </p:txBody>
        </p:sp>
        <p:sp>
          <p:nvSpPr>
            <p:cNvPr id="103671" name="Freeform 20"/>
            <p:cNvSpPr>
              <a:spLocks/>
            </p:cNvSpPr>
            <p:nvPr/>
          </p:nvSpPr>
          <p:spPr bwMode="auto">
            <a:xfrm>
              <a:off x="4590" y="3460"/>
              <a:ext cx="132" cy="149"/>
            </a:xfrm>
            <a:custGeom>
              <a:avLst/>
              <a:gdLst>
                <a:gd name="T0" fmla="*/ 58 w 132"/>
                <a:gd name="T1" fmla="*/ 0 h 149"/>
                <a:gd name="T2" fmla="*/ 53 w 132"/>
                <a:gd name="T3" fmla="*/ 68 h 149"/>
                <a:gd name="T4" fmla="*/ 42 w 132"/>
                <a:gd name="T5" fmla="*/ 72 h 149"/>
                <a:gd name="T6" fmla="*/ 5 w 132"/>
                <a:gd name="T7" fmla="*/ 96 h 149"/>
                <a:gd name="T8" fmla="*/ 0 w 132"/>
                <a:gd name="T9" fmla="*/ 135 h 149"/>
                <a:gd name="T10" fmla="*/ 37 w 132"/>
                <a:gd name="T11" fmla="*/ 135 h 149"/>
                <a:gd name="T12" fmla="*/ 63 w 132"/>
                <a:gd name="T13" fmla="*/ 135 h 149"/>
                <a:gd name="T14" fmla="*/ 63 w 132"/>
                <a:gd name="T15" fmla="*/ 144 h 149"/>
                <a:gd name="T16" fmla="*/ 106 w 132"/>
                <a:gd name="T17" fmla="*/ 149 h 149"/>
                <a:gd name="T18" fmla="*/ 122 w 132"/>
                <a:gd name="T19" fmla="*/ 149 h 149"/>
                <a:gd name="T20" fmla="*/ 132 w 132"/>
                <a:gd name="T21" fmla="*/ 149 h 149"/>
                <a:gd name="T22" fmla="*/ 132 w 132"/>
                <a:gd name="T23" fmla="*/ 116 h 149"/>
                <a:gd name="T24" fmla="*/ 127 w 132"/>
                <a:gd name="T25" fmla="*/ 106 h 149"/>
                <a:gd name="T26" fmla="*/ 116 w 132"/>
                <a:gd name="T27" fmla="*/ 82 h 149"/>
                <a:gd name="T28" fmla="*/ 122 w 132"/>
                <a:gd name="T29" fmla="*/ 15 h 149"/>
                <a:gd name="T30" fmla="*/ 58 w 132"/>
                <a:gd name="T31" fmla="*/ 0 h 1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2"/>
                <a:gd name="T49" fmla="*/ 0 h 149"/>
                <a:gd name="T50" fmla="*/ 132 w 132"/>
                <a:gd name="T51" fmla="*/ 149 h 1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2" h="149">
                  <a:moveTo>
                    <a:pt x="58" y="0"/>
                  </a:moveTo>
                  <a:lnTo>
                    <a:pt x="53" y="68"/>
                  </a:lnTo>
                  <a:lnTo>
                    <a:pt x="42" y="72"/>
                  </a:lnTo>
                  <a:lnTo>
                    <a:pt x="5" y="96"/>
                  </a:lnTo>
                  <a:lnTo>
                    <a:pt x="0" y="135"/>
                  </a:lnTo>
                  <a:lnTo>
                    <a:pt x="37" y="135"/>
                  </a:lnTo>
                  <a:lnTo>
                    <a:pt x="63" y="135"/>
                  </a:lnTo>
                  <a:lnTo>
                    <a:pt x="63" y="144"/>
                  </a:lnTo>
                  <a:lnTo>
                    <a:pt x="106" y="149"/>
                  </a:lnTo>
                  <a:lnTo>
                    <a:pt x="122" y="149"/>
                  </a:lnTo>
                  <a:lnTo>
                    <a:pt x="132" y="149"/>
                  </a:lnTo>
                  <a:lnTo>
                    <a:pt x="132" y="116"/>
                  </a:lnTo>
                  <a:lnTo>
                    <a:pt x="127" y="106"/>
                  </a:lnTo>
                  <a:lnTo>
                    <a:pt x="116" y="82"/>
                  </a:lnTo>
                  <a:lnTo>
                    <a:pt x="122" y="15"/>
                  </a:lnTo>
                  <a:lnTo>
                    <a:pt x="58" y="0"/>
                  </a:lnTo>
                  <a:close/>
                </a:path>
              </a:pathLst>
            </a:custGeom>
            <a:solidFill>
              <a:srgbClr val="222222"/>
            </a:solidFill>
            <a:ln w="7938">
              <a:solidFill>
                <a:srgbClr val="000000"/>
              </a:solidFill>
              <a:round/>
              <a:headEnd/>
              <a:tailEnd/>
            </a:ln>
          </p:spPr>
          <p:txBody>
            <a:bodyPr/>
            <a:lstStyle/>
            <a:p>
              <a:endParaRPr lang="es-ES"/>
            </a:p>
          </p:txBody>
        </p:sp>
        <p:sp>
          <p:nvSpPr>
            <p:cNvPr id="103672" name="Freeform 21"/>
            <p:cNvSpPr>
              <a:spLocks/>
            </p:cNvSpPr>
            <p:nvPr/>
          </p:nvSpPr>
          <p:spPr bwMode="auto">
            <a:xfrm>
              <a:off x="4616" y="3302"/>
              <a:ext cx="212" cy="240"/>
            </a:xfrm>
            <a:custGeom>
              <a:avLst/>
              <a:gdLst>
                <a:gd name="T0" fmla="*/ 212 w 212"/>
                <a:gd name="T1" fmla="*/ 0 h 240"/>
                <a:gd name="T2" fmla="*/ 74 w 212"/>
                <a:gd name="T3" fmla="*/ 4 h 240"/>
                <a:gd name="T4" fmla="*/ 37 w 212"/>
                <a:gd name="T5" fmla="*/ 0 h 240"/>
                <a:gd name="T6" fmla="*/ 16 w 212"/>
                <a:gd name="T7" fmla="*/ 9 h 240"/>
                <a:gd name="T8" fmla="*/ 11 w 212"/>
                <a:gd name="T9" fmla="*/ 28 h 240"/>
                <a:gd name="T10" fmla="*/ 0 w 212"/>
                <a:gd name="T11" fmla="*/ 206 h 240"/>
                <a:gd name="T12" fmla="*/ 16 w 212"/>
                <a:gd name="T13" fmla="*/ 235 h 240"/>
                <a:gd name="T14" fmla="*/ 48 w 212"/>
                <a:gd name="T15" fmla="*/ 240 h 240"/>
                <a:gd name="T16" fmla="*/ 96 w 212"/>
                <a:gd name="T17" fmla="*/ 235 h 240"/>
                <a:gd name="T18" fmla="*/ 111 w 212"/>
                <a:gd name="T19" fmla="*/ 110 h 240"/>
                <a:gd name="T20" fmla="*/ 212 w 212"/>
                <a:gd name="T21" fmla="*/ 0 h 2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2"/>
                <a:gd name="T34" fmla="*/ 0 h 240"/>
                <a:gd name="T35" fmla="*/ 212 w 212"/>
                <a:gd name="T36" fmla="*/ 240 h 24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2" h="240">
                  <a:moveTo>
                    <a:pt x="212" y="0"/>
                  </a:moveTo>
                  <a:lnTo>
                    <a:pt x="74" y="4"/>
                  </a:lnTo>
                  <a:lnTo>
                    <a:pt x="37" y="0"/>
                  </a:lnTo>
                  <a:lnTo>
                    <a:pt x="16" y="9"/>
                  </a:lnTo>
                  <a:lnTo>
                    <a:pt x="11" y="28"/>
                  </a:lnTo>
                  <a:lnTo>
                    <a:pt x="0" y="206"/>
                  </a:lnTo>
                  <a:lnTo>
                    <a:pt x="16" y="235"/>
                  </a:lnTo>
                  <a:lnTo>
                    <a:pt x="48" y="240"/>
                  </a:lnTo>
                  <a:lnTo>
                    <a:pt x="96" y="235"/>
                  </a:lnTo>
                  <a:lnTo>
                    <a:pt x="111" y="110"/>
                  </a:lnTo>
                  <a:lnTo>
                    <a:pt x="212" y="0"/>
                  </a:lnTo>
                  <a:close/>
                </a:path>
              </a:pathLst>
            </a:custGeom>
            <a:solidFill>
              <a:srgbClr val="A5A585"/>
            </a:solidFill>
            <a:ln w="9525">
              <a:noFill/>
              <a:round/>
              <a:headEnd/>
              <a:tailEnd/>
            </a:ln>
          </p:spPr>
          <p:txBody>
            <a:bodyPr/>
            <a:lstStyle/>
            <a:p>
              <a:endParaRPr lang="es-ES"/>
            </a:p>
          </p:txBody>
        </p:sp>
        <p:sp>
          <p:nvSpPr>
            <p:cNvPr id="103673" name="Freeform 22"/>
            <p:cNvSpPr>
              <a:spLocks/>
            </p:cNvSpPr>
            <p:nvPr/>
          </p:nvSpPr>
          <p:spPr bwMode="auto">
            <a:xfrm>
              <a:off x="4616" y="3302"/>
              <a:ext cx="212" cy="240"/>
            </a:xfrm>
            <a:custGeom>
              <a:avLst/>
              <a:gdLst>
                <a:gd name="T0" fmla="*/ 212 w 212"/>
                <a:gd name="T1" fmla="*/ 0 h 240"/>
                <a:gd name="T2" fmla="*/ 74 w 212"/>
                <a:gd name="T3" fmla="*/ 4 h 240"/>
                <a:gd name="T4" fmla="*/ 37 w 212"/>
                <a:gd name="T5" fmla="*/ 0 h 240"/>
                <a:gd name="T6" fmla="*/ 16 w 212"/>
                <a:gd name="T7" fmla="*/ 9 h 240"/>
                <a:gd name="T8" fmla="*/ 11 w 212"/>
                <a:gd name="T9" fmla="*/ 28 h 240"/>
                <a:gd name="T10" fmla="*/ 0 w 212"/>
                <a:gd name="T11" fmla="*/ 206 h 240"/>
                <a:gd name="T12" fmla="*/ 16 w 212"/>
                <a:gd name="T13" fmla="*/ 235 h 240"/>
                <a:gd name="T14" fmla="*/ 48 w 212"/>
                <a:gd name="T15" fmla="*/ 240 h 240"/>
                <a:gd name="T16" fmla="*/ 96 w 212"/>
                <a:gd name="T17" fmla="*/ 235 h 240"/>
                <a:gd name="T18" fmla="*/ 111 w 212"/>
                <a:gd name="T19" fmla="*/ 110 h 240"/>
                <a:gd name="T20" fmla="*/ 212 w 212"/>
                <a:gd name="T21" fmla="*/ 0 h 2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2"/>
                <a:gd name="T34" fmla="*/ 0 h 240"/>
                <a:gd name="T35" fmla="*/ 212 w 212"/>
                <a:gd name="T36" fmla="*/ 240 h 24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2" h="240">
                  <a:moveTo>
                    <a:pt x="212" y="0"/>
                  </a:moveTo>
                  <a:lnTo>
                    <a:pt x="74" y="4"/>
                  </a:lnTo>
                  <a:lnTo>
                    <a:pt x="37" y="0"/>
                  </a:lnTo>
                  <a:lnTo>
                    <a:pt x="16" y="9"/>
                  </a:lnTo>
                  <a:lnTo>
                    <a:pt x="11" y="28"/>
                  </a:lnTo>
                  <a:lnTo>
                    <a:pt x="0" y="206"/>
                  </a:lnTo>
                  <a:lnTo>
                    <a:pt x="16" y="235"/>
                  </a:lnTo>
                  <a:lnTo>
                    <a:pt x="48" y="240"/>
                  </a:lnTo>
                  <a:lnTo>
                    <a:pt x="96" y="235"/>
                  </a:lnTo>
                  <a:lnTo>
                    <a:pt x="111" y="110"/>
                  </a:lnTo>
                  <a:lnTo>
                    <a:pt x="212" y="0"/>
                  </a:lnTo>
                  <a:close/>
                </a:path>
              </a:pathLst>
            </a:custGeom>
            <a:solidFill>
              <a:srgbClr val="A5A585"/>
            </a:solidFill>
            <a:ln w="7938">
              <a:solidFill>
                <a:srgbClr val="000000"/>
              </a:solidFill>
              <a:round/>
              <a:headEnd/>
              <a:tailEnd/>
            </a:ln>
          </p:spPr>
          <p:txBody>
            <a:bodyPr/>
            <a:lstStyle/>
            <a:p>
              <a:endParaRPr lang="es-ES"/>
            </a:p>
          </p:txBody>
        </p:sp>
        <p:sp>
          <p:nvSpPr>
            <p:cNvPr id="103674" name="Freeform 23"/>
            <p:cNvSpPr>
              <a:spLocks/>
            </p:cNvSpPr>
            <p:nvPr/>
          </p:nvSpPr>
          <p:spPr bwMode="auto">
            <a:xfrm>
              <a:off x="4659" y="3090"/>
              <a:ext cx="143" cy="53"/>
            </a:xfrm>
            <a:custGeom>
              <a:avLst/>
              <a:gdLst>
                <a:gd name="T0" fmla="*/ 143 w 143"/>
                <a:gd name="T1" fmla="*/ 19 h 53"/>
                <a:gd name="T2" fmla="*/ 100 w 143"/>
                <a:gd name="T3" fmla="*/ 19 h 53"/>
                <a:gd name="T4" fmla="*/ 63 w 143"/>
                <a:gd name="T5" fmla="*/ 0 h 53"/>
                <a:gd name="T6" fmla="*/ 21 w 143"/>
                <a:gd name="T7" fmla="*/ 10 h 53"/>
                <a:gd name="T8" fmla="*/ 10 w 143"/>
                <a:gd name="T9" fmla="*/ 14 h 53"/>
                <a:gd name="T10" fmla="*/ 0 w 143"/>
                <a:gd name="T11" fmla="*/ 24 h 53"/>
                <a:gd name="T12" fmla="*/ 5 w 143"/>
                <a:gd name="T13" fmla="*/ 48 h 53"/>
                <a:gd name="T14" fmla="*/ 10 w 143"/>
                <a:gd name="T15" fmla="*/ 48 h 53"/>
                <a:gd name="T16" fmla="*/ 16 w 143"/>
                <a:gd name="T17" fmla="*/ 34 h 53"/>
                <a:gd name="T18" fmla="*/ 21 w 143"/>
                <a:gd name="T19" fmla="*/ 24 h 53"/>
                <a:gd name="T20" fmla="*/ 47 w 143"/>
                <a:gd name="T21" fmla="*/ 34 h 53"/>
                <a:gd name="T22" fmla="*/ 26 w 143"/>
                <a:gd name="T23" fmla="*/ 38 h 53"/>
                <a:gd name="T24" fmla="*/ 21 w 143"/>
                <a:gd name="T25" fmla="*/ 38 h 53"/>
                <a:gd name="T26" fmla="*/ 21 w 143"/>
                <a:gd name="T27" fmla="*/ 48 h 53"/>
                <a:gd name="T28" fmla="*/ 68 w 143"/>
                <a:gd name="T29" fmla="*/ 53 h 53"/>
                <a:gd name="T30" fmla="*/ 106 w 143"/>
                <a:gd name="T31" fmla="*/ 48 h 53"/>
                <a:gd name="T32" fmla="*/ 132 w 143"/>
                <a:gd name="T33" fmla="*/ 48 h 53"/>
                <a:gd name="T34" fmla="*/ 143 w 143"/>
                <a:gd name="T35" fmla="*/ 19 h 5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3"/>
                <a:gd name="T55" fmla="*/ 0 h 53"/>
                <a:gd name="T56" fmla="*/ 143 w 143"/>
                <a:gd name="T57" fmla="*/ 53 h 5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3" h="53">
                  <a:moveTo>
                    <a:pt x="143" y="19"/>
                  </a:moveTo>
                  <a:lnTo>
                    <a:pt x="100" y="19"/>
                  </a:lnTo>
                  <a:lnTo>
                    <a:pt x="63" y="0"/>
                  </a:lnTo>
                  <a:lnTo>
                    <a:pt x="21" y="10"/>
                  </a:lnTo>
                  <a:lnTo>
                    <a:pt x="10" y="14"/>
                  </a:lnTo>
                  <a:lnTo>
                    <a:pt x="0" y="24"/>
                  </a:lnTo>
                  <a:lnTo>
                    <a:pt x="5" y="48"/>
                  </a:lnTo>
                  <a:lnTo>
                    <a:pt x="10" y="48"/>
                  </a:lnTo>
                  <a:lnTo>
                    <a:pt x="16" y="34"/>
                  </a:lnTo>
                  <a:lnTo>
                    <a:pt x="21" y="24"/>
                  </a:lnTo>
                  <a:lnTo>
                    <a:pt x="47" y="34"/>
                  </a:lnTo>
                  <a:lnTo>
                    <a:pt x="26" y="38"/>
                  </a:lnTo>
                  <a:lnTo>
                    <a:pt x="21" y="38"/>
                  </a:lnTo>
                  <a:lnTo>
                    <a:pt x="21" y="48"/>
                  </a:lnTo>
                  <a:lnTo>
                    <a:pt x="68" y="53"/>
                  </a:lnTo>
                  <a:lnTo>
                    <a:pt x="106" y="48"/>
                  </a:lnTo>
                  <a:lnTo>
                    <a:pt x="132" y="48"/>
                  </a:lnTo>
                  <a:lnTo>
                    <a:pt x="143" y="19"/>
                  </a:lnTo>
                  <a:close/>
                </a:path>
              </a:pathLst>
            </a:custGeom>
            <a:solidFill>
              <a:srgbClr val="FFC2AA"/>
            </a:solidFill>
            <a:ln w="9525">
              <a:noFill/>
              <a:round/>
              <a:headEnd/>
              <a:tailEnd/>
            </a:ln>
          </p:spPr>
          <p:txBody>
            <a:bodyPr/>
            <a:lstStyle/>
            <a:p>
              <a:endParaRPr lang="es-ES"/>
            </a:p>
          </p:txBody>
        </p:sp>
        <p:sp>
          <p:nvSpPr>
            <p:cNvPr id="103675" name="Freeform 24"/>
            <p:cNvSpPr>
              <a:spLocks/>
            </p:cNvSpPr>
            <p:nvPr/>
          </p:nvSpPr>
          <p:spPr bwMode="auto">
            <a:xfrm>
              <a:off x="4659" y="3090"/>
              <a:ext cx="143" cy="53"/>
            </a:xfrm>
            <a:custGeom>
              <a:avLst/>
              <a:gdLst>
                <a:gd name="T0" fmla="*/ 143 w 143"/>
                <a:gd name="T1" fmla="*/ 19 h 53"/>
                <a:gd name="T2" fmla="*/ 100 w 143"/>
                <a:gd name="T3" fmla="*/ 19 h 53"/>
                <a:gd name="T4" fmla="*/ 63 w 143"/>
                <a:gd name="T5" fmla="*/ 0 h 53"/>
                <a:gd name="T6" fmla="*/ 21 w 143"/>
                <a:gd name="T7" fmla="*/ 10 h 53"/>
                <a:gd name="T8" fmla="*/ 10 w 143"/>
                <a:gd name="T9" fmla="*/ 14 h 53"/>
                <a:gd name="T10" fmla="*/ 0 w 143"/>
                <a:gd name="T11" fmla="*/ 24 h 53"/>
                <a:gd name="T12" fmla="*/ 5 w 143"/>
                <a:gd name="T13" fmla="*/ 48 h 53"/>
                <a:gd name="T14" fmla="*/ 10 w 143"/>
                <a:gd name="T15" fmla="*/ 48 h 53"/>
                <a:gd name="T16" fmla="*/ 16 w 143"/>
                <a:gd name="T17" fmla="*/ 34 h 53"/>
                <a:gd name="T18" fmla="*/ 21 w 143"/>
                <a:gd name="T19" fmla="*/ 24 h 53"/>
                <a:gd name="T20" fmla="*/ 47 w 143"/>
                <a:gd name="T21" fmla="*/ 34 h 53"/>
                <a:gd name="T22" fmla="*/ 26 w 143"/>
                <a:gd name="T23" fmla="*/ 38 h 53"/>
                <a:gd name="T24" fmla="*/ 21 w 143"/>
                <a:gd name="T25" fmla="*/ 38 h 53"/>
                <a:gd name="T26" fmla="*/ 21 w 143"/>
                <a:gd name="T27" fmla="*/ 48 h 53"/>
                <a:gd name="T28" fmla="*/ 68 w 143"/>
                <a:gd name="T29" fmla="*/ 53 h 53"/>
                <a:gd name="T30" fmla="*/ 106 w 143"/>
                <a:gd name="T31" fmla="*/ 48 h 53"/>
                <a:gd name="T32" fmla="*/ 132 w 143"/>
                <a:gd name="T33" fmla="*/ 48 h 53"/>
                <a:gd name="T34" fmla="*/ 143 w 143"/>
                <a:gd name="T35" fmla="*/ 19 h 5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3"/>
                <a:gd name="T55" fmla="*/ 0 h 53"/>
                <a:gd name="T56" fmla="*/ 143 w 143"/>
                <a:gd name="T57" fmla="*/ 53 h 5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3" h="53">
                  <a:moveTo>
                    <a:pt x="143" y="19"/>
                  </a:moveTo>
                  <a:lnTo>
                    <a:pt x="100" y="19"/>
                  </a:lnTo>
                  <a:lnTo>
                    <a:pt x="63" y="0"/>
                  </a:lnTo>
                  <a:lnTo>
                    <a:pt x="21" y="10"/>
                  </a:lnTo>
                  <a:lnTo>
                    <a:pt x="10" y="14"/>
                  </a:lnTo>
                  <a:lnTo>
                    <a:pt x="0" y="24"/>
                  </a:lnTo>
                  <a:lnTo>
                    <a:pt x="5" y="48"/>
                  </a:lnTo>
                  <a:lnTo>
                    <a:pt x="10" y="48"/>
                  </a:lnTo>
                  <a:lnTo>
                    <a:pt x="16" y="34"/>
                  </a:lnTo>
                  <a:lnTo>
                    <a:pt x="21" y="24"/>
                  </a:lnTo>
                  <a:lnTo>
                    <a:pt x="47" y="34"/>
                  </a:lnTo>
                  <a:lnTo>
                    <a:pt x="26" y="38"/>
                  </a:lnTo>
                  <a:lnTo>
                    <a:pt x="21" y="38"/>
                  </a:lnTo>
                  <a:lnTo>
                    <a:pt x="21" y="48"/>
                  </a:lnTo>
                  <a:lnTo>
                    <a:pt x="68" y="53"/>
                  </a:lnTo>
                  <a:lnTo>
                    <a:pt x="106" y="48"/>
                  </a:lnTo>
                  <a:lnTo>
                    <a:pt x="132" y="48"/>
                  </a:lnTo>
                  <a:lnTo>
                    <a:pt x="143" y="19"/>
                  </a:lnTo>
                  <a:close/>
                </a:path>
              </a:pathLst>
            </a:custGeom>
            <a:solidFill>
              <a:srgbClr val="FFC2AA"/>
            </a:solidFill>
            <a:ln w="7938">
              <a:solidFill>
                <a:srgbClr val="000000"/>
              </a:solidFill>
              <a:round/>
              <a:headEnd/>
              <a:tailEnd/>
            </a:ln>
          </p:spPr>
          <p:txBody>
            <a:bodyPr/>
            <a:lstStyle/>
            <a:p>
              <a:endParaRPr lang="es-ES"/>
            </a:p>
          </p:txBody>
        </p:sp>
        <p:sp>
          <p:nvSpPr>
            <p:cNvPr id="103676" name="Freeform 25"/>
            <p:cNvSpPr>
              <a:spLocks/>
            </p:cNvSpPr>
            <p:nvPr/>
          </p:nvSpPr>
          <p:spPr bwMode="auto">
            <a:xfrm>
              <a:off x="4759" y="3100"/>
              <a:ext cx="185" cy="72"/>
            </a:xfrm>
            <a:custGeom>
              <a:avLst/>
              <a:gdLst>
                <a:gd name="T0" fmla="*/ 185 w 185"/>
                <a:gd name="T1" fmla="*/ 0 h 72"/>
                <a:gd name="T2" fmla="*/ 11 w 185"/>
                <a:gd name="T3" fmla="*/ 4 h 72"/>
                <a:gd name="T4" fmla="*/ 0 w 185"/>
                <a:gd name="T5" fmla="*/ 19 h 72"/>
                <a:gd name="T6" fmla="*/ 0 w 185"/>
                <a:gd name="T7" fmla="*/ 48 h 72"/>
                <a:gd name="T8" fmla="*/ 138 w 185"/>
                <a:gd name="T9" fmla="*/ 72 h 72"/>
                <a:gd name="T10" fmla="*/ 185 w 185"/>
                <a:gd name="T11" fmla="*/ 0 h 72"/>
                <a:gd name="T12" fmla="*/ 0 60000 65536"/>
                <a:gd name="T13" fmla="*/ 0 60000 65536"/>
                <a:gd name="T14" fmla="*/ 0 60000 65536"/>
                <a:gd name="T15" fmla="*/ 0 60000 65536"/>
                <a:gd name="T16" fmla="*/ 0 60000 65536"/>
                <a:gd name="T17" fmla="*/ 0 60000 65536"/>
                <a:gd name="T18" fmla="*/ 0 w 185"/>
                <a:gd name="T19" fmla="*/ 0 h 72"/>
                <a:gd name="T20" fmla="*/ 185 w 185"/>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185" h="72">
                  <a:moveTo>
                    <a:pt x="185" y="0"/>
                  </a:moveTo>
                  <a:lnTo>
                    <a:pt x="11" y="4"/>
                  </a:lnTo>
                  <a:lnTo>
                    <a:pt x="0" y="19"/>
                  </a:lnTo>
                  <a:lnTo>
                    <a:pt x="0" y="48"/>
                  </a:lnTo>
                  <a:lnTo>
                    <a:pt x="138" y="72"/>
                  </a:lnTo>
                  <a:lnTo>
                    <a:pt x="185" y="0"/>
                  </a:lnTo>
                  <a:close/>
                </a:path>
              </a:pathLst>
            </a:custGeom>
            <a:solidFill>
              <a:srgbClr val="A5A585"/>
            </a:solidFill>
            <a:ln w="9525">
              <a:noFill/>
              <a:round/>
              <a:headEnd/>
              <a:tailEnd/>
            </a:ln>
          </p:spPr>
          <p:txBody>
            <a:bodyPr/>
            <a:lstStyle/>
            <a:p>
              <a:endParaRPr lang="es-ES"/>
            </a:p>
          </p:txBody>
        </p:sp>
        <p:sp>
          <p:nvSpPr>
            <p:cNvPr id="103677" name="Freeform 26"/>
            <p:cNvSpPr>
              <a:spLocks/>
            </p:cNvSpPr>
            <p:nvPr/>
          </p:nvSpPr>
          <p:spPr bwMode="auto">
            <a:xfrm>
              <a:off x="4759" y="3100"/>
              <a:ext cx="185" cy="72"/>
            </a:xfrm>
            <a:custGeom>
              <a:avLst/>
              <a:gdLst>
                <a:gd name="T0" fmla="*/ 185 w 185"/>
                <a:gd name="T1" fmla="*/ 0 h 72"/>
                <a:gd name="T2" fmla="*/ 11 w 185"/>
                <a:gd name="T3" fmla="*/ 4 h 72"/>
                <a:gd name="T4" fmla="*/ 0 w 185"/>
                <a:gd name="T5" fmla="*/ 19 h 72"/>
                <a:gd name="T6" fmla="*/ 0 w 185"/>
                <a:gd name="T7" fmla="*/ 48 h 72"/>
                <a:gd name="T8" fmla="*/ 138 w 185"/>
                <a:gd name="T9" fmla="*/ 72 h 72"/>
                <a:gd name="T10" fmla="*/ 185 w 185"/>
                <a:gd name="T11" fmla="*/ 0 h 72"/>
                <a:gd name="T12" fmla="*/ 0 60000 65536"/>
                <a:gd name="T13" fmla="*/ 0 60000 65536"/>
                <a:gd name="T14" fmla="*/ 0 60000 65536"/>
                <a:gd name="T15" fmla="*/ 0 60000 65536"/>
                <a:gd name="T16" fmla="*/ 0 60000 65536"/>
                <a:gd name="T17" fmla="*/ 0 60000 65536"/>
                <a:gd name="T18" fmla="*/ 0 w 185"/>
                <a:gd name="T19" fmla="*/ 0 h 72"/>
                <a:gd name="T20" fmla="*/ 185 w 185"/>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185" h="72">
                  <a:moveTo>
                    <a:pt x="185" y="0"/>
                  </a:moveTo>
                  <a:lnTo>
                    <a:pt x="11" y="4"/>
                  </a:lnTo>
                  <a:lnTo>
                    <a:pt x="0" y="19"/>
                  </a:lnTo>
                  <a:lnTo>
                    <a:pt x="0" y="48"/>
                  </a:lnTo>
                  <a:lnTo>
                    <a:pt x="138" y="72"/>
                  </a:lnTo>
                  <a:lnTo>
                    <a:pt x="185" y="0"/>
                  </a:lnTo>
                  <a:close/>
                </a:path>
              </a:pathLst>
            </a:custGeom>
            <a:solidFill>
              <a:srgbClr val="A5A585"/>
            </a:solidFill>
            <a:ln w="7938">
              <a:solidFill>
                <a:srgbClr val="000000"/>
              </a:solidFill>
              <a:round/>
              <a:headEnd/>
              <a:tailEnd/>
            </a:ln>
          </p:spPr>
          <p:txBody>
            <a:bodyPr/>
            <a:lstStyle/>
            <a:p>
              <a:endParaRPr lang="es-ES"/>
            </a:p>
          </p:txBody>
        </p:sp>
        <p:sp>
          <p:nvSpPr>
            <p:cNvPr id="103678" name="Freeform 27"/>
            <p:cNvSpPr>
              <a:spLocks/>
            </p:cNvSpPr>
            <p:nvPr/>
          </p:nvSpPr>
          <p:spPr bwMode="auto">
            <a:xfrm>
              <a:off x="4421" y="3547"/>
              <a:ext cx="201" cy="149"/>
            </a:xfrm>
            <a:custGeom>
              <a:avLst/>
              <a:gdLst>
                <a:gd name="T0" fmla="*/ 100 w 201"/>
                <a:gd name="T1" fmla="*/ 0 h 149"/>
                <a:gd name="T2" fmla="*/ 111 w 201"/>
                <a:gd name="T3" fmla="*/ 48 h 149"/>
                <a:gd name="T4" fmla="*/ 95 w 201"/>
                <a:gd name="T5" fmla="*/ 48 h 149"/>
                <a:gd name="T6" fmla="*/ 63 w 201"/>
                <a:gd name="T7" fmla="*/ 67 h 149"/>
                <a:gd name="T8" fmla="*/ 21 w 201"/>
                <a:gd name="T9" fmla="*/ 67 h 149"/>
                <a:gd name="T10" fmla="*/ 5 w 201"/>
                <a:gd name="T11" fmla="*/ 72 h 149"/>
                <a:gd name="T12" fmla="*/ 0 w 201"/>
                <a:gd name="T13" fmla="*/ 86 h 149"/>
                <a:gd name="T14" fmla="*/ 5 w 201"/>
                <a:gd name="T15" fmla="*/ 101 h 149"/>
                <a:gd name="T16" fmla="*/ 47 w 201"/>
                <a:gd name="T17" fmla="*/ 125 h 149"/>
                <a:gd name="T18" fmla="*/ 63 w 201"/>
                <a:gd name="T19" fmla="*/ 130 h 149"/>
                <a:gd name="T20" fmla="*/ 90 w 201"/>
                <a:gd name="T21" fmla="*/ 130 h 149"/>
                <a:gd name="T22" fmla="*/ 132 w 201"/>
                <a:gd name="T23" fmla="*/ 134 h 149"/>
                <a:gd name="T24" fmla="*/ 132 w 201"/>
                <a:gd name="T25" fmla="*/ 149 h 149"/>
                <a:gd name="T26" fmla="*/ 148 w 201"/>
                <a:gd name="T27" fmla="*/ 149 h 149"/>
                <a:gd name="T28" fmla="*/ 169 w 201"/>
                <a:gd name="T29" fmla="*/ 149 h 149"/>
                <a:gd name="T30" fmla="*/ 185 w 201"/>
                <a:gd name="T31" fmla="*/ 144 h 149"/>
                <a:gd name="T32" fmla="*/ 201 w 201"/>
                <a:gd name="T33" fmla="*/ 134 h 149"/>
                <a:gd name="T34" fmla="*/ 201 w 201"/>
                <a:gd name="T35" fmla="*/ 110 h 149"/>
                <a:gd name="T36" fmla="*/ 190 w 201"/>
                <a:gd name="T37" fmla="*/ 86 h 149"/>
                <a:gd name="T38" fmla="*/ 185 w 201"/>
                <a:gd name="T39" fmla="*/ 72 h 149"/>
                <a:gd name="T40" fmla="*/ 174 w 201"/>
                <a:gd name="T41" fmla="*/ 57 h 149"/>
                <a:gd name="T42" fmla="*/ 164 w 201"/>
                <a:gd name="T43" fmla="*/ 9 h 149"/>
                <a:gd name="T44" fmla="*/ 100 w 201"/>
                <a:gd name="T45" fmla="*/ 0 h 14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1"/>
                <a:gd name="T70" fmla="*/ 0 h 149"/>
                <a:gd name="T71" fmla="*/ 201 w 201"/>
                <a:gd name="T72" fmla="*/ 149 h 14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1" h="149">
                  <a:moveTo>
                    <a:pt x="100" y="0"/>
                  </a:moveTo>
                  <a:lnTo>
                    <a:pt x="111" y="48"/>
                  </a:lnTo>
                  <a:lnTo>
                    <a:pt x="95" y="48"/>
                  </a:lnTo>
                  <a:lnTo>
                    <a:pt x="63" y="67"/>
                  </a:lnTo>
                  <a:lnTo>
                    <a:pt x="21" y="67"/>
                  </a:lnTo>
                  <a:lnTo>
                    <a:pt x="5" y="72"/>
                  </a:lnTo>
                  <a:lnTo>
                    <a:pt x="0" y="86"/>
                  </a:lnTo>
                  <a:lnTo>
                    <a:pt x="5" y="101"/>
                  </a:lnTo>
                  <a:lnTo>
                    <a:pt x="47" y="125"/>
                  </a:lnTo>
                  <a:lnTo>
                    <a:pt x="63" y="130"/>
                  </a:lnTo>
                  <a:lnTo>
                    <a:pt x="90" y="130"/>
                  </a:lnTo>
                  <a:lnTo>
                    <a:pt x="132" y="134"/>
                  </a:lnTo>
                  <a:lnTo>
                    <a:pt x="132" y="149"/>
                  </a:lnTo>
                  <a:lnTo>
                    <a:pt x="148" y="149"/>
                  </a:lnTo>
                  <a:lnTo>
                    <a:pt x="169" y="149"/>
                  </a:lnTo>
                  <a:lnTo>
                    <a:pt x="185" y="144"/>
                  </a:lnTo>
                  <a:lnTo>
                    <a:pt x="201" y="134"/>
                  </a:lnTo>
                  <a:lnTo>
                    <a:pt x="201" y="110"/>
                  </a:lnTo>
                  <a:lnTo>
                    <a:pt x="190" y="86"/>
                  </a:lnTo>
                  <a:lnTo>
                    <a:pt x="185" y="72"/>
                  </a:lnTo>
                  <a:lnTo>
                    <a:pt x="174" y="57"/>
                  </a:lnTo>
                  <a:lnTo>
                    <a:pt x="164" y="9"/>
                  </a:lnTo>
                  <a:lnTo>
                    <a:pt x="100" y="0"/>
                  </a:lnTo>
                  <a:close/>
                </a:path>
              </a:pathLst>
            </a:custGeom>
            <a:solidFill>
              <a:srgbClr val="222222"/>
            </a:solidFill>
            <a:ln w="9525">
              <a:noFill/>
              <a:round/>
              <a:headEnd/>
              <a:tailEnd/>
            </a:ln>
          </p:spPr>
          <p:txBody>
            <a:bodyPr/>
            <a:lstStyle/>
            <a:p>
              <a:endParaRPr lang="es-ES"/>
            </a:p>
          </p:txBody>
        </p:sp>
        <p:sp>
          <p:nvSpPr>
            <p:cNvPr id="103679" name="Freeform 28"/>
            <p:cNvSpPr>
              <a:spLocks/>
            </p:cNvSpPr>
            <p:nvPr/>
          </p:nvSpPr>
          <p:spPr bwMode="auto">
            <a:xfrm>
              <a:off x="4421" y="3547"/>
              <a:ext cx="201" cy="149"/>
            </a:xfrm>
            <a:custGeom>
              <a:avLst/>
              <a:gdLst>
                <a:gd name="T0" fmla="*/ 100 w 201"/>
                <a:gd name="T1" fmla="*/ 0 h 149"/>
                <a:gd name="T2" fmla="*/ 111 w 201"/>
                <a:gd name="T3" fmla="*/ 48 h 149"/>
                <a:gd name="T4" fmla="*/ 95 w 201"/>
                <a:gd name="T5" fmla="*/ 48 h 149"/>
                <a:gd name="T6" fmla="*/ 63 w 201"/>
                <a:gd name="T7" fmla="*/ 67 h 149"/>
                <a:gd name="T8" fmla="*/ 21 w 201"/>
                <a:gd name="T9" fmla="*/ 67 h 149"/>
                <a:gd name="T10" fmla="*/ 5 w 201"/>
                <a:gd name="T11" fmla="*/ 72 h 149"/>
                <a:gd name="T12" fmla="*/ 0 w 201"/>
                <a:gd name="T13" fmla="*/ 86 h 149"/>
                <a:gd name="T14" fmla="*/ 5 w 201"/>
                <a:gd name="T15" fmla="*/ 101 h 149"/>
                <a:gd name="T16" fmla="*/ 47 w 201"/>
                <a:gd name="T17" fmla="*/ 125 h 149"/>
                <a:gd name="T18" fmla="*/ 63 w 201"/>
                <a:gd name="T19" fmla="*/ 130 h 149"/>
                <a:gd name="T20" fmla="*/ 90 w 201"/>
                <a:gd name="T21" fmla="*/ 130 h 149"/>
                <a:gd name="T22" fmla="*/ 132 w 201"/>
                <a:gd name="T23" fmla="*/ 134 h 149"/>
                <a:gd name="T24" fmla="*/ 132 w 201"/>
                <a:gd name="T25" fmla="*/ 149 h 149"/>
                <a:gd name="T26" fmla="*/ 148 w 201"/>
                <a:gd name="T27" fmla="*/ 149 h 149"/>
                <a:gd name="T28" fmla="*/ 169 w 201"/>
                <a:gd name="T29" fmla="*/ 149 h 149"/>
                <a:gd name="T30" fmla="*/ 185 w 201"/>
                <a:gd name="T31" fmla="*/ 144 h 149"/>
                <a:gd name="T32" fmla="*/ 201 w 201"/>
                <a:gd name="T33" fmla="*/ 134 h 149"/>
                <a:gd name="T34" fmla="*/ 201 w 201"/>
                <a:gd name="T35" fmla="*/ 110 h 149"/>
                <a:gd name="T36" fmla="*/ 190 w 201"/>
                <a:gd name="T37" fmla="*/ 86 h 149"/>
                <a:gd name="T38" fmla="*/ 185 w 201"/>
                <a:gd name="T39" fmla="*/ 72 h 149"/>
                <a:gd name="T40" fmla="*/ 174 w 201"/>
                <a:gd name="T41" fmla="*/ 57 h 149"/>
                <a:gd name="T42" fmla="*/ 164 w 201"/>
                <a:gd name="T43" fmla="*/ 9 h 149"/>
                <a:gd name="T44" fmla="*/ 100 w 201"/>
                <a:gd name="T45" fmla="*/ 0 h 14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1"/>
                <a:gd name="T70" fmla="*/ 0 h 149"/>
                <a:gd name="T71" fmla="*/ 201 w 201"/>
                <a:gd name="T72" fmla="*/ 149 h 14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1" h="149">
                  <a:moveTo>
                    <a:pt x="100" y="0"/>
                  </a:moveTo>
                  <a:lnTo>
                    <a:pt x="111" y="48"/>
                  </a:lnTo>
                  <a:lnTo>
                    <a:pt x="95" y="48"/>
                  </a:lnTo>
                  <a:lnTo>
                    <a:pt x="63" y="67"/>
                  </a:lnTo>
                  <a:lnTo>
                    <a:pt x="21" y="67"/>
                  </a:lnTo>
                  <a:lnTo>
                    <a:pt x="5" y="72"/>
                  </a:lnTo>
                  <a:lnTo>
                    <a:pt x="0" y="86"/>
                  </a:lnTo>
                  <a:lnTo>
                    <a:pt x="5" y="101"/>
                  </a:lnTo>
                  <a:lnTo>
                    <a:pt x="47" y="125"/>
                  </a:lnTo>
                  <a:lnTo>
                    <a:pt x="63" y="130"/>
                  </a:lnTo>
                  <a:lnTo>
                    <a:pt x="90" y="130"/>
                  </a:lnTo>
                  <a:lnTo>
                    <a:pt x="132" y="134"/>
                  </a:lnTo>
                  <a:lnTo>
                    <a:pt x="132" y="149"/>
                  </a:lnTo>
                  <a:lnTo>
                    <a:pt x="148" y="149"/>
                  </a:lnTo>
                  <a:lnTo>
                    <a:pt x="169" y="149"/>
                  </a:lnTo>
                  <a:lnTo>
                    <a:pt x="185" y="144"/>
                  </a:lnTo>
                  <a:lnTo>
                    <a:pt x="201" y="134"/>
                  </a:lnTo>
                  <a:lnTo>
                    <a:pt x="201" y="110"/>
                  </a:lnTo>
                  <a:lnTo>
                    <a:pt x="190" y="86"/>
                  </a:lnTo>
                  <a:lnTo>
                    <a:pt x="185" y="72"/>
                  </a:lnTo>
                  <a:lnTo>
                    <a:pt x="174" y="57"/>
                  </a:lnTo>
                  <a:lnTo>
                    <a:pt x="164" y="9"/>
                  </a:lnTo>
                  <a:lnTo>
                    <a:pt x="100" y="0"/>
                  </a:lnTo>
                  <a:close/>
                </a:path>
              </a:pathLst>
            </a:custGeom>
            <a:solidFill>
              <a:srgbClr val="222222"/>
            </a:solidFill>
            <a:ln w="7938">
              <a:solidFill>
                <a:srgbClr val="000000"/>
              </a:solidFill>
              <a:round/>
              <a:headEnd/>
              <a:tailEnd/>
            </a:ln>
          </p:spPr>
          <p:txBody>
            <a:bodyPr/>
            <a:lstStyle/>
            <a:p>
              <a:endParaRPr lang="es-ES"/>
            </a:p>
          </p:txBody>
        </p:sp>
        <p:sp>
          <p:nvSpPr>
            <p:cNvPr id="103680" name="Freeform 29"/>
            <p:cNvSpPr>
              <a:spLocks/>
            </p:cNvSpPr>
            <p:nvPr/>
          </p:nvSpPr>
          <p:spPr bwMode="auto">
            <a:xfrm>
              <a:off x="4622" y="3427"/>
              <a:ext cx="280" cy="120"/>
            </a:xfrm>
            <a:custGeom>
              <a:avLst/>
              <a:gdLst>
                <a:gd name="T0" fmla="*/ 280 w 280"/>
                <a:gd name="T1" fmla="*/ 86 h 120"/>
                <a:gd name="T2" fmla="*/ 5 w 280"/>
                <a:gd name="T3" fmla="*/ 0 h 120"/>
                <a:gd name="T4" fmla="*/ 0 w 280"/>
                <a:gd name="T5" fmla="*/ 9 h 120"/>
                <a:gd name="T6" fmla="*/ 0 w 280"/>
                <a:gd name="T7" fmla="*/ 9 h 120"/>
                <a:gd name="T8" fmla="*/ 0 w 280"/>
                <a:gd name="T9" fmla="*/ 9 h 120"/>
                <a:gd name="T10" fmla="*/ 0 w 280"/>
                <a:gd name="T11" fmla="*/ 24 h 120"/>
                <a:gd name="T12" fmla="*/ 0 w 280"/>
                <a:gd name="T13" fmla="*/ 24 h 120"/>
                <a:gd name="T14" fmla="*/ 5 w 280"/>
                <a:gd name="T15" fmla="*/ 33 h 120"/>
                <a:gd name="T16" fmla="*/ 270 w 280"/>
                <a:gd name="T17" fmla="*/ 120 h 120"/>
                <a:gd name="T18" fmla="*/ 280 w 280"/>
                <a:gd name="T19" fmla="*/ 86 h 1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0"/>
                <a:gd name="T31" fmla="*/ 0 h 120"/>
                <a:gd name="T32" fmla="*/ 280 w 280"/>
                <a:gd name="T33" fmla="*/ 120 h 12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0" h="120">
                  <a:moveTo>
                    <a:pt x="280" y="86"/>
                  </a:moveTo>
                  <a:lnTo>
                    <a:pt x="5" y="0"/>
                  </a:lnTo>
                  <a:lnTo>
                    <a:pt x="0" y="9"/>
                  </a:lnTo>
                  <a:lnTo>
                    <a:pt x="0" y="24"/>
                  </a:lnTo>
                  <a:lnTo>
                    <a:pt x="5" y="33"/>
                  </a:lnTo>
                  <a:lnTo>
                    <a:pt x="270" y="120"/>
                  </a:lnTo>
                  <a:lnTo>
                    <a:pt x="280" y="86"/>
                  </a:lnTo>
                  <a:close/>
                </a:path>
              </a:pathLst>
            </a:custGeom>
            <a:solidFill>
              <a:srgbClr val="008077"/>
            </a:solidFill>
            <a:ln w="9525">
              <a:noFill/>
              <a:round/>
              <a:headEnd/>
              <a:tailEnd/>
            </a:ln>
          </p:spPr>
          <p:txBody>
            <a:bodyPr/>
            <a:lstStyle/>
            <a:p>
              <a:endParaRPr lang="es-ES"/>
            </a:p>
          </p:txBody>
        </p:sp>
        <p:sp>
          <p:nvSpPr>
            <p:cNvPr id="103681" name="Freeform 30"/>
            <p:cNvSpPr>
              <a:spLocks/>
            </p:cNvSpPr>
            <p:nvPr/>
          </p:nvSpPr>
          <p:spPr bwMode="auto">
            <a:xfrm>
              <a:off x="4622" y="3427"/>
              <a:ext cx="280" cy="120"/>
            </a:xfrm>
            <a:custGeom>
              <a:avLst/>
              <a:gdLst>
                <a:gd name="T0" fmla="*/ 280 w 280"/>
                <a:gd name="T1" fmla="*/ 86 h 120"/>
                <a:gd name="T2" fmla="*/ 5 w 280"/>
                <a:gd name="T3" fmla="*/ 0 h 120"/>
                <a:gd name="T4" fmla="*/ 0 w 280"/>
                <a:gd name="T5" fmla="*/ 9 h 120"/>
                <a:gd name="T6" fmla="*/ 0 w 280"/>
                <a:gd name="T7" fmla="*/ 24 h 120"/>
                <a:gd name="T8" fmla="*/ 5 w 280"/>
                <a:gd name="T9" fmla="*/ 33 h 120"/>
                <a:gd name="T10" fmla="*/ 270 w 280"/>
                <a:gd name="T11" fmla="*/ 120 h 120"/>
                <a:gd name="T12" fmla="*/ 280 w 280"/>
                <a:gd name="T13" fmla="*/ 86 h 120"/>
                <a:gd name="T14" fmla="*/ 0 60000 65536"/>
                <a:gd name="T15" fmla="*/ 0 60000 65536"/>
                <a:gd name="T16" fmla="*/ 0 60000 65536"/>
                <a:gd name="T17" fmla="*/ 0 60000 65536"/>
                <a:gd name="T18" fmla="*/ 0 60000 65536"/>
                <a:gd name="T19" fmla="*/ 0 60000 65536"/>
                <a:gd name="T20" fmla="*/ 0 60000 65536"/>
                <a:gd name="T21" fmla="*/ 0 w 280"/>
                <a:gd name="T22" fmla="*/ 0 h 120"/>
                <a:gd name="T23" fmla="*/ 280 w 280"/>
                <a:gd name="T24" fmla="*/ 120 h 1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0" h="120">
                  <a:moveTo>
                    <a:pt x="280" y="86"/>
                  </a:moveTo>
                  <a:lnTo>
                    <a:pt x="5" y="0"/>
                  </a:lnTo>
                  <a:lnTo>
                    <a:pt x="0" y="9"/>
                  </a:lnTo>
                  <a:lnTo>
                    <a:pt x="0" y="24"/>
                  </a:lnTo>
                  <a:lnTo>
                    <a:pt x="5" y="33"/>
                  </a:lnTo>
                  <a:lnTo>
                    <a:pt x="270" y="120"/>
                  </a:lnTo>
                  <a:lnTo>
                    <a:pt x="280" y="86"/>
                  </a:lnTo>
                  <a:close/>
                </a:path>
              </a:pathLst>
            </a:custGeom>
            <a:solidFill>
              <a:srgbClr val="008077"/>
            </a:solidFill>
            <a:ln w="7938">
              <a:solidFill>
                <a:srgbClr val="000000"/>
              </a:solidFill>
              <a:round/>
              <a:headEnd/>
              <a:tailEnd/>
            </a:ln>
          </p:spPr>
          <p:txBody>
            <a:bodyPr/>
            <a:lstStyle/>
            <a:p>
              <a:endParaRPr lang="es-ES"/>
            </a:p>
          </p:txBody>
        </p:sp>
        <p:sp>
          <p:nvSpPr>
            <p:cNvPr id="103682" name="Freeform 31"/>
            <p:cNvSpPr>
              <a:spLocks/>
            </p:cNvSpPr>
            <p:nvPr/>
          </p:nvSpPr>
          <p:spPr bwMode="auto">
            <a:xfrm>
              <a:off x="4701" y="3518"/>
              <a:ext cx="397" cy="317"/>
            </a:xfrm>
            <a:custGeom>
              <a:avLst/>
              <a:gdLst>
                <a:gd name="T0" fmla="*/ 153 w 397"/>
                <a:gd name="T1" fmla="*/ 0 h 317"/>
                <a:gd name="T2" fmla="*/ 153 w 397"/>
                <a:gd name="T3" fmla="*/ 106 h 317"/>
                <a:gd name="T4" fmla="*/ 16 w 397"/>
                <a:gd name="T5" fmla="*/ 58 h 317"/>
                <a:gd name="T6" fmla="*/ 5 w 397"/>
                <a:gd name="T7" fmla="*/ 62 h 317"/>
                <a:gd name="T8" fmla="*/ 0 w 397"/>
                <a:gd name="T9" fmla="*/ 96 h 317"/>
                <a:gd name="T10" fmla="*/ 11 w 397"/>
                <a:gd name="T11" fmla="*/ 96 h 317"/>
                <a:gd name="T12" fmla="*/ 11 w 397"/>
                <a:gd name="T13" fmla="*/ 110 h 317"/>
                <a:gd name="T14" fmla="*/ 16 w 397"/>
                <a:gd name="T15" fmla="*/ 120 h 317"/>
                <a:gd name="T16" fmla="*/ 21 w 397"/>
                <a:gd name="T17" fmla="*/ 120 h 317"/>
                <a:gd name="T18" fmla="*/ 32 w 397"/>
                <a:gd name="T19" fmla="*/ 115 h 317"/>
                <a:gd name="T20" fmla="*/ 37 w 397"/>
                <a:gd name="T21" fmla="*/ 106 h 317"/>
                <a:gd name="T22" fmla="*/ 37 w 397"/>
                <a:gd name="T23" fmla="*/ 96 h 317"/>
                <a:gd name="T24" fmla="*/ 143 w 397"/>
                <a:gd name="T25" fmla="*/ 135 h 317"/>
                <a:gd name="T26" fmla="*/ 48 w 397"/>
                <a:gd name="T27" fmla="*/ 231 h 317"/>
                <a:gd name="T28" fmla="*/ 42 w 397"/>
                <a:gd name="T29" fmla="*/ 269 h 317"/>
                <a:gd name="T30" fmla="*/ 48 w 397"/>
                <a:gd name="T31" fmla="*/ 284 h 317"/>
                <a:gd name="T32" fmla="*/ 48 w 397"/>
                <a:gd name="T33" fmla="*/ 293 h 317"/>
                <a:gd name="T34" fmla="*/ 53 w 397"/>
                <a:gd name="T35" fmla="*/ 308 h 317"/>
                <a:gd name="T36" fmla="*/ 58 w 397"/>
                <a:gd name="T37" fmla="*/ 312 h 317"/>
                <a:gd name="T38" fmla="*/ 64 w 397"/>
                <a:gd name="T39" fmla="*/ 312 h 317"/>
                <a:gd name="T40" fmla="*/ 74 w 397"/>
                <a:gd name="T41" fmla="*/ 317 h 317"/>
                <a:gd name="T42" fmla="*/ 79 w 397"/>
                <a:gd name="T43" fmla="*/ 312 h 317"/>
                <a:gd name="T44" fmla="*/ 85 w 397"/>
                <a:gd name="T45" fmla="*/ 298 h 317"/>
                <a:gd name="T46" fmla="*/ 90 w 397"/>
                <a:gd name="T47" fmla="*/ 293 h 317"/>
                <a:gd name="T48" fmla="*/ 79 w 397"/>
                <a:gd name="T49" fmla="*/ 284 h 317"/>
                <a:gd name="T50" fmla="*/ 74 w 397"/>
                <a:gd name="T51" fmla="*/ 279 h 317"/>
                <a:gd name="T52" fmla="*/ 74 w 397"/>
                <a:gd name="T53" fmla="*/ 269 h 317"/>
                <a:gd name="T54" fmla="*/ 69 w 397"/>
                <a:gd name="T55" fmla="*/ 269 h 317"/>
                <a:gd name="T56" fmla="*/ 64 w 397"/>
                <a:gd name="T57" fmla="*/ 260 h 317"/>
                <a:gd name="T58" fmla="*/ 175 w 397"/>
                <a:gd name="T59" fmla="*/ 144 h 317"/>
                <a:gd name="T60" fmla="*/ 360 w 397"/>
                <a:gd name="T61" fmla="*/ 240 h 317"/>
                <a:gd name="T62" fmla="*/ 360 w 397"/>
                <a:gd name="T63" fmla="*/ 255 h 317"/>
                <a:gd name="T64" fmla="*/ 365 w 397"/>
                <a:gd name="T65" fmla="*/ 260 h 317"/>
                <a:gd name="T66" fmla="*/ 365 w 397"/>
                <a:gd name="T67" fmla="*/ 284 h 317"/>
                <a:gd name="T68" fmla="*/ 370 w 397"/>
                <a:gd name="T69" fmla="*/ 288 h 317"/>
                <a:gd name="T70" fmla="*/ 376 w 397"/>
                <a:gd name="T71" fmla="*/ 293 h 317"/>
                <a:gd name="T72" fmla="*/ 386 w 397"/>
                <a:gd name="T73" fmla="*/ 293 h 317"/>
                <a:gd name="T74" fmla="*/ 397 w 397"/>
                <a:gd name="T75" fmla="*/ 284 h 317"/>
                <a:gd name="T76" fmla="*/ 386 w 397"/>
                <a:gd name="T77" fmla="*/ 260 h 317"/>
                <a:gd name="T78" fmla="*/ 386 w 397"/>
                <a:gd name="T79" fmla="*/ 250 h 317"/>
                <a:gd name="T80" fmla="*/ 376 w 397"/>
                <a:gd name="T81" fmla="*/ 235 h 317"/>
                <a:gd name="T82" fmla="*/ 381 w 397"/>
                <a:gd name="T83" fmla="*/ 207 h 317"/>
                <a:gd name="T84" fmla="*/ 206 w 397"/>
                <a:gd name="T85" fmla="*/ 125 h 317"/>
                <a:gd name="T86" fmla="*/ 265 w 397"/>
                <a:gd name="T87" fmla="*/ 77 h 317"/>
                <a:gd name="T88" fmla="*/ 275 w 397"/>
                <a:gd name="T89" fmla="*/ 86 h 317"/>
                <a:gd name="T90" fmla="*/ 280 w 397"/>
                <a:gd name="T91" fmla="*/ 96 h 317"/>
                <a:gd name="T92" fmla="*/ 291 w 397"/>
                <a:gd name="T93" fmla="*/ 106 h 317"/>
                <a:gd name="T94" fmla="*/ 312 w 397"/>
                <a:gd name="T95" fmla="*/ 91 h 317"/>
                <a:gd name="T96" fmla="*/ 312 w 397"/>
                <a:gd name="T97" fmla="*/ 86 h 317"/>
                <a:gd name="T98" fmla="*/ 307 w 397"/>
                <a:gd name="T99" fmla="*/ 77 h 317"/>
                <a:gd name="T100" fmla="*/ 291 w 397"/>
                <a:gd name="T101" fmla="*/ 72 h 317"/>
                <a:gd name="T102" fmla="*/ 286 w 397"/>
                <a:gd name="T103" fmla="*/ 58 h 317"/>
                <a:gd name="T104" fmla="*/ 259 w 397"/>
                <a:gd name="T105" fmla="*/ 38 h 317"/>
                <a:gd name="T106" fmla="*/ 196 w 397"/>
                <a:gd name="T107" fmla="*/ 91 h 317"/>
                <a:gd name="T108" fmla="*/ 196 w 397"/>
                <a:gd name="T109" fmla="*/ 10 h 317"/>
                <a:gd name="T110" fmla="*/ 153 w 397"/>
                <a:gd name="T111" fmla="*/ 0 h 3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97"/>
                <a:gd name="T169" fmla="*/ 0 h 317"/>
                <a:gd name="T170" fmla="*/ 397 w 397"/>
                <a:gd name="T171" fmla="*/ 317 h 3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97" h="317">
                  <a:moveTo>
                    <a:pt x="153" y="0"/>
                  </a:moveTo>
                  <a:lnTo>
                    <a:pt x="153" y="106"/>
                  </a:lnTo>
                  <a:lnTo>
                    <a:pt x="16" y="58"/>
                  </a:lnTo>
                  <a:lnTo>
                    <a:pt x="5" y="62"/>
                  </a:lnTo>
                  <a:lnTo>
                    <a:pt x="0" y="96"/>
                  </a:lnTo>
                  <a:lnTo>
                    <a:pt x="11" y="96"/>
                  </a:lnTo>
                  <a:lnTo>
                    <a:pt x="11" y="110"/>
                  </a:lnTo>
                  <a:lnTo>
                    <a:pt x="16" y="120"/>
                  </a:lnTo>
                  <a:lnTo>
                    <a:pt x="21" y="120"/>
                  </a:lnTo>
                  <a:lnTo>
                    <a:pt x="32" y="115"/>
                  </a:lnTo>
                  <a:lnTo>
                    <a:pt x="37" y="106"/>
                  </a:lnTo>
                  <a:lnTo>
                    <a:pt x="37" y="96"/>
                  </a:lnTo>
                  <a:lnTo>
                    <a:pt x="143" y="135"/>
                  </a:lnTo>
                  <a:lnTo>
                    <a:pt x="48" y="231"/>
                  </a:lnTo>
                  <a:lnTo>
                    <a:pt x="42" y="269"/>
                  </a:lnTo>
                  <a:lnTo>
                    <a:pt x="48" y="284"/>
                  </a:lnTo>
                  <a:lnTo>
                    <a:pt x="48" y="293"/>
                  </a:lnTo>
                  <a:lnTo>
                    <a:pt x="53" y="308"/>
                  </a:lnTo>
                  <a:lnTo>
                    <a:pt x="58" y="312"/>
                  </a:lnTo>
                  <a:lnTo>
                    <a:pt x="64" y="312"/>
                  </a:lnTo>
                  <a:lnTo>
                    <a:pt x="74" y="317"/>
                  </a:lnTo>
                  <a:lnTo>
                    <a:pt x="79" y="312"/>
                  </a:lnTo>
                  <a:lnTo>
                    <a:pt x="85" y="298"/>
                  </a:lnTo>
                  <a:lnTo>
                    <a:pt x="90" y="293"/>
                  </a:lnTo>
                  <a:lnTo>
                    <a:pt x="79" y="284"/>
                  </a:lnTo>
                  <a:lnTo>
                    <a:pt x="74" y="279"/>
                  </a:lnTo>
                  <a:lnTo>
                    <a:pt x="74" y="269"/>
                  </a:lnTo>
                  <a:lnTo>
                    <a:pt x="69" y="269"/>
                  </a:lnTo>
                  <a:lnTo>
                    <a:pt x="64" y="260"/>
                  </a:lnTo>
                  <a:lnTo>
                    <a:pt x="175" y="144"/>
                  </a:lnTo>
                  <a:lnTo>
                    <a:pt x="360" y="240"/>
                  </a:lnTo>
                  <a:lnTo>
                    <a:pt x="360" y="255"/>
                  </a:lnTo>
                  <a:lnTo>
                    <a:pt x="365" y="260"/>
                  </a:lnTo>
                  <a:lnTo>
                    <a:pt x="365" y="284"/>
                  </a:lnTo>
                  <a:lnTo>
                    <a:pt x="370" y="288"/>
                  </a:lnTo>
                  <a:lnTo>
                    <a:pt x="376" y="293"/>
                  </a:lnTo>
                  <a:lnTo>
                    <a:pt x="386" y="293"/>
                  </a:lnTo>
                  <a:lnTo>
                    <a:pt x="397" y="284"/>
                  </a:lnTo>
                  <a:lnTo>
                    <a:pt x="386" y="260"/>
                  </a:lnTo>
                  <a:lnTo>
                    <a:pt x="386" y="250"/>
                  </a:lnTo>
                  <a:lnTo>
                    <a:pt x="376" y="235"/>
                  </a:lnTo>
                  <a:lnTo>
                    <a:pt x="381" y="207"/>
                  </a:lnTo>
                  <a:lnTo>
                    <a:pt x="206" y="125"/>
                  </a:lnTo>
                  <a:lnTo>
                    <a:pt x="265" y="77"/>
                  </a:lnTo>
                  <a:lnTo>
                    <a:pt x="275" y="86"/>
                  </a:lnTo>
                  <a:lnTo>
                    <a:pt x="280" y="96"/>
                  </a:lnTo>
                  <a:lnTo>
                    <a:pt x="291" y="106"/>
                  </a:lnTo>
                  <a:lnTo>
                    <a:pt x="312" y="91"/>
                  </a:lnTo>
                  <a:lnTo>
                    <a:pt x="312" y="86"/>
                  </a:lnTo>
                  <a:lnTo>
                    <a:pt x="307" y="77"/>
                  </a:lnTo>
                  <a:lnTo>
                    <a:pt x="291" y="72"/>
                  </a:lnTo>
                  <a:lnTo>
                    <a:pt x="286" y="58"/>
                  </a:lnTo>
                  <a:lnTo>
                    <a:pt x="259" y="38"/>
                  </a:lnTo>
                  <a:lnTo>
                    <a:pt x="196" y="91"/>
                  </a:lnTo>
                  <a:lnTo>
                    <a:pt x="196" y="10"/>
                  </a:lnTo>
                  <a:lnTo>
                    <a:pt x="153" y="0"/>
                  </a:lnTo>
                  <a:close/>
                </a:path>
              </a:pathLst>
            </a:custGeom>
            <a:solidFill>
              <a:srgbClr val="AAAAAA"/>
            </a:solidFill>
            <a:ln w="9525">
              <a:noFill/>
              <a:round/>
              <a:headEnd/>
              <a:tailEnd/>
            </a:ln>
          </p:spPr>
          <p:txBody>
            <a:bodyPr/>
            <a:lstStyle/>
            <a:p>
              <a:endParaRPr lang="es-ES"/>
            </a:p>
          </p:txBody>
        </p:sp>
        <p:sp>
          <p:nvSpPr>
            <p:cNvPr id="103683" name="Freeform 32"/>
            <p:cNvSpPr>
              <a:spLocks/>
            </p:cNvSpPr>
            <p:nvPr/>
          </p:nvSpPr>
          <p:spPr bwMode="auto">
            <a:xfrm>
              <a:off x="4701" y="3518"/>
              <a:ext cx="397" cy="317"/>
            </a:xfrm>
            <a:custGeom>
              <a:avLst/>
              <a:gdLst>
                <a:gd name="T0" fmla="*/ 153 w 397"/>
                <a:gd name="T1" fmla="*/ 0 h 317"/>
                <a:gd name="T2" fmla="*/ 153 w 397"/>
                <a:gd name="T3" fmla="*/ 106 h 317"/>
                <a:gd name="T4" fmla="*/ 16 w 397"/>
                <a:gd name="T5" fmla="*/ 58 h 317"/>
                <a:gd name="T6" fmla="*/ 5 w 397"/>
                <a:gd name="T7" fmla="*/ 62 h 317"/>
                <a:gd name="T8" fmla="*/ 0 w 397"/>
                <a:gd name="T9" fmla="*/ 96 h 317"/>
                <a:gd name="T10" fmla="*/ 11 w 397"/>
                <a:gd name="T11" fmla="*/ 96 h 317"/>
                <a:gd name="T12" fmla="*/ 11 w 397"/>
                <a:gd name="T13" fmla="*/ 110 h 317"/>
                <a:gd name="T14" fmla="*/ 16 w 397"/>
                <a:gd name="T15" fmla="*/ 120 h 317"/>
                <a:gd name="T16" fmla="*/ 21 w 397"/>
                <a:gd name="T17" fmla="*/ 120 h 317"/>
                <a:gd name="T18" fmla="*/ 32 w 397"/>
                <a:gd name="T19" fmla="*/ 115 h 317"/>
                <a:gd name="T20" fmla="*/ 37 w 397"/>
                <a:gd name="T21" fmla="*/ 106 h 317"/>
                <a:gd name="T22" fmla="*/ 37 w 397"/>
                <a:gd name="T23" fmla="*/ 96 h 317"/>
                <a:gd name="T24" fmla="*/ 143 w 397"/>
                <a:gd name="T25" fmla="*/ 135 h 317"/>
                <a:gd name="T26" fmla="*/ 48 w 397"/>
                <a:gd name="T27" fmla="*/ 231 h 317"/>
                <a:gd name="T28" fmla="*/ 42 w 397"/>
                <a:gd name="T29" fmla="*/ 269 h 317"/>
                <a:gd name="T30" fmla="*/ 48 w 397"/>
                <a:gd name="T31" fmla="*/ 284 h 317"/>
                <a:gd name="T32" fmla="*/ 48 w 397"/>
                <a:gd name="T33" fmla="*/ 293 h 317"/>
                <a:gd name="T34" fmla="*/ 53 w 397"/>
                <a:gd name="T35" fmla="*/ 308 h 317"/>
                <a:gd name="T36" fmla="*/ 58 w 397"/>
                <a:gd name="T37" fmla="*/ 312 h 317"/>
                <a:gd name="T38" fmla="*/ 64 w 397"/>
                <a:gd name="T39" fmla="*/ 312 h 317"/>
                <a:gd name="T40" fmla="*/ 74 w 397"/>
                <a:gd name="T41" fmla="*/ 317 h 317"/>
                <a:gd name="T42" fmla="*/ 79 w 397"/>
                <a:gd name="T43" fmla="*/ 312 h 317"/>
                <a:gd name="T44" fmla="*/ 85 w 397"/>
                <a:gd name="T45" fmla="*/ 298 h 317"/>
                <a:gd name="T46" fmla="*/ 90 w 397"/>
                <a:gd name="T47" fmla="*/ 293 h 317"/>
                <a:gd name="T48" fmla="*/ 79 w 397"/>
                <a:gd name="T49" fmla="*/ 284 h 317"/>
                <a:gd name="T50" fmla="*/ 74 w 397"/>
                <a:gd name="T51" fmla="*/ 279 h 317"/>
                <a:gd name="T52" fmla="*/ 74 w 397"/>
                <a:gd name="T53" fmla="*/ 269 h 317"/>
                <a:gd name="T54" fmla="*/ 69 w 397"/>
                <a:gd name="T55" fmla="*/ 269 h 317"/>
                <a:gd name="T56" fmla="*/ 64 w 397"/>
                <a:gd name="T57" fmla="*/ 260 h 317"/>
                <a:gd name="T58" fmla="*/ 175 w 397"/>
                <a:gd name="T59" fmla="*/ 144 h 317"/>
                <a:gd name="T60" fmla="*/ 360 w 397"/>
                <a:gd name="T61" fmla="*/ 240 h 317"/>
                <a:gd name="T62" fmla="*/ 360 w 397"/>
                <a:gd name="T63" fmla="*/ 255 h 317"/>
                <a:gd name="T64" fmla="*/ 365 w 397"/>
                <a:gd name="T65" fmla="*/ 260 h 317"/>
                <a:gd name="T66" fmla="*/ 365 w 397"/>
                <a:gd name="T67" fmla="*/ 284 h 317"/>
                <a:gd name="T68" fmla="*/ 370 w 397"/>
                <a:gd name="T69" fmla="*/ 288 h 317"/>
                <a:gd name="T70" fmla="*/ 376 w 397"/>
                <a:gd name="T71" fmla="*/ 293 h 317"/>
                <a:gd name="T72" fmla="*/ 386 w 397"/>
                <a:gd name="T73" fmla="*/ 293 h 317"/>
                <a:gd name="T74" fmla="*/ 397 w 397"/>
                <a:gd name="T75" fmla="*/ 284 h 317"/>
                <a:gd name="T76" fmla="*/ 386 w 397"/>
                <a:gd name="T77" fmla="*/ 260 h 317"/>
                <a:gd name="T78" fmla="*/ 386 w 397"/>
                <a:gd name="T79" fmla="*/ 250 h 317"/>
                <a:gd name="T80" fmla="*/ 376 w 397"/>
                <a:gd name="T81" fmla="*/ 235 h 317"/>
                <a:gd name="T82" fmla="*/ 381 w 397"/>
                <a:gd name="T83" fmla="*/ 207 h 317"/>
                <a:gd name="T84" fmla="*/ 206 w 397"/>
                <a:gd name="T85" fmla="*/ 125 h 317"/>
                <a:gd name="T86" fmla="*/ 265 w 397"/>
                <a:gd name="T87" fmla="*/ 77 h 317"/>
                <a:gd name="T88" fmla="*/ 275 w 397"/>
                <a:gd name="T89" fmla="*/ 86 h 317"/>
                <a:gd name="T90" fmla="*/ 280 w 397"/>
                <a:gd name="T91" fmla="*/ 96 h 317"/>
                <a:gd name="T92" fmla="*/ 291 w 397"/>
                <a:gd name="T93" fmla="*/ 106 h 317"/>
                <a:gd name="T94" fmla="*/ 312 w 397"/>
                <a:gd name="T95" fmla="*/ 91 h 317"/>
                <a:gd name="T96" fmla="*/ 312 w 397"/>
                <a:gd name="T97" fmla="*/ 86 h 317"/>
                <a:gd name="T98" fmla="*/ 307 w 397"/>
                <a:gd name="T99" fmla="*/ 77 h 317"/>
                <a:gd name="T100" fmla="*/ 291 w 397"/>
                <a:gd name="T101" fmla="*/ 72 h 317"/>
                <a:gd name="T102" fmla="*/ 286 w 397"/>
                <a:gd name="T103" fmla="*/ 58 h 317"/>
                <a:gd name="T104" fmla="*/ 259 w 397"/>
                <a:gd name="T105" fmla="*/ 38 h 317"/>
                <a:gd name="T106" fmla="*/ 196 w 397"/>
                <a:gd name="T107" fmla="*/ 91 h 317"/>
                <a:gd name="T108" fmla="*/ 196 w 397"/>
                <a:gd name="T109" fmla="*/ 10 h 317"/>
                <a:gd name="T110" fmla="*/ 153 w 397"/>
                <a:gd name="T111" fmla="*/ 0 h 3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97"/>
                <a:gd name="T169" fmla="*/ 0 h 317"/>
                <a:gd name="T170" fmla="*/ 397 w 397"/>
                <a:gd name="T171" fmla="*/ 317 h 3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97" h="317">
                  <a:moveTo>
                    <a:pt x="153" y="0"/>
                  </a:moveTo>
                  <a:lnTo>
                    <a:pt x="153" y="106"/>
                  </a:lnTo>
                  <a:lnTo>
                    <a:pt x="16" y="58"/>
                  </a:lnTo>
                  <a:lnTo>
                    <a:pt x="5" y="62"/>
                  </a:lnTo>
                  <a:lnTo>
                    <a:pt x="0" y="96"/>
                  </a:lnTo>
                  <a:lnTo>
                    <a:pt x="11" y="96"/>
                  </a:lnTo>
                  <a:lnTo>
                    <a:pt x="11" y="110"/>
                  </a:lnTo>
                  <a:lnTo>
                    <a:pt x="16" y="120"/>
                  </a:lnTo>
                  <a:lnTo>
                    <a:pt x="21" y="120"/>
                  </a:lnTo>
                  <a:lnTo>
                    <a:pt x="32" y="115"/>
                  </a:lnTo>
                  <a:lnTo>
                    <a:pt x="37" y="106"/>
                  </a:lnTo>
                  <a:lnTo>
                    <a:pt x="37" y="96"/>
                  </a:lnTo>
                  <a:lnTo>
                    <a:pt x="143" y="135"/>
                  </a:lnTo>
                  <a:lnTo>
                    <a:pt x="48" y="231"/>
                  </a:lnTo>
                  <a:lnTo>
                    <a:pt x="42" y="269"/>
                  </a:lnTo>
                  <a:lnTo>
                    <a:pt x="48" y="284"/>
                  </a:lnTo>
                  <a:lnTo>
                    <a:pt x="48" y="293"/>
                  </a:lnTo>
                  <a:lnTo>
                    <a:pt x="53" y="308"/>
                  </a:lnTo>
                  <a:lnTo>
                    <a:pt x="58" y="312"/>
                  </a:lnTo>
                  <a:lnTo>
                    <a:pt x="64" y="312"/>
                  </a:lnTo>
                  <a:lnTo>
                    <a:pt x="74" y="317"/>
                  </a:lnTo>
                  <a:lnTo>
                    <a:pt x="79" y="312"/>
                  </a:lnTo>
                  <a:lnTo>
                    <a:pt x="85" y="298"/>
                  </a:lnTo>
                  <a:lnTo>
                    <a:pt x="90" y="293"/>
                  </a:lnTo>
                  <a:lnTo>
                    <a:pt x="79" y="284"/>
                  </a:lnTo>
                  <a:lnTo>
                    <a:pt x="74" y="279"/>
                  </a:lnTo>
                  <a:lnTo>
                    <a:pt x="74" y="269"/>
                  </a:lnTo>
                  <a:lnTo>
                    <a:pt x="69" y="269"/>
                  </a:lnTo>
                  <a:lnTo>
                    <a:pt x="64" y="260"/>
                  </a:lnTo>
                  <a:lnTo>
                    <a:pt x="175" y="144"/>
                  </a:lnTo>
                  <a:lnTo>
                    <a:pt x="360" y="240"/>
                  </a:lnTo>
                  <a:lnTo>
                    <a:pt x="360" y="255"/>
                  </a:lnTo>
                  <a:lnTo>
                    <a:pt x="365" y="260"/>
                  </a:lnTo>
                  <a:lnTo>
                    <a:pt x="365" y="284"/>
                  </a:lnTo>
                  <a:lnTo>
                    <a:pt x="370" y="288"/>
                  </a:lnTo>
                  <a:lnTo>
                    <a:pt x="376" y="293"/>
                  </a:lnTo>
                  <a:lnTo>
                    <a:pt x="386" y="293"/>
                  </a:lnTo>
                  <a:lnTo>
                    <a:pt x="397" y="284"/>
                  </a:lnTo>
                  <a:lnTo>
                    <a:pt x="386" y="260"/>
                  </a:lnTo>
                  <a:lnTo>
                    <a:pt x="386" y="250"/>
                  </a:lnTo>
                  <a:lnTo>
                    <a:pt x="376" y="235"/>
                  </a:lnTo>
                  <a:lnTo>
                    <a:pt x="381" y="207"/>
                  </a:lnTo>
                  <a:lnTo>
                    <a:pt x="206" y="125"/>
                  </a:lnTo>
                  <a:lnTo>
                    <a:pt x="265" y="77"/>
                  </a:lnTo>
                  <a:lnTo>
                    <a:pt x="275" y="86"/>
                  </a:lnTo>
                  <a:lnTo>
                    <a:pt x="280" y="96"/>
                  </a:lnTo>
                  <a:lnTo>
                    <a:pt x="291" y="106"/>
                  </a:lnTo>
                  <a:lnTo>
                    <a:pt x="312" y="91"/>
                  </a:lnTo>
                  <a:lnTo>
                    <a:pt x="312" y="86"/>
                  </a:lnTo>
                  <a:lnTo>
                    <a:pt x="307" y="77"/>
                  </a:lnTo>
                  <a:lnTo>
                    <a:pt x="291" y="72"/>
                  </a:lnTo>
                  <a:lnTo>
                    <a:pt x="286" y="58"/>
                  </a:lnTo>
                  <a:lnTo>
                    <a:pt x="259" y="38"/>
                  </a:lnTo>
                  <a:lnTo>
                    <a:pt x="196" y="91"/>
                  </a:lnTo>
                  <a:lnTo>
                    <a:pt x="196" y="10"/>
                  </a:lnTo>
                  <a:lnTo>
                    <a:pt x="153" y="0"/>
                  </a:lnTo>
                  <a:close/>
                </a:path>
              </a:pathLst>
            </a:custGeom>
            <a:solidFill>
              <a:srgbClr val="AAAAAA"/>
            </a:solidFill>
            <a:ln w="7938">
              <a:solidFill>
                <a:srgbClr val="000000"/>
              </a:solidFill>
              <a:round/>
              <a:headEnd/>
              <a:tailEnd/>
            </a:ln>
          </p:spPr>
          <p:txBody>
            <a:bodyPr/>
            <a:lstStyle/>
            <a:p>
              <a:endParaRPr lang="es-ES"/>
            </a:p>
          </p:txBody>
        </p:sp>
        <p:sp>
          <p:nvSpPr>
            <p:cNvPr id="103684" name="Freeform 33"/>
            <p:cNvSpPr>
              <a:spLocks/>
            </p:cNvSpPr>
            <p:nvPr/>
          </p:nvSpPr>
          <p:spPr bwMode="auto">
            <a:xfrm>
              <a:off x="4495" y="3148"/>
              <a:ext cx="116" cy="86"/>
            </a:xfrm>
            <a:custGeom>
              <a:avLst/>
              <a:gdLst>
                <a:gd name="T0" fmla="*/ 116 w 116"/>
                <a:gd name="T1" fmla="*/ 53 h 86"/>
                <a:gd name="T2" fmla="*/ 79 w 116"/>
                <a:gd name="T3" fmla="*/ 33 h 86"/>
                <a:gd name="T4" fmla="*/ 79 w 116"/>
                <a:gd name="T5" fmla="*/ 14 h 86"/>
                <a:gd name="T6" fmla="*/ 53 w 116"/>
                <a:gd name="T7" fmla="*/ 0 h 86"/>
                <a:gd name="T8" fmla="*/ 47 w 116"/>
                <a:gd name="T9" fmla="*/ 0 h 86"/>
                <a:gd name="T10" fmla="*/ 47 w 116"/>
                <a:gd name="T11" fmla="*/ 14 h 86"/>
                <a:gd name="T12" fmla="*/ 26 w 116"/>
                <a:gd name="T13" fmla="*/ 5 h 86"/>
                <a:gd name="T14" fmla="*/ 5 w 116"/>
                <a:gd name="T15" fmla="*/ 0 h 86"/>
                <a:gd name="T16" fmla="*/ 0 w 116"/>
                <a:gd name="T17" fmla="*/ 14 h 86"/>
                <a:gd name="T18" fmla="*/ 5 w 116"/>
                <a:gd name="T19" fmla="*/ 19 h 86"/>
                <a:gd name="T20" fmla="*/ 5 w 116"/>
                <a:gd name="T21" fmla="*/ 62 h 86"/>
                <a:gd name="T22" fmla="*/ 42 w 116"/>
                <a:gd name="T23" fmla="*/ 77 h 86"/>
                <a:gd name="T24" fmla="*/ 53 w 116"/>
                <a:gd name="T25" fmla="*/ 77 h 86"/>
                <a:gd name="T26" fmla="*/ 68 w 116"/>
                <a:gd name="T27" fmla="*/ 86 h 86"/>
                <a:gd name="T28" fmla="*/ 116 w 116"/>
                <a:gd name="T29" fmla="*/ 53 h 8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86"/>
                <a:gd name="T47" fmla="*/ 116 w 116"/>
                <a:gd name="T48" fmla="*/ 86 h 8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86">
                  <a:moveTo>
                    <a:pt x="116" y="53"/>
                  </a:moveTo>
                  <a:lnTo>
                    <a:pt x="79" y="33"/>
                  </a:lnTo>
                  <a:lnTo>
                    <a:pt x="79" y="14"/>
                  </a:lnTo>
                  <a:lnTo>
                    <a:pt x="53" y="0"/>
                  </a:lnTo>
                  <a:lnTo>
                    <a:pt x="47" y="0"/>
                  </a:lnTo>
                  <a:lnTo>
                    <a:pt x="47" y="14"/>
                  </a:lnTo>
                  <a:lnTo>
                    <a:pt x="26" y="5"/>
                  </a:lnTo>
                  <a:lnTo>
                    <a:pt x="5" y="0"/>
                  </a:lnTo>
                  <a:lnTo>
                    <a:pt x="0" y="14"/>
                  </a:lnTo>
                  <a:lnTo>
                    <a:pt x="5" y="19"/>
                  </a:lnTo>
                  <a:lnTo>
                    <a:pt x="5" y="62"/>
                  </a:lnTo>
                  <a:lnTo>
                    <a:pt x="42" y="77"/>
                  </a:lnTo>
                  <a:lnTo>
                    <a:pt x="53" y="77"/>
                  </a:lnTo>
                  <a:lnTo>
                    <a:pt x="68" y="86"/>
                  </a:lnTo>
                  <a:lnTo>
                    <a:pt x="116" y="53"/>
                  </a:lnTo>
                  <a:close/>
                </a:path>
              </a:pathLst>
            </a:custGeom>
            <a:solidFill>
              <a:srgbClr val="FFC2AA"/>
            </a:solidFill>
            <a:ln w="9525">
              <a:noFill/>
              <a:round/>
              <a:headEnd/>
              <a:tailEnd/>
            </a:ln>
          </p:spPr>
          <p:txBody>
            <a:bodyPr/>
            <a:lstStyle/>
            <a:p>
              <a:endParaRPr lang="es-ES"/>
            </a:p>
          </p:txBody>
        </p:sp>
        <p:sp>
          <p:nvSpPr>
            <p:cNvPr id="103685" name="Freeform 34"/>
            <p:cNvSpPr>
              <a:spLocks/>
            </p:cNvSpPr>
            <p:nvPr/>
          </p:nvSpPr>
          <p:spPr bwMode="auto">
            <a:xfrm>
              <a:off x="4495" y="3148"/>
              <a:ext cx="116" cy="86"/>
            </a:xfrm>
            <a:custGeom>
              <a:avLst/>
              <a:gdLst>
                <a:gd name="T0" fmla="*/ 116 w 116"/>
                <a:gd name="T1" fmla="*/ 53 h 86"/>
                <a:gd name="T2" fmla="*/ 79 w 116"/>
                <a:gd name="T3" fmla="*/ 33 h 86"/>
                <a:gd name="T4" fmla="*/ 79 w 116"/>
                <a:gd name="T5" fmla="*/ 14 h 86"/>
                <a:gd name="T6" fmla="*/ 53 w 116"/>
                <a:gd name="T7" fmla="*/ 0 h 86"/>
                <a:gd name="T8" fmla="*/ 47 w 116"/>
                <a:gd name="T9" fmla="*/ 0 h 86"/>
                <a:gd name="T10" fmla="*/ 47 w 116"/>
                <a:gd name="T11" fmla="*/ 14 h 86"/>
                <a:gd name="T12" fmla="*/ 26 w 116"/>
                <a:gd name="T13" fmla="*/ 5 h 86"/>
                <a:gd name="T14" fmla="*/ 5 w 116"/>
                <a:gd name="T15" fmla="*/ 0 h 86"/>
                <a:gd name="T16" fmla="*/ 0 w 116"/>
                <a:gd name="T17" fmla="*/ 14 h 86"/>
                <a:gd name="T18" fmla="*/ 5 w 116"/>
                <a:gd name="T19" fmla="*/ 19 h 86"/>
                <a:gd name="T20" fmla="*/ 5 w 116"/>
                <a:gd name="T21" fmla="*/ 62 h 86"/>
                <a:gd name="T22" fmla="*/ 42 w 116"/>
                <a:gd name="T23" fmla="*/ 77 h 86"/>
                <a:gd name="T24" fmla="*/ 53 w 116"/>
                <a:gd name="T25" fmla="*/ 77 h 86"/>
                <a:gd name="T26" fmla="*/ 68 w 116"/>
                <a:gd name="T27" fmla="*/ 86 h 86"/>
                <a:gd name="T28" fmla="*/ 116 w 116"/>
                <a:gd name="T29" fmla="*/ 53 h 8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86"/>
                <a:gd name="T47" fmla="*/ 116 w 116"/>
                <a:gd name="T48" fmla="*/ 86 h 8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86">
                  <a:moveTo>
                    <a:pt x="116" y="53"/>
                  </a:moveTo>
                  <a:lnTo>
                    <a:pt x="79" y="33"/>
                  </a:lnTo>
                  <a:lnTo>
                    <a:pt x="79" y="14"/>
                  </a:lnTo>
                  <a:lnTo>
                    <a:pt x="53" y="0"/>
                  </a:lnTo>
                  <a:lnTo>
                    <a:pt x="47" y="0"/>
                  </a:lnTo>
                  <a:lnTo>
                    <a:pt x="47" y="14"/>
                  </a:lnTo>
                  <a:lnTo>
                    <a:pt x="26" y="5"/>
                  </a:lnTo>
                  <a:lnTo>
                    <a:pt x="5" y="0"/>
                  </a:lnTo>
                  <a:lnTo>
                    <a:pt x="0" y="14"/>
                  </a:lnTo>
                  <a:lnTo>
                    <a:pt x="5" y="19"/>
                  </a:lnTo>
                  <a:lnTo>
                    <a:pt x="5" y="62"/>
                  </a:lnTo>
                  <a:lnTo>
                    <a:pt x="42" y="77"/>
                  </a:lnTo>
                  <a:lnTo>
                    <a:pt x="53" y="77"/>
                  </a:lnTo>
                  <a:lnTo>
                    <a:pt x="68" y="86"/>
                  </a:lnTo>
                  <a:lnTo>
                    <a:pt x="116" y="53"/>
                  </a:lnTo>
                  <a:close/>
                </a:path>
              </a:pathLst>
            </a:custGeom>
            <a:solidFill>
              <a:srgbClr val="FFC2AA"/>
            </a:solidFill>
            <a:ln w="7938">
              <a:solidFill>
                <a:srgbClr val="000000"/>
              </a:solidFill>
              <a:round/>
              <a:headEnd/>
              <a:tailEnd/>
            </a:ln>
          </p:spPr>
          <p:txBody>
            <a:bodyPr/>
            <a:lstStyle/>
            <a:p>
              <a:endParaRPr lang="es-ES"/>
            </a:p>
          </p:txBody>
        </p:sp>
        <p:sp>
          <p:nvSpPr>
            <p:cNvPr id="103686" name="Freeform 35"/>
            <p:cNvSpPr>
              <a:spLocks/>
            </p:cNvSpPr>
            <p:nvPr/>
          </p:nvSpPr>
          <p:spPr bwMode="auto">
            <a:xfrm>
              <a:off x="4775" y="2753"/>
              <a:ext cx="185" cy="226"/>
            </a:xfrm>
            <a:custGeom>
              <a:avLst/>
              <a:gdLst>
                <a:gd name="T0" fmla="*/ 16 w 185"/>
                <a:gd name="T1" fmla="*/ 20 h 226"/>
                <a:gd name="T2" fmla="*/ 16 w 185"/>
                <a:gd name="T3" fmla="*/ 63 h 226"/>
                <a:gd name="T4" fmla="*/ 16 w 185"/>
                <a:gd name="T5" fmla="*/ 73 h 226"/>
                <a:gd name="T6" fmla="*/ 0 w 185"/>
                <a:gd name="T7" fmla="*/ 106 h 226"/>
                <a:gd name="T8" fmla="*/ 5 w 185"/>
                <a:gd name="T9" fmla="*/ 116 h 226"/>
                <a:gd name="T10" fmla="*/ 16 w 185"/>
                <a:gd name="T11" fmla="*/ 116 h 226"/>
                <a:gd name="T12" fmla="*/ 16 w 185"/>
                <a:gd name="T13" fmla="*/ 135 h 226"/>
                <a:gd name="T14" fmla="*/ 27 w 185"/>
                <a:gd name="T15" fmla="*/ 135 h 226"/>
                <a:gd name="T16" fmla="*/ 21 w 185"/>
                <a:gd name="T17" fmla="*/ 140 h 226"/>
                <a:gd name="T18" fmla="*/ 21 w 185"/>
                <a:gd name="T19" fmla="*/ 140 h 226"/>
                <a:gd name="T20" fmla="*/ 27 w 185"/>
                <a:gd name="T21" fmla="*/ 159 h 226"/>
                <a:gd name="T22" fmla="*/ 32 w 185"/>
                <a:gd name="T23" fmla="*/ 174 h 226"/>
                <a:gd name="T24" fmla="*/ 42 w 185"/>
                <a:gd name="T25" fmla="*/ 178 h 226"/>
                <a:gd name="T26" fmla="*/ 58 w 185"/>
                <a:gd name="T27" fmla="*/ 178 h 226"/>
                <a:gd name="T28" fmla="*/ 79 w 185"/>
                <a:gd name="T29" fmla="*/ 193 h 226"/>
                <a:gd name="T30" fmla="*/ 101 w 185"/>
                <a:gd name="T31" fmla="*/ 226 h 226"/>
                <a:gd name="T32" fmla="*/ 185 w 185"/>
                <a:gd name="T33" fmla="*/ 159 h 226"/>
                <a:gd name="T34" fmla="*/ 143 w 185"/>
                <a:gd name="T35" fmla="*/ 0 h 226"/>
                <a:gd name="T36" fmla="*/ 16 w 185"/>
                <a:gd name="T37" fmla="*/ 20 h 2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5"/>
                <a:gd name="T58" fmla="*/ 0 h 226"/>
                <a:gd name="T59" fmla="*/ 185 w 185"/>
                <a:gd name="T60" fmla="*/ 226 h 2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5" h="226">
                  <a:moveTo>
                    <a:pt x="16" y="20"/>
                  </a:moveTo>
                  <a:lnTo>
                    <a:pt x="16" y="63"/>
                  </a:lnTo>
                  <a:lnTo>
                    <a:pt x="16" y="73"/>
                  </a:lnTo>
                  <a:lnTo>
                    <a:pt x="0" y="106"/>
                  </a:lnTo>
                  <a:lnTo>
                    <a:pt x="5" y="116"/>
                  </a:lnTo>
                  <a:lnTo>
                    <a:pt x="16" y="116"/>
                  </a:lnTo>
                  <a:lnTo>
                    <a:pt x="16" y="135"/>
                  </a:lnTo>
                  <a:lnTo>
                    <a:pt x="27" y="135"/>
                  </a:lnTo>
                  <a:lnTo>
                    <a:pt x="21" y="140"/>
                  </a:lnTo>
                  <a:lnTo>
                    <a:pt x="27" y="159"/>
                  </a:lnTo>
                  <a:lnTo>
                    <a:pt x="32" y="174"/>
                  </a:lnTo>
                  <a:lnTo>
                    <a:pt x="42" y="178"/>
                  </a:lnTo>
                  <a:lnTo>
                    <a:pt x="58" y="178"/>
                  </a:lnTo>
                  <a:lnTo>
                    <a:pt x="79" y="193"/>
                  </a:lnTo>
                  <a:lnTo>
                    <a:pt x="101" y="226"/>
                  </a:lnTo>
                  <a:lnTo>
                    <a:pt x="185" y="159"/>
                  </a:lnTo>
                  <a:lnTo>
                    <a:pt x="143" y="0"/>
                  </a:lnTo>
                  <a:lnTo>
                    <a:pt x="16" y="20"/>
                  </a:lnTo>
                  <a:close/>
                </a:path>
              </a:pathLst>
            </a:custGeom>
            <a:solidFill>
              <a:srgbClr val="FFC2AA"/>
            </a:solidFill>
            <a:ln w="9525">
              <a:noFill/>
              <a:round/>
              <a:headEnd/>
              <a:tailEnd/>
            </a:ln>
          </p:spPr>
          <p:txBody>
            <a:bodyPr/>
            <a:lstStyle/>
            <a:p>
              <a:endParaRPr lang="es-ES"/>
            </a:p>
          </p:txBody>
        </p:sp>
        <p:sp>
          <p:nvSpPr>
            <p:cNvPr id="103687" name="Freeform 36"/>
            <p:cNvSpPr>
              <a:spLocks/>
            </p:cNvSpPr>
            <p:nvPr/>
          </p:nvSpPr>
          <p:spPr bwMode="auto">
            <a:xfrm>
              <a:off x="4775" y="2753"/>
              <a:ext cx="185" cy="226"/>
            </a:xfrm>
            <a:custGeom>
              <a:avLst/>
              <a:gdLst>
                <a:gd name="T0" fmla="*/ 16 w 185"/>
                <a:gd name="T1" fmla="*/ 20 h 226"/>
                <a:gd name="T2" fmla="*/ 16 w 185"/>
                <a:gd name="T3" fmla="*/ 63 h 226"/>
                <a:gd name="T4" fmla="*/ 16 w 185"/>
                <a:gd name="T5" fmla="*/ 73 h 226"/>
                <a:gd name="T6" fmla="*/ 0 w 185"/>
                <a:gd name="T7" fmla="*/ 106 h 226"/>
                <a:gd name="T8" fmla="*/ 5 w 185"/>
                <a:gd name="T9" fmla="*/ 116 h 226"/>
                <a:gd name="T10" fmla="*/ 16 w 185"/>
                <a:gd name="T11" fmla="*/ 116 h 226"/>
                <a:gd name="T12" fmla="*/ 16 w 185"/>
                <a:gd name="T13" fmla="*/ 135 h 226"/>
                <a:gd name="T14" fmla="*/ 27 w 185"/>
                <a:gd name="T15" fmla="*/ 135 h 226"/>
                <a:gd name="T16" fmla="*/ 21 w 185"/>
                <a:gd name="T17" fmla="*/ 140 h 226"/>
                <a:gd name="T18" fmla="*/ 27 w 185"/>
                <a:gd name="T19" fmla="*/ 159 h 226"/>
                <a:gd name="T20" fmla="*/ 32 w 185"/>
                <a:gd name="T21" fmla="*/ 174 h 226"/>
                <a:gd name="T22" fmla="*/ 42 w 185"/>
                <a:gd name="T23" fmla="*/ 178 h 226"/>
                <a:gd name="T24" fmla="*/ 58 w 185"/>
                <a:gd name="T25" fmla="*/ 178 h 226"/>
                <a:gd name="T26" fmla="*/ 79 w 185"/>
                <a:gd name="T27" fmla="*/ 193 h 226"/>
                <a:gd name="T28" fmla="*/ 101 w 185"/>
                <a:gd name="T29" fmla="*/ 226 h 226"/>
                <a:gd name="T30" fmla="*/ 185 w 185"/>
                <a:gd name="T31" fmla="*/ 159 h 226"/>
                <a:gd name="T32" fmla="*/ 143 w 185"/>
                <a:gd name="T33" fmla="*/ 0 h 226"/>
                <a:gd name="T34" fmla="*/ 16 w 185"/>
                <a:gd name="T35" fmla="*/ 20 h 22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85"/>
                <a:gd name="T55" fmla="*/ 0 h 226"/>
                <a:gd name="T56" fmla="*/ 185 w 185"/>
                <a:gd name="T57" fmla="*/ 226 h 22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85" h="226">
                  <a:moveTo>
                    <a:pt x="16" y="20"/>
                  </a:moveTo>
                  <a:lnTo>
                    <a:pt x="16" y="63"/>
                  </a:lnTo>
                  <a:lnTo>
                    <a:pt x="16" y="73"/>
                  </a:lnTo>
                  <a:lnTo>
                    <a:pt x="0" y="106"/>
                  </a:lnTo>
                  <a:lnTo>
                    <a:pt x="5" y="116"/>
                  </a:lnTo>
                  <a:lnTo>
                    <a:pt x="16" y="116"/>
                  </a:lnTo>
                  <a:lnTo>
                    <a:pt x="16" y="135"/>
                  </a:lnTo>
                  <a:lnTo>
                    <a:pt x="27" y="135"/>
                  </a:lnTo>
                  <a:lnTo>
                    <a:pt x="21" y="140"/>
                  </a:lnTo>
                  <a:lnTo>
                    <a:pt x="27" y="159"/>
                  </a:lnTo>
                  <a:lnTo>
                    <a:pt x="32" y="174"/>
                  </a:lnTo>
                  <a:lnTo>
                    <a:pt x="42" y="178"/>
                  </a:lnTo>
                  <a:lnTo>
                    <a:pt x="58" y="178"/>
                  </a:lnTo>
                  <a:lnTo>
                    <a:pt x="79" y="193"/>
                  </a:lnTo>
                  <a:lnTo>
                    <a:pt x="101" y="226"/>
                  </a:lnTo>
                  <a:lnTo>
                    <a:pt x="185" y="159"/>
                  </a:lnTo>
                  <a:lnTo>
                    <a:pt x="143" y="0"/>
                  </a:lnTo>
                  <a:lnTo>
                    <a:pt x="16" y="20"/>
                  </a:lnTo>
                  <a:close/>
                </a:path>
              </a:pathLst>
            </a:custGeom>
            <a:solidFill>
              <a:srgbClr val="FFC2AA"/>
            </a:solidFill>
            <a:ln w="7938">
              <a:solidFill>
                <a:srgbClr val="000000"/>
              </a:solidFill>
              <a:round/>
              <a:headEnd/>
              <a:tailEnd/>
            </a:ln>
          </p:spPr>
          <p:txBody>
            <a:bodyPr/>
            <a:lstStyle/>
            <a:p>
              <a:endParaRPr lang="es-ES"/>
            </a:p>
          </p:txBody>
        </p:sp>
        <p:sp>
          <p:nvSpPr>
            <p:cNvPr id="103688" name="Freeform 37"/>
            <p:cNvSpPr>
              <a:spLocks/>
            </p:cNvSpPr>
            <p:nvPr/>
          </p:nvSpPr>
          <p:spPr bwMode="auto">
            <a:xfrm>
              <a:off x="4775" y="2720"/>
              <a:ext cx="222" cy="192"/>
            </a:xfrm>
            <a:custGeom>
              <a:avLst/>
              <a:gdLst>
                <a:gd name="T0" fmla="*/ 95 w 222"/>
                <a:gd name="T1" fmla="*/ 130 h 192"/>
                <a:gd name="T2" fmla="*/ 111 w 222"/>
                <a:gd name="T3" fmla="*/ 144 h 192"/>
                <a:gd name="T4" fmla="*/ 127 w 222"/>
                <a:gd name="T5" fmla="*/ 183 h 192"/>
                <a:gd name="T6" fmla="*/ 175 w 222"/>
                <a:gd name="T7" fmla="*/ 192 h 192"/>
                <a:gd name="T8" fmla="*/ 196 w 222"/>
                <a:gd name="T9" fmla="*/ 187 h 192"/>
                <a:gd name="T10" fmla="*/ 222 w 222"/>
                <a:gd name="T11" fmla="*/ 154 h 192"/>
                <a:gd name="T12" fmla="*/ 222 w 222"/>
                <a:gd name="T13" fmla="*/ 96 h 192"/>
                <a:gd name="T14" fmla="*/ 222 w 222"/>
                <a:gd name="T15" fmla="*/ 67 h 192"/>
                <a:gd name="T16" fmla="*/ 196 w 222"/>
                <a:gd name="T17" fmla="*/ 24 h 192"/>
                <a:gd name="T18" fmla="*/ 159 w 222"/>
                <a:gd name="T19" fmla="*/ 0 h 192"/>
                <a:gd name="T20" fmla="*/ 101 w 222"/>
                <a:gd name="T21" fmla="*/ 0 h 192"/>
                <a:gd name="T22" fmla="*/ 42 w 222"/>
                <a:gd name="T23" fmla="*/ 14 h 192"/>
                <a:gd name="T24" fmla="*/ 27 w 222"/>
                <a:gd name="T25" fmla="*/ 24 h 192"/>
                <a:gd name="T26" fmla="*/ 0 w 222"/>
                <a:gd name="T27" fmla="*/ 48 h 192"/>
                <a:gd name="T28" fmla="*/ 0 w 222"/>
                <a:gd name="T29" fmla="*/ 62 h 192"/>
                <a:gd name="T30" fmla="*/ 37 w 222"/>
                <a:gd name="T31" fmla="*/ 72 h 192"/>
                <a:gd name="T32" fmla="*/ 64 w 222"/>
                <a:gd name="T33" fmla="*/ 67 h 192"/>
                <a:gd name="T34" fmla="*/ 69 w 222"/>
                <a:gd name="T35" fmla="*/ 91 h 192"/>
                <a:gd name="T36" fmla="*/ 64 w 222"/>
                <a:gd name="T37" fmla="*/ 130 h 192"/>
                <a:gd name="T38" fmla="*/ 79 w 222"/>
                <a:gd name="T39" fmla="*/ 139 h 192"/>
                <a:gd name="T40" fmla="*/ 85 w 222"/>
                <a:gd name="T41" fmla="*/ 134 h 192"/>
                <a:gd name="T42" fmla="*/ 95 w 222"/>
                <a:gd name="T43" fmla="*/ 130 h 19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2"/>
                <a:gd name="T67" fmla="*/ 0 h 192"/>
                <a:gd name="T68" fmla="*/ 222 w 222"/>
                <a:gd name="T69" fmla="*/ 192 h 19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2" h="192">
                  <a:moveTo>
                    <a:pt x="95" y="130"/>
                  </a:moveTo>
                  <a:lnTo>
                    <a:pt x="111" y="144"/>
                  </a:lnTo>
                  <a:lnTo>
                    <a:pt x="127" y="183"/>
                  </a:lnTo>
                  <a:lnTo>
                    <a:pt x="175" y="192"/>
                  </a:lnTo>
                  <a:lnTo>
                    <a:pt x="196" y="187"/>
                  </a:lnTo>
                  <a:lnTo>
                    <a:pt x="222" y="154"/>
                  </a:lnTo>
                  <a:lnTo>
                    <a:pt x="222" y="96"/>
                  </a:lnTo>
                  <a:lnTo>
                    <a:pt x="222" y="67"/>
                  </a:lnTo>
                  <a:lnTo>
                    <a:pt x="196" y="24"/>
                  </a:lnTo>
                  <a:lnTo>
                    <a:pt x="159" y="0"/>
                  </a:lnTo>
                  <a:lnTo>
                    <a:pt x="101" y="0"/>
                  </a:lnTo>
                  <a:lnTo>
                    <a:pt x="42" y="14"/>
                  </a:lnTo>
                  <a:lnTo>
                    <a:pt x="27" y="24"/>
                  </a:lnTo>
                  <a:lnTo>
                    <a:pt x="0" y="48"/>
                  </a:lnTo>
                  <a:lnTo>
                    <a:pt x="0" y="62"/>
                  </a:lnTo>
                  <a:lnTo>
                    <a:pt x="37" y="72"/>
                  </a:lnTo>
                  <a:lnTo>
                    <a:pt x="64" y="67"/>
                  </a:lnTo>
                  <a:lnTo>
                    <a:pt x="69" y="91"/>
                  </a:lnTo>
                  <a:lnTo>
                    <a:pt x="64" y="130"/>
                  </a:lnTo>
                  <a:lnTo>
                    <a:pt x="79" y="139"/>
                  </a:lnTo>
                  <a:lnTo>
                    <a:pt x="85" y="134"/>
                  </a:lnTo>
                  <a:lnTo>
                    <a:pt x="95" y="130"/>
                  </a:lnTo>
                  <a:close/>
                </a:path>
              </a:pathLst>
            </a:custGeom>
            <a:solidFill>
              <a:srgbClr val="222222"/>
            </a:solidFill>
            <a:ln w="9525">
              <a:noFill/>
              <a:round/>
              <a:headEnd/>
              <a:tailEnd/>
            </a:ln>
          </p:spPr>
          <p:txBody>
            <a:bodyPr/>
            <a:lstStyle/>
            <a:p>
              <a:endParaRPr lang="es-ES"/>
            </a:p>
          </p:txBody>
        </p:sp>
        <p:sp>
          <p:nvSpPr>
            <p:cNvPr id="103689" name="Freeform 38"/>
            <p:cNvSpPr>
              <a:spLocks/>
            </p:cNvSpPr>
            <p:nvPr/>
          </p:nvSpPr>
          <p:spPr bwMode="auto">
            <a:xfrm>
              <a:off x="4775" y="2720"/>
              <a:ext cx="222" cy="192"/>
            </a:xfrm>
            <a:custGeom>
              <a:avLst/>
              <a:gdLst>
                <a:gd name="T0" fmla="*/ 95 w 222"/>
                <a:gd name="T1" fmla="*/ 130 h 192"/>
                <a:gd name="T2" fmla="*/ 111 w 222"/>
                <a:gd name="T3" fmla="*/ 144 h 192"/>
                <a:gd name="T4" fmla="*/ 127 w 222"/>
                <a:gd name="T5" fmla="*/ 183 h 192"/>
                <a:gd name="T6" fmla="*/ 175 w 222"/>
                <a:gd name="T7" fmla="*/ 192 h 192"/>
                <a:gd name="T8" fmla="*/ 196 w 222"/>
                <a:gd name="T9" fmla="*/ 187 h 192"/>
                <a:gd name="T10" fmla="*/ 222 w 222"/>
                <a:gd name="T11" fmla="*/ 154 h 192"/>
                <a:gd name="T12" fmla="*/ 222 w 222"/>
                <a:gd name="T13" fmla="*/ 96 h 192"/>
                <a:gd name="T14" fmla="*/ 222 w 222"/>
                <a:gd name="T15" fmla="*/ 67 h 192"/>
                <a:gd name="T16" fmla="*/ 196 w 222"/>
                <a:gd name="T17" fmla="*/ 24 h 192"/>
                <a:gd name="T18" fmla="*/ 159 w 222"/>
                <a:gd name="T19" fmla="*/ 0 h 192"/>
                <a:gd name="T20" fmla="*/ 101 w 222"/>
                <a:gd name="T21" fmla="*/ 0 h 192"/>
                <a:gd name="T22" fmla="*/ 42 w 222"/>
                <a:gd name="T23" fmla="*/ 14 h 192"/>
                <a:gd name="T24" fmla="*/ 27 w 222"/>
                <a:gd name="T25" fmla="*/ 24 h 192"/>
                <a:gd name="T26" fmla="*/ 0 w 222"/>
                <a:gd name="T27" fmla="*/ 48 h 192"/>
                <a:gd name="T28" fmla="*/ 0 w 222"/>
                <a:gd name="T29" fmla="*/ 62 h 192"/>
                <a:gd name="T30" fmla="*/ 37 w 222"/>
                <a:gd name="T31" fmla="*/ 72 h 192"/>
                <a:gd name="T32" fmla="*/ 64 w 222"/>
                <a:gd name="T33" fmla="*/ 67 h 192"/>
                <a:gd name="T34" fmla="*/ 69 w 222"/>
                <a:gd name="T35" fmla="*/ 91 h 192"/>
                <a:gd name="T36" fmla="*/ 64 w 222"/>
                <a:gd name="T37" fmla="*/ 130 h 192"/>
                <a:gd name="T38" fmla="*/ 79 w 222"/>
                <a:gd name="T39" fmla="*/ 139 h 192"/>
                <a:gd name="T40" fmla="*/ 85 w 222"/>
                <a:gd name="T41" fmla="*/ 134 h 192"/>
                <a:gd name="T42" fmla="*/ 95 w 222"/>
                <a:gd name="T43" fmla="*/ 130 h 19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2"/>
                <a:gd name="T67" fmla="*/ 0 h 192"/>
                <a:gd name="T68" fmla="*/ 222 w 222"/>
                <a:gd name="T69" fmla="*/ 192 h 19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2" h="192">
                  <a:moveTo>
                    <a:pt x="95" y="130"/>
                  </a:moveTo>
                  <a:lnTo>
                    <a:pt x="111" y="144"/>
                  </a:lnTo>
                  <a:lnTo>
                    <a:pt x="127" y="183"/>
                  </a:lnTo>
                  <a:lnTo>
                    <a:pt x="175" y="192"/>
                  </a:lnTo>
                  <a:lnTo>
                    <a:pt x="196" y="187"/>
                  </a:lnTo>
                  <a:lnTo>
                    <a:pt x="222" y="154"/>
                  </a:lnTo>
                  <a:lnTo>
                    <a:pt x="222" y="96"/>
                  </a:lnTo>
                  <a:lnTo>
                    <a:pt x="222" y="67"/>
                  </a:lnTo>
                  <a:lnTo>
                    <a:pt x="196" y="24"/>
                  </a:lnTo>
                  <a:lnTo>
                    <a:pt x="159" y="0"/>
                  </a:lnTo>
                  <a:lnTo>
                    <a:pt x="101" y="0"/>
                  </a:lnTo>
                  <a:lnTo>
                    <a:pt x="42" y="14"/>
                  </a:lnTo>
                  <a:lnTo>
                    <a:pt x="27" y="24"/>
                  </a:lnTo>
                  <a:lnTo>
                    <a:pt x="0" y="48"/>
                  </a:lnTo>
                  <a:lnTo>
                    <a:pt x="0" y="62"/>
                  </a:lnTo>
                  <a:lnTo>
                    <a:pt x="37" y="72"/>
                  </a:lnTo>
                  <a:lnTo>
                    <a:pt x="64" y="67"/>
                  </a:lnTo>
                  <a:lnTo>
                    <a:pt x="69" y="91"/>
                  </a:lnTo>
                  <a:lnTo>
                    <a:pt x="64" y="130"/>
                  </a:lnTo>
                  <a:lnTo>
                    <a:pt x="79" y="139"/>
                  </a:lnTo>
                  <a:lnTo>
                    <a:pt x="85" y="134"/>
                  </a:lnTo>
                  <a:lnTo>
                    <a:pt x="95" y="130"/>
                  </a:lnTo>
                  <a:close/>
                </a:path>
              </a:pathLst>
            </a:custGeom>
            <a:solidFill>
              <a:srgbClr val="222222"/>
            </a:solidFill>
            <a:ln w="7938">
              <a:solidFill>
                <a:srgbClr val="B7B79D"/>
              </a:solidFill>
              <a:round/>
              <a:headEnd/>
              <a:tailEnd/>
            </a:ln>
          </p:spPr>
          <p:txBody>
            <a:bodyPr/>
            <a:lstStyle/>
            <a:p>
              <a:endParaRPr lang="es-ES"/>
            </a:p>
          </p:txBody>
        </p:sp>
        <p:sp>
          <p:nvSpPr>
            <p:cNvPr id="103690" name="Freeform 39"/>
            <p:cNvSpPr>
              <a:spLocks/>
            </p:cNvSpPr>
            <p:nvPr/>
          </p:nvSpPr>
          <p:spPr bwMode="auto">
            <a:xfrm>
              <a:off x="4484" y="3321"/>
              <a:ext cx="360" cy="307"/>
            </a:xfrm>
            <a:custGeom>
              <a:avLst/>
              <a:gdLst>
                <a:gd name="T0" fmla="*/ 122 w 360"/>
                <a:gd name="T1" fmla="*/ 101 h 307"/>
                <a:gd name="T2" fmla="*/ 360 w 360"/>
                <a:gd name="T3" fmla="*/ 178 h 307"/>
                <a:gd name="T4" fmla="*/ 328 w 360"/>
                <a:gd name="T5" fmla="*/ 72 h 307"/>
                <a:gd name="T6" fmla="*/ 360 w 360"/>
                <a:gd name="T7" fmla="*/ 14 h 307"/>
                <a:gd name="T8" fmla="*/ 201 w 360"/>
                <a:gd name="T9" fmla="*/ 5 h 307"/>
                <a:gd name="T10" fmla="*/ 148 w 360"/>
                <a:gd name="T11" fmla="*/ 5 h 307"/>
                <a:gd name="T12" fmla="*/ 95 w 360"/>
                <a:gd name="T13" fmla="*/ 5 h 307"/>
                <a:gd name="T14" fmla="*/ 32 w 360"/>
                <a:gd name="T15" fmla="*/ 0 h 307"/>
                <a:gd name="T16" fmla="*/ 11 w 360"/>
                <a:gd name="T17" fmla="*/ 9 h 307"/>
                <a:gd name="T18" fmla="*/ 0 w 360"/>
                <a:gd name="T19" fmla="*/ 43 h 307"/>
                <a:gd name="T20" fmla="*/ 0 w 360"/>
                <a:gd name="T21" fmla="*/ 96 h 307"/>
                <a:gd name="T22" fmla="*/ 5 w 360"/>
                <a:gd name="T23" fmla="*/ 187 h 307"/>
                <a:gd name="T24" fmla="*/ 5 w 360"/>
                <a:gd name="T25" fmla="*/ 293 h 307"/>
                <a:gd name="T26" fmla="*/ 32 w 360"/>
                <a:gd name="T27" fmla="*/ 298 h 307"/>
                <a:gd name="T28" fmla="*/ 58 w 360"/>
                <a:gd name="T29" fmla="*/ 307 h 307"/>
                <a:gd name="T30" fmla="*/ 127 w 360"/>
                <a:gd name="T31" fmla="*/ 298 h 307"/>
                <a:gd name="T32" fmla="*/ 111 w 360"/>
                <a:gd name="T33" fmla="*/ 115 h 307"/>
                <a:gd name="T34" fmla="*/ 127 w 360"/>
                <a:gd name="T35" fmla="*/ 96 h 307"/>
                <a:gd name="T36" fmla="*/ 122 w 360"/>
                <a:gd name="T37" fmla="*/ 101 h 30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307"/>
                <a:gd name="T59" fmla="*/ 360 w 360"/>
                <a:gd name="T60" fmla="*/ 307 h 30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307">
                  <a:moveTo>
                    <a:pt x="122" y="101"/>
                  </a:moveTo>
                  <a:lnTo>
                    <a:pt x="360" y="178"/>
                  </a:lnTo>
                  <a:lnTo>
                    <a:pt x="328" y="72"/>
                  </a:lnTo>
                  <a:lnTo>
                    <a:pt x="360" y="14"/>
                  </a:lnTo>
                  <a:lnTo>
                    <a:pt x="201" y="5"/>
                  </a:lnTo>
                  <a:lnTo>
                    <a:pt x="148" y="5"/>
                  </a:lnTo>
                  <a:lnTo>
                    <a:pt x="95" y="5"/>
                  </a:lnTo>
                  <a:lnTo>
                    <a:pt x="32" y="0"/>
                  </a:lnTo>
                  <a:lnTo>
                    <a:pt x="11" y="9"/>
                  </a:lnTo>
                  <a:lnTo>
                    <a:pt x="0" y="43"/>
                  </a:lnTo>
                  <a:lnTo>
                    <a:pt x="0" y="96"/>
                  </a:lnTo>
                  <a:lnTo>
                    <a:pt x="5" y="187"/>
                  </a:lnTo>
                  <a:lnTo>
                    <a:pt x="5" y="293"/>
                  </a:lnTo>
                  <a:lnTo>
                    <a:pt x="32" y="298"/>
                  </a:lnTo>
                  <a:lnTo>
                    <a:pt x="58" y="307"/>
                  </a:lnTo>
                  <a:lnTo>
                    <a:pt x="127" y="298"/>
                  </a:lnTo>
                  <a:lnTo>
                    <a:pt x="111" y="115"/>
                  </a:lnTo>
                  <a:lnTo>
                    <a:pt x="127" y="96"/>
                  </a:lnTo>
                  <a:lnTo>
                    <a:pt x="122" y="101"/>
                  </a:lnTo>
                  <a:close/>
                </a:path>
              </a:pathLst>
            </a:custGeom>
            <a:solidFill>
              <a:srgbClr val="A5A585"/>
            </a:solidFill>
            <a:ln w="9525">
              <a:noFill/>
              <a:round/>
              <a:headEnd/>
              <a:tailEnd/>
            </a:ln>
          </p:spPr>
          <p:txBody>
            <a:bodyPr/>
            <a:lstStyle/>
            <a:p>
              <a:endParaRPr lang="es-ES"/>
            </a:p>
          </p:txBody>
        </p:sp>
        <p:sp>
          <p:nvSpPr>
            <p:cNvPr id="103691" name="Freeform 40"/>
            <p:cNvSpPr>
              <a:spLocks/>
            </p:cNvSpPr>
            <p:nvPr/>
          </p:nvSpPr>
          <p:spPr bwMode="auto">
            <a:xfrm>
              <a:off x="4484" y="3321"/>
              <a:ext cx="360" cy="307"/>
            </a:xfrm>
            <a:custGeom>
              <a:avLst/>
              <a:gdLst>
                <a:gd name="T0" fmla="*/ 122 w 360"/>
                <a:gd name="T1" fmla="*/ 101 h 307"/>
                <a:gd name="T2" fmla="*/ 360 w 360"/>
                <a:gd name="T3" fmla="*/ 178 h 307"/>
                <a:gd name="T4" fmla="*/ 328 w 360"/>
                <a:gd name="T5" fmla="*/ 72 h 307"/>
                <a:gd name="T6" fmla="*/ 360 w 360"/>
                <a:gd name="T7" fmla="*/ 14 h 307"/>
                <a:gd name="T8" fmla="*/ 201 w 360"/>
                <a:gd name="T9" fmla="*/ 5 h 307"/>
                <a:gd name="T10" fmla="*/ 148 w 360"/>
                <a:gd name="T11" fmla="*/ 5 h 307"/>
                <a:gd name="T12" fmla="*/ 95 w 360"/>
                <a:gd name="T13" fmla="*/ 5 h 307"/>
                <a:gd name="T14" fmla="*/ 32 w 360"/>
                <a:gd name="T15" fmla="*/ 0 h 307"/>
                <a:gd name="T16" fmla="*/ 11 w 360"/>
                <a:gd name="T17" fmla="*/ 9 h 307"/>
                <a:gd name="T18" fmla="*/ 0 w 360"/>
                <a:gd name="T19" fmla="*/ 43 h 307"/>
                <a:gd name="T20" fmla="*/ 0 w 360"/>
                <a:gd name="T21" fmla="*/ 96 h 307"/>
                <a:gd name="T22" fmla="*/ 5 w 360"/>
                <a:gd name="T23" fmla="*/ 187 h 307"/>
                <a:gd name="T24" fmla="*/ 5 w 360"/>
                <a:gd name="T25" fmla="*/ 293 h 307"/>
                <a:gd name="T26" fmla="*/ 32 w 360"/>
                <a:gd name="T27" fmla="*/ 298 h 307"/>
                <a:gd name="T28" fmla="*/ 58 w 360"/>
                <a:gd name="T29" fmla="*/ 307 h 307"/>
                <a:gd name="T30" fmla="*/ 127 w 360"/>
                <a:gd name="T31" fmla="*/ 298 h 307"/>
                <a:gd name="T32" fmla="*/ 111 w 360"/>
                <a:gd name="T33" fmla="*/ 115 h 307"/>
                <a:gd name="T34" fmla="*/ 127 w 360"/>
                <a:gd name="T35" fmla="*/ 96 h 307"/>
                <a:gd name="T36" fmla="*/ 122 w 360"/>
                <a:gd name="T37" fmla="*/ 101 h 30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307"/>
                <a:gd name="T59" fmla="*/ 360 w 360"/>
                <a:gd name="T60" fmla="*/ 307 h 30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307">
                  <a:moveTo>
                    <a:pt x="122" y="101"/>
                  </a:moveTo>
                  <a:lnTo>
                    <a:pt x="360" y="178"/>
                  </a:lnTo>
                  <a:lnTo>
                    <a:pt x="328" y="72"/>
                  </a:lnTo>
                  <a:lnTo>
                    <a:pt x="360" y="14"/>
                  </a:lnTo>
                  <a:lnTo>
                    <a:pt x="201" y="5"/>
                  </a:lnTo>
                  <a:lnTo>
                    <a:pt x="148" y="5"/>
                  </a:lnTo>
                  <a:lnTo>
                    <a:pt x="95" y="5"/>
                  </a:lnTo>
                  <a:lnTo>
                    <a:pt x="32" y="0"/>
                  </a:lnTo>
                  <a:lnTo>
                    <a:pt x="11" y="9"/>
                  </a:lnTo>
                  <a:lnTo>
                    <a:pt x="0" y="43"/>
                  </a:lnTo>
                  <a:lnTo>
                    <a:pt x="0" y="96"/>
                  </a:lnTo>
                  <a:lnTo>
                    <a:pt x="5" y="187"/>
                  </a:lnTo>
                  <a:lnTo>
                    <a:pt x="5" y="293"/>
                  </a:lnTo>
                  <a:lnTo>
                    <a:pt x="32" y="298"/>
                  </a:lnTo>
                  <a:lnTo>
                    <a:pt x="58" y="307"/>
                  </a:lnTo>
                  <a:lnTo>
                    <a:pt x="127" y="298"/>
                  </a:lnTo>
                  <a:lnTo>
                    <a:pt x="111" y="115"/>
                  </a:lnTo>
                  <a:lnTo>
                    <a:pt x="127" y="96"/>
                  </a:lnTo>
                  <a:lnTo>
                    <a:pt x="122" y="101"/>
                  </a:lnTo>
                  <a:close/>
                </a:path>
              </a:pathLst>
            </a:custGeom>
            <a:solidFill>
              <a:srgbClr val="A5A585"/>
            </a:solidFill>
            <a:ln w="9525">
              <a:noFill/>
              <a:round/>
              <a:headEnd/>
              <a:tailEnd/>
            </a:ln>
          </p:spPr>
          <p:txBody>
            <a:bodyPr/>
            <a:lstStyle/>
            <a:p>
              <a:endParaRPr lang="es-ES"/>
            </a:p>
          </p:txBody>
        </p:sp>
        <p:sp>
          <p:nvSpPr>
            <p:cNvPr id="103692" name="Freeform 41"/>
            <p:cNvSpPr>
              <a:spLocks/>
            </p:cNvSpPr>
            <p:nvPr/>
          </p:nvSpPr>
          <p:spPr bwMode="auto">
            <a:xfrm>
              <a:off x="4484" y="3321"/>
              <a:ext cx="360" cy="307"/>
            </a:xfrm>
            <a:custGeom>
              <a:avLst/>
              <a:gdLst>
                <a:gd name="T0" fmla="*/ 122 w 360"/>
                <a:gd name="T1" fmla="*/ 101 h 307"/>
                <a:gd name="T2" fmla="*/ 360 w 360"/>
                <a:gd name="T3" fmla="*/ 178 h 307"/>
                <a:gd name="T4" fmla="*/ 328 w 360"/>
                <a:gd name="T5" fmla="*/ 72 h 307"/>
                <a:gd name="T6" fmla="*/ 360 w 360"/>
                <a:gd name="T7" fmla="*/ 14 h 307"/>
                <a:gd name="T8" fmla="*/ 201 w 360"/>
                <a:gd name="T9" fmla="*/ 5 h 307"/>
                <a:gd name="T10" fmla="*/ 148 w 360"/>
                <a:gd name="T11" fmla="*/ 5 h 307"/>
                <a:gd name="T12" fmla="*/ 95 w 360"/>
                <a:gd name="T13" fmla="*/ 5 h 307"/>
                <a:gd name="T14" fmla="*/ 32 w 360"/>
                <a:gd name="T15" fmla="*/ 0 h 307"/>
                <a:gd name="T16" fmla="*/ 11 w 360"/>
                <a:gd name="T17" fmla="*/ 9 h 307"/>
                <a:gd name="T18" fmla="*/ 0 w 360"/>
                <a:gd name="T19" fmla="*/ 43 h 307"/>
                <a:gd name="T20" fmla="*/ 0 w 360"/>
                <a:gd name="T21" fmla="*/ 96 h 307"/>
                <a:gd name="T22" fmla="*/ 5 w 360"/>
                <a:gd name="T23" fmla="*/ 187 h 307"/>
                <a:gd name="T24" fmla="*/ 5 w 360"/>
                <a:gd name="T25" fmla="*/ 293 h 307"/>
                <a:gd name="T26" fmla="*/ 32 w 360"/>
                <a:gd name="T27" fmla="*/ 298 h 307"/>
                <a:gd name="T28" fmla="*/ 58 w 360"/>
                <a:gd name="T29" fmla="*/ 307 h 307"/>
                <a:gd name="T30" fmla="*/ 127 w 360"/>
                <a:gd name="T31" fmla="*/ 298 h 307"/>
                <a:gd name="T32" fmla="*/ 111 w 360"/>
                <a:gd name="T33" fmla="*/ 115 h 307"/>
                <a:gd name="T34" fmla="*/ 127 w 360"/>
                <a:gd name="T35" fmla="*/ 96 h 30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307"/>
                <a:gd name="T56" fmla="*/ 360 w 360"/>
                <a:gd name="T57" fmla="*/ 307 h 30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307">
                  <a:moveTo>
                    <a:pt x="122" y="101"/>
                  </a:moveTo>
                  <a:lnTo>
                    <a:pt x="360" y="178"/>
                  </a:lnTo>
                  <a:lnTo>
                    <a:pt x="328" y="72"/>
                  </a:lnTo>
                  <a:lnTo>
                    <a:pt x="360" y="14"/>
                  </a:lnTo>
                  <a:lnTo>
                    <a:pt x="201" y="5"/>
                  </a:lnTo>
                  <a:lnTo>
                    <a:pt x="148" y="5"/>
                  </a:lnTo>
                  <a:lnTo>
                    <a:pt x="95" y="5"/>
                  </a:lnTo>
                  <a:lnTo>
                    <a:pt x="32" y="0"/>
                  </a:lnTo>
                  <a:lnTo>
                    <a:pt x="11" y="9"/>
                  </a:lnTo>
                  <a:lnTo>
                    <a:pt x="0" y="43"/>
                  </a:lnTo>
                  <a:lnTo>
                    <a:pt x="0" y="96"/>
                  </a:lnTo>
                  <a:lnTo>
                    <a:pt x="5" y="187"/>
                  </a:lnTo>
                  <a:lnTo>
                    <a:pt x="5" y="293"/>
                  </a:lnTo>
                  <a:lnTo>
                    <a:pt x="32" y="298"/>
                  </a:lnTo>
                  <a:lnTo>
                    <a:pt x="58" y="307"/>
                  </a:lnTo>
                  <a:lnTo>
                    <a:pt x="127" y="298"/>
                  </a:lnTo>
                  <a:lnTo>
                    <a:pt x="111" y="115"/>
                  </a:lnTo>
                  <a:lnTo>
                    <a:pt x="127" y="96"/>
                  </a:lnTo>
                </a:path>
              </a:pathLst>
            </a:custGeom>
            <a:noFill/>
            <a:ln w="7938">
              <a:solidFill>
                <a:srgbClr val="000000"/>
              </a:solidFill>
              <a:round/>
              <a:headEnd/>
              <a:tailEnd/>
            </a:ln>
          </p:spPr>
          <p:txBody>
            <a:bodyPr/>
            <a:lstStyle/>
            <a:p>
              <a:endParaRPr lang="es-ES"/>
            </a:p>
          </p:txBody>
        </p:sp>
        <p:sp>
          <p:nvSpPr>
            <p:cNvPr id="103693" name="Freeform 42"/>
            <p:cNvSpPr>
              <a:spLocks/>
            </p:cNvSpPr>
            <p:nvPr/>
          </p:nvSpPr>
          <p:spPr bwMode="auto">
            <a:xfrm>
              <a:off x="4876" y="2907"/>
              <a:ext cx="121" cy="135"/>
            </a:xfrm>
            <a:custGeom>
              <a:avLst/>
              <a:gdLst>
                <a:gd name="T0" fmla="*/ 121 w 121"/>
                <a:gd name="T1" fmla="*/ 24 h 135"/>
                <a:gd name="T2" fmla="*/ 111 w 121"/>
                <a:gd name="T3" fmla="*/ 5 h 135"/>
                <a:gd name="T4" fmla="*/ 90 w 121"/>
                <a:gd name="T5" fmla="*/ 0 h 135"/>
                <a:gd name="T6" fmla="*/ 74 w 121"/>
                <a:gd name="T7" fmla="*/ 5 h 135"/>
                <a:gd name="T8" fmla="*/ 53 w 121"/>
                <a:gd name="T9" fmla="*/ 15 h 135"/>
                <a:gd name="T10" fmla="*/ 31 w 121"/>
                <a:gd name="T11" fmla="*/ 24 h 135"/>
                <a:gd name="T12" fmla="*/ 16 w 121"/>
                <a:gd name="T13" fmla="*/ 53 h 135"/>
                <a:gd name="T14" fmla="*/ 0 w 121"/>
                <a:gd name="T15" fmla="*/ 92 h 135"/>
                <a:gd name="T16" fmla="*/ 5 w 121"/>
                <a:gd name="T17" fmla="*/ 135 h 135"/>
                <a:gd name="T18" fmla="*/ 21 w 121"/>
                <a:gd name="T19" fmla="*/ 111 h 135"/>
                <a:gd name="T20" fmla="*/ 116 w 121"/>
                <a:gd name="T21" fmla="*/ 87 h 135"/>
                <a:gd name="T22" fmla="*/ 121 w 121"/>
                <a:gd name="T23" fmla="*/ 24 h 1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1"/>
                <a:gd name="T37" fmla="*/ 0 h 135"/>
                <a:gd name="T38" fmla="*/ 121 w 121"/>
                <a:gd name="T39" fmla="*/ 135 h 1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1" h="135">
                  <a:moveTo>
                    <a:pt x="121" y="24"/>
                  </a:moveTo>
                  <a:lnTo>
                    <a:pt x="111" y="5"/>
                  </a:lnTo>
                  <a:lnTo>
                    <a:pt x="90" y="0"/>
                  </a:lnTo>
                  <a:lnTo>
                    <a:pt x="74" y="5"/>
                  </a:lnTo>
                  <a:lnTo>
                    <a:pt x="53" y="15"/>
                  </a:lnTo>
                  <a:lnTo>
                    <a:pt x="31" y="24"/>
                  </a:lnTo>
                  <a:lnTo>
                    <a:pt x="16" y="53"/>
                  </a:lnTo>
                  <a:lnTo>
                    <a:pt x="0" y="92"/>
                  </a:lnTo>
                  <a:lnTo>
                    <a:pt x="5" y="135"/>
                  </a:lnTo>
                  <a:lnTo>
                    <a:pt x="21" y="111"/>
                  </a:lnTo>
                  <a:lnTo>
                    <a:pt x="116" y="87"/>
                  </a:lnTo>
                  <a:lnTo>
                    <a:pt x="121" y="24"/>
                  </a:lnTo>
                  <a:close/>
                </a:path>
              </a:pathLst>
            </a:custGeom>
            <a:solidFill>
              <a:srgbClr val="FFFFFF"/>
            </a:solidFill>
            <a:ln w="9525">
              <a:noFill/>
              <a:round/>
              <a:headEnd/>
              <a:tailEnd/>
            </a:ln>
          </p:spPr>
          <p:txBody>
            <a:bodyPr/>
            <a:lstStyle/>
            <a:p>
              <a:endParaRPr lang="es-ES"/>
            </a:p>
          </p:txBody>
        </p:sp>
        <p:sp>
          <p:nvSpPr>
            <p:cNvPr id="103694" name="Freeform 43"/>
            <p:cNvSpPr>
              <a:spLocks/>
            </p:cNvSpPr>
            <p:nvPr/>
          </p:nvSpPr>
          <p:spPr bwMode="auto">
            <a:xfrm>
              <a:off x="4876" y="2907"/>
              <a:ext cx="121" cy="135"/>
            </a:xfrm>
            <a:custGeom>
              <a:avLst/>
              <a:gdLst>
                <a:gd name="T0" fmla="*/ 121 w 121"/>
                <a:gd name="T1" fmla="*/ 24 h 135"/>
                <a:gd name="T2" fmla="*/ 111 w 121"/>
                <a:gd name="T3" fmla="*/ 5 h 135"/>
                <a:gd name="T4" fmla="*/ 90 w 121"/>
                <a:gd name="T5" fmla="*/ 0 h 135"/>
                <a:gd name="T6" fmla="*/ 74 w 121"/>
                <a:gd name="T7" fmla="*/ 5 h 135"/>
                <a:gd name="T8" fmla="*/ 53 w 121"/>
                <a:gd name="T9" fmla="*/ 15 h 135"/>
                <a:gd name="T10" fmla="*/ 31 w 121"/>
                <a:gd name="T11" fmla="*/ 24 h 135"/>
                <a:gd name="T12" fmla="*/ 16 w 121"/>
                <a:gd name="T13" fmla="*/ 53 h 135"/>
                <a:gd name="T14" fmla="*/ 0 w 121"/>
                <a:gd name="T15" fmla="*/ 92 h 135"/>
                <a:gd name="T16" fmla="*/ 5 w 121"/>
                <a:gd name="T17" fmla="*/ 135 h 135"/>
                <a:gd name="T18" fmla="*/ 21 w 121"/>
                <a:gd name="T19" fmla="*/ 111 h 135"/>
                <a:gd name="T20" fmla="*/ 116 w 121"/>
                <a:gd name="T21" fmla="*/ 87 h 135"/>
                <a:gd name="T22" fmla="*/ 121 w 121"/>
                <a:gd name="T23" fmla="*/ 24 h 1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1"/>
                <a:gd name="T37" fmla="*/ 0 h 135"/>
                <a:gd name="T38" fmla="*/ 121 w 121"/>
                <a:gd name="T39" fmla="*/ 135 h 1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1" h="135">
                  <a:moveTo>
                    <a:pt x="121" y="24"/>
                  </a:moveTo>
                  <a:lnTo>
                    <a:pt x="111" y="5"/>
                  </a:lnTo>
                  <a:lnTo>
                    <a:pt x="90" y="0"/>
                  </a:lnTo>
                  <a:lnTo>
                    <a:pt x="74" y="5"/>
                  </a:lnTo>
                  <a:lnTo>
                    <a:pt x="53" y="15"/>
                  </a:lnTo>
                  <a:lnTo>
                    <a:pt x="31" y="24"/>
                  </a:lnTo>
                  <a:lnTo>
                    <a:pt x="16" y="53"/>
                  </a:lnTo>
                  <a:lnTo>
                    <a:pt x="0" y="92"/>
                  </a:lnTo>
                  <a:lnTo>
                    <a:pt x="5" y="135"/>
                  </a:lnTo>
                  <a:lnTo>
                    <a:pt x="21" y="111"/>
                  </a:lnTo>
                  <a:lnTo>
                    <a:pt x="116" y="87"/>
                  </a:lnTo>
                  <a:lnTo>
                    <a:pt x="121" y="24"/>
                  </a:lnTo>
                  <a:close/>
                </a:path>
              </a:pathLst>
            </a:custGeom>
            <a:solidFill>
              <a:srgbClr val="FFFFFF"/>
            </a:solidFill>
            <a:ln w="7938">
              <a:solidFill>
                <a:srgbClr val="000000"/>
              </a:solidFill>
              <a:round/>
              <a:headEnd/>
              <a:tailEnd/>
            </a:ln>
          </p:spPr>
          <p:txBody>
            <a:bodyPr/>
            <a:lstStyle/>
            <a:p>
              <a:endParaRPr lang="es-ES"/>
            </a:p>
          </p:txBody>
        </p:sp>
        <p:sp>
          <p:nvSpPr>
            <p:cNvPr id="103695" name="Freeform 44"/>
            <p:cNvSpPr>
              <a:spLocks/>
            </p:cNvSpPr>
            <p:nvPr/>
          </p:nvSpPr>
          <p:spPr bwMode="auto">
            <a:xfrm>
              <a:off x="4738" y="2917"/>
              <a:ext cx="370" cy="630"/>
            </a:xfrm>
            <a:custGeom>
              <a:avLst/>
              <a:gdLst>
                <a:gd name="T0" fmla="*/ 254 w 370"/>
                <a:gd name="T1" fmla="*/ 0 h 630"/>
                <a:gd name="T2" fmla="*/ 228 w 370"/>
                <a:gd name="T3" fmla="*/ 10 h 630"/>
                <a:gd name="T4" fmla="*/ 201 w 370"/>
                <a:gd name="T5" fmla="*/ 14 h 630"/>
                <a:gd name="T6" fmla="*/ 180 w 370"/>
                <a:gd name="T7" fmla="*/ 34 h 630"/>
                <a:gd name="T8" fmla="*/ 169 w 370"/>
                <a:gd name="T9" fmla="*/ 43 h 630"/>
                <a:gd name="T10" fmla="*/ 154 w 370"/>
                <a:gd name="T11" fmla="*/ 62 h 630"/>
                <a:gd name="T12" fmla="*/ 143 w 370"/>
                <a:gd name="T13" fmla="*/ 77 h 630"/>
                <a:gd name="T14" fmla="*/ 127 w 370"/>
                <a:gd name="T15" fmla="*/ 96 h 630"/>
                <a:gd name="T16" fmla="*/ 111 w 370"/>
                <a:gd name="T17" fmla="*/ 221 h 630"/>
                <a:gd name="T18" fmla="*/ 74 w 370"/>
                <a:gd name="T19" fmla="*/ 303 h 630"/>
                <a:gd name="T20" fmla="*/ 37 w 370"/>
                <a:gd name="T21" fmla="*/ 375 h 630"/>
                <a:gd name="T22" fmla="*/ 0 w 370"/>
                <a:gd name="T23" fmla="*/ 447 h 630"/>
                <a:gd name="T24" fmla="*/ 5 w 370"/>
                <a:gd name="T25" fmla="*/ 486 h 630"/>
                <a:gd name="T26" fmla="*/ 16 w 370"/>
                <a:gd name="T27" fmla="*/ 524 h 630"/>
                <a:gd name="T28" fmla="*/ 27 w 370"/>
                <a:gd name="T29" fmla="*/ 558 h 630"/>
                <a:gd name="T30" fmla="*/ 37 w 370"/>
                <a:gd name="T31" fmla="*/ 577 h 630"/>
                <a:gd name="T32" fmla="*/ 48 w 370"/>
                <a:gd name="T33" fmla="*/ 601 h 630"/>
                <a:gd name="T34" fmla="*/ 116 w 370"/>
                <a:gd name="T35" fmla="*/ 620 h 630"/>
                <a:gd name="T36" fmla="*/ 159 w 370"/>
                <a:gd name="T37" fmla="*/ 630 h 630"/>
                <a:gd name="T38" fmla="*/ 254 w 370"/>
                <a:gd name="T39" fmla="*/ 500 h 630"/>
                <a:gd name="T40" fmla="*/ 302 w 370"/>
                <a:gd name="T41" fmla="*/ 418 h 630"/>
                <a:gd name="T42" fmla="*/ 370 w 370"/>
                <a:gd name="T43" fmla="*/ 332 h 630"/>
                <a:gd name="T44" fmla="*/ 370 w 370"/>
                <a:gd name="T45" fmla="*/ 274 h 630"/>
                <a:gd name="T46" fmla="*/ 365 w 370"/>
                <a:gd name="T47" fmla="*/ 192 h 630"/>
                <a:gd name="T48" fmla="*/ 360 w 370"/>
                <a:gd name="T49" fmla="*/ 111 h 630"/>
                <a:gd name="T50" fmla="*/ 355 w 370"/>
                <a:gd name="T51" fmla="*/ 82 h 630"/>
                <a:gd name="T52" fmla="*/ 339 w 370"/>
                <a:gd name="T53" fmla="*/ 53 h 630"/>
                <a:gd name="T54" fmla="*/ 323 w 370"/>
                <a:gd name="T55" fmla="*/ 29 h 630"/>
                <a:gd name="T56" fmla="*/ 291 w 370"/>
                <a:gd name="T57" fmla="*/ 14 h 630"/>
                <a:gd name="T58" fmla="*/ 275 w 370"/>
                <a:gd name="T59" fmla="*/ 10 h 630"/>
                <a:gd name="T60" fmla="*/ 254 w 370"/>
                <a:gd name="T61" fmla="*/ 0 h 63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70"/>
                <a:gd name="T94" fmla="*/ 0 h 630"/>
                <a:gd name="T95" fmla="*/ 370 w 370"/>
                <a:gd name="T96" fmla="*/ 630 h 63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70" h="630">
                  <a:moveTo>
                    <a:pt x="254" y="0"/>
                  </a:moveTo>
                  <a:lnTo>
                    <a:pt x="228" y="10"/>
                  </a:lnTo>
                  <a:lnTo>
                    <a:pt x="201" y="14"/>
                  </a:lnTo>
                  <a:lnTo>
                    <a:pt x="180" y="34"/>
                  </a:lnTo>
                  <a:lnTo>
                    <a:pt x="169" y="43"/>
                  </a:lnTo>
                  <a:lnTo>
                    <a:pt x="154" y="62"/>
                  </a:lnTo>
                  <a:lnTo>
                    <a:pt x="143" y="77"/>
                  </a:lnTo>
                  <a:lnTo>
                    <a:pt x="127" y="96"/>
                  </a:lnTo>
                  <a:lnTo>
                    <a:pt x="111" y="221"/>
                  </a:lnTo>
                  <a:lnTo>
                    <a:pt x="74" y="303"/>
                  </a:lnTo>
                  <a:lnTo>
                    <a:pt x="37" y="375"/>
                  </a:lnTo>
                  <a:lnTo>
                    <a:pt x="0" y="447"/>
                  </a:lnTo>
                  <a:lnTo>
                    <a:pt x="5" y="486"/>
                  </a:lnTo>
                  <a:lnTo>
                    <a:pt x="16" y="524"/>
                  </a:lnTo>
                  <a:lnTo>
                    <a:pt x="27" y="558"/>
                  </a:lnTo>
                  <a:lnTo>
                    <a:pt x="37" y="577"/>
                  </a:lnTo>
                  <a:lnTo>
                    <a:pt x="48" y="601"/>
                  </a:lnTo>
                  <a:lnTo>
                    <a:pt x="116" y="620"/>
                  </a:lnTo>
                  <a:lnTo>
                    <a:pt x="159" y="630"/>
                  </a:lnTo>
                  <a:lnTo>
                    <a:pt x="254" y="500"/>
                  </a:lnTo>
                  <a:lnTo>
                    <a:pt x="302" y="418"/>
                  </a:lnTo>
                  <a:lnTo>
                    <a:pt x="370" y="332"/>
                  </a:lnTo>
                  <a:lnTo>
                    <a:pt x="370" y="274"/>
                  </a:lnTo>
                  <a:lnTo>
                    <a:pt x="365" y="192"/>
                  </a:lnTo>
                  <a:lnTo>
                    <a:pt x="360" y="111"/>
                  </a:lnTo>
                  <a:lnTo>
                    <a:pt x="355" y="82"/>
                  </a:lnTo>
                  <a:lnTo>
                    <a:pt x="339" y="53"/>
                  </a:lnTo>
                  <a:lnTo>
                    <a:pt x="323" y="29"/>
                  </a:lnTo>
                  <a:lnTo>
                    <a:pt x="291" y="14"/>
                  </a:lnTo>
                  <a:lnTo>
                    <a:pt x="275" y="10"/>
                  </a:lnTo>
                  <a:lnTo>
                    <a:pt x="254" y="0"/>
                  </a:lnTo>
                  <a:close/>
                </a:path>
              </a:pathLst>
            </a:custGeom>
            <a:solidFill>
              <a:srgbClr val="B7B79D"/>
            </a:solidFill>
            <a:ln w="9525">
              <a:noFill/>
              <a:round/>
              <a:headEnd/>
              <a:tailEnd/>
            </a:ln>
          </p:spPr>
          <p:txBody>
            <a:bodyPr/>
            <a:lstStyle/>
            <a:p>
              <a:endParaRPr lang="es-ES"/>
            </a:p>
          </p:txBody>
        </p:sp>
        <p:sp>
          <p:nvSpPr>
            <p:cNvPr id="103696" name="Freeform 45"/>
            <p:cNvSpPr>
              <a:spLocks/>
            </p:cNvSpPr>
            <p:nvPr/>
          </p:nvSpPr>
          <p:spPr bwMode="auto">
            <a:xfrm>
              <a:off x="4738" y="2917"/>
              <a:ext cx="370" cy="630"/>
            </a:xfrm>
            <a:custGeom>
              <a:avLst/>
              <a:gdLst>
                <a:gd name="T0" fmla="*/ 254 w 370"/>
                <a:gd name="T1" fmla="*/ 0 h 630"/>
                <a:gd name="T2" fmla="*/ 228 w 370"/>
                <a:gd name="T3" fmla="*/ 10 h 630"/>
                <a:gd name="T4" fmla="*/ 201 w 370"/>
                <a:gd name="T5" fmla="*/ 14 h 630"/>
                <a:gd name="T6" fmla="*/ 180 w 370"/>
                <a:gd name="T7" fmla="*/ 34 h 630"/>
                <a:gd name="T8" fmla="*/ 169 w 370"/>
                <a:gd name="T9" fmla="*/ 43 h 630"/>
                <a:gd name="T10" fmla="*/ 154 w 370"/>
                <a:gd name="T11" fmla="*/ 62 h 630"/>
                <a:gd name="T12" fmla="*/ 143 w 370"/>
                <a:gd name="T13" fmla="*/ 77 h 630"/>
                <a:gd name="T14" fmla="*/ 127 w 370"/>
                <a:gd name="T15" fmla="*/ 96 h 630"/>
                <a:gd name="T16" fmla="*/ 111 w 370"/>
                <a:gd name="T17" fmla="*/ 221 h 630"/>
                <a:gd name="T18" fmla="*/ 74 w 370"/>
                <a:gd name="T19" fmla="*/ 303 h 630"/>
                <a:gd name="T20" fmla="*/ 37 w 370"/>
                <a:gd name="T21" fmla="*/ 375 h 630"/>
                <a:gd name="T22" fmla="*/ 0 w 370"/>
                <a:gd name="T23" fmla="*/ 447 h 630"/>
                <a:gd name="T24" fmla="*/ 5 w 370"/>
                <a:gd name="T25" fmla="*/ 486 h 630"/>
                <a:gd name="T26" fmla="*/ 16 w 370"/>
                <a:gd name="T27" fmla="*/ 524 h 630"/>
                <a:gd name="T28" fmla="*/ 27 w 370"/>
                <a:gd name="T29" fmla="*/ 558 h 630"/>
                <a:gd name="T30" fmla="*/ 37 w 370"/>
                <a:gd name="T31" fmla="*/ 577 h 630"/>
                <a:gd name="T32" fmla="*/ 48 w 370"/>
                <a:gd name="T33" fmla="*/ 601 h 630"/>
                <a:gd name="T34" fmla="*/ 116 w 370"/>
                <a:gd name="T35" fmla="*/ 620 h 630"/>
                <a:gd name="T36" fmla="*/ 159 w 370"/>
                <a:gd name="T37" fmla="*/ 630 h 630"/>
                <a:gd name="T38" fmla="*/ 254 w 370"/>
                <a:gd name="T39" fmla="*/ 500 h 630"/>
                <a:gd name="T40" fmla="*/ 302 w 370"/>
                <a:gd name="T41" fmla="*/ 418 h 630"/>
                <a:gd name="T42" fmla="*/ 370 w 370"/>
                <a:gd name="T43" fmla="*/ 332 h 630"/>
                <a:gd name="T44" fmla="*/ 370 w 370"/>
                <a:gd name="T45" fmla="*/ 274 h 630"/>
                <a:gd name="T46" fmla="*/ 365 w 370"/>
                <a:gd name="T47" fmla="*/ 192 h 630"/>
                <a:gd name="T48" fmla="*/ 360 w 370"/>
                <a:gd name="T49" fmla="*/ 111 h 630"/>
                <a:gd name="T50" fmla="*/ 355 w 370"/>
                <a:gd name="T51" fmla="*/ 82 h 630"/>
                <a:gd name="T52" fmla="*/ 339 w 370"/>
                <a:gd name="T53" fmla="*/ 53 h 630"/>
                <a:gd name="T54" fmla="*/ 323 w 370"/>
                <a:gd name="T55" fmla="*/ 29 h 630"/>
                <a:gd name="T56" fmla="*/ 291 w 370"/>
                <a:gd name="T57" fmla="*/ 14 h 630"/>
                <a:gd name="T58" fmla="*/ 275 w 370"/>
                <a:gd name="T59" fmla="*/ 10 h 630"/>
                <a:gd name="T60" fmla="*/ 254 w 370"/>
                <a:gd name="T61" fmla="*/ 0 h 63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70"/>
                <a:gd name="T94" fmla="*/ 0 h 630"/>
                <a:gd name="T95" fmla="*/ 370 w 370"/>
                <a:gd name="T96" fmla="*/ 630 h 63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70" h="630">
                  <a:moveTo>
                    <a:pt x="254" y="0"/>
                  </a:moveTo>
                  <a:lnTo>
                    <a:pt x="228" y="10"/>
                  </a:lnTo>
                  <a:lnTo>
                    <a:pt x="201" y="14"/>
                  </a:lnTo>
                  <a:lnTo>
                    <a:pt x="180" y="34"/>
                  </a:lnTo>
                  <a:lnTo>
                    <a:pt x="169" y="43"/>
                  </a:lnTo>
                  <a:lnTo>
                    <a:pt x="154" y="62"/>
                  </a:lnTo>
                  <a:lnTo>
                    <a:pt x="143" y="77"/>
                  </a:lnTo>
                  <a:lnTo>
                    <a:pt x="127" y="96"/>
                  </a:lnTo>
                  <a:lnTo>
                    <a:pt x="111" y="221"/>
                  </a:lnTo>
                  <a:lnTo>
                    <a:pt x="74" y="303"/>
                  </a:lnTo>
                  <a:lnTo>
                    <a:pt x="37" y="375"/>
                  </a:lnTo>
                  <a:lnTo>
                    <a:pt x="0" y="447"/>
                  </a:lnTo>
                  <a:lnTo>
                    <a:pt x="5" y="486"/>
                  </a:lnTo>
                  <a:lnTo>
                    <a:pt x="16" y="524"/>
                  </a:lnTo>
                  <a:lnTo>
                    <a:pt x="27" y="558"/>
                  </a:lnTo>
                  <a:lnTo>
                    <a:pt x="37" y="577"/>
                  </a:lnTo>
                  <a:lnTo>
                    <a:pt x="48" y="601"/>
                  </a:lnTo>
                  <a:lnTo>
                    <a:pt x="116" y="620"/>
                  </a:lnTo>
                  <a:lnTo>
                    <a:pt x="159" y="630"/>
                  </a:lnTo>
                  <a:lnTo>
                    <a:pt x="254" y="500"/>
                  </a:lnTo>
                  <a:lnTo>
                    <a:pt x="302" y="418"/>
                  </a:lnTo>
                  <a:lnTo>
                    <a:pt x="370" y="332"/>
                  </a:lnTo>
                  <a:lnTo>
                    <a:pt x="370" y="274"/>
                  </a:lnTo>
                  <a:lnTo>
                    <a:pt x="365" y="192"/>
                  </a:lnTo>
                  <a:lnTo>
                    <a:pt x="360" y="111"/>
                  </a:lnTo>
                  <a:lnTo>
                    <a:pt x="355" y="82"/>
                  </a:lnTo>
                  <a:lnTo>
                    <a:pt x="339" y="53"/>
                  </a:lnTo>
                  <a:lnTo>
                    <a:pt x="323" y="29"/>
                  </a:lnTo>
                  <a:lnTo>
                    <a:pt x="291" y="14"/>
                  </a:lnTo>
                  <a:lnTo>
                    <a:pt x="275" y="10"/>
                  </a:lnTo>
                  <a:lnTo>
                    <a:pt x="254" y="0"/>
                  </a:lnTo>
                  <a:close/>
                </a:path>
              </a:pathLst>
            </a:custGeom>
            <a:solidFill>
              <a:srgbClr val="B7B79D"/>
            </a:solidFill>
            <a:ln w="7938">
              <a:solidFill>
                <a:srgbClr val="000000"/>
              </a:solidFill>
              <a:round/>
              <a:headEnd/>
              <a:tailEnd/>
            </a:ln>
          </p:spPr>
          <p:txBody>
            <a:bodyPr/>
            <a:lstStyle/>
            <a:p>
              <a:endParaRPr lang="es-ES"/>
            </a:p>
          </p:txBody>
        </p:sp>
        <p:sp>
          <p:nvSpPr>
            <p:cNvPr id="103697" name="Freeform 46"/>
            <p:cNvSpPr>
              <a:spLocks/>
            </p:cNvSpPr>
            <p:nvPr/>
          </p:nvSpPr>
          <p:spPr bwMode="auto">
            <a:xfrm>
              <a:off x="4548" y="3013"/>
              <a:ext cx="386" cy="284"/>
            </a:xfrm>
            <a:custGeom>
              <a:avLst/>
              <a:gdLst>
                <a:gd name="T0" fmla="*/ 322 w 386"/>
                <a:gd name="T1" fmla="*/ 0 h 284"/>
                <a:gd name="T2" fmla="*/ 370 w 386"/>
                <a:gd name="T3" fmla="*/ 39 h 284"/>
                <a:gd name="T4" fmla="*/ 381 w 386"/>
                <a:gd name="T5" fmla="*/ 63 h 284"/>
                <a:gd name="T6" fmla="*/ 381 w 386"/>
                <a:gd name="T7" fmla="*/ 96 h 284"/>
                <a:gd name="T8" fmla="*/ 386 w 386"/>
                <a:gd name="T9" fmla="*/ 125 h 284"/>
                <a:gd name="T10" fmla="*/ 370 w 386"/>
                <a:gd name="T11" fmla="*/ 188 h 284"/>
                <a:gd name="T12" fmla="*/ 328 w 386"/>
                <a:gd name="T13" fmla="*/ 221 h 284"/>
                <a:gd name="T14" fmla="*/ 280 w 386"/>
                <a:gd name="T15" fmla="*/ 245 h 284"/>
                <a:gd name="T16" fmla="*/ 217 w 386"/>
                <a:gd name="T17" fmla="*/ 269 h 284"/>
                <a:gd name="T18" fmla="*/ 148 w 386"/>
                <a:gd name="T19" fmla="*/ 284 h 284"/>
                <a:gd name="T20" fmla="*/ 58 w 386"/>
                <a:gd name="T21" fmla="*/ 255 h 284"/>
                <a:gd name="T22" fmla="*/ 0 w 386"/>
                <a:gd name="T23" fmla="*/ 221 h 284"/>
                <a:gd name="T24" fmla="*/ 21 w 386"/>
                <a:gd name="T25" fmla="*/ 192 h 284"/>
                <a:gd name="T26" fmla="*/ 47 w 386"/>
                <a:gd name="T27" fmla="*/ 178 h 284"/>
                <a:gd name="T28" fmla="*/ 148 w 386"/>
                <a:gd name="T29" fmla="*/ 202 h 284"/>
                <a:gd name="T30" fmla="*/ 164 w 386"/>
                <a:gd name="T31" fmla="*/ 188 h 284"/>
                <a:gd name="T32" fmla="*/ 190 w 386"/>
                <a:gd name="T33" fmla="*/ 188 h 284"/>
                <a:gd name="T34" fmla="*/ 232 w 386"/>
                <a:gd name="T35" fmla="*/ 130 h 284"/>
                <a:gd name="T36" fmla="*/ 254 w 386"/>
                <a:gd name="T37" fmla="*/ 87 h 284"/>
                <a:gd name="T38" fmla="*/ 269 w 386"/>
                <a:gd name="T39" fmla="*/ 58 h 284"/>
                <a:gd name="T40" fmla="*/ 280 w 386"/>
                <a:gd name="T41" fmla="*/ 24 h 284"/>
                <a:gd name="T42" fmla="*/ 291 w 386"/>
                <a:gd name="T43" fmla="*/ 15 h 284"/>
                <a:gd name="T44" fmla="*/ 322 w 386"/>
                <a:gd name="T45" fmla="*/ 0 h 28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86"/>
                <a:gd name="T70" fmla="*/ 0 h 284"/>
                <a:gd name="T71" fmla="*/ 386 w 386"/>
                <a:gd name="T72" fmla="*/ 284 h 28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86" h="284">
                  <a:moveTo>
                    <a:pt x="322" y="0"/>
                  </a:moveTo>
                  <a:lnTo>
                    <a:pt x="370" y="39"/>
                  </a:lnTo>
                  <a:lnTo>
                    <a:pt x="381" y="63"/>
                  </a:lnTo>
                  <a:lnTo>
                    <a:pt x="381" y="96"/>
                  </a:lnTo>
                  <a:lnTo>
                    <a:pt x="386" y="125"/>
                  </a:lnTo>
                  <a:lnTo>
                    <a:pt x="370" y="188"/>
                  </a:lnTo>
                  <a:lnTo>
                    <a:pt x="328" y="221"/>
                  </a:lnTo>
                  <a:lnTo>
                    <a:pt x="280" y="245"/>
                  </a:lnTo>
                  <a:lnTo>
                    <a:pt x="217" y="269"/>
                  </a:lnTo>
                  <a:lnTo>
                    <a:pt x="148" y="284"/>
                  </a:lnTo>
                  <a:lnTo>
                    <a:pt x="58" y="255"/>
                  </a:lnTo>
                  <a:lnTo>
                    <a:pt x="0" y="221"/>
                  </a:lnTo>
                  <a:lnTo>
                    <a:pt x="21" y="192"/>
                  </a:lnTo>
                  <a:lnTo>
                    <a:pt x="47" y="178"/>
                  </a:lnTo>
                  <a:lnTo>
                    <a:pt x="148" y="202"/>
                  </a:lnTo>
                  <a:lnTo>
                    <a:pt x="164" y="188"/>
                  </a:lnTo>
                  <a:lnTo>
                    <a:pt x="190" y="188"/>
                  </a:lnTo>
                  <a:lnTo>
                    <a:pt x="232" y="130"/>
                  </a:lnTo>
                  <a:lnTo>
                    <a:pt x="254" y="87"/>
                  </a:lnTo>
                  <a:lnTo>
                    <a:pt x="269" y="58"/>
                  </a:lnTo>
                  <a:lnTo>
                    <a:pt x="280" y="24"/>
                  </a:lnTo>
                  <a:lnTo>
                    <a:pt x="291" y="15"/>
                  </a:lnTo>
                  <a:lnTo>
                    <a:pt x="322" y="0"/>
                  </a:lnTo>
                  <a:close/>
                </a:path>
              </a:pathLst>
            </a:custGeom>
            <a:solidFill>
              <a:srgbClr val="B7B79D"/>
            </a:solidFill>
            <a:ln w="9525">
              <a:noFill/>
              <a:round/>
              <a:headEnd/>
              <a:tailEnd/>
            </a:ln>
          </p:spPr>
          <p:txBody>
            <a:bodyPr/>
            <a:lstStyle/>
            <a:p>
              <a:endParaRPr lang="es-ES"/>
            </a:p>
          </p:txBody>
        </p:sp>
        <p:sp>
          <p:nvSpPr>
            <p:cNvPr id="103698" name="Freeform 47"/>
            <p:cNvSpPr>
              <a:spLocks/>
            </p:cNvSpPr>
            <p:nvPr/>
          </p:nvSpPr>
          <p:spPr bwMode="auto">
            <a:xfrm>
              <a:off x="4548" y="3013"/>
              <a:ext cx="386" cy="284"/>
            </a:xfrm>
            <a:custGeom>
              <a:avLst/>
              <a:gdLst>
                <a:gd name="T0" fmla="*/ 322 w 386"/>
                <a:gd name="T1" fmla="*/ 0 h 284"/>
                <a:gd name="T2" fmla="*/ 370 w 386"/>
                <a:gd name="T3" fmla="*/ 39 h 284"/>
                <a:gd name="T4" fmla="*/ 381 w 386"/>
                <a:gd name="T5" fmla="*/ 63 h 284"/>
                <a:gd name="T6" fmla="*/ 381 w 386"/>
                <a:gd name="T7" fmla="*/ 96 h 284"/>
                <a:gd name="T8" fmla="*/ 386 w 386"/>
                <a:gd name="T9" fmla="*/ 125 h 284"/>
                <a:gd name="T10" fmla="*/ 370 w 386"/>
                <a:gd name="T11" fmla="*/ 188 h 284"/>
                <a:gd name="T12" fmla="*/ 328 w 386"/>
                <a:gd name="T13" fmla="*/ 221 h 284"/>
                <a:gd name="T14" fmla="*/ 280 w 386"/>
                <a:gd name="T15" fmla="*/ 245 h 284"/>
                <a:gd name="T16" fmla="*/ 217 w 386"/>
                <a:gd name="T17" fmla="*/ 269 h 284"/>
                <a:gd name="T18" fmla="*/ 148 w 386"/>
                <a:gd name="T19" fmla="*/ 284 h 284"/>
                <a:gd name="T20" fmla="*/ 58 w 386"/>
                <a:gd name="T21" fmla="*/ 255 h 284"/>
                <a:gd name="T22" fmla="*/ 0 w 386"/>
                <a:gd name="T23" fmla="*/ 221 h 284"/>
                <a:gd name="T24" fmla="*/ 21 w 386"/>
                <a:gd name="T25" fmla="*/ 192 h 284"/>
                <a:gd name="T26" fmla="*/ 47 w 386"/>
                <a:gd name="T27" fmla="*/ 178 h 284"/>
                <a:gd name="T28" fmla="*/ 148 w 386"/>
                <a:gd name="T29" fmla="*/ 202 h 284"/>
                <a:gd name="T30" fmla="*/ 164 w 386"/>
                <a:gd name="T31" fmla="*/ 188 h 284"/>
                <a:gd name="T32" fmla="*/ 190 w 386"/>
                <a:gd name="T33" fmla="*/ 188 h 284"/>
                <a:gd name="T34" fmla="*/ 232 w 386"/>
                <a:gd name="T35" fmla="*/ 130 h 284"/>
                <a:gd name="T36" fmla="*/ 254 w 386"/>
                <a:gd name="T37" fmla="*/ 87 h 284"/>
                <a:gd name="T38" fmla="*/ 269 w 386"/>
                <a:gd name="T39" fmla="*/ 58 h 284"/>
                <a:gd name="T40" fmla="*/ 280 w 386"/>
                <a:gd name="T41" fmla="*/ 24 h 284"/>
                <a:gd name="T42" fmla="*/ 291 w 386"/>
                <a:gd name="T43" fmla="*/ 15 h 284"/>
                <a:gd name="T44" fmla="*/ 322 w 386"/>
                <a:gd name="T45" fmla="*/ 0 h 28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86"/>
                <a:gd name="T70" fmla="*/ 0 h 284"/>
                <a:gd name="T71" fmla="*/ 386 w 386"/>
                <a:gd name="T72" fmla="*/ 284 h 28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86" h="284">
                  <a:moveTo>
                    <a:pt x="322" y="0"/>
                  </a:moveTo>
                  <a:lnTo>
                    <a:pt x="370" y="39"/>
                  </a:lnTo>
                  <a:lnTo>
                    <a:pt x="381" y="63"/>
                  </a:lnTo>
                  <a:lnTo>
                    <a:pt x="381" y="96"/>
                  </a:lnTo>
                  <a:lnTo>
                    <a:pt x="386" y="125"/>
                  </a:lnTo>
                  <a:lnTo>
                    <a:pt x="370" y="188"/>
                  </a:lnTo>
                  <a:lnTo>
                    <a:pt x="328" y="221"/>
                  </a:lnTo>
                  <a:lnTo>
                    <a:pt x="280" y="245"/>
                  </a:lnTo>
                  <a:lnTo>
                    <a:pt x="217" y="269"/>
                  </a:lnTo>
                  <a:lnTo>
                    <a:pt x="148" y="284"/>
                  </a:lnTo>
                  <a:lnTo>
                    <a:pt x="58" y="255"/>
                  </a:lnTo>
                  <a:lnTo>
                    <a:pt x="0" y="221"/>
                  </a:lnTo>
                  <a:lnTo>
                    <a:pt x="21" y="192"/>
                  </a:lnTo>
                  <a:lnTo>
                    <a:pt x="47" y="178"/>
                  </a:lnTo>
                  <a:lnTo>
                    <a:pt x="148" y="202"/>
                  </a:lnTo>
                  <a:lnTo>
                    <a:pt x="164" y="188"/>
                  </a:lnTo>
                  <a:lnTo>
                    <a:pt x="190" y="188"/>
                  </a:lnTo>
                  <a:lnTo>
                    <a:pt x="232" y="130"/>
                  </a:lnTo>
                  <a:lnTo>
                    <a:pt x="254" y="87"/>
                  </a:lnTo>
                  <a:lnTo>
                    <a:pt x="269" y="58"/>
                  </a:lnTo>
                  <a:lnTo>
                    <a:pt x="280" y="24"/>
                  </a:lnTo>
                  <a:lnTo>
                    <a:pt x="291" y="15"/>
                  </a:lnTo>
                  <a:lnTo>
                    <a:pt x="322" y="0"/>
                  </a:lnTo>
                  <a:close/>
                </a:path>
              </a:pathLst>
            </a:custGeom>
            <a:solidFill>
              <a:srgbClr val="B7B79D"/>
            </a:solidFill>
            <a:ln w="7938">
              <a:solidFill>
                <a:srgbClr val="000000"/>
              </a:solidFill>
              <a:round/>
              <a:headEnd/>
              <a:tailEnd/>
            </a:ln>
          </p:spPr>
          <p:txBody>
            <a:bodyPr/>
            <a:lstStyle/>
            <a:p>
              <a:endParaRPr lang="es-ES"/>
            </a:p>
          </p:txBody>
        </p:sp>
        <p:sp>
          <p:nvSpPr>
            <p:cNvPr id="103699" name="Freeform 48"/>
            <p:cNvSpPr>
              <a:spLocks/>
            </p:cNvSpPr>
            <p:nvPr/>
          </p:nvSpPr>
          <p:spPr bwMode="auto">
            <a:xfrm>
              <a:off x="4886" y="3143"/>
              <a:ext cx="312" cy="404"/>
            </a:xfrm>
            <a:custGeom>
              <a:avLst/>
              <a:gdLst>
                <a:gd name="T0" fmla="*/ 275 w 312"/>
                <a:gd name="T1" fmla="*/ 0 h 404"/>
                <a:gd name="T2" fmla="*/ 244 w 312"/>
                <a:gd name="T3" fmla="*/ 43 h 404"/>
                <a:gd name="T4" fmla="*/ 170 w 312"/>
                <a:gd name="T5" fmla="*/ 72 h 404"/>
                <a:gd name="T6" fmla="*/ 74 w 312"/>
                <a:gd name="T7" fmla="*/ 274 h 404"/>
                <a:gd name="T8" fmla="*/ 37 w 312"/>
                <a:gd name="T9" fmla="*/ 327 h 404"/>
                <a:gd name="T10" fmla="*/ 0 w 312"/>
                <a:gd name="T11" fmla="*/ 404 h 404"/>
                <a:gd name="T12" fmla="*/ 69 w 312"/>
                <a:gd name="T13" fmla="*/ 404 h 404"/>
                <a:gd name="T14" fmla="*/ 170 w 312"/>
                <a:gd name="T15" fmla="*/ 346 h 404"/>
                <a:gd name="T16" fmla="*/ 312 w 312"/>
                <a:gd name="T17" fmla="*/ 0 h 404"/>
                <a:gd name="T18" fmla="*/ 275 w 312"/>
                <a:gd name="T19" fmla="*/ 0 h 4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12"/>
                <a:gd name="T31" fmla="*/ 0 h 404"/>
                <a:gd name="T32" fmla="*/ 312 w 312"/>
                <a:gd name="T33" fmla="*/ 404 h 4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12" h="404">
                  <a:moveTo>
                    <a:pt x="275" y="0"/>
                  </a:moveTo>
                  <a:lnTo>
                    <a:pt x="244" y="43"/>
                  </a:lnTo>
                  <a:lnTo>
                    <a:pt x="170" y="72"/>
                  </a:lnTo>
                  <a:lnTo>
                    <a:pt x="74" y="274"/>
                  </a:lnTo>
                  <a:lnTo>
                    <a:pt x="37" y="327"/>
                  </a:lnTo>
                  <a:lnTo>
                    <a:pt x="0" y="404"/>
                  </a:lnTo>
                  <a:lnTo>
                    <a:pt x="69" y="404"/>
                  </a:lnTo>
                  <a:lnTo>
                    <a:pt x="170" y="346"/>
                  </a:lnTo>
                  <a:lnTo>
                    <a:pt x="312" y="0"/>
                  </a:lnTo>
                  <a:lnTo>
                    <a:pt x="275" y="0"/>
                  </a:lnTo>
                  <a:close/>
                </a:path>
              </a:pathLst>
            </a:custGeom>
            <a:solidFill>
              <a:srgbClr val="008077"/>
            </a:solidFill>
            <a:ln w="9525">
              <a:noFill/>
              <a:round/>
              <a:headEnd/>
              <a:tailEnd/>
            </a:ln>
          </p:spPr>
          <p:txBody>
            <a:bodyPr/>
            <a:lstStyle/>
            <a:p>
              <a:endParaRPr lang="es-ES"/>
            </a:p>
          </p:txBody>
        </p:sp>
        <p:sp>
          <p:nvSpPr>
            <p:cNvPr id="103700" name="Freeform 49"/>
            <p:cNvSpPr>
              <a:spLocks/>
            </p:cNvSpPr>
            <p:nvPr/>
          </p:nvSpPr>
          <p:spPr bwMode="auto">
            <a:xfrm>
              <a:off x="4886" y="3143"/>
              <a:ext cx="312" cy="404"/>
            </a:xfrm>
            <a:custGeom>
              <a:avLst/>
              <a:gdLst>
                <a:gd name="T0" fmla="*/ 275 w 312"/>
                <a:gd name="T1" fmla="*/ 0 h 404"/>
                <a:gd name="T2" fmla="*/ 244 w 312"/>
                <a:gd name="T3" fmla="*/ 43 h 404"/>
                <a:gd name="T4" fmla="*/ 170 w 312"/>
                <a:gd name="T5" fmla="*/ 72 h 404"/>
                <a:gd name="T6" fmla="*/ 74 w 312"/>
                <a:gd name="T7" fmla="*/ 274 h 404"/>
                <a:gd name="T8" fmla="*/ 37 w 312"/>
                <a:gd name="T9" fmla="*/ 327 h 404"/>
                <a:gd name="T10" fmla="*/ 0 w 312"/>
                <a:gd name="T11" fmla="*/ 404 h 404"/>
                <a:gd name="T12" fmla="*/ 69 w 312"/>
                <a:gd name="T13" fmla="*/ 404 h 404"/>
                <a:gd name="T14" fmla="*/ 170 w 312"/>
                <a:gd name="T15" fmla="*/ 346 h 404"/>
                <a:gd name="T16" fmla="*/ 312 w 312"/>
                <a:gd name="T17" fmla="*/ 0 h 404"/>
                <a:gd name="T18" fmla="*/ 275 w 312"/>
                <a:gd name="T19" fmla="*/ 0 h 4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12"/>
                <a:gd name="T31" fmla="*/ 0 h 404"/>
                <a:gd name="T32" fmla="*/ 312 w 312"/>
                <a:gd name="T33" fmla="*/ 404 h 4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12" h="404">
                  <a:moveTo>
                    <a:pt x="275" y="0"/>
                  </a:moveTo>
                  <a:lnTo>
                    <a:pt x="244" y="43"/>
                  </a:lnTo>
                  <a:lnTo>
                    <a:pt x="170" y="72"/>
                  </a:lnTo>
                  <a:lnTo>
                    <a:pt x="74" y="274"/>
                  </a:lnTo>
                  <a:lnTo>
                    <a:pt x="37" y="327"/>
                  </a:lnTo>
                  <a:lnTo>
                    <a:pt x="0" y="404"/>
                  </a:lnTo>
                  <a:lnTo>
                    <a:pt x="69" y="404"/>
                  </a:lnTo>
                  <a:lnTo>
                    <a:pt x="170" y="346"/>
                  </a:lnTo>
                  <a:lnTo>
                    <a:pt x="312" y="0"/>
                  </a:lnTo>
                  <a:lnTo>
                    <a:pt x="275" y="0"/>
                  </a:lnTo>
                  <a:close/>
                </a:path>
              </a:pathLst>
            </a:custGeom>
            <a:solidFill>
              <a:srgbClr val="008077"/>
            </a:solidFill>
            <a:ln w="7938">
              <a:solidFill>
                <a:srgbClr val="000000"/>
              </a:solidFill>
              <a:round/>
              <a:headEnd/>
              <a:tailEnd/>
            </a:ln>
          </p:spPr>
          <p:txBody>
            <a:bodyPr/>
            <a:lstStyle/>
            <a:p>
              <a:endParaRPr lang="es-ES"/>
            </a:p>
          </p:txBody>
        </p:sp>
      </p:grpSp>
      <p:grpSp>
        <p:nvGrpSpPr>
          <p:cNvPr id="103441" name="Group 50"/>
          <p:cNvGrpSpPr>
            <a:grpSpLocks/>
          </p:cNvGrpSpPr>
          <p:nvPr/>
        </p:nvGrpSpPr>
        <p:grpSpPr bwMode="auto">
          <a:xfrm>
            <a:off x="7283450" y="2039938"/>
            <a:ext cx="1233488" cy="1770062"/>
            <a:chOff x="4588" y="1234"/>
            <a:chExt cx="777" cy="1115"/>
          </a:xfrm>
        </p:grpSpPr>
        <p:sp>
          <p:nvSpPr>
            <p:cNvPr id="103639" name="Freeform 51"/>
            <p:cNvSpPr>
              <a:spLocks/>
            </p:cNvSpPr>
            <p:nvPr/>
          </p:nvSpPr>
          <p:spPr bwMode="auto">
            <a:xfrm>
              <a:off x="4757" y="1974"/>
              <a:ext cx="132" cy="149"/>
            </a:xfrm>
            <a:custGeom>
              <a:avLst/>
              <a:gdLst>
                <a:gd name="T0" fmla="*/ 58 w 132"/>
                <a:gd name="T1" fmla="*/ 0 h 149"/>
                <a:gd name="T2" fmla="*/ 53 w 132"/>
                <a:gd name="T3" fmla="*/ 68 h 149"/>
                <a:gd name="T4" fmla="*/ 42 w 132"/>
                <a:gd name="T5" fmla="*/ 72 h 149"/>
                <a:gd name="T6" fmla="*/ 5 w 132"/>
                <a:gd name="T7" fmla="*/ 96 h 149"/>
                <a:gd name="T8" fmla="*/ 0 w 132"/>
                <a:gd name="T9" fmla="*/ 135 h 149"/>
                <a:gd name="T10" fmla="*/ 37 w 132"/>
                <a:gd name="T11" fmla="*/ 135 h 149"/>
                <a:gd name="T12" fmla="*/ 63 w 132"/>
                <a:gd name="T13" fmla="*/ 135 h 149"/>
                <a:gd name="T14" fmla="*/ 63 w 132"/>
                <a:gd name="T15" fmla="*/ 144 h 149"/>
                <a:gd name="T16" fmla="*/ 106 w 132"/>
                <a:gd name="T17" fmla="*/ 149 h 149"/>
                <a:gd name="T18" fmla="*/ 122 w 132"/>
                <a:gd name="T19" fmla="*/ 149 h 149"/>
                <a:gd name="T20" fmla="*/ 132 w 132"/>
                <a:gd name="T21" fmla="*/ 149 h 149"/>
                <a:gd name="T22" fmla="*/ 132 w 132"/>
                <a:gd name="T23" fmla="*/ 116 h 149"/>
                <a:gd name="T24" fmla="*/ 127 w 132"/>
                <a:gd name="T25" fmla="*/ 106 h 149"/>
                <a:gd name="T26" fmla="*/ 116 w 132"/>
                <a:gd name="T27" fmla="*/ 82 h 149"/>
                <a:gd name="T28" fmla="*/ 122 w 132"/>
                <a:gd name="T29" fmla="*/ 15 h 149"/>
                <a:gd name="T30" fmla="*/ 58 w 132"/>
                <a:gd name="T31" fmla="*/ 0 h 1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2"/>
                <a:gd name="T49" fmla="*/ 0 h 149"/>
                <a:gd name="T50" fmla="*/ 132 w 132"/>
                <a:gd name="T51" fmla="*/ 149 h 1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2" h="149">
                  <a:moveTo>
                    <a:pt x="58" y="0"/>
                  </a:moveTo>
                  <a:lnTo>
                    <a:pt x="53" y="68"/>
                  </a:lnTo>
                  <a:lnTo>
                    <a:pt x="42" y="72"/>
                  </a:lnTo>
                  <a:lnTo>
                    <a:pt x="5" y="96"/>
                  </a:lnTo>
                  <a:lnTo>
                    <a:pt x="0" y="135"/>
                  </a:lnTo>
                  <a:lnTo>
                    <a:pt x="37" y="135"/>
                  </a:lnTo>
                  <a:lnTo>
                    <a:pt x="63" y="135"/>
                  </a:lnTo>
                  <a:lnTo>
                    <a:pt x="63" y="144"/>
                  </a:lnTo>
                  <a:lnTo>
                    <a:pt x="106" y="149"/>
                  </a:lnTo>
                  <a:lnTo>
                    <a:pt x="122" y="149"/>
                  </a:lnTo>
                  <a:lnTo>
                    <a:pt x="132" y="149"/>
                  </a:lnTo>
                  <a:lnTo>
                    <a:pt x="132" y="116"/>
                  </a:lnTo>
                  <a:lnTo>
                    <a:pt x="127" y="106"/>
                  </a:lnTo>
                  <a:lnTo>
                    <a:pt x="116" y="82"/>
                  </a:lnTo>
                  <a:lnTo>
                    <a:pt x="122" y="15"/>
                  </a:lnTo>
                  <a:lnTo>
                    <a:pt x="58" y="0"/>
                  </a:lnTo>
                  <a:close/>
                </a:path>
              </a:pathLst>
            </a:custGeom>
            <a:solidFill>
              <a:srgbClr val="222222"/>
            </a:solidFill>
            <a:ln w="9525">
              <a:noFill/>
              <a:round/>
              <a:headEnd/>
              <a:tailEnd/>
            </a:ln>
          </p:spPr>
          <p:txBody>
            <a:bodyPr/>
            <a:lstStyle/>
            <a:p>
              <a:endParaRPr lang="es-ES"/>
            </a:p>
          </p:txBody>
        </p:sp>
        <p:sp>
          <p:nvSpPr>
            <p:cNvPr id="103640" name="Freeform 52"/>
            <p:cNvSpPr>
              <a:spLocks/>
            </p:cNvSpPr>
            <p:nvPr/>
          </p:nvSpPr>
          <p:spPr bwMode="auto">
            <a:xfrm>
              <a:off x="4757" y="1974"/>
              <a:ext cx="132" cy="149"/>
            </a:xfrm>
            <a:custGeom>
              <a:avLst/>
              <a:gdLst>
                <a:gd name="T0" fmla="*/ 58 w 132"/>
                <a:gd name="T1" fmla="*/ 0 h 149"/>
                <a:gd name="T2" fmla="*/ 53 w 132"/>
                <a:gd name="T3" fmla="*/ 68 h 149"/>
                <a:gd name="T4" fmla="*/ 42 w 132"/>
                <a:gd name="T5" fmla="*/ 72 h 149"/>
                <a:gd name="T6" fmla="*/ 5 w 132"/>
                <a:gd name="T7" fmla="*/ 96 h 149"/>
                <a:gd name="T8" fmla="*/ 0 w 132"/>
                <a:gd name="T9" fmla="*/ 135 h 149"/>
                <a:gd name="T10" fmla="*/ 37 w 132"/>
                <a:gd name="T11" fmla="*/ 135 h 149"/>
                <a:gd name="T12" fmla="*/ 63 w 132"/>
                <a:gd name="T13" fmla="*/ 135 h 149"/>
                <a:gd name="T14" fmla="*/ 63 w 132"/>
                <a:gd name="T15" fmla="*/ 144 h 149"/>
                <a:gd name="T16" fmla="*/ 106 w 132"/>
                <a:gd name="T17" fmla="*/ 149 h 149"/>
                <a:gd name="T18" fmla="*/ 122 w 132"/>
                <a:gd name="T19" fmla="*/ 149 h 149"/>
                <a:gd name="T20" fmla="*/ 132 w 132"/>
                <a:gd name="T21" fmla="*/ 149 h 149"/>
                <a:gd name="T22" fmla="*/ 132 w 132"/>
                <a:gd name="T23" fmla="*/ 116 h 149"/>
                <a:gd name="T24" fmla="*/ 127 w 132"/>
                <a:gd name="T25" fmla="*/ 106 h 149"/>
                <a:gd name="T26" fmla="*/ 116 w 132"/>
                <a:gd name="T27" fmla="*/ 82 h 149"/>
                <a:gd name="T28" fmla="*/ 122 w 132"/>
                <a:gd name="T29" fmla="*/ 15 h 149"/>
                <a:gd name="T30" fmla="*/ 58 w 132"/>
                <a:gd name="T31" fmla="*/ 0 h 1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2"/>
                <a:gd name="T49" fmla="*/ 0 h 149"/>
                <a:gd name="T50" fmla="*/ 132 w 132"/>
                <a:gd name="T51" fmla="*/ 149 h 1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2" h="149">
                  <a:moveTo>
                    <a:pt x="58" y="0"/>
                  </a:moveTo>
                  <a:lnTo>
                    <a:pt x="53" y="68"/>
                  </a:lnTo>
                  <a:lnTo>
                    <a:pt x="42" y="72"/>
                  </a:lnTo>
                  <a:lnTo>
                    <a:pt x="5" y="96"/>
                  </a:lnTo>
                  <a:lnTo>
                    <a:pt x="0" y="135"/>
                  </a:lnTo>
                  <a:lnTo>
                    <a:pt x="37" y="135"/>
                  </a:lnTo>
                  <a:lnTo>
                    <a:pt x="63" y="135"/>
                  </a:lnTo>
                  <a:lnTo>
                    <a:pt x="63" y="144"/>
                  </a:lnTo>
                  <a:lnTo>
                    <a:pt x="106" y="149"/>
                  </a:lnTo>
                  <a:lnTo>
                    <a:pt x="122" y="149"/>
                  </a:lnTo>
                  <a:lnTo>
                    <a:pt x="132" y="149"/>
                  </a:lnTo>
                  <a:lnTo>
                    <a:pt x="132" y="116"/>
                  </a:lnTo>
                  <a:lnTo>
                    <a:pt x="127" y="106"/>
                  </a:lnTo>
                  <a:lnTo>
                    <a:pt x="116" y="82"/>
                  </a:lnTo>
                  <a:lnTo>
                    <a:pt x="122" y="15"/>
                  </a:lnTo>
                  <a:lnTo>
                    <a:pt x="58" y="0"/>
                  </a:lnTo>
                  <a:close/>
                </a:path>
              </a:pathLst>
            </a:custGeom>
            <a:solidFill>
              <a:srgbClr val="222222"/>
            </a:solidFill>
            <a:ln w="7938">
              <a:solidFill>
                <a:srgbClr val="000000"/>
              </a:solidFill>
              <a:round/>
              <a:headEnd/>
              <a:tailEnd/>
            </a:ln>
          </p:spPr>
          <p:txBody>
            <a:bodyPr/>
            <a:lstStyle/>
            <a:p>
              <a:endParaRPr lang="es-ES"/>
            </a:p>
          </p:txBody>
        </p:sp>
        <p:sp>
          <p:nvSpPr>
            <p:cNvPr id="103641" name="Freeform 53"/>
            <p:cNvSpPr>
              <a:spLocks/>
            </p:cNvSpPr>
            <p:nvPr/>
          </p:nvSpPr>
          <p:spPr bwMode="auto">
            <a:xfrm>
              <a:off x="4783" y="1816"/>
              <a:ext cx="212" cy="240"/>
            </a:xfrm>
            <a:custGeom>
              <a:avLst/>
              <a:gdLst>
                <a:gd name="T0" fmla="*/ 212 w 212"/>
                <a:gd name="T1" fmla="*/ 0 h 240"/>
                <a:gd name="T2" fmla="*/ 74 w 212"/>
                <a:gd name="T3" fmla="*/ 4 h 240"/>
                <a:gd name="T4" fmla="*/ 37 w 212"/>
                <a:gd name="T5" fmla="*/ 0 h 240"/>
                <a:gd name="T6" fmla="*/ 16 w 212"/>
                <a:gd name="T7" fmla="*/ 9 h 240"/>
                <a:gd name="T8" fmla="*/ 11 w 212"/>
                <a:gd name="T9" fmla="*/ 28 h 240"/>
                <a:gd name="T10" fmla="*/ 0 w 212"/>
                <a:gd name="T11" fmla="*/ 206 h 240"/>
                <a:gd name="T12" fmla="*/ 16 w 212"/>
                <a:gd name="T13" fmla="*/ 235 h 240"/>
                <a:gd name="T14" fmla="*/ 48 w 212"/>
                <a:gd name="T15" fmla="*/ 240 h 240"/>
                <a:gd name="T16" fmla="*/ 96 w 212"/>
                <a:gd name="T17" fmla="*/ 235 h 240"/>
                <a:gd name="T18" fmla="*/ 111 w 212"/>
                <a:gd name="T19" fmla="*/ 110 h 240"/>
                <a:gd name="T20" fmla="*/ 212 w 212"/>
                <a:gd name="T21" fmla="*/ 0 h 2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2"/>
                <a:gd name="T34" fmla="*/ 0 h 240"/>
                <a:gd name="T35" fmla="*/ 212 w 212"/>
                <a:gd name="T36" fmla="*/ 240 h 24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2" h="240">
                  <a:moveTo>
                    <a:pt x="212" y="0"/>
                  </a:moveTo>
                  <a:lnTo>
                    <a:pt x="74" y="4"/>
                  </a:lnTo>
                  <a:lnTo>
                    <a:pt x="37" y="0"/>
                  </a:lnTo>
                  <a:lnTo>
                    <a:pt x="16" y="9"/>
                  </a:lnTo>
                  <a:lnTo>
                    <a:pt x="11" y="28"/>
                  </a:lnTo>
                  <a:lnTo>
                    <a:pt x="0" y="206"/>
                  </a:lnTo>
                  <a:lnTo>
                    <a:pt x="16" y="235"/>
                  </a:lnTo>
                  <a:lnTo>
                    <a:pt x="48" y="240"/>
                  </a:lnTo>
                  <a:lnTo>
                    <a:pt x="96" y="235"/>
                  </a:lnTo>
                  <a:lnTo>
                    <a:pt x="111" y="110"/>
                  </a:lnTo>
                  <a:lnTo>
                    <a:pt x="212" y="0"/>
                  </a:lnTo>
                  <a:close/>
                </a:path>
              </a:pathLst>
            </a:custGeom>
            <a:solidFill>
              <a:srgbClr val="A5A585"/>
            </a:solidFill>
            <a:ln w="9525">
              <a:noFill/>
              <a:round/>
              <a:headEnd/>
              <a:tailEnd/>
            </a:ln>
          </p:spPr>
          <p:txBody>
            <a:bodyPr/>
            <a:lstStyle/>
            <a:p>
              <a:endParaRPr lang="es-ES"/>
            </a:p>
          </p:txBody>
        </p:sp>
        <p:sp>
          <p:nvSpPr>
            <p:cNvPr id="103642" name="Freeform 54"/>
            <p:cNvSpPr>
              <a:spLocks/>
            </p:cNvSpPr>
            <p:nvPr/>
          </p:nvSpPr>
          <p:spPr bwMode="auto">
            <a:xfrm>
              <a:off x="4783" y="1816"/>
              <a:ext cx="212" cy="240"/>
            </a:xfrm>
            <a:custGeom>
              <a:avLst/>
              <a:gdLst>
                <a:gd name="T0" fmla="*/ 212 w 212"/>
                <a:gd name="T1" fmla="*/ 0 h 240"/>
                <a:gd name="T2" fmla="*/ 74 w 212"/>
                <a:gd name="T3" fmla="*/ 4 h 240"/>
                <a:gd name="T4" fmla="*/ 37 w 212"/>
                <a:gd name="T5" fmla="*/ 0 h 240"/>
                <a:gd name="T6" fmla="*/ 16 w 212"/>
                <a:gd name="T7" fmla="*/ 9 h 240"/>
                <a:gd name="T8" fmla="*/ 11 w 212"/>
                <a:gd name="T9" fmla="*/ 28 h 240"/>
                <a:gd name="T10" fmla="*/ 0 w 212"/>
                <a:gd name="T11" fmla="*/ 206 h 240"/>
                <a:gd name="T12" fmla="*/ 16 w 212"/>
                <a:gd name="T13" fmla="*/ 235 h 240"/>
                <a:gd name="T14" fmla="*/ 48 w 212"/>
                <a:gd name="T15" fmla="*/ 240 h 240"/>
                <a:gd name="T16" fmla="*/ 96 w 212"/>
                <a:gd name="T17" fmla="*/ 235 h 240"/>
                <a:gd name="T18" fmla="*/ 111 w 212"/>
                <a:gd name="T19" fmla="*/ 110 h 240"/>
                <a:gd name="T20" fmla="*/ 212 w 212"/>
                <a:gd name="T21" fmla="*/ 0 h 2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2"/>
                <a:gd name="T34" fmla="*/ 0 h 240"/>
                <a:gd name="T35" fmla="*/ 212 w 212"/>
                <a:gd name="T36" fmla="*/ 240 h 24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2" h="240">
                  <a:moveTo>
                    <a:pt x="212" y="0"/>
                  </a:moveTo>
                  <a:lnTo>
                    <a:pt x="74" y="4"/>
                  </a:lnTo>
                  <a:lnTo>
                    <a:pt x="37" y="0"/>
                  </a:lnTo>
                  <a:lnTo>
                    <a:pt x="16" y="9"/>
                  </a:lnTo>
                  <a:lnTo>
                    <a:pt x="11" y="28"/>
                  </a:lnTo>
                  <a:lnTo>
                    <a:pt x="0" y="206"/>
                  </a:lnTo>
                  <a:lnTo>
                    <a:pt x="16" y="235"/>
                  </a:lnTo>
                  <a:lnTo>
                    <a:pt x="48" y="240"/>
                  </a:lnTo>
                  <a:lnTo>
                    <a:pt x="96" y="235"/>
                  </a:lnTo>
                  <a:lnTo>
                    <a:pt x="111" y="110"/>
                  </a:lnTo>
                  <a:lnTo>
                    <a:pt x="212" y="0"/>
                  </a:lnTo>
                  <a:close/>
                </a:path>
              </a:pathLst>
            </a:custGeom>
            <a:solidFill>
              <a:srgbClr val="A5A585"/>
            </a:solidFill>
            <a:ln w="7938">
              <a:solidFill>
                <a:srgbClr val="000000"/>
              </a:solidFill>
              <a:round/>
              <a:headEnd/>
              <a:tailEnd/>
            </a:ln>
          </p:spPr>
          <p:txBody>
            <a:bodyPr/>
            <a:lstStyle/>
            <a:p>
              <a:endParaRPr lang="es-ES"/>
            </a:p>
          </p:txBody>
        </p:sp>
        <p:sp>
          <p:nvSpPr>
            <p:cNvPr id="103643" name="Freeform 55"/>
            <p:cNvSpPr>
              <a:spLocks/>
            </p:cNvSpPr>
            <p:nvPr/>
          </p:nvSpPr>
          <p:spPr bwMode="auto">
            <a:xfrm>
              <a:off x="4826" y="1604"/>
              <a:ext cx="143" cy="53"/>
            </a:xfrm>
            <a:custGeom>
              <a:avLst/>
              <a:gdLst>
                <a:gd name="T0" fmla="*/ 143 w 143"/>
                <a:gd name="T1" fmla="*/ 19 h 53"/>
                <a:gd name="T2" fmla="*/ 100 w 143"/>
                <a:gd name="T3" fmla="*/ 19 h 53"/>
                <a:gd name="T4" fmla="*/ 63 w 143"/>
                <a:gd name="T5" fmla="*/ 0 h 53"/>
                <a:gd name="T6" fmla="*/ 21 w 143"/>
                <a:gd name="T7" fmla="*/ 10 h 53"/>
                <a:gd name="T8" fmla="*/ 10 w 143"/>
                <a:gd name="T9" fmla="*/ 14 h 53"/>
                <a:gd name="T10" fmla="*/ 0 w 143"/>
                <a:gd name="T11" fmla="*/ 24 h 53"/>
                <a:gd name="T12" fmla="*/ 5 w 143"/>
                <a:gd name="T13" fmla="*/ 48 h 53"/>
                <a:gd name="T14" fmla="*/ 10 w 143"/>
                <a:gd name="T15" fmla="*/ 48 h 53"/>
                <a:gd name="T16" fmla="*/ 16 w 143"/>
                <a:gd name="T17" fmla="*/ 34 h 53"/>
                <a:gd name="T18" fmla="*/ 21 w 143"/>
                <a:gd name="T19" fmla="*/ 24 h 53"/>
                <a:gd name="T20" fmla="*/ 47 w 143"/>
                <a:gd name="T21" fmla="*/ 34 h 53"/>
                <a:gd name="T22" fmla="*/ 26 w 143"/>
                <a:gd name="T23" fmla="*/ 38 h 53"/>
                <a:gd name="T24" fmla="*/ 21 w 143"/>
                <a:gd name="T25" fmla="*/ 38 h 53"/>
                <a:gd name="T26" fmla="*/ 21 w 143"/>
                <a:gd name="T27" fmla="*/ 48 h 53"/>
                <a:gd name="T28" fmla="*/ 68 w 143"/>
                <a:gd name="T29" fmla="*/ 53 h 53"/>
                <a:gd name="T30" fmla="*/ 106 w 143"/>
                <a:gd name="T31" fmla="*/ 48 h 53"/>
                <a:gd name="T32" fmla="*/ 132 w 143"/>
                <a:gd name="T33" fmla="*/ 48 h 53"/>
                <a:gd name="T34" fmla="*/ 143 w 143"/>
                <a:gd name="T35" fmla="*/ 19 h 5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3"/>
                <a:gd name="T55" fmla="*/ 0 h 53"/>
                <a:gd name="T56" fmla="*/ 143 w 143"/>
                <a:gd name="T57" fmla="*/ 53 h 5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3" h="53">
                  <a:moveTo>
                    <a:pt x="143" y="19"/>
                  </a:moveTo>
                  <a:lnTo>
                    <a:pt x="100" y="19"/>
                  </a:lnTo>
                  <a:lnTo>
                    <a:pt x="63" y="0"/>
                  </a:lnTo>
                  <a:lnTo>
                    <a:pt x="21" y="10"/>
                  </a:lnTo>
                  <a:lnTo>
                    <a:pt x="10" y="14"/>
                  </a:lnTo>
                  <a:lnTo>
                    <a:pt x="0" y="24"/>
                  </a:lnTo>
                  <a:lnTo>
                    <a:pt x="5" y="48"/>
                  </a:lnTo>
                  <a:lnTo>
                    <a:pt x="10" y="48"/>
                  </a:lnTo>
                  <a:lnTo>
                    <a:pt x="16" y="34"/>
                  </a:lnTo>
                  <a:lnTo>
                    <a:pt x="21" y="24"/>
                  </a:lnTo>
                  <a:lnTo>
                    <a:pt x="47" y="34"/>
                  </a:lnTo>
                  <a:lnTo>
                    <a:pt x="26" y="38"/>
                  </a:lnTo>
                  <a:lnTo>
                    <a:pt x="21" y="38"/>
                  </a:lnTo>
                  <a:lnTo>
                    <a:pt x="21" y="48"/>
                  </a:lnTo>
                  <a:lnTo>
                    <a:pt x="68" y="53"/>
                  </a:lnTo>
                  <a:lnTo>
                    <a:pt x="106" y="48"/>
                  </a:lnTo>
                  <a:lnTo>
                    <a:pt x="132" y="48"/>
                  </a:lnTo>
                  <a:lnTo>
                    <a:pt x="143" y="19"/>
                  </a:lnTo>
                  <a:close/>
                </a:path>
              </a:pathLst>
            </a:custGeom>
            <a:solidFill>
              <a:srgbClr val="FFC2AA"/>
            </a:solidFill>
            <a:ln w="9525">
              <a:noFill/>
              <a:round/>
              <a:headEnd/>
              <a:tailEnd/>
            </a:ln>
          </p:spPr>
          <p:txBody>
            <a:bodyPr/>
            <a:lstStyle/>
            <a:p>
              <a:endParaRPr lang="es-ES"/>
            </a:p>
          </p:txBody>
        </p:sp>
        <p:sp>
          <p:nvSpPr>
            <p:cNvPr id="103644" name="Freeform 56"/>
            <p:cNvSpPr>
              <a:spLocks/>
            </p:cNvSpPr>
            <p:nvPr/>
          </p:nvSpPr>
          <p:spPr bwMode="auto">
            <a:xfrm>
              <a:off x="4826" y="1604"/>
              <a:ext cx="143" cy="53"/>
            </a:xfrm>
            <a:custGeom>
              <a:avLst/>
              <a:gdLst>
                <a:gd name="T0" fmla="*/ 143 w 143"/>
                <a:gd name="T1" fmla="*/ 19 h 53"/>
                <a:gd name="T2" fmla="*/ 100 w 143"/>
                <a:gd name="T3" fmla="*/ 19 h 53"/>
                <a:gd name="T4" fmla="*/ 63 w 143"/>
                <a:gd name="T5" fmla="*/ 0 h 53"/>
                <a:gd name="T6" fmla="*/ 21 w 143"/>
                <a:gd name="T7" fmla="*/ 10 h 53"/>
                <a:gd name="T8" fmla="*/ 10 w 143"/>
                <a:gd name="T9" fmla="*/ 14 h 53"/>
                <a:gd name="T10" fmla="*/ 0 w 143"/>
                <a:gd name="T11" fmla="*/ 24 h 53"/>
                <a:gd name="T12" fmla="*/ 5 w 143"/>
                <a:gd name="T13" fmla="*/ 48 h 53"/>
                <a:gd name="T14" fmla="*/ 10 w 143"/>
                <a:gd name="T15" fmla="*/ 48 h 53"/>
                <a:gd name="T16" fmla="*/ 16 w 143"/>
                <a:gd name="T17" fmla="*/ 34 h 53"/>
                <a:gd name="T18" fmla="*/ 21 w 143"/>
                <a:gd name="T19" fmla="*/ 24 h 53"/>
                <a:gd name="T20" fmla="*/ 47 w 143"/>
                <a:gd name="T21" fmla="*/ 34 h 53"/>
                <a:gd name="T22" fmla="*/ 26 w 143"/>
                <a:gd name="T23" fmla="*/ 38 h 53"/>
                <a:gd name="T24" fmla="*/ 21 w 143"/>
                <a:gd name="T25" fmla="*/ 38 h 53"/>
                <a:gd name="T26" fmla="*/ 21 w 143"/>
                <a:gd name="T27" fmla="*/ 48 h 53"/>
                <a:gd name="T28" fmla="*/ 68 w 143"/>
                <a:gd name="T29" fmla="*/ 53 h 53"/>
                <a:gd name="T30" fmla="*/ 106 w 143"/>
                <a:gd name="T31" fmla="*/ 48 h 53"/>
                <a:gd name="T32" fmla="*/ 132 w 143"/>
                <a:gd name="T33" fmla="*/ 48 h 53"/>
                <a:gd name="T34" fmla="*/ 143 w 143"/>
                <a:gd name="T35" fmla="*/ 19 h 5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3"/>
                <a:gd name="T55" fmla="*/ 0 h 53"/>
                <a:gd name="T56" fmla="*/ 143 w 143"/>
                <a:gd name="T57" fmla="*/ 53 h 5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3" h="53">
                  <a:moveTo>
                    <a:pt x="143" y="19"/>
                  </a:moveTo>
                  <a:lnTo>
                    <a:pt x="100" y="19"/>
                  </a:lnTo>
                  <a:lnTo>
                    <a:pt x="63" y="0"/>
                  </a:lnTo>
                  <a:lnTo>
                    <a:pt x="21" y="10"/>
                  </a:lnTo>
                  <a:lnTo>
                    <a:pt x="10" y="14"/>
                  </a:lnTo>
                  <a:lnTo>
                    <a:pt x="0" y="24"/>
                  </a:lnTo>
                  <a:lnTo>
                    <a:pt x="5" y="48"/>
                  </a:lnTo>
                  <a:lnTo>
                    <a:pt x="10" y="48"/>
                  </a:lnTo>
                  <a:lnTo>
                    <a:pt x="16" y="34"/>
                  </a:lnTo>
                  <a:lnTo>
                    <a:pt x="21" y="24"/>
                  </a:lnTo>
                  <a:lnTo>
                    <a:pt x="47" y="34"/>
                  </a:lnTo>
                  <a:lnTo>
                    <a:pt x="26" y="38"/>
                  </a:lnTo>
                  <a:lnTo>
                    <a:pt x="21" y="38"/>
                  </a:lnTo>
                  <a:lnTo>
                    <a:pt x="21" y="48"/>
                  </a:lnTo>
                  <a:lnTo>
                    <a:pt x="68" y="53"/>
                  </a:lnTo>
                  <a:lnTo>
                    <a:pt x="106" y="48"/>
                  </a:lnTo>
                  <a:lnTo>
                    <a:pt x="132" y="48"/>
                  </a:lnTo>
                  <a:lnTo>
                    <a:pt x="143" y="19"/>
                  </a:lnTo>
                  <a:close/>
                </a:path>
              </a:pathLst>
            </a:custGeom>
            <a:solidFill>
              <a:srgbClr val="FFC2AA"/>
            </a:solidFill>
            <a:ln w="7938">
              <a:solidFill>
                <a:srgbClr val="000000"/>
              </a:solidFill>
              <a:round/>
              <a:headEnd/>
              <a:tailEnd/>
            </a:ln>
          </p:spPr>
          <p:txBody>
            <a:bodyPr/>
            <a:lstStyle/>
            <a:p>
              <a:endParaRPr lang="es-ES"/>
            </a:p>
          </p:txBody>
        </p:sp>
        <p:sp>
          <p:nvSpPr>
            <p:cNvPr id="103645" name="Freeform 57"/>
            <p:cNvSpPr>
              <a:spLocks/>
            </p:cNvSpPr>
            <p:nvPr/>
          </p:nvSpPr>
          <p:spPr bwMode="auto">
            <a:xfrm>
              <a:off x="4926" y="1614"/>
              <a:ext cx="185" cy="72"/>
            </a:xfrm>
            <a:custGeom>
              <a:avLst/>
              <a:gdLst>
                <a:gd name="T0" fmla="*/ 185 w 185"/>
                <a:gd name="T1" fmla="*/ 0 h 72"/>
                <a:gd name="T2" fmla="*/ 11 w 185"/>
                <a:gd name="T3" fmla="*/ 4 h 72"/>
                <a:gd name="T4" fmla="*/ 0 w 185"/>
                <a:gd name="T5" fmla="*/ 19 h 72"/>
                <a:gd name="T6" fmla="*/ 0 w 185"/>
                <a:gd name="T7" fmla="*/ 48 h 72"/>
                <a:gd name="T8" fmla="*/ 138 w 185"/>
                <a:gd name="T9" fmla="*/ 72 h 72"/>
                <a:gd name="T10" fmla="*/ 185 w 185"/>
                <a:gd name="T11" fmla="*/ 0 h 72"/>
                <a:gd name="T12" fmla="*/ 0 60000 65536"/>
                <a:gd name="T13" fmla="*/ 0 60000 65536"/>
                <a:gd name="T14" fmla="*/ 0 60000 65536"/>
                <a:gd name="T15" fmla="*/ 0 60000 65536"/>
                <a:gd name="T16" fmla="*/ 0 60000 65536"/>
                <a:gd name="T17" fmla="*/ 0 60000 65536"/>
                <a:gd name="T18" fmla="*/ 0 w 185"/>
                <a:gd name="T19" fmla="*/ 0 h 72"/>
                <a:gd name="T20" fmla="*/ 185 w 185"/>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185" h="72">
                  <a:moveTo>
                    <a:pt x="185" y="0"/>
                  </a:moveTo>
                  <a:lnTo>
                    <a:pt x="11" y="4"/>
                  </a:lnTo>
                  <a:lnTo>
                    <a:pt x="0" y="19"/>
                  </a:lnTo>
                  <a:lnTo>
                    <a:pt x="0" y="48"/>
                  </a:lnTo>
                  <a:lnTo>
                    <a:pt x="138" y="72"/>
                  </a:lnTo>
                  <a:lnTo>
                    <a:pt x="185" y="0"/>
                  </a:lnTo>
                  <a:close/>
                </a:path>
              </a:pathLst>
            </a:custGeom>
            <a:solidFill>
              <a:srgbClr val="A5A585"/>
            </a:solidFill>
            <a:ln w="9525">
              <a:noFill/>
              <a:round/>
              <a:headEnd/>
              <a:tailEnd/>
            </a:ln>
          </p:spPr>
          <p:txBody>
            <a:bodyPr/>
            <a:lstStyle/>
            <a:p>
              <a:endParaRPr lang="es-ES"/>
            </a:p>
          </p:txBody>
        </p:sp>
        <p:sp>
          <p:nvSpPr>
            <p:cNvPr id="103646" name="Freeform 58"/>
            <p:cNvSpPr>
              <a:spLocks/>
            </p:cNvSpPr>
            <p:nvPr/>
          </p:nvSpPr>
          <p:spPr bwMode="auto">
            <a:xfrm>
              <a:off x="4926" y="1614"/>
              <a:ext cx="185" cy="72"/>
            </a:xfrm>
            <a:custGeom>
              <a:avLst/>
              <a:gdLst>
                <a:gd name="T0" fmla="*/ 185 w 185"/>
                <a:gd name="T1" fmla="*/ 0 h 72"/>
                <a:gd name="T2" fmla="*/ 11 w 185"/>
                <a:gd name="T3" fmla="*/ 4 h 72"/>
                <a:gd name="T4" fmla="*/ 0 w 185"/>
                <a:gd name="T5" fmla="*/ 19 h 72"/>
                <a:gd name="T6" fmla="*/ 0 w 185"/>
                <a:gd name="T7" fmla="*/ 48 h 72"/>
                <a:gd name="T8" fmla="*/ 138 w 185"/>
                <a:gd name="T9" fmla="*/ 72 h 72"/>
                <a:gd name="T10" fmla="*/ 185 w 185"/>
                <a:gd name="T11" fmla="*/ 0 h 72"/>
                <a:gd name="T12" fmla="*/ 0 60000 65536"/>
                <a:gd name="T13" fmla="*/ 0 60000 65536"/>
                <a:gd name="T14" fmla="*/ 0 60000 65536"/>
                <a:gd name="T15" fmla="*/ 0 60000 65536"/>
                <a:gd name="T16" fmla="*/ 0 60000 65536"/>
                <a:gd name="T17" fmla="*/ 0 60000 65536"/>
                <a:gd name="T18" fmla="*/ 0 w 185"/>
                <a:gd name="T19" fmla="*/ 0 h 72"/>
                <a:gd name="T20" fmla="*/ 185 w 185"/>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185" h="72">
                  <a:moveTo>
                    <a:pt x="185" y="0"/>
                  </a:moveTo>
                  <a:lnTo>
                    <a:pt x="11" y="4"/>
                  </a:lnTo>
                  <a:lnTo>
                    <a:pt x="0" y="19"/>
                  </a:lnTo>
                  <a:lnTo>
                    <a:pt x="0" y="48"/>
                  </a:lnTo>
                  <a:lnTo>
                    <a:pt x="138" y="72"/>
                  </a:lnTo>
                  <a:lnTo>
                    <a:pt x="185" y="0"/>
                  </a:lnTo>
                  <a:close/>
                </a:path>
              </a:pathLst>
            </a:custGeom>
            <a:solidFill>
              <a:srgbClr val="A5A585"/>
            </a:solidFill>
            <a:ln w="7938">
              <a:solidFill>
                <a:srgbClr val="000000"/>
              </a:solidFill>
              <a:round/>
              <a:headEnd/>
              <a:tailEnd/>
            </a:ln>
          </p:spPr>
          <p:txBody>
            <a:bodyPr/>
            <a:lstStyle/>
            <a:p>
              <a:endParaRPr lang="es-ES"/>
            </a:p>
          </p:txBody>
        </p:sp>
        <p:sp>
          <p:nvSpPr>
            <p:cNvPr id="103647" name="Freeform 59"/>
            <p:cNvSpPr>
              <a:spLocks/>
            </p:cNvSpPr>
            <p:nvPr/>
          </p:nvSpPr>
          <p:spPr bwMode="auto">
            <a:xfrm>
              <a:off x="4588" y="2061"/>
              <a:ext cx="201" cy="149"/>
            </a:xfrm>
            <a:custGeom>
              <a:avLst/>
              <a:gdLst>
                <a:gd name="T0" fmla="*/ 100 w 201"/>
                <a:gd name="T1" fmla="*/ 0 h 149"/>
                <a:gd name="T2" fmla="*/ 111 w 201"/>
                <a:gd name="T3" fmla="*/ 48 h 149"/>
                <a:gd name="T4" fmla="*/ 95 w 201"/>
                <a:gd name="T5" fmla="*/ 48 h 149"/>
                <a:gd name="T6" fmla="*/ 63 w 201"/>
                <a:gd name="T7" fmla="*/ 67 h 149"/>
                <a:gd name="T8" fmla="*/ 21 w 201"/>
                <a:gd name="T9" fmla="*/ 67 h 149"/>
                <a:gd name="T10" fmla="*/ 5 w 201"/>
                <a:gd name="T11" fmla="*/ 72 h 149"/>
                <a:gd name="T12" fmla="*/ 0 w 201"/>
                <a:gd name="T13" fmla="*/ 86 h 149"/>
                <a:gd name="T14" fmla="*/ 5 w 201"/>
                <a:gd name="T15" fmla="*/ 101 h 149"/>
                <a:gd name="T16" fmla="*/ 47 w 201"/>
                <a:gd name="T17" fmla="*/ 125 h 149"/>
                <a:gd name="T18" fmla="*/ 63 w 201"/>
                <a:gd name="T19" fmla="*/ 130 h 149"/>
                <a:gd name="T20" fmla="*/ 90 w 201"/>
                <a:gd name="T21" fmla="*/ 130 h 149"/>
                <a:gd name="T22" fmla="*/ 132 w 201"/>
                <a:gd name="T23" fmla="*/ 134 h 149"/>
                <a:gd name="T24" fmla="*/ 132 w 201"/>
                <a:gd name="T25" fmla="*/ 149 h 149"/>
                <a:gd name="T26" fmla="*/ 148 w 201"/>
                <a:gd name="T27" fmla="*/ 149 h 149"/>
                <a:gd name="T28" fmla="*/ 169 w 201"/>
                <a:gd name="T29" fmla="*/ 149 h 149"/>
                <a:gd name="T30" fmla="*/ 185 w 201"/>
                <a:gd name="T31" fmla="*/ 144 h 149"/>
                <a:gd name="T32" fmla="*/ 201 w 201"/>
                <a:gd name="T33" fmla="*/ 134 h 149"/>
                <a:gd name="T34" fmla="*/ 201 w 201"/>
                <a:gd name="T35" fmla="*/ 110 h 149"/>
                <a:gd name="T36" fmla="*/ 190 w 201"/>
                <a:gd name="T37" fmla="*/ 86 h 149"/>
                <a:gd name="T38" fmla="*/ 185 w 201"/>
                <a:gd name="T39" fmla="*/ 72 h 149"/>
                <a:gd name="T40" fmla="*/ 174 w 201"/>
                <a:gd name="T41" fmla="*/ 57 h 149"/>
                <a:gd name="T42" fmla="*/ 164 w 201"/>
                <a:gd name="T43" fmla="*/ 9 h 149"/>
                <a:gd name="T44" fmla="*/ 100 w 201"/>
                <a:gd name="T45" fmla="*/ 0 h 14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1"/>
                <a:gd name="T70" fmla="*/ 0 h 149"/>
                <a:gd name="T71" fmla="*/ 201 w 201"/>
                <a:gd name="T72" fmla="*/ 149 h 14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1" h="149">
                  <a:moveTo>
                    <a:pt x="100" y="0"/>
                  </a:moveTo>
                  <a:lnTo>
                    <a:pt x="111" y="48"/>
                  </a:lnTo>
                  <a:lnTo>
                    <a:pt x="95" y="48"/>
                  </a:lnTo>
                  <a:lnTo>
                    <a:pt x="63" y="67"/>
                  </a:lnTo>
                  <a:lnTo>
                    <a:pt x="21" y="67"/>
                  </a:lnTo>
                  <a:lnTo>
                    <a:pt x="5" y="72"/>
                  </a:lnTo>
                  <a:lnTo>
                    <a:pt x="0" y="86"/>
                  </a:lnTo>
                  <a:lnTo>
                    <a:pt x="5" y="101"/>
                  </a:lnTo>
                  <a:lnTo>
                    <a:pt x="47" y="125"/>
                  </a:lnTo>
                  <a:lnTo>
                    <a:pt x="63" y="130"/>
                  </a:lnTo>
                  <a:lnTo>
                    <a:pt x="90" y="130"/>
                  </a:lnTo>
                  <a:lnTo>
                    <a:pt x="132" y="134"/>
                  </a:lnTo>
                  <a:lnTo>
                    <a:pt x="132" y="149"/>
                  </a:lnTo>
                  <a:lnTo>
                    <a:pt x="148" y="149"/>
                  </a:lnTo>
                  <a:lnTo>
                    <a:pt x="169" y="149"/>
                  </a:lnTo>
                  <a:lnTo>
                    <a:pt x="185" y="144"/>
                  </a:lnTo>
                  <a:lnTo>
                    <a:pt x="201" y="134"/>
                  </a:lnTo>
                  <a:lnTo>
                    <a:pt x="201" y="110"/>
                  </a:lnTo>
                  <a:lnTo>
                    <a:pt x="190" y="86"/>
                  </a:lnTo>
                  <a:lnTo>
                    <a:pt x="185" y="72"/>
                  </a:lnTo>
                  <a:lnTo>
                    <a:pt x="174" y="57"/>
                  </a:lnTo>
                  <a:lnTo>
                    <a:pt x="164" y="9"/>
                  </a:lnTo>
                  <a:lnTo>
                    <a:pt x="100" y="0"/>
                  </a:lnTo>
                  <a:close/>
                </a:path>
              </a:pathLst>
            </a:custGeom>
            <a:solidFill>
              <a:srgbClr val="222222"/>
            </a:solidFill>
            <a:ln w="9525">
              <a:noFill/>
              <a:round/>
              <a:headEnd/>
              <a:tailEnd/>
            </a:ln>
          </p:spPr>
          <p:txBody>
            <a:bodyPr/>
            <a:lstStyle/>
            <a:p>
              <a:endParaRPr lang="es-ES"/>
            </a:p>
          </p:txBody>
        </p:sp>
        <p:sp>
          <p:nvSpPr>
            <p:cNvPr id="103648" name="Freeform 60"/>
            <p:cNvSpPr>
              <a:spLocks/>
            </p:cNvSpPr>
            <p:nvPr/>
          </p:nvSpPr>
          <p:spPr bwMode="auto">
            <a:xfrm>
              <a:off x="4588" y="2061"/>
              <a:ext cx="201" cy="149"/>
            </a:xfrm>
            <a:custGeom>
              <a:avLst/>
              <a:gdLst>
                <a:gd name="T0" fmla="*/ 100 w 201"/>
                <a:gd name="T1" fmla="*/ 0 h 149"/>
                <a:gd name="T2" fmla="*/ 111 w 201"/>
                <a:gd name="T3" fmla="*/ 48 h 149"/>
                <a:gd name="T4" fmla="*/ 95 w 201"/>
                <a:gd name="T5" fmla="*/ 48 h 149"/>
                <a:gd name="T6" fmla="*/ 63 w 201"/>
                <a:gd name="T7" fmla="*/ 67 h 149"/>
                <a:gd name="T8" fmla="*/ 21 w 201"/>
                <a:gd name="T9" fmla="*/ 67 h 149"/>
                <a:gd name="T10" fmla="*/ 5 w 201"/>
                <a:gd name="T11" fmla="*/ 72 h 149"/>
                <a:gd name="T12" fmla="*/ 0 w 201"/>
                <a:gd name="T13" fmla="*/ 86 h 149"/>
                <a:gd name="T14" fmla="*/ 5 w 201"/>
                <a:gd name="T15" fmla="*/ 101 h 149"/>
                <a:gd name="T16" fmla="*/ 47 w 201"/>
                <a:gd name="T17" fmla="*/ 125 h 149"/>
                <a:gd name="T18" fmla="*/ 63 w 201"/>
                <a:gd name="T19" fmla="*/ 130 h 149"/>
                <a:gd name="T20" fmla="*/ 90 w 201"/>
                <a:gd name="T21" fmla="*/ 130 h 149"/>
                <a:gd name="T22" fmla="*/ 132 w 201"/>
                <a:gd name="T23" fmla="*/ 134 h 149"/>
                <a:gd name="T24" fmla="*/ 132 w 201"/>
                <a:gd name="T25" fmla="*/ 149 h 149"/>
                <a:gd name="T26" fmla="*/ 148 w 201"/>
                <a:gd name="T27" fmla="*/ 149 h 149"/>
                <a:gd name="T28" fmla="*/ 169 w 201"/>
                <a:gd name="T29" fmla="*/ 149 h 149"/>
                <a:gd name="T30" fmla="*/ 185 w 201"/>
                <a:gd name="T31" fmla="*/ 144 h 149"/>
                <a:gd name="T32" fmla="*/ 201 w 201"/>
                <a:gd name="T33" fmla="*/ 134 h 149"/>
                <a:gd name="T34" fmla="*/ 201 w 201"/>
                <a:gd name="T35" fmla="*/ 110 h 149"/>
                <a:gd name="T36" fmla="*/ 190 w 201"/>
                <a:gd name="T37" fmla="*/ 86 h 149"/>
                <a:gd name="T38" fmla="*/ 185 w 201"/>
                <a:gd name="T39" fmla="*/ 72 h 149"/>
                <a:gd name="T40" fmla="*/ 174 w 201"/>
                <a:gd name="T41" fmla="*/ 57 h 149"/>
                <a:gd name="T42" fmla="*/ 164 w 201"/>
                <a:gd name="T43" fmla="*/ 9 h 149"/>
                <a:gd name="T44" fmla="*/ 100 w 201"/>
                <a:gd name="T45" fmla="*/ 0 h 14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1"/>
                <a:gd name="T70" fmla="*/ 0 h 149"/>
                <a:gd name="T71" fmla="*/ 201 w 201"/>
                <a:gd name="T72" fmla="*/ 149 h 14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1" h="149">
                  <a:moveTo>
                    <a:pt x="100" y="0"/>
                  </a:moveTo>
                  <a:lnTo>
                    <a:pt x="111" y="48"/>
                  </a:lnTo>
                  <a:lnTo>
                    <a:pt x="95" y="48"/>
                  </a:lnTo>
                  <a:lnTo>
                    <a:pt x="63" y="67"/>
                  </a:lnTo>
                  <a:lnTo>
                    <a:pt x="21" y="67"/>
                  </a:lnTo>
                  <a:lnTo>
                    <a:pt x="5" y="72"/>
                  </a:lnTo>
                  <a:lnTo>
                    <a:pt x="0" y="86"/>
                  </a:lnTo>
                  <a:lnTo>
                    <a:pt x="5" y="101"/>
                  </a:lnTo>
                  <a:lnTo>
                    <a:pt x="47" y="125"/>
                  </a:lnTo>
                  <a:lnTo>
                    <a:pt x="63" y="130"/>
                  </a:lnTo>
                  <a:lnTo>
                    <a:pt x="90" y="130"/>
                  </a:lnTo>
                  <a:lnTo>
                    <a:pt x="132" y="134"/>
                  </a:lnTo>
                  <a:lnTo>
                    <a:pt x="132" y="149"/>
                  </a:lnTo>
                  <a:lnTo>
                    <a:pt x="148" y="149"/>
                  </a:lnTo>
                  <a:lnTo>
                    <a:pt x="169" y="149"/>
                  </a:lnTo>
                  <a:lnTo>
                    <a:pt x="185" y="144"/>
                  </a:lnTo>
                  <a:lnTo>
                    <a:pt x="201" y="134"/>
                  </a:lnTo>
                  <a:lnTo>
                    <a:pt x="201" y="110"/>
                  </a:lnTo>
                  <a:lnTo>
                    <a:pt x="190" y="86"/>
                  </a:lnTo>
                  <a:lnTo>
                    <a:pt x="185" y="72"/>
                  </a:lnTo>
                  <a:lnTo>
                    <a:pt x="174" y="57"/>
                  </a:lnTo>
                  <a:lnTo>
                    <a:pt x="164" y="9"/>
                  </a:lnTo>
                  <a:lnTo>
                    <a:pt x="100" y="0"/>
                  </a:lnTo>
                  <a:close/>
                </a:path>
              </a:pathLst>
            </a:custGeom>
            <a:solidFill>
              <a:srgbClr val="222222"/>
            </a:solidFill>
            <a:ln w="7938">
              <a:solidFill>
                <a:srgbClr val="000000"/>
              </a:solidFill>
              <a:round/>
              <a:headEnd/>
              <a:tailEnd/>
            </a:ln>
          </p:spPr>
          <p:txBody>
            <a:bodyPr/>
            <a:lstStyle/>
            <a:p>
              <a:endParaRPr lang="es-ES"/>
            </a:p>
          </p:txBody>
        </p:sp>
        <p:sp>
          <p:nvSpPr>
            <p:cNvPr id="103649" name="Freeform 61"/>
            <p:cNvSpPr>
              <a:spLocks/>
            </p:cNvSpPr>
            <p:nvPr/>
          </p:nvSpPr>
          <p:spPr bwMode="auto">
            <a:xfrm>
              <a:off x="4789" y="1941"/>
              <a:ext cx="280" cy="120"/>
            </a:xfrm>
            <a:custGeom>
              <a:avLst/>
              <a:gdLst>
                <a:gd name="T0" fmla="*/ 280 w 280"/>
                <a:gd name="T1" fmla="*/ 86 h 120"/>
                <a:gd name="T2" fmla="*/ 5 w 280"/>
                <a:gd name="T3" fmla="*/ 0 h 120"/>
                <a:gd name="T4" fmla="*/ 0 w 280"/>
                <a:gd name="T5" fmla="*/ 9 h 120"/>
                <a:gd name="T6" fmla="*/ 0 w 280"/>
                <a:gd name="T7" fmla="*/ 9 h 120"/>
                <a:gd name="T8" fmla="*/ 0 w 280"/>
                <a:gd name="T9" fmla="*/ 9 h 120"/>
                <a:gd name="T10" fmla="*/ 0 w 280"/>
                <a:gd name="T11" fmla="*/ 24 h 120"/>
                <a:gd name="T12" fmla="*/ 0 w 280"/>
                <a:gd name="T13" fmla="*/ 24 h 120"/>
                <a:gd name="T14" fmla="*/ 5 w 280"/>
                <a:gd name="T15" fmla="*/ 33 h 120"/>
                <a:gd name="T16" fmla="*/ 270 w 280"/>
                <a:gd name="T17" fmla="*/ 120 h 120"/>
                <a:gd name="T18" fmla="*/ 280 w 280"/>
                <a:gd name="T19" fmla="*/ 86 h 1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0"/>
                <a:gd name="T31" fmla="*/ 0 h 120"/>
                <a:gd name="T32" fmla="*/ 280 w 280"/>
                <a:gd name="T33" fmla="*/ 120 h 12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0" h="120">
                  <a:moveTo>
                    <a:pt x="280" y="86"/>
                  </a:moveTo>
                  <a:lnTo>
                    <a:pt x="5" y="0"/>
                  </a:lnTo>
                  <a:lnTo>
                    <a:pt x="0" y="9"/>
                  </a:lnTo>
                  <a:lnTo>
                    <a:pt x="0" y="24"/>
                  </a:lnTo>
                  <a:lnTo>
                    <a:pt x="5" y="33"/>
                  </a:lnTo>
                  <a:lnTo>
                    <a:pt x="270" y="120"/>
                  </a:lnTo>
                  <a:lnTo>
                    <a:pt x="280" y="86"/>
                  </a:lnTo>
                  <a:close/>
                </a:path>
              </a:pathLst>
            </a:custGeom>
            <a:solidFill>
              <a:srgbClr val="008077"/>
            </a:solidFill>
            <a:ln w="9525">
              <a:noFill/>
              <a:round/>
              <a:headEnd/>
              <a:tailEnd/>
            </a:ln>
          </p:spPr>
          <p:txBody>
            <a:bodyPr/>
            <a:lstStyle/>
            <a:p>
              <a:endParaRPr lang="es-ES"/>
            </a:p>
          </p:txBody>
        </p:sp>
        <p:sp>
          <p:nvSpPr>
            <p:cNvPr id="103650" name="Freeform 62"/>
            <p:cNvSpPr>
              <a:spLocks/>
            </p:cNvSpPr>
            <p:nvPr/>
          </p:nvSpPr>
          <p:spPr bwMode="auto">
            <a:xfrm>
              <a:off x="4789" y="1941"/>
              <a:ext cx="280" cy="120"/>
            </a:xfrm>
            <a:custGeom>
              <a:avLst/>
              <a:gdLst>
                <a:gd name="T0" fmla="*/ 280 w 280"/>
                <a:gd name="T1" fmla="*/ 86 h 120"/>
                <a:gd name="T2" fmla="*/ 5 w 280"/>
                <a:gd name="T3" fmla="*/ 0 h 120"/>
                <a:gd name="T4" fmla="*/ 0 w 280"/>
                <a:gd name="T5" fmla="*/ 9 h 120"/>
                <a:gd name="T6" fmla="*/ 0 w 280"/>
                <a:gd name="T7" fmla="*/ 24 h 120"/>
                <a:gd name="T8" fmla="*/ 5 w 280"/>
                <a:gd name="T9" fmla="*/ 33 h 120"/>
                <a:gd name="T10" fmla="*/ 270 w 280"/>
                <a:gd name="T11" fmla="*/ 120 h 120"/>
                <a:gd name="T12" fmla="*/ 280 w 280"/>
                <a:gd name="T13" fmla="*/ 86 h 120"/>
                <a:gd name="T14" fmla="*/ 0 60000 65536"/>
                <a:gd name="T15" fmla="*/ 0 60000 65536"/>
                <a:gd name="T16" fmla="*/ 0 60000 65536"/>
                <a:gd name="T17" fmla="*/ 0 60000 65536"/>
                <a:gd name="T18" fmla="*/ 0 60000 65536"/>
                <a:gd name="T19" fmla="*/ 0 60000 65536"/>
                <a:gd name="T20" fmla="*/ 0 60000 65536"/>
                <a:gd name="T21" fmla="*/ 0 w 280"/>
                <a:gd name="T22" fmla="*/ 0 h 120"/>
                <a:gd name="T23" fmla="*/ 280 w 280"/>
                <a:gd name="T24" fmla="*/ 120 h 1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0" h="120">
                  <a:moveTo>
                    <a:pt x="280" y="86"/>
                  </a:moveTo>
                  <a:lnTo>
                    <a:pt x="5" y="0"/>
                  </a:lnTo>
                  <a:lnTo>
                    <a:pt x="0" y="9"/>
                  </a:lnTo>
                  <a:lnTo>
                    <a:pt x="0" y="24"/>
                  </a:lnTo>
                  <a:lnTo>
                    <a:pt x="5" y="33"/>
                  </a:lnTo>
                  <a:lnTo>
                    <a:pt x="270" y="120"/>
                  </a:lnTo>
                  <a:lnTo>
                    <a:pt x="280" y="86"/>
                  </a:lnTo>
                  <a:close/>
                </a:path>
              </a:pathLst>
            </a:custGeom>
            <a:solidFill>
              <a:srgbClr val="008077"/>
            </a:solidFill>
            <a:ln w="7938">
              <a:solidFill>
                <a:srgbClr val="000000"/>
              </a:solidFill>
              <a:round/>
              <a:headEnd/>
              <a:tailEnd/>
            </a:ln>
          </p:spPr>
          <p:txBody>
            <a:bodyPr/>
            <a:lstStyle/>
            <a:p>
              <a:endParaRPr lang="es-ES"/>
            </a:p>
          </p:txBody>
        </p:sp>
        <p:sp>
          <p:nvSpPr>
            <p:cNvPr id="103651" name="Freeform 63"/>
            <p:cNvSpPr>
              <a:spLocks/>
            </p:cNvSpPr>
            <p:nvPr/>
          </p:nvSpPr>
          <p:spPr bwMode="auto">
            <a:xfrm>
              <a:off x="4868" y="2032"/>
              <a:ext cx="397" cy="317"/>
            </a:xfrm>
            <a:custGeom>
              <a:avLst/>
              <a:gdLst>
                <a:gd name="T0" fmla="*/ 153 w 397"/>
                <a:gd name="T1" fmla="*/ 0 h 317"/>
                <a:gd name="T2" fmla="*/ 153 w 397"/>
                <a:gd name="T3" fmla="*/ 106 h 317"/>
                <a:gd name="T4" fmla="*/ 16 w 397"/>
                <a:gd name="T5" fmla="*/ 58 h 317"/>
                <a:gd name="T6" fmla="*/ 5 w 397"/>
                <a:gd name="T7" fmla="*/ 62 h 317"/>
                <a:gd name="T8" fmla="*/ 0 w 397"/>
                <a:gd name="T9" fmla="*/ 96 h 317"/>
                <a:gd name="T10" fmla="*/ 11 w 397"/>
                <a:gd name="T11" fmla="*/ 96 h 317"/>
                <a:gd name="T12" fmla="*/ 11 w 397"/>
                <a:gd name="T13" fmla="*/ 110 h 317"/>
                <a:gd name="T14" fmla="*/ 16 w 397"/>
                <a:gd name="T15" fmla="*/ 120 h 317"/>
                <a:gd name="T16" fmla="*/ 21 w 397"/>
                <a:gd name="T17" fmla="*/ 120 h 317"/>
                <a:gd name="T18" fmla="*/ 32 w 397"/>
                <a:gd name="T19" fmla="*/ 115 h 317"/>
                <a:gd name="T20" fmla="*/ 37 w 397"/>
                <a:gd name="T21" fmla="*/ 106 h 317"/>
                <a:gd name="T22" fmla="*/ 37 w 397"/>
                <a:gd name="T23" fmla="*/ 96 h 317"/>
                <a:gd name="T24" fmla="*/ 143 w 397"/>
                <a:gd name="T25" fmla="*/ 135 h 317"/>
                <a:gd name="T26" fmla="*/ 48 w 397"/>
                <a:gd name="T27" fmla="*/ 231 h 317"/>
                <a:gd name="T28" fmla="*/ 42 w 397"/>
                <a:gd name="T29" fmla="*/ 269 h 317"/>
                <a:gd name="T30" fmla="*/ 48 w 397"/>
                <a:gd name="T31" fmla="*/ 284 h 317"/>
                <a:gd name="T32" fmla="*/ 48 w 397"/>
                <a:gd name="T33" fmla="*/ 293 h 317"/>
                <a:gd name="T34" fmla="*/ 53 w 397"/>
                <a:gd name="T35" fmla="*/ 308 h 317"/>
                <a:gd name="T36" fmla="*/ 58 w 397"/>
                <a:gd name="T37" fmla="*/ 312 h 317"/>
                <a:gd name="T38" fmla="*/ 64 w 397"/>
                <a:gd name="T39" fmla="*/ 312 h 317"/>
                <a:gd name="T40" fmla="*/ 74 w 397"/>
                <a:gd name="T41" fmla="*/ 317 h 317"/>
                <a:gd name="T42" fmla="*/ 79 w 397"/>
                <a:gd name="T43" fmla="*/ 312 h 317"/>
                <a:gd name="T44" fmla="*/ 85 w 397"/>
                <a:gd name="T45" fmla="*/ 298 h 317"/>
                <a:gd name="T46" fmla="*/ 90 w 397"/>
                <a:gd name="T47" fmla="*/ 293 h 317"/>
                <a:gd name="T48" fmla="*/ 79 w 397"/>
                <a:gd name="T49" fmla="*/ 284 h 317"/>
                <a:gd name="T50" fmla="*/ 74 w 397"/>
                <a:gd name="T51" fmla="*/ 279 h 317"/>
                <a:gd name="T52" fmla="*/ 74 w 397"/>
                <a:gd name="T53" fmla="*/ 269 h 317"/>
                <a:gd name="T54" fmla="*/ 69 w 397"/>
                <a:gd name="T55" fmla="*/ 269 h 317"/>
                <a:gd name="T56" fmla="*/ 64 w 397"/>
                <a:gd name="T57" fmla="*/ 260 h 317"/>
                <a:gd name="T58" fmla="*/ 175 w 397"/>
                <a:gd name="T59" fmla="*/ 144 h 317"/>
                <a:gd name="T60" fmla="*/ 360 w 397"/>
                <a:gd name="T61" fmla="*/ 240 h 317"/>
                <a:gd name="T62" fmla="*/ 360 w 397"/>
                <a:gd name="T63" fmla="*/ 255 h 317"/>
                <a:gd name="T64" fmla="*/ 365 w 397"/>
                <a:gd name="T65" fmla="*/ 260 h 317"/>
                <a:gd name="T66" fmla="*/ 365 w 397"/>
                <a:gd name="T67" fmla="*/ 284 h 317"/>
                <a:gd name="T68" fmla="*/ 370 w 397"/>
                <a:gd name="T69" fmla="*/ 288 h 317"/>
                <a:gd name="T70" fmla="*/ 376 w 397"/>
                <a:gd name="T71" fmla="*/ 293 h 317"/>
                <a:gd name="T72" fmla="*/ 386 w 397"/>
                <a:gd name="T73" fmla="*/ 293 h 317"/>
                <a:gd name="T74" fmla="*/ 397 w 397"/>
                <a:gd name="T75" fmla="*/ 284 h 317"/>
                <a:gd name="T76" fmla="*/ 386 w 397"/>
                <a:gd name="T77" fmla="*/ 260 h 317"/>
                <a:gd name="T78" fmla="*/ 386 w 397"/>
                <a:gd name="T79" fmla="*/ 250 h 317"/>
                <a:gd name="T80" fmla="*/ 376 w 397"/>
                <a:gd name="T81" fmla="*/ 235 h 317"/>
                <a:gd name="T82" fmla="*/ 381 w 397"/>
                <a:gd name="T83" fmla="*/ 207 h 317"/>
                <a:gd name="T84" fmla="*/ 206 w 397"/>
                <a:gd name="T85" fmla="*/ 125 h 317"/>
                <a:gd name="T86" fmla="*/ 265 w 397"/>
                <a:gd name="T87" fmla="*/ 77 h 317"/>
                <a:gd name="T88" fmla="*/ 275 w 397"/>
                <a:gd name="T89" fmla="*/ 86 h 317"/>
                <a:gd name="T90" fmla="*/ 280 w 397"/>
                <a:gd name="T91" fmla="*/ 96 h 317"/>
                <a:gd name="T92" fmla="*/ 291 w 397"/>
                <a:gd name="T93" fmla="*/ 106 h 317"/>
                <a:gd name="T94" fmla="*/ 312 w 397"/>
                <a:gd name="T95" fmla="*/ 91 h 317"/>
                <a:gd name="T96" fmla="*/ 312 w 397"/>
                <a:gd name="T97" fmla="*/ 86 h 317"/>
                <a:gd name="T98" fmla="*/ 307 w 397"/>
                <a:gd name="T99" fmla="*/ 77 h 317"/>
                <a:gd name="T100" fmla="*/ 291 w 397"/>
                <a:gd name="T101" fmla="*/ 72 h 317"/>
                <a:gd name="T102" fmla="*/ 286 w 397"/>
                <a:gd name="T103" fmla="*/ 58 h 317"/>
                <a:gd name="T104" fmla="*/ 259 w 397"/>
                <a:gd name="T105" fmla="*/ 38 h 317"/>
                <a:gd name="T106" fmla="*/ 196 w 397"/>
                <a:gd name="T107" fmla="*/ 91 h 317"/>
                <a:gd name="T108" fmla="*/ 196 w 397"/>
                <a:gd name="T109" fmla="*/ 10 h 317"/>
                <a:gd name="T110" fmla="*/ 153 w 397"/>
                <a:gd name="T111" fmla="*/ 0 h 3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97"/>
                <a:gd name="T169" fmla="*/ 0 h 317"/>
                <a:gd name="T170" fmla="*/ 397 w 397"/>
                <a:gd name="T171" fmla="*/ 317 h 3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97" h="317">
                  <a:moveTo>
                    <a:pt x="153" y="0"/>
                  </a:moveTo>
                  <a:lnTo>
                    <a:pt x="153" y="106"/>
                  </a:lnTo>
                  <a:lnTo>
                    <a:pt x="16" y="58"/>
                  </a:lnTo>
                  <a:lnTo>
                    <a:pt x="5" y="62"/>
                  </a:lnTo>
                  <a:lnTo>
                    <a:pt x="0" y="96"/>
                  </a:lnTo>
                  <a:lnTo>
                    <a:pt x="11" y="96"/>
                  </a:lnTo>
                  <a:lnTo>
                    <a:pt x="11" y="110"/>
                  </a:lnTo>
                  <a:lnTo>
                    <a:pt x="16" y="120"/>
                  </a:lnTo>
                  <a:lnTo>
                    <a:pt x="21" y="120"/>
                  </a:lnTo>
                  <a:lnTo>
                    <a:pt x="32" y="115"/>
                  </a:lnTo>
                  <a:lnTo>
                    <a:pt x="37" y="106"/>
                  </a:lnTo>
                  <a:lnTo>
                    <a:pt x="37" y="96"/>
                  </a:lnTo>
                  <a:lnTo>
                    <a:pt x="143" y="135"/>
                  </a:lnTo>
                  <a:lnTo>
                    <a:pt x="48" y="231"/>
                  </a:lnTo>
                  <a:lnTo>
                    <a:pt x="42" y="269"/>
                  </a:lnTo>
                  <a:lnTo>
                    <a:pt x="48" y="284"/>
                  </a:lnTo>
                  <a:lnTo>
                    <a:pt x="48" y="293"/>
                  </a:lnTo>
                  <a:lnTo>
                    <a:pt x="53" y="308"/>
                  </a:lnTo>
                  <a:lnTo>
                    <a:pt x="58" y="312"/>
                  </a:lnTo>
                  <a:lnTo>
                    <a:pt x="64" y="312"/>
                  </a:lnTo>
                  <a:lnTo>
                    <a:pt x="74" y="317"/>
                  </a:lnTo>
                  <a:lnTo>
                    <a:pt x="79" y="312"/>
                  </a:lnTo>
                  <a:lnTo>
                    <a:pt x="85" y="298"/>
                  </a:lnTo>
                  <a:lnTo>
                    <a:pt x="90" y="293"/>
                  </a:lnTo>
                  <a:lnTo>
                    <a:pt x="79" y="284"/>
                  </a:lnTo>
                  <a:lnTo>
                    <a:pt x="74" y="279"/>
                  </a:lnTo>
                  <a:lnTo>
                    <a:pt x="74" y="269"/>
                  </a:lnTo>
                  <a:lnTo>
                    <a:pt x="69" y="269"/>
                  </a:lnTo>
                  <a:lnTo>
                    <a:pt x="64" y="260"/>
                  </a:lnTo>
                  <a:lnTo>
                    <a:pt x="175" y="144"/>
                  </a:lnTo>
                  <a:lnTo>
                    <a:pt x="360" y="240"/>
                  </a:lnTo>
                  <a:lnTo>
                    <a:pt x="360" y="255"/>
                  </a:lnTo>
                  <a:lnTo>
                    <a:pt x="365" y="260"/>
                  </a:lnTo>
                  <a:lnTo>
                    <a:pt x="365" y="284"/>
                  </a:lnTo>
                  <a:lnTo>
                    <a:pt x="370" y="288"/>
                  </a:lnTo>
                  <a:lnTo>
                    <a:pt x="376" y="293"/>
                  </a:lnTo>
                  <a:lnTo>
                    <a:pt x="386" y="293"/>
                  </a:lnTo>
                  <a:lnTo>
                    <a:pt x="397" y="284"/>
                  </a:lnTo>
                  <a:lnTo>
                    <a:pt x="386" y="260"/>
                  </a:lnTo>
                  <a:lnTo>
                    <a:pt x="386" y="250"/>
                  </a:lnTo>
                  <a:lnTo>
                    <a:pt x="376" y="235"/>
                  </a:lnTo>
                  <a:lnTo>
                    <a:pt x="381" y="207"/>
                  </a:lnTo>
                  <a:lnTo>
                    <a:pt x="206" y="125"/>
                  </a:lnTo>
                  <a:lnTo>
                    <a:pt x="265" y="77"/>
                  </a:lnTo>
                  <a:lnTo>
                    <a:pt x="275" y="86"/>
                  </a:lnTo>
                  <a:lnTo>
                    <a:pt x="280" y="96"/>
                  </a:lnTo>
                  <a:lnTo>
                    <a:pt x="291" y="106"/>
                  </a:lnTo>
                  <a:lnTo>
                    <a:pt x="312" y="91"/>
                  </a:lnTo>
                  <a:lnTo>
                    <a:pt x="312" y="86"/>
                  </a:lnTo>
                  <a:lnTo>
                    <a:pt x="307" y="77"/>
                  </a:lnTo>
                  <a:lnTo>
                    <a:pt x="291" y="72"/>
                  </a:lnTo>
                  <a:lnTo>
                    <a:pt x="286" y="58"/>
                  </a:lnTo>
                  <a:lnTo>
                    <a:pt x="259" y="38"/>
                  </a:lnTo>
                  <a:lnTo>
                    <a:pt x="196" y="91"/>
                  </a:lnTo>
                  <a:lnTo>
                    <a:pt x="196" y="10"/>
                  </a:lnTo>
                  <a:lnTo>
                    <a:pt x="153" y="0"/>
                  </a:lnTo>
                  <a:close/>
                </a:path>
              </a:pathLst>
            </a:custGeom>
            <a:solidFill>
              <a:srgbClr val="AAAAAA"/>
            </a:solidFill>
            <a:ln w="9525">
              <a:noFill/>
              <a:round/>
              <a:headEnd/>
              <a:tailEnd/>
            </a:ln>
          </p:spPr>
          <p:txBody>
            <a:bodyPr/>
            <a:lstStyle/>
            <a:p>
              <a:endParaRPr lang="es-ES"/>
            </a:p>
          </p:txBody>
        </p:sp>
        <p:sp>
          <p:nvSpPr>
            <p:cNvPr id="103652" name="Freeform 64"/>
            <p:cNvSpPr>
              <a:spLocks/>
            </p:cNvSpPr>
            <p:nvPr/>
          </p:nvSpPr>
          <p:spPr bwMode="auto">
            <a:xfrm>
              <a:off x="4868" y="2032"/>
              <a:ext cx="397" cy="317"/>
            </a:xfrm>
            <a:custGeom>
              <a:avLst/>
              <a:gdLst>
                <a:gd name="T0" fmla="*/ 153 w 397"/>
                <a:gd name="T1" fmla="*/ 0 h 317"/>
                <a:gd name="T2" fmla="*/ 153 w 397"/>
                <a:gd name="T3" fmla="*/ 106 h 317"/>
                <a:gd name="T4" fmla="*/ 16 w 397"/>
                <a:gd name="T5" fmla="*/ 58 h 317"/>
                <a:gd name="T6" fmla="*/ 5 w 397"/>
                <a:gd name="T7" fmla="*/ 62 h 317"/>
                <a:gd name="T8" fmla="*/ 0 w 397"/>
                <a:gd name="T9" fmla="*/ 96 h 317"/>
                <a:gd name="T10" fmla="*/ 11 w 397"/>
                <a:gd name="T11" fmla="*/ 96 h 317"/>
                <a:gd name="T12" fmla="*/ 11 w 397"/>
                <a:gd name="T13" fmla="*/ 110 h 317"/>
                <a:gd name="T14" fmla="*/ 16 w 397"/>
                <a:gd name="T15" fmla="*/ 120 h 317"/>
                <a:gd name="T16" fmla="*/ 21 w 397"/>
                <a:gd name="T17" fmla="*/ 120 h 317"/>
                <a:gd name="T18" fmla="*/ 32 w 397"/>
                <a:gd name="T19" fmla="*/ 115 h 317"/>
                <a:gd name="T20" fmla="*/ 37 w 397"/>
                <a:gd name="T21" fmla="*/ 106 h 317"/>
                <a:gd name="T22" fmla="*/ 37 w 397"/>
                <a:gd name="T23" fmla="*/ 96 h 317"/>
                <a:gd name="T24" fmla="*/ 143 w 397"/>
                <a:gd name="T25" fmla="*/ 135 h 317"/>
                <a:gd name="T26" fmla="*/ 48 w 397"/>
                <a:gd name="T27" fmla="*/ 231 h 317"/>
                <a:gd name="T28" fmla="*/ 42 w 397"/>
                <a:gd name="T29" fmla="*/ 269 h 317"/>
                <a:gd name="T30" fmla="*/ 48 w 397"/>
                <a:gd name="T31" fmla="*/ 284 h 317"/>
                <a:gd name="T32" fmla="*/ 48 w 397"/>
                <a:gd name="T33" fmla="*/ 293 h 317"/>
                <a:gd name="T34" fmla="*/ 53 w 397"/>
                <a:gd name="T35" fmla="*/ 308 h 317"/>
                <a:gd name="T36" fmla="*/ 58 w 397"/>
                <a:gd name="T37" fmla="*/ 312 h 317"/>
                <a:gd name="T38" fmla="*/ 64 w 397"/>
                <a:gd name="T39" fmla="*/ 312 h 317"/>
                <a:gd name="T40" fmla="*/ 74 w 397"/>
                <a:gd name="T41" fmla="*/ 317 h 317"/>
                <a:gd name="T42" fmla="*/ 79 w 397"/>
                <a:gd name="T43" fmla="*/ 312 h 317"/>
                <a:gd name="T44" fmla="*/ 85 w 397"/>
                <a:gd name="T45" fmla="*/ 298 h 317"/>
                <a:gd name="T46" fmla="*/ 90 w 397"/>
                <a:gd name="T47" fmla="*/ 293 h 317"/>
                <a:gd name="T48" fmla="*/ 79 w 397"/>
                <a:gd name="T49" fmla="*/ 284 h 317"/>
                <a:gd name="T50" fmla="*/ 74 w 397"/>
                <a:gd name="T51" fmla="*/ 279 h 317"/>
                <a:gd name="T52" fmla="*/ 74 w 397"/>
                <a:gd name="T53" fmla="*/ 269 h 317"/>
                <a:gd name="T54" fmla="*/ 69 w 397"/>
                <a:gd name="T55" fmla="*/ 269 h 317"/>
                <a:gd name="T56" fmla="*/ 64 w 397"/>
                <a:gd name="T57" fmla="*/ 260 h 317"/>
                <a:gd name="T58" fmla="*/ 175 w 397"/>
                <a:gd name="T59" fmla="*/ 144 h 317"/>
                <a:gd name="T60" fmla="*/ 360 w 397"/>
                <a:gd name="T61" fmla="*/ 240 h 317"/>
                <a:gd name="T62" fmla="*/ 360 w 397"/>
                <a:gd name="T63" fmla="*/ 255 h 317"/>
                <a:gd name="T64" fmla="*/ 365 w 397"/>
                <a:gd name="T65" fmla="*/ 260 h 317"/>
                <a:gd name="T66" fmla="*/ 365 w 397"/>
                <a:gd name="T67" fmla="*/ 284 h 317"/>
                <a:gd name="T68" fmla="*/ 370 w 397"/>
                <a:gd name="T69" fmla="*/ 288 h 317"/>
                <a:gd name="T70" fmla="*/ 376 w 397"/>
                <a:gd name="T71" fmla="*/ 293 h 317"/>
                <a:gd name="T72" fmla="*/ 386 w 397"/>
                <a:gd name="T73" fmla="*/ 293 h 317"/>
                <a:gd name="T74" fmla="*/ 397 w 397"/>
                <a:gd name="T75" fmla="*/ 284 h 317"/>
                <a:gd name="T76" fmla="*/ 386 w 397"/>
                <a:gd name="T77" fmla="*/ 260 h 317"/>
                <a:gd name="T78" fmla="*/ 386 w 397"/>
                <a:gd name="T79" fmla="*/ 250 h 317"/>
                <a:gd name="T80" fmla="*/ 376 w 397"/>
                <a:gd name="T81" fmla="*/ 235 h 317"/>
                <a:gd name="T82" fmla="*/ 381 w 397"/>
                <a:gd name="T83" fmla="*/ 207 h 317"/>
                <a:gd name="T84" fmla="*/ 206 w 397"/>
                <a:gd name="T85" fmla="*/ 125 h 317"/>
                <a:gd name="T86" fmla="*/ 265 w 397"/>
                <a:gd name="T87" fmla="*/ 77 h 317"/>
                <a:gd name="T88" fmla="*/ 275 w 397"/>
                <a:gd name="T89" fmla="*/ 86 h 317"/>
                <a:gd name="T90" fmla="*/ 280 w 397"/>
                <a:gd name="T91" fmla="*/ 96 h 317"/>
                <a:gd name="T92" fmla="*/ 291 w 397"/>
                <a:gd name="T93" fmla="*/ 106 h 317"/>
                <a:gd name="T94" fmla="*/ 312 w 397"/>
                <a:gd name="T95" fmla="*/ 91 h 317"/>
                <a:gd name="T96" fmla="*/ 312 w 397"/>
                <a:gd name="T97" fmla="*/ 86 h 317"/>
                <a:gd name="T98" fmla="*/ 307 w 397"/>
                <a:gd name="T99" fmla="*/ 77 h 317"/>
                <a:gd name="T100" fmla="*/ 291 w 397"/>
                <a:gd name="T101" fmla="*/ 72 h 317"/>
                <a:gd name="T102" fmla="*/ 286 w 397"/>
                <a:gd name="T103" fmla="*/ 58 h 317"/>
                <a:gd name="T104" fmla="*/ 259 w 397"/>
                <a:gd name="T105" fmla="*/ 38 h 317"/>
                <a:gd name="T106" fmla="*/ 196 w 397"/>
                <a:gd name="T107" fmla="*/ 91 h 317"/>
                <a:gd name="T108" fmla="*/ 196 w 397"/>
                <a:gd name="T109" fmla="*/ 10 h 317"/>
                <a:gd name="T110" fmla="*/ 153 w 397"/>
                <a:gd name="T111" fmla="*/ 0 h 3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97"/>
                <a:gd name="T169" fmla="*/ 0 h 317"/>
                <a:gd name="T170" fmla="*/ 397 w 397"/>
                <a:gd name="T171" fmla="*/ 317 h 3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97" h="317">
                  <a:moveTo>
                    <a:pt x="153" y="0"/>
                  </a:moveTo>
                  <a:lnTo>
                    <a:pt x="153" y="106"/>
                  </a:lnTo>
                  <a:lnTo>
                    <a:pt x="16" y="58"/>
                  </a:lnTo>
                  <a:lnTo>
                    <a:pt x="5" y="62"/>
                  </a:lnTo>
                  <a:lnTo>
                    <a:pt x="0" y="96"/>
                  </a:lnTo>
                  <a:lnTo>
                    <a:pt x="11" y="96"/>
                  </a:lnTo>
                  <a:lnTo>
                    <a:pt x="11" y="110"/>
                  </a:lnTo>
                  <a:lnTo>
                    <a:pt x="16" y="120"/>
                  </a:lnTo>
                  <a:lnTo>
                    <a:pt x="21" y="120"/>
                  </a:lnTo>
                  <a:lnTo>
                    <a:pt x="32" y="115"/>
                  </a:lnTo>
                  <a:lnTo>
                    <a:pt x="37" y="106"/>
                  </a:lnTo>
                  <a:lnTo>
                    <a:pt x="37" y="96"/>
                  </a:lnTo>
                  <a:lnTo>
                    <a:pt x="143" y="135"/>
                  </a:lnTo>
                  <a:lnTo>
                    <a:pt x="48" y="231"/>
                  </a:lnTo>
                  <a:lnTo>
                    <a:pt x="42" y="269"/>
                  </a:lnTo>
                  <a:lnTo>
                    <a:pt x="48" y="284"/>
                  </a:lnTo>
                  <a:lnTo>
                    <a:pt x="48" y="293"/>
                  </a:lnTo>
                  <a:lnTo>
                    <a:pt x="53" y="308"/>
                  </a:lnTo>
                  <a:lnTo>
                    <a:pt x="58" y="312"/>
                  </a:lnTo>
                  <a:lnTo>
                    <a:pt x="64" y="312"/>
                  </a:lnTo>
                  <a:lnTo>
                    <a:pt x="74" y="317"/>
                  </a:lnTo>
                  <a:lnTo>
                    <a:pt x="79" y="312"/>
                  </a:lnTo>
                  <a:lnTo>
                    <a:pt x="85" y="298"/>
                  </a:lnTo>
                  <a:lnTo>
                    <a:pt x="90" y="293"/>
                  </a:lnTo>
                  <a:lnTo>
                    <a:pt x="79" y="284"/>
                  </a:lnTo>
                  <a:lnTo>
                    <a:pt x="74" y="279"/>
                  </a:lnTo>
                  <a:lnTo>
                    <a:pt x="74" y="269"/>
                  </a:lnTo>
                  <a:lnTo>
                    <a:pt x="69" y="269"/>
                  </a:lnTo>
                  <a:lnTo>
                    <a:pt x="64" y="260"/>
                  </a:lnTo>
                  <a:lnTo>
                    <a:pt x="175" y="144"/>
                  </a:lnTo>
                  <a:lnTo>
                    <a:pt x="360" y="240"/>
                  </a:lnTo>
                  <a:lnTo>
                    <a:pt x="360" y="255"/>
                  </a:lnTo>
                  <a:lnTo>
                    <a:pt x="365" y="260"/>
                  </a:lnTo>
                  <a:lnTo>
                    <a:pt x="365" y="284"/>
                  </a:lnTo>
                  <a:lnTo>
                    <a:pt x="370" y="288"/>
                  </a:lnTo>
                  <a:lnTo>
                    <a:pt x="376" y="293"/>
                  </a:lnTo>
                  <a:lnTo>
                    <a:pt x="386" y="293"/>
                  </a:lnTo>
                  <a:lnTo>
                    <a:pt x="397" y="284"/>
                  </a:lnTo>
                  <a:lnTo>
                    <a:pt x="386" y="260"/>
                  </a:lnTo>
                  <a:lnTo>
                    <a:pt x="386" y="250"/>
                  </a:lnTo>
                  <a:lnTo>
                    <a:pt x="376" y="235"/>
                  </a:lnTo>
                  <a:lnTo>
                    <a:pt x="381" y="207"/>
                  </a:lnTo>
                  <a:lnTo>
                    <a:pt x="206" y="125"/>
                  </a:lnTo>
                  <a:lnTo>
                    <a:pt x="265" y="77"/>
                  </a:lnTo>
                  <a:lnTo>
                    <a:pt x="275" y="86"/>
                  </a:lnTo>
                  <a:lnTo>
                    <a:pt x="280" y="96"/>
                  </a:lnTo>
                  <a:lnTo>
                    <a:pt x="291" y="106"/>
                  </a:lnTo>
                  <a:lnTo>
                    <a:pt x="312" y="91"/>
                  </a:lnTo>
                  <a:lnTo>
                    <a:pt x="312" y="86"/>
                  </a:lnTo>
                  <a:lnTo>
                    <a:pt x="307" y="77"/>
                  </a:lnTo>
                  <a:lnTo>
                    <a:pt x="291" y="72"/>
                  </a:lnTo>
                  <a:lnTo>
                    <a:pt x="286" y="58"/>
                  </a:lnTo>
                  <a:lnTo>
                    <a:pt x="259" y="38"/>
                  </a:lnTo>
                  <a:lnTo>
                    <a:pt x="196" y="91"/>
                  </a:lnTo>
                  <a:lnTo>
                    <a:pt x="196" y="10"/>
                  </a:lnTo>
                  <a:lnTo>
                    <a:pt x="153" y="0"/>
                  </a:lnTo>
                  <a:close/>
                </a:path>
              </a:pathLst>
            </a:custGeom>
            <a:solidFill>
              <a:srgbClr val="AAAAAA"/>
            </a:solidFill>
            <a:ln w="7938">
              <a:solidFill>
                <a:srgbClr val="000000"/>
              </a:solidFill>
              <a:round/>
              <a:headEnd/>
              <a:tailEnd/>
            </a:ln>
          </p:spPr>
          <p:txBody>
            <a:bodyPr/>
            <a:lstStyle/>
            <a:p>
              <a:endParaRPr lang="es-ES"/>
            </a:p>
          </p:txBody>
        </p:sp>
        <p:sp>
          <p:nvSpPr>
            <p:cNvPr id="103653" name="Freeform 65"/>
            <p:cNvSpPr>
              <a:spLocks/>
            </p:cNvSpPr>
            <p:nvPr/>
          </p:nvSpPr>
          <p:spPr bwMode="auto">
            <a:xfrm>
              <a:off x="4662" y="1662"/>
              <a:ext cx="116" cy="86"/>
            </a:xfrm>
            <a:custGeom>
              <a:avLst/>
              <a:gdLst>
                <a:gd name="T0" fmla="*/ 116 w 116"/>
                <a:gd name="T1" fmla="*/ 53 h 86"/>
                <a:gd name="T2" fmla="*/ 79 w 116"/>
                <a:gd name="T3" fmla="*/ 33 h 86"/>
                <a:gd name="T4" fmla="*/ 79 w 116"/>
                <a:gd name="T5" fmla="*/ 14 h 86"/>
                <a:gd name="T6" fmla="*/ 53 w 116"/>
                <a:gd name="T7" fmla="*/ 0 h 86"/>
                <a:gd name="T8" fmla="*/ 47 w 116"/>
                <a:gd name="T9" fmla="*/ 0 h 86"/>
                <a:gd name="T10" fmla="*/ 47 w 116"/>
                <a:gd name="T11" fmla="*/ 14 h 86"/>
                <a:gd name="T12" fmla="*/ 26 w 116"/>
                <a:gd name="T13" fmla="*/ 5 h 86"/>
                <a:gd name="T14" fmla="*/ 5 w 116"/>
                <a:gd name="T15" fmla="*/ 0 h 86"/>
                <a:gd name="T16" fmla="*/ 0 w 116"/>
                <a:gd name="T17" fmla="*/ 14 h 86"/>
                <a:gd name="T18" fmla="*/ 5 w 116"/>
                <a:gd name="T19" fmla="*/ 19 h 86"/>
                <a:gd name="T20" fmla="*/ 5 w 116"/>
                <a:gd name="T21" fmla="*/ 62 h 86"/>
                <a:gd name="T22" fmla="*/ 42 w 116"/>
                <a:gd name="T23" fmla="*/ 77 h 86"/>
                <a:gd name="T24" fmla="*/ 53 w 116"/>
                <a:gd name="T25" fmla="*/ 77 h 86"/>
                <a:gd name="T26" fmla="*/ 68 w 116"/>
                <a:gd name="T27" fmla="*/ 86 h 86"/>
                <a:gd name="T28" fmla="*/ 116 w 116"/>
                <a:gd name="T29" fmla="*/ 53 h 8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86"/>
                <a:gd name="T47" fmla="*/ 116 w 116"/>
                <a:gd name="T48" fmla="*/ 86 h 8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86">
                  <a:moveTo>
                    <a:pt x="116" y="53"/>
                  </a:moveTo>
                  <a:lnTo>
                    <a:pt x="79" y="33"/>
                  </a:lnTo>
                  <a:lnTo>
                    <a:pt x="79" y="14"/>
                  </a:lnTo>
                  <a:lnTo>
                    <a:pt x="53" y="0"/>
                  </a:lnTo>
                  <a:lnTo>
                    <a:pt x="47" y="0"/>
                  </a:lnTo>
                  <a:lnTo>
                    <a:pt x="47" y="14"/>
                  </a:lnTo>
                  <a:lnTo>
                    <a:pt x="26" y="5"/>
                  </a:lnTo>
                  <a:lnTo>
                    <a:pt x="5" y="0"/>
                  </a:lnTo>
                  <a:lnTo>
                    <a:pt x="0" y="14"/>
                  </a:lnTo>
                  <a:lnTo>
                    <a:pt x="5" y="19"/>
                  </a:lnTo>
                  <a:lnTo>
                    <a:pt x="5" y="62"/>
                  </a:lnTo>
                  <a:lnTo>
                    <a:pt x="42" y="77"/>
                  </a:lnTo>
                  <a:lnTo>
                    <a:pt x="53" y="77"/>
                  </a:lnTo>
                  <a:lnTo>
                    <a:pt x="68" y="86"/>
                  </a:lnTo>
                  <a:lnTo>
                    <a:pt x="116" y="53"/>
                  </a:lnTo>
                  <a:close/>
                </a:path>
              </a:pathLst>
            </a:custGeom>
            <a:solidFill>
              <a:srgbClr val="FFC2AA"/>
            </a:solidFill>
            <a:ln w="9525">
              <a:noFill/>
              <a:round/>
              <a:headEnd/>
              <a:tailEnd/>
            </a:ln>
          </p:spPr>
          <p:txBody>
            <a:bodyPr/>
            <a:lstStyle/>
            <a:p>
              <a:endParaRPr lang="es-ES"/>
            </a:p>
          </p:txBody>
        </p:sp>
        <p:sp>
          <p:nvSpPr>
            <p:cNvPr id="103654" name="Freeform 66"/>
            <p:cNvSpPr>
              <a:spLocks/>
            </p:cNvSpPr>
            <p:nvPr/>
          </p:nvSpPr>
          <p:spPr bwMode="auto">
            <a:xfrm>
              <a:off x="4662" y="1662"/>
              <a:ext cx="116" cy="86"/>
            </a:xfrm>
            <a:custGeom>
              <a:avLst/>
              <a:gdLst>
                <a:gd name="T0" fmla="*/ 116 w 116"/>
                <a:gd name="T1" fmla="*/ 53 h 86"/>
                <a:gd name="T2" fmla="*/ 79 w 116"/>
                <a:gd name="T3" fmla="*/ 33 h 86"/>
                <a:gd name="T4" fmla="*/ 79 w 116"/>
                <a:gd name="T5" fmla="*/ 14 h 86"/>
                <a:gd name="T6" fmla="*/ 53 w 116"/>
                <a:gd name="T7" fmla="*/ 0 h 86"/>
                <a:gd name="T8" fmla="*/ 47 w 116"/>
                <a:gd name="T9" fmla="*/ 0 h 86"/>
                <a:gd name="T10" fmla="*/ 47 w 116"/>
                <a:gd name="T11" fmla="*/ 14 h 86"/>
                <a:gd name="T12" fmla="*/ 26 w 116"/>
                <a:gd name="T13" fmla="*/ 5 h 86"/>
                <a:gd name="T14" fmla="*/ 5 w 116"/>
                <a:gd name="T15" fmla="*/ 0 h 86"/>
                <a:gd name="T16" fmla="*/ 0 w 116"/>
                <a:gd name="T17" fmla="*/ 14 h 86"/>
                <a:gd name="T18" fmla="*/ 5 w 116"/>
                <a:gd name="T19" fmla="*/ 19 h 86"/>
                <a:gd name="T20" fmla="*/ 5 w 116"/>
                <a:gd name="T21" fmla="*/ 62 h 86"/>
                <a:gd name="T22" fmla="*/ 42 w 116"/>
                <a:gd name="T23" fmla="*/ 77 h 86"/>
                <a:gd name="T24" fmla="*/ 53 w 116"/>
                <a:gd name="T25" fmla="*/ 77 h 86"/>
                <a:gd name="T26" fmla="*/ 68 w 116"/>
                <a:gd name="T27" fmla="*/ 86 h 86"/>
                <a:gd name="T28" fmla="*/ 116 w 116"/>
                <a:gd name="T29" fmla="*/ 53 h 8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86"/>
                <a:gd name="T47" fmla="*/ 116 w 116"/>
                <a:gd name="T48" fmla="*/ 86 h 8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86">
                  <a:moveTo>
                    <a:pt x="116" y="53"/>
                  </a:moveTo>
                  <a:lnTo>
                    <a:pt x="79" y="33"/>
                  </a:lnTo>
                  <a:lnTo>
                    <a:pt x="79" y="14"/>
                  </a:lnTo>
                  <a:lnTo>
                    <a:pt x="53" y="0"/>
                  </a:lnTo>
                  <a:lnTo>
                    <a:pt x="47" y="0"/>
                  </a:lnTo>
                  <a:lnTo>
                    <a:pt x="47" y="14"/>
                  </a:lnTo>
                  <a:lnTo>
                    <a:pt x="26" y="5"/>
                  </a:lnTo>
                  <a:lnTo>
                    <a:pt x="5" y="0"/>
                  </a:lnTo>
                  <a:lnTo>
                    <a:pt x="0" y="14"/>
                  </a:lnTo>
                  <a:lnTo>
                    <a:pt x="5" y="19"/>
                  </a:lnTo>
                  <a:lnTo>
                    <a:pt x="5" y="62"/>
                  </a:lnTo>
                  <a:lnTo>
                    <a:pt x="42" y="77"/>
                  </a:lnTo>
                  <a:lnTo>
                    <a:pt x="53" y="77"/>
                  </a:lnTo>
                  <a:lnTo>
                    <a:pt x="68" y="86"/>
                  </a:lnTo>
                  <a:lnTo>
                    <a:pt x="116" y="53"/>
                  </a:lnTo>
                  <a:close/>
                </a:path>
              </a:pathLst>
            </a:custGeom>
            <a:solidFill>
              <a:srgbClr val="FFC2AA"/>
            </a:solidFill>
            <a:ln w="7938">
              <a:solidFill>
                <a:srgbClr val="000000"/>
              </a:solidFill>
              <a:round/>
              <a:headEnd/>
              <a:tailEnd/>
            </a:ln>
          </p:spPr>
          <p:txBody>
            <a:bodyPr/>
            <a:lstStyle/>
            <a:p>
              <a:endParaRPr lang="es-ES"/>
            </a:p>
          </p:txBody>
        </p:sp>
        <p:sp>
          <p:nvSpPr>
            <p:cNvPr id="103655" name="Freeform 67"/>
            <p:cNvSpPr>
              <a:spLocks/>
            </p:cNvSpPr>
            <p:nvPr/>
          </p:nvSpPr>
          <p:spPr bwMode="auto">
            <a:xfrm>
              <a:off x="4942" y="1267"/>
              <a:ext cx="185" cy="226"/>
            </a:xfrm>
            <a:custGeom>
              <a:avLst/>
              <a:gdLst>
                <a:gd name="T0" fmla="*/ 16 w 185"/>
                <a:gd name="T1" fmla="*/ 20 h 226"/>
                <a:gd name="T2" fmla="*/ 16 w 185"/>
                <a:gd name="T3" fmla="*/ 63 h 226"/>
                <a:gd name="T4" fmla="*/ 16 w 185"/>
                <a:gd name="T5" fmla="*/ 73 h 226"/>
                <a:gd name="T6" fmla="*/ 0 w 185"/>
                <a:gd name="T7" fmla="*/ 106 h 226"/>
                <a:gd name="T8" fmla="*/ 5 w 185"/>
                <a:gd name="T9" fmla="*/ 116 h 226"/>
                <a:gd name="T10" fmla="*/ 16 w 185"/>
                <a:gd name="T11" fmla="*/ 116 h 226"/>
                <a:gd name="T12" fmla="*/ 16 w 185"/>
                <a:gd name="T13" fmla="*/ 135 h 226"/>
                <a:gd name="T14" fmla="*/ 27 w 185"/>
                <a:gd name="T15" fmla="*/ 135 h 226"/>
                <a:gd name="T16" fmla="*/ 21 w 185"/>
                <a:gd name="T17" fmla="*/ 140 h 226"/>
                <a:gd name="T18" fmla="*/ 21 w 185"/>
                <a:gd name="T19" fmla="*/ 140 h 226"/>
                <a:gd name="T20" fmla="*/ 27 w 185"/>
                <a:gd name="T21" fmla="*/ 159 h 226"/>
                <a:gd name="T22" fmla="*/ 32 w 185"/>
                <a:gd name="T23" fmla="*/ 174 h 226"/>
                <a:gd name="T24" fmla="*/ 42 w 185"/>
                <a:gd name="T25" fmla="*/ 178 h 226"/>
                <a:gd name="T26" fmla="*/ 58 w 185"/>
                <a:gd name="T27" fmla="*/ 178 h 226"/>
                <a:gd name="T28" fmla="*/ 79 w 185"/>
                <a:gd name="T29" fmla="*/ 193 h 226"/>
                <a:gd name="T30" fmla="*/ 101 w 185"/>
                <a:gd name="T31" fmla="*/ 226 h 226"/>
                <a:gd name="T32" fmla="*/ 185 w 185"/>
                <a:gd name="T33" fmla="*/ 159 h 226"/>
                <a:gd name="T34" fmla="*/ 143 w 185"/>
                <a:gd name="T35" fmla="*/ 0 h 226"/>
                <a:gd name="T36" fmla="*/ 16 w 185"/>
                <a:gd name="T37" fmla="*/ 20 h 2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5"/>
                <a:gd name="T58" fmla="*/ 0 h 226"/>
                <a:gd name="T59" fmla="*/ 185 w 185"/>
                <a:gd name="T60" fmla="*/ 226 h 2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5" h="226">
                  <a:moveTo>
                    <a:pt x="16" y="20"/>
                  </a:moveTo>
                  <a:lnTo>
                    <a:pt x="16" y="63"/>
                  </a:lnTo>
                  <a:lnTo>
                    <a:pt x="16" y="73"/>
                  </a:lnTo>
                  <a:lnTo>
                    <a:pt x="0" y="106"/>
                  </a:lnTo>
                  <a:lnTo>
                    <a:pt x="5" y="116"/>
                  </a:lnTo>
                  <a:lnTo>
                    <a:pt x="16" y="116"/>
                  </a:lnTo>
                  <a:lnTo>
                    <a:pt x="16" y="135"/>
                  </a:lnTo>
                  <a:lnTo>
                    <a:pt x="27" y="135"/>
                  </a:lnTo>
                  <a:lnTo>
                    <a:pt x="21" y="140"/>
                  </a:lnTo>
                  <a:lnTo>
                    <a:pt x="27" y="159"/>
                  </a:lnTo>
                  <a:lnTo>
                    <a:pt x="32" y="174"/>
                  </a:lnTo>
                  <a:lnTo>
                    <a:pt x="42" y="178"/>
                  </a:lnTo>
                  <a:lnTo>
                    <a:pt x="58" y="178"/>
                  </a:lnTo>
                  <a:lnTo>
                    <a:pt x="79" y="193"/>
                  </a:lnTo>
                  <a:lnTo>
                    <a:pt x="101" y="226"/>
                  </a:lnTo>
                  <a:lnTo>
                    <a:pt x="185" y="159"/>
                  </a:lnTo>
                  <a:lnTo>
                    <a:pt x="143" y="0"/>
                  </a:lnTo>
                  <a:lnTo>
                    <a:pt x="16" y="20"/>
                  </a:lnTo>
                  <a:close/>
                </a:path>
              </a:pathLst>
            </a:custGeom>
            <a:solidFill>
              <a:srgbClr val="FFC2AA"/>
            </a:solidFill>
            <a:ln w="9525">
              <a:noFill/>
              <a:round/>
              <a:headEnd/>
              <a:tailEnd/>
            </a:ln>
          </p:spPr>
          <p:txBody>
            <a:bodyPr/>
            <a:lstStyle/>
            <a:p>
              <a:endParaRPr lang="es-ES"/>
            </a:p>
          </p:txBody>
        </p:sp>
        <p:sp>
          <p:nvSpPr>
            <p:cNvPr id="103656" name="Freeform 68"/>
            <p:cNvSpPr>
              <a:spLocks/>
            </p:cNvSpPr>
            <p:nvPr/>
          </p:nvSpPr>
          <p:spPr bwMode="auto">
            <a:xfrm>
              <a:off x="4942" y="1267"/>
              <a:ext cx="185" cy="226"/>
            </a:xfrm>
            <a:custGeom>
              <a:avLst/>
              <a:gdLst>
                <a:gd name="T0" fmla="*/ 16 w 185"/>
                <a:gd name="T1" fmla="*/ 20 h 226"/>
                <a:gd name="T2" fmla="*/ 16 w 185"/>
                <a:gd name="T3" fmla="*/ 63 h 226"/>
                <a:gd name="T4" fmla="*/ 16 w 185"/>
                <a:gd name="T5" fmla="*/ 73 h 226"/>
                <a:gd name="T6" fmla="*/ 0 w 185"/>
                <a:gd name="T7" fmla="*/ 106 h 226"/>
                <a:gd name="T8" fmla="*/ 5 w 185"/>
                <a:gd name="T9" fmla="*/ 116 h 226"/>
                <a:gd name="T10" fmla="*/ 16 w 185"/>
                <a:gd name="T11" fmla="*/ 116 h 226"/>
                <a:gd name="T12" fmla="*/ 16 w 185"/>
                <a:gd name="T13" fmla="*/ 135 h 226"/>
                <a:gd name="T14" fmla="*/ 27 w 185"/>
                <a:gd name="T15" fmla="*/ 135 h 226"/>
                <a:gd name="T16" fmla="*/ 21 w 185"/>
                <a:gd name="T17" fmla="*/ 140 h 226"/>
                <a:gd name="T18" fmla="*/ 27 w 185"/>
                <a:gd name="T19" fmla="*/ 159 h 226"/>
                <a:gd name="T20" fmla="*/ 32 w 185"/>
                <a:gd name="T21" fmla="*/ 174 h 226"/>
                <a:gd name="T22" fmla="*/ 42 w 185"/>
                <a:gd name="T23" fmla="*/ 178 h 226"/>
                <a:gd name="T24" fmla="*/ 58 w 185"/>
                <a:gd name="T25" fmla="*/ 178 h 226"/>
                <a:gd name="T26" fmla="*/ 79 w 185"/>
                <a:gd name="T27" fmla="*/ 193 h 226"/>
                <a:gd name="T28" fmla="*/ 101 w 185"/>
                <a:gd name="T29" fmla="*/ 226 h 226"/>
                <a:gd name="T30" fmla="*/ 185 w 185"/>
                <a:gd name="T31" fmla="*/ 159 h 226"/>
                <a:gd name="T32" fmla="*/ 143 w 185"/>
                <a:gd name="T33" fmla="*/ 0 h 226"/>
                <a:gd name="T34" fmla="*/ 16 w 185"/>
                <a:gd name="T35" fmla="*/ 20 h 22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85"/>
                <a:gd name="T55" fmla="*/ 0 h 226"/>
                <a:gd name="T56" fmla="*/ 185 w 185"/>
                <a:gd name="T57" fmla="*/ 226 h 22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85" h="226">
                  <a:moveTo>
                    <a:pt x="16" y="20"/>
                  </a:moveTo>
                  <a:lnTo>
                    <a:pt x="16" y="63"/>
                  </a:lnTo>
                  <a:lnTo>
                    <a:pt x="16" y="73"/>
                  </a:lnTo>
                  <a:lnTo>
                    <a:pt x="0" y="106"/>
                  </a:lnTo>
                  <a:lnTo>
                    <a:pt x="5" y="116"/>
                  </a:lnTo>
                  <a:lnTo>
                    <a:pt x="16" y="116"/>
                  </a:lnTo>
                  <a:lnTo>
                    <a:pt x="16" y="135"/>
                  </a:lnTo>
                  <a:lnTo>
                    <a:pt x="27" y="135"/>
                  </a:lnTo>
                  <a:lnTo>
                    <a:pt x="21" y="140"/>
                  </a:lnTo>
                  <a:lnTo>
                    <a:pt x="27" y="159"/>
                  </a:lnTo>
                  <a:lnTo>
                    <a:pt x="32" y="174"/>
                  </a:lnTo>
                  <a:lnTo>
                    <a:pt x="42" y="178"/>
                  </a:lnTo>
                  <a:lnTo>
                    <a:pt x="58" y="178"/>
                  </a:lnTo>
                  <a:lnTo>
                    <a:pt x="79" y="193"/>
                  </a:lnTo>
                  <a:lnTo>
                    <a:pt x="101" y="226"/>
                  </a:lnTo>
                  <a:lnTo>
                    <a:pt x="185" y="159"/>
                  </a:lnTo>
                  <a:lnTo>
                    <a:pt x="143" y="0"/>
                  </a:lnTo>
                  <a:lnTo>
                    <a:pt x="16" y="20"/>
                  </a:lnTo>
                  <a:close/>
                </a:path>
              </a:pathLst>
            </a:custGeom>
            <a:solidFill>
              <a:srgbClr val="FFC2AA"/>
            </a:solidFill>
            <a:ln w="7938">
              <a:solidFill>
                <a:srgbClr val="000000"/>
              </a:solidFill>
              <a:round/>
              <a:headEnd/>
              <a:tailEnd/>
            </a:ln>
          </p:spPr>
          <p:txBody>
            <a:bodyPr/>
            <a:lstStyle/>
            <a:p>
              <a:endParaRPr lang="es-ES"/>
            </a:p>
          </p:txBody>
        </p:sp>
        <p:sp>
          <p:nvSpPr>
            <p:cNvPr id="103657" name="Freeform 69"/>
            <p:cNvSpPr>
              <a:spLocks/>
            </p:cNvSpPr>
            <p:nvPr/>
          </p:nvSpPr>
          <p:spPr bwMode="auto">
            <a:xfrm>
              <a:off x="4942" y="1234"/>
              <a:ext cx="222" cy="192"/>
            </a:xfrm>
            <a:custGeom>
              <a:avLst/>
              <a:gdLst>
                <a:gd name="T0" fmla="*/ 95 w 222"/>
                <a:gd name="T1" fmla="*/ 130 h 192"/>
                <a:gd name="T2" fmla="*/ 111 w 222"/>
                <a:gd name="T3" fmla="*/ 144 h 192"/>
                <a:gd name="T4" fmla="*/ 127 w 222"/>
                <a:gd name="T5" fmla="*/ 183 h 192"/>
                <a:gd name="T6" fmla="*/ 175 w 222"/>
                <a:gd name="T7" fmla="*/ 192 h 192"/>
                <a:gd name="T8" fmla="*/ 196 w 222"/>
                <a:gd name="T9" fmla="*/ 187 h 192"/>
                <a:gd name="T10" fmla="*/ 222 w 222"/>
                <a:gd name="T11" fmla="*/ 154 h 192"/>
                <a:gd name="T12" fmla="*/ 222 w 222"/>
                <a:gd name="T13" fmla="*/ 96 h 192"/>
                <a:gd name="T14" fmla="*/ 222 w 222"/>
                <a:gd name="T15" fmla="*/ 67 h 192"/>
                <a:gd name="T16" fmla="*/ 196 w 222"/>
                <a:gd name="T17" fmla="*/ 24 h 192"/>
                <a:gd name="T18" fmla="*/ 159 w 222"/>
                <a:gd name="T19" fmla="*/ 0 h 192"/>
                <a:gd name="T20" fmla="*/ 101 w 222"/>
                <a:gd name="T21" fmla="*/ 0 h 192"/>
                <a:gd name="T22" fmla="*/ 42 w 222"/>
                <a:gd name="T23" fmla="*/ 14 h 192"/>
                <a:gd name="T24" fmla="*/ 27 w 222"/>
                <a:gd name="T25" fmla="*/ 24 h 192"/>
                <a:gd name="T26" fmla="*/ 0 w 222"/>
                <a:gd name="T27" fmla="*/ 48 h 192"/>
                <a:gd name="T28" fmla="*/ 0 w 222"/>
                <a:gd name="T29" fmla="*/ 62 h 192"/>
                <a:gd name="T30" fmla="*/ 37 w 222"/>
                <a:gd name="T31" fmla="*/ 72 h 192"/>
                <a:gd name="T32" fmla="*/ 64 w 222"/>
                <a:gd name="T33" fmla="*/ 67 h 192"/>
                <a:gd name="T34" fmla="*/ 69 w 222"/>
                <a:gd name="T35" fmla="*/ 91 h 192"/>
                <a:gd name="T36" fmla="*/ 64 w 222"/>
                <a:gd name="T37" fmla="*/ 130 h 192"/>
                <a:gd name="T38" fmla="*/ 79 w 222"/>
                <a:gd name="T39" fmla="*/ 139 h 192"/>
                <a:gd name="T40" fmla="*/ 85 w 222"/>
                <a:gd name="T41" fmla="*/ 134 h 192"/>
                <a:gd name="T42" fmla="*/ 95 w 222"/>
                <a:gd name="T43" fmla="*/ 130 h 19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2"/>
                <a:gd name="T67" fmla="*/ 0 h 192"/>
                <a:gd name="T68" fmla="*/ 222 w 222"/>
                <a:gd name="T69" fmla="*/ 192 h 19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2" h="192">
                  <a:moveTo>
                    <a:pt x="95" y="130"/>
                  </a:moveTo>
                  <a:lnTo>
                    <a:pt x="111" y="144"/>
                  </a:lnTo>
                  <a:lnTo>
                    <a:pt x="127" y="183"/>
                  </a:lnTo>
                  <a:lnTo>
                    <a:pt x="175" y="192"/>
                  </a:lnTo>
                  <a:lnTo>
                    <a:pt x="196" y="187"/>
                  </a:lnTo>
                  <a:lnTo>
                    <a:pt x="222" y="154"/>
                  </a:lnTo>
                  <a:lnTo>
                    <a:pt x="222" y="96"/>
                  </a:lnTo>
                  <a:lnTo>
                    <a:pt x="222" y="67"/>
                  </a:lnTo>
                  <a:lnTo>
                    <a:pt x="196" y="24"/>
                  </a:lnTo>
                  <a:lnTo>
                    <a:pt x="159" y="0"/>
                  </a:lnTo>
                  <a:lnTo>
                    <a:pt x="101" y="0"/>
                  </a:lnTo>
                  <a:lnTo>
                    <a:pt x="42" y="14"/>
                  </a:lnTo>
                  <a:lnTo>
                    <a:pt x="27" y="24"/>
                  </a:lnTo>
                  <a:lnTo>
                    <a:pt x="0" y="48"/>
                  </a:lnTo>
                  <a:lnTo>
                    <a:pt x="0" y="62"/>
                  </a:lnTo>
                  <a:lnTo>
                    <a:pt x="37" y="72"/>
                  </a:lnTo>
                  <a:lnTo>
                    <a:pt x="64" y="67"/>
                  </a:lnTo>
                  <a:lnTo>
                    <a:pt x="69" y="91"/>
                  </a:lnTo>
                  <a:lnTo>
                    <a:pt x="64" y="130"/>
                  </a:lnTo>
                  <a:lnTo>
                    <a:pt x="79" y="139"/>
                  </a:lnTo>
                  <a:lnTo>
                    <a:pt x="85" y="134"/>
                  </a:lnTo>
                  <a:lnTo>
                    <a:pt x="95" y="130"/>
                  </a:lnTo>
                  <a:close/>
                </a:path>
              </a:pathLst>
            </a:custGeom>
            <a:solidFill>
              <a:srgbClr val="222222"/>
            </a:solidFill>
            <a:ln w="9525">
              <a:noFill/>
              <a:round/>
              <a:headEnd/>
              <a:tailEnd/>
            </a:ln>
          </p:spPr>
          <p:txBody>
            <a:bodyPr/>
            <a:lstStyle/>
            <a:p>
              <a:endParaRPr lang="es-ES"/>
            </a:p>
          </p:txBody>
        </p:sp>
        <p:sp>
          <p:nvSpPr>
            <p:cNvPr id="103658" name="Freeform 70"/>
            <p:cNvSpPr>
              <a:spLocks/>
            </p:cNvSpPr>
            <p:nvPr/>
          </p:nvSpPr>
          <p:spPr bwMode="auto">
            <a:xfrm>
              <a:off x="4942" y="1234"/>
              <a:ext cx="222" cy="192"/>
            </a:xfrm>
            <a:custGeom>
              <a:avLst/>
              <a:gdLst>
                <a:gd name="T0" fmla="*/ 95 w 222"/>
                <a:gd name="T1" fmla="*/ 130 h 192"/>
                <a:gd name="T2" fmla="*/ 111 w 222"/>
                <a:gd name="T3" fmla="*/ 144 h 192"/>
                <a:gd name="T4" fmla="*/ 127 w 222"/>
                <a:gd name="T5" fmla="*/ 183 h 192"/>
                <a:gd name="T6" fmla="*/ 175 w 222"/>
                <a:gd name="T7" fmla="*/ 192 h 192"/>
                <a:gd name="T8" fmla="*/ 196 w 222"/>
                <a:gd name="T9" fmla="*/ 187 h 192"/>
                <a:gd name="T10" fmla="*/ 222 w 222"/>
                <a:gd name="T11" fmla="*/ 154 h 192"/>
                <a:gd name="T12" fmla="*/ 222 w 222"/>
                <a:gd name="T13" fmla="*/ 96 h 192"/>
                <a:gd name="T14" fmla="*/ 222 w 222"/>
                <a:gd name="T15" fmla="*/ 67 h 192"/>
                <a:gd name="T16" fmla="*/ 196 w 222"/>
                <a:gd name="T17" fmla="*/ 24 h 192"/>
                <a:gd name="T18" fmla="*/ 159 w 222"/>
                <a:gd name="T19" fmla="*/ 0 h 192"/>
                <a:gd name="T20" fmla="*/ 101 w 222"/>
                <a:gd name="T21" fmla="*/ 0 h 192"/>
                <a:gd name="T22" fmla="*/ 42 w 222"/>
                <a:gd name="T23" fmla="*/ 14 h 192"/>
                <a:gd name="T24" fmla="*/ 27 w 222"/>
                <a:gd name="T25" fmla="*/ 24 h 192"/>
                <a:gd name="T26" fmla="*/ 0 w 222"/>
                <a:gd name="T27" fmla="*/ 48 h 192"/>
                <a:gd name="T28" fmla="*/ 0 w 222"/>
                <a:gd name="T29" fmla="*/ 62 h 192"/>
                <a:gd name="T30" fmla="*/ 37 w 222"/>
                <a:gd name="T31" fmla="*/ 72 h 192"/>
                <a:gd name="T32" fmla="*/ 64 w 222"/>
                <a:gd name="T33" fmla="*/ 67 h 192"/>
                <a:gd name="T34" fmla="*/ 69 w 222"/>
                <a:gd name="T35" fmla="*/ 91 h 192"/>
                <a:gd name="T36" fmla="*/ 64 w 222"/>
                <a:gd name="T37" fmla="*/ 130 h 192"/>
                <a:gd name="T38" fmla="*/ 79 w 222"/>
                <a:gd name="T39" fmla="*/ 139 h 192"/>
                <a:gd name="T40" fmla="*/ 85 w 222"/>
                <a:gd name="T41" fmla="*/ 134 h 192"/>
                <a:gd name="T42" fmla="*/ 95 w 222"/>
                <a:gd name="T43" fmla="*/ 130 h 19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2"/>
                <a:gd name="T67" fmla="*/ 0 h 192"/>
                <a:gd name="T68" fmla="*/ 222 w 222"/>
                <a:gd name="T69" fmla="*/ 192 h 19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2" h="192">
                  <a:moveTo>
                    <a:pt x="95" y="130"/>
                  </a:moveTo>
                  <a:lnTo>
                    <a:pt x="111" y="144"/>
                  </a:lnTo>
                  <a:lnTo>
                    <a:pt x="127" y="183"/>
                  </a:lnTo>
                  <a:lnTo>
                    <a:pt x="175" y="192"/>
                  </a:lnTo>
                  <a:lnTo>
                    <a:pt x="196" y="187"/>
                  </a:lnTo>
                  <a:lnTo>
                    <a:pt x="222" y="154"/>
                  </a:lnTo>
                  <a:lnTo>
                    <a:pt x="222" y="96"/>
                  </a:lnTo>
                  <a:lnTo>
                    <a:pt x="222" y="67"/>
                  </a:lnTo>
                  <a:lnTo>
                    <a:pt x="196" y="24"/>
                  </a:lnTo>
                  <a:lnTo>
                    <a:pt x="159" y="0"/>
                  </a:lnTo>
                  <a:lnTo>
                    <a:pt x="101" y="0"/>
                  </a:lnTo>
                  <a:lnTo>
                    <a:pt x="42" y="14"/>
                  </a:lnTo>
                  <a:lnTo>
                    <a:pt x="27" y="24"/>
                  </a:lnTo>
                  <a:lnTo>
                    <a:pt x="0" y="48"/>
                  </a:lnTo>
                  <a:lnTo>
                    <a:pt x="0" y="62"/>
                  </a:lnTo>
                  <a:lnTo>
                    <a:pt x="37" y="72"/>
                  </a:lnTo>
                  <a:lnTo>
                    <a:pt x="64" y="67"/>
                  </a:lnTo>
                  <a:lnTo>
                    <a:pt x="69" y="91"/>
                  </a:lnTo>
                  <a:lnTo>
                    <a:pt x="64" y="130"/>
                  </a:lnTo>
                  <a:lnTo>
                    <a:pt x="79" y="139"/>
                  </a:lnTo>
                  <a:lnTo>
                    <a:pt x="85" y="134"/>
                  </a:lnTo>
                  <a:lnTo>
                    <a:pt x="95" y="130"/>
                  </a:lnTo>
                  <a:close/>
                </a:path>
              </a:pathLst>
            </a:custGeom>
            <a:solidFill>
              <a:srgbClr val="222222"/>
            </a:solidFill>
            <a:ln w="7938">
              <a:solidFill>
                <a:srgbClr val="B7B79D"/>
              </a:solidFill>
              <a:round/>
              <a:headEnd/>
              <a:tailEnd/>
            </a:ln>
          </p:spPr>
          <p:txBody>
            <a:bodyPr/>
            <a:lstStyle/>
            <a:p>
              <a:endParaRPr lang="es-ES"/>
            </a:p>
          </p:txBody>
        </p:sp>
        <p:sp>
          <p:nvSpPr>
            <p:cNvPr id="103659" name="Freeform 71"/>
            <p:cNvSpPr>
              <a:spLocks/>
            </p:cNvSpPr>
            <p:nvPr/>
          </p:nvSpPr>
          <p:spPr bwMode="auto">
            <a:xfrm>
              <a:off x="4651" y="1835"/>
              <a:ext cx="360" cy="307"/>
            </a:xfrm>
            <a:custGeom>
              <a:avLst/>
              <a:gdLst>
                <a:gd name="T0" fmla="*/ 122 w 360"/>
                <a:gd name="T1" fmla="*/ 101 h 307"/>
                <a:gd name="T2" fmla="*/ 360 w 360"/>
                <a:gd name="T3" fmla="*/ 178 h 307"/>
                <a:gd name="T4" fmla="*/ 328 w 360"/>
                <a:gd name="T5" fmla="*/ 72 h 307"/>
                <a:gd name="T6" fmla="*/ 360 w 360"/>
                <a:gd name="T7" fmla="*/ 14 h 307"/>
                <a:gd name="T8" fmla="*/ 201 w 360"/>
                <a:gd name="T9" fmla="*/ 5 h 307"/>
                <a:gd name="T10" fmla="*/ 148 w 360"/>
                <a:gd name="T11" fmla="*/ 5 h 307"/>
                <a:gd name="T12" fmla="*/ 95 w 360"/>
                <a:gd name="T13" fmla="*/ 5 h 307"/>
                <a:gd name="T14" fmla="*/ 32 w 360"/>
                <a:gd name="T15" fmla="*/ 0 h 307"/>
                <a:gd name="T16" fmla="*/ 11 w 360"/>
                <a:gd name="T17" fmla="*/ 9 h 307"/>
                <a:gd name="T18" fmla="*/ 0 w 360"/>
                <a:gd name="T19" fmla="*/ 43 h 307"/>
                <a:gd name="T20" fmla="*/ 0 w 360"/>
                <a:gd name="T21" fmla="*/ 96 h 307"/>
                <a:gd name="T22" fmla="*/ 5 w 360"/>
                <a:gd name="T23" fmla="*/ 187 h 307"/>
                <a:gd name="T24" fmla="*/ 5 w 360"/>
                <a:gd name="T25" fmla="*/ 293 h 307"/>
                <a:gd name="T26" fmla="*/ 32 w 360"/>
                <a:gd name="T27" fmla="*/ 298 h 307"/>
                <a:gd name="T28" fmla="*/ 58 w 360"/>
                <a:gd name="T29" fmla="*/ 307 h 307"/>
                <a:gd name="T30" fmla="*/ 127 w 360"/>
                <a:gd name="T31" fmla="*/ 298 h 307"/>
                <a:gd name="T32" fmla="*/ 111 w 360"/>
                <a:gd name="T33" fmla="*/ 115 h 307"/>
                <a:gd name="T34" fmla="*/ 127 w 360"/>
                <a:gd name="T35" fmla="*/ 96 h 307"/>
                <a:gd name="T36" fmla="*/ 122 w 360"/>
                <a:gd name="T37" fmla="*/ 101 h 30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307"/>
                <a:gd name="T59" fmla="*/ 360 w 360"/>
                <a:gd name="T60" fmla="*/ 307 h 30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307">
                  <a:moveTo>
                    <a:pt x="122" y="101"/>
                  </a:moveTo>
                  <a:lnTo>
                    <a:pt x="360" y="178"/>
                  </a:lnTo>
                  <a:lnTo>
                    <a:pt x="328" y="72"/>
                  </a:lnTo>
                  <a:lnTo>
                    <a:pt x="360" y="14"/>
                  </a:lnTo>
                  <a:lnTo>
                    <a:pt x="201" y="5"/>
                  </a:lnTo>
                  <a:lnTo>
                    <a:pt x="148" y="5"/>
                  </a:lnTo>
                  <a:lnTo>
                    <a:pt x="95" y="5"/>
                  </a:lnTo>
                  <a:lnTo>
                    <a:pt x="32" y="0"/>
                  </a:lnTo>
                  <a:lnTo>
                    <a:pt x="11" y="9"/>
                  </a:lnTo>
                  <a:lnTo>
                    <a:pt x="0" y="43"/>
                  </a:lnTo>
                  <a:lnTo>
                    <a:pt x="0" y="96"/>
                  </a:lnTo>
                  <a:lnTo>
                    <a:pt x="5" y="187"/>
                  </a:lnTo>
                  <a:lnTo>
                    <a:pt x="5" y="293"/>
                  </a:lnTo>
                  <a:lnTo>
                    <a:pt x="32" y="298"/>
                  </a:lnTo>
                  <a:lnTo>
                    <a:pt x="58" y="307"/>
                  </a:lnTo>
                  <a:lnTo>
                    <a:pt x="127" y="298"/>
                  </a:lnTo>
                  <a:lnTo>
                    <a:pt x="111" y="115"/>
                  </a:lnTo>
                  <a:lnTo>
                    <a:pt x="127" y="96"/>
                  </a:lnTo>
                  <a:lnTo>
                    <a:pt x="122" y="101"/>
                  </a:lnTo>
                  <a:close/>
                </a:path>
              </a:pathLst>
            </a:custGeom>
            <a:solidFill>
              <a:srgbClr val="A5A585"/>
            </a:solidFill>
            <a:ln w="9525">
              <a:noFill/>
              <a:round/>
              <a:headEnd/>
              <a:tailEnd/>
            </a:ln>
          </p:spPr>
          <p:txBody>
            <a:bodyPr/>
            <a:lstStyle/>
            <a:p>
              <a:endParaRPr lang="es-ES"/>
            </a:p>
          </p:txBody>
        </p:sp>
        <p:sp>
          <p:nvSpPr>
            <p:cNvPr id="103660" name="Freeform 72"/>
            <p:cNvSpPr>
              <a:spLocks/>
            </p:cNvSpPr>
            <p:nvPr/>
          </p:nvSpPr>
          <p:spPr bwMode="auto">
            <a:xfrm>
              <a:off x="4651" y="1835"/>
              <a:ext cx="360" cy="307"/>
            </a:xfrm>
            <a:custGeom>
              <a:avLst/>
              <a:gdLst>
                <a:gd name="T0" fmla="*/ 122 w 360"/>
                <a:gd name="T1" fmla="*/ 101 h 307"/>
                <a:gd name="T2" fmla="*/ 360 w 360"/>
                <a:gd name="T3" fmla="*/ 178 h 307"/>
                <a:gd name="T4" fmla="*/ 328 w 360"/>
                <a:gd name="T5" fmla="*/ 72 h 307"/>
                <a:gd name="T6" fmla="*/ 360 w 360"/>
                <a:gd name="T7" fmla="*/ 14 h 307"/>
                <a:gd name="T8" fmla="*/ 201 w 360"/>
                <a:gd name="T9" fmla="*/ 5 h 307"/>
                <a:gd name="T10" fmla="*/ 148 w 360"/>
                <a:gd name="T11" fmla="*/ 5 h 307"/>
                <a:gd name="T12" fmla="*/ 95 w 360"/>
                <a:gd name="T13" fmla="*/ 5 h 307"/>
                <a:gd name="T14" fmla="*/ 32 w 360"/>
                <a:gd name="T15" fmla="*/ 0 h 307"/>
                <a:gd name="T16" fmla="*/ 11 w 360"/>
                <a:gd name="T17" fmla="*/ 9 h 307"/>
                <a:gd name="T18" fmla="*/ 0 w 360"/>
                <a:gd name="T19" fmla="*/ 43 h 307"/>
                <a:gd name="T20" fmla="*/ 0 w 360"/>
                <a:gd name="T21" fmla="*/ 96 h 307"/>
                <a:gd name="T22" fmla="*/ 5 w 360"/>
                <a:gd name="T23" fmla="*/ 187 h 307"/>
                <a:gd name="T24" fmla="*/ 5 w 360"/>
                <a:gd name="T25" fmla="*/ 293 h 307"/>
                <a:gd name="T26" fmla="*/ 32 w 360"/>
                <a:gd name="T27" fmla="*/ 298 h 307"/>
                <a:gd name="T28" fmla="*/ 58 w 360"/>
                <a:gd name="T29" fmla="*/ 307 h 307"/>
                <a:gd name="T30" fmla="*/ 127 w 360"/>
                <a:gd name="T31" fmla="*/ 298 h 307"/>
                <a:gd name="T32" fmla="*/ 111 w 360"/>
                <a:gd name="T33" fmla="*/ 115 h 307"/>
                <a:gd name="T34" fmla="*/ 127 w 360"/>
                <a:gd name="T35" fmla="*/ 96 h 307"/>
                <a:gd name="T36" fmla="*/ 122 w 360"/>
                <a:gd name="T37" fmla="*/ 101 h 30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307"/>
                <a:gd name="T59" fmla="*/ 360 w 360"/>
                <a:gd name="T60" fmla="*/ 307 h 30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307">
                  <a:moveTo>
                    <a:pt x="122" y="101"/>
                  </a:moveTo>
                  <a:lnTo>
                    <a:pt x="360" y="178"/>
                  </a:lnTo>
                  <a:lnTo>
                    <a:pt x="328" y="72"/>
                  </a:lnTo>
                  <a:lnTo>
                    <a:pt x="360" y="14"/>
                  </a:lnTo>
                  <a:lnTo>
                    <a:pt x="201" y="5"/>
                  </a:lnTo>
                  <a:lnTo>
                    <a:pt x="148" y="5"/>
                  </a:lnTo>
                  <a:lnTo>
                    <a:pt x="95" y="5"/>
                  </a:lnTo>
                  <a:lnTo>
                    <a:pt x="32" y="0"/>
                  </a:lnTo>
                  <a:lnTo>
                    <a:pt x="11" y="9"/>
                  </a:lnTo>
                  <a:lnTo>
                    <a:pt x="0" y="43"/>
                  </a:lnTo>
                  <a:lnTo>
                    <a:pt x="0" y="96"/>
                  </a:lnTo>
                  <a:lnTo>
                    <a:pt x="5" y="187"/>
                  </a:lnTo>
                  <a:lnTo>
                    <a:pt x="5" y="293"/>
                  </a:lnTo>
                  <a:lnTo>
                    <a:pt x="32" y="298"/>
                  </a:lnTo>
                  <a:lnTo>
                    <a:pt x="58" y="307"/>
                  </a:lnTo>
                  <a:lnTo>
                    <a:pt x="127" y="298"/>
                  </a:lnTo>
                  <a:lnTo>
                    <a:pt x="111" y="115"/>
                  </a:lnTo>
                  <a:lnTo>
                    <a:pt x="127" y="96"/>
                  </a:lnTo>
                  <a:lnTo>
                    <a:pt x="122" y="101"/>
                  </a:lnTo>
                  <a:close/>
                </a:path>
              </a:pathLst>
            </a:custGeom>
            <a:solidFill>
              <a:srgbClr val="A5A585"/>
            </a:solidFill>
            <a:ln w="9525">
              <a:noFill/>
              <a:round/>
              <a:headEnd/>
              <a:tailEnd/>
            </a:ln>
          </p:spPr>
          <p:txBody>
            <a:bodyPr/>
            <a:lstStyle/>
            <a:p>
              <a:endParaRPr lang="es-ES"/>
            </a:p>
          </p:txBody>
        </p:sp>
        <p:sp>
          <p:nvSpPr>
            <p:cNvPr id="103661" name="Freeform 73"/>
            <p:cNvSpPr>
              <a:spLocks/>
            </p:cNvSpPr>
            <p:nvPr/>
          </p:nvSpPr>
          <p:spPr bwMode="auto">
            <a:xfrm>
              <a:off x="4651" y="1835"/>
              <a:ext cx="360" cy="307"/>
            </a:xfrm>
            <a:custGeom>
              <a:avLst/>
              <a:gdLst>
                <a:gd name="T0" fmla="*/ 122 w 360"/>
                <a:gd name="T1" fmla="*/ 101 h 307"/>
                <a:gd name="T2" fmla="*/ 360 w 360"/>
                <a:gd name="T3" fmla="*/ 178 h 307"/>
                <a:gd name="T4" fmla="*/ 328 w 360"/>
                <a:gd name="T5" fmla="*/ 72 h 307"/>
                <a:gd name="T6" fmla="*/ 360 w 360"/>
                <a:gd name="T7" fmla="*/ 14 h 307"/>
                <a:gd name="T8" fmla="*/ 201 w 360"/>
                <a:gd name="T9" fmla="*/ 5 h 307"/>
                <a:gd name="T10" fmla="*/ 148 w 360"/>
                <a:gd name="T11" fmla="*/ 5 h 307"/>
                <a:gd name="T12" fmla="*/ 95 w 360"/>
                <a:gd name="T13" fmla="*/ 5 h 307"/>
                <a:gd name="T14" fmla="*/ 32 w 360"/>
                <a:gd name="T15" fmla="*/ 0 h 307"/>
                <a:gd name="T16" fmla="*/ 11 w 360"/>
                <a:gd name="T17" fmla="*/ 9 h 307"/>
                <a:gd name="T18" fmla="*/ 0 w 360"/>
                <a:gd name="T19" fmla="*/ 43 h 307"/>
                <a:gd name="T20" fmla="*/ 0 w 360"/>
                <a:gd name="T21" fmla="*/ 96 h 307"/>
                <a:gd name="T22" fmla="*/ 5 w 360"/>
                <a:gd name="T23" fmla="*/ 187 h 307"/>
                <a:gd name="T24" fmla="*/ 5 w 360"/>
                <a:gd name="T25" fmla="*/ 293 h 307"/>
                <a:gd name="T26" fmla="*/ 32 w 360"/>
                <a:gd name="T27" fmla="*/ 298 h 307"/>
                <a:gd name="T28" fmla="*/ 58 w 360"/>
                <a:gd name="T29" fmla="*/ 307 h 307"/>
                <a:gd name="T30" fmla="*/ 127 w 360"/>
                <a:gd name="T31" fmla="*/ 298 h 307"/>
                <a:gd name="T32" fmla="*/ 111 w 360"/>
                <a:gd name="T33" fmla="*/ 115 h 307"/>
                <a:gd name="T34" fmla="*/ 127 w 360"/>
                <a:gd name="T35" fmla="*/ 96 h 30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307"/>
                <a:gd name="T56" fmla="*/ 360 w 360"/>
                <a:gd name="T57" fmla="*/ 307 h 30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307">
                  <a:moveTo>
                    <a:pt x="122" y="101"/>
                  </a:moveTo>
                  <a:lnTo>
                    <a:pt x="360" y="178"/>
                  </a:lnTo>
                  <a:lnTo>
                    <a:pt x="328" y="72"/>
                  </a:lnTo>
                  <a:lnTo>
                    <a:pt x="360" y="14"/>
                  </a:lnTo>
                  <a:lnTo>
                    <a:pt x="201" y="5"/>
                  </a:lnTo>
                  <a:lnTo>
                    <a:pt x="148" y="5"/>
                  </a:lnTo>
                  <a:lnTo>
                    <a:pt x="95" y="5"/>
                  </a:lnTo>
                  <a:lnTo>
                    <a:pt x="32" y="0"/>
                  </a:lnTo>
                  <a:lnTo>
                    <a:pt x="11" y="9"/>
                  </a:lnTo>
                  <a:lnTo>
                    <a:pt x="0" y="43"/>
                  </a:lnTo>
                  <a:lnTo>
                    <a:pt x="0" y="96"/>
                  </a:lnTo>
                  <a:lnTo>
                    <a:pt x="5" y="187"/>
                  </a:lnTo>
                  <a:lnTo>
                    <a:pt x="5" y="293"/>
                  </a:lnTo>
                  <a:lnTo>
                    <a:pt x="32" y="298"/>
                  </a:lnTo>
                  <a:lnTo>
                    <a:pt x="58" y="307"/>
                  </a:lnTo>
                  <a:lnTo>
                    <a:pt x="127" y="298"/>
                  </a:lnTo>
                  <a:lnTo>
                    <a:pt x="111" y="115"/>
                  </a:lnTo>
                  <a:lnTo>
                    <a:pt x="127" y="96"/>
                  </a:lnTo>
                </a:path>
              </a:pathLst>
            </a:custGeom>
            <a:noFill/>
            <a:ln w="7938">
              <a:solidFill>
                <a:srgbClr val="000000"/>
              </a:solidFill>
              <a:round/>
              <a:headEnd/>
              <a:tailEnd/>
            </a:ln>
          </p:spPr>
          <p:txBody>
            <a:bodyPr/>
            <a:lstStyle/>
            <a:p>
              <a:endParaRPr lang="es-ES"/>
            </a:p>
          </p:txBody>
        </p:sp>
        <p:sp>
          <p:nvSpPr>
            <p:cNvPr id="103662" name="Freeform 74"/>
            <p:cNvSpPr>
              <a:spLocks/>
            </p:cNvSpPr>
            <p:nvPr/>
          </p:nvSpPr>
          <p:spPr bwMode="auto">
            <a:xfrm>
              <a:off x="5043" y="1421"/>
              <a:ext cx="121" cy="135"/>
            </a:xfrm>
            <a:custGeom>
              <a:avLst/>
              <a:gdLst>
                <a:gd name="T0" fmla="*/ 121 w 121"/>
                <a:gd name="T1" fmla="*/ 24 h 135"/>
                <a:gd name="T2" fmla="*/ 111 w 121"/>
                <a:gd name="T3" fmla="*/ 5 h 135"/>
                <a:gd name="T4" fmla="*/ 90 w 121"/>
                <a:gd name="T5" fmla="*/ 0 h 135"/>
                <a:gd name="T6" fmla="*/ 74 w 121"/>
                <a:gd name="T7" fmla="*/ 5 h 135"/>
                <a:gd name="T8" fmla="*/ 53 w 121"/>
                <a:gd name="T9" fmla="*/ 15 h 135"/>
                <a:gd name="T10" fmla="*/ 31 w 121"/>
                <a:gd name="T11" fmla="*/ 24 h 135"/>
                <a:gd name="T12" fmla="*/ 16 w 121"/>
                <a:gd name="T13" fmla="*/ 53 h 135"/>
                <a:gd name="T14" fmla="*/ 0 w 121"/>
                <a:gd name="T15" fmla="*/ 92 h 135"/>
                <a:gd name="T16" fmla="*/ 5 w 121"/>
                <a:gd name="T17" fmla="*/ 135 h 135"/>
                <a:gd name="T18" fmla="*/ 21 w 121"/>
                <a:gd name="T19" fmla="*/ 111 h 135"/>
                <a:gd name="T20" fmla="*/ 116 w 121"/>
                <a:gd name="T21" fmla="*/ 87 h 135"/>
                <a:gd name="T22" fmla="*/ 121 w 121"/>
                <a:gd name="T23" fmla="*/ 24 h 1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1"/>
                <a:gd name="T37" fmla="*/ 0 h 135"/>
                <a:gd name="T38" fmla="*/ 121 w 121"/>
                <a:gd name="T39" fmla="*/ 135 h 1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1" h="135">
                  <a:moveTo>
                    <a:pt x="121" y="24"/>
                  </a:moveTo>
                  <a:lnTo>
                    <a:pt x="111" y="5"/>
                  </a:lnTo>
                  <a:lnTo>
                    <a:pt x="90" y="0"/>
                  </a:lnTo>
                  <a:lnTo>
                    <a:pt x="74" y="5"/>
                  </a:lnTo>
                  <a:lnTo>
                    <a:pt x="53" y="15"/>
                  </a:lnTo>
                  <a:lnTo>
                    <a:pt x="31" y="24"/>
                  </a:lnTo>
                  <a:lnTo>
                    <a:pt x="16" y="53"/>
                  </a:lnTo>
                  <a:lnTo>
                    <a:pt x="0" y="92"/>
                  </a:lnTo>
                  <a:lnTo>
                    <a:pt x="5" y="135"/>
                  </a:lnTo>
                  <a:lnTo>
                    <a:pt x="21" y="111"/>
                  </a:lnTo>
                  <a:lnTo>
                    <a:pt x="116" y="87"/>
                  </a:lnTo>
                  <a:lnTo>
                    <a:pt x="121" y="24"/>
                  </a:lnTo>
                  <a:close/>
                </a:path>
              </a:pathLst>
            </a:custGeom>
            <a:solidFill>
              <a:srgbClr val="FFFFFF"/>
            </a:solidFill>
            <a:ln w="9525">
              <a:noFill/>
              <a:round/>
              <a:headEnd/>
              <a:tailEnd/>
            </a:ln>
          </p:spPr>
          <p:txBody>
            <a:bodyPr/>
            <a:lstStyle/>
            <a:p>
              <a:endParaRPr lang="es-ES"/>
            </a:p>
          </p:txBody>
        </p:sp>
        <p:sp>
          <p:nvSpPr>
            <p:cNvPr id="103663" name="Freeform 75"/>
            <p:cNvSpPr>
              <a:spLocks/>
            </p:cNvSpPr>
            <p:nvPr/>
          </p:nvSpPr>
          <p:spPr bwMode="auto">
            <a:xfrm>
              <a:off x="5043" y="1421"/>
              <a:ext cx="121" cy="135"/>
            </a:xfrm>
            <a:custGeom>
              <a:avLst/>
              <a:gdLst>
                <a:gd name="T0" fmla="*/ 121 w 121"/>
                <a:gd name="T1" fmla="*/ 24 h 135"/>
                <a:gd name="T2" fmla="*/ 111 w 121"/>
                <a:gd name="T3" fmla="*/ 5 h 135"/>
                <a:gd name="T4" fmla="*/ 90 w 121"/>
                <a:gd name="T5" fmla="*/ 0 h 135"/>
                <a:gd name="T6" fmla="*/ 74 w 121"/>
                <a:gd name="T7" fmla="*/ 5 h 135"/>
                <a:gd name="T8" fmla="*/ 53 w 121"/>
                <a:gd name="T9" fmla="*/ 15 h 135"/>
                <a:gd name="T10" fmla="*/ 31 w 121"/>
                <a:gd name="T11" fmla="*/ 24 h 135"/>
                <a:gd name="T12" fmla="*/ 16 w 121"/>
                <a:gd name="T13" fmla="*/ 53 h 135"/>
                <a:gd name="T14" fmla="*/ 0 w 121"/>
                <a:gd name="T15" fmla="*/ 92 h 135"/>
                <a:gd name="T16" fmla="*/ 5 w 121"/>
                <a:gd name="T17" fmla="*/ 135 h 135"/>
                <a:gd name="T18" fmla="*/ 21 w 121"/>
                <a:gd name="T19" fmla="*/ 111 h 135"/>
                <a:gd name="T20" fmla="*/ 116 w 121"/>
                <a:gd name="T21" fmla="*/ 87 h 135"/>
                <a:gd name="T22" fmla="*/ 121 w 121"/>
                <a:gd name="T23" fmla="*/ 24 h 1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1"/>
                <a:gd name="T37" fmla="*/ 0 h 135"/>
                <a:gd name="T38" fmla="*/ 121 w 121"/>
                <a:gd name="T39" fmla="*/ 135 h 1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1" h="135">
                  <a:moveTo>
                    <a:pt x="121" y="24"/>
                  </a:moveTo>
                  <a:lnTo>
                    <a:pt x="111" y="5"/>
                  </a:lnTo>
                  <a:lnTo>
                    <a:pt x="90" y="0"/>
                  </a:lnTo>
                  <a:lnTo>
                    <a:pt x="74" y="5"/>
                  </a:lnTo>
                  <a:lnTo>
                    <a:pt x="53" y="15"/>
                  </a:lnTo>
                  <a:lnTo>
                    <a:pt x="31" y="24"/>
                  </a:lnTo>
                  <a:lnTo>
                    <a:pt x="16" y="53"/>
                  </a:lnTo>
                  <a:lnTo>
                    <a:pt x="0" y="92"/>
                  </a:lnTo>
                  <a:lnTo>
                    <a:pt x="5" y="135"/>
                  </a:lnTo>
                  <a:lnTo>
                    <a:pt x="21" y="111"/>
                  </a:lnTo>
                  <a:lnTo>
                    <a:pt x="116" y="87"/>
                  </a:lnTo>
                  <a:lnTo>
                    <a:pt x="121" y="24"/>
                  </a:lnTo>
                  <a:close/>
                </a:path>
              </a:pathLst>
            </a:custGeom>
            <a:solidFill>
              <a:srgbClr val="FFFFFF"/>
            </a:solidFill>
            <a:ln w="7938">
              <a:solidFill>
                <a:srgbClr val="000000"/>
              </a:solidFill>
              <a:round/>
              <a:headEnd/>
              <a:tailEnd/>
            </a:ln>
          </p:spPr>
          <p:txBody>
            <a:bodyPr/>
            <a:lstStyle/>
            <a:p>
              <a:endParaRPr lang="es-ES"/>
            </a:p>
          </p:txBody>
        </p:sp>
        <p:sp>
          <p:nvSpPr>
            <p:cNvPr id="103664" name="Freeform 76"/>
            <p:cNvSpPr>
              <a:spLocks/>
            </p:cNvSpPr>
            <p:nvPr/>
          </p:nvSpPr>
          <p:spPr bwMode="auto">
            <a:xfrm>
              <a:off x="4905" y="1431"/>
              <a:ext cx="370" cy="630"/>
            </a:xfrm>
            <a:custGeom>
              <a:avLst/>
              <a:gdLst>
                <a:gd name="T0" fmla="*/ 254 w 370"/>
                <a:gd name="T1" fmla="*/ 0 h 630"/>
                <a:gd name="T2" fmla="*/ 228 w 370"/>
                <a:gd name="T3" fmla="*/ 10 h 630"/>
                <a:gd name="T4" fmla="*/ 201 w 370"/>
                <a:gd name="T5" fmla="*/ 14 h 630"/>
                <a:gd name="T6" fmla="*/ 180 w 370"/>
                <a:gd name="T7" fmla="*/ 34 h 630"/>
                <a:gd name="T8" fmla="*/ 169 w 370"/>
                <a:gd name="T9" fmla="*/ 43 h 630"/>
                <a:gd name="T10" fmla="*/ 154 w 370"/>
                <a:gd name="T11" fmla="*/ 62 h 630"/>
                <a:gd name="T12" fmla="*/ 143 w 370"/>
                <a:gd name="T13" fmla="*/ 77 h 630"/>
                <a:gd name="T14" fmla="*/ 127 w 370"/>
                <a:gd name="T15" fmla="*/ 96 h 630"/>
                <a:gd name="T16" fmla="*/ 111 w 370"/>
                <a:gd name="T17" fmla="*/ 221 h 630"/>
                <a:gd name="T18" fmla="*/ 74 w 370"/>
                <a:gd name="T19" fmla="*/ 303 h 630"/>
                <a:gd name="T20" fmla="*/ 37 w 370"/>
                <a:gd name="T21" fmla="*/ 375 h 630"/>
                <a:gd name="T22" fmla="*/ 0 w 370"/>
                <a:gd name="T23" fmla="*/ 447 h 630"/>
                <a:gd name="T24" fmla="*/ 5 w 370"/>
                <a:gd name="T25" fmla="*/ 486 h 630"/>
                <a:gd name="T26" fmla="*/ 16 w 370"/>
                <a:gd name="T27" fmla="*/ 524 h 630"/>
                <a:gd name="T28" fmla="*/ 27 w 370"/>
                <a:gd name="T29" fmla="*/ 558 h 630"/>
                <a:gd name="T30" fmla="*/ 37 w 370"/>
                <a:gd name="T31" fmla="*/ 577 h 630"/>
                <a:gd name="T32" fmla="*/ 48 w 370"/>
                <a:gd name="T33" fmla="*/ 601 h 630"/>
                <a:gd name="T34" fmla="*/ 116 w 370"/>
                <a:gd name="T35" fmla="*/ 620 h 630"/>
                <a:gd name="T36" fmla="*/ 159 w 370"/>
                <a:gd name="T37" fmla="*/ 630 h 630"/>
                <a:gd name="T38" fmla="*/ 254 w 370"/>
                <a:gd name="T39" fmla="*/ 500 h 630"/>
                <a:gd name="T40" fmla="*/ 302 w 370"/>
                <a:gd name="T41" fmla="*/ 418 h 630"/>
                <a:gd name="T42" fmla="*/ 370 w 370"/>
                <a:gd name="T43" fmla="*/ 332 h 630"/>
                <a:gd name="T44" fmla="*/ 370 w 370"/>
                <a:gd name="T45" fmla="*/ 274 h 630"/>
                <a:gd name="T46" fmla="*/ 365 w 370"/>
                <a:gd name="T47" fmla="*/ 192 h 630"/>
                <a:gd name="T48" fmla="*/ 360 w 370"/>
                <a:gd name="T49" fmla="*/ 111 h 630"/>
                <a:gd name="T50" fmla="*/ 355 w 370"/>
                <a:gd name="T51" fmla="*/ 82 h 630"/>
                <a:gd name="T52" fmla="*/ 339 w 370"/>
                <a:gd name="T53" fmla="*/ 53 h 630"/>
                <a:gd name="T54" fmla="*/ 323 w 370"/>
                <a:gd name="T55" fmla="*/ 29 h 630"/>
                <a:gd name="T56" fmla="*/ 291 w 370"/>
                <a:gd name="T57" fmla="*/ 14 h 630"/>
                <a:gd name="T58" fmla="*/ 275 w 370"/>
                <a:gd name="T59" fmla="*/ 10 h 630"/>
                <a:gd name="T60" fmla="*/ 254 w 370"/>
                <a:gd name="T61" fmla="*/ 0 h 63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70"/>
                <a:gd name="T94" fmla="*/ 0 h 630"/>
                <a:gd name="T95" fmla="*/ 370 w 370"/>
                <a:gd name="T96" fmla="*/ 630 h 63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70" h="630">
                  <a:moveTo>
                    <a:pt x="254" y="0"/>
                  </a:moveTo>
                  <a:lnTo>
                    <a:pt x="228" y="10"/>
                  </a:lnTo>
                  <a:lnTo>
                    <a:pt x="201" y="14"/>
                  </a:lnTo>
                  <a:lnTo>
                    <a:pt x="180" y="34"/>
                  </a:lnTo>
                  <a:lnTo>
                    <a:pt x="169" y="43"/>
                  </a:lnTo>
                  <a:lnTo>
                    <a:pt x="154" y="62"/>
                  </a:lnTo>
                  <a:lnTo>
                    <a:pt x="143" y="77"/>
                  </a:lnTo>
                  <a:lnTo>
                    <a:pt x="127" y="96"/>
                  </a:lnTo>
                  <a:lnTo>
                    <a:pt x="111" y="221"/>
                  </a:lnTo>
                  <a:lnTo>
                    <a:pt x="74" y="303"/>
                  </a:lnTo>
                  <a:lnTo>
                    <a:pt x="37" y="375"/>
                  </a:lnTo>
                  <a:lnTo>
                    <a:pt x="0" y="447"/>
                  </a:lnTo>
                  <a:lnTo>
                    <a:pt x="5" y="486"/>
                  </a:lnTo>
                  <a:lnTo>
                    <a:pt x="16" y="524"/>
                  </a:lnTo>
                  <a:lnTo>
                    <a:pt x="27" y="558"/>
                  </a:lnTo>
                  <a:lnTo>
                    <a:pt x="37" y="577"/>
                  </a:lnTo>
                  <a:lnTo>
                    <a:pt x="48" y="601"/>
                  </a:lnTo>
                  <a:lnTo>
                    <a:pt x="116" y="620"/>
                  </a:lnTo>
                  <a:lnTo>
                    <a:pt x="159" y="630"/>
                  </a:lnTo>
                  <a:lnTo>
                    <a:pt x="254" y="500"/>
                  </a:lnTo>
                  <a:lnTo>
                    <a:pt x="302" y="418"/>
                  </a:lnTo>
                  <a:lnTo>
                    <a:pt x="370" y="332"/>
                  </a:lnTo>
                  <a:lnTo>
                    <a:pt x="370" y="274"/>
                  </a:lnTo>
                  <a:lnTo>
                    <a:pt x="365" y="192"/>
                  </a:lnTo>
                  <a:lnTo>
                    <a:pt x="360" y="111"/>
                  </a:lnTo>
                  <a:lnTo>
                    <a:pt x="355" y="82"/>
                  </a:lnTo>
                  <a:lnTo>
                    <a:pt x="339" y="53"/>
                  </a:lnTo>
                  <a:lnTo>
                    <a:pt x="323" y="29"/>
                  </a:lnTo>
                  <a:lnTo>
                    <a:pt x="291" y="14"/>
                  </a:lnTo>
                  <a:lnTo>
                    <a:pt x="275" y="10"/>
                  </a:lnTo>
                  <a:lnTo>
                    <a:pt x="254" y="0"/>
                  </a:lnTo>
                  <a:close/>
                </a:path>
              </a:pathLst>
            </a:custGeom>
            <a:solidFill>
              <a:srgbClr val="B7B79D"/>
            </a:solidFill>
            <a:ln w="9525">
              <a:noFill/>
              <a:round/>
              <a:headEnd/>
              <a:tailEnd/>
            </a:ln>
          </p:spPr>
          <p:txBody>
            <a:bodyPr/>
            <a:lstStyle/>
            <a:p>
              <a:endParaRPr lang="es-ES"/>
            </a:p>
          </p:txBody>
        </p:sp>
        <p:sp>
          <p:nvSpPr>
            <p:cNvPr id="103665" name="Freeform 77"/>
            <p:cNvSpPr>
              <a:spLocks/>
            </p:cNvSpPr>
            <p:nvPr/>
          </p:nvSpPr>
          <p:spPr bwMode="auto">
            <a:xfrm>
              <a:off x="4905" y="1431"/>
              <a:ext cx="370" cy="630"/>
            </a:xfrm>
            <a:custGeom>
              <a:avLst/>
              <a:gdLst>
                <a:gd name="T0" fmla="*/ 254 w 370"/>
                <a:gd name="T1" fmla="*/ 0 h 630"/>
                <a:gd name="T2" fmla="*/ 228 w 370"/>
                <a:gd name="T3" fmla="*/ 10 h 630"/>
                <a:gd name="T4" fmla="*/ 201 w 370"/>
                <a:gd name="T5" fmla="*/ 14 h 630"/>
                <a:gd name="T6" fmla="*/ 180 w 370"/>
                <a:gd name="T7" fmla="*/ 34 h 630"/>
                <a:gd name="T8" fmla="*/ 169 w 370"/>
                <a:gd name="T9" fmla="*/ 43 h 630"/>
                <a:gd name="T10" fmla="*/ 154 w 370"/>
                <a:gd name="T11" fmla="*/ 62 h 630"/>
                <a:gd name="T12" fmla="*/ 143 w 370"/>
                <a:gd name="T13" fmla="*/ 77 h 630"/>
                <a:gd name="T14" fmla="*/ 127 w 370"/>
                <a:gd name="T15" fmla="*/ 96 h 630"/>
                <a:gd name="T16" fmla="*/ 111 w 370"/>
                <a:gd name="T17" fmla="*/ 221 h 630"/>
                <a:gd name="T18" fmla="*/ 74 w 370"/>
                <a:gd name="T19" fmla="*/ 303 h 630"/>
                <a:gd name="T20" fmla="*/ 37 w 370"/>
                <a:gd name="T21" fmla="*/ 375 h 630"/>
                <a:gd name="T22" fmla="*/ 0 w 370"/>
                <a:gd name="T23" fmla="*/ 447 h 630"/>
                <a:gd name="T24" fmla="*/ 5 w 370"/>
                <a:gd name="T25" fmla="*/ 486 h 630"/>
                <a:gd name="T26" fmla="*/ 16 w 370"/>
                <a:gd name="T27" fmla="*/ 524 h 630"/>
                <a:gd name="T28" fmla="*/ 27 w 370"/>
                <a:gd name="T29" fmla="*/ 558 h 630"/>
                <a:gd name="T30" fmla="*/ 37 w 370"/>
                <a:gd name="T31" fmla="*/ 577 h 630"/>
                <a:gd name="T32" fmla="*/ 48 w 370"/>
                <a:gd name="T33" fmla="*/ 601 h 630"/>
                <a:gd name="T34" fmla="*/ 116 w 370"/>
                <a:gd name="T35" fmla="*/ 620 h 630"/>
                <a:gd name="T36" fmla="*/ 159 w 370"/>
                <a:gd name="T37" fmla="*/ 630 h 630"/>
                <a:gd name="T38" fmla="*/ 254 w 370"/>
                <a:gd name="T39" fmla="*/ 500 h 630"/>
                <a:gd name="T40" fmla="*/ 302 w 370"/>
                <a:gd name="T41" fmla="*/ 418 h 630"/>
                <a:gd name="T42" fmla="*/ 370 w 370"/>
                <a:gd name="T43" fmla="*/ 332 h 630"/>
                <a:gd name="T44" fmla="*/ 370 w 370"/>
                <a:gd name="T45" fmla="*/ 274 h 630"/>
                <a:gd name="T46" fmla="*/ 365 w 370"/>
                <a:gd name="T47" fmla="*/ 192 h 630"/>
                <a:gd name="T48" fmla="*/ 360 w 370"/>
                <a:gd name="T49" fmla="*/ 111 h 630"/>
                <a:gd name="T50" fmla="*/ 355 w 370"/>
                <a:gd name="T51" fmla="*/ 82 h 630"/>
                <a:gd name="T52" fmla="*/ 339 w 370"/>
                <a:gd name="T53" fmla="*/ 53 h 630"/>
                <a:gd name="T54" fmla="*/ 323 w 370"/>
                <a:gd name="T55" fmla="*/ 29 h 630"/>
                <a:gd name="T56" fmla="*/ 291 w 370"/>
                <a:gd name="T57" fmla="*/ 14 h 630"/>
                <a:gd name="T58" fmla="*/ 275 w 370"/>
                <a:gd name="T59" fmla="*/ 10 h 630"/>
                <a:gd name="T60" fmla="*/ 254 w 370"/>
                <a:gd name="T61" fmla="*/ 0 h 63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70"/>
                <a:gd name="T94" fmla="*/ 0 h 630"/>
                <a:gd name="T95" fmla="*/ 370 w 370"/>
                <a:gd name="T96" fmla="*/ 630 h 63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70" h="630">
                  <a:moveTo>
                    <a:pt x="254" y="0"/>
                  </a:moveTo>
                  <a:lnTo>
                    <a:pt x="228" y="10"/>
                  </a:lnTo>
                  <a:lnTo>
                    <a:pt x="201" y="14"/>
                  </a:lnTo>
                  <a:lnTo>
                    <a:pt x="180" y="34"/>
                  </a:lnTo>
                  <a:lnTo>
                    <a:pt x="169" y="43"/>
                  </a:lnTo>
                  <a:lnTo>
                    <a:pt x="154" y="62"/>
                  </a:lnTo>
                  <a:lnTo>
                    <a:pt x="143" y="77"/>
                  </a:lnTo>
                  <a:lnTo>
                    <a:pt x="127" y="96"/>
                  </a:lnTo>
                  <a:lnTo>
                    <a:pt x="111" y="221"/>
                  </a:lnTo>
                  <a:lnTo>
                    <a:pt x="74" y="303"/>
                  </a:lnTo>
                  <a:lnTo>
                    <a:pt x="37" y="375"/>
                  </a:lnTo>
                  <a:lnTo>
                    <a:pt x="0" y="447"/>
                  </a:lnTo>
                  <a:lnTo>
                    <a:pt x="5" y="486"/>
                  </a:lnTo>
                  <a:lnTo>
                    <a:pt x="16" y="524"/>
                  </a:lnTo>
                  <a:lnTo>
                    <a:pt x="27" y="558"/>
                  </a:lnTo>
                  <a:lnTo>
                    <a:pt x="37" y="577"/>
                  </a:lnTo>
                  <a:lnTo>
                    <a:pt x="48" y="601"/>
                  </a:lnTo>
                  <a:lnTo>
                    <a:pt x="116" y="620"/>
                  </a:lnTo>
                  <a:lnTo>
                    <a:pt x="159" y="630"/>
                  </a:lnTo>
                  <a:lnTo>
                    <a:pt x="254" y="500"/>
                  </a:lnTo>
                  <a:lnTo>
                    <a:pt x="302" y="418"/>
                  </a:lnTo>
                  <a:lnTo>
                    <a:pt x="370" y="332"/>
                  </a:lnTo>
                  <a:lnTo>
                    <a:pt x="370" y="274"/>
                  </a:lnTo>
                  <a:lnTo>
                    <a:pt x="365" y="192"/>
                  </a:lnTo>
                  <a:lnTo>
                    <a:pt x="360" y="111"/>
                  </a:lnTo>
                  <a:lnTo>
                    <a:pt x="355" y="82"/>
                  </a:lnTo>
                  <a:lnTo>
                    <a:pt x="339" y="53"/>
                  </a:lnTo>
                  <a:lnTo>
                    <a:pt x="323" y="29"/>
                  </a:lnTo>
                  <a:lnTo>
                    <a:pt x="291" y="14"/>
                  </a:lnTo>
                  <a:lnTo>
                    <a:pt x="275" y="10"/>
                  </a:lnTo>
                  <a:lnTo>
                    <a:pt x="254" y="0"/>
                  </a:lnTo>
                  <a:close/>
                </a:path>
              </a:pathLst>
            </a:custGeom>
            <a:solidFill>
              <a:srgbClr val="B7B79D"/>
            </a:solidFill>
            <a:ln w="7938">
              <a:solidFill>
                <a:srgbClr val="000000"/>
              </a:solidFill>
              <a:round/>
              <a:headEnd/>
              <a:tailEnd/>
            </a:ln>
          </p:spPr>
          <p:txBody>
            <a:bodyPr/>
            <a:lstStyle/>
            <a:p>
              <a:endParaRPr lang="es-ES"/>
            </a:p>
          </p:txBody>
        </p:sp>
        <p:sp>
          <p:nvSpPr>
            <p:cNvPr id="103666" name="Freeform 78"/>
            <p:cNvSpPr>
              <a:spLocks/>
            </p:cNvSpPr>
            <p:nvPr/>
          </p:nvSpPr>
          <p:spPr bwMode="auto">
            <a:xfrm>
              <a:off x="4715" y="1527"/>
              <a:ext cx="386" cy="284"/>
            </a:xfrm>
            <a:custGeom>
              <a:avLst/>
              <a:gdLst>
                <a:gd name="T0" fmla="*/ 322 w 386"/>
                <a:gd name="T1" fmla="*/ 0 h 284"/>
                <a:gd name="T2" fmla="*/ 370 w 386"/>
                <a:gd name="T3" fmla="*/ 39 h 284"/>
                <a:gd name="T4" fmla="*/ 381 w 386"/>
                <a:gd name="T5" fmla="*/ 63 h 284"/>
                <a:gd name="T6" fmla="*/ 381 w 386"/>
                <a:gd name="T7" fmla="*/ 96 h 284"/>
                <a:gd name="T8" fmla="*/ 386 w 386"/>
                <a:gd name="T9" fmla="*/ 125 h 284"/>
                <a:gd name="T10" fmla="*/ 370 w 386"/>
                <a:gd name="T11" fmla="*/ 188 h 284"/>
                <a:gd name="T12" fmla="*/ 328 w 386"/>
                <a:gd name="T13" fmla="*/ 221 h 284"/>
                <a:gd name="T14" fmla="*/ 280 w 386"/>
                <a:gd name="T15" fmla="*/ 245 h 284"/>
                <a:gd name="T16" fmla="*/ 217 w 386"/>
                <a:gd name="T17" fmla="*/ 269 h 284"/>
                <a:gd name="T18" fmla="*/ 148 w 386"/>
                <a:gd name="T19" fmla="*/ 284 h 284"/>
                <a:gd name="T20" fmla="*/ 58 w 386"/>
                <a:gd name="T21" fmla="*/ 255 h 284"/>
                <a:gd name="T22" fmla="*/ 0 w 386"/>
                <a:gd name="T23" fmla="*/ 221 h 284"/>
                <a:gd name="T24" fmla="*/ 21 w 386"/>
                <a:gd name="T25" fmla="*/ 192 h 284"/>
                <a:gd name="T26" fmla="*/ 47 w 386"/>
                <a:gd name="T27" fmla="*/ 178 h 284"/>
                <a:gd name="T28" fmla="*/ 148 w 386"/>
                <a:gd name="T29" fmla="*/ 202 h 284"/>
                <a:gd name="T30" fmla="*/ 164 w 386"/>
                <a:gd name="T31" fmla="*/ 188 h 284"/>
                <a:gd name="T32" fmla="*/ 190 w 386"/>
                <a:gd name="T33" fmla="*/ 188 h 284"/>
                <a:gd name="T34" fmla="*/ 232 w 386"/>
                <a:gd name="T35" fmla="*/ 130 h 284"/>
                <a:gd name="T36" fmla="*/ 254 w 386"/>
                <a:gd name="T37" fmla="*/ 87 h 284"/>
                <a:gd name="T38" fmla="*/ 269 w 386"/>
                <a:gd name="T39" fmla="*/ 58 h 284"/>
                <a:gd name="T40" fmla="*/ 280 w 386"/>
                <a:gd name="T41" fmla="*/ 24 h 284"/>
                <a:gd name="T42" fmla="*/ 291 w 386"/>
                <a:gd name="T43" fmla="*/ 15 h 284"/>
                <a:gd name="T44" fmla="*/ 322 w 386"/>
                <a:gd name="T45" fmla="*/ 0 h 28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86"/>
                <a:gd name="T70" fmla="*/ 0 h 284"/>
                <a:gd name="T71" fmla="*/ 386 w 386"/>
                <a:gd name="T72" fmla="*/ 284 h 28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86" h="284">
                  <a:moveTo>
                    <a:pt x="322" y="0"/>
                  </a:moveTo>
                  <a:lnTo>
                    <a:pt x="370" y="39"/>
                  </a:lnTo>
                  <a:lnTo>
                    <a:pt x="381" y="63"/>
                  </a:lnTo>
                  <a:lnTo>
                    <a:pt x="381" y="96"/>
                  </a:lnTo>
                  <a:lnTo>
                    <a:pt x="386" y="125"/>
                  </a:lnTo>
                  <a:lnTo>
                    <a:pt x="370" y="188"/>
                  </a:lnTo>
                  <a:lnTo>
                    <a:pt x="328" y="221"/>
                  </a:lnTo>
                  <a:lnTo>
                    <a:pt x="280" y="245"/>
                  </a:lnTo>
                  <a:lnTo>
                    <a:pt x="217" y="269"/>
                  </a:lnTo>
                  <a:lnTo>
                    <a:pt x="148" y="284"/>
                  </a:lnTo>
                  <a:lnTo>
                    <a:pt x="58" y="255"/>
                  </a:lnTo>
                  <a:lnTo>
                    <a:pt x="0" y="221"/>
                  </a:lnTo>
                  <a:lnTo>
                    <a:pt x="21" y="192"/>
                  </a:lnTo>
                  <a:lnTo>
                    <a:pt x="47" y="178"/>
                  </a:lnTo>
                  <a:lnTo>
                    <a:pt x="148" y="202"/>
                  </a:lnTo>
                  <a:lnTo>
                    <a:pt x="164" y="188"/>
                  </a:lnTo>
                  <a:lnTo>
                    <a:pt x="190" y="188"/>
                  </a:lnTo>
                  <a:lnTo>
                    <a:pt x="232" y="130"/>
                  </a:lnTo>
                  <a:lnTo>
                    <a:pt x="254" y="87"/>
                  </a:lnTo>
                  <a:lnTo>
                    <a:pt x="269" y="58"/>
                  </a:lnTo>
                  <a:lnTo>
                    <a:pt x="280" y="24"/>
                  </a:lnTo>
                  <a:lnTo>
                    <a:pt x="291" y="15"/>
                  </a:lnTo>
                  <a:lnTo>
                    <a:pt x="322" y="0"/>
                  </a:lnTo>
                  <a:close/>
                </a:path>
              </a:pathLst>
            </a:custGeom>
            <a:solidFill>
              <a:srgbClr val="B7B79D"/>
            </a:solidFill>
            <a:ln w="9525">
              <a:noFill/>
              <a:round/>
              <a:headEnd/>
              <a:tailEnd/>
            </a:ln>
          </p:spPr>
          <p:txBody>
            <a:bodyPr/>
            <a:lstStyle/>
            <a:p>
              <a:endParaRPr lang="es-ES"/>
            </a:p>
          </p:txBody>
        </p:sp>
        <p:sp>
          <p:nvSpPr>
            <p:cNvPr id="103667" name="Freeform 79"/>
            <p:cNvSpPr>
              <a:spLocks/>
            </p:cNvSpPr>
            <p:nvPr/>
          </p:nvSpPr>
          <p:spPr bwMode="auto">
            <a:xfrm>
              <a:off x="4715" y="1527"/>
              <a:ext cx="386" cy="284"/>
            </a:xfrm>
            <a:custGeom>
              <a:avLst/>
              <a:gdLst>
                <a:gd name="T0" fmla="*/ 322 w 386"/>
                <a:gd name="T1" fmla="*/ 0 h 284"/>
                <a:gd name="T2" fmla="*/ 370 w 386"/>
                <a:gd name="T3" fmla="*/ 39 h 284"/>
                <a:gd name="T4" fmla="*/ 381 w 386"/>
                <a:gd name="T5" fmla="*/ 63 h 284"/>
                <a:gd name="T6" fmla="*/ 381 w 386"/>
                <a:gd name="T7" fmla="*/ 96 h 284"/>
                <a:gd name="T8" fmla="*/ 386 w 386"/>
                <a:gd name="T9" fmla="*/ 125 h 284"/>
                <a:gd name="T10" fmla="*/ 370 w 386"/>
                <a:gd name="T11" fmla="*/ 188 h 284"/>
                <a:gd name="T12" fmla="*/ 328 w 386"/>
                <a:gd name="T13" fmla="*/ 221 h 284"/>
                <a:gd name="T14" fmla="*/ 280 w 386"/>
                <a:gd name="T15" fmla="*/ 245 h 284"/>
                <a:gd name="T16" fmla="*/ 217 w 386"/>
                <a:gd name="T17" fmla="*/ 269 h 284"/>
                <a:gd name="T18" fmla="*/ 148 w 386"/>
                <a:gd name="T19" fmla="*/ 284 h 284"/>
                <a:gd name="T20" fmla="*/ 58 w 386"/>
                <a:gd name="T21" fmla="*/ 255 h 284"/>
                <a:gd name="T22" fmla="*/ 0 w 386"/>
                <a:gd name="T23" fmla="*/ 221 h 284"/>
                <a:gd name="T24" fmla="*/ 21 w 386"/>
                <a:gd name="T25" fmla="*/ 192 h 284"/>
                <a:gd name="T26" fmla="*/ 47 w 386"/>
                <a:gd name="T27" fmla="*/ 178 h 284"/>
                <a:gd name="T28" fmla="*/ 148 w 386"/>
                <a:gd name="T29" fmla="*/ 202 h 284"/>
                <a:gd name="T30" fmla="*/ 164 w 386"/>
                <a:gd name="T31" fmla="*/ 188 h 284"/>
                <a:gd name="T32" fmla="*/ 190 w 386"/>
                <a:gd name="T33" fmla="*/ 188 h 284"/>
                <a:gd name="T34" fmla="*/ 232 w 386"/>
                <a:gd name="T35" fmla="*/ 130 h 284"/>
                <a:gd name="T36" fmla="*/ 254 w 386"/>
                <a:gd name="T37" fmla="*/ 87 h 284"/>
                <a:gd name="T38" fmla="*/ 269 w 386"/>
                <a:gd name="T39" fmla="*/ 58 h 284"/>
                <a:gd name="T40" fmla="*/ 280 w 386"/>
                <a:gd name="T41" fmla="*/ 24 h 284"/>
                <a:gd name="T42" fmla="*/ 291 w 386"/>
                <a:gd name="T43" fmla="*/ 15 h 284"/>
                <a:gd name="T44" fmla="*/ 322 w 386"/>
                <a:gd name="T45" fmla="*/ 0 h 28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86"/>
                <a:gd name="T70" fmla="*/ 0 h 284"/>
                <a:gd name="T71" fmla="*/ 386 w 386"/>
                <a:gd name="T72" fmla="*/ 284 h 28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86" h="284">
                  <a:moveTo>
                    <a:pt x="322" y="0"/>
                  </a:moveTo>
                  <a:lnTo>
                    <a:pt x="370" y="39"/>
                  </a:lnTo>
                  <a:lnTo>
                    <a:pt x="381" y="63"/>
                  </a:lnTo>
                  <a:lnTo>
                    <a:pt x="381" y="96"/>
                  </a:lnTo>
                  <a:lnTo>
                    <a:pt x="386" y="125"/>
                  </a:lnTo>
                  <a:lnTo>
                    <a:pt x="370" y="188"/>
                  </a:lnTo>
                  <a:lnTo>
                    <a:pt x="328" y="221"/>
                  </a:lnTo>
                  <a:lnTo>
                    <a:pt x="280" y="245"/>
                  </a:lnTo>
                  <a:lnTo>
                    <a:pt x="217" y="269"/>
                  </a:lnTo>
                  <a:lnTo>
                    <a:pt x="148" y="284"/>
                  </a:lnTo>
                  <a:lnTo>
                    <a:pt x="58" y="255"/>
                  </a:lnTo>
                  <a:lnTo>
                    <a:pt x="0" y="221"/>
                  </a:lnTo>
                  <a:lnTo>
                    <a:pt x="21" y="192"/>
                  </a:lnTo>
                  <a:lnTo>
                    <a:pt x="47" y="178"/>
                  </a:lnTo>
                  <a:lnTo>
                    <a:pt x="148" y="202"/>
                  </a:lnTo>
                  <a:lnTo>
                    <a:pt x="164" y="188"/>
                  </a:lnTo>
                  <a:lnTo>
                    <a:pt x="190" y="188"/>
                  </a:lnTo>
                  <a:lnTo>
                    <a:pt x="232" y="130"/>
                  </a:lnTo>
                  <a:lnTo>
                    <a:pt x="254" y="87"/>
                  </a:lnTo>
                  <a:lnTo>
                    <a:pt x="269" y="58"/>
                  </a:lnTo>
                  <a:lnTo>
                    <a:pt x="280" y="24"/>
                  </a:lnTo>
                  <a:lnTo>
                    <a:pt x="291" y="15"/>
                  </a:lnTo>
                  <a:lnTo>
                    <a:pt x="322" y="0"/>
                  </a:lnTo>
                  <a:close/>
                </a:path>
              </a:pathLst>
            </a:custGeom>
            <a:solidFill>
              <a:srgbClr val="B7B79D"/>
            </a:solidFill>
            <a:ln w="7938">
              <a:solidFill>
                <a:srgbClr val="000000"/>
              </a:solidFill>
              <a:round/>
              <a:headEnd/>
              <a:tailEnd/>
            </a:ln>
          </p:spPr>
          <p:txBody>
            <a:bodyPr/>
            <a:lstStyle/>
            <a:p>
              <a:endParaRPr lang="es-ES"/>
            </a:p>
          </p:txBody>
        </p:sp>
        <p:sp>
          <p:nvSpPr>
            <p:cNvPr id="103668" name="Freeform 80"/>
            <p:cNvSpPr>
              <a:spLocks/>
            </p:cNvSpPr>
            <p:nvPr/>
          </p:nvSpPr>
          <p:spPr bwMode="auto">
            <a:xfrm>
              <a:off x="5053" y="1657"/>
              <a:ext cx="312" cy="404"/>
            </a:xfrm>
            <a:custGeom>
              <a:avLst/>
              <a:gdLst>
                <a:gd name="T0" fmla="*/ 275 w 312"/>
                <a:gd name="T1" fmla="*/ 0 h 404"/>
                <a:gd name="T2" fmla="*/ 244 w 312"/>
                <a:gd name="T3" fmla="*/ 43 h 404"/>
                <a:gd name="T4" fmla="*/ 170 w 312"/>
                <a:gd name="T5" fmla="*/ 72 h 404"/>
                <a:gd name="T6" fmla="*/ 74 w 312"/>
                <a:gd name="T7" fmla="*/ 274 h 404"/>
                <a:gd name="T8" fmla="*/ 37 w 312"/>
                <a:gd name="T9" fmla="*/ 327 h 404"/>
                <a:gd name="T10" fmla="*/ 0 w 312"/>
                <a:gd name="T11" fmla="*/ 404 h 404"/>
                <a:gd name="T12" fmla="*/ 69 w 312"/>
                <a:gd name="T13" fmla="*/ 404 h 404"/>
                <a:gd name="T14" fmla="*/ 170 w 312"/>
                <a:gd name="T15" fmla="*/ 346 h 404"/>
                <a:gd name="T16" fmla="*/ 312 w 312"/>
                <a:gd name="T17" fmla="*/ 0 h 404"/>
                <a:gd name="T18" fmla="*/ 275 w 312"/>
                <a:gd name="T19" fmla="*/ 0 h 4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12"/>
                <a:gd name="T31" fmla="*/ 0 h 404"/>
                <a:gd name="T32" fmla="*/ 312 w 312"/>
                <a:gd name="T33" fmla="*/ 404 h 4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12" h="404">
                  <a:moveTo>
                    <a:pt x="275" y="0"/>
                  </a:moveTo>
                  <a:lnTo>
                    <a:pt x="244" y="43"/>
                  </a:lnTo>
                  <a:lnTo>
                    <a:pt x="170" y="72"/>
                  </a:lnTo>
                  <a:lnTo>
                    <a:pt x="74" y="274"/>
                  </a:lnTo>
                  <a:lnTo>
                    <a:pt x="37" y="327"/>
                  </a:lnTo>
                  <a:lnTo>
                    <a:pt x="0" y="404"/>
                  </a:lnTo>
                  <a:lnTo>
                    <a:pt x="69" y="404"/>
                  </a:lnTo>
                  <a:lnTo>
                    <a:pt x="170" y="346"/>
                  </a:lnTo>
                  <a:lnTo>
                    <a:pt x="312" y="0"/>
                  </a:lnTo>
                  <a:lnTo>
                    <a:pt x="275" y="0"/>
                  </a:lnTo>
                  <a:close/>
                </a:path>
              </a:pathLst>
            </a:custGeom>
            <a:solidFill>
              <a:srgbClr val="008077"/>
            </a:solidFill>
            <a:ln w="9525">
              <a:noFill/>
              <a:round/>
              <a:headEnd/>
              <a:tailEnd/>
            </a:ln>
          </p:spPr>
          <p:txBody>
            <a:bodyPr/>
            <a:lstStyle/>
            <a:p>
              <a:endParaRPr lang="es-ES"/>
            </a:p>
          </p:txBody>
        </p:sp>
        <p:sp>
          <p:nvSpPr>
            <p:cNvPr id="103669" name="Freeform 81"/>
            <p:cNvSpPr>
              <a:spLocks/>
            </p:cNvSpPr>
            <p:nvPr/>
          </p:nvSpPr>
          <p:spPr bwMode="auto">
            <a:xfrm>
              <a:off x="5053" y="1657"/>
              <a:ext cx="312" cy="404"/>
            </a:xfrm>
            <a:custGeom>
              <a:avLst/>
              <a:gdLst>
                <a:gd name="T0" fmla="*/ 275 w 312"/>
                <a:gd name="T1" fmla="*/ 0 h 404"/>
                <a:gd name="T2" fmla="*/ 244 w 312"/>
                <a:gd name="T3" fmla="*/ 43 h 404"/>
                <a:gd name="T4" fmla="*/ 170 w 312"/>
                <a:gd name="T5" fmla="*/ 72 h 404"/>
                <a:gd name="T6" fmla="*/ 74 w 312"/>
                <a:gd name="T7" fmla="*/ 274 h 404"/>
                <a:gd name="T8" fmla="*/ 37 w 312"/>
                <a:gd name="T9" fmla="*/ 327 h 404"/>
                <a:gd name="T10" fmla="*/ 0 w 312"/>
                <a:gd name="T11" fmla="*/ 404 h 404"/>
                <a:gd name="T12" fmla="*/ 69 w 312"/>
                <a:gd name="T13" fmla="*/ 404 h 404"/>
                <a:gd name="T14" fmla="*/ 170 w 312"/>
                <a:gd name="T15" fmla="*/ 346 h 404"/>
                <a:gd name="T16" fmla="*/ 312 w 312"/>
                <a:gd name="T17" fmla="*/ 0 h 404"/>
                <a:gd name="T18" fmla="*/ 275 w 312"/>
                <a:gd name="T19" fmla="*/ 0 h 4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12"/>
                <a:gd name="T31" fmla="*/ 0 h 404"/>
                <a:gd name="T32" fmla="*/ 312 w 312"/>
                <a:gd name="T33" fmla="*/ 404 h 4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12" h="404">
                  <a:moveTo>
                    <a:pt x="275" y="0"/>
                  </a:moveTo>
                  <a:lnTo>
                    <a:pt x="244" y="43"/>
                  </a:lnTo>
                  <a:lnTo>
                    <a:pt x="170" y="72"/>
                  </a:lnTo>
                  <a:lnTo>
                    <a:pt x="74" y="274"/>
                  </a:lnTo>
                  <a:lnTo>
                    <a:pt x="37" y="327"/>
                  </a:lnTo>
                  <a:lnTo>
                    <a:pt x="0" y="404"/>
                  </a:lnTo>
                  <a:lnTo>
                    <a:pt x="69" y="404"/>
                  </a:lnTo>
                  <a:lnTo>
                    <a:pt x="170" y="346"/>
                  </a:lnTo>
                  <a:lnTo>
                    <a:pt x="312" y="0"/>
                  </a:lnTo>
                  <a:lnTo>
                    <a:pt x="275" y="0"/>
                  </a:lnTo>
                  <a:close/>
                </a:path>
              </a:pathLst>
            </a:custGeom>
            <a:solidFill>
              <a:srgbClr val="008077"/>
            </a:solidFill>
            <a:ln w="7938">
              <a:solidFill>
                <a:srgbClr val="000000"/>
              </a:solidFill>
              <a:round/>
              <a:headEnd/>
              <a:tailEnd/>
            </a:ln>
          </p:spPr>
          <p:txBody>
            <a:bodyPr/>
            <a:lstStyle/>
            <a:p>
              <a:endParaRPr lang="es-ES"/>
            </a:p>
          </p:txBody>
        </p:sp>
      </p:grpSp>
      <p:grpSp>
        <p:nvGrpSpPr>
          <p:cNvPr id="103442" name="Group 82"/>
          <p:cNvGrpSpPr>
            <a:grpSpLocks/>
          </p:cNvGrpSpPr>
          <p:nvPr/>
        </p:nvGrpSpPr>
        <p:grpSpPr bwMode="auto">
          <a:xfrm>
            <a:off x="304800" y="1828800"/>
            <a:ext cx="1447800" cy="2133600"/>
            <a:chOff x="300" y="720"/>
            <a:chExt cx="1092" cy="1543"/>
          </a:xfrm>
        </p:grpSpPr>
        <p:grpSp>
          <p:nvGrpSpPr>
            <p:cNvPr id="103585" name="Group 83"/>
            <p:cNvGrpSpPr>
              <a:grpSpLocks/>
            </p:cNvGrpSpPr>
            <p:nvPr/>
          </p:nvGrpSpPr>
          <p:grpSpPr bwMode="auto">
            <a:xfrm>
              <a:off x="755" y="720"/>
              <a:ext cx="637" cy="720"/>
              <a:chOff x="755" y="720"/>
              <a:chExt cx="637" cy="720"/>
            </a:xfrm>
          </p:grpSpPr>
          <p:sp>
            <p:nvSpPr>
              <p:cNvPr id="103611" name="Freeform 84"/>
              <p:cNvSpPr>
                <a:spLocks/>
              </p:cNvSpPr>
              <p:nvPr/>
            </p:nvSpPr>
            <p:spPr bwMode="auto">
              <a:xfrm>
                <a:off x="755" y="1249"/>
                <a:ext cx="572" cy="102"/>
              </a:xfrm>
              <a:custGeom>
                <a:avLst/>
                <a:gdLst>
                  <a:gd name="T0" fmla="*/ 0 w 508"/>
                  <a:gd name="T1" fmla="*/ 0 h 91"/>
                  <a:gd name="T2" fmla="*/ 643 w 508"/>
                  <a:gd name="T3" fmla="*/ 0 h 91"/>
                  <a:gd name="T4" fmla="*/ 643 w 508"/>
                  <a:gd name="T5" fmla="*/ 113 h 91"/>
                  <a:gd name="T6" fmla="*/ 0 w 508"/>
                  <a:gd name="T7" fmla="*/ 113 h 91"/>
                  <a:gd name="T8" fmla="*/ 0 w 508"/>
                  <a:gd name="T9" fmla="*/ 0 h 91"/>
                  <a:gd name="T10" fmla="*/ 0 60000 65536"/>
                  <a:gd name="T11" fmla="*/ 0 60000 65536"/>
                  <a:gd name="T12" fmla="*/ 0 60000 65536"/>
                  <a:gd name="T13" fmla="*/ 0 60000 65536"/>
                  <a:gd name="T14" fmla="*/ 0 60000 65536"/>
                  <a:gd name="T15" fmla="*/ 0 w 508"/>
                  <a:gd name="T16" fmla="*/ 0 h 91"/>
                  <a:gd name="T17" fmla="*/ 508 w 508"/>
                  <a:gd name="T18" fmla="*/ 91 h 91"/>
                </a:gdLst>
                <a:ahLst/>
                <a:cxnLst>
                  <a:cxn ang="T10">
                    <a:pos x="T0" y="T1"/>
                  </a:cxn>
                  <a:cxn ang="T11">
                    <a:pos x="T2" y="T3"/>
                  </a:cxn>
                  <a:cxn ang="T12">
                    <a:pos x="T4" y="T5"/>
                  </a:cxn>
                  <a:cxn ang="T13">
                    <a:pos x="T6" y="T7"/>
                  </a:cxn>
                  <a:cxn ang="T14">
                    <a:pos x="T8" y="T9"/>
                  </a:cxn>
                </a:cxnLst>
                <a:rect l="T15" t="T16" r="T17" b="T18"/>
                <a:pathLst>
                  <a:path w="508" h="91">
                    <a:moveTo>
                      <a:pt x="0" y="0"/>
                    </a:moveTo>
                    <a:lnTo>
                      <a:pt x="507" y="0"/>
                    </a:lnTo>
                    <a:lnTo>
                      <a:pt x="507" y="90"/>
                    </a:lnTo>
                    <a:lnTo>
                      <a:pt x="0" y="90"/>
                    </a:lnTo>
                    <a:lnTo>
                      <a:pt x="0" y="0"/>
                    </a:lnTo>
                  </a:path>
                </a:pathLst>
              </a:custGeom>
              <a:solidFill>
                <a:srgbClr val="B7B79D"/>
              </a:solidFill>
              <a:ln w="9525" cap="rnd">
                <a:noFill/>
                <a:round/>
                <a:headEnd type="none" w="sm" len="sm"/>
                <a:tailEnd type="none" w="sm" len="sm"/>
              </a:ln>
            </p:spPr>
            <p:txBody>
              <a:bodyPr/>
              <a:lstStyle/>
              <a:p>
                <a:endParaRPr lang="es-ES"/>
              </a:p>
            </p:txBody>
          </p:sp>
          <p:sp>
            <p:nvSpPr>
              <p:cNvPr id="103612" name="Freeform 85"/>
              <p:cNvSpPr>
                <a:spLocks/>
              </p:cNvSpPr>
              <p:nvPr/>
            </p:nvSpPr>
            <p:spPr bwMode="auto">
              <a:xfrm>
                <a:off x="755" y="1249"/>
                <a:ext cx="577" cy="106"/>
              </a:xfrm>
              <a:custGeom>
                <a:avLst/>
                <a:gdLst>
                  <a:gd name="T0" fmla="*/ 0 w 513"/>
                  <a:gd name="T1" fmla="*/ 0 h 94"/>
                  <a:gd name="T2" fmla="*/ 648 w 513"/>
                  <a:gd name="T3" fmla="*/ 0 h 94"/>
                  <a:gd name="T4" fmla="*/ 648 w 513"/>
                  <a:gd name="T5" fmla="*/ 118 h 94"/>
                  <a:gd name="T6" fmla="*/ 0 w 513"/>
                  <a:gd name="T7" fmla="*/ 118 h 94"/>
                  <a:gd name="T8" fmla="*/ 0 w 513"/>
                  <a:gd name="T9" fmla="*/ 0 h 94"/>
                  <a:gd name="T10" fmla="*/ 0 60000 65536"/>
                  <a:gd name="T11" fmla="*/ 0 60000 65536"/>
                  <a:gd name="T12" fmla="*/ 0 60000 65536"/>
                  <a:gd name="T13" fmla="*/ 0 60000 65536"/>
                  <a:gd name="T14" fmla="*/ 0 60000 65536"/>
                  <a:gd name="T15" fmla="*/ 0 w 513"/>
                  <a:gd name="T16" fmla="*/ 0 h 94"/>
                  <a:gd name="T17" fmla="*/ 513 w 513"/>
                  <a:gd name="T18" fmla="*/ 94 h 94"/>
                </a:gdLst>
                <a:ahLst/>
                <a:cxnLst>
                  <a:cxn ang="T10">
                    <a:pos x="T0" y="T1"/>
                  </a:cxn>
                  <a:cxn ang="T11">
                    <a:pos x="T2" y="T3"/>
                  </a:cxn>
                  <a:cxn ang="T12">
                    <a:pos x="T4" y="T5"/>
                  </a:cxn>
                  <a:cxn ang="T13">
                    <a:pos x="T6" y="T7"/>
                  </a:cxn>
                  <a:cxn ang="T14">
                    <a:pos x="T8" y="T9"/>
                  </a:cxn>
                </a:cxnLst>
                <a:rect l="T15" t="T16" r="T17" b="T18"/>
                <a:pathLst>
                  <a:path w="513" h="94">
                    <a:moveTo>
                      <a:pt x="0" y="0"/>
                    </a:moveTo>
                    <a:lnTo>
                      <a:pt x="512" y="0"/>
                    </a:lnTo>
                    <a:lnTo>
                      <a:pt x="512" y="93"/>
                    </a:lnTo>
                    <a:lnTo>
                      <a:pt x="0" y="93"/>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103613" name="Freeform 86"/>
              <p:cNvSpPr>
                <a:spLocks/>
              </p:cNvSpPr>
              <p:nvPr/>
            </p:nvSpPr>
            <p:spPr bwMode="auto">
              <a:xfrm>
                <a:off x="755" y="1191"/>
                <a:ext cx="631" cy="51"/>
              </a:xfrm>
              <a:custGeom>
                <a:avLst/>
                <a:gdLst>
                  <a:gd name="T0" fmla="*/ 0 w 561"/>
                  <a:gd name="T1" fmla="*/ 55 h 46"/>
                  <a:gd name="T2" fmla="*/ 65 w 561"/>
                  <a:gd name="T3" fmla="*/ 0 h 46"/>
                  <a:gd name="T4" fmla="*/ 709 w 561"/>
                  <a:gd name="T5" fmla="*/ 0 h 46"/>
                  <a:gd name="T6" fmla="*/ 639 w 561"/>
                  <a:gd name="T7" fmla="*/ 55 h 46"/>
                  <a:gd name="T8" fmla="*/ 0 w 561"/>
                  <a:gd name="T9" fmla="*/ 55 h 46"/>
                  <a:gd name="T10" fmla="*/ 0 60000 65536"/>
                  <a:gd name="T11" fmla="*/ 0 60000 65536"/>
                  <a:gd name="T12" fmla="*/ 0 60000 65536"/>
                  <a:gd name="T13" fmla="*/ 0 60000 65536"/>
                  <a:gd name="T14" fmla="*/ 0 60000 65536"/>
                  <a:gd name="T15" fmla="*/ 0 w 561"/>
                  <a:gd name="T16" fmla="*/ 0 h 46"/>
                  <a:gd name="T17" fmla="*/ 561 w 561"/>
                  <a:gd name="T18" fmla="*/ 46 h 46"/>
                </a:gdLst>
                <a:ahLst/>
                <a:cxnLst>
                  <a:cxn ang="T10">
                    <a:pos x="T0" y="T1"/>
                  </a:cxn>
                  <a:cxn ang="T11">
                    <a:pos x="T2" y="T3"/>
                  </a:cxn>
                  <a:cxn ang="T12">
                    <a:pos x="T4" y="T5"/>
                  </a:cxn>
                  <a:cxn ang="T13">
                    <a:pos x="T6" y="T7"/>
                  </a:cxn>
                  <a:cxn ang="T14">
                    <a:pos x="T8" y="T9"/>
                  </a:cxn>
                </a:cxnLst>
                <a:rect l="T15" t="T16" r="T17" b="T18"/>
                <a:pathLst>
                  <a:path w="561" h="46">
                    <a:moveTo>
                      <a:pt x="0" y="45"/>
                    </a:moveTo>
                    <a:lnTo>
                      <a:pt x="52" y="0"/>
                    </a:lnTo>
                    <a:lnTo>
                      <a:pt x="560" y="0"/>
                    </a:lnTo>
                    <a:lnTo>
                      <a:pt x="505" y="45"/>
                    </a:lnTo>
                    <a:lnTo>
                      <a:pt x="0" y="45"/>
                    </a:lnTo>
                  </a:path>
                </a:pathLst>
              </a:custGeom>
              <a:solidFill>
                <a:srgbClr val="C9C9B6"/>
              </a:solidFill>
              <a:ln w="9525" cap="rnd">
                <a:noFill/>
                <a:round/>
                <a:headEnd type="none" w="sm" len="sm"/>
                <a:tailEnd type="none" w="sm" len="sm"/>
              </a:ln>
            </p:spPr>
            <p:txBody>
              <a:bodyPr/>
              <a:lstStyle/>
              <a:p>
                <a:endParaRPr lang="es-ES"/>
              </a:p>
            </p:txBody>
          </p:sp>
          <p:sp>
            <p:nvSpPr>
              <p:cNvPr id="103614" name="Line 87"/>
              <p:cNvSpPr>
                <a:spLocks noChangeShapeType="1"/>
              </p:cNvSpPr>
              <p:nvPr/>
            </p:nvSpPr>
            <p:spPr bwMode="auto">
              <a:xfrm flipV="1">
                <a:off x="757" y="1192"/>
                <a:ext cx="62" cy="58"/>
              </a:xfrm>
              <a:prstGeom prst="line">
                <a:avLst/>
              </a:prstGeom>
              <a:noFill/>
              <a:ln w="12700">
                <a:solidFill>
                  <a:srgbClr val="494936"/>
                </a:solidFill>
                <a:round/>
                <a:headEnd type="none" w="sm" len="sm"/>
                <a:tailEnd type="none" w="sm" len="sm"/>
              </a:ln>
            </p:spPr>
            <p:txBody>
              <a:bodyPr/>
              <a:lstStyle/>
              <a:p>
                <a:endParaRPr lang="es-ES"/>
              </a:p>
            </p:txBody>
          </p:sp>
          <p:sp>
            <p:nvSpPr>
              <p:cNvPr id="103615" name="Freeform 88"/>
              <p:cNvSpPr>
                <a:spLocks/>
              </p:cNvSpPr>
              <p:nvPr/>
            </p:nvSpPr>
            <p:spPr bwMode="auto">
              <a:xfrm>
                <a:off x="755" y="1192"/>
                <a:ext cx="637" cy="58"/>
              </a:xfrm>
              <a:custGeom>
                <a:avLst/>
                <a:gdLst>
                  <a:gd name="T0" fmla="*/ 68 w 566"/>
                  <a:gd name="T1" fmla="*/ 0 h 52"/>
                  <a:gd name="T2" fmla="*/ 716 w 566"/>
                  <a:gd name="T3" fmla="*/ 0 h 52"/>
                  <a:gd name="T4" fmla="*/ 646 w 566"/>
                  <a:gd name="T5" fmla="*/ 64 h 52"/>
                  <a:gd name="T6" fmla="*/ 0 w 566"/>
                  <a:gd name="T7" fmla="*/ 64 h 52"/>
                  <a:gd name="T8" fmla="*/ 0 60000 65536"/>
                  <a:gd name="T9" fmla="*/ 0 60000 65536"/>
                  <a:gd name="T10" fmla="*/ 0 60000 65536"/>
                  <a:gd name="T11" fmla="*/ 0 60000 65536"/>
                  <a:gd name="T12" fmla="*/ 0 w 566"/>
                  <a:gd name="T13" fmla="*/ 0 h 52"/>
                  <a:gd name="T14" fmla="*/ 566 w 566"/>
                  <a:gd name="T15" fmla="*/ 52 h 52"/>
                </a:gdLst>
                <a:ahLst/>
                <a:cxnLst>
                  <a:cxn ang="T8">
                    <a:pos x="T0" y="T1"/>
                  </a:cxn>
                  <a:cxn ang="T9">
                    <a:pos x="T2" y="T3"/>
                  </a:cxn>
                  <a:cxn ang="T10">
                    <a:pos x="T4" y="T5"/>
                  </a:cxn>
                  <a:cxn ang="T11">
                    <a:pos x="T6" y="T7"/>
                  </a:cxn>
                </a:cxnLst>
                <a:rect l="T12" t="T13" r="T14" b="T15"/>
                <a:pathLst>
                  <a:path w="566" h="52">
                    <a:moveTo>
                      <a:pt x="53" y="0"/>
                    </a:moveTo>
                    <a:lnTo>
                      <a:pt x="565" y="0"/>
                    </a:lnTo>
                    <a:lnTo>
                      <a:pt x="510" y="51"/>
                    </a:lnTo>
                    <a:lnTo>
                      <a:pt x="0" y="51"/>
                    </a:lnTo>
                  </a:path>
                </a:pathLst>
              </a:custGeom>
              <a:noFill/>
              <a:ln w="12700" cap="rnd">
                <a:solidFill>
                  <a:srgbClr val="494936"/>
                </a:solidFill>
                <a:round/>
                <a:headEnd type="none" w="sm" len="sm"/>
                <a:tailEnd type="none" w="sm" len="sm"/>
              </a:ln>
            </p:spPr>
            <p:txBody>
              <a:bodyPr/>
              <a:lstStyle/>
              <a:p>
                <a:endParaRPr lang="es-ES"/>
              </a:p>
            </p:txBody>
          </p:sp>
          <p:sp>
            <p:nvSpPr>
              <p:cNvPr id="103616" name="Line 89"/>
              <p:cNvSpPr>
                <a:spLocks noChangeShapeType="1"/>
              </p:cNvSpPr>
              <p:nvPr/>
            </p:nvSpPr>
            <p:spPr bwMode="auto">
              <a:xfrm flipH="1">
                <a:off x="1162" y="1296"/>
                <a:ext cx="134" cy="0"/>
              </a:xfrm>
              <a:prstGeom prst="line">
                <a:avLst/>
              </a:prstGeom>
              <a:noFill/>
              <a:ln w="12700">
                <a:solidFill>
                  <a:srgbClr val="000000"/>
                </a:solidFill>
                <a:round/>
                <a:headEnd type="none" w="sm" len="sm"/>
                <a:tailEnd type="none" w="sm" len="sm"/>
              </a:ln>
            </p:spPr>
            <p:txBody>
              <a:bodyPr/>
              <a:lstStyle/>
              <a:p>
                <a:endParaRPr lang="es-ES"/>
              </a:p>
            </p:txBody>
          </p:sp>
          <p:sp>
            <p:nvSpPr>
              <p:cNvPr id="103617" name="Freeform 90"/>
              <p:cNvSpPr>
                <a:spLocks/>
              </p:cNvSpPr>
              <p:nvPr/>
            </p:nvSpPr>
            <p:spPr bwMode="auto">
              <a:xfrm>
                <a:off x="760" y="1339"/>
                <a:ext cx="503" cy="77"/>
              </a:xfrm>
              <a:custGeom>
                <a:avLst/>
                <a:gdLst>
                  <a:gd name="T0" fmla="*/ 0 w 447"/>
                  <a:gd name="T1" fmla="*/ 85 h 69"/>
                  <a:gd name="T2" fmla="*/ 70 w 447"/>
                  <a:gd name="T3" fmla="*/ 0 h 69"/>
                  <a:gd name="T4" fmla="*/ 565 w 447"/>
                  <a:gd name="T5" fmla="*/ 0 h 69"/>
                  <a:gd name="T6" fmla="*/ 494 w 447"/>
                  <a:gd name="T7" fmla="*/ 85 h 69"/>
                  <a:gd name="T8" fmla="*/ 0 w 447"/>
                  <a:gd name="T9" fmla="*/ 85 h 69"/>
                  <a:gd name="T10" fmla="*/ 0 60000 65536"/>
                  <a:gd name="T11" fmla="*/ 0 60000 65536"/>
                  <a:gd name="T12" fmla="*/ 0 60000 65536"/>
                  <a:gd name="T13" fmla="*/ 0 60000 65536"/>
                  <a:gd name="T14" fmla="*/ 0 60000 65536"/>
                  <a:gd name="T15" fmla="*/ 0 w 447"/>
                  <a:gd name="T16" fmla="*/ 0 h 69"/>
                  <a:gd name="T17" fmla="*/ 447 w 447"/>
                  <a:gd name="T18" fmla="*/ 69 h 69"/>
                </a:gdLst>
                <a:ahLst/>
                <a:cxnLst>
                  <a:cxn ang="T10">
                    <a:pos x="T0" y="T1"/>
                  </a:cxn>
                  <a:cxn ang="T11">
                    <a:pos x="T2" y="T3"/>
                  </a:cxn>
                  <a:cxn ang="T12">
                    <a:pos x="T4" y="T5"/>
                  </a:cxn>
                  <a:cxn ang="T13">
                    <a:pos x="T6" y="T7"/>
                  </a:cxn>
                  <a:cxn ang="T14">
                    <a:pos x="T8" y="T9"/>
                  </a:cxn>
                </a:cxnLst>
                <a:rect l="T15" t="T16" r="T17" b="T18"/>
                <a:pathLst>
                  <a:path w="447" h="69">
                    <a:moveTo>
                      <a:pt x="0" y="68"/>
                    </a:moveTo>
                    <a:lnTo>
                      <a:pt x="55" y="0"/>
                    </a:lnTo>
                    <a:lnTo>
                      <a:pt x="446" y="0"/>
                    </a:lnTo>
                    <a:lnTo>
                      <a:pt x="390" y="68"/>
                    </a:lnTo>
                    <a:lnTo>
                      <a:pt x="0" y="68"/>
                    </a:lnTo>
                  </a:path>
                </a:pathLst>
              </a:custGeom>
              <a:solidFill>
                <a:srgbClr val="C9C9B6"/>
              </a:solidFill>
              <a:ln w="9525" cap="rnd">
                <a:noFill/>
                <a:round/>
                <a:headEnd type="none" w="sm" len="sm"/>
                <a:tailEnd type="none" w="sm" len="sm"/>
              </a:ln>
            </p:spPr>
            <p:txBody>
              <a:bodyPr/>
              <a:lstStyle/>
              <a:p>
                <a:endParaRPr lang="es-ES"/>
              </a:p>
            </p:txBody>
          </p:sp>
          <p:sp>
            <p:nvSpPr>
              <p:cNvPr id="103618" name="Freeform 91"/>
              <p:cNvSpPr>
                <a:spLocks/>
              </p:cNvSpPr>
              <p:nvPr/>
            </p:nvSpPr>
            <p:spPr bwMode="auto">
              <a:xfrm>
                <a:off x="760" y="1339"/>
                <a:ext cx="507" cy="82"/>
              </a:xfrm>
              <a:custGeom>
                <a:avLst/>
                <a:gdLst>
                  <a:gd name="T0" fmla="*/ 0 w 451"/>
                  <a:gd name="T1" fmla="*/ 91 h 73"/>
                  <a:gd name="T2" fmla="*/ 71 w 451"/>
                  <a:gd name="T3" fmla="*/ 0 h 73"/>
                  <a:gd name="T4" fmla="*/ 569 w 451"/>
                  <a:gd name="T5" fmla="*/ 0 h 73"/>
                  <a:gd name="T6" fmla="*/ 496 w 451"/>
                  <a:gd name="T7" fmla="*/ 91 h 73"/>
                  <a:gd name="T8" fmla="*/ 0 w 451"/>
                  <a:gd name="T9" fmla="*/ 91 h 73"/>
                  <a:gd name="T10" fmla="*/ 0 60000 65536"/>
                  <a:gd name="T11" fmla="*/ 0 60000 65536"/>
                  <a:gd name="T12" fmla="*/ 0 60000 65536"/>
                  <a:gd name="T13" fmla="*/ 0 60000 65536"/>
                  <a:gd name="T14" fmla="*/ 0 60000 65536"/>
                  <a:gd name="T15" fmla="*/ 0 w 451"/>
                  <a:gd name="T16" fmla="*/ 0 h 73"/>
                  <a:gd name="T17" fmla="*/ 451 w 451"/>
                  <a:gd name="T18" fmla="*/ 73 h 73"/>
                </a:gdLst>
                <a:ahLst/>
                <a:cxnLst>
                  <a:cxn ang="T10">
                    <a:pos x="T0" y="T1"/>
                  </a:cxn>
                  <a:cxn ang="T11">
                    <a:pos x="T2" y="T3"/>
                  </a:cxn>
                  <a:cxn ang="T12">
                    <a:pos x="T4" y="T5"/>
                  </a:cxn>
                  <a:cxn ang="T13">
                    <a:pos x="T6" y="T7"/>
                  </a:cxn>
                  <a:cxn ang="T14">
                    <a:pos x="T8" y="T9"/>
                  </a:cxn>
                </a:cxnLst>
                <a:rect l="T15" t="T16" r="T17" b="T18"/>
                <a:pathLst>
                  <a:path w="451" h="73">
                    <a:moveTo>
                      <a:pt x="0" y="72"/>
                    </a:moveTo>
                    <a:lnTo>
                      <a:pt x="56" y="0"/>
                    </a:lnTo>
                    <a:lnTo>
                      <a:pt x="450" y="0"/>
                    </a:lnTo>
                    <a:lnTo>
                      <a:pt x="392" y="72"/>
                    </a:lnTo>
                    <a:lnTo>
                      <a:pt x="0" y="72"/>
                    </a:lnTo>
                  </a:path>
                </a:pathLst>
              </a:custGeom>
              <a:noFill/>
              <a:ln w="12700" cap="rnd">
                <a:solidFill>
                  <a:srgbClr val="494936"/>
                </a:solidFill>
                <a:round/>
                <a:headEnd type="none" w="sm" len="sm"/>
                <a:tailEnd type="none" w="sm" len="sm"/>
              </a:ln>
            </p:spPr>
            <p:txBody>
              <a:bodyPr/>
              <a:lstStyle/>
              <a:p>
                <a:endParaRPr lang="es-ES"/>
              </a:p>
            </p:txBody>
          </p:sp>
          <p:sp>
            <p:nvSpPr>
              <p:cNvPr id="103619" name="Freeform 92"/>
              <p:cNvSpPr>
                <a:spLocks/>
              </p:cNvSpPr>
              <p:nvPr/>
            </p:nvSpPr>
            <p:spPr bwMode="auto">
              <a:xfrm>
                <a:off x="1203" y="1337"/>
                <a:ext cx="61" cy="96"/>
              </a:xfrm>
              <a:custGeom>
                <a:avLst/>
                <a:gdLst>
                  <a:gd name="T0" fmla="*/ 0 w 54"/>
                  <a:gd name="T1" fmla="*/ 106 h 86"/>
                  <a:gd name="T2" fmla="*/ 68 w 54"/>
                  <a:gd name="T3" fmla="*/ 31 h 86"/>
                  <a:gd name="T4" fmla="*/ 68 w 54"/>
                  <a:gd name="T5" fmla="*/ 0 h 86"/>
                  <a:gd name="T6" fmla="*/ 0 w 54"/>
                  <a:gd name="T7" fmla="*/ 88 h 86"/>
                  <a:gd name="T8" fmla="*/ 0 w 54"/>
                  <a:gd name="T9" fmla="*/ 106 h 86"/>
                  <a:gd name="T10" fmla="*/ 0 60000 65536"/>
                  <a:gd name="T11" fmla="*/ 0 60000 65536"/>
                  <a:gd name="T12" fmla="*/ 0 60000 65536"/>
                  <a:gd name="T13" fmla="*/ 0 60000 65536"/>
                  <a:gd name="T14" fmla="*/ 0 60000 65536"/>
                  <a:gd name="T15" fmla="*/ 0 w 54"/>
                  <a:gd name="T16" fmla="*/ 0 h 86"/>
                  <a:gd name="T17" fmla="*/ 54 w 54"/>
                  <a:gd name="T18" fmla="*/ 86 h 86"/>
                </a:gdLst>
                <a:ahLst/>
                <a:cxnLst>
                  <a:cxn ang="T10">
                    <a:pos x="T0" y="T1"/>
                  </a:cxn>
                  <a:cxn ang="T11">
                    <a:pos x="T2" y="T3"/>
                  </a:cxn>
                  <a:cxn ang="T12">
                    <a:pos x="T4" y="T5"/>
                  </a:cxn>
                  <a:cxn ang="T13">
                    <a:pos x="T6" y="T7"/>
                  </a:cxn>
                  <a:cxn ang="T14">
                    <a:pos x="T8" y="T9"/>
                  </a:cxn>
                </a:cxnLst>
                <a:rect l="T15" t="T16" r="T17" b="T18"/>
                <a:pathLst>
                  <a:path w="54" h="86">
                    <a:moveTo>
                      <a:pt x="0" y="85"/>
                    </a:moveTo>
                    <a:lnTo>
                      <a:pt x="53" y="25"/>
                    </a:lnTo>
                    <a:lnTo>
                      <a:pt x="53" y="0"/>
                    </a:lnTo>
                    <a:lnTo>
                      <a:pt x="0" y="71"/>
                    </a:lnTo>
                    <a:lnTo>
                      <a:pt x="0" y="85"/>
                    </a:lnTo>
                  </a:path>
                </a:pathLst>
              </a:custGeom>
              <a:solidFill>
                <a:srgbClr val="7A7A5A"/>
              </a:solidFill>
              <a:ln w="9525" cap="rnd">
                <a:noFill/>
                <a:round/>
                <a:headEnd type="none" w="sm" len="sm"/>
                <a:tailEnd type="none" w="sm" len="sm"/>
              </a:ln>
            </p:spPr>
            <p:txBody>
              <a:bodyPr/>
              <a:lstStyle/>
              <a:p>
                <a:endParaRPr lang="es-ES"/>
              </a:p>
            </p:txBody>
          </p:sp>
          <p:sp>
            <p:nvSpPr>
              <p:cNvPr id="103620" name="Freeform 93"/>
              <p:cNvSpPr>
                <a:spLocks/>
              </p:cNvSpPr>
              <p:nvPr/>
            </p:nvSpPr>
            <p:spPr bwMode="auto">
              <a:xfrm>
                <a:off x="1202" y="1339"/>
                <a:ext cx="65" cy="98"/>
              </a:xfrm>
              <a:custGeom>
                <a:avLst/>
                <a:gdLst>
                  <a:gd name="T0" fmla="*/ 0 w 58"/>
                  <a:gd name="T1" fmla="*/ 109 h 87"/>
                  <a:gd name="T2" fmla="*/ 72 w 58"/>
                  <a:gd name="T3" fmla="*/ 33 h 87"/>
                  <a:gd name="T4" fmla="*/ 72 w 58"/>
                  <a:gd name="T5" fmla="*/ 0 h 87"/>
                  <a:gd name="T6" fmla="*/ 0 w 58"/>
                  <a:gd name="T7" fmla="*/ 90 h 87"/>
                  <a:gd name="T8" fmla="*/ 0 w 58"/>
                  <a:gd name="T9" fmla="*/ 109 h 87"/>
                  <a:gd name="T10" fmla="*/ 0 60000 65536"/>
                  <a:gd name="T11" fmla="*/ 0 60000 65536"/>
                  <a:gd name="T12" fmla="*/ 0 60000 65536"/>
                  <a:gd name="T13" fmla="*/ 0 60000 65536"/>
                  <a:gd name="T14" fmla="*/ 0 60000 65536"/>
                  <a:gd name="T15" fmla="*/ 0 w 58"/>
                  <a:gd name="T16" fmla="*/ 0 h 87"/>
                  <a:gd name="T17" fmla="*/ 58 w 58"/>
                  <a:gd name="T18" fmla="*/ 87 h 87"/>
                </a:gdLst>
                <a:ahLst/>
                <a:cxnLst>
                  <a:cxn ang="T10">
                    <a:pos x="T0" y="T1"/>
                  </a:cxn>
                  <a:cxn ang="T11">
                    <a:pos x="T2" y="T3"/>
                  </a:cxn>
                  <a:cxn ang="T12">
                    <a:pos x="T4" y="T5"/>
                  </a:cxn>
                  <a:cxn ang="T13">
                    <a:pos x="T6" y="T7"/>
                  </a:cxn>
                  <a:cxn ang="T14">
                    <a:pos x="T8" y="T9"/>
                  </a:cxn>
                </a:cxnLst>
                <a:rect l="T15" t="T16" r="T17" b="T18"/>
                <a:pathLst>
                  <a:path w="58" h="87">
                    <a:moveTo>
                      <a:pt x="0" y="86"/>
                    </a:moveTo>
                    <a:lnTo>
                      <a:pt x="57" y="26"/>
                    </a:lnTo>
                    <a:lnTo>
                      <a:pt x="57" y="0"/>
                    </a:lnTo>
                    <a:lnTo>
                      <a:pt x="0" y="71"/>
                    </a:lnTo>
                    <a:lnTo>
                      <a:pt x="0" y="86"/>
                    </a:lnTo>
                  </a:path>
                </a:pathLst>
              </a:custGeom>
              <a:noFill/>
              <a:ln w="12700" cap="rnd">
                <a:solidFill>
                  <a:srgbClr val="494936"/>
                </a:solidFill>
                <a:round/>
                <a:headEnd type="none" w="sm" len="sm"/>
                <a:tailEnd type="none" w="sm" len="sm"/>
              </a:ln>
            </p:spPr>
            <p:txBody>
              <a:bodyPr/>
              <a:lstStyle/>
              <a:p>
                <a:endParaRPr lang="es-ES"/>
              </a:p>
            </p:txBody>
          </p:sp>
          <p:sp>
            <p:nvSpPr>
              <p:cNvPr id="103621" name="Freeform 94"/>
              <p:cNvSpPr>
                <a:spLocks/>
              </p:cNvSpPr>
              <p:nvPr/>
            </p:nvSpPr>
            <p:spPr bwMode="auto">
              <a:xfrm>
                <a:off x="760" y="1420"/>
                <a:ext cx="437" cy="20"/>
              </a:xfrm>
              <a:custGeom>
                <a:avLst/>
                <a:gdLst>
                  <a:gd name="T0" fmla="*/ 0 w 389"/>
                  <a:gd name="T1" fmla="*/ 0 h 18"/>
                  <a:gd name="T2" fmla="*/ 490 w 389"/>
                  <a:gd name="T3" fmla="*/ 0 h 18"/>
                  <a:gd name="T4" fmla="*/ 490 w 389"/>
                  <a:gd name="T5" fmla="*/ 21 h 18"/>
                  <a:gd name="T6" fmla="*/ 0 w 389"/>
                  <a:gd name="T7" fmla="*/ 21 h 18"/>
                  <a:gd name="T8" fmla="*/ 0 w 389"/>
                  <a:gd name="T9" fmla="*/ 0 h 18"/>
                  <a:gd name="T10" fmla="*/ 0 60000 65536"/>
                  <a:gd name="T11" fmla="*/ 0 60000 65536"/>
                  <a:gd name="T12" fmla="*/ 0 60000 65536"/>
                  <a:gd name="T13" fmla="*/ 0 60000 65536"/>
                  <a:gd name="T14" fmla="*/ 0 60000 65536"/>
                  <a:gd name="T15" fmla="*/ 0 w 389"/>
                  <a:gd name="T16" fmla="*/ 0 h 18"/>
                  <a:gd name="T17" fmla="*/ 389 w 389"/>
                  <a:gd name="T18" fmla="*/ 18 h 18"/>
                </a:gdLst>
                <a:ahLst/>
                <a:cxnLst>
                  <a:cxn ang="T10">
                    <a:pos x="T0" y="T1"/>
                  </a:cxn>
                  <a:cxn ang="T11">
                    <a:pos x="T2" y="T3"/>
                  </a:cxn>
                  <a:cxn ang="T12">
                    <a:pos x="T4" y="T5"/>
                  </a:cxn>
                  <a:cxn ang="T13">
                    <a:pos x="T6" y="T7"/>
                  </a:cxn>
                  <a:cxn ang="T14">
                    <a:pos x="T8" y="T9"/>
                  </a:cxn>
                </a:cxnLst>
                <a:rect l="T15" t="T16" r="T17" b="T18"/>
                <a:pathLst>
                  <a:path w="389" h="18">
                    <a:moveTo>
                      <a:pt x="0" y="0"/>
                    </a:moveTo>
                    <a:lnTo>
                      <a:pt x="388" y="0"/>
                    </a:lnTo>
                    <a:lnTo>
                      <a:pt x="388" y="17"/>
                    </a:lnTo>
                    <a:lnTo>
                      <a:pt x="0" y="17"/>
                    </a:lnTo>
                    <a:lnTo>
                      <a:pt x="0" y="0"/>
                    </a:lnTo>
                  </a:path>
                </a:pathLst>
              </a:custGeom>
              <a:solidFill>
                <a:srgbClr val="B7B79D"/>
              </a:solidFill>
              <a:ln w="9525" cap="rnd">
                <a:noFill/>
                <a:round/>
                <a:headEnd type="none" w="sm" len="sm"/>
                <a:tailEnd type="none" w="sm" len="sm"/>
              </a:ln>
            </p:spPr>
            <p:txBody>
              <a:bodyPr/>
              <a:lstStyle/>
              <a:p>
                <a:endParaRPr lang="es-ES"/>
              </a:p>
            </p:txBody>
          </p:sp>
          <p:sp>
            <p:nvSpPr>
              <p:cNvPr id="103622" name="Freeform 95"/>
              <p:cNvSpPr>
                <a:spLocks/>
              </p:cNvSpPr>
              <p:nvPr/>
            </p:nvSpPr>
            <p:spPr bwMode="auto">
              <a:xfrm>
                <a:off x="760" y="1420"/>
                <a:ext cx="444" cy="20"/>
              </a:xfrm>
              <a:custGeom>
                <a:avLst/>
                <a:gdLst>
                  <a:gd name="T0" fmla="*/ 0 w 395"/>
                  <a:gd name="T1" fmla="*/ 0 h 18"/>
                  <a:gd name="T2" fmla="*/ 498 w 395"/>
                  <a:gd name="T3" fmla="*/ 0 h 18"/>
                  <a:gd name="T4" fmla="*/ 498 w 395"/>
                  <a:gd name="T5" fmla="*/ 21 h 18"/>
                  <a:gd name="T6" fmla="*/ 0 w 395"/>
                  <a:gd name="T7" fmla="*/ 21 h 18"/>
                  <a:gd name="T8" fmla="*/ 0 w 395"/>
                  <a:gd name="T9" fmla="*/ 0 h 18"/>
                  <a:gd name="T10" fmla="*/ 0 60000 65536"/>
                  <a:gd name="T11" fmla="*/ 0 60000 65536"/>
                  <a:gd name="T12" fmla="*/ 0 60000 65536"/>
                  <a:gd name="T13" fmla="*/ 0 60000 65536"/>
                  <a:gd name="T14" fmla="*/ 0 60000 65536"/>
                  <a:gd name="T15" fmla="*/ 0 w 395"/>
                  <a:gd name="T16" fmla="*/ 0 h 18"/>
                  <a:gd name="T17" fmla="*/ 395 w 395"/>
                  <a:gd name="T18" fmla="*/ 18 h 18"/>
                </a:gdLst>
                <a:ahLst/>
                <a:cxnLst>
                  <a:cxn ang="T10">
                    <a:pos x="T0" y="T1"/>
                  </a:cxn>
                  <a:cxn ang="T11">
                    <a:pos x="T2" y="T3"/>
                  </a:cxn>
                  <a:cxn ang="T12">
                    <a:pos x="T4" y="T5"/>
                  </a:cxn>
                  <a:cxn ang="T13">
                    <a:pos x="T6" y="T7"/>
                  </a:cxn>
                  <a:cxn ang="T14">
                    <a:pos x="T8" y="T9"/>
                  </a:cxn>
                </a:cxnLst>
                <a:rect l="T15" t="T16" r="T17" b="T18"/>
                <a:pathLst>
                  <a:path w="395" h="18">
                    <a:moveTo>
                      <a:pt x="0" y="0"/>
                    </a:moveTo>
                    <a:lnTo>
                      <a:pt x="394" y="0"/>
                    </a:lnTo>
                    <a:lnTo>
                      <a:pt x="394" y="17"/>
                    </a:lnTo>
                    <a:lnTo>
                      <a:pt x="0" y="17"/>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103623" name="Freeform 96"/>
              <p:cNvSpPr>
                <a:spLocks/>
              </p:cNvSpPr>
              <p:nvPr/>
            </p:nvSpPr>
            <p:spPr bwMode="auto">
              <a:xfrm>
                <a:off x="843" y="1192"/>
                <a:ext cx="451" cy="40"/>
              </a:xfrm>
              <a:custGeom>
                <a:avLst/>
                <a:gdLst>
                  <a:gd name="T0" fmla="*/ 0 w 401"/>
                  <a:gd name="T1" fmla="*/ 43 h 36"/>
                  <a:gd name="T2" fmla="*/ 52 w 401"/>
                  <a:gd name="T3" fmla="*/ 0 h 36"/>
                  <a:gd name="T4" fmla="*/ 506 w 401"/>
                  <a:gd name="T5" fmla="*/ 0 h 36"/>
                  <a:gd name="T6" fmla="*/ 455 w 401"/>
                  <a:gd name="T7" fmla="*/ 43 h 36"/>
                  <a:gd name="T8" fmla="*/ 0 w 401"/>
                  <a:gd name="T9" fmla="*/ 43 h 36"/>
                  <a:gd name="T10" fmla="*/ 0 60000 65536"/>
                  <a:gd name="T11" fmla="*/ 0 60000 65536"/>
                  <a:gd name="T12" fmla="*/ 0 60000 65536"/>
                  <a:gd name="T13" fmla="*/ 0 60000 65536"/>
                  <a:gd name="T14" fmla="*/ 0 60000 65536"/>
                  <a:gd name="T15" fmla="*/ 0 w 401"/>
                  <a:gd name="T16" fmla="*/ 0 h 36"/>
                  <a:gd name="T17" fmla="*/ 401 w 401"/>
                  <a:gd name="T18" fmla="*/ 36 h 36"/>
                </a:gdLst>
                <a:ahLst/>
                <a:cxnLst>
                  <a:cxn ang="T10">
                    <a:pos x="T0" y="T1"/>
                  </a:cxn>
                  <a:cxn ang="T11">
                    <a:pos x="T2" y="T3"/>
                  </a:cxn>
                  <a:cxn ang="T12">
                    <a:pos x="T4" y="T5"/>
                  </a:cxn>
                  <a:cxn ang="T13">
                    <a:pos x="T6" y="T7"/>
                  </a:cxn>
                  <a:cxn ang="T14">
                    <a:pos x="T8" y="T9"/>
                  </a:cxn>
                </a:cxnLst>
                <a:rect l="T15" t="T16" r="T17" b="T18"/>
                <a:pathLst>
                  <a:path w="401" h="36">
                    <a:moveTo>
                      <a:pt x="0" y="35"/>
                    </a:moveTo>
                    <a:lnTo>
                      <a:pt x="41" y="0"/>
                    </a:lnTo>
                    <a:lnTo>
                      <a:pt x="400" y="0"/>
                    </a:lnTo>
                    <a:lnTo>
                      <a:pt x="360" y="35"/>
                    </a:lnTo>
                    <a:lnTo>
                      <a:pt x="0" y="35"/>
                    </a:lnTo>
                  </a:path>
                </a:pathLst>
              </a:custGeom>
              <a:solidFill>
                <a:srgbClr val="000000"/>
              </a:solidFill>
              <a:ln w="9525" cap="rnd">
                <a:noFill/>
                <a:round/>
                <a:headEnd type="none" w="sm" len="sm"/>
                <a:tailEnd type="none" w="sm" len="sm"/>
              </a:ln>
            </p:spPr>
            <p:txBody>
              <a:bodyPr/>
              <a:lstStyle/>
              <a:p>
                <a:endParaRPr lang="es-ES"/>
              </a:p>
            </p:txBody>
          </p:sp>
          <p:sp>
            <p:nvSpPr>
              <p:cNvPr id="103624" name="Freeform 97"/>
              <p:cNvSpPr>
                <a:spLocks/>
              </p:cNvSpPr>
              <p:nvPr/>
            </p:nvSpPr>
            <p:spPr bwMode="auto">
              <a:xfrm>
                <a:off x="843" y="1191"/>
                <a:ext cx="457" cy="45"/>
              </a:xfrm>
              <a:custGeom>
                <a:avLst/>
                <a:gdLst>
                  <a:gd name="T0" fmla="*/ 0 w 406"/>
                  <a:gd name="T1" fmla="*/ 49 h 40"/>
                  <a:gd name="T2" fmla="*/ 53 w 406"/>
                  <a:gd name="T3" fmla="*/ 0 h 40"/>
                  <a:gd name="T4" fmla="*/ 513 w 406"/>
                  <a:gd name="T5" fmla="*/ 0 h 40"/>
                  <a:gd name="T6" fmla="*/ 463 w 406"/>
                  <a:gd name="T7" fmla="*/ 49 h 40"/>
                  <a:gd name="T8" fmla="*/ 0 w 406"/>
                  <a:gd name="T9" fmla="*/ 49 h 40"/>
                  <a:gd name="T10" fmla="*/ 0 60000 65536"/>
                  <a:gd name="T11" fmla="*/ 0 60000 65536"/>
                  <a:gd name="T12" fmla="*/ 0 60000 65536"/>
                  <a:gd name="T13" fmla="*/ 0 60000 65536"/>
                  <a:gd name="T14" fmla="*/ 0 60000 65536"/>
                  <a:gd name="T15" fmla="*/ 0 w 406"/>
                  <a:gd name="T16" fmla="*/ 0 h 40"/>
                  <a:gd name="T17" fmla="*/ 406 w 406"/>
                  <a:gd name="T18" fmla="*/ 40 h 40"/>
                </a:gdLst>
                <a:ahLst/>
                <a:cxnLst>
                  <a:cxn ang="T10">
                    <a:pos x="T0" y="T1"/>
                  </a:cxn>
                  <a:cxn ang="T11">
                    <a:pos x="T2" y="T3"/>
                  </a:cxn>
                  <a:cxn ang="T12">
                    <a:pos x="T4" y="T5"/>
                  </a:cxn>
                  <a:cxn ang="T13">
                    <a:pos x="T6" y="T7"/>
                  </a:cxn>
                  <a:cxn ang="T14">
                    <a:pos x="T8" y="T9"/>
                  </a:cxn>
                </a:cxnLst>
                <a:rect l="T15" t="T16" r="T17" b="T18"/>
                <a:pathLst>
                  <a:path w="406" h="40">
                    <a:moveTo>
                      <a:pt x="0" y="39"/>
                    </a:moveTo>
                    <a:lnTo>
                      <a:pt x="42" y="0"/>
                    </a:lnTo>
                    <a:lnTo>
                      <a:pt x="405" y="0"/>
                    </a:lnTo>
                    <a:lnTo>
                      <a:pt x="365" y="39"/>
                    </a:lnTo>
                    <a:lnTo>
                      <a:pt x="0" y="39"/>
                    </a:lnTo>
                  </a:path>
                </a:pathLst>
              </a:custGeom>
              <a:noFill/>
              <a:ln w="12700" cap="rnd">
                <a:solidFill>
                  <a:srgbClr val="000000"/>
                </a:solidFill>
                <a:round/>
                <a:headEnd type="none" w="sm" len="sm"/>
                <a:tailEnd type="none" w="sm" len="sm"/>
              </a:ln>
            </p:spPr>
            <p:txBody>
              <a:bodyPr/>
              <a:lstStyle/>
              <a:p>
                <a:endParaRPr lang="es-ES"/>
              </a:p>
            </p:txBody>
          </p:sp>
          <p:sp>
            <p:nvSpPr>
              <p:cNvPr id="103625" name="Freeform 98"/>
              <p:cNvSpPr>
                <a:spLocks/>
              </p:cNvSpPr>
              <p:nvPr/>
            </p:nvSpPr>
            <p:spPr bwMode="auto">
              <a:xfrm>
                <a:off x="841" y="866"/>
                <a:ext cx="452" cy="43"/>
              </a:xfrm>
              <a:custGeom>
                <a:avLst/>
                <a:gdLst>
                  <a:gd name="T0" fmla="*/ 0 w 402"/>
                  <a:gd name="T1" fmla="*/ 48 h 38"/>
                  <a:gd name="T2" fmla="*/ 49 w 402"/>
                  <a:gd name="T3" fmla="*/ 0 h 38"/>
                  <a:gd name="T4" fmla="*/ 507 w 402"/>
                  <a:gd name="T5" fmla="*/ 0 h 38"/>
                  <a:gd name="T6" fmla="*/ 456 w 402"/>
                  <a:gd name="T7" fmla="*/ 48 h 38"/>
                  <a:gd name="T8" fmla="*/ 0 w 402"/>
                  <a:gd name="T9" fmla="*/ 48 h 38"/>
                  <a:gd name="T10" fmla="*/ 0 60000 65536"/>
                  <a:gd name="T11" fmla="*/ 0 60000 65536"/>
                  <a:gd name="T12" fmla="*/ 0 60000 65536"/>
                  <a:gd name="T13" fmla="*/ 0 60000 65536"/>
                  <a:gd name="T14" fmla="*/ 0 60000 65536"/>
                  <a:gd name="T15" fmla="*/ 0 w 402"/>
                  <a:gd name="T16" fmla="*/ 0 h 38"/>
                  <a:gd name="T17" fmla="*/ 402 w 402"/>
                  <a:gd name="T18" fmla="*/ 38 h 38"/>
                </a:gdLst>
                <a:ahLst/>
                <a:cxnLst>
                  <a:cxn ang="T10">
                    <a:pos x="T0" y="T1"/>
                  </a:cxn>
                  <a:cxn ang="T11">
                    <a:pos x="T2" y="T3"/>
                  </a:cxn>
                  <a:cxn ang="T12">
                    <a:pos x="T4" y="T5"/>
                  </a:cxn>
                  <a:cxn ang="T13">
                    <a:pos x="T6" y="T7"/>
                  </a:cxn>
                  <a:cxn ang="T14">
                    <a:pos x="T8" y="T9"/>
                  </a:cxn>
                </a:cxnLst>
                <a:rect l="T15" t="T16" r="T17" b="T18"/>
                <a:pathLst>
                  <a:path w="402" h="38">
                    <a:moveTo>
                      <a:pt x="0" y="37"/>
                    </a:moveTo>
                    <a:lnTo>
                      <a:pt x="39" y="0"/>
                    </a:lnTo>
                    <a:lnTo>
                      <a:pt x="401" y="0"/>
                    </a:lnTo>
                    <a:lnTo>
                      <a:pt x="361" y="37"/>
                    </a:lnTo>
                    <a:lnTo>
                      <a:pt x="0" y="37"/>
                    </a:lnTo>
                  </a:path>
                </a:pathLst>
              </a:custGeom>
              <a:solidFill>
                <a:srgbClr val="C9C9B6"/>
              </a:solidFill>
              <a:ln w="12700" cap="rnd">
                <a:solidFill>
                  <a:srgbClr val="494936"/>
                </a:solidFill>
                <a:round/>
                <a:headEnd type="none" w="sm" len="sm"/>
                <a:tailEnd type="none" w="sm" len="sm"/>
              </a:ln>
            </p:spPr>
            <p:txBody>
              <a:bodyPr/>
              <a:lstStyle/>
              <a:p>
                <a:endParaRPr lang="es-ES"/>
              </a:p>
            </p:txBody>
          </p:sp>
          <p:sp>
            <p:nvSpPr>
              <p:cNvPr id="103626" name="Rectangle 99"/>
              <p:cNvSpPr>
                <a:spLocks noChangeArrowheads="1"/>
              </p:cNvSpPr>
              <p:nvPr/>
            </p:nvSpPr>
            <p:spPr bwMode="auto">
              <a:xfrm>
                <a:off x="845" y="912"/>
                <a:ext cx="395" cy="309"/>
              </a:xfrm>
              <a:prstGeom prst="rect">
                <a:avLst/>
              </a:prstGeom>
              <a:solidFill>
                <a:srgbClr val="B7B79D"/>
              </a:solidFill>
              <a:ln w="12700">
                <a:solidFill>
                  <a:srgbClr val="494936"/>
                </a:solidFill>
                <a:miter lim="800000"/>
                <a:headEnd/>
                <a:tailEnd/>
              </a:ln>
            </p:spPr>
            <p:txBody>
              <a:bodyPr wrap="none" anchor="ctr"/>
              <a:lstStyle/>
              <a:p>
                <a:pPr eaLnBrk="0" hangingPunct="0"/>
                <a:endParaRPr lang="es-ES"/>
              </a:p>
            </p:txBody>
          </p:sp>
          <p:sp>
            <p:nvSpPr>
              <p:cNvPr id="103627" name="Rectangle 100"/>
              <p:cNvSpPr>
                <a:spLocks noChangeArrowheads="1"/>
              </p:cNvSpPr>
              <p:nvPr/>
            </p:nvSpPr>
            <p:spPr bwMode="auto">
              <a:xfrm>
                <a:off x="881" y="953"/>
                <a:ext cx="323" cy="234"/>
              </a:xfrm>
              <a:prstGeom prst="rect">
                <a:avLst/>
              </a:prstGeom>
              <a:solidFill>
                <a:srgbClr val="00CCFF"/>
              </a:solidFill>
              <a:ln w="12700">
                <a:solidFill>
                  <a:srgbClr val="494936"/>
                </a:solidFill>
                <a:miter lim="800000"/>
                <a:headEnd/>
                <a:tailEnd/>
              </a:ln>
            </p:spPr>
            <p:txBody>
              <a:bodyPr wrap="none" anchor="ctr"/>
              <a:lstStyle/>
              <a:p>
                <a:pPr eaLnBrk="0" hangingPunct="0"/>
                <a:endParaRPr lang="es-ES"/>
              </a:p>
            </p:txBody>
          </p:sp>
          <p:sp>
            <p:nvSpPr>
              <p:cNvPr id="103628" name="Freeform 101"/>
              <p:cNvSpPr>
                <a:spLocks/>
              </p:cNvSpPr>
              <p:nvPr/>
            </p:nvSpPr>
            <p:spPr bwMode="auto">
              <a:xfrm>
                <a:off x="952" y="720"/>
                <a:ext cx="176" cy="29"/>
              </a:xfrm>
              <a:custGeom>
                <a:avLst/>
                <a:gdLst>
                  <a:gd name="T0" fmla="*/ 197 w 156"/>
                  <a:gd name="T1" fmla="*/ 0 h 26"/>
                  <a:gd name="T2" fmla="*/ 106 w 156"/>
                  <a:gd name="T3" fmla="*/ 31 h 26"/>
                  <a:gd name="T4" fmla="*/ 0 w 156"/>
                  <a:gd name="T5" fmla="*/ 31 h 26"/>
                  <a:gd name="T6" fmla="*/ 97 w 156"/>
                  <a:gd name="T7" fmla="*/ 0 h 26"/>
                  <a:gd name="T8" fmla="*/ 197 w 156"/>
                  <a:gd name="T9" fmla="*/ 0 h 26"/>
                  <a:gd name="T10" fmla="*/ 0 60000 65536"/>
                  <a:gd name="T11" fmla="*/ 0 60000 65536"/>
                  <a:gd name="T12" fmla="*/ 0 60000 65536"/>
                  <a:gd name="T13" fmla="*/ 0 60000 65536"/>
                  <a:gd name="T14" fmla="*/ 0 60000 65536"/>
                  <a:gd name="T15" fmla="*/ 0 w 156"/>
                  <a:gd name="T16" fmla="*/ 0 h 26"/>
                  <a:gd name="T17" fmla="*/ 156 w 156"/>
                  <a:gd name="T18" fmla="*/ 26 h 26"/>
                </a:gdLst>
                <a:ahLst/>
                <a:cxnLst>
                  <a:cxn ang="T10">
                    <a:pos x="T0" y="T1"/>
                  </a:cxn>
                  <a:cxn ang="T11">
                    <a:pos x="T2" y="T3"/>
                  </a:cxn>
                  <a:cxn ang="T12">
                    <a:pos x="T4" y="T5"/>
                  </a:cxn>
                  <a:cxn ang="T13">
                    <a:pos x="T6" y="T7"/>
                  </a:cxn>
                  <a:cxn ang="T14">
                    <a:pos x="T8" y="T9"/>
                  </a:cxn>
                </a:cxnLst>
                <a:rect l="T15" t="T16" r="T17" b="T18"/>
                <a:pathLst>
                  <a:path w="156" h="26">
                    <a:moveTo>
                      <a:pt x="155" y="0"/>
                    </a:moveTo>
                    <a:lnTo>
                      <a:pt x="83" y="25"/>
                    </a:lnTo>
                    <a:lnTo>
                      <a:pt x="0" y="25"/>
                    </a:lnTo>
                    <a:lnTo>
                      <a:pt x="76" y="0"/>
                    </a:lnTo>
                    <a:lnTo>
                      <a:pt x="155" y="0"/>
                    </a:lnTo>
                  </a:path>
                </a:pathLst>
              </a:custGeom>
              <a:solidFill>
                <a:srgbClr val="CECECE"/>
              </a:solidFill>
              <a:ln w="12700" cap="rnd">
                <a:solidFill>
                  <a:schemeClr val="tx1"/>
                </a:solidFill>
                <a:round/>
                <a:headEnd type="none" w="sm" len="sm"/>
                <a:tailEnd type="none" w="sm" len="sm"/>
              </a:ln>
            </p:spPr>
            <p:txBody>
              <a:bodyPr/>
              <a:lstStyle/>
              <a:p>
                <a:endParaRPr lang="es-ES"/>
              </a:p>
            </p:txBody>
          </p:sp>
          <p:sp>
            <p:nvSpPr>
              <p:cNvPr id="103629" name="Rectangle 102"/>
              <p:cNvSpPr>
                <a:spLocks noChangeArrowheads="1"/>
              </p:cNvSpPr>
              <p:nvPr/>
            </p:nvSpPr>
            <p:spPr bwMode="auto">
              <a:xfrm>
                <a:off x="968" y="876"/>
                <a:ext cx="91" cy="19"/>
              </a:xfrm>
              <a:prstGeom prst="rect">
                <a:avLst/>
              </a:prstGeom>
              <a:solidFill>
                <a:srgbClr val="676767"/>
              </a:solidFill>
              <a:ln w="12700">
                <a:solidFill>
                  <a:schemeClr val="tx1"/>
                </a:solidFill>
                <a:miter lim="800000"/>
                <a:headEnd/>
                <a:tailEnd/>
              </a:ln>
            </p:spPr>
            <p:txBody>
              <a:bodyPr wrap="none" anchor="ctr"/>
              <a:lstStyle/>
              <a:p>
                <a:pPr eaLnBrk="0" hangingPunct="0"/>
                <a:endParaRPr lang="es-ES"/>
              </a:p>
            </p:txBody>
          </p:sp>
          <p:sp>
            <p:nvSpPr>
              <p:cNvPr id="103630" name="Freeform 103"/>
              <p:cNvSpPr>
                <a:spLocks/>
              </p:cNvSpPr>
              <p:nvPr/>
            </p:nvSpPr>
            <p:spPr bwMode="auto">
              <a:xfrm>
                <a:off x="1050" y="721"/>
                <a:ext cx="78" cy="180"/>
              </a:xfrm>
              <a:custGeom>
                <a:avLst/>
                <a:gdLst>
                  <a:gd name="T0" fmla="*/ 0 w 69"/>
                  <a:gd name="T1" fmla="*/ 30 h 160"/>
                  <a:gd name="T2" fmla="*/ 0 w 69"/>
                  <a:gd name="T3" fmla="*/ 172 h 160"/>
                  <a:gd name="T4" fmla="*/ 16 w 69"/>
                  <a:gd name="T5" fmla="*/ 172 h 160"/>
                  <a:gd name="T6" fmla="*/ 16 w 69"/>
                  <a:gd name="T7" fmla="*/ 201 h 160"/>
                  <a:gd name="T8" fmla="*/ 87 w 69"/>
                  <a:gd name="T9" fmla="*/ 152 h 160"/>
                  <a:gd name="T10" fmla="*/ 87 w 69"/>
                  <a:gd name="T11" fmla="*/ 0 h 160"/>
                  <a:gd name="T12" fmla="*/ 0 w 69"/>
                  <a:gd name="T13" fmla="*/ 30 h 160"/>
                  <a:gd name="T14" fmla="*/ 0 60000 65536"/>
                  <a:gd name="T15" fmla="*/ 0 60000 65536"/>
                  <a:gd name="T16" fmla="*/ 0 60000 65536"/>
                  <a:gd name="T17" fmla="*/ 0 60000 65536"/>
                  <a:gd name="T18" fmla="*/ 0 60000 65536"/>
                  <a:gd name="T19" fmla="*/ 0 60000 65536"/>
                  <a:gd name="T20" fmla="*/ 0 60000 65536"/>
                  <a:gd name="T21" fmla="*/ 0 w 69"/>
                  <a:gd name="T22" fmla="*/ 0 h 160"/>
                  <a:gd name="T23" fmla="*/ 69 w 69"/>
                  <a:gd name="T24" fmla="*/ 160 h 1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160">
                    <a:moveTo>
                      <a:pt x="0" y="24"/>
                    </a:moveTo>
                    <a:lnTo>
                      <a:pt x="0" y="136"/>
                    </a:lnTo>
                    <a:lnTo>
                      <a:pt x="12" y="136"/>
                    </a:lnTo>
                    <a:lnTo>
                      <a:pt x="12" y="159"/>
                    </a:lnTo>
                    <a:lnTo>
                      <a:pt x="68" y="120"/>
                    </a:lnTo>
                    <a:lnTo>
                      <a:pt x="68" y="0"/>
                    </a:lnTo>
                    <a:lnTo>
                      <a:pt x="0" y="24"/>
                    </a:lnTo>
                  </a:path>
                </a:pathLst>
              </a:custGeom>
              <a:solidFill>
                <a:srgbClr val="919191"/>
              </a:solidFill>
              <a:ln w="12700" cap="rnd">
                <a:solidFill>
                  <a:schemeClr val="tx1"/>
                </a:solidFill>
                <a:round/>
                <a:headEnd type="none" w="sm" len="sm"/>
                <a:tailEnd type="none" w="sm" len="sm"/>
              </a:ln>
            </p:spPr>
            <p:txBody>
              <a:bodyPr/>
              <a:lstStyle/>
              <a:p>
                <a:endParaRPr lang="es-ES"/>
              </a:p>
            </p:txBody>
          </p:sp>
          <p:sp>
            <p:nvSpPr>
              <p:cNvPr id="103631" name="Rectangle 104"/>
              <p:cNvSpPr>
                <a:spLocks noChangeArrowheads="1"/>
              </p:cNvSpPr>
              <p:nvPr/>
            </p:nvSpPr>
            <p:spPr bwMode="auto">
              <a:xfrm>
                <a:off x="956" y="754"/>
                <a:ext cx="90" cy="118"/>
              </a:xfrm>
              <a:prstGeom prst="rect">
                <a:avLst/>
              </a:prstGeom>
              <a:solidFill>
                <a:schemeClr val="bg2"/>
              </a:solidFill>
              <a:ln w="12700">
                <a:solidFill>
                  <a:schemeClr val="tx1"/>
                </a:solidFill>
                <a:miter lim="800000"/>
                <a:headEnd/>
                <a:tailEnd/>
              </a:ln>
            </p:spPr>
            <p:txBody>
              <a:bodyPr wrap="none" anchor="ctr"/>
              <a:lstStyle/>
              <a:p>
                <a:pPr eaLnBrk="0" hangingPunct="0"/>
                <a:endParaRPr lang="es-ES"/>
              </a:p>
            </p:txBody>
          </p:sp>
          <p:grpSp>
            <p:nvGrpSpPr>
              <p:cNvPr id="103632" name="Group 105"/>
              <p:cNvGrpSpPr>
                <a:grpSpLocks/>
              </p:cNvGrpSpPr>
              <p:nvPr/>
            </p:nvGrpSpPr>
            <p:grpSpPr bwMode="auto">
              <a:xfrm>
                <a:off x="942" y="765"/>
                <a:ext cx="90" cy="92"/>
                <a:chOff x="3562" y="2439"/>
                <a:chExt cx="80" cy="82"/>
              </a:xfrm>
            </p:grpSpPr>
            <p:sp>
              <p:nvSpPr>
                <p:cNvPr id="103636" name="Oval 106"/>
                <p:cNvSpPr>
                  <a:spLocks noChangeArrowheads="1"/>
                </p:cNvSpPr>
                <p:nvPr/>
              </p:nvSpPr>
              <p:spPr bwMode="auto">
                <a:xfrm>
                  <a:off x="3573" y="2439"/>
                  <a:ext cx="69" cy="78"/>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03637" name="Oval 107"/>
                <p:cNvSpPr>
                  <a:spLocks noChangeArrowheads="1"/>
                </p:cNvSpPr>
                <p:nvPr/>
              </p:nvSpPr>
              <p:spPr bwMode="auto">
                <a:xfrm>
                  <a:off x="3562" y="2444"/>
                  <a:ext cx="69" cy="77"/>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03638" name="Oval 108"/>
                <p:cNvSpPr>
                  <a:spLocks noChangeArrowheads="1"/>
                </p:cNvSpPr>
                <p:nvPr/>
              </p:nvSpPr>
              <p:spPr bwMode="auto">
                <a:xfrm>
                  <a:off x="3572" y="2453"/>
                  <a:ext cx="50" cy="56"/>
                </a:xfrm>
                <a:prstGeom prst="ellipse">
                  <a:avLst/>
                </a:prstGeom>
                <a:gradFill rotWithShape="0">
                  <a:gsLst>
                    <a:gs pos="0">
                      <a:srgbClr val="4CADC6"/>
                    </a:gs>
                    <a:gs pos="100000">
                      <a:srgbClr val="008AAE"/>
                    </a:gs>
                  </a:gsLst>
                  <a:lin ang="2700000" scaled="1"/>
                </a:gradFill>
                <a:ln w="12700">
                  <a:solidFill>
                    <a:srgbClr val="333333"/>
                  </a:solidFill>
                  <a:round/>
                  <a:headEnd/>
                  <a:tailEnd/>
                </a:ln>
              </p:spPr>
              <p:txBody>
                <a:bodyPr wrap="none" anchor="ctr"/>
                <a:lstStyle/>
                <a:p>
                  <a:pPr eaLnBrk="0" hangingPunct="0"/>
                  <a:endParaRPr lang="es-ES"/>
                </a:p>
              </p:txBody>
            </p:sp>
          </p:grpSp>
          <p:sp>
            <p:nvSpPr>
              <p:cNvPr id="103633" name="Freeform 109"/>
              <p:cNvSpPr>
                <a:spLocks/>
              </p:cNvSpPr>
              <p:nvPr/>
            </p:nvSpPr>
            <p:spPr bwMode="auto">
              <a:xfrm>
                <a:off x="1330" y="1192"/>
                <a:ext cx="57" cy="159"/>
              </a:xfrm>
              <a:custGeom>
                <a:avLst/>
                <a:gdLst>
                  <a:gd name="T0" fmla="*/ 0 w 51"/>
                  <a:gd name="T1" fmla="*/ 177 h 142"/>
                  <a:gd name="T2" fmla="*/ 63 w 51"/>
                  <a:gd name="T3" fmla="*/ 109 h 142"/>
                  <a:gd name="T4" fmla="*/ 63 w 51"/>
                  <a:gd name="T5" fmla="*/ 0 h 142"/>
                  <a:gd name="T6" fmla="*/ 0 w 51"/>
                  <a:gd name="T7" fmla="*/ 62 h 142"/>
                  <a:gd name="T8" fmla="*/ 0 w 51"/>
                  <a:gd name="T9" fmla="*/ 177 h 142"/>
                  <a:gd name="T10" fmla="*/ 0 60000 65536"/>
                  <a:gd name="T11" fmla="*/ 0 60000 65536"/>
                  <a:gd name="T12" fmla="*/ 0 60000 65536"/>
                  <a:gd name="T13" fmla="*/ 0 60000 65536"/>
                  <a:gd name="T14" fmla="*/ 0 60000 65536"/>
                  <a:gd name="T15" fmla="*/ 0 w 51"/>
                  <a:gd name="T16" fmla="*/ 0 h 142"/>
                  <a:gd name="T17" fmla="*/ 51 w 51"/>
                  <a:gd name="T18" fmla="*/ 142 h 142"/>
                </a:gdLst>
                <a:ahLst/>
                <a:cxnLst>
                  <a:cxn ang="T10">
                    <a:pos x="T0" y="T1"/>
                  </a:cxn>
                  <a:cxn ang="T11">
                    <a:pos x="T2" y="T3"/>
                  </a:cxn>
                  <a:cxn ang="T12">
                    <a:pos x="T4" y="T5"/>
                  </a:cxn>
                  <a:cxn ang="T13">
                    <a:pos x="T6" y="T7"/>
                  </a:cxn>
                  <a:cxn ang="T14">
                    <a:pos x="T8" y="T9"/>
                  </a:cxn>
                </a:cxnLst>
                <a:rect l="T15" t="T16" r="T17" b="T18"/>
                <a:pathLst>
                  <a:path w="51" h="142">
                    <a:moveTo>
                      <a:pt x="0" y="141"/>
                    </a:moveTo>
                    <a:lnTo>
                      <a:pt x="50" y="87"/>
                    </a:lnTo>
                    <a:lnTo>
                      <a:pt x="50" y="0"/>
                    </a:lnTo>
                    <a:lnTo>
                      <a:pt x="0" y="49"/>
                    </a:lnTo>
                    <a:lnTo>
                      <a:pt x="0" y="141"/>
                    </a:lnTo>
                  </a:path>
                </a:pathLst>
              </a:custGeom>
              <a:solidFill>
                <a:srgbClr val="7A7A5A"/>
              </a:solidFill>
              <a:ln w="9525" cap="rnd">
                <a:noFill/>
                <a:round/>
                <a:headEnd type="none" w="sm" len="sm"/>
                <a:tailEnd type="none" w="sm" len="sm"/>
              </a:ln>
            </p:spPr>
            <p:txBody>
              <a:bodyPr/>
              <a:lstStyle/>
              <a:p>
                <a:endParaRPr lang="es-ES"/>
              </a:p>
            </p:txBody>
          </p:sp>
          <p:sp>
            <p:nvSpPr>
              <p:cNvPr id="103634" name="Freeform 110"/>
              <p:cNvSpPr>
                <a:spLocks/>
              </p:cNvSpPr>
              <p:nvPr/>
            </p:nvSpPr>
            <p:spPr bwMode="auto">
              <a:xfrm>
                <a:off x="1330" y="1192"/>
                <a:ext cx="62" cy="163"/>
              </a:xfrm>
              <a:custGeom>
                <a:avLst/>
                <a:gdLst>
                  <a:gd name="T0" fmla="*/ 0 w 55"/>
                  <a:gd name="T1" fmla="*/ 182 h 145"/>
                  <a:gd name="T2" fmla="*/ 69 w 55"/>
                  <a:gd name="T3" fmla="*/ 114 h 145"/>
                  <a:gd name="T4" fmla="*/ 69 w 55"/>
                  <a:gd name="T5" fmla="*/ 0 h 145"/>
                  <a:gd name="T6" fmla="*/ 0 w 55"/>
                  <a:gd name="T7" fmla="*/ 63 h 145"/>
                  <a:gd name="T8" fmla="*/ 0 w 55"/>
                  <a:gd name="T9" fmla="*/ 182 h 145"/>
                  <a:gd name="T10" fmla="*/ 0 60000 65536"/>
                  <a:gd name="T11" fmla="*/ 0 60000 65536"/>
                  <a:gd name="T12" fmla="*/ 0 60000 65536"/>
                  <a:gd name="T13" fmla="*/ 0 60000 65536"/>
                  <a:gd name="T14" fmla="*/ 0 60000 65536"/>
                  <a:gd name="T15" fmla="*/ 0 w 55"/>
                  <a:gd name="T16" fmla="*/ 0 h 145"/>
                  <a:gd name="T17" fmla="*/ 55 w 55"/>
                  <a:gd name="T18" fmla="*/ 145 h 145"/>
                </a:gdLst>
                <a:ahLst/>
                <a:cxnLst>
                  <a:cxn ang="T10">
                    <a:pos x="T0" y="T1"/>
                  </a:cxn>
                  <a:cxn ang="T11">
                    <a:pos x="T2" y="T3"/>
                  </a:cxn>
                  <a:cxn ang="T12">
                    <a:pos x="T4" y="T5"/>
                  </a:cxn>
                  <a:cxn ang="T13">
                    <a:pos x="T6" y="T7"/>
                  </a:cxn>
                  <a:cxn ang="T14">
                    <a:pos x="T8" y="T9"/>
                  </a:cxn>
                </a:cxnLst>
                <a:rect l="T15" t="T16" r="T17" b="T18"/>
                <a:pathLst>
                  <a:path w="55" h="145">
                    <a:moveTo>
                      <a:pt x="0" y="144"/>
                    </a:moveTo>
                    <a:lnTo>
                      <a:pt x="54" y="90"/>
                    </a:lnTo>
                    <a:lnTo>
                      <a:pt x="54" y="0"/>
                    </a:lnTo>
                    <a:lnTo>
                      <a:pt x="0" y="50"/>
                    </a:lnTo>
                    <a:lnTo>
                      <a:pt x="0" y="144"/>
                    </a:lnTo>
                  </a:path>
                </a:pathLst>
              </a:custGeom>
              <a:noFill/>
              <a:ln w="12700" cap="rnd">
                <a:solidFill>
                  <a:srgbClr val="494936"/>
                </a:solidFill>
                <a:round/>
                <a:headEnd type="none" w="sm" len="sm"/>
                <a:tailEnd type="none" w="sm" len="sm"/>
              </a:ln>
            </p:spPr>
            <p:txBody>
              <a:bodyPr/>
              <a:lstStyle/>
              <a:p>
                <a:endParaRPr lang="es-ES"/>
              </a:p>
            </p:txBody>
          </p:sp>
          <p:sp>
            <p:nvSpPr>
              <p:cNvPr id="103635" name="Freeform 111"/>
              <p:cNvSpPr>
                <a:spLocks/>
              </p:cNvSpPr>
              <p:nvPr/>
            </p:nvSpPr>
            <p:spPr bwMode="auto">
              <a:xfrm>
                <a:off x="1247" y="866"/>
                <a:ext cx="46" cy="361"/>
              </a:xfrm>
              <a:custGeom>
                <a:avLst/>
                <a:gdLst>
                  <a:gd name="T0" fmla="*/ 0 w 41"/>
                  <a:gd name="T1" fmla="*/ 405 h 321"/>
                  <a:gd name="T2" fmla="*/ 50 w 41"/>
                  <a:gd name="T3" fmla="*/ 354 h 321"/>
                  <a:gd name="T4" fmla="*/ 50 w 41"/>
                  <a:gd name="T5" fmla="*/ 0 h 321"/>
                  <a:gd name="T6" fmla="*/ 0 w 41"/>
                  <a:gd name="T7" fmla="*/ 45 h 321"/>
                  <a:gd name="T8" fmla="*/ 0 w 41"/>
                  <a:gd name="T9" fmla="*/ 405 h 321"/>
                  <a:gd name="T10" fmla="*/ 0 60000 65536"/>
                  <a:gd name="T11" fmla="*/ 0 60000 65536"/>
                  <a:gd name="T12" fmla="*/ 0 60000 65536"/>
                  <a:gd name="T13" fmla="*/ 0 60000 65536"/>
                  <a:gd name="T14" fmla="*/ 0 60000 65536"/>
                  <a:gd name="T15" fmla="*/ 0 w 41"/>
                  <a:gd name="T16" fmla="*/ 0 h 321"/>
                  <a:gd name="T17" fmla="*/ 41 w 41"/>
                  <a:gd name="T18" fmla="*/ 321 h 321"/>
                </a:gdLst>
                <a:ahLst/>
                <a:cxnLst>
                  <a:cxn ang="T10">
                    <a:pos x="T0" y="T1"/>
                  </a:cxn>
                  <a:cxn ang="T11">
                    <a:pos x="T2" y="T3"/>
                  </a:cxn>
                  <a:cxn ang="T12">
                    <a:pos x="T4" y="T5"/>
                  </a:cxn>
                  <a:cxn ang="T13">
                    <a:pos x="T6" y="T7"/>
                  </a:cxn>
                  <a:cxn ang="T14">
                    <a:pos x="T8" y="T9"/>
                  </a:cxn>
                </a:cxnLst>
                <a:rect l="T15" t="T16" r="T17" b="T18"/>
                <a:pathLst>
                  <a:path w="41" h="321">
                    <a:moveTo>
                      <a:pt x="0" y="320"/>
                    </a:moveTo>
                    <a:lnTo>
                      <a:pt x="40" y="280"/>
                    </a:lnTo>
                    <a:lnTo>
                      <a:pt x="40" y="0"/>
                    </a:lnTo>
                    <a:lnTo>
                      <a:pt x="0" y="36"/>
                    </a:lnTo>
                    <a:lnTo>
                      <a:pt x="0" y="320"/>
                    </a:lnTo>
                  </a:path>
                </a:pathLst>
              </a:custGeom>
              <a:solidFill>
                <a:srgbClr val="7A7A5A"/>
              </a:solidFill>
              <a:ln w="12700" cap="rnd">
                <a:solidFill>
                  <a:srgbClr val="494936"/>
                </a:solidFill>
                <a:round/>
                <a:headEnd type="none" w="sm" len="sm"/>
                <a:tailEnd type="none" w="sm" len="sm"/>
              </a:ln>
            </p:spPr>
            <p:txBody>
              <a:bodyPr/>
              <a:lstStyle/>
              <a:p>
                <a:endParaRPr lang="es-ES"/>
              </a:p>
            </p:txBody>
          </p:sp>
        </p:grpSp>
        <p:grpSp>
          <p:nvGrpSpPr>
            <p:cNvPr id="103586" name="Group 112"/>
            <p:cNvGrpSpPr>
              <a:grpSpLocks/>
            </p:cNvGrpSpPr>
            <p:nvPr/>
          </p:nvGrpSpPr>
          <p:grpSpPr bwMode="auto">
            <a:xfrm>
              <a:off x="300" y="914"/>
              <a:ext cx="666" cy="1349"/>
              <a:chOff x="3011" y="2572"/>
              <a:chExt cx="592" cy="1200"/>
            </a:xfrm>
          </p:grpSpPr>
          <p:sp>
            <p:nvSpPr>
              <p:cNvPr id="103587" name="Freeform 113"/>
              <p:cNvSpPr>
                <a:spLocks/>
              </p:cNvSpPr>
              <p:nvPr/>
            </p:nvSpPr>
            <p:spPr bwMode="auto">
              <a:xfrm>
                <a:off x="3320" y="3197"/>
                <a:ext cx="106" cy="252"/>
              </a:xfrm>
              <a:custGeom>
                <a:avLst/>
                <a:gdLst>
                  <a:gd name="T0" fmla="*/ 65 w 106"/>
                  <a:gd name="T1" fmla="*/ 41 h 252"/>
                  <a:gd name="T2" fmla="*/ 83 w 106"/>
                  <a:gd name="T3" fmla="*/ 36 h 252"/>
                  <a:gd name="T4" fmla="*/ 67 w 106"/>
                  <a:gd name="T5" fmla="*/ 81 h 252"/>
                  <a:gd name="T6" fmla="*/ 65 w 106"/>
                  <a:gd name="T7" fmla="*/ 121 h 252"/>
                  <a:gd name="T8" fmla="*/ 70 w 106"/>
                  <a:gd name="T9" fmla="*/ 184 h 252"/>
                  <a:gd name="T10" fmla="*/ 105 w 106"/>
                  <a:gd name="T11" fmla="*/ 232 h 252"/>
                  <a:gd name="T12" fmla="*/ 94 w 106"/>
                  <a:gd name="T13" fmla="*/ 251 h 252"/>
                  <a:gd name="T14" fmla="*/ 30 w 106"/>
                  <a:gd name="T15" fmla="*/ 224 h 252"/>
                  <a:gd name="T16" fmla="*/ 9 w 106"/>
                  <a:gd name="T17" fmla="*/ 184 h 252"/>
                  <a:gd name="T18" fmla="*/ 9 w 106"/>
                  <a:gd name="T19" fmla="*/ 150 h 252"/>
                  <a:gd name="T20" fmla="*/ 0 w 106"/>
                  <a:gd name="T21" fmla="*/ 118 h 252"/>
                  <a:gd name="T22" fmla="*/ 9 w 106"/>
                  <a:gd name="T23" fmla="*/ 44 h 252"/>
                  <a:gd name="T24" fmla="*/ 20 w 106"/>
                  <a:gd name="T25" fmla="*/ 0 h 252"/>
                  <a:gd name="T26" fmla="*/ 65 w 106"/>
                  <a:gd name="T27" fmla="*/ 41 h 25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6"/>
                  <a:gd name="T43" fmla="*/ 0 h 252"/>
                  <a:gd name="T44" fmla="*/ 106 w 106"/>
                  <a:gd name="T45" fmla="*/ 252 h 25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6" h="252">
                    <a:moveTo>
                      <a:pt x="65" y="41"/>
                    </a:moveTo>
                    <a:lnTo>
                      <a:pt x="83" y="36"/>
                    </a:lnTo>
                    <a:lnTo>
                      <a:pt x="67" y="81"/>
                    </a:lnTo>
                    <a:lnTo>
                      <a:pt x="65" y="121"/>
                    </a:lnTo>
                    <a:lnTo>
                      <a:pt x="70" y="184"/>
                    </a:lnTo>
                    <a:lnTo>
                      <a:pt x="105" y="232"/>
                    </a:lnTo>
                    <a:lnTo>
                      <a:pt x="94" y="251"/>
                    </a:lnTo>
                    <a:lnTo>
                      <a:pt x="30" y="224"/>
                    </a:lnTo>
                    <a:lnTo>
                      <a:pt x="9" y="184"/>
                    </a:lnTo>
                    <a:lnTo>
                      <a:pt x="9" y="150"/>
                    </a:lnTo>
                    <a:lnTo>
                      <a:pt x="0" y="118"/>
                    </a:lnTo>
                    <a:lnTo>
                      <a:pt x="9" y="44"/>
                    </a:lnTo>
                    <a:lnTo>
                      <a:pt x="20" y="0"/>
                    </a:lnTo>
                    <a:lnTo>
                      <a:pt x="65" y="41"/>
                    </a:lnTo>
                  </a:path>
                </a:pathLst>
              </a:custGeom>
              <a:solidFill>
                <a:srgbClr val="FFE1D5"/>
              </a:solidFill>
              <a:ln w="12700" cap="rnd">
                <a:solidFill>
                  <a:srgbClr val="000000"/>
                </a:solidFill>
                <a:round/>
                <a:headEnd type="none" w="sm" len="sm"/>
                <a:tailEnd type="none" w="sm" len="sm"/>
              </a:ln>
            </p:spPr>
            <p:txBody>
              <a:bodyPr/>
              <a:lstStyle/>
              <a:p>
                <a:endParaRPr lang="es-ES"/>
              </a:p>
            </p:txBody>
          </p:sp>
          <p:sp>
            <p:nvSpPr>
              <p:cNvPr id="103588" name="Freeform 114"/>
              <p:cNvSpPr>
                <a:spLocks/>
              </p:cNvSpPr>
              <p:nvPr/>
            </p:nvSpPr>
            <p:spPr bwMode="auto">
              <a:xfrm>
                <a:off x="3320" y="3197"/>
                <a:ext cx="106" cy="252"/>
              </a:xfrm>
              <a:custGeom>
                <a:avLst/>
                <a:gdLst>
                  <a:gd name="T0" fmla="*/ 65 w 106"/>
                  <a:gd name="T1" fmla="*/ 41 h 252"/>
                  <a:gd name="T2" fmla="*/ 83 w 106"/>
                  <a:gd name="T3" fmla="*/ 36 h 252"/>
                  <a:gd name="T4" fmla="*/ 67 w 106"/>
                  <a:gd name="T5" fmla="*/ 81 h 252"/>
                  <a:gd name="T6" fmla="*/ 65 w 106"/>
                  <a:gd name="T7" fmla="*/ 121 h 252"/>
                  <a:gd name="T8" fmla="*/ 70 w 106"/>
                  <a:gd name="T9" fmla="*/ 184 h 252"/>
                  <a:gd name="T10" fmla="*/ 105 w 106"/>
                  <a:gd name="T11" fmla="*/ 232 h 252"/>
                  <a:gd name="T12" fmla="*/ 94 w 106"/>
                  <a:gd name="T13" fmla="*/ 251 h 252"/>
                  <a:gd name="T14" fmla="*/ 30 w 106"/>
                  <a:gd name="T15" fmla="*/ 224 h 252"/>
                  <a:gd name="T16" fmla="*/ 9 w 106"/>
                  <a:gd name="T17" fmla="*/ 184 h 252"/>
                  <a:gd name="T18" fmla="*/ 9 w 106"/>
                  <a:gd name="T19" fmla="*/ 150 h 252"/>
                  <a:gd name="T20" fmla="*/ 0 w 106"/>
                  <a:gd name="T21" fmla="*/ 118 h 252"/>
                  <a:gd name="T22" fmla="*/ 9 w 106"/>
                  <a:gd name="T23" fmla="*/ 44 h 252"/>
                  <a:gd name="T24" fmla="*/ 20 w 106"/>
                  <a:gd name="T25" fmla="*/ 0 h 2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6"/>
                  <a:gd name="T40" fmla="*/ 0 h 252"/>
                  <a:gd name="T41" fmla="*/ 106 w 106"/>
                  <a:gd name="T42" fmla="*/ 252 h 25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6" h="252">
                    <a:moveTo>
                      <a:pt x="65" y="41"/>
                    </a:moveTo>
                    <a:lnTo>
                      <a:pt x="83" y="36"/>
                    </a:lnTo>
                    <a:lnTo>
                      <a:pt x="67" y="81"/>
                    </a:lnTo>
                    <a:lnTo>
                      <a:pt x="65" y="121"/>
                    </a:lnTo>
                    <a:lnTo>
                      <a:pt x="70" y="184"/>
                    </a:lnTo>
                    <a:lnTo>
                      <a:pt x="105" y="232"/>
                    </a:lnTo>
                    <a:lnTo>
                      <a:pt x="94" y="251"/>
                    </a:lnTo>
                    <a:lnTo>
                      <a:pt x="30" y="224"/>
                    </a:lnTo>
                    <a:lnTo>
                      <a:pt x="9" y="184"/>
                    </a:lnTo>
                    <a:lnTo>
                      <a:pt x="9" y="150"/>
                    </a:lnTo>
                    <a:lnTo>
                      <a:pt x="0" y="118"/>
                    </a:lnTo>
                    <a:lnTo>
                      <a:pt x="9" y="44"/>
                    </a:lnTo>
                    <a:lnTo>
                      <a:pt x="20" y="0"/>
                    </a:lnTo>
                  </a:path>
                </a:pathLst>
              </a:custGeom>
              <a:noFill/>
              <a:ln w="12700" cap="rnd">
                <a:solidFill>
                  <a:srgbClr val="000000"/>
                </a:solidFill>
                <a:round/>
                <a:headEnd type="none" w="sm" len="sm"/>
                <a:tailEnd type="none" w="sm" len="sm"/>
              </a:ln>
            </p:spPr>
            <p:txBody>
              <a:bodyPr/>
              <a:lstStyle/>
              <a:p>
                <a:endParaRPr lang="es-ES"/>
              </a:p>
            </p:txBody>
          </p:sp>
          <p:sp>
            <p:nvSpPr>
              <p:cNvPr id="103589" name="Freeform 115"/>
              <p:cNvSpPr>
                <a:spLocks/>
              </p:cNvSpPr>
              <p:nvPr/>
            </p:nvSpPr>
            <p:spPr bwMode="auto">
              <a:xfrm>
                <a:off x="3317" y="3369"/>
                <a:ext cx="144" cy="80"/>
              </a:xfrm>
              <a:custGeom>
                <a:avLst/>
                <a:gdLst>
                  <a:gd name="T0" fmla="*/ 14 w 144"/>
                  <a:gd name="T1" fmla="*/ 0 h 80"/>
                  <a:gd name="T2" fmla="*/ 29 w 144"/>
                  <a:gd name="T3" fmla="*/ 0 h 80"/>
                  <a:gd name="T4" fmla="*/ 49 w 144"/>
                  <a:gd name="T5" fmla="*/ 16 h 80"/>
                  <a:gd name="T6" fmla="*/ 66 w 144"/>
                  <a:gd name="T7" fmla="*/ 33 h 80"/>
                  <a:gd name="T8" fmla="*/ 88 w 144"/>
                  <a:gd name="T9" fmla="*/ 43 h 80"/>
                  <a:gd name="T10" fmla="*/ 99 w 144"/>
                  <a:gd name="T11" fmla="*/ 33 h 80"/>
                  <a:gd name="T12" fmla="*/ 116 w 144"/>
                  <a:gd name="T13" fmla="*/ 50 h 80"/>
                  <a:gd name="T14" fmla="*/ 143 w 144"/>
                  <a:gd name="T15" fmla="*/ 59 h 80"/>
                  <a:gd name="T16" fmla="*/ 136 w 144"/>
                  <a:gd name="T17" fmla="*/ 73 h 80"/>
                  <a:gd name="T18" fmla="*/ 109 w 144"/>
                  <a:gd name="T19" fmla="*/ 76 h 80"/>
                  <a:gd name="T20" fmla="*/ 80 w 144"/>
                  <a:gd name="T21" fmla="*/ 76 h 80"/>
                  <a:gd name="T22" fmla="*/ 54 w 144"/>
                  <a:gd name="T23" fmla="*/ 69 h 80"/>
                  <a:gd name="T24" fmla="*/ 42 w 144"/>
                  <a:gd name="T25" fmla="*/ 56 h 80"/>
                  <a:gd name="T26" fmla="*/ 34 w 144"/>
                  <a:gd name="T27" fmla="*/ 44 h 80"/>
                  <a:gd name="T28" fmla="*/ 26 w 144"/>
                  <a:gd name="T29" fmla="*/ 69 h 80"/>
                  <a:gd name="T30" fmla="*/ 22 w 144"/>
                  <a:gd name="T31" fmla="*/ 79 h 80"/>
                  <a:gd name="T32" fmla="*/ 14 w 144"/>
                  <a:gd name="T33" fmla="*/ 79 h 80"/>
                  <a:gd name="T34" fmla="*/ 8 w 144"/>
                  <a:gd name="T35" fmla="*/ 52 h 80"/>
                  <a:gd name="T36" fmla="*/ 0 w 144"/>
                  <a:gd name="T37" fmla="*/ 28 h 80"/>
                  <a:gd name="T38" fmla="*/ 0 w 144"/>
                  <a:gd name="T39" fmla="*/ 9 h 80"/>
                  <a:gd name="T40" fmla="*/ 14 w 144"/>
                  <a:gd name="T41" fmla="*/ 0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4"/>
                  <a:gd name="T64" fmla="*/ 0 h 80"/>
                  <a:gd name="T65" fmla="*/ 144 w 144"/>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4" h="80">
                    <a:moveTo>
                      <a:pt x="14" y="0"/>
                    </a:moveTo>
                    <a:lnTo>
                      <a:pt x="29" y="0"/>
                    </a:lnTo>
                    <a:lnTo>
                      <a:pt x="49" y="16"/>
                    </a:lnTo>
                    <a:lnTo>
                      <a:pt x="66" y="33"/>
                    </a:lnTo>
                    <a:lnTo>
                      <a:pt x="88" y="43"/>
                    </a:lnTo>
                    <a:lnTo>
                      <a:pt x="99" y="33"/>
                    </a:lnTo>
                    <a:lnTo>
                      <a:pt x="116" y="50"/>
                    </a:lnTo>
                    <a:lnTo>
                      <a:pt x="143" y="59"/>
                    </a:lnTo>
                    <a:lnTo>
                      <a:pt x="136" y="73"/>
                    </a:lnTo>
                    <a:lnTo>
                      <a:pt x="109" y="76"/>
                    </a:lnTo>
                    <a:lnTo>
                      <a:pt x="80" y="76"/>
                    </a:lnTo>
                    <a:lnTo>
                      <a:pt x="54" y="69"/>
                    </a:lnTo>
                    <a:lnTo>
                      <a:pt x="42" y="56"/>
                    </a:lnTo>
                    <a:lnTo>
                      <a:pt x="34" y="44"/>
                    </a:lnTo>
                    <a:lnTo>
                      <a:pt x="26" y="69"/>
                    </a:lnTo>
                    <a:lnTo>
                      <a:pt x="22" y="79"/>
                    </a:lnTo>
                    <a:lnTo>
                      <a:pt x="14" y="79"/>
                    </a:lnTo>
                    <a:lnTo>
                      <a:pt x="8" y="52"/>
                    </a:lnTo>
                    <a:lnTo>
                      <a:pt x="0" y="28"/>
                    </a:lnTo>
                    <a:lnTo>
                      <a:pt x="0" y="9"/>
                    </a:lnTo>
                    <a:lnTo>
                      <a:pt x="14" y="0"/>
                    </a:lnTo>
                  </a:path>
                </a:pathLst>
              </a:custGeom>
              <a:solidFill>
                <a:srgbClr val="777777"/>
              </a:solidFill>
              <a:ln w="9525" cap="rnd">
                <a:noFill/>
                <a:round/>
                <a:headEnd type="none" w="sm" len="sm"/>
                <a:tailEnd type="none" w="sm" len="sm"/>
              </a:ln>
            </p:spPr>
            <p:txBody>
              <a:bodyPr/>
              <a:lstStyle/>
              <a:p>
                <a:endParaRPr lang="es-ES"/>
              </a:p>
            </p:txBody>
          </p:sp>
          <p:sp>
            <p:nvSpPr>
              <p:cNvPr id="103590" name="Freeform 116"/>
              <p:cNvSpPr>
                <a:spLocks/>
              </p:cNvSpPr>
              <p:nvPr/>
            </p:nvSpPr>
            <p:spPr bwMode="auto">
              <a:xfrm>
                <a:off x="3309" y="3369"/>
                <a:ext cx="152" cy="88"/>
              </a:xfrm>
              <a:custGeom>
                <a:avLst/>
                <a:gdLst>
                  <a:gd name="T0" fmla="*/ 16 w 152"/>
                  <a:gd name="T1" fmla="*/ 0 h 88"/>
                  <a:gd name="T2" fmla="*/ 32 w 152"/>
                  <a:gd name="T3" fmla="*/ 0 h 88"/>
                  <a:gd name="T4" fmla="*/ 52 w 152"/>
                  <a:gd name="T5" fmla="*/ 17 h 88"/>
                  <a:gd name="T6" fmla="*/ 70 w 152"/>
                  <a:gd name="T7" fmla="*/ 36 h 88"/>
                  <a:gd name="T8" fmla="*/ 92 w 152"/>
                  <a:gd name="T9" fmla="*/ 48 h 88"/>
                  <a:gd name="T10" fmla="*/ 105 w 152"/>
                  <a:gd name="T11" fmla="*/ 36 h 88"/>
                  <a:gd name="T12" fmla="*/ 123 w 152"/>
                  <a:gd name="T13" fmla="*/ 56 h 88"/>
                  <a:gd name="T14" fmla="*/ 151 w 152"/>
                  <a:gd name="T15" fmla="*/ 65 h 88"/>
                  <a:gd name="T16" fmla="*/ 144 w 152"/>
                  <a:gd name="T17" fmla="*/ 81 h 88"/>
                  <a:gd name="T18" fmla="*/ 115 w 152"/>
                  <a:gd name="T19" fmla="*/ 84 h 88"/>
                  <a:gd name="T20" fmla="*/ 84 w 152"/>
                  <a:gd name="T21" fmla="*/ 84 h 88"/>
                  <a:gd name="T22" fmla="*/ 57 w 152"/>
                  <a:gd name="T23" fmla="*/ 76 h 88"/>
                  <a:gd name="T24" fmla="*/ 44 w 152"/>
                  <a:gd name="T25" fmla="*/ 62 h 88"/>
                  <a:gd name="T26" fmla="*/ 36 w 152"/>
                  <a:gd name="T27" fmla="*/ 49 h 88"/>
                  <a:gd name="T28" fmla="*/ 28 w 152"/>
                  <a:gd name="T29" fmla="*/ 76 h 88"/>
                  <a:gd name="T30" fmla="*/ 24 w 152"/>
                  <a:gd name="T31" fmla="*/ 87 h 88"/>
                  <a:gd name="T32" fmla="*/ 16 w 152"/>
                  <a:gd name="T33" fmla="*/ 87 h 88"/>
                  <a:gd name="T34" fmla="*/ 8 w 152"/>
                  <a:gd name="T35" fmla="*/ 57 h 88"/>
                  <a:gd name="T36" fmla="*/ 0 w 152"/>
                  <a:gd name="T37" fmla="*/ 32 h 88"/>
                  <a:gd name="T38" fmla="*/ 0 w 152"/>
                  <a:gd name="T39" fmla="*/ 10 h 88"/>
                  <a:gd name="T40" fmla="*/ 16 w 152"/>
                  <a:gd name="T41" fmla="*/ 0 h 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2"/>
                  <a:gd name="T64" fmla="*/ 0 h 88"/>
                  <a:gd name="T65" fmla="*/ 152 w 152"/>
                  <a:gd name="T66" fmla="*/ 88 h 8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2" h="88">
                    <a:moveTo>
                      <a:pt x="16" y="0"/>
                    </a:moveTo>
                    <a:lnTo>
                      <a:pt x="32" y="0"/>
                    </a:lnTo>
                    <a:lnTo>
                      <a:pt x="52" y="17"/>
                    </a:lnTo>
                    <a:lnTo>
                      <a:pt x="70" y="36"/>
                    </a:lnTo>
                    <a:lnTo>
                      <a:pt x="92" y="48"/>
                    </a:lnTo>
                    <a:lnTo>
                      <a:pt x="105" y="36"/>
                    </a:lnTo>
                    <a:lnTo>
                      <a:pt x="123" y="56"/>
                    </a:lnTo>
                    <a:lnTo>
                      <a:pt x="151" y="65"/>
                    </a:lnTo>
                    <a:lnTo>
                      <a:pt x="144" y="81"/>
                    </a:lnTo>
                    <a:lnTo>
                      <a:pt x="115" y="84"/>
                    </a:lnTo>
                    <a:lnTo>
                      <a:pt x="84" y="84"/>
                    </a:lnTo>
                    <a:lnTo>
                      <a:pt x="57" y="76"/>
                    </a:lnTo>
                    <a:lnTo>
                      <a:pt x="44" y="62"/>
                    </a:lnTo>
                    <a:lnTo>
                      <a:pt x="36" y="49"/>
                    </a:lnTo>
                    <a:lnTo>
                      <a:pt x="28" y="76"/>
                    </a:lnTo>
                    <a:lnTo>
                      <a:pt x="24" y="87"/>
                    </a:lnTo>
                    <a:lnTo>
                      <a:pt x="16" y="87"/>
                    </a:lnTo>
                    <a:lnTo>
                      <a:pt x="8" y="57"/>
                    </a:lnTo>
                    <a:lnTo>
                      <a:pt x="0" y="32"/>
                    </a:lnTo>
                    <a:lnTo>
                      <a:pt x="0" y="10"/>
                    </a:lnTo>
                    <a:lnTo>
                      <a:pt x="16" y="0"/>
                    </a:lnTo>
                  </a:path>
                </a:pathLst>
              </a:custGeom>
              <a:noFill/>
              <a:ln w="12700" cap="rnd">
                <a:solidFill>
                  <a:srgbClr val="000000"/>
                </a:solidFill>
                <a:round/>
                <a:headEnd type="none" w="sm" len="sm"/>
                <a:tailEnd type="none" w="sm" len="sm"/>
              </a:ln>
            </p:spPr>
            <p:txBody>
              <a:bodyPr/>
              <a:lstStyle/>
              <a:p>
                <a:endParaRPr lang="es-ES"/>
              </a:p>
            </p:txBody>
          </p:sp>
          <p:sp>
            <p:nvSpPr>
              <p:cNvPr id="103591" name="Freeform 117"/>
              <p:cNvSpPr>
                <a:spLocks/>
              </p:cNvSpPr>
              <p:nvPr/>
            </p:nvSpPr>
            <p:spPr bwMode="auto">
              <a:xfrm>
                <a:off x="3019" y="3435"/>
                <a:ext cx="436" cy="329"/>
              </a:xfrm>
              <a:custGeom>
                <a:avLst/>
                <a:gdLst>
                  <a:gd name="T0" fmla="*/ 240 w 436"/>
                  <a:gd name="T1" fmla="*/ 84 h 329"/>
                  <a:gd name="T2" fmla="*/ 353 w 436"/>
                  <a:gd name="T3" fmla="*/ 0 h 329"/>
                  <a:gd name="T4" fmla="*/ 369 w 436"/>
                  <a:gd name="T5" fmla="*/ 0 h 329"/>
                  <a:gd name="T6" fmla="*/ 383 w 436"/>
                  <a:gd name="T7" fmla="*/ 18 h 329"/>
                  <a:gd name="T8" fmla="*/ 383 w 436"/>
                  <a:gd name="T9" fmla="*/ 38 h 329"/>
                  <a:gd name="T10" fmla="*/ 380 w 436"/>
                  <a:gd name="T11" fmla="*/ 61 h 329"/>
                  <a:gd name="T12" fmla="*/ 367 w 436"/>
                  <a:gd name="T13" fmla="*/ 77 h 329"/>
                  <a:gd name="T14" fmla="*/ 352 w 436"/>
                  <a:gd name="T15" fmla="*/ 74 h 329"/>
                  <a:gd name="T16" fmla="*/ 341 w 436"/>
                  <a:gd name="T17" fmla="*/ 69 h 329"/>
                  <a:gd name="T18" fmla="*/ 341 w 436"/>
                  <a:gd name="T19" fmla="*/ 59 h 329"/>
                  <a:gd name="T20" fmla="*/ 279 w 436"/>
                  <a:gd name="T21" fmla="*/ 118 h 329"/>
                  <a:gd name="T22" fmla="*/ 383 w 436"/>
                  <a:gd name="T23" fmla="*/ 184 h 329"/>
                  <a:gd name="T24" fmla="*/ 411 w 436"/>
                  <a:gd name="T25" fmla="*/ 206 h 329"/>
                  <a:gd name="T26" fmla="*/ 432 w 436"/>
                  <a:gd name="T27" fmla="*/ 232 h 329"/>
                  <a:gd name="T28" fmla="*/ 435 w 436"/>
                  <a:gd name="T29" fmla="*/ 256 h 329"/>
                  <a:gd name="T30" fmla="*/ 435 w 436"/>
                  <a:gd name="T31" fmla="*/ 278 h 329"/>
                  <a:gd name="T32" fmla="*/ 419 w 436"/>
                  <a:gd name="T33" fmla="*/ 297 h 329"/>
                  <a:gd name="T34" fmla="*/ 396 w 436"/>
                  <a:gd name="T35" fmla="*/ 299 h 329"/>
                  <a:gd name="T36" fmla="*/ 385 w 436"/>
                  <a:gd name="T37" fmla="*/ 283 h 329"/>
                  <a:gd name="T38" fmla="*/ 380 w 436"/>
                  <a:gd name="T39" fmla="*/ 267 h 329"/>
                  <a:gd name="T40" fmla="*/ 385 w 436"/>
                  <a:gd name="T41" fmla="*/ 237 h 329"/>
                  <a:gd name="T42" fmla="*/ 349 w 436"/>
                  <a:gd name="T43" fmla="*/ 211 h 329"/>
                  <a:gd name="T44" fmla="*/ 245 w 436"/>
                  <a:gd name="T45" fmla="*/ 152 h 329"/>
                  <a:gd name="T46" fmla="*/ 195 w 436"/>
                  <a:gd name="T47" fmla="*/ 256 h 329"/>
                  <a:gd name="T48" fmla="*/ 209 w 436"/>
                  <a:gd name="T49" fmla="*/ 275 h 329"/>
                  <a:gd name="T50" fmla="*/ 209 w 436"/>
                  <a:gd name="T51" fmla="*/ 305 h 329"/>
                  <a:gd name="T52" fmla="*/ 195 w 436"/>
                  <a:gd name="T53" fmla="*/ 328 h 329"/>
                  <a:gd name="T54" fmla="*/ 167 w 436"/>
                  <a:gd name="T55" fmla="*/ 322 h 329"/>
                  <a:gd name="T56" fmla="*/ 149 w 436"/>
                  <a:gd name="T57" fmla="*/ 305 h 329"/>
                  <a:gd name="T58" fmla="*/ 145 w 436"/>
                  <a:gd name="T59" fmla="*/ 273 h 329"/>
                  <a:gd name="T60" fmla="*/ 154 w 436"/>
                  <a:gd name="T61" fmla="*/ 248 h 329"/>
                  <a:gd name="T62" fmla="*/ 162 w 436"/>
                  <a:gd name="T63" fmla="*/ 229 h 329"/>
                  <a:gd name="T64" fmla="*/ 190 w 436"/>
                  <a:gd name="T65" fmla="*/ 142 h 329"/>
                  <a:gd name="T66" fmla="*/ 58 w 436"/>
                  <a:gd name="T67" fmla="*/ 149 h 329"/>
                  <a:gd name="T68" fmla="*/ 53 w 436"/>
                  <a:gd name="T69" fmla="*/ 178 h 329"/>
                  <a:gd name="T70" fmla="*/ 40 w 436"/>
                  <a:gd name="T71" fmla="*/ 195 h 329"/>
                  <a:gd name="T72" fmla="*/ 22 w 436"/>
                  <a:gd name="T73" fmla="*/ 203 h 329"/>
                  <a:gd name="T74" fmla="*/ 7 w 436"/>
                  <a:gd name="T75" fmla="*/ 193 h 329"/>
                  <a:gd name="T76" fmla="*/ 0 w 436"/>
                  <a:gd name="T77" fmla="*/ 176 h 329"/>
                  <a:gd name="T78" fmla="*/ 4 w 436"/>
                  <a:gd name="T79" fmla="*/ 139 h 329"/>
                  <a:gd name="T80" fmla="*/ 27 w 436"/>
                  <a:gd name="T81" fmla="*/ 115 h 329"/>
                  <a:gd name="T82" fmla="*/ 69 w 436"/>
                  <a:gd name="T83" fmla="*/ 107 h 329"/>
                  <a:gd name="T84" fmla="*/ 186 w 436"/>
                  <a:gd name="T85" fmla="*/ 96 h 329"/>
                  <a:gd name="T86" fmla="*/ 145 w 436"/>
                  <a:gd name="T87" fmla="*/ 56 h 329"/>
                  <a:gd name="T88" fmla="*/ 137 w 436"/>
                  <a:gd name="T89" fmla="*/ 72 h 329"/>
                  <a:gd name="T90" fmla="*/ 118 w 436"/>
                  <a:gd name="T91" fmla="*/ 77 h 329"/>
                  <a:gd name="T92" fmla="*/ 102 w 436"/>
                  <a:gd name="T93" fmla="*/ 56 h 329"/>
                  <a:gd name="T94" fmla="*/ 100 w 436"/>
                  <a:gd name="T95" fmla="*/ 38 h 329"/>
                  <a:gd name="T96" fmla="*/ 105 w 436"/>
                  <a:gd name="T97" fmla="*/ 20 h 329"/>
                  <a:gd name="T98" fmla="*/ 121 w 436"/>
                  <a:gd name="T99" fmla="*/ 4 h 329"/>
                  <a:gd name="T100" fmla="*/ 141 w 436"/>
                  <a:gd name="T101" fmla="*/ 12 h 329"/>
                  <a:gd name="T102" fmla="*/ 154 w 436"/>
                  <a:gd name="T103" fmla="*/ 22 h 329"/>
                  <a:gd name="T104" fmla="*/ 173 w 436"/>
                  <a:gd name="T105" fmla="*/ 35 h 329"/>
                  <a:gd name="T106" fmla="*/ 240 w 436"/>
                  <a:gd name="T107" fmla="*/ 84 h 32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36"/>
                  <a:gd name="T163" fmla="*/ 0 h 329"/>
                  <a:gd name="T164" fmla="*/ 436 w 436"/>
                  <a:gd name="T165" fmla="*/ 329 h 32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36" h="329">
                    <a:moveTo>
                      <a:pt x="240" y="84"/>
                    </a:moveTo>
                    <a:lnTo>
                      <a:pt x="353" y="0"/>
                    </a:lnTo>
                    <a:lnTo>
                      <a:pt x="369" y="0"/>
                    </a:lnTo>
                    <a:lnTo>
                      <a:pt x="383" y="18"/>
                    </a:lnTo>
                    <a:lnTo>
                      <a:pt x="383" y="38"/>
                    </a:lnTo>
                    <a:lnTo>
                      <a:pt x="380" y="61"/>
                    </a:lnTo>
                    <a:lnTo>
                      <a:pt x="367" y="77"/>
                    </a:lnTo>
                    <a:lnTo>
                      <a:pt x="352" y="74"/>
                    </a:lnTo>
                    <a:lnTo>
                      <a:pt x="341" y="69"/>
                    </a:lnTo>
                    <a:lnTo>
                      <a:pt x="341" y="59"/>
                    </a:lnTo>
                    <a:lnTo>
                      <a:pt x="279" y="118"/>
                    </a:lnTo>
                    <a:lnTo>
                      <a:pt x="383" y="184"/>
                    </a:lnTo>
                    <a:lnTo>
                      <a:pt x="411" y="206"/>
                    </a:lnTo>
                    <a:lnTo>
                      <a:pt x="432" y="232"/>
                    </a:lnTo>
                    <a:lnTo>
                      <a:pt x="435" y="256"/>
                    </a:lnTo>
                    <a:lnTo>
                      <a:pt x="435" y="278"/>
                    </a:lnTo>
                    <a:lnTo>
                      <a:pt x="419" y="297"/>
                    </a:lnTo>
                    <a:lnTo>
                      <a:pt x="396" y="299"/>
                    </a:lnTo>
                    <a:lnTo>
                      <a:pt x="385" y="283"/>
                    </a:lnTo>
                    <a:lnTo>
                      <a:pt x="380" y="267"/>
                    </a:lnTo>
                    <a:lnTo>
                      <a:pt x="385" y="237"/>
                    </a:lnTo>
                    <a:lnTo>
                      <a:pt x="349" y="211"/>
                    </a:lnTo>
                    <a:lnTo>
                      <a:pt x="245" y="152"/>
                    </a:lnTo>
                    <a:lnTo>
                      <a:pt x="195" y="256"/>
                    </a:lnTo>
                    <a:lnTo>
                      <a:pt x="209" y="275"/>
                    </a:lnTo>
                    <a:lnTo>
                      <a:pt x="209" y="305"/>
                    </a:lnTo>
                    <a:lnTo>
                      <a:pt x="195" y="328"/>
                    </a:lnTo>
                    <a:lnTo>
                      <a:pt x="167" y="322"/>
                    </a:lnTo>
                    <a:lnTo>
                      <a:pt x="149" y="305"/>
                    </a:lnTo>
                    <a:lnTo>
                      <a:pt x="145" y="273"/>
                    </a:lnTo>
                    <a:lnTo>
                      <a:pt x="154" y="248"/>
                    </a:lnTo>
                    <a:lnTo>
                      <a:pt x="162" y="229"/>
                    </a:lnTo>
                    <a:lnTo>
                      <a:pt x="190" y="142"/>
                    </a:lnTo>
                    <a:lnTo>
                      <a:pt x="58" y="149"/>
                    </a:lnTo>
                    <a:lnTo>
                      <a:pt x="53" y="178"/>
                    </a:lnTo>
                    <a:lnTo>
                      <a:pt x="40" y="195"/>
                    </a:lnTo>
                    <a:lnTo>
                      <a:pt x="22" y="203"/>
                    </a:lnTo>
                    <a:lnTo>
                      <a:pt x="7" y="193"/>
                    </a:lnTo>
                    <a:lnTo>
                      <a:pt x="0" y="176"/>
                    </a:lnTo>
                    <a:lnTo>
                      <a:pt x="4" y="139"/>
                    </a:lnTo>
                    <a:lnTo>
                      <a:pt x="27" y="115"/>
                    </a:lnTo>
                    <a:lnTo>
                      <a:pt x="69" y="107"/>
                    </a:lnTo>
                    <a:lnTo>
                      <a:pt x="186" y="96"/>
                    </a:lnTo>
                    <a:lnTo>
                      <a:pt x="145" y="56"/>
                    </a:lnTo>
                    <a:lnTo>
                      <a:pt x="137" y="72"/>
                    </a:lnTo>
                    <a:lnTo>
                      <a:pt x="118" y="77"/>
                    </a:lnTo>
                    <a:lnTo>
                      <a:pt x="102" y="56"/>
                    </a:lnTo>
                    <a:lnTo>
                      <a:pt x="100" y="38"/>
                    </a:lnTo>
                    <a:lnTo>
                      <a:pt x="105" y="20"/>
                    </a:lnTo>
                    <a:lnTo>
                      <a:pt x="121" y="4"/>
                    </a:lnTo>
                    <a:lnTo>
                      <a:pt x="141" y="12"/>
                    </a:lnTo>
                    <a:lnTo>
                      <a:pt x="154" y="22"/>
                    </a:lnTo>
                    <a:lnTo>
                      <a:pt x="173" y="35"/>
                    </a:lnTo>
                    <a:lnTo>
                      <a:pt x="240" y="84"/>
                    </a:lnTo>
                  </a:path>
                </a:pathLst>
              </a:custGeom>
              <a:solidFill>
                <a:srgbClr val="AAAAAA"/>
              </a:solidFill>
              <a:ln w="9525" cap="rnd">
                <a:noFill/>
                <a:round/>
                <a:headEnd type="none" w="sm" len="sm"/>
                <a:tailEnd type="none" w="sm" len="sm"/>
              </a:ln>
            </p:spPr>
            <p:txBody>
              <a:bodyPr/>
              <a:lstStyle/>
              <a:p>
                <a:endParaRPr lang="es-ES"/>
              </a:p>
            </p:txBody>
          </p:sp>
          <p:sp>
            <p:nvSpPr>
              <p:cNvPr id="103592" name="Freeform 118"/>
              <p:cNvSpPr>
                <a:spLocks/>
              </p:cNvSpPr>
              <p:nvPr/>
            </p:nvSpPr>
            <p:spPr bwMode="auto">
              <a:xfrm>
                <a:off x="3011" y="3435"/>
                <a:ext cx="444" cy="337"/>
              </a:xfrm>
              <a:custGeom>
                <a:avLst/>
                <a:gdLst>
                  <a:gd name="T0" fmla="*/ 244 w 444"/>
                  <a:gd name="T1" fmla="*/ 86 h 337"/>
                  <a:gd name="T2" fmla="*/ 360 w 444"/>
                  <a:gd name="T3" fmla="*/ 0 h 337"/>
                  <a:gd name="T4" fmla="*/ 376 w 444"/>
                  <a:gd name="T5" fmla="*/ 0 h 337"/>
                  <a:gd name="T6" fmla="*/ 390 w 444"/>
                  <a:gd name="T7" fmla="*/ 18 h 337"/>
                  <a:gd name="T8" fmla="*/ 390 w 444"/>
                  <a:gd name="T9" fmla="*/ 40 h 337"/>
                  <a:gd name="T10" fmla="*/ 387 w 444"/>
                  <a:gd name="T11" fmla="*/ 64 h 337"/>
                  <a:gd name="T12" fmla="*/ 374 w 444"/>
                  <a:gd name="T13" fmla="*/ 80 h 337"/>
                  <a:gd name="T14" fmla="*/ 358 w 444"/>
                  <a:gd name="T15" fmla="*/ 76 h 337"/>
                  <a:gd name="T16" fmla="*/ 347 w 444"/>
                  <a:gd name="T17" fmla="*/ 72 h 337"/>
                  <a:gd name="T18" fmla="*/ 347 w 444"/>
                  <a:gd name="T19" fmla="*/ 60 h 337"/>
                  <a:gd name="T20" fmla="*/ 284 w 444"/>
                  <a:gd name="T21" fmla="*/ 121 h 337"/>
                  <a:gd name="T22" fmla="*/ 390 w 444"/>
                  <a:gd name="T23" fmla="*/ 187 h 337"/>
                  <a:gd name="T24" fmla="*/ 419 w 444"/>
                  <a:gd name="T25" fmla="*/ 211 h 337"/>
                  <a:gd name="T26" fmla="*/ 440 w 444"/>
                  <a:gd name="T27" fmla="*/ 237 h 337"/>
                  <a:gd name="T28" fmla="*/ 443 w 444"/>
                  <a:gd name="T29" fmla="*/ 261 h 337"/>
                  <a:gd name="T30" fmla="*/ 443 w 444"/>
                  <a:gd name="T31" fmla="*/ 285 h 337"/>
                  <a:gd name="T32" fmla="*/ 427 w 444"/>
                  <a:gd name="T33" fmla="*/ 304 h 337"/>
                  <a:gd name="T34" fmla="*/ 403 w 444"/>
                  <a:gd name="T35" fmla="*/ 306 h 337"/>
                  <a:gd name="T36" fmla="*/ 392 w 444"/>
                  <a:gd name="T37" fmla="*/ 290 h 337"/>
                  <a:gd name="T38" fmla="*/ 387 w 444"/>
                  <a:gd name="T39" fmla="*/ 274 h 337"/>
                  <a:gd name="T40" fmla="*/ 392 w 444"/>
                  <a:gd name="T41" fmla="*/ 243 h 337"/>
                  <a:gd name="T42" fmla="*/ 355 w 444"/>
                  <a:gd name="T43" fmla="*/ 216 h 337"/>
                  <a:gd name="T44" fmla="*/ 250 w 444"/>
                  <a:gd name="T45" fmla="*/ 155 h 337"/>
                  <a:gd name="T46" fmla="*/ 199 w 444"/>
                  <a:gd name="T47" fmla="*/ 261 h 337"/>
                  <a:gd name="T48" fmla="*/ 213 w 444"/>
                  <a:gd name="T49" fmla="*/ 282 h 337"/>
                  <a:gd name="T50" fmla="*/ 213 w 444"/>
                  <a:gd name="T51" fmla="*/ 312 h 337"/>
                  <a:gd name="T52" fmla="*/ 199 w 444"/>
                  <a:gd name="T53" fmla="*/ 336 h 337"/>
                  <a:gd name="T54" fmla="*/ 170 w 444"/>
                  <a:gd name="T55" fmla="*/ 330 h 337"/>
                  <a:gd name="T56" fmla="*/ 152 w 444"/>
                  <a:gd name="T57" fmla="*/ 312 h 337"/>
                  <a:gd name="T58" fmla="*/ 147 w 444"/>
                  <a:gd name="T59" fmla="*/ 280 h 337"/>
                  <a:gd name="T60" fmla="*/ 157 w 444"/>
                  <a:gd name="T61" fmla="*/ 253 h 337"/>
                  <a:gd name="T62" fmla="*/ 165 w 444"/>
                  <a:gd name="T63" fmla="*/ 235 h 337"/>
                  <a:gd name="T64" fmla="*/ 194 w 444"/>
                  <a:gd name="T65" fmla="*/ 145 h 337"/>
                  <a:gd name="T66" fmla="*/ 59 w 444"/>
                  <a:gd name="T67" fmla="*/ 153 h 337"/>
                  <a:gd name="T68" fmla="*/ 54 w 444"/>
                  <a:gd name="T69" fmla="*/ 182 h 337"/>
                  <a:gd name="T70" fmla="*/ 41 w 444"/>
                  <a:gd name="T71" fmla="*/ 200 h 337"/>
                  <a:gd name="T72" fmla="*/ 22 w 444"/>
                  <a:gd name="T73" fmla="*/ 208 h 337"/>
                  <a:gd name="T74" fmla="*/ 7 w 444"/>
                  <a:gd name="T75" fmla="*/ 198 h 337"/>
                  <a:gd name="T76" fmla="*/ 0 w 444"/>
                  <a:gd name="T77" fmla="*/ 179 h 337"/>
                  <a:gd name="T78" fmla="*/ 4 w 444"/>
                  <a:gd name="T79" fmla="*/ 142 h 337"/>
                  <a:gd name="T80" fmla="*/ 28 w 444"/>
                  <a:gd name="T81" fmla="*/ 118 h 337"/>
                  <a:gd name="T82" fmla="*/ 70 w 444"/>
                  <a:gd name="T83" fmla="*/ 110 h 337"/>
                  <a:gd name="T84" fmla="*/ 189 w 444"/>
                  <a:gd name="T85" fmla="*/ 97 h 337"/>
                  <a:gd name="T86" fmla="*/ 147 w 444"/>
                  <a:gd name="T87" fmla="*/ 57 h 337"/>
                  <a:gd name="T88" fmla="*/ 139 w 444"/>
                  <a:gd name="T89" fmla="*/ 73 h 337"/>
                  <a:gd name="T90" fmla="*/ 121 w 444"/>
                  <a:gd name="T91" fmla="*/ 80 h 337"/>
                  <a:gd name="T92" fmla="*/ 104 w 444"/>
                  <a:gd name="T93" fmla="*/ 57 h 337"/>
                  <a:gd name="T94" fmla="*/ 102 w 444"/>
                  <a:gd name="T95" fmla="*/ 40 h 337"/>
                  <a:gd name="T96" fmla="*/ 107 w 444"/>
                  <a:gd name="T97" fmla="*/ 20 h 337"/>
                  <a:gd name="T98" fmla="*/ 123 w 444"/>
                  <a:gd name="T99" fmla="*/ 4 h 337"/>
                  <a:gd name="T100" fmla="*/ 145 w 444"/>
                  <a:gd name="T101" fmla="*/ 12 h 337"/>
                  <a:gd name="T102" fmla="*/ 157 w 444"/>
                  <a:gd name="T103" fmla="*/ 24 h 337"/>
                  <a:gd name="T104" fmla="*/ 176 w 444"/>
                  <a:gd name="T105" fmla="*/ 36 h 337"/>
                  <a:gd name="T106" fmla="*/ 244 w 444"/>
                  <a:gd name="T107" fmla="*/ 86 h 33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44"/>
                  <a:gd name="T163" fmla="*/ 0 h 337"/>
                  <a:gd name="T164" fmla="*/ 444 w 444"/>
                  <a:gd name="T165" fmla="*/ 337 h 33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44" h="337">
                    <a:moveTo>
                      <a:pt x="244" y="86"/>
                    </a:moveTo>
                    <a:lnTo>
                      <a:pt x="360" y="0"/>
                    </a:lnTo>
                    <a:lnTo>
                      <a:pt x="376" y="0"/>
                    </a:lnTo>
                    <a:lnTo>
                      <a:pt x="390" y="18"/>
                    </a:lnTo>
                    <a:lnTo>
                      <a:pt x="390" y="40"/>
                    </a:lnTo>
                    <a:lnTo>
                      <a:pt x="387" y="64"/>
                    </a:lnTo>
                    <a:lnTo>
                      <a:pt x="374" y="80"/>
                    </a:lnTo>
                    <a:lnTo>
                      <a:pt x="358" y="76"/>
                    </a:lnTo>
                    <a:lnTo>
                      <a:pt x="347" y="72"/>
                    </a:lnTo>
                    <a:lnTo>
                      <a:pt x="347" y="60"/>
                    </a:lnTo>
                    <a:lnTo>
                      <a:pt x="284" y="121"/>
                    </a:lnTo>
                    <a:lnTo>
                      <a:pt x="390" y="187"/>
                    </a:lnTo>
                    <a:lnTo>
                      <a:pt x="419" y="211"/>
                    </a:lnTo>
                    <a:lnTo>
                      <a:pt x="440" y="237"/>
                    </a:lnTo>
                    <a:lnTo>
                      <a:pt x="443" y="261"/>
                    </a:lnTo>
                    <a:lnTo>
                      <a:pt x="443" y="285"/>
                    </a:lnTo>
                    <a:lnTo>
                      <a:pt x="427" y="304"/>
                    </a:lnTo>
                    <a:lnTo>
                      <a:pt x="403" y="306"/>
                    </a:lnTo>
                    <a:lnTo>
                      <a:pt x="392" y="290"/>
                    </a:lnTo>
                    <a:lnTo>
                      <a:pt x="387" y="274"/>
                    </a:lnTo>
                    <a:lnTo>
                      <a:pt x="392" y="243"/>
                    </a:lnTo>
                    <a:lnTo>
                      <a:pt x="355" y="216"/>
                    </a:lnTo>
                    <a:lnTo>
                      <a:pt x="250" y="155"/>
                    </a:lnTo>
                    <a:lnTo>
                      <a:pt x="199" y="261"/>
                    </a:lnTo>
                    <a:lnTo>
                      <a:pt x="213" y="282"/>
                    </a:lnTo>
                    <a:lnTo>
                      <a:pt x="213" y="312"/>
                    </a:lnTo>
                    <a:lnTo>
                      <a:pt x="199" y="336"/>
                    </a:lnTo>
                    <a:lnTo>
                      <a:pt x="170" y="330"/>
                    </a:lnTo>
                    <a:lnTo>
                      <a:pt x="152" y="312"/>
                    </a:lnTo>
                    <a:lnTo>
                      <a:pt x="147" y="280"/>
                    </a:lnTo>
                    <a:lnTo>
                      <a:pt x="157" y="253"/>
                    </a:lnTo>
                    <a:lnTo>
                      <a:pt x="165" y="235"/>
                    </a:lnTo>
                    <a:lnTo>
                      <a:pt x="194" y="145"/>
                    </a:lnTo>
                    <a:lnTo>
                      <a:pt x="59" y="153"/>
                    </a:lnTo>
                    <a:lnTo>
                      <a:pt x="54" y="182"/>
                    </a:lnTo>
                    <a:lnTo>
                      <a:pt x="41" y="200"/>
                    </a:lnTo>
                    <a:lnTo>
                      <a:pt x="22" y="208"/>
                    </a:lnTo>
                    <a:lnTo>
                      <a:pt x="7" y="198"/>
                    </a:lnTo>
                    <a:lnTo>
                      <a:pt x="0" y="179"/>
                    </a:lnTo>
                    <a:lnTo>
                      <a:pt x="4" y="142"/>
                    </a:lnTo>
                    <a:lnTo>
                      <a:pt x="28" y="118"/>
                    </a:lnTo>
                    <a:lnTo>
                      <a:pt x="70" y="110"/>
                    </a:lnTo>
                    <a:lnTo>
                      <a:pt x="189" y="97"/>
                    </a:lnTo>
                    <a:lnTo>
                      <a:pt x="147" y="57"/>
                    </a:lnTo>
                    <a:lnTo>
                      <a:pt x="139" y="73"/>
                    </a:lnTo>
                    <a:lnTo>
                      <a:pt x="121" y="80"/>
                    </a:lnTo>
                    <a:lnTo>
                      <a:pt x="104" y="57"/>
                    </a:lnTo>
                    <a:lnTo>
                      <a:pt x="102" y="40"/>
                    </a:lnTo>
                    <a:lnTo>
                      <a:pt x="107" y="20"/>
                    </a:lnTo>
                    <a:lnTo>
                      <a:pt x="123" y="4"/>
                    </a:lnTo>
                    <a:lnTo>
                      <a:pt x="145" y="12"/>
                    </a:lnTo>
                    <a:lnTo>
                      <a:pt x="157" y="24"/>
                    </a:lnTo>
                    <a:lnTo>
                      <a:pt x="176" y="36"/>
                    </a:lnTo>
                    <a:lnTo>
                      <a:pt x="244" y="86"/>
                    </a:lnTo>
                  </a:path>
                </a:pathLst>
              </a:custGeom>
              <a:noFill/>
              <a:ln w="12700" cap="rnd">
                <a:solidFill>
                  <a:srgbClr val="000000"/>
                </a:solidFill>
                <a:round/>
                <a:headEnd type="none" w="sm" len="sm"/>
                <a:tailEnd type="none" w="sm" len="sm"/>
              </a:ln>
            </p:spPr>
            <p:txBody>
              <a:bodyPr/>
              <a:lstStyle/>
              <a:p>
                <a:endParaRPr lang="es-ES"/>
              </a:p>
            </p:txBody>
          </p:sp>
          <p:sp>
            <p:nvSpPr>
              <p:cNvPr id="103593" name="Freeform 119"/>
              <p:cNvSpPr>
                <a:spLocks/>
              </p:cNvSpPr>
              <p:nvPr/>
            </p:nvSpPr>
            <p:spPr bwMode="auto">
              <a:xfrm>
                <a:off x="3225" y="3372"/>
                <a:ext cx="48" cy="173"/>
              </a:xfrm>
              <a:custGeom>
                <a:avLst/>
                <a:gdLst>
                  <a:gd name="T0" fmla="*/ 47 w 48"/>
                  <a:gd name="T1" fmla="*/ 172 h 173"/>
                  <a:gd name="T2" fmla="*/ 47 w 48"/>
                  <a:gd name="T3" fmla="*/ 0 h 173"/>
                  <a:gd name="T4" fmla="*/ 0 w 48"/>
                  <a:gd name="T5" fmla="*/ 0 h 173"/>
                  <a:gd name="T6" fmla="*/ 0 w 48"/>
                  <a:gd name="T7" fmla="*/ 168 h 173"/>
                  <a:gd name="T8" fmla="*/ 47 w 48"/>
                  <a:gd name="T9" fmla="*/ 172 h 173"/>
                  <a:gd name="T10" fmla="*/ 0 60000 65536"/>
                  <a:gd name="T11" fmla="*/ 0 60000 65536"/>
                  <a:gd name="T12" fmla="*/ 0 60000 65536"/>
                  <a:gd name="T13" fmla="*/ 0 60000 65536"/>
                  <a:gd name="T14" fmla="*/ 0 60000 65536"/>
                  <a:gd name="T15" fmla="*/ 0 w 48"/>
                  <a:gd name="T16" fmla="*/ 0 h 173"/>
                  <a:gd name="T17" fmla="*/ 48 w 48"/>
                  <a:gd name="T18" fmla="*/ 173 h 173"/>
                </a:gdLst>
                <a:ahLst/>
                <a:cxnLst>
                  <a:cxn ang="T10">
                    <a:pos x="T0" y="T1"/>
                  </a:cxn>
                  <a:cxn ang="T11">
                    <a:pos x="T2" y="T3"/>
                  </a:cxn>
                  <a:cxn ang="T12">
                    <a:pos x="T4" y="T5"/>
                  </a:cxn>
                  <a:cxn ang="T13">
                    <a:pos x="T6" y="T7"/>
                  </a:cxn>
                  <a:cxn ang="T14">
                    <a:pos x="T8" y="T9"/>
                  </a:cxn>
                </a:cxnLst>
                <a:rect l="T15" t="T16" r="T17" b="T18"/>
                <a:pathLst>
                  <a:path w="48" h="173">
                    <a:moveTo>
                      <a:pt x="47" y="172"/>
                    </a:moveTo>
                    <a:lnTo>
                      <a:pt x="47" y="0"/>
                    </a:lnTo>
                    <a:lnTo>
                      <a:pt x="0" y="0"/>
                    </a:lnTo>
                    <a:lnTo>
                      <a:pt x="0" y="168"/>
                    </a:lnTo>
                    <a:lnTo>
                      <a:pt x="47" y="172"/>
                    </a:lnTo>
                  </a:path>
                </a:pathLst>
              </a:custGeom>
              <a:solidFill>
                <a:srgbClr val="AAAAAA"/>
              </a:solidFill>
              <a:ln w="12700" cap="rnd">
                <a:solidFill>
                  <a:srgbClr val="000000"/>
                </a:solidFill>
                <a:round/>
                <a:headEnd type="none" w="sm" len="sm"/>
                <a:tailEnd type="none" w="sm" len="sm"/>
              </a:ln>
            </p:spPr>
            <p:txBody>
              <a:bodyPr/>
              <a:lstStyle/>
              <a:p>
                <a:endParaRPr lang="es-ES"/>
              </a:p>
            </p:txBody>
          </p:sp>
          <p:sp>
            <p:nvSpPr>
              <p:cNvPr id="103594" name="Freeform 120"/>
              <p:cNvSpPr>
                <a:spLocks/>
              </p:cNvSpPr>
              <p:nvPr/>
            </p:nvSpPr>
            <p:spPr bwMode="auto">
              <a:xfrm>
                <a:off x="3225" y="3372"/>
                <a:ext cx="48" cy="173"/>
              </a:xfrm>
              <a:custGeom>
                <a:avLst/>
                <a:gdLst>
                  <a:gd name="T0" fmla="*/ 47 w 48"/>
                  <a:gd name="T1" fmla="*/ 172 h 173"/>
                  <a:gd name="T2" fmla="*/ 47 w 48"/>
                  <a:gd name="T3" fmla="*/ 0 h 173"/>
                  <a:gd name="T4" fmla="*/ 0 w 48"/>
                  <a:gd name="T5" fmla="*/ 0 h 173"/>
                  <a:gd name="T6" fmla="*/ 0 w 48"/>
                  <a:gd name="T7" fmla="*/ 168 h 173"/>
                  <a:gd name="T8" fmla="*/ 0 60000 65536"/>
                  <a:gd name="T9" fmla="*/ 0 60000 65536"/>
                  <a:gd name="T10" fmla="*/ 0 60000 65536"/>
                  <a:gd name="T11" fmla="*/ 0 60000 65536"/>
                  <a:gd name="T12" fmla="*/ 0 w 48"/>
                  <a:gd name="T13" fmla="*/ 0 h 173"/>
                  <a:gd name="T14" fmla="*/ 48 w 48"/>
                  <a:gd name="T15" fmla="*/ 173 h 173"/>
                </a:gdLst>
                <a:ahLst/>
                <a:cxnLst>
                  <a:cxn ang="T8">
                    <a:pos x="T0" y="T1"/>
                  </a:cxn>
                  <a:cxn ang="T9">
                    <a:pos x="T2" y="T3"/>
                  </a:cxn>
                  <a:cxn ang="T10">
                    <a:pos x="T4" y="T5"/>
                  </a:cxn>
                  <a:cxn ang="T11">
                    <a:pos x="T6" y="T7"/>
                  </a:cxn>
                </a:cxnLst>
                <a:rect l="T12" t="T13" r="T14" b="T15"/>
                <a:pathLst>
                  <a:path w="48" h="173">
                    <a:moveTo>
                      <a:pt x="47" y="172"/>
                    </a:moveTo>
                    <a:lnTo>
                      <a:pt x="47" y="0"/>
                    </a:lnTo>
                    <a:lnTo>
                      <a:pt x="0" y="0"/>
                    </a:lnTo>
                    <a:lnTo>
                      <a:pt x="0" y="168"/>
                    </a:lnTo>
                  </a:path>
                </a:pathLst>
              </a:custGeom>
              <a:noFill/>
              <a:ln w="12700" cap="rnd">
                <a:solidFill>
                  <a:srgbClr val="000000"/>
                </a:solidFill>
                <a:round/>
                <a:headEnd type="none" w="sm" len="sm"/>
                <a:tailEnd type="none" w="sm" len="sm"/>
              </a:ln>
            </p:spPr>
            <p:txBody>
              <a:bodyPr/>
              <a:lstStyle/>
              <a:p>
                <a:endParaRPr lang="es-ES"/>
              </a:p>
            </p:txBody>
          </p:sp>
          <p:sp>
            <p:nvSpPr>
              <p:cNvPr id="103595" name="Freeform 121"/>
              <p:cNvSpPr>
                <a:spLocks/>
              </p:cNvSpPr>
              <p:nvPr/>
            </p:nvSpPr>
            <p:spPr bwMode="auto">
              <a:xfrm>
                <a:off x="3396" y="3194"/>
                <a:ext cx="144" cy="353"/>
              </a:xfrm>
              <a:custGeom>
                <a:avLst/>
                <a:gdLst>
                  <a:gd name="T0" fmla="*/ 105 w 144"/>
                  <a:gd name="T1" fmla="*/ 0 h 353"/>
                  <a:gd name="T2" fmla="*/ 100 w 144"/>
                  <a:gd name="T3" fmla="*/ 88 h 353"/>
                  <a:gd name="T4" fmla="*/ 94 w 144"/>
                  <a:gd name="T5" fmla="*/ 155 h 353"/>
                  <a:gd name="T6" fmla="*/ 94 w 144"/>
                  <a:gd name="T7" fmla="*/ 224 h 353"/>
                  <a:gd name="T8" fmla="*/ 108 w 144"/>
                  <a:gd name="T9" fmla="*/ 277 h 353"/>
                  <a:gd name="T10" fmla="*/ 143 w 144"/>
                  <a:gd name="T11" fmla="*/ 330 h 353"/>
                  <a:gd name="T12" fmla="*/ 131 w 144"/>
                  <a:gd name="T13" fmla="*/ 352 h 353"/>
                  <a:gd name="T14" fmla="*/ 44 w 144"/>
                  <a:gd name="T15" fmla="*/ 309 h 353"/>
                  <a:gd name="T16" fmla="*/ 34 w 144"/>
                  <a:gd name="T17" fmla="*/ 306 h 353"/>
                  <a:gd name="T18" fmla="*/ 40 w 144"/>
                  <a:gd name="T19" fmla="*/ 261 h 353"/>
                  <a:gd name="T20" fmla="*/ 40 w 144"/>
                  <a:gd name="T21" fmla="*/ 240 h 353"/>
                  <a:gd name="T22" fmla="*/ 24 w 144"/>
                  <a:gd name="T23" fmla="*/ 192 h 353"/>
                  <a:gd name="T24" fmla="*/ 16 w 144"/>
                  <a:gd name="T25" fmla="*/ 142 h 353"/>
                  <a:gd name="T26" fmla="*/ 0 w 144"/>
                  <a:gd name="T27" fmla="*/ 44 h 353"/>
                  <a:gd name="T28" fmla="*/ 105 w 144"/>
                  <a:gd name="T29" fmla="*/ 0 h 3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4"/>
                  <a:gd name="T46" fmla="*/ 0 h 353"/>
                  <a:gd name="T47" fmla="*/ 144 w 144"/>
                  <a:gd name="T48" fmla="*/ 353 h 3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4" h="353">
                    <a:moveTo>
                      <a:pt x="105" y="0"/>
                    </a:moveTo>
                    <a:lnTo>
                      <a:pt x="100" y="88"/>
                    </a:lnTo>
                    <a:lnTo>
                      <a:pt x="94" y="155"/>
                    </a:lnTo>
                    <a:lnTo>
                      <a:pt x="94" y="224"/>
                    </a:lnTo>
                    <a:lnTo>
                      <a:pt x="108" y="277"/>
                    </a:lnTo>
                    <a:lnTo>
                      <a:pt x="143" y="330"/>
                    </a:lnTo>
                    <a:lnTo>
                      <a:pt x="131" y="352"/>
                    </a:lnTo>
                    <a:lnTo>
                      <a:pt x="44" y="309"/>
                    </a:lnTo>
                    <a:lnTo>
                      <a:pt x="34" y="306"/>
                    </a:lnTo>
                    <a:lnTo>
                      <a:pt x="40" y="261"/>
                    </a:lnTo>
                    <a:lnTo>
                      <a:pt x="40" y="240"/>
                    </a:lnTo>
                    <a:lnTo>
                      <a:pt x="24" y="192"/>
                    </a:lnTo>
                    <a:lnTo>
                      <a:pt x="16" y="142"/>
                    </a:lnTo>
                    <a:lnTo>
                      <a:pt x="0" y="44"/>
                    </a:lnTo>
                    <a:lnTo>
                      <a:pt x="105" y="0"/>
                    </a:lnTo>
                  </a:path>
                </a:pathLst>
              </a:custGeom>
              <a:solidFill>
                <a:srgbClr val="FFE1D5"/>
              </a:solidFill>
              <a:ln w="12700" cap="rnd">
                <a:solidFill>
                  <a:srgbClr val="000000"/>
                </a:solidFill>
                <a:round/>
                <a:headEnd type="none" w="sm" len="sm"/>
                <a:tailEnd type="none" w="sm" len="sm"/>
              </a:ln>
            </p:spPr>
            <p:txBody>
              <a:bodyPr/>
              <a:lstStyle/>
              <a:p>
                <a:endParaRPr lang="es-ES"/>
              </a:p>
            </p:txBody>
          </p:sp>
          <p:sp>
            <p:nvSpPr>
              <p:cNvPr id="103596" name="Freeform 122"/>
              <p:cNvSpPr>
                <a:spLocks/>
              </p:cNvSpPr>
              <p:nvPr/>
            </p:nvSpPr>
            <p:spPr bwMode="auto">
              <a:xfrm>
                <a:off x="3396" y="3194"/>
                <a:ext cx="144" cy="353"/>
              </a:xfrm>
              <a:custGeom>
                <a:avLst/>
                <a:gdLst>
                  <a:gd name="T0" fmla="*/ 105 w 144"/>
                  <a:gd name="T1" fmla="*/ 0 h 353"/>
                  <a:gd name="T2" fmla="*/ 100 w 144"/>
                  <a:gd name="T3" fmla="*/ 88 h 353"/>
                  <a:gd name="T4" fmla="*/ 94 w 144"/>
                  <a:gd name="T5" fmla="*/ 155 h 353"/>
                  <a:gd name="T6" fmla="*/ 94 w 144"/>
                  <a:gd name="T7" fmla="*/ 224 h 353"/>
                  <a:gd name="T8" fmla="*/ 108 w 144"/>
                  <a:gd name="T9" fmla="*/ 277 h 353"/>
                  <a:gd name="T10" fmla="*/ 143 w 144"/>
                  <a:gd name="T11" fmla="*/ 330 h 353"/>
                  <a:gd name="T12" fmla="*/ 131 w 144"/>
                  <a:gd name="T13" fmla="*/ 352 h 353"/>
                  <a:gd name="T14" fmla="*/ 44 w 144"/>
                  <a:gd name="T15" fmla="*/ 309 h 353"/>
                  <a:gd name="T16" fmla="*/ 34 w 144"/>
                  <a:gd name="T17" fmla="*/ 306 h 353"/>
                  <a:gd name="T18" fmla="*/ 40 w 144"/>
                  <a:gd name="T19" fmla="*/ 261 h 353"/>
                  <a:gd name="T20" fmla="*/ 40 w 144"/>
                  <a:gd name="T21" fmla="*/ 240 h 353"/>
                  <a:gd name="T22" fmla="*/ 24 w 144"/>
                  <a:gd name="T23" fmla="*/ 192 h 353"/>
                  <a:gd name="T24" fmla="*/ 16 w 144"/>
                  <a:gd name="T25" fmla="*/ 142 h 353"/>
                  <a:gd name="T26" fmla="*/ 0 w 144"/>
                  <a:gd name="T27" fmla="*/ 44 h 3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4"/>
                  <a:gd name="T43" fmla="*/ 0 h 353"/>
                  <a:gd name="T44" fmla="*/ 144 w 144"/>
                  <a:gd name="T45" fmla="*/ 353 h 3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4" h="353">
                    <a:moveTo>
                      <a:pt x="105" y="0"/>
                    </a:moveTo>
                    <a:lnTo>
                      <a:pt x="100" y="88"/>
                    </a:lnTo>
                    <a:lnTo>
                      <a:pt x="94" y="155"/>
                    </a:lnTo>
                    <a:lnTo>
                      <a:pt x="94" y="224"/>
                    </a:lnTo>
                    <a:lnTo>
                      <a:pt x="108" y="277"/>
                    </a:lnTo>
                    <a:lnTo>
                      <a:pt x="143" y="330"/>
                    </a:lnTo>
                    <a:lnTo>
                      <a:pt x="131" y="352"/>
                    </a:lnTo>
                    <a:lnTo>
                      <a:pt x="44" y="309"/>
                    </a:lnTo>
                    <a:lnTo>
                      <a:pt x="34" y="306"/>
                    </a:lnTo>
                    <a:lnTo>
                      <a:pt x="40" y="261"/>
                    </a:lnTo>
                    <a:lnTo>
                      <a:pt x="40" y="240"/>
                    </a:lnTo>
                    <a:lnTo>
                      <a:pt x="24" y="192"/>
                    </a:lnTo>
                    <a:lnTo>
                      <a:pt x="16" y="142"/>
                    </a:lnTo>
                    <a:lnTo>
                      <a:pt x="0" y="44"/>
                    </a:lnTo>
                  </a:path>
                </a:pathLst>
              </a:custGeom>
              <a:noFill/>
              <a:ln w="12700" cap="rnd">
                <a:solidFill>
                  <a:srgbClr val="000000"/>
                </a:solidFill>
                <a:round/>
                <a:headEnd type="none" w="sm" len="sm"/>
                <a:tailEnd type="none" w="sm" len="sm"/>
              </a:ln>
            </p:spPr>
            <p:txBody>
              <a:bodyPr/>
              <a:lstStyle/>
              <a:p>
                <a:endParaRPr lang="es-ES"/>
              </a:p>
            </p:txBody>
          </p:sp>
          <p:sp>
            <p:nvSpPr>
              <p:cNvPr id="103597" name="Freeform 123"/>
              <p:cNvSpPr>
                <a:spLocks/>
              </p:cNvSpPr>
              <p:nvPr/>
            </p:nvSpPr>
            <p:spPr bwMode="auto">
              <a:xfrm>
                <a:off x="3432" y="3477"/>
                <a:ext cx="171" cy="89"/>
              </a:xfrm>
              <a:custGeom>
                <a:avLst/>
                <a:gdLst>
                  <a:gd name="T0" fmla="*/ 7 w 171"/>
                  <a:gd name="T1" fmla="*/ 0 h 89"/>
                  <a:gd name="T2" fmla="*/ 24 w 171"/>
                  <a:gd name="T3" fmla="*/ 5 h 89"/>
                  <a:gd name="T4" fmla="*/ 46 w 171"/>
                  <a:gd name="T5" fmla="*/ 21 h 89"/>
                  <a:gd name="T6" fmla="*/ 69 w 171"/>
                  <a:gd name="T7" fmla="*/ 36 h 89"/>
                  <a:gd name="T8" fmla="*/ 94 w 171"/>
                  <a:gd name="T9" fmla="*/ 38 h 89"/>
                  <a:gd name="T10" fmla="*/ 105 w 171"/>
                  <a:gd name="T11" fmla="*/ 27 h 89"/>
                  <a:gd name="T12" fmla="*/ 122 w 171"/>
                  <a:gd name="T13" fmla="*/ 38 h 89"/>
                  <a:gd name="T14" fmla="*/ 149 w 171"/>
                  <a:gd name="T15" fmla="*/ 50 h 89"/>
                  <a:gd name="T16" fmla="*/ 167 w 171"/>
                  <a:gd name="T17" fmla="*/ 60 h 89"/>
                  <a:gd name="T18" fmla="*/ 170 w 171"/>
                  <a:gd name="T19" fmla="*/ 77 h 89"/>
                  <a:gd name="T20" fmla="*/ 144 w 171"/>
                  <a:gd name="T21" fmla="*/ 84 h 89"/>
                  <a:gd name="T22" fmla="*/ 107 w 171"/>
                  <a:gd name="T23" fmla="*/ 84 h 89"/>
                  <a:gd name="T24" fmla="*/ 78 w 171"/>
                  <a:gd name="T25" fmla="*/ 77 h 89"/>
                  <a:gd name="T26" fmla="*/ 49 w 171"/>
                  <a:gd name="T27" fmla="*/ 62 h 89"/>
                  <a:gd name="T28" fmla="*/ 29 w 171"/>
                  <a:gd name="T29" fmla="*/ 58 h 89"/>
                  <a:gd name="T30" fmla="*/ 24 w 171"/>
                  <a:gd name="T31" fmla="*/ 65 h 89"/>
                  <a:gd name="T32" fmla="*/ 24 w 171"/>
                  <a:gd name="T33" fmla="*/ 88 h 89"/>
                  <a:gd name="T34" fmla="*/ 14 w 171"/>
                  <a:gd name="T35" fmla="*/ 84 h 89"/>
                  <a:gd name="T36" fmla="*/ 7 w 171"/>
                  <a:gd name="T37" fmla="*/ 56 h 89"/>
                  <a:gd name="T38" fmla="*/ 0 w 171"/>
                  <a:gd name="T39" fmla="*/ 34 h 89"/>
                  <a:gd name="T40" fmla="*/ 1 w 171"/>
                  <a:gd name="T41" fmla="*/ 12 h 89"/>
                  <a:gd name="T42" fmla="*/ 7 w 171"/>
                  <a:gd name="T43" fmla="*/ 0 h 8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1"/>
                  <a:gd name="T67" fmla="*/ 0 h 89"/>
                  <a:gd name="T68" fmla="*/ 171 w 171"/>
                  <a:gd name="T69" fmla="*/ 89 h 8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1" h="89">
                    <a:moveTo>
                      <a:pt x="7" y="0"/>
                    </a:moveTo>
                    <a:lnTo>
                      <a:pt x="24" y="5"/>
                    </a:lnTo>
                    <a:lnTo>
                      <a:pt x="46" y="21"/>
                    </a:lnTo>
                    <a:lnTo>
                      <a:pt x="69" y="36"/>
                    </a:lnTo>
                    <a:lnTo>
                      <a:pt x="94" y="38"/>
                    </a:lnTo>
                    <a:lnTo>
                      <a:pt x="105" y="27"/>
                    </a:lnTo>
                    <a:lnTo>
                      <a:pt x="122" y="38"/>
                    </a:lnTo>
                    <a:lnTo>
                      <a:pt x="149" y="50"/>
                    </a:lnTo>
                    <a:lnTo>
                      <a:pt x="167" y="60"/>
                    </a:lnTo>
                    <a:lnTo>
                      <a:pt x="170" y="77"/>
                    </a:lnTo>
                    <a:lnTo>
                      <a:pt x="144" y="84"/>
                    </a:lnTo>
                    <a:lnTo>
                      <a:pt x="107" y="84"/>
                    </a:lnTo>
                    <a:lnTo>
                      <a:pt x="78" y="77"/>
                    </a:lnTo>
                    <a:lnTo>
                      <a:pt x="49" y="62"/>
                    </a:lnTo>
                    <a:lnTo>
                      <a:pt x="29" y="58"/>
                    </a:lnTo>
                    <a:lnTo>
                      <a:pt x="24" y="65"/>
                    </a:lnTo>
                    <a:lnTo>
                      <a:pt x="24" y="88"/>
                    </a:lnTo>
                    <a:lnTo>
                      <a:pt x="14" y="84"/>
                    </a:lnTo>
                    <a:lnTo>
                      <a:pt x="7" y="56"/>
                    </a:lnTo>
                    <a:lnTo>
                      <a:pt x="0" y="34"/>
                    </a:lnTo>
                    <a:lnTo>
                      <a:pt x="1" y="12"/>
                    </a:lnTo>
                    <a:lnTo>
                      <a:pt x="7" y="0"/>
                    </a:lnTo>
                  </a:path>
                </a:pathLst>
              </a:custGeom>
              <a:solidFill>
                <a:srgbClr val="777777"/>
              </a:solidFill>
              <a:ln w="9525" cap="rnd">
                <a:noFill/>
                <a:round/>
                <a:headEnd type="none" w="sm" len="sm"/>
                <a:tailEnd type="none" w="sm" len="sm"/>
              </a:ln>
            </p:spPr>
            <p:txBody>
              <a:bodyPr/>
              <a:lstStyle/>
              <a:p>
                <a:endParaRPr lang="es-ES"/>
              </a:p>
            </p:txBody>
          </p:sp>
          <p:sp>
            <p:nvSpPr>
              <p:cNvPr id="103598" name="Freeform 124"/>
              <p:cNvSpPr>
                <a:spLocks/>
              </p:cNvSpPr>
              <p:nvPr/>
            </p:nvSpPr>
            <p:spPr bwMode="auto">
              <a:xfrm>
                <a:off x="3424" y="3477"/>
                <a:ext cx="179" cy="97"/>
              </a:xfrm>
              <a:custGeom>
                <a:avLst/>
                <a:gdLst>
                  <a:gd name="T0" fmla="*/ 7 w 179"/>
                  <a:gd name="T1" fmla="*/ 0 h 97"/>
                  <a:gd name="T2" fmla="*/ 25 w 179"/>
                  <a:gd name="T3" fmla="*/ 5 h 97"/>
                  <a:gd name="T4" fmla="*/ 49 w 179"/>
                  <a:gd name="T5" fmla="*/ 24 h 97"/>
                  <a:gd name="T6" fmla="*/ 73 w 179"/>
                  <a:gd name="T7" fmla="*/ 40 h 97"/>
                  <a:gd name="T8" fmla="*/ 99 w 179"/>
                  <a:gd name="T9" fmla="*/ 42 h 97"/>
                  <a:gd name="T10" fmla="*/ 109 w 179"/>
                  <a:gd name="T11" fmla="*/ 29 h 97"/>
                  <a:gd name="T12" fmla="*/ 127 w 179"/>
                  <a:gd name="T13" fmla="*/ 42 h 97"/>
                  <a:gd name="T14" fmla="*/ 156 w 179"/>
                  <a:gd name="T15" fmla="*/ 56 h 97"/>
                  <a:gd name="T16" fmla="*/ 175 w 179"/>
                  <a:gd name="T17" fmla="*/ 66 h 97"/>
                  <a:gd name="T18" fmla="*/ 178 w 179"/>
                  <a:gd name="T19" fmla="*/ 84 h 97"/>
                  <a:gd name="T20" fmla="*/ 151 w 179"/>
                  <a:gd name="T21" fmla="*/ 92 h 97"/>
                  <a:gd name="T22" fmla="*/ 111 w 179"/>
                  <a:gd name="T23" fmla="*/ 92 h 97"/>
                  <a:gd name="T24" fmla="*/ 83 w 179"/>
                  <a:gd name="T25" fmla="*/ 84 h 97"/>
                  <a:gd name="T26" fmla="*/ 51 w 179"/>
                  <a:gd name="T27" fmla="*/ 68 h 97"/>
                  <a:gd name="T28" fmla="*/ 30 w 179"/>
                  <a:gd name="T29" fmla="*/ 64 h 97"/>
                  <a:gd name="T30" fmla="*/ 25 w 179"/>
                  <a:gd name="T31" fmla="*/ 72 h 97"/>
                  <a:gd name="T32" fmla="*/ 25 w 179"/>
                  <a:gd name="T33" fmla="*/ 96 h 97"/>
                  <a:gd name="T34" fmla="*/ 15 w 179"/>
                  <a:gd name="T35" fmla="*/ 92 h 97"/>
                  <a:gd name="T36" fmla="*/ 7 w 179"/>
                  <a:gd name="T37" fmla="*/ 60 h 97"/>
                  <a:gd name="T38" fmla="*/ 0 w 179"/>
                  <a:gd name="T39" fmla="*/ 37 h 97"/>
                  <a:gd name="T40" fmla="*/ 1 w 179"/>
                  <a:gd name="T41" fmla="*/ 13 h 97"/>
                  <a:gd name="T42" fmla="*/ 7 w 179"/>
                  <a:gd name="T43" fmla="*/ 0 h 9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9"/>
                  <a:gd name="T67" fmla="*/ 0 h 97"/>
                  <a:gd name="T68" fmla="*/ 179 w 179"/>
                  <a:gd name="T69" fmla="*/ 97 h 9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9" h="97">
                    <a:moveTo>
                      <a:pt x="7" y="0"/>
                    </a:moveTo>
                    <a:lnTo>
                      <a:pt x="25" y="5"/>
                    </a:lnTo>
                    <a:lnTo>
                      <a:pt x="49" y="24"/>
                    </a:lnTo>
                    <a:lnTo>
                      <a:pt x="73" y="40"/>
                    </a:lnTo>
                    <a:lnTo>
                      <a:pt x="99" y="42"/>
                    </a:lnTo>
                    <a:lnTo>
                      <a:pt x="109" y="29"/>
                    </a:lnTo>
                    <a:lnTo>
                      <a:pt x="127" y="42"/>
                    </a:lnTo>
                    <a:lnTo>
                      <a:pt x="156" y="56"/>
                    </a:lnTo>
                    <a:lnTo>
                      <a:pt x="175" y="66"/>
                    </a:lnTo>
                    <a:lnTo>
                      <a:pt x="178" y="84"/>
                    </a:lnTo>
                    <a:lnTo>
                      <a:pt x="151" y="92"/>
                    </a:lnTo>
                    <a:lnTo>
                      <a:pt x="111" y="92"/>
                    </a:lnTo>
                    <a:lnTo>
                      <a:pt x="83" y="84"/>
                    </a:lnTo>
                    <a:lnTo>
                      <a:pt x="51" y="68"/>
                    </a:lnTo>
                    <a:lnTo>
                      <a:pt x="30" y="64"/>
                    </a:lnTo>
                    <a:lnTo>
                      <a:pt x="25" y="72"/>
                    </a:lnTo>
                    <a:lnTo>
                      <a:pt x="25" y="96"/>
                    </a:lnTo>
                    <a:lnTo>
                      <a:pt x="15" y="92"/>
                    </a:lnTo>
                    <a:lnTo>
                      <a:pt x="7" y="60"/>
                    </a:lnTo>
                    <a:lnTo>
                      <a:pt x="0" y="37"/>
                    </a:lnTo>
                    <a:lnTo>
                      <a:pt x="1" y="13"/>
                    </a:lnTo>
                    <a:lnTo>
                      <a:pt x="7" y="0"/>
                    </a:lnTo>
                  </a:path>
                </a:pathLst>
              </a:custGeom>
              <a:noFill/>
              <a:ln w="12700" cap="rnd">
                <a:solidFill>
                  <a:srgbClr val="000000"/>
                </a:solidFill>
                <a:round/>
                <a:headEnd type="none" w="sm" len="sm"/>
                <a:tailEnd type="none" w="sm" len="sm"/>
              </a:ln>
            </p:spPr>
            <p:txBody>
              <a:bodyPr/>
              <a:lstStyle/>
              <a:p>
                <a:endParaRPr lang="es-ES"/>
              </a:p>
            </p:txBody>
          </p:sp>
          <p:sp>
            <p:nvSpPr>
              <p:cNvPr id="103599" name="Freeform 125"/>
              <p:cNvSpPr>
                <a:spLocks/>
              </p:cNvSpPr>
              <p:nvPr/>
            </p:nvSpPr>
            <p:spPr bwMode="auto">
              <a:xfrm>
                <a:off x="3061" y="3117"/>
                <a:ext cx="455" cy="245"/>
              </a:xfrm>
              <a:custGeom>
                <a:avLst/>
                <a:gdLst>
                  <a:gd name="T0" fmla="*/ 289 w 455"/>
                  <a:gd name="T1" fmla="*/ 44 h 245"/>
                  <a:gd name="T2" fmla="*/ 399 w 455"/>
                  <a:gd name="T3" fmla="*/ 0 h 245"/>
                  <a:gd name="T4" fmla="*/ 445 w 455"/>
                  <a:gd name="T5" fmla="*/ 44 h 245"/>
                  <a:gd name="T6" fmla="*/ 454 w 455"/>
                  <a:gd name="T7" fmla="*/ 84 h 245"/>
                  <a:gd name="T8" fmla="*/ 395 w 455"/>
                  <a:gd name="T9" fmla="*/ 148 h 245"/>
                  <a:gd name="T10" fmla="*/ 369 w 455"/>
                  <a:gd name="T11" fmla="*/ 182 h 245"/>
                  <a:gd name="T12" fmla="*/ 289 w 455"/>
                  <a:gd name="T13" fmla="*/ 214 h 245"/>
                  <a:gd name="T14" fmla="*/ 52 w 455"/>
                  <a:gd name="T15" fmla="*/ 244 h 245"/>
                  <a:gd name="T16" fmla="*/ 9 w 455"/>
                  <a:gd name="T17" fmla="*/ 209 h 245"/>
                  <a:gd name="T18" fmla="*/ 0 w 455"/>
                  <a:gd name="T19" fmla="*/ 116 h 245"/>
                  <a:gd name="T20" fmla="*/ 89 w 455"/>
                  <a:gd name="T21" fmla="*/ 74 h 245"/>
                  <a:gd name="T22" fmla="*/ 289 w 455"/>
                  <a:gd name="T23" fmla="*/ 44 h 2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55"/>
                  <a:gd name="T37" fmla="*/ 0 h 245"/>
                  <a:gd name="T38" fmla="*/ 455 w 455"/>
                  <a:gd name="T39" fmla="*/ 245 h 24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55" h="245">
                    <a:moveTo>
                      <a:pt x="289" y="44"/>
                    </a:moveTo>
                    <a:lnTo>
                      <a:pt x="399" y="0"/>
                    </a:lnTo>
                    <a:lnTo>
                      <a:pt x="445" y="44"/>
                    </a:lnTo>
                    <a:lnTo>
                      <a:pt x="454" y="84"/>
                    </a:lnTo>
                    <a:lnTo>
                      <a:pt x="395" y="148"/>
                    </a:lnTo>
                    <a:lnTo>
                      <a:pt x="369" y="182"/>
                    </a:lnTo>
                    <a:lnTo>
                      <a:pt x="289" y="214"/>
                    </a:lnTo>
                    <a:lnTo>
                      <a:pt x="52" y="244"/>
                    </a:lnTo>
                    <a:lnTo>
                      <a:pt x="9" y="209"/>
                    </a:lnTo>
                    <a:lnTo>
                      <a:pt x="0" y="116"/>
                    </a:lnTo>
                    <a:lnTo>
                      <a:pt x="89" y="74"/>
                    </a:lnTo>
                    <a:lnTo>
                      <a:pt x="289" y="44"/>
                    </a:lnTo>
                  </a:path>
                </a:pathLst>
              </a:custGeom>
              <a:solidFill>
                <a:srgbClr val="555555"/>
              </a:solidFill>
              <a:ln w="12700" cap="rnd">
                <a:solidFill>
                  <a:srgbClr val="000000"/>
                </a:solidFill>
                <a:round/>
                <a:headEnd type="none" w="sm" len="sm"/>
                <a:tailEnd type="none" w="sm" len="sm"/>
              </a:ln>
            </p:spPr>
            <p:txBody>
              <a:bodyPr/>
              <a:lstStyle/>
              <a:p>
                <a:endParaRPr lang="es-ES"/>
              </a:p>
            </p:txBody>
          </p:sp>
          <p:sp>
            <p:nvSpPr>
              <p:cNvPr id="103600" name="Freeform 126"/>
              <p:cNvSpPr>
                <a:spLocks/>
              </p:cNvSpPr>
              <p:nvPr/>
            </p:nvSpPr>
            <p:spPr bwMode="auto">
              <a:xfrm>
                <a:off x="3481" y="2882"/>
                <a:ext cx="112" cy="107"/>
              </a:xfrm>
              <a:custGeom>
                <a:avLst/>
                <a:gdLst>
                  <a:gd name="T0" fmla="*/ 0 w 112"/>
                  <a:gd name="T1" fmla="*/ 80 h 107"/>
                  <a:gd name="T2" fmla="*/ 11 w 112"/>
                  <a:gd name="T3" fmla="*/ 35 h 107"/>
                  <a:gd name="T4" fmla="*/ 38 w 112"/>
                  <a:gd name="T5" fmla="*/ 8 h 107"/>
                  <a:gd name="T6" fmla="*/ 43 w 112"/>
                  <a:gd name="T7" fmla="*/ 8 h 107"/>
                  <a:gd name="T8" fmla="*/ 41 w 112"/>
                  <a:gd name="T9" fmla="*/ 26 h 107"/>
                  <a:gd name="T10" fmla="*/ 75 w 112"/>
                  <a:gd name="T11" fmla="*/ 0 h 107"/>
                  <a:gd name="T12" fmla="*/ 80 w 112"/>
                  <a:gd name="T13" fmla="*/ 1 h 107"/>
                  <a:gd name="T14" fmla="*/ 73 w 112"/>
                  <a:gd name="T15" fmla="*/ 19 h 107"/>
                  <a:gd name="T16" fmla="*/ 97 w 112"/>
                  <a:gd name="T17" fmla="*/ 6 h 107"/>
                  <a:gd name="T18" fmla="*/ 100 w 112"/>
                  <a:gd name="T19" fmla="*/ 11 h 107"/>
                  <a:gd name="T20" fmla="*/ 90 w 112"/>
                  <a:gd name="T21" fmla="*/ 29 h 107"/>
                  <a:gd name="T22" fmla="*/ 104 w 112"/>
                  <a:gd name="T23" fmla="*/ 23 h 107"/>
                  <a:gd name="T24" fmla="*/ 111 w 112"/>
                  <a:gd name="T25" fmla="*/ 29 h 107"/>
                  <a:gd name="T26" fmla="*/ 92 w 112"/>
                  <a:gd name="T27" fmla="*/ 53 h 107"/>
                  <a:gd name="T28" fmla="*/ 77 w 112"/>
                  <a:gd name="T29" fmla="*/ 63 h 107"/>
                  <a:gd name="T30" fmla="*/ 64 w 112"/>
                  <a:gd name="T31" fmla="*/ 72 h 107"/>
                  <a:gd name="T32" fmla="*/ 19 w 112"/>
                  <a:gd name="T33" fmla="*/ 106 h 107"/>
                  <a:gd name="T34" fmla="*/ 0 w 112"/>
                  <a:gd name="T35" fmla="*/ 80 h 10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107"/>
                  <a:gd name="T56" fmla="*/ 112 w 112"/>
                  <a:gd name="T57" fmla="*/ 107 h 10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107">
                    <a:moveTo>
                      <a:pt x="0" y="80"/>
                    </a:moveTo>
                    <a:lnTo>
                      <a:pt x="11" y="35"/>
                    </a:lnTo>
                    <a:lnTo>
                      <a:pt x="38" y="8"/>
                    </a:lnTo>
                    <a:lnTo>
                      <a:pt x="43" y="8"/>
                    </a:lnTo>
                    <a:lnTo>
                      <a:pt x="41" y="26"/>
                    </a:lnTo>
                    <a:lnTo>
                      <a:pt x="75" y="0"/>
                    </a:lnTo>
                    <a:lnTo>
                      <a:pt x="80" y="1"/>
                    </a:lnTo>
                    <a:lnTo>
                      <a:pt x="73" y="19"/>
                    </a:lnTo>
                    <a:lnTo>
                      <a:pt x="97" y="6"/>
                    </a:lnTo>
                    <a:lnTo>
                      <a:pt x="100" y="11"/>
                    </a:lnTo>
                    <a:lnTo>
                      <a:pt x="90" y="29"/>
                    </a:lnTo>
                    <a:lnTo>
                      <a:pt x="104" y="23"/>
                    </a:lnTo>
                    <a:lnTo>
                      <a:pt x="111" y="29"/>
                    </a:lnTo>
                    <a:lnTo>
                      <a:pt x="92" y="53"/>
                    </a:lnTo>
                    <a:lnTo>
                      <a:pt x="77" y="63"/>
                    </a:lnTo>
                    <a:lnTo>
                      <a:pt x="64" y="72"/>
                    </a:lnTo>
                    <a:lnTo>
                      <a:pt x="19" y="106"/>
                    </a:lnTo>
                    <a:lnTo>
                      <a:pt x="0" y="80"/>
                    </a:lnTo>
                  </a:path>
                </a:pathLst>
              </a:custGeom>
              <a:solidFill>
                <a:srgbClr val="FFE1D5"/>
              </a:solidFill>
              <a:ln w="9525" cap="rnd">
                <a:noFill/>
                <a:round/>
                <a:headEnd type="none" w="sm" len="sm"/>
                <a:tailEnd type="none" w="sm" len="sm"/>
              </a:ln>
            </p:spPr>
            <p:txBody>
              <a:bodyPr/>
              <a:lstStyle/>
              <a:p>
                <a:endParaRPr lang="es-ES"/>
              </a:p>
            </p:txBody>
          </p:sp>
          <p:sp>
            <p:nvSpPr>
              <p:cNvPr id="103601" name="Freeform 127"/>
              <p:cNvSpPr>
                <a:spLocks/>
              </p:cNvSpPr>
              <p:nvPr/>
            </p:nvSpPr>
            <p:spPr bwMode="auto">
              <a:xfrm>
                <a:off x="3473" y="2882"/>
                <a:ext cx="120" cy="115"/>
              </a:xfrm>
              <a:custGeom>
                <a:avLst/>
                <a:gdLst>
                  <a:gd name="T0" fmla="*/ 0 w 120"/>
                  <a:gd name="T1" fmla="*/ 86 h 115"/>
                  <a:gd name="T2" fmla="*/ 12 w 120"/>
                  <a:gd name="T3" fmla="*/ 38 h 115"/>
                  <a:gd name="T4" fmla="*/ 41 w 120"/>
                  <a:gd name="T5" fmla="*/ 9 h 115"/>
                  <a:gd name="T6" fmla="*/ 46 w 120"/>
                  <a:gd name="T7" fmla="*/ 9 h 115"/>
                  <a:gd name="T8" fmla="*/ 44 w 120"/>
                  <a:gd name="T9" fmla="*/ 28 h 115"/>
                  <a:gd name="T10" fmla="*/ 81 w 120"/>
                  <a:gd name="T11" fmla="*/ 0 h 115"/>
                  <a:gd name="T12" fmla="*/ 86 w 120"/>
                  <a:gd name="T13" fmla="*/ 1 h 115"/>
                  <a:gd name="T14" fmla="*/ 78 w 120"/>
                  <a:gd name="T15" fmla="*/ 20 h 115"/>
                  <a:gd name="T16" fmla="*/ 104 w 120"/>
                  <a:gd name="T17" fmla="*/ 7 h 115"/>
                  <a:gd name="T18" fmla="*/ 107 w 120"/>
                  <a:gd name="T19" fmla="*/ 12 h 115"/>
                  <a:gd name="T20" fmla="*/ 97 w 120"/>
                  <a:gd name="T21" fmla="*/ 31 h 115"/>
                  <a:gd name="T22" fmla="*/ 112 w 120"/>
                  <a:gd name="T23" fmla="*/ 25 h 115"/>
                  <a:gd name="T24" fmla="*/ 119 w 120"/>
                  <a:gd name="T25" fmla="*/ 31 h 115"/>
                  <a:gd name="T26" fmla="*/ 99 w 120"/>
                  <a:gd name="T27" fmla="*/ 57 h 115"/>
                  <a:gd name="T28" fmla="*/ 83 w 120"/>
                  <a:gd name="T29" fmla="*/ 68 h 115"/>
                  <a:gd name="T30" fmla="*/ 68 w 120"/>
                  <a:gd name="T31" fmla="*/ 78 h 115"/>
                  <a:gd name="T32" fmla="*/ 20 w 120"/>
                  <a:gd name="T33" fmla="*/ 114 h 115"/>
                  <a:gd name="T34" fmla="*/ 0 w 120"/>
                  <a:gd name="T35" fmla="*/ 86 h 1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0"/>
                  <a:gd name="T55" fmla="*/ 0 h 115"/>
                  <a:gd name="T56" fmla="*/ 120 w 120"/>
                  <a:gd name="T57" fmla="*/ 115 h 11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0" h="115">
                    <a:moveTo>
                      <a:pt x="0" y="86"/>
                    </a:moveTo>
                    <a:lnTo>
                      <a:pt x="12" y="38"/>
                    </a:lnTo>
                    <a:lnTo>
                      <a:pt x="41" y="9"/>
                    </a:lnTo>
                    <a:lnTo>
                      <a:pt x="46" y="9"/>
                    </a:lnTo>
                    <a:lnTo>
                      <a:pt x="44" y="28"/>
                    </a:lnTo>
                    <a:lnTo>
                      <a:pt x="81" y="0"/>
                    </a:lnTo>
                    <a:lnTo>
                      <a:pt x="86" y="1"/>
                    </a:lnTo>
                    <a:lnTo>
                      <a:pt x="78" y="20"/>
                    </a:lnTo>
                    <a:lnTo>
                      <a:pt x="104" y="7"/>
                    </a:lnTo>
                    <a:lnTo>
                      <a:pt x="107" y="12"/>
                    </a:lnTo>
                    <a:lnTo>
                      <a:pt x="97" y="31"/>
                    </a:lnTo>
                    <a:lnTo>
                      <a:pt x="112" y="25"/>
                    </a:lnTo>
                    <a:lnTo>
                      <a:pt x="119" y="31"/>
                    </a:lnTo>
                    <a:lnTo>
                      <a:pt x="99" y="57"/>
                    </a:lnTo>
                    <a:lnTo>
                      <a:pt x="83" y="68"/>
                    </a:lnTo>
                    <a:lnTo>
                      <a:pt x="68" y="78"/>
                    </a:lnTo>
                    <a:lnTo>
                      <a:pt x="20" y="114"/>
                    </a:lnTo>
                    <a:lnTo>
                      <a:pt x="0" y="86"/>
                    </a:lnTo>
                  </a:path>
                </a:pathLst>
              </a:custGeom>
              <a:noFill/>
              <a:ln w="12700" cap="rnd">
                <a:solidFill>
                  <a:srgbClr val="000000"/>
                </a:solidFill>
                <a:round/>
                <a:headEnd type="none" w="sm" len="sm"/>
                <a:tailEnd type="none" w="sm" len="sm"/>
              </a:ln>
            </p:spPr>
            <p:txBody>
              <a:bodyPr/>
              <a:lstStyle/>
              <a:p>
                <a:endParaRPr lang="es-ES"/>
              </a:p>
            </p:txBody>
          </p:sp>
          <p:sp>
            <p:nvSpPr>
              <p:cNvPr id="103602" name="Freeform 128"/>
              <p:cNvSpPr>
                <a:spLocks/>
              </p:cNvSpPr>
              <p:nvPr/>
            </p:nvSpPr>
            <p:spPr bwMode="auto">
              <a:xfrm>
                <a:off x="3042" y="2839"/>
                <a:ext cx="471" cy="433"/>
              </a:xfrm>
              <a:custGeom>
                <a:avLst/>
                <a:gdLst>
                  <a:gd name="T0" fmla="*/ 184 w 471"/>
                  <a:gd name="T1" fmla="*/ 8 h 433"/>
                  <a:gd name="T2" fmla="*/ 285 w 471"/>
                  <a:gd name="T3" fmla="*/ 44 h 433"/>
                  <a:gd name="T4" fmla="*/ 308 w 471"/>
                  <a:gd name="T5" fmla="*/ 72 h 433"/>
                  <a:gd name="T6" fmla="*/ 322 w 471"/>
                  <a:gd name="T7" fmla="*/ 112 h 433"/>
                  <a:gd name="T8" fmla="*/ 332 w 471"/>
                  <a:gd name="T9" fmla="*/ 132 h 433"/>
                  <a:gd name="T10" fmla="*/ 337 w 471"/>
                  <a:gd name="T11" fmla="*/ 161 h 433"/>
                  <a:gd name="T12" fmla="*/ 353 w 471"/>
                  <a:gd name="T13" fmla="*/ 190 h 433"/>
                  <a:gd name="T14" fmla="*/ 383 w 471"/>
                  <a:gd name="T15" fmla="*/ 161 h 433"/>
                  <a:gd name="T16" fmla="*/ 403 w 471"/>
                  <a:gd name="T17" fmla="*/ 142 h 433"/>
                  <a:gd name="T18" fmla="*/ 427 w 471"/>
                  <a:gd name="T19" fmla="*/ 129 h 433"/>
                  <a:gd name="T20" fmla="*/ 431 w 471"/>
                  <a:gd name="T21" fmla="*/ 113 h 433"/>
                  <a:gd name="T22" fmla="*/ 470 w 471"/>
                  <a:gd name="T23" fmla="*/ 148 h 433"/>
                  <a:gd name="T24" fmla="*/ 447 w 471"/>
                  <a:gd name="T25" fmla="*/ 185 h 433"/>
                  <a:gd name="T26" fmla="*/ 361 w 471"/>
                  <a:gd name="T27" fmla="*/ 301 h 433"/>
                  <a:gd name="T28" fmla="*/ 314 w 471"/>
                  <a:gd name="T29" fmla="*/ 309 h 433"/>
                  <a:gd name="T30" fmla="*/ 274 w 471"/>
                  <a:gd name="T31" fmla="*/ 254 h 433"/>
                  <a:gd name="T32" fmla="*/ 277 w 471"/>
                  <a:gd name="T33" fmla="*/ 346 h 433"/>
                  <a:gd name="T34" fmla="*/ 290 w 471"/>
                  <a:gd name="T35" fmla="*/ 362 h 433"/>
                  <a:gd name="T36" fmla="*/ 261 w 471"/>
                  <a:gd name="T37" fmla="*/ 402 h 433"/>
                  <a:gd name="T38" fmla="*/ 197 w 471"/>
                  <a:gd name="T39" fmla="*/ 424 h 433"/>
                  <a:gd name="T40" fmla="*/ 137 w 471"/>
                  <a:gd name="T41" fmla="*/ 426 h 433"/>
                  <a:gd name="T42" fmla="*/ 81 w 471"/>
                  <a:gd name="T43" fmla="*/ 432 h 433"/>
                  <a:gd name="T44" fmla="*/ 47 w 471"/>
                  <a:gd name="T45" fmla="*/ 424 h 433"/>
                  <a:gd name="T46" fmla="*/ 20 w 471"/>
                  <a:gd name="T47" fmla="*/ 408 h 433"/>
                  <a:gd name="T48" fmla="*/ 5 w 471"/>
                  <a:gd name="T49" fmla="*/ 402 h 433"/>
                  <a:gd name="T50" fmla="*/ 18 w 471"/>
                  <a:gd name="T51" fmla="*/ 325 h 433"/>
                  <a:gd name="T52" fmla="*/ 0 w 471"/>
                  <a:gd name="T53" fmla="*/ 309 h 433"/>
                  <a:gd name="T54" fmla="*/ 7 w 471"/>
                  <a:gd name="T55" fmla="*/ 254 h 433"/>
                  <a:gd name="T56" fmla="*/ 7 w 471"/>
                  <a:gd name="T57" fmla="*/ 195 h 433"/>
                  <a:gd name="T58" fmla="*/ 23 w 471"/>
                  <a:gd name="T59" fmla="*/ 124 h 433"/>
                  <a:gd name="T60" fmla="*/ 20 w 471"/>
                  <a:gd name="T61" fmla="*/ 80 h 433"/>
                  <a:gd name="T62" fmla="*/ 39 w 471"/>
                  <a:gd name="T63" fmla="*/ 26 h 433"/>
                  <a:gd name="T64" fmla="*/ 71 w 471"/>
                  <a:gd name="T65" fmla="*/ 0 h 433"/>
                  <a:gd name="T66" fmla="*/ 131 w 471"/>
                  <a:gd name="T67" fmla="*/ 2 h 433"/>
                  <a:gd name="T68" fmla="*/ 179 w 471"/>
                  <a:gd name="T69" fmla="*/ 10 h 433"/>
                  <a:gd name="T70" fmla="*/ 184 w 471"/>
                  <a:gd name="T71" fmla="*/ 8 h 43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71"/>
                  <a:gd name="T109" fmla="*/ 0 h 433"/>
                  <a:gd name="T110" fmla="*/ 471 w 471"/>
                  <a:gd name="T111" fmla="*/ 433 h 43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71" h="433">
                    <a:moveTo>
                      <a:pt x="184" y="8"/>
                    </a:moveTo>
                    <a:lnTo>
                      <a:pt x="285" y="44"/>
                    </a:lnTo>
                    <a:lnTo>
                      <a:pt x="308" y="72"/>
                    </a:lnTo>
                    <a:lnTo>
                      <a:pt x="322" y="112"/>
                    </a:lnTo>
                    <a:lnTo>
                      <a:pt x="332" y="132"/>
                    </a:lnTo>
                    <a:lnTo>
                      <a:pt x="337" y="161"/>
                    </a:lnTo>
                    <a:lnTo>
                      <a:pt x="353" y="190"/>
                    </a:lnTo>
                    <a:lnTo>
                      <a:pt x="383" y="161"/>
                    </a:lnTo>
                    <a:lnTo>
                      <a:pt x="403" y="142"/>
                    </a:lnTo>
                    <a:lnTo>
                      <a:pt x="427" y="129"/>
                    </a:lnTo>
                    <a:lnTo>
                      <a:pt x="431" y="113"/>
                    </a:lnTo>
                    <a:lnTo>
                      <a:pt x="470" y="148"/>
                    </a:lnTo>
                    <a:lnTo>
                      <a:pt x="447" y="185"/>
                    </a:lnTo>
                    <a:lnTo>
                      <a:pt x="361" y="301"/>
                    </a:lnTo>
                    <a:lnTo>
                      <a:pt x="314" y="309"/>
                    </a:lnTo>
                    <a:lnTo>
                      <a:pt x="274" y="254"/>
                    </a:lnTo>
                    <a:lnTo>
                      <a:pt x="277" y="346"/>
                    </a:lnTo>
                    <a:lnTo>
                      <a:pt x="290" y="362"/>
                    </a:lnTo>
                    <a:lnTo>
                      <a:pt x="261" y="402"/>
                    </a:lnTo>
                    <a:lnTo>
                      <a:pt x="197" y="424"/>
                    </a:lnTo>
                    <a:lnTo>
                      <a:pt x="137" y="426"/>
                    </a:lnTo>
                    <a:lnTo>
                      <a:pt x="81" y="432"/>
                    </a:lnTo>
                    <a:lnTo>
                      <a:pt x="47" y="424"/>
                    </a:lnTo>
                    <a:lnTo>
                      <a:pt x="20" y="408"/>
                    </a:lnTo>
                    <a:lnTo>
                      <a:pt x="5" y="402"/>
                    </a:lnTo>
                    <a:lnTo>
                      <a:pt x="18" y="325"/>
                    </a:lnTo>
                    <a:lnTo>
                      <a:pt x="0" y="309"/>
                    </a:lnTo>
                    <a:lnTo>
                      <a:pt x="7" y="254"/>
                    </a:lnTo>
                    <a:lnTo>
                      <a:pt x="7" y="195"/>
                    </a:lnTo>
                    <a:lnTo>
                      <a:pt x="23" y="124"/>
                    </a:lnTo>
                    <a:lnTo>
                      <a:pt x="20" y="80"/>
                    </a:lnTo>
                    <a:lnTo>
                      <a:pt x="39" y="26"/>
                    </a:lnTo>
                    <a:lnTo>
                      <a:pt x="71" y="0"/>
                    </a:lnTo>
                    <a:lnTo>
                      <a:pt x="131" y="2"/>
                    </a:lnTo>
                    <a:lnTo>
                      <a:pt x="179" y="10"/>
                    </a:lnTo>
                    <a:lnTo>
                      <a:pt x="184" y="8"/>
                    </a:lnTo>
                  </a:path>
                </a:pathLst>
              </a:custGeom>
              <a:solidFill>
                <a:srgbClr val="888888"/>
              </a:solidFill>
              <a:ln w="12700" cap="rnd">
                <a:solidFill>
                  <a:srgbClr val="000000"/>
                </a:solidFill>
                <a:round/>
                <a:headEnd type="none" w="sm" len="sm"/>
                <a:tailEnd type="none" w="sm" len="sm"/>
              </a:ln>
            </p:spPr>
            <p:txBody>
              <a:bodyPr/>
              <a:lstStyle/>
              <a:p>
                <a:endParaRPr lang="es-ES"/>
              </a:p>
            </p:txBody>
          </p:sp>
          <p:sp>
            <p:nvSpPr>
              <p:cNvPr id="103603" name="Freeform 129"/>
              <p:cNvSpPr>
                <a:spLocks/>
              </p:cNvSpPr>
              <p:nvPr/>
            </p:nvSpPr>
            <p:spPr bwMode="auto">
              <a:xfrm>
                <a:off x="3042" y="2839"/>
                <a:ext cx="471" cy="433"/>
              </a:xfrm>
              <a:custGeom>
                <a:avLst/>
                <a:gdLst>
                  <a:gd name="T0" fmla="*/ 184 w 471"/>
                  <a:gd name="T1" fmla="*/ 8 h 433"/>
                  <a:gd name="T2" fmla="*/ 285 w 471"/>
                  <a:gd name="T3" fmla="*/ 44 h 433"/>
                  <a:gd name="T4" fmla="*/ 308 w 471"/>
                  <a:gd name="T5" fmla="*/ 72 h 433"/>
                  <a:gd name="T6" fmla="*/ 322 w 471"/>
                  <a:gd name="T7" fmla="*/ 112 h 433"/>
                  <a:gd name="T8" fmla="*/ 332 w 471"/>
                  <a:gd name="T9" fmla="*/ 132 h 433"/>
                  <a:gd name="T10" fmla="*/ 337 w 471"/>
                  <a:gd name="T11" fmla="*/ 161 h 433"/>
                  <a:gd name="T12" fmla="*/ 353 w 471"/>
                  <a:gd name="T13" fmla="*/ 190 h 433"/>
                  <a:gd name="T14" fmla="*/ 383 w 471"/>
                  <a:gd name="T15" fmla="*/ 161 h 433"/>
                  <a:gd name="T16" fmla="*/ 403 w 471"/>
                  <a:gd name="T17" fmla="*/ 142 h 433"/>
                  <a:gd name="T18" fmla="*/ 427 w 471"/>
                  <a:gd name="T19" fmla="*/ 129 h 433"/>
                  <a:gd name="T20" fmla="*/ 431 w 471"/>
                  <a:gd name="T21" fmla="*/ 113 h 433"/>
                  <a:gd name="T22" fmla="*/ 470 w 471"/>
                  <a:gd name="T23" fmla="*/ 148 h 433"/>
                  <a:gd name="T24" fmla="*/ 447 w 471"/>
                  <a:gd name="T25" fmla="*/ 185 h 433"/>
                  <a:gd name="T26" fmla="*/ 361 w 471"/>
                  <a:gd name="T27" fmla="*/ 301 h 433"/>
                  <a:gd name="T28" fmla="*/ 314 w 471"/>
                  <a:gd name="T29" fmla="*/ 309 h 433"/>
                  <a:gd name="T30" fmla="*/ 274 w 471"/>
                  <a:gd name="T31" fmla="*/ 254 h 433"/>
                  <a:gd name="T32" fmla="*/ 277 w 471"/>
                  <a:gd name="T33" fmla="*/ 346 h 433"/>
                  <a:gd name="T34" fmla="*/ 290 w 471"/>
                  <a:gd name="T35" fmla="*/ 362 h 433"/>
                  <a:gd name="T36" fmla="*/ 261 w 471"/>
                  <a:gd name="T37" fmla="*/ 402 h 433"/>
                  <a:gd name="T38" fmla="*/ 197 w 471"/>
                  <a:gd name="T39" fmla="*/ 424 h 433"/>
                  <a:gd name="T40" fmla="*/ 137 w 471"/>
                  <a:gd name="T41" fmla="*/ 426 h 433"/>
                  <a:gd name="T42" fmla="*/ 81 w 471"/>
                  <a:gd name="T43" fmla="*/ 432 h 433"/>
                  <a:gd name="T44" fmla="*/ 47 w 471"/>
                  <a:gd name="T45" fmla="*/ 424 h 433"/>
                  <a:gd name="T46" fmla="*/ 20 w 471"/>
                  <a:gd name="T47" fmla="*/ 408 h 433"/>
                  <a:gd name="T48" fmla="*/ 5 w 471"/>
                  <a:gd name="T49" fmla="*/ 402 h 433"/>
                  <a:gd name="T50" fmla="*/ 18 w 471"/>
                  <a:gd name="T51" fmla="*/ 325 h 433"/>
                  <a:gd name="T52" fmla="*/ 0 w 471"/>
                  <a:gd name="T53" fmla="*/ 309 h 433"/>
                  <a:gd name="T54" fmla="*/ 7 w 471"/>
                  <a:gd name="T55" fmla="*/ 254 h 433"/>
                  <a:gd name="T56" fmla="*/ 7 w 471"/>
                  <a:gd name="T57" fmla="*/ 195 h 433"/>
                  <a:gd name="T58" fmla="*/ 23 w 471"/>
                  <a:gd name="T59" fmla="*/ 124 h 433"/>
                  <a:gd name="T60" fmla="*/ 20 w 471"/>
                  <a:gd name="T61" fmla="*/ 80 h 433"/>
                  <a:gd name="T62" fmla="*/ 39 w 471"/>
                  <a:gd name="T63" fmla="*/ 26 h 433"/>
                  <a:gd name="T64" fmla="*/ 71 w 471"/>
                  <a:gd name="T65" fmla="*/ 0 h 433"/>
                  <a:gd name="T66" fmla="*/ 131 w 471"/>
                  <a:gd name="T67" fmla="*/ 2 h 433"/>
                  <a:gd name="T68" fmla="*/ 179 w 471"/>
                  <a:gd name="T69" fmla="*/ 10 h 4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71"/>
                  <a:gd name="T106" fmla="*/ 0 h 433"/>
                  <a:gd name="T107" fmla="*/ 471 w 471"/>
                  <a:gd name="T108" fmla="*/ 433 h 4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71" h="433">
                    <a:moveTo>
                      <a:pt x="184" y="8"/>
                    </a:moveTo>
                    <a:lnTo>
                      <a:pt x="285" y="44"/>
                    </a:lnTo>
                    <a:lnTo>
                      <a:pt x="308" y="72"/>
                    </a:lnTo>
                    <a:lnTo>
                      <a:pt x="322" y="112"/>
                    </a:lnTo>
                    <a:lnTo>
                      <a:pt x="332" y="132"/>
                    </a:lnTo>
                    <a:lnTo>
                      <a:pt x="337" y="161"/>
                    </a:lnTo>
                    <a:lnTo>
                      <a:pt x="353" y="190"/>
                    </a:lnTo>
                    <a:lnTo>
                      <a:pt x="383" y="161"/>
                    </a:lnTo>
                    <a:lnTo>
                      <a:pt x="403" y="142"/>
                    </a:lnTo>
                    <a:lnTo>
                      <a:pt x="427" y="129"/>
                    </a:lnTo>
                    <a:lnTo>
                      <a:pt x="431" y="113"/>
                    </a:lnTo>
                    <a:lnTo>
                      <a:pt x="470" y="148"/>
                    </a:lnTo>
                    <a:lnTo>
                      <a:pt x="447" y="185"/>
                    </a:lnTo>
                    <a:lnTo>
                      <a:pt x="361" y="301"/>
                    </a:lnTo>
                    <a:lnTo>
                      <a:pt x="314" y="309"/>
                    </a:lnTo>
                    <a:lnTo>
                      <a:pt x="274" y="254"/>
                    </a:lnTo>
                    <a:lnTo>
                      <a:pt x="277" y="346"/>
                    </a:lnTo>
                    <a:lnTo>
                      <a:pt x="290" y="362"/>
                    </a:lnTo>
                    <a:lnTo>
                      <a:pt x="261" y="402"/>
                    </a:lnTo>
                    <a:lnTo>
                      <a:pt x="197" y="424"/>
                    </a:lnTo>
                    <a:lnTo>
                      <a:pt x="137" y="426"/>
                    </a:lnTo>
                    <a:lnTo>
                      <a:pt x="81" y="432"/>
                    </a:lnTo>
                    <a:lnTo>
                      <a:pt x="47" y="424"/>
                    </a:lnTo>
                    <a:lnTo>
                      <a:pt x="20" y="408"/>
                    </a:lnTo>
                    <a:lnTo>
                      <a:pt x="5" y="402"/>
                    </a:lnTo>
                    <a:lnTo>
                      <a:pt x="18" y="325"/>
                    </a:lnTo>
                    <a:lnTo>
                      <a:pt x="0" y="309"/>
                    </a:lnTo>
                    <a:lnTo>
                      <a:pt x="7" y="254"/>
                    </a:lnTo>
                    <a:lnTo>
                      <a:pt x="7" y="195"/>
                    </a:lnTo>
                    <a:lnTo>
                      <a:pt x="23" y="124"/>
                    </a:lnTo>
                    <a:lnTo>
                      <a:pt x="20" y="80"/>
                    </a:lnTo>
                    <a:lnTo>
                      <a:pt x="39" y="26"/>
                    </a:lnTo>
                    <a:lnTo>
                      <a:pt x="71" y="0"/>
                    </a:lnTo>
                    <a:lnTo>
                      <a:pt x="131" y="2"/>
                    </a:lnTo>
                    <a:lnTo>
                      <a:pt x="179" y="10"/>
                    </a:lnTo>
                  </a:path>
                </a:pathLst>
              </a:custGeom>
              <a:noFill/>
              <a:ln w="12700" cap="rnd">
                <a:solidFill>
                  <a:srgbClr val="000000"/>
                </a:solidFill>
                <a:round/>
                <a:headEnd type="none" w="sm" len="sm"/>
                <a:tailEnd type="none" w="sm" len="sm"/>
              </a:ln>
            </p:spPr>
            <p:txBody>
              <a:bodyPr/>
              <a:lstStyle/>
              <a:p>
                <a:endParaRPr lang="es-ES"/>
              </a:p>
            </p:txBody>
          </p:sp>
          <p:sp>
            <p:nvSpPr>
              <p:cNvPr id="103604" name="Freeform 130"/>
              <p:cNvSpPr>
                <a:spLocks/>
              </p:cNvSpPr>
              <p:nvPr/>
            </p:nvSpPr>
            <p:spPr bwMode="auto">
              <a:xfrm>
                <a:off x="3064" y="3287"/>
                <a:ext cx="368" cy="104"/>
              </a:xfrm>
              <a:custGeom>
                <a:avLst/>
                <a:gdLst>
                  <a:gd name="T0" fmla="*/ 367 w 368"/>
                  <a:gd name="T1" fmla="*/ 8 h 104"/>
                  <a:gd name="T2" fmla="*/ 363 w 368"/>
                  <a:gd name="T3" fmla="*/ 41 h 104"/>
                  <a:gd name="T4" fmla="*/ 328 w 368"/>
                  <a:gd name="T5" fmla="*/ 57 h 104"/>
                  <a:gd name="T6" fmla="*/ 240 w 368"/>
                  <a:gd name="T7" fmla="*/ 83 h 104"/>
                  <a:gd name="T8" fmla="*/ 149 w 368"/>
                  <a:gd name="T9" fmla="*/ 103 h 104"/>
                  <a:gd name="T10" fmla="*/ 50 w 368"/>
                  <a:gd name="T11" fmla="*/ 97 h 104"/>
                  <a:gd name="T12" fmla="*/ 17 w 368"/>
                  <a:gd name="T13" fmla="*/ 80 h 104"/>
                  <a:gd name="T14" fmla="*/ 0 w 368"/>
                  <a:gd name="T15" fmla="*/ 48 h 104"/>
                  <a:gd name="T16" fmla="*/ 6 w 368"/>
                  <a:gd name="T17" fmla="*/ 33 h 104"/>
                  <a:gd name="T18" fmla="*/ 70 w 368"/>
                  <a:gd name="T19" fmla="*/ 50 h 104"/>
                  <a:gd name="T20" fmla="*/ 185 w 368"/>
                  <a:gd name="T21" fmla="*/ 41 h 104"/>
                  <a:gd name="T22" fmla="*/ 280 w 368"/>
                  <a:gd name="T23" fmla="*/ 18 h 104"/>
                  <a:gd name="T24" fmla="*/ 347 w 368"/>
                  <a:gd name="T25" fmla="*/ 0 h 104"/>
                  <a:gd name="T26" fmla="*/ 367 w 368"/>
                  <a:gd name="T27" fmla="*/ 8 h 1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68"/>
                  <a:gd name="T43" fmla="*/ 0 h 104"/>
                  <a:gd name="T44" fmla="*/ 368 w 368"/>
                  <a:gd name="T45" fmla="*/ 104 h 1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68" h="104">
                    <a:moveTo>
                      <a:pt x="367" y="8"/>
                    </a:moveTo>
                    <a:lnTo>
                      <a:pt x="363" y="41"/>
                    </a:lnTo>
                    <a:lnTo>
                      <a:pt x="328" y="57"/>
                    </a:lnTo>
                    <a:lnTo>
                      <a:pt x="240" y="83"/>
                    </a:lnTo>
                    <a:lnTo>
                      <a:pt x="149" y="103"/>
                    </a:lnTo>
                    <a:lnTo>
                      <a:pt x="50" y="97"/>
                    </a:lnTo>
                    <a:lnTo>
                      <a:pt x="17" y="80"/>
                    </a:lnTo>
                    <a:lnTo>
                      <a:pt x="0" y="48"/>
                    </a:lnTo>
                    <a:lnTo>
                      <a:pt x="6" y="33"/>
                    </a:lnTo>
                    <a:lnTo>
                      <a:pt x="70" y="50"/>
                    </a:lnTo>
                    <a:lnTo>
                      <a:pt x="185" y="41"/>
                    </a:lnTo>
                    <a:lnTo>
                      <a:pt x="280" y="18"/>
                    </a:lnTo>
                    <a:lnTo>
                      <a:pt x="347" y="0"/>
                    </a:lnTo>
                    <a:lnTo>
                      <a:pt x="367" y="8"/>
                    </a:lnTo>
                  </a:path>
                </a:pathLst>
              </a:custGeom>
              <a:solidFill>
                <a:srgbClr val="0078AA"/>
              </a:solidFill>
              <a:ln w="9525" cap="rnd">
                <a:noFill/>
                <a:round/>
                <a:headEnd type="none" w="sm" len="sm"/>
                <a:tailEnd type="none" w="sm" len="sm"/>
              </a:ln>
            </p:spPr>
            <p:txBody>
              <a:bodyPr/>
              <a:lstStyle/>
              <a:p>
                <a:endParaRPr lang="es-ES"/>
              </a:p>
            </p:txBody>
          </p:sp>
          <p:sp>
            <p:nvSpPr>
              <p:cNvPr id="103605" name="Freeform 131"/>
              <p:cNvSpPr>
                <a:spLocks/>
              </p:cNvSpPr>
              <p:nvPr/>
            </p:nvSpPr>
            <p:spPr bwMode="auto">
              <a:xfrm>
                <a:off x="3056" y="3287"/>
                <a:ext cx="376" cy="112"/>
              </a:xfrm>
              <a:custGeom>
                <a:avLst/>
                <a:gdLst>
                  <a:gd name="T0" fmla="*/ 375 w 376"/>
                  <a:gd name="T1" fmla="*/ 9 h 112"/>
                  <a:gd name="T2" fmla="*/ 371 w 376"/>
                  <a:gd name="T3" fmla="*/ 44 h 112"/>
                  <a:gd name="T4" fmla="*/ 334 w 376"/>
                  <a:gd name="T5" fmla="*/ 62 h 112"/>
                  <a:gd name="T6" fmla="*/ 244 w 376"/>
                  <a:gd name="T7" fmla="*/ 89 h 112"/>
                  <a:gd name="T8" fmla="*/ 152 w 376"/>
                  <a:gd name="T9" fmla="*/ 111 h 112"/>
                  <a:gd name="T10" fmla="*/ 51 w 376"/>
                  <a:gd name="T11" fmla="*/ 105 h 112"/>
                  <a:gd name="T12" fmla="*/ 17 w 376"/>
                  <a:gd name="T13" fmla="*/ 86 h 112"/>
                  <a:gd name="T14" fmla="*/ 0 w 376"/>
                  <a:gd name="T15" fmla="*/ 52 h 112"/>
                  <a:gd name="T16" fmla="*/ 6 w 376"/>
                  <a:gd name="T17" fmla="*/ 36 h 112"/>
                  <a:gd name="T18" fmla="*/ 72 w 376"/>
                  <a:gd name="T19" fmla="*/ 54 h 112"/>
                  <a:gd name="T20" fmla="*/ 189 w 376"/>
                  <a:gd name="T21" fmla="*/ 44 h 112"/>
                  <a:gd name="T22" fmla="*/ 286 w 376"/>
                  <a:gd name="T23" fmla="*/ 20 h 112"/>
                  <a:gd name="T24" fmla="*/ 355 w 376"/>
                  <a:gd name="T25" fmla="*/ 0 h 112"/>
                  <a:gd name="T26" fmla="*/ 375 w 376"/>
                  <a:gd name="T27" fmla="*/ 9 h 1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6"/>
                  <a:gd name="T43" fmla="*/ 0 h 112"/>
                  <a:gd name="T44" fmla="*/ 376 w 376"/>
                  <a:gd name="T45" fmla="*/ 112 h 1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6" h="112">
                    <a:moveTo>
                      <a:pt x="375" y="9"/>
                    </a:moveTo>
                    <a:lnTo>
                      <a:pt x="371" y="44"/>
                    </a:lnTo>
                    <a:lnTo>
                      <a:pt x="334" y="62"/>
                    </a:lnTo>
                    <a:lnTo>
                      <a:pt x="244" y="89"/>
                    </a:lnTo>
                    <a:lnTo>
                      <a:pt x="152" y="111"/>
                    </a:lnTo>
                    <a:lnTo>
                      <a:pt x="51" y="105"/>
                    </a:lnTo>
                    <a:lnTo>
                      <a:pt x="17" y="86"/>
                    </a:lnTo>
                    <a:lnTo>
                      <a:pt x="0" y="52"/>
                    </a:lnTo>
                    <a:lnTo>
                      <a:pt x="6" y="36"/>
                    </a:lnTo>
                    <a:lnTo>
                      <a:pt x="72" y="54"/>
                    </a:lnTo>
                    <a:lnTo>
                      <a:pt x="189" y="44"/>
                    </a:lnTo>
                    <a:lnTo>
                      <a:pt x="286" y="20"/>
                    </a:lnTo>
                    <a:lnTo>
                      <a:pt x="355" y="0"/>
                    </a:lnTo>
                    <a:lnTo>
                      <a:pt x="375" y="9"/>
                    </a:lnTo>
                  </a:path>
                </a:pathLst>
              </a:custGeom>
              <a:noFill/>
              <a:ln w="12700" cap="rnd">
                <a:solidFill>
                  <a:srgbClr val="000000"/>
                </a:solidFill>
                <a:round/>
                <a:headEnd type="none" w="sm" len="sm"/>
                <a:tailEnd type="none" w="sm" len="sm"/>
              </a:ln>
            </p:spPr>
            <p:txBody>
              <a:bodyPr/>
              <a:lstStyle/>
              <a:p>
                <a:endParaRPr lang="es-ES"/>
              </a:p>
            </p:txBody>
          </p:sp>
          <p:sp>
            <p:nvSpPr>
              <p:cNvPr id="103606" name="Freeform 132"/>
              <p:cNvSpPr>
                <a:spLocks/>
              </p:cNvSpPr>
              <p:nvPr/>
            </p:nvSpPr>
            <p:spPr bwMode="auto">
              <a:xfrm>
                <a:off x="3087" y="3133"/>
                <a:ext cx="115" cy="271"/>
              </a:xfrm>
              <a:custGeom>
                <a:avLst/>
                <a:gdLst>
                  <a:gd name="T0" fmla="*/ 55 w 115"/>
                  <a:gd name="T1" fmla="*/ 13 h 271"/>
                  <a:gd name="T2" fmla="*/ 55 w 115"/>
                  <a:gd name="T3" fmla="*/ 177 h 271"/>
                  <a:gd name="T4" fmla="*/ 68 w 115"/>
                  <a:gd name="T5" fmla="*/ 247 h 271"/>
                  <a:gd name="T6" fmla="*/ 114 w 115"/>
                  <a:gd name="T7" fmla="*/ 267 h 271"/>
                  <a:gd name="T8" fmla="*/ 68 w 115"/>
                  <a:gd name="T9" fmla="*/ 270 h 271"/>
                  <a:gd name="T10" fmla="*/ 28 w 115"/>
                  <a:gd name="T11" fmla="*/ 267 h 271"/>
                  <a:gd name="T12" fmla="*/ 7 w 115"/>
                  <a:gd name="T13" fmla="*/ 239 h 271"/>
                  <a:gd name="T14" fmla="*/ 0 w 115"/>
                  <a:gd name="T15" fmla="*/ 185 h 271"/>
                  <a:gd name="T16" fmla="*/ 0 w 115"/>
                  <a:gd name="T17" fmla="*/ 129 h 271"/>
                  <a:gd name="T18" fmla="*/ 0 w 115"/>
                  <a:gd name="T19" fmla="*/ 65 h 271"/>
                  <a:gd name="T20" fmla="*/ 7 w 115"/>
                  <a:gd name="T21" fmla="*/ 0 h 271"/>
                  <a:gd name="T22" fmla="*/ 55 w 115"/>
                  <a:gd name="T23" fmla="*/ 13 h 2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5"/>
                  <a:gd name="T37" fmla="*/ 0 h 271"/>
                  <a:gd name="T38" fmla="*/ 115 w 115"/>
                  <a:gd name="T39" fmla="*/ 271 h 27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5" h="271">
                    <a:moveTo>
                      <a:pt x="55" y="13"/>
                    </a:moveTo>
                    <a:lnTo>
                      <a:pt x="55" y="177"/>
                    </a:lnTo>
                    <a:lnTo>
                      <a:pt x="68" y="247"/>
                    </a:lnTo>
                    <a:lnTo>
                      <a:pt x="114" y="267"/>
                    </a:lnTo>
                    <a:lnTo>
                      <a:pt x="68" y="270"/>
                    </a:lnTo>
                    <a:lnTo>
                      <a:pt x="28" y="267"/>
                    </a:lnTo>
                    <a:lnTo>
                      <a:pt x="7" y="239"/>
                    </a:lnTo>
                    <a:lnTo>
                      <a:pt x="0" y="185"/>
                    </a:lnTo>
                    <a:lnTo>
                      <a:pt x="0" y="129"/>
                    </a:lnTo>
                    <a:lnTo>
                      <a:pt x="0" y="65"/>
                    </a:lnTo>
                    <a:lnTo>
                      <a:pt x="7" y="0"/>
                    </a:lnTo>
                    <a:lnTo>
                      <a:pt x="55" y="13"/>
                    </a:lnTo>
                  </a:path>
                </a:pathLst>
              </a:custGeom>
              <a:solidFill>
                <a:srgbClr val="AAAAAA"/>
              </a:solidFill>
              <a:ln w="12700" cap="rnd">
                <a:solidFill>
                  <a:srgbClr val="000000"/>
                </a:solidFill>
                <a:round/>
                <a:headEnd type="none" w="sm" len="sm"/>
                <a:tailEnd type="none" w="sm" len="sm"/>
              </a:ln>
            </p:spPr>
            <p:txBody>
              <a:bodyPr/>
              <a:lstStyle/>
              <a:p>
                <a:endParaRPr lang="es-ES"/>
              </a:p>
            </p:txBody>
          </p:sp>
          <p:sp>
            <p:nvSpPr>
              <p:cNvPr id="103607" name="Freeform 133"/>
              <p:cNvSpPr>
                <a:spLocks/>
              </p:cNvSpPr>
              <p:nvPr/>
            </p:nvSpPr>
            <p:spPr bwMode="auto">
              <a:xfrm>
                <a:off x="3087" y="3133"/>
                <a:ext cx="115" cy="271"/>
              </a:xfrm>
              <a:custGeom>
                <a:avLst/>
                <a:gdLst>
                  <a:gd name="T0" fmla="*/ 55 w 115"/>
                  <a:gd name="T1" fmla="*/ 13 h 271"/>
                  <a:gd name="T2" fmla="*/ 55 w 115"/>
                  <a:gd name="T3" fmla="*/ 177 h 271"/>
                  <a:gd name="T4" fmla="*/ 68 w 115"/>
                  <a:gd name="T5" fmla="*/ 247 h 271"/>
                  <a:gd name="T6" fmla="*/ 114 w 115"/>
                  <a:gd name="T7" fmla="*/ 267 h 271"/>
                  <a:gd name="T8" fmla="*/ 68 w 115"/>
                  <a:gd name="T9" fmla="*/ 270 h 271"/>
                  <a:gd name="T10" fmla="*/ 28 w 115"/>
                  <a:gd name="T11" fmla="*/ 267 h 271"/>
                  <a:gd name="T12" fmla="*/ 7 w 115"/>
                  <a:gd name="T13" fmla="*/ 239 h 271"/>
                  <a:gd name="T14" fmla="*/ 0 w 115"/>
                  <a:gd name="T15" fmla="*/ 185 h 271"/>
                  <a:gd name="T16" fmla="*/ 0 w 115"/>
                  <a:gd name="T17" fmla="*/ 129 h 271"/>
                  <a:gd name="T18" fmla="*/ 0 w 115"/>
                  <a:gd name="T19" fmla="*/ 65 h 271"/>
                  <a:gd name="T20" fmla="*/ 7 w 115"/>
                  <a:gd name="T21" fmla="*/ 0 h 2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5"/>
                  <a:gd name="T34" fmla="*/ 0 h 271"/>
                  <a:gd name="T35" fmla="*/ 115 w 115"/>
                  <a:gd name="T36" fmla="*/ 271 h 2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5" h="271">
                    <a:moveTo>
                      <a:pt x="55" y="13"/>
                    </a:moveTo>
                    <a:lnTo>
                      <a:pt x="55" y="177"/>
                    </a:lnTo>
                    <a:lnTo>
                      <a:pt x="68" y="247"/>
                    </a:lnTo>
                    <a:lnTo>
                      <a:pt x="114" y="267"/>
                    </a:lnTo>
                    <a:lnTo>
                      <a:pt x="68" y="270"/>
                    </a:lnTo>
                    <a:lnTo>
                      <a:pt x="28" y="267"/>
                    </a:lnTo>
                    <a:lnTo>
                      <a:pt x="7" y="239"/>
                    </a:lnTo>
                    <a:lnTo>
                      <a:pt x="0" y="185"/>
                    </a:lnTo>
                    <a:lnTo>
                      <a:pt x="0" y="129"/>
                    </a:lnTo>
                    <a:lnTo>
                      <a:pt x="0" y="65"/>
                    </a:lnTo>
                    <a:lnTo>
                      <a:pt x="7" y="0"/>
                    </a:lnTo>
                  </a:path>
                </a:pathLst>
              </a:custGeom>
              <a:noFill/>
              <a:ln w="12700" cap="rnd">
                <a:solidFill>
                  <a:srgbClr val="000000"/>
                </a:solidFill>
                <a:round/>
                <a:headEnd type="none" w="sm" len="sm"/>
                <a:tailEnd type="none" w="sm" len="sm"/>
              </a:ln>
            </p:spPr>
            <p:txBody>
              <a:bodyPr/>
              <a:lstStyle/>
              <a:p>
                <a:endParaRPr lang="es-ES"/>
              </a:p>
            </p:txBody>
          </p:sp>
          <p:sp>
            <p:nvSpPr>
              <p:cNvPr id="103608" name="Freeform 134"/>
              <p:cNvSpPr>
                <a:spLocks/>
              </p:cNvSpPr>
              <p:nvPr/>
            </p:nvSpPr>
            <p:spPr bwMode="auto">
              <a:xfrm>
                <a:off x="3024" y="2961"/>
                <a:ext cx="276" cy="216"/>
              </a:xfrm>
              <a:custGeom>
                <a:avLst/>
                <a:gdLst>
                  <a:gd name="T0" fmla="*/ 251 w 276"/>
                  <a:gd name="T1" fmla="*/ 27 h 216"/>
                  <a:gd name="T2" fmla="*/ 271 w 276"/>
                  <a:gd name="T3" fmla="*/ 50 h 216"/>
                  <a:gd name="T4" fmla="*/ 275 w 276"/>
                  <a:gd name="T5" fmla="*/ 56 h 216"/>
                  <a:gd name="T6" fmla="*/ 271 w 276"/>
                  <a:gd name="T7" fmla="*/ 129 h 216"/>
                  <a:gd name="T8" fmla="*/ 263 w 276"/>
                  <a:gd name="T9" fmla="*/ 185 h 216"/>
                  <a:gd name="T10" fmla="*/ 248 w 276"/>
                  <a:gd name="T11" fmla="*/ 203 h 216"/>
                  <a:gd name="T12" fmla="*/ 220 w 276"/>
                  <a:gd name="T13" fmla="*/ 215 h 216"/>
                  <a:gd name="T14" fmla="*/ 163 w 276"/>
                  <a:gd name="T15" fmla="*/ 215 h 216"/>
                  <a:gd name="T16" fmla="*/ 76 w 276"/>
                  <a:gd name="T17" fmla="*/ 203 h 216"/>
                  <a:gd name="T18" fmla="*/ 15 w 276"/>
                  <a:gd name="T19" fmla="*/ 185 h 216"/>
                  <a:gd name="T20" fmla="*/ 0 w 276"/>
                  <a:gd name="T21" fmla="*/ 140 h 216"/>
                  <a:gd name="T22" fmla="*/ 2 w 276"/>
                  <a:gd name="T23" fmla="*/ 78 h 216"/>
                  <a:gd name="T24" fmla="*/ 12 w 276"/>
                  <a:gd name="T25" fmla="*/ 27 h 216"/>
                  <a:gd name="T26" fmla="*/ 24 w 276"/>
                  <a:gd name="T27" fmla="*/ 8 h 216"/>
                  <a:gd name="T28" fmla="*/ 51 w 276"/>
                  <a:gd name="T29" fmla="*/ 0 h 216"/>
                  <a:gd name="T30" fmla="*/ 119 w 276"/>
                  <a:gd name="T31" fmla="*/ 12 h 216"/>
                  <a:gd name="T32" fmla="*/ 202 w 276"/>
                  <a:gd name="T33" fmla="*/ 22 h 216"/>
                  <a:gd name="T34" fmla="*/ 251 w 276"/>
                  <a:gd name="T35" fmla="*/ 27 h 2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76"/>
                  <a:gd name="T55" fmla="*/ 0 h 216"/>
                  <a:gd name="T56" fmla="*/ 276 w 276"/>
                  <a:gd name="T57" fmla="*/ 216 h 21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76" h="216">
                    <a:moveTo>
                      <a:pt x="251" y="27"/>
                    </a:moveTo>
                    <a:lnTo>
                      <a:pt x="271" y="50"/>
                    </a:lnTo>
                    <a:lnTo>
                      <a:pt x="275" y="56"/>
                    </a:lnTo>
                    <a:lnTo>
                      <a:pt x="271" y="129"/>
                    </a:lnTo>
                    <a:lnTo>
                      <a:pt x="263" y="185"/>
                    </a:lnTo>
                    <a:lnTo>
                      <a:pt x="248" y="203"/>
                    </a:lnTo>
                    <a:lnTo>
                      <a:pt x="220" y="215"/>
                    </a:lnTo>
                    <a:lnTo>
                      <a:pt x="163" y="215"/>
                    </a:lnTo>
                    <a:lnTo>
                      <a:pt x="76" y="203"/>
                    </a:lnTo>
                    <a:lnTo>
                      <a:pt x="15" y="185"/>
                    </a:lnTo>
                    <a:lnTo>
                      <a:pt x="0" y="140"/>
                    </a:lnTo>
                    <a:lnTo>
                      <a:pt x="2" y="78"/>
                    </a:lnTo>
                    <a:lnTo>
                      <a:pt x="12" y="27"/>
                    </a:lnTo>
                    <a:lnTo>
                      <a:pt x="24" y="8"/>
                    </a:lnTo>
                    <a:lnTo>
                      <a:pt x="51" y="0"/>
                    </a:lnTo>
                    <a:lnTo>
                      <a:pt x="119" y="12"/>
                    </a:lnTo>
                    <a:lnTo>
                      <a:pt x="202" y="22"/>
                    </a:lnTo>
                    <a:lnTo>
                      <a:pt x="251" y="27"/>
                    </a:lnTo>
                  </a:path>
                </a:pathLst>
              </a:custGeom>
              <a:solidFill>
                <a:srgbClr val="0078AA"/>
              </a:solidFill>
              <a:ln w="9525" cap="rnd">
                <a:noFill/>
                <a:round/>
                <a:headEnd type="none" w="sm" len="sm"/>
                <a:tailEnd type="none" w="sm" len="sm"/>
              </a:ln>
            </p:spPr>
            <p:txBody>
              <a:bodyPr/>
              <a:lstStyle/>
              <a:p>
                <a:endParaRPr lang="es-ES"/>
              </a:p>
            </p:txBody>
          </p:sp>
          <p:sp>
            <p:nvSpPr>
              <p:cNvPr id="103609" name="Freeform 135"/>
              <p:cNvSpPr>
                <a:spLocks/>
              </p:cNvSpPr>
              <p:nvPr/>
            </p:nvSpPr>
            <p:spPr bwMode="auto">
              <a:xfrm>
                <a:off x="3016" y="2961"/>
                <a:ext cx="284" cy="224"/>
              </a:xfrm>
              <a:custGeom>
                <a:avLst/>
                <a:gdLst>
                  <a:gd name="T0" fmla="*/ 259 w 284"/>
                  <a:gd name="T1" fmla="*/ 28 h 224"/>
                  <a:gd name="T2" fmla="*/ 279 w 284"/>
                  <a:gd name="T3" fmla="*/ 52 h 224"/>
                  <a:gd name="T4" fmla="*/ 283 w 284"/>
                  <a:gd name="T5" fmla="*/ 57 h 224"/>
                  <a:gd name="T6" fmla="*/ 279 w 284"/>
                  <a:gd name="T7" fmla="*/ 134 h 224"/>
                  <a:gd name="T8" fmla="*/ 271 w 284"/>
                  <a:gd name="T9" fmla="*/ 192 h 224"/>
                  <a:gd name="T10" fmla="*/ 255 w 284"/>
                  <a:gd name="T11" fmla="*/ 211 h 224"/>
                  <a:gd name="T12" fmla="*/ 227 w 284"/>
                  <a:gd name="T13" fmla="*/ 223 h 224"/>
                  <a:gd name="T14" fmla="*/ 168 w 284"/>
                  <a:gd name="T15" fmla="*/ 223 h 224"/>
                  <a:gd name="T16" fmla="*/ 78 w 284"/>
                  <a:gd name="T17" fmla="*/ 211 h 224"/>
                  <a:gd name="T18" fmla="*/ 15 w 284"/>
                  <a:gd name="T19" fmla="*/ 192 h 224"/>
                  <a:gd name="T20" fmla="*/ 0 w 284"/>
                  <a:gd name="T21" fmla="*/ 145 h 224"/>
                  <a:gd name="T22" fmla="*/ 2 w 284"/>
                  <a:gd name="T23" fmla="*/ 81 h 224"/>
                  <a:gd name="T24" fmla="*/ 12 w 284"/>
                  <a:gd name="T25" fmla="*/ 28 h 224"/>
                  <a:gd name="T26" fmla="*/ 25 w 284"/>
                  <a:gd name="T27" fmla="*/ 8 h 224"/>
                  <a:gd name="T28" fmla="*/ 52 w 284"/>
                  <a:gd name="T29" fmla="*/ 0 h 224"/>
                  <a:gd name="T30" fmla="*/ 123 w 284"/>
                  <a:gd name="T31" fmla="*/ 12 h 224"/>
                  <a:gd name="T32" fmla="*/ 208 w 284"/>
                  <a:gd name="T33" fmla="*/ 24 h 224"/>
                  <a:gd name="T34" fmla="*/ 259 w 284"/>
                  <a:gd name="T35" fmla="*/ 28 h 2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84"/>
                  <a:gd name="T55" fmla="*/ 0 h 224"/>
                  <a:gd name="T56" fmla="*/ 284 w 284"/>
                  <a:gd name="T57" fmla="*/ 224 h 22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84" h="224">
                    <a:moveTo>
                      <a:pt x="259" y="28"/>
                    </a:moveTo>
                    <a:lnTo>
                      <a:pt x="279" y="52"/>
                    </a:lnTo>
                    <a:lnTo>
                      <a:pt x="283" y="57"/>
                    </a:lnTo>
                    <a:lnTo>
                      <a:pt x="279" y="134"/>
                    </a:lnTo>
                    <a:lnTo>
                      <a:pt x="271" y="192"/>
                    </a:lnTo>
                    <a:lnTo>
                      <a:pt x="255" y="211"/>
                    </a:lnTo>
                    <a:lnTo>
                      <a:pt x="227" y="223"/>
                    </a:lnTo>
                    <a:lnTo>
                      <a:pt x="168" y="223"/>
                    </a:lnTo>
                    <a:lnTo>
                      <a:pt x="78" y="211"/>
                    </a:lnTo>
                    <a:lnTo>
                      <a:pt x="15" y="192"/>
                    </a:lnTo>
                    <a:lnTo>
                      <a:pt x="0" y="145"/>
                    </a:lnTo>
                    <a:lnTo>
                      <a:pt x="2" y="81"/>
                    </a:lnTo>
                    <a:lnTo>
                      <a:pt x="12" y="28"/>
                    </a:lnTo>
                    <a:lnTo>
                      <a:pt x="25" y="8"/>
                    </a:lnTo>
                    <a:lnTo>
                      <a:pt x="52" y="0"/>
                    </a:lnTo>
                    <a:lnTo>
                      <a:pt x="123" y="12"/>
                    </a:lnTo>
                    <a:lnTo>
                      <a:pt x="208" y="24"/>
                    </a:lnTo>
                    <a:lnTo>
                      <a:pt x="259" y="28"/>
                    </a:lnTo>
                  </a:path>
                </a:pathLst>
              </a:custGeom>
              <a:noFill/>
              <a:ln w="12700" cap="rnd">
                <a:solidFill>
                  <a:srgbClr val="000000"/>
                </a:solidFill>
                <a:round/>
                <a:headEnd type="none" w="sm" len="sm"/>
                <a:tailEnd type="none" w="sm" len="sm"/>
              </a:ln>
            </p:spPr>
            <p:txBody>
              <a:bodyPr/>
              <a:lstStyle/>
              <a:p>
                <a:endParaRPr lang="es-ES"/>
              </a:p>
            </p:txBody>
          </p:sp>
          <p:sp>
            <p:nvSpPr>
              <p:cNvPr id="103610" name="Freeform 136"/>
              <p:cNvSpPr>
                <a:spLocks/>
              </p:cNvSpPr>
              <p:nvPr/>
            </p:nvSpPr>
            <p:spPr bwMode="auto">
              <a:xfrm>
                <a:off x="3032" y="2572"/>
                <a:ext cx="347" cy="328"/>
              </a:xfrm>
              <a:custGeom>
                <a:avLst/>
                <a:gdLst>
                  <a:gd name="T0" fmla="*/ 247 w 347"/>
                  <a:gd name="T1" fmla="*/ 2 h 328"/>
                  <a:gd name="T2" fmla="*/ 176 w 347"/>
                  <a:gd name="T3" fmla="*/ 0 h 328"/>
                  <a:gd name="T4" fmla="*/ 115 w 347"/>
                  <a:gd name="T5" fmla="*/ 15 h 328"/>
                  <a:gd name="T6" fmla="*/ 86 w 347"/>
                  <a:gd name="T7" fmla="*/ 52 h 328"/>
                  <a:gd name="T8" fmla="*/ 67 w 347"/>
                  <a:gd name="T9" fmla="*/ 110 h 328"/>
                  <a:gd name="T10" fmla="*/ 52 w 347"/>
                  <a:gd name="T11" fmla="*/ 147 h 328"/>
                  <a:gd name="T12" fmla="*/ 54 w 347"/>
                  <a:gd name="T13" fmla="*/ 158 h 328"/>
                  <a:gd name="T14" fmla="*/ 44 w 347"/>
                  <a:gd name="T15" fmla="*/ 186 h 328"/>
                  <a:gd name="T16" fmla="*/ 52 w 347"/>
                  <a:gd name="T17" fmla="*/ 206 h 328"/>
                  <a:gd name="T18" fmla="*/ 44 w 347"/>
                  <a:gd name="T19" fmla="*/ 206 h 328"/>
                  <a:gd name="T20" fmla="*/ 41 w 347"/>
                  <a:gd name="T21" fmla="*/ 221 h 328"/>
                  <a:gd name="T22" fmla="*/ 38 w 347"/>
                  <a:gd name="T23" fmla="*/ 232 h 328"/>
                  <a:gd name="T24" fmla="*/ 33 w 347"/>
                  <a:gd name="T25" fmla="*/ 242 h 328"/>
                  <a:gd name="T26" fmla="*/ 28 w 347"/>
                  <a:gd name="T27" fmla="*/ 242 h 328"/>
                  <a:gd name="T28" fmla="*/ 28 w 347"/>
                  <a:gd name="T29" fmla="*/ 256 h 328"/>
                  <a:gd name="T30" fmla="*/ 9 w 347"/>
                  <a:gd name="T31" fmla="*/ 268 h 328"/>
                  <a:gd name="T32" fmla="*/ 4 w 347"/>
                  <a:gd name="T33" fmla="*/ 288 h 328"/>
                  <a:gd name="T34" fmla="*/ 20 w 347"/>
                  <a:gd name="T35" fmla="*/ 297 h 328"/>
                  <a:gd name="T36" fmla="*/ 0 w 347"/>
                  <a:gd name="T37" fmla="*/ 296 h 328"/>
                  <a:gd name="T38" fmla="*/ 15 w 347"/>
                  <a:gd name="T39" fmla="*/ 319 h 328"/>
                  <a:gd name="T40" fmla="*/ 49 w 347"/>
                  <a:gd name="T41" fmla="*/ 321 h 328"/>
                  <a:gd name="T42" fmla="*/ 102 w 347"/>
                  <a:gd name="T43" fmla="*/ 319 h 328"/>
                  <a:gd name="T44" fmla="*/ 99 w 347"/>
                  <a:gd name="T45" fmla="*/ 305 h 328"/>
                  <a:gd name="T46" fmla="*/ 129 w 347"/>
                  <a:gd name="T47" fmla="*/ 321 h 328"/>
                  <a:gd name="T48" fmla="*/ 123 w 347"/>
                  <a:gd name="T49" fmla="*/ 296 h 328"/>
                  <a:gd name="T50" fmla="*/ 141 w 347"/>
                  <a:gd name="T51" fmla="*/ 316 h 328"/>
                  <a:gd name="T52" fmla="*/ 157 w 347"/>
                  <a:gd name="T53" fmla="*/ 327 h 328"/>
                  <a:gd name="T54" fmla="*/ 181 w 347"/>
                  <a:gd name="T55" fmla="*/ 321 h 328"/>
                  <a:gd name="T56" fmla="*/ 199 w 347"/>
                  <a:gd name="T57" fmla="*/ 308 h 328"/>
                  <a:gd name="T58" fmla="*/ 213 w 347"/>
                  <a:gd name="T59" fmla="*/ 321 h 328"/>
                  <a:gd name="T60" fmla="*/ 229 w 347"/>
                  <a:gd name="T61" fmla="*/ 316 h 328"/>
                  <a:gd name="T62" fmla="*/ 229 w 347"/>
                  <a:gd name="T63" fmla="*/ 300 h 328"/>
                  <a:gd name="T64" fmla="*/ 242 w 347"/>
                  <a:gd name="T65" fmla="*/ 308 h 328"/>
                  <a:gd name="T66" fmla="*/ 271 w 347"/>
                  <a:gd name="T67" fmla="*/ 313 h 328"/>
                  <a:gd name="T68" fmla="*/ 258 w 347"/>
                  <a:gd name="T69" fmla="*/ 296 h 328"/>
                  <a:gd name="T70" fmla="*/ 284 w 347"/>
                  <a:gd name="T71" fmla="*/ 300 h 328"/>
                  <a:gd name="T72" fmla="*/ 318 w 347"/>
                  <a:gd name="T73" fmla="*/ 296 h 328"/>
                  <a:gd name="T74" fmla="*/ 332 w 347"/>
                  <a:gd name="T75" fmla="*/ 284 h 328"/>
                  <a:gd name="T76" fmla="*/ 346 w 347"/>
                  <a:gd name="T77" fmla="*/ 268 h 328"/>
                  <a:gd name="T78" fmla="*/ 334 w 347"/>
                  <a:gd name="T79" fmla="*/ 268 h 328"/>
                  <a:gd name="T80" fmla="*/ 332 w 347"/>
                  <a:gd name="T81" fmla="*/ 264 h 328"/>
                  <a:gd name="T82" fmla="*/ 334 w 347"/>
                  <a:gd name="T83" fmla="*/ 250 h 328"/>
                  <a:gd name="T84" fmla="*/ 322 w 347"/>
                  <a:gd name="T85" fmla="*/ 242 h 328"/>
                  <a:gd name="T86" fmla="*/ 310 w 347"/>
                  <a:gd name="T87" fmla="*/ 234 h 328"/>
                  <a:gd name="T88" fmla="*/ 318 w 347"/>
                  <a:gd name="T89" fmla="*/ 216 h 328"/>
                  <a:gd name="T90" fmla="*/ 302 w 347"/>
                  <a:gd name="T91" fmla="*/ 213 h 328"/>
                  <a:gd name="T92" fmla="*/ 292 w 347"/>
                  <a:gd name="T93" fmla="*/ 198 h 328"/>
                  <a:gd name="T94" fmla="*/ 295 w 347"/>
                  <a:gd name="T95" fmla="*/ 184 h 328"/>
                  <a:gd name="T96" fmla="*/ 284 w 347"/>
                  <a:gd name="T97" fmla="*/ 174 h 328"/>
                  <a:gd name="T98" fmla="*/ 298 w 347"/>
                  <a:gd name="T99" fmla="*/ 158 h 328"/>
                  <a:gd name="T100" fmla="*/ 287 w 347"/>
                  <a:gd name="T101" fmla="*/ 139 h 328"/>
                  <a:gd name="T102" fmla="*/ 287 w 347"/>
                  <a:gd name="T103" fmla="*/ 115 h 328"/>
                  <a:gd name="T104" fmla="*/ 279 w 347"/>
                  <a:gd name="T105" fmla="*/ 102 h 328"/>
                  <a:gd name="T106" fmla="*/ 284 w 347"/>
                  <a:gd name="T107" fmla="*/ 88 h 328"/>
                  <a:gd name="T108" fmla="*/ 279 w 347"/>
                  <a:gd name="T109" fmla="*/ 52 h 328"/>
                  <a:gd name="T110" fmla="*/ 271 w 347"/>
                  <a:gd name="T111" fmla="*/ 31 h 328"/>
                  <a:gd name="T112" fmla="*/ 266 w 347"/>
                  <a:gd name="T113" fmla="*/ 18 h 328"/>
                  <a:gd name="T114" fmla="*/ 236 w 347"/>
                  <a:gd name="T115" fmla="*/ 10 h 328"/>
                  <a:gd name="T116" fmla="*/ 247 w 347"/>
                  <a:gd name="T117" fmla="*/ 2 h 32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47"/>
                  <a:gd name="T178" fmla="*/ 0 h 328"/>
                  <a:gd name="T179" fmla="*/ 347 w 347"/>
                  <a:gd name="T180" fmla="*/ 328 h 32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47" h="328">
                    <a:moveTo>
                      <a:pt x="247" y="2"/>
                    </a:moveTo>
                    <a:lnTo>
                      <a:pt x="176" y="0"/>
                    </a:lnTo>
                    <a:lnTo>
                      <a:pt x="115" y="15"/>
                    </a:lnTo>
                    <a:lnTo>
                      <a:pt x="86" y="52"/>
                    </a:lnTo>
                    <a:lnTo>
                      <a:pt x="67" y="110"/>
                    </a:lnTo>
                    <a:lnTo>
                      <a:pt x="52" y="147"/>
                    </a:lnTo>
                    <a:lnTo>
                      <a:pt x="54" y="158"/>
                    </a:lnTo>
                    <a:lnTo>
                      <a:pt x="44" y="186"/>
                    </a:lnTo>
                    <a:lnTo>
                      <a:pt x="52" y="206"/>
                    </a:lnTo>
                    <a:lnTo>
                      <a:pt x="44" y="206"/>
                    </a:lnTo>
                    <a:lnTo>
                      <a:pt x="41" y="221"/>
                    </a:lnTo>
                    <a:lnTo>
                      <a:pt x="38" y="232"/>
                    </a:lnTo>
                    <a:lnTo>
                      <a:pt x="33" y="242"/>
                    </a:lnTo>
                    <a:lnTo>
                      <a:pt x="28" y="242"/>
                    </a:lnTo>
                    <a:lnTo>
                      <a:pt x="28" y="256"/>
                    </a:lnTo>
                    <a:lnTo>
                      <a:pt x="9" y="268"/>
                    </a:lnTo>
                    <a:lnTo>
                      <a:pt x="4" y="288"/>
                    </a:lnTo>
                    <a:lnTo>
                      <a:pt x="20" y="297"/>
                    </a:lnTo>
                    <a:lnTo>
                      <a:pt x="0" y="296"/>
                    </a:lnTo>
                    <a:lnTo>
                      <a:pt x="15" y="319"/>
                    </a:lnTo>
                    <a:lnTo>
                      <a:pt x="49" y="321"/>
                    </a:lnTo>
                    <a:lnTo>
                      <a:pt x="102" y="319"/>
                    </a:lnTo>
                    <a:lnTo>
                      <a:pt x="99" y="305"/>
                    </a:lnTo>
                    <a:lnTo>
                      <a:pt x="129" y="321"/>
                    </a:lnTo>
                    <a:lnTo>
                      <a:pt x="123" y="296"/>
                    </a:lnTo>
                    <a:lnTo>
                      <a:pt x="141" y="316"/>
                    </a:lnTo>
                    <a:lnTo>
                      <a:pt x="157" y="327"/>
                    </a:lnTo>
                    <a:lnTo>
                      <a:pt x="181" y="321"/>
                    </a:lnTo>
                    <a:lnTo>
                      <a:pt x="199" y="308"/>
                    </a:lnTo>
                    <a:lnTo>
                      <a:pt x="213" y="321"/>
                    </a:lnTo>
                    <a:lnTo>
                      <a:pt x="229" y="316"/>
                    </a:lnTo>
                    <a:lnTo>
                      <a:pt x="229" y="300"/>
                    </a:lnTo>
                    <a:lnTo>
                      <a:pt x="242" y="308"/>
                    </a:lnTo>
                    <a:lnTo>
                      <a:pt x="271" y="313"/>
                    </a:lnTo>
                    <a:lnTo>
                      <a:pt x="258" y="296"/>
                    </a:lnTo>
                    <a:lnTo>
                      <a:pt x="284" y="300"/>
                    </a:lnTo>
                    <a:lnTo>
                      <a:pt x="318" y="296"/>
                    </a:lnTo>
                    <a:lnTo>
                      <a:pt x="332" y="284"/>
                    </a:lnTo>
                    <a:lnTo>
                      <a:pt x="346" y="268"/>
                    </a:lnTo>
                    <a:lnTo>
                      <a:pt x="334" y="268"/>
                    </a:lnTo>
                    <a:lnTo>
                      <a:pt x="332" y="264"/>
                    </a:lnTo>
                    <a:lnTo>
                      <a:pt x="334" y="250"/>
                    </a:lnTo>
                    <a:lnTo>
                      <a:pt x="322" y="242"/>
                    </a:lnTo>
                    <a:lnTo>
                      <a:pt x="310" y="234"/>
                    </a:lnTo>
                    <a:lnTo>
                      <a:pt x="318" y="216"/>
                    </a:lnTo>
                    <a:lnTo>
                      <a:pt x="302" y="213"/>
                    </a:lnTo>
                    <a:lnTo>
                      <a:pt x="292" y="198"/>
                    </a:lnTo>
                    <a:lnTo>
                      <a:pt x="295" y="184"/>
                    </a:lnTo>
                    <a:lnTo>
                      <a:pt x="284" y="174"/>
                    </a:lnTo>
                    <a:lnTo>
                      <a:pt x="298" y="158"/>
                    </a:lnTo>
                    <a:lnTo>
                      <a:pt x="287" y="139"/>
                    </a:lnTo>
                    <a:lnTo>
                      <a:pt x="287" y="115"/>
                    </a:lnTo>
                    <a:lnTo>
                      <a:pt x="279" y="102"/>
                    </a:lnTo>
                    <a:lnTo>
                      <a:pt x="284" y="88"/>
                    </a:lnTo>
                    <a:lnTo>
                      <a:pt x="279" y="52"/>
                    </a:lnTo>
                    <a:lnTo>
                      <a:pt x="271" y="31"/>
                    </a:lnTo>
                    <a:lnTo>
                      <a:pt x="266" y="18"/>
                    </a:lnTo>
                    <a:lnTo>
                      <a:pt x="236" y="10"/>
                    </a:lnTo>
                    <a:lnTo>
                      <a:pt x="247" y="2"/>
                    </a:lnTo>
                  </a:path>
                </a:pathLst>
              </a:custGeom>
              <a:solidFill>
                <a:srgbClr val="802300"/>
              </a:solidFill>
              <a:ln w="12700" cap="rnd">
                <a:solidFill>
                  <a:srgbClr val="000000"/>
                </a:solidFill>
                <a:round/>
                <a:headEnd type="none" w="sm" len="sm"/>
                <a:tailEnd type="none" w="sm" len="sm"/>
              </a:ln>
            </p:spPr>
            <p:txBody>
              <a:bodyPr/>
              <a:lstStyle/>
              <a:p>
                <a:endParaRPr lang="es-ES"/>
              </a:p>
            </p:txBody>
          </p:sp>
        </p:grpSp>
      </p:grpSp>
      <p:grpSp>
        <p:nvGrpSpPr>
          <p:cNvPr id="103443" name="Group 137"/>
          <p:cNvGrpSpPr>
            <a:grpSpLocks/>
          </p:cNvGrpSpPr>
          <p:nvPr/>
        </p:nvGrpSpPr>
        <p:grpSpPr bwMode="auto">
          <a:xfrm>
            <a:off x="385763" y="4400550"/>
            <a:ext cx="1235075" cy="1771650"/>
            <a:chOff x="433" y="2497"/>
            <a:chExt cx="723" cy="1207"/>
          </a:xfrm>
        </p:grpSpPr>
        <p:sp>
          <p:nvSpPr>
            <p:cNvPr id="103562" name="Freeform 138"/>
            <p:cNvSpPr>
              <a:spLocks/>
            </p:cNvSpPr>
            <p:nvPr/>
          </p:nvSpPr>
          <p:spPr bwMode="auto">
            <a:xfrm>
              <a:off x="823" y="2869"/>
              <a:ext cx="134" cy="56"/>
            </a:xfrm>
            <a:custGeom>
              <a:avLst/>
              <a:gdLst>
                <a:gd name="T0" fmla="*/ 0 w 134"/>
                <a:gd name="T1" fmla="*/ 22 h 56"/>
                <a:gd name="T2" fmla="*/ 39 w 134"/>
                <a:gd name="T3" fmla="*/ 22 h 56"/>
                <a:gd name="T4" fmla="*/ 68 w 134"/>
                <a:gd name="T5" fmla="*/ 0 h 56"/>
                <a:gd name="T6" fmla="*/ 107 w 134"/>
                <a:gd name="T7" fmla="*/ 13 h 56"/>
                <a:gd name="T8" fmla="*/ 117 w 134"/>
                <a:gd name="T9" fmla="*/ 17 h 56"/>
                <a:gd name="T10" fmla="*/ 133 w 134"/>
                <a:gd name="T11" fmla="*/ 26 h 56"/>
                <a:gd name="T12" fmla="*/ 127 w 134"/>
                <a:gd name="T13" fmla="*/ 44 h 56"/>
                <a:gd name="T14" fmla="*/ 117 w 134"/>
                <a:gd name="T15" fmla="*/ 44 h 56"/>
                <a:gd name="T16" fmla="*/ 112 w 134"/>
                <a:gd name="T17" fmla="*/ 32 h 56"/>
                <a:gd name="T18" fmla="*/ 107 w 134"/>
                <a:gd name="T19" fmla="*/ 26 h 56"/>
                <a:gd name="T20" fmla="*/ 88 w 134"/>
                <a:gd name="T21" fmla="*/ 32 h 56"/>
                <a:gd name="T22" fmla="*/ 103 w 134"/>
                <a:gd name="T23" fmla="*/ 36 h 56"/>
                <a:gd name="T24" fmla="*/ 107 w 134"/>
                <a:gd name="T25" fmla="*/ 36 h 56"/>
                <a:gd name="T26" fmla="*/ 107 w 134"/>
                <a:gd name="T27" fmla="*/ 44 h 56"/>
                <a:gd name="T28" fmla="*/ 63 w 134"/>
                <a:gd name="T29" fmla="*/ 55 h 56"/>
                <a:gd name="T30" fmla="*/ 33 w 134"/>
                <a:gd name="T31" fmla="*/ 44 h 56"/>
                <a:gd name="T32" fmla="*/ 4 w 134"/>
                <a:gd name="T33" fmla="*/ 44 h 56"/>
                <a:gd name="T34" fmla="*/ 0 w 134"/>
                <a:gd name="T35" fmla="*/ 22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4"/>
                <a:gd name="T55" fmla="*/ 0 h 56"/>
                <a:gd name="T56" fmla="*/ 134 w 134"/>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4" h="56">
                  <a:moveTo>
                    <a:pt x="0" y="22"/>
                  </a:moveTo>
                  <a:lnTo>
                    <a:pt x="39" y="22"/>
                  </a:lnTo>
                  <a:lnTo>
                    <a:pt x="68" y="0"/>
                  </a:lnTo>
                  <a:lnTo>
                    <a:pt x="107" y="13"/>
                  </a:lnTo>
                  <a:lnTo>
                    <a:pt x="117" y="17"/>
                  </a:lnTo>
                  <a:lnTo>
                    <a:pt x="133" y="26"/>
                  </a:lnTo>
                  <a:lnTo>
                    <a:pt x="127" y="44"/>
                  </a:lnTo>
                  <a:lnTo>
                    <a:pt x="117" y="44"/>
                  </a:lnTo>
                  <a:lnTo>
                    <a:pt x="112" y="32"/>
                  </a:lnTo>
                  <a:lnTo>
                    <a:pt x="107" y="26"/>
                  </a:lnTo>
                  <a:lnTo>
                    <a:pt x="88" y="32"/>
                  </a:lnTo>
                  <a:lnTo>
                    <a:pt x="103" y="36"/>
                  </a:lnTo>
                  <a:lnTo>
                    <a:pt x="107" y="36"/>
                  </a:lnTo>
                  <a:lnTo>
                    <a:pt x="107" y="44"/>
                  </a:lnTo>
                  <a:lnTo>
                    <a:pt x="63" y="55"/>
                  </a:lnTo>
                  <a:lnTo>
                    <a:pt x="33" y="44"/>
                  </a:lnTo>
                  <a:lnTo>
                    <a:pt x="4" y="44"/>
                  </a:lnTo>
                  <a:lnTo>
                    <a:pt x="0" y="22"/>
                  </a:lnTo>
                </a:path>
              </a:pathLst>
            </a:custGeom>
            <a:solidFill>
              <a:srgbClr val="FFA380"/>
            </a:solidFill>
            <a:ln w="9525" cap="rnd">
              <a:noFill/>
              <a:round/>
              <a:headEnd type="none" w="sm" len="sm"/>
              <a:tailEnd type="none" w="sm" len="sm"/>
            </a:ln>
          </p:spPr>
          <p:txBody>
            <a:bodyPr/>
            <a:lstStyle/>
            <a:p>
              <a:endParaRPr lang="es-ES"/>
            </a:p>
          </p:txBody>
        </p:sp>
        <p:sp>
          <p:nvSpPr>
            <p:cNvPr id="103563" name="Freeform 139"/>
            <p:cNvSpPr>
              <a:spLocks/>
            </p:cNvSpPr>
            <p:nvPr/>
          </p:nvSpPr>
          <p:spPr bwMode="auto">
            <a:xfrm>
              <a:off x="815" y="2869"/>
              <a:ext cx="142" cy="64"/>
            </a:xfrm>
            <a:custGeom>
              <a:avLst/>
              <a:gdLst>
                <a:gd name="T0" fmla="*/ 0 w 142"/>
                <a:gd name="T1" fmla="*/ 25 h 64"/>
                <a:gd name="T2" fmla="*/ 41 w 142"/>
                <a:gd name="T3" fmla="*/ 25 h 64"/>
                <a:gd name="T4" fmla="*/ 72 w 142"/>
                <a:gd name="T5" fmla="*/ 0 h 64"/>
                <a:gd name="T6" fmla="*/ 114 w 142"/>
                <a:gd name="T7" fmla="*/ 16 h 64"/>
                <a:gd name="T8" fmla="*/ 125 w 142"/>
                <a:gd name="T9" fmla="*/ 20 h 64"/>
                <a:gd name="T10" fmla="*/ 141 w 142"/>
                <a:gd name="T11" fmla="*/ 30 h 64"/>
                <a:gd name="T12" fmla="*/ 135 w 142"/>
                <a:gd name="T13" fmla="*/ 51 h 64"/>
                <a:gd name="T14" fmla="*/ 125 w 142"/>
                <a:gd name="T15" fmla="*/ 51 h 64"/>
                <a:gd name="T16" fmla="*/ 119 w 142"/>
                <a:gd name="T17" fmla="*/ 36 h 64"/>
                <a:gd name="T18" fmla="*/ 114 w 142"/>
                <a:gd name="T19" fmla="*/ 30 h 64"/>
                <a:gd name="T20" fmla="*/ 93 w 142"/>
                <a:gd name="T21" fmla="*/ 36 h 64"/>
                <a:gd name="T22" fmla="*/ 109 w 142"/>
                <a:gd name="T23" fmla="*/ 41 h 64"/>
                <a:gd name="T24" fmla="*/ 114 w 142"/>
                <a:gd name="T25" fmla="*/ 41 h 64"/>
                <a:gd name="T26" fmla="*/ 114 w 142"/>
                <a:gd name="T27" fmla="*/ 51 h 64"/>
                <a:gd name="T28" fmla="*/ 67 w 142"/>
                <a:gd name="T29" fmla="*/ 63 h 64"/>
                <a:gd name="T30" fmla="*/ 35 w 142"/>
                <a:gd name="T31" fmla="*/ 51 h 64"/>
                <a:gd name="T32" fmla="*/ 4 w 142"/>
                <a:gd name="T33" fmla="*/ 51 h 64"/>
                <a:gd name="T34" fmla="*/ 0 w 142"/>
                <a:gd name="T35" fmla="*/ 25 h 6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2"/>
                <a:gd name="T55" fmla="*/ 0 h 64"/>
                <a:gd name="T56" fmla="*/ 142 w 142"/>
                <a:gd name="T57" fmla="*/ 64 h 6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2" h="64">
                  <a:moveTo>
                    <a:pt x="0" y="25"/>
                  </a:moveTo>
                  <a:lnTo>
                    <a:pt x="41" y="25"/>
                  </a:lnTo>
                  <a:lnTo>
                    <a:pt x="72" y="0"/>
                  </a:lnTo>
                  <a:lnTo>
                    <a:pt x="114" y="16"/>
                  </a:lnTo>
                  <a:lnTo>
                    <a:pt x="125" y="20"/>
                  </a:lnTo>
                  <a:lnTo>
                    <a:pt x="141" y="30"/>
                  </a:lnTo>
                  <a:lnTo>
                    <a:pt x="135" y="51"/>
                  </a:lnTo>
                  <a:lnTo>
                    <a:pt x="125" y="51"/>
                  </a:lnTo>
                  <a:lnTo>
                    <a:pt x="119" y="36"/>
                  </a:lnTo>
                  <a:lnTo>
                    <a:pt x="114" y="30"/>
                  </a:lnTo>
                  <a:lnTo>
                    <a:pt x="93" y="36"/>
                  </a:lnTo>
                  <a:lnTo>
                    <a:pt x="109" y="41"/>
                  </a:lnTo>
                  <a:lnTo>
                    <a:pt x="114" y="41"/>
                  </a:lnTo>
                  <a:lnTo>
                    <a:pt x="114" y="51"/>
                  </a:lnTo>
                  <a:lnTo>
                    <a:pt x="67" y="63"/>
                  </a:lnTo>
                  <a:lnTo>
                    <a:pt x="35" y="51"/>
                  </a:lnTo>
                  <a:lnTo>
                    <a:pt x="4" y="51"/>
                  </a:lnTo>
                  <a:lnTo>
                    <a:pt x="0" y="25"/>
                  </a:lnTo>
                </a:path>
              </a:pathLst>
            </a:custGeom>
            <a:noFill/>
            <a:ln w="12700" cap="rnd">
              <a:solidFill>
                <a:srgbClr val="000000"/>
              </a:solidFill>
              <a:round/>
              <a:headEnd type="none" w="sm" len="sm"/>
              <a:tailEnd type="none" w="sm" len="sm"/>
            </a:ln>
          </p:spPr>
          <p:txBody>
            <a:bodyPr/>
            <a:lstStyle/>
            <a:p>
              <a:endParaRPr lang="es-ES"/>
            </a:p>
          </p:txBody>
        </p:sp>
        <p:sp>
          <p:nvSpPr>
            <p:cNvPr id="103564" name="Freeform 140"/>
            <p:cNvSpPr>
              <a:spLocks/>
            </p:cNvSpPr>
            <p:nvPr/>
          </p:nvSpPr>
          <p:spPr bwMode="auto">
            <a:xfrm>
              <a:off x="656" y="2885"/>
              <a:ext cx="176" cy="71"/>
            </a:xfrm>
            <a:custGeom>
              <a:avLst/>
              <a:gdLst>
                <a:gd name="T0" fmla="*/ 0 w 176"/>
                <a:gd name="T1" fmla="*/ 0 h 71"/>
                <a:gd name="T2" fmla="*/ 163 w 176"/>
                <a:gd name="T3" fmla="*/ 3 h 71"/>
                <a:gd name="T4" fmla="*/ 175 w 176"/>
                <a:gd name="T5" fmla="*/ 18 h 71"/>
                <a:gd name="T6" fmla="*/ 175 w 176"/>
                <a:gd name="T7" fmla="*/ 47 h 71"/>
                <a:gd name="T8" fmla="*/ 44 w 176"/>
                <a:gd name="T9" fmla="*/ 70 h 71"/>
                <a:gd name="T10" fmla="*/ 0 w 176"/>
                <a:gd name="T11" fmla="*/ 0 h 71"/>
                <a:gd name="T12" fmla="*/ 0 60000 65536"/>
                <a:gd name="T13" fmla="*/ 0 60000 65536"/>
                <a:gd name="T14" fmla="*/ 0 60000 65536"/>
                <a:gd name="T15" fmla="*/ 0 60000 65536"/>
                <a:gd name="T16" fmla="*/ 0 60000 65536"/>
                <a:gd name="T17" fmla="*/ 0 60000 65536"/>
                <a:gd name="T18" fmla="*/ 0 w 176"/>
                <a:gd name="T19" fmla="*/ 0 h 71"/>
                <a:gd name="T20" fmla="*/ 176 w 176"/>
                <a:gd name="T21" fmla="*/ 71 h 71"/>
              </a:gdLst>
              <a:ahLst/>
              <a:cxnLst>
                <a:cxn ang="T12">
                  <a:pos x="T0" y="T1"/>
                </a:cxn>
                <a:cxn ang="T13">
                  <a:pos x="T2" y="T3"/>
                </a:cxn>
                <a:cxn ang="T14">
                  <a:pos x="T4" y="T5"/>
                </a:cxn>
                <a:cxn ang="T15">
                  <a:pos x="T6" y="T7"/>
                </a:cxn>
                <a:cxn ang="T16">
                  <a:pos x="T8" y="T9"/>
                </a:cxn>
                <a:cxn ang="T17">
                  <a:pos x="T10" y="T11"/>
                </a:cxn>
              </a:cxnLst>
              <a:rect l="T18" t="T19" r="T20" b="T21"/>
              <a:pathLst>
                <a:path w="176" h="71">
                  <a:moveTo>
                    <a:pt x="0" y="0"/>
                  </a:moveTo>
                  <a:lnTo>
                    <a:pt x="163" y="3"/>
                  </a:lnTo>
                  <a:lnTo>
                    <a:pt x="175" y="18"/>
                  </a:lnTo>
                  <a:lnTo>
                    <a:pt x="175" y="47"/>
                  </a:lnTo>
                  <a:lnTo>
                    <a:pt x="44" y="70"/>
                  </a:lnTo>
                  <a:lnTo>
                    <a:pt x="0" y="0"/>
                  </a:lnTo>
                </a:path>
              </a:pathLst>
            </a:custGeom>
            <a:solidFill>
              <a:srgbClr val="626248"/>
            </a:solidFill>
            <a:ln w="9525" cap="rnd">
              <a:noFill/>
              <a:round/>
              <a:headEnd type="none" w="sm" len="sm"/>
              <a:tailEnd type="none" w="sm" len="sm"/>
            </a:ln>
          </p:spPr>
          <p:txBody>
            <a:bodyPr/>
            <a:lstStyle/>
            <a:p>
              <a:endParaRPr lang="es-ES"/>
            </a:p>
          </p:txBody>
        </p:sp>
        <p:sp>
          <p:nvSpPr>
            <p:cNvPr id="103565" name="Freeform 141"/>
            <p:cNvSpPr>
              <a:spLocks/>
            </p:cNvSpPr>
            <p:nvPr/>
          </p:nvSpPr>
          <p:spPr bwMode="auto">
            <a:xfrm>
              <a:off x="648" y="2885"/>
              <a:ext cx="184" cy="79"/>
            </a:xfrm>
            <a:custGeom>
              <a:avLst/>
              <a:gdLst>
                <a:gd name="T0" fmla="*/ 0 w 184"/>
                <a:gd name="T1" fmla="*/ 0 h 79"/>
                <a:gd name="T2" fmla="*/ 171 w 184"/>
                <a:gd name="T3" fmla="*/ 4 h 79"/>
                <a:gd name="T4" fmla="*/ 183 w 184"/>
                <a:gd name="T5" fmla="*/ 20 h 79"/>
                <a:gd name="T6" fmla="*/ 183 w 184"/>
                <a:gd name="T7" fmla="*/ 51 h 79"/>
                <a:gd name="T8" fmla="*/ 46 w 184"/>
                <a:gd name="T9" fmla="*/ 78 h 79"/>
                <a:gd name="T10" fmla="*/ 0 w 184"/>
                <a:gd name="T11" fmla="*/ 0 h 79"/>
                <a:gd name="T12" fmla="*/ 0 60000 65536"/>
                <a:gd name="T13" fmla="*/ 0 60000 65536"/>
                <a:gd name="T14" fmla="*/ 0 60000 65536"/>
                <a:gd name="T15" fmla="*/ 0 60000 65536"/>
                <a:gd name="T16" fmla="*/ 0 60000 65536"/>
                <a:gd name="T17" fmla="*/ 0 60000 65536"/>
                <a:gd name="T18" fmla="*/ 0 w 184"/>
                <a:gd name="T19" fmla="*/ 0 h 79"/>
                <a:gd name="T20" fmla="*/ 184 w 184"/>
                <a:gd name="T21" fmla="*/ 79 h 79"/>
              </a:gdLst>
              <a:ahLst/>
              <a:cxnLst>
                <a:cxn ang="T12">
                  <a:pos x="T0" y="T1"/>
                </a:cxn>
                <a:cxn ang="T13">
                  <a:pos x="T2" y="T3"/>
                </a:cxn>
                <a:cxn ang="T14">
                  <a:pos x="T4" y="T5"/>
                </a:cxn>
                <a:cxn ang="T15">
                  <a:pos x="T6" y="T7"/>
                </a:cxn>
                <a:cxn ang="T16">
                  <a:pos x="T8" y="T9"/>
                </a:cxn>
                <a:cxn ang="T17">
                  <a:pos x="T10" y="T11"/>
                </a:cxn>
              </a:cxnLst>
              <a:rect l="T18" t="T19" r="T20" b="T21"/>
              <a:pathLst>
                <a:path w="184" h="79">
                  <a:moveTo>
                    <a:pt x="0" y="0"/>
                  </a:moveTo>
                  <a:lnTo>
                    <a:pt x="171" y="4"/>
                  </a:lnTo>
                  <a:lnTo>
                    <a:pt x="183" y="20"/>
                  </a:lnTo>
                  <a:lnTo>
                    <a:pt x="183" y="51"/>
                  </a:lnTo>
                  <a:lnTo>
                    <a:pt x="46" y="78"/>
                  </a:lnTo>
                  <a:lnTo>
                    <a:pt x="0" y="0"/>
                  </a:lnTo>
                </a:path>
              </a:pathLst>
            </a:custGeom>
            <a:noFill/>
            <a:ln w="12700" cap="rnd">
              <a:solidFill>
                <a:srgbClr val="000000"/>
              </a:solidFill>
              <a:round/>
              <a:headEnd type="none" w="sm" len="sm"/>
              <a:tailEnd type="none" w="sm" len="sm"/>
            </a:ln>
          </p:spPr>
          <p:txBody>
            <a:bodyPr/>
            <a:lstStyle/>
            <a:p>
              <a:endParaRPr lang="es-ES"/>
            </a:p>
          </p:txBody>
        </p:sp>
        <p:sp>
          <p:nvSpPr>
            <p:cNvPr id="103566" name="Freeform 142"/>
            <p:cNvSpPr>
              <a:spLocks/>
            </p:cNvSpPr>
            <p:nvPr/>
          </p:nvSpPr>
          <p:spPr bwMode="auto">
            <a:xfrm>
              <a:off x="875" y="3272"/>
              <a:ext cx="125" cy="156"/>
            </a:xfrm>
            <a:custGeom>
              <a:avLst/>
              <a:gdLst>
                <a:gd name="T0" fmla="*/ 68 w 125"/>
                <a:gd name="T1" fmla="*/ 0 h 156"/>
                <a:gd name="T2" fmla="*/ 74 w 125"/>
                <a:gd name="T3" fmla="*/ 69 h 156"/>
                <a:gd name="T4" fmla="*/ 83 w 125"/>
                <a:gd name="T5" fmla="*/ 74 h 156"/>
                <a:gd name="T6" fmla="*/ 118 w 125"/>
                <a:gd name="T7" fmla="*/ 99 h 156"/>
                <a:gd name="T8" fmla="*/ 124 w 125"/>
                <a:gd name="T9" fmla="*/ 139 h 156"/>
                <a:gd name="T10" fmla="*/ 88 w 125"/>
                <a:gd name="T11" fmla="*/ 139 h 156"/>
                <a:gd name="T12" fmla="*/ 64 w 125"/>
                <a:gd name="T13" fmla="*/ 139 h 156"/>
                <a:gd name="T14" fmla="*/ 64 w 125"/>
                <a:gd name="T15" fmla="*/ 148 h 156"/>
                <a:gd name="T16" fmla="*/ 24 w 125"/>
                <a:gd name="T17" fmla="*/ 155 h 156"/>
                <a:gd name="T18" fmla="*/ 9 w 125"/>
                <a:gd name="T19" fmla="*/ 155 h 156"/>
                <a:gd name="T20" fmla="*/ 0 w 125"/>
                <a:gd name="T21" fmla="*/ 155 h 156"/>
                <a:gd name="T22" fmla="*/ 0 w 125"/>
                <a:gd name="T23" fmla="*/ 119 h 156"/>
                <a:gd name="T24" fmla="*/ 4 w 125"/>
                <a:gd name="T25" fmla="*/ 109 h 156"/>
                <a:gd name="T26" fmla="*/ 14 w 125"/>
                <a:gd name="T27" fmla="*/ 84 h 156"/>
                <a:gd name="T28" fmla="*/ 9 w 125"/>
                <a:gd name="T29" fmla="*/ 14 h 156"/>
                <a:gd name="T30" fmla="*/ 68 w 125"/>
                <a:gd name="T31" fmla="*/ 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5"/>
                <a:gd name="T49" fmla="*/ 0 h 156"/>
                <a:gd name="T50" fmla="*/ 125 w 125"/>
                <a:gd name="T51" fmla="*/ 156 h 15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5" h="156">
                  <a:moveTo>
                    <a:pt x="68" y="0"/>
                  </a:moveTo>
                  <a:lnTo>
                    <a:pt x="74" y="69"/>
                  </a:lnTo>
                  <a:lnTo>
                    <a:pt x="83" y="74"/>
                  </a:lnTo>
                  <a:lnTo>
                    <a:pt x="118" y="99"/>
                  </a:lnTo>
                  <a:lnTo>
                    <a:pt x="124" y="139"/>
                  </a:lnTo>
                  <a:lnTo>
                    <a:pt x="88" y="139"/>
                  </a:lnTo>
                  <a:lnTo>
                    <a:pt x="64" y="139"/>
                  </a:lnTo>
                  <a:lnTo>
                    <a:pt x="64" y="148"/>
                  </a:lnTo>
                  <a:lnTo>
                    <a:pt x="24" y="155"/>
                  </a:lnTo>
                  <a:lnTo>
                    <a:pt x="9" y="155"/>
                  </a:lnTo>
                  <a:lnTo>
                    <a:pt x="0" y="155"/>
                  </a:lnTo>
                  <a:lnTo>
                    <a:pt x="0" y="119"/>
                  </a:lnTo>
                  <a:lnTo>
                    <a:pt x="4" y="109"/>
                  </a:lnTo>
                  <a:lnTo>
                    <a:pt x="14" y="84"/>
                  </a:lnTo>
                  <a:lnTo>
                    <a:pt x="9" y="14"/>
                  </a:lnTo>
                  <a:lnTo>
                    <a:pt x="68" y="0"/>
                  </a:lnTo>
                </a:path>
              </a:pathLst>
            </a:custGeom>
            <a:solidFill>
              <a:srgbClr val="222222"/>
            </a:solidFill>
            <a:ln w="9525" cap="rnd">
              <a:noFill/>
              <a:round/>
              <a:headEnd type="none" w="sm" len="sm"/>
              <a:tailEnd type="none" w="sm" len="sm"/>
            </a:ln>
          </p:spPr>
          <p:txBody>
            <a:bodyPr/>
            <a:lstStyle/>
            <a:p>
              <a:endParaRPr lang="es-ES"/>
            </a:p>
          </p:txBody>
        </p:sp>
        <p:sp>
          <p:nvSpPr>
            <p:cNvPr id="103567" name="Freeform 143"/>
            <p:cNvSpPr>
              <a:spLocks/>
            </p:cNvSpPr>
            <p:nvPr/>
          </p:nvSpPr>
          <p:spPr bwMode="auto">
            <a:xfrm>
              <a:off x="867" y="3272"/>
              <a:ext cx="133" cy="164"/>
            </a:xfrm>
            <a:custGeom>
              <a:avLst/>
              <a:gdLst>
                <a:gd name="T0" fmla="*/ 73 w 133"/>
                <a:gd name="T1" fmla="*/ 0 h 164"/>
                <a:gd name="T2" fmla="*/ 79 w 133"/>
                <a:gd name="T3" fmla="*/ 73 h 164"/>
                <a:gd name="T4" fmla="*/ 89 w 133"/>
                <a:gd name="T5" fmla="*/ 78 h 164"/>
                <a:gd name="T6" fmla="*/ 126 w 133"/>
                <a:gd name="T7" fmla="*/ 104 h 164"/>
                <a:gd name="T8" fmla="*/ 132 w 133"/>
                <a:gd name="T9" fmla="*/ 147 h 164"/>
                <a:gd name="T10" fmla="*/ 94 w 133"/>
                <a:gd name="T11" fmla="*/ 147 h 164"/>
                <a:gd name="T12" fmla="*/ 67 w 133"/>
                <a:gd name="T13" fmla="*/ 147 h 164"/>
                <a:gd name="T14" fmla="*/ 67 w 133"/>
                <a:gd name="T15" fmla="*/ 156 h 164"/>
                <a:gd name="T16" fmla="*/ 25 w 133"/>
                <a:gd name="T17" fmla="*/ 163 h 164"/>
                <a:gd name="T18" fmla="*/ 10 w 133"/>
                <a:gd name="T19" fmla="*/ 163 h 164"/>
                <a:gd name="T20" fmla="*/ 0 w 133"/>
                <a:gd name="T21" fmla="*/ 163 h 164"/>
                <a:gd name="T22" fmla="*/ 0 w 133"/>
                <a:gd name="T23" fmla="*/ 125 h 164"/>
                <a:gd name="T24" fmla="*/ 4 w 133"/>
                <a:gd name="T25" fmla="*/ 115 h 164"/>
                <a:gd name="T26" fmla="*/ 16 w 133"/>
                <a:gd name="T27" fmla="*/ 88 h 164"/>
                <a:gd name="T28" fmla="*/ 10 w 133"/>
                <a:gd name="T29" fmla="*/ 15 h 164"/>
                <a:gd name="T30" fmla="*/ 73 w 133"/>
                <a:gd name="T31" fmla="*/ 0 h 16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3"/>
                <a:gd name="T49" fmla="*/ 0 h 164"/>
                <a:gd name="T50" fmla="*/ 133 w 133"/>
                <a:gd name="T51" fmla="*/ 164 h 16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3" h="164">
                  <a:moveTo>
                    <a:pt x="73" y="0"/>
                  </a:moveTo>
                  <a:lnTo>
                    <a:pt x="79" y="73"/>
                  </a:lnTo>
                  <a:lnTo>
                    <a:pt x="89" y="78"/>
                  </a:lnTo>
                  <a:lnTo>
                    <a:pt x="126" y="104"/>
                  </a:lnTo>
                  <a:lnTo>
                    <a:pt x="132" y="147"/>
                  </a:lnTo>
                  <a:lnTo>
                    <a:pt x="94" y="147"/>
                  </a:lnTo>
                  <a:lnTo>
                    <a:pt x="67" y="147"/>
                  </a:lnTo>
                  <a:lnTo>
                    <a:pt x="67" y="156"/>
                  </a:lnTo>
                  <a:lnTo>
                    <a:pt x="25" y="163"/>
                  </a:lnTo>
                  <a:lnTo>
                    <a:pt x="10" y="163"/>
                  </a:lnTo>
                  <a:lnTo>
                    <a:pt x="0" y="163"/>
                  </a:lnTo>
                  <a:lnTo>
                    <a:pt x="0" y="125"/>
                  </a:lnTo>
                  <a:lnTo>
                    <a:pt x="4" y="115"/>
                  </a:lnTo>
                  <a:lnTo>
                    <a:pt x="16" y="88"/>
                  </a:lnTo>
                  <a:lnTo>
                    <a:pt x="10" y="15"/>
                  </a:lnTo>
                  <a:lnTo>
                    <a:pt x="73" y="0"/>
                  </a:lnTo>
                </a:path>
              </a:pathLst>
            </a:custGeom>
            <a:noFill/>
            <a:ln w="12700" cap="rnd">
              <a:solidFill>
                <a:srgbClr val="000000"/>
              </a:solidFill>
              <a:round/>
              <a:headEnd type="none" w="sm" len="sm"/>
              <a:tailEnd type="none" w="sm" len="sm"/>
            </a:ln>
          </p:spPr>
          <p:txBody>
            <a:bodyPr/>
            <a:lstStyle/>
            <a:p>
              <a:endParaRPr lang="es-ES"/>
            </a:p>
          </p:txBody>
        </p:sp>
        <p:sp>
          <p:nvSpPr>
            <p:cNvPr id="103568" name="Freeform 144"/>
            <p:cNvSpPr>
              <a:spLocks/>
            </p:cNvSpPr>
            <p:nvPr/>
          </p:nvSpPr>
          <p:spPr bwMode="auto">
            <a:xfrm>
              <a:off x="964" y="3372"/>
              <a:ext cx="192" cy="156"/>
            </a:xfrm>
            <a:custGeom>
              <a:avLst/>
              <a:gdLst>
                <a:gd name="T0" fmla="*/ 94 w 192"/>
                <a:gd name="T1" fmla="*/ 0 h 156"/>
                <a:gd name="T2" fmla="*/ 84 w 192"/>
                <a:gd name="T3" fmla="*/ 49 h 156"/>
                <a:gd name="T4" fmla="*/ 100 w 192"/>
                <a:gd name="T5" fmla="*/ 49 h 156"/>
                <a:gd name="T6" fmla="*/ 130 w 192"/>
                <a:gd name="T7" fmla="*/ 68 h 156"/>
                <a:gd name="T8" fmla="*/ 170 w 192"/>
                <a:gd name="T9" fmla="*/ 68 h 156"/>
                <a:gd name="T10" fmla="*/ 185 w 192"/>
                <a:gd name="T11" fmla="*/ 73 h 156"/>
                <a:gd name="T12" fmla="*/ 191 w 192"/>
                <a:gd name="T13" fmla="*/ 89 h 156"/>
                <a:gd name="T14" fmla="*/ 185 w 192"/>
                <a:gd name="T15" fmla="*/ 105 h 156"/>
                <a:gd name="T16" fmla="*/ 145 w 192"/>
                <a:gd name="T17" fmla="*/ 129 h 156"/>
                <a:gd name="T18" fmla="*/ 130 w 192"/>
                <a:gd name="T19" fmla="*/ 134 h 156"/>
                <a:gd name="T20" fmla="*/ 105 w 192"/>
                <a:gd name="T21" fmla="*/ 134 h 156"/>
                <a:gd name="T22" fmla="*/ 64 w 192"/>
                <a:gd name="T23" fmla="*/ 139 h 156"/>
                <a:gd name="T24" fmla="*/ 64 w 192"/>
                <a:gd name="T25" fmla="*/ 155 h 156"/>
                <a:gd name="T26" fmla="*/ 49 w 192"/>
                <a:gd name="T27" fmla="*/ 155 h 156"/>
                <a:gd name="T28" fmla="*/ 29 w 192"/>
                <a:gd name="T29" fmla="*/ 155 h 156"/>
                <a:gd name="T30" fmla="*/ 14 w 192"/>
                <a:gd name="T31" fmla="*/ 149 h 156"/>
                <a:gd name="T32" fmla="*/ 0 w 192"/>
                <a:gd name="T33" fmla="*/ 139 h 156"/>
                <a:gd name="T34" fmla="*/ 0 w 192"/>
                <a:gd name="T35" fmla="*/ 114 h 156"/>
                <a:gd name="T36" fmla="*/ 10 w 192"/>
                <a:gd name="T37" fmla="*/ 89 h 156"/>
                <a:gd name="T38" fmla="*/ 14 w 192"/>
                <a:gd name="T39" fmla="*/ 73 h 156"/>
                <a:gd name="T40" fmla="*/ 24 w 192"/>
                <a:gd name="T41" fmla="*/ 59 h 156"/>
                <a:gd name="T42" fmla="*/ 35 w 192"/>
                <a:gd name="T43" fmla="*/ 9 h 156"/>
                <a:gd name="T44" fmla="*/ 94 w 192"/>
                <a:gd name="T45" fmla="*/ 0 h 15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92"/>
                <a:gd name="T70" fmla="*/ 0 h 156"/>
                <a:gd name="T71" fmla="*/ 192 w 192"/>
                <a:gd name="T72" fmla="*/ 156 h 15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92" h="156">
                  <a:moveTo>
                    <a:pt x="94" y="0"/>
                  </a:moveTo>
                  <a:lnTo>
                    <a:pt x="84" y="49"/>
                  </a:lnTo>
                  <a:lnTo>
                    <a:pt x="100" y="49"/>
                  </a:lnTo>
                  <a:lnTo>
                    <a:pt x="130" y="68"/>
                  </a:lnTo>
                  <a:lnTo>
                    <a:pt x="170" y="68"/>
                  </a:lnTo>
                  <a:lnTo>
                    <a:pt x="185" y="73"/>
                  </a:lnTo>
                  <a:lnTo>
                    <a:pt x="191" y="89"/>
                  </a:lnTo>
                  <a:lnTo>
                    <a:pt x="185" y="105"/>
                  </a:lnTo>
                  <a:lnTo>
                    <a:pt x="145" y="129"/>
                  </a:lnTo>
                  <a:lnTo>
                    <a:pt x="130" y="134"/>
                  </a:lnTo>
                  <a:lnTo>
                    <a:pt x="105" y="134"/>
                  </a:lnTo>
                  <a:lnTo>
                    <a:pt x="64" y="139"/>
                  </a:lnTo>
                  <a:lnTo>
                    <a:pt x="64" y="155"/>
                  </a:lnTo>
                  <a:lnTo>
                    <a:pt x="49" y="155"/>
                  </a:lnTo>
                  <a:lnTo>
                    <a:pt x="29" y="155"/>
                  </a:lnTo>
                  <a:lnTo>
                    <a:pt x="14" y="149"/>
                  </a:lnTo>
                  <a:lnTo>
                    <a:pt x="0" y="139"/>
                  </a:lnTo>
                  <a:lnTo>
                    <a:pt x="0" y="114"/>
                  </a:lnTo>
                  <a:lnTo>
                    <a:pt x="10" y="89"/>
                  </a:lnTo>
                  <a:lnTo>
                    <a:pt x="14" y="73"/>
                  </a:lnTo>
                  <a:lnTo>
                    <a:pt x="24" y="59"/>
                  </a:lnTo>
                  <a:lnTo>
                    <a:pt x="35" y="9"/>
                  </a:lnTo>
                  <a:lnTo>
                    <a:pt x="94" y="0"/>
                  </a:lnTo>
                </a:path>
              </a:pathLst>
            </a:custGeom>
            <a:solidFill>
              <a:srgbClr val="222222"/>
            </a:solidFill>
            <a:ln w="9525" cap="rnd">
              <a:noFill/>
              <a:round/>
              <a:headEnd type="none" w="sm" len="sm"/>
              <a:tailEnd type="none" w="sm" len="sm"/>
            </a:ln>
          </p:spPr>
          <p:txBody>
            <a:bodyPr/>
            <a:lstStyle/>
            <a:p>
              <a:endParaRPr lang="es-ES"/>
            </a:p>
          </p:txBody>
        </p:sp>
        <p:sp>
          <p:nvSpPr>
            <p:cNvPr id="103569" name="Freeform 145"/>
            <p:cNvSpPr>
              <a:spLocks/>
            </p:cNvSpPr>
            <p:nvPr/>
          </p:nvSpPr>
          <p:spPr bwMode="auto">
            <a:xfrm>
              <a:off x="956" y="3372"/>
              <a:ext cx="200" cy="164"/>
            </a:xfrm>
            <a:custGeom>
              <a:avLst/>
              <a:gdLst>
                <a:gd name="T0" fmla="*/ 98 w 200"/>
                <a:gd name="T1" fmla="*/ 0 h 164"/>
                <a:gd name="T2" fmla="*/ 88 w 200"/>
                <a:gd name="T3" fmla="*/ 51 h 164"/>
                <a:gd name="T4" fmla="*/ 104 w 200"/>
                <a:gd name="T5" fmla="*/ 51 h 164"/>
                <a:gd name="T6" fmla="*/ 136 w 200"/>
                <a:gd name="T7" fmla="*/ 73 h 164"/>
                <a:gd name="T8" fmla="*/ 177 w 200"/>
                <a:gd name="T9" fmla="*/ 73 h 164"/>
                <a:gd name="T10" fmla="*/ 193 w 200"/>
                <a:gd name="T11" fmla="*/ 78 h 164"/>
                <a:gd name="T12" fmla="*/ 199 w 200"/>
                <a:gd name="T13" fmla="*/ 94 h 164"/>
                <a:gd name="T14" fmla="*/ 193 w 200"/>
                <a:gd name="T15" fmla="*/ 110 h 164"/>
                <a:gd name="T16" fmla="*/ 152 w 200"/>
                <a:gd name="T17" fmla="*/ 136 h 164"/>
                <a:gd name="T18" fmla="*/ 136 w 200"/>
                <a:gd name="T19" fmla="*/ 141 h 164"/>
                <a:gd name="T20" fmla="*/ 109 w 200"/>
                <a:gd name="T21" fmla="*/ 141 h 164"/>
                <a:gd name="T22" fmla="*/ 67 w 200"/>
                <a:gd name="T23" fmla="*/ 146 h 164"/>
                <a:gd name="T24" fmla="*/ 67 w 200"/>
                <a:gd name="T25" fmla="*/ 163 h 164"/>
                <a:gd name="T26" fmla="*/ 51 w 200"/>
                <a:gd name="T27" fmla="*/ 163 h 164"/>
                <a:gd name="T28" fmla="*/ 30 w 200"/>
                <a:gd name="T29" fmla="*/ 163 h 164"/>
                <a:gd name="T30" fmla="*/ 16 w 200"/>
                <a:gd name="T31" fmla="*/ 157 h 164"/>
                <a:gd name="T32" fmla="*/ 0 w 200"/>
                <a:gd name="T33" fmla="*/ 146 h 164"/>
                <a:gd name="T34" fmla="*/ 0 w 200"/>
                <a:gd name="T35" fmla="*/ 120 h 164"/>
                <a:gd name="T36" fmla="*/ 10 w 200"/>
                <a:gd name="T37" fmla="*/ 94 h 164"/>
                <a:gd name="T38" fmla="*/ 16 w 200"/>
                <a:gd name="T39" fmla="*/ 78 h 164"/>
                <a:gd name="T40" fmla="*/ 25 w 200"/>
                <a:gd name="T41" fmla="*/ 63 h 164"/>
                <a:gd name="T42" fmla="*/ 36 w 200"/>
                <a:gd name="T43" fmla="*/ 9 h 164"/>
                <a:gd name="T44" fmla="*/ 98 w 200"/>
                <a:gd name="T45" fmla="*/ 0 h 1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0"/>
                <a:gd name="T70" fmla="*/ 0 h 164"/>
                <a:gd name="T71" fmla="*/ 200 w 200"/>
                <a:gd name="T72" fmla="*/ 164 h 1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0" h="164">
                  <a:moveTo>
                    <a:pt x="98" y="0"/>
                  </a:moveTo>
                  <a:lnTo>
                    <a:pt x="88" y="51"/>
                  </a:lnTo>
                  <a:lnTo>
                    <a:pt x="104" y="51"/>
                  </a:lnTo>
                  <a:lnTo>
                    <a:pt x="136" y="73"/>
                  </a:lnTo>
                  <a:lnTo>
                    <a:pt x="177" y="73"/>
                  </a:lnTo>
                  <a:lnTo>
                    <a:pt x="193" y="78"/>
                  </a:lnTo>
                  <a:lnTo>
                    <a:pt x="199" y="94"/>
                  </a:lnTo>
                  <a:lnTo>
                    <a:pt x="193" y="110"/>
                  </a:lnTo>
                  <a:lnTo>
                    <a:pt x="152" y="136"/>
                  </a:lnTo>
                  <a:lnTo>
                    <a:pt x="136" y="141"/>
                  </a:lnTo>
                  <a:lnTo>
                    <a:pt x="109" y="141"/>
                  </a:lnTo>
                  <a:lnTo>
                    <a:pt x="67" y="146"/>
                  </a:lnTo>
                  <a:lnTo>
                    <a:pt x="67" y="163"/>
                  </a:lnTo>
                  <a:lnTo>
                    <a:pt x="51" y="163"/>
                  </a:lnTo>
                  <a:lnTo>
                    <a:pt x="30" y="163"/>
                  </a:lnTo>
                  <a:lnTo>
                    <a:pt x="16" y="157"/>
                  </a:lnTo>
                  <a:lnTo>
                    <a:pt x="0" y="146"/>
                  </a:lnTo>
                  <a:lnTo>
                    <a:pt x="0" y="120"/>
                  </a:lnTo>
                  <a:lnTo>
                    <a:pt x="10" y="94"/>
                  </a:lnTo>
                  <a:lnTo>
                    <a:pt x="16" y="78"/>
                  </a:lnTo>
                  <a:lnTo>
                    <a:pt x="25" y="63"/>
                  </a:lnTo>
                  <a:lnTo>
                    <a:pt x="36" y="9"/>
                  </a:lnTo>
                  <a:lnTo>
                    <a:pt x="98" y="0"/>
                  </a:lnTo>
                </a:path>
              </a:pathLst>
            </a:custGeom>
            <a:noFill/>
            <a:ln w="12700" cap="rnd">
              <a:solidFill>
                <a:srgbClr val="000000"/>
              </a:solidFill>
              <a:round/>
              <a:headEnd type="none" w="sm" len="sm"/>
              <a:tailEnd type="none" w="sm" len="sm"/>
            </a:ln>
          </p:spPr>
          <p:txBody>
            <a:bodyPr/>
            <a:lstStyle/>
            <a:p>
              <a:endParaRPr lang="es-ES"/>
            </a:p>
          </p:txBody>
        </p:sp>
        <p:sp>
          <p:nvSpPr>
            <p:cNvPr id="103570" name="Freeform 146"/>
            <p:cNvSpPr>
              <a:spLocks/>
            </p:cNvSpPr>
            <p:nvPr/>
          </p:nvSpPr>
          <p:spPr bwMode="auto">
            <a:xfrm>
              <a:off x="823" y="3241"/>
              <a:ext cx="145" cy="82"/>
            </a:xfrm>
            <a:custGeom>
              <a:avLst/>
              <a:gdLst>
                <a:gd name="T0" fmla="*/ 0 w 145"/>
                <a:gd name="T1" fmla="*/ 46 h 82"/>
                <a:gd name="T2" fmla="*/ 137 w 145"/>
                <a:gd name="T3" fmla="*/ 0 h 82"/>
                <a:gd name="T4" fmla="*/ 144 w 145"/>
                <a:gd name="T5" fmla="*/ 8 h 82"/>
                <a:gd name="T6" fmla="*/ 144 w 145"/>
                <a:gd name="T7" fmla="*/ 23 h 82"/>
                <a:gd name="T8" fmla="*/ 137 w 145"/>
                <a:gd name="T9" fmla="*/ 33 h 82"/>
                <a:gd name="T10" fmla="*/ 8 w 145"/>
                <a:gd name="T11" fmla="*/ 81 h 82"/>
                <a:gd name="T12" fmla="*/ 0 w 145"/>
                <a:gd name="T13" fmla="*/ 46 h 82"/>
                <a:gd name="T14" fmla="*/ 0 60000 65536"/>
                <a:gd name="T15" fmla="*/ 0 60000 65536"/>
                <a:gd name="T16" fmla="*/ 0 60000 65536"/>
                <a:gd name="T17" fmla="*/ 0 60000 65536"/>
                <a:gd name="T18" fmla="*/ 0 60000 65536"/>
                <a:gd name="T19" fmla="*/ 0 60000 65536"/>
                <a:gd name="T20" fmla="*/ 0 60000 65536"/>
                <a:gd name="T21" fmla="*/ 0 w 145"/>
                <a:gd name="T22" fmla="*/ 0 h 82"/>
                <a:gd name="T23" fmla="*/ 145 w 145"/>
                <a:gd name="T24" fmla="*/ 82 h 8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5" h="82">
                  <a:moveTo>
                    <a:pt x="0" y="46"/>
                  </a:moveTo>
                  <a:lnTo>
                    <a:pt x="137" y="0"/>
                  </a:lnTo>
                  <a:lnTo>
                    <a:pt x="144" y="8"/>
                  </a:lnTo>
                  <a:lnTo>
                    <a:pt x="144" y="23"/>
                  </a:lnTo>
                  <a:lnTo>
                    <a:pt x="137" y="33"/>
                  </a:lnTo>
                  <a:lnTo>
                    <a:pt x="8" y="81"/>
                  </a:lnTo>
                  <a:lnTo>
                    <a:pt x="0" y="46"/>
                  </a:lnTo>
                </a:path>
              </a:pathLst>
            </a:custGeom>
            <a:solidFill>
              <a:srgbClr val="004EFF"/>
            </a:solidFill>
            <a:ln w="9525" cap="rnd">
              <a:noFill/>
              <a:round/>
              <a:headEnd type="none" w="sm" len="sm"/>
              <a:tailEnd type="none" w="sm" len="sm"/>
            </a:ln>
          </p:spPr>
          <p:txBody>
            <a:bodyPr/>
            <a:lstStyle/>
            <a:p>
              <a:endParaRPr lang="es-ES"/>
            </a:p>
          </p:txBody>
        </p:sp>
        <p:sp>
          <p:nvSpPr>
            <p:cNvPr id="103571" name="Freeform 147"/>
            <p:cNvSpPr>
              <a:spLocks/>
            </p:cNvSpPr>
            <p:nvPr/>
          </p:nvSpPr>
          <p:spPr bwMode="auto">
            <a:xfrm>
              <a:off x="815" y="3241"/>
              <a:ext cx="153" cy="90"/>
            </a:xfrm>
            <a:custGeom>
              <a:avLst/>
              <a:gdLst>
                <a:gd name="T0" fmla="*/ 0 w 153"/>
                <a:gd name="T1" fmla="*/ 51 h 90"/>
                <a:gd name="T2" fmla="*/ 145 w 153"/>
                <a:gd name="T3" fmla="*/ 0 h 90"/>
                <a:gd name="T4" fmla="*/ 152 w 153"/>
                <a:gd name="T5" fmla="*/ 9 h 90"/>
                <a:gd name="T6" fmla="*/ 152 w 153"/>
                <a:gd name="T7" fmla="*/ 25 h 90"/>
                <a:gd name="T8" fmla="*/ 145 w 153"/>
                <a:gd name="T9" fmla="*/ 36 h 90"/>
                <a:gd name="T10" fmla="*/ 9 w 153"/>
                <a:gd name="T11" fmla="*/ 89 h 90"/>
                <a:gd name="T12" fmla="*/ 0 w 153"/>
                <a:gd name="T13" fmla="*/ 51 h 90"/>
                <a:gd name="T14" fmla="*/ 0 60000 65536"/>
                <a:gd name="T15" fmla="*/ 0 60000 65536"/>
                <a:gd name="T16" fmla="*/ 0 60000 65536"/>
                <a:gd name="T17" fmla="*/ 0 60000 65536"/>
                <a:gd name="T18" fmla="*/ 0 60000 65536"/>
                <a:gd name="T19" fmla="*/ 0 60000 65536"/>
                <a:gd name="T20" fmla="*/ 0 60000 65536"/>
                <a:gd name="T21" fmla="*/ 0 w 153"/>
                <a:gd name="T22" fmla="*/ 0 h 90"/>
                <a:gd name="T23" fmla="*/ 153 w 153"/>
                <a:gd name="T24" fmla="*/ 90 h 9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3" h="90">
                  <a:moveTo>
                    <a:pt x="0" y="51"/>
                  </a:moveTo>
                  <a:lnTo>
                    <a:pt x="145" y="0"/>
                  </a:lnTo>
                  <a:lnTo>
                    <a:pt x="152" y="9"/>
                  </a:lnTo>
                  <a:lnTo>
                    <a:pt x="152" y="25"/>
                  </a:lnTo>
                  <a:lnTo>
                    <a:pt x="145" y="36"/>
                  </a:lnTo>
                  <a:lnTo>
                    <a:pt x="9" y="89"/>
                  </a:lnTo>
                  <a:lnTo>
                    <a:pt x="0" y="51"/>
                  </a:lnTo>
                </a:path>
              </a:pathLst>
            </a:custGeom>
            <a:noFill/>
            <a:ln w="12700" cap="rnd">
              <a:solidFill>
                <a:srgbClr val="000000"/>
              </a:solidFill>
              <a:round/>
              <a:headEnd type="none" w="sm" len="sm"/>
              <a:tailEnd type="none" w="sm" len="sm"/>
            </a:ln>
          </p:spPr>
          <p:txBody>
            <a:bodyPr/>
            <a:lstStyle/>
            <a:p>
              <a:endParaRPr lang="es-ES"/>
            </a:p>
          </p:txBody>
        </p:sp>
        <p:sp>
          <p:nvSpPr>
            <p:cNvPr id="103572" name="Freeform 148"/>
            <p:cNvSpPr>
              <a:spLocks/>
            </p:cNvSpPr>
            <p:nvPr/>
          </p:nvSpPr>
          <p:spPr bwMode="auto">
            <a:xfrm>
              <a:off x="823" y="3085"/>
              <a:ext cx="275" cy="306"/>
            </a:xfrm>
            <a:custGeom>
              <a:avLst/>
              <a:gdLst>
                <a:gd name="T0" fmla="*/ 4 w 275"/>
                <a:gd name="T1" fmla="*/ 0 h 306"/>
                <a:gd name="T2" fmla="*/ 65 w 275"/>
                <a:gd name="T3" fmla="*/ 40 h 306"/>
                <a:gd name="T4" fmla="*/ 131 w 275"/>
                <a:gd name="T5" fmla="*/ 40 h 306"/>
                <a:gd name="T6" fmla="*/ 248 w 275"/>
                <a:gd name="T7" fmla="*/ 50 h 306"/>
                <a:gd name="T8" fmla="*/ 274 w 275"/>
                <a:gd name="T9" fmla="*/ 94 h 306"/>
                <a:gd name="T10" fmla="*/ 268 w 275"/>
                <a:gd name="T11" fmla="*/ 234 h 306"/>
                <a:gd name="T12" fmla="*/ 263 w 275"/>
                <a:gd name="T13" fmla="*/ 284 h 306"/>
                <a:gd name="T14" fmla="*/ 212 w 275"/>
                <a:gd name="T15" fmla="*/ 305 h 306"/>
                <a:gd name="T16" fmla="*/ 156 w 275"/>
                <a:gd name="T17" fmla="*/ 299 h 306"/>
                <a:gd name="T18" fmla="*/ 172 w 275"/>
                <a:gd name="T19" fmla="*/ 152 h 306"/>
                <a:gd name="T20" fmla="*/ 141 w 275"/>
                <a:gd name="T21" fmla="*/ 152 h 306"/>
                <a:gd name="T22" fmla="*/ 0 w 275"/>
                <a:gd name="T23" fmla="*/ 203 h 306"/>
                <a:gd name="T24" fmla="*/ 4 w 275"/>
                <a:gd name="T25" fmla="*/ 0 h 30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5"/>
                <a:gd name="T40" fmla="*/ 0 h 306"/>
                <a:gd name="T41" fmla="*/ 275 w 275"/>
                <a:gd name="T42" fmla="*/ 306 h 30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5" h="306">
                  <a:moveTo>
                    <a:pt x="4" y="0"/>
                  </a:moveTo>
                  <a:lnTo>
                    <a:pt x="65" y="40"/>
                  </a:lnTo>
                  <a:lnTo>
                    <a:pt x="131" y="40"/>
                  </a:lnTo>
                  <a:lnTo>
                    <a:pt x="248" y="50"/>
                  </a:lnTo>
                  <a:lnTo>
                    <a:pt x="274" y="94"/>
                  </a:lnTo>
                  <a:lnTo>
                    <a:pt x="268" y="234"/>
                  </a:lnTo>
                  <a:lnTo>
                    <a:pt x="263" y="284"/>
                  </a:lnTo>
                  <a:lnTo>
                    <a:pt x="212" y="305"/>
                  </a:lnTo>
                  <a:lnTo>
                    <a:pt x="156" y="299"/>
                  </a:lnTo>
                  <a:lnTo>
                    <a:pt x="172" y="152"/>
                  </a:lnTo>
                  <a:lnTo>
                    <a:pt x="141" y="152"/>
                  </a:lnTo>
                  <a:lnTo>
                    <a:pt x="0" y="203"/>
                  </a:lnTo>
                  <a:lnTo>
                    <a:pt x="4" y="0"/>
                  </a:lnTo>
                </a:path>
              </a:pathLst>
            </a:custGeom>
            <a:solidFill>
              <a:srgbClr val="626248"/>
            </a:solidFill>
            <a:ln w="9525" cap="rnd">
              <a:noFill/>
              <a:round/>
              <a:headEnd type="none" w="sm" len="sm"/>
              <a:tailEnd type="none" w="sm" len="sm"/>
            </a:ln>
          </p:spPr>
          <p:txBody>
            <a:bodyPr/>
            <a:lstStyle/>
            <a:p>
              <a:endParaRPr lang="es-ES"/>
            </a:p>
          </p:txBody>
        </p:sp>
        <p:sp>
          <p:nvSpPr>
            <p:cNvPr id="103573" name="Freeform 149"/>
            <p:cNvSpPr>
              <a:spLocks/>
            </p:cNvSpPr>
            <p:nvPr/>
          </p:nvSpPr>
          <p:spPr bwMode="auto">
            <a:xfrm>
              <a:off x="815" y="3085"/>
              <a:ext cx="283" cy="314"/>
            </a:xfrm>
            <a:custGeom>
              <a:avLst/>
              <a:gdLst>
                <a:gd name="T0" fmla="*/ 4 w 283"/>
                <a:gd name="T1" fmla="*/ 0 h 314"/>
                <a:gd name="T2" fmla="*/ 67 w 283"/>
                <a:gd name="T3" fmla="*/ 41 h 314"/>
                <a:gd name="T4" fmla="*/ 135 w 283"/>
                <a:gd name="T5" fmla="*/ 41 h 314"/>
                <a:gd name="T6" fmla="*/ 255 w 283"/>
                <a:gd name="T7" fmla="*/ 51 h 314"/>
                <a:gd name="T8" fmla="*/ 282 w 283"/>
                <a:gd name="T9" fmla="*/ 98 h 314"/>
                <a:gd name="T10" fmla="*/ 276 w 283"/>
                <a:gd name="T11" fmla="*/ 239 h 314"/>
                <a:gd name="T12" fmla="*/ 271 w 283"/>
                <a:gd name="T13" fmla="*/ 291 h 314"/>
                <a:gd name="T14" fmla="*/ 218 w 283"/>
                <a:gd name="T15" fmla="*/ 313 h 314"/>
                <a:gd name="T16" fmla="*/ 161 w 283"/>
                <a:gd name="T17" fmla="*/ 307 h 314"/>
                <a:gd name="T18" fmla="*/ 177 w 283"/>
                <a:gd name="T19" fmla="*/ 156 h 314"/>
                <a:gd name="T20" fmla="*/ 145 w 283"/>
                <a:gd name="T21" fmla="*/ 156 h 314"/>
                <a:gd name="T22" fmla="*/ 0 w 283"/>
                <a:gd name="T23" fmla="*/ 207 h 314"/>
                <a:gd name="T24" fmla="*/ 4 w 283"/>
                <a:gd name="T25" fmla="*/ 0 h 3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83"/>
                <a:gd name="T40" fmla="*/ 0 h 314"/>
                <a:gd name="T41" fmla="*/ 283 w 283"/>
                <a:gd name="T42" fmla="*/ 314 h 3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83" h="314">
                  <a:moveTo>
                    <a:pt x="4" y="0"/>
                  </a:moveTo>
                  <a:lnTo>
                    <a:pt x="67" y="41"/>
                  </a:lnTo>
                  <a:lnTo>
                    <a:pt x="135" y="41"/>
                  </a:lnTo>
                  <a:lnTo>
                    <a:pt x="255" y="51"/>
                  </a:lnTo>
                  <a:lnTo>
                    <a:pt x="282" y="98"/>
                  </a:lnTo>
                  <a:lnTo>
                    <a:pt x="276" y="239"/>
                  </a:lnTo>
                  <a:lnTo>
                    <a:pt x="271" y="291"/>
                  </a:lnTo>
                  <a:lnTo>
                    <a:pt x="218" y="313"/>
                  </a:lnTo>
                  <a:lnTo>
                    <a:pt x="161" y="307"/>
                  </a:lnTo>
                  <a:lnTo>
                    <a:pt x="177" y="156"/>
                  </a:lnTo>
                  <a:lnTo>
                    <a:pt x="145" y="156"/>
                  </a:lnTo>
                  <a:lnTo>
                    <a:pt x="0" y="207"/>
                  </a:lnTo>
                  <a:lnTo>
                    <a:pt x="4" y="0"/>
                  </a:lnTo>
                </a:path>
              </a:pathLst>
            </a:custGeom>
            <a:noFill/>
            <a:ln w="12700" cap="rnd">
              <a:solidFill>
                <a:srgbClr val="000000"/>
              </a:solidFill>
              <a:round/>
              <a:headEnd type="none" w="sm" len="sm"/>
              <a:tailEnd type="none" w="sm" len="sm"/>
            </a:ln>
          </p:spPr>
          <p:txBody>
            <a:bodyPr/>
            <a:lstStyle/>
            <a:p>
              <a:endParaRPr lang="es-ES"/>
            </a:p>
          </p:txBody>
        </p:sp>
        <p:sp>
          <p:nvSpPr>
            <p:cNvPr id="103574" name="Freeform 150"/>
            <p:cNvSpPr>
              <a:spLocks/>
            </p:cNvSpPr>
            <p:nvPr/>
          </p:nvSpPr>
          <p:spPr bwMode="auto">
            <a:xfrm>
              <a:off x="510" y="3383"/>
              <a:ext cx="385" cy="313"/>
            </a:xfrm>
            <a:custGeom>
              <a:avLst/>
              <a:gdLst>
                <a:gd name="T0" fmla="*/ 229 w 385"/>
                <a:gd name="T1" fmla="*/ 0 h 313"/>
                <a:gd name="T2" fmla="*/ 235 w 385"/>
                <a:gd name="T3" fmla="*/ 86 h 313"/>
                <a:gd name="T4" fmla="*/ 368 w 385"/>
                <a:gd name="T5" fmla="*/ 35 h 313"/>
                <a:gd name="T6" fmla="*/ 378 w 385"/>
                <a:gd name="T7" fmla="*/ 40 h 313"/>
                <a:gd name="T8" fmla="*/ 384 w 385"/>
                <a:gd name="T9" fmla="*/ 76 h 313"/>
                <a:gd name="T10" fmla="*/ 373 w 385"/>
                <a:gd name="T11" fmla="*/ 76 h 313"/>
                <a:gd name="T12" fmla="*/ 373 w 385"/>
                <a:gd name="T13" fmla="*/ 92 h 313"/>
                <a:gd name="T14" fmla="*/ 368 w 385"/>
                <a:gd name="T15" fmla="*/ 101 h 313"/>
                <a:gd name="T16" fmla="*/ 362 w 385"/>
                <a:gd name="T17" fmla="*/ 101 h 313"/>
                <a:gd name="T18" fmla="*/ 353 w 385"/>
                <a:gd name="T19" fmla="*/ 97 h 313"/>
                <a:gd name="T20" fmla="*/ 348 w 385"/>
                <a:gd name="T21" fmla="*/ 86 h 313"/>
                <a:gd name="T22" fmla="*/ 348 w 385"/>
                <a:gd name="T23" fmla="*/ 76 h 313"/>
                <a:gd name="T24" fmla="*/ 245 w 385"/>
                <a:gd name="T25" fmla="*/ 117 h 313"/>
                <a:gd name="T26" fmla="*/ 337 w 385"/>
                <a:gd name="T27" fmla="*/ 218 h 313"/>
                <a:gd name="T28" fmla="*/ 342 w 385"/>
                <a:gd name="T29" fmla="*/ 259 h 313"/>
                <a:gd name="T30" fmla="*/ 337 w 385"/>
                <a:gd name="T31" fmla="*/ 275 h 313"/>
                <a:gd name="T32" fmla="*/ 337 w 385"/>
                <a:gd name="T33" fmla="*/ 286 h 313"/>
                <a:gd name="T34" fmla="*/ 332 w 385"/>
                <a:gd name="T35" fmla="*/ 300 h 313"/>
                <a:gd name="T36" fmla="*/ 328 w 385"/>
                <a:gd name="T37" fmla="*/ 306 h 313"/>
                <a:gd name="T38" fmla="*/ 322 w 385"/>
                <a:gd name="T39" fmla="*/ 306 h 313"/>
                <a:gd name="T40" fmla="*/ 312 w 385"/>
                <a:gd name="T41" fmla="*/ 312 h 313"/>
                <a:gd name="T42" fmla="*/ 307 w 385"/>
                <a:gd name="T43" fmla="*/ 306 h 313"/>
                <a:gd name="T44" fmla="*/ 302 w 385"/>
                <a:gd name="T45" fmla="*/ 291 h 313"/>
                <a:gd name="T46" fmla="*/ 296 w 385"/>
                <a:gd name="T47" fmla="*/ 286 h 313"/>
                <a:gd name="T48" fmla="*/ 307 w 385"/>
                <a:gd name="T49" fmla="*/ 275 h 313"/>
                <a:gd name="T50" fmla="*/ 312 w 385"/>
                <a:gd name="T51" fmla="*/ 270 h 313"/>
                <a:gd name="T52" fmla="*/ 312 w 385"/>
                <a:gd name="T53" fmla="*/ 259 h 313"/>
                <a:gd name="T54" fmla="*/ 316 w 385"/>
                <a:gd name="T55" fmla="*/ 259 h 313"/>
                <a:gd name="T56" fmla="*/ 322 w 385"/>
                <a:gd name="T57" fmla="*/ 250 h 313"/>
                <a:gd name="T58" fmla="*/ 216 w 385"/>
                <a:gd name="T59" fmla="*/ 128 h 313"/>
                <a:gd name="T60" fmla="*/ 35 w 385"/>
                <a:gd name="T61" fmla="*/ 229 h 313"/>
                <a:gd name="T62" fmla="*/ 35 w 385"/>
                <a:gd name="T63" fmla="*/ 245 h 313"/>
                <a:gd name="T64" fmla="*/ 30 w 385"/>
                <a:gd name="T65" fmla="*/ 250 h 313"/>
                <a:gd name="T66" fmla="*/ 30 w 385"/>
                <a:gd name="T67" fmla="*/ 275 h 313"/>
                <a:gd name="T68" fmla="*/ 24 w 385"/>
                <a:gd name="T69" fmla="*/ 280 h 313"/>
                <a:gd name="T70" fmla="*/ 20 w 385"/>
                <a:gd name="T71" fmla="*/ 286 h 313"/>
                <a:gd name="T72" fmla="*/ 10 w 385"/>
                <a:gd name="T73" fmla="*/ 286 h 313"/>
                <a:gd name="T74" fmla="*/ 0 w 385"/>
                <a:gd name="T75" fmla="*/ 275 h 313"/>
                <a:gd name="T76" fmla="*/ 10 w 385"/>
                <a:gd name="T77" fmla="*/ 250 h 313"/>
                <a:gd name="T78" fmla="*/ 10 w 385"/>
                <a:gd name="T79" fmla="*/ 240 h 313"/>
                <a:gd name="T80" fmla="*/ 20 w 385"/>
                <a:gd name="T81" fmla="*/ 224 h 313"/>
                <a:gd name="T82" fmla="*/ 16 w 385"/>
                <a:gd name="T83" fmla="*/ 193 h 313"/>
                <a:gd name="T84" fmla="*/ 184 w 385"/>
                <a:gd name="T85" fmla="*/ 106 h 313"/>
                <a:gd name="T86" fmla="*/ 128 w 385"/>
                <a:gd name="T87" fmla="*/ 56 h 313"/>
                <a:gd name="T88" fmla="*/ 117 w 385"/>
                <a:gd name="T89" fmla="*/ 65 h 313"/>
                <a:gd name="T90" fmla="*/ 112 w 385"/>
                <a:gd name="T91" fmla="*/ 76 h 313"/>
                <a:gd name="T92" fmla="*/ 102 w 385"/>
                <a:gd name="T93" fmla="*/ 86 h 313"/>
                <a:gd name="T94" fmla="*/ 81 w 385"/>
                <a:gd name="T95" fmla="*/ 72 h 313"/>
                <a:gd name="T96" fmla="*/ 81 w 385"/>
                <a:gd name="T97" fmla="*/ 65 h 313"/>
                <a:gd name="T98" fmla="*/ 86 w 385"/>
                <a:gd name="T99" fmla="*/ 56 h 313"/>
                <a:gd name="T100" fmla="*/ 102 w 385"/>
                <a:gd name="T101" fmla="*/ 51 h 313"/>
                <a:gd name="T102" fmla="*/ 107 w 385"/>
                <a:gd name="T103" fmla="*/ 35 h 313"/>
                <a:gd name="T104" fmla="*/ 132 w 385"/>
                <a:gd name="T105" fmla="*/ 16 h 313"/>
                <a:gd name="T106" fmla="*/ 194 w 385"/>
                <a:gd name="T107" fmla="*/ 72 h 313"/>
                <a:gd name="T108" fmla="*/ 194 w 385"/>
                <a:gd name="T109" fmla="*/ 10 h 313"/>
                <a:gd name="T110" fmla="*/ 229 w 385"/>
                <a:gd name="T111" fmla="*/ 0 h 31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5"/>
                <a:gd name="T169" fmla="*/ 0 h 313"/>
                <a:gd name="T170" fmla="*/ 385 w 385"/>
                <a:gd name="T171" fmla="*/ 313 h 31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5" h="313">
                  <a:moveTo>
                    <a:pt x="229" y="0"/>
                  </a:moveTo>
                  <a:lnTo>
                    <a:pt x="235" y="86"/>
                  </a:lnTo>
                  <a:lnTo>
                    <a:pt x="368" y="35"/>
                  </a:lnTo>
                  <a:lnTo>
                    <a:pt x="378" y="40"/>
                  </a:lnTo>
                  <a:lnTo>
                    <a:pt x="384" y="76"/>
                  </a:lnTo>
                  <a:lnTo>
                    <a:pt x="373" y="76"/>
                  </a:lnTo>
                  <a:lnTo>
                    <a:pt x="373" y="92"/>
                  </a:lnTo>
                  <a:lnTo>
                    <a:pt x="368" y="101"/>
                  </a:lnTo>
                  <a:lnTo>
                    <a:pt x="362" y="101"/>
                  </a:lnTo>
                  <a:lnTo>
                    <a:pt x="353" y="97"/>
                  </a:lnTo>
                  <a:lnTo>
                    <a:pt x="348" y="86"/>
                  </a:lnTo>
                  <a:lnTo>
                    <a:pt x="348" y="76"/>
                  </a:lnTo>
                  <a:lnTo>
                    <a:pt x="245" y="117"/>
                  </a:lnTo>
                  <a:lnTo>
                    <a:pt x="337" y="218"/>
                  </a:lnTo>
                  <a:lnTo>
                    <a:pt x="342" y="259"/>
                  </a:lnTo>
                  <a:lnTo>
                    <a:pt x="337" y="275"/>
                  </a:lnTo>
                  <a:lnTo>
                    <a:pt x="337" y="286"/>
                  </a:lnTo>
                  <a:lnTo>
                    <a:pt x="332" y="300"/>
                  </a:lnTo>
                  <a:lnTo>
                    <a:pt x="328" y="306"/>
                  </a:lnTo>
                  <a:lnTo>
                    <a:pt x="322" y="306"/>
                  </a:lnTo>
                  <a:lnTo>
                    <a:pt x="312" y="312"/>
                  </a:lnTo>
                  <a:lnTo>
                    <a:pt x="307" y="306"/>
                  </a:lnTo>
                  <a:lnTo>
                    <a:pt x="302" y="291"/>
                  </a:lnTo>
                  <a:lnTo>
                    <a:pt x="296" y="286"/>
                  </a:lnTo>
                  <a:lnTo>
                    <a:pt x="307" y="275"/>
                  </a:lnTo>
                  <a:lnTo>
                    <a:pt x="312" y="270"/>
                  </a:lnTo>
                  <a:lnTo>
                    <a:pt x="312" y="259"/>
                  </a:lnTo>
                  <a:lnTo>
                    <a:pt x="316" y="259"/>
                  </a:lnTo>
                  <a:lnTo>
                    <a:pt x="322" y="250"/>
                  </a:lnTo>
                  <a:lnTo>
                    <a:pt x="216" y="128"/>
                  </a:lnTo>
                  <a:lnTo>
                    <a:pt x="35" y="229"/>
                  </a:lnTo>
                  <a:lnTo>
                    <a:pt x="35" y="245"/>
                  </a:lnTo>
                  <a:lnTo>
                    <a:pt x="30" y="250"/>
                  </a:lnTo>
                  <a:lnTo>
                    <a:pt x="30" y="275"/>
                  </a:lnTo>
                  <a:lnTo>
                    <a:pt x="24" y="280"/>
                  </a:lnTo>
                  <a:lnTo>
                    <a:pt x="20" y="286"/>
                  </a:lnTo>
                  <a:lnTo>
                    <a:pt x="10" y="286"/>
                  </a:lnTo>
                  <a:lnTo>
                    <a:pt x="0" y="275"/>
                  </a:lnTo>
                  <a:lnTo>
                    <a:pt x="10" y="250"/>
                  </a:lnTo>
                  <a:lnTo>
                    <a:pt x="10" y="240"/>
                  </a:lnTo>
                  <a:lnTo>
                    <a:pt x="20" y="224"/>
                  </a:lnTo>
                  <a:lnTo>
                    <a:pt x="16" y="193"/>
                  </a:lnTo>
                  <a:lnTo>
                    <a:pt x="184" y="106"/>
                  </a:lnTo>
                  <a:lnTo>
                    <a:pt x="128" y="56"/>
                  </a:lnTo>
                  <a:lnTo>
                    <a:pt x="117" y="65"/>
                  </a:lnTo>
                  <a:lnTo>
                    <a:pt x="112" y="76"/>
                  </a:lnTo>
                  <a:lnTo>
                    <a:pt x="102" y="86"/>
                  </a:lnTo>
                  <a:lnTo>
                    <a:pt x="81" y="72"/>
                  </a:lnTo>
                  <a:lnTo>
                    <a:pt x="81" y="65"/>
                  </a:lnTo>
                  <a:lnTo>
                    <a:pt x="86" y="56"/>
                  </a:lnTo>
                  <a:lnTo>
                    <a:pt x="102" y="51"/>
                  </a:lnTo>
                  <a:lnTo>
                    <a:pt x="107" y="35"/>
                  </a:lnTo>
                  <a:lnTo>
                    <a:pt x="132" y="16"/>
                  </a:lnTo>
                  <a:lnTo>
                    <a:pt x="194" y="72"/>
                  </a:lnTo>
                  <a:lnTo>
                    <a:pt x="194" y="10"/>
                  </a:lnTo>
                  <a:lnTo>
                    <a:pt x="229" y="0"/>
                  </a:lnTo>
                </a:path>
              </a:pathLst>
            </a:custGeom>
            <a:solidFill>
              <a:srgbClr val="AAAAAA"/>
            </a:solidFill>
            <a:ln w="9525" cap="rnd">
              <a:noFill/>
              <a:round/>
              <a:headEnd type="none" w="sm" len="sm"/>
              <a:tailEnd type="none" w="sm" len="sm"/>
            </a:ln>
          </p:spPr>
          <p:txBody>
            <a:bodyPr/>
            <a:lstStyle/>
            <a:p>
              <a:endParaRPr lang="es-ES"/>
            </a:p>
          </p:txBody>
        </p:sp>
        <p:sp>
          <p:nvSpPr>
            <p:cNvPr id="103575" name="Freeform 151"/>
            <p:cNvSpPr>
              <a:spLocks/>
            </p:cNvSpPr>
            <p:nvPr/>
          </p:nvSpPr>
          <p:spPr bwMode="auto">
            <a:xfrm>
              <a:off x="502" y="3383"/>
              <a:ext cx="393" cy="321"/>
            </a:xfrm>
            <a:custGeom>
              <a:avLst/>
              <a:gdLst>
                <a:gd name="T0" fmla="*/ 234 w 393"/>
                <a:gd name="T1" fmla="*/ 0 h 321"/>
                <a:gd name="T2" fmla="*/ 240 w 393"/>
                <a:gd name="T3" fmla="*/ 88 h 321"/>
                <a:gd name="T4" fmla="*/ 376 w 393"/>
                <a:gd name="T5" fmla="*/ 36 h 321"/>
                <a:gd name="T6" fmla="*/ 386 w 393"/>
                <a:gd name="T7" fmla="*/ 41 h 321"/>
                <a:gd name="T8" fmla="*/ 392 w 393"/>
                <a:gd name="T9" fmla="*/ 78 h 321"/>
                <a:gd name="T10" fmla="*/ 381 w 393"/>
                <a:gd name="T11" fmla="*/ 78 h 321"/>
                <a:gd name="T12" fmla="*/ 381 w 393"/>
                <a:gd name="T13" fmla="*/ 94 h 321"/>
                <a:gd name="T14" fmla="*/ 376 w 393"/>
                <a:gd name="T15" fmla="*/ 104 h 321"/>
                <a:gd name="T16" fmla="*/ 370 w 393"/>
                <a:gd name="T17" fmla="*/ 104 h 321"/>
                <a:gd name="T18" fmla="*/ 360 w 393"/>
                <a:gd name="T19" fmla="*/ 99 h 321"/>
                <a:gd name="T20" fmla="*/ 355 w 393"/>
                <a:gd name="T21" fmla="*/ 88 h 321"/>
                <a:gd name="T22" fmla="*/ 355 w 393"/>
                <a:gd name="T23" fmla="*/ 78 h 321"/>
                <a:gd name="T24" fmla="*/ 250 w 393"/>
                <a:gd name="T25" fmla="*/ 120 h 321"/>
                <a:gd name="T26" fmla="*/ 344 w 393"/>
                <a:gd name="T27" fmla="*/ 224 h 321"/>
                <a:gd name="T28" fmla="*/ 349 w 393"/>
                <a:gd name="T29" fmla="*/ 266 h 321"/>
                <a:gd name="T30" fmla="*/ 344 w 393"/>
                <a:gd name="T31" fmla="*/ 282 h 321"/>
                <a:gd name="T32" fmla="*/ 344 w 393"/>
                <a:gd name="T33" fmla="*/ 293 h 321"/>
                <a:gd name="T34" fmla="*/ 339 w 393"/>
                <a:gd name="T35" fmla="*/ 308 h 321"/>
                <a:gd name="T36" fmla="*/ 334 w 393"/>
                <a:gd name="T37" fmla="*/ 314 h 321"/>
                <a:gd name="T38" fmla="*/ 329 w 393"/>
                <a:gd name="T39" fmla="*/ 314 h 321"/>
                <a:gd name="T40" fmla="*/ 318 w 393"/>
                <a:gd name="T41" fmla="*/ 320 h 321"/>
                <a:gd name="T42" fmla="*/ 313 w 393"/>
                <a:gd name="T43" fmla="*/ 314 h 321"/>
                <a:gd name="T44" fmla="*/ 308 w 393"/>
                <a:gd name="T45" fmla="*/ 298 h 321"/>
                <a:gd name="T46" fmla="*/ 302 w 393"/>
                <a:gd name="T47" fmla="*/ 293 h 321"/>
                <a:gd name="T48" fmla="*/ 313 w 393"/>
                <a:gd name="T49" fmla="*/ 282 h 321"/>
                <a:gd name="T50" fmla="*/ 318 w 393"/>
                <a:gd name="T51" fmla="*/ 277 h 321"/>
                <a:gd name="T52" fmla="*/ 318 w 393"/>
                <a:gd name="T53" fmla="*/ 266 h 321"/>
                <a:gd name="T54" fmla="*/ 323 w 393"/>
                <a:gd name="T55" fmla="*/ 266 h 321"/>
                <a:gd name="T56" fmla="*/ 329 w 393"/>
                <a:gd name="T57" fmla="*/ 256 h 321"/>
                <a:gd name="T58" fmla="*/ 219 w 393"/>
                <a:gd name="T59" fmla="*/ 130 h 321"/>
                <a:gd name="T60" fmla="*/ 36 w 393"/>
                <a:gd name="T61" fmla="*/ 235 h 321"/>
                <a:gd name="T62" fmla="*/ 36 w 393"/>
                <a:gd name="T63" fmla="*/ 251 h 321"/>
                <a:gd name="T64" fmla="*/ 32 w 393"/>
                <a:gd name="T65" fmla="*/ 256 h 321"/>
                <a:gd name="T66" fmla="*/ 32 w 393"/>
                <a:gd name="T67" fmla="*/ 282 h 321"/>
                <a:gd name="T68" fmla="*/ 25 w 393"/>
                <a:gd name="T69" fmla="*/ 288 h 321"/>
                <a:gd name="T70" fmla="*/ 20 w 393"/>
                <a:gd name="T71" fmla="*/ 293 h 321"/>
                <a:gd name="T72" fmla="*/ 10 w 393"/>
                <a:gd name="T73" fmla="*/ 293 h 321"/>
                <a:gd name="T74" fmla="*/ 0 w 393"/>
                <a:gd name="T75" fmla="*/ 282 h 321"/>
                <a:gd name="T76" fmla="*/ 10 w 393"/>
                <a:gd name="T77" fmla="*/ 256 h 321"/>
                <a:gd name="T78" fmla="*/ 10 w 393"/>
                <a:gd name="T79" fmla="*/ 245 h 321"/>
                <a:gd name="T80" fmla="*/ 20 w 393"/>
                <a:gd name="T81" fmla="*/ 230 h 321"/>
                <a:gd name="T82" fmla="*/ 16 w 393"/>
                <a:gd name="T83" fmla="*/ 198 h 321"/>
                <a:gd name="T84" fmla="*/ 187 w 393"/>
                <a:gd name="T85" fmla="*/ 109 h 321"/>
                <a:gd name="T86" fmla="*/ 130 w 393"/>
                <a:gd name="T87" fmla="*/ 57 h 321"/>
                <a:gd name="T88" fmla="*/ 120 w 393"/>
                <a:gd name="T89" fmla="*/ 67 h 321"/>
                <a:gd name="T90" fmla="*/ 114 w 393"/>
                <a:gd name="T91" fmla="*/ 78 h 321"/>
                <a:gd name="T92" fmla="*/ 104 w 393"/>
                <a:gd name="T93" fmla="*/ 88 h 321"/>
                <a:gd name="T94" fmla="*/ 83 w 393"/>
                <a:gd name="T95" fmla="*/ 73 h 321"/>
                <a:gd name="T96" fmla="*/ 83 w 393"/>
                <a:gd name="T97" fmla="*/ 67 h 321"/>
                <a:gd name="T98" fmla="*/ 88 w 393"/>
                <a:gd name="T99" fmla="*/ 57 h 321"/>
                <a:gd name="T100" fmla="*/ 104 w 393"/>
                <a:gd name="T101" fmla="*/ 52 h 321"/>
                <a:gd name="T102" fmla="*/ 109 w 393"/>
                <a:gd name="T103" fmla="*/ 36 h 321"/>
                <a:gd name="T104" fmla="*/ 136 w 393"/>
                <a:gd name="T105" fmla="*/ 16 h 321"/>
                <a:gd name="T106" fmla="*/ 198 w 393"/>
                <a:gd name="T107" fmla="*/ 73 h 321"/>
                <a:gd name="T108" fmla="*/ 198 w 393"/>
                <a:gd name="T109" fmla="*/ 10 h 321"/>
                <a:gd name="T110" fmla="*/ 234 w 393"/>
                <a:gd name="T111" fmla="*/ 0 h 32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93"/>
                <a:gd name="T169" fmla="*/ 0 h 321"/>
                <a:gd name="T170" fmla="*/ 393 w 393"/>
                <a:gd name="T171" fmla="*/ 321 h 32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93" h="321">
                  <a:moveTo>
                    <a:pt x="234" y="0"/>
                  </a:moveTo>
                  <a:lnTo>
                    <a:pt x="240" y="88"/>
                  </a:lnTo>
                  <a:lnTo>
                    <a:pt x="376" y="36"/>
                  </a:lnTo>
                  <a:lnTo>
                    <a:pt x="386" y="41"/>
                  </a:lnTo>
                  <a:lnTo>
                    <a:pt x="392" y="78"/>
                  </a:lnTo>
                  <a:lnTo>
                    <a:pt x="381" y="78"/>
                  </a:lnTo>
                  <a:lnTo>
                    <a:pt x="381" y="94"/>
                  </a:lnTo>
                  <a:lnTo>
                    <a:pt x="376" y="104"/>
                  </a:lnTo>
                  <a:lnTo>
                    <a:pt x="370" y="104"/>
                  </a:lnTo>
                  <a:lnTo>
                    <a:pt x="360" y="99"/>
                  </a:lnTo>
                  <a:lnTo>
                    <a:pt x="355" y="88"/>
                  </a:lnTo>
                  <a:lnTo>
                    <a:pt x="355" y="78"/>
                  </a:lnTo>
                  <a:lnTo>
                    <a:pt x="250" y="120"/>
                  </a:lnTo>
                  <a:lnTo>
                    <a:pt x="344" y="224"/>
                  </a:lnTo>
                  <a:lnTo>
                    <a:pt x="349" y="266"/>
                  </a:lnTo>
                  <a:lnTo>
                    <a:pt x="344" y="282"/>
                  </a:lnTo>
                  <a:lnTo>
                    <a:pt x="344" y="293"/>
                  </a:lnTo>
                  <a:lnTo>
                    <a:pt x="339" y="308"/>
                  </a:lnTo>
                  <a:lnTo>
                    <a:pt x="334" y="314"/>
                  </a:lnTo>
                  <a:lnTo>
                    <a:pt x="329" y="314"/>
                  </a:lnTo>
                  <a:lnTo>
                    <a:pt x="318" y="320"/>
                  </a:lnTo>
                  <a:lnTo>
                    <a:pt x="313" y="314"/>
                  </a:lnTo>
                  <a:lnTo>
                    <a:pt x="308" y="298"/>
                  </a:lnTo>
                  <a:lnTo>
                    <a:pt x="302" y="293"/>
                  </a:lnTo>
                  <a:lnTo>
                    <a:pt x="313" y="282"/>
                  </a:lnTo>
                  <a:lnTo>
                    <a:pt x="318" y="277"/>
                  </a:lnTo>
                  <a:lnTo>
                    <a:pt x="318" y="266"/>
                  </a:lnTo>
                  <a:lnTo>
                    <a:pt x="323" y="266"/>
                  </a:lnTo>
                  <a:lnTo>
                    <a:pt x="329" y="256"/>
                  </a:lnTo>
                  <a:lnTo>
                    <a:pt x="219" y="130"/>
                  </a:lnTo>
                  <a:lnTo>
                    <a:pt x="36" y="235"/>
                  </a:lnTo>
                  <a:lnTo>
                    <a:pt x="36" y="251"/>
                  </a:lnTo>
                  <a:lnTo>
                    <a:pt x="32" y="256"/>
                  </a:lnTo>
                  <a:lnTo>
                    <a:pt x="32" y="282"/>
                  </a:lnTo>
                  <a:lnTo>
                    <a:pt x="25" y="288"/>
                  </a:lnTo>
                  <a:lnTo>
                    <a:pt x="20" y="293"/>
                  </a:lnTo>
                  <a:lnTo>
                    <a:pt x="10" y="293"/>
                  </a:lnTo>
                  <a:lnTo>
                    <a:pt x="0" y="282"/>
                  </a:lnTo>
                  <a:lnTo>
                    <a:pt x="10" y="256"/>
                  </a:lnTo>
                  <a:lnTo>
                    <a:pt x="10" y="245"/>
                  </a:lnTo>
                  <a:lnTo>
                    <a:pt x="20" y="230"/>
                  </a:lnTo>
                  <a:lnTo>
                    <a:pt x="16" y="198"/>
                  </a:lnTo>
                  <a:lnTo>
                    <a:pt x="187" y="109"/>
                  </a:lnTo>
                  <a:lnTo>
                    <a:pt x="130" y="57"/>
                  </a:lnTo>
                  <a:lnTo>
                    <a:pt x="120" y="67"/>
                  </a:lnTo>
                  <a:lnTo>
                    <a:pt x="114" y="78"/>
                  </a:lnTo>
                  <a:lnTo>
                    <a:pt x="104" y="88"/>
                  </a:lnTo>
                  <a:lnTo>
                    <a:pt x="83" y="73"/>
                  </a:lnTo>
                  <a:lnTo>
                    <a:pt x="83" y="67"/>
                  </a:lnTo>
                  <a:lnTo>
                    <a:pt x="88" y="57"/>
                  </a:lnTo>
                  <a:lnTo>
                    <a:pt x="104" y="52"/>
                  </a:lnTo>
                  <a:lnTo>
                    <a:pt x="109" y="36"/>
                  </a:lnTo>
                  <a:lnTo>
                    <a:pt x="136" y="16"/>
                  </a:lnTo>
                  <a:lnTo>
                    <a:pt x="198" y="73"/>
                  </a:lnTo>
                  <a:lnTo>
                    <a:pt x="198" y="10"/>
                  </a:lnTo>
                  <a:lnTo>
                    <a:pt x="234" y="0"/>
                  </a:lnTo>
                </a:path>
              </a:pathLst>
            </a:custGeom>
            <a:noFill/>
            <a:ln w="12700" cap="rnd">
              <a:solidFill>
                <a:srgbClr val="000000"/>
              </a:solidFill>
              <a:round/>
              <a:headEnd type="none" w="sm" len="sm"/>
              <a:tailEnd type="none" w="sm" len="sm"/>
            </a:ln>
          </p:spPr>
          <p:txBody>
            <a:bodyPr/>
            <a:lstStyle/>
            <a:p>
              <a:endParaRPr lang="es-ES"/>
            </a:p>
          </p:txBody>
        </p:sp>
        <p:sp>
          <p:nvSpPr>
            <p:cNvPr id="103576" name="Freeform 152"/>
            <p:cNvSpPr>
              <a:spLocks/>
            </p:cNvSpPr>
            <p:nvPr/>
          </p:nvSpPr>
          <p:spPr bwMode="auto">
            <a:xfrm>
              <a:off x="985" y="2932"/>
              <a:ext cx="108" cy="82"/>
            </a:xfrm>
            <a:custGeom>
              <a:avLst/>
              <a:gdLst>
                <a:gd name="T0" fmla="*/ 0 w 108"/>
                <a:gd name="T1" fmla="*/ 52 h 82"/>
                <a:gd name="T2" fmla="*/ 33 w 108"/>
                <a:gd name="T3" fmla="*/ 33 h 82"/>
                <a:gd name="T4" fmla="*/ 33 w 108"/>
                <a:gd name="T5" fmla="*/ 8 h 82"/>
                <a:gd name="T6" fmla="*/ 58 w 108"/>
                <a:gd name="T7" fmla="*/ 0 h 82"/>
                <a:gd name="T8" fmla="*/ 62 w 108"/>
                <a:gd name="T9" fmla="*/ 0 h 82"/>
                <a:gd name="T10" fmla="*/ 62 w 108"/>
                <a:gd name="T11" fmla="*/ 8 h 82"/>
                <a:gd name="T12" fmla="*/ 83 w 108"/>
                <a:gd name="T13" fmla="*/ 4 h 82"/>
                <a:gd name="T14" fmla="*/ 101 w 108"/>
                <a:gd name="T15" fmla="*/ 0 h 82"/>
                <a:gd name="T16" fmla="*/ 107 w 108"/>
                <a:gd name="T17" fmla="*/ 8 h 82"/>
                <a:gd name="T18" fmla="*/ 101 w 108"/>
                <a:gd name="T19" fmla="*/ 14 h 82"/>
                <a:gd name="T20" fmla="*/ 101 w 108"/>
                <a:gd name="T21" fmla="*/ 57 h 82"/>
                <a:gd name="T22" fmla="*/ 67 w 108"/>
                <a:gd name="T23" fmla="*/ 75 h 82"/>
                <a:gd name="T24" fmla="*/ 58 w 108"/>
                <a:gd name="T25" fmla="*/ 75 h 82"/>
                <a:gd name="T26" fmla="*/ 38 w 108"/>
                <a:gd name="T27" fmla="*/ 81 h 82"/>
                <a:gd name="T28" fmla="*/ 0 w 108"/>
                <a:gd name="T29" fmla="*/ 52 h 8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8"/>
                <a:gd name="T46" fmla="*/ 0 h 82"/>
                <a:gd name="T47" fmla="*/ 108 w 108"/>
                <a:gd name="T48" fmla="*/ 82 h 8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8" h="82">
                  <a:moveTo>
                    <a:pt x="0" y="52"/>
                  </a:moveTo>
                  <a:lnTo>
                    <a:pt x="33" y="33"/>
                  </a:lnTo>
                  <a:lnTo>
                    <a:pt x="33" y="8"/>
                  </a:lnTo>
                  <a:lnTo>
                    <a:pt x="58" y="0"/>
                  </a:lnTo>
                  <a:lnTo>
                    <a:pt x="62" y="0"/>
                  </a:lnTo>
                  <a:lnTo>
                    <a:pt x="62" y="8"/>
                  </a:lnTo>
                  <a:lnTo>
                    <a:pt x="83" y="4"/>
                  </a:lnTo>
                  <a:lnTo>
                    <a:pt x="101" y="0"/>
                  </a:lnTo>
                  <a:lnTo>
                    <a:pt x="107" y="8"/>
                  </a:lnTo>
                  <a:lnTo>
                    <a:pt x="101" y="14"/>
                  </a:lnTo>
                  <a:lnTo>
                    <a:pt x="101" y="57"/>
                  </a:lnTo>
                  <a:lnTo>
                    <a:pt x="67" y="75"/>
                  </a:lnTo>
                  <a:lnTo>
                    <a:pt x="58" y="75"/>
                  </a:lnTo>
                  <a:lnTo>
                    <a:pt x="38" y="81"/>
                  </a:lnTo>
                  <a:lnTo>
                    <a:pt x="0" y="52"/>
                  </a:lnTo>
                </a:path>
              </a:pathLst>
            </a:custGeom>
            <a:solidFill>
              <a:srgbClr val="FFA380"/>
            </a:solidFill>
            <a:ln w="9525" cap="rnd">
              <a:noFill/>
              <a:round/>
              <a:headEnd type="none" w="sm" len="sm"/>
              <a:tailEnd type="none" w="sm" len="sm"/>
            </a:ln>
          </p:spPr>
          <p:txBody>
            <a:bodyPr/>
            <a:lstStyle/>
            <a:p>
              <a:endParaRPr lang="es-ES"/>
            </a:p>
          </p:txBody>
        </p:sp>
        <p:sp>
          <p:nvSpPr>
            <p:cNvPr id="103577" name="Freeform 153"/>
            <p:cNvSpPr>
              <a:spLocks/>
            </p:cNvSpPr>
            <p:nvPr/>
          </p:nvSpPr>
          <p:spPr bwMode="auto">
            <a:xfrm>
              <a:off x="977" y="2932"/>
              <a:ext cx="116" cy="90"/>
            </a:xfrm>
            <a:custGeom>
              <a:avLst/>
              <a:gdLst>
                <a:gd name="T0" fmla="*/ 0 w 116"/>
                <a:gd name="T1" fmla="*/ 57 h 90"/>
                <a:gd name="T2" fmla="*/ 36 w 116"/>
                <a:gd name="T3" fmla="*/ 36 h 90"/>
                <a:gd name="T4" fmla="*/ 36 w 116"/>
                <a:gd name="T5" fmla="*/ 9 h 90"/>
                <a:gd name="T6" fmla="*/ 62 w 116"/>
                <a:gd name="T7" fmla="*/ 0 h 90"/>
                <a:gd name="T8" fmla="*/ 67 w 116"/>
                <a:gd name="T9" fmla="*/ 0 h 90"/>
                <a:gd name="T10" fmla="*/ 67 w 116"/>
                <a:gd name="T11" fmla="*/ 9 h 90"/>
                <a:gd name="T12" fmla="*/ 88 w 116"/>
                <a:gd name="T13" fmla="*/ 4 h 90"/>
                <a:gd name="T14" fmla="*/ 109 w 116"/>
                <a:gd name="T15" fmla="*/ 0 h 90"/>
                <a:gd name="T16" fmla="*/ 115 w 116"/>
                <a:gd name="T17" fmla="*/ 9 h 90"/>
                <a:gd name="T18" fmla="*/ 109 w 116"/>
                <a:gd name="T19" fmla="*/ 15 h 90"/>
                <a:gd name="T20" fmla="*/ 109 w 116"/>
                <a:gd name="T21" fmla="*/ 62 h 90"/>
                <a:gd name="T22" fmla="*/ 72 w 116"/>
                <a:gd name="T23" fmla="*/ 83 h 90"/>
                <a:gd name="T24" fmla="*/ 62 w 116"/>
                <a:gd name="T25" fmla="*/ 83 h 90"/>
                <a:gd name="T26" fmla="*/ 41 w 116"/>
                <a:gd name="T27" fmla="*/ 89 h 90"/>
                <a:gd name="T28" fmla="*/ 0 w 116"/>
                <a:gd name="T29" fmla="*/ 57 h 9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90"/>
                <a:gd name="T47" fmla="*/ 116 w 116"/>
                <a:gd name="T48" fmla="*/ 90 h 9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90">
                  <a:moveTo>
                    <a:pt x="0" y="57"/>
                  </a:moveTo>
                  <a:lnTo>
                    <a:pt x="36" y="36"/>
                  </a:lnTo>
                  <a:lnTo>
                    <a:pt x="36" y="9"/>
                  </a:lnTo>
                  <a:lnTo>
                    <a:pt x="62" y="0"/>
                  </a:lnTo>
                  <a:lnTo>
                    <a:pt x="67" y="0"/>
                  </a:lnTo>
                  <a:lnTo>
                    <a:pt x="67" y="9"/>
                  </a:lnTo>
                  <a:lnTo>
                    <a:pt x="88" y="4"/>
                  </a:lnTo>
                  <a:lnTo>
                    <a:pt x="109" y="0"/>
                  </a:lnTo>
                  <a:lnTo>
                    <a:pt x="115" y="9"/>
                  </a:lnTo>
                  <a:lnTo>
                    <a:pt x="109" y="15"/>
                  </a:lnTo>
                  <a:lnTo>
                    <a:pt x="109" y="62"/>
                  </a:lnTo>
                  <a:lnTo>
                    <a:pt x="72" y="83"/>
                  </a:lnTo>
                  <a:lnTo>
                    <a:pt x="62" y="83"/>
                  </a:lnTo>
                  <a:lnTo>
                    <a:pt x="41" y="89"/>
                  </a:lnTo>
                  <a:lnTo>
                    <a:pt x="0" y="57"/>
                  </a:lnTo>
                </a:path>
              </a:pathLst>
            </a:custGeom>
            <a:noFill/>
            <a:ln w="12700" cap="rnd">
              <a:solidFill>
                <a:srgbClr val="000000"/>
              </a:solidFill>
              <a:round/>
              <a:headEnd type="none" w="sm" len="sm"/>
              <a:tailEnd type="none" w="sm" len="sm"/>
            </a:ln>
          </p:spPr>
          <p:txBody>
            <a:bodyPr/>
            <a:lstStyle/>
            <a:p>
              <a:endParaRPr lang="es-ES"/>
            </a:p>
          </p:txBody>
        </p:sp>
        <p:sp>
          <p:nvSpPr>
            <p:cNvPr id="103578" name="Freeform 154"/>
            <p:cNvSpPr>
              <a:spLocks/>
            </p:cNvSpPr>
            <p:nvPr/>
          </p:nvSpPr>
          <p:spPr bwMode="auto">
            <a:xfrm>
              <a:off x="624" y="2534"/>
              <a:ext cx="176" cy="239"/>
            </a:xfrm>
            <a:custGeom>
              <a:avLst/>
              <a:gdLst>
                <a:gd name="T0" fmla="*/ 160 w 176"/>
                <a:gd name="T1" fmla="*/ 19 h 239"/>
                <a:gd name="T2" fmla="*/ 160 w 176"/>
                <a:gd name="T3" fmla="*/ 65 h 239"/>
                <a:gd name="T4" fmla="*/ 160 w 176"/>
                <a:gd name="T5" fmla="*/ 74 h 239"/>
                <a:gd name="T6" fmla="*/ 175 w 176"/>
                <a:gd name="T7" fmla="*/ 110 h 239"/>
                <a:gd name="T8" fmla="*/ 169 w 176"/>
                <a:gd name="T9" fmla="*/ 121 h 239"/>
                <a:gd name="T10" fmla="*/ 160 w 176"/>
                <a:gd name="T11" fmla="*/ 121 h 239"/>
                <a:gd name="T12" fmla="*/ 160 w 176"/>
                <a:gd name="T13" fmla="*/ 141 h 239"/>
                <a:gd name="T14" fmla="*/ 149 w 176"/>
                <a:gd name="T15" fmla="*/ 141 h 239"/>
                <a:gd name="T16" fmla="*/ 154 w 176"/>
                <a:gd name="T17" fmla="*/ 146 h 239"/>
                <a:gd name="T18" fmla="*/ 149 w 176"/>
                <a:gd name="T19" fmla="*/ 167 h 239"/>
                <a:gd name="T20" fmla="*/ 144 w 176"/>
                <a:gd name="T21" fmla="*/ 181 h 239"/>
                <a:gd name="T22" fmla="*/ 134 w 176"/>
                <a:gd name="T23" fmla="*/ 187 h 239"/>
                <a:gd name="T24" fmla="*/ 120 w 176"/>
                <a:gd name="T25" fmla="*/ 187 h 239"/>
                <a:gd name="T26" fmla="*/ 99 w 176"/>
                <a:gd name="T27" fmla="*/ 201 h 239"/>
                <a:gd name="T28" fmla="*/ 80 w 176"/>
                <a:gd name="T29" fmla="*/ 238 h 239"/>
                <a:gd name="T30" fmla="*/ 0 w 176"/>
                <a:gd name="T31" fmla="*/ 167 h 239"/>
                <a:gd name="T32" fmla="*/ 40 w 176"/>
                <a:gd name="T33" fmla="*/ 0 h 239"/>
                <a:gd name="T34" fmla="*/ 160 w 176"/>
                <a:gd name="T35" fmla="*/ 19 h 23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6"/>
                <a:gd name="T55" fmla="*/ 0 h 239"/>
                <a:gd name="T56" fmla="*/ 176 w 176"/>
                <a:gd name="T57" fmla="*/ 239 h 23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6" h="239">
                  <a:moveTo>
                    <a:pt x="160" y="19"/>
                  </a:moveTo>
                  <a:lnTo>
                    <a:pt x="160" y="65"/>
                  </a:lnTo>
                  <a:lnTo>
                    <a:pt x="160" y="74"/>
                  </a:lnTo>
                  <a:lnTo>
                    <a:pt x="175" y="110"/>
                  </a:lnTo>
                  <a:lnTo>
                    <a:pt x="169" y="121"/>
                  </a:lnTo>
                  <a:lnTo>
                    <a:pt x="160" y="121"/>
                  </a:lnTo>
                  <a:lnTo>
                    <a:pt x="160" y="141"/>
                  </a:lnTo>
                  <a:lnTo>
                    <a:pt x="149" y="141"/>
                  </a:lnTo>
                  <a:lnTo>
                    <a:pt x="154" y="146"/>
                  </a:lnTo>
                  <a:lnTo>
                    <a:pt x="149" y="167"/>
                  </a:lnTo>
                  <a:lnTo>
                    <a:pt x="144" y="181"/>
                  </a:lnTo>
                  <a:lnTo>
                    <a:pt x="134" y="187"/>
                  </a:lnTo>
                  <a:lnTo>
                    <a:pt x="120" y="187"/>
                  </a:lnTo>
                  <a:lnTo>
                    <a:pt x="99" y="201"/>
                  </a:lnTo>
                  <a:lnTo>
                    <a:pt x="80" y="238"/>
                  </a:lnTo>
                  <a:lnTo>
                    <a:pt x="0" y="167"/>
                  </a:lnTo>
                  <a:lnTo>
                    <a:pt x="40" y="0"/>
                  </a:lnTo>
                  <a:lnTo>
                    <a:pt x="160" y="19"/>
                  </a:lnTo>
                </a:path>
              </a:pathLst>
            </a:custGeom>
            <a:solidFill>
              <a:srgbClr val="FFA380"/>
            </a:solidFill>
            <a:ln w="9525" cap="rnd">
              <a:noFill/>
              <a:round/>
              <a:headEnd type="none" w="sm" len="sm"/>
              <a:tailEnd type="none" w="sm" len="sm"/>
            </a:ln>
          </p:spPr>
          <p:txBody>
            <a:bodyPr/>
            <a:lstStyle/>
            <a:p>
              <a:endParaRPr lang="es-ES"/>
            </a:p>
          </p:txBody>
        </p:sp>
        <p:sp>
          <p:nvSpPr>
            <p:cNvPr id="103579" name="Freeform 155"/>
            <p:cNvSpPr>
              <a:spLocks/>
            </p:cNvSpPr>
            <p:nvPr/>
          </p:nvSpPr>
          <p:spPr bwMode="auto">
            <a:xfrm>
              <a:off x="616" y="2534"/>
              <a:ext cx="184" cy="247"/>
            </a:xfrm>
            <a:custGeom>
              <a:avLst/>
              <a:gdLst>
                <a:gd name="T0" fmla="*/ 168 w 184"/>
                <a:gd name="T1" fmla="*/ 20 h 247"/>
                <a:gd name="T2" fmla="*/ 168 w 184"/>
                <a:gd name="T3" fmla="*/ 67 h 247"/>
                <a:gd name="T4" fmla="*/ 168 w 184"/>
                <a:gd name="T5" fmla="*/ 77 h 247"/>
                <a:gd name="T6" fmla="*/ 183 w 184"/>
                <a:gd name="T7" fmla="*/ 114 h 247"/>
                <a:gd name="T8" fmla="*/ 177 w 184"/>
                <a:gd name="T9" fmla="*/ 125 h 247"/>
                <a:gd name="T10" fmla="*/ 168 w 184"/>
                <a:gd name="T11" fmla="*/ 125 h 247"/>
                <a:gd name="T12" fmla="*/ 168 w 184"/>
                <a:gd name="T13" fmla="*/ 146 h 247"/>
                <a:gd name="T14" fmla="*/ 156 w 184"/>
                <a:gd name="T15" fmla="*/ 146 h 247"/>
                <a:gd name="T16" fmla="*/ 161 w 184"/>
                <a:gd name="T17" fmla="*/ 151 h 247"/>
                <a:gd name="T18" fmla="*/ 156 w 184"/>
                <a:gd name="T19" fmla="*/ 172 h 247"/>
                <a:gd name="T20" fmla="*/ 152 w 184"/>
                <a:gd name="T21" fmla="*/ 187 h 247"/>
                <a:gd name="T22" fmla="*/ 140 w 184"/>
                <a:gd name="T23" fmla="*/ 193 h 247"/>
                <a:gd name="T24" fmla="*/ 125 w 184"/>
                <a:gd name="T25" fmla="*/ 193 h 247"/>
                <a:gd name="T26" fmla="*/ 104 w 184"/>
                <a:gd name="T27" fmla="*/ 208 h 247"/>
                <a:gd name="T28" fmla="*/ 83 w 184"/>
                <a:gd name="T29" fmla="*/ 246 h 247"/>
                <a:gd name="T30" fmla="*/ 0 w 184"/>
                <a:gd name="T31" fmla="*/ 172 h 247"/>
                <a:gd name="T32" fmla="*/ 41 w 184"/>
                <a:gd name="T33" fmla="*/ 0 h 247"/>
                <a:gd name="T34" fmla="*/ 168 w 184"/>
                <a:gd name="T35" fmla="*/ 20 h 24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84"/>
                <a:gd name="T55" fmla="*/ 0 h 247"/>
                <a:gd name="T56" fmla="*/ 184 w 184"/>
                <a:gd name="T57" fmla="*/ 247 h 24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84" h="247">
                  <a:moveTo>
                    <a:pt x="168" y="20"/>
                  </a:moveTo>
                  <a:lnTo>
                    <a:pt x="168" y="67"/>
                  </a:lnTo>
                  <a:lnTo>
                    <a:pt x="168" y="77"/>
                  </a:lnTo>
                  <a:lnTo>
                    <a:pt x="183" y="114"/>
                  </a:lnTo>
                  <a:lnTo>
                    <a:pt x="177" y="125"/>
                  </a:lnTo>
                  <a:lnTo>
                    <a:pt x="168" y="125"/>
                  </a:lnTo>
                  <a:lnTo>
                    <a:pt x="168" y="146"/>
                  </a:lnTo>
                  <a:lnTo>
                    <a:pt x="156" y="146"/>
                  </a:lnTo>
                  <a:lnTo>
                    <a:pt x="161" y="151"/>
                  </a:lnTo>
                  <a:lnTo>
                    <a:pt x="156" y="172"/>
                  </a:lnTo>
                  <a:lnTo>
                    <a:pt x="152" y="187"/>
                  </a:lnTo>
                  <a:lnTo>
                    <a:pt x="140" y="193"/>
                  </a:lnTo>
                  <a:lnTo>
                    <a:pt x="125" y="193"/>
                  </a:lnTo>
                  <a:lnTo>
                    <a:pt x="104" y="208"/>
                  </a:lnTo>
                  <a:lnTo>
                    <a:pt x="83" y="246"/>
                  </a:lnTo>
                  <a:lnTo>
                    <a:pt x="0" y="172"/>
                  </a:lnTo>
                  <a:lnTo>
                    <a:pt x="41" y="0"/>
                  </a:lnTo>
                  <a:lnTo>
                    <a:pt x="168" y="20"/>
                  </a:lnTo>
                </a:path>
              </a:pathLst>
            </a:custGeom>
            <a:noFill/>
            <a:ln w="12700" cap="rnd">
              <a:solidFill>
                <a:srgbClr val="000000"/>
              </a:solidFill>
              <a:round/>
              <a:headEnd type="none" w="sm" len="sm"/>
              <a:tailEnd type="none" w="sm" len="sm"/>
            </a:ln>
          </p:spPr>
          <p:txBody>
            <a:bodyPr/>
            <a:lstStyle/>
            <a:p>
              <a:endParaRPr lang="es-ES"/>
            </a:p>
          </p:txBody>
        </p:sp>
        <p:sp>
          <p:nvSpPr>
            <p:cNvPr id="103580" name="Freeform 156"/>
            <p:cNvSpPr>
              <a:spLocks/>
            </p:cNvSpPr>
            <p:nvPr/>
          </p:nvSpPr>
          <p:spPr bwMode="auto">
            <a:xfrm>
              <a:off x="581" y="2497"/>
              <a:ext cx="219" cy="197"/>
            </a:xfrm>
            <a:custGeom>
              <a:avLst/>
              <a:gdLst>
                <a:gd name="T0" fmla="*/ 124 w 219"/>
                <a:gd name="T1" fmla="*/ 135 h 197"/>
                <a:gd name="T2" fmla="*/ 108 w 219"/>
                <a:gd name="T3" fmla="*/ 150 h 197"/>
                <a:gd name="T4" fmla="*/ 93 w 219"/>
                <a:gd name="T5" fmla="*/ 190 h 197"/>
                <a:gd name="T6" fmla="*/ 46 w 219"/>
                <a:gd name="T7" fmla="*/ 196 h 197"/>
                <a:gd name="T8" fmla="*/ 25 w 219"/>
                <a:gd name="T9" fmla="*/ 190 h 197"/>
                <a:gd name="T10" fmla="*/ 0 w 219"/>
                <a:gd name="T11" fmla="*/ 100 h 197"/>
                <a:gd name="T12" fmla="*/ 0 w 219"/>
                <a:gd name="T13" fmla="*/ 70 h 197"/>
                <a:gd name="T14" fmla="*/ 25 w 219"/>
                <a:gd name="T15" fmla="*/ 24 h 197"/>
                <a:gd name="T16" fmla="*/ 61 w 219"/>
                <a:gd name="T17" fmla="*/ 0 h 197"/>
                <a:gd name="T18" fmla="*/ 118 w 219"/>
                <a:gd name="T19" fmla="*/ 0 h 197"/>
                <a:gd name="T20" fmla="*/ 175 w 219"/>
                <a:gd name="T21" fmla="*/ 14 h 197"/>
                <a:gd name="T22" fmla="*/ 181 w 219"/>
                <a:gd name="T23" fmla="*/ 30 h 197"/>
                <a:gd name="T24" fmla="*/ 218 w 219"/>
                <a:gd name="T25" fmla="*/ 50 h 197"/>
                <a:gd name="T26" fmla="*/ 218 w 219"/>
                <a:gd name="T27" fmla="*/ 64 h 197"/>
                <a:gd name="T28" fmla="*/ 196 w 219"/>
                <a:gd name="T29" fmla="*/ 80 h 197"/>
                <a:gd name="T30" fmla="*/ 175 w 219"/>
                <a:gd name="T31" fmla="*/ 85 h 197"/>
                <a:gd name="T32" fmla="*/ 160 w 219"/>
                <a:gd name="T33" fmla="*/ 100 h 197"/>
                <a:gd name="T34" fmla="*/ 155 w 219"/>
                <a:gd name="T35" fmla="*/ 135 h 197"/>
                <a:gd name="T36" fmla="*/ 140 w 219"/>
                <a:gd name="T37" fmla="*/ 145 h 197"/>
                <a:gd name="T38" fmla="*/ 124 w 219"/>
                <a:gd name="T39" fmla="*/ 135 h 19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19"/>
                <a:gd name="T61" fmla="*/ 0 h 197"/>
                <a:gd name="T62" fmla="*/ 219 w 219"/>
                <a:gd name="T63" fmla="*/ 197 h 19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19" h="197">
                  <a:moveTo>
                    <a:pt x="124" y="135"/>
                  </a:moveTo>
                  <a:lnTo>
                    <a:pt x="108" y="150"/>
                  </a:lnTo>
                  <a:lnTo>
                    <a:pt x="93" y="190"/>
                  </a:lnTo>
                  <a:lnTo>
                    <a:pt x="46" y="196"/>
                  </a:lnTo>
                  <a:lnTo>
                    <a:pt x="25" y="190"/>
                  </a:lnTo>
                  <a:lnTo>
                    <a:pt x="0" y="100"/>
                  </a:lnTo>
                  <a:lnTo>
                    <a:pt x="0" y="70"/>
                  </a:lnTo>
                  <a:lnTo>
                    <a:pt x="25" y="24"/>
                  </a:lnTo>
                  <a:lnTo>
                    <a:pt x="61" y="0"/>
                  </a:lnTo>
                  <a:lnTo>
                    <a:pt x="118" y="0"/>
                  </a:lnTo>
                  <a:lnTo>
                    <a:pt x="175" y="14"/>
                  </a:lnTo>
                  <a:lnTo>
                    <a:pt x="181" y="30"/>
                  </a:lnTo>
                  <a:lnTo>
                    <a:pt x="218" y="50"/>
                  </a:lnTo>
                  <a:lnTo>
                    <a:pt x="218" y="64"/>
                  </a:lnTo>
                  <a:lnTo>
                    <a:pt x="196" y="80"/>
                  </a:lnTo>
                  <a:lnTo>
                    <a:pt x="175" y="85"/>
                  </a:lnTo>
                  <a:lnTo>
                    <a:pt x="160" y="100"/>
                  </a:lnTo>
                  <a:lnTo>
                    <a:pt x="155" y="135"/>
                  </a:lnTo>
                  <a:lnTo>
                    <a:pt x="140" y="145"/>
                  </a:lnTo>
                  <a:lnTo>
                    <a:pt x="124" y="135"/>
                  </a:lnTo>
                </a:path>
              </a:pathLst>
            </a:custGeom>
            <a:solidFill>
              <a:srgbClr val="8F5B1A"/>
            </a:solidFill>
            <a:ln w="9525" cap="rnd">
              <a:noFill/>
              <a:round/>
              <a:headEnd type="none" w="sm" len="sm"/>
              <a:tailEnd type="none" w="sm" len="sm"/>
            </a:ln>
          </p:spPr>
          <p:txBody>
            <a:bodyPr/>
            <a:lstStyle/>
            <a:p>
              <a:endParaRPr lang="es-ES"/>
            </a:p>
          </p:txBody>
        </p:sp>
        <p:sp>
          <p:nvSpPr>
            <p:cNvPr id="103581" name="Freeform 157"/>
            <p:cNvSpPr>
              <a:spLocks/>
            </p:cNvSpPr>
            <p:nvPr/>
          </p:nvSpPr>
          <p:spPr bwMode="auto">
            <a:xfrm>
              <a:off x="581" y="2497"/>
              <a:ext cx="219" cy="205"/>
            </a:xfrm>
            <a:custGeom>
              <a:avLst/>
              <a:gdLst>
                <a:gd name="T0" fmla="*/ 124 w 219"/>
                <a:gd name="T1" fmla="*/ 141 h 205"/>
                <a:gd name="T2" fmla="*/ 108 w 219"/>
                <a:gd name="T3" fmla="*/ 156 h 205"/>
                <a:gd name="T4" fmla="*/ 93 w 219"/>
                <a:gd name="T5" fmla="*/ 198 h 205"/>
                <a:gd name="T6" fmla="*/ 46 w 219"/>
                <a:gd name="T7" fmla="*/ 204 h 205"/>
                <a:gd name="T8" fmla="*/ 25 w 219"/>
                <a:gd name="T9" fmla="*/ 198 h 205"/>
                <a:gd name="T10" fmla="*/ 0 w 219"/>
                <a:gd name="T11" fmla="*/ 104 h 205"/>
                <a:gd name="T12" fmla="*/ 0 w 219"/>
                <a:gd name="T13" fmla="*/ 73 h 205"/>
                <a:gd name="T14" fmla="*/ 25 w 219"/>
                <a:gd name="T15" fmla="*/ 25 h 205"/>
                <a:gd name="T16" fmla="*/ 61 w 219"/>
                <a:gd name="T17" fmla="*/ 0 h 205"/>
                <a:gd name="T18" fmla="*/ 118 w 219"/>
                <a:gd name="T19" fmla="*/ 0 h 205"/>
                <a:gd name="T20" fmla="*/ 175 w 219"/>
                <a:gd name="T21" fmla="*/ 15 h 205"/>
                <a:gd name="T22" fmla="*/ 181 w 219"/>
                <a:gd name="T23" fmla="*/ 31 h 205"/>
                <a:gd name="T24" fmla="*/ 218 w 219"/>
                <a:gd name="T25" fmla="*/ 52 h 205"/>
                <a:gd name="T26" fmla="*/ 218 w 219"/>
                <a:gd name="T27" fmla="*/ 67 h 205"/>
                <a:gd name="T28" fmla="*/ 196 w 219"/>
                <a:gd name="T29" fmla="*/ 83 h 205"/>
                <a:gd name="T30" fmla="*/ 175 w 219"/>
                <a:gd name="T31" fmla="*/ 88 h 205"/>
                <a:gd name="T32" fmla="*/ 160 w 219"/>
                <a:gd name="T33" fmla="*/ 104 h 205"/>
                <a:gd name="T34" fmla="*/ 155 w 219"/>
                <a:gd name="T35" fmla="*/ 141 h 205"/>
                <a:gd name="T36" fmla="*/ 140 w 219"/>
                <a:gd name="T37" fmla="*/ 151 h 205"/>
                <a:gd name="T38" fmla="*/ 124 w 219"/>
                <a:gd name="T39" fmla="*/ 141 h 20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19"/>
                <a:gd name="T61" fmla="*/ 0 h 205"/>
                <a:gd name="T62" fmla="*/ 219 w 219"/>
                <a:gd name="T63" fmla="*/ 205 h 20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19" h="205">
                  <a:moveTo>
                    <a:pt x="124" y="141"/>
                  </a:moveTo>
                  <a:lnTo>
                    <a:pt x="108" y="156"/>
                  </a:lnTo>
                  <a:lnTo>
                    <a:pt x="93" y="198"/>
                  </a:lnTo>
                  <a:lnTo>
                    <a:pt x="46" y="204"/>
                  </a:lnTo>
                  <a:lnTo>
                    <a:pt x="25" y="198"/>
                  </a:lnTo>
                  <a:lnTo>
                    <a:pt x="0" y="104"/>
                  </a:lnTo>
                  <a:lnTo>
                    <a:pt x="0" y="73"/>
                  </a:lnTo>
                  <a:lnTo>
                    <a:pt x="25" y="25"/>
                  </a:lnTo>
                  <a:lnTo>
                    <a:pt x="61" y="0"/>
                  </a:lnTo>
                  <a:lnTo>
                    <a:pt x="118" y="0"/>
                  </a:lnTo>
                  <a:lnTo>
                    <a:pt x="175" y="15"/>
                  </a:lnTo>
                  <a:lnTo>
                    <a:pt x="181" y="31"/>
                  </a:lnTo>
                  <a:lnTo>
                    <a:pt x="218" y="52"/>
                  </a:lnTo>
                  <a:lnTo>
                    <a:pt x="218" y="67"/>
                  </a:lnTo>
                  <a:lnTo>
                    <a:pt x="196" y="83"/>
                  </a:lnTo>
                  <a:lnTo>
                    <a:pt x="175" y="88"/>
                  </a:lnTo>
                  <a:lnTo>
                    <a:pt x="160" y="104"/>
                  </a:lnTo>
                  <a:lnTo>
                    <a:pt x="155" y="141"/>
                  </a:lnTo>
                  <a:lnTo>
                    <a:pt x="140" y="151"/>
                  </a:lnTo>
                  <a:lnTo>
                    <a:pt x="124" y="141"/>
                  </a:lnTo>
                </a:path>
              </a:pathLst>
            </a:custGeom>
            <a:noFill/>
            <a:ln w="12700" cap="rnd">
              <a:solidFill>
                <a:srgbClr val="000000"/>
              </a:solidFill>
              <a:round/>
              <a:headEnd type="none" w="sm" len="sm"/>
              <a:tailEnd type="none" w="sm" len="sm"/>
            </a:ln>
          </p:spPr>
          <p:txBody>
            <a:bodyPr/>
            <a:lstStyle/>
            <a:p>
              <a:endParaRPr lang="es-ES"/>
            </a:p>
          </p:txBody>
        </p:sp>
        <p:sp>
          <p:nvSpPr>
            <p:cNvPr id="103582" name="Freeform 158"/>
            <p:cNvSpPr>
              <a:spLocks/>
            </p:cNvSpPr>
            <p:nvPr/>
          </p:nvSpPr>
          <p:spPr bwMode="auto">
            <a:xfrm>
              <a:off x="482" y="2691"/>
              <a:ext cx="549" cy="732"/>
            </a:xfrm>
            <a:custGeom>
              <a:avLst/>
              <a:gdLst>
                <a:gd name="T0" fmla="*/ 124 w 549"/>
                <a:gd name="T1" fmla="*/ 0 h 732"/>
                <a:gd name="T2" fmla="*/ 155 w 549"/>
                <a:gd name="T3" fmla="*/ 9 h 732"/>
                <a:gd name="T4" fmla="*/ 176 w 549"/>
                <a:gd name="T5" fmla="*/ 25 h 732"/>
                <a:gd name="T6" fmla="*/ 239 w 549"/>
                <a:gd name="T7" fmla="*/ 108 h 732"/>
                <a:gd name="T8" fmla="*/ 258 w 549"/>
                <a:gd name="T9" fmla="*/ 118 h 732"/>
                <a:gd name="T10" fmla="*/ 268 w 549"/>
                <a:gd name="T11" fmla="*/ 145 h 732"/>
                <a:gd name="T12" fmla="*/ 279 w 549"/>
                <a:gd name="T13" fmla="*/ 180 h 732"/>
                <a:gd name="T14" fmla="*/ 357 w 549"/>
                <a:gd name="T15" fmla="*/ 306 h 732"/>
                <a:gd name="T16" fmla="*/ 367 w 549"/>
                <a:gd name="T17" fmla="*/ 306 h 732"/>
                <a:gd name="T18" fmla="*/ 377 w 549"/>
                <a:gd name="T19" fmla="*/ 306 h 732"/>
                <a:gd name="T20" fmla="*/ 392 w 549"/>
                <a:gd name="T21" fmla="*/ 321 h 732"/>
                <a:gd name="T22" fmla="*/ 496 w 549"/>
                <a:gd name="T23" fmla="*/ 290 h 732"/>
                <a:gd name="T24" fmla="*/ 532 w 549"/>
                <a:gd name="T25" fmla="*/ 321 h 732"/>
                <a:gd name="T26" fmla="*/ 548 w 549"/>
                <a:gd name="T27" fmla="*/ 341 h 732"/>
                <a:gd name="T28" fmla="*/ 444 w 549"/>
                <a:gd name="T29" fmla="*/ 405 h 732"/>
                <a:gd name="T30" fmla="*/ 403 w 549"/>
                <a:gd name="T31" fmla="*/ 419 h 732"/>
                <a:gd name="T32" fmla="*/ 362 w 549"/>
                <a:gd name="T33" fmla="*/ 414 h 732"/>
                <a:gd name="T34" fmla="*/ 367 w 549"/>
                <a:gd name="T35" fmla="*/ 502 h 732"/>
                <a:gd name="T36" fmla="*/ 341 w 549"/>
                <a:gd name="T37" fmla="*/ 586 h 732"/>
                <a:gd name="T38" fmla="*/ 320 w 549"/>
                <a:gd name="T39" fmla="*/ 675 h 732"/>
                <a:gd name="T40" fmla="*/ 284 w 549"/>
                <a:gd name="T41" fmla="*/ 715 h 732"/>
                <a:gd name="T42" fmla="*/ 223 w 549"/>
                <a:gd name="T43" fmla="*/ 731 h 732"/>
                <a:gd name="T44" fmla="*/ 124 w 549"/>
                <a:gd name="T45" fmla="*/ 694 h 732"/>
                <a:gd name="T46" fmla="*/ 129 w 549"/>
                <a:gd name="T47" fmla="*/ 498 h 732"/>
                <a:gd name="T48" fmla="*/ 62 w 549"/>
                <a:gd name="T49" fmla="*/ 575 h 732"/>
                <a:gd name="T50" fmla="*/ 32 w 549"/>
                <a:gd name="T51" fmla="*/ 482 h 732"/>
                <a:gd name="T52" fmla="*/ 8 w 549"/>
                <a:gd name="T53" fmla="*/ 358 h 732"/>
                <a:gd name="T54" fmla="*/ 1 w 549"/>
                <a:gd name="T55" fmla="*/ 268 h 732"/>
                <a:gd name="T56" fmla="*/ 0 w 549"/>
                <a:gd name="T57" fmla="*/ 249 h 732"/>
                <a:gd name="T58" fmla="*/ 5 w 549"/>
                <a:gd name="T59" fmla="*/ 130 h 732"/>
                <a:gd name="T60" fmla="*/ 33 w 549"/>
                <a:gd name="T61" fmla="*/ 54 h 732"/>
                <a:gd name="T62" fmla="*/ 72 w 549"/>
                <a:gd name="T63" fmla="*/ 25 h 732"/>
                <a:gd name="T64" fmla="*/ 104 w 549"/>
                <a:gd name="T65" fmla="*/ 20 h 732"/>
                <a:gd name="T66" fmla="*/ 124 w 549"/>
                <a:gd name="T67" fmla="*/ 0 h 73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49"/>
                <a:gd name="T103" fmla="*/ 0 h 732"/>
                <a:gd name="T104" fmla="*/ 549 w 549"/>
                <a:gd name="T105" fmla="*/ 732 h 73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49" h="732">
                  <a:moveTo>
                    <a:pt x="124" y="0"/>
                  </a:moveTo>
                  <a:lnTo>
                    <a:pt x="155" y="9"/>
                  </a:lnTo>
                  <a:lnTo>
                    <a:pt x="176" y="25"/>
                  </a:lnTo>
                  <a:lnTo>
                    <a:pt x="239" y="108"/>
                  </a:lnTo>
                  <a:lnTo>
                    <a:pt x="258" y="118"/>
                  </a:lnTo>
                  <a:lnTo>
                    <a:pt x="268" y="145"/>
                  </a:lnTo>
                  <a:lnTo>
                    <a:pt x="279" y="180"/>
                  </a:lnTo>
                  <a:lnTo>
                    <a:pt x="357" y="306"/>
                  </a:lnTo>
                  <a:lnTo>
                    <a:pt x="367" y="306"/>
                  </a:lnTo>
                  <a:lnTo>
                    <a:pt x="377" y="306"/>
                  </a:lnTo>
                  <a:lnTo>
                    <a:pt x="392" y="321"/>
                  </a:lnTo>
                  <a:lnTo>
                    <a:pt x="496" y="290"/>
                  </a:lnTo>
                  <a:lnTo>
                    <a:pt x="532" y="321"/>
                  </a:lnTo>
                  <a:lnTo>
                    <a:pt x="548" y="341"/>
                  </a:lnTo>
                  <a:lnTo>
                    <a:pt x="444" y="405"/>
                  </a:lnTo>
                  <a:lnTo>
                    <a:pt x="403" y="419"/>
                  </a:lnTo>
                  <a:lnTo>
                    <a:pt x="362" y="414"/>
                  </a:lnTo>
                  <a:lnTo>
                    <a:pt x="367" y="502"/>
                  </a:lnTo>
                  <a:lnTo>
                    <a:pt x="341" y="586"/>
                  </a:lnTo>
                  <a:lnTo>
                    <a:pt x="320" y="675"/>
                  </a:lnTo>
                  <a:lnTo>
                    <a:pt x="284" y="715"/>
                  </a:lnTo>
                  <a:lnTo>
                    <a:pt x="223" y="731"/>
                  </a:lnTo>
                  <a:lnTo>
                    <a:pt x="124" y="694"/>
                  </a:lnTo>
                  <a:lnTo>
                    <a:pt x="129" y="498"/>
                  </a:lnTo>
                  <a:lnTo>
                    <a:pt x="62" y="575"/>
                  </a:lnTo>
                  <a:lnTo>
                    <a:pt x="32" y="482"/>
                  </a:lnTo>
                  <a:lnTo>
                    <a:pt x="8" y="358"/>
                  </a:lnTo>
                  <a:lnTo>
                    <a:pt x="1" y="268"/>
                  </a:lnTo>
                  <a:lnTo>
                    <a:pt x="0" y="249"/>
                  </a:lnTo>
                  <a:lnTo>
                    <a:pt x="5" y="130"/>
                  </a:lnTo>
                  <a:lnTo>
                    <a:pt x="33" y="54"/>
                  </a:lnTo>
                  <a:lnTo>
                    <a:pt x="72" y="25"/>
                  </a:lnTo>
                  <a:lnTo>
                    <a:pt x="104" y="20"/>
                  </a:lnTo>
                  <a:lnTo>
                    <a:pt x="124" y="0"/>
                  </a:lnTo>
                </a:path>
              </a:pathLst>
            </a:custGeom>
            <a:solidFill>
              <a:srgbClr val="626248"/>
            </a:solidFill>
            <a:ln w="9525" cap="rnd">
              <a:noFill/>
              <a:round/>
              <a:headEnd type="none" w="sm" len="sm"/>
              <a:tailEnd type="none" w="sm" len="sm"/>
            </a:ln>
          </p:spPr>
          <p:txBody>
            <a:bodyPr/>
            <a:lstStyle/>
            <a:p>
              <a:endParaRPr lang="es-ES"/>
            </a:p>
          </p:txBody>
        </p:sp>
        <p:sp>
          <p:nvSpPr>
            <p:cNvPr id="103583" name="Freeform 159"/>
            <p:cNvSpPr>
              <a:spLocks/>
            </p:cNvSpPr>
            <p:nvPr/>
          </p:nvSpPr>
          <p:spPr bwMode="auto">
            <a:xfrm>
              <a:off x="486" y="2691"/>
              <a:ext cx="545" cy="740"/>
            </a:xfrm>
            <a:custGeom>
              <a:avLst/>
              <a:gdLst>
                <a:gd name="T0" fmla="*/ 114 w 545"/>
                <a:gd name="T1" fmla="*/ 0 h 740"/>
                <a:gd name="T2" fmla="*/ 146 w 545"/>
                <a:gd name="T3" fmla="*/ 9 h 740"/>
                <a:gd name="T4" fmla="*/ 166 w 545"/>
                <a:gd name="T5" fmla="*/ 25 h 740"/>
                <a:gd name="T6" fmla="*/ 229 w 545"/>
                <a:gd name="T7" fmla="*/ 109 h 740"/>
                <a:gd name="T8" fmla="*/ 250 w 545"/>
                <a:gd name="T9" fmla="*/ 119 h 740"/>
                <a:gd name="T10" fmla="*/ 260 w 545"/>
                <a:gd name="T11" fmla="*/ 146 h 740"/>
                <a:gd name="T12" fmla="*/ 270 w 545"/>
                <a:gd name="T13" fmla="*/ 182 h 740"/>
                <a:gd name="T14" fmla="*/ 349 w 545"/>
                <a:gd name="T15" fmla="*/ 309 h 740"/>
                <a:gd name="T16" fmla="*/ 360 w 545"/>
                <a:gd name="T17" fmla="*/ 309 h 740"/>
                <a:gd name="T18" fmla="*/ 371 w 545"/>
                <a:gd name="T19" fmla="*/ 309 h 740"/>
                <a:gd name="T20" fmla="*/ 386 w 545"/>
                <a:gd name="T21" fmla="*/ 325 h 740"/>
                <a:gd name="T22" fmla="*/ 491 w 545"/>
                <a:gd name="T23" fmla="*/ 292 h 740"/>
                <a:gd name="T24" fmla="*/ 528 w 545"/>
                <a:gd name="T25" fmla="*/ 325 h 740"/>
                <a:gd name="T26" fmla="*/ 544 w 545"/>
                <a:gd name="T27" fmla="*/ 346 h 740"/>
                <a:gd name="T28" fmla="*/ 439 w 545"/>
                <a:gd name="T29" fmla="*/ 408 h 740"/>
                <a:gd name="T30" fmla="*/ 397 w 545"/>
                <a:gd name="T31" fmla="*/ 423 h 740"/>
                <a:gd name="T32" fmla="*/ 355 w 545"/>
                <a:gd name="T33" fmla="*/ 419 h 740"/>
                <a:gd name="T34" fmla="*/ 360 w 545"/>
                <a:gd name="T35" fmla="*/ 508 h 740"/>
                <a:gd name="T36" fmla="*/ 333 w 545"/>
                <a:gd name="T37" fmla="*/ 592 h 740"/>
                <a:gd name="T38" fmla="*/ 313 w 545"/>
                <a:gd name="T39" fmla="*/ 681 h 740"/>
                <a:gd name="T40" fmla="*/ 276 w 545"/>
                <a:gd name="T41" fmla="*/ 723 h 740"/>
                <a:gd name="T42" fmla="*/ 213 w 545"/>
                <a:gd name="T43" fmla="*/ 739 h 740"/>
                <a:gd name="T44" fmla="*/ 114 w 545"/>
                <a:gd name="T45" fmla="*/ 702 h 740"/>
                <a:gd name="T46" fmla="*/ 120 w 545"/>
                <a:gd name="T47" fmla="*/ 503 h 740"/>
                <a:gd name="T48" fmla="*/ 51 w 545"/>
                <a:gd name="T49" fmla="*/ 581 h 740"/>
                <a:gd name="T50" fmla="*/ 19 w 545"/>
                <a:gd name="T51" fmla="*/ 487 h 740"/>
                <a:gd name="T52" fmla="*/ 4 w 545"/>
                <a:gd name="T53" fmla="*/ 372 h 740"/>
                <a:gd name="T54" fmla="*/ 0 w 545"/>
                <a:gd name="T55" fmla="*/ 261 h 740"/>
                <a:gd name="T56" fmla="*/ 0 w 545"/>
                <a:gd name="T57" fmla="*/ 245 h 740"/>
                <a:gd name="T58" fmla="*/ 4 w 545"/>
                <a:gd name="T59" fmla="*/ 130 h 740"/>
                <a:gd name="T60" fmla="*/ 25 w 545"/>
                <a:gd name="T61" fmla="*/ 62 h 740"/>
                <a:gd name="T62" fmla="*/ 61 w 545"/>
                <a:gd name="T63" fmla="*/ 25 h 740"/>
                <a:gd name="T64" fmla="*/ 93 w 545"/>
                <a:gd name="T65" fmla="*/ 20 h 740"/>
                <a:gd name="T66" fmla="*/ 114 w 545"/>
                <a:gd name="T67" fmla="*/ 0 h 7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45"/>
                <a:gd name="T103" fmla="*/ 0 h 740"/>
                <a:gd name="T104" fmla="*/ 545 w 545"/>
                <a:gd name="T105" fmla="*/ 740 h 7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45" h="740">
                  <a:moveTo>
                    <a:pt x="114" y="0"/>
                  </a:moveTo>
                  <a:lnTo>
                    <a:pt x="146" y="9"/>
                  </a:lnTo>
                  <a:lnTo>
                    <a:pt x="166" y="25"/>
                  </a:lnTo>
                  <a:lnTo>
                    <a:pt x="229" y="109"/>
                  </a:lnTo>
                  <a:lnTo>
                    <a:pt x="250" y="119"/>
                  </a:lnTo>
                  <a:lnTo>
                    <a:pt x="260" y="146"/>
                  </a:lnTo>
                  <a:lnTo>
                    <a:pt x="270" y="182"/>
                  </a:lnTo>
                  <a:lnTo>
                    <a:pt x="349" y="309"/>
                  </a:lnTo>
                  <a:lnTo>
                    <a:pt x="360" y="309"/>
                  </a:lnTo>
                  <a:lnTo>
                    <a:pt x="371" y="309"/>
                  </a:lnTo>
                  <a:lnTo>
                    <a:pt x="386" y="325"/>
                  </a:lnTo>
                  <a:lnTo>
                    <a:pt x="491" y="292"/>
                  </a:lnTo>
                  <a:lnTo>
                    <a:pt x="528" y="325"/>
                  </a:lnTo>
                  <a:lnTo>
                    <a:pt x="544" y="346"/>
                  </a:lnTo>
                  <a:lnTo>
                    <a:pt x="439" y="408"/>
                  </a:lnTo>
                  <a:lnTo>
                    <a:pt x="397" y="423"/>
                  </a:lnTo>
                  <a:lnTo>
                    <a:pt x="355" y="419"/>
                  </a:lnTo>
                  <a:lnTo>
                    <a:pt x="360" y="508"/>
                  </a:lnTo>
                  <a:lnTo>
                    <a:pt x="333" y="592"/>
                  </a:lnTo>
                  <a:lnTo>
                    <a:pt x="313" y="681"/>
                  </a:lnTo>
                  <a:lnTo>
                    <a:pt x="276" y="723"/>
                  </a:lnTo>
                  <a:lnTo>
                    <a:pt x="213" y="739"/>
                  </a:lnTo>
                  <a:lnTo>
                    <a:pt x="114" y="702"/>
                  </a:lnTo>
                  <a:lnTo>
                    <a:pt x="120" y="503"/>
                  </a:lnTo>
                  <a:lnTo>
                    <a:pt x="51" y="581"/>
                  </a:lnTo>
                  <a:lnTo>
                    <a:pt x="19" y="487"/>
                  </a:lnTo>
                  <a:lnTo>
                    <a:pt x="4" y="372"/>
                  </a:lnTo>
                  <a:lnTo>
                    <a:pt x="0" y="261"/>
                  </a:lnTo>
                  <a:lnTo>
                    <a:pt x="0" y="245"/>
                  </a:lnTo>
                  <a:lnTo>
                    <a:pt x="4" y="130"/>
                  </a:lnTo>
                  <a:lnTo>
                    <a:pt x="25" y="62"/>
                  </a:lnTo>
                  <a:lnTo>
                    <a:pt x="61" y="25"/>
                  </a:lnTo>
                  <a:lnTo>
                    <a:pt x="93" y="20"/>
                  </a:lnTo>
                  <a:lnTo>
                    <a:pt x="114" y="0"/>
                  </a:lnTo>
                </a:path>
              </a:pathLst>
            </a:custGeom>
            <a:noFill/>
            <a:ln w="12700" cap="rnd">
              <a:solidFill>
                <a:srgbClr val="000000"/>
              </a:solidFill>
              <a:round/>
              <a:headEnd type="none" w="sm" len="sm"/>
              <a:tailEnd type="none" w="sm" len="sm"/>
            </a:ln>
          </p:spPr>
          <p:txBody>
            <a:bodyPr/>
            <a:lstStyle/>
            <a:p>
              <a:endParaRPr lang="es-ES"/>
            </a:p>
          </p:txBody>
        </p:sp>
        <p:sp>
          <p:nvSpPr>
            <p:cNvPr id="103584" name="Freeform 160"/>
            <p:cNvSpPr>
              <a:spLocks/>
            </p:cNvSpPr>
            <p:nvPr/>
          </p:nvSpPr>
          <p:spPr bwMode="auto">
            <a:xfrm>
              <a:off x="433" y="3021"/>
              <a:ext cx="226" cy="404"/>
            </a:xfrm>
            <a:custGeom>
              <a:avLst/>
              <a:gdLst>
                <a:gd name="T0" fmla="*/ 172 w 226"/>
                <a:gd name="T1" fmla="*/ 172 h 404"/>
                <a:gd name="T2" fmla="*/ 146 w 226"/>
                <a:gd name="T3" fmla="*/ 109 h 404"/>
                <a:gd name="T4" fmla="*/ 130 w 226"/>
                <a:gd name="T5" fmla="*/ 72 h 404"/>
                <a:gd name="T6" fmla="*/ 57 w 226"/>
                <a:gd name="T7" fmla="*/ 30 h 404"/>
                <a:gd name="T8" fmla="*/ 25 w 226"/>
                <a:gd name="T9" fmla="*/ 0 h 404"/>
                <a:gd name="T10" fmla="*/ 4 w 226"/>
                <a:gd name="T11" fmla="*/ 4 h 404"/>
                <a:gd name="T12" fmla="*/ 0 w 226"/>
                <a:gd name="T13" fmla="*/ 9 h 404"/>
                <a:gd name="T14" fmla="*/ 36 w 226"/>
                <a:gd name="T15" fmla="*/ 105 h 404"/>
                <a:gd name="T16" fmla="*/ 125 w 226"/>
                <a:gd name="T17" fmla="*/ 360 h 404"/>
                <a:gd name="T18" fmla="*/ 225 w 226"/>
                <a:gd name="T19" fmla="*/ 403 h 404"/>
                <a:gd name="T20" fmla="*/ 219 w 226"/>
                <a:gd name="T21" fmla="*/ 287 h 404"/>
                <a:gd name="T22" fmla="*/ 172 w 226"/>
                <a:gd name="T23" fmla="*/ 172 h 40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6"/>
                <a:gd name="T37" fmla="*/ 0 h 404"/>
                <a:gd name="T38" fmla="*/ 226 w 226"/>
                <a:gd name="T39" fmla="*/ 404 h 40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6" h="404">
                  <a:moveTo>
                    <a:pt x="172" y="172"/>
                  </a:moveTo>
                  <a:lnTo>
                    <a:pt x="146" y="109"/>
                  </a:lnTo>
                  <a:lnTo>
                    <a:pt x="130" y="72"/>
                  </a:lnTo>
                  <a:lnTo>
                    <a:pt x="57" y="30"/>
                  </a:lnTo>
                  <a:lnTo>
                    <a:pt x="25" y="0"/>
                  </a:lnTo>
                  <a:lnTo>
                    <a:pt x="4" y="4"/>
                  </a:lnTo>
                  <a:lnTo>
                    <a:pt x="0" y="9"/>
                  </a:lnTo>
                  <a:lnTo>
                    <a:pt x="36" y="105"/>
                  </a:lnTo>
                  <a:lnTo>
                    <a:pt x="125" y="360"/>
                  </a:lnTo>
                  <a:lnTo>
                    <a:pt x="225" y="403"/>
                  </a:lnTo>
                  <a:lnTo>
                    <a:pt x="219" y="287"/>
                  </a:lnTo>
                  <a:lnTo>
                    <a:pt x="172" y="172"/>
                  </a:lnTo>
                </a:path>
              </a:pathLst>
            </a:custGeom>
            <a:solidFill>
              <a:srgbClr val="004EFF"/>
            </a:solidFill>
            <a:ln w="12700" cap="rnd">
              <a:solidFill>
                <a:srgbClr val="000000"/>
              </a:solidFill>
              <a:round/>
              <a:headEnd type="none" w="sm" len="sm"/>
              <a:tailEnd type="none" w="sm" len="sm"/>
            </a:ln>
          </p:spPr>
          <p:txBody>
            <a:bodyPr/>
            <a:lstStyle/>
            <a:p>
              <a:endParaRPr lang="es-ES"/>
            </a:p>
          </p:txBody>
        </p:sp>
      </p:grpSp>
      <p:grpSp>
        <p:nvGrpSpPr>
          <p:cNvPr id="103444" name="Group 161"/>
          <p:cNvGrpSpPr>
            <a:grpSpLocks/>
          </p:cNvGrpSpPr>
          <p:nvPr/>
        </p:nvGrpSpPr>
        <p:grpSpPr bwMode="auto">
          <a:xfrm>
            <a:off x="1092200" y="3962400"/>
            <a:ext cx="965200" cy="941388"/>
            <a:chOff x="927" y="2356"/>
            <a:chExt cx="565" cy="641"/>
          </a:xfrm>
        </p:grpSpPr>
        <p:sp>
          <p:nvSpPr>
            <p:cNvPr id="103534" name="Freeform 162"/>
            <p:cNvSpPr>
              <a:spLocks/>
            </p:cNvSpPr>
            <p:nvPr/>
          </p:nvSpPr>
          <p:spPr bwMode="auto">
            <a:xfrm>
              <a:off x="927" y="2827"/>
              <a:ext cx="507" cy="91"/>
            </a:xfrm>
            <a:custGeom>
              <a:avLst/>
              <a:gdLst>
                <a:gd name="T0" fmla="*/ 0 w 507"/>
                <a:gd name="T1" fmla="*/ 0 h 91"/>
                <a:gd name="T2" fmla="*/ 506 w 507"/>
                <a:gd name="T3" fmla="*/ 0 h 91"/>
                <a:gd name="T4" fmla="*/ 506 w 507"/>
                <a:gd name="T5" fmla="*/ 90 h 91"/>
                <a:gd name="T6" fmla="*/ 0 w 507"/>
                <a:gd name="T7" fmla="*/ 90 h 91"/>
                <a:gd name="T8" fmla="*/ 0 w 507"/>
                <a:gd name="T9" fmla="*/ 0 h 91"/>
                <a:gd name="T10" fmla="*/ 0 60000 65536"/>
                <a:gd name="T11" fmla="*/ 0 60000 65536"/>
                <a:gd name="T12" fmla="*/ 0 60000 65536"/>
                <a:gd name="T13" fmla="*/ 0 60000 65536"/>
                <a:gd name="T14" fmla="*/ 0 60000 65536"/>
                <a:gd name="T15" fmla="*/ 0 w 507"/>
                <a:gd name="T16" fmla="*/ 0 h 91"/>
                <a:gd name="T17" fmla="*/ 507 w 507"/>
                <a:gd name="T18" fmla="*/ 91 h 91"/>
              </a:gdLst>
              <a:ahLst/>
              <a:cxnLst>
                <a:cxn ang="T10">
                  <a:pos x="T0" y="T1"/>
                </a:cxn>
                <a:cxn ang="T11">
                  <a:pos x="T2" y="T3"/>
                </a:cxn>
                <a:cxn ang="T12">
                  <a:pos x="T4" y="T5"/>
                </a:cxn>
                <a:cxn ang="T13">
                  <a:pos x="T6" y="T7"/>
                </a:cxn>
                <a:cxn ang="T14">
                  <a:pos x="T8" y="T9"/>
                </a:cxn>
              </a:cxnLst>
              <a:rect l="T15" t="T16" r="T17" b="T18"/>
              <a:pathLst>
                <a:path w="507" h="91">
                  <a:moveTo>
                    <a:pt x="0" y="0"/>
                  </a:moveTo>
                  <a:lnTo>
                    <a:pt x="506" y="0"/>
                  </a:lnTo>
                  <a:lnTo>
                    <a:pt x="506" y="90"/>
                  </a:lnTo>
                  <a:lnTo>
                    <a:pt x="0" y="90"/>
                  </a:lnTo>
                  <a:lnTo>
                    <a:pt x="0" y="0"/>
                  </a:lnTo>
                </a:path>
              </a:pathLst>
            </a:custGeom>
            <a:solidFill>
              <a:srgbClr val="B7B79D"/>
            </a:solidFill>
            <a:ln w="9525" cap="rnd">
              <a:noFill/>
              <a:round/>
              <a:headEnd type="none" w="sm" len="sm"/>
              <a:tailEnd type="none" w="sm" len="sm"/>
            </a:ln>
          </p:spPr>
          <p:txBody>
            <a:bodyPr/>
            <a:lstStyle/>
            <a:p>
              <a:endParaRPr lang="es-ES"/>
            </a:p>
          </p:txBody>
        </p:sp>
        <p:sp>
          <p:nvSpPr>
            <p:cNvPr id="103535" name="Freeform 163"/>
            <p:cNvSpPr>
              <a:spLocks/>
            </p:cNvSpPr>
            <p:nvPr/>
          </p:nvSpPr>
          <p:spPr bwMode="auto">
            <a:xfrm>
              <a:off x="927" y="2827"/>
              <a:ext cx="513" cy="94"/>
            </a:xfrm>
            <a:custGeom>
              <a:avLst/>
              <a:gdLst>
                <a:gd name="T0" fmla="*/ 0 w 513"/>
                <a:gd name="T1" fmla="*/ 0 h 94"/>
                <a:gd name="T2" fmla="*/ 512 w 513"/>
                <a:gd name="T3" fmla="*/ 0 h 94"/>
                <a:gd name="T4" fmla="*/ 512 w 513"/>
                <a:gd name="T5" fmla="*/ 93 h 94"/>
                <a:gd name="T6" fmla="*/ 0 w 513"/>
                <a:gd name="T7" fmla="*/ 93 h 94"/>
                <a:gd name="T8" fmla="*/ 0 w 513"/>
                <a:gd name="T9" fmla="*/ 0 h 94"/>
                <a:gd name="T10" fmla="*/ 0 60000 65536"/>
                <a:gd name="T11" fmla="*/ 0 60000 65536"/>
                <a:gd name="T12" fmla="*/ 0 60000 65536"/>
                <a:gd name="T13" fmla="*/ 0 60000 65536"/>
                <a:gd name="T14" fmla="*/ 0 60000 65536"/>
                <a:gd name="T15" fmla="*/ 0 w 513"/>
                <a:gd name="T16" fmla="*/ 0 h 94"/>
                <a:gd name="T17" fmla="*/ 513 w 513"/>
                <a:gd name="T18" fmla="*/ 94 h 94"/>
              </a:gdLst>
              <a:ahLst/>
              <a:cxnLst>
                <a:cxn ang="T10">
                  <a:pos x="T0" y="T1"/>
                </a:cxn>
                <a:cxn ang="T11">
                  <a:pos x="T2" y="T3"/>
                </a:cxn>
                <a:cxn ang="T12">
                  <a:pos x="T4" y="T5"/>
                </a:cxn>
                <a:cxn ang="T13">
                  <a:pos x="T6" y="T7"/>
                </a:cxn>
                <a:cxn ang="T14">
                  <a:pos x="T8" y="T9"/>
                </a:cxn>
              </a:cxnLst>
              <a:rect l="T15" t="T16" r="T17" b="T18"/>
              <a:pathLst>
                <a:path w="513" h="94">
                  <a:moveTo>
                    <a:pt x="0" y="0"/>
                  </a:moveTo>
                  <a:lnTo>
                    <a:pt x="512" y="0"/>
                  </a:lnTo>
                  <a:lnTo>
                    <a:pt x="512" y="93"/>
                  </a:lnTo>
                  <a:lnTo>
                    <a:pt x="0" y="93"/>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103536" name="Freeform 164"/>
            <p:cNvSpPr>
              <a:spLocks/>
            </p:cNvSpPr>
            <p:nvPr/>
          </p:nvSpPr>
          <p:spPr bwMode="auto">
            <a:xfrm>
              <a:off x="927" y="2775"/>
              <a:ext cx="561" cy="46"/>
            </a:xfrm>
            <a:custGeom>
              <a:avLst/>
              <a:gdLst>
                <a:gd name="T0" fmla="*/ 0 w 561"/>
                <a:gd name="T1" fmla="*/ 45 h 46"/>
                <a:gd name="T2" fmla="*/ 52 w 561"/>
                <a:gd name="T3" fmla="*/ 0 h 46"/>
                <a:gd name="T4" fmla="*/ 560 w 561"/>
                <a:gd name="T5" fmla="*/ 0 h 46"/>
                <a:gd name="T6" fmla="*/ 505 w 561"/>
                <a:gd name="T7" fmla="*/ 45 h 46"/>
                <a:gd name="T8" fmla="*/ 0 w 561"/>
                <a:gd name="T9" fmla="*/ 45 h 46"/>
                <a:gd name="T10" fmla="*/ 0 60000 65536"/>
                <a:gd name="T11" fmla="*/ 0 60000 65536"/>
                <a:gd name="T12" fmla="*/ 0 60000 65536"/>
                <a:gd name="T13" fmla="*/ 0 60000 65536"/>
                <a:gd name="T14" fmla="*/ 0 60000 65536"/>
                <a:gd name="T15" fmla="*/ 0 w 561"/>
                <a:gd name="T16" fmla="*/ 0 h 46"/>
                <a:gd name="T17" fmla="*/ 561 w 561"/>
                <a:gd name="T18" fmla="*/ 46 h 46"/>
              </a:gdLst>
              <a:ahLst/>
              <a:cxnLst>
                <a:cxn ang="T10">
                  <a:pos x="T0" y="T1"/>
                </a:cxn>
                <a:cxn ang="T11">
                  <a:pos x="T2" y="T3"/>
                </a:cxn>
                <a:cxn ang="T12">
                  <a:pos x="T4" y="T5"/>
                </a:cxn>
                <a:cxn ang="T13">
                  <a:pos x="T6" y="T7"/>
                </a:cxn>
                <a:cxn ang="T14">
                  <a:pos x="T8" y="T9"/>
                </a:cxn>
              </a:cxnLst>
              <a:rect l="T15" t="T16" r="T17" b="T18"/>
              <a:pathLst>
                <a:path w="561" h="46">
                  <a:moveTo>
                    <a:pt x="0" y="45"/>
                  </a:moveTo>
                  <a:lnTo>
                    <a:pt x="52" y="0"/>
                  </a:lnTo>
                  <a:lnTo>
                    <a:pt x="560" y="0"/>
                  </a:lnTo>
                  <a:lnTo>
                    <a:pt x="505" y="45"/>
                  </a:lnTo>
                  <a:lnTo>
                    <a:pt x="0" y="45"/>
                  </a:lnTo>
                </a:path>
              </a:pathLst>
            </a:custGeom>
            <a:solidFill>
              <a:srgbClr val="C9C9B6"/>
            </a:solidFill>
            <a:ln w="9525" cap="rnd">
              <a:noFill/>
              <a:round/>
              <a:headEnd type="none" w="sm" len="sm"/>
              <a:tailEnd type="none" w="sm" len="sm"/>
            </a:ln>
          </p:spPr>
          <p:txBody>
            <a:bodyPr/>
            <a:lstStyle/>
            <a:p>
              <a:endParaRPr lang="es-ES"/>
            </a:p>
          </p:txBody>
        </p:sp>
        <p:sp>
          <p:nvSpPr>
            <p:cNvPr id="103537" name="Line 165"/>
            <p:cNvSpPr>
              <a:spLocks noChangeShapeType="1"/>
            </p:cNvSpPr>
            <p:nvPr/>
          </p:nvSpPr>
          <p:spPr bwMode="auto">
            <a:xfrm flipV="1">
              <a:off x="928" y="2776"/>
              <a:ext cx="55" cy="52"/>
            </a:xfrm>
            <a:prstGeom prst="line">
              <a:avLst/>
            </a:prstGeom>
            <a:noFill/>
            <a:ln w="12700">
              <a:solidFill>
                <a:srgbClr val="494936"/>
              </a:solidFill>
              <a:round/>
              <a:headEnd type="none" w="sm" len="sm"/>
              <a:tailEnd type="none" w="sm" len="sm"/>
            </a:ln>
          </p:spPr>
          <p:txBody>
            <a:bodyPr/>
            <a:lstStyle/>
            <a:p>
              <a:endParaRPr lang="es-ES"/>
            </a:p>
          </p:txBody>
        </p:sp>
        <p:sp>
          <p:nvSpPr>
            <p:cNvPr id="103538" name="Freeform 166"/>
            <p:cNvSpPr>
              <a:spLocks/>
            </p:cNvSpPr>
            <p:nvPr/>
          </p:nvSpPr>
          <p:spPr bwMode="auto">
            <a:xfrm>
              <a:off x="927" y="2776"/>
              <a:ext cx="565" cy="52"/>
            </a:xfrm>
            <a:custGeom>
              <a:avLst/>
              <a:gdLst>
                <a:gd name="T0" fmla="*/ 53 w 565"/>
                <a:gd name="T1" fmla="*/ 0 h 52"/>
                <a:gd name="T2" fmla="*/ 564 w 565"/>
                <a:gd name="T3" fmla="*/ 0 h 52"/>
                <a:gd name="T4" fmla="*/ 509 w 565"/>
                <a:gd name="T5" fmla="*/ 51 h 52"/>
                <a:gd name="T6" fmla="*/ 0 w 565"/>
                <a:gd name="T7" fmla="*/ 51 h 52"/>
                <a:gd name="T8" fmla="*/ 0 60000 65536"/>
                <a:gd name="T9" fmla="*/ 0 60000 65536"/>
                <a:gd name="T10" fmla="*/ 0 60000 65536"/>
                <a:gd name="T11" fmla="*/ 0 60000 65536"/>
                <a:gd name="T12" fmla="*/ 0 w 565"/>
                <a:gd name="T13" fmla="*/ 0 h 52"/>
                <a:gd name="T14" fmla="*/ 565 w 565"/>
                <a:gd name="T15" fmla="*/ 52 h 52"/>
              </a:gdLst>
              <a:ahLst/>
              <a:cxnLst>
                <a:cxn ang="T8">
                  <a:pos x="T0" y="T1"/>
                </a:cxn>
                <a:cxn ang="T9">
                  <a:pos x="T2" y="T3"/>
                </a:cxn>
                <a:cxn ang="T10">
                  <a:pos x="T4" y="T5"/>
                </a:cxn>
                <a:cxn ang="T11">
                  <a:pos x="T6" y="T7"/>
                </a:cxn>
              </a:cxnLst>
              <a:rect l="T12" t="T13" r="T14" b="T15"/>
              <a:pathLst>
                <a:path w="565" h="52">
                  <a:moveTo>
                    <a:pt x="53" y="0"/>
                  </a:moveTo>
                  <a:lnTo>
                    <a:pt x="564" y="0"/>
                  </a:lnTo>
                  <a:lnTo>
                    <a:pt x="509" y="51"/>
                  </a:lnTo>
                  <a:lnTo>
                    <a:pt x="0" y="51"/>
                  </a:lnTo>
                </a:path>
              </a:pathLst>
            </a:custGeom>
            <a:noFill/>
            <a:ln w="12700" cap="rnd">
              <a:solidFill>
                <a:srgbClr val="494936"/>
              </a:solidFill>
              <a:round/>
              <a:headEnd type="none" w="sm" len="sm"/>
              <a:tailEnd type="none" w="sm" len="sm"/>
            </a:ln>
          </p:spPr>
          <p:txBody>
            <a:bodyPr/>
            <a:lstStyle/>
            <a:p>
              <a:endParaRPr lang="es-ES"/>
            </a:p>
          </p:txBody>
        </p:sp>
        <p:sp>
          <p:nvSpPr>
            <p:cNvPr id="103539" name="Line 167"/>
            <p:cNvSpPr>
              <a:spLocks noChangeShapeType="1"/>
            </p:cNvSpPr>
            <p:nvPr/>
          </p:nvSpPr>
          <p:spPr bwMode="auto">
            <a:xfrm flipH="1">
              <a:off x="1289" y="2869"/>
              <a:ext cx="119" cy="0"/>
            </a:xfrm>
            <a:prstGeom prst="line">
              <a:avLst/>
            </a:prstGeom>
            <a:noFill/>
            <a:ln w="12700">
              <a:solidFill>
                <a:srgbClr val="000000"/>
              </a:solidFill>
              <a:round/>
              <a:headEnd type="none" w="sm" len="sm"/>
              <a:tailEnd type="none" w="sm" len="sm"/>
            </a:ln>
          </p:spPr>
          <p:txBody>
            <a:bodyPr/>
            <a:lstStyle/>
            <a:p>
              <a:endParaRPr lang="es-ES"/>
            </a:p>
          </p:txBody>
        </p:sp>
        <p:sp>
          <p:nvSpPr>
            <p:cNvPr id="103540" name="Freeform 168"/>
            <p:cNvSpPr>
              <a:spLocks/>
            </p:cNvSpPr>
            <p:nvPr/>
          </p:nvSpPr>
          <p:spPr bwMode="auto">
            <a:xfrm>
              <a:off x="1437" y="2776"/>
              <a:ext cx="52" cy="142"/>
            </a:xfrm>
            <a:custGeom>
              <a:avLst/>
              <a:gdLst>
                <a:gd name="T0" fmla="*/ 0 w 52"/>
                <a:gd name="T1" fmla="*/ 141 h 142"/>
                <a:gd name="T2" fmla="*/ 51 w 52"/>
                <a:gd name="T3" fmla="*/ 87 h 142"/>
                <a:gd name="T4" fmla="*/ 51 w 52"/>
                <a:gd name="T5" fmla="*/ 0 h 142"/>
                <a:gd name="T6" fmla="*/ 0 w 52"/>
                <a:gd name="T7" fmla="*/ 49 h 142"/>
                <a:gd name="T8" fmla="*/ 0 w 52"/>
                <a:gd name="T9" fmla="*/ 141 h 142"/>
                <a:gd name="T10" fmla="*/ 0 60000 65536"/>
                <a:gd name="T11" fmla="*/ 0 60000 65536"/>
                <a:gd name="T12" fmla="*/ 0 60000 65536"/>
                <a:gd name="T13" fmla="*/ 0 60000 65536"/>
                <a:gd name="T14" fmla="*/ 0 60000 65536"/>
                <a:gd name="T15" fmla="*/ 0 w 52"/>
                <a:gd name="T16" fmla="*/ 0 h 142"/>
                <a:gd name="T17" fmla="*/ 52 w 52"/>
                <a:gd name="T18" fmla="*/ 142 h 142"/>
              </a:gdLst>
              <a:ahLst/>
              <a:cxnLst>
                <a:cxn ang="T10">
                  <a:pos x="T0" y="T1"/>
                </a:cxn>
                <a:cxn ang="T11">
                  <a:pos x="T2" y="T3"/>
                </a:cxn>
                <a:cxn ang="T12">
                  <a:pos x="T4" y="T5"/>
                </a:cxn>
                <a:cxn ang="T13">
                  <a:pos x="T6" y="T7"/>
                </a:cxn>
                <a:cxn ang="T14">
                  <a:pos x="T8" y="T9"/>
                </a:cxn>
              </a:cxnLst>
              <a:rect l="T15" t="T16" r="T17" b="T18"/>
              <a:pathLst>
                <a:path w="52" h="142">
                  <a:moveTo>
                    <a:pt x="0" y="141"/>
                  </a:moveTo>
                  <a:lnTo>
                    <a:pt x="51" y="87"/>
                  </a:lnTo>
                  <a:lnTo>
                    <a:pt x="51" y="0"/>
                  </a:lnTo>
                  <a:lnTo>
                    <a:pt x="0" y="49"/>
                  </a:lnTo>
                  <a:lnTo>
                    <a:pt x="0" y="141"/>
                  </a:lnTo>
                </a:path>
              </a:pathLst>
            </a:custGeom>
            <a:solidFill>
              <a:srgbClr val="7A7A5A"/>
            </a:solidFill>
            <a:ln w="9525" cap="rnd">
              <a:noFill/>
              <a:round/>
              <a:headEnd type="none" w="sm" len="sm"/>
              <a:tailEnd type="none" w="sm" len="sm"/>
            </a:ln>
          </p:spPr>
          <p:txBody>
            <a:bodyPr/>
            <a:lstStyle/>
            <a:p>
              <a:endParaRPr lang="es-ES"/>
            </a:p>
          </p:txBody>
        </p:sp>
        <p:sp>
          <p:nvSpPr>
            <p:cNvPr id="103541" name="Freeform 169"/>
            <p:cNvSpPr>
              <a:spLocks/>
            </p:cNvSpPr>
            <p:nvPr/>
          </p:nvSpPr>
          <p:spPr bwMode="auto">
            <a:xfrm>
              <a:off x="1437" y="2776"/>
              <a:ext cx="55" cy="145"/>
            </a:xfrm>
            <a:custGeom>
              <a:avLst/>
              <a:gdLst>
                <a:gd name="T0" fmla="*/ 0 w 55"/>
                <a:gd name="T1" fmla="*/ 144 h 145"/>
                <a:gd name="T2" fmla="*/ 54 w 55"/>
                <a:gd name="T3" fmla="*/ 90 h 145"/>
                <a:gd name="T4" fmla="*/ 54 w 55"/>
                <a:gd name="T5" fmla="*/ 0 h 145"/>
                <a:gd name="T6" fmla="*/ 0 w 55"/>
                <a:gd name="T7" fmla="*/ 50 h 145"/>
                <a:gd name="T8" fmla="*/ 0 w 55"/>
                <a:gd name="T9" fmla="*/ 144 h 145"/>
                <a:gd name="T10" fmla="*/ 0 60000 65536"/>
                <a:gd name="T11" fmla="*/ 0 60000 65536"/>
                <a:gd name="T12" fmla="*/ 0 60000 65536"/>
                <a:gd name="T13" fmla="*/ 0 60000 65536"/>
                <a:gd name="T14" fmla="*/ 0 60000 65536"/>
                <a:gd name="T15" fmla="*/ 0 w 55"/>
                <a:gd name="T16" fmla="*/ 0 h 145"/>
                <a:gd name="T17" fmla="*/ 55 w 55"/>
                <a:gd name="T18" fmla="*/ 145 h 145"/>
              </a:gdLst>
              <a:ahLst/>
              <a:cxnLst>
                <a:cxn ang="T10">
                  <a:pos x="T0" y="T1"/>
                </a:cxn>
                <a:cxn ang="T11">
                  <a:pos x="T2" y="T3"/>
                </a:cxn>
                <a:cxn ang="T12">
                  <a:pos x="T4" y="T5"/>
                </a:cxn>
                <a:cxn ang="T13">
                  <a:pos x="T6" y="T7"/>
                </a:cxn>
                <a:cxn ang="T14">
                  <a:pos x="T8" y="T9"/>
                </a:cxn>
              </a:cxnLst>
              <a:rect l="T15" t="T16" r="T17" b="T18"/>
              <a:pathLst>
                <a:path w="55" h="145">
                  <a:moveTo>
                    <a:pt x="0" y="144"/>
                  </a:moveTo>
                  <a:lnTo>
                    <a:pt x="54" y="90"/>
                  </a:lnTo>
                  <a:lnTo>
                    <a:pt x="54" y="0"/>
                  </a:lnTo>
                  <a:lnTo>
                    <a:pt x="0" y="50"/>
                  </a:lnTo>
                  <a:lnTo>
                    <a:pt x="0" y="144"/>
                  </a:lnTo>
                </a:path>
              </a:pathLst>
            </a:custGeom>
            <a:noFill/>
            <a:ln w="12700" cap="rnd">
              <a:solidFill>
                <a:srgbClr val="494936"/>
              </a:solidFill>
              <a:round/>
              <a:headEnd type="none" w="sm" len="sm"/>
              <a:tailEnd type="none" w="sm" len="sm"/>
            </a:ln>
          </p:spPr>
          <p:txBody>
            <a:bodyPr/>
            <a:lstStyle/>
            <a:p>
              <a:endParaRPr lang="es-ES"/>
            </a:p>
          </p:txBody>
        </p:sp>
        <p:sp>
          <p:nvSpPr>
            <p:cNvPr id="103542" name="Freeform 170"/>
            <p:cNvSpPr>
              <a:spLocks/>
            </p:cNvSpPr>
            <p:nvPr/>
          </p:nvSpPr>
          <p:spPr bwMode="auto">
            <a:xfrm>
              <a:off x="930" y="2908"/>
              <a:ext cx="447" cy="68"/>
            </a:xfrm>
            <a:custGeom>
              <a:avLst/>
              <a:gdLst>
                <a:gd name="T0" fmla="*/ 0 w 447"/>
                <a:gd name="T1" fmla="*/ 67 h 68"/>
                <a:gd name="T2" fmla="*/ 55 w 447"/>
                <a:gd name="T3" fmla="*/ 0 h 68"/>
                <a:gd name="T4" fmla="*/ 446 w 447"/>
                <a:gd name="T5" fmla="*/ 0 h 68"/>
                <a:gd name="T6" fmla="*/ 389 w 447"/>
                <a:gd name="T7" fmla="*/ 67 h 68"/>
                <a:gd name="T8" fmla="*/ 0 w 447"/>
                <a:gd name="T9" fmla="*/ 67 h 68"/>
                <a:gd name="T10" fmla="*/ 0 60000 65536"/>
                <a:gd name="T11" fmla="*/ 0 60000 65536"/>
                <a:gd name="T12" fmla="*/ 0 60000 65536"/>
                <a:gd name="T13" fmla="*/ 0 60000 65536"/>
                <a:gd name="T14" fmla="*/ 0 60000 65536"/>
                <a:gd name="T15" fmla="*/ 0 w 447"/>
                <a:gd name="T16" fmla="*/ 0 h 68"/>
                <a:gd name="T17" fmla="*/ 447 w 447"/>
                <a:gd name="T18" fmla="*/ 68 h 68"/>
              </a:gdLst>
              <a:ahLst/>
              <a:cxnLst>
                <a:cxn ang="T10">
                  <a:pos x="T0" y="T1"/>
                </a:cxn>
                <a:cxn ang="T11">
                  <a:pos x="T2" y="T3"/>
                </a:cxn>
                <a:cxn ang="T12">
                  <a:pos x="T4" y="T5"/>
                </a:cxn>
                <a:cxn ang="T13">
                  <a:pos x="T6" y="T7"/>
                </a:cxn>
                <a:cxn ang="T14">
                  <a:pos x="T8" y="T9"/>
                </a:cxn>
              </a:cxnLst>
              <a:rect l="T15" t="T16" r="T17" b="T18"/>
              <a:pathLst>
                <a:path w="447" h="68">
                  <a:moveTo>
                    <a:pt x="0" y="67"/>
                  </a:moveTo>
                  <a:lnTo>
                    <a:pt x="55" y="0"/>
                  </a:lnTo>
                  <a:lnTo>
                    <a:pt x="446" y="0"/>
                  </a:lnTo>
                  <a:lnTo>
                    <a:pt x="389" y="67"/>
                  </a:lnTo>
                  <a:lnTo>
                    <a:pt x="0" y="67"/>
                  </a:lnTo>
                </a:path>
              </a:pathLst>
            </a:custGeom>
            <a:solidFill>
              <a:srgbClr val="C9C9B6"/>
            </a:solidFill>
            <a:ln w="9525" cap="rnd">
              <a:noFill/>
              <a:round/>
              <a:headEnd type="none" w="sm" len="sm"/>
              <a:tailEnd type="none" w="sm" len="sm"/>
            </a:ln>
          </p:spPr>
          <p:txBody>
            <a:bodyPr/>
            <a:lstStyle/>
            <a:p>
              <a:endParaRPr lang="es-ES"/>
            </a:p>
          </p:txBody>
        </p:sp>
        <p:sp>
          <p:nvSpPr>
            <p:cNvPr id="103543" name="Freeform 171"/>
            <p:cNvSpPr>
              <a:spLocks/>
            </p:cNvSpPr>
            <p:nvPr/>
          </p:nvSpPr>
          <p:spPr bwMode="auto">
            <a:xfrm>
              <a:off x="930" y="2908"/>
              <a:ext cx="451" cy="72"/>
            </a:xfrm>
            <a:custGeom>
              <a:avLst/>
              <a:gdLst>
                <a:gd name="T0" fmla="*/ 0 w 451"/>
                <a:gd name="T1" fmla="*/ 71 h 72"/>
                <a:gd name="T2" fmla="*/ 56 w 451"/>
                <a:gd name="T3" fmla="*/ 0 h 72"/>
                <a:gd name="T4" fmla="*/ 450 w 451"/>
                <a:gd name="T5" fmla="*/ 0 h 72"/>
                <a:gd name="T6" fmla="*/ 392 w 451"/>
                <a:gd name="T7" fmla="*/ 71 h 72"/>
                <a:gd name="T8" fmla="*/ 0 w 451"/>
                <a:gd name="T9" fmla="*/ 71 h 72"/>
                <a:gd name="T10" fmla="*/ 0 60000 65536"/>
                <a:gd name="T11" fmla="*/ 0 60000 65536"/>
                <a:gd name="T12" fmla="*/ 0 60000 65536"/>
                <a:gd name="T13" fmla="*/ 0 60000 65536"/>
                <a:gd name="T14" fmla="*/ 0 60000 65536"/>
                <a:gd name="T15" fmla="*/ 0 w 451"/>
                <a:gd name="T16" fmla="*/ 0 h 72"/>
                <a:gd name="T17" fmla="*/ 451 w 451"/>
                <a:gd name="T18" fmla="*/ 72 h 72"/>
              </a:gdLst>
              <a:ahLst/>
              <a:cxnLst>
                <a:cxn ang="T10">
                  <a:pos x="T0" y="T1"/>
                </a:cxn>
                <a:cxn ang="T11">
                  <a:pos x="T2" y="T3"/>
                </a:cxn>
                <a:cxn ang="T12">
                  <a:pos x="T4" y="T5"/>
                </a:cxn>
                <a:cxn ang="T13">
                  <a:pos x="T6" y="T7"/>
                </a:cxn>
                <a:cxn ang="T14">
                  <a:pos x="T8" y="T9"/>
                </a:cxn>
              </a:cxnLst>
              <a:rect l="T15" t="T16" r="T17" b="T18"/>
              <a:pathLst>
                <a:path w="451" h="72">
                  <a:moveTo>
                    <a:pt x="0" y="71"/>
                  </a:moveTo>
                  <a:lnTo>
                    <a:pt x="56" y="0"/>
                  </a:lnTo>
                  <a:lnTo>
                    <a:pt x="450" y="0"/>
                  </a:lnTo>
                  <a:lnTo>
                    <a:pt x="392" y="71"/>
                  </a:lnTo>
                  <a:lnTo>
                    <a:pt x="0" y="71"/>
                  </a:lnTo>
                </a:path>
              </a:pathLst>
            </a:custGeom>
            <a:noFill/>
            <a:ln w="12700" cap="rnd">
              <a:solidFill>
                <a:srgbClr val="494936"/>
              </a:solidFill>
              <a:round/>
              <a:headEnd type="none" w="sm" len="sm"/>
              <a:tailEnd type="none" w="sm" len="sm"/>
            </a:ln>
          </p:spPr>
          <p:txBody>
            <a:bodyPr/>
            <a:lstStyle/>
            <a:p>
              <a:endParaRPr lang="es-ES"/>
            </a:p>
          </p:txBody>
        </p:sp>
        <p:sp>
          <p:nvSpPr>
            <p:cNvPr id="103544" name="Freeform 172"/>
            <p:cNvSpPr>
              <a:spLocks/>
            </p:cNvSpPr>
            <p:nvPr/>
          </p:nvSpPr>
          <p:spPr bwMode="auto">
            <a:xfrm>
              <a:off x="1324" y="2906"/>
              <a:ext cx="54" cy="85"/>
            </a:xfrm>
            <a:custGeom>
              <a:avLst/>
              <a:gdLst>
                <a:gd name="T0" fmla="*/ 0 w 54"/>
                <a:gd name="T1" fmla="*/ 84 h 85"/>
                <a:gd name="T2" fmla="*/ 53 w 54"/>
                <a:gd name="T3" fmla="*/ 24 h 85"/>
                <a:gd name="T4" fmla="*/ 53 w 54"/>
                <a:gd name="T5" fmla="*/ 0 h 85"/>
                <a:gd name="T6" fmla="*/ 0 w 54"/>
                <a:gd name="T7" fmla="*/ 70 h 85"/>
                <a:gd name="T8" fmla="*/ 0 w 54"/>
                <a:gd name="T9" fmla="*/ 84 h 85"/>
                <a:gd name="T10" fmla="*/ 0 60000 65536"/>
                <a:gd name="T11" fmla="*/ 0 60000 65536"/>
                <a:gd name="T12" fmla="*/ 0 60000 65536"/>
                <a:gd name="T13" fmla="*/ 0 60000 65536"/>
                <a:gd name="T14" fmla="*/ 0 60000 65536"/>
                <a:gd name="T15" fmla="*/ 0 w 54"/>
                <a:gd name="T16" fmla="*/ 0 h 85"/>
                <a:gd name="T17" fmla="*/ 54 w 54"/>
                <a:gd name="T18" fmla="*/ 85 h 85"/>
              </a:gdLst>
              <a:ahLst/>
              <a:cxnLst>
                <a:cxn ang="T10">
                  <a:pos x="T0" y="T1"/>
                </a:cxn>
                <a:cxn ang="T11">
                  <a:pos x="T2" y="T3"/>
                </a:cxn>
                <a:cxn ang="T12">
                  <a:pos x="T4" y="T5"/>
                </a:cxn>
                <a:cxn ang="T13">
                  <a:pos x="T6" y="T7"/>
                </a:cxn>
                <a:cxn ang="T14">
                  <a:pos x="T8" y="T9"/>
                </a:cxn>
              </a:cxnLst>
              <a:rect l="T15" t="T16" r="T17" b="T18"/>
              <a:pathLst>
                <a:path w="54" h="85">
                  <a:moveTo>
                    <a:pt x="0" y="84"/>
                  </a:moveTo>
                  <a:lnTo>
                    <a:pt x="53" y="24"/>
                  </a:lnTo>
                  <a:lnTo>
                    <a:pt x="53" y="0"/>
                  </a:lnTo>
                  <a:lnTo>
                    <a:pt x="0" y="70"/>
                  </a:lnTo>
                  <a:lnTo>
                    <a:pt x="0" y="84"/>
                  </a:lnTo>
                </a:path>
              </a:pathLst>
            </a:custGeom>
            <a:solidFill>
              <a:srgbClr val="7A7A5A"/>
            </a:solidFill>
            <a:ln w="9525" cap="rnd">
              <a:noFill/>
              <a:round/>
              <a:headEnd type="none" w="sm" len="sm"/>
              <a:tailEnd type="none" w="sm" len="sm"/>
            </a:ln>
          </p:spPr>
          <p:txBody>
            <a:bodyPr/>
            <a:lstStyle/>
            <a:p>
              <a:endParaRPr lang="es-ES"/>
            </a:p>
          </p:txBody>
        </p:sp>
        <p:sp>
          <p:nvSpPr>
            <p:cNvPr id="103545" name="Freeform 173"/>
            <p:cNvSpPr>
              <a:spLocks/>
            </p:cNvSpPr>
            <p:nvPr/>
          </p:nvSpPr>
          <p:spPr bwMode="auto">
            <a:xfrm>
              <a:off x="1323" y="2908"/>
              <a:ext cx="58" cy="86"/>
            </a:xfrm>
            <a:custGeom>
              <a:avLst/>
              <a:gdLst>
                <a:gd name="T0" fmla="*/ 0 w 58"/>
                <a:gd name="T1" fmla="*/ 85 h 86"/>
                <a:gd name="T2" fmla="*/ 57 w 58"/>
                <a:gd name="T3" fmla="*/ 25 h 86"/>
                <a:gd name="T4" fmla="*/ 57 w 58"/>
                <a:gd name="T5" fmla="*/ 0 h 86"/>
                <a:gd name="T6" fmla="*/ 0 w 58"/>
                <a:gd name="T7" fmla="*/ 70 h 86"/>
                <a:gd name="T8" fmla="*/ 0 w 58"/>
                <a:gd name="T9" fmla="*/ 85 h 86"/>
                <a:gd name="T10" fmla="*/ 0 60000 65536"/>
                <a:gd name="T11" fmla="*/ 0 60000 65536"/>
                <a:gd name="T12" fmla="*/ 0 60000 65536"/>
                <a:gd name="T13" fmla="*/ 0 60000 65536"/>
                <a:gd name="T14" fmla="*/ 0 60000 65536"/>
                <a:gd name="T15" fmla="*/ 0 w 58"/>
                <a:gd name="T16" fmla="*/ 0 h 86"/>
                <a:gd name="T17" fmla="*/ 58 w 58"/>
                <a:gd name="T18" fmla="*/ 86 h 86"/>
              </a:gdLst>
              <a:ahLst/>
              <a:cxnLst>
                <a:cxn ang="T10">
                  <a:pos x="T0" y="T1"/>
                </a:cxn>
                <a:cxn ang="T11">
                  <a:pos x="T2" y="T3"/>
                </a:cxn>
                <a:cxn ang="T12">
                  <a:pos x="T4" y="T5"/>
                </a:cxn>
                <a:cxn ang="T13">
                  <a:pos x="T6" y="T7"/>
                </a:cxn>
                <a:cxn ang="T14">
                  <a:pos x="T8" y="T9"/>
                </a:cxn>
              </a:cxnLst>
              <a:rect l="T15" t="T16" r="T17" b="T18"/>
              <a:pathLst>
                <a:path w="58" h="86">
                  <a:moveTo>
                    <a:pt x="0" y="85"/>
                  </a:moveTo>
                  <a:lnTo>
                    <a:pt x="57" y="25"/>
                  </a:lnTo>
                  <a:lnTo>
                    <a:pt x="57" y="0"/>
                  </a:lnTo>
                  <a:lnTo>
                    <a:pt x="0" y="70"/>
                  </a:lnTo>
                  <a:lnTo>
                    <a:pt x="0" y="85"/>
                  </a:lnTo>
                </a:path>
              </a:pathLst>
            </a:custGeom>
            <a:noFill/>
            <a:ln w="12700" cap="rnd">
              <a:solidFill>
                <a:srgbClr val="494936"/>
              </a:solidFill>
              <a:round/>
              <a:headEnd type="none" w="sm" len="sm"/>
              <a:tailEnd type="none" w="sm" len="sm"/>
            </a:ln>
          </p:spPr>
          <p:txBody>
            <a:bodyPr/>
            <a:lstStyle/>
            <a:p>
              <a:endParaRPr lang="es-ES"/>
            </a:p>
          </p:txBody>
        </p:sp>
        <p:sp>
          <p:nvSpPr>
            <p:cNvPr id="103546" name="Freeform 174"/>
            <p:cNvSpPr>
              <a:spLocks/>
            </p:cNvSpPr>
            <p:nvPr/>
          </p:nvSpPr>
          <p:spPr bwMode="auto">
            <a:xfrm>
              <a:off x="930" y="2980"/>
              <a:ext cx="390" cy="17"/>
            </a:xfrm>
            <a:custGeom>
              <a:avLst/>
              <a:gdLst>
                <a:gd name="T0" fmla="*/ 0 w 390"/>
                <a:gd name="T1" fmla="*/ 0 h 17"/>
                <a:gd name="T2" fmla="*/ 389 w 390"/>
                <a:gd name="T3" fmla="*/ 0 h 17"/>
                <a:gd name="T4" fmla="*/ 389 w 390"/>
                <a:gd name="T5" fmla="*/ 16 h 17"/>
                <a:gd name="T6" fmla="*/ 0 w 390"/>
                <a:gd name="T7" fmla="*/ 16 h 17"/>
                <a:gd name="T8" fmla="*/ 0 w 390"/>
                <a:gd name="T9" fmla="*/ 0 h 17"/>
                <a:gd name="T10" fmla="*/ 0 60000 65536"/>
                <a:gd name="T11" fmla="*/ 0 60000 65536"/>
                <a:gd name="T12" fmla="*/ 0 60000 65536"/>
                <a:gd name="T13" fmla="*/ 0 60000 65536"/>
                <a:gd name="T14" fmla="*/ 0 60000 65536"/>
                <a:gd name="T15" fmla="*/ 0 w 390"/>
                <a:gd name="T16" fmla="*/ 0 h 17"/>
                <a:gd name="T17" fmla="*/ 390 w 390"/>
                <a:gd name="T18" fmla="*/ 17 h 17"/>
              </a:gdLst>
              <a:ahLst/>
              <a:cxnLst>
                <a:cxn ang="T10">
                  <a:pos x="T0" y="T1"/>
                </a:cxn>
                <a:cxn ang="T11">
                  <a:pos x="T2" y="T3"/>
                </a:cxn>
                <a:cxn ang="T12">
                  <a:pos x="T4" y="T5"/>
                </a:cxn>
                <a:cxn ang="T13">
                  <a:pos x="T6" y="T7"/>
                </a:cxn>
                <a:cxn ang="T14">
                  <a:pos x="T8" y="T9"/>
                </a:cxn>
              </a:cxnLst>
              <a:rect l="T15" t="T16" r="T17" b="T18"/>
              <a:pathLst>
                <a:path w="390" h="17">
                  <a:moveTo>
                    <a:pt x="0" y="0"/>
                  </a:moveTo>
                  <a:lnTo>
                    <a:pt x="389" y="0"/>
                  </a:lnTo>
                  <a:lnTo>
                    <a:pt x="389" y="16"/>
                  </a:lnTo>
                  <a:lnTo>
                    <a:pt x="0" y="16"/>
                  </a:lnTo>
                  <a:lnTo>
                    <a:pt x="0" y="0"/>
                  </a:lnTo>
                </a:path>
              </a:pathLst>
            </a:custGeom>
            <a:solidFill>
              <a:srgbClr val="B7B79D"/>
            </a:solidFill>
            <a:ln w="9525" cap="rnd">
              <a:noFill/>
              <a:round/>
              <a:headEnd type="none" w="sm" len="sm"/>
              <a:tailEnd type="none" w="sm" len="sm"/>
            </a:ln>
          </p:spPr>
          <p:txBody>
            <a:bodyPr/>
            <a:lstStyle/>
            <a:p>
              <a:endParaRPr lang="es-ES"/>
            </a:p>
          </p:txBody>
        </p:sp>
        <p:sp>
          <p:nvSpPr>
            <p:cNvPr id="103547" name="Freeform 175"/>
            <p:cNvSpPr>
              <a:spLocks/>
            </p:cNvSpPr>
            <p:nvPr/>
          </p:nvSpPr>
          <p:spPr bwMode="auto">
            <a:xfrm>
              <a:off x="930" y="2980"/>
              <a:ext cx="395" cy="17"/>
            </a:xfrm>
            <a:custGeom>
              <a:avLst/>
              <a:gdLst>
                <a:gd name="T0" fmla="*/ 0 w 395"/>
                <a:gd name="T1" fmla="*/ 0 h 17"/>
                <a:gd name="T2" fmla="*/ 394 w 395"/>
                <a:gd name="T3" fmla="*/ 0 h 17"/>
                <a:gd name="T4" fmla="*/ 394 w 395"/>
                <a:gd name="T5" fmla="*/ 16 h 17"/>
                <a:gd name="T6" fmla="*/ 0 w 395"/>
                <a:gd name="T7" fmla="*/ 16 h 17"/>
                <a:gd name="T8" fmla="*/ 0 w 395"/>
                <a:gd name="T9" fmla="*/ 0 h 17"/>
                <a:gd name="T10" fmla="*/ 0 60000 65536"/>
                <a:gd name="T11" fmla="*/ 0 60000 65536"/>
                <a:gd name="T12" fmla="*/ 0 60000 65536"/>
                <a:gd name="T13" fmla="*/ 0 60000 65536"/>
                <a:gd name="T14" fmla="*/ 0 60000 65536"/>
                <a:gd name="T15" fmla="*/ 0 w 395"/>
                <a:gd name="T16" fmla="*/ 0 h 17"/>
                <a:gd name="T17" fmla="*/ 395 w 395"/>
                <a:gd name="T18" fmla="*/ 17 h 17"/>
              </a:gdLst>
              <a:ahLst/>
              <a:cxnLst>
                <a:cxn ang="T10">
                  <a:pos x="T0" y="T1"/>
                </a:cxn>
                <a:cxn ang="T11">
                  <a:pos x="T2" y="T3"/>
                </a:cxn>
                <a:cxn ang="T12">
                  <a:pos x="T4" y="T5"/>
                </a:cxn>
                <a:cxn ang="T13">
                  <a:pos x="T6" y="T7"/>
                </a:cxn>
                <a:cxn ang="T14">
                  <a:pos x="T8" y="T9"/>
                </a:cxn>
              </a:cxnLst>
              <a:rect l="T15" t="T16" r="T17" b="T18"/>
              <a:pathLst>
                <a:path w="395" h="17">
                  <a:moveTo>
                    <a:pt x="0" y="0"/>
                  </a:moveTo>
                  <a:lnTo>
                    <a:pt x="394" y="0"/>
                  </a:lnTo>
                  <a:lnTo>
                    <a:pt x="394" y="16"/>
                  </a:lnTo>
                  <a:lnTo>
                    <a:pt x="0" y="16"/>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103548" name="Freeform 176"/>
            <p:cNvSpPr>
              <a:spLocks/>
            </p:cNvSpPr>
            <p:nvPr/>
          </p:nvSpPr>
          <p:spPr bwMode="auto">
            <a:xfrm>
              <a:off x="1004" y="2776"/>
              <a:ext cx="401" cy="36"/>
            </a:xfrm>
            <a:custGeom>
              <a:avLst/>
              <a:gdLst>
                <a:gd name="T0" fmla="*/ 0 w 401"/>
                <a:gd name="T1" fmla="*/ 35 h 36"/>
                <a:gd name="T2" fmla="*/ 41 w 401"/>
                <a:gd name="T3" fmla="*/ 0 h 36"/>
                <a:gd name="T4" fmla="*/ 400 w 401"/>
                <a:gd name="T5" fmla="*/ 0 h 36"/>
                <a:gd name="T6" fmla="*/ 360 w 401"/>
                <a:gd name="T7" fmla="*/ 35 h 36"/>
                <a:gd name="T8" fmla="*/ 0 w 401"/>
                <a:gd name="T9" fmla="*/ 35 h 36"/>
                <a:gd name="T10" fmla="*/ 0 60000 65536"/>
                <a:gd name="T11" fmla="*/ 0 60000 65536"/>
                <a:gd name="T12" fmla="*/ 0 60000 65536"/>
                <a:gd name="T13" fmla="*/ 0 60000 65536"/>
                <a:gd name="T14" fmla="*/ 0 60000 65536"/>
                <a:gd name="T15" fmla="*/ 0 w 401"/>
                <a:gd name="T16" fmla="*/ 0 h 36"/>
                <a:gd name="T17" fmla="*/ 401 w 401"/>
                <a:gd name="T18" fmla="*/ 36 h 36"/>
              </a:gdLst>
              <a:ahLst/>
              <a:cxnLst>
                <a:cxn ang="T10">
                  <a:pos x="T0" y="T1"/>
                </a:cxn>
                <a:cxn ang="T11">
                  <a:pos x="T2" y="T3"/>
                </a:cxn>
                <a:cxn ang="T12">
                  <a:pos x="T4" y="T5"/>
                </a:cxn>
                <a:cxn ang="T13">
                  <a:pos x="T6" y="T7"/>
                </a:cxn>
                <a:cxn ang="T14">
                  <a:pos x="T8" y="T9"/>
                </a:cxn>
              </a:cxnLst>
              <a:rect l="T15" t="T16" r="T17" b="T18"/>
              <a:pathLst>
                <a:path w="401" h="36">
                  <a:moveTo>
                    <a:pt x="0" y="35"/>
                  </a:moveTo>
                  <a:lnTo>
                    <a:pt x="41" y="0"/>
                  </a:lnTo>
                  <a:lnTo>
                    <a:pt x="400" y="0"/>
                  </a:lnTo>
                  <a:lnTo>
                    <a:pt x="360" y="35"/>
                  </a:lnTo>
                  <a:lnTo>
                    <a:pt x="0" y="35"/>
                  </a:lnTo>
                </a:path>
              </a:pathLst>
            </a:custGeom>
            <a:solidFill>
              <a:srgbClr val="000000"/>
            </a:solidFill>
            <a:ln w="9525" cap="rnd">
              <a:noFill/>
              <a:round/>
              <a:headEnd type="none" w="sm" len="sm"/>
              <a:tailEnd type="none" w="sm" len="sm"/>
            </a:ln>
          </p:spPr>
          <p:txBody>
            <a:bodyPr/>
            <a:lstStyle/>
            <a:p>
              <a:endParaRPr lang="es-ES"/>
            </a:p>
          </p:txBody>
        </p:sp>
        <p:sp>
          <p:nvSpPr>
            <p:cNvPr id="103549" name="Freeform 177"/>
            <p:cNvSpPr>
              <a:spLocks/>
            </p:cNvSpPr>
            <p:nvPr/>
          </p:nvSpPr>
          <p:spPr bwMode="auto">
            <a:xfrm>
              <a:off x="1004" y="2775"/>
              <a:ext cx="406" cy="40"/>
            </a:xfrm>
            <a:custGeom>
              <a:avLst/>
              <a:gdLst>
                <a:gd name="T0" fmla="*/ 0 w 406"/>
                <a:gd name="T1" fmla="*/ 39 h 40"/>
                <a:gd name="T2" fmla="*/ 42 w 406"/>
                <a:gd name="T3" fmla="*/ 0 h 40"/>
                <a:gd name="T4" fmla="*/ 405 w 406"/>
                <a:gd name="T5" fmla="*/ 0 h 40"/>
                <a:gd name="T6" fmla="*/ 364 w 406"/>
                <a:gd name="T7" fmla="*/ 39 h 40"/>
                <a:gd name="T8" fmla="*/ 0 w 406"/>
                <a:gd name="T9" fmla="*/ 39 h 40"/>
                <a:gd name="T10" fmla="*/ 0 60000 65536"/>
                <a:gd name="T11" fmla="*/ 0 60000 65536"/>
                <a:gd name="T12" fmla="*/ 0 60000 65536"/>
                <a:gd name="T13" fmla="*/ 0 60000 65536"/>
                <a:gd name="T14" fmla="*/ 0 60000 65536"/>
                <a:gd name="T15" fmla="*/ 0 w 406"/>
                <a:gd name="T16" fmla="*/ 0 h 40"/>
                <a:gd name="T17" fmla="*/ 406 w 406"/>
                <a:gd name="T18" fmla="*/ 40 h 40"/>
              </a:gdLst>
              <a:ahLst/>
              <a:cxnLst>
                <a:cxn ang="T10">
                  <a:pos x="T0" y="T1"/>
                </a:cxn>
                <a:cxn ang="T11">
                  <a:pos x="T2" y="T3"/>
                </a:cxn>
                <a:cxn ang="T12">
                  <a:pos x="T4" y="T5"/>
                </a:cxn>
                <a:cxn ang="T13">
                  <a:pos x="T6" y="T7"/>
                </a:cxn>
                <a:cxn ang="T14">
                  <a:pos x="T8" y="T9"/>
                </a:cxn>
              </a:cxnLst>
              <a:rect l="T15" t="T16" r="T17" b="T18"/>
              <a:pathLst>
                <a:path w="406" h="40">
                  <a:moveTo>
                    <a:pt x="0" y="39"/>
                  </a:moveTo>
                  <a:lnTo>
                    <a:pt x="42" y="0"/>
                  </a:lnTo>
                  <a:lnTo>
                    <a:pt x="405" y="0"/>
                  </a:lnTo>
                  <a:lnTo>
                    <a:pt x="364" y="39"/>
                  </a:lnTo>
                  <a:lnTo>
                    <a:pt x="0" y="39"/>
                  </a:lnTo>
                </a:path>
              </a:pathLst>
            </a:custGeom>
            <a:noFill/>
            <a:ln w="12700" cap="rnd">
              <a:solidFill>
                <a:srgbClr val="000000"/>
              </a:solidFill>
              <a:round/>
              <a:headEnd type="none" w="sm" len="sm"/>
              <a:tailEnd type="none" w="sm" len="sm"/>
            </a:ln>
          </p:spPr>
          <p:txBody>
            <a:bodyPr/>
            <a:lstStyle/>
            <a:p>
              <a:endParaRPr lang="es-ES"/>
            </a:p>
          </p:txBody>
        </p:sp>
        <p:sp>
          <p:nvSpPr>
            <p:cNvPr id="103550" name="Freeform 178"/>
            <p:cNvSpPr>
              <a:spLocks/>
            </p:cNvSpPr>
            <p:nvPr/>
          </p:nvSpPr>
          <p:spPr bwMode="auto">
            <a:xfrm>
              <a:off x="1001" y="2486"/>
              <a:ext cx="402" cy="38"/>
            </a:xfrm>
            <a:custGeom>
              <a:avLst/>
              <a:gdLst>
                <a:gd name="T0" fmla="*/ 0 w 402"/>
                <a:gd name="T1" fmla="*/ 37 h 38"/>
                <a:gd name="T2" fmla="*/ 39 w 402"/>
                <a:gd name="T3" fmla="*/ 0 h 38"/>
                <a:gd name="T4" fmla="*/ 401 w 402"/>
                <a:gd name="T5" fmla="*/ 0 h 38"/>
                <a:gd name="T6" fmla="*/ 361 w 402"/>
                <a:gd name="T7" fmla="*/ 37 h 38"/>
                <a:gd name="T8" fmla="*/ 0 w 402"/>
                <a:gd name="T9" fmla="*/ 37 h 38"/>
                <a:gd name="T10" fmla="*/ 0 60000 65536"/>
                <a:gd name="T11" fmla="*/ 0 60000 65536"/>
                <a:gd name="T12" fmla="*/ 0 60000 65536"/>
                <a:gd name="T13" fmla="*/ 0 60000 65536"/>
                <a:gd name="T14" fmla="*/ 0 60000 65536"/>
                <a:gd name="T15" fmla="*/ 0 w 402"/>
                <a:gd name="T16" fmla="*/ 0 h 38"/>
                <a:gd name="T17" fmla="*/ 402 w 402"/>
                <a:gd name="T18" fmla="*/ 38 h 38"/>
              </a:gdLst>
              <a:ahLst/>
              <a:cxnLst>
                <a:cxn ang="T10">
                  <a:pos x="T0" y="T1"/>
                </a:cxn>
                <a:cxn ang="T11">
                  <a:pos x="T2" y="T3"/>
                </a:cxn>
                <a:cxn ang="T12">
                  <a:pos x="T4" y="T5"/>
                </a:cxn>
                <a:cxn ang="T13">
                  <a:pos x="T6" y="T7"/>
                </a:cxn>
                <a:cxn ang="T14">
                  <a:pos x="T8" y="T9"/>
                </a:cxn>
              </a:cxnLst>
              <a:rect l="T15" t="T16" r="T17" b="T18"/>
              <a:pathLst>
                <a:path w="402" h="38">
                  <a:moveTo>
                    <a:pt x="0" y="37"/>
                  </a:moveTo>
                  <a:lnTo>
                    <a:pt x="39" y="0"/>
                  </a:lnTo>
                  <a:lnTo>
                    <a:pt x="401" y="0"/>
                  </a:lnTo>
                  <a:lnTo>
                    <a:pt x="361" y="37"/>
                  </a:lnTo>
                  <a:lnTo>
                    <a:pt x="0" y="37"/>
                  </a:lnTo>
                </a:path>
              </a:pathLst>
            </a:custGeom>
            <a:solidFill>
              <a:srgbClr val="C9C9B6"/>
            </a:solidFill>
            <a:ln w="12700" cap="rnd">
              <a:solidFill>
                <a:srgbClr val="494936"/>
              </a:solidFill>
              <a:round/>
              <a:headEnd type="none" w="sm" len="sm"/>
              <a:tailEnd type="none" w="sm" len="sm"/>
            </a:ln>
          </p:spPr>
          <p:txBody>
            <a:bodyPr/>
            <a:lstStyle/>
            <a:p>
              <a:endParaRPr lang="es-ES"/>
            </a:p>
          </p:txBody>
        </p:sp>
        <p:sp>
          <p:nvSpPr>
            <p:cNvPr id="103551" name="Rectangle 179"/>
            <p:cNvSpPr>
              <a:spLocks noChangeArrowheads="1"/>
            </p:cNvSpPr>
            <p:nvPr/>
          </p:nvSpPr>
          <p:spPr bwMode="auto">
            <a:xfrm>
              <a:off x="1005" y="2527"/>
              <a:ext cx="352" cy="275"/>
            </a:xfrm>
            <a:prstGeom prst="rect">
              <a:avLst/>
            </a:prstGeom>
            <a:solidFill>
              <a:srgbClr val="B7B79D"/>
            </a:solidFill>
            <a:ln w="12700">
              <a:solidFill>
                <a:srgbClr val="494936"/>
              </a:solidFill>
              <a:miter lim="800000"/>
              <a:headEnd/>
              <a:tailEnd/>
            </a:ln>
          </p:spPr>
          <p:txBody>
            <a:bodyPr wrap="none" anchor="ctr"/>
            <a:lstStyle/>
            <a:p>
              <a:pPr eaLnBrk="0" hangingPunct="0"/>
              <a:endParaRPr lang="es-ES"/>
            </a:p>
          </p:txBody>
        </p:sp>
        <p:sp>
          <p:nvSpPr>
            <p:cNvPr id="103552" name="Rectangle 180"/>
            <p:cNvSpPr>
              <a:spLocks noChangeArrowheads="1"/>
            </p:cNvSpPr>
            <p:nvPr/>
          </p:nvSpPr>
          <p:spPr bwMode="auto">
            <a:xfrm>
              <a:off x="1037" y="2564"/>
              <a:ext cx="288" cy="209"/>
            </a:xfrm>
            <a:prstGeom prst="rect">
              <a:avLst/>
            </a:prstGeom>
            <a:solidFill>
              <a:srgbClr val="FFFFFF"/>
            </a:solidFill>
            <a:ln w="12700">
              <a:solidFill>
                <a:srgbClr val="494936"/>
              </a:solidFill>
              <a:miter lim="800000"/>
              <a:headEnd/>
              <a:tailEnd/>
            </a:ln>
          </p:spPr>
          <p:txBody>
            <a:bodyPr wrap="none" anchor="ctr"/>
            <a:lstStyle/>
            <a:p>
              <a:pPr eaLnBrk="0" hangingPunct="0"/>
              <a:endParaRPr lang="es-ES"/>
            </a:p>
          </p:txBody>
        </p:sp>
        <p:sp>
          <p:nvSpPr>
            <p:cNvPr id="103553" name="Freeform 181"/>
            <p:cNvSpPr>
              <a:spLocks/>
            </p:cNvSpPr>
            <p:nvPr/>
          </p:nvSpPr>
          <p:spPr bwMode="auto">
            <a:xfrm>
              <a:off x="1362" y="2486"/>
              <a:ext cx="41" cy="321"/>
            </a:xfrm>
            <a:custGeom>
              <a:avLst/>
              <a:gdLst>
                <a:gd name="T0" fmla="*/ 0 w 41"/>
                <a:gd name="T1" fmla="*/ 320 h 321"/>
                <a:gd name="T2" fmla="*/ 40 w 41"/>
                <a:gd name="T3" fmla="*/ 280 h 321"/>
                <a:gd name="T4" fmla="*/ 40 w 41"/>
                <a:gd name="T5" fmla="*/ 0 h 321"/>
                <a:gd name="T6" fmla="*/ 0 w 41"/>
                <a:gd name="T7" fmla="*/ 36 h 321"/>
                <a:gd name="T8" fmla="*/ 0 w 41"/>
                <a:gd name="T9" fmla="*/ 320 h 321"/>
                <a:gd name="T10" fmla="*/ 0 60000 65536"/>
                <a:gd name="T11" fmla="*/ 0 60000 65536"/>
                <a:gd name="T12" fmla="*/ 0 60000 65536"/>
                <a:gd name="T13" fmla="*/ 0 60000 65536"/>
                <a:gd name="T14" fmla="*/ 0 60000 65536"/>
                <a:gd name="T15" fmla="*/ 0 w 41"/>
                <a:gd name="T16" fmla="*/ 0 h 321"/>
                <a:gd name="T17" fmla="*/ 41 w 41"/>
                <a:gd name="T18" fmla="*/ 321 h 321"/>
              </a:gdLst>
              <a:ahLst/>
              <a:cxnLst>
                <a:cxn ang="T10">
                  <a:pos x="T0" y="T1"/>
                </a:cxn>
                <a:cxn ang="T11">
                  <a:pos x="T2" y="T3"/>
                </a:cxn>
                <a:cxn ang="T12">
                  <a:pos x="T4" y="T5"/>
                </a:cxn>
                <a:cxn ang="T13">
                  <a:pos x="T6" y="T7"/>
                </a:cxn>
                <a:cxn ang="T14">
                  <a:pos x="T8" y="T9"/>
                </a:cxn>
              </a:cxnLst>
              <a:rect l="T15" t="T16" r="T17" b="T18"/>
              <a:pathLst>
                <a:path w="41" h="321">
                  <a:moveTo>
                    <a:pt x="0" y="320"/>
                  </a:moveTo>
                  <a:lnTo>
                    <a:pt x="40" y="280"/>
                  </a:lnTo>
                  <a:lnTo>
                    <a:pt x="40" y="0"/>
                  </a:lnTo>
                  <a:lnTo>
                    <a:pt x="0" y="36"/>
                  </a:lnTo>
                  <a:lnTo>
                    <a:pt x="0" y="320"/>
                  </a:lnTo>
                </a:path>
              </a:pathLst>
            </a:custGeom>
            <a:solidFill>
              <a:srgbClr val="7A7A5A"/>
            </a:solidFill>
            <a:ln w="12700" cap="rnd">
              <a:solidFill>
                <a:srgbClr val="494936"/>
              </a:solidFill>
              <a:round/>
              <a:headEnd type="none" w="sm" len="sm"/>
              <a:tailEnd type="none" w="sm" len="sm"/>
            </a:ln>
          </p:spPr>
          <p:txBody>
            <a:bodyPr/>
            <a:lstStyle/>
            <a:p>
              <a:endParaRPr lang="es-ES"/>
            </a:p>
          </p:txBody>
        </p:sp>
        <p:sp>
          <p:nvSpPr>
            <p:cNvPr id="103554" name="Freeform 182"/>
            <p:cNvSpPr>
              <a:spLocks/>
            </p:cNvSpPr>
            <p:nvPr/>
          </p:nvSpPr>
          <p:spPr bwMode="auto">
            <a:xfrm>
              <a:off x="1102" y="2356"/>
              <a:ext cx="155" cy="26"/>
            </a:xfrm>
            <a:custGeom>
              <a:avLst/>
              <a:gdLst>
                <a:gd name="T0" fmla="*/ 154 w 155"/>
                <a:gd name="T1" fmla="*/ 0 h 26"/>
                <a:gd name="T2" fmla="*/ 83 w 155"/>
                <a:gd name="T3" fmla="*/ 25 h 26"/>
                <a:gd name="T4" fmla="*/ 0 w 155"/>
                <a:gd name="T5" fmla="*/ 25 h 26"/>
                <a:gd name="T6" fmla="*/ 76 w 155"/>
                <a:gd name="T7" fmla="*/ 0 h 26"/>
                <a:gd name="T8" fmla="*/ 154 w 155"/>
                <a:gd name="T9" fmla="*/ 0 h 26"/>
                <a:gd name="T10" fmla="*/ 0 60000 65536"/>
                <a:gd name="T11" fmla="*/ 0 60000 65536"/>
                <a:gd name="T12" fmla="*/ 0 60000 65536"/>
                <a:gd name="T13" fmla="*/ 0 60000 65536"/>
                <a:gd name="T14" fmla="*/ 0 60000 65536"/>
                <a:gd name="T15" fmla="*/ 0 w 155"/>
                <a:gd name="T16" fmla="*/ 0 h 26"/>
                <a:gd name="T17" fmla="*/ 155 w 155"/>
                <a:gd name="T18" fmla="*/ 26 h 26"/>
              </a:gdLst>
              <a:ahLst/>
              <a:cxnLst>
                <a:cxn ang="T10">
                  <a:pos x="T0" y="T1"/>
                </a:cxn>
                <a:cxn ang="T11">
                  <a:pos x="T2" y="T3"/>
                </a:cxn>
                <a:cxn ang="T12">
                  <a:pos x="T4" y="T5"/>
                </a:cxn>
                <a:cxn ang="T13">
                  <a:pos x="T6" y="T7"/>
                </a:cxn>
                <a:cxn ang="T14">
                  <a:pos x="T8" y="T9"/>
                </a:cxn>
              </a:cxnLst>
              <a:rect l="T15" t="T16" r="T17" b="T18"/>
              <a:pathLst>
                <a:path w="155" h="26">
                  <a:moveTo>
                    <a:pt x="154" y="0"/>
                  </a:moveTo>
                  <a:lnTo>
                    <a:pt x="83" y="25"/>
                  </a:lnTo>
                  <a:lnTo>
                    <a:pt x="0" y="25"/>
                  </a:lnTo>
                  <a:lnTo>
                    <a:pt x="76" y="0"/>
                  </a:lnTo>
                  <a:lnTo>
                    <a:pt x="154" y="0"/>
                  </a:lnTo>
                </a:path>
              </a:pathLst>
            </a:custGeom>
            <a:solidFill>
              <a:srgbClr val="CECECE"/>
            </a:solidFill>
            <a:ln w="12700" cap="rnd">
              <a:solidFill>
                <a:schemeClr val="tx1"/>
              </a:solidFill>
              <a:round/>
              <a:headEnd type="none" w="sm" len="sm"/>
              <a:tailEnd type="none" w="sm" len="sm"/>
            </a:ln>
          </p:spPr>
          <p:txBody>
            <a:bodyPr/>
            <a:lstStyle/>
            <a:p>
              <a:endParaRPr lang="es-ES"/>
            </a:p>
          </p:txBody>
        </p:sp>
        <p:sp>
          <p:nvSpPr>
            <p:cNvPr id="103555" name="Rectangle 183"/>
            <p:cNvSpPr>
              <a:spLocks noChangeArrowheads="1"/>
            </p:cNvSpPr>
            <p:nvPr/>
          </p:nvSpPr>
          <p:spPr bwMode="auto">
            <a:xfrm>
              <a:off x="1116" y="2495"/>
              <a:ext cx="80" cy="17"/>
            </a:xfrm>
            <a:prstGeom prst="rect">
              <a:avLst/>
            </a:prstGeom>
            <a:solidFill>
              <a:srgbClr val="676767"/>
            </a:solidFill>
            <a:ln w="12700">
              <a:solidFill>
                <a:schemeClr val="tx1"/>
              </a:solidFill>
              <a:miter lim="800000"/>
              <a:headEnd/>
              <a:tailEnd/>
            </a:ln>
          </p:spPr>
          <p:txBody>
            <a:bodyPr wrap="none" anchor="ctr"/>
            <a:lstStyle/>
            <a:p>
              <a:pPr eaLnBrk="0" hangingPunct="0"/>
              <a:endParaRPr lang="es-ES"/>
            </a:p>
          </p:txBody>
        </p:sp>
        <p:sp>
          <p:nvSpPr>
            <p:cNvPr id="103556" name="Freeform 184"/>
            <p:cNvSpPr>
              <a:spLocks/>
            </p:cNvSpPr>
            <p:nvPr/>
          </p:nvSpPr>
          <p:spPr bwMode="auto">
            <a:xfrm>
              <a:off x="1188" y="2357"/>
              <a:ext cx="69" cy="160"/>
            </a:xfrm>
            <a:custGeom>
              <a:avLst/>
              <a:gdLst>
                <a:gd name="T0" fmla="*/ 0 w 69"/>
                <a:gd name="T1" fmla="*/ 24 h 160"/>
                <a:gd name="T2" fmla="*/ 0 w 69"/>
                <a:gd name="T3" fmla="*/ 136 h 160"/>
                <a:gd name="T4" fmla="*/ 12 w 69"/>
                <a:gd name="T5" fmla="*/ 136 h 160"/>
                <a:gd name="T6" fmla="*/ 12 w 69"/>
                <a:gd name="T7" fmla="*/ 159 h 160"/>
                <a:gd name="T8" fmla="*/ 68 w 69"/>
                <a:gd name="T9" fmla="*/ 120 h 160"/>
                <a:gd name="T10" fmla="*/ 68 w 69"/>
                <a:gd name="T11" fmla="*/ 0 h 160"/>
                <a:gd name="T12" fmla="*/ 0 w 69"/>
                <a:gd name="T13" fmla="*/ 24 h 160"/>
                <a:gd name="T14" fmla="*/ 0 60000 65536"/>
                <a:gd name="T15" fmla="*/ 0 60000 65536"/>
                <a:gd name="T16" fmla="*/ 0 60000 65536"/>
                <a:gd name="T17" fmla="*/ 0 60000 65536"/>
                <a:gd name="T18" fmla="*/ 0 60000 65536"/>
                <a:gd name="T19" fmla="*/ 0 60000 65536"/>
                <a:gd name="T20" fmla="*/ 0 60000 65536"/>
                <a:gd name="T21" fmla="*/ 0 w 69"/>
                <a:gd name="T22" fmla="*/ 0 h 160"/>
                <a:gd name="T23" fmla="*/ 69 w 69"/>
                <a:gd name="T24" fmla="*/ 160 h 1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160">
                  <a:moveTo>
                    <a:pt x="0" y="24"/>
                  </a:moveTo>
                  <a:lnTo>
                    <a:pt x="0" y="136"/>
                  </a:lnTo>
                  <a:lnTo>
                    <a:pt x="12" y="136"/>
                  </a:lnTo>
                  <a:lnTo>
                    <a:pt x="12" y="159"/>
                  </a:lnTo>
                  <a:lnTo>
                    <a:pt x="68" y="120"/>
                  </a:lnTo>
                  <a:lnTo>
                    <a:pt x="68" y="0"/>
                  </a:lnTo>
                  <a:lnTo>
                    <a:pt x="0" y="24"/>
                  </a:lnTo>
                </a:path>
              </a:pathLst>
            </a:custGeom>
            <a:solidFill>
              <a:srgbClr val="919191"/>
            </a:solidFill>
            <a:ln w="12700" cap="rnd">
              <a:solidFill>
                <a:schemeClr val="tx1"/>
              </a:solidFill>
              <a:round/>
              <a:headEnd type="none" w="sm" len="sm"/>
              <a:tailEnd type="none" w="sm" len="sm"/>
            </a:ln>
          </p:spPr>
          <p:txBody>
            <a:bodyPr/>
            <a:lstStyle/>
            <a:p>
              <a:endParaRPr lang="es-ES"/>
            </a:p>
          </p:txBody>
        </p:sp>
        <p:sp>
          <p:nvSpPr>
            <p:cNvPr id="103557" name="Rectangle 185"/>
            <p:cNvSpPr>
              <a:spLocks noChangeArrowheads="1"/>
            </p:cNvSpPr>
            <p:nvPr/>
          </p:nvSpPr>
          <p:spPr bwMode="auto">
            <a:xfrm>
              <a:off x="1106" y="2386"/>
              <a:ext cx="80" cy="106"/>
            </a:xfrm>
            <a:prstGeom prst="rect">
              <a:avLst/>
            </a:prstGeom>
            <a:solidFill>
              <a:schemeClr val="bg2"/>
            </a:solidFill>
            <a:ln w="12700">
              <a:solidFill>
                <a:schemeClr val="tx1"/>
              </a:solidFill>
              <a:miter lim="800000"/>
              <a:headEnd/>
              <a:tailEnd/>
            </a:ln>
          </p:spPr>
          <p:txBody>
            <a:bodyPr wrap="none" anchor="ctr"/>
            <a:lstStyle/>
            <a:p>
              <a:pPr eaLnBrk="0" hangingPunct="0"/>
              <a:endParaRPr lang="es-ES"/>
            </a:p>
          </p:txBody>
        </p:sp>
        <p:grpSp>
          <p:nvGrpSpPr>
            <p:cNvPr id="103558" name="Group 186"/>
            <p:cNvGrpSpPr>
              <a:grpSpLocks/>
            </p:cNvGrpSpPr>
            <p:nvPr/>
          </p:nvGrpSpPr>
          <p:grpSpPr bwMode="auto">
            <a:xfrm>
              <a:off x="1092" y="2396"/>
              <a:ext cx="80" cy="82"/>
              <a:chOff x="1092" y="2396"/>
              <a:chExt cx="80" cy="82"/>
            </a:xfrm>
          </p:grpSpPr>
          <p:sp>
            <p:nvSpPr>
              <p:cNvPr id="103559" name="Oval 187"/>
              <p:cNvSpPr>
                <a:spLocks noChangeArrowheads="1"/>
              </p:cNvSpPr>
              <p:nvPr/>
            </p:nvSpPr>
            <p:spPr bwMode="auto">
              <a:xfrm>
                <a:off x="1103" y="2396"/>
                <a:ext cx="69" cy="79"/>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03560" name="Oval 188"/>
              <p:cNvSpPr>
                <a:spLocks noChangeArrowheads="1"/>
              </p:cNvSpPr>
              <p:nvPr/>
            </p:nvSpPr>
            <p:spPr bwMode="auto">
              <a:xfrm>
                <a:off x="1092" y="2401"/>
                <a:ext cx="70" cy="77"/>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03561" name="Oval 189"/>
              <p:cNvSpPr>
                <a:spLocks noChangeArrowheads="1"/>
              </p:cNvSpPr>
              <p:nvPr/>
            </p:nvSpPr>
            <p:spPr bwMode="auto">
              <a:xfrm>
                <a:off x="1101" y="2410"/>
                <a:ext cx="51" cy="57"/>
              </a:xfrm>
              <a:prstGeom prst="ellipse">
                <a:avLst/>
              </a:prstGeom>
              <a:gradFill rotWithShape="0">
                <a:gsLst>
                  <a:gs pos="0">
                    <a:srgbClr val="4CADC6"/>
                  </a:gs>
                  <a:gs pos="100000">
                    <a:srgbClr val="008AAE"/>
                  </a:gs>
                </a:gsLst>
                <a:lin ang="2700000" scaled="1"/>
              </a:gradFill>
              <a:ln w="12700">
                <a:solidFill>
                  <a:srgbClr val="333333"/>
                </a:solidFill>
                <a:round/>
                <a:headEnd/>
                <a:tailEnd/>
              </a:ln>
            </p:spPr>
            <p:txBody>
              <a:bodyPr wrap="none" anchor="ctr"/>
              <a:lstStyle/>
              <a:p>
                <a:pPr eaLnBrk="0" hangingPunct="0"/>
                <a:endParaRPr lang="es-ES"/>
              </a:p>
            </p:txBody>
          </p:sp>
        </p:grpSp>
      </p:grpSp>
      <p:grpSp>
        <p:nvGrpSpPr>
          <p:cNvPr id="103445" name="Group 190"/>
          <p:cNvGrpSpPr>
            <a:grpSpLocks/>
          </p:cNvGrpSpPr>
          <p:nvPr/>
        </p:nvGrpSpPr>
        <p:grpSpPr bwMode="auto">
          <a:xfrm>
            <a:off x="6781800" y="1725613"/>
            <a:ext cx="965200" cy="941387"/>
            <a:chOff x="927" y="2356"/>
            <a:chExt cx="565" cy="641"/>
          </a:xfrm>
        </p:grpSpPr>
        <p:sp>
          <p:nvSpPr>
            <p:cNvPr id="103506" name="Freeform 191"/>
            <p:cNvSpPr>
              <a:spLocks/>
            </p:cNvSpPr>
            <p:nvPr/>
          </p:nvSpPr>
          <p:spPr bwMode="auto">
            <a:xfrm>
              <a:off x="927" y="2827"/>
              <a:ext cx="507" cy="91"/>
            </a:xfrm>
            <a:custGeom>
              <a:avLst/>
              <a:gdLst>
                <a:gd name="T0" fmla="*/ 0 w 507"/>
                <a:gd name="T1" fmla="*/ 0 h 91"/>
                <a:gd name="T2" fmla="*/ 506 w 507"/>
                <a:gd name="T3" fmla="*/ 0 h 91"/>
                <a:gd name="T4" fmla="*/ 506 w 507"/>
                <a:gd name="T5" fmla="*/ 90 h 91"/>
                <a:gd name="T6" fmla="*/ 0 w 507"/>
                <a:gd name="T7" fmla="*/ 90 h 91"/>
                <a:gd name="T8" fmla="*/ 0 w 507"/>
                <a:gd name="T9" fmla="*/ 0 h 91"/>
                <a:gd name="T10" fmla="*/ 0 60000 65536"/>
                <a:gd name="T11" fmla="*/ 0 60000 65536"/>
                <a:gd name="T12" fmla="*/ 0 60000 65536"/>
                <a:gd name="T13" fmla="*/ 0 60000 65536"/>
                <a:gd name="T14" fmla="*/ 0 60000 65536"/>
                <a:gd name="T15" fmla="*/ 0 w 507"/>
                <a:gd name="T16" fmla="*/ 0 h 91"/>
                <a:gd name="T17" fmla="*/ 507 w 507"/>
                <a:gd name="T18" fmla="*/ 91 h 91"/>
              </a:gdLst>
              <a:ahLst/>
              <a:cxnLst>
                <a:cxn ang="T10">
                  <a:pos x="T0" y="T1"/>
                </a:cxn>
                <a:cxn ang="T11">
                  <a:pos x="T2" y="T3"/>
                </a:cxn>
                <a:cxn ang="T12">
                  <a:pos x="T4" y="T5"/>
                </a:cxn>
                <a:cxn ang="T13">
                  <a:pos x="T6" y="T7"/>
                </a:cxn>
                <a:cxn ang="T14">
                  <a:pos x="T8" y="T9"/>
                </a:cxn>
              </a:cxnLst>
              <a:rect l="T15" t="T16" r="T17" b="T18"/>
              <a:pathLst>
                <a:path w="507" h="91">
                  <a:moveTo>
                    <a:pt x="0" y="0"/>
                  </a:moveTo>
                  <a:lnTo>
                    <a:pt x="506" y="0"/>
                  </a:lnTo>
                  <a:lnTo>
                    <a:pt x="506" y="90"/>
                  </a:lnTo>
                  <a:lnTo>
                    <a:pt x="0" y="90"/>
                  </a:lnTo>
                  <a:lnTo>
                    <a:pt x="0" y="0"/>
                  </a:lnTo>
                </a:path>
              </a:pathLst>
            </a:custGeom>
            <a:solidFill>
              <a:srgbClr val="B7B79D"/>
            </a:solidFill>
            <a:ln w="9525" cap="rnd">
              <a:noFill/>
              <a:round/>
              <a:headEnd type="none" w="sm" len="sm"/>
              <a:tailEnd type="none" w="sm" len="sm"/>
            </a:ln>
          </p:spPr>
          <p:txBody>
            <a:bodyPr/>
            <a:lstStyle/>
            <a:p>
              <a:endParaRPr lang="es-ES"/>
            </a:p>
          </p:txBody>
        </p:sp>
        <p:sp>
          <p:nvSpPr>
            <p:cNvPr id="103507" name="Freeform 192"/>
            <p:cNvSpPr>
              <a:spLocks/>
            </p:cNvSpPr>
            <p:nvPr/>
          </p:nvSpPr>
          <p:spPr bwMode="auto">
            <a:xfrm>
              <a:off x="927" y="2827"/>
              <a:ext cx="513" cy="94"/>
            </a:xfrm>
            <a:custGeom>
              <a:avLst/>
              <a:gdLst>
                <a:gd name="T0" fmla="*/ 0 w 513"/>
                <a:gd name="T1" fmla="*/ 0 h 94"/>
                <a:gd name="T2" fmla="*/ 512 w 513"/>
                <a:gd name="T3" fmla="*/ 0 h 94"/>
                <a:gd name="T4" fmla="*/ 512 w 513"/>
                <a:gd name="T5" fmla="*/ 93 h 94"/>
                <a:gd name="T6" fmla="*/ 0 w 513"/>
                <a:gd name="T7" fmla="*/ 93 h 94"/>
                <a:gd name="T8" fmla="*/ 0 w 513"/>
                <a:gd name="T9" fmla="*/ 0 h 94"/>
                <a:gd name="T10" fmla="*/ 0 60000 65536"/>
                <a:gd name="T11" fmla="*/ 0 60000 65536"/>
                <a:gd name="T12" fmla="*/ 0 60000 65536"/>
                <a:gd name="T13" fmla="*/ 0 60000 65536"/>
                <a:gd name="T14" fmla="*/ 0 60000 65536"/>
                <a:gd name="T15" fmla="*/ 0 w 513"/>
                <a:gd name="T16" fmla="*/ 0 h 94"/>
                <a:gd name="T17" fmla="*/ 513 w 513"/>
                <a:gd name="T18" fmla="*/ 94 h 94"/>
              </a:gdLst>
              <a:ahLst/>
              <a:cxnLst>
                <a:cxn ang="T10">
                  <a:pos x="T0" y="T1"/>
                </a:cxn>
                <a:cxn ang="T11">
                  <a:pos x="T2" y="T3"/>
                </a:cxn>
                <a:cxn ang="T12">
                  <a:pos x="T4" y="T5"/>
                </a:cxn>
                <a:cxn ang="T13">
                  <a:pos x="T6" y="T7"/>
                </a:cxn>
                <a:cxn ang="T14">
                  <a:pos x="T8" y="T9"/>
                </a:cxn>
              </a:cxnLst>
              <a:rect l="T15" t="T16" r="T17" b="T18"/>
              <a:pathLst>
                <a:path w="513" h="94">
                  <a:moveTo>
                    <a:pt x="0" y="0"/>
                  </a:moveTo>
                  <a:lnTo>
                    <a:pt x="512" y="0"/>
                  </a:lnTo>
                  <a:lnTo>
                    <a:pt x="512" y="93"/>
                  </a:lnTo>
                  <a:lnTo>
                    <a:pt x="0" y="93"/>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103508" name="Freeform 193"/>
            <p:cNvSpPr>
              <a:spLocks/>
            </p:cNvSpPr>
            <p:nvPr/>
          </p:nvSpPr>
          <p:spPr bwMode="auto">
            <a:xfrm>
              <a:off x="927" y="2775"/>
              <a:ext cx="561" cy="46"/>
            </a:xfrm>
            <a:custGeom>
              <a:avLst/>
              <a:gdLst>
                <a:gd name="T0" fmla="*/ 0 w 561"/>
                <a:gd name="T1" fmla="*/ 45 h 46"/>
                <a:gd name="T2" fmla="*/ 52 w 561"/>
                <a:gd name="T3" fmla="*/ 0 h 46"/>
                <a:gd name="T4" fmla="*/ 560 w 561"/>
                <a:gd name="T5" fmla="*/ 0 h 46"/>
                <a:gd name="T6" fmla="*/ 505 w 561"/>
                <a:gd name="T7" fmla="*/ 45 h 46"/>
                <a:gd name="T8" fmla="*/ 0 w 561"/>
                <a:gd name="T9" fmla="*/ 45 h 46"/>
                <a:gd name="T10" fmla="*/ 0 60000 65536"/>
                <a:gd name="T11" fmla="*/ 0 60000 65536"/>
                <a:gd name="T12" fmla="*/ 0 60000 65536"/>
                <a:gd name="T13" fmla="*/ 0 60000 65536"/>
                <a:gd name="T14" fmla="*/ 0 60000 65536"/>
                <a:gd name="T15" fmla="*/ 0 w 561"/>
                <a:gd name="T16" fmla="*/ 0 h 46"/>
                <a:gd name="T17" fmla="*/ 561 w 561"/>
                <a:gd name="T18" fmla="*/ 46 h 46"/>
              </a:gdLst>
              <a:ahLst/>
              <a:cxnLst>
                <a:cxn ang="T10">
                  <a:pos x="T0" y="T1"/>
                </a:cxn>
                <a:cxn ang="T11">
                  <a:pos x="T2" y="T3"/>
                </a:cxn>
                <a:cxn ang="T12">
                  <a:pos x="T4" y="T5"/>
                </a:cxn>
                <a:cxn ang="T13">
                  <a:pos x="T6" y="T7"/>
                </a:cxn>
                <a:cxn ang="T14">
                  <a:pos x="T8" y="T9"/>
                </a:cxn>
              </a:cxnLst>
              <a:rect l="T15" t="T16" r="T17" b="T18"/>
              <a:pathLst>
                <a:path w="561" h="46">
                  <a:moveTo>
                    <a:pt x="0" y="45"/>
                  </a:moveTo>
                  <a:lnTo>
                    <a:pt x="52" y="0"/>
                  </a:lnTo>
                  <a:lnTo>
                    <a:pt x="560" y="0"/>
                  </a:lnTo>
                  <a:lnTo>
                    <a:pt x="505" y="45"/>
                  </a:lnTo>
                  <a:lnTo>
                    <a:pt x="0" y="45"/>
                  </a:lnTo>
                </a:path>
              </a:pathLst>
            </a:custGeom>
            <a:solidFill>
              <a:srgbClr val="C9C9B6"/>
            </a:solidFill>
            <a:ln w="9525" cap="rnd">
              <a:noFill/>
              <a:round/>
              <a:headEnd type="none" w="sm" len="sm"/>
              <a:tailEnd type="none" w="sm" len="sm"/>
            </a:ln>
          </p:spPr>
          <p:txBody>
            <a:bodyPr/>
            <a:lstStyle/>
            <a:p>
              <a:endParaRPr lang="es-ES"/>
            </a:p>
          </p:txBody>
        </p:sp>
        <p:sp>
          <p:nvSpPr>
            <p:cNvPr id="103509" name="Line 194"/>
            <p:cNvSpPr>
              <a:spLocks noChangeShapeType="1"/>
            </p:cNvSpPr>
            <p:nvPr/>
          </p:nvSpPr>
          <p:spPr bwMode="auto">
            <a:xfrm flipV="1">
              <a:off x="928" y="2776"/>
              <a:ext cx="55" cy="52"/>
            </a:xfrm>
            <a:prstGeom prst="line">
              <a:avLst/>
            </a:prstGeom>
            <a:noFill/>
            <a:ln w="12700">
              <a:solidFill>
                <a:srgbClr val="494936"/>
              </a:solidFill>
              <a:round/>
              <a:headEnd type="none" w="sm" len="sm"/>
              <a:tailEnd type="none" w="sm" len="sm"/>
            </a:ln>
          </p:spPr>
          <p:txBody>
            <a:bodyPr/>
            <a:lstStyle/>
            <a:p>
              <a:endParaRPr lang="es-ES"/>
            </a:p>
          </p:txBody>
        </p:sp>
        <p:sp>
          <p:nvSpPr>
            <p:cNvPr id="103510" name="Freeform 195"/>
            <p:cNvSpPr>
              <a:spLocks/>
            </p:cNvSpPr>
            <p:nvPr/>
          </p:nvSpPr>
          <p:spPr bwMode="auto">
            <a:xfrm>
              <a:off x="927" y="2776"/>
              <a:ext cx="565" cy="52"/>
            </a:xfrm>
            <a:custGeom>
              <a:avLst/>
              <a:gdLst>
                <a:gd name="T0" fmla="*/ 53 w 565"/>
                <a:gd name="T1" fmla="*/ 0 h 52"/>
                <a:gd name="T2" fmla="*/ 564 w 565"/>
                <a:gd name="T3" fmla="*/ 0 h 52"/>
                <a:gd name="T4" fmla="*/ 509 w 565"/>
                <a:gd name="T5" fmla="*/ 51 h 52"/>
                <a:gd name="T6" fmla="*/ 0 w 565"/>
                <a:gd name="T7" fmla="*/ 51 h 52"/>
                <a:gd name="T8" fmla="*/ 0 60000 65536"/>
                <a:gd name="T9" fmla="*/ 0 60000 65536"/>
                <a:gd name="T10" fmla="*/ 0 60000 65536"/>
                <a:gd name="T11" fmla="*/ 0 60000 65536"/>
                <a:gd name="T12" fmla="*/ 0 w 565"/>
                <a:gd name="T13" fmla="*/ 0 h 52"/>
                <a:gd name="T14" fmla="*/ 565 w 565"/>
                <a:gd name="T15" fmla="*/ 52 h 52"/>
              </a:gdLst>
              <a:ahLst/>
              <a:cxnLst>
                <a:cxn ang="T8">
                  <a:pos x="T0" y="T1"/>
                </a:cxn>
                <a:cxn ang="T9">
                  <a:pos x="T2" y="T3"/>
                </a:cxn>
                <a:cxn ang="T10">
                  <a:pos x="T4" y="T5"/>
                </a:cxn>
                <a:cxn ang="T11">
                  <a:pos x="T6" y="T7"/>
                </a:cxn>
              </a:cxnLst>
              <a:rect l="T12" t="T13" r="T14" b="T15"/>
              <a:pathLst>
                <a:path w="565" h="52">
                  <a:moveTo>
                    <a:pt x="53" y="0"/>
                  </a:moveTo>
                  <a:lnTo>
                    <a:pt x="564" y="0"/>
                  </a:lnTo>
                  <a:lnTo>
                    <a:pt x="509" y="51"/>
                  </a:lnTo>
                  <a:lnTo>
                    <a:pt x="0" y="51"/>
                  </a:lnTo>
                </a:path>
              </a:pathLst>
            </a:custGeom>
            <a:noFill/>
            <a:ln w="12700" cap="rnd">
              <a:solidFill>
                <a:srgbClr val="494936"/>
              </a:solidFill>
              <a:round/>
              <a:headEnd type="none" w="sm" len="sm"/>
              <a:tailEnd type="none" w="sm" len="sm"/>
            </a:ln>
          </p:spPr>
          <p:txBody>
            <a:bodyPr/>
            <a:lstStyle/>
            <a:p>
              <a:endParaRPr lang="es-ES"/>
            </a:p>
          </p:txBody>
        </p:sp>
        <p:sp>
          <p:nvSpPr>
            <p:cNvPr id="103511" name="Line 196"/>
            <p:cNvSpPr>
              <a:spLocks noChangeShapeType="1"/>
            </p:cNvSpPr>
            <p:nvPr/>
          </p:nvSpPr>
          <p:spPr bwMode="auto">
            <a:xfrm flipH="1">
              <a:off x="1289" y="2869"/>
              <a:ext cx="119" cy="0"/>
            </a:xfrm>
            <a:prstGeom prst="line">
              <a:avLst/>
            </a:prstGeom>
            <a:noFill/>
            <a:ln w="12700">
              <a:solidFill>
                <a:srgbClr val="000000"/>
              </a:solidFill>
              <a:round/>
              <a:headEnd type="none" w="sm" len="sm"/>
              <a:tailEnd type="none" w="sm" len="sm"/>
            </a:ln>
          </p:spPr>
          <p:txBody>
            <a:bodyPr/>
            <a:lstStyle/>
            <a:p>
              <a:endParaRPr lang="es-ES"/>
            </a:p>
          </p:txBody>
        </p:sp>
        <p:sp>
          <p:nvSpPr>
            <p:cNvPr id="103512" name="Freeform 197"/>
            <p:cNvSpPr>
              <a:spLocks/>
            </p:cNvSpPr>
            <p:nvPr/>
          </p:nvSpPr>
          <p:spPr bwMode="auto">
            <a:xfrm>
              <a:off x="1437" y="2776"/>
              <a:ext cx="52" cy="142"/>
            </a:xfrm>
            <a:custGeom>
              <a:avLst/>
              <a:gdLst>
                <a:gd name="T0" fmla="*/ 0 w 52"/>
                <a:gd name="T1" fmla="*/ 141 h 142"/>
                <a:gd name="T2" fmla="*/ 51 w 52"/>
                <a:gd name="T3" fmla="*/ 87 h 142"/>
                <a:gd name="T4" fmla="*/ 51 w 52"/>
                <a:gd name="T5" fmla="*/ 0 h 142"/>
                <a:gd name="T6" fmla="*/ 0 w 52"/>
                <a:gd name="T7" fmla="*/ 49 h 142"/>
                <a:gd name="T8" fmla="*/ 0 w 52"/>
                <a:gd name="T9" fmla="*/ 141 h 142"/>
                <a:gd name="T10" fmla="*/ 0 60000 65536"/>
                <a:gd name="T11" fmla="*/ 0 60000 65536"/>
                <a:gd name="T12" fmla="*/ 0 60000 65536"/>
                <a:gd name="T13" fmla="*/ 0 60000 65536"/>
                <a:gd name="T14" fmla="*/ 0 60000 65536"/>
                <a:gd name="T15" fmla="*/ 0 w 52"/>
                <a:gd name="T16" fmla="*/ 0 h 142"/>
                <a:gd name="T17" fmla="*/ 52 w 52"/>
                <a:gd name="T18" fmla="*/ 142 h 142"/>
              </a:gdLst>
              <a:ahLst/>
              <a:cxnLst>
                <a:cxn ang="T10">
                  <a:pos x="T0" y="T1"/>
                </a:cxn>
                <a:cxn ang="T11">
                  <a:pos x="T2" y="T3"/>
                </a:cxn>
                <a:cxn ang="T12">
                  <a:pos x="T4" y="T5"/>
                </a:cxn>
                <a:cxn ang="T13">
                  <a:pos x="T6" y="T7"/>
                </a:cxn>
                <a:cxn ang="T14">
                  <a:pos x="T8" y="T9"/>
                </a:cxn>
              </a:cxnLst>
              <a:rect l="T15" t="T16" r="T17" b="T18"/>
              <a:pathLst>
                <a:path w="52" h="142">
                  <a:moveTo>
                    <a:pt x="0" y="141"/>
                  </a:moveTo>
                  <a:lnTo>
                    <a:pt x="51" y="87"/>
                  </a:lnTo>
                  <a:lnTo>
                    <a:pt x="51" y="0"/>
                  </a:lnTo>
                  <a:lnTo>
                    <a:pt x="0" y="49"/>
                  </a:lnTo>
                  <a:lnTo>
                    <a:pt x="0" y="141"/>
                  </a:lnTo>
                </a:path>
              </a:pathLst>
            </a:custGeom>
            <a:solidFill>
              <a:srgbClr val="7A7A5A"/>
            </a:solidFill>
            <a:ln w="9525" cap="rnd">
              <a:noFill/>
              <a:round/>
              <a:headEnd type="none" w="sm" len="sm"/>
              <a:tailEnd type="none" w="sm" len="sm"/>
            </a:ln>
          </p:spPr>
          <p:txBody>
            <a:bodyPr/>
            <a:lstStyle/>
            <a:p>
              <a:endParaRPr lang="es-ES"/>
            </a:p>
          </p:txBody>
        </p:sp>
        <p:sp>
          <p:nvSpPr>
            <p:cNvPr id="103513" name="Freeform 198"/>
            <p:cNvSpPr>
              <a:spLocks/>
            </p:cNvSpPr>
            <p:nvPr/>
          </p:nvSpPr>
          <p:spPr bwMode="auto">
            <a:xfrm>
              <a:off x="1437" y="2776"/>
              <a:ext cx="55" cy="145"/>
            </a:xfrm>
            <a:custGeom>
              <a:avLst/>
              <a:gdLst>
                <a:gd name="T0" fmla="*/ 0 w 55"/>
                <a:gd name="T1" fmla="*/ 144 h 145"/>
                <a:gd name="T2" fmla="*/ 54 w 55"/>
                <a:gd name="T3" fmla="*/ 90 h 145"/>
                <a:gd name="T4" fmla="*/ 54 w 55"/>
                <a:gd name="T5" fmla="*/ 0 h 145"/>
                <a:gd name="T6" fmla="*/ 0 w 55"/>
                <a:gd name="T7" fmla="*/ 50 h 145"/>
                <a:gd name="T8" fmla="*/ 0 w 55"/>
                <a:gd name="T9" fmla="*/ 144 h 145"/>
                <a:gd name="T10" fmla="*/ 0 60000 65536"/>
                <a:gd name="T11" fmla="*/ 0 60000 65536"/>
                <a:gd name="T12" fmla="*/ 0 60000 65536"/>
                <a:gd name="T13" fmla="*/ 0 60000 65536"/>
                <a:gd name="T14" fmla="*/ 0 60000 65536"/>
                <a:gd name="T15" fmla="*/ 0 w 55"/>
                <a:gd name="T16" fmla="*/ 0 h 145"/>
                <a:gd name="T17" fmla="*/ 55 w 55"/>
                <a:gd name="T18" fmla="*/ 145 h 145"/>
              </a:gdLst>
              <a:ahLst/>
              <a:cxnLst>
                <a:cxn ang="T10">
                  <a:pos x="T0" y="T1"/>
                </a:cxn>
                <a:cxn ang="T11">
                  <a:pos x="T2" y="T3"/>
                </a:cxn>
                <a:cxn ang="T12">
                  <a:pos x="T4" y="T5"/>
                </a:cxn>
                <a:cxn ang="T13">
                  <a:pos x="T6" y="T7"/>
                </a:cxn>
                <a:cxn ang="T14">
                  <a:pos x="T8" y="T9"/>
                </a:cxn>
              </a:cxnLst>
              <a:rect l="T15" t="T16" r="T17" b="T18"/>
              <a:pathLst>
                <a:path w="55" h="145">
                  <a:moveTo>
                    <a:pt x="0" y="144"/>
                  </a:moveTo>
                  <a:lnTo>
                    <a:pt x="54" y="90"/>
                  </a:lnTo>
                  <a:lnTo>
                    <a:pt x="54" y="0"/>
                  </a:lnTo>
                  <a:lnTo>
                    <a:pt x="0" y="50"/>
                  </a:lnTo>
                  <a:lnTo>
                    <a:pt x="0" y="144"/>
                  </a:lnTo>
                </a:path>
              </a:pathLst>
            </a:custGeom>
            <a:noFill/>
            <a:ln w="12700" cap="rnd">
              <a:solidFill>
                <a:srgbClr val="494936"/>
              </a:solidFill>
              <a:round/>
              <a:headEnd type="none" w="sm" len="sm"/>
              <a:tailEnd type="none" w="sm" len="sm"/>
            </a:ln>
          </p:spPr>
          <p:txBody>
            <a:bodyPr/>
            <a:lstStyle/>
            <a:p>
              <a:endParaRPr lang="es-ES"/>
            </a:p>
          </p:txBody>
        </p:sp>
        <p:sp>
          <p:nvSpPr>
            <p:cNvPr id="103514" name="Freeform 199"/>
            <p:cNvSpPr>
              <a:spLocks/>
            </p:cNvSpPr>
            <p:nvPr/>
          </p:nvSpPr>
          <p:spPr bwMode="auto">
            <a:xfrm>
              <a:off x="930" y="2908"/>
              <a:ext cx="447" cy="68"/>
            </a:xfrm>
            <a:custGeom>
              <a:avLst/>
              <a:gdLst>
                <a:gd name="T0" fmla="*/ 0 w 447"/>
                <a:gd name="T1" fmla="*/ 67 h 68"/>
                <a:gd name="T2" fmla="*/ 55 w 447"/>
                <a:gd name="T3" fmla="*/ 0 h 68"/>
                <a:gd name="T4" fmla="*/ 446 w 447"/>
                <a:gd name="T5" fmla="*/ 0 h 68"/>
                <a:gd name="T6" fmla="*/ 389 w 447"/>
                <a:gd name="T7" fmla="*/ 67 h 68"/>
                <a:gd name="T8" fmla="*/ 0 w 447"/>
                <a:gd name="T9" fmla="*/ 67 h 68"/>
                <a:gd name="T10" fmla="*/ 0 60000 65536"/>
                <a:gd name="T11" fmla="*/ 0 60000 65536"/>
                <a:gd name="T12" fmla="*/ 0 60000 65536"/>
                <a:gd name="T13" fmla="*/ 0 60000 65536"/>
                <a:gd name="T14" fmla="*/ 0 60000 65536"/>
                <a:gd name="T15" fmla="*/ 0 w 447"/>
                <a:gd name="T16" fmla="*/ 0 h 68"/>
                <a:gd name="T17" fmla="*/ 447 w 447"/>
                <a:gd name="T18" fmla="*/ 68 h 68"/>
              </a:gdLst>
              <a:ahLst/>
              <a:cxnLst>
                <a:cxn ang="T10">
                  <a:pos x="T0" y="T1"/>
                </a:cxn>
                <a:cxn ang="T11">
                  <a:pos x="T2" y="T3"/>
                </a:cxn>
                <a:cxn ang="T12">
                  <a:pos x="T4" y="T5"/>
                </a:cxn>
                <a:cxn ang="T13">
                  <a:pos x="T6" y="T7"/>
                </a:cxn>
                <a:cxn ang="T14">
                  <a:pos x="T8" y="T9"/>
                </a:cxn>
              </a:cxnLst>
              <a:rect l="T15" t="T16" r="T17" b="T18"/>
              <a:pathLst>
                <a:path w="447" h="68">
                  <a:moveTo>
                    <a:pt x="0" y="67"/>
                  </a:moveTo>
                  <a:lnTo>
                    <a:pt x="55" y="0"/>
                  </a:lnTo>
                  <a:lnTo>
                    <a:pt x="446" y="0"/>
                  </a:lnTo>
                  <a:lnTo>
                    <a:pt x="389" y="67"/>
                  </a:lnTo>
                  <a:lnTo>
                    <a:pt x="0" y="67"/>
                  </a:lnTo>
                </a:path>
              </a:pathLst>
            </a:custGeom>
            <a:solidFill>
              <a:srgbClr val="C9C9B6"/>
            </a:solidFill>
            <a:ln w="9525" cap="rnd">
              <a:noFill/>
              <a:round/>
              <a:headEnd type="none" w="sm" len="sm"/>
              <a:tailEnd type="none" w="sm" len="sm"/>
            </a:ln>
          </p:spPr>
          <p:txBody>
            <a:bodyPr/>
            <a:lstStyle/>
            <a:p>
              <a:endParaRPr lang="es-ES"/>
            </a:p>
          </p:txBody>
        </p:sp>
        <p:sp>
          <p:nvSpPr>
            <p:cNvPr id="103515" name="Freeform 200"/>
            <p:cNvSpPr>
              <a:spLocks/>
            </p:cNvSpPr>
            <p:nvPr/>
          </p:nvSpPr>
          <p:spPr bwMode="auto">
            <a:xfrm>
              <a:off x="930" y="2908"/>
              <a:ext cx="451" cy="72"/>
            </a:xfrm>
            <a:custGeom>
              <a:avLst/>
              <a:gdLst>
                <a:gd name="T0" fmla="*/ 0 w 451"/>
                <a:gd name="T1" fmla="*/ 71 h 72"/>
                <a:gd name="T2" fmla="*/ 56 w 451"/>
                <a:gd name="T3" fmla="*/ 0 h 72"/>
                <a:gd name="T4" fmla="*/ 450 w 451"/>
                <a:gd name="T5" fmla="*/ 0 h 72"/>
                <a:gd name="T6" fmla="*/ 392 w 451"/>
                <a:gd name="T7" fmla="*/ 71 h 72"/>
                <a:gd name="T8" fmla="*/ 0 w 451"/>
                <a:gd name="T9" fmla="*/ 71 h 72"/>
                <a:gd name="T10" fmla="*/ 0 60000 65536"/>
                <a:gd name="T11" fmla="*/ 0 60000 65536"/>
                <a:gd name="T12" fmla="*/ 0 60000 65536"/>
                <a:gd name="T13" fmla="*/ 0 60000 65536"/>
                <a:gd name="T14" fmla="*/ 0 60000 65536"/>
                <a:gd name="T15" fmla="*/ 0 w 451"/>
                <a:gd name="T16" fmla="*/ 0 h 72"/>
                <a:gd name="T17" fmla="*/ 451 w 451"/>
                <a:gd name="T18" fmla="*/ 72 h 72"/>
              </a:gdLst>
              <a:ahLst/>
              <a:cxnLst>
                <a:cxn ang="T10">
                  <a:pos x="T0" y="T1"/>
                </a:cxn>
                <a:cxn ang="T11">
                  <a:pos x="T2" y="T3"/>
                </a:cxn>
                <a:cxn ang="T12">
                  <a:pos x="T4" y="T5"/>
                </a:cxn>
                <a:cxn ang="T13">
                  <a:pos x="T6" y="T7"/>
                </a:cxn>
                <a:cxn ang="T14">
                  <a:pos x="T8" y="T9"/>
                </a:cxn>
              </a:cxnLst>
              <a:rect l="T15" t="T16" r="T17" b="T18"/>
              <a:pathLst>
                <a:path w="451" h="72">
                  <a:moveTo>
                    <a:pt x="0" y="71"/>
                  </a:moveTo>
                  <a:lnTo>
                    <a:pt x="56" y="0"/>
                  </a:lnTo>
                  <a:lnTo>
                    <a:pt x="450" y="0"/>
                  </a:lnTo>
                  <a:lnTo>
                    <a:pt x="392" y="71"/>
                  </a:lnTo>
                  <a:lnTo>
                    <a:pt x="0" y="71"/>
                  </a:lnTo>
                </a:path>
              </a:pathLst>
            </a:custGeom>
            <a:noFill/>
            <a:ln w="12700" cap="rnd">
              <a:solidFill>
                <a:srgbClr val="494936"/>
              </a:solidFill>
              <a:round/>
              <a:headEnd type="none" w="sm" len="sm"/>
              <a:tailEnd type="none" w="sm" len="sm"/>
            </a:ln>
          </p:spPr>
          <p:txBody>
            <a:bodyPr/>
            <a:lstStyle/>
            <a:p>
              <a:endParaRPr lang="es-ES"/>
            </a:p>
          </p:txBody>
        </p:sp>
        <p:sp>
          <p:nvSpPr>
            <p:cNvPr id="103516" name="Freeform 201"/>
            <p:cNvSpPr>
              <a:spLocks/>
            </p:cNvSpPr>
            <p:nvPr/>
          </p:nvSpPr>
          <p:spPr bwMode="auto">
            <a:xfrm>
              <a:off x="1324" y="2906"/>
              <a:ext cx="54" cy="85"/>
            </a:xfrm>
            <a:custGeom>
              <a:avLst/>
              <a:gdLst>
                <a:gd name="T0" fmla="*/ 0 w 54"/>
                <a:gd name="T1" fmla="*/ 84 h 85"/>
                <a:gd name="T2" fmla="*/ 53 w 54"/>
                <a:gd name="T3" fmla="*/ 24 h 85"/>
                <a:gd name="T4" fmla="*/ 53 w 54"/>
                <a:gd name="T5" fmla="*/ 0 h 85"/>
                <a:gd name="T6" fmla="*/ 0 w 54"/>
                <a:gd name="T7" fmla="*/ 70 h 85"/>
                <a:gd name="T8" fmla="*/ 0 w 54"/>
                <a:gd name="T9" fmla="*/ 84 h 85"/>
                <a:gd name="T10" fmla="*/ 0 60000 65536"/>
                <a:gd name="T11" fmla="*/ 0 60000 65536"/>
                <a:gd name="T12" fmla="*/ 0 60000 65536"/>
                <a:gd name="T13" fmla="*/ 0 60000 65536"/>
                <a:gd name="T14" fmla="*/ 0 60000 65536"/>
                <a:gd name="T15" fmla="*/ 0 w 54"/>
                <a:gd name="T16" fmla="*/ 0 h 85"/>
                <a:gd name="T17" fmla="*/ 54 w 54"/>
                <a:gd name="T18" fmla="*/ 85 h 85"/>
              </a:gdLst>
              <a:ahLst/>
              <a:cxnLst>
                <a:cxn ang="T10">
                  <a:pos x="T0" y="T1"/>
                </a:cxn>
                <a:cxn ang="T11">
                  <a:pos x="T2" y="T3"/>
                </a:cxn>
                <a:cxn ang="T12">
                  <a:pos x="T4" y="T5"/>
                </a:cxn>
                <a:cxn ang="T13">
                  <a:pos x="T6" y="T7"/>
                </a:cxn>
                <a:cxn ang="T14">
                  <a:pos x="T8" y="T9"/>
                </a:cxn>
              </a:cxnLst>
              <a:rect l="T15" t="T16" r="T17" b="T18"/>
              <a:pathLst>
                <a:path w="54" h="85">
                  <a:moveTo>
                    <a:pt x="0" y="84"/>
                  </a:moveTo>
                  <a:lnTo>
                    <a:pt x="53" y="24"/>
                  </a:lnTo>
                  <a:lnTo>
                    <a:pt x="53" y="0"/>
                  </a:lnTo>
                  <a:lnTo>
                    <a:pt x="0" y="70"/>
                  </a:lnTo>
                  <a:lnTo>
                    <a:pt x="0" y="84"/>
                  </a:lnTo>
                </a:path>
              </a:pathLst>
            </a:custGeom>
            <a:solidFill>
              <a:srgbClr val="7A7A5A"/>
            </a:solidFill>
            <a:ln w="9525" cap="rnd">
              <a:noFill/>
              <a:round/>
              <a:headEnd type="none" w="sm" len="sm"/>
              <a:tailEnd type="none" w="sm" len="sm"/>
            </a:ln>
          </p:spPr>
          <p:txBody>
            <a:bodyPr/>
            <a:lstStyle/>
            <a:p>
              <a:endParaRPr lang="es-ES"/>
            </a:p>
          </p:txBody>
        </p:sp>
        <p:sp>
          <p:nvSpPr>
            <p:cNvPr id="103517" name="Freeform 202"/>
            <p:cNvSpPr>
              <a:spLocks/>
            </p:cNvSpPr>
            <p:nvPr/>
          </p:nvSpPr>
          <p:spPr bwMode="auto">
            <a:xfrm>
              <a:off x="1323" y="2908"/>
              <a:ext cx="58" cy="86"/>
            </a:xfrm>
            <a:custGeom>
              <a:avLst/>
              <a:gdLst>
                <a:gd name="T0" fmla="*/ 0 w 58"/>
                <a:gd name="T1" fmla="*/ 85 h 86"/>
                <a:gd name="T2" fmla="*/ 57 w 58"/>
                <a:gd name="T3" fmla="*/ 25 h 86"/>
                <a:gd name="T4" fmla="*/ 57 w 58"/>
                <a:gd name="T5" fmla="*/ 0 h 86"/>
                <a:gd name="T6" fmla="*/ 0 w 58"/>
                <a:gd name="T7" fmla="*/ 70 h 86"/>
                <a:gd name="T8" fmla="*/ 0 w 58"/>
                <a:gd name="T9" fmla="*/ 85 h 86"/>
                <a:gd name="T10" fmla="*/ 0 60000 65536"/>
                <a:gd name="T11" fmla="*/ 0 60000 65536"/>
                <a:gd name="T12" fmla="*/ 0 60000 65536"/>
                <a:gd name="T13" fmla="*/ 0 60000 65536"/>
                <a:gd name="T14" fmla="*/ 0 60000 65536"/>
                <a:gd name="T15" fmla="*/ 0 w 58"/>
                <a:gd name="T16" fmla="*/ 0 h 86"/>
                <a:gd name="T17" fmla="*/ 58 w 58"/>
                <a:gd name="T18" fmla="*/ 86 h 86"/>
              </a:gdLst>
              <a:ahLst/>
              <a:cxnLst>
                <a:cxn ang="T10">
                  <a:pos x="T0" y="T1"/>
                </a:cxn>
                <a:cxn ang="T11">
                  <a:pos x="T2" y="T3"/>
                </a:cxn>
                <a:cxn ang="T12">
                  <a:pos x="T4" y="T5"/>
                </a:cxn>
                <a:cxn ang="T13">
                  <a:pos x="T6" y="T7"/>
                </a:cxn>
                <a:cxn ang="T14">
                  <a:pos x="T8" y="T9"/>
                </a:cxn>
              </a:cxnLst>
              <a:rect l="T15" t="T16" r="T17" b="T18"/>
              <a:pathLst>
                <a:path w="58" h="86">
                  <a:moveTo>
                    <a:pt x="0" y="85"/>
                  </a:moveTo>
                  <a:lnTo>
                    <a:pt x="57" y="25"/>
                  </a:lnTo>
                  <a:lnTo>
                    <a:pt x="57" y="0"/>
                  </a:lnTo>
                  <a:lnTo>
                    <a:pt x="0" y="70"/>
                  </a:lnTo>
                  <a:lnTo>
                    <a:pt x="0" y="85"/>
                  </a:lnTo>
                </a:path>
              </a:pathLst>
            </a:custGeom>
            <a:noFill/>
            <a:ln w="12700" cap="rnd">
              <a:solidFill>
                <a:srgbClr val="494936"/>
              </a:solidFill>
              <a:round/>
              <a:headEnd type="none" w="sm" len="sm"/>
              <a:tailEnd type="none" w="sm" len="sm"/>
            </a:ln>
          </p:spPr>
          <p:txBody>
            <a:bodyPr/>
            <a:lstStyle/>
            <a:p>
              <a:endParaRPr lang="es-ES"/>
            </a:p>
          </p:txBody>
        </p:sp>
        <p:sp>
          <p:nvSpPr>
            <p:cNvPr id="103518" name="Freeform 203"/>
            <p:cNvSpPr>
              <a:spLocks/>
            </p:cNvSpPr>
            <p:nvPr/>
          </p:nvSpPr>
          <p:spPr bwMode="auto">
            <a:xfrm>
              <a:off x="930" y="2980"/>
              <a:ext cx="390" cy="17"/>
            </a:xfrm>
            <a:custGeom>
              <a:avLst/>
              <a:gdLst>
                <a:gd name="T0" fmla="*/ 0 w 390"/>
                <a:gd name="T1" fmla="*/ 0 h 17"/>
                <a:gd name="T2" fmla="*/ 389 w 390"/>
                <a:gd name="T3" fmla="*/ 0 h 17"/>
                <a:gd name="T4" fmla="*/ 389 w 390"/>
                <a:gd name="T5" fmla="*/ 16 h 17"/>
                <a:gd name="T6" fmla="*/ 0 w 390"/>
                <a:gd name="T7" fmla="*/ 16 h 17"/>
                <a:gd name="T8" fmla="*/ 0 w 390"/>
                <a:gd name="T9" fmla="*/ 0 h 17"/>
                <a:gd name="T10" fmla="*/ 0 60000 65536"/>
                <a:gd name="T11" fmla="*/ 0 60000 65536"/>
                <a:gd name="T12" fmla="*/ 0 60000 65536"/>
                <a:gd name="T13" fmla="*/ 0 60000 65536"/>
                <a:gd name="T14" fmla="*/ 0 60000 65536"/>
                <a:gd name="T15" fmla="*/ 0 w 390"/>
                <a:gd name="T16" fmla="*/ 0 h 17"/>
                <a:gd name="T17" fmla="*/ 390 w 390"/>
                <a:gd name="T18" fmla="*/ 17 h 17"/>
              </a:gdLst>
              <a:ahLst/>
              <a:cxnLst>
                <a:cxn ang="T10">
                  <a:pos x="T0" y="T1"/>
                </a:cxn>
                <a:cxn ang="T11">
                  <a:pos x="T2" y="T3"/>
                </a:cxn>
                <a:cxn ang="T12">
                  <a:pos x="T4" y="T5"/>
                </a:cxn>
                <a:cxn ang="T13">
                  <a:pos x="T6" y="T7"/>
                </a:cxn>
                <a:cxn ang="T14">
                  <a:pos x="T8" y="T9"/>
                </a:cxn>
              </a:cxnLst>
              <a:rect l="T15" t="T16" r="T17" b="T18"/>
              <a:pathLst>
                <a:path w="390" h="17">
                  <a:moveTo>
                    <a:pt x="0" y="0"/>
                  </a:moveTo>
                  <a:lnTo>
                    <a:pt x="389" y="0"/>
                  </a:lnTo>
                  <a:lnTo>
                    <a:pt x="389" y="16"/>
                  </a:lnTo>
                  <a:lnTo>
                    <a:pt x="0" y="16"/>
                  </a:lnTo>
                  <a:lnTo>
                    <a:pt x="0" y="0"/>
                  </a:lnTo>
                </a:path>
              </a:pathLst>
            </a:custGeom>
            <a:solidFill>
              <a:srgbClr val="B7B79D"/>
            </a:solidFill>
            <a:ln w="9525" cap="rnd">
              <a:noFill/>
              <a:round/>
              <a:headEnd type="none" w="sm" len="sm"/>
              <a:tailEnd type="none" w="sm" len="sm"/>
            </a:ln>
          </p:spPr>
          <p:txBody>
            <a:bodyPr/>
            <a:lstStyle/>
            <a:p>
              <a:endParaRPr lang="es-ES"/>
            </a:p>
          </p:txBody>
        </p:sp>
        <p:sp>
          <p:nvSpPr>
            <p:cNvPr id="103519" name="Freeform 204"/>
            <p:cNvSpPr>
              <a:spLocks/>
            </p:cNvSpPr>
            <p:nvPr/>
          </p:nvSpPr>
          <p:spPr bwMode="auto">
            <a:xfrm>
              <a:off x="930" y="2980"/>
              <a:ext cx="395" cy="17"/>
            </a:xfrm>
            <a:custGeom>
              <a:avLst/>
              <a:gdLst>
                <a:gd name="T0" fmla="*/ 0 w 395"/>
                <a:gd name="T1" fmla="*/ 0 h 17"/>
                <a:gd name="T2" fmla="*/ 394 w 395"/>
                <a:gd name="T3" fmla="*/ 0 h 17"/>
                <a:gd name="T4" fmla="*/ 394 w 395"/>
                <a:gd name="T5" fmla="*/ 16 h 17"/>
                <a:gd name="T6" fmla="*/ 0 w 395"/>
                <a:gd name="T7" fmla="*/ 16 h 17"/>
                <a:gd name="T8" fmla="*/ 0 w 395"/>
                <a:gd name="T9" fmla="*/ 0 h 17"/>
                <a:gd name="T10" fmla="*/ 0 60000 65536"/>
                <a:gd name="T11" fmla="*/ 0 60000 65536"/>
                <a:gd name="T12" fmla="*/ 0 60000 65536"/>
                <a:gd name="T13" fmla="*/ 0 60000 65536"/>
                <a:gd name="T14" fmla="*/ 0 60000 65536"/>
                <a:gd name="T15" fmla="*/ 0 w 395"/>
                <a:gd name="T16" fmla="*/ 0 h 17"/>
                <a:gd name="T17" fmla="*/ 395 w 395"/>
                <a:gd name="T18" fmla="*/ 17 h 17"/>
              </a:gdLst>
              <a:ahLst/>
              <a:cxnLst>
                <a:cxn ang="T10">
                  <a:pos x="T0" y="T1"/>
                </a:cxn>
                <a:cxn ang="T11">
                  <a:pos x="T2" y="T3"/>
                </a:cxn>
                <a:cxn ang="T12">
                  <a:pos x="T4" y="T5"/>
                </a:cxn>
                <a:cxn ang="T13">
                  <a:pos x="T6" y="T7"/>
                </a:cxn>
                <a:cxn ang="T14">
                  <a:pos x="T8" y="T9"/>
                </a:cxn>
              </a:cxnLst>
              <a:rect l="T15" t="T16" r="T17" b="T18"/>
              <a:pathLst>
                <a:path w="395" h="17">
                  <a:moveTo>
                    <a:pt x="0" y="0"/>
                  </a:moveTo>
                  <a:lnTo>
                    <a:pt x="394" y="0"/>
                  </a:lnTo>
                  <a:lnTo>
                    <a:pt x="394" y="16"/>
                  </a:lnTo>
                  <a:lnTo>
                    <a:pt x="0" y="16"/>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103520" name="Freeform 205"/>
            <p:cNvSpPr>
              <a:spLocks/>
            </p:cNvSpPr>
            <p:nvPr/>
          </p:nvSpPr>
          <p:spPr bwMode="auto">
            <a:xfrm>
              <a:off x="1004" y="2776"/>
              <a:ext cx="401" cy="36"/>
            </a:xfrm>
            <a:custGeom>
              <a:avLst/>
              <a:gdLst>
                <a:gd name="T0" fmla="*/ 0 w 401"/>
                <a:gd name="T1" fmla="*/ 35 h 36"/>
                <a:gd name="T2" fmla="*/ 41 w 401"/>
                <a:gd name="T3" fmla="*/ 0 h 36"/>
                <a:gd name="T4" fmla="*/ 400 w 401"/>
                <a:gd name="T5" fmla="*/ 0 h 36"/>
                <a:gd name="T6" fmla="*/ 360 w 401"/>
                <a:gd name="T7" fmla="*/ 35 h 36"/>
                <a:gd name="T8" fmla="*/ 0 w 401"/>
                <a:gd name="T9" fmla="*/ 35 h 36"/>
                <a:gd name="T10" fmla="*/ 0 60000 65536"/>
                <a:gd name="T11" fmla="*/ 0 60000 65536"/>
                <a:gd name="T12" fmla="*/ 0 60000 65536"/>
                <a:gd name="T13" fmla="*/ 0 60000 65536"/>
                <a:gd name="T14" fmla="*/ 0 60000 65536"/>
                <a:gd name="T15" fmla="*/ 0 w 401"/>
                <a:gd name="T16" fmla="*/ 0 h 36"/>
                <a:gd name="T17" fmla="*/ 401 w 401"/>
                <a:gd name="T18" fmla="*/ 36 h 36"/>
              </a:gdLst>
              <a:ahLst/>
              <a:cxnLst>
                <a:cxn ang="T10">
                  <a:pos x="T0" y="T1"/>
                </a:cxn>
                <a:cxn ang="T11">
                  <a:pos x="T2" y="T3"/>
                </a:cxn>
                <a:cxn ang="T12">
                  <a:pos x="T4" y="T5"/>
                </a:cxn>
                <a:cxn ang="T13">
                  <a:pos x="T6" y="T7"/>
                </a:cxn>
                <a:cxn ang="T14">
                  <a:pos x="T8" y="T9"/>
                </a:cxn>
              </a:cxnLst>
              <a:rect l="T15" t="T16" r="T17" b="T18"/>
              <a:pathLst>
                <a:path w="401" h="36">
                  <a:moveTo>
                    <a:pt x="0" y="35"/>
                  </a:moveTo>
                  <a:lnTo>
                    <a:pt x="41" y="0"/>
                  </a:lnTo>
                  <a:lnTo>
                    <a:pt x="400" y="0"/>
                  </a:lnTo>
                  <a:lnTo>
                    <a:pt x="360" y="35"/>
                  </a:lnTo>
                  <a:lnTo>
                    <a:pt x="0" y="35"/>
                  </a:lnTo>
                </a:path>
              </a:pathLst>
            </a:custGeom>
            <a:solidFill>
              <a:srgbClr val="000000"/>
            </a:solidFill>
            <a:ln w="9525" cap="rnd">
              <a:noFill/>
              <a:round/>
              <a:headEnd type="none" w="sm" len="sm"/>
              <a:tailEnd type="none" w="sm" len="sm"/>
            </a:ln>
          </p:spPr>
          <p:txBody>
            <a:bodyPr/>
            <a:lstStyle/>
            <a:p>
              <a:endParaRPr lang="es-ES"/>
            </a:p>
          </p:txBody>
        </p:sp>
        <p:sp>
          <p:nvSpPr>
            <p:cNvPr id="103521" name="Freeform 206"/>
            <p:cNvSpPr>
              <a:spLocks/>
            </p:cNvSpPr>
            <p:nvPr/>
          </p:nvSpPr>
          <p:spPr bwMode="auto">
            <a:xfrm>
              <a:off x="1004" y="2775"/>
              <a:ext cx="406" cy="40"/>
            </a:xfrm>
            <a:custGeom>
              <a:avLst/>
              <a:gdLst>
                <a:gd name="T0" fmla="*/ 0 w 406"/>
                <a:gd name="T1" fmla="*/ 39 h 40"/>
                <a:gd name="T2" fmla="*/ 42 w 406"/>
                <a:gd name="T3" fmla="*/ 0 h 40"/>
                <a:gd name="T4" fmla="*/ 405 w 406"/>
                <a:gd name="T5" fmla="*/ 0 h 40"/>
                <a:gd name="T6" fmla="*/ 364 w 406"/>
                <a:gd name="T7" fmla="*/ 39 h 40"/>
                <a:gd name="T8" fmla="*/ 0 w 406"/>
                <a:gd name="T9" fmla="*/ 39 h 40"/>
                <a:gd name="T10" fmla="*/ 0 60000 65536"/>
                <a:gd name="T11" fmla="*/ 0 60000 65536"/>
                <a:gd name="T12" fmla="*/ 0 60000 65536"/>
                <a:gd name="T13" fmla="*/ 0 60000 65536"/>
                <a:gd name="T14" fmla="*/ 0 60000 65536"/>
                <a:gd name="T15" fmla="*/ 0 w 406"/>
                <a:gd name="T16" fmla="*/ 0 h 40"/>
                <a:gd name="T17" fmla="*/ 406 w 406"/>
                <a:gd name="T18" fmla="*/ 40 h 40"/>
              </a:gdLst>
              <a:ahLst/>
              <a:cxnLst>
                <a:cxn ang="T10">
                  <a:pos x="T0" y="T1"/>
                </a:cxn>
                <a:cxn ang="T11">
                  <a:pos x="T2" y="T3"/>
                </a:cxn>
                <a:cxn ang="T12">
                  <a:pos x="T4" y="T5"/>
                </a:cxn>
                <a:cxn ang="T13">
                  <a:pos x="T6" y="T7"/>
                </a:cxn>
                <a:cxn ang="T14">
                  <a:pos x="T8" y="T9"/>
                </a:cxn>
              </a:cxnLst>
              <a:rect l="T15" t="T16" r="T17" b="T18"/>
              <a:pathLst>
                <a:path w="406" h="40">
                  <a:moveTo>
                    <a:pt x="0" y="39"/>
                  </a:moveTo>
                  <a:lnTo>
                    <a:pt x="42" y="0"/>
                  </a:lnTo>
                  <a:lnTo>
                    <a:pt x="405" y="0"/>
                  </a:lnTo>
                  <a:lnTo>
                    <a:pt x="364" y="39"/>
                  </a:lnTo>
                  <a:lnTo>
                    <a:pt x="0" y="39"/>
                  </a:lnTo>
                </a:path>
              </a:pathLst>
            </a:custGeom>
            <a:noFill/>
            <a:ln w="12700" cap="rnd">
              <a:solidFill>
                <a:srgbClr val="000000"/>
              </a:solidFill>
              <a:round/>
              <a:headEnd type="none" w="sm" len="sm"/>
              <a:tailEnd type="none" w="sm" len="sm"/>
            </a:ln>
          </p:spPr>
          <p:txBody>
            <a:bodyPr/>
            <a:lstStyle/>
            <a:p>
              <a:endParaRPr lang="es-ES"/>
            </a:p>
          </p:txBody>
        </p:sp>
        <p:sp>
          <p:nvSpPr>
            <p:cNvPr id="103522" name="Freeform 207"/>
            <p:cNvSpPr>
              <a:spLocks/>
            </p:cNvSpPr>
            <p:nvPr/>
          </p:nvSpPr>
          <p:spPr bwMode="auto">
            <a:xfrm>
              <a:off x="1001" y="2486"/>
              <a:ext cx="402" cy="38"/>
            </a:xfrm>
            <a:custGeom>
              <a:avLst/>
              <a:gdLst>
                <a:gd name="T0" fmla="*/ 0 w 402"/>
                <a:gd name="T1" fmla="*/ 37 h 38"/>
                <a:gd name="T2" fmla="*/ 39 w 402"/>
                <a:gd name="T3" fmla="*/ 0 h 38"/>
                <a:gd name="T4" fmla="*/ 401 w 402"/>
                <a:gd name="T5" fmla="*/ 0 h 38"/>
                <a:gd name="T6" fmla="*/ 361 w 402"/>
                <a:gd name="T7" fmla="*/ 37 h 38"/>
                <a:gd name="T8" fmla="*/ 0 w 402"/>
                <a:gd name="T9" fmla="*/ 37 h 38"/>
                <a:gd name="T10" fmla="*/ 0 60000 65536"/>
                <a:gd name="T11" fmla="*/ 0 60000 65536"/>
                <a:gd name="T12" fmla="*/ 0 60000 65536"/>
                <a:gd name="T13" fmla="*/ 0 60000 65536"/>
                <a:gd name="T14" fmla="*/ 0 60000 65536"/>
                <a:gd name="T15" fmla="*/ 0 w 402"/>
                <a:gd name="T16" fmla="*/ 0 h 38"/>
                <a:gd name="T17" fmla="*/ 402 w 402"/>
                <a:gd name="T18" fmla="*/ 38 h 38"/>
              </a:gdLst>
              <a:ahLst/>
              <a:cxnLst>
                <a:cxn ang="T10">
                  <a:pos x="T0" y="T1"/>
                </a:cxn>
                <a:cxn ang="T11">
                  <a:pos x="T2" y="T3"/>
                </a:cxn>
                <a:cxn ang="T12">
                  <a:pos x="T4" y="T5"/>
                </a:cxn>
                <a:cxn ang="T13">
                  <a:pos x="T6" y="T7"/>
                </a:cxn>
                <a:cxn ang="T14">
                  <a:pos x="T8" y="T9"/>
                </a:cxn>
              </a:cxnLst>
              <a:rect l="T15" t="T16" r="T17" b="T18"/>
              <a:pathLst>
                <a:path w="402" h="38">
                  <a:moveTo>
                    <a:pt x="0" y="37"/>
                  </a:moveTo>
                  <a:lnTo>
                    <a:pt x="39" y="0"/>
                  </a:lnTo>
                  <a:lnTo>
                    <a:pt x="401" y="0"/>
                  </a:lnTo>
                  <a:lnTo>
                    <a:pt x="361" y="37"/>
                  </a:lnTo>
                  <a:lnTo>
                    <a:pt x="0" y="37"/>
                  </a:lnTo>
                </a:path>
              </a:pathLst>
            </a:custGeom>
            <a:solidFill>
              <a:srgbClr val="C9C9B6"/>
            </a:solidFill>
            <a:ln w="12700" cap="rnd">
              <a:solidFill>
                <a:srgbClr val="494936"/>
              </a:solidFill>
              <a:round/>
              <a:headEnd type="none" w="sm" len="sm"/>
              <a:tailEnd type="none" w="sm" len="sm"/>
            </a:ln>
          </p:spPr>
          <p:txBody>
            <a:bodyPr/>
            <a:lstStyle/>
            <a:p>
              <a:endParaRPr lang="es-ES"/>
            </a:p>
          </p:txBody>
        </p:sp>
        <p:sp>
          <p:nvSpPr>
            <p:cNvPr id="103523" name="Rectangle 208"/>
            <p:cNvSpPr>
              <a:spLocks noChangeArrowheads="1"/>
            </p:cNvSpPr>
            <p:nvPr/>
          </p:nvSpPr>
          <p:spPr bwMode="auto">
            <a:xfrm>
              <a:off x="1005" y="2527"/>
              <a:ext cx="352" cy="275"/>
            </a:xfrm>
            <a:prstGeom prst="rect">
              <a:avLst/>
            </a:prstGeom>
            <a:solidFill>
              <a:srgbClr val="B7B79D"/>
            </a:solidFill>
            <a:ln w="12700">
              <a:solidFill>
                <a:srgbClr val="494936"/>
              </a:solidFill>
              <a:miter lim="800000"/>
              <a:headEnd/>
              <a:tailEnd/>
            </a:ln>
          </p:spPr>
          <p:txBody>
            <a:bodyPr wrap="none" anchor="ctr"/>
            <a:lstStyle/>
            <a:p>
              <a:pPr eaLnBrk="0" hangingPunct="0"/>
              <a:endParaRPr lang="es-ES"/>
            </a:p>
          </p:txBody>
        </p:sp>
        <p:sp>
          <p:nvSpPr>
            <p:cNvPr id="103524" name="Rectangle 209"/>
            <p:cNvSpPr>
              <a:spLocks noChangeArrowheads="1"/>
            </p:cNvSpPr>
            <p:nvPr/>
          </p:nvSpPr>
          <p:spPr bwMode="auto">
            <a:xfrm>
              <a:off x="1037" y="2564"/>
              <a:ext cx="288" cy="209"/>
            </a:xfrm>
            <a:prstGeom prst="rect">
              <a:avLst/>
            </a:prstGeom>
            <a:solidFill>
              <a:srgbClr val="FFFFFF"/>
            </a:solidFill>
            <a:ln w="12700">
              <a:solidFill>
                <a:srgbClr val="494936"/>
              </a:solidFill>
              <a:miter lim="800000"/>
              <a:headEnd/>
              <a:tailEnd/>
            </a:ln>
          </p:spPr>
          <p:txBody>
            <a:bodyPr wrap="none" anchor="ctr"/>
            <a:lstStyle/>
            <a:p>
              <a:pPr eaLnBrk="0" hangingPunct="0"/>
              <a:endParaRPr lang="es-ES"/>
            </a:p>
          </p:txBody>
        </p:sp>
        <p:sp>
          <p:nvSpPr>
            <p:cNvPr id="103525" name="Freeform 210"/>
            <p:cNvSpPr>
              <a:spLocks/>
            </p:cNvSpPr>
            <p:nvPr/>
          </p:nvSpPr>
          <p:spPr bwMode="auto">
            <a:xfrm>
              <a:off x="1362" y="2486"/>
              <a:ext cx="41" cy="321"/>
            </a:xfrm>
            <a:custGeom>
              <a:avLst/>
              <a:gdLst>
                <a:gd name="T0" fmla="*/ 0 w 41"/>
                <a:gd name="T1" fmla="*/ 320 h 321"/>
                <a:gd name="T2" fmla="*/ 40 w 41"/>
                <a:gd name="T3" fmla="*/ 280 h 321"/>
                <a:gd name="T4" fmla="*/ 40 w 41"/>
                <a:gd name="T5" fmla="*/ 0 h 321"/>
                <a:gd name="T6" fmla="*/ 0 w 41"/>
                <a:gd name="T7" fmla="*/ 36 h 321"/>
                <a:gd name="T8" fmla="*/ 0 w 41"/>
                <a:gd name="T9" fmla="*/ 320 h 321"/>
                <a:gd name="T10" fmla="*/ 0 60000 65536"/>
                <a:gd name="T11" fmla="*/ 0 60000 65536"/>
                <a:gd name="T12" fmla="*/ 0 60000 65536"/>
                <a:gd name="T13" fmla="*/ 0 60000 65536"/>
                <a:gd name="T14" fmla="*/ 0 60000 65536"/>
                <a:gd name="T15" fmla="*/ 0 w 41"/>
                <a:gd name="T16" fmla="*/ 0 h 321"/>
                <a:gd name="T17" fmla="*/ 41 w 41"/>
                <a:gd name="T18" fmla="*/ 321 h 321"/>
              </a:gdLst>
              <a:ahLst/>
              <a:cxnLst>
                <a:cxn ang="T10">
                  <a:pos x="T0" y="T1"/>
                </a:cxn>
                <a:cxn ang="T11">
                  <a:pos x="T2" y="T3"/>
                </a:cxn>
                <a:cxn ang="T12">
                  <a:pos x="T4" y="T5"/>
                </a:cxn>
                <a:cxn ang="T13">
                  <a:pos x="T6" y="T7"/>
                </a:cxn>
                <a:cxn ang="T14">
                  <a:pos x="T8" y="T9"/>
                </a:cxn>
              </a:cxnLst>
              <a:rect l="T15" t="T16" r="T17" b="T18"/>
              <a:pathLst>
                <a:path w="41" h="321">
                  <a:moveTo>
                    <a:pt x="0" y="320"/>
                  </a:moveTo>
                  <a:lnTo>
                    <a:pt x="40" y="280"/>
                  </a:lnTo>
                  <a:lnTo>
                    <a:pt x="40" y="0"/>
                  </a:lnTo>
                  <a:lnTo>
                    <a:pt x="0" y="36"/>
                  </a:lnTo>
                  <a:lnTo>
                    <a:pt x="0" y="320"/>
                  </a:lnTo>
                </a:path>
              </a:pathLst>
            </a:custGeom>
            <a:solidFill>
              <a:srgbClr val="7A7A5A"/>
            </a:solidFill>
            <a:ln w="12700" cap="rnd">
              <a:solidFill>
                <a:srgbClr val="494936"/>
              </a:solidFill>
              <a:round/>
              <a:headEnd type="none" w="sm" len="sm"/>
              <a:tailEnd type="none" w="sm" len="sm"/>
            </a:ln>
          </p:spPr>
          <p:txBody>
            <a:bodyPr/>
            <a:lstStyle/>
            <a:p>
              <a:endParaRPr lang="es-ES"/>
            </a:p>
          </p:txBody>
        </p:sp>
        <p:sp>
          <p:nvSpPr>
            <p:cNvPr id="103526" name="Freeform 211"/>
            <p:cNvSpPr>
              <a:spLocks/>
            </p:cNvSpPr>
            <p:nvPr/>
          </p:nvSpPr>
          <p:spPr bwMode="auto">
            <a:xfrm>
              <a:off x="1102" y="2356"/>
              <a:ext cx="155" cy="26"/>
            </a:xfrm>
            <a:custGeom>
              <a:avLst/>
              <a:gdLst>
                <a:gd name="T0" fmla="*/ 154 w 155"/>
                <a:gd name="T1" fmla="*/ 0 h 26"/>
                <a:gd name="T2" fmla="*/ 83 w 155"/>
                <a:gd name="T3" fmla="*/ 25 h 26"/>
                <a:gd name="T4" fmla="*/ 0 w 155"/>
                <a:gd name="T5" fmla="*/ 25 h 26"/>
                <a:gd name="T6" fmla="*/ 76 w 155"/>
                <a:gd name="T7" fmla="*/ 0 h 26"/>
                <a:gd name="T8" fmla="*/ 154 w 155"/>
                <a:gd name="T9" fmla="*/ 0 h 26"/>
                <a:gd name="T10" fmla="*/ 0 60000 65536"/>
                <a:gd name="T11" fmla="*/ 0 60000 65536"/>
                <a:gd name="T12" fmla="*/ 0 60000 65536"/>
                <a:gd name="T13" fmla="*/ 0 60000 65536"/>
                <a:gd name="T14" fmla="*/ 0 60000 65536"/>
                <a:gd name="T15" fmla="*/ 0 w 155"/>
                <a:gd name="T16" fmla="*/ 0 h 26"/>
                <a:gd name="T17" fmla="*/ 155 w 155"/>
                <a:gd name="T18" fmla="*/ 26 h 26"/>
              </a:gdLst>
              <a:ahLst/>
              <a:cxnLst>
                <a:cxn ang="T10">
                  <a:pos x="T0" y="T1"/>
                </a:cxn>
                <a:cxn ang="T11">
                  <a:pos x="T2" y="T3"/>
                </a:cxn>
                <a:cxn ang="T12">
                  <a:pos x="T4" y="T5"/>
                </a:cxn>
                <a:cxn ang="T13">
                  <a:pos x="T6" y="T7"/>
                </a:cxn>
                <a:cxn ang="T14">
                  <a:pos x="T8" y="T9"/>
                </a:cxn>
              </a:cxnLst>
              <a:rect l="T15" t="T16" r="T17" b="T18"/>
              <a:pathLst>
                <a:path w="155" h="26">
                  <a:moveTo>
                    <a:pt x="154" y="0"/>
                  </a:moveTo>
                  <a:lnTo>
                    <a:pt x="83" y="25"/>
                  </a:lnTo>
                  <a:lnTo>
                    <a:pt x="0" y="25"/>
                  </a:lnTo>
                  <a:lnTo>
                    <a:pt x="76" y="0"/>
                  </a:lnTo>
                  <a:lnTo>
                    <a:pt x="154" y="0"/>
                  </a:lnTo>
                </a:path>
              </a:pathLst>
            </a:custGeom>
            <a:solidFill>
              <a:srgbClr val="CECECE"/>
            </a:solidFill>
            <a:ln w="12700" cap="rnd">
              <a:solidFill>
                <a:schemeClr val="tx1"/>
              </a:solidFill>
              <a:round/>
              <a:headEnd type="none" w="sm" len="sm"/>
              <a:tailEnd type="none" w="sm" len="sm"/>
            </a:ln>
          </p:spPr>
          <p:txBody>
            <a:bodyPr/>
            <a:lstStyle/>
            <a:p>
              <a:endParaRPr lang="es-ES"/>
            </a:p>
          </p:txBody>
        </p:sp>
        <p:sp>
          <p:nvSpPr>
            <p:cNvPr id="103527" name="Rectangle 212"/>
            <p:cNvSpPr>
              <a:spLocks noChangeArrowheads="1"/>
            </p:cNvSpPr>
            <p:nvPr/>
          </p:nvSpPr>
          <p:spPr bwMode="auto">
            <a:xfrm>
              <a:off x="1116" y="2495"/>
              <a:ext cx="80" cy="17"/>
            </a:xfrm>
            <a:prstGeom prst="rect">
              <a:avLst/>
            </a:prstGeom>
            <a:solidFill>
              <a:srgbClr val="676767"/>
            </a:solidFill>
            <a:ln w="12700">
              <a:solidFill>
                <a:schemeClr val="tx1"/>
              </a:solidFill>
              <a:miter lim="800000"/>
              <a:headEnd/>
              <a:tailEnd/>
            </a:ln>
          </p:spPr>
          <p:txBody>
            <a:bodyPr wrap="none" anchor="ctr"/>
            <a:lstStyle/>
            <a:p>
              <a:pPr eaLnBrk="0" hangingPunct="0"/>
              <a:endParaRPr lang="es-ES"/>
            </a:p>
          </p:txBody>
        </p:sp>
        <p:sp>
          <p:nvSpPr>
            <p:cNvPr id="103528" name="Freeform 213"/>
            <p:cNvSpPr>
              <a:spLocks/>
            </p:cNvSpPr>
            <p:nvPr/>
          </p:nvSpPr>
          <p:spPr bwMode="auto">
            <a:xfrm>
              <a:off x="1188" y="2357"/>
              <a:ext cx="69" cy="160"/>
            </a:xfrm>
            <a:custGeom>
              <a:avLst/>
              <a:gdLst>
                <a:gd name="T0" fmla="*/ 0 w 69"/>
                <a:gd name="T1" fmla="*/ 24 h 160"/>
                <a:gd name="T2" fmla="*/ 0 w 69"/>
                <a:gd name="T3" fmla="*/ 136 h 160"/>
                <a:gd name="T4" fmla="*/ 12 w 69"/>
                <a:gd name="T5" fmla="*/ 136 h 160"/>
                <a:gd name="T6" fmla="*/ 12 w 69"/>
                <a:gd name="T7" fmla="*/ 159 h 160"/>
                <a:gd name="T8" fmla="*/ 68 w 69"/>
                <a:gd name="T9" fmla="*/ 120 h 160"/>
                <a:gd name="T10" fmla="*/ 68 w 69"/>
                <a:gd name="T11" fmla="*/ 0 h 160"/>
                <a:gd name="T12" fmla="*/ 0 w 69"/>
                <a:gd name="T13" fmla="*/ 24 h 160"/>
                <a:gd name="T14" fmla="*/ 0 60000 65536"/>
                <a:gd name="T15" fmla="*/ 0 60000 65536"/>
                <a:gd name="T16" fmla="*/ 0 60000 65536"/>
                <a:gd name="T17" fmla="*/ 0 60000 65536"/>
                <a:gd name="T18" fmla="*/ 0 60000 65536"/>
                <a:gd name="T19" fmla="*/ 0 60000 65536"/>
                <a:gd name="T20" fmla="*/ 0 60000 65536"/>
                <a:gd name="T21" fmla="*/ 0 w 69"/>
                <a:gd name="T22" fmla="*/ 0 h 160"/>
                <a:gd name="T23" fmla="*/ 69 w 69"/>
                <a:gd name="T24" fmla="*/ 160 h 1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160">
                  <a:moveTo>
                    <a:pt x="0" y="24"/>
                  </a:moveTo>
                  <a:lnTo>
                    <a:pt x="0" y="136"/>
                  </a:lnTo>
                  <a:lnTo>
                    <a:pt x="12" y="136"/>
                  </a:lnTo>
                  <a:lnTo>
                    <a:pt x="12" y="159"/>
                  </a:lnTo>
                  <a:lnTo>
                    <a:pt x="68" y="120"/>
                  </a:lnTo>
                  <a:lnTo>
                    <a:pt x="68" y="0"/>
                  </a:lnTo>
                  <a:lnTo>
                    <a:pt x="0" y="24"/>
                  </a:lnTo>
                </a:path>
              </a:pathLst>
            </a:custGeom>
            <a:solidFill>
              <a:srgbClr val="919191"/>
            </a:solidFill>
            <a:ln w="12700" cap="rnd">
              <a:solidFill>
                <a:schemeClr val="tx1"/>
              </a:solidFill>
              <a:round/>
              <a:headEnd type="none" w="sm" len="sm"/>
              <a:tailEnd type="none" w="sm" len="sm"/>
            </a:ln>
          </p:spPr>
          <p:txBody>
            <a:bodyPr/>
            <a:lstStyle/>
            <a:p>
              <a:endParaRPr lang="es-ES"/>
            </a:p>
          </p:txBody>
        </p:sp>
        <p:sp>
          <p:nvSpPr>
            <p:cNvPr id="103529" name="Rectangle 214"/>
            <p:cNvSpPr>
              <a:spLocks noChangeArrowheads="1"/>
            </p:cNvSpPr>
            <p:nvPr/>
          </p:nvSpPr>
          <p:spPr bwMode="auto">
            <a:xfrm>
              <a:off x="1106" y="2386"/>
              <a:ext cx="80" cy="106"/>
            </a:xfrm>
            <a:prstGeom prst="rect">
              <a:avLst/>
            </a:prstGeom>
            <a:solidFill>
              <a:schemeClr val="bg2"/>
            </a:solidFill>
            <a:ln w="12700">
              <a:solidFill>
                <a:schemeClr val="tx1"/>
              </a:solidFill>
              <a:miter lim="800000"/>
              <a:headEnd/>
              <a:tailEnd/>
            </a:ln>
          </p:spPr>
          <p:txBody>
            <a:bodyPr wrap="none" anchor="ctr"/>
            <a:lstStyle/>
            <a:p>
              <a:pPr eaLnBrk="0" hangingPunct="0"/>
              <a:endParaRPr lang="es-ES"/>
            </a:p>
          </p:txBody>
        </p:sp>
        <p:grpSp>
          <p:nvGrpSpPr>
            <p:cNvPr id="103530" name="Group 215"/>
            <p:cNvGrpSpPr>
              <a:grpSpLocks/>
            </p:cNvGrpSpPr>
            <p:nvPr/>
          </p:nvGrpSpPr>
          <p:grpSpPr bwMode="auto">
            <a:xfrm>
              <a:off x="1092" y="2396"/>
              <a:ext cx="80" cy="82"/>
              <a:chOff x="1092" y="2396"/>
              <a:chExt cx="80" cy="82"/>
            </a:xfrm>
          </p:grpSpPr>
          <p:sp>
            <p:nvSpPr>
              <p:cNvPr id="103531" name="Oval 216"/>
              <p:cNvSpPr>
                <a:spLocks noChangeArrowheads="1"/>
              </p:cNvSpPr>
              <p:nvPr/>
            </p:nvSpPr>
            <p:spPr bwMode="auto">
              <a:xfrm>
                <a:off x="1103" y="2396"/>
                <a:ext cx="69" cy="79"/>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03532" name="Oval 217"/>
              <p:cNvSpPr>
                <a:spLocks noChangeArrowheads="1"/>
              </p:cNvSpPr>
              <p:nvPr/>
            </p:nvSpPr>
            <p:spPr bwMode="auto">
              <a:xfrm>
                <a:off x="1092" y="2401"/>
                <a:ext cx="70" cy="77"/>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03533" name="Oval 218"/>
              <p:cNvSpPr>
                <a:spLocks noChangeArrowheads="1"/>
              </p:cNvSpPr>
              <p:nvPr/>
            </p:nvSpPr>
            <p:spPr bwMode="auto">
              <a:xfrm>
                <a:off x="1101" y="2410"/>
                <a:ext cx="51" cy="57"/>
              </a:xfrm>
              <a:prstGeom prst="ellipse">
                <a:avLst/>
              </a:prstGeom>
              <a:gradFill rotWithShape="0">
                <a:gsLst>
                  <a:gs pos="0">
                    <a:srgbClr val="4CADC6"/>
                  </a:gs>
                  <a:gs pos="100000">
                    <a:srgbClr val="008AAE"/>
                  </a:gs>
                </a:gsLst>
                <a:lin ang="2700000" scaled="1"/>
              </a:gradFill>
              <a:ln w="12700">
                <a:solidFill>
                  <a:srgbClr val="333333"/>
                </a:solidFill>
                <a:round/>
                <a:headEnd/>
                <a:tailEnd/>
              </a:ln>
            </p:spPr>
            <p:txBody>
              <a:bodyPr wrap="none" anchor="ctr"/>
              <a:lstStyle/>
              <a:p>
                <a:pPr eaLnBrk="0" hangingPunct="0"/>
                <a:endParaRPr lang="es-ES"/>
              </a:p>
            </p:txBody>
          </p:sp>
        </p:grpSp>
      </p:grpSp>
      <p:grpSp>
        <p:nvGrpSpPr>
          <p:cNvPr id="103446" name="Group 219"/>
          <p:cNvGrpSpPr>
            <a:grpSpLocks/>
          </p:cNvGrpSpPr>
          <p:nvPr/>
        </p:nvGrpSpPr>
        <p:grpSpPr bwMode="auto">
          <a:xfrm>
            <a:off x="6553200" y="4011613"/>
            <a:ext cx="965200" cy="941387"/>
            <a:chOff x="927" y="2356"/>
            <a:chExt cx="565" cy="641"/>
          </a:xfrm>
        </p:grpSpPr>
        <p:sp>
          <p:nvSpPr>
            <p:cNvPr id="103478" name="Freeform 220"/>
            <p:cNvSpPr>
              <a:spLocks/>
            </p:cNvSpPr>
            <p:nvPr/>
          </p:nvSpPr>
          <p:spPr bwMode="auto">
            <a:xfrm>
              <a:off x="927" y="2827"/>
              <a:ext cx="507" cy="91"/>
            </a:xfrm>
            <a:custGeom>
              <a:avLst/>
              <a:gdLst>
                <a:gd name="T0" fmla="*/ 0 w 507"/>
                <a:gd name="T1" fmla="*/ 0 h 91"/>
                <a:gd name="T2" fmla="*/ 506 w 507"/>
                <a:gd name="T3" fmla="*/ 0 h 91"/>
                <a:gd name="T4" fmla="*/ 506 w 507"/>
                <a:gd name="T5" fmla="*/ 90 h 91"/>
                <a:gd name="T6" fmla="*/ 0 w 507"/>
                <a:gd name="T7" fmla="*/ 90 h 91"/>
                <a:gd name="T8" fmla="*/ 0 w 507"/>
                <a:gd name="T9" fmla="*/ 0 h 91"/>
                <a:gd name="T10" fmla="*/ 0 60000 65536"/>
                <a:gd name="T11" fmla="*/ 0 60000 65536"/>
                <a:gd name="T12" fmla="*/ 0 60000 65536"/>
                <a:gd name="T13" fmla="*/ 0 60000 65536"/>
                <a:gd name="T14" fmla="*/ 0 60000 65536"/>
                <a:gd name="T15" fmla="*/ 0 w 507"/>
                <a:gd name="T16" fmla="*/ 0 h 91"/>
                <a:gd name="T17" fmla="*/ 507 w 507"/>
                <a:gd name="T18" fmla="*/ 91 h 91"/>
              </a:gdLst>
              <a:ahLst/>
              <a:cxnLst>
                <a:cxn ang="T10">
                  <a:pos x="T0" y="T1"/>
                </a:cxn>
                <a:cxn ang="T11">
                  <a:pos x="T2" y="T3"/>
                </a:cxn>
                <a:cxn ang="T12">
                  <a:pos x="T4" y="T5"/>
                </a:cxn>
                <a:cxn ang="T13">
                  <a:pos x="T6" y="T7"/>
                </a:cxn>
                <a:cxn ang="T14">
                  <a:pos x="T8" y="T9"/>
                </a:cxn>
              </a:cxnLst>
              <a:rect l="T15" t="T16" r="T17" b="T18"/>
              <a:pathLst>
                <a:path w="507" h="91">
                  <a:moveTo>
                    <a:pt x="0" y="0"/>
                  </a:moveTo>
                  <a:lnTo>
                    <a:pt x="506" y="0"/>
                  </a:lnTo>
                  <a:lnTo>
                    <a:pt x="506" y="90"/>
                  </a:lnTo>
                  <a:lnTo>
                    <a:pt x="0" y="90"/>
                  </a:lnTo>
                  <a:lnTo>
                    <a:pt x="0" y="0"/>
                  </a:lnTo>
                </a:path>
              </a:pathLst>
            </a:custGeom>
            <a:solidFill>
              <a:srgbClr val="B7B79D"/>
            </a:solidFill>
            <a:ln w="9525" cap="rnd">
              <a:noFill/>
              <a:round/>
              <a:headEnd type="none" w="sm" len="sm"/>
              <a:tailEnd type="none" w="sm" len="sm"/>
            </a:ln>
          </p:spPr>
          <p:txBody>
            <a:bodyPr/>
            <a:lstStyle/>
            <a:p>
              <a:endParaRPr lang="es-ES"/>
            </a:p>
          </p:txBody>
        </p:sp>
        <p:sp>
          <p:nvSpPr>
            <p:cNvPr id="103479" name="Freeform 221"/>
            <p:cNvSpPr>
              <a:spLocks/>
            </p:cNvSpPr>
            <p:nvPr/>
          </p:nvSpPr>
          <p:spPr bwMode="auto">
            <a:xfrm>
              <a:off x="927" y="2827"/>
              <a:ext cx="513" cy="94"/>
            </a:xfrm>
            <a:custGeom>
              <a:avLst/>
              <a:gdLst>
                <a:gd name="T0" fmla="*/ 0 w 513"/>
                <a:gd name="T1" fmla="*/ 0 h 94"/>
                <a:gd name="T2" fmla="*/ 512 w 513"/>
                <a:gd name="T3" fmla="*/ 0 h 94"/>
                <a:gd name="T4" fmla="*/ 512 w 513"/>
                <a:gd name="T5" fmla="*/ 93 h 94"/>
                <a:gd name="T6" fmla="*/ 0 w 513"/>
                <a:gd name="T7" fmla="*/ 93 h 94"/>
                <a:gd name="T8" fmla="*/ 0 w 513"/>
                <a:gd name="T9" fmla="*/ 0 h 94"/>
                <a:gd name="T10" fmla="*/ 0 60000 65536"/>
                <a:gd name="T11" fmla="*/ 0 60000 65536"/>
                <a:gd name="T12" fmla="*/ 0 60000 65536"/>
                <a:gd name="T13" fmla="*/ 0 60000 65536"/>
                <a:gd name="T14" fmla="*/ 0 60000 65536"/>
                <a:gd name="T15" fmla="*/ 0 w 513"/>
                <a:gd name="T16" fmla="*/ 0 h 94"/>
                <a:gd name="T17" fmla="*/ 513 w 513"/>
                <a:gd name="T18" fmla="*/ 94 h 94"/>
              </a:gdLst>
              <a:ahLst/>
              <a:cxnLst>
                <a:cxn ang="T10">
                  <a:pos x="T0" y="T1"/>
                </a:cxn>
                <a:cxn ang="T11">
                  <a:pos x="T2" y="T3"/>
                </a:cxn>
                <a:cxn ang="T12">
                  <a:pos x="T4" y="T5"/>
                </a:cxn>
                <a:cxn ang="T13">
                  <a:pos x="T6" y="T7"/>
                </a:cxn>
                <a:cxn ang="T14">
                  <a:pos x="T8" y="T9"/>
                </a:cxn>
              </a:cxnLst>
              <a:rect l="T15" t="T16" r="T17" b="T18"/>
              <a:pathLst>
                <a:path w="513" h="94">
                  <a:moveTo>
                    <a:pt x="0" y="0"/>
                  </a:moveTo>
                  <a:lnTo>
                    <a:pt x="512" y="0"/>
                  </a:lnTo>
                  <a:lnTo>
                    <a:pt x="512" y="93"/>
                  </a:lnTo>
                  <a:lnTo>
                    <a:pt x="0" y="93"/>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103480" name="Freeform 222"/>
            <p:cNvSpPr>
              <a:spLocks/>
            </p:cNvSpPr>
            <p:nvPr/>
          </p:nvSpPr>
          <p:spPr bwMode="auto">
            <a:xfrm>
              <a:off x="927" y="2775"/>
              <a:ext cx="561" cy="46"/>
            </a:xfrm>
            <a:custGeom>
              <a:avLst/>
              <a:gdLst>
                <a:gd name="T0" fmla="*/ 0 w 561"/>
                <a:gd name="T1" fmla="*/ 45 h 46"/>
                <a:gd name="T2" fmla="*/ 52 w 561"/>
                <a:gd name="T3" fmla="*/ 0 h 46"/>
                <a:gd name="T4" fmla="*/ 560 w 561"/>
                <a:gd name="T5" fmla="*/ 0 h 46"/>
                <a:gd name="T6" fmla="*/ 505 w 561"/>
                <a:gd name="T7" fmla="*/ 45 h 46"/>
                <a:gd name="T8" fmla="*/ 0 w 561"/>
                <a:gd name="T9" fmla="*/ 45 h 46"/>
                <a:gd name="T10" fmla="*/ 0 60000 65536"/>
                <a:gd name="T11" fmla="*/ 0 60000 65536"/>
                <a:gd name="T12" fmla="*/ 0 60000 65536"/>
                <a:gd name="T13" fmla="*/ 0 60000 65536"/>
                <a:gd name="T14" fmla="*/ 0 60000 65536"/>
                <a:gd name="T15" fmla="*/ 0 w 561"/>
                <a:gd name="T16" fmla="*/ 0 h 46"/>
                <a:gd name="T17" fmla="*/ 561 w 561"/>
                <a:gd name="T18" fmla="*/ 46 h 46"/>
              </a:gdLst>
              <a:ahLst/>
              <a:cxnLst>
                <a:cxn ang="T10">
                  <a:pos x="T0" y="T1"/>
                </a:cxn>
                <a:cxn ang="T11">
                  <a:pos x="T2" y="T3"/>
                </a:cxn>
                <a:cxn ang="T12">
                  <a:pos x="T4" y="T5"/>
                </a:cxn>
                <a:cxn ang="T13">
                  <a:pos x="T6" y="T7"/>
                </a:cxn>
                <a:cxn ang="T14">
                  <a:pos x="T8" y="T9"/>
                </a:cxn>
              </a:cxnLst>
              <a:rect l="T15" t="T16" r="T17" b="T18"/>
              <a:pathLst>
                <a:path w="561" h="46">
                  <a:moveTo>
                    <a:pt x="0" y="45"/>
                  </a:moveTo>
                  <a:lnTo>
                    <a:pt x="52" y="0"/>
                  </a:lnTo>
                  <a:lnTo>
                    <a:pt x="560" y="0"/>
                  </a:lnTo>
                  <a:lnTo>
                    <a:pt x="505" y="45"/>
                  </a:lnTo>
                  <a:lnTo>
                    <a:pt x="0" y="45"/>
                  </a:lnTo>
                </a:path>
              </a:pathLst>
            </a:custGeom>
            <a:solidFill>
              <a:srgbClr val="C9C9B6"/>
            </a:solidFill>
            <a:ln w="9525" cap="rnd">
              <a:noFill/>
              <a:round/>
              <a:headEnd type="none" w="sm" len="sm"/>
              <a:tailEnd type="none" w="sm" len="sm"/>
            </a:ln>
          </p:spPr>
          <p:txBody>
            <a:bodyPr/>
            <a:lstStyle/>
            <a:p>
              <a:endParaRPr lang="es-ES"/>
            </a:p>
          </p:txBody>
        </p:sp>
        <p:sp>
          <p:nvSpPr>
            <p:cNvPr id="103481" name="Line 223"/>
            <p:cNvSpPr>
              <a:spLocks noChangeShapeType="1"/>
            </p:cNvSpPr>
            <p:nvPr/>
          </p:nvSpPr>
          <p:spPr bwMode="auto">
            <a:xfrm flipV="1">
              <a:off x="928" y="2776"/>
              <a:ext cx="55" cy="52"/>
            </a:xfrm>
            <a:prstGeom prst="line">
              <a:avLst/>
            </a:prstGeom>
            <a:noFill/>
            <a:ln w="12700">
              <a:solidFill>
                <a:srgbClr val="494936"/>
              </a:solidFill>
              <a:round/>
              <a:headEnd type="none" w="sm" len="sm"/>
              <a:tailEnd type="none" w="sm" len="sm"/>
            </a:ln>
          </p:spPr>
          <p:txBody>
            <a:bodyPr/>
            <a:lstStyle/>
            <a:p>
              <a:endParaRPr lang="es-ES"/>
            </a:p>
          </p:txBody>
        </p:sp>
        <p:sp>
          <p:nvSpPr>
            <p:cNvPr id="103482" name="Freeform 224"/>
            <p:cNvSpPr>
              <a:spLocks/>
            </p:cNvSpPr>
            <p:nvPr/>
          </p:nvSpPr>
          <p:spPr bwMode="auto">
            <a:xfrm>
              <a:off x="927" y="2776"/>
              <a:ext cx="565" cy="52"/>
            </a:xfrm>
            <a:custGeom>
              <a:avLst/>
              <a:gdLst>
                <a:gd name="T0" fmla="*/ 53 w 565"/>
                <a:gd name="T1" fmla="*/ 0 h 52"/>
                <a:gd name="T2" fmla="*/ 564 w 565"/>
                <a:gd name="T3" fmla="*/ 0 h 52"/>
                <a:gd name="T4" fmla="*/ 509 w 565"/>
                <a:gd name="T5" fmla="*/ 51 h 52"/>
                <a:gd name="T6" fmla="*/ 0 w 565"/>
                <a:gd name="T7" fmla="*/ 51 h 52"/>
                <a:gd name="T8" fmla="*/ 0 60000 65536"/>
                <a:gd name="T9" fmla="*/ 0 60000 65536"/>
                <a:gd name="T10" fmla="*/ 0 60000 65536"/>
                <a:gd name="T11" fmla="*/ 0 60000 65536"/>
                <a:gd name="T12" fmla="*/ 0 w 565"/>
                <a:gd name="T13" fmla="*/ 0 h 52"/>
                <a:gd name="T14" fmla="*/ 565 w 565"/>
                <a:gd name="T15" fmla="*/ 52 h 52"/>
              </a:gdLst>
              <a:ahLst/>
              <a:cxnLst>
                <a:cxn ang="T8">
                  <a:pos x="T0" y="T1"/>
                </a:cxn>
                <a:cxn ang="T9">
                  <a:pos x="T2" y="T3"/>
                </a:cxn>
                <a:cxn ang="T10">
                  <a:pos x="T4" y="T5"/>
                </a:cxn>
                <a:cxn ang="T11">
                  <a:pos x="T6" y="T7"/>
                </a:cxn>
              </a:cxnLst>
              <a:rect l="T12" t="T13" r="T14" b="T15"/>
              <a:pathLst>
                <a:path w="565" h="52">
                  <a:moveTo>
                    <a:pt x="53" y="0"/>
                  </a:moveTo>
                  <a:lnTo>
                    <a:pt x="564" y="0"/>
                  </a:lnTo>
                  <a:lnTo>
                    <a:pt x="509" y="51"/>
                  </a:lnTo>
                  <a:lnTo>
                    <a:pt x="0" y="51"/>
                  </a:lnTo>
                </a:path>
              </a:pathLst>
            </a:custGeom>
            <a:noFill/>
            <a:ln w="12700" cap="rnd">
              <a:solidFill>
                <a:srgbClr val="494936"/>
              </a:solidFill>
              <a:round/>
              <a:headEnd type="none" w="sm" len="sm"/>
              <a:tailEnd type="none" w="sm" len="sm"/>
            </a:ln>
          </p:spPr>
          <p:txBody>
            <a:bodyPr/>
            <a:lstStyle/>
            <a:p>
              <a:endParaRPr lang="es-ES"/>
            </a:p>
          </p:txBody>
        </p:sp>
        <p:sp>
          <p:nvSpPr>
            <p:cNvPr id="103483" name="Line 225"/>
            <p:cNvSpPr>
              <a:spLocks noChangeShapeType="1"/>
            </p:cNvSpPr>
            <p:nvPr/>
          </p:nvSpPr>
          <p:spPr bwMode="auto">
            <a:xfrm flipH="1">
              <a:off x="1289" y="2869"/>
              <a:ext cx="119" cy="0"/>
            </a:xfrm>
            <a:prstGeom prst="line">
              <a:avLst/>
            </a:prstGeom>
            <a:noFill/>
            <a:ln w="12700">
              <a:solidFill>
                <a:srgbClr val="000000"/>
              </a:solidFill>
              <a:round/>
              <a:headEnd type="none" w="sm" len="sm"/>
              <a:tailEnd type="none" w="sm" len="sm"/>
            </a:ln>
          </p:spPr>
          <p:txBody>
            <a:bodyPr/>
            <a:lstStyle/>
            <a:p>
              <a:endParaRPr lang="es-ES"/>
            </a:p>
          </p:txBody>
        </p:sp>
        <p:sp>
          <p:nvSpPr>
            <p:cNvPr id="103484" name="Freeform 226"/>
            <p:cNvSpPr>
              <a:spLocks/>
            </p:cNvSpPr>
            <p:nvPr/>
          </p:nvSpPr>
          <p:spPr bwMode="auto">
            <a:xfrm>
              <a:off x="1437" y="2776"/>
              <a:ext cx="52" cy="142"/>
            </a:xfrm>
            <a:custGeom>
              <a:avLst/>
              <a:gdLst>
                <a:gd name="T0" fmla="*/ 0 w 52"/>
                <a:gd name="T1" fmla="*/ 141 h 142"/>
                <a:gd name="T2" fmla="*/ 51 w 52"/>
                <a:gd name="T3" fmla="*/ 87 h 142"/>
                <a:gd name="T4" fmla="*/ 51 w 52"/>
                <a:gd name="T5" fmla="*/ 0 h 142"/>
                <a:gd name="T6" fmla="*/ 0 w 52"/>
                <a:gd name="T7" fmla="*/ 49 h 142"/>
                <a:gd name="T8" fmla="*/ 0 w 52"/>
                <a:gd name="T9" fmla="*/ 141 h 142"/>
                <a:gd name="T10" fmla="*/ 0 60000 65536"/>
                <a:gd name="T11" fmla="*/ 0 60000 65536"/>
                <a:gd name="T12" fmla="*/ 0 60000 65536"/>
                <a:gd name="T13" fmla="*/ 0 60000 65536"/>
                <a:gd name="T14" fmla="*/ 0 60000 65536"/>
                <a:gd name="T15" fmla="*/ 0 w 52"/>
                <a:gd name="T16" fmla="*/ 0 h 142"/>
                <a:gd name="T17" fmla="*/ 52 w 52"/>
                <a:gd name="T18" fmla="*/ 142 h 142"/>
              </a:gdLst>
              <a:ahLst/>
              <a:cxnLst>
                <a:cxn ang="T10">
                  <a:pos x="T0" y="T1"/>
                </a:cxn>
                <a:cxn ang="T11">
                  <a:pos x="T2" y="T3"/>
                </a:cxn>
                <a:cxn ang="T12">
                  <a:pos x="T4" y="T5"/>
                </a:cxn>
                <a:cxn ang="T13">
                  <a:pos x="T6" y="T7"/>
                </a:cxn>
                <a:cxn ang="T14">
                  <a:pos x="T8" y="T9"/>
                </a:cxn>
              </a:cxnLst>
              <a:rect l="T15" t="T16" r="T17" b="T18"/>
              <a:pathLst>
                <a:path w="52" h="142">
                  <a:moveTo>
                    <a:pt x="0" y="141"/>
                  </a:moveTo>
                  <a:lnTo>
                    <a:pt x="51" y="87"/>
                  </a:lnTo>
                  <a:lnTo>
                    <a:pt x="51" y="0"/>
                  </a:lnTo>
                  <a:lnTo>
                    <a:pt x="0" y="49"/>
                  </a:lnTo>
                  <a:lnTo>
                    <a:pt x="0" y="141"/>
                  </a:lnTo>
                </a:path>
              </a:pathLst>
            </a:custGeom>
            <a:solidFill>
              <a:srgbClr val="7A7A5A"/>
            </a:solidFill>
            <a:ln w="9525" cap="rnd">
              <a:noFill/>
              <a:round/>
              <a:headEnd type="none" w="sm" len="sm"/>
              <a:tailEnd type="none" w="sm" len="sm"/>
            </a:ln>
          </p:spPr>
          <p:txBody>
            <a:bodyPr/>
            <a:lstStyle/>
            <a:p>
              <a:endParaRPr lang="es-ES"/>
            </a:p>
          </p:txBody>
        </p:sp>
        <p:sp>
          <p:nvSpPr>
            <p:cNvPr id="103485" name="Freeform 227"/>
            <p:cNvSpPr>
              <a:spLocks/>
            </p:cNvSpPr>
            <p:nvPr/>
          </p:nvSpPr>
          <p:spPr bwMode="auto">
            <a:xfrm>
              <a:off x="1437" y="2776"/>
              <a:ext cx="55" cy="145"/>
            </a:xfrm>
            <a:custGeom>
              <a:avLst/>
              <a:gdLst>
                <a:gd name="T0" fmla="*/ 0 w 55"/>
                <a:gd name="T1" fmla="*/ 144 h 145"/>
                <a:gd name="T2" fmla="*/ 54 w 55"/>
                <a:gd name="T3" fmla="*/ 90 h 145"/>
                <a:gd name="T4" fmla="*/ 54 w 55"/>
                <a:gd name="T5" fmla="*/ 0 h 145"/>
                <a:gd name="T6" fmla="*/ 0 w 55"/>
                <a:gd name="T7" fmla="*/ 50 h 145"/>
                <a:gd name="T8" fmla="*/ 0 w 55"/>
                <a:gd name="T9" fmla="*/ 144 h 145"/>
                <a:gd name="T10" fmla="*/ 0 60000 65536"/>
                <a:gd name="T11" fmla="*/ 0 60000 65536"/>
                <a:gd name="T12" fmla="*/ 0 60000 65536"/>
                <a:gd name="T13" fmla="*/ 0 60000 65536"/>
                <a:gd name="T14" fmla="*/ 0 60000 65536"/>
                <a:gd name="T15" fmla="*/ 0 w 55"/>
                <a:gd name="T16" fmla="*/ 0 h 145"/>
                <a:gd name="T17" fmla="*/ 55 w 55"/>
                <a:gd name="T18" fmla="*/ 145 h 145"/>
              </a:gdLst>
              <a:ahLst/>
              <a:cxnLst>
                <a:cxn ang="T10">
                  <a:pos x="T0" y="T1"/>
                </a:cxn>
                <a:cxn ang="T11">
                  <a:pos x="T2" y="T3"/>
                </a:cxn>
                <a:cxn ang="T12">
                  <a:pos x="T4" y="T5"/>
                </a:cxn>
                <a:cxn ang="T13">
                  <a:pos x="T6" y="T7"/>
                </a:cxn>
                <a:cxn ang="T14">
                  <a:pos x="T8" y="T9"/>
                </a:cxn>
              </a:cxnLst>
              <a:rect l="T15" t="T16" r="T17" b="T18"/>
              <a:pathLst>
                <a:path w="55" h="145">
                  <a:moveTo>
                    <a:pt x="0" y="144"/>
                  </a:moveTo>
                  <a:lnTo>
                    <a:pt x="54" y="90"/>
                  </a:lnTo>
                  <a:lnTo>
                    <a:pt x="54" y="0"/>
                  </a:lnTo>
                  <a:lnTo>
                    <a:pt x="0" y="50"/>
                  </a:lnTo>
                  <a:lnTo>
                    <a:pt x="0" y="144"/>
                  </a:lnTo>
                </a:path>
              </a:pathLst>
            </a:custGeom>
            <a:noFill/>
            <a:ln w="12700" cap="rnd">
              <a:solidFill>
                <a:srgbClr val="494936"/>
              </a:solidFill>
              <a:round/>
              <a:headEnd type="none" w="sm" len="sm"/>
              <a:tailEnd type="none" w="sm" len="sm"/>
            </a:ln>
          </p:spPr>
          <p:txBody>
            <a:bodyPr/>
            <a:lstStyle/>
            <a:p>
              <a:endParaRPr lang="es-ES"/>
            </a:p>
          </p:txBody>
        </p:sp>
        <p:sp>
          <p:nvSpPr>
            <p:cNvPr id="103486" name="Freeform 228"/>
            <p:cNvSpPr>
              <a:spLocks/>
            </p:cNvSpPr>
            <p:nvPr/>
          </p:nvSpPr>
          <p:spPr bwMode="auto">
            <a:xfrm>
              <a:off x="930" y="2908"/>
              <a:ext cx="447" cy="68"/>
            </a:xfrm>
            <a:custGeom>
              <a:avLst/>
              <a:gdLst>
                <a:gd name="T0" fmla="*/ 0 w 447"/>
                <a:gd name="T1" fmla="*/ 67 h 68"/>
                <a:gd name="T2" fmla="*/ 55 w 447"/>
                <a:gd name="T3" fmla="*/ 0 h 68"/>
                <a:gd name="T4" fmla="*/ 446 w 447"/>
                <a:gd name="T5" fmla="*/ 0 h 68"/>
                <a:gd name="T6" fmla="*/ 389 w 447"/>
                <a:gd name="T7" fmla="*/ 67 h 68"/>
                <a:gd name="T8" fmla="*/ 0 w 447"/>
                <a:gd name="T9" fmla="*/ 67 h 68"/>
                <a:gd name="T10" fmla="*/ 0 60000 65536"/>
                <a:gd name="T11" fmla="*/ 0 60000 65536"/>
                <a:gd name="T12" fmla="*/ 0 60000 65536"/>
                <a:gd name="T13" fmla="*/ 0 60000 65536"/>
                <a:gd name="T14" fmla="*/ 0 60000 65536"/>
                <a:gd name="T15" fmla="*/ 0 w 447"/>
                <a:gd name="T16" fmla="*/ 0 h 68"/>
                <a:gd name="T17" fmla="*/ 447 w 447"/>
                <a:gd name="T18" fmla="*/ 68 h 68"/>
              </a:gdLst>
              <a:ahLst/>
              <a:cxnLst>
                <a:cxn ang="T10">
                  <a:pos x="T0" y="T1"/>
                </a:cxn>
                <a:cxn ang="T11">
                  <a:pos x="T2" y="T3"/>
                </a:cxn>
                <a:cxn ang="T12">
                  <a:pos x="T4" y="T5"/>
                </a:cxn>
                <a:cxn ang="T13">
                  <a:pos x="T6" y="T7"/>
                </a:cxn>
                <a:cxn ang="T14">
                  <a:pos x="T8" y="T9"/>
                </a:cxn>
              </a:cxnLst>
              <a:rect l="T15" t="T16" r="T17" b="T18"/>
              <a:pathLst>
                <a:path w="447" h="68">
                  <a:moveTo>
                    <a:pt x="0" y="67"/>
                  </a:moveTo>
                  <a:lnTo>
                    <a:pt x="55" y="0"/>
                  </a:lnTo>
                  <a:lnTo>
                    <a:pt x="446" y="0"/>
                  </a:lnTo>
                  <a:lnTo>
                    <a:pt x="389" y="67"/>
                  </a:lnTo>
                  <a:lnTo>
                    <a:pt x="0" y="67"/>
                  </a:lnTo>
                </a:path>
              </a:pathLst>
            </a:custGeom>
            <a:solidFill>
              <a:srgbClr val="C9C9B6"/>
            </a:solidFill>
            <a:ln w="9525" cap="rnd">
              <a:noFill/>
              <a:round/>
              <a:headEnd type="none" w="sm" len="sm"/>
              <a:tailEnd type="none" w="sm" len="sm"/>
            </a:ln>
          </p:spPr>
          <p:txBody>
            <a:bodyPr/>
            <a:lstStyle/>
            <a:p>
              <a:endParaRPr lang="es-ES"/>
            </a:p>
          </p:txBody>
        </p:sp>
        <p:sp>
          <p:nvSpPr>
            <p:cNvPr id="103487" name="Freeform 229"/>
            <p:cNvSpPr>
              <a:spLocks/>
            </p:cNvSpPr>
            <p:nvPr/>
          </p:nvSpPr>
          <p:spPr bwMode="auto">
            <a:xfrm>
              <a:off x="930" y="2908"/>
              <a:ext cx="451" cy="72"/>
            </a:xfrm>
            <a:custGeom>
              <a:avLst/>
              <a:gdLst>
                <a:gd name="T0" fmla="*/ 0 w 451"/>
                <a:gd name="T1" fmla="*/ 71 h 72"/>
                <a:gd name="T2" fmla="*/ 56 w 451"/>
                <a:gd name="T3" fmla="*/ 0 h 72"/>
                <a:gd name="T4" fmla="*/ 450 w 451"/>
                <a:gd name="T5" fmla="*/ 0 h 72"/>
                <a:gd name="T6" fmla="*/ 392 w 451"/>
                <a:gd name="T7" fmla="*/ 71 h 72"/>
                <a:gd name="T8" fmla="*/ 0 w 451"/>
                <a:gd name="T9" fmla="*/ 71 h 72"/>
                <a:gd name="T10" fmla="*/ 0 60000 65536"/>
                <a:gd name="T11" fmla="*/ 0 60000 65536"/>
                <a:gd name="T12" fmla="*/ 0 60000 65536"/>
                <a:gd name="T13" fmla="*/ 0 60000 65536"/>
                <a:gd name="T14" fmla="*/ 0 60000 65536"/>
                <a:gd name="T15" fmla="*/ 0 w 451"/>
                <a:gd name="T16" fmla="*/ 0 h 72"/>
                <a:gd name="T17" fmla="*/ 451 w 451"/>
                <a:gd name="T18" fmla="*/ 72 h 72"/>
              </a:gdLst>
              <a:ahLst/>
              <a:cxnLst>
                <a:cxn ang="T10">
                  <a:pos x="T0" y="T1"/>
                </a:cxn>
                <a:cxn ang="T11">
                  <a:pos x="T2" y="T3"/>
                </a:cxn>
                <a:cxn ang="T12">
                  <a:pos x="T4" y="T5"/>
                </a:cxn>
                <a:cxn ang="T13">
                  <a:pos x="T6" y="T7"/>
                </a:cxn>
                <a:cxn ang="T14">
                  <a:pos x="T8" y="T9"/>
                </a:cxn>
              </a:cxnLst>
              <a:rect l="T15" t="T16" r="T17" b="T18"/>
              <a:pathLst>
                <a:path w="451" h="72">
                  <a:moveTo>
                    <a:pt x="0" y="71"/>
                  </a:moveTo>
                  <a:lnTo>
                    <a:pt x="56" y="0"/>
                  </a:lnTo>
                  <a:lnTo>
                    <a:pt x="450" y="0"/>
                  </a:lnTo>
                  <a:lnTo>
                    <a:pt x="392" y="71"/>
                  </a:lnTo>
                  <a:lnTo>
                    <a:pt x="0" y="71"/>
                  </a:lnTo>
                </a:path>
              </a:pathLst>
            </a:custGeom>
            <a:noFill/>
            <a:ln w="12700" cap="rnd">
              <a:solidFill>
                <a:srgbClr val="494936"/>
              </a:solidFill>
              <a:round/>
              <a:headEnd type="none" w="sm" len="sm"/>
              <a:tailEnd type="none" w="sm" len="sm"/>
            </a:ln>
          </p:spPr>
          <p:txBody>
            <a:bodyPr/>
            <a:lstStyle/>
            <a:p>
              <a:endParaRPr lang="es-ES"/>
            </a:p>
          </p:txBody>
        </p:sp>
        <p:sp>
          <p:nvSpPr>
            <p:cNvPr id="103488" name="Freeform 230"/>
            <p:cNvSpPr>
              <a:spLocks/>
            </p:cNvSpPr>
            <p:nvPr/>
          </p:nvSpPr>
          <p:spPr bwMode="auto">
            <a:xfrm>
              <a:off x="1324" y="2906"/>
              <a:ext cx="54" cy="85"/>
            </a:xfrm>
            <a:custGeom>
              <a:avLst/>
              <a:gdLst>
                <a:gd name="T0" fmla="*/ 0 w 54"/>
                <a:gd name="T1" fmla="*/ 84 h 85"/>
                <a:gd name="T2" fmla="*/ 53 w 54"/>
                <a:gd name="T3" fmla="*/ 24 h 85"/>
                <a:gd name="T4" fmla="*/ 53 w 54"/>
                <a:gd name="T5" fmla="*/ 0 h 85"/>
                <a:gd name="T6" fmla="*/ 0 w 54"/>
                <a:gd name="T7" fmla="*/ 70 h 85"/>
                <a:gd name="T8" fmla="*/ 0 w 54"/>
                <a:gd name="T9" fmla="*/ 84 h 85"/>
                <a:gd name="T10" fmla="*/ 0 60000 65536"/>
                <a:gd name="T11" fmla="*/ 0 60000 65536"/>
                <a:gd name="T12" fmla="*/ 0 60000 65536"/>
                <a:gd name="T13" fmla="*/ 0 60000 65536"/>
                <a:gd name="T14" fmla="*/ 0 60000 65536"/>
                <a:gd name="T15" fmla="*/ 0 w 54"/>
                <a:gd name="T16" fmla="*/ 0 h 85"/>
                <a:gd name="T17" fmla="*/ 54 w 54"/>
                <a:gd name="T18" fmla="*/ 85 h 85"/>
              </a:gdLst>
              <a:ahLst/>
              <a:cxnLst>
                <a:cxn ang="T10">
                  <a:pos x="T0" y="T1"/>
                </a:cxn>
                <a:cxn ang="T11">
                  <a:pos x="T2" y="T3"/>
                </a:cxn>
                <a:cxn ang="T12">
                  <a:pos x="T4" y="T5"/>
                </a:cxn>
                <a:cxn ang="T13">
                  <a:pos x="T6" y="T7"/>
                </a:cxn>
                <a:cxn ang="T14">
                  <a:pos x="T8" y="T9"/>
                </a:cxn>
              </a:cxnLst>
              <a:rect l="T15" t="T16" r="T17" b="T18"/>
              <a:pathLst>
                <a:path w="54" h="85">
                  <a:moveTo>
                    <a:pt x="0" y="84"/>
                  </a:moveTo>
                  <a:lnTo>
                    <a:pt x="53" y="24"/>
                  </a:lnTo>
                  <a:lnTo>
                    <a:pt x="53" y="0"/>
                  </a:lnTo>
                  <a:lnTo>
                    <a:pt x="0" y="70"/>
                  </a:lnTo>
                  <a:lnTo>
                    <a:pt x="0" y="84"/>
                  </a:lnTo>
                </a:path>
              </a:pathLst>
            </a:custGeom>
            <a:solidFill>
              <a:srgbClr val="7A7A5A"/>
            </a:solidFill>
            <a:ln w="9525" cap="rnd">
              <a:noFill/>
              <a:round/>
              <a:headEnd type="none" w="sm" len="sm"/>
              <a:tailEnd type="none" w="sm" len="sm"/>
            </a:ln>
          </p:spPr>
          <p:txBody>
            <a:bodyPr/>
            <a:lstStyle/>
            <a:p>
              <a:endParaRPr lang="es-ES"/>
            </a:p>
          </p:txBody>
        </p:sp>
        <p:sp>
          <p:nvSpPr>
            <p:cNvPr id="103489" name="Freeform 231"/>
            <p:cNvSpPr>
              <a:spLocks/>
            </p:cNvSpPr>
            <p:nvPr/>
          </p:nvSpPr>
          <p:spPr bwMode="auto">
            <a:xfrm>
              <a:off x="1323" y="2908"/>
              <a:ext cx="58" cy="86"/>
            </a:xfrm>
            <a:custGeom>
              <a:avLst/>
              <a:gdLst>
                <a:gd name="T0" fmla="*/ 0 w 58"/>
                <a:gd name="T1" fmla="*/ 85 h 86"/>
                <a:gd name="T2" fmla="*/ 57 w 58"/>
                <a:gd name="T3" fmla="*/ 25 h 86"/>
                <a:gd name="T4" fmla="*/ 57 w 58"/>
                <a:gd name="T5" fmla="*/ 0 h 86"/>
                <a:gd name="T6" fmla="*/ 0 w 58"/>
                <a:gd name="T7" fmla="*/ 70 h 86"/>
                <a:gd name="T8" fmla="*/ 0 w 58"/>
                <a:gd name="T9" fmla="*/ 85 h 86"/>
                <a:gd name="T10" fmla="*/ 0 60000 65536"/>
                <a:gd name="T11" fmla="*/ 0 60000 65536"/>
                <a:gd name="T12" fmla="*/ 0 60000 65536"/>
                <a:gd name="T13" fmla="*/ 0 60000 65536"/>
                <a:gd name="T14" fmla="*/ 0 60000 65536"/>
                <a:gd name="T15" fmla="*/ 0 w 58"/>
                <a:gd name="T16" fmla="*/ 0 h 86"/>
                <a:gd name="T17" fmla="*/ 58 w 58"/>
                <a:gd name="T18" fmla="*/ 86 h 86"/>
              </a:gdLst>
              <a:ahLst/>
              <a:cxnLst>
                <a:cxn ang="T10">
                  <a:pos x="T0" y="T1"/>
                </a:cxn>
                <a:cxn ang="T11">
                  <a:pos x="T2" y="T3"/>
                </a:cxn>
                <a:cxn ang="T12">
                  <a:pos x="T4" y="T5"/>
                </a:cxn>
                <a:cxn ang="T13">
                  <a:pos x="T6" y="T7"/>
                </a:cxn>
                <a:cxn ang="T14">
                  <a:pos x="T8" y="T9"/>
                </a:cxn>
              </a:cxnLst>
              <a:rect l="T15" t="T16" r="T17" b="T18"/>
              <a:pathLst>
                <a:path w="58" h="86">
                  <a:moveTo>
                    <a:pt x="0" y="85"/>
                  </a:moveTo>
                  <a:lnTo>
                    <a:pt x="57" y="25"/>
                  </a:lnTo>
                  <a:lnTo>
                    <a:pt x="57" y="0"/>
                  </a:lnTo>
                  <a:lnTo>
                    <a:pt x="0" y="70"/>
                  </a:lnTo>
                  <a:lnTo>
                    <a:pt x="0" y="85"/>
                  </a:lnTo>
                </a:path>
              </a:pathLst>
            </a:custGeom>
            <a:noFill/>
            <a:ln w="12700" cap="rnd">
              <a:solidFill>
                <a:srgbClr val="494936"/>
              </a:solidFill>
              <a:round/>
              <a:headEnd type="none" w="sm" len="sm"/>
              <a:tailEnd type="none" w="sm" len="sm"/>
            </a:ln>
          </p:spPr>
          <p:txBody>
            <a:bodyPr/>
            <a:lstStyle/>
            <a:p>
              <a:endParaRPr lang="es-ES"/>
            </a:p>
          </p:txBody>
        </p:sp>
        <p:sp>
          <p:nvSpPr>
            <p:cNvPr id="103490" name="Freeform 232"/>
            <p:cNvSpPr>
              <a:spLocks/>
            </p:cNvSpPr>
            <p:nvPr/>
          </p:nvSpPr>
          <p:spPr bwMode="auto">
            <a:xfrm>
              <a:off x="930" y="2980"/>
              <a:ext cx="390" cy="17"/>
            </a:xfrm>
            <a:custGeom>
              <a:avLst/>
              <a:gdLst>
                <a:gd name="T0" fmla="*/ 0 w 390"/>
                <a:gd name="T1" fmla="*/ 0 h 17"/>
                <a:gd name="T2" fmla="*/ 389 w 390"/>
                <a:gd name="T3" fmla="*/ 0 h 17"/>
                <a:gd name="T4" fmla="*/ 389 w 390"/>
                <a:gd name="T5" fmla="*/ 16 h 17"/>
                <a:gd name="T6" fmla="*/ 0 w 390"/>
                <a:gd name="T7" fmla="*/ 16 h 17"/>
                <a:gd name="T8" fmla="*/ 0 w 390"/>
                <a:gd name="T9" fmla="*/ 0 h 17"/>
                <a:gd name="T10" fmla="*/ 0 60000 65536"/>
                <a:gd name="T11" fmla="*/ 0 60000 65536"/>
                <a:gd name="T12" fmla="*/ 0 60000 65536"/>
                <a:gd name="T13" fmla="*/ 0 60000 65536"/>
                <a:gd name="T14" fmla="*/ 0 60000 65536"/>
                <a:gd name="T15" fmla="*/ 0 w 390"/>
                <a:gd name="T16" fmla="*/ 0 h 17"/>
                <a:gd name="T17" fmla="*/ 390 w 390"/>
                <a:gd name="T18" fmla="*/ 17 h 17"/>
              </a:gdLst>
              <a:ahLst/>
              <a:cxnLst>
                <a:cxn ang="T10">
                  <a:pos x="T0" y="T1"/>
                </a:cxn>
                <a:cxn ang="T11">
                  <a:pos x="T2" y="T3"/>
                </a:cxn>
                <a:cxn ang="T12">
                  <a:pos x="T4" y="T5"/>
                </a:cxn>
                <a:cxn ang="T13">
                  <a:pos x="T6" y="T7"/>
                </a:cxn>
                <a:cxn ang="T14">
                  <a:pos x="T8" y="T9"/>
                </a:cxn>
              </a:cxnLst>
              <a:rect l="T15" t="T16" r="T17" b="T18"/>
              <a:pathLst>
                <a:path w="390" h="17">
                  <a:moveTo>
                    <a:pt x="0" y="0"/>
                  </a:moveTo>
                  <a:lnTo>
                    <a:pt x="389" y="0"/>
                  </a:lnTo>
                  <a:lnTo>
                    <a:pt x="389" y="16"/>
                  </a:lnTo>
                  <a:lnTo>
                    <a:pt x="0" y="16"/>
                  </a:lnTo>
                  <a:lnTo>
                    <a:pt x="0" y="0"/>
                  </a:lnTo>
                </a:path>
              </a:pathLst>
            </a:custGeom>
            <a:solidFill>
              <a:srgbClr val="B7B79D"/>
            </a:solidFill>
            <a:ln w="9525" cap="rnd">
              <a:noFill/>
              <a:round/>
              <a:headEnd type="none" w="sm" len="sm"/>
              <a:tailEnd type="none" w="sm" len="sm"/>
            </a:ln>
          </p:spPr>
          <p:txBody>
            <a:bodyPr/>
            <a:lstStyle/>
            <a:p>
              <a:endParaRPr lang="es-ES"/>
            </a:p>
          </p:txBody>
        </p:sp>
        <p:sp>
          <p:nvSpPr>
            <p:cNvPr id="103491" name="Freeform 233"/>
            <p:cNvSpPr>
              <a:spLocks/>
            </p:cNvSpPr>
            <p:nvPr/>
          </p:nvSpPr>
          <p:spPr bwMode="auto">
            <a:xfrm>
              <a:off x="930" y="2980"/>
              <a:ext cx="395" cy="17"/>
            </a:xfrm>
            <a:custGeom>
              <a:avLst/>
              <a:gdLst>
                <a:gd name="T0" fmla="*/ 0 w 395"/>
                <a:gd name="T1" fmla="*/ 0 h 17"/>
                <a:gd name="T2" fmla="*/ 394 w 395"/>
                <a:gd name="T3" fmla="*/ 0 h 17"/>
                <a:gd name="T4" fmla="*/ 394 w 395"/>
                <a:gd name="T5" fmla="*/ 16 h 17"/>
                <a:gd name="T6" fmla="*/ 0 w 395"/>
                <a:gd name="T7" fmla="*/ 16 h 17"/>
                <a:gd name="T8" fmla="*/ 0 w 395"/>
                <a:gd name="T9" fmla="*/ 0 h 17"/>
                <a:gd name="T10" fmla="*/ 0 60000 65536"/>
                <a:gd name="T11" fmla="*/ 0 60000 65536"/>
                <a:gd name="T12" fmla="*/ 0 60000 65536"/>
                <a:gd name="T13" fmla="*/ 0 60000 65536"/>
                <a:gd name="T14" fmla="*/ 0 60000 65536"/>
                <a:gd name="T15" fmla="*/ 0 w 395"/>
                <a:gd name="T16" fmla="*/ 0 h 17"/>
                <a:gd name="T17" fmla="*/ 395 w 395"/>
                <a:gd name="T18" fmla="*/ 17 h 17"/>
              </a:gdLst>
              <a:ahLst/>
              <a:cxnLst>
                <a:cxn ang="T10">
                  <a:pos x="T0" y="T1"/>
                </a:cxn>
                <a:cxn ang="T11">
                  <a:pos x="T2" y="T3"/>
                </a:cxn>
                <a:cxn ang="T12">
                  <a:pos x="T4" y="T5"/>
                </a:cxn>
                <a:cxn ang="T13">
                  <a:pos x="T6" y="T7"/>
                </a:cxn>
                <a:cxn ang="T14">
                  <a:pos x="T8" y="T9"/>
                </a:cxn>
              </a:cxnLst>
              <a:rect l="T15" t="T16" r="T17" b="T18"/>
              <a:pathLst>
                <a:path w="395" h="17">
                  <a:moveTo>
                    <a:pt x="0" y="0"/>
                  </a:moveTo>
                  <a:lnTo>
                    <a:pt x="394" y="0"/>
                  </a:lnTo>
                  <a:lnTo>
                    <a:pt x="394" y="16"/>
                  </a:lnTo>
                  <a:lnTo>
                    <a:pt x="0" y="16"/>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103492" name="Freeform 234"/>
            <p:cNvSpPr>
              <a:spLocks/>
            </p:cNvSpPr>
            <p:nvPr/>
          </p:nvSpPr>
          <p:spPr bwMode="auto">
            <a:xfrm>
              <a:off x="1004" y="2776"/>
              <a:ext cx="401" cy="36"/>
            </a:xfrm>
            <a:custGeom>
              <a:avLst/>
              <a:gdLst>
                <a:gd name="T0" fmla="*/ 0 w 401"/>
                <a:gd name="T1" fmla="*/ 35 h 36"/>
                <a:gd name="T2" fmla="*/ 41 w 401"/>
                <a:gd name="T3" fmla="*/ 0 h 36"/>
                <a:gd name="T4" fmla="*/ 400 w 401"/>
                <a:gd name="T5" fmla="*/ 0 h 36"/>
                <a:gd name="T6" fmla="*/ 360 w 401"/>
                <a:gd name="T7" fmla="*/ 35 h 36"/>
                <a:gd name="T8" fmla="*/ 0 w 401"/>
                <a:gd name="T9" fmla="*/ 35 h 36"/>
                <a:gd name="T10" fmla="*/ 0 60000 65536"/>
                <a:gd name="T11" fmla="*/ 0 60000 65536"/>
                <a:gd name="T12" fmla="*/ 0 60000 65536"/>
                <a:gd name="T13" fmla="*/ 0 60000 65536"/>
                <a:gd name="T14" fmla="*/ 0 60000 65536"/>
                <a:gd name="T15" fmla="*/ 0 w 401"/>
                <a:gd name="T16" fmla="*/ 0 h 36"/>
                <a:gd name="T17" fmla="*/ 401 w 401"/>
                <a:gd name="T18" fmla="*/ 36 h 36"/>
              </a:gdLst>
              <a:ahLst/>
              <a:cxnLst>
                <a:cxn ang="T10">
                  <a:pos x="T0" y="T1"/>
                </a:cxn>
                <a:cxn ang="T11">
                  <a:pos x="T2" y="T3"/>
                </a:cxn>
                <a:cxn ang="T12">
                  <a:pos x="T4" y="T5"/>
                </a:cxn>
                <a:cxn ang="T13">
                  <a:pos x="T6" y="T7"/>
                </a:cxn>
                <a:cxn ang="T14">
                  <a:pos x="T8" y="T9"/>
                </a:cxn>
              </a:cxnLst>
              <a:rect l="T15" t="T16" r="T17" b="T18"/>
              <a:pathLst>
                <a:path w="401" h="36">
                  <a:moveTo>
                    <a:pt x="0" y="35"/>
                  </a:moveTo>
                  <a:lnTo>
                    <a:pt x="41" y="0"/>
                  </a:lnTo>
                  <a:lnTo>
                    <a:pt x="400" y="0"/>
                  </a:lnTo>
                  <a:lnTo>
                    <a:pt x="360" y="35"/>
                  </a:lnTo>
                  <a:lnTo>
                    <a:pt x="0" y="35"/>
                  </a:lnTo>
                </a:path>
              </a:pathLst>
            </a:custGeom>
            <a:solidFill>
              <a:srgbClr val="000000"/>
            </a:solidFill>
            <a:ln w="9525" cap="rnd">
              <a:noFill/>
              <a:round/>
              <a:headEnd type="none" w="sm" len="sm"/>
              <a:tailEnd type="none" w="sm" len="sm"/>
            </a:ln>
          </p:spPr>
          <p:txBody>
            <a:bodyPr/>
            <a:lstStyle/>
            <a:p>
              <a:endParaRPr lang="es-ES"/>
            </a:p>
          </p:txBody>
        </p:sp>
        <p:sp>
          <p:nvSpPr>
            <p:cNvPr id="103493" name="Freeform 235"/>
            <p:cNvSpPr>
              <a:spLocks/>
            </p:cNvSpPr>
            <p:nvPr/>
          </p:nvSpPr>
          <p:spPr bwMode="auto">
            <a:xfrm>
              <a:off x="1004" y="2775"/>
              <a:ext cx="406" cy="40"/>
            </a:xfrm>
            <a:custGeom>
              <a:avLst/>
              <a:gdLst>
                <a:gd name="T0" fmla="*/ 0 w 406"/>
                <a:gd name="T1" fmla="*/ 39 h 40"/>
                <a:gd name="T2" fmla="*/ 42 w 406"/>
                <a:gd name="T3" fmla="*/ 0 h 40"/>
                <a:gd name="T4" fmla="*/ 405 w 406"/>
                <a:gd name="T5" fmla="*/ 0 h 40"/>
                <a:gd name="T6" fmla="*/ 364 w 406"/>
                <a:gd name="T7" fmla="*/ 39 h 40"/>
                <a:gd name="T8" fmla="*/ 0 w 406"/>
                <a:gd name="T9" fmla="*/ 39 h 40"/>
                <a:gd name="T10" fmla="*/ 0 60000 65536"/>
                <a:gd name="T11" fmla="*/ 0 60000 65536"/>
                <a:gd name="T12" fmla="*/ 0 60000 65536"/>
                <a:gd name="T13" fmla="*/ 0 60000 65536"/>
                <a:gd name="T14" fmla="*/ 0 60000 65536"/>
                <a:gd name="T15" fmla="*/ 0 w 406"/>
                <a:gd name="T16" fmla="*/ 0 h 40"/>
                <a:gd name="T17" fmla="*/ 406 w 406"/>
                <a:gd name="T18" fmla="*/ 40 h 40"/>
              </a:gdLst>
              <a:ahLst/>
              <a:cxnLst>
                <a:cxn ang="T10">
                  <a:pos x="T0" y="T1"/>
                </a:cxn>
                <a:cxn ang="T11">
                  <a:pos x="T2" y="T3"/>
                </a:cxn>
                <a:cxn ang="T12">
                  <a:pos x="T4" y="T5"/>
                </a:cxn>
                <a:cxn ang="T13">
                  <a:pos x="T6" y="T7"/>
                </a:cxn>
                <a:cxn ang="T14">
                  <a:pos x="T8" y="T9"/>
                </a:cxn>
              </a:cxnLst>
              <a:rect l="T15" t="T16" r="T17" b="T18"/>
              <a:pathLst>
                <a:path w="406" h="40">
                  <a:moveTo>
                    <a:pt x="0" y="39"/>
                  </a:moveTo>
                  <a:lnTo>
                    <a:pt x="42" y="0"/>
                  </a:lnTo>
                  <a:lnTo>
                    <a:pt x="405" y="0"/>
                  </a:lnTo>
                  <a:lnTo>
                    <a:pt x="364" y="39"/>
                  </a:lnTo>
                  <a:lnTo>
                    <a:pt x="0" y="39"/>
                  </a:lnTo>
                </a:path>
              </a:pathLst>
            </a:custGeom>
            <a:noFill/>
            <a:ln w="12700" cap="rnd">
              <a:solidFill>
                <a:srgbClr val="000000"/>
              </a:solidFill>
              <a:round/>
              <a:headEnd type="none" w="sm" len="sm"/>
              <a:tailEnd type="none" w="sm" len="sm"/>
            </a:ln>
          </p:spPr>
          <p:txBody>
            <a:bodyPr/>
            <a:lstStyle/>
            <a:p>
              <a:endParaRPr lang="es-ES"/>
            </a:p>
          </p:txBody>
        </p:sp>
        <p:sp>
          <p:nvSpPr>
            <p:cNvPr id="103494" name="Freeform 236"/>
            <p:cNvSpPr>
              <a:spLocks/>
            </p:cNvSpPr>
            <p:nvPr/>
          </p:nvSpPr>
          <p:spPr bwMode="auto">
            <a:xfrm>
              <a:off x="1001" y="2486"/>
              <a:ext cx="402" cy="38"/>
            </a:xfrm>
            <a:custGeom>
              <a:avLst/>
              <a:gdLst>
                <a:gd name="T0" fmla="*/ 0 w 402"/>
                <a:gd name="T1" fmla="*/ 37 h 38"/>
                <a:gd name="T2" fmla="*/ 39 w 402"/>
                <a:gd name="T3" fmla="*/ 0 h 38"/>
                <a:gd name="T4" fmla="*/ 401 w 402"/>
                <a:gd name="T5" fmla="*/ 0 h 38"/>
                <a:gd name="T6" fmla="*/ 361 w 402"/>
                <a:gd name="T7" fmla="*/ 37 h 38"/>
                <a:gd name="T8" fmla="*/ 0 w 402"/>
                <a:gd name="T9" fmla="*/ 37 h 38"/>
                <a:gd name="T10" fmla="*/ 0 60000 65536"/>
                <a:gd name="T11" fmla="*/ 0 60000 65536"/>
                <a:gd name="T12" fmla="*/ 0 60000 65536"/>
                <a:gd name="T13" fmla="*/ 0 60000 65536"/>
                <a:gd name="T14" fmla="*/ 0 60000 65536"/>
                <a:gd name="T15" fmla="*/ 0 w 402"/>
                <a:gd name="T16" fmla="*/ 0 h 38"/>
                <a:gd name="T17" fmla="*/ 402 w 402"/>
                <a:gd name="T18" fmla="*/ 38 h 38"/>
              </a:gdLst>
              <a:ahLst/>
              <a:cxnLst>
                <a:cxn ang="T10">
                  <a:pos x="T0" y="T1"/>
                </a:cxn>
                <a:cxn ang="T11">
                  <a:pos x="T2" y="T3"/>
                </a:cxn>
                <a:cxn ang="T12">
                  <a:pos x="T4" y="T5"/>
                </a:cxn>
                <a:cxn ang="T13">
                  <a:pos x="T6" y="T7"/>
                </a:cxn>
                <a:cxn ang="T14">
                  <a:pos x="T8" y="T9"/>
                </a:cxn>
              </a:cxnLst>
              <a:rect l="T15" t="T16" r="T17" b="T18"/>
              <a:pathLst>
                <a:path w="402" h="38">
                  <a:moveTo>
                    <a:pt x="0" y="37"/>
                  </a:moveTo>
                  <a:lnTo>
                    <a:pt x="39" y="0"/>
                  </a:lnTo>
                  <a:lnTo>
                    <a:pt x="401" y="0"/>
                  </a:lnTo>
                  <a:lnTo>
                    <a:pt x="361" y="37"/>
                  </a:lnTo>
                  <a:lnTo>
                    <a:pt x="0" y="37"/>
                  </a:lnTo>
                </a:path>
              </a:pathLst>
            </a:custGeom>
            <a:solidFill>
              <a:srgbClr val="C9C9B6"/>
            </a:solidFill>
            <a:ln w="12700" cap="rnd">
              <a:solidFill>
                <a:srgbClr val="494936"/>
              </a:solidFill>
              <a:round/>
              <a:headEnd type="none" w="sm" len="sm"/>
              <a:tailEnd type="none" w="sm" len="sm"/>
            </a:ln>
          </p:spPr>
          <p:txBody>
            <a:bodyPr/>
            <a:lstStyle/>
            <a:p>
              <a:endParaRPr lang="es-ES"/>
            </a:p>
          </p:txBody>
        </p:sp>
        <p:sp>
          <p:nvSpPr>
            <p:cNvPr id="103495" name="Rectangle 237"/>
            <p:cNvSpPr>
              <a:spLocks noChangeArrowheads="1"/>
            </p:cNvSpPr>
            <p:nvPr/>
          </p:nvSpPr>
          <p:spPr bwMode="auto">
            <a:xfrm>
              <a:off x="1005" y="2527"/>
              <a:ext cx="352" cy="275"/>
            </a:xfrm>
            <a:prstGeom prst="rect">
              <a:avLst/>
            </a:prstGeom>
            <a:solidFill>
              <a:srgbClr val="B7B79D"/>
            </a:solidFill>
            <a:ln w="12700">
              <a:solidFill>
                <a:srgbClr val="494936"/>
              </a:solidFill>
              <a:miter lim="800000"/>
              <a:headEnd/>
              <a:tailEnd/>
            </a:ln>
          </p:spPr>
          <p:txBody>
            <a:bodyPr wrap="none" anchor="ctr"/>
            <a:lstStyle/>
            <a:p>
              <a:pPr eaLnBrk="0" hangingPunct="0"/>
              <a:endParaRPr lang="es-ES"/>
            </a:p>
          </p:txBody>
        </p:sp>
        <p:sp>
          <p:nvSpPr>
            <p:cNvPr id="103496" name="Rectangle 238"/>
            <p:cNvSpPr>
              <a:spLocks noChangeArrowheads="1"/>
            </p:cNvSpPr>
            <p:nvPr/>
          </p:nvSpPr>
          <p:spPr bwMode="auto">
            <a:xfrm>
              <a:off x="1037" y="2564"/>
              <a:ext cx="288" cy="209"/>
            </a:xfrm>
            <a:prstGeom prst="rect">
              <a:avLst/>
            </a:prstGeom>
            <a:solidFill>
              <a:srgbClr val="FFFFFF"/>
            </a:solidFill>
            <a:ln w="12700">
              <a:solidFill>
                <a:srgbClr val="494936"/>
              </a:solidFill>
              <a:miter lim="800000"/>
              <a:headEnd/>
              <a:tailEnd/>
            </a:ln>
          </p:spPr>
          <p:txBody>
            <a:bodyPr wrap="none" anchor="ctr"/>
            <a:lstStyle/>
            <a:p>
              <a:pPr eaLnBrk="0" hangingPunct="0"/>
              <a:endParaRPr lang="es-ES"/>
            </a:p>
          </p:txBody>
        </p:sp>
        <p:sp>
          <p:nvSpPr>
            <p:cNvPr id="103497" name="Freeform 239"/>
            <p:cNvSpPr>
              <a:spLocks/>
            </p:cNvSpPr>
            <p:nvPr/>
          </p:nvSpPr>
          <p:spPr bwMode="auto">
            <a:xfrm>
              <a:off x="1362" y="2486"/>
              <a:ext cx="41" cy="321"/>
            </a:xfrm>
            <a:custGeom>
              <a:avLst/>
              <a:gdLst>
                <a:gd name="T0" fmla="*/ 0 w 41"/>
                <a:gd name="T1" fmla="*/ 320 h 321"/>
                <a:gd name="T2" fmla="*/ 40 w 41"/>
                <a:gd name="T3" fmla="*/ 280 h 321"/>
                <a:gd name="T4" fmla="*/ 40 w 41"/>
                <a:gd name="T5" fmla="*/ 0 h 321"/>
                <a:gd name="T6" fmla="*/ 0 w 41"/>
                <a:gd name="T7" fmla="*/ 36 h 321"/>
                <a:gd name="T8" fmla="*/ 0 w 41"/>
                <a:gd name="T9" fmla="*/ 320 h 321"/>
                <a:gd name="T10" fmla="*/ 0 60000 65536"/>
                <a:gd name="T11" fmla="*/ 0 60000 65536"/>
                <a:gd name="T12" fmla="*/ 0 60000 65536"/>
                <a:gd name="T13" fmla="*/ 0 60000 65536"/>
                <a:gd name="T14" fmla="*/ 0 60000 65536"/>
                <a:gd name="T15" fmla="*/ 0 w 41"/>
                <a:gd name="T16" fmla="*/ 0 h 321"/>
                <a:gd name="T17" fmla="*/ 41 w 41"/>
                <a:gd name="T18" fmla="*/ 321 h 321"/>
              </a:gdLst>
              <a:ahLst/>
              <a:cxnLst>
                <a:cxn ang="T10">
                  <a:pos x="T0" y="T1"/>
                </a:cxn>
                <a:cxn ang="T11">
                  <a:pos x="T2" y="T3"/>
                </a:cxn>
                <a:cxn ang="T12">
                  <a:pos x="T4" y="T5"/>
                </a:cxn>
                <a:cxn ang="T13">
                  <a:pos x="T6" y="T7"/>
                </a:cxn>
                <a:cxn ang="T14">
                  <a:pos x="T8" y="T9"/>
                </a:cxn>
              </a:cxnLst>
              <a:rect l="T15" t="T16" r="T17" b="T18"/>
              <a:pathLst>
                <a:path w="41" h="321">
                  <a:moveTo>
                    <a:pt x="0" y="320"/>
                  </a:moveTo>
                  <a:lnTo>
                    <a:pt x="40" y="280"/>
                  </a:lnTo>
                  <a:lnTo>
                    <a:pt x="40" y="0"/>
                  </a:lnTo>
                  <a:lnTo>
                    <a:pt x="0" y="36"/>
                  </a:lnTo>
                  <a:lnTo>
                    <a:pt x="0" y="320"/>
                  </a:lnTo>
                </a:path>
              </a:pathLst>
            </a:custGeom>
            <a:solidFill>
              <a:srgbClr val="7A7A5A"/>
            </a:solidFill>
            <a:ln w="12700" cap="rnd">
              <a:solidFill>
                <a:srgbClr val="494936"/>
              </a:solidFill>
              <a:round/>
              <a:headEnd type="none" w="sm" len="sm"/>
              <a:tailEnd type="none" w="sm" len="sm"/>
            </a:ln>
          </p:spPr>
          <p:txBody>
            <a:bodyPr/>
            <a:lstStyle/>
            <a:p>
              <a:endParaRPr lang="es-ES"/>
            </a:p>
          </p:txBody>
        </p:sp>
        <p:sp>
          <p:nvSpPr>
            <p:cNvPr id="103498" name="Freeform 240"/>
            <p:cNvSpPr>
              <a:spLocks/>
            </p:cNvSpPr>
            <p:nvPr/>
          </p:nvSpPr>
          <p:spPr bwMode="auto">
            <a:xfrm>
              <a:off x="1102" y="2356"/>
              <a:ext cx="155" cy="26"/>
            </a:xfrm>
            <a:custGeom>
              <a:avLst/>
              <a:gdLst>
                <a:gd name="T0" fmla="*/ 154 w 155"/>
                <a:gd name="T1" fmla="*/ 0 h 26"/>
                <a:gd name="T2" fmla="*/ 83 w 155"/>
                <a:gd name="T3" fmla="*/ 25 h 26"/>
                <a:gd name="T4" fmla="*/ 0 w 155"/>
                <a:gd name="T5" fmla="*/ 25 h 26"/>
                <a:gd name="T6" fmla="*/ 76 w 155"/>
                <a:gd name="T7" fmla="*/ 0 h 26"/>
                <a:gd name="T8" fmla="*/ 154 w 155"/>
                <a:gd name="T9" fmla="*/ 0 h 26"/>
                <a:gd name="T10" fmla="*/ 0 60000 65536"/>
                <a:gd name="T11" fmla="*/ 0 60000 65536"/>
                <a:gd name="T12" fmla="*/ 0 60000 65536"/>
                <a:gd name="T13" fmla="*/ 0 60000 65536"/>
                <a:gd name="T14" fmla="*/ 0 60000 65536"/>
                <a:gd name="T15" fmla="*/ 0 w 155"/>
                <a:gd name="T16" fmla="*/ 0 h 26"/>
                <a:gd name="T17" fmla="*/ 155 w 155"/>
                <a:gd name="T18" fmla="*/ 26 h 26"/>
              </a:gdLst>
              <a:ahLst/>
              <a:cxnLst>
                <a:cxn ang="T10">
                  <a:pos x="T0" y="T1"/>
                </a:cxn>
                <a:cxn ang="T11">
                  <a:pos x="T2" y="T3"/>
                </a:cxn>
                <a:cxn ang="T12">
                  <a:pos x="T4" y="T5"/>
                </a:cxn>
                <a:cxn ang="T13">
                  <a:pos x="T6" y="T7"/>
                </a:cxn>
                <a:cxn ang="T14">
                  <a:pos x="T8" y="T9"/>
                </a:cxn>
              </a:cxnLst>
              <a:rect l="T15" t="T16" r="T17" b="T18"/>
              <a:pathLst>
                <a:path w="155" h="26">
                  <a:moveTo>
                    <a:pt x="154" y="0"/>
                  </a:moveTo>
                  <a:lnTo>
                    <a:pt x="83" y="25"/>
                  </a:lnTo>
                  <a:lnTo>
                    <a:pt x="0" y="25"/>
                  </a:lnTo>
                  <a:lnTo>
                    <a:pt x="76" y="0"/>
                  </a:lnTo>
                  <a:lnTo>
                    <a:pt x="154" y="0"/>
                  </a:lnTo>
                </a:path>
              </a:pathLst>
            </a:custGeom>
            <a:solidFill>
              <a:srgbClr val="CECECE"/>
            </a:solidFill>
            <a:ln w="12700" cap="rnd">
              <a:solidFill>
                <a:schemeClr val="tx1"/>
              </a:solidFill>
              <a:round/>
              <a:headEnd type="none" w="sm" len="sm"/>
              <a:tailEnd type="none" w="sm" len="sm"/>
            </a:ln>
          </p:spPr>
          <p:txBody>
            <a:bodyPr/>
            <a:lstStyle/>
            <a:p>
              <a:endParaRPr lang="es-ES"/>
            </a:p>
          </p:txBody>
        </p:sp>
        <p:sp>
          <p:nvSpPr>
            <p:cNvPr id="103499" name="Rectangle 241"/>
            <p:cNvSpPr>
              <a:spLocks noChangeArrowheads="1"/>
            </p:cNvSpPr>
            <p:nvPr/>
          </p:nvSpPr>
          <p:spPr bwMode="auto">
            <a:xfrm>
              <a:off x="1116" y="2495"/>
              <a:ext cx="80" cy="17"/>
            </a:xfrm>
            <a:prstGeom prst="rect">
              <a:avLst/>
            </a:prstGeom>
            <a:solidFill>
              <a:srgbClr val="676767"/>
            </a:solidFill>
            <a:ln w="12700">
              <a:solidFill>
                <a:schemeClr val="tx1"/>
              </a:solidFill>
              <a:miter lim="800000"/>
              <a:headEnd/>
              <a:tailEnd/>
            </a:ln>
          </p:spPr>
          <p:txBody>
            <a:bodyPr wrap="none" anchor="ctr"/>
            <a:lstStyle/>
            <a:p>
              <a:pPr eaLnBrk="0" hangingPunct="0"/>
              <a:endParaRPr lang="es-ES"/>
            </a:p>
          </p:txBody>
        </p:sp>
        <p:sp>
          <p:nvSpPr>
            <p:cNvPr id="103500" name="Freeform 242"/>
            <p:cNvSpPr>
              <a:spLocks/>
            </p:cNvSpPr>
            <p:nvPr/>
          </p:nvSpPr>
          <p:spPr bwMode="auto">
            <a:xfrm>
              <a:off x="1188" y="2357"/>
              <a:ext cx="69" cy="160"/>
            </a:xfrm>
            <a:custGeom>
              <a:avLst/>
              <a:gdLst>
                <a:gd name="T0" fmla="*/ 0 w 69"/>
                <a:gd name="T1" fmla="*/ 24 h 160"/>
                <a:gd name="T2" fmla="*/ 0 w 69"/>
                <a:gd name="T3" fmla="*/ 136 h 160"/>
                <a:gd name="T4" fmla="*/ 12 w 69"/>
                <a:gd name="T5" fmla="*/ 136 h 160"/>
                <a:gd name="T6" fmla="*/ 12 w 69"/>
                <a:gd name="T7" fmla="*/ 159 h 160"/>
                <a:gd name="T8" fmla="*/ 68 w 69"/>
                <a:gd name="T9" fmla="*/ 120 h 160"/>
                <a:gd name="T10" fmla="*/ 68 w 69"/>
                <a:gd name="T11" fmla="*/ 0 h 160"/>
                <a:gd name="T12" fmla="*/ 0 w 69"/>
                <a:gd name="T13" fmla="*/ 24 h 160"/>
                <a:gd name="T14" fmla="*/ 0 60000 65536"/>
                <a:gd name="T15" fmla="*/ 0 60000 65536"/>
                <a:gd name="T16" fmla="*/ 0 60000 65536"/>
                <a:gd name="T17" fmla="*/ 0 60000 65536"/>
                <a:gd name="T18" fmla="*/ 0 60000 65536"/>
                <a:gd name="T19" fmla="*/ 0 60000 65536"/>
                <a:gd name="T20" fmla="*/ 0 60000 65536"/>
                <a:gd name="T21" fmla="*/ 0 w 69"/>
                <a:gd name="T22" fmla="*/ 0 h 160"/>
                <a:gd name="T23" fmla="*/ 69 w 69"/>
                <a:gd name="T24" fmla="*/ 160 h 1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160">
                  <a:moveTo>
                    <a:pt x="0" y="24"/>
                  </a:moveTo>
                  <a:lnTo>
                    <a:pt x="0" y="136"/>
                  </a:lnTo>
                  <a:lnTo>
                    <a:pt x="12" y="136"/>
                  </a:lnTo>
                  <a:lnTo>
                    <a:pt x="12" y="159"/>
                  </a:lnTo>
                  <a:lnTo>
                    <a:pt x="68" y="120"/>
                  </a:lnTo>
                  <a:lnTo>
                    <a:pt x="68" y="0"/>
                  </a:lnTo>
                  <a:lnTo>
                    <a:pt x="0" y="24"/>
                  </a:lnTo>
                </a:path>
              </a:pathLst>
            </a:custGeom>
            <a:solidFill>
              <a:srgbClr val="919191"/>
            </a:solidFill>
            <a:ln w="12700" cap="rnd">
              <a:solidFill>
                <a:schemeClr val="tx1"/>
              </a:solidFill>
              <a:round/>
              <a:headEnd type="none" w="sm" len="sm"/>
              <a:tailEnd type="none" w="sm" len="sm"/>
            </a:ln>
          </p:spPr>
          <p:txBody>
            <a:bodyPr/>
            <a:lstStyle/>
            <a:p>
              <a:endParaRPr lang="es-ES"/>
            </a:p>
          </p:txBody>
        </p:sp>
        <p:sp>
          <p:nvSpPr>
            <p:cNvPr id="103501" name="Rectangle 243"/>
            <p:cNvSpPr>
              <a:spLocks noChangeArrowheads="1"/>
            </p:cNvSpPr>
            <p:nvPr/>
          </p:nvSpPr>
          <p:spPr bwMode="auto">
            <a:xfrm>
              <a:off x="1106" y="2386"/>
              <a:ext cx="80" cy="106"/>
            </a:xfrm>
            <a:prstGeom prst="rect">
              <a:avLst/>
            </a:prstGeom>
            <a:solidFill>
              <a:schemeClr val="bg2"/>
            </a:solidFill>
            <a:ln w="12700">
              <a:solidFill>
                <a:schemeClr val="tx1"/>
              </a:solidFill>
              <a:miter lim="800000"/>
              <a:headEnd/>
              <a:tailEnd/>
            </a:ln>
          </p:spPr>
          <p:txBody>
            <a:bodyPr wrap="none" anchor="ctr"/>
            <a:lstStyle/>
            <a:p>
              <a:pPr eaLnBrk="0" hangingPunct="0"/>
              <a:endParaRPr lang="es-ES"/>
            </a:p>
          </p:txBody>
        </p:sp>
        <p:grpSp>
          <p:nvGrpSpPr>
            <p:cNvPr id="103502" name="Group 244"/>
            <p:cNvGrpSpPr>
              <a:grpSpLocks/>
            </p:cNvGrpSpPr>
            <p:nvPr/>
          </p:nvGrpSpPr>
          <p:grpSpPr bwMode="auto">
            <a:xfrm>
              <a:off x="1092" y="2396"/>
              <a:ext cx="80" cy="82"/>
              <a:chOff x="1092" y="2396"/>
              <a:chExt cx="80" cy="82"/>
            </a:xfrm>
          </p:grpSpPr>
          <p:sp>
            <p:nvSpPr>
              <p:cNvPr id="103503" name="Oval 245"/>
              <p:cNvSpPr>
                <a:spLocks noChangeArrowheads="1"/>
              </p:cNvSpPr>
              <p:nvPr/>
            </p:nvSpPr>
            <p:spPr bwMode="auto">
              <a:xfrm>
                <a:off x="1103" y="2396"/>
                <a:ext cx="69" cy="79"/>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03504" name="Oval 246"/>
              <p:cNvSpPr>
                <a:spLocks noChangeArrowheads="1"/>
              </p:cNvSpPr>
              <p:nvPr/>
            </p:nvSpPr>
            <p:spPr bwMode="auto">
              <a:xfrm>
                <a:off x="1092" y="2401"/>
                <a:ext cx="70" cy="77"/>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03505" name="Oval 247"/>
              <p:cNvSpPr>
                <a:spLocks noChangeArrowheads="1"/>
              </p:cNvSpPr>
              <p:nvPr/>
            </p:nvSpPr>
            <p:spPr bwMode="auto">
              <a:xfrm>
                <a:off x="1101" y="2410"/>
                <a:ext cx="51" cy="57"/>
              </a:xfrm>
              <a:prstGeom prst="ellipse">
                <a:avLst/>
              </a:prstGeom>
              <a:gradFill rotWithShape="0">
                <a:gsLst>
                  <a:gs pos="0">
                    <a:srgbClr val="4CADC6"/>
                  </a:gs>
                  <a:gs pos="100000">
                    <a:srgbClr val="008AAE"/>
                  </a:gs>
                </a:gsLst>
                <a:lin ang="2700000" scaled="1"/>
              </a:gradFill>
              <a:ln w="12700">
                <a:solidFill>
                  <a:srgbClr val="333333"/>
                </a:solidFill>
                <a:round/>
                <a:headEnd/>
                <a:tailEnd/>
              </a:ln>
            </p:spPr>
            <p:txBody>
              <a:bodyPr wrap="none" anchor="ctr"/>
              <a:lstStyle/>
              <a:p>
                <a:pPr eaLnBrk="0" hangingPunct="0"/>
                <a:endParaRPr lang="es-ES"/>
              </a:p>
            </p:txBody>
          </p:sp>
        </p:grpSp>
      </p:grpSp>
      <p:grpSp>
        <p:nvGrpSpPr>
          <p:cNvPr id="15" name="Group 248"/>
          <p:cNvGrpSpPr>
            <a:grpSpLocks/>
          </p:cNvGrpSpPr>
          <p:nvPr/>
        </p:nvGrpSpPr>
        <p:grpSpPr bwMode="auto">
          <a:xfrm>
            <a:off x="1358900" y="2038350"/>
            <a:ext cx="6021388" cy="2581275"/>
            <a:chOff x="856" y="1284"/>
            <a:chExt cx="3793" cy="1626"/>
          </a:xfrm>
        </p:grpSpPr>
        <p:grpSp>
          <p:nvGrpSpPr>
            <p:cNvPr id="103451" name="Group 249"/>
            <p:cNvGrpSpPr>
              <a:grpSpLocks/>
            </p:cNvGrpSpPr>
            <p:nvPr/>
          </p:nvGrpSpPr>
          <p:grpSpPr bwMode="auto">
            <a:xfrm>
              <a:off x="856" y="2693"/>
              <a:ext cx="209" cy="186"/>
              <a:chOff x="1083" y="2568"/>
              <a:chExt cx="194" cy="202"/>
            </a:xfrm>
          </p:grpSpPr>
          <p:sp>
            <p:nvSpPr>
              <p:cNvPr id="103470" name="Freeform 250"/>
              <p:cNvSpPr>
                <a:spLocks/>
              </p:cNvSpPr>
              <p:nvPr/>
            </p:nvSpPr>
            <p:spPr bwMode="auto">
              <a:xfrm>
                <a:off x="1083" y="2568"/>
                <a:ext cx="194" cy="202"/>
              </a:xfrm>
              <a:custGeom>
                <a:avLst/>
                <a:gdLst>
                  <a:gd name="T0" fmla="*/ 72 w 194"/>
                  <a:gd name="T1" fmla="*/ 0 h 202"/>
                  <a:gd name="T2" fmla="*/ 111 w 194"/>
                  <a:gd name="T3" fmla="*/ 0 h 202"/>
                  <a:gd name="T4" fmla="*/ 146 w 194"/>
                  <a:gd name="T5" fmla="*/ 15 h 202"/>
                  <a:gd name="T6" fmla="*/ 167 w 194"/>
                  <a:gd name="T7" fmla="*/ 46 h 202"/>
                  <a:gd name="T8" fmla="*/ 166 w 194"/>
                  <a:gd name="T9" fmla="*/ 70 h 202"/>
                  <a:gd name="T10" fmla="*/ 175 w 194"/>
                  <a:gd name="T11" fmla="*/ 92 h 202"/>
                  <a:gd name="T12" fmla="*/ 174 w 194"/>
                  <a:gd name="T13" fmla="*/ 99 h 202"/>
                  <a:gd name="T14" fmla="*/ 180 w 194"/>
                  <a:gd name="T15" fmla="*/ 116 h 202"/>
                  <a:gd name="T16" fmla="*/ 175 w 194"/>
                  <a:gd name="T17" fmla="*/ 127 h 202"/>
                  <a:gd name="T18" fmla="*/ 180 w 194"/>
                  <a:gd name="T19" fmla="*/ 127 h 202"/>
                  <a:gd name="T20" fmla="*/ 182 w 194"/>
                  <a:gd name="T21" fmla="*/ 137 h 202"/>
                  <a:gd name="T22" fmla="*/ 185 w 194"/>
                  <a:gd name="T23" fmla="*/ 143 h 202"/>
                  <a:gd name="T24" fmla="*/ 187 w 194"/>
                  <a:gd name="T25" fmla="*/ 150 h 202"/>
                  <a:gd name="T26" fmla="*/ 190 w 194"/>
                  <a:gd name="T27" fmla="*/ 150 h 202"/>
                  <a:gd name="T28" fmla="*/ 190 w 194"/>
                  <a:gd name="T29" fmla="*/ 157 h 202"/>
                  <a:gd name="T30" fmla="*/ 193 w 194"/>
                  <a:gd name="T31" fmla="*/ 172 h 202"/>
                  <a:gd name="T32" fmla="*/ 186 w 194"/>
                  <a:gd name="T33" fmla="*/ 186 h 202"/>
                  <a:gd name="T34" fmla="*/ 173 w 194"/>
                  <a:gd name="T35" fmla="*/ 193 h 202"/>
                  <a:gd name="T36" fmla="*/ 173 w 194"/>
                  <a:gd name="T37" fmla="*/ 183 h 202"/>
                  <a:gd name="T38" fmla="*/ 166 w 194"/>
                  <a:gd name="T39" fmla="*/ 165 h 202"/>
                  <a:gd name="T40" fmla="*/ 153 w 194"/>
                  <a:gd name="T41" fmla="*/ 166 h 202"/>
                  <a:gd name="T42" fmla="*/ 145 w 194"/>
                  <a:gd name="T43" fmla="*/ 195 h 202"/>
                  <a:gd name="T44" fmla="*/ 147 w 194"/>
                  <a:gd name="T45" fmla="*/ 187 h 202"/>
                  <a:gd name="T46" fmla="*/ 129 w 194"/>
                  <a:gd name="T47" fmla="*/ 197 h 202"/>
                  <a:gd name="T48" fmla="*/ 132 w 194"/>
                  <a:gd name="T49" fmla="*/ 181 h 202"/>
                  <a:gd name="T50" fmla="*/ 122 w 194"/>
                  <a:gd name="T51" fmla="*/ 194 h 202"/>
                  <a:gd name="T52" fmla="*/ 113 w 194"/>
                  <a:gd name="T53" fmla="*/ 201 h 202"/>
                  <a:gd name="T54" fmla="*/ 98 w 194"/>
                  <a:gd name="T55" fmla="*/ 197 h 202"/>
                  <a:gd name="T56" fmla="*/ 87 w 194"/>
                  <a:gd name="T57" fmla="*/ 189 h 202"/>
                  <a:gd name="T58" fmla="*/ 78 w 194"/>
                  <a:gd name="T59" fmla="*/ 197 h 202"/>
                  <a:gd name="T60" fmla="*/ 69 w 194"/>
                  <a:gd name="T61" fmla="*/ 194 h 202"/>
                  <a:gd name="T62" fmla="*/ 69 w 194"/>
                  <a:gd name="T63" fmla="*/ 185 h 202"/>
                  <a:gd name="T64" fmla="*/ 61 w 194"/>
                  <a:gd name="T65" fmla="*/ 189 h 202"/>
                  <a:gd name="T66" fmla="*/ 43 w 194"/>
                  <a:gd name="T67" fmla="*/ 193 h 202"/>
                  <a:gd name="T68" fmla="*/ 51 w 194"/>
                  <a:gd name="T69" fmla="*/ 181 h 202"/>
                  <a:gd name="T70" fmla="*/ 36 w 194"/>
                  <a:gd name="T71" fmla="*/ 185 h 202"/>
                  <a:gd name="T72" fmla="*/ 15 w 194"/>
                  <a:gd name="T73" fmla="*/ 181 h 202"/>
                  <a:gd name="T74" fmla="*/ 7 w 194"/>
                  <a:gd name="T75" fmla="*/ 175 h 202"/>
                  <a:gd name="T76" fmla="*/ 0 w 194"/>
                  <a:gd name="T77" fmla="*/ 165 h 202"/>
                  <a:gd name="T78" fmla="*/ 6 w 194"/>
                  <a:gd name="T79" fmla="*/ 165 h 202"/>
                  <a:gd name="T80" fmla="*/ 7 w 194"/>
                  <a:gd name="T81" fmla="*/ 162 h 202"/>
                  <a:gd name="T82" fmla="*/ 6 w 194"/>
                  <a:gd name="T83" fmla="*/ 154 h 202"/>
                  <a:gd name="T84" fmla="*/ 13 w 194"/>
                  <a:gd name="T85" fmla="*/ 150 h 202"/>
                  <a:gd name="T86" fmla="*/ 20 w 194"/>
                  <a:gd name="T87" fmla="*/ 145 h 202"/>
                  <a:gd name="T88" fmla="*/ 15 w 194"/>
                  <a:gd name="T89" fmla="*/ 133 h 202"/>
                  <a:gd name="T90" fmla="*/ 25 w 194"/>
                  <a:gd name="T91" fmla="*/ 132 h 202"/>
                  <a:gd name="T92" fmla="*/ 21 w 194"/>
                  <a:gd name="T93" fmla="*/ 124 h 202"/>
                  <a:gd name="T94" fmla="*/ 18 w 194"/>
                  <a:gd name="T95" fmla="*/ 121 h 202"/>
                  <a:gd name="T96" fmla="*/ 25 w 194"/>
                  <a:gd name="T97" fmla="*/ 109 h 202"/>
                  <a:gd name="T98" fmla="*/ 28 w 194"/>
                  <a:gd name="T99" fmla="*/ 99 h 202"/>
                  <a:gd name="T100" fmla="*/ 34 w 194"/>
                  <a:gd name="T101" fmla="*/ 87 h 202"/>
                  <a:gd name="T102" fmla="*/ 34 w 194"/>
                  <a:gd name="T103" fmla="*/ 73 h 202"/>
                  <a:gd name="T104" fmla="*/ 31 w 194"/>
                  <a:gd name="T105" fmla="*/ 67 h 202"/>
                  <a:gd name="T106" fmla="*/ 28 w 194"/>
                  <a:gd name="T107" fmla="*/ 61 h 202"/>
                  <a:gd name="T108" fmla="*/ 39 w 194"/>
                  <a:gd name="T109" fmla="*/ 35 h 202"/>
                  <a:gd name="T110" fmla="*/ 43 w 194"/>
                  <a:gd name="T111" fmla="*/ 22 h 202"/>
                  <a:gd name="T112" fmla="*/ 46 w 194"/>
                  <a:gd name="T113" fmla="*/ 15 h 202"/>
                  <a:gd name="T114" fmla="*/ 55 w 194"/>
                  <a:gd name="T115" fmla="*/ 9 h 202"/>
                  <a:gd name="T116" fmla="*/ 72 w 194"/>
                  <a:gd name="T117" fmla="*/ 0 h 2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94"/>
                  <a:gd name="T178" fmla="*/ 0 h 202"/>
                  <a:gd name="T179" fmla="*/ 194 w 194"/>
                  <a:gd name="T180" fmla="*/ 202 h 2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94" h="202">
                    <a:moveTo>
                      <a:pt x="72" y="0"/>
                    </a:moveTo>
                    <a:lnTo>
                      <a:pt x="111" y="0"/>
                    </a:lnTo>
                    <a:lnTo>
                      <a:pt x="146" y="15"/>
                    </a:lnTo>
                    <a:lnTo>
                      <a:pt x="167" y="46"/>
                    </a:lnTo>
                    <a:lnTo>
                      <a:pt x="166" y="70"/>
                    </a:lnTo>
                    <a:lnTo>
                      <a:pt x="175" y="92"/>
                    </a:lnTo>
                    <a:lnTo>
                      <a:pt x="174" y="99"/>
                    </a:lnTo>
                    <a:lnTo>
                      <a:pt x="180" y="116"/>
                    </a:lnTo>
                    <a:lnTo>
                      <a:pt x="175" y="127"/>
                    </a:lnTo>
                    <a:lnTo>
                      <a:pt x="180" y="127"/>
                    </a:lnTo>
                    <a:lnTo>
                      <a:pt x="182" y="137"/>
                    </a:lnTo>
                    <a:lnTo>
                      <a:pt x="185" y="143"/>
                    </a:lnTo>
                    <a:lnTo>
                      <a:pt x="187" y="150"/>
                    </a:lnTo>
                    <a:lnTo>
                      <a:pt x="190" y="150"/>
                    </a:lnTo>
                    <a:lnTo>
                      <a:pt x="190" y="157"/>
                    </a:lnTo>
                    <a:lnTo>
                      <a:pt x="193" y="172"/>
                    </a:lnTo>
                    <a:lnTo>
                      <a:pt x="186" y="186"/>
                    </a:lnTo>
                    <a:lnTo>
                      <a:pt x="173" y="193"/>
                    </a:lnTo>
                    <a:lnTo>
                      <a:pt x="173" y="183"/>
                    </a:lnTo>
                    <a:lnTo>
                      <a:pt x="166" y="165"/>
                    </a:lnTo>
                    <a:lnTo>
                      <a:pt x="153" y="166"/>
                    </a:lnTo>
                    <a:lnTo>
                      <a:pt x="145" y="195"/>
                    </a:lnTo>
                    <a:lnTo>
                      <a:pt x="147" y="187"/>
                    </a:lnTo>
                    <a:lnTo>
                      <a:pt x="129" y="197"/>
                    </a:lnTo>
                    <a:lnTo>
                      <a:pt x="132" y="181"/>
                    </a:lnTo>
                    <a:lnTo>
                      <a:pt x="122" y="194"/>
                    </a:lnTo>
                    <a:lnTo>
                      <a:pt x="113" y="201"/>
                    </a:lnTo>
                    <a:lnTo>
                      <a:pt x="98" y="197"/>
                    </a:lnTo>
                    <a:lnTo>
                      <a:pt x="87" y="189"/>
                    </a:lnTo>
                    <a:lnTo>
                      <a:pt x="78" y="197"/>
                    </a:lnTo>
                    <a:lnTo>
                      <a:pt x="69" y="194"/>
                    </a:lnTo>
                    <a:lnTo>
                      <a:pt x="69" y="185"/>
                    </a:lnTo>
                    <a:lnTo>
                      <a:pt x="61" y="189"/>
                    </a:lnTo>
                    <a:lnTo>
                      <a:pt x="43" y="193"/>
                    </a:lnTo>
                    <a:lnTo>
                      <a:pt x="51" y="181"/>
                    </a:lnTo>
                    <a:lnTo>
                      <a:pt x="36" y="185"/>
                    </a:lnTo>
                    <a:lnTo>
                      <a:pt x="15" y="181"/>
                    </a:lnTo>
                    <a:lnTo>
                      <a:pt x="7" y="175"/>
                    </a:lnTo>
                    <a:lnTo>
                      <a:pt x="0" y="165"/>
                    </a:lnTo>
                    <a:lnTo>
                      <a:pt x="6" y="165"/>
                    </a:lnTo>
                    <a:lnTo>
                      <a:pt x="7" y="162"/>
                    </a:lnTo>
                    <a:lnTo>
                      <a:pt x="6" y="154"/>
                    </a:lnTo>
                    <a:lnTo>
                      <a:pt x="13" y="150"/>
                    </a:lnTo>
                    <a:lnTo>
                      <a:pt x="20" y="145"/>
                    </a:lnTo>
                    <a:lnTo>
                      <a:pt x="15" y="133"/>
                    </a:lnTo>
                    <a:lnTo>
                      <a:pt x="25" y="132"/>
                    </a:lnTo>
                    <a:lnTo>
                      <a:pt x="21" y="124"/>
                    </a:lnTo>
                    <a:lnTo>
                      <a:pt x="18" y="121"/>
                    </a:lnTo>
                    <a:lnTo>
                      <a:pt x="25" y="109"/>
                    </a:lnTo>
                    <a:lnTo>
                      <a:pt x="28" y="99"/>
                    </a:lnTo>
                    <a:lnTo>
                      <a:pt x="34" y="87"/>
                    </a:lnTo>
                    <a:lnTo>
                      <a:pt x="34" y="73"/>
                    </a:lnTo>
                    <a:lnTo>
                      <a:pt x="31" y="67"/>
                    </a:lnTo>
                    <a:lnTo>
                      <a:pt x="28" y="61"/>
                    </a:lnTo>
                    <a:lnTo>
                      <a:pt x="39" y="35"/>
                    </a:lnTo>
                    <a:lnTo>
                      <a:pt x="43" y="22"/>
                    </a:lnTo>
                    <a:lnTo>
                      <a:pt x="46" y="15"/>
                    </a:lnTo>
                    <a:lnTo>
                      <a:pt x="55" y="9"/>
                    </a:lnTo>
                    <a:lnTo>
                      <a:pt x="72" y="0"/>
                    </a:lnTo>
                  </a:path>
                </a:pathLst>
              </a:custGeom>
              <a:solidFill>
                <a:srgbClr val="802300"/>
              </a:solidFill>
              <a:ln w="12700" cap="rnd">
                <a:solidFill>
                  <a:srgbClr val="000000"/>
                </a:solidFill>
                <a:round/>
                <a:headEnd type="none" w="sm" len="sm"/>
                <a:tailEnd type="none" w="sm" len="sm"/>
              </a:ln>
            </p:spPr>
            <p:txBody>
              <a:bodyPr/>
              <a:lstStyle/>
              <a:p>
                <a:endParaRPr lang="es-ES"/>
              </a:p>
            </p:txBody>
          </p:sp>
          <p:sp>
            <p:nvSpPr>
              <p:cNvPr id="103471" name="Freeform 251"/>
              <p:cNvSpPr>
                <a:spLocks/>
              </p:cNvSpPr>
              <p:nvPr/>
            </p:nvSpPr>
            <p:spPr bwMode="auto">
              <a:xfrm>
                <a:off x="1162" y="2615"/>
                <a:ext cx="78" cy="145"/>
              </a:xfrm>
              <a:custGeom>
                <a:avLst/>
                <a:gdLst>
                  <a:gd name="T0" fmla="*/ 65 w 78"/>
                  <a:gd name="T1" fmla="*/ 0 h 145"/>
                  <a:gd name="T2" fmla="*/ 68 w 78"/>
                  <a:gd name="T3" fmla="*/ 24 h 145"/>
                  <a:gd name="T4" fmla="*/ 68 w 78"/>
                  <a:gd name="T5" fmla="*/ 30 h 145"/>
                  <a:gd name="T6" fmla="*/ 50 w 78"/>
                  <a:gd name="T7" fmla="*/ 36 h 145"/>
                  <a:gd name="T8" fmla="*/ 60 w 78"/>
                  <a:gd name="T9" fmla="*/ 64 h 145"/>
                  <a:gd name="T10" fmla="*/ 50 w 78"/>
                  <a:gd name="T11" fmla="*/ 35 h 145"/>
                  <a:gd name="T12" fmla="*/ 70 w 78"/>
                  <a:gd name="T13" fmla="*/ 33 h 145"/>
                  <a:gd name="T14" fmla="*/ 77 w 78"/>
                  <a:gd name="T15" fmla="*/ 52 h 145"/>
                  <a:gd name="T16" fmla="*/ 67 w 78"/>
                  <a:gd name="T17" fmla="*/ 88 h 145"/>
                  <a:gd name="T18" fmla="*/ 62 w 78"/>
                  <a:gd name="T19" fmla="*/ 96 h 145"/>
                  <a:gd name="T20" fmla="*/ 51 w 78"/>
                  <a:gd name="T21" fmla="*/ 104 h 145"/>
                  <a:gd name="T22" fmla="*/ 39 w 78"/>
                  <a:gd name="T23" fmla="*/ 106 h 145"/>
                  <a:gd name="T24" fmla="*/ 6 w 78"/>
                  <a:gd name="T25" fmla="*/ 88 h 145"/>
                  <a:gd name="T26" fmla="*/ 34 w 78"/>
                  <a:gd name="T27" fmla="*/ 105 h 145"/>
                  <a:gd name="T28" fmla="*/ 10 w 78"/>
                  <a:gd name="T29" fmla="*/ 144 h 145"/>
                  <a:gd name="T30" fmla="*/ 0 w 78"/>
                  <a:gd name="T31" fmla="*/ 72 h 145"/>
                  <a:gd name="T32" fmla="*/ 35 w 78"/>
                  <a:gd name="T33" fmla="*/ 8 h 145"/>
                  <a:gd name="T34" fmla="*/ 65 w 78"/>
                  <a:gd name="T35" fmla="*/ 0 h 14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8"/>
                  <a:gd name="T55" fmla="*/ 0 h 145"/>
                  <a:gd name="T56" fmla="*/ 78 w 78"/>
                  <a:gd name="T57" fmla="*/ 145 h 14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8" h="145">
                    <a:moveTo>
                      <a:pt x="65" y="0"/>
                    </a:moveTo>
                    <a:lnTo>
                      <a:pt x="68" y="24"/>
                    </a:lnTo>
                    <a:lnTo>
                      <a:pt x="68" y="30"/>
                    </a:lnTo>
                    <a:lnTo>
                      <a:pt x="50" y="36"/>
                    </a:lnTo>
                    <a:lnTo>
                      <a:pt x="60" y="64"/>
                    </a:lnTo>
                    <a:lnTo>
                      <a:pt x="50" y="35"/>
                    </a:lnTo>
                    <a:lnTo>
                      <a:pt x="70" y="33"/>
                    </a:lnTo>
                    <a:lnTo>
                      <a:pt x="77" y="52"/>
                    </a:lnTo>
                    <a:lnTo>
                      <a:pt x="67" y="88"/>
                    </a:lnTo>
                    <a:lnTo>
                      <a:pt x="62" y="96"/>
                    </a:lnTo>
                    <a:lnTo>
                      <a:pt x="51" y="104"/>
                    </a:lnTo>
                    <a:lnTo>
                      <a:pt x="39" y="106"/>
                    </a:lnTo>
                    <a:lnTo>
                      <a:pt x="6" y="88"/>
                    </a:lnTo>
                    <a:lnTo>
                      <a:pt x="34" y="105"/>
                    </a:lnTo>
                    <a:lnTo>
                      <a:pt x="10" y="144"/>
                    </a:lnTo>
                    <a:lnTo>
                      <a:pt x="0" y="72"/>
                    </a:lnTo>
                    <a:lnTo>
                      <a:pt x="35" y="8"/>
                    </a:lnTo>
                    <a:lnTo>
                      <a:pt x="65" y="0"/>
                    </a:lnTo>
                  </a:path>
                </a:pathLst>
              </a:custGeom>
              <a:solidFill>
                <a:srgbClr val="FFA380"/>
              </a:solidFill>
              <a:ln w="12700" cap="rnd">
                <a:solidFill>
                  <a:schemeClr val="bg2"/>
                </a:solidFill>
                <a:round/>
                <a:headEnd type="none" w="sm" len="sm"/>
                <a:tailEnd type="none" w="sm" len="sm"/>
              </a:ln>
            </p:spPr>
            <p:txBody>
              <a:bodyPr/>
              <a:lstStyle/>
              <a:p>
                <a:endParaRPr lang="es-ES"/>
              </a:p>
            </p:txBody>
          </p:sp>
          <p:sp>
            <p:nvSpPr>
              <p:cNvPr id="103472" name="Freeform 252"/>
              <p:cNvSpPr>
                <a:spLocks/>
              </p:cNvSpPr>
              <p:nvPr/>
            </p:nvSpPr>
            <p:spPr bwMode="auto">
              <a:xfrm>
                <a:off x="1176" y="2652"/>
                <a:ext cx="25" cy="17"/>
              </a:xfrm>
              <a:custGeom>
                <a:avLst/>
                <a:gdLst>
                  <a:gd name="T0" fmla="*/ 24 w 25"/>
                  <a:gd name="T1" fmla="*/ 0 h 17"/>
                  <a:gd name="T2" fmla="*/ 0 w 25"/>
                  <a:gd name="T3" fmla="*/ 16 h 17"/>
                  <a:gd name="T4" fmla="*/ 0 60000 65536"/>
                  <a:gd name="T5" fmla="*/ 0 60000 65536"/>
                  <a:gd name="T6" fmla="*/ 0 w 25"/>
                  <a:gd name="T7" fmla="*/ 0 h 17"/>
                  <a:gd name="T8" fmla="*/ 25 w 25"/>
                  <a:gd name="T9" fmla="*/ 17 h 17"/>
                </a:gdLst>
                <a:ahLst/>
                <a:cxnLst>
                  <a:cxn ang="T4">
                    <a:pos x="T0" y="T1"/>
                  </a:cxn>
                  <a:cxn ang="T5">
                    <a:pos x="T2" y="T3"/>
                  </a:cxn>
                </a:cxnLst>
                <a:rect l="T6" t="T7" r="T8" b="T9"/>
                <a:pathLst>
                  <a:path w="25" h="17">
                    <a:moveTo>
                      <a:pt x="24" y="0"/>
                    </a:moveTo>
                    <a:lnTo>
                      <a:pt x="0" y="16"/>
                    </a:lnTo>
                  </a:path>
                </a:pathLst>
              </a:custGeom>
              <a:noFill/>
              <a:ln w="12700" cap="rnd">
                <a:solidFill>
                  <a:schemeClr val="tx1"/>
                </a:solidFill>
                <a:round/>
                <a:headEnd type="none" w="sm" len="sm"/>
                <a:tailEnd type="none" w="sm" len="sm"/>
              </a:ln>
            </p:spPr>
            <p:txBody>
              <a:bodyPr/>
              <a:lstStyle/>
              <a:p>
                <a:endParaRPr lang="es-ES"/>
              </a:p>
            </p:txBody>
          </p:sp>
          <p:sp>
            <p:nvSpPr>
              <p:cNvPr id="103473" name="Freeform 253"/>
              <p:cNvSpPr>
                <a:spLocks/>
              </p:cNvSpPr>
              <p:nvPr/>
            </p:nvSpPr>
            <p:spPr bwMode="auto">
              <a:xfrm>
                <a:off x="1201" y="2695"/>
                <a:ext cx="26" cy="17"/>
              </a:xfrm>
              <a:custGeom>
                <a:avLst/>
                <a:gdLst>
                  <a:gd name="T0" fmla="*/ 25 w 26"/>
                  <a:gd name="T1" fmla="*/ 0 h 17"/>
                  <a:gd name="T2" fmla="*/ 0 w 26"/>
                  <a:gd name="T3" fmla="*/ 16 h 17"/>
                  <a:gd name="T4" fmla="*/ 0 60000 65536"/>
                  <a:gd name="T5" fmla="*/ 0 60000 65536"/>
                  <a:gd name="T6" fmla="*/ 0 w 26"/>
                  <a:gd name="T7" fmla="*/ 0 h 17"/>
                  <a:gd name="T8" fmla="*/ 26 w 26"/>
                  <a:gd name="T9" fmla="*/ 17 h 17"/>
                </a:gdLst>
                <a:ahLst/>
                <a:cxnLst>
                  <a:cxn ang="T4">
                    <a:pos x="T0" y="T1"/>
                  </a:cxn>
                  <a:cxn ang="T5">
                    <a:pos x="T2" y="T3"/>
                  </a:cxn>
                </a:cxnLst>
                <a:rect l="T6" t="T7" r="T8" b="T9"/>
                <a:pathLst>
                  <a:path w="26" h="17">
                    <a:moveTo>
                      <a:pt x="25" y="0"/>
                    </a:moveTo>
                    <a:lnTo>
                      <a:pt x="0" y="16"/>
                    </a:lnTo>
                  </a:path>
                </a:pathLst>
              </a:custGeom>
              <a:noFill/>
              <a:ln w="12700" cap="rnd">
                <a:solidFill>
                  <a:schemeClr val="tx1"/>
                </a:solidFill>
                <a:round/>
                <a:headEnd type="none" w="sm" len="sm"/>
                <a:tailEnd type="none" w="sm" len="sm"/>
              </a:ln>
            </p:spPr>
            <p:txBody>
              <a:bodyPr/>
              <a:lstStyle/>
              <a:p>
                <a:endParaRPr lang="es-ES"/>
              </a:p>
            </p:txBody>
          </p:sp>
          <p:sp>
            <p:nvSpPr>
              <p:cNvPr id="103474" name="Freeform 254"/>
              <p:cNvSpPr>
                <a:spLocks/>
              </p:cNvSpPr>
              <p:nvPr/>
            </p:nvSpPr>
            <p:spPr bwMode="auto">
              <a:xfrm>
                <a:off x="1211" y="2679"/>
                <a:ext cx="17" cy="1"/>
              </a:xfrm>
              <a:custGeom>
                <a:avLst/>
                <a:gdLst>
                  <a:gd name="T0" fmla="*/ 16 w 17"/>
                  <a:gd name="T1" fmla="*/ 0 h 1"/>
                  <a:gd name="T2" fmla="*/ 0 w 17"/>
                  <a:gd name="T3" fmla="*/ 0 h 1"/>
                  <a:gd name="T4" fmla="*/ 0 60000 65536"/>
                  <a:gd name="T5" fmla="*/ 0 60000 65536"/>
                  <a:gd name="T6" fmla="*/ 0 w 17"/>
                  <a:gd name="T7" fmla="*/ 0 h 1"/>
                  <a:gd name="T8" fmla="*/ 17 w 17"/>
                  <a:gd name="T9" fmla="*/ 1 h 1"/>
                </a:gdLst>
                <a:ahLst/>
                <a:cxnLst>
                  <a:cxn ang="T4">
                    <a:pos x="T0" y="T1"/>
                  </a:cxn>
                  <a:cxn ang="T5">
                    <a:pos x="T2" y="T3"/>
                  </a:cxn>
                </a:cxnLst>
                <a:rect l="T6" t="T7" r="T8" b="T9"/>
                <a:pathLst>
                  <a:path w="17" h="1">
                    <a:moveTo>
                      <a:pt x="16" y="0"/>
                    </a:moveTo>
                    <a:lnTo>
                      <a:pt x="0" y="0"/>
                    </a:lnTo>
                  </a:path>
                </a:pathLst>
              </a:custGeom>
              <a:noFill/>
              <a:ln w="12700" cap="rnd">
                <a:solidFill>
                  <a:schemeClr val="tx1"/>
                </a:solidFill>
                <a:round/>
                <a:headEnd type="none" w="sm" len="sm"/>
                <a:tailEnd type="none" w="sm" len="sm"/>
              </a:ln>
            </p:spPr>
            <p:txBody>
              <a:bodyPr/>
              <a:lstStyle/>
              <a:p>
                <a:endParaRPr lang="es-ES"/>
              </a:p>
            </p:txBody>
          </p:sp>
          <p:sp>
            <p:nvSpPr>
              <p:cNvPr id="103475" name="Freeform 255"/>
              <p:cNvSpPr>
                <a:spLocks/>
              </p:cNvSpPr>
              <p:nvPr/>
            </p:nvSpPr>
            <p:spPr bwMode="auto">
              <a:xfrm>
                <a:off x="1209" y="2702"/>
                <a:ext cx="17" cy="1"/>
              </a:xfrm>
              <a:custGeom>
                <a:avLst/>
                <a:gdLst>
                  <a:gd name="T0" fmla="*/ 16 w 17"/>
                  <a:gd name="T1" fmla="*/ 0 h 1"/>
                  <a:gd name="T2" fmla="*/ 0 w 17"/>
                  <a:gd name="T3" fmla="*/ 0 h 1"/>
                  <a:gd name="T4" fmla="*/ 0 60000 65536"/>
                  <a:gd name="T5" fmla="*/ 0 60000 65536"/>
                  <a:gd name="T6" fmla="*/ 0 w 17"/>
                  <a:gd name="T7" fmla="*/ 0 h 1"/>
                  <a:gd name="T8" fmla="*/ 17 w 17"/>
                  <a:gd name="T9" fmla="*/ 1 h 1"/>
                </a:gdLst>
                <a:ahLst/>
                <a:cxnLst>
                  <a:cxn ang="T4">
                    <a:pos x="T0" y="T1"/>
                  </a:cxn>
                  <a:cxn ang="T5">
                    <a:pos x="T2" y="T3"/>
                  </a:cxn>
                </a:cxnLst>
                <a:rect l="T6" t="T7" r="T8" b="T9"/>
                <a:pathLst>
                  <a:path w="17" h="1">
                    <a:moveTo>
                      <a:pt x="16" y="0"/>
                    </a:moveTo>
                    <a:lnTo>
                      <a:pt x="0" y="0"/>
                    </a:lnTo>
                  </a:path>
                </a:pathLst>
              </a:custGeom>
              <a:noFill/>
              <a:ln w="12700" cap="rnd">
                <a:solidFill>
                  <a:schemeClr val="tx1"/>
                </a:solidFill>
                <a:round/>
                <a:headEnd type="none" w="sm" len="sm"/>
                <a:tailEnd type="none" w="sm" len="sm"/>
              </a:ln>
            </p:spPr>
            <p:txBody>
              <a:bodyPr/>
              <a:lstStyle/>
              <a:p>
                <a:endParaRPr lang="es-ES"/>
              </a:p>
            </p:txBody>
          </p:sp>
          <p:sp>
            <p:nvSpPr>
              <p:cNvPr id="103476" name="Freeform 256"/>
              <p:cNvSpPr>
                <a:spLocks/>
              </p:cNvSpPr>
              <p:nvPr/>
            </p:nvSpPr>
            <p:spPr bwMode="auto">
              <a:xfrm>
                <a:off x="1183" y="2658"/>
                <a:ext cx="17" cy="17"/>
              </a:xfrm>
              <a:custGeom>
                <a:avLst/>
                <a:gdLst>
                  <a:gd name="T0" fmla="*/ 16 w 17"/>
                  <a:gd name="T1" fmla="*/ 0 h 17"/>
                  <a:gd name="T2" fmla="*/ 5 w 17"/>
                  <a:gd name="T3" fmla="*/ 1 h 17"/>
                  <a:gd name="T4" fmla="*/ 5 w 17"/>
                  <a:gd name="T5" fmla="*/ 16 h 17"/>
                  <a:gd name="T6" fmla="*/ 8 w 17"/>
                  <a:gd name="T7" fmla="*/ 3 h 17"/>
                  <a:gd name="T8" fmla="*/ 0 w 17"/>
                  <a:gd name="T9" fmla="*/ 3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16" y="0"/>
                    </a:moveTo>
                    <a:lnTo>
                      <a:pt x="5" y="1"/>
                    </a:lnTo>
                    <a:lnTo>
                      <a:pt x="5" y="16"/>
                    </a:lnTo>
                    <a:lnTo>
                      <a:pt x="8" y="3"/>
                    </a:lnTo>
                    <a:lnTo>
                      <a:pt x="0" y="3"/>
                    </a:lnTo>
                  </a:path>
                </a:pathLst>
              </a:custGeom>
              <a:noFill/>
              <a:ln w="12700" cap="rnd">
                <a:solidFill>
                  <a:schemeClr val="tx1"/>
                </a:solidFill>
                <a:round/>
                <a:headEnd type="none" w="sm" len="sm"/>
                <a:tailEnd type="none" w="sm" len="sm"/>
              </a:ln>
            </p:spPr>
            <p:txBody>
              <a:bodyPr/>
              <a:lstStyle/>
              <a:p>
                <a:endParaRPr lang="es-ES"/>
              </a:p>
            </p:txBody>
          </p:sp>
          <p:sp>
            <p:nvSpPr>
              <p:cNvPr id="103477" name="Freeform 257"/>
              <p:cNvSpPr>
                <a:spLocks/>
              </p:cNvSpPr>
              <p:nvPr/>
            </p:nvSpPr>
            <p:spPr bwMode="auto">
              <a:xfrm>
                <a:off x="1218" y="2652"/>
                <a:ext cx="18" cy="17"/>
              </a:xfrm>
              <a:custGeom>
                <a:avLst/>
                <a:gdLst>
                  <a:gd name="T0" fmla="*/ 17 w 18"/>
                  <a:gd name="T1" fmla="*/ 0 h 17"/>
                  <a:gd name="T2" fmla="*/ 6 w 18"/>
                  <a:gd name="T3" fmla="*/ 1 h 17"/>
                  <a:gd name="T4" fmla="*/ 6 w 18"/>
                  <a:gd name="T5" fmla="*/ 16 h 17"/>
                  <a:gd name="T6" fmla="*/ 9 w 18"/>
                  <a:gd name="T7" fmla="*/ 5 h 17"/>
                  <a:gd name="T8" fmla="*/ 0 w 18"/>
                  <a:gd name="T9" fmla="*/ 5 h 17"/>
                  <a:gd name="T10" fmla="*/ 0 60000 65536"/>
                  <a:gd name="T11" fmla="*/ 0 60000 65536"/>
                  <a:gd name="T12" fmla="*/ 0 60000 65536"/>
                  <a:gd name="T13" fmla="*/ 0 60000 65536"/>
                  <a:gd name="T14" fmla="*/ 0 60000 65536"/>
                  <a:gd name="T15" fmla="*/ 0 w 18"/>
                  <a:gd name="T16" fmla="*/ 0 h 17"/>
                  <a:gd name="T17" fmla="*/ 18 w 18"/>
                  <a:gd name="T18" fmla="*/ 17 h 17"/>
                </a:gdLst>
                <a:ahLst/>
                <a:cxnLst>
                  <a:cxn ang="T10">
                    <a:pos x="T0" y="T1"/>
                  </a:cxn>
                  <a:cxn ang="T11">
                    <a:pos x="T2" y="T3"/>
                  </a:cxn>
                  <a:cxn ang="T12">
                    <a:pos x="T4" y="T5"/>
                  </a:cxn>
                  <a:cxn ang="T13">
                    <a:pos x="T6" y="T7"/>
                  </a:cxn>
                  <a:cxn ang="T14">
                    <a:pos x="T8" y="T9"/>
                  </a:cxn>
                </a:cxnLst>
                <a:rect l="T15" t="T16" r="T17" b="T18"/>
                <a:pathLst>
                  <a:path w="18" h="17">
                    <a:moveTo>
                      <a:pt x="17" y="0"/>
                    </a:moveTo>
                    <a:lnTo>
                      <a:pt x="6" y="1"/>
                    </a:lnTo>
                    <a:lnTo>
                      <a:pt x="6" y="16"/>
                    </a:lnTo>
                    <a:lnTo>
                      <a:pt x="9" y="5"/>
                    </a:lnTo>
                    <a:lnTo>
                      <a:pt x="0" y="5"/>
                    </a:lnTo>
                  </a:path>
                </a:pathLst>
              </a:custGeom>
              <a:noFill/>
              <a:ln w="12700" cap="rnd">
                <a:solidFill>
                  <a:schemeClr val="tx1"/>
                </a:solidFill>
                <a:round/>
                <a:headEnd type="none" w="sm" len="sm"/>
                <a:tailEnd type="none" w="sm" len="sm"/>
              </a:ln>
            </p:spPr>
            <p:txBody>
              <a:bodyPr/>
              <a:lstStyle/>
              <a:p>
                <a:endParaRPr lang="es-ES"/>
              </a:p>
            </p:txBody>
          </p:sp>
        </p:grpSp>
        <p:grpSp>
          <p:nvGrpSpPr>
            <p:cNvPr id="103452" name="Group 258"/>
            <p:cNvGrpSpPr>
              <a:grpSpLocks/>
            </p:cNvGrpSpPr>
            <p:nvPr/>
          </p:nvGrpSpPr>
          <p:grpSpPr bwMode="auto">
            <a:xfrm>
              <a:off x="4440" y="1284"/>
              <a:ext cx="209" cy="186"/>
              <a:chOff x="1083" y="2568"/>
              <a:chExt cx="194" cy="202"/>
            </a:xfrm>
          </p:grpSpPr>
          <p:sp>
            <p:nvSpPr>
              <p:cNvPr id="103462" name="Freeform 259"/>
              <p:cNvSpPr>
                <a:spLocks/>
              </p:cNvSpPr>
              <p:nvPr/>
            </p:nvSpPr>
            <p:spPr bwMode="auto">
              <a:xfrm>
                <a:off x="1083" y="2568"/>
                <a:ext cx="194" cy="202"/>
              </a:xfrm>
              <a:custGeom>
                <a:avLst/>
                <a:gdLst>
                  <a:gd name="T0" fmla="*/ 72 w 194"/>
                  <a:gd name="T1" fmla="*/ 0 h 202"/>
                  <a:gd name="T2" fmla="*/ 111 w 194"/>
                  <a:gd name="T3" fmla="*/ 0 h 202"/>
                  <a:gd name="T4" fmla="*/ 146 w 194"/>
                  <a:gd name="T5" fmla="*/ 15 h 202"/>
                  <a:gd name="T6" fmla="*/ 167 w 194"/>
                  <a:gd name="T7" fmla="*/ 46 h 202"/>
                  <a:gd name="T8" fmla="*/ 166 w 194"/>
                  <a:gd name="T9" fmla="*/ 70 h 202"/>
                  <a:gd name="T10" fmla="*/ 175 w 194"/>
                  <a:gd name="T11" fmla="*/ 92 h 202"/>
                  <a:gd name="T12" fmla="*/ 174 w 194"/>
                  <a:gd name="T13" fmla="*/ 99 h 202"/>
                  <a:gd name="T14" fmla="*/ 180 w 194"/>
                  <a:gd name="T15" fmla="*/ 116 h 202"/>
                  <a:gd name="T16" fmla="*/ 175 w 194"/>
                  <a:gd name="T17" fmla="*/ 127 h 202"/>
                  <a:gd name="T18" fmla="*/ 180 w 194"/>
                  <a:gd name="T19" fmla="*/ 127 h 202"/>
                  <a:gd name="T20" fmla="*/ 182 w 194"/>
                  <a:gd name="T21" fmla="*/ 137 h 202"/>
                  <a:gd name="T22" fmla="*/ 185 w 194"/>
                  <a:gd name="T23" fmla="*/ 143 h 202"/>
                  <a:gd name="T24" fmla="*/ 187 w 194"/>
                  <a:gd name="T25" fmla="*/ 150 h 202"/>
                  <a:gd name="T26" fmla="*/ 190 w 194"/>
                  <a:gd name="T27" fmla="*/ 150 h 202"/>
                  <a:gd name="T28" fmla="*/ 190 w 194"/>
                  <a:gd name="T29" fmla="*/ 157 h 202"/>
                  <a:gd name="T30" fmla="*/ 193 w 194"/>
                  <a:gd name="T31" fmla="*/ 172 h 202"/>
                  <a:gd name="T32" fmla="*/ 186 w 194"/>
                  <a:gd name="T33" fmla="*/ 186 h 202"/>
                  <a:gd name="T34" fmla="*/ 173 w 194"/>
                  <a:gd name="T35" fmla="*/ 193 h 202"/>
                  <a:gd name="T36" fmla="*/ 173 w 194"/>
                  <a:gd name="T37" fmla="*/ 183 h 202"/>
                  <a:gd name="T38" fmla="*/ 166 w 194"/>
                  <a:gd name="T39" fmla="*/ 165 h 202"/>
                  <a:gd name="T40" fmla="*/ 153 w 194"/>
                  <a:gd name="T41" fmla="*/ 166 h 202"/>
                  <a:gd name="T42" fmla="*/ 145 w 194"/>
                  <a:gd name="T43" fmla="*/ 195 h 202"/>
                  <a:gd name="T44" fmla="*/ 147 w 194"/>
                  <a:gd name="T45" fmla="*/ 187 h 202"/>
                  <a:gd name="T46" fmla="*/ 129 w 194"/>
                  <a:gd name="T47" fmla="*/ 197 h 202"/>
                  <a:gd name="T48" fmla="*/ 132 w 194"/>
                  <a:gd name="T49" fmla="*/ 181 h 202"/>
                  <a:gd name="T50" fmla="*/ 122 w 194"/>
                  <a:gd name="T51" fmla="*/ 194 h 202"/>
                  <a:gd name="T52" fmla="*/ 113 w 194"/>
                  <a:gd name="T53" fmla="*/ 201 h 202"/>
                  <a:gd name="T54" fmla="*/ 98 w 194"/>
                  <a:gd name="T55" fmla="*/ 197 h 202"/>
                  <a:gd name="T56" fmla="*/ 87 w 194"/>
                  <a:gd name="T57" fmla="*/ 189 h 202"/>
                  <a:gd name="T58" fmla="*/ 78 w 194"/>
                  <a:gd name="T59" fmla="*/ 197 h 202"/>
                  <a:gd name="T60" fmla="*/ 69 w 194"/>
                  <a:gd name="T61" fmla="*/ 194 h 202"/>
                  <a:gd name="T62" fmla="*/ 69 w 194"/>
                  <a:gd name="T63" fmla="*/ 185 h 202"/>
                  <a:gd name="T64" fmla="*/ 61 w 194"/>
                  <a:gd name="T65" fmla="*/ 189 h 202"/>
                  <a:gd name="T66" fmla="*/ 43 w 194"/>
                  <a:gd name="T67" fmla="*/ 193 h 202"/>
                  <a:gd name="T68" fmla="*/ 51 w 194"/>
                  <a:gd name="T69" fmla="*/ 181 h 202"/>
                  <a:gd name="T70" fmla="*/ 36 w 194"/>
                  <a:gd name="T71" fmla="*/ 185 h 202"/>
                  <a:gd name="T72" fmla="*/ 15 w 194"/>
                  <a:gd name="T73" fmla="*/ 181 h 202"/>
                  <a:gd name="T74" fmla="*/ 7 w 194"/>
                  <a:gd name="T75" fmla="*/ 175 h 202"/>
                  <a:gd name="T76" fmla="*/ 0 w 194"/>
                  <a:gd name="T77" fmla="*/ 165 h 202"/>
                  <a:gd name="T78" fmla="*/ 6 w 194"/>
                  <a:gd name="T79" fmla="*/ 165 h 202"/>
                  <a:gd name="T80" fmla="*/ 7 w 194"/>
                  <a:gd name="T81" fmla="*/ 162 h 202"/>
                  <a:gd name="T82" fmla="*/ 6 w 194"/>
                  <a:gd name="T83" fmla="*/ 154 h 202"/>
                  <a:gd name="T84" fmla="*/ 13 w 194"/>
                  <a:gd name="T85" fmla="*/ 150 h 202"/>
                  <a:gd name="T86" fmla="*/ 20 w 194"/>
                  <a:gd name="T87" fmla="*/ 145 h 202"/>
                  <a:gd name="T88" fmla="*/ 15 w 194"/>
                  <a:gd name="T89" fmla="*/ 133 h 202"/>
                  <a:gd name="T90" fmla="*/ 25 w 194"/>
                  <a:gd name="T91" fmla="*/ 132 h 202"/>
                  <a:gd name="T92" fmla="*/ 21 w 194"/>
                  <a:gd name="T93" fmla="*/ 124 h 202"/>
                  <a:gd name="T94" fmla="*/ 18 w 194"/>
                  <a:gd name="T95" fmla="*/ 121 h 202"/>
                  <a:gd name="T96" fmla="*/ 25 w 194"/>
                  <a:gd name="T97" fmla="*/ 109 h 202"/>
                  <a:gd name="T98" fmla="*/ 28 w 194"/>
                  <a:gd name="T99" fmla="*/ 99 h 202"/>
                  <a:gd name="T100" fmla="*/ 34 w 194"/>
                  <a:gd name="T101" fmla="*/ 87 h 202"/>
                  <a:gd name="T102" fmla="*/ 34 w 194"/>
                  <a:gd name="T103" fmla="*/ 73 h 202"/>
                  <a:gd name="T104" fmla="*/ 31 w 194"/>
                  <a:gd name="T105" fmla="*/ 67 h 202"/>
                  <a:gd name="T106" fmla="*/ 28 w 194"/>
                  <a:gd name="T107" fmla="*/ 61 h 202"/>
                  <a:gd name="T108" fmla="*/ 39 w 194"/>
                  <a:gd name="T109" fmla="*/ 35 h 202"/>
                  <a:gd name="T110" fmla="*/ 43 w 194"/>
                  <a:gd name="T111" fmla="*/ 22 h 202"/>
                  <a:gd name="T112" fmla="*/ 46 w 194"/>
                  <a:gd name="T113" fmla="*/ 15 h 202"/>
                  <a:gd name="T114" fmla="*/ 55 w 194"/>
                  <a:gd name="T115" fmla="*/ 9 h 202"/>
                  <a:gd name="T116" fmla="*/ 72 w 194"/>
                  <a:gd name="T117" fmla="*/ 0 h 2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94"/>
                  <a:gd name="T178" fmla="*/ 0 h 202"/>
                  <a:gd name="T179" fmla="*/ 194 w 194"/>
                  <a:gd name="T180" fmla="*/ 202 h 2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94" h="202">
                    <a:moveTo>
                      <a:pt x="72" y="0"/>
                    </a:moveTo>
                    <a:lnTo>
                      <a:pt x="111" y="0"/>
                    </a:lnTo>
                    <a:lnTo>
                      <a:pt x="146" y="15"/>
                    </a:lnTo>
                    <a:lnTo>
                      <a:pt x="167" y="46"/>
                    </a:lnTo>
                    <a:lnTo>
                      <a:pt x="166" y="70"/>
                    </a:lnTo>
                    <a:lnTo>
                      <a:pt x="175" y="92"/>
                    </a:lnTo>
                    <a:lnTo>
                      <a:pt x="174" y="99"/>
                    </a:lnTo>
                    <a:lnTo>
                      <a:pt x="180" y="116"/>
                    </a:lnTo>
                    <a:lnTo>
                      <a:pt x="175" y="127"/>
                    </a:lnTo>
                    <a:lnTo>
                      <a:pt x="180" y="127"/>
                    </a:lnTo>
                    <a:lnTo>
                      <a:pt x="182" y="137"/>
                    </a:lnTo>
                    <a:lnTo>
                      <a:pt x="185" y="143"/>
                    </a:lnTo>
                    <a:lnTo>
                      <a:pt x="187" y="150"/>
                    </a:lnTo>
                    <a:lnTo>
                      <a:pt x="190" y="150"/>
                    </a:lnTo>
                    <a:lnTo>
                      <a:pt x="190" y="157"/>
                    </a:lnTo>
                    <a:lnTo>
                      <a:pt x="193" y="172"/>
                    </a:lnTo>
                    <a:lnTo>
                      <a:pt x="186" y="186"/>
                    </a:lnTo>
                    <a:lnTo>
                      <a:pt x="173" y="193"/>
                    </a:lnTo>
                    <a:lnTo>
                      <a:pt x="173" y="183"/>
                    </a:lnTo>
                    <a:lnTo>
                      <a:pt x="166" y="165"/>
                    </a:lnTo>
                    <a:lnTo>
                      <a:pt x="153" y="166"/>
                    </a:lnTo>
                    <a:lnTo>
                      <a:pt x="145" y="195"/>
                    </a:lnTo>
                    <a:lnTo>
                      <a:pt x="147" y="187"/>
                    </a:lnTo>
                    <a:lnTo>
                      <a:pt x="129" y="197"/>
                    </a:lnTo>
                    <a:lnTo>
                      <a:pt x="132" y="181"/>
                    </a:lnTo>
                    <a:lnTo>
                      <a:pt x="122" y="194"/>
                    </a:lnTo>
                    <a:lnTo>
                      <a:pt x="113" y="201"/>
                    </a:lnTo>
                    <a:lnTo>
                      <a:pt x="98" y="197"/>
                    </a:lnTo>
                    <a:lnTo>
                      <a:pt x="87" y="189"/>
                    </a:lnTo>
                    <a:lnTo>
                      <a:pt x="78" y="197"/>
                    </a:lnTo>
                    <a:lnTo>
                      <a:pt x="69" y="194"/>
                    </a:lnTo>
                    <a:lnTo>
                      <a:pt x="69" y="185"/>
                    </a:lnTo>
                    <a:lnTo>
                      <a:pt x="61" y="189"/>
                    </a:lnTo>
                    <a:lnTo>
                      <a:pt x="43" y="193"/>
                    </a:lnTo>
                    <a:lnTo>
                      <a:pt x="51" y="181"/>
                    </a:lnTo>
                    <a:lnTo>
                      <a:pt x="36" y="185"/>
                    </a:lnTo>
                    <a:lnTo>
                      <a:pt x="15" y="181"/>
                    </a:lnTo>
                    <a:lnTo>
                      <a:pt x="7" y="175"/>
                    </a:lnTo>
                    <a:lnTo>
                      <a:pt x="0" y="165"/>
                    </a:lnTo>
                    <a:lnTo>
                      <a:pt x="6" y="165"/>
                    </a:lnTo>
                    <a:lnTo>
                      <a:pt x="7" y="162"/>
                    </a:lnTo>
                    <a:lnTo>
                      <a:pt x="6" y="154"/>
                    </a:lnTo>
                    <a:lnTo>
                      <a:pt x="13" y="150"/>
                    </a:lnTo>
                    <a:lnTo>
                      <a:pt x="20" y="145"/>
                    </a:lnTo>
                    <a:lnTo>
                      <a:pt x="15" y="133"/>
                    </a:lnTo>
                    <a:lnTo>
                      <a:pt x="25" y="132"/>
                    </a:lnTo>
                    <a:lnTo>
                      <a:pt x="21" y="124"/>
                    </a:lnTo>
                    <a:lnTo>
                      <a:pt x="18" y="121"/>
                    </a:lnTo>
                    <a:lnTo>
                      <a:pt x="25" y="109"/>
                    </a:lnTo>
                    <a:lnTo>
                      <a:pt x="28" y="99"/>
                    </a:lnTo>
                    <a:lnTo>
                      <a:pt x="34" y="87"/>
                    </a:lnTo>
                    <a:lnTo>
                      <a:pt x="34" y="73"/>
                    </a:lnTo>
                    <a:lnTo>
                      <a:pt x="31" y="67"/>
                    </a:lnTo>
                    <a:lnTo>
                      <a:pt x="28" y="61"/>
                    </a:lnTo>
                    <a:lnTo>
                      <a:pt x="39" y="35"/>
                    </a:lnTo>
                    <a:lnTo>
                      <a:pt x="43" y="22"/>
                    </a:lnTo>
                    <a:lnTo>
                      <a:pt x="46" y="15"/>
                    </a:lnTo>
                    <a:lnTo>
                      <a:pt x="55" y="9"/>
                    </a:lnTo>
                    <a:lnTo>
                      <a:pt x="72" y="0"/>
                    </a:lnTo>
                  </a:path>
                </a:pathLst>
              </a:custGeom>
              <a:solidFill>
                <a:srgbClr val="802300"/>
              </a:solidFill>
              <a:ln w="12700" cap="rnd">
                <a:solidFill>
                  <a:srgbClr val="000000"/>
                </a:solidFill>
                <a:round/>
                <a:headEnd type="none" w="sm" len="sm"/>
                <a:tailEnd type="none" w="sm" len="sm"/>
              </a:ln>
            </p:spPr>
            <p:txBody>
              <a:bodyPr/>
              <a:lstStyle/>
              <a:p>
                <a:endParaRPr lang="es-ES"/>
              </a:p>
            </p:txBody>
          </p:sp>
          <p:sp>
            <p:nvSpPr>
              <p:cNvPr id="103463" name="Freeform 260"/>
              <p:cNvSpPr>
                <a:spLocks/>
              </p:cNvSpPr>
              <p:nvPr/>
            </p:nvSpPr>
            <p:spPr bwMode="auto">
              <a:xfrm>
                <a:off x="1162" y="2615"/>
                <a:ext cx="78" cy="145"/>
              </a:xfrm>
              <a:custGeom>
                <a:avLst/>
                <a:gdLst>
                  <a:gd name="T0" fmla="*/ 65 w 78"/>
                  <a:gd name="T1" fmla="*/ 0 h 145"/>
                  <a:gd name="T2" fmla="*/ 68 w 78"/>
                  <a:gd name="T3" fmla="*/ 24 h 145"/>
                  <a:gd name="T4" fmla="*/ 68 w 78"/>
                  <a:gd name="T5" fmla="*/ 30 h 145"/>
                  <a:gd name="T6" fmla="*/ 50 w 78"/>
                  <a:gd name="T7" fmla="*/ 36 h 145"/>
                  <a:gd name="T8" fmla="*/ 60 w 78"/>
                  <a:gd name="T9" fmla="*/ 64 h 145"/>
                  <a:gd name="T10" fmla="*/ 50 w 78"/>
                  <a:gd name="T11" fmla="*/ 35 h 145"/>
                  <a:gd name="T12" fmla="*/ 70 w 78"/>
                  <a:gd name="T13" fmla="*/ 33 h 145"/>
                  <a:gd name="T14" fmla="*/ 77 w 78"/>
                  <a:gd name="T15" fmla="*/ 52 h 145"/>
                  <a:gd name="T16" fmla="*/ 67 w 78"/>
                  <a:gd name="T17" fmla="*/ 88 h 145"/>
                  <a:gd name="T18" fmla="*/ 62 w 78"/>
                  <a:gd name="T19" fmla="*/ 96 h 145"/>
                  <a:gd name="T20" fmla="*/ 51 w 78"/>
                  <a:gd name="T21" fmla="*/ 104 h 145"/>
                  <a:gd name="T22" fmla="*/ 39 w 78"/>
                  <a:gd name="T23" fmla="*/ 106 h 145"/>
                  <a:gd name="T24" fmla="*/ 6 w 78"/>
                  <a:gd name="T25" fmla="*/ 88 h 145"/>
                  <a:gd name="T26" fmla="*/ 34 w 78"/>
                  <a:gd name="T27" fmla="*/ 105 h 145"/>
                  <a:gd name="T28" fmla="*/ 10 w 78"/>
                  <a:gd name="T29" fmla="*/ 144 h 145"/>
                  <a:gd name="T30" fmla="*/ 0 w 78"/>
                  <a:gd name="T31" fmla="*/ 72 h 145"/>
                  <a:gd name="T32" fmla="*/ 35 w 78"/>
                  <a:gd name="T33" fmla="*/ 8 h 145"/>
                  <a:gd name="T34" fmla="*/ 65 w 78"/>
                  <a:gd name="T35" fmla="*/ 0 h 14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8"/>
                  <a:gd name="T55" fmla="*/ 0 h 145"/>
                  <a:gd name="T56" fmla="*/ 78 w 78"/>
                  <a:gd name="T57" fmla="*/ 145 h 14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8" h="145">
                    <a:moveTo>
                      <a:pt x="65" y="0"/>
                    </a:moveTo>
                    <a:lnTo>
                      <a:pt x="68" y="24"/>
                    </a:lnTo>
                    <a:lnTo>
                      <a:pt x="68" y="30"/>
                    </a:lnTo>
                    <a:lnTo>
                      <a:pt x="50" y="36"/>
                    </a:lnTo>
                    <a:lnTo>
                      <a:pt x="60" y="64"/>
                    </a:lnTo>
                    <a:lnTo>
                      <a:pt x="50" y="35"/>
                    </a:lnTo>
                    <a:lnTo>
                      <a:pt x="70" y="33"/>
                    </a:lnTo>
                    <a:lnTo>
                      <a:pt x="77" y="52"/>
                    </a:lnTo>
                    <a:lnTo>
                      <a:pt x="67" y="88"/>
                    </a:lnTo>
                    <a:lnTo>
                      <a:pt x="62" y="96"/>
                    </a:lnTo>
                    <a:lnTo>
                      <a:pt x="51" y="104"/>
                    </a:lnTo>
                    <a:lnTo>
                      <a:pt x="39" y="106"/>
                    </a:lnTo>
                    <a:lnTo>
                      <a:pt x="6" y="88"/>
                    </a:lnTo>
                    <a:lnTo>
                      <a:pt x="34" y="105"/>
                    </a:lnTo>
                    <a:lnTo>
                      <a:pt x="10" y="144"/>
                    </a:lnTo>
                    <a:lnTo>
                      <a:pt x="0" y="72"/>
                    </a:lnTo>
                    <a:lnTo>
                      <a:pt x="35" y="8"/>
                    </a:lnTo>
                    <a:lnTo>
                      <a:pt x="65" y="0"/>
                    </a:lnTo>
                  </a:path>
                </a:pathLst>
              </a:custGeom>
              <a:solidFill>
                <a:srgbClr val="FFA380"/>
              </a:solidFill>
              <a:ln w="12700" cap="rnd">
                <a:solidFill>
                  <a:schemeClr val="bg2"/>
                </a:solidFill>
                <a:round/>
                <a:headEnd type="none" w="sm" len="sm"/>
                <a:tailEnd type="none" w="sm" len="sm"/>
              </a:ln>
            </p:spPr>
            <p:txBody>
              <a:bodyPr/>
              <a:lstStyle/>
              <a:p>
                <a:endParaRPr lang="es-ES"/>
              </a:p>
            </p:txBody>
          </p:sp>
          <p:sp>
            <p:nvSpPr>
              <p:cNvPr id="103464" name="Freeform 261"/>
              <p:cNvSpPr>
                <a:spLocks/>
              </p:cNvSpPr>
              <p:nvPr/>
            </p:nvSpPr>
            <p:spPr bwMode="auto">
              <a:xfrm>
                <a:off x="1176" y="2652"/>
                <a:ext cx="25" cy="17"/>
              </a:xfrm>
              <a:custGeom>
                <a:avLst/>
                <a:gdLst>
                  <a:gd name="T0" fmla="*/ 24 w 25"/>
                  <a:gd name="T1" fmla="*/ 0 h 17"/>
                  <a:gd name="T2" fmla="*/ 0 w 25"/>
                  <a:gd name="T3" fmla="*/ 16 h 17"/>
                  <a:gd name="T4" fmla="*/ 0 60000 65536"/>
                  <a:gd name="T5" fmla="*/ 0 60000 65536"/>
                  <a:gd name="T6" fmla="*/ 0 w 25"/>
                  <a:gd name="T7" fmla="*/ 0 h 17"/>
                  <a:gd name="T8" fmla="*/ 25 w 25"/>
                  <a:gd name="T9" fmla="*/ 17 h 17"/>
                </a:gdLst>
                <a:ahLst/>
                <a:cxnLst>
                  <a:cxn ang="T4">
                    <a:pos x="T0" y="T1"/>
                  </a:cxn>
                  <a:cxn ang="T5">
                    <a:pos x="T2" y="T3"/>
                  </a:cxn>
                </a:cxnLst>
                <a:rect l="T6" t="T7" r="T8" b="T9"/>
                <a:pathLst>
                  <a:path w="25" h="17">
                    <a:moveTo>
                      <a:pt x="24" y="0"/>
                    </a:moveTo>
                    <a:lnTo>
                      <a:pt x="0" y="16"/>
                    </a:lnTo>
                  </a:path>
                </a:pathLst>
              </a:custGeom>
              <a:noFill/>
              <a:ln w="12700" cap="rnd">
                <a:solidFill>
                  <a:schemeClr val="tx1"/>
                </a:solidFill>
                <a:round/>
                <a:headEnd type="none" w="sm" len="sm"/>
                <a:tailEnd type="none" w="sm" len="sm"/>
              </a:ln>
            </p:spPr>
            <p:txBody>
              <a:bodyPr/>
              <a:lstStyle/>
              <a:p>
                <a:endParaRPr lang="es-ES"/>
              </a:p>
            </p:txBody>
          </p:sp>
          <p:sp>
            <p:nvSpPr>
              <p:cNvPr id="103465" name="Freeform 262"/>
              <p:cNvSpPr>
                <a:spLocks/>
              </p:cNvSpPr>
              <p:nvPr/>
            </p:nvSpPr>
            <p:spPr bwMode="auto">
              <a:xfrm>
                <a:off x="1201" y="2695"/>
                <a:ext cx="26" cy="17"/>
              </a:xfrm>
              <a:custGeom>
                <a:avLst/>
                <a:gdLst>
                  <a:gd name="T0" fmla="*/ 25 w 26"/>
                  <a:gd name="T1" fmla="*/ 0 h 17"/>
                  <a:gd name="T2" fmla="*/ 0 w 26"/>
                  <a:gd name="T3" fmla="*/ 16 h 17"/>
                  <a:gd name="T4" fmla="*/ 0 60000 65536"/>
                  <a:gd name="T5" fmla="*/ 0 60000 65536"/>
                  <a:gd name="T6" fmla="*/ 0 w 26"/>
                  <a:gd name="T7" fmla="*/ 0 h 17"/>
                  <a:gd name="T8" fmla="*/ 26 w 26"/>
                  <a:gd name="T9" fmla="*/ 17 h 17"/>
                </a:gdLst>
                <a:ahLst/>
                <a:cxnLst>
                  <a:cxn ang="T4">
                    <a:pos x="T0" y="T1"/>
                  </a:cxn>
                  <a:cxn ang="T5">
                    <a:pos x="T2" y="T3"/>
                  </a:cxn>
                </a:cxnLst>
                <a:rect l="T6" t="T7" r="T8" b="T9"/>
                <a:pathLst>
                  <a:path w="26" h="17">
                    <a:moveTo>
                      <a:pt x="25" y="0"/>
                    </a:moveTo>
                    <a:lnTo>
                      <a:pt x="0" y="16"/>
                    </a:lnTo>
                  </a:path>
                </a:pathLst>
              </a:custGeom>
              <a:noFill/>
              <a:ln w="12700" cap="rnd">
                <a:solidFill>
                  <a:schemeClr val="tx1"/>
                </a:solidFill>
                <a:round/>
                <a:headEnd type="none" w="sm" len="sm"/>
                <a:tailEnd type="none" w="sm" len="sm"/>
              </a:ln>
            </p:spPr>
            <p:txBody>
              <a:bodyPr/>
              <a:lstStyle/>
              <a:p>
                <a:endParaRPr lang="es-ES"/>
              </a:p>
            </p:txBody>
          </p:sp>
          <p:sp>
            <p:nvSpPr>
              <p:cNvPr id="103466" name="Freeform 263"/>
              <p:cNvSpPr>
                <a:spLocks/>
              </p:cNvSpPr>
              <p:nvPr/>
            </p:nvSpPr>
            <p:spPr bwMode="auto">
              <a:xfrm>
                <a:off x="1211" y="2679"/>
                <a:ext cx="17" cy="1"/>
              </a:xfrm>
              <a:custGeom>
                <a:avLst/>
                <a:gdLst>
                  <a:gd name="T0" fmla="*/ 16 w 17"/>
                  <a:gd name="T1" fmla="*/ 0 h 1"/>
                  <a:gd name="T2" fmla="*/ 0 w 17"/>
                  <a:gd name="T3" fmla="*/ 0 h 1"/>
                  <a:gd name="T4" fmla="*/ 0 60000 65536"/>
                  <a:gd name="T5" fmla="*/ 0 60000 65536"/>
                  <a:gd name="T6" fmla="*/ 0 w 17"/>
                  <a:gd name="T7" fmla="*/ 0 h 1"/>
                  <a:gd name="T8" fmla="*/ 17 w 17"/>
                  <a:gd name="T9" fmla="*/ 1 h 1"/>
                </a:gdLst>
                <a:ahLst/>
                <a:cxnLst>
                  <a:cxn ang="T4">
                    <a:pos x="T0" y="T1"/>
                  </a:cxn>
                  <a:cxn ang="T5">
                    <a:pos x="T2" y="T3"/>
                  </a:cxn>
                </a:cxnLst>
                <a:rect l="T6" t="T7" r="T8" b="T9"/>
                <a:pathLst>
                  <a:path w="17" h="1">
                    <a:moveTo>
                      <a:pt x="16" y="0"/>
                    </a:moveTo>
                    <a:lnTo>
                      <a:pt x="0" y="0"/>
                    </a:lnTo>
                  </a:path>
                </a:pathLst>
              </a:custGeom>
              <a:noFill/>
              <a:ln w="12700" cap="rnd">
                <a:solidFill>
                  <a:schemeClr val="tx1"/>
                </a:solidFill>
                <a:round/>
                <a:headEnd type="none" w="sm" len="sm"/>
                <a:tailEnd type="none" w="sm" len="sm"/>
              </a:ln>
            </p:spPr>
            <p:txBody>
              <a:bodyPr/>
              <a:lstStyle/>
              <a:p>
                <a:endParaRPr lang="es-ES"/>
              </a:p>
            </p:txBody>
          </p:sp>
          <p:sp>
            <p:nvSpPr>
              <p:cNvPr id="103467" name="Freeform 264"/>
              <p:cNvSpPr>
                <a:spLocks/>
              </p:cNvSpPr>
              <p:nvPr/>
            </p:nvSpPr>
            <p:spPr bwMode="auto">
              <a:xfrm>
                <a:off x="1209" y="2702"/>
                <a:ext cx="17" cy="1"/>
              </a:xfrm>
              <a:custGeom>
                <a:avLst/>
                <a:gdLst>
                  <a:gd name="T0" fmla="*/ 16 w 17"/>
                  <a:gd name="T1" fmla="*/ 0 h 1"/>
                  <a:gd name="T2" fmla="*/ 0 w 17"/>
                  <a:gd name="T3" fmla="*/ 0 h 1"/>
                  <a:gd name="T4" fmla="*/ 0 60000 65536"/>
                  <a:gd name="T5" fmla="*/ 0 60000 65536"/>
                  <a:gd name="T6" fmla="*/ 0 w 17"/>
                  <a:gd name="T7" fmla="*/ 0 h 1"/>
                  <a:gd name="T8" fmla="*/ 17 w 17"/>
                  <a:gd name="T9" fmla="*/ 1 h 1"/>
                </a:gdLst>
                <a:ahLst/>
                <a:cxnLst>
                  <a:cxn ang="T4">
                    <a:pos x="T0" y="T1"/>
                  </a:cxn>
                  <a:cxn ang="T5">
                    <a:pos x="T2" y="T3"/>
                  </a:cxn>
                </a:cxnLst>
                <a:rect l="T6" t="T7" r="T8" b="T9"/>
                <a:pathLst>
                  <a:path w="17" h="1">
                    <a:moveTo>
                      <a:pt x="16" y="0"/>
                    </a:moveTo>
                    <a:lnTo>
                      <a:pt x="0" y="0"/>
                    </a:lnTo>
                  </a:path>
                </a:pathLst>
              </a:custGeom>
              <a:noFill/>
              <a:ln w="12700" cap="rnd">
                <a:solidFill>
                  <a:schemeClr val="tx1"/>
                </a:solidFill>
                <a:round/>
                <a:headEnd type="none" w="sm" len="sm"/>
                <a:tailEnd type="none" w="sm" len="sm"/>
              </a:ln>
            </p:spPr>
            <p:txBody>
              <a:bodyPr/>
              <a:lstStyle/>
              <a:p>
                <a:endParaRPr lang="es-ES"/>
              </a:p>
            </p:txBody>
          </p:sp>
          <p:sp>
            <p:nvSpPr>
              <p:cNvPr id="103468" name="Freeform 265"/>
              <p:cNvSpPr>
                <a:spLocks/>
              </p:cNvSpPr>
              <p:nvPr/>
            </p:nvSpPr>
            <p:spPr bwMode="auto">
              <a:xfrm>
                <a:off x="1183" y="2658"/>
                <a:ext cx="17" cy="17"/>
              </a:xfrm>
              <a:custGeom>
                <a:avLst/>
                <a:gdLst>
                  <a:gd name="T0" fmla="*/ 16 w 17"/>
                  <a:gd name="T1" fmla="*/ 0 h 17"/>
                  <a:gd name="T2" fmla="*/ 5 w 17"/>
                  <a:gd name="T3" fmla="*/ 1 h 17"/>
                  <a:gd name="T4" fmla="*/ 5 w 17"/>
                  <a:gd name="T5" fmla="*/ 16 h 17"/>
                  <a:gd name="T6" fmla="*/ 8 w 17"/>
                  <a:gd name="T7" fmla="*/ 3 h 17"/>
                  <a:gd name="T8" fmla="*/ 0 w 17"/>
                  <a:gd name="T9" fmla="*/ 3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16" y="0"/>
                    </a:moveTo>
                    <a:lnTo>
                      <a:pt x="5" y="1"/>
                    </a:lnTo>
                    <a:lnTo>
                      <a:pt x="5" y="16"/>
                    </a:lnTo>
                    <a:lnTo>
                      <a:pt x="8" y="3"/>
                    </a:lnTo>
                    <a:lnTo>
                      <a:pt x="0" y="3"/>
                    </a:lnTo>
                  </a:path>
                </a:pathLst>
              </a:custGeom>
              <a:noFill/>
              <a:ln w="12700" cap="rnd">
                <a:solidFill>
                  <a:schemeClr val="tx1"/>
                </a:solidFill>
                <a:round/>
                <a:headEnd type="none" w="sm" len="sm"/>
                <a:tailEnd type="none" w="sm" len="sm"/>
              </a:ln>
            </p:spPr>
            <p:txBody>
              <a:bodyPr/>
              <a:lstStyle/>
              <a:p>
                <a:endParaRPr lang="es-ES"/>
              </a:p>
            </p:txBody>
          </p:sp>
          <p:sp>
            <p:nvSpPr>
              <p:cNvPr id="103469" name="Freeform 266"/>
              <p:cNvSpPr>
                <a:spLocks/>
              </p:cNvSpPr>
              <p:nvPr/>
            </p:nvSpPr>
            <p:spPr bwMode="auto">
              <a:xfrm>
                <a:off x="1218" y="2652"/>
                <a:ext cx="18" cy="17"/>
              </a:xfrm>
              <a:custGeom>
                <a:avLst/>
                <a:gdLst>
                  <a:gd name="T0" fmla="*/ 17 w 18"/>
                  <a:gd name="T1" fmla="*/ 0 h 17"/>
                  <a:gd name="T2" fmla="*/ 6 w 18"/>
                  <a:gd name="T3" fmla="*/ 1 h 17"/>
                  <a:gd name="T4" fmla="*/ 6 w 18"/>
                  <a:gd name="T5" fmla="*/ 16 h 17"/>
                  <a:gd name="T6" fmla="*/ 9 w 18"/>
                  <a:gd name="T7" fmla="*/ 5 h 17"/>
                  <a:gd name="T8" fmla="*/ 0 w 18"/>
                  <a:gd name="T9" fmla="*/ 5 h 17"/>
                  <a:gd name="T10" fmla="*/ 0 60000 65536"/>
                  <a:gd name="T11" fmla="*/ 0 60000 65536"/>
                  <a:gd name="T12" fmla="*/ 0 60000 65536"/>
                  <a:gd name="T13" fmla="*/ 0 60000 65536"/>
                  <a:gd name="T14" fmla="*/ 0 60000 65536"/>
                  <a:gd name="T15" fmla="*/ 0 w 18"/>
                  <a:gd name="T16" fmla="*/ 0 h 17"/>
                  <a:gd name="T17" fmla="*/ 18 w 18"/>
                  <a:gd name="T18" fmla="*/ 17 h 17"/>
                </a:gdLst>
                <a:ahLst/>
                <a:cxnLst>
                  <a:cxn ang="T10">
                    <a:pos x="T0" y="T1"/>
                  </a:cxn>
                  <a:cxn ang="T11">
                    <a:pos x="T2" y="T3"/>
                  </a:cxn>
                  <a:cxn ang="T12">
                    <a:pos x="T4" y="T5"/>
                  </a:cxn>
                  <a:cxn ang="T13">
                    <a:pos x="T6" y="T7"/>
                  </a:cxn>
                  <a:cxn ang="T14">
                    <a:pos x="T8" y="T9"/>
                  </a:cxn>
                </a:cxnLst>
                <a:rect l="T15" t="T16" r="T17" b="T18"/>
                <a:pathLst>
                  <a:path w="18" h="17">
                    <a:moveTo>
                      <a:pt x="17" y="0"/>
                    </a:moveTo>
                    <a:lnTo>
                      <a:pt x="6" y="1"/>
                    </a:lnTo>
                    <a:lnTo>
                      <a:pt x="6" y="16"/>
                    </a:lnTo>
                    <a:lnTo>
                      <a:pt x="9" y="5"/>
                    </a:lnTo>
                    <a:lnTo>
                      <a:pt x="0" y="5"/>
                    </a:lnTo>
                  </a:path>
                </a:pathLst>
              </a:custGeom>
              <a:noFill/>
              <a:ln w="12700" cap="rnd">
                <a:solidFill>
                  <a:schemeClr val="tx1"/>
                </a:solidFill>
                <a:round/>
                <a:headEnd type="none" w="sm" len="sm"/>
                <a:tailEnd type="none" w="sm" len="sm"/>
              </a:ln>
            </p:spPr>
            <p:txBody>
              <a:bodyPr/>
              <a:lstStyle/>
              <a:p>
                <a:endParaRPr lang="es-ES"/>
              </a:p>
            </p:txBody>
          </p:sp>
        </p:grpSp>
        <p:grpSp>
          <p:nvGrpSpPr>
            <p:cNvPr id="103453" name="Group 267"/>
            <p:cNvGrpSpPr>
              <a:grpSpLocks/>
            </p:cNvGrpSpPr>
            <p:nvPr/>
          </p:nvGrpSpPr>
          <p:grpSpPr bwMode="auto">
            <a:xfrm>
              <a:off x="4296" y="2724"/>
              <a:ext cx="209" cy="186"/>
              <a:chOff x="1083" y="2568"/>
              <a:chExt cx="194" cy="202"/>
            </a:xfrm>
          </p:grpSpPr>
          <p:sp>
            <p:nvSpPr>
              <p:cNvPr id="103454" name="Freeform 268"/>
              <p:cNvSpPr>
                <a:spLocks/>
              </p:cNvSpPr>
              <p:nvPr/>
            </p:nvSpPr>
            <p:spPr bwMode="auto">
              <a:xfrm>
                <a:off x="1083" y="2568"/>
                <a:ext cx="194" cy="202"/>
              </a:xfrm>
              <a:custGeom>
                <a:avLst/>
                <a:gdLst>
                  <a:gd name="T0" fmla="*/ 72 w 194"/>
                  <a:gd name="T1" fmla="*/ 0 h 202"/>
                  <a:gd name="T2" fmla="*/ 111 w 194"/>
                  <a:gd name="T3" fmla="*/ 0 h 202"/>
                  <a:gd name="T4" fmla="*/ 146 w 194"/>
                  <a:gd name="T5" fmla="*/ 15 h 202"/>
                  <a:gd name="T6" fmla="*/ 167 w 194"/>
                  <a:gd name="T7" fmla="*/ 46 h 202"/>
                  <a:gd name="T8" fmla="*/ 166 w 194"/>
                  <a:gd name="T9" fmla="*/ 70 h 202"/>
                  <a:gd name="T10" fmla="*/ 175 w 194"/>
                  <a:gd name="T11" fmla="*/ 92 h 202"/>
                  <a:gd name="T12" fmla="*/ 174 w 194"/>
                  <a:gd name="T13" fmla="*/ 99 h 202"/>
                  <a:gd name="T14" fmla="*/ 180 w 194"/>
                  <a:gd name="T15" fmla="*/ 116 h 202"/>
                  <a:gd name="T16" fmla="*/ 175 w 194"/>
                  <a:gd name="T17" fmla="*/ 127 h 202"/>
                  <a:gd name="T18" fmla="*/ 180 w 194"/>
                  <a:gd name="T19" fmla="*/ 127 h 202"/>
                  <a:gd name="T20" fmla="*/ 182 w 194"/>
                  <a:gd name="T21" fmla="*/ 137 h 202"/>
                  <a:gd name="T22" fmla="*/ 185 w 194"/>
                  <a:gd name="T23" fmla="*/ 143 h 202"/>
                  <a:gd name="T24" fmla="*/ 187 w 194"/>
                  <a:gd name="T25" fmla="*/ 150 h 202"/>
                  <a:gd name="T26" fmla="*/ 190 w 194"/>
                  <a:gd name="T27" fmla="*/ 150 h 202"/>
                  <a:gd name="T28" fmla="*/ 190 w 194"/>
                  <a:gd name="T29" fmla="*/ 157 h 202"/>
                  <a:gd name="T30" fmla="*/ 193 w 194"/>
                  <a:gd name="T31" fmla="*/ 172 h 202"/>
                  <a:gd name="T32" fmla="*/ 186 w 194"/>
                  <a:gd name="T33" fmla="*/ 186 h 202"/>
                  <a:gd name="T34" fmla="*/ 173 w 194"/>
                  <a:gd name="T35" fmla="*/ 193 h 202"/>
                  <a:gd name="T36" fmla="*/ 173 w 194"/>
                  <a:gd name="T37" fmla="*/ 183 h 202"/>
                  <a:gd name="T38" fmla="*/ 166 w 194"/>
                  <a:gd name="T39" fmla="*/ 165 h 202"/>
                  <a:gd name="T40" fmla="*/ 153 w 194"/>
                  <a:gd name="T41" fmla="*/ 166 h 202"/>
                  <a:gd name="T42" fmla="*/ 145 w 194"/>
                  <a:gd name="T43" fmla="*/ 195 h 202"/>
                  <a:gd name="T44" fmla="*/ 147 w 194"/>
                  <a:gd name="T45" fmla="*/ 187 h 202"/>
                  <a:gd name="T46" fmla="*/ 129 w 194"/>
                  <a:gd name="T47" fmla="*/ 197 h 202"/>
                  <a:gd name="T48" fmla="*/ 132 w 194"/>
                  <a:gd name="T49" fmla="*/ 181 h 202"/>
                  <a:gd name="T50" fmla="*/ 122 w 194"/>
                  <a:gd name="T51" fmla="*/ 194 h 202"/>
                  <a:gd name="T52" fmla="*/ 113 w 194"/>
                  <a:gd name="T53" fmla="*/ 201 h 202"/>
                  <a:gd name="T54" fmla="*/ 98 w 194"/>
                  <a:gd name="T55" fmla="*/ 197 h 202"/>
                  <a:gd name="T56" fmla="*/ 87 w 194"/>
                  <a:gd name="T57" fmla="*/ 189 h 202"/>
                  <a:gd name="T58" fmla="*/ 78 w 194"/>
                  <a:gd name="T59" fmla="*/ 197 h 202"/>
                  <a:gd name="T60" fmla="*/ 69 w 194"/>
                  <a:gd name="T61" fmla="*/ 194 h 202"/>
                  <a:gd name="T62" fmla="*/ 69 w 194"/>
                  <a:gd name="T63" fmla="*/ 185 h 202"/>
                  <a:gd name="T64" fmla="*/ 61 w 194"/>
                  <a:gd name="T65" fmla="*/ 189 h 202"/>
                  <a:gd name="T66" fmla="*/ 43 w 194"/>
                  <a:gd name="T67" fmla="*/ 193 h 202"/>
                  <a:gd name="T68" fmla="*/ 51 w 194"/>
                  <a:gd name="T69" fmla="*/ 181 h 202"/>
                  <a:gd name="T70" fmla="*/ 36 w 194"/>
                  <a:gd name="T71" fmla="*/ 185 h 202"/>
                  <a:gd name="T72" fmla="*/ 15 w 194"/>
                  <a:gd name="T73" fmla="*/ 181 h 202"/>
                  <a:gd name="T74" fmla="*/ 7 w 194"/>
                  <a:gd name="T75" fmla="*/ 175 h 202"/>
                  <a:gd name="T76" fmla="*/ 0 w 194"/>
                  <a:gd name="T77" fmla="*/ 165 h 202"/>
                  <a:gd name="T78" fmla="*/ 6 w 194"/>
                  <a:gd name="T79" fmla="*/ 165 h 202"/>
                  <a:gd name="T80" fmla="*/ 7 w 194"/>
                  <a:gd name="T81" fmla="*/ 162 h 202"/>
                  <a:gd name="T82" fmla="*/ 6 w 194"/>
                  <a:gd name="T83" fmla="*/ 154 h 202"/>
                  <a:gd name="T84" fmla="*/ 13 w 194"/>
                  <a:gd name="T85" fmla="*/ 150 h 202"/>
                  <a:gd name="T86" fmla="*/ 20 w 194"/>
                  <a:gd name="T87" fmla="*/ 145 h 202"/>
                  <a:gd name="T88" fmla="*/ 15 w 194"/>
                  <a:gd name="T89" fmla="*/ 133 h 202"/>
                  <a:gd name="T90" fmla="*/ 25 w 194"/>
                  <a:gd name="T91" fmla="*/ 132 h 202"/>
                  <a:gd name="T92" fmla="*/ 21 w 194"/>
                  <a:gd name="T93" fmla="*/ 124 h 202"/>
                  <a:gd name="T94" fmla="*/ 18 w 194"/>
                  <a:gd name="T95" fmla="*/ 121 h 202"/>
                  <a:gd name="T96" fmla="*/ 25 w 194"/>
                  <a:gd name="T97" fmla="*/ 109 h 202"/>
                  <a:gd name="T98" fmla="*/ 28 w 194"/>
                  <a:gd name="T99" fmla="*/ 99 h 202"/>
                  <a:gd name="T100" fmla="*/ 34 w 194"/>
                  <a:gd name="T101" fmla="*/ 87 h 202"/>
                  <a:gd name="T102" fmla="*/ 34 w 194"/>
                  <a:gd name="T103" fmla="*/ 73 h 202"/>
                  <a:gd name="T104" fmla="*/ 31 w 194"/>
                  <a:gd name="T105" fmla="*/ 67 h 202"/>
                  <a:gd name="T106" fmla="*/ 28 w 194"/>
                  <a:gd name="T107" fmla="*/ 61 h 202"/>
                  <a:gd name="T108" fmla="*/ 39 w 194"/>
                  <a:gd name="T109" fmla="*/ 35 h 202"/>
                  <a:gd name="T110" fmla="*/ 43 w 194"/>
                  <a:gd name="T111" fmla="*/ 22 h 202"/>
                  <a:gd name="T112" fmla="*/ 46 w 194"/>
                  <a:gd name="T113" fmla="*/ 15 h 202"/>
                  <a:gd name="T114" fmla="*/ 55 w 194"/>
                  <a:gd name="T115" fmla="*/ 9 h 202"/>
                  <a:gd name="T116" fmla="*/ 72 w 194"/>
                  <a:gd name="T117" fmla="*/ 0 h 2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94"/>
                  <a:gd name="T178" fmla="*/ 0 h 202"/>
                  <a:gd name="T179" fmla="*/ 194 w 194"/>
                  <a:gd name="T180" fmla="*/ 202 h 2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94" h="202">
                    <a:moveTo>
                      <a:pt x="72" y="0"/>
                    </a:moveTo>
                    <a:lnTo>
                      <a:pt x="111" y="0"/>
                    </a:lnTo>
                    <a:lnTo>
                      <a:pt x="146" y="15"/>
                    </a:lnTo>
                    <a:lnTo>
                      <a:pt x="167" y="46"/>
                    </a:lnTo>
                    <a:lnTo>
                      <a:pt x="166" y="70"/>
                    </a:lnTo>
                    <a:lnTo>
                      <a:pt x="175" y="92"/>
                    </a:lnTo>
                    <a:lnTo>
                      <a:pt x="174" y="99"/>
                    </a:lnTo>
                    <a:lnTo>
                      <a:pt x="180" y="116"/>
                    </a:lnTo>
                    <a:lnTo>
                      <a:pt x="175" y="127"/>
                    </a:lnTo>
                    <a:lnTo>
                      <a:pt x="180" y="127"/>
                    </a:lnTo>
                    <a:lnTo>
                      <a:pt x="182" y="137"/>
                    </a:lnTo>
                    <a:lnTo>
                      <a:pt x="185" y="143"/>
                    </a:lnTo>
                    <a:lnTo>
                      <a:pt x="187" y="150"/>
                    </a:lnTo>
                    <a:lnTo>
                      <a:pt x="190" y="150"/>
                    </a:lnTo>
                    <a:lnTo>
                      <a:pt x="190" y="157"/>
                    </a:lnTo>
                    <a:lnTo>
                      <a:pt x="193" y="172"/>
                    </a:lnTo>
                    <a:lnTo>
                      <a:pt x="186" y="186"/>
                    </a:lnTo>
                    <a:lnTo>
                      <a:pt x="173" y="193"/>
                    </a:lnTo>
                    <a:lnTo>
                      <a:pt x="173" y="183"/>
                    </a:lnTo>
                    <a:lnTo>
                      <a:pt x="166" y="165"/>
                    </a:lnTo>
                    <a:lnTo>
                      <a:pt x="153" y="166"/>
                    </a:lnTo>
                    <a:lnTo>
                      <a:pt x="145" y="195"/>
                    </a:lnTo>
                    <a:lnTo>
                      <a:pt x="147" y="187"/>
                    </a:lnTo>
                    <a:lnTo>
                      <a:pt x="129" y="197"/>
                    </a:lnTo>
                    <a:lnTo>
                      <a:pt x="132" y="181"/>
                    </a:lnTo>
                    <a:lnTo>
                      <a:pt x="122" y="194"/>
                    </a:lnTo>
                    <a:lnTo>
                      <a:pt x="113" y="201"/>
                    </a:lnTo>
                    <a:lnTo>
                      <a:pt x="98" y="197"/>
                    </a:lnTo>
                    <a:lnTo>
                      <a:pt x="87" y="189"/>
                    </a:lnTo>
                    <a:lnTo>
                      <a:pt x="78" y="197"/>
                    </a:lnTo>
                    <a:lnTo>
                      <a:pt x="69" y="194"/>
                    </a:lnTo>
                    <a:lnTo>
                      <a:pt x="69" y="185"/>
                    </a:lnTo>
                    <a:lnTo>
                      <a:pt x="61" y="189"/>
                    </a:lnTo>
                    <a:lnTo>
                      <a:pt x="43" y="193"/>
                    </a:lnTo>
                    <a:lnTo>
                      <a:pt x="51" y="181"/>
                    </a:lnTo>
                    <a:lnTo>
                      <a:pt x="36" y="185"/>
                    </a:lnTo>
                    <a:lnTo>
                      <a:pt x="15" y="181"/>
                    </a:lnTo>
                    <a:lnTo>
                      <a:pt x="7" y="175"/>
                    </a:lnTo>
                    <a:lnTo>
                      <a:pt x="0" y="165"/>
                    </a:lnTo>
                    <a:lnTo>
                      <a:pt x="6" y="165"/>
                    </a:lnTo>
                    <a:lnTo>
                      <a:pt x="7" y="162"/>
                    </a:lnTo>
                    <a:lnTo>
                      <a:pt x="6" y="154"/>
                    </a:lnTo>
                    <a:lnTo>
                      <a:pt x="13" y="150"/>
                    </a:lnTo>
                    <a:lnTo>
                      <a:pt x="20" y="145"/>
                    </a:lnTo>
                    <a:lnTo>
                      <a:pt x="15" y="133"/>
                    </a:lnTo>
                    <a:lnTo>
                      <a:pt x="25" y="132"/>
                    </a:lnTo>
                    <a:lnTo>
                      <a:pt x="21" y="124"/>
                    </a:lnTo>
                    <a:lnTo>
                      <a:pt x="18" y="121"/>
                    </a:lnTo>
                    <a:lnTo>
                      <a:pt x="25" y="109"/>
                    </a:lnTo>
                    <a:lnTo>
                      <a:pt x="28" y="99"/>
                    </a:lnTo>
                    <a:lnTo>
                      <a:pt x="34" y="87"/>
                    </a:lnTo>
                    <a:lnTo>
                      <a:pt x="34" y="73"/>
                    </a:lnTo>
                    <a:lnTo>
                      <a:pt x="31" y="67"/>
                    </a:lnTo>
                    <a:lnTo>
                      <a:pt x="28" y="61"/>
                    </a:lnTo>
                    <a:lnTo>
                      <a:pt x="39" y="35"/>
                    </a:lnTo>
                    <a:lnTo>
                      <a:pt x="43" y="22"/>
                    </a:lnTo>
                    <a:lnTo>
                      <a:pt x="46" y="15"/>
                    </a:lnTo>
                    <a:lnTo>
                      <a:pt x="55" y="9"/>
                    </a:lnTo>
                    <a:lnTo>
                      <a:pt x="72" y="0"/>
                    </a:lnTo>
                  </a:path>
                </a:pathLst>
              </a:custGeom>
              <a:solidFill>
                <a:srgbClr val="802300"/>
              </a:solidFill>
              <a:ln w="12700" cap="rnd">
                <a:solidFill>
                  <a:srgbClr val="000000"/>
                </a:solidFill>
                <a:round/>
                <a:headEnd type="none" w="sm" len="sm"/>
                <a:tailEnd type="none" w="sm" len="sm"/>
              </a:ln>
            </p:spPr>
            <p:txBody>
              <a:bodyPr/>
              <a:lstStyle/>
              <a:p>
                <a:endParaRPr lang="es-ES"/>
              </a:p>
            </p:txBody>
          </p:sp>
          <p:sp>
            <p:nvSpPr>
              <p:cNvPr id="103455" name="Freeform 269"/>
              <p:cNvSpPr>
                <a:spLocks/>
              </p:cNvSpPr>
              <p:nvPr/>
            </p:nvSpPr>
            <p:spPr bwMode="auto">
              <a:xfrm>
                <a:off x="1162" y="2615"/>
                <a:ext cx="78" cy="145"/>
              </a:xfrm>
              <a:custGeom>
                <a:avLst/>
                <a:gdLst>
                  <a:gd name="T0" fmla="*/ 65 w 78"/>
                  <a:gd name="T1" fmla="*/ 0 h 145"/>
                  <a:gd name="T2" fmla="*/ 68 w 78"/>
                  <a:gd name="T3" fmla="*/ 24 h 145"/>
                  <a:gd name="T4" fmla="*/ 68 w 78"/>
                  <a:gd name="T5" fmla="*/ 30 h 145"/>
                  <a:gd name="T6" fmla="*/ 50 w 78"/>
                  <a:gd name="T7" fmla="*/ 36 h 145"/>
                  <a:gd name="T8" fmla="*/ 60 w 78"/>
                  <a:gd name="T9" fmla="*/ 64 h 145"/>
                  <a:gd name="T10" fmla="*/ 50 w 78"/>
                  <a:gd name="T11" fmla="*/ 35 h 145"/>
                  <a:gd name="T12" fmla="*/ 70 w 78"/>
                  <a:gd name="T13" fmla="*/ 33 h 145"/>
                  <a:gd name="T14" fmla="*/ 77 w 78"/>
                  <a:gd name="T15" fmla="*/ 52 h 145"/>
                  <a:gd name="T16" fmla="*/ 67 w 78"/>
                  <a:gd name="T17" fmla="*/ 88 h 145"/>
                  <a:gd name="T18" fmla="*/ 62 w 78"/>
                  <a:gd name="T19" fmla="*/ 96 h 145"/>
                  <a:gd name="T20" fmla="*/ 51 w 78"/>
                  <a:gd name="T21" fmla="*/ 104 h 145"/>
                  <a:gd name="T22" fmla="*/ 39 w 78"/>
                  <a:gd name="T23" fmla="*/ 106 h 145"/>
                  <a:gd name="T24" fmla="*/ 6 w 78"/>
                  <a:gd name="T25" fmla="*/ 88 h 145"/>
                  <a:gd name="T26" fmla="*/ 34 w 78"/>
                  <a:gd name="T27" fmla="*/ 105 h 145"/>
                  <a:gd name="T28" fmla="*/ 10 w 78"/>
                  <a:gd name="T29" fmla="*/ 144 h 145"/>
                  <a:gd name="T30" fmla="*/ 0 w 78"/>
                  <a:gd name="T31" fmla="*/ 72 h 145"/>
                  <a:gd name="T32" fmla="*/ 35 w 78"/>
                  <a:gd name="T33" fmla="*/ 8 h 145"/>
                  <a:gd name="T34" fmla="*/ 65 w 78"/>
                  <a:gd name="T35" fmla="*/ 0 h 14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8"/>
                  <a:gd name="T55" fmla="*/ 0 h 145"/>
                  <a:gd name="T56" fmla="*/ 78 w 78"/>
                  <a:gd name="T57" fmla="*/ 145 h 14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8" h="145">
                    <a:moveTo>
                      <a:pt x="65" y="0"/>
                    </a:moveTo>
                    <a:lnTo>
                      <a:pt x="68" y="24"/>
                    </a:lnTo>
                    <a:lnTo>
                      <a:pt x="68" y="30"/>
                    </a:lnTo>
                    <a:lnTo>
                      <a:pt x="50" y="36"/>
                    </a:lnTo>
                    <a:lnTo>
                      <a:pt x="60" y="64"/>
                    </a:lnTo>
                    <a:lnTo>
                      <a:pt x="50" y="35"/>
                    </a:lnTo>
                    <a:lnTo>
                      <a:pt x="70" y="33"/>
                    </a:lnTo>
                    <a:lnTo>
                      <a:pt x="77" y="52"/>
                    </a:lnTo>
                    <a:lnTo>
                      <a:pt x="67" y="88"/>
                    </a:lnTo>
                    <a:lnTo>
                      <a:pt x="62" y="96"/>
                    </a:lnTo>
                    <a:lnTo>
                      <a:pt x="51" y="104"/>
                    </a:lnTo>
                    <a:lnTo>
                      <a:pt x="39" y="106"/>
                    </a:lnTo>
                    <a:lnTo>
                      <a:pt x="6" y="88"/>
                    </a:lnTo>
                    <a:lnTo>
                      <a:pt x="34" y="105"/>
                    </a:lnTo>
                    <a:lnTo>
                      <a:pt x="10" y="144"/>
                    </a:lnTo>
                    <a:lnTo>
                      <a:pt x="0" y="72"/>
                    </a:lnTo>
                    <a:lnTo>
                      <a:pt x="35" y="8"/>
                    </a:lnTo>
                    <a:lnTo>
                      <a:pt x="65" y="0"/>
                    </a:lnTo>
                  </a:path>
                </a:pathLst>
              </a:custGeom>
              <a:solidFill>
                <a:srgbClr val="FFA380"/>
              </a:solidFill>
              <a:ln w="12700" cap="rnd">
                <a:solidFill>
                  <a:schemeClr val="bg2"/>
                </a:solidFill>
                <a:round/>
                <a:headEnd type="none" w="sm" len="sm"/>
                <a:tailEnd type="none" w="sm" len="sm"/>
              </a:ln>
            </p:spPr>
            <p:txBody>
              <a:bodyPr/>
              <a:lstStyle/>
              <a:p>
                <a:endParaRPr lang="es-ES"/>
              </a:p>
            </p:txBody>
          </p:sp>
          <p:sp>
            <p:nvSpPr>
              <p:cNvPr id="103456" name="Freeform 270"/>
              <p:cNvSpPr>
                <a:spLocks/>
              </p:cNvSpPr>
              <p:nvPr/>
            </p:nvSpPr>
            <p:spPr bwMode="auto">
              <a:xfrm>
                <a:off x="1176" y="2652"/>
                <a:ext cx="25" cy="17"/>
              </a:xfrm>
              <a:custGeom>
                <a:avLst/>
                <a:gdLst>
                  <a:gd name="T0" fmla="*/ 24 w 25"/>
                  <a:gd name="T1" fmla="*/ 0 h 17"/>
                  <a:gd name="T2" fmla="*/ 0 w 25"/>
                  <a:gd name="T3" fmla="*/ 16 h 17"/>
                  <a:gd name="T4" fmla="*/ 0 60000 65536"/>
                  <a:gd name="T5" fmla="*/ 0 60000 65536"/>
                  <a:gd name="T6" fmla="*/ 0 w 25"/>
                  <a:gd name="T7" fmla="*/ 0 h 17"/>
                  <a:gd name="T8" fmla="*/ 25 w 25"/>
                  <a:gd name="T9" fmla="*/ 17 h 17"/>
                </a:gdLst>
                <a:ahLst/>
                <a:cxnLst>
                  <a:cxn ang="T4">
                    <a:pos x="T0" y="T1"/>
                  </a:cxn>
                  <a:cxn ang="T5">
                    <a:pos x="T2" y="T3"/>
                  </a:cxn>
                </a:cxnLst>
                <a:rect l="T6" t="T7" r="T8" b="T9"/>
                <a:pathLst>
                  <a:path w="25" h="17">
                    <a:moveTo>
                      <a:pt x="24" y="0"/>
                    </a:moveTo>
                    <a:lnTo>
                      <a:pt x="0" y="16"/>
                    </a:lnTo>
                  </a:path>
                </a:pathLst>
              </a:custGeom>
              <a:noFill/>
              <a:ln w="12700" cap="rnd">
                <a:solidFill>
                  <a:schemeClr val="tx1"/>
                </a:solidFill>
                <a:round/>
                <a:headEnd type="none" w="sm" len="sm"/>
                <a:tailEnd type="none" w="sm" len="sm"/>
              </a:ln>
            </p:spPr>
            <p:txBody>
              <a:bodyPr/>
              <a:lstStyle/>
              <a:p>
                <a:endParaRPr lang="es-ES"/>
              </a:p>
            </p:txBody>
          </p:sp>
          <p:sp>
            <p:nvSpPr>
              <p:cNvPr id="103457" name="Freeform 271"/>
              <p:cNvSpPr>
                <a:spLocks/>
              </p:cNvSpPr>
              <p:nvPr/>
            </p:nvSpPr>
            <p:spPr bwMode="auto">
              <a:xfrm>
                <a:off x="1201" y="2695"/>
                <a:ext cx="26" cy="17"/>
              </a:xfrm>
              <a:custGeom>
                <a:avLst/>
                <a:gdLst>
                  <a:gd name="T0" fmla="*/ 25 w 26"/>
                  <a:gd name="T1" fmla="*/ 0 h 17"/>
                  <a:gd name="T2" fmla="*/ 0 w 26"/>
                  <a:gd name="T3" fmla="*/ 16 h 17"/>
                  <a:gd name="T4" fmla="*/ 0 60000 65536"/>
                  <a:gd name="T5" fmla="*/ 0 60000 65536"/>
                  <a:gd name="T6" fmla="*/ 0 w 26"/>
                  <a:gd name="T7" fmla="*/ 0 h 17"/>
                  <a:gd name="T8" fmla="*/ 26 w 26"/>
                  <a:gd name="T9" fmla="*/ 17 h 17"/>
                </a:gdLst>
                <a:ahLst/>
                <a:cxnLst>
                  <a:cxn ang="T4">
                    <a:pos x="T0" y="T1"/>
                  </a:cxn>
                  <a:cxn ang="T5">
                    <a:pos x="T2" y="T3"/>
                  </a:cxn>
                </a:cxnLst>
                <a:rect l="T6" t="T7" r="T8" b="T9"/>
                <a:pathLst>
                  <a:path w="26" h="17">
                    <a:moveTo>
                      <a:pt x="25" y="0"/>
                    </a:moveTo>
                    <a:lnTo>
                      <a:pt x="0" y="16"/>
                    </a:lnTo>
                  </a:path>
                </a:pathLst>
              </a:custGeom>
              <a:noFill/>
              <a:ln w="12700" cap="rnd">
                <a:solidFill>
                  <a:schemeClr val="tx1"/>
                </a:solidFill>
                <a:round/>
                <a:headEnd type="none" w="sm" len="sm"/>
                <a:tailEnd type="none" w="sm" len="sm"/>
              </a:ln>
            </p:spPr>
            <p:txBody>
              <a:bodyPr/>
              <a:lstStyle/>
              <a:p>
                <a:endParaRPr lang="es-ES"/>
              </a:p>
            </p:txBody>
          </p:sp>
          <p:sp>
            <p:nvSpPr>
              <p:cNvPr id="103458" name="Freeform 272"/>
              <p:cNvSpPr>
                <a:spLocks/>
              </p:cNvSpPr>
              <p:nvPr/>
            </p:nvSpPr>
            <p:spPr bwMode="auto">
              <a:xfrm>
                <a:off x="1211" y="2679"/>
                <a:ext cx="17" cy="1"/>
              </a:xfrm>
              <a:custGeom>
                <a:avLst/>
                <a:gdLst>
                  <a:gd name="T0" fmla="*/ 16 w 17"/>
                  <a:gd name="T1" fmla="*/ 0 h 1"/>
                  <a:gd name="T2" fmla="*/ 0 w 17"/>
                  <a:gd name="T3" fmla="*/ 0 h 1"/>
                  <a:gd name="T4" fmla="*/ 0 60000 65536"/>
                  <a:gd name="T5" fmla="*/ 0 60000 65536"/>
                  <a:gd name="T6" fmla="*/ 0 w 17"/>
                  <a:gd name="T7" fmla="*/ 0 h 1"/>
                  <a:gd name="T8" fmla="*/ 17 w 17"/>
                  <a:gd name="T9" fmla="*/ 1 h 1"/>
                </a:gdLst>
                <a:ahLst/>
                <a:cxnLst>
                  <a:cxn ang="T4">
                    <a:pos x="T0" y="T1"/>
                  </a:cxn>
                  <a:cxn ang="T5">
                    <a:pos x="T2" y="T3"/>
                  </a:cxn>
                </a:cxnLst>
                <a:rect l="T6" t="T7" r="T8" b="T9"/>
                <a:pathLst>
                  <a:path w="17" h="1">
                    <a:moveTo>
                      <a:pt x="16" y="0"/>
                    </a:moveTo>
                    <a:lnTo>
                      <a:pt x="0" y="0"/>
                    </a:lnTo>
                  </a:path>
                </a:pathLst>
              </a:custGeom>
              <a:noFill/>
              <a:ln w="12700" cap="rnd">
                <a:solidFill>
                  <a:schemeClr val="tx1"/>
                </a:solidFill>
                <a:round/>
                <a:headEnd type="none" w="sm" len="sm"/>
                <a:tailEnd type="none" w="sm" len="sm"/>
              </a:ln>
            </p:spPr>
            <p:txBody>
              <a:bodyPr/>
              <a:lstStyle/>
              <a:p>
                <a:endParaRPr lang="es-ES"/>
              </a:p>
            </p:txBody>
          </p:sp>
          <p:sp>
            <p:nvSpPr>
              <p:cNvPr id="103459" name="Freeform 273"/>
              <p:cNvSpPr>
                <a:spLocks/>
              </p:cNvSpPr>
              <p:nvPr/>
            </p:nvSpPr>
            <p:spPr bwMode="auto">
              <a:xfrm>
                <a:off x="1209" y="2702"/>
                <a:ext cx="17" cy="1"/>
              </a:xfrm>
              <a:custGeom>
                <a:avLst/>
                <a:gdLst>
                  <a:gd name="T0" fmla="*/ 16 w 17"/>
                  <a:gd name="T1" fmla="*/ 0 h 1"/>
                  <a:gd name="T2" fmla="*/ 0 w 17"/>
                  <a:gd name="T3" fmla="*/ 0 h 1"/>
                  <a:gd name="T4" fmla="*/ 0 60000 65536"/>
                  <a:gd name="T5" fmla="*/ 0 60000 65536"/>
                  <a:gd name="T6" fmla="*/ 0 w 17"/>
                  <a:gd name="T7" fmla="*/ 0 h 1"/>
                  <a:gd name="T8" fmla="*/ 17 w 17"/>
                  <a:gd name="T9" fmla="*/ 1 h 1"/>
                </a:gdLst>
                <a:ahLst/>
                <a:cxnLst>
                  <a:cxn ang="T4">
                    <a:pos x="T0" y="T1"/>
                  </a:cxn>
                  <a:cxn ang="T5">
                    <a:pos x="T2" y="T3"/>
                  </a:cxn>
                </a:cxnLst>
                <a:rect l="T6" t="T7" r="T8" b="T9"/>
                <a:pathLst>
                  <a:path w="17" h="1">
                    <a:moveTo>
                      <a:pt x="16" y="0"/>
                    </a:moveTo>
                    <a:lnTo>
                      <a:pt x="0" y="0"/>
                    </a:lnTo>
                  </a:path>
                </a:pathLst>
              </a:custGeom>
              <a:noFill/>
              <a:ln w="12700" cap="rnd">
                <a:solidFill>
                  <a:schemeClr val="tx1"/>
                </a:solidFill>
                <a:round/>
                <a:headEnd type="none" w="sm" len="sm"/>
                <a:tailEnd type="none" w="sm" len="sm"/>
              </a:ln>
            </p:spPr>
            <p:txBody>
              <a:bodyPr/>
              <a:lstStyle/>
              <a:p>
                <a:endParaRPr lang="es-ES"/>
              </a:p>
            </p:txBody>
          </p:sp>
          <p:sp>
            <p:nvSpPr>
              <p:cNvPr id="103460" name="Freeform 274"/>
              <p:cNvSpPr>
                <a:spLocks/>
              </p:cNvSpPr>
              <p:nvPr/>
            </p:nvSpPr>
            <p:spPr bwMode="auto">
              <a:xfrm>
                <a:off x="1183" y="2658"/>
                <a:ext cx="17" cy="17"/>
              </a:xfrm>
              <a:custGeom>
                <a:avLst/>
                <a:gdLst>
                  <a:gd name="T0" fmla="*/ 16 w 17"/>
                  <a:gd name="T1" fmla="*/ 0 h 17"/>
                  <a:gd name="T2" fmla="*/ 5 w 17"/>
                  <a:gd name="T3" fmla="*/ 1 h 17"/>
                  <a:gd name="T4" fmla="*/ 5 w 17"/>
                  <a:gd name="T5" fmla="*/ 16 h 17"/>
                  <a:gd name="T6" fmla="*/ 8 w 17"/>
                  <a:gd name="T7" fmla="*/ 3 h 17"/>
                  <a:gd name="T8" fmla="*/ 0 w 17"/>
                  <a:gd name="T9" fmla="*/ 3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16" y="0"/>
                    </a:moveTo>
                    <a:lnTo>
                      <a:pt x="5" y="1"/>
                    </a:lnTo>
                    <a:lnTo>
                      <a:pt x="5" y="16"/>
                    </a:lnTo>
                    <a:lnTo>
                      <a:pt x="8" y="3"/>
                    </a:lnTo>
                    <a:lnTo>
                      <a:pt x="0" y="3"/>
                    </a:lnTo>
                  </a:path>
                </a:pathLst>
              </a:custGeom>
              <a:noFill/>
              <a:ln w="12700" cap="rnd">
                <a:solidFill>
                  <a:schemeClr val="tx1"/>
                </a:solidFill>
                <a:round/>
                <a:headEnd type="none" w="sm" len="sm"/>
                <a:tailEnd type="none" w="sm" len="sm"/>
              </a:ln>
            </p:spPr>
            <p:txBody>
              <a:bodyPr/>
              <a:lstStyle/>
              <a:p>
                <a:endParaRPr lang="es-ES"/>
              </a:p>
            </p:txBody>
          </p:sp>
          <p:sp>
            <p:nvSpPr>
              <p:cNvPr id="103461" name="Freeform 275"/>
              <p:cNvSpPr>
                <a:spLocks/>
              </p:cNvSpPr>
              <p:nvPr/>
            </p:nvSpPr>
            <p:spPr bwMode="auto">
              <a:xfrm>
                <a:off x="1218" y="2652"/>
                <a:ext cx="18" cy="17"/>
              </a:xfrm>
              <a:custGeom>
                <a:avLst/>
                <a:gdLst>
                  <a:gd name="T0" fmla="*/ 17 w 18"/>
                  <a:gd name="T1" fmla="*/ 0 h 17"/>
                  <a:gd name="T2" fmla="*/ 6 w 18"/>
                  <a:gd name="T3" fmla="*/ 1 h 17"/>
                  <a:gd name="T4" fmla="*/ 6 w 18"/>
                  <a:gd name="T5" fmla="*/ 16 h 17"/>
                  <a:gd name="T6" fmla="*/ 9 w 18"/>
                  <a:gd name="T7" fmla="*/ 5 h 17"/>
                  <a:gd name="T8" fmla="*/ 0 w 18"/>
                  <a:gd name="T9" fmla="*/ 5 h 17"/>
                  <a:gd name="T10" fmla="*/ 0 60000 65536"/>
                  <a:gd name="T11" fmla="*/ 0 60000 65536"/>
                  <a:gd name="T12" fmla="*/ 0 60000 65536"/>
                  <a:gd name="T13" fmla="*/ 0 60000 65536"/>
                  <a:gd name="T14" fmla="*/ 0 60000 65536"/>
                  <a:gd name="T15" fmla="*/ 0 w 18"/>
                  <a:gd name="T16" fmla="*/ 0 h 17"/>
                  <a:gd name="T17" fmla="*/ 18 w 18"/>
                  <a:gd name="T18" fmla="*/ 17 h 17"/>
                </a:gdLst>
                <a:ahLst/>
                <a:cxnLst>
                  <a:cxn ang="T10">
                    <a:pos x="T0" y="T1"/>
                  </a:cxn>
                  <a:cxn ang="T11">
                    <a:pos x="T2" y="T3"/>
                  </a:cxn>
                  <a:cxn ang="T12">
                    <a:pos x="T4" y="T5"/>
                  </a:cxn>
                  <a:cxn ang="T13">
                    <a:pos x="T6" y="T7"/>
                  </a:cxn>
                  <a:cxn ang="T14">
                    <a:pos x="T8" y="T9"/>
                  </a:cxn>
                </a:cxnLst>
                <a:rect l="T15" t="T16" r="T17" b="T18"/>
                <a:pathLst>
                  <a:path w="18" h="17">
                    <a:moveTo>
                      <a:pt x="17" y="0"/>
                    </a:moveTo>
                    <a:lnTo>
                      <a:pt x="6" y="1"/>
                    </a:lnTo>
                    <a:lnTo>
                      <a:pt x="6" y="16"/>
                    </a:lnTo>
                    <a:lnTo>
                      <a:pt x="9" y="5"/>
                    </a:lnTo>
                    <a:lnTo>
                      <a:pt x="0" y="5"/>
                    </a:lnTo>
                  </a:path>
                </a:pathLst>
              </a:custGeom>
              <a:noFill/>
              <a:ln w="12700" cap="rnd">
                <a:solidFill>
                  <a:schemeClr val="tx1"/>
                </a:solidFill>
                <a:round/>
                <a:headEnd type="none" w="sm" len="sm"/>
                <a:tailEnd type="none" w="sm" len="sm"/>
              </a:ln>
            </p:spPr>
            <p:txBody>
              <a:bodyPr/>
              <a:lstStyle/>
              <a:p>
                <a:endParaRPr lang="es-ES"/>
              </a:p>
            </p:txBody>
          </p:sp>
        </p:grpSp>
      </p:grpSp>
      <p:sp>
        <p:nvSpPr>
          <p:cNvPr id="356629" name="Rectangle 277"/>
          <p:cNvSpPr>
            <a:spLocks noChangeArrowheads="1"/>
          </p:cNvSpPr>
          <p:nvPr/>
        </p:nvSpPr>
        <p:spPr bwMode="auto">
          <a:xfrm>
            <a:off x="3225800" y="5661025"/>
            <a:ext cx="2714625" cy="727075"/>
          </a:xfrm>
          <a:prstGeom prst="rect">
            <a:avLst/>
          </a:prstGeom>
          <a:noFill/>
          <a:ln w="9525">
            <a:noFill/>
            <a:miter lim="800000"/>
            <a:headEnd/>
            <a:tailEnd/>
          </a:ln>
        </p:spPr>
        <p:txBody>
          <a:bodyPr wrap="none" lIns="91027" tIns="44621" rIns="91027" bIns="44621">
            <a:spAutoFit/>
          </a:bodyPr>
          <a:lstStyle/>
          <a:p>
            <a:pPr algn="ctr" defTabSz="788988" eaLnBrk="0" hangingPunct="0"/>
            <a:r>
              <a:rPr lang="es-ES_tradnl" sz="1400" b="1" i="0"/>
              <a:t>Replica el flujo de audio/vídeo</a:t>
            </a:r>
          </a:p>
          <a:p>
            <a:pPr algn="ctr" defTabSz="788988" eaLnBrk="0" hangingPunct="0"/>
            <a:r>
              <a:rPr lang="es-ES_tradnl" sz="1400" b="1" i="0"/>
              <a:t>para cada participante.</a:t>
            </a:r>
          </a:p>
          <a:p>
            <a:pPr algn="ctr" defTabSz="788988" eaLnBrk="0" hangingPunct="0"/>
            <a:r>
              <a:rPr lang="es-ES_tradnl" sz="1400" b="1" i="0"/>
              <a:t>Posible cuello de botella</a:t>
            </a:r>
            <a:endParaRPr lang="es-ES" sz="1400" b="1" i="0"/>
          </a:p>
        </p:txBody>
      </p:sp>
      <p:pic>
        <p:nvPicPr>
          <p:cNvPr id="103449" name="Picture 278"/>
          <p:cNvPicPr>
            <a:picLocks noChangeArrowheads="1"/>
          </p:cNvPicPr>
          <p:nvPr/>
        </p:nvPicPr>
        <p:blipFill>
          <a:blip r:embed="rId4" cstate="print"/>
          <a:srcRect/>
          <a:stretch>
            <a:fillRect/>
          </a:stretch>
        </p:blipFill>
        <p:spPr bwMode="auto">
          <a:xfrm>
            <a:off x="4238625" y="4581525"/>
            <a:ext cx="620713" cy="587375"/>
          </a:xfrm>
          <a:prstGeom prst="rect">
            <a:avLst/>
          </a:prstGeom>
          <a:noFill/>
          <a:ln w="9525">
            <a:noFill/>
            <a:miter lim="800000"/>
            <a:headEnd/>
            <a:tailEnd/>
          </a:ln>
        </p:spPr>
      </p:pic>
      <p:sp>
        <p:nvSpPr>
          <p:cNvPr id="103450" name="Rectangle 279"/>
          <p:cNvSpPr>
            <a:spLocks noChangeArrowheads="1"/>
          </p:cNvSpPr>
          <p:nvPr/>
        </p:nvSpPr>
        <p:spPr bwMode="auto">
          <a:xfrm>
            <a:off x="4140200" y="4802188"/>
            <a:ext cx="668338" cy="349250"/>
          </a:xfrm>
          <a:prstGeom prst="rect">
            <a:avLst/>
          </a:prstGeom>
          <a:noFill/>
          <a:ln w="9525">
            <a:noFill/>
            <a:miter lim="800000"/>
            <a:headEnd/>
            <a:tailEnd/>
          </a:ln>
        </p:spPr>
        <p:txBody>
          <a:bodyPr wrap="none" lIns="103548" tIns="51774" rIns="103548" bIns="51774">
            <a:spAutoFit/>
          </a:bodyPr>
          <a:lstStyle/>
          <a:p>
            <a:pPr defTabSz="1028700" eaLnBrk="0" hangingPunct="0"/>
            <a:r>
              <a:rPr lang="es-ES" sz="1600" b="1" i="0"/>
              <a:t>MCU</a:t>
            </a:r>
          </a:p>
        </p:txBody>
      </p:sp>
    </p:spTree>
  </p:cSld>
  <p:clrMapOvr>
    <a:masterClrMapping/>
  </p:clrMapOvr>
  <p:transition>
    <p:cover dir="l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56365"/>
                                        </p:tgtEl>
                                        <p:attrNameLst>
                                          <p:attrName>style.visibility</p:attrName>
                                        </p:attrNameLst>
                                      </p:cBhvr>
                                      <p:to>
                                        <p:strVal val="visible"/>
                                      </p:to>
                                    </p:set>
                                    <p:animEffect transition="in" filter="wipe(up)">
                                      <p:cBhvr>
                                        <p:cTn id="7" dur="1000"/>
                                        <p:tgtEl>
                                          <p:spTgt spid="35636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356368"/>
                                        </p:tgtEl>
                                        <p:attrNameLst>
                                          <p:attrName>style.visibility</p:attrName>
                                        </p:attrNameLst>
                                      </p:cBhvr>
                                      <p:to>
                                        <p:strVal val="visible"/>
                                      </p:to>
                                    </p:set>
                                    <p:animEffect transition="in" filter="wipe(right)">
                                      <p:cBhvr>
                                        <p:cTn id="12" dur="1000"/>
                                        <p:tgtEl>
                                          <p:spTgt spid="356368"/>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356369"/>
                                        </p:tgtEl>
                                        <p:attrNameLst>
                                          <p:attrName>style.visibility</p:attrName>
                                        </p:attrNameLst>
                                      </p:cBhvr>
                                      <p:to>
                                        <p:strVal val="visible"/>
                                      </p:to>
                                    </p:set>
                                    <p:animEffect transition="in" filter="wipe(down)">
                                      <p:cBhvr>
                                        <p:cTn id="15" dur="1000"/>
                                        <p:tgtEl>
                                          <p:spTgt spid="356369"/>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356367"/>
                                        </p:tgtEl>
                                        <p:attrNameLst>
                                          <p:attrName>style.visibility</p:attrName>
                                        </p:attrNameLst>
                                      </p:cBhvr>
                                      <p:to>
                                        <p:strVal val="visible"/>
                                      </p:to>
                                    </p:set>
                                    <p:animEffect transition="in" filter="wipe(left)">
                                      <p:cBhvr>
                                        <p:cTn id="18" dur="1000"/>
                                        <p:tgtEl>
                                          <p:spTgt spid="356367"/>
                                        </p:tgtEl>
                                      </p:cBhvr>
                                    </p:animEffect>
                                  </p:childTnLst>
                                </p:cTn>
                              </p:par>
                            </p:childTnLst>
                          </p:cTn>
                        </p:par>
                        <p:par>
                          <p:cTn id="19" fill="hold">
                            <p:stCondLst>
                              <p:cond delay="1000"/>
                            </p:stCondLst>
                            <p:childTnLst>
                              <p:par>
                                <p:cTn id="20" presetID="1" presetClass="entr" presetSubtype="0" fill="hold" nodeType="afterEffect">
                                  <p:stCondLst>
                                    <p:cond delay="0"/>
                                  </p:stCondLst>
                                  <p:childTnLst>
                                    <p:set>
                                      <p:cBhvr>
                                        <p:cTn id="21" dur="1" fill="hold">
                                          <p:stCondLst>
                                            <p:cond delay="499"/>
                                          </p:stCondLst>
                                        </p:cTn>
                                        <p:tgtEl>
                                          <p:spTgt spid="15"/>
                                        </p:tgtEl>
                                        <p:attrNameLst>
                                          <p:attrName>style.visibility</p:attrName>
                                        </p:attrNameLst>
                                      </p:cBhvr>
                                      <p:to>
                                        <p:strVal val="visible"/>
                                      </p:to>
                                    </p:set>
                                  </p:childTnLst>
                                </p:cTn>
                              </p:par>
                            </p:childTnLst>
                          </p:cTn>
                        </p:par>
                        <p:par>
                          <p:cTn id="22" fill="hold">
                            <p:stCondLst>
                              <p:cond delay="1500"/>
                            </p:stCondLst>
                            <p:childTnLst>
                              <p:par>
                                <p:cTn id="23" presetID="1" presetClass="entr" presetSubtype="0" fill="hold" grpId="0" nodeType="afterEffect">
                                  <p:stCondLst>
                                    <p:cond delay="0"/>
                                  </p:stCondLst>
                                  <p:childTnLst>
                                    <p:set>
                                      <p:cBhvr>
                                        <p:cTn id="24" dur="1" fill="hold">
                                          <p:stCondLst>
                                            <p:cond delay="499"/>
                                          </p:stCondLst>
                                        </p:cTn>
                                        <p:tgtEl>
                                          <p:spTgt spid="3566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6365" grpId="0" animBg="1"/>
      <p:bldP spid="356367" grpId="0" animBg="1"/>
      <p:bldP spid="356368" grpId="0" animBg="1"/>
      <p:bldP spid="356369" grpId="0" animBg="1"/>
      <p:bldP spid="356629" grpId="0" autoUpdateAnimBg="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1 Marcador de número de diapositiva"/>
          <p:cNvSpPr>
            <a:spLocks noGrp="1"/>
          </p:cNvSpPr>
          <p:nvPr>
            <p:ph type="sldNum" sz="quarter" idx="10"/>
          </p:nvPr>
        </p:nvSpPr>
        <p:spPr/>
        <p:txBody>
          <a:bodyPr/>
          <a:lstStyle/>
          <a:p>
            <a:pPr>
              <a:defRPr/>
            </a:pPr>
            <a:r>
              <a:rPr lang="es-ES"/>
              <a:t>Ampliación Redes 2-</a:t>
            </a:r>
            <a:fld id="{EB5985CD-3CCC-4CAC-B237-5D62134E5FCF}" type="slidenum">
              <a:rPr lang="es-ES"/>
              <a:pPr>
                <a:defRPr/>
              </a:pPr>
              <a:t>13</a:t>
            </a:fld>
            <a:endParaRPr lang="es-ES"/>
          </a:p>
        </p:txBody>
      </p:sp>
      <p:sp>
        <p:nvSpPr>
          <p:cNvPr id="15363" name="Rectangle 4"/>
          <p:cNvSpPr>
            <a:spLocks noChangeArrowheads="1"/>
          </p:cNvSpPr>
          <p:nvPr/>
        </p:nvSpPr>
        <p:spPr bwMode="auto">
          <a:xfrm>
            <a:off x="685800" y="512763"/>
            <a:ext cx="7772400" cy="1143000"/>
          </a:xfrm>
          <a:prstGeom prst="rect">
            <a:avLst/>
          </a:prstGeom>
          <a:noFill/>
          <a:ln w="9525">
            <a:noFill/>
            <a:miter lim="800000"/>
            <a:headEnd/>
            <a:tailEnd/>
          </a:ln>
        </p:spPr>
        <p:txBody>
          <a:bodyPr anchor="ctr"/>
          <a:lstStyle/>
          <a:p>
            <a:pPr algn="ctr" eaLnBrk="0" hangingPunct="0"/>
            <a:r>
              <a:rPr lang="es-ES_tradnl" sz="4000" i="0">
                <a:solidFill>
                  <a:schemeClr val="tx2"/>
                </a:solidFill>
                <a:latin typeface="Times New Roman" pitchFamily="18" charset="0"/>
                <a:cs typeface="Times New Roman" pitchFamily="18" charset="0"/>
              </a:rPr>
              <a:t>A</a:t>
            </a:r>
            <a:r>
              <a:rPr lang="es-ES" sz="4000" i="0">
                <a:solidFill>
                  <a:schemeClr val="tx2"/>
                </a:solidFill>
                <a:latin typeface="Times New Roman" pitchFamily="18" charset="0"/>
                <a:cs typeface="Times New Roman" pitchFamily="18" charset="0"/>
              </a:rPr>
              <a:t>udio digital no comprimido</a:t>
            </a:r>
            <a:endParaRPr lang="es-ES_tradnl" sz="4000" i="0">
              <a:solidFill>
                <a:schemeClr val="tx2"/>
              </a:solidFill>
              <a:latin typeface="Times New Roman" pitchFamily="18" charset="0"/>
              <a:cs typeface="Times New Roman" pitchFamily="18" charset="0"/>
            </a:endParaRPr>
          </a:p>
        </p:txBody>
      </p:sp>
      <p:graphicFrame>
        <p:nvGraphicFramePr>
          <p:cNvPr id="275576" name="Group 120"/>
          <p:cNvGraphicFramePr>
            <a:graphicFrameLocks noGrp="1"/>
          </p:cNvGraphicFramePr>
          <p:nvPr/>
        </p:nvGraphicFramePr>
        <p:xfrm>
          <a:off x="468313" y="1881188"/>
          <a:ext cx="8353425" cy="4023360"/>
        </p:xfrm>
        <a:graphic>
          <a:graphicData uri="http://schemas.openxmlformats.org/drawingml/2006/table">
            <a:tbl>
              <a:tblPr/>
              <a:tblGrid>
                <a:gridCol w="1806575"/>
                <a:gridCol w="1150937"/>
                <a:gridCol w="1081088"/>
                <a:gridCol w="1008062"/>
                <a:gridCol w="1079500"/>
                <a:gridCol w="1008063"/>
                <a:gridCol w="1219200"/>
              </a:tblGrid>
              <a:tr h="803275">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600" b="1" i="0" u="none" strike="noStrike" cap="none" normalizeH="0" baseline="0" dirty="0" smtClean="0">
                          <a:ln>
                            <a:noFill/>
                          </a:ln>
                          <a:solidFill>
                            <a:schemeClr val="tx1"/>
                          </a:solidFill>
                          <a:effectLst/>
                          <a:latin typeface="Arial" charset="0"/>
                        </a:rPr>
                        <a:t>Tipo</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600" b="1" i="0" u="none" strike="noStrike" cap="none" normalizeH="0" baseline="0" smtClean="0">
                          <a:ln>
                            <a:noFill/>
                          </a:ln>
                          <a:solidFill>
                            <a:schemeClr val="tx1"/>
                          </a:solidFill>
                          <a:effectLst/>
                          <a:latin typeface="Arial" charset="0"/>
                        </a:rPr>
                        <a:t>Frec. de</a:t>
                      </a:r>
                    </a:p>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600" b="1" i="0" u="none" strike="noStrike" cap="none" normalizeH="0" baseline="0" smtClean="0">
                          <a:ln>
                            <a:noFill/>
                          </a:ln>
                          <a:solidFill>
                            <a:schemeClr val="tx1"/>
                          </a:solidFill>
                          <a:effectLst/>
                          <a:latin typeface="Arial" charset="0"/>
                        </a:rPr>
                        <a:t>Muestreo</a:t>
                      </a:r>
                    </a:p>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600" b="1" i="0" u="none" strike="noStrike" cap="none" normalizeH="0" baseline="0" smtClean="0">
                          <a:ln>
                            <a:noFill/>
                          </a:ln>
                          <a:solidFill>
                            <a:schemeClr val="tx1"/>
                          </a:solidFill>
                          <a:effectLst/>
                          <a:latin typeface="Arial" charset="0"/>
                        </a:rPr>
                        <a:t>(KHz)</a:t>
                      </a:r>
                      <a:endParaRPr kumimoji="0" lang="es-ES" sz="1600" b="1"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600" b="1" i="0" u="none" strike="noStrike" cap="none" normalizeH="0" baseline="0" smtClean="0">
                          <a:ln>
                            <a:noFill/>
                          </a:ln>
                          <a:solidFill>
                            <a:schemeClr val="tx1"/>
                          </a:solidFill>
                          <a:effectLst/>
                          <a:latin typeface="Arial" charset="0"/>
                        </a:rPr>
                        <a:t>Ancho de banda (KHz)</a:t>
                      </a:r>
                      <a:endParaRPr kumimoji="0" lang="es-ES" sz="1600" b="1"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600" b="1" i="0" u="none" strike="noStrike" cap="none" normalizeH="0" baseline="0" smtClean="0">
                          <a:ln>
                            <a:noFill/>
                          </a:ln>
                          <a:solidFill>
                            <a:schemeClr val="tx1"/>
                          </a:solidFill>
                          <a:effectLst/>
                          <a:latin typeface="Arial" charset="0"/>
                        </a:rPr>
                        <a:t>Bits por</a:t>
                      </a:r>
                    </a:p>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600" b="1" i="0" u="none" strike="noStrike" cap="none" normalizeH="0" baseline="0" smtClean="0">
                          <a:ln>
                            <a:noFill/>
                          </a:ln>
                          <a:solidFill>
                            <a:schemeClr val="tx1"/>
                          </a:solidFill>
                          <a:effectLst/>
                          <a:latin typeface="Arial" charset="0"/>
                        </a:rPr>
                        <a:t>muestra</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600" b="1" i="0" u="none" strike="noStrike" cap="none" normalizeH="0" baseline="0" smtClean="0">
                          <a:ln>
                            <a:noFill/>
                          </a:ln>
                          <a:solidFill>
                            <a:schemeClr val="tx1"/>
                          </a:solidFill>
                          <a:effectLst/>
                          <a:latin typeface="Arial" charset="0"/>
                        </a:rPr>
                        <a:t>Relación</a:t>
                      </a:r>
                    </a:p>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600" b="1" i="0" u="none" strike="noStrike" cap="none" normalizeH="0" baseline="0" smtClean="0">
                          <a:ln>
                            <a:noFill/>
                          </a:ln>
                          <a:solidFill>
                            <a:schemeClr val="tx1"/>
                          </a:solidFill>
                          <a:effectLst/>
                          <a:latin typeface="Arial" charset="0"/>
                        </a:rPr>
                        <a:t>S/R</a:t>
                      </a:r>
                    </a:p>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600" b="1" i="0" u="none" strike="noStrike" cap="none" normalizeH="0" baseline="0" smtClean="0">
                          <a:ln>
                            <a:noFill/>
                          </a:ln>
                          <a:solidFill>
                            <a:schemeClr val="tx1"/>
                          </a:solidFill>
                          <a:effectLst/>
                          <a:latin typeface="Arial" charset="0"/>
                        </a:rPr>
                        <a:t>(dB)</a:t>
                      </a:r>
                      <a:endParaRPr kumimoji="0" lang="es-ES" sz="1600" b="1"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600" b="1" i="0" u="none" strike="noStrike" cap="none" normalizeH="0" baseline="0" smtClean="0">
                          <a:ln>
                            <a:noFill/>
                          </a:ln>
                          <a:solidFill>
                            <a:schemeClr val="tx1"/>
                          </a:solidFill>
                          <a:effectLst/>
                          <a:latin typeface="Arial" charset="0"/>
                        </a:rPr>
                        <a:t>Canales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600" b="1" i="0" u="none" strike="noStrike" cap="none" normalizeH="0" baseline="0" smtClean="0">
                          <a:ln>
                            <a:noFill/>
                          </a:ln>
                          <a:solidFill>
                            <a:schemeClr val="tx1"/>
                          </a:solidFill>
                          <a:effectLst/>
                          <a:latin typeface="Arial" charset="0"/>
                        </a:rPr>
                        <a:t>Caudal</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633413">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600" b="0" i="0" u="none" strike="noStrike" cap="none" normalizeH="0" baseline="0" smtClean="0">
                          <a:ln>
                            <a:noFill/>
                          </a:ln>
                          <a:solidFill>
                            <a:schemeClr val="tx1"/>
                          </a:solidFill>
                          <a:effectLst/>
                          <a:latin typeface="Arial" charset="0"/>
                        </a:rPr>
                        <a:t>Sonido telefónico</a:t>
                      </a:r>
                    </a:p>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600" b="0" i="0" u="none" strike="noStrike" cap="none" normalizeH="0" baseline="0" smtClean="0">
                          <a:ln>
                            <a:noFill/>
                          </a:ln>
                          <a:solidFill>
                            <a:schemeClr val="tx1"/>
                          </a:solidFill>
                          <a:effectLst/>
                          <a:latin typeface="Arial" charset="0"/>
                        </a:rPr>
                        <a:t>(G.711)</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600" b="0" i="0" u="none" strike="noStrike" cap="none" normalizeH="0" baseline="0" smtClean="0">
                          <a:ln>
                            <a:noFill/>
                          </a:ln>
                          <a:solidFill>
                            <a:schemeClr val="tx1"/>
                          </a:solidFill>
                          <a:effectLst/>
                          <a:latin typeface="Arial" charset="0"/>
                        </a:rPr>
                        <a:t>8</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600" b="0" i="0" u="none" strike="noStrike" cap="none" normalizeH="0" baseline="0" smtClean="0">
                          <a:ln>
                            <a:noFill/>
                          </a:ln>
                          <a:solidFill>
                            <a:schemeClr val="tx1"/>
                          </a:solidFill>
                          <a:effectLst/>
                          <a:latin typeface="Arial" charset="0"/>
                        </a:rPr>
                        <a:t>4</a:t>
                      </a:r>
                      <a:endParaRPr kumimoji="0" lang="es-ES" sz="16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600" b="0" i="0" u="none" strike="noStrike" cap="none" normalizeH="0" baseline="0" smtClean="0">
                          <a:ln>
                            <a:noFill/>
                          </a:ln>
                          <a:solidFill>
                            <a:schemeClr val="tx1"/>
                          </a:solidFill>
                          <a:effectLst/>
                          <a:latin typeface="Arial" charset="0"/>
                        </a:rPr>
                        <a:t>8 log</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600" b="0" i="0" u="none" strike="noStrike" cap="none" normalizeH="0" baseline="0" smtClean="0">
                          <a:ln>
                            <a:noFill/>
                          </a:ln>
                          <a:solidFill>
                            <a:schemeClr val="tx1"/>
                          </a:solidFill>
                          <a:effectLst/>
                          <a:latin typeface="Arial" charset="0"/>
                        </a:rPr>
                        <a:t>48</a:t>
                      </a:r>
                      <a:endParaRPr kumimoji="0" lang="es-ES" sz="16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600" b="0" i="0" u="none" strike="noStrike" cap="none" normalizeH="0" baseline="0" smtClean="0">
                          <a:ln>
                            <a:noFill/>
                          </a:ln>
                          <a:solidFill>
                            <a:schemeClr val="tx1"/>
                          </a:solidFill>
                          <a:effectLst/>
                          <a:latin typeface="Arial" charset="0"/>
                        </a:rPr>
                        <a:t>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600" b="0" i="0" u="none" strike="noStrike" cap="none" normalizeH="0" baseline="0" dirty="0" smtClean="0">
                          <a:ln>
                            <a:noFill/>
                          </a:ln>
                          <a:solidFill>
                            <a:schemeClr val="tx1"/>
                          </a:solidFill>
                          <a:effectLst/>
                          <a:latin typeface="Arial" charset="0"/>
                        </a:rPr>
                        <a:t>64 Kb/s</a:t>
                      </a:r>
                    </a:p>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600" b="0" i="0" u="none" strike="noStrike" cap="none" normalizeH="0" baseline="0" dirty="0" smtClean="0">
                          <a:ln>
                            <a:noFill/>
                          </a:ln>
                          <a:solidFill>
                            <a:schemeClr val="tx1"/>
                          </a:solidFill>
                          <a:effectLst/>
                          <a:latin typeface="Arial" charset="0"/>
                        </a:rPr>
                        <a:t>(canal B de RDSI)</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631825">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600" b="0" i="0" u="none" strike="noStrike" cap="none" normalizeH="0" baseline="0" smtClean="0">
                          <a:ln>
                            <a:noFill/>
                          </a:ln>
                          <a:solidFill>
                            <a:schemeClr val="tx1"/>
                          </a:solidFill>
                          <a:effectLst/>
                          <a:latin typeface="Arial" charset="0"/>
                        </a:rPr>
                        <a:t>CD-DA (Compact</a:t>
                      </a:r>
                    </a:p>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600" b="0" i="0" u="none" strike="noStrike" cap="none" normalizeH="0" baseline="0" smtClean="0">
                          <a:ln>
                            <a:noFill/>
                          </a:ln>
                          <a:solidFill>
                            <a:schemeClr val="tx1"/>
                          </a:solidFill>
                          <a:effectLst/>
                          <a:latin typeface="Arial" charset="0"/>
                        </a:rPr>
                        <a:t>Disc – Digital Audio)</a:t>
                      </a:r>
                    </a:p>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600" b="0" i="0" u="none" strike="noStrike" cap="none" normalizeH="0" baseline="0" smtClean="0">
                          <a:ln>
                            <a:noFill/>
                          </a:ln>
                          <a:solidFill>
                            <a:schemeClr val="tx1"/>
                          </a:solidFill>
                          <a:effectLst/>
                          <a:latin typeface="Arial" charset="0"/>
                        </a:rPr>
                        <a:t>(Linear PCM)</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600" b="0" i="0" u="none" strike="noStrike" cap="none" normalizeH="0" baseline="0" smtClean="0">
                          <a:ln>
                            <a:noFill/>
                          </a:ln>
                          <a:solidFill>
                            <a:schemeClr val="tx1"/>
                          </a:solidFill>
                          <a:effectLst/>
                          <a:latin typeface="Arial" charset="0"/>
                        </a:rPr>
                        <a:t>44,1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600" b="0" i="0" u="none" strike="noStrike" cap="none" normalizeH="0" baseline="0" smtClean="0">
                          <a:ln>
                            <a:noFill/>
                          </a:ln>
                          <a:solidFill>
                            <a:schemeClr val="tx1"/>
                          </a:solidFill>
                          <a:effectLst/>
                          <a:latin typeface="Arial" charset="0"/>
                        </a:rPr>
                        <a:t>22,05</a:t>
                      </a:r>
                      <a:endParaRPr kumimoji="0" lang="es-ES" sz="16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600" b="0" i="0" u="none" strike="noStrike" cap="none" normalizeH="0" baseline="0" smtClean="0">
                          <a:ln>
                            <a:noFill/>
                          </a:ln>
                          <a:solidFill>
                            <a:schemeClr val="tx1"/>
                          </a:solidFill>
                          <a:effectLst/>
                          <a:latin typeface="Arial" charset="0"/>
                        </a:rPr>
                        <a:t>16 lineal</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600" b="0" i="0" u="none" strike="noStrike" cap="none" normalizeH="0" baseline="0" smtClean="0">
                          <a:ln>
                            <a:noFill/>
                          </a:ln>
                          <a:solidFill>
                            <a:schemeClr val="tx1"/>
                          </a:solidFill>
                          <a:effectLst/>
                          <a:latin typeface="Arial" charset="0"/>
                        </a:rPr>
                        <a:t>96</a:t>
                      </a:r>
                      <a:endParaRPr kumimoji="0" lang="es-ES" sz="16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600" b="0" i="0" u="none" strike="noStrike" cap="none" normalizeH="0" baseline="0" smtClean="0">
                          <a:ln>
                            <a:noFill/>
                          </a:ln>
                          <a:solidFill>
                            <a:schemeClr val="tx1"/>
                          </a:solidFill>
                          <a:effectLst/>
                          <a:latin typeface="Arial" charset="0"/>
                        </a:rPr>
                        <a:t>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600" b="0" i="0" u="none" strike="noStrike" cap="none" normalizeH="0" baseline="0" smtClean="0">
                          <a:ln>
                            <a:noFill/>
                          </a:ln>
                          <a:solidFill>
                            <a:schemeClr val="tx1"/>
                          </a:solidFill>
                          <a:effectLst/>
                          <a:latin typeface="Arial" charset="0"/>
                        </a:rPr>
                        <a:t>1,411 Mb/s</a:t>
                      </a:r>
                    </a:p>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600" b="0" i="0" u="none" strike="noStrike" cap="none" normalizeH="0" baseline="0" smtClean="0">
                          <a:ln>
                            <a:noFill/>
                          </a:ln>
                          <a:solidFill>
                            <a:schemeClr val="tx1"/>
                          </a:solidFill>
                          <a:effectLst/>
                          <a:latin typeface="Arial" charset="0"/>
                        </a:rPr>
                        <a:t>(CD-ROM 1x)</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631825">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600" b="0" i="0" u="none" strike="noStrike" cap="none" normalizeH="0" baseline="0" smtClean="0">
                          <a:ln>
                            <a:noFill/>
                          </a:ln>
                          <a:solidFill>
                            <a:schemeClr val="tx1"/>
                          </a:solidFill>
                          <a:effectLst/>
                          <a:latin typeface="Arial" charset="0"/>
                        </a:rPr>
                        <a:t>DVD-Audio</a:t>
                      </a:r>
                      <a:endParaRPr kumimoji="0" lang="es-ES" sz="1600" b="0" i="0" u="none" strike="noStrike" cap="none" normalizeH="0" baseline="0" smtClean="0">
                        <a:ln>
                          <a:noFill/>
                        </a:ln>
                        <a:solidFill>
                          <a:schemeClr val="tx1"/>
                        </a:solidFill>
                        <a:effectLst/>
                        <a:latin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600" b="0" i="0" u="none" strike="noStrike" cap="none" normalizeH="0" baseline="0" smtClean="0">
                          <a:ln>
                            <a:noFill/>
                          </a:ln>
                          <a:solidFill>
                            <a:schemeClr val="tx1"/>
                          </a:solidFill>
                          <a:effectLst/>
                          <a:latin typeface="Arial" charset="0"/>
                        </a:rPr>
                        <a:t>192 (máx.)</a:t>
                      </a:r>
                      <a:endParaRPr kumimoji="0" lang="es-ES" sz="16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600" b="0" i="0" u="none" strike="noStrike" cap="none" normalizeH="0" baseline="0" smtClean="0">
                          <a:ln>
                            <a:noFill/>
                          </a:ln>
                          <a:solidFill>
                            <a:schemeClr val="tx1"/>
                          </a:solidFill>
                          <a:effectLst/>
                          <a:latin typeface="Arial" charset="0"/>
                        </a:rPr>
                        <a:t>96</a:t>
                      </a:r>
                      <a:endParaRPr kumimoji="0" lang="es-ES" sz="16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600" b="0" i="0" u="none" strike="noStrike" cap="none" normalizeH="0" baseline="0" smtClean="0">
                          <a:ln>
                            <a:noFill/>
                          </a:ln>
                          <a:solidFill>
                            <a:schemeClr val="tx1"/>
                          </a:solidFill>
                          <a:effectLst/>
                          <a:latin typeface="Arial" charset="0"/>
                        </a:rPr>
                        <a:t>24 lineal (máx.)</a:t>
                      </a:r>
                      <a:endParaRPr kumimoji="0" lang="es-ES" sz="16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600" b="0" i="0" u="none" strike="noStrike" cap="none" normalizeH="0" baseline="0" smtClean="0">
                          <a:ln>
                            <a:noFill/>
                          </a:ln>
                          <a:solidFill>
                            <a:schemeClr val="tx1"/>
                          </a:solidFill>
                          <a:effectLst/>
                          <a:latin typeface="Arial" charset="0"/>
                        </a:rPr>
                        <a:t>144 (máx.)</a:t>
                      </a:r>
                      <a:endParaRPr kumimoji="0" lang="es-ES" sz="16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600" b="0" i="0" u="none" strike="noStrike" cap="none" normalizeH="0" baseline="0" smtClean="0">
                          <a:ln>
                            <a:noFill/>
                          </a:ln>
                          <a:solidFill>
                            <a:schemeClr val="tx1"/>
                          </a:solidFill>
                          <a:effectLst/>
                          <a:latin typeface="Arial" charset="0"/>
                        </a:rPr>
                        <a:t>2</a:t>
                      </a:r>
                      <a:endParaRPr kumimoji="0" lang="es-ES" sz="16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600" b="0" i="0" u="none" strike="noStrike" cap="none" normalizeH="0" baseline="0" dirty="0" smtClean="0">
                          <a:ln>
                            <a:noFill/>
                          </a:ln>
                          <a:solidFill>
                            <a:schemeClr val="tx1"/>
                          </a:solidFill>
                          <a:effectLst/>
                          <a:latin typeface="Arial" charset="0"/>
                        </a:rPr>
                        <a:t>9,216 Mb/s (capacidad de un DVD)</a:t>
                      </a:r>
                      <a:endParaRPr kumimoji="0" lang="es-ES" sz="1600" b="0" i="0" u="none" strike="noStrike" cap="none" normalizeH="0" baseline="0" dirty="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Tree>
  </p:cSld>
  <p:clrMapOvr>
    <a:masterClrMapping/>
  </p:clrMapOvr>
  <p:transition>
    <p:cover dir="ld"/>
  </p:transition>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5" name="1 Marcador de número de diapositiva"/>
          <p:cNvSpPr>
            <a:spLocks noGrp="1"/>
          </p:cNvSpPr>
          <p:nvPr>
            <p:ph type="sldNum" sz="quarter" idx="10"/>
          </p:nvPr>
        </p:nvSpPr>
        <p:spPr/>
        <p:txBody>
          <a:bodyPr/>
          <a:lstStyle/>
          <a:p>
            <a:pPr>
              <a:defRPr/>
            </a:pPr>
            <a:r>
              <a:rPr lang="es-ES"/>
              <a:t>Ampliación Redes 2-</a:t>
            </a:r>
            <a:fld id="{82A53ABD-147C-4025-A669-6F702B6C71F5}" type="slidenum">
              <a:rPr lang="es-ES"/>
              <a:pPr>
                <a:defRPr/>
              </a:pPr>
              <a:t>130</a:t>
            </a:fld>
            <a:endParaRPr lang="es-ES"/>
          </a:p>
        </p:txBody>
      </p:sp>
      <p:sp>
        <p:nvSpPr>
          <p:cNvPr id="358404" name="Freeform 4"/>
          <p:cNvSpPr>
            <a:spLocks/>
          </p:cNvSpPr>
          <p:nvPr/>
        </p:nvSpPr>
        <p:spPr bwMode="auto">
          <a:xfrm rot="4500000" flipV="1">
            <a:off x="3797300" y="3913188"/>
            <a:ext cx="1701800" cy="609600"/>
          </a:xfrm>
          <a:custGeom>
            <a:avLst/>
            <a:gdLst/>
            <a:ahLst/>
            <a:cxnLst>
              <a:cxn ang="0">
                <a:pos x="997" y="0"/>
              </a:cxn>
              <a:cxn ang="0">
                <a:pos x="449" y="180"/>
              </a:cxn>
              <a:cxn ang="0">
                <a:pos x="637" y="242"/>
              </a:cxn>
              <a:cxn ang="0">
                <a:pos x="0" y="450"/>
              </a:cxn>
            </a:cxnLst>
            <a:rect l="0" t="0" r="r" b="b"/>
            <a:pathLst>
              <a:path w="998" h="451">
                <a:moveTo>
                  <a:pt x="997" y="0"/>
                </a:moveTo>
                <a:lnTo>
                  <a:pt x="449" y="180"/>
                </a:lnTo>
                <a:lnTo>
                  <a:pt x="637" y="242"/>
                </a:lnTo>
                <a:lnTo>
                  <a:pt x="0" y="450"/>
                </a:lnTo>
              </a:path>
            </a:pathLst>
          </a:custGeom>
          <a:noFill/>
          <a:ln w="25400" cap="rnd" cmpd="sng">
            <a:solidFill>
              <a:schemeClr val="accent2"/>
            </a:solidFill>
            <a:prstDash val="solid"/>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358405" name="Freeform 5"/>
          <p:cNvSpPr>
            <a:spLocks/>
          </p:cNvSpPr>
          <p:nvPr/>
        </p:nvSpPr>
        <p:spPr bwMode="auto">
          <a:xfrm rot="18900000" flipV="1">
            <a:off x="1600200" y="3341688"/>
            <a:ext cx="1981200" cy="609600"/>
          </a:xfrm>
          <a:custGeom>
            <a:avLst/>
            <a:gdLst/>
            <a:ahLst/>
            <a:cxnLst>
              <a:cxn ang="0">
                <a:pos x="997" y="0"/>
              </a:cxn>
              <a:cxn ang="0">
                <a:pos x="449" y="180"/>
              </a:cxn>
              <a:cxn ang="0">
                <a:pos x="637" y="242"/>
              </a:cxn>
              <a:cxn ang="0">
                <a:pos x="0" y="450"/>
              </a:cxn>
            </a:cxnLst>
            <a:rect l="0" t="0" r="r" b="b"/>
            <a:pathLst>
              <a:path w="998" h="451">
                <a:moveTo>
                  <a:pt x="997" y="0"/>
                </a:moveTo>
                <a:lnTo>
                  <a:pt x="449" y="180"/>
                </a:lnTo>
                <a:lnTo>
                  <a:pt x="637" y="242"/>
                </a:lnTo>
                <a:lnTo>
                  <a:pt x="0" y="450"/>
                </a:lnTo>
              </a:path>
            </a:pathLst>
          </a:custGeom>
          <a:noFill/>
          <a:ln w="25400" cap="rnd" cmpd="sng">
            <a:solidFill>
              <a:schemeClr val="accent2"/>
            </a:solidFill>
            <a:prstDash val="solid"/>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grpSp>
        <p:nvGrpSpPr>
          <p:cNvPr id="106501" name="Group 6"/>
          <p:cNvGrpSpPr>
            <a:grpSpLocks/>
          </p:cNvGrpSpPr>
          <p:nvPr/>
        </p:nvGrpSpPr>
        <p:grpSpPr bwMode="auto">
          <a:xfrm>
            <a:off x="1416050" y="3519488"/>
            <a:ext cx="1022350" cy="1101725"/>
            <a:chOff x="755" y="720"/>
            <a:chExt cx="637" cy="720"/>
          </a:xfrm>
        </p:grpSpPr>
        <p:sp>
          <p:nvSpPr>
            <p:cNvPr id="107654" name="Freeform 7"/>
            <p:cNvSpPr>
              <a:spLocks/>
            </p:cNvSpPr>
            <p:nvPr/>
          </p:nvSpPr>
          <p:spPr bwMode="auto">
            <a:xfrm>
              <a:off x="755" y="1249"/>
              <a:ext cx="572" cy="102"/>
            </a:xfrm>
            <a:custGeom>
              <a:avLst/>
              <a:gdLst>
                <a:gd name="T0" fmla="*/ 0 w 508"/>
                <a:gd name="T1" fmla="*/ 0 h 91"/>
                <a:gd name="T2" fmla="*/ 643 w 508"/>
                <a:gd name="T3" fmla="*/ 0 h 91"/>
                <a:gd name="T4" fmla="*/ 643 w 508"/>
                <a:gd name="T5" fmla="*/ 113 h 91"/>
                <a:gd name="T6" fmla="*/ 0 w 508"/>
                <a:gd name="T7" fmla="*/ 113 h 91"/>
                <a:gd name="T8" fmla="*/ 0 w 508"/>
                <a:gd name="T9" fmla="*/ 0 h 91"/>
                <a:gd name="T10" fmla="*/ 0 60000 65536"/>
                <a:gd name="T11" fmla="*/ 0 60000 65536"/>
                <a:gd name="T12" fmla="*/ 0 60000 65536"/>
                <a:gd name="T13" fmla="*/ 0 60000 65536"/>
                <a:gd name="T14" fmla="*/ 0 60000 65536"/>
                <a:gd name="T15" fmla="*/ 0 w 508"/>
                <a:gd name="T16" fmla="*/ 0 h 91"/>
                <a:gd name="T17" fmla="*/ 508 w 508"/>
                <a:gd name="T18" fmla="*/ 91 h 91"/>
              </a:gdLst>
              <a:ahLst/>
              <a:cxnLst>
                <a:cxn ang="T10">
                  <a:pos x="T0" y="T1"/>
                </a:cxn>
                <a:cxn ang="T11">
                  <a:pos x="T2" y="T3"/>
                </a:cxn>
                <a:cxn ang="T12">
                  <a:pos x="T4" y="T5"/>
                </a:cxn>
                <a:cxn ang="T13">
                  <a:pos x="T6" y="T7"/>
                </a:cxn>
                <a:cxn ang="T14">
                  <a:pos x="T8" y="T9"/>
                </a:cxn>
              </a:cxnLst>
              <a:rect l="T15" t="T16" r="T17" b="T18"/>
              <a:pathLst>
                <a:path w="508" h="91">
                  <a:moveTo>
                    <a:pt x="0" y="0"/>
                  </a:moveTo>
                  <a:lnTo>
                    <a:pt x="507" y="0"/>
                  </a:lnTo>
                  <a:lnTo>
                    <a:pt x="507" y="90"/>
                  </a:lnTo>
                  <a:lnTo>
                    <a:pt x="0" y="90"/>
                  </a:lnTo>
                  <a:lnTo>
                    <a:pt x="0" y="0"/>
                  </a:lnTo>
                </a:path>
              </a:pathLst>
            </a:custGeom>
            <a:solidFill>
              <a:srgbClr val="B7B79D"/>
            </a:solidFill>
            <a:ln w="9525" cap="rnd">
              <a:noFill/>
              <a:round/>
              <a:headEnd type="none" w="sm" len="sm"/>
              <a:tailEnd type="none" w="sm" len="sm"/>
            </a:ln>
          </p:spPr>
          <p:txBody>
            <a:bodyPr/>
            <a:lstStyle/>
            <a:p>
              <a:endParaRPr lang="es-ES"/>
            </a:p>
          </p:txBody>
        </p:sp>
        <p:sp>
          <p:nvSpPr>
            <p:cNvPr id="107655" name="Freeform 8"/>
            <p:cNvSpPr>
              <a:spLocks/>
            </p:cNvSpPr>
            <p:nvPr/>
          </p:nvSpPr>
          <p:spPr bwMode="auto">
            <a:xfrm>
              <a:off x="755" y="1249"/>
              <a:ext cx="577" cy="106"/>
            </a:xfrm>
            <a:custGeom>
              <a:avLst/>
              <a:gdLst>
                <a:gd name="T0" fmla="*/ 0 w 513"/>
                <a:gd name="T1" fmla="*/ 0 h 94"/>
                <a:gd name="T2" fmla="*/ 648 w 513"/>
                <a:gd name="T3" fmla="*/ 0 h 94"/>
                <a:gd name="T4" fmla="*/ 648 w 513"/>
                <a:gd name="T5" fmla="*/ 118 h 94"/>
                <a:gd name="T6" fmla="*/ 0 w 513"/>
                <a:gd name="T7" fmla="*/ 118 h 94"/>
                <a:gd name="T8" fmla="*/ 0 w 513"/>
                <a:gd name="T9" fmla="*/ 0 h 94"/>
                <a:gd name="T10" fmla="*/ 0 60000 65536"/>
                <a:gd name="T11" fmla="*/ 0 60000 65536"/>
                <a:gd name="T12" fmla="*/ 0 60000 65536"/>
                <a:gd name="T13" fmla="*/ 0 60000 65536"/>
                <a:gd name="T14" fmla="*/ 0 60000 65536"/>
                <a:gd name="T15" fmla="*/ 0 w 513"/>
                <a:gd name="T16" fmla="*/ 0 h 94"/>
                <a:gd name="T17" fmla="*/ 513 w 513"/>
                <a:gd name="T18" fmla="*/ 94 h 94"/>
              </a:gdLst>
              <a:ahLst/>
              <a:cxnLst>
                <a:cxn ang="T10">
                  <a:pos x="T0" y="T1"/>
                </a:cxn>
                <a:cxn ang="T11">
                  <a:pos x="T2" y="T3"/>
                </a:cxn>
                <a:cxn ang="T12">
                  <a:pos x="T4" y="T5"/>
                </a:cxn>
                <a:cxn ang="T13">
                  <a:pos x="T6" y="T7"/>
                </a:cxn>
                <a:cxn ang="T14">
                  <a:pos x="T8" y="T9"/>
                </a:cxn>
              </a:cxnLst>
              <a:rect l="T15" t="T16" r="T17" b="T18"/>
              <a:pathLst>
                <a:path w="513" h="94">
                  <a:moveTo>
                    <a:pt x="0" y="0"/>
                  </a:moveTo>
                  <a:lnTo>
                    <a:pt x="512" y="0"/>
                  </a:lnTo>
                  <a:lnTo>
                    <a:pt x="512" y="93"/>
                  </a:lnTo>
                  <a:lnTo>
                    <a:pt x="0" y="93"/>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107656" name="Freeform 9"/>
            <p:cNvSpPr>
              <a:spLocks/>
            </p:cNvSpPr>
            <p:nvPr/>
          </p:nvSpPr>
          <p:spPr bwMode="auto">
            <a:xfrm>
              <a:off x="755" y="1191"/>
              <a:ext cx="631" cy="51"/>
            </a:xfrm>
            <a:custGeom>
              <a:avLst/>
              <a:gdLst>
                <a:gd name="T0" fmla="*/ 0 w 561"/>
                <a:gd name="T1" fmla="*/ 55 h 46"/>
                <a:gd name="T2" fmla="*/ 65 w 561"/>
                <a:gd name="T3" fmla="*/ 0 h 46"/>
                <a:gd name="T4" fmla="*/ 709 w 561"/>
                <a:gd name="T5" fmla="*/ 0 h 46"/>
                <a:gd name="T6" fmla="*/ 639 w 561"/>
                <a:gd name="T7" fmla="*/ 55 h 46"/>
                <a:gd name="T8" fmla="*/ 0 w 561"/>
                <a:gd name="T9" fmla="*/ 55 h 46"/>
                <a:gd name="T10" fmla="*/ 0 60000 65536"/>
                <a:gd name="T11" fmla="*/ 0 60000 65536"/>
                <a:gd name="T12" fmla="*/ 0 60000 65536"/>
                <a:gd name="T13" fmla="*/ 0 60000 65536"/>
                <a:gd name="T14" fmla="*/ 0 60000 65536"/>
                <a:gd name="T15" fmla="*/ 0 w 561"/>
                <a:gd name="T16" fmla="*/ 0 h 46"/>
                <a:gd name="T17" fmla="*/ 561 w 561"/>
                <a:gd name="T18" fmla="*/ 46 h 46"/>
              </a:gdLst>
              <a:ahLst/>
              <a:cxnLst>
                <a:cxn ang="T10">
                  <a:pos x="T0" y="T1"/>
                </a:cxn>
                <a:cxn ang="T11">
                  <a:pos x="T2" y="T3"/>
                </a:cxn>
                <a:cxn ang="T12">
                  <a:pos x="T4" y="T5"/>
                </a:cxn>
                <a:cxn ang="T13">
                  <a:pos x="T6" y="T7"/>
                </a:cxn>
                <a:cxn ang="T14">
                  <a:pos x="T8" y="T9"/>
                </a:cxn>
              </a:cxnLst>
              <a:rect l="T15" t="T16" r="T17" b="T18"/>
              <a:pathLst>
                <a:path w="561" h="46">
                  <a:moveTo>
                    <a:pt x="0" y="45"/>
                  </a:moveTo>
                  <a:lnTo>
                    <a:pt x="52" y="0"/>
                  </a:lnTo>
                  <a:lnTo>
                    <a:pt x="560" y="0"/>
                  </a:lnTo>
                  <a:lnTo>
                    <a:pt x="505" y="45"/>
                  </a:lnTo>
                  <a:lnTo>
                    <a:pt x="0" y="45"/>
                  </a:lnTo>
                </a:path>
              </a:pathLst>
            </a:custGeom>
            <a:solidFill>
              <a:srgbClr val="C9C9B6"/>
            </a:solidFill>
            <a:ln w="9525" cap="rnd">
              <a:noFill/>
              <a:round/>
              <a:headEnd type="none" w="sm" len="sm"/>
              <a:tailEnd type="none" w="sm" len="sm"/>
            </a:ln>
          </p:spPr>
          <p:txBody>
            <a:bodyPr/>
            <a:lstStyle/>
            <a:p>
              <a:endParaRPr lang="es-ES"/>
            </a:p>
          </p:txBody>
        </p:sp>
        <p:sp>
          <p:nvSpPr>
            <p:cNvPr id="107657" name="Line 10"/>
            <p:cNvSpPr>
              <a:spLocks noChangeShapeType="1"/>
            </p:cNvSpPr>
            <p:nvPr/>
          </p:nvSpPr>
          <p:spPr bwMode="auto">
            <a:xfrm flipV="1">
              <a:off x="757" y="1192"/>
              <a:ext cx="62" cy="58"/>
            </a:xfrm>
            <a:prstGeom prst="line">
              <a:avLst/>
            </a:prstGeom>
            <a:noFill/>
            <a:ln w="12700">
              <a:solidFill>
                <a:srgbClr val="494936"/>
              </a:solidFill>
              <a:round/>
              <a:headEnd type="none" w="sm" len="sm"/>
              <a:tailEnd type="none" w="sm" len="sm"/>
            </a:ln>
          </p:spPr>
          <p:txBody>
            <a:bodyPr/>
            <a:lstStyle/>
            <a:p>
              <a:endParaRPr lang="es-ES"/>
            </a:p>
          </p:txBody>
        </p:sp>
        <p:sp>
          <p:nvSpPr>
            <p:cNvPr id="107658" name="Freeform 11"/>
            <p:cNvSpPr>
              <a:spLocks/>
            </p:cNvSpPr>
            <p:nvPr/>
          </p:nvSpPr>
          <p:spPr bwMode="auto">
            <a:xfrm>
              <a:off x="755" y="1192"/>
              <a:ext cx="637" cy="58"/>
            </a:xfrm>
            <a:custGeom>
              <a:avLst/>
              <a:gdLst>
                <a:gd name="T0" fmla="*/ 68 w 566"/>
                <a:gd name="T1" fmla="*/ 0 h 52"/>
                <a:gd name="T2" fmla="*/ 716 w 566"/>
                <a:gd name="T3" fmla="*/ 0 h 52"/>
                <a:gd name="T4" fmla="*/ 646 w 566"/>
                <a:gd name="T5" fmla="*/ 64 h 52"/>
                <a:gd name="T6" fmla="*/ 0 w 566"/>
                <a:gd name="T7" fmla="*/ 64 h 52"/>
                <a:gd name="T8" fmla="*/ 0 60000 65536"/>
                <a:gd name="T9" fmla="*/ 0 60000 65536"/>
                <a:gd name="T10" fmla="*/ 0 60000 65536"/>
                <a:gd name="T11" fmla="*/ 0 60000 65536"/>
                <a:gd name="T12" fmla="*/ 0 w 566"/>
                <a:gd name="T13" fmla="*/ 0 h 52"/>
                <a:gd name="T14" fmla="*/ 566 w 566"/>
                <a:gd name="T15" fmla="*/ 52 h 52"/>
              </a:gdLst>
              <a:ahLst/>
              <a:cxnLst>
                <a:cxn ang="T8">
                  <a:pos x="T0" y="T1"/>
                </a:cxn>
                <a:cxn ang="T9">
                  <a:pos x="T2" y="T3"/>
                </a:cxn>
                <a:cxn ang="T10">
                  <a:pos x="T4" y="T5"/>
                </a:cxn>
                <a:cxn ang="T11">
                  <a:pos x="T6" y="T7"/>
                </a:cxn>
              </a:cxnLst>
              <a:rect l="T12" t="T13" r="T14" b="T15"/>
              <a:pathLst>
                <a:path w="566" h="52">
                  <a:moveTo>
                    <a:pt x="53" y="0"/>
                  </a:moveTo>
                  <a:lnTo>
                    <a:pt x="565" y="0"/>
                  </a:lnTo>
                  <a:lnTo>
                    <a:pt x="510" y="51"/>
                  </a:lnTo>
                  <a:lnTo>
                    <a:pt x="0" y="51"/>
                  </a:lnTo>
                </a:path>
              </a:pathLst>
            </a:custGeom>
            <a:noFill/>
            <a:ln w="12700" cap="rnd">
              <a:solidFill>
                <a:srgbClr val="494936"/>
              </a:solidFill>
              <a:round/>
              <a:headEnd type="none" w="sm" len="sm"/>
              <a:tailEnd type="none" w="sm" len="sm"/>
            </a:ln>
          </p:spPr>
          <p:txBody>
            <a:bodyPr/>
            <a:lstStyle/>
            <a:p>
              <a:endParaRPr lang="es-ES"/>
            </a:p>
          </p:txBody>
        </p:sp>
        <p:sp>
          <p:nvSpPr>
            <p:cNvPr id="107659" name="Line 12"/>
            <p:cNvSpPr>
              <a:spLocks noChangeShapeType="1"/>
            </p:cNvSpPr>
            <p:nvPr/>
          </p:nvSpPr>
          <p:spPr bwMode="auto">
            <a:xfrm flipH="1">
              <a:off x="1162" y="1296"/>
              <a:ext cx="134" cy="0"/>
            </a:xfrm>
            <a:prstGeom prst="line">
              <a:avLst/>
            </a:prstGeom>
            <a:noFill/>
            <a:ln w="12700">
              <a:solidFill>
                <a:srgbClr val="000000"/>
              </a:solidFill>
              <a:round/>
              <a:headEnd type="none" w="sm" len="sm"/>
              <a:tailEnd type="none" w="sm" len="sm"/>
            </a:ln>
          </p:spPr>
          <p:txBody>
            <a:bodyPr/>
            <a:lstStyle/>
            <a:p>
              <a:endParaRPr lang="es-ES"/>
            </a:p>
          </p:txBody>
        </p:sp>
        <p:sp>
          <p:nvSpPr>
            <p:cNvPr id="107660" name="Freeform 13"/>
            <p:cNvSpPr>
              <a:spLocks/>
            </p:cNvSpPr>
            <p:nvPr/>
          </p:nvSpPr>
          <p:spPr bwMode="auto">
            <a:xfrm>
              <a:off x="760" y="1339"/>
              <a:ext cx="503" cy="77"/>
            </a:xfrm>
            <a:custGeom>
              <a:avLst/>
              <a:gdLst>
                <a:gd name="T0" fmla="*/ 0 w 447"/>
                <a:gd name="T1" fmla="*/ 85 h 69"/>
                <a:gd name="T2" fmla="*/ 70 w 447"/>
                <a:gd name="T3" fmla="*/ 0 h 69"/>
                <a:gd name="T4" fmla="*/ 565 w 447"/>
                <a:gd name="T5" fmla="*/ 0 h 69"/>
                <a:gd name="T6" fmla="*/ 494 w 447"/>
                <a:gd name="T7" fmla="*/ 85 h 69"/>
                <a:gd name="T8" fmla="*/ 0 w 447"/>
                <a:gd name="T9" fmla="*/ 85 h 69"/>
                <a:gd name="T10" fmla="*/ 0 60000 65536"/>
                <a:gd name="T11" fmla="*/ 0 60000 65536"/>
                <a:gd name="T12" fmla="*/ 0 60000 65536"/>
                <a:gd name="T13" fmla="*/ 0 60000 65536"/>
                <a:gd name="T14" fmla="*/ 0 60000 65536"/>
                <a:gd name="T15" fmla="*/ 0 w 447"/>
                <a:gd name="T16" fmla="*/ 0 h 69"/>
                <a:gd name="T17" fmla="*/ 447 w 447"/>
                <a:gd name="T18" fmla="*/ 69 h 69"/>
              </a:gdLst>
              <a:ahLst/>
              <a:cxnLst>
                <a:cxn ang="T10">
                  <a:pos x="T0" y="T1"/>
                </a:cxn>
                <a:cxn ang="T11">
                  <a:pos x="T2" y="T3"/>
                </a:cxn>
                <a:cxn ang="T12">
                  <a:pos x="T4" y="T5"/>
                </a:cxn>
                <a:cxn ang="T13">
                  <a:pos x="T6" y="T7"/>
                </a:cxn>
                <a:cxn ang="T14">
                  <a:pos x="T8" y="T9"/>
                </a:cxn>
              </a:cxnLst>
              <a:rect l="T15" t="T16" r="T17" b="T18"/>
              <a:pathLst>
                <a:path w="447" h="69">
                  <a:moveTo>
                    <a:pt x="0" y="68"/>
                  </a:moveTo>
                  <a:lnTo>
                    <a:pt x="55" y="0"/>
                  </a:lnTo>
                  <a:lnTo>
                    <a:pt x="446" y="0"/>
                  </a:lnTo>
                  <a:lnTo>
                    <a:pt x="390" y="68"/>
                  </a:lnTo>
                  <a:lnTo>
                    <a:pt x="0" y="68"/>
                  </a:lnTo>
                </a:path>
              </a:pathLst>
            </a:custGeom>
            <a:solidFill>
              <a:srgbClr val="C9C9B6"/>
            </a:solidFill>
            <a:ln w="9525" cap="rnd">
              <a:noFill/>
              <a:round/>
              <a:headEnd type="none" w="sm" len="sm"/>
              <a:tailEnd type="none" w="sm" len="sm"/>
            </a:ln>
          </p:spPr>
          <p:txBody>
            <a:bodyPr/>
            <a:lstStyle/>
            <a:p>
              <a:endParaRPr lang="es-ES"/>
            </a:p>
          </p:txBody>
        </p:sp>
        <p:sp>
          <p:nvSpPr>
            <p:cNvPr id="107661" name="Freeform 14"/>
            <p:cNvSpPr>
              <a:spLocks/>
            </p:cNvSpPr>
            <p:nvPr/>
          </p:nvSpPr>
          <p:spPr bwMode="auto">
            <a:xfrm>
              <a:off x="760" y="1339"/>
              <a:ext cx="507" cy="82"/>
            </a:xfrm>
            <a:custGeom>
              <a:avLst/>
              <a:gdLst>
                <a:gd name="T0" fmla="*/ 0 w 451"/>
                <a:gd name="T1" fmla="*/ 91 h 73"/>
                <a:gd name="T2" fmla="*/ 71 w 451"/>
                <a:gd name="T3" fmla="*/ 0 h 73"/>
                <a:gd name="T4" fmla="*/ 569 w 451"/>
                <a:gd name="T5" fmla="*/ 0 h 73"/>
                <a:gd name="T6" fmla="*/ 496 w 451"/>
                <a:gd name="T7" fmla="*/ 91 h 73"/>
                <a:gd name="T8" fmla="*/ 0 w 451"/>
                <a:gd name="T9" fmla="*/ 91 h 73"/>
                <a:gd name="T10" fmla="*/ 0 60000 65536"/>
                <a:gd name="T11" fmla="*/ 0 60000 65536"/>
                <a:gd name="T12" fmla="*/ 0 60000 65536"/>
                <a:gd name="T13" fmla="*/ 0 60000 65536"/>
                <a:gd name="T14" fmla="*/ 0 60000 65536"/>
                <a:gd name="T15" fmla="*/ 0 w 451"/>
                <a:gd name="T16" fmla="*/ 0 h 73"/>
                <a:gd name="T17" fmla="*/ 451 w 451"/>
                <a:gd name="T18" fmla="*/ 73 h 73"/>
              </a:gdLst>
              <a:ahLst/>
              <a:cxnLst>
                <a:cxn ang="T10">
                  <a:pos x="T0" y="T1"/>
                </a:cxn>
                <a:cxn ang="T11">
                  <a:pos x="T2" y="T3"/>
                </a:cxn>
                <a:cxn ang="T12">
                  <a:pos x="T4" y="T5"/>
                </a:cxn>
                <a:cxn ang="T13">
                  <a:pos x="T6" y="T7"/>
                </a:cxn>
                <a:cxn ang="T14">
                  <a:pos x="T8" y="T9"/>
                </a:cxn>
              </a:cxnLst>
              <a:rect l="T15" t="T16" r="T17" b="T18"/>
              <a:pathLst>
                <a:path w="451" h="73">
                  <a:moveTo>
                    <a:pt x="0" y="72"/>
                  </a:moveTo>
                  <a:lnTo>
                    <a:pt x="56" y="0"/>
                  </a:lnTo>
                  <a:lnTo>
                    <a:pt x="450" y="0"/>
                  </a:lnTo>
                  <a:lnTo>
                    <a:pt x="392" y="72"/>
                  </a:lnTo>
                  <a:lnTo>
                    <a:pt x="0" y="72"/>
                  </a:lnTo>
                </a:path>
              </a:pathLst>
            </a:custGeom>
            <a:noFill/>
            <a:ln w="12700" cap="rnd">
              <a:solidFill>
                <a:srgbClr val="494936"/>
              </a:solidFill>
              <a:round/>
              <a:headEnd type="none" w="sm" len="sm"/>
              <a:tailEnd type="none" w="sm" len="sm"/>
            </a:ln>
          </p:spPr>
          <p:txBody>
            <a:bodyPr/>
            <a:lstStyle/>
            <a:p>
              <a:endParaRPr lang="es-ES"/>
            </a:p>
          </p:txBody>
        </p:sp>
        <p:sp>
          <p:nvSpPr>
            <p:cNvPr id="107662" name="Freeform 15"/>
            <p:cNvSpPr>
              <a:spLocks/>
            </p:cNvSpPr>
            <p:nvPr/>
          </p:nvSpPr>
          <p:spPr bwMode="auto">
            <a:xfrm>
              <a:off x="1203" y="1337"/>
              <a:ext cx="61" cy="96"/>
            </a:xfrm>
            <a:custGeom>
              <a:avLst/>
              <a:gdLst>
                <a:gd name="T0" fmla="*/ 0 w 54"/>
                <a:gd name="T1" fmla="*/ 106 h 86"/>
                <a:gd name="T2" fmla="*/ 68 w 54"/>
                <a:gd name="T3" fmla="*/ 31 h 86"/>
                <a:gd name="T4" fmla="*/ 68 w 54"/>
                <a:gd name="T5" fmla="*/ 0 h 86"/>
                <a:gd name="T6" fmla="*/ 0 w 54"/>
                <a:gd name="T7" fmla="*/ 88 h 86"/>
                <a:gd name="T8" fmla="*/ 0 w 54"/>
                <a:gd name="T9" fmla="*/ 106 h 86"/>
                <a:gd name="T10" fmla="*/ 0 60000 65536"/>
                <a:gd name="T11" fmla="*/ 0 60000 65536"/>
                <a:gd name="T12" fmla="*/ 0 60000 65536"/>
                <a:gd name="T13" fmla="*/ 0 60000 65536"/>
                <a:gd name="T14" fmla="*/ 0 60000 65536"/>
                <a:gd name="T15" fmla="*/ 0 w 54"/>
                <a:gd name="T16" fmla="*/ 0 h 86"/>
                <a:gd name="T17" fmla="*/ 54 w 54"/>
                <a:gd name="T18" fmla="*/ 86 h 86"/>
              </a:gdLst>
              <a:ahLst/>
              <a:cxnLst>
                <a:cxn ang="T10">
                  <a:pos x="T0" y="T1"/>
                </a:cxn>
                <a:cxn ang="T11">
                  <a:pos x="T2" y="T3"/>
                </a:cxn>
                <a:cxn ang="T12">
                  <a:pos x="T4" y="T5"/>
                </a:cxn>
                <a:cxn ang="T13">
                  <a:pos x="T6" y="T7"/>
                </a:cxn>
                <a:cxn ang="T14">
                  <a:pos x="T8" y="T9"/>
                </a:cxn>
              </a:cxnLst>
              <a:rect l="T15" t="T16" r="T17" b="T18"/>
              <a:pathLst>
                <a:path w="54" h="86">
                  <a:moveTo>
                    <a:pt x="0" y="85"/>
                  </a:moveTo>
                  <a:lnTo>
                    <a:pt x="53" y="25"/>
                  </a:lnTo>
                  <a:lnTo>
                    <a:pt x="53" y="0"/>
                  </a:lnTo>
                  <a:lnTo>
                    <a:pt x="0" y="71"/>
                  </a:lnTo>
                  <a:lnTo>
                    <a:pt x="0" y="85"/>
                  </a:lnTo>
                </a:path>
              </a:pathLst>
            </a:custGeom>
            <a:solidFill>
              <a:srgbClr val="7A7A5A"/>
            </a:solidFill>
            <a:ln w="9525" cap="rnd">
              <a:noFill/>
              <a:round/>
              <a:headEnd type="none" w="sm" len="sm"/>
              <a:tailEnd type="none" w="sm" len="sm"/>
            </a:ln>
          </p:spPr>
          <p:txBody>
            <a:bodyPr/>
            <a:lstStyle/>
            <a:p>
              <a:endParaRPr lang="es-ES"/>
            </a:p>
          </p:txBody>
        </p:sp>
        <p:sp>
          <p:nvSpPr>
            <p:cNvPr id="107663" name="Freeform 16"/>
            <p:cNvSpPr>
              <a:spLocks/>
            </p:cNvSpPr>
            <p:nvPr/>
          </p:nvSpPr>
          <p:spPr bwMode="auto">
            <a:xfrm>
              <a:off x="1202" y="1339"/>
              <a:ext cx="65" cy="98"/>
            </a:xfrm>
            <a:custGeom>
              <a:avLst/>
              <a:gdLst>
                <a:gd name="T0" fmla="*/ 0 w 58"/>
                <a:gd name="T1" fmla="*/ 109 h 87"/>
                <a:gd name="T2" fmla="*/ 72 w 58"/>
                <a:gd name="T3" fmla="*/ 33 h 87"/>
                <a:gd name="T4" fmla="*/ 72 w 58"/>
                <a:gd name="T5" fmla="*/ 0 h 87"/>
                <a:gd name="T6" fmla="*/ 0 w 58"/>
                <a:gd name="T7" fmla="*/ 90 h 87"/>
                <a:gd name="T8" fmla="*/ 0 w 58"/>
                <a:gd name="T9" fmla="*/ 109 h 87"/>
                <a:gd name="T10" fmla="*/ 0 60000 65536"/>
                <a:gd name="T11" fmla="*/ 0 60000 65536"/>
                <a:gd name="T12" fmla="*/ 0 60000 65536"/>
                <a:gd name="T13" fmla="*/ 0 60000 65536"/>
                <a:gd name="T14" fmla="*/ 0 60000 65536"/>
                <a:gd name="T15" fmla="*/ 0 w 58"/>
                <a:gd name="T16" fmla="*/ 0 h 87"/>
                <a:gd name="T17" fmla="*/ 58 w 58"/>
                <a:gd name="T18" fmla="*/ 87 h 87"/>
              </a:gdLst>
              <a:ahLst/>
              <a:cxnLst>
                <a:cxn ang="T10">
                  <a:pos x="T0" y="T1"/>
                </a:cxn>
                <a:cxn ang="T11">
                  <a:pos x="T2" y="T3"/>
                </a:cxn>
                <a:cxn ang="T12">
                  <a:pos x="T4" y="T5"/>
                </a:cxn>
                <a:cxn ang="T13">
                  <a:pos x="T6" y="T7"/>
                </a:cxn>
                <a:cxn ang="T14">
                  <a:pos x="T8" y="T9"/>
                </a:cxn>
              </a:cxnLst>
              <a:rect l="T15" t="T16" r="T17" b="T18"/>
              <a:pathLst>
                <a:path w="58" h="87">
                  <a:moveTo>
                    <a:pt x="0" y="86"/>
                  </a:moveTo>
                  <a:lnTo>
                    <a:pt x="57" y="26"/>
                  </a:lnTo>
                  <a:lnTo>
                    <a:pt x="57" y="0"/>
                  </a:lnTo>
                  <a:lnTo>
                    <a:pt x="0" y="71"/>
                  </a:lnTo>
                  <a:lnTo>
                    <a:pt x="0" y="86"/>
                  </a:lnTo>
                </a:path>
              </a:pathLst>
            </a:custGeom>
            <a:noFill/>
            <a:ln w="12700" cap="rnd">
              <a:solidFill>
                <a:srgbClr val="494936"/>
              </a:solidFill>
              <a:round/>
              <a:headEnd type="none" w="sm" len="sm"/>
              <a:tailEnd type="none" w="sm" len="sm"/>
            </a:ln>
          </p:spPr>
          <p:txBody>
            <a:bodyPr/>
            <a:lstStyle/>
            <a:p>
              <a:endParaRPr lang="es-ES"/>
            </a:p>
          </p:txBody>
        </p:sp>
        <p:sp>
          <p:nvSpPr>
            <p:cNvPr id="107664" name="Freeform 17"/>
            <p:cNvSpPr>
              <a:spLocks/>
            </p:cNvSpPr>
            <p:nvPr/>
          </p:nvSpPr>
          <p:spPr bwMode="auto">
            <a:xfrm>
              <a:off x="760" y="1420"/>
              <a:ext cx="437" cy="20"/>
            </a:xfrm>
            <a:custGeom>
              <a:avLst/>
              <a:gdLst>
                <a:gd name="T0" fmla="*/ 0 w 389"/>
                <a:gd name="T1" fmla="*/ 0 h 18"/>
                <a:gd name="T2" fmla="*/ 490 w 389"/>
                <a:gd name="T3" fmla="*/ 0 h 18"/>
                <a:gd name="T4" fmla="*/ 490 w 389"/>
                <a:gd name="T5" fmla="*/ 21 h 18"/>
                <a:gd name="T6" fmla="*/ 0 w 389"/>
                <a:gd name="T7" fmla="*/ 21 h 18"/>
                <a:gd name="T8" fmla="*/ 0 w 389"/>
                <a:gd name="T9" fmla="*/ 0 h 18"/>
                <a:gd name="T10" fmla="*/ 0 60000 65536"/>
                <a:gd name="T11" fmla="*/ 0 60000 65536"/>
                <a:gd name="T12" fmla="*/ 0 60000 65536"/>
                <a:gd name="T13" fmla="*/ 0 60000 65536"/>
                <a:gd name="T14" fmla="*/ 0 60000 65536"/>
                <a:gd name="T15" fmla="*/ 0 w 389"/>
                <a:gd name="T16" fmla="*/ 0 h 18"/>
                <a:gd name="T17" fmla="*/ 389 w 389"/>
                <a:gd name="T18" fmla="*/ 18 h 18"/>
              </a:gdLst>
              <a:ahLst/>
              <a:cxnLst>
                <a:cxn ang="T10">
                  <a:pos x="T0" y="T1"/>
                </a:cxn>
                <a:cxn ang="T11">
                  <a:pos x="T2" y="T3"/>
                </a:cxn>
                <a:cxn ang="T12">
                  <a:pos x="T4" y="T5"/>
                </a:cxn>
                <a:cxn ang="T13">
                  <a:pos x="T6" y="T7"/>
                </a:cxn>
                <a:cxn ang="T14">
                  <a:pos x="T8" y="T9"/>
                </a:cxn>
              </a:cxnLst>
              <a:rect l="T15" t="T16" r="T17" b="T18"/>
              <a:pathLst>
                <a:path w="389" h="18">
                  <a:moveTo>
                    <a:pt x="0" y="0"/>
                  </a:moveTo>
                  <a:lnTo>
                    <a:pt x="388" y="0"/>
                  </a:lnTo>
                  <a:lnTo>
                    <a:pt x="388" y="17"/>
                  </a:lnTo>
                  <a:lnTo>
                    <a:pt x="0" y="17"/>
                  </a:lnTo>
                  <a:lnTo>
                    <a:pt x="0" y="0"/>
                  </a:lnTo>
                </a:path>
              </a:pathLst>
            </a:custGeom>
            <a:solidFill>
              <a:srgbClr val="B7B79D"/>
            </a:solidFill>
            <a:ln w="9525" cap="rnd">
              <a:noFill/>
              <a:round/>
              <a:headEnd type="none" w="sm" len="sm"/>
              <a:tailEnd type="none" w="sm" len="sm"/>
            </a:ln>
          </p:spPr>
          <p:txBody>
            <a:bodyPr/>
            <a:lstStyle/>
            <a:p>
              <a:endParaRPr lang="es-ES"/>
            </a:p>
          </p:txBody>
        </p:sp>
        <p:sp>
          <p:nvSpPr>
            <p:cNvPr id="107665" name="Freeform 18"/>
            <p:cNvSpPr>
              <a:spLocks/>
            </p:cNvSpPr>
            <p:nvPr/>
          </p:nvSpPr>
          <p:spPr bwMode="auto">
            <a:xfrm>
              <a:off x="760" y="1420"/>
              <a:ext cx="444" cy="20"/>
            </a:xfrm>
            <a:custGeom>
              <a:avLst/>
              <a:gdLst>
                <a:gd name="T0" fmla="*/ 0 w 395"/>
                <a:gd name="T1" fmla="*/ 0 h 18"/>
                <a:gd name="T2" fmla="*/ 498 w 395"/>
                <a:gd name="T3" fmla="*/ 0 h 18"/>
                <a:gd name="T4" fmla="*/ 498 w 395"/>
                <a:gd name="T5" fmla="*/ 21 h 18"/>
                <a:gd name="T6" fmla="*/ 0 w 395"/>
                <a:gd name="T7" fmla="*/ 21 h 18"/>
                <a:gd name="T8" fmla="*/ 0 w 395"/>
                <a:gd name="T9" fmla="*/ 0 h 18"/>
                <a:gd name="T10" fmla="*/ 0 60000 65536"/>
                <a:gd name="T11" fmla="*/ 0 60000 65536"/>
                <a:gd name="T12" fmla="*/ 0 60000 65536"/>
                <a:gd name="T13" fmla="*/ 0 60000 65536"/>
                <a:gd name="T14" fmla="*/ 0 60000 65536"/>
                <a:gd name="T15" fmla="*/ 0 w 395"/>
                <a:gd name="T16" fmla="*/ 0 h 18"/>
                <a:gd name="T17" fmla="*/ 395 w 395"/>
                <a:gd name="T18" fmla="*/ 18 h 18"/>
              </a:gdLst>
              <a:ahLst/>
              <a:cxnLst>
                <a:cxn ang="T10">
                  <a:pos x="T0" y="T1"/>
                </a:cxn>
                <a:cxn ang="T11">
                  <a:pos x="T2" y="T3"/>
                </a:cxn>
                <a:cxn ang="T12">
                  <a:pos x="T4" y="T5"/>
                </a:cxn>
                <a:cxn ang="T13">
                  <a:pos x="T6" y="T7"/>
                </a:cxn>
                <a:cxn ang="T14">
                  <a:pos x="T8" y="T9"/>
                </a:cxn>
              </a:cxnLst>
              <a:rect l="T15" t="T16" r="T17" b="T18"/>
              <a:pathLst>
                <a:path w="395" h="18">
                  <a:moveTo>
                    <a:pt x="0" y="0"/>
                  </a:moveTo>
                  <a:lnTo>
                    <a:pt x="394" y="0"/>
                  </a:lnTo>
                  <a:lnTo>
                    <a:pt x="394" y="17"/>
                  </a:lnTo>
                  <a:lnTo>
                    <a:pt x="0" y="17"/>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107666" name="Freeform 19"/>
            <p:cNvSpPr>
              <a:spLocks/>
            </p:cNvSpPr>
            <p:nvPr/>
          </p:nvSpPr>
          <p:spPr bwMode="auto">
            <a:xfrm>
              <a:off x="843" y="1192"/>
              <a:ext cx="451" cy="40"/>
            </a:xfrm>
            <a:custGeom>
              <a:avLst/>
              <a:gdLst>
                <a:gd name="T0" fmla="*/ 0 w 401"/>
                <a:gd name="T1" fmla="*/ 43 h 36"/>
                <a:gd name="T2" fmla="*/ 52 w 401"/>
                <a:gd name="T3" fmla="*/ 0 h 36"/>
                <a:gd name="T4" fmla="*/ 506 w 401"/>
                <a:gd name="T5" fmla="*/ 0 h 36"/>
                <a:gd name="T6" fmla="*/ 455 w 401"/>
                <a:gd name="T7" fmla="*/ 43 h 36"/>
                <a:gd name="T8" fmla="*/ 0 w 401"/>
                <a:gd name="T9" fmla="*/ 43 h 36"/>
                <a:gd name="T10" fmla="*/ 0 60000 65536"/>
                <a:gd name="T11" fmla="*/ 0 60000 65536"/>
                <a:gd name="T12" fmla="*/ 0 60000 65536"/>
                <a:gd name="T13" fmla="*/ 0 60000 65536"/>
                <a:gd name="T14" fmla="*/ 0 60000 65536"/>
                <a:gd name="T15" fmla="*/ 0 w 401"/>
                <a:gd name="T16" fmla="*/ 0 h 36"/>
                <a:gd name="T17" fmla="*/ 401 w 401"/>
                <a:gd name="T18" fmla="*/ 36 h 36"/>
              </a:gdLst>
              <a:ahLst/>
              <a:cxnLst>
                <a:cxn ang="T10">
                  <a:pos x="T0" y="T1"/>
                </a:cxn>
                <a:cxn ang="T11">
                  <a:pos x="T2" y="T3"/>
                </a:cxn>
                <a:cxn ang="T12">
                  <a:pos x="T4" y="T5"/>
                </a:cxn>
                <a:cxn ang="T13">
                  <a:pos x="T6" y="T7"/>
                </a:cxn>
                <a:cxn ang="T14">
                  <a:pos x="T8" y="T9"/>
                </a:cxn>
              </a:cxnLst>
              <a:rect l="T15" t="T16" r="T17" b="T18"/>
              <a:pathLst>
                <a:path w="401" h="36">
                  <a:moveTo>
                    <a:pt x="0" y="35"/>
                  </a:moveTo>
                  <a:lnTo>
                    <a:pt x="41" y="0"/>
                  </a:lnTo>
                  <a:lnTo>
                    <a:pt x="400" y="0"/>
                  </a:lnTo>
                  <a:lnTo>
                    <a:pt x="360" y="35"/>
                  </a:lnTo>
                  <a:lnTo>
                    <a:pt x="0" y="35"/>
                  </a:lnTo>
                </a:path>
              </a:pathLst>
            </a:custGeom>
            <a:solidFill>
              <a:srgbClr val="000000"/>
            </a:solidFill>
            <a:ln w="9525" cap="rnd">
              <a:noFill/>
              <a:round/>
              <a:headEnd type="none" w="sm" len="sm"/>
              <a:tailEnd type="none" w="sm" len="sm"/>
            </a:ln>
          </p:spPr>
          <p:txBody>
            <a:bodyPr/>
            <a:lstStyle/>
            <a:p>
              <a:endParaRPr lang="es-ES"/>
            </a:p>
          </p:txBody>
        </p:sp>
        <p:sp>
          <p:nvSpPr>
            <p:cNvPr id="107667" name="Freeform 20"/>
            <p:cNvSpPr>
              <a:spLocks/>
            </p:cNvSpPr>
            <p:nvPr/>
          </p:nvSpPr>
          <p:spPr bwMode="auto">
            <a:xfrm>
              <a:off x="843" y="1191"/>
              <a:ext cx="457" cy="45"/>
            </a:xfrm>
            <a:custGeom>
              <a:avLst/>
              <a:gdLst>
                <a:gd name="T0" fmla="*/ 0 w 406"/>
                <a:gd name="T1" fmla="*/ 49 h 40"/>
                <a:gd name="T2" fmla="*/ 53 w 406"/>
                <a:gd name="T3" fmla="*/ 0 h 40"/>
                <a:gd name="T4" fmla="*/ 513 w 406"/>
                <a:gd name="T5" fmla="*/ 0 h 40"/>
                <a:gd name="T6" fmla="*/ 463 w 406"/>
                <a:gd name="T7" fmla="*/ 49 h 40"/>
                <a:gd name="T8" fmla="*/ 0 w 406"/>
                <a:gd name="T9" fmla="*/ 49 h 40"/>
                <a:gd name="T10" fmla="*/ 0 60000 65536"/>
                <a:gd name="T11" fmla="*/ 0 60000 65536"/>
                <a:gd name="T12" fmla="*/ 0 60000 65536"/>
                <a:gd name="T13" fmla="*/ 0 60000 65536"/>
                <a:gd name="T14" fmla="*/ 0 60000 65536"/>
                <a:gd name="T15" fmla="*/ 0 w 406"/>
                <a:gd name="T16" fmla="*/ 0 h 40"/>
                <a:gd name="T17" fmla="*/ 406 w 406"/>
                <a:gd name="T18" fmla="*/ 40 h 40"/>
              </a:gdLst>
              <a:ahLst/>
              <a:cxnLst>
                <a:cxn ang="T10">
                  <a:pos x="T0" y="T1"/>
                </a:cxn>
                <a:cxn ang="T11">
                  <a:pos x="T2" y="T3"/>
                </a:cxn>
                <a:cxn ang="T12">
                  <a:pos x="T4" y="T5"/>
                </a:cxn>
                <a:cxn ang="T13">
                  <a:pos x="T6" y="T7"/>
                </a:cxn>
                <a:cxn ang="T14">
                  <a:pos x="T8" y="T9"/>
                </a:cxn>
              </a:cxnLst>
              <a:rect l="T15" t="T16" r="T17" b="T18"/>
              <a:pathLst>
                <a:path w="406" h="40">
                  <a:moveTo>
                    <a:pt x="0" y="39"/>
                  </a:moveTo>
                  <a:lnTo>
                    <a:pt x="42" y="0"/>
                  </a:lnTo>
                  <a:lnTo>
                    <a:pt x="405" y="0"/>
                  </a:lnTo>
                  <a:lnTo>
                    <a:pt x="365" y="39"/>
                  </a:lnTo>
                  <a:lnTo>
                    <a:pt x="0" y="39"/>
                  </a:lnTo>
                </a:path>
              </a:pathLst>
            </a:custGeom>
            <a:noFill/>
            <a:ln w="12700" cap="rnd">
              <a:solidFill>
                <a:srgbClr val="000000"/>
              </a:solidFill>
              <a:round/>
              <a:headEnd type="none" w="sm" len="sm"/>
              <a:tailEnd type="none" w="sm" len="sm"/>
            </a:ln>
          </p:spPr>
          <p:txBody>
            <a:bodyPr/>
            <a:lstStyle/>
            <a:p>
              <a:endParaRPr lang="es-ES"/>
            </a:p>
          </p:txBody>
        </p:sp>
        <p:sp>
          <p:nvSpPr>
            <p:cNvPr id="107668" name="Freeform 21"/>
            <p:cNvSpPr>
              <a:spLocks/>
            </p:cNvSpPr>
            <p:nvPr/>
          </p:nvSpPr>
          <p:spPr bwMode="auto">
            <a:xfrm>
              <a:off x="841" y="866"/>
              <a:ext cx="452" cy="43"/>
            </a:xfrm>
            <a:custGeom>
              <a:avLst/>
              <a:gdLst>
                <a:gd name="T0" fmla="*/ 0 w 402"/>
                <a:gd name="T1" fmla="*/ 48 h 38"/>
                <a:gd name="T2" fmla="*/ 49 w 402"/>
                <a:gd name="T3" fmla="*/ 0 h 38"/>
                <a:gd name="T4" fmla="*/ 507 w 402"/>
                <a:gd name="T5" fmla="*/ 0 h 38"/>
                <a:gd name="T6" fmla="*/ 456 w 402"/>
                <a:gd name="T7" fmla="*/ 48 h 38"/>
                <a:gd name="T8" fmla="*/ 0 w 402"/>
                <a:gd name="T9" fmla="*/ 48 h 38"/>
                <a:gd name="T10" fmla="*/ 0 60000 65536"/>
                <a:gd name="T11" fmla="*/ 0 60000 65536"/>
                <a:gd name="T12" fmla="*/ 0 60000 65536"/>
                <a:gd name="T13" fmla="*/ 0 60000 65536"/>
                <a:gd name="T14" fmla="*/ 0 60000 65536"/>
                <a:gd name="T15" fmla="*/ 0 w 402"/>
                <a:gd name="T16" fmla="*/ 0 h 38"/>
                <a:gd name="T17" fmla="*/ 402 w 402"/>
                <a:gd name="T18" fmla="*/ 38 h 38"/>
              </a:gdLst>
              <a:ahLst/>
              <a:cxnLst>
                <a:cxn ang="T10">
                  <a:pos x="T0" y="T1"/>
                </a:cxn>
                <a:cxn ang="T11">
                  <a:pos x="T2" y="T3"/>
                </a:cxn>
                <a:cxn ang="T12">
                  <a:pos x="T4" y="T5"/>
                </a:cxn>
                <a:cxn ang="T13">
                  <a:pos x="T6" y="T7"/>
                </a:cxn>
                <a:cxn ang="T14">
                  <a:pos x="T8" y="T9"/>
                </a:cxn>
              </a:cxnLst>
              <a:rect l="T15" t="T16" r="T17" b="T18"/>
              <a:pathLst>
                <a:path w="402" h="38">
                  <a:moveTo>
                    <a:pt x="0" y="37"/>
                  </a:moveTo>
                  <a:lnTo>
                    <a:pt x="39" y="0"/>
                  </a:lnTo>
                  <a:lnTo>
                    <a:pt x="401" y="0"/>
                  </a:lnTo>
                  <a:lnTo>
                    <a:pt x="361" y="37"/>
                  </a:lnTo>
                  <a:lnTo>
                    <a:pt x="0" y="37"/>
                  </a:lnTo>
                </a:path>
              </a:pathLst>
            </a:custGeom>
            <a:solidFill>
              <a:srgbClr val="C9C9B6"/>
            </a:solidFill>
            <a:ln w="12700" cap="rnd">
              <a:solidFill>
                <a:srgbClr val="494936"/>
              </a:solidFill>
              <a:round/>
              <a:headEnd type="none" w="sm" len="sm"/>
              <a:tailEnd type="none" w="sm" len="sm"/>
            </a:ln>
          </p:spPr>
          <p:txBody>
            <a:bodyPr/>
            <a:lstStyle/>
            <a:p>
              <a:endParaRPr lang="es-ES"/>
            </a:p>
          </p:txBody>
        </p:sp>
        <p:sp>
          <p:nvSpPr>
            <p:cNvPr id="107669" name="Rectangle 22"/>
            <p:cNvSpPr>
              <a:spLocks noChangeArrowheads="1"/>
            </p:cNvSpPr>
            <p:nvPr/>
          </p:nvSpPr>
          <p:spPr bwMode="auto">
            <a:xfrm>
              <a:off x="845" y="912"/>
              <a:ext cx="395" cy="309"/>
            </a:xfrm>
            <a:prstGeom prst="rect">
              <a:avLst/>
            </a:prstGeom>
            <a:solidFill>
              <a:srgbClr val="B7B79D"/>
            </a:solidFill>
            <a:ln w="12700">
              <a:solidFill>
                <a:srgbClr val="494936"/>
              </a:solidFill>
              <a:miter lim="800000"/>
              <a:headEnd/>
              <a:tailEnd/>
            </a:ln>
          </p:spPr>
          <p:txBody>
            <a:bodyPr wrap="none" anchor="ctr"/>
            <a:lstStyle/>
            <a:p>
              <a:pPr eaLnBrk="0" hangingPunct="0"/>
              <a:endParaRPr lang="es-ES"/>
            </a:p>
          </p:txBody>
        </p:sp>
        <p:sp>
          <p:nvSpPr>
            <p:cNvPr id="107670" name="Rectangle 23"/>
            <p:cNvSpPr>
              <a:spLocks noChangeArrowheads="1"/>
            </p:cNvSpPr>
            <p:nvPr/>
          </p:nvSpPr>
          <p:spPr bwMode="auto">
            <a:xfrm>
              <a:off x="881" y="953"/>
              <a:ext cx="323" cy="234"/>
            </a:xfrm>
            <a:prstGeom prst="rect">
              <a:avLst/>
            </a:prstGeom>
            <a:solidFill>
              <a:srgbClr val="00CCFF"/>
            </a:solidFill>
            <a:ln w="12700">
              <a:solidFill>
                <a:srgbClr val="494936"/>
              </a:solidFill>
              <a:miter lim="800000"/>
              <a:headEnd/>
              <a:tailEnd/>
            </a:ln>
          </p:spPr>
          <p:txBody>
            <a:bodyPr wrap="none" anchor="ctr"/>
            <a:lstStyle/>
            <a:p>
              <a:pPr eaLnBrk="0" hangingPunct="0"/>
              <a:endParaRPr lang="es-ES"/>
            </a:p>
          </p:txBody>
        </p:sp>
        <p:sp>
          <p:nvSpPr>
            <p:cNvPr id="107671" name="Freeform 24"/>
            <p:cNvSpPr>
              <a:spLocks/>
            </p:cNvSpPr>
            <p:nvPr/>
          </p:nvSpPr>
          <p:spPr bwMode="auto">
            <a:xfrm>
              <a:off x="952" y="720"/>
              <a:ext cx="176" cy="29"/>
            </a:xfrm>
            <a:custGeom>
              <a:avLst/>
              <a:gdLst>
                <a:gd name="T0" fmla="*/ 197 w 156"/>
                <a:gd name="T1" fmla="*/ 0 h 26"/>
                <a:gd name="T2" fmla="*/ 106 w 156"/>
                <a:gd name="T3" fmla="*/ 31 h 26"/>
                <a:gd name="T4" fmla="*/ 0 w 156"/>
                <a:gd name="T5" fmla="*/ 31 h 26"/>
                <a:gd name="T6" fmla="*/ 97 w 156"/>
                <a:gd name="T7" fmla="*/ 0 h 26"/>
                <a:gd name="T8" fmla="*/ 197 w 156"/>
                <a:gd name="T9" fmla="*/ 0 h 26"/>
                <a:gd name="T10" fmla="*/ 0 60000 65536"/>
                <a:gd name="T11" fmla="*/ 0 60000 65536"/>
                <a:gd name="T12" fmla="*/ 0 60000 65536"/>
                <a:gd name="T13" fmla="*/ 0 60000 65536"/>
                <a:gd name="T14" fmla="*/ 0 60000 65536"/>
                <a:gd name="T15" fmla="*/ 0 w 156"/>
                <a:gd name="T16" fmla="*/ 0 h 26"/>
                <a:gd name="T17" fmla="*/ 156 w 156"/>
                <a:gd name="T18" fmla="*/ 26 h 26"/>
              </a:gdLst>
              <a:ahLst/>
              <a:cxnLst>
                <a:cxn ang="T10">
                  <a:pos x="T0" y="T1"/>
                </a:cxn>
                <a:cxn ang="T11">
                  <a:pos x="T2" y="T3"/>
                </a:cxn>
                <a:cxn ang="T12">
                  <a:pos x="T4" y="T5"/>
                </a:cxn>
                <a:cxn ang="T13">
                  <a:pos x="T6" y="T7"/>
                </a:cxn>
                <a:cxn ang="T14">
                  <a:pos x="T8" y="T9"/>
                </a:cxn>
              </a:cxnLst>
              <a:rect l="T15" t="T16" r="T17" b="T18"/>
              <a:pathLst>
                <a:path w="156" h="26">
                  <a:moveTo>
                    <a:pt x="155" y="0"/>
                  </a:moveTo>
                  <a:lnTo>
                    <a:pt x="83" y="25"/>
                  </a:lnTo>
                  <a:lnTo>
                    <a:pt x="0" y="25"/>
                  </a:lnTo>
                  <a:lnTo>
                    <a:pt x="76" y="0"/>
                  </a:lnTo>
                  <a:lnTo>
                    <a:pt x="155" y="0"/>
                  </a:lnTo>
                </a:path>
              </a:pathLst>
            </a:custGeom>
            <a:solidFill>
              <a:srgbClr val="CECECE"/>
            </a:solidFill>
            <a:ln w="12700" cap="rnd">
              <a:solidFill>
                <a:schemeClr val="tx1"/>
              </a:solidFill>
              <a:round/>
              <a:headEnd type="none" w="sm" len="sm"/>
              <a:tailEnd type="none" w="sm" len="sm"/>
            </a:ln>
          </p:spPr>
          <p:txBody>
            <a:bodyPr/>
            <a:lstStyle/>
            <a:p>
              <a:endParaRPr lang="es-ES"/>
            </a:p>
          </p:txBody>
        </p:sp>
        <p:sp>
          <p:nvSpPr>
            <p:cNvPr id="107672" name="Rectangle 25"/>
            <p:cNvSpPr>
              <a:spLocks noChangeArrowheads="1"/>
            </p:cNvSpPr>
            <p:nvPr/>
          </p:nvSpPr>
          <p:spPr bwMode="auto">
            <a:xfrm>
              <a:off x="968" y="876"/>
              <a:ext cx="91" cy="19"/>
            </a:xfrm>
            <a:prstGeom prst="rect">
              <a:avLst/>
            </a:prstGeom>
            <a:solidFill>
              <a:srgbClr val="676767"/>
            </a:solidFill>
            <a:ln w="12700">
              <a:solidFill>
                <a:schemeClr val="tx1"/>
              </a:solidFill>
              <a:miter lim="800000"/>
              <a:headEnd/>
              <a:tailEnd/>
            </a:ln>
          </p:spPr>
          <p:txBody>
            <a:bodyPr wrap="none" anchor="ctr"/>
            <a:lstStyle/>
            <a:p>
              <a:pPr eaLnBrk="0" hangingPunct="0"/>
              <a:endParaRPr lang="es-ES"/>
            </a:p>
          </p:txBody>
        </p:sp>
        <p:sp>
          <p:nvSpPr>
            <p:cNvPr id="107673" name="Freeform 26"/>
            <p:cNvSpPr>
              <a:spLocks/>
            </p:cNvSpPr>
            <p:nvPr/>
          </p:nvSpPr>
          <p:spPr bwMode="auto">
            <a:xfrm>
              <a:off x="1050" y="721"/>
              <a:ext cx="78" cy="180"/>
            </a:xfrm>
            <a:custGeom>
              <a:avLst/>
              <a:gdLst>
                <a:gd name="T0" fmla="*/ 0 w 69"/>
                <a:gd name="T1" fmla="*/ 30 h 160"/>
                <a:gd name="T2" fmla="*/ 0 w 69"/>
                <a:gd name="T3" fmla="*/ 172 h 160"/>
                <a:gd name="T4" fmla="*/ 16 w 69"/>
                <a:gd name="T5" fmla="*/ 172 h 160"/>
                <a:gd name="T6" fmla="*/ 16 w 69"/>
                <a:gd name="T7" fmla="*/ 201 h 160"/>
                <a:gd name="T8" fmla="*/ 87 w 69"/>
                <a:gd name="T9" fmla="*/ 152 h 160"/>
                <a:gd name="T10" fmla="*/ 87 w 69"/>
                <a:gd name="T11" fmla="*/ 0 h 160"/>
                <a:gd name="T12" fmla="*/ 0 w 69"/>
                <a:gd name="T13" fmla="*/ 30 h 160"/>
                <a:gd name="T14" fmla="*/ 0 60000 65536"/>
                <a:gd name="T15" fmla="*/ 0 60000 65536"/>
                <a:gd name="T16" fmla="*/ 0 60000 65536"/>
                <a:gd name="T17" fmla="*/ 0 60000 65536"/>
                <a:gd name="T18" fmla="*/ 0 60000 65536"/>
                <a:gd name="T19" fmla="*/ 0 60000 65536"/>
                <a:gd name="T20" fmla="*/ 0 60000 65536"/>
                <a:gd name="T21" fmla="*/ 0 w 69"/>
                <a:gd name="T22" fmla="*/ 0 h 160"/>
                <a:gd name="T23" fmla="*/ 69 w 69"/>
                <a:gd name="T24" fmla="*/ 160 h 1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160">
                  <a:moveTo>
                    <a:pt x="0" y="24"/>
                  </a:moveTo>
                  <a:lnTo>
                    <a:pt x="0" y="136"/>
                  </a:lnTo>
                  <a:lnTo>
                    <a:pt x="12" y="136"/>
                  </a:lnTo>
                  <a:lnTo>
                    <a:pt x="12" y="159"/>
                  </a:lnTo>
                  <a:lnTo>
                    <a:pt x="68" y="120"/>
                  </a:lnTo>
                  <a:lnTo>
                    <a:pt x="68" y="0"/>
                  </a:lnTo>
                  <a:lnTo>
                    <a:pt x="0" y="24"/>
                  </a:lnTo>
                </a:path>
              </a:pathLst>
            </a:custGeom>
            <a:solidFill>
              <a:srgbClr val="919191"/>
            </a:solidFill>
            <a:ln w="12700" cap="rnd">
              <a:solidFill>
                <a:schemeClr val="tx1"/>
              </a:solidFill>
              <a:round/>
              <a:headEnd type="none" w="sm" len="sm"/>
              <a:tailEnd type="none" w="sm" len="sm"/>
            </a:ln>
          </p:spPr>
          <p:txBody>
            <a:bodyPr/>
            <a:lstStyle/>
            <a:p>
              <a:endParaRPr lang="es-ES"/>
            </a:p>
          </p:txBody>
        </p:sp>
        <p:sp>
          <p:nvSpPr>
            <p:cNvPr id="107674" name="Rectangle 27"/>
            <p:cNvSpPr>
              <a:spLocks noChangeArrowheads="1"/>
            </p:cNvSpPr>
            <p:nvPr/>
          </p:nvSpPr>
          <p:spPr bwMode="auto">
            <a:xfrm>
              <a:off x="956" y="754"/>
              <a:ext cx="90" cy="118"/>
            </a:xfrm>
            <a:prstGeom prst="rect">
              <a:avLst/>
            </a:prstGeom>
            <a:solidFill>
              <a:schemeClr val="bg2"/>
            </a:solidFill>
            <a:ln w="12700">
              <a:solidFill>
                <a:schemeClr val="tx1"/>
              </a:solidFill>
              <a:miter lim="800000"/>
              <a:headEnd/>
              <a:tailEnd/>
            </a:ln>
          </p:spPr>
          <p:txBody>
            <a:bodyPr wrap="none" anchor="ctr"/>
            <a:lstStyle/>
            <a:p>
              <a:pPr eaLnBrk="0" hangingPunct="0"/>
              <a:endParaRPr lang="es-ES"/>
            </a:p>
          </p:txBody>
        </p:sp>
        <p:grpSp>
          <p:nvGrpSpPr>
            <p:cNvPr id="107675" name="Group 28"/>
            <p:cNvGrpSpPr>
              <a:grpSpLocks/>
            </p:cNvGrpSpPr>
            <p:nvPr/>
          </p:nvGrpSpPr>
          <p:grpSpPr bwMode="auto">
            <a:xfrm>
              <a:off x="942" y="765"/>
              <a:ext cx="90" cy="92"/>
              <a:chOff x="3562" y="2439"/>
              <a:chExt cx="80" cy="82"/>
            </a:xfrm>
          </p:grpSpPr>
          <p:sp>
            <p:nvSpPr>
              <p:cNvPr id="107679" name="Oval 29"/>
              <p:cNvSpPr>
                <a:spLocks noChangeArrowheads="1"/>
              </p:cNvSpPr>
              <p:nvPr/>
            </p:nvSpPr>
            <p:spPr bwMode="auto">
              <a:xfrm>
                <a:off x="3573" y="2439"/>
                <a:ext cx="69" cy="78"/>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07680" name="Oval 30"/>
              <p:cNvSpPr>
                <a:spLocks noChangeArrowheads="1"/>
              </p:cNvSpPr>
              <p:nvPr/>
            </p:nvSpPr>
            <p:spPr bwMode="auto">
              <a:xfrm>
                <a:off x="3562" y="2444"/>
                <a:ext cx="69" cy="77"/>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07681" name="Oval 31"/>
              <p:cNvSpPr>
                <a:spLocks noChangeArrowheads="1"/>
              </p:cNvSpPr>
              <p:nvPr/>
            </p:nvSpPr>
            <p:spPr bwMode="auto">
              <a:xfrm>
                <a:off x="3572" y="2453"/>
                <a:ext cx="50" cy="56"/>
              </a:xfrm>
              <a:prstGeom prst="ellipse">
                <a:avLst/>
              </a:prstGeom>
              <a:gradFill rotWithShape="0">
                <a:gsLst>
                  <a:gs pos="0">
                    <a:srgbClr val="4CADC6"/>
                  </a:gs>
                  <a:gs pos="100000">
                    <a:srgbClr val="008AAE"/>
                  </a:gs>
                </a:gsLst>
                <a:lin ang="2700000" scaled="1"/>
              </a:gradFill>
              <a:ln w="12700">
                <a:solidFill>
                  <a:srgbClr val="333333"/>
                </a:solidFill>
                <a:round/>
                <a:headEnd/>
                <a:tailEnd/>
              </a:ln>
            </p:spPr>
            <p:txBody>
              <a:bodyPr wrap="none" anchor="ctr"/>
              <a:lstStyle/>
              <a:p>
                <a:pPr eaLnBrk="0" hangingPunct="0"/>
                <a:endParaRPr lang="es-ES"/>
              </a:p>
            </p:txBody>
          </p:sp>
        </p:grpSp>
        <p:sp>
          <p:nvSpPr>
            <p:cNvPr id="107676" name="Freeform 32"/>
            <p:cNvSpPr>
              <a:spLocks/>
            </p:cNvSpPr>
            <p:nvPr/>
          </p:nvSpPr>
          <p:spPr bwMode="auto">
            <a:xfrm>
              <a:off x="1330" y="1192"/>
              <a:ext cx="57" cy="159"/>
            </a:xfrm>
            <a:custGeom>
              <a:avLst/>
              <a:gdLst>
                <a:gd name="T0" fmla="*/ 0 w 51"/>
                <a:gd name="T1" fmla="*/ 177 h 142"/>
                <a:gd name="T2" fmla="*/ 63 w 51"/>
                <a:gd name="T3" fmla="*/ 109 h 142"/>
                <a:gd name="T4" fmla="*/ 63 w 51"/>
                <a:gd name="T5" fmla="*/ 0 h 142"/>
                <a:gd name="T6" fmla="*/ 0 w 51"/>
                <a:gd name="T7" fmla="*/ 62 h 142"/>
                <a:gd name="T8" fmla="*/ 0 w 51"/>
                <a:gd name="T9" fmla="*/ 177 h 142"/>
                <a:gd name="T10" fmla="*/ 0 60000 65536"/>
                <a:gd name="T11" fmla="*/ 0 60000 65536"/>
                <a:gd name="T12" fmla="*/ 0 60000 65536"/>
                <a:gd name="T13" fmla="*/ 0 60000 65536"/>
                <a:gd name="T14" fmla="*/ 0 60000 65536"/>
                <a:gd name="T15" fmla="*/ 0 w 51"/>
                <a:gd name="T16" fmla="*/ 0 h 142"/>
                <a:gd name="T17" fmla="*/ 51 w 51"/>
                <a:gd name="T18" fmla="*/ 142 h 142"/>
              </a:gdLst>
              <a:ahLst/>
              <a:cxnLst>
                <a:cxn ang="T10">
                  <a:pos x="T0" y="T1"/>
                </a:cxn>
                <a:cxn ang="T11">
                  <a:pos x="T2" y="T3"/>
                </a:cxn>
                <a:cxn ang="T12">
                  <a:pos x="T4" y="T5"/>
                </a:cxn>
                <a:cxn ang="T13">
                  <a:pos x="T6" y="T7"/>
                </a:cxn>
                <a:cxn ang="T14">
                  <a:pos x="T8" y="T9"/>
                </a:cxn>
              </a:cxnLst>
              <a:rect l="T15" t="T16" r="T17" b="T18"/>
              <a:pathLst>
                <a:path w="51" h="142">
                  <a:moveTo>
                    <a:pt x="0" y="141"/>
                  </a:moveTo>
                  <a:lnTo>
                    <a:pt x="50" y="87"/>
                  </a:lnTo>
                  <a:lnTo>
                    <a:pt x="50" y="0"/>
                  </a:lnTo>
                  <a:lnTo>
                    <a:pt x="0" y="49"/>
                  </a:lnTo>
                  <a:lnTo>
                    <a:pt x="0" y="141"/>
                  </a:lnTo>
                </a:path>
              </a:pathLst>
            </a:custGeom>
            <a:solidFill>
              <a:srgbClr val="7A7A5A"/>
            </a:solidFill>
            <a:ln w="9525" cap="rnd">
              <a:noFill/>
              <a:round/>
              <a:headEnd type="none" w="sm" len="sm"/>
              <a:tailEnd type="none" w="sm" len="sm"/>
            </a:ln>
          </p:spPr>
          <p:txBody>
            <a:bodyPr/>
            <a:lstStyle/>
            <a:p>
              <a:endParaRPr lang="es-ES"/>
            </a:p>
          </p:txBody>
        </p:sp>
        <p:sp>
          <p:nvSpPr>
            <p:cNvPr id="107677" name="Freeform 33"/>
            <p:cNvSpPr>
              <a:spLocks/>
            </p:cNvSpPr>
            <p:nvPr/>
          </p:nvSpPr>
          <p:spPr bwMode="auto">
            <a:xfrm>
              <a:off x="1330" y="1192"/>
              <a:ext cx="62" cy="163"/>
            </a:xfrm>
            <a:custGeom>
              <a:avLst/>
              <a:gdLst>
                <a:gd name="T0" fmla="*/ 0 w 55"/>
                <a:gd name="T1" fmla="*/ 182 h 145"/>
                <a:gd name="T2" fmla="*/ 69 w 55"/>
                <a:gd name="T3" fmla="*/ 114 h 145"/>
                <a:gd name="T4" fmla="*/ 69 w 55"/>
                <a:gd name="T5" fmla="*/ 0 h 145"/>
                <a:gd name="T6" fmla="*/ 0 w 55"/>
                <a:gd name="T7" fmla="*/ 63 h 145"/>
                <a:gd name="T8" fmla="*/ 0 w 55"/>
                <a:gd name="T9" fmla="*/ 182 h 145"/>
                <a:gd name="T10" fmla="*/ 0 60000 65536"/>
                <a:gd name="T11" fmla="*/ 0 60000 65536"/>
                <a:gd name="T12" fmla="*/ 0 60000 65536"/>
                <a:gd name="T13" fmla="*/ 0 60000 65536"/>
                <a:gd name="T14" fmla="*/ 0 60000 65536"/>
                <a:gd name="T15" fmla="*/ 0 w 55"/>
                <a:gd name="T16" fmla="*/ 0 h 145"/>
                <a:gd name="T17" fmla="*/ 55 w 55"/>
                <a:gd name="T18" fmla="*/ 145 h 145"/>
              </a:gdLst>
              <a:ahLst/>
              <a:cxnLst>
                <a:cxn ang="T10">
                  <a:pos x="T0" y="T1"/>
                </a:cxn>
                <a:cxn ang="T11">
                  <a:pos x="T2" y="T3"/>
                </a:cxn>
                <a:cxn ang="T12">
                  <a:pos x="T4" y="T5"/>
                </a:cxn>
                <a:cxn ang="T13">
                  <a:pos x="T6" y="T7"/>
                </a:cxn>
                <a:cxn ang="T14">
                  <a:pos x="T8" y="T9"/>
                </a:cxn>
              </a:cxnLst>
              <a:rect l="T15" t="T16" r="T17" b="T18"/>
              <a:pathLst>
                <a:path w="55" h="145">
                  <a:moveTo>
                    <a:pt x="0" y="144"/>
                  </a:moveTo>
                  <a:lnTo>
                    <a:pt x="54" y="90"/>
                  </a:lnTo>
                  <a:lnTo>
                    <a:pt x="54" y="0"/>
                  </a:lnTo>
                  <a:lnTo>
                    <a:pt x="0" y="50"/>
                  </a:lnTo>
                  <a:lnTo>
                    <a:pt x="0" y="144"/>
                  </a:lnTo>
                </a:path>
              </a:pathLst>
            </a:custGeom>
            <a:noFill/>
            <a:ln w="12700" cap="rnd">
              <a:solidFill>
                <a:srgbClr val="494936"/>
              </a:solidFill>
              <a:round/>
              <a:headEnd type="none" w="sm" len="sm"/>
              <a:tailEnd type="none" w="sm" len="sm"/>
            </a:ln>
          </p:spPr>
          <p:txBody>
            <a:bodyPr/>
            <a:lstStyle/>
            <a:p>
              <a:endParaRPr lang="es-ES"/>
            </a:p>
          </p:txBody>
        </p:sp>
        <p:sp>
          <p:nvSpPr>
            <p:cNvPr id="107678" name="Freeform 34"/>
            <p:cNvSpPr>
              <a:spLocks/>
            </p:cNvSpPr>
            <p:nvPr/>
          </p:nvSpPr>
          <p:spPr bwMode="auto">
            <a:xfrm>
              <a:off x="1247" y="866"/>
              <a:ext cx="46" cy="361"/>
            </a:xfrm>
            <a:custGeom>
              <a:avLst/>
              <a:gdLst>
                <a:gd name="T0" fmla="*/ 0 w 41"/>
                <a:gd name="T1" fmla="*/ 405 h 321"/>
                <a:gd name="T2" fmla="*/ 50 w 41"/>
                <a:gd name="T3" fmla="*/ 354 h 321"/>
                <a:gd name="T4" fmla="*/ 50 w 41"/>
                <a:gd name="T5" fmla="*/ 0 h 321"/>
                <a:gd name="T6" fmla="*/ 0 w 41"/>
                <a:gd name="T7" fmla="*/ 45 h 321"/>
                <a:gd name="T8" fmla="*/ 0 w 41"/>
                <a:gd name="T9" fmla="*/ 405 h 321"/>
                <a:gd name="T10" fmla="*/ 0 60000 65536"/>
                <a:gd name="T11" fmla="*/ 0 60000 65536"/>
                <a:gd name="T12" fmla="*/ 0 60000 65536"/>
                <a:gd name="T13" fmla="*/ 0 60000 65536"/>
                <a:gd name="T14" fmla="*/ 0 60000 65536"/>
                <a:gd name="T15" fmla="*/ 0 w 41"/>
                <a:gd name="T16" fmla="*/ 0 h 321"/>
                <a:gd name="T17" fmla="*/ 41 w 41"/>
                <a:gd name="T18" fmla="*/ 321 h 321"/>
              </a:gdLst>
              <a:ahLst/>
              <a:cxnLst>
                <a:cxn ang="T10">
                  <a:pos x="T0" y="T1"/>
                </a:cxn>
                <a:cxn ang="T11">
                  <a:pos x="T2" y="T3"/>
                </a:cxn>
                <a:cxn ang="T12">
                  <a:pos x="T4" y="T5"/>
                </a:cxn>
                <a:cxn ang="T13">
                  <a:pos x="T6" y="T7"/>
                </a:cxn>
                <a:cxn ang="T14">
                  <a:pos x="T8" y="T9"/>
                </a:cxn>
              </a:cxnLst>
              <a:rect l="T15" t="T16" r="T17" b="T18"/>
              <a:pathLst>
                <a:path w="41" h="321">
                  <a:moveTo>
                    <a:pt x="0" y="320"/>
                  </a:moveTo>
                  <a:lnTo>
                    <a:pt x="40" y="280"/>
                  </a:lnTo>
                  <a:lnTo>
                    <a:pt x="40" y="0"/>
                  </a:lnTo>
                  <a:lnTo>
                    <a:pt x="0" y="36"/>
                  </a:lnTo>
                  <a:lnTo>
                    <a:pt x="0" y="320"/>
                  </a:lnTo>
                </a:path>
              </a:pathLst>
            </a:custGeom>
            <a:solidFill>
              <a:srgbClr val="7A7A5A"/>
            </a:solidFill>
            <a:ln w="12700" cap="rnd">
              <a:solidFill>
                <a:srgbClr val="494936"/>
              </a:solidFill>
              <a:round/>
              <a:headEnd type="none" w="sm" len="sm"/>
              <a:tailEnd type="none" w="sm" len="sm"/>
            </a:ln>
          </p:spPr>
          <p:txBody>
            <a:bodyPr/>
            <a:lstStyle/>
            <a:p>
              <a:endParaRPr lang="es-ES"/>
            </a:p>
          </p:txBody>
        </p:sp>
      </p:grpSp>
      <p:grpSp>
        <p:nvGrpSpPr>
          <p:cNvPr id="106502" name="Group 35"/>
          <p:cNvGrpSpPr>
            <a:grpSpLocks/>
          </p:cNvGrpSpPr>
          <p:nvPr/>
        </p:nvGrpSpPr>
        <p:grpSpPr bwMode="auto">
          <a:xfrm>
            <a:off x="685800" y="4129088"/>
            <a:ext cx="1068388" cy="2065337"/>
            <a:chOff x="3011" y="2572"/>
            <a:chExt cx="592" cy="1200"/>
          </a:xfrm>
        </p:grpSpPr>
        <p:sp>
          <p:nvSpPr>
            <p:cNvPr id="107630" name="Freeform 36"/>
            <p:cNvSpPr>
              <a:spLocks/>
            </p:cNvSpPr>
            <p:nvPr/>
          </p:nvSpPr>
          <p:spPr bwMode="auto">
            <a:xfrm>
              <a:off x="3320" y="3197"/>
              <a:ext cx="106" cy="252"/>
            </a:xfrm>
            <a:custGeom>
              <a:avLst/>
              <a:gdLst>
                <a:gd name="T0" fmla="*/ 65 w 106"/>
                <a:gd name="T1" fmla="*/ 41 h 252"/>
                <a:gd name="T2" fmla="*/ 83 w 106"/>
                <a:gd name="T3" fmla="*/ 36 h 252"/>
                <a:gd name="T4" fmla="*/ 67 w 106"/>
                <a:gd name="T5" fmla="*/ 81 h 252"/>
                <a:gd name="T6" fmla="*/ 65 w 106"/>
                <a:gd name="T7" fmla="*/ 121 h 252"/>
                <a:gd name="T8" fmla="*/ 70 w 106"/>
                <a:gd name="T9" fmla="*/ 184 h 252"/>
                <a:gd name="T10" fmla="*/ 105 w 106"/>
                <a:gd name="T11" fmla="*/ 232 h 252"/>
                <a:gd name="T12" fmla="*/ 94 w 106"/>
                <a:gd name="T13" fmla="*/ 251 h 252"/>
                <a:gd name="T14" fmla="*/ 30 w 106"/>
                <a:gd name="T15" fmla="*/ 224 h 252"/>
                <a:gd name="T16" fmla="*/ 9 w 106"/>
                <a:gd name="T17" fmla="*/ 184 h 252"/>
                <a:gd name="T18" fmla="*/ 9 w 106"/>
                <a:gd name="T19" fmla="*/ 150 h 252"/>
                <a:gd name="T20" fmla="*/ 0 w 106"/>
                <a:gd name="T21" fmla="*/ 118 h 252"/>
                <a:gd name="T22" fmla="*/ 9 w 106"/>
                <a:gd name="T23" fmla="*/ 44 h 252"/>
                <a:gd name="T24" fmla="*/ 20 w 106"/>
                <a:gd name="T25" fmla="*/ 0 h 252"/>
                <a:gd name="T26" fmla="*/ 65 w 106"/>
                <a:gd name="T27" fmla="*/ 41 h 25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6"/>
                <a:gd name="T43" fmla="*/ 0 h 252"/>
                <a:gd name="T44" fmla="*/ 106 w 106"/>
                <a:gd name="T45" fmla="*/ 252 h 25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6" h="252">
                  <a:moveTo>
                    <a:pt x="65" y="41"/>
                  </a:moveTo>
                  <a:lnTo>
                    <a:pt x="83" y="36"/>
                  </a:lnTo>
                  <a:lnTo>
                    <a:pt x="67" y="81"/>
                  </a:lnTo>
                  <a:lnTo>
                    <a:pt x="65" y="121"/>
                  </a:lnTo>
                  <a:lnTo>
                    <a:pt x="70" y="184"/>
                  </a:lnTo>
                  <a:lnTo>
                    <a:pt x="105" y="232"/>
                  </a:lnTo>
                  <a:lnTo>
                    <a:pt x="94" y="251"/>
                  </a:lnTo>
                  <a:lnTo>
                    <a:pt x="30" y="224"/>
                  </a:lnTo>
                  <a:lnTo>
                    <a:pt x="9" y="184"/>
                  </a:lnTo>
                  <a:lnTo>
                    <a:pt x="9" y="150"/>
                  </a:lnTo>
                  <a:lnTo>
                    <a:pt x="0" y="118"/>
                  </a:lnTo>
                  <a:lnTo>
                    <a:pt x="9" y="44"/>
                  </a:lnTo>
                  <a:lnTo>
                    <a:pt x="20" y="0"/>
                  </a:lnTo>
                  <a:lnTo>
                    <a:pt x="65" y="41"/>
                  </a:lnTo>
                </a:path>
              </a:pathLst>
            </a:custGeom>
            <a:solidFill>
              <a:srgbClr val="FFE1D5"/>
            </a:solidFill>
            <a:ln w="12700" cap="rnd">
              <a:solidFill>
                <a:srgbClr val="000000"/>
              </a:solidFill>
              <a:round/>
              <a:headEnd type="none" w="sm" len="sm"/>
              <a:tailEnd type="none" w="sm" len="sm"/>
            </a:ln>
          </p:spPr>
          <p:txBody>
            <a:bodyPr/>
            <a:lstStyle/>
            <a:p>
              <a:endParaRPr lang="es-ES"/>
            </a:p>
          </p:txBody>
        </p:sp>
        <p:sp>
          <p:nvSpPr>
            <p:cNvPr id="107631" name="Freeform 37"/>
            <p:cNvSpPr>
              <a:spLocks/>
            </p:cNvSpPr>
            <p:nvPr/>
          </p:nvSpPr>
          <p:spPr bwMode="auto">
            <a:xfrm>
              <a:off x="3320" y="3197"/>
              <a:ext cx="106" cy="252"/>
            </a:xfrm>
            <a:custGeom>
              <a:avLst/>
              <a:gdLst>
                <a:gd name="T0" fmla="*/ 65 w 106"/>
                <a:gd name="T1" fmla="*/ 41 h 252"/>
                <a:gd name="T2" fmla="*/ 83 w 106"/>
                <a:gd name="T3" fmla="*/ 36 h 252"/>
                <a:gd name="T4" fmla="*/ 67 w 106"/>
                <a:gd name="T5" fmla="*/ 81 h 252"/>
                <a:gd name="T6" fmla="*/ 65 w 106"/>
                <a:gd name="T7" fmla="*/ 121 h 252"/>
                <a:gd name="T8" fmla="*/ 70 w 106"/>
                <a:gd name="T9" fmla="*/ 184 h 252"/>
                <a:gd name="T10" fmla="*/ 105 w 106"/>
                <a:gd name="T11" fmla="*/ 232 h 252"/>
                <a:gd name="T12" fmla="*/ 94 w 106"/>
                <a:gd name="T13" fmla="*/ 251 h 252"/>
                <a:gd name="T14" fmla="*/ 30 w 106"/>
                <a:gd name="T15" fmla="*/ 224 h 252"/>
                <a:gd name="T16" fmla="*/ 9 w 106"/>
                <a:gd name="T17" fmla="*/ 184 h 252"/>
                <a:gd name="T18" fmla="*/ 9 w 106"/>
                <a:gd name="T19" fmla="*/ 150 h 252"/>
                <a:gd name="T20" fmla="*/ 0 w 106"/>
                <a:gd name="T21" fmla="*/ 118 h 252"/>
                <a:gd name="T22" fmla="*/ 9 w 106"/>
                <a:gd name="T23" fmla="*/ 44 h 252"/>
                <a:gd name="T24" fmla="*/ 20 w 106"/>
                <a:gd name="T25" fmla="*/ 0 h 2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6"/>
                <a:gd name="T40" fmla="*/ 0 h 252"/>
                <a:gd name="T41" fmla="*/ 106 w 106"/>
                <a:gd name="T42" fmla="*/ 252 h 25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6" h="252">
                  <a:moveTo>
                    <a:pt x="65" y="41"/>
                  </a:moveTo>
                  <a:lnTo>
                    <a:pt x="83" y="36"/>
                  </a:lnTo>
                  <a:lnTo>
                    <a:pt x="67" y="81"/>
                  </a:lnTo>
                  <a:lnTo>
                    <a:pt x="65" y="121"/>
                  </a:lnTo>
                  <a:lnTo>
                    <a:pt x="70" y="184"/>
                  </a:lnTo>
                  <a:lnTo>
                    <a:pt x="105" y="232"/>
                  </a:lnTo>
                  <a:lnTo>
                    <a:pt x="94" y="251"/>
                  </a:lnTo>
                  <a:lnTo>
                    <a:pt x="30" y="224"/>
                  </a:lnTo>
                  <a:lnTo>
                    <a:pt x="9" y="184"/>
                  </a:lnTo>
                  <a:lnTo>
                    <a:pt x="9" y="150"/>
                  </a:lnTo>
                  <a:lnTo>
                    <a:pt x="0" y="118"/>
                  </a:lnTo>
                  <a:lnTo>
                    <a:pt x="9" y="44"/>
                  </a:lnTo>
                  <a:lnTo>
                    <a:pt x="20" y="0"/>
                  </a:lnTo>
                </a:path>
              </a:pathLst>
            </a:custGeom>
            <a:noFill/>
            <a:ln w="12700" cap="rnd">
              <a:solidFill>
                <a:srgbClr val="000000"/>
              </a:solidFill>
              <a:round/>
              <a:headEnd type="none" w="sm" len="sm"/>
              <a:tailEnd type="none" w="sm" len="sm"/>
            </a:ln>
          </p:spPr>
          <p:txBody>
            <a:bodyPr/>
            <a:lstStyle/>
            <a:p>
              <a:endParaRPr lang="es-ES"/>
            </a:p>
          </p:txBody>
        </p:sp>
        <p:sp>
          <p:nvSpPr>
            <p:cNvPr id="107632" name="Freeform 38"/>
            <p:cNvSpPr>
              <a:spLocks/>
            </p:cNvSpPr>
            <p:nvPr/>
          </p:nvSpPr>
          <p:spPr bwMode="auto">
            <a:xfrm>
              <a:off x="3317" y="3369"/>
              <a:ext cx="144" cy="80"/>
            </a:xfrm>
            <a:custGeom>
              <a:avLst/>
              <a:gdLst>
                <a:gd name="T0" fmla="*/ 14 w 144"/>
                <a:gd name="T1" fmla="*/ 0 h 80"/>
                <a:gd name="T2" fmla="*/ 29 w 144"/>
                <a:gd name="T3" fmla="*/ 0 h 80"/>
                <a:gd name="T4" fmla="*/ 49 w 144"/>
                <a:gd name="T5" fmla="*/ 16 h 80"/>
                <a:gd name="T6" fmla="*/ 66 w 144"/>
                <a:gd name="T7" fmla="*/ 33 h 80"/>
                <a:gd name="T8" fmla="*/ 88 w 144"/>
                <a:gd name="T9" fmla="*/ 43 h 80"/>
                <a:gd name="T10" fmla="*/ 99 w 144"/>
                <a:gd name="T11" fmla="*/ 33 h 80"/>
                <a:gd name="T12" fmla="*/ 116 w 144"/>
                <a:gd name="T13" fmla="*/ 50 h 80"/>
                <a:gd name="T14" fmla="*/ 143 w 144"/>
                <a:gd name="T15" fmla="*/ 59 h 80"/>
                <a:gd name="T16" fmla="*/ 136 w 144"/>
                <a:gd name="T17" fmla="*/ 73 h 80"/>
                <a:gd name="T18" fmla="*/ 109 w 144"/>
                <a:gd name="T19" fmla="*/ 76 h 80"/>
                <a:gd name="T20" fmla="*/ 80 w 144"/>
                <a:gd name="T21" fmla="*/ 76 h 80"/>
                <a:gd name="T22" fmla="*/ 54 w 144"/>
                <a:gd name="T23" fmla="*/ 69 h 80"/>
                <a:gd name="T24" fmla="*/ 42 w 144"/>
                <a:gd name="T25" fmla="*/ 56 h 80"/>
                <a:gd name="T26" fmla="*/ 34 w 144"/>
                <a:gd name="T27" fmla="*/ 44 h 80"/>
                <a:gd name="T28" fmla="*/ 26 w 144"/>
                <a:gd name="T29" fmla="*/ 69 h 80"/>
                <a:gd name="T30" fmla="*/ 22 w 144"/>
                <a:gd name="T31" fmla="*/ 79 h 80"/>
                <a:gd name="T32" fmla="*/ 14 w 144"/>
                <a:gd name="T33" fmla="*/ 79 h 80"/>
                <a:gd name="T34" fmla="*/ 8 w 144"/>
                <a:gd name="T35" fmla="*/ 52 h 80"/>
                <a:gd name="T36" fmla="*/ 0 w 144"/>
                <a:gd name="T37" fmla="*/ 28 h 80"/>
                <a:gd name="T38" fmla="*/ 0 w 144"/>
                <a:gd name="T39" fmla="*/ 9 h 80"/>
                <a:gd name="T40" fmla="*/ 14 w 144"/>
                <a:gd name="T41" fmla="*/ 0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4"/>
                <a:gd name="T64" fmla="*/ 0 h 80"/>
                <a:gd name="T65" fmla="*/ 144 w 144"/>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4" h="80">
                  <a:moveTo>
                    <a:pt x="14" y="0"/>
                  </a:moveTo>
                  <a:lnTo>
                    <a:pt x="29" y="0"/>
                  </a:lnTo>
                  <a:lnTo>
                    <a:pt x="49" y="16"/>
                  </a:lnTo>
                  <a:lnTo>
                    <a:pt x="66" y="33"/>
                  </a:lnTo>
                  <a:lnTo>
                    <a:pt x="88" y="43"/>
                  </a:lnTo>
                  <a:lnTo>
                    <a:pt x="99" y="33"/>
                  </a:lnTo>
                  <a:lnTo>
                    <a:pt x="116" y="50"/>
                  </a:lnTo>
                  <a:lnTo>
                    <a:pt x="143" y="59"/>
                  </a:lnTo>
                  <a:lnTo>
                    <a:pt x="136" y="73"/>
                  </a:lnTo>
                  <a:lnTo>
                    <a:pt x="109" y="76"/>
                  </a:lnTo>
                  <a:lnTo>
                    <a:pt x="80" y="76"/>
                  </a:lnTo>
                  <a:lnTo>
                    <a:pt x="54" y="69"/>
                  </a:lnTo>
                  <a:lnTo>
                    <a:pt x="42" y="56"/>
                  </a:lnTo>
                  <a:lnTo>
                    <a:pt x="34" y="44"/>
                  </a:lnTo>
                  <a:lnTo>
                    <a:pt x="26" y="69"/>
                  </a:lnTo>
                  <a:lnTo>
                    <a:pt x="22" y="79"/>
                  </a:lnTo>
                  <a:lnTo>
                    <a:pt x="14" y="79"/>
                  </a:lnTo>
                  <a:lnTo>
                    <a:pt x="8" y="52"/>
                  </a:lnTo>
                  <a:lnTo>
                    <a:pt x="0" y="28"/>
                  </a:lnTo>
                  <a:lnTo>
                    <a:pt x="0" y="9"/>
                  </a:lnTo>
                  <a:lnTo>
                    <a:pt x="14" y="0"/>
                  </a:lnTo>
                </a:path>
              </a:pathLst>
            </a:custGeom>
            <a:solidFill>
              <a:srgbClr val="777777"/>
            </a:solidFill>
            <a:ln w="9525" cap="rnd">
              <a:noFill/>
              <a:round/>
              <a:headEnd type="none" w="sm" len="sm"/>
              <a:tailEnd type="none" w="sm" len="sm"/>
            </a:ln>
          </p:spPr>
          <p:txBody>
            <a:bodyPr/>
            <a:lstStyle/>
            <a:p>
              <a:endParaRPr lang="es-ES"/>
            </a:p>
          </p:txBody>
        </p:sp>
        <p:sp>
          <p:nvSpPr>
            <p:cNvPr id="107633" name="Freeform 39"/>
            <p:cNvSpPr>
              <a:spLocks/>
            </p:cNvSpPr>
            <p:nvPr/>
          </p:nvSpPr>
          <p:spPr bwMode="auto">
            <a:xfrm>
              <a:off x="3309" y="3369"/>
              <a:ext cx="152" cy="88"/>
            </a:xfrm>
            <a:custGeom>
              <a:avLst/>
              <a:gdLst>
                <a:gd name="T0" fmla="*/ 16 w 152"/>
                <a:gd name="T1" fmla="*/ 0 h 88"/>
                <a:gd name="T2" fmla="*/ 32 w 152"/>
                <a:gd name="T3" fmla="*/ 0 h 88"/>
                <a:gd name="T4" fmla="*/ 52 w 152"/>
                <a:gd name="T5" fmla="*/ 17 h 88"/>
                <a:gd name="T6" fmla="*/ 70 w 152"/>
                <a:gd name="T7" fmla="*/ 36 h 88"/>
                <a:gd name="T8" fmla="*/ 92 w 152"/>
                <a:gd name="T9" fmla="*/ 48 h 88"/>
                <a:gd name="T10" fmla="*/ 105 w 152"/>
                <a:gd name="T11" fmla="*/ 36 h 88"/>
                <a:gd name="T12" fmla="*/ 123 w 152"/>
                <a:gd name="T13" fmla="*/ 56 h 88"/>
                <a:gd name="T14" fmla="*/ 151 w 152"/>
                <a:gd name="T15" fmla="*/ 65 h 88"/>
                <a:gd name="T16" fmla="*/ 144 w 152"/>
                <a:gd name="T17" fmla="*/ 81 h 88"/>
                <a:gd name="T18" fmla="*/ 115 w 152"/>
                <a:gd name="T19" fmla="*/ 84 h 88"/>
                <a:gd name="T20" fmla="*/ 84 w 152"/>
                <a:gd name="T21" fmla="*/ 84 h 88"/>
                <a:gd name="T22" fmla="*/ 57 w 152"/>
                <a:gd name="T23" fmla="*/ 76 h 88"/>
                <a:gd name="T24" fmla="*/ 44 w 152"/>
                <a:gd name="T25" fmla="*/ 62 h 88"/>
                <a:gd name="T26" fmla="*/ 36 w 152"/>
                <a:gd name="T27" fmla="*/ 49 h 88"/>
                <a:gd name="T28" fmla="*/ 28 w 152"/>
                <a:gd name="T29" fmla="*/ 76 h 88"/>
                <a:gd name="T30" fmla="*/ 24 w 152"/>
                <a:gd name="T31" fmla="*/ 87 h 88"/>
                <a:gd name="T32" fmla="*/ 16 w 152"/>
                <a:gd name="T33" fmla="*/ 87 h 88"/>
                <a:gd name="T34" fmla="*/ 8 w 152"/>
                <a:gd name="T35" fmla="*/ 57 h 88"/>
                <a:gd name="T36" fmla="*/ 0 w 152"/>
                <a:gd name="T37" fmla="*/ 32 h 88"/>
                <a:gd name="T38" fmla="*/ 0 w 152"/>
                <a:gd name="T39" fmla="*/ 10 h 88"/>
                <a:gd name="T40" fmla="*/ 16 w 152"/>
                <a:gd name="T41" fmla="*/ 0 h 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2"/>
                <a:gd name="T64" fmla="*/ 0 h 88"/>
                <a:gd name="T65" fmla="*/ 152 w 152"/>
                <a:gd name="T66" fmla="*/ 88 h 8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2" h="88">
                  <a:moveTo>
                    <a:pt x="16" y="0"/>
                  </a:moveTo>
                  <a:lnTo>
                    <a:pt x="32" y="0"/>
                  </a:lnTo>
                  <a:lnTo>
                    <a:pt x="52" y="17"/>
                  </a:lnTo>
                  <a:lnTo>
                    <a:pt x="70" y="36"/>
                  </a:lnTo>
                  <a:lnTo>
                    <a:pt x="92" y="48"/>
                  </a:lnTo>
                  <a:lnTo>
                    <a:pt x="105" y="36"/>
                  </a:lnTo>
                  <a:lnTo>
                    <a:pt x="123" y="56"/>
                  </a:lnTo>
                  <a:lnTo>
                    <a:pt x="151" y="65"/>
                  </a:lnTo>
                  <a:lnTo>
                    <a:pt x="144" y="81"/>
                  </a:lnTo>
                  <a:lnTo>
                    <a:pt x="115" y="84"/>
                  </a:lnTo>
                  <a:lnTo>
                    <a:pt x="84" y="84"/>
                  </a:lnTo>
                  <a:lnTo>
                    <a:pt x="57" y="76"/>
                  </a:lnTo>
                  <a:lnTo>
                    <a:pt x="44" y="62"/>
                  </a:lnTo>
                  <a:lnTo>
                    <a:pt x="36" y="49"/>
                  </a:lnTo>
                  <a:lnTo>
                    <a:pt x="28" y="76"/>
                  </a:lnTo>
                  <a:lnTo>
                    <a:pt x="24" y="87"/>
                  </a:lnTo>
                  <a:lnTo>
                    <a:pt x="16" y="87"/>
                  </a:lnTo>
                  <a:lnTo>
                    <a:pt x="8" y="57"/>
                  </a:lnTo>
                  <a:lnTo>
                    <a:pt x="0" y="32"/>
                  </a:lnTo>
                  <a:lnTo>
                    <a:pt x="0" y="10"/>
                  </a:lnTo>
                  <a:lnTo>
                    <a:pt x="16" y="0"/>
                  </a:lnTo>
                </a:path>
              </a:pathLst>
            </a:custGeom>
            <a:noFill/>
            <a:ln w="12700" cap="rnd">
              <a:solidFill>
                <a:srgbClr val="000000"/>
              </a:solidFill>
              <a:round/>
              <a:headEnd type="none" w="sm" len="sm"/>
              <a:tailEnd type="none" w="sm" len="sm"/>
            </a:ln>
          </p:spPr>
          <p:txBody>
            <a:bodyPr/>
            <a:lstStyle/>
            <a:p>
              <a:endParaRPr lang="es-ES"/>
            </a:p>
          </p:txBody>
        </p:sp>
        <p:sp>
          <p:nvSpPr>
            <p:cNvPr id="107634" name="Freeform 40"/>
            <p:cNvSpPr>
              <a:spLocks/>
            </p:cNvSpPr>
            <p:nvPr/>
          </p:nvSpPr>
          <p:spPr bwMode="auto">
            <a:xfrm>
              <a:off x="3019" y="3435"/>
              <a:ext cx="436" cy="329"/>
            </a:xfrm>
            <a:custGeom>
              <a:avLst/>
              <a:gdLst>
                <a:gd name="T0" fmla="*/ 240 w 436"/>
                <a:gd name="T1" fmla="*/ 84 h 329"/>
                <a:gd name="T2" fmla="*/ 353 w 436"/>
                <a:gd name="T3" fmla="*/ 0 h 329"/>
                <a:gd name="T4" fmla="*/ 369 w 436"/>
                <a:gd name="T5" fmla="*/ 0 h 329"/>
                <a:gd name="T6" fmla="*/ 383 w 436"/>
                <a:gd name="T7" fmla="*/ 18 h 329"/>
                <a:gd name="T8" fmla="*/ 383 w 436"/>
                <a:gd name="T9" fmla="*/ 38 h 329"/>
                <a:gd name="T10" fmla="*/ 380 w 436"/>
                <a:gd name="T11" fmla="*/ 61 h 329"/>
                <a:gd name="T12" fmla="*/ 367 w 436"/>
                <a:gd name="T13" fmla="*/ 77 h 329"/>
                <a:gd name="T14" fmla="*/ 352 w 436"/>
                <a:gd name="T15" fmla="*/ 74 h 329"/>
                <a:gd name="T16" fmla="*/ 341 w 436"/>
                <a:gd name="T17" fmla="*/ 69 h 329"/>
                <a:gd name="T18" fmla="*/ 341 w 436"/>
                <a:gd name="T19" fmla="*/ 59 h 329"/>
                <a:gd name="T20" fmla="*/ 279 w 436"/>
                <a:gd name="T21" fmla="*/ 118 h 329"/>
                <a:gd name="T22" fmla="*/ 383 w 436"/>
                <a:gd name="T23" fmla="*/ 184 h 329"/>
                <a:gd name="T24" fmla="*/ 411 w 436"/>
                <a:gd name="T25" fmla="*/ 206 h 329"/>
                <a:gd name="T26" fmla="*/ 432 w 436"/>
                <a:gd name="T27" fmla="*/ 232 h 329"/>
                <a:gd name="T28" fmla="*/ 435 w 436"/>
                <a:gd name="T29" fmla="*/ 256 h 329"/>
                <a:gd name="T30" fmla="*/ 435 w 436"/>
                <a:gd name="T31" fmla="*/ 278 h 329"/>
                <a:gd name="T32" fmla="*/ 419 w 436"/>
                <a:gd name="T33" fmla="*/ 297 h 329"/>
                <a:gd name="T34" fmla="*/ 396 w 436"/>
                <a:gd name="T35" fmla="*/ 299 h 329"/>
                <a:gd name="T36" fmla="*/ 385 w 436"/>
                <a:gd name="T37" fmla="*/ 283 h 329"/>
                <a:gd name="T38" fmla="*/ 380 w 436"/>
                <a:gd name="T39" fmla="*/ 267 h 329"/>
                <a:gd name="T40" fmla="*/ 385 w 436"/>
                <a:gd name="T41" fmla="*/ 237 h 329"/>
                <a:gd name="T42" fmla="*/ 349 w 436"/>
                <a:gd name="T43" fmla="*/ 211 h 329"/>
                <a:gd name="T44" fmla="*/ 245 w 436"/>
                <a:gd name="T45" fmla="*/ 152 h 329"/>
                <a:gd name="T46" fmla="*/ 195 w 436"/>
                <a:gd name="T47" fmla="*/ 256 h 329"/>
                <a:gd name="T48" fmla="*/ 209 w 436"/>
                <a:gd name="T49" fmla="*/ 275 h 329"/>
                <a:gd name="T50" fmla="*/ 209 w 436"/>
                <a:gd name="T51" fmla="*/ 305 h 329"/>
                <a:gd name="T52" fmla="*/ 195 w 436"/>
                <a:gd name="T53" fmla="*/ 328 h 329"/>
                <a:gd name="T54" fmla="*/ 167 w 436"/>
                <a:gd name="T55" fmla="*/ 322 h 329"/>
                <a:gd name="T56" fmla="*/ 149 w 436"/>
                <a:gd name="T57" fmla="*/ 305 h 329"/>
                <a:gd name="T58" fmla="*/ 145 w 436"/>
                <a:gd name="T59" fmla="*/ 273 h 329"/>
                <a:gd name="T60" fmla="*/ 154 w 436"/>
                <a:gd name="T61" fmla="*/ 248 h 329"/>
                <a:gd name="T62" fmla="*/ 162 w 436"/>
                <a:gd name="T63" fmla="*/ 229 h 329"/>
                <a:gd name="T64" fmla="*/ 190 w 436"/>
                <a:gd name="T65" fmla="*/ 142 h 329"/>
                <a:gd name="T66" fmla="*/ 58 w 436"/>
                <a:gd name="T67" fmla="*/ 149 h 329"/>
                <a:gd name="T68" fmla="*/ 53 w 436"/>
                <a:gd name="T69" fmla="*/ 178 h 329"/>
                <a:gd name="T70" fmla="*/ 40 w 436"/>
                <a:gd name="T71" fmla="*/ 195 h 329"/>
                <a:gd name="T72" fmla="*/ 22 w 436"/>
                <a:gd name="T73" fmla="*/ 203 h 329"/>
                <a:gd name="T74" fmla="*/ 7 w 436"/>
                <a:gd name="T75" fmla="*/ 193 h 329"/>
                <a:gd name="T76" fmla="*/ 0 w 436"/>
                <a:gd name="T77" fmla="*/ 176 h 329"/>
                <a:gd name="T78" fmla="*/ 4 w 436"/>
                <a:gd name="T79" fmla="*/ 139 h 329"/>
                <a:gd name="T80" fmla="*/ 27 w 436"/>
                <a:gd name="T81" fmla="*/ 115 h 329"/>
                <a:gd name="T82" fmla="*/ 69 w 436"/>
                <a:gd name="T83" fmla="*/ 107 h 329"/>
                <a:gd name="T84" fmla="*/ 186 w 436"/>
                <a:gd name="T85" fmla="*/ 96 h 329"/>
                <a:gd name="T86" fmla="*/ 145 w 436"/>
                <a:gd name="T87" fmla="*/ 56 h 329"/>
                <a:gd name="T88" fmla="*/ 137 w 436"/>
                <a:gd name="T89" fmla="*/ 72 h 329"/>
                <a:gd name="T90" fmla="*/ 118 w 436"/>
                <a:gd name="T91" fmla="*/ 77 h 329"/>
                <a:gd name="T92" fmla="*/ 102 w 436"/>
                <a:gd name="T93" fmla="*/ 56 h 329"/>
                <a:gd name="T94" fmla="*/ 100 w 436"/>
                <a:gd name="T95" fmla="*/ 38 h 329"/>
                <a:gd name="T96" fmla="*/ 105 w 436"/>
                <a:gd name="T97" fmla="*/ 20 h 329"/>
                <a:gd name="T98" fmla="*/ 121 w 436"/>
                <a:gd name="T99" fmla="*/ 4 h 329"/>
                <a:gd name="T100" fmla="*/ 141 w 436"/>
                <a:gd name="T101" fmla="*/ 12 h 329"/>
                <a:gd name="T102" fmla="*/ 154 w 436"/>
                <a:gd name="T103" fmla="*/ 22 h 329"/>
                <a:gd name="T104" fmla="*/ 173 w 436"/>
                <a:gd name="T105" fmla="*/ 35 h 329"/>
                <a:gd name="T106" fmla="*/ 240 w 436"/>
                <a:gd name="T107" fmla="*/ 84 h 32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36"/>
                <a:gd name="T163" fmla="*/ 0 h 329"/>
                <a:gd name="T164" fmla="*/ 436 w 436"/>
                <a:gd name="T165" fmla="*/ 329 h 32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36" h="329">
                  <a:moveTo>
                    <a:pt x="240" y="84"/>
                  </a:moveTo>
                  <a:lnTo>
                    <a:pt x="353" y="0"/>
                  </a:lnTo>
                  <a:lnTo>
                    <a:pt x="369" y="0"/>
                  </a:lnTo>
                  <a:lnTo>
                    <a:pt x="383" y="18"/>
                  </a:lnTo>
                  <a:lnTo>
                    <a:pt x="383" y="38"/>
                  </a:lnTo>
                  <a:lnTo>
                    <a:pt x="380" y="61"/>
                  </a:lnTo>
                  <a:lnTo>
                    <a:pt x="367" y="77"/>
                  </a:lnTo>
                  <a:lnTo>
                    <a:pt x="352" y="74"/>
                  </a:lnTo>
                  <a:lnTo>
                    <a:pt x="341" y="69"/>
                  </a:lnTo>
                  <a:lnTo>
                    <a:pt x="341" y="59"/>
                  </a:lnTo>
                  <a:lnTo>
                    <a:pt x="279" y="118"/>
                  </a:lnTo>
                  <a:lnTo>
                    <a:pt x="383" y="184"/>
                  </a:lnTo>
                  <a:lnTo>
                    <a:pt x="411" y="206"/>
                  </a:lnTo>
                  <a:lnTo>
                    <a:pt x="432" y="232"/>
                  </a:lnTo>
                  <a:lnTo>
                    <a:pt x="435" y="256"/>
                  </a:lnTo>
                  <a:lnTo>
                    <a:pt x="435" y="278"/>
                  </a:lnTo>
                  <a:lnTo>
                    <a:pt x="419" y="297"/>
                  </a:lnTo>
                  <a:lnTo>
                    <a:pt x="396" y="299"/>
                  </a:lnTo>
                  <a:lnTo>
                    <a:pt x="385" y="283"/>
                  </a:lnTo>
                  <a:lnTo>
                    <a:pt x="380" y="267"/>
                  </a:lnTo>
                  <a:lnTo>
                    <a:pt x="385" y="237"/>
                  </a:lnTo>
                  <a:lnTo>
                    <a:pt x="349" y="211"/>
                  </a:lnTo>
                  <a:lnTo>
                    <a:pt x="245" y="152"/>
                  </a:lnTo>
                  <a:lnTo>
                    <a:pt x="195" y="256"/>
                  </a:lnTo>
                  <a:lnTo>
                    <a:pt x="209" y="275"/>
                  </a:lnTo>
                  <a:lnTo>
                    <a:pt x="209" y="305"/>
                  </a:lnTo>
                  <a:lnTo>
                    <a:pt x="195" y="328"/>
                  </a:lnTo>
                  <a:lnTo>
                    <a:pt x="167" y="322"/>
                  </a:lnTo>
                  <a:lnTo>
                    <a:pt x="149" y="305"/>
                  </a:lnTo>
                  <a:lnTo>
                    <a:pt x="145" y="273"/>
                  </a:lnTo>
                  <a:lnTo>
                    <a:pt x="154" y="248"/>
                  </a:lnTo>
                  <a:lnTo>
                    <a:pt x="162" y="229"/>
                  </a:lnTo>
                  <a:lnTo>
                    <a:pt x="190" y="142"/>
                  </a:lnTo>
                  <a:lnTo>
                    <a:pt x="58" y="149"/>
                  </a:lnTo>
                  <a:lnTo>
                    <a:pt x="53" y="178"/>
                  </a:lnTo>
                  <a:lnTo>
                    <a:pt x="40" y="195"/>
                  </a:lnTo>
                  <a:lnTo>
                    <a:pt x="22" y="203"/>
                  </a:lnTo>
                  <a:lnTo>
                    <a:pt x="7" y="193"/>
                  </a:lnTo>
                  <a:lnTo>
                    <a:pt x="0" y="176"/>
                  </a:lnTo>
                  <a:lnTo>
                    <a:pt x="4" y="139"/>
                  </a:lnTo>
                  <a:lnTo>
                    <a:pt x="27" y="115"/>
                  </a:lnTo>
                  <a:lnTo>
                    <a:pt x="69" y="107"/>
                  </a:lnTo>
                  <a:lnTo>
                    <a:pt x="186" y="96"/>
                  </a:lnTo>
                  <a:lnTo>
                    <a:pt x="145" y="56"/>
                  </a:lnTo>
                  <a:lnTo>
                    <a:pt x="137" y="72"/>
                  </a:lnTo>
                  <a:lnTo>
                    <a:pt x="118" y="77"/>
                  </a:lnTo>
                  <a:lnTo>
                    <a:pt x="102" y="56"/>
                  </a:lnTo>
                  <a:lnTo>
                    <a:pt x="100" y="38"/>
                  </a:lnTo>
                  <a:lnTo>
                    <a:pt x="105" y="20"/>
                  </a:lnTo>
                  <a:lnTo>
                    <a:pt x="121" y="4"/>
                  </a:lnTo>
                  <a:lnTo>
                    <a:pt x="141" y="12"/>
                  </a:lnTo>
                  <a:lnTo>
                    <a:pt x="154" y="22"/>
                  </a:lnTo>
                  <a:lnTo>
                    <a:pt x="173" y="35"/>
                  </a:lnTo>
                  <a:lnTo>
                    <a:pt x="240" y="84"/>
                  </a:lnTo>
                </a:path>
              </a:pathLst>
            </a:custGeom>
            <a:solidFill>
              <a:srgbClr val="AAAAAA"/>
            </a:solidFill>
            <a:ln w="9525" cap="rnd">
              <a:noFill/>
              <a:round/>
              <a:headEnd type="none" w="sm" len="sm"/>
              <a:tailEnd type="none" w="sm" len="sm"/>
            </a:ln>
          </p:spPr>
          <p:txBody>
            <a:bodyPr/>
            <a:lstStyle/>
            <a:p>
              <a:endParaRPr lang="es-ES"/>
            </a:p>
          </p:txBody>
        </p:sp>
        <p:sp>
          <p:nvSpPr>
            <p:cNvPr id="107635" name="Freeform 41"/>
            <p:cNvSpPr>
              <a:spLocks/>
            </p:cNvSpPr>
            <p:nvPr/>
          </p:nvSpPr>
          <p:spPr bwMode="auto">
            <a:xfrm>
              <a:off x="3011" y="3435"/>
              <a:ext cx="444" cy="337"/>
            </a:xfrm>
            <a:custGeom>
              <a:avLst/>
              <a:gdLst>
                <a:gd name="T0" fmla="*/ 244 w 444"/>
                <a:gd name="T1" fmla="*/ 86 h 337"/>
                <a:gd name="T2" fmla="*/ 360 w 444"/>
                <a:gd name="T3" fmla="*/ 0 h 337"/>
                <a:gd name="T4" fmla="*/ 376 w 444"/>
                <a:gd name="T5" fmla="*/ 0 h 337"/>
                <a:gd name="T6" fmla="*/ 390 w 444"/>
                <a:gd name="T7" fmla="*/ 18 h 337"/>
                <a:gd name="T8" fmla="*/ 390 w 444"/>
                <a:gd name="T9" fmla="*/ 40 h 337"/>
                <a:gd name="T10" fmla="*/ 387 w 444"/>
                <a:gd name="T11" fmla="*/ 64 h 337"/>
                <a:gd name="T12" fmla="*/ 374 w 444"/>
                <a:gd name="T13" fmla="*/ 80 h 337"/>
                <a:gd name="T14" fmla="*/ 358 w 444"/>
                <a:gd name="T15" fmla="*/ 76 h 337"/>
                <a:gd name="T16" fmla="*/ 347 w 444"/>
                <a:gd name="T17" fmla="*/ 72 h 337"/>
                <a:gd name="T18" fmla="*/ 347 w 444"/>
                <a:gd name="T19" fmla="*/ 60 h 337"/>
                <a:gd name="T20" fmla="*/ 284 w 444"/>
                <a:gd name="T21" fmla="*/ 121 h 337"/>
                <a:gd name="T22" fmla="*/ 390 w 444"/>
                <a:gd name="T23" fmla="*/ 187 h 337"/>
                <a:gd name="T24" fmla="*/ 419 w 444"/>
                <a:gd name="T25" fmla="*/ 211 h 337"/>
                <a:gd name="T26" fmla="*/ 440 w 444"/>
                <a:gd name="T27" fmla="*/ 237 h 337"/>
                <a:gd name="T28" fmla="*/ 443 w 444"/>
                <a:gd name="T29" fmla="*/ 261 h 337"/>
                <a:gd name="T30" fmla="*/ 443 w 444"/>
                <a:gd name="T31" fmla="*/ 285 h 337"/>
                <a:gd name="T32" fmla="*/ 427 w 444"/>
                <a:gd name="T33" fmla="*/ 304 h 337"/>
                <a:gd name="T34" fmla="*/ 403 w 444"/>
                <a:gd name="T35" fmla="*/ 306 h 337"/>
                <a:gd name="T36" fmla="*/ 392 w 444"/>
                <a:gd name="T37" fmla="*/ 290 h 337"/>
                <a:gd name="T38" fmla="*/ 387 w 444"/>
                <a:gd name="T39" fmla="*/ 274 h 337"/>
                <a:gd name="T40" fmla="*/ 392 w 444"/>
                <a:gd name="T41" fmla="*/ 243 h 337"/>
                <a:gd name="T42" fmla="*/ 355 w 444"/>
                <a:gd name="T43" fmla="*/ 216 h 337"/>
                <a:gd name="T44" fmla="*/ 250 w 444"/>
                <a:gd name="T45" fmla="*/ 155 h 337"/>
                <a:gd name="T46" fmla="*/ 199 w 444"/>
                <a:gd name="T47" fmla="*/ 261 h 337"/>
                <a:gd name="T48" fmla="*/ 213 w 444"/>
                <a:gd name="T49" fmla="*/ 282 h 337"/>
                <a:gd name="T50" fmla="*/ 213 w 444"/>
                <a:gd name="T51" fmla="*/ 312 h 337"/>
                <a:gd name="T52" fmla="*/ 199 w 444"/>
                <a:gd name="T53" fmla="*/ 336 h 337"/>
                <a:gd name="T54" fmla="*/ 170 w 444"/>
                <a:gd name="T55" fmla="*/ 330 h 337"/>
                <a:gd name="T56" fmla="*/ 152 w 444"/>
                <a:gd name="T57" fmla="*/ 312 h 337"/>
                <a:gd name="T58" fmla="*/ 147 w 444"/>
                <a:gd name="T59" fmla="*/ 280 h 337"/>
                <a:gd name="T60" fmla="*/ 157 w 444"/>
                <a:gd name="T61" fmla="*/ 253 h 337"/>
                <a:gd name="T62" fmla="*/ 165 w 444"/>
                <a:gd name="T63" fmla="*/ 235 h 337"/>
                <a:gd name="T64" fmla="*/ 194 w 444"/>
                <a:gd name="T65" fmla="*/ 145 h 337"/>
                <a:gd name="T66" fmla="*/ 59 w 444"/>
                <a:gd name="T67" fmla="*/ 153 h 337"/>
                <a:gd name="T68" fmla="*/ 54 w 444"/>
                <a:gd name="T69" fmla="*/ 182 h 337"/>
                <a:gd name="T70" fmla="*/ 41 w 444"/>
                <a:gd name="T71" fmla="*/ 200 h 337"/>
                <a:gd name="T72" fmla="*/ 22 w 444"/>
                <a:gd name="T73" fmla="*/ 208 h 337"/>
                <a:gd name="T74" fmla="*/ 7 w 444"/>
                <a:gd name="T75" fmla="*/ 198 h 337"/>
                <a:gd name="T76" fmla="*/ 0 w 444"/>
                <a:gd name="T77" fmla="*/ 179 h 337"/>
                <a:gd name="T78" fmla="*/ 4 w 444"/>
                <a:gd name="T79" fmla="*/ 142 h 337"/>
                <a:gd name="T80" fmla="*/ 28 w 444"/>
                <a:gd name="T81" fmla="*/ 118 h 337"/>
                <a:gd name="T82" fmla="*/ 70 w 444"/>
                <a:gd name="T83" fmla="*/ 110 h 337"/>
                <a:gd name="T84" fmla="*/ 189 w 444"/>
                <a:gd name="T85" fmla="*/ 97 h 337"/>
                <a:gd name="T86" fmla="*/ 147 w 444"/>
                <a:gd name="T87" fmla="*/ 57 h 337"/>
                <a:gd name="T88" fmla="*/ 139 w 444"/>
                <a:gd name="T89" fmla="*/ 73 h 337"/>
                <a:gd name="T90" fmla="*/ 121 w 444"/>
                <a:gd name="T91" fmla="*/ 80 h 337"/>
                <a:gd name="T92" fmla="*/ 104 w 444"/>
                <a:gd name="T93" fmla="*/ 57 h 337"/>
                <a:gd name="T94" fmla="*/ 102 w 444"/>
                <a:gd name="T95" fmla="*/ 40 h 337"/>
                <a:gd name="T96" fmla="*/ 107 w 444"/>
                <a:gd name="T97" fmla="*/ 20 h 337"/>
                <a:gd name="T98" fmla="*/ 123 w 444"/>
                <a:gd name="T99" fmla="*/ 4 h 337"/>
                <a:gd name="T100" fmla="*/ 145 w 444"/>
                <a:gd name="T101" fmla="*/ 12 h 337"/>
                <a:gd name="T102" fmla="*/ 157 w 444"/>
                <a:gd name="T103" fmla="*/ 24 h 337"/>
                <a:gd name="T104" fmla="*/ 176 w 444"/>
                <a:gd name="T105" fmla="*/ 36 h 337"/>
                <a:gd name="T106" fmla="*/ 244 w 444"/>
                <a:gd name="T107" fmla="*/ 86 h 33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44"/>
                <a:gd name="T163" fmla="*/ 0 h 337"/>
                <a:gd name="T164" fmla="*/ 444 w 444"/>
                <a:gd name="T165" fmla="*/ 337 h 33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44" h="337">
                  <a:moveTo>
                    <a:pt x="244" y="86"/>
                  </a:moveTo>
                  <a:lnTo>
                    <a:pt x="360" y="0"/>
                  </a:lnTo>
                  <a:lnTo>
                    <a:pt x="376" y="0"/>
                  </a:lnTo>
                  <a:lnTo>
                    <a:pt x="390" y="18"/>
                  </a:lnTo>
                  <a:lnTo>
                    <a:pt x="390" y="40"/>
                  </a:lnTo>
                  <a:lnTo>
                    <a:pt x="387" y="64"/>
                  </a:lnTo>
                  <a:lnTo>
                    <a:pt x="374" y="80"/>
                  </a:lnTo>
                  <a:lnTo>
                    <a:pt x="358" y="76"/>
                  </a:lnTo>
                  <a:lnTo>
                    <a:pt x="347" y="72"/>
                  </a:lnTo>
                  <a:lnTo>
                    <a:pt x="347" y="60"/>
                  </a:lnTo>
                  <a:lnTo>
                    <a:pt x="284" y="121"/>
                  </a:lnTo>
                  <a:lnTo>
                    <a:pt x="390" y="187"/>
                  </a:lnTo>
                  <a:lnTo>
                    <a:pt x="419" y="211"/>
                  </a:lnTo>
                  <a:lnTo>
                    <a:pt x="440" y="237"/>
                  </a:lnTo>
                  <a:lnTo>
                    <a:pt x="443" y="261"/>
                  </a:lnTo>
                  <a:lnTo>
                    <a:pt x="443" y="285"/>
                  </a:lnTo>
                  <a:lnTo>
                    <a:pt x="427" y="304"/>
                  </a:lnTo>
                  <a:lnTo>
                    <a:pt x="403" y="306"/>
                  </a:lnTo>
                  <a:lnTo>
                    <a:pt x="392" y="290"/>
                  </a:lnTo>
                  <a:lnTo>
                    <a:pt x="387" y="274"/>
                  </a:lnTo>
                  <a:lnTo>
                    <a:pt x="392" y="243"/>
                  </a:lnTo>
                  <a:lnTo>
                    <a:pt x="355" y="216"/>
                  </a:lnTo>
                  <a:lnTo>
                    <a:pt x="250" y="155"/>
                  </a:lnTo>
                  <a:lnTo>
                    <a:pt x="199" y="261"/>
                  </a:lnTo>
                  <a:lnTo>
                    <a:pt x="213" y="282"/>
                  </a:lnTo>
                  <a:lnTo>
                    <a:pt x="213" y="312"/>
                  </a:lnTo>
                  <a:lnTo>
                    <a:pt x="199" y="336"/>
                  </a:lnTo>
                  <a:lnTo>
                    <a:pt x="170" y="330"/>
                  </a:lnTo>
                  <a:lnTo>
                    <a:pt x="152" y="312"/>
                  </a:lnTo>
                  <a:lnTo>
                    <a:pt x="147" y="280"/>
                  </a:lnTo>
                  <a:lnTo>
                    <a:pt x="157" y="253"/>
                  </a:lnTo>
                  <a:lnTo>
                    <a:pt x="165" y="235"/>
                  </a:lnTo>
                  <a:lnTo>
                    <a:pt x="194" y="145"/>
                  </a:lnTo>
                  <a:lnTo>
                    <a:pt x="59" y="153"/>
                  </a:lnTo>
                  <a:lnTo>
                    <a:pt x="54" y="182"/>
                  </a:lnTo>
                  <a:lnTo>
                    <a:pt x="41" y="200"/>
                  </a:lnTo>
                  <a:lnTo>
                    <a:pt x="22" y="208"/>
                  </a:lnTo>
                  <a:lnTo>
                    <a:pt x="7" y="198"/>
                  </a:lnTo>
                  <a:lnTo>
                    <a:pt x="0" y="179"/>
                  </a:lnTo>
                  <a:lnTo>
                    <a:pt x="4" y="142"/>
                  </a:lnTo>
                  <a:lnTo>
                    <a:pt x="28" y="118"/>
                  </a:lnTo>
                  <a:lnTo>
                    <a:pt x="70" y="110"/>
                  </a:lnTo>
                  <a:lnTo>
                    <a:pt x="189" y="97"/>
                  </a:lnTo>
                  <a:lnTo>
                    <a:pt x="147" y="57"/>
                  </a:lnTo>
                  <a:lnTo>
                    <a:pt x="139" y="73"/>
                  </a:lnTo>
                  <a:lnTo>
                    <a:pt x="121" y="80"/>
                  </a:lnTo>
                  <a:lnTo>
                    <a:pt x="104" y="57"/>
                  </a:lnTo>
                  <a:lnTo>
                    <a:pt x="102" y="40"/>
                  </a:lnTo>
                  <a:lnTo>
                    <a:pt x="107" y="20"/>
                  </a:lnTo>
                  <a:lnTo>
                    <a:pt x="123" y="4"/>
                  </a:lnTo>
                  <a:lnTo>
                    <a:pt x="145" y="12"/>
                  </a:lnTo>
                  <a:lnTo>
                    <a:pt x="157" y="24"/>
                  </a:lnTo>
                  <a:lnTo>
                    <a:pt x="176" y="36"/>
                  </a:lnTo>
                  <a:lnTo>
                    <a:pt x="244" y="86"/>
                  </a:lnTo>
                </a:path>
              </a:pathLst>
            </a:custGeom>
            <a:noFill/>
            <a:ln w="12700" cap="rnd">
              <a:solidFill>
                <a:srgbClr val="000000"/>
              </a:solidFill>
              <a:round/>
              <a:headEnd type="none" w="sm" len="sm"/>
              <a:tailEnd type="none" w="sm" len="sm"/>
            </a:ln>
          </p:spPr>
          <p:txBody>
            <a:bodyPr/>
            <a:lstStyle/>
            <a:p>
              <a:endParaRPr lang="es-ES"/>
            </a:p>
          </p:txBody>
        </p:sp>
        <p:sp>
          <p:nvSpPr>
            <p:cNvPr id="107636" name="Freeform 42"/>
            <p:cNvSpPr>
              <a:spLocks/>
            </p:cNvSpPr>
            <p:nvPr/>
          </p:nvSpPr>
          <p:spPr bwMode="auto">
            <a:xfrm>
              <a:off x="3225" y="3372"/>
              <a:ext cx="48" cy="173"/>
            </a:xfrm>
            <a:custGeom>
              <a:avLst/>
              <a:gdLst>
                <a:gd name="T0" fmla="*/ 47 w 48"/>
                <a:gd name="T1" fmla="*/ 172 h 173"/>
                <a:gd name="T2" fmla="*/ 47 w 48"/>
                <a:gd name="T3" fmla="*/ 0 h 173"/>
                <a:gd name="T4" fmla="*/ 0 w 48"/>
                <a:gd name="T5" fmla="*/ 0 h 173"/>
                <a:gd name="T6" fmla="*/ 0 w 48"/>
                <a:gd name="T7" fmla="*/ 168 h 173"/>
                <a:gd name="T8" fmla="*/ 47 w 48"/>
                <a:gd name="T9" fmla="*/ 172 h 173"/>
                <a:gd name="T10" fmla="*/ 0 60000 65536"/>
                <a:gd name="T11" fmla="*/ 0 60000 65536"/>
                <a:gd name="T12" fmla="*/ 0 60000 65536"/>
                <a:gd name="T13" fmla="*/ 0 60000 65536"/>
                <a:gd name="T14" fmla="*/ 0 60000 65536"/>
                <a:gd name="T15" fmla="*/ 0 w 48"/>
                <a:gd name="T16" fmla="*/ 0 h 173"/>
                <a:gd name="T17" fmla="*/ 48 w 48"/>
                <a:gd name="T18" fmla="*/ 173 h 173"/>
              </a:gdLst>
              <a:ahLst/>
              <a:cxnLst>
                <a:cxn ang="T10">
                  <a:pos x="T0" y="T1"/>
                </a:cxn>
                <a:cxn ang="T11">
                  <a:pos x="T2" y="T3"/>
                </a:cxn>
                <a:cxn ang="T12">
                  <a:pos x="T4" y="T5"/>
                </a:cxn>
                <a:cxn ang="T13">
                  <a:pos x="T6" y="T7"/>
                </a:cxn>
                <a:cxn ang="T14">
                  <a:pos x="T8" y="T9"/>
                </a:cxn>
              </a:cxnLst>
              <a:rect l="T15" t="T16" r="T17" b="T18"/>
              <a:pathLst>
                <a:path w="48" h="173">
                  <a:moveTo>
                    <a:pt x="47" y="172"/>
                  </a:moveTo>
                  <a:lnTo>
                    <a:pt x="47" y="0"/>
                  </a:lnTo>
                  <a:lnTo>
                    <a:pt x="0" y="0"/>
                  </a:lnTo>
                  <a:lnTo>
                    <a:pt x="0" y="168"/>
                  </a:lnTo>
                  <a:lnTo>
                    <a:pt x="47" y="172"/>
                  </a:lnTo>
                </a:path>
              </a:pathLst>
            </a:custGeom>
            <a:solidFill>
              <a:srgbClr val="AAAAAA"/>
            </a:solidFill>
            <a:ln w="12700" cap="rnd">
              <a:solidFill>
                <a:srgbClr val="000000"/>
              </a:solidFill>
              <a:round/>
              <a:headEnd type="none" w="sm" len="sm"/>
              <a:tailEnd type="none" w="sm" len="sm"/>
            </a:ln>
          </p:spPr>
          <p:txBody>
            <a:bodyPr/>
            <a:lstStyle/>
            <a:p>
              <a:endParaRPr lang="es-ES"/>
            </a:p>
          </p:txBody>
        </p:sp>
        <p:sp>
          <p:nvSpPr>
            <p:cNvPr id="107637" name="Freeform 43"/>
            <p:cNvSpPr>
              <a:spLocks/>
            </p:cNvSpPr>
            <p:nvPr/>
          </p:nvSpPr>
          <p:spPr bwMode="auto">
            <a:xfrm>
              <a:off x="3225" y="3372"/>
              <a:ext cx="48" cy="173"/>
            </a:xfrm>
            <a:custGeom>
              <a:avLst/>
              <a:gdLst>
                <a:gd name="T0" fmla="*/ 47 w 48"/>
                <a:gd name="T1" fmla="*/ 172 h 173"/>
                <a:gd name="T2" fmla="*/ 47 w 48"/>
                <a:gd name="T3" fmla="*/ 0 h 173"/>
                <a:gd name="T4" fmla="*/ 0 w 48"/>
                <a:gd name="T5" fmla="*/ 0 h 173"/>
                <a:gd name="T6" fmla="*/ 0 w 48"/>
                <a:gd name="T7" fmla="*/ 168 h 173"/>
                <a:gd name="T8" fmla="*/ 0 60000 65536"/>
                <a:gd name="T9" fmla="*/ 0 60000 65536"/>
                <a:gd name="T10" fmla="*/ 0 60000 65536"/>
                <a:gd name="T11" fmla="*/ 0 60000 65536"/>
                <a:gd name="T12" fmla="*/ 0 w 48"/>
                <a:gd name="T13" fmla="*/ 0 h 173"/>
                <a:gd name="T14" fmla="*/ 48 w 48"/>
                <a:gd name="T15" fmla="*/ 173 h 173"/>
              </a:gdLst>
              <a:ahLst/>
              <a:cxnLst>
                <a:cxn ang="T8">
                  <a:pos x="T0" y="T1"/>
                </a:cxn>
                <a:cxn ang="T9">
                  <a:pos x="T2" y="T3"/>
                </a:cxn>
                <a:cxn ang="T10">
                  <a:pos x="T4" y="T5"/>
                </a:cxn>
                <a:cxn ang="T11">
                  <a:pos x="T6" y="T7"/>
                </a:cxn>
              </a:cxnLst>
              <a:rect l="T12" t="T13" r="T14" b="T15"/>
              <a:pathLst>
                <a:path w="48" h="173">
                  <a:moveTo>
                    <a:pt x="47" y="172"/>
                  </a:moveTo>
                  <a:lnTo>
                    <a:pt x="47" y="0"/>
                  </a:lnTo>
                  <a:lnTo>
                    <a:pt x="0" y="0"/>
                  </a:lnTo>
                  <a:lnTo>
                    <a:pt x="0" y="168"/>
                  </a:lnTo>
                </a:path>
              </a:pathLst>
            </a:custGeom>
            <a:noFill/>
            <a:ln w="12700" cap="rnd">
              <a:solidFill>
                <a:srgbClr val="000000"/>
              </a:solidFill>
              <a:round/>
              <a:headEnd type="none" w="sm" len="sm"/>
              <a:tailEnd type="none" w="sm" len="sm"/>
            </a:ln>
          </p:spPr>
          <p:txBody>
            <a:bodyPr/>
            <a:lstStyle/>
            <a:p>
              <a:endParaRPr lang="es-ES"/>
            </a:p>
          </p:txBody>
        </p:sp>
        <p:sp>
          <p:nvSpPr>
            <p:cNvPr id="107638" name="Freeform 44"/>
            <p:cNvSpPr>
              <a:spLocks/>
            </p:cNvSpPr>
            <p:nvPr/>
          </p:nvSpPr>
          <p:spPr bwMode="auto">
            <a:xfrm>
              <a:off x="3396" y="3194"/>
              <a:ext cx="144" cy="353"/>
            </a:xfrm>
            <a:custGeom>
              <a:avLst/>
              <a:gdLst>
                <a:gd name="T0" fmla="*/ 105 w 144"/>
                <a:gd name="T1" fmla="*/ 0 h 353"/>
                <a:gd name="T2" fmla="*/ 100 w 144"/>
                <a:gd name="T3" fmla="*/ 88 h 353"/>
                <a:gd name="T4" fmla="*/ 94 w 144"/>
                <a:gd name="T5" fmla="*/ 155 h 353"/>
                <a:gd name="T6" fmla="*/ 94 w 144"/>
                <a:gd name="T7" fmla="*/ 224 h 353"/>
                <a:gd name="T8" fmla="*/ 108 w 144"/>
                <a:gd name="T9" fmla="*/ 277 h 353"/>
                <a:gd name="T10" fmla="*/ 143 w 144"/>
                <a:gd name="T11" fmla="*/ 330 h 353"/>
                <a:gd name="T12" fmla="*/ 131 w 144"/>
                <a:gd name="T13" fmla="*/ 352 h 353"/>
                <a:gd name="T14" fmla="*/ 44 w 144"/>
                <a:gd name="T15" fmla="*/ 309 h 353"/>
                <a:gd name="T16" fmla="*/ 34 w 144"/>
                <a:gd name="T17" fmla="*/ 306 h 353"/>
                <a:gd name="T18" fmla="*/ 40 w 144"/>
                <a:gd name="T19" fmla="*/ 261 h 353"/>
                <a:gd name="T20" fmla="*/ 40 w 144"/>
                <a:gd name="T21" fmla="*/ 240 h 353"/>
                <a:gd name="T22" fmla="*/ 24 w 144"/>
                <a:gd name="T23" fmla="*/ 192 h 353"/>
                <a:gd name="T24" fmla="*/ 16 w 144"/>
                <a:gd name="T25" fmla="*/ 142 h 353"/>
                <a:gd name="T26" fmla="*/ 0 w 144"/>
                <a:gd name="T27" fmla="*/ 44 h 353"/>
                <a:gd name="T28" fmla="*/ 105 w 144"/>
                <a:gd name="T29" fmla="*/ 0 h 3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4"/>
                <a:gd name="T46" fmla="*/ 0 h 353"/>
                <a:gd name="T47" fmla="*/ 144 w 144"/>
                <a:gd name="T48" fmla="*/ 353 h 3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4" h="353">
                  <a:moveTo>
                    <a:pt x="105" y="0"/>
                  </a:moveTo>
                  <a:lnTo>
                    <a:pt x="100" y="88"/>
                  </a:lnTo>
                  <a:lnTo>
                    <a:pt x="94" y="155"/>
                  </a:lnTo>
                  <a:lnTo>
                    <a:pt x="94" y="224"/>
                  </a:lnTo>
                  <a:lnTo>
                    <a:pt x="108" y="277"/>
                  </a:lnTo>
                  <a:lnTo>
                    <a:pt x="143" y="330"/>
                  </a:lnTo>
                  <a:lnTo>
                    <a:pt x="131" y="352"/>
                  </a:lnTo>
                  <a:lnTo>
                    <a:pt x="44" y="309"/>
                  </a:lnTo>
                  <a:lnTo>
                    <a:pt x="34" y="306"/>
                  </a:lnTo>
                  <a:lnTo>
                    <a:pt x="40" y="261"/>
                  </a:lnTo>
                  <a:lnTo>
                    <a:pt x="40" y="240"/>
                  </a:lnTo>
                  <a:lnTo>
                    <a:pt x="24" y="192"/>
                  </a:lnTo>
                  <a:lnTo>
                    <a:pt x="16" y="142"/>
                  </a:lnTo>
                  <a:lnTo>
                    <a:pt x="0" y="44"/>
                  </a:lnTo>
                  <a:lnTo>
                    <a:pt x="105" y="0"/>
                  </a:lnTo>
                </a:path>
              </a:pathLst>
            </a:custGeom>
            <a:solidFill>
              <a:srgbClr val="FFE1D5"/>
            </a:solidFill>
            <a:ln w="12700" cap="rnd">
              <a:solidFill>
                <a:srgbClr val="000000"/>
              </a:solidFill>
              <a:round/>
              <a:headEnd type="none" w="sm" len="sm"/>
              <a:tailEnd type="none" w="sm" len="sm"/>
            </a:ln>
          </p:spPr>
          <p:txBody>
            <a:bodyPr/>
            <a:lstStyle/>
            <a:p>
              <a:endParaRPr lang="es-ES"/>
            </a:p>
          </p:txBody>
        </p:sp>
        <p:sp>
          <p:nvSpPr>
            <p:cNvPr id="107639" name="Freeform 45"/>
            <p:cNvSpPr>
              <a:spLocks/>
            </p:cNvSpPr>
            <p:nvPr/>
          </p:nvSpPr>
          <p:spPr bwMode="auto">
            <a:xfrm>
              <a:off x="3396" y="3194"/>
              <a:ext cx="144" cy="353"/>
            </a:xfrm>
            <a:custGeom>
              <a:avLst/>
              <a:gdLst>
                <a:gd name="T0" fmla="*/ 105 w 144"/>
                <a:gd name="T1" fmla="*/ 0 h 353"/>
                <a:gd name="T2" fmla="*/ 100 w 144"/>
                <a:gd name="T3" fmla="*/ 88 h 353"/>
                <a:gd name="T4" fmla="*/ 94 w 144"/>
                <a:gd name="T5" fmla="*/ 155 h 353"/>
                <a:gd name="T6" fmla="*/ 94 w 144"/>
                <a:gd name="T7" fmla="*/ 224 h 353"/>
                <a:gd name="T8" fmla="*/ 108 w 144"/>
                <a:gd name="T9" fmla="*/ 277 h 353"/>
                <a:gd name="T10" fmla="*/ 143 w 144"/>
                <a:gd name="T11" fmla="*/ 330 h 353"/>
                <a:gd name="T12" fmla="*/ 131 w 144"/>
                <a:gd name="T13" fmla="*/ 352 h 353"/>
                <a:gd name="T14" fmla="*/ 44 w 144"/>
                <a:gd name="T15" fmla="*/ 309 h 353"/>
                <a:gd name="T16" fmla="*/ 34 w 144"/>
                <a:gd name="T17" fmla="*/ 306 h 353"/>
                <a:gd name="T18" fmla="*/ 40 w 144"/>
                <a:gd name="T19" fmla="*/ 261 h 353"/>
                <a:gd name="T20" fmla="*/ 40 w 144"/>
                <a:gd name="T21" fmla="*/ 240 h 353"/>
                <a:gd name="T22" fmla="*/ 24 w 144"/>
                <a:gd name="T23" fmla="*/ 192 h 353"/>
                <a:gd name="T24" fmla="*/ 16 w 144"/>
                <a:gd name="T25" fmla="*/ 142 h 353"/>
                <a:gd name="T26" fmla="*/ 0 w 144"/>
                <a:gd name="T27" fmla="*/ 44 h 3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4"/>
                <a:gd name="T43" fmla="*/ 0 h 353"/>
                <a:gd name="T44" fmla="*/ 144 w 144"/>
                <a:gd name="T45" fmla="*/ 353 h 3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4" h="353">
                  <a:moveTo>
                    <a:pt x="105" y="0"/>
                  </a:moveTo>
                  <a:lnTo>
                    <a:pt x="100" y="88"/>
                  </a:lnTo>
                  <a:lnTo>
                    <a:pt x="94" y="155"/>
                  </a:lnTo>
                  <a:lnTo>
                    <a:pt x="94" y="224"/>
                  </a:lnTo>
                  <a:lnTo>
                    <a:pt x="108" y="277"/>
                  </a:lnTo>
                  <a:lnTo>
                    <a:pt x="143" y="330"/>
                  </a:lnTo>
                  <a:lnTo>
                    <a:pt x="131" y="352"/>
                  </a:lnTo>
                  <a:lnTo>
                    <a:pt x="44" y="309"/>
                  </a:lnTo>
                  <a:lnTo>
                    <a:pt x="34" y="306"/>
                  </a:lnTo>
                  <a:lnTo>
                    <a:pt x="40" y="261"/>
                  </a:lnTo>
                  <a:lnTo>
                    <a:pt x="40" y="240"/>
                  </a:lnTo>
                  <a:lnTo>
                    <a:pt x="24" y="192"/>
                  </a:lnTo>
                  <a:lnTo>
                    <a:pt x="16" y="142"/>
                  </a:lnTo>
                  <a:lnTo>
                    <a:pt x="0" y="44"/>
                  </a:lnTo>
                </a:path>
              </a:pathLst>
            </a:custGeom>
            <a:noFill/>
            <a:ln w="12700" cap="rnd">
              <a:solidFill>
                <a:srgbClr val="000000"/>
              </a:solidFill>
              <a:round/>
              <a:headEnd type="none" w="sm" len="sm"/>
              <a:tailEnd type="none" w="sm" len="sm"/>
            </a:ln>
          </p:spPr>
          <p:txBody>
            <a:bodyPr/>
            <a:lstStyle/>
            <a:p>
              <a:endParaRPr lang="es-ES"/>
            </a:p>
          </p:txBody>
        </p:sp>
        <p:sp>
          <p:nvSpPr>
            <p:cNvPr id="107640" name="Freeform 46"/>
            <p:cNvSpPr>
              <a:spLocks/>
            </p:cNvSpPr>
            <p:nvPr/>
          </p:nvSpPr>
          <p:spPr bwMode="auto">
            <a:xfrm>
              <a:off x="3432" y="3477"/>
              <a:ext cx="171" cy="89"/>
            </a:xfrm>
            <a:custGeom>
              <a:avLst/>
              <a:gdLst>
                <a:gd name="T0" fmla="*/ 7 w 171"/>
                <a:gd name="T1" fmla="*/ 0 h 89"/>
                <a:gd name="T2" fmla="*/ 24 w 171"/>
                <a:gd name="T3" fmla="*/ 5 h 89"/>
                <a:gd name="T4" fmla="*/ 46 w 171"/>
                <a:gd name="T5" fmla="*/ 21 h 89"/>
                <a:gd name="T6" fmla="*/ 69 w 171"/>
                <a:gd name="T7" fmla="*/ 36 h 89"/>
                <a:gd name="T8" fmla="*/ 94 w 171"/>
                <a:gd name="T9" fmla="*/ 38 h 89"/>
                <a:gd name="T10" fmla="*/ 105 w 171"/>
                <a:gd name="T11" fmla="*/ 27 h 89"/>
                <a:gd name="T12" fmla="*/ 122 w 171"/>
                <a:gd name="T13" fmla="*/ 38 h 89"/>
                <a:gd name="T14" fmla="*/ 149 w 171"/>
                <a:gd name="T15" fmla="*/ 50 h 89"/>
                <a:gd name="T16" fmla="*/ 167 w 171"/>
                <a:gd name="T17" fmla="*/ 60 h 89"/>
                <a:gd name="T18" fmla="*/ 170 w 171"/>
                <a:gd name="T19" fmla="*/ 77 h 89"/>
                <a:gd name="T20" fmla="*/ 144 w 171"/>
                <a:gd name="T21" fmla="*/ 84 h 89"/>
                <a:gd name="T22" fmla="*/ 107 w 171"/>
                <a:gd name="T23" fmla="*/ 84 h 89"/>
                <a:gd name="T24" fmla="*/ 78 w 171"/>
                <a:gd name="T25" fmla="*/ 77 h 89"/>
                <a:gd name="T26" fmla="*/ 49 w 171"/>
                <a:gd name="T27" fmla="*/ 62 h 89"/>
                <a:gd name="T28" fmla="*/ 29 w 171"/>
                <a:gd name="T29" fmla="*/ 58 h 89"/>
                <a:gd name="T30" fmla="*/ 24 w 171"/>
                <a:gd name="T31" fmla="*/ 65 h 89"/>
                <a:gd name="T32" fmla="*/ 24 w 171"/>
                <a:gd name="T33" fmla="*/ 88 h 89"/>
                <a:gd name="T34" fmla="*/ 14 w 171"/>
                <a:gd name="T35" fmla="*/ 84 h 89"/>
                <a:gd name="T36" fmla="*/ 7 w 171"/>
                <a:gd name="T37" fmla="*/ 56 h 89"/>
                <a:gd name="T38" fmla="*/ 0 w 171"/>
                <a:gd name="T39" fmla="*/ 34 h 89"/>
                <a:gd name="T40" fmla="*/ 1 w 171"/>
                <a:gd name="T41" fmla="*/ 12 h 89"/>
                <a:gd name="T42" fmla="*/ 7 w 171"/>
                <a:gd name="T43" fmla="*/ 0 h 8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1"/>
                <a:gd name="T67" fmla="*/ 0 h 89"/>
                <a:gd name="T68" fmla="*/ 171 w 171"/>
                <a:gd name="T69" fmla="*/ 89 h 8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1" h="89">
                  <a:moveTo>
                    <a:pt x="7" y="0"/>
                  </a:moveTo>
                  <a:lnTo>
                    <a:pt x="24" y="5"/>
                  </a:lnTo>
                  <a:lnTo>
                    <a:pt x="46" y="21"/>
                  </a:lnTo>
                  <a:lnTo>
                    <a:pt x="69" y="36"/>
                  </a:lnTo>
                  <a:lnTo>
                    <a:pt x="94" y="38"/>
                  </a:lnTo>
                  <a:lnTo>
                    <a:pt x="105" y="27"/>
                  </a:lnTo>
                  <a:lnTo>
                    <a:pt x="122" y="38"/>
                  </a:lnTo>
                  <a:lnTo>
                    <a:pt x="149" y="50"/>
                  </a:lnTo>
                  <a:lnTo>
                    <a:pt x="167" y="60"/>
                  </a:lnTo>
                  <a:lnTo>
                    <a:pt x="170" y="77"/>
                  </a:lnTo>
                  <a:lnTo>
                    <a:pt x="144" y="84"/>
                  </a:lnTo>
                  <a:lnTo>
                    <a:pt x="107" y="84"/>
                  </a:lnTo>
                  <a:lnTo>
                    <a:pt x="78" y="77"/>
                  </a:lnTo>
                  <a:lnTo>
                    <a:pt x="49" y="62"/>
                  </a:lnTo>
                  <a:lnTo>
                    <a:pt x="29" y="58"/>
                  </a:lnTo>
                  <a:lnTo>
                    <a:pt x="24" y="65"/>
                  </a:lnTo>
                  <a:lnTo>
                    <a:pt x="24" y="88"/>
                  </a:lnTo>
                  <a:lnTo>
                    <a:pt x="14" y="84"/>
                  </a:lnTo>
                  <a:lnTo>
                    <a:pt x="7" y="56"/>
                  </a:lnTo>
                  <a:lnTo>
                    <a:pt x="0" y="34"/>
                  </a:lnTo>
                  <a:lnTo>
                    <a:pt x="1" y="12"/>
                  </a:lnTo>
                  <a:lnTo>
                    <a:pt x="7" y="0"/>
                  </a:lnTo>
                </a:path>
              </a:pathLst>
            </a:custGeom>
            <a:solidFill>
              <a:srgbClr val="777777"/>
            </a:solidFill>
            <a:ln w="9525" cap="rnd">
              <a:noFill/>
              <a:round/>
              <a:headEnd type="none" w="sm" len="sm"/>
              <a:tailEnd type="none" w="sm" len="sm"/>
            </a:ln>
          </p:spPr>
          <p:txBody>
            <a:bodyPr/>
            <a:lstStyle/>
            <a:p>
              <a:endParaRPr lang="es-ES"/>
            </a:p>
          </p:txBody>
        </p:sp>
        <p:sp>
          <p:nvSpPr>
            <p:cNvPr id="107641" name="Freeform 47"/>
            <p:cNvSpPr>
              <a:spLocks/>
            </p:cNvSpPr>
            <p:nvPr/>
          </p:nvSpPr>
          <p:spPr bwMode="auto">
            <a:xfrm>
              <a:off x="3424" y="3477"/>
              <a:ext cx="179" cy="97"/>
            </a:xfrm>
            <a:custGeom>
              <a:avLst/>
              <a:gdLst>
                <a:gd name="T0" fmla="*/ 7 w 179"/>
                <a:gd name="T1" fmla="*/ 0 h 97"/>
                <a:gd name="T2" fmla="*/ 25 w 179"/>
                <a:gd name="T3" fmla="*/ 5 h 97"/>
                <a:gd name="T4" fmla="*/ 49 w 179"/>
                <a:gd name="T5" fmla="*/ 24 h 97"/>
                <a:gd name="T6" fmla="*/ 73 w 179"/>
                <a:gd name="T7" fmla="*/ 40 h 97"/>
                <a:gd name="T8" fmla="*/ 99 w 179"/>
                <a:gd name="T9" fmla="*/ 42 h 97"/>
                <a:gd name="T10" fmla="*/ 109 w 179"/>
                <a:gd name="T11" fmla="*/ 29 h 97"/>
                <a:gd name="T12" fmla="*/ 127 w 179"/>
                <a:gd name="T13" fmla="*/ 42 h 97"/>
                <a:gd name="T14" fmla="*/ 156 w 179"/>
                <a:gd name="T15" fmla="*/ 56 h 97"/>
                <a:gd name="T16" fmla="*/ 175 w 179"/>
                <a:gd name="T17" fmla="*/ 66 h 97"/>
                <a:gd name="T18" fmla="*/ 178 w 179"/>
                <a:gd name="T19" fmla="*/ 84 h 97"/>
                <a:gd name="T20" fmla="*/ 151 w 179"/>
                <a:gd name="T21" fmla="*/ 92 h 97"/>
                <a:gd name="T22" fmla="*/ 111 w 179"/>
                <a:gd name="T23" fmla="*/ 92 h 97"/>
                <a:gd name="T24" fmla="*/ 83 w 179"/>
                <a:gd name="T25" fmla="*/ 84 h 97"/>
                <a:gd name="T26" fmla="*/ 51 w 179"/>
                <a:gd name="T27" fmla="*/ 68 h 97"/>
                <a:gd name="T28" fmla="*/ 30 w 179"/>
                <a:gd name="T29" fmla="*/ 64 h 97"/>
                <a:gd name="T30" fmla="*/ 25 w 179"/>
                <a:gd name="T31" fmla="*/ 72 h 97"/>
                <a:gd name="T32" fmla="*/ 25 w 179"/>
                <a:gd name="T33" fmla="*/ 96 h 97"/>
                <a:gd name="T34" fmla="*/ 15 w 179"/>
                <a:gd name="T35" fmla="*/ 92 h 97"/>
                <a:gd name="T36" fmla="*/ 7 w 179"/>
                <a:gd name="T37" fmla="*/ 60 h 97"/>
                <a:gd name="T38" fmla="*/ 0 w 179"/>
                <a:gd name="T39" fmla="*/ 37 h 97"/>
                <a:gd name="T40" fmla="*/ 1 w 179"/>
                <a:gd name="T41" fmla="*/ 13 h 97"/>
                <a:gd name="T42" fmla="*/ 7 w 179"/>
                <a:gd name="T43" fmla="*/ 0 h 9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9"/>
                <a:gd name="T67" fmla="*/ 0 h 97"/>
                <a:gd name="T68" fmla="*/ 179 w 179"/>
                <a:gd name="T69" fmla="*/ 97 h 9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9" h="97">
                  <a:moveTo>
                    <a:pt x="7" y="0"/>
                  </a:moveTo>
                  <a:lnTo>
                    <a:pt x="25" y="5"/>
                  </a:lnTo>
                  <a:lnTo>
                    <a:pt x="49" y="24"/>
                  </a:lnTo>
                  <a:lnTo>
                    <a:pt x="73" y="40"/>
                  </a:lnTo>
                  <a:lnTo>
                    <a:pt x="99" y="42"/>
                  </a:lnTo>
                  <a:lnTo>
                    <a:pt x="109" y="29"/>
                  </a:lnTo>
                  <a:lnTo>
                    <a:pt x="127" y="42"/>
                  </a:lnTo>
                  <a:lnTo>
                    <a:pt x="156" y="56"/>
                  </a:lnTo>
                  <a:lnTo>
                    <a:pt x="175" y="66"/>
                  </a:lnTo>
                  <a:lnTo>
                    <a:pt x="178" y="84"/>
                  </a:lnTo>
                  <a:lnTo>
                    <a:pt x="151" y="92"/>
                  </a:lnTo>
                  <a:lnTo>
                    <a:pt x="111" y="92"/>
                  </a:lnTo>
                  <a:lnTo>
                    <a:pt x="83" y="84"/>
                  </a:lnTo>
                  <a:lnTo>
                    <a:pt x="51" y="68"/>
                  </a:lnTo>
                  <a:lnTo>
                    <a:pt x="30" y="64"/>
                  </a:lnTo>
                  <a:lnTo>
                    <a:pt x="25" y="72"/>
                  </a:lnTo>
                  <a:lnTo>
                    <a:pt x="25" y="96"/>
                  </a:lnTo>
                  <a:lnTo>
                    <a:pt x="15" y="92"/>
                  </a:lnTo>
                  <a:lnTo>
                    <a:pt x="7" y="60"/>
                  </a:lnTo>
                  <a:lnTo>
                    <a:pt x="0" y="37"/>
                  </a:lnTo>
                  <a:lnTo>
                    <a:pt x="1" y="13"/>
                  </a:lnTo>
                  <a:lnTo>
                    <a:pt x="7" y="0"/>
                  </a:lnTo>
                </a:path>
              </a:pathLst>
            </a:custGeom>
            <a:noFill/>
            <a:ln w="12700" cap="rnd">
              <a:solidFill>
                <a:srgbClr val="000000"/>
              </a:solidFill>
              <a:round/>
              <a:headEnd type="none" w="sm" len="sm"/>
              <a:tailEnd type="none" w="sm" len="sm"/>
            </a:ln>
          </p:spPr>
          <p:txBody>
            <a:bodyPr/>
            <a:lstStyle/>
            <a:p>
              <a:endParaRPr lang="es-ES"/>
            </a:p>
          </p:txBody>
        </p:sp>
        <p:sp>
          <p:nvSpPr>
            <p:cNvPr id="107642" name="Freeform 48"/>
            <p:cNvSpPr>
              <a:spLocks/>
            </p:cNvSpPr>
            <p:nvPr/>
          </p:nvSpPr>
          <p:spPr bwMode="auto">
            <a:xfrm>
              <a:off x="3061" y="3117"/>
              <a:ext cx="455" cy="245"/>
            </a:xfrm>
            <a:custGeom>
              <a:avLst/>
              <a:gdLst>
                <a:gd name="T0" fmla="*/ 289 w 455"/>
                <a:gd name="T1" fmla="*/ 44 h 245"/>
                <a:gd name="T2" fmla="*/ 399 w 455"/>
                <a:gd name="T3" fmla="*/ 0 h 245"/>
                <a:gd name="T4" fmla="*/ 445 w 455"/>
                <a:gd name="T5" fmla="*/ 44 h 245"/>
                <a:gd name="T6" fmla="*/ 454 w 455"/>
                <a:gd name="T7" fmla="*/ 84 h 245"/>
                <a:gd name="T8" fmla="*/ 395 w 455"/>
                <a:gd name="T9" fmla="*/ 148 h 245"/>
                <a:gd name="T10" fmla="*/ 369 w 455"/>
                <a:gd name="T11" fmla="*/ 182 h 245"/>
                <a:gd name="T12" fmla="*/ 289 w 455"/>
                <a:gd name="T13" fmla="*/ 214 h 245"/>
                <a:gd name="T14" fmla="*/ 52 w 455"/>
                <a:gd name="T15" fmla="*/ 244 h 245"/>
                <a:gd name="T16" fmla="*/ 9 w 455"/>
                <a:gd name="T17" fmla="*/ 209 h 245"/>
                <a:gd name="T18" fmla="*/ 0 w 455"/>
                <a:gd name="T19" fmla="*/ 116 h 245"/>
                <a:gd name="T20" fmla="*/ 89 w 455"/>
                <a:gd name="T21" fmla="*/ 74 h 245"/>
                <a:gd name="T22" fmla="*/ 289 w 455"/>
                <a:gd name="T23" fmla="*/ 44 h 2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55"/>
                <a:gd name="T37" fmla="*/ 0 h 245"/>
                <a:gd name="T38" fmla="*/ 455 w 455"/>
                <a:gd name="T39" fmla="*/ 245 h 24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55" h="245">
                  <a:moveTo>
                    <a:pt x="289" y="44"/>
                  </a:moveTo>
                  <a:lnTo>
                    <a:pt x="399" y="0"/>
                  </a:lnTo>
                  <a:lnTo>
                    <a:pt x="445" y="44"/>
                  </a:lnTo>
                  <a:lnTo>
                    <a:pt x="454" y="84"/>
                  </a:lnTo>
                  <a:lnTo>
                    <a:pt x="395" y="148"/>
                  </a:lnTo>
                  <a:lnTo>
                    <a:pt x="369" y="182"/>
                  </a:lnTo>
                  <a:lnTo>
                    <a:pt x="289" y="214"/>
                  </a:lnTo>
                  <a:lnTo>
                    <a:pt x="52" y="244"/>
                  </a:lnTo>
                  <a:lnTo>
                    <a:pt x="9" y="209"/>
                  </a:lnTo>
                  <a:lnTo>
                    <a:pt x="0" y="116"/>
                  </a:lnTo>
                  <a:lnTo>
                    <a:pt x="89" y="74"/>
                  </a:lnTo>
                  <a:lnTo>
                    <a:pt x="289" y="44"/>
                  </a:lnTo>
                </a:path>
              </a:pathLst>
            </a:custGeom>
            <a:solidFill>
              <a:srgbClr val="555555"/>
            </a:solidFill>
            <a:ln w="12700" cap="rnd">
              <a:solidFill>
                <a:srgbClr val="000000"/>
              </a:solidFill>
              <a:round/>
              <a:headEnd type="none" w="sm" len="sm"/>
              <a:tailEnd type="none" w="sm" len="sm"/>
            </a:ln>
          </p:spPr>
          <p:txBody>
            <a:bodyPr/>
            <a:lstStyle/>
            <a:p>
              <a:endParaRPr lang="es-ES"/>
            </a:p>
          </p:txBody>
        </p:sp>
        <p:sp>
          <p:nvSpPr>
            <p:cNvPr id="107643" name="Freeform 49"/>
            <p:cNvSpPr>
              <a:spLocks/>
            </p:cNvSpPr>
            <p:nvPr/>
          </p:nvSpPr>
          <p:spPr bwMode="auto">
            <a:xfrm>
              <a:off x="3481" y="2882"/>
              <a:ext cx="112" cy="107"/>
            </a:xfrm>
            <a:custGeom>
              <a:avLst/>
              <a:gdLst>
                <a:gd name="T0" fmla="*/ 0 w 112"/>
                <a:gd name="T1" fmla="*/ 80 h 107"/>
                <a:gd name="T2" fmla="*/ 11 w 112"/>
                <a:gd name="T3" fmla="*/ 35 h 107"/>
                <a:gd name="T4" fmla="*/ 38 w 112"/>
                <a:gd name="T5" fmla="*/ 8 h 107"/>
                <a:gd name="T6" fmla="*/ 43 w 112"/>
                <a:gd name="T7" fmla="*/ 8 h 107"/>
                <a:gd name="T8" fmla="*/ 41 w 112"/>
                <a:gd name="T9" fmla="*/ 26 h 107"/>
                <a:gd name="T10" fmla="*/ 75 w 112"/>
                <a:gd name="T11" fmla="*/ 0 h 107"/>
                <a:gd name="T12" fmla="*/ 80 w 112"/>
                <a:gd name="T13" fmla="*/ 1 h 107"/>
                <a:gd name="T14" fmla="*/ 73 w 112"/>
                <a:gd name="T15" fmla="*/ 19 h 107"/>
                <a:gd name="T16" fmla="*/ 97 w 112"/>
                <a:gd name="T17" fmla="*/ 6 h 107"/>
                <a:gd name="T18" fmla="*/ 100 w 112"/>
                <a:gd name="T19" fmla="*/ 11 h 107"/>
                <a:gd name="T20" fmla="*/ 90 w 112"/>
                <a:gd name="T21" fmla="*/ 29 h 107"/>
                <a:gd name="T22" fmla="*/ 104 w 112"/>
                <a:gd name="T23" fmla="*/ 23 h 107"/>
                <a:gd name="T24" fmla="*/ 111 w 112"/>
                <a:gd name="T25" fmla="*/ 29 h 107"/>
                <a:gd name="T26" fmla="*/ 92 w 112"/>
                <a:gd name="T27" fmla="*/ 53 h 107"/>
                <a:gd name="T28" fmla="*/ 77 w 112"/>
                <a:gd name="T29" fmla="*/ 63 h 107"/>
                <a:gd name="T30" fmla="*/ 64 w 112"/>
                <a:gd name="T31" fmla="*/ 72 h 107"/>
                <a:gd name="T32" fmla="*/ 19 w 112"/>
                <a:gd name="T33" fmla="*/ 106 h 107"/>
                <a:gd name="T34" fmla="*/ 0 w 112"/>
                <a:gd name="T35" fmla="*/ 80 h 10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107"/>
                <a:gd name="T56" fmla="*/ 112 w 112"/>
                <a:gd name="T57" fmla="*/ 107 h 10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107">
                  <a:moveTo>
                    <a:pt x="0" y="80"/>
                  </a:moveTo>
                  <a:lnTo>
                    <a:pt x="11" y="35"/>
                  </a:lnTo>
                  <a:lnTo>
                    <a:pt x="38" y="8"/>
                  </a:lnTo>
                  <a:lnTo>
                    <a:pt x="43" y="8"/>
                  </a:lnTo>
                  <a:lnTo>
                    <a:pt x="41" y="26"/>
                  </a:lnTo>
                  <a:lnTo>
                    <a:pt x="75" y="0"/>
                  </a:lnTo>
                  <a:lnTo>
                    <a:pt x="80" y="1"/>
                  </a:lnTo>
                  <a:lnTo>
                    <a:pt x="73" y="19"/>
                  </a:lnTo>
                  <a:lnTo>
                    <a:pt x="97" y="6"/>
                  </a:lnTo>
                  <a:lnTo>
                    <a:pt x="100" y="11"/>
                  </a:lnTo>
                  <a:lnTo>
                    <a:pt x="90" y="29"/>
                  </a:lnTo>
                  <a:lnTo>
                    <a:pt x="104" y="23"/>
                  </a:lnTo>
                  <a:lnTo>
                    <a:pt x="111" y="29"/>
                  </a:lnTo>
                  <a:lnTo>
                    <a:pt x="92" y="53"/>
                  </a:lnTo>
                  <a:lnTo>
                    <a:pt x="77" y="63"/>
                  </a:lnTo>
                  <a:lnTo>
                    <a:pt x="64" y="72"/>
                  </a:lnTo>
                  <a:lnTo>
                    <a:pt x="19" y="106"/>
                  </a:lnTo>
                  <a:lnTo>
                    <a:pt x="0" y="80"/>
                  </a:lnTo>
                </a:path>
              </a:pathLst>
            </a:custGeom>
            <a:solidFill>
              <a:srgbClr val="FFE1D5"/>
            </a:solidFill>
            <a:ln w="9525" cap="rnd">
              <a:noFill/>
              <a:round/>
              <a:headEnd type="none" w="sm" len="sm"/>
              <a:tailEnd type="none" w="sm" len="sm"/>
            </a:ln>
          </p:spPr>
          <p:txBody>
            <a:bodyPr/>
            <a:lstStyle/>
            <a:p>
              <a:endParaRPr lang="es-ES"/>
            </a:p>
          </p:txBody>
        </p:sp>
        <p:sp>
          <p:nvSpPr>
            <p:cNvPr id="107644" name="Freeform 50"/>
            <p:cNvSpPr>
              <a:spLocks/>
            </p:cNvSpPr>
            <p:nvPr/>
          </p:nvSpPr>
          <p:spPr bwMode="auto">
            <a:xfrm>
              <a:off x="3473" y="2882"/>
              <a:ext cx="120" cy="115"/>
            </a:xfrm>
            <a:custGeom>
              <a:avLst/>
              <a:gdLst>
                <a:gd name="T0" fmla="*/ 0 w 120"/>
                <a:gd name="T1" fmla="*/ 86 h 115"/>
                <a:gd name="T2" fmla="*/ 12 w 120"/>
                <a:gd name="T3" fmla="*/ 38 h 115"/>
                <a:gd name="T4" fmla="*/ 41 w 120"/>
                <a:gd name="T5" fmla="*/ 9 h 115"/>
                <a:gd name="T6" fmla="*/ 46 w 120"/>
                <a:gd name="T7" fmla="*/ 9 h 115"/>
                <a:gd name="T8" fmla="*/ 44 w 120"/>
                <a:gd name="T9" fmla="*/ 28 h 115"/>
                <a:gd name="T10" fmla="*/ 81 w 120"/>
                <a:gd name="T11" fmla="*/ 0 h 115"/>
                <a:gd name="T12" fmla="*/ 86 w 120"/>
                <a:gd name="T13" fmla="*/ 1 h 115"/>
                <a:gd name="T14" fmla="*/ 78 w 120"/>
                <a:gd name="T15" fmla="*/ 20 h 115"/>
                <a:gd name="T16" fmla="*/ 104 w 120"/>
                <a:gd name="T17" fmla="*/ 7 h 115"/>
                <a:gd name="T18" fmla="*/ 107 w 120"/>
                <a:gd name="T19" fmla="*/ 12 h 115"/>
                <a:gd name="T20" fmla="*/ 97 w 120"/>
                <a:gd name="T21" fmla="*/ 31 h 115"/>
                <a:gd name="T22" fmla="*/ 112 w 120"/>
                <a:gd name="T23" fmla="*/ 25 h 115"/>
                <a:gd name="T24" fmla="*/ 119 w 120"/>
                <a:gd name="T25" fmla="*/ 31 h 115"/>
                <a:gd name="T26" fmla="*/ 99 w 120"/>
                <a:gd name="T27" fmla="*/ 57 h 115"/>
                <a:gd name="T28" fmla="*/ 83 w 120"/>
                <a:gd name="T29" fmla="*/ 68 h 115"/>
                <a:gd name="T30" fmla="*/ 68 w 120"/>
                <a:gd name="T31" fmla="*/ 78 h 115"/>
                <a:gd name="T32" fmla="*/ 20 w 120"/>
                <a:gd name="T33" fmla="*/ 114 h 115"/>
                <a:gd name="T34" fmla="*/ 0 w 120"/>
                <a:gd name="T35" fmla="*/ 86 h 1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0"/>
                <a:gd name="T55" fmla="*/ 0 h 115"/>
                <a:gd name="T56" fmla="*/ 120 w 120"/>
                <a:gd name="T57" fmla="*/ 115 h 11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0" h="115">
                  <a:moveTo>
                    <a:pt x="0" y="86"/>
                  </a:moveTo>
                  <a:lnTo>
                    <a:pt x="12" y="38"/>
                  </a:lnTo>
                  <a:lnTo>
                    <a:pt x="41" y="9"/>
                  </a:lnTo>
                  <a:lnTo>
                    <a:pt x="46" y="9"/>
                  </a:lnTo>
                  <a:lnTo>
                    <a:pt x="44" y="28"/>
                  </a:lnTo>
                  <a:lnTo>
                    <a:pt x="81" y="0"/>
                  </a:lnTo>
                  <a:lnTo>
                    <a:pt x="86" y="1"/>
                  </a:lnTo>
                  <a:lnTo>
                    <a:pt x="78" y="20"/>
                  </a:lnTo>
                  <a:lnTo>
                    <a:pt x="104" y="7"/>
                  </a:lnTo>
                  <a:lnTo>
                    <a:pt x="107" y="12"/>
                  </a:lnTo>
                  <a:lnTo>
                    <a:pt x="97" y="31"/>
                  </a:lnTo>
                  <a:lnTo>
                    <a:pt x="112" y="25"/>
                  </a:lnTo>
                  <a:lnTo>
                    <a:pt x="119" y="31"/>
                  </a:lnTo>
                  <a:lnTo>
                    <a:pt x="99" y="57"/>
                  </a:lnTo>
                  <a:lnTo>
                    <a:pt x="83" y="68"/>
                  </a:lnTo>
                  <a:lnTo>
                    <a:pt x="68" y="78"/>
                  </a:lnTo>
                  <a:lnTo>
                    <a:pt x="20" y="114"/>
                  </a:lnTo>
                  <a:lnTo>
                    <a:pt x="0" y="86"/>
                  </a:lnTo>
                </a:path>
              </a:pathLst>
            </a:custGeom>
            <a:noFill/>
            <a:ln w="12700" cap="rnd">
              <a:solidFill>
                <a:srgbClr val="000000"/>
              </a:solidFill>
              <a:round/>
              <a:headEnd type="none" w="sm" len="sm"/>
              <a:tailEnd type="none" w="sm" len="sm"/>
            </a:ln>
          </p:spPr>
          <p:txBody>
            <a:bodyPr/>
            <a:lstStyle/>
            <a:p>
              <a:endParaRPr lang="es-ES"/>
            </a:p>
          </p:txBody>
        </p:sp>
        <p:sp>
          <p:nvSpPr>
            <p:cNvPr id="107645" name="Freeform 51"/>
            <p:cNvSpPr>
              <a:spLocks/>
            </p:cNvSpPr>
            <p:nvPr/>
          </p:nvSpPr>
          <p:spPr bwMode="auto">
            <a:xfrm>
              <a:off x="3042" y="2839"/>
              <a:ext cx="471" cy="433"/>
            </a:xfrm>
            <a:custGeom>
              <a:avLst/>
              <a:gdLst>
                <a:gd name="T0" fmla="*/ 184 w 471"/>
                <a:gd name="T1" fmla="*/ 8 h 433"/>
                <a:gd name="T2" fmla="*/ 285 w 471"/>
                <a:gd name="T3" fmla="*/ 44 h 433"/>
                <a:gd name="T4" fmla="*/ 308 w 471"/>
                <a:gd name="T5" fmla="*/ 72 h 433"/>
                <a:gd name="T6" fmla="*/ 322 w 471"/>
                <a:gd name="T7" fmla="*/ 112 h 433"/>
                <a:gd name="T8" fmla="*/ 332 w 471"/>
                <a:gd name="T9" fmla="*/ 132 h 433"/>
                <a:gd name="T10" fmla="*/ 337 w 471"/>
                <a:gd name="T11" fmla="*/ 161 h 433"/>
                <a:gd name="T12" fmla="*/ 353 w 471"/>
                <a:gd name="T13" fmla="*/ 190 h 433"/>
                <a:gd name="T14" fmla="*/ 383 w 471"/>
                <a:gd name="T15" fmla="*/ 161 h 433"/>
                <a:gd name="T16" fmla="*/ 403 w 471"/>
                <a:gd name="T17" fmla="*/ 142 h 433"/>
                <a:gd name="T18" fmla="*/ 427 w 471"/>
                <a:gd name="T19" fmla="*/ 129 h 433"/>
                <a:gd name="T20" fmla="*/ 431 w 471"/>
                <a:gd name="T21" fmla="*/ 113 h 433"/>
                <a:gd name="T22" fmla="*/ 470 w 471"/>
                <a:gd name="T23" fmla="*/ 148 h 433"/>
                <a:gd name="T24" fmla="*/ 447 w 471"/>
                <a:gd name="T25" fmla="*/ 185 h 433"/>
                <a:gd name="T26" fmla="*/ 361 w 471"/>
                <a:gd name="T27" fmla="*/ 301 h 433"/>
                <a:gd name="T28" fmla="*/ 314 w 471"/>
                <a:gd name="T29" fmla="*/ 309 h 433"/>
                <a:gd name="T30" fmla="*/ 274 w 471"/>
                <a:gd name="T31" fmla="*/ 254 h 433"/>
                <a:gd name="T32" fmla="*/ 277 w 471"/>
                <a:gd name="T33" fmla="*/ 346 h 433"/>
                <a:gd name="T34" fmla="*/ 290 w 471"/>
                <a:gd name="T35" fmla="*/ 362 h 433"/>
                <a:gd name="T36" fmla="*/ 261 w 471"/>
                <a:gd name="T37" fmla="*/ 402 h 433"/>
                <a:gd name="T38" fmla="*/ 197 w 471"/>
                <a:gd name="T39" fmla="*/ 424 h 433"/>
                <a:gd name="T40" fmla="*/ 137 w 471"/>
                <a:gd name="T41" fmla="*/ 426 h 433"/>
                <a:gd name="T42" fmla="*/ 81 w 471"/>
                <a:gd name="T43" fmla="*/ 432 h 433"/>
                <a:gd name="T44" fmla="*/ 47 w 471"/>
                <a:gd name="T45" fmla="*/ 424 h 433"/>
                <a:gd name="T46" fmla="*/ 20 w 471"/>
                <a:gd name="T47" fmla="*/ 408 h 433"/>
                <a:gd name="T48" fmla="*/ 5 w 471"/>
                <a:gd name="T49" fmla="*/ 402 h 433"/>
                <a:gd name="T50" fmla="*/ 18 w 471"/>
                <a:gd name="T51" fmla="*/ 325 h 433"/>
                <a:gd name="T52" fmla="*/ 0 w 471"/>
                <a:gd name="T53" fmla="*/ 309 h 433"/>
                <a:gd name="T54" fmla="*/ 7 w 471"/>
                <a:gd name="T55" fmla="*/ 254 h 433"/>
                <a:gd name="T56" fmla="*/ 7 w 471"/>
                <a:gd name="T57" fmla="*/ 195 h 433"/>
                <a:gd name="T58" fmla="*/ 23 w 471"/>
                <a:gd name="T59" fmla="*/ 124 h 433"/>
                <a:gd name="T60" fmla="*/ 20 w 471"/>
                <a:gd name="T61" fmla="*/ 80 h 433"/>
                <a:gd name="T62" fmla="*/ 39 w 471"/>
                <a:gd name="T63" fmla="*/ 26 h 433"/>
                <a:gd name="T64" fmla="*/ 71 w 471"/>
                <a:gd name="T65" fmla="*/ 0 h 433"/>
                <a:gd name="T66" fmla="*/ 131 w 471"/>
                <a:gd name="T67" fmla="*/ 2 h 433"/>
                <a:gd name="T68" fmla="*/ 179 w 471"/>
                <a:gd name="T69" fmla="*/ 10 h 433"/>
                <a:gd name="T70" fmla="*/ 184 w 471"/>
                <a:gd name="T71" fmla="*/ 8 h 43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71"/>
                <a:gd name="T109" fmla="*/ 0 h 433"/>
                <a:gd name="T110" fmla="*/ 471 w 471"/>
                <a:gd name="T111" fmla="*/ 433 h 43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71" h="433">
                  <a:moveTo>
                    <a:pt x="184" y="8"/>
                  </a:moveTo>
                  <a:lnTo>
                    <a:pt x="285" y="44"/>
                  </a:lnTo>
                  <a:lnTo>
                    <a:pt x="308" y="72"/>
                  </a:lnTo>
                  <a:lnTo>
                    <a:pt x="322" y="112"/>
                  </a:lnTo>
                  <a:lnTo>
                    <a:pt x="332" y="132"/>
                  </a:lnTo>
                  <a:lnTo>
                    <a:pt x="337" y="161"/>
                  </a:lnTo>
                  <a:lnTo>
                    <a:pt x="353" y="190"/>
                  </a:lnTo>
                  <a:lnTo>
                    <a:pt x="383" y="161"/>
                  </a:lnTo>
                  <a:lnTo>
                    <a:pt x="403" y="142"/>
                  </a:lnTo>
                  <a:lnTo>
                    <a:pt x="427" y="129"/>
                  </a:lnTo>
                  <a:lnTo>
                    <a:pt x="431" y="113"/>
                  </a:lnTo>
                  <a:lnTo>
                    <a:pt x="470" y="148"/>
                  </a:lnTo>
                  <a:lnTo>
                    <a:pt x="447" y="185"/>
                  </a:lnTo>
                  <a:lnTo>
                    <a:pt x="361" y="301"/>
                  </a:lnTo>
                  <a:lnTo>
                    <a:pt x="314" y="309"/>
                  </a:lnTo>
                  <a:lnTo>
                    <a:pt x="274" y="254"/>
                  </a:lnTo>
                  <a:lnTo>
                    <a:pt x="277" y="346"/>
                  </a:lnTo>
                  <a:lnTo>
                    <a:pt x="290" y="362"/>
                  </a:lnTo>
                  <a:lnTo>
                    <a:pt x="261" y="402"/>
                  </a:lnTo>
                  <a:lnTo>
                    <a:pt x="197" y="424"/>
                  </a:lnTo>
                  <a:lnTo>
                    <a:pt x="137" y="426"/>
                  </a:lnTo>
                  <a:lnTo>
                    <a:pt x="81" y="432"/>
                  </a:lnTo>
                  <a:lnTo>
                    <a:pt x="47" y="424"/>
                  </a:lnTo>
                  <a:lnTo>
                    <a:pt x="20" y="408"/>
                  </a:lnTo>
                  <a:lnTo>
                    <a:pt x="5" y="402"/>
                  </a:lnTo>
                  <a:lnTo>
                    <a:pt x="18" y="325"/>
                  </a:lnTo>
                  <a:lnTo>
                    <a:pt x="0" y="309"/>
                  </a:lnTo>
                  <a:lnTo>
                    <a:pt x="7" y="254"/>
                  </a:lnTo>
                  <a:lnTo>
                    <a:pt x="7" y="195"/>
                  </a:lnTo>
                  <a:lnTo>
                    <a:pt x="23" y="124"/>
                  </a:lnTo>
                  <a:lnTo>
                    <a:pt x="20" y="80"/>
                  </a:lnTo>
                  <a:lnTo>
                    <a:pt x="39" y="26"/>
                  </a:lnTo>
                  <a:lnTo>
                    <a:pt x="71" y="0"/>
                  </a:lnTo>
                  <a:lnTo>
                    <a:pt x="131" y="2"/>
                  </a:lnTo>
                  <a:lnTo>
                    <a:pt x="179" y="10"/>
                  </a:lnTo>
                  <a:lnTo>
                    <a:pt x="184" y="8"/>
                  </a:lnTo>
                </a:path>
              </a:pathLst>
            </a:custGeom>
            <a:solidFill>
              <a:srgbClr val="888888"/>
            </a:solidFill>
            <a:ln w="12700" cap="rnd">
              <a:solidFill>
                <a:srgbClr val="000000"/>
              </a:solidFill>
              <a:round/>
              <a:headEnd type="none" w="sm" len="sm"/>
              <a:tailEnd type="none" w="sm" len="sm"/>
            </a:ln>
          </p:spPr>
          <p:txBody>
            <a:bodyPr/>
            <a:lstStyle/>
            <a:p>
              <a:endParaRPr lang="es-ES"/>
            </a:p>
          </p:txBody>
        </p:sp>
        <p:sp>
          <p:nvSpPr>
            <p:cNvPr id="107646" name="Freeform 52"/>
            <p:cNvSpPr>
              <a:spLocks/>
            </p:cNvSpPr>
            <p:nvPr/>
          </p:nvSpPr>
          <p:spPr bwMode="auto">
            <a:xfrm>
              <a:off x="3042" y="2839"/>
              <a:ext cx="471" cy="433"/>
            </a:xfrm>
            <a:custGeom>
              <a:avLst/>
              <a:gdLst>
                <a:gd name="T0" fmla="*/ 184 w 471"/>
                <a:gd name="T1" fmla="*/ 8 h 433"/>
                <a:gd name="T2" fmla="*/ 285 w 471"/>
                <a:gd name="T3" fmla="*/ 44 h 433"/>
                <a:gd name="T4" fmla="*/ 308 w 471"/>
                <a:gd name="T5" fmla="*/ 72 h 433"/>
                <a:gd name="T6" fmla="*/ 322 w 471"/>
                <a:gd name="T7" fmla="*/ 112 h 433"/>
                <a:gd name="T8" fmla="*/ 332 w 471"/>
                <a:gd name="T9" fmla="*/ 132 h 433"/>
                <a:gd name="T10" fmla="*/ 337 w 471"/>
                <a:gd name="T11" fmla="*/ 161 h 433"/>
                <a:gd name="T12" fmla="*/ 353 w 471"/>
                <a:gd name="T13" fmla="*/ 190 h 433"/>
                <a:gd name="T14" fmla="*/ 383 w 471"/>
                <a:gd name="T15" fmla="*/ 161 h 433"/>
                <a:gd name="T16" fmla="*/ 403 w 471"/>
                <a:gd name="T17" fmla="*/ 142 h 433"/>
                <a:gd name="T18" fmla="*/ 427 w 471"/>
                <a:gd name="T19" fmla="*/ 129 h 433"/>
                <a:gd name="T20" fmla="*/ 431 w 471"/>
                <a:gd name="T21" fmla="*/ 113 h 433"/>
                <a:gd name="T22" fmla="*/ 470 w 471"/>
                <a:gd name="T23" fmla="*/ 148 h 433"/>
                <a:gd name="T24" fmla="*/ 447 w 471"/>
                <a:gd name="T25" fmla="*/ 185 h 433"/>
                <a:gd name="T26" fmla="*/ 361 w 471"/>
                <a:gd name="T27" fmla="*/ 301 h 433"/>
                <a:gd name="T28" fmla="*/ 314 w 471"/>
                <a:gd name="T29" fmla="*/ 309 h 433"/>
                <a:gd name="T30" fmla="*/ 274 w 471"/>
                <a:gd name="T31" fmla="*/ 254 h 433"/>
                <a:gd name="T32" fmla="*/ 277 w 471"/>
                <a:gd name="T33" fmla="*/ 346 h 433"/>
                <a:gd name="T34" fmla="*/ 290 w 471"/>
                <a:gd name="T35" fmla="*/ 362 h 433"/>
                <a:gd name="T36" fmla="*/ 261 w 471"/>
                <a:gd name="T37" fmla="*/ 402 h 433"/>
                <a:gd name="T38" fmla="*/ 197 w 471"/>
                <a:gd name="T39" fmla="*/ 424 h 433"/>
                <a:gd name="T40" fmla="*/ 137 w 471"/>
                <a:gd name="T41" fmla="*/ 426 h 433"/>
                <a:gd name="T42" fmla="*/ 81 w 471"/>
                <a:gd name="T43" fmla="*/ 432 h 433"/>
                <a:gd name="T44" fmla="*/ 47 w 471"/>
                <a:gd name="T45" fmla="*/ 424 h 433"/>
                <a:gd name="T46" fmla="*/ 20 w 471"/>
                <a:gd name="T47" fmla="*/ 408 h 433"/>
                <a:gd name="T48" fmla="*/ 5 w 471"/>
                <a:gd name="T49" fmla="*/ 402 h 433"/>
                <a:gd name="T50" fmla="*/ 18 w 471"/>
                <a:gd name="T51" fmla="*/ 325 h 433"/>
                <a:gd name="T52" fmla="*/ 0 w 471"/>
                <a:gd name="T53" fmla="*/ 309 h 433"/>
                <a:gd name="T54" fmla="*/ 7 w 471"/>
                <a:gd name="T55" fmla="*/ 254 h 433"/>
                <a:gd name="T56" fmla="*/ 7 w 471"/>
                <a:gd name="T57" fmla="*/ 195 h 433"/>
                <a:gd name="T58" fmla="*/ 23 w 471"/>
                <a:gd name="T59" fmla="*/ 124 h 433"/>
                <a:gd name="T60" fmla="*/ 20 w 471"/>
                <a:gd name="T61" fmla="*/ 80 h 433"/>
                <a:gd name="T62" fmla="*/ 39 w 471"/>
                <a:gd name="T63" fmla="*/ 26 h 433"/>
                <a:gd name="T64" fmla="*/ 71 w 471"/>
                <a:gd name="T65" fmla="*/ 0 h 433"/>
                <a:gd name="T66" fmla="*/ 131 w 471"/>
                <a:gd name="T67" fmla="*/ 2 h 433"/>
                <a:gd name="T68" fmla="*/ 179 w 471"/>
                <a:gd name="T69" fmla="*/ 10 h 4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71"/>
                <a:gd name="T106" fmla="*/ 0 h 433"/>
                <a:gd name="T107" fmla="*/ 471 w 471"/>
                <a:gd name="T108" fmla="*/ 433 h 4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71" h="433">
                  <a:moveTo>
                    <a:pt x="184" y="8"/>
                  </a:moveTo>
                  <a:lnTo>
                    <a:pt x="285" y="44"/>
                  </a:lnTo>
                  <a:lnTo>
                    <a:pt x="308" y="72"/>
                  </a:lnTo>
                  <a:lnTo>
                    <a:pt x="322" y="112"/>
                  </a:lnTo>
                  <a:lnTo>
                    <a:pt x="332" y="132"/>
                  </a:lnTo>
                  <a:lnTo>
                    <a:pt x="337" y="161"/>
                  </a:lnTo>
                  <a:lnTo>
                    <a:pt x="353" y="190"/>
                  </a:lnTo>
                  <a:lnTo>
                    <a:pt x="383" y="161"/>
                  </a:lnTo>
                  <a:lnTo>
                    <a:pt x="403" y="142"/>
                  </a:lnTo>
                  <a:lnTo>
                    <a:pt x="427" y="129"/>
                  </a:lnTo>
                  <a:lnTo>
                    <a:pt x="431" y="113"/>
                  </a:lnTo>
                  <a:lnTo>
                    <a:pt x="470" y="148"/>
                  </a:lnTo>
                  <a:lnTo>
                    <a:pt x="447" y="185"/>
                  </a:lnTo>
                  <a:lnTo>
                    <a:pt x="361" y="301"/>
                  </a:lnTo>
                  <a:lnTo>
                    <a:pt x="314" y="309"/>
                  </a:lnTo>
                  <a:lnTo>
                    <a:pt x="274" y="254"/>
                  </a:lnTo>
                  <a:lnTo>
                    <a:pt x="277" y="346"/>
                  </a:lnTo>
                  <a:lnTo>
                    <a:pt x="290" y="362"/>
                  </a:lnTo>
                  <a:lnTo>
                    <a:pt x="261" y="402"/>
                  </a:lnTo>
                  <a:lnTo>
                    <a:pt x="197" y="424"/>
                  </a:lnTo>
                  <a:lnTo>
                    <a:pt x="137" y="426"/>
                  </a:lnTo>
                  <a:lnTo>
                    <a:pt x="81" y="432"/>
                  </a:lnTo>
                  <a:lnTo>
                    <a:pt x="47" y="424"/>
                  </a:lnTo>
                  <a:lnTo>
                    <a:pt x="20" y="408"/>
                  </a:lnTo>
                  <a:lnTo>
                    <a:pt x="5" y="402"/>
                  </a:lnTo>
                  <a:lnTo>
                    <a:pt x="18" y="325"/>
                  </a:lnTo>
                  <a:lnTo>
                    <a:pt x="0" y="309"/>
                  </a:lnTo>
                  <a:lnTo>
                    <a:pt x="7" y="254"/>
                  </a:lnTo>
                  <a:lnTo>
                    <a:pt x="7" y="195"/>
                  </a:lnTo>
                  <a:lnTo>
                    <a:pt x="23" y="124"/>
                  </a:lnTo>
                  <a:lnTo>
                    <a:pt x="20" y="80"/>
                  </a:lnTo>
                  <a:lnTo>
                    <a:pt x="39" y="26"/>
                  </a:lnTo>
                  <a:lnTo>
                    <a:pt x="71" y="0"/>
                  </a:lnTo>
                  <a:lnTo>
                    <a:pt x="131" y="2"/>
                  </a:lnTo>
                  <a:lnTo>
                    <a:pt x="179" y="10"/>
                  </a:lnTo>
                </a:path>
              </a:pathLst>
            </a:custGeom>
            <a:noFill/>
            <a:ln w="12700" cap="rnd">
              <a:solidFill>
                <a:srgbClr val="000000"/>
              </a:solidFill>
              <a:round/>
              <a:headEnd type="none" w="sm" len="sm"/>
              <a:tailEnd type="none" w="sm" len="sm"/>
            </a:ln>
          </p:spPr>
          <p:txBody>
            <a:bodyPr/>
            <a:lstStyle/>
            <a:p>
              <a:endParaRPr lang="es-ES"/>
            </a:p>
          </p:txBody>
        </p:sp>
        <p:sp>
          <p:nvSpPr>
            <p:cNvPr id="107647" name="Freeform 53"/>
            <p:cNvSpPr>
              <a:spLocks/>
            </p:cNvSpPr>
            <p:nvPr/>
          </p:nvSpPr>
          <p:spPr bwMode="auto">
            <a:xfrm>
              <a:off x="3064" y="3287"/>
              <a:ext cx="368" cy="104"/>
            </a:xfrm>
            <a:custGeom>
              <a:avLst/>
              <a:gdLst>
                <a:gd name="T0" fmla="*/ 367 w 368"/>
                <a:gd name="T1" fmla="*/ 8 h 104"/>
                <a:gd name="T2" fmla="*/ 363 w 368"/>
                <a:gd name="T3" fmla="*/ 41 h 104"/>
                <a:gd name="T4" fmla="*/ 328 w 368"/>
                <a:gd name="T5" fmla="*/ 57 h 104"/>
                <a:gd name="T6" fmla="*/ 240 w 368"/>
                <a:gd name="T7" fmla="*/ 83 h 104"/>
                <a:gd name="T8" fmla="*/ 149 w 368"/>
                <a:gd name="T9" fmla="*/ 103 h 104"/>
                <a:gd name="T10" fmla="*/ 50 w 368"/>
                <a:gd name="T11" fmla="*/ 97 h 104"/>
                <a:gd name="T12" fmla="*/ 17 w 368"/>
                <a:gd name="T13" fmla="*/ 80 h 104"/>
                <a:gd name="T14" fmla="*/ 0 w 368"/>
                <a:gd name="T15" fmla="*/ 48 h 104"/>
                <a:gd name="T16" fmla="*/ 6 w 368"/>
                <a:gd name="T17" fmla="*/ 33 h 104"/>
                <a:gd name="T18" fmla="*/ 70 w 368"/>
                <a:gd name="T19" fmla="*/ 50 h 104"/>
                <a:gd name="T20" fmla="*/ 185 w 368"/>
                <a:gd name="T21" fmla="*/ 41 h 104"/>
                <a:gd name="T22" fmla="*/ 280 w 368"/>
                <a:gd name="T23" fmla="*/ 18 h 104"/>
                <a:gd name="T24" fmla="*/ 347 w 368"/>
                <a:gd name="T25" fmla="*/ 0 h 104"/>
                <a:gd name="T26" fmla="*/ 367 w 368"/>
                <a:gd name="T27" fmla="*/ 8 h 1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68"/>
                <a:gd name="T43" fmla="*/ 0 h 104"/>
                <a:gd name="T44" fmla="*/ 368 w 368"/>
                <a:gd name="T45" fmla="*/ 104 h 1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68" h="104">
                  <a:moveTo>
                    <a:pt x="367" y="8"/>
                  </a:moveTo>
                  <a:lnTo>
                    <a:pt x="363" y="41"/>
                  </a:lnTo>
                  <a:lnTo>
                    <a:pt x="328" y="57"/>
                  </a:lnTo>
                  <a:lnTo>
                    <a:pt x="240" y="83"/>
                  </a:lnTo>
                  <a:lnTo>
                    <a:pt x="149" y="103"/>
                  </a:lnTo>
                  <a:lnTo>
                    <a:pt x="50" y="97"/>
                  </a:lnTo>
                  <a:lnTo>
                    <a:pt x="17" y="80"/>
                  </a:lnTo>
                  <a:lnTo>
                    <a:pt x="0" y="48"/>
                  </a:lnTo>
                  <a:lnTo>
                    <a:pt x="6" y="33"/>
                  </a:lnTo>
                  <a:lnTo>
                    <a:pt x="70" y="50"/>
                  </a:lnTo>
                  <a:lnTo>
                    <a:pt x="185" y="41"/>
                  </a:lnTo>
                  <a:lnTo>
                    <a:pt x="280" y="18"/>
                  </a:lnTo>
                  <a:lnTo>
                    <a:pt x="347" y="0"/>
                  </a:lnTo>
                  <a:lnTo>
                    <a:pt x="367" y="8"/>
                  </a:lnTo>
                </a:path>
              </a:pathLst>
            </a:custGeom>
            <a:solidFill>
              <a:srgbClr val="0078AA"/>
            </a:solidFill>
            <a:ln w="9525" cap="rnd">
              <a:noFill/>
              <a:round/>
              <a:headEnd type="none" w="sm" len="sm"/>
              <a:tailEnd type="none" w="sm" len="sm"/>
            </a:ln>
          </p:spPr>
          <p:txBody>
            <a:bodyPr/>
            <a:lstStyle/>
            <a:p>
              <a:endParaRPr lang="es-ES"/>
            </a:p>
          </p:txBody>
        </p:sp>
        <p:sp>
          <p:nvSpPr>
            <p:cNvPr id="107648" name="Freeform 54"/>
            <p:cNvSpPr>
              <a:spLocks/>
            </p:cNvSpPr>
            <p:nvPr/>
          </p:nvSpPr>
          <p:spPr bwMode="auto">
            <a:xfrm>
              <a:off x="3056" y="3287"/>
              <a:ext cx="376" cy="112"/>
            </a:xfrm>
            <a:custGeom>
              <a:avLst/>
              <a:gdLst>
                <a:gd name="T0" fmla="*/ 375 w 376"/>
                <a:gd name="T1" fmla="*/ 9 h 112"/>
                <a:gd name="T2" fmla="*/ 371 w 376"/>
                <a:gd name="T3" fmla="*/ 44 h 112"/>
                <a:gd name="T4" fmla="*/ 334 w 376"/>
                <a:gd name="T5" fmla="*/ 62 h 112"/>
                <a:gd name="T6" fmla="*/ 244 w 376"/>
                <a:gd name="T7" fmla="*/ 89 h 112"/>
                <a:gd name="T8" fmla="*/ 152 w 376"/>
                <a:gd name="T9" fmla="*/ 111 h 112"/>
                <a:gd name="T10" fmla="*/ 51 w 376"/>
                <a:gd name="T11" fmla="*/ 105 h 112"/>
                <a:gd name="T12" fmla="*/ 17 w 376"/>
                <a:gd name="T13" fmla="*/ 86 h 112"/>
                <a:gd name="T14" fmla="*/ 0 w 376"/>
                <a:gd name="T15" fmla="*/ 52 h 112"/>
                <a:gd name="T16" fmla="*/ 6 w 376"/>
                <a:gd name="T17" fmla="*/ 36 h 112"/>
                <a:gd name="T18" fmla="*/ 72 w 376"/>
                <a:gd name="T19" fmla="*/ 54 h 112"/>
                <a:gd name="T20" fmla="*/ 189 w 376"/>
                <a:gd name="T21" fmla="*/ 44 h 112"/>
                <a:gd name="T22" fmla="*/ 286 w 376"/>
                <a:gd name="T23" fmla="*/ 20 h 112"/>
                <a:gd name="T24" fmla="*/ 355 w 376"/>
                <a:gd name="T25" fmla="*/ 0 h 112"/>
                <a:gd name="T26" fmla="*/ 375 w 376"/>
                <a:gd name="T27" fmla="*/ 9 h 1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6"/>
                <a:gd name="T43" fmla="*/ 0 h 112"/>
                <a:gd name="T44" fmla="*/ 376 w 376"/>
                <a:gd name="T45" fmla="*/ 112 h 1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6" h="112">
                  <a:moveTo>
                    <a:pt x="375" y="9"/>
                  </a:moveTo>
                  <a:lnTo>
                    <a:pt x="371" y="44"/>
                  </a:lnTo>
                  <a:lnTo>
                    <a:pt x="334" y="62"/>
                  </a:lnTo>
                  <a:lnTo>
                    <a:pt x="244" y="89"/>
                  </a:lnTo>
                  <a:lnTo>
                    <a:pt x="152" y="111"/>
                  </a:lnTo>
                  <a:lnTo>
                    <a:pt x="51" y="105"/>
                  </a:lnTo>
                  <a:lnTo>
                    <a:pt x="17" y="86"/>
                  </a:lnTo>
                  <a:lnTo>
                    <a:pt x="0" y="52"/>
                  </a:lnTo>
                  <a:lnTo>
                    <a:pt x="6" y="36"/>
                  </a:lnTo>
                  <a:lnTo>
                    <a:pt x="72" y="54"/>
                  </a:lnTo>
                  <a:lnTo>
                    <a:pt x="189" y="44"/>
                  </a:lnTo>
                  <a:lnTo>
                    <a:pt x="286" y="20"/>
                  </a:lnTo>
                  <a:lnTo>
                    <a:pt x="355" y="0"/>
                  </a:lnTo>
                  <a:lnTo>
                    <a:pt x="375" y="9"/>
                  </a:lnTo>
                </a:path>
              </a:pathLst>
            </a:custGeom>
            <a:noFill/>
            <a:ln w="12700" cap="rnd">
              <a:solidFill>
                <a:srgbClr val="000000"/>
              </a:solidFill>
              <a:round/>
              <a:headEnd type="none" w="sm" len="sm"/>
              <a:tailEnd type="none" w="sm" len="sm"/>
            </a:ln>
          </p:spPr>
          <p:txBody>
            <a:bodyPr/>
            <a:lstStyle/>
            <a:p>
              <a:endParaRPr lang="es-ES"/>
            </a:p>
          </p:txBody>
        </p:sp>
        <p:sp>
          <p:nvSpPr>
            <p:cNvPr id="107649" name="Freeform 55"/>
            <p:cNvSpPr>
              <a:spLocks/>
            </p:cNvSpPr>
            <p:nvPr/>
          </p:nvSpPr>
          <p:spPr bwMode="auto">
            <a:xfrm>
              <a:off x="3087" y="3133"/>
              <a:ext cx="115" cy="271"/>
            </a:xfrm>
            <a:custGeom>
              <a:avLst/>
              <a:gdLst>
                <a:gd name="T0" fmla="*/ 55 w 115"/>
                <a:gd name="T1" fmla="*/ 13 h 271"/>
                <a:gd name="T2" fmla="*/ 55 w 115"/>
                <a:gd name="T3" fmla="*/ 177 h 271"/>
                <a:gd name="T4" fmla="*/ 68 w 115"/>
                <a:gd name="T5" fmla="*/ 247 h 271"/>
                <a:gd name="T6" fmla="*/ 114 w 115"/>
                <a:gd name="T7" fmla="*/ 267 h 271"/>
                <a:gd name="T8" fmla="*/ 68 w 115"/>
                <a:gd name="T9" fmla="*/ 270 h 271"/>
                <a:gd name="T10" fmla="*/ 28 w 115"/>
                <a:gd name="T11" fmla="*/ 267 h 271"/>
                <a:gd name="T12" fmla="*/ 7 w 115"/>
                <a:gd name="T13" fmla="*/ 239 h 271"/>
                <a:gd name="T14" fmla="*/ 0 w 115"/>
                <a:gd name="T15" fmla="*/ 185 h 271"/>
                <a:gd name="T16" fmla="*/ 0 w 115"/>
                <a:gd name="T17" fmla="*/ 129 h 271"/>
                <a:gd name="T18" fmla="*/ 0 w 115"/>
                <a:gd name="T19" fmla="*/ 65 h 271"/>
                <a:gd name="T20" fmla="*/ 7 w 115"/>
                <a:gd name="T21" fmla="*/ 0 h 271"/>
                <a:gd name="T22" fmla="*/ 55 w 115"/>
                <a:gd name="T23" fmla="*/ 13 h 2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5"/>
                <a:gd name="T37" fmla="*/ 0 h 271"/>
                <a:gd name="T38" fmla="*/ 115 w 115"/>
                <a:gd name="T39" fmla="*/ 271 h 27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5" h="271">
                  <a:moveTo>
                    <a:pt x="55" y="13"/>
                  </a:moveTo>
                  <a:lnTo>
                    <a:pt x="55" y="177"/>
                  </a:lnTo>
                  <a:lnTo>
                    <a:pt x="68" y="247"/>
                  </a:lnTo>
                  <a:lnTo>
                    <a:pt x="114" y="267"/>
                  </a:lnTo>
                  <a:lnTo>
                    <a:pt x="68" y="270"/>
                  </a:lnTo>
                  <a:lnTo>
                    <a:pt x="28" y="267"/>
                  </a:lnTo>
                  <a:lnTo>
                    <a:pt x="7" y="239"/>
                  </a:lnTo>
                  <a:lnTo>
                    <a:pt x="0" y="185"/>
                  </a:lnTo>
                  <a:lnTo>
                    <a:pt x="0" y="129"/>
                  </a:lnTo>
                  <a:lnTo>
                    <a:pt x="0" y="65"/>
                  </a:lnTo>
                  <a:lnTo>
                    <a:pt x="7" y="0"/>
                  </a:lnTo>
                  <a:lnTo>
                    <a:pt x="55" y="13"/>
                  </a:lnTo>
                </a:path>
              </a:pathLst>
            </a:custGeom>
            <a:solidFill>
              <a:srgbClr val="AAAAAA"/>
            </a:solidFill>
            <a:ln w="12700" cap="rnd">
              <a:solidFill>
                <a:srgbClr val="000000"/>
              </a:solidFill>
              <a:round/>
              <a:headEnd type="none" w="sm" len="sm"/>
              <a:tailEnd type="none" w="sm" len="sm"/>
            </a:ln>
          </p:spPr>
          <p:txBody>
            <a:bodyPr/>
            <a:lstStyle/>
            <a:p>
              <a:endParaRPr lang="es-ES"/>
            </a:p>
          </p:txBody>
        </p:sp>
        <p:sp>
          <p:nvSpPr>
            <p:cNvPr id="107650" name="Freeform 56"/>
            <p:cNvSpPr>
              <a:spLocks/>
            </p:cNvSpPr>
            <p:nvPr/>
          </p:nvSpPr>
          <p:spPr bwMode="auto">
            <a:xfrm>
              <a:off x="3087" y="3133"/>
              <a:ext cx="115" cy="271"/>
            </a:xfrm>
            <a:custGeom>
              <a:avLst/>
              <a:gdLst>
                <a:gd name="T0" fmla="*/ 55 w 115"/>
                <a:gd name="T1" fmla="*/ 13 h 271"/>
                <a:gd name="T2" fmla="*/ 55 w 115"/>
                <a:gd name="T3" fmla="*/ 177 h 271"/>
                <a:gd name="T4" fmla="*/ 68 w 115"/>
                <a:gd name="T5" fmla="*/ 247 h 271"/>
                <a:gd name="T6" fmla="*/ 114 w 115"/>
                <a:gd name="T7" fmla="*/ 267 h 271"/>
                <a:gd name="T8" fmla="*/ 68 w 115"/>
                <a:gd name="T9" fmla="*/ 270 h 271"/>
                <a:gd name="T10" fmla="*/ 28 w 115"/>
                <a:gd name="T11" fmla="*/ 267 h 271"/>
                <a:gd name="T12" fmla="*/ 7 w 115"/>
                <a:gd name="T13" fmla="*/ 239 h 271"/>
                <a:gd name="T14" fmla="*/ 0 w 115"/>
                <a:gd name="T15" fmla="*/ 185 h 271"/>
                <a:gd name="T16" fmla="*/ 0 w 115"/>
                <a:gd name="T17" fmla="*/ 129 h 271"/>
                <a:gd name="T18" fmla="*/ 0 w 115"/>
                <a:gd name="T19" fmla="*/ 65 h 271"/>
                <a:gd name="T20" fmla="*/ 7 w 115"/>
                <a:gd name="T21" fmla="*/ 0 h 2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5"/>
                <a:gd name="T34" fmla="*/ 0 h 271"/>
                <a:gd name="T35" fmla="*/ 115 w 115"/>
                <a:gd name="T36" fmla="*/ 271 h 2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5" h="271">
                  <a:moveTo>
                    <a:pt x="55" y="13"/>
                  </a:moveTo>
                  <a:lnTo>
                    <a:pt x="55" y="177"/>
                  </a:lnTo>
                  <a:lnTo>
                    <a:pt x="68" y="247"/>
                  </a:lnTo>
                  <a:lnTo>
                    <a:pt x="114" y="267"/>
                  </a:lnTo>
                  <a:lnTo>
                    <a:pt x="68" y="270"/>
                  </a:lnTo>
                  <a:lnTo>
                    <a:pt x="28" y="267"/>
                  </a:lnTo>
                  <a:lnTo>
                    <a:pt x="7" y="239"/>
                  </a:lnTo>
                  <a:lnTo>
                    <a:pt x="0" y="185"/>
                  </a:lnTo>
                  <a:lnTo>
                    <a:pt x="0" y="129"/>
                  </a:lnTo>
                  <a:lnTo>
                    <a:pt x="0" y="65"/>
                  </a:lnTo>
                  <a:lnTo>
                    <a:pt x="7" y="0"/>
                  </a:lnTo>
                </a:path>
              </a:pathLst>
            </a:custGeom>
            <a:noFill/>
            <a:ln w="12700" cap="rnd">
              <a:solidFill>
                <a:srgbClr val="000000"/>
              </a:solidFill>
              <a:round/>
              <a:headEnd type="none" w="sm" len="sm"/>
              <a:tailEnd type="none" w="sm" len="sm"/>
            </a:ln>
          </p:spPr>
          <p:txBody>
            <a:bodyPr/>
            <a:lstStyle/>
            <a:p>
              <a:endParaRPr lang="es-ES"/>
            </a:p>
          </p:txBody>
        </p:sp>
        <p:sp>
          <p:nvSpPr>
            <p:cNvPr id="107651" name="Freeform 57"/>
            <p:cNvSpPr>
              <a:spLocks/>
            </p:cNvSpPr>
            <p:nvPr/>
          </p:nvSpPr>
          <p:spPr bwMode="auto">
            <a:xfrm>
              <a:off x="3024" y="2961"/>
              <a:ext cx="276" cy="216"/>
            </a:xfrm>
            <a:custGeom>
              <a:avLst/>
              <a:gdLst>
                <a:gd name="T0" fmla="*/ 251 w 276"/>
                <a:gd name="T1" fmla="*/ 27 h 216"/>
                <a:gd name="T2" fmla="*/ 271 w 276"/>
                <a:gd name="T3" fmla="*/ 50 h 216"/>
                <a:gd name="T4" fmla="*/ 275 w 276"/>
                <a:gd name="T5" fmla="*/ 56 h 216"/>
                <a:gd name="T6" fmla="*/ 271 w 276"/>
                <a:gd name="T7" fmla="*/ 129 h 216"/>
                <a:gd name="T8" fmla="*/ 263 w 276"/>
                <a:gd name="T9" fmla="*/ 185 h 216"/>
                <a:gd name="T10" fmla="*/ 248 w 276"/>
                <a:gd name="T11" fmla="*/ 203 h 216"/>
                <a:gd name="T12" fmla="*/ 220 w 276"/>
                <a:gd name="T13" fmla="*/ 215 h 216"/>
                <a:gd name="T14" fmla="*/ 163 w 276"/>
                <a:gd name="T15" fmla="*/ 215 h 216"/>
                <a:gd name="T16" fmla="*/ 76 w 276"/>
                <a:gd name="T17" fmla="*/ 203 h 216"/>
                <a:gd name="T18" fmla="*/ 15 w 276"/>
                <a:gd name="T19" fmla="*/ 185 h 216"/>
                <a:gd name="T20" fmla="*/ 0 w 276"/>
                <a:gd name="T21" fmla="*/ 140 h 216"/>
                <a:gd name="T22" fmla="*/ 2 w 276"/>
                <a:gd name="T23" fmla="*/ 78 h 216"/>
                <a:gd name="T24" fmla="*/ 12 w 276"/>
                <a:gd name="T25" fmla="*/ 27 h 216"/>
                <a:gd name="T26" fmla="*/ 24 w 276"/>
                <a:gd name="T27" fmla="*/ 8 h 216"/>
                <a:gd name="T28" fmla="*/ 51 w 276"/>
                <a:gd name="T29" fmla="*/ 0 h 216"/>
                <a:gd name="T30" fmla="*/ 119 w 276"/>
                <a:gd name="T31" fmla="*/ 12 h 216"/>
                <a:gd name="T32" fmla="*/ 202 w 276"/>
                <a:gd name="T33" fmla="*/ 22 h 216"/>
                <a:gd name="T34" fmla="*/ 251 w 276"/>
                <a:gd name="T35" fmla="*/ 27 h 2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76"/>
                <a:gd name="T55" fmla="*/ 0 h 216"/>
                <a:gd name="T56" fmla="*/ 276 w 276"/>
                <a:gd name="T57" fmla="*/ 216 h 21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76" h="216">
                  <a:moveTo>
                    <a:pt x="251" y="27"/>
                  </a:moveTo>
                  <a:lnTo>
                    <a:pt x="271" y="50"/>
                  </a:lnTo>
                  <a:lnTo>
                    <a:pt x="275" y="56"/>
                  </a:lnTo>
                  <a:lnTo>
                    <a:pt x="271" y="129"/>
                  </a:lnTo>
                  <a:lnTo>
                    <a:pt x="263" y="185"/>
                  </a:lnTo>
                  <a:lnTo>
                    <a:pt x="248" y="203"/>
                  </a:lnTo>
                  <a:lnTo>
                    <a:pt x="220" y="215"/>
                  </a:lnTo>
                  <a:lnTo>
                    <a:pt x="163" y="215"/>
                  </a:lnTo>
                  <a:lnTo>
                    <a:pt x="76" y="203"/>
                  </a:lnTo>
                  <a:lnTo>
                    <a:pt x="15" y="185"/>
                  </a:lnTo>
                  <a:lnTo>
                    <a:pt x="0" y="140"/>
                  </a:lnTo>
                  <a:lnTo>
                    <a:pt x="2" y="78"/>
                  </a:lnTo>
                  <a:lnTo>
                    <a:pt x="12" y="27"/>
                  </a:lnTo>
                  <a:lnTo>
                    <a:pt x="24" y="8"/>
                  </a:lnTo>
                  <a:lnTo>
                    <a:pt x="51" y="0"/>
                  </a:lnTo>
                  <a:lnTo>
                    <a:pt x="119" y="12"/>
                  </a:lnTo>
                  <a:lnTo>
                    <a:pt x="202" y="22"/>
                  </a:lnTo>
                  <a:lnTo>
                    <a:pt x="251" y="27"/>
                  </a:lnTo>
                </a:path>
              </a:pathLst>
            </a:custGeom>
            <a:solidFill>
              <a:srgbClr val="0078AA"/>
            </a:solidFill>
            <a:ln w="9525" cap="rnd">
              <a:noFill/>
              <a:round/>
              <a:headEnd type="none" w="sm" len="sm"/>
              <a:tailEnd type="none" w="sm" len="sm"/>
            </a:ln>
          </p:spPr>
          <p:txBody>
            <a:bodyPr/>
            <a:lstStyle/>
            <a:p>
              <a:endParaRPr lang="es-ES"/>
            </a:p>
          </p:txBody>
        </p:sp>
        <p:sp>
          <p:nvSpPr>
            <p:cNvPr id="107652" name="Freeform 58"/>
            <p:cNvSpPr>
              <a:spLocks/>
            </p:cNvSpPr>
            <p:nvPr/>
          </p:nvSpPr>
          <p:spPr bwMode="auto">
            <a:xfrm>
              <a:off x="3016" y="2961"/>
              <a:ext cx="284" cy="224"/>
            </a:xfrm>
            <a:custGeom>
              <a:avLst/>
              <a:gdLst>
                <a:gd name="T0" fmla="*/ 259 w 284"/>
                <a:gd name="T1" fmla="*/ 28 h 224"/>
                <a:gd name="T2" fmla="*/ 279 w 284"/>
                <a:gd name="T3" fmla="*/ 52 h 224"/>
                <a:gd name="T4" fmla="*/ 283 w 284"/>
                <a:gd name="T5" fmla="*/ 57 h 224"/>
                <a:gd name="T6" fmla="*/ 279 w 284"/>
                <a:gd name="T7" fmla="*/ 134 h 224"/>
                <a:gd name="T8" fmla="*/ 271 w 284"/>
                <a:gd name="T9" fmla="*/ 192 h 224"/>
                <a:gd name="T10" fmla="*/ 255 w 284"/>
                <a:gd name="T11" fmla="*/ 211 h 224"/>
                <a:gd name="T12" fmla="*/ 227 w 284"/>
                <a:gd name="T13" fmla="*/ 223 h 224"/>
                <a:gd name="T14" fmla="*/ 168 w 284"/>
                <a:gd name="T15" fmla="*/ 223 h 224"/>
                <a:gd name="T16" fmla="*/ 78 w 284"/>
                <a:gd name="T17" fmla="*/ 211 h 224"/>
                <a:gd name="T18" fmla="*/ 15 w 284"/>
                <a:gd name="T19" fmla="*/ 192 h 224"/>
                <a:gd name="T20" fmla="*/ 0 w 284"/>
                <a:gd name="T21" fmla="*/ 145 h 224"/>
                <a:gd name="T22" fmla="*/ 2 w 284"/>
                <a:gd name="T23" fmla="*/ 81 h 224"/>
                <a:gd name="T24" fmla="*/ 12 w 284"/>
                <a:gd name="T25" fmla="*/ 28 h 224"/>
                <a:gd name="T26" fmla="*/ 25 w 284"/>
                <a:gd name="T27" fmla="*/ 8 h 224"/>
                <a:gd name="T28" fmla="*/ 52 w 284"/>
                <a:gd name="T29" fmla="*/ 0 h 224"/>
                <a:gd name="T30" fmla="*/ 123 w 284"/>
                <a:gd name="T31" fmla="*/ 12 h 224"/>
                <a:gd name="T32" fmla="*/ 208 w 284"/>
                <a:gd name="T33" fmla="*/ 24 h 224"/>
                <a:gd name="T34" fmla="*/ 259 w 284"/>
                <a:gd name="T35" fmla="*/ 28 h 2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84"/>
                <a:gd name="T55" fmla="*/ 0 h 224"/>
                <a:gd name="T56" fmla="*/ 284 w 284"/>
                <a:gd name="T57" fmla="*/ 224 h 22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84" h="224">
                  <a:moveTo>
                    <a:pt x="259" y="28"/>
                  </a:moveTo>
                  <a:lnTo>
                    <a:pt x="279" y="52"/>
                  </a:lnTo>
                  <a:lnTo>
                    <a:pt x="283" y="57"/>
                  </a:lnTo>
                  <a:lnTo>
                    <a:pt x="279" y="134"/>
                  </a:lnTo>
                  <a:lnTo>
                    <a:pt x="271" y="192"/>
                  </a:lnTo>
                  <a:lnTo>
                    <a:pt x="255" y="211"/>
                  </a:lnTo>
                  <a:lnTo>
                    <a:pt x="227" y="223"/>
                  </a:lnTo>
                  <a:lnTo>
                    <a:pt x="168" y="223"/>
                  </a:lnTo>
                  <a:lnTo>
                    <a:pt x="78" y="211"/>
                  </a:lnTo>
                  <a:lnTo>
                    <a:pt x="15" y="192"/>
                  </a:lnTo>
                  <a:lnTo>
                    <a:pt x="0" y="145"/>
                  </a:lnTo>
                  <a:lnTo>
                    <a:pt x="2" y="81"/>
                  </a:lnTo>
                  <a:lnTo>
                    <a:pt x="12" y="28"/>
                  </a:lnTo>
                  <a:lnTo>
                    <a:pt x="25" y="8"/>
                  </a:lnTo>
                  <a:lnTo>
                    <a:pt x="52" y="0"/>
                  </a:lnTo>
                  <a:lnTo>
                    <a:pt x="123" y="12"/>
                  </a:lnTo>
                  <a:lnTo>
                    <a:pt x="208" y="24"/>
                  </a:lnTo>
                  <a:lnTo>
                    <a:pt x="259" y="28"/>
                  </a:lnTo>
                </a:path>
              </a:pathLst>
            </a:custGeom>
            <a:noFill/>
            <a:ln w="12700" cap="rnd">
              <a:solidFill>
                <a:srgbClr val="000000"/>
              </a:solidFill>
              <a:round/>
              <a:headEnd type="none" w="sm" len="sm"/>
              <a:tailEnd type="none" w="sm" len="sm"/>
            </a:ln>
          </p:spPr>
          <p:txBody>
            <a:bodyPr/>
            <a:lstStyle/>
            <a:p>
              <a:endParaRPr lang="es-ES"/>
            </a:p>
          </p:txBody>
        </p:sp>
        <p:sp>
          <p:nvSpPr>
            <p:cNvPr id="107653" name="Freeform 59"/>
            <p:cNvSpPr>
              <a:spLocks/>
            </p:cNvSpPr>
            <p:nvPr/>
          </p:nvSpPr>
          <p:spPr bwMode="auto">
            <a:xfrm>
              <a:off x="3032" y="2572"/>
              <a:ext cx="347" cy="328"/>
            </a:xfrm>
            <a:custGeom>
              <a:avLst/>
              <a:gdLst>
                <a:gd name="T0" fmla="*/ 247 w 347"/>
                <a:gd name="T1" fmla="*/ 2 h 328"/>
                <a:gd name="T2" fmla="*/ 176 w 347"/>
                <a:gd name="T3" fmla="*/ 0 h 328"/>
                <a:gd name="T4" fmla="*/ 115 w 347"/>
                <a:gd name="T5" fmla="*/ 15 h 328"/>
                <a:gd name="T6" fmla="*/ 86 w 347"/>
                <a:gd name="T7" fmla="*/ 52 h 328"/>
                <a:gd name="T8" fmla="*/ 67 w 347"/>
                <a:gd name="T9" fmla="*/ 110 h 328"/>
                <a:gd name="T10" fmla="*/ 52 w 347"/>
                <a:gd name="T11" fmla="*/ 147 h 328"/>
                <a:gd name="T12" fmla="*/ 54 w 347"/>
                <a:gd name="T13" fmla="*/ 158 h 328"/>
                <a:gd name="T14" fmla="*/ 44 w 347"/>
                <a:gd name="T15" fmla="*/ 186 h 328"/>
                <a:gd name="T16" fmla="*/ 52 w 347"/>
                <a:gd name="T17" fmla="*/ 206 h 328"/>
                <a:gd name="T18" fmla="*/ 44 w 347"/>
                <a:gd name="T19" fmla="*/ 206 h 328"/>
                <a:gd name="T20" fmla="*/ 41 w 347"/>
                <a:gd name="T21" fmla="*/ 221 h 328"/>
                <a:gd name="T22" fmla="*/ 38 w 347"/>
                <a:gd name="T23" fmla="*/ 232 h 328"/>
                <a:gd name="T24" fmla="*/ 33 w 347"/>
                <a:gd name="T25" fmla="*/ 242 h 328"/>
                <a:gd name="T26" fmla="*/ 28 w 347"/>
                <a:gd name="T27" fmla="*/ 242 h 328"/>
                <a:gd name="T28" fmla="*/ 28 w 347"/>
                <a:gd name="T29" fmla="*/ 256 h 328"/>
                <a:gd name="T30" fmla="*/ 9 w 347"/>
                <a:gd name="T31" fmla="*/ 268 h 328"/>
                <a:gd name="T32" fmla="*/ 4 w 347"/>
                <a:gd name="T33" fmla="*/ 288 h 328"/>
                <a:gd name="T34" fmla="*/ 20 w 347"/>
                <a:gd name="T35" fmla="*/ 297 h 328"/>
                <a:gd name="T36" fmla="*/ 0 w 347"/>
                <a:gd name="T37" fmla="*/ 296 h 328"/>
                <a:gd name="T38" fmla="*/ 15 w 347"/>
                <a:gd name="T39" fmla="*/ 319 h 328"/>
                <a:gd name="T40" fmla="*/ 49 w 347"/>
                <a:gd name="T41" fmla="*/ 321 h 328"/>
                <a:gd name="T42" fmla="*/ 102 w 347"/>
                <a:gd name="T43" fmla="*/ 319 h 328"/>
                <a:gd name="T44" fmla="*/ 99 w 347"/>
                <a:gd name="T45" fmla="*/ 305 h 328"/>
                <a:gd name="T46" fmla="*/ 129 w 347"/>
                <a:gd name="T47" fmla="*/ 321 h 328"/>
                <a:gd name="T48" fmla="*/ 123 w 347"/>
                <a:gd name="T49" fmla="*/ 296 h 328"/>
                <a:gd name="T50" fmla="*/ 141 w 347"/>
                <a:gd name="T51" fmla="*/ 316 h 328"/>
                <a:gd name="T52" fmla="*/ 157 w 347"/>
                <a:gd name="T53" fmla="*/ 327 h 328"/>
                <a:gd name="T54" fmla="*/ 181 w 347"/>
                <a:gd name="T55" fmla="*/ 321 h 328"/>
                <a:gd name="T56" fmla="*/ 199 w 347"/>
                <a:gd name="T57" fmla="*/ 308 h 328"/>
                <a:gd name="T58" fmla="*/ 213 w 347"/>
                <a:gd name="T59" fmla="*/ 321 h 328"/>
                <a:gd name="T60" fmla="*/ 229 w 347"/>
                <a:gd name="T61" fmla="*/ 316 h 328"/>
                <a:gd name="T62" fmla="*/ 229 w 347"/>
                <a:gd name="T63" fmla="*/ 300 h 328"/>
                <a:gd name="T64" fmla="*/ 242 w 347"/>
                <a:gd name="T65" fmla="*/ 308 h 328"/>
                <a:gd name="T66" fmla="*/ 271 w 347"/>
                <a:gd name="T67" fmla="*/ 313 h 328"/>
                <a:gd name="T68" fmla="*/ 258 w 347"/>
                <a:gd name="T69" fmla="*/ 296 h 328"/>
                <a:gd name="T70" fmla="*/ 284 w 347"/>
                <a:gd name="T71" fmla="*/ 300 h 328"/>
                <a:gd name="T72" fmla="*/ 318 w 347"/>
                <a:gd name="T73" fmla="*/ 296 h 328"/>
                <a:gd name="T74" fmla="*/ 332 w 347"/>
                <a:gd name="T75" fmla="*/ 284 h 328"/>
                <a:gd name="T76" fmla="*/ 346 w 347"/>
                <a:gd name="T77" fmla="*/ 268 h 328"/>
                <a:gd name="T78" fmla="*/ 334 w 347"/>
                <a:gd name="T79" fmla="*/ 268 h 328"/>
                <a:gd name="T80" fmla="*/ 332 w 347"/>
                <a:gd name="T81" fmla="*/ 264 h 328"/>
                <a:gd name="T82" fmla="*/ 334 w 347"/>
                <a:gd name="T83" fmla="*/ 250 h 328"/>
                <a:gd name="T84" fmla="*/ 322 w 347"/>
                <a:gd name="T85" fmla="*/ 242 h 328"/>
                <a:gd name="T86" fmla="*/ 310 w 347"/>
                <a:gd name="T87" fmla="*/ 234 h 328"/>
                <a:gd name="T88" fmla="*/ 318 w 347"/>
                <a:gd name="T89" fmla="*/ 216 h 328"/>
                <a:gd name="T90" fmla="*/ 302 w 347"/>
                <a:gd name="T91" fmla="*/ 213 h 328"/>
                <a:gd name="T92" fmla="*/ 292 w 347"/>
                <a:gd name="T93" fmla="*/ 198 h 328"/>
                <a:gd name="T94" fmla="*/ 295 w 347"/>
                <a:gd name="T95" fmla="*/ 184 h 328"/>
                <a:gd name="T96" fmla="*/ 284 w 347"/>
                <a:gd name="T97" fmla="*/ 174 h 328"/>
                <a:gd name="T98" fmla="*/ 298 w 347"/>
                <a:gd name="T99" fmla="*/ 158 h 328"/>
                <a:gd name="T100" fmla="*/ 287 w 347"/>
                <a:gd name="T101" fmla="*/ 139 h 328"/>
                <a:gd name="T102" fmla="*/ 287 w 347"/>
                <a:gd name="T103" fmla="*/ 115 h 328"/>
                <a:gd name="T104" fmla="*/ 279 w 347"/>
                <a:gd name="T105" fmla="*/ 102 h 328"/>
                <a:gd name="T106" fmla="*/ 284 w 347"/>
                <a:gd name="T107" fmla="*/ 88 h 328"/>
                <a:gd name="T108" fmla="*/ 279 w 347"/>
                <a:gd name="T109" fmla="*/ 52 h 328"/>
                <a:gd name="T110" fmla="*/ 271 w 347"/>
                <a:gd name="T111" fmla="*/ 31 h 328"/>
                <a:gd name="T112" fmla="*/ 266 w 347"/>
                <a:gd name="T113" fmla="*/ 18 h 328"/>
                <a:gd name="T114" fmla="*/ 236 w 347"/>
                <a:gd name="T115" fmla="*/ 10 h 328"/>
                <a:gd name="T116" fmla="*/ 247 w 347"/>
                <a:gd name="T117" fmla="*/ 2 h 32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47"/>
                <a:gd name="T178" fmla="*/ 0 h 328"/>
                <a:gd name="T179" fmla="*/ 347 w 347"/>
                <a:gd name="T180" fmla="*/ 328 h 32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47" h="328">
                  <a:moveTo>
                    <a:pt x="247" y="2"/>
                  </a:moveTo>
                  <a:lnTo>
                    <a:pt x="176" y="0"/>
                  </a:lnTo>
                  <a:lnTo>
                    <a:pt x="115" y="15"/>
                  </a:lnTo>
                  <a:lnTo>
                    <a:pt x="86" y="52"/>
                  </a:lnTo>
                  <a:lnTo>
                    <a:pt x="67" y="110"/>
                  </a:lnTo>
                  <a:lnTo>
                    <a:pt x="52" y="147"/>
                  </a:lnTo>
                  <a:lnTo>
                    <a:pt x="54" y="158"/>
                  </a:lnTo>
                  <a:lnTo>
                    <a:pt x="44" y="186"/>
                  </a:lnTo>
                  <a:lnTo>
                    <a:pt x="52" y="206"/>
                  </a:lnTo>
                  <a:lnTo>
                    <a:pt x="44" y="206"/>
                  </a:lnTo>
                  <a:lnTo>
                    <a:pt x="41" y="221"/>
                  </a:lnTo>
                  <a:lnTo>
                    <a:pt x="38" y="232"/>
                  </a:lnTo>
                  <a:lnTo>
                    <a:pt x="33" y="242"/>
                  </a:lnTo>
                  <a:lnTo>
                    <a:pt x="28" y="242"/>
                  </a:lnTo>
                  <a:lnTo>
                    <a:pt x="28" y="256"/>
                  </a:lnTo>
                  <a:lnTo>
                    <a:pt x="9" y="268"/>
                  </a:lnTo>
                  <a:lnTo>
                    <a:pt x="4" y="288"/>
                  </a:lnTo>
                  <a:lnTo>
                    <a:pt x="20" y="297"/>
                  </a:lnTo>
                  <a:lnTo>
                    <a:pt x="0" y="296"/>
                  </a:lnTo>
                  <a:lnTo>
                    <a:pt x="15" y="319"/>
                  </a:lnTo>
                  <a:lnTo>
                    <a:pt x="49" y="321"/>
                  </a:lnTo>
                  <a:lnTo>
                    <a:pt x="102" y="319"/>
                  </a:lnTo>
                  <a:lnTo>
                    <a:pt x="99" y="305"/>
                  </a:lnTo>
                  <a:lnTo>
                    <a:pt x="129" y="321"/>
                  </a:lnTo>
                  <a:lnTo>
                    <a:pt x="123" y="296"/>
                  </a:lnTo>
                  <a:lnTo>
                    <a:pt x="141" y="316"/>
                  </a:lnTo>
                  <a:lnTo>
                    <a:pt x="157" y="327"/>
                  </a:lnTo>
                  <a:lnTo>
                    <a:pt x="181" y="321"/>
                  </a:lnTo>
                  <a:lnTo>
                    <a:pt x="199" y="308"/>
                  </a:lnTo>
                  <a:lnTo>
                    <a:pt x="213" y="321"/>
                  </a:lnTo>
                  <a:lnTo>
                    <a:pt x="229" y="316"/>
                  </a:lnTo>
                  <a:lnTo>
                    <a:pt x="229" y="300"/>
                  </a:lnTo>
                  <a:lnTo>
                    <a:pt x="242" y="308"/>
                  </a:lnTo>
                  <a:lnTo>
                    <a:pt x="271" y="313"/>
                  </a:lnTo>
                  <a:lnTo>
                    <a:pt x="258" y="296"/>
                  </a:lnTo>
                  <a:lnTo>
                    <a:pt x="284" y="300"/>
                  </a:lnTo>
                  <a:lnTo>
                    <a:pt x="318" y="296"/>
                  </a:lnTo>
                  <a:lnTo>
                    <a:pt x="332" y="284"/>
                  </a:lnTo>
                  <a:lnTo>
                    <a:pt x="346" y="268"/>
                  </a:lnTo>
                  <a:lnTo>
                    <a:pt x="334" y="268"/>
                  </a:lnTo>
                  <a:lnTo>
                    <a:pt x="332" y="264"/>
                  </a:lnTo>
                  <a:lnTo>
                    <a:pt x="334" y="250"/>
                  </a:lnTo>
                  <a:lnTo>
                    <a:pt x="322" y="242"/>
                  </a:lnTo>
                  <a:lnTo>
                    <a:pt x="310" y="234"/>
                  </a:lnTo>
                  <a:lnTo>
                    <a:pt x="318" y="216"/>
                  </a:lnTo>
                  <a:lnTo>
                    <a:pt x="302" y="213"/>
                  </a:lnTo>
                  <a:lnTo>
                    <a:pt x="292" y="198"/>
                  </a:lnTo>
                  <a:lnTo>
                    <a:pt x="295" y="184"/>
                  </a:lnTo>
                  <a:lnTo>
                    <a:pt x="284" y="174"/>
                  </a:lnTo>
                  <a:lnTo>
                    <a:pt x="298" y="158"/>
                  </a:lnTo>
                  <a:lnTo>
                    <a:pt x="287" y="139"/>
                  </a:lnTo>
                  <a:lnTo>
                    <a:pt x="287" y="115"/>
                  </a:lnTo>
                  <a:lnTo>
                    <a:pt x="279" y="102"/>
                  </a:lnTo>
                  <a:lnTo>
                    <a:pt x="284" y="88"/>
                  </a:lnTo>
                  <a:lnTo>
                    <a:pt x="279" y="52"/>
                  </a:lnTo>
                  <a:lnTo>
                    <a:pt x="271" y="31"/>
                  </a:lnTo>
                  <a:lnTo>
                    <a:pt x="266" y="18"/>
                  </a:lnTo>
                  <a:lnTo>
                    <a:pt x="236" y="10"/>
                  </a:lnTo>
                  <a:lnTo>
                    <a:pt x="247" y="2"/>
                  </a:lnTo>
                </a:path>
              </a:pathLst>
            </a:custGeom>
            <a:solidFill>
              <a:srgbClr val="802300"/>
            </a:solidFill>
            <a:ln w="12700" cap="rnd">
              <a:solidFill>
                <a:srgbClr val="000000"/>
              </a:solidFill>
              <a:round/>
              <a:headEnd type="none" w="sm" len="sm"/>
              <a:tailEnd type="none" w="sm" len="sm"/>
            </a:ln>
          </p:spPr>
          <p:txBody>
            <a:bodyPr/>
            <a:lstStyle/>
            <a:p>
              <a:endParaRPr lang="es-ES"/>
            </a:p>
          </p:txBody>
        </p:sp>
      </p:grpSp>
      <p:sp>
        <p:nvSpPr>
          <p:cNvPr id="358460" name="Freeform 60"/>
          <p:cNvSpPr>
            <a:spLocks/>
          </p:cNvSpPr>
          <p:nvPr/>
        </p:nvSpPr>
        <p:spPr bwMode="auto">
          <a:xfrm rot="19800000" flipV="1">
            <a:off x="5334000" y="1817688"/>
            <a:ext cx="1981200" cy="609600"/>
          </a:xfrm>
          <a:custGeom>
            <a:avLst/>
            <a:gdLst/>
            <a:ahLst/>
            <a:cxnLst>
              <a:cxn ang="0">
                <a:pos x="997" y="0"/>
              </a:cxn>
              <a:cxn ang="0">
                <a:pos x="449" y="180"/>
              </a:cxn>
              <a:cxn ang="0">
                <a:pos x="637" y="242"/>
              </a:cxn>
              <a:cxn ang="0">
                <a:pos x="0" y="450"/>
              </a:cxn>
            </a:cxnLst>
            <a:rect l="0" t="0" r="r" b="b"/>
            <a:pathLst>
              <a:path w="998" h="451">
                <a:moveTo>
                  <a:pt x="997" y="0"/>
                </a:moveTo>
                <a:lnTo>
                  <a:pt x="449" y="180"/>
                </a:lnTo>
                <a:lnTo>
                  <a:pt x="637" y="242"/>
                </a:lnTo>
                <a:lnTo>
                  <a:pt x="0" y="450"/>
                </a:lnTo>
              </a:path>
            </a:pathLst>
          </a:custGeom>
          <a:noFill/>
          <a:ln w="25400" cap="rnd" cmpd="sng">
            <a:solidFill>
              <a:schemeClr val="accent2"/>
            </a:solidFill>
            <a:prstDash val="solid"/>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358461" name="Freeform 61"/>
          <p:cNvSpPr>
            <a:spLocks/>
          </p:cNvSpPr>
          <p:nvPr/>
        </p:nvSpPr>
        <p:spPr bwMode="auto">
          <a:xfrm>
            <a:off x="1143000" y="1893888"/>
            <a:ext cx="2819400" cy="763587"/>
          </a:xfrm>
          <a:custGeom>
            <a:avLst/>
            <a:gdLst/>
            <a:ahLst/>
            <a:cxnLst>
              <a:cxn ang="0">
                <a:pos x="0" y="0"/>
              </a:cxn>
              <a:cxn ang="0">
                <a:pos x="530" y="162"/>
              </a:cxn>
              <a:cxn ang="0">
                <a:pos x="348" y="218"/>
              </a:cxn>
              <a:cxn ang="0">
                <a:pos x="971" y="403"/>
              </a:cxn>
            </a:cxnLst>
            <a:rect l="0" t="0" r="r" b="b"/>
            <a:pathLst>
              <a:path w="972" h="404">
                <a:moveTo>
                  <a:pt x="0" y="0"/>
                </a:moveTo>
                <a:lnTo>
                  <a:pt x="530" y="162"/>
                </a:lnTo>
                <a:lnTo>
                  <a:pt x="348" y="218"/>
                </a:lnTo>
                <a:lnTo>
                  <a:pt x="971" y="403"/>
                </a:lnTo>
              </a:path>
            </a:pathLst>
          </a:custGeom>
          <a:noFill/>
          <a:ln w="25400" cap="rnd" cmpd="sng">
            <a:solidFill>
              <a:schemeClr val="accent2"/>
            </a:solidFill>
            <a:prstDash val="solid"/>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358462" name="Freeform 62"/>
          <p:cNvSpPr>
            <a:spLocks/>
          </p:cNvSpPr>
          <p:nvPr/>
        </p:nvSpPr>
        <p:spPr bwMode="auto">
          <a:xfrm rot="600000" flipV="1">
            <a:off x="5070475" y="3494088"/>
            <a:ext cx="1981200" cy="609600"/>
          </a:xfrm>
          <a:custGeom>
            <a:avLst/>
            <a:gdLst/>
            <a:ahLst/>
            <a:cxnLst>
              <a:cxn ang="0">
                <a:pos x="997" y="0"/>
              </a:cxn>
              <a:cxn ang="0">
                <a:pos x="449" y="180"/>
              </a:cxn>
              <a:cxn ang="0">
                <a:pos x="637" y="242"/>
              </a:cxn>
              <a:cxn ang="0">
                <a:pos x="0" y="450"/>
              </a:cxn>
            </a:cxnLst>
            <a:rect l="0" t="0" r="r" b="b"/>
            <a:pathLst>
              <a:path w="998" h="451">
                <a:moveTo>
                  <a:pt x="997" y="0"/>
                </a:moveTo>
                <a:lnTo>
                  <a:pt x="449" y="180"/>
                </a:lnTo>
                <a:lnTo>
                  <a:pt x="637" y="242"/>
                </a:lnTo>
                <a:lnTo>
                  <a:pt x="0" y="450"/>
                </a:lnTo>
              </a:path>
            </a:pathLst>
          </a:custGeom>
          <a:noFill/>
          <a:ln w="25400" cap="rnd" cmpd="sng">
            <a:solidFill>
              <a:schemeClr val="accent2"/>
            </a:solidFill>
            <a:prstDash val="solid"/>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106506" name="Rectangle 63"/>
          <p:cNvSpPr>
            <a:spLocks noChangeArrowheads="1"/>
          </p:cNvSpPr>
          <p:nvPr/>
        </p:nvSpPr>
        <p:spPr bwMode="auto">
          <a:xfrm>
            <a:off x="762000" y="214313"/>
            <a:ext cx="7772400" cy="838200"/>
          </a:xfrm>
          <a:prstGeom prst="rect">
            <a:avLst/>
          </a:prstGeom>
          <a:noFill/>
          <a:ln w="9525">
            <a:noFill/>
            <a:miter lim="800000"/>
            <a:headEnd/>
            <a:tailEnd/>
          </a:ln>
        </p:spPr>
        <p:txBody>
          <a:bodyPr lIns="89241" tIns="44621" rIns="89241" bIns="44621" anchor="ctr"/>
          <a:lstStyle/>
          <a:p>
            <a:pPr algn="ctr" defTabSz="795338" eaLnBrk="0" hangingPunct="0"/>
            <a:r>
              <a:rPr lang="es-ES_tradnl" sz="4000" i="0">
                <a:solidFill>
                  <a:schemeClr val="tx2"/>
                </a:solidFill>
                <a:latin typeface="Times New Roman" pitchFamily="18" charset="0"/>
              </a:rPr>
              <a:t>Transcodificación</a:t>
            </a:r>
            <a:endParaRPr lang="es-ES" sz="4000" i="0">
              <a:solidFill>
                <a:schemeClr val="tx2"/>
              </a:solidFill>
              <a:latin typeface="Times New Roman" pitchFamily="18" charset="0"/>
            </a:endParaRPr>
          </a:p>
        </p:txBody>
      </p:sp>
      <p:sp>
        <p:nvSpPr>
          <p:cNvPr id="106507" name="Rectangle 64"/>
          <p:cNvSpPr>
            <a:spLocks noChangeArrowheads="1"/>
          </p:cNvSpPr>
          <p:nvPr/>
        </p:nvSpPr>
        <p:spPr bwMode="auto">
          <a:xfrm>
            <a:off x="3027363" y="5246688"/>
            <a:ext cx="2800350" cy="333375"/>
          </a:xfrm>
          <a:prstGeom prst="rect">
            <a:avLst/>
          </a:prstGeom>
          <a:noFill/>
          <a:ln w="9525">
            <a:noFill/>
            <a:miter lim="800000"/>
            <a:headEnd/>
            <a:tailEnd/>
          </a:ln>
        </p:spPr>
        <p:txBody>
          <a:bodyPr wrap="none" lIns="91027" tIns="44621" rIns="91027" bIns="44621">
            <a:spAutoFit/>
          </a:bodyPr>
          <a:lstStyle/>
          <a:p>
            <a:pPr algn="ctr" defTabSz="788988" eaLnBrk="0" hangingPunct="0"/>
            <a:r>
              <a:rPr lang="es-ES_tradnl" sz="1600" b="1" i="0"/>
              <a:t>MCU con transcodificacion</a:t>
            </a:r>
            <a:endParaRPr lang="es-ES" sz="1600" b="1" i="0"/>
          </a:p>
        </p:txBody>
      </p:sp>
      <p:pic>
        <p:nvPicPr>
          <p:cNvPr id="106508" name="Picture 65"/>
          <p:cNvPicPr>
            <a:picLocks noChangeArrowheads="1"/>
          </p:cNvPicPr>
          <p:nvPr/>
        </p:nvPicPr>
        <p:blipFill>
          <a:blip r:embed="rId3" cstate="print"/>
          <a:srcRect/>
          <a:stretch>
            <a:fillRect/>
          </a:stretch>
        </p:blipFill>
        <p:spPr bwMode="auto">
          <a:xfrm>
            <a:off x="3025775" y="1741488"/>
            <a:ext cx="2627313" cy="2132012"/>
          </a:xfrm>
          <a:prstGeom prst="rect">
            <a:avLst/>
          </a:prstGeom>
          <a:noFill/>
          <a:ln w="9525">
            <a:noFill/>
            <a:miter lim="800000"/>
            <a:headEnd/>
            <a:tailEnd/>
          </a:ln>
        </p:spPr>
      </p:pic>
      <p:sp>
        <p:nvSpPr>
          <p:cNvPr id="358466" name="Arc 66"/>
          <p:cNvSpPr>
            <a:spLocks/>
          </p:cNvSpPr>
          <p:nvPr/>
        </p:nvSpPr>
        <p:spPr bwMode="auto">
          <a:xfrm>
            <a:off x="3352800" y="2503488"/>
            <a:ext cx="1371600" cy="1219200"/>
          </a:xfrm>
          <a:custGeom>
            <a:avLst/>
            <a:gdLst>
              <a:gd name="T0" fmla="*/ 0 w 21600"/>
              <a:gd name="T1" fmla="*/ 0 h 21600"/>
              <a:gd name="T2" fmla="*/ 2147483647 w 21600"/>
              <a:gd name="T3" fmla="*/ 2147483647 h 21600"/>
              <a:gd name="T4" fmla="*/ 0 w 21600"/>
              <a:gd name="T5" fmla="*/ 214748364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5400">
            <a:solidFill>
              <a:schemeClr val="tx1"/>
            </a:solidFill>
            <a:prstDash val="sysDot"/>
            <a:round/>
            <a:headEnd/>
            <a:tailEnd type="triangle" w="lg" len="med"/>
          </a:ln>
        </p:spPr>
        <p:txBody>
          <a:bodyPr wrap="none" anchor="ctr"/>
          <a:lstStyle/>
          <a:p>
            <a:endParaRPr lang="es-ES"/>
          </a:p>
        </p:txBody>
      </p:sp>
      <p:sp>
        <p:nvSpPr>
          <p:cNvPr id="358467" name="Rectangle 67"/>
          <p:cNvSpPr>
            <a:spLocks noChangeArrowheads="1"/>
          </p:cNvSpPr>
          <p:nvPr/>
        </p:nvSpPr>
        <p:spPr bwMode="auto">
          <a:xfrm>
            <a:off x="2749550" y="5653088"/>
            <a:ext cx="3387725" cy="514350"/>
          </a:xfrm>
          <a:prstGeom prst="rect">
            <a:avLst/>
          </a:prstGeom>
          <a:noFill/>
          <a:ln w="9525">
            <a:noFill/>
            <a:miter lim="800000"/>
            <a:headEnd/>
            <a:tailEnd/>
          </a:ln>
        </p:spPr>
        <p:txBody>
          <a:bodyPr wrap="none" lIns="91027" tIns="44621" rIns="91027" bIns="44621">
            <a:spAutoFit/>
          </a:bodyPr>
          <a:lstStyle/>
          <a:p>
            <a:pPr algn="ctr" defTabSz="788988" eaLnBrk="0" hangingPunct="0"/>
            <a:r>
              <a:rPr lang="es-ES" sz="1400" b="1" i="0"/>
              <a:t>La transcodificación ha de hacerse en</a:t>
            </a:r>
          </a:p>
          <a:p>
            <a:pPr algn="ctr" defTabSz="788988" eaLnBrk="0" hangingPunct="0"/>
            <a:r>
              <a:rPr lang="es-ES" sz="1400" b="1" i="0"/>
              <a:t>tiempo real y consume mucha CPU</a:t>
            </a:r>
          </a:p>
        </p:txBody>
      </p:sp>
      <p:sp>
        <p:nvSpPr>
          <p:cNvPr id="106511" name="Rectangle 68"/>
          <p:cNvSpPr>
            <a:spLocks noChangeArrowheads="1"/>
          </p:cNvSpPr>
          <p:nvPr/>
        </p:nvSpPr>
        <p:spPr bwMode="auto">
          <a:xfrm>
            <a:off x="4246563" y="3751263"/>
            <a:ext cx="477837" cy="301625"/>
          </a:xfrm>
          <a:prstGeom prst="rect">
            <a:avLst/>
          </a:prstGeom>
          <a:noFill/>
          <a:ln w="9525">
            <a:noFill/>
            <a:miter lim="800000"/>
            <a:headEnd/>
            <a:tailEnd/>
          </a:ln>
        </p:spPr>
        <p:txBody>
          <a:bodyPr wrap="none" lIns="91027" tIns="44621" rIns="91027" bIns="44621">
            <a:spAutoFit/>
          </a:bodyPr>
          <a:lstStyle/>
          <a:p>
            <a:pPr algn="ctr" defTabSz="788988" eaLnBrk="0" hangingPunct="0"/>
            <a:r>
              <a:rPr lang="es-ES" sz="1400" b="1" i="0"/>
              <a:t>PRI</a:t>
            </a:r>
          </a:p>
        </p:txBody>
      </p:sp>
      <p:sp>
        <p:nvSpPr>
          <p:cNvPr id="106512" name="Rectangle 69"/>
          <p:cNvSpPr>
            <a:spLocks noChangeArrowheads="1"/>
          </p:cNvSpPr>
          <p:nvPr/>
        </p:nvSpPr>
        <p:spPr bwMode="auto">
          <a:xfrm>
            <a:off x="2620963" y="2151063"/>
            <a:ext cx="655637" cy="301625"/>
          </a:xfrm>
          <a:prstGeom prst="rect">
            <a:avLst/>
          </a:prstGeom>
          <a:noFill/>
          <a:ln w="9525">
            <a:noFill/>
            <a:miter lim="800000"/>
            <a:headEnd/>
            <a:tailEnd/>
          </a:ln>
        </p:spPr>
        <p:txBody>
          <a:bodyPr wrap="none" lIns="91027" tIns="44621" rIns="91027" bIns="44621">
            <a:spAutoFit/>
          </a:bodyPr>
          <a:lstStyle/>
          <a:p>
            <a:pPr algn="ctr" defTabSz="788988" eaLnBrk="0" hangingPunct="0"/>
            <a:r>
              <a:rPr lang="es-ES" sz="1400" b="1" i="0"/>
              <a:t>3*BRI</a:t>
            </a:r>
          </a:p>
        </p:txBody>
      </p:sp>
      <p:sp>
        <p:nvSpPr>
          <p:cNvPr id="106513" name="Rectangle 70"/>
          <p:cNvSpPr>
            <a:spLocks noChangeArrowheads="1"/>
          </p:cNvSpPr>
          <p:nvPr/>
        </p:nvSpPr>
        <p:spPr bwMode="auto">
          <a:xfrm>
            <a:off x="2628900" y="3141663"/>
            <a:ext cx="487363" cy="301625"/>
          </a:xfrm>
          <a:prstGeom prst="rect">
            <a:avLst/>
          </a:prstGeom>
          <a:noFill/>
          <a:ln w="9525">
            <a:noFill/>
            <a:miter lim="800000"/>
            <a:headEnd/>
            <a:tailEnd/>
          </a:ln>
        </p:spPr>
        <p:txBody>
          <a:bodyPr wrap="none" lIns="91027" tIns="44621" rIns="91027" bIns="44621">
            <a:spAutoFit/>
          </a:bodyPr>
          <a:lstStyle/>
          <a:p>
            <a:pPr algn="ctr" defTabSz="788988" eaLnBrk="0" hangingPunct="0"/>
            <a:r>
              <a:rPr lang="es-ES" sz="1400" b="1" i="0"/>
              <a:t>BRI</a:t>
            </a:r>
          </a:p>
        </p:txBody>
      </p:sp>
      <p:grpSp>
        <p:nvGrpSpPr>
          <p:cNvPr id="106514" name="Group 71"/>
          <p:cNvGrpSpPr>
            <a:grpSpLocks/>
          </p:cNvGrpSpPr>
          <p:nvPr/>
        </p:nvGrpSpPr>
        <p:grpSpPr bwMode="auto">
          <a:xfrm>
            <a:off x="631825" y="1360488"/>
            <a:ext cx="739775" cy="769937"/>
            <a:chOff x="448" y="2454"/>
            <a:chExt cx="415" cy="432"/>
          </a:xfrm>
        </p:grpSpPr>
        <p:grpSp>
          <p:nvGrpSpPr>
            <p:cNvPr id="107614" name="Group 72"/>
            <p:cNvGrpSpPr>
              <a:grpSpLocks/>
            </p:cNvGrpSpPr>
            <p:nvPr/>
          </p:nvGrpSpPr>
          <p:grpSpPr bwMode="auto">
            <a:xfrm>
              <a:off x="448" y="2566"/>
              <a:ext cx="415" cy="320"/>
              <a:chOff x="448" y="2566"/>
              <a:chExt cx="415" cy="320"/>
            </a:xfrm>
          </p:grpSpPr>
          <p:sp>
            <p:nvSpPr>
              <p:cNvPr id="107624" name="Freeform 73"/>
              <p:cNvSpPr>
                <a:spLocks/>
              </p:cNvSpPr>
              <p:nvPr/>
            </p:nvSpPr>
            <p:spPr bwMode="auto">
              <a:xfrm>
                <a:off x="448" y="2848"/>
                <a:ext cx="409" cy="37"/>
              </a:xfrm>
              <a:custGeom>
                <a:avLst/>
                <a:gdLst>
                  <a:gd name="T0" fmla="*/ 408 w 409"/>
                  <a:gd name="T1" fmla="*/ 36 h 37"/>
                  <a:gd name="T2" fmla="*/ 363 w 409"/>
                  <a:gd name="T3" fmla="*/ 0 h 37"/>
                  <a:gd name="T4" fmla="*/ 0 w 409"/>
                  <a:gd name="T5" fmla="*/ 0 h 37"/>
                  <a:gd name="T6" fmla="*/ 38 w 409"/>
                  <a:gd name="T7" fmla="*/ 36 h 37"/>
                  <a:gd name="T8" fmla="*/ 408 w 409"/>
                  <a:gd name="T9" fmla="*/ 36 h 37"/>
                  <a:gd name="T10" fmla="*/ 0 60000 65536"/>
                  <a:gd name="T11" fmla="*/ 0 60000 65536"/>
                  <a:gd name="T12" fmla="*/ 0 60000 65536"/>
                  <a:gd name="T13" fmla="*/ 0 60000 65536"/>
                  <a:gd name="T14" fmla="*/ 0 60000 65536"/>
                  <a:gd name="T15" fmla="*/ 0 w 409"/>
                  <a:gd name="T16" fmla="*/ 0 h 37"/>
                  <a:gd name="T17" fmla="*/ 409 w 409"/>
                  <a:gd name="T18" fmla="*/ 37 h 37"/>
                </a:gdLst>
                <a:ahLst/>
                <a:cxnLst>
                  <a:cxn ang="T10">
                    <a:pos x="T0" y="T1"/>
                  </a:cxn>
                  <a:cxn ang="T11">
                    <a:pos x="T2" y="T3"/>
                  </a:cxn>
                  <a:cxn ang="T12">
                    <a:pos x="T4" y="T5"/>
                  </a:cxn>
                  <a:cxn ang="T13">
                    <a:pos x="T6" y="T7"/>
                  </a:cxn>
                  <a:cxn ang="T14">
                    <a:pos x="T8" y="T9"/>
                  </a:cxn>
                </a:cxnLst>
                <a:rect l="T15" t="T16" r="T17" b="T18"/>
                <a:pathLst>
                  <a:path w="409" h="37">
                    <a:moveTo>
                      <a:pt x="408" y="36"/>
                    </a:moveTo>
                    <a:lnTo>
                      <a:pt x="363" y="0"/>
                    </a:lnTo>
                    <a:lnTo>
                      <a:pt x="0" y="0"/>
                    </a:lnTo>
                    <a:lnTo>
                      <a:pt x="38" y="36"/>
                    </a:lnTo>
                    <a:lnTo>
                      <a:pt x="408" y="36"/>
                    </a:lnTo>
                  </a:path>
                </a:pathLst>
              </a:custGeom>
              <a:solidFill>
                <a:srgbClr val="000000"/>
              </a:solidFill>
              <a:ln w="9525" cap="rnd">
                <a:noFill/>
                <a:round/>
                <a:headEnd type="none" w="sm" len="sm"/>
                <a:tailEnd type="none" w="sm" len="sm"/>
              </a:ln>
            </p:spPr>
            <p:txBody>
              <a:bodyPr/>
              <a:lstStyle/>
              <a:p>
                <a:endParaRPr lang="es-ES"/>
              </a:p>
            </p:txBody>
          </p:sp>
          <p:sp>
            <p:nvSpPr>
              <p:cNvPr id="107625" name="Freeform 74"/>
              <p:cNvSpPr>
                <a:spLocks/>
              </p:cNvSpPr>
              <p:nvPr/>
            </p:nvSpPr>
            <p:spPr bwMode="auto">
              <a:xfrm>
                <a:off x="452" y="2846"/>
                <a:ext cx="411" cy="40"/>
              </a:xfrm>
              <a:custGeom>
                <a:avLst/>
                <a:gdLst>
                  <a:gd name="T0" fmla="*/ 410 w 411"/>
                  <a:gd name="T1" fmla="*/ 39 h 40"/>
                  <a:gd name="T2" fmla="*/ 365 w 411"/>
                  <a:gd name="T3" fmla="*/ 0 h 40"/>
                  <a:gd name="T4" fmla="*/ 0 w 411"/>
                  <a:gd name="T5" fmla="*/ 0 h 40"/>
                  <a:gd name="T6" fmla="*/ 39 w 411"/>
                  <a:gd name="T7" fmla="*/ 39 h 40"/>
                  <a:gd name="T8" fmla="*/ 410 w 411"/>
                  <a:gd name="T9" fmla="*/ 39 h 40"/>
                  <a:gd name="T10" fmla="*/ 0 60000 65536"/>
                  <a:gd name="T11" fmla="*/ 0 60000 65536"/>
                  <a:gd name="T12" fmla="*/ 0 60000 65536"/>
                  <a:gd name="T13" fmla="*/ 0 60000 65536"/>
                  <a:gd name="T14" fmla="*/ 0 60000 65536"/>
                  <a:gd name="T15" fmla="*/ 0 w 411"/>
                  <a:gd name="T16" fmla="*/ 0 h 40"/>
                  <a:gd name="T17" fmla="*/ 411 w 411"/>
                  <a:gd name="T18" fmla="*/ 40 h 40"/>
                </a:gdLst>
                <a:ahLst/>
                <a:cxnLst>
                  <a:cxn ang="T10">
                    <a:pos x="T0" y="T1"/>
                  </a:cxn>
                  <a:cxn ang="T11">
                    <a:pos x="T2" y="T3"/>
                  </a:cxn>
                  <a:cxn ang="T12">
                    <a:pos x="T4" y="T5"/>
                  </a:cxn>
                  <a:cxn ang="T13">
                    <a:pos x="T6" y="T7"/>
                  </a:cxn>
                  <a:cxn ang="T14">
                    <a:pos x="T8" y="T9"/>
                  </a:cxn>
                </a:cxnLst>
                <a:rect l="T15" t="T16" r="T17" b="T18"/>
                <a:pathLst>
                  <a:path w="411" h="40">
                    <a:moveTo>
                      <a:pt x="410" y="39"/>
                    </a:moveTo>
                    <a:lnTo>
                      <a:pt x="365" y="0"/>
                    </a:lnTo>
                    <a:lnTo>
                      <a:pt x="0" y="0"/>
                    </a:lnTo>
                    <a:lnTo>
                      <a:pt x="39" y="39"/>
                    </a:lnTo>
                    <a:lnTo>
                      <a:pt x="410" y="39"/>
                    </a:lnTo>
                  </a:path>
                </a:pathLst>
              </a:custGeom>
              <a:noFill/>
              <a:ln w="12700" cap="rnd">
                <a:solidFill>
                  <a:srgbClr val="000000"/>
                </a:solidFill>
                <a:round/>
                <a:headEnd type="none" w="sm" len="sm"/>
                <a:tailEnd type="none" w="sm" len="sm"/>
              </a:ln>
            </p:spPr>
            <p:txBody>
              <a:bodyPr/>
              <a:lstStyle/>
              <a:p>
                <a:endParaRPr lang="es-ES"/>
              </a:p>
            </p:txBody>
          </p:sp>
          <p:sp>
            <p:nvSpPr>
              <p:cNvPr id="107626" name="Freeform 75"/>
              <p:cNvSpPr>
                <a:spLocks/>
              </p:cNvSpPr>
              <p:nvPr/>
            </p:nvSpPr>
            <p:spPr bwMode="auto">
              <a:xfrm>
                <a:off x="453" y="2566"/>
                <a:ext cx="410" cy="37"/>
              </a:xfrm>
              <a:custGeom>
                <a:avLst/>
                <a:gdLst>
                  <a:gd name="T0" fmla="*/ 409 w 410"/>
                  <a:gd name="T1" fmla="*/ 36 h 37"/>
                  <a:gd name="T2" fmla="*/ 367 w 410"/>
                  <a:gd name="T3" fmla="*/ 0 h 37"/>
                  <a:gd name="T4" fmla="*/ 0 w 410"/>
                  <a:gd name="T5" fmla="*/ 0 h 37"/>
                  <a:gd name="T6" fmla="*/ 39 w 410"/>
                  <a:gd name="T7" fmla="*/ 36 h 37"/>
                  <a:gd name="T8" fmla="*/ 409 w 410"/>
                  <a:gd name="T9" fmla="*/ 36 h 37"/>
                  <a:gd name="T10" fmla="*/ 0 60000 65536"/>
                  <a:gd name="T11" fmla="*/ 0 60000 65536"/>
                  <a:gd name="T12" fmla="*/ 0 60000 65536"/>
                  <a:gd name="T13" fmla="*/ 0 60000 65536"/>
                  <a:gd name="T14" fmla="*/ 0 60000 65536"/>
                  <a:gd name="T15" fmla="*/ 0 w 410"/>
                  <a:gd name="T16" fmla="*/ 0 h 37"/>
                  <a:gd name="T17" fmla="*/ 410 w 410"/>
                  <a:gd name="T18" fmla="*/ 37 h 37"/>
                </a:gdLst>
                <a:ahLst/>
                <a:cxnLst>
                  <a:cxn ang="T10">
                    <a:pos x="T0" y="T1"/>
                  </a:cxn>
                  <a:cxn ang="T11">
                    <a:pos x="T2" y="T3"/>
                  </a:cxn>
                  <a:cxn ang="T12">
                    <a:pos x="T4" y="T5"/>
                  </a:cxn>
                  <a:cxn ang="T13">
                    <a:pos x="T6" y="T7"/>
                  </a:cxn>
                  <a:cxn ang="T14">
                    <a:pos x="T8" y="T9"/>
                  </a:cxn>
                </a:cxnLst>
                <a:rect l="T15" t="T16" r="T17" b="T18"/>
                <a:pathLst>
                  <a:path w="410" h="37">
                    <a:moveTo>
                      <a:pt x="409" y="36"/>
                    </a:moveTo>
                    <a:lnTo>
                      <a:pt x="367" y="0"/>
                    </a:lnTo>
                    <a:lnTo>
                      <a:pt x="0" y="0"/>
                    </a:lnTo>
                    <a:lnTo>
                      <a:pt x="39" y="36"/>
                    </a:lnTo>
                    <a:lnTo>
                      <a:pt x="409" y="36"/>
                    </a:lnTo>
                  </a:path>
                </a:pathLst>
              </a:custGeom>
              <a:solidFill>
                <a:srgbClr val="C9C9B6"/>
              </a:solidFill>
              <a:ln w="12700" cap="rnd">
                <a:solidFill>
                  <a:srgbClr val="494936"/>
                </a:solidFill>
                <a:round/>
                <a:headEnd type="none" w="sm" len="sm"/>
                <a:tailEnd type="none" w="sm" len="sm"/>
              </a:ln>
            </p:spPr>
            <p:txBody>
              <a:bodyPr/>
              <a:lstStyle/>
              <a:p>
                <a:endParaRPr lang="es-ES"/>
              </a:p>
            </p:txBody>
          </p:sp>
          <p:sp>
            <p:nvSpPr>
              <p:cNvPr id="107627" name="Rectangle 76"/>
              <p:cNvSpPr>
                <a:spLocks noChangeArrowheads="1"/>
              </p:cNvSpPr>
              <p:nvPr/>
            </p:nvSpPr>
            <p:spPr bwMode="auto">
              <a:xfrm>
                <a:off x="499" y="2606"/>
                <a:ext cx="360" cy="269"/>
              </a:xfrm>
              <a:prstGeom prst="rect">
                <a:avLst/>
              </a:prstGeom>
              <a:solidFill>
                <a:srgbClr val="B7B79D"/>
              </a:solidFill>
              <a:ln w="12700">
                <a:solidFill>
                  <a:srgbClr val="494936"/>
                </a:solidFill>
                <a:miter lim="800000"/>
                <a:headEnd/>
                <a:tailEnd/>
              </a:ln>
            </p:spPr>
            <p:txBody>
              <a:bodyPr wrap="none" anchor="ctr"/>
              <a:lstStyle/>
              <a:p>
                <a:pPr eaLnBrk="0" hangingPunct="0"/>
                <a:endParaRPr lang="es-ES"/>
              </a:p>
            </p:txBody>
          </p:sp>
          <p:sp>
            <p:nvSpPr>
              <p:cNvPr id="107628" name="Rectangle 77"/>
              <p:cNvSpPr>
                <a:spLocks noChangeArrowheads="1"/>
              </p:cNvSpPr>
              <p:nvPr/>
            </p:nvSpPr>
            <p:spPr bwMode="auto">
              <a:xfrm>
                <a:off x="531" y="2643"/>
                <a:ext cx="295" cy="205"/>
              </a:xfrm>
              <a:prstGeom prst="rect">
                <a:avLst/>
              </a:prstGeom>
              <a:gradFill rotWithShape="0">
                <a:gsLst>
                  <a:gs pos="0">
                    <a:srgbClr val="4CADC6"/>
                  </a:gs>
                  <a:gs pos="100000">
                    <a:srgbClr val="008AAE"/>
                  </a:gs>
                </a:gsLst>
                <a:lin ang="2700000" scaled="1"/>
              </a:gradFill>
              <a:ln w="12700">
                <a:solidFill>
                  <a:srgbClr val="494936"/>
                </a:solidFill>
                <a:miter lim="800000"/>
                <a:headEnd/>
                <a:tailEnd/>
              </a:ln>
            </p:spPr>
            <p:txBody>
              <a:bodyPr wrap="none" anchor="ctr"/>
              <a:lstStyle/>
              <a:p>
                <a:pPr eaLnBrk="0" hangingPunct="0"/>
                <a:endParaRPr lang="es-ES"/>
              </a:p>
            </p:txBody>
          </p:sp>
          <p:sp>
            <p:nvSpPr>
              <p:cNvPr id="107629" name="Freeform 78"/>
              <p:cNvSpPr>
                <a:spLocks/>
              </p:cNvSpPr>
              <p:nvPr/>
            </p:nvSpPr>
            <p:spPr bwMode="auto">
              <a:xfrm>
                <a:off x="453" y="2566"/>
                <a:ext cx="41" cy="314"/>
              </a:xfrm>
              <a:custGeom>
                <a:avLst/>
                <a:gdLst>
                  <a:gd name="T0" fmla="*/ 40 w 41"/>
                  <a:gd name="T1" fmla="*/ 313 h 314"/>
                  <a:gd name="T2" fmla="*/ 0 w 41"/>
                  <a:gd name="T3" fmla="*/ 273 h 314"/>
                  <a:gd name="T4" fmla="*/ 0 w 41"/>
                  <a:gd name="T5" fmla="*/ 0 h 314"/>
                  <a:gd name="T6" fmla="*/ 40 w 41"/>
                  <a:gd name="T7" fmla="*/ 35 h 314"/>
                  <a:gd name="T8" fmla="*/ 40 w 41"/>
                  <a:gd name="T9" fmla="*/ 313 h 314"/>
                  <a:gd name="T10" fmla="*/ 0 60000 65536"/>
                  <a:gd name="T11" fmla="*/ 0 60000 65536"/>
                  <a:gd name="T12" fmla="*/ 0 60000 65536"/>
                  <a:gd name="T13" fmla="*/ 0 60000 65536"/>
                  <a:gd name="T14" fmla="*/ 0 60000 65536"/>
                  <a:gd name="T15" fmla="*/ 0 w 41"/>
                  <a:gd name="T16" fmla="*/ 0 h 314"/>
                  <a:gd name="T17" fmla="*/ 41 w 41"/>
                  <a:gd name="T18" fmla="*/ 314 h 314"/>
                </a:gdLst>
                <a:ahLst/>
                <a:cxnLst>
                  <a:cxn ang="T10">
                    <a:pos x="T0" y="T1"/>
                  </a:cxn>
                  <a:cxn ang="T11">
                    <a:pos x="T2" y="T3"/>
                  </a:cxn>
                  <a:cxn ang="T12">
                    <a:pos x="T4" y="T5"/>
                  </a:cxn>
                  <a:cxn ang="T13">
                    <a:pos x="T6" y="T7"/>
                  </a:cxn>
                  <a:cxn ang="T14">
                    <a:pos x="T8" y="T9"/>
                  </a:cxn>
                </a:cxnLst>
                <a:rect l="T15" t="T16" r="T17" b="T18"/>
                <a:pathLst>
                  <a:path w="41" h="314">
                    <a:moveTo>
                      <a:pt x="40" y="313"/>
                    </a:moveTo>
                    <a:lnTo>
                      <a:pt x="0" y="273"/>
                    </a:lnTo>
                    <a:lnTo>
                      <a:pt x="0" y="0"/>
                    </a:lnTo>
                    <a:lnTo>
                      <a:pt x="40" y="35"/>
                    </a:lnTo>
                    <a:lnTo>
                      <a:pt x="40" y="313"/>
                    </a:lnTo>
                  </a:path>
                </a:pathLst>
              </a:custGeom>
              <a:solidFill>
                <a:srgbClr val="7A7A5A"/>
              </a:solidFill>
              <a:ln w="12700" cap="rnd">
                <a:solidFill>
                  <a:srgbClr val="494936"/>
                </a:solidFill>
                <a:round/>
                <a:headEnd type="none" w="sm" len="sm"/>
                <a:tailEnd type="none" w="sm" len="sm"/>
              </a:ln>
            </p:spPr>
            <p:txBody>
              <a:bodyPr/>
              <a:lstStyle/>
              <a:p>
                <a:endParaRPr lang="es-ES"/>
              </a:p>
            </p:txBody>
          </p:sp>
        </p:grpSp>
        <p:grpSp>
          <p:nvGrpSpPr>
            <p:cNvPr id="107615" name="Group 79"/>
            <p:cNvGrpSpPr>
              <a:grpSpLocks/>
            </p:cNvGrpSpPr>
            <p:nvPr/>
          </p:nvGrpSpPr>
          <p:grpSpPr bwMode="auto">
            <a:xfrm>
              <a:off x="585" y="2454"/>
              <a:ext cx="146" cy="137"/>
              <a:chOff x="585" y="2454"/>
              <a:chExt cx="146" cy="137"/>
            </a:xfrm>
          </p:grpSpPr>
          <p:sp>
            <p:nvSpPr>
              <p:cNvPr id="107616" name="Freeform 80"/>
              <p:cNvSpPr>
                <a:spLocks/>
              </p:cNvSpPr>
              <p:nvPr/>
            </p:nvSpPr>
            <p:spPr bwMode="auto">
              <a:xfrm>
                <a:off x="585" y="2456"/>
                <a:ext cx="137" cy="23"/>
              </a:xfrm>
              <a:custGeom>
                <a:avLst/>
                <a:gdLst>
                  <a:gd name="T0" fmla="*/ 0 w 137"/>
                  <a:gd name="T1" fmla="*/ 0 h 23"/>
                  <a:gd name="T2" fmla="*/ 61 w 137"/>
                  <a:gd name="T3" fmla="*/ 22 h 23"/>
                  <a:gd name="T4" fmla="*/ 136 w 137"/>
                  <a:gd name="T5" fmla="*/ 22 h 23"/>
                  <a:gd name="T6" fmla="*/ 67 w 137"/>
                  <a:gd name="T7" fmla="*/ 0 h 23"/>
                  <a:gd name="T8" fmla="*/ 0 w 137"/>
                  <a:gd name="T9" fmla="*/ 0 h 23"/>
                  <a:gd name="T10" fmla="*/ 0 60000 65536"/>
                  <a:gd name="T11" fmla="*/ 0 60000 65536"/>
                  <a:gd name="T12" fmla="*/ 0 60000 65536"/>
                  <a:gd name="T13" fmla="*/ 0 60000 65536"/>
                  <a:gd name="T14" fmla="*/ 0 60000 65536"/>
                  <a:gd name="T15" fmla="*/ 0 w 137"/>
                  <a:gd name="T16" fmla="*/ 0 h 23"/>
                  <a:gd name="T17" fmla="*/ 137 w 137"/>
                  <a:gd name="T18" fmla="*/ 23 h 23"/>
                </a:gdLst>
                <a:ahLst/>
                <a:cxnLst>
                  <a:cxn ang="T10">
                    <a:pos x="T0" y="T1"/>
                  </a:cxn>
                  <a:cxn ang="T11">
                    <a:pos x="T2" y="T3"/>
                  </a:cxn>
                  <a:cxn ang="T12">
                    <a:pos x="T4" y="T5"/>
                  </a:cxn>
                  <a:cxn ang="T13">
                    <a:pos x="T6" y="T7"/>
                  </a:cxn>
                  <a:cxn ang="T14">
                    <a:pos x="T8" y="T9"/>
                  </a:cxn>
                </a:cxnLst>
                <a:rect l="T15" t="T16" r="T17" b="T18"/>
                <a:pathLst>
                  <a:path w="137" h="23">
                    <a:moveTo>
                      <a:pt x="0" y="0"/>
                    </a:moveTo>
                    <a:lnTo>
                      <a:pt x="61" y="22"/>
                    </a:lnTo>
                    <a:lnTo>
                      <a:pt x="136" y="22"/>
                    </a:lnTo>
                    <a:lnTo>
                      <a:pt x="67" y="0"/>
                    </a:lnTo>
                    <a:lnTo>
                      <a:pt x="0" y="0"/>
                    </a:lnTo>
                  </a:path>
                </a:pathLst>
              </a:custGeom>
              <a:solidFill>
                <a:srgbClr val="CECECE"/>
              </a:solidFill>
              <a:ln w="12700" cap="rnd">
                <a:solidFill>
                  <a:schemeClr val="tx1"/>
                </a:solidFill>
                <a:round/>
                <a:headEnd type="none" w="sm" len="sm"/>
                <a:tailEnd type="none" w="sm" len="sm"/>
              </a:ln>
            </p:spPr>
            <p:txBody>
              <a:bodyPr/>
              <a:lstStyle/>
              <a:p>
                <a:endParaRPr lang="es-ES"/>
              </a:p>
            </p:txBody>
          </p:sp>
          <p:sp>
            <p:nvSpPr>
              <p:cNvPr id="107617" name="Rectangle 81"/>
              <p:cNvSpPr>
                <a:spLocks noChangeArrowheads="1"/>
              </p:cNvSpPr>
              <p:nvPr/>
            </p:nvSpPr>
            <p:spPr bwMode="auto">
              <a:xfrm>
                <a:off x="637" y="2574"/>
                <a:ext cx="75" cy="16"/>
              </a:xfrm>
              <a:prstGeom prst="rect">
                <a:avLst/>
              </a:prstGeom>
              <a:solidFill>
                <a:srgbClr val="676767"/>
              </a:solidFill>
              <a:ln w="12700">
                <a:solidFill>
                  <a:schemeClr val="tx1"/>
                </a:solidFill>
                <a:miter lim="800000"/>
                <a:headEnd/>
                <a:tailEnd/>
              </a:ln>
            </p:spPr>
            <p:txBody>
              <a:bodyPr wrap="none" anchor="ctr"/>
              <a:lstStyle/>
              <a:p>
                <a:pPr eaLnBrk="0" hangingPunct="0"/>
                <a:endParaRPr lang="es-ES"/>
              </a:p>
            </p:txBody>
          </p:sp>
          <p:sp>
            <p:nvSpPr>
              <p:cNvPr id="107618" name="Freeform 82"/>
              <p:cNvSpPr>
                <a:spLocks/>
              </p:cNvSpPr>
              <p:nvPr/>
            </p:nvSpPr>
            <p:spPr bwMode="auto">
              <a:xfrm>
                <a:off x="587" y="2454"/>
                <a:ext cx="62" cy="137"/>
              </a:xfrm>
              <a:custGeom>
                <a:avLst/>
                <a:gdLst>
                  <a:gd name="T0" fmla="*/ 61 w 62"/>
                  <a:gd name="T1" fmla="*/ 20 h 137"/>
                  <a:gd name="T2" fmla="*/ 61 w 62"/>
                  <a:gd name="T3" fmla="*/ 116 h 137"/>
                  <a:gd name="T4" fmla="*/ 48 w 62"/>
                  <a:gd name="T5" fmla="*/ 114 h 137"/>
                  <a:gd name="T6" fmla="*/ 48 w 62"/>
                  <a:gd name="T7" fmla="*/ 136 h 137"/>
                  <a:gd name="T8" fmla="*/ 0 w 62"/>
                  <a:gd name="T9" fmla="*/ 104 h 137"/>
                  <a:gd name="T10" fmla="*/ 0 w 62"/>
                  <a:gd name="T11" fmla="*/ 0 h 137"/>
                  <a:gd name="T12" fmla="*/ 61 w 62"/>
                  <a:gd name="T13" fmla="*/ 20 h 137"/>
                  <a:gd name="T14" fmla="*/ 0 60000 65536"/>
                  <a:gd name="T15" fmla="*/ 0 60000 65536"/>
                  <a:gd name="T16" fmla="*/ 0 60000 65536"/>
                  <a:gd name="T17" fmla="*/ 0 60000 65536"/>
                  <a:gd name="T18" fmla="*/ 0 60000 65536"/>
                  <a:gd name="T19" fmla="*/ 0 60000 65536"/>
                  <a:gd name="T20" fmla="*/ 0 60000 65536"/>
                  <a:gd name="T21" fmla="*/ 0 w 62"/>
                  <a:gd name="T22" fmla="*/ 0 h 137"/>
                  <a:gd name="T23" fmla="*/ 62 w 62"/>
                  <a:gd name="T24" fmla="*/ 137 h 1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2" h="137">
                    <a:moveTo>
                      <a:pt x="61" y="20"/>
                    </a:moveTo>
                    <a:lnTo>
                      <a:pt x="61" y="116"/>
                    </a:lnTo>
                    <a:lnTo>
                      <a:pt x="48" y="114"/>
                    </a:lnTo>
                    <a:lnTo>
                      <a:pt x="48" y="136"/>
                    </a:lnTo>
                    <a:lnTo>
                      <a:pt x="0" y="104"/>
                    </a:lnTo>
                    <a:lnTo>
                      <a:pt x="0" y="0"/>
                    </a:lnTo>
                    <a:lnTo>
                      <a:pt x="61" y="20"/>
                    </a:lnTo>
                  </a:path>
                </a:pathLst>
              </a:custGeom>
              <a:solidFill>
                <a:srgbClr val="919191"/>
              </a:solidFill>
              <a:ln w="12700" cap="rnd">
                <a:solidFill>
                  <a:schemeClr val="tx1"/>
                </a:solidFill>
                <a:round/>
                <a:headEnd type="none" w="sm" len="sm"/>
                <a:tailEnd type="none" w="sm" len="sm"/>
              </a:ln>
            </p:spPr>
            <p:txBody>
              <a:bodyPr/>
              <a:lstStyle/>
              <a:p>
                <a:endParaRPr lang="es-ES"/>
              </a:p>
            </p:txBody>
          </p:sp>
          <p:sp>
            <p:nvSpPr>
              <p:cNvPr id="107619" name="Rectangle 83"/>
              <p:cNvSpPr>
                <a:spLocks noChangeArrowheads="1"/>
              </p:cNvSpPr>
              <p:nvPr/>
            </p:nvSpPr>
            <p:spPr bwMode="auto">
              <a:xfrm>
                <a:off x="651" y="2481"/>
                <a:ext cx="69" cy="88"/>
              </a:xfrm>
              <a:prstGeom prst="rect">
                <a:avLst/>
              </a:prstGeom>
              <a:solidFill>
                <a:schemeClr val="bg2"/>
              </a:solidFill>
              <a:ln w="12700">
                <a:solidFill>
                  <a:schemeClr val="tx1"/>
                </a:solidFill>
                <a:miter lim="800000"/>
                <a:headEnd/>
                <a:tailEnd/>
              </a:ln>
            </p:spPr>
            <p:txBody>
              <a:bodyPr wrap="none" anchor="ctr"/>
              <a:lstStyle/>
              <a:p>
                <a:pPr eaLnBrk="0" hangingPunct="0"/>
                <a:endParaRPr lang="es-ES"/>
              </a:p>
            </p:txBody>
          </p:sp>
          <p:grpSp>
            <p:nvGrpSpPr>
              <p:cNvPr id="107620" name="Group 84"/>
              <p:cNvGrpSpPr>
                <a:grpSpLocks/>
              </p:cNvGrpSpPr>
              <p:nvPr/>
            </p:nvGrpSpPr>
            <p:grpSpPr bwMode="auto">
              <a:xfrm>
                <a:off x="660" y="2491"/>
                <a:ext cx="71" cy="67"/>
                <a:chOff x="660" y="2491"/>
                <a:chExt cx="71" cy="67"/>
              </a:xfrm>
            </p:grpSpPr>
            <p:sp>
              <p:nvSpPr>
                <p:cNvPr id="107621" name="Oval 85"/>
                <p:cNvSpPr>
                  <a:spLocks noChangeArrowheads="1"/>
                </p:cNvSpPr>
                <p:nvPr/>
              </p:nvSpPr>
              <p:spPr bwMode="auto">
                <a:xfrm>
                  <a:off x="660" y="2491"/>
                  <a:ext cx="61" cy="64"/>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07622" name="Oval 86"/>
                <p:cNvSpPr>
                  <a:spLocks noChangeArrowheads="1"/>
                </p:cNvSpPr>
                <p:nvPr/>
              </p:nvSpPr>
              <p:spPr bwMode="auto">
                <a:xfrm>
                  <a:off x="670" y="2491"/>
                  <a:ext cx="61" cy="67"/>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07623" name="Oval 87"/>
                <p:cNvSpPr>
                  <a:spLocks noChangeArrowheads="1"/>
                </p:cNvSpPr>
                <p:nvPr/>
              </p:nvSpPr>
              <p:spPr bwMode="auto">
                <a:xfrm>
                  <a:off x="678" y="2501"/>
                  <a:ext cx="45" cy="46"/>
                </a:xfrm>
                <a:prstGeom prst="ellipse">
                  <a:avLst/>
                </a:prstGeom>
                <a:gradFill rotWithShape="0">
                  <a:gsLst>
                    <a:gs pos="0">
                      <a:srgbClr val="4CADC6"/>
                    </a:gs>
                    <a:gs pos="100000">
                      <a:srgbClr val="008AAE"/>
                    </a:gs>
                  </a:gsLst>
                  <a:lin ang="2700000" scaled="1"/>
                </a:gradFill>
                <a:ln w="12700">
                  <a:solidFill>
                    <a:srgbClr val="333333"/>
                  </a:solidFill>
                  <a:round/>
                  <a:headEnd/>
                  <a:tailEnd/>
                </a:ln>
              </p:spPr>
              <p:txBody>
                <a:bodyPr wrap="none" anchor="ctr"/>
                <a:lstStyle/>
                <a:p>
                  <a:pPr eaLnBrk="0" hangingPunct="0"/>
                  <a:endParaRPr lang="es-ES"/>
                </a:p>
              </p:txBody>
            </p:sp>
          </p:grpSp>
        </p:grpSp>
      </p:grpSp>
      <p:grpSp>
        <p:nvGrpSpPr>
          <p:cNvPr id="106515" name="Group 88"/>
          <p:cNvGrpSpPr>
            <a:grpSpLocks/>
          </p:cNvGrpSpPr>
          <p:nvPr/>
        </p:nvGrpSpPr>
        <p:grpSpPr bwMode="auto">
          <a:xfrm>
            <a:off x="358775" y="2224088"/>
            <a:ext cx="1774825" cy="1138237"/>
            <a:chOff x="378" y="2892"/>
            <a:chExt cx="994" cy="638"/>
          </a:xfrm>
        </p:grpSpPr>
        <p:sp>
          <p:nvSpPr>
            <p:cNvPr id="107441" name="Oval 89"/>
            <p:cNvSpPr>
              <a:spLocks noChangeArrowheads="1"/>
            </p:cNvSpPr>
            <p:nvPr/>
          </p:nvSpPr>
          <p:spPr bwMode="auto">
            <a:xfrm>
              <a:off x="998" y="3332"/>
              <a:ext cx="107" cy="45"/>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7442" name="Rectangle 90"/>
            <p:cNvSpPr>
              <a:spLocks noChangeArrowheads="1"/>
            </p:cNvSpPr>
            <p:nvPr/>
          </p:nvSpPr>
          <p:spPr bwMode="auto">
            <a:xfrm>
              <a:off x="1044" y="3264"/>
              <a:ext cx="19" cy="70"/>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7443" name="Freeform 91"/>
            <p:cNvSpPr>
              <a:spLocks/>
            </p:cNvSpPr>
            <p:nvPr/>
          </p:nvSpPr>
          <p:spPr bwMode="auto">
            <a:xfrm>
              <a:off x="953" y="3205"/>
              <a:ext cx="188" cy="64"/>
            </a:xfrm>
            <a:custGeom>
              <a:avLst/>
              <a:gdLst>
                <a:gd name="T0" fmla="*/ 0 w 188"/>
                <a:gd name="T1" fmla="*/ 32 h 64"/>
                <a:gd name="T2" fmla="*/ 0 w 188"/>
                <a:gd name="T3" fmla="*/ 51 h 64"/>
                <a:gd name="T4" fmla="*/ 61 w 188"/>
                <a:gd name="T5" fmla="*/ 63 h 64"/>
                <a:gd name="T6" fmla="*/ 129 w 188"/>
                <a:gd name="T7" fmla="*/ 63 h 64"/>
                <a:gd name="T8" fmla="*/ 183 w 188"/>
                <a:gd name="T9" fmla="*/ 45 h 64"/>
                <a:gd name="T10" fmla="*/ 187 w 188"/>
                <a:gd name="T11" fmla="*/ 0 h 64"/>
                <a:gd name="T12" fmla="*/ 79 w 188"/>
                <a:gd name="T13" fmla="*/ 0 h 64"/>
                <a:gd name="T14" fmla="*/ 0 w 188"/>
                <a:gd name="T15" fmla="*/ 32 h 64"/>
                <a:gd name="T16" fmla="*/ 0 60000 65536"/>
                <a:gd name="T17" fmla="*/ 0 60000 65536"/>
                <a:gd name="T18" fmla="*/ 0 60000 65536"/>
                <a:gd name="T19" fmla="*/ 0 60000 65536"/>
                <a:gd name="T20" fmla="*/ 0 60000 65536"/>
                <a:gd name="T21" fmla="*/ 0 60000 65536"/>
                <a:gd name="T22" fmla="*/ 0 60000 65536"/>
                <a:gd name="T23" fmla="*/ 0 60000 65536"/>
                <a:gd name="T24" fmla="*/ 0 w 188"/>
                <a:gd name="T25" fmla="*/ 0 h 64"/>
                <a:gd name="T26" fmla="*/ 188 w 188"/>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8" h="64">
                  <a:moveTo>
                    <a:pt x="0" y="32"/>
                  </a:moveTo>
                  <a:lnTo>
                    <a:pt x="0" y="51"/>
                  </a:lnTo>
                  <a:lnTo>
                    <a:pt x="61" y="63"/>
                  </a:lnTo>
                  <a:lnTo>
                    <a:pt x="129" y="63"/>
                  </a:lnTo>
                  <a:lnTo>
                    <a:pt x="183" y="45"/>
                  </a:lnTo>
                  <a:lnTo>
                    <a:pt x="187" y="0"/>
                  </a:lnTo>
                  <a:lnTo>
                    <a:pt x="79" y="0"/>
                  </a:lnTo>
                  <a:lnTo>
                    <a:pt x="0"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7444" name="Freeform 92"/>
            <p:cNvSpPr>
              <a:spLocks/>
            </p:cNvSpPr>
            <p:nvPr/>
          </p:nvSpPr>
          <p:spPr bwMode="auto">
            <a:xfrm>
              <a:off x="959" y="3228"/>
              <a:ext cx="177" cy="35"/>
            </a:xfrm>
            <a:custGeom>
              <a:avLst/>
              <a:gdLst>
                <a:gd name="T0" fmla="*/ 0 w 177"/>
                <a:gd name="T1" fmla="*/ 10 h 35"/>
                <a:gd name="T2" fmla="*/ 0 w 177"/>
                <a:gd name="T3" fmla="*/ 22 h 35"/>
                <a:gd name="T4" fmla="*/ 54 w 177"/>
                <a:gd name="T5" fmla="*/ 34 h 35"/>
                <a:gd name="T6" fmla="*/ 124 w 177"/>
                <a:gd name="T7" fmla="*/ 34 h 35"/>
                <a:gd name="T8" fmla="*/ 176 w 177"/>
                <a:gd name="T9" fmla="*/ 18 h 35"/>
                <a:gd name="T10" fmla="*/ 176 w 177"/>
                <a:gd name="T11" fmla="*/ 0 h 35"/>
                <a:gd name="T12" fmla="*/ 128 w 177"/>
                <a:gd name="T13" fmla="*/ 18 h 35"/>
                <a:gd name="T14" fmla="*/ 56 w 177"/>
                <a:gd name="T15" fmla="*/ 18 h 35"/>
                <a:gd name="T16" fmla="*/ 0 w 177"/>
                <a:gd name="T17" fmla="*/ 1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7"/>
                <a:gd name="T28" fmla="*/ 0 h 35"/>
                <a:gd name="T29" fmla="*/ 177 w 177"/>
                <a:gd name="T30" fmla="*/ 35 h 3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7" h="35">
                  <a:moveTo>
                    <a:pt x="0" y="10"/>
                  </a:moveTo>
                  <a:lnTo>
                    <a:pt x="0" y="22"/>
                  </a:lnTo>
                  <a:lnTo>
                    <a:pt x="54" y="34"/>
                  </a:lnTo>
                  <a:lnTo>
                    <a:pt x="124" y="34"/>
                  </a:lnTo>
                  <a:lnTo>
                    <a:pt x="176" y="18"/>
                  </a:lnTo>
                  <a:lnTo>
                    <a:pt x="176" y="0"/>
                  </a:lnTo>
                  <a:lnTo>
                    <a:pt x="128" y="18"/>
                  </a:lnTo>
                  <a:lnTo>
                    <a:pt x="56" y="18"/>
                  </a:lnTo>
                  <a:lnTo>
                    <a:pt x="0" y="10"/>
                  </a:lnTo>
                </a:path>
              </a:pathLst>
            </a:custGeom>
            <a:solidFill>
              <a:srgbClr val="606060"/>
            </a:solidFill>
            <a:ln w="9525" cap="rnd">
              <a:noFill/>
              <a:round/>
              <a:headEnd type="none" w="sm" len="sm"/>
              <a:tailEnd type="none" w="sm" len="sm"/>
            </a:ln>
          </p:spPr>
          <p:txBody>
            <a:bodyPr/>
            <a:lstStyle/>
            <a:p>
              <a:endParaRPr lang="es-ES"/>
            </a:p>
          </p:txBody>
        </p:sp>
        <p:sp>
          <p:nvSpPr>
            <p:cNvPr id="107445" name="Freeform 93"/>
            <p:cNvSpPr>
              <a:spLocks/>
            </p:cNvSpPr>
            <p:nvPr/>
          </p:nvSpPr>
          <p:spPr bwMode="auto">
            <a:xfrm>
              <a:off x="908" y="3270"/>
              <a:ext cx="49" cy="104"/>
            </a:xfrm>
            <a:custGeom>
              <a:avLst/>
              <a:gdLst>
                <a:gd name="T0" fmla="*/ 0 w 49"/>
                <a:gd name="T1" fmla="*/ 0 h 104"/>
                <a:gd name="T2" fmla="*/ 5 w 49"/>
                <a:gd name="T3" fmla="*/ 18 h 104"/>
                <a:gd name="T4" fmla="*/ 9 w 49"/>
                <a:gd name="T5" fmla="*/ 34 h 104"/>
                <a:gd name="T6" fmla="*/ 16 w 49"/>
                <a:gd name="T7" fmla="*/ 50 h 104"/>
                <a:gd name="T8" fmla="*/ 20 w 49"/>
                <a:gd name="T9" fmla="*/ 60 h 104"/>
                <a:gd name="T10" fmla="*/ 20 w 49"/>
                <a:gd name="T11" fmla="*/ 67 h 104"/>
                <a:gd name="T12" fmla="*/ 20 w 49"/>
                <a:gd name="T13" fmla="*/ 73 h 104"/>
                <a:gd name="T14" fmla="*/ 11 w 49"/>
                <a:gd name="T15" fmla="*/ 82 h 104"/>
                <a:gd name="T16" fmla="*/ 0 w 49"/>
                <a:gd name="T17" fmla="*/ 92 h 104"/>
                <a:gd name="T18" fmla="*/ 10 w 49"/>
                <a:gd name="T19" fmla="*/ 103 h 104"/>
                <a:gd name="T20" fmla="*/ 26 w 49"/>
                <a:gd name="T21" fmla="*/ 94 h 104"/>
                <a:gd name="T22" fmla="*/ 38 w 49"/>
                <a:gd name="T23" fmla="*/ 86 h 104"/>
                <a:gd name="T24" fmla="*/ 48 w 49"/>
                <a:gd name="T25" fmla="*/ 83 h 104"/>
                <a:gd name="T26" fmla="*/ 48 w 49"/>
                <a:gd name="T27" fmla="*/ 73 h 104"/>
                <a:gd name="T28" fmla="*/ 43 w 49"/>
                <a:gd name="T29" fmla="*/ 68 h 104"/>
                <a:gd name="T30" fmla="*/ 38 w 49"/>
                <a:gd name="T31" fmla="*/ 60 h 104"/>
                <a:gd name="T32" fmla="*/ 38 w 49"/>
                <a:gd name="T33" fmla="*/ 48 h 104"/>
                <a:gd name="T34" fmla="*/ 37 w 49"/>
                <a:gd name="T35" fmla="*/ 37 h 104"/>
                <a:gd name="T36" fmla="*/ 38 w 49"/>
                <a:gd name="T37" fmla="*/ 24 h 104"/>
                <a:gd name="T38" fmla="*/ 40 w 49"/>
                <a:gd name="T39" fmla="*/ 17 h 104"/>
                <a:gd name="T40" fmla="*/ 40 w 49"/>
                <a:gd name="T41" fmla="*/ 0 h 104"/>
                <a:gd name="T42" fmla="*/ 0 w 49"/>
                <a:gd name="T43" fmla="*/ 0 h 1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104"/>
                <a:gd name="T68" fmla="*/ 49 w 49"/>
                <a:gd name="T69" fmla="*/ 104 h 1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104">
                  <a:moveTo>
                    <a:pt x="0" y="0"/>
                  </a:moveTo>
                  <a:lnTo>
                    <a:pt x="5" y="18"/>
                  </a:lnTo>
                  <a:lnTo>
                    <a:pt x="9" y="34"/>
                  </a:lnTo>
                  <a:lnTo>
                    <a:pt x="16" y="50"/>
                  </a:lnTo>
                  <a:lnTo>
                    <a:pt x="20" y="60"/>
                  </a:lnTo>
                  <a:lnTo>
                    <a:pt x="20" y="67"/>
                  </a:lnTo>
                  <a:lnTo>
                    <a:pt x="20" y="73"/>
                  </a:lnTo>
                  <a:lnTo>
                    <a:pt x="11" y="82"/>
                  </a:lnTo>
                  <a:lnTo>
                    <a:pt x="0" y="92"/>
                  </a:lnTo>
                  <a:lnTo>
                    <a:pt x="10" y="103"/>
                  </a:lnTo>
                  <a:lnTo>
                    <a:pt x="26" y="94"/>
                  </a:lnTo>
                  <a:lnTo>
                    <a:pt x="38" y="86"/>
                  </a:lnTo>
                  <a:lnTo>
                    <a:pt x="48" y="83"/>
                  </a:lnTo>
                  <a:lnTo>
                    <a:pt x="48" y="73"/>
                  </a:lnTo>
                  <a:lnTo>
                    <a:pt x="43" y="68"/>
                  </a:lnTo>
                  <a:lnTo>
                    <a:pt x="38" y="60"/>
                  </a:lnTo>
                  <a:lnTo>
                    <a:pt x="38" y="48"/>
                  </a:lnTo>
                  <a:lnTo>
                    <a:pt x="37" y="37"/>
                  </a:lnTo>
                  <a:lnTo>
                    <a:pt x="38" y="24"/>
                  </a:lnTo>
                  <a:lnTo>
                    <a:pt x="40" y="17"/>
                  </a:lnTo>
                  <a:lnTo>
                    <a:pt x="40" y="0"/>
                  </a:lnTo>
                  <a:lnTo>
                    <a:pt x="0"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446" name="Freeform 94"/>
            <p:cNvSpPr>
              <a:spLocks/>
            </p:cNvSpPr>
            <p:nvPr/>
          </p:nvSpPr>
          <p:spPr bwMode="auto">
            <a:xfrm>
              <a:off x="887" y="3342"/>
              <a:ext cx="73" cy="36"/>
            </a:xfrm>
            <a:custGeom>
              <a:avLst/>
              <a:gdLst>
                <a:gd name="T0" fmla="*/ 19 w 73"/>
                <a:gd name="T1" fmla="*/ 19 h 36"/>
                <a:gd name="T2" fmla="*/ 26 w 73"/>
                <a:gd name="T3" fmla="*/ 22 h 36"/>
                <a:gd name="T4" fmla="*/ 37 w 73"/>
                <a:gd name="T5" fmla="*/ 21 h 36"/>
                <a:gd name="T6" fmla="*/ 50 w 73"/>
                <a:gd name="T7" fmla="*/ 14 h 36"/>
                <a:gd name="T8" fmla="*/ 59 w 73"/>
                <a:gd name="T9" fmla="*/ 8 h 36"/>
                <a:gd name="T10" fmla="*/ 64 w 73"/>
                <a:gd name="T11" fmla="*/ 0 h 36"/>
                <a:gd name="T12" fmla="*/ 67 w 73"/>
                <a:gd name="T13" fmla="*/ 1 h 36"/>
                <a:gd name="T14" fmla="*/ 72 w 73"/>
                <a:gd name="T15" fmla="*/ 10 h 36"/>
                <a:gd name="T16" fmla="*/ 69 w 73"/>
                <a:gd name="T17" fmla="*/ 14 h 36"/>
                <a:gd name="T18" fmla="*/ 59 w 73"/>
                <a:gd name="T19" fmla="*/ 18 h 36"/>
                <a:gd name="T20" fmla="*/ 46 w 73"/>
                <a:gd name="T21" fmla="*/ 21 h 36"/>
                <a:gd name="T22" fmla="*/ 33 w 73"/>
                <a:gd name="T23" fmla="*/ 32 h 36"/>
                <a:gd name="T24" fmla="*/ 19 w 73"/>
                <a:gd name="T25" fmla="*/ 35 h 36"/>
                <a:gd name="T26" fmla="*/ 9 w 73"/>
                <a:gd name="T27" fmla="*/ 35 h 36"/>
                <a:gd name="T28" fmla="*/ 2 w 73"/>
                <a:gd name="T29" fmla="*/ 33 h 36"/>
                <a:gd name="T30" fmla="*/ 0 w 73"/>
                <a:gd name="T31" fmla="*/ 30 h 36"/>
                <a:gd name="T32" fmla="*/ 0 w 73"/>
                <a:gd name="T33" fmla="*/ 27 h 36"/>
                <a:gd name="T34" fmla="*/ 2 w 73"/>
                <a:gd name="T35" fmla="*/ 26 h 36"/>
                <a:gd name="T36" fmla="*/ 19 w 73"/>
                <a:gd name="T37" fmla="*/ 19 h 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6"/>
                <a:gd name="T59" fmla="*/ 73 w 73"/>
                <a:gd name="T60" fmla="*/ 36 h 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6">
                  <a:moveTo>
                    <a:pt x="19" y="19"/>
                  </a:moveTo>
                  <a:lnTo>
                    <a:pt x="26" y="22"/>
                  </a:lnTo>
                  <a:lnTo>
                    <a:pt x="37" y="21"/>
                  </a:lnTo>
                  <a:lnTo>
                    <a:pt x="50" y="14"/>
                  </a:lnTo>
                  <a:lnTo>
                    <a:pt x="59" y="8"/>
                  </a:lnTo>
                  <a:lnTo>
                    <a:pt x="64" y="0"/>
                  </a:lnTo>
                  <a:lnTo>
                    <a:pt x="67" y="1"/>
                  </a:lnTo>
                  <a:lnTo>
                    <a:pt x="72" y="10"/>
                  </a:lnTo>
                  <a:lnTo>
                    <a:pt x="69" y="14"/>
                  </a:lnTo>
                  <a:lnTo>
                    <a:pt x="59" y="18"/>
                  </a:lnTo>
                  <a:lnTo>
                    <a:pt x="46" y="21"/>
                  </a:lnTo>
                  <a:lnTo>
                    <a:pt x="33" y="32"/>
                  </a:lnTo>
                  <a:lnTo>
                    <a:pt x="19" y="35"/>
                  </a:lnTo>
                  <a:lnTo>
                    <a:pt x="9" y="35"/>
                  </a:lnTo>
                  <a:lnTo>
                    <a:pt x="2" y="33"/>
                  </a:lnTo>
                  <a:lnTo>
                    <a:pt x="0" y="30"/>
                  </a:lnTo>
                  <a:lnTo>
                    <a:pt x="0" y="27"/>
                  </a:lnTo>
                  <a:lnTo>
                    <a:pt x="2" y="26"/>
                  </a:lnTo>
                  <a:lnTo>
                    <a:pt x="19" y="19"/>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447" name="Freeform 95"/>
            <p:cNvSpPr>
              <a:spLocks/>
            </p:cNvSpPr>
            <p:nvPr/>
          </p:nvSpPr>
          <p:spPr bwMode="auto">
            <a:xfrm>
              <a:off x="948" y="3358"/>
              <a:ext cx="27" cy="25"/>
            </a:xfrm>
            <a:custGeom>
              <a:avLst/>
              <a:gdLst>
                <a:gd name="T0" fmla="*/ 0 w 27"/>
                <a:gd name="T1" fmla="*/ 6 h 25"/>
                <a:gd name="T2" fmla="*/ 1 w 27"/>
                <a:gd name="T3" fmla="*/ 24 h 25"/>
                <a:gd name="T4" fmla="*/ 16 w 27"/>
                <a:gd name="T5" fmla="*/ 24 h 25"/>
                <a:gd name="T6" fmla="*/ 26 w 27"/>
                <a:gd name="T7" fmla="*/ 0 h 25"/>
                <a:gd name="T8" fmla="*/ 0 w 27"/>
                <a:gd name="T9" fmla="*/ 6 h 25"/>
                <a:gd name="T10" fmla="*/ 0 60000 65536"/>
                <a:gd name="T11" fmla="*/ 0 60000 65536"/>
                <a:gd name="T12" fmla="*/ 0 60000 65536"/>
                <a:gd name="T13" fmla="*/ 0 60000 65536"/>
                <a:gd name="T14" fmla="*/ 0 60000 65536"/>
                <a:gd name="T15" fmla="*/ 0 w 27"/>
                <a:gd name="T16" fmla="*/ 0 h 25"/>
                <a:gd name="T17" fmla="*/ 27 w 27"/>
                <a:gd name="T18" fmla="*/ 25 h 25"/>
              </a:gdLst>
              <a:ahLst/>
              <a:cxnLst>
                <a:cxn ang="T10">
                  <a:pos x="T0" y="T1"/>
                </a:cxn>
                <a:cxn ang="T11">
                  <a:pos x="T2" y="T3"/>
                </a:cxn>
                <a:cxn ang="T12">
                  <a:pos x="T4" y="T5"/>
                </a:cxn>
                <a:cxn ang="T13">
                  <a:pos x="T6" y="T7"/>
                </a:cxn>
                <a:cxn ang="T14">
                  <a:pos x="T8" y="T9"/>
                </a:cxn>
              </a:cxnLst>
              <a:rect l="T15" t="T16" r="T17" b="T18"/>
              <a:pathLst>
                <a:path w="27" h="25">
                  <a:moveTo>
                    <a:pt x="0" y="6"/>
                  </a:moveTo>
                  <a:lnTo>
                    <a:pt x="1" y="24"/>
                  </a:lnTo>
                  <a:lnTo>
                    <a:pt x="16" y="24"/>
                  </a:lnTo>
                  <a:lnTo>
                    <a:pt x="26" y="0"/>
                  </a:lnTo>
                  <a:lnTo>
                    <a:pt x="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448" name="Freeform 96"/>
            <p:cNvSpPr>
              <a:spLocks/>
            </p:cNvSpPr>
            <p:nvPr/>
          </p:nvSpPr>
          <p:spPr bwMode="auto">
            <a:xfrm>
              <a:off x="904" y="3274"/>
              <a:ext cx="50" cy="108"/>
            </a:xfrm>
            <a:custGeom>
              <a:avLst/>
              <a:gdLst>
                <a:gd name="T0" fmla="*/ 0 w 50"/>
                <a:gd name="T1" fmla="*/ 0 h 108"/>
                <a:gd name="T2" fmla="*/ 5 w 50"/>
                <a:gd name="T3" fmla="*/ 18 h 108"/>
                <a:gd name="T4" fmla="*/ 9 w 50"/>
                <a:gd name="T5" fmla="*/ 35 h 108"/>
                <a:gd name="T6" fmla="*/ 16 w 50"/>
                <a:gd name="T7" fmla="*/ 53 h 108"/>
                <a:gd name="T8" fmla="*/ 21 w 50"/>
                <a:gd name="T9" fmla="*/ 63 h 108"/>
                <a:gd name="T10" fmla="*/ 21 w 50"/>
                <a:gd name="T11" fmla="*/ 70 h 108"/>
                <a:gd name="T12" fmla="*/ 21 w 50"/>
                <a:gd name="T13" fmla="*/ 76 h 108"/>
                <a:gd name="T14" fmla="*/ 12 w 50"/>
                <a:gd name="T15" fmla="*/ 86 h 108"/>
                <a:gd name="T16" fmla="*/ 0 w 50"/>
                <a:gd name="T17" fmla="*/ 96 h 108"/>
                <a:gd name="T18" fmla="*/ 11 w 50"/>
                <a:gd name="T19" fmla="*/ 107 h 108"/>
                <a:gd name="T20" fmla="*/ 26 w 50"/>
                <a:gd name="T21" fmla="*/ 98 h 108"/>
                <a:gd name="T22" fmla="*/ 39 w 50"/>
                <a:gd name="T23" fmla="*/ 91 h 108"/>
                <a:gd name="T24" fmla="*/ 49 w 50"/>
                <a:gd name="T25" fmla="*/ 87 h 108"/>
                <a:gd name="T26" fmla="*/ 49 w 50"/>
                <a:gd name="T27" fmla="*/ 76 h 108"/>
                <a:gd name="T28" fmla="*/ 41 w 50"/>
                <a:gd name="T29" fmla="*/ 71 h 108"/>
                <a:gd name="T30" fmla="*/ 39 w 50"/>
                <a:gd name="T31" fmla="*/ 63 h 108"/>
                <a:gd name="T32" fmla="*/ 39 w 50"/>
                <a:gd name="T33" fmla="*/ 49 h 108"/>
                <a:gd name="T34" fmla="*/ 38 w 50"/>
                <a:gd name="T35" fmla="*/ 39 h 108"/>
                <a:gd name="T36" fmla="*/ 39 w 50"/>
                <a:gd name="T37" fmla="*/ 24 h 108"/>
                <a:gd name="T38" fmla="*/ 41 w 50"/>
                <a:gd name="T39" fmla="*/ 17 h 108"/>
                <a:gd name="T40" fmla="*/ 41 w 50"/>
                <a:gd name="T41" fmla="*/ 0 h 108"/>
                <a:gd name="T42" fmla="*/ 0 w 50"/>
                <a:gd name="T43" fmla="*/ 0 h 1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0"/>
                <a:gd name="T67" fmla="*/ 0 h 108"/>
                <a:gd name="T68" fmla="*/ 50 w 50"/>
                <a:gd name="T69" fmla="*/ 108 h 1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0" h="108">
                  <a:moveTo>
                    <a:pt x="0" y="0"/>
                  </a:moveTo>
                  <a:lnTo>
                    <a:pt x="5" y="18"/>
                  </a:lnTo>
                  <a:lnTo>
                    <a:pt x="9" y="35"/>
                  </a:lnTo>
                  <a:lnTo>
                    <a:pt x="16" y="53"/>
                  </a:lnTo>
                  <a:lnTo>
                    <a:pt x="21" y="63"/>
                  </a:lnTo>
                  <a:lnTo>
                    <a:pt x="21" y="70"/>
                  </a:lnTo>
                  <a:lnTo>
                    <a:pt x="21" y="76"/>
                  </a:lnTo>
                  <a:lnTo>
                    <a:pt x="12" y="86"/>
                  </a:lnTo>
                  <a:lnTo>
                    <a:pt x="0" y="96"/>
                  </a:lnTo>
                  <a:lnTo>
                    <a:pt x="11" y="107"/>
                  </a:lnTo>
                  <a:lnTo>
                    <a:pt x="26" y="98"/>
                  </a:lnTo>
                  <a:lnTo>
                    <a:pt x="39" y="91"/>
                  </a:lnTo>
                  <a:lnTo>
                    <a:pt x="49" y="87"/>
                  </a:lnTo>
                  <a:lnTo>
                    <a:pt x="49" y="76"/>
                  </a:lnTo>
                  <a:lnTo>
                    <a:pt x="41" y="71"/>
                  </a:lnTo>
                  <a:lnTo>
                    <a:pt x="39" y="63"/>
                  </a:lnTo>
                  <a:lnTo>
                    <a:pt x="39" y="49"/>
                  </a:lnTo>
                  <a:lnTo>
                    <a:pt x="38" y="39"/>
                  </a:lnTo>
                  <a:lnTo>
                    <a:pt x="39" y="24"/>
                  </a:lnTo>
                  <a:lnTo>
                    <a:pt x="41" y="17"/>
                  </a:lnTo>
                  <a:lnTo>
                    <a:pt x="41" y="0"/>
                  </a:lnTo>
                  <a:lnTo>
                    <a:pt x="0"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449" name="Freeform 97"/>
            <p:cNvSpPr>
              <a:spLocks/>
            </p:cNvSpPr>
            <p:nvPr/>
          </p:nvSpPr>
          <p:spPr bwMode="auto">
            <a:xfrm>
              <a:off x="884" y="3350"/>
              <a:ext cx="73" cy="37"/>
            </a:xfrm>
            <a:custGeom>
              <a:avLst/>
              <a:gdLst>
                <a:gd name="T0" fmla="*/ 19 w 73"/>
                <a:gd name="T1" fmla="*/ 20 h 37"/>
                <a:gd name="T2" fmla="*/ 26 w 73"/>
                <a:gd name="T3" fmla="*/ 22 h 37"/>
                <a:gd name="T4" fmla="*/ 37 w 73"/>
                <a:gd name="T5" fmla="*/ 22 h 37"/>
                <a:gd name="T6" fmla="*/ 50 w 73"/>
                <a:gd name="T7" fmla="*/ 14 h 37"/>
                <a:gd name="T8" fmla="*/ 59 w 73"/>
                <a:gd name="T9" fmla="*/ 9 h 37"/>
                <a:gd name="T10" fmla="*/ 64 w 73"/>
                <a:gd name="T11" fmla="*/ 0 h 37"/>
                <a:gd name="T12" fmla="*/ 67 w 73"/>
                <a:gd name="T13" fmla="*/ 1 h 37"/>
                <a:gd name="T14" fmla="*/ 72 w 73"/>
                <a:gd name="T15" fmla="*/ 11 h 37"/>
                <a:gd name="T16" fmla="*/ 69 w 73"/>
                <a:gd name="T17" fmla="*/ 14 h 37"/>
                <a:gd name="T18" fmla="*/ 59 w 73"/>
                <a:gd name="T19" fmla="*/ 19 h 37"/>
                <a:gd name="T20" fmla="*/ 46 w 73"/>
                <a:gd name="T21" fmla="*/ 22 h 37"/>
                <a:gd name="T22" fmla="*/ 33 w 73"/>
                <a:gd name="T23" fmla="*/ 33 h 37"/>
                <a:gd name="T24" fmla="*/ 19 w 73"/>
                <a:gd name="T25" fmla="*/ 36 h 37"/>
                <a:gd name="T26" fmla="*/ 9 w 73"/>
                <a:gd name="T27" fmla="*/ 36 h 37"/>
                <a:gd name="T28" fmla="*/ 2 w 73"/>
                <a:gd name="T29" fmla="*/ 34 h 37"/>
                <a:gd name="T30" fmla="*/ 0 w 73"/>
                <a:gd name="T31" fmla="*/ 30 h 37"/>
                <a:gd name="T32" fmla="*/ 0 w 73"/>
                <a:gd name="T33" fmla="*/ 28 h 37"/>
                <a:gd name="T34" fmla="*/ 2 w 73"/>
                <a:gd name="T35" fmla="*/ 25 h 37"/>
                <a:gd name="T36" fmla="*/ 19 w 73"/>
                <a:gd name="T37" fmla="*/ 2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7"/>
                <a:gd name="T59" fmla="*/ 73 w 73"/>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7">
                  <a:moveTo>
                    <a:pt x="19" y="20"/>
                  </a:moveTo>
                  <a:lnTo>
                    <a:pt x="26" y="22"/>
                  </a:lnTo>
                  <a:lnTo>
                    <a:pt x="37" y="22"/>
                  </a:lnTo>
                  <a:lnTo>
                    <a:pt x="50" y="14"/>
                  </a:lnTo>
                  <a:lnTo>
                    <a:pt x="59" y="9"/>
                  </a:lnTo>
                  <a:lnTo>
                    <a:pt x="64" y="0"/>
                  </a:lnTo>
                  <a:lnTo>
                    <a:pt x="67" y="1"/>
                  </a:lnTo>
                  <a:lnTo>
                    <a:pt x="72" y="11"/>
                  </a:lnTo>
                  <a:lnTo>
                    <a:pt x="69" y="14"/>
                  </a:lnTo>
                  <a:lnTo>
                    <a:pt x="59" y="19"/>
                  </a:lnTo>
                  <a:lnTo>
                    <a:pt x="46" y="22"/>
                  </a:lnTo>
                  <a:lnTo>
                    <a:pt x="33" y="33"/>
                  </a:lnTo>
                  <a:lnTo>
                    <a:pt x="19" y="36"/>
                  </a:lnTo>
                  <a:lnTo>
                    <a:pt x="9" y="36"/>
                  </a:lnTo>
                  <a:lnTo>
                    <a:pt x="2" y="34"/>
                  </a:lnTo>
                  <a:lnTo>
                    <a:pt x="0" y="30"/>
                  </a:lnTo>
                  <a:lnTo>
                    <a:pt x="0" y="28"/>
                  </a:lnTo>
                  <a:lnTo>
                    <a:pt x="2" y="25"/>
                  </a:lnTo>
                  <a:lnTo>
                    <a:pt x="19"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450" name="Freeform 98"/>
            <p:cNvSpPr>
              <a:spLocks/>
            </p:cNvSpPr>
            <p:nvPr/>
          </p:nvSpPr>
          <p:spPr bwMode="auto">
            <a:xfrm>
              <a:off x="943" y="3366"/>
              <a:ext cx="29" cy="25"/>
            </a:xfrm>
            <a:custGeom>
              <a:avLst/>
              <a:gdLst>
                <a:gd name="T0" fmla="*/ 0 w 29"/>
                <a:gd name="T1" fmla="*/ 6 h 25"/>
                <a:gd name="T2" fmla="*/ 1 w 29"/>
                <a:gd name="T3" fmla="*/ 24 h 25"/>
                <a:gd name="T4" fmla="*/ 19 w 29"/>
                <a:gd name="T5" fmla="*/ 24 h 25"/>
                <a:gd name="T6" fmla="*/ 28 w 29"/>
                <a:gd name="T7" fmla="*/ 0 h 25"/>
                <a:gd name="T8" fmla="*/ 0 w 29"/>
                <a:gd name="T9" fmla="*/ 6 h 25"/>
                <a:gd name="T10" fmla="*/ 0 60000 65536"/>
                <a:gd name="T11" fmla="*/ 0 60000 65536"/>
                <a:gd name="T12" fmla="*/ 0 60000 65536"/>
                <a:gd name="T13" fmla="*/ 0 60000 65536"/>
                <a:gd name="T14" fmla="*/ 0 60000 65536"/>
                <a:gd name="T15" fmla="*/ 0 w 29"/>
                <a:gd name="T16" fmla="*/ 0 h 25"/>
                <a:gd name="T17" fmla="*/ 29 w 29"/>
                <a:gd name="T18" fmla="*/ 25 h 25"/>
              </a:gdLst>
              <a:ahLst/>
              <a:cxnLst>
                <a:cxn ang="T10">
                  <a:pos x="T0" y="T1"/>
                </a:cxn>
                <a:cxn ang="T11">
                  <a:pos x="T2" y="T3"/>
                </a:cxn>
                <a:cxn ang="T12">
                  <a:pos x="T4" y="T5"/>
                </a:cxn>
                <a:cxn ang="T13">
                  <a:pos x="T6" y="T7"/>
                </a:cxn>
                <a:cxn ang="T14">
                  <a:pos x="T8" y="T9"/>
                </a:cxn>
              </a:cxnLst>
              <a:rect l="T15" t="T16" r="T17" b="T18"/>
              <a:pathLst>
                <a:path w="29" h="25">
                  <a:moveTo>
                    <a:pt x="0" y="6"/>
                  </a:moveTo>
                  <a:lnTo>
                    <a:pt x="1" y="24"/>
                  </a:lnTo>
                  <a:lnTo>
                    <a:pt x="19" y="24"/>
                  </a:lnTo>
                  <a:lnTo>
                    <a:pt x="28" y="0"/>
                  </a:lnTo>
                  <a:lnTo>
                    <a:pt x="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451" name="Freeform 99"/>
            <p:cNvSpPr>
              <a:spLocks/>
            </p:cNvSpPr>
            <p:nvPr/>
          </p:nvSpPr>
          <p:spPr bwMode="auto">
            <a:xfrm>
              <a:off x="1016" y="2905"/>
              <a:ext cx="81" cy="92"/>
            </a:xfrm>
            <a:custGeom>
              <a:avLst/>
              <a:gdLst>
                <a:gd name="T0" fmla="*/ 24 w 81"/>
                <a:gd name="T1" fmla="*/ 1 h 92"/>
                <a:gd name="T2" fmla="*/ 13 w 81"/>
                <a:gd name="T3" fmla="*/ 4 h 92"/>
                <a:gd name="T4" fmla="*/ 9 w 81"/>
                <a:gd name="T5" fmla="*/ 13 h 92"/>
                <a:gd name="T6" fmla="*/ 6 w 81"/>
                <a:gd name="T7" fmla="*/ 23 h 92"/>
                <a:gd name="T8" fmla="*/ 6 w 81"/>
                <a:gd name="T9" fmla="*/ 27 h 92"/>
                <a:gd name="T10" fmla="*/ 6 w 81"/>
                <a:gd name="T11" fmla="*/ 32 h 92"/>
                <a:gd name="T12" fmla="*/ 7 w 81"/>
                <a:gd name="T13" fmla="*/ 34 h 92"/>
                <a:gd name="T14" fmla="*/ 6 w 81"/>
                <a:gd name="T15" fmla="*/ 39 h 92"/>
                <a:gd name="T16" fmla="*/ 2 w 81"/>
                <a:gd name="T17" fmla="*/ 46 h 92"/>
                <a:gd name="T18" fmla="*/ 0 w 81"/>
                <a:gd name="T19" fmla="*/ 47 h 92"/>
                <a:gd name="T20" fmla="*/ 0 w 81"/>
                <a:gd name="T21" fmla="*/ 48 h 92"/>
                <a:gd name="T22" fmla="*/ 0 w 81"/>
                <a:gd name="T23" fmla="*/ 49 h 92"/>
                <a:gd name="T24" fmla="*/ 0 w 81"/>
                <a:gd name="T25" fmla="*/ 51 h 92"/>
                <a:gd name="T26" fmla="*/ 0 w 81"/>
                <a:gd name="T27" fmla="*/ 53 h 92"/>
                <a:gd name="T28" fmla="*/ 4 w 81"/>
                <a:gd name="T29" fmla="*/ 53 h 92"/>
                <a:gd name="T30" fmla="*/ 6 w 81"/>
                <a:gd name="T31" fmla="*/ 54 h 92"/>
                <a:gd name="T32" fmla="*/ 6 w 81"/>
                <a:gd name="T33" fmla="*/ 56 h 92"/>
                <a:gd name="T34" fmla="*/ 6 w 81"/>
                <a:gd name="T35" fmla="*/ 58 h 92"/>
                <a:gd name="T36" fmla="*/ 4 w 81"/>
                <a:gd name="T37" fmla="*/ 62 h 92"/>
                <a:gd name="T38" fmla="*/ 6 w 81"/>
                <a:gd name="T39" fmla="*/ 64 h 92"/>
                <a:gd name="T40" fmla="*/ 6 w 81"/>
                <a:gd name="T41" fmla="*/ 65 h 92"/>
                <a:gd name="T42" fmla="*/ 6 w 81"/>
                <a:gd name="T43" fmla="*/ 66 h 92"/>
                <a:gd name="T44" fmla="*/ 6 w 81"/>
                <a:gd name="T45" fmla="*/ 69 h 92"/>
                <a:gd name="T46" fmla="*/ 7 w 81"/>
                <a:gd name="T47" fmla="*/ 69 h 92"/>
                <a:gd name="T48" fmla="*/ 8 w 81"/>
                <a:gd name="T49" fmla="*/ 71 h 92"/>
                <a:gd name="T50" fmla="*/ 8 w 81"/>
                <a:gd name="T51" fmla="*/ 74 h 92"/>
                <a:gd name="T52" fmla="*/ 9 w 81"/>
                <a:gd name="T53" fmla="*/ 76 h 92"/>
                <a:gd name="T54" fmla="*/ 10 w 81"/>
                <a:gd name="T55" fmla="*/ 76 h 92"/>
                <a:gd name="T56" fmla="*/ 12 w 81"/>
                <a:gd name="T57" fmla="*/ 78 h 92"/>
                <a:gd name="T58" fmla="*/ 14 w 81"/>
                <a:gd name="T59" fmla="*/ 79 h 92"/>
                <a:gd name="T60" fmla="*/ 17 w 81"/>
                <a:gd name="T61" fmla="*/ 79 h 92"/>
                <a:gd name="T62" fmla="*/ 22 w 81"/>
                <a:gd name="T63" fmla="*/ 79 h 92"/>
                <a:gd name="T64" fmla="*/ 27 w 81"/>
                <a:gd name="T65" fmla="*/ 78 h 92"/>
                <a:gd name="T66" fmla="*/ 35 w 81"/>
                <a:gd name="T67" fmla="*/ 91 h 92"/>
                <a:gd name="T68" fmla="*/ 68 w 81"/>
                <a:gd name="T69" fmla="*/ 76 h 92"/>
                <a:gd name="T70" fmla="*/ 65 w 81"/>
                <a:gd name="T71" fmla="*/ 71 h 92"/>
                <a:gd name="T72" fmla="*/ 64 w 81"/>
                <a:gd name="T73" fmla="*/ 65 h 92"/>
                <a:gd name="T74" fmla="*/ 64 w 81"/>
                <a:gd name="T75" fmla="*/ 61 h 92"/>
                <a:gd name="T76" fmla="*/ 80 w 81"/>
                <a:gd name="T77" fmla="*/ 47 h 92"/>
                <a:gd name="T78" fmla="*/ 80 w 81"/>
                <a:gd name="T79" fmla="*/ 15 h 92"/>
                <a:gd name="T80" fmla="*/ 70 w 81"/>
                <a:gd name="T81" fmla="*/ 7 h 92"/>
                <a:gd name="T82" fmla="*/ 59 w 81"/>
                <a:gd name="T83" fmla="*/ 2 h 92"/>
                <a:gd name="T84" fmla="*/ 50 w 81"/>
                <a:gd name="T85" fmla="*/ 0 h 92"/>
                <a:gd name="T86" fmla="*/ 36 w 81"/>
                <a:gd name="T87" fmla="*/ 0 h 92"/>
                <a:gd name="T88" fmla="*/ 24 w 81"/>
                <a:gd name="T89" fmla="*/ 1 h 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1"/>
                <a:gd name="T136" fmla="*/ 0 h 92"/>
                <a:gd name="T137" fmla="*/ 81 w 81"/>
                <a:gd name="T138" fmla="*/ 92 h 9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1" h="92">
                  <a:moveTo>
                    <a:pt x="24" y="1"/>
                  </a:moveTo>
                  <a:lnTo>
                    <a:pt x="13" y="4"/>
                  </a:lnTo>
                  <a:lnTo>
                    <a:pt x="9" y="13"/>
                  </a:lnTo>
                  <a:lnTo>
                    <a:pt x="6" y="23"/>
                  </a:lnTo>
                  <a:lnTo>
                    <a:pt x="6" y="27"/>
                  </a:lnTo>
                  <a:lnTo>
                    <a:pt x="6" y="32"/>
                  </a:lnTo>
                  <a:lnTo>
                    <a:pt x="7" y="34"/>
                  </a:lnTo>
                  <a:lnTo>
                    <a:pt x="6" y="39"/>
                  </a:lnTo>
                  <a:lnTo>
                    <a:pt x="2" y="46"/>
                  </a:lnTo>
                  <a:lnTo>
                    <a:pt x="0" y="47"/>
                  </a:lnTo>
                  <a:lnTo>
                    <a:pt x="0" y="48"/>
                  </a:lnTo>
                  <a:lnTo>
                    <a:pt x="0" y="49"/>
                  </a:lnTo>
                  <a:lnTo>
                    <a:pt x="0" y="51"/>
                  </a:lnTo>
                  <a:lnTo>
                    <a:pt x="0" y="53"/>
                  </a:lnTo>
                  <a:lnTo>
                    <a:pt x="4" y="53"/>
                  </a:lnTo>
                  <a:lnTo>
                    <a:pt x="6" y="54"/>
                  </a:lnTo>
                  <a:lnTo>
                    <a:pt x="6" y="56"/>
                  </a:lnTo>
                  <a:lnTo>
                    <a:pt x="6" y="58"/>
                  </a:lnTo>
                  <a:lnTo>
                    <a:pt x="4" y="62"/>
                  </a:lnTo>
                  <a:lnTo>
                    <a:pt x="6" y="64"/>
                  </a:lnTo>
                  <a:lnTo>
                    <a:pt x="6" y="65"/>
                  </a:lnTo>
                  <a:lnTo>
                    <a:pt x="6" y="66"/>
                  </a:lnTo>
                  <a:lnTo>
                    <a:pt x="6" y="69"/>
                  </a:lnTo>
                  <a:lnTo>
                    <a:pt x="7" y="69"/>
                  </a:lnTo>
                  <a:lnTo>
                    <a:pt x="8" y="71"/>
                  </a:lnTo>
                  <a:lnTo>
                    <a:pt x="8" y="74"/>
                  </a:lnTo>
                  <a:lnTo>
                    <a:pt x="9" y="76"/>
                  </a:lnTo>
                  <a:lnTo>
                    <a:pt x="10" y="76"/>
                  </a:lnTo>
                  <a:lnTo>
                    <a:pt x="12" y="78"/>
                  </a:lnTo>
                  <a:lnTo>
                    <a:pt x="14" y="79"/>
                  </a:lnTo>
                  <a:lnTo>
                    <a:pt x="17" y="79"/>
                  </a:lnTo>
                  <a:lnTo>
                    <a:pt x="22" y="79"/>
                  </a:lnTo>
                  <a:lnTo>
                    <a:pt x="27" y="78"/>
                  </a:lnTo>
                  <a:lnTo>
                    <a:pt x="35" y="91"/>
                  </a:lnTo>
                  <a:lnTo>
                    <a:pt x="68" y="76"/>
                  </a:lnTo>
                  <a:lnTo>
                    <a:pt x="65" y="71"/>
                  </a:lnTo>
                  <a:lnTo>
                    <a:pt x="64" y="65"/>
                  </a:lnTo>
                  <a:lnTo>
                    <a:pt x="64" y="61"/>
                  </a:lnTo>
                  <a:lnTo>
                    <a:pt x="80" y="47"/>
                  </a:lnTo>
                  <a:lnTo>
                    <a:pt x="80" y="15"/>
                  </a:lnTo>
                  <a:lnTo>
                    <a:pt x="70" y="7"/>
                  </a:lnTo>
                  <a:lnTo>
                    <a:pt x="59" y="2"/>
                  </a:lnTo>
                  <a:lnTo>
                    <a:pt x="50" y="0"/>
                  </a:lnTo>
                  <a:lnTo>
                    <a:pt x="36" y="0"/>
                  </a:lnTo>
                  <a:lnTo>
                    <a:pt x="24" y="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452" name="Freeform 100"/>
            <p:cNvSpPr>
              <a:spLocks/>
            </p:cNvSpPr>
            <p:nvPr/>
          </p:nvSpPr>
          <p:spPr bwMode="auto">
            <a:xfrm>
              <a:off x="1057" y="2963"/>
              <a:ext cx="27" cy="26"/>
            </a:xfrm>
            <a:custGeom>
              <a:avLst/>
              <a:gdLst>
                <a:gd name="T0" fmla="*/ 26 w 27"/>
                <a:gd name="T1" fmla="*/ 0 h 26"/>
                <a:gd name="T2" fmla="*/ 21 w 27"/>
                <a:gd name="T3" fmla="*/ 12 h 26"/>
                <a:gd name="T4" fmla="*/ 12 w 27"/>
                <a:gd name="T5" fmla="*/ 17 h 26"/>
                <a:gd name="T6" fmla="*/ 0 w 27"/>
                <a:gd name="T7" fmla="*/ 25 h 26"/>
                <a:gd name="T8" fmla="*/ 16 w 27"/>
                <a:gd name="T9" fmla="*/ 19 h 26"/>
                <a:gd name="T10" fmla="*/ 21 w 27"/>
                <a:gd name="T11" fmla="*/ 12 h 26"/>
                <a:gd name="T12" fmla="*/ 26 w 27"/>
                <a:gd name="T13" fmla="*/ 0 h 26"/>
                <a:gd name="T14" fmla="*/ 0 60000 65536"/>
                <a:gd name="T15" fmla="*/ 0 60000 65536"/>
                <a:gd name="T16" fmla="*/ 0 60000 65536"/>
                <a:gd name="T17" fmla="*/ 0 60000 65536"/>
                <a:gd name="T18" fmla="*/ 0 60000 65536"/>
                <a:gd name="T19" fmla="*/ 0 60000 65536"/>
                <a:gd name="T20" fmla="*/ 0 60000 65536"/>
                <a:gd name="T21" fmla="*/ 0 w 27"/>
                <a:gd name="T22" fmla="*/ 0 h 26"/>
                <a:gd name="T23" fmla="*/ 27 w 27"/>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6">
                  <a:moveTo>
                    <a:pt x="26" y="0"/>
                  </a:moveTo>
                  <a:lnTo>
                    <a:pt x="21" y="12"/>
                  </a:lnTo>
                  <a:lnTo>
                    <a:pt x="12" y="17"/>
                  </a:lnTo>
                  <a:lnTo>
                    <a:pt x="0" y="25"/>
                  </a:lnTo>
                  <a:lnTo>
                    <a:pt x="16" y="19"/>
                  </a:lnTo>
                  <a:lnTo>
                    <a:pt x="21" y="12"/>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7453" name="Freeform 101"/>
            <p:cNvSpPr>
              <a:spLocks/>
            </p:cNvSpPr>
            <p:nvPr/>
          </p:nvSpPr>
          <p:spPr bwMode="auto">
            <a:xfrm>
              <a:off x="1027" y="2934"/>
              <a:ext cx="29" cy="1"/>
            </a:xfrm>
            <a:custGeom>
              <a:avLst/>
              <a:gdLst>
                <a:gd name="T0" fmla="*/ 0 w 29"/>
                <a:gd name="T1" fmla="*/ 0 h 1"/>
                <a:gd name="T2" fmla="*/ 0 w 29"/>
                <a:gd name="T3" fmla="*/ 0 h 1"/>
                <a:gd name="T4" fmla="*/ 2 w 29"/>
                <a:gd name="T5" fmla="*/ 0 h 1"/>
                <a:gd name="T6" fmla="*/ 7 w 29"/>
                <a:gd name="T7" fmla="*/ 0 h 1"/>
                <a:gd name="T8" fmla="*/ 14 w 29"/>
                <a:gd name="T9" fmla="*/ 0 h 1"/>
                <a:gd name="T10" fmla="*/ 23 w 29"/>
                <a:gd name="T11" fmla="*/ 0 h 1"/>
                <a:gd name="T12" fmla="*/ 28 w 29"/>
                <a:gd name="T13" fmla="*/ 0 h 1"/>
                <a:gd name="T14" fmla="*/ 19 w 29"/>
                <a:gd name="T15" fmla="*/ 0 h 1"/>
                <a:gd name="T16" fmla="*/ 15 w 29"/>
                <a:gd name="T17" fmla="*/ 0 h 1"/>
                <a:gd name="T18" fmla="*/ 10 w 29"/>
                <a:gd name="T19" fmla="*/ 0 h 1"/>
                <a:gd name="T20" fmla="*/ 7 w 29"/>
                <a:gd name="T21" fmla="*/ 0 h 1"/>
                <a:gd name="T22" fmla="*/ 2 w 29"/>
                <a:gd name="T23" fmla="*/ 0 h 1"/>
                <a:gd name="T24" fmla="*/ 0 w 29"/>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1"/>
                <a:gd name="T41" fmla="*/ 29 w 29"/>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1">
                  <a:moveTo>
                    <a:pt x="0" y="0"/>
                  </a:moveTo>
                  <a:lnTo>
                    <a:pt x="0" y="0"/>
                  </a:lnTo>
                  <a:lnTo>
                    <a:pt x="2" y="0"/>
                  </a:lnTo>
                  <a:lnTo>
                    <a:pt x="7" y="0"/>
                  </a:lnTo>
                  <a:lnTo>
                    <a:pt x="14" y="0"/>
                  </a:lnTo>
                  <a:lnTo>
                    <a:pt x="23" y="0"/>
                  </a:lnTo>
                  <a:lnTo>
                    <a:pt x="28" y="0"/>
                  </a:lnTo>
                  <a:lnTo>
                    <a:pt x="19" y="0"/>
                  </a:lnTo>
                  <a:lnTo>
                    <a:pt x="15" y="0"/>
                  </a:lnTo>
                  <a:lnTo>
                    <a:pt x="10" y="0"/>
                  </a:lnTo>
                  <a:lnTo>
                    <a:pt x="7" y="0"/>
                  </a:lnTo>
                  <a:lnTo>
                    <a:pt x="2" y="0"/>
                  </a:lnTo>
                  <a:lnTo>
                    <a:pt x="0" y="0"/>
                  </a:lnTo>
                </a:path>
              </a:pathLst>
            </a:custGeom>
            <a:solidFill>
              <a:srgbClr val="201000"/>
            </a:solidFill>
            <a:ln w="9525" cap="rnd">
              <a:noFill/>
              <a:round/>
              <a:headEnd type="none" w="sm" len="sm"/>
              <a:tailEnd type="none" w="sm" len="sm"/>
            </a:ln>
          </p:spPr>
          <p:txBody>
            <a:bodyPr/>
            <a:lstStyle/>
            <a:p>
              <a:endParaRPr lang="es-ES"/>
            </a:p>
          </p:txBody>
        </p:sp>
        <p:sp>
          <p:nvSpPr>
            <p:cNvPr id="107454" name="Freeform 102"/>
            <p:cNvSpPr>
              <a:spLocks/>
            </p:cNvSpPr>
            <p:nvPr/>
          </p:nvSpPr>
          <p:spPr bwMode="auto">
            <a:xfrm>
              <a:off x="1064" y="2940"/>
              <a:ext cx="26" cy="24"/>
            </a:xfrm>
            <a:custGeom>
              <a:avLst/>
              <a:gdLst>
                <a:gd name="T0" fmla="*/ 0 w 26"/>
                <a:gd name="T1" fmla="*/ 2 h 24"/>
                <a:gd name="T2" fmla="*/ 6 w 26"/>
                <a:gd name="T3" fmla="*/ 0 h 24"/>
                <a:gd name="T4" fmla="*/ 19 w 26"/>
                <a:gd name="T5" fmla="*/ 2 h 24"/>
                <a:gd name="T6" fmla="*/ 19 w 26"/>
                <a:gd name="T7" fmla="*/ 4 h 24"/>
                <a:gd name="T8" fmla="*/ 19 w 26"/>
                <a:gd name="T9" fmla="*/ 10 h 24"/>
                <a:gd name="T10" fmla="*/ 19 w 26"/>
                <a:gd name="T11" fmla="*/ 15 h 24"/>
                <a:gd name="T12" fmla="*/ 19 w 26"/>
                <a:gd name="T13" fmla="*/ 18 h 24"/>
                <a:gd name="T14" fmla="*/ 12 w 26"/>
                <a:gd name="T15" fmla="*/ 12 h 24"/>
                <a:gd name="T16" fmla="*/ 12 w 26"/>
                <a:gd name="T17" fmla="*/ 10 h 24"/>
                <a:gd name="T18" fmla="*/ 6 w 26"/>
                <a:gd name="T19" fmla="*/ 8 h 24"/>
                <a:gd name="T20" fmla="*/ 12 w 26"/>
                <a:gd name="T21" fmla="*/ 10 h 24"/>
                <a:gd name="T22" fmla="*/ 12 w 26"/>
                <a:gd name="T23" fmla="*/ 15 h 24"/>
                <a:gd name="T24" fmla="*/ 19 w 26"/>
                <a:gd name="T25" fmla="*/ 18 h 24"/>
                <a:gd name="T26" fmla="*/ 12 w 26"/>
                <a:gd name="T27" fmla="*/ 23 h 24"/>
                <a:gd name="T28" fmla="*/ 19 w 26"/>
                <a:gd name="T29" fmla="*/ 20 h 24"/>
                <a:gd name="T30" fmla="*/ 25 w 26"/>
                <a:gd name="T31" fmla="*/ 17 h 24"/>
                <a:gd name="T32" fmla="*/ 25 w 26"/>
                <a:gd name="T33" fmla="*/ 10 h 24"/>
                <a:gd name="T34" fmla="*/ 25 w 26"/>
                <a:gd name="T35" fmla="*/ 2 h 24"/>
                <a:gd name="T36" fmla="*/ 19 w 26"/>
                <a:gd name="T37" fmla="*/ 0 h 24"/>
                <a:gd name="T38" fmla="*/ 12 w 26"/>
                <a:gd name="T39" fmla="*/ 0 h 24"/>
                <a:gd name="T40" fmla="*/ 6 w 26"/>
                <a:gd name="T41" fmla="*/ 0 h 24"/>
                <a:gd name="T42" fmla="*/ 0 w 26"/>
                <a:gd name="T43" fmla="*/ 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24"/>
                <a:gd name="T68" fmla="*/ 26 w 26"/>
                <a:gd name="T69" fmla="*/ 24 h 2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24">
                  <a:moveTo>
                    <a:pt x="0" y="2"/>
                  </a:moveTo>
                  <a:lnTo>
                    <a:pt x="6" y="0"/>
                  </a:lnTo>
                  <a:lnTo>
                    <a:pt x="19" y="2"/>
                  </a:lnTo>
                  <a:lnTo>
                    <a:pt x="19" y="4"/>
                  </a:lnTo>
                  <a:lnTo>
                    <a:pt x="19" y="10"/>
                  </a:lnTo>
                  <a:lnTo>
                    <a:pt x="19" y="15"/>
                  </a:lnTo>
                  <a:lnTo>
                    <a:pt x="19" y="18"/>
                  </a:lnTo>
                  <a:lnTo>
                    <a:pt x="12" y="12"/>
                  </a:lnTo>
                  <a:lnTo>
                    <a:pt x="12" y="10"/>
                  </a:lnTo>
                  <a:lnTo>
                    <a:pt x="6" y="8"/>
                  </a:lnTo>
                  <a:lnTo>
                    <a:pt x="12" y="10"/>
                  </a:lnTo>
                  <a:lnTo>
                    <a:pt x="12" y="15"/>
                  </a:lnTo>
                  <a:lnTo>
                    <a:pt x="19" y="18"/>
                  </a:lnTo>
                  <a:lnTo>
                    <a:pt x="12" y="23"/>
                  </a:lnTo>
                  <a:lnTo>
                    <a:pt x="19" y="20"/>
                  </a:lnTo>
                  <a:lnTo>
                    <a:pt x="25" y="17"/>
                  </a:lnTo>
                  <a:lnTo>
                    <a:pt x="25" y="10"/>
                  </a:lnTo>
                  <a:lnTo>
                    <a:pt x="25" y="2"/>
                  </a:lnTo>
                  <a:lnTo>
                    <a:pt x="19" y="0"/>
                  </a:lnTo>
                  <a:lnTo>
                    <a:pt x="12" y="0"/>
                  </a:lnTo>
                  <a:lnTo>
                    <a:pt x="6" y="0"/>
                  </a:lnTo>
                  <a:lnTo>
                    <a:pt x="0" y="2"/>
                  </a:lnTo>
                </a:path>
              </a:pathLst>
            </a:custGeom>
            <a:solidFill>
              <a:srgbClr val="402000"/>
            </a:solidFill>
            <a:ln w="9525" cap="rnd">
              <a:noFill/>
              <a:round/>
              <a:headEnd type="none" w="sm" len="sm"/>
              <a:tailEnd type="none" w="sm" len="sm"/>
            </a:ln>
          </p:spPr>
          <p:txBody>
            <a:bodyPr/>
            <a:lstStyle/>
            <a:p>
              <a:endParaRPr lang="es-ES"/>
            </a:p>
          </p:txBody>
        </p:sp>
        <p:sp>
          <p:nvSpPr>
            <p:cNvPr id="107455" name="Freeform 103"/>
            <p:cNvSpPr>
              <a:spLocks/>
            </p:cNvSpPr>
            <p:nvPr/>
          </p:nvSpPr>
          <p:spPr bwMode="auto">
            <a:xfrm>
              <a:off x="1061" y="2940"/>
              <a:ext cx="28" cy="24"/>
            </a:xfrm>
            <a:custGeom>
              <a:avLst/>
              <a:gdLst>
                <a:gd name="T0" fmla="*/ 0 w 28"/>
                <a:gd name="T1" fmla="*/ 5 h 24"/>
                <a:gd name="T2" fmla="*/ 2 w 28"/>
                <a:gd name="T3" fmla="*/ 1 h 24"/>
                <a:gd name="T4" fmla="*/ 12 w 28"/>
                <a:gd name="T5" fmla="*/ 0 h 24"/>
                <a:gd name="T6" fmla="*/ 18 w 28"/>
                <a:gd name="T7" fmla="*/ 0 h 24"/>
                <a:gd name="T8" fmla="*/ 22 w 28"/>
                <a:gd name="T9" fmla="*/ 2 h 24"/>
                <a:gd name="T10" fmla="*/ 27 w 28"/>
                <a:gd name="T11" fmla="*/ 5 h 24"/>
                <a:gd name="T12" fmla="*/ 27 w 28"/>
                <a:gd name="T13" fmla="*/ 7 h 24"/>
                <a:gd name="T14" fmla="*/ 22 w 28"/>
                <a:gd name="T15" fmla="*/ 10 h 24"/>
                <a:gd name="T16" fmla="*/ 22 w 28"/>
                <a:gd name="T17" fmla="*/ 15 h 24"/>
                <a:gd name="T18" fmla="*/ 22 w 28"/>
                <a:gd name="T19" fmla="*/ 17 h 24"/>
                <a:gd name="T20" fmla="*/ 15 w 28"/>
                <a:gd name="T21" fmla="*/ 19 h 24"/>
                <a:gd name="T22" fmla="*/ 12 w 28"/>
                <a:gd name="T23" fmla="*/ 19 h 24"/>
                <a:gd name="T24" fmla="*/ 9 w 28"/>
                <a:gd name="T25" fmla="*/ 19 h 24"/>
                <a:gd name="T26" fmla="*/ 9 w 28"/>
                <a:gd name="T27" fmla="*/ 20 h 24"/>
                <a:gd name="T28" fmla="*/ 12 w 28"/>
                <a:gd name="T29" fmla="*/ 23 h 24"/>
                <a:gd name="T30" fmla="*/ 15 w 28"/>
                <a:gd name="T31" fmla="*/ 20 h 24"/>
                <a:gd name="T32" fmla="*/ 22 w 28"/>
                <a:gd name="T33" fmla="*/ 20 h 24"/>
                <a:gd name="T34" fmla="*/ 27 w 28"/>
                <a:gd name="T35" fmla="*/ 17 h 24"/>
                <a:gd name="T36" fmla="*/ 27 w 28"/>
                <a:gd name="T37" fmla="*/ 12 h 24"/>
                <a:gd name="T38" fmla="*/ 27 w 28"/>
                <a:gd name="T39" fmla="*/ 7 h 24"/>
                <a:gd name="T40" fmla="*/ 27 w 28"/>
                <a:gd name="T41" fmla="*/ 5 h 24"/>
                <a:gd name="T42" fmla="*/ 22 w 28"/>
                <a:gd name="T43" fmla="*/ 2 h 24"/>
                <a:gd name="T44" fmla="*/ 22 w 28"/>
                <a:gd name="T45" fmla="*/ 0 h 24"/>
                <a:gd name="T46" fmla="*/ 12 w 28"/>
                <a:gd name="T47" fmla="*/ 0 h 24"/>
                <a:gd name="T48" fmla="*/ 2 w 28"/>
                <a:gd name="T49" fmla="*/ 0 h 24"/>
                <a:gd name="T50" fmla="*/ 2 w 28"/>
                <a:gd name="T51" fmla="*/ 1 h 24"/>
                <a:gd name="T52" fmla="*/ 0 w 28"/>
                <a:gd name="T53" fmla="*/ 5 h 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8"/>
                <a:gd name="T82" fmla="*/ 0 h 24"/>
                <a:gd name="T83" fmla="*/ 28 w 28"/>
                <a:gd name="T84" fmla="*/ 24 h 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8" h="24">
                  <a:moveTo>
                    <a:pt x="0" y="5"/>
                  </a:moveTo>
                  <a:lnTo>
                    <a:pt x="2" y="1"/>
                  </a:lnTo>
                  <a:lnTo>
                    <a:pt x="12" y="0"/>
                  </a:lnTo>
                  <a:lnTo>
                    <a:pt x="18" y="0"/>
                  </a:lnTo>
                  <a:lnTo>
                    <a:pt x="22" y="2"/>
                  </a:lnTo>
                  <a:lnTo>
                    <a:pt x="27" y="5"/>
                  </a:lnTo>
                  <a:lnTo>
                    <a:pt x="27" y="7"/>
                  </a:lnTo>
                  <a:lnTo>
                    <a:pt x="22" y="10"/>
                  </a:lnTo>
                  <a:lnTo>
                    <a:pt x="22" y="15"/>
                  </a:lnTo>
                  <a:lnTo>
                    <a:pt x="22" y="17"/>
                  </a:lnTo>
                  <a:lnTo>
                    <a:pt x="15" y="19"/>
                  </a:lnTo>
                  <a:lnTo>
                    <a:pt x="12" y="19"/>
                  </a:lnTo>
                  <a:lnTo>
                    <a:pt x="9" y="19"/>
                  </a:lnTo>
                  <a:lnTo>
                    <a:pt x="9" y="20"/>
                  </a:lnTo>
                  <a:lnTo>
                    <a:pt x="12" y="23"/>
                  </a:lnTo>
                  <a:lnTo>
                    <a:pt x="15" y="20"/>
                  </a:lnTo>
                  <a:lnTo>
                    <a:pt x="22" y="20"/>
                  </a:lnTo>
                  <a:lnTo>
                    <a:pt x="27" y="17"/>
                  </a:lnTo>
                  <a:lnTo>
                    <a:pt x="27" y="12"/>
                  </a:lnTo>
                  <a:lnTo>
                    <a:pt x="27" y="7"/>
                  </a:lnTo>
                  <a:lnTo>
                    <a:pt x="27" y="5"/>
                  </a:lnTo>
                  <a:lnTo>
                    <a:pt x="22" y="2"/>
                  </a:lnTo>
                  <a:lnTo>
                    <a:pt x="22" y="0"/>
                  </a:lnTo>
                  <a:lnTo>
                    <a:pt x="12" y="0"/>
                  </a:lnTo>
                  <a:lnTo>
                    <a:pt x="2" y="0"/>
                  </a:lnTo>
                  <a:lnTo>
                    <a:pt x="2" y="1"/>
                  </a:lnTo>
                  <a:lnTo>
                    <a:pt x="0" y="5"/>
                  </a:lnTo>
                </a:path>
              </a:pathLst>
            </a:custGeom>
            <a:solidFill>
              <a:srgbClr val="402000"/>
            </a:solidFill>
            <a:ln w="9525" cap="rnd">
              <a:noFill/>
              <a:round/>
              <a:headEnd type="none" w="sm" len="sm"/>
              <a:tailEnd type="none" w="sm" len="sm"/>
            </a:ln>
          </p:spPr>
          <p:txBody>
            <a:bodyPr/>
            <a:lstStyle/>
            <a:p>
              <a:endParaRPr lang="es-ES"/>
            </a:p>
          </p:txBody>
        </p:sp>
        <p:sp>
          <p:nvSpPr>
            <p:cNvPr id="107456" name="Freeform 104"/>
            <p:cNvSpPr>
              <a:spLocks/>
            </p:cNvSpPr>
            <p:nvPr/>
          </p:nvSpPr>
          <p:spPr bwMode="auto">
            <a:xfrm>
              <a:off x="896" y="3092"/>
              <a:ext cx="64" cy="33"/>
            </a:xfrm>
            <a:custGeom>
              <a:avLst/>
              <a:gdLst>
                <a:gd name="T0" fmla="*/ 63 w 64"/>
                <a:gd name="T1" fmla="*/ 17 h 33"/>
                <a:gd name="T2" fmla="*/ 54 w 64"/>
                <a:gd name="T3" fmla="*/ 16 h 33"/>
                <a:gd name="T4" fmla="*/ 51 w 64"/>
                <a:gd name="T5" fmla="*/ 16 h 33"/>
                <a:gd name="T6" fmla="*/ 50 w 64"/>
                <a:gd name="T7" fmla="*/ 14 h 33"/>
                <a:gd name="T8" fmla="*/ 48 w 64"/>
                <a:gd name="T9" fmla="*/ 12 h 33"/>
                <a:gd name="T10" fmla="*/ 44 w 64"/>
                <a:gd name="T11" fmla="*/ 8 h 33"/>
                <a:gd name="T12" fmla="*/ 37 w 64"/>
                <a:gd name="T13" fmla="*/ 5 h 33"/>
                <a:gd name="T14" fmla="*/ 36 w 64"/>
                <a:gd name="T15" fmla="*/ 3 h 33"/>
                <a:gd name="T16" fmla="*/ 35 w 64"/>
                <a:gd name="T17" fmla="*/ 0 h 33"/>
                <a:gd name="T18" fmla="*/ 32 w 64"/>
                <a:gd name="T19" fmla="*/ 0 h 33"/>
                <a:gd name="T20" fmla="*/ 20 w 64"/>
                <a:gd name="T21" fmla="*/ 0 h 33"/>
                <a:gd name="T22" fmla="*/ 16 w 64"/>
                <a:gd name="T23" fmla="*/ 0 h 33"/>
                <a:gd name="T24" fmla="*/ 13 w 64"/>
                <a:gd name="T25" fmla="*/ 0 h 33"/>
                <a:gd name="T26" fmla="*/ 12 w 64"/>
                <a:gd name="T27" fmla="*/ 0 h 33"/>
                <a:gd name="T28" fmla="*/ 8 w 64"/>
                <a:gd name="T29" fmla="*/ 1 h 33"/>
                <a:gd name="T30" fmla="*/ 6 w 64"/>
                <a:gd name="T31" fmla="*/ 3 h 33"/>
                <a:gd name="T32" fmla="*/ 4 w 64"/>
                <a:gd name="T33" fmla="*/ 3 h 33"/>
                <a:gd name="T34" fmla="*/ 3 w 64"/>
                <a:gd name="T35" fmla="*/ 3 h 33"/>
                <a:gd name="T36" fmla="*/ 1 w 64"/>
                <a:gd name="T37" fmla="*/ 6 h 33"/>
                <a:gd name="T38" fmla="*/ 0 w 64"/>
                <a:gd name="T39" fmla="*/ 8 h 33"/>
                <a:gd name="T40" fmla="*/ 0 w 64"/>
                <a:gd name="T41" fmla="*/ 9 h 33"/>
                <a:gd name="T42" fmla="*/ 0 w 64"/>
                <a:gd name="T43" fmla="*/ 11 h 33"/>
                <a:gd name="T44" fmla="*/ 0 w 64"/>
                <a:gd name="T45" fmla="*/ 12 h 33"/>
                <a:gd name="T46" fmla="*/ 3 w 64"/>
                <a:gd name="T47" fmla="*/ 12 h 33"/>
                <a:gd name="T48" fmla="*/ 4 w 64"/>
                <a:gd name="T49" fmla="*/ 12 h 33"/>
                <a:gd name="T50" fmla="*/ 8 w 64"/>
                <a:gd name="T51" fmla="*/ 11 h 33"/>
                <a:gd name="T52" fmla="*/ 10 w 64"/>
                <a:gd name="T53" fmla="*/ 11 h 33"/>
                <a:gd name="T54" fmla="*/ 12 w 64"/>
                <a:gd name="T55" fmla="*/ 9 h 33"/>
                <a:gd name="T56" fmla="*/ 14 w 64"/>
                <a:gd name="T57" fmla="*/ 9 h 33"/>
                <a:gd name="T58" fmla="*/ 16 w 64"/>
                <a:gd name="T59" fmla="*/ 11 h 33"/>
                <a:gd name="T60" fmla="*/ 12 w 64"/>
                <a:gd name="T61" fmla="*/ 12 h 33"/>
                <a:gd name="T62" fmla="*/ 9 w 64"/>
                <a:gd name="T63" fmla="*/ 12 h 33"/>
                <a:gd name="T64" fmla="*/ 4 w 64"/>
                <a:gd name="T65" fmla="*/ 14 h 33"/>
                <a:gd name="T66" fmla="*/ 3 w 64"/>
                <a:gd name="T67" fmla="*/ 16 h 33"/>
                <a:gd name="T68" fmla="*/ 4 w 64"/>
                <a:gd name="T69" fmla="*/ 17 h 33"/>
                <a:gd name="T70" fmla="*/ 8 w 64"/>
                <a:gd name="T71" fmla="*/ 17 h 33"/>
                <a:gd name="T72" fmla="*/ 12 w 64"/>
                <a:gd name="T73" fmla="*/ 16 h 33"/>
                <a:gd name="T74" fmla="*/ 17 w 64"/>
                <a:gd name="T75" fmla="*/ 16 h 33"/>
                <a:gd name="T76" fmla="*/ 22 w 64"/>
                <a:gd name="T77" fmla="*/ 16 h 33"/>
                <a:gd name="T78" fmla="*/ 24 w 64"/>
                <a:gd name="T79" fmla="*/ 17 h 33"/>
                <a:gd name="T80" fmla="*/ 25 w 64"/>
                <a:gd name="T81" fmla="*/ 19 h 33"/>
                <a:gd name="T82" fmla="*/ 28 w 64"/>
                <a:gd name="T83" fmla="*/ 21 h 33"/>
                <a:gd name="T84" fmla="*/ 32 w 64"/>
                <a:gd name="T85" fmla="*/ 24 h 33"/>
                <a:gd name="T86" fmla="*/ 32 w 64"/>
                <a:gd name="T87" fmla="*/ 25 h 33"/>
                <a:gd name="T88" fmla="*/ 36 w 64"/>
                <a:gd name="T89" fmla="*/ 27 h 33"/>
                <a:gd name="T90" fmla="*/ 37 w 64"/>
                <a:gd name="T91" fmla="*/ 27 h 33"/>
                <a:gd name="T92" fmla="*/ 40 w 64"/>
                <a:gd name="T93" fmla="*/ 27 h 33"/>
                <a:gd name="T94" fmla="*/ 45 w 64"/>
                <a:gd name="T95" fmla="*/ 28 h 33"/>
                <a:gd name="T96" fmla="*/ 48 w 64"/>
                <a:gd name="T97" fmla="*/ 28 h 33"/>
                <a:gd name="T98" fmla="*/ 51 w 64"/>
                <a:gd name="T99" fmla="*/ 29 h 33"/>
                <a:gd name="T100" fmla="*/ 63 w 64"/>
                <a:gd name="T101" fmla="*/ 32 h 33"/>
                <a:gd name="T102" fmla="*/ 63 w 64"/>
                <a:gd name="T103" fmla="*/ 17 h 3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4"/>
                <a:gd name="T157" fmla="*/ 0 h 33"/>
                <a:gd name="T158" fmla="*/ 64 w 64"/>
                <a:gd name="T159" fmla="*/ 33 h 3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4" h="33">
                  <a:moveTo>
                    <a:pt x="63" y="17"/>
                  </a:moveTo>
                  <a:lnTo>
                    <a:pt x="54" y="16"/>
                  </a:lnTo>
                  <a:lnTo>
                    <a:pt x="51" y="16"/>
                  </a:lnTo>
                  <a:lnTo>
                    <a:pt x="50" y="14"/>
                  </a:lnTo>
                  <a:lnTo>
                    <a:pt x="48" y="12"/>
                  </a:lnTo>
                  <a:lnTo>
                    <a:pt x="44" y="8"/>
                  </a:lnTo>
                  <a:lnTo>
                    <a:pt x="37" y="5"/>
                  </a:lnTo>
                  <a:lnTo>
                    <a:pt x="36" y="3"/>
                  </a:lnTo>
                  <a:lnTo>
                    <a:pt x="35" y="0"/>
                  </a:lnTo>
                  <a:lnTo>
                    <a:pt x="32" y="0"/>
                  </a:lnTo>
                  <a:lnTo>
                    <a:pt x="20" y="0"/>
                  </a:lnTo>
                  <a:lnTo>
                    <a:pt x="16" y="0"/>
                  </a:lnTo>
                  <a:lnTo>
                    <a:pt x="13" y="0"/>
                  </a:lnTo>
                  <a:lnTo>
                    <a:pt x="12" y="0"/>
                  </a:lnTo>
                  <a:lnTo>
                    <a:pt x="8" y="1"/>
                  </a:lnTo>
                  <a:lnTo>
                    <a:pt x="6" y="3"/>
                  </a:lnTo>
                  <a:lnTo>
                    <a:pt x="4" y="3"/>
                  </a:lnTo>
                  <a:lnTo>
                    <a:pt x="3" y="3"/>
                  </a:lnTo>
                  <a:lnTo>
                    <a:pt x="1" y="6"/>
                  </a:lnTo>
                  <a:lnTo>
                    <a:pt x="0" y="8"/>
                  </a:lnTo>
                  <a:lnTo>
                    <a:pt x="0" y="9"/>
                  </a:lnTo>
                  <a:lnTo>
                    <a:pt x="0" y="11"/>
                  </a:lnTo>
                  <a:lnTo>
                    <a:pt x="0" y="12"/>
                  </a:lnTo>
                  <a:lnTo>
                    <a:pt x="3" y="12"/>
                  </a:lnTo>
                  <a:lnTo>
                    <a:pt x="4" y="12"/>
                  </a:lnTo>
                  <a:lnTo>
                    <a:pt x="8" y="11"/>
                  </a:lnTo>
                  <a:lnTo>
                    <a:pt x="10" y="11"/>
                  </a:lnTo>
                  <a:lnTo>
                    <a:pt x="12" y="9"/>
                  </a:lnTo>
                  <a:lnTo>
                    <a:pt x="14" y="9"/>
                  </a:lnTo>
                  <a:lnTo>
                    <a:pt x="16" y="11"/>
                  </a:lnTo>
                  <a:lnTo>
                    <a:pt x="12" y="12"/>
                  </a:lnTo>
                  <a:lnTo>
                    <a:pt x="9" y="12"/>
                  </a:lnTo>
                  <a:lnTo>
                    <a:pt x="4" y="14"/>
                  </a:lnTo>
                  <a:lnTo>
                    <a:pt x="3" y="16"/>
                  </a:lnTo>
                  <a:lnTo>
                    <a:pt x="4" y="17"/>
                  </a:lnTo>
                  <a:lnTo>
                    <a:pt x="8" y="17"/>
                  </a:lnTo>
                  <a:lnTo>
                    <a:pt x="12" y="16"/>
                  </a:lnTo>
                  <a:lnTo>
                    <a:pt x="17" y="16"/>
                  </a:lnTo>
                  <a:lnTo>
                    <a:pt x="22" y="16"/>
                  </a:lnTo>
                  <a:lnTo>
                    <a:pt x="24" y="17"/>
                  </a:lnTo>
                  <a:lnTo>
                    <a:pt x="25" y="19"/>
                  </a:lnTo>
                  <a:lnTo>
                    <a:pt x="28" y="21"/>
                  </a:lnTo>
                  <a:lnTo>
                    <a:pt x="32" y="24"/>
                  </a:lnTo>
                  <a:lnTo>
                    <a:pt x="32" y="25"/>
                  </a:lnTo>
                  <a:lnTo>
                    <a:pt x="36" y="27"/>
                  </a:lnTo>
                  <a:lnTo>
                    <a:pt x="37" y="27"/>
                  </a:lnTo>
                  <a:lnTo>
                    <a:pt x="40" y="27"/>
                  </a:lnTo>
                  <a:lnTo>
                    <a:pt x="45" y="28"/>
                  </a:lnTo>
                  <a:lnTo>
                    <a:pt x="48" y="28"/>
                  </a:lnTo>
                  <a:lnTo>
                    <a:pt x="51" y="29"/>
                  </a:lnTo>
                  <a:lnTo>
                    <a:pt x="63" y="32"/>
                  </a:lnTo>
                  <a:lnTo>
                    <a:pt x="63" y="17"/>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457" name="Freeform 105"/>
            <p:cNvSpPr>
              <a:spLocks/>
            </p:cNvSpPr>
            <p:nvPr/>
          </p:nvSpPr>
          <p:spPr bwMode="auto">
            <a:xfrm>
              <a:off x="904" y="3097"/>
              <a:ext cx="27" cy="1"/>
            </a:xfrm>
            <a:custGeom>
              <a:avLst/>
              <a:gdLst>
                <a:gd name="T0" fmla="*/ 0 w 27"/>
                <a:gd name="T1" fmla="*/ 0 h 1"/>
                <a:gd name="T2" fmla="*/ 4 w 27"/>
                <a:gd name="T3" fmla="*/ 0 h 1"/>
                <a:gd name="T4" fmla="*/ 6 w 27"/>
                <a:gd name="T5" fmla="*/ 0 h 1"/>
                <a:gd name="T6" fmla="*/ 12 w 27"/>
                <a:gd name="T7" fmla="*/ 0 h 1"/>
                <a:gd name="T8" fmla="*/ 14 w 27"/>
                <a:gd name="T9" fmla="*/ 0 h 1"/>
                <a:gd name="T10" fmla="*/ 21 w 27"/>
                <a:gd name="T11" fmla="*/ 0 h 1"/>
                <a:gd name="T12" fmla="*/ 26 w 27"/>
                <a:gd name="T13" fmla="*/ 0 h 1"/>
                <a:gd name="T14" fmla="*/ 19 w 27"/>
                <a:gd name="T15" fmla="*/ 0 h 1"/>
                <a:gd name="T16" fmla="*/ 13 w 27"/>
                <a:gd name="T17" fmla="*/ 0 h 1"/>
                <a:gd name="T18" fmla="*/ 6 w 27"/>
                <a:gd name="T19" fmla="*/ 0 h 1"/>
                <a:gd name="T20" fmla="*/ 4 w 27"/>
                <a:gd name="T21" fmla="*/ 0 h 1"/>
                <a:gd name="T22" fmla="*/ 0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0" y="0"/>
                  </a:moveTo>
                  <a:lnTo>
                    <a:pt x="4" y="0"/>
                  </a:lnTo>
                  <a:lnTo>
                    <a:pt x="6" y="0"/>
                  </a:lnTo>
                  <a:lnTo>
                    <a:pt x="12" y="0"/>
                  </a:lnTo>
                  <a:lnTo>
                    <a:pt x="14" y="0"/>
                  </a:lnTo>
                  <a:lnTo>
                    <a:pt x="21" y="0"/>
                  </a:lnTo>
                  <a:lnTo>
                    <a:pt x="26" y="0"/>
                  </a:lnTo>
                  <a:lnTo>
                    <a:pt x="19" y="0"/>
                  </a:lnTo>
                  <a:lnTo>
                    <a:pt x="13" y="0"/>
                  </a:lnTo>
                  <a:lnTo>
                    <a:pt x="6" y="0"/>
                  </a:lnTo>
                  <a:lnTo>
                    <a:pt x="4"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458" name="Freeform 106"/>
            <p:cNvSpPr>
              <a:spLocks/>
            </p:cNvSpPr>
            <p:nvPr/>
          </p:nvSpPr>
          <p:spPr bwMode="auto">
            <a:xfrm>
              <a:off x="914" y="3092"/>
              <a:ext cx="27" cy="26"/>
            </a:xfrm>
            <a:custGeom>
              <a:avLst/>
              <a:gdLst>
                <a:gd name="T0" fmla="*/ 6 w 27"/>
                <a:gd name="T1" fmla="*/ 0 h 26"/>
                <a:gd name="T2" fmla="*/ 2 w 27"/>
                <a:gd name="T3" fmla="*/ 0 h 26"/>
                <a:gd name="T4" fmla="*/ 0 w 27"/>
                <a:gd name="T5" fmla="*/ 0 h 26"/>
                <a:gd name="T6" fmla="*/ 6 w 27"/>
                <a:gd name="T7" fmla="*/ 0 h 26"/>
                <a:gd name="T8" fmla="*/ 13 w 27"/>
                <a:gd name="T9" fmla="*/ 25 h 26"/>
                <a:gd name="T10" fmla="*/ 19 w 27"/>
                <a:gd name="T11" fmla="*/ 25 h 26"/>
                <a:gd name="T12" fmla="*/ 23 w 27"/>
                <a:gd name="T13" fmla="*/ 25 h 26"/>
                <a:gd name="T14" fmla="*/ 26 w 27"/>
                <a:gd name="T15" fmla="*/ 25 h 26"/>
                <a:gd name="T16" fmla="*/ 19 w 27"/>
                <a:gd name="T17" fmla="*/ 25 h 26"/>
                <a:gd name="T18" fmla="*/ 12 w 27"/>
                <a:gd name="T19" fmla="*/ 0 h 26"/>
                <a:gd name="T20" fmla="*/ 6 w 27"/>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6"/>
                <a:gd name="T35" fmla="*/ 27 w 27"/>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6">
                  <a:moveTo>
                    <a:pt x="6" y="0"/>
                  </a:moveTo>
                  <a:lnTo>
                    <a:pt x="2" y="0"/>
                  </a:lnTo>
                  <a:lnTo>
                    <a:pt x="0" y="0"/>
                  </a:lnTo>
                  <a:lnTo>
                    <a:pt x="6" y="0"/>
                  </a:lnTo>
                  <a:lnTo>
                    <a:pt x="13" y="25"/>
                  </a:lnTo>
                  <a:lnTo>
                    <a:pt x="19" y="25"/>
                  </a:lnTo>
                  <a:lnTo>
                    <a:pt x="23" y="25"/>
                  </a:lnTo>
                  <a:lnTo>
                    <a:pt x="26" y="25"/>
                  </a:lnTo>
                  <a:lnTo>
                    <a:pt x="19" y="25"/>
                  </a:lnTo>
                  <a:lnTo>
                    <a:pt x="12" y="0"/>
                  </a:lnTo>
                  <a:lnTo>
                    <a:pt x="6" y="0"/>
                  </a:lnTo>
                </a:path>
              </a:pathLst>
            </a:custGeom>
            <a:solidFill>
              <a:srgbClr val="402000"/>
            </a:solidFill>
            <a:ln w="9525" cap="rnd">
              <a:noFill/>
              <a:round/>
              <a:headEnd type="none" w="sm" len="sm"/>
              <a:tailEnd type="none" w="sm" len="sm"/>
            </a:ln>
          </p:spPr>
          <p:txBody>
            <a:bodyPr/>
            <a:lstStyle/>
            <a:p>
              <a:endParaRPr lang="es-ES"/>
            </a:p>
          </p:txBody>
        </p:sp>
        <p:sp>
          <p:nvSpPr>
            <p:cNvPr id="107459" name="Freeform 107"/>
            <p:cNvSpPr>
              <a:spLocks/>
            </p:cNvSpPr>
            <p:nvPr/>
          </p:nvSpPr>
          <p:spPr bwMode="auto">
            <a:xfrm>
              <a:off x="919" y="3100"/>
              <a:ext cx="28" cy="26"/>
            </a:xfrm>
            <a:custGeom>
              <a:avLst/>
              <a:gdLst>
                <a:gd name="T0" fmla="*/ 0 w 28"/>
                <a:gd name="T1" fmla="*/ 11 h 26"/>
                <a:gd name="T2" fmla="*/ 0 w 28"/>
                <a:gd name="T3" fmla="*/ 25 h 26"/>
                <a:gd name="T4" fmla="*/ 12 w 28"/>
                <a:gd name="T5" fmla="*/ 11 h 26"/>
                <a:gd name="T6" fmla="*/ 27 w 28"/>
                <a:gd name="T7" fmla="*/ 11 h 26"/>
                <a:gd name="T8" fmla="*/ 27 w 28"/>
                <a:gd name="T9" fmla="*/ 0 h 26"/>
                <a:gd name="T10" fmla="*/ 12 w 28"/>
                <a:gd name="T11" fmla="*/ 0 h 26"/>
                <a:gd name="T12" fmla="*/ 0 w 28"/>
                <a:gd name="T13" fmla="*/ 11 h 26"/>
                <a:gd name="T14" fmla="*/ 0 60000 65536"/>
                <a:gd name="T15" fmla="*/ 0 60000 65536"/>
                <a:gd name="T16" fmla="*/ 0 60000 65536"/>
                <a:gd name="T17" fmla="*/ 0 60000 65536"/>
                <a:gd name="T18" fmla="*/ 0 60000 65536"/>
                <a:gd name="T19" fmla="*/ 0 60000 65536"/>
                <a:gd name="T20" fmla="*/ 0 60000 65536"/>
                <a:gd name="T21" fmla="*/ 0 w 28"/>
                <a:gd name="T22" fmla="*/ 0 h 26"/>
                <a:gd name="T23" fmla="*/ 28 w 28"/>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6">
                  <a:moveTo>
                    <a:pt x="0" y="11"/>
                  </a:moveTo>
                  <a:lnTo>
                    <a:pt x="0" y="25"/>
                  </a:lnTo>
                  <a:lnTo>
                    <a:pt x="12" y="11"/>
                  </a:lnTo>
                  <a:lnTo>
                    <a:pt x="27" y="11"/>
                  </a:lnTo>
                  <a:lnTo>
                    <a:pt x="27" y="0"/>
                  </a:lnTo>
                  <a:lnTo>
                    <a:pt x="12" y="0"/>
                  </a:lnTo>
                  <a:lnTo>
                    <a:pt x="0" y="11"/>
                  </a:lnTo>
                </a:path>
              </a:pathLst>
            </a:custGeom>
            <a:solidFill>
              <a:srgbClr val="402000"/>
            </a:solidFill>
            <a:ln w="9525" cap="rnd">
              <a:noFill/>
              <a:round/>
              <a:headEnd type="none" w="sm" len="sm"/>
              <a:tailEnd type="none" w="sm" len="sm"/>
            </a:ln>
          </p:spPr>
          <p:txBody>
            <a:bodyPr/>
            <a:lstStyle/>
            <a:p>
              <a:endParaRPr lang="es-ES"/>
            </a:p>
          </p:txBody>
        </p:sp>
        <p:sp>
          <p:nvSpPr>
            <p:cNvPr id="107460" name="Freeform 108"/>
            <p:cNvSpPr>
              <a:spLocks/>
            </p:cNvSpPr>
            <p:nvPr/>
          </p:nvSpPr>
          <p:spPr bwMode="auto">
            <a:xfrm>
              <a:off x="904" y="3105"/>
              <a:ext cx="27" cy="28"/>
            </a:xfrm>
            <a:custGeom>
              <a:avLst/>
              <a:gdLst>
                <a:gd name="T0" fmla="*/ 26 w 27"/>
                <a:gd name="T1" fmla="*/ 0 h 28"/>
                <a:gd name="T2" fmla="*/ 26 w 27"/>
                <a:gd name="T3" fmla="*/ 11 h 28"/>
                <a:gd name="T4" fmla="*/ 0 w 27"/>
                <a:gd name="T5" fmla="*/ 27 h 28"/>
                <a:gd name="T6" fmla="*/ 26 w 27"/>
                <a:gd name="T7" fmla="*/ 0 h 28"/>
                <a:gd name="T8" fmla="*/ 0 60000 65536"/>
                <a:gd name="T9" fmla="*/ 0 60000 65536"/>
                <a:gd name="T10" fmla="*/ 0 60000 65536"/>
                <a:gd name="T11" fmla="*/ 0 60000 65536"/>
                <a:gd name="T12" fmla="*/ 0 w 27"/>
                <a:gd name="T13" fmla="*/ 0 h 28"/>
                <a:gd name="T14" fmla="*/ 27 w 27"/>
                <a:gd name="T15" fmla="*/ 28 h 28"/>
              </a:gdLst>
              <a:ahLst/>
              <a:cxnLst>
                <a:cxn ang="T8">
                  <a:pos x="T0" y="T1"/>
                </a:cxn>
                <a:cxn ang="T9">
                  <a:pos x="T2" y="T3"/>
                </a:cxn>
                <a:cxn ang="T10">
                  <a:pos x="T4" y="T5"/>
                </a:cxn>
                <a:cxn ang="T11">
                  <a:pos x="T6" y="T7"/>
                </a:cxn>
              </a:cxnLst>
              <a:rect l="T12" t="T13" r="T14" b="T15"/>
              <a:pathLst>
                <a:path w="27" h="28">
                  <a:moveTo>
                    <a:pt x="26" y="0"/>
                  </a:moveTo>
                  <a:lnTo>
                    <a:pt x="26" y="11"/>
                  </a:lnTo>
                  <a:lnTo>
                    <a:pt x="0" y="27"/>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7461" name="Freeform 109"/>
            <p:cNvSpPr>
              <a:spLocks/>
            </p:cNvSpPr>
            <p:nvPr/>
          </p:nvSpPr>
          <p:spPr bwMode="auto">
            <a:xfrm>
              <a:off x="929" y="3099"/>
              <a:ext cx="28" cy="26"/>
            </a:xfrm>
            <a:custGeom>
              <a:avLst/>
              <a:gdLst>
                <a:gd name="T0" fmla="*/ 0 w 28"/>
                <a:gd name="T1" fmla="*/ 0 h 26"/>
                <a:gd name="T2" fmla="*/ 0 w 28"/>
                <a:gd name="T3" fmla="*/ 25 h 26"/>
                <a:gd name="T4" fmla="*/ 27 w 28"/>
                <a:gd name="T5" fmla="*/ 25 h 26"/>
                <a:gd name="T6" fmla="*/ 0 w 28"/>
                <a:gd name="T7" fmla="*/ 0 h 26"/>
                <a:gd name="T8" fmla="*/ 0 60000 65536"/>
                <a:gd name="T9" fmla="*/ 0 60000 65536"/>
                <a:gd name="T10" fmla="*/ 0 60000 65536"/>
                <a:gd name="T11" fmla="*/ 0 60000 65536"/>
                <a:gd name="T12" fmla="*/ 0 w 28"/>
                <a:gd name="T13" fmla="*/ 0 h 26"/>
                <a:gd name="T14" fmla="*/ 28 w 28"/>
                <a:gd name="T15" fmla="*/ 26 h 26"/>
              </a:gdLst>
              <a:ahLst/>
              <a:cxnLst>
                <a:cxn ang="T8">
                  <a:pos x="T0" y="T1"/>
                </a:cxn>
                <a:cxn ang="T9">
                  <a:pos x="T2" y="T3"/>
                </a:cxn>
                <a:cxn ang="T10">
                  <a:pos x="T4" y="T5"/>
                </a:cxn>
                <a:cxn ang="T11">
                  <a:pos x="T6" y="T7"/>
                </a:cxn>
              </a:cxnLst>
              <a:rect l="T12" t="T13" r="T14" b="T15"/>
              <a:pathLst>
                <a:path w="28" h="26">
                  <a:moveTo>
                    <a:pt x="0" y="0"/>
                  </a:moveTo>
                  <a:lnTo>
                    <a:pt x="0" y="25"/>
                  </a:lnTo>
                  <a:lnTo>
                    <a:pt x="27"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462" name="Freeform 110"/>
            <p:cNvSpPr>
              <a:spLocks/>
            </p:cNvSpPr>
            <p:nvPr/>
          </p:nvSpPr>
          <p:spPr bwMode="auto">
            <a:xfrm>
              <a:off x="924" y="3103"/>
              <a:ext cx="27" cy="25"/>
            </a:xfrm>
            <a:custGeom>
              <a:avLst/>
              <a:gdLst>
                <a:gd name="T0" fmla="*/ 26 w 27"/>
                <a:gd name="T1" fmla="*/ 0 h 25"/>
                <a:gd name="T2" fmla="*/ 0 w 27"/>
                <a:gd name="T3" fmla="*/ 24 h 25"/>
                <a:gd name="T4" fmla="*/ 26 w 27"/>
                <a:gd name="T5" fmla="*/ 0 h 25"/>
                <a:gd name="T6" fmla="*/ 0 60000 65536"/>
                <a:gd name="T7" fmla="*/ 0 60000 65536"/>
                <a:gd name="T8" fmla="*/ 0 60000 65536"/>
                <a:gd name="T9" fmla="*/ 0 w 27"/>
                <a:gd name="T10" fmla="*/ 0 h 25"/>
                <a:gd name="T11" fmla="*/ 27 w 27"/>
                <a:gd name="T12" fmla="*/ 25 h 25"/>
              </a:gdLst>
              <a:ahLst/>
              <a:cxnLst>
                <a:cxn ang="T6">
                  <a:pos x="T0" y="T1"/>
                </a:cxn>
                <a:cxn ang="T7">
                  <a:pos x="T2" y="T3"/>
                </a:cxn>
                <a:cxn ang="T8">
                  <a:pos x="T4" y="T5"/>
                </a:cxn>
              </a:cxnLst>
              <a:rect l="T9" t="T10" r="T11" b="T12"/>
              <a:pathLst>
                <a:path w="27" h="25">
                  <a:moveTo>
                    <a:pt x="26" y="0"/>
                  </a:moveTo>
                  <a:lnTo>
                    <a:pt x="0" y="24"/>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7463" name="Freeform 111"/>
            <p:cNvSpPr>
              <a:spLocks/>
            </p:cNvSpPr>
            <p:nvPr/>
          </p:nvSpPr>
          <p:spPr bwMode="auto">
            <a:xfrm>
              <a:off x="901" y="3099"/>
              <a:ext cx="28" cy="26"/>
            </a:xfrm>
            <a:custGeom>
              <a:avLst/>
              <a:gdLst>
                <a:gd name="T0" fmla="*/ 0 w 28"/>
                <a:gd name="T1" fmla="*/ 25 h 26"/>
                <a:gd name="T2" fmla="*/ 14 w 28"/>
                <a:gd name="T3" fmla="*/ 25 h 26"/>
                <a:gd name="T4" fmla="*/ 14 w 28"/>
                <a:gd name="T5" fmla="*/ 15 h 26"/>
                <a:gd name="T6" fmla="*/ 14 w 28"/>
                <a:gd name="T7" fmla="*/ 0 h 26"/>
                <a:gd name="T8" fmla="*/ 27 w 28"/>
                <a:gd name="T9" fmla="*/ 15 h 26"/>
                <a:gd name="T10" fmla="*/ 14 w 28"/>
                <a:gd name="T11" fmla="*/ 25 h 26"/>
                <a:gd name="T12" fmla="*/ 0 w 28"/>
                <a:gd name="T13" fmla="*/ 25 h 26"/>
                <a:gd name="T14" fmla="*/ 0 60000 65536"/>
                <a:gd name="T15" fmla="*/ 0 60000 65536"/>
                <a:gd name="T16" fmla="*/ 0 60000 65536"/>
                <a:gd name="T17" fmla="*/ 0 60000 65536"/>
                <a:gd name="T18" fmla="*/ 0 60000 65536"/>
                <a:gd name="T19" fmla="*/ 0 60000 65536"/>
                <a:gd name="T20" fmla="*/ 0 60000 65536"/>
                <a:gd name="T21" fmla="*/ 0 w 28"/>
                <a:gd name="T22" fmla="*/ 0 h 26"/>
                <a:gd name="T23" fmla="*/ 28 w 28"/>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6">
                  <a:moveTo>
                    <a:pt x="0" y="25"/>
                  </a:moveTo>
                  <a:lnTo>
                    <a:pt x="14" y="25"/>
                  </a:lnTo>
                  <a:lnTo>
                    <a:pt x="14" y="15"/>
                  </a:lnTo>
                  <a:lnTo>
                    <a:pt x="14" y="0"/>
                  </a:lnTo>
                  <a:lnTo>
                    <a:pt x="27" y="15"/>
                  </a:lnTo>
                  <a:lnTo>
                    <a:pt x="14" y="25"/>
                  </a:lnTo>
                  <a:lnTo>
                    <a:pt x="0" y="25"/>
                  </a:lnTo>
                </a:path>
              </a:pathLst>
            </a:custGeom>
            <a:solidFill>
              <a:srgbClr val="402000"/>
            </a:solidFill>
            <a:ln w="9525" cap="rnd">
              <a:noFill/>
              <a:round/>
              <a:headEnd type="none" w="sm" len="sm"/>
              <a:tailEnd type="none" w="sm" len="sm"/>
            </a:ln>
          </p:spPr>
          <p:txBody>
            <a:bodyPr/>
            <a:lstStyle/>
            <a:p>
              <a:endParaRPr lang="es-ES"/>
            </a:p>
          </p:txBody>
        </p:sp>
        <p:sp>
          <p:nvSpPr>
            <p:cNvPr id="107464" name="Freeform 112"/>
            <p:cNvSpPr>
              <a:spLocks/>
            </p:cNvSpPr>
            <p:nvPr/>
          </p:nvSpPr>
          <p:spPr bwMode="auto">
            <a:xfrm>
              <a:off x="896" y="2980"/>
              <a:ext cx="224" cy="315"/>
            </a:xfrm>
            <a:custGeom>
              <a:avLst/>
              <a:gdLst>
                <a:gd name="T0" fmla="*/ 190 w 224"/>
                <a:gd name="T1" fmla="*/ 0 h 315"/>
                <a:gd name="T2" fmla="*/ 155 w 224"/>
                <a:gd name="T3" fmla="*/ 28 h 315"/>
                <a:gd name="T4" fmla="*/ 144 w 224"/>
                <a:gd name="T5" fmla="*/ 47 h 315"/>
                <a:gd name="T6" fmla="*/ 128 w 224"/>
                <a:gd name="T7" fmla="*/ 79 h 315"/>
                <a:gd name="T8" fmla="*/ 121 w 224"/>
                <a:gd name="T9" fmla="*/ 94 h 315"/>
                <a:gd name="T10" fmla="*/ 123 w 224"/>
                <a:gd name="T11" fmla="*/ 107 h 315"/>
                <a:gd name="T12" fmla="*/ 125 w 224"/>
                <a:gd name="T13" fmla="*/ 118 h 315"/>
                <a:gd name="T14" fmla="*/ 72 w 224"/>
                <a:gd name="T15" fmla="*/ 129 h 315"/>
                <a:gd name="T16" fmla="*/ 54 w 224"/>
                <a:gd name="T17" fmla="*/ 133 h 315"/>
                <a:gd name="T18" fmla="*/ 51 w 224"/>
                <a:gd name="T19" fmla="*/ 145 h 315"/>
                <a:gd name="T20" fmla="*/ 83 w 224"/>
                <a:gd name="T21" fmla="*/ 153 h 315"/>
                <a:gd name="T22" fmla="*/ 113 w 224"/>
                <a:gd name="T23" fmla="*/ 154 h 315"/>
                <a:gd name="T24" fmla="*/ 123 w 224"/>
                <a:gd name="T25" fmla="*/ 165 h 315"/>
                <a:gd name="T26" fmla="*/ 125 w 224"/>
                <a:gd name="T27" fmla="*/ 180 h 315"/>
                <a:gd name="T28" fmla="*/ 121 w 224"/>
                <a:gd name="T29" fmla="*/ 186 h 315"/>
                <a:gd name="T30" fmla="*/ 107 w 224"/>
                <a:gd name="T31" fmla="*/ 190 h 315"/>
                <a:gd name="T32" fmla="*/ 93 w 224"/>
                <a:gd name="T33" fmla="*/ 196 h 315"/>
                <a:gd name="T34" fmla="*/ 33 w 224"/>
                <a:gd name="T35" fmla="*/ 217 h 315"/>
                <a:gd name="T36" fmla="*/ 18 w 224"/>
                <a:gd name="T37" fmla="*/ 231 h 315"/>
                <a:gd name="T38" fmla="*/ 3 w 224"/>
                <a:gd name="T39" fmla="*/ 269 h 315"/>
                <a:gd name="T40" fmla="*/ 19 w 224"/>
                <a:gd name="T41" fmla="*/ 314 h 315"/>
                <a:gd name="T42" fmla="*/ 51 w 224"/>
                <a:gd name="T43" fmla="*/ 309 h 315"/>
                <a:gd name="T44" fmla="*/ 60 w 224"/>
                <a:gd name="T45" fmla="*/ 290 h 315"/>
                <a:gd name="T46" fmla="*/ 54 w 224"/>
                <a:gd name="T47" fmla="*/ 270 h 315"/>
                <a:gd name="T48" fmla="*/ 112 w 224"/>
                <a:gd name="T49" fmla="*/ 261 h 315"/>
                <a:gd name="T50" fmla="*/ 174 w 224"/>
                <a:gd name="T51" fmla="*/ 260 h 315"/>
                <a:gd name="T52" fmla="*/ 203 w 224"/>
                <a:gd name="T53" fmla="*/ 257 h 315"/>
                <a:gd name="T54" fmla="*/ 216 w 224"/>
                <a:gd name="T55" fmla="*/ 247 h 315"/>
                <a:gd name="T56" fmla="*/ 221 w 224"/>
                <a:gd name="T57" fmla="*/ 231 h 315"/>
                <a:gd name="T58" fmla="*/ 214 w 224"/>
                <a:gd name="T59" fmla="*/ 204 h 315"/>
                <a:gd name="T60" fmla="*/ 205 w 224"/>
                <a:gd name="T61" fmla="*/ 180 h 315"/>
                <a:gd name="T62" fmla="*/ 206 w 224"/>
                <a:gd name="T63" fmla="*/ 161 h 315"/>
                <a:gd name="T64" fmla="*/ 206 w 224"/>
                <a:gd name="T65" fmla="*/ 143 h 315"/>
                <a:gd name="T66" fmla="*/ 219 w 224"/>
                <a:gd name="T67" fmla="*/ 102 h 315"/>
                <a:gd name="T68" fmla="*/ 223 w 224"/>
                <a:gd name="T69" fmla="*/ 62 h 315"/>
                <a:gd name="T70" fmla="*/ 216 w 224"/>
                <a:gd name="T71" fmla="*/ 42 h 315"/>
                <a:gd name="T72" fmla="*/ 208 w 224"/>
                <a:gd name="T73" fmla="*/ 24 h 3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4"/>
                <a:gd name="T112" fmla="*/ 0 h 315"/>
                <a:gd name="T113" fmla="*/ 224 w 224"/>
                <a:gd name="T114" fmla="*/ 315 h 31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4" h="315">
                  <a:moveTo>
                    <a:pt x="194" y="13"/>
                  </a:moveTo>
                  <a:lnTo>
                    <a:pt x="190" y="0"/>
                  </a:lnTo>
                  <a:lnTo>
                    <a:pt x="152" y="16"/>
                  </a:lnTo>
                  <a:lnTo>
                    <a:pt x="155" y="28"/>
                  </a:lnTo>
                  <a:lnTo>
                    <a:pt x="152" y="38"/>
                  </a:lnTo>
                  <a:lnTo>
                    <a:pt x="144" y="47"/>
                  </a:lnTo>
                  <a:lnTo>
                    <a:pt x="137" y="66"/>
                  </a:lnTo>
                  <a:lnTo>
                    <a:pt x="128" y="79"/>
                  </a:lnTo>
                  <a:lnTo>
                    <a:pt x="122" y="87"/>
                  </a:lnTo>
                  <a:lnTo>
                    <a:pt x="121" y="94"/>
                  </a:lnTo>
                  <a:lnTo>
                    <a:pt x="121" y="100"/>
                  </a:lnTo>
                  <a:lnTo>
                    <a:pt x="123" y="107"/>
                  </a:lnTo>
                  <a:lnTo>
                    <a:pt x="125" y="111"/>
                  </a:lnTo>
                  <a:lnTo>
                    <a:pt x="125" y="118"/>
                  </a:lnTo>
                  <a:lnTo>
                    <a:pt x="91" y="126"/>
                  </a:lnTo>
                  <a:lnTo>
                    <a:pt x="72" y="129"/>
                  </a:lnTo>
                  <a:lnTo>
                    <a:pt x="56" y="127"/>
                  </a:lnTo>
                  <a:lnTo>
                    <a:pt x="54" y="133"/>
                  </a:lnTo>
                  <a:lnTo>
                    <a:pt x="52" y="138"/>
                  </a:lnTo>
                  <a:lnTo>
                    <a:pt x="51" y="145"/>
                  </a:lnTo>
                  <a:lnTo>
                    <a:pt x="67" y="149"/>
                  </a:lnTo>
                  <a:lnTo>
                    <a:pt x="83" y="153"/>
                  </a:lnTo>
                  <a:lnTo>
                    <a:pt x="98" y="153"/>
                  </a:lnTo>
                  <a:lnTo>
                    <a:pt x="113" y="154"/>
                  </a:lnTo>
                  <a:lnTo>
                    <a:pt x="123" y="153"/>
                  </a:lnTo>
                  <a:lnTo>
                    <a:pt x="123" y="165"/>
                  </a:lnTo>
                  <a:lnTo>
                    <a:pt x="128" y="174"/>
                  </a:lnTo>
                  <a:lnTo>
                    <a:pt x="125" y="180"/>
                  </a:lnTo>
                  <a:lnTo>
                    <a:pt x="128" y="186"/>
                  </a:lnTo>
                  <a:lnTo>
                    <a:pt x="121" y="186"/>
                  </a:lnTo>
                  <a:lnTo>
                    <a:pt x="118" y="188"/>
                  </a:lnTo>
                  <a:lnTo>
                    <a:pt x="107" y="190"/>
                  </a:lnTo>
                  <a:lnTo>
                    <a:pt x="100" y="195"/>
                  </a:lnTo>
                  <a:lnTo>
                    <a:pt x="93" y="196"/>
                  </a:lnTo>
                  <a:lnTo>
                    <a:pt x="49" y="211"/>
                  </a:lnTo>
                  <a:lnTo>
                    <a:pt x="33" y="217"/>
                  </a:lnTo>
                  <a:lnTo>
                    <a:pt x="25" y="221"/>
                  </a:lnTo>
                  <a:lnTo>
                    <a:pt x="18" y="231"/>
                  </a:lnTo>
                  <a:lnTo>
                    <a:pt x="10" y="244"/>
                  </a:lnTo>
                  <a:lnTo>
                    <a:pt x="3" y="269"/>
                  </a:lnTo>
                  <a:lnTo>
                    <a:pt x="0" y="306"/>
                  </a:lnTo>
                  <a:lnTo>
                    <a:pt x="19" y="314"/>
                  </a:lnTo>
                  <a:lnTo>
                    <a:pt x="38" y="312"/>
                  </a:lnTo>
                  <a:lnTo>
                    <a:pt x="51" y="309"/>
                  </a:lnTo>
                  <a:lnTo>
                    <a:pt x="62" y="304"/>
                  </a:lnTo>
                  <a:lnTo>
                    <a:pt x="60" y="290"/>
                  </a:lnTo>
                  <a:lnTo>
                    <a:pt x="56" y="275"/>
                  </a:lnTo>
                  <a:lnTo>
                    <a:pt x="54" y="270"/>
                  </a:lnTo>
                  <a:lnTo>
                    <a:pt x="84" y="269"/>
                  </a:lnTo>
                  <a:lnTo>
                    <a:pt x="112" y="261"/>
                  </a:lnTo>
                  <a:lnTo>
                    <a:pt x="152" y="260"/>
                  </a:lnTo>
                  <a:lnTo>
                    <a:pt x="174" y="260"/>
                  </a:lnTo>
                  <a:lnTo>
                    <a:pt x="188" y="261"/>
                  </a:lnTo>
                  <a:lnTo>
                    <a:pt x="203" y="257"/>
                  </a:lnTo>
                  <a:lnTo>
                    <a:pt x="208" y="254"/>
                  </a:lnTo>
                  <a:lnTo>
                    <a:pt x="216" y="247"/>
                  </a:lnTo>
                  <a:lnTo>
                    <a:pt x="219" y="242"/>
                  </a:lnTo>
                  <a:lnTo>
                    <a:pt x="221" y="231"/>
                  </a:lnTo>
                  <a:lnTo>
                    <a:pt x="219" y="221"/>
                  </a:lnTo>
                  <a:lnTo>
                    <a:pt x="214" y="204"/>
                  </a:lnTo>
                  <a:lnTo>
                    <a:pt x="206" y="187"/>
                  </a:lnTo>
                  <a:lnTo>
                    <a:pt x="205" y="180"/>
                  </a:lnTo>
                  <a:lnTo>
                    <a:pt x="206" y="175"/>
                  </a:lnTo>
                  <a:lnTo>
                    <a:pt x="206" y="161"/>
                  </a:lnTo>
                  <a:lnTo>
                    <a:pt x="205" y="157"/>
                  </a:lnTo>
                  <a:lnTo>
                    <a:pt x="206" y="143"/>
                  </a:lnTo>
                  <a:lnTo>
                    <a:pt x="212" y="126"/>
                  </a:lnTo>
                  <a:lnTo>
                    <a:pt x="219" y="102"/>
                  </a:lnTo>
                  <a:lnTo>
                    <a:pt x="223" y="82"/>
                  </a:lnTo>
                  <a:lnTo>
                    <a:pt x="223" y="62"/>
                  </a:lnTo>
                  <a:lnTo>
                    <a:pt x="220" y="50"/>
                  </a:lnTo>
                  <a:lnTo>
                    <a:pt x="216" y="42"/>
                  </a:lnTo>
                  <a:lnTo>
                    <a:pt x="213" y="33"/>
                  </a:lnTo>
                  <a:lnTo>
                    <a:pt x="208" y="24"/>
                  </a:lnTo>
                  <a:lnTo>
                    <a:pt x="194" y="13"/>
                  </a:lnTo>
                </a:path>
              </a:pathLst>
            </a:custGeom>
            <a:solidFill>
              <a:srgbClr val="000060"/>
            </a:solidFill>
            <a:ln w="12700" cap="rnd">
              <a:solidFill>
                <a:srgbClr val="000000"/>
              </a:solidFill>
              <a:round/>
              <a:headEnd type="none" w="sm" len="sm"/>
              <a:tailEnd type="none" w="sm" len="sm"/>
            </a:ln>
          </p:spPr>
          <p:txBody>
            <a:bodyPr/>
            <a:lstStyle/>
            <a:p>
              <a:endParaRPr lang="es-ES"/>
            </a:p>
          </p:txBody>
        </p:sp>
        <p:sp>
          <p:nvSpPr>
            <p:cNvPr id="107465" name="Freeform 113"/>
            <p:cNvSpPr>
              <a:spLocks/>
            </p:cNvSpPr>
            <p:nvPr/>
          </p:nvSpPr>
          <p:spPr bwMode="auto">
            <a:xfrm>
              <a:off x="959" y="3005"/>
              <a:ext cx="137" cy="123"/>
            </a:xfrm>
            <a:custGeom>
              <a:avLst/>
              <a:gdLst>
                <a:gd name="T0" fmla="*/ 121 w 137"/>
                <a:gd name="T1" fmla="*/ 0 h 123"/>
                <a:gd name="T2" fmla="*/ 114 w 137"/>
                <a:gd name="T3" fmla="*/ 0 h 123"/>
                <a:gd name="T4" fmla="*/ 106 w 137"/>
                <a:gd name="T5" fmla="*/ 4 h 123"/>
                <a:gd name="T6" fmla="*/ 102 w 137"/>
                <a:gd name="T7" fmla="*/ 11 h 123"/>
                <a:gd name="T8" fmla="*/ 101 w 137"/>
                <a:gd name="T9" fmla="*/ 19 h 123"/>
                <a:gd name="T10" fmla="*/ 99 w 137"/>
                <a:gd name="T11" fmla="*/ 33 h 123"/>
                <a:gd name="T12" fmla="*/ 94 w 137"/>
                <a:gd name="T13" fmla="*/ 45 h 123"/>
                <a:gd name="T14" fmla="*/ 89 w 137"/>
                <a:gd name="T15" fmla="*/ 58 h 123"/>
                <a:gd name="T16" fmla="*/ 86 w 137"/>
                <a:gd name="T17" fmla="*/ 69 h 123"/>
                <a:gd name="T18" fmla="*/ 82 w 137"/>
                <a:gd name="T19" fmla="*/ 79 h 123"/>
                <a:gd name="T20" fmla="*/ 94 w 137"/>
                <a:gd name="T21" fmla="*/ 84 h 123"/>
                <a:gd name="T22" fmla="*/ 80 w 137"/>
                <a:gd name="T23" fmla="*/ 81 h 123"/>
                <a:gd name="T24" fmla="*/ 77 w 137"/>
                <a:gd name="T25" fmla="*/ 86 h 123"/>
                <a:gd name="T26" fmla="*/ 83 w 137"/>
                <a:gd name="T27" fmla="*/ 91 h 123"/>
                <a:gd name="T28" fmla="*/ 75 w 137"/>
                <a:gd name="T29" fmla="*/ 88 h 123"/>
                <a:gd name="T30" fmla="*/ 65 w 137"/>
                <a:gd name="T31" fmla="*/ 91 h 123"/>
                <a:gd name="T32" fmla="*/ 53 w 137"/>
                <a:gd name="T33" fmla="*/ 95 h 123"/>
                <a:gd name="T34" fmla="*/ 37 w 137"/>
                <a:gd name="T35" fmla="*/ 99 h 123"/>
                <a:gd name="T36" fmla="*/ 24 w 137"/>
                <a:gd name="T37" fmla="*/ 100 h 123"/>
                <a:gd name="T38" fmla="*/ 11 w 137"/>
                <a:gd name="T39" fmla="*/ 100 h 123"/>
                <a:gd name="T40" fmla="*/ 1 w 137"/>
                <a:gd name="T41" fmla="*/ 100 h 123"/>
                <a:gd name="T42" fmla="*/ 0 w 137"/>
                <a:gd name="T43" fmla="*/ 102 h 123"/>
                <a:gd name="T44" fmla="*/ 0 w 137"/>
                <a:gd name="T45" fmla="*/ 109 h 123"/>
                <a:gd name="T46" fmla="*/ 0 w 137"/>
                <a:gd name="T47" fmla="*/ 112 h 123"/>
                <a:gd name="T48" fmla="*/ 8 w 137"/>
                <a:gd name="T49" fmla="*/ 117 h 123"/>
                <a:gd name="T50" fmla="*/ 10 w 137"/>
                <a:gd name="T51" fmla="*/ 114 h 123"/>
                <a:gd name="T52" fmla="*/ 12 w 137"/>
                <a:gd name="T53" fmla="*/ 117 h 123"/>
                <a:gd name="T54" fmla="*/ 25 w 137"/>
                <a:gd name="T55" fmla="*/ 119 h 123"/>
                <a:gd name="T56" fmla="*/ 53 w 137"/>
                <a:gd name="T57" fmla="*/ 122 h 123"/>
                <a:gd name="T58" fmla="*/ 86 w 137"/>
                <a:gd name="T59" fmla="*/ 115 h 123"/>
                <a:gd name="T60" fmla="*/ 94 w 137"/>
                <a:gd name="T61" fmla="*/ 112 h 123"/>
                <a:gd name="T62" fmla="*/ 104 w 137"/>
                <a:gd name="T63" fmla="*/ 96 h 123"/>
                <a:gd name="T64" fmla="*/ 120 w 137"/>
                <a:gd name="T65" fmla="*/ 68 h 123"/>
                <a:gd name="T66" fmla="*/ 130 w 137"/>
                <a:gd name="T67" fmla="*/ 36 h 123"/>
                <a:gd name="T68" fmla="*/ 136 w 137"/>
                <a:gd name="T69" fmla="*/ 24 h 123"/>
                <a:gd name="T70" fmla="*/ 133 w 137"/>
                <a:gd name="T71" fmla="*/ 11 h 123"/>
                <a:gd name="T72" fmla="*/ 128 w 137"/>
                <a:gd name="T73" fmla="*/ 2 h 123"/>
                <a:gd name="T74" fmla="*/ 121 w 137"/>
                <a:gd name="T75" fmla="*/ 0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7"/>
                <a:gd name="T115" fmla="*/ 0 h 123"/>
                <a:gd name="T116" fmla="*/ 137 w 137"/>
                <a:gd name="T117" fmla="*/ 123 h 12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7" h="123">
                  <a:moveTo>
                    <a:pt x="121" y="0"/>
                  </a:moveTo>
                  <a:lnTo>
                    <a:pt x="114" y="0"/>
                  </a:lnTo>
                  <a:lnTo>
                    <a:pt x="106" y="4"/>
                  </a:lnTo>
                  <a:lnTo>
                    <a:pt x="102" y="11"/>
                  </a:lnTo>
                  <a:lnTo>
                    <a:pt x="101" y="19"/>
                  </a:lnTo>
                  <a:lnTo>
                    <a:pt x="99" y="33"/>
                  </a:lnTo>
                  <a:lnTo>
                    <a:pt x="94" y="45"/>
                  </a:lnTo>
                  <a:lnTo>
                    <a:pt x="89" y="58"/>
                  </a:lnTo>
                  <a:lnTo>
                    <a:pt x="86" y="69"/>
                  </a:lnTo>
                  <a:lnTo>
                    <a:pt x="82" y="79"/>
                  </a:lnTo>
                  <a:lnTo>
                    <a:pt x="94" y="84"/>
                  </a:lnTo>
                  <a:lnTo>
                    <a:pt x="80" y="81"/>
                  </a:lnTo>
                  <a:lnTo>
                    <a:pt x="77" y="86"/>
                  </a:lnTo>
                  <a:lnTo>
                    <a:pt x="83" y="91"/>
                  </a:lnTo>
                  <a:lnTo>
                    <a:pt x="75" y="88"/>
                  </a:lnTo>
                  <a:lnTo>
                    <a:pt x="65" y="91"/>
                  </a:lnTo>
                  <a:lnTo>
                    <a:pt x="53" y="95"/>
                  </a:lnTo>
                  <a:lnTo>
                    <a:pt x="37" y="99"/>
                  </a:lnTo>
                  <a:lnTo>
                    <a:pt x="24" y="100"/>
                  </a:lnTo>
                  <a:lnTo>
                    <a:pt x="11" y="100"/>
                  </a:lnTo>
                  <a:lnTo>
                    <a:pt x="1" y="100"/>
                  </a:lnTo>
                  <a:lnTo>
                    <a:pt x="0" y="102"/>
                  </a:lnTo>
                  <a:lnTo>
                    <a:pt x="0" y="109"/>
                  </a:lnTo>
                  <a:lnTo>
                    <a:pt x="0" y="112"/>
                  </a:lnTo>
                  <a:lnTo>
                    <a:pt x="8" y="117"/>
                  </a:lnTo>
                  <a:lnTo>
                    <a:pt x="10" y="114"/>
                  </a:lnTo>
                  <a:lnTo>
                    <a:pt x="12" y="117"/>
                  </a:lnTo>
                  <a:lnTo>
                    <a:pt x="25" y="119"/>
                  </a:lnTo>
                  <a:lnTo>
                    <a:pt x="53" y="122"/>
                  </a:lnTo>
                  <a:lnTo>
                    <a:pt x="86" y="115"/>
                  </a:lnTo>
                  <a:lnTo>
                    <a:pt x="94" y="112"/>
                  </a:lnTo>
                  <a:lnTo>
                    <a:pt x="104" y="96"/>
                  </a:lnTo>
                  <a:lnTo>
                    <a:pt x="120" y="68"/>
                  </a:lnTo>
                  <a:lnTo>
                    <a:pt x="130" y="36"/>
                  </a:lnTo>
                  <a:lnTo>
                    <a:pt x="136" y="24"/>
                  </a:lnTo>
                  <a:lnTo>
                    <a:pt x="133" y="11"/>
                  </a:lnTo>
                  <a:lnTo>
                    <a:pt x="128" y="2"/>
                  </a:lnTo>
                  <a:lnTo>
                    <a:pt x="121" y="0"/>
                  </a:lnTo>
                </a:path>
              </a:pathLst>
            </a:custGeom>
            <a:solidFill>
              <a:srgbClr val="0000FF"/>
            </a:solidFill>
            <a:ln w="9525" cap="rnd">
              <a:noFill/>
              <a:round/>
              <a:headEnd type="none" w="sm" len="sm"/>
              <a:tailEnd type="none" w="sm" len="sm"/>
            </a:ln>
          </p:spPr>
          <p:txBody>
            <a:bodyPr/>
            <a:lstStyle/>
            <a:p>
              <a:endParaRPr lang="es-ES"/>
            </a:p>
          </p:txBody>
        </p:sp>
        <p:sp>
          <p:nvSpPr>
            <p:cNvPr id="107466" name="Freeform 114"/>
            <p:cNvSpPr>
              <a:spLocks/>
            </p:cNvSpPr>
            <p:nvPr/>
          </p:nvSpPr>
          <p:spPr bwMode="auto">
            <a:xfrm>
              <a:off x="1025" y="3003"/>
              <a:ext cx="50" cy="95"/>
            </a:xfrm>
            <a:custGeom>
              <a:avLst/>
              <a:gdLst>
                <a:gd name="T0" fmla="*/ 41 w 50"/>
                <a:gd name="T1" fmla="*/ 0 h 95"/>
                <a:gd name="T2" fmla="*/ 49 w 50"/>
                <a:gd name="T3" fmla="*/ 3 h 95"/>
                <a:gd name="T4" fmla="*/ 45 w 50"/>
                <a:gd name="T5" fmla="*/ 6 h 95"/>
                <a:gd name="T6" fmla="*/ 41 w 50"/>
                <a:gd name="T7" fmla="*/ 11 h 95"/>
                <a:gd name="T8" fmla="*/ 33 w 50"/>
                <a:gd name="T9" fmla="*/ 17 h 95"/>
                <a:gd name="T10" fmla="*/ 29 w 50"/>
                <a:gd name="T11" fmla="*/ 31 h 95"/>
                <a:gd name="T12" fmla="*/ 25 w 50"/>
                <a:gd name="T13" fmla="*/ 41 h 95"/>
                <a:gd name="T14" fmla="*/ 20 w 50"/>
                <a:gd name="T15" fmla="*/ 51 h 95"/>
                <a:gd name="T16" fmla="*/ 16 w 50"/>
                <a:gd name="T17" fmla="*/ 55 h 95"/>
                <a:gd name="T18" fmla="*/ 21 w 50"/>
                <a:gd name="T19" fmla="*/ 52 h 95"/>
                <a:gd name="T20" fmla="*/ 26 w 50"/>
                <a:gd name="T21" fmla="*/ 43 h 95"/>
                <a:gd name="T22" fmla="*/ 21 w 50"/>
                <a:gd name="T23" fmla="*/ 55 h 95"/>
                <a:gd name="T24" fmla="*/ 18 w 50"/>
                <a:gd name="T25" fmla="*/ 66 h 95"/>
                <a:gd name="T26" fmla="*/ 15 w 50"/>
                <a:gd name="T27" fmla="*/ 79 h 95"/>
                <a:gd name="T28" fmla="*/ 12 w 50"/>
                <a:gd name="T29" fmla="*/ 83 h 95"/>
                <a:gd name="T30" fmla="*/ 9 w 50"/>
                <a:gd name="T31" fmla="*/ 87 h 95"/>
                <a:gd name="T32" fmla="*/ 6 w 50"/>
                <a:gd name="T33" fmla="*/ 91 h 95"/>
                <a:gd name="T34" fmla="*/ 1 w 50"/>
                <a:gd name="T35" fmla="*/ 94 h 95"/>
                <a:gd name="T36" fmla="*/ 0 w 50"/>
                <a:gd name="T37" fmla="*/ 86 h 95"/>
                <a:gd name="T38" fmla="*/ 0 w 50"/>
                <a:gd name="T39" fmla="*/ 80 h 95"/>
                <a:gd name="T40" fmla="*/ 0 w 50"/>
                <a:gd name="T41" fmla="*/ 72 h 95"/>
                <a:gd name="T42" fmla="*/ 0 w 50"/>
                <a:gd name="T43" fmla="*/ 66 h 95"/>
                <a:gd name="T44" fmla="*/ 0 w 50"/>
                <a:gd name="T45" fmla="*/ 58 h 95"/>
                <a:gd name="T46" fmla="*/ 5 w 50"/>
                <a:gd name="T47" fmla="*/ 52 h 95"/>
                <a:gd name="T48" fmla="*/ 8 w 50"/>
                <a:gd name="T49" fmla="*/ 47 h 95"/>
                <a:gd name="T50" fmla="*/ 13 w 50"/>
                <a:gd name="T51" fmla="*/ 43 h 95"/>
                <a:gd name="T52" fmla="*/ 20 w 50"/>
                <a:gd name="T53" fmla="*/ 35 h 95"/>
                <a:gd name="T54" fmla="*/ 25 w 50"/>
                <a:gd name="T55" fmla="*/ 26 h 95"/>
                <a:gd name="T56" fmla="*/ 20 w 50"/>
                <a:gd name="T57" fmla="*/ 30 h 95"/>
                <a:gd name="T58" fmla="*/ 16 w 50"/>
                <a:gd name="T59" fmla="*/ 39 h 95"/>
                <a:gd name="T60" fmla="*/ 10 w 50"/>
                <a:gd name="T61" fmla="*/ 45 h 95"/>
                <a:gd name="T62" fmla="*/ 16 w 50"/>
                <a:gd name="T63" fmla="*/ 35 h 95"/>
                <a:gd name="T64" fmla="*/ 21 w 50"/>
                <a:gd name="T65" fmla="*/ 21 h 95"/>
                <a:gd name="T66" fmla="*/ 28 w 50"/>
                <a:gd name="T67" fmla="*/ 9 h 95"/>
                <a:gd name="T68" fmla="*/ 31 w 50"/>
                <a:gd name="T69" fmla="*/ 3 h 95"/>
                <a:gd name="T70" fmla="*/ 41 w 50"/>
                <a:gd name="T71" fmla="*/ 0 h 9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
                <a:gd name="T109" fmla="*/ 0 h 95"/>
                <a:gd name="T110" fmla="*/ 50 w 50"/>
                <a:gd name="T111" fmla="*/ 95 h 9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 h="95">
                  <a:moveTo>
                    <a:pt x="41" y="0"/>
                  </a:moveTo>
                  <a:lnTo>
                    <a:pt x="49" y="3"/>
                  </a:lnTo>
                  <a:lnTo>
                    <a:pt x="45" y="6"/>
                  </a:lnTo>
                  <a:lnTo>
                    <a:pt x="41" y="11"/>
                  </a:lnTo>
                  <a:lnTo>
                    <a:pt x="33" y="17"/>
                  </a:lnTo>
                  <a:lnTo>
                    <a:pt x="29" y="31"/>
                  </a:lnTo>
                  <a:lnTo>
                    <a:pt x="25" y="41"/>
                  </a:lnTo>
                  <a:lnTo>
                    <a:pt x="20" y="51"/>
                  </a:lnTo>
                  <a:lnTo>
                    <a:pt x="16" y="55"/>
                  </a:lnTo>
                  <a:lnTo>
                    <a:pt x="21" y="52"/>
                  </a:lnTo>
                  <a:lnTo>
                    <a:pt x="26" y="43"/>
                  </a:lnTo>
                  <a:lnTo>
                    <a:pt x="21" y="55"/>
                  </a:lnTo>
                  <a:lnTo>
                    <a:pt x="18" y="66"/>
                  </a:lnTo>
                  <a:lnTo>
                    <a:pt x="15" y="79"/>
                  </a:lnTo>
                  <a:lnTo>
                    <a:pt x="12" y="83"/>
                  </a:lnTo>
                  <a:lnTo>
                    <a:pt x="9" y="87"/>
                  </a:lnTo>
                  <a:lnTo>
                    <a:pt x="6" y="91"/>
                  </a:lnTo>
                  <a:lnTo>
                    <a:pt x="1" y="94"/>
                  </a:lnTo>
                  <a:lnTo>
                    <a:pt x="0" y="86"/>
                  </a:lnTo>
                  <a:lnTo>
                    <a:pt x="0" y="80"/>
                  </a:lnTo>
                  <a:lnTo>
                    <a:pt x="0" y="72"/>
                  </a:lnTo>
                  <a:lnTo>
                    <a:pt x="0" y="66"/>
                  </a:lnTo>
                  <a:lnTo>
                    <a:pt x="0" y="58"/>
                  </a:lnTo>
                  <a:lnTo>
                    <a:pt x="5" y="52"/>
                  </a:lnTo>
                  <a:lnTo>
                    <a:pt x="8" y="47"/>
                  </a:lnTo>
                  <a:lnTo>
                    <a:pt x="13" y="43"/>
                  </a:lnTo>
                  <a:lnTo>
                    <a:pt x="20" y="35"/>
                  </a:lnTo>
                  <a:lnTo>
                    <a:pt x="25" y="26"/>
                  </a:lnTo>
                  <a:lnTo>
                    <a:pt x="20" y="30"/>
                  </a:lnTo>
                  <a:lnTo>
                    <a:pt x="16" y="39"/>
                  </a:lnTo>
                  <a:lnTo>
                    <a:pt x="10" y="45"/>
                  </a:lnTo>
                  <a:lnTo>
                    <a:pt x="16" y="35"/>
                  </a:lnTo>
                  <a:lnTo>
                    <a:pt x="21" y="21"/>
                  </a:lnTo>
                  <a:lnTo>
                    <a:pt x="28" y="9"/>
                  </a:lnTo>
                  <a:lnTo>
                    <a:pt x="31" y="3"/>
                  </a:lnTo>
                  <a:lnTo>
                    <a:pt x="41" y="0"/>
                  </a:lnTo>
                </a:path>
              </a:pathLst>
            </a:custGeom>
            <a:solidFill>
              <a:srgbClr val="0000FF"/>
            </a:solidFill>
            <a:ln w="9525" cap="rnd">
              <a:noFill/>
              <a:round/>
              <a:headEnd type="none" w="sm" len="sm"/>
              <a:tailEnd type="none" w="sm" len="sm"/>
            </a:ln>
          </p:spPr>
          <p:txBody>
            <a:bodyPr/>
            <a:lstStyle/>
            <a:p>
              <a:endParaRPr lang="es-ES"/>
            </a:p>
          </p:txBody>
        </p:sp>
        <p:sp>
          <p:nvSpPr>
            <p:cNvPr id="107467" name="Freeform 115"/>
            <p:cNvSpPr>
              <a:spLocks/>
            </p:cNvSpPr>
            <p:nvPr/>
          </p:nvSpPr>
          <p:spPr bwMode="auto">
            <a:xfrm>
              <a:off x="905" y="2992"/>
              <a:ext cx="213" cy="291"/>
            </a:xfrm>
            <a:custGeom>
              <a:avLst/>
              <a:gdLst>
                <a:gd name="T0" fmla="*/ 178 w 213"/>
                <a:gd name="T1" fmla="*/ 11 h 291"/>
                <a:gd name="T2" fmla="*/ 188 w 213"/>
                <a:gd name="T3" fmla="*/ 33 h 291"/>
                <a:gd name="T4" fmla="*/ 191 w 213"/>
                <a:gd name="T5" fmla="*/ 63 h 291"/>
                <a:gd name="T6" fmla="*/ 188 w 213"/>
                <a:gd name="T7" fmla="*/ 53 h 291"/>
                <a:gd name="T8" fmla="*/ 180 w 213"/>
                <a:gd name="T9" fmla="*/ 69 h 291"/>
                <a:gd name="T10" fmla="*/ 180 w 213"/>
                <a:gd name="T11" fmla="*/ 100 h 291"/>
                <a:gd name="T12" fmla="*/ 177 w 213"/>
                <a:gd name="T13" fmla="*/ 90 h 291"/>
                <a:gd name="T14" fmla="*/ 159 w 213"/>
                <a:gd name="T15" fmla="*/ 114 h 291"/>
                <a:gd name="T16" fmla="*/ 133 w 213"/>
                <a:gd name="T17" fmla="*/ 133 h 291"/>
                <a:gd name="T18" fmla="*/ 133 w 213"/>
                <a:gd name="T19" fmla="*/ 142 h 291"/>
                <a:gd name="T20" fmla="*/ 127 w 213"/>
                <a:gd name="T21" fmla="*/ 140 h 291"/>
                <a:gd name="T22" fmla="*/ 123 w 213"/>
                <a:gd name="T23" fmla="*/ 154 h 291"/>
                <a:gd name="T24" fmla="*/ 121 w 213"/>
                <a:gd name="T25" fmla="*/ 162 h 291"/>
                <a:gd name="T26" fmla="*/ 141 w 213"/>
                <a:gd name="T27" fmla="*/ 177 h 291"/>
                <a:gd name="T28" fmla="*/ 113 w 213"/>
                <a:gd name="T29" fmla="*/ 170 h 291"/>
                <a:gd name="T30" fmla="*/ 131 w 213"/>
                <a:gd name="T31" fmla="*/ 184 h 291"/>
                <a:gd name="T32" fmla="*/ 104 w 213"/>
                <a:gd name="T33" fmla="*/ 174 h 291"/>
                <a:gd name="T34" fmla="*/ 104 w 213"/>
                <a:gd name="T35" fmla="*/ 181 h 291"/>
                <a:gd name="T36" fmla="*/ 96 w 213"/>
                <a:gd name="T37" fmla="*/ 178 h 291"/>
                <a:gd name="T38" fmla="*/ 39 w 213"/>
                <a:gd name="T39" fmla="*/ 197 h 291"/>
                <a:gd name="T40" fmla="*/ 10 w 213"/>
                <a:gd name="T41" fmla="*/ 224 h 291"/>
                <a:gd name="T42" fmla="*/ 19 w 213"/>
                <a:gd name="T43" fmla="*/ 290 h 291"/>
                <a:gd name="T44" fmla="*/ 53 w 213"/>
                <a:gd name="T45" fmla="*/ 269 h 291"/>
                <a:gd name="T46" fmla="*/ 83 w 213"/>
                <a:gd name="T47" fmla="*/ 245 h 291"/>
                <a:gd name="T48" fmla="*/ 70 w 213"/>
                <a:gd name="T49" fmla="*/ 242 h 291"/>
                <a:gd name="T50" fmla="*/ 80 w 213"/>
                <a:gd name="T51" fmla="*/ 238 h 291"/>
                <a:gd name="T52" fmla="*/ 100 w 213"/>
                <a:gd name="T53" fmla="*/ 242 h 291"/>
                <a:gd name="T54" fmla="*/ 60 w 213"/>
                <a:gd name="T55" fmla="*/ 221 h 291"/>
                <a:gd name="T56" fmla="*/ 181 w 213"/>
                <a:gd name="T57" fmla="*/ 238 h 291"/>
                <a:gd name="T58" fmla="*/ 204 w 213"/>
                <a:gd name="T59" fmla="*/ 226 h 291"/>
                <a:gd name="T60" fmla="*/ 207 w 213"/>
                <a:gd name="T61" fmla="*/ 199 h 291"/>
                <a:gd name="T62" fmla="*/ 194 w 213"/>
                <a:gd name="T63" fmla="*/ 163 h 291"/>
                <a:gd name="T64" fmla="*/ 168 w 213"/>
                <a:gd name="T65" fmla="*/ 180 h 291"/>
                <a:gd name="T66" fmla="*/ 183 w 213"/>
                <a:gd name="T67" fmla="*/ 154 h 291"/>
                <a:gd name="T68" fmla="*/ 168 w 213"/>
                <a:gd name="T69" fmla="*/ 147 h 291"/>
                <a:gd name="T70" fmla="*/ 177 w 213"/>
                <a:gd name="T71" fmla="*/ 133 h 291"/>
                <a:gd name="T72" fmla="*/ 185 w 213"/>
                <a:gd name="T73" fmla="*/ 140 h 291"/>
                <a:gd name="T74" fmla="*/ 204 w 213"/>
                <a:gd name="T75" fmla="*/ 99 h 291"/>
                <a:gd name="T76" fmla="*/ 204 w 213"/>
                <a:gd name="T77" fmla="*/ 59 h 291"/>
                <a:gd name="T78" fmla="*/ 208 w 213"/>
                <a:gd name="T79" fmla="*/ 84 h 291"/>
                <a:gd name="T80" fmla="*/ 210 w 213"/>
                <a:gd name="T81" fmla="*/ 54 h 291"/>
                <a:gd name="T82" fmla="*/ 197 w 213"/>
                <a:gd name="T83" fmla="*/ 28 h 291"/>
                <a:gd name="T84" fmla="*/ 212 w 213"/>
                <a:gd name="T85" fmla="*/ 52 h 291"/>
                <a:gd name="T86" fmla="*/ 202 w 213"/>
                <a:gd name="T87" fmla="*/ 23 h 291"/>
                <a:gd name="T88" fmla="*/ 182 w 213"/>
                <a:gd name="T89" fmla="*/ 0 h 29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3"/>
                <a:gd name="T136" fmla="*/ 0 h 291"/>
                <a:gd name="T137" fmla="*/ 213 w 213"/>
                <a:gd name="T138" fmla="*/ 291 h 29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3" h="291">
                  <a:moveTo>
                    <a:pt x="167" y="3"/>
                  </a:moveTo>
                  <a:lnTo>
                    <a:pt x="172" y="9"/>
                  </a:lnTo>
                  <a:lnTo>
                    <a:pt x="178" y="11"/>
                  </a:lnTo>
                  <a:lnTo>
                    <a:pt x="185" y="20"/>
                  </a:lnTo>
                  <a:lnTo>
                    <a:pt x="188" y="25"/>
                  </a:lnTo>
                  <a:lnTo>
                    <a:pt x="188" y="33"/>
                  </a:lnTo>
                  <a:lnTo>
                    <a:pt x="188" y="41"/>
                  </a:lnTo>
                  <a:lnTo>
                    <a:pt x="189" y="52"/>
                  </a:lnTo>
                  <a:lnTo>
                    <a:pt x="191" y="63"/>
                  </a:lnTo>
                  <a:lnTo>
                    <a:pt x="192" y="76"/>
                  </a:lnTo>
                  <a:lnTo>
                    <a:pt x="189" y="63"/>
                  </a:lnTo>
                  <a:lnTo>
                    <a:pt x="188" y="53"/>
                  </a:lnTo>
                  <a:lnTo>
                    <a:pt x="188" y="47"/>
                  </a:lnTo>
                  <a:lnTo>
                    <a:pt x="182" y="57"/>
                  </a:lnTo>
                  <a:lnTo>
                    <a:pt x="180" y="69"/>
                  </a:lnTo>
                  <a:lnTo>
                    <a:pt x="178" y="77"/>
                  </a:lnTo>
                  <a:lnTo>
                    <a:pt x="180" y="88"/>
                  </a:lnTo>
                  <a:lnTo>
                    <a:pt x="180" y="100"/>
                  </a:lnTo>
                  <a:lnTo>
                    <a:pt x="178" y="114"/>
                  </a:lnTo>
                  <a:lnTo>
                    <a:pt x="177" y="100"/>
                  </a:lnTo>
                  <a:lnTo>
                    <a:pt x="177" y="90"/>
                  </a:lnTo>
                  <a:lnTo>
                    <a:pt x="175" y="81"/>
                  </a:lnTo>
                  <a:lnTo>
                    <a:pt x="167" y="102"/>
                  </a:lnTo>
                  <a:lnTo>
                    <a:pt x="159" y="114"/>
                  </a:lnTo>
                  <a:lnTo>
                    <a:pt x="156" y="119"/>
                  </a:lnTo>
                  <a:lnTo>
                    <a:pt x="150" y="129"/>
                  </a:lnTo>
                  <a:lnTo>
                    <a:pt x="133" y="133"/>
                  </a:lnTo>
                  <a:lnTo>
                    <a:pt x="126" y="133"/>
                  </a:lnTo>
                  <a:lnTo>
                    <a:pt x="127" y="137"/>
                  </a:lnTo>
                  <a:lnTo>
                    <a:pt x="133" y="142"/>
                  </a:lnTo>
                  <a:lnTo>
                    <a:pt x="150" y="152"/>
                  </a:lnTo>
                  <a:lnTo>
                    <a:pt x="136" y="145"/>
                  </a:lnTo>
                  <a:lnTo>
                    <a:pt x="127" y="140"/>
                  </a:lnTo>
                  <a:lnTo>
                    <a:pt x="119" y="134"/>
                  </a:lnTo>
                  <a:lnTo>
                    <a:pt x="119" y="146"/>
                  </a:lnTo>
                  <a:lnTo>
                    <a:pt x="123" y="154"/>
                  </a:lnTo>
                  <a:lnTo>
                    <a:pt x="132" y="158"/>
                  </a:lnTo>
                  <a:lnTo>
                    <a:pt x="121" y="158"/>
                  </a:lnTo>
                  <a:lnTo>
                    <a:pt x="121" y="162"/>
                  </a:lnTo>
                  <a:lnTo>
                    <a:pt x="123" y="166"/>
                  </a:lnTo>
                  <a:lnTo>
                    <a:pt x="127" y="170"/>
                  </a:lnTo>
                  <a:lnTo>
                    <a:pt x="141" y="177"/>
                  </a:lnTo>
                  <a:lnTo>
                    <a:pt x="121" y="170"/>
                  </a:lnTo>
                  <a:lnTo>
                    <a:pt x="118" y="170"/>
                  </a:lnTo>
                  <a:lnTo>
                    <a:pt x="113" y="170"/>
                  </a:lnTo>
                  <a:lnTo>
                    <a:pt x="113" y="174"/>
                  </a:lnTo>
                  <a:lnTo>
                    <a:pt x="119" y="178"/>
                  </a:lnTo>
                  <a:lnTo>
                    <a:pt x="131" y="184"/>
                  </a:lnTo>
                  <a:lnTo>
                    <a:pt x="113" y="178"/>
                  </a:lnTo>
                  <a:lnTo>
                    <a:pt x="109" y="173"/>
                  </a:lnTo>
                  <a:lnTo>
                    <a:pt x="104" y="174"/>
                  </a:lnTo>
                  <a:lnTo>
                    <a:pt x="100" y="176"/>
                  </a:lnTo>
                  <a:lnTo>
                    <a:pt x="101" y="180"/>
                  </a:lnTo>
                  <a:lnTo>
                    <a:pt x="104" y="181"/>
                  </a:lnTo>
                  <a:lnTo>
                    <a:pt x="113" y="188"/>
                  </a:lnTo>
                  <a:lnTo>
                    <a:pt x="101" y="184"/>
                  </a:lnTo>
                  <a:lnTo>
                    <a:pt x="96" y="178"/>
                  </a:lnTo>
                  <a:lnTo>
                    <a:pt x="88" y="181"/>
                  </a:lnTo>
                  <a:lnTo>
                    <a:pt x="62" y="189"/>
                  </a:lnTo>
                  <a:lnTo>
                    <a:pt x="39" y="197"/>
                  </a:lnTo>
                  <a:lnTo>
                    <a:pt x="22" y="203"/>
                  </a:lnTo>
                  <a:lnTo>
                    <a:pt x="18" y="213"/>
                  </a:lnTo>
                  <a:lnTo>
                    <a:pt x="10" y="224"/>
                  </a:lnTo>
                  <a:lnTo>
                    <a:pt x="2" y="247"/>
                  </a:lnTo>
                  <a:lnTo>
                    <a:pt x="0" y="284"/>
                  </a:lnTo>
                  <a:lnTo>
                    <a:pt x="19" y="290"/>
                  </a:lnTo>
                  <a:lnTo>
                    <a:pt x="36" y="287"/>
                  </a:lnTo>
                  <a:lnTo>
                    <a:pt x="54" y="282"/>
                  </a:lnTo>
                  <a:lnTo>
                    <a:pt x="53" y="269"/>
                  </a:lnTo>
                  <a:lnTo>
                    <a:pt x="47" y="250"/>
                  </a:lnTo>
                  <a:lnTo>
                    <a:pt x="79" y="247"/>
                  </a:lnTo>
                  <a:lnTo>
                    <a:pt x="83" y="245"/>
                  </a:lnTo>
                  <a:lnTo>
                    <a:pt x="64" y="242"/>
                  </a:lnTo>
                  <a:lnTo>
                    <a:pt x="33" y="230"/>
                  </a:lnTo>
                  <a:lnTo>
                    <a:pt x="70" y="242"/>
                  </a:lnTo>
                  <a:lnTo>
                    <a:pt x="86" y="244"/>
                  </a:lnTo>
                  <a:lnTo>
                    <a:pt x="98" y="242"/>
                  </a:lnTo>
                  <a:lnTo>
                    <a:pt x="80" y="238"/>
                  </a:lnTo>
                  <a:lnTo>
                    <a:pt x="42" y="226"/>
                  </a:lnTo>
                  <a:lnTo>
                    <a:pt x="83" y="236"/>
                  </a:lnTo>
                  <a:lnTo>
                    <a:pt x="100" y="242"/>
                  </a:lnTo>
                  <a:lnTo>
                    <a:pt x="104" y="242"/>
                  </a:lnTo>
                  <a:lnTo>
                    <a:pt x="88" y="234"/>
                  </a:lnTo>
                  <a:lnTo>
                    <a:pt x="60" y="221"/>
                  </a:lnTo>
                  <a:lnTo>
                    <a:pt x="92" y="234"/>
                  </a:lnTo>
                  <a:lnTo>
                    <a:pt x="109" y="240"/>
                  </a:lnTo>
                  <a:lnTo>
                    <a:pt x="181" y="238"/>
                  </a:lnTo>
                  <a:lnTo>
                    <a:pt x="189" y="235"/>
                  </a:lnTo>
                  <a:lnTo>
                    <a:pt x="198" y="234"/>
                  </a:lnTo>
                  <a:lnTo>
                    <a:pt x="204" y="226"/>
                  </a:lnTo>
                  <a:lnTo>
                    <a:pt x="208" y="218"/>
                  </a:lnTo>
                  <a:lnTo>
                    <a:pt x="209" y="210"/>
                  </a:lnTo>
                  <a:lnTo>
                    <a:pt x="207" y="199"/>
                  </a:lnTo>
                  <a:lnTo>
                    <a:pt x="201" y="185"/>
                  </a:lnTo>
                  <a:lnTo>
                    <a:pt x="197" y="173"/>
                  </a:lnTo>
                  <a:lnTo>
                    <a:pt x="194" y="163"/>
                  </a:lnTo>
                  <a:lnTo>
                    <a:pt x="189" y="162"/>
                  </a:lnTo>
                  <a:lnTo>
                    <a:pt x="182" y="169"/>
                  </a:lnTo>
                  <a:lnTo>
                    <a:pt x="168" y="180"/>
                  </a:lnTo>
                  <a:lnTo>
                    <a:pt x="182" y="168"/>
                  </a:lnTo>
                  <a:lnTo>
                    <a:pt x="188" y="160"/>
                  </a:lnTo>
                  <a:lnTo>
                    <a:pt x="183" y="154"/>
                  </a:lnTo>
                  <a:lnTo>
                    <a:pt x="167" y="148"/>
                  </a:lnTo>
                  <a:lnTo>
                    <a:pt x="152" y="142"/>
                  </a:lnTo>
                  <a:lnTo>
                    <a:pt x="168" y="147"/>
                  </a:lnTo>
                  <a:lnTo>
                    <a:pt x="183" y="151"/>
                  </a:lnTo>
                  <a:lnTo>
                    <a:pt x="182" y="141"/>
                  </a:lnTo>
                  <a:lnTo>
                    <a:pt x="177" y="133"/>
                  </a:lnTo>
                  <a:lnTo>
                    <a:pt x="172" y="122"/>
                  </a:lnTo>
                  <a:lnTo>
                    <a:pt x="178" y="133"/>
                  </a:lnTo>
                  <a:lnTo>
                    <a:pt x="185" y="140"/>
                  </a:lnTo>
                  <a:lnTo>
                    <a:pt x="192" y="137"/>
                  </a:lnTo>
                  <a:lnTo>
                    <a:pt x="197" y="118"/>
                  </a:lnTo>
                  <a:lnTo>
                    <a:pt x="204" y="99"/>
                  </a:lnTo>
                  <a:lnTo>
                    <a:pt x="207" y="86"/>
                  </a:lnTo>
                  <a:lnTo>
                    <a:pt x="204" y="74"/>
                  </a:lnTo>
                  <a:lnTo>
                    <a:pt x="204" y="59"/>
                  </a:lnTo>
                  <a:lnTo>
                    <a:pt x="207" y="68"/>
                  </a:lnTo>
                  <a:lnTo>
                    <a:pt x="208" y="76"/>
                  </a:lnTo>
                  <a:lnTo>
                    <a:pt x="208" y="84"/>
                  </a:lnTo>
                  <a:lnTo>
                    <a:pt x="210" y="70"/>
                  </a:lnTo>
                  <a:lnTo>
                    <a:pt x="210" y="62"/>
                  </a:lnTo>
                  <a:lnTo>
                    <a:pt x="210" y="54"/>
                  </a:lnTo>
                  <a:lnTo>
                    <a:pt x="208" y="44"/>
                  </a:lnTo>
                  <a:lnTo>
                    <a:pt x="204" y="35"/>
                  </a:lnTo>
                  <a:lnTo>
                    <a:pt x="197" y="28"/>
                  </a:lnTo>
                  <a:lnTo>
                    <a:pt x="204" y="34"/>
                  </a:lnTo>
                  <a:lnTo>
                    <a:pt x="207" y="41"/>
                  </a:lnTo>
                  <a:lnTo>
                    <a:pt x="212" y="52"/>
                  </a:lnTo>
                  <a:lnTo>
                    <a:pt x="210" y="43"/>
                  </a:lnTo>
                  <a:lnTo>
                    <a:pt x="208" y="33"/>
                  </a:lnTo>
                  <a:lnTo>
                    <a:pt x="202" y="23"/>
                  </a:lnTo>
                  <a:lnTo>
                    <a:pt x="198" y="10"/>
                  </a:lnTo>
                  <a:lnTo>
                    <a:pt x="191" y="6"/>
                  </a:lnTo>
                  <a:lnTo>
                    <a:pt x="182" y="0"/>
                  </a:lnTo>
                  <a:lnTo>
                    <a:pt x="175" y="0"/>
                  </a:lnTo>
                  <a:lnTo>
                    <a:pt x="167" y="3"/>
                  </a:lnTo>
                </a:path>
              </a:pathLst>
            </a:custGeom>
            <a:solidFill>
              <a:srgbClr val="0000FF"/>
            </a:solidFill>
            <a:ln w="9525" cap="rnd">
              <a:noFill/>
              <a:round/>
              <a:headEnd type="none" w="sm" len="sm"/>
              <a:tailEnd type="none" w="sm" len="sm"/>
            </a:ln>
          </p:spPr>
          <p:txBody>
            <a:bodyPr/>
            <a:lstStyle/>
            <a:p>
              <a:endParaRPr lang="es-ES"/>
            </a:p>
          </p:txBody>
        </p:sp>
        <p:sp>
          <p:nvSpPr>
            <p:cNvPr id="107468" name="Freeform 116"/>
            <p:cNvSpPr>
              <a:spLocks/>
            </p:cNvSpPr>
            <p:nvPr/>
          </p:nvSpPr>
          <p:spPr bwMode="auto">
            <a:xfrm>
              <a:off x="1096" y="3135"/>
              <a:ext cx="28" cy="27"/>
            </a:xfrm>
            <a:custGeom>
              <a:avLst/>
              <a:gdLst>
                <a:gd name="T0" fmla="*/ 22 w 28"/>
                <a:gd name="T1" fmla="*/ 0 h 27"/>
                <a:gd name="T2" fmla="*/ 0 w 28"/>
                <a:gd name="T3" fmla="*/ 0 h 27"/>
                <a:gd name="T4" fmla="*/ 0 w 28"/>
                <a:gd name="T5" fmla="*/ 10 h 27"/>
                <a:gd name="T6" fmla="*/ 2 w 28"/>
                <a:gd name="T7" fmla="*/ 22 h 27"/>
                <a:gd name="T8" fmla="*/ 22 w 28"/>
                <a:gd name="T9" fmla="*/ 26 h 27"/>
                <a:gd name="T10" fmla="*/ 27 w 28"/>
                <a:gd name="T11" fmla="*/ 20 h 27"/>
                <a:gd name="T12" fmla="*/ 27 w 28"/>
                <a:gd name="T13" fmla="*/ 6 h 27"/>
                <a:gd name="T14" fmla="*/ 22 w 28"/>
                <a:gd name="T15" fmla="*/ 0 h 27"/>
                <a:gd name="T16" fmla="*/ 0 60000 65536"/>
                <a:gd name="T17" fmla="*/ 0 60000 65536"/>
                <a:gd name="T18" fmla="*/ 0 60000 65536"/>
                <a:gd name="T19" fmla="*/ 0 60000 65536"/>
                <a:gd name="T20" fmla="*/ 0 60000 65536"/>
                <a:gd name="T21" fmla="*/ 0 60000 65536"/>
                <a:gd name="T22" fmla="*/ 0 60000 65536"/>
                <a:gd name="T23" fmla="*/ 0 60000 65536"/>
                <a:gd name="T24" fmla="*/ 0 w 28"/>
                <a:gd name="T25" fmla="*/ 0 h 27"/>
                <a:gd name="T26" fmla="*/ 28 w 28"/>
                <a:gd name="T27" fmla="*/ 27 h 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 h="27">
                  <a:moveTo>
                    <a:pt x="22" y="0"/>
                  </a:moveTo>
                  <a:lnTo>
                    <a:pt x="0" y="0"/>
                  </a:lnTo>
                  <a:lnTo>
                    <a:pt x="0" y="10"/>
                  </a:lnTo>
                  <a:lnTo>
                    <a:pt x="2" y="22"/>
                  </a:lnTo>
                  <a:lnTo>
                    <a:pt x="22" y="26"/>
                  </a:lnTo>
                  <a:lnTo>
                    <a:pt x="27" y="20"/>
                  </a:lnTo>
                  <a:lnTo>
                    <a:pt x="27" y="6"/>
                  </a:lnTo>
                  <a:lnTo>
                    <a:pt x="22" y="0"/>
                  </a:lnTo>
                </a:path>
              </a:pathLst>
            </a:custGeom>
            <a:solidFill>
              <a:srgbClr val="004040"/>
            </a:solidFill>
            <a:ln w="9525" cap="rnd">
              <a:noFill/>
              <a:round/>
              <a:headEnd type="none" w="sm" len="sm"/>
              <a:tailEnd type="none" w="sm" len="sm"/>
            </a:ln>
          </p:spPr>
          <p:txBody>
            <a:bodyPr/>
            <a:lstStyle/>
            <a:p>
              <a:endParaRPr lang="es-ES"/>
            </a:p>
          </p:txBody>
        </p:sp>
        <p:sp>
          <p:nvSpPr>
            <p:cNvPr id="107469" name="Freeform 117"/>
            <p:cNvSpPr>
              <a:spLocks/>
            </p:cNvSpPr>
            <p:nvPr/>
          </p:nvSpPr>
          <p:spPr bwMode="auto">
            <a:xfrm>
              <a:off x="991" y="3209"/>
              <a:ext cx="94" cy="26"/>
            </a:xfrm>
            <a:custGeom>
              <a:avLst/>
              <a:gdLst>
                <a:gd name="T0" fmla="*/ 0 w 94"/>
                <a:gd name="T1" fmla="*/ 0 h 26"/>
                <a:gd name="T2" fmla="*/ 23 w 94"/>
                <a:gd name="T3" fmla="*/ 12 h 26"/>
                <a:gd name="T4" fmla="*/ 43 w 94"/>
                <a:gd name="T5" fmla="*/ 15 h 26"/>
                <a:gd name="T6" fmla="*/ 62 w 94"/>
                <a:gd name="T7" fmla="*/ 21 h 26"/>
                <a:gd name="T8" fmla="*/ 78 w 94"/>
                <a:gd name="T9" fmla="*/ 21 h 26"/>
                <a:gd name="T10" fmla="*/ 93 w 94"/>
                <a:gd name="T11" fmla="*/ 21 h 26"/>
                <a:gd name="T12" fmla="*/ 78 w 94"/>
                <a:gd name="T13" fmla="*/ 25 h 26"/>
                <a:gd name="T14" fmla="*/ 54 w 94"/>
                <a:gd name="T15" fmla="*/ 25 h 26"/>
                <a:gd name="T16" fmla="*/ 31 w 94"/>
                <a:gd name="T17" fmla="*/ 17 h 26"/>
                <a:gd name="T18" fmla="*/ 19 w 94"/>
                <a:gd name="T19" fmla="*/ 12 h 26"/>
                <a:gd name="T20" fmla="*/ 0 w 94"/>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26"/>
                <a:gd name="T35" fmla="*/ 94 w 94"/>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26">
                  <a:moveTo>
                    <a:pt x="0" y="0"/>
                  </a:moveTo>
                  <a:lnTo>
                    <a:pt x="23" y="12"/>
                  </a:lnTo>
                  <a:lnTo>
                    <a:pt x="43" y="15"/>
                  </a:lnTo>
                  <a:lnTo>
                    <a:pt x="62" y="21"/>
                  </a:lnTo>
                  <a:lnTo>
                    <a:pt x="78" y="21"/>
                  </a:lnTo>
                  <a:lnTo>
                    <a:pt x="93" y="21"/>
                  </a:lnTo>
                  <a:lnTo>
                    <a:pt x="78" y="25"/>
                  </a:lnTo>
                  <a:lnTo>
                    <a:pt x="54" y="25"/>
                  </a:lnTo>
                  <a:lnTo>
                    <a:pt x="31" y="17"/>
                  </a:lnTo>
                  <a:lnTo>
                    <a:pt x="19" y="12"/>
                  </a:lnTo>
                  <a:lnTo>
                    <a:pt x="0" y="0"/>
                  </a:lnTo>
                </a:path>
              </a:pathLst>
            </a:custGeom>
            <a:solidFill>
              <a:srgbClr val="002020"/>
            </a:solidFill>
            <a:ln w="9525" cap="rnd">
              <a:noFill/>
              <a:round/>
              <a:headEnd type="none" w="sm" len="sm"/>
              <a:tailEnd type="none" w="sm" len="sm"/>
            </a:ln>
          </p:spPr>
          <p:txBody>
            <a:bodyPr/>
            <a:lstStyle/>
            <a:p>
              <a:endParaRPr lang="es-ES"/>
            </a:p>
          </p:txBody>
        </p:sp>
        <p:sp>
          <p:nvSpPr>
            <p:cNvPr id="107470" name="Freeform 118"/>
            <p:cNvSpPr>
              <a:spLocks/>
            </p:cNvSpPr>
            <p:nvPr/>
          </p:nvSpPr>
          <p:spPr bwMode="auto">
            <a:xfrm>
              <a:off x="1010" y="2892"/>
              <a:ext cx="105" cy="122"/>
            </a:xfrm>
            <a:custGeom>
              <a:avLst/>
              <a:gdLst>
                <a:gd name="T0" fmla="*/ 43 w 105"/>
                <a:gd name="T1" fmla="*/ 57 h 122"/>
                <a:gd name="T2" fmla="*/ 43 w 105"/>
                <a:gd name="T3" fmla="*/ 52 h 122"/>
                <a:gd name="T4" fmla="*/ 43 w 105"/>
                <a:gd name="T5" fmla="*/ 58 h 122"/>
                <a:gd name="T6" fmla="*/ 40 w 105"/>
                <a:gd name="T7" fmla="*/ 66 h 122"/>
                <a:gd name="T8" fmla="*/ 40 w 105"/>
                <a:gd name="T9" fmla="*/ 68 h 122"/>
                <a:gd name="T10" fmla="*/ 48 w 105"/>
                <a:gd name="T11" fmla="*/ 68 h 122"/>
                <a:gd name="T12" fmla="*/ 50 w 105"/>
                <a:gd name="T13" fmla="*/ 77 h 122"/>
                <a:gd name="T14" fmla="*/ 57 w 105"/>
                <a:gd name="T15" fmla="*/ 62 h 122"/>
                <a:gd name="T16" fmla="*/ 56 w 105"/>
                <a:gd name="T17" fmla="*/ 68 h 122"/>
                <a:gd name="T18" fmla="*/ 52 w 105"/>
                <a:gd name="T19" fmla="*/ 74 h 122"/>
                <a:gd name="T20" fmla="*/ 48 w 105"/>
                <a:gd name="T21" fmla="*/ 83 h 122"/>
                <a:gd name="T22" fmla="*/ 45 w 105"/>
                <a:gd name="T23" fmla="*/ 93 h 122"/>
                <a:gd name="T24" fmla="*/ 40 w 105"/>
                <a:gd name="T25" fmla="*/ 102 h 122"/>
                <a:gd name="T26" fmla="*/ 36 w 105"/>
                <a:gd name="T27" fmla="*/ 111 h 122"/>
                <a:gd name="T28" fmla="*/ 33 w 105"/>
                <a:gd name="T29" fmla="*/ 121 h 122"/>
                <a:gd name="T30" fmla="*/ 40 w 105"/>
                <a:gd name="T31" fmla="*/ 114 h 122"/>
                <a:gd name="T32" fmla="*/ 43 w 105"/>
                <a:gd name="T33" fmla="*/ 115 h 122"/>
                <a:gd name="T34" fmla="*/ 57 w 105"/>
                <a:gd name="T35" fmla="*/ 109 h 122"/>
                <a:gd name="T36" fmla="*/ 64 w 105"/>
                <a:gd name="T37" fmla="*/ 105 h 122"/>
                <a:gd name="T38" fmla="*/ 73 w 105"/>
                <a:gd name="T39" fmla="*/ 103 h 122"/>
                <a:gd name="T40" fmla="*/ 83 w 105"/>
                <a:gd name="T41" fmla="*/ 103 h 122"/>
                <a:gd name="T42" fmla="*/ 93 w 105"/>
                <a:gd name="T43" fmla="*/ 108 h 122"/>
                <a:gd name="T44" fmla="*/ 92 w 105"/>
                <a:gd name="T45" fmla="*/ 109 h 122"/>
                <a:gd name="T46" fmla="*/ 104 w 105"/>
                <a:gd name="T47" fmla="*/ 109 h 122"/>
                <a:gd name="T48" fmla="*/ 97 w 105"/>
                <a:gd name="T49" fmla="*/ 100 h 122"/>
                <a:gd name="T50" fmla="*/ 90 w 105"/>
                <a:gd name="T51" fmla="*/ 89 h 122"/>
                <a:gd name="T52" fmla="*/ 88 w 105"/>
                <a:gd name="T53" fmla="*/ 79 h 122"/>
                <a:gd name="T54" fmla="*/ 86 w 105"/>
                <a:gd name="T55" fmla="*/ 73 h 122"/>
                <a:gd name="T56" fmla="*/ 89 w 105"/>
                <a:gd name="T57" fmla="*/ 67 h 122"/>
                <a:gd name="T58" fmla="*/ 93 w 105"/>
                <a:gd name="T59" fmla="*/ 61 h 122"/>
                <a:gd name="T60" fmla="*/ 96 w 105"/>
                <a:gd name="T61" fmla="*/ 53 h 122"/>
                <a:gd name="T62" fmla="*/ 97 w 105"/>
                <a:gd name="T63" fmla="*/ 48 h 122"/>
                <a:gd name="T64" fmla="*/ 99 w 105"/>
                <a:gd name="T65" fmla="*/ 41 h 122"/>
                <a:gd name="T66" fmla="*/ 100 w 105"/>
                <a:gd name="T67" fmla="*/ 34 h 122"/>
                <a:gd name="T68" fmla="*/ 97 w 105"/>
                <a:gd name="T69" fmla="*/ 26 h 122"/>
                <a:gd name="T70" fmla="*/ 94 w 105"/>
                <a:gd name="T71" fmla="*/ 21 h 122"/>
                <a:gd name="T72" fmla="*/ 90 w 105"/>
                <a:gd name="T73" fmla="*/ 14 h 122"/>
                <a:gd name="T74" fmla="*/ 84 w 105"/>
                <a:gd name="T75" fmla="*/ 8 h 122"/>
                <a:gd name="T76" fmla="*/ 80 w 105"/>
                <a:gd name="T77" fmla="*/ 3 h 122"/>
                <a:gd name="T78" fmla="*/ 67 w 105"/>
                <a:gd name="T79" fmla="*/ 0 h 122"/>
                <a:gd name="T80" fmla="*/ 59 w 105"/>
                <a:gd name="T81" fmla="*/ 0 h 122"/>
                <a:gd name="T82" fmla="*/ 42 w 105"/>
                <a:gd name="T83" fmla="*/ 0 h 122"/>
                <a:gd name="T84" fmla="*/ 33 w 105"/>
                <a:gd name="T85" fmla="*/ 0 h 122"/>
                <a:gd name="T86" fmla="*/ 24 w 105"/>
                <a:gd name="T87" fmla="*/ 1 h 122"/>
                <a:gd name="T88" fmla="*/ 16 w 105"/>
                <a:gd name="T89" fmla="*/ 5 h 122"/>
                <a:gd name="T90" fmla="*/ 9 w 105"/>
                <a:gd name="T91" fmla="*/ 10 h 122"/>
                <a:gd name="T92" fmla="*/ 0 w 105"/>
                <a:gd name="T93" fmla="*/ 15 h 122"/>
                <a:gd name="T94" fmla="*/ 0 w 105"/>
                <a:gd name="T95" fmla="*/ 24 h 122"/>
                <a:gd name="T96" fmla="*/ 0 w 105"/>
                <a:gd name="T97" fmla="*/ 30 h 122"/>
                <a:gd name="T98" fmla="*/ 0 w 105"/>
                <a:gd name="T99" fmla="*/ 36 h 122"/>
                <a:gd name="T100" fmla="*/ 8 w 105"/>
                <a:gd name="T101" fmla="*/ 30 h 122"/>
                <a:gd name="T102" fmla="*/ 16 w 105"/>
                <a:gd name="T103" fmla="*/ 26 h 122"/>
                <a:gd name="T104" fmla="*/ 27 w 105"/>
                <a:gd name="T105" fmla="*/ 25 h 122"/>
                <a:gd name="T106" fmla="*/ 26 w 105"/>
                <a:gd name="T107" fmla="*/ 35 h 122"/>
                <a:gd name="T108" fmla="*/ 33 w 105"/>
                <a:gd name="T109" fmla="*/ 36 h 122"/>
                <a:gd name="T110" fmla="*/ 35 w 105"/>
                <a:gd name="T111" fmla="*/ 41 h 122"/>
                <a:gd name="T112" fmla="*/ 37 w 105"/>
                <a:gd name="T113" fmla="*/ 45 h 122"/>
                <a:gd name="T114" fmla="*/ 43 w 105"/>
                <a:gd name="T115" fmla="*/ 57 h 12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5"/>
                <a:gd name="T175" fmla="*/ 0 h 122"/>
                <a:gd name="T176" fmla="*/ 105 w 105"/>
                <a:gd name="T177" fmla="*/ 122 h 12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5" h="122">
                  <a:moveTo>
                    <a:pt x="43" y="57"/>
                  </a:moveTo>
                  <a:lnTo>
                    <a:pt x="43" y="52"/>
                  </a:lnTo>
                  <a:lnTo>
                    <a:pt x="43" y="58"/>
                  </a:lnTo>
                  <a:lnTo>
                    <a:pt x="40" y="66"/>
                  </a:lnTo>
                  <a:lnTo>
                    <a:pt x="40" y="68"/>
                  </a:lnTo>
                  <a:lnTo>
                    <a:pt x="48" y="68"/>
                  </a:lnTo>
                  <a:lnTo>
                    <a:pt x="50" y="77"/>
                  </a:lnTo>
                  <a:lnTo>
                    <a:pt x="57" y="62"/>
                  </a:lnTo>
                  <a:lnTo>
                    <a:pt x="56" y="68"/>
                  </a:lnTo>
                  <a:lnTo>
                    <a:pt x="52" y="74"/>
                  </a:lnTo>
                  <a:lnTo>
                    <a:pt x="48" y="83"/>
                  </a:lnTo>
                  <a:lnTo>
                    <a:pt x="45" y="93"/>
                  </a:lnTo>
                  <a:lnTo>
                    <a:pt x="40" y="102"/>
                  </a:lnTo>
                  <a:lnTo>
                    <a:pt x="36" y="111"/>
                  </a:lnTo>
                  <a:lnTo>
                    <a:pt x="33" y="121"/>
                  </a:lnTo>
                  <a:lnTo>
                    <a:pt x="40" y="114"/>
                  </a:lnTo>
                  <a:lnTo>
                    <a:pt x="43" y="115"/>
                  </a:lnTo>
                  <a:lnTo>
                    <a:pt x="57" y="109"/>
                  </a:lnTo>
                  <a:lnTo>
                    <a:pt x="64" y="105"/>
                  </a:lnTo>
                  <a:lnTo>
                    <a:pt x="73" y="103"/>
                  </a:lnTo>
                  <a:lnTo>
                    <a:pt x="83" y="103"/>
                  </a:lnTo>
                  <a:lnTo>
                    <a:pt x="93" y="108"/>
                  </a:lnTo>
                  <a:lnTo>
                    <a:pt x="92" y="109"/>
                  </a:lnTo>
                  <a:lnTo>
                    <a:pt x="104" y="109"/>
                  </a:lnTo>
                  <a:lnTo>
                    <a:pt x="97" y="100"/>
                  </a:lnTo>
                  <a:lnTo>
                    <a:pt x="90" y="89"/>
                  </a:lnTo>
                  <a:lnTo>
                    <a:pt x="88" y="79"/>
                  </a:lnTo>
                  <a:lnTo>
                    <a:pt x="86" y="73"/>
                  </a:lnTo>
                  <a:lnTo>
                    <a:pt x="89" y="67"/>
                  </a:lnTo>
                  <a:lnTo>
                    <a:pt x="93" y="61"/>
                  </a:lnTo>
                  <a:lnTo>
                    <a:pt x="96" y="53"/>
                  </a:lnTo>
                  <a:lnTo>
                    <a:pt x="97" y="48"/>
                  </a:lnTo>
                  <a:lnTo>
                    <a:pt x="99" y="41"/>
                  </a:lnTo>
                  <a:lnTo>
                    <a:pt x="100" y="34"/>
                  </a:lnTo>
                  <a:lnTo>
                    <a:pt x="97" y="26"/>
                  </a:lnTo>
                  <a:lnTo>
                    <a:pt x="94" y="21"/>
                  </a:lnTo>
                  <a:lnTo>
                    <a:pt x="90" y="14"/>
                  </a:lnTo>
                  <a:lnTo>
                    <a:pt x="84" y="8"/>
                  </a:lnTo>
                  <a:lnTo>
                    <a:pt x="80" y="3"/>
                  </a:lnTo>
                  <a:lnTo>
                    <a:pt x="67" y="0"/>
                  </a:lnTo>
                  <a:lnTo>
                    <a:pt x="59" y="0"/>
                  </a:lnTo>
                  <a:lnTo>
                    <a:pt x="42" y="0"/>
                  </a:lnTo>
                  <a:lnTo>
                    <a:pt x="33" y="0"/>
                  </a:lnTo>
                  <a:lnTo>
                    <a:pt x="24" y="1"/>
                  </a:lnTo>
                  <a:lnTo>
                    <a:pt x="16" y="5"/>
                  </a:lnTo>
                  <a:lnTo>
                    <a:pt x="9" y="10"/>
                  </a:lnTo>
                  <a:lnTo>
                    <a:pt x="0" y="15"/>
                  </a:lnTo>
                  <a:lnTo>
                    <a:pt x="0" y="24"/>
                  </a:lnTo>
                  <a:lnTo>
                    <a:pt x="0" y="30"/>
                  </a:lnTo>
                  <a:lnTo>
                    <a:pt x="0" y="36"/>
                  </a:lnTo>
                  <a:lnTo>
                    <a:pt x="8" y="30"/>
                  </a:lnTo>
                  <a:lnTo>
                    <a:pt x="16" y="26"/>
                  </a:lnTo>
                  <a:lnTo>
                    <a:pt x="27" y="25"/>
                  </a:lnTo>
                  <a:lnTo>
                    <a:pt x="26" y="35"/>
                  </a:lnTo>
                  <a:lnTo>
                    <a:pt x="33" y="36"/>
                  </a:lnTo>
                  <a:lnTo>
                    <a:pt x="35" y="41"/>
                  </a:lnTo>
                  <a:lnTo>
                    <a:pt x="37" y="45"/>
                  </a:lnTo>
                  <a:lnTo>
                    <a:pt x="43" y="57"/>
                  </a:lnTo>
                </a:path>
              </a:pathLst>
            </a:custGeom>
            <a:solidFill>
              <a:srgbClr val="000000"/>
            </a:solidFill>
            <a:ln w="9525" cap="rnd">
              <a:noFill/>
              <a:round/>
              <a:headEnd type="none" w="sm" len="sm"/>
              <a:tailEnd type="none" w="sm" len="sm"/>
            </a:ln>
          </p:spPr>
          <p:txBody>
            <a:bodyPr/>
            <a:lstStyle/>
            <a:p>
              <a:endParaRPr lang="es-ES"/>
            </a:p>
          </p:txBody>
        </p:sp>
        <p:sp>
          <p:nvSpPr>
            <p:cNvPr id="107471" name="Freeform 119"/>
            <p:cNvSpPr>
              <a:spLocks/>
            </p:cNvSpPr>
            <p:nvPr/>
          </p:nvSpPr>
          <p:spPr bwMode="auto">
            <a:xfrm>
              <a:off x="1050" y="3073"/>
              <a:ext cx="122" cy="174"/>
            </a:xfrm>
            <a:custGeom>
              <a:avLst/>
              <a:gdLst>
                <a:gd name="T0" fmla="*/ 52 w 122"/>
                <a:gd name="T1" fmla="*/ 23 h 174"/>
                <a:gd name="T2" fmla="*/ 74 w 122"/>
                <a:gd name="T3" fmla="*/ 21 h 174"/>
                <a:gd name="T4" fmla="*/ 89 w 122"/>
                <a:gd name="T5" fmla="*/ 18 h 174"/>
                <a:gd name="T6" fmla="*/ 92 w 122"/>
                <a:gd name="T7" fmla="*/ 10 h 174"/>
                <a:gd name="T8" fmla="*/ 92 w 122"/>
                <a:gd name="T9" fmla="*/ 6 h 174"/>
                <a:gd name="T10" fmla="*/ 97 w 122"/>
                <a:gd name="T11" fmla="*/ 0 h 174"/>
                <a:gd name="T12" fmla="*/ 109 w 122"/>
                <a:gd name="T13" fmla="*/ 0 h 174"/>
                <a:gd name="T14" fmla="*/ 121 w 122"/>
                <a:gd name="T15" fmla="*/ 0 h 174"/>
                <a:gd name="T16" fmla="*/ 106 w 122"/>
                <a:gd name="T17" fmla="*/ 134 h 174"/>
                <a:gd name="T18" fmla="*/ 97 w 122"/>
                <a:gd name="T19" fmla="*/ 144 h 174"/>
                <a:gd name="T20" fmla="*/ 84 w 122"/>
                <a:gd name="T21" fmla="*/ 158 h 174"/>
                <a:gd name="T22" fmla="*/ 66 w 122"/>
                <a:gd name="T23" fmla="*/ 166 h 174"/>
                <a:gd name="T24" fmla="*/ 46 w 122"/>
                <a:gd name="T25" fmla="*/ 170 h 174"/>
                <a:gd name="T26" fmla="*/ 18 w 122"/>
                <a:gd name="T27" fmla="*/ 173 h 174"/>
                <a:gd name="T28" fmla="*/ 1 w 122"/>
                <a:gd name="T29" fmla="*/ 169 h 174"/>
                <a:gd name="T30" fmla="*/ 0 w 122"/>
                <a:gd name="T31" fmla="*/ 160 h 174"/>
                <a:gd name="T32" fmla="*/ 0 w 122"/>
                <a:gd name="T33" fmla="*/ 148 h 174"/>
                <a:gd name="T34" fmla="*/ 11 w 122"/>
                <a:gd name="T35" fmla="*/ 110 h 174"/>
                <a:gd name="T36" fmla="*/ 22 w 122"/>
                <a:gd name="T37" fmla="*/ 72 h 174"/>
                <a:gd name="T38" fmla="*/ 26 w 122"/>
                <a:gd name="T39" fmla="*/ 43 h 174"/>
                <a:gd name="T40" fmla="*/ 26 w 122"/>
                <a:gd name="T41" fmla="*/ 38 h 174"/>
                <a:gd name="T42" fmla="*/ 32 w 122"/>
                <a:gd name="T43" fmla="*/ 27 h 174"/>
                <a:gd name="T44" fmla="*/ 39 w 122"/>
                <a:gd name="T45" fmla="*/ 23 h 174"/>
                <a:gd name="T46" fmla="*/ 52 w 122"/>
                <a:gd name="T47" fmla="*/ 23 h 17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2"/>
                <a:gd name="T73" fmla="*/ 0 h 174"/>
                <a:gd name="T74" fmla="*/ 122 w 122"/>
                <a:gd name="T75" fmla="*/ 174 h 17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2" h="174">
                  <a:moveTo>
                    <a:pt x="52" y="23"/>
                  </a:moveTo>
                  <a:lnTo>
                    <a:pt x="74" y="21"/>
                  </a:lnTo>
                  <a:lnTo>
                    <a:pt x="89" y="18"/>
                  </a:lnTo>
                  <a:lnTo>
                    <a:pt x="92" y="10"/>
                  </a:lnTo>
                  <a:lnTo>
                    <a:pt x="92" y="6"/>
                  </a:lnTo>
                  <a:lnTo>
                    <a:pt x="97" y="0"/>
                  </a:lnTo>
                  <a:lnTo>
                    <a:pt x="109" y="0"/>
                  </a:lnTo>
                  <a:lnTo>
                    <a:pt x="121" y="0"/>
                  </a:lnTo>
                  <a:lnTo>
                    <a:pt x="106" y="134"/>
                  </a:lnTo>
                  <a:lnTo>
                    <a:pt x="97" y="144"/>
                  </a:lnTo>
                  <a:lnTo>
                    <a:pt x="84" y="158"/>
                  </a:lnTo>
                  <a:lnTo>
                    <a:pt x="66" y="166"/>
                  </a:lnTo>
                  <a:lnTo>
                    <a:pt x="46" y="170"/>
                  </a:lnTo>
                  <a:lnTo>
                    <a:pt x="18" y="173"/>
                  </a:lnTo>
                  <a:lnTo>
                    <a:pt x="1" y="169"/>
                  </a:lnTo>
                  <a:lnTo>
                    <a:pt x="0" y="160"/>
                  </a:lnTo>
                  <a:lnTo>
                    <a:pt x="0" y="148"/>
                  </a:lnTo>
                  <a:lnTo>
                    <a:pt x="11" y="110"/>
                  </a:lnTo>
                  <a:lnTo>
                    <a:pt x="22" y="72"/>
                  </a:lnTo>
                  <a:lnTo>
                    <a:pt x="26" y="43"/>
                  </a:lnTo>
                  <a:lnTo>
                    <a:pt x="26" y="38"/>
                  </a:lnTo>
                  <a:lnTo>
                    <a:pt x="32" y="27"/>
                  </a:lnTo>
                  <a:lnTo>
                    <a:pt x="39" y="23"/>
                  </a:lnTo>
                  <a:lnTo>
                    <a:pt x="52" y="23"/>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7472" name="Freeform 120"/>
            <p:cNvSpPr>
              <a:spLocks/>
            </p:cNvSpPr>
            <p:nvPr/>
          </p:nvSpPr>
          <p:spPr bwMode="auto">
            <a:xfrm>
              <a:off x="1065" y="3084"/>
              <a:ext cx="98" cy="154"/>
            </a:xfrm>
            <a:custGeom>
              <a:avLst/>
              <a:gdLst>
                <a:gd name="T0" fmla="*/ 31 w 98"/>
                <a:gd name="T1" fmla="*/ 30 h 154"/>
                <a:gd name="T2" fmla="*/ 50 w 98"/>
                <a:gd name="T3" fmla="*/ 29 h 154"/>
                <a:gd name="T4" fmla="*/ 70 w 98"/>
                <a:gd name="T5" fmla="*/ 24 h 154"/>
                <a:gd name="T6" fmla="*/ 81 w 98"/>
                <a:gd name="T7" fmla="*/ 19 h 154"/>
                <a:gd name="T8" fmla="*/ 89 w 98"/>
                <a:gd name="T9" fmla="*/ 12 h 154"/>
                <a:gd name="T10" fmla="*/ 97 w 98"/>
                <a:gd name="T11" fmla="*/ 0 h 154"/>
                <a:gd name="T12" fmla="*/ 83 w 98"/>
                <a:gd name="T13" fmla="*/ 117 h 154"/>
                <a:gd name="T14" fmla="*/ 75 w 98"/>
                <a:gd name="T15" fmla="*/ 129 h 154"/>
                <a:gd name="T16" fmla="*/ 66 w 98"/>
                <a:gd name="T17" fmla="*/ 138 h 154"/>
                <a:gd name="T18" fmla="*/ 54 w 98"/>
                <a:gd name="T19" fmla="*/ 145 h 154"/>
                <a:gd name="T20" fmla="*/ 45 w 98"/>
                <a:gd name="T21" fmla="*/ 149 h 154"/>
                <a:gd name="T22" fmla="*/ 31 w 98"/>
                <a:gd name="T23" fmla="*/ 151 h 154"/>
                <a:gd name="T24" fmla="*/ 21 w 98"/>
                <a:gd name="T25" fmla="*/ 153 h 154"/>
                <a:gd name="T26" fmla="*/ 7 w 98"/>
                <a:gd name="T27" fmla="*/ 153 h 154"/>
                <a:gd name="T28" fmla="*/ 2 w 98"/>
                <a:gd name="T29" fmla="*/ 151 h 154"/>
                <a:gd name="T30" fmla="*/ 0 w 98"/>
                <a:gd name="T31" fmla="*/ 145 h 154"/>
                <a:gd name="T32" fmla="*/ 0 w 98"/>
                <a:gd name="T33" fmla="*/ 135 h 154"/>
                <a:gd name="T34" fmla="*/ 8 w 98"/>
                <a:gd name="T35" fmla="*/ 115 h 154"/>
                <a:gd name="T36" fmla="*/ 23 w 98"/>
                <a:gd name="T37" fmla="*/ 44 h 154"/>
                <a:gd name="T38" fmla="*/ 25 w 98"/>
                <a:gd name="T39" fmla="*/ 34 h 154"/>
                <a:gd name="T40" fmla="*/ 31 w 98"/>
                <a:gd name="T41" fmla="*/ 30 h 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8"/>
                <a:gd name="T64" fmla="*/ 0 h 154"/>
                <a:gd name="T65" fmla="*/ 98 w 98"/>
                <a:gd name="T66" fmla="*/ 154 h 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8" h="154">
                  <a:moveTo>
                    <a:pt x="31" y="30"/>
                  </a:moveTo>
                  <a:lnTo>
                    <a:pt x="50" y="29"/>
                  </a:lnTo>
                  <a:lnTo>
                    <a:pt x="70" y="24"/>
                  </a:lnTo>
                  <a:lnTo>
                    <a:pt x="81" y="19"/>
                  </a:lnTo>
                  <a:lnTo>
                    <a:pt x="89" y="12"/>
                  </a:lnTo>
                  <a:lnTo>
                    <a:pt x="97" y="0"/>
                  </a:lnTo>
                  <a:lnTo>
                    <a:pt x="83" y="117"/>
                  </a:lnTo>
                  <a:lnTo>
                    <a:pt x="75" y="129"/>
                  </a:lnTo>
                  <a:lnTo>
                    <a:pt x="66" y="138"/>
                  </a:lnTo>
                  <a:lnTo>
                    <a:pt x="54" y="145"/>
                  </a:lnTo>
                  <a:lnTo>
                    <a:pt x="45" y="149"/>
                  </a:lnTo>
                  <a:lnTo>
                    <a:pt x="31" y="151"/>
                  </a:lnTo>
                  <a:lnTo>
                    <a:pt x="21" y="153"/>
                  </a:lnTo>
                  <a:lnTo>
                    <a:pt x="7" y="153"/>
                  </a:lnTo>
                  <a:lnTo>
                    <a:pt x="2" y="151"/>
                  </a:lnTo>
                  <a:lnTo>
                    <a:pt x="0" y="145"/>
                  </a:lnTo>
                  <a:lnTo>
                    <a:pt x="0" y="135"/>
                  </a:lnTo>
                  <a:lnTo>
                    <a:pt x="8" y="115"/>
                  </a:lnTo>
                  <a:lnTo>
                    <a:pt x="23" y="44"/>
                  </a:lnTo>
                  <a:lnTo>
                    <a:pt x="25" y="34"/>
                  </a:lnTo>
                  <a:lnTo>
                    <a:pt x="31" y="30"/>
                  </a:lnTo>
                </a:path>
              </a:pathLst>
            </a:custGeom>
            <a:solidFill>
              <a:srgbClr val="606060"/>
            </a:solidFill>
            <a:ln w="9525" cap="rnd">
              <a:noFill/>
              <a:round/>
              <a:headEnd type="none" w="sm" len="sm"/>
              <a:tailEnd type="none" w="sm" len="sm"/>
            </a:ln>
          </p:spPr>
          <p:txBody>
            <a:bodyPr/>
            <a:lstStyle/>
            <a:p>
              <a:endParaRPr lang="es-ES"/>
            </a:p>
          </p:txBody>
        </p:sp>
        <p:sp>
          <p:nvSpPr>
            <p:cNvPr id="107473" name="Freeform 121"/>
            <p:cNvSpPr>
              <a:spLocks/>
            </p:cNvSpPr>
            <p:nvPr/>
          </p:nvSpPr>
          <p:spPr bwMode="auto">
            <a:xfrm>
              <a:off x="1072" y="3411"/>
              <a:ext cx="93" cy="49"/>
            </a:xfrm>
            <a:custGeom>
              <a:avLst/>
              <a:gdLst>
                <a:gd name="T0" fmla="*/ 54 w 93"/>
                <a:gd name="T1" fmla="*/ 0 h 49"/>
                <a:gd name="T2" fmla="*/ 54 w 93"/>
                <a:gd name="T3" fmla="*/ 13 h 49"/>
                <a:gd name="T4" fmla="*/ 30 w 93"/>
                <a:gd name="T5" fmla="*/ 24 h 49"/>
                <a:gd name="T6" fmla="*/ 10 w 93"/>
                <a:gd name="T7" fmla="*/ 29 h 49"/>
                <a:gd name="T8" fmla="*/ 0 w 93"/>
                <a:gd name="T9" fmla="*/ 34 h 49"/>
                <a:gd name="T10" fmla="*/ 0 w 93"/>
                <a:gd name="T11" fmla="*/ 40 h 49"/>
                <a:gd name="T12" fmla="*/ 14 w 93"/>
                <a:gd name="T13" fmla="*/ 46 h 49"/>
                <a:gd name="T14" fmla="*/ 36 w 93"/>
                <a:gd name="T15" fmla="*/ 48 h 49"/>
                <a:gd name="T16" fmla="*/ 54 w 93"/>
                <a:gd name="T17" fmla="*/ 44 h 49"/>
                <a:gd name="T18" fmla="*/ 67 w 93"/>
                <a:gd name="T19" fmla="*/ 40 h 49"/>
                <a:gd name="T20" fmla="*/ 67 w 93"/>
                <a:gd name="T21" fmla="*/ 45 h 49"/>
                <a:gd name="T22" fmla="*/ 81 w 93"/>
                <a:gd name="T23" fmla="*/ 44 h 49"/>
                <a:gd name="T24" fmla="*/ 90 w 93"/>
                <a:gd name="T25" fmla="*/ 41 h 49"/>
                <a:gd name="T26" fmla="*/ 90 w 93"/>
                <a:gd name="T27" fmla="*/ 36 h 49"/>
                <a:gd name="T28" fmla="*/ 92 w 93"/>
                <a:gd name="T29" fmla="*/ 32 h 49"/>
                <a:gd name="T30" fmla="*/ 92 w 93"/>
                <a:gd name="T31" fmla="*/ 22 h 49"/>
                <a:gd name="T32" fmla="*/ 89 w 93"/>
                <a:gd name="T33" fmla="*/ 17 h 49"/>
                <a:gd name="T34" fmla="*/ 82 w 93"/>
                <a:gd name="T35" fmla="*/ 12 h 49"/>
                <a:gd name="T36" fmla="*/ 82 w 93"/>
                <a:gd name="T37" fmla="*/ 0 h 49"/>
                <a:gd name="T38" fmla="*/ 54 w 93"/>
                <a:gd name="T39" fmla="*/ 0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3"/>
                <a:gd name="T61" fmla="*/ 0 h 49"/>
                <a:gd name="T62" fmla="*/ 93 w 93"/>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3" h="49">
                  <a:moveTo>
                    <a:pt x="54" y="0"/>
                  </a:moveTo>
                  <a:lnTo>
                    <a:pt x="54" y="13"/>
                  </a:lnTo>
                  <a:lnTo>
                    <a:pt x="30" y="24"/>
                  </a:lnTo>
                  <a:lnTo>
                    <a:pt x="10" y="29"/>
                  </a:lnTo>
                  <a:lnTo>
                    <a:pt x="0" y="34"/>
                  </a:lnTo>
                  <a:lnTo>
                    <a:pt x="0" y="40"/>
                  </a:lnTo>
                  <a:lnTo>
                    <a:pt x="14" y="46"/>
                  </a:lnTo>
                  <a:lnTo>
                    <a:pt x="36" y="48"/>
                  </a:lnTo>
                  <a:lnTo>
                    <a:pt x="54" y="44"/>
                  </a:lnTo>
                  <a:lnTo>
                    <a:pt x="67" y="40"/>
                  </a:lnTo>
                  <a:lnTo>
                    <a:pt x="67" y="45"/>
                  </a:lnTo>
                  <a:lnTo>
                    <a:pt x="81" y="44"/>
                  </a:lnTo>
                  <a:lnTo>
                    <a:pt x="90" y="41"/>
                  </a:lnTo>
                  <a:lnTo>
                    <a:pt x="90" y="36"/>
                  </a:lnTo>
                  <a:lnTo>
                    <a:pt x="92" y="32"/>
                  </a:lnTo>
                  <a:lnTo>
                    <a:pt x="92" y="22"/>
                  </a:lnTo>
                  <a:lnTo>
                    <a:pt x="89" y="17"/>
                  </a:lnTo>
                  <a:lnTo>
                    <a:pt x="82" y="12"/>
                  </a:lnTo>
                  <a:lnTo>
                    <a:pt x="82" y="0"/>
                  </a:lnTo>
                  <a:lnTo>
                    <a:pt x="54"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474" name="Freeform 122"/>
            <p:cNvSpPr>
              <a:spLocks/>
            </p:cNvSpPr>
            <p:nvPr/>
          </p:nvSpPr>
          <p:spPr bwMode="auto">
            <a:xfrm>
              <a:off x="1109" y="3427"/>
              <a:ext cx="29" cy="28"/>
            </a:xfrm>
            <a:custGeom>
              <a:avLst/>
              <a:gdLst>
                <a:gd name="T0" fmla="*/ 21 w 29"/>
                <a:gd name="T1" fmla="*/ 0 h 28"/>
                <a:gd name="T2" fmla="*/ 28 w 29"/>
                <a:gd name="T3" fmla="*/ 14 h 28"/>
                <a:gd name="T4" fmla="*/ 2 w 29"/>
                <a:gd name="T5" fmla="*/ 27 h 28"/>
                <a:gd name="T6" fmla="*/ 0 w 29"/>
                <a:gd name="T7" fmla="*/ 16 h 28"/>
                <a:gd name="T8" fmla="*/ 21 w 29"/>
                <a:gd name="T9" fmla="*/ 0 h 28"/>
                <a:gd name="T10" fmla="*/ 0 60000 65536"/>
                <a:gd name="T11" fmla="*/ 0 60000 65536"/>
                <a:gd name="T12" fmla="*/ 0 60000 65536"/>
                <a:gd name="T13" fmla="*/ 0 60000 65536"/>
                <a:gd name="T14" fmla="*/ 0 60000 65536"/>
                <a:gd name="T15" fmla="*/ 0 w 29"/>
                <a:gd name="T16" fmla="*/ 0 h 28"/>
                <a:gd name="T17" fmla="*/ 29 w 29"/>
                <a:gd name="T18" fmla="*/ 28 h 28"/>
              </a:gdLst>
              <a:ahLst/>
              <a:cxnLst>
                <a:cxn ang="T10">
                  <a:pos x="T0" y="T1"/>
                </a:cxn>
                <a:cxn ang="T11">
                  <a:pos x="T2" y="T3"/>
                </a:cxn>
                <a:cxn ang="T12">
                  <a:pos x="T4" y="T5"/>
                </a:cxn>
                <a:cxn ang="T13">
                  <a:pos x="T6" y="T7"/>
                </a:cxn>
                <a:cxn ang="T14">
                  <a:pos x="T8" y="T9"/>
                </a:cxn>
              </a:cxnLst>
              <a:rect l="T15" t="T16" r="T17" b="T18"/>
              <a:pathLst>
                <a:path w="29" h="28">
                  <a:moveTo>
                    <a:pt x="21" y="0"/>
                  </a:moveTo>
                  <a:lnTo>
                    <a:pt x="28" y="14"/>
                  </a:lnTo>
                  <a:lnTo>
                    <a:pt x="2" y="27"/>
                  </a:lnTo>
                  <a:lnTo>
                    <a:pt x="0" y="16"/>
                  </a:lnTo>
                  <a:lnTo>
                    <a:pt x="21" y="0"/>
                  </a:lnTo>
                </a:path>
              </a:pathLst>
            </a:custGeom>
            <a:solidFill>
              <a:srgbClr val="808080"/>
            </a:solidFill>
            <a:ln w="9525" cap="rnd">
              <a:noFill/>
              <a:round/>
              <a:headEnd type="none" w="sm" len="sm"/>
              <a:tailEnd type="none" w="sm" len="sm"/>
            </a:ln>
          </p:spPr>
          <p:txBody>
            <a:bodyPr/>
            <a:lstStyle/>
            <a:p>
              <a:endParaRPr lang="es-ES"/>
            </a:p>
          </p:txBody>
        </p:sp>
        <p:sp>
          <p:nvSpPr>
            <p:cNvPr id="107475" name="Freeform 123"/>
            <p:cNvSpPr>
              <a:spLocks/>
            </p:cNvSpPr>
            <p:nvPr/>
          </p:nvSpPr>
          <p:spPr bwMode="auto">
            <a:xfrm>
              <a:off x="1081" y="3438"/>
              <a:ext cx="29" cy="26"/>
            </a:xfrm>
            <a:custGeom>
              <a:avLst/>
              <a:gdLst>
                <a:gd name="T0" fmla="*/ 24 w 29"/>
                <a:gd name="T1" fmla="*/ 0 h 26"/>
                <a:gd name="T2" fmla="*/ 28 w 29"/>
                <a:gd name="T3" fmla="*/ 13 h 26"/>
                <a:gd name="T4" fmla="*/ 12 w 29"/>
                <a:gd name="T5" fmla="*/ 19 h 26"/>
                <a:gd name="T6" fmla="*/ 6 w 29"/>
                <a:gd name="T7" fmla="*/ 25 h 26"/>
                <a:gd name="T8" fmla="*/ 0 w 29"/>
                <a:gd name="T9" fmla="*/ 25 h 26"/>
                <a:gd name="T10" fmla="*/ 6 w 29"/>
                <a:gd name="T11" fmla="*/ 9 h 26"/>
                <a:gd name="T12" fmla="*/ 24 w 29"/>
                <a:gd name="T13" fmla="*/ 0 h 26"/>
                <a:gd name="T14" fmla="*/ 0 60000 65536"/>
                <a:gd name="T15" fmla="*/ 0 60000 65536"/>
                <a:gd name="T16" fmla="*/ 0 60000 65536"/>
                <a:gd name="T17" fmla="*/ 0 60000 65536"/>
                <a:gd name="T18" fmla="*/ 0 60000 65536"/>
                <a:gd name="T19" fmla="*/ 0 60000 65536"/>
                <a:gd name="T20" fmla="*/ 0 60000 65536"/>
                <a:gd name="T21" fmla="*/ 0 w 29"/>
                <a:gd name="T22" fmla="*/ 0 h 26"/>
                <a:gd name="T23" fmla="*/ 29 w 29"/>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26">
                  <a:moveTo>
                    <a:pt x="24" y="0"/>
                  </a:moveTo>
                  <a:lnTo>
                    <a:pt x="28" y="13"/>
                  </a:lnTo>
                  <a:lnTo>
                    <a:pt x="12" y="19"/>
                  </a:lnTo>
                  <a:lnTo>
                    <a:pt x="6" y="25"/>
                  </a:lnTo>
                  <a:lnTo>
                    <a:pt x="0" y="25"/>
                  </a:lnTo>
                  <a:lnTo>
                    <a:pt x="6" y="9"/>
                  </a:lnTo>
                  <a:lnTo>
                    <a:pt x="24" y="0"/>
                  </a:lnTo>
                </a:path>
              </a:pathLst>
            </a:custGeom>
            <a:solidFill>
              <a:srgbClr val="808080"/>
            </a:solidFill>
            <a:ln w="9525" cap="rnd">
              <a:noFill/>
              <a:round/>
              <a:headEnd type="none" w="sm" len="sm"/>
              <a:tailEnd type="none" w="sm" len="sm"/>
            </a:ln>
          </p:spPr>
          <p:txBody>
            <a:bodyPr/>
            <a:lstStyle/>
            <a:p>
              <a:endParaRPr lang="es-ES"/>
            </a:p>
          </p:txBody>
        </p:sp>
        <p:sp>
          <p:nvSpPr>
            <p:cNvPr id="107476" name="Freeform 124"/>
            <p:cNvSpPr>
              <a:spLocks/>
            </p:cNvSpPr>
            <p:nvPr/>
          </p:nvSpPr>
          <p:spPr bwMode="auto">
            <a:xfrm>
              <a:off x="1077" y="3430"/>
              <a:ext cx="88" cy="26"/>
            </a:xfrm>
            <a:custGeom>
              <a:avLst/>
              <a:gdLst>
                <a:gd name="T0" fmla="*/ 0 w 88"/>
                <a:gd name="T1" fmla="*/ 19 h 26"/>
                <a:gd name="T2" fmla="*/ 0 w 88"/>
                <a:gd name="T3" fmla="*/ 15 h 26"/>
                <a:gd name="T4" fmla="*/ 10 w 88"/>
                <a:gd name="T5" fmla="*/ 17 h 26"/>
                <a:gd name="T6" fmla="*/ 29 w 88"/>
                <a:gd name="T7" fmla="*/ 14 h 26"/>
                <a:gd name="T8" fmla="*/ 38 w 88"/>
                <a:gd name="T9" fmla="*/ 11 h 26"/>
                <a:gd name="T10" fmla="*/ 59 w 88"/>
                <a:gd name="T11" fmla="*/ 6 h 26"/>
                <a:gd name="T12" fmla="*/ 68 w 88"/>
                <a:gd name="T13" fmla="*/ 6 h 26"/>
                <a:gd name="T14" fmla="*/ 76 w 88"/>
                <a:gd name="T15" fmla="*/ 2 h 26"/>
                <a:gd name="T16" fmla="*/ 82 w 88"/>
                <a:gd name="T17" fmla="*/ 0 h 26"/>
                <a:gd name="T18" fmla="*/ 87 w 88"/>
                <a:gd name="T19" fmla="*/ 4 h 26"/>
                <a:gd name="T20" fmla="*/ 87 w 88"/>
                <a:gd name="T21" fmla="*/ 14 h 26"/>
                <a:gd name="T22" fmla="*/ 80 w 88"/>
                <a:gd name="T23" fmla="*/ 15 h 26"/>
                <a:gd name="T24" fmla="*/ 64 w 88"/>
                <a:gd name="T25" fmla="*/ 18 h 26"/>
                <a:gd name="T26" fmla="*/ 57 w 88"/>
                <a:gd name="T27" fmla="*/ 19 h 26"/>
                <a:gd name="T28" fmla="*/ 46 w 88"/>
                <a:gd name="T29" fmla="*/ 23 h 26"/>
                <a:gd name="T30" fmla="*/ 36 w 88"/>
                <a:gd name="T31" fmla="*/ 25 h 26"/>
                <a:gd name="T32" fmla="*/ 27 w 88"/>
                <a:gd name="T33" fmla="*/ 25 h 26"/>
                <a:gd name="T34" fmla="*/ 14 w 88"/>
                <a:gd name="T35" fmla="*/ 25 h 26"/>
                <a:gd name="T36" fmla="*/ 0 w 88"/>
                <a:gd name="T37" fmla="*/ 19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0" y="19"/>
                  </a:moveTo>
                  <a:lnTo>
                    <a:pt x="0" y="15"/>
                  </a:lnTo>
                  <a:lnTo>
                    <a:pt x="10" y="17"/>
                  </a:lnTo>
                  <a:lnTo>
                    <a:pt x="29" y="14"/>
                  </a:lnTo>
                  <a:lnTo>
                    <a:pt x="38" y="11"/>
                  </a:lnTo>
                  <a:lnTo>
                    <a:pt x="59" y="6"/>
                  </a:lnTo>
                  <a:lnTo>
                    <a:pt x="68" y="6"/>
                  </a:lnTo>
                  <a:lnTo>
                    <a:pt x="76" y="2"/>
                  </a:lnTo>
                  <a:lnTo>
                    <a:pt x="82" y="0"/>
                  </a:lnTo>
                  <a:lnTo>
                    <a:pt x="87" y="4"/>
                  </a:lnTo>
                  <a:lnTo>
                    <a:pt x="87" y="14"/>
                  </a:lnTo>
                  <a:lnTo>
                    <a:pt x="80" y="15"/>
                  </a:lnTo>
                  <a:lnTo>
                    <a:pt x="64" y="18"/>
                  </a:lnTo>
                  <a:lnTo>
                    <a:pt x="57" y="19"/>
                  </a:lnTo>
                  <a:lnTo>
                    <a:pt x="46" y="23"/>
                  </a:lnTo>
                  <a:lnTo>
                    <a:pt x="36" y="25"/>
                  </a:lnTo>
                  <a:lnTo>
                    <a:pt x="27" y="25"/>
                  </a:lnTo>
                  <a:lnTo>
                    <a:pt x="14" y="25"/>
                  </a:lnTo>
                  <a:lnTo>
                    <a:pt x="0" y="19"/>
                  </a:lnTo>
                </a:path>
              </a:pathLst>
            </a:custGeom>
            <a:solidFill>
              <a:srgbClr val="808080"/>
            </a:solidFill>
            <a:ln w="9525" cap="rnd">
              <a:noFill/>
              <a:round/>
              <a:headEnd type="none" w="sm" len="sm"/>
              <a:tailEnd type="none" w="sm" len="sm"/>
            </a:ln>
          </p:spPr>
          <p:txBody>
            <a:bodyPr/>
            <a:lstStyle/>
            <a:p>
              <a:endParaRPr lang="es-ES"/>
            </a:p>
          </p:txBody>
        </p:sp>
        <p:sp>
          <p:nvSpPr>
            <p:cNvPr id="107477" name="Freeform 125"/>
            <p:cNvSpPr>
              <a:spLocks/>
            </p:cNvSpPr>
            <p:nvPr/>
          </p:nvSpPr>
          <p:spPr bwMode="auto">
            <a:xfrm>
              <a:off x="1132" y="3415"/>
              <a:ext cx="30" cy="25"/>
            </a:xfrm>
            <a:custGeom>
              <a:avLst/>
              <a:gdLst>
                <a:gd name="T0" fmla="*/ 0 w 30"/>
                <a:gd name="T1" fmla="*/ 0 h 25"/>
                <a:gd name="T2" fmla="*/ 0 w 30"/>
                <a:gd name="T3" fmla="*/ 12 h 25"/>
                <a:gd name="T4" fmla="*/ 0 w 30"/>
                <a:gd name="T5" fmla="*/ 14 h 25"/>
                <a:gd name="T6" fmla="*/ 5 w 30"/>
                <a:gd name="T7" fmla="*/ 24 h 25"/>
                <a:gd name="T8" fmla="*/ 13 w 30"/>
                <a:gd name="T9" fmla="*/ 24 h 25"/>
                <a:gd name="T10" fmla="*/ 23 w 30"/>
                <a:gd name="T11" fmla="*/ 19 h 25"/>
                <a:gd name="T12" fmla="*/ 29 w 30"/>
                <a:gd name="T13" fmla="*/ 14 h 25"/>
                <a:gd name="T14" fmla="*/ 26 w 30"/>
                <a:gd name="T15" fmla="*/ 11 h 25"/>
                <a:gd name="T16" fmla="*/ 25 w 30"/>
                <a:gd name="T17" fmla="*/ 0 h 25"/>
                <a:gd name="T18" fmla="*/ 0 w 30"/>
                <a:gd name="T19" fmla="*/ 0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25"/>
                <a:gd name="T32" fmla="*/ 30 w 30"/>
                <a:gd name="T33" fmla="*/ 25 h 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25">
                  <a:moveTo>
                    <a:pt x="0" y="0"/>
                  </a:moveTo>
                  <a:lnTo>
                    <a:pt x="0" y="12"/>
                  </a:lnTo>
                  <a:lnTo>
                    <a:pt x="0" y="14"/>
                  </a:lnTo>
                  <a:lnTo>
                    <a:pt x="5" y="24"/>
                  </a:lnTo>
                  <a:lnTo>
                    <a:pt x="13" y="24"/>
                  </a:lnTo>
                  <a:lnTo>
                    <a:pt x="23" y="19"/>
                  </a:lnTo>
                  <a:lnTo>
                    <a:pt x="29" y="14"/>
                  </a:lnTo>
                  <a:lnTo>
                    <a:pt x="26" y="11"/>
                  </a:lnTo>
                  <a:lnTo>
                    <a:pt x="25" y="0"/>
                  </a:lnTo>
                  <a:lnTo>
                    <a:pt x="0" y="0"/>
                  </a:lnTo>
                </a:path>
              </a:pathLst>
            </a:custGeom>
            <a:solidFill>
              <a:srgbClr val="A0A0A0"/>
            </a:solidFill>
            <a:ln w="9525" cap="rnd">
              <a:noFill/>
              <a:round/>
              <a:headEnd type="none" w="sm" len="sm"/>
              <a:tailEnd type="none" w="sm" len="sm"/>
            </a:ln>
          </p:spPr>
          <p:txBody>
            <a:bodyPr/>
            <a:lstStyle/>
            <a:p>
              <a:endParaRPr lang="es-ES"/>
            </a:p>
          </p:txBody>
        </p:sp>
        <p:sp>
          <p:nvSpPr>
            <p:cNvPr id="107478" name="Freeform 126"/>
            <p:cNvSpPr>
              <a:spLocks/>
            </p:cNvSpPr>
            <p:nvPr/>
          </p:nvSpPr>
          <p:spPr bwMode="auto">
            <a:xfrm>
              <a:off x="1123" y="3343"/>
              <a:ext cx="42" cy="81"/>
            </a:xfrm>
            <a:custGeom>
              <a:avLst/>
              <a:gdLst>
                <a:gd name="T0" fmla="*/ 38 w 42"/>
                <a:gd name="T1" fmla="*/ 0 h 81"/>
                <a:gd name="T2" fmla="*/ 41 w 42"/>
                <a:gd name="T3" fmla="*/ 27 h 81"/>
                <a:gd name="T4" fmla="*/ 39 w 42"/>
                <a:gd name="T5" fmla="*/ 50 h 81"/>
                <a:gd name="T6" fmla="*/ 41 w 42"/>
                <a:gd name="T7" fmla="*/ 76 h 81"/>
                <a:gd name="T8" fmla="*/ 20 w 42"/>
                <a:gd name="T9" fmla="*/ 80 h 81"/>
                <a:gd name="T10" fmla="*/ 0 w 42"/>
                <a:gd name="T11" fmla="*/ 80 h 81"/>
                <a:gd name="T12" fmla="*/ 0 w 42"/>
                <a:gd name="T13" fmla="*/ 0 h 81"/>
                <a:gd name="T14" fmla="*/ 38 w 42"/>
                <a:gd name="T15" fmla="*/ 0 h 81"/>
                <a:gd name="T16" fmla="*/ 0 60000 65536"/>
                <a:gd name="T17" fmla="*/ 0 60000 65536"/>
                <a:gd name="T18" fmla="*/ 0 60000 65536"/>
                <a:gd name="T19" fmla="*/ 0 60000 65536"/>
                <a:gd name="T20" fmla="*/ 0 60000 65536"/>
                <a:gd name="T21" fmla="*/ 0 60000 65536"/>
                <a:gd name="T22" fmla="*/ 0 60000 65536"/>
                <a:gd name="T23" fmla="*/ 0 60000 65536"/>
                <a:gd name="T24" fmla="*/ 0 w 42"/>
                <a:gd name="T25" fmla="*/ 0 h 81"/>
                <a:gd name="T26" fmla="*/ 42 w 42"/>
                <a:gd name="T27" fmla="*/ 81 h 8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2" h="81">
                  <a:moveTo>
                    <a:pt x="38" y="0"/>
                  </a:moveTo>
                  <a:lnTo>
                    <a:pt x="41" y="27"/>
                  </a:lnTo>
                  <a:lnTo>
                    <a:pt x="39" y="50"/>
                  </a:lnTo>
                  <a:lnTo>
                    <a:pt x="41" y="76"/>
                  </a:lnTo>
                  <a:lnTo>
                    <a:pt x="20" y="80"/>
                  </a:lnTo>
                  <a:lnTo>
                    <a:pt x="0" y="80"/>
                  </a:lnTo>
                  <a:lnTo>
                    <a:pt x="0" y="0"/>
                  </a:lnTo>
                  <a:lnTo>
                    <a:pt x="38"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479" name="Freeform 127"/>
            <p:cNvSpPr>
              <a:spLocks/>
            </p:cNvSpPr>
            <p:nvPr/>
          </p:nvSpPr>
          <p:spPr bwMode="auto">
            <a:xfrm>
              <a:off x="1129" y="3346"/>
              <a:ext cx="33" cy="72"/>
            </a:xfrm>
            <a:custGeom>
              <a:avLst/>
              <a:gdLst>
                <a:gd name="T0" fmla="*/ 28 w 33"/>
                <a:gd name="T1" fmla="*/ 0 h 72"/>
                <a:gd name="T2" fmla="*/ 32 w 33"/>
                <a:gd name="T3" fmla="*/ 22 h 72"/>
                <a:gd name="T4" fmla="*/ 30 w 33"/>
                <a:gd name="T5" fmla="*/ 40 h 72"/>
                <a:gd name="T6" fmla="*/ 30 w 33"/>
                <a:gd name="T7" fmla="*/ 64 h 72"/>
                <a:gd name="T8" fmla="*/ 14 w 33"/>
                <a:gd name="T9" fmla="*/ 71 h 72"/>
                <a:gd name="T10" fmla="*/ 0 w 33"/>
                <a:gd name="T11" fmla="*/ 71 h 72"/>
                <a:gd name="T12" fmla="*/ 0 w 33"/>
                <a:gd name="T13" fmla="*/ 0 h 72"/>
                <a:gd name="T14" fmla="*/ 28 w 33"/>
                <a:gd name="T15" fmla="*/ 0 h 72"/>
                <a:gd name="T16" fmla="*/ 0 60000 65536"/>
                <a:gd name="T17" fmla="*/ 0 60000 65536"/>
                <a:gd name="T18" fmla="*/ 0 60000 65536"/>
                <a:gd name="T19" fmla="*/ 0 60000 65536"/>
                <a:gd name="T20" fmla="*/ 0 60000 65536"/>
                <a:gd name="T21" fmla="*/ 0 60000 65536"/>
                <a:gd name="T22" fmla="*/ 0 60000 65536"/>
                <a:gd name="T23" fmla="*/ 0 60000 65536"/>
                <a:gd name="T24" fmla="*/ 0 w 33"/>
                <a:gd name="T25" fmla="*/ 0 h 72"/>
                <a:gd name="T26" fmla="*/ 33 w 33"/>
                <a:gd name="T27" fmla="*/ 72 h 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3" h="72">
                  <a:moveTo>
                    <a:pt x="28" y="0"/>
                  </a:moveTo>
                  <a:lnTo>
                    <a:pt x="32" y="22"/>
                  </a:lnTo>
                  <a:lnTo>
                    <a:pt x="30" y="40"/>
                  </a:lnTo>
                  <a:lnTo>
                    <a:pt x="30" y="64"/>
                  </a:lnTo>
                  <a:lnTo>
                    <a:pt x="14" y="71"/>
                  </a:lnTo>
                  <a:lnTo>
                    <a:pt x="0" y="71"/>
                  </a:lnTo>
                  <a:lnTo>
                    <a:pt x="0" y="0"/>
                  </a:lnTo>
                  <a:lnTo>
                    <a:pt x="28" y="0"/>
                  </a:lnTo>
                </a:path>
              </a:pathLst>
            </a:custGeom>
            <a:solidFill>
              <a:srgbClr val="808080"/>
            </a:solidFill>
            <a:ln w="9525" cap="rnd">
              <a:noFill/>
              <a:round/>
              <a:headEnd type="none" w="sm" len="sm"/>
              <a:tailEnd type="none" w="sm" len="sm"/>
            </a:ln>
          </p:spPr>
          <p:txBody>
            <a:bodyPr/>
            <a:lstStyle/>
            <a:p>
              <a:endParaRPr lang="es-ES"/>
            </a:p>
          </p:txBody>
        </p:sp>
        <p:sp>
          <p:nvSpPr>
            <p:cNvPr id="107480" name="Freeform 128"/>
            <p:cNvSpPr>
              <a:spLocks/>
            </p:cNvSpPr>
            <p:nvPr/>
          </p:nvSpPr>
          <p:spPr bwMode="auto">
            <a:xfrm>
              <a:off x="1048" y="3424"/>
              <a:ext cx="97" cy="48"/>
            </a:xfrm>
            <a:custGeom>
              <a:avLst/>
              <a:gdLst>
                <a:gd name="T0" fmla="*/ 56 w 97"/>
                <a:gd name="T1" fmla="*/ 0 h 48"/>
                <a:gd name="T2" fmla="*/ 56 w 97"/>
                <a:gd name="T3" fmla="*/ 12 h 48"/>
                <a:gd name="T4" fmla="*/ 32 w 97"/>
                <a:gd name="T5" fmla="*/ 24 h 48"/>
                <a:gd name="T6" fmla="*/ 10 w 97"/>
                <a:gd name="T7" fmla="*/ 28 h 48"/>
                <a:gd name="T8" fmla="*/ 0 w 97"/>
                <a:gd name="T9" fmla="*/ 34 h 48"/>
                <a:gd name="T10" fmla="*/ 0 w 97"/>
                <a:gd name="T11" fmla="*/ 40 h 48"/>
                <a:gd name="T12" fmla="*/ 14 w 97"/>
                <a:gd name="T13" fmla="*/ 44 h 48"/>
                <a:gd name="T14" fmla="*/ 37 w 97"/>
                <a:gd name="T15" fmla="*/ 47 h 48"/>
                <a:gd name="T16" fmla="*/ 56 w 97"/>
                <a:gd name="T17" fmla="*/ 43 h 48"/>
                <a:gd name="T18" fmla="*/ 69 w 97"/>
                <a:gd name="T19" fmla="*/ 40 h 48"/>
                <a:gd name="T20" fmla="*/ 69 w 97"/>
                <a:gd name="T21" fmla="*/ 43 h 48"/>
                <a:gd name="T22" fmla="*/ 84 w 97"/>
                <a:gd name="T23" fmla="*/ 43 h 48"/>
                <a:gd name="T24" fmla="*/ 94 w 97"/>
                <a:gd name="T25" fmla="*/ 40 h 48"/>
                <a:gd name="T26" fmla="*/ 94 w 97"/>
                <a:gd name="T27" fmla="*/ 34 h 48"/>
                <a:gd name="T28" fmla="*/ 96 w 97"/>
                <a:gd name="T29" fmla="*/ 30 h 48"/>
                <a:gd name="T30" fmla="*/ 96 w 97"/>
                <a:gd name="T31" fmla="*/ 21 h 48"/>
                <a:gd name="T32" fmla="*/ 92 w 97"/>
                <a:gd name="T33" fmla="*/ 16 h 48"/>
                <a:gd name="T34" fmla="*/ 86 w 97"/>
                <a:gd name="T35" fmla="*/ 10 h 48"/>
                <a:gd name="T36" fmla="*/ 86 w 97"/>
                <a:gd name="T37" fmla="*/ 0 h 48"/>
                <a:gd name="T38" fmla="*/ 56 w 97"/>
                <a:gd name="T39" fmla="*/ 0 h 4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7"/>
                <a:gd name="T61" fmla="*/ 0 h 48"/>
                <a:gd name="T62" fmla="*/ 97 w 97"/>
                <a:gd name="T63" fmla="*/ 48 h 4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7" h="48">
                  <a:moveTo>
                    <a:pt x="56" y="0"/>
                  </a:moveTo>
                  <a:lnTo>
                    <a:pt x="56" y="12"/>
                  </a:lnTo>
                  <a:lnTo>
                    <a:pt x="32" y="24"/>
                  </a:lnTo>
                  <a:lnTo>
                    <a:pt x="10" y="28"/>
                  </a:lnTo>
                  <a:lnTo>
                    <a:pt x="0" y="34"/>
                  </a:lnTo>
                  <a:lnTo>
                    <a:pt x="0" y="40"/>
                  </a:lnTo>
                  <a:lnTo>
                    <a:pt x="14" y="44"/>
                  </a:lnTo>
                  <a:lnTo>
                    <a:pt x="37" y="47"/>
                  </a:lnTo>
                  <a:lnTo>
                    <a:pt x="56" y="43"/>
                  </a:lnTo>
                  <a:lnTo>
                    <a:pt x="69" y="40"/>
                  </a:lnTo>
                  <a:lnTo>
                    <a:pt x="69" y="43"/>
                  </a:lnTo>
                  <a:lnTo>
                    <a:pt x="84" y="43"/>
                  </a:lnTo>
                  <a:lnTo>
                    <a:pt x="94" y="40"/>
                  </a:lnTo>
                  <a:lnTo>
                    <a:pt x="94" y="34"/>
                  </a:lnTo>
                  <a:lnTo>
                    <a:pt x="96" y="30"/>
                  </a:lnTo>
                  <a:lnTo>
                    <a:pt x="96" y="21"/>
                  </a:lnTo>
                  <a:lnTo>
                    <a:pt x="92" y="16"/>
                  </a:lnTo>
                  <a:lnTo>
                    <a:pt x="86" y="10"/>
                  </a:lnTo>
                  <a:lnTo>
                    <a:pt x="86" y="0"/>
                  </a:lnTo>
                  <a:lnTo>
                    <a:pt x="56"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481" name="Freeform 129"/>
            <p:cNvSpPr>
              <a:spLocks/>
            </p:cNvSpPr>
            <p:nvPr/>
          </p:nvSpPr>
          <p:spPr bwMode="auto">
            <a:xfrm>
              <a:off x="1088" y="3442"/>
              <a:ext cx="26" cy="26"/>
            </a:xfrm>
            <a:custGeom>
              <a:avLst/>
              <a:gdLst>
                <a:gd name="T0" fmla="*/ 19 w 26"/>
                <a:gd name="T1" fmla="*/ 0 h 26"/>
                <a:gd name="T2" fmla="*/ 25 w 26"/>
                <a:gd name="T3" fmla="*/ 11 h 26"/>
                <a:gd name="T4" fmla="*/ 1 w 26"/>
                <a:gd name="T5" fmla="*/ 25 h 26"/>
                <a:gd name="T6" fmla="*/ 0 w 26"/>
                <a:gd name="T7" fmla="*/ 13 h 26"/>
                <a:gd name="T8" fmla="*/ 19 w 26"/>
                <a:gd name="T9" fmla="*/ 0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19" y="0"/>
                  </a:moveTo>
                  <a:lnTo>
                    <a:pt x="25" y="11"/>
                  </a:lnTo>
                  <a:lnTo>
                    <a:pt x="1" y="25"/>
                  </a:lnTo>
                  <a:lnTo>
                    <a:pt x="0" y="13"/>
                  </a:lnTo>
                  <a:lnTo>
                    <a:pt x="19" y="0"/>
                  </a:lnTo>
                </a:path>
              </a:pathLst>
            </a:custGeom>
            <a:solidFill>
              <a:srgbClr val="808080"/>
            </a:solidFill>
            <a:ln w="9525" cap="rnd">
              <a:noFill/>
              <a:round/>
              <a:headEnd type="none" w="sm" len="sm"/>
              <a:tailEnd type="none" w="sm" len="sm"/>
            </a:ln>
          </p:spPr>
          <p:txBody>
            <a:bodyPr/>
            <a:lstStyle/>
            <a:p>
              <a:endParaRPr lang="es-ES"/>
            </a:p>
          </p:txBody>
        </p:sp>
        <p:sp>
          <p:nvSpPr>
            <p:cNvPr id="107482" name="Freeform 130"/>
            <p:cNvSpPr>
              <a:spLocks/>
            </p:cNvSpPr>
            <p:nvPr/>
          </p:nvSpPr>
          <p:spPr bwMode="auto">
            <a:xfrm>
              <a:off x="1057" y="3442"/>
              <a:ext cx="88" cy="26"/>
            </a:xfrm>
            <a:custGeom>
              <a:avLst/>
              <a:gdLst>
                <a:gd name="T0" fmla="*/ 0 w 88"/>
                <a:gd name="T1" fmla="*/ 20 h 26"/>
                <a:gd name="T2" fmla="*/ 0 w 88"/>
                <a:gd name="T3" fmla="*/ 15 h 26"/>
                <a:gd name="T4" fmla="*/ 10 w 88"/>
                <a:gd name="T5" fmla="*/ 17 h 26"/>
                <a:gd name="T6" fmla="*/ 28 w 88"/>
                <a:gd name="T7" fmla="*/ 14 h 26"/>
                <a:gd name="T8" fmla="*/ 40 w 88"/>
                <a:gd name="T9" fmla="*/ 12 h 26"/>
                <a:gd name="T10" fmla="*/ 58 w 88"/>
                <a:gd name="T11" fmla="*/ 7 h 26"/>
                <a:gd name="T12" fmla="*/ 67 w 88"/>
                <a:gd name="T13" fmla="*/ 7 h 26"/>
                <a:gd name="T14" fmla="*/ 76 w 88"/>
                <a:gd name="T15" fmla="*/ 3 h 26"/>
                <a:gd name="T16" fmla="*/ 80 w 88"/>
                <a:gd name="T17" fmla="*/ 0 h 26"/>
                <a:gd name="T18" fmla="*/ 87 w 88"/>
                <a:gd name="T19" fmla="*/ 4 h 26"/>
                <a:gd name="T20" fmla="*/ 87 w 88"/>
                <a:gd name="T21" fmla="*/ 14 h 26"/>
                <a:gd name="T22" fmla="*/ 78 w 88"/>
                <a:gd name="T23" fmla="*/ 15 h 26"/>
                <a:gd name="T24" fmla="*/ 64 w 88"/>
                <a:gd name="T25" fmla="*/ 17 h 26"/>
                <a:gd name="T26" fmla="*/ 57 w 88"/>
                <a:gd name="T27" fmla="*/ 19 h 26"/>
                <a:gd name="T28" fmla="*/ 46 w 88"/>
                <a:gd name="T29" fmla="*/ 22 h 26"/>
                <a:gd name="T30" fmla="*/ 35 w 88"/>
                <a:gd name="T31" fmla="*/ 25 h 26"/>
                <a:gd name="T32" fmla="*/ 27 w 88"/>
                <a:gd name="T33" fmla="*/ 25 h 26"/>
                <a:gd name="T34" fmla="*/ 13 w 88"/>
                <a:gd name="T35" fmla="*/ 25 h 26"/>
                <a:gd name="T36" fmla="*/ 0 w 88"/>
                <a:gd name="T37" fmla="*/ 20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0" y="20"/>
                  </a:moveTo>
                  <a:lnTo>
                    <a:pt x="0" y="15"/>
                  </a:lnTo>
                  <a:lnTo>
                    <a:pt x="10" y="17"/>
                  </a:lnTo>
                  <a:lnTo>
                    <a:pt x="28" y="14"/>
                  </a:lnTo>
                  <a:lnTo>
                    <a:pt x="40" y="12"/>
                  </a:lnTo>
                  <a:lnTo>
                    <a:pt x="58" y="7"/>
                  </a:lnTo>
                  <a:lnTo>
                    <a:pt x="67" y="7"/>
                  </a:lnTo>
                  <a:lnTo>
                    <a:pt x="76" y="3"/>
                  </a:lnTo>
                  <a:lnTo>
                    <a:pt x="80" y="0"/>
                  </a:lnTo>
                  <a:lnTo>
                    <a:pt x="87" y="4"/>
                  </a:lnTo>
                  <a:lnTo>
                    <a:pt x="87" y="14"/>
                  </a:lnTo>
                  <a:lnTo>
                    <a:pt x="78" y="15"/>
                  </a:lnTo>
                  <a:lnTo>
                    <a:pt x="64" y="17"/>
                  </a:lnTo>
                  <a:lnTo>
                    <a:pt x="57" y="19"/>
                  </a:lnTo>
                  <a:lnTo>
                    <a:pt x="46" y="22"/>
                  </a:lnTo>
                  <a:lnTo>
                    <a:pt x="35" y="25"/>
                  </a:lnTo>
                  <a:lnTo>
                    <a:pt x="27" y="25"/>
                  </a:lnTo>
                  <a:lnTo>
                    <a:pt x="13" y="25"/>
                  </a:lnTo>
                  <a:lnTo>
                    <a:pt x="0" y="20"/>
                  </a:lnTo>
                </a:path>
              </a:pathLst>
            </a:custGeom>
            <a:solidFill>
              <a:srgbClr val="808080"/>
            </a:solidFill>
            <a:ln w="9525" cap="rnd">
              <a:noFill/>
              <a:round/>
              <a:headEnd type="none" w="sm" len="sm"/>
              <a:tailEnd type="none" w="sm" len="sm"/>
            </a:ln>
          </p:spPr>
          <p:txBody>
            <a:bodyPr/>
            <a:lstStyle/>
            <a:p>
              <a:endParaRPr lang="es-ES"/>
            </a:p>
          </p:txBody>
        </p:sp>
        <p:sp>
          <p:nvSpPr>
            <p:cNvPr id="107483" name="Freeform 131"/>
            <p:cNvSpPr>
              <a:spLocks/>
            </p:cNvSpPr>
            <p:nvPr/>
          </p:nvSpPr>
          <p:spPr bwMode="auto">
            <a:xfrm>
              <a:off x="1109" y="3424"/>
              <a:ext cx="29" cy="27"/>
            </a:xfrm>
            <a:custGeom>
              <a:avLst/>
              <a:gdLst>
                <a:gd name="T0" fmla="*/ 0 w 29"/>
                <a:gd name="T1" fmla="*/ 0 h 27"/>
                <a:gd name="T2" fmla="*/ 0 w 29"/>
                <a:gd name="T3" fmla="*/ 14 h 27"/>
                <a:gd name="T4" fmla="*/ 0 w 29"/>
                <a:gd name="T5" fmla="*/ 16 h 27"/>
                <a:gd name="T6" fmla="*/ 5 w 29"/>
                <a:gd name="T7" fmla="*/ 26 h 27"/>
                <a:gd name="T8" fmla="*/ 12 w 29"/>
                <a:gd name="T9" fmla="*/ 26 h 27"/>
                <a:gd name="T10" fmla="*/ 24 w 29"/>
                <a:gd name="T11" fmla="*/ 20 h 27"/>
                <a:gd name="T12" fmla="*/ 28 w 29"/>
                <a:gd name="T13" fmla="*/ 16 h 27"/>
                <a:gd name="T14" fmla="*/ 25 w 29"/>
                <a:gd name="T15" fmla="*/ 13 h 27"/>
                <a:gd name="T16" fmla="*/ 24 w 29"/>
                <a:gd name="T17" fmla="*/ 0 h 27"/>
                <a:gd name="T18" fmla="*/ 0 w 29"/>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27"/>
                <a:gd name="T32" fmla="*/ 29 w 29"/>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27">
                  <a:moveTo>
                    <a:pt x="0" y="0"/>
                  </a:moveTo>
                  <a:lnTo>
                    <a:pt x="0" y="14"/>
                  </a:lnTo>
                  <a:lnTo>
                    <a:pt x="0" y="16"/>
                  </a:lnTo>
                  <a:lnTo>
                    <a:pt x="5" y="26"/>
                  </a:lnTo>
                  <a:lnTo>
                    <a:pt x="12" y="26"/>
                  </a:lnTo>
                  <a:lnTo>
                    <a:pt x="24" y="20"/>
                  </a:lnTo>
                  <a:lnTo>
                    <a:pt x="28" y="16"/>
                  </a:lnTo>
                  <a:lnTo>
                    <a:pt x="25" y="13"/>
                  </a:lnTo>
                  <a:lnTo>
                    <a:pt x="24" y="0"/>
                  </a:lnTo>
                  <a:lnTo>
                    <a:pt x="0" y="0"/>
                  </a:lnTo>
                </a:path>
              </a:pathLst>
            </a:custGeom>
            <a:solidFill>
              <a:srgbClr val="A0A0A0"/>
            </a:solidFill>
            <a:ln w="9525" cap="rnd">
              <a:noFill/>
              <a:round/>
              <a:headEnd type="none" w="sm" len="sm"/>
              <a:tailEnd type="none" w="sm" len="sm"/>
            </a:ln>
          </p:spPr>
          <p:txBody>
            <a:bodyPr/>
            <a:lstStyle/>
            <a:p>
              <a:endParaRPr lang="es-ES"/>
            </a:p>
          </p:txBody>
        </p:sp>
        <p:sp>
          <p:nvSpPr>
            <p:cNvPr id="107484" name="Oval 132"/>
            <p:cNvSpPr>
              <a:spLocks noChangeArrowheads="1"/>
            </p:cNvSpPr>
            <p:nvPr/>
          </p:nvSpPr>
          <p:spPr bwMode="auto">
            <a:xfrm>
              <a:off x="1214" y="3412"/>
              <a:ext cx="113" cy="46"/>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7485" name="Rectangle 133"/>
            <p:cNvSpPr>
              <a:spLocks noChangeArrowheads="1"/>
            </p:cNvSpPr>
            <p:nvPr/>
          </p:nvSpPr>
          <p:spPr bwMode="auto">
            <a:xfrm>
              <a:off x="1262" y="3345"/>
              <a:ext cx="20" cy="85"/>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7486" name="Freeform 134"/>
            <p:cNvSpPr>
              <a:spLocks/>
            </p:cNvSpPr>
            <p:nvPr/>
          </p:nvSpPr>
          <p:spPr bwMode="auto">
            <a:xfrm>
              <a:off x="1228" y="2997"/>
              <a:ext cx="83" cy="92"/>
            </a:xfrm>
            <a:custGeom>
              <a:avLst/>
              <a:gdLst>
                <a:gd name="T0" fmla="*/ 23 w 83"/>
                <a:gd name="T1" fmla="*/ 6 h 92"/>
                <a:gd name="T2" fmla="*/ 19 w 83"/>
                <a:gd name="T3" fmla="*/ 9 h 92"/>
                <a:gd name="T4" fmla="*/ 16 w 83"/>
                <a:gd name="T5" fmla="*/ 11 h 92"/>
                <a:gd name="T6" fmla="*/ 12 w 83"/>
                <a:gd name="T7" fmla="*/ 16 h 92"/>
                <a:gd name="T8" fmla="*/ 8 w 83"/>
                <a:gd name="T9" fmla="*/ 23 h 92"/>
                <a:gd name="T10" fmla="*/ 7 w 83"/>
                <a:gd name="T11" fmla="*/ 27 h 92"/>
                <a:gd name="T12" fmla="*/ 7 w 83"/>
                <a:gd name="T13" fmla="*/ 30 h 92"/>
                <a:gd name="T14" fmla="*/ 8 w 83"/>
                <a:gd name="T15" fmla="*/ 34 h 92"/>
                <a:gd name="T16" fmla="*/ 6 w 83"/>
                <a:gd name="T17" fmla="*/ 38 h 92"/>
                <a:gd name="T18" fmla="*/ 1 w 83"/>
                <a:gd name="T19" fmla="*/ 44 h 92"/>
                <a:gd name="T20" fmla="*/ 0 w 83"/>
                <a:gd name="T21" fmla="*/ 50 h 92"/>
                <a:gd name="T22" fmla="*/ 0 w 83"/>
                <a:gd name="T23" fmla="*/ 53 h 92"/>
                <a:gd name="T24" fmla="*/ 0 w 83"/>
                <a:gd name="T25" fmla="*/ 56 h 92"/>
                <a:gd name="T26" fmla="*/ 1 w 83"/>
                <a:gd name="T27" fmla="*/ 58 h 92"/>
                <a:gd name="T28" fmla="*/ 5 w 83"/>
                <a:gd name="T29" fmla="*/ 58 h 92"/>
                <a:gd name="T30" fmla="*/ 6 w 83"/>
                <a:gd name="T31" fmla="*/ 59 h 92"/>
                <a:gd name="T32" fmla="*/ 6 w 83"/>
                <a:gd name="T33" fmla="*/ 62 h 92"/>
                <a:gd name="T34" fmla="*/ 5 w 83"/>
                <a:gd name="T35" fmla="*/ 66 h 92"/>
                <a:gd name="T36" fmla="*/ 7 w 83"/>
                <a:gd name="T37" fmla="*/ 69 h 92"/>
                <a:gd name="T38" fmla="*/ 6 w 83"/>
                <a:gd name="T39" fmla="*/ 71 h 92"/>
                <a:gd name="T40" fmla="*/ 8 w 83"/>
                <a:gd name="T41" fmla="*/ 73 h 92"/>
                <a:gd name="T42" fmla="*/ 9 w 83"/>
                <a:gd name="T43" fmla="*/ 75 h 92"/>
                <a:gd name="T44" fmla="*/ 10 w 83"/>
                <a:gd name="T45" fmla="*/ 79 h 92"/>
                <a:gd name="T46" fmla="*/ 13 w 83"/>
                <a:gd name="T47" fmla="*/ 83 h 92"/>
                <a:gd name="T48" fmla="*/ 17 w 83"/>
                <a:gd name="T49" fmla="*/ 84 h 92"/>
                <a:gd name="T50" fmla="*/ 20 w 83"/>
                <a:gd name="T51" fmla="*/ 84 h 92"/>
                <a:gd name="T52" fmla="*/ 23 w 83"/>
                <a:gd name="T53" fmla="*/ 84 h 92"/>
                <a:gd name="T54" fmla="*/ 28 w 83"/>
                <a:gd name="T55" fmla="*/ 84 h 92"/>
                <a:gd name="T56" fmla="*/ 27 w 83"/>
                <a:gd name="T57" fmla="*/ 91 h 92"/>
                <a:gd name="T58" fmla="*/ 71 w 83"/>
                <a:gd name="T59" fmla="*/ 76 h 92"/>
                <a:gd name="T60" fmla="*/ 67 w 83"/>
                <a:gd name="T61" fmla="*/ 69 h 92"/>
                <a:gd name="T62" fmla="*/ 69 w 83"/>
                <a:gd name="T63" fmla="*/ 62 h 92"/>
                <a:gd name="T64" fmla="*/ 82 w 83"/>
                <a:gd name="T65" fmla="*/ 50 h 92"/>
                <a:gd name="T66" fmla="*/ 82 w 83"/>
                <a:gd name="T67" fmla="*/ 20 h 92"/>
                <a:gd name="T68" fmla="*/ 72 w 83"/>
                <a:gd name="T69" fmla="*/ 11 h 92"/>
                <a:gd name="T70" fmla="*/ 62 w 83"/>
                <a:gd name="T71" fmla="*/ 7 h 92"/>
                <a:gd name="T72" fmla="*/ 56 w 83"/>
                <a:gd name="T73" fmla="*/ 0 h 92"/>
                <a:gd name="T74" fmla="*/ 48 w 83"/>
                <a:gd name="T75" fmla="*/ 0 h 92"/>
                <a:gd name="T76" fmla="*/ 38 w 83"/>
                <a:gd name="T77" fmla="*/ 0 h 92"/>
                <a:gd name="T78" fmla="*/ 29 w 83"/>
                <a:gd name="T79" fmla="*/ 3 h 92"/>
                <a:gd name="T80" fmla="*/ 23 w 83"/>
                <a:gd name="T81" fmla="*/ 6 h 9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3"/>
                <a:gd name="T124" fmla="*/ 0 h 92"/>
                <a:gd name="T125" fmla="*/ 83 w 83"/>
                <a:gd name="T126" fmla="*/ 92 h 9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3" h="92">
                  <a:moveTo>
                    <a:pt x="23" y="6"/>
                  </a:moveTo>
                  <a:lnTo>
                    <a:pt x="19" y="9"/>
                  </a:lnTo>
                  <a:lnTo>
                    <a:pt x="16" y="11"/>
                  </a:lnTo>
                  <a:lnTo>
                    <a:pt x="12" y="16"/>
                  </a:lnTo>
                  <a:lnTo>
                    <a:pt x="8" y="23"/>
                  </a:lnTo>
                  <a:lnTo>
                    <a:pt x="7" y="27"/>
                  </a:lnTo>
                  <a:lnTo>
                    <a:pt x="7" y="30"/>
                  </a:lnTo>
                  <a:lnTo>
                    <a:pt x="8" y="34"/>
                  </a:lnTo>
                  <a:lnTo>
                    <a:pt x="6" y="38"/>
                  </a:lnTo>
                  <a:lnTo>
                    <a:pt x="1" y="44"/>
                  </a:lnTo>
                  <a:lnTo>
                    <a:pt x="0" y="50"/>
                  </a:lnTo>
                  <a:lnTo>
                    <a:pt x="0" y="53"/>
                  </a:lnTo>
                  <a:lnTo>
                    <a:pt x="0" y="56"/>
                  </a:lnTo>
                  <a:lnTo>
                    <a:pt x="1" y="58"/>
                  </a:lnTo>
                  <a:lnTo>
                    <a:pt x="5" y="58"/>
                  </a:lnTo>
                  <a:lnTo>
                    <a:pt x="6" y="59"/>
                  </a:lnTo>
                  <a:lnTo>
                    <a:pt x="6" y="62"/>
                  </a:lnTo>
                  <a:lnTo>
                    <a:pt x="5" y="66"/>
                  </a:lnTo>
                  <a:lnTo>
                    <a:pt x="7" y="69"/>
                  </a:lnTo>
                  <a:lnTo>
                    <a:pt x="6" y="71"/>
                  </a:lnTo>
                  <a:lnTo>
                    <a:pt x="8" y="73"/>
                  </a:lnTo>
                  <a:lnTo>
                    <a:pt x="9" y="75"/>
                  </a:lnTo>
                  <a:lnTo>
                    <a:pt x="10" y="79"/>
                  </a:lnTo>
                  <a:lnTo>
                    <a:pt x="13" y="83"/>
                  </a:lnTo>
                  <a:lnTo>
                    <a:pt x="17" y="84"/>
                  </a:lnTo>
                  <a:lnTo>
                    <a:pt x="20" y="84"/>
                  </a:lnTo>
                  <a:lnTo>
                    <a:pt x="23" y="84"/>
                  </a:lnTo>
                  <a:lnTo>
                    <a:pt x="28" y="84"/>
                  </a:lnTo>
                  <a:lnTo>
                    <a:pt x="27" y="91"/>
                  </a:lnTo>
                  <a:lnTo>
                    <a:pt x="71" y="76"/>
                  </a:lnTo>
                  <a:lnTo>
                    <a:pt x="67" y="69"/>
                  </a:lnTo>
                  <a:lnTo>
                    <a:pt x="69" y="62"/>
                  </a:lnTo>
                  <a:lnTo>
                    <a:pt x="82" y="50"/>
                  </a:lnTo>
                  <a:lnTo>
                    <a:pt x="82" y="20"/>
                  </a:lnTo>
                  <a:lnTo>
                    <a:pt x="72" y="11"/>
                  </a:lnTo>
                  <a:lnTo>
                    <a:pt x="62" y="7"/>
                  </a:lnTo>
                  <a:lnTo>
                    <a:pt x="56" y="0"/>
                  </a:lnTo>
                  <a:lnTo>
                    <a:pt x="48" y="0"/>
                  </a:lnTo>
                  <a:lnTo>
                    <a:pt x="38" y="0"/>
                  </a:lnTo>
                  <a:lnTo>
                    <a:pt x="29" y="3"/>
                  </a:lnTo>
                  <a:lnTo>
                    <a:pt x="23" y="6"/>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487" name="Freeform 135"/>
            <p:cNvSpPr>
              <a:spLocks/>
            </p:cNvSpPr>
            <p:nvPr/>
          </p:nvSpPr>
          <p:spPr bwMode="auto">
            <a:xfrm>
              <a:off x="1245" y="2992"/>
              <a:ext cx="69" cy="66"/>
            </a:xfrm>
            <a:custGeom>
              <a:avLst/>
              <a:gdLst>
                <a:gd name="T0" fmla="*/ 11 w 69"/>
                <a:gd name="T1" fmla="*/ 12 h 66"/>
                <a:gd name="T2" fmla="*/ 13 w 69"/>
                <a:gd name="T3" fmla="*/ 14 h 66"/>
                <a:gd name="T4" fmla="*/ 17 w 69"/>
                <a:gd name="T5" fmla="*/ 15 h 66"/>
                <a:gd name="T6" fmla="*/ 21 w 69"/>
                <a:gd name="T7" fmla="*/ 20 h 66"/>
                <a:gd name="T8" fmla="*/ 21 w 69"/>
                <a:gd name="T9" fmla="*/ 24 h 66"/>
                <a:gd name="T10" fmla="*/ 20 w 69"/>
                <a:gd name="T11" fmla="*/ 26 h 66"/>
                <a:gd name="T12" fmla="*/ 17 w 69"/>
                <a:gd name="T13" fmla="*/ 33 h 66"/>
                <a:gd name="T14" fmla="*/ 17 w 69"/>
                <a:gd name="T15" fmla="*/ 35 h 66"/>
                <a:gd name="T16" fmla="*/ 19 w 69"/>
                <a:gd name="T17" fmla="*/ 41 h 66"/>
                <a:gd name="T18" fmla="*/ 24 w 69"/>
                <a:gd name="T19" fmla="*/ 41 h 66"/>
                <a:gd name="T20" fmla="*/ 24 w 69"/>
                <a:gd name="T21" fmla="*/ 35 h 66"/>
                <a:gd name="T22" fmla="*/ 26 w 69"/>
                <a:gd name="T23" fmla="*/ 33 h 66"/>
                <a:gd name="T24" fmla="*/ 31 w 69"/>
                <a:gd name="T25" fmla="*/ 33 h 66"/>
                <a:gd name="T26" fmla="*/ 36 w 69"/>
                <a:gd name="T27" fmla="*/ 34 h 66"/>
                <a:gd name="T28" fmla="*/ 38 w 69"/>
                <a:gd name="T29" fmla="*/ 37 h 66"/>
                <a:gd name="T30" fmla="*/ 40 w 69"/>
                <a:gd name="T31" fmla="*/ 43 h 66"/>
                <a:gd name="T32" fmla="*/ 38 w 69"/>
                <a:gd name="T33" fmla="*/ 49 h 66"/>
                <a:gd name="T34" fmla="*/ 38 w 69"/>
                <a:gd name="T35" fmla="*/ 51 h 66"/>
                <a:gd name="T36" fmla="*/ 38 w 69"/>
                <a:gd name="T37" fmla="*/ 53 h 66"/>
                <a:gd name="T38" fmla="*/ 43 w 69"/>
                <a:gd name="T39" fmla="*/ 59 h 66"/>
                <a:gd name="T40" fmla="*/ 44 w 69"/>
                <a:gd name="T41" fmla="*/ 60 h 66"/>
                <a:gd name="T42" fmla="*/ 51 w 69"/>
                <a:gd name="T43" fmla="*/ 65 h 66"/>
                <a:gd name="T44" fmla="*/ 63 w 69"/>
                <a:gd name="T45" fmla="*/ 52 h 66"/>
                <a:gd name="T46" fmla="*/ 66 w 69"/>
                <a:gd name="T47" fmla="*/ 42 h 66"/>
                <a:gd name="T48" fmla="*/ 68 w 69"/>
                <a:gd name="T49" fmla="*/ 26 h 66"/>
                <a:gd name="T50" fmla="*/ 66 w 69"/>
                <a:gd name="T51" fmla="*/ 17 h 66"/>
                <a:gd name="T52" fmla="*/ 62 w 69"/>
                <a:gd name="T53" fmla="*/ 9 h 66"/>
                <a:gd name="T54" fmla="*/ 59 w 69"/>
                <a:gd name="T55" fmla="*/ 4 h 66"/>
                <a:gd name="T56" fmla="*/ 53 w 69"/>
                <a:gd name="T57" fmla="*/ 1 h 66"/>
                <a:gd name="T58" fmla="*/ 46 w 69"/>
                <a:gd name="T59" fmla="*/ 0 h 66"/>
                <a:gd name="T60" fmla="*/ 28 w 69"/>
                <a:gd name="T61" fmla="*/ 0 h 66"/>
                <a:gd name="T62" fmla="*/ 17 w 69"/>
                <a:gd name="T63" fmla="*/ 0 h 66"/>
                <a:gd name="T64" fmla="*/ 6 w 69"/>
                <a:gd name="T65" fmla="*/ 2 h 66"/>
                <a:gd name="T66" fmla="*/ 0 w 69"/>
                <a:gd name="T67" fmla="*/ 7 h 66"/>
                <a:gd name="T68" fmla="*/ 0 w 69"/>
                <a:gd name="T69" fmla="*/ 11 h 66"/>
                <a:gd name="T70" fmla="*/ 2 w 69"/>
                <a:gd name="T71" fmla="*/ 14 h 66"/>
                <a:gd name="T72" fmla="*/ 11 w 69"/>
                <a:gd name="T73" fmla="*/ 12 h 6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9"/>
                <a:gd name="T112" fmla="*/ 0 h 66"/>
                <a:gd name="T113" fmla="*/ 69 w 69"/>
                <a:gd name="T114" fmla="*/ 66 h 6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9" h="66">
                  <a:moveTo>
                    <a:pt x="11" y="12"/>
                  </a:moveTo>
                  <a:lnTo>
                    <a:pt x="13" y="14"/>
                  </a:lnTo>
                  <a:lnTo>
                    <a:pt x="17" y="15"/>
                  </a:lnTo>
                  <a:lnTo>
                    <a:pt x="21" y="20"/>
                  </a:lnTo>
                  <a:lnTo>
                    <a:pt x="21" y="24"/>
                  </a:lnTo>
                  <a:lnTo>
                    <a:pt x="20" y="26"/>
                  </a:lnTo>
                  <a:lnTo>
                    <a:pt x="17" y="33"/>
                  </a:lnTo>
                  <a:lnTo>
                    <a:pt x="17" y="35"/>
                  </a:lnTo>
                  <a:lnTo>
                    <a:pt x="19" y="41"/>
                  </a:lnTo>
                  <a:lnTo>
                    <a:pt x="24" y="41"/>
                  </a:lnTo>
                  <a:lnTo>
                    <a:pt x="24" y="35"/>
                  </a:lnTo>
                  <a:lnTo>
                    <a:pt x="26" y="33"/>
                  </a:lnTo>
                  <a:lnTo>
                    <a:pt x="31" y="33"/>
                  </a:lnTo>
                  <a:lnTo>
                    <a:pt x="36" y="34"/>
                  </a:lnTo>
                  <a:lnTo>
                    <a:pt x="38" y="37"/>
                  </a:lnTo>
                  <a:lnTo>
                    <a:pt x="40" y="43"/>
                  </a:lnTo>
                  <a:lnTo>
                    <a:pt x="38" y="49"/>
                  </a:lnTo>
                  <a:lnTo>
                    <a:pt x="38" y="51"/>
                  </a:lnTo>
                  <a:lnTo>
                    <a:pt x="38" y="53"/>
                  </a:lnTo>
                  <a:lnTo>
                    <a:pt x="43" y="59"/>
                  </a:lnTo>
                  <a:lnTo>
                    <a:pt x="44" y="60"/>
                  </a:lnTo>
                  <a:lnTo>
                    <a:pt x="51" y="65"/>
                  </a:lnTo>
                  <a:lnTo>
                    <a:pt x="63" y="52"/>
                  </a:lnTo>
                  <a:lnTo>
                    <a:pt x="66" y="42"/>
                  </a:lnTo>
                  <a:lnTo>
                    <a:pt x="68" y="26"/>
                  </a:lnTo>
                  <a:lnTo>
                    <a:pt x="66" y="17"/>
                  </a:lnTo>
                  <a:lnTo>
                    <a:pt x="62" y="9"/>
                  </a:lnTo>
                  <a:lnTo>
                    <a:pt x="59" y="4"/>
                  </a:lnTo>
                  <a:lnTo>
                    <a:pt x="53" y="1"/>
                  </a:lnTo>
                  <a:lnTo>
                    <a:pt x="46" y="0"/>
                  </a:lnTo>
                  <a:lnTo>
                    <a:pt x="28" y="0"/>
                  </a:lnTo>
                  <a:lnTo>
                    <a:pt x="17" y="0"/>
                  </a:lnTo>
                  <a:lnTo>
                    <a:pt x="6" y="2"/>
                  </a:lnTo>
                  <a:lnTo>
                    <a:pt x="0" y="7"/>
                  </a:lnTo>
                  <a:lnTo>
                    <a:pt x="0" y="11"/>
                  </a:lnTo>
                  <a:lnTo>
                    <a:pt x="2" y="14"/>
                  </a:lnTo>
                  <a:lnTo>
                    <a:pt x="11" y="12"/>
                  </a:lnTo>
                </a:path>
              </a:pathLst>
            </a:custGeom>
            <a:solidFill>
              <a:srgbClr val="402000"/>
            </a:solidFill>
            <a:ln w="9525" cap="rnd">
              <a:noFill/>
              <a:round/>
              <a:headEnd type="none" w="sm" len="sm"/>
              <a:tailEnd type="none" w="sm" len="sm"/>
            </a:ln>
          </p:spPr>
          <p:txBody>
            <a:bodyPr/>
            <a:lstStyle/>
            <a:p>
              <a:endParaRPr lang="es-ES"/>
            </a:p>
          </p:txBody>
        </p:sp>
        <p:sp>
          <p:nvSpPr>
            <p:cNvPr id="107488" name="Freeform 136"/>
            <p:cNvSpPr>
              <a:spLocks/>
            </p:cNvSpPr>
            <p:nvPr/>
          </p:nvSpPr>
          <p:spPr bwMode="auto">
            <a:xfrm>
              <a:off x="1251" y="2996"/>
              <a:ext cx="63" cy="62"/>
            </a:xfrm>
            <a:custGeom>
              <a:avLst/>
              <a:gdLst>
                <a:gd name="T0" fmla="*/ 0 w 63"/>
                <a:gd name="T1" fmla="*/ 5 h 62"/>
                <a:gd name="T2" fmla="*/ 4 w 63"/>
                <a:gd name="T3" fmla="*/ 10 h 62"/>
                <a:gd name="T4" fmla="*/ 17 w 63"/>
                <a:gd name="T5" fmla="*/ 9 h 62"/>
                <a:gd name="T6" fmla="*/ 26 w 63"/>
                <a:gd name="T7" fmla="*/ 6 h 62"/>
                <a:gd name="T8" fmla="*/ 24 w 63"/>
                <a:gd name="T9" fmla="*/ 9 h 62"/>
                <a:gd name="T10" fmla="*/ 17 w 63"/>
                <a:gd name="T11" fmla="*/ 10 h 62"/>
                <a:gd name="T12" fmla="*/ 21 w 63"/>
                <a:gd name="T13" fmla="*/ 13 h 62"/>
                <a:gd name="T14" fmla="*/ 25 w 63"/>
                <a:gd name="T15" fmla="*/ 10 h 62"/>
                <a:gd name="T16" fmla="*/ 31 w 63"/>
                <a:gd name="T17" fmla="*/ 10 h 62"/>
                <a:gd name="T18" fmla="*/ 23 w 63"/>
                <a:gd name="T19" fmla="*/ 13 h 62"/>
                <a:gd name="T20" fmla="*/ 23 w 63"/>
                <a:gd name="T21" fmla="*/ 15 h 62"/>
                <a:gd name="T22" fmla="*/ 29 w 63"/>
                <a:gd name="T23" fmla="*/ 15 h 62"/>
                <a:gd name="T24" fmla="*/ 23 w 63"/>
                <a:gd name="T25" fmla="*/ 19 h 62"/>
                <a:gd name="T26" fmla="*/ 21 w 63"/>
                <a:gd name="T27" fmla="*/ 22 h 62"/>
                <a:gd name="T28" fmla="*/ 27 w 63"/>
                <a:gd name="T29" fmla="*/ 21 h 62"/>
                <a:gd name="T30" fmla="*/ 24 w 63"/>
                <a:gd name="T31" fmla="*/ 22 h 62"/>
                <a:gd name="T32" fmla="*/ 17 w 63"/>
                <a:gd name="T33" fmla="*/ 26 h 62"/>
                <a:gd name="T34" fmla="*/ 21 w 63"/>
                <a:gd name="T35" fmla="*/ 27 h 62"/>
                <a:gd name="T36" fmla="*/ 28 w 63"/>
                <a:gd name="T37" fmla="*/ 23 h 62"/>
                <a:gd name="T38" fmla="*/ 17 w 63"/>
                <a:gd name="T39" fmla="*/ 28 h 62"/>
                <a:gd name="T40" fmla="*/ 17 w 63"/>
                <a:gd name="T41" fmla="*/ 31 h 62"/>
                <a:gd name="T42" fmla="*/ 23 w 63"/>
                <a:gd name="T43" fmla="*/ 29 h 62"/>
                <a:gd name="T44" fmla="*/ 33 w 63"/>
                <a:gd name="T45" fmla="*/ 29 h 62"/>
                <a:gd name="T46" fmla="*/ 47 w 63"/>
                <a:gd name="T47" fmla="*/ 28 h 62"/>
                <a:gd name="T48" fmla="*/ 35 w 63"/>
                <a:gd name="T49" fmla="*/ 31 h 62"/>
                <a:gd name="T50" fmla="*/ 41 w 63"/>
                <a:gd name="T51" fmla="*/ 31 h 62"/>
                <a:gd name="T52" fmla="*/ 50 w 63"/>
                <a:gd name="T53" fmla="*/ 29 h 62"/>
                <a:gd name="T54" fmla="*/ 40 w 63"/>
                <a:gd name="T55" fmla="*/ 36 h 62"/>
                <a:gd name="T56" fmla="*/ 41 w 63"/>
                <a:gd name="T57" fmla="*/ 38 h 62"/>
                <a:gd name="T58" fmla="*/ 43 w 63"/>
                <a:gd name="T59" fmla="*/ 38 h 62"/>
                <a:gd name="T60" fmla="*/ 36 w 63"/>
                <a:gd name="T61" fmla="*/ 40 h 62"/>
                <a:gd name="T62" fmla="*/ 41 w 63"/>
                <a:gd name="T63" fmla="*/ 44 h 62"/>
                <a:gd name="T64" fmla="*/ 41 w 63"/>
                <a:gd name="T65" fmla="*/ 46 h 62"/>
                <a:gd name="T66" fmla="*/ 36 w 63"/>
                <a:gd name="T67" fmla="*/ 49 h 62"/>
                <a:gd name="T68" fmla="*/ 41 w 63"/>
                <a:gd name="T69" fmla="*/ 49 h 62"/>
                <a:gd name="T70" fmla="*/ 48 w 63"/>
                <a:gd name="T71" fmla="*/ 41 h 62"/>
                <a:gd name="T72" fmla="*/ 43 w 63"/>
                <a:gd name="T73" fmla="*/ 49 h 62"/>
                <a:gd name="T74" fmla="*/ 41 w 63"/>
                <a:gd name="T75" fmla="*/ 58 h 62"/>
                <a:gd name="T76" fmla="*/ 48 w 63"/>
                <a:gd name="T77" fmla="*/ 49 h 62"/>
                <a:gd name="T78" fmla="*/ 49 w 63"/>
                <a:gd name="T79" fmla="*/ 53 h 62"/>
                <a:gd name="T80" fmla="*/ 44 w 63"/>
                <a:gd name="T81" fmla="*/ 59 h 62"/>
                <a:gd name="T82" fmla="*/ 52 w 63"/>
                <a:gd name="T83" fmla="*/ 54 h 62"/>
                <a:gd name="T84" fmla="*/ 59 w 63"/>
                <a:gd name="T85" fmla="*/ 42 h 62"/>
                <a:gd name="T86" fmla="*/ 62 w 63"/>
                <a:gd name="T87" fmla="*/ 27 h 62"/>
                <a:gd name="T88" fmla="*/ 57 w 63"/>
                <a:gd name="T89" fmla="*/ 20 h 62"/>
                <a:gd name="T90" fmla="*/ 41 w 63"/>
                <a:gd name="T91" fmla="*/ 23 h 62"/>
                <a:gd name="T92" fmla="*/ 53 w 63"/>
                <a:gd name="T93" fmla="*/ 20 h 62"/>
                <a:gd name="T94" fmla="*/ 59 w 63"/>
                <a:gd name="T95" fmla="*/ 12 h 62"/>
                <a:gd name="T96" fmla="*/ 48 w 63"/>
                <a:gd name="T97" fmla="*/ 10 h 62"/>
                <a:gd name="T98" fmla="*/ 48 w 63"/>
                <a:gd name="T99" fmla="*/ 9 h 62"/>
                <a:gd name="T100" fmla="*/ 49 w 63"/>
                <a:gd name="T101" fmla="*/ 1 h 62"/>
                <a:gd name="T102" fmla="*/ 36 w 63"/>
                <a:gd name="T103" fmla="*/ 0 h 62"/>
                <a:gd name="T104" fmla="*/ 13 w 63"/>
                <a:gd name="T105" fmla="*/ 0 h 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3"/>
                <a:gd name="T160" fmla="*/ 0 h 62"/>
                <a:gd name="T161" fmla="*/ 63 w 63"/>
                <a:gd name="T162" fmla="*/ 62 h 6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3" h="62">
                  <a:moveTo>
                    <a:pt x="1" y="3"/>
                  </a:moveTo>
                  <a:lnTo>
                    <a:pt x="0" y="5"/>
                  </a:lnTo>
                  <a:lnTo>
                    <a:pt x="0" y="10"/>
                  </a:lnTo>
                  <a:lnTo>
                    <a:pt x="4" y="10"/>
                  </a:lnTo>
                  <a:lnTo>
                    <a:pt x="13" y="10"/>
                  </a:lnTo>
                  <a:lnTo>
                    <a:pt x="17" y="9"/>
                  </a:lnTo>
                  <a:lnTo>
                    <a:pt x="23" y="7"/>
                  </a:lnTo>
                  <a:lnTo>
                    <a:pt x="26" y="6"/>
                  </a:lnTo>
                  <a:lnTo>
                    <a:pt x="32" y="7"/>
                  </a:lnTo>
                  <a:lnTo>
                    <a:pt x="24" y="9"/>
                  </a:lnTo>
                  <a:lnTo>
                    <a:pt x="21" y="10"/>
                  </a:lnTo>
                  <a:lnTo>
                    <a:pt x="17" y="10"/>
                  </a:lnTo>
                  <a:lnTo>
                    <a:pt x="19" y="11"/>
                  </a:lnTo>
                  <a:lnTo>
                    <a:pt x="21" y="13"/>
                  </a:lnTo>
                  <a:lnTo>
                    <a:pt x="23" y="11"/>
                  </a:lnTo>
                  <a:lnTo>
                    <a:pt x="25" y="10"/>
                  </a:lnTo>
                  <a:lnTo>
                    <a:pt x="29" y="10"/>
                  </a:lnTo>
                  <a:lnTo>
                    <a:pt x="31" y="10"/>
                  </a:lnTo>
                  <a:lnTo>
                    <a:pt x="26" y="12"/>
                  </a:lnTo>
                  <a:lnTo>
                    <a:pt x="23" y="13"/>
                  </a:lnTo>
                  <a:lnTo>
                    <a:pt x="22" y="15"/>
                  </a:lnTo>
                  <a:lnTo>
                    <a:pt x="23" y="15"/>
                  </a:lnTo>
                  <a:lnTo>
                    <a:pt x="26" y="15"/>
                  </a:lnTo>
                  <a:lnTo>
                    <a:pt x="29" y="15"/>
                  </a:lnTo>
                  <a:lnTo>
                    <a:pt x="24" y="17"/>
                  </a:lnTo>
                  <a:lnTo>
                    <a:pt x="23" y="19"/>
                  </a:lnTo>
                  <a:lnTo>
                    <a:pt x="22" y="21"/>
                  </a:lnTo>
                  <a:lnTo>
                    <a:pt x="21" y="22"/>
                  </a:lnTo>
                  <a:lnTo>
                    <a:pt x="24" y="21"/>
                  </a:lnTo>
                  <a:lnTo>
                    <a:pt x="27" y="21"/>
                  </a:lnTo>
                  <a:lnTo>
                    <a:pt x="32" y="20"/>
                  </a:lnTo>
                  <a:lnTo>
                    <a:pt x="24" y="22"/>
                  </a:lnTo>
                  <a:lnTo>
                    <a:pt x="21" y="23"/>
                  </a:lnTo>
                  <a:lnTo>
                    <a:pt x="17" y="26"/>
                  </a:lnTo>
                  <a:lnTo>
                    <a:pt x="17" y="28"/>
                  </a:lnTo>
                  <a:lnTo>
                    <a:pt x="21" y="27"/>
                  </a:lnTo>
                  <a:lnTo>
                    <a:pt x="25" y="23"/>
                  </a:lnTo>
                  <a:lnTo>
                    <a:pt x="28" y="23"/>
                  </a:lnTo>
                  <a:lnTo>
                    <a:pt x="23" y="27"/>
                  </a:lnTo>
                  <a:lnTo>
                    <a:pt x="17" y="28"/>
                  </a:lnTo>
                  <a:lnTo>
                    <a:pt x="17" y="30"/>
                  </a:lnTo>
                  <a:lnTo>
                    <a:pt x="17" y="31"/>
                  </a:lnTo>
                  <a:lnTo>
                    <a:pt x="21" y="30"/>
                  </a:lnTo>
                  <a:lnTo>
                    <a:pt x="23" y="29"/>
                  </a:lnTo>
                  <a:lnTo>
                    <a:pt x="29" y="29"/>
                  </a:lnTo>
                  <a:lnTo>
                    <a:pt x="33" y="29"/>
                  </a:lnTo>
                  <a:lnTo>
                    <a:pt x="39" y="29"/>
                  </a:lnTo>
                  <a:lnTo>
                    <a:pt x="47" y="28"/>
                  </a:lnTo>
                  <a:lnTo>
                    <a:pt x="41" y="30"/>
                  </a:lnTo>
                  <a:lnTo>
                    <a:pt x="35" y="31"/>
                  </a:lnTo>
                  <a:lnTo>
                    <a:pt x="36" y="33"/>
                  </a:lnTo>
                  <a:lnTo>
                    <a:pt x="41" y="31"/>
                  </a:lnTo>
                  <a:lnTo>
                    <a:pt x="47" y="31"/>
                  </a:lnTo>
                  <a:lnTo>
                    <a:pt x="50" y="29"/>
                  </a:lnTo>
                  <a:lnTo>
                    <a:pt x="44" y="33"/>
                  </a:lnTo>
                  <a:lnTo>
                    <a:pt x="40" y="36"/>
                  </a:lnTo>
                  <a:lnTo>
                    <a:pt x="36" y="38"/>
                  </a:lnTo>
                  <a:lnTo>
                    <a:pt x="41" y="38"/>
                  </a:lnTo>
                  <a:lnTo>
                    <a:pt x="47" y="38"/>
                  </a:lnTo>
                  <a:lnTo>
                    <a:pt x="43" y="38"/>
                  </a:lnTo>
                  <a:lnTo>
                    <a:pt x="39" y="39"/>
                  </a:lnTo>
                  <a:lnTo>
                    <a:pt x="36" y="40"/>
                  </a:lnTo>
                  <a:lnTo>
                    <a:pt x="36" y="46"/>
                  </a:lnTo>
                  <a:lnTo>
                    <a:pt x="41" y="44"/>
                  </a:lnTo>
                  <a:lnTo>
                    <a:pt x="45" y="42"/>
                  </a:lnTo>
                  <a:lnTo>
                    <a:pt x="41" y="46"/>
                  </a:lnTo>
                  <a:lnTo>
                    <a:pt x="36" y="48"/>
                  </a:lnTo>
                  <a:lnTo>
                    <a:pt x="36" y="49"/>
                  </a:lnTo>
                  <a:lnTo>
                    <a:pt x="39" y="54"/>
                  </a:lnTo>
                  <a:lnTo>
                    <a:pt x="41" y="49"/>
                  </a:lnTo>
                  <a:lnTo>
                    <a:pt x="45" y="46"/>
                  </a:lnTo>
                  <a:lnTo>
                    <a:pt x="48" y="41"/>
                  </a:lnTo>
                  <a:lnTo>
                    <a:pt x="45" y="48"/>
                  </a:lnTo>
                  <a:lnTo>
                    <a:pt x="43" y="49"/>
                  </a:lnTo>
                  <a:lnTo>
                    <a:pt x="40" y="54"/>
                  </a:lnTo>
                  <a:lnTo>
                    <a:pt x="41" y="58"/>
                  </a:lnTo>
                  <a:lnTo>
                    <a:pt x="47" y="54"/>
                  </a:lnTo>
                  <a:lnTo>
                    <a:pt x="48" y="49"/>
                  </a:lnTo>
                  <a:lnTo>
                    <a:pt x="52" y="46"/>
                  </a:lnTo>
                  <a:lnTo>
                    <a:pt x="49" y="53"/>
                  </a:lnTo>
                  <a:lnTo>
                    <a:pt x="47" y="54"/>
                  </a:lnTo>
                  <a:lnTo>
                    <a:pt x="44" y="59"/>
                  </a:lnTo>
                  <a:lnTo>
                    <a:pt x="47" y="61"/>
                  </a:lnTo>
                  <a:lnTo>
                    <a:pt x="52" y="54"/>
                  </a:lnTo>
                  <a:lnTo>
                    <a:pt x="57" y="48"/>
                  </a:lnTo>
                  <a:lnTo>
                    <a:pt x="59" y="42"/>
                  </a:lnTo>
                  <a:lnTo>
                    <a:pt x="62" y="31"/>
                  </a:lnTo>
                  <a:lnTo>
                    <a:pt x="62" y="27"/>
                  </a:lnTo>
                  <a:lnTo>
                    <a:pt x="62" y="20"/>
                  </a:lnTo>
                  <a:lnTo>
                    <a:pt x="57" y="20"/>
                  </a:lnTo>
                  <a:lnTo>
                    <a:pt x="49" y="22"/>
                  </a:lnTo>
                  <a:lnTo>
                    <a:pt x="41" y="23"/>
                  </a:lnTo>
                  <a:lnTo>
                    <a:pt x="48" y="21"/>
                  </a:lnTo>
                  <a:lnTo>
                    <a:pt x="53" y="20"/>
                  </a:lnTo>
                  <a:lnTo>
                    <a:pt x="60" y="17"/>
                  </a:lnTo>
                  <a:lnTo>
                    <a:pt x="59" y="12"/>
                  </a:lnTo>
                  <a:lnTo>
                    <a:pt x="57" y="7"/>
                  </a:lnTo>
                  <a:lnTo>
                    <a:pt x="48" y="10"/>
                  </a:lnTo>
                  <a:lnTo>
                    <a:pt x="43" y="12"/>
                  </a:lnTo>
                  <a:lnTo>
                    <a:pt x="48" y="9"/>
                  </a:lnTo>
                  <a:lnTo>
                    <a:pt x="56" y="5"/>
                  </a:lnTo>
                  <a:lnTo>
                    <a:pt x="49" y="1"/>
                  </a:lnTo>
                  <a:lnTo>
                    <a:pt x="45" y="0"/>
                  </a:lnTo>
                  <a:lnTo>
                    <a:pt x="36" y="0"/>
                  </a:lnTo>
                  <a:lnTo>
                    <a:pt x="23" y="0"/>
                  </a:lnTo>
                  <a:lnTo>
                    <a:pt x="13" y="0"/>
                  </a:lnTo>
                  <a:lnTo>
                    <a:pt x="1" y="3"/>
                  </a:lnTo>
                </a:path>
              </a:pathLst>
            </a:custGeom>
            <a:solidFill>
              <a:srgbClr val="603000"/>
            </a:solidFill>
            <a:ln w="9525" cap="rnd">
              <a:noFill/>
              <a:round/>
              <a:headEnd type="none" w="sm" len="sm"/>
              <a:tailEnd type="none" w="sm" len="sm"/>
            </a:ln>
          </p:spPr>
          <p:txBody>
            <a:bodyPr/>
            <a:lstStyle/>
            <a:p>
              <a:endParaRPr lang="es-ES"/>
            </a:p>
          </p:txBody>
        </p:sp>
        <p:sp>
          <p:nvSpPr>
            <p:cNvPr id="107489" name="Freeform 137"/>
            <p:cNvSpPr>
              <a:spLocks/>
            </p:cNvSpPr>
            <p:nvPr/>
          </p:nvSpPr>
          <p:spPr bwMode="auto">
            <a:xfrm>
              <a:off x="1241" y="3049"/>
              <a:ext cx="28" cy="25"/>
            </a:xfrm>
            <a:custGeom>
              <a:avLst/>
              <a:gdLst>
                <a:gd name="T0" fmla="*/ 0 w 28"/>
                <a:gd name="T1" fmla="*/ 0 h 25"/>
                <a:gd name="T2" fmla="*/ 27 w 28"/>
                <a:gd name="T3" fmla="*/ 0 h 25"/>
                <a:gd name="T4" fmla="*/ 27 w 28"/>
                <a:gd name="T5" fmla="*/ 24 h 25"/>
                <a:gd name="T6" fmla="*/ 0 w 28"/>
                <a:gd name="T7" fmla="*/ 24 h 25"/>
                <a:gd name="T8" fmla="*/ 27 w 28"/>
                <a:gd name="T9" fmla="*/ 24 h 25"/>
                <a:gd name="T10" fmla="*/ 27 w 28"/>
                <a:gd name="T11" fmla="*/ 0 h 25"/>
                <a:gd name="T12" fmla="*/ 0 w 28"/>
                <a:gd name="T13" fmla="*/ 0 h 25"/>
                <a:gd name="T14" fmla="*/ 0 60000 65536"/>
                <a:gd name="T15" fmla="*/ 0 60000 65536"/>
                <a:gd name="T16" fmla="*/ 0 60000 65536"/>
                <a:gd name="T17" fmla="*/ 0 60000 65536"/>
                <a:gd name="T18" fmla="*/ 0 60000 65536"/>
                <a:gd name="T19" fmla="*/ 0 60000 65536"/>
                <a:gd name="T20" fmla="*/ 0 60000 65536"/>
                <a:gd name="T21" fmla="*/ 0 w 28"/>
                <a:gd name="T22" fmla="*/ 0 h 25"/>
                <a:gd name="T23" fmla="*/ 28 w 28"/>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5">
                  <a:moveTo>
                    <a:pt x="0" y="0"/>
                  </a:moveTo>
                  <a:lnTo>
                    <a:pt x="27" y="0"/>
                  </a:lnTo>
                  <a:lnTo>
                    <a:pt x="27" y="24"/>
                  </a:lnTo>
                  <a:lnTo>
                    <a:pt x="0" y="24"/>
                  </a:lnTo>
                  <a:lnTo>
                    <a:pt x="27" y="24"/>
                  </a:lnTo>
                  <a:lnTo>
                    <a:pt x="27"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490" name="Freeform 138"/>
            <p:cNvSpPr>
              <a:spLocks/>
            </p:cNvSpPr>
            <p:nvPr/>
          </p:nvSpPr>
          <p:spPr bwMode="auto">
            <a:xfrm>
              <a:off x="1238" y="3062"/>
              <a:ext cx="27" cy="1"/>
            </a:xfrm>
            <a:custGeom>
              <a:avLst/>
              <a:gdLst>
                <a:gd name="T0" fmla="*/ 0 w 27"/>
                <a:gd name="T1" fmla="*/ 0 h 1"/>
                <a:gd name="T2" fmla="*/ 13 w 27"/>
                <a:gd name="T3" fmla="*/ 0 h 1"/>
                <a:gd name="T4" fmla="*/ 26 w 27"/>
                <a:gd name="T5" fmla="*/ 0 h 1"/>
                <a:gd name="T6" fmla="*/ 13 w 27"/>
                <a:gd name="T7" fmla="*/ 0 h 1"/>
                <a:gd name="T8" fmla="*/ 0 w 27"/>
                <a:gd name="T9" fmla="*/ 0 h 1"/>
                <a:gd name="T10" fmla="*/ 0 60000 65536"/>
                <a:gd name="T11" fmla="*/ 0 60000 65536"/>
                <a:gd name="T12" fmla="*/ 0 60000 65536"/>
                <a:gd name="T13" fmla="*/ 0 60000 65536"/>
                <a:gd name="T14" fmla="*/ 0 60000 65536"/>
                <a:gd name="T15" fmla="*/ 0 w 27"/>
                <a:gd name="T16" fmla="*/ 0 h 1"/>
                <a:gd name="T17" fmla="*/ 27 w 27"/>
                <a:gd name="T18" fmla="*/ 1 h 1"/>
              </a:gdLst>
              <a:ahLst/>
              <a:cxnLst>
                <a:cxn ang="T10">
                  <a:pos x="T0" y="T1"/>
                </a:cxn>
                <a:cxn ang="T11">
                  <a:pos x="T2" y="T3"/>
                </a:cxn>
                <a:cxn ang="T12">
                  <a:pos x="T4" y="T5"/>
                </a:cxn>
                <a:cxn ang="T13">
                  <a:pos x="T6" y="T7"/>
                </a:cxn>
                <a:cxn ang="T14">
                  <a:pos x="T8" y="T9"/>
                </a:cxn>
              </a:cxnLst>
              <a:rect l="T15" t="T16" r="T17" b="T18"/>
              <a:pathLst>
                <a:path w="27" h="1">
                  <a:moveTo>
                    <a:pt x="0" y="0"/>
                  </a:moveTo>
                  <a:lnTo>
                    <a:pt x="13" y="0"/>
                  </a:lnTo>
                  <a:lnTo>
                    <a:pt x="26" y="0"/>
                  </a:lnTo>
                  <a:lnTo>
                    <a:pt x="13"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491" name="Freeform 139"/>
            <p:cNvSpPr>
              <a:spLocks/>
            </p:cNvSpPr>
            <p:nvPr/>
          </p:nvSpPr>
          <p:spPr bwMode="auto">
            <a:xfrm>
              <a:off x="1253" y="3035"/>
              <a:ext cx="1" cy="25"/>
            </a:xfrm>
            <a:custGeom>
              <a:avLst/>
              <a:gdLst>
                <a:gd name="T0" fmla="*/ 0 w 1"/>
                <a:gd name="T1" fmla="*/ 0 h 25"/>
                <a:gd name="T2" fmla="*/ 0 w 1"/>
                <a:gd name="T3" fmla="*/ 24 h 25"/>
                <a:gd name="T4" fmla="*/ 0 w 1"/>
                <a:gd name="T5" fmla="*/ 10 h 25"/>
                <a:gd name="T6" fmla="*/ 0 w 1"/>
                <a:gd name="T7" fmla="*/ 0 h 25"/>
                <a:gd name="T8" fmla="*/ 0 w 1"/>
                <a:gd name="T9" fmla="*/ 10 h 25"/>
                <a:gd name="T10" fmla="*/ 0 w 1"/>
                <a:gd name="T11" fmla="*/ 0 h 25"/>
                <a:gd name="T12" fmla="*/ 0 60000 65536"/>
                <a:gd name="T13" fmla="*/ 0 60000 65536"/>
                <a:gd name="T14" fmla="*/ 0 60000 65536"/>
                <a:gd name="T15" fmla="*/ 0 60000 65536"/>
                <a:gd name="T16" fmla="*/ 0 60000 65536"/>
                <a:gd name="T17" fmla="*/ 0 60000 65536"/>
                <a:gd name="T18" fmla="*/ 0 w 1"/>
                <a:gd name="T19" fmla="*/ 0 h 25"/>
                <a:gd name="T20" fmla="*/ 1 w 1"/>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1" h="25">
                  <a:moveTo>
                    <a:pt x="0" y="0"/>
                  </a:moveTo>
                  <a:lnTo>
                    <a:pt x="0" y="24"/>
                  </a:lnTo>
                  <a:lnTo>
                    <a:pt x="0" y="10"/>
                  </a:lnTo>
                  <a:lnTo>
                    <a:pt x="0" y="0"/>
                  </a:lnTo>
                  <a:lnTo>
                    <a:pt x="0" y="1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492" name="Freeform 140"/>
            <p:cNvSpPr>
              <a:spLocks/>
            </p:cNvSpPr>
            <p:nvPr/>
          </p:nvSpPr>
          <p:spPr bwMode="auto">
            <a:xfrm>
              <a:off x="1245" y="3052"/>
              <a:ext cx="1" cy="25"/>
            </a:xfrm>
            <a:custGeom>
              <a:avLst/>
              <a:gdLst>
                <a:gd name="T0" fmla="*/ 0 w 1"/>
                <a:gd name="T1" fmla="*/ 0 h 25"/>
                <a:gd name="T2" fmla="*/ 0 w 1"/>
                <a:gd name="T3" fmla="*/ 1 h 25"/>
                <a:gd name="T4" fmla="*/ 0 w 1"/>
                <a:gd name="T5" fmla="*/ 10 h 25"/>
                <a:gd name="T6" fmla="*/ 0 w 1"/>
                <a:gd name="T7" fmla="*/ 24 h 25"/>
                <a:gd name="T8" fmla="*/ 0 w 1"/>
                <a:gd name="T9" fmla="*/ 14 h 25"/>
                <a:gd name="T10" fmla="*/ 0 w 1"/>
                <a:gd name="T11" fmla="*/ 10 h 25"/>
                <a:gd name="T12" fmla="*/ 0 w 1"/>
                <a:gd name="T13" fmla="*/ 4 h 25"/>
                <a:gd name="T14" fmla="*/ 0 w 1"/>
                <a:gd name="T15" fmla="*/ 0 h 25"/>
                <a:gd name="T16" fmla="*/ 0 60000 65536"/>
                <a:gd name="T17" fmla="*/ 0 60000 65536"/>
                <a:gd name="T18" fmla="*/ 0 60000 65536"/>
                <a:gd name="T19" fmla="*/ 0 60000 65536"/>
                <a:gd name="T20" fmla="*/ 0 60000 65536"/>
                <a:gd name="T21" fmla="*/ 0 60000 65536"/>
                <a:gd name="T22" fmla="*/ 0 60000 65536"/>
                <a:gd name="T23" fmla="*/ 0 60000 65536"/>
                <a:gd name="T24" fmla="*/ 0 w 1"/>
                <a:gd name="T25" fmla="*/ 0 h 25"/>
                <a:gd name="T26" fmla="*/ 1 w 1"/>
                <a:gd name="T27" fmla="*/ 25 h 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 h="25">
                  <a:moveTo>
                    <a:pt x="0" y="0"/>
                  </a:moveTo>
                  <a:lnTo>
                    <a:pt x="0" y="1"/>
                  </a:lnTo>
                  <a:lnTo>
                    <a:pt x="0" y="10"/>
                  </a:lnTo>
                  <a:lnTo>
                    <a:pt x="0" y="24"/>
                  </a:lnTo>
                  <a:lnTo>
                    <a:pt x="0" y="14"/>
                  </a:lnTo>
                  <a:lnTo>
                    <a:pt x="0" y="10"/>
                  </a:lnTo>
                  <a:lnTo>
                    <a:pt x="0" y="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493" name="Freeform 141"/>
            <p:cNvSpPr>
              <a:spLocks/>
            </p:cNvSpPr>
            <p:nvPr/>
          </p:nvSpPr>
          <p:spPr bwMode="auto">
            <a:xfrm>
              <a:off x="1268" y="3059"/>
              <a:ext cx="27" cy="26"/>
            </a:xfrm>
            <a:custGeom>
              <a:avLst/>
              <a:gdLst>
                <a:gd name="T0" fmla="*/ 26 w 27"/>
                <a:gd name="T1" fmla="*/ 0 h 26"/>
                <a:gd name="T2" fmla="*/ 22 w 27"/>
                <a:gd name="T3" fmla="*/ 9 h 26"/>
                <a:gd name="T4" fmla="*/ 16 w 27"/>
                <a:gd name="T5" fmla="*/ 15 h 26"/>
                <a:gd name="T6" fmla="*/ 9 w 27"/>
                <a:gd name="T7" fmla="*/ 20 h 26"/>
                <a:gd name="T8" fmla="*/ 0 w 27"/>
                <a:gd name="T9" fmla="*/ 25 h 26"/>
                <a:gd name="T10" fmla="*/ 10 w 27"/>
                <a:gd name="T11" fmla="*/ 20 h 26"/>
                <a:gd name="T12" fmla="*/ 22 w 27"/>
                <a:gd name="T13" fmla="*/ 17 h 26"/>
                <a:gd name="T14" fmla="*/ 26 w 27"/>
                <a:gd name="T15" fmla="*/ 12 h 26"/>
                <a:gd name="T16" fmla="*/ 26 w 27"/>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26"/>
                <a:gd name="T29" fmla="*/ 27 w 27"/>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26">
                  <a:moveTo>
                    <a:pt x="26" y="0"/>
                  </a:moveTo>
                  <a:lnTo>
                    <a:pt x="22" y="9"/>
                  </a:lnTo>
                  <a:lnTo>
                    <a:pt x="16" y="15"/>
                  </a:lnTo>
                  <a:lnTo>
                    <a:pt x="9" y="20"/>
                  </a:lnTo>
                  <a:lnTo>
                    <a:pt x="0" y="25"/>
                  </a:lnTo>
                  <a:lnTo>
                    <a:pt x="10" y="20"/>
                  </a:lnTo>
                  <a:lnTo>
                    <a:pt x="22" y="17"/>
                  </a:lnTo>
                  <a:lnTo>
                    <a:pt x="26" y="12"/>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7494" name="Freeform 142"/>
            <p:cNvSpPr>
              <a:spLocks/>
            </p:cNvSpPr>
            <p:nvPr/>
          </p:nvSpPr>
          <p:spPr bwMode="auto">
            <a:xfrm>
              <a:off x="1145" y="3306"/>
              <a:ext cx="189" cy="65"/>
            </a:xfrm>
            <a:custGeom>
              <a:avLst/>
              <a:gdLst>
                <a:gd name="T0" fmla="*/ 0 w 189"/>
                <a:gd name="T1" fmla="*/ 32 h 65"/>
                <a:gd name="T2" fmla="*/ 0 w 189"/>
                <a:gd name="T3" fmla="*/ 52 h 65"/>
                <a:gd name="T4" fmla="*/ 61 w 189"/>
                <a:gd name="T5" fmla="*/ 64 h 65"/>
                <a:gd name="T6" fmla="*/ 131 w 189"/>
                <a:gd name="T7" fmla="*/ 64 h 65"/>
                <a:gd name="T8" fmla="*/ 184 w 189"/>
                <a:gd name="T9" fmla="*/ 46 h 65"/>
                <a:gd name="T10" fmla="*/ 188 w 189"/>
                <a:gd name="T11" fmla="*/ 0 h 65"/>
                <a:gd name="T12" fmla="*/ 80 w 189"/>
                <a:gd name="T13" fmla="*/ 0 h 65"/>
                <a:gd name="T14" fmla="*/ 0 w 189"/>
                <a:gd name="T15" fmla="*/ 32 h 65"/>
                <a:gd name="T16" fmla="*/ 0 60000 65536"/>
                <a:gd name="T17" fmla="*/ 0 60000 65536"/>
                <a:gd name="T18" fmla="*/ 0 60000 65536"/>
                <a:gd name="T19" fmla="*/ 0 60000 65536"/>
                <a:gd name="T20" fmla="*/ 0 60000 65536"/>
                <a:gd name="T21" fmla="*/ 0 60000 65536"/>
                <a:gd name="T22" fmla="*/ 0 60000 65536"/>
                <a:gd name="T23" fmla="*/ 0 60000 65536"/>
                <a:gd name="T24" fmla="*/ 0 w 189"/>
                <a:gd name="T25" fmla="*/ 0 h 65"/>
                <a:gd name="T26" fmla="*/ 189 w 189"/>
                <a:gd name="T27" fmla="*/ 65 h 6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9" h="65">
                  <a:moveTo>
                    <a:pt x="0" y="32"/>
                  </a:moveTo>
                  <a:lnTo>
                    <a:pt x="0" y="52"/>
                  </a:lnTo>
                  <a:lnTo>
                    <a:pt x="61" y="64"/>
                  </a:lnTo>
                  <a:lnTo>
                    <a:pt x="131" y="64"/>
                  </a:lnTo>
                  <a:lnTo>
                    <a:pt x="184" y="46"/>
                  </a:lnTo>
                  <a:lnTo>
                    <a:pt x="188" y="0"/>
                  </a:lnTo>
                  <a:lnTo>
                    <a:pt x="80" y="0"/>
                  </a:lnTo>
                  <a:lnTo>
                    <a:pt x="0"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7495" name="Freeform 143"/>
            <p:cNvSpPr>
              <a:spLocks/>
            </p:cNvSpPr>
            <p:nvPr/>
          </p:nvSpPr>
          <p:spPr bwMode="auto">
            <a:xfrm>
              <a:off x="1154" y="3330"/>
              <a:ext cx="173" cy="37"/>
            </a:xfrm>
            <a:custGeom>
              <a:avLst/>
              <a:gdLst>
                <a:gd name="T0" fmla="*/ 0 w 173"/>
                <a:gd name="T1" fmla="*/ 10 h 37"/>
                <a:gd name="T2" fmla="*/ 0 w 173"/>
                <a:gd name="T3" fmla="*/ 25 h 37"/>
                <a:gd name="T4" fmla="*/ 53 w 173"/>
                <a:gd name="T5" fmla="*/ 36 h 37"/>
                <a:gd name="T6" fmla="*/ 123 w 173"/>
                <a:gd name="T7" fmla="*/ 36 h 37"/>
                <a:gd name="T8" fmla="*/ 172 w 173"/>
                <a:gd name="T9" fmla="*/ 18 h 37"/>
                <a:gd name="T10" fmla="*/ 172 w 173"/>
                <a:gd name="T11" fmla="*/ 0 h 37"/>
                <a:gd name="T12" fmla="*/ 125 w 173"/>
                <a:gd name="T13" fmla="*/ 18 h 37"/>
                <a:gd name="T14" fmla="*/ 54 w 173"/>
                <a:gd name="T15" fmla="*/ 18 h 37"/>
                <a:gd name="T16" fmla="*/ 0 w 173"/>
                <a:gd name="T17" fmla="*/ 10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3"/>
                <a:gd name="T28" fmla="*/ 0 h 37"/>
                <a:gd name="T29" fmla="*/ 173 w 173"/>
                <a:gd name="T30" fmla="*/ 37 h 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3" h="37">
                  <a:moveTo>
                    <a:pt x="0" y="10"/>
                  </a:moveTo>
                  <a:lnTo>
                    <a:pt x="0" y="25"/>
                  </a:lnTo>
                  <a:lnTo>
                    <a:pt x="53" y="36"/>
                  </a:lnTo>
                  <a:lnTo>
                    <a:pt x="123" y="36"/>
                  </a:lnTo>
                  <a:lnTo>
                    <a:pt x="172" y="18"/>
                  </a:lnTo>
                  <a:lnTo>
                    <a:pt x="172" y="0"/>
                  </a:lnTo>
                  <a:lnTo>
                    <a:pt x="125" y="18"/>
                  </a:lnTo>
                  <a:lnTo>
                    <a:pt x="54" y="18"/>
                  </a:lnTo>
                  <a:lnTo>
                    <a:pt x="0" y="10"/>
                  </a:lnTo>
                </a:path>
              </a:pathLst>
            </a:custGeom>
            <a:solidFill>
              <a:srgbClr val="606060"/>
            </a:solidFill>
            <a:ln w="9525" cap="rnd">
              <a:noFill/>
              <a:round/>
              <a:headEnd type="none" w="sm" len="sm"/>
              <a:tailEnd type="none" w="sm" len="sm"/>
            </a:ln>
          </p:spPr>
          <p:txBody>
            <a:bodyPr/>
            <a:lstStyle/>
            <a:p>
              <a:endParaRPr lang="es-ES"/>
            </a:p>
          </p:txBody>
        </p:sp>
        <p:sp>
          <p:nvSpPr>
            <p:cNvPr id="107496" name="Freeform 144"/>
            <p:cNvSpPr>
              <a:spLocks/>
            </p:cNvSpPr>
            <p:nvPr/>
          </p:nvSpPr>
          <p:spPr bwMode="auto">
            <a:xfrm>
              <a:off x="1092" y="3248"/>
              <a:ext cx="237" cy="186"/>
            </a:xfrm>
            <a:custGeom>
              <a:avLst/>
              <a:gdLst>
                <a:gd name="T0" fmla="*/ 46 w 237"/>
                <a:gd name="T1" fmla="*/ 141 h 186"/>
                <a:gd name="T2" fmla="*/ 46 w 237"/>
                <a:gd name="T3" fmla="*/ 178 h 186"/>
                <a:gd name="T4" fmla="*/ 24 w 237"/>
                <a:gd name="T5" fmla="*/ 185 h 186"/>
                <a:gd name="T6" fmla="*/ 1 w 237"/>
                <a:gd name="T7" fmla="*/ 183 h 186"/>
                <a:gd name="T8" fmla="*/ 0 w 237"/>
                <a:gd name="T9" fmla="*/ 129 h 186"/>
                <a:gd name="T10" fmla="*/ 0 w 237"/>
                <a:gd name="T11" fmla="*/ 99 h 186"/>
                <a:gd name="T12" fmla="*/ 1 w 237"/>
                <a:gd name="T13" fmla="*/ 85 h 186"/>
                <a:gd name="T14" fmla="*/ 0 w 237"/>
                <a:gd name="T15" fmla="*/ 74 h 186"/>
                <a:gd name="T16" fmla="*/ 0 w 237"/>
                <a:gd name="T17" fmla="*/ 65 h 186"/>
                <a:gd name="T18" fmla="*/ 1 w 237"/>
                <a:gd name="T19" fmla="*/ 58 h 186"/>
                <a:gd name="T20" fmla="*/ 12 w 237"/>
                <a:gd name="T21" fmla="*/ 48 h 186"/>
                <a:gd name="T22" fmla="*/ 24 w 237"/>
                <a:gd name="T23" fmla="*/ 41 h 186"/>
                <a:gd name="T24" fmla="*/ 52 w 237"/>
                <a:gd name="T25" fmla="*/ 31 h 186"/>
                <a:gd name="T26" fmla="*/ 94 w 237"/>
                <a:gd name="T27" fmla="*/ 21 h 186"/>
                <a:gd name="T28" fmla="*/ 102 w 237"/>
                <a:gd name="T29" fmla="*/ 21 h 186"/>
                <a:gd name="T30" fmla="*/ 107 w 237"/>
                <a:gd name="T31" fmla="*/ 21 h 186"/>
                <a:gd name="T32" fmla="*/ 109 w 237"/>
                <a:gd name="T33" fmla="*/ 20 h 186"/>
                <a:gd name="T34" fmla="*/ 110 w 237"/>
                <a:gd name="T35" fmla="*/ 17 h 186"/>
                <a:gd name="T36" fmla="*/ 113 w 237"/>
                <a:gd name="T37" fmla="*/ 18 h 186"/>
                <a:gd name="T38" fmla="*/ 118 w 237"/>
                <a:gd name="T39" fmla="*/ 18 h 186"/>
                <a:gd name="T40" fmla="*/ 118 w 237"/>
                <a:gd name="T41" fmla="*/ 15 h 186"/>
                <a:gd name="T42" fmla="*/ 121 w 237"/>
                <a:gd name="T43" fmla="*/ 12 h 186"/>
                <a:gd name="T44" fmla="*/ 126 w 237"/>
                <a:gd name="T45" fmla="*/ 11 h 186"/>
                <a:gd name="T46" fmla="*/ 129 w 237"/>
                <a:gd name="T47" fmla="*/ 11 h 186"/>
                <a:gd name="T48" fmla="*/ 128 w 237"/>
                <a:gd name="T49" fmla="*/ 8 h 186"/>
                <a:gd name="T50" fmla="*/ 134 w 237"/>
                <a:gd name="T51" fmla="*/ 0 h 186"/>
                <a:gd name="T52" fmla="*/ 229 w 237"/>
                <a:gd name="T53" fmla="*/ 1 h 186"/>
                <a:gd name="T54" fmla="*/ 229 w 237"/>
                <a:gd name="T55" fmla="*/ 11 h 186"/>
                <a:gd name="T56" fmla="*/ 229 w 237"/>
                <a:gd name="T57" fmla="*/ 20 h 186"/>
                <a:gd name="T58" fmla="*/ 233 w 237"/>
                <a:gd name="T59" fmla="*/ 26 h 186"/>
                <a:gd name="T60" fmla="*/ 234 w 237"/>
                <a:gd name="T61" fmla="*/ 33 h 186"/>
                <a:gd name="T62" fmla="*/ 236 w 237"/>
                <a:gd name="T63" fmla="*/ 47 h 186"/>
                <a:gd name="T64" fmla="*/ 234 w 237"/>
                <a:gd name="T65" fmla="*/ 53 h 186"/>
                <a:gd name="T66" fmla="*/ 229 w 237"/>
                <a:gd name="T67" fmla="*/ 61 h 186"/>
                <a:gd name="T68" fmla="*/ 227 w 237"/>
                <a:gd name="T69" fmla="*/ 65 h 186"/>
                <a:gd name="T70" fmla="*/ 223 w 237"/>
                <a:gd name="T71" fmla="*/ 68 h 186"/>
                <a:gd name="T72" fmla="*/ 216 w 237"/>
                <a:gd name="T73" fmla="*/ 70 h 186"/>
                <a:gd name="T74" fmla="*/ 206 w 237"/>
                <a:gd name="T75" fmla="*/ 73 h 186"/>
                <a:gd name="T76" fmla="*/ 202 w 237"/>
                <a:gd name="T77" fmla="*/ 79 h 186"/>
                <a:gd name="T78" fmla="*/ 198 w 237"/>
                <a:gd name="T79" fmla="*/ 82 h 186"/>
                <a:gd name="T80" fmla="*/ 190 w 237"/>
                <a:gd name="T81" fmla="*/ 85 h 186"/>
                <a:gd name="T82" fmla="*/ 181 w 237"/>
                <a:gd name="T83" fmla="*/ 89 h 186"/>
                <a:gd name="T84" fmla="*/ 166 w 237"/>
                <a:gd name="T85" fmla="*/ 90 h 186"/>
                <a:gd name="T86" fmla="*/ 153 w 237"/>
                <a:gd name="T87" fmla="*/ 90 h 186"/>
                <a:gd name="T88" fmla="*/ 145 w 237"/>
                <a:gd name="T89" fmla="*/ 90 h 186"/>
                <a:gd name="T90" fmla="*/ 136 w 237"/>
                <a:gd name="T91" fmla="*/ 89 h 186"/>
                <a:gd name="T92" fmla="*/ 129 w 237"/>
                <a:gd name="T93" fmla="*/ 91 h 186"/>
                <a:gd name="T94" fmla="*/ 118 w 237"/>
                <a:gd name="T95" fmla="*/ 91 h 186"/>
                <a:gd name="T96" fmla="*/ 65 w 237"/>
                <a:gd name="T97" fmla="*/ 97 h 186"/>
                <a:gd name="T98" fmla="*/ 53 w 237"/>
                <a:gd name="T99" fmla="*/ 98 h 186"/>
                <a:gd name="T100" fmla="*/ 51 w 237"/>
                <a:gd name="T101" fmla="*/ 101 h 186"/>
                <a:gd name="T102" fmla="*/ 43 w 237"/>
                <a:gd name="T103" fmla="*/ 102 h 186"/>
                <a:gd name="T104" fmla="*/ 48 w 237"/>
                <a:gd name="T105" fmla="*/ 106 h 186"/>
                <a:gd name="T106" fmla="*/ 44 w 237"/>
                <a:gd name="T107" fmla="*/ 113 h 186"/>
                <a:gd name="T108" fmla="*/ 46 w 237"/>
                <a:gd name="T109" fmla="*/ 129 h 186"/>
                <a:gd name="T110" fmla="*/ 46 w 237"/>
                <a:gd name="T111" fmla="*/ 141 h 18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7"/>
                <a:gd name="T169" fmla="*/ 0 h 186"/>
                <a:gd name="T170" fmla="*/ 237 w 237"/>
                <a:gd name="T171" fmla="*/ 186 h 18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7" h="186">
                  <a:moveTo>
                    <a:pt x="46" y="141"/>
                  </a:moveTo>
                  <a:lnTo>
                    <a:pt x="46" y="178"/>
                  </a:lnTo>
                  <a:lnTo>
                    <a:pt x="24" y="185"/>
                  </a:lnTo>
                  <a:lnTo>
                    <a:pt x="1" y="183"/>
                  </a:lnTo>
                  <a:lnTo>
                    <a:pt x="0" y="129"/>
                  </a:lnTo>
                  <a:lnTo>
                    <a:pt x="0" y="99"/>
                  </a:lnTo>
                  <a:lnTo>
                    <a:pt x="1" y="85"/>
                  </a:lnTo>
                  <a:lnTo>
                    <a:pt x="0" y="74"/>
                  </a:lnTo>
                  <a:lnTo>
                    <a:pt x="0" y="65"/>
                  </a:lnTo>
                  <a:lnTo>
                    <a:pt x="1" y="58"/>
                  </a:lnTo>
                  <a:lnTo>
                    <a:pt x="12" y="48"/>
                  </a:lnTo>
                  <a:lnTo>
                    <a:pt x="24" y="41"/>
                  </a:lnTo>
                  <a:lnTo>
                    <a:pt x="52" y="31"/>
                  </a:lnTo>
                  <a:lnTo>
                    <a:pt x="94" y="21"/>
                  </a:lnTo>
                  <a:lnTo>
                    <a:pt x="102" y="21"/>
                  </a:lnTo>
                  <a:lnTo>
                    <a:pt x="107" y="21"/>
                  </a:lnTo>
                  <a:lnTo>
                    <a:pt x="109" y="20"/>
                  </a:lnTo>
                  <a:lnTo>
                    <a:pt x="110" y="17"/>
                  </a:lnTo>
                  <a:lnTo>
                    <a:pt x="113" y="18"/>
                  </a:lnTo>
                  <a:lnTo>
                    <a:pt x="118" y="18"/>
                  </a:lnTo>
                  <a:lnTo>
                    <a:pt x="118" y="15"/>
                  </a:lnTo>
                  <a:lnTo>
                    <a:pt x="121" y="12"/>
                  </a:lnTo>
                  <a:lnTo>
                    <a:pt x="126" y="11"/>
                  </a:lnTo>
                  <a:lnTo>
                    <a:pt x="129" y="11"/>
                  </a:lnTo>
                  <a:lnTo>
                    <a:pt x="128" y="8"/>
                  </a:lnTo>
                  <a:lnTo>
                    <a:pt x="134" y="0"/>
                  </a:lnTo>
                  <a:lnTo>
                    <a:pt x="229" y="1"/>
                  </a:lnTo>
                  <a:lnTo>
                    <a:pt x="229" y="11"/>
                  </a:lnTo>
                  <a:lnTo>
                    <a:pt x="229" y="20"/>
                  </a:lnTo>
                  <a:lnTo>
                    <a:pt x="233" y="26"/>
                  </a:lnTo>
                  <a:lnTo>
                    <a:pt x="234" y="33"/>
                  </a:lnTo>
                  <a:lnTo>
                    <a:pt x="236" y="47"/>
                  </a:lnTo>
                  <a:lnTo>
                    <a:pt x="234" y="53"/>
                  </a:lnTo>
                  <a:lnTo>
                    <a:pt x="229" y="61"/>
                  </a:lnTo>
                  <a:lnTo>
                    <a:pt x="227" y="65"/>
                  </a:lnTo>
                  <a:lnTo>
                    <a:pt x="223" y="68"/>
                  </a:lnTo>
                  <a:lnTo>
                    <a:pt x="216" y="70"/>
                  </a:lnTo>
                  <a:lnTo>
                    <a:pt x="206" y="73"/>
                  </a:lnTo>
                  <a:lnTo>
                    <a:pt x="202" y="79"/>
                  </a:lnTo>
                  <a:lnTo>
                    <a:pt x="198" y="82"/>
                  </a:lnTo>
                  <a:lnTo>
                    <a:pt x="190" y="85"/>
                  </a:lnTo>
                  <a:lnTo>
                    <a:pt x="181" y="89"/>
                  </a:lnTo>
                  <a:lnTo>
                    <a:pt x="166" y="90"/>
                  </a:lnTo>
                  <a:lnTo>
                    <a:pt x="153" y="90"/>
                  </a:lnTo>
                  <a:lnTo>
                    <a:pt x="145" y="90"/>
                  </a:lnTo>
                  <a:lnTo>
                    <a:pt x="136" y="89"/>
                  </a:lnTo>
                  <a:lnTo>
                    <a:pt x="129" y="91"/>
                  </a:lnTo>
                  <a:lnTo>
                    <a:pt x="118" y="91"/>
                  </a:lnTo>
                  <a:lnTo>
                    <a:pt x="65" y="97"/>
                  </a:lnTo>
                  <a:lnTo>
                    <a:pt x="53" y="98"/>
                  </a:lnTo>
                  <a:lnTo>
                    <a:pt x="51" y="101"/>
                  </a:lnTo>
                  <a:lnTo>
                    <a:pt x="43" y="102"/>
                  </a:lnTo>
                  <a:lnTo>
                    <a:pt x="48" y="106"/>
                  </a:lnTo>
                  <a:lnTo>
                    <a:pt x="44" y="113"/>
                  </a:lnTo>
                  <a:lnTo>
                    <a:pt x="46" y="129"/>
                  </a:lnTo>
                  <a:lnTo>
                    <a:pt x="46" y="141"/>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497" name="Freeform 145"/>
            <p:cNvSpPr>
              <a:spLocks/>
            </p:cNvSpPr>
            <p:nvPr/>
          </p:nvSpPr>
          <p:spPr bwMode="auto">
            <a:xfrm>
              <a:off x="1096" y="3260"/>
              <a:ext cx="230" cy="167"/>
            </a:xfrm>
            <a:custGeom>
              <a:avLst/>
              <a:gdLst>
                <a:gd name="T0" fmla="*/ 221 w 230"/>
                <a:gd name="T1" fmla="*/ 9 h 167"/>
                <a:gd name="T2" fmla="*/ 226 w 230"/>
                <a:gd name="T3" fmla="*/ 20 h 167"/>
                <a:gd name="T4" fmla="*/ 221 w 230"/>
                <a:gd name="T5" fmla="*/ 52 h 167"/>
                <a:gd name="T6" fmla="*/ 208 w 230"/>
                <a:gd name="T7" fmla="*/ 52 h 167"/>
                <a:gd name="T8" fmla="*/ 195 w 230"/>
                <a:gd name="T9" fmla="*/ 66 h 167"/>
                <a:gd name="T10" fmla="*/ 161 w 230"/>
                <a:gd name="T11" fmla="*/ 72 h 167"/>
                <a:gd name="T12" fmla="*/ 131 w 230"/>
                <a:gd name="T13" fmla="*/ 72 h 167"/>
                <a:gd name="T14" fmla="*/ 143 w 230"/>
                <a:gd name="T15" fmla="*/ 61 h 167"/>
                <a:gd name="T16" fmla="*/ 128 w 230"/>
                <a:gd name="T17" fmla="*/ 72 h 167"/>
                <a:gd name="T18" fmla="*/ 113 w 230"/>
                <a:gd name="T19" fmla="*/ 76 h 167"/>
                <a:gd name="T20" fmla="*/ 123 w 230"/>
                <a:gd name="T21" fmla="*/ 69 h 167"/>
                <a:gd name="T22" fmla="*/ 107 w 230"/>
                <a:gd name="T23" fmla="*/ 78 h 167"/>
                <a:gd name="T24" fmla="*/ 55 w 230"/>
                <a:gd name="T25" fmla="*/ 83 h 167"/>
                <a:gd name="T26" fmla="*/ 41 w 230"/>
                <a:gd name="T27" fmla="*/ 88 h 167"/>
                <a:gd name="T28" fmla="*/ 28 w 230"/>
                <a:gd name="T29" fmla="*/ 85 h 167"/>
                <a:gd name="T30" fmla="*/ 39 w 230"/>
                <a:gd name="T31" fmla="*/ 89 h 167"/>
                <a:gd name="T32" fmla="*/ 41 w 230"/>
                <a:gd name="T33" fmla="*/ 98 h 167"/>
                <a:gd name="T34" fmla="*/ 27 w 230"/>
                <a:gd name="T35" fmla="*/ 163 h 167"/>
                <a:gd name="T36" fmla="*/ 1 w 230"/>
                <a:gd name="T37" fmla="*/ 163 h 167"/>
                <a:gd name="T38" fmla="*/ 0 w 230"/>
                <a:gd name="T39" fmla="*/ 63 h 167"/>
                <a:gd name="T40" fmla="*/ 6 w 230"/>
                <a:gd name="T41" fmla="*/ 46 h 167"/>
                <a:gd name="T42" fmla="*/ 31 w 230"/>
                <a:gd name="T43" fmla="*/ 31 h 167"/>
                <a:gd name="T44" fmla="*/ 90 w 230"/>
                <a:gd name="T45" fmla="*/ 13 h 167"/>
                <a:gd name="T46" fmla="*/ 107 w 230"/>
                <a:gd name="T47" fmla="*/ 20 h 167"/>
                <a:gd name="T48" fmla="*/ 116 w 230"/>
                <a:gd name="T49" fmla="*/ 21 h 167"/>
                <a:gd name="T50" fmla="*/ 106 w 230"/>
                <a:gd name="T51" fmla="*/ 12 h 167"/>
                <a:gd name="T52" fmla="*/ 112 w 230"/>
                <a:gd name="T53" fmla="*/ 10 h 167"/>
                <a:gd name="T54" fmla="*/ 118 w 230"/>
                <a:gd name="T55" fmla="*/ 16 h 167"/>
                <a:gd name="T56" fmla="*/ 120 w 230"/>
                <a:gd name="T57" fmla="*/ 12 h 167"/>
                <a:gd name="T58" fmla="*/ 117 w 230"/>
                <a:gd name="T59" fmla="*/ 6 h 167"/>
                <a:gd name="T60" fmla="*/ 132 w 230"/>
                <a:gd name="T61" fmla="*/ 10 h 167"/>
                <a:gd name="T62" fmla="*/ 131 w 230"/>
                <a:gd name="T63" fmla="*/ 6 h 167"/>
                <a:gd name="T64" fmla="*/ 128 w 230"/>
                <a:gd name="T65" fmla="*/ 0 h 167"/>
                <a:gd name="T66" fmla="*/ 142 w 230"/>
                <a:gd name="T67" fmla="*/ 4 h 167"/>
                <a:gd name="T68" fmla="*/ 167 w 230"/>
                <a:gd name="T69" fmla="*/ 9 h 167"/>
                <a:gd name="T70" fmla="*/ 174 w 230"/>
                <a:gd name="T71" fmla="*/ 2 h 167"/>
                <a:gd name="T72" fmla="*/ 180 w 230"/>
                <a:gd name="T73" fmla="*/ 10 h 167"/>
                <a:gd name="T74" fmla="*/ 194 w 230"/>
                <a:gd name="T75" fmla="*/ 6 h 167"/>
                <a:gd name="T76" fmla="*/ 198 w 230"/>
                <a:gd name="T77" fmla="*/ 12 h 167"/>
                <a:gd name="T78" fmla="*/ 216 w 230"/>
                <a:gd name="T79" fmla="*/ 10 h 167"/>
                <a:gd name="T80" fmla="*/ 221 w 230"/>
                <a:gd name="T81" fmla="*/ 1 h 16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167"/>
                <a:gd name="T125" fmla="*/ 230 w 230"/>
                <a:gd name="T126" fmla="*/ 167 h 16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167">
                  <a:moveTo>
                    <a:pt x="221" y="1"/>
                  </a:moveTo>
                  <a:lnTo>
                    <a:pt x="221" y="9"/>
                  </a:lnTo>
                  <a:lnTo>
                    <a:pt x="224" y="6"/>
                  </a:lnTo>
                  <a:lnTo>
                    <a:pt x="226" y="20"/>
                  </a:lnTo>
                  <a:lnTo>
                    <a:pt x="229" y="36"/>
                  </a:lnTo>
                  <a:lnTo>
                    <a:pt x="221" y="52"/>
                  </a:lnTo>
                  <a:lnTo>
                    <a:pt x="207" y="58"/>
                  </a:lnTo>
                  <a:lnTo>
                    <a:pt x="208" y="52"/>
                  </a:lnTo>
                  <a:lnTo>
                    <a:pt x="200" y="59"/>
                  </a:lnTo>
                  <a:lnTo>
                    <a:pt x="195" y="66"/>
                  </a:lnTo>
                  <a:lnTo>
                    <a:pt x="180" y="71"/>
                  </a:lnTo>
                  <a:lnTo>
                    <a:pt x="161" y="72"/>
                  </a:lnTo>
                  <a:lnTo>
                    <a:pt x="141" y="73"/>
                  </a:lnTo>
                  <a:lnTo>
                    <a:pt x="131" y="72"/>
                  </a:lnTo>
                  <a:lnTo>
                    <a:pt x="139" y="70"/>
                  </a:lnTo>
                  <a:lnTo>
                    <a:pt x="143" y="61"/>
                  </a:lnTo>
                  <a:lnTo>
                    <a:pt x="136" y="69"/>
                  </a:lnTo>
                  <a:lnTo>
                    <a:pt x="128" y="72"/>
                  </a:lnTo>
                  <a:lnTo>
                    <a:pt x="121" y="78"/>
                  </a:lnTo>
                  <a:lnTo>
                    <a:pt x="113" y="76"/>
                  </a:lnTo>
                  <a:lnTo>
                    <a:pt x="118" y="71"/>
                  </a:lnTo>
                  <a:lnTo>
                    <a:pt x="123" y="69"/>
                  </a:lnTo>
                  <a:lnTo>
                    <a:pt x="115" y="71"/>
                  </a:lnTo>
                  <a:lnTo>
                    <a:pt x="107" y="78"/>
                  </a:lnTo>
                  <a:lnTo>
                    <a:pt x="82" y="79"/>
                  </a:lnTo>
                  <a:lnTo>
                    <a:pt x="55" y="83"/>
                  </a:lnTo>
                  <a:lnTo>
                    <a:pt x="43" y="86"/>
                  </a:lnTo>
                  <a:lnTo>
                    <a:pt x="41" y="88"/>
                  </a:lnTo>
                  <a:lnTo>
                    <a:pt x="37" y="86"/>
                  </a:lnTo>
                  <a:lnTo>
                    <a:pt x="28" y="85"/>
                  </a:lnTo>
                  <a:lnTo>
                    <a:pt x="31" y="87"/>
                  </a:lnTo>
                  <a:lnTo>
                    <a:pt x="39" y="89"/>
                  </a:lnTo>
                  <a:lnTo>
                    <a:pt x="42" y="92"/>
                  </a:lnTo>
                  <a:lnTo>
                    <a:pt x="41" y="98"/>
                  </a:lnTo>
                  <a:lnTo>
                    <a:pt x="41" y="160"/>
                  </a:lnTo>
                  <a:lnTo>
                    <a:pt x="27" y="163"/>
                  </a:lnTo>
                  <a:lnTo>
                    <a:pt x="14" y="166"/>
                  </a:lnTo>
                  <a:lnTo>
                    <a:pt x="1" y="163"/>
                  </a:lnTo>
                  <a:lnTo>
                    <a:pt x="1" y="80"/>
                  </a:lnTo>
                  <a:lnTo>
                    <a:pt x="0" y="63"/>
                  </a:lnTo>
                  <a:lnTo>
                    <a:pt x="0" y="52"/>
                  </a:lnTo>
                  <a:lnTo>
                    <a:pt x="6" y="46"/>
                  </a:lnTo>
                  <a:lnTo>
                    <a:pt x="11" y="37"/>
                  </a:lnTo>
                  <a:lnTo>
                    <a:pt x="31" y="31"/>
                  </a:lnTo>
                  <a:lnTo>
                    <a:pt x="55" y="22"/>
                  </a:lnTo>
                  <a:lnTo>
                    <a:pt x="90" y="13"/>
                  </a:lnTo>
                  <a:lnTo>
                    <a:pt x="102" y="12"/>
                  </a:lnTo>
                  <a:lnTo>
                    <a:pt x="107" y="20"/>
                  </a:lnTo>
                  <a:lnTo>
                    <a:pt x="124" y="30"/>
                  </a:lnTo>
                  <a:lnTo>
                    <a:pt x="116" y="21"/>
                  </a:lnTo>
                  <a:lnTo>
                    <a:pt x="109" y="18"/>
                  </a:lnTo>
                  <a:lnTo>
                    <a:pt x="106" y="12"/>
                  </a:lnTo>
                  <a:lnTo>
                    <a:pt x="107" y="10"/>
                  </a:lnTo>
                  <a:lnTo>
                    <a:pt x="112" y="10"/>
                  </a:lnTo>
                  <a:lnTo>
                    <a:pt x="115" y="12"/>
                  </a:lnTo>
                  <a:lnTo>
                    <a:pt x="118" y="16"/>
                  </a:lnTo>
                  <a:lnTo>
                    <a:pt x="125" y="19"/>
                  </a:lnTo>
                  <a:lnTo>
                    <a:pt x="120" y="12"/>
                  </a:lnTo>
                  <a:lnTo>
                    <a:pt x="116" y="9"/>
                  </a:lnTo>
                  <a:lnTo>
                    <a:pt x="117" y="6"/>
                  </a:lnTo>
                  <a:lnTo>
                    <a:pt x="123" y="3"/>
                  </a:lnTo>
                  <a:lnTo>
                    <a:pt x="132" y="10"/>
                  </a:lnTo>
                  <a:lnTo>
                    <a:pt x="139" y="14"/>
                  </a:lnTo>
                  <a:lnTo>
                    <a:pt x="131" y="6"/>
                  </a:lnTo>
                  <a:lnTo>
                    <a:pt x="128" y="1"/>
                  </a:lnTo>
                  <a:lnTo>
                    <a:pt x="128" y="0"/>
                  </a:lnTo>
                  <a:lnTo>
                    <a:pt x="135" y="0"/>
                  </a:lnTo>
                  <a:lnTo>
                    <a:pt x="142" y="4"/>
                  </a:lnTo>
                  <a:lnTo>
                    <a:pt x="147" y="8"/>
                  </a:lnTo>
                  <a:lnTo>
                    <a:pt x="167" y="9"/>
                  </a:lnTo>
                  <a:lnTo>
                    <a:pt x="166" y="4"/>
                  </a:lnTo>
                  <a:lnTo>
                    <a:pt x="174" y="2"/>
                  </a:lnTo>
                  <a:lnTo>
                    <a:pt x="174" y="9"/>
                  </a:lnTo>
                  <a:lnTo>
                    <a:pt x="180" y="10"/>
                  </a:lnTo>
                  <a:lnTo>
                    <a:pt x="195" y="12"/>
                  </a:lnTo>
                  <a:lnTo>
                    <a:pt x="194" y="6"/>
                  </a:lnTo>
                  <a:lnTo>
                    <a:pt x="198" y="6"/>
                  </a:lnTo>
                  <a:lnTo>
                    <a:pt x="198" y="12"/>
                  </a:lnTo>
                  <a:lnTo>
                    <a:pt x="207" y="12"/>
                  </a:lnTo>
                  <a:lnTo>
                    <a:pt x="216" y="10"/>
                  </a:lnTo>
                  <a:lnTo>
                    <a:pt x="216" y="4"/>
                  </a:lnTo>
                  <a:lnTo>
                    <a:pt x="221" y="1"/>
                  </a:lnTo>
                </a:path>
              </a:pathLst>
            </a:custGeom>
            <a:solidFill>
              <a:srgbClr val="808080"/>
            </a:solidFill>
            <a:ln w="9525" cap="rnd">
              <a:noFill/>
              <a:round/>
              <a:headEnd type="none" w="sm" len="sm"/>
              <a:tailEnd type="none" w="sm" len="sm"/>
            </a:ln>
          </p:spPr>
          <p:txBody>
            <a:bodyPr/>
            <a:lstStyle/>
            <a:p>
              <a:endParaRPr lang="es-ES"/>
            </a:p>
          </p:txBody>
        </p:sp>
        <p:sp>
          <p:nvSpPr>
            <p:cNvPr id="107498" name="Freeform 146"/>
            <p:cNvSpPr>
              <a:spLocks/>
            </p:cNvSpPr>
            <p:nvPr/>
          </p:nvSpPr>
          <p:spPr bwMode="auto">
            <a:xfrm>
              <a:off x="1123" y="3313"/>
              <a:ext cx="94" cy="26"/>
            </a:xfrm>
            <a:custGeom>
              <a:avLst/>
              <a:gdLst>
                <a:gd name="T0" fmla="*/ 93 w 94"/>
                <a:gd name="T1" fmla="*/ 0 h 26"/>
                <a:gd name="T2" fmla="*/ 67 w 94"/>
                <a:gd name="T3" fmla="*/ 0 h 26"/>
                <a:gd name="T4" fmla="*/ 43 w 94"/>
                <a:gd name="T5" fmla="*/ 7 h 26"/>
                <a:gd name="T6" fmla="*/ 26 w 94"/>
                <a:gd name="T7" fmla="*/ 8 h 26"/>
                <a:gd name="T8" fmla="*/ 11 w 94"/>
                <a:gd name="T9" fmla="*/ 11 h 26"/>
                <a:gd name="T10" fmla="*/ 6 w 94"/>
                <a:gd name="T11" fmla="*/ 19 h 26"/>
                <a:gd name="T12" fmla="*/ 0 w 94"/>
                <a:gd name="T13" fmla="*/ 25 h 26"/>
                <a:gd name="T14" fmla="*/ 6 w 94"/>
                <a:gd name="T15" fmla="*/ 22 h 26"/>
                <a:gd name="T16" fmla="*/ 12 w 94"/>
                <a:gd name="T17" fmla="*/ 12 h 26"/>
                <a:gd name="T18" fmla="*/ 32 w 94"/>
                <a:gd name="T19" fmla="*/ 9 h 26"/>
                <a:gd name="T20" fmla="*/ 43 w 94"/>
                <a:gd name="T21" fmla="*/ 9 h 26"/>
                <a:gd name="T22" fmla="*/ 53 w 94"/>
                <a:gd name="T23" fmla="*/ 7 h 26"/>
                <a:gd name="T24" fmla="*/ 70 w 94"/>
                <a:gd name="T25" fmla="*/ 2 h 26"/>
                <a:gd name="T26" fmla="*/ 93 w 94"/>
                <a:gd name="T27" fmla="*/ 0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4"/>
                <a:gd name="T43" fmla="*/ 0 h 26"/>
                <a:gd name="T44" fmla="*/ 94 w 94"/>
                <a:gd name="T45" fmla="*/ 26 h 2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4" h="26">
                  <a:moveTo>
                    <a:pt x="93" y="0"/>
                  </a:moveTo>
                  <a:lnTo>
                    <a:pt x="67" y="0"/>
                  </a:lnTo>
                  <a:lnTo>
                    <a:pt x="43" y="7"/>
                  </a:lnTo>
                  <a:lnTo>
                    <a:pt x="26" y="8"/>
                  </a:lnTo>
                  <a:lnTo>
                    <a:pt x="11" y="11"/>
                  </a:lnTo>
                  <a:lnTo>
                    <a:pt x="6" y="19"/>
                  </a:lnTo>
                  <a:lnTo>
                    <a:pt x="0" y="25"/>
                  </a:lnTo>
                  <a:lnTo>
                    <a:pt x="6" y="22"/>
                  </a:lnTo>
                  <a:lnTo>
                    <a:pt x="12" y="12"/>
                  </a:lnTo>
                  <a:lnTo>
                    <a:pt x="32" y="9"/>
                  </a:lnTo>
                  <a:lnTo>
                    <a:pt x="43" y="9"/>
                  </a:lnTo>
                  <a:lnTo>
                    <a:pt x="53" y="7"/>
                  </a:lnTo>
                  <a:lnTo>
                    <a:pt x="70" y="2"/>
                  </a:lnTo>
                  <a:lnTo>
                    <a:pt x="93" y="0"/>
                  </a:lnTo>
                </a:path>
              </a:pathLst>
            </a:custGeom>
            <a:solidFill>
              <a:srgbClr val="606060"/>
            </a:solidFill>
            <a:ln w="9525" cap="rnd">
              <a:noFill/>
              <a:round/>
              <a:headEnd type="none" w="sm" len="sm"/>
              <a:tailEnd type="none" w="sm" len="sm"/>
            </a:ln>
          </p:spPr>
          <p:txBody>
            <a:bodyPr/>
            <a:lstStyle/>
            <a:p>
              <a:endParaRPr lang="es-ES"/>
            </a:p>
          </p:txBody>
        </p:sp>
        <p:sp>
          <p:nvSpPr>
            <p:cNvPr id="107499" name="Freeform 147"/>
            <p:cNvSpPr>
              <a:spLocks/>
            </p:cNvSpPr>
            <p:nvPr/>
          </p:nvSpPr>
          <p:spPr bwMode="auto">
            <a:xfrm>
              <a:off x="1266" y="3290"/>
              <a:ext cx="29" cy="28"/>
            </a:xfrm>
            <a:custGeom>
              <a:avLst/>
              <a:gdLst>
                <a:gd name="T0" fmla="*/ 28 w 29"/>
                <a:gd name="T1" fmla="*/ 0 h 28"/>
                <a:gd name="T2" fmla="*/ 13 w 29"/>
                <a:gd name="T3" fmla="*/ 27 h 28"/>
                <a:gd name="T4" fmla="*/ 0 w 29"/>
                <a:gd name="T5" fmla="*/ 11 h 28"/>
                <a:gd name="T6" fmla="*/ 28 w 29"/>
                <a:gd name="T7" fmla="*/ 0 h 28"/>
                <a:gd name="T8" fmla="*/ 0 60000 65536"/>
                <a:gd name="T9" fmla="*/ 0 60000 65536"/>
                <a:gd name="T10" fmla="*/ 0 60000 65536"/>
                <a:gd name="T11" fmla="*/ 0 60000 65536"/>
                <a:gd name="T12" fmla="*/ 0 w 29"/>
                <a:gd name="T13" fmla="*/ 0 h 28"/>
                <a:gd name="T14" fmla="*/ 29 w 29"/>
                <a:gd name="T15" fmla="*/ 28 h 28"/>
              </a:gdLst>
              <a:ahLst/>
              <a:cxnLst>
                <a:cxn ang="T8">
                  <a:pos x="T0" y="T1"/>
                </a:cxn>
                <a:cxn ang="T9">
                  <a:pos x="T2" y="T3"/>
                </a:cxn>
                <a:cxn ang="T10">
                  <a:pos x="T4" y="T5"/>
                </a:cxn>
                <a:cxn ang="T11">
                  <a:pos x="T6" y="T7"/>
                </a:cxn>
              </a:cxnLst>
              <a:rect l="T12" t="T13" r="T14" b="T15"/>
              <a:pathLst>
                <a:path w="29" h="28">
                  <a:moveTo>
                    <a:pt x="28" y="0"/>
                  </a:moveTo>
                  <a:lnTo>
                    <a:pt x="13" y="27"/>
                  </a:lnTo>
                  <a:lnTo>
                    <a:pt x="0" y="11"/>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107500" name="Freeform 148"/>
            <p:cNvSpPr>
              <a:spLocks/>
            </p:cNvSpPr>
            <p:nvPr/>
          </p:nvSpPr>
          <p:spPr bwMode="auto">
            <a:xfrm>
              <a:off x="1305" y="3280"/>
              <a:ext cx="29" cy="27"/>
            </a:xfrm>
            <a:custGeom>
              <a:avLst/>
              <a:gdLst>
                <a:gd name="T0" fmla="*/ 28 w 29"/>
                <a:gd name="T1" fmla="*/ 0 h 27"/>
                <a:gd name="T2" fmla="*/ 20 w 29"/>
                <a:gd name="T3" fmla="*/ 16 h 27"/>
                <a:gd name="T4" fmla="*/ 0 w 29"/>
                <a:gd name="T5" fmla="*/ 26 h 27"/>
                <a:gd name="T6" fmla="*/ 20 w 29"/>
                <a:gd name="T7" fmla="*/ 26 h 27"/>
                <a:gd name="T8" fmla="*/ 28 w 29"/>
                <a:gd name="T9" fmla="*/ 0 h 27"/>
                <a:gd name="T10" fmla="*/ 0 60000 65536"/>
                <a:gd name="T11" fmla="*/ 0 60000 65536"/>
                <a:gd name="T12" fmla="*/ 0 60000 65536"/>
                <a:gd name="T13" fmla="*/ 0 60000 65536"/>
                <a:gd name="T14" fmla="*/ 0 60000 65536"/>
                <a:gd name="T15" fmla="*/ 0 w 29"/>
                <a:gd name="T16" fmla="*/ 0 h 27"/>
                <a:gd name="T17" fmla="*/ 29 w 29"/>
                <a:gd name="T18" fmla="*/ 27 h 27"/>
              </a:gdLst>
              <a:ahLst/>
              <a:cxnLst>
                <a:cxn ang="T10">
                  <a:pos x="T0" y="T1"/>
                </a:cxn>
                <a:cxn ang="T11">
                  <a:pos x="T2" y="T3"/>
                </a:cxn>
                <a:cxn ang="T12">
                  <a:pos x="T4" y="T5"/>
                </a:cxn>
                <a:cxn ang="T13">
                  <a:pos x="T6" y="T7"/>
                </a:cxn>
                <a:cxn ang="T14">
                  <a:pos x="T8" y="T9"/>
                </a:cxn>
              </a:cxnLst>
              <a:rect l="T15" t="T16" r="T17" b="T18"/>
              <a:pathLst>
                <a:path w="29" h="27">
                  <a:moveTo>
                    <a:pt x="28" y="0"/>
                  </a:moveTo>
                  <a:lnTo>
                    <a:pt x="20" y="16"/>
                  </a:lnTo>
                  <a:lnTo>
                    <a:pt x="0" y="26"/>
                  </a:lnTo>
                  <a:lnTo>
                    <a:pt x="20" y="26"/>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107501" name="Freeform 149"/>
            <p:cNvSpPr>
              <a:spLocks/>
            </p:cNvSpPr>
            <p:nvPr/>
          </p:nvSpPr>
          <p:spPr bwMode="auto">
            <a:xfrm>
              <a:off x="1218" y="3274"/>
              <a:ext cx="28" cy="28"/>
            </a:xfrm>
            <a:custGeom>
              <a:avLst/>
              <a:gdLst>
                <a:gd name="T0" fmla="*/ 27 w 28"/>
                <a:gd name="T1" fmla="*/ 0 h 28"/>
                <a:gd name="T2" fmla="*/ 14 w 28"/>
                <a:gd name="T3" fmla="*/ 2 h 28"/>
                <a:gd name="T4" fmla="*/ 11 w 28"/>
                <a:gd name="T5" fmla="*/ 7 h 28"/>
                <a:gd name="T6" fmla="*/ 11 w 28"/>
                <a:gd name="T7" fmla="*/ 15 h 28"/>
                <a:gd name="T8" fmla="*/ 10 w 28"/>
                <a:gd name="T9" fmla="*/ 21 h 28"/>
                <a:gd name="T10" fmla="*/ 0 w 28"/>
                <a:gd name="T11" fmla="*/ 27 h 28"/>
                <a:gd name="T12" fmla="*/ 13 w 28"/>
                <a:gd name="T13" fmla="*/ 24 h 28"/>
                <a:gd name="T14" fmla="*/ 16 w 28"/>
                <a:gd name="T15" fmla="*/ 9 h 28"/>
                <a:gd name="T16" fmla="*/ 27 w 28"/>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8"/>
                <a:gd name="T29" fmla="*/ 28 w 28"/>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8">
                  <a:moveTo>
                    <a:pt x="27" y="0"/>
                  </a:moveTo>
                  <a:lnTo>
                    <a:pt x="14" y="2"/>
                  </a:lnTo>
                  <a:lnTo>
                    <a:pt x="11" y="7"/>
                  </a:lnTo>
                  <a:lnTo>
                    <a:pt x="11" y="15"/>
                  </a:lnTo>
                  <a:lnTo>
                    <a:pt x="10" y="21"/>
                  </a:lnTo>
                  <a:lnTo>
                    <a:pt x="0" y="27"/>
                  </a:lnTo>
                  <a:lnTo>
                    <a:pt x="13" y="24"/>
                  </a:lnTo>
                  <a:lnTo>
                    <a:pt x="16" y="9"/>
                  </a:lnTo>
                  <a:lnTo>
                    <a:pt x="27" y="0"/>
                  </a:lnTo>
                </a:path>
              </a:pathLst>
            </a:custGeom>
            <a:solidFill>
              <a:srgbClr val="606060"/>
            </a:solidFill>
            <a:ln w="9525" cap="rnd">
              <a:noFill/>
              <a:round/>
              <a:headEnd type="none" w="sm" len="sm"/>
              <a:tailEnd type="none" w="sm" len="sm"/>
            </a:ln>
          </p:spPr>
          <p:txBody>
            <a:bodyPr/>
            <a:lstStyle/>
            <a:p>
              <a:endParaRPr lang="es-ES"/>
            </a:p>
          </p:txBody>
        </p:sp>
        <p:sp>
          <p:nvSpPr>
            <p:cNvPr id="107502" name="Freeform 150"/>
            <p:cNvSpPr>
              <a:spLocks/>
            </p:cNvSpPr>
            <p:nvPr/>
          </p:nvSpPr>
          <p:spPr bwMode="auto">
            <a:xfrm>
              <a:off x="1238" y="3092"/>
              <a:ext cx="27" cy="41"/>
            </a:xfrm>
            <a:custGeom>
              <a:avLst/>
              <a:gdLst>
                <a:gd name="T0" fmla="*/ 20 w 27"/>
                <a:gd name="T1" fmla="*/ 0 h 41"/>
                <a:gd name="T2" fmla="*/ 13 w 27"/>
                <a:gd name="T3" fmla="*/ 3 h 41"/>
                <a:gd name="T4" fmla="*/ 13 w 27"/>
                <a:gd name="T5" fmla="*/ 11 h 41"/>
                <a:gd name="T6" fmla="*/ 2 w 27"/>
                <a:gd name="T7" fmla="*/ 18 h 41"/>
                <a:gd name="T8" fmla="*/ 0 w 27"/>
                <a:gd name="T9" fmla="*/ 25 h 41"/>
                <a:gd name="T10" fmla="*/ 0 w 27"/>
                <a:gd name="T11" fmla="*/ 33 h 41"/>
                <a:gd name="T12" fmla="*/ 0 w 27"/>
                <a:gd name="T13" fmla="*/ 40 h 41"/>
                <a:gd name="T14" fmla="*/ 26 w 27"/>
                <a:gd name="T15" fmla="*/ 16 h 41"/>
                <a:gd name="T16" fmla="*/ 20 w 27"/>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41"/>
                <a:gd name="T29" fmla="*/ 27 w 27"/>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41">
                  <a:moveTo>
                    <a:pt x="20" y="0"/>
                  </a:moveTo>
                  <a:lnTo>
                    <a:pt x="13" y="3"/>
                  </a:lnTo>
                  <a:lnTo>
                    <a:pt x="13" y="11"/>
                  </a:lnTo>
                  <a:lnTo>
                    <a:pt x="2" y="18"/>
                  </a:lnTo>
                  <a:lnTo>
                    <a:pt x="0" y="25"/>
                  </a:lnTo>
                  <a:lnTo>
                    <a:pt x="0" y="33"/>
                  </a:lnTo>
                  <a:lnTo>
                    <a:pt x="0" y="40"/>
                  </a:lnTo>
                  <a:lnTo>
                    <a:pt x="26" y="16"/>
                  </a:lnTo>
                  <a:lnTo>
                    <a:pt x="20" y="0"/>
                  </a:lnTo>
                </a:path>
              </a:pathLst>
            </a:custGeom>
            <a:solidFill>
              <a:srgbClr val="400000"/>
            </a:solidFill>
            <a:ln w="12700" cap="rnd">
              <a:solidFill>
                <a:srgbClr val="000000"/>
              </a:solidFill>
              <a:round/>
              <a:headEnd type="none" w="sm" len="sm"/>
              <a:tailEnd type="none" w="sm" len="sm"/>
            </a:ln>
          </p:spPr>
          <p:txBody>
            <a:bodyPr/>
            <a:lstStyle/>
            <a:p>
              <a:endParaRPr lang="es-ES"/>
            </a:p>
          </p:txBody>
        </p:sp>
        <p:sp>
          <p:nvSpPr>
            <p:cNvPr id="107503" name="Freeform 151"/>
            <p:cNvSpPr>
              <a:spLocks/>
            </p:cNvSpPr>
            <p:nvPr/>
          </p:nvSpPr>
          <p:spPr bwMode="auto">
            <a:xfrm>
              <a:off x="1252" y="3068"/>
              <a:ext cx="49" cy="32"/>
            </a:xfrm>
            <a:custGeom>
              <a:avLst/>
              <a:gdLst>
                <a:gd name="T0" fmla="*/ 45 w 49"/>
                <a:gd name="T1" fmla="*/ 0 h 32"/>
                <a:gd name="T2" fmla="*/ 37 w 49"/>
                <a:gd name="T3" fmla="*/ 0 h 32"/>
                <a:gd name="T4" fmla="*/ 27 w 49"/>
                <a:gd name="T5" fmla="*/ 4 h 32"/>
                <a:gd name="T6" fmla="*/ 14 w 49"/>
                <a:gd name="T7" fmla="*/ 8 h 32"/>
                <a:gd name="T8" fmla="*/ 8 w 49"/>
                <a:gd name="T9" fmla="*/ 14 h 32"/>
                <a:gd name="T10" fmla="*/ 0 w 49"/>
                <a:gd name="T11" fmla="*/ 19 h 32"/>
                <a:gd name="T12" fmla="*/ 0 w 49"/>
                <a:gd name="T13" fmla="*/ 22 h 32"/>
                <a:gd name="T14" fmla="*/ 0 w 49"/>
                <a:gd name="T15" fmla="*/ 31 h 32"/>
                <a:gd name="T16" fmla="*/ 48 w 49"/>
                <a:gd name="T17" fmla="*/ 5 h 32"/>
                <a:gd name="T18" fmla="*/ 45 w 49"/>
                <a:gd name="T19" fmla="*/ 0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32"/>
                <a:gd name="T32" fmla="*/ 49 w 49"/>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32">
                  <a:moveTo>
                    <a:pt x="45" y="0"/>
                  </a:moveTo>
                  <a:lnTo>
                    <a:pt x="37" y="0"/>
                  </a:lnTo>
                  <a:lnTo>
                    <a:pt x="27" y="4"/>
                  </a:lnTo>
                  <a:lnTo>
                    <a:pt x="14" y="8"/>
                  </a:lnTo>
                  <a:lnTo>
                    <a:pt x="8" y="14"/>
                  </a:lnTo>
                  <a:lnTo>
                    <a:pt x="0" y="19"/>
                  </a:lnTo>
                  <a:lnTo>
                    <a:pt x="0" y="22"/>
                  </a:lnTo>
                  <a:lnTo>
                    <a:pt x="0" y="31"/>
                  </a:lnTo>
                  <a:lnTo>
                    <a:pt x="48" y="5"/>
                  </a:lnTo>
                  <a:lnTo>
                    <a:pt x="45"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7504" name="Freeform 152"/>
            <p:cNvSpPr>
              <a:spLocks/>
            </p:cNvSpPr>
            <p:nvPr/>
          </p:nvSpPr>
          <p:spPr bwMode="auto">
            <a:xfrm>
              <a:off x="1258" y="3070"/>
              <a:ext cx="43" cy="28"/>
            </a:xfrm>
            <a:custGeom>
              <a:avLst/>
              <a:gdLst>
                <a:gd name="T0" fmla="*/ 0 w 43"/>
                <a:gd name="T1" fmla="*/ 27 h 28"/>
                <a:gd name="T2" fmla="*/ 0 w 43"/>
                <a:gd name="T3" fmla="*/ 18 h 28"/>
                <a:gd name="T4" fmla="*/ 0 w 43"/>
                <a:gd name="T5" fmla="*/ 15 h 28"/>
                <a:gd name="T6" fmla="*/ 9 w 43"/>
                <a:gd name="T7" fmla="*/ 10 h 28"/>
                <a:gd name="T8" fmla="*/ 18 w 43"/>
                <a:gd name="T9" fmla="*/ 4 h 28"/>
                <a:gd name="T10" fmla="*/ 29 w 43"/>
                <a:gd name="T11" fmla="*/ 0 h 28"/>
                <a:gd name="T12" fmla="*/ 37 w 43"/>
                <a:gd name="T13" fmla="*/ 0 h 28"/>
                <a:gd name="T14" fmla="*/ 42 w 43"/>
                <a:gd name="T15" fmla="*/ 9 h 28"/>
                <a:gd name="T16" fmla="*/ 8 w 43"/>
                <a:gd name="T17" fmla="*/ 21 h 28"/>
                <a:gd name="T18" fmla="*/ 0 w 43"/>
                <a:gd name="T19" fmla="*/ 27 h 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
                <a:gd name="T31" fmla="*/ 0 h 28"/>
                <a:gd name="T32" fmla="*/ 43 w 43"/>
                <a:gd name="T33" fmla="*/ 28 h 2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 h="28">
                  <a:moveTo>
                    <a:pt x="0" y="27"/>
                  </a:moveTo>
                  <a:lnTo>
                    <a:pt x="0" y="18"/>
                  </a:lnTo>
                  <a:lnTo>
                    <a:pt x="0" y="15"/>
                  </a:lnTo>
                  <a:lnTo>
                    <a:pt x="9" y="10"/>
                  </a:lnTo>
                  <a:lnTo>
                    <a:pt x="18" y="4"/>
                  </a:lnTo>
                  <a:lnTo>
                    <a:pt x="29" y="0"/>
                  </a:lnTo>
                  <a:lnTo>
                    <a:pt x="37" y="0"/>
                  </a:lnTo>
                  <a:lnTo>
                    <a:pt x="42" y="9"/>
                  </a:lnTo>
                  <a:lnTo>
                    <a:pt x="8" y="21"/>
                  </a:lnTo>
                  <a:lnTo>
                    <a:pt x="0" y="27"/>
                  </a:lnTo>
                </a:path>
              </a:pathLst>
            </a:custGeom>
            <a:solidFill>
              <a:srgbClr val="E0E0E0"/>
            </a:solidFill>
            <a:ln w="9525" cap="rnd">
              <a:noFill/>
              <a:round/>
              <a:headEnd type="none" w="sm" len="sm"/>
              <a:tailEnd type="none" w="sm" len="sm"/>
            </a:ln>
          </p:spPr>
          <p:txBody>
            <a:bodyPr/>
            <a:lstStyle/>
            <a:p>
              <a:endParaRPr lang="es-ES"/>
            </a:p>
          </p:txBody>
        </p:sp>
        <p:sp>
          <p:nvSpPr>
            <p:cNvPr id="107505" name="Freeform 153"/>
            <p:cNvSpPr>
              <a:spLocks/>
            </p:cNvSpPr>
            <p:nvPr/>
          </p:nvSpPr>
          <p:spPr bwMode="auto">
            <a:xfrm>
              <a:off x="1258" y="3080"/>
              <a:ext cx="43" cy="26"/>
            </a:xfrm>
            <a:custGeom>
              <a:avLst/>
              <a:gdLst>
                <a:gd name="T0" fmla="*/ 42 w 43"/>
                <a:gd name="T1" fmla="*/ 0 h 26"/>
                <a:gd name="T2" fmla="*/ 27 w 43"/>
                <a:gd name="T3" fmla="*/ 6 h 26"/>
                <a:gd name="T4" fmla="*/ 14 w 43"/>
                <a:gd name="T5" fmla="*/ 15 h 26"/>
                <a:gd name="T6" fmla="*/ 5 w 43"/>
                <a:gd name="T7" fmla="*/ 21 h 26"/>
                <a:gd name="T8" fmla="*/ 0 w 43"/>
                <a:gd name="T9" fmla="*/ 25 h 26"/>
                <a:gd name="T10" fmla="*/ 10 w 43"/>
                <a:gd name="T11" fmla="*/ 20 h 26"/>
                <a:gd name="T12" fmla="*/ 20 w 43"/>
                <a:gd name="T13" fmla="*/ 14 h 26"/>
                <a:gd name="T14" fmla="*/ 31 w 43"/>
                <a:gd name="T15" fmla="*/ 7 h 26"/>
                <a:gd name="T16" fmla="*/ 42 w 43"/>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26"/>
                <a:gd name="T29" fmla="*/ 43 w 43"/>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26">
                  <a:moveTo>
                    <a:pt x="42" y="0"/>
                  </a:moveTo>
                  <a:lnTo>
                    <a:pt x="27" y="6"/>
                  </a:lnTo>
                  <a:lnTo>
                    <a:pt x="14" y="15"/>
                  </a:lnTo>
                  <a:lnTo>
                    <a:pt x="5" y="21"/>
                  </a:lnTo>
                  <a:lnTo>
                    <a:pt x="0" y="25"/>
                  </a:lnTo>
                  <a:lnTo>
                    <a:pt x="10" y="20"/>
                  </a:lnTo>
                  <a:lnTo>
                    <a:pt x="20" y="14"/>
                  </a:lnTo>
                  <a:lnTo>
                    <a:pt x="31" y="7"/>
                  </a:lnTo>
                  <a:lnTo>
                    <a:pt x="42" y="0"/>
                  </a:lnTo>
                </a:path>
              </a:pathLst>
            </a:custGeom>
            <a:solidFill>
              <a:srgbClr val="606060"/>
            </a:solidFill>
            <a:ln w="9525" cap="rnd">
              <a:noFill/>
              <a:round/>
              <a:headEnd type="none" w="sm" len="sm"/>
              <a:tailEnd type="none" w="sm" len="sm"/>
            </a:ln>
          </p:spPr>
          <p:txBody>
            <a:bodyPr/>
            <a:lstStyle/>
            <a:p>
              <a:endParaRPr lang="es-ES"/>
            </a:p>
          </p:txBody>
        </p:sp>
        <p:sp>
          <p:nvSpPr>
            <p:cNvPr id="107506" name="Freeform 154"/>
            <p:cNvSpPr>
              <a:spLocks/>
            </p:cNvSpPr>
            <p:nvPr/>
          </p:nvSpPr>
          <p:spPr bwMode="auto">
            <a:xfrm>
              <a:off x="1204" y="3071"/>
              <a:ext cx="136" cy="263"/>
            </a:xfrm>
            <a:custGeom>
              <a:avLst/>
              <a:gdLst>
                <a:gd name="T0" fmla="*/ 100 w 136"/>
                <a:gd name="T1" fmla="*/ 6 h 263"/>
                <a:gd name="T2" fmla="*/ 96 w 136"/>
                <a:gd name="T3" fmla="*/ 0 h 263"/>
                <a:gd name="T4" fmla="*/ 88 w 136"/>
                <a:gd name="T5" fmla="*/ 3 h 263"/>
                <a:gd name="T6" fmla="*/ 78 w 136"/>
                <a:gd name="T7" fmla="*/ 8 h 263"/>
                <a:gd name="T8" fmla="*/ 67 w 136"/>
                <a:gd name="T9" fmla="*/ 12 h 263"/>
                <a:gd name="T10" fmla="*/ 58 w 136"/>
                <a:gd name="T11" fmla="*/ 17 h 263"/>
                <a:gd name="T12" fmla="*/ 51 w 136"/>
                <a:gd name="T13" fmla="*/ 21 h 263"/>
                <a:gd name="T14" fmla="*/ 48 w 136"/>
                <a:gd name="T15" fmla="*/ 27 h 263"/>
                <a:gd name="T16" fmla="*/ 45 w 136"/>
                <a:gd name="T17" fmla="*/ 32 h 263"/>
                <a:gd name="T18" fmla="*/ 42 w 136"/>
                <a:gd name="T19" fmla="*/ 38 h 263"/>
                <a:gd name="T20" fmla="*/ 40 w 136"/>
                <a:gd name="T21" fmla="*/ 48 h 263"/>
                <a:gd name="T22" fmla="*/ 29 w 136"/>
                <a:gd name="T23" fmla="*/ 68 h 263"/>
                <a:gd name="T24" fmla="*/ 21 w 136"/>
                <a:gd name="T25" fmla="*/ 107 h 263"/>
                <a:gd name="T26" fmla="*/ 20 w 136"/>
                <a:gd name="T27" fmla="*/ 138 h 263"/>
                <a:gd name="T28" fmla="*/ 16 w 136"/>
                <a:gd name="T29" fmla="*/ 160 h 263"/>
                <a:gd name="T30" fmla="*/ 14 w 136"/>
                <a:gd name="T31" fmla="*/ 178 h 263"/>
                <a:gd name="T32" fmla="*/ 13 w 136"/>
                <a:gd name="T33" fmla="*/ 191 h 263"/>
                <a:gd name="T34" fmla="*/ 9 w 136"/>
                <a:gd name="T35" fmla="*/ 205 h 263"/>
                <a:gd name="T36" fmla="*/ 0 w 136"/>
                <a:gd name="T37" fmla="*/ 228 h 263"/>
                <a:gd name="T38" fmla="*/ 8 w 136"/>
                <a:gd name="T39" fmla="*/ 240 h 263"/>
                <a:gd name="T40" fmla="*/ 30 w 136"/>
                <a:gd name="T41" fmla="*/ 252 h 263"/>
                <a:gd name="T42" fmla="*/ 64 w 136"/>
                <a:gd name="T43" fmla="*/ 262 h 263"/>
                <a:gd name="T44" fmla="*/ 88 w 136"/>
                <a:gd name="T45" fmla="*/ 258 h 263"/>
                <a:gd name="T46" fmla="*/ 104 w 136"/>
                <a:gd name="T47" fmla="*/ 250 h 263"/>
                <a:gd name="T48" fmla="*/ 107 w 136"/>
                <a:gd name="T49" fmla="*/ 210 h 263"/>
                <a:gd name="T50" fmla="*/ 110 w 136"/>
                <a:gd name="T51" fmla="*/ 244 h 263"/>
                <a:gd name="T52" fmla="*/ 126 w 136"/>
                <a:gd name="T53" fmla="*/ 235 h 263"/>
                <a:gd name="T54" fmla="*/ 130 w 136"/>
                <a:gd name="T55" fmla="*/ 216 h 263"/>
                <a:gd name="T56" fmla="*/ 120 w 136"/>
                <a:gd name="T57" fmla="*/ 177 h 263"/>
                <a:gd name="T58" fmla="*/ 120 w 136"/>
                <a:gd name="T59" fmla="*/ 165 h 263"/>
                <a:gd name="T60" fmla="*/ 122 w 136"/>
                <a:gd name="T61" fmla="*/ 153 h 263"/>
                <a:gd name="T62" fmla="*/ 124 w 136"/>
                <a:gd name="T63" fmla="*/ 135 h 263"/>
                <a:gd name="T64" fmla="*/ 128 w 136"/>
                <a:gd name="T65" fmla="*/ 119 h 263"/>
                <a:gd name="T66" fmla="*/ 135 w 136"/>
                <a:gd name="T67" fmla="*/ 95 h 263"/>
                <a:gd name="T68" fmla="*/ 133 w 136"/>
                <a:gd name="T69" fmla="*/ 69 h 263"/>
                <a:gd name="T70" fmla="*/ 135 w 136"/>
                <a:gd name="T71" fmla="*/ 51 h 263"/>
                <a:gd name="T72" fmla="*/ 131 w 136"/>
                <a:gd name="T73" fmla="*/ 34 h 263"/>
                <a:gd name="T74" fmla="*/ 126 w 136"/>
                <a:gd name="T75" fmla="*/ 29 h 263"/>
                <a:gd name="T76" fmla="*/ 120 w 136"/>
                <a:gd name="T77" fmla="*/ 18 h 263"/>
                <a:gd name="T78" fmla="*/ 112 w 136"/>
                <a:gd name="T79" fmla="*/ 12 h 263"/>
                <a:gd name="T80" fmla="*/ 100 w 136"/>
                <a:gd name="T81" fmla="*/ 6 h 2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36"/>
                <a:gd name="T124" fmla="*/ 0 h 263"/>
                <a:gd name="T125" fmla="*/ 136 w 136"/>
                <a:gd name="T126" fmla="*/ 263 h 26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36" h="263">
                  <a:moveTo>
                    <a:pt x="100" y="6"/>
                  </a:moveTo>
                  <a:lnTo>
                    <a:pt x="96" y="0"/>
                  </a:lnTo>
                  <a:lnTo>
                    <a:pt x="88" y="3"/>
                  </a:lnTo>
                  <a:lnTo>
                    <a:pt x="78" y="8"/>
                  </a:lnTo>
                  <a:lnTo>
                    <a:pt x="67" y="12"/>
                  </a:lnTo>
                  <a:lnTo>
                    <a:pt x="58" y="17"/>
                  </a:lnTo>
                  <a:lnTo>
                    <a:pt x="51" y="21"/>
                  </a:lnTo>
                  <a:lnTo>
                    <a:pt x="48" y="27"/>
                  </a:lnTo>
                  <a:lnTo>
                    <a:pt x="45" y="32"/>
                  </a:lnTo>
                  <a:lnTo>
                    <a:pt x="42" y="38"/>
                  </a:lnTo>
                  <a:lnTo>
                    <a:pt x="40" y="48"/>
                  </a:lnTo>
                  <a:lnTo>
                    <a:pt x="29" y="68"/>
                  </a:lnTo>
                  <a:lnTo>
                    <a:pt x="21" y="107"/>
                  </a:lnTo>
                  <a:lnTo>
                    <a:pt x="20" y="138"/>
                  </a:lnTo>
                  <a:lnTo>
                    <a:pt x="16" y="160"/>
                  </a:lnTo>
                  <a:lnTo>
                    <a:pt x="14" y="178"/>
                  </a:lnTo>
                  <a:lnTo>
                    <a:pt x="13" y="191"/>
                  </a:lnTo>
                  <a:lnTo>
                    <a:pt x="9" y="205"/>
                  </a:lnTo>
                  <a:lnTo>
                    <a:pt x="0" y="228"/>
                  </a:lnTo>
                  <a:lnTo>
                    <a:pt x="8" y="240"/>
                  </a:lnTo>
                  <a:lnTo>
                    <a:pt x="30" y="252"/>
                  </a:lnTo>
                  <a:lnTo>
                    <a:pt x="64" y="262"/>
                  </a:lnTo>
                  <a:lnTo>
                    <a:pt x="88" y="258"/>
                  </a:lnTo>
                  <a:lnTo>
                    <a:pt x="104" y="250"/>
                  </a:lnTo>
                  <a:lnTo>
                    <a:pt x="107" y="210"/>
                  </a:lnTo>
                  <a:lnTo>
                    <a:pt x="110" y="244"/>
                  </a:lnTo>
                  <a:lnTo>
                    <a:pt x="126" y="235"/>
                  </a:lnTo>
                  <a:lnTo>
                    <a:pt x="130" y="216"/>
                  </a:lnTo>
                  <a:lnTo>
                    <a:pt x="120" y="177"/>
                  </a:lnTo>
                  <a:lnTo>
                    <a:pt x="120" y="165"/>
                  </a:lnTo>
                  <a:lnTo>
                    <a:pt x="122" y="153"/>
                  </a:lnTo>
                  <a:lnTo>
                    <a:pt x="124" y="135"/>
                  </a:lnTo>
                  <a:lnTo>
                    <a:pt x="128" y="119"/>
                  </a:lnTo>
                  <a:lnTo>
                    <a:pt x="135" y="95"/>
                  </a:lnTo>
                  <a:lnTo>
                    <a:pt x="133" y="69"/>
                  </a:lnTo>
                  <a:lnTo>
                    <a:pt x="135" y="51"/>
                  </a:lnTo>
                  <a:lnTo>
                    <a:pt x="131" y="34"/>
                  </a:lnTo>
                  <a:lnTo>
                    <a:pt x="126" y="29"/>
                  </a:lnTo>
                  <a:lnTo>
                    <a:pt x="120" y="18"/>
                  </a:lnTo>
                  <a:lnTo>
                    <a:pt x="112" y="12"/>
                  </a:lnTo>
                  <a:lnTo>
                    <a:pt x="10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507" name="Freeform 155"/>
            <p:cNvSpPr>
              <a:spLocks/>
            </p:cNvSpPr>
            <p:nvPr/>
          </p:nvSpPr>
          <p:spPr bwMode="auto">
            <a:xfrm>
              <a:off x="1208" y="3073"/>
              <a:ext cx="129" cy="254"/>
            </a:xfrm>
            <a:custGeom>
              <a:avLst/>
              <a:gdLst>
                <a:gd name="T0" fmla="*/ 16 w 129"/>
                <a:gd name="T1" fmla="*/ 155 h 254"/>
                <a:gd name="T2" fmla="*/ 19 w 129"/>
                <a:gd name="T3" fmla="*/ 139 h 254"/>
                <a:gd name="T4" fmla="*/ 19 w 129"/>
                <a:gd name="T5" fmla="*/ 131 h 254"/>
                <a:gd name="T6" fmla="*/ 32 w 129"/>
                <a:gd name="T7" fmla="*/ 122 h 254"/>
                <a:gd name="T8" fmla="*/ 48 w 129"/>
                <a:gd name="T9" fmla="*/ 112 h 254"/>
                <a:gd name="T10" fmla="*/ 68 w 129"/>
                <a:gd name="T11" fmla="*/ 90 h 254"/>
                <a:gd name="T12" fmla="*/ 81 w 129"/>
                <a:gd name="T13" fmla="*/ 73 h 254"/>
                <a:gd name="T14" fmla="*/ 104 w 129"/>
                <a:gd name="T15" fmla="*/ 63 h 254"/>
                <a:gd name="T16" fmla="*/ 85 w 129"/>
                <a:gd name="T17" fmla="*/ 67 h 254"/>
                <a:gd name="T18" fmla="*/ 86 w 129"/>
                <a:gd name="T19" fmla="*/ 57 h 254"/>
                <a:gd name="T20" fmla="*/ 82 w 129"/>
                <a:gd name="T21" fmla="*/ 46 h 254"/>
                <a:gd name="T22" fmla="*/ 80 w 129"/>
                <a:gd name="T23" fmla="*/ 41 h 254"/>
                <a:gd name="T24" fmla="*/ 72 w 129"/>
                <a:gd name="T25" fmla="*/ 34 h 254"/>
                <a:gd name="T26" fmla="*/ 65 w 129"/>
                <a:gd name="T27" fmla="*/ 30 h 254"/>
                <a:gd name="T28" fmla="*/ 57 w 129"/>
                <a:gd name="T29" fmla="*/ 30 h 254"/>
                <a:gd name="T30" fmla="*/ 50 w 129"/>
                <a:gd name="T31" fmla="*/ 30 h 254"/>
                <a:gd name="T32" fmla="*/ 41 w 129"/>
                <a:gd name="T33" fmla="*/ 34 h 254"/>
                <a:gd name="T34" fmla="*/ 46 w 129"/>
                <a:gd name="T35" fmla="*/ 27 h 254"/>
                <a:gd name="T36" fmla="*/ 50 w 129"/>
                <a:gd name="T37" fmla="*/ 20 h 254"/>
                <a:gd name="T38" fmla="*/ 58 w 129"/>
                <a:gd name="T39" fmla="*/ 14 h 254"/>
                <a:gd name="T40" fmla="*/ 66 w 129"/>
                <a:gd name="T41" fmla="*/ 9 h 254"/>
                <a:gd name="T42" fmla="*/ 78 w 129"/>
                <a:gd name="T43" fmla="*/ 5 h 254"/>
                <a:gd name="T44" fmla="*/ 88 w 129"/>
                <a:gd name="T45" fmla="*/ 0 h 254"/>
                <a:gd name="T46" fmla="*/ 91 w 129"/>
                <a:gd name="T47" fmla="*/ 0 h 254"/>
                <a:gd name="T48" fmla="*/ 96 w 129"/>
                <a:gd name="T49" fmla="*/ 5 h 254"/>
                <a:gd name="T50" fmla="*/ 105 w 129"/>
                <a:gd name="T51" fmla="*/ 10 h 254"/>
                <a:gd name="T52" fmla="*/ 110 w 129"/>
                <a:gd name="T53" fmla="*/ 16 h 254"/>
                <a:gd name="T54" fmla="*/ 117 w 129"/>
                <a:gd name="T55" fmla="*/ 24 h 254"/>
                <a:gd name="T56" fmla="*/ 123 w 129"/>
                <a:gd name="T57" fmla="*/ 33 h 254"/>
                <a:gd name="T58" fmla="*/ 126 w 129"/>
                <a:gd name="T59" fmla="*/ 43 h 254"/>
                <a:gd name="T60" fmla="*/ 128 w 129"/>
                <a:gd name="T61" fmla="*/ 57 h 254"/>
                <a:gd name="T62" fmla="*/ 126 w 129"/>
                <a:gd name="T63" fmla="*/ 73 h 254"/>
                <a:gd name="T64" fmla="*/ 126 w 129"/>
                <a:gd name="T65" fmla="*/ 90 h 254"/>
                <a:gd name="T66" fmla="*/ 121 w 129"/>
                <a:gd name="T67" fmla="*/ 111 h 254"/>
                <a:gd name="T68" fmla="*/ 117 w 129"/>
                <a:gd name="T69" fmla="*/ 131 h 254"/>
                <a:gd name="T70" fmla="*/ 115 w 129"/>
                <a:gd name="T71" fmla="*/ 146 h 254"/>
                <a:gd name="T72" fmla="*/ 112 w 129"/>
                <a:gd name="T73" fmla="*/ 158 h 254"/>
                <a:gd name="T74" fmla="*/ 112 w 129"/>
                <a:gd name="T75" fmla="*/ 169 h 254"/>
                <a:gd name="T76" fmla="*/ 112 w 129"/>
                <a:gd name="T77" fmla="*/ 183 h 254"/>
                <a:gd name="T78" fmla="*/ 121 w 129"/>
                <a:gd name="T79" fmla="*/ 209 h 254"/>
                <a:gd name="T80" fmla="*/ 120 w 129"/>
                <a:gd name="T81" fmla="*/ 226 h 254"/>
                <a:gd name="T82" fmla="*/ 110 w 129"/>
                <a:gd name="T83" fmla="*/ 232 h 254"/>
                <a:gd name="T84" fmla="*/ 104 w 129"/>
                <a:gd name="T85" fmla="*/ 201 h 254"/>
                <a:gd name="T86" fmla="*/ 96 w 129"/>
                <a:gd name="T87" fmla="*/ 243 h 254"/>
                <a:gd name="T88" fmla="*/ 81 w 129"/>
                <a:gd name="T89" fmla="*/ 250 h 254"/>
                <a:gd name="T90" fmla="*/ 59 w 129"/>
                <a:gd name="T91" fmla="*/ 253 h 254"/>
                <a:gd name="T92" fmla="*/ 27 w 129"/>
                <a:gd name="T93" fmla="*/ 245 h 254"/>
                <a:gd name="T94" fmla="*/ 8 w 129"/>
                <a:gd name="T95" fmla="*/ 234 h 254"/>
                <a:gd name="T96" fmla="*/ 0 w 129"/>
                <a:gd name="T97" fmla="*/ 224 h 254"/>
                <a:gd name="T98" fmla="*/ 6 w 129"/>
                <a:gd name="T99" fmla="*/ 213 h 254"/>
                <a:gd name="T100" fmla="*/ 13 w 129"/>
                <a:gd name="T101" fmla="*/ 194 h 254"/>
                <a:gd name="T102" fmla="*/ 16 w 129"/>
                <a:gd name="T103" fmla="*/ 169 h 254"/>
                <a:gd name="T104" fmla="*/ 16 w 129"/>
                <a:gd name="T105" fmla="*/ 155 h 25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9"/>
                <a:gd name="T160" fmla="*/ 0 h 254"/>
                <a:gd name="T161" fmla="*/ 129 w 129"/>
                <a:gd name="T162" fmla="*/ 254 h 25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9" h="254">
                  <a:moveTo>
                    <a:pt x="16" y="155"/>
                  </a:moveTo>
                  <a:lnTo>
                    <a:pt x="19" y="139"/>
                  </a:lnTo>
                  <a:lnTo>
                    <a:pt x="19" y="131"/>
                  </a:lnTo>
                  <a:lnTo>
                    <a:pt x="32" y="122"/>
                  </a:lnTo>
                  <a:lnTo>
                    <a:pt x="48" y="112"/>
                  </a:lnTo>
                  <a:lnTo>
                    <a:pt x="68" y="90"/>
                  </a:lnTo>
                  <a:lnTo>
                    <a:pt x="81" y="73"/>
                  </a:lnTo>
                  <a:lnTo>
                    <a:pt x="104" y="63"/>
                  </a:lnTo>
                  <a:lnTo>
                    <a:pt x="85" y="67"/>
                  </a:lnTo>
                  <a:lnTo>
                    <a:pt x="86" y="57"/>
                  </a:lnTo>
                  <a:lnTo>
                    <a:pt x="82" y="46"/>
                  </a:lnTo>
                  <a:lnTo>
                    <a:pt x="80" y="41"/>
                  </a:lnTo>
                  <a:lnTo>
                    <a:pt x="72" y="34"/>
                  </a:lnTo>
                  <a:lnTo>
                    <a:pt x="65" y="30"/>
                  </a:lnTo>
                  <a:lnTo>
                    <a:pt x="57" y="30"/>
                  </a:lnTo>
                  <a:lnTo>
                    <a:pt x="50" y="30"/>
                  </a:lnTo>
                  <a:lnTo>
                    <a:pt x="41" y="34"/>
                  </a:lnTo>
                  <a:lnTo>
                    <a:pt x="46" y="27"/>
                  </a:lnTo>
                  <a:lnTo>
                    <a:pt x="50" y="20"/>
                  </a:lnTo>
                  <a:lnTo>
                    <a:pt x="58" y="14"/>
                  </a:lnTo>
                  <a:lnTo>
                    <a:pt x="66" y="9"/>
                  </a:lnTo>
                  <a:lnTo>
                    <a:pt x="78" y="5"/>
                  </a:lnTo>
                  <a:lnTo>
                    <a:pt x="88" y="0"/>
                  </a:lnTo>
                  <a:lnTo>
                    <a:pt x="91" y="0"/>
                  </a:lnTo>
                  <a:lnTo>
                    <a:pt x="96" y="5"/>
                  </a:lnTo>
                  <a:lnTo>
                    <a:pt x="105" y="10"/>
                  </a:lnTo>
                  <a:lnTo>
                    <a:pt x="110" y="16"/>
                  </a:lnTo>
                  <a:lnTo>
                    <a:pt x="117" y="24"/>
                  </a:lnTo>
                  <a:lnTo>
                    <a:pt x="123" y="33"/>
                  </a:lnTo>
                  <a:lnTo>
                    <a:pt x="126" y="43"/>
                  </a:lnTo>
                  <a:lnTo>
                    <a:pt x="128" y="57"/>
                  </a:lnTo>
                  <a:lnTo>
                    <a:pt x="126" y="73"/>
                  </a:lnTo>
                  <a:lnTo>
                    <a:pt x="126" y="90"/>
                  </a:lnTo>
                  <a:lnTo>
                    <a:pt x="121" y="111"/>
                  </a:lnTo>
                  <a:lnTo>
                    <a:pt x="117" y="131"/>
                  </a:lnTo>
                  <a:lnTo>
                    <a:pt x="115" y="146"/>
                  </a:lnTo>
                  <a:lnTo>
                    <a:pt x="112" y="158"/>
                  </a:lnTo>
                  <a:lnTo>
                    <a:pt x="112" y="169"/>
                  </a:lnTo>
                  <a:lnTo>
                    <a:pt x="112" y="183"/>
                  </a:lnTo>
                  <a:lnTo>
                    <a:pt x="121" y="209"/>
                  </a:lnTo>
                  <a:lnTo>
                    <a:pt x="120" y="226"/>
                  </a:lnTo>
                  <a:lnTo>
                    <a:pt x="110" y="232"/>
                  </a:lnTo>
                  <a:lnTo>
                    <a:pt x="104" y="201"/>
                  </a:lnTo>
                  <a:lnTo>
                    <a:pt x="96" y="243"/>
                  </a:lnTo>
                  <a:lnTo>
                    <a:pt x="81" y="250"/>
                  </a:lnTo>
                  <a:lnTo>
                    <a:pt x="59" y="253"/>
                  </a:lnTo>
                  <a:lnTo>
                    <a:pt x="27" y="245"/>
                  </a:lnTo>
                  <a:lnTo>
                    <a:pt x="8" y="234"/>
                  </a:lnTo>
                  <a:lnTo>
                    <a:pt x="0" y="224"/>
                  </a:lnTo>
                  <a:lnTo>
                    <a:pt x="6" y="213"/>
                  </a:lnTo>
                  <a:lnTo>
                    <a:pt x="13" y="194"/>
                  </a:lnTo>
                  <a:lnTo>
                    <a:pt x="16" y="169"/>
                  </a:lnTo>
                  <a:lnTo>
                    <a:pt x="16" y="155"/>
                  </a:lnTo>
                </a:path>
              </a:pathLst>
            </a:custGeom>
            <a:solidFill>
              <a:srgbClr val="808080"/>
            </a:solidFill>
            <a:ln w="9525" cap="rnd">
              <a:noFill/>
              <a:round/>
              <a:headEnd type="none" w="sm" len="sm"/>
              <a:tailEnd type="none" w="sm" len="sm"/>
            </a:ln>
          </p:spPr>
          <p:txBody>
            <a:bodyPr/>
            <a:lstStyle/>
            <a:p>
              <a:endParaRPr lang="es-ES"/>
            </a:p>
          </p:txBody>
        </p:sp>
        <p:sp>
          <p:nvSpPr>
            <p:cNvPr id="107508" name="Freeform 156"/>
            <p:cNvSpPr>
              <a:spLocks/>
            </p:cNvSpPr>
            <p:nvPr/>
          </p:nvSpPr>
          <p:spPr bwMode="auto">
            <a:xfrm>
              <a:off x="1296" y="3170"/>
              <a:ext cx="31" cy="83"/>
            </a:xfrm>
            <a:custGeom>
              <a:avLst/>
              <a:gdLst>
                <a:gd name="T0" fmla="*/ 0 w 31"/>
                <a:gd name="T1" fmla="*/ 82 h 83"/>
                <a:gd name="T2" fmla="*/ 4 w 31"/>
                <a:gd name="T3" fmla="*/ 78 h 83"/>
                <a:gd name="T4" fmla="*/ 8 w 31"/>
                <a:gd name="T5" fmla="*/ 71 h 83"/>
                <a:gd name="T6" fmla="*/ 14 w 31"/>
                <a:gd name="T7" fmla="*/ 59 h 83"/>
                <a:gd name="T8" fmla="*/ 16 w 31"/>
                <a:gd name="T9" fmla="*/ 49 h 83"/>
                <a:gd name="T10" fmla="*/ 22 w 31"/>
                <a:gd name="T11" fmla="*/ 39 h 83"/>
                <a:gd name="T12" fmla="*/ 23 w 31"/>
                <a:gd name="T13" fmla="*/ 27 h 83"/>
                <a:gd name="T14" fmla="*/ 26 w 31"/>
                <a:gd name="T15" fmla="*/ 10 h 83"/>
                <a:gd name="T16" fmla="*/ 30 w 31"/>
                <a:gd name="T17" fmla="*/ 0 h 83"/>
                <a:gd name="T18" fmla="*/ 22 w 31"/>
                <a:gd name="T19" fmla="*/ 23 h 83"/>
                <a:gd name="T20" fmla="*/ 16 w 31"/>
                <a:gd name="T21" fmla="*/ 41 h 83"/>
                <a:gd name="T22" fmla="*/ 12 w 31"/>
                <a:gd name="T23" fmla="*/ 53 h 83"/>
                <a:gd name="T24" fmla="*/ 2 w 31"/>
                <a:gd name="T25" fmla="*/ 68 h 83"/>
                <a:gd name="T26" fmla="*/ 0 w 31"/>
                <a:gd name="T27" fmla="*/ 82 h 8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
                <a:gd name="T43" fmla="*/ 0 h 83"/>
                <a:gd name="T44" fmla="*/ 31 w 31"/>
                <a:gd name="T45" fmla="*/ 83 h 8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 h="83">
                  <a:moveTo>
                    <a:pt x="0" y="82"/>
                  </a:moveTo>
                  <a:lnTo>
                    <a:pt x="4" y="78"/>
                  </a:lnTo>
                  <a:lnTo>
                    <a:pt x="8" y="71"/>
                  </a:lnTo>
                  <a:lnTo>
                    <a:pt x="14" y="59"/>
                  </a:lnTo>
                  <a:lnTo>
                    <a:pt x="16" y="49"/>
                  </a:lnTo>
                  <a:lnTo>
                    <a:pt x="22" y="39"/>
                  </a:lnTo>
                  <a:lnTo>
                    <a:pt x="23" y="27"/>
                  </a:lnTo>
                  <a:lnTo>
                    <a:pt x="26" y="10"/>
                  </a:lnTo>
                  <a:lnTo>
                    <a:pt x="30" y="0"/>
                  </a:lnTo>
                  <a:lnTo>
                    <a:pt x="22" y="23"/>
                  </a:lnTo>
                  <a:lnTo>
                    <a:pt x="16" y="41"/>
                  </a:lnTo>
                  <a:lnTo>
                    <a:pt x="12" y="53"/>
                  </a:lnTo>
                  <a:lnTo>
                    <a:pt x="2" y="68"/>
                  </a:lnTo>
                  <a:lnTo>
                    <a:pt x="0" y="82"/>
                  </a:lnTo>
                </a:path>
              </a:pathLst>
            </a:custGeom>
            <a:solidFill>
              <a:srgbClr val="606060"/>
            </a:solidFill>
            <a:ln w="9525" cap="rnd">
              <a:noFill/>
              <a:round/>
              <a:headEnd type="none" w="sm" len="sm"/>
              <a:tailEnd type="none" w="sm" len="sm"/>
            </a:ln>
          </p:spPr>
          <p:txBody>
            <a:bodyPr/>
            <a:lstStyle/>
            <a:p>
              <a:endParaRPr lang="es-ES"/>
            </a:p>
          </p:txBody>
        </p:sp>
        <p:sp>
          <p:nvSpPr>
            <p:cNvPr id="107509" name="Freeform 157"/>
            <p:cNvSpPr>
              <a:spLocks/>
            </p:cNvSpPr>
            <p:nvPr/>
          </p:nvSpPr>
          <p:spPr bwMode="auto">
            <a:xfrm>
              <a:off x="1226" y="3241"/>
              <a:ext cx="45" cy="25"/>
            </a:xfrm>
            <a:custGeom>
              <a:avLst/>
              <a:gdLst>
                <a:gd name="T0" fmla="*/ 5 w 45"/>
                <a:gd name="T1" fmla="*/ 0 h 25"/>
                <a:gd name="T2" fmla="*/ 2 w 45"/>
                <a:gd name="T3" fmla="*/ 13 h 25"/>
                <a:gd name="T4" fmla="*/ 20 w 45"/>
                <a:gd name="T5" fmla="*/ 17 h 25"/>
                <a:gd name="T6" fmla="*/ 38 w 45"/>
                <a:gd name="T7" fmla="*/ 20 h 25"/>
                <a:gd name="T8" fmla="*/ 44 w 45"/>
                <a:gd name="T9" fmla="*/ 8 h 25"/>
                <a:gd name="T10" fmla="*/ 40 w 45"/>
                <a:gd name="T11" fmla="*/ 24 h 25"/>
                <a:gd name="T12" fmla="*/ 22 w 45"/>
                <a:gd name="T13" fmla="*/ 24 h 25"/>
                <a:gd name="T14" fmla="*/ 0 w 45"/>
                <a:gd name="T15" fmla="*/ 16 h 25"/>
                <a:gd name="T16" fmla="*/ 5 w 45"/>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5"/>
                <a:gd name="T28" fmla="*/ 0 h 25"/>
                <a:gd name="T29" fmla="*/ 45 w 45"/>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5" h="25">
                  <a:moveTo>
                    <a:pt x="5" y="0"/>
                  </a:moveTo>
                  <a:lnTo>
                    <a:pt x="2" y="13"/>
                  </a:lnTo>
                  <a:lnTo>
                    <a:pt x="20" y="17"/>
                  </a:lnTo>
                  <a:lnTo>
                    <a:pt x="38" y="20"/>
                  </a:lnTo>
                  <a:lnTo>
                    <a:pt x="44" y="8"/>
                  </a:lnTo>
                  <a:lnTo>
                    <a:pt x="40" y="24"/>
                  </a:lnTo>
                  <a:lnTo>
                    <a:pt x="22" y="24"/>
                  </a:lnTo>
                  <a:lnTo>
                    <a:pt x="0" y="16"/>
                  </a:lnTo>
                  <a:lnTo>
                    <a:pt x="5" y="0"/>
                  </a:lnTo>
                </a:path>
              </a:pathLst>
            </a:custGeom>
            <a:solidFill>
              <a:srgbClr val="606060"/>
            </a:solidFill>
            <a:ln w="9525" cap="rnd">
              <a:noFill/>
              <a:round/>
              <a:headEnd type="none" w="sm" len="sm"/>
              <a:tailEnd type="none" w="sm" len="sm"/>
            </a:ln>
          </p:spPr>
          <p:txBody>
            <a:bodyPr/>
            <a:lstStyle/>
            <a:p>
              <a:endParaRPr lang="es-ES"/>
            </a:p>
          </p:txBody>
        </p:sp>
        <p:sp>
          <p:nvSpPr>
            <p:cNvPr id="107510" name="Freeform 158"/>
            <p:cNvSpPr>
              <a:spLocks/>
            </p:cNvSpPr>
            <p:nvPr/>
          </p:nvSpPr>
          <p:spPr bwMode="auto">
            <a:xfrm>
              <a:off x="1232" y="3190"/>
              <a:ext cx="140" cy="158"/>
            </a:xfrm>
            <a:custGeom>
              <a:avLst/>
              <a:gdLst>
                <a:gd name="T0" fmla="*/ 62 w 140"/>
                <a:gd name="T1" fmla="*/ 22 h 158"/>
                <a:gd name="T2" fmla="*/ 86 w 140"/>
                <a:gd name="T3" fmla="*/ 20 h 158"/>
                <a:gd name="T4" fmla="*/ 102 w 140"/>
                <a:gd name="T5" fmla="*/ 17 h 158"/>
                <a:gd name="T6" fmla="*/ 107 w 140"/>
                <a:gd name="T7" fmla="*/ 10 h 158"/>
                <a:gd name="T8" fmla="*/ 107 w 140"/>
                <a:gd name="T9" fmla="*/ 6 h 158"/>
                <a:gd name="T10" fmla="*/ 110 w 140"/>
                <a:gd name="T11" fmla="*/ 0 h 158"/>
                <a:gd name="T12" fmla="*/ 125 w 140"/>
                <a:gd name="T13" fmla="*/ 0 h 158"/>
                <a:gd name="T14" fmla="*/ 139 w 140"/>
                <a:gd name="T15" fmla="*/ 0 h 158"/>
                <a:gd name="T16" fmla="*/ 121 w 140"/>
                <a:gd name="T17" fmla="*/ 121 h 158"/>
                <a:gd name="T18" fmla="*/ 110 w 140"/>
                <a:gd name="T19" fmla="*/ 131 h 158"/>
                <a:gd name="T20" fmla="*/ 96 w 140"/>
                <a:gd name="T21" fmla="*/ 142 h 158"/>
                <a:gd name="T22" fmla="*/ 77 w 140"/>
                <a:gd name="T23" fmla="*/ 152 h 158"/>
                <a:gd name="T24" fmla="*/ 53 w 140"/>
                <a:gd name="T25" fmla="*/ 154 h 158"/>
                <a:gd name="T26" fmla="*/ 21 w 140"/>
                <a:gd name="T27" fmla="*/ 157 h 158"/>
                <a:gd name="T28" fmla="*/ 2 w 140"/>
                <a:gd name="T29" fmla="*/ 154 h 158"/>
                <a:gd name="T30" fmla="*/ 0 w 140"/>
                <a:gd name="T31" fmla="*/ 145 h 158"/>
                <a:gd name="T32" fmla="*/ 1 w 140"/>
                <a:gd name="T33" fmla="*/ 134 h 158"/>
                <a:gd name="T34" fmla="*/ 14 w 140"/>
                <a:gd name="T35" fmla="*/ 100 h 158"/>
                <a:gd name="T36" fmla="*/ 25 w 140"/>
                <a:gd name="T37" fmla="*/ 66 h 158"/>
                <a:gd name="T38" fmla="*/ 30 w 140"/>
                <a:gd name="T39" fmla="*/ 39 h 158"/>
                <a:gd name="T40" fmla="*/ 30 w 140"/>
                <a:gd name="T41" fmla="*/ 33 h 158"/>
                <a:gd name="T42" fmla="*/ 36 w 140"/>
                <a:gd name="T43" fmla="*/ 23 h 158"/>
                <a:gd name="T44" fmla="*/ 45 w 140"/>
                <a:gd name="T45" fmla="*/ 22 h 158"/>
                <a:gd name="T46" fmla="*/ 62 w 140"/>
                <a:gd name="T47" fmla="*/ 22 h 15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0"/>
                <a:gd name="T73" fmla="*/ 0 h 158"/>
                <a:gd name="T74" fmla="*/ 140 w 140"/>
                <a:gd name="T75" fmla="*/ 158 h 15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0" h="158">
                  <a:moveTo>
                    <a:pt x="62" y="22"/>
                  </a:moveTo>
                  <a:lnTo>
                    <a:pt x="86" y="20"/>
                  </a:lnTo>
                  <a:lnTo>
                    <a:pt x="102" y="17"/>
                  </a:lnTo>
                  <a:lnTo>
                    <a:pt x="107" y="10"/>
                  </a:lnTo>
                  <a:lnTo>
                    <a:pt x="107" y="6"/>
                  </a:lnTo>
                  <a:lnTo>
                    <a:pt x="110" y="0"/>
                  </a:lnTo>
                  <a:lnTo>
                    <a:pt x="125" y="0"/>
                  </a:lnTo>
                  <a:lnTo>
                    <a:pt x="139" y="0"/>
                  </a:lnTo>
                  <a:lnTo>
                    <a:pt x="121" y="121"/>
                  </a:lnTo>
                  <a:lnTo>
                    <a:pt x="110" y="131"/>
                  </a:lnTo>
                  <a:lnTo>
                    <a:pt x="96" y="142"/>
                  </a:lnTo>
                  <a:lnTo>
                    <a:pt x="77" y="152"/>
                  </a:lnTo>
                  <a:lnTo>
                    <a:pt x="53" y="154"/>
                  </a:lnTo>
                  <a:lnTo>
                    <a:pt x="21" y="157"/>
                  </a:lnTo>
                  <a:lnTo>
                    <a:pt x="2" y="154"/>
                  </a:lnTo>
                  <a:lnTo>
                    <a:pt x="0" y="145"/>
                  </a:lnTo>
                  <a:lnTo>
                    <a:pt x="1" y="134"/>
                  </a:lnTo>
                  <a:lnTo>
                    <a:pt x="14" y="100"/>
                  </a:lnTo>
                  <a:lnTo>
                    <a:pt x="25" y="66"/>
                  </a:lnTo>
                  <a:lnTo>
                    <a:pt x="30" y="39"/>
                  </a:lnTo>
                  <a:lnTo>
                    <a:pt x="30" y="33"/>
                  </a:lnTo>
                  <a:lnTo>
                    <a:pt x="36" y="23"/>
                  </a:lnTo>
                  <a:lnTo>
                    <a:pt x="45" y="22"/>
                  </a:lnTo>
                  <a:lnTo>
                    <a:pt x="62" y="2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7511" name="Freeform 159"/>
            <p:cNvSpPr>
              <a:spLocks/>
            </p:cNvSpPr>
            <p:nvPr/>
          </p:nvSpPr>
          <p:spPr bwMode="auto">
            <a:xfrm>
              <a:off x="1251" y="3197"/>
              <a:ext cx="112" cy="145"/>
            </a:xfrm>
            <a:custGeom>
              <a:avLst/>
              <a:gdLst>
                <a:gd name="T0" fmla="*/ 37 w 112"/>
                <a:gd name="T1" fmla="*/ 27 h 145"/>
                <a:gd name="T2" fmla="*/ 57 w 112"/>
                <a:gd name="T3" fmla="*/ 26 h 145"/>
                <a:gd name="T4" fmla="*/ 80 w 112"/>
                <a:gd name="T5" fmla="*/ 24 h 145"/>
                <a:gd name="T6" fmla="*/ 92 w 112"/>
                <a:gd name="T7" fmla="*/ 18 h 145"/>
                <a:gd name="T8" fmla="*/ 100 w 112"/>
                <a:gd name="T9" fmla="*/ 12 h 145"/>
                <a:gd name="T10" fmla="*/ 111 w 112"/>
                <a:gd name="T11" fmla="*/ 0 h 145"/>
                <a:gd name="T12" fmla="*/ 96 w 112"/>
                <a:gd name="T13" fmla="*/ 110 h 145"/>
                <a:gd name="T14" fmla="*/ 88 w 112"/>
                <a:gd name="T15" fmla="*/ 120 h 145"/>
                <a:gd name="T16" fmla="*/ 75 w 112"/>
                <a:gd name="T17" fmla="*/ 128 h 145"/>
                <a:gd name="T18" fmla="*/ 62 w 112"/>
                <a:gd name="T19" fmla="*/ 136 h 145"/>
                <a:gd name="T20" fmla="*/ 51 w 112"/>
                <a:gd name="T21" fmla="*/ 139 h 145"/>
                <a:gd name="T22" fmla="*/ 37 w 112"/>
                <a:gd name="T23" fmla="*/ 141 h 145"/>
                <a:gd name="T24" fmla="*/ 24 w 112"/>
                <a:gd name="T25" fmla="*/ 144 h 145"/>
                <a:gd name="T26" fmla="*/ 8 w 112"/>
                <a:gd name="T27" fmla="*/ 144 h 145"/>
                <a:gd name="T28" fmla="*/ 2 w 112"/>
                <a:gd name="T29" fmla="*/ 141 h 145"/>
                <a:gd name="T30" fmla="*/ 0 w 112"/>
                <a:gd name="T31" fmla="*/ 136 h 145"/>
                <a:gd name="T32" fmla="*/ 0 w 112"/>
                <a:gd name="T33" fmla="*/ 128 h 145"/>
                <a:gd name="T34" fmla="*/ 10 w 112"/>
                <a:gd name="T35" fmla="*/ 107 h 145"/>
                <a:gd name="T36" fmla="*/ 25 w 112"/>
                <a:gd name="T37" fmla="*/ 43 h 145"/>
                <a:gd name="T38" fmla="*/ 28 w 112"/>
                <a:gd name="T39" fmla="*/ 32 h 145"/>
                <a:gd name="T40" fmla="*/ 37 w 112"/>
                <a:gd name="T41" fmla="*/ 27 h 14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145"/>
                <a:gd name="T65" fmla="*/ 112 w 112"/>
                <a:gd name="T66" fmla="*/ 145 h 14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145">
                  <a:moveTo>
                    <a:pt x="37" y="27"/>
                  </a:moveTo>
                  <a:lnTo>
                    <a:pt x="57" y="26"/>
                  </a:lnTo>
                  <a:lnTo>
                    <a:pt x="80" y="24"/>
                  </a:lnTo>
                  <a:lnTo>
                    <a:pt x="92" y="18"/>
                  </a:lnTo>
                  <a:lnTo>
                    <a:pt x="100" y="12"/>
                  </a:lnTo>
                  <a:lnTo>
                    <a:pt x="111" y="0"/>
                  </a:lnTo>
                  <a:lnTo>
                    <a:pt x="96" y="110"/>
                  </a:lnTo>
                  <a:lnTo>
                    <a:pt x="88" y="120"/>
                  </a:lnTo>
                  <a:lnTo>
                    <a:pt x="75" y="128"/>
                  </a:lnTo>
                  <a:lnTo>
                    <a:pt x="62" y="136"/>
                  </a:lnTo>
                  <a:lnTo>
                    <a:pt x="51" y="139"/>
                  </a:lnTo>
                  <a:lnTo>
                    <a:pt x="37" y="141"/>
                  </a:lnTo>
                  <a:lnTo>
                    <a:pt x="24" y="144"/>
                  </a:lnTo>
                  <a:lnTo>
                    <a:pt x="8" y="144"/>
                  </a:lnTo>
                  <a:lnTo>
                    <a:pt x="2" y="141"/>
                  </a:lnTo>
                  <a:lnTo>
                    <a:pt x="0" y="136"/>
                  </a:lnTo>
                  <a:lnTo>
                    <a:pt x="0" y="128"/>
                  </a:lnTo>
                  <a:lnTo>
                    <a:pt x="10" y="107"/>
                  </a:lnTo>
                  <a:lnTo>
                    <a:pt x="25" y="43"/>
                  </a:lnTo>
                  <a:lnTo>
                    <a:pt x="28" y="32"/>
                  </a:lnTo>
                  <a:lnTo>
                    <a:pt x="37" y="27"/>
                  </a:lnTo>
                </a:path>
              </a:pathLst>
            </a:custGeom>
            <a:solidFill>
              <a:srgbClr val="606060"/>
            </a:solidFill>
            <a:ln w="9525" cap="rnd">
              <a:noFill/>
              <a:round/>
              <a:headEnd type="none" w="sm" len="sm"/>
              <a:tailEnd type="none" w="sm" len="sm"/>
            </a:ln>
          </p:spPr>
          <p:txBody>
            <a:bodyPr/>
            <a:lstStyle/>
            <a:p>
              <a:endParaRPr lang="es-ES"/>
            </a:p>
          </p:txBody>
        </p:sp>
        <p:sp>
          <p:nvSpPr>
            <p:cNvPr id="107512" name="Freeform 160"/>
            <p:cNvSpPr>
              <a:spLocks/>
            </p:cNvSpPr>
            <p:nvPr/>
          </p:nvSpPr>
          <p:spPr bwMode="auto">
            <a:xfrm>
              <a:off x="1120" y="3341"/>
              <a:ext cx="26" cy="83"/>
            </a:xfrm>
            <a:custGeom>
              <a:avLst/>
              <a:gdLst>
                <a:gd name="T0" fmla="*/ 12 w 26"/>
                <a:gd name="T1" fmla="*/ 0 h 83"/>
                <a:gd name="T2" fmla="*/ 0 w 26"/>
                <a:gd name="T3" fmla="*/ 3 h 83"/>
                <a:gd name="T4" fmla="*/ 12 w 26"/>
                <a:gd name="T5" fmla="*/ 7 h 83"/>
                <a:gd name="T6" fmla="*/ 12 w 26"/>
                <a:gd name="T7" fmla="*/ 14 h 83"/>
                <a:gd name="T8" fmla="*/ 12 w 26"/>
                <a:gd name="T9" fmla="*/ 21 h 83"/>
                <a:gd name="T10" fmla="*/ 12 w 26"/>
                <a:gd name="T11" fmla="*/ 37 h 83"/>
                <a:gd name="T12" fmla="*/ 12 w 26"/>
                <a:gd name="T13" fmla="*/ 82 h 83"/>
                <a:gd name="T14" fmla="*/ 25 w 26"/>
                <a:gd name="T15" fmla="*/ 80 h 83"/>
                <a:gd name="T16" fmla="*/ 25 w 26"/>
                <a:gd name="T17" fmla="*/ 35 h 83"/>
                <a:gd name="T18" fmla="*/ 12 w 26"/>
                <a:gd name="T19" fmla="*/ 22 h 83"/>
                <a:gd name="T20" fmla="*/ 25 w 26"/>
                <a:gd name="T21" fmla="*/ 15 h 83"/>
                <a:gd name="T22" fmla="*/ 25 w 26"/>
                <a:gd name="T23" fmla="*/ 14 h 83"/>
                <a:gd name="T24" fmla="*/ 25 w 26"/>
                <a:gd name="T25" fmla="*/ 8 h 83"/>
                <a:gd name="T26" fmla="*/ 12 w 26"/>
                <a:gd name="T27" fmla="*/ 3 h 83"/>
                <a:gd name="T28" fmla="*/ 12 w 26"/>
                <a:gd name="T29" fmla="*/ 0 h 8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83"/>
                <a:gd name="T47" fmla="*/ 26 w 26"/>
                <a:gd name="T48" fmla="*/ 83 h 8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83">
                  <a:moveTo>
                    <a:pt x="12" y="0"/>
                  </a:moveTo>
                  <a:lnTo>
                    <a:pt x="0" y="3"/>
                  </a:lnTo>
                  <a:lnTo>
                    <a:pt x="12" y="7"/>
                  </a:lnTo>
                  <a:lnTo>
                    <a:pt x="12" y="14"/>
                  </a:lnTo>
                  <a:lnTo>
                    <a:pt x="12" y="21"/>
                  </a:lnTo>
                  <a:lnTo>
                    <a:pt x="12" y="37"/>
                  </a:lnTo>
                  <a:lnTo>
                    <a:pt x="12" y="82"/>
                  </a:lnTo>
                  <a:lnTo>
                    <a:pt x="25" y="80"/>
                  </a:lnTo>
                  <a:lnTo>
                    <a:pt x="25" y="35"/>
                  </a:lnTo>
                  <a:lnTo>
                    <a:pt x="12" y="22"/>
                  </a:lnTo>
                  <a:lnTo>
                    <a:pt x="25" y="15"/>
                  </a:lnTo>
                  <a:lnTo>
                    <a:pt x="25" y="14"/>
                  </a:lnTo>
                  <a:lnTo>
                    <a:pt x="25" y="8"/>
                  </a:lnTo>
                  <a:lnTo>
                    <a:pt x="12" y="3"/>
                  </a:lnTo>
                  <a:lnTo>
                    <a:pt x="12" y="0"/>
                  </a:lnTo>
                </a:path>
              </a:pathLst>
            </a:custGeom>
            <a:solidFill>
              <a:srgbClr val="606060"/>
            </a:solidFill>
            <a:ln w="9525" cap="rnd">
              <a:noFill/>
              <a:round/>
              <a:headEnd type="none" w="sm" len="sm"/>
              <a:tailEnd type="none" w="sm" len="sm"/>
            </a:ln>
          </p:spPr>
          <p:txBody>
            <a:bodyPr/>
            <a:lstStyle/>
            <a:p>
              <a:endParaRPr lang="es-ES"/>
            </a:p>
          </p:txBody>
        </p:sp>
        <p:sp>
          <p:nvSpPr>
            <p:cNvPr id="107513" name="Freeform 161"/>
            <p:cNvSpPr>
              <a:spLocks/>
            </p:cNvSpPr>
            <p:nvPr/>
          </p:nvSpPr>
          <p:spPr bwMode="auto">
            <a:xfrm>
              <a:off x="1132" y="3341"/>
              <a:ext cx="30" cy="26"/>
            </a:xfrm>
            <a:custGeom>
              <a:avLst/>
              <a:gdLst>
                <a:gd name="T0" fmla="*/ 0 w 30"/>
                <a:gd name="T1" fmla="*/ 0 h 26"/>
                <a:gd name="T2" fmla="*/ 15 w 30"/>
                <a:gd name="T3" fmla="*/ 25 h 26"/>
                <a:gd name="T4" fmla="*/ 25 w 30"/>
                <a:gd name="T5" fmla="*/ 25 h 26"/>
                <a:gd name="T6" fmla="*/ 29 w 30"/>
                <a:gd name="T7" fmla="*/ 25 h 26"/>
                <a:gd name="T8" fmla="*/ 20 w 30"/>
                <a:gd name="T9" fmla="*/ 0 h 26"/>
                <a:gd name="T10" fmla="*/ 0 w 30"/>
                <a:gd name="T11" fmla="*/ 0 h 26"/>
                <a:gd name="T12" fmla="*/ 0 60000 65536"/>
                <a:gd name="T13" fmla="*/ 0 60000 65536"/>
                <a:gd name="T14" fmla="*/ 0 60000 65536"/>
                <a:gd name="T15" fmla="*/ 0 60000 65536"/>
                <a:gd name="T16" fmla="*/ 0 60000 65536"/>
                <a:gd name="T17" fmla="*/ 0 60000 65536"/>
                <a:gd name="T18" fmla="*/ 0 w 30"/>
                <a:gd name="T19" fmla="*/ 0 h 26"/>
                <a:gd name="T20" fmla="*/ 30 w 30"/>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30" h="26">
                  <a:moveTo>
                    <a:pt x="0" y="0"/>
                  </a:moveTo>
                  <a:lnTo>
                    <a:pt x="15" y="25"/>
                  </a:lnTo>
                  <a:lnTo>
                    <a:pt x="25" y="25"/>
                  </a:lnTo>
                  <a:lnTo>
                    <a:pt x="29" y="25"/>
                  </a:lnTo>
                  <a:lnTo>
                    <a:pt x="20" y="0"/>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7514" name="Rectangle 162"/>
            <p:cNvSpPr>
              <a:spLocks noChangeArrowheads="1"/>
            </p:cNvSpPr>
            <p:nvPr/>
          </p:nvSpPr>
          <p:spPr bwMode="auto">
            <a:xfrm>
              <a:off x="963" y="3334"/>
              <a:ext cx="62" cy="182"/>
            </a:xfrm>
            <a:prstGeom prst="rect">
              <a:avLst/>
            </a:prstGeom>
            <a:solidFill>
              <a:srgbClr val="402000"/>
            </a:solidFill>
            <a:ln w="12700">
              <a:solidFill>
                <a:srgbClr val="000000"/>
              </a:solidFill>
              <a:miter lim="800000"/>
              <a:headEnd/>
              <a:tailEnd/>
            </a:ln>
          </p:spPr>
          <p:txBody>
            <a:bodyPr wrap="none" anchor="ctr"/>
            <a:lstStyle/>
            <a:p>
              <a:pPr eaLnBrk="0" hangingPunct="0"/>
              <a:endParaRPr lang="es-ES"/>
            </a:p>
          </p:txBody>
        </p:sp>
        <p:sp>
          <p:nvSpPr>
            <p:cNvPr id="107515" name="Freeform 163"/>
            <p:cNvSpPr>
              <a:spLocks/>
            </p:cNvSpPr>
            <p:nvPr/>
          </p:nvSpPr>
          <p:spPr bwMode="auto">
            <a:xfrm>
              <a:off x="930" y="3318"/>
              <a:ext cx="34" cy="202"/>
            </a:xfrm>
            <a:custGeom>
              <a:avLst/>
              <a:gdLst>
                <a:gd name="T0" fmla="*/ 33 w 34"/>
                <a:gd name="T1" fmla="*/ 6 h 202"/>
                <a:gd name="T2" fmla="*/ 33 w 34"/>
                <a:gd name="T3" fmla="*/ 201 h 202"/>
                <a:gd name="T4" fmla="*/ 0 w 34"/>
                <a:gd name="T5" fmla="*/ 167 h 202"/>
                <a:gd name="T6" fmla="*/ 0 w 34"/>
                <a:gd name="T7" fmla="*/ 0 h 202"/>
                <a:gd name="T8" fmla="*/ 33 w 34"/>
                <a:gd name="T9" fmla="*/ 6 h 202"/>
                <a:gd name="T10" fmla="*/ 0 60000 65536"/>
                <a:gd name="T11" fmla="*/ 0 60000 65536"/>
                <a:gd name="T12" fmla="*/ 0 60000 65536"/>
                <a:gd name="T13" fmla="*/ 0 60000 65536"/>
                <a:gd name="T14" fmla="*/ 0 60000 65536"/>
                <a:gd name="T15" fmla="*/ 0 w 34"/>
                <a:gd name="T16" fmla="*/ 0 h 202"/>
                <a:gd name="T17" fmla="*/ 34 w 34"/>
                <a:gd name="T18" fmla="*/ 202 h 202"/>
              </a:gdLst>
              <a:ahLst/>
              <a:cxnLst>
                <a:cxn ang="T10">
                  <a:pos x="T0" y="T1"/>
                </a:cxn>
                <a:cxn ang="T11">
                  <a:pos x="T2" y="T3"/>
                </a:cxn>
                <a:cxn ang="T12">
                  <a:pos x="T4" y="T5"/>
                </a:cxn>
                <a:cxn ang="T13">
                  <a:pos x="T6" y="T7"/>
                </a:cxn>
                <a:cxn ang="T14">
                  <a:pos x="T8" y="T9"/>
                </a:cxn>
              </a:cxnLst>
              <a:rect l="T15" t="T16" r="T17" b="T18"/>
              <a:pathLst>
                <a:path w="34" h="202">
                  <a:moveTo>
                    <a:pt x="33" y="6"/>
                  </a:moveTo>
                  <a:lnTo>
                    <a:pt x="33" y="201"/>
                  </a:lnTo>
                  <a:lnTo>
                    <a:pt x="0" y="167"/>
                  </a:lnTo>
                  <a:lnTo>
                    <a:pt x="0" y="0"/>
                  </a:lnTo>
                  <a:lnTo>
                    <a:pt x="33" y="6"/>
                  </a:lnTo>
                </a:path>
              </a:pathLst>
            </a:custGeom>
            <a:solidFill>
              <a:srgbClr val="201000"/>
            </a:solidFill>
            <a:ln w="12700" cap="rnd">
              <a:solidFill>
                <a:srgbClr val="000000"/>
              </a:solidFill>
              <a:round/>
              <a:headEnd type="none" w="sm" len="sm"/>
              <a:tailEnd type="none" w="sm" len="sm"/>
            </a:ln>
          </p:spPr>
          <p:txBody>
            <a:bodyPr/>
            <a:lstStyle/>
            <a:p>
              <a:endParaRPr lang="es-ES"/>
            </a:p>
          </p:txBody>
        </p:sp>
        <p:sp>
          <p:nvSpPr>
            <p:cNvPr id="107516" name="Freeform 164"/>
            <p:cNvSpPr>
              <a:spLocks/>
            </p:cNvSpPr>
            <p:nvPr/>
          </p:nvSpPr>
          <p:spPr bwMode="auto">
            <a:xfrm>
              <a:off x="527" y="3073"/>
              <a:ext cx="810" cy="246"/>
            </a:xfrm>
            <a:custGeom>
              <a:avLst/>
              <a:gdLst>
                <a:gd name="T0" fmla="*/ 396 w 810"/>
                <a:gd name="T1" fmla="*/ 0 h 246"/>
                <a:gd name="T2" fmla="*/ 0 w 810"/>
                <a:gd name="T3" fmla="*/ 0 h 246"/>
                <a:gd name="T4" fmla="*/ 216 w 810"/>
                <a:gd name="T5" fmla="*/ 245 h 246"/>
                <a:gd name="T6" fmla="*/ 809 w 810"/>
                <a:gd name="T7" fmla="*/ 245 h 246"/>
                <a:gd name="T8" fmla="*/ 396 w 810"/>
                <a:gd name="T9" fmla="*/ 0 h 246"/>
                <a:gd name="T10" fmla="*/ 0 60000 65536"/>
                <a:gd name="T11" fmla="*/ 0 60000 65536"/>
                <a:gd name="T12" fmla="*/ 0 60000 65536"/>
                <a:gd name="T13" fmla="*/ 0 60000 65536"/>
                <a:gd name="T14" fmla="*/ 0 60000 65536"/>
                <a:gd name="T15" fmla="*/ 0 w 810"/>
                <a:gd name="T16" fmla="*/ 0 h 246"/>
                <a:gd name="T17" fmla="*/ 810 w 810"/>
                <a:gd name="T18" fmla="*/ 246 h 246"/>
              </a:gdLst>
              <a:ahLst/>
              <a:cxnLst>
                <a:cxn ang="T10">
                  <a:pos x="T0" y="T1"/>
                </a:cxn>
                <a:cxn ang="T11">
                  <a:pos x="T2" y="T3"/>
                </a:cxn>
                <a:cxn ang="T12">
                  <a:pos x="T4" y="T5"/>
                </a:cxn>
                <a:cxn ang="T13">
                  <a:pos x="T6" y="T7"/>
                </a:cxn>
                <a:cxn ang="T14">
                  <a:pos x="T8" y="T9"/>
                </a:cxn>
              </a:cxnLst>
              <a:rect l="T15" t="T16" r="T17" b="T18"/>
              <a:pathLst>
                <a:path w="810" h="246">
                  <a:moveTo>
                    <a:pt x="396" y="0"/>
                  </a:moveTo>
                  <a:lnTo>
                    <a:pt x="0" y="0"/>
                  </a:lnTo>
                  <a:lnTo>
                    <a:pt x="216" y="245"/>
                  </a:lnTo>
                  <a:lnTo>
                    <a:pt x="809" y="245"/>
                  </a:lnTo>
                  <a:lnTo>
                    <a:pt x="396" y="0"/>
                  </a:lnTo>
                </a:path>
              </a:pathLst>
            </a:custGeom>
            <a:solidFill>
              <a:srgbClr val="603000"/>
            </a:solidFill>
            <a:ln w="12700" cap="rnd">
              <a:solidFill>
                <a:srgbClr val="000000"/>
              </a:solidFill>
              <a:round/>
              <a:headEnd type="none" w="sm" len="sm"/>
              <a:tailEnd type="none" w="sm" len="sm"/>
            </a:ln>
          </p:spPr>
          <p:txBody>
            <a:bodyPr/>
            <a:lstStyle/>
            <a:p>
              <a:endParaRPr lang="es-ES"/>
            </a:p>
          </p:txBody>
        </p:sp>
        <p:sp>
          <p:nvSpPr>
            <p:cNvPr id="107517" name="Freeform 165"/>
            <p:cNvSpPr>
              <a:spLocks/>
            </p:cNvSpPr>
            <p:nvPr/>
          </p:nvSpPr>
          <p:spPr bwMode="auto">
            <a:xfrm>
              <a:off x="526" y="3073"/>
              <a:ext cx="216" cy="270"/>
            </a:xfrm>
            <a:custGeom>
              <a:avLst/>
              <a:gdLst>
                <a:gd name="T0" fmla="*/ 215 w 216"/>
                <a:gd name="T1" fmla="*/ 245 h 270"/>
                <a:gd name="T2" fmla="*/ 0 w 216"/>
                <a:gd name="T3" fmla="*/ 0 h 270"/>
                <a:gd name="T4" fmla="*/ 0 w 216"/>
                <a:gd name="T5" fmla="*/ 10 h 270"/>
                <a:gd name="T6" fmla="*/ 215 w 216"/>
                <a:gd name="T7" fmla="*/ 269 h 270"/>
                <a:gd name="T8" fmla="*/ 215 w 216"/>
                <a:gd name="T9" fmla="*/ 245 h 270"/>
                <a:gd name="T10" fmla="*/ 0 60000 65536"/>
                <a:gd name="T11" fmla="*/ 0 60000 65536"/>
                <a:gd name="T12" fmla="*/ 0 60000 65536"/>
                <a:gd name="T13" fmla="*/ 0 60000 65536"/>
                <a:gd name="T14" fmla="*/ 0 60000 65536"/>
                <a:gd name="T15" fmla="*/ 0 w 216"/>
                <a:gd name="T16" fmla="*/ 0 h 270"/>
                <a:gd name="T17" fmla="*/ 216 w 216"/>
                <a:gd name="T18" fmla="*/ 270 h 270"/>
              </a:gdLst>
              <a:ahLst/>
              <a:cxnLst>
                <a:cxn ang="T10">
                  <a:pos x="T0" y="T1"/>
                </a:cxn>
                <a:cxn ang="T11">
                  <a:pos x="T2" y="T3"/>
                </a:cxn>
                <a:cxn ang="T12">
                  <a:pos x="T4" y="T5"/>
                </a:cxn>
                <a:cxn ang="T13">
                  <a:pos x="T6" y="T7"/>
                </a:cxn>
                <a:cxn ang="T14">
                  <a:pos x="T8" y="T9"/>
                </a:cxn>
              </a:cxnLst>
              <a:rect l="T15" t="T16" r="T17" b="T18"/>
              <a:pathLst>
                <a:path w="216" h="270">
                  <a:moveTo>
                    <a:pt x="215" y="245"/>
                  </a:moveTo>
                  <a:lnTo>
                    <a:pt x="0" y="0"/>
                  </a:lnTo>
                  <a:lnTo>
                    <a:pt x="0" y="10"/>
                  </a:lnTo>
                  <a:lnTo>
                    <a:pt x="215" y="269"/>
                  </a:lnTo>
                  <a:lnTo>
                    <a:pt x="215" y="245"/>
                  </a:lnTo>
                </a:path>
              </a:pathLst>
            </a:custGeom>
            <a:solidFill>
              <a:srgbClr val="201000"/>
            </a:solidFill>
            <a:ln w="12700" cap="rnd">
              <a:solidFill>
                <a:srgbClr val="000000"/>
              </a:solidFill>
              <a:round/>
              <a:headEnd type="none" w="sm" len="sm"/>
              <a:tailEnd type="none" w="sm" len="sm"/>
            </a:ln>
          </p:spPr>
          <p:txBody>
            <a:bodyPr/>
            <a:lstStyle/>
            <a:p>
              <a:endParaRPr lang="es-ES"/>
            </a:p>
          </p:txBody>
        </p:sp>
        <p:sp>
          <p:nvSpPr>
            <p:cNvPr id="107518" name="Freeform 166"/>
            <p:cNvSpPr>
              <a:spLocks/>
            </p:cNvSpPr>
            <p:nvPr/>
          </p:nvSpPr>
          <p:spPr bwMode="auto">
            <a:xfrm>
              <a:off x="741" y="3317"/>
              <a:ext cx="596" cy="26"/>
            </a:xfrm>
            <a:custGeom>
              <a:avLst/>
              <a:gdLst>
                <a:gd name="T0" fmla="*/ 0 w 596"/>
                <a:gd name="T1" fmla="*/ 25 h 26"/>
                <a:gd name="T2" fmla="*/ 0 w 596"/>
                <a:gd name="T3" fmla="*/ 0 h 26"/>
                <a:gd name="T4" fmla="*/ 595 w 596"/>
                <a:gd name="T5" fmla="*/ 0 h 26"/>
                <a:gd name="T6" fmla="*/ 595 w 596"/>
                <a:gd name="T7" fmla="*/ 25 h 26"/>
                <a:gd name="T8" fmla="*/ 0 w 596"/>
                <a:gd name="T9" fmla="*/ 25 h 26"/>
                <a:gd name="T10" fmla="*/ 0 60000 65536"/>
                <a:gd name="T11" fmla="*/ 0 60000 65536"/>
                <a:gd name="T12" fmla="*/ 0 60000 65536"/>
                <a:gd name="T13" fmla="*/ 0 60000 65536"/>
                <a:gd name="T14" fmla="*/ 0 60000 65536"/>
                <a:gd name="T15" fmla="*/ 0 w 596"/>
                <a:gd name="T16" fmla="*/ 0 h 26"/>
                <a:gd name="T17" fmla="*/ 596 w 596"/>
                <a:gd name="T18" fmla="*/ 26 h 26"/>
              </a:gdLst>
              <a:ahLst/>
              <a:cxnLst>
                <a:cxn ang="T10">
                  <a:pos x="T0" y="T1"/>
                </a:cxn>
                <a:cxn ang="T11">
                  <a:pos x="T2" y="T3"/>
                </a:cxn>
                <a:cxn ang="T12">
                  <a:pos x="T4" y="T5"/>
                </a:cxn>
                <a:cxn ang="T13">
                  <a:pos x="T6" y="T7"/>
                </a:cxn>
                <a:cxn ang="T14">
                  <a:pos x="T8" y="T9"/>
                </a:cxn>
              </a:cxnLst>
              <a:rect l="T15" t="T16" r="T17" b="T18"/>
              <a:pathLst>
                <a:path w="596" h="26">
                  <a:moveTo>
                    <a:pt x="0" y="25"/>
                  </a:moveTo>
                  <a:lnTo>
                    <a:pt x="0" y="0"/>
                  </a:lnTo>
                  <a:lnTo>
                    <a:pt x="595" y="0"/>
                  </a:lnTo>
                  <a:lnTo>
                    <a:pt x="595" y="25"/>
                  </a:lnTo>
                  <a:lnTo>
                    <a:pt x="0" y="25"/>
                  </a:lnTo>
                </a:path>
              </a:pathLst>
            </a:custGeom>
            <a:solidFill>
              <a:srgbClr val="402000"/>
            </a:solidFill>
            <a:ln w="12700" cap="rnd">
              <a:solidFill>
                <a:srgbClr val="000000"/>
              </a:solidFill>
              <a:round/>
              <a:headEnd type="none" w="sm" len="sm"/>
              <a:tailEnd type="none" w="sm" len="sm"/>
            </a:ln>
          </p:spPr>
          <p:txBody>
            <a:bodyPr/>
            <a:lstStyle/>
            <a:p>
              <a:endParaRPr lang="es-ES"/>
            </a:p>
          </p:txBody>
        </p:sp>
        <p:sp>
          <p:nvSpPr>
            <p:cNvPr id="107519" name="Freeform 167"/>
            <p:cNvSpPr>
              <a:spLocks/>
            </p:cNvSpPr>
            <p:nvPr/>
          </p:nvSpPr>
          <p:spPr bwMode="auto">
            <a:xfrm>
              <a:off x="580" y="3354"/>
              <a:ext cx="93" cy="45"/>
            </a:xfrm>
            <a:custGeom>
              <a:avLst/>
              <a:gdLst>
                <a:gd name="T0" fmla="*/ 36 w 93"/>
                <a:gd name="T1" fmla="*/ 0 h 45"/>
                <a:gd name="T2" fmla="*/ 34 w 93"/>
                <a:gd name="T3" fmla="*/ 12 h 45"/>
                <a:gd name="T4" fmla="*/ 59 w 93"/>
                <a:gd name="T5" fmla="*/ 22 h 45"/>
                <a:gd name="T6" fmla="*/ 80 w 93"/>
                <a:gd name="T7" fmla="*/ 27 h 45"/>
                <a:gd name="T8" fmla="*/ 92 w 93"/>
                <a:gd name="T9" fmla="*/ 30 h 45"/>
                <a:gd name="T10" fmla="*/ 92 w 93"/>
                <a:gd name="T11" fmla="*/ 38 h 45"/>
                <a:gd name="T12" fmla="*/ 75 w 93"/>
                <a:gd name="T13" fmla="*/ 41 h 45"/>
                <a:gd name="T14" fmla="*/ 54 w 93"/>
                <a:gd name="T15" fmla="*/ 44 h 45"/>
                <a:gd name="T16" fmla="*/ 34 w 93"/>
                <a:gd name="T17" fmla="*/ 40 h 45"/>
                <a:gd name="T18" fmla="*/ 24 w 93"/>
                <a:gd name="T19" fmla="*/ 37 h 45"/>
                <a:gd name="T20" fmla="*/ 23 w 93"/>
                <a:gd name="T21" fmla="*/ 40 h 45"/>
                <a:gd name="T22" fmla="*/ 9 w 93"/>
                <a:gd name="T23" fmla="*/ 40 h 45"/>
                <a:gd name="T24" fmla="*/ 0 w 93"/>
                <a:gd name="T25" fmla="*/ 38 h 45"/>
                <a:gd name="T26" fmla="*/ 0 w 93"/>
                <a:gd name="T27" fmla="*/ 32 h 45"/>
                <a:gd name="T28" fmla="*/ 0 w 93"/>
                <a:gd name="T29" fmla="*/ 30 h 45"/>
                <a:gd name="T30" fmla="*/ 0 w 93"/>
                <a:gd name="T31" fmla="*/ 20 h 45"/>
                <a:gd name="T32" fmla="*/ 1 w 93"/>
                <a:gd name="T33" fmla="*/ 15 h 45"/>
                <a:gd name="T34" fmla="*/ 6 w 93"/>
                <a:gd name="T35" fmla="*/ 10 h 45"/>
                <a:gd name="T36" fmla="*/ 7 w 93"/>
                <a:gd name="T37" fmla="*/ 0 h 45"/>
                <a:gd name="T38" fmla="*/ 36 w 93"/>
                <a:gd name="T39" fmla="*/ 0 h 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3"/>
                <a:gd name="T61" fmla="*/ 0 h 45"/>
                <a:gd name="T62" fmla="*/ 93 w 93"/>
                <a:gd name="T63" fmla="*/ 45 h 4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3" h="45">
                  <a:moveTo>
                    <a:pt x="36" y="0"/>
                  </a:moveTo>
                  <a:lnTo>
                    <a:pt x="34" y="12"/>
                  </a:lnTo>
                  <a:lnTo>
                    <a:pt x="59" y="22"/>
                  </a:lnTo>
                  <a:lnTo>
                    <a:pt x="80" y="27"/>
                  </a:lnTo>
                  <a:lnTo>
                    <a:pt x="92" y="30"/>
                  </a:lnTo>
                  <a:lnTo>
                    <a:pt x="92" y="38"/>
                  </a:lnTo>
                  <a:lnTo>
                    <a:pt x="75" y="41"/>
                  </a:lnTo>
                  <a:lnTo>
                    <a:pt x="54" y="44"/>
                  </a:lnTo>
                  <a:lnTo>
                    <a:pt x="34" y="40"/>
                  </a:lnTo>
                  <a:lnTo>
                    <a:pt x="24" y="37"/>
                  </a:lnTo>
                  <a:lnTo>
                    <a:pt x="23" y="40"/>
                  </a:lnTo>
                  <a:lnTo>
                    <a:pt x="9" y="40"/>
                  </a:lnTo>
                  <a:lnTo>
                    <a:pt x="0" y="38"/>
                  </a:lnTo>
                  <a:lnTo>
                    <a:pt x="0" y="32"/>
                  </a:lnTo>
                  <a:lnTo>
                    <a:pt x="0" y="30"/>
                  </a:lnTo>
                  <a:lnTo>
                    <a:pt x="0" y="20"/>
                  </a:lnTo>
                  <a:lnTo>
                    <a:pt x="1" y="15"/>
                  </a:lnTo>
                  <a:lnTo>
                    <a:pt x="6" y="10"/>
                  </a:lnTo>
                  <a:lnTo>
                    <a:pt x="7" y="0"/>
                  </a:lnTo>
                  <a:lnTo>
                    <a:pt x="36"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520" name="Freeform 168"/>
            <p:cNvSpPr>
              <a:spLocks/>
            </p:cNvSpPr>
            <p:nvPr/>
          </p:nvSpPr>
          <p:spPr bwMode="auto">
            <a:xfrm>
              <a:off x="617" y="3370"/>
              <a:ext cx="27" cy="25"/>
            </a:xfrm>
            <a:custGeom>
              <a:avLst/>
              <a:gdLst>
                <a:gd name="T0" fmla="*/ 6 w 27"/>
                <a:gd name="T1" fmla="*/ 0 h 25"/>
                <a:gd name="T2" fmla="*/ 0 w 27"/>
                <a:gd name="T3" fmla="*/ 12 h 25"/>
                <a:gd name="T4" fmla="*/ 22 w 27"/>
                <a:gd name="T5" fmla="*/ 24 h 25"/>
                <a:gd name="T6" fmla="*/ 26 w 27"/>
                <a:gd name="T7" fmla="*/ 14 h 25"/>
                <a:gd name="T8" fmla="*/ 6 w 27"/>
                <a:gd name="T9" fmla="*/ 0 h 25"/>
                <a:gd name="T10" fmla="*/ 0 60000 65536"/>
                <a:gd name="T11" fmla="*/ 0 60000 65536"/>
                <a:gd name="T12" fmla="*/ 0 60000 65536"/>
                <a:gd name="T13" fmla="*/ 0 60000 65536"/>
                <a:gd name="T14" fmla="*/ 0 60000 65536"/>
                <a:gd name="T15" fmla="*/ 0 w 27"/>
                <a:gd name="T16" fmla="*/ 0 h 25"/>
                <a:gd name="T17" fmla="*/ 27 w 27"/>
                <a:gd name="T18" fmla="*/ 25 h 25"/>
              </a:gdLst>
              <a:ahLst/>
              <a:cxnLst>
                <a:cxn ang="T10">
                  <a:pos x="T0" y="T1"/>
                </a:cxn>
                <a:cxn ang="T11">
                  <a:pos x="T2" y="T3"/>
                </a:cxn>
                <a:cxn ang="T12">
                  <a:pos x="T4" y="T5"/>
                </a:cxn>
                <a:cxn ang="T13">
                  <a:pos x="T6" y="T7"/>
                </a:cxn>
                <a:cxn ang="T14">
                  <a:pos x="T8" y="T9"/>
                </a:cxn>
              </a:cxnLst>
              <a:rect l="T15" t="T16" r="T17" b="T18"/>
              <a:pathLst>
                <a:path w="27" h="25">
                  <a:moveTo>
                    <a:pt x="6" y="0"/>
                  </a:moveTo>
                  <a:lnTo>
                    <a:pt x="0" y="12"/>
                  </a:lnTo>
                  <a:lnTo>
                    <a:pt x="22" y="24"/>
                  </a:lnTo>
                  <a:lnTo>
                    <a:pt x="26" y="14"/>
                  </a:lnTo>
                  <a:lnTo>
                    <a:pt x="6" y="0"/>
                  </a:lnTo>
                </a:path>
              </a:pathLst>
            </a:custGeom>
            <a:solidFill>
              <a:srgbClr val="808080"/>
            </a:solidFill>
            <a:ln w="9525" cap="rnd">
              <a:noFill/>
              <a:round/>
              <a:headEnd type="none" w="sm" len="sm"/>
              <a:tailEnd type="none" w="sm" len="sm"/>
            </a:ln>
          </p:spPr>
          <p:txBody>
            <a:bodyPr/>
            <a:lstStyle/>
            <a:p>
              <a:endParaRPr lang="es-ES"/>
            </a:p>
          </p:txBody>
        </p:sp>
        <p:sp>
          <p:nvSpPr>
            <p:cNvPr id="107521" name="Freeform 169"/>
            <p:cNvSpPr>
              <a:spLocks/>
            </p:cNvSpPr>
            <p:nvPr/>
          </p:nvSpPr>
          <p:spPr bwMode="auto">
            <a:xfrm>
              <a:off x="644" y="3381"/>
              <a:ext cx="29" cy="26"/>
            </a:xfrm>
            <a:custGeom>
              <a:avLst/>
              <a:gdLst>
                <a:gd name="T0" fmla="*/ 1 w 29"/>
                <a:gd name="T1" fmla="*/ 0 h 26"/>
                <a:gd name="T2" fmla="*/ 0 w 29"/>
                <a:gd name="T3" fmla="*/ 9 h 26"/>
                <a:gd name="T4" fmla="*/ 12 w 29"/>
                <a:gd name="T5" fmla="*/ 19 h 26"/>
                <a:gd name="T6" fmla="*/ 19 w 29"/>
                <a:gd name="T7" fmla="*/ 25 h 26"/>
                <a:gd name="T8" fmla="*/ 28 w 29"/>
                <a:gd name="T9" fmla="*/ 19 h 26"/>
                <a:gd name="T10" fmla="*/ 18 w 29"/>
                <a:gd name="T11" fmla="*/ 9 h 26"/>
                <a:gd name="T12" fmla="*/ 1 w 29"/>
                <a:gd name="T13" fmla="*/ 0 h 26"/>
                <a:gd name="T14" fmla="*/ 0 60000 65536"/>
                <a:gd name="T15" fmla="*/ 0 60000 65536"/>
                <a:gd name="T16" fmla="*/ 0 60000 65536"/>
                <a:gd name="T17" fmla="*/ 0 60000 65536"/>
                <a:gd name="T18" fmla="*/ 0 60000 65536"/>
                <a:gd name="T19" fmla="*/ 0 60000 65536"/>
                <a:gd name="T20" fmla="*/ 0 60000 65536"/>
                <a:gd name="T21" fmla="*/ 0 w 29"/>
                <a:gd name="T22" fmla="*/ 0 h 26"/>
                <a:gd name="T23" fmla="*/ 29 w 29"/>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26">
                  <a:moveTo>
                    <a:pt x="1" y="0"/>
                  </a:moveTo>
                  <a:lnTo>
                    <a:pt x="0" y="9"/>
                  </a:lnTo>
                  <a:lnTo>
                    <a:pt x="12" y="19"/>
                  </a:lnTo>
                  <a:lnTo>
                    <a:pt x="19" y="25"/>
                  </a:lnTo>
                  <a:lnTo>
                    <a:pt x="28" y="19"/>
                  </a:lnTo>
                  <a:lnTo>
                    <a:pt x="18" y="9"/>
                  </a:lnTo>
                  <a:lnTo>
                    <a:pt x="1" y="0"/>
                  </a:lnTo>
                </a:path>
              </a:pathLst>
            </a:custGeom>
            <a:solidFill>
              <a:srgbClr val="808080"/>
            </a:solidFill>
            <a:ln w="9525" cap="rnd">
              <a:noFill/>
              <a:round/>
              <a:headEnd type="none" w="sm" len="sm"/>
              <a:tailEnd type="none" w="sm" len="sm"/>
            </a:ln>
          </p:spPr>
          <p:txBody>
            <a:bodyPr/>
            <a:lstStyle/>
            <a:p>
              <a:endParaRPr lang="es-ES"/>
            </a:p>
          </p:txBody>
        </p:sp>
        <p:sp>
          <p:nvSpPr>
            <p:cNvPr id="107522" name="Freeform 170"/>
            <p:cNvSpPr>
              <a:spLocks/>
            </p:cNvSpPr>
            <p:nvPr/>
          </p:nvSpPr>
          <p:spPr bwMode="auto">
            <a:xfrm>
              <a:off x="585" y="3370"/>
              <a:ext cx="86" cy="25"/>
            </a:xfrm>
            <a:custGeom>
              <a:avLst/>
              <a:gdLst>
                <a:gd name="T0" fmla="*/ 85 w 86"/>
                <a:gd name="T1" fmla="*/ 19 h 25"/>
                <a:gd name="T2" fmla="*/ 85 w 86"/>
                <a:gd name="T3" fmla="*/ 16 h 25"/>
                <a:gd name="T4" fmla="*/ 72 w 86"/>
                <a:gd name="T5" fmla="*/ 17 h 25"/>
                <a:gd name="T6" fmla="*/ 54 w 86"/>
                <a:gd name="T7" fmla="*/ 14 h 25"/>
                <a:gd name="T8" fmla="*/ 44 w 86"/>
                <a:gd name="T9" fmla="*/ 12 h 25"/>
                <a:gd name="T10" fmla="*/ 24 w 86"/>
                <a:gd name="T11" fmla="*/ 6 h 25"/>
                <a:gd name="T12" fmla="*/ 16 w 86"/>
                <a:gd name="T13" fmla="*/ 5 h 25"/>
                <a:gd name="T14" fmla="*/ 8 w 86"/>
                <a:gd name="T15" fmla="*/ 3 h 25"/>
                <a:gd name="T16" fmla="*/ 3 w 86"/>
                <a:gd name="T17" fmla="*/ 0 h 25"/>
                <a:gd name="T18" fmla="*/ 0 w 86"/>
                <a:gd name="T19" fmla="*/ 4 h 25"/>
                <a:gd name="T20" fmla="*/ 0 w 86"/>
                <a:gd name="T21" fmla="*/ 14 h 25"/>
                <a:gd name="T22" fmla="*/ 5 w 86"/>
                <a:gd name="T23" fmla="*/ 16 h 25"/>
                <a:gd name="T24" fmla="*/ 20 w 86"/>
                <a:gd name="T25" fmla="*/ 17 h 25"/>
                <a:gd name="T26" fmla="*/ 25 w 86"/>
                <a:gd name="T27" fmla="*/ 18 h 25"/>
                <a:gd name="T28" fmla="*/ 37 w 86"/>
                <a:gd name="T29" fmla="*/ 21 h 25"/>
                <a:gd name="T30" fmla="*/ 46 w 86"/>
                <a:gd name="T31" fmla="*/ 24 h 25"/>
                <a:gd name="T32" fmla="*/ 55 w 86"/>
                <a:gd name="T33" fmla="*/ 24 h 25"/>
                <a:gd name="T34" fmla="*/ 70 w 86"/>
                <a:gd name="T35" fmla="*/ 24 h 25"/>
                <a:gd name="T36" fmla="*/ 85 w 86"/>
                <a:gd name="T37" fmla="*/ 19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6"/>
                <a:gd name="T58" fmla="*/ 0 h 25"/>
                <a:gd name="T59" fmla="*/ 86 w 86"/>
                <a:gd name="T60" fmla="*/ 25 h 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6" h="25">
                  <a:moveTo>
                    <a:pt x="85" y="19"/>
                  </a:moveTo>
                  <a:lnTo>
                    <a:pt x="85" y="16"/>
                  </a:lnTo>
                  <a:lnTo>
                    <a:pt x="72" y="17"/>
                  </a:lnTo>
                  <a:lnTo>
                    <a:pt x="54" y="14"/>
                  </a:lnTo>
                  <a:lnTo>
                    <a:pt x="44" y="12"/>
                  </a:lnTo>
                  <a:lnTo>
                    <a:pt x="24" y="6"/>
                  </a:lnTo>
                  <a:lnTo>
                    <a:pt x="16" y="5"/>
                  </a:lnTo>
                  <a:lnTo>
                    <a:pt x="8" y="3"/>
                  </a:lnTo>
                  <a:lnTo>
                    <a:pt x="3" y="0"/>
                  </a:lnTo>
                  <a:lnTo>
                    <a:pt x="0" y="4"/>
                  </a:lnTo>
                  <a:lnTo>
                    <a:pt x="0" y="14"/>
                  </a:lnTo>
                  <a:lnTo>
                    <a:pt x="5" y="16"/>
                  </a:lnTo>
                  <a:lnTo>
                    <a:pt x="20" y="17"/>
                  </a:lnTo>
                  <a:lnTo>
                    <a:pt x="25" y="18"/>
                  </a:lnTo>
                  <a:lnTo>
                    <a:pt x="37" y="21"/>
                  </a:lnTo>
                  <a:lnTo>
                    <a:pt x="46" y="24"/>
                  </a:lnTo>
                  <a:lnTo>
                    <a:pt x="55" y="24"/>
                  </a:lnTo>
                  <a:lnTo>
                    <a:pt x="70" y="24"/>
                  </a:lnTo>
                  <a:lnTo>
                    <a:pt x="85" y="19"/>
                  </a:lnTo>
                </a:path>
              </a:pathLst>
            </a:custGeom>
            <a:solidFill>
              <a:srgbClr val="808080"/>
            </a:solidFill>
            <a:ln w="9525" cap="rnd">
              <a:noFill/>
              <a:round/>
              <a:headEnd type="none" w="sm" len="sm"/>
              <a:tailEnd type="none" w="sm" len="sm"/>
            </a:ln>
          </p:spPr>
          <p:txBody>
            <a:bodyPr/>
            <a:lstStyle/>
            <a:p>
              <a:endParaRPr lang="es-ES"/>
            </a:p>
          </p:txBody>
        </p:sp>
        <p:sp>
          <p:nvSpPr>
            <p:cNvPr id="107523" name="Freeform 171"/>
            <p:cNvSpPr>
              <a:spLocks/>
            </p:cNvSpPr>
            <p:nvPr/>
          </p:nvSpPr>
          <p:spPr bwMode="auto">
            <a:xfrm>
              <a:off x="592" y="3353"/>
              <a:ext cx="29" cy="25"/>
            </a:xfrm>
            <a:custGeom>
              <a:avLst/>
              <a:gdLst>
                <a:gd name="T0" fmla="*/ 28 w 29"/>
                <a:gd name="T1" fmla="*/ 1 h 25"/>
                <a:gd name="T2" fmla="*/ 26 w 29"/>
                <a:gd name="T3" fmla="*/ 12 h 25"/>
                <a:gd name="T4" fmla="*/ 28 w 29"/>
                <a:gd name="T5" fmla="*/ 14 h 25"/>
                <a:gd name="T6" fmla="*/ 20 w 29"/>
                <a:gd name="T7" fmla="*/ 24 h 25"/>
                <a:gd name="T8" fmla="*/ 12 w 29"/>
                <a:gd name="T9" fmla="*/ 24 h 25"/>
                <a:gd name="T10" fmla="*/ 2 w 29"/>
                <a:gd name="T11" fmla="*/ 19 h 25"/>
                <a:gd name="T12" fmla="*/ 0 w 29"/>
                <a:gd name="T13" fmla="*/ 14 h 25"/>
                <a:gd name="T14" fmla="*/ 1 w 29"/>
                <a:gd name="T15" fmla="*/ 11 h 25"/>
                <a:gd name="T16" fmla="*/ 1 w 29"/>
                <a:gd name="T17" fmla="*/ 0 h 25"/>
                <a:gd name="T18" fmla="*/ 28 w 29"/>
                <a:gd name="T19" fmla="*/ 1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25"/>
                <a:gd name="T32" fmla="*/ 29 w 29"/>
                <a:gd name="T33" fmla="*/ 25 h 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25">
                  <a:moveTo>
                    <a:pt x="28" y="1"/>
                  </a:moveTo>
                  <a:lnTo>
                    <a:pt x="26" y="12"/>
                  </a:lnTo>
                  <a:lnTo>
                    <a:pt x="28" y="14"/>
                  </a:lnTo>
                  <a:lnTo>
                    <a:pt x="20" y="24"/>
                  </a:lnTo>
                  <a:lnTo>
                    <a:pt x="12" y="24"/>
                  </a:lnTo>
                  <a:lnTo>
                    <a:pt x="2" y="19"/>
                  </a:lnTo>
                  <a:lnTo>
                    <a:pt x="0" y="14"/>
                  </a:lnTo>
                  <a:lnTo>
                    <a:pt x="1" y="11"/>
                  </a:lnTo>
                  <a:lnTo>
                    <a:pt x="1" y="0"/>
                  </a:lnTo>
                  <a:lnTo>
                    <a:pt x="28" y="1"/>
                  </a:lnTo>
                </a:path>
              </a:pathLst>
            </a:custGeom>
            <a:solidFill>
              <a:srgbClr val="A0A0A0"/>
            </a:solidFill>
            <a:ln w="9525" cap="rnd">
              <a:noFill/>
              <a:round/>
              <a:headEnd type="none" w="sm" len="sm"/>
              <a:tailEnd type="none" w="sm" len="sm"/>
            </a:ln>
          </p:spPr>
          <p:txBody>
            <a:bodyPr/>
            <a:lstStyle/>
            <a:p>
              <a:endParaRPr lang="es-ES"/>
            </a:p>
          </p:txBody>
        </p:sp>
        <p:sp>
          <p:nvSpPr>
            <p:cNvPr id="107524" name="Freeform 172"/>
            <p:cNvSpPr>
              <a:spLocks/>
            </p:cNvSpPr>
            <p:nvPr/>
          </p:nvSpPr>
          <p:spPr bwMode="auto">
            <a:xfrm>
              <a:off x="583" y="3282"/>
              <a:ext cx="43" cy="85"/>
            </a:xfrm>
            <a:custGeom>
              <a:avLst/>
              <a:gdLst>
                <a:gd name="T0" fmla="*/ 1 w 43"/>
                <a:gd name="T1" fmla="*/ 0 h 85"/>
                <a:gd name="T2" fmla="*/ 0 w 43"/>
                <a:gd name="T3" fmla="*/ 29 h 85"/>
                <a:gd name="T4" fmla="*/ 0 w 43"/>
                <a:gd name="T5" fmla="*/ 51 h 85"/>
                <a:gd name="T6" fmla="*/ 0 w 43"/>
                <a:gd name="T7" fmla="*/ 77 h 85"/>
                <a:gd name="T8" fmla="*/ 20 w 43"/>
                <a:gd name="T9" fmla="*/ 84 h 85"/>
                <a:gd name="T10" fmla="*/ 40 w 43"/>
                <a:gd name="T11" fmla="*/ 84 h 85"/>
                <a:gd name="T12" fmla="*/ 42 w 43"/>
                <a:gd name="T13" fmla="*/ 0 h 85"/>
                <a:gd name="T14" fmla="*/ 1 w 43"/>
                <a:gd name="T15" fmla="*/ 0 h 85"/>
                <a:gd name="T16" fmla="*/ 0 60000 65536"/>
                <a:gd name="T17" fmla="*/ 0 60000 65536"/>
                <a:gd name="T18" fmla="*/ 0 60000 65536"/>
                <a:gd name="T19" fmla="*/ 0 60000 65536"/>
                <a:gd name="T20" fmla="*/ 0 60000 65536"/>
                <a:gd name="T21" fmla="*/ 0 60000 65536"/>
                <a:gd name="T22" fmla="*/ 0 60000 65536"/>
                <a:gd name="T23" fmla="*/ 0 60000 65536"/>
                <a:gd name="T24" fmla="*/ 0 w 43"/>
                <a:gd name="T25" fmla="*/ 0 h 85"/>
                <a:gd name="T26" fmla="*/ 43 w 43"/>
                <a:gd name="T27" fmla="*/ 85 h 8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3" h="85">
                  <a:moveTo>
                    <a:pt x="1" y="0"/>
                  </a:moveTo>
                  <a:lnTo>
                    <a:pt x="0" y="29"/>
                  </a:lnTo>
                  <a:lnTo>
                    <a:pt x="0" y="51"/>
                  </a:lnTo>
                  <a:lnTo>
                    <a:pt x="0" y="77"/>
                  </a:lnTo>
                  <a:lnTo>
                    <a:pt x="20" y="84"/>
                  </a:lnTo>
                  <a:lnTo>
                    <a:pt x="40" y="84"/>
                  </a:lnTo>
                  <a:lnTo>
                    <a:pt x="42" y="0"/>
                  </a:lnTo>
                  <a:lnTo>
                    <a:pt x="1"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525" name="Freeform 173"/>
            <p:cNvSpPr>
              <a:spLocks/>
            </p:cNvSpPr>
            <p:nvPr/>
          </p:nvSpPr>
          <p:spPr bwMode="auto">
            <a:xfrm>
              <a:off x="587" y="3287"/>
              <a:ext cx="32" cy="72"/>
            </a:xfrm>
            <a:custGeom>
              <a:avLst/>
              <a:gdLst>
                <a:gd name="T0" fmla="*/ 1 w 32"/>
                <a:gd name="T1" fmla="*/ 0 h 72"/>
                <a:gd name="T2" fmla="*/ 0 w 32"/>
                <a:gd name="T3" fmla="*/ 22 h 72"/>
                <a:gd name="T4" fmla="*/ 0 w 32"/>
                <a:gd name="T5" fmla="*/ 38 h 72"/>
                <a:gd name="T6" fmla="*/ 0 w 32"/>
                <a:gd name="T7" fmla="*/ 65 h 72"/>
                <a:gd name="T8" fmla="*/ 14 w 32"/>
                <a:gd name="T9" fmla="*/ 71 h 72"/>
                <a:gd name="T10" fmla="*/ 29 w 32"/>
                <a:gd name="T11" fmla="*/ 71 h 72"/>
                <a:gd name="T12" fmla="*/ 31 w 32"/>
                <a:gd name="T13" fmla="*/ 0 h 72"/>
                <a:gd name="T14" fmla="*/ 1 w 32"/>
                <a:gd name="T15" fmla="*/ 0 h 72"/>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72"/>
                <a:gd name="T26" fmla="*/ 32 w 32"/>
                <a:gd name="T27" fmla="*/ 72 h 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72">
                  <a:moveTo>
                    <a:pt x="1" y="0"/>
                  </a:moveTo>
                  <a:lnTo>
                    <a:pt x="0" y="22"/>
                  </a:lnTo>
                  <a:lnTo>
                    <a:pt x="0" y="38"/>
                  </a:lnTo>
                  <a:lnTo>
                    <a:pt x="0" y="65"/>
                  </a:lnTo>
                  <a:lnTo>
                    <a:pt x="14" y="71"/>
                  </a:lnTo>
                  <a:lnTo>
                    <a:pt x="29" y="71"/>
                  </a:lnTo>
                  <a:lnTo>
                    <a:pt x="31" y="0"/>
                  </a:lnTo>
                  <a:lnTo>
                    <a:pt x="1" y="0"/>
                  </a:lnTo>
                </a:path>
              </a:pathLst>
            </a:custGeom>
            <a:solidFill>
              <a:srgbClr val="808080"/>
            </a:solidFill>
            <a:ln w="9525" cap="rnd">
              <a:noFill/>
              <a:round/>
              <a:headEnd type="none" w="sm" len="sm"/>
              <a:tailEnd type="none" w="sm" len="sm"/>
            </a:ln>
          </p:spPr>
          <p:txBody>
            <a:bodyPr/>
            <a:lstStyle/>
            <a:p>
              <a:endParaRPr lang="es-ES"/>
            </a:p>
          </p:txBody>
        </p:sp>
        <p:sp>
          <p:nvSpPr>
            <p:cNvPr id="107526" name="Freeform 174"/>
            <p:cNvSpPr>
              <a:spLocks/>
            </p:cNvSpPr>
            <p:nvPr/>
          </p:nvSpPr>
          <p:spPr bwMode="auto">
            <a:xfrm>
              <a:off x="604" y="3367"/>
              <a:ext cx="92" cy="45"/>
            </a:xfrm>
            <a:custGeom>
              <a:avLst/>
              <a:gdLst>
                <a:gd name="T0" fmla="*/ 35 w 92"/>
                <a:gd name="T1" fmla="*/ 0 h 45"/>
                <a:gd name="T2" fmla="*/ 35 w 92"/>
                <a:gd name="T3" fmla="*/ 12 h 45"/>
                <a:gd name="T4" fmla="*/ 59 w 92"/>
                <a:gd name="T5" fmla="*/ 22 h 45"/>
                <a:gd name="T6" fmla="*/ 79 w 92"/>
                <a:gd name="T7" fmla="*/ 28 h 45"/>
                <a:gd name="T8" fmla="*/ 91 w 92"/>
                <a:gd name="T9" fmla="*/ 30 h 45"/>
                <a:gd name="T10" fmla="*/ 91 w 92"/>
                <a:gd name="T11" fmla="*/ 37 h 45"/>
                <a:gd name="T12" fmla="*/ 74 w 92"/>
                <a:gd name="T13" fmla="*/ 41 h 45"/>
                <a:gd name="T14" fmla="*/ 53 w 92"/>
                <a:gd name="T15" fmla="*/ 44 h 45"/>
                <a:gd name="T16" fmla="*/ 35 w 92"/>
                <a:gd name="T17" fmla="*/ 40 h 45"/>
                <a:gd name="T18" fmla="*/ 23 w 92"/>
                <a:gd name="T19" fmla="*/ 37 h 45"/>
                <a:gd name="T20" fmla="*/ 23 w 92"/>
                <a:gd name="T21" fmla="*/ 40 h 45"/>
                <a:gd name="T22" fmla="*/ 8 w 92"/>
                <a:gd name="T23" fmla="*/ 40 h 45"/>
                <a:gd name="T24" fmla="*/ 0 w 92"/>
                <a:gd name="T25" fmla="*/ 38 h 45"/>
                <a:gd name="T26" fmla="*/ 0 w 92"/>
                <a:gd name="T27" fmla="*/ 32 h 45"/>
                <a:gd name="T28" fmla="*/ 0 w 92"/>
                <a:gd name="T29" fmla="*/ 29 h 45"/>
                <a:gd name="T30" fmla="*/ 0 w 92"/>
                <a:gd name="T31" fmla="*/ 20 h 45"/>
                <a:gd name="T32" fmla="*/ 0 w 92"/>
                <a:gd name="T33" fmla="*/ 15 h 45"/>
                <a:gd name="T34" fmla="*/ 6 w 92"/>
                <a:gd name="T35" fmla="*/ 11 h 45"/>
                <a:gd name="T36" fmla="*/ 7 w 92"/>
                <a:gd name="T37" fmla="*/ 0 h 45"/>
                <a:gd name="T38" fmla="*/ 35 w 92"/>
                <a:gd name="T39" fmla="*/ 0 h 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2"/>
                <a:gd name="T61" fmla="*/ 0 h 45"/>
                <a:gd name="T62" fmla="*/ 92 w 92"/>
                <a:gd name="T63" fmla="*/ 45 h 4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2" h="45">
                  <a:moveTo>
                    <a:pt x="35" y="0"/>
                  </a:moveTo>
                  <a:lnTo>
                    <a:pt x="35" y="12"/>
                  </a:lnTo>
                  <a:lnTo>
                    <a:pt x="59" y="22"/>
                  </a:lnTo>
                  <a:lnTo>
                    <a:pt x="79" y="28"/>
                  </a:lnTo>
                  <a:lnTo>
                    <a:pt x="91" y="30"/>
                  </a:lnTo>
                  <a:lnTo>
                    <a:pt x="91" y="37"/>
                  </a:lnTo>
                  <a:lnTo>
                    <a:pt x="74" y="41"/>
                  </a:lnTo>
                  <a:lnTo>
                    <a:pt x="53" y="44"/>
                  </a:lnTo>
                  <a:lnTo>
                    <a:pt x="35" y="40"/>
                  </a:lnTo>
                  <a:lnTo>
                    <a:pt x="23" y="37"/>
                  </a:lnTo>
                  <a:lnTo>
                    <a:pt x="23" y="40"/>
                  </a:lnTo>
                  <a:lnTo>
                    <a:pt x="8" y="40"/>
                  </a:lnTo>
                  <a:lnTo>
                    <a:pt x="0" y="38"/>
                  </a:lnTo>
                  <a:lnTo>
                    <a:pt x="0" y="32"/>
                  </a:lnTo>
                  <a:lnTo>
                    <a:pt x="0" y="29"/>
                  </a:lnTo>
                  <a:lnTo>
                    <a:pt x="0" y="20"/>
                  </a:lnTo>
                  <a:lnTo>
                    <a:pt x="0" y="15"/>
                  </a:lnTo>
                  <a:lnTo>
                    <a:pt x="6" y="11"/>
                  </a:lnTo>
                  <a:lnTo>
                    <a:pt x="7" y="0"/>
                  </a:lnTo>
                  <a:lnTo>
                    <a:pt x="35"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527" name="Freeform 175"/>
            <p:cNvSpPr>
              <a:spLocks/>
            </p:cNvSpPr>
            <p:nvPr/>
          </p:nvSpPr>
          <p:spPr bwMode="auto">
            <a:xfrm>
              <a:off x="636" y="3383"/>
              <a:ext cx="30" cy="26"/>
            </a:xfrm>
            <a:custGeom>
              <a:avLst/>
              <a:gdLst>
                <a:gd name="T0" fmla="*/ 7 w 30"/>
                <a:gd name="T1" fmla="*/ 0 h 26"/>
                <a:gd name="T2" fmla="*/ 0 w 30"/>
                <a:gd name="T3" fmla="*/ 13 h 26"/>
                <a:gd name="T4" fmla="*/ 25 w 30"/>
                <a:gd name="T5" fmla="*/ 25 h 26"/>
                <a:gd name="T6" fmla="*/ 29 w 30"/>
                <a:gd name="T7" fmla="*/ 14 h 26"/>
                <a:gd name="T8" fmla="*/ 7 w 30"/>
                <a:gd name="T9" fmla="*/ 0 h 26"/>
                <a:gd name="T10" fmla="*/ 0 60000 65536"/>
                <a:gd name="T11" fmla="*/ 0 60000 65536"/>
                <a:gd name="T12" fmla="*/ 0 60000 65536"/>
                <a:gd name="T13" fmla="*/ 0 60000 65536"/>
                <a:gd name="T14" fmla="*/ 0 60000 65536"/>
                <a:gd name="T15" fmla="*/ 0 w 30"/>
                <a:gd name="T16" fmla="*/ 0 h 26"/>
                <a:gd name="T17" fmla="*/ 30 w 30"/>
                <a:gd name="T18" fmla="*/ 26 h 26"/>
              </a:gdLst>
              <a:ahLst/>
              <a:cxnLst>
                <a:cxn ang="T10">
                  <a:pos x="T0" y="T1"/>
                </a:cxn>
                <a:cxn ang="T11">
                  <a:pos x="T2" y="T3"/>
                </a:cxn>
                <a:cxn ang="T12">
                  <a:pos x="T4" y="T5"/>
                </a:cxn>
                <a:cxn ang="T13">
                  <a:pos x="T6" y="T7"/>
                </a:cxn>
                <a:cxn ang="T14">
                  <a:pos x="T8" y="T9"/>
                </a:cxn>
              </a:cxnLst>
              <a:rect l="T15" t="T16" r="T17" b="T18"/>
              <a:pathLst>
                <a:path w="30" h="26">
                  <a:moveTo>
                    <a:pt x="7" y="0"/>
                  </a:moveTo>
                  <a:lnTo>
                    <a:pt x="0" y="13"/>
                  </a:lnTo>
                  <a:lnTo>
                    <a:pt x="25" y="25"/>
                  </a:lnTo>
                  <a:lnTo>
                    <a:pt x="29" y="14"/>
                  </a:lnTo>
                  <a:lnTo>
                    <a:pt x="7" y="0"/>
                  </a:lnTo>
                </a:path>
              </a:pathLst>
            </a:custGeom>
            <a:solidFill>
              <a:srgbClr val="808080"/>
            </a:solidFill>
            <a:ln w="9525" cap="rnd">
              <a:noFill/>
              <a:round/>
              <a:headEnd type="none" w="sm" len="sm"/>
              <a:tailEnd type="none" w="sm" len="sm"/>
            </a:ln>
          </p:spPr>
          <p:txBody>
            <a:bodyPr/>
            <a:lstStyle/>
            <a:p>
              <a:endParaRPr lang="es-ES"/>
            </a:p>
          </p:txBody>
        </p:sp>
        <p:sp>
          <p:nvSpPr>
            <p:cNvPr id="107528" name="Freeform 176"/>
            <p:cNvSpPr>
              <a:spLocks/>
            </p:cNvSpPr>
            <p:nvPr/>
          </p:nvSpPr>
          <p:spPr bwMode="auto">
            <a:xfrm>
              <a:off x="666" y="3393"/>
              <a:ext cx="27" cy="27"/>
            </a:xfrm>
            <a:custGeom>
              <a:avLst/>
              <a:gdLst>
                <a:gd name="T0" fmla="*/ 1 w 27"/>
                <a:gd name="T1" fmla="*/ 0 h 27"/>
                <a:gd name="T2" fmla="*/ 0 w 27"/>
                <a:gd name="T3" fmla="*/ 14 h 27"/>
                <a:gd name="T4" fmla="*/ 12 w 27"/>
                <a:gd name="T5" fmla="*/ 26 h 27"/>
                <a:gd name="T6" fmla="*/ 16 w 27"/>
                <a:gd name="T7" fmla="*/ 26 h 27"/>
                <a:gd name="T8" fmla="*/ 26 w 27"/>
                <a:gd name="T9" fmla="*/ 26 h 27"/>
                <a:gd name="T10" fmla="*/ 16 w 27"/>
                <a:gd name="T11" fmla="*/ 14 h 27"/>
                <a:gd name="T12" fmla="*/ 1 w 27"/>
                <a:gd name="T13" fmla="*/ 0 h 27"/>
                <a:gd name="T14" fmla="*/ 0 60000 65536"/>
                <a:gd name="T15" fmla="*/ 0 60000 65536"/>
                <a:gd name="T16" fmla="*/ 0 60000 65536"/>
                <a:gd name="T17" fmla="*/ 0 60000 65536"/>
                <a:gd name="T18" fmla="*/ 0 60000 65536"/>
                <a:gd name="T19" fmla="*/ 0 60000 65536"/>
                <a:gd name="T20" fmla="*/ 0 60000 65536"/>
                <a:gd name="T21" fmla="*/ 0 w 27"/>
                <a:gd name="T22" fmla="*/ 0 h 27"/>
                <a:gd name="T23" fmla="*/ 27 w 27"/>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7">
                  <a:moveTo>
                    <a:pt x="1" y="0"/>
                  </a:moveTo>
                  <a:lnTo>
                    <a:pt x="0" y="14"/>
                  </a:lnTo>
                  <a:lnTo>
                    <a:pt x="12" y="26"/>
                  </a:lnTo>
                  <a:lnTo>
                    <a:pt x="16" y="26"/>
                  </a:lnTo>
                  <a:lnTo>
                    <a:pt x="26" y="26"/>
                  </a:lnTo>
                  <a:lnTo>
                    <a:pt x="16" y="14"/>
                  </a:lnTo>
                  <a:lnTo>
                    <a:pt x="1" y="0"/>
                  </a:lnTo>
                </a:path>
              </a:pathLst>
            </a:custGeom>
            <a:solidFill>
              <a:srgbClr val="808080"/>
            </a:solidFill>
            <a:ln w="9525" cap="rnd">
              <a:noFill/>
              <a:round/>
              <a:headEnd type="none" w="sm" len="sm"/>
              <a:tailEnd type="none" w="sm" len="sm"/>
            </a:ln>
          </p:spPr>
          <p:txBody>
            <a:bodyPr/>
            <a:lstStyle/>
            <a:p>
              <a:endParaRPr lang="es-ES"/>
            </a:p>
          </p:txBody>
        </p:sp>
        <p:sp>
          <p:nvSpPr>
            <p:cNvPr id="107529" name="Freeform 177"/>
            <p:cNvSpPr>
              <a:spLocks/>
            </p:cNvSpPr>
            <p:nvPr/>
          </p:nvSpPr>
          <p:spPr bwMode="auto">
            <a:xfrm>
              <a:off x="605" y="3383"/>
              <a:ext cx="88" cy="26"/>
            </a:xfrm>
            <a:custGeom>
              <a:avLst/>
              <a:gdLst>
                <a:gd name="T0" fmla="*/ 87 w 88"/>
                <a:gd name="T1" fmla="*/ 19 h 26"/>
                <a:gd name="T2" fmla="*/ 87 w 88"/>
                <a:gd name="T3" fmla="*/ 15 h 26"/>
                <a:gd name="T4" fmla="*/ 74 w 88"/>
                <a:gd name="T5" fmla="*/ 18 h 26"/>
                <a:gd name="T6" fmla="*/ 56 w 88"/>
                <a:gd name="T7" fmla="*/ 14 h 26"/>
                <a:gd name="T8" fmla="*/ 45 w 88"/>
                <a:gd name="T9" fmla="*/ 13 h 26"/>
                <a:gd name="T10" fmla="*/ 25 w 88"/>
                <a:gd name="T11" fmla="*/ 6 h 26"/>
                <a:gd name="T12" fmla="*/ 16 w 88"/>
                <a:gd name="T13" fmla="*/ 6 h 26"/>
                <a:gd name="T14" fmla="*/ 8 w 88"/>
                <a:gd name="T15" fmla="*/ 2 h 26"/>
                <a:gd name="T16" fmla="*/ 3 w 88"/>
                <a:gd name="T17" fmla="*/ 0 h 26"/>
                <a:gd name="T18" fmla="*/ 0 w 88"/>
                <a:gd name="T19" fmla="*/ 5 h 26"/>
                <a:gd name="T20" fmla="*/ 0 w 88"/>
                <a:gd name="T21" fmla="*/ 14 h 26"/>
                <a:gd name="T22" fmla="*/ 5 w 88"/>
                <a:gd name="T23" fmla="*/ 15 h 26"/>
                <a:gd name="T24" fmla="*/ 21 w 88"/>
                <a:gd name="T25" fmla="*/ 18 h 26"/>
                <a:gd name="T26" fmla="*/ 27 w 88"/>
                <a:gd name="T27" fmla="*/ 19 h 26"/>
                <a:gd name="T28" fmla="*/ 38 w 88"/>
                <a:gd name="T29" fmla="*/ 23 h 26"/>
                <a:gd name="T30" fmla="*/ 50 w 88"/>
                <a:gd name="T31" fmla="*/ 25 h 26"/>
                <a:gd name="T32" fmla="*/ 57 w 88"/>
                <a:gd name="T33" fmla="*/ 25 h 26"/>
                <a:gd name="T34" fmla="*/ 72 w 88"/>
                <a:gd name="T35" fmla="*/ 25 h 26"/>
                <a:gd name="T36" fmla="*/ 87 w 88"/>
                <a:gd name="T37" fmla="*/ 19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87" y="19"/>
                  </a:moveTo>
                  <a:lnTo>
                    <a:pt x="87" y="15"/>
                  </a:lnTo>
                  <a:lnTo>
                    <a:pt x="74" y="18"/>
                  </a:lnTo>
                  <a:lnTo>
                    <a:pt x="56" y="14"/>
                  </a:lnTo>
                  <a:lnTo>
                    <a:pt x="45" y="13"/>
                  </a:lnTo>
                  <a:lnTo>
                    <a:pt x="25" y="6"/>
                  </a:lnTo>
                  <a:lnTo>
                    <a:pt x="16" y="6"/>
                  </a:lnTo>
                  <a:lnTo>
                    <a:pt x="8" y="2"/>
                  </a:lnTo>
                  <a:lnTo>
                    <a:pt x="3" y="0"/>
                  </a:lnTo>
                  <a:lnTo>
                    <a:pt x="0" y="5"/>
                  </a:lnTo>
                  <a:lnTo>
                    <a:pt x="0" y="14"/>
                  </a:lnTo>
                  <a:lnTo>
                    <a:pt x="5" y="15"/>
                  </a:lnTo>
                  <a:lnTo>
                    <a:pt x="21" y="18"/>
                  </a:lnTo>
                  <a:lnTo>
                    <a:pt x="27" y="19"/>
                  </a:lnTo>
                  <a:lnTo>
                    <a:pt x="38" y="23"/>
                  </a:lnTo>
                  <a:lnTo>
                    <a:pt x="50" y="25"/>
                  </a:lnTo>
                  <a:lnTo>
                    <a:pt x="57" y="25"/>
                  </a:lnTo>
                  <a:lnTo>
                    <a:pt x="72" y="25"/>
                  </a:lnTo>
                  <a:lnTo>
                    <a:pt x="87" y="19"/>
                  </a:lnTo>
                </a:path>
              </a:pathLst>
            </a:custGeom>
            <a:solidFill>
              <a:srgbClr val="808080"/>
            </a:solidFill>
            <a:ln w="9525" cap="rnd">
              <a:noFill/>
              <a:round/>
              <a:headEnd type="none" w="sm" len="sm"/>
              <a:tailEnd type="none" w="sm" len="sm"/>
            </a:ln>
          </p:spPr>
          <p:txBody>
            <a:bodyPr/>
            <a:lstStyle/>
            <a:p>
              <a:endParaRPr lang="es-ES"/>
            </a:p>
          </p:txBody>
        </p:sp>
        <p:sp>
          <p:nvSpPr>
            <p:cNvPr id="107530" name="Freeform 178"/>
            <p:cNvSpPr>
              <a:spLocks/>
            </p:cNvSpPr>
            <p:nvPr/>
          </p:nvSpPr>
          <p:spPr bwMode="auto">
            <a:xfrm>
              <a:off x="614" y="3368"/>
              <a:ext cx="27" cy="26"/>
            </a:xfrm>
            <a:custGeom>
              <a:avLst/>
              <a:gdLst>
                <a:gd name="T0" fmla="*/ 24 w 27"/>
                <a:gd name="T1" fmla="*/ 1 h 26"/>
                <a:gd name="T2" fmla="*/ 23 w 27"/>
                <a:gd name="T3" fmla="*/ 12 h 26"/>
                <a:gd name="T4" fmla="*/ 26 w 27"/>
                <a:gd name="T5" fmla="*/ 14 h 26"/>
                <a:gd name="T6" fmla="*/ 18 w 27"/>
                <a:gd name="T7" fmla="*/ 25 h 26"/>
                <a:gd name="T8" fmla="*/ 11 w 27"/>
                <a:gd name="T9" fmla="*/ 25 h 26"/>
                <a:gd name="T10" fmla="*/ 1 w 27"/>
                <a:gd name="T11" fmla="*/ 20 h 26"/>
                <a:gd name="T12" fmla="*/ 0 w 27"/>
                <a:gd name="T13" fmla="*/ 14 h 26"/>
                <a:gd name="T14" fmla="*/ 0 w 27"/>
                <a:gd name="T15" fmla="*/ 12 h 26"/>
                <a:gd name="T16" fmla="*/ 0 w 27"/>
                <a:gd name="T17" fmla="*/ 0 h 26"/>
                <a:gd name="T18" fmla="*/ 24 w 27"/>
                <a:gd name="T19" fmla="*/ 1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
                <a:gd name="T31" fmla="*/ 0 h 26"/>
                <a:gd name="T32" fmla="*/ 27 w 27"/>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 h="26">
                  <a:moveTo>
                    <a:pt x="24" y="1"/>
                  </a:moveTo>
                  <a:lnTo>
                    <a:pt x="23" y="12"/>
                  </a:lnTo>
                  <a:lnTo>
                    <a:pt x="26" y="14"/>
                  </a:lnTo>
                  <a:lnTo>
                    <a:pt x="18" y="25"/>
                  </a:lnTo>
                  <a:lnTo>
                    <a:pt x="11" y="25"/>
                  </a:lnTo>
                  <a:lnTo>
                    <a:pt x="1" y="20"/>
                  </a:lnTo>
                  <a:lnTo>
                    <a:pt x="0" y="14"/>
                  </a:lnTo>
                  <a:lnTo>
                    <a:pt x="0" y="12"/>
                  </a:lnTo>
                  <a:lnTo>
                    <a:pt x="0" y="0"/>
                  </a:lnTo>
                  <a:lnTo>
                    <a:pt x="24" y="1"/>
                  </a:lnTo>
                </a:path>
              </a:pathLst>
            </a:custGeom>
            <a:solidFill>
              <a:srgbClr val="A0A0A0"/>
            </a:solidFill>
            <a:ln w="9525" cap="rnd">
              <a:noFill/>
              <a:round/>
              <a:headEnd type="none" w="sm" len="sm"/>
              <a:tailEnd type="none" w="sm" len="sm"/>
            </a:ln>
          </p:spPr>
          <p:txBody>
            <a:bodyPr/>
            <a:lstStyle/>
            <a:p>
              <a:endParaRPr lang="es-ES"/>
            </a:p>
          </p:txBody>
        </p:sp>
        <p:sp>
          <p:nvSpPr>
            <p:cNvPr id="107531" name="Oval 179"/>
            <p:cNvSpPr>
              <a:spLocks noChangeArrowheads="1"/>
            </p:cNvSpPr>
            <p:nvPr/>
          </p:nvSpPr>
          <p:spPr bwMode="auto">
            <a:xfrm>
              <a:off x="443" y="3359"/>
              <a:ext cx="109" cy="45"/>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7532" name="Rectangle 180"/>
            <p:cNvSpPr>
              <a:spLocks noChangeArrowheads="1"/>
            </p:cNvSpPr>
            <p:nvPr/>
          </p:nvSpPr>
          <p:spPr bwMode="auto">
            <a:xfrm>
              <a:off x="487" y="3292"/>
              <a:ext cx="20" cy="70"/>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7533" name="Freeform 181"/>
            <p:cNvSpPr>
              <a:spLocks/>
            </p:cNvSpPr>
            <p:nvPr/>
          </p:nvSpPr>
          <p:spPr bwMode="auto">
            <a:xfrm>
              <a:off x="418" y="3248"/>
              <a:ext cx="182" cy="63"/>
            </a:xfrm>
            <a:custGeom>
              <a:avLst/>
              <a:gdLst>
                <a:gd name="T0" fmla="*/ 181 w 182"/>
                <a:gd name="T1" fmla="*/ 31 h 63"/>
                <a:gd name="T2" fmla="*/ 179 w 182"/>
                <a:gd name="T3" fmla="*/ 50 h 63"/>
                <a:gd name="T4" fmla="*/ 118 w 182"/>
                <a:gd name="T5" fmla="*/ 62 h 63"/>
                <a:gd name="T6" fmla="*/ 54 w 182"/>
                <a:gd name="T7" fmla="*/ 62 h 63"/>
                <a:gd name="T8" fmla="*/ 1 w 182"/>
                <a:gd name="T9" fmla="*/ 45 h 63"/>
                <a:gd name="T10" fmla="*/ 0 w 182"/>
                <a:gd name="T11" fmla="*/ 0 h 63"/>
                <a:gd name="T12" fmla="*/ 101 w 182"/>
                <a:gd name="T13" fmla="*/ 0 h 63"/>
                <a:gd name="T14" fmla="*/ 181 w 182"/>
                <a:gd name="T15" fmla="*/ 31 h 63"/>
                <a:gd name="T16" fmla="*/ 0 60000 65536"/>
                <a:gd name="T17" fmla="*/ 0 60000 65536"/>
                <a:gd name="T18" fmla="*/ 0 60000 65536"/>
                <a:gd name="T19" fmla="*/ 0 60000 65536"/>
                <a:gd name="T20" fmla="*/ 0 60000 65536"/>
                <a:gd name="T21" fmla="*/ 0 60000 65536"/>
                <a:gd name="T22" fmla="*/ 0 60000 65536"/>
                <a:gd name="T23" fmla="*/ 0 60000 65536"/>
                <a:gd name="T24" fmla="*/ 0 w 182"/>
                <a:gd name="T25" fmla="*/ 0 h 63"/>
                <a:gd name="T26" fmla="*/ 182 w 182"/>
                <a:gd name="T27" fmla="*/ 63 h 6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2" h="63">
                  <a:moveTo>
                    <a:pt x="181" y="31"/>
                  </a:moveTo>
                  <a:lnTo>
                    <a:pt x="179" y="50"/>
                  </a:lnTo>
                  <a:lnTo>
                    <a:pt x="118" y="62"/>
                  </a:lnTo>
                  <a:lnTo>
                    <a:pt x="54" y="62"/>
                  </a:lnTo>
                  <a:lnTo>
                    <a:pt x="1" y="45"/>
                  </a:lnTo>
                  <a:lnTo>
                    <a:pt x="0" y="0"/>
                  </a:lnTo>
                  <a:lnTo>
                    <a:pt x="101" y="0"/>
                  </a:lnTo>
                  <a:lnTo>
                    <a:pt x="181" y="31"/>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7534" name="Freeform 182"/>
            <p:cNvSpPr>
              <a:spLocks/>
            </p:cNvSpPr>
            <p:nvPr/>
          </p:nvSpPr>
          <p:spPr bwMode="auto">
            <a:xfrm>
              <a:off x="424" y="3270"/>
              <a:ext cx="171" cy="33"/>
            </a:xfrm>
            <a:custGeom>
              <a:avLst/>
              <a:gdLst>
                <a:gd name="T0" fmla="*/ 170 w 171"/>
                <a:gd name="T1" fmla="*/ 10 h 33"/>
                <a:gd name="T2" fmla="*/ 168 w 171"/>
                <a:gd name="T3" fmla="*/ 22 h 33"/>
                <a:gd name="T4" fmla="*/ 115 w 171"/>
                <a:gd name="T5" fmla="*/ 32 h 33"/>
                <a:gd name="T6" fmla="*/ 46 w 171"/>
                <a:gd name="T7" fmla="*/ 32 h 33"/>
                <a:gd name="T8" fmla="*/ 0 w 171"/>
                <a:gd name="T9" fmla="*/ 16 h 33"/>
                <a:gd name="T10" fmla="*/ 0 w 171"/>
                <a:gd name="T11" fmla="*/ 0 h 33"/>
                <a:gd name="T12" fmla="*/ 43 w 171"/>
                <a:gd name="T13" fmla="*/ 16 h 33"/>
                <a:gd name="T14" fmla="*/ 114 w 171"/>
                <a:gd name="T15" fmla="*/ 17 h 33"/>
                <a:gd name="T16" fmla="*/ 170 w 171"/>
                <a:gd name="T17" fmla="*/ 1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1"/>
                <a:gd name="T28" fmla="*/ 0 h 33"/>
                <a:gd name="T29" fmla="*/ 171 w 171"/>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1" h="33">
                  <a:moveTo>
                    <a:pt x="170" y="10"/>
                  </a:moveTo>
                  <a:lnTo>
                    <a:pt x="168" y="22"/>
                  </a:lnTo>
                  <a:lnTo>
                    <a:pt x="115" y="32"/>
                  </a:lnTo>
                  <a:lnTo>
                    <a:pt x="46" y="32"/>
                  </a:lnTo>
                  <a:lnTo>
                    <a:pt x="0" y="16"/>
                  </a:lnTo>
                  <a:lnTo>
                    <a:pt x="0" y="0"/>
                  </a:lnTo>
                  <a:lnTo>
                    <a:pt x="43" y="16"/>
                  </a:lnTo>
                  <a:lnTo>
                    <a:pt x="114" y="17"/>
                  </a:lnTo>
                  <a:lnTo>
                    <a:pt x="170" y="10"/>
                  </a:lnTo>
                </a:path>
              </a:pathLst>
            </a:custGeom>
            <a:solidFill>
              <a:srgbClr val="606060"/>
            </a:solidFill>
            <a:ln w="9525" cap="rnd">
              <a:noFill/>
              <a:round/>
              <a:headEnd type="none" w="sm" len="sm"/>
              <a:tailEnd type="none" w="sm" len="sm"/>
            </a:ln>
          </p:spPr>
          <p:txBody>
            <a:bodyPr/>
            <a:lstStyle/>
            <a:p>
              <a:endParaRPr lang="es-ES"/>
            </a:p>
          </p:txBody>
        </p:sp>
        <p:sp>
          <p:nvSpPr>
            <p:cNvPr id="107535" name="Freeform 183"/>
            <p:cNvSpPr>
              <a:spLocks/>
            </p:cNvSpPr>
            <p:nvPr/>
          </p:nvSpPr>
          <p:spPr bwMode="auto">
            <a:xfrm>
              <a:off x="562" y="3105"/>
              <a:ext cx="27" cy="1"/>
            </a:xfrm>
            <a:custGeom>
              <a:avLst/>
              <a:gdLst>
                <a:gd name="T0" fmla="*/ 26 w 27"/>
                <a:gd name="T1" fmla="*/ 0 h 1"/>
                <a:gd name="T2" fmla="*/ 19 w 27"/>
                <a:gd name="T3" fmla="*/ 0 h 1"/>
                <a:gd name="T4" fmla="*/ 15 w 27"/>
                <a:gd name="T5" fmla="*/ 0 h 1"/>
                <a:gd name="T6" fmla="*/ 9 w 27"/>
                <a:gd name="T7" fmla="*/ 0 h 1"/>
                <a:gd name="T8" fmla="*/ 3 w 27"/>
                <a:gd name="T9" fmla="*/ 0 h 1"/>
                <a:gd name="T10" fmla="*/ 0 w 27"/>
                <a:gd name="T11" fmla="*/ 0 h 1"/>
                <a:gd name="T12" fmla="*/ 2 w 27"/>
                <a:gd name="T13" fmla="*/ 0 h 1"/>
                <a:gd name="T14" fmla="*/ 6 w 27"/>
                <a:gd name="T15" fmla="*/ 0 h 1"/>
                <a:gd name="T16" fmla="*/ 10 w 27"/>
                <a:gd name="T17" fmla="*/ 0 h 1"/>
                <a:gd name="T18" fmla="*/ 15 w 27"/>
                <a:gd name="T19" fmla="*/ 0 h 1"/>
                <a:gd name="T20" fmla="*/ 19 w 27"/>
                <a:gd name="T21" fmla="*/ 0 h 1"/>
                <a:gd name="T22" fmla="*/ 26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26" y="0"/>
                  </a:moveTo>
                  <a:lnTo>
                    <a:pt x="19" y="0"/>
                  </a:lnTo>
                  <a:lnTo>
                    <a:pt x="15" y="0"/>
                  </a:lnTo>
                  <a:lnTo>
                    <a:pt x="9" y="0"/>
                  </a:lnTo>
                  <a:lnTo>
                    <a:pt x="3" y="0"/>
                  </a:lnTo>
                  <a:lnTo>
                    <a:pt x="0" y="0"/>
                  </a:lnTo>
                  <a:lnTo>
                    <a:pt x="2" y="0"/>
                  </a:lnTo>
                  <a:lnTo>
                    <a:pt x="6" y="0"/>
                  </a:lnTo>
                  <a:lnTo>
                    <a:pt x="10" y="0"/>
                  </a:lnTo>
                  <a:lnTo>
                    <a:pt x="15" y="0"/>
                  </a:lnTo>
                  <a:lnTo>
                    <a:pt x="19"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7536" name="Freeform 184"/>
            <p:cNvSpPr>
              <a:spLocks/>
            </p:cNvSpPr>
            <p:nvPr/>
          </p:nvSpPr>
          <p:spPr bwMode="auto">
            <a:xfrm>
              <a:off x="578" y="3092"/>
              <a:ext cx="27" cy="1"/>
            </a:xfrm>
            <a:custGeom>
              <a:avLst/>
              <a:gdLst>
                <a:gd name="T0" fmla="*/ 26 w 27"/>
                <a:gd name="T1" fmla="*/ 0 h 1"/>
                <a:gd name="T2" fmla="*/ 18 w 27"/>
                <a:gd name="T3" fmla="*/ 0 h 1"/>
                <a:gd name="T4" fmla="*/ 16 w 27"/>
                <a:gd name="T5" fmla="*/ 0 h 1"/>
                <a:gd name="T6" fmla="*/ 14 w 27"/>
                <a:gd name="T7" fmla="*/ 0 h 1"/>
                <a:gd name="T8" fmla="*/ 11 w 27"/>
                <a:gd name="T9" fmla="*/ 0 h 1"/>
                <a:gd name="T10" fmla="*/ 9 w 27"/>
                <a:gd name="T11" fmla="*/ 0 h 1"/>
                <a:gd name="T12" fmla="*/ 6 w 27"/>
                <a:gd name="T13" fmla="*/ 0 h 1"/>
                <a:gd name="T14" fmla="*/ 2 w 27"/>
                <a:gd name="T15" fmla="*/ 0 h 1"/>
                <a:gd name="T16" fmla="*/ 0 w 27"/>
                <a:gd name="T17" fmla="*/ 0 h 1"/>
                <a:gd name="T18" fmla="*/ 2 w 27"/>
                <a:gd name="T19" fmla="*/ 0 h 1"/>
                <a:gd name="T20" fmla="*/ 6 w 27"/>
                <a:gd name="T21" fmla="*/ 0 h 1"/>
                <a:gd name="T22" fmla="*/ 9 w 27"/>
                <a:gd name="T23" fmla="*/ 0 h 1"/>
                <a:gd name="T24" fmla="*/ 12 w 27"/>
                <a:gd name="T25" fmla="*/ 0 h 1"/>
                <a:gd name="T26" fmla="*/ 16 w 27"/>
                <a:gd name="T27" fmla="*/ 0 h 1"/>
                <a:gd name="T28" fmla="*/ 18 w 27"/>
                <a:gd name="T29" fmla="*/ 0 h 1"/>
                <a:gd name="T30" fmla="*/ 26 w 27"/>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
                <a:gd name="T49" fmla="*/ 0 h 1"/>
                <a:gd name="T50" fmla="*/ 27 w 27"/>
                <a:gd name="T51" fmla="*/ 1 h 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 h="1">
                  <a:moveTo>
                    <a:pt x="26" y="0"/>
                  </a:moveTo>
                  <a:lnTo>
                    <a:pt x="18" y="0"/>
                  </a:lnTo>
                  <a:lnTo>
                    <a:pt x="16" y="0"/>
                  </a:lnTo>
                  <a:lnTo>
                    <a:pt x="14" y="0"/>
                  </a:lnTo>
                  <a:lnTo>
                    <a:pt x="11" y="0"/>
                  </a:lnTo>
                  <a:lnTo>
                    <a:pt x="9" y="0"/>
                  </a:lnTo>
                  <a:lnTo>
                    <a:pt x="6" y="0"/>
                  </a:lnTo>
                  <a:lnTo>
                    <a:pt x="2" y="0"/>
                  </a:lnTo>
                  <a:lnTo>
                    <a:pt x="0" y="0"/>
                  </a:lnTo>
                  <a:lnTo>
                    <a:pt x="2" y="0"/>
                  </a:lnTo>
                  <a:lnTo>
                    <a:pt x="6" y="0"/>
                  </a:lnTo>
                  <a:lnTo>
                    <a:pt x="9" y="0"/>
                  </a:lnTo>
                  <a:lnTo>
                    <a:pt x="12" y="0"/>
                  </a:lnTo>
                  <a:lnTo>
                    <a:pt x="16" y="0"/>
                  </a:lnTo>
                  <a:lnTo>
                    <a:pt x="18"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7537" name="Freeform 185"/>
            <p:cNvSpPr>
              <a:spLocks/>
            </p:cNvSpPr>
            <p:nvPr/>
          </p:nvSpPr>
          <p:spPr bwMode="auto">
            <a:xfrm>
              <a:off x="545" y="3116"/>
              <a:ext cx="29" cy="26"/>
            </a:xfrm>
            <a:custGeom>
              <a:avLst/>
              <a:gdLst>
                <a:gd name="T0" fmla="*/ 0 w 29"/>
                <a:gd name="T1" fmla="*/ 0 h 26"/>
                <a:gd name="T2" fmla="*/ 13 w 29"/>
                <a:gd name="T3" fmla="*/ 11 h 26"/>
                <a:gd name="T4" fmla="*/ 28 w 29"/>
                <a:gd name="T5" fmla="*/ 25 h 26"/>
                <a:gd name="T6" fmla="*/ 0 w 29"/>
                <a:gd name="T7" fmla="*/ 0 h 26"/>
                <a:gd name="T8" fmla="*/ 0 60000 65536"/>
                <a:gd name="T9" fmla="*/ 0 60000 65536"/>
                <a:gd name="T10" fmla="*/ 0 60000 65536"/>
                <a:gd name="T11" fmla="*/ 0 60000 65536"/>
                <a:gd name="T12" fmla="*/ 0 w 29"/>
                <a:gd name="T13" fmla="*/ 0 h 26"/>
                <a:gd name="T14" fmla="*/ 29 w 29"/>
                <a:gd name="T15" fmla="*/ 26 h 26"/>
              </a:gdLst>
              <a:ahLst/>
              <a:cxnLst>
                <a:cxn ang="T8">
                  <a:pos x="T0" y="T1"/>
                </a:cxn>
                <a:cxn ang="T9">
                  <a:pos x="T2" y="T3"/>
                </a:cxn>
                <a:cxn ang="T10">
                  <a:pos x="T4" y="T5"/>
                </a:cxn>
                <a:cxn ang="T11">
                  <a:pos x="T6" y="T7"/>
                </a:cxn>
              </a:cxnLst>
              <a:rect l="T12" t="T13" r="T14" b="T15"/>
              <a:pathLst>
                <a:path w="29" h="26">
                  <a:moveTo>
                    <a:pt x="0" y="0"/>
                  </a:moveTo>
                  <a:lnTo>
                    <a:pt x="13" y="11"/>
                  </a:lnTo>
                  <a:lnTo>
                    <a:pt x="28"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538" name="Freeform 186"/>
            <p:cNvSpPr>
              <a:spLocks/>
            </p:cNvSpPr>
            <p:nvPr/>
          </p:nvSpPr>
          <p:spPr bwMode="auto">
            <a:xfrm>
              <a:off x="585" y="3105"/>
              <a:ext cx="28" cy="28"/>
            </a:xfrm>
            <a:custGeom>
              <a:avLst/>
              <a:gdLst>
                <a:gd name="T0" fmla="*/ 27 w 28"/>
                <a:gd name="T1" fmla="*/ 0 h 28"/>
                <a:gd name="T2" fmla="*/ 27 w 28"/>
                <a:gd name="T3" fmla="*/ 27 h 28"/>
                <a:gd name="T4" fmla="*/ 0 w 28"/>
                <a:gd name="T5" fmla="*/ 27 h 28"/>
                <a:gd name="T6" fmla="*/ 0 w 28"/>
                <a:gd name="T7" fmla="*/ 0 h 28"/>
                <a:gd name="T8" fmla="*/ 0 w 28"/>
                <a:gd name="T9" fmla="*/ 27 h 28"/>
                <a:gd name="T10" fmla="*/ 27 w 28"/>
                <a:gd name="T11" fmla="*/ 27 h 28"/>
                <a:gd name="T12" fmla="*/ 27 w 28"/>
                <a:gd name="T13" fmla="*/ 0 h 28"/>
                <a:gd name="T14" fmla="*/ 0 60000 65536"/>
                <a:gd name="T15" fmla="*/ 0 60000 65536"/>
                <a:gd name="T16" fmla="*/ 0 60000 65536"/>
                <a:gd name="T17" fmla="*/ 0 60000 65536"/>
                <a:gd name="T18" fmla="*/ 0 60000 65536"/>
                <a:gd name="T19" fmla="*/ 0 60000 65536"/>
                <a:gd name="T20" fmla="*/ 0 60000 65536"/>
                <a:gd name="T21" fmla="*/ 0 w 28"/>
                <a:gd name="T22" fmla="*/ 0 h 28"/>
                <a:gd name="T23" fmla="*/ 28 w 28"/>
                <a:gd name="T24" fmla="*/ 28 h 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8">
                  <a:moveTo>
                    <a:pt x="27" y="0"/>
                  </a:moveTo>
                  <a:lnTo>
                    <a:pt x="27" y="27"/>
                  </a:lnTo>
                  <a:lnTo>
                    <a:pt x="0" y="27"/>
                  </a:lnTo>
                  <a:lnTo>
                    <a:pt x="0" y="0"/>
                  </a:lnTo>
                  <a:lnTo>
                    <a:pt x="0" y="27"/>
                  </a:lnTo>
                  <a:lnTo>
                    <a:pt x="27" y="27"/>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7539" name="Freeform 187"/>
            <p:cNvSpPr>
              <a:spLocks/>
            </p:cNvSpPr>
            <p:nvPr/>
          </p:nvSpPr>
          <p:spPr bwMode="auto">
            <a:xfrm>
              <a:off x="583" y="3130"/>
              <a:ext cx="74" cy="28"/>
            </a:xfrm>
            <a:custGeom>
              <a:avLst/>
              <a:gdLst>
                <a:gd name="T0" fmla="*/ 0 w 74"/>
                <a:gd name="T1" fmla="*/ 9 h 28"/>
                <a:gd name="T2" fmla="*/ 6 w 74"/>
                <a:gd name="T3" fmla="*/ 9 h 28"/>
                <a:gd name="T4" fmla="*/ 10 w 74"/>
                <a:gd name="T5" fmla="*/ 7 h 28"/>
                <a:gd name="T6" fmla="*/ 20 w 74"/>
                <a:gd name="T7" fmla="*/ 2 h 28"/>
                <a:gd name="T8" fmla="*/ 25 w 74"/>
                <a:gd name="T9" fmla="*/ 0 h 28"/>
                <a:gd name="T10" fmla="*/ 28 w 74"/>
                <a:gd name="T11" fmla="*/ 0 h 28"/>
                <a:gd name="T12" fmla="*/ 32 w 74"/>
                <a:gd name="T13" fmla="*/ 0 h 28"/>
                <a:gd name="T14" fmla="*/ 41 w 74"/>
                <a:gd name="T15" fmla="*/ 0 h 28"/>
                <a:gd name="T16" fmla="*/ 46 w 74"/>
                <a:gd name="T17" fmla="*/ 0 h 28"/>
                <a:gd name="T18" fmla="*/ 50 w 74"/>
                <a:gd name="T19" fmla="*/ 1 h 28"/>
                <a:gd name="T20" fmla="*/ 52 w 74"/>
                <a:gd name="T21" fmla="*/ 2 h 28"/>
                <a:gd name="T22" fmla="*/ 58 w 74"/>
                <a:gd name="T23" fmla="*/ 5 h 28"/>
                <a:gd name="T24" fmla="*/ 63 w 74"/>
                <a:gd name="T25" fmla="*/ 7 h 28"/>
                <a:gd name="T26" fmla="*/ 65 w 74"/>
                <a:gd name="T27" fmla="*/ 7 h 28"/>
                <a:gd name="T28" fmla="*/ 65 w 74"/>
                <a:gd name="T29" fmla="*/ 8 h 28"/>
                <a:gd name="T30" fmla="*/ 71 w 74"/>
                <a:gd name="T31" fmla="*/ 9 h 28"/>
                <a:gd name="T32" fmla="*/ 73 w 74"/>
                <a:gd name="T33" fmla="*/ 10 h 28"/>
                <a:gd name="T34" fmla="*/ 73 w 74"/>
                <a:gd name="T35" fmla="*/ 14 h 28"/>
                <a:gd name="T36" fmla="*/ 70 w 74"/>
                <a:gd name="T37" fmla="*/ 14 h 28"/>
                <a:gd name="T38" fmla="*/ 70 w 74"/>
                <a:gd name="T39" fmla="*/ 15 h 28"/>
                <a:gd name="T40" fmla="*/ 68 w 74"/>
                <a:gd name="T41" fmla="*/ 17 h 28"/>
                <a:gd name="T42" fmla="*/ 63 w 74"/>
                <a:gd name="T43" fmla="*/ 17 h 28"/>
                <a:gd name="T44" fmla="*/ 61 w 74"/>
                <a:gd name="T45" fmla="*/ 18 h 28"/>
                <a:gd name="T46" fmla="*/ 58 w 74"/>
                <a:gd name="T47" fmla="*/ 18 h 28"/>
                <a:gd name="T48" fmla="*/ 47 w 74"/>
                <a:gd name="T49" fmla="*/ 17 h 28"/>
                <a:gd name="T50" fmla="*/ 41 w 74"/>
                <a:gd name="T51" fmla="*/ 18 h 28"/>
                <a:gd name="T52" fmla="*/ 35 w 74"/>
                <a:gd name="T53" fmla="*/ 21 h 28"/>
                <a:gd name="T54" fmla="*/ 30 w 74"/>
                <a:gd name="T55" fmla="*/ 22 h 28"/>
                <a:gd name="T56" fmla="*/ 25 w 74"/>
                <a:gd name="T57" fmla="*/ 24 h 28"/>
                <a:gd name="T58" fmla="*/ 20 w 74"/>
                <a:gd name="T59" fmla="*/ 27 h 28"/>
                <a:gd name="T60" fmla="*/ 16 w 74"/>
                <a:gd name="T61" fmla="*/ 27 h 28"/>
                <a:gd name="T62" fmla="*/ 8 w 74"/>
                <a:gd name="T63" fmla="*/ 25 h 28"/>
                <a:gd name="T64" fmla="*/ 2 w 74"/>
                <a:gd name="T65" fmla="*/ 27 h 28"/>
                <a:gd name="T66" fmla="*/ 0 w 74"/>
                <a:gd name="T67" fmla="*/ 9 h 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28"/>
                <a:gd name="T104" fmla="*/ 74 w 74"/>
                <a:gd name="T105" fmla="*/ 28 h 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28">
                  <a:moveTo>
                    <a:pt x="0" y="9"/>
                  </a:moveTo>
                  <a:lnTo>
                    <a:pt x="6" y="9"/>
                  </a:lnTo>
                  <a:lnTo>
                    <a:pt x="10" y="7"/>
                  </a:lnTo>
                  <a:lnTo>
                    <a:pt x="20" y="2"/>
                  </a:lnTo>
                  <a:lnTo>
                    <a:pt x="25" y="0"/>
                  </a:lnTo>
                  <a:lnTo>
                    <a:pt x="28" y="0"/>
                  </a:lnTo>
                  <a:lnTo>
                    <a:pt x="32" y="0"/>
                  </a:lnTo>
                  <a:lnTo>
                    <a:pt x="41" y="0"/>
                  </a:lnTo>
                  <a:lnTo>
                    <a:pt x="46" y="0"/>
                  </a:lnTo>
                  <a:lnTo>
                    <a:pt x="50" y="1"/>
                  </a:lnTo>
                  <a:lnTo>
                    <a:pt x="52" y="2"/>
                  </a:lnTo>
                  <a:lnTo>
                    <a:pt x="58" y="5"/>
                  </a:lnTo>
                  <a:lnTo>
                    <a:pt x="63" y="7"/>
                  </a:lnTo>
                  <a:lnTo>
                    <a:pt x="65" y="7"/>
                  </a:lnTo>
                  <a:lnTo>
                    <a:pt x="65" y="8"/>
                  </a:lnTo>
                  <a:lnTo>
                    <a:pt x="71" y="9"/>
                  </a:lnTo>
                  <a:lnTo>
                    <a:pt x="73" y="10"/>
                  </a:lnTo>
                  <a:lnTo>
                    <a:pt x="73" y="14"/>
                  </a:lnTo>
                  <a:lnTo>
                    <a:pt x="70" y="14"/>
                  </a:lnTo>
                  <a:lnTo>
                    <a:pt x="70" y="15"/>
                  </a:lnTo>
                  <a:lnTo>
                    <a:pt x="68" y="17"/>
                  </a:lnTo>
                  <a:lnTo>
                    <a:pt x="63" y="17"/>
                  </a:lnTo>
                  <a:lnTo>
                    <a:pt x="61" y="18"/>
                  </a:lnTo>
                  <a:lnTo>
                    <a:pt x="58" y="18"/>
                  </a:lnTo>
                  <a:lnTo>
                    <a:pt x="47" y="17"/>
                  </a:lnTo>
                  <a:lnTo>
                    <a:pt x="41" y="18"/>
                  </a:lnTo>
                  <a:lnTo>
                    <a:pt x="35" y="21"/>
                  </a:lnTo>
                  <a:lnTo>
                    <a:pt x="30" y="22"/>
                  </a:lnTo>
                  <a:lnTo>
                    <a:pt x="25" y="24"/>
                  </a:lnTo>
                  <a:lnTo>
                    <a:pt x="20" y="27"/>
                  </a:lnTo>
                  <a:lnTo>
                    <a:pt x="16" y="27"/>
                  </a:lnTo>
                  <a:lnTo>
                    <a:pt x="8" y="25"/>
                  </a:lnTo>
                  <a:lnTo>
                    <a:pt x="2" y="27"/>
                  </a:lnTo>
                  <a:lnTo>
                    <a:pt x="0" y="9"/>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540" name="Freeform 188"/>
            <p:cNvSpPr>
              <a:spLocks/>
            </p:cNvSpPr>
            <p:nvPr/>
          </p:nvSpPr>
          <p:spPr bwMode="auto">
            <a:xfrm>
              <a:off x="636" y="3142"/>
              <a:ext cx="27" cy="1"/>
            </a:xfrm>
            <a:custGeom>
              <a:avLst/>
              <a:gdLst>
                <a:gd name="T0" fmla="*/ 26 w 27"/>
                <a:gd name="T1" fmla="*/ 0 h 1"/>
                <a:gd name="T2" fmla="*/ 20 w 27"/>
                <a:gd name="T3" fmla="*/ 0 h 1"/>
                <a:gd name="T4" fmla="*/ 10 w 27"/>
                <a:gd name="T5" fmla="*/ 0 h 1"/>
                <a:gd name="T6" fmla="*/ 0 w 27"/>
                <a:gd name="T7" fmla="*/ 0 h 1"/>
                <a:gd name="T8" fmla="*/ 3 w 27"/>
                <a:gd name="T9" fmla="*/ 0 h 1"/>
                <a:gd name="T10" fmla="*/ 13 w 27"/>
                <a:gd name="T11" fmla="*/ 0 h 1"/>
                <a:gd name="T12" fmla="*/ 20 w 27"/>
                <a:gd name="T13" fmla="*/ 0 h 1"/>
                <a:gd name="T14" fmla="*/ 22 w 27"/>
                <a:gd name="T15" fmla="*/ 0 h 1"/>
                <a:gd name="T16" fmla="*/ 26 w 27"/>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1"/>
                <a:gd name="T29" fmla="*/ 27 w 27"/>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1">
                  <a:moveTo>
                    <a:pt x="26" y="0"/>
                  </a:moveTo>
                  <a:lnTo>
                    <a:pt x="20" y="0"/>
                  </a:lnTo>
                  <a:lnTo>
                    <a:pt x="10" y="0"/>
                  </a:lnTo>
                  <a:lnTo>
                    <a:pt x="0" y="0"/>
                  </a:lnTo>
                  <a:lnTo>
                    <a:pt x="3" y="0"/>
                  </a:lnTo>
                  <a:lnTo>
                    <a:pt x="13" y="0"/>
                  </a:lnTo>
                  <a:lnTo>
                    <a:pt x="20" y="0"/>
                  </a:lnTo>
                  <a:lnTo>
                    <a:pt x="22"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7541" name="Freeform 189"/>
            <p:cNvSpPr>
              <a:spLocks/>
            </p:cNvSpPr>
            <p:nvPr/>
          </p:nvSpPr>
          <p:spPr bwMode="auto">
            <a:xfrm>
              <a:off x="643" y="3133"/>
              <a:ext cx="28" cy="1"/>
            </a:xfrm>
            <a:custGeom>
              <a:avLst/>
              <a:gdLst>
                <a:gd name="T0" fmla="*/ 23 w 28"/>
                <a:gd name="T1" fmla="*/ 0 h 1"/>
                <a:gd name="T2" fmla="*/ 27 w 28"/>
                <a:gd name="T3" fmla="*/ 0 h 1"/>
                <a:gd name="T4" fmla="*/ 17 w 28"/>
                <a:gd name="T5" fmla="*/ 0 h 1"/>
                <a:gd name="T6" fmla="*/ 8 w 28"/>
                <a:gd name="T7" fmla="*/ 0 h 1"/>
                <a:gd name="T8" fmla="*/ 1 w 28"/>
                <a:gd name="T9" fmla="*/ 0 h 1"/>
                <a:gd name="T10" fmla="*/ 0 w 28"/>
                <a:gd name="T11" fmla="*/ 0 h 1"/>
                <a:gd name="T12" fmla="*/ 8 w 28"/>
                <a:gd name="T13" fmla="*/ 0 h 1"/>
                <a:gd name="T14" fmla="*/ 17 w 28"/>
                <a:gd name="T15" fmla="*/ 0 h 1"/>
                <a:gd name="T16" fmla="*/ 23 w 28"/>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1"/>
                <a:gd name="T29" fmla="*/ 28 w 28"/>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1">
                  <a:moveTo>
                    <a:pt x="23" y="0"/>
                  </a:moveTo>
                  <a:lnTo>
                    <a:pt x="27" y="0"/>
                  </a:lnTo>
                  <a:lnTo>
                    <a:pt x="17" y="0"/>
                  </a:lnTo>
                  <a:lnTo>
                    <a:pt x="8" y="0"/>
                  </a:lnTo>
                  <a:lnTo>
                    <a:pt x="1" y="0"/>
                  </a:lnTo>
                  <a:lnTo>
                    <a:pt x="0" y="0"/>
                  </a:lnTo>
                  <a:lnTo>
                    <a:pt x="8" y="0"/>
                  </a:lnTo>
                  <a:lnTo>
                    <a:pt x="17" y="0"/>
                  </a:lnTo>
                  <a:lnTo>
                    <a:pt x="23" y="0"/>
                  </a:lnTo>
                </a:path>
              </a:pathLst>
            </a:custGeom>
            <a:solidFill>
              <a:srgbClr val="402000"/>
            </a:solidFill>
            <a:ln w="9525" cap="rnd">
              <a:noFill/>
              <a:round/>
              <a:headEnd type="none" w="sm" len="sm"/>
              <a:tailEnd type="none" w="sm" len="sm"/>
            </a:ln>
          </p:spPr>
          <p:txBody>
            <a:bodyPr/>
            <a:lstStyle/>
            <a:p>
              <a:endParaRPr lang="es-ES"/>
            </a:p>
          </p:txBody>
        </p:sp>
        <p:sp>
          <p:nvSpPr>
            <p:cNvPr id="107542" name="Freeform 190"/>
            <p:cNvSpPr>
              <a:spLocks/>
            </p:cNvSpPr>
            <p:nvPr/>
          </p:nvSpPr>
          <p:spPr bwMode="auto">
            <a:xfrm>
              <a:off x="609" y="3133"/>
              <a:ext cx="28" cy="1"/>
            </a:xfrm>
            <a:custGeom>
              <a:avLst/>
              <a:gdLst>
                <a:gd name="T0" fmla="*/ 27 w 28"/>
                <a:gd name="T1" fmla="*/ 0 h 1"/>
                <a:gd name="T2" fmla="*/ 0 w 28"/>
                <a:gd name="T3" fmla="*/ 0 h 1"/>
                <a:gd name="T4" fmla="*/ 27 w 28"/>
                <a:gd name="T5" fmla="*/ 0 h 1"/>
                <a:gd name="T6" fmla="*/ 0 60000 65536"/>
                <a:gd name="T7" fmla="*/ 0 60000 65536"/>
                <a:gd name="T8" fmla="*/ 0 60000 65536"/>
                <a:gd name="T9" fmla="*/ 0 w 28"/>
                <a:gd name="T10" fmla="*/ 0 h 1"/>
                <a:gd name="T11" fmla="*/ 28 w 28"/>
                <a:gd name="T12" fmla="*/ 1 h 1"/>
              </a:gdLst>
              <a:ahLst/>
              <a:cxnLst>
                <a:cxn ang="T6">
                  <a:pos x="T0" y="T1"/>
                </a:cxn>
                <a:cxn ang="T7">
                  <a:pos x="T2" y="T3"/>
                </a:cxn>
                <a:cxn ang="T8">
                  <a:pos x="T4" y="T5"/>
                </a:cxn>
              </a:cxnLst>
              <a:rect l="T9" t="T10" r="T11" b="T12"/>
              <a:pathLst>
                <a:path w="28" h="1">
                  <a:moveTo>
                    <a:pt x="27" y="0"/>
                  </a:moveTo>
                  <a:lnTo>
                    <a:pt x="0" y="0"/>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7543" name="Freeform 191"/>
            <p:cNvSpPr>
              <a:spLocks/>
            </p:cNvSpPr>
            <p:nvPr/>
          </p:nvSpPr>
          <p:spPr bwMode="auto">
            <a:xfrm>
              <a:off x="595" y="3135"/>
              <a:ext cx="28" cy="27"/>
            </a:xfrm>
            <a:custGeom>
              <a:avLst/>
              <a:gdLst>
                <a:gd name="T0" fmla="*/ 27 w 28"/>
                <a:gd name="T1" fmla="*/ 0 h 27"/>
                <a:gd name="T2" fmla="*/ 12 w 28"/>
                <a:gd name="T3" fmla="*/ 11 h 27"/>
                <a:gd name="T4" fmla="*/ 0 w 28"/>
                <a:gd name="T5" fmla="*/ 26 h 27"/>
                <a:gd name="T6" fmla="*/ 10 w 28"/>
                <a:gd name="T7" fmla="*/ 11 h 27"/>
                <a:gd name="T8" fmla="*/ 27 w 28"/>
                <a:gd name="T9" fmla="*/ 0 h 27"/>
                <a:gd name="T10" fmla="*/ 0 60000 65536"/>
                <a:gd name="T11" fmla="*/ 0 60000 65536"/>
                <a:gd name="T12" fmla="*/ 0 60000 65536"/>
                <a:gd name="T13" fmla="*/ 0 60000 65536"/>
                <a:gd name="T14" fmla="*/ 0 60000 65536"/>
                <a:gd name="T15" fmla="*/ 0 w 28"/>
                <a:gd name="T16" fmla="*/ 0 h 27"/>
                <a:gd name="T17" fmla="*/ 28 w 28"/>
                <a:gd name="T18" fmla="*/ 27 h 27"/>
              </a:gdLst>
              <a:ahLst/>
              <a:cxnLst>
                <a:cxn ang="T10">
                  <a:pos x="T0" y="T1"/>
                </a:cxn>
                <a:cxn ang="T11">
                  <a:pos x="T2" y="T3"/>
                </a:cxn>
                <a:cxn ang="T12">
                  <a:pos x="T4" y="T5"/>
                </a:cxn>
                <a:cxn ang="T13">
                  <a:pos x="T6" y="T7"/>
                </a:cxn>
                <a:cxn ang="T14">
                  <a:pos x="T8" y="T9"/>
                </a:cxn>
              </a:cxnLst>
              <a:rect l="T15" t="T16" r="T17" b="T18"/>
              <a:pathLst>
                <a:path w="28" h="27">
                  <a:moveTo>
                    <a:pt x="27" y="0"/>
                  </a:moveTo>
                  <a:lnTo>
                    <a:pt x="12" y="11"/>
                  </a:lnTo>
                  <a:lnTo>
                    <a:pt x="0" y="26"/>
                  </a:lnTo>
                  <a:lnTo>
                    <a:pt x="10" y="11"/>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7544" name="Freeform 192"/>
            <p:cNvSpPr>
              <a:spLocks/>
            </p:cNvSpPr>
            <p:nvPr/>
          </p:nvSpPr>
          <p:spPr bwMode="auto">
            <a:xfrm>
              <a:off x="421" y="3194"/>
              <a:ext cx="233" cy="180"/>
            </a:xfrm>
            <a:custGeom>
              <a:avLst/>
              <a:gdLst>
                <a:gd name="T0" fmla="*/ 186 w 233"/>
                <a:gd name="T1" fmla="*/ 119 h 180"/>
                <a:gd name="T2" fmla="*/ 183 w 233"/>
                <a:gd name="T3" fmla="*/ 174 h 180"/>
                <a:gd name="T4" fmla="*/ 199 w 233"/>
                <a:gd name="T5" fmla="*/ 179 h 180"/>
                <a:gd name="T6" fmla="*/ 211 w 233"/>
                <a:gd name="T7" fmla="*/ 179 h 180"/>
                <a:gd name="T8" fmla="*/ 222 w 233"/>
                <a:gd name="T9" fmla="*/ 175 h 180"/>
                <a:gd name="T10" fmla="*/ 228 w 233"/>
                <a:gd name="T11" fmla="*/ 124 h 180"/>
                <a:gd name="T12" fmla="*/ 229 w 233"/>
                <a:gd name="T13" fmla="*/ 91 h 180"/>
                <a:gd name="T14" fmla="*/ 229 w 233"/>
                <a:gd name="T15" fmla="*/ 79 h 180"/>
                <a:gd name="T16" fmla="*/ 232 w 233"/>
                <a:gd name="T17" fmla="*/ 68 h 180"/>
                <a:gd name="T18" fmla="*/ 232 w 233"/>
                <a:gd name="T19" fmla="*/ 62 h 180"/>
                <a:gd name="T20" fmla="*/ 228 w 233"/>
                <a:gd name="T21" fmla="*/ 53 h 180"/>
                <a:gd name="T22" fmla="*/ 218 w 233"/>
                <a:gd name="T23" fmla="*/ 43 h 180"/>
                <a:gd name="T24" fmla="*/ 206 w 233"/>
                <a:gd name="T25" fmla="*/ 40 h 180"/>
                <a:gd name="T26" fmla="*/ 178 w 233"/>
                <a:gd name="T27" fmla="*/ 29 h 180"/>
                <a:gd name="T28" fmla="*/ 137 w 233"/>
                <a:gd name="T29" fmla="*/ 20 h 180"/>
                <a:gd name="T30" fmla="*/ 130 w 233"/>
                <a:gd name="T31" fmla="*/ 20 h 180"/>
                <a:gd name="T32" fmla="*/ 125 w 233"/>
                <a:gd name="T33" fmla="*/ 20 h 180"/>
                <a:gd name="T34" fmla="*/ 123 w 233"/>
                <a:gd name="T35" fmla="*/ 18 h 180"/>
                <a:gd name="T36" fmla="*/ 119 w 233"/>
                <a:gd name="T37" fmla="*/ 16 h 180"/>
                <a:gd name="T38" fmla="*/ 118 w 233"/>
                <a:gd name="T39" fmla="*/ 17 h 180"/>
                <a:gd name="T40" fmla="*/ 116 w 233"/>
                <a:gd name="T41" fmla="*/ 17 h 180"/>
                <a:gd name="T42" fmla="*/ 113 w 233"/>
                <a:gd name="T43" fmla="*/ 13 h 180"/>
                <a:gd name="T44" fmla="*/ 109 w 233"/>
                <a:gd name="T45" fmla="*/ 10 h 180"/>
                <a:gd name="T46" fmla="*/ 108 w 233"/>
                <a:gd name="T47" fmla="*/ 10 h 180"/>
                <a:gd name="T48" fmla="*/ 103 w 233"/>
                <a:gd name="T49" fmla="*/ 10 h 180"/>
                <a:gd name="T50" fmla="*/ 103 w 233"/>
                <a:gd name="T51" fmla="*/ 8 h 180"/>
                <a:gd name="T52" fmla="*/ 98 w 233"/>
                <a:gd name="T53" fmla="*/ 0 h 180"/>
                <a:gd name="T54" fmla="*/ 6 w 233"/>
                <a:gd name="T55" fmla="*/ 0 h 180"/>
                <a:gd name="T56" fmla="*/ 6 w 233"/>
                <a:gd name="T57" fmla="*/ 9 h 180"/>
                <a:gd name="T58" fmla="*/ 2 w 233"/>
                <a:gd name="T59" fmla="*/ 18 h 180"/>
                <a:gd name="T60" fmla="*/ 1 w 233"/>
                <a:gd name="T61" fmla="*/ 24 h 180"/>
                <a:gd name="T62" fmla="*/ 0 w 233"/>
                <a:gd name="T63" fmla="*/ 31 h 180"/>
                <a:gd name="T64" fmla="*/ 0 w 233"/>
                <a:gd name="T65" fmla="*/ 43 h 180"/>
                <a:gd name="T66" fmla="*/ 0 w 233"/>
                <a:gd name="T67" fmla="*/ 50 h 180"/>
                <a:gd name="T68" fmla="*/ 2 w 233"/>
                <a:gd name="T69" fmla="*/ 56 h 180"/>
                <a:gd name="T70" fmla="*/ 6 w 233"/>
                <a:gd name="T71" fmla="*/ 62 h 180"/>
                <a:gd name="T72" fmla="*/ 10 w 233"/>
                <a:gd name="T73" fmla="*/ 64 h 180"/>
                <a:gd name="T74" fmla="*/ 18 w 233"/>
                <a:gd name="T75" fmla="*/ 65 h 180"/>
                <a:gd name="T76" fmla="*/ 27 w 233"/>
                <a:gd name="T77" fmla="*/ 68 h 180"/>
                <a:gd name="T78" fmla="*/ 31 w 233"/>
                <a:gd name="T79" fmla="*/ 73 h 180"/>
                <a:gd name="T80" fmla="*/ 35 w 233"/>
                <a:gd name="T81" fmla="*/ 76 h 180"/>
                <a:gd name="T82" fmla="*/ 43 w 233"/>
                <a:gd name="T83" fmla="*/ 79 h 180"/>
                <a:gd name="T84" fmla="*/ 52 w 233"/>
                <a:gd name="T85" fmla="*/ 83 h 180"/>
                <a:gd name="T86" fmla="*/ 66 w 233"/>
                <a:gd name="T87" fmla="*/ 84 h 180"/>
                <a:gd name="T88" fmla="*/ 79 w 233"/>
                <a:gd name="T89" fmla="*/ 84 h 180"/>
                <a:gd name="T90" fmla="*/ 88 w 233"/>
                <a:gd name="T91" fmla="*/ 83 h 180"/>
                <a:gd name="T92" fmla="*/ 96 w 233"/>
                <a:gd name="T93" fmla="*/ 83 h 180"/>
                <a:gd name="T94" fmla="*/ 103 w 233"/>
                <a:gd name="T95" fmla="*/ 86 h 180"/>
                <a:gd name="T96" fmla="*/ 116 w 233"/>
                <a:gd name="T97" fmla="*/ 86 h 180"/>
                <a:gd name="T98" fmla="*/ 166 w 233"/>
                <a:gd name="T99" fmla="*/ 89 h 180"/>
                <a:gd name="T100" fmla="*/ 177 w 233"/>
                <a:gd name="T101" fmla="*/ 91 h 180"/>
                <a:gd name="T102" fmla="*/ 178 w 233"/>
                <a:gd name="T103" fmla="*/ 93 h 180"/>
                <a:gd name="T104" fmla="*/ 186 w 233"/>
                <a:gd name="T105" fmla="*/ 94 h 180"/>
                <a:gd name="T106" fmla="*/ 183 w 233"/>
                <a:gd name="T107" fmla="*/ 99 h 180"/>
                <a:gd name="T108" fmla="*/ 186 w 233"/>
                <a:gd name="T109" fmla="*/ 104 h 180"/>
                <a:gd name="T110" fmla="*/ 186 w 233"/>
                <a:gd name="T111" fmla="*/ 119 h 18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3"/>
                <a:gd name="T169" fmla="*/ 0 h 180"/>
                <a:gd name="T170" fmla="*/ 233 w 233"/>
                <a:gd name="T171" fmla="*/ 180 h 18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3" h="180">
                  <a:moveTo>
                    <a:pt x="186" y="119"/>
                  </a:moveTo>
                  <a:lnTo>
                    <a:pt x="183" y="174"/>
                  </a:lnTo>
                  <a:lnTo>
                    <a:pt x="199" y="179"/>
                  </a:lnTo>
                  <a:lnTo>
                    <a:pt x="211" y="179"/>
                  </a:lnTo>
                  <a:lnTo>
                    <a:pt x="222" y="175"/>
                  </a:lnTo>
                  <a:lnTo>
                    <a:pt x="228" y="124"/>
                  </a:lnTo>
                  <a:lnTo>
                    <a:pt x="229" y="91"/>
                  </a:lnTo>
                  <a:lnTo>
                    <a:pt x="229" y="79"/>
                  </a:lnTo>
                  <a:lnTo>
                    <a:pt x="232" y="68"/>
                  </a:lnTo>
                  <a:lnTo>
                    <a:pt x="232" y="62"/>
                  </a:lnTo>
                  <a:lnTo>
                    <a:pt x="228" y="53"/>
                  </a:lnTo>
                  <a:lnTo>
                    <a:pt x="218" y="43"/>
                  </a:lnTo>
                  <a:lnTo>
                    <a:pt x="206" y="40"/>
                  </a:lnTo>
                  <a:lnTo>
                    <a:pt x="178" y="29"/>
                  </a:lnTo>
                  <a:lnTo>
                    <a:pt x="137" y="20"/>
                  </a:lnTo>
                  <a:lnTo>
                    <a:pt x="130" y="20"/>
                  </a:lnTo>
                  <a:lnTo>
                    <a:pt x="125" y="20"/>
                  </a:lnTo>
                  <a:lnTo>
                    <a:pt x="123" y="18"/>
                  </a:lnTo>
                  <a:lnTo>
                    <a:pt x="119" y="16"/>
                  </a:lnTo>
                  <a:lnTo>
                    <a:pt x="118" y="17"/>
                  </a:lnTo>
                  <a:lnTo>
                    <a:pt x="116" y="17"/>
                  </a:lnTo>
                  <a:lnTo>
                    <a:pt x="113" y="13"/>
                  </a:lnTo>
                  <a:lnTo>
                    <a:pt x="109" y="10"/>
                  </a:lnTo>
                  <a:lnTo>
                    <a:pt x="108" y="10"/>
                  </a:lnTo>
                  <a:lnTo>
                    <a:pt x="103" y="10"/>
                  </a:lnTo>
                  <a:lnTo>
                    <a:pt x="103" y="8"/>
                  </a:lnTo>
                  <a:lnTo>
                    <a:pt x="98" y="0"/>
                  </a:lnTo>
                  <a:lnTo>
                    <a:pt x="6" y="0"/>
                  </a:lnTo>
                  <a:lnTo>
                    <a:pt x="6" y="9"/>
                  </a:lnTo>
                  <a:lnTo>
                    <a:pt x="2" y="18"/>
                  </a:lnTo>
                  <a:lnTo>
                    <a:pt x="1" y="24"/>
                  </a:lnTo>
                  <a:lnTo>
                    <a:pt x="0" y="31"/>
                  </a:lnTo>
                  <a:lnTo>
                    <a:pt x="0" y="43"/>
                  </a:lnTo>
                  <a:lnTo>
                    <a:pt x="0" y="50"/>
                  </a:lnTo>
                  <a:lnTo>
                    <a:pt x="2" y="56"/>
                  </a:lnTo>
                  <a:lnTo>
                    <a:pt x="6" y="62"/>
                  </a:lnTo>
                  <a:lnTo>
                    <a:pt x="10" y="64"/>
                  </a:lnTo>
                  <a:lnTo>
                    <a:pt x="18" y="65"/>
                  </a:lnTo>
                  <a:lnTo>
                    <a:pt x="27" y="68"/>
                  </a:lnTo>
                  <a:lnTo>
                    <a:pt x="31" y="73"/>
                  </a:lnTo>
                  <a:lnTo>
                    <a:pt x="35" y="76"/>
                  </a:lnTo>
                  <a:lnTo>
                    <a:pt x="43" y="79"/>
                  </a:lnTo>
                  <a:lnTo>
                    <a:pt x="52" y="83"/>
                  </a:lnTo>
                  <a:lnTo>
                    <a:pt x="66" y="84"/>
                  </a:lnTo>
                  <a:lnTo>
                    <a:pt x="79" y="84"/>
                  </a:lnTo>
                  <a:lnTo>
                    <a:pt x="88" y="83"/>
                  </a:lnTo>
                  <a:lnTo>
                    <a:pt x="96" y="83"/>
                  </a:lnTo>
                  <a:lnTo>
                    <a:pt x="103" y="86"/>
                  </a:lnTo>
                  <a:lnTo>
                    <a:pt x="116" y="86"/>
                  </a:lnTo>
                  <a:lnTo>
                    <a:pt x="166" y="89"/>
                  </a:lnTo>
                  <a:lnTo>
                    <a:pt x="177" y="91"/>
                  </a:lnTo>
                  <a:lnTo>
                    <a:pt x="178" y="93"/>
                  </a:lnTo>
                  <a:lnTo>
                    <a:pt x="186" y="94"/>
                  </a:lnTo>
                  <a:lnTo>
                    <a:pt x="183" y="99"/>
                  </a:lnTo>
                  <a:lnTo>
                    <a:pt x="186" y="104"/>
                  </a:lnTo>
                  <a:lnTo>
                    <a:pt x="186" y="119"/>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545" name="Freeform 193"/>
            <p:cNvSpPr>
              <a:spLocks/>
            </p:cNvSpPr>
            <p:nvPr/>
          </p:nvSpPr>
          <p:spPr bwMode="auto">
            <a:xfrm>
              <a:off x="432" y="3205"/>
              <a:ext cx="222" cy="166"/>
            </a:xfrm>
            <a:custGeom>
              <a:avLst/>
              <a:gdLst>
                <a:gd name="T0" fmla="*/ 6 w 222"/>
                <a:gd name="T1" fmla="*/ 8 h 166"/>
                <a:gd name="T2" fmla="*/ 0 w 222"/>
                <a:gd name="T3" fmla="*/ 19 h 166"/>
                <a:gd name="T4" fmla="*/ 5 w 222"/>
                <a:gd name="T5" fmla="*/ 50 h 166"/>
                <a:gd name="T6" fmla="*/ 17 w 222"/>
                <a:gd name="T7" fmla="*/ 50 h 166"/>
                <a:gd name="T8" fmla="*/ 30 w 222"/>
                <a:gd name="T9" fmla="*/ 61 h 166"/>
                <a:gd name="T10" fmla="*/ 61 w 222"/>
                <a:gd name="T11" fmla="*/ 69 h 166"/>
                <a:gd name="T12" fmla="*/ 91 w 222"/>
                <a:gd name="T13" fmla="*/ 69 h 166"/>
                <a:gd name="T14" fmla="*/ 80 w 222"/>
                <a:gd name="T15" fmla="*/ 58 h 166"/>
                <a:gd name="T16" fmla="*/ 93 w 222"/>
                <a:gd name="T17" fmla="*/ 69 h 166"/>
                <a:gd name="T18" fmla="*/ 108 w 222"/>
                <a:gd name="T19" fmla="*/ 71 h 166"/>
                <a:gd name="T20" fmla="*/ 98 w 222"/>
                <a:gd name="T21" fmla="*/ 63 h 166"/>
                <a:gd name="T22" fmla="*/ 115 w 222"/>
                <a:gd name="T23" fmla="*/ 72 h 166"/>
                <a:gd name="T24" fmla="*/ 165 w 222"/>
                <a:gd name="T25" fmla="*/ 79 h 166"/>
                <a:gd name="T26" fmla="*/ 179 w 222"/>
                <a:gd name="T27" fmla="*/ 83 h 166"/>
                <a:gd name="T28" fmla="*/ 191 w 222"/>
                <a:gd name="T29" fmla="*/ 79 h 166"/>
                <a:gd name="T30" fmla="*/ 179 w 222"/>
                <a:gd name="T31" fmla="*/ 85 h 166"/>
                <a:gd name="T32" fmla="*/ 179 w 222"/>
                <a:gd name="T33" fmla="*/ 94 h 166"/>
                <a:gd name="T34" fmla="*/ 192 w 222"/>
                <a:gd name="T35" fmla="*/ 165 h 166"/>
                <a:gd name="T36" fmla="*/ 217 w 222"/>
                <a:gd name="T37" fmla="*/ 107 h 166"/>
                <a:gd name="T38" fmla="*/ 221 w 222"/>
                <a:gd name="T39" fmla="*/ 60 h 166"/>
                <a:gd name="T40" fmla="*/ 213 w 222"/>
                <a:gd name="T41" fmla="*/ 42 h 166"/>
                <a:gd name="T42" fmla="*/ 187 w 222"/>
                <a:gd name="T43" fmla="*/ 28 h 166"/>
                <a:gd name="T44" fmla="*/ 133 w 222"/>
                <a:gd name="T45" fmla="*/ 12 h 166"/>
                <a:gd name="T46" fmla="*/ 113 w 222"/>
                <a:gd name="T47" fmla="*/ 19 h 166"/>
                <a:gd name="T48" fmla="*/ 105 w 222"/>
                <a:gd name="T49" fmla="*/ 20 h 166"/>
                <a:gd name="T50" fmla="*/ 115 w 222"/>
                <a:gd name="T51" fmla="*/ 11 h 166"/>
                <a:gd name="T52" fmla="*/ 110 w 222"/>
                <a:gd name="T53" fmla="*/ 9 h 166"/>
                <a:gd name="T54" fmla="*/ 103 w 222"/>
                <a:gd name="T55" fmla="*/ 14 h 166"/>
                <a:gd name="T56" fmla="*/ 103 w 222"/>
                <a:gd name="T57" fmla="*/ 11 h 166"/>
                <a:gd name="T58" fmla="*/ 104 w 222"/>
                <a:gd name="T59" fmla="*/ 6 h 166"/>
                <a:gd name="T60" fmla="*/ 91 w 222"/>
                <a:gd name="T61" fmla="*/ 9 h 166"/>
                <a:gd name="T62" fmla="*/ 92 w 222"/>
                <a:gd name="T63" fmla="*/ 5 h 166"/>
                <a:gd name="T64" fmla="*/ 87 w 222"/>
                <a:gd name="T65" fmla="*/ 0 h 166"/>
                <a:gd name="T66" fmla="*/ 75 w 222"/>
                <a:gd name="T67" fmla="*/ 7 h 166"/>
                <a:gd name="T68" fmla="*/ 56 w 222"/>
                <a:gd name="T69" fmla="*/ 3 h 166"/>
                <a:gd name="T70" fmla="*/ 50 w 222"/>
                <a:gd name="T71" fmla="*/ 9 h 166"/>
                <a:gd name="T72" fmla="*/ 30 w 222"/>
                <a:gd name="T73" fmla="*/ 11 h 166"/>
                <a:gd name="T74" fmla="*/ 26 w 222"/>
                <a:gd name="T75" fmla="*/ 5 h 166"/>
                <a:gd name="T76" fmla="*/ 18 w 222"/>
                <a:gd name="T77" fmla="*/ 11 h 166"/>
                <a:gd name="T78" fmla="*/ 9 w 222"/>
                <a:gd name="T79" fmla="*/ 3 h 16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2"/>
                <a:gd name="T121" fmla="*/ 0 h 166"/>
                <a:gd name="T122" fmla="*/ 222 w 222"/>
                <a:gd name="T123" fmla="*/ 166 h 16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2" h="166">
                  <a:moveTo>
                    <a:pt x="6" y="1"/>
                  </a:moveTo>
                  <a:lnTo>
                    <a:pt x="6" y="8"/>
                  </a:lnTo>
                  <a:lnTo>
                    <a:pt x="2" y="6"/>
                  </a:lnTo>
                  <a:lnTo>
                    <a:pt x="0" y="19"/>
                  </a:lnTo>
                  <a:lnTo>
                    <a:pt x="0" y="34"/>
                  </a:lnTo>
                  <a:lnTo>
                    <a:pt x="5" y="50"/>
                  </a:lnTo>
                  <a:lnTo>
                    <a:pt x="18" y="54"/>
                  </a:lnTo>
                  <a:lnTo>
                    <a:pt x="17" y="50"/>
                  </a:lnTo>
                  <a:lnTo>
                    <a:pt x="24" y="56"/>
                  </a:lnTo>
                  <a:lnTo>
                    <a:pt x="30" y="61"/>
                  </a:lnTo>
                  <a:lnTo>
                    <a:pt x="44" y="68"/>
                  </a:lnTo>
                  <a:lnTo>
                    <a:pt x="61" y="69"/>
                  </a:lnTo>
                  <a:lnTo>
                    <a:pt x="82" y="70"/>
                  </a:lnTo>
                  <a:lnTo>
                    <a:pt x="91" y="69"/>
                  </a:lnTo>
                  <a:lnTo>
                    <a:pt x="83" y="67"/>
                  </a:lnTo>
                  <a:lnTo>
                    <a:pt x="80" y="58"/>
                  </a:lnTo>
                  <a:lnTo>
                    <a:pt x="85" y="64"/>
                  </a:lnTo>
                  <a:lnTo>
                    <a:pt x="93" y="69"/>
                  </a:lnTo>
                  <a:lnTo>
                    <a:pt x="101" y="72"/>
                  </a:lnTo>
                  <a:lnTo>
                    <a:pt x="108" y="71"/>
                  </a:lnTo>
                  <a:lnTo>
                    <a:pt x="103" y="68"/>
                  </a:lnTo>
                  <a:lnTo>
                    <a:pt x="98" y="63"/>
                  </a:lnTo>
                  <a:lnTo>
                    <a:pt x="105" y="68"/>
                  </a:lnTo>
                  <a:lnTo>
                    <a:pt x="115" y="72"/>
                  </a:lnTo>
                  <a:lnTo>
                    <a:pt x="139" y="75"/>
                  </a:lnTo>
                  <a:lnTo>
                    <a:pt x="165" y="79"/>
                  </a:lnTo>
                  <a:lnTo>
                    <a:pt x="176" y="82"/>
                  </a:lnTo>
                  <a:lnTo>
                    <a:pt x="179" y="83"/>
                  </a:lnTo>
                  <a:lnTo>
                    <a:pt x="182" y="80"/>
                  </a:lnTo>
                  <a:lnTo>
                    <a:pt x="191" y="79"/>
                  </a:lnTo>
                  <a:lnTo>
                    <a:pt x="187" y="83"/>
                  </a:lnTo>
                  <a:lnTo>
                    <a:pt x="179" y="85"/>
                  </a:lnTo>
                  <a:lnTo>
                    <a:pt x="177" y="87"/>
                  </a:lnTo>
                  <a:lnTo>
                    <a:pt x="179" y="94"/>
                  </a:lnTo>
                  <a:lnTo>
                    <a:pt x="179" y="160"/>
                  </a:lnTo>
                  <a:lnTo>
                    <a:pt x="192" y="165"/>
                  </a:lnTo>
                  <a:lnTo>
                    <a:pt x="210" y="162"/>
                  </a:lnTo>
                  <a:lnTo>
                    <a:pt x="217" y="107"/>
                  </a:lnTo>
                  <a:lnTo>
                    <a:pt x="216" y="78"/>
                  </a:lnTo>
                  <a:lnTo>
                    <a:pt x="221" y="60"/>
                  </a:lnTo>
                  <a:lnTo>
                    <a:pt x="219" y="50"/>
                  </a:lnTo>
                  <a:lnTo>
                    <a:pt x="213" y="42"/>
                  </a:lnTo>
                  <a:lnTo>
                    <a:pt x="206" y="36"/>
                  </a:lnTo>
                  <a:lnTo>
                    <a:pt x="187" y="28"/>
                  </a:lnTo>
                  <a:lnTo>
                    <a:pt x="165" y="20"/>
                  </a:lnTo>
                  <a:lnTo>
                    <a:pt x="133" y="12"/>
                  </a:lnTo>
                  <a:lnTo>
                    <a:pt x="119" y="11"/>
                  </a:lnTo>
                  <a:lnTo>
                    <a:pt x="113" y="19"/>
                  </a:lnTo>
                  <a:lnTo>
                    <a:pt x="96" y="27"/>
                  </a:lnTo>
                  <a:lnTo>
                    <a:pt x="105" y="20"/>
                  </a:lnTo>
                  <a:lnTo>
                    <a:pt x="113" y="17"/>
                  </a:lnTo>
                  <a:lnTo>
                    <a:pt x="115" y="11"/>
                  </a:lnTo>
                  <a:lnTo>
                    <a:pt x="115" y="9"/>
                  </a:lnTo>
                  <a:lnTo>
                    <a:pt x="110" y="9"/>
                  </a:lnTo>
                  <a:lnTo>
                    <a:pt x="105" y="11"/>
                  </a:lnTo>
                  <a:lnTo>
                    <a:pt x="103" y="14"/>
                  </a:lnTo>
                  <a:lnTo>
                    <a:pt x="95" y="18"/>
                  </a:lnTo>
                  <a:lnTo>
                    <a:pt x="103" y="11"/>
                  </a:lnTo>
                  <a:lnTo>
                    <a:pt x="105" y="8"/>
                  </a:lnTo>
                  <a:lnTo>
                    <a:pt x="104" y="6"/>
                  </a:lnTo>
                  <a:lnTo>
                    <a:pt x="98" y="3"/>
                  </a:lnTo>
                  <a:lnTo>
                    <a:pt x="91" y="9"/>
                  </a:lnTo>
                  <a:lnTo>
                    <a:pt x="83" y="13"/>
                  </a:lnTo>
                  <a:lnTo>
                    <a:pt x="92" y="5"/>
                  </a:lnTo>
                  <a:lnTo>
                    <a:pt x="94" y="0"/>
                  </a:lnTo>
                  <a:lnTo>
                    <a:pt x="87" y="0"/>
                  </a:lnTo>
                  <a:lnTo>
                    <a:pt x="82" y="3"/>
                  </a:lnTo>
                  <a:lnTo>
                    <a:pt x="75" y="7"/>
                  </a:lnTo>
                  <a:lnTo>
                    <a:pt x="56" y="9"/>
                  </a:lnTo>
                  <a:lnTo>
                    <a:pt x="56" y="3"/>
                  </a:lnTo>
                  <a:lnTo>
                    <a:pt x="50" y="1"/>
                  </a:lnTo>
                  <a:lnTo>
                    <a:pt x="50" y="9"/>
                  </a:lnTo>
                  <a:lnTo>
                    <a:pt x="44" y="9"/>
                  </a:lnTo>
                  <a:lnTo>
                    <a:pt x="30" y="11"/>
                  </a:lnTo>
                  <a:lnTo>
                    <a:pt x="31" y="5"/>
                  </a:lnTo>
                  <a:lnTo>
                    <a:pt x="26" y="5"/>
                  </a:lnTo>
                  <a:lnTo>
                    <a:pt x="26" y="11"/>
                  </a:lnTo>
                  <a:lnTo>
                    <a:pt x="18" y="11"/>
                  </a:lnTo>
                  <a:lnTo>
                    <a:pt x="10" y="9"/>
                  </a:lnTo>
                  <a:lnTo>
                    <a:pt x="9" y="3"/>
                  </a:lnTo>
                  <a:lnTo>
                    <a:pt x="6" y="1"/>
                  </a:lnTo>
                </a:path>
              </a:pathLst>
            </a:custGeom>
            <a:solidFill>
              <a:srgbClr val="808080"/>
            </a:solidFill>
            <a:ln w="9525" cap="rnd">
              <a:noFill/>
              <a:round/>
              <a:headEnd type="none" w="sm" len="sm"/>
              <a:tailEnd type="none" w="sm" len="sm"/>
            </a:ln>
          </p:spPr>
          <p:txBody>
            <a:bodyPr/>
            <a:lstStyle/>
            <a:p>
              <a:endParaRPr lang="es-ES"/>
            </a:p>
          </p:txBody>
        </p:sp>
        <p:sp>
          <p:nvSpPr>
            <p:cNvPr id="107546" name="Freeform 194"/>
            <p:cNvSpPr>
              <a:spLocks/>
            </p:cNvSpPr>
            <p:nvPr/>
          </p:nvSpPr>
          <p:spPr bwMode="auto">
            <a:xfrm>
              <a:off x="535" y="3254"/>
              <a:ext cx="93" cy="27"/>
            </a:xfrm>
            <a:custGeom>
              <a:avLst/>
              <a:gdLst>
                <a:gd name="T0" fmla="*/ 0 w 93"/>
                <a:gd name="T1" fmla="*/ 0 h 27"/>
                <a:gd name="T2" fmla="*/ 23 w 93"/>
                <a:gd name="T3" fmla="*/ 0 h 27"/>
                <a:gd name="T4" fmla="*/ 46 w 93"/>
                <a:gd name="T5" fmla="*/ 6 h 27"/>
                <a:gd name="T6" fmla="*/ 64 w 93"/>
                <a:gd name="T7" fmla="*/ 9 h 27"/>
                <a:gd name="T8" fmla="*/ 79 w 93"/>
                <a:gd name="T9" fmla="*/ 11 h 27"/>
                <a:gd name="T10" fmla="*/ 84 w 93"/>
                <a:gd name="T11" fmla="*/ 19 h 27"/>
                <a:gd name="T12" fmla="*/ 92 w 93"/>
                <a:gd name="T13" fmla="*/ 26 h 27"/>
                <a:gd name="T14" fmla="*/ 84 w 93"/>
                <a:gd name="T15" fmla="*/ 23 h 27"/>
                <a:gd name="T16" fmla="*/ 78 w 93"/>
                <a:gd name="T17" fmla="*/ 13 h 27"/>
                <a:gd name="T18" fmla="*/ 59 w 93"/>
                <a:gd name="T19" fmla="*/ 9 h 27"/>
                <a:gd name="T20" fmla="*/ 46 w 93"/>
                <a:gd name="T21" fmla="*/ 9 h 27"/>
                <a:gd name="T22" fmla="*/ 37 w 93"/>
                <a:gd name="T23" fmla="*/ 6 h 27"/>
                <a:gd name="T24" fmla="*/ 21 w 93"/>
                <a:gd name="T25" fmla="*/ 2 h 27"/>
                <a:gd name="T26" fmla="*/ 0 w 93"/>
                <a:gd name="T27" fmla="*/ 0 h 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3"/>
                <a:gd name="T43" fmla="*/ 0 h 27"/>
                <a:gd name="T44" fmla="*/ 93 w 93"/>
                <a:gd name="T45" fmla="*/ 27 h 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3" h="27">
                  <a:moveTo>
                    <a:pt x="0" y="0"/>
                  </a:moveTo>
                  <a:lnTo>
                    <a:pt x="23" y="0"/>
                  </a:lnTo>
                  <a:lnTo>
                    <a:pt x="46" y="6"/>
                  </a:lnTo>
                  <a:lnTo>
                    <a:pt x="64" y="9"/>
                  </a:lnTo>
                  <a:lnTo>
                    <a:pt x="79" y="11"/>
                  </a:lnTo>
                  <a:lnTo>
                    <a:pt x="84" y="19"/>
                  </a:lnTo>
                  <a:lnTo>
                    <a:pt x="92" y="26"/>
                  </a:lnTo>
                  <a:lnTo>
                    <a:pt x="84" y="23"/>
                  </a:lnTo>
                  <a:lnTo>
                    <a:pt x="78" y="13"/>
                  </a:lnTo>
                  <a:lnTo>
                    <a:pt x="59" y="9"/>
                  </a:lnTo>
                  <a:lnTo>
                    <a:pt x="46" y="9"/>
                  </a:lnTo>
                  <a:lnTo>
                    <a:pt x="37" y="6"/>
                  </a:lnTo>
                  <a:lnTo>
                    <a:pt x="21" y="2"/>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7547" name="Freeform 195"/>
            <p:cNvSpPr>
              <a:spLocks/>
            </p:cNvSpPr>
            <p:nvPr/>
          </p:nvSpPr>
          <p:spPr bwMode="auto">
            <a:xfrm>
              <a:off x="459" y="3234"/>
              <a:ext cx="31" cy="27"/>
            </a:xfrm>
            <a:custGeom>
              <a:avLst/>
              <a:gdLst>
                <a:gd name="T0" fmla="*/ 0 w 31"/>
                <a:gd name="T1" fmla="*/ 0 h 27"/>
                <a:gd name="T2" fmla="*/ 12 w 31"/>
                <a:gd name="T3" fmla="*/ 26 h 27"/>
                <a:gd name="T4" fmla="*/ 30 w 31"/>
                <a:gd name="T5" fmla="*/ 26 h 27"/>
                <a:gd name="T6" fmla="*/ 0 w 31"/>
                <a:gd name="T7" fmla="*/ 0 h 27"/>
                <a:gd name="T8" fmla="*/ 0 60000 65536"/>
                <a:gd name="T9" fmla="*/ 0 60000 65536"/>
                <a:gd name="T10" fmla="*/ 0 60000 65536"/>
                <a:gd name="T11" fmla="*/ 0 60000 65536"/>
                <a:gd name="T12" fmla="*/ 0 w 31"/>
                <a:gd name="T13" fmla="*/ 0 h 27"/>
                <a:gd name="T14" fmla="*/ 31 w 31"/>
                <a:gd name="T15" fmla="*/ 27 h 27"/>
              </a:gdLst>
              <a:ahLst/>
              <a:cxnLst>
                <a:cxn ang="T8">
                  <a:pos x="T0" y="T1"/>
                </a:cxn>
                <a:cxn ang="T9">
                  <a:pos x="T2" y="T3"/>
                </a:cxn>
                <a:cxn ang="T10">
                  <a:pos x="T4" y="T5"/>
                </a:cxn>
                <a:cxn ang="T11">
                  <a:pos x="T6" y="T7"/>
                </a:cxn>
              </a:cxnLst>
              <a:rect l="T12" t="T13" r="T14" b="T15"/>
              <a:pathLst>
                <a:path w="31" h="27">
                  <a:moveTo>
                    <a:pt x="0" y="0"/>
                  </a:moveTo>
                  <a:lnTo>
                    <a:pt x="12" y="26"/>
                  </a:lnTo>
                  <a:lnTo>
                    <a:pt x="30" y="2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7548" name="Freeform 196"/>
            <p:cNvSpPr>
              <a:spLocks/>
            </p:cNvSpPr>
            <p:nvPr/>
          </p:nvSpPr>
          <p:spPr bwMode="auto">
            <a:xfrm>
              <a:off x="430" y="3226"/>
              <a:ext cx="27" cy="27"/>
            </a:xfrm>
            <a:custGeom>
              <a:avLst/>
              <a:gdLst>
                <a:gd name="T0" fmla="*/ 0 w 27"/>
                <a:gd name="T1" fmla="*/ 0 h 27"/>
                <a:gd name="T2" fmla="*/ 6 w 27"/>
                <a:gd name="T3" fmla="*/ 11 h 27"/>
                <a:gd name="T4" fmla="*/ 26 w 27"/>
                <a:gd name="T5" fmla="*/ 26 h 27"/>
                <a:gd name="T6" fmla="*/ 6 w 27"/>
                <a:gd name="T7" fmla="*/ 26 h 27"/>
                <a:gd name="T8" fmla="*/ 0 w 27"/>
                <a:gd name="T9" fmla="*/ 0 h 27"/>
                <a:gd name="T10" fmla="*/ 0 60000 65536"/>
                <a:gd name="T11" fmla="*/ 0 60000 65536"/>
                <a:gd name="T12" fmla="*/ 0 60000 65536"/>
                <a:gd name="T13" fmla="*/ 0 60000 65536"/>
                <a:gd name="T14" fmla="*/ 0 60000 65536"/>
                <a:gd name="T15" fmla="*/ 0 w 27"/>
                <a:gd name="T16" fmla="*/ 0 h 27"/>
                <a:gd name="T17" fmla="*/ 27 w 27"/>
                <a:gd name="T18" fmla="*/ 27 h 27"/>
              </a:gdLst>
              <a:ahLst/>
              <a:cxnLst>
                <a:cxn ang="T10">
                  <a:pos x="T0" y="T1"/>
                </a:cxn>
                <a:cxn ang="T11">
                  <a:pos x="T2" y="T3"/>
                </a:cxn>
                <a:cxn ang="T12">
                  <a:pos x="T4" y="T5"/>
                </a:cxn>
                <a:cxn ang="T13">
                  <a:pos x="T6" y="T7"/>
                </a:cxn>
                <a:cxn ang="T14">
                  <a:pos x="T8" y="T9"/>
                </a:cxn>
              </a:cxnLst>
              <a:rect l="T15" t="T16" r="T17" b="T18"/>
              <a:pathLst>
                <a:path w="27" h="27">
                  <a:moveTo>
                    <a:pt x="0" y="0"/>
                  </a:moveTo>
                  <a:lnTo>
                    <a:pt x="6" y="11"/>
                  </a:lnTo>
                  <a:lnTo>
                    <a:pt x="26" y="26"/>
                  </a:lnTo>
                  <a:lnTo>
                    <a:pt x="6" y="2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7549" name="Freeform 197"/>
            <p:cNvSpPr>
              <a:spLocks/>
            </p:cNvSpPr>
            <p:nvPr/>
          </p:nvSpPr>
          <p:spPr bwMode="auto">
            <a:xfrm>
              <a:off x="508" y="3222"/>
              <a:ext cx="28" cy="25"/>
            </a:xfrm>
            <a:custGeom>
              <a:avLst/>
              <a:gdLst>
                <a:gd name="T0" fmla="*/ 0 w 28"/>
                <a:gd name="T1" fmla="*/ 0 h 25"/>
                <a:gd name="T2" fmla="*/ 11 w 28"/>
                <a:gd name="T3" fmla="*/ 2 h 25"/>
                <a:gd name="T4" fmla="*/ 14 w 28"/>
                <a:gd name="T5" fmla="*/ 2 h 25"/>
                <a:gd name="T6" fmla="*/ 14 w 28"/>
                <a:gd name="T7" fmla="*/ 11 h 25"/>
                <a:gd name="T8" fmla="*/ 14 w 28"/>
                <a:gd name="T9" fmla="*/ 19 h 25"/>
                <a:gd name="T10" fmla="*/ 27 w 28"/>
                <a:gd name="T11" fmla="*/ 24 h 25"/>
                <a:gd name="T12" fmla="*/ 12 w 28"/>
                <a:gd name="T13" fmla="*/ 21 h 25"/>
                <a:gd name="T14" fmla="*/ 9 w 28"/>
                <a:gd name="T15" fmla="*/ 6 h 25"/>
                <a:gd name="T16" fmla="*/ 0 w 28"/>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5"/>
                <a:gd name="T29" fmla="*/ 28 w 28"/>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5">
                  <a:moveTo>
                    <a:pt x="0" y="0"/>
                  </a:moveTo>
                  <a:lnTo>
                    <a:pt x="11" y="2"/>
                  </a:lnTo>
                  <a:lnTo>
                    <a:pt x="14" y="2"/>
                  </a:lnTo>
                  <a:lnTo>
                    <a:pt x="14" y="11"/>
                  </a:lnTo>
                  <a:lnTo>
                    <a:pt x="14" y="19"/>
                  </a:lnTo>
                  <a:lnTo>
                    <a:pt x="27" y="24"/>
                  </a:lnTo>
                  <a:lnTo>
                    <a:pt x="12" y="21"/>
                  </a:lnTo>
                  <a:lnTo>
                    <a:pt x="9" y="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7550" name="Freeform 198"/>
            <p:cNvSpPr>
              <a:spLocks/>
            </p:cNvSpPr>
            <p:nvPr/>
          </p:nvSpPr>
          <p:spPr bwMode="auto">
            <a:xfrm>
              <a:off x="439" y="2955"/>
              <a:ext cx="80" cy="86"/>
            </a:xfrm>
            <a:custGeom>
              <a:avLst/>
              <a:gdLst>
                <a:gd name="T0" fmla="*/ 52 w 80"/>
                <a:gd name="T1" fmla="*/ 6 h 86"/>
                <a:gd name="T2" fmla="*/ 57 w 80"/>
                <a:gd name="T3" fmla="*/ 8 h 86"/>
                <a:gd name="T4" fmla="*/ 59 w 80"/>
                <a:gd name="T5" fmla="*/ 10 h 86"/>
                <a:gd name="T6" fmla="*/ 62 w 80"/>
                <a:gd name="T7" fmla="*/ 15 h 86"/>
                <a:gd name="T8" fmla="*/ 65 w 80"/>
                <a:gd name="T9" fmla="*/ 22 h 86"/>
                <a:gd name="T10" fmla="*/ 67 w 80"/>
                <a:gd name="T11" fmla="*/ 25 h 86"/>
                <a:gd name="T12" fmla="*/ 67 w 80"/>
                <a:gd name="T13" fmla="*/ 29 h 86"/>
                <a:gd name="T14" fmla="*/ 66 w 80"/>
                <a:gd name="T15" fmla="*/ 32 h 86"/>
                <a:gd name="T16" fmla="*/ 69 w 80"/>
                <a:gd name="T17" fmla="*/ 36 h 86"/>
                <a:gd name="T18" fmla="*/ 75 w 80"/>
                <a:gd name="T19" fmla="*/ 46 h 86"/>
                <a:gd name="T20" fmla="*/ 79 w 80"/>
                <a:gd name="T21" fmla="*/ 51 h 86"/>
                <a:gd name="T22" fmla="*/ 79 w 80"/>
                <a:gd name="T23" fmla="*/ 52 h 86"/>
                <a:gd name="T24" fmla="*/ 77 w 80"/>
                <a:gd name="T25" fmla="*/ 54 h 86"/>
                <a:gd name="T26" fmla="*/ 75 w 80"/>
                <a:gd name="T27" fmla="*/ 54 h 86"/>
                <a:gd name="T28" fmla="*/ 72 w 80"/>
                <a:gd name="T29" fmla="*/ 54 h 86"/>
                <a:gd name="T30" fmla="*/ 69 w 80"/>
                <a:gd name="T31" fmla="*/ 54 h 86"/>
                <a:gd name="T32" fmla="*/ 69 w 80"/>
                <a:gd name="T33" fmla="*/ 58 h 86"/>
                <a:gd name="T34" fmla="*/ 70 w 80"/>
                <a:gd name="T35" fmla="*/ 62 h 86"/>
                <a:gd name="T36" fmla="*/ 68 w 80"/>
                <a:gd name="T37" fmla="*/ 64 h 86"/>
                <a:gd name="T38" fmla="*/ 69 w 80"/>
                <a:gd name="T39" fmla="*/ 66 h 86"/>
                <a:gd name="T40" fmla="*/ 67 w 80"/>
                <a:gd name="T41" fmla="*/ 70 h 86"/>
                <a:gd name="T42" fmla="*/ 66 w 80"/>
                <a:gd name="T43" fmla="*/ 74 h 86"/>
                <a:gd name="T44" fmla="*/ 64 w 80"/>
                <a:gd name="T45" fmla="*/ 75 h 86"/>
                <a:gd name="T46" fmla="*/ 59 w 80"/>
                <a:gd name="T47" fmla="*/ 75 h 86"/>
                <a:gd name="T48" fmla="*/ 56 w 80"/>
                <a:gd name="T49" fmla="*/ 74 h 86"/>
                <a:gd name="T50" fmla="*/ 48 w 80"/>
                <a:gd name="T51" fmla="*/ 74 h 86"/>
                <a:gd name="T52" fmla="*/ 49 w 80"/>
                <a:gd name="T53" fmla="*/ 85 h 86"/>
                <a:gd name="T54" fmla="*/ 8 w 80"/>
                <a:gd name="T55" fmla="*/ 70 h 86"/>
                <a:gd name="T56" fmla="*/ 11 w 80"/>
                <a:gd name="T57" fmla="*/ 64 h 86"/>
                <a:gd name="T58" fmla="*/ 10 w 80"/>
                <a:gd name="T59" fmla="*/ 58 h 86"/>
                <a:gd name="T60" fmla="*/ 0 w 80"/>
                <a:gd name="T61" fmla="*/ 47 h 86"/>
                <a:gd name="T62" fmla="*/ 0 w 80"/>
                <a:gd name="T63" fmla="*/ 18 h 86"/>
                <a:gd name="T64" fmla="*/ 8 w 80"/>
                <a:gd name="T65" fmla="*/ 10 h 86"/>
                <a:gd name="T66" fmla="*/ 17 w 80"/>
                <a:gd name="T67" fmla="*/ 7 h 86"/>
                <a:gd name="T68" fmla="*/ 24 w 80"/>
                <a:gd name="T69" fmla="*/ 0 h 86"/>
                <a:gd name="T70" fmla="*/ 30 w 80"/>
                <a:gd name="T71" fmla="*/ 0 h 86"/>
                <a:gd name="T72" fmla="*/ 40 w 80"/>
                <a:gd name="T73" fmla="*/ 0 h 86"/>
                <a:gd name="T74" fmla="*/ 48 w 80"/>
                <a:gd name="T75" fmla="*/ 1 h 86"/>
                <a:gd name="T76" fmla="*/ 52 w 80"/>
                <a:gd name="T77" fmla="*/ 6 h 8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0"/>
                <a:gd name="T118" fmla="*/ 0 h 86"/>
                <a:gd name="T119" fmla="*/ 80 w 80"/>
                <a:gd name="T120" fmla="*/ 86 h 8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0" h="86">
                  <a:moveTo>
                    <a:pt x="52" y="6"/>
                  </a:moveTo>
                  <a:lnTo>
                    <a:pt x="57" y="8"/>
                  </a:lnTo>
                  <a:lnTo>
                    <a:pt x="59" y="10"/>
                  </a:lnTo>
                  <a:lnTo>
                    <a:pt x="62" y="15"/>
                  </a:lnTo>
                  <a:lnTo>
                    <a:pt x="65" y="22"/>
                  </a:lnTo>
                  <a:lnTo>
                    <a:pt x="67" y="25"/>
                  </a:lnTo>
                  <a:lnTo>
                    <a:pt x="67" y="29"/>
                  </a:lnTo>
                  <a:lnTo>
                    <a:pt x="66" y="32"/>
                  </a:lnTo>
                  <a:lnTo>
                    <a:pt x="69" y="36"/>
                  </a:lnTo>
                  <a:lnTo>
                    <a:pt x="75" y="46"/>
                  </a:lnTo>
                  <a:lnTo>
                    <a:pt x="79" y="51"/>
                  </a:lnTo>
                  <a:lnTo>
                    <a:pt x="79" y="52"/>
                  </a:lnTo>
                  <a:lnTo>
                    <a:pt x="77" y="54"/>
                  </a:lnTo>
                  <a:lnTo>
                    <a:pt x="75" y="54"/>
                  </a:lnTo>
                  <a:lnTo>
                    <a:pt x="72" y="54"/>
                  </a:lnTo>
                  <a:lnTo>
                    <a:pt x="69" y="54"/>
                  </a:lnTo>
                  <a:lnTo>
                    <a:pt x="69" y="58"/>
                  </a:lnTo>
                  <a:lnTo>
                    <a:pt x="70" y="62"/>
                  </a:lnTo>
                  <a:lnTo>
                    <a:pt x="68" y="64"/>
                  </a:lnTo>
                  <a:lnTo>
                    <a:pt x="69" y="66"/>
                  </a:lnTo>
                  <a:lnTo>
                    <a:pt x="67" y="70"/>
                  </a:lnTo>
                  <a:lnTo>
                    <a:pt x="66" y="74"/>
                  </a:lnTo>
                  <a:lnTo>
                    <a:pt x="64" y="75"/>
                  </a:lnTo>
                  <a:lnTo>
                    <a:pt x="59" y="75"/>
                  </a:lnTo>
                  <a:lnTo>
                    <a:pt x="56" y="74"/>
                  </a:lnTo>
                  <a:lnTo>
                    <a:pt x="48" y="74"/>
                  </a:lnTo>
                  <a:lnTo>
                    <a:pt x="49" y="85"/>
                  </a:lnTo>
                  <a:lnTo>
                    <a:pt x="8" y="70"/>
                  </a:lnTo>
                  <a:lnTo>
                    <a:pt x="11" y="64"/>
                  </a:lnTo>
                  <a:lnTo>
                    <a:pt x="10" y="58"/>
                  </a:lnTo>
                  <a:lnTo>
                    <a:pt x="0" y="47"/>
                  </a:lnTo>
                  <a:lnTo>
                    <a:pt x="0" y="18"/>
                  </a:lnTo>
                  <a:lnTo>
                    <a:pt x="8" y="10"/>
                  </a:lnTo>
                  <a:lnTo>
                    <a:pt x="17" y="7"/>
                  </a:lnTo>
                  <a:lnTo>
                    <a:pt x="24" y="0"/>
                  </a:lnTo>
                  <a:lnTo>
                    <a:pt x="30" y="0"/>
                  </a:lnTo>
                  <a:lnTo>
                    <a:pt x="40" y="0"/>
                  </a:lnTo>
                  <a:lnTo>
                    <a:pt x="48" y="1"/>
                  </a:lnTo>
                  <a:lnTo>
                    <a:pt x="52" y="6"/>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551" name="Freeform 199"/>
            <p:cNvSpPr>
              <a:spLocks/>
            </p:cNvSpPr>
            <p:nvPr/>
          </p:nvSpPr>
          <p:spPr bwMode="auto">
            <a:xfrm>
              <a:off x="505" y="2992"/>
              <a:ext cx="29" cy="28"/>
            </a:xfrm>
            <a:custGeom>
              <a:avLst/>
              <a:gdLst>
                <a:gd name="T0" fmla="*/ 0 w 29"/>
                <a:gd name="T1" fmla="*/ 0 h 28"/>
                <a:gd name="T2" fmla="*/ 28 w 29"/>
                <a:gd name="T3" fmla="*/ 17 h 28"/>
                <a:gd name="T4" fmla="*/ 28 w 29"/>
                <a:gd name="T5" fmla="*/ 27 h 28"/>
                <a:gd name="T6" fmla="*/ 28 w 29"/>
                <a:gd name="T7" fmla="*/ 17 h 28"/>
                <a:gd name="T8" fmla="*/ 0 w 29"/>
                <a:gd name="T9" fmla="*/ 0 h 28"/>
                <a:gd name="T10" fmla="*/ 0 60000 65536"/>
                <a:gd name="T11" fmla="*/ 0 60000 65536"/>
                <a:gd name="T12" fmla="*/ 0 60000 65536"/>
                <a:gd name="T13" fmla="*/ 0 60000 65536"/>
                <a:gd name="T14" fmla="*/ 0 60000 65536"/>
                <a:gd name="T15" fmla="*/ 0 w 29"/>
                <a:gd name="T16" fmla="*/ 0 h 28"/>
                <a:gd name="T17" fmla="*/ 29 w 29"/>
                <a:gd name="T18" fmla="*/ 28 h 28"/>
              </a:gdLst>
              <a:ahLst/>
              <a:cxnLst>
                <a:cxn ang="T10">
                  <a:pos x="T0" y="T1"/>
                </a:cxn>
                <a:cxn ang="T11">
                  <a:pos x="T2" y="T3"/>
                </a:cxn>
                <a:cxn ang="T12">
                  <a:pos x="T4" y="T5"/>
                </a:cxn>
                <a:cxn ang="T13">
                  <a:pos x="T6" y="T7"/>
                </a:cxn>
                <a:cxn ang="T14">
                  <a:pos x="T8" y="T9"/>
                </a:cxn>
              </a:cxnLst>
              <a:rect l="T15" t="T16" r="T17" b="T18"/>
              <a:pathLst>
                <a:path w="29" h="28">
                  <a:moveTo>
                    <a:pt x="0" y="0"/>
                  </a:moveTo>
                  <a:lnTo>
                    <a:pt x="28" y="17"/>
                  </a:lnTo>
                  <a:lnTo>
                    <a:pt x="28" y="27"/>
                  </a:lnTo>
                  <a:lnTo>
                    <a:pt x="28" y="17"/>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552" name="Freeform 200"/>
            <p:cNvSpPr>
              <a:spLocks/>
            </p:cNvSpPr>
            <p:nvPr/>
          </p:nvSpPr>
          <p:spPr bwMode="auto">
            <a:xfrm>
              <a:off x="438" y="2949"/>
              <a:ext cx="61" cy="64"/>
            </a:xfrm>
            <a:custGeom>
              <a:avLst/>
              <a:gdLst>
                <a:gd name="T0" fmla="*/ 52 w 61"/>
                <a:gd name="T1" fmla="*/ 11 h 64"/>
                <a:gd name="T2" fmla="*/ 47 w 61"/>
                <a:gd name="T3" fmla="*/ 12 h 64"/>
                <a:gd name="T4" fmla="*/ 43 w 61"/>
                <a:gd name="T5" fmla="*/ 12 h 64"/>
                <a:gd name="T6" fmla="*/ 38 w 61"/>
                <a:gd name="T7" fmla="*/ 18 h 64"/>
                <a:gd name="T8" fmla="*/ 40 w 61"/>
                <a:gd name="T9" fmla="*/ 24 h 64"/>
                <a:gd name="T10" fmla="*/ 45 w 61"/>
                <a:gd name="T11" fmla="*/ 25 h 64"/>
                <a:gd name="T12" fmla="*/ 45 w 61"/>
                <a:gd name="T13" fmla="*/ 31 h 64"/>
                <a:gd name="T14" fmla="*/ 44 w 61"/>
                <a:gd name="T15" fmla="*/ 34 h 64"/>
                <a:gd name="T16" fmla="*/ 45 w 61"/>
                <a:gd name="T17" fmla="*/ 41 h 64"/>
                <a:gd name="T18" fmla="*/ 39 w 61"/>
                <a:gd name="T19" fmla="*/ 41 h 64"/>
                <a:gd name="T20" fmla="*/ 38 w 61"/>
                <a:gd name="T21" fmla="*/ 34 h 64"/>
                <a:gd name="T22" fmla="*/ 36 w 61"/>
                <a:gd name="T23" fmla="*/ 31 h 64"/>
                <a:gd name="T24" fmla="*/ 31 w 61"/>
                <a:gd name="T25" fmla="*/ 31 h 64"/>
                <a:gd name="T26" fmla="*/ 27 w 61"/>
                <a:gd name="T27" fmla="*/ 32 h 64"/>
                <a:gd name="T28" fmla="*/ 26 w 61"/>
                <a:gd name="T29" fmla="*/ 35 h 64"/>
                <a:gd name="T30" fmla="*/ 24 w 61"/>
                <a:gd name="T31" fmla="*/ 42 h 64"/>
                <a:gd name="T32" fmla="*/ 26 w 61"/>
                <a:gd name="T33" fmla="*/ 47 h 64"/>
                <a:gd name="T34" fmla="*/ 26 w 61"/>
                <a:gd name="T35" fmla="*/ 49 h 64"/>
                <a:gd name="T36" fmla="*/ 26 w 61"/>
                <a:gd name="T37" fmla="*/ 52 h 64"/>
                <a:gd name="T38" fmla="*/ 22 w 61"/>
                <a:gd name="T39" fmla="*/ 56 h 64"/>
                <a:gd name="T40" fmla="*/ 20 w 61"/>
                <a:gd name="T41" fmla="*/ 58 h 64"/>
                <a:gd name="T42" fmla="*/ 14 w 61"/>
                <a:gd name="T43" fmla="*/ 63 h 64"/>
                <a:gd name="T44" fmla="*/ 3 w 61"/>
                <a:gd name="T45" fmla="*/ 50 h 64"/>
                <a:gd name="T46" fmla="*/ 0 w 61"/>
                <a:gd name="T47" fmla="*/ 41 h 64"/>
                <a:gd name="T48" fmla="*/ 0 w 61"/>
                <a:gd name="T49" fmla="*/ 27 h 64"/>
                <a:gd name="T50" fmla="*/ 0 w 61"/>
                <a:gd name="T51" fmla="*/ 17 h 64"/>
                <a:gd name="T52" fmla="*/ 3 w 61"/>
                <a:gd name="T53" fmla="*/ 9 h 64"/>
                <a:gd name="T54" fmla="*/ 6 w 61"/>
                <a:gd name="T55" fmla="*/ 3 h 64"/>
                <a:gd name="T56" fmla="*/ 11 w 61"/>
                <a:gd name="T57" fmla="*/ 1 h 64"/>
                <a:gd name="T58" fmla="*/ 15 w 61"/>
                <a:gd name="T59" fmla="*/ 0 h 64"/>
                <a:gd name="T60" fmla="*/ 22 w 61"/>
                <a:gd name="T61" fmla="*/ 0 h 64"/>
                <a:gd name="T62" fmla="*/ 34 w 61"/>
                <a:gd name="T63" fmla="*/ 0 h 64"/>
                <a:gd name="T64" fmla="*/ 43 w 61"/>
                <a:gd name="T65" fmla="*/ 0 h 64"/>
                <a:gd name="T66" fmla="*/ 52 w 61"/>
                <a:gd name="T67" fmla="*/ 3 h 64"/>
                <a:gd name="T68" fmla="*/ 57 w 61"/>
                <a:gd name="T69" fmla="*/ 9 h 64"/>
                <a:gd name="T70" fmla="*/ 60 w 61"/>
                <a:gd name="T71" fmla="*/ 12 h 64"/>
                <a:gd name="T72" fmla="*/ 52 w 61"/>
                <a:gd name="T73" fmla="*/ 11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1"/>
                <a:gd name="T112" fmla="*/ 0 h 64"/>
                <a:gd name="T113" fmla="*/ 61 w 61"/>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1" h="64">
                  <a:moveTo>
                    <a:pt x="52" y="11"/>
                  </a:moveTo>
                  <a:lnTo>
                    <a:pt x="47" y="12"/>
                  </a:lnTo>
                  <a:lnTo>
                    <a:pt x="43" y="12"/>
                  </a:lnTo>
                  <a:lnTo>
                    <a:pt x="38" y="18"/>
                  </a:lnTo>
                  <a:lnTo>
                    <a:pt x="40" y="24"/>
                  </a:lnTo>
                  <a:lnTo>
                    <a:pt x="45" y="25"/>
                  </a:lnTo>
                  <a:lnTo>
                    <a:pt x="45" y="31"/>
                  </a:lnTo>
                  <a:lnTo>
                    <a:pt x="44" y="34"/>
                  </a:lnTo>
                  <a:lnTo>
                    <a:pt x="45" y="41"/>
                  </a:lnTo>
                  <a:lnTo>
                    <a:pt x="39" y="41"/>
                  </a:lnTo>
                  <a:lnTo>
                    <a:pt x="38" y="34"/>
                  </a:lnTo>
                  <a:lnTo>
                    <a:pt x="36" y="31"/>
                  </a:lnTo>
                  <a:lnTo>
                    <a:pt x="31" y="31"/>
                  </a:lnTo>
                  <a:lnTo>
                    <a:pt x="27" y="32"/>
                  </a:lnTo>
                  <a:lnTo>
                    <a:pt x="26" y="35"/>
                  </a:lnTo>
                  <a:lnTo>
                    <a:pt x="24" y="42"/>
                  </a:lnTo>
                  <a:lnTo>
                    <a:pt x="26" y="47"/>
                  </a:lnTo>
                  <a:lnTo>
                    <a:pt x="26" y="49"/>
                  </a:lnTo>
                  <a:lnTo>
                    <a:pt x="26" y="52"/>
                  </a:lnTo>
                  <a:lnTo>
                    <a:pt x="22" y="56"/>
                  </a:lnTo>
                  <a:lnTo>
                    <a:pt x="20" y="58"/>
                  </a:lnTo>
                  <a:lnTo>
                    <a:pt x="14" y="63"/>
                  </a:lnTo>
                  <a:lnTo>
                    <a:pt x="3" y="50"/>
                  </a:lnTo>
                  <a:lnTo>
                    <a:pt x="0" y="41"/>
                  </a:lnTo>
                  <a:lnTo>
                    <a:pt x="0" y="27"/>
                  </a:lnTo>
                  <a:lnTo>
                    <a:pt x="0" y="17"/>
                  </a:lnTo>
                  <a:lnTo>
                    <a:pt x="3" y="9"/>
                  </a:lnTo>
                  <a:lnTo>
                    <a:pt x="6" y="3"/>
                  </a:lnTo>
                  <a:lnTo>
                    <a:pt x="11" y="1"/>
                  </a:lnTo>
                  <a:lnTo>
                    <a:pt x="15" y="0"/>
                  </a:lnTo>
                  <a:lnTo>
                    <a:pt x="22" y="0"/>
                  </a:lnTo>
                  <a:lnTo>
                    <a:pt x="34" y="0"/>
                  </a:lnTo>
                  <a:lnTo>
                    <a:pt x="43" y="0"/>
                  </a:lnTo>
                  <a:lnTo>
                    <a:pt x="52" y="3"/>
                  </a:lnTo>
                  <a:lnTo>
                    <a:pt x="57" y="9"/>
                  </a:lnTo>
                  <a:lnTo>
                    <a:pt x="60" y="12"/>
                  </a:lnTo>
                  <a:lnTo>
                    <a:pt x="52" y="11"/>
                  </a:lnTo>
                </a:path>
              </a:pathLst>
            </a:custGeom>
            <a:solidFill>
              <a:srgbClr val="808080"/>
            </a:solidFill>
            <a:ln w="9525" cap="rnd">
              <a:noFill/>
              <a:round/>
              <a:headEnd type="none" w="sm" len="sm"/>
              <a:tailEnd type="none" w="sm" len="sm"/>
            </a:ln>
          </p:spPr>
          <p:txBody>
            <a:bodyPr/>
            <a:lstStyle/>
            <a:p>
              <a:endParaRPr lang="es-ES"/>
            </a:p>
          </p:txBody>
        </p:sp>
        <p:sp>
          <p:nvSpPr>
            <p:cNvPr id="107553" name="Freeform 201"/>
            <p:cNvSpPr>
              <a:spLocks/>
            </p:cNvSpPr>
            <p:nvPr/>
          </p:nvSpPr>
          <p:spPr bwMode="auto">
            <a:xfrm>
              <a:off x="431" y="2945"/>
              <a:ext cx="77" cy="76"/>
            </a:xfrm>
            <a:custGeom>
              <a:avLst/>
              <a:gdLst>
                <a:gd name="T0" fmla="*/ 76 w 77"/>
                <a:gd name="T1" fmla="*/ 12 h 76"/>
                <a:gd name="T2" fmla="*/ 56 w 77"/>
                <a:gd name="T3" fmla="*/ 9 h 76"/>
                <a:gd name="T4" fmla="*/ 44 w 77"/>
                <a:gd name="T5" fmla="*/ 6 h 76"/>
                <a:gd name="T6" fmla="*/ 47 w 77"/>
                <a:gd name="T7" fmla="*/ 7 h 76"/>
                <a:gd name="T8" fmla="*/ 56 w 77"/>
                <a:gd name="T9" fmla="*/ 12 h 76"/>
                <a:gd name="T10" fmla="*/ 55 w 77"/>
                <a:gd name="T11" fmla="*/ 13 h 76"/>
                <a:gd name="T12" fmla="*/ 49 w 77"/>
                <a:gd name="T13" fmla="*/ 13 h 76"/>
                <a:gd name="T14" fmla="*/ 40 w 77"/>
                <a:gd name="T15" fmla="*/ 12 h 76"/>
                <a:gd name="T16" fmla="*/ 44 w 77"/>
                <a:gd name="T17" fmla="*/ 13 h 76"/>
                <a:gd name="T18" fmla="*/ 52 w 77"/>
                <a:gd name="T19" fmla="*/ 17 h 76"/>
                <a:gd name="T20" fmla="*/ 44 w 77"/>
                <a:gd name="T21" fmla="*/ 17 h 76"/>
                <a:gd name="T22" fmla="*/ 47 w 77"/>
                <a:gd name="T23" fmla="*/ 20 h 76"/>
                <a:gd name="T24" fmla="*/ 51 w 77"/>
                <a:gd name="T25" fmla="*/ 24 h 76"/>
                <a:gd name="T26" fmla="*/ 47 w 77"/>
                <a:gd name="T27" fmla="*/ 24 h 76"/>
                <a:gd name="T28" fmla="*/ 36 w 77"/>
                <a:gd name="T29" fmla="*/ 23 h 76"/>
                <a:gd name="T30" fmla="*/ 53 w 77"/>
                <a:gd name="T31" fmla="*/ 30 h 76"/>
                <a:gd name="T32" fmla="*/ 57 w 77"/>
                <a:gd name="T33" fmla="*/ 33 h 76"/>
                <a:gd name="T34" fmla="*/ 46 w 77"/>
                <a:gd name="T35" fmla="*/ 30 h 76"/>
                <a:gd name="T36" fmla="*/ 51 w 77"/>
                <a:gd name="T37" fmla="*/ 32 h 76"/>
                <a:gd name="T38" fmla="*/ 57 w 77"/>
                <a:gd name="T39" fmla="*/ 36 h 76"/>
                <a:gd name="T40" fmla="*/ 53 w 77"/>
                <a:gd name="T41" fmla="*/ 38 h 76"/>
                <a:gd name="T42" fmla="*/ 41 w 77"/>
                <a:gd name="T43" fmla="*/ 43 h 76"/>
                <a:gd name="T44" fmla="*/ 27 w 77"/>
                <a:gd name="T45" fmla="*/ 36 h 76"/>
                <a:gd name="T46" fmla="*/ 24 w 77"/>
                <a:gd name="T47" fmla="*/ 36 h 76"/>
                <a:gd name="T48" fmla="*/ 31 w 77"/>
                <a:gd name="T49" fmla="*/ 41 h 76"/>
                <a:gd name="T50" fmla="*/ 18 w 77"/>
                <a:gd name="T51" fmla="*/ 38 h 76"/>
                <a:gd name="T52" fmla="*/ 21 w 77"/>
                <a:gd name="T53" fmla="*/ 41 h 76"/>
                <a:gd name="T54" fmla="*/ 31 w 77"/>
                <a:gd name="T55" fmla="*/ 45 h 76"/>
                <a:gd name="T56" fmla="*/ 24 w 77"/>
                <a:gd name="T57" fmla="*/ 46 h 76"/>
                <a:gd name="T58" fmla="*/ 22 w 77"/>
                <a:gd name="T59" fmla="*/ 47 h 76"/>
                <a:gd name="T60" fmla="*/ 31 w 77"/>
                <a:gd name="T61" fmla="*/ 50 h 76"/>
                <a:gd name="T62" fmla="*/ 25 w 77"/>
                <a:gd name="T63" fmla="*/ 54 h 76"/>
                <a:gd name="T64" fmla="*/ 25 w 77"/>
                <a:gd name="T65" fmla="*/ 56 h 76"/>
                <a:gd name="T66" fmla="*/ 31 w 77"/>
                <a:gd name="T67" fmla="*/ 63 h 76"/>
                <a:gd name="T68" fmla="*/ 24 w 77"/>
                <a:gd name="T69" fmla="*/ 63 h 76"/>
                <a:gd name="T70" fmla="*/ 17 w 77"/>
                <a:gd name="T71" fmla="*/ 51 h 76"/>
                <a:gd name="T72" fmla="*/ 22 w 77"/>
                <a:gd name="T73" fmla="*/ 63 h 76"/>
                <a:gd name="T74" fmla="*/ 24 w 77"/>
                <a:gd name="T75" fmla="*/ 71 h 76"/>
                <a:gd name="T76" fmla="*/ 15 w 77"/>
                <a:gd name="T77" fmla="*/ 63 h 76"/>
                <a:gd name="T78" fmla="*/ 14 w 77"/>
                <a:gd name="T79" fmla="*/ 66 h 76"/>
                <a:gd name="T80" fmla="*/ 21 w 77"/>
                <a:gd name="T81" fmla="*/ 73 h 76"/>
                <a:gd name="T82" fmla="*/ 9 w 77"/>
                <a:gd name="T83" fmla="*/ 68 h 76"/>
                <a:gd name="T84" fmla="*/ 0 w 77"/>
                <a:gd name="T85" fmla="*/ 51 h 76"/>
                <a:gd name="T86" fmla="*/ 0 w 77"/>
                <a:gd name="T87" fmla="*/ 32 h 76"/>
                <a:gd name="T88" fmla="*/ 5 w 77"/>
                <a:gd name="T89" fmla="*/ 23 h 76"/>
                <a:gd name="T90" fmla="*/ 25 w 77"/>
                <a:gd name="T91" fmla="*/ 30 h 76"/>
                <a:gd name="T92" fmla="*/ 9 w 77"/>
                <a:gd name="T93" fmla="*/ 23 h 76"/>
                <a:gd name="T94" fmla="*/ 0 w 77"/>
                <a:gd name="T95" fmla="*/ 13 h 76"/>
                <a:gd name="T96" fmla="*/ 15 w 77"/>
                <a:gd name="T97" fmla="*/ 12 h 76"/>
                <a:gd name="T98" fmla="*/ 17 w 77"/>
                <a:gd name="T99" fmla="*/ 9 h 76"/>
                <a:gd name="T100" fmla="*/ 14 w 77"/>
                <a:gd name="T101" fmla="*/ 2 h 76"/>
                <a:gd name="T102" fmla="*/ 24 w 77"/>
                <a:gd name="T103" fmla="*/ 0 h 76"/>
                <a:gd name="T104" fmla="*/ 56 w 77"/>
                <a:gd name="T105" fmla="*/ 2 h 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7"/>
                <a:gd name="T160" fmla="*/ 0 h 76"/>
                <a:gd name="T161" fmla="*/ 77 w 77"/>
                <a:gd name="T162" fmla="*/ 76 h 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7" h="76">
                  <a:moveTo>
                    <a:pt x="68" y="5"/>
                  </a:moveTo>
                  <a:lnTo>
                    <a:pt x="76" y="12"/>
                  </a:lnTo>
                  <a:lnTo>
                    <a:pt x="63" y="12"/>
                  </a:lnTo>
                  <a:lnTo>
                    <a:pt x="56" y="9"/>
                  </a:lnTo>
                  <a:lnTo>
                    <a:pt x="51" y="6"/>
                  </a:lnTo>
                  <a:lnTo>
                    <a:pt x="44" y="6"/>
                  </a:lnTo>
                  <a:lnTo>
                    <a:pt x="37" y="6"/>
                  </a:lnTo>
                  <a:lnTo>
                    <a:pt x="47" y="7"/>
                  </a:lnTo>
                  <a:lnTo>
                    <a:pt x="53" y="9"/>
                  </a:lnTo>
                  <a:lnTo>
                    <a:pt x="56" y="12"/>
                  </a:lnTo>
                  <a:lnTo>
                    <a:pt x="56" y="13"/>
                  </a:lnTo>
                  <a:lnTo>
                    <a:pt x="55" y="13"/>
                  </a:lnTo>
                  <a:lnTo>
                    <a:pt x="53" y="15"/>
                  </a:lnTo>
                  <a:lnTo>
                    <a:pt x="49" y="13"/>
                  </a:lnTo>
                  <a:lnTo>
                    <a:pt x="46" y="13"/>
                  </a:lnTo>
                  <a:lnTo>
                    <a:pt x="40" y="12"/>
                  </a:lnTo>
                  <a:lnTo>
                    <a:pt x="37" y="12"/>
                  </a:lnTo>
                  <a:lnTo>
                    <a:pt x="44" y="13"/>
                  </a:lnTo>
                  <a:lnTo>
                    <a:pt x="49" y="15"/>
                  </a:lnTo>
                  <a:lnTo>
                    <a:pt x="52" y="17"/>
                  </a:lnTo>
                  <a:lnTo>
                    <a:pt x="49" y="19"/>
                  </a:lnTo>
                  <a:lnTo>
                    <a:pt x="44" y="17"/>
                  </a:lnTo>
                  <a:lnTo>
                    <a:pt x="40" y="16"/>
                  </a:lnTo>
                  <a:lnTo>
                    <a:pt x="47" y="20"/>
                  </a:lnTo>
                  <a:lnTo>
                    <a:pt x="51" y="22"/>
                  </a:lnTo>
                  <a:lnTo>
                    <a:pt x="51" y="24"/>
                  </a:lnTo>
                  <a:lnTo>
                    <a:pt x="52" y="27"/>
                  </a:lnTo>
                  <a:lnTo>
                    <a:pt x="47" y="24"/>
                  </a:lnTo>
                  <a:lnTo>
                    <a:pt x="44" y="23"/>
                  </a:lnTo>
                  <a:lnTo>
                    <a:pt x="36" y="23"/>
                  </a:lnTo>
                  <a:lnTo>
                    <a:pt x="46" y="26"/>
                  </a:lnTo>
                  <a:lnTo>
                    <a:pt x="53" y="30"/>
                  </a:lnTo>
                  <a:lnTo>
                    <a:pt x="56" y="30"/>
                  </a:lnTo>
                  <a:lnTo>
                    <a:pt x="57" y="33"/>
                  </a:lnTo>
                  <a:lnTo>
                    <a:pt x="53" y="32"/>
                  </a:lnTo>
                  <a:lnTo>
                    <a:pt x="46" y="30"/>
                  </a:lnTo>
                  <a:lnTo>
                    <a:pt x="43" y="30"/>
                  </a:lnTo>
                  <a:lnTo>
                    <a:pt x="51" y="32"/>
                  </a:lnTo>
                  <a:lnTo>
                    <a:pt x="56" y="34"/>
                  </a:lnTo>
                  <a:lnTo>
                    <a:pt x="57" y="36"/>
                  </a:lnTo>
                  <a:lnTo>
                    <a:pt x="56" y="39"/>
                  </a:lnTo>
                  <a:lnTo>
                    <a:pt x="53" y="38"/>
                  </a:lnTo>
                  <a:lnTo>
                    <a:pt x="47" y="34"/>
                  </a:lnTo>
                  <a:lnTo>
                    <a:pt x="41" y="43"/>
                  </a:lnTo>
                  <a:lnTo>
                    <a:pt x="36" y="41"/>
                  </a:lnTo>
                  <a:lnTo>
                    <a:pt x="27" y="36"/>
                  </a:lnTo>
                  <a:lnTo>
                    <a:pt x="18" y="34"/>
                  </a:lnTo>
                  <a:lnTo>
                    <a:pt x="24" y="36"/>
                  </a:lnTo>
                  <a:lnTo>
                    <a:pt x="34" y="39"/>
                  </a:lnTo>
                  <a:lnTo>
                    <a:pt x="31" y="41"/>
                  </a:lnTo>
                  <a:lnTo>
                    <a:pt x="24" y="40"/>
                  </a:lnTo>
                  <a:lnTo>
                    <a:pt x="18" y="38"/>
                  </a:lnTo>
                  <a:lnTo>
                    <a:pt x="12" y="34"/>
                  </a:lnTo>
                  <a:lnTo>
                    <a:pt x="21" y="41"/>
                  </a:lnTo>
                  <a:lnTo>
                    <a:pt x="27" y="43"/>
                  </a:lnTo>
                  <a:lnTo>
                    <a:pt x="31" y="45"/>
                  </a:lnTo>
                  <a:lnTo>
                    <a:pt x="31" y="47"/>
                  </a:lnTo>
                  <a:lnTo>
                    <a:pt x="24" y="46"/>
                  </a:lnTo>
                  <a:lnTo>
                    <a:pt x="18" y="45"/>
                  </a:lnTo>
                  <a:lnTo>
                    <a:pt x="22" y="47"/>
                  </a:lnTo>
                  <a:lnTo>
                    <a:pt x="27" y="49"/>
                  </a:lnTo>
                  <a:lnTo>
                    <a:pt x="31" y="50"/>
                  </a:lnTo>
                  <a:lnTo>
                    <a:pt x="31" y="57"/>
                  </a:lnTo>
                  <a:lnTo>
                    <a:pt x="25" y="54"/>
                  </a:lnTo>
                  <a:lnTo>
                    <a:pt x="19" y="51"/>
                  </a:lnTo>
                  <a:lnTo>
                    <a:pt x="25" y="56"/>
                  </a:lnTo>
                  <a:lnTo>
                    <a:pt x="31" y="58"/>
                  </a:lnTo>
                  <a:lnTo>
                    <a:pt x="31" y="63"/>
                  </a:lnTo>
                  <a:lnTo>
                    <a:pt x="27" y="66"/>
                  </a:lnTo>
                  <a:lnTo>
                    <a:pt x="24" y="63"/>
                  </a:lnTo>
                  <a:lnTo>
                    <a:pt x="19" y="57"/>
                  </a:lnTo>
                  <a:lnTo>
                    <a:pt x="17" y="51"/>
                  </a:lnTo>
                  <a:lnTo>
                    <a:pt x="19" y="58"/>
                  </a:lnTo>
                  <a:lnTo>
                    <a:pt x="22" y="63"/>
                  </a:lnTo>
                  <a:lnTo>
                    <a:pt x="27" y="68"/>
                  </a:lnTo>
                  <a:lnTo>
                    <a:pt x="24" y="71"/>
                  </a:lnTo>
                  <a:lnTo>
                    <a:pt x="18" y="68"/>
                  </a:lnTo>
                  <a:lnTo>
                    <a:pt x="15" y="63"/>
                  </a:lnTo>
                  <a:lnTo>
                    <a:pt x="9" y="56"/>
                  </a:lnTo>
                  <a:lnTo>
                    <a:pt x="14" y="66"/>
                  </a:lnTo>
                  <a:lnTo>
                    <a:pt x="18" y="68"/>
                  </a:lnTo>
                  <a:lnTo>
                    <a:pt x="21" y="73"/>
                  </a:lnTo>
                  <a:lnTo>
                    <a:pt x="18" y="75"/>
                  </a:lnTo>
                  <a:lnTo>
                    <a:pt x="9" y="68"/>
                  </a:lnTo>
                  <a:lnTo>
                    <a:pt x="3" y="58"/>
                  </a:lnTo>
                  <a:lnTo>
                    <a:pt x="0" y="51"/>
                  </a:lnTo>
                  <a:lnTo>
                    <a:pt x="0" y="41"/>
                  </a:lnTo>
                  <a:lnTo>
                    <a:pt x="0" y="32"/>
                  </a:lnTo>
                  <a:lnTo>
                    <a:pt x="0" y="23"/>
                  </a:lnTo>
                  <a:lnTo>
                    <a:pt x="5" y="23"/>
                  </a:lnTo>
                  <a:lnTo>
                    <a:pt x="14" y="26"/>
                  </a:lnTo>
                  <a:lnTo>
                    <a:pt x="25" y="30"/>
                  </a:lnTo>
                  <a:lnTo>
                    <a:pt x="15" y="24"/>
                  </a:lnTo>
                  <a:lnTo>
                    <a:pt x="9" y="23"/>
                  </a:lnTo>
                  <a:lnTo>
                    <a:pt x="0" y="20"/>
                  </a:lnTo>
                  <a:lnTo>
                    <a:pt x="0" y="13"/>
                  </a:lnTo>
                  <a:lnTo>
                    <a:pt x="3" y="7"/>
                  </a:lnTo>
                  <a:lnTo>
                    <a:pt x="15" y="12"/>
                  </a:lnTo>
                  <a:lnTo>
                    <a:pt x="22" y="15"/>
                  </a:lnTo>
                  <a:lnTo>
                    <a:pt x="17" y="9"/>
                  </a:lnTo>
                  <a:lnTo>
                    <a:pt x="6" y="6"/>
                  </a:lnTo>
                  <a:lnTo>
                    <a:pt x="14" y="2"/>
                  </a:lnTo>
                  <a:lnTo>
                    <a:pt x="18" y="0"/>
                  </a:lnTo>
                  <a:lnTo>
                    <a:pt x="24" y="0"/>
                  </a:lnTo>
                  <a:lnTo>
                    <a:pt x="41" y="0"/>
                  </a:lnTo>
                  <a:lnTo>
                    <a:pt x="56" y="2"/>
                  </a:lnTo>
                  <a:lnTo>
                    <a:pt x="68" y="5"/>
                  </a:lnTo>
                </a:path>
              </a:pathLst>
            </a:custGeom>
            <a:solidFill>
              <a:srgbClr val="A0A0A0"/>
            </a:solidFill>
            <a:ln w="9525" cap="rnd">
              <a:noFill/>
              <a:round/>
              <a:headEnd type="none" w="sm" len="sm"/>
              <a:tailEnd type="none" w="sm" len="sm"/>
            </a:ln>
          </p:spPr>
          <p:txBody>
            <a:bodyPr/>
            <a:lstStyle/>
            <a:p>
              <a:endParaRPr lang="es-ES"/>
            </a:p>
          </p:txBody>
        </p:sp>
        <p:sp>
          <p:nvSpPr>
            <p:cNvPr id="107554" name="Freeform 202"/>
            <p:cNvSpPr>
              <a:spLocks/>
            </p:cNvSpPr>
            <p:nvPr/>
          </p:nvSpPr>
          <p:spPr bwMode="auto">
            <a:xfrm>
              <a:off x="510" y="3015"/>
              <a:ext cx="27" cy="26"/>
            </a:xfrm>
            <a:custGeom>
              <a:avLst/>
              <a:gdLst>
                <a:gd name="T0" fmla="*/ 26 w 27"/>
                <a:gd name="T1" fmla="*/ 0 h 26"/>
                <a:gd name="T2" fmla="*/ 26 w 27"/>
                <a:gd name="T3" fmla="*/ 11 h 26"/>
                <a:gd name="T4" fmla="*/ 0 w 27"/>
                <a:gd name="T5" fmla="*/ 11 h 26"/>
                <a:gd name="T6" fmla="*/ 0 w 27"/>
                <a:gd name="T7" fmla="*/ 25 h 26"/>
                <a:gd name="T8" fmla="*/ 0 w 27"/>
                <a:gd name="T9" fmla="*/ 11 h 26"/>
                <a:gd name="T10" fmla="*/ 26 w 27"/>
                <a:gd name="T11" fmla="*/ 11 h 26"/>
                <a:gd name="T12" fmla="*/ 26 w 27"/>
                <a:gd name="T13" fmla="*/ 0 h 26"/>
                <a:gd name="T14" fmla="*/ 0 60000 65536"/>
                <a:gd name="T15" fmla="*/ 0 60000 65536"/>
                <a:gd name="T16" fmla="*/ 0 60000 65536"/>
                <a:gd name="T17" fmla="*/ 0 60000 65536"/>
                <a:gd name="T18" fmla="*/ 0 60000 65536"/>
                <a:gd name="T19" fmla="*/ 0 60000 65536"/>
                <a:gd name="T20" fmla="*/ 0 60000 65536"/>
                <a:gd name="T21" fmla="*/ 0 w 27"/>
                <a:gd name="T22" fmla="*/ 0 h 26"/>
                <a:gd name="T23" fmla="*/ 27 w 27"/>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6">
                  <a:moveTo>
                    <a:pt x="26" y="0"/>
                  </a:moveTo>
                  <a:lnTo>
                    <a:pt x="26" y="11"/>
                  </a:lnTo>
                  <a:lnTo>
                    <a:pt x="0" y="11"/>
                  </a:lnTo>
                  <a:lnTo>
                    <a:pt x="0" y="25"/>
                  </a:lnTo>
                  <a:lnTo>
                    <a:pt x="0" y="11"/>
                  </a:lnTo>
                  <a:lnTo>
                    <a:pt x="26" y="11"/>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7555" name="Freeform 203"/>
            <p:cNvSpPr>
              <a:spLocks/>
            </p:cNvSpPr>
            <p:nvPr/>
          </p:nvSpPr>
          <p:spPr bwMode="auto">
            <a:xfrm>
              <a:off x="498" y="2988"/>
              <a:ext cx="1" cy="26"/>
            </a:xfrm>
            <a:custGeom>
              <a:avLst/>
              <a:gdLst>
                <a:gd name="T0" fmla="*/ 0 w 1"/>
                <a:gd name="T1" fmla="*/ 0 h 26"/>
                <a:gd name="T2" fmla="*/ 0 w 1"/>
                <a:gd name="T3" fmla="*/ 25 h 26"/>
                <a:gd name="T4" fmla="*/ 0 w 1"/>
                <a:gd name="T5" fmla="*/ 11 h 26"/>
                <a:gd name="T6" fmla="*/ 0 w 1"/>
                <a:gd name="T7" fmla="*/ 0 h 26"/>
                <a:gd name="T8" fmla="*/ 0 w 1"/>
                <a:gd name="T9" fmla="*/ 11 h 26"/>
                <a:gd name="T10" fmla="*/ 0 w 1"/>
                <a:gd name="T11" fmla="*/ 0 h 26"/>
                <a:gd name="T12" fmla="*/ 0 60000 65536"/>
                <a:gd name="T13" fmla="*/ 0 60000 65536"/>
                <a:gd name="T14" fmla="*/ 0 60000 65536"/>
                <a:gd name="T15" fmla="*/ 0 60000 65536"/>
                <a:gd name="T16" fmla="*/ 0 60000 65536"/>
                <a:gd name="T17" fmla="*/ 0 60000 65536"/>
                <a:gd name="T18" fmla="*/ 0 w 1"/>
                <a:gd name="T19" fmla="*/ 0 h 26"/>
                <a:gd name="T20" fmla="*/ 1 w 1"/>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 h="26">
                  <a:moveTo>
                    <a:pt x="0" y="0"/>
                  </a:moveTo>
                  <a:lnTo>
                    <a:pt x="0" y="25"/>
                  </a:lnTo>
                  <a:lnTo>
                    <a:pt x="0" y="11"/>
                  </a:lnTo>
                  <a:lnTo>
                    <a:pt x="0" y="0"/>
                  </a:lnTo>
                  <a:lnTo>
                    <a:pt x="0" y="11"/>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556" name="Freeform 204"/>
            <p:cNvSpPr>
              <a:spLocks/>
            </p:cNvSpPr>
            <p:nvPr/>
          </p:nvSpPr>
          <p:spPr bwMode="auto">
            <a:xfrm>
              <a:off x="491" y="3040"/>
              <a:ext cx="27" cy="41"/>
            </a:xfrm>
            <a:custGeom>
              <a:avLst/>
              <a:gdLst>
                <a:gd name="T0" fmla="*/ 6 w 27"/>
                <a:gd name="T1" fmla="*/ 0 h 41"/>
                <a:gd name="T2" fmla="*/ 10 w 27"/>
                <a:gd name="T3" fmla="*/ 5 h 41"/>
                <a:gd name="T4" fmla="*/ 13 w 27"/>
                <a:gd name="T5" fmla="*/ 10 h 41"/>
                <a:gd name="T6" fmla="*/ 21 w 27"/>
                <a:gd name="T7" fmla="*/ 18 h 41"/>
                <a:gd name="T8" fmla="*/ 26 w 27"/>
                <a:gd name="T9" fmla="*/ 26 h 41"/>
                <a:gd name="T10" fmla="*/ 26 w 27"/>
                <a:gd name="T11" fmla="*/ 32 h 41"/>
                <a:gd name="T12" fmla="*/ 23 w 27"/>
                <a:gd name="T13" fmla="*/ 40 h 41"/>
                <a:gd name="T14" fmla="*/ 0 w 27"/>
                <a:gd name="T15" fmla="*/ 16 h 41"/>
                <a:gd name="T16" fmla="*/ 6 w 27"/>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41"/>
                <a:gd name="T29" fmla="*/ 27 w 27"/>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41">
                  <a:moveTo>
                    <a:pt x="6" y="0"/>
                  </a:moveTo>
                  <a:lnTo>
                    <a:pt x="10" y="5"/>
                  </a:lnTo>
                  <a:lnTo>
                    <a:pt x="13" y="10"/>
                  </a:lnTo>
                  <a:lnTo>
                    <a:pt x="21" y="18"/>
                  </a:lnTo>
                  <a:lnTo>
                    <a:pt x="26" y="26"/>
                  </a:lnTo>
                  <a:lnTo>
                    <a:pt x="26" y="32"/>
                  </a:lnTo>
                  <a:lnTo>
                    <a:pt x="23" y="40"/>
                  </a:lnTo>
                  <a:lnTo>
                    <a:pt x="0" y="16"/>
                  </a:lnTo>
                  <a:lnTo>
                    <a:pt x="6" y="0"/>
                  </a:lnTo>
                </a:path>
              </a:pathLst>
            </a:custGeom>
            <a:solidFill>
              <a:srgbClr val="400000"/>
            </a:solidFill>
            <a:ln w="12700" cap="rnd">
              <a:solidFill>
                <a:srgbClr val="000000"/>
              </a:solidFill>
              <a:round/>
              <a:headEnd type="none" w="sm" len="sm"/>
              <a:tailEnd type="none" w="sm" len="sm"/>
            </a:ln>
          </p:spPr>
          <p:txBody>
            <a:bodyPr/>
            <a:lstStyle/>
            <a:p>
              <a:endParaRPr lang="es-ES"/>
            </a:p>
          </p:txBody>
        </p:sp>
        <p:sp>
          <p:nvSpPr>
            <p:cNvPr id="107557" name="Freeform 205"/>
            <p:cNvSpPr>
              <a:spLocks/>
            </p:cNvSpPr>
            <p:nvPr/>
          </p:nvSpPr>
          <p:spPr bwMode="auto">
            <a:xfrm>
              <a:off x="446" y="3021"/>
              <a:ext cx="48" cy="29"/>
            </a:xfrm>
            <a:custGeom>
              <a:avLst/>
              <a:gdLst>
                <a:gd name="T0" fmla="*/ 0 w 48"/>
                <a:gd name="T1" fmla="*/ 0 h 29"/>
                <a:gd name="T2" fmla="*/ 8 w 48"/>
                <a:gd name="T3" fmla="*/ 0 h 29"/>
                <a:gd name="T4" fmla="*/ 19 w 48"/>
                <a:gd name="T5" fmla="*/ 3 h 29"/>
                <a:gd name="T6" fmla="*/ 30 w 48"/>
                <a:gd name="T7" fmla="*/ 9 h 29"/>
                <a:gd name="T8" fmla="*/ 37 w 48"/>
                <a:gd name="T9" fmla="*/ 12 h 29"/>
                <a:gd name="T10" fmla="*/ 45 w 48"/>
                <a:gd name="T11" fmla="*/ 16 h 29"/>
                <a:gd name="T12" fmla="*/ 47 w 48"/>
                <a:gd name="T13" fmla="*/ 19 h 29"/>
                <a:gd name="T14" fmla="*/ 47 w 48"/>
                <a:gd name="T15" fmla="*/ 28 h 29"/>
                <a:gd name="T16" fmla="*/ 0 w 48"/>
                <a:gd name="T17" fmla="*/ 4 h 29"/>
                <a:gd name="T18" fmla="*/ 0 w 48"/>
                <a:gd name="T19" fmla="*/ 0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29"/>
                <a:gd name="T32" fmla="*/ 48 w 48"/>
                <a:gd name="T33" fmla="*/ 29 h 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29">
                  <a:moveTo>
                    <a:pt x="0" y="0"/>
                  </a:moveTo>
                  <a:lnTo>
                    <a:pt x="8" y="0"/>
                  </a:lnTo>
                  <a:lnTo>
                    <a:pt x="19" y="3"/>
                  </a:lnTo>
                  <a:lnTo>
                    <a:pt x="30" y="9"/>
                  </a:lnTo>
                  <a:lnTo>
                    <a:pt x="37" y="12"/>
                  </a:lnTo>
                  <a:lnTo>
                    <a:pt x="45" y="16"/>
                  </a:lnTo>
                  <a:lnTo>
                    <a:pt x="47" y="19"/>
                  </a:lnTo>
                  <a:lnTo>
                    <a:pt x="47" y="28"/>
                  </a:lnTo>
                  <a:lnTo>
                    <a:pt x="0" y="4"/>
                  </a:lnTo>
                  <a:lnTo>
                    <a:pt x="0"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7558" name="Freeform 206"/>
            <p:cNvSpPr>
              <a:spLocks/>
            </p:cNvSpPr>
            <p:nvPr/>
          </p:nvSpPr>
          <p:spPr bwMode="auto">
            <a:xfrm>
              <a:off x="449" y="3022"/>
              <a:ext cx="43" cy="26"/>
            </a:xfrm>
            <a:custGeom>
              <a:avLst/>
              <a:gdLst>
                <a:gd name="T0" fmla="*/ 42 w 43"/>
                <a:gd name="T1" fmla="*/ 25 h 26"/>
                <a:gd name="T2" fmla="*/ 42 w 43"/>
                <a:gd name="T3" fmla="*/ 17 h 26"/>
                <a:gd name="T4" fmla="*/ 40 w 43"/>
                <a:gd name="T5" fmla="*/ 14 h 26"/>
                <a:gd name="T6" fmla="*/ 31 w 43"/>
                <a:gd name="T7" fmla="*/ 9 h 26"/>
                <a:gd name="T8" fmla="*/ 21 w 43"/>
                <a:gd name="T9" fmla="*/ 4 h 26"/>
                <a:gd name="T10" fmla="*/ 8 w 43"/>
                <a:gd name="T11" fmla="*/ 0 h 26"/>
                <a:gd name="T12" fmla="*/ 1 w 43"/>
                <a:gd name="T13" fmla="*/ 0 h 26"/>
                <a:gd name="T14" fmla="*/ 0 w 43"/>
                <a:gd name="T15" fmla="*/ 7 h 26"/>
                <a:gd name="T16" fmla="*/ 31 w 43"/>
                <a:gd name="T17" fmla="*/ 19 h 26"/>
                <a:gd name="T18" fmla="*/ 42 w 43"/>
                <a:gd name="T19" fmla="*/ 25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
                <a:gd name="T31" fmla="*/ 0 h 26"/>
                <a:gd name="T32" fmla="*/ 43 w 43"/>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 h="26">
                  <a:moveTo>
                    <a:pt x="42" y="25"/>
                  </a:moveTo>
                  <a:lnTo>
                    <a:pt x="42" y="17"/>
                  </a:lnTo>
                  <a:lnTo>
                    <a:pt x="40" y="14"/>
                  </a:lnTo>
                  <a:lnTo>
                    <a:pt x="31" y="9"/>
                  </a:lnTo>
                  <a:lnTo>
                    <a:pt x="21" y="4"/>
                  </a:lnTo>
                  <a:lnTo>
                    <a:pt x="8" y="0"/>
                  </a:lnTo>
                  <a:lnTo>
                    <a:pt x="1" y="0"/>
                  </a:lnTo>
                  <a:lnTo>
                    <a:pt x="0" y="7"/>
                  </a:lnTo>
                  <a:lnTo>
                    <a:pt x="31" y="19"/>
                  </a:lnTo>
                  <a:lnTo>
                    <a:pt x="42" y="25"/>
                  </a:lnTo>
                </a:path>
              </a:pathLst>
            </a:custGeom>
            <a:solidFill>
              <a:srgbClr val="E0E0E0"/>
            </a:solidFill>
            <a:ln w="9525" cap="rnd">
              <a:noFill/>
              <a:round/>
              <a:headEnd type="none" w="sm" len="sm"/>
              <a:tailEnd type="none" w="sm" len="sm"/>
            </a:ln>
          </p:spPr>
          <p:txBody>
            <a:bodyPr/>
            <a:lstStyle/>
            <a:p>
              <a:endParaRPr lang="es-ES"/>
            </a:p>
          </p:txBody>
        </p:sp>
        <p:sp>
          <p:nvSpPr>
            <p:cNvPr id="107559" name="Freeform 207"/>
            <p:cNvSpPr>
              <a:spLocks/>
            </p:cNvSpPr>
            <p:nvPr/>
          </p:nvSpPr>
          <p:spPr bwMode="auto">
            <a:xfrm>
              <a:off x="518" y="3109"/>
              <a:ext cx="28" cy="27"/>
            </a:xfrm>
            <a:custGeom>
              <a:avLst/>
              <a:gdLst>
                <a:gd name="T0" fmla="*/ 16 w 28"/>
                <a:gd name="T1" fmla="*/ 0 h 27"/>
                <a:gd name="T2" fmla="*/ 21 w 28"/>
                <a:gd name="T3" fmla="*/ 4 h 27"/>
                <a:gd name="T4" fmla="*/ 23 w 28"/>
                <a:gd name="T5" fmla="*/ 9 h 27"/>
                <a:gd name="T6" fmla="*/ 24 w 28"/>
                <a:gd name="T7" fmla="*/ 12 h 27"/>
                <a:gd name="T8" fmla="*/ 24 w 28"/>
                <a:gd name="T9" fmla="*/ 15 h 27"/>
                <a:gd name="T10" fmla="*/ 27 w 28"/>
                <a:gd name="T11" fmla="*/ 19 h 27"/>
                <a:gd name="T12" fmla="*/ 3 w 28"/>
                <a:gd name="T13" fmla="*/ 26 h 27"/>
                <a:gd name="T14" fmla="*/ 0 w 28"/>
                <a:gd name="T15" fmla="*/ 0 h 27"/>
                <a:gd name="T16" fmla="*/ 9 w 28"/>
                <a:gd name="T17" fmla="*/ 0 h 27"/>
                <a:gd name="T18" fmla="*/ 16 w 28"/>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
                <a:gd name="T31" fmla="*/ 0 h 27"/>
                <a:gd name="T32" fmla="*/ 28 w 28"/>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 h="27">
                  <a:moveTo>
                    <a:pt x="16" y="0"/>
                  </a:moveTo>
                  <a:lnTo>
                    <a:pt x="21" y="4"/>
                  </a:lnTo>
                  <a:lnTo>
                    <a:pt x="23" y="9"/>
                  </a:lnTo>
                  <a:lnTo>
                    <a:pt x="24" y="12"/>
                  </a:lnTo>
                  <a:lnTo>
                    <a:pt x="24" y="15"/>
                  </a:lnTo>
                  <a:lnTo>
                    <a:pt x="27" y="19"/>
                  </a:lnTo>
                  <a:lnTo>
                    <a:pt x="3" y="26"/>
                  </a:lnTo>
                  <a:lnTo>
                    <a:pt x="0" y="0"/>
                  </a:lnTo>
                  <a:lnTo>
                    <a:pt x="9" y="0"/>
                  </a:lnTo>
                  <a:lnTo>
                    <a:pt x="16"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7560" name="Freeform 208"/>
            <p:cNvSpPr>
              <a:spLocks/>
            </p:cNvSpPr>
            <p:nvPr/>
          </p:nvSpPr>
          <p:spPr bwMode="auto">
            <a:xfrm>
              <a:off x="523" y="3109"/>
              <a:ext cx="27" cy="27"/>
            </a:xfrm>
            <a:custGeom>
              <a:avLst/>
              <a:gdLst>
                <a:gd name="T0" fmla="*/ 15 w 27"/>
                <a:gd name="T1" fmla="*/ 0 h 27"/>
                <a:gd name="T2" fmla="*/ 20 w 27"/>
                <a:gd name="T3" fmla="*/ 4 h 27"/>
                <a:gd name="T4" fmla="*/ 23 w 27"/>
                <a:gd name="T5" fmla="*/ 9 h 27"/>
                <a:gd name="T6" fmla="*/ 23 w 27"/>
                <a:gd name="T7" fmla="*/ 14 h 27"/>
                <a:gd name="T8" fmla="*/ 26 w 27"/>
                <a:gd name="T9" fmla="*/ 18 h 27"/>
                <a:gd name="T10" fmla="*/ 6 w 27"/>
                <a:gd name="T11" fmla="*/ 26 h 27"/>
                <a:gd name="T12" fmla="*/ 0 w 27"/>
                <a:gd name="T13" fmla="*/ 0 h 27"/>
                <a:gd name="T14" fmla="*/ 7 w 27"/>
                <a:gd name="T15" fmla="*/ 0 h 27"/>
                <a:gd name="T16" fmla="*/ 15 w 27"/>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27"/>
                <a:gd name="T29" fmla="*/ 27 w 27"/>
                <a:gd name="T30" fmla="*/ 27 h 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27">
                  <a:moveTo>
                    <a:pt x="15" y="0"/>
                  </a:moveTo>
                  <a:lnTo>
                    <a:pt x="20" y="4"/>
                  </a:lnTo>
                  <a:lnTo>
                    <a:pt x="23" y="9"/>
                  </a:lnTo>
                  <a:lnTo>
                    <a:pt x="23" y="14"/>
                  </a:lnTo>
                  <a:lnTo>
                    <a:pt x="26" y="18"/>
                  </a:lnTo>
                  <a:lnTo>
                    <a:pt x="6" y="26"/>
                  </a:lnTo>
                  <a:lnTo>
                    <a:pt x="0" y="0"/>
                  </a:lnTo>
                  <a:lnTo>
                    <a:pt x="7" y="0"/>
                  </a:lnTo>
                  <a:lnTo>
                    <a:pt x="15" y="0"/>
                  </a:lnTo>
                </a:path>
              </a:pathLst>
            </a:custGeom>
            <a:solidFill>
              <a:srgbClr val="E0E0E0"/>
            </a:solidFill>
            <a:ln w="9525" cap="rnd">
              <a:noFill/>
              <a:round/>
              <a:headEnd type="none" w="sm" len="sm"/>
              <a:tailEnd type="none" w="sm" len="sm"/>
            </a:ln>
          </p:spPr>
          <p:txBody>
            <a:bodyPr/>
            <a:lstStyle/>
            <a:p>
              <a:endParaRPr lang="es-ES"/>
            </a:p>
          </p:txBody>
        </p:sp>
        <p:sp>
          <p:nvSpPr>
            <p:cNvPr id="107561" name="Freeform 209"/>
            <p:cNvSpPr>
              <a:spLocks/>
            </p:cNvSpPr>
            <p:nvPr/>
          </p:nvSpPr>
          <p:spPr bwMode="auto">
            <a:xfrm>
              <a:off x="511" y="3108"/>
              <a:ext cx="29" cy="39"/>
            </a:xfrm>
            <a:custGeom>
              <a:avLst/>
              <a:gdLst>
                <a:gd name="T0" fmla="*/ 7 w 29"/>
                <a:gd name="T1" fmla="*/ 0 h 39"/>
                <a:gd name="T2" fmla="*/ 19 w 29"/>
                <a:gd name="T3" fmla="*/ 0 h 39"/>
                <a:gd name="T4" fmla="*/ 24 w 29"/>
                <a:gd name="T5" fmla="*/ 9 h 39"/>
                <a:gd name="T6" fmla="*/ 28 w 29"/>
                <a:gd name="T7" fmla="*/ 22 h 39"/>
                <a:gd name="T8" fmla="*/ 28 w 29"/>
                <a:gd name="T9" fmla="*/ 31 h 39"/>
                <a:gd name="T10" fmla="*/ 0 w 29"/>
                <a:gd name="T11" fmla="*/ 38 h 39"/>
                <a:gd name="T12" fmla="*/ 0 w 29"/>
                <a:gd name="T13" fmla="*/ 0 h 39"/>
                <a:gd name="T14" fmla="*/ 7 w 29"/>
                <a:gd name="T15" fmla="*/ 0 h 39"/>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39"/>
                <a:gd name="T26" fmla="*/ 29 w 29"/>
                <a:gd name="T27" fmla="*/ 39 h 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39">
                  <a:moveTo>
                    <a:pt x="7" y="0"/>
                  </a:moveTo>
                  <a:lnTo>
                    <a:pt x="19" y="0"/>
                  </a:lnTo>
                  <a:lnTo>
                    <a:pt x="24" y="9"/>
                  </a:lnTo>
                  <a:lnTo>
                    <a:pt x="28" y="22"/>
                  </a:lnTo>
                  <a:lnTo>
                    <a:pt x="28" y="31"/>
                  </a:lnTo>
                  <a:lnTo>
                    <a:pt x="0" y="38"/>
                  </a:lnTo>
                  <a:lnTo>
                    <a:pt x="0" y="0"/>
                  </a:lnTo>
                  <a:lnTo>
                    <a:pt x="7"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562" name="Freeform 210"/>
            <p:cNvSpPr>
              <a:spLocks/>
            </p:cNvSpPr>
            <p:nvPr/>
          </p:nvSpPr>
          <p:spPr bwMode="auto">
            <a:xfrm>
              <a:off x="518" y="3109"/>
              <a:ext cx="28" cy="30"/>
            </a:xfrm>
            <a:custGeom>
              <a:avLst/>
              <a:gdLst>
                <a:gd name="T0" fmla="*/ 0 w 28"/>
                <a:gd name="T1" fmla="*/ 0 h 30"/>
                <a:gd name="T2" fmla="*/ 18 w 28"/>
                <a:gd name="T3" fmla="*/ 0 h 30"/>
                <a:gd name="T4" fmla="*/ 22 w 28"/>
                <a:gd name="T5" fmla="*/ 10 h 30"/>
                <a:gd name="T6" fmla="*/ 27 w 28"/>
                <a:gd name="T7" fmla="*/ 22 h 30"/>
                <a:gd name="T8" fmla="*/ 0 w 28"/>
                <a:gd name="T9" fmla="*/ 29 h 30"/>
                <a:gd name="T10" fmla="*/ 0 w 28"/>
                <a:gd name="T11" fmla="*/ 0 h 30"/>
                <a:gd name="T12" fmla="*/ 0 60000 65536"/>
                <a:gd name="T13" fmla="*/ 0 60000 65536"/>
                <a:gd name="T14" fmla="*/ 0 60000 65536"/>
                <a:gd name="T15" fmla="*/ 0 60000 65536"/>
                <a:gd name="T16" fmla="*/ 0 60000 65536"/>
                <a:gd name="T17" fmla="*/ 0 60000 65536"/>
                <a:gd name="T18" fmla="*/ 0 w 28"/>
                <a:gd name="T19" fmla="*/ 0 h 30"/>
                <a:gd name="T20" fmla="*/ 28 w 28"/>
                <a:gd name="T21" fmla="*/ 30 h 30"/>
              </a:gdLst>
              <a:ahLst/>
              <a:cxnLst>
                <a:cxn ang="T12">
                  <a:pos x="T0" y="T1"/>
                </a:cxn>
                <a:cxn ang="T13">
                  <a:pos x="T2" y="T3"/>
                </a:cxn>
                <a:cxn ang="T14">
                  <a:pos x="T4" y="T5"/>
                </a:cxn>
                <a:cxn ang="T15">
                  <a:pos x="T6" y="T7"/>
                </a:cxn>
                <a:cxn ang="T16">
                  <a:pos x="T8" y="T9"/>
                </a:cxn>
                <a:cxn ang="T17">
                  <a:pos x="T10" y="T11"/>
                </a:cxn>
              </a:cxnLst>
              <a:rect l="T18" t="T19" r="T20" b="T21"/>
              <a:pathLst>
                <a:path w="28" h="30">
                  <a:moveTo>
                    <a:pt x="0" y="0"/>
                  </a:moveTo>
                  <a:lnTo>
                    <a:pt x="18" y="0"/>
                  </a:lnTo>
                  <a:lnTo>
                    <a:pt x="22" y="10"/>
                  </a:lnTo>
                  <a:lnTo>
                    <a:pt x="27" y="22"/>
                  </a:lnTo>
                  <a:lnTo>
                    <a:pt x="0" y="29"/>
                  </a:lnTo>
                  <a:lnTo>
                    <a:pt x="0" y="0"/>
                  </a:lnTo>
                </a:path>
              </a:pathLst>
            </a:custGeom>
            <a:solidFill>
              <a:srgbClr val="808080"/>
            </a:solidFill>
            <a:ln w="9525" cap="rnd">
              <a:noFill/>
              <a:round/>
              <a:headEnd type="none" w="sm" len="sm"/>
              <a:tailEnd type="none" w="sm" len="sm"/>
            </a:ln>
          </p:spPr>
          <p:txBody>
            <a:bodyPr/>
            <a:lstStyle/>
            <a:p>
              <a:endParaRPr lang="es-ES"/>
            </a:p>
          </p:txBody>
        </p:sp>
        <p:sp>
          <p:nvSpPr>
            <p:cNvPr id="107563" name="Freeform 211"/>
            <p:cNvSpPr>
              <a:spLocks/>
            </p:cNvSpPr>
            <p:nvPr/>
          </p:nvSpPr>
          <p:spPr bwMode="auto">
            <a:xfrm>
              <a:off x="562" y="3138"/>
              <a:ext cx="27" cy="30"/>
            </a:xfrm>
            <a:custGeom>
              <a:avLst/>
              <a:gdLst>
                <a:gd name="T0" fmla="*/ 0 w 27"/>
                <a:gd name="T1" fmla="*/ 0 h 30"/>
                <a:gd name="T2" fmla="*/ 11 w 27"/>
                <a:gd name="T3" fmla="*/ 0 h 30"/>
                <a:gd name="T4" fmla="*/ 20 w 27"/>
                <a:gd name="T5" fmla="*/ 0 h 30"/>
                <a:gd name="T6" fmla="*/ 24 w 27"/>
                <a:gd name="T7" fmla="*/ 3 h 30"/>
                <a:gd name="T8" fmla="*/ 26 w 27"/>
                <a:gd name="T9" fmla="*/ 10 h 30"/>
                <a:gd name="T10" fmla="*/ 26 w 27"/>
                <a:gd name="T11" fmla="*/ 17 h 30"/>
                <a:gd name="T12" fmla="*/ 23 w 27"/>
                <a:gd name="T13" fmla="*/ 22 h 30"/>
                <a:gd name="T14" fmla="*/ 0 w 27"/>
                <a:gd name="T15" fmla="*/ 29 h 30"/>
                <a:gd name="T16" fmla="*/ 0 w 27"/>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30"/>
                <a:gd name="T29" fmla="*/ 27 w 27"/>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30">
                  <a:moveTo>
                    <a:pt x="0" y="0"/>
                  </a:moveTo>
                  <a:lnTo>
                    <a:pt x="11" y="0"/>
                  </a:lnTo>
                  <a:lnTo>
                    <a:pt x="20" y="0"/>
                  </a:lnTo>
                  <a:lnTo>
                    <a:pt x="24" y="3"/>
                  </a:lnTo>
                  <a:lnTo>
                    <a:pt x="26" y="10"/>
                  </a:lnTo>
                  <a:lnTo>
                    <a:pt x="26" y="17"/>
                  </a:lnTo>
                  <a:lnTo>
                    <a:pt x="23" y="22"/>
                  </a:lnTo>
                  <a:lnTo>
                    <a:pt x="0" y="29"/>
                  </a:lnTo>
                  <a:lnTo>
                    <a:pt x="0"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7564" name="Freeform 212"/>
            <p:cNvSpPr>
              <a:spLocks/>
            </p:cNvSpPr>
            <p:nvPr/>
          </p:nvSpPr>
          <p:spPr bwMode="auto">
            <a:xfrm>
              <a:off x="449" y="3035"/>
              <a:ext cx="43" cy="25"/>
            </a:xfrm>
            <a:custGeom>
              <a:avLst/>
              <a:gdLst>
                <a:gd name="T0" fmla="*/ 0 w 43"/>
                <a:gd name="T1" fmla="*/ 0 h 25"/>
                <a:gd name="T2" fmla="*/ 12 w 43"/>
                <a:gd name="T3" fmla="*/ 5 h 25"/>
                <a:gd name="T4" fmla="*/ 26 w 43"/>
                <a:gd name="T5" fmla="*/ 16 h 25"/>
                <a:gd name="T6" fmla="*/ 34 w 43"/>
                <a:gd name="T7" fmla="*/ 20 h 25"/>
                <a:gd name="T8" fmla="*/ 42 w 43"/>
                <a:gd name="T9" fmla="*/ 24 h 25"/>
                <a:gd name="T10" fmla="*/ 31 w 43"/>
                <a:gd name="T11" fmla="*/ 20 h 25"/>
                <a:gd name="T12" fmla="*/ 20 w 43"/>
                <a:gd name="T13" fmla="*/ 14 h 25"/>
                <a:gd name="T14" fmla="*/ 8 w 43"/>
                <a:gd name="T15" fmla="*/ 6 h 25"/>
                <a:gd name="T16" fmla="*/ 0 w 43"/>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25"/>
                <a:gd name="T29" fmla="*/ 43 w 43"/>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25">
                  <a:moveTo>
                    <a:pt x="0" y="0"/>
                  </a:moveTo>
                  <a:lnTo>
                    <a:pt x="12" y="5"/>
                  </a:lnTo>
                  <a:lnTo>
                    <a:pt x="26" y="16"/>
                  </a:lnTo>
                  <a:lnTo>
                    <a:pt x="34" y="20"/>
                  </a:lnTo>
                  <a:lnTo>
                    <a:pt x="42" y="24"/>
                  </a:lnTo>
                  <a:lnTo>
                    <a:pt x="31" y="20"/>
                  </a:lnTo>
                  <a:lnTo>
                    <a:pt x="20" y="14"/>
                  </a:lnTo>
                  <a:lnTo>
                    <a:pt x="8" y="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7565" name="Freeform 213"/>
            <p:cNvSpPr>
              <a:spLocks/>
            </p:cNvSpPr>
            <p:nvPr/>
          </p:nvSpPr>
          <p:spPr bwMode="auto">
            <a:xfrm>
              <a:off x="412" y="3022"/>
              <a:ext cx="160" cy="253"/>
            </a:xfrm>
            <a:custGeom>
              <a:avLst/>
              <a:gdLst>
                <a:gd name="T0" fmla="*/ 32 w 160"/>
                <a:gd name="T1" fmla="*/ 6 h 253"/>
                <a:gd name="T2" fmla="*/ 35 w 160"/>
                <a:gd name="T3" fmla="*/ 0 h 253"/>
                <a:gd name="T4" fmla="*/ 44 w 160"/>
                <a:gd name="T5" fmla="*/ 2 h 253"/>
                <a:gd name="T6" fmla="*/ 53 w 160"/>
                <a:gd name="T7" fmla="*/ 7 h 253"/>
                <a:gd name="T8" fmla="*/ 62 w 160"/>
                <a:gd name="T9" fmla="*/ 10 h 253"/>
                <a:gd name="T10" fmla="*/ 72 w 160"/>
                <a:gd name="T11" fmla="*/ 16 h 253"/>
                <a:gd name="T12" fmla="*/ 80 w 160"/>
                <a:gd name="T13" fmla="*/ 20 h 253"/>
                <a:gd name="T14" fmla="*/ 82 w 160"/>
                <a:gd name="T15" fmla="*/ 25 h 253"/>
                <a:gd name="T16" fmla="*/ 85 w 160"/>
                <a:gd name="T17" fmla="*/ 31 h 253"/>
                <a:gd name="T18" fmla="*/ 89 w 160"/>
                <a:gd name="T19" fmla="*/ 35 h 253"/>
                <a:gd name="T20" fmla="*/ 91 w 160"/>
                <a:gd name="T21" fmla="*/ 45 h 253"/>
                <a:gd name="T22" fmla="*/ 101 w 160"/>
                <a:gd name="T23" fmla="*/ 66 h 253"/>
                <a:gd name="T24" fmla="*/ 109 w 160"/>
                <a:gd name="T25" fmla="*/ 91 h 253"/>
                <a:gd name="T26" fmla="*/ 112 w 160"/>
                <a:gd name="T27" fmla="*/ 109 h 253"/>
                <a:gd name="T28" fmla="*/ 147 w 160"/>
                <a:gd name="T29" fmla="*/ 111 h 253"/>
                <a:gd name="T30" fmla="*/ 153 w 160"/>
                <a:gd name="T31" fmla="*/ 114 h 253"/>
                <a:gd name="T32" fmla="*/ 157 w 160"/>
                <a:gd name="T33" fmla="*/ 123 h 253"/>
                <a:gd name="T34" fmla="*/ 159 w 160"/>
                <a:gd name="T35" fmla="*/ 138 h 253"/>
                <a:gd name="T36" fmla="*/ 150 w 160"/>
                <a:gd name="T37" fmla="*/ 148 h 253"/>
                <a:gd name="T38" fmla="*/ 137 w 160"/>
                <a:gd name="T39" fmla="*/ 150 h 253"/>
                <a:gd name="T40" fmla="*/ 126 w 160"/>
                <a:gd name="T41" fmla="*/ 150 h 253"/>
                <a:gd name="T42" fmla="*/ 114 w 160"/>
                <a:gd name="T43" fmla="*/ 153 h 253"/>
                <a:gd name="T44" fmla="*/ 114 w 160"/>
                <a:gd name="T45" fmla="*/ 157 h 253"/>
                <a:gd name="T46" fmla="*/ 114 w 160"/>
                <a:gd name="T47" fmla="*/ 172 h 253"/>
                <a:gd name="T48" fmla="*/ 116 w 160"/>
                <a:gd name="T49" fmla="*/ 184 h 253"/>
                <a:gd name="T50" fmla="*/ 120 w 160"/>
                <a:gd name="T51" fmla="*/ 198 h 253"/>
                <a:gd name="T52" fmla="*/ 131 w 160"/>
                <a:gd name="T53" fmla="*/ 220 h 253"/>
                <a:gd name="T54" fmla="*/ 122 w 160"/>
                <a:gd name="T55" fmla="*/ 231 h 253"/>
                <a:gd name="T56" fmla="*/ 100 w 160"/>
                <a:gd name="T57" fmla="*/ 244 h 253"/>
                <a:gd name="T58" fmla="*/ 67 w 160"/>
                <a:gd name="T59" fmla="*/ 252 h 253"/>
                <a:gd name="T60" fmla="*/ 44 w 160"/>
                <a:gd name="T61" fmla="*/ 249 h 253"/>
                <a:gd name="T62" fmla="*/ 28 w 160"/>
                <a:gd name="T63" fmla="*/ 240 h 253"/>
                <a:gd name="T64" fmla="*/ 25 w 160"/>
                <a:gd name="T65" fmla="*/ 204 h 253"/>
                <a:gd name="T66" fmla="*/ 21 w 160"/>
                <a:gd name="T67" fmla="*/ 234 h 253"/>
                <a:gd name="T68" fmla="*/ 6 w 160"/>
                <a:gd name="T69" fmla="*/ 226 h 253"/>
                <a:gd name="T70" fmla="*/ 3 w 160"/>
                <a:gd name="T71" fmla="*/ 208 h 253"/>
                <a:gd name="T72" fmla="*/ 13 w 160"/>
                <a:gd name="T73" fmla="*/ 171 h 253"/>
                <a:gd name="T74" fmla="*/ 13 w 160"/>
                <a:gd name="T75" fmla="*/ 160 h 253"/>
                <a:gd name="T76" fmla="*/ 10 w 160"/>
                <a:gd name="T77" fmla="*/ 148 h 253"/>
                <a:gd name="T78" fmla="*/ 8 w 160"/>
                <a:gd name="T79" fmla="*/ 130 h 253"/>
                <a:gd name="T80" fmla="*/ 4 w 160"/>
                <a:gd name="T81" fmla="*/ 114 h 253"/>
                <a:gd name="T82" fmla="*/ 0 w 160"/>
                <a:gd name="T83" fmla="*/ 89 h 253"/>
                <a:gd name="T84" fmla="*/ 0 w 160"/>
                <a:gd name="T85" fmla="*/ 66 h 253"/>
                <a:gd name="T86" fmla="*/ 0 w 160"/>
                <a:gd name="T87" fmla="*/ 46 h 253"/>
                <a:gd name="T88" fmla="*/ 0 w 160"/>
                <a:gd name="T89" fmla="*/ 31 h 253"/>
                <a:gd name="T90" fmla="*/ 4 w 160"/>
                <a:gd name="T91" fmla="*/ 24 h 253"/>
                <a:gd name="T92" fmla="*/ 12 w 160"/>
                <a:gd name="T93" fmla="*/ 19 h 253"/>
                <a:gd name="T94" fmla="*/ 21 w 160"/>
                <a:gd name="T95" fmla="*/ 10 h 253"/>
                <a:gd name="T96" fmla="*/ 32 w 160"/>
                <a:gd name="T97" fmla="*/ 6 h 25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0"/>
                <a:gd name="T148" fmla="*/ 0 h 253"/>
                <a:gd name="T149" fmla="*/ 160 w 160"/>
                <a:gd name="T150" fmla="*/ 253 h 25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0" h="253">
                  <a:moveTo>
                    <a:pt x="32" y="6"/>
                  </a:moveTo>
                  <a:lnTo>
                    <a:pt x="35" y="0"/>
                  </a:lnTo>
                  <a:lnTo>
                    <a:pt x="44" y="2"/>
                  </a:lnTo>
                  <a:lnTo>
                    <a:pt x="53" y="7"/>
                  </a:lnTo>
                  <a:lnTo>
                    <a:pt x="62" y="10"/>
                  </a:lnTo>
                  <a:lnTo>
                    <a:pt x="72" y="16"/>
                  </a:lnTo>
                  <a:lnTo>
                    <a:pt x="80" y="20"/>
                  </a:lnTo>
                  <a:lnTo>
                    <a:pt x="82" y="25"/>
                  </a:lnTo>
                  <a:lnTo>
                    <a:pt x="85" y="31"/>
                  </a:lnTo>
                  <a:lnTo>
                    <a:pt x="89" y="35"/>
                  </a:lnTo>
                  <a:lnTo>
                    <a:pt x="91" y="45"/>
                  </a:lnTo>
                  <a:lnTo>
                    <a:pt x="101" y="66"/>
                  </a:lnTo>
                  <a:lnTo>
                    <a:pt x="109" y="91"/>
                  </a:lnTo>
                  <a:lnTo>
                    <a:pt x="112" y="109"/>
                  </a:lnTo>
                  <a:lnTo>
                    <a:pt x="147" y="111"/>
                  </a:lnTo>
                  <a:lnTo>
                    <a:pt x="153" y="114"/>
                  </a:lnTo>
                  <a:lnTo>
                    <a:pt x="157" y="123"/>
                  </a:lnTo>
                  <a:lnTo>
                    <a:pt x="159" y="138"/>
                  </a:lnTo>
                  <a:lnTo>
                    <a:pt x="150" y="148"/>
                  </a:lnTo>
                  <a:lnTo>
                    <a:pt x="137" y="150"/>
                  </a:lnTo>
                  <a:lnTo>
                    <a:pt x="126" y="150"/>
                  </a:lnTo>
                  <a:lnTo>
                    <a:pt x="114" y="153"/>
                  </a:lnTo>
                  <a:lnTo>
                    <a:pt x="114" y="157"/>
                  </a:lnTo>
                  <a:lnTo>
                    <a:pt x="114" y="172"/>
                  </a:lnTo>
                  <a:lnTo>
                    <a:pt x="116" y="184"/>
                  </a:lnTo>
                  <a:lnTo>
                    <a:pt x="120" y="198"/>
                  </a:lnTo>
                  <a:lnTo>
                    <a:pt x="131" y="220"/>
                  </a:lnTo>
                  <a:lnTo>
                    <a:pt x="122" y="231"/>
                  </a:lnTo>
                  <a:lnTo>
                    <a:pt x="100" y="244"/>
                  </a:lnTo>
                  <a:lnTo>
                    <a:pt x="67" y="252"/>
                  </a:lnTo>
                  <a:lnTo>
                    <a:pt x="44" y="249"/>
                  </a:lnTo>
                  <a:lnTo>
                    <a:pt x="28" y="240"/>
                  </a:lnTo>
                  <a:lnTo>
                    <a:pt x="25" y="204"/>
                  </a:lnTo>
                  <a:lnTo>
                    <a:pt x="21" y="234"/>
                  </a:lnTo>
                  <a:lnTo>
                    <a:pt x="6" y="226"/>
                  </a:lnTo>
                  <a:lnTo>
                    <a:pt x="3" y="208"/>
                  </a:lnTo>
                  <a:lnTo>
                    <a:pt x="13" y="171"/>
                  </a:lnTo>
                  <a:lnTo>
                    <a:pt x="13" y="160"/>
                  </a:lnTo>
                  <a:lnTo>
                    <a:pt x="10" y="148"/>
                  </a:lnTo>
                  <a:lnTo>
                    <a:pt x="8" y="130"/>
                  </a:lnTo>
                  <a:lnTo>
                    <a:pt x="4" y="114"/>
                  </a:lnTo>
                  <a:lnTo>
                    <a:pt x="0" y="89"/>
                  </a:lnTo>
                  <a:lnTo>
                    <a:pt x="0" y="66"/>
                  </a:lnTo>
                  <a:lnTo>
                    <a:pt x="0" y="46"/>
                  </a:lnTo>
                  <a:lnTo>
                    <a:pt x="0" y="31"/>
                  </a:lnTo>
                  <a:lnTo>
                    <a:pt x="4" y="24"/>
                  </a:lnTo>
                  <a:lnTo>
                    <a:pt x="12" y="19"/>
                  </a:lnTo>
                  <a:lnTo>
                    <a:pt x="21" y="10"/>
                  </a:lnTo>
                  <a:lnTo>
                    <a:pt x="32"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566" name="Freeform 214"/>
            <p:cNvSpPr>
              <a:spLocks/>
            </p:cNvSpPr>
            <p:nvPr/>
          </p:nvSpPr>
          <p:spPr bwMode="auto">
            <a:xfrm>
              <a:off x="418" y="3027"/>
              <a:ext cx="124" cy="242"/>
            </a:xfrm>
            <a:custGeom>
              <a:avLst/>
              <a:gdLst>
                <a:gd name="T0" fmla="*/ 106 w 124"/>
                <a:gd name="T1" fmla="*/ 148 h 242"/>
                <a:gd name="T2" fmla="*/ 91 w 124"/>
                <a:gd name="T3" fmla="*/ 147 h 242"/>
                <a:gd name="T4" fmla="*/ 81 w 124"/>
                <a:gd name="T5" fmla="*/ 146 h 242"/>
                <a:gd name="T6" fmla="*/ 67 w 124"/>
                <a:gd name="T7" fmla="*/ 145 h 242"/>
                <a:gd name="T8" fmla="*/ 54 w 124"/>
                <a:gd name="T9" fmla="*/ 142 h 242"/>
                <a:gd name="T10" fmla="*/ 46 w 124"/>
                <a:gd name="T11" fmla="*/ 138 h 242"/>
                <a:gd name="T12" fmla="*/ 43 w 124"/>
                <a:gd name="T13" fmla="*/ 127 h 242"/>
                <a:gd name="T14" fmla="*/ 39 w 124"/>
                <a:gd name="T15" fmla="*/ 112 h 242"/>
                <a:gd name="T16" fmla="*/ 32 w 124"/>
                <a:gd name="T17" fmla="*/ 106 h 242"/>
                <a:gd name="T18" fmla="*/ 22 w 124"/>
                <a:gd name="T19" fmla="*/ 91 h 242"/>
                <a:gd name="T20" fmla="*/ 32 w 124"/>
                <a:gd name="T21" fmla="*/ 103 h 242"/>
                <a:gd name="T22" fmla="*/ 39 w 124"/>
                <a:gd name="T23" fmla="*/ 106 h 242"/>
                <a:gd name="T24" fmla="*/ 37 w 124"/>
                <a:gd name="T25" fmla="*/ 90 h 242"/>
                <a:gd name="T26" fmla="*/ 37 w 124"/>
                <a:gd name="T27" fmla="*/ 76 h 242"/>
                <a:gd name="T28" fmla="*/ 38 w 124"/>
                <a:gd name="T29" fmla="*/ 53 h 242"/>
                <a:gd name="T30" fmla="*/ 39 w 124"/>
                <a:gd name="T31" fmla="*/ 43 h 242"/>
                <a:gd name="T32" fmla="*/ 43 w 124"/>
                <a:gd name="T33" fmla="*/ 39 h 242"/>
                <a:gd name="T34" fmla="*/ 49 w 124"/>
                <a:gd name="T35" fmla="*/ 32 h 242"/>
                <a:gd name="T36" fmla="*/ 59 w 124"/>
                <a:gd name="T37" fmla="*/ 29 h 242"/>
                <a:gd name="T38" fmla="*/ 64 w 124"/>
                <a:gd name="T39" fmla="*/ 27 h 242"/>
                <a:gd name="T40" fmla="*/ 72 w 124"/>
                <a:gd name="T41" fmla="*/ 28 h 242"/>
                <a:gd name="T42" fmla="*/ 81 w 124"/>
                <a:gd name="T43" fmla="*/ 32 h 242"/>
                <a:gd name="T44" fmla="*/ 77 w 124"/>
                <a:gd name="T45" fmla="*/ 24 h 242"/>
                <a:gd name="T46" fmla="*/ 72 w 124"/>
                <a:gd name="T47" fmla="*/ 18 h 242"/>
                <a:gd name="T48" fmla="*/ 65 w 124"/>
                <a:gd name="T49" fmla="*/ 13 h 242"/>
                <a:gd name="T50" fmla="*/ 56 w 124"/>
                <a:gd name="T51" fmla="*/ 9 h 242"/>
                <a:gd name="T52" fmla="*/ 46 w 124"/>
                <a:gd name="T53" fmla="*/ 3 h 242"/>
                <a:gd name="T54" fmla="*/ 37 w 124"/>
                <a:gd name="T55" fmla="*/ 0 h 242"/>
                <a:gd name="T56" fmla="*/ 32 w 124"/>
                <a:gd name="T57" fmla="*/ 0 h 242"/>
                <a:gd name="T58" fmla="*/ 29 w 124"/>
                <a:gd name="T59" fmla="*/ 3 h 242"/>
                <a:gd name="T60" fmla="*/ 19 w 124"/>
                <a:gd name="T61" fmla="*/ 9 h 242"/>
                <a:gd name="T62" fmla="*/ 13 w 124"/>
                <a:gd name="T63" fmla="*/ 13 h 242"/>
                <a:gd name="T64" fmla="*/ 10 w 124"/>
                <a:gd name="T65" fmla="*/ 19 h 242"/>
                <a:gd name="T66" fmla="*/ 2 w 124"/>
                <a:gd name="T67" fmla="*/ 24 h 242"/>
                <a:gd name="T68" fmla="*/ 1 w 124"/>
                <a:gd name="T69" fmla="*/ 29 h 242"/>
                <a:gd name="T70" fmla="*/ 0 w 124"/>
                <a:gd name="T71" fmla="*/ 39 h 242"/>
                <a:gd name="T72" fmla="*/ 0 w 124"/>
                <a:gd name="T73" fmla="*/ 54 h 242"/>
                <a:gd name="T74" fmla="*/ 0 w 124"/>
                <a:gd name="T75" fmla="*/ 69 h 242"/>
                <a:gd name="T76" fmla="*/ 0 w 124"/>
                <a:gd name="T77" fmla="*/ 85 h 242"/>
                <a:gd name="T78" fmla="*/ 3 w 124"/>
                <a:gd name="T79" fmla="*/ 104 h 242"/>
                <a:gd name="T80" fmla="*/ 8 w 124"/>
                <a:gd name="T81" fmla="*/ 123 h 242"/>
                <a:gd name="T82" fmla="*/ 10 w 124"/>
                <a:gd name="T83" fmla="*/ 139 h 242"/>
                <a:gd name="T84" fmla="*/ 12 w 124"/>
                <a:gd name="T85" fmla="*/ 153 h 242"/>
                <a:gd name="T86" fmla="*/ 12 w 124"/>
                <a:gd name="T87" fmla="*/ 162 h 242"/>
                <a:gd name="T88" fmla="*/ 12 w 124"/>
                <a:gd name="T89" fmla="*/ 173 h 242"/>
                <a:gd name="T90" fmla="*/ 3 w 124"/>
                <a:gd name="T91" fmla="*/ 199 h 242"/>
                <a:gd name="T92" fmla="*/ 6 w 124"/>
                <a:gd name="T93" fmla="*/ 215 h 242"/>
                <a:gd name="T94" fmla="*/ 13 w 124"/>
                <a:gd name="T95" fmla="*/ 221 h 242"/>
                <a:gd name="T96" fmla="*/ 21 w 124"/>
                <a:gd name="T97" fmla="*/ 190 h 242"/>
                <a:gd name="T98" fmla="*/ 29 w 124"/>
                <a:gd name="T99" fmla="*/ 231 h 242"/>
                <a:gd name="T100" fmla="*/ 42 w 124"/>
                <a:gd name="T101" fmla="*/ 237 h 242"/>
                <a:gd name="T102" fmla="*/ 62 w 124"/>
                <a:gd name="T103" fmla="*/ 241 h 242"/>
                <a:gd name="T104" fmla="*/ 94 w 124"/>
                <a:gd name="T105" fmla="*/ 233 h 242"/>
                <a:gd name="T106" fmla="*/ 113 w 124"/>
                <a:gd name="T107" fmla="*/ 222 h 242"/>
                <a:gd name="T108" fmla="*/ 123 w 124"/>
                <a:gd name="T109" fmla="*/ 212 h 242"/>
                <a:gd name="T110" fmla="*/ 114 w 124"/>
                <a:gd name="T111" fmla="*/ 202 h 242"/>
                <a:gd name="T112" fmla="*/ 108 w 124"/>
                <a:gd name="T113" fmla="*/ 185 h 242"/>
                <a:gd name="T114" fmla="*/ 106 w 124"/>
                <a:gd name="T115" fmla="*/ 162 h 242"/>
                <a:gd name="T116" fmla="*/ 106 w 124"/>
                <a:gd name="T117" fmla="*/ 148 h 24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4"/>
                <a:gd name="T178" fmla="*/ 0 h 242"/>
                <a:gd name="T179" fmla="*/ 124 w 124"/>
                <a:gd name="T180" fmla="*/ 242 h 24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4" h="242">
                  <a:moveTo>
                    <a:pt x="106" y="148"/>
                  </a:moveTo>
                  <a:lnTo>
                    <a:pt x="91" y="147"/>
                  </a:lnTo>
                  <a:lnTo>
                    <a:pt x="81" y="146"/>
                  </a:lnTo>
                  <a:lnTo>
                    <a:pt x="67" y="145"/>
                  </a:lnTo>
                  <a:lnTo>
                    <a:pt x="54" y="142"/>
                  </a:lnTo>
                  <a:lnTo>
                    <a:pt x="46" y="138"/>
                  </a:lnTo>
                  <a:lnTo>
                    <a:pt x="43" y="127"/>
                  </a:lnTo>
                  <a:lnTo>
                    <a:pt x="39" y="112"/>
                  </a:lnTo>
                  <a:lnTo>
                    <a:pt x="32" y="106"/>
                  </a:lnTo>
                  <a:lnTo>
                    <a:pt x="22" y="91"/>
                  </a:lnTo>
                  <a:lnTo>
                    <a:pt x="32" y="103"/>
                  </a:lnTo>
                  <a:lnTo>
                    <a:pt x="39" y="106"/>
                  </a:lnTo>
                  <a:lnTo>
                    <a:pt x="37" y="90"/>
                  </a:lnTo>
                  <a:lnTo>
                    <a:pt x="37" y="76"/>
                  </a:lnTo>
                  <a:lnTo>
                    <a:pt x="38" y="53"/>
                  </a:lnTo>
                  <a:lnTo>
                    <a:pt x="39" y="43"/>
                  </a:lnTo>
                  <a:lnTo>
                    <a:pt x="43" y="39"/>
                  </a:lnTo>
                  <a:lnTo>
                    <a:pt x="49" y="32"/>
                  </a:lnTo>
                  <a:lnTo>
                    <a:pt x="59" y="29"/>
                  </a:lnTo>
                  <a:lnTo>
                    <a:pt x="64" y="27"/>
                  </a:lnTo>
                  <a:lnTo>
                    <a:pt x="72" y="28"/>
                  </a:lnTo>
                  <a:lnTo>
                    <a:pt x="81" y="32"/>
                  </a:lnTo>
                  <a:lnTo>
                    <a:pt x="77" y="24"/>
                  </a:lnTo>
                  <a:lnTo>
                    <a:pt x="72" y="18"/>
                  </a:lnTo>
                  <a:lnTo>
                    <a:pt x="65" y="13"/>
                  </a:lnTo>
                  <a:lnTo>
                    <a:pt x="56" y="9"/>
                  </a:lnTo>
                  <a:lnTo>
                    <a:pt x="46" y="3"/>
                  </a:lnTo>
                  <a:lnTo>
                    <a:pt x="37" y="0"/>
                  </a:lnTo>
                  <a:lnTo>
                    <a:pt x="32" y="0"/>
                  </a:lnTo>
                  <a:lnTo>
                    <a:pt x="29" y="3"/>
                  </a:lnTo>
                  <a:lnTo>
                    <a:pt x="19" y="9"/>
                  </a:lnTo>
                  <a:lnTo>
                    <a:pt x="13" y="13"/>
                  </a:lnTo>
                  <a:lnTo>
                    <a:pt x="10" y="19"/>
                  </a:lnTo>
                  <a:lnTo>
                    <a:pt x="2" y="24"/>
                  </a:lnTo>
                  <a:lnTo>
                    <a:pt x="1" y="29"/>
                  </a:lnTo>
                  <a:lnTo>
                    <a:pt x="0" y="39"/>
                  </a:lnTo>
                  <a:lnTo>
                    <a:pt x="0" y="54"/>
                  </a:lnTo>
                  <a:lnTo>
                    <a:pt x="0" y="69"/>
                  </a:lnTo>
                  <a:lnTo>
                    <a:pt x="0" y="85"/>
                  </a:lnTo>
                  <a:lnTo>
                    <a:pt x="3" y="104"/>
                  </a:lnTo>
                  <a:lnTo>
                    <a:pt x="8" y="123"/>
                  </a:lnTo>
                  <a:lnTo>
                    <a:pt x="10" y="139"/>
                  </a:lnTo>
                  <a:lnTo>
                    <a:pt x="12" y="153"/>
                  </a:lnTo>
                  <a:lnTo>
                    <a:pt x="12" y="162"/>
                  </a:lnTo>
                  <a:lnTo>
                    <a:pt x="12" y="173"/>
                  </a:lnTo>
                  <a:lnTo>
                    <a:pt x="3" y="199"/>
                  </a:lnTo>
                  <a:lnTo>
                    <a:pt x="6" y="215"/>
                  </a:lnTo>
                  <a:lnTo>
                    <a:pt x="13" y="221"/>
                  </a:lnTo>
                  <a:lnTo>
                    <a:pt x="21" y="190"/>
                  </a:lnTo>
                  <a:lnTo>
                    <a:pt x="29" y="231"/>
                  </a:lnTo>
                  <a:lnTo>
                    <a:pt x="42" y="237"/>
                  </a:lnTo>
                  <a:lnTo>
                    <a:pt x="62" y="241"/>
                  </a:lnTo>
                  <a:lnTo>
                    <a:pt x="94" y="233"/>
                  </a:lnTo>
                  <a:lnTo>
                    <a:pt x="113" y="222"/>
                  </a:lnTo>
                  <a:lnTo>
                    <a:pt x="123" y="212"/>
                  </a:lnTo>
                  <a:lnTo>
                    <a:pt x="114" y="202"/>
                  </a:lnTo>
                  <a:lnTo>
                    <a:pt x="108" y="185"/>
                  </a:lnTo>
                  <a:lnTo>
                    <a:pt x="106" y="162"/>
                  </a:lnTo>
                  <a:lnTo>
                    <a:pt x="106" y="148"/>
                  </a:lnTo>
                </a:path>
              </a:pathLst>
            </a:custGeom>
            <a:solidFill>
              <a:srgbClr val="808080"/>
            </a:solidFill>
            <a:ln w="9525" cap="rnd">
              <a:noFill/>
              <a:round/>
              <a:headEnd type="none" w="sm" len="sm"/>
              <a:tailEnd type="none" w="sm" len="sm"/>
            </a:ln>
          </p:spPr>
          <p:txBody>
            <a:bodyPr/>
            <a:lstStyle/>
            <a:p>
              <a:endParaRPr lang="es-ES"/>
            </a:p>
          </p:txBody>
        </p:sp>
        <p:sp>
          <p:nvSpPr>
            <p:cNvPr id="107567" name="Freeform 215"/>
            <p:cNvSpPr>
              <a:spLocks/>
            </p:cNvSpPr>
            <p:nvPr/>
          </p:nvSpPr>
          <p:spPr bwMode="auto">
            <a:xfrm>
              <a:off x="430" y="3120"/>
              <a:ext cx="26" cy="78"/>
            </a:xfrm>
            <a:custGeom>
              <a:avLst/>
              <a:gdLst>
                <a:gd name="T0" fmla="*/ 25 w 26"/>
                <a:gd name="T1" fmla="*/ 77 h 78"/>
                <a:gd name="T2" fmla="*/ 19 w 26"/>
                <a:gd name="T3" fmla="*/ 73 h 78"/>
                <a:gd name="T4" fmla="*/ 13 w 26"/>
                <a:gd name="T5" fmla="*/ 66 h 78"/>
                <a:gd name="T6" fmla="*/ 11 w 26"/>
                <a:gd name="T7" fmla="*/ 56 h 78"/>
                <a:gd name="T8" fmla="*/ 9 w 26"/>
                <a:gd name="T9" fmla="*/ 46 h 78"/>
                <a:gd name="T10" fmla="*/ 6 w 26"/>
                <a:gd name="T11" fmla="*/ 34 h 78"/>
                <a:gd name="T12" fmla="*/ 3 w 26"/>
                <a:gd name="T13" fmla="*/ 26 h 78"/>
                <a:gd name="T14" fmla="*/ 1 w 26"/>
                <a:gd name="T15" fmla="*/ 10 h 78"/>
                <a:gd name="T16" fmla="*/ 0 w 26"/>
                <a:gd name="T17" fmla="*/ 0 h 78"/>
                <a:gd name="T18" fmla="*/ 4 w 26"/>
                <a:gd name="T19" fmla="*/ 21 h 78"/>
                <a:gd name="T20" fmla="*/ 9 w 26"/>
                <a:gd name="T21" fmla="*/ 40 h 78"/>
                <a:gd name="T22" fmla="*/ 13 w 26"/>
                <a:gd name="T23" fmla="*/ 50 h 78"/>
                <a:gd name="T24" fmla="*/ 20 w 26"/>
                <a:gd name="T25" fmla="*/ 63 h 78"/>
                <a:gd name="T26" fmla="*/ 25 w 26"/>
                <a:gd name="T27" fmla="*/ 77 h 7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6"/>
                <a:gd name="T43" fmla="*/ 0 h 78"/>
                <a:gd name="T44" fmla="*/ 26 w 26"/>
                <a:gd name="T45" fmla="*/ 78 h 7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6" h="78">
                  <a:moveTo>
                    <a:pt x="25" y="77"/>
                  </a:moveTo>
                  <a:lnTo>
                    <a:pt x="19" y="73"/>
                  </a:lnTo>
                  <a:lnTo>
                    <a:pt x="13" y="66"/>
                  </a:lnTo>
                  <a:lnTo>
                    <a:pt x="11" y="56"/>
                  </a:lnTo>
                  <a:lnTo>
                    <a:pt x="9" y="46"/>
                  </a:lnTo>
                  <a:lnTo>
                    <a:pt x="6" y="34"/>
                  </a:lnTo>
                  <a:lnTo>
                    <a:pt x="3" y="26"/>
                  </a:lnTo>
                  <a:lnTo>
                    <a:pt x="1" y="10"/>
                  </a:lnTo>
                  <a:lnTo>
                    <a:pt x="0" y="0"/>
                  </a:lnTo>
                  <a:lnTo>
                    <a:pt x="4" y="21"/>
                  </a:lnTo>
                  <a:lnTo>
                    <a:pt x="9" y="40"/>
                  </a:lnTo>
                  <a:lnTo>
                    <a:pt x="13" y="50"/>
                  </a:lnTo>
                  <a:lnTo>
                    <a:pt x="20" y="63"/>
                  </a:lnTo>
                  <a:lnTo>
                    <a:pt x="25" y="77"/>
                  </a:lnTo>
                </a:path>
              </a:pathLst>
            </a:custGeom>
            <a:solidFill>
              <a:srgbClr val="606060"/>
            </a:solidFill>
            <a:ln w="9525" cap="rnd">
              <a:noFill/>
              <a:round/>
              <a:headEnd type="none" w="sm" len="sm"/>
              <a:tailEnd type="none" w="sm" len="sm"/>
            </a:ln>
          </p:spPr>
          <p:txBody>
            <a:bodyPr/>
            <a:lstStyle/>
            <a:p>
              <a:endParaRPr lang="es-ES"/>
            </a:p>
          </p:txBody>
        </p:sp>
        <p:sp>
          <p:nvSpPr>
            <p:cNvPr id="107568" name="Freeform 216"/>
            <p:cNvSpPr>
              <a:spLocks/>
            </p:cNvSpPr>
            <p:nvPr/>
          </p:nvSpPr>
          <p:spPr bwMode="auto">
            <a:xfrm>
              <a:off x="459" y="3055"/>
              <a:ext cx="111" cy="119"/>
            </a:xfrm>
            <a:custGeom>
              <a:avLst/>
              <a:gdLst>
                <a:gd name="T0" fmla="*/ 36 w 111"/>
                <a:gd name="T1" fmla="*/ 3 h 119"/>
                <a:gd name="T2" fmla="*/ 47 w 111"/>
                <a:gd name="T3" fmla="*/ 20 h 119"/>
                <a:gd name="T4" fmla="*/ 43 w 111"/>
                <a:gd name="T5" fmla="*/ 37 h 119"/>
                <a:gd name="T6" fmla="*/ 46 w 111"/>
                <a:gd name="T7" fmla="*/ 57 h 119"/>
                <a:gd name="T8" fmla="*/ 46 w 111"/>
                <a:gd name="T9" fmla="*/ 60 h 119"/>
                <a:gd name="T10" fmla="*/ 43 w 111"/>
                <a:gd name="T11" fmla="*/ 68 h 119"/>
                <a:gd name="T12" fmla="*/ 50 w 111"/>
                <a:gd name="T13" fmla="*/ 72 h 119"/>
                <a:gd name="T14" fmla="*/ 55 w 111"/>
                <a:gd name="T15" fmla="*/ 78 h 119"/>
                <a:gd name="T16" fmla="*/ 63 w 111"/>
                <a:gd name="T17" fmla="*/ 78 h 119"/>
                <a:gd name="T18" fmla="*/ 92 w 111"/>
                <a:gd name="T19" fmla="*/ 79 h 119"/>
                <a:gd name="T20" fmla="*/ 106 w 111"/>
                <a:gd name="T21" fmla="*/ 83 h 119"/>
                <a:gd name="T22" fmla="*/ 110 w 111"/>
                <a:gd name="T23" fmla="*/ 96 h 119"/>
                <a:gd name="T24" fmla="*/ 106 w 111"/>
                <a:gd name="T25" fmla="*/ 106 h 119"/>
                <a:gd name="T26" fmla="*/ 89 w 111"/>
                <a:gd name="T27" fmla="*/ 115 h 119"/>
                <a:gd name="T28" fmla="*/ 71 w 111"/>
                <a:gd name="T29" fmla="*/ 118 h 119"/>
                <a:gd name="T30" fmla="*/ 88 w 111"/>
                <a:gd name="T31" fmla="*/ 105 h 119"/>
                <a:gd name="T32" fmla="*/ 93 w 111"/>
                <a:gd name="T33" fmla="*/ 94 h 119"/>
                <a:gd name="T34" fmla="*/ 83 w 111"/>
                <a:gd name="T35" fmla="*/ 105 h 119"/>
                <a:gd name="T36" fmla="*/ 72 w 111"/>
                <a:gd name="T37" fmla="*/ 113 h 119"/>
                <a:gd name="T38" fmla="*/ 59 w 111"/>
                <a:gd name="T39" fmla="*/ 116 h 119"/>
                <a:gd name="T40" fmla="*/ 41 w 111"/>
                <a:gd name="T41" fmla="*/ 115 h 119"/>
                <a:gd name="T42" fmla="*/ 26 w 111"/>
                <a:gd name="T43" fmla="*/ 114 h 119"/>
                <a:gd name="T44" fmla="*/ 36 w 111"/>
                <a:gd name="T45" fmla="*/ 106 h 119"/>
                <a:gd name="T46" fmla="*/ 46 w 111"/>
                <a:gd name="T47" fmla="*/ 97 h 119"/>
                <a:gd name="T48" fmla="*/ 42 w 111"/>
                <a:gd name="T49" fmla="*/ 96 h 119"/>
                <a:gd name="T50" fmla="*/ 37 w 111"/>
                <a:gd name="T51" fmla="*/ 102 h 119"/>
                <a:gd name="T52" fmla="*/ 26 w 111"/>
                <a:gd name="T53" fmla="*/ 108 h 119"/>
                <a:gd name="T54" fmla="*/ 12 w 111"/>
                <a:gd name="T55" fmla="*/ 109 h 119"/>
                <a:gd name="T56" fmla="*/ 6 w 111"/>
                <a:gd name="T57" fmla="*/ 98 h 119"/>
                <a:gd name="T58" fmla="*/ 30 w 111"/>
                <a:gd name="T59" fmla="*/ 96 h 119"/>
                <a:gd name="T60" fmla="*/ 46 w 111"/>
                <a:gd name="T61" fmla="*/ 86 h 119"/>
                <a:gd name="T62" fmla="*/ 48 w 111"/>
                <a:gd name="T63" fmla="*/ 79 h 119"/>
                <a:gd name="T64" fmla="*/ 42 w 111"/>
                <a:gd name="T65" fmla="*/ 83 h 119"/>
                <a:gd name="T66" fmla="*/ 25 w 111"/>
                <a:gd name="T67" fmla="*/ 94 h 119"/>
                <a:gd name="T68" fmla="*/ 6 w 111"/>
                <a:gd name="T69" fmla="*/ 98 h 119"/>
                <a:gd name="T70" fmla="*/ 0 w 111"/>
                <a:gd name="T71" fmla="*/ 76 h 119"/>
                <a:gd name="T72" fmla="*/ 12 w 111"/>
                <a:gd name="T73" fmla="*/ 74 h 119"/>
                <a:gd name="T74" fmla="*/ 36 w 111"/>
                <a:gd name="T75" fmla="*/ 76 h 119"/>
                <a:gd name="T76" fmla="*/ 41 w 111"/>
                <a:gd name="T77" fmla="*/ 71 h 119"/>
                <a:gd name="T78" fmla="*/ 28 w 111"/>
                <a:gd name="T79" fmla="*/ 73 h 119"/>
                <a:gd name="T80" fmla="*/ 0 w 111"/>
                <a:gd name="T81" fmla="*/ 68 h 119"/>
                <a:gd name="T82" fmla="*/ 0 w 111"/>
                <a:gd name="T83" fmla="*/ 49 h 119"/>
                <a:gd name="T84" fmla="*/ 0 w 111"/>
                <a:gd name="T85" fmla="*/ 25 h 119"/>
                <a:gd name="T86" fmla="*/ 13 w 111"/>
                <a:gd name="T87" fmla="*/ 13 h 119"/>
                <a:gd name="T88" fmla="*/ 0 w 111"/>
                <a:gd name="T89" fmla="*/ 19 h 119"/>
                <a:gd name="T90" fmla="*/ 7 w 111"/>
                <a:gd name="T91" fmla="*/ 6 h 119"/>
                <a:gd name="T92" fmla="*/ 21 w 111"/>
                <a:gd name="T93" fmla="*/ 0 h 11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119"/>
                <a:gd name="T143" fmla="*/ 111 w 111"/>
                <a:gd name="T144" fmla="*/ 119 h 11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119">
                  <a:moveTo>
                    <a:pt x="21" y="0"/>
                  </a:moveTo>
                  <a:lnTo>
                    <a:pt x="36" y="3"/>
                  </a:lnTo>
                  <a:lnTo>
                    <a:pt x="42" y="9"/>
                  </a:lnTo>
                  <a:lnTo>
                    <a:pt x="47" y="20"/>
                  </a:lnTo>
                  <a:lnTo>
                    <a:pt x="47" y="32"/>
                  </a:lnTo>
                  <a:lnTo>
                    <a:pt x="43" y="37"/>
                  </a:lnTo>
                  <a:lnTo>
                    <a:pt x="46" y="49"/>
                  </a:lnTo>
                  <a:lnTo>
                    <a:pt x="46" y="57"/>
                  </a:lnTo>
                  <a:lnTo>
                    <a:pt x="43" y="59"/>
                  </a:lnTo>
                  <a:lnTo>
                    <a:pt x="46" y="60"/>
                  </a:lnTo>
                  <a:lnTo>
                    <a:pt x="48" y="65"/>
                  </a:lnTo>
                  <a:lnTo>
                    <a:pt x="43" y="68"/>
                  </a:lnTo>
                  <a:lnTo>
                    <a:pt x="43" y="71"/>
                  </a:lnTo>
                  <a:lnTo>
                    <a:pt x="50" y="72"/>
                  </a:lnTo>
                  <a:lnTo>
                    <a:pt x="50" y="76"/>
                  </a:lnTo>
                  <a:lnTo>
                    <a:pt x="55" y="78"/>
                  </a:lnTo>
                  <a:lnTo>
                    <a:pt x="59" y="76"/>
                  </a:lnTo>
                  <a:lnTo>
                    <a:pt x="63" y="78"/>
                  </a:lnTo>
                  <a:lnTo>
                    <a:pt x="79" y="81"/>
                  </a:lnTo>
                  <a:lnTo>
                    <a:pt x="92" y="79"/>
                  </a:lnTo>
                  <a:lnTo>
                    <a:pt x="100" y="81"/>
                  </a:lnTo>
                  <a:lnTo>
                    <a:pt x="106" y="83"/>
                  </a:lnTo>
                  <a:lnTo>
                    <a:pt x="108" y="88"/>
                  </a:lnTo>
                  <a:lnTo>
                    <a:pt x="110" y="96"/>
                  </a:lnTo>
                  <a:lnTo>
                    <a:pt x="110" y="103"/>
                  </a:lnTo>
                  <a:lnTo>
                    <a:pt x="106" y="106"/>
                  </a:lnTo>
                  <a:lnTo>
                    <a:pt x="101" y="111"/>
                  </a:lnTo>
                  <a:lnTo>
                    <a:pt x="89" y="115"/>
                  </a:lnTo>
                  <a:lnTo>
                    <a:pt x="80" y="116"/>
                  </a:lnTo>
                  <a:lnTo>
                    <a:pt x="71" y="118"/>
                  </a:lnTo>
                  <a:lnTo>
                    <a:pt x="83" y="109"/>
                  </a:lnTo>
                  <a:lnTo>
                    <a:pt x="88" y="105"/>
                  </a:lnTo>
                  <a:lnTo>
                    <a:pt x="92" y="98"/>
                  </a:lnTo>
                  <a:lnTo>
                    <a:pt x="93" y="94"/>
                  </a:lnTo>
                  <a:lnTo>
                    <a:pt x="88" y="102"/>
                  </a:lnTo>
                  <a:lnTo>
                    <a:pt x="83" y="105"/>
                  </a:lnTo>
                  <a:lnTo>
                    <a:pt x="77" y="108"/>
                  </a:lnTo>
                  <a:lnTo>
                    <a:pt x="72" y="113"/>
                  </a:lnTo>
                  <a:lnTo>
                    <a:pt x="66" y="116"/>
                  </a:lnTo>
                  <a:lnTo>
                    <a:pt x="59" y="116"/>
                  </a:lnTo>
                  <a:lnTo>
                    <a:pt x="48" y="116"/>
                  </a:lnTo>
                  <a:lnTo>
                    <a:pt x="41" y="115"/>
                  </a:lnTo>
                  <a:lnTo>
                    <a:pt x="33" y="114"/>
                  </a:lnTo>
                  <a:lnTo>
                    <a:pt x="26" y="114"/>
                  </a:lnTo>
                  <a:lnTo>
                    <a:pt x="18" y="113"/>
                  </a:lnTo>
                  <a:lnTo>
                    <a:pt x="36" y="106"/>
                  </a:lnTo>
                  <a:lnTo>
                    <a:pt x="42" y="104"/>
                  </a:lnTo>
                  <a:lnTo>
                    <a:pt x="46" y="97"/>
                  </a:lnTo>
                  <a:lnTo>
                    <a:pt x="47" y="93"/>
                  </a:lnTo>
                  <a:lnTo>
                    <a:pt x="42" y="96"/>
                  </a:lnTo>
                  <a:lnTo>
                    <a:pt x="41" y="100"/>
                  </a:lnTo>
                  <a:lnTo>
                    <a:pt x="37" y="102"/>
                  </a:lnTo>
                  <a:lnTo>
                    <a:pt x="32" y="105"/>
                  </a:lnTo>
                  <a:lnTo>
                    <a:pt x="26" y="108"/>
                  </a:lnTo>
                  <a:lnTo>
                    <a:pt x="19" y="111"/>
                  </a:lnTo>
                  <a:lnTo>
                    <a:pt x="12" y="109"/>
                  </a:lnTo>
                  <a:lnTo>
                    <a:pt x="9" y="106"/>
                  </a:lnTo>
                  <a:lnTo>
                    <a:pt x="6" y="98"/>
                  </a:lnTo>
                  <a:lnTo>
                    <a:pt x="13" y="96"/>
                  </a:lnTo>
                  <a:lnTo>
                    <a:pt x="30" y="96"/>
                  </a:lnTo>
                  <a:lnTo>
                    <a:pt x="41" y="91"/>
                  </a:lnTo>
                  <a:lnTo>
                    <a:pt x="46" y="86"/>
                  </a:lnTo>
                  <a:lnTo>
                    <a:pt x="48" y="81"/>
                  </a:lnTo>
                  <a:lnTo>
                    <a:pt x="48" y="79"/>
                  </a:lnTo>
                  <a:lnTo>
                    <a:pt x="46" y="79"/>
                  </a:lnTo>
                  <a:lnTo>
                    <a:pt x="42" y="83"/>
                  </a:lnTo>
                  <a:lnTo>
                    <a:pt x="37" y="91"/>
                  </a:lnTo>
                  <a:lnTo>
                    <a:pt x="25" y="94"/>
                  </a:lnTo>
                  <a:lnTo>
                    <a:pt x="13" y="96"/>
                  </a:lnTo>
                  <a:lnTo>
                    <a:pt x="6" y="98"/>
                  </a:lnTo>
                  <a:lnTo>
                    <a:pt x="0" y="86"/>
                  </a:lnTo>
                  <a:lnTo>
                    <a:pt x="0" y="76"/>
                  </a:lnTo>
                  <a:lnTo>
                    <a:pt x="0" y="68"/>
                  </a:lnTo>
                  <a:lnTo>
                    <a:pt x="12" y="74"/>
                  </a:lnTo>
                  <a:lnTo>
                    <a:pt x="26" y="76"/>
                  </a:lnTo>
                  <a:lnTo>
                    <a:pt x="36" y="76"/>
                  </a:lnTo>
                  <a:lnTo>
                    <a:pt x="40" y="74"/>
                  </a:lnTo>
                  <a:lnTo>
                    <a:pt x="41" y="71"/>
                  </a:lnTo>
                  <a:lnTo>
                    <a:pt x="35" y="71"/>
                  </a:lnTo>
                  <a:lnTo>
                    <a:pt x="28" y="73"/>
                  </a:lnTo>
                  <a:lnTo>
                    <a:pt x="11" y="74"/>
                  </a:lnTo>
                  <a:lnTo>
                    <a:pt x="0" y="68"/>
                  </a:lnTo>
                  <a:lnTo>
                    <a:pt x="0" y="56"/>
                  </a:lnTo>
                  <a:lnTo>
                    <a:pt x="0" y="49"/>
                  </a:lnTo>
                  <a:lnTo>
                    <a:pt x="0" y="40"/>
                  </a:lnTo>
                  <a:lnTo>
                    <a:pt x="0" y="25"/>
                  </a:lnTo>
                  <a:lnTo>
                    <a:pt x="2" y="20"/>
                  </a:lnTo>
                  <a:lnTo>
                    <a:pt x="13" y="13"/>
                  </a:lnTo>
                  <a:lnTo>
                    <a:pt x="10" y="13"/>
                  </a:lnTo>
                  <a:lnTo>
                    <a:pt x="0" y="19"/>
                  </a:lnTo>
                  <a:lnTo>
                    <a:pt x="3" y="10"/>
                  </a:lnTo>
                  <a:lnTo>
                    <a:pt x="7" y="6"/>
                  </a:lnTo>
                  <a:lnTo>
                    <a:pt x="10" y="2"/>
                  </a:lnTo>
                  <a:lnTo>
                    <a:pt x="21" y="0"/>
                  </a:lnTo>
                </a:path>
              </a:pathLst>
            </a:custGeom>
            <a:solidFill>
              <a:srgbClr val="808080"/>
            </a:solidFill>
            <a:ln w="9525" cap="rnd">
              <a:noFill/>
              <a:round/>
              <a:headEnd type="none" w="sm" len="sm"/>
              <a:tailEnd type="none" w="sm" len="sm"/>
            </a:ln>
          </p:spPr>
          <p:txBody>
            <a:bodyPr/>
            <a:lstStyle/>
            <a:p>
              <a:endParaRPr lang="es-ES"/>
            </a:p>
          </p:txBody>
        </p:sp>
        <p:sp>
          <p:nvSpPr>
            <p:cNvPr id="107569" name="Freeform 217"/>
            <p:cNvSpPr>
              <a:spLocks/>
            </p:cNvSpPr>
            <p:nvPr/>
          </p:nvSpPr>
          <p:spPr bwMode="auto">
            <a:xfrm>
              <a:off x="470" y="3099"/>
              <a:ext cx="29" cy="26"/>
            </a:xfrm>
            <a:custGeom>
              <a:avLst/>
              <a:gdLst>
                <a:gd name="T0" fmla="*/ 28 w 29"/>
                <a:gd name="T1" fmla="*/ 0 h 26"/>
                <a:gd name="T2" fmla="*/ 28 w 29"/>
                <a:gd name="T3" fmla="*/ 0 h 26"/>
                <a:gd name="T4" fmla="*/ 23 w 29"/>
                <a:gd name="T5" fmla="*/ 7 h 26"/>
                <a:gd name="T6" fmla="*/ 19 w 29"/>
                <a:gd name="T7" fmla="*/ 8 h 26"/>
                <a:gd name="T8" fmla="*/ 12 w 29"/>
                <a:gd name="T9" fmla="*/ 13 h 26"/>
                <a:gd name="T10" fmla="*/ 9 w 29"/>
                <a:gd name="T11" fmla="*/ 15 h 26"/>
                <a:gd name="T12" fmla="*/ 1 w 29"/>
                <a:gd name="T13" fmla="*/ 22 h 26"/>
                <a:gd name="T14" fmla="*/ 10 w 29"/>
                <a:gd name="T15" fmla="*/ 19 h 26"/>
                <a:gd name="T16" fmla="*/ 17 w 29"/>
                <a:gd name="T17" fmla="*/ 15 h 26"/>
                <a:gd name="T18" fmla="*/ 26 w 29"/>
                <a:gd name="T19" fmla="*/ 15 h 26"/>
                <a:gd name="T20" fmla="*/ 25 w 29"/>
                <a:gd name="T21" fmla="*/ 19 h 26"/>
                <a:gd name="T22" fmla="*/ 12 w 29"/>
                <a:gd name="T23" fmla="*/ 21 h 26"/>
                <a:gd name="T24" fmla="*/ 5 w 29"/>
                <a:gd name="T25" fmla="*/ 25 h 26"/>
                <a:gd name="T26" fmla="*/ 1 w 29"/>
                <a:gd name="T27" fmla="*/ 25 h 26"/>
                <a:gd name="T28" fmla="*/ 0 w 29"/>
                <a:gd name="T29" fmla="*/ 23 h 26"/>
                <a:gd name="T30" fmla="*/ 0 w 29"/>
                <a:gd name="T31" fmla="*/ 20 h 26"/>
                <a:gd name="T32" fmla="*/ 1 w 29"/>
                <a:gd name="T33" fmla="*/ 17 h 26"/>
                <a:gd name="T34" fmla="*/ 4 w 29"/>
                <a:gd name="T35" fmla="*/ 14 h 26"/>
                <a:gd name="T36" fmla="*/ 9 w 29"/>
                <a:gd name="T37" fmla="*/ 10 h 26"/>
                <a:gd name="T38" fmla="*/ 13 w 29"/>
                <a:gd name="T39" fmla="*/ 4 h 26"/>
                <a:gd name="T40" fmla="*/ 19 w 29"/>
                <a:gd name="T41" fmla="*/ 0 h 26"/>
                <a:gd name="T42" fmla="*/ 24 w 29"/>
                <a:gd name="T43" fmla="*/ 0 h 26"/>
                <a:gd name="T44" fmla="*/ 28 w 29"/>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9"/>
                <a:gd name="T70" fmla="*/ 0 h 26"/>
                <a:gd name="T71" fmla="*/ 29 w 29"/>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9" h="26">
                  <a:moveTo>
                    <a:pt x="28" y="0"/>
                  </a:moveTo>
                  <a:lnTo>
                    <a:pt x="28" y="0"/>
                  </a:lnTo>
                  <a:lnTo>
                    <a:pt x="23" y="7"/>
                  </a:lnTo>
                  <a:lnTo>
                    <a:pt x="19" y="8"/>
                  </a:lnTo>
                  <a:lnTo>
                    <a:pt x="12" y="13"/>
                  </a:lnTo>
                  <a:lnTo>
                    <a:pt x="9" y="15"/>
                  </a:lnTo>
                  <a:lnTo>
                    <a:pt x="1" y="22"/>
                  </a:lnTo>
                  <a:lnTo>
                    <a:pt x="10" y="19"/>
                  </a:lnTo>
                  <a:lnTo>
                    <a:pt x="17" y="15"/>
                  </a:lnTo>
                  <a:lnTo>
                    <a:pt x="26" y="15"/>
                  </a:lnTo>
                  <a:lnTo>
                    <a:pt x="25" y="19"/>
                  </a:lnTo>
                  <a:lnTo>
                    <a:pt x="12" y="21"/>
                  </a:lnTo>
                  <a:lnTo>
                    <a:pt x="5" y="25"/>
                  </a:lnTo>
                  <a:lnTo>
                    <a:pt x="1" y="25"/>
                  </a:lnTo>
                  <a:lnTo>
                    <a:pt x="0" y="23"/>
                  </a:lnTo>
                  <a:lnTo>
                    <a:pt x="0" y="20"/>
                  </a:lnTo>
                  <a:lnTo>
                    <a:pt x="1" y="17"/>
                  </a:lnTo>
                  <a:lnTo>
                    <a:pt x="4" y="14"/>
                  </a:lnTo>
                  <a:lnTo>
                    <a:pt x="9" y="10"/>
                  </a:lnTo>
                  <a:lnTo>
                    <a:pt x="13" y="4"/>
                  </a:lnTo>
                  <a:lnTo>
                    <a:pt x="19" y="0"/>
                  </a:lnTo>
                  <a:lnTo>
                    <a:pt x="24" y="0"/>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107570" name="Freeform 218"/>
            <p:cNvSpPr>
              <a:spLocks/>
            </p:cNvSpPr>
            <p:nvPr/>
          </p:nvSpPr>
          <p:spPr bwMode="auto">
            <a:xfrm>
              <a:off x="510" y="3079"/>
              <a:ext cx="27" cy="52"/>
            </a:xfrm>
            <a:custGeom>
              <a:avLst/>
              <a:gdLst>
                <a:gd name="T0" fmla="*/ 26 w 27"/>
                <a:gd name="T1" fmla="*/ 51 h 52"/>
                <a:gd name="T2" fmla="*/ 12 w 27"/>
                <a:gd name="T3" fmla="*/ 51 h 52"/>
                <a:gd name="T4" fmla="*/ 9 w 27"/>
                <a:gd name="T5" fmla="*/ 49 h 52"/>
                <a:gd name="T6" fmla="*/ 9 w 27"/>
                <a:gd name="T7" fmla="*/ 47 h 52"/>
                <a:gd name="T8" fmla="*/ 4 w 27"/>
                <a:gd name="T9" fmla="*/ 46 h 52"/>
                <a:gd name="T10" fmla="*/ 0 w 27"/>
                <a:gd name="T11" fmla="*/ 43 h 52"/>
                <a:gd name="T12" fmla="*/ 2 w 27"/>
                <a:gd name="T13" fmla="*/ 43 h 52"/>
                <a:gd name="T14" fmla="*/ 2 w 27"/>
                <a:gd name="T15" fmla="*/ 39 h 52"/>
                <a:gd name="T16" fmla="*/ 0 w 27"/>
                <a:gd name="T17" fmla="*/ 36 h 52"/>
                <a:gd name="T18" fmla="*/ 0 w 27"/>
                <a:gd name="T19" fmla="*/ 32 h 52"/>
                <a:gd name="T20" fmla="*/ 2 w 27"/>
                <a:gd name="T21" fmla="*/ 29 h 52"/>
                <a:gd name="T22" fmla="*/ 2 w 27"/>
                <a:gd name="T23" fmla="*/ 21 h 52"/>
                <a:gd name="T24" fmla="*/ 0 w 27"/>
                <a:gd name="T25" fmla="*/ 15 h 52"/>
                <a:gd name="T26" fmla="*/ 0 w 27"/>
                <a:gd name="T27" fmla="*/ 8 h 52"/>
                <a:gd name="T28" fmla="*/ 0 w 27"/>
                <a:gd name="T29" fmla="*/ 0 h 52"/>
                <a:gd name="T30" fmla="*/ 9 w 27"/>
                <a:gd name="T31" fmla="*/ 13 h 52"/>
                <a:gd name="T32" fmla="*/ 14 w 27"/>
                <a:gd name="T33" fmla="*/ 27 h 52"/>
                <a:gd name="T34" fmla="*/ 21 w 27"/>
                <a:gd name="T35" fmla="*/ 40 h 52"/>
                <a:gd name="T36" fmla="*/ 26 w 27"/>
                <a:gd name="T37" fmla="*/ 51 h 5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
                <a:gd name="T58" fmla="*/ 0 h 52"/>
                <a:gd name="T59" fmla="*/ 27 w 27"/>
                <a:gd name="T60" fmla="*/ 52 h 5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 h="52">
                  <a:moveTo>
                    <a:pt x="26" y="51"/>
                  </a:moveTo>
                  <a:lnTo>
                    <a:pt x="12" y="51"/>
                  </a:lnTo>
                  <a:lnTo>
                    <a:pt x="9" y="49"/>
                  </a:lnTo>
                  <a:lnTo>
                    <a:pt x="9" y="47"/>
                  </a:lnTo>
                  <a:lnTo>
                    <a:pt x="4" y="46"/>
                  </a:lnTo>
                  <a:lnTo>
                    <a:pt x="0" y="43"/>
                  </a:lnTo>
                  <a:lnTo>
                    <a:pt x="2" y="43"/>
                  </a:lnTo>
                  <a:lnTo>
                    <a:pt x="2" y="39"/>
                  </a:lnTo>
                  <a:lnTo>
                    <a:pt x="0" y="36"/>
                  </a:lnTo>
                  <a:lnTo>
                    <a:pt x="0" y="32"/>
                  </a:lnTo>
                  <a:lnTo>
                    <a:pt x="2" y="29"/>
                  </a:lnTo>
                  <a:lnTo>
                    <a:pt x="2" y="21"/>
                  </a:lnTo>
                  <a:lnTo>
                    <a:pt x="0" y="15"/>
                  </a:lnTo>
                  <a:lnTo>
                    <a:pt x="0" y="8"/>
                  </a:lnTo>
                  <a:lnTo>
                    <a:pt x="0" y="0"/>
                  </a:lnTo>
                  <a:lnTo>
                    <a:pt x="9" y="13"/>
                  </a:lnTo>
                  <a:lnTo>
                    <a:pt x="14" y="27"/>
                  </a:lnTo>
                  <a:lnTo>
                    <a:pt x="21" y="40"/>
                  </a:lnTo>
                  <a:lnTo>
                    <a:pt x="26" y="51"/>
                  </a:lnTo>
                </a:path>
              </a:pathLst>
            </a:custGeom>
            <a:solidFill>
              <a:srgbClr val="808080"/>
            </a:solidFill>
            <a:ln w="9525" cap="rnd">
              <a:noFill/>
              <a:round/>
              <a:headEnd type="none" w="sm" len="sm"/>
              <a:tailEnd type="none" w="sm" len="sm"/>
            </a:ln>
          </p:spPr>
          <p:txBody>
            <a:bodyPr/>
            <a:lstStyle/>
            <a:p>
              <a:endParaRPr lang="es-ES"/>
            </a:p>
          </p:txBody>
        </p:sp>
        <p:sp>
          <p:nvSpPr>
            <p:cNvPr id="107571" name="Freeform 219"/>
            <p:cNvSpPr>
              <a:spLocks/>
            </p:cNvSpPr>
            <p:nvPr/>
          </p:nvSpPr>
          <p:spPr bwMode="auto">
            <a:xfrm>
              <a:off x="472" y="3135"/>
              <a:ext cx="27" cy="27"/>
            </a:xfrm>
            <a:custGeom>
              <a:avLst/>
              <a:gdLst>
                <a:gd name="T0" fmla="*/ 3 w 27"/>
                <a:gd name="T1" fmla="*/ 11 h 27"/>
                <a:gd name="T2" fmla="*/ 10 w 27"/>
                <a:gd name="T3" fmla="*/ 2 h 27"/>
                <a:gd name="T4" fmla="*/ 14 w 27"/>
                <a:gd name="T5" fmla="*/ 0 h 27"/>
                <a:gd name="T6" fmla="*/ 22 w 27"/>
                <a:gd name="T7" fmla="*/ 0 h 27"/>
                <a:gd name="T8" fmla="*/ 26 w 27"/>
                <a:gd name="T9" fmla="*/ 2 h 27"/>
                <a:gd name="T10" fmla="*/ 24 w 27"/>
                <a:gd name="T11" fmla="*/ 7 h 27"/>
                <a:gd name="T12" fmla="*/ 21 w 27"/>
                <a:gd name="T13" fmla="*/ 16 h 27"/>
                <a:gd name="T14" fmla="*/ 14 w 27"/>
                <a:gd name="T15" fmla="*/ 20 h 27"/>
                <a:gd name="T16" fmla="*/ 6 w 27"/>
                <a:gd name="T17" fmla="*/ 26 h 27"/>
                <a:gd name="T18" fmla="*/ 0 w 27"/>
                <a:gd name="T19" fmla="*/ 26 h 27"/>
                <a:gd name="T20" fmla="*/ 3 w 27"/>
                <a:gd name="T21" fmla="*/ 11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7"/>
                <a:gd name="T35" fmla="*/ 27 w 27"/>
                <a:gd name="T36" fmla="*/ 27 h 2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7">
                  <a:moveTo>
                    <a:pt x="3" y="11"/>
                  </a:moveTo>
                  <a:lnTo>
                    <a:pt x="10" y="2"/>
                  </a:lnTo>
                  <a:lnTo>
                    <a:pt x="14" y="0"/>
                  </a:lnTo>
                  <a:lnTo>
                    <a:pt x="22" y="0"/>
                  </a:lnTo>
                  <a:lnTo>
                    <a:pt x="26" y="2"/>
                  </a:lnTo>
                  <a:lnTo>
                    <a:pt x="24" y="7"/>
                  </a:lnTo>
                  <a:lnTo>
                    <a:pt x="21" y="16"/>
                  </a:lnTo>
                  <a:lnTo>
                    <a:pt x="14" y="20"/>
                  </a:lnTo>
                  <a:lnTo>
                    <a:pt x="6" y="26"/>
                  </a:lnTo>
                  <a:lnTo>
                    <a:pt x="0" y="26"/>
                  </a:lnTo>
                  <a:lnTo>
                    <a:pt x="3" y="11"/>
                  </a:lnTo>
                </a:path>
              </a:pathLst>
            </a:custGeom>
            <a:solidFill>
              <a:srgbClr val="606060"/>
            </a:solidFill>
            <a:ln w="9525" cap="rnd">
              <a:noFill/>
              <a:round/>
              <a:headEnd type="none" w="sm" len="sm"/>
              <a:tailEnd type="none" w="sm" len="sm"/>
            </a:ln>
          </p:spPr>
          <p:txBody>
            <a:bodyPr/>
            <a:lstStyle/>
            <a:p>
              <a:endParaRPr lang="es-ES"/>
            </a:p>
          </p:txBody>
        </p:sp>
        <p:sp>
          <p:nvSpPr>
            <p:cNvPr id="107572" name="Freeform 220"/>
            <p:cNvSpPr>
              <a:spLocks/>
            </p:cNvSpPr>
            <p:nvPr/>
          </p:nvSpPr>
          <p:spPr bwMode="auto">
            <a:xfrm>
              <a:off x="478" y="3205"/>
              <a:ext cx="41" cy="25"/>
            </a:xfrm>
            <a:custGeom>
              <a:avLst/>
              <a:gdLst>
                <a:gd name="T0" fmla="*/ 33 w 41"/>
                <a:gd name="T1" fmla="*/ 0 h 25"/>
                <a:gd name="T2" fmla="*/ 36 w 41"/>
                <a:gd name="T3" fmla="*/ 12 h 25"/>
                <a:gd name="T4" fmla="*/ 20 w 41"/>
                <a:gd name="T5" fmla="*/ 17 h 25"/>
                <a:gd name="T6" fmla="*/ 2 w 41"/>
                <a:gd name="T7" fmla="*/ 20 h 25"/>
                <a:gd name="T8" fmla="*/ 0 w 41"/>
                <a:gd name="T9" fmla="*/ 8 h 25"/>
                <a:gd name="T10" fmla="*/ 0 w 41"/>
                <a:gd name="T11" fmla="*/ 21 h 25"/>
                <a:gd name="T12" fmla="*/ 16 w 41"/>
                <a:gd name="T13" fmla="*/ 24 h 25"/>
                <a:gd name="T14" fmla="*/ 40 w 41"/>
                <a:gd name="T15" fmla="*/ 14 h 25"/>
                <a:gd name="T16" fmla="*/ 33 w 41"/>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1"/>
                <a:gd name="T28" fmla="*/ 0 h 25"/>
                <a:gd name="T29" fmla="*/ 41 w 41"/>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1" h="25">
                  <a:moveTo>
                    <a:pt x="33" y="0"/>
                  </a:moveTo>
                  <a:lnTo>
                    <a:pt x="36" y="12"/>
                  </a:lnTo>
                  <a:lnTo>
                    <a:pt x="20" y="17"/>
                  </a:lnTo>
                  <a:lnTo>
                    <a:pt x="2" y="20"/>
                  </a:lnTo>
                  <a:lnTo>
                    <a:pt x="0" y="8"/>
                  </a:lnTo>
                  <a:lnTo>
                    <a:pt x="0" y="21"/>
                  </a:lnTo>
                  <a:lnTo>
                    <a:pt x="16" y="24"/>
                  </a:lnTo>
                  <a:lnTo>
                    <a:pt x="40" y="14"/>
                  </a:lnTo>
                  <a:lnTo>
                    <a:pt x="33" y="0"/>
                  </a:lnTo>
                </a:path>
              </a:pathLst>
            </a:custGeom>
            <a:solidFill>
              <a:srgbClr val="606060"/>
            </a:solidFill>
            <a:ln w="9525" cap="rnd">
              <a:noFill/>
              <a:round/>
              <a:headEnd type="none" w="sm" len="sm"/>
              <a:tailEnd type="none" w="sm" len="sm"/>
            </a:ln>
          </p:spPr>
          <p:txBody>
            <a:bodyPr/>
            <a:lstStyle/>
            <a:p>
              <a:endParaRPr lang="es-ES"/>
            </a:p>
          </p:txBody>
        </p:sp>
        <p:sp>
          <p:nvSpPr>
            <p:cNvPr id="107573" name="Freeform 221"/>
            <p:cNvSpPr>
              <a:spLocks/>
            </p:cNvSpPr>
            <p:nvPr/>
          </p:nvSpPr>
          <p:spPr bwMode="auto">
            <a:xfrm>
              <a:off x="378" y="3135"/>
              <a:ext cx="141" cy="156"/>
            </a:xfrm>
            <a:custGeom>
              <a:avLst/>
              <a:gdLst>
                <a:gd name="T0" fmla="*/ 76 w 141"/>
                <a:gd name="T1" fmla="*/ 21 h 156"/>
                <a:gd name="T2" fmla="*/ 51 w 141"/>
                <a:gd name="T3" fmla="*/ 21 h 156"/>
                <a:gd name="T4" fmla="*/ 35 w 141"/>
                <a:gd name="T5" fmla="*/ 15 h 156"/>
                <a:gd name="T6" fmla="*/ 31 w 141"/>
                <a:gd name="T7" fmla="*/ 10 h 156"/>
                <a:gd name="T8" fmla="*/ 31 w 141"/>
                <a:gd name="T9" fmla="*/ 6 h 156"/>
                <a:gd name="T10" fmla="*/ 27 w 141"/>
                <a:gd name="T11" fmla="*/ 1 h 156"/>
                <a:gd name="T12" fmla="*/ 12 w 141"/>
                <a:gd name="T13" fmla="*/ 0 h 156"/>
                <a:gd name="T14" fmla="*/ 0 w 141"/>
                <a:gd name="T15" fmla="*/ 0 h 156"/>
                <a:gd name="T16" fmla="*/ 14 w 141"/>
                <a:gd name="T17" fmla="*/ 119 h 156"/>
                <a:gd name="T18" fmla="*/ 27 w 141"/>
                <a:gd name="T19" fmla="*/ 131 h 156"/>
                <a:gd name="T20" fmla="*/ 41 w 141"/>
                <a:gd name="T21" fmla="*/ 140 h 156"/>
                <a:gd name="T22" fmla="*/ 61 w 141"/>
                <a:gd name="T23" fmla="*/ 150 h 156"/>
                <a:gd name="T24" fmla="*/ 86 w 141"/>
                <a:gd name="T25" fmla="*/ 152 h 156"/>
                <a:gd name="T26" fmla="*/ 117 w 141"/>
                <a:gd name="T27" fmla="*/ 155 h 156"/>
                <a:gd name="T28" fmla="*/ 133 w 141"/>
                <a:gd name="T29" fmla="*/ 151 h 156"/>
                <a:gd name="T30" fmla="*/ 140 w 141"/>
                <a:gd name="T31" fmla="*/ 142 h 156"/>
                <a:gd name="T32" fmla="*/ 137 w 141"/>
                <a:gd name="T33" fmla="*/ 131 h 156"/>
                <a:gd name="T34" fmla="*/ 125 w 141"/>
                <a:gd name="T35" fmla="*/ 98 h 156"/>
                <a:gd name="T36" fmla="*/ 114 w 141"/>
                <a:gd name="T37" fmla="*/ 65 h 156"/>
                <a:gd name="T38" fmla="*/ 109 w 141"/>
                <a:gd name="T39" fmla="*/ 41 h 156"/>
                <a:gd name="T40" fmla="*/ 109 w 141"/>
                <a:gd name="T41" fmla="*/ 33 h 156"/>
                <a:gd name="T42" fmla="*/ 100 w 141"/>
                <a:gd name="T43" fmla="*/ 24 h 156"/>
                <a:gd name="T44" fmla="*/ 92 w 141"/>
                <a:gd name="T45" fmla="*/ 21 h 156"/>
                <a:gd name="T46" fmla="*/ 76 w 141"/>
                <a:gd name="T47" fmla="*/ 21 h 15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1"/>
                <a:gd name="T73" fmla="*/ 0 h 156"/>
                <a:gd name="T74" fmla="*/ 141 w 141"/>
                <a:gd name="T75" fmla="*/ 156 h 15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1" h="156">
                  <a:moveTo>
                    <a:pt x="76" y="21"/>
                  </a:moveTo>
                  <a:lnTo>
                    <a:pt x="51" y="21"/>
                  </a:lnTo>
                  <a:lnTo>
                    <a:pt x="35" y="15"/>
                  </a:lnTo>
                  <a:lnTo>
                    <a:pt x="31" y="10"/>
                  </a:lnTo>
                  <a:lnTo>
                    <a:pt x="31" y="6"/>
                  </a:lnTo>
                  <a:lnTo>
                    <a:pt x="27" y="1"/>
                  </a:lnTo>
                  <a:lnTo>
                    <a:pt x="12" y="0"/>
                  </a:lnTo>
                  <a:lnTo>
                    <a:pt x="0" y="0"/>
                  </a:lnTo>
                  <a:lnTo>
                    <a:pt x="14" y="119"/>
                  </a:lnTo>
                  <a:lnTo>
                    <a:pt x="27" y="131"/>
                  </a:lnTo>
                  <a:lnTo>
                    <a:pt x="41" y="140"/>
                  </a:lnTo>
                  <a:lnTo>
                    <a:pt x="61" y="150"/>
                  </a:lnTo>
                  <a:lnTo>
                    <a:pt x="86" y="152"/>
                  </a:lnTo>
                  <a:lnTo>
                    <a:pt x="117" y="155"/>
                  </a:lnTo>
                  <a:lnTo>
                    <a:pt x="133" y="151"/>
                  </a:lnTo>
                  <a:lnTo>
                    <a:pt x="140" y="142"/>
                  </a:lnTo>
                  <a:lnTo>
                    <a:pt x="137" y="131"/>
                  </a:lnTo>
                  <a:lnTo>
                    <a:pt x="125" y="98"/>
                  </a:lnTo>
                  <a:lnTo>
                    <a:pt x="114" y="65"/>
                  </a:lnTo>
                  <a:lnTo>
                    <a:pt x="109" y="41"/>
                  </a:lnTo>
                  <a:lnTo>
                    <a:pt x="109" y="33"/>
                  </a:lnTo>
                  <a:lnTo>
                    <a:pt x="100" y="24"/>
                  </a:lnTo>
                  <a:lnTo>
                    <a:pt x="92" y="21"/>
                  </a:lnTo>
                  <a:lnTo>
                    <a:pt x="76" y="21"/>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7574" name="Freeform 222"/>
            <p:cNvSpPr>
              <a:spLocks/>
            </p:cNvSpPr>
            <p:nvPr/>
          </p:nvSpPr>
          <p:spPr bwMode="auto">
            <a:xfrm>
              <a:off x="387" y="3146"/>
              <a:ext cx="112" cy="135"/>
            </a:xfrm>
            <a:custGeom>
              <a:avLst/>
              <a:gdLst>
                <a:gd name="T0" fmla="*/ 70 w 112"/>
                <a:gd name="T1" fmla="*/ 24 h 135"/>
                <a:gd name="T2" fmla="*/ 50 w 112"/>
                <a:gd name="T3" fmla="*/ 23 h 135"/>
                <a:gd name="T4" fmla="*/ 29 w 112"/>
                <a:gd name="T5" fmla="*/ 21 h 135"/>
                <a:gd name="T6" fmla="*/ 16 w 112"/>
                <a:gd name="T7" fmla="*/ 15 h 135"/>
                <a:gd name="T8" fmla="*/ 8 w 112"/>
                <a:gd name="T9" fmla="*/ 11 h 135"/>
                <a:gd name="T10" fmla="*/ 0 w 112"/>
                <a:gd name="T11" fmla="*/ 0 h 135"/>
                <a:gd name="T12" fmla="*/ 12 w 112"/>
                <a:gd name="T13" fmla="*/ 101 h 135"/>
                <a:gd name="T14" fmla="*/ 21 w 112"/>
                <a:gd name="T15" fmla="*/ 111 h 135"/>
                <a:gd name="T16" fmla="*/ 32 w 112"/>
                <a:gd name="T17" fmla="*/ 120 h 135"/>
                <a:gd name="T18" fmla="*/ 45 w 112"/>
                <a:gd name="T19" fmla="*/ 125 h 135"/>
                <a:gd name="T20" fmla="*/ 57 w 112"/>
                <a:gd name="T21" fmla="*/ 129 h 135"/>
                <a:gd name="T22" fmla="*/ 70 w 112"/>
                <a:gd name="T23" fmla="*/ 131 h 135"/>
                <a:gd name="T24" fmla="*/ 84 w 112"/>
                <a:gd name="T25" fmla="*/ 134 h 135"/>
                <a:gd name="T26" fmla="*/ 100 w 112"/>
                <a:gd name="T27" fmla="*/ 134 h 135"/>
                <a:gd name="T28" fmla="*/ 106 w 112"/>
                <a:gd name="T29" fmla="*/ 131 h 135"/>
                <a:gd name="T30" fmla="*/ 111 w 112"/>
                <a:gd name="T31" fmla="*/ 125 h 135"/>
                <a:gd name="T32" fmla="*/ 108 w 112"/>
                <a:gd name="T33" fmla="*/ 119 h 135"/>
                <a:gd name="T34" fmla="*/ 99 w 112"/>
                <a:gd name="T35" fmla="*/ 99 h 135"/>
                <a:gd name="T36" fmla="*/ 81 w 112"/>
                <a:gd name="T37" fmla="*/ 39 h 135"/>
                <a:gd name="T38" fmla="*/ 80 w 112"/>
                <a:gd name="T39" fmla="*/ 30 h 135"/>
                <a:gd name="T40" fmla="*/ 70 w 112"/>
                <a:gd name="T41" fmla="*/ 24 h 13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135"/>
                <a:gd name="T65" fmla="*/ 112 w 112"/>
                <a:gd name="T66" fmla="*/ 135 h 13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135">
                  <a:moveTo>
                    <a:pt x="70" y="24"/>
                  </a:moveTo>
                  <a:lnTo>
                    <a:pt x="50" y="23"/>
                  </a:lnTo>
                  <a:lnTo>
                    <a:pt x="29" y="21"/>
                  </a:lnTo>
                  <a:lnTo>
                    <a:pt x="16" y="15"/>
                  </a:lnTo>
                  <a:lnTo>
                    <a:pt x="8" y="11"/>
                  </a:lnTo>
                  <a:lnTo>
                    <a:pt x="0" y="0"/>
                  </a:lnTo>
                  <a:lnTo>
                    <a:pt x="12" y="101"/>
                  </a:lnTo>
                  <a:lnTo>
                    <a:pt x="21" y="111"/>
                  </a:lnTo>
                  <a:lnTo>
                    <a:pt x="32" y="120"/>
                  </a:lnTo>
                  <a:lnTo>
                    <a:pt x="45" y="125"/>
                  </a:lnTo>
                  <a:lnTo>
                    <a:pt x="57" y="129"/>
                  </a:lnTo>
                  <a:lnTo>
                    <a:pt x="70" y="131"/>
                  </a:lnTo>
                  <a:lnTo>
                    <a:pt x="84" y="134"/>
                  </a:lnTo>
                  <a:lnTo>
                    <a:pt x="100" y="134"/>
                  </a:lnTo>
                  <a:lnTo>
                    <a:pt x="106" y="131"/>
                  </a:lnTo>
                  <a:lnTo>
                    <a:pt x="111" y="125"/>
                  </a:lnTo>
                  <a:lnTo>
                    <a:pt x="108" y="119"/>
                  </a:lnTo>
                  <a:lnTo>
                    <a:pt x="99" y="99"/>
                  </a:lnTo>
                  <a:lnTo>
                    <a:pt x="81" y="39"/>
                  </a:lnTo>
                  <a:lnTo>
                    <a:pt x="80" y="30"/>
                  </a:lnTo>
                  <a:lnTo>
                    <a:pt x="70" y="24"/>
                  </a:lnTo>
                </a:path>
              </a:pathLst>
            </a:custGeom>
            <a:solidFill>
              <a:srgbClr val="606060"/>
            </a:solidFill>
            <a:ln w="9525" cap="rnd">
              <a:noFill/>
              <a:round/>
              <a:headEnd type="none" w="sm" len="sm"/>
              <a:tailEnd type="none" w="sm" len="sm"/>
            </a:ln>
          </p:spPr>
          <p:txBody>
            <a:bodyPr/>
            <a:lstStyle/>
            <a:p>
              <a:endParaRPr lang="es-ES"/>
            </a:p>
          </p:txBody>
        </p:sp>
        <p:sp>
          <p:nvSpPr>
            <p:cNvPr id="107575" name="Freeform 223"/>
            <p:cNvSpPr>
              <a:spLocks/>
            </p:cNvSpPr>
            <p:nvPr/>
          </p:nvSpPr>
          <p:spPr bwMode="auto">
            <a:xfrm>
              <a:off x="666" y="3408"/>
              <a:ext cx="49" cy="104"/>
            </a:xfrm>
            <a:custGeom>
              <a:avLst/>
              <a:gdLst>
                <a:gd name="T0" fmla="*/ 45 w 49"/>
                <a:gd name="T1" fmla="*/ 0 h 104"/>
                <a:gd name="T2" fmla="*/ 40 w 49"/>
                <a:gd name="T3" fmla="*/ 19 h 104"/>
                <a:gd name="T4" fmla="*/ 35 w 49"/>
                <a:gd name="T5" fmla="*/ 34 h 104"/>
                <a:gd name="T6" fmla="*/ 28 w 49"/>
                <a:gd name="T7" fmla="*/ 51 h 104"/>
                <a:gd name="T8" fmla="*/ 25 w 49"/>
                <a:gd name="T9" fmla="*/ 60 h 104"/>
                <a:gd name="T10" fmla="*/ 24 w 49"/>
                <a:gd name="T11" fmla="*/ 68 h 104"/>
                <a:gd name="T12" fmla="*/ 24 w 49"/>
                <a:gd name="T13" fmla="*/ 74 h 104"/>
                <a:gd name="T14" fmla="*/ 32 w 49"/>
                <a:gd name="T15" fmla="*/ 82 h 104"/>
                <a:gd name="T16" fmla="*/ 48 w 49"/>
                <a:gd name="T17" fmla="*/ 93 h 104"/>
                <a:gd name="T18" fmla="*/ 35 w 49"/>
                <a:gd name="T19" fmla="*/ 103 h 104"/>
                <a:gd name="T20" fmla="*/ 19 w 49"/>
                <a:gd name="T21" fmla="*/ 94 h 104"/>
                <a:gd name="T22" fmla="*/ 6 w 49"/>
                <a:gd name="T23" fmla="*/ 88 h 104"/>
                <a:gd name="T24" fmla="*/ 0 w 49"/>
                <a:gd name="T25" fmla="*/ 83 h 104"/>
                <a:gd name="T26" fmla="*/ 0 w 49"/>
                <a:gd name="T27" fmla="*/ 74 h 104"/>
                <a:gd name="T28" fmla="*/ 3 w 49"/>
                <a:gd name="T29" fmla="*/ 69 h 104"/>
                <a:gd name="T30" fmla="*/ 6 w 49"/>
                <a:gd name="T31" fmla="*/ 60 h 104"/>
                <a:gd name="T32" fmla="*/ 8 w 49"/>
                <a:gd name="T33" fmla="*/ 49 h 104"/>
                <a:gd name="T34" fmla="*/ 8 w 49"/>
                <a:gd name="T35" fmla="*/ 37 h 104"/>
                <a:gd name="T36" fmla="*/ 6 w 49"/>
                <a:gd name="T37" fmla="*/ 26 h 104"/>
                <a:gd name="T38" fmla="*/ 6 w 49"/>
                <a:gd name="T39" fmla="*/ 17 h 104"/>
                <a:gd name="T40" fmla="*/ 6 w 49"/>
                <a:gd name="T41" fmla="*/ 1 h 104"/>
                <a:gd name="T42" fmla="*/ 45 w 49"/>
                <a:gd name="T43" fmla="*/ 0 h 1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104"/>
                <a:gd name="T68" fmla="*/ 49 w 49"/>
                <a:gd name="T69" fmla="*/ 104 h 1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104">
                  <a:moveTo>
                    <a:pt x="45" y="0"/>
                  </a:moveTo>
                  <a:lnTo>
                    <a:pt x="40" y="19"/>
                  </a:lnTo>
                  <a:lnTo>
                    <a:pt x="35" y="34"/>
                  </a:lnTo>
                  <a:lnTo>
                    <a:pt x="28" y="51"/>
                  </a:lnTo>
                  <a:lnTo>
                    <a:pt x="25" y="60"/>
                  </a:lnTo>
                  <a:lnTo>
                    <a:pt x="24" y="68"/>
                  </a:lnTo>
                  <a:lnTo>
                    <a:pt x="24" y="74"/>
                  </a:lnTo>
                  <a:lnTo>
                    <a:pt x="32" y="82"/>
                  </a:lnTo>
                  <a:lnTo>
                    <a:pt x="48" y="93"/>
                  </a:lnTo>
                  <a:lnTo>
                    <a:pt x="35" y="103"/>
                  </a:lnTo>
                  <a:lnTo>
                    <a:pt x="19" y="94"/>
                  </a:lnTo>
                  <a:lnTo>
                    <a:pt x="6" y="88"/>
                  </a:lnTo>
                  <a:lnTo>
                    <a:pt x="0" y="83"/>
                  </a:lnTo>
                  <a:lnTo>
                    <a:pt x="0" y="74"/>
                  </a:lnTo>
                  <a:lnTo>
                    <a:pt x="3" y="69"/>
                  </a:lnTo>
                  <a:lnTo>
                    <a:pt x="6" y="60"/>
                  </a:lnTo>
                  <a:lnTo>
                    <a:pt x="8" y="49"/>
                  </a:lnTo>
                  <a:lnTo>
                    <a:pt x="8" y="37"/>
                  </a:lnTo>
                  <a:lnTo>
                    <a:pt x="6" y="26"/>
                  </a:lnTo>
                  <a:lnTo>
                    <a:pt x="6" y="17"/>
                  </a:lnTo>
                  <a:lnTo>
                    <a:pt x="6" y="1"/>
                  </a:lnTo>
                  <a:lnTo>
                    <a:pt x="45"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576" name="Freeform 224"/>
            <p:cNvSpPr>
              <a:spLocks/>
            </p:cNvSpPr>
            <p:nvPr/>
          </p:nvSpPr>
          <p:spPr bwMode="auto">
            <a:xfrm>
              <a:off x="662" y="3480"/>
              <a:ext cx="73" cy="39"/>
            </a:xfrm>
            <a:custGeom>
              <a:avLst/>
              <a:gdLst>
                <a:gd name="T0" fmla="*/ 50 w 73"/>
                <a:gd name="T1" fmla="*/ 20 h 39"/>
                <a:gd name="T2" fmla="*/ 42 w 73"/>
                <a:gd name="T3" fmla="*/ 24 h 39"/>
                <a:gd name="T4" fmla="*/ 32 w 73"/>
                <a:gd name="T5" fmla="*/ 21 h 39"/>
                <a:gd name="T6" fmla="*/ 19 w 73"/>
                <a:gd name="T7" fmla="*/ 17 h 39"/>
                <a:gd name="T8" fmla="*/ 10 w 73"/>
                <a:gd name="T9" fmla="*/ 9 h 39"/>
                <a:gd name="T10" fmla="*/ 5 w 73"/>
                <a:gd name="T11" fmla="*/ 0 h 39"/>
                <a:gd name="T12" fmla="*/ 1 w 73"/>
                <a:gd name="T13" fmla="*/ 1 h 39"/>
                <a:gd name="T14" fmla="*/ 0 w 73"/>
                <a:gd name="T15" fmla="*/ 10 h 39"/>
                <a:gd name="T16" fmla="*/ 0 w 73"/>
                <a:gd name="T17" fmla="*/ 15 h 39"/>
                <a:gd name="T18" fmla="*/ 10 w 73"/>
                <a:gd name="T19" fmla="*/ 19 h 39"/>
                <a:gd name="T20" fmla="*/ 22 w 73"/>
                <a:gd name="T21" fmla="*/ 24 h 39"/>
                <a:gd name="T22" fmla="*/ 36 w 73"/>
                <a:gd name="T23" fmla="*/ 34 h 39"/>
                <a:gd name="T24" fmla="*/ 50 w 73"/>
                <a:gd name="T25" fmla="*/ 38 h 39"/>
                <a:gd name="T26" fmla="*/ 60 w 73"/>
                <a:gd name="T27" fmla="*/ 36 h 39"/>
                <a:gd name="T28" fmla="*/ 64 w 73"/>
                <a:gd name="T29" fmla="*/ 35 h 39"/>
                <a:gd name="T30" fmla="*/ 72 w 73"/>
                <a:gd name="T31" fmla="*/ 31 h 39"/>
                <a:gd name="T32" fmla="*/ 69 w 73"/>
                <a:gd name="T33" fmla="*/ 28 h 39"/>
                <a:gd name="T34" fmla="*/ 67 w 73"/>
                <a:gd name="T35" fmla="*/ 27 h 39"/>
                <a:gd name="T36" fmla="*/ 50 w 73"/>
                <a:gd name="T37" fmla="*/ 20 h 3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9"/>
                <a:gd name="T59" fmla="*/ 73 w 73"/>
                <a:gd name="T60" fmla="*/ 39 h 3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9">
                  <a:moveTo>
                    <a:pt x="50" y="20"/>
                  </a:moveTo>
                  <a:lnTo>
                    <a:pt x="42" y="24"/>
                  </a:lnTo>
                  <a:lnTo>
                    <a:pt x="32" y="21"/>
                  </a:lnTo>
                  <a:lnTo>
                    <a:pt x="19" y="17"/>
                  </a:lnTo>
                  <a:lnTo>
                    <a:pt x="10" y="9"/>
                  </a:lnTo>
                  <a:lnTo>
                    <a:pt x="5" y="0"/>
                  </a:lnTo>
                  <a:lnTo>
                    <a:pt x="1" y="1"/>
                  </a:lnTo>
                  <a:lnTo>
                    <a:pt x="0" y="10"/>
                  </a:lnTo>
                  <a:lnTo>
                    <a:pt x="0" y="15"/>
                  </a:lnTo>
                  <a:lnTo>
                    <a:pt x="10" y="19"/>
                  </a:lnTo>
                  <a:lnTo>
                    <a:pt x="22" y="24"/>
                  </a:lnTo>
                  <a:lnTo>
                    <a:pt x="36" y="34"/>
                  </a:lnTo>
                  <a:lnTo>
                    <a:pt x="50" y="38"/>
                  </a:lnTo>
                  <a:lnTo>
                    <a:pt x="60" y="36"/>
                  </a:lnTo>
                  <a:lnTo>
                    <a:pt x="64" y="35"/>
                  </a:lnTo>
                  <a:lnTo>
                    <a:pt x="72" y="31"/>
                  </a:lnTo>
                  <a:lnTo>
                    <a:pt x="69" y="28"/>
                  </a:lnTo>
                  <a:lnTo>
                    <a:pt x="67" y="27"/>
                  </a:lnTo>
                  <a:lnTo>
                    <a:pt x="50"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577" name="Freeform 225"/>
            <p:cNvSpPr>
              <a:spLocks/>
            </p:cNvSpPr>
            <p:nvPr/>
          </p:nvSpPr>
          <p:spPr bwMode="auto">
            <a:xfrm>
              <a:off x="665" y="3496"/>
              <a:ext cx="27" cy="26"/>
            </a:xfrm>
            <a:custGeom>
              <a:avLst/>
              <a:gdLst>
                <a:gd name="T0" fmla="*/ 26 w 27"/>
                <a:gd name="T1" fmla="*/ 6 h 26"/>
                <a:gd name="T2" fmla="*/ 22 w 27"/>
                <a:gd name="T3" fmla="*/ 25 h 26"/>
                <a:gd name="T4" fmla="*/ 7 w 27"/>
                <a:gd name="T5" fmla="*/ 25 h 26"/>
                <a:gd name="T6" fmla="*/ 0 w 27"/>
                <a:gd name="T7" fmla="*/ 0 h 26"/>
                <a:gd name="T8" fmla="*/ 26 w 27"/>
                <a:gd name="T9" fmla="*/ 6 h 26"/>
                <a:gd name="T10" fmla="*/ 0 60000 65536"/>
                <a:gd name="T11" fmla="*/ 0 60000 65536"/>
                <a:gd name="T12" fmla="*/ 0 60000 65536"/>
                <a:gd name="T13" fmla="*/ 0 60000 65536"/>
                <a:gd name="T14" fmla="*/ 0 60000 65536"/>
                <a:gd name="T15" fmla="*/ 0 w 27"/>
                <a:gd name="T16" fmla="*/ 0 h 26"/>
                <a:gd name="T17" fmla="*/ 27 w 27"/>
                <a:gd name="T18" fmla="*/ 26 h 26"/>
              </a:gdLst>
              <a:ahLst/>
              <a:cxnLst>
                <a:cxn ang="T10">
                  <a:pos x="T0" y="T1"/>
                </a:cxn>
                <a:cxn ang="T11">
                  <a:pos x="T2" y="T3"/>
                </a:cxn>
                <a:cxn ang="T12">
                  <a:pos x="T4" y="T5"/>
                </a:cxn>
                <a:cxn ang="T13">
                  <a:pos x="T6" y="T7"/>
                </a:cxn>
                <a:cxn ang="T14">
                  <a:pos x="T8" y="T9"/>
                </a:cxn>
              </a:cxnLst>
              <a:rect l="T15" t="T16" r="T17" b="T18"/>
              <a:pathLst>
                <a:path w="27" h="26">
                  <a:moveTo>
                    <a:pt x="26" y="6"/>
                  </a:moveTo>
                  <a:lnTo>
                    <a:pt x="22" y="25"/>
                  </a:lnTo>
                  <a:lnTo>
                    <a:pt x="7" y="25"/>
                  </a:lnTo>
                  <a:lnTo>
                    <a:pt x="0" y="0"/>
                  </a:lnTo>
                  <a:lnTo>
                    <a:pt x="26"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578" name="Freeform 226"/>
            <p:cNvSpPr>
              <a:spLocks/>
            </p:cNvSpPr>
            <p:nvPr/>
          </p:nvSpPr>
          <p:spPr bwMode="auto">
            <a:xfrm>
              <a:off x="672" y="3419"/>
              <a:ext cx="46" cy="100"/>
            </a:xfrm>
            <a:custGeom>
              <a:avLst/>
              <a:gdLst>
                <a:gd name="T0" fmla="*/ 42 w 46"/>
                <a:gd name="T1" fmla="*/ 0 h 100"/>
                <a:gd name="T2" fmla="*/ 38 w 46"/>
                <a:gd name="T3" fmla="*/ 17 h 100"/>
                <a:gd name="T4" fmla="*/ 32 w 46"/>
                <a:gd name="T5" fmla="*/ 33 h 100"/>
                <a:gd name="T6" fmla="*/ 27 w 46"/>
                <a:gd name="T7" fmla="*/ 48 h 100"/>
                <a:gd name="T8" fmla="*/ 24 w 46"/>
                <a:gd name="T9" fmla="*/ 57 h 100"/>
                <a:gd name="T10" fmla="*/ 23 w 46"/>
                <a:gd name="T11" fmla="*/ 65 h 100"/>
                <a:gd name="T12" fmla="*/ 23 w 46"/>
                <a:gd name="T13" fmla="*/ 70 h 100"/>
                <a:gd name="T14" fmla="*/ 31 w 46"/>
                <a:gd name="T15" fmla="*/ 79 h 100"/>
                <a:gd name="T16" fmla="*/ 45 w 46"/>
                <a:gd name="T17" fmla="*/ 89 h 100"/>
                <a:gd name="T18" fmla="*/ 32 w 46"/>
                <a:gd name="T19" fmla="*/ 99 h 100"/>
                <a:gd name="T20" fmla="*/ 18 w 46"/>
                <a:gd name="T21" fmla="*/ 90 h 100"/>
                <a:gd name="T22" fmla="*/ 5 w 46"/>
                <a:gd name="T23" fmla="*/ 84 h 100"/>
                <a:gd name="T24" fmla="*/ 0 w 46"/>
                <a:gd name="T25" fmla="*/ 79 h 100"/>
                <a:gd name="T26" fmla="*/ 0 w 46"/>
                <a:gd name="T27" fmla="*/ 72 h 100"/>
                <a:gd name="T28" fmla="*/ 2 w 46"/>
                <a:gd name="T29" fmla="*/ 66 h 100"/>
                <a:gd name="T30" fmla="*/ 5 w 46"/>
                <a:gd name="T31" fmla="*/ 57 h 100"/>
                <a:gd name="T32" fmla="*/ 7 w 46"/>
                <a:gd name="T33" fmla="*/ 47 h 100"/>
                <a:gd name="T34" fmla="*/ 9 w 46"/>
                <a:gd name="T35" fmla="*/ 34 h 100"/>
                <a:gd name="T36" fmla="*/ 5 w 46"/>
                <a:gd name="T37" fmla="*/ 24 h 100"/>
                <a:gd name="T38" fmla="*/ 5 w 46"/>
                <a:gd name="T39" fmla="*/ 16 h 100"/>
                <a:gd name="T40" fmla="*/ 5 w 46"/>
                <a:gd name="T41" fmla="*/ 0 h 100"/>
                <a:gd name="T42" fmla="*/ 42 w 46"/>
                <a:gd name="T43" fmla="*/ 0 h 10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6"/>
                <a:gd name="T67" fmla="*/ 0 h 100"/>
                <a:gd name="T68" fmla="*/ 46 w 46"/>
                <a:gd name="T69" fmla="*/ 100 h 10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6" h="100">
                  <a:moveTo>
                    <a:pt x="42" y="0"/>
                  </a:moveTo>
                  <a:lnTo>
                    <a:pt x="38" y="17"/>
                  </a:lnTo>
                  <a:lnTo>
                    <a:pt x="32" y="33"/>
                  </a:lnTo>
                  <a:lnTo>
                    <a:pt x="27" y="48"/>
                  </a:lnTo>
                  <a:lnTo>
                    <a:pt x="24" y="57"/>
                  </a:lnTo>
                  <a:lnTo>
                    <a:pt x="23" y="65"/>
                  </a:lnTo>
                  <a:lnTo>
                    <a:pt x="23" y="70"/>
                  </a:lnTo>
                  <a:lnTo>
                    <a:pt x="31" y="79"/>
                  </a:lnTo>
                  <a:lnTo>
                    <a:pt x="45" y="89"/>
                  </a:lnTo>
                  <a:lnTo>
                    <a:pt x="32" y="99"/>
                  </a:lnTo>
                  <a:lnTo>
                    <a:pt x="18" y="90"/>
                  </a:lnTo>
                  <a:lnTo>
                    <a:pt x="5" y="84"/>
                  </a:lnTo>
                  <a:lnTo>
                    <a:pt x="0" y="79"/>
                  </a:lnTo>
                  <a:lnTo>
                    <a:pt x="0" y="72"/>
                  </a:lnTo>
                  <a:lnTo>
                    <a:pt x="2" y="66"/>
                  </a:lnTo>
                  <a:lnTo>
                    <a:pt x="5" y="57"/>
                  </a:lnTo>
                  <a:lnTo>
                    <a:pt x="7" y="47"/>
                  </a:lnTo>
                  <a:lnTo>
                    <a:pt x="9" y="34"/>
                  </a:lnTo>
                  <a:lnTo>
                    <a:pt x="5" y="24"/>
                  </a:lnTo>
                  <a:lnTo>
                    <a:pt x="5" y="16"/>
                  </a:lnTo>
                  <a:lnTo>
                    <a:pt x="5" y="0"/>
                  </a:lnTo>
                  <a:lnTo>
                    <a:pt x="42"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579" name="Freeform 227"/>
            <p:cNvSpPr>
              <a:spLocks/>
            </p:cNvSpPr>
            <p:nvPr/>
          </p:nvSpPr>
          <p:spPr bwMode="auto">
            <a:xfrm>
              <a:off x="666" y="3488"/>
              <a:ext cx="73" cy="40"/>
            </a:xfrm>
            <a:custGeom>
              <a:avLst/>
              <a:gdLst>
                <a:gd name="T0" fmla="*/ 50 w 73"/>
                <a:gd name="T1" fmla="*/ 20 h 40"/>
                <a:gd name="T2" fmla="*/ 42 w 73"/>
                <a:gd name="T3" fmla="*/ 25 h 40"/>
                <a:gd name="T4" fmla="*/ 32 w 73"/>
                <a:gd name="T5" fmla="*/ 23 h 40"/>
                <a:gd name="T6" fmla="*/ 19 w 73"/>
                <a:gd name="T7" fmla="*/ 17 h 40"/>
                <a:gd name="T8" fmla="*/ 10 w 73"/>
                <a:gd name="T9" fmla="*/ 10 h 40"/>
                <a:gd name="T10" fmla="*/ 5 w 73"/>
                <a:gd name="T11" fmla="*/ 0 h 40"/>
                <a:gd name="T12" fmla="*/ 1 w 73"/>
                <a:gd name="T13" fmla="*/ 1 h 40"/>
                <a:gd name="T14" fmla="*/ 0 w 73"/>
                <a:gd name="T15" fmla="*/ 10 h 40"/>
                <a:gd name="T16" fmla="*/ 0 w 73"/>
                <a:gd name="T17" fmla="*/ 16 h 40"/>
                <a:gd name="T18" fmla="*/ 10 w 73"/>
                <a:gd name="T19" fmla="*/ 20 h 40"/>
                <a:gd name="T20" fmla="*/ 22 w 73"/>
                <a:gd name="T21" fmla="*/ 25 h 40"/>
                <a:gd name="T22" fmla="*/ 36 w 73"/>
                <a:gd name="T23" fmla="*/ 35 h 40"/>
                <a:gd name="T24" fmla="*/ 50 w 73"/>
                <a:gd name="T25" fmla="*/ 39 h 40"/>
                <a:gd name="T26" fmla="*/ 60 w 73"/>
                <a:gd name="T27" fmla="*/ 37 h 40"/>
                <a:gd name="T28" fmla="*/ 64 w 73"/>
                <a:gd name="T29" fmla="*/ 36 h 40"/>
                <a:gd name="T30" fmla="*/ 72 w 73"/>
                <a:gd name="T31" fmla="*/ 32 h 40"/>
                <a:gd name="T32" fmla="*/ 69 w 73"/>
                <a:gd name="T33" fmla="*/ 29 h 40"/>
                <a:gd name="T34" fmla="*/ 67 w 73"/>
                <a:gd name="T35" fmla="*/ 27 h 40"/>
                <a:gd name="T36" fmla="*/ 50 w 73"/>
                <a:gd name="T37" fmla="*/ 20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40"/>
                <a:gd name="T59" fmla="*/ 73 w 73"/>
                <a:gd name="T60" fmla="*/ 40 h 4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40">
                  <a:moveTo>
                    <a:pt x="50" y="20"/>
                  </a:moveTo>
                  <a:lnTo>
                    <a:pt x="42" y="25"/>
                  </a:lnTo>
                  <a:lnTo>
                    <a:pt x="32" y="23"/>
                  </a:lnTo>
                  <a:lnTo>
                    <a:pt x="19" y="17"/>
                  </a:lnTo>
                  <a:lnTo>
                    <a:pt x="10" y="10"/>
                  </a:lnTo>
                  <a:lnTo>
                    <a:pt x="5" y="0"/>
                  </a:lnTo>
                  <a:lnTo>
                    <a:pt x="1" y="1"/>
                  </a:lnTo>
                  <a:lnTo>
                    <a:pt x="0" y="10"/>
                  </a:lnTo>
                  <a:lnTo>
                    <a:pt x="0" y="16"/>
                  </a:lnTo>
                  <a:lnTo>
                    <a:pt x="10" y="20"/>
                  </a:lnTo>
                  <a:lnTo>
                    <a:pt x="22" y="25"/>
                  </a:lnTo>
                  <a:lnTo>
                    <a:pt x="36" y="35"/>
                  </a:lnTo>
                  <a:lnTo>
                    <a:pt x="50" y="39"/>
                  </a:lnTo>
                  <a:lnTo>
                    <a:pt x="60" y="37"/>
                  </a:lnTo>
                  <a:lnTo>
                    <a:pt x="64" y="36"/>
                  </a:lnTo>
                  <a:lnTo>
                    <a:pt x="72" y="32"/>
                  </a:lnTo>
                  <a:lnTo>
                    <a:pt x="69" y="29"/>
                  </a:lnTo>
                  <a:lnTo>
                    <a:pt x="67" y="27"/>
                  </a:lnTo>
                  <a:lnTo>
                    <a:pt x="50"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580" name="Freeform 228"/>
            <p:cNvSpPr>
              <a:spLocks/>
            </p:cNvSpPr>
            <p:nvPr/>
          </p:nvSpPr>
          <p:spPr bwMode="auto">
            <a:xfrm>
              <a:off x="670" y="3504"/>
              <a:ext cx="27" cy="26"/>
            </a:xfrm>
            <a:custGeom>
              <a:avLst/>
              <a:gdLst>
                <a:gd name="T0" fmla="*/ 26 w 27"/>
                <a:gd name="T1" fmla="*/ 6 h 26"/>
                <a:gd name="T2" fmla="*/ 22 w 27"/>
                <a:gd name="T3" fmla="*/ 25 h 26"/>
                <a:gd name="T4" fmla="*/ 9 w 27"/>
                <a:gd name="T5" fmla="*/ 25 h 26"/>
                <a:gd name="T6" fmla="*/ 0 w 27"/>
                <a:gd name="T7" fmla="*/ 0 h 26"/>
                <a:gd name="T8" fmla="*/ 26 w 27"/>
                <a:gd name="T9" fmla="*/ 6 h 26"/>
                <a:gd name="T10" fmla="*/ 0 60000 65536"/>
                <a:gd name="T11" fmla="*/ 0 60000 65536"/>
                <a:gd name="T12" fmla="*/ 0 60000 65536"/>
                <a:gd name="T13" fmla="*/ 0 60000 65536"/>
                <a:gd name="T14" fmla="*/ 0 60000 65536"/>
                <a:gd name="T15" fmla="*/ 0 w 27"/>
                <a:gd name="T16" fmla="*/ 0 h 26"/>
                <a:gd name="T17" fmla="*/ 27 w 27"/>
                <a:gd name="T18" fmla="*/ 26 h 26"/>
              </a:gdLst>
              <a:ahLst/>
              <a:cxnLst>
                <a:cxn ang="T10">
                  <a:pos x="T0" y="T1"/>
                </a:cxn>
                <a:cxn ang="T11">
                  <a:pos x="T2" y="T3"/>
                </a:cxn>
                <a:cxn ang="T12">
                  <a:pos x="T4" y="T5"/>
                </a:cxn>
                <a:cxn ang="T13">
                  <a:pos x="T6" y="T7"/>
                </a:cxn>
                <a:cxn ang="T14">
                  <a:pos x="T8" y="T9"/>
                </a:cxn>
              </a:cxnLst>
              <a:rect l="T15" t="T16" r="T17" b="T18"/>
              <a:pathLst>
                <a:path w="27" h="26">
                  <a:moveTo>
                    <a:pt x="26" y="6"/>
                  </a:moveTo>
                  <a:lnTo>
                    <a:pt x="22" y="25"/>
                  </a:lnTo>
                  <a:lnTo>
                    <a:pt x="9" y="25"/>
                  </a:lnTo>
                  <a:lnTo>
                    <a:pt x="0" y="0"/>
                  </a:lnTo>
                  <a:lnTo>
                    <a:pt x="26"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581" name="Oval 229"/>
            <p:cNvSpPr>
              <a:spLocks noChangeArrowheads="1"/>
            </p:cNvSpPr>
            <p:nvPr/>
          </p:nvSpPr>
          <p:spPr bwMode="auto">
            <a:xfrm>
              <a:off x="519" y="3470"/>
              <a:ext cx="107" cy="46"/>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7582" name="Rectangle 230"/>
            <p:cNvSpPr>
              <a:spLocks noChangeArrowheads="1"/>
            </p:cNvSpPr>
            <p:nvPr/>
          </p:nvSpPr>
          <p:spPr bwMode="auto">
            <a:xfrm>
              <a:off x="564" y="3405"/>
              <a:ext cx="18" cy="79"/>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7583" name="Freeform 231"/>
            <p:cNvSpPr>
              <a:spLocks/>
            </p:cNvSpPr>
            <p:nvPr/>
          </p:nvSpPr>
          <p:spPr bwMode="auto">
            <a:xfrm>
              <a:off x="481" y="3343"/>
              <a:ext cx="190" cy="64"/>
            </a:xfrm>
            <a:custGeom>
              <a:avLst/>
              <a:gdLst>
                <a:gd name="T0" fmla="*/ 189 w 190"/>
                <a:gd name="T1" fmla="*/ 32 h 64"/>
                <a:gd name="T2" fmla="*/ 187 w 190"/>
                <a:gd name="T3" fmla="*/ 52 h 64"/>
                <a:gd name="T4" fmla="*/ 124 w 190"/>
                <a:gd name="T5" fmla="*/ 63 h 64"/>
                <a:gd name="T6" fmla="*/ 54 w 190"/>
                <a:gd name="T7" fmla="*/ 63 h 64"/>
                <a:gd name="T8" fmla="*/ 1 w 190"/>
                <a:gd name="T9" fmla="*/ 45 h 64"/>
                <a:gd name="T10" fmla="*/ 0 w 190"/>
                <a:gd name="T11" fmla="*/ 0 h 64"/>
                <a:gd name="T12" fmla="*/ 104 w 190"/>
                <a:gd name="T13" fmla="*/ 0 h 64"/>
                <a:gd name="T14" fmla="*/ 189 w 190"/>
                <a:gd name="T15" fmla="*/ 32 h 64"/>
                <a:gd name="T16" fmla="*/ 0 60000 65536"/>
                <a:gd name="T17" fmla="*/ 0 60000 65536"/>
                <a:gd name="T18" fmla="*/ 0 60000 65536"/>
                <a:gd name="T19" fmla="*/ 0 60000 65536"/>
                <a:gd name="T20" fmla="*/ 0 60000 65536"/>
                <a:gd name="T21" fmla="*/ 0 60000 65536"/>
                <a:gd name="T22" fmla="*/ 0 60000 65536"/>
                <a:gd name="T23" fmla="*/ 0 60000 65536"/>
                <a:gd name="T24" fmla="*/ 0 w 190"/>
                <a:gd name="T25" fmla="*/ 0 h 64"/>
                <a:gd name="T26" fmla="*/ 190 w 190"/>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0" h="64">
                  <a:moveTo>
                    <a:pt x="189" y="32"/>
                  </a:moveTo>
                  <a:lnTo>
                    <a:pt x="187" y="52"/>
                  </a:lnTo>
                  <a:lnTo>
                    <a:pt x="124" y="63"/>
                  </a:lnTo>
                  <a:lnTo>
                    <a:pt x="54" y="63"/>
                  </a:lnTo>
                  <a:lnTo>
                    <a:pt x="1" y="45"/>
                  </a:lnTo>
                  <a:lnTo>
                    <a:pt x="0" y="0"/>
                  </a:lnTo>
                  <a:lnTo>
                    <a:pt x="104" y="0"/>
                  </a:lnTo>
                  <a:lnTo>
                    <a:pt x="189"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7584" name="Freeform 232"/>
            <p:cNvSpPr>
              <a:spLocks/>
            </p:cNvSpPr>
            <p:nvPr/>
          </p:nvSpPr>
          <p:spPr bwMode="auto">
            <a:xfrm>
              <a:off x="491" y="3368"/>
              <a:ext cx="176" cy="31"/>
            </a:xfrm>
            <a:custGeom>
              <a:avLst/>
              <a:gdLst>
                <a:gd name="T0" fmla="*/ 175 w 176"/>
                <a:gd name="T1" fmla="*/ 9 h 31"/>
                <a:gd name="T2" fmla="*/ 173 w 176"/>
                <a:gd name="T3" fmla="*/ 21 h 31"/>
                <a:gd name="T4" fmla="*/ 118 w 176"/>
                <a:gd name="T5" fmla="*/ 30 h 31"/>
                <a:gd name="T6" fmla="*/ 46 w 176"/>
                <a:gd name="T7" fmla="*/ 30 h 31"/>
                <a:gd name="T8" fmla="*/ 0 w 176"/>
                <a:gd name="T9" fmla="*/ 15 h 31"/>
                <a:gd name="T10" fmla="*/ 0 w 176"/>
                <a:gd name="T11" fmla="*/ 0 h 31"/>
                <a:gd name="T12" fmla="*/ 44 w 176"/>
                <a:gd name="T13" fmla="*/ 15 h 31"/>
                <a:gd name="T14" fmla="*/ 117 w 176"/>
                <a:gd name="T15" fmla="*/ 16 h 31"/>
                <a:gd name="T16" fmla="*/ 175 w 176"/>
                <a:gd name="T17" fmla="*/ 9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6"/>
                <a:gd name="T28" fmla="*/ 0 h 31"/>
                <a:gd name="T29" fmla="*/ 176 w 176"/>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6" h="31">
                  <a:moveTo>
                    <a:pt x="175" y="9"/>
                  </a:moveTo>
                  <a:lnTo>
                    <a:pt x="173" y="21"/>
                  </a:lnTo>
                  <a:lnTo>
                    <a:pt x="118" y="30"/>
                  </a:lnTo>
                  <a:lnTo>
                    <a:pt x="46" y="30"/>
                  </a:lnTo>
                  <a:lnTo>
                    <a:pt x="0" y="15"/>
                  </a:lnTo>
                  <a:lnTo>
                    <a:pt x="0" y="0"/>
                  </a:lnTo>
                  <a:lnTo>
                    <a:pt x="44" y="15"/>
                  </a:lnTo>
                  <a:lnTo>
                    <a:pt x="117" y="16"/>
                  </a:lnTo>
                  <a:lnTo>
                    <a:pt x="175" y="9"/>
                  </a:lnTo>
                </a:path>
              </a:pathLst>
            </a:custGeom>
            <a:solidFill>
              <a:srgbClr val="606060"/>
            </a:solidFill>
            <a:ln w="9525" cap="rnd">
              <a:noFill/>
              <a:round/>
              <a:headEnd type="none" w="sm" len="sm"/>
              <a:tailEnd type="none" w="sm" len="sm"/>
            </a:ln>
          </p:spPr>
          <p:txBody>
            <a:bodyPr/>
            <a:lstStyle/>
            <a:p>
              <a:endParaRPr lang="es-ES"/>
            </a:p>
          </p:txBody>
        </p:sp>
        <p:sp>
          <p:nvSpPr>
            <p:cNvPr id="107585" name="Freeform 233"/>
            <p:cNvSpPr>
              <a:spLocks/>
            </p:cNvSpPr>
            <p:nvPr/>
          </p:nvSpPr>
          <p:spPr bwMode="auto">
            <a:xfrm>
              <a:off x="527" y="3044"/>
              <a:ext cx="82" cy="95"/>
            </a:xfrm>
            <a:custGeom>
              <a:avLst/>
              <a:gdLst>
                <a:gd name="T0" fmla="*/ 54 w 82"/>
                <a:gd name="T1" fmla="*/ 1 h 95"/>
                <a:gd name="T2" fmla="*/ 66 w 82"/>
                <a:gd name="T3" fmla="*/ 6 h 95"/>
                <a:gd name="T4" fmla="*/ 70 w 82"/>
                <a:gd name="T5" fmla="*/ 13 h 95"/>
                <a:gd name="T6" fmla="*/ 73 w 82"/>
                <a:gd name="T7" fmla="*/ 23 h 95"/>
                <a:gd name="T8" fmla="*/ 73 w 82"/>
                <a:gd name="T9" fmla="*/ 29 h 95"/>
                <a:gd name="T10" fmla="*/ 73 w 82"/>
                <a:gd name="T11" fmla="*/ 31 h 95"/>
                <a:gd name="T12" fmla="*/ 71 w 82"/>
                <a:gd name="T13" fmla="*/ 35 h 95"/>
                <a:gd name="T14" fmla="*/ 73 w 82"/>
                <a:gd name="T15" fmla="*/ 40 h 95"/>
                <a:gd name="T16" fmla="*/ 77 w 82"/>
                <a:gd name="T17" fmla="*/ 47 h 95"/>
                <a:gd name="T18" fmla="*/ 78 w 82"/>
                <a:gd name="T19" fmla="*/ 48 h 95"/>
                <a:gd name="T20" fmla="*/ 79 w 82"/>
                <a:gd name="T21" fmla="*/ 51 h 95"/>
                <a:gd name="T22" fmla="*/ 81 w 82"/>
                <a:gd name="T23" fmla="*/ 51 h 95"/>
                <a:gd name="T24" fmla="*/ 81 w 82"/>
                <a:gd name="T25" fmla="*/ 53 h 95"/>
                <a:gd name="T26" fmla="*/ 81 w 82"/>
                <a:gd name="T27" fmla="*/ 55 h 95"/>
                <a:gd name="T28" fmla="*/ 79 w 82"/>
                <a:gd name="T29" fmla="*/ 55 h 95"/>
                <a:gd name="T30" fmla="*/ 76 w 82"/>
                <a:gd name="T31" fmla="*/ 55 h 95"/>
                <a:gd name="T32" fmla="*/ 73 w 82"/>
                <a:gd name="T33" fmla="*/ 55 h 95"/>
                <a:gd name="T34" fmla="*/ 73 w 82"/>
                <a:gd name="T35" fmla="*/ 60 h 95"/>
                <a:gd name="T36" fmla="*/ 73 w 82"/>
                <a:gd name="T37" fmla="*/ 62 h 95"/>
                <a:gd name="T38" fmla="*/ 76 w 82"/>
                <a:gd name="T39" fmla="*/ 63 h 95"/>
                <a:gd name="T40" fmla="*/ 73 w 82"/>
                <a:gd name="T41" fmla="*/ 66 h 95"/>
                <a:gd name="T42" fmla="*/ 73 w 82"/>
                <a:gd name="T43" fmla="*/ 69 h 95"/>
                <a:gd name="T44" fmla="*/ 73 w 82"/>
                <a:gd name="T45" fmla="*/ 70 h 95"/>
                <a:gd name="T46" fmla="*/ 73 w 82"/>
                <a:gd name="T47" fmla="*/ 71 h 95"/>
                <a:gd name="T48" fmla="*/ 71 w 82"/>
                <a:gd name="T49" fmla="*/ 71 h 95"/>
                <a:gd name="T50" fmla="*/ 70 w 82"/>
                <a:gd name="T51" fmla="*/ 74 h 95"/>
                <a:gd name="T52" fmla="*/ 70 w 82"/>
                <a:gd name="T53" fmla="*/ 77 h 95"/>
                <a:gd name="T54" fmla="*/ 70 w 82"/>
                <a:gd name="T55" fmla="*/ 79 h 95"/>
                <a:gd name="T56" fmla="*/ 69 w 82"/>
                <a:gd name="T57" fmla="*/ 80 h 95"/>
                <a:gd name="T58" fmla="*/ 67 w 82"/>
                <a:gd name="T59" fmla="*/ 82 h 95"/>
                <a:gd name="T60" fmla="*/ 65 w 82"/>
                <a:gd name="T61" fmla="*/ 82 h 95"/>
                <a:gd name="T62" fmla="*/ 62 w 82"/>
                <a:gd name="T63" fmla="*/ 82 h 95"/>
                <a:gd name="T64" fmla="*/ 57 w 82"/>
                <a:gd name="T65" fmla="*/ 82 h 95"/>
                <a:gd name="T66" fmla="*/ 51 w 82"/>
                <a:gd name="T67" fmla="*/ 82 h 95"/>
                <a:gd name="T68" fmla="*/ 42 w 82"/>
                <a:gd name="T69" fmla="*/ 94 h 95"/>
                <a:gd name="T70" fmla="*/ 9 w 82"/>
                <a:gd name="T71" fmla="*/ 79 h 95"/>
                <a:gd name="T72" fmla="*/ 12 w 82"/>
                <a:gd name="T73" fmla="*/ 73 h 95"/>
                <a:gd name="T74" fmla="*/ 15 w 82"/>
                <a:gd name="T75" fmla="*/ 70 h 95"/>
                <a:gd name="T76" fmla="*/ 15 w 82"/>
                <a:gd name="T77" fmla="*/ 62 h 95"/>
                <a:gd name="T78" fmla="*/ 0 w 82"/>
                <a:gd name="T79" fmla="*/ 48 h 95"/>
                <a:gd name="T80" fmla="*/ 0 w 82"/>
                <a:gd name="T81" fmla="*/ 17 h 95"/>
                <a:gd name="T82" fmla="*/ 7 w 82"/>
                <a:gd name="T83" fmla="*/ 8 h 95"/>
                <a:gd name="T84" fmla="*/ 18 w 82"/>
                <a:gd name="T85" fmla="*/ 3 h 95"/>
                <a:gd name="T86" fmla="*/ 28 w 82"/>
                <a:gd name="T87" fmla="*/ 0 h 95"/>
                <a:gd name="T88" fmla="*/ 42 w 82"/>
                <a:gd name="T89" fmla="*/ 0 h 95"/>
                <a:gd name="T90" fmla="*/ 54 w 82"/>
                <a:gd name="T91" fmla="*/ 1 h 9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2"/>
                <a:gd name="T139" fmla="*/ 0 h 95"/>
                <a:gd name="T140" fmla="*/ 82 w 82"/>
                <a:gd name="T141" fmla="*/ 95 h 9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2" h="95">
                  <a:moveTo>
                    <a:pt x="54" y="1"/>
                  </a:moveTo>
                  <a:lnTo>
                    <a:pt x="66" y="6"/>
                  </a:lnTo>
                  <a:lnTo>
                    <a:pt x="70" y="13"/>
                  </a:lnTo>
                  <a:lnTo>
                    <a:pt x="73" y="23"/>
                  </a:lnTo>
                  <a:lnTo>
                    <a:pt x="73" y="29"/>
                  </a:lnTo>
                  <a:lnTo>
                    <a:pt x="73" y="31"/>
                  </a:lnTo>
                  <a:lnTo>
                    <a:pt x="71" y="35"/>
                  </a:lnTo>
                  <a:lnTo>
                    <a:pt x="73" y="40"/>
                  </a:lnTo>
                  <a:lnTo>
                    <a:pt x="77" y="47"/>
                  </a:lnTo>
                  <a:lnTo>
                    <a:pt x="78" y="48"/>
                  </a:lnTo>
                  <a:lnTo>
                    <a:pt x="79" y="51"/>
                  </a:lnTo>
                  <a:lnTo>
                    <a:pt x="81" y="51"/>
                  </a:lnTo>
                  <a:lnTo>
                    <a:pt x="81" y="53"/>
                  </a:lnTo>
                  <a:lnTo>
                    <a:pt x="81" y="55"/>
                  </a:lnTo>
                  <a:lnTo>
                    <a:pt x="79" y="55"/>
                  </a:lnTo>
                  <a:lnTo>
                    <a:pt x="76" y="55"/>
                  </a:lnTo>
                  <a:lnTo>
                    <a:pt x="73" y="55"/>
                  </a:lnTo>
                  <a:lnTo>
                    <a:pt x="73" y="60"/>
                  </a:lnTo>
                  <a:lnTo>
                    <a:pt x="73" y="62"/>
                  </a:lnTo>
                  <a:lnTo>
                    <a:pt x="76" y="63"/>
                  </a:lnTo>
                  <a:lnTo>
                    <a:pt x="73" y="66"/>
                  </a:lnTo>
                  <a:lnTo>
                    <a:pt x="73" y="69"/>
                  </a:lnTo>
                  <a:lnTo>
                    <a:pt x="73" y="70"/>
                  </a:lnTo>
                  <a:lnTo>
                    <a:pt x="73" y="71"/>
                  </a:lnTo>
                  <a:lnTo>
                    <a:pt x="71" y="71"/>
                  </a:lnTo>
                  <a:lnTo>
                    <a:pt x="70" y="74"/>
                  </a:lnTo>
                  <a:lnTo>
                    <a:pt x="70" y="77"/>
                  </a:lnTo>
                  <a:lnTo>
                    <a:pt x="70" y="79"/>
                  </a:lnTo>
                  <a:lnTo>
                    <a:pt x="69" y="80"/>
                  </a:lnTo>
                  <a:lnTo>
                    <a:pt x="67" y="82"/>
                  </a:lnTo>
                  <a:lnTo>
                    <a:pt x="65" y="82"/>
                  </a:lnTo>
                  <a:lnTo>
                    <a:pt x="62" y="82"/>
                  </a:lnTo>
                  <a:lnTo>
                    <a:pt x="57" y="82"/>
                  </a:lnTo>
                  <a:lnTo>
                    <a:pt x="51" y="82"/>
                  </a:lnTo>
                  <a:lnTo>
                    <a:pt x="42" y="94"/>
                  </a:lnTo>
                  <a:lnTo>
                    <a:pt x="9" y="79"/>
                  </a:lnTo>
                  <a:lnTo>
                    <a:pt x="12" y="73"/>
                  </a:lnTo>
                  <a:lnTo>
                    <a:pt x="15" y="70"/>
                  </a:lnTo>
                  <a:lnTo>
                    <a:pt x="15" y="62"/>
                  </a:lnTo>
                  <a:lnTo>
                    <a:pt x="0" y="48"/>
                  </a:lnTo>
                  <a:lnTo>
                    <a:pt x="0" y="17"/>
                  </a:lnTo>
                  <a:lnTo>
                    <a:pt x="7" y="8"/>
                  </a:lnTo>
                  <a:lnTo>
                    <a:pt x="18" y="3"/>
                  </a:lnTo>
                  <a:lnTo>
                    <a:pt x="28" y="0"/>
                  </a:lnTo>
                  <a:lnTo>
                    <a:pt x="42" y="0"/>
                  </a:lnTo>
                  <a:lnTo>
                    <a:pt x="54" y="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586" name="Freeform 234"/>
            <p:cNvSpPr>
              <a:spLocks/>
            </p:cNvSpPr>
            <p:nvPr/>
          </p:nvSpPr>
          <p:spPr bwMode="auto">
            <a:xfrm>
              <a:off x="583" y="3073"/>
              <a:ext cx="27" cy="1"/>
            </a:xfrm>
            <a:custGeom>
              <a:avLst/>
              <a:gdLst>
                <a:gd name="T0" fmla="*/ 26 w 27"/>
                <a:gd name="T1" fmla="*/ 0 h 1"/>
                <a:gd name="T2" fmla="*/ 21 w 27"/>
                <a:gd name="T3" fmla="*/ 0 h 1"/>
                <a:gd name="T4" fmla="*/ 18 w 27"/>
                <a:gd name="T5" fmla="*/ 0 h 1"/>
                <a:gd name="T6" fmla="*/ 12 w 27"/>
                <a:gd name="T7" fmla="*/ 0 h 1"/>
                <a:gd name="T8" fmla="*/ 2 w 27"/>
                <a:gd name="T9" fmla="*/ 0 h 1"/>
                <a:gd name="T10" fmla="*/ 0 w 27"/>
                <a:gd name="T11" fmla="*/ 0 h 1"/>
                <a:gd name="T12" fmla="*/ 6 w 27"/>
                <a:gd name="T13" fmla="*/ 0 h 1"/>
                <a:gd name="T14" fmla="*/ 10 w 27"/>
                <a:gd name="T15" fmla="*/ 0 h 1"/>
                <a:gd name="T16" fmla="*/ 13 w 27"/>
                <a:gd name="T17" fmla="*/ 0 h 1"/>
                <a:gd name="T18" fmla="*/ 18 w 27"/>
                <a:gd name="T19" fmla="*/ 0 h 1"/>
                <a:gd name="T20" fmla="*/ 21 w 27"/>
                <a:gd name="T21" fmla="*/ 0 h 1"/>
                <a:gd name="T22" fmla="*/ 26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26" y="0"/>
                  </a:moveTo>
                  <a:lnTo>
                    <a:pt x="21" y="0"/>
                  </a:lnTo>
                  <a:lnTo>
                    <a:pt x="18" y="0"/>
                  </a:lnTo>
                  <a:lnTo>
                    <a:pt x="12" y="0"/>
                  </a:lnTo>
                  <a:lnTo>
                    <a:pt x="2" y="0"/>
                  </a:lnTo>
                  <a:lnTo>
                    <a:pt x="0" y="0"/>
                  </a:lnTo>
                  <a:lnTo>
                    <a:pt x="6" y="0"/>
                  </a:lnTo>
                  <a:lnTo>
                    <a:pt x="10" y="0"/>
                  </a:lnTo>
                  <a:lnTo>
                    <a:pt x="13" y="0"/>
                  </a:lnTo>
                  <a:lnTo>
                    <a:pt x="18" y="0"/>
                  </a:lnTo>
                  <a:lnTo>
                    <a:pt x="21" y="0"/>
                  </a:lnTo>
                  <a:lnTo>
                    <a:pt x="26" y="0"/>
                  </a:lnTo>
                </a:path>
              </a:pathLst>
            </a:custGeom>
            <a:solidFill>
              <a:srgbClr val="201000"/>
            </a:solidFill>
            <a:ln w="9525" cap="rnd">
              <a:noFill/>
              <a:round/>
              <a:headEnd type="none" w="sm" len="sm"/>
              <a:tailEnd type="none" w="sm" len="sm"/>
            </a:ln>
          </p:spPr>
          <p:txBody>
            <a:bodyPr/>
            <a:lstStyle/>
            <a:p>
              <a:endParaRPr lang="es-ES"/>
            </a:p>
          </p:txBody>
        </p:sp>
        <p:sp>
          <p:nvSpPr>
            <p:cNvPr id="107587" name="Freeform 235"/>
            <p:cNvSpPr>
              <a:spLocks/>
            </p:cNvSpPr>
            <p:nvPr/>
          </p:nvSpPr>
          <p:spPr bwMode="auto">
            <a:xfrm>
              <a:off x="604" y="3095"/>
              <a:ext cx="1" cy="26"/>
            </a:xfrm>
            <a:custGeom>
              <a:avLst/>
              <a:gdLst>
                <a:gd name="T0" fmla="*/ 0 w 1"/>
                <a:gd name="T1" fmla="*/ 0 h 26"/>
                <a:gd name="T2" fmla="*/ 0 w 1"/>
                <a:gd name="T3" fmla="*/ 25 h 26"/>
                <a:gd name="T4" fmla="*/ 0 w 1"/>
                <a:gd name="T5" fmla="*/ 0 h 26"/>
                <a:gd name="T6" fmla="*/ 0 60000 65536"/>
                <a:gd name="T7" fmla="*/ 0 60000 65536"/>
                <a:gd name="T8" fmla="*/ 0 60000 65536"/>
                <a:gd name="T9" fmla="*/ 0 w 1"/>
                <a:gd name="T10" fmla="*/ 0 h 26"/>
                <a:gd name="T11" fmla="*/ 1 w 1"/>
                <a:gd name="T12" fmla="*/ 26 h 26"/>
              </a:gdLst>
              <a:ahLst/>
              <a:cxnLst>
                <a:cxn ang="T6">
                  <a:pos x="T0" y="T1"/>
                </a:cxn>
                <a:cxn ang="T7">
                  <a:pos x="T2" y="T3"/>
                </a:cxn>
                <a:cxn ang="T8">
                  <a:pos x="T4" y="T5"/>
                </a:cxn>
              </a:cxnLst>
              <a:rect l="T9" t="T10" r="T11" b="T12"/>
              <a:pathLst>
                <a:path w="1" h="26">
                  <a:moveTo>
                    <a:pt x="0" y="0"/>
                  </a:moveTo>
                  <a:lnTo>
                    <a:pt x="0"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588" name="Freeform 236"/>
            <p:cNvSpPr>
              <a:spLocks/>
            </p:cNvSpPr>
            <p:nvPr/>
          </p:nvSpPr>
          <p:spPr bwMode="auto">
            <a:xfrm>
              <a:off x="553" y="3076"/>
              <a:ext cx="28" cy="26"/>
            </a:xfrm>
            <a:custGeom>
              <a:avLst/>
              <a:gdLst>
                <a:gd name="T0" fmla="*/ 27 w 28"/>
                <a:gd name="T1" fmla="*/ 5 h 26"/>
                <a:gd name="T2" fmla="*/ 22 w 28"/>
                <a:gd name="T3" fmla="*/ 0 h 26"/>
                <a:gd name="T4" fmla="*/ 15 w 28"/>
                <a:gd name="T5" fmla="*/ 0 h 26"/>
                <a:gd name="T6" fmla="*/ 5 w 28"/>
                <a:gd name="T7" fmla="*/ 0 h 26"/>
                <a:gd name="T8" fmla="*/ 2 w 28"/>
                <a:gd name="T9" fmla="*/ 2 h 26"/>
                <a:gd name="T10" fmla="*/ 2 w 28"/>
                <a:gd name="T11" fmla="*/ 6 h 26"/>
                <a:gd name="T12" fmla="*/ 2 w 28"/>
                <a:gd name="T13" fmla="*/ 10 h 26"/>
                <a:gd name="T14" fmla="*/ 2 w 28"/>
                <a:gd name="T15" fmla="*/ 11 h 26"/>
                <a:gd name="T16" fmla="*/ 2 w 28"/>
                <a:gd name="T17" fmla="*/ 14 h 26"/>
                <a:gd name="T18" fmla="*/ 2 w 28"/>
                <a:gd name="T19" fmla="*/ 18 h 26"/>
                <a:gd name="T20" fmla="*/ 9 w 28"/>
                <a:gd name="T21" fmla="*/ 22 h 26"/>
                <a:gd name="T22" fmla="*/ 12 w 28"/>
                <a:gd name="T23" fmla="*/ 22 h 26"/>
                <a:gd name="T24" fmla="*/ 18 w 28"/>
                <a:gd name="T25" fmla="*/ 22 h 26"/>
                <a:gd name="T26" fmla="*/ 12 w 28"/>
                <a:gd name="T27" fmla="*/ 25 h 26"/>
                <a:gd name="T28" fmla="*/ 5 w 28"/>
                <a:gd name="T29" fmla="*/ 22 h 26"/>
                <a:gd name="T30" fmla="*/ 2 w 28"/>
                <a:gd name="T31" fmla="*/ 18 h 26"/>
                <a:gd name="T32" fmla="*/ 2 w 28"/>
                <a:gd name="T33" fmla="*/ 13 h 26"/>
                <a:gd name="T34" fmla="*/ 0 w 28"/>
                <a:gd name="T35" fmla="*/ 8 h 26"/>
                <a:gd name="T36" fmla="*/ 0 w 28"/>
                <a:gd name="T37" fmla="*/ 6 h 26"/>
                <a:gd name="T38" fmla="*/ 2 w 28"/>
                <a:gd name="T39" fmla="*/ 1 h 26"/>
                <a:gd name="T40" fmla="*/ 2 w 28"/>
                <a:gd name="T41" fmla="*/ 0 h 26"/>
                <a:gd name="T42" fmla="*/ 12 w 28"/>
                <a:gd name="T43" fmla="*/ 0 h 26"/>
                <a:gd name="T44" fmla="*/ 22 w 28"/>
                <a:gd name="T45" fmla="*/ 0 h 26"/>
                <a:gd name="T46" fmla="*/ 27 w 28"/>
                <a:gd name="T47" fmla="*/ 0 h 26"/>
                <a:gd name="T48" fmla="*/ 27 w 28"/>
                <a:gd name="T49" fmla="*/ 5 h 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
                <a:gd name="T76" fmla="*/ 0 h 26"/>
                <a:gd name="T77" fmla="*/ 28 w 28"/>
                <a:gd name="T78" fmla="*/ 26 h 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 h="26">
                  <a:moveTo>
                    <a:pt x="27" y="5"/>
                  </a:moveTo>
                  <a:lnTo>
                    <a:pt x="22" y="0"/>
                  </a:lnTo>
                  <a:lnTo>
                    <a:pt x="15" y="0"/>
                  </a:lnTo>
                  <a:lnTo>
                    <a:pt x="5" y="0"/>
                  </a:lnTo>
                  <a:lnTo>
                    <a:pt x="2" y="2"/>
                  </a:lnTo>
                  <a:lnTo>
                    <a:pt x="2" y="6"/>
                  </a:lnTo>
                  <a:lnTo>
                    <a:pt x="2" y="10"/>
                  </a:lnTo>
                  <a:lnTo>
                    <a:pt x="2" y="11"/>
                  </a:lnTo>
                  <a:lnTo>
                    <a:pt x="2" y="14"/>
                  </a:lnTo>
                  <a:lnTo>
                    <a:pt x="2" y="18"/>
                  </a:lnTo>
                  <a:lnTo>
                    <a:pt x="9" y="22"/>
                  </a:lnTo>
                  <a:lnTo>
                    <a:pt x="12" y="22"/>
                  </a:lnTo>
                  <a:lnTo>
                    <a:pt x="18" y="22"/>
                  </a:lnTo>
                  <a:lnTo>
                    <a:pt x="12" y="25"/>
                  </a:lnTo>
                  <a:lnTo>
                    <a:pt x="5" y="22"/>
                  </a:lnTo>
                  <a:lnTo>
                    <a:pt x="2" y="18"/>
                  </a:lnTo>
                  <a:lnTo>
                    <a:pt x="2" y="13"/>
                  </a:lnTo>
                  <a:lnTo>
                    <a:pt x="0" y="8"/>
                  </a:lnTo>
                  <a:lnTo>
                    <a:pt x="0" y="6"/>
                  </a:lnTo>
                  <a:lnTo>
                    <a:pt x="2" y="1"/>
                  </a:lnTo>
                  <a:lnTo>
                    <a:pt x="2" y="0"/>
                  </a:lnTo>
                  <a:lnTo>
                    <a:pt x="12" y="0"/>
                  </a:lnTo>
                  <a:lnTo>
                    <a:pt x="22" y="0"/>
                  </a:lnTo>
                  <a:lnTo>
                    <a:pt x="27" y="0"/>
                  </a:lnTo>
                  <a:lnTo>
                    <a:pt x="27" y="5"/>
                  </a:lnTo>
                </a:path>
              </a:pathLst>
            </a:custGeom>
            <a:solidFill>
              <a:srgbClr val="402000"/>
            </a:solidFill>
            <a:ln w="9525" cap="rnd">
              <a:noFill/>
              <a:round/>
              <a:headEnd type="none" w="sm" len="sm"/>
              <a:tailEnd type="none" w="sm" len="sm"/>
            </a:ln>
          </p:spPr>
          <p:txBody>
            <a:bodyPr/>
            <a:lstStyle/>
            <a:p>
              <a:endParaRPr lang="es-ES"/>
            </a:p>
          </p:txBody>
        </p:sp>
        <p:sp>
          <p:nvSpPr>
            <p:cNvPr id="107589" name="Freeform 237"/>
            <p:cNvSpPr>
              <a:spLocks/>
            </p:cNvSpPr>
            <p:nvPr/>
          </p:nvSpPr>
          <p:spPr bwMode="auto">
            <a:xfrm>
              <a:off x="518" y="3037"/>
              <a:ext cx="87" cy="84"/>
            </a:xfrm>
            <a:custGeom>
              <a:avLst/>
              <a:gdLst>
                <a:gd name="T0" fmla="*/ 79 w 87"/>
                <a:gd name="T1" fmla="*/ 31 h 84"/>
                <a:gd name="T2" fmla="*/ 75 w 87"/>
                <a:gd name="T3" fmla="*/ 30 h 84"/>
                <a:gd name="T4" fmla="*/ 59 w 87"/>
                <a:gd name="T5" fmla="*/ 33 h 84"/>
                <a:gd name="T6" fmla="*/ 71 w 87"/>
                <a:gd name="T7" fmla="*/ 26 h 84"/>
                <a:gd name="T8" fmla="*/ 56 w 87"/>
                <a:gd name="T9" fmla="*/ 33 h 84"/>
                <a:gd name="T10" fmla="*/ 52 w 87"/>
                <a:gd name="T11" fmla="*/ 38 h 84"/>
                <a:gd name="T12" fmla="*/ 50 w 87"/>
                <a:gd name="T13" fmla="*/ 38 h 84"/>
                <a:gd name="T14" fmla="*/ 50 w 87"/>
                <a:gd name="T15" fmla="*/ 41 h 84"/>
                <a:gd name="T16" fmla="*/ 45 w 87"/>
                <a:gd name="T17" fmla="*/ 42 h 84"/>
                <a:gd name="T18" fmla="*/ 55 w 87"/>
                <a:gd name="T19" fmla="*/ 45 h 84"/>
                <a:gd name="T20" fmla="*/ 44 w 87"/>
                <a:gd name="T21" fmla="*/ 45 h 84"/>
                <a:gd name="T22" fmla="*/ 44 w 87"/>
                <a:gd name="T23" fmla="*/ 47 h 84"/>
                <a:gd name="T24" fmla="*/ 45 w 87"/>
                <a:gd name="T25" fmla="*/ 50 h 84"/>
                <a:gd name="T26" fmla="*/ 52 w 87"/>
                <a:gd name="T27" fmla="*/ 52 h 84"/>
                <a:gd name="T28" fmla="*/ 35 w 87"/>
                <a:gd name="T29" fmla="*/ 51 h 84"/>
                <a:gd name="T30" fmla="*/ 34 w 87"/>
                <a:gd name="T31" fmla="*/ 53 h 84"/>
                <a:gd name="T32" fmla="*/ 34 w 87"/>
                <a:gd name="T33" fmla="*/ 59 h 84"/>
                <a:gd name="T34" fmla="*/ 43 w 87"/>
                <a:gd name="T35" fmla="*/ 61 h 84"/>
                <a:gd name="T36" fmla="*/ 32 w 87"/>
                <a:gd name="T37" fmla="*/ 61 h 84"/>
                <a:gd name="T38" fmla="*/ 41 w 87"/>
                <a:gd name="T39" fmla="*/ 65 h 84"/>
                <a:gd name="T40" fmla="*/ 39 w 87"/>
                <a:gd name="T41" fmla="*/ 68 h 84"/>
                <a:gd name="T42" fmla="*/ 35 w 87"/>
                <a:gd name="T43" fmla="*/ 71 h 84"/>
                <a:gd name="T44" fmla="*/ 43 w 87"/>
                <a:gd name="T45" fmla="*/ 75 h 84"/>
                <a:gd name="T46" fmla="*/ 30 w 87"/>
                <a:gd name="T47" fmla="*/ 73 h 84"/>
                <a:gd name="T48" fmla="*/ 32 w 87"/>
                <a:gd name="T49" fmla="*/ 76 h 84"/>
                <a:gd name="T50" fmla="*/ 31 w 87"/>
                <a:gd name="T51" fmla="*/ 76 h 84"/>
                <a:gd name="T52" fmla="*/ 28 w 87"/>
                <a:gd name="T53" fmla="*/ 80 h 84"/>
                <a:gd name="T54" fmla="*/ 27 w 87"/>
                <a:gd name="T55" fmla="*/ 80 h 84"/>
                <a:gd name="T56" fmla="*/ 20 w 87"/>
                <a:gd name="T57" fmla="*/ 76 h 84"/>
                <a:gd name="T58" fmla="*/ 11 w 87"/>
                <a:gd name="T59" fmla="*/ 75 h 84"/>
                <a:gd name="T60" fmla="*/ 14 w 87"/>
                <a:gd name="T61" fmla="*/ 71 h 84"/>
                <a:gd name="T62" fmla="*/ 10 w 87"/>
                <a:gd name="T63" fmla="*/ 62 h 84"/>
                <a:gd name="T64" fmla="*/ 0 w 87"/>
                <a:gd name="T65" fmla="*/ 42 h 84"/>
                <a:gd name="T66" fmla="*/ 1 w 87"/>
                <a:gd name="T67" fmla="*/ 21 h 84"/>
                <a:gd name="T68" fmla="*/ 8 w 87"/>
                <a:gd name="T69" fmla="*/ 11 h 84"/>
                <a:gd name="T70" fmla="*/ 20 w 87"/>
                <a:gd name="T71" fmla="*/ 1 h 84"/>
                <a:gd name="T72" fmla="*/ 41 w 87"/>
                <a:gd name="T73" fmla="*/ 0 h 84"/>
                <a:gd name="T74" fmla="*/ 62 w 87"/>
                <a:gd name="T75" fmla="*/ 1 h 84"/>
                <a:gd name="T76" fmla="*/ 78 w 87"/>
                <a:gd name="T77" fmla="*/ 9 h 84"/>
                <a:gd name="T78" fmla="*/ 86 w 87"/>
                <a:gd name="T79" fmla="*/ 22 h 8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7"/>
                <a:gd name="T121" fmla="*/ 0 h 84"/>
                <a:gd name="T122" fmla="*/ 87 w 87"/>
                <a:gd name="T123" fmla="*/ 84 h 8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7" h="84">
                  <a:moveTo>
                    <a:pt x="86" y="22"/>
                  </a:moveTo>
                  <a:lnTo>
                    <a:pt x="79" y="31"/>
                  </a:lnTo>
                  <a:lnTo>
                    <a:pt x="71" y="34"/>
                  </a:lnTo>
                  <a:lnTo>
                    <a:pt x="75" y="30"/>
                  </a:lnTo>
                  <a:lnTo>
                    <a:pt x="67" y="31"/>
                  </a:lnTo>
                  <a:lnTo>
                    <a:pt x="59" y="33"/>
                  </a:lnTo>
                  <a:lnTo>
                    <a:pt x="67" y="30"/>
                  </a:lnTo>
                  <a:lnTo>
                    <a:pt x="71" y="26"/>
                  </a:lnTo>
                  <a:lnTo>
                    <a:pt x="61" y="31"/>
                  </a:lnTo>
                  <a:lnTo>
                    <a:pt x="56" y="33"/>
                  </a:lnTo>
                  <a:lnTo>
                    <a:pt x="49" y="34"/>
                  </a:lnTo>
                  <a:lnTo>
                    <a:pt x="52" y="38"/>
                  </a:lnTo>
                  <a:lnTo>
                    <a:pt x="55" y="38"/>
                  </a:lnTo>
                  <a:lnTo>
                    <a:pt x="50" y="38"/>
                  </a:lnTo>
                  <a:lnTo>
                    <a:pt x="45" y="38"/>
                  </a:lnTo>
                  <a:lnTo>
                    <a:pt x="50" y="41"/>
                  </a:lnTo>
                  <a:lnTo>
                    <a:pt x="55" y="43"/>
                  </a:lnTo>
                  <a:lnTo>
                    <a:pt x="45" y="42"/>
                  </a:lnTo>
                  <a:lnTo>
                    <a:pt x="52" y="44"/>
                  </a:lnTo>
                  <a:lnTo>
                    <a:pt x="55" y="45"/>
                  </a:lnTo>
                  <a:lnTo>
                    <a:pt x="50" y="45"/>
                  </a:lnTo>
                  <a:lnTo>
                    <a:pt x="44" y="45"/>
                  </a:lnTo>
                  <a:lnTo>
                    <a:pt x="52" y="48"/>
                  </a:lnTo>
                  <a:lnTo>
                    <a:pt x="44" y="47"/>
                  </a:lnTo>
                  <a:lnTo>
                    <a:pt x="43" y="46"/>
                  </a:lnTo>
                  <a:lnTo>
                    <a:pt x="45" y="50"/>
                  </a:lnTo>
                  <a:lnTo>
                    <a:pt x="49" y="51"/>
                  </a:lnTo>
                  <a:lnTo>
                    <a:pt x="52" y="52"/>
                  </a:lnTo>
                  <a:lnTo>
                    <a:pt x="43" y="52"/>
                  </a:lnTo>
                  <a:lnTo>
                    <a:pt x="35" y="51"/>
                  </a:lnTo>
                  <a:lnTo>
                    <a:pt x="32" y="50"/>
                  </a:lnTo>
                  <a:lnTo>
                    <a:pt x="34" y="53"/>
                  </a:lnTo>
                  <a:lnTo>
                    <a:pt x="31" y="54"/>
                  </a:lnTo>
                  <a:lnTo>
                    <a:pt x="34" y="59"/>
                  </a:lnTo>
                  <a:lnTo>
                    <a:pt x="38" y="60"/>
                  </a:lnTo>
                  <a:lnTo>
                    <a:pt x="43" y="61"/>
                  </a:lnTo>
                  <a:lnTo>
                    <a:pt x="39" y="61"/>
                  </a:lnTo>
                  <a:lnTo>
                    <a:pt x="32" y="61"/>
                  </a:lnTo>
                  <a:lnTo>
                    <a:pt x="36" y="63"/>
                  </a:lnTo>
                  <a:lnTo>
                    <a:pt x="41" y="65"/>
                  </a:lnTo>
                  <a:lnTo>
                    <a:pt x="46" y="68"/>
                  </a:lnTo>
                  <a:lnTo>
                    <a:pt x="39" y="68"/>
                  </a:lnTo>
                  <a:lnTo>
                    <a:pt x="33" y="68"/>
                  </a:lnTo>
                  <a:lnTo>
                    <a:pt x="35" y="71"/>
                  </a:lnTo>
                  <a:lnTo>
                    <a:pt x="38" y="73"/>
                  </a:lnTo>
                  <a:lnTo>
                    <a:pt x="43" y="75"/>
                  </a:lnTo>
                  <a:lnTo>
                    <a:pt x="36" y="75"/>
                  </a:lnTo>
                  <a:lnTo>
                    <a:pt x="30" y="73"/>
                  </a:lnTo>
                  <a:lnTo>
                    <a:pt x="28" y="71"/>
                  </a:lnTo>
                  <a:lnTo>
                    <a:pt x="32" y="76"/>
                  </a:lnTo>
                  <a:lnTo>
                    <a:pt x="38" y="76"/>
                  </a:lnTo>
                  <a:lnTo>
                    <a:pt x="31" y="76"/>
                  </a:lnTo>
                  <a:lnTo>
                    <a:pt x="27" y="76"/>
                  </a:lnTo>
                  <a:lnTo>
                    <a:pt x="28" y="80"/>
                  </a:lnTo>
                  <a:lnTo>
                    <a:pt x="31" y="83"/>
                  </a:lnTo>
                  <a:lnTo>
                    <a:pt x="27" y="80"/>
                  </a:lnTo>
                  <a:lnTo>
                    <a:pt x="21" y="76"/>
                  </a:lnTo>
                  <a:lnTo>
                    <a:pt x="20" y="76"/>
                  </a:lnTo>
                  <a:lnTo>
                    <a:pt x="16" y="76"/>
                  </a:lnTo>
                  <a:lnTo>
                    <a:pt x="11" y="75"/>
                  </a:lnTo>
                  <a:lnTo>
                    <a:pt x="14" y="75"/>
                  </a:lnTo>
                  <a:lnTo>
                    <a:pt x="14" y="71"/>
                  </a:lnTo>
                  <a:lnTo>
                    <a:pt x="14" y="68"/>
                  </a:lnTo>
                  <a:lnTo>
                    <a:pt x="10" y="62"/>
                  </a:lnTo>
                  <a:lnTo>
                    <a:pt x="3" y="55"/>
                  </a:lnTo>
                  <a:lnTo>
                    <a:pt x="0" y="42"/>
                  </a:lnTo>
                  <a:lnTo>
                    <a:pt x="0" y="30"/>
                  </a:lnTo>
                  <a:lnTo>
                    <a:pt x="1" y="21"/>
                  </a:lnTo>
                  <a:lnTo>
                    <a:pt x="8" y="16"/>
                  </a:lnTo>
                  <a:lnTo>
                    <a:pt x="8" y="11"/>
                  </a:lnTo>
                  <a:lnTo>
                    <a:pt x="12" y="6"/>
                  </a:lnTo>
                  <a:lnTo>
                    <a:pt x="20" y="1"/>
                  </a:lnTo>
                  <a:lnTo>
                    <a:pt x="29" y="0"/>
                  </a:lnTo>
                  <a:lnTo>
                    <a:pt x="41" y="0"/>
                  </a:lnTo>
                  <a:lnTo>
                    <a:pt x="52" y="0"/>
                  </a:lnTo>
                  <a:lnTo>
                    <a:pt x="62" y="1"/>
                  </a:lnTo>
                  <a:lnTo>
                    <a:pt x="71" y="6"/>
                  </a:lnTo>
                  <a:lnTo>
                    <a:pt x="78" y="9"/>
                  </a:lnTo>
                  <a:lnTo>
                    <a:pt x="83" y="12"/>
                  </a:lnTo>
                  <a:lnTo>
                    <a:pt x="86" y="22"/>
                  </a:lnTo>
                </a:path>
              </a:pathLst>
            </a:custGeom>
            <a:solidFill>
              <a:srgbClr val="201000"/>
            </a:solidFill>
            <a:ln w="9525" cap="rnd">
              <a:noFill/>
              <a:round/>
              <a:headEnd type="none" w="sm" len="sm"/>
              <a:tailEnd type="none" w="sm" len="sm"/>
            </a:ln>
          </p:spPr>
          <p:txBody>
            <a:bodyPr/>
            <a:lstStyle/>
            <a:p>
              <a:endParaRPr lang="es-ES"/>
            </a:p>
          </p:txBody>
        </p:sp>
        <p:sp>
          <p:nvSpPr>
            <p:cNvPr id="107590" name="Freeform 238"/>
            <p:cNvSpPr>
              <a:spLocks/>
            </p:cNvSpPr>
            <p:nvPr/>
          </p:nvSpPr>
          <p:spPr bwMode="auto">
            <a:xfrm>
              <a:off x="521" y="3039"/>
              <a:ext cx="84" cy="75"/>
            </a:xfrm>
            <a:custGeom>
              <a:avLst/>
              <a:gdLst>
                <a:gd name="T0" fmla="*/ 42 w 84"/>
                <a:gd name="T1" fmla="*/ 33 h 75"/>
                <a:gd name="T2" fmla="*/ 38 w 84"/>
                <a:gd name="T3" fmla="*/ 34 h 75"/>
                <a:gd name="T4" fmla="*/ 37 w 84"/>
                <a:gd name="T5" fmla="*/ 38 h 75"/>
                <a:gd name="T6" fmla="*/ 35 w 84"/>
                <a:gd name="T7" fmla="*/ 40 h 75"/>
                <a:gd name="T8" fmla="*/ 30 w 84"/>
                <a:gd name="T9" fmla="*/ 43 h 75"/>
                <a:gd name="T10" fmla="*/ 27 w 84"/>
                <a:gd name="T11" fmla="*/ 48 h 75"/>
                <a:gd name="T12" fmla="*/ 26 w 84"/>
                <a:gd name="T13" fmla="*/ 52 h 75"/>
                <a:gd name="T14" fmla="*/ 28 w 84"/>
                <a:gd name="T15" fmla="*/ 55 h 75"/>
                <a:gd name="T16" fmla="*/ 36 w 84"/>
                <a:gd name="T17" fmla="*/ 62 h 75"/>
                <a:gd name="T18" fmla="*/ 30 w 84"/>
                <a:gd name="T19" fmla="*/ 60 h 75"/>
                <a:gd name="T20" fmla="*/ 33 w 84"/>
                <a:gd name="T21" fmla="*/ 67 h 75"/>
                <a:gd name="T22" fmla="*/ 25 w 84"/>
                <a:gd name="T23" fmla="*/ 64 h 75"/>
                <a:gd name="T24" fmla="*/ 27 w 84"/>
                <a:gd name="T25" fmla="*/ 70 h 75"/>
                <a:gd name="T26" fmla="*/ 25 w 84"/>
                <a:gd name="T27" fmla="*/ 74 h 75"/>
                <a:gd name="T28" fmla="*/ 14 w 84"/>
                <a:gd name="T29" fmla="*/ 71 h 75"/>
                <a:gd name="T30" fmla="*/ 14 w 84"/>
                <a:gd name="T31" fmla="*/ 62 h 75"/>
                <a:gd name="T32" fmla="*/ 2 w 84"/>
                <a:gd name="T33" fmla="*/ 48 h 75"/>
                <a:gd name="T34" fmla="*/ 0 w 84"/>
                <a:gd name="T35" fmla="*/ 28 h 75"/>
                <a:gd name="T36" fmla="*/ 8 w 84"/>
                <a:gd name="T37" fmla="*/ 14 h 75"/>
                <a:gd name="T38" fmla="*/ 8 w 84"/>
                <a:gd name="T39" fmla="*/ 27 h 75"/>
                <a:gd name="T40" fmla="*/ 8 w 84"/>
                <a:gd name="T41" fmla="*/ 14 h 75"/>
                <a:gd name="T42" fmla="*/ 16 w 84"/>
                <a:gd name="T43" fmla="*/ 22 h 75"/>
                <a:gd name="T44" fmla="*/ 8 w 84"/>
                <a:gd name="T45" fmla="*/ 13 h 75"/>
                <a:gd name="T46" fmla="*/ 16 w 84"/>
                <a:gd name="T47" fmla="*/ 10 h 75"/>
                <a:gd name="T48" fmla="*/ 9 w 84"/>
                <a:gd name="T49" fmla="*/ 12 h 75"/>
                <a:gd name="T50" fmla="*/ 15 w 84"/>
                <a:gd name="T51" fmla="*/ 3 h 75"/>
                <a:gd name="T52" fmla="*/ 32 w 84"/>
                <a:gd name="T53" fmla="*/ 0 h 75"/>
                <a:gd name="T54" fmla="*/ 51 w 84"/>
                <a:gd name="T55" fmla="*/ 0 h 75"/>
                <a:gd name="T56" fmla="*/ 70 w 84"/>
                <a:gd name="T57" fmla="*/ 5 h 75"/>
                <a:gd name="T58" fmla="*/ 81 w 84"/>
                <a:gd name="T59" fmla="*/ 11 h 75"/>
                <a:gd name="T60" fmla="*/ 81 w 84"/>
                <a:gd name="T61" fmla="*/ 20 h 75"/>
                <a:gd name="T62" fmla="*/ 78 w 84"/>
                <a:gd name="T63" fmla="*/ 27 h 75"/>
                <a:gd name="T64" fmla="*/ 77 w 84"/>
                <a:gd name="T65" fmla="*/ 26 h 75"/>
                <a:gd name="T66" fmla="*/ 73 w 84"/>
                <a:gd name="T67" fmla="*/ 25 h 75"/>
                <a:gd name="T68" fmla="*/ 71 w 84"/>
                <a:gd name="T69" fmla="*/ 25 h 75"/>
                <a:gd name="T70" fmla="*/ 71 w 84"/>
                <a:gd name="T71" fmla="*/ 19 h 75"/>
                <a:gd name="T72" fmla="*/ 59 w 84"/>
                <a:gd name="T73" fmla="*/ 27 h 75"/>
                <a:gd name="T74" fmla="*/ 45 w 84"/>
                <a:gd name="T75" fmla="*/ 28 h 75"/>
                <a:gd name="T76" fmla="*/ 47 w 84"/>
                <a:gd name="T77" fmla="*/ 33 h 7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4"/>
                <a:gd name="T118" fmla="*/ 0 h 75"/>
                <a:gd name="T119" fmla="*/ 84 w 84"/>
                <a:gd name="T120" fmla="*/ 75 h 7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4" h="75">
                  <a:moveTo>
                    <a:pt x="47" y="33"/>
                  </a:moveTo>
                  <a:lnTo>
                    <a:pt x="42" y="33"/>
                  </a:lnTo>
                  <a:lnTo>
                    <a:pt x="45" y="37"/>
                  </a:lnTo>
                  <a:lnTo>
                    <a:pt x="38" y="34"/>
                  </a:lnTo>
                  <a:lnTo>
                    <a:pt x="45" y="40"/>
                  </a:lnTo>
                  <a:lnTo>
                    <a:pt x="37" y="38"/>
                  </a:lnTo>
                  <a:lnTo>
                    <a:pt x="45" y="43"/>
                  </a:lnTo>
                  <a:lnTo>
                    <a:pt x="35" y="40"/>
                  </a:lnTo>
                  <a:lnTo>
                    <a:pt x="42" y="45"/>
                  </a:lnTo>
                  <a:lnTo>
                    <a:pt x="30" y="43"/>
                  </a:lnTo>
                  <a:lnTo>
                    <a:pt x="25" y="43"/>
                  </a:lnTo>
                  <a:lnTo>
                    <a:pt x="27" y="48"/>
                  </a:lnTo>
                  <a:lnTo>
                    <a:pt x="25" y="48"/>
                  </a:lnTo>
                  <a:lnTo>
                    <a:pt x="26" y="52"/>
                  </a:lnTo>
                  <a:lnTo>
                    <a:pt x="33" y="55"/>
                  </a:lnTo>
                  <a:lnTo>
                    <a:pt x="28" y="55"/>
                  </a:lnTo>
                  <a:lnTo>
                    <a:pt x="33" y="59"/>
                  </a:lnTo>
                  <a:lnTo>
                    <a:pt x="36" y="62"/>
                  </a:lnTo>
                  <a:lnTo>
                    <a:pt x="32" y="61"/>
                  </a:lnTo>
                  <a:lnTo>
                    <a:pt x="30" y="60"/>
                  </a:lnTo>
                  <a:lnTo>
                    <a:pt x="31" y="64"/>
                  </a:lnTo>
                  <a:lnTo>
                    <a:pt x="33" y="67"/>
                  </a:lnTo>
                  <a:lnTo>
                    <a:pt x="27" y="67"/>
                  </a:lnTo>
                  <a:lnTo>
                    <a:pt x="25" y="64"/>
                  </a:lnTo>
                  <a:lnTo>
                    <a:pt x="26" y="67"/>
                  </a:lnTo>
                  <a:lnTo>
                    <a:pt x="27" y="70"/>
                  </a:lnTo>
                  <a:lnTo>
                    <a:pt x="22" y="67"/>
                  </a:lnTo>
                  <a:lnTo>
                    <a:pt x="25" y="74"/>
                  </a:lnTo>
                  <a:lnTo>
                    <a:pt x="20" y="69"/>
                  </a:lnTo>
                  <a:lnTo>
                    <a:pt x="14" y="71"/>
                  </a:lnTo>
                  <a:lnTo>
                    <a:pt x="15" y="67"/>
                  </a:lnTo>
                  <a:lnTo>
                    <a:pt x="14" y="62"/>
                  </a:lnTo>
                  <a:lnTo>
                    <a:pt x="9" y="58"/>
                  </a:lnTo>
                  <a:lnTo>
                    <a:pt x="2" y="48"/>
                  </a:lnTo>
                  <a:lnTo>
                    <a:pt x="0" y="38"/>
                  </a:lnTo>
                  <a:lnTo>
                    <a:pt x="0" y="28"/>
                  </a:lnTo>
                  <a:lnTo>
                    <a:pt x="1" y="19"/>
                  </a:lnTo>
                  <a:lnTo>
                    <a:pt x="8" y="14"/>
                  </a:lnTo>
                  <a:lnTo>
                    <a:pt x="4" y="19"/>
                  </a:lnTo>
                  <a:lnTo>
                    <a:pt x="8" y="27"/>
                  </a:lnTo>
                  <a:lnTo>
                    <a:pt x="8" y="20"/>
                  </a:lnTo>
                  <a:lnTo>
                    <a:pt x="8" y="14"/>
                  </a:lnTo>
                  <a:lnTo>
                    <a:pt x="12" y="17"/>
                  </a:lnTo>
                  <a:lnTo>
                    <a:pt x="16" y="22"/>
                  </a:lnTo>
                  <a:lnTo>
                    <a:pt x="12" y="16"/>
                  </a:lnTo>
                  <a:lnTo>
                    <a:pt x="8" y="13"/>
                  </a:lnTo>
                  <a:lnTo>
                    <a:pt x="11" y="12"/>
                  </a:lnTo>
                  <a:lnTo>
                    <a:pt x="16" y="10"/>
                  </a:lnTo>
                  <a:lnTo>
                    <a:pt x="12" y="10"/>
                  </a:lnTo>
                  <a:lnTo>
                    <a:pt x="9" y="12"/>
                  </a:lnTo>
                  <a:lnTo>
                    <a:pt x="9" y="8"/>
                  </a:lnTo>
                  <a:lnTo>
                    <a:pt x="15" y="3"/>
                  </a:lnTo>
                  <a:lnTo>
                    <a:pt x="20" y="0"/>
                  </a:lnTo>
                  <a:lnTo>
                    <a:pt x="32" y="0"/>
                  </a:lnTo>
                  <a:lnTo>
                    <a:pt x="44" y="0"/>
                  </a:lnTo>
                  <a:lnTo>
                    <a:pt x="51" y="0"/>
                  </a:lnTo>
                  <a:lnTo>
                    <a:pt x="62" y="1"/>
                  </a:lnTo>
                  <a:lnTo>
                    <a:pt x="70" y="5"/>
                  </a:lnTo>
                  <a:lnTo>
                    <a:pt x="79" y="8"/>
                  </a:lnTo>
                  <a:lnTo>
                    <a:pt x="81" y="11"/>
                  </a:lnTo>
                  <a:lnTo>
                    <a:pt x="83" y="16"/>
                  </a:lnTo>
                  <a:lnTo>
                    <a:pt x="81" y="20"/>
                  </a:lnTo>
                  <a:lnTo>
                    <a:pt x="80" y="25"/>
                  </a:lnTo>
                  <a:lnTo>
                    <a:pt x="78" y="27"/>
                  </a:lnTo>
                  <a:lnTo>
                    <a:pt x="75" y="28"/>
                  </a:lnTo>
                  <a:lnTo>
                    <a:pt x="77" y="26"/>
                  </a:lnTo>
                  <a:lnTo>
                    <a:pt x="77" y="23"/>
                  </a:lnTo>
                  <a:lnTo>
                    <a:pt x="73" y="25"/>
                  </a:lnTo>
                  <a:lnTo>
                    <a:pt x="67" y="28"/>
                  </a:lnTo>
                  <a:lnTo>
                    <a:pt x="71" y="25"/>
                  </a:lnTo>
                  <a:lnTo>
                    <a:pt x="71" y="22"/>
                  </a:lnTo>
                  <a:lnTo>
                    <a:pt x="71" y="19"/>
                  </a:lnTo>
                  <a:lnTo>
                    <a:pt x="67" y="23"/>
                  </a:lnTo>
                  <a:lnTo>
                    <a:pt x="59" y="27"/>
                  </a:lnTo>
                  <a:lnTo>
                    <a:pt x="53" y="28"/>
                  </a:lnTo>
                  <a:lnTo>
                    <a:pt x="45" y="28"/>
                  </a:lnTo>
                  <a:lnTo>
                    <a:pt x="44" y="28"/>
                  </a:lnTo>
                  <a:lnTo>
                    <a:pt x="47" y="33"/>
                  </a:lnTo>
                </a:path>
              </a:pathLst>
            </a:custGeom>
            <a:solidFill>
              <a:srgbClr val="603000"/>
            </a:solidFill>
            <a:ln w="9525" cap="rnd">
              <a:noFill/>
              <a:round/>
              <a:headEnd type="none" w="sm" len="sm"/>
              <a:tailEnd type="none" w="sm" len="sm"/>
            </a:ln>
          </p:spPr>
          <p:txBody>
            <a:bodyPr/>
            <a:lstStyle/>
            <a:p>
              <a:endParaRPr lang="es-ES"/>
            </a:p>
          </p:txBody>
        </p:sp>
        <p:sp>
          <p:nvSpPr>
            <p:cNvPr id="107591" name="Freeform 239"/>
            <p:cNvSpPr>
              <a:spLocks/>
            </p:cNvSpPr>
            <p:nvPr/>
          </p:nvSpPr>
          <p:spPr bwMode="auto">
            <a:xfrm>
              <a:off x="660" y="3228"/>
              <a:ext cx="65" cy="35"/>
            </a:xfrm>
            <a:custGeom>
              <a:avLst/>
              <a:gdLst>
                <a:gd name="T0" fmla="*/ 0 w 65"/>
                <a:gd name="T1" fmla="*/ 19 h 35"/>
                <a:gd name="T2" fmla="*/ 8 w 65"/>
                <a:gd name="T3" fmla="*/ 18 h 35"/>
                <a:gd name="T4" fmla="*/ 10 w 65"/>
                <a:gd name="T5" fmla="*/ 17 h 35"/>
                <a:gd name="T6" fmla="*/ 12 w 65"/>
                <a:gd name="T7" fmla="*/ 17 h 35"/>
                <a:gd name="T8" fmla="*/ 13 w 65"/>
                <a:gd name="T9" fmla="*/ 14 h 35"/>
                <a:gd name="T10" fmla="*/ 17 w 65"/>
                <a:gd name="T11" fmla="*/ 10 h 35"/>
                <a:gd name="T12" fmla="*/ 24 w 65"/>
                <a:gd name="T13" fmla="*/ 6 h 35"/>
                <a:gd name="T14" fmla="*/ 25 w 65"/>
                <a:gd name="T15" fmla="*/ 3 h 35"/>
                <a:gd name="T16" fmla="*/ 27 w 65"/>
                <a:gd name="T17" fmla="*/ 1 h 35"/>
                <a:gd name="T18" fmla="*/ 30 w 65"/>
                <a:gd name="T19" fmla="*/ 1 h 35"/>
                <a:gd name="T20" fmla="*/ 41 w 65"/>
                <a:gd name="T21" fmla="*/ 0 h 35"/>
                <a:gd name="T22" fmla="*/ 46 w 65"/>
                <a:gd name="T23" fmla="*/ 0 h 35"/>
                <a:gd name="T24" fmla="*/ 48 w 65"/>
                <a:gd name="T25" fmla="*/ 0 h 35"/>
                <a:gd name="T26" fmla="*/ 49 w 65"/>
                <a:gd name="T27" fmla="*/ 0 h 35"/>
                <a:gd name="T28" fmla="*/ 53 w 65"/>
                <a:gd name="T29" fmla="*/ 3 h 35"/>
                <a:gd name="T30" fmla="*/ 56 w 65"/>
                <a:gd name="T31" fmla="*/ 3 h 35"/>
                <a:gd name="T32" fmla="*/ 56 w 65"/>
                <a:gd name="T33" fmla="*/ 4 h 35"/>
                <a:gd name="T34" fmla="*/ 58 w 65"/>
                <a:gd name="T35" fmla="*/ 6 h 35"/>
                <a:gd name="T36" fmla="*/ 60 w 65"/>
                <a:gd name="T37" fmla="*/ 8 h 35"/>
                <a:gd name="T38" fmla="*/ 62 w 65"/>
                <a:gd name="T39" fmla="*/ 8 h 35"/>
                <a:gd name="T40" fmla="*/ 62 w 65"/>
                <a:gd name="T41" fmla="*/ 9 h 35"/>
                <a:gd name="T42" fmla="*/ 62 w 65"/>
                <a:gd name="T43" fmla="*/ 10 h 35"/>
                <a:gd name="T44" fmla="*/ 64 w 65"/>
                <a:gd name="T45" fmla="*/ 13 h 35"/>
                <a:gd name="T46" fmla="*/ 62 w 65"/>
                <a:gd name="T47" fmla="*/ 14 h 35"/>
                <a:gd name="T48" fmla="*/ 61 w 65"/>
                <a:gd name="T49" fmla="*/ 14 h 35"/>
                <a:gd name="T50" fmla="*/ 58 w 65"/>
                <a:gd name="T51" fmla="*/ 14 h 35"/>
                <a:gd name="T52" fmla="*/ 56 w 65"/>
                <a:gd name="T53" fmla="*/ 13 h 35"/>
                <a:gd name="T54" fmla="*/ 53 w 65"/>
                <a:gd name="T55" fmla="*/ 13 h 35"/>
                <a:gd name="T56" fmla="*/ 52 w 65"/>
                <a:gd name="T57" fmla="*/ 12 h 35"/>
                <a:gd name="T58" fmla="*/ 49 w 65"/>
                <a:gd name="T59" fmla="*/ 10 h 35"/>
                <a:gd name="T60" fmla="*/ 48 w 65"/>
                <a:gd name="T61" fmla="*/ 12 h 35"/>
                <a:gd name="T62" fmla="*/ 45 w 65"/>
                <a:gd name="T63" fmla="*/ 13 h 35"/>
                <a:gd name="T64" fmla="*/ 49 w 65"/>
                <a:gd name="T65" fmla="*/ 14 h 35"/>
                <a:gd name="T66" fmla="*/ 53 w 65"/>
                <a:gd name="T67" fmla="*/ 14 h 35"/>
                <a:gd name="T68" fmla="*/ 56 w 65"/>
                <a:gd name="T69" fmla="*/ 17 h 35"/>
                <a:gd name="T70" fmla="*/ 58 w 65"/>
                <a:gd name="T71" fmla="*/ 17 h 35"/>
                <a:gd name="T72" fmla="*/ 58 w 65"/>
                <a:gd name="T73" fmla="*/ 18 h 35"/>
                <a:gd name="T74" fmla="*/ 56 w 65"/>
                <a:gd name="T75" fmla="*/ 19 h 35"/>
                <a:gd name="T76" fmla="*/ 48 w 65"/>
                <a:gd name="T77" fmla="*/ 18 h 35"/>
                <a:gd name="T78" fmla="*/ 45 w 65"/>
                <a:gd name="T79" fmla="*/ 18 h 35"/>
                <a:gd name="T80" fmla="*/ 40 w 65"/>
                <a:gd name="T81" fmla="*/ 18 h 35"/>
                <a:gd name="T82" fmla="*/ 38 w 65"/>
                <a:gd name="T83" fmla="*/ 19 h 35"/>
                <a:gd name="T84" fmla="*/ 35 w 65"/>
                <a:gd name="T85" fmla="*/ 21 h 35"/>
                <a:gd name="T86" fmla="*/ 33 w 65"/>
                <a:gd name="T87" fmla="*/ 23 h 35"/>
                <a:gd name="T88" fmla="*/ 32 w 65"/>
                <a:gd name="T89" fmla="*/ 24 h 35"/>
                <a:gd name="T90" fmla="*/ 29 w 65"/>
                <a:gd name="T91" fmla="*/ 27 h 35"/>
                <a:gd name="T92" fmla="*/ 26 w 65"/>
                <a:gd name="T93" fmla="*/ 29 h 35"/>
                <a:gd name="T94" fmla="*/ 24 w 65"/>
                <a:gd name="T95" fmla="*/ 30 h 35"/>
                <a:gd name="T96" fmla="*/ 21 w 65"/>
                <a:gd name="T97" fmla="*/ 30 h 35"/>
                <a:gd name="T98" fmla="*/ 16 w 65"/>
                <a:gd name="T99" fmla="*/ 30 h 35"/>
                <a:gd name="T100" fmla="*/ 13 w 65"/>
                <a:gd name="T101" fmla="*/ 30 h 35"/>
                <a:gd name="T102" fmla="*/ 9 w 65"/>
                <a:gd name="T103" fmla="*/ 32 h 35"/>
                <a:gd name="T104" fmla="*/ 0 w 65"/>
                <a:gd name="T105" fmla="*/ 34 h 35"/>
                <a:gd name="T106" fmla="*/ 0 w 65"/>
                <a:gd name="T107" fmla="*/ 19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35"/>
                <a:gd name="T164" fmla="*/ 65 w 65"/>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35">
                  <a:moveTo>
                    <a:pt x="0" y="19"/>
                  </a:moveTo>
                  <a:lnTo>
                    <a:pt x="8" y="18"/>
                  </a:lnTo>
                  <a:lnTo>
                    <a:pt x="10" y="17"/>
                  </a:lnTo>
                  <a:lnTo>
                    <a:pt x="12" y="17"/>
                  </a:lnTo>
                  <a:lnTo>
                    <a:pt x="13" y="14"/>
                  </a:lnTo>
                  <a:lnTo>
                    <a:pt x="17" y="10"/>
                  </a:lnTo>
                  <a:lnTo>
                    <a:pt x="24" y="6"/>
                  </a:lnTo>
                  <a:lnTo>
                    <a:pt x="25" y="3"/>
                  </a:lnTo>
                  <a:lnTo>
                    <a:pt x="27" y="1"/>
                  </a:lnTo>
                  <a:lnTo>
                    <a:pt x="30" y="1"/>
                  </a:lnTo>
                  <a:lnTo>
                    <a:pt x="41" y="0"/>
                  </a:lnTo>
                  <a:lnTo>
                    <a:pt x="46" y="0"/>
                  </a:lnTo>
                  <a:lnTo>
                    <a:pt x="48" y="0"/>
                  </a:lnTo>
                  <a:lnTo>
                    <a:pt x="49" y="0"/>
                  </a:lnTo>
                  <a:lnTo>
                    <a:pt x="53" y="3"/>
                  </a:lnTo>
                  <a:lnTo>
                    <a:pt x="56" y="3"/>
                  </a:lnTo>
                  <a:lnTo>
                    <a:pt x="56" y="4"/>
                  </a:lnTo>
                  <a:lnTo>
                    <a:pt x="58" y="6"/>
                  </a:lnTo>
                  <a:lnTo>
                    <a:pt x="60" y="8"/>
                  </a:lnTo>
                  <a:lnTo>
                    <a:pt x="62" y="8"/>
                  </a:lnTo>
                  <a:lnTo>
                    <a:pt x="62" y="9"/>
                  </a:lnTo>
                  <a:lnTo>
                    <a:pt x="62" y="10"/>
                  </a:lnTo>
                  <a:lnTo>
                    <a:pt x="64" y="13"/>
                  </a:lnTo>
                  <a:lnTo>
                    <a:pt x="62" y="14"/>
                  </a:lnTo>
                  <a:lnTo>
                    <a:pt x="61" y="14"/>
                  </a:lnTo>
                  <a:lnTo>
                    <a:pt x="58" y="14"/>
                  </a:lnTo>
                  <a:lnTo>
                    <a:pt x="56" y="13"/>
                  </a:lnTo>
                  <a:lnTo>
                    <a:pt x="53" y="13"/>
                  </a:lnTo>
                  <a:lnTo>
                    <a:pt x="52" y="12"/>
                  </a:lnTo>
                  <a:lnTo>
                    <a:pt x="49" y="10"/>
                  </a:lnTo>
                  <a:lnTo>
                    <a:pt x="48" y="12"/>
                  </a:lnTo>
                  <a:lnTo>
                    <a:pt x="45" y="13"/>
                  </a:lnTo>
                  <a:lnTo>
                    <a:pt x="49" y="14"/>
                  </a:lnTo>
                  <a:lnTo>
                    <a:pt x="53" y="14"/>
                  </a:lnTo>
                  <a:lnTo>
                    <a:pt x="56" y="17"/>
                  </a:lnTo>
                  <a:lnTo>
                    <a:pt x="58" y="17"/>
                  </a:lnTo>
                  <a:lnTo>
                    <a:pt x="58" y="18"/>
                  </a:lnTo>
                  <a:lnTo>
                    <a:pt x="56" y="19"/>
                  </a:lnTo>
                  <a:lnTo>
                    <a:pt x="48" y="18"/>
                  </a:lnTo>
                  <a:lnTo>
                    <a:pt x="45" y="18"/>
                  </a:lnTo>
                  <a:lnTo>
                    <a:pt x="40" y="18"/>
                  </a:lnTo>
                  <a:lnTo>
                    <a:pt x="38" y="19"/>
                  </a:lnTo>
                  <a:lnTo>
                    <a:pt x="35" y="21"/>
                  </a:lnTo>
                  <a:lnTo>
                    <a:pt x="33" y="23"/>
                  </a:lnTo>
                  <a:lnTo>
                    <a:pt x="32" y="24"/>
                  </a:lnTo>
                  <a:lnTo>
                    <a:pt x="29" y="27"/>
                  </a:lnTo>
                  <a:lnTo>
                    <a:pt x="26" y="29"/>
                  </a:lnTo>
                  <a:lnTo>
                    <a:pt x="24" y="30"/>
                  </a:lnTo>
                  <a:lnTo>
                    <a:pt x="21" y="30"/>
                  </a:lnTo>
                  <a:lnTo>
                    <a:pt x="16" y="30"/>
                  </a:lnTo>
                  <a:lnTo>
                    <a:pt x="13" y="30"/>
                  </a:lnTo>
                  <a:lnTo>
                    <a:pt x="9" y="32"/>
                  </a:lnTo>
                  <a:lnTo>
                    <a:pt x="0" y="34"/>
                  </a:lnTo>
                  <a:lnTo>
                    <a:pt x="0" y="19"/>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592" name="Freeform 240"/>
            <p:cNvSpPr>
              <a:spLocks/>
            </p:cNvSpPr>
            <p:nvPr/>
          </p:nvSpPr>
          <p:spPr bwMode="auto">
            <a:xfrm>
              <a:off x="706" y="3234"/>
              <a:ext cx="28" cy="1"/>
            </a:xfrm>
            <a:custGeom>
              <a:avLst/>
              <a:gdLst>
                <a:gd name="T0" fmla="*/ 27 w 28"/>
                <a:gd name="T1" fmla="*/ 0 h 1"/>
                <a:gd name="T2" fmla="*/ 21 w 28"/>
                <a:gd name="T3" fmla="*/ 0 h 1"/>
                <a:gd name="T4" fmla="*/ 18 w 28"/>
                <a:gd name="T5" fmla="*/ 0 h 1"/>
                <a:gd name="T6" fmla="*/ 13 w 28"/>
                <a:gd name="T7" fmla="*/ 0 h 1"/>
                <a:gd name="T8" fmla="*/ 9 w 28"/>
                <a:gd name="T9" fmla="*/ 0 h 1"/>
                <a:gd name="T10" fmla="*/ 3 w 28"/>
                <a:gd name="T11" fmla="*/ 0 h 1"/>
                <a:gd name="T12" fmla="*/ 0 w 28"/>
                <a:gd name="T13" fmla="*/ 0 h 1"/>
                <a:gd name="T14" fmla="*/ 4 w 28"/>
                <a:gd name="T15" fmla="*/ 0 h 1"/>
                <a:gd name="T16" fmla="*/ 11 w 28"/>
                <a:gd name="T17" fmla="*/ 0 h 1"/>
                <a:gd name="T18" fmla="*/ 18 w 28"/>
                <a:gd name="T19" fmla="*/ 0 h 1"/>
                <a:gd name="T20" fmla="*/ 21 w 28"/>
                <a:gd name="T21" fmla="*/ 0 h 1"/>
                <a:gd name="T22" fmla="*/ 27 w 28"/>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
                <a:gd name="T37" fmla="*/ 0 h 1"/>
                <a:gd name="T38" fmla="*/ 28 w 28"/>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 h="1">
                  <a:moveTo>
                    <a:pt x="27" y="0"/>
                  </a:moveTo>
                  <a:lnTo>
                    <a:pt x="21" y="0"/>
                  </a:lnTo>
                  <a:lnTo>
                    <a:pt x="18" y="0"/>
                  </a:lnTo>
                  <a:lnTo>
                    <a:pt x="13" y="0"/>
                  </a:lnTo>
                  <a:lnTo>
                    <a:pt x="9" y="0"/>
                  </a:lnTo>
                  <a:lnTo>
                    <a:pt x="3" y="0"/>
                  </a:lnTo>
                  <a:lnTo>
                    <a:pt x="0" y="0"/>
                  </a:lnTo>
                  <a:lnTo>
                    <a:pt x="4" y="0"/>
                  </a:lnTo>
                  <a:lnTo>
                    <a:pt x="11" y="0"/>
                  </a:lnTo>
                  <a:lnTo>
                    <a:pt x="18" y="0"/>
                  </a:lnTo>
                  <a:lnTo>
                    <a:pt x="21" y="0"/>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7593" name="Freeform 241"/>
            <p:cNvSpPr>
              <a:spLocks/>
            </p:cNvSpPr>
            <p:nvPr/>
          </p:nvSpPr>
          <p:spPr bwMode="auto">
            <a:xfrm>
              <a:off x="696" y="3228"/>
              <a:ext cx="28" cy="26"/>
            </a:xfrm>
            <a:custGeom>
              <a:avLst/>
              <a:gdLst>
                <a:gd name="T0" fmla="*/ 20 w 28"/>
                <a:gd name="T1" fmla="*/ 0 h 26"/>
                <a:gd name="T2" fmla="*/ 22 w 28"/>
                <a:gd name="T3" fmla="*/ 0 h 26"/>
                <a:gd name="T4" fmla="*/ 27 w 28"/>
                <a:gd name="T5" fmla="*/ 11 h 26"/>
                <a:gd name="T6" fmla="*/ 22 w 28"/>
                <a:gd name="T7" fmla="*/ 0 h 26"/>
                <a:gd name="T8" fmla="*/ 20 w 28"/>
                <a:gd name="T9" fmla="*/ 0 h 26"/>
                <a:gd name="T10" fmla="*/ 10 w 28"/>
                <a:gd name="T11" fmla="*/ 11 h 26"/>
                <a:gd name="T12" fmla="*/ 7 w 28"/>
                <a:gd name="T13" fmla="*/ 25 h 26"/>
                <a:gd name="T14" fmla="*/ 0 w 28"/>
                <a:gd name="T15" fmla="*/ 25 h 26"/>
                <a:gd name="T16" fmla="*/ 4 w 28"/>
                <a:gd name="T17" fmla="*/ 11 h 26"/>
                <a:gd name="T18" fmla="*/ 12 w 28"/>
                <a:gd name="T19" fmla="*/ 11 h 26"/>
                <a:gd name="T20" fmla="*/ 20 w 28"/>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
                <a:gd name="T34" fmla="*/ 0 h 26"/>
                <a:gd name="T35" fmla="*/ 28 w 28"/>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 h="26">
                  <a:moveTo>
                    <a:pt x="20" y="0"/>
                  </a:moveTo>
                  <a:lnTo>
                    <a:pt x="22" y="0"/>
                  </a:lnTo>
                  <a:lnTo>
                    <a:pt x="27" y="11"/>
                  </a:lnTo>
                  <a:lnTo>
                    <a:pt x="22" y="0"/>
                  </a:lnTo>
                  <a:lnTo>
                    <a:pt x="20" y="0"/>
                  </a:lnTo>
                  <a:lnTo>
                    <a:pt x="10" y="11"/>
                  </a:lnTo>
                  <a:lnTo>
                    <a:pt x="7" y="25"/>
                  </a:lnTo>
                  <a:lnTo>
                    <a:pt x="0" y="25"/>
                  </a:lnTo>
                  <a:lnTo>
                    <a:pt x="4" y="11"/>
                  </a:lnTo>
                  <a:lnTo>
                    <a:pt x="12" y="11"/>
                  </a:lnTo>
                  <a:lnTo>
                    <a:pt x="20" y="0"/>
                  </a:lnTo>
                </a:path>
              </a:pathLst>
            </a:custGeom>
            <a:solidFill>
              <a:srgbClr val="402000"/>
            </a:solidFill>
            <a:ln w="9525" cap="rnd">
              <a:noFill/>
              <a:round/>
              <a:headEnd type="none" w="sm" len="sm"/>
              <a:tailEnd type="none" w="sm" len="sm"/>
            </a:ln>
          </p:spPr>
          <p:txBody>
            <a:bodyPr/>
            <a:lstStyle/>
            <a:p>
              <a:endParaRPr lang="es-ES"/>
            </a:p>
          </p:txBody>
        </p:sp>
        <p:sp>
          <p:nvSpPr>
            <p:cNvPr id="107594" name="Freeform 242"/>
            <p:cNvSpPr>
              <a:spLocks/>
            </p:cNvSpPr>
            <p:nvPr/>
          </p:nvSpPr>
          <p:spPr bwMode="auto">
            <a:xfrm>
              <a:off x="717" y="3245"/>
              <a:ext cx="27" cy="25"/>
            </a:xfrm>
            <a:custGeom>
              <a:avLst/>
              <a:gdLst>
                <a:gd name="T0" fmla="*/ 0 w 27"/>
                <a:gd name="T1" fmla="*/ 0 h 25"/>
                <a:gd name="T2" fmla="*/ 26 w 27"/>
                <a:gd name="T3" fmla="*/ 24 h 25"/>
                <a:gd name="T4" fmla="*/ 0 w 27"/>
                <a:gd name="T5" fmla="*/ 0 h 25"/>
                <a:gd name="T6" fmla="*/ 0 60000 65536"/>
                <a:gd name="T7" fmla="*/ 0 60000 65536"/>
                <a:gd name="T8" fmla="*/ 0 60000 65536"/>
                <a:gd name="T9" fmla="*/ 0 w 27"/>
                <a:gd name="T10" fmla="*/ 0 h 25"/>
                <a:gd name="T11" fmla="*/ 27 w 27"/>
                <a:gd name="T12" fmla="*/ 25 h 25"/>
              </a:gdLst>
              <a:ahLst/>
              <a:cxnLst>
                <a:cxn ang="T6">
                  <a:pos x="T0" y="T1"/>
                </a:cxn>
                <a:cxn ang="T7">
                  <a:pos x="T2" y="T3"/>
                </a:cxn>
                <a:cxn ang="T8">
                  <a:pos x="T4" y="T5"/>
                </a:cxn>
              </a:cxnLst>
              <a:rect l="T9" t="T10" r="T11" b="T12"/>
              <a:pathLst>
                <a:path w="27" h="25">
                  <a:moveTo>
                    <a:pt x="0" y="0"/>
                  </a:moveTo>
                  <a:lnTo>
                    <a:pt x="26" y="2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595" name="Freeform 243"/>
            <p:cNvSpPr>
              <a:spLocks/>
            </p:cNvSpPr>
            <p:nvPr/>
          </p:nvSpPr>
          <p:spPr bwMode="auto">
            <a:xfrm>
              <a:off x="695" y="3237"/>
              <a:ext cx="1" cy="25"/>
            </a:xfrm>
            <a:custGeom>
              <a:avLst/>
              <a:gdLst>
                <a:gd name="T0" fmla="*/ 0 w 1"/>
                <a:gd name="T1" fmla="*/ 0 h 25"/>
                <a:gd name="T2" fmla="*/ 0 w 1"/>
                <a:gd name="T3" fmla="*/ 24 h 25"/>
                <a:gd name="T4" fmla="*/ 0 w 1"/>
                <a:gd name="T5" fmla="*/ 0 h 25"/>
                <a:gd name="T6" fmla="*/ 0 60000 65536"/>
                <a:gd name="T7" fmla="*/ 0 60000 65536"/>
                <a:gd name="T8" fmla="*/ 0 60000 65536"/>
                <a:gd name="T9" fmla="*/ 0 w 1"/>
                <a:gd name="T10" fmla="*/ 0 h 25"/>
                <a:gd name="T11" fmla="*/ 1 w 1"/>
                <a:gd name="T12" fmla="*/ 25 h 25"/>
              </a:gdLst>
              <a:ahLst/>
              <a:cxnLst>
                <a:cxn ang="T6">
                  <a:pos x="T0" y="T1"/>
                </a:cxn>
                <a:cxn ang="T7">
                  <a:pos x="T2" y="T3"/>
                </a:cxn>
                <a:cxn ang="T8">
                  <a:pos x="T4" y="T5"/>
                </a:cxn>
              </a:cxnLst>
              <a:rect l="T9" t="T10" r="T11" b="T12"/>
              <a:pathLst>
                <a:path w="1" h="25">
                  <a:moveTo>
                    <a:pt x="0" y="0"/>
                  </a:moveTo>
                  <a:lnTo>
                    <a:pt x="0" y="2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596" name="Freeform 244"/>
            <p:cNvSpPr>
              <a:spLocks/>
            </p:cNvSpPr>
            <p:nvPr/>
          </p:nvSpPr>
          <p:spPr bwMode="auto">
            <a:xfrm>
              <a:off x="504" y="3120"/>
              <a:ext cx="220" cy="311"/>
            </a:xfrm>
            <a:custGeom>
              <a:avLst/>
              <a:gdLst>
                <a:gd name="T0" fmla="*/ 30 w 220"/>
                <a:gd name="T1" fmla="*/ 0 h 311"/>
                <a:gd name="T2" fmla="*/ 63 w 220"/>
                <a:gd name="T3" fmla="*/ 25 h 311"/>
                <a:gd name="T4" fmla="*/ 74 w 220"/>
                <a:gd name="T5" fmla="*/ 46 h 311"/>
                <a:gd name="T6" fmla="*/ 93 w 220"/>
                <a:gd name="T7" fmla="*/ 78 h 311"/>
                <a:gd name="T8" fmla="*/ 96 w 220"/>
                <a:gd name="T9" fmla="*/ 92 h 311"/>
                <a:gd name="T10" fmla="*/ 94 w 220"/>
                <a:gd name="T11" fmla="*/ 106 h 311"/>
                <a:gd name="T12" fmla="*/ 94 w 220"/>
                <a:gd name="T13" fmla="*/ 116 h 311"/>
                <a:gd name="T14" fmla="*/ 146 w 220"/>
                <a:gd name="T15" fmla="*/ 128 h 311"/>
                <a:gd name="T16" fmla="*/ 163 w 220"/>
                <a:gd name="T17" fmla="*/ 130 h 311"/>
                <a:gd name="T18" fmla="*/ 165 w 220"/>
                <a:gd name="T19" fmla="*/ 144 h 311"/>
                <a:gd name="T20" fmla="*/ 135 w 220"/>
                <a:gd name="T21" fmla="*/ 148 h 311"/>
                <a:gd name="T22" fmla="*/ 105 w 220"/>
                <a:gd name="T23" fmla="*/ 152 h 311"/>
                <a:gd name="T24" fmla="*/ 94 w 220"/>
                <a:gd name="T25" fmla="*/ 163 h 311"/>
                <a:gd name="T26" fmla="*/ 93 w 220"/>
                <a:gd name="T27" fmla="*/ 179 h 311"/>
                <a:gd name="T28" fmla="*/ 97 w 220"/>
                <a:gd name="T29" fmla="*/ 185 h 311"/>
                <a:gd name="T30" fmla="*/ 110 w 220"/>
                <a:gd name="T31" fmla="*/ 187 h 311"/>
                <a:gd name="T32" fmla="*/ 123 w 220"/>
                <a:gd name="T33" fmla="*/ 195 h 311"/>
                <a:gd name="T34" fmla="*/ 182 w 220"/>
                <a:gd name="T35" fmla="*/ 216 h 311"/>
                <a:gd name="T36" fmla="*/ 198 w 220"/>
                <a:gd name="T37" fmla="*/ 227 h 311"/>
                <a:gd name="T38" fmla="*/ 214 w 220"/>
                <a:gd name="T39" fmla="*/ 265 h 311"/>
                <a:gd name="T40" fmla="*/ 196 w 220"/>
                <a:gd name="T41" fmla="*/ 310 h 311"/>
                <a:gd name="T42" fmla="*/ 166 w 220"/>
                <a:gd name="T43" fmla="*/ 304 h 311"/>
                <a:gd name="T44" fmla="*/ 156 w 220"/>
                <a:gd name="T45" fmla="*/ 286 h 311"/>
                <a:gd name="T46" fmla="*/ 163 w 220"/>
                <a:gd name="T47" fmla="*/ 267 h 311"/>
                <a:gd name="T48" fmla="*/ 106 w 220"/>
                <a:gd name="T49" fmla="*/ 258 h 311"/>
                <a:gd name="T50" fmla="*/ 44 w 220"/>
                <a:gd name="T51" fmla="*/ 258 h 311"/>
                <a:gd name="T52" fmla="*/ 17 w 220"/>
                <a:gd name="T53" fmla="*/ 255 h 311"/>
                <a:gd name="T54" fmla="*/ 5 w 220"/>
                <a:gd name="T55" fmla="*/ 244 h 311"/>
                <a:gd name="T56" fmla="*/ 0 w 220"/>
                <a:gd name="T57" fmla="*/ 228 h 311"/>
                <a:gd name="T58" fmla="*/ 6 w 220"/>
                <a:gd name="T59" fmla="*/ 202 h 311"/>
                <a:gd name="T60" fmla="*/ 13 w 220"/>
                <a:gd name="T61" fmla="*/ 179 h 311"/>
                <a:gd name="T62" fmla="*/ 13 w 220"/>
                <a:gd name="T63" fmla="*/ 160 h 311"/>
                <a:gd name="T64" fmla="*/ 13 w 220"/>
                <a:gd name="T65" fmla="*/ 140 h 311"/>
                <a:gd name="T66" fmla="*/ 0 w 220"/>
                <a:gd name="T67" fmla="*/ 103 h 311"/>
                <a:gd name="T68" fmla="*/ 0 w 220"/>
                <a:gd name="T69" fmla="*/ 64 h 311"/>
                <a:gd name="T70" fmla="*/ 2 w 220"/>
                <a:gd name="T71" fmla="*/ 43 h 311"/>
                <a:gd name="T72" fmla="*/ 11 w 220"/>
                <a:gd name="T73" fmla="*/ 24 h 31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0"/>
                <a:gd name="T112" fmla="*/ 0 h 311"/>
                <a:gd name="T113" fmla="*/ 220 w 220"/>
                <a:gd name="T114" fmla="*/ 311 h 31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0" h="311">
                  <a:moveTo>
                    <a:pt x="25" y="12"/>
                  </a:moveTo>
                  <a:lnTo>
                    <a:pt x="30" y="0"/>
                  </a:lnTo>
                  <a:lnTo>
                    <a:pt x="66" y="16"/>
                  </a:lnTo>
                  <a:lnTo>
                    <a:pt x="63" y="25"/>
                  </a:lnTo>
                  <a:lnTo>
                    <a:pt x="67" y="37"/>
                  </a:lnTo>
                  <a:lnTo>
                    <a:pt x="74" y="46"/>
                  </a:lnTo>
                  <a:lnTo>
                    <a:pt x="80" y="65"/>
                  </a:lnTo>
                  <a:lnTo>
                    <a:pt x="93" y="78"/>
                  </a:lnTo>
                  <a:lnTo>
                    <a:pt x="95" y="88"/>
                  </a:lnTo>
                  <a:lnTo>
                    <a:pt x="96" y="92"/>
                  </a:lnTo>
                  <a:lnTo>
                    <a:pt x="95" y="100"/>
                  </a:lnTo>
                  <a:lnTo>
                    <a:pt x="94" y="106"/>
                  </a:lnTo>
                  <a:lnTo>
                    <a:pt x="94" y="112"/>
                  </a:lnTo>
                  <a:lnTo>
                    <a:pt x="94" y="116"/>
                  </a:lnTo>
                  <a:lnTo>
                    <a:pt x="128" y="124"/>
                  </a:lnTo>
                  <a:lnTo>
                    <a:pt x="146" y="128"/>
                  </a:lnTo>
                  <a:lnTo>
                    <a:pt x="161" y="128"/>
                  </a:lnTo>
                  <a:lnTo>
                    <a:pt x="163" y="130"/>
                  </a:lnTo>
                  <a:lnTo>
                    <a:pt x="164" y="138"/>
                  </a:lnTo>
                  <a:lnTo>
                    <a:pt x="165" y="144"/>
                  </a:lnTo>
                  <a:lnTo>
                    <a:pt x="151" y="147"/>
                  </a:lnTo>
                  <a:lnTo>
                    <a:pt x="135" y="148"/>
                  </a:lnTo>
                  <a:lnTo>
                    <a:pt x="122" y="148"/>
                  </a:lnTo>
                  <a:lnTo>
                    <a:pt x="105" y="152"/>
                  </a:lnTo>
                  <a:lnTo>
                    <a:pt x="94" y="148"/>
                  </a:lnTo>
                  <a:lnTo>
                    <a:pt x="94" y="163"/>
                  </a:lnTo>
                  <a:lnTo>
                    <a:pt x="91" y="171"/>
                  </a:lnTo>
                  <a:lnTo>
                    <a:pt x="93" y="179"/>
                  </a:lnTo>
                  <a:lnTo>
                    <a:pt x="91" y="184"/>
                  </a:lnTo>
                  <a:lnTo>
                    <a:pt x="97" y="185"/>
                  </a:lnTo>
                  <a:lnTo>
                    <a:pt x="100" y="186"/>
                  </a:lnTo>
                  <a:lnTo>
                    <a:pt x="110" y="187"/>
                  </a:lnTo>
                  <a:lnTo>
                    <a:pt x="116" y="193"/>
                  </a:lnTo>
                  <a:lnTo>
                    <a:pt x="123" y="195"/>
                  </a:lnTo>
                  <a:lnTo>
                    <a:pt x="167" y="209"/>
                  </a:lnTo>
                  <a:lnTo>
                    <a:pt x="182" y="216"/>
                  </a:lnTo>
                  <a:lnTo>
                    <a:pt x="192" y="218"/>
                  </a:lnTo>
                  <a:lnTo>
                    <a:pt x="198" y="227"/>
                  </a:lnTo>
                  <a:lnTo>
                    <a:pt x="206" y="241"/>
                  </a:lnTo>
                  <a:lnTo>
                    <a:pt x="214" y="265"/>
                  </a:lnTo>
                  <a:lnTo>
                    <a:pt x="219" y="304"/>
                  </a:lnTo>
                  <a:lnTo>
                    <a:pt x="196" y="310"/>
                  </a:lnTo>
                  <a:lnTo>
                    <a:pt x="179" y="310"/>
                  </a:lnTo>
                  <a:lnTo>
                    <a:pt x="166" y="304"/>
                  </a:lnTo>
                  <a:lnTo>
                    <a:pt x="155" y="302"/>
                  </a:lnTo>
                  <a:lnTo>
                    <a:pt x="156" y="286"/>
                  </a:lnTo>
                  <a:lnTo>
                    <a:pt x="162" y="273"/>
                  </a:lnTo>
                  <a:lnTo>
                    <a:pt x="163" y="267"/>
                  </a:lnTo>
                  <a:lnTo>
                    <a:pt x="132" y="265"/>
                  </a:lnTo>
                  <a:lnTo>
                    <a:pt x="106" y="258"/>
                  </a:lnTo>
                  <a:lnTo>
                    <a:pt x="68" y="258"/>
                  </a:lnTo>
                  <a:lnTo>
                    <a:pt x="44" y="258"/>
                  </a:lnTo>
                  <a:lnTo>
                    <a:pt x="32" y="258"/>
                  </a:lnTo>
                  <a:lnTo>
                    <a:pt x="17" y="255"/>
                  </a:lnTo>
                  <a:lnTo>
                    <a:pt x="11" y="252"/>
                  </a:lnTo>
                  <a:lnTo>
                    <a:pt x="5" y="244"/>
                  </a:lnTo>
                  <a:lnTo>
                    <a:pt x="1" y="240"/>
                  </a:lnTo>
                  <a:lnTo>
                    <a:pt x="0" y="228"/>
                  </a:lnTo>
                  <a:lnTo>
                    <a:pt x="0" y="218"/>
                  </a:lnTo>
                  <a:lnTo>
                    <a:pt x="6" y="202"/>
                  </a:lnTo>
                  <a:lnTo>
                    <a:pt x="13" y="185"/>
                  </a:lnTo>
                  <a:lnTo>
                    <a:pt x="13" y="179"/>
                  </a:lnTo>
                  <a:lnTo>
                    <a:pt x="11" y="172"/>
                  </a:lnTo>
                  <a:lnTo>
                    <a:pt x="13" y="160"/>
                  </a:lnTo>
                  <a:lnTo>
                    <a:pt x="14" y="155"/>
                  </a:lnTo>
                  <a:lnTo>
                    <a:pt x="13" y="140"/>
                  </a:lnTo>
                  <a:lnTo>
                    <a:pt x="8" y="124"/>
                  </a:lnTo>
                  <a:lnTo>
                    <a:pt x="0" y="103"/>
                  </a:lnTo>
                  <a:lnTo>
                    <a:pt x="0" y="81"/>
                  </a:lnTo>
                  <a:lnTo>
                    <a:pt x="0" y="64"/>
                  </a:lnTo>
                  <a:lnTo>
                    <a:pt x="0" y="49"/>
                  </a:lnTo>
                  <a:lnTo>
                    <a:pt x="2" y="43"/>
                  </a:lnTo>
                  <a:lnTo>
                    <a:pt x="7" y="33"/>
                  </a:lnTo>
                  <a:lnTo>
                    <a:pt x="11" y="24"/>
                  </a:lnTo>
                  <a:lnTo>
                    <a:pt x="25" y="12"/>
                  </a:lnTo>
                </a:path>
              </a:pathLst>
            </a:custGeom>
            <a:solidFill>
              <a:srgbClr val="002020"/>
            </a:solidFill>
            <a:ln w="12700" cap="rnd">
              <a:solidFill>
                <a:srgbClr val="000000"/>
              </a:solidFill>
              <a:round/>
              <a:headEnd type="none" w="sm" len="sm"/>
              <a:tailEnd type="none" w="sm" len="sm"/>
            </a:ln>
          </p:spPr>
          <p:txBody>
            <a:bodyPr/>
            <a:lstStyle/>
            <a:p>
              <a:endParaRPr lang="es-ES"/>
            </a:p>
          </p:txBody>
        </p:sp>
        <p:sp>
          <p:nvSpPr>
            <p:cNvPr id="107597" name="Freeform 245"/>
            <p:cNvSpPr>
              <a:spLocks/>
            </p:cNvSpPr>
            <p:nvPr/>
          </p:nvSpPr>
          <p:spPr bwMode="auto">
            <a:xfrm>
              <a:off x="534" y="3143"/>
              <a:ext cx="137" cy="126"/>
            </a:xfrm>
            <a:custGeom>
              <a:avLst/>
              <a:gdLst>
                <a:gd name="T0" fmla="*/ 11 w 137"/>
                <a:gd name="T1" fmla="*/ 0 h 126"/>
                <a:gd name="T2" fmla="*/ 20 w 137"/>
                <a:gd name="T3" fmla="*/ 0 h 126"/>
                <a:gd name="T4" fmla="*/ 27 w 137"/>
                <a:gd name="T5" fmla="*/ 5 h 126"/>
                <a:gd name="T6" fmla="*/ 30 w 137"/>
                <a:gd name="T7" fmla="*/ 11 h 126"/>
                <a:gd name="T8" fmla="*/ 30 w 137"/>
                <a:gd name="T9" fmla="*/ 20 h 126"/>
                <a:gd name="T10" fmla="*/ 35 w 137"/>
                <a:gd name="T11" fmla="*/ 34 h 126"/>
                <a:gd name="T12" fmla="*/ 38 w 137"/>
                <a:gd name="T13" fmla="*/ 48 h 126"/>
                <a:gd name="T14" fmla="*/ 44 w 137"/>
                <a:gd name="T15" fmla="*/ 59 h 126"/>
                <a:gd name="T16" fmla="*/ 46 w 137"/>
                <a:gd name="T17" fmla="*/ 71 h 126"/>
                <a:gd name="T18" fmla="*/ 50 w 137"/>
                <a:gd name="T19" fmla="*/ 81 h 126"/>
                <a:gd name="T20" fmla="*/ 38 w 137"/>
                <a:gd name="T21" fmla="*/ 86 h 126"/>
                <a:gd name="T22" fmla="*/ 52 w 137"/>
                <a:gd name="T23" fmla="*/ 84 h 126"/>
                <a:gd name="T24" fmla="*/ 56 w 137"/>
                <a:gd name="T25" fmla="*/ 89 h 126"/>
                <a:gd name="T26" fmla="*/ 49 w 137"/>
                <a:gd name="T27" fmla="*/ 93 h 126"/>
                <a:gd name="T28" fmla="*/ 58 w 137"/>
                <a:gd name="T29" fmla="*/ 91 h 126"/>
                <a:gd name="T30" fmla="*/ 68 w 137"/>
                <a:gd name="T31" fmla="*/ 95 h 126"/>
                <a:gd name="T32" fmla="*/ 81 w 137"/>
                <a:gd name="T33" fmla="*/ 97 h 126"/>
                <a:gd name="T34" fmla="*/ 97 w 137"/>
                <a:gd name="T35" fmla="*/ 102 h 126"/>
                <a:gd name="T36" fmla="*/ 108 w 137"/>
                <a:gd name="T37" fmla="*/ 102 h 126"/>
                <a:gd name="T38" fmla="*/ 122 w 137"/>
                <a:gd name="T39" fmla="*/ 104 h 126"/>
                <a:gd name="T40" fmla="*/ 132 w 137"/>
                <a:gd name="T41" fmla="*/ 103 h 126"/>
                <a:gd name="T42" fmla="*/ 133 w 137"/>
                <a:gd name="T43" fmla="*/ 107 h 126"/>
                <a:gd name="T44" fmla="*/ 136 w 137"/>
                <a:gd name="T45" fmla="*/ 113 h 126"/>
                <a:gd name="T46" fmla="*/ 136 w 137"/>
                <a:gd name="T47" fmla="*/ 116 h 126"/>
                <a:gd name="T48" fmla="*/ 125 w 137"/>
                <a:gd name="T49" fmla="*/ 121 h 126"/>
                <a:gd name="T50" fmla="*/ 123 w 137"/>
                <a:gd name="T51" fmla="*/ 116 h 126"/>
                <a:gd name="T52" fmla="*/ 121 w 137"/>
                <a:gd name="T53" fmla="*/ 121 h 126"/>
                <a:gd name="T54" fmla="*/ 106 w 137"/>
                <a:gd name="T55" fmla="*/ 122 h 126"/>
                <a:gd name="T56" fmla="*/ 81 w 137"/>
                <a:gd name="T57" fmla="*/ 125 h 126"/>
                <a:gd name="T58" fmla="*/ 46 w 137"/>
                <a:gd name="T59" fmla="*/ 117 h 126"/>
                <a:gd name="T60" fmla="*/ 38 w 137"/>
                <a:gd name="T61" fmla="*/ 115 h 126"/>
                <a:gd name="T62" fmla="*/ 27 w 137"/>
                <a:gd name="T63" fmla="*/ 99 h 126"/>
                <a:gd name="T64" fmla="*/ 12 w 137"/>
                <a:gd name="T65" fmla="*/ 70 h 126"/>
                <a:gd name="T66" fmla="*/ 2 w 137"/>
                <a:gd name="T67" fmla="*/ 37 h 126"/>
                <a:gd name="T68" fmla="*/ 0 w 137"/>
                <a:gd name="T69" fmla="*/ 26 h 126"/>
                <a:gd name="T70" fmla="*/ 0 w 137"/>
                <a:gd name="T71" fmla="*/ 12 h 126"/>
                <a:gd name="T72" fmla="*/ 6 w 137"/>
                <a:gd name="T73" fmla="*/ 2 h 126"/>
                <a:gd name="T74" fmla="*/ 11 w 137"/>
                <a:gd name="T75" fmla="*/ 0 h 1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7"/>
                <a:gd name="T115" fmla="*/ 0 h 126"/>
                <a:gd name="T116" fmla="*/ 137 w 137"/>
                <a:gd name="T117" fmla="*/ 126 h 1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7" h="126">
                  <a:moveTo>
                    <a:pt x="11" y="0"/>
                  </a:moveTo>
                  <a:lnTo>
                    <a:pt x="20" y="0"/>
                  </a:lnTo>
                  <a:lnTo>
                    <a:pt x="27" y="5"/>
                  </a:lnTo>
                  <a:lnTo>
                    <a:pt x="30" y="11"/>
                  </a:lnTo>
                  <a:lnTo>
                    <a:pt x="30" y="20"/>
                  </a:lnTo>
                  <a:lnTo>
                    <a:pt x="35" y="34"/>
                  </a:lnTo>
                  <a:lnTo>
                    <a:pt x="38" y="48"/>
                  </a:lnTo>
                  <a:lnTo>
                    <a:pt x="44" y="59"/>
                  </a:lnTo>
                  <a:lnTo>
                    <a:pt x="46" y="71"/>
                  </a:lnTo>
                  <a:lnTo>
                    <a:pt x="50" y="81"/>
                  </a:lnTo>
                  <a:lnTo>
                    <a:pt x="38" y="86"/>
                  </a:lnTo>
                  <a:lnTo>
                    <a:pt x="52" y="84"/>
                  </a:lnTo>
                  <a:lnTo>
                    <a:pt x="56" y="89"/>
                  </a:lnTo>
                  <a:lnTo>
                    <a:pt x="49" y="93"/>
                  </a:lnTo>
                  <a:lnTo>
                    <a:pt x="58" y="91"/>
                  </a:lnTo>
                  <a:lnTo>
                    <a:pt x="68" y="95"/>
                  </a:lnTo>
                  <a:lnTo>
                    <a:pt x="81" y="97"/>
                  </a:lnTo>
                  <a:lnTo>
                    <a:pt x="97" y="102"/>
                  </a:lnTo>
                  <a:lnTo>
                    <a:pt x="108" y="102"/>
                  </a:lnTo>
                  <a:lnTo>
                    <a:pt x="122" y="104"/>
                  </a:lnTo>
                  <a:lnTo>
                    <a:pt x="132" y="103"/>
                  </a:lnTo>
                  <a:lnTo>
                    <a:pt x="133" y="107"/>
                  </a:lnTo>
                  <a:lnTo>
                    <a:pt x="136" y="113"/>
                  </a:lnTo>
                  <a:lnTo>
                    <a:pt x="136" y="116"/>
                  </a:lnTo>
                  <a:lnTo>
                    <a:pt x="125" y="121"/>
                  </a:lnTo>
                  <a:lnTo>
                    <a:pt x="123" y="116"/>
                  </a:lnTo>
                  <a:lnTo>
                    <a:pt x="121" y="121"/>
                  </a:lnTo>
                  <a:lnTo>
                    <a:pt x="106" y="122"/>
                  </a:lnTo>
                  <a:lnTo>
                    <a:pt x="81" y="125"/>
                  </a:lnTo>
                  <a:lnTo>
                    <a:pt x="46" y="117"/>
                  </a:lnTo>
                  <a:lnTo>
                    <a:pt x="38" y="115"/>
                  </a:lnTo>
                  <a:lnTo>
                    <a:pt x="27" y="99"/>
                  </a:lnTo>
                  <a:lnTo>
                    <a:pt x="12" y="70"/>
                  </a:lnTo>
                  <a:lnTo>
                    <a:pt x="2" y="37"/>
                  </a:lnTo>
                  <a:lnTo>
                    <a:pt x="0" y="26"/>
                  </a:lnTo>
                  <a:lnTo>
                    <a:pt x="0" y="12"/>
                  </a:lnTo>
                  <a:lnTo>
                    <a:pt x="6" y="2"/>
                  </a:lnTo>
                  <a:lnTo>
                    <a:pt x="11" y="0"/>
                  </a:lnTo>
                </a:path>
              </a:pathLst>
            </a:custGeom>
            <a:solidFill>
              <a:srgbClr val="004040"/>
            </a:solidFill>
            <a:ln w="9525" cap="rnd">
              <a:noFill/>
              <a:round/>
              <a:headEnd type="none" w="sm" len="sm"/>
              <a:tailEnd type="none" w="sm" len="sm"/>
            </a:ln>
          </p:spPr>
          <p:txBody>
            <a:bodyPr/>
            <a:lstStyle/>
            <a:p>
              <a:endParaRPr lang="es-ES"/>
            </a:p>
          </p:txBody>
        </p:sp>
        <p:sp>
          <p:nvSpPr>
            <p:cNvPr id="107598" name="Freeform 246"/>
            <p:cNvSpPr>
              <a:spLocks/>
            </p:cNvSpPr>
            <p:nvPr/>
          </p:nvSpPr>
          <p:spPr bwMode="auto">
            <a:xfrm>
              <a:off x="551" y="3138"/>
              <a:ext cx="49" cy="96"/>
            </a:xfrm>
            <a:custGeom>
              <a:avLst/>
              <a:gdLst>
                <a:gd name="T0" fmla="*/ 4 w 49"/>
                <a:gd name="T1" fmla="*/ 0 h 96"/>
                <a:gd name="T2" fmla="*/ 0 w 49"/>
                <a:gd name="T3" fmla="*/ 3 h 96"/>
                <a:gd name="T4" fmla="*/ 1 w 49"/>
                <a:gd name="T5" fmla="*/ 8 h 96"/>
                <a:gd name="T6" fmla="*/ 6 w 49"/>
                <a:gd name="T7" fmla="*/ 12 h 96"/>
                <a:gd name="T8" fmla="*/ 12 w 49"/>
                <a:gd name="T9" fmla="*/ 17 h 96"/>
                <a:gd name="T10" fmla="*/ 16 w 49"/>
                <a:gd name="T11" fmla="*/ 34 h 96"/>
                <a:gd name="T12" fmla="*/ 20 w 49"/>
                <a:gd name="T13" fmla="*/ 44 h 96"/>
                <a:gd name="T14" fmla="*/ 26 w 49"/>
                <a:gd name="T15" fmla="*/ 51 h 96"/>
                <a:gd name="T16" fmla="*/ 32 w 49"/>
                <a:gd name="T17" fmla="*/ 59 h 96"/>
                <a:gd name="T18" fmla="*/ 24 w 49"/>
                <a:gd name="T19" fmla="*/ 52 h 96"/>
                <a:gd name="T20" fmla="*/ 19 w 49"/>
                <a:gd name="T21" fmla="*/ 45 h 96"/>
                <a:gd name="T22" fmla="*/ 24 w 49"/>
                <a:gd name="T23" fmla="*/ 58 h 96"/>
                <a:gd name="T24" fmla="*/ 27 w 49"/>
                <a:gd name="T25" fmla="*/ 69 h 96"/>
                <a:gd name="T26" fmla="*/ 32 w 49"/>
                <a:gd name="T27" fmla="*/ 80 h 96"/>
                <a:gd name="T28" fmla="*/ 33 w 49"/>
                <a:gd name="T29" fmla="*/ 84 h 96"/>
                <a:gd name="T30" fmla="*/ 36 w 49"/>
                <a:gd name="T31" fmla="*/ 88 h 96"/>
                <a:gd name="T32" fmla="*/ 40 w 49"/>
                <a:gd name="T33" fmla="*/ 92 h 96"/>
                <a:gd name="T34" fmla="*/ 44 w 49"/>
                <a:gd name="T35" fmla="*/ 95 h 96"/>
                <a:gd name="T36" fmla="*/ 44 w 49"/>
                <a:gd name="T37" fmla="*/ 88 h 96"/>
                <a:gd name="T38" fmla="*/ 45 w 49"/>
                <a:gd name="T39" fmla="*/ 81 h 96"/>
                <a:gd name="T40" fmla="*/ 48 w 49"/>
                <a:gd name="T41" fmla="*/ 74 h 96"/>
                <a:gd name="T42" fmla="*/ 48 w 49"/>
                <a:gd name="T43" fmla="*/ 67 h 96"/>
                <a:gd name="T44" fmla="*/ 44 w 49"/>
                <a:gd name="T45" fmla="*/ 60 h 96"/>
                <a:gd name="T46" fmla="*/ 40 w 49"/>
                <a:gd name="T47" fmla="*/ 53 h 96"/>
                <a:gd name="T48" fmla="*/ 37 w 49"/>
                <a:gd name="T49" fmla="*/ 50 h 96"/>
                <a:gd name="T50" fmla="*/ 32 w 49"/>
                <a:gd name="T51" fmla="*/ 45 h 96"/>
                <a:gd name="T52" fmla="*/ 26 w 49"/>
                <a:gd name="T53" fmla="*/ 37 h 96"/>
                <a:gd name="T54" fmla="*/ 19 w 49"/>
                <a:gd name="T55" fmla="*/ 27 h 96"/>
                <a:gd name="T56" fmla="*/ 25 w 49"/>
                <a:gd name="T57" fmla="*/ 32 h 96"/>
                <a:gd name="T58" fmla="*/ 30 w 49"/>
                <a:gd name="T59" fmla="*/ 40 h 96"/>
                <a:gd name="T60" fmla="*/ 35 w 49"/>
                <a:gd name="T61" fmla="*/ 48 h 96"/>
                <a:gd name="T62" fmla="*/ 30 w 49"/>
                <a:gd name="T63" fmla="*/ 35 h 96"/>
                <a:gd name="T64" fmla="*/ 24 w 49"/>
                <a:gd name="T65" fmla="*/ 24 h 96"/>
                <a:gd name="T66" fmla="*/ 16 w 49"/>
                <a:gd name="T67" fmla="*/ 9 h 96"/>
                <a:gd name="T68" fmla="*/ 13 w 49"/>
                <a:gd name="T69" fmla="*/ 3 h 96"/>
                <a:gd name="T70" fmla="*/ 4 w 49"/>
                <a:gd name="T71" fmla="*/ 0 h 9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9"/>
                <a:gd name="T109" fmla="*/ 0 h 96"/>
                <a:gd name="T110" fmla="*/ 49 w 49"/>
                <a:gd name="T111" fmla="*/ 96 h 9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9" h="96">
                  <a:moveTo>
                    <a:pt x="4" y="0"/>
                  </a:moveTo>
                  <a:lnTo>
                    <a:pt x="0" y="3"/>
                  </a:lnTo>
                  <a:lnTo>
                    <a:pt x="1" y="8"/>
                  </a:lnTo>
                  <a:lnTo>
                    <a:pt x="6" y="12"/>
                  </a:lnTo>
                  <a:lnTo>
                    <a:pt x="12" y="17"/>
                  </a:lnTo>
                  <a:lnTo>
                    <a:pt x="16" y="34"/>
                  </a:lnTo>
                  <a:lnTo>
                    <a:pt x="20" y="44"/>
                  </a:lnTo>
                  <a:lnTo>
                    <a:pt x="26" y="51"/>
                  </a:lnTo>
                  <a:lnTo>
                    <a:pt x="32" y="59"/>
                  </a:lnTo>
                  <a:lnTo>
                    <a:pt x="24" y="52"/>
                  </a:lnTo>
                  <a:lnTo>
                    <a:pt x="19" y="45"/>
                  </a:lnTo>
                  <a:lnTo>
                    <a:pt x="24" y="58"/>
                  </a:lnTo>
                  <a:lnTo>
                    <a:pt x="27" y="69"/>
                  </a:lnTo>
                  <a:lnTo>
                    <a:pt x="32" y="80"/>
                  </a:lnTo>
                  <a:lnTo>
                    <a:pt x="33" y="84"/>
                  </a:lnTo>
                  <a:lnTo>
                    <a:pt x="36" y="88"/>
                  </a:lnTo>
                  <a:lnTo>
                    <a:pt x="40" y="92"/>
                  </a:lnTo>
                  <a:lnTo>
                    <a:pt x="44" y="95"/>
                  </a:lnTo>
                  <a:lnTo>
                    <a:pt x="44" y="88"/>
                  </a:lnTo>
                  <a:lnTo>
                    <a:pt x="45" y="81"/>
                  </a:lnTo>
                  <a:lnTo>
                    <a:pt x="48" y="74"/>
                  </a:lnTo>
                  <a:lnTo>
                    <a:pt x="48" y="67"/>
                  </a:lnTo>
                  <a:lnTo>
                    <a:pt x="44" y="60"/>
                  </a:lnTo>
                  <a:lnTo>
                    <a:pt x="40" y="53"/>
                  </a:lnTo>
                  <a:lnTo>
                    <a:pt x="37" y="50"/>
                  </a:lnTo>
                  <a:lnTo>
                    <a:pt x="32" y="45"/>
                  </a:lnTo>
                  <a:lnTo>
                    <a:pt x="26" y="37"/>
                  </a:lnTo>
                  <a:lnTo>
                    <a:pt x="19" y="27"/>
                  </a:lnTo>
                  <a:lnTo>
                    <a:pt x="25" y="32"/>
                  </a:lnTo>
                  <a:lnTo>
                    <a:pt x="30" y="40"/>
                  </a:lnTo>
                  <a:lnTo>
                    <a:pt x="35" y="48"/>
                  </a:lnTo>
                  <a:lnTo>
                    <a:pt x="30" y="35"/>
                  </a:lnTo>
                  <a:lnTo>
                    <a:pt x="24" y="24"/>
                  </a:lnTo>
                  <a:lnTo>
                    <a:pt x="16" y="9"/>
                  </a:lnTo>
                  <a:lnTo>
                    <a:pt x="13" y="3"/>
                  </a:lnTo>
                  <a:lnTo>
                    <a:pt x="4" y="0"/>
                  </a:lnTo>
                </a:path>
              </a:pathLst>
            </a:custGeom>
            <a:solidFill>
              <a:srgbClr val="004040"/>
            </a:solidFill>
            <a:ln w="9525" cap="rnd">
              <a:noFill/>
              <a:round/>
              <a:headEnd type="none" w="sm" len="sm"/>
              <a:tailEnd type="none" w="sm" len="sm"/>
            </a:ln>
          </p:spPr>
          <p:txBody>
            <a:bodyPr/>
            <a:lstStyle/>
            <a:p>
              <a:endParaRPr lang="es-ES"/>
            </a:p>
          </p:txBody>
        </p:sp>
        <p:sp>
          <p:nvSpPr>
            <p:cNvPr id="107599" name="Freeform 247"/>
            <p:cNvSpPr>
              <a:spLocks/>
            </p:cNvSpPr>
            <p:nvPr/>
          </p:nvSpPr>
          <p:spPr bwMode="auto">
            <a:xfrm>
              <a:off x="510" y="3132"/>
              <a:ext cx="214" cy="292"/>
            </a:xfrm>
            <a:custGeom>
              <a:avLst/>
              <a:gdLst>
                <a:gd name="T0" fmla="*/ 30 w 214"/>
                <a:gd name="T1" fmla="*/ 13 h 292"/>
                <a:gd name="T2" fmla="*/ 21 w 214"/>
                <a:gd name="T3" fmla="*/ 35 h 292"/>
                <a:gd name="T4" fmla="*/ 18 w 214"/>
                <a:gd name="T5" fmla="*/ 64 h 292"/>
                <a:gd name="T6" fmla="*/ 20 w 214"/>
                <a:gd name="T7" fmla="*/ 54 h 292"/>
                <a:gd name="T8" fmla="*/ 29 w 214"/>
                <a:gd name="T9" fmla="*/ 71 h 292"/>
                <a:gd name="T10" fmla="*/ 30 w 214"/>
                <a:gd name="T11" fmla="*/ 103 h 292"/>
                <a:gd name="T12" fmla="*/ 32 w 214"/>
                <a:gd name="T13" fmla="*/ 90 h 292"/>
                <a:gd name="T14" fmla="*/ 50 w 214"/>
                <a:gd name="T15" fmla="*/ 115 h 292"/>
                <a:gd name="T16" fmla="*/ 76 w 214"/>
                <a:gd name="T17" fmla="*/ 133 h 292"/>
                <a:gd name="T18" fmla="*/ 76 w 214"/>
                <a:gd name="T19" fmla="*/ 142 h 292"/>
                <a:gd name="T20" fmla="*/ 82 w 214"/>
                <a:gd name="T21" fmla="*/ 141 h 292"/>
                <a:gd name="T22" fmla="*/ 86 w 214"/>
                <a:gd name="T23" fmla="*/ 154 h 292"/>
                <a:gd name="T24" fmla="*/ 87 w 214"/>
                <a:gd name="T25" fmla="*/ 163 h 292"/>
                <a:gd name="T26" fmla="*/ 67 w 214"/>
                <a:gd name="T27" fmla="*/ 179 h 292"/>
                <a:gd name="T28" fmla="*/ 96 w 214"/>
                <a:gd name="T29" fmla="*/ 171 h 292"/>
                <a:gd name="T30" fmla="*/ 80 w 214"/>
                <a:gd name="T31" fmla="*/ 186 h 292"/>
                <a:gd name="T32" fmla="*/ 104 w 214"/>
                <a:gd name="T33" fmla="*/ 174 h 292"/>
                <a:gd name="T34" fmla="*/ 103 w 214"/>
                <a:gd name="T35" fmla="*/ 183 h 292"/>
                <a:gd name="T36" fmla="*/ 115 w 214"/>
                <a:gd name="T37" fmla="*/ 180 h 292"/>
                <a:gd name="T38" fmla="*/ 170 w 214"/>
                <a:gd name="T39" fmla="*/ 199 h 292"/>
                <a:gd name="T40" fmla="*/ 199 w 214"/>
                <a:gd name="T41" fmla="*/ 227 h 292"/>
                <a:gd name="T42" fmla="*/ 191 w 214"/>
                <a:gd name="T43" fmla="*/ 291 h 292"/>
                <a:gd name="T44" fmla="*/ 157 w 214"/>
                <a:gd name="T45" fmla="*/ 271 h 292"/>
                <a:gd name="T46" fmla="*/ 126 w 214"/>
                <a:gd name="T47" fmla="*/ 247 h 292"/>
                <a:gd name="T48" fmla="*/ 139 w 214"/>
                <a:gd name="T49" fmla="*/ 244 h 292"/>
                <a:gd name="T50" fmla="*/ 129 w 214"/>
                <a:gd name="T51" fmla="*/ 240 h 292"/>
                <a:gd name="T52" fmla="*/ 108 w 214"/>
                <a:gd name="T53" fmla="*/ 244 h 292"/>
                <a:gd name="T54" fmla="*/ 149 w 214"/>
                <a:gd name="T55" fmla="*/ 223 h 292"/>
                <a:gd name="T56" fmla="*/ 28 w 214"/>
                <a:gd name="T57" fmla="*/ 240 h 292"/>
                <a:gd name="T58" fmla="*/ 2 w 214"/>
                <a:gd name="T59" fmla="*/ 227 h 292"/>
                <a:gd name="T60" fmla="*/ 2 w 214"/>
                <a:gd name="T61" fmla="*/ 200 h 292"/>
                <a:gd name="T62" fmla="*/ 13 w 214"/>
                <a:gd name="T63" fmla="*/ 164 h 292"/>
                <a:gd name="T64" fmla="*/ 41 w 214"/>
                <a:gd name="T65" fmla="*/ 182 h 292"/>
                <a:gd name="T66" fmla="*/ 24 w 214"/>
                <a:gd name="T67" fmla="*/ 154 h 292"/>
                <a:gd name="T68" fmla="*/ 41 w 214"/>
                <a:gd name="T69" fmla="*/ 148 h 292"/>
                <a:gd name="T70" fmla="*/ 32 w 214"/>
                <a:gd name="T71" fmla="*/ 133 h 292"/>
                <a:gd name="T72" fmla="*/ 22 w 214"/>
                <a:gd name="T73" fmla="*/ 140 h 292"/>
                <a:gd name="T74" fmla="*/ 6 w 214"/>
                <a:gd name="T75" fmla="*/ 99 h 292"/>
                <a:gd name="T76" fmla="*/ 6 w 214"/>
                <a:gd name="T77" fmla="*/ 62 h 292"/>
                <a:gd name="T78" fmla="*/ 0 w 214"/>
                <a:gd name="T79" fmla="*/ 85 h 292"/>
                <a:gd name="T80" fmla="*/ 0 w 214"/>
                <a:gd name="T81" fmla="*/ 56 h 292"/>
                <a:gd name="T82" fmla="*/ 12 w 214"/>
                <a:gd name="T83" fmla="*/ 29 h 292"/>
                <a:gd name="T84" fmla="*/ 0 w 214"/>
                <a:gd name="T85" fmla="*/ 53 h 292"/>
                <a:gd name="T86" fmla="*/ 7 w 214"/>
                <a:gd name="T87" fmla="*/ 23 h 292"/>
                <a:gd name="T88" fmla="*/ 25 w 214"/>
                <a:gd name="T89" fmla="*/ 0 h 2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4"/>
                <a:gd name="T136" fmla="*/ 0 h 292"/>
                <a:gd name="T137" fmla="*/ 214 w 214"/>
                <a:gd name="T138" fmla="*/ 292 h 29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4" h="292">
                  <a:moveTo>
                    <a:pt x="42" y="5"/>
                  </a:moveTo>
                  <a:lnTo>
                    <a:pt x="37" y="9"/>
                  </a:lnTo>
                  <a:lnTo>
                    <a:pt x="30" y="13"/>
                  </a:lnTo>
                  <a:lnTo>
                    <a:pt x="22" y="20"/>
                  </a:lnTo>
                  <a:lnTo>
                    <a:pt x="21" y="27"/>
                  </a:lnTo>
                  <a:lnTo>
                    <a:pt x="21" y="35"/>
                  </a:lnTo>
                  <a:lnTo>
                    <a:pt x="21" y="42"/>
                  </a:lnTo>
                  <a:lnTo>
                    <a:pt x="20" y="53"/>
                  </a:lnTo>
                  <a:lnTo>
                    <a:pt x="18" y="64"/>
                  </a:lnTo>
                  <a:lnTo>
                    <a:pt x="17" y="77"/>
                  </a:lnTo>
                  <a:lnTo>
                    <a:pt x="20" y="64"/>
                  </a:lnTo>
                  <a:lnTo>
                    <a:pt x="20" y="54"/>
                  </a:lnTo>
                  <a:lnTo>
                    <a:pt x="22" y="48"/>
                  </a:lnTo>
                  <a:lnTo>
                    <a:pt x="25" y="59"/>
                  </a:lnTo>
                  <a:lnTo>
                    <a:pt x="29" y="71"/>
                  </a:lnTo>
                  <a:lnTo>
                    <a:pt x="31" y="77"/>
                  </a:lnTo>
                  <a:lnTo>
                    <a:pt x="30" y="89"/>
                  </a:lnTo>
                  <a:lnTo>
                    <a:pt x="30" y="103"/>
                  </a:lnTo>
                  <a:lnTo>
                    <a:pt x="31" y="115"/>
                  </a:lnTo>
                  <a:lnTo>
                    <a:pt x="31" y="100"/>
                  </a:lnTo>
                  <a:lnTo>
                    <a:pt x="32" y="90"/>
                  </a:lnTo>
                  <a:lnTo>
                    <a:pt x="33" y="83"/>
                  </a:lnTo>
                  <a:lnTo>
                    <a:pt x="42" y="104"/>
                  </a:lnTo>
                  <a:lnTo>
                    <a:pt x="50" y="115"/>
                  </a:lnTo>
                  <a:lnTo>
                    <a:pt x="53" y="119"/>
                  </a:lnTo>
                  <a:lnTo>
                    <a:pt x="57" y="128"/>
                  </a:lnTo>
                  <a:lnTo>
                    <a:pt x="76" y="133"/>
                  </a:lnTo>
                  <a:lnTo>
                    <a:pt x="84" y="133"/>
                  </a:lnTo>
                  <a:lnTo>
                    <a:pt x="82" y="138"/>
                  </a:lnTo>
                  <a:lnTo>
                    <a:pt x="76" y="142"/>
                  </a:lnTo>
                  <a:lnTo>
                    <a:pt x="57" y="152"/>
                  </a:lnTo>
                  <a:lnTo>
                    <a:pt x="72" y="147"/>
                  </a:lnTo>
                  <a:lnTo>
                    <a:pt x="82" y="141"/>
                  </a:lnTo>
                  <a:lnTo>
                    <a:pt x="91" y="135"/>
                  </a:lnTo>
                  <a:lnTo>
                    <a:pt x="89" y="148"/>
                  </a:lnTo>
                  <a:lnTo>
                    <a:pt x="86" y="154"/>
                  </a:lnTo>
                  <a:lnTo>
                    <a:pt x="77" y="160"/>
                  </a:lnTo>
                  <a:lnTo>
                    <a:pt x="87" y="159"/>
                  </a:lnTo>
                  <a:lnTo>
                    <a:pt x="87" y="163"/>
                  </a:lnTo>
                  <a:lnTo>
                    <a:pt x="86" y="167"/>
                  </a:lnTo>
                  <a:lnTo>
                    <a:pt x="82" y="171"/>
                  </a:lnTo>
                  <a:lnTo>
                    <a:pt x="67" y="179"/>
                  </a:lnTo>
                  <a:lnTo>
                    <a:pt x="87" y="171"/>
                  </a:lnTo>
                  <a:lnTo>
                    <a:pt x="92" y="171"/>
                  </a:lnTo>
                  <a:lnTo>
                    <a:pt x="96" y="171"/>
                  </a:lnTo>
                  <a:lnTo>
                    <a:pt x="95" y="175"/>
                  </a:lnTo>
                  <a:lnTo>
                    <a:pt x="91" y="180"/>
                  </a:lnTo>
                  <a:lnTo>
                    <a:pt x="80" y="186"/>
                  </a:lnTo>
                  <a:lnTo>
                    <a:pt x="96" y="180"/>
                  </a:lnTo>
                  <a:lnTo>
                    <a:pt x="101" y="173"/>
                  </a:lnTo>
                  <a:lnTo>
                    <a:pt x="104" y="174"/>
                  </a:lnTo>
                  <a:lnTo>
                    <a:pt x="108" y="176"/>
                  </a:lnTo>
                  <a:lnTo>
                    <a:pt x="108" y="181"/>
                  </a:lnTo>
                  <a:lnTo>
                    <a:pt x="103" y="183"/>
                  </a:lnTo>
                  <a:lnTo>
                    <a:pt x="95" y="189"/>
                  </a:lnTo>
                  <a:lnTo>
                    <a:pt x="108" y="184"/>
                  </a:lnTo>
                  <a:lnTo>
                    <a:pt x="115" y="180"/>
                  </a:lnTo>
                  <a:lnTo>
                    <a:pt x="123" y="182"/>
                  </a:lnTo>
                  <a:lnTo>
                    <a:pt x="148" y="191"/>
                  </a:lnTo>
                  <a:lnTo>
                    <a:pt x="170" y="199"/>
                  </a:lnTo>
                  <a:lnTo>
                    <a:pt x="189" y="206"/>
                  </a:lnTo>
                  <a:lnTo>
                    <a:pt x="192" y="214"/>
                  </a:lnTo>
                  <a:lnTo>
                    <a:pt x="199" y="227"/>
                  </a:lnTo>
                  <a:lnTo>
                    <a:pt x="208" y="248"/>
                  </a:lnTo>
                  <a:lnTo>
                    <a:pt x="213" y="286"/>
                  </a:lnTo>
                  <a:lnTo>
                    <a:pt x="191" y="291"/>
                  </a:lnTo>
                  <a:lnTo>
                    <a:pt x="174" y="289"/>
                  </a:lnTo>
                  <a:lnTo>
                    <a:pt x="154" y="284"/>
                  </a:lnTo>
                  <a:lnTo>
                    <a:pt x="157" y="271"/>
                  </a:lnTo>
                  <a:lnTo>
                    <a:pt x="164" y="251"/>
                  </a:lnTo>
                  <a:lnTo>
                    <a:pt x="130" y="248"/>
                  </a:lnTo>
                  <a:lnTo>
                    <a:pt x="126" y="247"/>
                  </a:lnTo>
                  <a:lnTo>
                    <a:pt x="145" y="244"/>
                  </a:lnTo>
                  <a:lnTo>
                    <a:pt x="174" y="232"/>
                  </a:lnTo>
                  <a:lnTo>
                    <a:pt x="139" y="244"/>
                  </a:lnTo>
                  <a:lnTo>
                    <a:pt x="123" y="246"/>
                  </a:lnTo>
                  <a:lnTo>
                    <a:pt x="110" y="244"/>
                  </a:lnTo>
                  <a:lnTo>
                    <a:pt x="129" y="240"/>
                  </a:lnTo>
                  <a:lnTo>
                    <a:pt x="168" y="228"/>
                  </a:lnTo>
                  <a:lnTo>
                    <a:pt x="126" y="239"/>
                  </a:lnTo>
                  <a:lnTo>
                    <a:pt x="108" y="244"/>
                  </a:lnTo>
                  <a:lnTo>
                    <a:pt x="107" y="243"/>
                  </a:lnTo>
                  <a:lnTo>
                    <a:pt x="123" y="236"/>
                  </a:lnTo>
                  <a:lnTo>
                    <a:pt x="149" y="223"/>
                  </a:lnTo>
                  <a:lnTo>
                    <a:pt x="117" y="236"/>
                  </a:lnTo>
                  <a:lnTo>
                    <a:pt x="101" y="240"/>
                  </a:lnTo>
                  <a:lnTo>
                    <a:pt x="28" y="240"/>
                  </a:lnTo>
                  <a:lnTo>
                    <a:pt x="20" y="238"/>
                  </a:lnTo>
                  <a:lnTo>
                    <a:pt x="11" y="236"/>
                  </a:lnTo>
                  <a:lnTo>
                    <a:pt x="2" y="227"/>
                  </a:lnTo>
                  <a:lnTo>
                    <a:pt x="1" y="219"/>
                  </a:lnTo>
                  <a:lnTo>
                    <a:pt x="0" y="212"/>
                  </a:lnTo>
                  <a:lnTo>
                    <a:pt x="2" y="200"/>
                  </a:lnTo>
                  <a:lnTo>
                    <a:pt x="8" y="186"/>
                  </a:lnTo>
                  <a:lnTo>
                    <a:pt x="12" y="174"/>
                  </a:lnTo>
                  <a:lnTo>
                    <a:pt x="13" y="164"/>
                  </a:lnTo>
                  <a:lnTo>
                    <a:pt x="20" y="163"/>
                  </a:lnTo>
                  <a:lnTo>
                    <a:pt x="25" y="171"/>
                  </a:lnTo>
                  <a:lnTo>
                    <a:pt x="41" y="182"/>
                  </a:lnTo>
                  <a:lnTo>
                    <a:pt x="28" y="170"/>
                  </a:lnTo>
                  <a:lnTo>
                    <a:pt x="22" y="162"/>
                  </a:lnTo>
                  <a:lnTo>
                    <a:pt x="24" y="154"/>
                  </a:lnTo>
                  <a:lnTo>
                    <a:pt x="42" y="149"/>
                  </a:lnTo>
                  <a:lnTo>
                    <a:pt x="56" y="142"/>
                  </a:lnTo>
                  <a:lnTo>
                    <a:pt x="41" y="148"/>
                  </a:lnTo>
                  <a:lnTo>
                    <a:pt x="25" y="152"/>
                  </a:lnTo>
                  <a:lnTo>
                    <a:pt x="25" y="141"/>
                  </a:lnTo>
                  <a:lnTo>
                    <a:pt x="32" y="133"/>
                  </a:lnTo>
                  <a:lnTo>
                    <a:pt x="38" y="122"/>
                  </a:lnTo>
                  <a:lnTo>
                    <a:pt x="31" y="133"/>
                  </a:lnTo>
                  <a:lnTo>
                    <a:pt x="22" y="140"/>
                  </a:lnTo>
                  <a:lnTo>
                    <a:pt x="16" y="139"/>
                  </a:lnTo>
                  <a:lnTo>
                    <a:pt x="11" y="119"/>
                  </a:lnTo>
                  <a:lnTo>
                    <a:pt x="6" y="99"/>
                  </a:lnTo>
                  <a:lnTo>
                    <a:pt x="2" y="89"/>
                  </a:lnTo>
                  <a:lnTo>
                    <a:pt x="2" y="75"/>
                  </a:lnTo>
                  <a:lnTo>
                    <a:pt x="6" y="62"/>
                  </a:lnTo>
                  <a:lnTo>
                    <a:pt x="2" y="68"/>
                  </a:lnTo>
                  <a:lnTo>
                    <a:pt x="1" y="77"/>
                  </a:lnTo>
                  <a:lnTo>
                    <a:pt x="0" y="85"/>
                  </a:lnTo>
                  <a:lnTo>
                    <a:pt x="0" y="73"/>
                  </a:lnTo>
                  <a:lnTo>
                    <a:pt x="0" y="63"/>
                  </a:lnTo>
                  <a:lnTo>
                    <a:pt x="0" y="56"/>
                  </a:lnTo>
                  <a:lnTo>
                    <a:pt x="1" y="46"/>
                  </a:lnTo>
                  <a:lnTo>
                    <a:pt x="6" y="36"/>
                  </a:lnTo>
                  <a:lnTo>
                    <a:pt x="12" y="29"/>
                  </a:lnTo>
                  <a:lnTo>
                    <a:pt x="6" y="35"/>
                  </a:lnTo>
                  <a:lnTo>
                    <a:pt x="1" y="42"/>
                  </a:lnTo>
                  <a:lnTo>
                    <a:pt x="0" y="53"/>
                  </a:lnTo>
                  <a:lnTo>
                    <a:pt x="0" y="45"/>
                  </a:lnTo>
                  <a:lnTo>
                    <a:pt x="1" y="35"/>
                  </a:lnTo>
                  <a:lnTo>
                    <a:pt x="7" y="23"/>
                  </a:lnTo>
                  <a:lnTo>
                    <a:pt x="11" y="11"/>
                  </a:lnTo>
                  <a:lnTo>
                    <a:pt x="18" y="6"/>
                  </a:lnTo>
                  <a:lnTo>
                    <a:pt x="25" y="0"/>
                  </a:lnTo>
                  <a:lnTo>
                    <a:pt x="35" y="0"/>
                  </a:lnTo>
                  <a:lnTo>
                    <a:pt x="42" y="5"/>
                  </a:lnTo>
                </a:path>
              </a:pathLst>
            </a:custGeom>
            <a:solidFill>
              <a:srgbClr val="004040"/>
            </a:solidFill>
            <a:ln w="9525" cap="rnd">
              <a:noFill/>
              <a:round/>
              <a:headEnd type="none" w="sm" len="sm"/>
              <a:tailEnd type="none" w="sm" len="sm"/>
            </a:ln>
          </p:spPr>
          <p:txBody>
            <a:bodyPr/>
            <a:lstStyle/>
            <a:p>
              <a:endParaRPr lang="es-ES"/>
            </a:p>
          </p:txBody>
        </p:sp>
        <p:sp>
          <p:nvSpPr>
            <p:cNvPr id="107600" name="Freeform 248"/>
            <p:cNvSpPr>
              <a:spLocks/>
            </p:cNvSpPr>
            <p:nvPr/>
          </p:nvSpPr>
          <p:spPr bwMode="auto">
            <a:xfrm>
              <a:off x="523" y="3274"/>
              <a:ext cx="29" cy="28"/>
            </a:xfrm>
            <a:custGeom>
              <a:avLst/>
              <a:gdLst>
                <a:gd name="T0" fmla="*/ 3 w 29"/>
                <a:gd name="T1" fmla="*/ 0 h 28"/>
                <a:gd name="T2" fmla="*/ 22 w 29"/>
                <a:gd name="T3" fmla="*/ 0 h 28"/>
                <a:gd name="T4" fmla="*/ 28 w 29"/>
                <a:gd name="T5" fmla="*/ 10 h 28"/>
                <a:gd name="T6" fmla="*/ 22 w 29"/>
                <a:gd name="T7" fmla="*/ 21 h 28"/>
                <a:gd name="T8" fmla="*/ 3 w 29"/>
                <a:gd name="T9" fmla="*/ 27 h 28"/>
                <a:gd name="T10" fmla="*/ 0 w 29"/>
                <a:gd name="T11" fmla="*/ 20 h 28"/>
                <a:gd name="T12" fmla="*/ 0 w 29"/>
                <a:gd name="T13" fmla="*/ 5 h 28"/>
                <a:gd name="T14" fmla="*/ 3 w 29"/>
                <a:gd name="T15" fmla="*/ 0 h 28"/>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28"/>
                <a:gd name="T26" fmla="*/ 29 w 29"/>
                <a:gd name="T27" fmla="*/ 28 h 2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28">
                  <a:moveTo>
                    <a:pt x="3" y="0"/>
                  </a:moveTo>
                  <a:lnTo>
                    <a:pt x="22" y="0"/>
                  </a:lnTo>
                  <a:lnTo>
                    <a:pt x="28" y="10"/>
                  </a:lnTo>
                  <a:lnTo>
                    <a:pt x="22" y="21"/>
                  </a:lnTo>
                  <a:lnTo>
                    <a:pt x="3" y="27"/>
                  </a:lnTo>
                  <a:lnTo>
                    <a:pt x="0" y="20"/>
                  </a:lnTo>
                  <a:lnTo>
                    <a:pt x="0" y="5"/>
                  </a:lnTo>
                  <a:lnTo>
                    <a:pt x="3" y="0"/>
                  </a:lnTo>
                </a:path>
              </a:pathLst>
            </a:custGeom>
            <a:solidFill>
              <a:srgbClr val="004040"/>
            </a:solidFill>
            <a:ln w="9525" cap="rnd">
              <a:noFill/>
              <a:round/>
              <a:headEnd type="none" w="sm" len="sm"/>
              <a:tailEnd type="none" w="sm" len="sm"/>
            </a:ln>
          </p:spPr>
          <p:txBody>
            <a:bodyPr/>
            <a:lstStyle/>
            <a:p>
              <a:endParaRPr lang="es-ES"/>
            </a:p>
          </p:txBody>
        </p:sp>
        <p:sp>
          <p:nvSpPr>
            <p:cNvPr id="107601" name="Freeform 249"/>
            <p:cNvSpPr>
              <a:spLocks/>
            </p:cNvSpPr>
            <p:nvPr/>
          </p:nvSpPr>
          <p:spPr bwMode="auto">
            <a:xfrm>
              <a:off x="543" y="3346"/>
              <a:ext cx="94" cy="28"/>
            </a:xfrm>
            <a:custGeom>
              <a:avLst/>
              <a:gdLst>
                <a:gd name="T0" fmla="*/ 93 w 94"/>
                <a:gd name="T1" fmla="*/ 0 h 28"/>
                <a:gd name="T2" fmla="*/ 65 w 94"/>
                <a:gd name="T3" fmla="*/ 10 h 28"/>
                <a:gd name="T4" fmla="*/ 46 w 94"/>
                <a:gd name="T5" fmla="*/ 18 h 28"/>
                <a:gd name="T6" fmla="*/ 27 w 94"/>
                <a:gd name="T7" fmla="*/ 20 h 28"/>
                <a:gd name="T8" fmla="*/ 12 w 94"/>
                <a:gd name="T9" fmla="*/ 20 h 28"/>
                <a:gd name="T10" fmla="*/ 0 w 94"/>
                <a:gd name="T11" fmla="*/ 20 h 28"/>
                <a:gd name="T12" fmla="*/ 12 w 94"/>
                <a:gd name="T13" fmla="*/ 27 h 28"/>
                <a:gd name="T14" fmla="*/ 34 w 94"/>
                <a:gd name="T15" fmla="*/ 27 h 28"/>
                <a:gd name="T16" fmla="*/ 58 w 94"/>
                <a:gd name="T17" fmla="*/ 18 h 28"/>
                <a:gd name="T18" fmla="*/ 71 w 94"/>
                <a:gd name="T19" fmla="*/ 14 h 28"/>
                <a:gd name="T20" fmla="*/ 93 w 94"/>
                <a:gd name="T21" fmla="*/ 0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28"/>
                <a:gd name="T35" fmla="*/ 94 w 94"/>
                <a:gd name="T36" fmla="*/ 28 h 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28">
                  <a:moveTo>
                    <a:pt x="93" y="0"/>
                  </a:moveTo>
                  <a:lnTo>
                    <a:pt x="65" y="10"/>
                  </a:lnTo>
                  <a:lnTo>
                    <a:pt x="46" y="18"/>
                  </a:lnTo>
                  <a:lnTo>
                    <a:pt x="27" y="20"/>
                  </a:lnTo>
                  <a:lnTo>
                    <a:pt x="12" y="20"/>
                  </a:lnTo>
                  <a:lnTo>
                    <a:pt x="0" y="20"/>
                  </a:lnTo>
                  <a:lnTo>
                    <a:pt x="12" y="27"/>
                  </a:lnTo>
                  <a:lnTo>
                    <a:pt x="34" y="27"/>
                  </a:lnTo>
                  <a:lnTo>
                    <a:pt x="58" y="18"/>
                  </a:lnTo>
                  <a:lnTo>
                    <a:pt x="71" y="14"/>
                  </a:lnTo>
                  <a:lnTo>
                    <a:pt x="93" y="0"/>
                  </a:lnTo>
                </a:path>
              </a:pathLst>
            </a:custGeom>
            <a:solidFill>
              <a:srgbClr val="002020"/>
            </a:solidFill>
            <a:ln w="9525" cap="rnd">
              <a:noFill/>
              <a:round/>
              <a:headEnd type="none" w="sm" len="sm"/>
              <a:tailEnd type="none" w="sm" len="sm"/>
            </a:ln>
          </p:spPr>
          <p:txBody>
            <a:bodyPr/>
            <a:lstStyle/>
            <a:p>
              <a:endParaRPr lang="es-ES"/>
            </a:p>
          </p:txBody>
        </p:sp>
        <p:sp>
          <p:nvSpPr>
            <p:cNvPr id="107602" name="Freeform 250"/>
            <p:cNvSpPr>
              <a:spLocks/>
            </p:cNvSpPr>
            <p:nvPr/>
          </p:nvSpPr>
          <p:spPr bwMode="auto">
            <a:xfrm>
              <a:off x="454" y="3215"/>
              <a:ext cx="123" cy="172"/>
            </a:xfrm>
            <a:custGeom>
              <a:avLst/>
              <a:gdLst>
                <a:gd name="T0" fmla="*/ 65 w 123"/>
                <a:gd name="T1" fmla="*/ 24 h 172"/>
                <a:gd name="T2" fmla="*/ 44 w 123"/>
                <a:gd name="T3" fmla="*/ 21 h 172"/>
                <a:gd name="T4" fmla="*/ 30 w 123"/>
                <a:gd name="T5" fmla="*/ 18 h 172"/>
                <a:gd name="T6" fmla="*/ 25 w 123"/>
                <a:gd name="T7" fmla="*/ 11 h 172"/>
                <a:gd name="T8" fmla="*/ 25 w 123"/>
                <a:gd name="T9" fmla="*/ 6 h 172"/>
                <a:gd name="T10" fmla="*/ 22 w 123"/>
                <a:gd name="T11" fmla="*/ 1 h 172"/>
                <a:gd name="T12" fmla="*/ 9 w 123"/>
                <a:gd name="T13" fmla="*/ 0 h 172"/>
                <a:gd name="T14" fmla="*/ 0 w 123"/>
                <a:gd name="T15" fmla="*/ 0 h 172"/>
                <a:gd name="T16" fmla="*/ 12 w 123"/>
                <a:gd name="T17" fmla="*/ 132 h 172"/>
                <a:gd name="T18" fmla="*/ 22 w 123"/>
                <a:gd name="T19" fmla="*/ 144 h 172"/>
                <a:gd name="T20" fmla="*/ 34 w 123"/>
                <a:gd name="T21" fmla="*/ 156 h 172"/>
                <a:gd name="T22" fmla="*/ 52 w 123"/>
                <a:gd name="T23" fmla="*/ 165 h 172"/>
                <a:gd name="T24" fmla="*/ 73 w 123"/>
                <a:gd name="T25" fmla="*/ 169 h 172"/>
                <a:gd name="T26" fmla="*/ 100 w 123"/>
                <a:gd name="T27" fmla="*/ 171 h 172"/>
                <a:gd name="T28" fmla="*/ 116 w 123"/>
                <a:gd name="T29" fmla="*/ 168 h 172"/>
                <a:gd name="T30" fmla="*/ 122 w 123"/>
                <a:gd name="T31" fmla="*/ 159 h 172"/>
                <a:gd name="T32" fmla="*/ 119 w 123"/>
                <a:gd name="T33" fmla="*/ 147 h 172"/>
                <a:gd name="T34" fmla="*/ 106 w 123"/>
                <a:gd name="T35" fmla="*/ 108 h 172"/>
                <a:gd name="T36" fmla="*/ 98 w 123"/>
                <a:gd name="T37" fmla="*/ 71 h 172"/>
                <a:gd name="T38" fmla="*/ 92 w 123"/>
                <a:gd name="T39" fmla="*/ 44 h 172"/>
                <a:gd name="T40" fmla="*/ 92 w 123"/>
                <a:gd name="T41" fmla="*/ 35 h 172"/>
                <a:gd name="T42" fmla="*/ 86 w 123"/>
                <a:gd name="T43" fmla="*/ 26 h 172"/>
                <a:gd name="T44" fmla="*/ 79 w 123"/>
                <a:gd name="T45" fmla="*/ 24 h 172"/>
                <a:gd name="T46" fmla="*/ 65 w 123"/>
                <a:gd name="T47" fmla="*/ 24 h 17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3"/>
                <a:gd name="T73" fmla="*/ 0 h 172"/>
                <a:gd name="T74" fmla="*/ 123 w 123"/>
                <a:gd name="T75" fmla="*/ 172 h 17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3" h="172">
                  <a:moveTo>
                    <a:pt x="65" y="24"/>
                  </a:moveTo>
                  <a:lnTo>
                    <a:pt x="44" y="21"/>
                  </a:lnTo>
                  <a:lnTo>
                    <a:pt x="30" y="18"/>
                  </a:lnTo>
                  <a:lnTo>
                    <a:pt x="25" y="11"/>
                  </a:lnTo>
                  <a:lnTo>
                    <a:pt x="25" y="6"/>
                  </a:lnTo>
                  <a:lnTo>
                    <a:pt x="22" y="1"/>
                  </a:lnTo>
                  <a:lnTo>
                    <a:pt x="9" y="0"/>
                  </a:lnTo>
                  <a:lnTo>
                    <a:pt x="0" y="0"/>
                  </a:lnTo>
                  <a:lnTo>
                    <a:pt x="12" y="132"/>
                  </a:lnTo>
                  <a:lnTo>
                    <a:pt x="22" y="144"/>
                  </a:lnTo>
                  <a:lnTo>
                    <a:pt x="34" y="156"/>
                  </a:lnTo>
                  <a:lnTo>
                    <a:pt x="52" y="165"/>
                  </a:lnTo>
                  <a:lnTo>
                    <a:pt x="73" y="169"/>
                  </a:lnTo>
                  <a:lnTo>
                    <a:pt x="100" y="171"/>
                  </a:lnTo>
                  <a:lnTo>
                    <a:pt x="116" y="168"/>
                  </a:lnTo>
                  <a:lnTo>
                    <a:pt x="122" y="159"/>
                  </a:lnTo>
                  <a:lnTo>
                    <a:pt x="119" y="147"/>
                  </a:lnTo>
                  <a:lnTo>
                    <a:pt x="106" y="108"/>
                  </a:lnTo>
                  <a:lnTo>
                    <a:pt x="98" y="71"/>
                  </a:lnTo>
                  <a:lnTo>
                    <a:pt x="92" y="44"/>
                  </a:lnTo>
                  <a:lnTo>
                    <a:pt x="92" y="35"/>
                  </a:lnTo>
                  <a:lnTo>
                    <a:pt x="86" y="26"/>
                  </a:lnTo>
                  <a:lnTo>
                    <a:pt x="79" y="24"/>
                  </a:lnTo>
                  <a:lnTo>
                    <a:pt x="65" y="24"/>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7603" name="Freeform 251"/>
            <p:cNvSpPr>
              <a:spLocks/>
            </p:cNvSpPr>
            <p:nvPr/>
          </p:nvSpPr>
          <p:spPr bwMode="auto">
            <a:xfrm>
              <a:off x="458" y="3222"/>
              <a:ext cx="103" cy="155"/>
            </a:xfrm>
            <a:custGeom>
              <a:avLst/>
              <a:gdLst>
                <a:gd name="T0" fmla="*/ 63 w 103"/>
                <a:gd name="T1" fmla="*/ 29 h 155"/>
                <a:gd name="T2" fmla="*/ 46 w 103"/>
                <a:gd name="T3" fmla="*/ 28 h 155"/>
                <a:gd name="T4" fmla="*/ 26 w 103"/>
                <a:gd name="T5" fmla="*/ 26 h 155"/>
                <a:gd name="T6" fmla="*/ 15 w 103"/>
                <a:gd name="T7" fmla="*/ 18 h 155"/>
                <a:gd name="T8" fmla="*/ 7 w 103"/>
                <a:gd name="T9" fmla="*/ 13 h 155"/>
                <a:gd name="T10" fmla="*/ 0 w 103"/>
                <a:gd name="T11" fmla="*/ 0 h 155"/>
                <a:gd name="T12" fmla="*/ 11 w 103"/>
                <a:gd name="T13" fmla="*/ 118 h 155"/>
                <a:gd name="T14" fmla="*/ 20 w 103"/>
                <a:gd name="T15" fmla="*/ 128 h 155"/>
                <a:gd name="T16" fmla="*/ 30 w 103"/>
                <a:gd name="T17" fmla="*/ 139 h 155"/>
                <a:gd name="T18" fmla="*/ 41 w 103"/>
                <a:gd name="T19" fmla="*/ 146 h 155"/>
                <a:gd name="T20" fmla="*/ 51 w 103"/>
                <a:gd name="T21" fmla="*/ 149 h 155"/>
                <a:gd name="T22" fmla="*/ 63 w 103"/>
                <a:gd name="T23" fmla="*/ 151 h 155"/>
                <a:gd name="T24" fmla="*/ 77 w 103"/>
                <a:gd name="T25" fmla="*/ 154 h 155"/>
                <a:gd name="T26" fmla="*/ 90 w 103"/>
                <a:gd name="T27" fmla="*/ 154 h 155"/>
                <a:gd name="T28" fmla="*/ 97 w 103"/>
                <a:gd name="T29" fmla="*/ 151 h 155"/>
                <a:gd name="T30" fmla="*/ 102 w 103"/>
                <a:gd name="T31" fmla="*/ 146 h 155"/>
                <a:gd name="T32" fmla="*/ 99 w 103"/>
                <a:gd name="T33" fmla="*/ 136 h 155"/>
                <a:gd name="T34" fmla="*/ 89 w 103"/>
                <a:gd name="T35" fmla="*/ 116 h 155"/>
                <a:gd name="T36" fmla="*/ 74 w 103"/>
                <a:gd name="T37" fmla="*/ 46 h 155"/>
                <a:gd name="T38" fmla="*/ 72 w 103"/>
                <a:gd name="T39" fmla="*/ 36 h 155"/>
                <a:gd name="T40" fmla="*/ 63 w 103"/>
                <a:gd name="T41" fmla="*/ 29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3"/>
                <a:gd name="T64" fmla="*/ 0 h 155"/>
                <a:gd name="T65" fmla="*/ 103 w 103"/>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3" h="155">
                  <a:moveTo>
                    <a:pt x="63" y="29"/>
                  </a:moveTo>
                  <a:lnTo>
                    <a:pt x="46" y="28"/>
                  </a:lnTo>
                  <a:lnTo>
                    <a:pt x="26" y="26"/>
                  </a:lnTo>
                  <a:lnTo>
                    <a:pt x="15" y="18"/>
                  </a:lnTo>
                  <a:lnTo>
                    <a:pt x="7" y="13"/>
                  </a:lnTo>
                  <a:lnTo>
                    <a:pt x="0" y="0"/>
                  </a:lnTo>
                  <a:lnTo>
                    <a:pt x="11" y="118"/>
                  </a:lnTo>
                  <a:lnTo>
                    <a:pt x="20" y="128"/>
                  </a:lnTo>
                  <a:lnTo>
                    <a:pt x="30" y="139"/>
                  </a:lnTo>
                  <a:lnTo>
                    <a:pt x="41" y="146"/>
                  </a:lnTo>
                  <a:lnTo>
                    <a:pt x="51" y="149"/>
                  </a:lnTo>
                  <a:lnTo>
                    <a:pt x="63" y="151"/>
                  </a:lnTo>
                  <a:lnTo>
                    <a:pt x="77" y="154"/>
                  </a:lnTo>
                  <a:lnTo>
                    <a:pt x="90" y="154"/>
                  </a:lnTo>
                  <a:lnTo>
                    <a:pt x="97" y="151"/>
                  </a:lnTo>
                  <a:lnTo>
                    <a:pt x="102" y="146"/>
                  </a:lnTo>
                  <a:lnTo>
                    <a:pt x="99" y="136"/>
                  </a:lnTo>
                  <a:lnTo>
                    <a:pt x="89" y="116"/>
                  </a:lnTo>
                  <a:lnTo>
                    <a:pt x="74" y="46"/>
                  </a:lnTo>
                  <a:lnTo>
                    <a:pt x="72" y="36"/>
                  </a:lnTo>
                  <a:lnTo>
                    <a:pt x="63" y="29"/>
                  </a:lnTo>
                </a:path>
              </a:pathLst>
            </a:custGeom>
            <a:solidFill>
              <a:srgbClr val="606060"/>
            </a:solidFill>
            <a:ln w="9525" cap="rnd">
              <a:noFill/>
              <a:round/>
              <a:headEnd type="none" w="sm" len="sm"/>
              <a:tailEnd type="none" w="sm" len="sm"/>
            </a:ln>
          </p:spPr>
          <p:txBody>
            <a:bodyPr/>
            <a:lstStyle/>
            <a:p>
              <a:endParaRPr lang="es-ES"/>
            </a:p>
          </p:txBody>
        </p:sp>
        <p:sp>
          <p:nvSpPr>
            <p:cNvPr id="107604" name="Freeform 252"/>
            <p:cNvSpPr>
              <a:spLocks/>
            </p:cNvSpPr>
            <p:nvPr/>
          </p:nvSpPr>
          <p:spPr bwMode="auto">
            <a:xfrm>
              <a:off x="1037" y="3167"/>
              <a:ext cx="79" cy="33"/>
            </a:xfrm>
            <a:custGeom>
              <a:avLst/>
              <a:gdLst>
                <a:gd name="T0" fmla="*/ 78 w 79"/>
                <a:gd name="T1" fmla="*/ 11 h 33"/>
                <a:gd name="T2" fmla="*/ 69 w 79"/>
                <a:gd name="T3" fmla="*/ 11 h 33"/>
                <a:gd name="T4" fmla="*/ 65 w 79"/>
                <a:gd name="T5" fmla="*/ 8 h 33"/>
                <a:gd name="T6" fmla="*/ 52 w 79"/>
                <a:gd name="T7" fmla="*/ 1 h 33"/>
                <a:gd name="T8" fmla="*/ 47 w 79"/>
                <a:gd name="T9" fmla="*/ 0 h 33"/>
                <a:gd name="T10" fmla="*/ 44 w 79"/>
                <a:gd name="T11" fmla="*/ 0 h 33"/>
                <a:gd name="T12" fmla="*/ 40 w 79"/>
                <a:gd name="T13" fmla="*/ 0 h 33"/>
                <a:gd name="T14" fmla="*/ 30 w 79"/>
                <a:gd name="T15" fmla="*/ 0 h 33"/>
                <a:gd name="T16" fmla="*/ 25 w 79"/>
                <a:gd name="T17" fmla="*/ 0 h 33"/>
                <a:gd name="T18" fmla="*/ 20 w 79"/>
                <a:gd name="T19" fmla="*/ 0 h 33"/>
                <a:gd name="T20" fmla="*/ 18 w 79"/>
                <a:gd name="T21" fmla="*/ 3 h 33"/>
                <a:gd name="T22" fmla="*/ 12 w 79"/>
                <a:gd name="T23" fmla="*/ 6 h 33"/>
                <a:gd name="T24" fmla="*/ 7 w 79"/>
                <a:gd name="T25" fmla="*/ 8 h 33"/>
                <a:gd name="T26" fmla="*/ 6 w 79"/>
                <a:gd name="T27" fmla="*/ 8 h 33"/>
                <a:gd name="T28" fmla="*/ 2 w 79"/>
                <a:gd name="T29" fmla="*/ 9 h 33"/>
                <a:gd name="T30" fmla="*/ 0 w 79"/>
                <a:gd name="T31" fmla="*/ 11 h 33"/>
                <a:gd name="T32" fmla="*/ 0 w 79"/>
                <a:gd name="T33" fmla="*/ 12 h 33"/>
                <a:gd name="T34" fmla="*/ 0 w 79"/>
                <a:gd name="T35" fmla="*/ 14 h 33"/>
                <a:gd name="T36" fmla="*/ 0 w 79"/>
                <a:gd name="T37" fmla="*/ 16 h 33"/>
                <a:gd name="T38" fmla="*/ 0 w 79"/>
                <a:gd name="T39" fmla="*/ 18 h 33"/>
                <a:gd name="T40" fmla="*/ 2 w 79"/>
                <a:gd name="T41" fmla="*/ 20 h 33"/>
                <a:gd name="T42" fmla="*/ 7 w 79"/>
                <a:gd name="T43" fmla="*/ 20 h 33"/>
                <a:gd name="T44" fmla="*/ 8 w 79"/>
                <a:gd name="T45" fmla="*/ 21 h 33"/>
                <a:gd name="T46" fmla="*/ 12 w 79"/>
                <a:gd name="T47" fmla="*/ 22 h 33"/>
                <a:gd name="T48" fmla="*/ 25 w 79"/>
                <a:gd name="T49" fmla="*/ 21 h 33"/>
                <a:gd name="T50" fmla="*/ 31 w 79"/>
                <a:gd name="T51" fmla="*/ 21 h 33"/>
                <a:gd name="T52" fmla="*/ 37 w 79"/>
                <a:gd name="T53" fmla="*/ 24 h 33"/>
                <a:gd name="T54" fmla="*/ 42 w 79"/>
                <a:gd name="T55" fmla="*/ 25 h 33"/>
                <a:gd name="T56" fmla="*/ 48 w 79"/>
                <a:gd name="T57" fmla="*/ 29 h 33"/>
                <a:gd name="T58" fmla="*/ 52 w 79"/>
                <a:gd name="T59" fmla="*/ 30 h 33"/>
                <a:gd name="T60" fmla="*/ 57 w 79"/>
                <a:gd name="T61" fmla="*/ 32 h 33"/>
                <a:gd name="T62" fmla="*/ 66 w 79"/>
                <a:gd name="T63" fmla="*/ 30 h 33"/>
                <a:gd name="T64" fmla="*/ 73 w 79"/>
                <a:gd name="T65" fmla="*/ 32 h 33"/>
                <a:gd name="T66" fmla="*/ 78 w 79"/>
                <a:gd name="T67" fmla="*/ 11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9"/>
                <a:gd name="T103" fmla="*/ 0 h 33"/>
                <a:gd name="T104" fmla="*/ 79 w 79"/>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9" h="33">
                  <a:moveTo>
                    <a:pt x="78" y="11"/>
                  </a:moveTo>
                  <a:lnTo>
                    <a:pt x="69" y="11"/>
                  </a:lnTo>
                  <a:lnTo>
                    <a:pt x="65" y="8"/>
                  </a:lnTo>
                  <a:lnTo>
                    <a:pt x="52" y="1"/>
                  </a:lnTo>
                  <a:lnTo>
                    <a:pt x="47" y="0"/>
                  </a:lnTo>
                  <a:lnTo>
                    <a:pt x="44" y="0"/>
                  </a:lnTo>
                  <a:lnTo>
                    <a:pt x="40" y="0"/>
                  </a:lnTo>
                  <a:lnTo>
                    <a:pt x="30" y="0"/>
                  </a:lnTo>
                  <a:lnTo>
                    <a:pt x="25" y="0"/>
                  </a:lnTo>
                  <a:lnTo>
                    <a:pt x="20" y="0"/>
                  </a:lnTo>
                  <a:lnTo>
                    <a:pt x="18" y="3"/>
                  </a:lnTo>
                  <a:lnTo>
                    <a:pt x="12" y="6"/>
                  </a:lnTo>
                  <a:lnTo>
                    <a:pt x="7" y="8"/>
                  </a:lnTo>
                  <a:lnTo>
                    <a:pt x="6" y="8"/>
                  </a:lnTo>
                  <a:lnTo>
                    <a:pt x="2" y="9"/>
                  </a:lnTo>
                  <a:lnTo>
                    <a:pt x="0" y="11"/>
                  </a:lnTo>
                  <a:lnTo>
                    <a:pt x="0" y="12"/>
                  </a:lnTo>
                  <a:lnTo>
                    <a:pt x="0" y="14"/>
                  </a:lnTo>
                  <a:lnTo>
                    <a:pt x="0" y="16"/>
                  </a:lnTo>
                  <a:lnTo>
                    <a:pt x="0" y="18"/>
                  </a:lnTo>
                  <a:lnTo>
                    <a:pt x="2" y="20"/>
                  </a:lnTo>
                  <a:lnTo>
                    <a:pt x="7" y="20"/>
                  </a:lnTo>
                  <a:lnTo>
                    <a:pt x="8" y="21"/>
                  </a:lnTo>
                  <a:lnTo>
                    <a:pt x="12" y="22"/>
                  </a:lnTo>
                  <a:lnTo>
                    <a:pt x="25" y="21"/>
                  </a:lnTo>
                  <a:lnTo>
                    <a:pt x="31" y="21"/>
                  </a:lnTo>
                  <a:lnTo>
                    <a:pt x="37" y="24"/>
                  </a:lnTo>
                  <a:lnTo>
                    <a:pt x="42" y="25"/>
                  </a:lnTo>
                  <a:lnTo>
                    <a:pt x="48" y="29"/>
                  </a:lnTo>
                  <a:lnTo>
                    <a:pt x="52" y="30"/>
                  </a:lnTo>
                  <a:lnTo>
                    <a:pt x="57" y="32"/>
                  </a:lnTo>
                  <a:lnTo>
                    <a:pt x="66" y="30"/>
                  </a:lnTo>
                  <a:lnTo>
                    <a:pt x="73" y="32"/>
                  </a:lnTo>
                  <a:lnTo>
                    <a:pt x="78" y="1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605" name="Freeform 253"/>
            <p:cNvSpPr>
              <a:spLocks/>
            </p:cNvSpPr>
            <p:nvPr/>
          </p:nvSpPr>
          <p:spPr bwMode="auto">
            <a:xfrm>
              <a:off x="1053" y="3180"/>
              <a:ext cx="27" cy="1"/>
            </a:xfrm>
            <a:custGeom>
              <a:avLst/>
              <a:gdLst>
                <a:gd name="T0" fmla="*/ 0 w 27"/>
                <a:gd name="T1" fmla="*/ 0 h 1"/>
                <a:gd name="T2" fmla="*/ 4 w 27"/>
                <a:gd name="T3" fmla="*/ 0 h 1"/>
                <a:gd name="T4" fmla="*/ 13 w 27"/>
                <a:gd name="T5" fmla="*/ 0 h 1"/>
                <a:gd name="T6" fmla="*/ 26 w 27"/>
                <a:gd name="T7" fmla="*/ 0 h 1"/>
                <a:gd name="T8" fmla="*/ 21 w 27"/>
                <a:gd name="T9" fmla="*/ 0 h 1"/>
                <a:gd name="T10" fmla="*/ 13 w 27"/>
                <a:gd name="T11" fmla="*/ 0 h 1"/>
                <a:gd name="T12" fmla="*/ 4 w 27"/>
                <a:gd name="T13" fmla="*/ 0 h 1"/>
                <a:gd name="T14" fmla="*/ 2 w 27"/>
                <a:gd name="T15" fmla="*/ 0 h 1"/>
                <a:gd name="T16" fmla="*/ 0 w 27"/>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1"/>
                <a:gd name="T29" fmla="*/ 27 w 27"/>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1">
                  <a:moveTo>
                    <a:pt x="0" y="0"/>
                  </a:moveTo>
                  <a:lnTo>
                    <a:pt x="4" y="0"/>
                  </a:lnTo>
                  <a:lnTo>
                    <a:pt x="13" y="0"/>
                  </a:lnTo>
                  <a:lnTo>
                    <a:pt x="26" y="0"/>
                  </a:lnTo>
                  <a:lnTo>
                    <a:pt x="21" y="0"/>
                  </a:lnTo>
                  <a:lnTo>
                    <a:pt x="13" y="0"/>
                  </a:lnTo>
                  <a:lnTo>
                    <a:pt x="4" y="0"/>
                  </a:lnTo>
                  <a:lnTo>
                    <a:pt x="2"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606" name="Freeform 254"/>
            <p:cNvSpPr>
              <a:spLocks/>
            </p:cNvSpPr>
            <p:nvPr/>
          </p:nvSpPr>
          <p:spPr bwMode="auto">
            <a:xfrm>
              <a:off x="1057" y="3183"/>
              <a:ext cx="27" cy="1"/>
            </a:xfrm>
            <a:custGeom>
              <a:avLst/>
              <a:gdLst>
                <a:gd name="T0" fmla="*/ 0 w 27"/>
                <a:gd name="T1" fmla="*/ 0 h 1"/>
                <a:gd name="T2" fmla="*/ 26 w 27"/>
                <a:gd name="T3" fmla="*/ 0 h 1"/>
                <a:gd name="T4" fmla="*/ 0 w 27"/>
                <a:gd name="T5" fmla="*/ 0 h 1"/>
                <a:gd name="T6" fmla="*/ 0 60000 65536"/>
                <a:gd name="T7" fmla="*/ 0 60000 65536"/>
                <a:gd name="T8" fmla="*/ 0 60000 65536"/>
                <a:gd name="T9" fmla="*/ 0 w 27"/>
                <a:gd name="T10" fmla="*/ 0 h 1"/>
                <a:gd name="T11" fmla="*/ 27 w 27"/>
                <a:gd name="T12" fmla="*/ 1 h 1"/>
              </a:gdLst>
              <a:ahLst/>
              <a:cxnLst>
                <a:cxn ang="T6">
                  <a:pos x="T0" y="T1"/>
                </a:cxn>
                <a:cxn ang="T7">
                  <a:pos x="T2" y="T3"/>
                </a:cxn>
                <a:cxn ang="T8">
                  <a:pos x="T4" y="T5"/>
                </a:cxn>
              </a:cxnLst>
              <a:rect l="T9" t="T10" r="T11" b="T12"/>
              <a:pathLst>
                <a:path w="27" h="1">
                  <a:moveTo>
                    <a:pt x="0" y="0"/>
                  </a:moveTo>
                  <a:lnTo>
                    <a:pt x="26"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607" name="Freeform 255"/>
            <p:cNvSpPr>
              <a:spLocks/>
            </p:cNvSpPr>
            <p:nvPr/>
          </p:nvSpPr>
          <p:spPr bwMode="auto">
            <a:xfrm>
              <a:off x="1044" y="3178"/>
              <a:ext cx="28" cy="28"/>
            </a:xfrm>
            <a:custGeom>
              <a:avLst/>
              <a:gdLst>
                <a:gd name="T0" fmla="*/ 27 w 28"/>
                <a:gd name="T1" fmla="*/ 0 h 28"/>
                <a:gd name="T2" fmla="*/ 14 w 28"/>
                <a:gd name="T3" fmla="*/ 27 h 28"/>
                <a:gd name="T4" fmla="*/ 0 w 28"/>
                <a:gd name="T5" fmla="*/ 27 h 28"/>
                <a:gd name="T6" fmla="*/ 14 w 28"/>
                <a:gd name="T7" fmla="*/ 27 h 28"/>
                <a:gd name="T8" fmla="*/ 27 w 28"/>
                <a:gd name="T9" fmla="*/ 0 h 28"/>
                <a:gd name="T10" fmla="*/ 0 60000 65536"/>
                <a:gd name="T11" fmla="*/ 0 60000 65536"/>
                <a:gd name="T12" fmla="*/ 0 60000 65536"/>
                <a:gd name="T13" fmla="*/ 0 60000 65536"/>
                <a:gd name="T14" fmla="*/ 0 60000 65536"/>
                <a:gd name="T15" fmla="*/ 0 w 28"/>
                <a:gd name="T16" fmla="*/ 0 h 28"/>
                <a:gd name="T17" fmla="*/ 28 w 28"/>
                <a:gd name="T18" fmla="*/ 28 h 28"/>
              </a:gdLst>
              <a:ahLst/>
              <a:cxnLst>
                <a:cxn ang="T10">
                  <a:pos x="T0" y="T1"/>
                </a:cxn>
                <a:cxn ang="T11">
                  <a:pos x="T2" y="T3"/>
                </a:cxn>
                <a:cxn ang="T12">
                  <a:pos x="T4" y="T5"/>
                </a:cxn>
                <a:cxn ang="T13">
                  <a:pos x="T6" y="T7"/>
                </a:cxn>
                <a:cxn ang="T14">
                  <a:pos x="T8" y="T9"/>
                </a:cxn>
              </a:cxnLst>
              <a:rect l="T15" t="T16" r="T17" b="T18"/>
              <a:pathLst>
                <a:path w="28" h="28">
                  <a:moveTo>
                    <a:pt x="27" y="0"/>
                  </a:moveTo>
                  <a:lnTo>
                    <a:pt x="14" y="27"/>
                  </a:lnTo>
                  <a:lnTo>
                    <a:pt x="0" y="27"/>
                  </a:lnTo>
                  <a:lnTo>
                    <a:pt x="14" y="27"/>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7608" name="Freeform 256"/>
            <p:cNvSpPr>
              <a:spLocks/>
            </p:cNvSpPr>
            <p:nvPr/>
          </p:nvSpPr>
          <p:spPr bwMode="auto">
            <a:xfrm>
              <a:off x="1089" y="3174"/>
              <a:ext cx="29" cy="1"/>
            </a:xfrm>
            <a:custGeom>
              <a:avLst/>
              <a:gdLst>
                <a:gd name="T0" fmla="*/ 0 w 29"/>
                <a:gd name="T1" fmla="*/ 0 h 1"/>
                <a:gd name="T2" fmla="*/ 28 w 29"/>
                <a:gd name="T3" fmla="*/ 0 h 1"/>
                <a:gd name="T4" fmla="*/ 0 w 29"/>
                <a:gd name="T5" fmla="*/ 0 h 1"/>
                <a:gd name="T6" fmla="*/ 0 60000 65536"/>
                <a:gd name="T7" fmla="*/ 0 60000 65536"/>
                <a:gd name="T8" fmla="*/ 0 60000 65536"/>
                <a:gd name="T9" fmla="*/ 0 w 29"/>
                <a:gd name="T10" fmla="*/ 0 h 1"/>
                <a:gd name="T11" fmla="*/ 29 w 29"/>
                <a:gd name="T12" fmla="*/ 1 h 1"/>
              </a:gdLst>
              <a:ahLst/>
              <a:cxnLst>
                <a:cxn ang="T6">
                  <a:pos x="T0" y="T1"/>
                </a:cxn>
                <a:cxn ang="T7">
                  <a:pos x="T2" y="T3"/>
                </a:cxn>
                <a:cxn ang="T8">
                  <a:pos x="T4" y="T5"/>
                </a:cxn>
              </a:cxnLst>
              <a:rect l="T9" t="T10" r="T11" b="T12"/>
              <a:pathLst>
                <a:path w="29" h="1">
                  <a:moveTo>
                    <a:pt x="0" y="0"/>
                  </a:moveTo>
                  <a:lnTo>
                    <a:pt x="28"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609" name="Freeform 257"/>
            <p:cNvSpPr>
              <a:spLocks/>
            </p:cNvSpPr>
            <p:nvPr/>
          </p:nvSpPr>
          <p:spPr bwMode="auto">
            <a:xfrm>
              <a:off x="1096" y="3175"/>
              <a:ext cx="28" cy="27"/>
            </a:xfrm>
            <a:custGeom>
              <a:avLst/>
              <a:gdLst>
                <a:gd name="T0" fmla="*/ 0 w 28"/>
                <a:gd name="T1" fmla="*/ 0 h 27"/>
                <a:gd name="T2" fmla="*/ 15 w 28"/>
                <a:gd name="T3" fmla="*/ 16 h 27"/>
                <a:gd name="T4" fmla="*/ 27 w 28"/>
                <a:gd name="T5" fmla="*/ 26 h 27"/>
                <a:gd name="T6" fmla="*/ 15 w 28"/>
                <a:gd name="T7" fmla="*/ 16 h 27"/>
                <a:gd name="T8" fmla="*/ 0 w 28"/>
                <a:gd name="T9" fmla="*/ 0 h 27"/>
                <a:gd name="T10" fmla="*/ 0 60000 65536"/>
                <a:gd name="T11" fmla="*/ 0 60000 65536"/>
                <a:gd name="T12" fmla="*/ 0 60000 65536"/>
                <a:gd name="T13" fmla="*/ 0 60000 65536"/>
                <a:gd name="T14" fmla="*/ 0 60000 65536"/>
                <a:gd name="T15" fmla="*/ 0 w 28"/>
                <a:gd name="T16" fmla="*/ 0 h 27"/>
                <a:gd name="T17" fmla="*/ 28 w 28"/>
                <a:gd name="T18" fmla="*/ 27 h 27"/>
              </a:gdLst>
              <a:ahLst/>
              <a:cxnLst>
                <a:cxn ang="T10">
                  <a:pos x="T0" y="T1"/>
                </a:cxn>
                <a:cxn ang="T11">
                  <a:pos x="T2" y="T3"/>
                </a:cxn>
                <a:cxn ang="T12">
                  <a:pos x="T4" y="T5"/>
                </a:cxn>
                <a:cxn ang="T13">
                  <a:pos x="T6" y="T7"/>
                </a:cxn>
                <a:cxn ang="T14">
                  <a:pos x="T8" y="T9"/>
                </a:cxn>
              </a:cxnLst>
              <a:rect l="T15" t="T16" r="T17" b="T18"/>
              <a:pathLst>
                <a:path w="28" h="27">
                  <a:moveTo>
                    <a:pt x="0" y="0"/>
                  </a:moveTo>
                  <a:lnTo>
                    <a:pt x="15" y="16"/>
                  </a:lnTo>
                  <a:lnTo>
                    <a:pt x="27" y="26"/>
                  </a:lnTo>
                  <a:lnTo>
                    <a:pt x="15" y="16"/>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610" name="Freeform 258"/>
            <p:cNvSpPr>
              <a:spLocks/>
            </p:cNvSpPr>
            <p:nvPr/>
          </p:nvSpPr>
          <p:spPr bwMode="auto">
            <a:xfrm>
              <a:off x="1109" y="3177"/>
              <a:ext cx="29" cy="33"/>
            </a:xfrm>
            <a:custGeom>
              <a:avLst/>
              <a:gdLst>
                <a:gd name="T0" fmla="*/ 26 w 29"/>
                <a:gd name="T1" fmla="*/ 0 h 33"/>
                <a:gd name="T2" fmla="*/ 14 w 29"/>
                <a:gd name="T3" fmla="*/ 0 h 33"/>
                <a:gd name="T4" fmla="*/ 3 w 29"/>
                <a:gd name="T5" fmla="*/ 0 h 33"/>
                <a:gd name="T6" fmla="*/ 0 w 29"/>
                <a:gd name="T7" fmla="*/ 5 h 33"/>
                <a:gd name="T8" fmla="*/ 0 w 29"/>
                <a:gd name="T9" fmla="*/ 13 h 33"/>
                <a:gd name="T10" fmla="*/ 0 w 29"/>
                <a:gd name="T11" fmla="*/ 20 h 33"/>
                <a:gd name="T12" fmla="*/ 0 w 29"/>
                <a:gd name="T13" fmla="*/ 25 h 33"/>
                <a:gd name="T14" fmla="*/ 28 w 29"/>
                <a:gd name="T15" fmla="*/ 32 h 33"/>
                <a:gd name="T16" fmla="*/ 26 w 29"/>
                <a:gd name="T17" fmla="*/ 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3"/>
                <a:gd name="T29" fmla="*/ 29 w 29"/>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3">
                  <a:moveTo>
                    <a:pt x="26" y="0"/>
                  </a:moveTo>
                  <a:lnTo>
                    <a:pt x="14" y="0"/>
                  </a:lnTo>
                  <a:lnTo>
                    <a:pt x="3" y="0"/>
                  </a:lnTo>
                  <a:lnTo>
                    <a:pt x="0" y="5"/>
                  </a:lnTo>
                  <a:lnTo>
                    <a:pt x="0" y="13"/>
                  </a:lnTo>
                  <a:lnTo>
                    <a:pt x="0" y="20"/>
                  </a:lnTo>
                  <a:lnTo>
                    <a:pt x="0" y="25"/>
                  </a:lnTo>
                  <a:lnTo>
                    <a:pt x="28" y="32"/>
                  </a:lnTo>
                  <a:lnTo>
                    <a:pt x="26"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7611" name="Freeform 259"/>
            <p:cNvSpPr>
              <a:spLocks/>
            </p:cNvSpPr>
            <p:nvPr/>
          </p:nvSpPr>
          <p:spPr bwMode="auto">
            <a:xfrm>
              <a:off x="1113" y="3178"/>
              <a:ext cx="28" cy="28"/>
            </a:xfrm>
            <a:custGeom>
              <a:avLst/>
              <a:gdLst>
                <a:gd name="T0" fmla="*/ 24 w 28"/>
                <a:gd name="T1" fmla="*/ 0 h 28"/>
                <a:gd name="T2" fmla="*/ 13 w 28"/>
                <a:gd name="T3" fmla="*/ 0 h 28"/>
                <a:gd name="T4" fmla="*/ 4 w 28"/>
                <a:gd name="T5" fmla="*/ 0 h 28"/>
                <a:gd name="T6" fmla="*/ 1 w 28"/>
                <a:gd name="T7" fmla="*/ 2 h 28"/>
                <a:gd name="T8" fmla="*/ 0 w 28"/>
                <a:gd name="T9" fmla="*/ 10 h 28"/>
                <a:gd name="T10" fmla="*/ 0 w 28"/>
                <a:gd name="T11" fmla="*/ 18 h 28"/>
                <a:gd name="T12" fmla="*/ 0 w 28"/>
                <a:gd name="T13" fmla="*/ 20 h 28"/>
                <a:gd name="T14" fmla="*/ 27 w 28"/>
                <a:gd name="T15" fmla="*/ 27 h 28"/>
                <a:gd name="T16" fmla="*/ 24 w 28"/>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8"/>
                <a:gd name="T29" fmla="*/ 28 w 28"/>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8">
                  <a:moveTo>
                    <a:pt x="24" y="0"/>
                  </a:moveTo>
                  <a:lnTo>
                    <a:pt x="13" y="0"/>
                  </a:lnTo>
                  <a:lnTo>
                    <a:pt x="4" y="0"/>
                  </a:lnTo>
                  <a:lnTo>
                    <a:pt x="1" y="2"/>
                  </a:lnTo>
                  <a:lnTo>
                    <a:pt x="0" y="10"/>
                  </a:lnTo>
                  <a:lnTo>
                    <a:pt x="0" y="18"/>
                  </a:lnTo>
                  <a:lnTo>
                    <a:pt x="0" y="20"/>
                  </a:lnTo>
                  <a:lnTo>
                    <a:pt x="27" y="27"/>
                  </a:lnTo>
                  <a:lnTo>
                    <a:pt x="24" y="0"/>
                  </a:lnTo>
                </a:path>
              </a:pathLst>
            </a:custGeom>
            <a:solidFill>
              <a:srgbClr val="E0E0E0"/>
            </a:solidFill>
            <a:ln w="9525" cap="rnd">
              <a:noFill/>
              <a:round/>
              <a:headEnd type="none" w="sm" len="sm"/>
              <a:tailEnd type="none" w="sm" len="sm"/>
            </a:ln>
          </p:spPr>
          <p:txBody>
            <a:bodyPr/>
            <a:lstStyle/>
            <a:p>
              <a:endParaRPr lang="es-ES"/>
            </a:p>
          </p:txBody>
        </p:sp>
        <p:sp>
          <p:nvSpPr>
            <p:cNvPr id="107612" name="Freeform 260"/>
            <p:cNvSpPr>
              <a:spLocks/>
            </p:cNvSpPr>
            <p:nvPr/>
          </p:nvSpPr>
          <p:spPr bwMode="auto">
            <a:xfrm>
              <a:off x="1128" y="3140"/>
              <a:ext cx="104" cy="73"/>
            </a:xfrm>
            <a:custGeom>
              <a:avLst/>
              <a:gdLst>
                <a:gd name="T0" fmla="*/ 1 w 104"/>
                <a:gd name="T1" fmla="*/ 35 h 73"/>
                <a:gd name="T2" fmla="*/ 0 w 104"/>
                <a:gd name="T3" fmla="*/ 43 h 73"/>
                <a:gd name="T4" fmla="*/ 0 w 104"/>
                <a:gd name="T5" fmla="*/ 52 h 73"/>
                <a:gd name="T6" fmla="*/ 0 w 104"/>
                <a:gd name="T7" fmla="*/ 59 h 73"/>
                <a:gd name="T8" fmla="*/ 4 w 104"/>
                <a:gd name="T9" fmla="*/ 69 h 73"/>
                <a:gd name="T10" fmla="*/ 37 w 104"/>
                <a:gd name="T11" fmla="*/ 72 h 73"/>
                <a:gd name="T12" fmla="*/ 67 w 104"/>
                <a:gd name="T13" fmla="*/ 69 h 73"/>
                <a:gd name="T14" fmla="*/ 93 w 104"/>
                <a:gd name="T15" fmla="*/ 64 h 73"/>
                <a:gd name="T16" fmla="*/ 95 w 104"/>
                <a:gd name="T17" fmla="*/ 38 h 73"/>
                <a:gd name="T18" fmla="*/ 98 w 104"/>
                <a:gd name="T19" fmla="*/ 22 h 73"/>
                <a:gd name="T20" fmla="*/ 103 w 104"/>
                <a:gd name="T21" fmla="*/ 0 h 73"/>
                <a:gd name="T22" fmla="*/ 89 w 104"/>
                <a:gd name="T23" fmla="*/ 12 h 73"/>
                <a:gd name="T24" fmla="*/ 83 w 104"/>
                <a:gd name="T25" fmla="*/ 16 h 73"/>
                <a:gd name="T26" fmla="*/ 80 w 104"/>
                <a:gd name="T27" fmla="*/ 20 h 73"/>
                <a:gd name="T28" fmla="*/ 76 w 104"/>
                <a:gd name="T29" fmla="*/ 21 h 73"/>
                <a:gd name="T30" fmla="*/ 73 w 104"/>
                <a:gd name="T31" fmla="*/ 24 h 73"/>
                <a:gd name="T32" fmla="*/ 72 w 104"/>
                <a:gd name="T33" fmla="*/ 24 h 73"/>
                <a:gd name="T34" fmla="*/ 66 w 104"/>
                <a:gd name="T35" fmla="*/ 24 h 73"/>
                <a:gd name="T36" fmla="*/ 60 w 104"/>
                <a:gd name="T37" fmla="*/ 25 h 73"/>
                <a:gd name="T38" fmla="*/ 43 w 104"/>
                <a:gd name="T39" fmla="*/ 28 h 73"/>
                <a:gd name="T40" fmla="*/ 1 w 104"/>
                <a:gd name="T41" fmla="*/ 35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73"/>
                <a:gd name="T65" fmla="*/ 104 w 104"/>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73">
                  <a:moveTo>
                    <a:pt x="1" y="35"/>
                  </a:moveTo>
                  <a:lnTo>
                    <a:pt x="0" y="43"/>
                  </a:lnTo>
                  <a:lnTo>
                    <a:pt x="0" y="52"/>
                  </a:lnTo>
                  <a:lnTo>
                    <a:pt x="0" y="59"/>
                  </a:lnTo>
                  <a:lnTo>
                    <a:pt x="4" y="69"/>
                  </a:lnTo>
                  <a:lnTo>
                    <a:pt x="37" y="72"/>
                  </a:lnTo>
                  <a:lnTo>
                    <a:pt x="67" y="69"/>
                  </a:lnTo>
                  <a:lnTo>
                    <a:pt x="93" y="64"/>
                  </a:lnTo>
                  <a:lnTo>
                    <a:pt x="95" y="38"/>
                  </a:lnTo>
                  <a:lnTo>
                    <a:pt x="98" y="22"/>
                  </a:lnTo>
                  <a:lnTo>
                    <a:pt x="103" y="0"/>
                  </a:lnTo>
                  <a:lnTo>
                    <a:pt x="89" y="12"/>
                  </a:lnTo>
                  <a:lnTo>
                    <a:pt x="83" y="16"/>
                  </a:lnTo>
                  <a:lnTo>
                    <a:pt x="80" y="20"/>
                  </a:lnTo>
                  <a:lnTo>
                    <a:pt x="76" y="21"/>
                  </a:lnTo>
                  <a:lnTo>
                    <a:pt x="73" y="24"/>
                  </a:lnTo>
                  <a:lnTo>
                    <a:pt x="72" y="24"/>
                  </a:lnTo>
                  <a:lnTo>
                    <a:pt x="66" y="24"/>
                  </a:lnTo>
                  <a:lnTo>
                    <a:pt x="60" y="25"/>
                  </a:lnTo>
                  <a:lnTo>
                    <a:pt x="43" y="28"/>
                  </a:lnTo>
                  <a:lnTo>
                    <a:pt x="1" y="35"/>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613" name="Freeform 261"/>
            <p:cNvSpPr>
              <a:spLocks/>
            </p:cNvSpPr>
            <p:nvPr/>
          </p:nvSpPr>
          <p:spPr bwMode="auto">
            <a:xfrm>
              <a:off x="1136" y="3108"/>
              <a:ext cx="158" cy="102"/>
            </a:xfrm>
            <a:custGeom>
              <a:avLst/>
              <a:gdLst>
                <a:gd name="T0" fmla="*/ 127 w 158"/>
                <a:gd name="T1" fmla="*/ 0 h 102"/>
                <a:gd name="T2" fmla="*/ 113 w 158"/>
                <a:gd name="T3" fmla="*/ 1 h 102"/>
                <a:gd name="T4" fmla="*/ 110 w 158"/>
                <a:gd name="T5" fmla="*/ 9 h 102"/>
                <a:gd name="T6" fmla="*/ 109 w 158"/>
                <a:gd name="T7" fmla="*/ 14 h 102"/>
                <a:gd name="T8" fmla="*/ 112 w 158"/>
                <a:gd name="T9" fmla="*/ 20 h 102"/>
                <a:gd name="T10" fmla="*/ 118 w 158"/>
                <a:gd name="T11" fmla="*/ 29 h 102"/>
                <a:gd name="T12" fmla="*/ 112 w 158"/>
                <a:gd name="T13" fmla="*/ 25 h 102"/>
                <a:gd name="T14" fmla="*/ 106 w 158"/>
                <a:gd name="T15" fmla="*/ 18 h 102"/>
                <a:gd name="T16" fmla="*/ 101 w 158"/>
                <a:gd name="T17" fmla="*/ 30 h 102"/>
                <a:gd name="T18" fmla="*/ 96 w 158"/>
                <a:gd name="T19" fmla="*/ 34 h 102"/>
                <a:gd name="T20" fmla="*/ 91 w 158"/>
                <a:gd name="T21" fmla="*/ 42 h 102"/>
                <a:gd name="T22" fmla="*/ 77 w 158"/>
                <a:gd name="T23" fmla="*/ 53 h 102"/>
                <a:gd name="T24" fmla="*/ 77 w 158"/>
                <a:gd name="T25" fmla="*/ 55 h 102"/>
                <a:gd name="T26" fmla="*/ 79 w 158"/>
                <a:gd name="T27" fmla="*/ 60 h 102"/>
                <a:gd name="T28" fmla="*/ 91 w 158"/>
                <a:gd name="T29" fmla="*/ 70 h 102"/>
                <a:gd name="T30" fmla="*/ 81 w 158"/>
                <a:gd name="T31" fmla="*/ 65 h 102"/>
                <a:gd name="T32" fmla="*/ 75 w 158"/>
                <a:gd name="T33" fmla="*/ 62 h 102"/>
                <a:gd name="T34" fmla="*/ 72 w 158"/>
                <a:gd name="T35" fmla="*/ 56 h 102"/>
                <a:gd name="T36" fmla="*/ 44 w 158"/>
                <a:gd name="T37" fmla="*/ 62 h 102"/>
                <a:gd name="T38" fmla="*/ 22 w 158"/>
                <a:gd name="T39" fmla="*/ 64 h 102"/>
                <a:gd name="T40" fmla="*/ 31 w 158"/>
                <a:gd name="T41" fmla="*/ 70 h 102"/>
                <a:gd name="T42" fmla="*/ 38 w 158"/>
                <a:gd name="T43" fmla="*/ 77 h 102"/>
                <a:gd name="T44" fmla="*/ 49 w 158"/>
                <a:gd name="T45" fmla="*/ 82 h 102"/>
                <a:gd name="T46" fmla="*/ 35 w 158"/>
                <a:gd name="T47" fmla="*/ 77 h 102"/>
                <a:gd name="T48" fmla="*/ 20 w 158"/>
                <a:gd name="T49" fmla="*/ 64 h 102"/>
                <a:gd name="T50" fmla="*/ 0 w 158"/>
                <a:gd name="T51" fmla="*/ 67 h 102"/>
                <a:gd name="T52" fmla="*/ 0 w 158"/>
                <a:gd name="T53" fmla="*/ 74 h 102"/>
                <a:gd name="T54" fmla="*/ 0 w 158"/>
                <a:gd name="T55" fmla="*/ 89 h 102"/>
                <a:gd name="T56" fmla="*/ 3 w 158"/>
                <a:gd name="T57" fmla="*/ 97 h 102"/>
                <a:gd name="T58" fmla="*/ 21 w 158"/>
                <a:gd name="T59" fmla="*/ 101 h 102"/>
                <a:gd name="T60" fmla="*/ 44 w 158"/>
                <a:gd name="T61" fmla="*/ 98 h 102"/>
                <a:gd name="T62" fmla="*/ 64 w 158"/>
                <a:gd name="T63" fmla="*/ 97 h 102"/>
                <a:gd name="T64" fmla="*/ 91 w 158"/>
                <a:gd name="T65" fmla="*/ 93 h 102"/>
                <a:gd name="T66" fmla="*/ 93 w 158"/>
                <a:gd name="T67" fmla="*/ 91 h 102"/>
                <a:gd name="T68" fmla="*/ 102 w 158"/>
                <a:gd name="T69" fmla="*/ 86 h 102"/>
                <a:gd name="T70" fmla="*/ 117 w 158"/>
                <a:gd name="T71" fmla="*/ 77 h 102"/>
                <a:gd name="T72" fmla="*/ 134 w 158"/>
                <a:gd name="T73" fmla="*/ 55 h 102"/>
                <a:gd name="T74" fmla="*/ 152 w 158"/>
                <a:gd name="T75" fmla="*/ 36 h 102"/>
                <a:gd name="T76" fmla="*/ 157 w 158"/>
                <a:gd name="T77" fmla="*/ 26 h 102"/>
                <a:gd name="T78" fmla="*/ 152 w 158"/>
                <a:gd name="T79" fmla="*/ 10 h 102"/>
                <a:gd name="T80" fmla="*/ 143 w 158"/>
                <a:gd name="T81" fmla="*/ 0 h 102"/>
                <a:gd name="T82" fmla="*/ 127 w 158"/>
                <a:gd name="T83" fmla="*/ 0 h 1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8"/>
                <a:gd name="T127" fmla="*/ 0 h 102"/>
                <a:gd name="T128" fmla="*/ 158 w 158"/>
                <a:gd name="T129" fmla="*/ 102 h 1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8" h="102">
                  <a:moveTo>
                    <a:pt x="127" y="0"/>
                  </a:moveTo>
                  <a:lnTo>
                    <a:pt x="113" y="1"/>
                  </a:lnTo>
                  <a:lnTo>
                    <a:pt x="110" y="9"/>
                  </a:lnTo>
                  <a:lnTo>
                    <a:pt x="109" y="14"/>
                  </a:lnTo>
                  <a:lnTo>
                    <a:pt x="112" y="20"/>
                  </a:lnTo>
                  <a:lnTo>
                    <a:pt x="118" y="29"/>
                  </a:lnTo>
                  <a:lnTo>
                    <a:pt x="112" y="25"/>
                  </a:lnTo>
                  <a:lnTo>
                    <a:pt x="106" y="18"/>
                  </a:lnTo>
                  <a:lnTo>
                    <a:pt x="101" y="30"/>
                  </a:lnTo>
                  <a:lnTo>
                    <a:pt x="96" y="34"/>
                  </a:lnTo>
                  <a:lnTo>
                    <a:pt x="91" y="42"/>
                  </a:lnTo>
                  <a:lnTo>
                    <a:pt x="77" y="53"/>
                  </a:lnTo>
                  <a:lnTo>
                    <a:pt x="77" y="55"/>
                  </a:lnTo>
                  <a:lnTo>
                    <a:pt x="79" y="60"/>
                  </a:lnTo>
                  <a:lnTo>
                    <a:pt x="91" y="70"/>
                  </a:lnTo>
                  <a:lnTo>
                    <a:pt x="81" y="65"/>
                  </a:lnTo>
                  <a:lnTo>
                    <a:pt x="75" y="62"/>
                  </a:lnTo>
                  <a:lnTo>
                    <a:pt x="72" y="56"/>
                  </a:lnTo>
                  <a:lnTo>
                    <a:pt x="44" y="62"/>
                  </a:lnTo>
                  <a:lnTo>
                    <a:pt x="22" y="64"/>
                  </a:lnTo>
                  <a:lnTo>
                    <a:pt x="31" y="70"/>
                  </a:lnTo>
                  <a:lnTo>
                    <a:pt x="38" y="77"/>
                  </a:lnTo>
                  <a:lnTo>
                    <a:pt x="49" y="82"/>
                  </a:lnTo>
                  <a:lnTo>
                    <a:pt x="35" y="77"/>
                  </a:lnTo>
                  <a:lnTo>
                    <a:pt x="20" y="64"/>
                  </a:lnTo>
                  <a:lnTo>
                    <a:pt x="0" y="67"/>
                  </a:lnTo>
                  <a:lnTo>
                    <a:pt x="0" y="74"/>
                  </a:lnTo>
                  <a:lnTo>
                    <a:pt x="0" y="89"/>
                  </a:lnTo>
                  <a:lnTo>
                    <a:pt x="3" y="97"/>
                  </a:lnTo>
                  <a:lnTo>
                    <a:pt x="21" y="101"/>
                  </a:lnTo>
                  <a:lnTo>
                    <a:pt x="44" y="98"/>
                  </a:lnTo>
                  <a:lnTo>
                    <a:pt x="64" y="97"/>
                  </a:lnTo>
                  <a:lnTo>
                    <a:pt x="91" y="93"/>
                  </a:lnTo>
                  <a:lnTo>
                    <a:pt x="93" y="91"/>
                  </a:lnTo>
                  <a:lnTo>
                    <a:pt x="102" y="86"/>
                  </a:lnTo>
                  <a:lnTo>
                    <a:pt x="117" y="77"/>
                  </a:lnTo>
                  <a:lnTo>
                    <a:pt x="134" y="55"/>
                  </a:lnTo>
                  <a:lnTo>
                    <a:pt x="152" y="36"/>
                  </a:lnTo>
                  <a:lnTo>
                    <a:pt x="157" y="26"/>
                  </a:lnTo>
                  <a:lnTo>
                    <a:pt x="152" y="10"/>
                  </a:lnTo>
                  <a:lnTo>
                    <a:pt x="143" y="0"/>
                  </a:lnTo>
                  <a:lnTo>
                    <a:pt x="127" y="0"/>
                  </a:lnTo>
                </a:path>
              </a:pathLst>
            </a:custGeom>
            <a:solidFill>
              <a:srgbClr val="808080"/>
            </a:solidFill>
            <a:ln w="9525" cap="rnd">
              <a:noFill/>
              <a:round/>
              <a:headEnd type="none" w="sm" len="sm"/>
              <a:tailEnd type="none" w="sm" len="sm"/>
            </a:ln>
          </p:spPr>
          <p:txBody>
            <a:bodyPr/>
            <a:lstStyle/>
            <a:p>
              <a:endParaRPr lang="es-ES"/>
            </a:p>
          </p:txBody>
        </p:sp>
      </p:grpSp>
      <p:grpSp>
        <p:nvGrpSpPr>
          <p:cNvPr id="106516" name="Group 262"/>
          <p:cNvGrpSpPr>
            <a:grpSpLocks/>
          </p:cNvGrpSpPr>
          <p:nvPr/>
        </p:nvGrpSpPr>
        <p:grpSpPr bwMode="auto">
          <a:xfrm>
            <a:off x="6705600" y="3875088"/>
            <a:ext cx="739775" cy="769937"/>
            <a:chOff x="448" y="2454"/>
            <a:chExt cx="415" cy="432"/>
          </a:xfrm>
        </p:grpSpPr>
        <p:grpSp>
          <p:nvGrpSpPr>
            <p:cNvPr id="107425" name="Group 263"/>
            <p:cNvGrpSpPr>
              <a:grpSpLocks/>
            </p:cNvGrpSpPr>
            <p:nvPr/>
          </p:nvGrpSpPr>
          <p:grpSpPr bwMode="auto">
            <a:xfrm>
              <a:off x="448" y="2566"/>
              <a:ext cx="415" cy="320"/>
              <a:chOff x="448" y="2566"/>
              <a:chExt cx="415" cy="320"/>
            </a:xfrm>
          </p:grpSpPr>
          <p:sp>
            <p:nvSpPr>
              <p:cNvPr id="107435" name="Freeform 264"/>
              <p:cNvSpPr>
                <a:spLocks/>
              </p:cNvSpPr>
              <p:nvPr/>
            </p:nvSpPr>
            <p:spPr bwMode="auto">
              <a:xfrm>
                <a:off x="448" y="2848"/>
                <a:ext cx="409" cy="37"/>
              </a:xfrm>
              <a:custGeom>
                <a:avLst/>
                <a:gdLst>
                  <a:gd name="T0" fmla="*/ 408 w 409"/>
                  <a:gd name="T1" fmla="*/ 36 h 37"/>
                  <a:gd name="T2" fmla="*/ 363 w 409"/>
                  <a:gd name="T3" fmla="*/ 0 h 37"/>
                  <a:gd name="T4" fmla="*/ 0 w 409"/>
                  <a:gd name="T5" fmla="*/ 0 h 37"/>
                  <a:gd name="T6" fmla="*/ 38 w 409"/>
                  <a:gd name="T7" fmla="*/ 36 h 37"/>
                  <a:gd name="T8" fmla="*/ 408 w 409"/>
                  <a:gd name="T9" fmla="*/ 36 h 37"/>
                  <a:gd name="T10" fmla="*/ 0 60000 65536"/>
                  <a:gd name="T11" fmla="*/ 0 60000 65536"/>
                  <a:gd name="T12" fmla="*/ 0 60000 65536"/>
                  <a:gd name="T13" fmla="*/ 0 60000 65536"/>
                  <a:gd name="T14" fmla="*/ 0 60000 65536"/>
                  <a:gd name="T15" fmla="*/ 0 w 409"/>
                  <a:gd name="T16" fmla="*/ 0 h 37"/>
                  <a:gd name="T17" fmla="*/ 409 w 409"/>
                  <a:gd name="T18" fmla="*/ 37 h 37"/>
                </a:gdLst>
                <a:ahLst/>
                <a:cxnLst>
                  <a:cxn ang="T10">
                    <a:pos x="T0" y="T1"/>
                  </a:cxn>
                  <a:cxn ang="T11">
                    <a:pos x="T2" y="T3"/>
                  </a:cxn>
                  <a:cxn ang="T12">
                    <a:pos x="T4" y="T5"/>
                  </a:cxn>
                  <a:cxn ang="T13">
                    <a:pos x="T6" y="T7"/>
                  </a:cxn>
                  <a:cxn ang="T14">
                    <a:pos x="T8" y="T9"/>
                  </a:cxn>
                </a:cxnLst>
                <a:rect l="T15" t="T16" r="T17" b="T18"/>
                <a:pathLst>
                  <a:path w="409" h="37">
                    <a:moveTo>
                      <a:pt x="408" y="36"/>
                    </a:moveTo>
                    <a:lnTo>
                      <a:pt x="363" y="0"/>
                    </a:lnTo>
                    <a:lnTo>
                      <a:pt x="0" y="0"/>
                    </a:lnTo>
                    <a:lnTo>
                      <a:pt x="38" y="36"/>
                    </a:lnTo>
                    <a:lnTo>
                      <a:pt x="408" y="36"/>
                    </a:lnTo>
                  </a:path>
                </a:pathLst>
              </a:custGeom>
              <a:solidFill>
                <a:srgbClr val="000000"/>
              </a:solidFill>
              <a:ln w="9525" cap="rnd">
                <a:noFill/>
                <a:round/>
                <a:headEnd type="none" w="sm" len="sm"/>
                <a:tailEnd type="none" w="sm" len="sm"/>
              </a:ln>
            </p:spPr>
            <p:txBody>
              <a:bodyPr/>
              <a:lstStyle/>
              <a:p>
                <a:endParaRPr lang="es-ES"/>
              </a:p>
            </p:txBody>
          </p:sp>
          <p:sp>
            <p:nvSpPr>
              <p:cNvPr id="107436" name="Freeform 265"/>
              <p:cNvSpPr>
                <a:spLocks/>
              </p:cNvSpPr>
              <p:nvPr/>
            </p:nvSpPr>
            <p:spPr bwMode="auto">
              <a:xfrm>
                <a:off x="452" y="2846"/>
                <a:ext cx="411" cy="40"/>
              </a:xfrm>
              <a:custGeom>
                <a:avLst/>
                <a:gdLst>
                  <a:gd name="T0" fmla="*/ 410 w 411"/>
                  <a:gd name="T1" fmla="*/ 39 h 40"/>
                  <a:gd name="T2" fmla="*/ 365 w 411"/>
                  <a:gd name="T3" fmla="*/ 0 h 40"/>
                  <a:gd name="T4" fmla="*/ 0 w 411"/>
                  <a:gd name="T5" fmla="*/ 0 h 40"/>
                  <a:gd name="T6" fmla="*/ 39 w 411"/>
                  <a:gd name="T7" fmla="*/ 39 h 40"/>
                  <a:gd name="T8" fmla="*/ 410 w 411"/>
                  <a:gd name="T9" fmla="*/ 39 h 40"/>
                  <a:gd name="T10" fmla="*/ 0 60000 65536"/>
                  <a:gd name="T11" fmla="*/ 0 60000 65536"/>
                  <a:gd name="T12" fmla="*/ 0 60000 65536"/>
                  <a:gd name="T13" fmla="*/ 0 60000 65536"/>
                  <a:gd name="T14" fmla="*/ 0 60000 65536"/>
                  <a:gd name="T15" fmla="*/ 0 w 411"/>
                  <a:gd name="T16" fmla="*/ 0 h 40"/>
                  <a:gd name="T17" fmla="*/ 411 w 411"/>
                  <a:gd name="T18" fmla="*/ 40 h 40"/>
                </a:gdLst>
                <a:ahLst/>
                <a:cxnLst>
                  <a:cxn ang="T10">
                    <a:pos x="T0" y="T1"/>
                  </a:cxn>
                  <a:cxn ang="T11">
                    <a:pos x="T2" y="T3"/>
                  </a:cxn>
                  <a:cxn ang="T12">
                    <a:pos x="T4" y="T5"/>
                  </a:cxn>
                  <a:cxn ang="T13">
                    <a:pos x="T6" y="T7"/>
                  </a:cxn>
                  <a:cxn ang="T14">
                    <a:pos x="T8" y="T9"/>
                  </a:cxn>
                </a:cxnLst>
                <a:rect l="T15" t="T16" r="T17" b="T18"/>
                <a:pathLst>
                  <a:path w="411" h="40">
                    <a:moveTo>
                      <a:pt x="410" y="39"/>
                    </a:moveTo>
                    <a:lnTo>
                      <a:pt x="365" y="0"/>
                    </a:lnTo>
                    <a:lnTo>
                      <a:pt x="0" y="0"/>
                    </a:lnTo>
                    <a:lnTo>
                      <a:pt x="39" y="39"/>
                    </a:lnTo>
                    <a:lnTo>
                      <a:pt x="410" y="39"/>
                    </a:lnTo>
                  </a:path>
                </a:pathLst>
              </a:custGeom>
              <a:noFill/>
              <a:ln w="12700" cap="rnd">
                <a:solidFill>
                  <a:srgbClr val="000000"/>
                </a:solidFill>
                <a:round/>
                <a:headEnd type="none" w="sm" len="sm"/>
                <a:tailEnd type="none" w="sm" len="sm"/>
              </a:ln>
            </p:spPr>
            <p:txBody>
              <a:bodyPr/>
              <a:lstStyle/>
              <a:p>
                <a:endParaRPr lang="es-ES"/>
              </a:p>
            </p:txBody>
          </p:sp>
          <p:sp>
            <p:nvSpPr>
              <p:cNvPr id="107437" name="Freeform 266"/>
              <p:cNvSpPr>
                <a:spLocks/>
              </p:cNvSpPr>
              <p:nvPr/>
            </p:nvSpPr>
            <p:spPr bwMode="auto">
              <a:xfrm>
                <a:off x="453" y="2566"/>
                <a:ext cx="410" cy="37"/>
              </a:xfrm>
              <a:custGeom>
                <a:avLst/>
                <a:gdLst>
                  <a:gd name="T0" fmla="*/ 409 w 410"/>
                  <a:gd name="T1" fmla="*/ 36 h 37"/>
                  <a:gd name="T2" fmla="*/ 367 w 410"/>
                  <a:gd name="T3" fmla="*/ 0 h 37"/>
                  <a:gd name="T4" fmla="*/ 0 w 410"/>
                  <a:gd name="T5" fmla="*/ 0 h 37"/>
                  <a:gd name="T6" fmla="*/ 39 w 410"/>
                  <a:gd name="T7" fmla="*/ 36 h 37"/>
                  <a:gd name="T8" fmla="*/ 409 w 410"/>
                  <a:gd name="T9" fmla="*/ 36 h 37"/>
                  <a:gd name="T10" fmla="*/ 0 60000 65536"/>
                  <a:gd name="T11" fmla="*/ 0 60000 65536"/>
                  <a:gd name="T12" fmla="*/ 0 60000 65536"/>
                  <a:gd name="T13" fmla="*/ 0 60000 65536"/>
                  <a:gd name="T14" fmla="*/ 0 60000 65536"/>
                  <a:gd name="T15" fmla="*/ 0 w 410"/>
                  <a:gd name="T16" fmla="*/ 0 h 37"/>
                  <a:gd name="T17" fmla="*/ 410 w 410"/>
                  <a:gd name="T18" fmla="*/ 37 h 37"/>
                </a:gdLst>
                <a:ahLst/>
                <a:cxnLst>
                  <a:cxn ang="T10">
                    <a:pos x="T0" y="T1"/>
                  </a:cxn>
                  <a:cxn ang="T11">
                    <a:pos x="T2" y="T3"/>
                  </a:cxn>
                  <a:cxn ang="T12">
                    <a:pos x="T4" y="T5"/>
                  </a:cxn>
                  <a:cxn ang="T13">
                    <a:pos x="T6" y="T7"/>
                  </a:cxn>
                  <a:cxn ang="T14">
                    <a:pos x="T8" y="T9"/>
                  </a:cxn>
                </a:cxnLst>
                <a:rect l="T15" t="T16" r="T17" b="T18"/>
                <a:pathLst>
                  <a:path w="410" h="37">
                    <a:moveTo>
                      <a:pt x="409" y="36"/>
                    </a:moveTo>
                    <a:lnTo>
                      <a:pt x="367" y="0"/>
                    </a:lnTo>
                    <a:lnTo>
                      <a:pt x="0" y="0"/>
                    </a:lnTo>
                    <a:lnTo>
                      <a:pt x="39" y="36"/>
                    </a:lnTo>
                    <a:lnTo>
                      <a:pt x="409" y="36"/>
                    </a:lnTo>
                  </a:path>
                </a:pathLst>
              </a:custGeom>
              <a:solidFill>
                <a:srgbClr val="C9C9B6"/>
              </a:solidFill>
              <a:ln w="12700" cap="rnd">
                <a:solidFill>
                  <a:srgbClr val="494936"/>
                </a:solidFill>
                <a:round/>
                <a:headEnd type="none" w="sm" len="sm"/>
                <a:tailEnd type="none" w="sm" len="sm"/>
              </a:ln>
            </p:spPr>
            <p:txBody>
              <a:bodyPr/>
              <a:lstStyle/>
              <a:p>
                <a:endParaRPr lang="es-ES"/>
              </a:p>
            </p:txBody>
          </p:sp>
          <p:sp>
            <p:nvSpPr>
              <p:cNvPr id="107438" name="Rectangle 267"/>
              <p:cNvSpPr>
                <a:spLocks noChangeArrowheads="1"/>
              </p:cNvSpPr>
              <p:nvPr/>
            </p:nvSpPr>
            <p:spPr bwMode="auto">
              <a:xfrm>
                <a:off x="499" y="2606"/>
                <a:ext cx="360" cy="269"/>
              </a:xfrm>
              <a:prstGeom prst="rect">
                <a:avLst/>
              </a:prstGeom>
              <a:solidFill>
                <a:srgbClr val="B7B79D"/>
              </a:solidFill>
              <a:ln w="12700">
                <a:solidFill>
                  <a:srgbClr val="494936"/>
                </a:solidFill>
                <a:miter lim="800000"/>
                <a:headEnd/>
                <a:tailEnd/>
              </a:ln>
            </p:spPr>
            <p:txBody>
              <a:bodyPr wrap="none" anchor="ctr"/>
              <a:lstStyle/>
              <a:p>
                <a:pPr eaLnBrk="0" hangingPunct="0"/>
                <a:endParaRPr lang="es-ES"/>
              </a:p>
            </p:txBody>
          </p:sp>
          <p:sp>
            <p:nvSpPr>
              <p:cNvPr id="107439" name="Rectangle 268"/>
              <p:cNvSpPr>
                <a:spLocks noChangeArrowheads="1"/>
              </p:cNvSpPr>
              <p:nvPr/>
            </p:nvSpPr>
            <p:spPr bwMode="auto">
              <a:xfrm>
                <a:off x="531" y="2643"/>
                <a:ext cx="295" cy="205"/>
              </a:xfrm>
              <a:prstGeom prst="rect">
                <a:avLst/>
              </a:prstGeom>
              <a:gradFill rotWithShape="0">
                <a:gsLst>
                  <a:gs pos="0">
                    <a:srgbClr val="4CADC6"/>
                  </a:gs>
                  <a:gs pos="100000">
                    <a:srgbClr val="008AAE"/>
                  </a:gs>
                </a:gsLst>
                <a:lin ang="2700000" scaled="1"/>
              </a:gradFill>
              <a:ln w="12700">
                <a:solidFill>
                  <a:srgbClr val="494936"/>
                </a:solidFill>
                <a:miter lim="800000"/>
                <a:headEnd/>
                <a:tailEnd/>
              </a:ln>
            </p:spPr>
            <p:txBody>
              <a:bodyPr wrap="none" anchor="ctr"/>
              <a:lstStyle/>
              <a:p>
                <a:pPr eaLnBrk="0" hangingPunct="0"/>
                <a:endParaRPr lang="es-ES"/>
              </a:p>
            </p:txBody>
          </p:sp>
          <p:sp>
            <p:nvSpPr>
              <p:cNvPr id="107440" name="Freeform 269"/>
              <p:cNvSpPr>
                <a:spLocks/>
              </p:cNvSpPr>
              <p:nvPr/>
            </p:nvSpPr>
            <p:spPr bwMode="auto">
              <a:xfrm>
                <a:off x="453" y="2566"/>
                <a:ext cx="41" cy="314"/>
              </a:xfrm>
              <a:custGeom>
                <a:avLst/>
                <a:gdLst>
                  <a:gd name="T0" fmla="*/ 40 w 41"/>
                  <a:gd name="T1" fmla="*/ 313 h 314"/>
                  <a:gd name="T2" fmla="*/ 0 w 41"/>
                  <a:gd name="T3" fmla="*/ 273 h 314"/>
                  <a:gd name="T4" fmla="*/ 0 w 41"/>
                  <a:gd name="T5" fmla="*/ 0 h 314"/>
                  <a:gd name="T6" fmla="*/ 40 w 41"/>
                  <a:gd name="T7" fmla="*/ 35 h 314"/>
                  <a:gd name="T8" fmla="*/ 40 w 41"/>
                  <a:gd name="T9" fmla="*/ 313 h 314"/>
                  <a:gd name="T10" fmla="*/ 0 60000 65536"/>
                  <a:gd name="T11" fmla="*/ 0 60000 65536"/>
                  <a:gd name="T12" fmla="*/ 0 60000 65536"/>
                  <a:gd name="T13" fmla="*/ 0 60000 65536"/>
                  <a:gd name="T14" fmla="*/ 0 60000 65536"/>
                  <a:gd name="T15" fmla="*/ 0 w 41"/>
                  <a:gd name="T16" fmla="*/ 0 h 314"/>
                  <a:gd name="T17" fmla="*/ 41 w 41"/>
                  <a:gd name="T18" fmla="*/ 314 h 314"/>
                </a:gdLst>
                <a:ahLst/>
                <a:cxnLst>
                  <a:cxn ang="T10">
                    <a:pos x="T0" y="T1"/>
                  </a:cxn>
                  <a:cxn ang="T11">
                    <a:pos x="T2" y="T3"/>
                  </a:cxn>
                  <a:cxn ang="T12">
                    <a:pos x="T4" y="T5"/>
                  </a:cxn>
                  <a:cxn ang="T13">
                    <a:pos x="T6" y="T7"/>
                  </a:cxn>
                  <a:cxn ang="T14">
                    <a:pos x="T8" y="T9"/>
                  </a:cxn>
                </a:cxnLst>
                <a:rect l="T15" t="T16" r="T17" b="T18"/>
                <a:pathLst>
                  <a:path w="41" h="314">
                    <a:moveTo>
                      <a:pt x="40" y="313"/>
                    </a:moveTo>
                    <a:lnTo>
                      <a:pt x="0" y="273"/>
                    </a:lnTo>
                    <a:lnTo>
                      <a:pt x="0" y="0"/>
                    </a:lnTo>
                    <a:lnTo>
                      <a:pt x="40" y="35"/>
                    </a:lnTo>
                    <a:lnTo>
                      <a:pt x="40" y="313"/>
                    </a:lnTo>
                  </a:path>
                </a:pathLst>
              </a:custGeom>
              <a:solidFill>
                <a:srgbClr val="7A7A5A"/>
              </a:solidFill>
              <a:ln w="12700" cap="rnd">
                <a:solidFill>
                  <a:srgbClr val="494936"/>
                </a:solidFill>
                <a:round/>
                <a:headEnd type="none" w="sm" len="sm"/>
                <a:tailEnd type="none" w="sm" len="sm"/>
              </a:ln>
            </p:spPr>
            <p:txBody>
              <a:bodyPr/>
              <a:lstStyle/>
              <a:p>
                <a:endParaRPr lang="es-ES"/>
              </a:p>
            </p:txBody>
          </p:sp>
        </p:grpSp>
        <p:grpSp>
          <p:nvGrpSpPr>
            <p:cNvPr id="107426" name="Group 270"/>
            <p:cNvGrpSpPr>
              <a:grpSpLocks/>
            </p:cNvGrpSpPr>
            <p:nvPr/>
          </p:nvGrpSpPr>
          <p:grpSpPr bwMode="auto">
            <a:xfrm>
              <a:off x="585" y="2454"/>
              <a:ext cx="146" cy="137"/>
              <a:chOff x="585" y="2454"/>
              <a:chExt cx="146" cy="137"/>
            </a:xfrm>
          </p:grpSpPr>
          <p:sp>
            <p:nvSpPr>
              <p:cNvPr id="107427" name="Freeform 271"/>
              <p:cNvSpPr>
                <a:spLocks/>
              </p:cNvSpPr>
              <p:nvPr/>
            </p:nvSpPr>
            <p:spPr bwMode="auto">
              <a:xfrm>
                <a:off x="585" y="2456"/>
                <a:ext cx="137" cy="23"/>
              </a:xfrm>
              <a:custGeom>
                <a:avLst/>
                <a:gdLst>
                  <a:gd name="T0" fmla="*/ 0 w 137"/>
                  <a:gd name="T1" fmla="*/ 0 h 23"/>
                  <a:gd name="T2" fmla="*/ 61 w 137"/>
                  <a:gd name="T3" fmla="*/ 22 h 23"/>
                  <a:gd name="T4" fmla="*/ 136 w 137"/>
                  <a:gd name="T5" fmla="*/ 22 h 23"/>
                  <a:gd name="T6" fmla="*/ 67 w 137"/>
                  <a:gd name="T7" fmla="*/ 0 h 23"/>
                  <a:gd name="T8" fmla="*/ 0 w 137"/>
                  <a:gd name="T9" fmla="*/ 0 h 23"/>
                  <a:gd name="T10" fmla="*/ 0 60000 65536"/>
                  <a:gd name="T11" fmla="*/ 0 60000 65536"/>
                  <a:gd name="T12" fmla="*/ 0 60000 65536"/>
                  <a:gd name="T13" fmla="*/ 0 60000 65536"/>
                  <a:gd name="T14" fmla="*/ 0 60000 65536"/>
                  <a:gd name="T15" fmla="*/ 0 w 137"/>
                  <a:gd name="T16" fmla="*/ 0 h 23"/>
                  <a:gd name="T17" fmla="*/ 137 w 137"/>
                  <a:gd name="T18" fmla="*/ 23 h 23"/>
                </a:gdLst>
                <a:ahLst/>
                <a:cxnLst>
                  <a:cxn ang="T10">
                    <a:pos x="T0" y="T1"/>
                  </a:cxn>
                  <a:cxn ang="T11">
                    <a:pos x="T2" y="T3"/>
                  </a:cxn>
                  <a:cxn ang="T12">
                    <a:pos x="T4" y="T5"/>
                  </a:cxn>
                  <a:cxn ang="T13">
                    <a:pos x="T6" y="T7"/>
                  </a:cxn>
                  <a:cxn ang="T14">
                    <a:pos x="T8" y="T9"/>
                  </a:cxn>
                </a:cxnLst>
                <a:rect l="T15" t="T16" r="T17" b="T18"/>
                <a:pathLst>
                  <a:path w="137" h="23">
                    <a:moveTo>
                      <a:pt x="0" y="0"/>
                    </a:moveTo>
                    <a:lnTo>
                      <a:pt x="61" y="22"/>
                    </a:lnTo>
                    <a:lnTo>
                      <a:pt x="136" y="22"/>
                    </a:lnTo>
                    <a:lnTo>
                      <a:pt x="67" y="0"/>
                    </a:lnTo>
                    <a:lnTo>
                      <a:pt x="0" y="0"/>
                    </a:lnTo>
                  </a:path>
                </a:pathLst>
              </a:custGeom>
              <a:solidFill>
                <a:srgbClr val="CECECE"/>
              </a:solidFill>
              <a:ln w="12700" cap="rnd">
                <a:solidFill>
                  <a:schemeClr val="tx1"/>
                </a:solidFill>
                <a:round/>
                <a:headEnd type="none" w="sm" len="sm"/>
                <a:tailEnd type="none" w="sm" len="sm"/>
              </a:ln>
            </p:spPr>
            <p:txBody>
              <a:bodyPr/>
              <a:lstStyle/>
              <a:p>
                <a:endParaRPr lang="es-ES"/>
              </a:p>
            </p:txBody>
          </p:sp>
          <p:sp>
            <p:nvSpPr>
              <p:cNvPr id="107428" name="Rectangle 272"/>
              <p:cNvSpPr>
                <a:spLocks noChangeArrowheads="1"/>
              </p:cNvSpPr>
              <p:nvPr/>
            </p:nvSpPr>
            <p:spPr bwMode="auto">
              <a:xfrm>
                <a:off x="637" y="2574"/>
                <a:ext cx="75" cy="16"/>
              </a:xfrm>
              <a:prstGeom prst="rect">
                <a:avLst/>
              </a:prstGeom>
              <a:solidFill>
                <a:srgbClr val="676767"/>
              </a:solidFill>
              <a:ln w="12700">
                <a:solidFill>
                  <a:schemeClr val="tx1"/>
                </a:solidFill>
                <a:miter lim="800000"/>
                <a:headEnd/>
                <a:tailEnd/>
              </a:ln>
            </p:spPr>
            <p:txBody>
              <a:bodyPr wrap="none" anchor="ctr"/>
              <a:lstStyle/>
              <a:p>
                <a:pPr eaLnBrk="0" hangingPunct="0"/>
                <a:endParaRPr lang="es-ES"/>
              </a:p>
            </p:txBody>
          </p:sp>
          <p:sp>
            <p:nvSpPr>
              <p:cNvPr id="107429" name="Freeform 273"/>
              <p:cNvSpPr>
                <a:spLocks/>
              </p:cNvSpPr>
              <p:nvPr/>
            </p:nvSpPr>
            <p:spPr bwMode="auto">
              <a:xfrm>
                <a:off x="587" y="2454"/>
                <a:ext cx="62" cy="137"/>
              </a:xfrm>
              <a:custGeom>
                <a:avLst/>
                <a:gdLst>
                  <a:gd name="T0" fmla="*/ 61 w 62"/>
                  <a:gd name="T1" fmla="*/ 20 h 137"/>
                  <a:gd name="T2" fmla="*/ 61 w 62"/>
                  <a:gd name="T3" fmla="*/ 116 h 137"/>
                  <a:gd name="T4" fmla="*/ 48 w 62"/>
                  <a:gd name="T5" fmla="*/ 114 h 137"/>
                  <a:gd name="T6" fmla="*/ 48 w 62"/>
                  <a:gd name="T7" fmla="*/ 136 h 137"/>
                  <a:gd name="T8" fmla="*/ 0 w 62"/>
                  <a:gd name="T9" fmla="*/ 104 h 137"/>
                  <a:gd name="T10" fmla="*/ 0 w 62"/>
                  <a:gd name="T11" fmla="*/ 0 h 137"/>
                  <a:gd name="T12" fmla="*/ 61 w 62"/>
                  <a:gd name="T13" fmla="*/ 20 h 137"/>
                  <a:gd name="T14" fmla="*/ 0 60000 65536"/>
                  <a:gd name="T15" fmla="*/ 0 60000 65536"/>
                  <a:gd name="T16" fmla="*/ 0 60000 65536"/>
                  <a:gd name="T17" fmla="*/ 0 60000 65536"/>
                  <a:gd name="T18" fmla="*/ 0 60000 65536"/>
                  <a:gd name="T19" fmla="*/ 0 60000 65536"/>
                  <a:gd name="T20" fmla="*/ 0 60000 65536"/>
                  <a:gd name="T21" fmla="*/ 0 w 62"/>
                  <a:gd name="T22" fmla="*/ 0 h 137"/>
                  <a:gd name="T23" fmla="*/ 62 w 62"/>
                  <a:gd name="T24" fmla="*/ 137 h 1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2" h="137">
                    <a:moveTo>
                      <a:pt x="61" y="20"/>
                    </a:moveTo>
                    <a:lnTo>
                      <a:pt x="61" y="116"/>
                    </a:lnTo>
                    <a:lnTo>
                      <a:pt x="48" y="114"/>
                    </a:lnTo>
                    <a:lnTo>
                      <a:pt x="48" y="136"/>
                    </a:lnTo>
                    <a:lnTo>
                      <a:pt x="0" y="104"/>
                    </a:lnTo>
                    <a:lnTo>
                      <a:pt x="0" y="0"/>
                    </a:lnTo>
                    <a:lnTo>
                      <a:pt x="61" y="20"/>
                    </a:lnTo>
                  </a:path>
                </a:pathLst>
              </a:custGeom>
              <a:solidFill>
                <a:srgbClr val="919191"/>
              </a:solidFill>
              <a:ln w="12700" cap="rnd">
                <a:solidFill>
                  <a:schemeClr val="tx1"/>
                </a:solidFill>
                <a:round/>
                <a:headEnd type="none" w="sm" len="sm"/>
                <a:tailEnd type="none" w="sm" len="sm"/>
              </a:ln>
            </p:spPr>
            <p:txBody>
              <a:bodyPr/>
              <a:lstStyle/>
              <a:p>
                <a:endParaRPr lang="es-ES"/>
              </a:p>
            </p:txBody>
          </p:sp>
          <p:sp>
            <p:nvSpPr>
              <p:cNvPr id="107430" name="Rectangle 274"/>
              <p:cNvSpPr>
                <a:spLocks noChangeArrowheads="1"/>
              </p:cNvSpPr>
              <p:nvPr/>
            </p:nvSpPr>
            <p:spPr bwMode="auto">
              <a:xfrm>
                <a:off x="651" y="2481"/>
                <a:ext cx="69" cy="88"/>
              </a:xfrm>
              <a:prstGeom prst="rect">
                <a:avLst/>
              </a:prstGeom>
              <a:solidFill>
                <a:schemeClr val="bg2"/>
              </a:solidFill>
              <a:ln w="12700">
                <a:solidFill>
                  <a:schemeClr val="tx1"/>
                </a:solidFill>
                <a:miter lim="800000"/>
                <a:headEnd/>
                <a:tailEnd/>
              </a:ln>
            </p:spPr>
            <p:txBody>
              <a:bodyPr wrap="none" anchor="ctr"/>
              <a:lstStyle/>
              <a:p>
                <a:pPr eaLnBrk="0" hangingPunct="0"/>
                <a:endParaRPr lang="es-ES"/>
              </a:p>
            </p:txBody>
          </p:sp>
          <p:grpSp>
            <p:nvGrpSpPr>
              <p:cNvPr id="107431" name="Group 275"/>
              <p:cNvGrpSpPr>
                <a:grpSpLocks/>
              </p:cNvGrpSpPr>
              <p:nvPr/>
            </p:nvGrpSpPr>
            <p:grpSpPr bwMode="auto">
              <a:xfrm>
                <a:off x="660" y="2491"/>
                <a:ext cx="71" cy="67"/>
                <a:chOff x="660" y="2491"/>
                <a:chExt cx="71" cy="67"/>
              </a:xfrm>
            </p:grpSpPr>
            <p:sp>
              <p:nvSpPr>
                <p:cNvPr id="107432" name="Oval 276"/>
                <p:cNvSpPr>
                  <a:spLocks noChangeArrowheads="1"/>
                </p:cNvSpPr>
                <p:nvPr/>
              </p:nvSpPr>
              <p:spPr bwMode="auto">
                <a:xfrm>
                  <a:off x="660" y="2491"/>
                  <a:ext cx="61" cy="64"/>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07433" name="Oval 277"/>
                <p:cNvSpPr>
                  <a:spLocks noChangeArrowheads="1"/>
                </p:cNvSpPr>
                <p:nvPr/>
              </p:nvSpPr>
              <p:spPr bwMode="auto">
                <a:xfrm>
                  <a:off x="670" y="2491"/>
                  <a:ext cx="61" cy="67"/>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07434" name="Oval 278"/>
                <p:cNvSpPr>
                  <a:spLocks noChangeArrowheads="1"/>
                </p:cNvSpPr>
                <p:nvPr/>
              </p:nvSpPr>
              <p:spPr bwMode="auto">
                <a:xfrm>
                  <a:off x="678" y="2501"/>
                  <a:ext cx="45" cy="46"/>
                </a:xfrm>
                <a:prstGeom prst="ellipse">
                  <a:avLst/>
                </a:prstGeom>
                <a:gradFill rotWithShape="0">
                  <a:gsLst>
                    <a:gs pos="0">
                      <a:srgbClr val="4CADC6"/>
                    </a:gs>
                    <a:gs pos="100000">
                      <a:srgbClr val="008AAE"/>
                    </a:gs>
                  </a:gsLst>
                  <a:lin ang="2700000" scaled="1"/>
                </a:gradFill>
                <a:ln w="12700">
                  <a:solidFill>
                    <a:srgbClr val="333333"/>
                  </a:solidFill>
                  <a:round/>
                  <a:headEnd/>
                  <a:tailEnd/>
                </a:ln>
              </p:spPr>
              <p:txBody>
                <a:bodyPr wrap="none" anchor="ctr"/>
                <a:lstStyle/>
                <a:p>
                  <a:pPr eaLnBrk="0" hangingPunct="0"/>
                  <a:endParaRPr lang="es-ES"/>
                </a:p>
              </p:txBody>
            </p:sp>
          </p:grpSp>
        </p:grpSp>
      </p:grpSp>
      <p:grpSp>
        <p:nvGrpSpPr>
          <p:cNvPr id="106517" name="Group 279"/>
          <p:cNvGrpSpPr>
            <a:grpSpLocks/>
          </p:cNvGrpSpPr>
          <p:nvPr/>
        </p:nvGrpSpPr>
        <p:grpSpPr bwMode="auto">
          <a:xfrm>
            <a:off x="6454775" y="4738688"/>
            <a:ext cx="1774825" cy="1138237"/>
            <a:chOff x="378" y="2892"/>
            <a:chExt cx="994" cy="638"/>
          </a:xfrm>
        </p:grpSpPr>
        <p:sp>
          <p:nvSpPr>
            <p:cNvPr id="107252" name="Oval 280"/>
            <p:cNvSpPr>
              <a:spLocks noChangeArrowheads="1"/>
            </p:cNvSpPr>
            <p:nvPr/>
          </p:nvSpPr>
          <p:spPr bwMode="auto">
            <a:xfrm>
              <a:off x="998" y="3332"/>
              <a:ext cx="107" cy="45"/>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7253" name="Rectangle 281"/>
            <p:cNvSpPr>
              <a:spLocks noChangeArrowheads="1"/>
            </p:cNvSpPr>
            <p:nvPr/>
          </p:nvSpPr>
          <p:spPr bwMode="auto">
            <a:xfrm>
              <a:off x="1044" y="3264"/>
              <a:ext cx="19" cy="70"/>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7254" name="Freeform 282"/>
            <p:cNvSpPr>
              <a:spLocks/>
            </p:cNvSpPr>
            <p:nvPr/>
          </p:nvSpPr>
          <p:spPr bwMode="auto">
            <a:xfrm>
              <a:off x="953" y="3205"/>
              <a:ext cx="188" cy="64"/>
            </a:xfrm>
            <a:custGeom>
              <a:avLst/>
              <a:gdLst>
                <a:gd name="T0" fmla="*/ 0 w 188"/>
                <a:gd name="T1" fmla="*/ 32 h 64"/>
                <a:gd name="T2" fmla="*/ 0 w 188"/>
                <a:gd name="T3" fmla="*/ 51 h 64"/>
                <a:gd name="T4" fmla="*/ 61 w 188"/>
                <a:gd name="T5" fmla="*/ 63 h 64"/>
                <a:gd name="T6" fmla="*/ 129 w 188"/>
                <a:gd name="T7" fmla="*/ 63 h 64"/>
                <a:gd name="T8" fmla="*/ 183 w 188"/>
                <a:gd name="T9" fmla="*/ 45 h 64"/>
                <a:gd name="T10" fmla="*/ 187 w 188"/>
                <a:gd name="T11" fmla="*/ 0 h 64"/>
                <a:gd name="T12" fmla="*/ 79 w 188"/>
                <a:gd name="T13" fmla="*/ 0 h 64"/>
                <a:gd name="T14" fmla="*/ 0 w 188"/>
                <a:gd name="T15" fmla="*/ 32 h 64"/>
                <a:gd name="T16" fmla="*/ 0 60000 65536"/>
                <a:gd name="T17" fmla="*/ 0 60000 65536"/>
                <a:gd name="T18" fmla="*/ 0 60000 65536"/>
                <a:gd name="T19" fmla="*/ 0 60000 65536"/>
                <a:gd name="T20" fmla="*/ 0 60000 65536"/>
                <a:gd name="T21" fmla="*/ 0 60000 65536"/>
                <a:gd name="T22" fmla="*/ 0 60000 65536"/>
                <a:gd name="T23" fmla="*/ 0 60000 65536"/>
                <a:gd name="T24" fmla="*/ 0 w 188"/>
                <a:gd name="T25" fmla="*/ 0 h 64"/>
                <a:gd name="T26" fmla="*/ 188 w 188"/>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8" h="64">
                  <a:moveTo>
                    <a:pt x="0" y="32"/>
                  </a:moveTo>
                  <a:lnTo>
                    <a:pt x="0" y="51"/>
                  </a:lnTo>
                  <a:lnTo>
                    <a:pt x="61" y="63"/>
                  </a:lnTo>
                  <a:lnTo>
                    <a:pt x="129" y="63"/>
                  </a:lnTo>
                  <a:lnTo>
                    <a:pt x="183" y="45"/>
                  </a:lnTo>
                  <a:lnTo>
                    <a:pt x="187" y="0"/>
                  </a:lnTo>
                  <a:lnTo>
                    <a:pt x="79" y="0"/>
                  </a:lnTo>
                  <a:lnTo>
                    <a:pt x="0"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7255" name="Freeform 283"/>
            <p:cNvSpPr>
              <a:spLocks/>
            </p:cNvSpPr>
            <p:nvPr/>
          </p:nvSpPr>
          <p:spPr bwMode="auto">
            <a:xfrm>
              <a:off x="959" y="3228"/>
              <a:ext cx="177" cy="35"/>
            </a:xfrm>
            <a:custGeom>
              <a:avLst/>
              <a:gdLst>
                <a:gd name="T0" fmla="*/ 0 w 177"/>
                <a:gd name="T1" fmla="*/ 10 h 35"/>
                <a:gd name="T2" fmla="*/ 0 w 177"/>
                <a:gd name="T3" fmla="*/ 22 h 35"/>
                <a:gd name="T4" fmla="*/ 54 w 177"/>
                <a:gd name="T5" fmla="*/ 34 h 35"/>
                <a:gd name="T6" fmla="*/ 124 w 177"/>
                <a:gd name="T7" fmla="*/ 34 h 35"/>
                <a:gd name="T8" fmla="*/ 176 w 177"/>
                <a:gd name="T9" fmla="*/ 18 h 35"/>
                <a:gd name="T10" fmla="*/ 176 w 177"/>
                <a:gd name="T11" fmla="*/ 0 h 35"/>
                <a:gd name="T12" fmla="*/ 128 w 177"/>
                <a:gd name="T13" fmla="*/ 18 h 35"/>
                <a:gd name="T14" fmla="*/ 56 w 177"/>
                <a:gd name="T15" fmla="*/ 18 h 35"/>
                <a:gd name="T16" fmla="*/ 0 w 177"/>
                <a:gd name="T17" fmla="*/ 1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7"/>
                <a:gd name="T28" fmla="*/ 0 h 35"/>
                <a:gd name="T29" fmla="*/ 177 w 177"/>
                <a:gd name="T30" fmla="*/ 35 h 3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7" h="35">
                  <a:moveTo>
                    <a:pt x="0" y="10"/>
                  </a:moveTo>
                  <a:lnTo>
                    <a:pt x="0" y="22"/>
                  </a:lnTo>
                  <a:lnTo>
                    <a:pt x="54" y="34"/>
                  </a:lnTo>
                  <a:lnTo>
                    <a:pt x="124" y="34"/>
                  </a:lnTo>
                  <a:lnTo>
                    <a:pt x="176" y="18"/>
                  </a:lnTo>
                  <a:lnTo>
                    <a:pt x="176" y="0"/>
                  </a:lnTo>
                  <a:lnTo>
                    <a:pt x="128" y="18"/>
                  </a:lnTo>
                  <a:lnTo>
                    <a:pt x="56" y="18"/>
                  </a:lnTo>
                  <a:lnTo>
                    <a:pt x="0" y="10"/>
                  </a:lnTo>
                </a:path>
              </a:pathLst>
            </a:custGeom>
            <a:solidFill>
              <a:srgbClr val="606060"/>
            </a:solidFill>
            <a:ln w="9525" cap="rnd">
              <a:noFill/>
              <a:round/>
              <a:headEnd type="none" w="sm" len="sm"/>
              <a:tailEnd type="none" w="sm" len="sm"/>
            </a:ln>
          </p:spPr>
          <p:txBody>
            <a:bodyPr/>
            <a:lstStyle/>
            <a:p>
              <a:endParaRPr lang="es-ES"/>
            </a:p>
          </p:txBody>
        </p:sp>
        <p:sp>
          <p:nvSpPr>
            <p:cNvPr id="107256" name="Freeform 284"/>
            <p:cNvSpPr>
              <a:spLocks/>
            </p:cNvSpPr>
            <p:nvPr/>
          </p:nvSpPr>
          <p:spPr bwMode="auto">
            <a:xfrm>
              <a:off x="908" y="3270"/>
              <a:ext cx="49" cy="104"/>
            </a:xfrm>
            <a:custGeom>
              <a:avLst/>
              <a:gdLst>
                <a:gd name="T0" fmla="*/ 0 w 49"/>
                <a:gd name="T1" fmla="*/ 0 h 104"/>
                <a:gd name="T2" fmla="*/ 5 w 49"/>
                <a:gd name="T3" fmla="*/ 18 h 104"/>
                <a:gd name="T4" fmla="*/ 9 w 49"/>
                <a:gd name="T5" fmla="*/ 34 h 104"/>
                <a:gd name="T6" fmla="*/ 16 w 49"/>
                <a:gd name="T7" fmla="*/ 50 h 104"/>
                <a:gd name="T8" fmla="*/ 20 w 49"/>
                <a:gd name="T9" fmla="*/ 60 h 104"/>
                <a:gd name="T10" fmla="*/ 20 w 49"/>
                <a:gd name="T11" fmla="*/ 67 h 104"/>
                <a:gd name="T12" fmla="*/ 20 w 49"/>
                <a:gd name="T13" fmla="*/ 73 h 104"/>
                <a:gd name="T14" fmla="*/ 11 w 49"/>
                <a:gd name="T15" fmla="*/ 82 h 104"/>
                <a:gd name="T16" fmla="*/ 0 w 49"/>
                <a:gd name="T17" fmla="*/ 92 h 104"/>
                <a:gd name="T18" fmla="*/ 10 w 49"/>
                <a:gd name="T19" fmla="*/ 103 h 104"/>
                <a:gd name="T20" fmla="*/ 26 w 49"/>
                <a:gd name="T21" fmla="*/ 94 h 104"/>
                <a:gd name="T22" fmla="*/ 38 w 49"/>
                <a:gd name="T23" fmla="*/ 86 h 104"/>
                <a:gd name="T24" fmla="*/ 48 w 49"/>
                <a:gd name="T25" fmla="*/ 83 h 104"/>
                <a:gd name="T26" fmla="*/ 48 w 49"/>
                <a:gd name="T27" fmla="*/ 73 h 104"/>
                <a:gd name="T28" fmla="*/ 43 w 49"/>
                <a:gd name="T29" fmla="*/ 68 h 104"/>
                <a:gd name="T30" fmla="*/ 38 w 49"/>
                <a:gd name="T31" fmla="*/ 60 h 104"/>
                <a:gd name="T32" fmla="*/ 38 w 49"/>
                <a:gd name="T33" fmla="*/ 48 h 104"/>
                <a:gd name="T34" fmla="*/ 37 w 49"/>
                <a:gd name="T35" fmla="*/ 37 h 104"/>
                <a:gd name="T36" fmla="*/ 38 w 49"/>
                <a:gd name="T37" fmla="*/ 24 h 104"/>
                <a:gd name="T38" fmla="*/ 40 w 49"/>
                <a:gd name="T39" fmla="*/ 17 h 104"/>
                <a:gd name="T40" fmla="*/ 40 w 49"/>
                <a:gd name="T41" fmla="*/ 0 h 104"/>
                <a:gd name="T42" fmla="*/ 0 w 49"/>
                <a:gd name="T43" fmla="*/ 0 h 1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104"/>
                <a:gd name="T68" fmla="*/ 49 w 49"/>
                <a:gd name="T69" fmla="*/ 104 h 1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104">
                  <a:moveTo>
                    <a:pt x="0" y="0"/>
                  </a:moveTo>
                  <a:lnTo>
                    <a:pt x="5" y="18"/>
                  </a:lnTo>
                  <a:lnTo>
                    <a:pt x="9" y="34"/>
                  </a:lnTo>
                  <a:lnTo>
                    <a:pt x="16" y="50"/>
                  </a:lnTo>
                  <a:lnTo>
                    <a:pt x="20" y="60"/>
                  </a:lnTo>
                  <a:lnTo>
                    <a:pt x="20" y="67"/>
                  </a:lnTo>
                  <a:lnTo>
                    <a:pt x="20" y="73"/>
                  </a:lnTo>
                  <a:lnTo>
                    <a:pt x="11" y="82"/>
                  </a:lnTo>
                  <a:lnTo>
                    <a:pt x="0" y="92"/>
                  </a:lnTo>
                  <a:lnTo>
                    <a:pt x="10" y="103"/>
                  </a:lnTo>
                  <a:lnTo>
                    <a:pt x="26" y="94"/>
                  </a:lnTo>
                  <a:lnTo>
                    <a:pt x="38" y="86"/>
                  </a:lnTo>
                  <a:lnTo>
                    <a:pt x="48" y="83"/>
                  </a:lnTo>
                  <a:lnTo>
                    <a:pt x="48" y="73"/>
                  </a:lnTo>
                  <a:lnTo>
                    <a:pt x="43" y="68"/>
                  </a:lnTo>
                  <a:lnTo>
                    <a:pt x="38" y="60"/>
                  </a:lnTo>
                  <a:lnTo>
                    <a:pt x="38" y="48"/>
                  </a:lnTo>
                  <a:lnTo>
                    <a:pt x="37" y="37"/>
                  </a:lnTo>
                  <a:lnTo>
                    <a:pt x="38" y="24"/>
                  </a:lnTo>
                  <a:lnTo>
                    <a:pt x="40" y="17"/>
                  </a:lnTo>
                  <a:lnTo>
                    <a:pt x="40" y="0"/>
                  </a:lnTo>
                  <a:lnTo>
                    <a:pt x="0"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257" name="Freeform 285"/>
            <p:cNvSpPr>
              <a:spLocks/>
            </p:cNvSpPr>
            <p:nvPr/>
          </p:nvSpPr>
          <p:spPr bwMode="auto">
            <a:xfrm>
              <a:off x="887" y="3342"/>
              <a:ext cx="73" cy="36"/>
            </a:xfrm>
            <a:custGeom>
              <a:avLst/>
              <a:gdLst>
                <a:gd name="T0" fmla="*/ 19 w 73"/>
                <a:gd name="T1" fmla="*/ 19 h 36"/>
                <a:gd name="T2" fmla="*/ 26 w 73"/>
                <a:gd name="T3" fmla="*/ 22 h 36"/>
                <a:gd name="T4" fmla="*/ 37 w 73"/>
                <a:gd name="T5" fmla="*/ 21 h 36"/>
                <a:gd name="T6" fmla="*/ 50 w 73"/>
                <a:gd name="T7" fmla="*/ 14 h 36"/>
                <a:gd name="T8" fmla="*/ 59 w 73"/>
                <a:gd name="T9" fmla="*/ 8 h 36"/>
                <a:gd name="T10" fmla="*/ 64 w 73"/>
                <a:gd name="T11" fmla="*/ 0 h 36"/>
                <a:gd name="T12" fmla="*/ 67 w 73"/>
                <a:gd name="T13" fmla="*/ 1 h 36"/>
                <a:gd name="T14" fmla="*/ 72 w 73"/>
                <a:gd name="T15" fmla="*/ 10 h 36"/>
                <a:gd name="T16" fmla="*/ 69 w 73"/>
                <a:gd name="T17" fmla="*/ 14 h 36"/>
                <a:gd name="T18" fmla="*/ 59 w 73"/>
                <a:gd name="T19" fmla="*/ 18 h 36"/>
                <a:gd name="T20" fmla="*/ 46 w 73"/>
                <a:gd name="T21" fmla="*/ 21 h 36"/>
                <a:gd name="T22" fmla="*/ 33 w 73"/>
                <a:gd name="T23" fmla="*/ 32 h 36"/>
                <a:gd name="T24" fmla="*/ 19 w 73"/>
                <a:gd name="T25" fmla="*/ 35 h 36"/>
                <a:gd name="T26" fmla="*/ 9 w 73"/>
                <a:gd name="T27" fmla="*/ 35 h 36"/>
                <a:gd name="T28" fmla="*/ 2 w 73"/>
                <a:gd name="T29" fmla="*/ 33 h 36"/>
                <a:gd name="T30" fmla="*/ 0 w 73"/>
                <a:gd name="T31" fmla="*/ 30 h 36"/>
                <a:gd name="T32" fmla="*/ 0 w 73"/>
                <a:gd name="T33" fmla="*/ 27 h 36"/>
                <a:gd name="T34" fmla="*/ 2 w 73"/>
                <a:gd name="T35" fmla="*/ 26 h 36"/>
                <a:gd name="T36" fmla="*/ 19 w 73"/>
                <a:gd name="T37" fmla="*/ 19 h 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6"/>
                <a:gd name="T59" fmla="*/ 73 w 73"/>
                <a:gd name="T60" fmla="*/ 36 h 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6">
                  <a:moveTo>
                    <a:pt x="19" y="19"/>
                  </a:moveTo>
                  <a:lnTo>
                    <a:pt x="26" y="22"/>
                  </a:lnTo>
                  <a:lnTo>
                    <a:pt x="37" y="21"/>
                  </a:lnTo>
                  <a:lnTo>
                    <a:pt x="50" y="14"/>
                  </a:lnTo>
                  <a:lnTo>
                    <a:pt x="59" y="8"/>
                  </a:lnTo>
                  <a:lnTo>
                    <a:pt x="64" y="0"/>
                  </a:lnTo>
                  <a:lnTo>
                    <a:pt x="67" y="1"/>
                  </a:lnTo>
                  <a:lnTo>
                    <a:pt x="72" y="10"/>
                  </a:lnTo>
                  <a:lnTo>
                    <a:pt x="69" y="14"/>
                  </a:lnTo>
                  <a:lnTo>
                    <a:pt x="59" y="18"/>
                  </a:lnTo>
                  <a:lnTo>
                    <a:pt x="46" y="21"/>
                  </a:lnTo>
                  <a:lnTo>
                    <a:pt x="33" y="32"/>
                  </a:lnTo>
                  <a:lnTo>
                    <a:pt x="19" y="35"/>
                  </a:lnTo>
                  <a:lnTo>
                    <a:pt x="9" y="35"/>
                  </a:lnTo>
                  <a:lnTo>
                    <a:pt x="2" y="33"/>
                  </a:lnTo>
                  <a:lnTo>
                    <a:pt x="0" y="30"/>
                  </a:lnTo>
                  <a:lnTo>
                    <a:pt x="0" y="27"/>
                  </a:lnTo>
                  <a:lnTo>
                    <a:pt x="2" y="26"/>
                  </a:lnTo>
                  <a:lnTo>
                    <a:pt x="19" y="19"/>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258" name="Freeform 286"/>
            <p:cNvSpPr>
              <a:spLocks/>
            </p:cNvSpPr>
            <p:nvPr/>
          </p:nvSpPr>
          <p:spPr bwMode="auto">
            <a:xfrm>
              <a:off x="948" y="3358"/>
              <a:ext cx="27" cy="25"/>
            </a:xfrm>
            <a:custGeom>
              <a:avLst/>
              <a:gdLst>
                <a:gd name="T0" fmla="*/ 0 w 27"/>
                <a:gd name="T1" fmla="*/ 6 h 25"/>
                <a:gd name="T2" fmla="*/ 1 w 27"/>
                <a:gd name="T3" fmla="*/ 24 h 25"/>
                <a:gd name="T4" fmla="*/ 16 w 27"/>
                <a:gd name="T5" fmla="*/ 24 h 25"/>
                <a:gd name="T6" fmla="*/ 26 w 27"/>
                <a:gd name="T7" fmla="*/ 0 h 25"/>
                <a:gd name="T8" fmla="*/ 0 w 27"/>
                <a:gd name="T9" fmla="*/ 6 h 25"/>
                <a:gd name="T10" fmla="*/ 0 60000 65536"/>
                <a:gd name="T11" fmla="*/ 0 60000 65536"/>
                <a:gd name="T12" fmla="*/ 0 60000 65536"/>
                <a:gd name="T13" fmla="*/ 0 60000 65536"/>
                <a:gd name="T14" fmla="*/ 0 60000 65536"/>
                <a:gd name="T15" fmla="*/ 0 w 27"/>
                <a:gd name="T16" fmla="*/ 0 h 25"/>
                <a:gd name="T17" fmla="*/ 27 w 27"/>
                <a:gd name="T18" fmla="*/ 25 h 25"/>
              </a:gdLst>
              <a:ahLst/>
              <a:cxnLst>
                <a:cxn ang="T10">
                  <a:pos x="T0" y="T1"/>
                </a:cxn>
                <a:cxn ang="T11">
                  <a:pos x="T2" y="T3"/>
                </a:cxn>
                <a:cxn ang="T12">
                  <a:pos x="T4" y="T5"/>
                </a:cxn>
                <a:cxn ang="T13">
                  <a:pos x="T6" y="T7"/>
                </a:cxn>
                <a:cxn ang="T14">
                  <a:pos x="T8" y="T9"/>
                </a:cxn>
              </a:cxnLst>
              <a:rect l="T15" t="T16" r="T17" b="T18"/>
              <a:pathLst>
                <a:path w="27" h="25">
                  <a:moveTo>
                    <a:pt x="0" y="6"/>
                  </a:moveTo>
                  <a:lnTo>
                    <a:pt x="1" y="24"/>
                  </a:lnTo>
                  <a:lnTo>
                    <a:pt x="16" y="24"/>
                  </a:lnTo>
                  <a:lnTo>
                    <a:pt x="26" y="0"/>
                  </a:lnTo>
                  <a:lnTo>
                    <a:pt x="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259" name="Freeform 287"/>
            <p:cNvSpPr>
              <a:spLocks/>
            </p:cNvSpPr>
            <p:nvPr/>
          </p:nvSpPr>
          <p:spPr bwMode="auto">
            <a:xfrm>
              <a:off x="904" y="3274"/>
              <a:ext cx="50" cy="108"/>
            </a:xfrm>
            <a:custGeom>
              <a:avLst/>
              <a:gdLst>
                <a:gd name="T0" fmla="*/ 0 w 50"/>
                <a:gd name="T1" fmla="*/ 0 h 108"/>
                <a:gd name="T2" fmla="*/ 5 w 50"/>
                <a:gd name="T3" fmla="*/ 18 h 108"/>
                <a:gd name="T4" fmla="*/ 9 w 50"/>
                <a:gd name="T5" fmla="*/ 35 h 108"/>
                <a:gd name="T6" fmla="*/ 16 w 50"/>
                <a:gd name="T7" fmla="*/ 53 h 108"/>
                <a:gd name="T8" fmla="*/ 21 w 50"/>
                <a:gd name="T9" fmla="*/ 63 h 108"/>
                <a:gd name="T10" fmla="*/ 21 w 50"/>
                <a:gd name="T11" fmla="*/ 70 h 108"/>
                <a:gd name="T12" fmla="*/ 21 w 50"/>
                <a:gd name="T13" fmla="*/ 76 h 108"/>
                <a:gd name="T14" fmla="*/ 12 w 50"/>
                <a:gd name="T15" fmla="*/ 86 h 108"/>
                <a:gd name="T16" fmla="*/ 0 w 50"/>
                <a:gd name="T17" fmla="*/ 96 h 108"/>
                <a:gd name="T18" fmla="*/ 11 w 50"/>
                <a:gd name="T19" fmla="*/ 107 h 108"/>
                <a:gd name="T20" fmla="*/ 26 w 50"/>
                <a:gd name="T21" fmla="*/ 98 h 108"/>
                <a:gd name="T22" fmla="*/ 39 w 50"/>
                <a:gd name="T23" fmla="*/ 91 h 108"/>
                <a:gd name="T24" fmla="*/ 49 w 50"/>
                <a:gd name="T25" fmla="*/ 87 h 108"/>
                <a:gd name="T26" fmla="*/ 49 w 50"/>
                <a:gd name="T27" fmla="*/ 76 h 108"/>
                <a:gd name="T28" fmla="*/ 41 w 50"/>
                <a:gd name="T29" fmla="*/ 71 h 108"/>
                <a:gd name="T30" fmla="*/ 39 w 50"/>
                <a:gd name="T31" fmla="*/ 63 h 108"/>
                <a:gd name="T32" fmla="*/ 39 w 50"/>
                <a:gd name="T33" fmla="*/ 49 h 108"/>
                <a:gd name="T34" fmla="*/ 38 w 50"/>
                <a:gd name="T35" fmla="*/ 39 h 108"/>
                <a:gd name="T36" fmla="*/ 39 w 50"/>
                <a:gd name="T37" fmla="*/ 24 h 108"/>
                <a:gd name="T38" fmla="*/ 41 w 50"/>
                <a:gd name="T39" fmla="*/ 17 h 108"/>
                <a:gd name="T40" fmla="*/ 41 w 50"/>
                <a:gd name="T41" fmla="*/ 0 h 108"/>
                <a:gd name="T42" fmla="*/ 0 w 50"/>
                <a:gd name="T43" fmla="*/ 0 h 1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0"/>
                <a:gd name="T67" fmla="*/ 0 h 108"/>
                <a:gd name="T68" fmla="*/ 50 w 50"/>
                <a:gd name="T69" fmla="*/ 108 h 1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0" h="108">
                  <a:moveTo>
                    <a:pt x="0" y="0"/>
                  </a:moveTo>
                  <a:lnTo>
                    <a:pt x="5" y="18"/>
                  </a:lnTo>
                  <a:lnTo>
                    <a:pt x="9" y="35"/>
                  </a:lnTo>
                  <a:lnTo>
                    <a:pt x="16" y="53"/>
                  </a:lnTo>
                  <a:lnTo>
                    <a:pt x="21" y="63"/>
                  </a:lnTo>
                  <a:lnTo>
                    <a:pt x="21" y="70"/>
                  </a:lnTo>
                  <a:lnTo>
                    <a:pt x="21" y="76"/>
                  </a:lnTo>
                  <a:lnTo>
                    <a:pt x="12" y="86"/>
                  </a:lnTo>
                  <a:lnTo>
                    <a:pt x="0" y="96"/>
                  </a:lnTo>
                  <a:lnTo>
                    <a:pt x="11" y="107"/>
                  </a:lnTo>
                  <a:lnTo>
                    <a:pt x="26" y="98"/>
                  </a:lnTo>
                  <a:lnTo>
                    <a:pt x="39" y="91"/>
                  </a:lnTo>
                  <a:lnTo>
                    <a:pt x="49" y="87"/>
                  </a:lnTo>
                  <a:lnTo>
                    <a:pt x="49" y="76"/>
                  </a:lnTo>
                  <a:lnTo>
                    <a:pt x="41" y="71"/>
                  </a:lnTo>
                  <a:lnTo>
                    <a:pt x="39" y="63"/>
                  </a:lnTo>
                  <a:lnTo>
                    <a:pt x="39" y="49"/>
                  </a:lnTo>
                  <a:lnTo>
                    <a:pt x="38" y="39"/>
                  </a:lnTo>
                  <a:lnTo>
                    <a:pt x="39" y="24"/>
                  </a:lnTo>
                  <a:lnTo>
                    <a:pt x="41" y="17"/>
                  </a:lnTo>
                  <a:lnTo>
                    <a:pt x="41" y="0"/>
                  </a:lnTo>
                  <a:lnTo>
                    <a:pt x="0"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260" name="Freeform 288"/>
            <p:cNvSpPr>
              <a:spLocks/>
            </p:cNvSpPr>
            <p:nvPr/>
          </p:nvSpPr>
          <p:spPr bwMode="auto">
            <a:xfrm>
              <a:off x="884" y="3350"/>
              <a:ext cx="73" cy="37"/>
            </a:xfrm>
            <a:custGeom>
              <a:avLst/>
              <a:gdLst>
                <a:gd name="T0" fmla="*/ 19 w 73"/>
                <a:gd name="T1" fmla="*/ 20 h 37"/>
                <a:gd name="T2" fmla="*/ 26 w 73"/>
                <a:gd name="T3" fmla="*/ 22 h 37"/>
                <a:gd name="T4" fmla="*/ 37 w 73"/>
                <a:gd name="T5" fmla="*/ 22 h 37"/>
                <a:gd name="T6" fmla="*/ 50 w 73"/>
                <a:gd name="T7" fmla="*/ 14 h 37"/>
                <a:gd name="T8" fmla="*/ 59 w 73"/>
                <a:gd name="T9" fmla="*/ 9 h 37"/>
                <a:gd name="T10" fmla="*/ 64 w 73"/>
                <a:gd name="T11" fmla="*/ 0 h 37"/>
                <a:gd name="T12" fmla="*/ 67 w 73"/>
                <a:gd name="T13" fmla="*/ 1 h 37"/>
                <a:gd name="T14" fmla="*/ 72 w 73"/>
                <a:gd name="T15" fmla="*/ 11 h 37"/>
                <a:gd name="T16" fmla="*/ 69 w 73"/>
                <a:gd name="T17" fmla="*/ 14 h 37"/>
                <a:gd name="T18" fmla="*/ 59 w 73"/>
                <a:gd name="T19" fmla="*/ 19 h 37"/>
                <a:gd name="T20" fmla="*/ 46 w 73"/>
                <a:gd name="T21" fmla="*/ 22 h 37"/>
                <a:gd name="T22" fmla="*/ 33 w 73"/>
                <a:gd name="T23" fmla="*/ 33 h 37"/>
                <a:gd name="T24" fmla="*/ 19 w 73"/>
                <a:gd name="T25" fmla="*/ 36 h 37"/>
                <a:gd name="T26" fmla="*/ 9 w 73"/>
                <a:gd name="T27" fmla="*/ 36 h 37"/>
                <a:gd name="T28" fmla="*/ 2 w 73"/>
                <a:gd name="T29" fmla="*/ 34 h 37"/>
                <a:gd name="T30" fmla="*/ 0 w 73"/>
                <a:gd name="T31" fmla="*/ 30 h 37"/>
                <a:gd name="T32" fmla="*/ 0 w 73"/>
                <a:gd name="T33" fmla="*/ 28 h 37"/>
                <a:gd name="T34" fmla="*/ 2 w 73"/>
                <a:gd name="T35" fmla="*/ 25 h 37"/>
                <a:gd name="T36" fmla="*/ 19 w 73"/>
                <a:gd name="T37" fmla="*/ 2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7"/>
                <a:gd name="T59" fmla="*/ 73 w 73"/>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7">
                  <a:moveTo>
                    <a:pt x="19" y="20"/>
                  </a:moveTo>
                  <a:lnTo>
                    <a:pt x="26" y="22"/>
                  </a:lnTo>
                  <a:lnTo>
                    <a:pt x="37" y="22"/>
                  </a:lnTo>
                  <a:lnTo>
                    <a:pt x="50" y="14"/>
                  </a:lnTo>
                  <a:lnTo>
                    <a:pt x="59" y="9"/>
                  </a:lnTo>
                  <a:lnTo>
                    <a:pt x="64" y="0"/>
                  </a:lnTo>
                  <a:lnTo>
                    <a:pt x="67" y="1"/>
                  </a:lnTo>
                  <a:lnTo>
                    <a:pt x="72" y="11"/>
                  </a:lnTo>
                  <a:lnTo>
                    <a:pt x="69" y="14"/>
                  </a:lnTo>
                  <a:lnTo>
                    <a:pt x="59" y="19"/>
                  </a:lnTo>
                  <a:lnTo>
                    <a:pt x="46" y="22"/>
                  </a:lnTo>
                  <a:lnTo>
                    <a:pt x="33" y="33"/>
                  </a:lnTo>
                  <a:lnTo>
                    <a:pt x="19" y="36"/>
                  </a:lnTo>
                  <a:lnTo>
                    <a:pt x="9" y="36"/>
                  </a:lnTo>
                  <a:lnTo>
                    <a:pt x="2" y="34"/>
                  </a:lnTo>
                  <a:lnTo>
                    <a:pt x="0" y="30"/>
                  </a:lnTo>
                  <a:lnTo>
                    <a:pt x="0" y="28"/>
                  </a:lnTo>
                  <a:lnTo>
                    <a:pt x="2" y="25"/>
                  </a:lnTo>
                  <a:lnTo>
                    <a:pt x="19"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261" name="Freeform 289"/>
            <p:cNvSpPr>
              <a:spLocks/>
            </p:cNvSpPr>
            <p:nvPr/>
          </p:nvSpPr>
          <p:spPr bwMode="auto">
            <a:xfrm>
              <a:off x="943" y="3366"/>
              <a:ext cx="29" cy="25"/>
            </a:xfrm>
            <a:custGeom>
              <a:avLst/>
              <a:gdLst>
                <a:gd name="T0" fmla="*/ 0 w 29"/>
                <a:gd name="T1" fmla="*/ 6 h 25"/>
                <a:gd name="T2" fmla="*/ 1 w 29"/>
                <a:gd name="T3" fmla="*/ 24 h 25"/>
                <a:gd name="T4" fmla="*/ 19 w 29"/>
                <a:gd name="T5" fmla="*/ 24 h 25"/>
                <a:gd name="T6" fmla="*/ 28 w 29"/>
                <a:gd name="T7" fmla="*/ 0 h 25"/>
                <a:gd name="T8" fmla="*/ 0 w 29"/>
                <a:gd name="T9" fmla="*/ 6 h 25"/>
                <a:gd name="T10" fmla="*/ 0 60000 65536"/>
                <a:gd name="T11" fmla="*/ 0 60000 65536"/>
                <a:gd name="T12" fmla="*/ 0 60000 65536"/>
                <a:gd name="T13" fmla="*/ 0 60000 65536"/>
                <a:gd name="T14" fmla="*/ 0 60000 65536"/>
                <a:gd name="T15" fmla="*/ 0 w 29"/>
                <a:gd name="T16" fmla="*/ 0 h 25"/>
                <a:gd name="T17" fmla="*/ 29 w 29"/>
                <a:gd name="T18" fmla="*/ 25 h 25"/>
              </a:gdLst>
              <a:ahLst/>
              <a:cxnLst>
                <a:cxn ang="T10">
                  <a:pos x="T0" y="T1"/>
                </a:cxn>
                <a:cxn ang="T11">
                  <a:pos x="T2" y="T3"/>
                </a:cxn>
                <a:cxn ang="T12">
                  <a:pos x="T4" y="T5"/>
                </a:cxn>
                <a:cxn ang="T13">
                  <a:pos x="T6" y="T7"/>
                </a:cxn>
                <a:cxn ang="T14">
                  <a:pos x="T8" y="T9"/>
                </a:cxn>
              </a:cxnLst>
              <a:rect l="T15" t="T16" r="T17" b="T18"/>
              <a:pathLst>
                <a:path w="29" h="25">
                  <a:moveTo>
                    <a:pt x="0" y="6"/>
                  </a:moveTo>
                  <a:lnTo>
                    <a:pt x="1" y="24"/>
                  </a:lnTo>
                  <a:lnTo>
                    <a:pt x="19" y="24"/>
                  </a:lnTo>
                  <a:lnTo>
                    <a:pt x="28" y="0"/>
                  </a:lnTo>
                  <a:lnTo>
                    <a:pt x="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262" name="Freeform 290"/>
            <p:cNvSpPr>
              <a:spLocks/>
            </p:cNvSpPr>
            <p:nvPr/>
          </p:nvSpPr>
          <p:spPr bwMode="auto">
            <a:xfrm>
              <a:off x="1016" y="2905"/>
              <a:ext cx="81" cy="92"/>
            </a:xfrm>
            <a:custGeom>
              <a:avLst/>
              <a:gdLst>
                <a:gd name="T0" fmla="*/ 24 w 81"/>
                <a:gd name="T1" fmla="*/ 1 h 92"/>
                <a:gd name="T2" fmla="*/ 13 w 81"/>
                <a:gd name="T3" fmla="*/ 4 h 92"/>
                <a:gd name="T4" fmla="*/ 9 w 81"/>
                <a:gd name="T5" fmla="*/ 13 h 92"/>
                <a:gd name="T6" fmla="*/ 6 w 81"/>
                <a:gd name="T7" fmla="*/ 23 h 92"/>
                <a:gd name="T8" fmla="*/ 6 w 81"/>
                <a:gd name="T9" fmla="*/ 27 h 92"/>
                <a:gd name="T10" fmla="*/ 6 w 81"/>
                <a:gd name="T11" fmla="*/ 32 h 92"/>
                <a:gd name="T12" fmla="*/ 7 w 81"/>
                <a:gd name="T13" fmla="*/ 34 h 92"/>
                <a:gd name="T14" fmla="*/ 6 w 81"/>
                <a:gd name="T15" fmla="*/ 39 h 92"/>
                <a:gd name="T16" fmla="*/ 2 w 81"/>
                <a:gd name="T17" fmla="*/ 46 h 92"/>
                <a:gd name="T18" fmla="*/ 0 w 81"/>
                <a:gd name="T19" fmla="*/ 47 h 92"/>
                <a:gd name="T20" fmla="*/ 0 w 81"/>
                <a:gd name="T21" fmla="*/ 48 h 92"/>
                <a:gd name="T22" fmla="*/ 0 w 81"/>
                <a:gd name="T23" fmla="*/ 49 h 92"/>
                <a:gd name="T24" fmla="*/ 0 w 81"/>
                <a:gd name="T25" fmla="*/ 51 h 92"/>
                <a:gd name="T26" fmla="*/ 0 w 81"/>
                <a:gd name="T27" fmla="*/ 53 h 92"/>
                <a:gd name="T28" fmla="*/ 4 w 81"/>
                <a:gd name="T29" fmla="*/ 53 h 92"/>
                <a:gd name="T30" fmla="*/ 6 w 81"/>
                <a:gd name="T31" fmla="*/ 54 h 92"/>
                <a:gd name="T32" fmla="*/ 6 w 81"/>
                <a:gd name="T33" fmla="*/ 56 h 92"/>
                <a:gd name="T34" fmla="*/ 6 w 81"/>
                <a:gd name="T35" fmla="*/ 58 h 92"/>
                <a:gd name="T36" fmla="*/ 4 w 81"/>
                <a:gd name="T37" fmla="*/ 62 h 92"/>
                <a:gd name="T38" fmla="*/ 6 w 81"/>
                <a:gd name="T39" fmla="*/ 64 h 92"/>
                <a:gd name="T40" fmla="*/ 6 w 81"/>
                <a:gd name="T41" fmla="*/ 65 h 92"/>
                <a:gd name="T42" fmla="*/ 6 w 81"/>
                <a:gd name="T43" fmla="*/ 66 h 92"/>
                <a:gd name="T44" fmla="*/ 6 w 81"/>
                <a:gd name="T45" fmla="*/ 69 h 92"/>
                <a:gd name="T46" fmla="*/ 7 w 81"/>
                <a:gd name="T47" fmla="*/ 69 h 92"/>
                <a:gd name="T48" fmla="*/ 8 w 81"/>
                <a:gd name="T49" fmla="*/ 71 h 92"/>
                <a:gd name="T50" fmla="*/ 8 w 81"/>
                <a:gd name="T51" fmla="*/ 74 h 92"/>
                <a:gd name="T52" fmla="*/ 9 w 81"/>
                <a:gd name="T53" fmla="*/ 76 h 92"/>
                <a:gd name="T54" fmla="*/ 10 w 81"/>
                <a:gd name="T55" fmla="*/ 76 h 92"/>
                <a:gd name="T56" fmla="*/ 12 w 81"/>
                <a:gd name="T57" fmla="*/ 78 h 92"/>
                <a:gd name="T58" fmla="*/ 14 w 81"/>
                <a:gd name="T59" fmla="*/ 79 h 92"/>
                <a:gd name="T60" fmla="*/ 17 w 81"/>
                <a:gd name="T61" fmla="*/ 79 h 92"/>
                <a:gd name="T62" fmla="*/ 22 w 81"/>
                <a:gd name="T63" fmla="*/ 79 h 92"/>
                <a:gd name="T64" fmla="*/ 27 w 81"/>
                <a:gd name="T65" fmla="*/ 78 h 92"/>
                <a:gd name="T66" fmla="*/ 35 w 81"/>
                <a:gd name="T67" fmla="*/ 91 h 92"/>
                <a:gd name="T68" fmla="*/ 68 w 81"/>
                <a:gd name="T69" fmla="*/ 76 h 92"/>
                <a:gd name="T70" fmla="*/ 65 w 81"/>
                <a:gd name="T71" fmla="*/ 71 h 92"/>
                <a:gd name="T72" fmla="*/ 64 w 81"/>
                <a:gd name="T73" fmla="*/ 65 h 92"/>
                <a:gd name="T74" fmla="*/ 64 w 81"/>
                <a:gd name="T75" fmla="*/ 61 h 92"/>
                <a:gd name="T76" fmla="*/ 80 w 81"/>
                <a:gd name="T77" fmla="*/ 47 h 92"/>
                <a:gd name="T78" fmla="*/ 80 w 81"/>
                <a:gd name="T79" fmla="*/ 15 h 92"/>
                <a:gd name="T80" fmla="*/ 70 w 81"/>
                <a:gd name="T81" fmla="*/ 7 h 92"/>
                <a:gd name="T82" fmla="*/ 59 w 81"/>
                <a:gd name="T83" fmla="*/ 2 h 92"/>
                <a:gd name="T84" fmla="*/ 50 w 81"/>
                <a:gd name="T85" fmla="*/ 0 h 92"/>
                <a:gd name="T86" fmla="*/ 36 w 81"/>
                <a:gd name="T87" fmla="*/ 0 h 92"/>
                <a:gd name="T88" fmla="*/ 24 w 81"/>
                <a:gd name="T89" fmla="*/ 1 h 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1"/>
                <a:gd name="T136" fmla="*/ 0 h 92"/>
                <a:gd name="T137" fmla="*/ 81 w 81"/>
                <a:gd name="T138" fmla="*/ 92 h 9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1" h="92">
                  <a:moveTo>
                    <a:pt x="24" y="1"/>
                  </a:moveTo>
                  <a:lnTo>
                    <a:pt x="13" y="4"/>
                  </a:lnTo>
                  <a:lnTo>
                    <a:pt x="9" y="13"/>
                  </a:lnTo>
                  <a:lnTo>
                    <a:pt x="6" y="23"/>
                  </a:lnTo>
                  <a:lnTo>
                    <a:pt x="6" y="27"/>
                  </a:lnTo>
                  <a:lnTo>
                    <a:pt x="6" y="32"/>
                  </a:lnTo>
                  <a:lnTo>
                    <a:pt x="7" y="34"/>
                  </a:lnTo>
                  <a:lnTo>
                    <a:pt x="6" y="39"/>
                  </a:lnTo>
                  <a:lnTo>
                    <a:pt x="2" y="46"/>
                  </a:lnTo>
                  <a:lnTo>
                    <a:pt x="0" y="47"/>
                  </a:lnTo>
                  <a:lnTo>
                    <a:pt x="0" y="48"/>
                  </a:lnTo>
                  <a:lnTo>
                    <a:pt x="0" y="49"/>
                  </a:lnTo>
                  <a:lnTo>
                    <a:pt x="0" y="51"/>
                  </a:lnTo>
                  <a:lnTo>
                    <a:pt x="0" y="53"/>
                  </a:lnTo>
                  <a:lnTo>
                    <a:pt x="4" y="53"/>
                  </a:lnTo>
                  <a:lnTo>
                    <a:pt x="6" y="54"/>
                  </a:lnTo>
                  <a:lnTo>
                    <a:pt x="6" y="56"/>
                  </a:lnTo>
                  <a:lnTo>
                    <a:pt x="6" y="58"/>
                  </a:lnTo>
                  <a:lnTo>
                    <a:pt x="4" y="62"/>
                  </a:lnTo>
                  <a:lnTo>
                    <a:pt x="6" y="64"/>
                  </a:lnTo>
                  <a:lnTo>
                    <a:pt x="6" y="65"/>
                  </a:lnTo>
                  <a:lnTo>
                    <a:pt x="6" y="66"/>
                  </a:lnTo>
                  <a:lnTo>
                    <a:pt x="6" y="69"/>
                  </a:lnTo>
                  <a:lnTo>
                    <a:pt x="7" y="69"/>
                  </a:lnTo>
                  <a:lnTo>
                    <a:pt x="8" y="71"/>
                  </a:lnTo>
                  <a:lnTo>
                    <a:pt x="8" y="74"/>
                  </a:lnTo>
                  <a:lnTo>
                    <a:pt x="9" y="76"/>
                  </a:lnTo>
                  <a:lnTo>
                    <a:pt x="10" y="76"/>
                  </a:lnTo>
                  <a:lnTo>
                    <a:pt x="12" y="78"/>
                  </a:lnTo>
                  <a:lnTo>
                    <a:pt x="14" y="79"/>
                  </a:lnTo>
                  <a:lnTo>
                    <a:pt x="17" y="79"/>
                  </a:lnTo>
                  <a:lnTo>
                    <a:pt x="22" y="79"/>
                  </a:lnTo>
                  <a:lnTo>
                    <a:pt x="27" y="78"/>
                  </a:lnTo>
                  <a:lnTo>
                    <a:pt x="35" y="91"/>
                  </a:lnTo>
                  <a:lnTo>
                    <a:pt x="68" y="76"/>
                  </a:lnTo>
                  <a:lnTo>
                    <a:pt x="65" y="71"/>
                  </a:lnTo>
                  <a:lnTo>
                    <a:pt x="64" y="65"/>
                  </a:lnTo>
                  <a:lnTo>
                    <a:pt x="64" y="61"/>
                  </a:lnTo>
                  <a:lnTo>
                    <a:pt x="80" y="47"/>
                  </a:lnTo>
                  <a:lnTo>
                    <a:pt x="80" y="15"/>
                  </a:lnTo>
                  <a:lnTo>
                    <a:pt x="70" y="7"/>
                  </a:lnTo>
                  <a:lnTo>
                    <a:pt x="59" y="2"/>
                  </a:lnTo>
                  <a:lnTo>
                    <a:pt x="50" y="0"/>
                  </a:lnTo>
                  <a:lnTo>
                    <a:pt x="36" y="0"/>
                  </a:lnTo>
                  <a:lnTo>
                    <a:pt x="24" y="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263" name="Freeform 291"/>
            <p:cNvSpPr>
              <a:spLocks/>
            </p:cNvSpPr>
            <p:nvPr/>
          </p:nvSpPr>
          <p:spPr bwMode="auto">
            <a:xfrm>
              <a:off x="1057" y="2963"/>
              <a:ext cx="27" cy="26"/>
            </a:xfrm>
            <a:custGeom>
              <a:avLst/>
              <a:gdLst>
                <a:gd name="T0" fmla="*/ 26 w 27"/>
                <a:gd name="T1" fmla="*/ 0 h 26"/>
                <a:gd name="T2" fmla="*/ 21 w 27"/>
                <a:gd name="T3" fmla="*/ 12 h 26"/>
                <a:gd name="T4" fmla="*/ 12 w 27"/>
                <a:gd name="T5" fmla="*/ 17 h 26"/>
                <a:gd name="T6" fmla="*/ 0 w 27"/>
                <a:gd name="T7" fmla="*/ 25 h 26"/>
                <a:gd name="T8" fmla="*/ 16 w 27"/>
                <a:gd name="T9" fmla="*/ 19 h 26"/>
                <a:gd name="T10" fmla="*/ 21 w 27"/>
                <a:gd name="T11" fmla="*/ 12 h 26"/>
                <a:gd name="T12" fmla="*/ 26 w 27"/>
                <a:gd name="T13" fmla="*/ 0 h 26"/>
                <a:gd name="T14" fmla="*/ 0 60000 65536"/>
                <a:gd name="T15" fmla="*/ 0 60000 65536"/>
                <a:gd name="T16" fmla="*/ 0 60000 65536"/>
                <a:gd name="T17" fmla="*/ 0 60000 65536"/>
                <a:gd name="T18" fmla="*/ 0 60000 65536"/>
                <a:gd name="T19" fmla="*/ 0 60000 65536"/>
                <a:gd name="T20" fmla="*/ 0 60000 65536"/>
                <a:gd name="T21" fmla="*/ 0 w 27"/>
                <a:gd name="T22" fmla="*/ 0 h 26"/>
                <a:gd name="T23" fmla="*/ 27 w 27"/>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6">
                  <a:moveTo>
                    <a:pt x="26" y="0"/>
                  </a:moveTo>
                  <a:lnTo>
                    <a:pt x="21" y="12"/>
                  </a:lnTo>
                  <a:lnTo>
                    <a:pt x="12" y="17"/>
                  </a:lnTo>
                  <a:lnTo>
                    <a:pt x="0" y="25"/>
                  </a:lnTo>
                  <a:lnTo>
                    <a:pt x="16" y="19"/>
                  </a:lnTo>
                  <a:lnTo>
                    <a:pt x="21" y="12"/>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7264" name="Freeform 292"/>
            <p:cNvSpPr>
              <a:spLocks/>
            </p:cNvSpPr>
            <p:nvPr/>
          </p:nvSpPr>
          <p:spPr bwMode="auto">
            <a:xfrm>
              <a:off x="1027" y="2934"/>
              <a:ext cx="29" cy="1"/>
            </a:xfrm>
            <a:custGeom>
              <a:avLst/>
              <a:gdLst>
                <a:gd name="T0" fmla="*/ 0 w 29"/>
                <a:gd name="T1" fmla="*/ 0 h 1"/>
                <a:gd name="T2" fmla="*/ 0 w 29"/>
                <a:gd name="T3" fmla="*/ 0 h 1"/>
                <a:gd name="T4" fmla="*/ 2 w 29"/>
                <a:gd name="T5" fmla="*/ 0 h 1"/>
                <a:gd name="T6" fmla="*/ 7 w 29"/>
                <a:gd name="T7" fmla="*/ 0 h 1"/>
                <a:gd name="T8" fmla="*/ 14 w 29"/>
                <a:gd name="T9" fmla="*/ 0 h 1"/>
                <a:gd name="T10" fmla="*/ 23 w 29"/>
                <a:gd name="T11" fmla="*/ 0 h 1"/>
                <a:gd name="T12" fmla="*/ 28 w 29"/>
                <a:gd name="T13" fmla="*/ 0 h 1"/>
                <a:gd name="T14" fmla="*/ 19 w 29"/>
                <a:gd name="T15" fmla="*/ 0 h 1"/>
                <a:gd name="T16" fmla="*/ 15 w 29"/>
                <a:gd name="T17" fmla="*/ 0 h 1"/>
                <a:gd name="T18" fmla="*/ 10 w 29"/>
                <a:gd name="T19" fmla="*/ 0 h 1"/>
                <a:gd name="T20" fmla="*/ 7 w 29"/>
                <a:gd name="T21" fmla="*/ 0 h 1"/>
                <a:gd name="T22" fmla="*/ 2 w 29"/>
                <a:gd name="T23" fmla="*/ 0 h 1"/>
                <a:gd name="T24" fmla="*/ 0 w 29"/>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1"/>
                <a:gd name="T41" fmla="*/ 29 w 29"/>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1">
                  <a:moveTo>
                    <a:pt x="0" y="0"/>
                  </a:moveTo>
                  <a:lnTo>
                    <a:pt x="0" y="0"/>
                  </a:lnTo>
                  <a:lnTo>
                    <a:pt x="2" y="0"/>
                  </a:lnTo>
                  <a:lnTo>
                    <a:pt x="7" y="0"/>
                  </a:lnTo>
                  <a:lnTo>
                    <a:pt x="14" y="0"/>
                  </a:lnTo>
                  <a:lnTo>
                    <a:pt x="23" y="0"/>
                  </a:lnTo>
                  <a:lnTo>
                    <a:pt x="28" y="0"/>
                  </a:lnTo>
                  <a:lnTo>
                    <a:pt x="19" y="0"/>
                  </a:lnTo>
                  <a:lnTo>
                    <a:pt x="15" y="0"/>
                  </a:lnTo>
                  <a:lnTo>
                    <a:pt x="10" y="0"/>
                  </a:lnTo>
                  <a:lnTo>
                    <a:pt x="7" y="0"/>
                  </a:lnTo>
                  <a:lnTo>
                    <a:pt x="2" y="0"/>
                  </a:lnTo>
                  <a:lnTo>
                    <a:pt x="0" y="0"/>
                  </a:lnTo>
                </a:path>
              </a:pathLst>
            </a:custGeom>
            <a:solidFill>
              <a:srgbClr val="201000"/>
            </a:solidFill>
            <a:ln w="9525" cap="rnd">
              <a:noFill/>
              <a:round/>
              <a:headEnd type="none" w="sm" len="sm"/>
              <a:tailEnd type="none" w="sm" len="sm"/>
            </a:ln>
          </p:spPr>
          <p:txBody>
            <a:bodyPr/>
            <a:lstStyle/>
            <a:p>
              <a:endParaRPr lang="es-ES"/>
            </a:p>
          </p:txBody>
        </p:sp>
        <p:sp>
          <p:nvSpPr>
            <p:cNvPr id="107265" name="Freeform 293"/>
            <p:cNvSpPr>
              <a:spLocks/>
            </p:cNvSpPr>
            <p:nvPr/>
          </p:nvSpPr>
          <p:spPr bwMode="auto">
            <a:xfrm>
              <a:off x="1064" y="2940"/>
              <a:ext cx="26" cy="24"/>
            </a:xfrm>
            <a:custGeom>
              <a:avLst/>
              <a:gdLst>
                <a:gd name="T0" fmla="*/ 0 w 26"/>
                <a:gd name="T1" fmla="*/ 2 h 24"/>
                <a:gd name="T2" fmla="*/ 6 w 26"/>
                <a:gd name="T3" fmla="*/ 0 h 24"/>
                <a:gd name="T4" fmla="*/ 19 w 26"/>
                <a:gd name="T5" fmla="*/ 2 h 24"/>
                <a:gd name="T6" fmla="*/ 19 w 26"/>
                <a:gd name="T7" fmla="*/ 4 h 24"/>
                <a:gd name="T8" fmla="*/ 19 w 26"/>
                <a:gd name="T9" fmla="*/ 10 h 24"/>
                <a:gd name="T10" fmla="*/ 19 w 26"/>
                <a:gd name="T11" fmla="*/ 15 h 24"/>
                <a:gd name="T12" fmla="*/ 19 w 26"/>
                <a:gd name="T13" fmla="*/ 18 h 24"/>
                <a:gd name="T14" fmla="*/ 12 w 26"/>
                <a:gd name="T15" fmla="*/ 12 h 24"/>
                <a:gd name="T16" fmla="*/ 12 w 26"/>
                <a:gd name="T17" fmla="*/ 10 h 24"/>
                <a:gd name="T18" fmla="*/ 6 w 26"/>
                <a:gd name="T19" fmla="*/ 8 h 24"/>
                <a:gd name="T20" fmla="*/ 12 w 26"/>
                <a:gd name="T21" fmla="*/ 10 h 24"/>
                <a:gd name="T22" fmla="*/ 12 w 26"/>
                <a:gd name="T23" fmla="*/ 15 h 24"/>
                <a:gd name="T24" fmla="*/ 19 w 26"/>
                <a:gd name="T25" fmla="*/ 18 h 24"/>
                <a:gd name="T26" fmla="*/ 12 w 26"/>
                <a:gd name="T27" fmla="*/ 23 h 24"/>
                <a:gd name="T28" fmla="*/ 19 w 26"/>
                <a:gd name="T29" fmla="*/ 20 h 24"/>
                <a:gd name="T30" fmla="*/ 25 w 26"/>
                <a:gd name="T31" fmla="*/ 17 h 24"/>
                <a:gd name="T32" fmla="*/ 25 w 26"/>
                <a:gd name="T33" fmla="*/ 10 h 24"/>
                <a:gd name="T34" fmla="*/ 25 w 26"/>
                <a:gd name="T35" fmla="*/ 2 h 24"/>
                <a:gd name="T36" fmla="*/ 19 w 26"/>
                <a:gd name="T37" fmla="*/ 0 h 24"/>
                <a:gd name="T38" fmla="*/ 12 w 26"/>
                <a:gd name="T39" fmla="*/ 0 h 24"/>
                <a:gd name="T40" fmla="*/ 6 w 26"/>
                <a:gd name="T41" fmla="*/ 0 h 24"/>
                <a:gd name="T42" fmla="*/ 0 w 26"/>
                <a:gd name="T43" fmla="*/ 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24"/>
                <a:gd name="T68" fmla="*/ 26 w 26"/>
                <a:gd name="T69" fmla="*/ 24 h 2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24">
                  <a:moveTo>
                    <a:pt x="0" y="2"/>
                  </a:moveTo>
                  <a:lnTo>
                    <a:pt x="6" y="0"/>
                  </a:lnTo>
                  <a:lnTo>
                    <a:pt x="19" y="2"/>
                  </a:lnTo>
                  <a:lnTo>
                    <a:pt x="19" y="4"/>
                  </a:lnTo>
                  <a:lnTo>
                    <a:pt x="19" y="10"/>
                  </a:lnTo>
                  <a:lnTo>
                    <a:pt x="19" y="15"/>
                  </a:lnTo>
                  <a:lnTo>
                    <a:pt x="19" y="18"/>
                  </a:lnTo>
                  <a:lnTo>
                    <a:pt x="12" y="12"/>
                  </a:lnTo>
                  <a:lnTo>
                    <a:pt x="12" y="10"/>
                  </a:lnTo>
                  <a:lnTo>
                    <a:pt x="6" y="8"/>
                  </a:lnTo>
                  <a:lnTo>
                    <a:pt x="12" y="10"/>
                  </a:lnTo>
                  <a:lnTo>
                    <a:pt x="12" y="15"/>
                  </a:lnTo>
                  <a:lnTo>
                    <a:pt x="19" y="18"/>
                  </a:lnTo>
                  <a:lnTo>
                    <a:pt x="12" y="23"/>
                  </a:lnTo>
                  <a:lnTo>
                    <a:pt x="19" y="20"/>
                  </a:lnTo>
                  <a:lnTo>
                    <a:pt x="25" y="17"/>
                  </a:lnTo>
                  <a:lnTo>
                    <a:pt x="25" y="10"/>
                  </a:lnTo>
                  <a:lnTo>
                    <a:pt x="25" y="2"/>
                  </a:lnTo>
                  <a:lnTo>
                    <a:pt x="19" y="0"/>
                  </a:lnTo>
                  <a:lnTo>
                    <a:pt x="12" y="0"/>
                  </a:lnTo>
                  <a:lnTo>
                    <a:pt x="6" y="0"/>
                  </a:lnTo>
                  <a:lnTo>
                    <a:pt x="0" y="2"/>
                  </a:lnTo>
                </a:path>
              </a:pathLst>
            </a:custGeom>
            <a:solidFill>
              <a:srgbClr val="402000"/>
            </a:solidFill>
            <a:ln w="9525" cap="rnd">
              <a:noFill/>
              <a:round/>
              <a:headEnd type="none" w="sm" len="sm"/>
              <a:tailEnd type="none" w="sm" len="sm"/>
            </a:ln>
          </p:spPr>
          <p:txBody>
            <a:bodyPr/>
            <a:lstStyle/>
            <a:p>
              <a:endParaRPr lang="es-ES"/>
            </a:p>
          </p:txBody>
        </p:sp>
        <p:sp>
          <p:nvSpPr>
            <p:cNvPr id="107266" name="Freeform 294"/>
            <p:cNvSpPr>
              <a:spLocks/>
            </p:cNvSpPr>
            <p:nvPr/>
          </p:nvSpPr>
          <p:spPr bwMode="auto">
            <a:xfrm>
              <a:off x="1061" y="2940"/>
              <a:ext cx="28" cy="24"/>
            </a:xfrm>
            <a:custGeom>
              <a:avLst/>
              <a:gdLst>
                <a:gd name="T0" fmla="*/ 0 w 28"/>
                <a:gd name="T1" fmla="*/ 5 h 24"/>
                <a:gd name="T2" fmla="*/ 2 w 28"/>
                <a:gd name="T3" fmla="*/ 1 h 24"/>
                <a:gd name="T4" fmla="*/ 12 w 28"/>
                <a:gd name="T5" fmla="*/ 0 h 24"/>
                <a:gd name="T6" fmla="*/ 18 w 28"/>
                <a:gd name="T7" fmla="*/ 0 h 24"/>
                <a:gd name="T8" fmla="*/ 22 w 28"/>
                <a:gd name="T9" fmla="*/ 2 h 24"/>
                <a:gd name="T10" fmla="*/ 27 w 28"/>
                <a:gd name="T11" fmla="*/ 5 h 24"/>
                <a:gd name="T12" fmla="*/ 27 w 28"/>
                <a:gd name="T13" fmla="*/ 7 h 24"/>
                <a:gd name="T14" fmla="*/ 22 w 28"/>
                <a:gd name="T15" fmla="*/ 10 h 24"/>
                <a:gd name="T16" fmla="*/ 22 w 28"/>
                <a:gd name="T17" fmla="*/ 15 h 24"/>
                <a:gd name="T18" fmla="*/ 22 w 28"/>
                <a:gd name="T19" fmla="*/ 17 h 24"/>
                <a:gd name="T20" fmla="*/ 15 w 28"/>
                <a:gd name="T21" fmla="*/ 19 h 24"/>
                <a:gd name="T22" fmla="*/ 12 w 28"/>
                <a:gd name="T23" fmla="*/ 19 h 24"/>
                <a:gd name="T24" fmla="*/ 9 w 28"/>
                <a:gd name="T25" fmla="*/ 19 h 24"/>
                <a:gd name="T26" fmla="*/ 9 w 28"/>
                <a:gd name="T27" fmla="*/ 20 h 24"/>
                <a:gd name="T28" fmla="*/ 12 w 28"/>
                <a:gd name="T29" fmla="*/ 23 h 24"/>
                <a:gd name="T30" fmla="*/ 15 w 28"/>
                <a:gd name="T31" fmla="*/ 20 h 24"/>
                <a:gd name="T32" fmla="*/ 22 w 28"/>
                <a:gd name="T33" fmla="*/ 20 h 24"/>
                <a:gd name="T34" fmla="*/ 27 w 28"/>
                <a:gd name="T35" fmla="*/ 17 h 24"/>
                <a:gd name="T36" fmla="*/ 27 w 28"/>
                <a:gd name="T37" fmla="*/ 12 h 24"/>
                <a:gd name="T38" fmla="*/ 27 w 28"/>
                <a:gd name="T39" fmla="*/ 7 h 24"/>
                <a:gd name="T40" fmla="*/ 27 w 28"/>
                <a:gd name="T41" fmla="*/ 5 h 24"/>
                <a:gd name="T42" fmla="*/ 22 w 28"/>
                <a:gd name="T43" fmla="*/ 2 h 24"/>
                <a:gd name="T44" fmla="*/ 22 w 28"/>
                <a:gd name="T45" fmla="*/ 0 h 24"/>
                <a:gd name="T46" fmla="*/ 12 w 28"/>
                <a:gd name="T47" fmla="*/ 0 h 24"/>
                <a:gd name="T48" fmla="*/ 2 w 28"/>
                <a:gd name="T49" fmla="*/ 0 h 24"/>
                <a:gd name="T50" fmla="*/ 2 w 28"/>
                <a:gd name="T51" fmla="*/ 1 h 24"/>
                <a:gd name="T52" fmla="*/ 0 w 28"/>
                <a:gd name="T53" fmla="*/ 5 h 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8"/>
                <a:gd name="T82" fmla="*/ 0 h 24"/>
                <a:gd name="T83" fmla="*/ 28 w 28"/>
                <a:gd name="T84" fmla="*/ 24 h 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8" h="24">
                  <a:moveTo>
                    <a:pt x="0" y="5"/>
                  </a:moveTo>
                  <a:lnTo>
                    <a:pt x="2" y="1"/>
                  </a:lnTo>
                  <a:lnTo>
                    <a:pt x="12" y="0"/>
                  </a:lnTo>
                  <a:lnTo>
                    <a:pt x="18" y="0"/>
                  </a:lnTo>
                  <a:lnTo>
                    <a:pt x="22" y="2"/>
                  </a:lnTo>
                  <a:lnTo>
                    <a:pt x="27" y="5"/>
                  </a:lnTo>
                  <a:lnTo>
                    <a:pt x="27" y="7"/>
                  </a:lnTo>
                  <a:lnTo>
                    <a:pt x="22" y="10"/>
                  </a:lnTo>
                  <a:lnTo>
                    <a:pt x="22" y="15"/>
                  </a:lnTo>
                  <a:lnTo>
                    <a:pt x="22" y="17"/>
                  </a:lnTo>
                  <a:lnTo>
                    <a:pt x="15" y="19"/>
                  </a:lnTo>
                  <a:lnTo>
                    <a:pt x="12" y="19"/>
                  </a:lnTo>
                  <a:lnTo>
                    <a:pt x="9" y="19"/>
                  </a:lnTo>
                  <a:lnTo>
                    <a:pt x="9" y="20"/>
                  </a:lnTo>
                  <a:lnTo>
                    <a:pt x="12" y="23"/>
                  </a:lnTo>
                  <a:lnTo>
                    <a:pt x="15" y="20"/>
                  </a:lnTo>
                  <a:lnTo>
                    <a:pt x="22" y="20"/>
                  </a:lnTo>
                  <a:lnTo>
                    <a:pt x="27" y="17"/>
                  </a:lnTo>
                  <a:lnTo>
                    <a:pt x="27" y="12"/>
                  </a:lnTo>
                  <a:lnTo>
                    <a:pt x="27" y="7"/>
                  </a:lnTo>
                  <a:lnTo>
                    <a:pt x="27" y="5"/>
                  </a:lnTo>
                  <a:lnTo>
                    <a:pt x="22" y="2"/>
                  </a:lnTo>
                  <a:lnTo>
                    <a:pt x="22" y="0"/>
                  </a:lnTo>
                  <a:lnTo>
                    <a:pt x="12" y="0"/>
                  </a:lnTo>
                  <a:lnTo>
                    <a:pt x="2" y="0"/>
                  </a:lnTo>
                  <a:lnTo>
                    <a:pt x="2" y="1"/>
                  </a:lnTo>
                  <a:lnTo>
                    <a:pt x="0" y="5"/>
                  </a:lnTo>
                </a:path>
              </a:pathLst>
            </a:custGeom>
            <a:solidFill>
              <a:srgbClr val="402000"/>
            </a:solidFill>
            <a:ln w="9525" cap="rnd">
              <a:noFill/>
              <a:round/>
              <a:headEnd type="none" w="sm" len="sm"/>
              <a:tailEnd type="none" w="sm" len="sm"/>
            </a:ln>
          </p:spPr>
          <p:txBody>
            <a:bodyPr/>
            <a:lstStyle/>
            <a:p>
              <a:endParaRPr lang="es-ES"/>
            </a:p>
          </p:txBody>
        </p:sp>
        <p:sp>
          <p:nvSpPr>
            <p:cNvPr id="107267" name="Freeform 295"/>
            <p:cNvSpPr>
              <a:spLocks/>
            </p:cNvSpPr>
            <p:nvPr/>
          </p:nvSpPr>
          <p:spPr bwMode="auto">
            <a:xfrm>
              <a:off x="896" y="3092"/>
              <a:ext cx="64" cy="33"/>
            </a:xfrm>
            <a:custGeom>
              <a:avLst/>
              <a:gdLst>
                <a:gd name="T0" fmla="*/ 63 w 64"/>
                <a:gd name="T1" fmla="*/ 17 h 33"/>
                <a:gd name="T2" fmla="*/ 54 w 64"/>
                <a:gd name="T3" fmla="*/ 16 h 33"/>
                <a:gd name="T4" fmla="*/ 51 w 64"/>
                <a:gd name="T5" fmla="*/ 16 h 33"/>
                <a:gd name="T6" fmla="*/ 50 w 64"/>
                <a:gd name="T7" fmla="*/ 14 h 33"/>
                <a:gd name="T8" fmla="*/ 48 w 64"/>
                <a:gd name="T9" fmla="*/ 12 h 33"/>
                <a:gd name="T10" fmla="*/ 44 w 64"/>
                <a:gd name="T11" fmla="*/ 8 h 33"/>
                <a:gd name="T12" fmla="*/ 37 w 64"/>
                <a:gd name="T13" fmla="*/ 5 h 33"/>
                <a:gd name="T14" fmla="*/ 36 w 64"/>
                <a:gd name="T15" fmla="*/ 3 h 33"/>
                <a:gd name="T16" fmla="*/ 35 w 64"/>
                <a:gd name="T17" fmla="*/ 0 h 33"/>
                <a:gd name="T18" fmla="*/ 32 w 64"/>
                <a:gd name="T19" fmla="*/ 0 h 33"/>
                <a:gd name="T20" fmla="*/ 20 w 64"/>
                <a:gd name="T21" fmla="*/ 0 h 33"/>
                <a:gd name="T22" fmla="*/ 16 w 64"/>
                <a:gd name="T23" fmla="*/ 0 h 33"/>
                <a:gd name="T24" fmla="*/ 13 w 64"/>
                <a:gd name="T25" fmla="*/ 0 h 33"/>
                <a:gd name="T26" fmla="*/ 12 w 64"/>
                <a:gd name="T27" fmla="*/ 0 h 33"/>
                <a:gd name="T28" fmla="*/ 8 w 64"/>
                <a:gd name="T29" fmla="*/ 1 h 33"/>
                <a:gd name="T30" fmla="*/ 6 w 64"/>
                <a:gd name="T31" fmla="*/ 3 h 33"/>
                <a:gd name="T32" fmla="*/ 4 w 64"/>
                <a:gd name="T33" fmla="*/ 3 h 33"/>
                <a:gd name="T34" fmla="*/ 3 w 64"/>
                <a:gd name="T35" fmla="*/ 3 h 33"/>
                <a:gd name="T36" fmla="*/ 1 w 64"/>
                <a:gd name="T37" fmla="*/ 6 h 33"/>
                <a:gd name="T38" fmla="*/ 0 w 64"/>
                <a:gd name="T39" fmla="*/ 8 h 33"/>
                <a:gd name="T40" fmla="*/ 0 w 64"/>
                <a:gd name="T41" fmla="*/ 9 h 33"/>
                <a:gd name="T42" fmla="*/ 0 w 64"/>
                <a:gd name="T43" fmla="*/ 11 h 33"/>
                <a:gd name="T44" fmla="*/ 0 w 64"/>
                <a:gd name="T45" fmla="*/ 12 h 33"/>
                <a:gd name="T46" fmla="*/ 3 w 64"/>
                <a:gd name="T47" fmla="*/ 12 h 33"/>
                <a:gd name="T48" fmla="*/ 4 w 64"/>
                <a:gd name="T49" fmla="*/ 12 h 33"/>
                <a:gd name="T50" fmla="*/ 8 w 64"/>
                <a:gd name="T51" fmla="*/ 11 h 33"/>
                <a:gd name="T52" fmla="*/ 10 w 64"/>
                <a:gd name="T53" fmla="*/ 11 h 33"/>
                <a:gd name="T54" fmla="*/ 12 w 64"/>
                <a:gd name="T55" fmla="*/ 9 h 33"/>
                <a:gd name="T56" fmla="*/ 14 w 64"/>
                <a:gd name="T57" fmla="*/ 9 h 33"/>
                <a:gd name="T58" fmla="*/ 16 w 64"/>
                <a:gd name="T59" fmla="*/ 11 h 33"/>
                <a:gd name="T60" fmla="*/ 12 w 64"/>
                <a:gd name="T61" fmla="*/ 12 h 33"/>
                <a:gd name="T62" fmla="*/ 9 w 64"/>
                <a:gd name="T63" fmla="*/ 12 h 33"/>
                <a:gd name="T64" fmla="*/ 4 w 64"/>
                <a:gd name="T65" fmla="*/ 14 h 33"/>
                <a:gd name="T66" fmla="*/ 3 w 64"/>
                <a:gd name="T67" fmla="*/ 16 h 33"/>
                <a:gd name="T68" fmla="*/ 4 w 64"/>
                <a:gd name="T69" fmla="*/ 17 h 33"/>
                <a:gd name="T70" fmla="*/ 8 w 64"/>
                <a:gd name="T71" fmla="*/ 17 h 33"/>
                <a:gd name="T72" fmla="*/ 12 w 64"/>
                <a:gd name="T73" fmla="*/ 16 h 33"/>
                <a:gd name="T74" fmla="*/ 17 w 64"/>
                <a:gd name="T75" fmla="*/ 16 h 33"/>
                <a:gd name="T76" fmla="*/ 22 w 64"/>
                <a:gd name="T77" fmla="*/ 16 h 33"/>
                <a:gd name="T78" fmla="*/ 24 w 64"/>
                <a:gd name="T79" fmla="*/ 17 h 33"/>
                <a:gd name="T80" fmla="*/ 25 w 64"/>
                <a:gd name="T81" fmla="*/ 19 h 33"/>
                <a:gd name="T82" fmla="*/ 28 w 64"/>
                <a:gd name="T83" fmla="*/ 21 h 33"/>
                <a:gd name="T84" fmla="*/ 32 w 64"/>
                <a:gd name="T85" fmla="*/ 24 h 33"/>
                <a:gd name="T86" fmla="*/ 32 w 64"/>
                <a:gd name="T87" fmla="*/ 25 h 33"/>
                <a:gd name="T88" fmla="*/ 36 w 64"/>
                <a:gd name="T89" fmla="*/ 27 h 33"/>
                <a:gd name="T90" fmla="*/ 37 w 64"/>
                <a:gd name="T91" fmla="*/ 27 h 33"/>
                <a:gd name="T92" fmla="*/ 40 w 64"/>
                <a:gd name="T93" fmla="*/ 27 h 33"/>
                <a:gd name="T94" fmla="*/ 45 w 64"/>
                <a:gd name="T95" fmla="*/ 28 h 33"/>
                <a:gd name="T96" fmla="*/ 48 w 64"/>
                <a:gd name="T97" fmla="*/ 28 h 33"/>
                <a:gd name="T98" fmla="*/ 51 w 64"/>
                <a:gd name="T99" fmla="*/ 29 h 33"/>
                <a:gd name="T100" fmla="*/ 63 w 64"/>
                <a:gd name="T101" fmla="*/ 32 h 33"/>
                <a:gd name="T102" fmla="*/ 63 w 64"/>
                <a:gd name="T103" fmla="*/ 17 h 3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4"/>
                <a:gd name="T157" fmla="*/ 0 h 33"/>
                <a:gd name="T158" fmla="*/ 64 w 64"/>
                <a:gd name="T159" fmla="*/ 33 h 3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4" h="33">
                  <a:moveTo>
                    <a:pt x="63" y="17"/>
                  </a:moveTo>
                  <a:lnTo>
                    <a:pt x="54" y="16"/>
                  </a:lnTo>
                  <a:lnTo>
                    <a:pt x="51" y="16"/>
                  </a:lnTo>
                  <a:lnTo>
                    <a:pt x="50" y="14"/>
                  </a:lnTo>
                  <a:lnTo>
                    <a:pt x="48" y="12"/>
                  </a:lnTo>
                  <a:lnTo>
                    <a:pt x="44" y="8"/>
                  </a:lnTo>
                  <a:lnTo>
                    <a:pt x="37" y="5"/>
                  </a:lnTo>
                  <a:lnTo>
                    <a:pt x="36" y="3"/>
                  </a:lnTo>
                  <a:lnTo>
                    <a:pt x="35" y="0"/>
                  </a:lnTo>
                  <a:lnTo>
                    <a:pt x="32" y="0"/>
                  </a:lnTo>
                  <a:lnTo>
                    <a:pt x="20" y="0"/>
                  </a:lnTo>
                  <a:lnTo>
                    <a:pt x="16" y="0"/>
                  </a:lnTo>
                  <a:lnTo>
                    <a:pt x="13" y="0"/>
                  </a:lnTo>
                  <a:lnTo>
                    <a:pt x="12" y="0"/>
                  </a:lnTo>
                  <a:lnTo>
                    <a:pt x="8" y="1"/>
                  </a:lnTo>
                  <a:lnTo>
                    <a:pt x="6" y="3"/>
                  </a:lnTo>
                  <a:lnTo>
                    <a:pt x="4" y="3"/>
                  </a:lnTo>
                  <a:lnTo>
                    <a:pt x="3" y="3"/>
                  </a:lnTo>
                  <a:lnTo>
                    <a:pt x="1" y="6"/>
                  </a:lnTo>
                  <a:lnTo>
                    <a:pt x="0" y="8"/>
                  </a:lnTo>
                  <a:lnTo>
                    <a:pt x="0" y="9"/>
                  </a:lnTo>
                  <a:lnTo>
                    <a:pt x="0" y="11"/>
                  </a:lnTo>
                  <a:lnTo>
                    <a:pt x="0" y="12"/>
                  </a:lnTo>
                  <a:lnTo>
                    <a:pt x="3" y="12"/>
                  </a:lnTo>
                  <a:lnTo>
                    <a:pt x="4" y="12"/>
                  </a:lnTo>
                  <a:lnTo>
                    <a:pt x="8" y="11"/>
                  </a:lnTo>
                  <a:lnTo>
                    <a:pt x="10" y="11"/>
                  </a:lnTo>
                  <a:lnTo>
                    <a:pt x="12" y="9"/>
                  </a:lnTo>
                  <a:lnTo>
                    <a:pt x="14" y="9"/>
                  </a:lnTo>
                  <a:lnTo>
                    <a:pt x="16" y="11"/>
                  </a:lnTo>
                  <a:lnTo>
                    <a:pt x="12" y="12"/>
                  </a:lnTo>
                  <a:lnTo>
                    <a:pt x="9" y="12"/>
                  </a:lnTo>
                  <a:lnTo>
                    <a:pt x="4" y="14"/>
                  </a:lnTo>
                  <a:lnTo>
                    <a:pt x="3" y="16"/>
                  </a:lnTo>
                  <a:lnTo>
                    <a:pt x="4" y="17"/>
                  </a:lnTo>
                  <a:lnTo>
                    <a:pt x="8" y="17"/>
                  </a:lnTo>
                  <a:lnTo>
                    <a:pt x="12" y="16"/>
                  </a:lnTo>
                  <a:lnTo>
                    <a:pt x="17" y="16"/>
                  </a:lnTo>
                  <a:lnTo>
                    <a:pt x="22" y="16"/>
                  </a:lnTo>
                  <a:lnTo>
                    <a:pt x="24" y="17"/>
                  </a:lnTo>
                  <a:lnTo>
                    <a:pt x="25" y="19"/>
                  </a:lnTo>
                  <a:lnTo>
                    <a:pt x="28" y="21"/>
                  </a:lnTo>
                  <a:lnTo>
                    <a:pt x="32" y="24"/>
                  </a:lnTo>
                  <a:lnTo>
                    <a:pt x="32" y="25"/>
                  </a:lnTo>
                  <a:lnTo>
                    <a:pt x="36" y="27"/>
                  </a:lnTo>
                  <a:lnTo>
                    <a:pt x="37" y="27"/>
                  </a:lnTo>
                  <a:lnTo>
                    <a:pt x="40" y="27"/>
                  </a:lnTo>
                  <a:lnTo>
                    <a:pt x="45" y="28"/>
                  </a:lnTo>
                  <a:lnTo>
                    <a:pt x="48" y="28"/>
                  </a:lnTo>
                  <a:lnTo>
                    <a:pt x="51" y="29"/>
                  </a:lnTo>
                  <a:lnTo>
                    <a:pt x="63" y="32"/>
                  </a:lnTo>
                  <a:lnTo>
                    <a:pt x="63" y="17"/>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268" name="Freeform 296"/>
            <p:cNvSpPr>
              <a:spLocks/>
            </p:cNvSpPr>
            <p:nvPr/>
          </p:nvSpPr>
          <p:spPr bwMode="auto">
            <a:xfrm>
              <a:off x="904" y="3097"/>
              <a:ext cx="27" cy="1"/>
            </a:xfrm>
            <a:custGeom>
              <a:avLst/>
              <a:gdLst>
                <a:gd name="T0" fmla="*/ 0 w 27"/>
                <a:gd name="T1" fmla="*/ 0 h 1"/>
                <a:gd name="T2" fmla="*/ 4 w 27"/>
                <a:gd name="T3" fmla="*/ 0 h 1"/>
                <a:gd name="T4" fmla="*/ 6 w 27"/>
                <a:gd name="T5" fmla="*/ 0 h 1"/>
                <a:gd name="T6" fmla="*/ 12 w 27"/>
                <a:gd name="T7" fmla="*/ 0 h 1"/>
                <a:gd name="T8" fmla="*/ 14 w 27"/>
                <a:gd name="T9" fmla="*/ 0 h 1"/>
                <a:gd name="T10" fmla="*/ 21 w 27"/>
                <a:gd name="T11" fmla="*/ 0 h 1"/>
                <a:gd name="T12" fmla="*/ 26 w 27"/>
                <a:gd name="T13" fmla="*/ 0 h 1"/>
                <a:gd name="T14" fmla="*/ 19 w 27"/>
                <a:gd name="T15" fmla="*/ 0 h 1"/>
                <a:gd name="T16" fmla="*/ 13 w 27"/>
                <a:gd name="T17" fmla="*/ 0 h 1"/>
                <a:gd name="T18" fmla="*/ 6 w 27"/>
                <a:gd name="T19" fmla="*/ 0 h 1"/>
                <a:gd name="T20" fmla="*/ 4 w 27"/>
                <a:gd name="T21" fmla="*/ 0 h 1"/>
                <a:gd name="T22" fmla="*/ 0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0" y="0"/>
                  </a:moveTo>
                  <a:lnTo>
                    <a:pt x="4" y="0"/>
                  </a:lnTo>
                  <a:lnTo>
                    <a:pt x="6" y="0"/>
                  </a:lnTo>
                  <a:lnTo>
                    <a:pt x="12" y="0"/>
                  </a:lnTo>
                  <a:lnTo>
                    <a:pt x="14" y="0"/>
                  </a:lnTo>
                  <a:lnTo>
                    <a:pt x="21" y="0"/>
                  </a:lnTo>
                  <a:lnTo>
                    <a:pt x="26" y="0"/>
                  </a:lnTo>
                  <a:lnTo>
                    <a:pt x="19" y="0"/>
                  </a:lnTo>
                  <a:lnTo>
                    <a:pt x="13" y="0"/>
                  </a:lnTo>
                  <a:lnTo>
                    <a:pt x="6" y="0"/>
                  </a:lnTo>
                  <a:lnTo>
                    <a:pt x="4"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269" name="Freeform 297"/>
            <p:cNvSpPr>
              <a:spLocks/>
            </p:cNvSpPr>
            <p:nvPr/>
          </p:nvSpPr>
          <p:spPr bwMode="auto">
            <a:xfrm>
              <a:off x="914" y="3092"/>
              <a:ext cx="27" cy="26"/>
            </a:xfrm>
            <a:custGeom>
              <a:avLst/>
              <a:gdLst>
                <a:gd name="T0" fmla="*/ 6 w 27"/>
                <a:gd name="T1" fmla="*/ 0 h 26"/>
                <a:gd name="T2" fmla="*/ 2 w 27"/>
                <a:gd name="T3" fmla="*/ 0 h 26"/>
                <a:gd name="T4" fmla="*/ 0 w 27"/>
                <a:gd name="T5" fmla="*/ 0 h 26"/>
                <a:gd name="T6" fmla="*/ 6 w 27"/>
                <a:gd name="T7" fmla="*/ 0 h 26"/>
                <a:gd name="T8" fmla="*/ 13 w 27"/>
                <a:gd name="T9" fmla="*/ 25 h 26"/>
                <a:gd name="T10" fmla="*/ 19 w 27"/>
                <a:gd name="T11" fmla="*/ 25 h 26"/>
                <a:gd name="T12" fmla="*/ 23 w 27"/>
                <a:gd name="T13" fmla="*/ 25 h 26"/>
                <a:gd name="T14" fmla="*/ 26 w 27"/>
                <a:gd name="T15" fmla="*/ 25 h 26"/>
                <a:gd name="T16" fmla="*/ 19 w 27"/>
                <a:gd name="T17" fmla="*/ 25 h 26"/>
                <a:gd name="T18" fmla="*/ 12 w 27"/>
                <a:gd name="T19" fmla="*/ 0 h 26"/>
                <a:gd name="T20" fmla="*/ 6 w 27"/>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6"/>
                <a:gd name="T35" fmla="*/ 27 w 27"/>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6">
                  <a:moveTo>
                    <a:pt x="6" y="0"/>
                  </a:moveTo>
                  <a:lnTo>
                    <a:pt x="2" y="0"/>
                  </a:lnTo>
                  <a:lnTo>
                    <a:pt x="0" y="0"/>
                  </a:lnTo>
                  <a:lnTo>
                    <a:pt x="6" y="0"/>
                  </a:lnTo>
                  <a:lnTo>
                    <a:pt x="13" y="25"/>
                  </a:lnTo>
                  <a:lnTo>
                    <a:pt x="19" y="25"/>
                  </a:lnTo>
                  <a:lnTo>
                    <a:pt x="23" y="25"/>
                  </a:lnTo>
                  <a:lnTo>
                    <a:pt x="26" y="25"/>
                  </a:lnTo>
                  <a:lnTo>
                    <a:pt x="19" y="25"/>
                  </a:lnTo>
                  <a:lnTo>
                    <a:pt x="12" y="0"/>
                  </a:lnTo>
                  <a:lnTo>
                    <a:pt x="6" y="0"/>
                  </a:lnTo>
                </a:path>
              </a:pathLst>
            </a:custGeom>
            <a:solidFill>
              <a:srgbClr val="402000"/>
            </a:solidFill>
            <a:ln w="9525" cap="rnd">
              <a:noFill/>
              <a:round/>
              <a:headEnd type="none" w="sm" len="sm"/>
              <a:tailEnd type="none" w="sm" len="sm"/>
            </a:ln>
          </p:spPr>
          <p:txBody>
            <a:bodyPr/>
            <a:lstStyle/>
            <a:p>
              <a:endParaRPr lang="es-ES"/>
            </a:p>
          </p:txBody>
        </p:sp>
        <p:sp>
          <p:nvSpPr>
            <p:cNvPr id="107270" name="Freeform 298"/>
            <p:cNvSpPr>
              <a:spLocks/>
            </p:cNvSpPr>
            <p:nvPr/>
          </p:nvSpPr>
          <p:spPr bwMode="auto">
            <a:xfrm>
              <a:off x="919" y="3100"/>
              <a:ext cx="28" cy="26"/>
            </a:xfrm>
            <a:custGeom>
              <a:avLst/>
              <a:gdLst>
                <a:gd name="T0" fmla="*/ 0 w 28"/>
                <a:gd name="T1" fmla="*/ 11 h 26"/>
                <a:gd name="T2" fmla="*/ 0 w 28"/>
                <a:gd name="T3" fmla="*/ 25 h 26"/>
                <a:gd name="T4" fmla="*/ 12 w 28"/>
                <a:gd name="T5" fmla="*/ 11 h 26"/>
                <a:gd name="T6" fmla="*/ 27 w 28"/>
                <a:gd name="T7" fmla="*/ 11 h 26"/>
                <a:gd name="T8" fmla="*/ 27 w 28"/>
                <a:gd name="T9" fmla="*/ 0 h 26"/>
                <a:gd name="T10" fmla="*/ 12 w 28"/>
                <a:gd name="T11" fmla="*/ 0 h 26"/>
                <a:gd name="T12" fmla="*/ 0 w 28"/>
                <a:gd name="T13" fmla="*/ 11 h 26"/>
                <a:gd name="T14" fmla="*/ 0 60000 65536"/>
                <a:gd name="T15" fmla="*/ 0 60000 65536"/>
                <a:gd name="T16" fmla="*/ 0 60000 65536"/>
                <a:gd name="T17" fmla="*/ 0 60000 65536"/>
                <a:gd name="T18" fmla="*/ 0 60000 65536"/>
                <a:gd name="T19" fmla="*/ 0 60000 65536"/>
                <a:gd name="T20" fmla="*/ 0 60000 65536"/>
                <a:gd name="T21" fmla="*/ 0 w 28"/>
                <a:gd name="T22" fmla="*/ 0 h 26"/>
                <a:gd name="T23" fmla="*/ 28 w 28"/>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6">
                  <a:moveTo>
                    <a:pt x="0" y="11"/>
                  </a:moveTo>
                  <a:lnTo>
                    <a:pt x="0" y="25"/>
                  </a:lnTo>
                  <a:lnTo>
                    <a:pt x="12" y="11"/>
                  </a:lnTo>
                  <a:lnTo>
                    <a:pt x="27" y="11"/>
                  </a:lnTo>
                  <a:lnTo>
                    <a:pt x="27" y="0"/>
                  </a:lnTo>
                  <a:lnTo>
                    <a:pt x="12" y="0"/>
                  </a:lnTo>
                  <a:lnTo>
                    <a:pt x="0" y="11"/>
                  </a:lnTo>
                </a:path>
              </a:pathLst>
            </a:custGeom>
            <a:solidFill>
              <a:srgbClr val="402000"/>
            </a:solidFill>
            <a:ln w="9525" cap="rnd">
              <a:noFill/>
              <a:round/>
              <a:headEnd type="none" w="sm" len="sm"/>
              <a:tailEnd type="none" w="sm" len="sm"/>
            </a:ln>
          </p:spPr>
          <p:txBody>
            <a:bodyPr/>
            <a:lstStyle/>
            <a:p>
              <a:endParaRPr lang="es-ES"/>
            </a:p>
          </p:txBody>
        </p:sp>
        <p:sp>
          <p:nvSpPr>
            <p:cNvPr id="107271" name="Freeform 299"/>
            <p:cNvSpPr>
              <a:spLocks/>
            </p:cNvSpPr>
            <p:nvPr/>
          </p:nvSpPr>
          <p:spPr bwMode="auto">
            <a:xfrm>
              <a:off x="904" y="3105"/>
              <a:ext cx="27" cy="28"/>
            </a:xfrm>
            <a:custGeom>
              <a:avLst/>
              <a:gdLst>
                <a:gd name="T0" fmla="*/ 26 w 27"/>
                <a:gd name="T1" fmla="*/ 0 h 28"/>
                <a:gd name="T2" fmla="*/ 26 w 27"/>
                <a:gd name="T3" fmla="*/ 11 h 28"/>
                <a:gd name="T4" fmla="*/ 0 w 27"/>
                <a:gd name="T5" fmla="*/ 27 h 28"/>
                <a:gd name="T6" fmla="*/ 26 w 27"/>
                <a:gd name="T7" fmla="*/ 0 h 28"/>
                <a:gd name="T8" fmla="*/ 0 60000 65536"/>
                <a:gd name="T9" fmla="*/ 0 60000 65536"/>
                <a:gd name="T10" fmla="*/ 0 60000 65536"/>
                <a:gd name="T11" fmla="*/ 0 60000 65536"/>
                <a:gd name="T12" fmla="*/ 0 w 27"/>
                <a:gd name="T13" fmla="*/ 0 h 28"/>
                <a:gd name="T14" fmla="*/ 27 w 27"/>
                <a:gd name="T15" fmla="*/ 28 h 28"/>
              </a:gdLst>
              <a:ahLst/>
              <a:cxnLst>
                <a:cxn ang="T8">
                  <a:pos x="T0" y="T1"/>
                </a:cxn>
                <a:cxn ang="T9">
                  <a:pos x="T2" y="T3"/>
                </a:cxn>
                <a:cxn ang="T10">
                  <a:pos x="T4" y="T5"/>
                </a:cxn>
                <a:cxn ang="T11">
                  <a:pos x="T6" y="T7"/>
                </a:cxn>
              </a:cxnLst>
              <a:rect l="T12" t="T13" r="T14" b="T15"/>
              <a:pathLst>
                <a:path w="27" h="28">
                  <a:moveTo>
                    <a:pt x="26" y="0"/>
                  </a:moveTo>
                  <a:lnTo>
                    <a:pt x="26" y="11"/>
                  </a:lnTo>
                  <a:lnTo>
                    <a:pt x="0" y="27"/>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7272" name="Freeform 300"/>
            <p:cNvSpPr>
              <a:spLocks/>
            </p:cNvSpPr>
            <p:nvPr/>
          </p:nvSpPr>
          <p:spPr bwMode="auto">
            <a:xfrm>
              <a:off x="929" y="3099"/>
              <a:ext cx="28" cy="26"/>
            </a:xfrm>
            <a:custGeom>
              <a:avLst/>
              <a:gdLst>
                <a:gd name="T0" fmla="*/ 0 w 28"/>
                <a:gd name="T1" fmla="*/ 0 h 26"/>
                <a:gd name="T2" fmla="*/ 0 w 28"/>
                <a:gd name="T3" fmla="*/ 25 h 26"/>
                <a:gd name="T4" fmla="*/ 27 w 28"/>
                <a:gd name="T5" fmla="*/ 25 h 26"/>
                <a:gd name="T6" fmla="*/ 0 w 28"/>
                <a:gd name="T7" fmla="*/ 0 h 26"/>
                <a:gd name="T8" fmla="*/ 0 60000 65536"/>
                <a:gd name="T9" fmla="*/ 0 60000 65536"/>
                <a:gd name="T10" fmla="*/ 0 60000 65536"/>
                <a:gd name="T11" fmla="*/ 0 60000 65536"/>
                <a:gd name="T12" fmla="*/ 0 w 28"/>
                <a:gd name="T13" fmla="*/ 0 h 26"/>
                <a:gd name="T14" fmla="*/ 28 w 28"/>
                <a:gd name="T15" fmla="*/ 26 h 26"/>
              </a:gdLst>
              <a:ahLst/>
              <a:cxnLst>
                <a:cxn ang="T8">
                  <a:pos x="T0" y="T1"/>
                </a:cxn>
                <a:cxn ang="T9">
                  <a:pos x="T2" y="T3"/>
                </a:cxn>
                <a:cxn ang="T10">
                  <a:pos x="T4" y="T5"/>
                </a:cxn>
                <a:cxn ang="T11">
                  <a:pos x="T6" y="T7"/>
                </a:cxn>
              </a:cxnLst>
              <a:rect l="T12" t="T13" r="T14" b="T15"/>
              <a:pathLst>
                <a:path w="28" h="26">
                  <a:moveTo>
                    <a:pt x="0" y="0"/>
                  </a:moveTo>
                  <a:lnTo>
                    <a:pt x="0" y="25"/>
                  </a:lnTo>
                  <a:lnTo>
                    <a:pt x="27"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273" name="Freeform 301"/>
            <p:cNvSpPr>
              <a:spLocks/>
            </p:cNvSpPr>
            <p:nvPr/>
          </p:nvSpPr>
          <p:spPr bwMode="auto">
            <a:xfrm>
              <a:off x="924" y="3103"/>
              <a:ext cx="27" cy="25"/>
            </a:xfrm>
            <a:custGeom>
              <a:avLst/>
              <a:gdLst>
                <a:gd name="T0" fmla="*/ 26 w 27"/>
                <a:gd name="T1" fmla="*/ 0 h 25"/>
                <a:gd name="T2" fmla="*/ 0 w 27"/>
                <a:gd name="T3" fmla="*/ 24 h 25"/>
                <a:gd name="T4" fmla="*/ 26 w 27"/>
                <a:gd name="T5" fmla="*/ 0 h 25"/>
                <a:gd name="T6" fmla="*/ 0 60000 65536"/>
                <a:gd name="T7" fmla="*/ 0 60000 65536"/>
                <a:gd name="T8" fmla="*/ 0 60000 65536"/>
                <a:gd name="T9" fmla="*/ 0 w 27"/>
                <a:gd name="T10" fmla="*/ 0 h 25"/>
                <a:gd name="T11" fmla="*/ 27 w 27"/>
                <a:gd name="T12" fmla="*/ 25 h 25"/>
              </a:gdLst>
              <a:ahLst/>
              <a:cxnLst>
                <a:cxn ang="T6">
                  <a:pos x="T0" y="T1"/>
                </a:cxn>
                <a:cxn ang="T7">
                  <a:pos x="T2" y="T3"/>
                </a:cxn>
                <a:cxn ang="T8">
                  <a:pos x="T4" y="T5"/>
                </a:cxn>
              </a:cxnLst>
              <a:rect l="T9" t="T10" r="T11" b="T12"/>
              <a:pathLst>
                <a:path w="27" h="25">
                  <a:moveTo>
                    <a:pt x="26" y="0"/>
                  </a:moveTo>
                  <a:lnTo>
                    <a:pt x="0" y="24"/>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7274" name="Freeform 302"/>
            <p:cNvSpPr>
              <a:spLocks/>
            </p:cNvSpPr>
            <p:nvPr/>
          </p:nvSpPr>
          <p:spPr bwMode="auto">
            <a:xfrm>
              <a:off x="901" y="3099"/>
              <a:ext cx="28" cy="26"/>
            </a:xfrm>
            <a:custGeom>
              <a:avLst/>
              <a:gdLst>
                <a:gd name="T0" fmla="*/ 0 w 28"/>
                <a:gd name="T1" fmla="*/ 25 h 26"/>
                <a:gd name="T2" fmla="*/ 14 w 28"/>
                <a:gd name="T3" fmla="*/ 25 h 26"/>
                <a:gd name="T4" fmla="*/ 14 w 28"/>
                <a:gd name="T5" fmla="*/ 15 h 26"/>
                <a:gd name="T6" fmla="*/ 14 w 28"/>
                <a:gd name="T7" fmla="*/ 0 h 26"/>
                <a:gd name="T8" fmla="*/ 27 w 28"/>
                <a:gd name="T9" fmla="*/ 15 h 26"/>
                <a:gd name="T10" fmla="*/ 14 w 28"/>
                <a:gd name="T11" fmla="*/ 25 h 26"/>
                <a:gd name="T12" fmla="*/ 0 w 28"/>
                <a:gd name="T13" fmla="*/ 25 h 26"/>
                <a:gd name="T14" fmla="*/ 0 60000 65536"/>
                <a:gd name="T15" fmla="*/ 0 60000 65536"/>
                <a:gd name="T16" fmla="*/ 0 60000 65536"/>
                <a:gd name="T17" fmla="*/ 0 60000 65536"/>
                <a:gd name="T18" fmla="*/ 0 60000 65536"/>
                <a:gd name="T19" fmla="*/ 0 60000 65536"/>
                <a:gd name="T20" fmla="*/ 0 60000 65536"/>
                <a:gd name="T21" fmla="*/ 0 w 28"/>
                <a:gd name="T22" fmla="*/ 0 h 26"/>
                <a:gd name="T23" fmla="*/ 28 w 28"/>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6">
                  <a:moveTo>
                    <a:pt x="0" y="25"/>
                  </a:moveTo>
                  <a:lnTo>
                    <a:pt x="14" y="25"/>
                  </a:lnTo>
                  <a:lnTo>
                    <a:pt x="14" y="15"/>
                  </a:lnTo>
                  <a:lnTo>
                    <a:pt x="14" y="0"/>
                  </a:lnTo>
                  <a:lnTo>
                    <a:pt x="27" y="15"/>
                  </a:lnTo>
                  <a:lnTo>
                    <a:pt x="14" y="25"/>
                  </a:lnTo>
                  <a:lnTo>
                    <a:pt x="0" y="25"/>
                  </a:lnTo>
                </a:path>
              </a:pathLst>
            </a:custGeom>
            <a:solidFill>
              <a:srgbClr val="402000"/>
            </a:solidFill>
            <a:ln w="9525" cap="rnd">
              <a:noFill/>
              <a:round/>
              <a:headEnd type="none" w="sm" len="sm"/>
              <a:tailEnd type="none" w="sm" len="sm"/>
            </a:ln>
          </p:spPr>
          <p:txBody>
            <a:bodyPr/>
            <a:lstStyle/>
            <a:p>
              <a:endParaRPr lang="es-ES"/>
            </a:p>
          </p:txBody>
        </p:sp>
        <p:sp>
          <p:nvSpPr>
            <p:cNvPr id="107275" name="Freeform 303"/>
            <p:cNvSpPr>
              <a:spLocks/>
            </p:cNvSpPr>
            <p:nvPr/>
          </p:nvSpPr>
          <p:spPr bwMode="auto">
            <a:xfrm>
              <a:off x="896" y="2980"/>
              <a:ext cx="224" cy="315"/>
            </a:xfrm>
            <a:custGeom>
              <a:avLst/>
              <a:gdLst>
                <a:gd name="T0" fmla="*/ 190 w 224"/>
                <a:gd name="T1" fmla="*/ 0 h 315"/>
                <a:gd name="T2" fmla="*/ 155 w 224"/>
                <a:gd name="T3" fmla="*/ 28 h 315"/>
                <a:gd name="T4" fmla="*/ 144 w 224"/>
                <a:gd name="T5" fmla="*/ 47 h 315"/>
                <a:gd name="T6" fmla="*/ 128 w 224"/>
                <a:gd name="T7" fmla="*/ 79 h 315"/>
                <a:gd name="T8" fmla="*/ 121 w 224"/>
                <a:gd name="T9" fmla="*/ 94 h 315"/>
                <a:gd name="T10" fmla="*/ 123 w 224"/>
                <a:gd name="T11" fmla="*/ 107 h 315"/>
                <a:gd name="T12" fmla="*/ 125 w 224"/>
                <a:gd name="T13" fmla="*/ 118 h 315"/>
                <a:gd name="T14" fmla="*/ 72 w 224"/>
                <a:gd name="T15" fmla="*/ 129 h 315"/>
                <a:gd name="T16" fmla="*/ 54 w 224"/>
                <a:gd name="T17" fmla="*/ 133 h 315"/>
                <a:gd name="T18" fmla="*/ 51 w 224"/>
                <a:gd name="T19" fmla="*/ 145 h 315"/>
                <a:gd name="T20" fmla="*/ 83 w 224"/>
                <a:gd name="T21" fmla="*/ 153 h 315"/>
                <a:gd name="T22" fmla="*/ 113 w 224"/>
                <a:gd name="T23" fmla="*/ 154 h 315"/>
                <a:gd name="T24" fmla="*/ 123 w 224"/>
                <a:gd name="T25" fmla="*/ 165 h 315"/>
                <a:gd name="T26" fmla="*/ 125 w 224"/>
                <a:gd name="T27" fmla="*/ 180 h 315"/>
                <a:gd name="T28" fmla="*/ 121 w 224"/>
                <a:gd name="T29" fmla="*/ 186 h 315"/>
                <a:gd name="T30" fmla="*/ 107 w 224"/>
                <a:gd name="T31" fmla="*/ 190 h 315"/>
                <a:gd name="T32" fmla="*/ 93 w 224"/>
                <a:gd name="T33" fmla="*/ 196 h 315"/>
                <a:gd name="T34" fmla="*/ 33 w 224"/>
                <a:gd name="T35" fmla="*/ 217 h 315"/>
                <a:gd name="T36" fmla="*/ 18 w 224"/>
                <a:gd name="T37" fmla="*/ 231 h 315"/>
                <a:gd name="T38" fmla="*/ 3 w 224"/>
                <a:gd name="T39" fmla="*/ 269 h 315"/>
                <a:gd name="T40" fmla="*/ 19 w 224"/>
                <a:gd name="T41" fmla="*/ 314 h 315"/>
                <a:gd name="T42" fmla="*/ 51 w 224"/>
                <a:gd name="T43" fmla="*/ 309 h 315"/>
                <a:gd name="T44" fmla="*/ 60 w 224"/>
                <a:gd name="T45" fmla="*/ 290 h 315"/>
                <a:gd name="T46" fmla="*/ 54 w 224"/>
                <a:gd name="T47" fmla="*/ 270 h 315"/>
                <a:gd name="T48" fmla="*/ 112 w 224"/>
                <a:gd name="T49" fmla="*/ 261 h 315"/>
                <a:gd name="T50" fmla="*/ 174 w 224"/>
                <a:gd name="T51" fmla="*/ 260 h 315"/>
                <a:gd name="T52" fmla="*/ 203 w 224"/>
                <a:gd name="T53" fmla="*/ 257 h 315"/>
                <a:gd name="T54" fmla="*/ 216 w 224"/>
                <a:gd name="T55" fmla="*/ 247 h 315"/>
                <a:gd name="T56" fmla="*/ 221 w 224"/>
                <a:gd name="T57" fmla="*/ 231 h 315"/>
                <a:gd name="T58" fmla="*/ 214 w 224"/>
                <a:gd name="T59" fmla="*/ 204 h 315"/>
                <a:gd name="T60" fmla="*/ 205 w 224"/>
                <a:gd name="T61" fmla="*/ 180 h 315"/>
                <a:gd name="T62" fmla="*/ 206 w 224"/>
                <a:gd name="T63" fmla="*/ 161 h 315"/>
                <a:gd name="T64" fmla="*/ 206 w 224"/>
                <a:gd name="T65" fmla="*/ 143 h 315"/>
                <a:gd name="T66" fmla="*/ 219 w 224"/>
                <a:gd name="T67" fmla="*/ 102 h 315"/>
                <a:gd name="T68" fmla="*/ 223 w 224"/>
                <a:gd name="T69" fmla="*/ 62 h 315"/>
                <a:gd name="T70" fmla="*/ 216 w 224"/>
                <a:gd name="T71" fmla="*/ 42 h 315"/>
                <a:gd name="T72" fmla="*/ 208 w 224"/>
                <a:gd name="T73" fmla="*/ 24 h 3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4"/>
                <a:gd name="T112" fmla="*/ 0 h 315"/>
                <a:gd name="T113" fmla="*/ 224 w 224"/>
                <a:gd name="T114" fmla="*/ 315 h 31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4" h="315">
                  <a:moveTo>
                    <a:pt x="194" y="13"/>
                  </a:moveTo>
                  <a:lnTo>
                    <a:pt x="190" y="0"/>
                  </a:lnTo>
                  <a:lnTo>
                    <a:pt x="152" y="16"/>
                  </a:lnTo>
                  <a:lnTo>
                    <a:pt x="155" y="28"/>
                  </a:lnTo>
                  <a:lnTo>
                    <a:pt x="152" y="38"/>
                  </a:lnTo>
                  <a:lnTo>
                    <a:pt x="144" y="47"/>
                  </a:lnTo>
                  <a:lnTo>
                    <a:pt x="137" y="66"/>
                  </a:lnTo>
                  <a:lnTo>
                    <a:pt x="128" y="79"/>
                  </a:lnTo>
                  <a:lnTo>
                    <a:pt x="122" y="87"/>
                  </a:lnTo>
                  <a:lnTo>
                    <a:pt x="121" y="94"/>
                  </a:lnTo>
                  <a:lnTo>
                    <a:pt x="121" y="100"/>
                  </a:lnTo>
                  <a:lnTo>
                    <a:pt x="123" y="107"/>
                  </a:lnTo>
                  <a:lnTo>
                    <a:pt x="125" y="111"/>
                  </a:lnTo>
                  <a:lnTo>
                    <a:pt x="125" y="118"/>
                  </a:lnTo>
                  <a:lnTo>
                    <a:pt x="91" y="126"/>
                  </a:lnTo>
                  <a:lnTo>
                    <a:pt x="72" y="129"/>
                  </a:lnTo>
                  <a:lnTo>
                    <a:pt x="56" y="127"/>
                  </a:lnTo>
                  <a:lnTo>
                    <a:pt x="54" y="133"/>
                  </a:lnTo>
                  <a:lnTo>
                    <a:pt x="52" y="138"/>
                  </a:lnTo>
                  <a:lnTo>
                    <a:pt x="51" y="145"/>
                  </a:lnTo>
                  <a:lnTo>
                    <a:pt x="67" y="149"/>
                  </a:lnTo>
                  <a:lnTo>
                    <a:pt x="83" y="153"/>
                  </a:lnTo>
                  <a:lnTo>
                    <a:pt x="98" y="153"/>
                  </a:lnTo>
                  <a:lnTo>
                    <a:pt x="113" y="154"/>
                  </a:lnTo>
                  <a:lnTo>
                    <a:pt x="123" y="153"/>
                  </a:lnTo>
                  <a:lnTo>
                    <a:pt x="123" y="165"/>
                  </a:lnTo>
                  <a:lnTo>
                    <a:pt x="128" y="174"/>
                  </a:lnTo>
                  <a:lnTo>
                    <a:pt x="125" y="180"/>
                  </a:lnTo>
                  <a:lnTo>
                    <a:pt x="128" y="186"/>
                  </a:lnTo>
                  <a:lnTo>
                    <a:pt x="121" y="186"/>
                  </a:lnTo>
                  <a:lnTo>
                    <a:pt x="118" y="188"/>
                  </a:lnTo>
                  <a:lnTo>
                    <a:pt x="107" y="190"/>
                  </a:lnTo>
                  <a:lnTo>
                    <a:pt x="100" y="195"/>
                  </a:lnTo>
                  <a:lnTo>
                    <a:pt x="93" y="196"/>
                  </a:lnTo>
                  <a:lnTo>
                    <a:pt x="49" y="211"/>
                  </a:lnTo>
                  <a:lnTo>
                    <a:pt x="33" y="217"/>
                  </a:lnTo>
                  <a:lnTo>
                    <a:pt x="25" y="221"/>
                  </a:lnTo>
                  <a:lnTo>
                    <a:pt x="18" y="231"/>
                  </a:lnTo>
                  <a:lnTo>
                    <a:pt x="10" y="244"/>
                  </a:lnTo>
                  <a:lnTo>
                    <a:pt x="3" y="269"/>
                  </a:lnTo>
                  <a:lnTo>
                    <a:pt x="0" y="306"/>
                  </a:lnTo>
                  <a:lnTo>
                    <a:pt x="19" y="314"/>
                  </a:lnTo>
                  <a:lnTo>
                    <a:pt x="38" y="312"/>
                  </a:lnTo>
                  <a:lnTo>
                    <a:pt x="51" y="309"/>
                  </a:lnTo>
                  <a:lnTo>
                    <a:pt x="62" y="304"/>
                  </a:lnTo>
                  <a:lnTo>
                    <a:pt x="60" y="290"/>
                  </a:lnTo>
                  <a:lnTo>
                    <a:pt x="56" y="275"/>
                  </a:lnTo>
                  <a:lnTo>
                    <a:pt x="54" y="270"/>
                  </a:lnTo>
                  <a:lnTo>
                    <a:pt x="84" y="269"/>
                  </a:lnTo>
                  <a:lnTo>
                    <a:pt x="112" y="261"/>
                  </a:lnTo>
                  <a:lnTo>
                    <a:pt x="152" y="260"/>
                  </a:lnTo>
                  <a:lnTo>
                    <a:pt x="174" y="260"/>
                  </a:lnTo>
                  <a:lnTo>
                    <a:pt x="188" y="261"/>
                  </a:lnTo>
                  <a:lnTo>
                    <a:pt x="203" y="257"/>
                  </a:lnTo>
                  <a:lnTo>
                    <a:pt x="208" y="254"/>
                  </a:lnTo>
                  <a:lnTo>
                    <a:pt x="216" y="247"/>
                  </a:lnTo>
                  <a:lnTo>
                    <a:pt x="219" y="242"/>
                  </a:lnTo>
                  <a:lnTo>
                    <a:pt x="221" y="231"/>
                  </a:lnTo>
                  <a:lnTo>
                    <a:pt x="219" y="221"/>
                  </a:lnTo>
                  <a:lnTo>
                    <a:pt x="214" y="204"/>
                  </a:lnTo>
                  <a:lnTo>
                    <a:pt x="206" y="187"/>
                  </a:lnTo>
                  <a:lnTo>
                    <a:pt x="205" y="180"/>
                  </a:lnTo>
                  <a:lnTo>
                    <a:pt x="206" y="175"/>
                  </a:lnTo>
                  <a:lnTo>
                    <a:pt x="206" y="161"/>
                  </a:lnTo>
                  <a:lnTo>
                    <a:pt x="205" y="157"/>
                  </a:lnTo>
                  <a:lnTo>
                    <a:pt x="206" y="143"/>
                  </a:lnTo>
                  <a:lnTo>
                    <a:pt x="212" y="126"/>
                  </a:lnTo>
                  <a:lnTo>
                    <a:pt x="219" y="102"/>
                  </a:lnTo>
                  <a:lnTo>
                    <a:pt x="223" y="82"/>
                  </a:lnTo>
                  <a:lnTo>
                    <a:pt x="223" y="62"/>
                  </a:lnTo>
                  <a:lnTo>
                    <a:pt x="220" y="50"/>
                  </a:lnTo>
                  <a:lnTo>
                    <a:pt x="216" y="42"/>
                  </a:lnTo>
                  <a:lnTo>
                    <a:pt x="213" y="33"/>
                  </a:lnTo>
                  <a:lnTo>
                    <a:pt x="208" y="24"/>
                  </a:lnTo>
                  <a:lnTo>
                    <a:pt x="194" y="13"/>
                  </a:lnTo>
                </a:path>
              </a:pathLst>
            </a:custGeom>
            <a:solidFill>
              <a:srgbClr val="000060"/>
            </a:solidFill>
            <a:ln w="12700" cap="rnd">
              <a:solidFill>
                <a:srgbClr val="000000"/>
              </a:solidFill>
              <a:round/>
              <a:headEnd type="none" w="sm" len="sm"/>
              <a:tailEnd type="none" w="sm" len="sm"/>
            </a:ln>
          </p:spPr>
          <p:txBody>
            <a:bodyPr/>
            <a:lstStyle/>
            <a:p>
              <a:endParaRPr lang="es-ES"/>
            </a:p>
          </p:txBody>
        </p:sp>
        <p:sp>
          <p:nvSpPr>
            <p:cNvPr id="107276" name="Freeform 304"/>
            <p:cNvSpPr>
              <a:spLocks/>
            </p:cNvSpPr>
            <p:nvPr/>
          </p:nvSpPr>
          <p:spPr bwMode="auto">
            <a:xfrm>
              <a:off x="959" y="3005"/>
              <a:ext cx="137" cy="123"/>
            </a:xfrm>
            <a:custGeom>
              <a:avLst/>
              <a:gdLst>
                <a:gd name="T0" fmla="*/ 121 w 137"/>
                <a:gd name="T1" fmla="*/ 0 h 123"/>
                <a:gd name="T2" fmla="*/ 114 w 137"/>
                <a:gd name="T3" fmla="*/ 0 h 123"/>
                <a:gd name="T4" fmla="*/ 106 w 137"/>
                <a:gd name="T5" fmla="*/ 4 h 123"/>
                <a:gd name="T6" fmla="*/ 102 w 137"/>
                <a:gd name="T7" fmla="*/ 11 h 123"/>
                <a:gd name="T8" fmla="*/ 101 w 137"/>
                <a:gd name="T9" fmla="*/ 19 h 123"/>
                <a:gd name="T10" fmla="*/ 99 w 137"/>
                <a:gd name="T11" fmla="*/ 33 h 123"/>
                <a:gd name="T12" fmla="*/ 94 w 137"/>
                <a:gd name="T13" fmla="*/ 45 h 123"/>
                <a:gd name="T14" fmla="*/ 89 w 137"/>
                <a:gd name="T15" fmla="*/ 58 h 123"/>
                <a:gd name="T16" fmla="*/ 86 w 137"/>
                <a:gd name="T17" fmla="*/ 69 h 123"/>
                <a:gd name="T18" fmla="*/ 82 w 137"/>
                <a:gd name="T19" fmla="*/ 79 h 123"/>
                <a:gd name="T20" fmla="*/ 94 w 137"/>
                <a:gd name="T21" fmla="*/ 84 h 123"/>
                <a:gd name="T22" fmla="*/ 80 w 137"/>
                <a:gd name="T23" fmla="*/ 81 h 123"/>
                <a:gd name="T24" fmla="*/ 77 w 137"/>
                <a:gd name="T25" fmla="*/ 86 h 123"/>
                <a:gd name="T26" fmla="*/ 83 w 137"/>
                <a:gd name="T27" fmla="*/ 91 h 123"/>
                <a:gd name="T28" fmla="*/ 75 w 137"/>
                <a:gd name="T29" fmla="*/ 88 h 123"/>
                <a:gd name="T30" fmla="*/ 65 w 137"/>
                <a:gd name="T31" fmla="*/ 91 h 123"/>
                <a:gd name="T32" fmla="*/ 53 w 137"/>
                <a:gd name="T33" fmla="*/ 95 h 123"/>
                <a:gd name="T34" fmla="*/ 37 w 137"/>
                <a:gd name="T35" fmla="*/ 99 h 123"/>
                <a:gd name="T36" fmla="*/ 24 w 137"/>
                <a:gd name="T37" fmla="*/ 100 h 123"/>
                <a:gd name="T38" fmla="*/ 11 w 137"/>
                <a:gd name="T39" fmla="*/ 100 h 123"/>
                <a:gd name="T40" fmla="*/ 1 w 137"/>
                <a:gd name="T41" fmla="*/ 100 h 123"/>
                <a:gd name="T42" fmla="*/ 0 w 137"/>
                <a:gd name="T43" fmla="*/ 102 h 123"/>
                <a:gd name="T44" fmla="*/ 0 w 137"/>
                <a:gd name="T45" fmla="*/ 109 h 123"/>
                <a:gd name="T46" fmla="*/ 0 w 137"/>
                <a:gd name="T47" fmla="*/ 112 h 123"/>
                <a:gd name="T48" fmla="*/ 8 w 137"/>
                <a:gd name="T49" fmla="*/ 117 h 123"/>
                <a:gd name="T50" fmla="*/ 10 w 137"/>
                <a:gd name="T51" fmla="*/ 114 h 123"/>
                <a:gd name="T52" fmla="*/ 12 w 137"/>
                <a:gd name="T53" fmla="*/ 117 h 123"/>
                <a:gd name="T54" fmla="*/ 25 w 137"/>
                <a:gd name="T55" fmla="*/ 119 h 123"/>
                <a:gd name="T56" fmla="*/ 53 w 137"/>
                <a:gd name="T57" fmla="*/ 122 h 123"/>
                <a:gd name="T58" fmla="*/ 86 w 137"/>
                <a:gd name="T59" fmla="*/ 115 h 123"/>
                <a:gd name="T60" fmla="*/ 94 w 137"/>
                <a:gd name="T61" fmla="*/ 112 h 123"/>
                <a:gd name="T62" fmla="*/ 104 w 137"/>
                <a:gd name="T63" fmla="*/ 96 h 123"/>
                <a:gd name="T64" fmla="*/ 120 w 137"/>
                <a:gd name="T65" fmla="*/ 68 h 123"/>
                <a:gd name="T66" fmla="*/ 130 w 137"/>
                <a:gd name="T67" fmla="*/ 36 h 123"/>
                <a:gd name="T68" fmla="*/ 136 w 137"/>
                <a:gd name="T69" fmla="*/ 24 h 123"/>
                <a:gd name="T70" fmla="*/ 133 w 137"/>
                <a:gd name="T71" fmla="*/ 11 h 123"/>
                <a:gd name="T72" fmla="*/ 128 w 137"/>
                <a:gd name="T73" fmla="*/ 2 h 123"/>
                <a:gd name="T74" fmla="*/ 121 w 137"/>
                <a:gd name="T75" fmla="*/ 0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7"/>
                <a:gd name="T115" fmla="*/ 0 h 123"/>
                <a:gd name="T116" fmla="*/ 137 w 137"/>
                <a:gd name="T117" fmla="*/ 123 h 12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7" h="123">
                  <a:moveTo>
                    <a:pt x="121" y="0"/>
                  </a:moveTo>
                  <a:lnTo>
                    <a:pt x="114" y="0"/>
                  </a:lnTo>
                  <a:lnTo>
                    <a:pt x="106" y="4"/>
                  </a:lnTo>
                  <a:lnTo>
                    <a:pt x="102" y="11"/>
                  </a:lnTo>
                  <a:lnTo>
                    <a:pt x="101" y="19"/>
                  </a:lnTo>
                  <a:lnTo>
                    <a:pt x="99" y="33"/>
                  </a:lnTo>
                  <a:lnTo>
                    <a:pt x="94" y="45"/>
                  </a:lnTo>
                  <a:lnTo>
                    <a:pt x="89" y="58"/>
                  </a:lnTo>
                  <a:lnTo>
                    <a:pt x="86" y="69"/>
                  </a:lnTo>
                  <a:lnTo>
                    <a:pt x="82" y="79"/>
                  </a:lnTo>
                  <a:lnTo>
                    <a:pt x="94" y="84"/>
                  </a:lnTo>
                  <a:lnTo>
                    <a:pt x="80" y="81"/>
                  </a:lnTo>
                  <a:lnTo>
                    <a:pt x="77" y="86"/>
                  </a:lnTo>
                  <a:lnTo>
                    <a:pt x="83" y="91"/>
                  </a:lnTo>
                  <a:lnTo>
                    <a:pt x="75" y="88"/>
                  </a:lnTo>
                  <a:lnTo>
                    <a:pt x="65" y="91"/>
                  </a:lnTo>
                  <a:lnTo>
                    <a:pt x="53" y="95"/>
                  </a:lnTo>
                  <a:lnTo>
                    <a:pt x="37" y="99"/>
                  </a:lnTo>
                  <a:lnTo>
                    <a:pt x="24" y="100"/>
                  </a:lnTo>
                  <a:lnTo>
                    <a:pt x="11" y="100"/>
                  </a:lnTo>
                  <a:lnTo>
                    <a:pt x="1" y="100"/>
                  </a:lnTo>
                  <a:lnTo>
                    <a:pt x="0" y="102"/>
                  </a:lnTo>
                  <a:lnTo>
                    <a:pt x="0" y="109"/>
                  </a:lnTo>
                  <a:lnTo>
                    <a:pt x="0" y="112"/>
                  </a:lnTo>
                  <a:lnTo>
                    <a:pt x="8" y="117"/>
                  </a:lnTo>
                  <a:lnTo>
                    <a:pt x="10" y="114"/>
                  </a:lnTo>
                  <a:lnTo>
                    <a:pt x="12" y="117"/>
                  </a:lnTo>
                  <a:lnTo>
                    <a:pt x="25" y="119"/>
                  </a:lnTo>
                  <a:lnTo>
                    <a:pt x="53" y="122"/>
                  </a:lnTo>
                  <a:lnTo>
                    <a:pt x="86" y="115"/>
                  </a:lnTo>
                  <a:lnTo>
                    <a:pt x="94" y="112"/>
                  </a:lnTo>
                  <a:lnTo>
                    <a:pt x="104" y="96"/>
                  </a:lnTo>
                  <a:lnTo>
                    <a:pt x="120" y="68"/>
                  </a:lnTo>
                  <a:lnTo>
                    <a:pt x="130" y="36"/>
                  </a:lnTo>
                  <a:lnTo>
                    <a:pt x="136" y="24"/>
                  </a:lnTo>
                  <a:lnTo>
                    <a:pt x="133" y="11"/>
                  </a:lnTo>
                  <a:lnTo>
                    <a:pt x="128" y="2"/>
                  </a:lnTo>
                  <a:lnTo>
                    <a:pt x="121" y="0"/>
                  </a:lnTo>
                </a:path>
              </a:pathLst>
            </a:custGeom>
            <a:solidFill>
              <a:srgbClr val="0000FF"/>
            </a:solidFill>
            <a:ln w="9525" cap="rnd">
              <a:noFill/>
              <a:round/>
              <a:headEnd type="none" w="sm" len="sm"/>
              <a:tailEnd type="none" w="sm" len="sm"/>
            </a:ln>
          </p:spPr>
          <p:txBody>
            <a:bodyPr/>
            <a:lstStyle/>
            <a:p>
              <a:endParaRPr lang="es-ES"/>
            </a:p>
          </p:txBody>
        </p:sp>
        <p:sp>
          <p:nvSpPr>
            <p:cNvPr id="107277" name="Freeform 305"/>
            <p:cNvSpPr>
              <a:spLocks/>
            </p:cNvSpPr>
            <p:nvPr/>
          </p:nvSpPr>
          <p:spPr bwMode="auto">
            <a:xfrm>
              <a:off x="1025" y="3003"/>
              <a:ext cx="50" cy="95"/>
            </a:xfrm>
            <a:custGeom>
              <a:avLst/>
              <a:gdLst>
                <a:gd name="T0" fmla="*/ 41 w 50"/>
                <a:gd name="T1" fmla="*/ 0 h 95"/>
                <a:gd name="T2" fmla="*/ 49 w 50"/>
                <a:gd name="T3" fmla="*/ 3 h 95"/>
                <a:gd name="T4" fmla="*/ 45 w 50"/>
                <a:gd name="T5" fmla="*/ 6 h 95"/>
                <a:gd name="T6" fmla="*/ 41 w 50"/>
                <a:gd name="T7" fmla="*/ 11 h 95"/>
                <a:gd name="T8" fmla="*/ 33 w 50"/>
                <a:gd name="T9" fmla="*/ 17 h 95"/>
                <a:gd name="T10" fmla="*/ 29 w 50"/>
                <a:gd name="T11" fmla="*/ 31 h 95"/>
                <a:gd name="T12" fmla="*/ 25 w 50"/>
                <a:gd name="T13" fmla="*/ 41 h 95"/>
                <a:gd name="T14" fmla="*/ 20 w 50"/>
                <a:gd name="T15" fmla="*/ 51 h 95"/>
                <a:gd name="T16" fmla="*/ 16 w 50"/>
                <a:gd name="T17" fmla="*/ 55 h 95"/>
                <a:gd name="T18" fmla="*/ 21 w 50"/>
                <a:gd name="T19" fmla="*/ 52 h 95"/>
                <a:gd name="T20" fmla="*/ 26 w 50"/>
                <a:gd name="T21" fmla="*/ 43 h 95"/>
                <a:gd name="T22" fmla="*/ 21 w 50"/>
                <a:gd name="T23" fmla="*/ 55 h 95"/>
                <a:gd name="T24" fmla="*/ 18 w 50"/>
                <a:gd name="T25" fmla="*/ 66 h 95"/>
                <a:gd name="T26" fmla="*/ 15 w 50"/>
                <a:gd name="T27" fmla="*/ 79 h 95"/>
                <a:gd name="T28" fmla="*/ 12 w 50"/>
                <a:gd name="T29" fmla="*/ 83 h 95"/>
                <a:gd name="T30" fmla="*/ 9 w 50"/>
                <a:gd name="T31" fmla="*/ 87 h 95"/>
                <a:gd name="T32" fmla="*/ 6 w 50"/>
                <a:gd name="T33" fmla="*/ 91 h 95"/>
                <a:gd name="T34" fmla="*/ 1 w 50"/>
                <a:gd name="T35" fmla="*/ 94 h 95"/>
                <a:gd name="T36" fmla="*/ 0 w 50"/>
                <a:gd name="T37" fmla="*/ 86 h 95"/>
                <a:gd name="T38" fmla="*/ 0 w 50"/>
                <a:gd name="T39" fmla="*/ 80 h 95"/>
                <a:gd name="T40" fmla="*/ 0 w 50"/>
                <a:gd name="T41" fmla="*/ 72 h 95"/>
                <a:gd name="T42" fmla="*/ 0 w 50"/>
                <a:gd name="T43" fmla="*/ 66 h 95"/>
                <a:gd name="T44" fmla="*/ 0 w 50"/>
                <a:gd name="T45" fmla="*/ 58 h 95"/>
                <a:gd name="T46" fmla="*/ 5 w 50"/>
                <a:gd name="T47" fmla="*/ 52 h 95"/>
                <a:gd name="T48" fmla="*/ 8 w 50"/>
                <a:gd name="T49" fmla="*/ 47 h 95"/>
                <a:gd name="T50" fmla="*/ 13 w 50"/>
                <a:gd name="T51" fmla="*/ 43 h 95"/>
                <a:gd name="T52" fmla="*/ 20 w 50"/>
                <a:gd name="T53" fmla="*/ 35 h 95"/>
                <a:gd name="T54" fmla="*/ 25 w 50"/>
                <a:gd name="T55" fmla="*/ 26 h 95"/>
                <a:gd name="T56" fmla="*/ 20 w 50"/>
                <a:gd name="T57" fmla="*/ 30 h 95"/>
                <a:gd name="T58" fmla="*/ 16 w 50"/>
                <a:gd name="T59" fmla="*/ 39 h 95"/>
                <a:gd name="T60" fmla="*/ 10 w 50"/>
                <a:gd name="T61" fmla="*/ 45 h 95"/>
                <a:gd name="T62" fmla="*/ 16 w 50"/>
                <a:gd name="T63" fmla="*/ 35 h 95"/>
                <a:gd name="T64" fmla="*/ 21 w 50"/>
                <a:gd name="T65" fmla="*/ 21 h 95"/>
                <a:gd name="T66" fmla="*/ 28 w 50"/>
                <a:gd name="T67" fmla="*/ 9 h 95"/>
                <a:gd name="T68" fmla="*/ 31 w 50"/>
                <a:gd name="T69" fmla="*/ 3 h 95"/>
                <a:gd name="T70" fmla="*/ 41 w 50"/>
                <a:gd name="T71" fmla="*/ 0 h 9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
                <a:gd name="T109" fmla="*/ 0 h 95"/>
                <a:gd name="T110" fmla="*/ 50 w 50"/>
                <a:gd name="T111" fmla="*/ 95 h 9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 h="95">
                  <a:moveTo>
                    <a:pt x="41" y="0"/>
                  </a:moveTo>
                  <a:lnTo>
                    <a:pt x="49" y="3"/>
                  </a:lnTo>
                  <a:lnTo>
                    <a:pt x="45" y="6"/>
                  </a:lnTo>
                  <a:lnTo>
                    <a:pt x="41" y="11"/>
                  </a:lnTo>
                  <a:lnTo>
                    <a:pt x="33" y="17"/>
                  </a:lnTo>
                  <a:lnTo>
                    <a:pt x="29" y="31"/>
                  </a:lnTo>
                  <a:lnTo>
                    <a:pt x="25" y="41"/>
                  </a:lnTo>
                  <a:lnTo>
                    <a:pt x="20" y="51"/>
                  </a:lnTo>
                  <a:lnTo>
                    <a:pt x="16" y="55"/>
                  </a:lnTo>
                  <a:lnTo>
                    <a:pt x="21" y="52"/>
                  </a:lnTo>
                  <a:lnTo>
                    <a:pt x="26" y="43"/>
                  </a:lnTo>
                  <a:lnTo>
                    <a:pt x="21" y="55"/>
                  </a:lnTo>
                  <a:lnTo>
                    <a:pt x="18" y="66"/>
                  </a:lnTo>
                  <a:lnTo>
                    <a:pt x="15" y="79"/>
                  </a:lnTo>
                  <a:lnTo>
                    <a:pt x="12" y="83"/>
                  </a:lnTo>
                  <a:lnTo>
                    <a:pt x="9" y="87"/>
                  </a:lnTo>
                  <a:lnTo>
                    <a:pt x="6" y="91"/>
                  </a:lnTo>
                  <a:lnTo>
                    <a:pt x="1" y="94"/>
                  </a:lnTo>
                  <a:lnTo>
                    <a:pt x="0" y="86"/>
                  </a:lnTo>
                  <a:lnTo>
                    <a:pt x="0" y="80"/>
                  </a:lnTo>
                  <a:lnTo>
                    <a:pt x="0" y="72"/>
                  </a:lnTo>
                  <a:lnTo>
                    <a:pt x="0" y="66"/>
                  </a:lnTo>
                  <a:lnTo>
                    <a:pt x="0" y="58"/>
                  </a:lnTo>
                  <a:lnTo>
                    <a:pt x="5" y="52"/>
                  </a:lnTo>
                  <a:lnTo>
                    <a:pt x="8" y="47"/>
                  </a:lnTo>
                  <a:lnTo>
                    <a:pt x="13" y="43"/>
                  </a:lnTo>
                  <a:lnTo>
                    <a:pt x="20" y="35"/>
                  </a:lnTo>
                  <a:lnTo>
                    <a:pt x="25" y="26"/>
                  </a:lnTo>
                  <a:lnTo>
                    <a:pt x="20" y="30"/>
                  </a:lnTo>
                  <a:lnTo>
                    <a:pt x="16" y="39"/>
                  </a:lnTo>
                  <a:lnTo>
                    <a:pt x="10" y="45"/>
                  </a:lnTo>
                  <a:lnTo>
                    <a:pt x="16" y="35"/>
                  </a:lnTo>
                  <a:lnTo>
                    <a:pt x="21" y="21"/>
                  </a:lnTo>
                  <a:lnTo>
                    <a:pt x="28" y="9"/>
                  </a:lnTo>
                  <a:lnTo>
                    <a:pt x="31" y="3"/>
                  </a:lnTo>
                  <a:lnTo>
                    <a:pt x="41" y="0"/>
                  </a:lnTo>
                </a:path>
              </a:pathLst>
            </a:custGeom>
            <a:solidFill>
              <a:srgbClr val="0000FF"/>
            </a:solidFill>
            <a:ln w="9525" cap="rnd">
              <a:noFill/>
              <a:round/>
              <a:headEnd type="none" w="sm" len="sm"/>
              <a:tailEnd type="none" w="sm" len="sm"/>
            </a:ln>
          </p:spPr>
          <p:txBody>
            <a:bodyPr/>
            <a:lstStyle/>
            <a:p>
              <a:endParaRPr lang="es-ES"/>
            </a:p>
          </p:txBody>
        </p:sp>
        <p:sp>
          <p:nvSpPr>
            <p:cNvPr id="107278" name="Freeform 306"/>
            <p:cNvSpPr>
              <a:spLocks/>
            </p:cNvSpPr>
            <p:nvPr/>
          </p:nvSpPr>
          <p:spPr bwMode="auto">
            <a:xfrm>
              <a:off x="905" y="2992"/>
              <a:ext cx="213" cy="291"/>
            </a:xfrm>
            <a:custGeom>
              <a:avLst/>
              <a:gdLst>
                <a:gd name="T0" fmla="*/ 178 w 213"/>
                <a:gd name="T1" fmla="*/ 11 h 291"/>
                <a:gd name="T2" fmla="*/ 188 w 213"/>
                <a:gd name="T3" fmla="*/ 33 h 291"/>
                <a:gd name="T4" fmla="*/ 191 w 213"/>
                <a:gd name="T5" fmla="*/ 63 h 291"/>
                <a:gd name="T6" fmla="*/ 188 w 213"/>
                <a:gd name="T7" fmla="*/ 53 h 291"/>
                <a:gd name="T8" fmla="*/ 180 w 213"/>
                <a:gd name="T9" fmla="*/ 69 h 291"/>
                <a:gd name="T10" fmla="*/ 180 w 213"/>
                <a:gd name="T11" fmla="*/ 100 h 291"/>
                <a:gd name="T12" fmla="*/ 177 w 213"/>
                <a:gd name="T13" fmla="*/ 90 h 291"/>
                <a:gd name="T14" fmla="*/ 159 w 213"/>
                <a:gd name="T15" fmla="*/ 114 h 291"/>
                <a:gd name="T16" fmla="*/ 133 w 213"/>
                <a:gd name="T17" fmla="*/ 133 h 291"/>
                <a:gd name="T18" fmla="*/ 133 w 213"/>
                <a:gd name="T19" fmla="*/ 142 h 291"/>
                <a:gd name="T20" fmla="*/ 127 w 213"/>
                <a:gd name="T21" fmla="*/ 140 h 291"/>
                <a:gd name="T22" fmla="*/ 123 w 213"/>
                <a:gd name="T23" fmla="*/ 154 h 291"/>
                <a:gd name="T24" fmla="*/ 121 w 213"/>
                <a:gd name="T25" fmla="*/ 162 h 291"/>
                <a:gd name="T26" fmla="*/ 141 w 213"/>
                <a:gd name="T27" fmla="*/ 177 h 291"/>
                <a:gd name="T28" fmla="*/ 113 w 213"/>
                <a:gd name="T29" fmla="*/ 170 h 291"/>
                <a:gd name="T30" fmla="*/ 131 w 213"/>
                <a:gd name="T31" fmla="*/ 184 h 291"/>
                <a:gd name="T32" fmla="*/ 104 w 213"/>
                <a:gd name="T33" fmla="*/ 174 h 291"/>
                <a:gd name="T34" fmla="*/ 104 w 213"/>
                <a:gd name="T35" fmla="*/ 181 h 291"/>
                <a:gd name="T36" fmla="*/ 96 w 213"/>
                <a:gd name="T37" fmla="*/ 178 h 291"/>
                <a:gd name="T38" fmla="*/ 39 w 213"/>
                <a:gd name="T39" fmla="*/ 197 h 291"/>
                <a:gd name="T40" fmla="*/ 10 w 213"/>
                <a:gd name="T41" fmla="*/ 224 h 291"/>
                <a:gd name="T42" fmla="*/ 19 w 213"/>
                <a:gd name="T43" fmla="*/ 290 h 291"/>
                <a:gd name="T44" fmla="*/ 53 w 213"/>
                <a:gd name="T45" fmla="*/ 269 h 291"/>
                <a:gd name="T46" fmla="*/ 83 w 213"/>
                <a:gd name="T47" fmla="*/ 245 h 291"/>
                <a:gd name="T48" fmla="*/ 70 w 213"/>
                <a:gd name="T49" fmla="*/ 242 h 291"/>
                <a:gd name="T50" fmla="*/ 80 w 213"/>
                <a:gd name="T51" fmla="*/ 238 h 291"/>
                <a:gd name="T52" fmla="*/ 100 w 213"/>
                <a:gd name="T53" fmla="*/ 242 h 291"/>
                <a:gd name="T54" fmla="*/ 60 w 213"/>
                <a:gd name="T55" fmla="*/ 221 h 291"/>
                <a:gd name="T56" fmla="*/ 181 w 213"/>
                <a:gd name="T57" fmla="*/ 238 h 291"/>
                <a:gd name="T58" fmla="*/ 204 w 213"/>
                <a:gd name="T59" fmla="*/ 226 h 291"/>
                <a:gd name="T60" fmla="*/ 207 w 213"/>
                <a:gd name="T61" fmla="*/ 199 h 291"/>
                <a:gd name="T62" fmla="*/ 194 w 213"/>
                <a:gd name="T63" fmla="*/ 163 h 291"/>
                <a:gd name="T64" fmla="*/ 168 w 213"/>
                <a:gd name="T65" fmla="*/ 180 h 291"/>
                <a:gd name="T66" fmla="*/ 183 w 213"/>
                <a:gd name="T67" fmla="*/ 154 h 291"/>
                <a:gd name="T68" fmla="*/ 168 w 213"/>
                <a:gd name="T69" fmla="*/ 147 h 291"/>
                <a:gd name="T70" fmla="*/ 177 w 213"/>
                <a:gd name="T71" fmla="*/ 133 h 291"/>
                <a:gd name="T72" fmla="*/ 185 w 213"/>
                <a:gd name="T73" fmla="*/ 140 h 291"/>
                <a:gd name="T74" fmla="*/ 204 w 213"/>
                <a:gd name="T75" fmla="*/ 99 h 291"/>
                <a:gd name="T76" fmla="*/ 204 w 213"/>
                <a:gd name="T77" fmla="*/ 59 h 291"/>
                <a:gd name="T78" fmla="*/ 208 w 213"/>
                <a:gd name="T79" fmla="*/ 84 h 291"/>
                <a:gd name="T80" fmla="*/ 210 w 213"/>
                <a:gd name="T81" fmla="*/ 54 h 291"/>
                <a:gd name="T82" fmla="*/ 197 w 213"/>
                <a:gd name="T83" fmla="*/ 28 h 291"/>
                <a:gd name="T84" fmla="*/ 212 w 213"/>
                <a:gd name="T85" fmla="*/ 52 h 291"/>
                <a:gd name="T86" fmla="*/ 202 w 213"/>
                <a:gd name="T87" fmla="*/ 23 h 291"/>
                <a:gd name="T88" fmla="*/ 182 w 213"/>
                <a:gd name="T89" fmla="*/ 0 h 29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3"/>
                <a:gd name="T136" fmla="*/ 0 h 291"/>
                <a:gd name="T137" fmla="*/ 213 w 213"/>
                <a:gd name="T138" fmla="*/ 291 h 29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3" h="291">
                  <a:moveTo>
                    <a:pt x="167" y="3"/>
                  </a:moveTo>
                  <a:lnTo>
                    <a:pt x="172" y="9"/>
                  </a:lnTo>
                  <a:lnTo>
                    <a:pt x="178" y="11"/>
                  </a:lnTo>
                  <a:lnTo>
                    <a:pt x="185" y="20"/>
                  </a:lnTo>
                  <a:lnTo>
                    <a:pt x="188" y="25"/>
                  </a:lnTo>
                  <a:lnTo>
                    <a:pt x="188" y="33"/>
                  </a:lnTo>
                  <a:lnTo>
                    <a:pt x="188" y="41"/>
                  </a:lnTo>
                  <a:lnTo>
                    <a:pt x="189" y="52"/>
                  </a:lnTo>
                  <a:lnTo>
                    <a:pt x="191" y="63"/>
                  </a:lnTo>
                  <a:lnTo>
                    <a:pt x="192" y="76"/>
                  </a:lnTo>
                  <a:lnTo>
                    <a:pt x="189" y="63"/>
                  </a:lnTo>
                  <a:lnTo>
                    <a:pt x="188" y="53"/>
                  </a:lnTo>
                  <a:lnTo>
                    <a:pt x="188" y="47"/>
                  </a:lnTo>
                  <a:lnTo>
                    <a:pt x="182" y="57"/>
                  </a:lnTo>
                  <a:lnTo>
                    <a:pt x="180" y="69"/>
                  </a:lnTo>
                  <a:lnTo>
                    <a:pt x="178" y="77"/>
                  </a:lnTo>
                  <a:lnTo>
                    <a:pt x="180" y="88"/>
                  </a:lnTo>
                  <a:lnTo>
                    <a:pt x="180" y="100"/>
                  </a:lnTo>
                  <a:lnTo>
                    <a:pt x="178" y="114"/>
                  </a:lnTo>
                  <a:lnTo>
                    <a:pt x="177" y="100"/>
                  </a:lnTo>
                  <a:lnTo>
                    <a:pt x="177" y="90"/>
                  </a:lnTo>
                  <a:lnTo>
                    <a:pt x="175" y="81"/>
                  </a:lnTo>
                  <a:lnTo>
                    <a:pt x="167" y="102"/>
                  </a:lnTo>
                  <a:lnTo>
                    <a:pt x="159" y="114"/>
                  </a:lnTo>
                  <a:lnTo>
                    <a:pt x="156" y="119"/>
                  </a:lnTo>
                  <a:lnTo>
                    <a:pt x="150" y="129"/>
                  </a:lnTo>
                  <a:lnTo>
                    <a:pt x="133" y="133"/>
                  </a:lnTo>
                  <a:lnTo>
                    <a:pt x="126" y="133"/>
                  </a:lnTo>
                  <a:lnTo>
                    <a:pt x="127" y="137"/>
                  </a:lnTo>
                  <a:lnTo>
                    <a:pt x="133" y="142"/>
                  </a:lnTo>
                  <a:lnTo>
                    <a:pt x="150" y="152"/>
                  </a:lnTo>
                  <a:lnTo>
                    <a:pt x="136" y="145"/>
                  </a:lnTo>
                  <a:lnTo>
                    <a:pt x="127" y="140"/>
                  </a:lnTo>
                  <a:lnTo>
                    <a:pt x="119" y="134"/>
                  </a:lnTo>
                  <a:lnTo>
                    <a:pt x="119" y="146"/>
                  </a:lnTo>
                  <a:lnTo>
                    <a:pt x="123" y="154"/>
                  </a:lnTo>
                  <a:lnTo>
                    <a:pt x="132" y="158"/>
                  </a:lnTo>
                  <a:lnTo>
                    <a:pt x="121" y="158"/>
                  </a:lnTo>
                  <a:lnTo>
                    <a:pt x="121" y="162"/>
                  </a:lnTo>
                  <a:lnTo>
                    <a:pt x="123" y="166"/>
                  </a:lnTo>
                  <a:lnTo>
                    <a:pt x="127" y="170"/>
                  </a:lnTo>
                  <a:lnTo>
                    <a:pt x="141" y="177"/>
                  </a:lnTo>
                  <a:lnTo>
                    <a:pt x="121" y="170"/>
                  </a:lnTo>
                  <a:lnTo>
                    <a:pt x="118" y="170"/>
                  </a:lnTo>
                  <a:lnTo>
                    <a:pt x="113" y="170"/>
                  </a:lnTo>
                  <a:lnTo>
                    <a:pt x="113" y="174"/>
                  </a:lnTo>
                  <a:lnTo>
                    <a:pt x="119" y="178"/>
                  </a:lnTo>
                  <a:lnTo>
                    <a:pt x="131" y="184"/>
                  </a:lnTo>
                  <a:lnTo>
                    <a:pt x="113" y="178"/>
                  </a:lnTo>
                  <a:lnTo>
                    <a:pt x="109" y="173"/>
                  </a:lnTo>
                  <a:lnTo>
                    <a:pt x="104" y="174"/>
                  </a:lnTo>
                  <a:lnTo>
                    <a:pt x="100" y="176"/>
                  </a:lnTo>
                  <a:lnTo>
                    <a:pt x="101" y="180"/>
                  </a:lnTo>
                  <a:lnTo>
                    <a:pt x="104" y="181"/>
                  </a:lnTo>
                  <a:lnTo>
                    <a:pt x="113" y="188"/>
                  </a:lnTo>
                  <a:lnTo>
                    <a:pt x="101" y="184"/>
                  </a:lnTo>
                  <a:lnTo>
                    <a:pt x="96" y="178"/>
                  </a:lnTo>
                  <a:lnTo>
                    <a:pt x="88" y="181"/>
                  </a:lnTo>
                  <a:lnTo>
                    <a:pt x="62" y="189"/>
                  </a:lnTo>
                  <a:lnTo>
                    <a:pt x="39" y="197"/>
                  </a:lnTo>
                  <a:lnTo>
                    <a:pt x="22" y="203"/>
                  </a:lnTo>
                  <a:lnTo>
                    <a:pt x="18" y="213"/>
                  </a:lnTo>
                  <a:lnTo>
                    <a:pt x="10" y="224"/>
                  </a:lnTo>
                  <a:lnTo>
                    <a:pt x="2" y="247"/>
                  </a:lnTo>
                  <a:lnTo>
                    <a:pt x="0" y="284"/>
                  </a:lnTo>
                  <a:lnTo>
                    <a:pt x="19" y="290"/>
                  </a:lnTo>
                  <a:lnTo>
                    <a:pt x="36" y="287"/>
                  </a:lnTo>
                  <a:lnTo>
                    <a:pt x="54" y="282"/>
                  </a:lnTo>
                  <a:lnTo>
                    <a:pt x="53" y="269"/>
                  </a:lnTo>
                  <a:lnTo>
                    <a:pt x="47" y="250"/>
                  </a:lnTo>
                  <a:lnTo>
                    <a:pt x="79" y="247"/>
                  </a:lnTo>
                  <a:lnTo>
                    <a:pt x="83" y="245"/>
                  </a:lnTo>
                  <a:lnTo>
                    <a:pt x="64" y="242"/>
                  </a:lnTo>
                  <a:lnTo>
                    <a:pt x="33" y="230"/>
                  </a:lnTo>
                  <a:lnTo>
                    <a:pt x="70" y="242"/>
                  </a:lnTo>
                  <a:lnTo>
                    <a:pt x="86" y="244"/>
                  </a:lnTo>
                  <a:lnTo>
                    <a:pt x="98" y="242"/>
                  </a:lnTo>
                  <a:lnTo>
                    <a:pt x="80" y="238"/>
                  </a:lnTo>
                  <a:lnTo>
                    <a:pt x="42" y="226"/>
                  </a:lnTo>
                  <a:lnTo>
                    <a:pt x="83" y="236"/>
                  </a:lnTo>
                  <a:lnTo>
                    <a:pt x="100" y="242"/>
                  </a:lnTo>
                  <a:lnTo>
                    <a:pt x="104" y="242"/>
                  </a:lnTo>
                  <a:lnTo>
                    <a:pt x="88" y="234"/>
                  </a:lnTo>
                  <a:lnTo>
                    <a:pt x="60" y="221"/>
                  </a:lnTo>
                  <a:lnTo>
                    <a:pt x="92" y="234"/>
                  </a:lnTo>
                  <a:lnTo>
                    <a:pt x="109" y="240"/>
                  </a:lnTo>
                  <a:lnTo>
                    <a:pt x="181" y="238"/>
                  </a:lnTo>
                  <a:lnTo>
                    <a:pt x="189" y="235"/>
                  </a:lnTo>
                  <a:lnTo>
                    <a:pt x="198" y="234"/>
                  </a:lnTo>
                  <a:lnTo>
                    <a:pt x="204" y="226"/>
                  </a:lnTo>
                  <a:lnTo>
                    <a:pt x="208" y="218"/>
                  </a:lnTo>
                  <a:lnTo>
                    <a:pt x="209" y="210"/>
                  </a:lnTo>
                  <a:lnTo>
                    <a:pt x="207" y="199"/>
                  </a:lnTo>
                  <a:lnTo>
                    <a:pt x="201" y="185"/>
                  </a:lnTo>
                  <a:lnTo>
                    <a:pt x="197" y="173"/>
                  </a:lnTo>
                  <a:lnTo>
                    <a:pt x="194" y="163"/>
                  </a:lnTo>
                  <a:lnTo>
                    <a:pt x="189" y="162"/>
                  </a:lnTo>
                  <a:lnTo>
                    <a:pt x="182" y="169"/>
                  </a:lnTo>
                  <a:lnTo>
                    <a:pt x="168" y="180"/>
                  </a:lnTo>
                  <a:lnTo>
                    <a:pt x="182" y="168"/>
                  </a:lnTo>
                  <a:lnTo>
                    <a:pt x="188" y="160"/>
                  </a:lnTo>
                  <a:lnTo>
                    <a:pt x="183" y="154"/>
                  </a:lnTo>
                  <a:lnTo>
                    <a:pt x="167" y="148"/>
                  </a:lnTo>
                  <a:lnTo>
                    <a:pt x="152" y="142"/>
                  </a:lnTo>
                  <a:lnTo>
                    <a:pt x="168" y="147"/>
                  </a:lnTo>
                  <a:lnTo>
                    <a:pt x="183" y="151"/>
                  </a:lnTo>
                  <a:lnTo>
                    <a:pt x="182" y="141"/>
                  </a:lnTo>
                  <a:lnTo>
                    <a:pt x="177" y="133"/>
                  </a:lnTo>
                  <a:lnTo>
                    <a:pt x="172" y="122"/>
                  </a:lnTo>
                  <a:lnTo>
                    <a:pt x="178" y="133"/>
                  </a:lnTo>
                  <a:lnTo>
                    <a:pt x="185" y="140"/>
                  </a:lnTo>
                  <a:lnTo>
                    <a:pt x="192" y="137"/>
                  </a:lnTo>
                  <a:lnTo>
                    <a:pt x="197" y="118"/>
                  </a:lnTo>
                  <a:lnTo>
                    <a:pt x="204" y="99"/>
                  </a:lnTo>
                  <a:lnTo>
                    <a:pt x="207" y="86"/>
                  </a:lnTo>
                  <a:lnTo>
                    <a:pt x="204" y="74"/>
                  </a:lnTo>
                  <a:lnTo>
                    <a:pt x="204" y="59"/>
                  </a:lnTo>
                  <a:lnTo>
                    <a:pt x="207" y="68"/>
                  </a:lnTo>
                  <a:lnTo>
                    <a:pt x="208" y="76"/>
                  </a:lnTo>
                  <a:lnTo>
                    <a:pt x="208" y="84"/>
                  </a:lnTo>
                  <a:lnTo>
                    <a:pt x="210" y="70"/>
                  </a:lnTo>
                  <a:lnTo>
                    <a:pt x="210" y="62"/>
                  </a:lnTo>
                  <a:lnTo>
                    <a:pt x="210" y="54"/>
                  </a:lnTo>
                  <a:lnTo>
                    <a:pt x="208" y="44"/>
                  </a:lnTo>
                  <a:lnTo>
                    <a:pt x="204" y="35"/>
                  </a:lnTo>
                  <a:lnTo>
                    <a:pt x="197" y="28"/>
                  </a:lnTo>
                  <a:lnTo>
                    <a:pt x="204" y="34"/>
                  </a:lnTo>
                  <a:lnTo>
                    <a:pt x="207" y="41"/>
                  </a:lnTo>
                  <a:lnTo>
                    <a:pt x="212" y="52"/>
                  </a:lnTo>
                  <a:lnTo>
                    <a:pt x="210" y="43"/>
                  </a:lnTo>
                  <a:lnTo>
                    <a:pt x="208" y="33"/>
                  </a:lnTo>
                  <a:lnTo>
                    <a:pt x="202" y="23"/>
                  </a:lnTo>
                  <a:lnTo>
                    <a:pt x="198" y="10"/>
                  </a:lnTo>
                  <a:lnTo>
                    <a:pt x="191" y="6"/>
                  </a:lnTo>
                  <a:lnTo>
                    <a:pt x="182" y="0"/>
                  </a:lnTo>
                  <a:lnTo>
                    <a:pt x="175" y="0"/>
                  </a:lnTo>
                  <a:lnTo>
                    <a:pt x="167" y="3"/>
                  </a:lnTo>
                </a:path>
              </a:pathLst>
            </a:custGeom>
            <a:solidFill>
              <a:srgbClr val="0000FF"/>
            </a:solidFill>
            <a:ln w="9525" cap="rnd">
              <a:noFill/>
              <a:round/>
              <a:headEnd type="none" w="sm" len="sm"/>
              <a:tailEnd type="none" w="sm" len="sm"/>
            </a:ln>
          </p:spPr>
          <p:txBody>
            <a:bodyPr/>
            <a:lstStyle/>
            <a:p>
              <a:endParaRPr lang="es-ES"/>
            </a:p>
          </p:txBody>
        </p:sp>
        <p:sp>
          <p:nvSpPr>
            <p:cNvPr id="107279" name="Freeform 307"/>
            <p:cNvSpPr>
              <a:spLocks/>
            </p:cNvSpPr>
            <p:nvPr/>
          </p:nvSpPr>
          <p:spPr bwMode="auto">
            <a:xfrm>
              <a:off x="1096" y="3135"/>
              <a:ext cx="28" cy="27"/>
            </a:xfrm>
            <a:custGeom>
              <a:avLst/>
              <a:gdLst>
                <a:gd name="T0" fmla="*/ 22 w 28"/>
                <a:gd name="T1" fmla="*/ 0 h 27"/>
                <a:gd name="T2" fmla="*/ 0 w 28"/>
                <a:gd name="T3" fmla="*/ 0 h 27"/>
                <a:gd name="T4" fmla="*/ 0 w 28"/>
                <a:gd name="T5" fmla="*/ 10 h 27"/>
                <a:gd name="T6" fmla="*/ 2 w 28"/>
                <a:gd name="T7" fmla="*/ 22 h 27"/>
                <a:gd name="T8" fmla="*/ 22 w 28"/>
                <a:gd name="T9" fmla="*/ 26 h 27"/>
                <a:gd name="T10" fmla="*/ 27 w 28"/>
                <a:gd name="T11" fmla="*/ 20 h 27"/>
                <a:gd name="T12" fmla="*/ 27 w 28"/>
                <a:gd name="T13" fmla="*/ 6 h 27"/>
                <a:gd name="T14" fmla="*/ 22 w 28"/>
                <a:gd name="T15" fmla="*/ 0 h 27"/>
                <a:gd name="T16" fmla="*/ 0 60000 65536"/>
                <a:gd name="T17" fmla="*/ 0 60000 65536"/>
                <a:gd name="T18" fmla="*/ 0 60000 65536"/>
                <a:gd name="T19" fmla="*/ 0 60000 65536"/>
                <a:gd name="T20" fmla="*/ 0 60000 65536"/>
                <a:gd name="T21" fmla="*/ 0 60000 65536"/>
                <a:gd name="T22" fmla="*/ 0 60000 65536"/>
                <a:gd name="T23" fmla="*/ 0 60000 65536"/>
                <a:gd name="T24" fmla="*/ 0 w 28"/>
                <a:gd name="T25" fmla="*/ 0 h 27"/>
                <a:gd name="T26" fmla="*/ 28 w 28"/>
                <a:gd name="T27" fmla="*/ 27 h 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 h="27">
                  <a:moveTo>
                    <a:pt x="22" y="0"/>
                  </a:moveTo>
                  <a:lnTo>
                    <a:pt x="0" y="0"/>
                  </a:lnTo>
                  <a:lnTo>
                    <a:pt x="0" y="10"/>
                  </a:lnTo>
                  <a:lnTo>
                    <a:pt x="2" y="22"/>
                  </a:lnTo>
                  <a:lnTo>
                    <a:pt x="22" y="26"/>
                  </a:lnTo>
                  <a:lnTo>
                    <a:pt x="27" y="20"/>
                  </a:lnTo>
                  <a:lnTo>
                    <a:pt x="27" y="6"/>
                  </a:lnTo>
                  <a:lnTo>
                    <a:pt x="22" y="0"/>
                  </a:lnTo>
                </a:path>
              </a:pathLst>
            </a:custGeom>
            <a:solidFill>
              <a:srgbClr val="004040"/>
            </a:solidFill>
            <a:ln w="9525" cap="rnd">
              <a:noFill/>
              <a:round/>
              <a:headEnd type="none" w="sm" len="sm"/>
              <a:tailEnd type="none" w="sm" len="sm"/>
            </a:ln>
          </p:spPr>
          <p:txBody>
            <a:bodyPr/>
            <a:lstStyle/>
            <a:p>
              <a:endParaRPr lang="es-ES"/>
            </a:p>
          </p:txBody>
        </p:sp>
        <p:sp>
          <p:nvSpPr>
            <p:cNvPr id="107280" name="Freeform 308"/>
            <p:cNvSpPr>
              <a:spLocks/>
            </p:cNvSpPr>
            <p:nvPr/>
          </p:nvSpPr>
          <p:spPr bwMode="auto">
            <a:xfrm>
              <a:off x="991" y="3209"/>
              <a:ext cx="94" cy="26"/>
            </a:xfrm>
            <a:custGeom>
              <a:avLst/>
              <a:gdLst>
                <a:gd name="T0" fmla="*/ 0 w 94"/>
                <a:gd name="T1" fmla="*/ 0 h 26"/>
                <a:gd name="T2" fmla="*/ 23 w 94"/>
                <a:gd name="T3" fmla="*/ 12 h 26"/>
                <a:gd name="T4" fmla="*/ 43 w 94"/>
                <a:gd name="T5" fmla="*/ 15 h 26"/>
                <a:gd name="T6" fmla="*/ 62 w 94"/>
                <a:gd name="T7" fmla="*/ 21 h 26"/>
                <a:gd name="T8" fmla="*/ 78 w 94"/>
                <a:gd name="T9" fmla="*/ 21 h 26"/>
                <a:gd name="T10" fmla="*/ 93 w 94"/>
                <a:gd name="T11" fmla="*/ 21 h 26"/>
                <a:gd name="T12" fmla="*/ 78 w 94"/>
                <a:gd name="T13" fmla="*/ 25 h 26"/>
                <a:gd name="T14" fmla="*/ 54 w 94"/>
                <a:gd name="T15" fmla="*/ 25 h 26"/>
                <a:gd name="T16" fmla="*/ 31 w 94"/>
                <a:gd name="T17" fmla="*/ 17 h 26"/>
                <a:gd name="T18" fmla="*/ 19 w 94"/>
                <a:gd name="T19" fmla="*/ 12 h 26"/>
                <a:gd name="T20" fmla="*/ 0 w 94"/>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26"/>
                <a:gd name="T35" fmla="*/ 94 w 94"/>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26">
                  <a:moveTo>
                    <a:pt x="0" y="0"/>
                  </a:moveTo>
                  <a:lnTo>
                    <a:pt x="23" y="12"/>
                  </a:lnTo>
                  <a:lnTo>
                    <a:pt x="43" y="15"/>
                  </a:lnTo>
                  <a:lnTo>
                    <a:pt x="62" y="21"/>
                  </a:lnTo>
                  <a:lnTo>
                    <a:pt x="78" y="21"/>
                  </a:lnTo>
                  <a:lnTo>
                    <a:pt x="93" y="21"/>
                  </a:lnTo>
                  <a:lnTo>
                    <a:pt x="78" y="25"/>
                  </a:lnTo>
                  <a:lnTo>
                    <a:pt x="54" y="25"/>
                  </a:lnTo>
                  <a:lnTo>
                    <a:pt x="31" y="17"/>
                  </a:lnTo>
                  <a:lnTo>
                    <a:pt x="19" y="12"/>
                  </a:lnTo>
                  <a:lnTo>
                    <a:pt x="0" y="0"/>
                  </a:lnTo>
                </a:path>
              </a:pathLst>
            </a:custGeom>
            <a:solidFill>
              <a:srgbClr val="002020"/>
            </a:solidFill>
            <a:ln w="9525" cap="rnd">
              <a:noFill/>
              <a:round/>
              <a:headEnd type="none" w="sm" len="sm"/>
              <a:tailEnd type="none" w="sm" len="sm"/>
            </a:ln>
          </p:spPr>
          <p:txBody>
            <a:bodyPr/>
            <a:lstStyle/>
            <a:p>
              <a:endParaRPr lang="es-ES"/>
            </a:p>
          </p:txBody>
        </p:sp>
        <p:sp>
          <p:nvSpPr>
            <p:cNvPr id="107281" name="Freeform 309"/>
            <p:cNvSpPr>
              <a:spLocks/>
            </p:cNvSpPr>
            <p:nvPr/>
          </p:nvSpPr>
          <p:spPr bwMode="auto">
            <a:xfrm>
              <a:off x="1010" y="2892"/>
              <a:ext cx="105" cy="122"/>
            </a:xfrm>
            <a:custGeom>
              <a:avLst/>
              <a:gdLst>
                <a:gd name="T0" fmla="*/ 43 w 105"/>
                <a:gd name="T1" fmla="*/ 57 h 122"/>
                <a:gd name="T2" fmla="*/ 43 w 105"/>
                <a:gd name="T3" fmla="*/ 52 h 122"/>
                <a:gd name="T4" fmla="*/ 43 w 105"/>
                <a:gd name="T5" fmla="*/ 58 h 122"/>
                <a:gd name="T6" fmla="*/ 40 w 105"/>
                <a:gd name="T7" fmla="*/ 66 h 122"/>
                <a:gd name="T8" fmla="*/ 40 w 105"/>
                <a:gd name="T9" fmla="*/ 68 h 122"/>
                <a:gd name="T10" fmla="*/ 48 w 105"/>
                <a:gd name="T11" fmla="*/ 68 h 122"/>
                <a:gd name="T12" fmla="*/ 50 w 105"/>
                <a:gd name="T13" fmla="*/ 77 h 122"/>
                <a:gd name="T14" fmla="*/ 57 w 105"/>
                <a:gd name="T15" fmla="*/ 62 h 122"/>
                <a:gd name="T16" fmla="*/ 56 w 105"/>
                <a:gd name="T17" fmla="*/ 68 h 122"/>
                <a:gd name="T18" fmla="*/ 52 w 105"/>
                <a:gd name="T19" fmla="*/ 74 h 122"/>
                <a:gd name="T20" fmla="*/ 48 w 105"/>
                <a:gd name="T21" fmla="*/ 83 h 122"/>
                <a:gd name="T22" fmla="*/ 45 w 105"/>
                <a:gd name="T23" fmla="*/ 93 h 122"/>
                <a:gd name="T24" fmla="*/ 40 w 105"/>
                <a:gd name="T25" fmla="*/ 102 h 122"/>
                <a:gd name="T26" fmla="*/ 36 w 105"/>
                <a:gd name="T27" fmla="*/ 111 h 122"/>
                <a:gd name="T28" fmla="*/ 33 w 105"/>
                <a:gd name="T29" fmla="*/ 121 h 122"/>
                <a:gd name="T30" fmla="*/ 40 w 105"/>
                <a:gd name="T31" fmla="*/ 114 h 122"/>
                <a:gd name="T32" fmla="*/ 43 w 105"/>
                <a:gd name="T33" fmla="*/ 115 h 122"/>
                <a:gd name="T34" fmla="*/ 57 w 105"/>
                <a:gd name="T35" fmla="*/ 109 h 122"/>
                <a:gd name="T36" fmla="*/ 64 w 105"/>
                <a:gd name="T37" fmla="*/ 105 h 122"/>
                <a:gd name="T38" fmla="*/ 73 w 105"/>
                <a:gd name="T39" fmla="*/ 103 h 122"/>
                <a:gd name="T40" fmla="*/ 83 w 105"/>
                <a:gd name="T41" fmla="*/ 103 h 122"/>
                <a:gd name="T42" fmla="*/ 93 w 105"/>
                <a:gd name="T43" fmla="*/ 108 h 122"/>
                <a:gd name="T44" fmla="*/ 92 w 105"/>
                <a:gd name="T45" fmla="*/ 109 h 122"/>
                <a:gd name="T46" fmla="*/ 104 w 105"/>
                <a:gd name="T47" fmla="*/ 109 h 122"/>
                <a:gd name="T48" fmla="*/ 97 w 105"/>
                <a:gd name="T49" fmla="*/ 100 h 122"/>
                <a:gd name="T50" fmla="*/ 90 w 105"/>
                <a:gd name="T51" fmla="*/ 89 h 122"/>
                <a:gd name="T52" fmla="*/ 88 w 105"/>
                <a:gd name="T53" fmla="*/ 79 h 122"/>
                <a:gd name="T54" fmla="*/ 86 w 105"/>
                <a:gd name="T55" fmla="*/ 73 h 122"/>
                <a:gd name="T56" fmla="*/ 89 w 105"/>
                <a:gd name="T57" fmla="*/ 67 h 122"/>
                <a:gd name="T58" fmla="*/ 93 w 105"/>
                <a:gd name="T59" fmla="*/ 61 h 122"/>
                <a:gd name="T60" fmla="*/ 96 w 105"/>
                <a:gd name="T61" fmla="*/ 53 h 122"/>
                <a:gd name="T62" fmla="*/ 97 w 105"/>
                <a:gd name="T63" fmla="*/ 48 h 122"/>
                <a:gd name="T64" fmla="*/ 99 w 105"/>
                <a:gd name="T65" fmla="*/ 41 h 122"/>
                <a:gd name="T66" fmla="*/ 100 w 105"/>
                <a:gd name="T67" fmla="*/ 34 h 122"/>
                <a:gd name="T68" fmla="*/ 97 w 105"/>
                <a:gd name="T69" fmla="*/ 26 h 122"/>
                <a:gd name="T70" fmla="*/ 94 w 105"/>
                <a:gd name="T71" fmla="*/ 21 h 122"/>
                <a:gd name="T72" fmla="*/ 90 w 105"/>
                <a:gd name="T73" fmla="*/ 14 h 122"/>
                <a:gd name="T74" fmla="*/ 84 w 105"/>
                <a:gd name="T75" fmla="*/ 8 h 122"/>
                <a:gd name="T76" fmla="*/ 80 w 105"/>
                <a:gd name="T77" fmla="*/ 3 h 122"/>
                <a:gd name="T78" fmla="*/ 67 w 105"/>
                <a:gd name="T79" fmla="*/ 0 h 122"/>
                <a:gd name="T80" fmla="*/ 59 w 105"/>
                <a:gd name="T81" fmla="*/ 0 h 122"/>
                <a:gd name="T82" fmla="*/ 42 w 105"/>
                <a:gd name="T83" fmla="*/ 0 h 122"/>
                <a:gd name="T84" fmla="*/ 33 w 105"/>
                <a:gd name="T85" fmla="*/ 0 h 122"/>
                <a:gd name="T86" fmla="*/ 24 w 105"/>
                <a:gd name="T87" fmla="*/ 1 h 122"/>
                <a:gd name="T88" fmla="*/ 16 w 105"/>
                <a:gd name="T89" fmla="*/ 5 h 122"/>
                <a:gd name="T90" fmla="*/ 9 w 105"/>
                <a:gd name="T91" fmla="*/ 10 h 122"/>
                <a:gd name="T92" fmla="*/ 0 w 105"/>
                <a:gd name="T93" fmla="*/ 15 h 122"/>
                <a:gd name="T94" fmla="*/ 0 w 105"/>
                <a:gd name="T95" fmla="*/ 24 h 122"/>
                <a:gd name="T96" fmla="*/ 0 w 105"/>
                <a:gd name="T97" fmla="*/ 30 h 122"/>
                <a:gd name="T98" fmla="*/ 0 w 105"/>
                <a:gd name="T99" fmla="*/ 36 h 122"/>
                <a:gd name="T100" fmla="*/ 8 w 105"/>
                <a:gd name="T101" fmla="*/ 30 h 122"/>
                <a:gd name="T102" fmla="*/ 16 w 105"/>
                <a:gd name="T103" fmla="*/ 26 h 122"/>
                <a:gd name="T104" fmla="*/ 27 w 105"/>
                <a:gd name="T105" fmla="*/ 25 h 122"/>
                <a:gd name="T106" fmla="*/ 26 w 105"/>
                <a:gd name="T107" fmla="*/ 35 h 122"/>
                <a:gd name="T108" fmla="*/ 33 w 105"/>
                <a:gd name="T109" fmla="*/ 36 h 122"/>
                <a:gd name="T110" fmla="*/ 35 w 105"/>
                <a:gd name="T111" fmla="*/ 41 h 122"/>
                <a:gd name="T112" fmla="*/ 37 w 105"/>
                <a:gd name="T113" fmla="*/ 45 h 122"/>
                <a:gd name="T114" fmla="*/ 43 w 105"/>
                <a:gd name="T115" fmla="*/ 57 h 12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5"/>
                <a:gd name="T175" fmla="*/ 0 h 122"/>
                <a:gd name="T176" fmla="*/ 105 w 105"/>
                <a:gd name="T177" fmla="*/ 122 h 12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5" h="122">
                  <a:moveTo>
                    <a:pt x="43" y="57"/>
                  </a:moveTo>
                  <a:lnTo>
                    <a:pt x="43" y="52"/>
                  </a:lnTo>
                  <a:lnTo>
                    <a:pt x="43" y="58"/>
                  </a:lnTo>
                  <a:lnTo>
                    <a:pt x="40" y="66"/>
                  </a:lnTo>
                  <a:lnTo>
                    <a:pt x="40" y="68"/>
                  </a:lnTo>
                  <a:lnTo>
                    <a:pt x="48" y="68"/>
                  </a:lnTo>
                  <a:lnTo>
                    <a:pt x="50" y="77"/>
                  </a:lnTo>
                  <a:lnTo>
                    <a:pt x="57" y="62"/>
                  </a:lnTo>
                  <a:lnTo>
                    <a:pt x="56" y="68"/>
                  </a:lnTo>
                  <a:lnTo>
                    <a:pt x="52" y="74"/>
                  </a:lnTo>
                  <a:lnTo>
                    <a:pt x="48" y="83"/>
                  </a:lnTo>
                  <a:lnTo>
                    <a:pt x="45" y="93"/>
                  </a:lnTo>
                  <a:lnTo>
                    <a:pt x="40" y="102"/>
                  </a:lnTo>
                  <a:lnTo>
                    <a:pt x="36" y="111"/>
                  </a:lnTo>
                  <a:lnTo>
                    <a:pt x="33" y="121"/>
                  </a:lnTo>
                  <a:lnTo>
                    <a:pt x="40" y="114"/>
                  </a:lnTo>
                  <a:lnTo>
                    <a:pt x="43" y="115"/>
                  </a:lnTo>
                  <a:lnTo>
                    <a:pt x="57" y="109"/>
                  </a:lnTo>
                  <a:lnTo>
                    <a:pt x="64" y="105"/>
                  </a:lnTo>
                  <a:lnTo>
                    <a:pt x="73" y="103"/>
                  </a:lnTo>
                  <a:lnTo>
                    <a:pt x="83" y="103"/>
                  </a:lnTo>
                  <a:lnTo>
                    <a:pt x="93" y="108"/>
                  </a:lnTo>
                  <a:lnTo>
                    <a:pt x="92" y="109"/>
                  </a:lnTo>
                  <a:lnTo>
                    <a:pt x="104" y="109"/>
                  </a:lnTo>
                  <a:lnTo>
                    <a:pt x="97" y="100"/>
                  </a:lnTo>
                  <a:lnTo>
                    <a:pt x="90" y="89"/>
                  </a:lnTo>
                  <a:lnTo>
                    <a:pt x="88" y="79"/>
                  </a:lnTo>
                  <a:lnTo>
                    <a:pt x="86" y="73"/>
                  </a:lnTo>
                  <a:lnTo>
                    <a:pt x="89" y="67"/>
                  </a:lnTo>
                  <a:lnTo>
                    <a:pt x="93" y="61"/>
                  </a:lnTo>
                  <a:lnTo>
                    <a:pt x="96" y="53"/>
                  </a:lnTo>
                  <a:lnTo>
                    <a:pt x="97" y="48"/>
                  </a:lnTo>
                  <a:lnTo>
                    <a:pt x="99" y="41"/>
                  </a:lnTo>
                  <a:lnTo>
                    <a:pt x="100" y="34"/>
                  </a:lnTo>
                  <a:lnTo>
                    <a:pt x="97" y="26"/>
                  </a:lnTo>
                  <a:lnTo>
                    <a:pt x="94" y="21"/>
                  </a:lnTo>
                  <a:lnTo>
                    <a:pt x="90" y="14"/>
                  </a:lnTo>
                  <a:lnTo>
                    <a:pt x="84" y="8"/>
                  </a:lnTo>
                  <a:lnTo>
                    <a:pt x="80" y="3"/>
                  </a:lnTo>
                  <a:lnTo>
                    <a:pt x="67" y="0"/>
                  </a:lnTo>
                  <a:lnTo>
                    <a:pt x="59" y="0"/>
                  </a:lnTo>
                  <a:lnTo>
                    <a:pt x="42" y="0"/>
                  </a:lnTo>
                  <a:lnTo>
                    <a:pt x="33" y="0"/>
                  </a:lnTo>
                  <a:lnTo>
                    <a:pt x="24" y="1"/>
                  </a:lnTo>
                  <a:lnTo>
                    <a:pt x="16" y="5"/>
                  </a:lnTo>
                  <a:lnTo>
                    <a:pt x="9" y="10"/>
                  </a:lnTo>
                  <a:lnTo>
                    <a:pt x="0" y="15"/>
                  </a:lnTo>
                  <a:lnTo>
                    <a:pt x="0" y="24"/>
                  </a:lnTo>
                  <a:lnTo>
                    <a:pt x="0" y="30"/>
                  </a:lnTo>
                  <a:lnTo>
                    <a:pt x="0" y="36"/>
                  </a:lnTo>
                  <a:lnTo>
                    <a:pt x="8" y="30"/>
                  </a:lnTo>
                  <a:lnTo>
                    <a:pt x="16" y="26"/>
                  </a:lnTo>
                  <a:lnTo>
                    <a:pt x="27" y="25"/>
                  </a:lnTo>
                  <a:lnTo>
                    <a:pt x="26" y="35"/>
                  </a:lnTo>
                  <a:lnTo>
                    <a:pt x="33" y="36"/>
                  </a:lnTo>
                  <a:lnTo>
                    <a:pt x="35" y="41"/>
                  </a:lnTo>
                  <a:lnTo>
                    <a:pt x="37" y="45"/>
                  </a:lnTo>
                  <a:lnTo>
                    <a:pt x="43" y="57"/>
                  </a:lnTo>
                </a:path>
              </a:pathLst>
            </a:custGeom>
            <a:solidFill>
              <a:srgbClr val="000000"/>
            </a:solidFill>
            <a:ln w="9525" cap="rnd">
              <a:noFill/>
              <a:round/>
              <a:headEnd type="none" w="sm" len="sm"/>
              <a:tailEnd type="none" w="sm" len="sm"/>
            </a:ln>
          </p:spPr>
          <p:txBody>
            <a:bodyPr/>
            <a:lstStyle/>
            <a:p>
              <a:endParaRPr lang="es-ES"/>
            </a:p>
          </p:txBody>
        </p:sp>
        <p:sp>
          <p:nvSpPr>
            <p:cNvPr id="107282" name="Freeform 310"/>
            <p:cNvSpPr>
              <a:spLocks/>
            </p:cNvSpPr>
            <p:nvPr/>
          </p:nvSpPr>
          <p:spPr bwMode="auto">
            <a:xfrm>
              <a:off x="1050" y="3073"/>
              <a:ext cx="122" cy="174"/>
            </a:xfrm>
            <a:custGeom>
              <a:avLst/>
              <a:gdLst>
                <a:gd name="T0" fmla="*/ 52 w 122"/>
                <a:gd name="T1" fmla="*/ 23 h 174"/>
                <a:gd name="T2" fmla="*/ 74 w 122"/>
                <a:gd name="T3" fmla="*/ 21 h 174"/>
                <a:gd name="T4" fmla="*/ 89 w 122"/>
                <a:gd name="T5" fmla="*/ 18 h 174"/>
                <a:gd name="T6" fmla="*/ 92 w 122"/>
                <a:gd name="T7" fmla="*/ 10 h 174"/>
                <a:gd name="T8" fmla="*/ 92 w 122"/>
                <a:gd name="T9" fmla="*/ 6 h 174"/>
                <a:gd name="T10" fmla="*/ 97 w 122"/>
                <a:gd name="T11" fmla="*/ 0 h 174"/>
                <a:gd name="T12" fmla="*/ 109 w 122"/>
                <a:gd name="T13" fmla="*/ 0 h 174"/>
                <a:gd name="T14" fmla="*/ 121 w 122"/>
                <a:gd name="T15" fmla="*/ 0 h 174"/>
                <a:gd name="T16" fmla="*/ 106 w 122"/>
                <a:gd name="T17" fmla="*/ 134 h 174"/>
                <a:gd name="T18" fmla="*/ 97 w 122"/>
                <a:gd name="T19" fmla="*/ 144 h 174"/>
                <a:gd name="T20" fmla="*/ 84 w 122"/>
                <a:gd name="T21" fmla="*/ 158 h 174"/>
                <a:gd name="T22" fmla="*/ 66 w 122"/>
                <a:gd name="T23" fmla="*/ 166 h 174"/>
                <a:gd name="T24" fmla="*/ 46 w 122"/>
                <a:gd name="T25" fmla="*/ 170 h 174"/>
                <a:gd name="T26" fmla="*/ 18 w 122"/>
                <a:gd name="T27" fmla="*/ 173 h 174"/>
                <a:gd name="T28" fmla="*/ 1 w 122"/>
                <a:gd name="T29" fmla="*/ 169 h 174"/>
                <a:gd name="T30" fmla="*/ 0 w 122"/>
                <a:gd name="T31" fmla="*/ 160 h 174"/>
                <a:gd name="T32" fmla="*/ 0 w 122"/>
                <a:gd name="T33" fmla="*/ 148 h 174"/>
                <a:gd name="T34" fmla="*/ 11 w 122"/>
                <a:gd name="T35" fmla="*/ 110 h 174"/>
                <a:gd name="T36" fmla="*/ 22 w 122"/>
                <a:gd name="T37" fmla="*/ 72 h 174"/>
                <a:gd name="T38" fmla="*/ 26 w 122"/>
                <a:gd name="T39" fmla="*/ 43 h 174"/>
                <a:gd name="T40" fmla="*/ 26 w 122"/>
                <a:gd name="T41" fmla="*/ 38 h 174"/>
                <a:gd name="T42" fmla="*/ 32 w 122"/>
                <a:gd name="T43" fmla="*/ 27 h 174"/>
                <a:gd name="T44" fmla="*/ 39 w 122"/>
                <a:gd name="T45" fmla="*/ 23 h 174"/>
                <a:gd name="T46" fmla="*/ 52 w 122"/>
                <a:gd name="T47" fmla="*/ 23 h 17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2"/>
                <a:gd name="T73" fmla="*/ 0 h 174"/>
                <a:gd name="T74" fmla="*/ 122 w 122"/>
                <a:gd name="T75" fmla="*/ 174 h 17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2" h="174">
                  <a:moveTo>
                    <a:pt x="52" y="23"/>
                  </a:moveTo>
                  <a:lnTo>
                    <a:pt x="74" y="21"/>
                  </a:lnTo>
                  <a:lnTo>
                    <a:pt x="89" y="18"/>
                  </a:lnTo>
                  <a:lnTo>
                    <a:pt x="92" y="10"/>
                  </a:lnTo>
                  <a:lnTo>
                    <a:pt x="92" y="6"/>
                  </a:lnTo>
                  <a:lnTo>
                    <a:pt x="97" y="0"/>
                  </a:lnTo>
                  <a:lnTo>
                    <a:pt x="109" y="0"/>
                  </a:lnTo>
                  <a:lnTo>
                    <a:pt x="121" y="0"/>
                  </a:lnTo>
                  <a:lnTo>
                    <a:pt x="106" y="134"/>
                  </a:lnTo>
                  <a:lnTo>
                    <a:pt x="97" y="144"/>
                  </a:lnTo>
                  <a:lnTo>
                    <a:pt x="84" y="158"/>
                  </a:lnTo>
                  <a:lnTo>
                    <a:pt x="66" y="166"/>
                  </a:lnTo>
                  <a:lnTo>
                    <a:pt x="46" y="170"/>
                  </a:lnTo>
                  <a:lnTo>
                    <a:pt x="18" y="173"/>
                  </a:lnTo>
                  <a:lnTo>
                    <a:pt x="1" y="169"/>
                  </a:lnTo>
                  <a:lnTo>
                    <a:pt x="0" y="160"/>
                  </a:lnTo>
                  <a:lnTo>
                    <a:pt x="0" y="148"/>
                  </a:lnTo>
                  <a:lnTo>
                    <a:pt x="11" y="110"/>
                  </a:lnTo>
                  <a:lnTo>
                    <a:pt x="22" y="72"/>
                  </a:lnTo>
                  <a:lnTo>
                    <a:pt x="26" y="43"/>
                  </a:lnTo>
                  <a:lnTo>
                    <a:pt x="26" y="38"/>
                  </a:lnTo>
                  <a:lnTo>
                    <a:pt x="32" y="27"/>
                  </a:lnTo>
                  <a:lnTo>
                    <a:pt x="39" y="23"/>
                  </a:lnTo>
                  <a:lnTo>
                    <a:pt x="52" y="23"/>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7283" name="Freeform 311"/>
            <p:cNvSpPr>
              <a:spLocks/>
            </p:cNvSpPr>
            <p:nvPr/>
          </p:nvSpPr>
          <p:spPr bwMode="auto">
            <a:xfrm>
              <a:off x="1065" y="3084"/>
              <a:ext cx="98" cy="154"/>
            </a:xfrm>
            <a:custGeom>
              <a:avLst/>
              <a:gdLst>
                <a:gd name="T0" fmla="*/ 31 w 98"/>
                <a:gd name="T1" fmla="*/ 30 h 154"/>
                <a:gd name="T2" fmla="*/ 50 w 98"/>
                <a:gd name="T3" fmla="*/ 29 h 154"/>
                <a:gd name="T4" fmla="*/ 70 w 98"/>
                <a:gd name="T5" fmla="*/ 24 h 154"/>
                <a:gd name="T6" fmla="*/ 81 w 98"/>
                <a:gd name="T7" fmla="*/ 19 h 154"/>
                <a:gd name="T8" fmla="*/ 89 w 98"/>
                <a:gd name="T9" fmla="*/ 12 h 154"/>
                <a:gd name="T10" fmla="*/ 97 w 98"/>
                <a:gd name="T11" fmla="*/ 0 h 154"/>
                <a:gd name="T12" fmla="*/ 83 w 98"/>
                <a:gd name="T13" fmla="*/ 117 h 154"/>
                <a:gd name="T14" fmla="*/ 75 w 98"/>
                <a:gd name="T15" fmla="*/ 129 h 154"/>
                <a:gd name="T16" fmla="*/ 66 w 98"/>
                <a:gd name="T17" fmla="*/ 138 h 154"/>
                <a:gd name="T18" fmla="*/ 54 w 98"/>
                <a:gd name="T19" fmla="*/ 145 h 154"/>
                <a:gd name="T20" fmla="*/ 45 w 98"/>
                <a:gd name="T21" fmla="*/ 149 h 154"/>
                <a:gd name="T22" fmla="*/ 31 w 98"/>
                <a:gd name="T23" fmla="*/ 151 h 154"/>
                <a:gd name="T24" fmla="*/ 21 w 98"/>
                <a:gd name="T25" fmla="*/ 153 h 154"/>
                <a:gd name="T26" fmla="*/ 7 w 98"/>
                <a:gd name="T27" fmla="*/ 153 h 154"/>
                <a:gd name="T28" fmla="*/ 2 w 98"/>
                <a:gd name="T29" fmla="*/ 151 h 154"/>
                <a:gd name="T30" fmla="*/ 0 w 98"/>
                <a:gd name="T31" fmla="*/ 145 h 154"/>
                <a:gd name="T32" fmla="*/ 0 w 98"/>
                <a:gd name="T33" fmla="*/ 135 h 154"/>
                <a:gd name="T34" fmla="*/ 8 w 98"/>
                <a:gd name="T35" fmla="*/ 115 h 154"/>
                <a:gd name="T36" fmla="*/ 23 w 98"/>
                <a:gd name="T37" fmla="*/ 44 h 154"/>
                <a:gd name="T38" fmla="*/ 25 w 98"/>
                <a:gd name="T39" fmla="*/ 34 h 154"/>
                <a:gd name="T40" fmla="*/ 31 w 98"/>
                <a:gd name="T41" fmla="*/ 30 h 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8"/>
                <a:gd name="T64" fmla="*/ 0 h 154"/>
                <a:gd name="T65" fmla="*/ 98 w 98"/>
                <a:gd name="T66" fmla="*/ 154 h 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8" h="154">
                  <a:moveTo>
                    <a:pt x="31" y="30"/>
                  </a:moveTo>
                  <a:lnTo>
                    <a:pt x="50" y="29"/>
                  </a:lnTo>
                  <a:lnTo>
                    <a:pt x="70" y="24"/>
                  </a:lnTo>
                  <a:lnTo>
                    <a:pt x="81" y="19"/>
                  </a:lnTo>
                  <a:lnTo>
                    <a:pt x="89" y="12"/>
                  </a:lnTo>
                  <a:lnTo>
                    <a:pt x="97" y="0"/>
                  </a:lnTo>
                  <a:lnTo>
                    <a:pt x="83" y="117"/>
                  </a:lnTo>
                  <a:lnTo>
                    <a:pt x="75" y="129"/>
                  </a:lnTo>
                  <a:lnTo>
                    <a:pt x="66" y="138"/>
                  </a:lnTo>
                  <a:lnTo>
                    <a:pt x="54" y="145"/>
                  </a:lnTo>
                  <a:lnTo>
                    <a:pt x="45" y="149"/>
                  </a:lnTo>
                  <a:lnTo>
                    <a:pt x="31" y="151"/>
                  </a:lnTo>
                  <a:lnTo>
                    <a:pt x="21" y="153"/>
                  </a:lnTo>
                  <a:lnTo>
                    <a:pt x="7" y="153"/>
                  </a:lnTo>
                  <a:lnTo>
                    <a:pt x="2" y="151"/>
                  </a:lnTo>
                  <a:lnTo>
                    <a:pt x="0" y="145"/>
                  </a:lnTo>
                  <a:lnTo>
                    <a:pt x="0" y="135"/>
                  </a:lnTo>
                  <a:lnTo>
                    <a:pt x="8" y="115"/>
                  </a:lnTo>
                  <a:lnTo>
                    <a:pt x="23" y="44"/>
                  </a:lnTo>
                  <a:lnTo>
                    <a:pt x="25" y="34"/>
                  </a:lnTo>
                  <a:lnTo>
                    <a:pt x="31" y="30"/>
                  </a:lnTo>
                </a:path>
              </a:pathLst>
            </a:custGeom>
            <a:solidFill>
              <a:srgbClr val="606060"/>
            </a:solidFill>
            <a:ln w="9525" cap="rnd">
              <a:noFill/>
              <a:round/>
              <a:headEnd type="none" w="sm" len="sm"/>
              <a:tailEnd type="none" w="sm" len="sm"/>
            </a:ln>
          </p:spPr>
          <p:txBody>
            <a:bodyPr/>
            <a:lstStyle/>
            <a:p>
              <a:endParaRPr lang="es-ES"/>
            </a:p>
          </p:txBody>
        </p:sp>
        <p:sp>
          <p:nvSpPr>
            <p:cNvPr id="107284" name="Freeform 312"/>
            <p:cNvSpPr>
              <a:spLocks/>
            </p:cNvSpPr>
            <p:nvPr/>
          </p:nvSpPr>
          <p:spPr bwMode="auto">
            <a:xfrm>
              <a:off x="1072" y="3411"/>
              <a:ext cx="93" cy="49"/>
            </a:xfrm>
            <a:custGeom>
              <a:avLst/>
              <a:gdLst>
                <a:gd name="T0" fmla="*/ 54 w 93"/>
                <a:gd name="T1" fmla="*/ 0 h 49"/>
                <a:gd name="T2" fmla="*/ 54 w 93"/>
                <a:gd name="T3" fmla="*/ 13 h 49"/>
                <a:gd name="T4" fmla="*/ 30 w 93"/>
                <a:gd name="T5" fmla="*/ 24 h 49"/>
                <a:gd name="T6" fmla="*/ 10 w 93"/>
                <a:gd name="T7" fmla="*/ 29 h 49"/>
                <a:gd name="T8" fmla="*/ 0 w 93"/>
                <a:gd name="T9" fmla="*/ 34 h 49"/>
                <a:gd name="T10" fmla="*/ 0 w 93"/>
                <a:gd name="T11" fmla="*/ 40 h 49"/>
                <a:gd name="T12" fmla="*/ 14 w 93"/>
                <a:gd name="T13" fmla="*/ 46 h 49"/>
                <a:gd name="T14" fmla="*/ 36 w 93"/>
                <a:gd name="T15" fmla="*/ 48 h 49"/>
                <a:gd name="T16" fmla="*/ 54 w 93"/>
                <a:gd name="T17" fmla="*/ 44 h 49"/>
                <a:gd name="T18" fmla="*/ 67 w 93"/>
                <a:gd name="T19" fmla="*/ 40 h 49"/>
                <a:gd name="T20" fmla="*/ 67 w 93"/>
                <a:gd name="T21" fmla="*/ 45 h 49"/>
                <a:gd name="T22" fmla="*/ 81 w 93"/>
                <a:gd name="T23" fmla="*/ 44 h 49"/>
                <a:gd name="T24" fmla="*/ 90 w 93"/>
                <a:gd name="T25" fmla="*/ 41 h 49"/>
                <a:gd name="T26" fmla="*/ 90 w 93"/>
                <a:gd name="T27" fmla="*/ 36 h 49"/>
                <a:gd name="T28" fmla="*/ 92 w 93"/>
                <a:gd name="T29" fmla="*/ 32 h 49"/>
                <a:gd name="T30" fmla="*/ 92 w 93"/>
                <a:gd name="T31" fmla="*/ 22 h 49"/>
                <a:gd name="T32" fmla="*/ 89 w 93"/>
                <a:gd name="T33" fmla="*/ 17 h 49"/>
                <a:gd name="T34" fmla="*/ 82 w 93"/>
                <a:gd name="T35" fmla="*/ 12 h 49"/>
                <a:gd name="T36" fmla="*/ 82 w 93"/>
                <a:gd name="T37" fmla="*/ 0 h 49"/>
                <a:gd name="T38" fmla="*/ 54 w 93"/>
                <a:gd name="T39" fmla="*/ 0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3"/>
                <a:gd name="T61" fmla="*/ 0 h 49"/>
                <a:gd name="T62" fmla="*/ 93 w 93"/>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3" h="49">
                  <a:moveTo>
                    <a:pt x="54" y="0"/>
                  </a:moveTo>
                  <a:lnTo>
                    <a:pt x="54" y="13"/>
                  </a:lnTo>
                  <a:lnTo>
                    <a:pt x="30" y="24"/>
                  </a:lnTo>
                  <a:lnTo>
                    <a:pt x="10" y="29"/>
                  </a:lnTo>
                  <a:lnTo>
                    <a:pt x="0" y="34"/>
                  </a:lnTo>
                  <a:lnTo>
                    <a:pt x="0" y="40"/>
                  </a:lnTo>
                  <a:lnTo>
                    <a:pt x="14" y="46"/>
                  </a:lnTo>
                  <a:lnTo>
                    <a:pt x="36" y="48"/>
                  </a:lnTo>
                  <a:lnTo>
                    <a:pt x="54" y="44"/>
                  </a:lnTo>
                  <a:lnTo>
                    <a:pt x="67" y="40"/>
                  </a:lnTo>
                  <a:lnTo>
                    <a:pt x="67" y="45"/>
                  </a:lnTo>
                  <a:lnTo>
                    <a:pt x="81" y="44"/>
                  </a:lnTo>
                  <a:lnTo>
                    <a:pt x="90" y="41"/>
                  </a:lnTo>
                  <a:lnTo>
                    <a:pt x="90" y="36"/>
                  </a:lnTo>
                  <a:lnTo>
                    <a:pt x="92" y="32"/>
                  </a:lnTo>
                  <a:lnTo>
                    <a:pt x="92" y="22"/>
                  </a:lnTo>
                  <a:lnTo>
                    <a:pt x="89" y="17"/>
                  </a:lnTo>
                  <a:lnTo>
                    <a:pt x="82" y="12"/>
                  </a:lnTo>
                  <a:lnTo>
                    <a:pt x="82" y="0"/>
                  </a:lnTo>
                  <a:lnTo>
                    <a:pt x="54"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285" name="Freeform 313"/>
            <p:cNvSpPr>
              <a:spLocks/>
            </p:cNvSpPr>
            <p:nvPr/>
          </p:nvSpPr>
          <p:spPr bwMode="auto">
            <a:xfrm>
              <a:off x="1109" y="3427"/>
              <a:ext cx="29" cy="28"/>
            </a:xfrm>
            <a:custGeom>
              <a:avLst/>
              <a:gdLst>
                <a:gd name="T0" fmla="*/ 21 w 29"/>
                <a:gd name="T1" fmla="*/ 0 h 28"/>
                <a:gd name="T2" fmla="*/ 28 w 29"/>
                <a:gd name="T3" fmla="*/ 14 h 28"/>
                <a:gd name="T4" fmla="*/ 2 w 29"/>
                <a:gd name="T5" fmla="*/ 27 h 28"/>
                <a:gd name="T6" fmla="*/ 0 w 29"/>
                <a:gd name="T7" fmla="*/ 16 h 28"/>
                <a:gd name="T8" fmla="*/ 21 w 29"/>
                <a:gd name="T9" fmla="*/ 0 h 28"/>
                <a:gd name="T10" fmla="*/ 0 60000 65536"/>
                <a:gd name="T11" fmla="*/ 0 60000 65536"/>
                <a:gd name="T12" fmla="*/ 0 60000 65536"/>
                <a:gd name="T13" fmla="*/ 0 60000 65536"/>
                <a:gd name="T14" fmla="*/ 0 60000 65536"/>
                <a:gd name="T15" fmla="*/ 0 w 29"/>
                <a:gd name="T16" fmla="*/ 0 h 28"/>
                <a:gd name="T17" fmla="*/ 29 w 29"/>
                <a:gd name="T18" fmla="*/ 28 h 28"/>
              </a:gdLst>
              <a:ahLst/>
              <a:cxnLst>
                <a:cxn ang="T10">
                  <a:pos x="T0" y="T1"/>
                </a:cxn>
                <a:cxn ang="T11">
                  <a:pos x="T2" y="T3"/>
                </a:cxn>
                <a:cxn ang="T12">
                  <a:pos x="T4" y="T5"/>
                </a:cxn>
                <a:cxn ang="T13">
                  <a:pos x="T6" y="T7"/>
                </a:cxn>
                <a:cxn ang="T14">
                  <a:pos x="T8" y="T9"/>
                </a:cxn>
              </a:cxnLst>
              <a:rect l="T15" t="T16" r="T17" b="T18"/>
              <a:pathLst>
                <a:path w="29" h="28">
                  <a:moveTo>
                    <a:pt x="21" y="0"/>
                  </a:moveTo>
                  <a:lnTo>
                    <a:pt x="28" y="14"/>
                  </a:lnTo>
                  <a:lnTo>
                    <a:pt x="2" y="27"/>
                  </a:lnTo>
                  <a:lnTo>
                    <a:pt x="0" y="16"/>
                  </a:lnTo>
                  <a:lnTo>
                    <a:pt x="21" y="0"/>
                  </a:lnTo>
                </a:path>
              </a:pathLst>
            </a:custGeom>
            <a:solidFill>
              <a:srgbClr val="808080"/>
            </a:solidFill>
            <a:ln w="9525" cap="rnd">
              <a:noFill/>
              <a:round/>
              <a:headEnd type="none" w="sm" len="sm"/>
              <a:tailEnd type="none" w="sm" len="sm"/>
            </a:ln>
          </p:spPr>
          <p:txBody>
            <a:bodyPr/>
            <a:lstStyle/>
            <a:p>
              <a:endParaRPr lang="es-ES"/>
            </a:p>
          </p:txBody>
        </p:sp>
        <p:sp>
          <p:nvSpPr>
            <p:cNvPr id="107286" name="Freeform 314"/>
            <p:cNvSpPr>
              <a:spLocks/>
            </p:cNvSpPr>
            <p:nvPr/>
          </p:nvSpPr>
          <p:spPr bwMode="auto">
            <a:xfrm>
              <a:off x="1081" y="3438"/>
              <a:ext cx="29" cy="26"/>
            </a:xfrm>
            <a:custGeom>
              <a:avLst/>
              <a:gdLst>
                <a:gd name="T0" fmla="*/ 24 w 29"/>
                <a:gd name="T1" fmla="*/ 0 h 26"/>
                <a:gd name="T2" fmla="*/ 28 w 29"/>
                <a:gd name="T3" fmla="*/ 13 h 26"/>
                <a:gd name="T4" fmla="*/ 12 w 29"/>
                <a:gd name="T5" fmla="*/ 19 h 26"/>
                <a:gd name="T6" fmla="*/ 6 w 29"/>
                <a:gd name="T7" fmla="*/ 25 h 26"/>
                <a:gd name="T8" fmla="*/ 0 w 29"/>
                <a:gd name="T9" fmla="*/ 25 h 26"/>
                <a:gd name="T10" fmla="*/ 6 w 29"/>
                <a:gd name="T11" fmla="*/ 9 h 26"/>
                <a:gd name="T12" fmla="*/ 24 w 29"/>
                <a:gd name="T13" fmla="*/ 0 h 26"/>
                <a:gd name="T14" fmla="*/ 0 60000 65536"/>
                <a:gd name="T15" fmla="*/ 0 60000 65536"/>
                <a:gd name="T16" fmla="*/ 0 60000 65536"/>
                <a:gd name="T17" fmla="*/ 0 60000 65536"/>
                <a:gd name="T18" fmla="*/ 0 60000 65536"/>
                <a:gd name="T19" fmla="*/ 0 60000 65536"/>
                <a:gd name="T20" fmla="*/ 0 60000 65536"/>
                <a:gd name="T21" fmla="*/ 0 w 29"/>
                <a:gd name="T22" fmla="*/ 0 h 26"/>
                <a:gd name="T23" fmla="*/ 29 w 29"/>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26">
                  <a:moveTo>
                    <a:pt x="24" y="0"/>
                  </a:moveTo>
                  <a:lnTo>
                    <a:pt x="28" y="13"/>
                  </a:lnTo>
                  <a:lnTo>
                    <a:pt x="12" y="19"/>
                  </a:lnTo>
                  <a:lnTo>
                    <a:pt x="6" y="25"/>
                  </a:lnTo>
                  <a:lnTo>
                    <a:pt x="0" y="25"/>
                  </a:lnTo>
                  <a:lnTo>
                    <a:pt x="6" y="9"/>
                  </a:lnTo>
                  <a:lnTo>
                    <a:pt x="24" y="0"/>
                  </a:lnTo>
                </a:path>
              </a:pathLst>
            </a:custGeom>
            <a:solidFill>
              <a:srgbClr val="808080"/>
            </a:solidFill>
            <a:ln w="9525" cap="rnd">
              <a:noFill/>
              <a:round/>
              <a:headEnd type="none" w="sm" len="sm"/>
              <a:tailEnd type="none" w="sm" len="sm"/>
            </a:ln>
          </p:spPr>
          <p:txBody>
            <a:bodyPr/>
            <a:lstStyle/>
            <a:p>
              <a:endParaRPr lang="es-ES"/>
            </a:p>
          </p:txBody>
        </p:sp>
        <p:sp>
          <p:nvSpPr>
            <p:cNvPr id="107287" name="Freeform 315"/>
            <p:cNvSpPr>
              <a:spLocks/>
            </p:cNvSpPr>
            <p:nvPr/>
          </p:nvSpPr>
          <p:spPr bwMode="auto">
            <a:xfrm>
              <a:off x="1077" y="3430"/>
              <a:ext cx="88" cy="26"/>
            </a:xfrm>
            <a:custGeom>
              <a:avLst/>
              <a:gdLst>
                <a:gd name="T0" fmla="*/ 0 w 88"/>
                <a:gd name="T1" fmla="*/ 19 h 26"/>
                <a:gd name="T2" fmla="*/ 0 w 88"/>
                <a:gd name="T3" fmla="*/ 15 h 26"/>
                <a:gd name="T4" fmla="*/ 10 w 88"/>
                <a:gd name="T5" fmla="*/ 17 h 26"/>
                <a:gd name="T6" fmla="*/ 29 w 88"/>
                <a:gd name="T7" fmla="*/ 14 h 26"/>
                <a:gd name="T8" fmla="*/ 38 w 88"/>
                <a:gd name="T9" fmla="*/ 11 h 26"/>
                <a:gd name="T10" fmla="*/ 59 w 88"/>
                <a:gd name="T11" fmla="*/ 6 h 26"/>
                <a:gd name="T12" fmla="*/ 68 w 88"/>
                <a:gd name="T13" fmla="*/ 6 h 26"/>
                <a:gd name="T14" fmla="*/ 76 w 88"/>
                <a:gd name="T15" fmla="*/ 2 h 26"/>
                <a:gd name="T16" fmla="*/ 82 w 88"/>
                <a:gd name="T17" fmla="*/ 0 h 26"/>
                <a:gd name="T18" fmla="*/ 87 w 88"/>
                <a:gd name="T19" fmla="*/ 4 h 26"/>
                <a:gd name="T20" fmla="*/ 87 w 88"/>
                <a:gd name="T21" fmla="*/ 14 h 26"/>
                <a:gd name="T22" fmla="*/ 80 w 88"/>
                <a:gd name="T23" fmla="*/ 15 h 26"/>
                <a:gd name="T24" fmla="*/ 64 w 88"/>
                <a:gd name="T25" fmla="*/ 18 h 26"/>
                <a:gd name="T26" fmla="*/ 57 w 88"/>
                <a:gd name="T27" fmla="*/ 19 h 26"/>
                <a:gd name="T28" fmla="*/ 46 w 88"/>
                <a:gd name="T29" fmla="*/ 23 h 26"/>
                <a:gd name="T30" fmla="*/ 36 w 88"/>
                <a:gd name="T31" fmla="*/ 25 h 26"/>
                <a:gd name="T32" fmla="*/ 27 w 88"/>
                <a:gd name="T33" fmla="*/ 25 h 26"/>
                <a:gd name="T34" fmla="*/ 14 w 88"/>
                <a:gd name="T35" fmla="*/ 25 h 26"/>
                <a:gd name="T36" fmla="*/ 0 w 88"/>
                <a:gd name="T37" fmla="*/ 19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0" y="19"/>
                  </a:moveTo>
                  <a:lnTo>
                    <a:pt x="0" y="15"/>
                  </a:lnTo>
                  <a:lnTo>
                    <a:pt x="10" y="17"/>
                  </a:lnTo>
                  <a:lnTo>
                    <a:pt x="29" y="14"/>
                  </a:lnTo>
                  <a:lnTo>
                    <a:pt x="38" y="11"/>
                  </a:lnTo>
                  <a:lnTo>
                    <a:pt x="59" y="6"/>
                  </a:lnTo>
                  <a:lnTo>
                    <a:pt x="68" y="6"/>
                  </a:lnTo>
                  <a:lnTo>
                    <a:pt x="76" y="2"/>
                  </a:lnTo>
                  <a:lnTo>
                    <a:pt x="82" y="0"/>
                  </a:lnTo>
                  <a:lnTo>
                    <a:pt x="87" y="4"/>
                  </a:lnTo>
                  <a:lnTo>
                    <a:pt x="87" y="14"/>
                  </a:lnTo>
                  <a:lnTo>
                    <a:pt x="80" y="15"/>
                  </a:lnTo>
                  <a:lnTo>
                    <a:pt x="64" y="18"/>
                  </a:lnTo>
                  <a:lnTo>
                    <a:pt x="57" y="19"/>
                  </a:lnTo>
                  <a:lnTo>
                    <a:pt x="46" y="23"/>
                  </a:lnTo>
                  <a:lnTo>
                    <a:pt x="36" y="25"/>
                  </a:lnTo>
                  <a:lnTo>
                    <a:pt x="27" y="25"/>
                  </a:lnTo>
                  <a:lnTo>
                    <a:pt x="14" y="25"/>
                  </a:lnTo>
                  <a:lnTo>
                    <a:pt x="0" y="19"/>
                  </a:lnTo>
                </a:path>
              </a:pathLst>
            </a:custGeom>
            <a:solidFill>
              <a:srgbClr val="808080"/>
            </a:solidFill>
            <a:ln w="9525" cap="rnd">
              <a:noFill/>
              <a:round/>
              <a:headEnd type="none" w="sm" len="sm"/>
              <a:tailEnd type="none" w="sm" len="sm"/>
            </a:ln>
          </p:spPr>
          <p:txBody>
            <a:bodyPr/>
            <a:lstStyle/>
            <a:p>
              <a:endParaRPr lang="es-ES"/>
            </a:p>
          </p:txBody>
        </p:sp>
        <p:sp>
          <p:nvSpPr>
            <p:cNvPr id="107288" name="Freeform 316"/>
            <p:cNvSpPr>
              <a:spLocks/>
            </p:cNvSpPr>
            <p:nvPr/>
          </p:nvSpPr>
          <p:spPr bwMode="auto">
            <a:xfrm>
              <a:off x="1132" y="3415"/>
              <a:ext cx="30" cy="25"/>
            </a:xfrm>
            <a:custGeom>
              <a:avLst/>
              <a:gdLst>
                <a:gd name="T0" fmla="*/ 0 w 30"/>
                <a:gd name="T1" fmla="*/ 0 h 25"/>
                <a:gd name="T2" fmla="*/ 0 w 30"/>
                <a:gd name="T3" fmla="*/ 12 h 25"/>
                <a:gd name="T4" fmla="*/ 0 w 30"/>
                <a:gd name="T5" fmla="*/ 14 h 25"/>
                <a:gd name="T6" fmla="*/ 5 w 30"/>
                <a:gd name="T7" fmla="*/ 24 h 25"/>
                <a:gd name="T8" fmla="*/ 13 w 30"/>
                <a:gd name="T9" fmla="*/ 24 h 25"/>
                <a:gd name="T10" fmla="*/ 23 w 30"/>
                <a:gd name="T11" fmla="*/ 19 h 25"/>
                <a:gd name="T12" fmla="*/ 29 w 30"/>
                <a:gd name="T13" fmla="*/ 14 h 25"/>
                <a:gd name="T14" fmla="*/ 26 w 30"/>
                <a:gd name="T15" fmla="*/ 11 h 25"/>
                <a:gd name="T16" fmla="*/ 25 w 30"/>
                <a:gd name="T17" fmla="*/ 0 h 25"/>
                <a:gd name="T18" fmla="*/ 0 w 30"/>
                <a:gd name="T19" fmla="*/ 0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25"/>
                <a:gd name="T32" fmla="*/ 30 w 30"/>
                <a:gd name="T33" fmla="*/ 25 h 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25">
                  <a:moveTo>
                    <a:pt x="0" y="0"/>
                  </a:moveTo>
                  <a:lnTo>
                    <a:pt x="0" y="12"/>
                  </a:lnTo>
                  <a:lnTo>
                    <a:pt x="0" y="14"/>
                  </a:lnTo>
                  <a:lnTo>
                    <a:pt x="5" y="24"/>
                  </a:lnTo>
                  <a:lnTo>
                    <a:pt x="13" y="24"/>
                  </a:lnTo>
                  <a:lnTo>
                    <a:pt x="23" y="19"/>
                  </a:lnTo>
                  <a:lnTo>
                    <a:pt x="29" y="14"/>
                  </a:lnTo>
                  <a:lnTo>
                    <a:pt x="26" y="11"/>
                  </a:lnTo>
                  <a:lnTo>
                    <a:pt x="25" y="0"/>
                  </a:lnTo>
                  <a:lnTo>
                    <a:pt x="0" y="0"/>
                  </a:lnTo>
                </a:path>
              </a:pathLst>
            </a:custGeom>
            <a:solidFill>
              <a:srgbClr val="A0A0A0"/>
            </a:solidFill>
            <a:ln w="9525" cap="rnd">
              <a:noFill/>
              <a:round/>
              <a:headEnd type="none" w="sm" len="sm"/>
              <a:tailEnd type="none" w="sm" len="sm"/>
            </a:ln>
          </p:spPr>
          <p:txBody>
            <a:bodyPr/>
            <a:lstStyle/>
            <a:p>
              <a:endParaRPr lang="es-ES"/>
            </a:p>
          </p:txBody>
        </p:sp>
        <p:sp>
          <p:nvSpPr>
            <p:cNvPr id="107289" name="Freeform 317"/>
            <p:cNvSpPr>
              <a:spLocks/>
            </p:cNvSpPr>
            <p:nvPr/>
          </p:nvSpPr>
          <p:spPr bwMode="auto">
            <a:xfrm>
              <a:off x="1123" y="3343"/>
              <a:ext cx="42" cy="81"/>
            </a:xfrm>
            <a:custGeom>
              <a:avLst/>
              <a:gdLst>
                <a:gd name="T0" fmla="*/ 38 w 42"/>
                <a:gd name="T1" fmla="*/ 0 h 81"/>
                <a:gd name="T2" fmla="*/ 41 w 42"/>
                <a:gd name="T3" fmla="*/ 27 h 81"/>
                <a:gd name="T4" fmla="*/ 39 w 42"/>
                <a:gd name="T5" fmla="*/ 50 h 81"/>
                <a:gd name="T6" fmla="*/ 41 w 42"/>
                <a:gd name="T7" fmla="*/ 76 h 81"/>
                <a:gd name="T8" fmla="*/ 20 w 42"/>
                <a:gd name="T9" fmla="*/ 80 h 81"/>
                <a:gd name="T10" fmla="*/ 0 w 42"/>
                <a:gd name="T11" fmla="*/ 80 h 81"/>
                <a:gd name="T12" fmla="*/ 0 w 42"/>
                <a:gd name="T13" fmla="*/ 0 h 81"/>
                <a:gd name="T14" fmla="*/ 38 w 42"/>
                <a:gd name="T15" fmla="*/ 0 h 81"/>
                <a:gd name="T16" fmla="*/ 0 60000 65536"/>
                <a:gd name="T17" fmla="*/ 0 60000 65536"/>
                <a:gd name="T18" fmla="*/ 0 60000 65536"/>
                <a:gd name="T19" fmla="*/ 0 60000 65536"/>
                <a:gd name="T20" fmla="*/ 0 60000 65536"/>
                <a:gd name="T21" fmla="*/ 0 60000 65536"/>
                <a:gd name="T22" fmla="*/ 0 60000 65536"/>
                <a:gd name="T23" fmla="*/ 0 60000 65536"/>
                <a:gd name="T24" fmla="*/ 0 w 42"/>
                <a:gd name="T25" fmla="*/ 0 h 81"/>
                <a:gd name="T26" fmla="*/ 42 w 42"/>
                <a:gd name="T27" fmla="*/ 81 h 8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2" h="81">
                  <a:moveTo>
                    <a:pt x="38" y="0"/>
                  </a:moveTo>
                  <a:lnTo>
                    <a:pt x="41" y="27"/>
                  </a:lnTo>
                  <a:lnTo>
                    <a:pt x="39" y="50"/>
                  </a:lnTo>
                  <a:lnTo>
                    <a:pt x="41" y="76"/>
                  </a:lnTo>
                  <a:lnTo>
                    <a:pt x="20" y="80"/>
                  </a:lnTo>
                  <a:lnTo>
                    <a:pt x="0" y="80"/>
                  </a:lnTo>
                  <a:lnTo>
                    <a:pt x="0" y="0"/>
                  </a:lnTo>
                  <a:lnTo>
                    <a:pt x="38"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290" name="Freeform 318"/>
            <p:cNvSpPr>
              <a:spLocks/>
            </p:cNvSpPr>
            <p:nvPr/>
          </p:nvSpPr>
          <p:spPr bwMode="auto">
            <a:xfrm>
              <a:off x="1129" y="3346"/>
              <a:ext cx="33" cy="72"/>
            </a:xfrm>
            <a:custGeom>
              <a:avLst/>
              <a:gdLst>
                <a:gd name="T0" fmla="*/ 28 w 33"/>
                <a:gd name="T1" fmla="*/ 0 h 72"/>
                <a:gd name="T2" fmla="*/ 32 w 33"/>
                <a:gd name="T3" fmla="*/ 22 h 72"/>
                <a:gd name="T4" fmla="*/ 30 w 33"/>
                <a:gd name="T5" fmla="*/ 40 h 72"/>
                <a:gd name="T6" fmla="*/ 30 w 33"/>
                <a:gd name="T7" fmla="*/ 64 h 72"/>
                <a:gd name="T8" fmla="*/ 14 w 33"/>
                <a:gd name="T9" fmla="*/ 71 h 72"/>
                <a:gd name="T10" fmla="*/ 0 w 33"/>
                <a:gd name="T11" fmla="*/ 71 h 72"/>
                <a:gd name="T12" fmla="*/ 0 w 33"/>
                <a:gd name="T13" fmla="*/ 0 h 72"/>
                <a:gd name="T14" fmla="*/ 28 w 33"/>
                <a:gd name="T15" fmla="*/ 0 h 72"/>
                <a:gd name="T16" fmla="*/ 0 60000 65536"/>
                <a:gd name="T17" fmla="*/ 0 60000 65536"/>
                <a:gd name="T18" fmla="*/ 0 60000 65536"/>
                <a:gd name="T19" fmla="*/ 0 60000 65536"/>
                <a:gd name="T20" fmla="*/ 0 60000 65536"/>
                <a:gd name="T21" fmla="*/ 0 60000 65536"/>
                <a:gd name="T22" fmla="*/ 0 60000 65536"/>
                <a:gd name="T23" fmla="*/ 0 60000 65536"/>
                <a:gd name="T24" fmla="*/ 0 w 33"/>
                <a:gd name="T25" fmla="*/ 0 h 72"/>
                <a:gd name="T26" fmla="*/ 33 w 33"/>
                <a:gd name="T27" fmla="*/ 72 h 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3" h="72">
                  <a:moveTo>
                    <a:pt x="28" y="0"/>
                  </a:moveTo>
                  <a:lnTo>
                    <a:pt x="32" y="22"/>
                  </a:lnTo>
                  <a:lnTo>
                    <a:pt x="30" y="40"/>
                  </a:lnTo>
                  <a:lnTo>
                    <a:pt x="30" y="64"/>
                  </a:lnTo>
                  <a:lnTo>
                    <a:pt x="14" y="71"/>
                  </a:lnTo>
                  <a:lnTo>
                    <a:pt x="0" y="71"/>
                  </a:lnTo>
                  <a:lnTo>
                    <a:pt x="0" y="0"/>
                  </a:lnTo>
                  <a:lnTo>
                    <a:pt x="28" y="0"/>
                  </a:lnTo>
                </a:path>
              </a:pathLst>
            </a:custGeom>
            <a:solidFill>
              <a:srgbClr val="808080"/>
            </a:solidFill>
            <a:ln w="9525" cap="rnd">
              <a:noFill/>
              <a:round/>
              <a:headEnd type="none" w="sm" len="sm"/>
              <a:tailEnd type="none" w="sm" len="sm"/>
            </a:ln>
          </p:spPr>
          <p:txBody>
            <a:bodyPr/>
            <a:lstStyle/>
            <a:p>
              <a:endParaRPr lang="es-ES"/>
            </a:p>
          </p:txBody>
        </p:sp>
        <p:sp>
          <p:nvSpPr>
            <p:cNvPr id="107291" name="Freeform 319"/>
            <p:cNvSpPr>
              <a:spLocks/>
            </p:cNvSpPr>
            <p:nvPr/>
          </p:nvSpPr>
          <p:spPr bwMode="auto">
            <a:xfrm>
              <a:off x="1048" y="3424"/>
              <a:ext cx="97" cy="48"/>
            </a:xfrm>
            <a:custGeom>
              <a:avLst/>
              <a:gdLst>
                <a:gd name="T0" fmla="*/ 56 w 97"/>
                <a:gd name="T1" fmla="*/ 0 h 48"/>
                <a:gd name="T2" fmla="*/ 56 w 97"/>
                <a:gd name="T3" fmla="*/ 12 h 48"/>
                <a:gd name="T4" fmla="*/ 32 w 97"/>
                <a:gd name="T5" fmla="*/ 24 h 48"/>
                <a:gd name="T6" fmla="*/ 10 w 97"/>
                <a:gd name="T7" fmla="*/ 28 h 48"/>
                <a:gd name="T8" fmla="*/ 0 w 97"/>
                <a:gd name="T9" fmla="*/ 34 h 48"/>
                <a:gd name="T10" fmla="*/ 0 w 97"/>
                <a:gd name="T11" fmla="*/ 40 h 48"/>
                <a:gd name="T12" fmla="*/ 14 w 97"/>
                <a:gd name="T13" fmla="*/ 44 h 48"/>
                <a:gd name="T14" fmla="*/ 37 w 97"/>
                <a:gd name="T15" fmla="*/ 47 h 48"/>
                <a:gd name="T16" fmla="*/ 56 w 97"/>
                <a:gd name="T17" fmla="*/ 43 h 48"/>
                <a:gd name="T18" fmla="*/ 69 w 97"/>
                <a:gd name="T19" fmla="*/ 40 h 48"/>
                <a:gd name="T20" fmla="*/ 69 w 97"/>
                <a:gd name="T21" fmla="*/ 43 h 48"/>
                <a:gd name="T22" fmla="*/ 84 w 97"/>
                <a:gd name="T23" fmla="*/ 43 h 48"/>
                <a:gd name="T24" fmla="*/ 94 w 97"/>
                <a:gd name="T25" fmla="*/ 40 h 48"/>
                <a:gd name="T26" fmla="*/ 94 w 97"/>
                <a:gd name="T27" fmla="*/ 34 h 48"/>
                <a:gd name="T28" fmla="*/ 96 w 97"/>
                <a:gd name="T29" fmla="*/ 30 h 48"/>
                <a:gd name="T30" fmla="*/ 96 w 97"/>
                <a:gd name="T31" fmla="*/ 21 h 48"/>
                <a:gd name="T32" fmla="*/ 92 w 97"/>
                <a:gd name="T33" fmla="*/ 16 h 48"/>
                <a:gd name="T34" fmla="*/ 86 w 97"/>
                <a:gd name="T35" fmla="*/ 10 h 48"/>
                <a:gd name="T36" fmla="*/ 86 w 97"/>
                <a:gd name="T37" fmla="*/ 0 h 48"/>
                <a:gd name="T38" fmla="*/ 56 w 97"/>
                <a:gd name="T39" fmla="*/ 0 h 4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7"/>
                <a:gd name="T61" fmla="*/ 0 h 48"/>
                <a:gd name="T62" fmla="*/ 97 w 97"/>
                <a:gd name="T63" fmla="*/ 48 h 4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7" h="48">
                  <a:moveTo>
                    <a:pt x="56" y="0"/>
                  </a:moveTo>
                  <a:lnTo>
                    <a:pt x="56" y="12"/>
                  </a:lnTo>
                  <a:lnTo>
                    <a:pt x="32" y="24"/>
                  </a:lnTo>
                  <a:lnTo>
                    <a:pt x="10" y="28"/>
                  </a:lnTo>
                  <a:lnTo>
                    <a:pt x="0" y="34"/>
                  </a:lnTo>
                  <a:lnTo>
                    <a:pt x="0" y="40"/>
                  </a:lnTo>
                  <a:lnTo>
                    <a:pt x="14" y="44"/>
                  </a:lnTo>
                  <a:lnTo>
                    <a:pt x="37" y="47"/>
                  </a:lnTo>
                  <a:lnTo>
                    <a:pt x="56" y="43"/>
                  </a:lnTo>
                  <a:lnTo>
                    <a:pt x="69" y="40"/>
                  </a:lnTo>
                  <a:lnTo>
                    <a:pt x="69" y="43"/>
                  </a:lnTo>
                  <a:lnTo>
                    <a:pt x="84" y="43"/>
                  </a:lnTo>
                  <a:lnTo>
                    <a:pt x="94" y="40"/>
                  </a:lnTo>
                  <a:lnTo>
                    <a:pt x="94" y="34"/>
                  </a:lnTo>
                  <a:lnTo>
                    <a:pt x="96" y="30"/>
                  </a:lnTo>
                  <a:lnTo>
                    <a:pt x="96" y="21"/>
                  </a:lnTo>
                  <a:lnTo>
                    <a:pt x="92" y="16"/>
                  </a:lnTo>
                  <a:lnTo>
                    <a:pt x="86" y="10"/>
                  </a:lnTo>
                  <a:lnTo>
                    <a:pt x="86" y="0"/>
                  </a:lnTo>
                  <a:lnTo>
                    <a:pt x="56"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292" name="Freeform 320"/>
            <p:cNvSpPr>
              <a:spLocks/>
            </p:cNvSpPr>
            <p:nvPr/>
          </p:nvSpPr>
          <p:spPr bwMode="auto">
            <a:xfrm>
              <a:off x="1088" y="3442"/>
              <a:ext cx="26" cy="26"/>
            </a:xfrm>
            <a:custGeom>
              <a:avLst/>
              <a:gdLst>
                <a:gd name="T0" fmla="*/ 19 w 26"/>
                <a:gd name="T1" fmla="*/ 0 h 26"/>
                <a:gd name="T2" fmla="*/ 25 w 26"/>
                <a:gd name="T3" fmla="*/ 11 h 26"/>
                <a:gd name="T4" fmla="*/ 1 w 26"/>
                <a:gd name="T5" fmla="*/ 25 h 26"/>
                <a:gd name="T6" fmla="*/ 0 w 26"/>
                <a:gd name="T7" fmla="*/ 13 h 26"/>
                <a:gd name="T8" fmla="*/ 19 w 26"/>
                <a:gd name="T9" fmla="*/ 0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19" y="0"/>
                  </a:moveTo>
                  <a:lnTo>
                    <a:pt x="25" y="11"/>
                  </a:lnTo>
                  <a:lnTo>
                    <a:pt x="1" y="25"/>
                  </a:lnTo>
                  <a:lnTo>
                    <a:pt x="0" y="13"/>
                  </a:lnTo>
                  <a:lnTo>
                    <a:pt x="19" y="0"/>
                  </a:lnTo>
                </a:path>
              </a:pathLst>
            </a:custGeom>
            <a:solidFill>
              <a:srgbClr val="808080"/>
            </a:solidFill>
            <a:ln w="9525" cap="rnd">
              <a:noFill/>
              <a:round/>
              <a:headEnd type="none" w="sm" len="sm"/>
              <a:tailEnd type="none" w="sm" len="sm"/>
            </a:ln>
          </p:spPr>
          <p:txBody>
            <a:bodyPr/>
            <a:lstStyle/>
            <a:p>
              <a:endParaRPr lang="es-ES"/>
            </a:p>
          </p:txBody>
        </p:sp>
        <p:sp>
          <p:nvSpPr>
            <p:cNvPr id="107293" name="Freeform 321"/>
            <p:cNvSpPr>
              <a:spLocks/>
            </p:cNvSpPr>
            <p:nvPr/>
          </p:nvSpPr>
          <p:spPr bwMode="auto">
            <a:xfrm>
              <a:off x="1057" y="3442"/>
              <a:ext cx="88" cy="26"/>
            </a:xfrm>
            <a:custGeom>
              <a:avLst/>
              <a:gdLst>
                <a:gd name="T0" fmla="*/ 0 w 88"/>
                <a:gd name="T1" fmla="*/ 20 h 26"/>
                <a:gd name="T2" fmla="*/ 0 w 88"/>
                <a:gd name="T3" fmla="*/ 15 h 26"/>
                <a:gd name="T4" fmla="*/ 10 w 88"/>
                <a:gd name="T5" fmla="*/ 17 h 26"/>
                <a:gd name="T6" fmla="*/ 28 w 88"/>
                <a:gd name="T7" fmla="*/ 14 h 26"/>
                <a:gd name="T8" fmla="*/ 40 w 88"/>
                <a:gd name="T9" fmla="*/ 12 h 26"/>
                <a:gd name="T10" fmla="*/ 58 w 88"/>
                <a:gd name="T11" fmla="*/ 7 h 26"/>
                <a:gd name="T12" fmla="*/ 67 w 88"/>
                <a:gd name="T13" fmla="*/ 7 h 26"/>
                <a:gd name="T14" fmla="*/ 76 w 88"/>
                <a:gd name="T15" fmla="*/ 3 h 26"/>
                <a:gd name="T16" fmla="*/ 80 w 88"/>
                <a:gd name="T17" fmla="*/ 0 h 26"/>
                <a:gd name="T18" fmla="*/ 87 w 88"/>
                <a:gd name="T19" fmla="*/ 4 h 26"/>
                <a:gd name="T20" fmla="*/ 87 w 88"/>
                <a:gd name="T21" fmla="*/ 14 h 26"/>
                <a:gd name="T22" fmla="*/ 78 w 88"/>
                <a:gd name="T23" fmla="*/ 15 h 26"/>
                <a:gd name="T24" fmla="*/ 64 w 88"/>
                <a:gd name="T25" fmla="*/ 17 h 26"/>
                <a:gd name="T26" fmla="*/ 57 w 88"/>
                <a:gd name="T27" fmla="*/ 19 h 26"/>
                <a:gd name="T28" fmla="*/ 46 w 88"/>
                <a:gd name="T29" fmla="*/ 22 h 26"/>
                <a:gd name="T30" fmla="*/ 35 w 88"/>
                <a:gd name="T31" fmla="*/ 25 h 26"/>
                <a:gd name="T32" fmla="*/ 27 w 88"/>
                <a:gd name="T33" fmla="*/ 25 h 26"/>
                <a:gd name="T34" fmla="*/ 13 w 88"/>
                <a:gd name="T35" fmla="*/ 25 h 26"/>
                <a:gd name="T36" fmla="*/ 0 w 88"/>
                <a:gd name="T37" fmla="*/ 20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0" y="20"/>
                  </a:moveTo>
                  <a:lnTo>
                    <a:pt x="0" y="15"/>
                  </a:lnTo>
                  <a:lnTo>
                    <a:pt x="10" y="17"/>
                  </a:lnTo>
                  <a:lnTo>
                    <a:pt x="28" y="14"/>
                  </a:lnTo>
                  <a:lnTo>
                    <a:pt x="40" y="12"/>
                  </a:lnTo>
                  <a:lnTo>
                    <a:pt x="58" y="7"/>
                  </a:lnTo>
                  <a:lnTo>
                    <a:pt x="67" y="7"/>
                  </a:lnTo>
                  <a:lnTo>
                    <a:pt x="76" y="3"/>
                  </a:lnTo>
                  <a:lnTo>
                    <a:pt x="80" y="0"/>
                  </a:lnTo>
                  <a:lnTo>
                    <a:pt x="87" y="4"/>
                  </a:lnTo>
                  <a:lnTo>
                    <a:pt x="87" y="14"/>
                  </a:lnTo>
                  <a:lnTo>
                    <a:pt x="78" y="15"/>
                  </a:lnTo>
                  <a:lnTo>
                    <a:pt x="64" y="17"/>
                  </a:lnTo>
                  <a:lnTo>
                    <a:pt x="57" y="19"/>
                  </a:lnTo>
                  <a:lnTo>
                    <a:pt x="46" y="22"/>
                  </a:lnTo>
                  <a:lnTo>
                    <a:pt x="35" y="25"/>
                  </a:lnTo>
                  <a:lnTo>
                    <a:pt x="27" y="25"/>
                  </a:lnTo>
                  <a:lnTo>
                    <a:pt x="13" y="25"/>
                  </a:lnTo>
                  <a:lnTo>
                    <a:pt x="0" y="20"/>
                  </a:lnTo>
                </a:path>
              </a:pathLst>
            </a:custGeom>
            <a:solidFill>
              <a:srgbClr val="808080"/>
            </a:solidFill>
            <a:ln w="9525" cap="rnd">
              <a:noFill/>
              <a:round/>
              <a:headEnd type="none" w="sm" len="sm"/>
              <a:tailEnd type="none" w="sm" len="sm"/>
            </a:ln>
          </p:spPr>
          <p:txBody>
            <a:bodyPr/>
            <a:lstStyle/>
            <a:p>
              <a:endParaRPr lang="es-ES"/>
            </a:p>
          </p:txBody>
        </p:sp>
        <p:sp>
          <p:nvSpPr>
            <p:cNvPr id="107294" name="Freeform 322"/>
            <p:cNvSpPr>
              <a:spLocks/>
            </p:cNvSpPr>
            <p:nvPr/>
          </p:nvSpPr>
          <p:spPr bwMode="auto">
            <a:xfrm>
              <a:off x="1109" y="3424"/>
              <a:ext cx="29" cy="27"/>
            </a:xfrm>
            <a:custGeom>
              <a:avLst/>
              <a:gdLst>
                <a:gd name="T0" fmla="*/ 0 w 29"/>
                <a:gd name="T1" fmla="*/ 0 h 27"/>
                <a:gd name="T2" fmla="*/ 0 w 29"/>
                <a:gd name="T3" fmla="*/ 14 h 27"/>
                <a:gd name="T4" fmla="*/ 0 w 29"/>
                <a:gd name="T5" fmla="*/ 16 h 27"/>
                <a:gd name="T6" fmla="*/ 5 w 29"/>
                <a:gd name="T7" fmla="*/ 26 h 27"/>
                <a:gd name="T8" fmla="*/ 12 w 29"/>
                <a:gd name="T9" fmla="*/ 26 h 27"/>
                <a:gd name="T10" fmla="*/ 24 w 29"/>
                <a:gd name="T11" fmla="*/ 20 h 27"/>
                <a:gd name="T12" fmla="*/ 28 w 29"/>
                <a:gd name="T13" fmla="*/ 16 h 27"/>
                <a:gd name="T14" fmla="*/ 25 w 29"/>
                <a:gd name="T15" fmla="*/ 13 h 27"/>
                <a:gd name="T16" fmla="*/ 24 w 29"/>
                <a:gd name="T17" fmla="*/ 0 h 27"/>
                <a:gd name="T18" fmla="*/ 0 w 29"/>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27"/>
                <a:gd name="T32" fmla="*/ 29 w 29"/>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27">
                  <a:moveTo>
                    <a:pt x="0" y="0"/>
                  </a:moveTo>
                  <a:lnTo>
                    <a:pt x="0" y="14"/>
                  </a:lnTo>
                  <a:lnTo>
                    <a:pt x="0" y="16"/>
                  </a:lnTo>
                  <a:lnTo>
                    <a:pt x="5" y="26"/>
                  </a:lnTo>
                  <a:lnTo>
                    <a:pt x="12" y="26"/>
                  </a:lnTo>
                  <a:lnTo>
                    <a:pt x="24" y="20"/>
                  </a:lnTo>
                  <a:lnTo>
                    <a:pt x="28" y="16"/>
                  </a:lnTo>
                  <a:lnTo>
                    <a:pt x="25" y="13"/>
                  </a:lnTo>
                  <a:lnTo>
                    <a:pt x="24" y="0"/>
                  </a:lnTo>
                  <a:lnTo>
                    <a:pt x="0" y="0"/>
                  </a:lnTo>
                </a:path>
              </a:pathLst>
            </a:custGeom>
            <a:solidFill>
              <a:srgbClr val="A0A0A0"/>
            </a:solidFill>
            <a:ln w="9525" cap="rnd">
              <a:noFill/>
              <a:round/>
              <a:headEnd type="none" w="sm" len="sm"/>
              <a:tailEnd type="none" w="sm" len="sm"/>
            </a:ln>
          </p:spPr>
          <p:txBody>
            <a:bodyPr/>
            <a:lstStyle/>
            <a:p>
              <a:endParaRPr lang="es-ES"/>
            </a:p>
          </p:txBody>
        </p:sp>
        <p:sp>
          <p:nvSpPr>
            <p:cNvPr id="107295" name="Oval 323"/>
            <p:cNvSpPr>
              <a:spLocks noChangeArrowheads="1"/>
            </p:cNvSpPr>
            <p:nvPr/>
          </p:nvSpPr>
          <p:spPr bwMode="auto">
            <a:xfrm>
              <a:off x="1214" y="3412"/>
              <a:ext cx="113" cy="46"/>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7296" name="Rectangle 324"/>
            <p:cNvSpPr>
              <a:spLocks noChangeArrowheads="1"/>
            </p:cNvSpPr>
            <p:nvPr/>
          </p:nvSpPr>
          <p:spPr bwMode="auto">
            <a:xfrm>
              <a:off x="1262" y="3345"/>
              <a:ext cx="20" cy="85"/>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7297" name="Freeform 325"/>
            <p:cNvSpPr>
              <a:spLocks/>
            </p:cNvSpPr>
            <p:nvPr/>
          </p:nvSpPr>
          <p:spPr bwMode="auto">
            <a:xfrm>
              <a:off x="1228" y="2997"/>
              <a:ext cx="83" cy="92"/>
            </a:xfrm>
            <a:custGeom>
              <a:avLst/>
              <a:gdLst>
                <a:gd name="T0" fmla="*/ 23 w 83"/>
                <a:gd name="T1" fmla="*/ 6 h 92"/>
                <a:gd name="T2" fmla="*/ 19 w 83"/>
                <a:gd name="T3" fmla="*/ 9 h 92"/>
                <a:gd name="T4" fmla="*/ 16 w 83"/>
                <a:gd name="T5" fmla="*/ 11 h 92"/>
                <a:gd name="T6" fmla="*/ 12 w 83"/>
                <a:gd name="T7" fmla="*/ 16 h 92"/>
                <a:gd name="T8" fmla="*/ 8 w 83"/>
                <a:gd name="T9" fmla="*/ 23 h 92"/>
                <a:gd name="T10" fmla="*/ 7 w 83"/>
                <a:gd name="T11" fmla="*/ 27 h 92"/>
                <a:gd name="T12" fmla="*/ 7 w 83"/>
                <a:gd name="T13" fmla="*/ 30 h 92"/>
                <a:gd name="T14" fmla="*/ 8 w 83"/>
                <a:gd name="T15" fmla="*/ 34 h 92"/>
                <a:gd name="T16" fmla="*/ 6 w 83"/>
                <a:gd name="T17" fmla="*/ 38 h 92"/>
                <a:gd name="T18" fmla="*/ 1 w 83"/>
                <a:gd name="T19" fmla="*/ 44 h 92"/>
                <a:gd name="T20" fmla="*/ 0 w 83"/>
                <a:gd name="T21" fmla="*/ 50 h 92"/>
                <a:gd name="T22" fmla="*/ 0 w 83"/>
                <a:gd name="T23" fmla="*/ 53 h 92"/>
                <a:gd name="T24" fmla="*/ 0 w 83"/>
                <a:gd name="T25" fmla="*/ 56 h 92"/>
                <a:gd name="T26" fmla="*/ 1 w 83"/>
                <a:gd name="T27" fmla="*/ 58 h 92"/>
                <a:gd name="T28" fmla="*/ 5 w 83"/>
                <a:gd name="T29" fmla="*/ 58 h 92"/>
                <a:gd name="T30" fmla="*/ 6 w 83"/>
                <a:gd name="T31" fmla="*/ 59 h 92"/>
                <a:gd name="T32" fmla="*/ 6 w 83"/>
                <a:gd name="T33" fmla="*/ 62 h 92"/>
                <a:gd name="T34" fmla="*/ 5 w 83"/>
                <a:gd name="T35" fmla="*/ 66 h 92"/>
                <a:gd name="T36" fmla="*/ 7 w 83"/>
                <a:gd name="T37" fmla="*/ 69 h 92"/>
                <a:gd name="T38" fmla="*/ 6 w 83"/>
                <a:gd name="T39" fmla="*/ 71 h 92"/>
                <a:gd name="T40" fmla="*/ 8 w 83"/>
                <a:gd name="T41" fmla="*/ 73 h 92"/>
                <a:gd name="T42" fmla="*/ 9 w 83"/>
                <a:gd name="T43" fmla="*/ 75 h 92"/>
                <a:gd name="T44" fmla="*/ 10 w 83"/>
                <a:gd name="T45" fmla="*/ 79 h 92"/>
                <a:gd name="T46" fmla="*/ 13 w 83"/>
                <a:gd name="T47" fmla="*/ 83 h 92"/>
                <a:gd name="T48" fmla="*/ 17 w 83"/>
                <a:gd name="T49" fmla="*/ 84 h 92"/>
                <a:gd name="T50" fmla="*/ 20 w 83"/>
                <a:gd name="T51" fmla="*/ 84 h 92"/>
                <a:gd name="T52" fmla="*/ 23 w 83"/>
                <a:gd name="T53" fmla="*/ 84 h 92"/>
                <a:gd name="T54" fmla="*/ 28 w 83"/>
                <a:gd name="T55" fmla="*/ 84 h 92"/>
                <a:gd name="T56" fmla="*/ 27 w 83"/>
                <a:gd name="T57" fmla="*/ 91 h 92"/>
                <a:gd name="T58" fmla="*/ 71 w 83"/>
                <a:gd name="T59" fmla="*/ 76 h 92"/>
                <a:gd name="T60" fmla="*/ 67 w 83"/>
                <a:gd name="T61" fmla="*/ 69 h 92"/>
                <a:gd name="T62" fmla="*/ 69 w 83"/>
                <a:gd name="T63" fmla="*/ 62 h 92"/>
                <a:gd name="T64" fmla="*/ 82 w 83"/>
                <a:gd name="T65" fmla="*/ 50 h 92"/>
                <a:gd name="T66" fmla="*/ 82 w 83"/>
                <a:gd name="T67" fmla="*/ 20 h 92"/>
                <a:gd name="T68" fmla="*/ 72 w 83"/>
                <a:gd name="T69" fmla="*/ 11 h 92"/>
                <a:gd name="T70" fmla="*/ 62 w 83"/>
                <a:gd name="T71" fmla="*/ 7 h 92"/>
                <a:gd name="T72" fmla="*/ 56 w 83"/>
                <a:gd name="T73" fmla="*/ 0 h 92"/>
                <a:gd name="T74" fmla="*/ 48 w 83"/>
                <a:gd name="T75" fmla="*/ 0 h 92"/>
                <a:gd name="T76" fmla="*/ 38 w 83"/>
                <a:gd name="T77" fmla="*/ 0 h 92"/>
                <a:gd name="T78" fmla="*/ 29 w 83"/>
                <a:gd name="T79" fmla="*/ 3 h 92"/>
                <a:gd name="T80" fmla="*/ 23 w 83"/>
                <a:gd name="T81" fmla="*/ 6 h 9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3"/>
                <a:gd name="T124" fmla="*/ 0 h 92"/>
                <a:gd name="T125" fmla="*/ 83 w 83"/>
                <a:gd name="T126" fmla="*/ 92 h 9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3" h="92">
                  <a:moveTo>
                    <a:pt x="23" y="6"/>
                  </a:moveTo>
                  <a:lnTo>
                    <a:pt x="19" y="9"/>
                  </a:lnTo>
                  <a:lnTo>
                    <a:pt x="16" y="11"/>
                  </a:lnTo>
                  <a:lnTo>
                    <a:pt x="12" y="16"/>
                  </a:lnTo>
                  <a:lnTo>
                    <a:pt x="8" y="23"/>
                  </a:lnTo>
                  <a:lnTo>
                    <a:pt x="7" y="27"/>
                  </a:lnTo>
                  <a:lnTo>
                    <a:pt x="7" y="30"/>
                  </a:lnTo>
                  <a:lnTo>
                    <a:pt x="8" y="34"/>
                  </a:lnTo>
                  <a:lnTo>
                    <a:pt x="6" y="38"/>
                  </a:lnTo>
                  <a:lnTo>
                    <a:pt x="1" y="44"/>
                  </a:lnTo>
                  <a:lnTo>
                    <a:pt x="0" y="50"/>
                  </a:lnTo>
                  <a:lnTo>
                    <a:pt x="0" y="53"/>
                  </a:lnTo>
                  <a:lnTo>
                    <a:pt x="0" y="56"/>
                  </a:lnTo>
                  <a:lnTo>
                    <a:pt x="1" y="58"/>
                  </a:lnTo>
                  <a:lnTo>
                    <a:pt x="5" y="58"/>
                  </a:lnTo>
                  <a:lnTo>
                    <a:pt x="6" y="59"/>
                  </a:lnTo>
                  <a:lnTo>
                    <a:pt x="6" y="62"/>
                  </a:lnTo>
                  <a:lnTo>
                    <a:pt x="5" y="66"/>
                  </a:lnTo>
                  <a:lnTo>
                    <a:pt x="7" y="69"/>
                  </a:lnTo>
                  <a:lnTo>
                    <a:pt x="6" y="71"/>
                  </a:lnTo>
                  <a:lnTo>
                    <a:pt x="8" y="73"/>
                  </a:lnTo>
                  <a:lnTo>
                    <a:pt x="9" y="75"/>
                  </a:lnTo>
                  <a:lnTo>
                    <a:pt x="10" y="79"/>
                  </a:lnTo>
                  <a:lnTo>
                    <a:pt x="13" y="83"/>
                  </a:lnTo>
                  <a:lnTo>
                    <a:pt x="17" y="84"/>
                  </a:lnTo>
                  <a:lnTo>
                    <a:pt x="20" y="84"/>
                  </a:lnTo>
                  <a:lnTo>
                    <a:pt x="23" y="84"/>
                  </a:lnTo>
                  <a:lnTo>
                    <a:pt x="28" y="84"/>
                  </a:lnTo>
                  <a:lnTo>
                    <a:pt x="27" y="91"/>
                  </a:lnTo>
                  <a:lnTo>
                    <a:pt x="71" y="76"/>
                  </a:lnTo>
                  <a:lnTo>
                    <a:pt x="67" y="69"/>
                  </a:lnTo>
                  <a:lnTo>
                    <a:pt x="69" y="62"/>
                  </a:lnTo>
                  <a:lnTo>
                    <a:pt x="82" y="50"/>
                  </a:lnTo>
                  <a:lnTo>
                    <a:pt x="82" y="20"/>
                  </a:lnTo>
                  <a:lnTo>
                    <a:pt x="72" y="11"/>
                  </a:lnTo>
                  <a:lnTo>
                    <a:pt x="62" y="7"/>
                  </a:lnTo>
                  <a:lnTo>
                    <a:pt x="56" y="0"/>
                  </a:lnTo>
                  <a:lnTo>
                    <a:pt x="48" y="0"/>
                  </a:lnTo>
                  <a:lnTo>
                    <a:pt x="38" y="0"/>
                  </a:lnTo>
                  <a:lnTo>
                    <a:pt x="29" y="3"/>
                  </a:lnTo>
                  <a:lnTo>
                    <a:pt x="23" y="6"/>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298" name="Freeform 326"/>
            <p:cNvSpPr>
              <a:spLocks/>
            </p:cNvSpPr>
            <p:nvPr/>
          </p:nvSpPr>
          <p:spPr bwMode="auto">
            <a:xfrm>
              <a:off x="1245" y="2992"/>
              <a:ext cx="69" cy="66"/>
            </a:xfrm>
            <a:custGeom>
              <a:avLst/>
              <a:gdLst>
                <a:gd name="T0" fmla="*/ 11 w 69"/>
                <a:gd name="T1" fmla="*/ 12 h 66"/>
                <a:gd name="T2" fmla="*/ 13 w 69"/>
                <a:gd name="T3" fmla="*/ 14 h 66"/>
                <a:gd name="T4" fmla="*/ 17 w 69"/>
                <a:gd name="T5" fmla="*/ 15 h 66"/>
                <a:gd name="T6" fmla="*/ 21 w 69"/>
                <a:gd name="T7" fmla="*/ 20 h 66"/>
                <a:gd name="T8" fmla="*/ 21 w 69"/>
                <a:gd name="T9" fmla="*/ 24 h 66"/>
                <a:gd name="T10" fmla="*/ 20 w 69"/>
                <a:gd name="T11" fmla="*/ 26 h 66"/>
                <a:gd name="T12" fmla="*/ 17 w 69"/>
                <a:gd name="T13" fmla="*/ 33 h 66"/>
                <a:gd name="T14" fmla="*/ 17 w 69"/>
                <a:gd name="T15" fmla="*/ 35 h 66"/>
                <a:gd name="T16" fmla="*/ 19 w 69"/>
                <a:gd name="T17" fmla="*/ 41 h 66"/>
                <a:gd name="T18" fmla="*/ 24 w 69"/>
                <a:gd name="T19" fmla="*/ 41 h 66"/>
                <a:gd name="T20" fmla="*/ 24 w 69"/>
                <a:gd name="T21" fmla="*/ 35 h 66"/>
                <a:gd name="T22" fmla="*/ 26 w 69"/>
                <a:gd name="T23" fmla="*/ 33 h 66"/>
                <a:gd name="T24" fmla="*/ 31 w 69"/>
                <a:gd name="T25" fmla="*/ 33 h 66"/>
                <a:gd name="T26" fmla="*/ 36 w 69"/>
                <a:gd name="T27" fmla="*/ 34 h 66"/>
                <a:gd name="T28" fmla="*/ 38 w 69"/>
                <a:gd name="T29" fmla="*/ 37 h 66"/>
                <a:gd name="T30" fmla="*/ 40 w 69"/>
                <a:gd name="T31" fmla="*/ 43 h 66"/>
                <a:gd name="T32" fmla="*/ 38 w 69"/>
                <a:gd name="T33" fmla="*/ 49 h 66"/>
                <a:gd name="T34" fmla="*/ 38 w 69"/>
                <a:gd name="T35" fmla="*/ 51 h 66"/>
                <a:gd name="T36" fmla="*/ 38 w 69"/>
                <a:gd name="T37" fmla="*/ 53 h 66"/>
                <a:gd name="T38" fmla="*/ 43 w 69"/>
                <a:gd name="T39" fmla="*/ 59 h 66"/>
                <a:gd name="T40" fmla="*/ 44 w 69"/>
                <a:gd name="T41" fmla="*/ 60 h 66"/>
                <a:gd name="T42" fmla="*/ 51 w 69"/>
                <a:gd name="T43" fmla="*/ 65 h 66"/>
                <a:gd name="T44" fmla="*/ 63 w 69"/>
                <a:gd name="T45" fmla="*/ 52 h 66"/>
                <a:gd name="T46" fmla="*/ 66 w 69"/>
                <a:gd name="T47" fmla="*/ 42 h 66"/>
                <a:gd name="T48" fmla="*/ 68 w 69"/>
                <a:gd name="T49" fmla="*/ 26 h 66"/>
                <a:gd name="T50" fmla="*/ 66 w 69"/>
                <a:gd name="T51" fmla="*/ 17 h 66"/>
                <a:gd name="T52" fmla="*/ 62 w 69"/>
                <a:gd name="T53" fmla="*/ 9 h 66"/>
                <a:gd name="T54" fmla="*/ 59 w 69"/>
                <a:gd name="T55" fmla="*/ 4 h 66"/>
                <a:gd name="T56" fmla="*/ 53 w 69"/>
                <a:gd name="T57" fmla="*/ 1 h 66"/>
                <a:gd name="T58" fmla="*/ 46 w 69"/>
                <a:gd name="T59" fmla="*/ 0 h 66"/>
                <a:gd name="T60" fmla="*/ 28 w 69"/>
                <a:gd name="T61" fmla="*/ 0 h 66"/>
                <a:gd name="T62" fmla="*/ 17 w 69"/>
                <a:gd name="T63" fmla="*/ 0 h 66"/>
                <a:gd name="T64" fmla="*/ 6 w 69"/>
                <a:gd name="T65" fmla="*/ 2 h 66"/>
                <a:gd name="T66" fmla="*/ 0 w 69"/>
                <a:gd name="T67" fmla="*/ 7 h 66"/>
                <a:gd name="T68" fmla="*/ 0 w 69"/>
                <a:gd name="T69" fmla="*/ 11 h 66"/>
                <a:gd name="T70" fmla="*/ 2 w 69"/>
                <a:gd name="T71" fmla="*/ 14 h 66"/>
                <a:gd name="T72" fmla="*/ 11 w 69"/>
                <a:gd name="T73" fmla="*/ 12 h 6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9"/>
                <a:gd name="T112" fmla="*/ 0 h 66"/>
                <a:gd name="T113" fmla="*/ 69 w 69"/>
                <a:gd name="T114" fmla="*/ 66 h 6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9" h="66">
                  <a:moveTo>
                    <a:pt x="11" y="12"/>
                  </a:moveTo>
                  <a:lnTo>
                    <a:pt x="13" y="14"/>
                  </a:lnTo>
                  <a:lnTo>
                    <a:pt x="17" y="15"/>
                  </a:lnTo>
                  <a:lnTo>
                    <a:pt x="21" y="20"/>
                  </a:lnTo>
                  <a:lnTo>
                    <a:pt x="21" y="24"/>
                  </a:lnTo>
                  <a:lnTo>
                    <a:pt x="20" y="26"/>
                  </a:lnTo>
                  <a:lnTo>
                    <a:pt x="17" y="33"/>
                  </a:lnTo>
                  <a:lnTo>
                    <a:pt x="17" y="35"/>
                  </a:lnTo>
                  <a:lnTo>
                    <a:pt x="19" y="41"/>
                  </a:lnTo>
                  <a:lnTo>
                    <a:pt x="24" y="41"/>
                  </a:lnTo>
                  <a:lnTo>
                    <a:pt x="24" y="35"/>
                  </a:lnTo>
                  <a:lnTo>
                    <a:pt x="26" y="33"/>
                  </a:lnTo>
                  <a:lnTo>
                    <a:pt x="31" y="33"/>
                  </a:lnTo>
                  <a:lnTo>
                    <a:pt x="36" y="34"/>
                  </a:lnTo>
                  <a:lnTo>
                    <a:pt x="38" y="37"/>
                  </a:lnTo>
                  <a:lnTo>
                    <a:pt x="40" y="43"/>
                  </a:lnTo>
                  <a:lnTo>
                    <a:pt x="38" y="49"/>
                  </a:lnTo>
                  <a:lnTo>
                    <a:pt x="38" y="51"/>
                  </a:lnTo>
                  <a:lnTo>
                    <a:pt x="38" y="53"/>
                  </a:lnTo>
                  <a:lnTo>
                    <a:pt x="43" y="59"/>
                  </a:lnTo>
                  <a:lnTo>
                    <a:pt x="44" y="60"/>
                  </a:lnTo>
                  <a:lnTo>
                    <a:pt x="51" y="65"/>
                  </a:lnTo>
                  <a:lnTo>
                    <a:pt x="63" y="52"/>
                  </a:lnTo>
                  <a:lnTo>
                    <a:pt x="66" y="42"/>
                  </a:lnTo>
                  <a:lnTo>
                    <a:pt x="68" y="26"/>
                  </a:lnTo>
                  <a:lnTo>
                    <a:pt x="66" y="17"/>
                  </a:lnTo>
                  <a:lnTo>
                    <a:pt x="62" y="9"/>
                  </a:lnTo>
                  <a:lnTo>
                    <a:pt x="59" y="4"/>
                  </a:lnTo>
                  <a:lnTo>
                    <a:pt x="53" y="1"/>
                  </a:lnTo>
                  <a:lnTo>
                    <a:pt x="46" y="0"/>
                  </a:lnTo>
                  <a:lnTo>
                    <a:pt x="28" y="0"/>
                  </a:lnTo>
                  <a:lnTo>
                    <a:pt x="17" y="0"/>
                  </a:lnTo>
                  <a:lnTo>
                    <a:pt x="6" y="2"/>
                  </a:lnTo>
                  <a:lnTo>
                    <a:pt x="0" y="7"/>
                  </a:lnTo>
                  <a:lnTo>
                    <a:pt x="0" y="11"/>
                  </a:lnTo>
                  <a:lnTo>
                    <a:pt x="2" y="14"/>
                  </a:lnTo>
                  <a:lnTo>
                    <a:pt x="11" y="12"/>
                  </a:lnTo>
                </a:path>
              </a:pathLst>
            </a:custGeom>
            <a:solidFill>
              <a:srgbClr val="402000"/>
            </a:solidFill>
            <a:ln w="9525" cap="rnd">
              <a:noFill/>
              <a:round/>
              <a:headEnd type="none" w="sm" len="sm"/>
              <a:tailEnd type="none" w="sm" len="sm"/>
            </a:ln>
          </p:spPr>
          <p:txBody>
            <a:bodyPr/>
            <a:lstStyle/>
            <a:p>
              <a:endParaRPr lang="es-ES"/>
            </a:p>
          </p:txBody>
        </p:sp>
        <p:sp>
          <p:nvSpPr>
            <p:cNvPr id="107299" name="Freeform 327"/>
            <p:cNvSpPr>
              <a:spLocks/>
            </p:cNvSpPr>
            <p:nvPr/>
          </p:nvSpPr>
          <p:spPr bwMode="auto">
            <a:xfrm>
              <a:off x="1251" y="2996"/>
              <a:ext cx="63" cy="62"/>
            </a:xfrm>
            <a:custGeom>
              <a:avLst/>
              <a:gdLst>
                <a:gd name="T0" fmla="*/ 0 w 63"/>
                <a:gd name="T1" fmla="*/ 5 h 62"/>
                <a:gd name="T2" fmla="*/ 4 w 63"/>
                <a:gd name="T3" fmla="*/ 10 h 62"/>
                <a:gd name="T4" fmla="*/ 17 w 63"/>
                <a:gd name="T5" fmla="*/ 9 h 62"/>
                <a:gd name="T6" fmla="*/ 26 w 63"/>
                <a:gd name="T7" fmla="*/ 6 h 62"/>
                <a:gd name="T8" fmla="*/ 24 w 63"/>
                <a:gd name="T9" fmla="*/ 9 h 62"/>
                <a:gd name="T10" fmla="*/ 17 w 63"/>
                <a:gd name="T11" fmla="*/ 10 h 62"/>
                <a:gd name="T12" fmla="*/ 21 w 63"/>
                <a:gd name="T13" fmla="*/ 13 h 62"/>
                <a:gd name="T14" fmla="*/ 25 w 63"/>
                <a:gd name="T15" fmla="*/ 10 h 62"/>
                <a:gd name="T16" fmla="*/ 31 w 63"/>
                <a:gd name="T17" fmla="*/ 10 h 62"/>
                <a:gd name="T18" fmla="*/ 23 w 63"/>
                <a:gd name="T19" fmla="*/ 13 h 62"/>
                <a:gd name="T20" fmla="*/ 23 w 63"/>
                <a:gd name="T21" fmla="*/ 15 h 62"/>
                <a:gd name="T22" fmla="*/ 29 w 63"/>
                <a:gd name="T23" fmla="*/ 15 h 62"/>
                <a:gd name="T24" fmla="*/ 23 w 63"/>
                <a:gd name="T25" fmla="*/ 19 h 62"/>
                <a:gd name="T26" fmla="*/ 21 w 63"/>
                <a:gd name="T27" fmla="*/ 22 h 62"/>
                <a:gd name="T28" fmla="*/ 27 w 63"/>
                <a:gd name="T29" fmla="*/ 21 h 62"/>
                <a:gd name="T30" fmla="*/ 24 w 63"/>
                <a:gd name="T31" fmla="*/ 22 h 62"/>
                <a:gd name="T32" fmla="*/ 17 w 63"/>
                <a:gd name="T33" fmla="*/ 26 h 62"/>
                <a:gd name="T34" fmla="*/ 21 w 63"/>
                <a:gd name="T35" fmla="*/ 27 h 62"/>
                <a:gd name="T36" fmla="*/ 28 w 63"/>
                <a:gd name="T37" fmla="*/ 23 h 62"/>
                <a:gd name="T38" fmla="*/ 17 w 63"/>
                <a:gd name="T39" fmla="*/ 28 h 62"/>
                <a:gd name="T40" fmla="*/ 17 w 63"/>
                <a:gd name="T41" fmla="*/ 31 h 62"/>
                <a:gd name="T42" fmla="*/ 23 w 63"/>
                <a:gd name="T43" fmla="*/ 29 h 62"/>
                <a:gd name="T44" fmla="*/ 33 w 63"/>
                <a:gd name="T45" fmla="*/ 29 h 62"/>
                <a:gd name="T46" fmla="*/ 47 w 63"/>
                <a:gd name="T47" fmla="*/ 28 h 62"/>
                <a:gd name="T48" fmla="*/ 35 w 63"/>
                <a:gd name="T49" fmla="*/ 31 h 62"/>
                <a:gd name="T50" fmla="*/ 41 w 63"/>
                <a:gd name="T51" fmla="*/ 31 h 62"/>
                <a:gd name="T52" fmla="*/ 50 w 63"/>
                <a:gd name="T53" fmla="*/ 29 h 62"/>
                <a:gd name="T54" fmla="*/ 40 w 63"/>
                <a:gd name="T55" fmla="*/ 36 h 62"/>
                <a:gd name="T56" fmla="*/ 41 w 63"/>
                <a:gd name="T57" fmla="*/ 38 h 62"/>
                <a:gd name="T58" fmla="*/ 43 w 63"/>
                <a:gd name="T59" fmla="*/ 38 h 62"/>
                <a:gd name="T60" fmla="*/ 36 w 63"/>
                <a:gd name="T61" fmla="*/ 40 h 62"/>
                <a:gd name="T62" fmla="*/ 41 w 63"/>
                <a:gd name="T63" fmla="*/ 44 h 62"/>
                <a:gd name="T64" fmla="*/ 41 w 63"/>
                <a:gd name="T65" fmla="*/ 46 h 62"/>
                <a:gd name="T66" fmla="*/ 36 w 63"/>
                <a:gd name="T67" fmla="*/ 49 h 62"/>
                <a:gd name="T68" fmla="*/ 41 w 63"/>
                <a:gd name="T69" fmla="*/ 49 h 62"/>
                <a:gd name="T70" fmla="*/ 48 w 63"/>
                <a:gd name="T71" fmla="*/ 41 h 62"/>
                <a:gd name="T72" fmla="*/ 43 w 63"/>
                <a:gd name="T73" fmla="*/ 49 h 62"/>
                <a:gd name="T74" fmla="*/ 41 w 63"/>
                <a:gd name="T75" fmla="*/ 58 h 62"/>
                <a:gd name="T76" fmla="*/ 48 w 63"/>
                <a:gd name="T77" fmla="*/ 49 h 62"/>
                <a:gd name="T78" fmla="*/ 49 w 63"/>
                <a:gd name="T79" fmla="*/ 53 h 62"/>
                <a:gd name="T80" fmla="*/ 44 w 63"/>
                <a:gd name="T81" fmla="*/ 59 h 62"/>
                <a:gd name="T82" fmla="*/ 52 w 63"/>
                <a:gd name="T83" fmla="*/ 54 h 62"/>
                <a:gd name="T84" fmla="*/ 59 w 63"/>
                <a:gd name="T85" fmla="*/ 42 h 62"/>
                <a:gd name="T86" fmla="*/ 62 w 63"/>
                <a:gd name="T87" fmla="*/ 27 h 62"/>
                <a:gd name="T88" fmla="*/ 57 w 63"/>
                <a:gd name="T89" fmla="*/ 20 h 62"/>
                <a:gd name="T90" fmla="*/ 41 w 63"/>
                <a:gd name="T91" fmla="*/ 23 h 62"/>
                <a:gd name="T92" fmla="*/ 53 w 63"/>
                <a:gd name="T93" fmla="*/ 20 h 62"/>
                <a:gd name="T94" fmla="*/ 59 w 63"/>
                <a:gd name="T95" fmla="*/ 12 h 62"/>
                <a:gd name="T96" fmla="*/ 48 w 63"/>
                <a:gd name="T97" fmla="*/ 10 h 62"/>
                <a:gd name="T98" fmla="*/ 48 w 63"/>
                <a:gd name="T99" fmla="*/ 9 h 62"/>
                <a:gd name="T100" fmla="*/ 49 w 63"/>
                <a:gd name="T101" fmla="*/ 1 h 62"/>
                <a:gd name="T102" fmla="*/ 36 w 63"/>
                <a:gd name="T103" fmla="*/ 0 h 62"/>
                <a:gd name="T104" fmla="*/ 13 w 63"/>
                <a:gd name="T105" fmla="*/ 0 h 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3"/>
                <a:gd name="T160" fmla="*/ 0 h 62"/>
                <a:gd name="T161" fmla="*/ 63 w 63"/>
                <a:gd name="T162" fmla="*/ 62 h 6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3" h="62">
                  <a:moveTo>
                    <a:pt x="1" y="3"/>
                  </a:moveTo>
                  <a:lnTo>
                    <a:pt x="0" y="5"/>
                  </a:lnTo>
                  <a:lnTo>
                    <a:pt x="0" y="10"/>
                  </a:lnTo>
                  <a:lnTo>
                    <a:pt x="4" y="10"/>
                  </a:lnTo>
                  <a:lnTo>
                    <a:pt x="13" y="10"/>
                  </a:lnTo>
                  <a:lnTo>
                    <a:pt x="17" y="9"/>
                  </a:lnTo>
                  <a:lnTo>
                    <a:pt x="23" y="7"/>
                  </a:lnTo>
                  <a:lnTo>
                    <a:pt x="26" y="6"/>
                  </a:lnTo>
                  <a:lnTo>
                    <a:pt x="32" y="7"/>
                  </a:lnTo>
                  <a:lnTo>
                    <a:pt x="24" y="9"/>
                  </a:lnTo>
                  <a:lnTo>
                    <a:pt x="21" y="10"/>
                  </a:lnTo>
                  <a:lnTo>
                    <a:pt x="17" y="10"/>
                  </a:lnTo>
                  <a:lnTo>
                    <a:pt x="19" y="11"/>
                  </a:lnTo>
                  <a:lnTo>
                    <a:pt x="21" y="13"/>
                  </a:lnTo>
                  <a:lnTo>
                    <a:pt x="23" y="11"/>
                  </a:lnTo>
                  <a:lnTo>
                    <a:pt x="25" y="10"/>
                  </a:lnTo>
                  <a:lnTo>
                    <a:pt x="29" y="10"/>
                  </a:lnTo>
                  <a:lnTo>
                    <a:pt x="31" y="10"/>
                  </a:lnTo>
                  <a:lnTo>
                    <a:pt x="26" y="12"/>
                  </a:lnTo>
                  <a:lnTo>
                    <a:pt x="23" y="13"/>
                  </a:lnTo>
                  <a:lnTo>
                    <a:pt x="22" y="15"/>
                  </a:lnTo>
                  <a:lnTo>
                    <a:pt x="23" y="15"/>
                  </a:lnTo>
                  <a:lnTo>
                    <a:pt x="26" y="15"/>
                  </a:lnTo>
                  <a:lnTo>
                    <a:pt x="29" y="15"/>
                  </a:lnTo>
                  <a:lnTo>
                    <a:pt x="24" y="17"/>
                  </a:lnTo>
                  <a:lnTo>
                    <a:pt x="23" y="19"/>
                  </a:lnTo>
                  <a:lnTo>
                    <a:pt x="22" y="21"/>
                  </a:lnTo>
                  <a:lnTo>
                    <a:pt x="21" y="22"/>
                  </a:lnTo>
                  <a:lnTo>
                    <a:pt x="24" y="21"/>
                  </a:lnTo>
                  <a:lnTo>
                    <a:pt x="27" y="21"/>
                  </a:lnTo>
                  <a:lnTo>
                    <a:pt x="32" y="20"/>
                  </a:lnTo>
                  <a:lnTo>
                    <a:pt x="24" y="22"/>
                  </a:lnTo>
                  <a:lnTo>
                    <a:pt x="21" y="23"/>
                  </a:lnTo>
                  <a:lnTo>
                    <a:pt x="17" y="26"/>
                  </a:lnTo>
                  <a:lnTo>
                    <a:pt x="17" y="28"/>
                  </a:lnTo>
                  <a:lnTo>
                    <a:pt x="21" y="27"/>
                  </a:lnTo>
                  <a:lnTo>
                    <a:pt x="25" y="23"/>
                  </a:lnTo>
                  <a:lnTo>
                    <a:pt x="28" y="23"/>
                  </a:lnTo>
                  <a:lnTo>
                    <a:pt x="23" y="27"/>
                  </a:lnTo>
                  <a:lnTo>
                    <a:pt x="17" y="28"/>
                  </a:lnTo>
                  <a:lnTo>
                    <a:pt x="17" y="30"/>
                  </a:lnTo>
                  <a:lnTo>
                    <a:pt x="17" y="31"/>
                  </a:lnTo>
                  <a:lnTo>
                    <a:pt x="21" y="30"/>
                  </a:lnTo>
                  <a:lnTo>
                    <a:pt x="23" y="29"/>
                  </a:lnTo>
                  <a:lnTo>
                    <a:pt x="29" y="29"/>
                  </a:lnTo>
                  <a:lnTo>
                    <a:pt x="33" y="29"/>
                  </a:lnTo>
                  <a:lnTo>
                    <a:pt x="39" y="29"/>
                  </a:lnTo>
                  <a:lnTo>
                    <a:pt x="47" y="28"/>
                  </a:lnTo>
                  <a:lnTo>
                    <a:pt x="41" y="30"/>
                  </a:lnTo>
                  <a:lnTo>
                    <a:pt x="35" y="31"/>
                  </a:lnTo>
                  <a:lnTo>
                    <a:pt x="36" y="33"/>
                  </a:lnTo>
                  <a:lnTo>
                    <a:pt x="41" y="31"/>
                  </a:lnTo>
                  <a:lnTo>
                    <a:pt x="47" y="31"/>
                  </a:lnTo>
                  <a:lnTo>
                    <a:pt x="50" y="29"/>
                  </a:lnTo>
                  <a:lnTo>
                    <a:pt x="44" y="33"/>
                  </a:lnTo>
                  <a:lnTo>
                    <a:pt x="40" y="36"/>
                  </a:lnTo>
                  <a:lnTo>
                    <a:pt x="36" y="38"/>
                  </a:lnTo>
                  <a:lnTo>
                    <a:pt x="41" y="38"/>
                  </a:lnTo>
                  <a:lnTo>
                    <a:pt x="47" y="38"/>
                  </a:lnTo>
                  <a:lnTo>
                    <a:pt x="43" y="38"/>
                  </a:lnTo>
                  <a:lnTo>
                    <a:pt x="39" y="39"/>
                  </a:lnTo>
                  <a:lnTo>
                    <a:pt x="36" y="40"/>
                  </a:lnTo>
                  <a:lnTo>
                    <a:pt x="36" y="46"/>
                  </a:lnTo>
                  <a:lnTo>
                    <a:pt x="41" y="44"/>
                  </a:lnTo>
                  <a:lnTo>
                    <a:pt x="45" y="42"/>
                  </a:lnTo>
                  <a:lnTo>
                    <a:pt x="41" y="46"/>
                  </a:lnTo>
                  <a:lnTo>
                    <a:pt x="36" y="48"/>
                  </a:lnTo>
                  <a:lnTo>
                    <a:pt x="36" y="49"/>
                  </a:lnTo>
                  <a:lnTo>
                    <a:pt x="39" y="54"/>
                  </a:lnTo>
                  <a:lnTo>
                    <a:pt x="41" y="49"/>
                  </a:lnTo>
                  <a:lnTo>
                    <a:pt x="45" y="46"/>
                  </a:lnTo>
                  <a:lnTo>
                    <a:pt x="48" y="41"/>
                  </a:lnTo>
                  <a:lnTo>
                    <a:pt x="45" y="48"/>
                  </a:lnTo>
                  <a:lnTo>
                    <a:pt x="43" y="49"/>
                  </a:lnTo>
                  <a:lnTo>
                    <a:pt x="40" y="54"/>
                  </a:lnTo>
                  <a:lnTo>
                    <a:pt x="41" y="58"/>
                  </a:lnTo>
                  <a:lnTo>
                    <a:pt x="47" y="54"/>
                  </a:lnTo>
                  <a:lnTo>
                    <a:pt x="48" y="49"/>
                  </a:lnTo>
                  <a:lnTo>
                    <a:pt x="52" y="46"/>
                  </a:lnTo>
                  <a:lnTo>
                    <a:pt x="49" y="53"/>
                  </a:lnTo>
                  <a:lnTo>
                    <a:pt x="47" y="54"/>
                  </a:lnTo>
                  <a:lnTo>
                    <a:pt x="44" y="59"/>
                  </a:lnTo>
                  <a:lnTo>
                    <a:pt x="47" y="61"/>
                  </a:lnTo>
                  <a:lnTo>
                    <a:pt x="52" y="54"/>
                  </a:lnTo>
                  <a:lnTo>
                    <a:pt x="57" y="48"/>
                  </a:lnTo>
                  <a:lnTo>
                    <a:pt x="59" y="42"/>
                  </a:lnTo>
                  <a:lnTo>
                    <a:pt x="62" y="31"/>
                  </a:lnTo>
                  <a:lnTo>
                    <a:pt x="62" y="27"/>
                  </a:lnTo>
                  <a:lnTo>
                    <a:pt x="62" y="20"/>
                  </a:lnTo>
                  <a:lnTo>
                    <a:pt x="57" y="20"/>
                  </a:lnTo>
                  <a:lnTo>
                    <a:pt x="49" y="22"/>
                  </a:lnTo>
                  <a:lnTo>
                    <a:pt x="41" y="23"/>
                  </a:lnTo>
                  <a:lnTo>
                    <a:pt x="48" y="21"/>
                  </a:lnTo>
                  <a:lnTo>
                    <a:pt x="53" y="20"/>
                  </a:lnTo>
                  <a:lnTo>
                    <a:pt x="60" y="17"/>
                  </a:lnTo>
                  <a:lnTo>
                    <a:pt x="59" y="12"/>
                  </a:lnTo>
                  <a:lnTo>
                    <a:pt x="57" y="7"/>
                  </a:lnTo>
                  <a:lnTo>
                    <a:pt x="48" y="10"/>
                  </a:lnTo>
                  <a:lnTo>
                    <a:pt x="43" y="12"/>
                  </a:lnTo>
                  <a:lnTo>
                    <a:pt x="48" y="9"/>
                  </a:lnTo>
                  <a:lnTo>
                    <a:pt x="56" y="5"/>
                  </a:lnTo>
                  <a:lnTo>
                    <a:pt x="49" y="1"/>
                  </a:lnTo>
                  <a:lnTo>
                    <a:pt x="45" y="0"/>
                  </a:lnTo>
                  <a:lnTo>
                    <a:pt x="36" y="0"/>
                  </a:lnTo>
                  <a:lnTo>
                    <a:pt x="23" y="0"/>
                  </a:lnTo>
                  <a:lnTo>
                    <a:pt x="13" y="0"/>
                  </a:lnTo>
                  <a:lnTo>
                    <a:pt x="1" y="3"/>
                  </a:lnTo>
                </a:path>
              </a:pathLst>
            </a:custGeom>
            <a:solidFill>
              <a:srgbClr val="603000"/>
            </a:solidFill>
            <a:ln w="9525" cap="rnd">
              <a:noFill/>
              <a:round/>
              <a:headEnd type="none" w="sm" len="sm"/>
              <a:tailEnd type="none" w="sm" len="sm"/>
            </a:ln>
          </p:spPr>
          <p:txBody>
            <a:bodyPr/>
            <a:lstStyle/>
            <a:p>
              <a:endParaRPr lang="es-ES"/>
            </a:p>
          </p:txBody>
        </p:sp>
        <p:sp>
          <p:nvSpPr>
            <p:cNvPr id="107300" name="Freeform 328"/>
            <p:cNvSpPr>
              <a:spLocks/>
            </p:cNvSpPr>
            <p:nvPr/>
          </p:nvSpPr>
          <p:spPr bwMode="auto">
            <a:xfrm>
              <a:off x="1241" y="3049"/>
              <a:ext cx="28" cy="25"/>
            </a:xfrm>
            <a:custGeom>
              <a:avLst/>
              <a:gdLst>
                <a:gd name="T0" fmla="*/ 0 w 28"/>
                <a:gd name="T1" fmla="*/ 0 h 25"/>
                <a:gd name="T2" fmla="*/ 27 w 28"/>
                <a:gd name="T3" fmla="*/ 0 h 25"/>
                <a:gd name="T4" fmla="*/ 27 w 28"/>
                <a:gd name="T5" fmla="*/ 24 h 25"/>
                <a:gd name="T6" fmla="*/ 0 w 28"/>
                <a:gd name="T7" fmla="*/ 24 h 25"/>
                <a:gd name="T8" fmla="*/ 27 w 28"/>
                <a:gd name="T9" fmla="*/ 24 h 25"/>
                <a:gd name="T10" fmla="*/ 27 w 28"/>
                <a:gd name="T11" fmla="*/ 0 h 25"/>
                <a:gd name="T12" fmla="*/ 0 w 28"/>
                <a:gd name="T13" fmla="*/ 0 h 25"/>
                <a:gd name="T14" fmla="*/ 0 60000 65536"/>
                <a:gd name="T15" fmla="*/ 0 60000 65536"/>
                <a:gd name="T16" fmla="*/ 0 60000 65536"/>
                <a:gd name="T17" fmla="*/ 0 60000 65536"/>
                <a:gd name="T18" fmla="*/ 0 60000 65536"/>
                <a:gd name="T19" fmla="*/ 0 60000 65536"/>
                <a:gd name="T20" fmla="*/ 0 60000 65536"/>
                <a:gd name="T21" fmla="*/ 0 w 28"/>
                <a:gd name="T22" fmla="*/ 0 h 25"/>
                <a:gd name="T23" fmla="*/ 28 w 28"/>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5">
                  <a:moveTo>
                    <a:pt x="0" y="0"/>
                  </a:moveTo>
                  <a:lnTo>
                    <a:pt x="27" y="0"/>
                  </a:lnTo>
                  <a:lnTo>
                    <a:pt x="27" y="24"/>
                  </a:lnTo>
                  <a:lnTo>
                    <a:pt x="0" y="24"/>
                  </a:lnTo>
                  <a:lnTo>
                    <a:pt x="27" y="24"/>
                  </a:lnTo>
                  <a:lnTo>
                    <a:pt x="27"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301" name="Freeform 329"/>
            <p:cNvSpPr>
              <a:spLocks/>
            </p:cNvSpPr>
            <p:nvPr/>
          </p:nvSpPr>
          <p:spPr bwMode="auto">
            <a:xfrm>
              <a:off x="1238" y="3062"/>
              <a:ext cx="27" cy="1"/>
            </a:xfrm>
            <a:custGeom>
              <a:avLst/>
              <a:gdLst>
                <a:gd name="T0" fmla="*/ 0 w 27"/>
                <a:gd name="T1" fmla="*/ 0 h 1"/>
                <a:gd name="T2" fmla="*/ 13 w 27"/>
                <a:gd name="T3" fmla="*/ 0 h 1"/>
                <a:gd name="T4" fmla="*/ 26 w 27"/>
                <a:gd name="T5" fmla="*/ 0 h 1"/>
                <a:gd name="T6" fmla="*/ 13 w 27"/>
                <a:gd name="T7" fmla="*/ 0 h 1"/>
                <a:gd name="T8" fmla="*/ 0 w 27"/>
                <a:gd name="T9" fmla="*/ 0 h 1"/>
                <a:gd name="T10" fmla="*/ 0 60000 65536"/>
                <a:gd name="T11" fmla="*/ 0 60000 65536"/>
                <a:gd name="T12" fmla="*/ 0 60000 65536"/>
                <a:gd name="T13" fmla="*/ 0 60000 65536"/>
                <a:gd name="T14" fmla="*/ 0 60000 65536"/>
                <a:gd name="T15" fmla="*/ 0 w 27"/>
                <a:gd name="T16" fmla="*/ 0 h 1"/>
                <a:gd name="T17" fmla="*/ 27 w 27"/>
                <a:gd name="T18" fmla="*/ 1 h 1"/>
              </a:gdLst>
              <a:ahLst/>
              <a:cxnLst>
                <a:cxn ang="T10">
                  <a:pos x="T0" y="T1"/>
                </a:cxn>
                <a:cxn ang="T11">
                  <a:pos x="T2" y="T3"/>
                </a:cxn>
                <a:cxn ang="T12">
                  <a:pos x="T4" y="T5"/>
                </a:cxn>
                <a:cxn ang="T13">
                  <a:pos x="T6" y="T7"/>
                </a:cxn>
                <a:cxn ang="T14">
                  <a:pos x="T8" y="T9"/>
                </a:cxn>
              </a:cxnLst>
              <a:rect l="T15" t="T16" r="T17" b="T18"/>
              <a:pathLst>
                <a:path w="27" h="1">
                  <a:moveTo>
                    <a:pt x="0" y="0"/>
                  </a:moveTo>
                  <a:lnTo>
                    <a:pt x="13" y="0"/>
                  </a:lnTo>
                  <a:lnTo>
                    <a:pt x="26" y="0"/>
                  </a:lnTo>
                  <a:lnTo>
                    <a:pt x="13"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302" name="Freeform 330"/>
            <p:cNvSpPr>
              <a:spLocks/>
            </p:cNvSpPr>
            <p:nvPr/>
          </p:nvSpPr>
          <p:spPr bwMode="auto">
            <a:xfrm>
              <a:off x="1253" y="3035"/>
              <a:ext cx="1" cy="25"/>
            </a:xfrm>
            <a:custGeom>
              <a:avLst/>
              <a:gdLst>
                <a:gd name="T0" fmla="*/ 0 w 1"/>
                <a:gd name="T1" fmla="*/ 0 h 25"/>
                <a:gd name="T2" fmla="*/ 0 w 1"/>
                <a:gd name="T3" fmla="*/ 24 h 25"/>
                <a:gd name="T4" fmla="*/ 0 w 1"/>
                <a:gd name="T5" fmla="*/ 10 h 25"/>
                <a:gd name="T6" fmla="*/ 0 w 1"/>
                <a:gd name="T7" fmla="*/ 0 h 25"/>
                <a:gd name="T8" fmla="*/ 0 w 1"/>
                <a:gd name="T9" fmla="*/ 10 h 25"/>
                <a:gd name="T10" fmla="*/ 0 w 1"/>
                <a:gd name="T11" fmla="*/ 0 h 25"/>
                <a:gd name="T12" fmla="*/ 0 60000 65536"/>
                <a:gd name="T13" fmla="*/ 0 60000 65536"/>
                <a:gd name="T14" fmla="*/ 0 60000 65536"/>
                <a:gd name="T15" fmla="*/ 0 60000 65536"/>
                <a:gd name="T16" fmla="*/ 0 60000 65536"/>
                <a:gd name="T17" fmla="*/ 0 60000 65536"/>
                <a:gd name="T18" fmla="*/ 0 w 1"/>
                <a:gd name="T19" fmla="*/ 0 h 25"/>
                <a:gd name="T20" fmla="*/ 1 w 1"/>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1" h="25">
                  <a:moveTo>
                    <a:pt x="0" y="0"/>
                  </a:moveTo>
                  <a:lnTo>
                    <a:pt x="0" y="24"/>
                  </a:lnTo>
                  <a:lnTo>
                    <a:pt x="0" y="10"/>
                  </a:lnTo>
                  <a:lnTo>
                    <a:pt x="0" y="0"/>
                  </a:lnTo>
                  <a:lnTo>
                    <a:pt x="0" y="1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303" name="Freeform 331"/>
            <p:cNvSpPr>
              <a:spLocks/>
            </p:cNvSpPr>
            <p:nvPr/>
          </p:nvSpPr>
          <p:spPr bwMode="auto">
            <a:xfrm>
              <a:off x="1245" y="3052"/>
              <a:ext cx="1" cy="25"/>
            </a:xfrm>
            <a:custGeom>
              <a:avLst/>
              <a:gdLst>
                <a:gd name="T0" fmla="*/ 0 w 1"/>
                <a:gd name="T1" fmla="*/ 0 h 25"/>
                <a:gd name="T2" fmla="*/ 0 w 1"/>
                <a:gd name="T3" fmla="*/ 1 h 25"/>
                <a:gd name="T4" fmla="*/ 0 w 1"/>
                <a:gd name="T5" fmla="*/ 10 h 25"/>
                <a:gd name="T6" fmla="*/ 0 w 1"/>
                <a:gd name="T7" fmla="*/ 24 h 25"/>
                <a:gd name="T8" fmla="*/ 0 w 1"/>
                <a:gd name="T9" fmla="*/ 14 h 25"/>
                <a:gd name="T10" fmla="*/ 0 w 1"/>
                <a:gd name="T11" fmla="*/ 10 h 25"/>
                <a:gd name="T12" fmla="*/ 0 w 1"/>
                <a:gd name="T13" fmla="*/ 4 h 25"/>
                <a:gd name="T14" fmla="*/ 0 w 1"/>
                <a:gd name="T15" fmla="*/ 0 h 25"/>
                <a:gd name="T16" fmla="*/ 0 60000 65536"/>
                <a:gd name="T17" fmla="*/ 0 60000 65536"/>
                <a:gd name="T18" fmla="*/ 0 60000 65536"/>
                <a:gd name="T19" fmla="*/ 0 60000 65536"/>
                <a:gd name="T20" fmla="*/ 0 60000 65536"/>
                <a:gd name="T21" fmla="*/ 0 60000 65536"/>
                <a:gd name="T22" fmla="*/ 0 60000 65536"/>
                <a:gd name="T23" fmla="*/ 0 60000 65536"/>
                <a:gd name="T24" fmla="*/ 0 w 1"/>
                <a:gd name="T25" fmla="*/ 0 h 25"/>
                <a:gd name="T26" fmla="*/ 1 w 1"/>
                <a:gd name="T27" fmla="*/ 25 h 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 h="25">
                  <a:moveTo>
                    <a:pt x="0" y="0"/>
                  </a:moveTo>
                  <a:lnTo>
                    <a:pt x="0" y="1"/>
                  </a:lnTo>
                  <a:lnTo>
                    <a:pt x="0" y="10"/>
                  </a:lnTo>
                  <a:lnTo>
                    <a:pt x="0" y="24"/>
                  </a:lnTo>
                  <a:lnTo>
                    <a:pt x="0" y="14"/>
                  </a:lnTo>
                  <a:lnTo>
                    <a:pt x="0" y="10"/>
                  </a:lnTo>
                  <a:lnTo>
                    <a:pt x="0" y="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304" name="Freeform 332"/>
            <p:cNvSpPr>
              <a:spLocks/>
            </p:cNvSpPr>
            <p:nvPr/>
          </p:nvSpPr>
          <p:spPr bwMode="auto">
            <a:xfrm>
              <a:off x="1268" y="3059"/>
              <a:ext cx="27" cy="26"/>
            </a:xfrm>
            <a:custGeom>
              <a:avLst/>
              <a:gdLst>
                <a:gd name="T0" fmla="*/ 26 w 27"/>
                <a:gd name="T1" fmla="*/ 0 h 26"/>
                <a:gd name="T2" fmla="*/ 22 w 27"/>
                <a:gd name="T3" fmla="*/ 9 h 26"/>
                <a:gd name="T4" fmla="*/ 16 w 27"/>
                <a:gd name="T5" fmla="*/ 15 h 26"/>
                <a:gd name="T6" fmla="*/ 9 w 27"/>
                <a:gd name="T7" fmla="*/ 20 h 26"/>
                <a:gd name="T8" fmla="*/ 0 w 27"/>
                <a:gd name="T9" fmla="*/ 25 h 26"/>
                <a:gd name="T10" fmla="*/ 10 w 27"/>
                <a:gd name="T11" fmla="*/ 20 h 26"/>
                <a:gd name="T12" fmla="*/ 22 w 27"/>
                <a:gd name="T13" fmla="*/ 17 h 26"/>
                <a:gd name="T14" fmla="*/ 26 w 27"/>
                <a:gd name="T15" fmla="*/ 12 h 26"/>
                <a:gd name="T16" fmla="*/ 26 w 27"/>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26"/>
                <a:gd name="T29" fmla="*/ 27 w 27"/>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26">
                  <a:moveTo>
                    <a:pt x="26" y="0"/>
                  </a:moveTo>
                  <a:lnTo>
                    <a:pt x="22" y="9"/>
                  </a:lnTo>
                  <a:lnTo>
                    <a:pt x="16" y="15"/>
                  </a:lnTo>
                  <a:lnTo>
                    <a:pt x="9" y="20"/>
                  </a:lnTo>
                  <a:lnTo>
                    <a:pt x="0" y="25"/>
                  </a:lnTo>
                  <a:lnTo>
                    <a:pt x="10" y="20"/>
                  </a:lnTo>
                  <a:lnTo>
                    <a:pt x="22" y="17"/>
                  </a:lnTo>
                  <a:lnTo>
                    <a:pt x="26" y="12"/>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7305" name="Freeform 333"/>
            <p:cNvSpPr>
              <a:spLocks/>
            </p:cNvSpPr>
            <p:nvPr/>
          </p:nvSpPr>
          <p:spPr bwMode="auto">
            <a:xfrm>
              <a:off x="1145" y="3306"/>
              <a:ext cx="189" cy="65"/>
            </a:xfrm>
            <a:custGeom>
              <a:avLst/>
              <a:gdLst>
                <a:gd name="T0" fmla="*/ 0 w 189"/>
                <a:gd name="T1" fmla="*/ 32 h 65"/>
                <a:gd name="T2" fmla="*/ 0 w 189"/>
                <a:gd name="T3" fmla="*/ 52 h 65"/>
                <a:gd name="T4" fmla="*/ 61 w 189"/>
                <a:gd name="T5" fmla="*/ 64 h 65"/>
                <a:gd name="T6" fmla="*/ 131 w 189"/>
                <a:gd name="T7" fmla="*/ 64 h 65"/>
                <a:gd name="T8" fmla="*/ 184 w 189"/>
                <a:gd name="T9" fmla="*/ 46 h 65"/>
                <a:gd name="T10" fmla="*/ 188 w 189"/>
                <a:gd name="T11" fmla="*/ 0 h 65"/>
                <a:gd name="T12" fmla="*/ 80 w 189"/>
                <a:gd name="T13" fmla="*/ 0 h 65"/>
                <a:gd name="T14" fmla="*/ 0 w 189"/>
                <a:gd name="T15" fmla="*/ 32 h 65"/>
                <a:gd name="T16" fmla="*/ 0 60000 65536"/>
                <a:gd name="T17" fmla="*/ 0 60000 65536"/>
                <a:gd name="T18" fmla="*/ 0 60000 65536"/>
                <a:gd name="T19" fmla="*/ 0 60000 65536"/>
                <a:gd name="T20" fmla="*/ 0 60000 65536"/>
                <a:gd name="T21" fmla="*/ 0 60000 65536"/>
                <a:gd name="T22" fmla="*/ 0 60000 65536"/>
                <a:gd name="T23" fmla="*/ 0 60000 65536"/>
                <a:gd name="T24" fmla="*/ 0 w 189"/>
                <a:gd name="T25" fmla="*/ 0 h 65"/>
                <a:gd name="T26" fmla="*/ 189 w 189"/>
                <a:gd name="T27" fmla="*/ 65 h 6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9" h="65">
                  <a:moveTo>
                    <a:pt x="0" y="32"/>
                  </a:moveTo>
                  <a:lnTo>
                    <a:pt x="0" y="52"/>
                  </a:lnTo>
                  <a:lnTo>
                    <a:pt x="61" y="64"/>
                  </a:lnTo>
                  <a:lnTo>
                    <a:pt x="131" y="64"/>
                  </a:lnTo>
                  <a:lnTo>
                    <a:pt x="184" y="46"/>
                  </a:lnTo>
                  <a:lnTo>
                    <a:pt x="188" y="0"/>
                  </a:lnTo>
                  <a:lnTo>
                    <a:pt x="80" y="0"/>
                  </a:lnTo>
                  <a:lnTo>
                    <a:pt x="0"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7306" name="Freeform 334"/>
            <p:cNvSpPr>
              <a:spLocks/>
            </p:cNvSpPr>
            <p:nvPr/>
          </p:nvSpPr>
          <p:spPr bwMode="auto">
            <a:xfrm>
              <a:off x="1154" y="3330"/>
              <a:ext cx="173" cy="37"/>
            </a:xfrm>
            <a:custGeom>
              <a:avLst/>
              <a:gdLst>
                <a:gd name="T0" fmla="*/ 0 w 173"/>
                <a:gd name="T1" fmla="*/ 10 h 37"/>
                <a:gd name="T2" fmla="*/ 0 w 173"/>
                <a:gd name="T3" fmla="*/ 25 h 37"/>
                <a:gd name="T4" fmla="*/ 53 w 173"/>
                <a:gd name="T5" fmla="*/ 36 h 37"/>
                <a:gd name="T6" fmla="*/ 123 w 173"/>
                <a:gd name="T7" fmla="*/ 36 h 37"/>
                <a:gd name="T8" fmla="*/ 172 w 173"/>
                <a:gd name="T9" fmla="*/ 18 h 37"/>
                <a:gd name="T10" fmla="*/ 172 w 173"/>
                <a:gd name="T11" fmla="*/ 0 h 37"/>
                <a:gd name="T12" fmla="*/ 125 w 173"/>
                <a:gd name="T13" fmla="*/ 18 h 37"/>
                <a:gd name="T14" fmla="*/ 54 w 173"/>
                <a:gd name="T15" fmla="*/ 18 h 37"/>
                <a:gd name="T16" fmla="*/ 0 w 173"/>
                <a:gd name="T17" fmla="*/ 10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3"/>
                <a:gd name="T28" fmla="*/ 0 h 37"/>
                <a:gd name="T29" fmla="*/ 173 w 173"/>
                <a:gd name="T30" fmla="*/ 37 h 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3" h="37">
                  <a:moveTo>
                    <a:pt x="0" y="10"/>
                  </a:moveTo>
                  <a:lnTo>
                    <a:pt x="0" y="25"/>
                  </a:lnTo>
                  <a:lnTo>
                    <a:pt x="53" y="36"/>
                  </a:lnTo>
                  <a:lnTo>
                    <a:pt x="123" y="36"/>
                  </a:lnTo>
                  <a:lnTo>
                    <a:pt x="172" y="18"/>
                  </a:lnTo>
                  <a:lnTo>
                    <a:pt x="172" y="0"/>
                  </a:lnTo>
                  <a:lnTo>
                    <a:pt x="125" y="18"/>
                  </a:lnTo>
                  <a:lnTo>
                    <a:pt x="54" y="18"/>
                  </a:lnTo>
                  <a:lnTo>
                    <a:pt x="0" y="10"/>
                  </a:lnTo>
                </a:path>
              </a:pathLst>
            </a:custGeom>
            <a:solidFill>
              <a:srgbClr val="606060"/>
            </a:solidFill>
            <a:ln w="9525" cap="rnd">
              <a:noFill/>
              <a:round/>
              <a:headEnd type="none" w="sm" len="sm"/>
              <a:tailEnd type="none" w="sm" len="sm"/>
            </a:ln>
          </p:spPr>
          <p:txBody>
            <a:bodyPr/>
            <a:lstStyle/>
            <a:p>
              <a:endParaRPr lang="es-ES"/>
            </a:p>
          </p:txBody>
        </p:sp>
        <p:sp>
          <p:nvSpPr>
            <p:cNvPr id="107307" name="Freeform 335"/>
            <p:cNvSpPr>
              <a:spLocks/>
            </p:cNvSpPr>
            <p:nvPr/>
          </p:nvSpPr>
          <p:spPr bwMode="auto">
            <a:xfrm>
              <a:off x="1092" y="3248"/>
              <a:ext cx="237" cy="186"/>
            </a:xfrm>
            <a:custGeom>
              <a:avLst/>
              <a:gdLst>
                <a:gd name="T0" fmla="*/ 46 w 237"/>
                <a:gd name="T1" fmla="*/ 141 h 186"/>
                <a:gd name="T2" fmla="*/ 46 w 237"/>
                <a:gd name="T3" fmla="*/ 178 h 186"/>
                <a:gd name="T4" fmla="*/ 24 w 237"/>
                <a:gd name="T5" fmla="*/ 185 h 186"/>
                <a:gd name="T6" fmla="*/ 1 w 237"/>
                <a:gd name="T7" fmla="*/ 183 h 186"/>
                <a:gd name="T8" fmla="*/ 0 w 237"/>
                <a:gd name="T9" fmla="*/ 129 h 186"/>
                <a:gd name="T10" fmla="*/ 0 w 237"/>
                <a:gd name="T11" fmla="*/ 99 h 186"/>
                <a:gd name="T12" fmla="*/ 1 w 237"/>
                <a:gd name="T13" fmla="*/ 85 h 186"/>
                <a:gd name="T14" fmla="*/ 0 w 237"/>
                <a:gd name="T15" fmla="*/ 74 h 186"/>
                <a:gd name="T16" fmla="*/ 0 w 237"/>
                <a:gd name="T17" fmla="*/ 65 h 186"/>
                <a:gd name="T18" fmla="*/ 1 w 237"/>
                <a:gd name="T19" fmla="*/ 58 h 186"/>
                <a:gd name="T20" fmla="*/ 12 w 237"/>
                <a:gd name="T21" fmla="*/ 48 h 186"/>
                <a:gd name="T22" fmla="*/ 24 w 237"/>
                <a:gd name="T23" fmla="*/ 41 h 186"/>
                <a:gd name="T24" fmla="*/ 52 w 237"/>
                <a:gd name="T25" fmla="*/ 31 h 186"/>
                <a:gd name="T26" fmla="*/ 94 w 237"/>
                <a:gd name="T27" fmla="*/ 21 h 186"/>
                <a:gd name="T28" fmla="*/ 102 w 237"/>
                <a:gd name="T29" fmla="*/ 21 h 186"/>
                <a:gd name="T30" fmla="*/ 107 w 237"/>
                <a:gd name="T31" fmla="*/ 21 h 186"/>
                <a:gd name="T32" fmla="*/ 109 w 237"/>
                <a:gd name="T33" fmla="*/ 20 h 186"/>
                <a:gd name="T34" fmla="*/ 110 w 237"/>
                <a:gd name="T35" fmla="*/ 17 h 186"/>
                <a:gd name="T36" fmla="*/ 113 w 237"/>
                <a:gd name="T37" fmla="*/ 18 h 186"/>
                <a:gd name="T38" fmla="*/ 118 w 237"/>
                <a:gd name="T39" fmla="*/ 18 h 186"/>
                <a:gd name="T40" fmla="*/ 118 w 237"/>
                <a:gd name="T41" fmla="*/ 15 h 186"/>
                <a:gd name="T42" fmla="*/ 121 w 237"/>
                <a:gd name="T43" fmla="*/ 12 h 186"/>
                <a:gd name="T44" fmla="*/ 126 w 237"/>
                <a:gd name="T45" fmla="*/ 11 h 186"/>
                <a:gd name="T46" fmla="*/ 129 w 237"/>
                <a:gd name="T47" fmla="*/ 11 h 186"/>
                <a:gd name="T48" fmla="*/ 128 w 237"/>
                <a:gd name="T49" fmla="*/ 8 h 186"/>
                <a:gd name="T50" fmla="*/ 134 w 237"/>
                <a:gd name="T51" fmla="*/ 0 h 186"/>
                <a:gd name="T52" fmla="*/ 229 w 237"/>
                <a:gd name="T53" fmla="*/ 1 h 186"/>
                <a:gd name="T54" fmla="*/ 229 w 237"/>
                <a:gd name="T55" fmla="*/ 11 h 186"/>
                <a:gd name="T56" fmla="*/ 229 w 237"/>
                <a:gd name="T57" fmla="*/ 20 h 186"/>
                <a:gd name="T58" fmla="*/ 233 w 237"/>
                <a:gd name="T59" fmla="*/ 26 h 186"/>
                <a:gd name="T60" fmla="*/ 234 w 237"/>
                <a:gd name="T61" fmla="*/ 33 h 186"/>
                <a:gd name="T62" fmla="*/ 236 w 237"/>
                <a:gd name="T63" fmla="*/ 47 h 186"/>
                <a:gd name="T64" fmla="*/ 234 w 237"/>
                <a:gd name="T65" fmla="*/ 53 h 186"/>
                <a:gd name="T66" fmla="*/ 229 w 237"/>
                <a:gd name="T67" fmla="*/ 61 h 186"/>
                <a:gd name="T68" fmla="*/ 227 w 237"/>
                <a:gd name="T69" fmla="*/ 65 h 186"/>
                <a:gd name="T70" fmla="*/ 223 w 237"/>
                <a:gd name="T71" fmla="*/ 68 h 186"/>
                <a:gd name="T72" fmla="*/ 216 w 237"/>
                <a:gd name="T73" fmla="*/ 70 h 186"/>
                <a:gd name="T74" fmla="*/ 206 w 237"/>
                <a:gd name="T75" fmla="*/ 73 h 186"/>
                <a:gd name="T76" fmla="*/ 202 w 237"/>
                <a:gd name="T77" fmla="*/ 79 h 186"/>
                <a:gd name="T78" fmla="*/ 198 w 237"/>
                <a:gd name="T79" fmla="*/ 82 h 186"/>
                <a:gd name="T80" fmla="*/ 190 w 237"/>
                <a:gd name="T81" fmla="*/ 85 h 186"/>
                <a:gd name="T82" fmla="*/ 181 w 237"/>
                <a:gd name="T83" fmla="*/ 89 h 186"/>
                <a:gd name="T84" fmla="*/ 166 w 237"/>
                <a:gd name="T85" fmla="*/ 90 h 186"/>
                <a:gd name="T86" fmla="*/ 153 w 237"/>
                <a:gd name="T87" fmla="*/ 90 h 186"/>
                <a:gd name="T88" fmla="*/ 145 w 237"/>
                <a:gd name="T89" fmla="*/ 90 h 186"/>
                <a:gd name="T90" fmla="*/ 136 w 237"/>
                <a:gd name="T91" fmla="*/ 89 h 186"/>
                <a:gd name="T92" fmla="*/ 129 w 237"/>
                <a:gd name="T93" fmla="*/ 91 h 186"/>
                <a:gd name="T94" fmla="*/ 118 w 237"/>
                <a:gd name="T95" fmla="*/ 91 h 186"/>
                <a:gd name="T96" fmla="*/ 65 w 237"/>
                <a:gd name="T97" fmla="*/ 97 h 186"/>
                <a:gd name="T98" fmla="*/ 53 w 237"/>
                <a:gd name="T99" fmla="*/ 98 h 186"/>
                <a:gd name="T100" fmla="*/ 51 w 237"/>
                <a:gd name="T101" fmla="*/ 101 h 186"/>
                <a:gd name="T102" fmla="*/ 43 w 237"/>
                <a:gd name="T103" fmla="*/ 102 h 186"/>
                <a:gd name="T104" fmla="*/ 48 w 237"/>
                <a:gd name="T105" fmla="*/ 106 h 186"/>
                <a:gd name="T106" fmla="*/ 44 w 237"/>
                <a:gd name="T107" fmla="*/ 113 h 186"/>
                <a:gd name="T108" fmla="*/ 46 w 237"/>
                <a:gd name="T109" fmla="*/ 129 h 186"/>
                <a:gd name="T110" fmla="*/ 46 w 237"/>
                <a:gd name="T111" fmla="*/ 141 h 18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7"/>
                <a:gd name="T169" fmla="*/ 0 h 186"/>
                <a:gd name="T170" fmla="*/ 237 w 237"/>
                <a:gd name="T171" fmla="*/ 186 h 18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7" h="186">
                  <a:moveTo>
                    <a:pt x="46" y="141"/>
                  </a:moveTo>
                  <a:lnTo>
                    <a:pt x="46" y="178"/>
                  </a:lnTo>
                  <a:lnTo>
                    <a:pt x="24" y="185"/>
                  </a:lnTo>
                  <a:lnTo>
                    <a:pt x="1" y="183"/>
                  </a:lnTo>
                  <a:lnTo>
                    <a:pt x="0" y="129"/>
                  </a:lnTo>
                  <a:lnTo>
                    <a:pt x="0" y="99"/>
                  </a:lnTo>
                  <a:lnTo>
                    <a:pt x="1" y="85"/>
                  </a:lnTo>
                  <a:lnTo>
                    <a:pt x="0" y="74"/>
                  </a:lnTo>
                  <a:lnTo>
                    <a:pt x="0" y="65"/>
                  </a:lnTo>
                  <a:lnTo>
                    <a:pt x="1" y="58"/>
                  </a:lnTo>
                  <a:lnTo>
                    <a:pt x="12" y="48"/>
                  </a:lnTo>
                  <a:lnTo>
                    <a:pt x="24" y="41"/>
                  </a:lnTo>
                  <a:lnTo>
                    <a:pt x="52" y="31"/>
                  </a:lnTo>
                  <a:lnTo>
                    <a:pt x="94" y="21"/>
                  </a:lnTo>
                  <a:lnTo>
                    <a:pt x="102" y="21"/>
                  </a:lnTo>
                  <a:lnTo>
                    <a:pt x="107" y="21"/>
                  </a:lnTo>
                  <a:lnTo>
                    <a:pt x="109" y="20"/>
                  </a:lnTo>
                  <a:lnTo>
                    <a:pt x="110" y="17"/>
                  </a:lnTo>
                  <a:lnTo>
                    <a:pt x="113" y="18"/>
                  </a:lnTo>
                  <a:lnTo>
                    <a:pt x="118" y="18"/>
                  </a:lnTo>
                  <a:lnTo>
                    <a:pt x="118" y="15"/>
                  </a:lnTo>
                  <a:lnTo>
                    <a:pt x="121" y="12"/>
                  </a:lnTo>
                  <a:lnTo>
                    <a:pt x="126" y="11"/>
                  </a:lnTo>
                  <a:lnTo>
                    <a:pt x="129" y="11"/>
                  </a:lnTo>
                  <a:lnTo>
                    <a:pt x="128" y="8"/>
                  </a:lnTo>
                  <a:lnTo>
                    <a:pt x="134" y="0"/>
                  </a:lnTo>
                  <a:lnTo>
                    <a:pt x="229" y="1"/>
                  </a:lnTo>
                  <a:lnTo>
                    <a:pt x="229" y="11"/>
                  </a:lnTo>
                  <a:lnTo>
                    <a:pt x="229" y="20"/>
                  </a:lnTo>
                  <a:lnTo>
                    <a:pt x="233" y="26"/>
                  </a:lnTo>
                  <a:lnTo>
                    <a:pt x="234" y="33"/>
                  </a:lnTo>
                  <a:lnTo>
                    <a:pt x="236" y="47"/>
                  </a:lnTo>
                  <a:lnTo>
                    <a:pt x="234" y="53"/>
                  </a:lnTo>
                  <a:lnTo>
                    <a:pt x="229" y="61"/>
                  </a:lnTo>
                  <a:lnTo>
                    <a:pt x="227" y="65"/>
                  </a:lnTo>
                  <a:lnTo>
                    <a:pt x="223" y="68"/>
                  </a:lnTo>
                  <a:lnTo>
                    <a:pt x="216" y="70"/>
                  </a:lnTo>
                  <a:lnTo>
                    <a:pt x="206" y="73"/>
                  </a:lnTo>
                  <a:lnTo>
                    <a:pt x="202" y="79"/>
                  </a:lnTo>
                  <a:lnTo>
                    <a:pt x="198" y="82"/>
                  </a:lnTo>
                  <a:lnTo>
                    <a:pt x="190" y="85"/>
                  </a:lnTo>
                  <a:lnTo>
                    <a:pt x="181" y="89"/>
                  </a:lnTo>
                  <a:lnTo>
                    <a:pt x="166" y="90"/>
                  </a:lnTo>
                  <a:lnTo>
                    <a:pt x="153" y="90"/>
                  </a:lnTo>
                  <a:lnTo>
                    <a:pt x="145" y="90"/>
                  </a:lnTo>
                  <a:lnTo>
                    <a:pt x="136" y="89"/>
                  </a:lnTo>
                  <a:lnTo>
                    <a:pt x="129" y="91"/>
                  </a:lnTo>
                  <a:lnTo>
                    <a:pt x="118" y="91"/>
                  </a:lnTo>
                  <a:lnTo>
                    <a:pt x="65" y="97"/>
                  </a:lnTo>
                  <a:lnTo>
                    <a:pt x="53" y="98"/>
                  </a:lnTo>
                  <a:lnTo>
                    <a:pt x="51" y="101"/>
                  </a:lnTo>
                  <a:lnTo>
                    <a:pt x="43" y="102"/>
                  </a:lnTo>
                  <a:lnTo>
                    <a:pt x="48" y="106"/>
                  </a:lnTo>
                  <a:lnTo>
                    <a:pt x="44" y="113"/>
                  </a:lnTo>
                  <a:lnTo>
                    <a:pt x="46" y="129"/>
                  </a:lnTo>
                  <a:lnTo>
                    <a:pt x="46" y="141"/>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308" name="Freeform 336"/>
            <p:cNvSpPr>
              <a:spLocks/>
            </p:cNvSpPr>
            <p:nvPr/>
          </p:nvSpPr>
          <p:spPr bwMode="auto">
            <a:xfrm>
              <a:off x="1096" y="3260"/>
              <a:ext cx="230" cy="167"/>
            </a:xfrm>
            <a:custGeom>
              <a:avLst/>
              <a:gdLst>
                <a:gd name="T0" fmla="*/ 221 w 230"/>
                <a:gd name="T1" fmla="*/ 9 h 167"/>
                <a:gd name="T2" fmla="*/ 226 w 230"/>
                <a:gd name="T3" fmla="*/ 20 h 167"/>
                <a:gd name="T4" fmla="*/ 221 w 230"/>
                <a:gd name="T5" fmla="*/ 52 h 167"/>
                <a:gd name="T6" fmla="*/ 208 w 230"/>
                <a:gd name="T7" fmla="*/ 52 h 167"/>
                <a:gd name="T8" fmla="*/ 195 w 230"/>
                <a:gd name="T9" fmla="*/ 66 h 167"/>
                <a:gd name="T10" fmla="*/ 161 w 230"/>
                <a:gd name="T11" fmla="*/ 72 h 167"/>
                <a:gd name="T12" fmla="*/ 131 w 230"/>
                <a:gd name="T13" fmla="*/ 72 h 167"/>
                <a:gd name="T14" fmla="*/ 143 w 230"/>
                <a:gd name="T15" fmla="*/ 61 h 167"/>
                <a:gd name="T16" fmla="*/ 128 w 230"/>
                <a:gd name="T17" fmla="*/ 72 h 167"/>
                <a:gd name="T18" fmla="*/ 113 w 230"/>
                <a:gd name="T19" fmla="*/ 76 h 167"/>
                <a:gd name="T20" fmla="*/ 123 w 230"/>
                <a:gd name="T21" fmla="*/ 69 h 167"/>
                <a:gd name="T22" fmla="*/ 107 w 230"/>
                <a:gd name="T23" fmla="*/ 78 h 167"/>
                <a:gd name="T24" fmla="*/ 55 w 230"/>
                <a:gd name="T25" fmla="*/ 83 h 167"/>
                <a:gd name="T26" fmla="*/ 41 w 230"/>
                <a:gd name="T27" fmla="*/ 88 h 167"/>
                <a:gd name="T28" fmla="*/ 28 w 230"/>
                <a:gd name="T29" fmla="*/ 85 h 167"/>
                <a:gd name="T30" fmla="*/ 39 w 230"/>
                <a:gd name="T31" fmla="*/ 89 h 167"/>
                <a:gd name="T32" fmla="*/ 41 w 230"/>
                <a:gd name="T33" fmla="*/ 98 h 167"/>
                <a:gd name="T34" fmla="*/ 27 w 230"/>
                <a:gd name="T35" fmla="*/ 163 h 167"/>
                <a:gd name="T36" fmla="*/ 1 w 230"/>
                <a:gd name="T37" fmla="*/ 163 h 167"/>
                <a:gd name="T38" fmla="*/ 0 w 230"/>
                <a:gd name="T39" fmla="*/ 63 h 167"/>
                <a:gd name="T40" fmla="*/ 6 w 230"/>
                <a:gd name="T41" fmla="*/ 46 h 167"/>
                <a:gd name="T42" fmla="*/ 31 w 230"/>
                <a:gd name="T43" fmla="*/ 31 h 167"/>
                <a:gd name="T44" fmla="*/ 90 w 230"/>
                <a:gd name="T45" fmla="*/ 13 h 167"/>
                <a:gd name="T46" fmla="*/ 107 w 230"/>
                <a:gd name="T47" fmla="*/ 20 h 167"/>
                <a:gd name="T48" fmla="*/ 116 w 230"/>
                <a:gd name="T49" fmla="*/ 21 h 167"/>
                <a:gd name="T50" fmla="*/ 106 w 230"/>
                <a:gd name="T51" fmla="*/ 12 h 167"/>
                <a:gd name="T52" fmla="*/ 112 w 230"/>
                <a:gd name="T53" fmla="*/ 10 h 167"/>
                <a:gd name="T54" fmla="*/ 118 w 230"/>
                <a:gd name="T55" fmla="*/ 16 h 167"/>
                <a:gd name="T56" fmla="*/ 120 w 230"/>
                <a:gd name="T57" fmla="*/ 12 h 167"/>
                <a:gd name="T58" fmla="*/ 117 w 230"/>
                <a:gd name="T59" fmla="*/ 6 h 167"/>
                <a:gd name="T60" fmla="*/ 132 w 230"/>
                <a:gd name="T61" fmla="*/ 10 h 167"/>
                <a:gd name="T62" fmla="*/ 131 w 230"/>
                <a:gd name="T63" fmla="*/ 6 h 167"/>
                <a:gd name="T64" fmla="*/ 128 w 230"/>
                <a:gd name="T65" fmla="*/ 0 h 167"/>
                <a:gd name="T66" fmla="*/ 142 w 230"/>
                <a:gd name="T67" fmla="*/ 4 h 167"/>
                <a:gd name="T68" fmla="*/ 167 w 230"/>
                <a:gd name="T69" fmla="*/ 9 h 167"/>
                <a:gd name="T70" fmla="*/ 174 w 230"/>
                <a:gd name="T71" fmla="*/ 2 h 167"/>
                <a:gd name="T72" fmla="*/ 180 w 230"/>
                <a:gd name="T73" fmla="*/ 10 h 167"/>
                <a:gd name="T74" fmla="*/ 194 w 230"/>
                <a:gd name="T75" fmla="*/ 6 h 167"/>
                <a:gd name="T76" fmla="*/ 198 w 230"/>
                <a:gd name="T77" fmla="*/ 12 h 167"/>
                <a:gd name="T78" fmla="*/ 216 w 230"/>
                <a:gd name="T79" fmla="*/ 10 h 167"/>
                <a:gd name="T80" fmla="*/ 221 w 230"/>
                <a:gd name="T81" fmla="*/ 1 h 16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167"/>
                <a:gd name="T125" fmla="*/ 230 w 230"/>
                <a:gd name="T126" fmla="*/ 167 h 16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167">
                  <a:moveTo>
                    <a:pt x="221" y="1"/>
                  </a:moveTo>
                  <a:lnTo>
                    <a:pt x="221" y="9"/>
                  </a:lnTo>
                  <a:lnTo>
                    <a:pt x="224" y="6"/>
                  </a:lnTo>
                  <a:lnTo>
                    <a:pt x="226" y="20"/>
                  </a:lnTo>
                  <a:lnTo>
                    <a:pt x="229" y="36"/>
                  </a:lnTo>
                  <a:lnTo>
                    <a:pt x="221" y="52"/>
                  </a:lnTo>
                  <a:lnTo>
                    <a:pt x="207" y="58"/>
                  </a:lnTo>
                  <a:lnTo>
                    <a:pt x="208" y="52"/>
                  </a:lnTo>
                  <a:lnTo>
                    <a:pt x="200" y="59"/>
                  </a:lnTo>
                  <a:lnTo>
                    <a:pt x="195" y="66"/>
                  </a:lnTo>
                  <a:lnTo>
                    <a:pt x="180" y="71"/>
                  </a:lnTo>
                  <a:lnTo>
                    <a:pt x="161" y="72"/>
                  </a:lnTo>
                  <a:lnTo>
                    <a:pt x="141" y="73"/>
                  </a:lnTo>
                  <a:lnTo>
                    <a:pt x="131" y="72"/>
                  </a:lnTo>
                  <a:lnTo>
                    <a:pt x="139" y="70"/>
                  </a:lnTo>
                  <a:lnTo>
                    <a:pt x="143" y="61"/>
                  </a:lnTo>
                  <a:lnTo>
                    <a:pt x="136" y="69"/>
                  </a:lnTo>
                  <a:lnTo>
                    <a:pt x="128" y="72"/>
                  </a:lnTo>
                  <a:lnTo>
                    <a:pt x="121" y="78"/>
                  </a:lnTo>
                  <a:lnTo>
                    <a:pt x="113" y="76"/>
                  </a:lnTo>
                  <a:lnTo>
                    <a:pt x="118" y="71"/>
                  </a:lnTo>
                  <a:lnTo>
                    <a:pt x="123" y="69"/>
                  </a:lnTo>
                  <a:lnTo>
                    <a:pt x="115" y="71"/>
                  </a:lnTo>
                  <a:lnTo>
                    <a:pt x="107" y="78"/>
                  </a:lnTo>
                  <a:lnTo>
                    <a:pt x="82" y="79"/>
                  </a:lnTo>
                  <a:lnTo>
                    <a:pt x="55" y="83"/>
                  </a:lnTo>
                  <a:lnTo>
                    <a:pt x="43" y="86"/>
                  </a:lnTo>
                  <a:lnTo>
                    <a:pt x="41" y="88"/>
                  </a:lnTo>
                  <a:lnTo>
                    <a:pt x="37" y="86"/>
                  </a:lnTo>
                  <a:lnTo>
                    <a:pt x="28" y="85"/>
                  </a:lnTo>
                  <a:lnTo>
                    <a:pt x="31" y="87"/>
                  </a:lnTo>
                  <a:lnTo>
                    <a:pt x="39" y="89"/>
                  </a:lnTo>
                  <a:lnTo>
                    <a:pt x="42" y="92"/>
                  </a:lnTo>
                  <a:lnTo>
                    <a:pt x="41" y="98"/>
                  </a:lnTo>
                  <a:lnTo>
                    <a:pt x="41" y="160"/>
                  </a:lnTo>
                  <a:lnTo>
                    <a:pt x="27" y="163"/>
                  </a:lnTo>
                  <a:lnTo>
                    <a:pt x="14" y="166"/>
                  </a:lnTo>
                  <a:lnTo>
                    <a:pt x="1" y="163"/>
                  </a:lnTo>
                  <a:lnTo>
                    <a:pt x="1" y="80"/>
                  </a:lnTo>
                  <a:lnTo>
                    <a:pt x="0" y="63"/>
                  </a:lnTo>
                  <a:lnTo>
                    <a:pt x="0" y="52"/>
                  </a:lnTo>
                  <a:lnTo>
                    <a:pt x="6" y="46"/>
                  </a:lnTo>
                  <a:lnTo>
                    <a:pt x="11" y="37"/>
                  </a:lnTo>
                  <a:lnTo>
                    <a:pt x="31" y="31"/>
                  </a:lnTo>
                  <a:lnTo>
                    <a:pt x="55" y="22"/>
                  </a:lnTo>
                  <a:lnTo>
                    <a:pt x="90" y="13"/>
                  </a:lnTo>
                  <a:lnTo>
                    <a:pt x="102" y="12"/>
                  </a:lnTo>
                  <a:lnTo>
                    <a:pt x="107" y="20"/>
                  </a:lnTo>
                  <a:lnTo>
                    <a:pt x="124" y="30"/>
                  </a:lnTo>
                  <a:lnTo>
                    <a:pt x="116" y="21"/>
                  </a:lnTo>
                  <a:lnTo>
                    <a:pt x="109" y="18"/>
                  </a:lnTo>
                  <a:lnTo>
                    <a:pt x="106" y="12"/>
                  </a:lnTo>
                  <a:lnTo>
                    <a:pt x="107" y="10"/>
                  </a:lnTo>
                  <a:lnTo>
                    <a:pt x="112" y="10"/>
                  </a:lnTo>
                  <a:lnTo>
                    <a:pt x="115" y="12"/>
                  </a:lnTo>
                  <a:lnTo>
                    <a:pt x="118" y="16"/>
                  </a:lnTo>
                  <a:lnTo>
                    <a:pt x="125" y="19"/>
                  </a:lnTo>
                  <a:lnTo>
                    <a:pt x="120" y="12"/>
                  </a:lnTo>
                  <a:lnTo>
                    <a:pt x="116" y="9"/>
                  </a:lnTo>
                  <a:lnTo>
                    <a:pt x="117" y="6"/>
                  </a:lnTo>
                  <a:lnTo>
                    <a:pt x="123" y="3"/>
                  </a:lnTo>
                  <a:lnTo>
                    <a:pt x="132" y="10"/>
                  </a:lnTo>
                  <a:lnTo>
                    <a:pt x="139" y="14"/>
                  </a:lnTo>
                  <a:lnTo>
                    <a:pt x="131" y="6"/>
                  </a:lnTo>
                  <a:lnTo>
                    <a:pt x="128" y="1"/>
                  </a:lnTo>
                  <a:lnTo>
                    <a:pt x="128" y="0"/>
                  </a:lnTo>
                  <a:lnTo>
                    <a:pt x="135" y="0"/>
                  </a:lnTo>
                  <a:lnTo>
                    <a:pt x="142" y="4"/>
                  </a:lnTo>
                  <a:lnTo>
                    <a:pt x="147" y="8"/>
                  </a:lnTo>
                  <a:lnTo>
                    <a:pt x="167" y="9"/>
                  </a:lnTo>
                  <a:lnTo>
                    <a:pt x="166" y="4"/>
                  </a:lnTo>
                  <a:lnTo>
                    <a:pt x="174" y="2"/>
                  </a:lnTo>
                  <a:lnTo>
                    <a:pt x="174" y="9"/>
                  </a:lnTo>
                  <a:lnTo>
                    <a:pt x="180" y="10"/>
                  </a:lnTo>
                  <a:lnTo>
                    <a:pt x="195" y="12"/>
                  </a:lnTo>
                  <a:lnTo>
                    <a:pt x="194" y="6"/>
                  </a:lnTo>
                  <a:lnTo>
                    <a:pt x="198" y="6"/>
                  </a:lnTo>
                  <a:lnTo>
                    <a:pt x="198" y="12"/>
                  </a:lnTo>
                  <a:lnTo>
                    <a:pt x="207" y="12"/>
                  </a:lnTo>
                  <a:lnTo>
                    <a:pt x="216" y="10"/>
                  </a:lnTo>
                  <a:lnTo>
                    <a:pt x="216" y="4"/>
                  </a:lnTo>
                  <a:lnTo>
                    <a:pt x="221" y="1"/>
                  </a:lnTo>
                </a:path>
              </a:pathLst>
            </a:custGeom>
            <a:solidFill>
              <a:srgbClr val="808080"/>
            </a:solidFill>
            <a:ln w="9525" cap="rnd">
              <a:noFill/>
              <a:round/>
              <a:headEnd type="none" w="sm" len="sm"/>
              <a:tailEnd type="none" w="sm" len="sm"/>
            </a:ln>
          </p:spPr>
          <p:txBody>
            <a:bodyPr/>
            <a:lstStyle/>
            <a:p>
              <a:endParaRPr lang="es-ES"/>
            </a:p>
          </p:txBody>
        </p:sp>
        <p:sp>
          <p:nvSpPr>
            <p:cNvPr id="107309" name="Freeform 337"/>
            <p:cNvSpPr>
              <a:spLocks/>
            </p:cNvSpPr>
            <p:nvPr/>
          </p:nvSpPr>
          <p:spPr bwMode="auto">
            <a:xfrm>
              <a:off x="1123" y="3313"/>
              <a:ext cx="94" cy="26"/>
            </a:xfrm>
            <a:custGeom>
              <a:avLst/>
              <a:gdLst>
                <a:gd name="T0" fmla="*/ 93 w 94"/>
                <a:gd name="T1" fmla="*/ 0 h 26"/>
                <a:gd name="T2" fmla="*/ 67 w 94"/>
                <a:gd name="T3" fmla="*/ 0 h 26"/>
                <a:gd name="T4" fmla="*/ 43 w 94"/>
                <a:gd name="T5" fmla="*/ 7 h 26"/>
                <a:gd name="T6" fmla="*/ 26 w 94"/>
                <a:gd name="T7" fmla="*/ 8 h 26"/>
                <a:gd name="T8" fmla="*/ 11 w 94"/>
                <a:gd name="T9" fmla="*/ 11 h 26"/>
                <a:gd name="T10" fmla="*/ 6 w 94"/>
                <a:gd name="T11" fmla="*/ 19 h 26"/>
                <a:gd name="T12" fmla="*/ 0 w 94"/>
                <a:gd name="T13" fmla="*/ 25 h 26"/>
                <a:gd name="T14" fmla="*/ 6 w 94"/>
                <a:gd name="T15" fmla="*/ 22 h 26"/>
                <a:gd name="T16" fmla="*/ 12 w 94"/>
                <a:gd name="T17" fmla="*/ 12 h 26"/>
                <a:gd name="T18" fmla="*/ 32 w 94"/>
                <a:gd name="T19" fmla="*/ 9 h 26"/>
                <a:gd name="T20" fmla="*/ 43 w 94"/>
                <a:gd name="T21" fmla="*/ 9 h 26"/>
                <a:gd name="T22" fmla="*/ 53 w 94"/>
                <a:gd name="T23" fmla="*/ 7 h 26"/>
                <a:gd name="T24" fmla="*/ 70 w 94"/>
                <a:gd name="T25" fmla="*/ 2 h 26"/>
                <a:gd name="T26" fmla="*/ 93 w 94"/>
                <a:gd name="T27" fmla="*/ 0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4"/>
                <a:gd name="T43" fmla="*/ 0 h 26"/>
                <a:gd name="T44" fmla="*/ 94 w 94"/>
                <a:gd name="T45" fmla="*/ 26 h 2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4" h="26">
                  <a:moveTo>
                    <a:pt x="93" y="0"/>
                  </a:moveTo>
                  <a:lnTo>
                    <a:pt x="67" y="0"/>
                  </a:lnTo>
                  <a:lnTo>
                    <a:pt x="43" y="7"/>
                  </a:lnTo>
                  <a:lnTo>
                    <a:pt x="26" y="8"/>
                  </a:lnTo>
                  <a:lnTo>
                    <a:pt x="11" y="11"/>
                  </a:lnTo>
                  <a:lnTo>
                    <a:pt x="6" y="19"/>
                  </a:lnTo>
                  <a:lnTo>
                    <a:pt x="0" y="25"/>
                  </a:lnTo>
                  <a:lnTo>
                    <a:pt x="6" y="22"/>
                  </a:lnTo>
                  <a:lnTo>
                    <a:pt x="12" y="12"/>
                  </a:lnTo>
                  <a:lnTo>
                    <a:pt x="32" y="9"/>
                  </a:lnTo>
                  <a:lnTo>
                    <a:pt x="43" y="9"/>
                  </a:lnTo>
                  <a:lnTo>
                    <a:pt x="53" y="7"/>
                  </a:lnTo>
                  <a:lnTo>
                    <a:pt x="70" y="2"/>
                  </a:lnTo>
                  <a:lnTo>
                    <a:pt x="93" y="0"/>
                  </a:lnTo>
                </a:path>
              </a:pathLst>
            </a:custGeom>
            <a:solidFill>
              <a:srgbClr val="606060"/>
            </a:solidFill>
            <a:ln w="9525" cap="rnd">
              <a:noFill/>
              <a:round/>
              <a:headEnd type="none" w="sm" len="sm"/>
              <a:tailEnd type="none" w="sm" len="sm"/>
            </a:ln>
          </p:spPr>
          <p:txBody>
            <a:bodyPr/>
            <a:lstStyle/>
            <a:p>
              <a:endParaRPr lang="es-ES"/>
            </a:p>
          </p:txBody>
        </p:sp>
        <p:sp>
          <p:nvSpPr>
            <p:cNvPr id="107310" name="Freeform 338"/>
            <p:cNvSpPr>
              <a:spLocks/>
            </p:cNvSpPr>
            <p:nvPr/>
          </p:nvSpPr>
          <p:spPr bwMode="auto">
            <a:xfrm>
              <a:off x="1266" y="3290"/>
              <a:ext cx="29" cy="28"/>
            </a:xfrm>
            <a:custGeom>
              <a:avLst/>
              <a:gdLst>
                <a:gd name="T0" fmla="*/ 28 w 29"/>
                <a:gd name="T1" fmla="*/ 0 h 28"/>
                <a:gd name="T2" fmla="*/ 13 w 29"/>
                <a:gd name="T3" fmla="*/ 27 h 28"/>
                <a:gd name="T4" fmla="*/ 0 w 29"/>
                <a:gd name="T5" fmla="*/ 11 h 28"/>
                <a:gd name="T6" fmla="*/ 28 w 29"/>
                <a:gd name="T7" fmla="*/ 0 h 28"/>
                <a:gd name="T8" fmla="*/ 0 60000 65536"/>
                <a:gd name="T9" fmla="*/ 0 60000 65536"/>
                <a:gd name="T10" fmla="*/ 0 60000 65536"/>
                <a:gd name="T11" fmla="*/ 0 60000 65536"/>
                <a:gd name="T12" fmla="*/ 0 w 29"/>
                <a:gd name="T13" fmla="*/ 0 h 28"/>
                <a:gd name="T14" fmla="*/ 29 w 29"/>
                <a:gd name="T15" fmla="*/ 28 h 28"/>
              </a:gdLst>
              <a:ahLst/>
              <a:cxnLst>
                <a:cxn ang="T8">
                  <a:pos x="T0" y="T1"/>
                </a:cxn>
                <a:cxn ang="T9">
                  <a:pos x="T2" y="T3"/>
                </a:cxn>
                <a:cxn ang="T10">
                  <a:pos x="T4" y="T5"/>
                </a:cxn>
                <a:cxn ang="T11">
                  <a:pos x="T6" y="T7"/>
                </a:cxn>
              </a:cxnLst>
              <a:rect l="T12" t="T13" r="T14" b="T15"/>
              <a:pathLst>
                <a:path w="29" h="28">
                  <a:moveTo>
                    <a:pt x="28" y="0"/>
                  </a:moveTo>
                  <a:lnTo>
                    <a:pt x="13" y="27"/>
                  </a:lnTo>
                  <a:lnTo>
                    <a:pt x="0" y="11"/>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107311" name="Freeform 339"/>
            <p:cNvSpPr>
              <a:spLocks/>
            </p:cNvSpPr>
            <p:nvPr/>
          </p:nvSpPr>
          <p:spPr bwMode="auto">
            <a:xfrm>
              <a:off x="1305" y="3280"/>
              <a:ext cx="29" cy="27"/>
            </a:xfrm>
            <a:custGeom>
              <a:avLst/>
              <a:gdLst>
                <a:gd name="T0" fmla="*/ 28 w 29"/>
                <a:gd name="T1" fmla="*/ 0 h 27"/>
                <a:gd name="T2" fmla="*/ 20 w 29"/>
                <a:gd name="T3" fmla="*/ 16 h 27"/>
                <a:gd name="T4" fmla="*/ 0 w 29"/>
                <a:gd name="T5" fmla="*/ 26 h 27"/>
                <a:gd name="T6" fmla="*/ 20 w 29"/>
                <a:gd name="T7" fmla="*/ 26 h 27"/>
                <a:gd name="T8" fmla="*/ 28 w 29"/>
                <a:gd name="T9" fmla="*/ 0 h 27"/>
                <a:gd name="T10" fmla="*/ 0 60000 65536"/>
                <a:gd name="T11" fmla="*/ 0 60000 65536"/>
                <a:gd name="T12" fmla="*/ 0 60000 65536"/>
                <a:gd name="T13" fmla="*/ 0 60000 65536"/>
                <a:gd name="T14" fmla="*/ 0 60000 65536"/>
                <a:gd name="T15" fmla="*/ 0 w 29"/>
                <a:gd name="T16" fmla="*/ 0 h 27"/>
                <a:gd name="T17" fmla="*/ 29 w 29"/>
                <a:gd name="T18" fmla="*/ 27 h 27"/>
              </a:gdLst>
              <a:ahLst/>
              <a:cxnLst>
                <a:cxn ang="T10">
                  <a:pos x="T0" y="T1"/>
                </a:cxn>
                <a:cxn ang="T11">
                  <a:pos x="T2" y="T3"/>
                </a:cxn>
                <a:cxn ang="T12">
                  <a:pos x="T4" y="T5"/>
                </a:cxn>
                <a:cxn ang="T13">
                  <a:pos x="T6" y="T7"/>
                </a:cxn>
                <a:cxn ang="T14">
                  <a:pos x="T8" y="T9"/>
                </a:cxn>
              </a:cxnLst>
              <a:rect l="T15" t="T16" r="T17" b="T18"/>
              <a:pathLst>
                <a:path w="29" h="27">
                  <a:moveTo>
                    <a:pt x="28" y="0"/>
                  </a:moveTo>
                  <a:lnTo>
                    <a:pt x="20" y="16"/>
                  </a:lnTo>
                  <a:lnTo>
                    <a:pt x="0" y="26"/>
                  </a:lnTo>
                  <a:lnTo>
                    <a:pt x="20" y="26"/>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107312" name="Freeform 340"/>
            <p:cNvSpPr>
              <a:spLocks/>
            </p:cNvSpPr>
            <p:nvPr/>
          </p:nvSpPr>
          <p:spPr bwMode="auto">
            <a:xfrm>
              <a:off x="1218" y="3274"/>
              <a:ext cx="28" cy="28"/>
            </a:xfrm>
            <a:custGeom>
              <a:avLst/>
              <a:gdLst>
                <a:gd name="T0" fmla="*/ 27 w 28"/>
                <a:gd name="T1" fmla="*/ 0 h 28"/>
                <a:gd name="T2" fmla="*/ 14 w 28"/>
                <a:gd name="T3" fmla="*/ 2 h 28"/>
                <a:gd name="T4" fmla="*/ 11 w 28"/>
                <a:gd name="T5" fmla="*/ 7 h 28"/>
                <a:gd name="T6" fmla="*/ 11 w 28"/>
                <a:gd name="T7" fmla="*/ 15 h 28"/>
                <a:gd name="T8" fmla="*/ 10 w 28"/>
                <a:gd name="T9" fmla="*/ 21 h 28"/>
                <a:gd name="T10" fmla="*/ 0 w 28"/>
                <a:gd name="T11" fmla="*/ 27 h 28"/>
                <a:gd name="T12" fmla="*/ 13 w 28"/>
                <a:gd name="T13" fmla="*/ 24 h 28"/>
                <a:gd name="T14" fmla="*/ 16 w 28"/>
                <a:gd name="T15" fmla="*/ 9 h 28"/>
                <a:gd name="T16" fmla="*/ 27 w 28"/>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8"/>
                <a:gd name="T29" fmla="*/ 28 w 28"/>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8">
                  <a:moveTo>
                    <a:pt x="27" y="0"/>
                  </a:moveTo>
                  <a:lnTo>
                    <a:pt x="14" y="2"/>
                  </a:lnTo>
                  <a:lnTo>
                    <a:pt x="11" y="7"/>
                  </a:lnTo>
                  <a:lnTo>
                    <a:pt x="11" y="15"/>
                  </a:lnTo>
                  <a:lnTo>
                    <a:pt x="10" y="21"/>
                  </a:lnTo>
                  <a:lnTo>
                    <a:pt x="0" y="27"/>
                  </a:lnTo>
                  <a:lnTo>
                    <a:pt x="13" y="24"/>
                  </a:lnTo>
                  <a:lnTo>
                    <a:pt x="16" y="9"/>
                  </a:lnTo>
                  <a:lnTo>
                    <a:pt x="27" y="0"/>
                  </a:lnTo>
                </a:path>
              </a:pathLst>
            </a:custGeom>
            <a:solidFill>
              <a:srgbClr val="606060"/>
            </a:solidFill>
            <a:ln w="9525" cap="rnd">
              <a:noFill/>
              <a:round/>
              <a:headEnd type="none" w="sm" len="sm"/>
              <a:tailEnd type="none" w="sm" len="sm"/>
            </a:ln>
          </p:spPr>
          <p:txBody>
            <a:bodyPr/>
            <a:lstStyle/>
            <a:p>
              <a:endParaRPr lang="es-ES"/>
            </a:p>
          </p:txBody>
        </p:sp>
        <p:sp>
          <p:nvSpPr>
            <p:cNvPr id="107313" name="Freeform 341"/>
            <p:cNvSpPr>
              <a:spLocks/>
            </p:cNvSpPr>
            <p:nvPr/>
          </p:nvSpPr>
          <p:spPr bwMode="auto">
            <a:xfrm>
              <a:off x="1238" y="3092"/>
              <a:ext cx="27" cy="41"/>
            </a:xfrm>
            <a:custGeom>
              <a:avLst/>
              <a:gdLst>
                <a:gd name="T0" fmla="*/ 20 w 27"/>
                <a:gd name="T1" fmla="*/ 0 h 41"/>
                <a:gd name="T2" fmla="*/ 13 w 27"/>
                <a:gd name="T3" fmla="*/ 3 h 41"/>
                <a:gd name="T4" fmla="*/ 13 w 27"/>
                <a:gd name="T5" fmla="*/ 11 h 41"/>
                <a:gd name="T6" fmla="*/ 2 w 27"/>
                <a:gd name="T7" fmla="*/ 18 h 41"/>
                <a:gd name="T8" fmla="*/ 0 w 27"/>
                <a:gd name="T9" fmla="*/ 25 h 41"/>
                <a:gd name="T10" fmla="*/ 0 w 27"/>
                <a:gd name="T11" fmla="*/ 33 h 41"/>
                <a:gd name="T12" fmla="*/ 0 w 27"/>
                <a:gd name="T13" fmla="*/ 40 h 41"/>
                <a:gd name="T14" fmla="*/ 26 w 27"/>
                <a:gd name="T15" fmla="*/ 16 h 41"/>
                <a:gd name="T16" fmla="*/ 20 w 27"/>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41"/>
                <a:gd name="T29" fmla="*/ 27 w 27"/>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41">
                  <a:moveTo>
                    <a:pt x="20" y="0"/>
                  </a:moveTo>
                  <a:lnTo>
                    <a:pt x="13" y="3"/>
                  </a:lnTo>
                  <a:lnTo>
                    <a:pt x="13" y="11"/>
                  </a:lnTo>
                  <a:lnTo>
                    <a:pt x="2" y="18"/>
                  </a:lnTo>
                  <a:lnTo>
                    <a:pt x="0" y="25"/>
                  </a:lnTo>
                  <a:lnTo>
                    <a:pt x="0" y="33"/>
                  </a:lnTo>
                  <a:lnTo>
                    <a:pt x="0" y="40"/>
                  </a:lnTo>
                  <a:lnTo>
                    <a:pt x="26" y="16"/>
                  </a:lnTo>
                  <a:lnTo>
                    <a:pt x="20" y="0"/>
                  </a:lnTo>
                </a:path>
              </a:pathLst>
            </a:custGeom>
            <a:solidFill>
              <a:srgbClr val="400000"/>
            </a:solidFill>
            <a:ln w="12700" cap="rnd">
              <a:solidFill>
                <a:srgbClr val="000000"/>
              </a:solidFill>
              <a:round/>
              <a:headEnd type="none" w="sm" len="sm"/>
              <a:tailEnd type="none" w="sm" len="sm"/>
            </a:ln>
          </p:spPr>
          <p:txBody>
            <a:bodyPr/>
            <a:lstStyle/>
            <a:p>
              <a:endParaRPr lang="es-ES"/>
            </a:p>
          </p:txBody>
        </p:sp>
        <p:sp>
          <p:nvSpPr>
            <p:cNvPr id="107314" name="Freeform 342"/>
            <p:cNvSpPr>
              <a:spLocks/>
            </p:cNvSpPr>
            <p:nvPr/>
          </p:nvSpPr>
          <p:spPr bwMode="auto">
            <a:xfrm>
              <a:off x="1252" y="3068"/>
              <a:ext cx="49" cy="32"/>
            </a:xfrm>
            <a:custGeom>
              <a:avLst/>
              <a:gdLst>
                <a:gd name="T0" fmla="*/ 45 w 49"/>
                <a:gd name="T1" fmla="*/ 0 h 32"/>
                <a:gd name="T2" fmla="*/ 37 w 49"/>
                <a:gd name="T3" fmla="*/ 0 h 32"/>
                <a:gd name="T4" fmla="*/ 27 w 49"/>
                <a:gd name="T5" fmla="*/ 4 h 32"/>
                <a:gd name="T6" fmla="*/ 14 w 49"/>
                <a:gd name="T7" fmla="*/ 8 h 32"/>
                <a:gd name="T8" fmla="*/ 8 w 49"/>
                <a:gd name="T9" fmla="*/ 14 h 32"/>
                <a:gd name="T10" fmla="*/ 0 w 49"/>
                <a:gd name="T11" fmla="*/ 19 h 32"/>
                <a:gd name="T12" fmla="*/ 0 w 49"/>
                <a:gd name="T13" fmla="*/ 22 h 32"/>
                <a:gd name="T14" fmla="*/ 0 w 49"/>
                <a:gd name="T15" fmla="*/ 31 h 32"/>
                <a:gd name="T16" fmla="*/ 48 w 49"/>
                <a:gd name="T17" fmla="*/ 5 h 32"/>
                <a:gd name="T18" fmla="*/ 45 w 49"/>
                <a:gd name="T19" fmla="*/ 0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32"/>
                <a:gd name="T32" fmla="*/ 49 w 49"/>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32">
                  <a:moveTo>
                    <a:pt x="45" y="0"/>
                  </a:moveTo>
                  <a:lnTo>
                    <a:pt x="37" y="0"/>
                  </a:lnTo>
                  <a:lnTo>
                    <a:pt x="27" y="4"/>
                  </a:lnTo>
                  <a:lnTo>
                    <a:pt x="14" y="8"/>
                  </a:lnTo>
                  <a:lnTo>
                    <a:pt x="8" y="14"/>
                  </a:lnTo>
                  <a:lnTo>
                    <a:pt x="0" y="19"/>
                  </a:lnTo>
                  <a:lnTo>
                    <a:pt x="0" y="22"/>
                  </a:lnTo>
                  <a:lnTo>
                    <a:pt x="0" y="31"/>
                  </a:lnTo>
                  <a:lnTo>
                    <a:pt x="48" y="5"/>
                  </a:lnTo>
                  <a:lnTo>
                    <a:pt x="45"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7315" name="Freeform 343"/>
            <p:cNvSpPr>
              <a:spLocks/>
            </p:cNvSpPr>
            <p:nvPr/>
          </p:nvSpPr>
          <p:spPr bwMode="auto">
            <a:xfrm>
              <a:off x="1258" y="3070"/>
              <a:ext cx="43" cy="28"/>
            </a:xfrm>
            <a:custGeom>
              <a:avLst/>
              <a:gdLst>
                <a:gd name="T0" fmla="*/ 0 w 43"/>
                <a:gd name="T1" fmla="*/ 27 h 28"/>
                <a:gd name="T2" fmla="*/ 0 w 43"/>
                <a:gd name="T3" fmla="*/ 18 h 28"/>
                <a:gd name="T4" fmla="*/ 0 w 43"/>
                <a:gd name="T5" fmla="*/ 15 h 28"/>
                <a:gd name="T6" fmla="*/ 9 w 43"/>
                <a:gd name="T7" fmla="*/ 10 h 28"/>
                <a:gd name="T8" fmla="*/ 18 w 43"/>
                <a:gd name="T9" fmla="*/ 4 h 28"/>
                <a:gd name="T10" fmla="*/ 29 w 43"/>
                <a:gd name="T11" fmla="*/ 0 h 28"/>
                <a:gd name="T12" fmla="*/ 37 w 43"/>
                <a:gd name="T13" fmla="*/ 0 h 28"/>
                <a:gd name="T14" fmla="*/ 42 w 43"/>
                <a:gd name="T15" fmla="*/ 9 h 28"/>
                <a:gd name="T16" fmla="*/ 8 w 43"/>
                <a:gd name="T17" fmla="*/ 21 h 28"/>
                <a:gd name="T18" fmla="*/ 0 w 43"/>
                <a:gd name="T19" fmla="*/ 27 h 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
                <a:gd name="T31" fmla="*/ 0 h 28"/>
                <a:gd name="T32" fmla="*/ 43 w 43"/>
                <a:gd name="T33" fmla="*/ 28 h 2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 h="28">
                  <a:moveTo>
                    <a:pt x="0" y="27"/>
                  </a:moveTo>
                  <a:lnTo>
                    <a:pt x="0" y="18"/>
                  </a:lnTo>
                  <a:lnTo>
                    <a:pt x="0" y="15"/>
                  </a:lnTo>
                  <a:lnTo>
                    <a:pt x="9" y="10"/>
                  </a:lnTo>
                  <a:lnTo>
                    <a:pt x="18" y="4"/>
                  </a:lnTo>
                  <a:lnTo>
                    <a:pt x="29" y="0"/>
                  </a:lnTo>
                  <a:lnTo>
                    <a:pt x="37" y="0"/>
                  </a:lnTo>
                  <a:lnTo>
                    <a:pt x="42" y="9"/>
                  </a:lnTo>
                  <a:lnTo>
                    <a:pt x="8" y="21"/>
                  </a:lnTo>
                  <a:lnTo>
                    <a:pt x="0" y="27"/>
                  </a:lnTo>
                </a:path>
              </a:pathLst>
            </a:custGeom>
            <a:solidFill>
              <a:srgbClr val="E0E0E0"/>
            </a:solidFill>
            <a:ln w="9525" cap="rnd">
              <a:noFill/>
              <a:round/>
              <a:headEnd type="none" w="sm" len="sm"/>
              <a:tailEnd type="none" w="sm" len="sm"/>
            </a:ln>
          </p:spPr>
          <p:txBody>
            <a:bodyPr/>
            <a:lstStyle/>
            <a:p>
              <a:endParaRPr lang="es-ES"/>
            </a:p>
          </p:txBody>
        </p:sp>
        <p:sp>
          <p:nvSpPr>
            <p:cNvPr id="107316" name="Freeform 344"/>
            <p:cNvSpPr>
              <a:spLocks/>
            </p:cNvSpPr>
            <p:nvPr/>
          </p:nvSpPr>
          <p:spPr bwMode="auto">
            <a:xfrm>
              <a:off x="1258" y="3080"/>
              <a:ext cx="43" cy="26"/>
            </a:xfrm>
            <a:custGeom>
              <a:avLst/>
              <a:gdLst>
                <a:gd name="T0" fmla="*/ 42 w 43"/>
                <a:gd name="T1" fmla="*/ 0 h 26"/>
                <a:gd name="T2" fmla="*/ 27 w 43"/>
                <a:gd name="T3" fmla="*/ 6 h 26"/>
                <a:gd name="T4" fmla="*/ 14 w 43"/>
                <a:gd name="T5" fmla="*/ 15 h 26"/>
                <a:gd name="T6" fmla="*/ 5 w 43"/>
                <a:gd name="T7" fmla="*/ 21 h 26"/>
                <a:gd name="T8" fmla="*/ 0 w 43"/>
                <a:gd name="T9" fmla="*/ 25 h 26"/>
                <a:gd name="T10" fmla="*/ 10 w 43"/>
                <a:gd name="T11" fmla="*/ 20 h 26"/>
                <a:gd name="T12" fmla="*/ 20 w 43"/>
                <a:gd name="T13" fmla="*/ 14 h 26"/>
                <a:gd name="T14" fmla="*/ 31 w 43"/>
                <a:gd name="T15" fmla="*/ 7 h 26"/>
                <a:gd name="T16" fmla="*/ 42 w 43"/>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26"/>
                <a:gd name="T29" fmla="*/ 43 w 43"/>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26">
                  <a:moveTo>
                    <a:pt x="42" y="0"/>
                  </a:moveTo>
                  <a:lnTo>
                    <a:pt x="27" y="6"/>
                  </a:lnTo>
                  <a:lnTo>
                    <a:pt x="14" y="15"/>
                  </a:lnTo>
                  <a:lnTo>
                    <a:pt x="5" y="21"/>
                  </a:lnTo>
                  <a:lnTo>
                    <a:pt x="0" y="25"/>
                  </a:lnTo>
                  <a:lnTo>
                    <a:pt x="10" y="20"/>
                  </a:lnTo>
                  <a:lnTo>
                    <a:pt x="20" y="14"/>
                  </a:lnTo>
                  <a:lnTo>
                    <a:pt x="31" y="7"/>
                  </a:lnTo>
                  <a:lnTo>
                    <a:pt x="42" y="0"/>
                  </a:lnTo>
                </a:path>
              </a:pathLst>
            </a:custGeom>
            <a:solidFill>
              <a:srgbClr val="606060"/>
            </a:solidFill>
            <a:ln w="9525" cap="rnd">
              <a:noFill/>
              <a:round/>
              <a:headEnd type="none" w="sm" len="sm"/>
              <a:tailEnd type="none" w="sm" len="sm"/>
            </a:ln>
          </p:spPr>
          <p:txBody>
            <a:bodyPr/>
            <a:lstStyle/>
            <a:p>
              <a:endParaRPr lang="es-ES"/>
            </a:p>
          </p:txBody>
        </p:sp>
        <p:sp>
          <p:nvSpPr>
            <p:cNvPr id="107317" name="Freeform 345"/>
            <p:cNvSpPr>
              <a:spLocks/>
            </p:cNvSpPr>
            <p:nvPr/>
          </p:nvSpPr>
          <p:spPr bwMode="auto">
            <a:xfrm>
              <a:off x="1204" y="3071"/>
              <a:ext cx="136" cy="263"/>
            </a:xfrm>
            <a:custGeom>
              <a:avLst/>
              <a:gdLst>
                <a:gd name="T0" fmla="*/ 100 w 136"/>
                <a:gd name="T1" fmla="*/ 6 h 263"/>
                <a:gd name="T2" fmla="*/ 96 w 136"/>
                <a:gd name="T3" fmla="*/ 0 h 263"/>
                <a:gd name="T4" fmla="*/ 88 w 136"/>
                <a:gd name="T5" fmla="*/ 3 h 263"/>
                <a:gd name="T6" fmla="*/ 78 w 136"/>
                <a:gd name="T7" fmla="*/ 8 h 263"/>
                <a:gd name="T8" fmla="*/ 67 w 136"/>
                <a:gd name="T9" fmla="*/ 12 h 263"/>
                <a:gd name="T10" fmla="*/ 58 w 136"/>
                <a:gd name="T11" fmla="*/ 17 h 263"/>
                <a:gd name="T12" fmla="*/ 51 w 136"/>
                <a:gd name="T13" fmla="*/ 21 h 263"/>
                <a:gd name="T14" fmla="*/ 48 w 136"/>
                <a:gd name="T15" fmla="*/ 27 h 263"/>
                <a:gd name="T16" fmla="*/ 45 w 136"/>
                <a:gd name="T17" fmla="*/ 32 h 263"/>
                <a:gd name="T18" fmla="*/ 42 w 136"/>
                <a:gd name="T19" fmla="*/ 38 h 263"/>
                <a:gd name="T20" fmla="*/ 40 w 136"/>
                <a:gd name="T21" fmla="*/ 48 h 263"/>
                <a:gd name="T22" fmla="*/ 29 w 136"/>
                <a:gd name="T23" fmla="*/ 68 h 263"/>
                <a:gd name="T24" fmla="*/ 21 w 136"/>
                <a:gd name="T25" fmla="*/ 107 h 263"/>
                <a:gd name="T26" fmla="*/ 20 w 136"/>
                <a:gd name="T27" fmla="*/ 138 h 263"/>
                <a:gd name="T28" fmla="*/ 16 w 136"/>
                <a:gd name="T29" fmla="*/ 160 h 263"/>
                <a:gd name="T30" fmla="*/ 14 w 136"/>
                <a:gd name="T31" fmla="*/ 178 h 263"/>
                <a:gd name="T32" fmla="*/ 13 w 136"/>
                <a:gd name="T33" fmla="*/ 191 h 263"/>
                <a:gd name="T34" fmla="*/ 9 w 136"/>
                <a:gd name="T35" fmla="*/ 205 h 263"/>
                <a:gd name="T36" fmla="*/ 0 w 136"/>
                <a:gd name="T37" fmla="*/ 228 h 263"/>
                <a:gd name="T38" fmla="*/ 8 w 136"/>
                <a:gd name="T39" fmla="*/ 240 h 263"/>
                <a:gd name="T40" fmla="*/ 30 w 136"/>
                <a:gd name="T41" fmla="*/ 252 h 263"/>
                <a:gd name="T42" fmla="*/ 64 w 136"/>
                <a:gd name="T43" fmla="*/ 262 h 263"/>
                <a:gd name="T44" fmla="*/ 88 w 136"/>
                <a:gd name="T45" fmla="*/ 258 h 263"/>
                <a:gd name="T46" fmla="*/ 104 w 136"/>
                <a:gd name="T47" fmla="*/ 250 h 263"/>
                <a:gd name="T48" fmla="*/ 107 w 136"/>
                <a:gd name="T49" fmla="*/ 210 h 263"/>
                <a:gd name="T50" fmla="*/ 110 w 136"/>
                <a:gd name="T51" fmla="*/ 244 h 263"/>
                <a:gd name="T52" fmla="*/ 126 w 136"/>
                <a:gd name="T53" fmla="*/ 235 h 263"/>
                <a:gd name="T54" fmla="*/ 130 w 136"/>
                <a:gd name="T55" fmla="*/ 216 h 263"/>
                <a:gd name="T56" fmla="*/ 120 w 136"/>
                <a:gd name="T57" fmla="*/ 177 h 263"/>
                <a:gd name="T58" fmla="*/ 120 w 136"/>
                <a:gd name="T59" fmla="*/ 165 h 263"/>
                <a:gd name="T60" fmla="*/ 122 w 136"/>
                <a:gd name="T61" fmla="*/ 153 h 263"/>
                <a:gd name="T62" fmla="*/ 124 w 136"/>
                <a:gd name="T63" fmla="*/ 135 h 263"/>
                <a:gd name="T64" fmla="*/ 128 w 136"/>
                <a:gd name="T65" fmla="*/ 119 h 263"/>
                <a:gd name="T66" fmla="*/ 135 w 136"/>
                <a:gd name="T67" fmla="*/ 95 h 263"/>
                <a:gd name="T68" fmla="*/ 133 w 136"/>
                <a:gd name="T69" fmla="*/ 69 h 263"/>
                <a:gd name="T70" fmla="*/ 135 w 136"/>
                <a:gd name="T71" fmla="*/ 51 h 263"/>
                <a:gd name="T72" fmla="*/ 131 w 136"/>
                <a:gd name="T73" fmla="*/ 34 h 263"/>
                <a:gd name="T74" fmla="*/ 126 w 136"/>
                <a:gd name="T75" fmla="*/ 29 h 263"/>
                <a:gd name="T76" fmla="*/ 120 w 136"/>
                <a:gd name="T77" fmla="*/ 18 h 263"/>
                <a:gd name="T78" fmla="*/ 112 w 136"/>
                <a:gd name="T79" fmla="*/ 12 h 263"/>
                <a:gd name="T80" fmla="*/ 100 w 136"/>
                <a:gd name="T81" fmla="*/ 6 h 2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36"/>
                <a:gd name="T124" fmla="*/ 0 h 263"/>
                <a:gd name="T125" fmla="*/ 136 w 136"/>
                <a:gd name="T126" fmla="*/ 263 h 26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36" h="263">
                  <a:moveTo>
                    <a:pt x="100" y="6"/>
                  </a:moveTo>
                  <a:lnTo>
                    <a:pt x="96" y="0"/>
                  </a:lnTo>
                  <a:lnTo>
                    <a:pt x="88" y="3"/>
                  </a:lnTo>
                  <a:lnTo>
                    <a:pt x="78" y="8"/>
                  </a:lnTo>
                  <a:lnTo>
                    <a:pt x="67" y="12"/>
                  </a:lnTo>
                  <a:lnTo>
                    <a:pt x="58" y="17"/>
                  </a:lnTo>
                  <a:lnTo>
                    <a:pt x="51" y="21"/>
                  </a:lnTo>
                  <a:lnTo>
                    <a:pt x="48" y="27"/>
                  </a:lnTo>
                  <a:lnTo>
                    <a:pt x="45" y="32"/>
                  </a:lnTo>
                  <a:lnTo>
                    <a:pt x="42" y="38"/>
                  </a:lnTo>
                  <a:lnTo>
                    <a:pt x="40" y="48"/>
                  </a:lnTo>
                  <a:lnTo>
                    <a:pt x="29" y="68"/>
                  </a:lnTo>
                  <a:lnTo>
                    <a:pt x="21" y="107"/>
                  </a:lnTo>
                  <a:lnTo>
                    <a:pt x="20" y="138"/>
                  </a:lnTo>
                  <a:lnTo>
                    <a:pt x="16" y="160"/>
                  </a:lnTo>
                  <a:lnTo>
                    <a:pt x="14" y="178"/>
                  </a:lnTo>
                  <a:lnTo>
                    <a:pt x="13" y="191"/>
                  </a:lnTo>
                  <a:lnTo>
                    <a:pt x="9" y="205"/>
                  </a:lnTo>
                  <a:lnTo>
                    <a:pt x="0" y="228"/>
                  </a:lnTo>
                  <a:lnTo>
                    <a:pt x="8" y="240"/>
                  </a:lnTo>
                  <a:lnTo>
                    <a:pt x="30" y="252"/>
                  </a:lnTo>
                  <a:lnTo>
                    <a:pt x="64" y="262"/>
                  </a:lnTo>
                  <a:lnTo>
                    <a:pt x="88" y="258"/>
                  </a:lnTo>
                  <a:lnTo>
                    <a:pt x="104" y="250"/>
                  </a:lnTo>
                  <a:lnTo>
                    <a:pt x="107" y="210"/>
                  </a:lnTo>
                  <a:lnTo>
                    <a:pt x="110" y="244"/>
                  </a:lnTo>
                  <a:lnTo>
                    <a:pt x="126" y="235"/>
                  </a:lnTo>
                  <a:lnTo>
                    <a:pt x="130" y="216"/>
                  </a:lnTo>
                  <a:lnTo>
                    <a:pt x="120" y="177"/>
                  </a:lnTo>
                  <a:lnTo>
                    <a:pt x="120" y="165"/>
                  </a:lnTo>
                  <a:lnTo>
                    <a:pt x="122" y="153"/>
                  </a:lnTo>
                  <a:lnTo>
                    <a:pt x="124" y="135"/>
                  </a:lnTo>
                  <a:lnTo>
                    <a:pt x="128" y="119"/>
                  </a:lnTo>
                  <a:lnTo>
                    <a:pt x="135" y="95"/>
                  </a:lnTo>
                  <a:lnTo>
                    <a:pt x="133" y="69"/>
                  </a:lnTo>
                  <a:lnTo>
                    <a:pt x="135" y="51"/>
                  </a:lnTo>
                  <a:lnTo>
                    <a:pt x="131" y="34"/>
                  </a:lnTo>
                  <a:lnTo>
                    <a:pt x="126" y="29"/>
                  </a:lnTo>
                  <a:lnTo>
                    <a:pt x="120" y="18"/>
                  </a:lnTo>
                  <a:lnTo>
                    <a:pt x="112" y="12"/>
                  </a:lnTo>
                  <a:lnTo>
                    <a:pt x="10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318" name="Freeform 346"/>
            <p:cNvSpPr>
              <a:spLocks/>
            </p:cNvSpPr>
            <p:nvPr/>
          </p:nvSpPr>
          <p:spPr bwMode="auto">
            <a:xfrm>
              <a:off x="1208" y="3073"/>
              <a:ext cx="129" cy="254"/>
            </a:xfrm>
            <a:custGeom>
              <a:avLst/>
              <a:gdLst>
                <a:gd name="T0" fmla="*/ 16 w 129"/>
                <a:gd name="T1" fmla="*/ 155 h 254"/>
                <a:gd name="T2" fmla="*/ 19 w 129"/>
                <a:gd name="T3" fmla="*/ 139 h 254"/>
                <a:gd name="T4" fmla="*/ 19 w 129"/>
                <a:gd name="T5" fmla="*/ 131 h 254"/>
                <a:gd name="T6" fmla="*/ 32 w 129"/>
                <a:gd name="T7" fmla="*/ 122 h 254"/>
                <a:gd name="T8" fmla="*/ 48 w 129"/>
                <a:gd name="T9" fmla="*/ 112 h 254"/>
                <a:gd name="T10" fmla="*/ 68 w 129"/>
                <a:gd name="T11" fmla="*/ 90 h 254"/>
                <a:gd name="T12" fmla="*/ 81 w 129"/>
                <a:gd name="T13" fmla="*/ 73 h 254"/>
                <a:gd name="T14" fmla="*/ 104 w 129"/>
                <a:gd name="T15" fmla="*/ 63 h 254"/>
                <a:gd name="T16" fmla="*/ 85 w 129"/>
                <a:gd name="T17" fmla="*/ 67 h 254"/>
                <a:gd name="T18" fmla="*/ 86 w 129"/>
                <a:gd name="T19" fmla="*/ 57 h 254"/>
                <a:gd name="T20" fmla="*/ 82 w 129"/>
                <a:gd name="T21" fmla="*/ 46 h 254"/>
                <a:gd name="T22" fmla="*/ 80 w 129"/>
                <a:gd name="T23" fmla="*/ 41 h 254"/>
                <a:gd name="T24" fmla="*/ 72 w 129"/>
                <a:gd name="T25" fmla="*/ 34 h 254"/>
                <a:gd name="T26" fmla="*/ 65 w 129"/>
                <a:gd name="T27" fmla="*/ 30 h 254"/>
                <a:gd name="T28" fmla="*/ 57 w 129"/>
                <a:gd name="T29" fmla="*/ 30 h 254"/>
                <a:gd name="T30" fmla="*/ 50 w 129"/>
                <a:gd name="T31" fmla="*/ 30 h 254"/>
                <a:gd name="T32" fmla="*/ 41 w 129"/>
                <a:gd name="T33" fmla="*/ 34 h 254"/>
                <a:gd name="T34" fmla="*/ 46 w 129"/>
                <a:gd name="T35" fmla="*/ 27 h 254"/>
                <a:gd name="T36" fmla="*/ 50 w 129"/>
                <a:gd name="T37" fmla="*/ 20 h 254"/>
                <a:gd name="T38" fmla="*/ 58 w 129"/>
                <a:gd name="T39" fmla="*/ 14 h 254"/>
                <a:gd name="T40" fmla="*/ 66 w 129"/>
                <a:gd name="T41" fmla="*/ 9 h 254"/>
                <a:gd name="T42" fmla="*/ 78 w 129"/>
                <a:gd name="T43" fmla="*/ 5 h 254"/>
                <a:gd name="T44" fmla="*/ 88 w 129"/>
                <a:gd name="T45" fmla="*/ 0 h 254"/>
                <a:gd name="T46" fmla="*/ 91 w 129"/>
                <a:gd name="T47" fmla="*/ 0 h 254"/>
                <a:gd name="T48" fmla="*/ 96 w 129"/>
                <a:gd name="T49" fmla="*/ 5 h 254"/>
                <a:gd name="T50" fmla="*/ 105 w 129"/>
                <a:gd name="T51" fmla="*/ 10 h 254"/>
                <a:gd name="T52" fmla="*/ 110 w 129"/>
                <a:gd name="T53" fmla="*/ 16 h 254"/>
                <a:gd name="T54" fmla="*/ 117 w 129"/>
                <a:gd name="T55" fmla="*/ 24 h 254"/>
                <a:gd name="T56" fmla="*/ 123 w 129"/>
                <a:gd name="T57" fmla="*/ 33 h 254"/>
                <a:gd name="T58" fmla="*/ 126 w 129"/>
                <a:gd name="T59" fmla="*/ 43 h 254"/>
                <a:gd name="T60" fmla="*/ 128 w 129"/>
                <a:gd name="T61" fmla="*/ 57 h 254"/>
                <a:gd name="T62" fmla="*/ 126 w 129"/>
                <a:gd name="T63" fmla="*/ 73 h 254"/>
                <a:gd name="T64" fmla="*/ 126 w 129"/>
                <a:gd name="T65" fmla="*/ 90 h 254"/>
                <a:gd name="T66" fmla="*/ 121 w 129"/>
                <a:gd name="T67" fmla="*/ 111 h 254"/>
                <a:gd name="T68" fmla="*/ 117 w 129"/>
                <a:gd name="T69" fmla="*/ 131 h 254"/>
                <a:gd name="T70" fmla="*/ 115 w 129"/>
                <a:gd name="T71" fmla="*/ 146 h 254"/>
                <a:gd name="T72" fmla="*/ 112 w 129"/>
                <a:gd name="T73" fmla="*/ 158 h 254"/>
                <a:gd name="T74" fmla="*/ 112 w 129"/>
                <a:gd name="T75" fmla="*/ 169 h 254"/>
                <a:gd name="T76" fmla="*/ 112 w 129"/>
                <a:gd name="T77" fmla="*/ 183 h 254"/>
                <a:gd name="T78" fmla="*/ 121 w 129"/>
                <a:gd name="T79" fmla="*/ 209 h 254"/>
                <a:gd name="T80" fmla="*/ 120 w 129"/>
                <a:gd name="T81" fmla="*/ 226 h 254"/>
                <a:gd name="T82" fmla="*/ 110 w 129"/>
                <a:gd name="T83" fmla="*/ 232 h 254"/>
                <a:gd name="T84" fmla="*/ 104 w 129"/>
                <a:gd name="T85" fmla="*/ 201 h 254"/>
                <a:gd name="T86" fmla="*/ 96 w 129"/>
                <a:gd name="T87" fmla="*/ 243 h 254"/>
                <a:gd name="T88" fmla="*/ 81 w 129"/>
                <a:gd name="T89" fmla="*/ 250 h 254"/>
                <a:gd name="T90" fmla="*/ 59 w 129"/>
                <a:gd name="T91" fmla="*/ 253 h 254"/>
                <a:gd name="T92" fmla="*/ 27 w 129"/>
                <a:gd name="T93" fmla="*/ 245 h 254"/>
                <a:gd name="T94" fmla="*/ 8 w 129"/>
                <a:gd name="T95" fmla="*/ 234 h 254"/>
                <a:gd name="T96" fmla="*/ 0 w 129"/>
                <a:gd name="T97" fmla="*/ 224 h 254"/>
                <a:gd name="T98" fmla="*/ 6 w 129"/>
                <a:gd name="T99" fmla="*/ 213 h 254"/>
                <a:gd name="T100" fmla="*/ 13 w 129"/>
                <a:gd name="T101" fmla="*/ 194 h 254"/>
                <a:gd name="T102" fmla="*/ 16 w 129"/>
                <a:gd name="T103" fmla="*/ 169 h 254"/>
                <a:gd name="T104" fmla="*/ 16 w 129"/>
                <a:gd name="T105" fmla="*/ 155 h 25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9"/>
                <a:gd name="T160" fmla="*/ 0 h 254"/>
                <a:gd name="T161" fmla="*/ 129 w 129"/>
                <a:gd name="T162" fmla="*/ 254 h 25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9" h="254">
                  <a:moveTo>
                    <a:pt x="16" y="155"/>
                  </a:moveTo>
                  <a:lnTo>
                    <a:pt x="19" y="139"/>
                  </a:lnTo>
                  <a:lnTo>
                    <a:pt x="19" y="131"/>
                  </a:lnTo>
                  <a:lnTo>
                    <a:pt x="32" y="122"/>
                  </a:lnTo>
                  <a:lnTo>
                    <a:pt x="48" y="112"/>
                  </a:lnTo>
                  <a:lnTo>
                    <a:pt x="68" y="90"/>
                  </a:lnTo>
                  <a:lnTo>
                    <a:pt x="81" y="73"/>
                  </a:lnTo>
                  <a:lnTo>
                    <a:pt x="104" y="63"/>
                  </a:lnTo>
                  <a:lnTo>
                    <a:pt x="85" y="67"/>
                  </a:lnTo>
                  <a:lnTo>
                    <a:pt x="86" y="57"/>
                  </a:lnTo>
                  <a:lnTo>
                    <a:pt x="82" y="46"/>
                  </a:lnTo>
                  <a:lnTo>
                    <a:pt x="80" y="41"/>
                  </a:lnTo>
                  <a:lnTo>
                    <a:pt x="72" y="34"/>
                  </a:lnTo>
                  <a:lnTo>
                    <a:pt x="65" y="30"/>
                  </a:lnTo>
                  <a:lnTo>
                    <a:pt x="57" y="30"/>
                  </a:lnTo>
                  <a:lnTo>
                    <a:pt x="50" y="30"/>
                  </a:lnTo>
                  <a:lnTo>
                    <a:pt x="41" y="34"/>
                  </a:lnTo>
                  <a:lnTo>
                    <a:pt x="46" y="27"/>
                  </a:lnTo>
                  <a:lnTo>
                    <a:pt x="50" y="20"/>
                  </a:lnTo>
                  <a:lnTo>
                    <a:pt x="58" y="14"/>
                  </a:lnTo>
                  <a:lnTo>
                    <a:pt x="66" y="9"/>
                  </a:lnTo>
                  <a:lnTo>
                    <a:pt x="78" y="5"/>
                  </a:lnTo>
                  <a:lnTo>
                    <a:pt x="88" y="0"/>
                  </a:lnTo>
                  <a:lnTo>
                    <a:pt x="91" y="0"/>
                  </a:lnTo>
                  <a:lnTo>
                    <a:pt x="96" y="5"/>
                  </a:lnTo>
                  <a:lnTo>
                    <a:pt x="105" y="10"/>
                  </a:lnTo>
                  <a:lnTo>
                    <a:pt x="110" y="16"/>
                  </a:lnTo>
                  <a:lnTo>
                    <a:pt x="117" y="24"/>
                  </a:lnTo>
                  <a:lnTo>
                    <a:pt x="123" y="33"/>
                  </a:lnTo>
                  <a:lnTo>
                    <a:pt x="126" y="43"/>
                  </a:lnTo>
                  <a:lnTo>
                    <a:pt x="128" y="57"/>
                  </a:lnTo>
                  <a:lnTo>
                    <a:pt x="126" y="73"/>
                  </a:lnTo>
                  <a:lnTo>
                    <a:pt x="126" y="90"/>
                  </a:lnTo>
                  <a:lnTo>
                    <a:pt x="121" y="111"/>
                  </a:lnTo>
                  <a:lnTo>
                    <a:pt x="117" y="131"/>
                  </a:lnTo>
                  <a:lnTo>
                    <a:pt x="115" y="146"/>
                  </a:lnTo>
                  <a:lnTo>
                    <a:pt x="112" y="158"/>
                  </a:lnTo>
                  <a:lnTo>
                    <a:pt x="112" y="169"/>
                  </a:lnTo>
                  <a:lnTo>
                    <a:pt x="112" y="183"/>
                  </a:lnTo>
                  <a:lnTo>
                    <a:pt x="121" y="209"/>
                  </a:lnTo>
                  <a:lnTo>
                    <a:pt x="120" y="226"/>
                  </a:lnTo>
                  <a:lnTo>
                    <a:pt x="110" y="232"/>
                  </a:lnTo>
                  <a:lnTo>
                    <a:pt x="104" y="201"/>
                  </a:lnTo>
                  <a:lnTo>
                    <a:pt x="96" y="243"/>
                  </a:lnTo>
                  <a:lnTo>
                    <a:pt x="81" y="250"/>
                  </a:lnTo>
                  <a:lnTo>
                    <a:pt x="59" y="253"/>
                  </a:lnTo>
                  <a:lnTo>
                    <a:pt x="27" y="245"/>
                  </a:lnTo>
                  <a:lnTo>
                    <a:pt x="8" y="234"/>
                  </a:lnTo>
                  <a:lnTo>
                    <a:pt x="0" y="224"/>
                  </a:lnTo>
                  <a:lnTo>
                    <a:pt x="6" y="213"/>
                  </a:lnTo>
                  <a:lnTo>
                    <a:pt x="13" y="194"/>
                  </a:lnTo>
                  <a:lnTo>
                    <a:pt x="16" y="169"/>
                  </a:lnTo>
                  <a:lnTo>
                    <a:pt x="16" y="155"/>
                  </a:lnTo>
                </a:path>
              </a:pathLst>
            </a:custGeom>
            <a:solidFill>
              <a:srgbClr val="808080"/>
            </a:solidFill>
            <a:ln w="9525" cap="rnd">
              <a:noFill/>
              <a:round/>
              <a:headEnd type="none" w="sm" len="sm"/>
              <a:tailEnd type="none" w="sm" len="sm"/>
            </a:ln>
          </p:spPr>
          <p:txBody>
            <a:bodyPr/>
            <a:lstStyle/>
            <a:p>
              <a:endParaRPr lang="es-ES"/>
            </a:p>
          </p:txBody>
        </p:sp>
        <p:sp>
          <p:nvSpPr>
            <p:cNvPr id="107319" name="Freeform 347"/>
            <p:cNvSpPr>
              <a:spLocks/>
            </p:cNvSpPr>
            <p:nvPr/>
          </p:nvSpPr>
          <p:spPr bwMode="auto">
            <a:xfrm>
              <a:off x="1296" y="3170"/>
              <a:ext cx="31" cy="83"/>
            </a:xfrm>
            <a:custGeom>
              <a:avLst/>
              <a:gdLst>
                <a:gd name="T0" fmla="*/ 0 w 31"/>
                <a:gd name="T1" fmla="*/ 82 h 83"/>
                <a:gd name="T2" fmla="*/ 4 w 31"/>
                <a:gd name="T3" fmla="*/ 78 h 83"/>
                <a:gd name="T4" fmla="*/ 8 w 31"/>
                <a:gd name="T5" fmla="*/ 71 h 83"/>
                <a:gd name="T6" fmla="*/ 14 w 31"/>
                <a:gd name="T7" fmla="*/ 59 h 83"/>
                <a:gd name="T8" fmla="*/ 16 w 31"/>
                <a:gd name="T9" fmla="*/ 49 h 83"/>
                <a:gd name="T10" fmla="*/ 22 w 31"/>
                <a:gd name="T11" fmla="*/ 39 h 83"/>
                <a:gd name="T12" fmla="*/ 23 w 31"/>
                <a:gd name="T13" fmla="*/ 27 h 83"/>
                <a:gd name="T14" fmla="*/ 26 w 31"/>
                <a:gd name="T15" fmla="*/ 10 h 83"/>
                <a:gd name="T16" fmla="*/ 30 w 31"/>
                <a:gd name="T17" fmla="*/ 0 h 83"/>
                <a:gd name="T18" fmla="*/ 22 w 31"/>
                <a:gd name="T19" fmla="*/ 23 h 83"/>
                <a:gd name="T20" fmla="*/ 16 w 31"/>
                <a:gd name="T21" fmla="*/ 41 h 83"/>
                <a:gd name="T22" fmla="*/ 12 w 31"/>
                <a:gd name="T23" fmla="*/ 53 h 83"/>
                <a:gd name="T24" fmla="*/ 2 w 31"/>
                <a:gd name="T25" fmla="*/ 68 h 83"/>
                <a:gd name="T26" fmla="*/ 0 w 31"/>
                <a:gd name="T27" fmla="*/ 82 h 8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
                <a:gd name="T43" fmla="*/ 0 h 83"/>
                <a:gd name="T44" fmla="*/ 31 w 31"/>
                <a:gd name="T45" fmla="*/ 83 h 8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 h="83">
                  <a:moveTo>
                    <a:pt x="0" y="82"/>
                  </a:moveTo>
                  <a:lnTo>
                    <a:pt x="4" y="78"/>
                  </a:lnTo>
                  <a:lnTo>
                    <a:pt x="8" y="71"/>
                  </a:lnTo>
                  <a:lnTo>
                    <a:pt x="14" y="59"/>
                  </a:lnTo>
                  <a:lnTo>
                    <a:pt x="16" y="49"/>
                  </a:lnTo>
                  <a:lnTo>
                    <a:pt x="22" y="39"/>
                  </a:lnTo>
                  <a:lnTo>
                    <a:pt x="23" y="27"/>
                  </a:lnTo>
                  <a:lnTo>
                    <a:pt x="26" y="10"/>
                  </a:lnTo>
                  <a:lnTo>
                    <a:pt x="30" y="0"/>
                  </a:lnTo>
                  <a:lnTo>
                    <a:pt x="22" y="23"/>
                  </a:lnTo>
                  <a:lnTo>
                    <a:pt x="16" y="41"/>
                  </a:lnTo>
                  <a:lnTo>
                    <a:pt x="12" y="53"/>
                  </a:lnTo>
                  <a:lnTo>
                    <a:pt x="2" y="68"/>
                  </a:lnTo>
                  <a:lnTo>
                    <a:pt x="0" y="82"/>
                  </a:lnTo>
                </a:path>
              </a:pathLst>
            </a:custGeom>
            <a:solidFill>
              <a:srgbClr val="606060"/>
            </a:solidFill>
            <a:ln w="9525" cap="rnd">
              <a:noFill/>
              <a:round/>
              <a:headEnd type="none" w="sm" len="sm"/>
              <a:tailEnd type="none" w="sm" len="sm"/>
            </a:ln>
          </p:spPr>
          <p:txBody>
            <a:bodyPr/>
            <a:lstStyle/>
            <a:p>
              <a:endParaRPr lang="es-ES"/>
            </a:p>
          </p:txBody>
        </p:sp>
        <p:sp>
          <p:nvSpPr>
            <p:cNvPr id="107320" name="Freeform 348"/>
            <p:cNvSpPr>
              <a:spLocks/>
            </p:cNvSpPr>
            <p:nvPr/>
          </p:nvSpPr>
          <p:spPr bwMode="auto">
            <a:xfrm>
              <a:off x="1226" y="3241"/>
              <a:ext cx="45" cy="25"/>
            </a:xfrm>
            <a:custGeom>
              <a:avLst/>
              <a:gdLst>
                <a:gd name="T0" fmla="*/ 5 w 45"/>
                <a:gd name="T1" fmla="*/ 0 h 25"/>
                <a:gd name="T2" fmla="*/ 2 w 45"/>
                <a:gd name="T3" fmla="*/ 13 h 25"/>
                <a:gd name="T4" fmla="*/ 20 w 45"/>
                <a:gd name="T5" fmla="*/ 17 h 25"/>
                <a:gd name="T6" fmla="*/ 38 w 45"/>
                <a:gd name="T7" fmla="*/ 20 h 25"/>
                <a:gd name="T8" fmla="*/ 44 w 45"/>
                <a:gd name="T9" fmla="*/ 8 h 25"/>
                <a:gd name="T10" fmla="*/ 40 w 45"/>
                <a:gd name="T11" fmla="*/ 24 h 25"/>
                <a:gd name="T12" fmla="*/ 22 w 45"/>
                <a:gd name="T13" fmla="*/ 24 h 25"/>
                <a:gd name="T14" fmla="*/ 0 w 45"/>
                <a:gd name="T15" fmla="*/ 16 h 25"/>
                <a:gd name="T16" fmla="*/ 5 w 45"/>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5"/>
                <a:gd name="T28" fmla="*/ 0 h 25"/>
                <a:gd name="T29" fmla="*/ 45 w 45"/>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5" h="25">
                  <a:moveTo>
                    <a:pt x="5" y="0"/>
                  </a:moveTo>
                  <a:lnTo>
                    <a:pt x="2" y="13"/>
                  </a:lnTo>
                  <a:lnTo>
                    <a:pt x="20" y="17"/>
                  </a:lnTo>
                  <a:lnTo>
                    <a:pt x="38" y="20"/>
                  </a:lnTo>
                  <a:lnTo>
                    <a:pt x="44" y="8"/>
                  </a:lnTo>
                  <a:lnTo>
                    <a:pt x="40" y="24"/>
                  </a:lnTo>
                  <a:lnTo>
                    <a:pt x="22" y="24"/>
                  </a:lnTo>
                  <a:lnTo>
                    <a:pt x="0" y="16"/>
                  </a:lnTo>
                  <a:lnTo>
                    <a:pt x="5" y="0"/>
                  </a:lnTo>
                </a:path>
              </a:pathLst>
            </a:custGeom>
            <a:solidFill>
              <a:srgbClr val="606060"/>
            </a:solidFill>
            <a:ln w="9525" cap="rnd">
              <a:noFill/>
              <a:round/>
              <a:headEnd type="none" w="sm" len="sm"/>
              <a:tailEnd type="none" w="sm" len="sm"/>
            </a:ln>
          </p:spPr>
          <p:txBody>
            <a:bodyPr/>
            <a:lstStyle/>
            <a:p>
              <a:endParaRPr lang="es-ES"/>
            </a:p>
          </p:txBody>
        </p:sp>
        <p:sp>
          <p:nvSpPr>
            <p:cNvPr id="107321" name="Freeform 349"/>
            <p:cNvSpPr>
              <a:spLocks/>
            </p:cNvSpPr>
            <p:nvPr/>
          </p:nvSpPr>
          <p:spPr bwMode="auto">
            <a:xfrm>
              <a:off x="1232" y="3190"/>
              <a:ext cx="140" cy="158"/>
            </a:xfrm>
            <a:custGeom>
              <a:avLst/>
              <a:gdLst>
                <a:gd name="T0" fmla="*/ 62 w 140"/>
                <a:gd name="T1" fmla="*/ 22 h 158"/>
                <a:gd name="T2" fmla="*/ 86 w 140"/>
                <a:gd name="T3" fmla="*/ 20 h 158"/>
                <a:gd name="T4" fmla="*/ 102 w 140"/>
                <a:gd name="T5" fmla="*/ 17 h 158"/>
                <a:gd name="T6" fmla="*/ 107 w 140"/>
                <a:gd name="T7" fmla="*/ 10 h 158"/>
                <a:gd name="T8" fmla="*/ 107 w 140"/>
                <a:gd name="T9" fmla="*/ 6 h 158"/>
                <a:gd name="T10" fmla="*/ 110 w 140"/>
                <a:gd name="T11" fmla="*/ 0 h 158"/>
                <a:gd name="T12" fmla="*/ 125 w 140"/>
                <a:gd name="T13" fmla="*/ 0 h 158"/>
                <a:gd name="T14" fmla="*/ 139 w 140"/>
                <a:gd name="T15" fmla="*/ 0 h 158"/>
                <a:gd name="T16" fmla="*/ 121 w 140"/>
                <a:gd name="T17" fmla="*/ 121 h 158"/>
                <a:gd name="T18" fmla="*/ 110 w 140"/>
                <a:gd name="T19" fmla="*/ 131 h 158"/>
                <a:gd name="T20" fmla="*/ 96 w 140"/>
                <a:gd name="T21" fmla="*/ 142 h 158"/>
                <a:gd name="T22" fmla="*/ 77 w 140"/>
                <a:gd name="T23" fmla="*/ 152 h 158"/>
                <a:gd name="T24" fmla="*/ 53 w 140"/>
                <a:gd name="T25" fmla="*/ 154 h 158"/>
                <a:gd name="T26" fmla="*/ 21 w 140"/>
                <a:gd name="T27" fmla="*/ 157 h 158"/>
                <a:gd name="T28" fmla="*/ 2 w 140"/>
                <a:gd name="T29" fmla="*/ 154 h 158"/>
                <a:gd name="T30" fmla="*/ 0 w 140"/>
                <a:gd name="T31" fmla="*/ 145 h 158"/>
                <a:gd name="T32" fmla="*/ 1 w 140"/>
                <a:gd name="T33" fmla="*/ 134 h 158"/>
                <a:gd name="T34" fmla="*/ 14 w 140"/>
                <a:gd name="T35" fmla="*/ 100 h 158"/>
                <a:gd name="T36" fmla="*/ 25 w 140"/>
                <a:gd name="T37" fmla="*/ 66 h 158"/>
                <a:gd name="T38" fmla="*/ 30 w 140"/>
                <a:gd name="T39" fmla="*/ 39 h 158"/>
                <a:gd name="T40" fmla="*/ 30 w 140"/>
                <a:gd name="T41" fmla="*/ 33 h 158"/>
                <a:gd name="T42" fmla="*/ 36 w 140"/>
                <a:gd name="T43" fmla="*/ 23 h 158"/>
                <a:gd name="T44" fmla="*/ 45 w 140"/>
                <a:gd name="T45" fmla="*/ 22 h 158"/>
                <a:gd name="T46" fmla="*/ 62 w 140"/>
                <a:gd name="T47" fmla="*/ 22 h 15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0"/>
                <a:gd name="T73" fmla="*/ 0 h 158"/>
                <a:gd name="T74" fmla="*/ 140 w 140"/>
                <a:gd name="T75" fmla="*/ 158 h 15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0" h="158">
                  <a:moveTo>
                    <a:pt x="62" y="22"/>
                  </a:moveTo>
                  <a:lnTo>
                    <a:pt x="86" y="20"/>
                  </a:lnTo>
                  <a:lnTo>
                    <a:pt x="102" y="17"/>
                  </a:lnTo>
                  <a:lnTo>
                    <a:pt x="107" y="10"/>
                  </a:lnTo>
                  <a:lnTo>
                    <a:pt x="107" y="6"/>
                  </a:lnTo>
                  <a:lnTo>
                    <a:pt x="110" y="0"/>
                  </a:lnTo>
                  <a:lnTo>
                    <a:pt x="125" y="0"/>
                  </a:lnTo>
                  <a:lnTo>
                    <a:pt x="139" y="0"/>
                  </a:lnTo>
                  <a:lnTo>
                    <a:pt x="121" y="121"/>
                  </a:lnTo>
                  <a:lnTo>
                    <a:pt x="110" y="131"/>
                  </a:lnTo>
                  <a:lnTo>
                    <a:pt x="96" y="142"/>
                  </a:lnTo>
                  <a:lnTo>
                    <a:pt x="77" y="152"/>
                  </a:lnTo>
                  <a:lnTo>
                    <a:pt x="53" y="154"/>
                  </a:lnTo>
                  <a:lnTo>
                    <a:pt x="21" y="157"/>
                  </a:lnTo>
                  <a:lnTo>
                    <a:pt x="2" y="154"/>
                  </a:lnTo>
                  <a:lnTo>
                    <a:pt x="0" y="145"/>
                  </a:lnTo>
                  <a:lnTo>
                    <a:pt x="1" y="134"/>
                  </a:lnTo>
                  <a:lnTo>
                    <a:pt x="14" y="100"/>
                  </a:lnTo>
                  <a:lnTo>
                    <a:pt x="25" y="66"/>
                  </a:lnTo>
                  <a:lnTo>
                    <a:pt x="30" y="39"/>
                  </a:lnTo>
                  <a:lnTo>
                    <a:pt x="30" y="33"/>
                  </a:lnTo>
                  <a:lnTo>
                    <a:pt x="36" y="23"/>
                  </a:lnTo>
                  <a:lnTo>
                    <a:pt x="45" y="22"/>
                  </a:lnTo>
                  <a:lnTo>
                    <a:pt x="62" y="2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7322" name="Freeform 350"/>
            <p:cNvSpPr>
              <a:spLocks/>
            </p:cNvSpPr>
            <p:nvPr/>
          </p:nvSpPr>
          <p:spPr bwMode="auto">
            <a:xfrm>
              <a:off x="1251" y="3197"/>
              <a:ext cx="112" cy="145"/>
            </a:xfrm>
            <a:custGeom>
              <a:avLst/>
              <a:gdLst>
                <a:gd name="T0" fmla="*/ 37 w 112"/>
                <a:gd name="T1" fmla="*/ 27 h 145"/>
                <a:gd name="T2" fmla="*/ 57 w 112"/>
                <a:gd name="T3" fmla="*/ 26 h 145"/>
                <a:gd name="T4" fmla="*/ 80 w 112"/>
                <a:gd name="T5" fmla="*/ 24 h 145"/>
                <a:gd name="T6" fmla="*/ 92 w 112"/>
                <a:gd name="T7" fmla="*/ 18 h 145"/>
                <a:gd name="T8" fmla="*/ 100 w 112"/>
                <a:gd name="T9" fmla="*/ 12 h 145"/>
                <a:gd name="T10" fmla="*/ 111 w 112"/>
                <a:gd name="T11" fmla="*/ 0 h 145"/>
                <a:gd name="T12" fmla="*/ 96 w 112"/>
                <a:gd name="T13" fmla="*/ 110 h 145"/>
                <a:gd name="T14" fmla="*/ 88 w 112"/>
                <a:gd name="T15" fmla="*/ 120 h 145"/>
                <a:gd name="T16" fmla="*/ 75 w 112"/>
                <a:gd name="T17" fmla="*/ 128 h 145"/>
                <a:gd name="T18" fmla="*/ 62 w 112"/>
                <a:gd name="T19" fmla="*/ 136 h 145"/>
                <a:gd name="T20" fmla="*/ 51 w 112"/>
                <a:gd name="T21" fmla="*/ 139 h 145"/>
                <a:gd name="T22" fmla="*/ 37 w 112"/>
                <a:gd name="T23" fmla="*/ 141 h 145"/>
                <a:gd name="T24" fmla="*/ 24 w 112"/>
                <a:gd name="T25" fmla="*/ 144 h 145"/>
                <a:gd name="T26" fmla="*/ 8 w 112"/>
                <a:gd name="T27" fmla="*/ 144 h 145"/>
                <a:gd name="T28" fmla="*/ 2 w 112"/>
                <a:gd name="T29" fmla="*/ 141 h 145"/>
                <a:gd name="T30" fmla="*/ 0 w 112"/>
                <a:gd name="T31" fmla="*/ 136 h 145"/>
                <a:gd name="T32" fmla="*/ 0 w 112"/>
                <a:gd name="T33" fmla="*/ 128 h 145"/>
                <a:gd name="T34" fmla="*/ 10 w 112"/>
                <a:gd name="T35" fmla="*/ 107 h 145"/>
                <a:gd name="T36" fmla="*/ 25 w 112"/>
                <a:gd name="T37" fmla="*/ 43 h 145"/>
                <a:gd name="T38" fmla="*/ 28 w 112"/>
                <a:gd name="T39" fmla="*/ 32 h 145"/>
                <a:gd name="T40" fmla="*/ 37 w 112"/>
                <a:gd name="T41" fmla="*/ 27 h 14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145"/>
                <a:gd name="T65" fmla="*/ 112 w 112"/>
                <a:gd name="T66" fmla="*/ 145 h 14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145">
                  <a:moveTo>
                    <a:pt x="37" y="27"/>
                  </a:moveTo>
                  <a:lnTo>
                    <a:pt x="57" y="26"/>
                  </a:lnTo>
                  <a:lnTo>
                    <a:pt x="80" y="24"/>
                  </a:lnTo>
                  <a:lnTo>
                    <a:pt x="92" y="18"/>
                  </a:lnTo>
                  <a:lnTo>
                    <a:pt x="100" y="12"/>
                  </a:lnTo>
                  <a:lnTo>
                    <a:pt x="111" y="0"/>
                  </a:lnTo>
                  <a:lnTo>
                    <a:pt x="96" y="110"/>
                  </a:lnTo>
                  <a:lnTo>
                    <a:pt x="88" y="120"/>
                  </a:lnTo>
                  <a:lnTo>
                    <a:pt x="75" y="128"/>
                  </a:lnTo>
                  <a:lnTo>
                    <a:pt x="62" y="136"/>
                  </a:lnTo>
                  <a:lnTo>
                    <a:pt x="51" y="139"/>
                  </a:lnTo>
                  <a:lnTo>
                    <a:pt x="37" y="141"/>
                  </a:lnTo>
                  <a:lnTo>
                    <a:pt x="24" y="144"/>
                  </a:lnTo>
                  <a:lnTo>
                    <a:pt x="8" y="144"/>
                  </a:lnTo>
                  <a:lnTo>
                    <a:pt x="2" y="141"/>
                  </a:lnTo>
                  <a:lnTo>
                    <a:pt x="0" y="136"/>
                  </a:lnTo>
                  <a:lnTo>
                    <a:pt x="0" y="128"/>
                  </a:lnTo>
                  <a:lnTo>
                    <a:pt x="10" y="107"/>
                  </a:lnTo>
                  <a:lnTo>
                    <a:pt x="25" y="43"/>
                  </a:lnTo>
                  <a:lnTo>
                    <a:pt x="28" y="32"/>
                  </a:lnTo>
                  <a:lnTo>
                    <a:pt x="37" y="27"/>
                  </a:lnTo>
                </a:path>
              </a:pathLst>
            </a:custGeom>
            <a:solidFill>
              <a:srgbClr val="606060"/>
            </a:solidFill>
            <a:ln w="9525" cap="rnd">
              <a:noFill/>
              <a:round/>
              <a:headEnd type="none" w="sm" len="sm"/>
              <a:tailEnd type="none" w="sm" len="sm"/>
            </a:ln>
          </p:spPr>
          <p:txBody>
            <a:bodyPr/>
            <a:lstStyle/>
            <a:p>
              <a:endParaRPr lang="es-ES"/>
            </a:p>
          </p:txBody>
        </p:sp>
        <p:sp>
          <p:nvSpPr>
            <p:cNvPr id="107323" name="Freeform 351"/>
            <p:cNvSpPr>
              <a:spLocks/>
            </p:cNvSpPr>
            <p:nvPr/>
          </p:nvSpPr>
          <p:spPr bwMode="auto">
            <a:xfrm>
              <a:off x="1120" y="3341"/>
              <a:ext cx="26" cy="83"/>
            </a:xfrm>
            <a:custGeom>
              <a:avLst/>
              <a:gdLst>
                <a:gd name="T0" fmla="*/ 12 w 26"/>
                <a:gd name="T1" fmla="*/ 0 h 83"/>
                <a:gd name="T2" fmla="*/ 0 w 26"/>
                <a:gd name="T3" fmla="*/ 3 h 83"/>
                <a:gd name="T4" fmla="*/ 12 w 26"/>
                <a:gd name="T5" fmla="*/ 7 h 83"/>
                <a:gd name="T6" fmla="*/ 12 w 26"/>
                <a:gd name="T7" fmla="*/ 14 h 83"/>
                <a:gd name="T8" fmla="*/ 12 w 26"/>
                <a:gd name="T9" fmla="*/ 21 h 83"/>
                <a:gd name="T10" fmla="*/ 12 w 26"/>
                <a:gd name="T11" fmla="*/ 37 h 83"/>
                <a:gd name="T12" fmla="*/ 12 w 26"/>
                <a:gd name="T13" fmla="*/ 82 h 83"/>
                <a:gd name="T14" fmla="*/ 25 w 26"/>
                <a:gd name="T15" fmla="*/ 80 h 83"/>
                <a:gd name="T16" fmla="*/ 25 w 26"/>
                <a:gd name="T17" fmla="*/ 35 h 83"/>
                <a:gd name="T18" fmla="*/ 12 w 26"/>
                <a:gd name="T19" fmla="*/ 22 h 83"/>
                <a:gd name="T20" fmla="*/ 25 w 26"/>
                <a:gd name="T21" fmla="*/ 15 h 83"/>
                <a:gd name="T22" fmla="*/ 25 w 26"/>
                <a:gd name="T23" fmla="*/ 14 h 83"/>
                <a:gd name="T24" fmla="*/ 25 w 26"/>
                <a:gd name="T25" fmla="*/ 8 h 83"/>
                <a:gd name="T26" fmla="*/ 12 w 26"/>
                <a:gd name="T27" fmla="*/ 3 h 83"/>
                <a:gd name="T28" fmla="*/ 12 w 26"/>
                <a:gd name="T29" fmla="*/ 0 h 8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83"/>
                <a:gd name="T47" fmla="*/ 26 w 26"/>
                <a:gd name="T48" fmla="*/ 83 h 8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83">
                  <a:moveTo>
                    <a:pt x="12" y="0"/>
                  </a:moveTo>
                  <a:lnTo>
                    <a:pt x="0" y="3"/>
                  </a:lnTo>
                  <a:lnTo>
                    <a:pt x="12" y="7"/>
                  </a:lnTo>
                  <a:lnTo>
                    <a:pt x="12" y="14"/>
                  </a:lnTo>
                  <a:lnTo>
                    <a:pt x="12" y="21"/>
                  </a:lnTo>
                  <a:lnTo>
                    <a:pt x="12" y="37"/>
                  </a:lnTo>
                  <a:lnTo>
                    <a:pt x="12" y="82"/>
                  </a:lnTo>
                  <a:lnTo>
                    <a:pt x="25" y="80"/>
                  </a:lnTo>
                  <a:lnTo>
                    <a:pt x="25" y="35"/>
                  </a:lnTo>
                  <a:lnTo>
                    <a:pt x="12" y="22"/>
                  </a:lnTo>
                  <a:lnTo>
                    <a:pt x="25" y="15"/>
                  </a:lnTo>
                  <a:lnTo>
                    <a:pt x="25" y="14"/>
                  </a:lnTo>
                  <a:lnTo>
                    <a:pt x="25" y="8"/>
                  </a:lnTo>
                  <a:lnTo>
                    <a:pt x="12" y="3"/>
                  </a:lnTo>
                  <a:lnTo>
                    <a:pt x="12" y="0"/>
                  </a:lnTo>
                </a:path>
              </a:pathLst>
            </a:custGeom>
            <a:solidFill>
              <a:srgbClr val="606060"/>
            </a:solidFill>
            <a:ln w="9525" cap="rnd">
              <a:noFill/>
              <a:round/>
              <a:headEnd type="none" w="sm" len="sm"/>
              <a:tailEnd type="none" w="sm" len="sm"/>
            </a:ln>
          </p:spPr>
          <p:txBody>
            <a:bodyPr/>
            <a:lstStyle/>
            <a:p>
              <a:endParaRPr lang="es-ES"/>
            </a:p>
          </p:txBody>
        </p:sp>
        <p:sp>
          <p:nvSpPr>
            <p:cNvPr id="107324" name="Freeform 352"/>
            <p:cNvSpPr>
              <a:spLocks/>
            </p:cNvSpPr>
            <p:nvPr/>
          </p:nvSpPr>
          <p:spPr bwMode="auto">
            <a:xfrm>
              <a:off x="1132" y="3341"/>
              <a:ext cx="30" cy="26"/>
            </a:xfrm>
            <a:custGeom>
              <a:avLst/>
              <a:gdLst>
                <a:gd name="T0" fmla="*/ 0 w 30"/>
                <a:gd name="T1" fmla="*/ 0 h 26"/>
                <a:gd name="T2" fmla="*/ 15 w 30"/>
                <a:gd name="T3" fmla="*/ 25 h 26"/>
                <a:gd name="T4" fmla="*/ 25 w 30"/>
                <a:gd name="T5" fmla="*/ 25 h 26"/>
                <a:gd name="T6" fmla="*/ 29 w 30"/>
                <a:gd name="T7" fmla="*/ 25 h 26"/>
                <a:gd name="T8" fmla="*/ 20 w 30"/>
                <a:gd name="T9" fmla="*/ 0 h 26"/>
                <a:gd name="T10" fmla="*/ 0 w 30"/>
                <a:gd name="T11" fmla="*/ 0 h 26"/>
                <a:gd name="T12" fmla="*/ 0 60000 65536"/>
                <a:gd name="T13" fmla="*/ 0 60000 65536"/>
                <a:gd name="T14" fmla="*/ 0 60000 65536"/>
                <a:gd name="T15" fmla="*/ 0 60000 65536"/>
                <a:gd name="T16" fmla="*/ 0 60000 65536"/>
                <a:gd name="T17" fmla="*/ 0 60000 65536"/>
                <a:gd name="T18" fmla="*/ 0 w 30"/>
                <a:gd name="T19" fmla="*/ 0 h 26"/>
                <a:gd name="T20" fmla="*/ 30 w 30"/>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30" h="26">
                  <a:moveTo>
                    <a:pt x="0" y="0"/>
                  </a:moveTo>
                  <a:lnTo>
                    <a:pt x="15" y="25"/>
                  </a:lnTo>
                  <a:lnTo>
                    <a:pt x="25" y="25"/>
                  </a:lnTo>
                  <a:lnTo>
                    <a:pt x="29" y="25"/>
                  </a:lnTo>
                  <a:lnTo>
                    <a:pt x="20" y="0"/>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7325" name="Rectangle 353"/>
            <p:cNvSpPr>
              <a:spLocks noChangeArrowheads="1"/>
            </p:cNvSpPr>
            <p:nvPr/>
          </p:nvSpPr>
          <p:spPr bwMode="auto">
            <a:xfrm>
              <a:off x="963" y="3334"/>
              <a:ext cx="62" cy="182"/>
            </a:xfrm>
            <a:prstGeom prst="rect">
              <a:avLst/>
            </a:prstGeom>
            <a:solidFill>
              <a:srgbClr val="402000"/>
            </a:solidFill>
            <a:ln w="12700">
              <a:solidFill>
                <a:srgbClr val="000000"/>
              </a:solidFill>
              <a:miter lim="800000"/>
              <a:headEnd/>
              <a:tailEnd/>
            </a:ln>
          </p:spPr>
          <p:txBody>
            <a:bodyPr wrap="none" anchor="ctr"/>
            <a:lstStyle/>
            <a:p>
              <a:pPr eaLnBrk="0" hangingPunct="0"/>
              <a:endParaRPr lang="es-ES"/>
            </a:p>
          </p:txBody>
        </p:sp>
        <p:sp>
          <p:nvSpPr>
            <p:cNvPr id="107326" name="Freeform 354"/>
            <p:cNvSpPr>
              <a:spLocks/>
            </p:cNvSpPr>
            <p:nvPr/>
          </p:nvSpPr>
          <p:spPr bwMode="auto">
            <a:xfrm>
              <a:off x="930" y="3318"/>
              <a:ext cx="34" cy="202"/>
            </a:xfrm>
            <a:custGeom>
              <a:avLst/>
              <a:gdLst>
                <a:gd name="T0" fmla="*/ 33 w 34"/>
                <a:gd name="T1" fmla="*/ 6 h 202"/>
                <a:gd name="T2" fmla="*/ 33 w 34"/>
                <a:gd name="T3" fmla="*/ 201 h 202"/>
                <a:gd name="T4" fmla="*/ 0 w 34"/>
                <a:gd name="T5" fmla="*/ 167 h 202"/>
                <a:gd name="T6" fmla="*/ 0 w 34"/>
                <a:gd name="T7" fmla="*/ 0 h 202"/>
                <a:gd name="T8" fmla="*/ 33 w 34"/>
                <a:gd name="T9" fmla="*/ 6 h 202"/>
                <a:gd name="T10" fmla="*/ 0 60000 65536"/>
                <a:gd name="T11" fmla="*/ 0 60000 65536"/>
                <a:gd name="T12" fmla="*/ 0 60000 65536"/>
                <a:gd name="T13" fmla="*/ 0 60000 65536"/>
                <a:gd name="T14" fmla="*/ 0 60000 65536"/>
                <a:gd name="T15" fmla="*/ 0 w 34"/>
                <a:gd name="T16" fmla="*/ 0 h 202"/>
                <a:gd name="T17" fmla="*/ 34 w 34"/>
                <a:gd name="T18" fmla="*/ 202 h 202"/>
              </a:gdLst>
              <a:ahLst/>
              <a:cxnLst>
                <a:cxn ang="T10">
                  <a:pos x="T0" y="T1"/>
                </a:cxn>
                <a:cxn ang="T11">
                  <a:pos x="T2" y="T3"/>
                </a:cxn>
                <a:cxn ang="T12">
                  <a:pos x="T4" y="T5"/>
                </a:cxn>
                <a:cxn ang="T13">
                  <a:pos x="T6" y="T7"/>
                </a:cxn>
                <a:cxn ang="T14">
                  <a:pos x="T8" y="T9"/>
                </a:cxn>
              </a:cxnLst>
              <a:rect l="T15" t="T16" r="T17" b="T18"/>
              <a:pathLst>
                <a:path w="34" h="202">
                  <a:moveTo>
                    <a:pt x="33" y="6"/>
                  </a:moveTo>
                  <a:lnTo>
                    <a:pt x="33" y="201"/>
                  </a:lnTo>
                  <a:lnTo>
                    <a:pt x="0" y="167"/>
                  </a:lnTo>
                  <a:lnTo>
                    <a:pt x="0" y="0"/>
                  </a:lnTo>
                  <a:lnTo>
                    <a:pt x="33" y="6"/>
                  </a:lnTo>
                </a:path>
              </a:pathLst>
            </a:custGeom>
            <a:solidFill>
              <a:srgbClr val="201000"/>
            </a:solidFill>
            <a:ln w="12700" cap="rnd">
              <a:solidFill>
                <a:srgbClr val="000000"/>
              </a:solidFill>
              <a:round/>
              <a:headEnd type="none" w="sm" len="sm"/>
              <a:tailEnd type="none" w="sm" len="sm"/>
            </a:ln>
          </p:spPr>
          <p:txBody>
            <a:bodyPr/>
            <a:lstStyle/>
            <a:p>
              <a:endParaRPr lang="es-ES"/>
            </a:p>
          </p:txBody>
        </p:sp>
        <p:sp>
          <p:nvSpPr>
            <p:cNvPr id="107327" name="Freeform 355"/>
            <p:cNvSpPr>
              <a:spLocks/>
            </p:cNvSpPr>
            <p:nvPr/>
          </p:nvSpPr>
          <p:spPr bwMode="auto">
            <a:xfrm>
              <a:off x="527" y="3073"/>
              <a:ext cx="810" cy="246"/>
            </a:xfrm>
            <a:custGeom>
              <a:avLst/>
              <a:gdLst>
                <a:gd name="T0" fmla="*/ 396 w 810"/>
                <a:gd name="T1" fmla="*/ 0 h 246"/>
                <a:gd name="T2" fmla="*/ 0 w 810"/>
                <a:gd name="T3" fmla="*/ 0 h 246"/>
                <a:gd name="T4" fmla="*/ 216 w 810"/>
                <a:gd name="T5" fmla="*/ 245 h 246"/>
                <a:gd name="T6" fmla="*/ 809 w 810"/>
                <a:gd name="T7" fmla="*/ 245 h 246"/>
                <a:gd name="T8" fmla="*/ 396 w 810"/>
                <a:gd name="T9" fmla="*/ 0 h 246"/>
                <a:gd name="T10" fmla="*/ 0 60000 65536"/>
                <a:gd name="T11" fmla="*/ 0 60000 65536"/>
                <a:gd name="T12" fmla="*/ 0 60000 65536"/>
                <a:gd name="T13" fmla="*/ 0 60000 65536"/>
                <a:gd name="T14" fmla="*/ 0 60000 65536"/>
                <a:gd name="T15" fmla="*/ 0 w 810"/>
                <a:gd name="T16" fmla="*/ 0 h 246"/>
                <a:gd name="T17" fmla="*/ 810 w 810"/>
                <a:gd name="T18" fmla="*/ 246 h 246"/>
              </a:gdLst>
              <a:ahLst/>
              <a:cxnLst>
                <a:cxn ang="T10">
                  <a:pos x="T0" y="T1"/>
                </a:cxn>
                <a:cxn ang="T11">
                  <a:pos x="T2" y="T3"/>
                </a:cxn>
                <a:cxn ang="T12">
                  <a:pos x="T4" y="T5"/>
                </a:cxn>
                <a:cxn ang="T13">
                  <a:pos x="T6" y="T7"/>
                </a:cxn>
                <a:cxn ang="T14">
                  <a:pos x="T8" y="T9"/>
                </a:cxn>
              </a:cxnLst>
              <a:rect l="T15" t="T16" r="T17" b="T18"/>
              <a:pathLst>
                <a:path w="810" h="246">
                  <a:moveTo>
                    <a:pt x="396" y="0"/>
                  </a:moveTo>
                  <a:lnTo>
                    <a:pt x="0" y="0"/>
                  </a:lnTo>
                  <a:lnTo>
                    <a:pt x="216" y="245"/>
                  </a:lnTo>
                  <a:lnTo>
                    <a:pt x="809" y="245"/>
                  </a:lnTo>
                  <a:lnTo>
                    <a:pt x="396" y="0"/>
                  </a:lnTo>
                </a:path>
              </a:pathLst>
            </a:custGeom>
            <a:solidFill>
              <a:srgbClr val="603000"/>
            </a:solidFill>
            <a:ln w="12700" cap="rnd">
              <a:solidFill>
                <a:srgbClr val="000000"/>
              </a:solidFill>
              <a:round/>
              <a:headEnd type="none" w="sm" len="sm"/>
              <a:tailEnd type="none" w="sm" len="sm"/>
            </a:ln>
          </p:spPr>
          <p:txBody>
            <a:bodyPr/>
            <a:lstStyle/>
            <a:p>
              <a:endParaRPr lang="es-ES"/>
            </a:p>
          </p:txBody>
        </p:sp>
        <p:sp>
          <p:nvSpPr>
            <p:cNvPr id="107328" name="Freeform 356"/>
            <p:cNvSpPr>
              <a:spLocks/>
            </p:cNvSpPr>
            <p:nvPr/>
          </p:nvSpPr>
          <p:spPr bwMode="auto">
            <a:xfrm>
              <a:off x="526" y="3073"/>
              <a:ext cx="216" cy="270"/>
            </a:xfrm>
            <a:custGeom>
              <a:avLst/>
              <a:gdLst>
                <a:gd name="T0" fmla="*/ 215 w 216"/>
                <a:gd name="T1" fmla="*/ 245 h 270"/>
                <a:gd name="T2" fmla="*/ 0 w 216"/>
                <a:gd name="T3" fmla="*/ 0 h 270"/>
                <a:gd name="T4" fmla="*/ 0 w 216"/>
                <a:gd name="T5" fmla="*/ 10 h 270"/>
                <a:gd name="T6" fmla="*/ 215 w 216"/>
                <a:gd name="T7" fmla="*/ 269 h 270"/>
                <a:gd name="T8" fmla="*/ 215 w 216"/>
                <a:gd name="T9" fmla="*/ 245 h 270"/>
                <a:gd name="T10" fmla="*/ 0 60000 65536"/>
                <a:gd name="T11" fmla="*/ 0 60000 65536"/>
                <a:gd name="T12" fmla="*/ 0 60000 65536"/>
                <a:gd name="T13" fmla="*/ 0 60000 65536"/>
                <a:gd name="T14" fmla="*/ 0 60000 65536"/>
                <a:gd name="T15" fmla="*/ 0 w 216"/>
                <a:gd name="T16" fmla="*/ 0 h 270"/>
                <a:gd name="T17" fmla="*/ 216 w 216"/>
                <a:gd name="T18" fmla="*/ 270 h 270"/>
              </a:gdLst>
              <a:ahLst/>
              <a:cxnLst>
                <a:cxn ang="T10">
                  <a:pos x="T0" y="T1"/>
                </a:cxn>
                <a:cxn ang="T11">
                  <a:pos x="T2" y="T3"/>
                </a:cxn>
                <a:cxn ang="T12">
                  <a:pos x="T4" y="T5"/>
                </a:cxn>
                <a:cxn ang="T13">
                  <a:pos x="T6" y="T7"/>
                </a:cxn>
                <a:cxn ang="T14">
                  <a:pos x="T8" y="T9"/>
                </a:cxn>
              </a:cxnLst>
              <a:rect l="T15" t="T16" r="T17" b="T18"/>
              <a:pathLst>
                <a:path w="216" h="270">
                  <a:moveTo>
                    <a:pt x="215" y="245"/>
                  </a:moveTo>
                  <a:lnTo>
                    <a:pt x="0" y="0"/>
                  </a:lnTo>
                  <a:lnTo>
                    <a:pt x="0" y="10"/>
                  </a:lnTo>
                  <a:lnTo>
                    <a:pt x="215" y="269"/>
                  </a:lnTo>
                  <a:lnTo>
                    <a:pt x="215" y="245"/>
                  </a:lnTo>
                </a:path>
              </a:pathLst>
            </a:custGeom>
            <a:solidFill>
              <a:srgbClr val="201000"/>
            </a:solidFill>
            <a:ln w="12700" cap="rnd">
              <a:solidFill>
                <a:srgbClr val="000000"/>
              </a:solidFill>
              <a:round/>
              <a:headEnd type="none" w="sm" len="sm"/>
              <a:tailEnd type="none" w="sm" len="sm"/>
            </a:ln>
          </p:spPr>
          <p:txBody>
            <a:bodyPr/>
            <a:lstStyle/>
            <a:p>
              <a:endParaRPr lang="es-ES"/>
            </a:p>
          </p:txBody>
        </p:sp>
        <p:sp>
          <p:nvSpPr>
            <p:cNvPr id="107329" name="Freeform 357"/>
            <p:cNvSpPr>
              <a:spLocks/>
            </p:cNvSpPr>
            <p:nvPr/>
          </p:nvSpPr>
          <p:spPr bwMode="auto">
            <a:xfrm>
              <a:off x="741" y="3317"/>
              <a:ext cx="596" cy="26"/>
            </a:xfrm>
            <a:custGeom>
              <a:avLst/>
              <a:gdLst>
                <a:gd name="T0" fmla="*/ 0 w 596"/>
                <a:gd name="T1" fmla="*/ 25 h 26"/>
                <a:gd name="T2" fmla="*/ 0 w 596"/>
                <a:gd name="T3" fmla="*/ 0 h 26"/>
                <a:gd name="T4" fmla="*/ 595 w 596"/>
                <a:gd name="T5" fmla="*/ 0 h 26"/>
                <a:gd name="T6" fmla="*/ 595 w 596"/>
                <a:gd name="T7" fmla="*/ 25 h 26"/>
                <a:gd name="T8" fmla="*/ 0 w 596"/>
                <a:gd name="T9" fmla="*/ 25 h 26"/>
                <a:gd name="T10" fmla="*/ 0 60000 65536"/>
                <a:gd name="T11" fmla="*/ 0 60000 65536"/>
                <a:gd name="T12" fmla="*/ 0 60000 65536"/>
                <a:gd name="T13" fmla="*/ 0 60000 65536"/>
                <a:gd name="T14" fmla="*/ 0 60000 65536"/>
                <a:gd name="T15" fmla="*/ 0 w 596"/>
                <a:gd name="T16" fmla="*/ 0 h 26"/>
                <a:gd name="T17" fmla="*/ 596 w 596"/>
                <a:gd name="T18" fmla="*/ 26 h 26"/>
              </a:gdLst>
              <a:ahLst/>
              <a:cxnLst>
                <a:cxn ang="T10">
                  <a:pos x="T0" y="T1"/>
                </a:cxn>
                <a:cxn ang="T11">
                  <a:pos x="T2" y="T3"/>
                </a:cxn>
                <a:cxn ang="T12">
                  <a:pos x="T4" y="T5"/>
                </a:cxn>
                <a:cxn ang="T13">
                  <a:pos x="T6" y="T7"/>
                </a:cxn>
                <a:cxn ang="T14">
                  <a:pos x="T8" y="T9"/>
                </a:cxn>
              </a:cxnLst>
              <a:rect l="T15" t="T16" r="T17" b="T18"/>
              <a:pathLst>
                <a:path w="596" h="26">
                  <a:moveTo>
                    <a:pt x="0" y="25"/>
                  </a:moveTo>
                  <a:lnTo>
                    <a:pt x="0" y="0"/>
                  </a:lnTo>
                  <a:lnTo>
                    <a:pt x="595" y="0"/>
                  </a:lnTo>
                  <a:lnTo>
                    <a:pt x="595" y="25"/>
                  </a:lnTo>
                  <a:lnTo>
                    <a:pt x="0" y="25"/>
                  </a:lnTo>
                </a:path>
              </a:pathLst>
            </a:custGeom>
            <a:solidFill>
              <a:srgbClr val="402000"/>
            </a:solidFill>
            <a:ln w="12700" cap="rnd">
              <a:solidFill>
                <a:srgbClr val="000000"/>
              </a:solidFill>
              <a:round/>
              <a:headEnd type="none" w="sm" len="sm"/>
              <a:tailEnd type="none" w="sm" len="sm"/>
            </a:ln>
          </p:spPr>
          <p:txBody>
            <a:bodyPr/>
            <a:lstStyle/>
            <a:p>
              <a:endParaRPr lang="es-ES"/>
            </a:p>
          </p:txBody>
        </p:sp>
        <p:sp>
          <p:nvSpPr>
            <p:cNvPr id="107330" name="Freeform 358"/>
            <p:cNvSpPr>
              <a:spLocks/>
            </p:cNvSpPr>
            <p:nvPr/>
          </p:nvSpPr>
          <p:spPr bwMode="auto">
            <a:xfrm>
              <a:off x="580" y="3354"/>
              <a:ext cx="93" cy="45"/>
            </a:xfrm>
            <a:custGeom>
              <a:avLst/>
              <a:gdLst>
                <a:gd name="T0" fmla="*/ 36 w 93"/>
                <a:gd name="T1" fmla="*/ 0 h 45"/>
                <a:gd name="T2" fmla="*/ 34 w 93"/>
                <a:gd name="T3" fmla="*/ 12 h 45"/>
                <a:gd name="T4" fmla="*/ 59 w 93"/>
                <a:gd name="T5" fmla="*/ 22 h 45"/>
                <a:gd name="T6" fmla="*/ 80 w 93"/>
                <a:gd name="T7" fmla="*/ 27 h 45"/>
                <a:gd name="T8" fmla="*/ 92 w 93"/>
                <a:gd name="T9" fmla="*/ 30 h 45"/>
                <a:gd name="T10" fmla="*/ 92 w 93"/>
                <a:gd name="T11" fmla="*/ 38 h 45"/>
                <a:gd name="T12" fmla="*/ 75 w 93"/>
                <a:gd name="T13" fmla="*/ 41 h 45"/>
                <a:gd name="T14" fmla="*/ 54 w 93"/>
                <a:gd name="T15" fmla="*/ 44 h 45"/>
                <a:gd name="T16" fmla="*/ 34 w 93"/>
                <a:gd name="T17" fmla="*/ 40 h 45"/>
                <a:gd name="T18" fmla="*/ 24 w 93"/>
                <a:gd name="T19" fmla="*/ 37 h 45"/>
                <a:gd name="T20" fmla="*/ 23 w 93"/>
                <a:gd name="T21" fmla="*/ 40 h 45"/>
                <a:gd name="T22" fmla="*/ 9 w 93"/>
                <a:gd name="T23" fmla="*/ 40 h 45"/>
                <a:gd name="T24" fmla="*/ 0 w 93"/>
                <a:gd name="T25" fmla="*/ 38 h 45"/>
                <a:gd name="T26" fmla="*/ 0 w 93"/>
                <a:gd name="T27" fmla="*/ 32 h 45"/>
                <a:gd name="T28" fmla="*/ 0 w 93"/>
                <a:gd name="T29" fmla="*/ 30 h 45"/>
                <a:gd name="T30" fmla="*/ 0 w 93"/>
                <a:gd name="T31" fmla="*/ 20 h 45"/>
                <a:gd name="T32" fmla="*/ 1 w 93"/>
                <a:gd name="T33" fmla="*/ 15 h 45"/>
                <a:gd name="T34" fmla="*/ 6 w 93"/>
                <a:gd name="T35" fmla="*/ 10 h 45"/>
                <a:gd name="T36" fmla="*/ 7 w 93"/>
                <a:gd name="T37" fmla="*/ 0 h 45"/>
                <a:gd name="T38" fmla="*/ 36 w 93"/>
                <a:gd name="T39" fmla="*/ 0 h 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3"/>
                <a:gd name="T61" fmla="*/ 0 h 45"/>
                <a:gd name="T62" fmla="*/ 93 w 93"/>
                <a:gd name="T63" fmla="*/ 45 h 4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3" h="45">
                  <a:moveTo>
                    <a:pt x="36" y="0"/>
                  </a:moveTo>
                  <a:lnTo>
                    <a:pt x="34" y="12"/>
                  </a:lnTo>
                  <a:lnTo>
                    <a:pt x="59" y="22"/>
                  </a:lnTo>
                  <a:lnTo>
                    <a:pt x="80" y="27"/>
                  </a:lnTo>
                  <a:lnTo>
                    <a:pt x="92" y="30"/>
                  </a:lnTo>
                  <a:lnTo>
                    <a:pt x="92" y="38"/>
                  </a:lnTo>
                  <a:lnTo>
                    <a:pt x="75" y="41"/>
                  </a:lnTo>
                  <a:lnTo>
                    <a:pt x="54" y="44"/>
                  </a:lnTo>
                  <a:lnTo>
                    <a:pt x="34" y="40"/>
                  </a:lnTo>
                  <a:lnTo>
                    <a:pt x="24" y="37"/>
                  </a:lnTo>
                  <a:lnTo>
                    <a:pt x="23" y="40"/>
                  </a:lnTo>
                  <a:lnTo>
                    <a:pt x="9" y="40"/>
                  </a:lnTo>
                  <a:lnTo>
                    <a:pt x="0" y="38"/>
                  </a:lnTo>
                  <a:lnTo>
                    <a:pt x="0" y="32"/>
                  </a:lnTo>
                  <a:lnTo>
                    <a:pt x="0" y="30"/>
                  </a:lnTo>
                  <a:lnTo>
                    <a:pt x="0" y="20"/>
                  </a:lnTo>
                  <a:lnTo>
                    <a:pt x="1" y="15"/>
                  </a:lnTo>
                  <a:lnTo>
                    <a:pt x="6" y="10"/>
                  </a:lnTo>
                  <a:lnTo>
                    <a:pt x="7" y="0"/>
                  </a:lnTo>
                  <a:lnTo>
                    <a:pt x="36"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331" name="Freeform 359"/>
            <p:cNvSpPr>
              <a:spLocks/>
            </p:cNvSpPr>
            <p:nvPr/>
          </p:nvSpPr>
          <p:spPr bwMode="auto">
            <a:xfrm>
              <a:off x="617" y="3370"/>
              <a:ext cx="27" cy="25"/>
            </a:xfrm>
            <a:custGeom>
              <a:avLst/>
              <a:gdLst>
                <a:gd name="T0" fmla="*/ 6 w 27"/>
                <a:gd name="T1" fmla="*/ 0 h 25"/>
                <a:gd name="T2" fmla="*/ 0 w 27"/>
                <a:gd name="T3" fmla="*/ 12 h 25"/>
                <a:gd name="T4" fmla="*/ 22 w 27"/>
                <a:gd name="T5" fmla="*/ 24 h 25"/>
                <a:gd name="T6" fmla="*/ 26 w 27"/>
                <a:gd name="T7" fmla="*/ 14 h 25"/>
                <a:gd name="T8" fmla="*/ 6 w 27"/>
                <a:gd name="T9" fmla="*/ 0 h 25"/>
                <a:gd name="T10" fmla="*/ 0 60000 65536"/>
                <a:gd name="T11" fmla="*/ 0 60000 65536"/>
                <a:gd name="T12" fmla="*/ 0 60000 65536"/>
                <a:gd name="T13" fmla="*/ 0 60000 65536"/>
                <a:gd name="T14" fmla="*/ 0 60000 65536"/>
                <a:gd name="T15" fmla="*/ 0 w 27"/>
                <a:gd name="T16" fmla="*/ 0 h 25"/>
                <a:gd name="T17" fmla="*/ 27 w 27"/>
                <a:gd name="T18" fmla="*/ 25 h 25"/>
              </a:gdLst>
              <a:ahLst/>
              <a:cxnLst>
                <a:cxn ang="T10">
                  <a:pos x="T0" y="T1"/>
                </a:cxn>
                <a:cxn ang="T11">
                  <a:pos x="T2" y="T3"/>
                </a:cxn>
                <a:cxn ang="T12">
                  <a:pos x="T4" y="T5"/>
                </a:cxn>
                <a:cxn ang="T13">
                  <a:pos x="T6" y="T7"/>
                </a:cxn>
                <a:cxn ang="T14">
                  <a:pos x="T8" y="T9"/>
                </a:cxn>
              </a:cxnLst>
              <a:rect l="T15" t="T16" r="T17" b="T18"/>
              <a:pathLst>
                <a:path w="27" h="25">
                  <a:moveTo>
                    <a:pt x="6" y="0"/>
                  </a:moveTo>
                  <a:lnTo>
                    <a:pt x="0" y="12"/>
                  </a:lnTo>
                  <a:lnTo>
                    <a:pt x="22" y="24"/>
                  </a:lnTo>
                  <a:lnTo>
                    <a:pt x="26" y="14"/>
                  </a:lnTo>
                  <a:lnTo>
                    <a:pt x="6" y="0"/>
                  </a:lnTo>
                </a:path>
              </a:pathLst>
            </a:custGeom>
            <a:solidFill>
              <a:srgbClr val="808080"/>
            </a:solidFill>
            <a:ln w="9525" cap="rnd">
              <a:noFill/>
              <a:round/>
              <a:headEnd type="none" w="sm" len="sm"/>
              <a:tailEnd type="none" w="sm" len="sm"/>
            </a:ln>
          </p:spPr>
          <p:txBody>
            <a:bodyPr/>
            <a:lstStyle/>
            <a:p>
              <a:endParaRPr lang="es-ES"/>
            </a:p>
          </p:txBody>
        </p:sp>
        <p:sp>
          <p:nvSpPr>
            <p:cNvPr id="107332" name="Freeform 360"/>
            <p:cNvSpPr>
              <a:spLocks/>
            </p:cNvSpPr>
            <p:nvPr/>
          </p:nvSpPr>
          <p:spPr bwMode="auto">
            <a:xfrm>
              <a:off x="644" y="3381"/>
              <a:ext cx="29" cy="26"/>
            </a:xfrm>
            <a:custGeom>
              <a:avLst/>
              <a:gdLst>
                <a:gd name="T0" fmla="*/ 1 w 29"/>
                <a:gd name="T1" fmla="*/ 0 h 26"/>
                <a:gd name="T2" fmla="*/ 0 w 29"/>
                <a:gd name="T3" fmla="*/ 9 h 26"/>
                <a:gd name="T4" fmla="*/ 12 w 29"/>
                <a:gd name="T5" fmla="*/ 19 h 26"/>
                <a:gd name="T6" fmla="*/ 19 w 29"/>
                <a:gd name="T7" fmla="*/ 25 h 26"/>
                <a:gd name="T8" fmla="*/ 28 w 29"/>
                <a:gd name="T9" fmla="*/ 19 h 26"/>
                <a:gd name="T10" fmla="*/ 18 w 29"/>
                <a:gd name="T11" fmla="*/ 9 h 26"/>
                <a:gd name="T12" fmla="*/ 1 w 29"/>
                <a:gd name="T13" fmla="*/ 0 h 26"/>
                <a:gd name="T14" fmla="*/ 0 60000 65536"/>
                <a:gd name="T15" fmla="*/ 0 60000 65536"/>
                <a:gd name="T16" fmla="*/ 0 60000 65536"/>
                <a:gd name="T17" fmla="*/ 0 60000 65536"/>
                <a:gd name="T18" fmla="*/ 0 60000 65536"/>
                <a:gd name="T19" fmla="*/ 0 60000 65536"/>
                <a:gd name="T20" fmla="*/ 0 60000 65536"/>
                <a:gd name="T21" fmla="*/ 0 w 29"/>
                <a:gd name="T22" fmla="*/ 0 h 26"/>
                <a:gd name="T23" fmla="*/ 29 w 29"/>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26">
                  <a:moveTo>
                    <a:pt x="1" y="0"/>
                  </a:moveTo>
                  <a:lnTo>
                    <a:pt x="0" y="9"/>
                  </a:lnTo>
                  <a:lnTo>
                    <a:pt x="12" y="19"/>
                  </a:lnTo>
                  <a:lnTo>
                    <a:pt x="19" y="25"/>
                  </a:lnTo>
                  <a:lnTo>
                    <a:pt x="28" y="19"/>
                  </a:lnTo>
                  <a:lnTo>
                    <a:pt x="18" y="9"/>
                  </a:lnTo>
                  <a:lnTo>
                    <a:pt x="1" y="0"/>
                  </a:lnTo>
                </a:path>
              </a:pathLst>
            </a:custGeom>
            <a:solidFill>
              <a:srgbClr val="808080"/>
            </a:solidFill>
            <a:ln w="9525" cap="rnd">
              <a:noFill/>
              <a:round/>
              <a:headEnd type="none" w="sm" len="sm"/>
              <a:tailEnd type="none" w="sm" len="sm"/>
            </a:ln>
          </p:spPr>
          <p:txBody>
            <a:bodyPr/>
            <a:lstStyle/>
            <a:p>
              <a:endParaRPr lang="es-ES"/>
            </a:p>
          </p:txBody>
        </p:sp>
        <p:sp>
          <p:nvSpPr>
            <p:cNvPr id="107333" name="Freeform 361"/>
            <p:cNvSpPr>
              <a:spLocks/>
            </p:cNvSpPr>
            <p:nvPr/>
          </p:nvSpPr>
          <p:spPr bwMode="auto">
            <a:xfrm>
              <a:off x="585" y="3370"/>
              <a:ext cx="86" cy="25"/>
            </a:xfrm>
            <a:custGeom>
              <a:avLst/>
              <a:gdLst>
                <a:gd name="T0" fmla="*/ 85 w 86"/>
                <a:gd name="T1" fmla="*/ 19 h 25"/>
                <a:gd name="T2" fmla="*/ 85 w 86"/>
                <a:gd name="T3" fmla="*/ 16 h 25"/>
                <a:gd name="T4" fmla="*/ 72 w 86"/>
                <a:gd name="T5" fmla="*/ 17 h 25"/>
                <a:gd name="T6" fmla="*/ 54 w 86"/>
                <a:gd name="T7" fmla="*/ 14 h 25"/>
                <a:gd name="T8" fmla="*/ 44 w 86"/>
                <a:gd name="T9" fmla="*/ 12 h 25"/>
                <a:gd name="T10" fmla="*/ 24 w 86"/>
                <a:gd name="T11" fmla="*/ 6 h 25"/>
                <a:gd name="T12" fmla="*/ 16 w 86"/>
                <a:gd name="T13" fmla="*/ 5 h 25"/>
                <a:gd name="T14" fmla="*/ 8 w 86"/>
                <a:gd name="T15" fmla="*/ 3 h 25"/>
                <a:gd name="T16" fmla="*/ 3 w 86"/>
                <a:gd name="T17" fmla="*/ 0 h 25"/>
                <a:gd name="T18" fmla="*/ 0 w 86"/>
                <a:gd name="T19" fmla="*/ 4 h 25"/>
                <a:gd name="T20" fmla="*/ 0 w 86"/>
                <a:gd name="T21" fmla="*/ 14 h 25"/>
                <a:gd name="T22" fmla="*/ 5 w 86"/>
                <a:gd name="T23" fmla="*/ 16 h 25"/>
                <a:gd name="T24" fmla="*/ 20 w 86"/>
                <a:gd name="T25" fmla="*/ 17 h 25"/>
                <a:gd name="T26" fmla="*/ 25 w 86"/>
                <a:gd name="T27" fmla="*/ 18 h 25"/>
                <a:gd name="T28" fmla="*/ 37 w 86"/>
                <a:gd name="T29" fmla="*/ 21 h 25"/>
                <a:gd name="T30" fmla="*/ 46 w 86"/>
                <a:gd name="T31" fmla="*/ 24 h 25"/>
                <a:gd name="T32" fmla="*/ 55 w 86"/>
                <a:gd name="T33" fmla="*/ 24 h 25"/>
                <a:gd name="T34" fmla="*/ 70 w 86"/>
                <a:gd name="T35" fmla="*/ 24 h 25"/>
                <a:gd name="T36" fmla="*/ 85 w 86"/>
                <a:gd name="T37" fmla="*/ 19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6"/>
                <a:gd name="T58" fmla="*/ 0 h 25"/>
                <a:gd name="T59" fmla="*/ 86 w 86"/>
                <a:gd name="T60" fmla="*/ 25 h 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6" h="25">
                  <a:moveTo>
                    <a:pt x="85" y="19"/>
                  </a:moveTo>
                  <a:lnTo>
                    <a:pt x="85" y="16"/>
                  </a:lnTo>
                  <a:lnTo>
                    <a:pt x="72" y="17"/>
                  </a:lnTo>
                  <a:lnTo>
                    <a:pt x="54" y="14"/>
                  </a:lnTo>
                  <a:lnTo>
                    <a:pt x="44" y="12"/>
                  </a:lnTo>
                  <a:lnTo>
                    <a:pt x="24" y="6"/>
                  </a:lnTo>
                  <a:lnTo>
                    <a:pt x="16" y="5"/>
                  </a:lnTo>
                  <a:lnTo>
                    <a:pt x="8" y="3"/>
                  </a:lnTo>
                  <a:lnTo>
                    <a:pt x="3" y="0"/>
                  </a:lnTo>
                  <a:lnTo>
                    <a:pt x="0" y="4"/>
                  </a:lnTo>
                  <a:lnTo>
                    <a:pt x="0" y="14"/>
                  </a:lnTo>
                  <a:lnTo>
                    <a:pt x="5" y="16"/>
                  </a:lnTo>
                  <a:lnTo>
                    <a:pt x="20" y="17"/>
                  </a:lnTo>
                  <a:lnTo>
                    <a:pt x="25" y="18"/>
                  </a:lnTo>
                  <a:lnTo>
                    <a:pt x="37" y="21"/>
                  </a:lnTo>
                  <a:lnTo>
                    <a:pt x="46" y="24"/>
                  </a:lnTo>
                  <a:lnTo>
                    <a:pt x="55" y="24"/>
                  </a:lnTo>
                  <a:lnTo>
                    <a:pt x="70" y="24"/>
                  </a:lnTo>
                  <a:lnTo>
                    <a:pt x="85" y="19"/>
                  </a:lnTo>
                </a:path>
              </a:pathLst>
            </a:custGeom>
            <a:solidFill>
              <a:srgbClr val="808080"/>
            </a:solidFill>
            <a:ln w="9525" cap="rnd">
              <a:noFill/>
              <a:round/>
              <a:headEnd type="none" w="sm" len="sm"/>
              <a:tailEnd type="none" w="sm" len="sm"/>
            </a:ln>
          </p:spPr>
          <p:txBody>
            <a:bodyPr/>
            <a:lstStyle/>
            <a:p>
              <a:endParaRPr lang="es-ES"/>
            </a:p>
          </p:txBody>
        </p:sp>
        <p:sp>
          <p:nvSpPr>
            <p:cNvPr id="107334" name="Freeform 362"/>
            <p:cNvSpPr>
              <a:spLocks/>
            </p:cNvSpPr>
            <p:nvPr/>
          </p:nvSpPr>
          <p:spPr bwMode="auto">
            <a:xfrm>
              <a:off x="592" y="3353"/>
              <a:ext cx="29" cy="25"/>
            </a:xfrm>
            <a:custGeom>
              <a:avLst/>
              <a:gdLst>
                <a:gd name="T0" fmla="*/ 28 w 29"/>
                <a:gd name="T1" fmla="*/ 1 h 25"/>
                <a:gd name="T2" fmla="*/ 26 w 29"/>
                <a:gd name="T3" fmla="*/ 12 h 25"/>
                <a:gd name="T4" fmla="*/ 28 w 29"/>
                <a:gd name="T5" fmla="*/ 14 h 25"/>
                <a:gd name="T6" fmla="*/ 20 w 29"/>
                <a:gd name="T7" fmla="*/ 24 h 25"/>
                <a:gd name="T8" fmla="*/ 12 w 29"/>
                <a:gd name="T9" fmla="*/ 24 h 25"/>
                <a:gd name="T10" fmla="*/ 2 w 29"/>
                <a:gd name="T11" fmla="*/ 19 h 25"/>
                <a:gd name="T12" fmla="*/ 0 w 29"/>
                <a:gd name="T13" fmla="*/ 14 h 25"/>
                <a:gd name="T14" fmla="*/ 1 w 29"/>
                <a:gd name="T15" fmla="*/ 11 h 25"/>
                <a:gd name="T16" fmla="*/ 1 w 29"/>
                <a:gd name="T17" fmla="*/ 0 h 25"/>
                <a:gd name="T18" fmla="*/ 28 w 29"/>
                <a:gd name="T19" fmla="*/ 1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25"/>
                <a:gd name="T32" fmla="*/ 29 w 29"/>
                <a:gd name="T33" fmla="*/ 25 h 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25">
                  <a:moveTo>
                    <a:pt x="28" y="1"/>
                  </a:moveTo>
                  <a:lnTo>
                    <a:pt x="26" y="12"/>
                  </a:lnTo>
                  <a:lnTo>
                    <a:pt x="28" y="14"/>
                  </a:lnTo>
                  <a:lnTo>
                    <a:pt x="20" y="24"/>
                  </a:lnTo>
                  <a:lnTo>
                    <a:pt x="12" y="24"/>
                  </a:lnTo>
                  <a:lnTo>
                    <a:pt x="2" y="19"/>
                  </a:lnTo>
                  <a:lnTo>
                    <a:pt x="0" y="14"/>
                  </a:lnTo>
                  <a:lnTo>
                    <a:pt x="1" y="11"/>
                  </a:lnTo>
                  <a:lnTo>
                    <a:pt x="1" y="0"/>
                  </a:lnTo>
                  <a:lnTo>
                    <a:pt x="28" y="1"/>
                  </a:lnTo>
                </a:path>
              </a:pathLst>
            </a:custGeom>
            <a:solidFill>
              <a:srgbClr val="A0A0A0"/>
            </a:solidFill>
            <a:ln w="9525" cap="rnd">
              <a:noFill/>
              <a:round/>
              <a:headEnd type="none" w="sm" len="sm"/>
              <a:tailEnd type="none" w="sm" len="sm"/>
            </a:ln>
          </p:spPr>
          <p:txBody>
            <a:bodyPr/>
            <a:lstStyle/>
            <a:p>
              <a:endParaRPr lang="es-ES"/>
            </a:p>
          </p:txBody>
        </p:sp>
        <p:sp>
          <p:nvSpPr>
            <p:cNvPr id="107335" name="Freeform 363"/>
            <p:cNvSpPr>
              <a:spLocks/>
            </p:cNvSpPr>
            <p:nvPr/>
          </p:nvSpPr>
          <p:spPr bwMode="auto">
            <a:xfrm>
              <a:off x="583" y="3282"/>
              <a:ext cx="43" cy="85"/>
            </a:xfrm>
            <a:custGeom>
              <a:avLst/>
              <a:gdLst>
                <a:gd name="T0" fmla="*/ 1 w 43"/>
                <a:gd name="T1" fmla="*/ 0 h 85"/>
                <a:gd name="T2" fmla="*/ 0 w 43"/>
                <a:gd name="T3" fmla="*/ 29 h 85"/>
                <a:gd name="T4" fmla="*/ 0 w 43"/>
                <a:gd name="T5" fmla="*/ 51 h 85"/>
                <a:gd name="T6" fmla="*/ 0 w 43"/>
                <a:gd name="T7" fmla="*/ 77 h 85"/>
                <a:gd name="T8" fmla="*/ 20 w 43"/>
                <a:gd name="T9" fmla="*/ 84 h 85"/>
                <a:gd name="T10" fmla="*/ 40 w 43"/>
                <a:gd name="T11" fmla="*/ 84 h 85"/>
                <a:gd name="T12" fmla="*/ 42 w 43"/>
                <a:gd name="T13" fmla="*/ 0 h 85"/>
                <a:gd name="T14" fmla="*/ 1 w 43"/>
                <a:gd name="T15" fmla="*/ 0 h 85"/>
                <a:gd name="T16" fmla="*/ 0 60000 65536"/>
                <a:gd name="T17" fmla="*/ 0 60000 65536"/>
                <a:gd name="T18" fmla="*/ 0 60000 65536"/>
                <a:gd name="T19" fmla="*/ 0 60000 65536"/>
                <a:gd name="T20" fmla="*/ 0 60000 65536"/>
                <a:gd name="T21" fmla="*/ 0 60000 65536"/>
                <a:gd name="T22" fmla="*/ 0 60000 65536"/>
                <a:gd name="T23" fmla="*/ 0 60000 65536"/>
                <a:gd name="T24" fmla="*/ 0 w 43"/>
                <a:gd name="T25" fmla="*/ 0 h 85"/>
                <a:gd name="T26" fmla="*/ 43 w 43"/>
                <a:gd name="T27" fmla="*/ 85 h 8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3" h="85">
                  <a:moveTo>
                    <a:pt x="1" y="0"/>
                  </a:moveTo>
                  <a:lnTo>
                    <a:pt x="0" y="29"/>
                  </a:lnTo>
                  <a:lnTo>
                    <a:pt x="0" y="51"/>
                  </a:lnTo>
                  <a:lnTo>
                    <a:pt x="0" y="77"/>
                  </a:lnTo>
                  <a:lnTo>
                    <a:pt x="20" y="84"/>
                  </a:lnTo>
                  <a:lnTo>
                    <a:pt x="40" y="84"/>
                  </a:lnTo>
                  <a:lnTo>
                    <a:pt x="42" y="0"/>
                  </a:lnTo>
                  <a:lnTo>
                    <a:pt x="1"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336" name="Freeform 364"/>
            <p:cNvSpPr>
              <a:spLocks/>
            </p:cNvSpPr>
            <p:nvPr/>
          </p:nvSpPr>
          <p:spPr bwMode="auto">
            <a:xfrm>
              <a:off x="587" y="3287"/>
              <a:ext cx="32" cy="72"/>
            </a:xfrm>
            <a:custGeom>
              <a:avLst/>
              <a:gdLst>
                <a:gd name="T0" fmla="*/ 1 w 32"/>
                <a:gd name="T1" fmla="*/ 0 h 72"/>
                <a:gd name="T2" fmla="*/ 0 w 32"/>
                <a:gd name="T3" fmla="*/ 22 h 72"/>
                <a:gd name="T4" fmla="*/ 0 w 32"/>
                <a:gd name="T5" fmla="*/ 38 h 72"/>
                <a:gd name="T6" fmla="*/ 0 w 32"/>
                <a:gd name="T7" fmla="*/ 65 h 72"/>
                <a:gd name="T8" fmla="*/ 14 w 32"/>
                <a:gd name="T9" fmla="*/ 71 h 72"/>
                <a:gd name="T10" fmla="*/ 29 w 32"/>
                <a:gd name="T11" fmla="*/ 71 h 72"/>
                <a:gd name="T12" fmla="*/ 31 w 32"/>
                <a:gd name="T13" fmla="*/ 0 h 72"/>
                <a:gd name="T14" fmla="*/ 1 w 32"/>
                <a:gd name="T15" fmla="*/ 0 h 72"/>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72"/>
                <a:gd name="T26" fmla="*/ 32 w 32"/>
                <a:gd name="T27" fmla="*/ 72 h 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72">
                  <a:moveTo>
                    <a:pt x="1" y="0"/>
                  </a:moveTo>
                  <a:lnTo>
                    <a:pt x="0" y="22"/>
                  </a:lnTo>
                  <a:lnTo>
                    <a:pt x="0" y="38"/>
                  </a:lnTo>
                  <a:lnTo>
                    <a:pt x="0" y="65"/>
                  </a:lnTo>
                  <a:lnTo>
                    <a:pt x="14" y="71"/>
                  </a:lnTo>
                  <a:lnTo>
                    <a:pt x="29" y="71"/>
                  </a:lnTo>
                  <a:lnTo>
                    <a:pt x="31" y="0"/>
                  </a:lnTo>
                  <a:lnTo>
                    <a:pt x="1" y="0"/>
                  </a:lnTo>
                </a:path>
              </a:pathLst>
            </a:custGeom>
            <a:solidFill>
              <a:srgbClr val="808080"/>
            </a:solidFill>
            <a:ln w="9525" cap="rnd">
              <a:noFill/>
              <a:round/>
              <a:headEnd type="none" w="sm" len="sm"/>
              <a:tailEnd type="none" w="sm" len="sm"/>
            </a:ln>
          </p:spPr>
          <p:txBody>
            <a:bodyPr/>
            <a:lstStyle/>
            <a:p>
              <a:endParaRPr lang="es-ES"/>
            </a:p>
          </p:txBody>
        </p:sp>
        <p:sp>
          <p:nvSpPr>
            <p:cNvPr id="107337" name="Freeform 365"/>
            <p:cNvSpPr>
              <a:spLocks/>
            </p:cNvSpPr>
            <p:nvPr/>
          </p:nvSpPr>
          <p:spPr bwMode="auto">
            <a:xfrm>
              <a:off x="604" y="3367"/>
              <a:ext cx="92" cy="45"/>
            </a:xfrm>
            <a:custGeom>
              <a:avLst/>
              <a:gdLst>
                <a:gd name="T0" fmla="*/ 35 w 92"/>
                <a:gd name="T1" fmla="*/ 0 h 45"/>
                <a:gd name="T2" fmla="*/ 35 w 92"/>
                <a:gd name="T3" fmla="*/ 12 h 45"/>
                <a:gd name="T4" fmla="*/ 59 w 92"/>
                <a:gd name="T5" fmla="*/ 22 h 45"/>
                <a:gd name="T6" fmla="*/ 79 w 92"/>
                <a:gd name="T7" fmla="*/ 28 h 45"/>
                <a:gd name="T8" fmla="*/ 91 w 92"/>
                <a:gd name="T9" fmla="*/ 30 h 45"/>
                <a:gd name="T10" fmla="*/ 91 w 92"/>
                <a:gd name="T11" fmla="*/ 37 h 45"/>
                <a:gd name="T12" fmla="*/ 74 w 92"/>
                <a:gd name="T13" fmla="*/ 41 h 45"/>
                <a:gd name="T14" fmla="*/ 53 w 92"/>
                <a:gd name="T15" fmla="*/ 44 h 45"/>
                <a:gd name="T16" fmla="*/ 35 w 92"/>
                <a:gd name="T17" fmla="*/ 40 h 45"/>
                <a:gd name="T18" fmla="*/ 23 w 92"/>
                <a:gd name="T19" fmla="*/ 37 h 45"/>
                <a:gd name="T20" fmla="*/ 23 w 92"/>
                <a:gd name="T21" fmla="*/ 40 h 45"/>
                <a:gd name="T22" fmla="*/ 8 w 92"/>
                <a:gd name="T23" fmla="*/ 40 h 45"/>
                <a:gd name="T24" fmla="*/ 0 w 92"/>
                <a:gd name="T25" fmla="*/ 38 h 45"/>
                <a:gd name="T26" fmla="*/ 0 w 92"/>
                <a:gd name="T27" fmla="*/ 32 h 45"/>
                <a:gd name="T28" fmla="*/ 0 w 92"/>
                <a:gd name="T29" fmla="*/ 29 h 45"/>
                <a:gd name="T30" fmla="*/ 0 w 92"/>
                <a:gd name="T31" fmla="*/ 20 h 45"/>
                <a:gd name="T32" fmla="*/ 0 w 92"/>
                <a:gd name="T33" fmla="*/ 15 h 45"/>
                <a:gd name="T34" fmla="*/ 6 w 92"/>
                <a:gd name="T35" fmla="*/ 11 h 45"/>
                <a:gd name="T36" fmla="*/ 7 w 92"/>
                <a:gd name="T37" fmla="*/ 0 h 45"/>
                <a:gd name="T38" fmla="*/ 35 w 92"/>
                <a:gd name="T39" fmla="*/ 0 h 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2"/>
                <a:gd name="T61" fmla="*/ 0 h 45"/>
                <a:gd name="T62" fmla="*/ 92 w 92"/>
                <a:gd name="T63" fmla="*/ 45 h 4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2" h="45">
                  <a:moveTo>
                    <a:pt x="35" y="0"/>
                  </a:moveTo>
                  <a:lnTo>
                    <a:pt x="35" y="12"/>
                  </a:lnTo>
                  <a:lnTo>
                    <a:pt x="59" y="22"/>
                  </a:lnTo>
                  <a:lnTo>
                    <a:pt x="79" y="28"/>
                  </a:lnTo>
                  <a:lnTo>
                    <a:pt x="91" y="30"/>
                  </a:lnTo>
                  <a:lnTo>
                    <a:pt x="91" y="37"/>
                  </a:lnTo>
                  <a:lnTo>
                    <a:pt x="74" y="41"/>
                  </a:lnTo>
                  <a:lnTo>
                    <a:pt x="53" y="44"/>
                  </a:lnTo>
                  <a:lnTo>
                    <a:pt x="35" y="40"/>
                  </a:lnTo>
                  <a:lnTo>
                    <a:pt x="23" y="37"/>
                  </a:lnTo>
                  <a:lnTo>
                    <a:pt x="23" y="40"/>
                  </a:lnTo>
                  <a:lnTo>
                    <a:pt x="8" y="40"/>
                  </a:lnTo>
                  <a:lnTo>
                    <a:pt x="0" y="38"/>
                  </a:lnTo>
                  <a:lnTo>
                    <a:pt x="0" y="32"/>
                  </a:lnTo>
                  <a:lnTo>
                    <a:pt x="0" y="29"/>
                  </a:lnTo>
                  <a:lnTo>
                    <a:pt x="0" y="20"/>
                  </a:lnTo>
                  <a:lnTo>
                    <a:pt x="0" y="15"/>
                  </a:lnTo>
                  <a:lnTo>
                    <a:pt x="6" y="11"/>
                  </a:lnTo>
                  <a:lnTo>
                    <a:pt x="7" y="0"/>
                  </a:lnTo>
                  <a:lnTo>
                    <a:pt x="35"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338" name="Freeform 366"/>
            <p:cNvSpPr>
              <a:spLocks/>
            </p:cNvSpPr>
            <p:nvPr/>
          </p:nvSpPr>
          <p:spPr bwMode="auto">
            <a:xfrm>
              <a:off x="636" y="3383"/>
              <a:ext cx="30" cy="26"/>
            </a:xfrm>
            <a:custGeom>
              <a:avLst/>
              <a:gdLst>
                <a:gd name="T0" fmla="*/ 7 w 30"/>
                <a:gd name="T1" fmla="*/ 0 h 26"/>
                <a:gd name="T2" fmla="*/ 0 w 30"/>
                <a:gd name="T3" fmla="*/ 13 h 26"/>
                <a:gd name="T4" fmla="*/ 25 w 30"/>
                <a:gd name="T5" fmla="*/ 25 h 26"/>
                <a:gd name="T6" fmla="*/ 29 w 30"/>
                <a:gd name="T7" fmla="*/ 14 h 26"/>
                <a:gd name="T8" fmla="*/ 7 w 30"/>
                <a:gd name="T9" fmla="*/ 0 h 26"/>
                <a:gd name="T10" fmla="*/ 0 60000 65536"/>
                <a:gd name="T11" fmla="*/ 0 60000 65536"/>
                <a:gd name="T12" fmla="*/ 0 60000 65536"/>
                <a:gd name="T13" fmla="*/ 0 60000 65536"/>
                <a:gd name="T14" fmla="*/ 0 60000 65536"/>
                <a:gd name="T15" fmla="*/ 0 w 30"/>
                <a:gd name="T16" fmla="*/ 0 h 26"/>
                <a:gd name="T17" fmla="*/ 30 w 30"/>
                <a:gd name="T18" fmla="*/ 26 h 26"/>
              </a:gdLst>
              <a:ahLst/>
              <a:cxnLst>
                <a:cxn ang="T10">
                  <a:pos x="T0" y="T1"/>
                </a:cxn>
                <a:cxn ang="T11">
                  <a:pos x="T2" y="T3"/>
                </a:cxn>
                <a:cxn ang="T12">
                  <a:pos x="T4" y="T5"/>
                </a:cxn>
                <a:cxn ang="T13">
                  <a:pos x="T6" y="T7"/>
                </a:cxn>
                <a:cxn ang="T14">
                  <a:pos x="T8" y="T9"/>
                </a:cxn>
              </a:cxnLst>
              <a:rect l="T15" t="T16" r="T17" b="T18"/>
              <a:pathLst>
                <a:path w="30" h="26">
                  <a:moveTo>
                    <a:pt x="7" y="0"/>
                  </a:moveTo>
                  <a:lnTo>
                    <a:pt x="0" y="13"/>
                  </a:lnTo>
                  <a:lnTo>
                    <a:pt x="25" y="25"/>
                  </a:lnTo>
                  <a:lnTo>
                    <a:pt x="29" y="14"/>
                  </a:lnTo>
                  <a:lnTo>
                    <a:pt x="7" y="0"/>
                  </a:lnTo>
                </a:path>
              </a:pathLst>
            </a:custGeom>
            <a:solidFill>
              <a:srgbClr val="808080"/>
            </a:solidFill>
            <a:ln w="9525" cap="rnd">
              <a:noFill/>
              <a:round/>
              <a:headEnd type="none" w="sm" len="sm"/>
              <a:tailEnd type="none" w="sm" len="sm"/>
            </a:ln>
          </p:spPr>
          <p:txBody>
            <a:bodyPr/>
            <a:lstStyle/>
            <a:p>
              <a:endParaRPr lang="es-ES"/>
            </a:p>
          </p:txBody>
        </p:sp>
        <p:sp>
          <p:nvSpPr>
            <p:cNvPr id="107339" name="Freeform 367"/>
            <p:cNvSpPr>
              <a:spLocks/>
            </p:cNvSpPr>
            <p:nvPr/>
          </p:nvSpPr>
          <p:spPr bwMode="auto">
            <a:xfrm>
              <a:off x="666" y="3393"/>
              <a:ext cx="27" cy="27"/>
            </a:xfrm>
            <a:custGeom>
              <a:avLst/>
              <a:gdLst>
                <a:gd name="T0" fmla="*/ 1 w 27"/>
                <a:gd name="T1" fmla="*/ 0 h 27"/>
                <a:gd name="T2" fmla="*/ 0 w 27"/>
                <a:gd name="T3" fmla="*/ 14 h 27"/>
                <a:gd name="T4" fmla="*/ 12 w 27"/>
                <a:gd name="T5" fmla="*/ 26 h 27"/>
                <a:gd name="T6" fmla="*/ 16 w 27"/>
                <a:gd name="T7" fmla="*/ 26 h 27"/>
                <a:gd name="T8" fmla="*/ 26 w 27"/>
                <a:gd name="T9" fmla="*/ 26 h 27"/>
                <a:gd name="T10" fmla="*/ 16 w 27"/>
                <a:gd name="T11" fmla="*/ 14 h 27"/>
                <a:gd name="T12" fmla="*/ 1 w 27"/>
                <a:gd name="T13" fmla="*/ 0 h 27"/>
                <a:gd name="T14" fmla="*/ 0 60000 65536"/>
                <a:gd name="T15" fmla="*/ 0 60000 65536"/>
                <a:gd name="T16" fmla="*/ 0 60000 65536"/>
                <a:gd name="T17" fmla="*/ 0 60000 65536"/>
                <a:gd name="T18" fmla="*/ 0 60000 65536"/>
                <a:gd name="T19" fmla="*/ 0 60000 65536"/>
                <a:gd name="T20" fmla="*/ 0 60000 65536"/>
                <a:gd name="T21" fmla="*/ 0 w 27"/>
                <a:gd name="T22" fmla="*/ 0 h 27"/>
                <a:gd name="T23" fmla="*/ 27 w 27"/>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7">
                  <a:moveTo>
                    <a:pt x="1" y="0"/>
                  </a:moveTo>
                  <a:lnTo>
                    <a:pt x="0" y="14"/>
                  </a:lnTo>
                  <a:lnTo>
                    <a:pt x="12" y="26"/>
                  </a:lnTo>
                  <a:lnTo>
                    <a:pt x="16" y="26"/>
                  </a:lnTo>
                  <a:lnTo>
                    <a:pt x="26" y="26"/>
                  </a:lnTo>
                  <a:lnTo>
                    <a:pt x="16" y="14"/>
                  </a:lnTo>
                  <a:lnTo>
                    <a:pt x="1" y="0"/>
                  </a:lnTo>
                </a:path>
              </a:pathLst>
            </a:custGeom>
            <a:solidFill>
              <a:srgbClr val="808080"/>
            </a:solidFill>
            <a:ln w="9525" cap="rnd">
              <a:noFill/>
              <a:round/>
              <a:headEnd type="none" w="sm" len="sm"/>
              <a:tailEnd type="none" w="sm" len="sm"/>
            </a:ln>
          </p:spPr>
          <p:txBody>
            <a:bodyPr/>
            <a:lstStyle/>
            <a:p>
              <a:endParaRPr lang="es-ES"/>
            </a:p>
          </p:txBody>
        </p:sp>
        <p:sp>
          <p:nvSpPr>
            <p:cNvPr id="107340" name="Freeform 368"/>
            <p:cNvSpPr>
              <a:spLocks/>
            </p:cNvSpPr>
            <p:nvPr/>
          </p:nvSpPr>
          <p:spPr bwMode="auto">
            <a:xfrm>
              <a:off x="605" y="3383"/>
              <a:ext cx="88" cy="26"/>
            </a:xfrm>
            <a:custGeom>
              <a:avLst/>
              <a:gdLst>
                <a:gd name="T0" fmla="*/ 87 w 88"/>
                <a:gd name="T1" fmla="*/ 19 h 26"/>
                <a:gd name="T2" fmla="*/ 87 w 88"/>
                <a:gd name="T3" fmla="*/ 15 h 26"/>
                <a:gd name="T4" fmla="*/ 74 w 88"/>
                <a:gd name="T5" fmla="*/ 18 h 26"/>
                <a:gd name="T6" fmla="*/ 56 w 88"/>
                <a:gd name="T7" fmla="*/ 14 h 26"/>
                <a:gd name="T8" fmla="*/ 45 w 88"/>
                <a:gd name="T9" fmla="*/ 13 h 26"/>
                <a:gd name="T10" fmla="*/ 25 w 88"/>
                <a:gd name="T11" fmla="*/ 6 h 26"/>
                <a:gd name="T12" fmla="*/ 16 w 88"/>
                <a:gd name="T13" fmla="*/ 6 h 26"/>
                <a:gd name="T14" fmla="*/ 8 w 88"/>
                <a:gd name="T15" fmla="*/ 2 h 26"/>
                <a:gd name="T16" fmla="*/ 3 w 88"/>
                <a:gd name="T17" fmla="*/ 0 h 26"/>
                <a:gd name="T18" fmla="*/ 0 w 88"/>
                <a:gd name="T19" fmla="*/ 5 h 26"/>
                <a:gd name="T20" fmla="*/ 0 w 88"/>
                <a:gd name="T21" fmla="*/ 14 h 26"/>
                <a:gd name="T22" fmla="*/ 5 w 88"/>
                <a:gd name="T23" fmla="*/ 15 h 26"/>
                <a:gd name="T24" fmla="*/ 21 w 88"/>
                <a:gd name="T25" fmla="*/ 18 h 26"/>
                <a:gd name="T26" fmla="*/ 27 w 88"/>
                <a:gd name="T27" fmla="*/ 19 h 26"/>
                <a:gd name="T28" fmla="*/ 38 w 88"/>
                <a:gd name="T29" fmla="*/ 23 h 26"/>
                <a:gd name="T30" fmla="*/ 50 w 88"/>
                <a:gd name="T31" fmla="*/ 25 h 26"/>
                <a:gd name="T32" fmla="*/ 57 w 88"/>
                <a:gd name="T33" fmla="*/ 25 h 26"/>
                <a:gd name="T34" fmla="*/ 72 w 88"/>
                <a:gd name="T35" fmla="*/ 25 h 26"/>
                <a:gd name="T36" fmla="*/ 87 w 88"/>
                <a:gd name="T37" fmla="*/ 19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87" y="19"/>
                  </a:moveTo>
                  <a:lnTo>
                    <a:pt x="87" y="15"/>
                  </a:lnTo>
                  <a:lnTo>
                    <a:pt x="74" y="18"/>
                  </a:lnTo>
                  <a:lnTo>
                    <a:pt x="56" y="14"/>
                  </a:lnTo>
                  <a:lnTo>
                    <a:pt x="45" y="13"/>
                  </a:lnTo>
                  <a:lnTo>
                    <a:pt x="25" y="6"/>
                  </a:lnTo>
                  <a:lnTo>
                    <a:pt x="16" y="6"/>
                  </a:lnTo>
                  <a:lnTo>
                    <a:pt x="8" y="2"/>
                  </a:lnTo>
                  <a:lnTo>
                    <a:pt x="3" y="0"/>
                  </a:lnTo>
                  <a:lnTo>
                    <a:pt x="0" y="5"/>
                  </a:lnTo>
                  <a:lnTo>
                    <a:pt x="0" y="14"/>
                  </a:lnTo>
                  <a:lnTo>
                    <a:pt x="5" y="15"/>
                  </a:lnTo>
                  <a:lnTo>
                    <a:pt x="21" y="18"/>
                  </a:lnTo>
                  <a:lnTo>
                    <a:pt x="27" y="19"/>
                  </a:lnTo>
                  <a:lnTo>
                    <a:pt x="38" y="23"/>
                  </a:lnTo>
                  <a:lnTo>
                    <a:pt x="50" y="25"/>
                  </a:lnTo>
                  <a:lnTo>
                    <a:pt x="57" y="25"/>
                  </a:lnTo>
                  <a:lnTo>
                    <a:pt x="72" y="25"/>
                  </a:lnTo>
                  <a:lnTo>
                    <a:pt x="87" y="19"/>
                  </a:lnTo>
                </a:path>
              </a:pathLst>
            </a:custGeom>
            <a:solidFill>
              <a:srgbClr val="808080"/>
            </a:solidFill>
            <a:ln w="9525" cap="rnd">
              <a:noFill/>
              <a:round/>
              <a:headEnd type="none" w="sm" len="sm"/>
              <a:tailEnd type="none" w="sm" len="sm"/>
            </a:ln>
          </p:spPr>
          <p:txBody>
            <a:bodyPr/>
            <a:lstStyle/>
            <a:p>
              <a:endParaRPr lang="es-ES"/>
            </a:p>
          </p:txBody>
        </p:sp>
        <p:sp>
          <p:nvSpPr>
            <p:cNvPr id="107341" name="Freeform 369"/>
            <p:cNvSpPr>
              <a:spLocks/>
            </p:cNvSpPr>
            <p:nvPr/>
          </p:nvSpPr>
          <p:spPr bwMode="auto">
            <a:xfrm>
              <a:off x="614" y="3368"/>
              <a:ext cx="27" cy="26"/>
            </a:xfrm>
            <a:custGeom>
              <a:avLst/>
              <a:gdLst>
                <a:gd name="T0" fmla="*/ 24 w 27"/>
                <a:gd name="T1" fmla="*/ 1 h 26"/>
                <a:gd name="T2" fmla="*/ 23 w 27"/>
                <a:gd name="T3" fmla="*/ 12 h 26"/>
                <a:gd name="T4" fmla="*/ 26 w 27"/>
                <a:gd name="T5" fmla="*/ 14 h 26"/>
                <a:gd name="T6" fmla="*/ 18 w 27"/>
                <a:gd name="T7" fmla="*/ 25 h 26"/>
                <a:gd name="T8" fmla="*/ 11 w 27"/>
                <a:gd name="T9" fmla="*/ 25 h 26"/>
                <a:gd name="T10" fmla="*/ 1 w 27"/>
                <a:gd name="T11" fmla="*/ 20 h 26"/>
                <a:gd name="T12" fmla="*/ 0 w 27"/>
                <a:gd name="T13" fmla="*/ 14 h 26"/>
                <a:gd name="T14" fmla="*/ 0 w 27"/>
                <a:gd name="T15" fmla="*/ 12 h 26"/>
                <a:gd name="T16" fmla="*/ 0 w 27"/>
                <a:gd name="T17" fmla="*/ 0 h 26"/>
                <a:gd name="T18" fmla="*/ 24 w 27"/>
                <a:gd name="T19" fmla="*/ 1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
                <a:gd name="T31" fmla="*/ 0 h 26"/>
                <a:gd name="T32" fmla="*/ 27 w 27"/>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 h="26">
                  <a:moveTo>
                    <a:pt x="24" y="1"/>
                  </a:moveTo>
                  <a:lnTo>
                    <a:pt x="23" y="12"/>
                  </a:lnTo>
                  <a:lnTo>
                    <a:pt x="26" y="14"/>
                  </a:lnTo>
                  <a:lnTo>
                    <a:pt x="18" y="25"/>
                  </a:lnTo>
                  <a:lnTo>
                    <a:pt x="11" y="25"/>
                  </a:lnTo>
                  <a:lnTo>
                    <a:pt x="1" y="20"/>
                  </a:lnTo>
                  <a:lnTo>
                    <a:pt x="0" y="14"/>
                  </a:lnTo>
                  <a:lnTo>
                    <a:pt x="0" y="12"/>
                  </a:lnTo>
                  <a:lnTo>
                    <a:pt x="0" y="0"/>
                  </a:lnTo>
                  <a:lnTo>
                    <a:pt x="24" y="1"/>
                  </a:lnTo>
                </a:path>
              </a:pathLst>
            </a:custGeom>
            <a:solidFill>
              <a:srgbClr val="A0A0A0"/>
            </a:solidFill>
            <a:ln w="9525" cap="rnd">
              <a:noFill/>
              <a:round/>
              <a:headEnd type="none" w="sm" len="sm"/>
              <a:tailEnd type="none" w="sm" len="sm"/>
            </a:ln>
          </p:spPr>
          <p:txBody>
            <a:bodyPr/>
            <a:lstStyle/>
            <a:p>
              <a:endParaRPr lang="es-ES"/>
            </a:p>
          </p:txBody>
        </p:sp>
        <p:sp>
          <p:nvSpPr>
            <p:cNvPr id="107342" name="Oval 370"/>
            <p:cNvSpPr>
              <a:spLocks noChangeArrowheads="1"/>
            </p:cNvSpPr>
            <p:nvPr/>
          </p:nvSpPr>
          <p:spPr bwMode="auto">
            <a:xfrm>
              <a:off x="443" y="3359"/>
              <a:ext cx="109" cy="45"/>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7343" name="Rectangle 371"/>
            <p:cNvSpPr>
              <a:spLocks noChangeArrowheads="1"/>
            </p:cNvSpPr>
            <p:nvPr/>
          </p:nvSpPr>
          <p:spPr bwMode="auto">
            <a:xfrm>
              <a:off x="487" y="3292"/>
              <a:ext cx="20" cy="70"/>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7344" name="Freeform 372"/>
            <p:cNvSpPr>
              <a:spLocks/>
            </p:cNvSpPr>
            <p:nvPr/>
          </p:nvSpPr>
          <p:spPr bwMode="auto">
            <a:xfrm>
              <a:off x="418" y="3248"/>
              <a:ext cx="182" cy="63"/>
            </a:xfrm>
            <a:custGeom>
              <a:avLst/>
              <a:gdLst>
                <a:gd name="T0" fmla="*/ 181 w 182"/>
                <a:gd name="T1" fmla="*/ 31 h 63"/>
                <a:gd name="T2" fmla="*/ 179 w 182"/>
                <a:gd name="T3" fmla="*/ 50 h 63"/>
                <a:gd name="T4" fmla="*/ 118 w 182"/>
                <a:gd name="T5" fmla="*/ 62 h 63"/>
                <a:gd name="T6" fmla="*/ 54 w 182"/>
                <a:gd name="T7" fmla="*/ 62 h 63"/>
                <a:gd name="T8" fmla="*/ 1 w 182"/>
                <a:gd name="T9" fmla="*/ 45 h 63"/>
                <a:gd name="T10" fmla="*/ 0 w 182"/>
                <a:gd name="T11" fmla="*/ 0 h 63"/>
                <a:gd name="T12" fmla="*/ 101 w 182"/>
                <a:gd name="T13" fmla="*/ 0 h 63"/>
                <a:gd name="T14" fmla="*/ 181 w 182"/>
                <a:gd name="T15" fmla="*/ 31 h 63"/>
                <a:gd name="T16" fmla="*/ 0 60000 65536"/>
                <a:gd name="T17" fmla="*/ 0 60000 65536"/>
                <a:gd name="T18" fmla="*/ 0 60000 65536"/>
                <a:gd name="T19" fmla="*/ 0 60000 65536"/>
                <a:gd name="T20" fmla="*/ 0 60000 65536"/>
                <a:gd name="T21" fmla="*/ 0 60000 65536"/>
                <a:gd name="T22" fmla="*/ 0 60000 65536"/>
                <a:gd name="T23" fmla="*/ 0 60000 65536"/>
                <a:gd name="T24" fmla="*/ 0 w 182"/>
                <a:gd name="T25" fmla="*/ 0 h 63"/>
                <a:gd name="T26" fmla="*/ 182 w 182"/>
                <a:gd name="T27" fmla="*/ 63 h 6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2" h="63">
                  <a:moveTo>
                    <a:pt x="181" y="31"/>
                  </a:moveTo>
                  <a:lnTo>
                    <a:pt x="179" y="50"/>
                  </a:lnTo>
                  <a:lnTo>
                    <a:pt x="118" y="62"/>
                  </a:lnTo>
                  <a:lnTo>
                    <a:pt x="54" y="62"/>
                  </a:lnTo>
                  <a:lnTo>
                    <a:pt x="1" y="45"/>
                  </a:lnTo>
                  <a:lnTo>
                    <a:pt x="0" y="0"/>
                  </a:lnTo>
                  <a:lnTo>
                    <a:pt x="101" y="0"/>
                  </a:lnTo>
                  <a:lnTo>
                    <a:pt x="181" y="31"/>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7345" name="Freeform 373"/>
            <p:cNvSpPr>
              <a:spLocks/>
            </p:cNvSpPr>
            <p:nvPr/>
          </p:nvSpPr>
          <p:spPr bwMode="auto">
            <a:xfrm>
              <a:off x="424" y="3270"/>
              <a:ext cx="171" cy="33"/>
            </a:xfrm>
            <a:custGeom>
              <a:avLst/>
              <a:gdLst>
                <a:gd name="T0" fmla="*/ 170 w 171"/>
                <a:gd name="T1" fmla="*/ 10 h 33"/>
                <a:gd name="T2" fmla="*/ 168 w 171"/>
                <a:gd name="T3" fmla="*/ 22 h 33"/>
                <a:gd name="T4" fmla="*/ 115 w 171"/>
                <a:gd name="T5" fmla="*/ 32 h 33"/>
                <a:gd name="T6" fmla="*/ 46 w 171"/>
                <a:gd name="T7" fmla="*/ 32 h 33"/>
                <a:gd name="T8" fmla="*/ 0 w 171"/>
                <a:gd name="T9" fmla="*/ 16 h 33"/>
                <a:gd name="T10" fmla="*/ 0 w 171"/>
                <a:gd name="T11" fmla="*/ 0 h 33"/>
                <a:gd name="T12" fmla="*/ 43 w 171"/>
                <a:gd name="T13" fmla="*/ 16 h 33"/>
                <a:gd name="T14" fmla="*/ 114 w 171"/>
                <a:gd name="T15" fmla="*/ 17 h 33"/>
                <a:gd name="T16" fmla="*/ 170 w 171"/>
                <a:gd name="T17" fmla="*/ 1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1"/>
                <a:gd name="T28" fmla="*/ 0 h 33"/>
                <a:gd name="T29" fmla="*/ 171 w 171"/>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1" h="33">
                  <a:moveTo>
                    <a:pt x="170" y="10"/>
                  </a:moveTo>
                  <a:lnTo>
                    <a:pt x="168" y="22"/>
                  </a:lnTo>
                  <a:lnTo>
                    <a:pt x="115" y="32"/>
                  </a:lnTo>
                  <a:lnTo>
                    <a:pt x="46" y="32"/>
                  </a:lnTo>
                  <a:lnTo>
                    <a:pt x="0" y="16"/>
                  </a:lnTo>
                  <a:lnTo>
                    <a:pt x="0" y="0"/>
                  </a:lnTo>
                  <a:lnTo>
                    <a:pt x="43" y="16"/>
                  </a:lnTo>
                  <a:lnTo>
                    <a:pt x="114" y="17"/>
                  </a:lnTo>
                  <a:lnTo>
                    <a:pt x="170" y="10"/>
                  </a:lnTo>
                </a:path>
              </a:pathLst>
            </a:custGeom>
            <a:solidFill>
              <a:srgbClr val="606060"/>
            </a:solidFill>
            <a:ln w="9525" cap="rnd">
              <a:noFill/>
              <a:round/>
              <a:headEnd type="none" w="sm" len="sm"/>
              <a:tailEnd type="none" w="sm" len="sm"/>
            </a:ln>
          </p:spPr>
          <p:txBody>
            <a:bodyPr/>
            <a:lstStyle/>
            <a:p>
              <a:endParaRPr lang="es-ES"/>
            </a:p>
          </p:txBody>
        </p:sp>
        <p:sp>
          <p:nvSpPr>
            <p:cNvPr id="107346" name="Freeform 374"/>
            <p:cNvSpPr>
              <a:spLocks/>
            </p:cNvSpPr>
            <p:nvPr/>
          </p:nvSpPr>
          <p:spPr bwMode="auto">
            <a:xfrm>
              <a:off x="562" y="3105"/>
              <a:ext cx="27" cy="1"/>
            </a:xfrm>
            <a:custGeom>
              <a:avLst/>
              <a:gdLst>
                <a:gd name="T0" fmla="*/ 26 w 27"/>
                <a:gd name="T1" fmla="*/ 0 h 1"/>
                <a:gd name="T2" fmla="*/ 19 w 27"/>
                <a:gd name="T3" fmla="*/ 0 h 1"/>
                <a:gd name="T4" fmla="*/ 15 w 27"/>
                <a:gd name="T5" fmla="*/ 0 h 1"/>
                <a:gd name="T6" fmla="*/ 9 w 27"/>
                <a:gd name="T7" fmla="*/ 0 h 1"/>
                <a:gd name="T8" fmla="*/ 3 w 27"/>
                <a:gd name="T9" fmla="*/ 0 h 1"/>
                <a:gd name="T10" fmla="*/ 0 w 27"/>
                <a:gd name="T11" fmla="*/ 0 h 1"/>
                <a:gd name="T12" fmla="*/ 2 w 27"/>
                <a:gd name="T13" fmla="*/ 0 h 1"/>
                <a:gd name="T14" fmla="*/ 6 w 27"/>
                <a:gd name="T15" fmla="*/ 0 h 1"/>
                <a:gd name="T16" fmla="*/ 10 w 27"/>
                <a:gd name="T17" fmla="*/ 0 h 1"/>
                <a:gd name="T18" fmla="*/ 15 w 27"/>
                <a:gd name="T19" fmla="*/ 0 h 1"/>
                <a:gd name="T20" fmla="*/ 19 w 27"/>
                <a:gd name="T21" fmla="*/ 0 h 1"/>
                <a:gd name="T22" fmla="*/ 26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26" y="0"/>
                  </a:moveTo>
                  <a:lnTo>
                    <a:pt x="19" y="0"/>
                  </a:lnTo>
                  <a:lnTo>
                    <a:pt x="15" y="0"/>
                  </a:lnTo>
                  <a:lnTo>
                    <a:pt x="9" y="0"/>
                  </a:lnTo>
                  <a:lnTo>
                    <a:pt x="3" y="0"/>
                  </a:lnTo>
                  <a:lnTo>
                    <a:pt x="0" y="0"/>
                  </a:lnTo>
                  <a:lnTo>
                    <a:pt x="2" y="0"/>
                  </a:lnTo>
                  <a:lnTo>
                    <a:pt x="6" y="0"/>
                  </a:lnTo>
                  <a:lnTo>
                    <a:pt x="10" y="0"/>
                  </a:lnTo>
                  <a:lnTo>
                    <a:pt x="15" y="0"/>
                  </a:lnTo>
                  <a:lnTo>
                    <a:pt x="19"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7347" name="Freeform 375"/>
            <p:cNvSpPr>
              <a:spLocks/>
            </p:cNvSpPr>
            <p:nvPr/>
          </p:nvSpPr>
          <p:spPr bwMode="auto">
            <a:xfrm>
              <a:off x="578" y="3092"/>
              <a:ext cx="27" cy="1"/>
            </a:xfrm>
            <a:custGeom>
              <a:avLst/>
              <a:gdLst>
                <a:gd name="T0" fmla="*/ 26 w 27"/>
                <a:gd name="T1" fmla="*/ 0 h 1"/>
                <a:gd name="T2" fmla="*/ 18 w 27"/>
                <a:gd name="T3" fmla="*/ 0 h 1"/>
                <a:gd name="T4" fmla="*/ 16 w 27"/>
                <a:gd name="T5" fmla="*/ 0 h 1"/>
                <a:gd name="T6" fmla="*/ 14 w 27"/>
                <a:gd name="T7" fmla="*/ 0 h 1"/>
                <a:gd name="T8" fmla="*/ 11 w 27"/>
                <a:gd name="T9" fmla="*/ 0 h 1"/>
                <a:gd name="T10" fmla="*/ 9 w 27"/>
                <a:gd name="T11" fmla="*/ 0 h 1"/>
                <a:gd name="T12" fmla="*/ 6 w 27"/>
                <a:gd name="T13" fmla="*/ 0 h 1"/>
                <a:gd name="T14" fmla="*/ 2 w 27"/>
                <a:gd name="T15" fmla="*/ 0 h 1"/>
                <a:gd name="T16" fmla="*/ 0 w 27"/>
                <a:gd name="T17" fmla="*/ 0 h 1"/>
                <a:gd name="T18" fmla="*/ 2 w 27"/>
                <a:gd name="T19" fmla="*/ 0 h 1"/>
                <a:gd name="T20" fmla="*/ 6 w 27"/>
                <a:gd name="T21" fmla="*/ 0 h 1"/>
                <a:gd name="T22" fmla="*/ 9 w 27"/>
                <a:gd name="T23" fmla="*/ 0 h 1"/>
                <a:gd name="T24" fmla="*/ 12 w 27"/>
                <a:gd name="T25" fmla="*/ 0 h 1"/>
                <a:gd name="T26" fmla="*/ 16 w 27"/>
                <a:gd name="T27" fmla="*/ 0 h 1"/>
                <a:gd name="T28" fmla="*/ 18 w 27"/>
                <a:gd name="T29" fmla="*/ 0 h 1"/>
                <a:gd name="T30" fmla="*/ 26 w 27"/>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
                <a:gd name="T49" fmla="*/ 0 h 1"/>
                <a:gd name="T50" fmla="*/ 27 w 27"/>
                <a:gd name="T51" fmla="*/ 1 h 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 h="1">
                  <a:moveTo>
                    <a:pt x="26" y="0"/>
                  </a:moveTo>
                  <a:lnTo>
                    <a:pt x="18" y="0"/>
                  </a:lnTo>
                  <a:lnTo>
                    <a:pt x="16" y="0"/>
                  </a:lnTo>
                  <a:lnTo>
                    <a:pt x="14" y="0"/>
                  </a:lnTo>
                  <a:lnTo>
                    <a:pt x="11" y="0"/>
                  </a:lnTo>
                  <a:lnTo>
                    <a:pt x="9" y="0"/>
                  </a:lnTo>
                  <a:lnTo>
                    <a:pt x="6" y="0"/>
                  </a:lnTo>
                  <a:lnTo>
                    <a:pt x="2" y="0"/>
                  </a:lnTo>
                  <a:lnTo>
                    <a:pt x="0" y="0"/>
                  </a:lnTo>
                  <a:lnTo>
                    <a:pt x="2" y="0"/>
                  </a:lnTo>
                  <a:lnTo>
                    <a:pt x="6" y="0"/>
                  </a:lnTo>
                  <a:lnTo>
                    <a:pt x="9" y="0"/>
                  </a:lnTo>
                  <a:lnTo>
                    <a:pt x="12" y="0"/>
                  </a:lnTo>
                  <a:lnTo>
                    <a:pt x="16" y="0"/>
                  </a:lnTo>
                  <a:lnTo>
                    <a:pt x="18"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7348" name="Freeform 376"/>
            <p:cNvSpPr>
              <a:spLocks/>
            </p:cNvSpPr>
            <p:nvPr/>
          </p:nvSpPr>
          <p:spPr bwMode="auto">
            <a:xfrm>
              <a:off x="545" y="3116"/>
              <a:ext cx="29" cy="26"/>
            </a:xfrm>
            <a:custGeom>
              <a:avLst/>
              <a:gdLst>
                <a:gd name="T0" fmla="*/ 0 w 29"/>
                <a:gd name="T1" fmla="*/ 0 h 26"/>
                <a:gd name="T2" fmla="*/ 13 w 29"/>
                <a:gd name="T3" fmla="*/ 11 h 26"/>
                <a:gd name="T4" fmla="*/ 28 w 29"/>
                <a:gd name="T5" fmla="*/ 25 h 26"/>
                <a:gd name="T6" fmla="*/ 0 w 29"/>
                <a:gd name="T7" fmla="*/ 0 h 26"/>
                <a:gd name="T8" fmla="*/ 0 60000 65536"/>
                <a:gd name="T9" fmla="*/ 0 60000 65536"/>
                <a:gd name="T10" fmla="*/ 0 60000 65536"/>
                <a:gd name="T11" fmla="*/ 0 60000 65536"/>
                <a:gd name="T12" fmla="*/ 0 w 29"/>
                <a:gd name="T13" fmla="*/ 0 h 26"/>
                <a:gd name="T14" fmla="*/ 29 w 29"/>
                <a:gd name="T15" fmla="*/ 26 h 26"/>
              </a:gdLst>
              <a:ahLst/>
              <a:cxnLst>
                <a:cxn ang="T8">
                  <a:pos x="T0" y="T1"/>
                </a:cxn>
                <a:cxn ang="T9">
                  <a:pos x="T2" y="T3"/>
                </a:cxn>
                <a:cxn ang="T10">
                  <a:pos x="T4" y="T5"/>
                </a:cxn>
                <a:cxn ang="T11">
                  <a:pos x="T6" y="T7"/>
                </a:cxn>
              </a:cxnLst>
              <a:rect l="T12" t="T13" r="T14" b="T15"/>
              <a:pathLst>
                <a:path w="29" h="26">
                  <a:moveTo>
                    <a:pt x="0" y="0"/>
                  </a:moveTo>
                  <a:lnTo>
                    <a:pt x="13" y="11"/>
                  </a:lnTo>
                  <a:lnTo>
                    <a:pt x="28"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349" name="Freeform 377"/>
            <p:cNvSpPr>
              <a:spLocks/>
            </p:cNvSpPr>
            <p:nvPr/>
          </p:nvSpPr>
          <p:spPr bwMode="auto">
            <a:xfrm>
              <a:off x="585" y="3105"/>
              <a:ext cx="28" cy="28"/>
            </a:xfrm>
            <a:custGeom>
              <a:avLst/>
              <a:gdLst>
                <a:gd name="T0" fmla="*/ 27 w 28"/>
                <a:gd name="T1" fmla="*/ 0 h 28"/>
                <a:gd name="T2" fmla="*/ 27 w 28"/>
                <a:gd name="T3" fmla="*/ 27 h 28"/>
                <a:gd name="T4" fmla="*/ 0 w 28"/>
                <a:gd name="T5" fmla="*/ 27 h 28"/>
                <a:gd name="T6" fmla="*/ 0 w 28"/>
                <a:gd name="T7" fmla="*/ 0 h 28"/>
                <a:gd name="T8" fmla="*/ 0 w 28"/>
                <a:gd name="T9" fmla="*/ 27 h 28"/>
                <a:gd name="T10" fmla="*/ 27 w 28"/>
                <a:gd name="T11" fmla="*/ 27 h 28"/>
                <a:gd name="T12" fmla="*/ 27 w 28"/>
                <a:gd name="T13" fmla="*/ 0 h 28"/>
                <a:gd name="T14" fmla="*/ 0 60000 65536"/>
                <a:gd name="T15" fmla="*/ 0 60000 65536"/>
                <a:gd name="T16" fmla="*/ 0 60000 65536"/>
                <a:gd name="T17" fmla="*/ 0 60000 65536"/>
                <a:gd name="T18" fmla="*/ 0 60000 65536"/>
                <a:gd name="T19" fmla="*/ 0 60000 65536"/>
                <a:gd name="T20" fmla="*/ 0 60000 65536"/>
                <a:gd name="T21" fmla="*/ 0 w 28"/>
                <a:gd name="T22" fmla="*/ 0 h 28"/>
                <a:gd name="T23" fmla="*/ 28 w 28"/>
                <a:gd name="T24" fmla="*/ 28 h 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8">
                  <a:moveTo>
                    <a:pt x="27" y="0"/>
                  </a:moveTo>
                  <a:lnTo>
                    <a:pt x="27" y="27"/>
                  </a:lnTo>
                  <a:lnTo>
                    <a:pt x="0" y="27"/>
                  </a:lnTo>
                  <a:lnTo>
                    <a:pt x="0" y="0"/>
                  </a:lnTo>
                  <a:lnTo>
                    <a:pt x="0" y="27"/>
                  </a:lnTo>
                  <a:lnTo>
                    <a:pt x="27" y="27"/>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7350" name="Freeform 378"/>
            <p:cNvSpPr>
              <a:spLocks/>
            </p:cNvSpPr>
            <p:nvPr/>
          </p:nvSpPr>
          <p:spPr bwMode="auto">
            <a:xfrm>
              <a:off x="583" y="3130"/>
              <a:ext cx="74" cy="28"/>
            </a:xfrm>
            <a:custGeom>
              <a:avLst/>
              <a:gdLst>
                <a:gd name="T0" fmla="*/ 0 w 74"/>
                <a:gd name="T1" fmla="*/ 9 h 28"/>
                <a:gd name="T2" fmla="*/ 6 w 74"/>
                <a:gd name="T3" fmla="*/ 9 h 28"/>
                <a:gd name="T4" fmla="*/ 10 w 74"/>
                <a:gd name="T5" fmla="*/ 7 h 28"/>
                <a:gd name="T6" fmla="*/ 20 w 74"/>
                <a:gd name="T7" fmla="*/ 2 h 28"/>
                <a:gd name="T8" fmla="*/ 25 w 74"/>
                <a:gd name="T9" fmla="*/ 0 h 28"/>
                <a:gd name="T10" fmla="*/ 28 w 74"/>
                <a:gd name="T11" fmla="*/ 0 h 28"/>
                <a:gd name="T12" fmla="*/ 32 w 74"/>
                <a:gd name="T13" fmla="*/ 0 h 28"/>
                <a:gd name="T14" fmla="*/ 41 w 74"/>
                <a:gd name="T15" fmla="*/ 0 h 28"/>
                <a:gd name="T16" fmla="*/ 46 w 74"/>
                <a:gd name="T17" fmla="*/ 0 h 28"/>
                <a:gd name="T18" fmla="*/ 50 w 74"/>
                <a:gd name="T19" fmla="*/ 1 h 28"/>
                <a:gd name="T20" fmla="*/ 52 w 74"/>
                <a:gd name="T21" fmla="*/ 2 h 28"/>
                <a:gd name="T22" fmla="*/ 58 w 74"/>
                <a:gd name="T23" fmla="*/ 5 h 28"/>
                <a:gd name="T24" fmla="*/ 63 w 74"/>
                <a:gd name="T25" fmla="*/ 7 h 28"/>
                <a:gd name="T26" fmla="*/ 65 w 74"/>
                <a:gd name="T27" fmla="*/ 7 h 28"/>
                <a:gd name="T28" fmla="*/ 65 w 74"/>
                <a:gd name="T29" fmla="*/ 8 h 28"/>
                <a:gd name="T30" fmla="*/ 71 w 74"/>
                <a:gd name="T31" fmla="*/ 9 h 28"/>
                <a:gd name="T32" fmla="*/ 73 w 74"/>
                <a:gd name="T33" fmla="*/ 10 h 28"/>
                <a:gd name="T34" fmla="*/ 73 w 74"/>
                <a:gd name="T35" fmla="*/ 14 h 28"/>
                <a:gd name="T36" fmla="*/ 70 w 74"/>
                <a:gd name="T37" fmla="*/ 14 h 28"/>
                <a:gd name="T38" fmla="*/ 70 w 74"/>
                <a:gd name="T39" fmla="*/ 15 h 28"/>
                <a:gd name="T40" fmla="*/ 68 w 74"/>
                <a:gd name="T41" fmla="*/ 17 h 28"/>
                <a:gd name="T42" fmla="*/ 63 w 74"/>
                <a:gd name="T43" fmla="*/ 17 h 28"/>
                <a:gd name="T44" fmla="*/ 61 w 74"/>
                <a:gd name="T45" fmla="*/ 18 h 28"/>
                <a:gd name="T46" fmla="*/ 58 w 74"/>
                <a:gd name="T47" fmla="*/ 18 h 28"/>
                <a:gd name="T48" fmla="*/ 47 w 74"/>
                <a:gd name="T49" fmla="*/ 17 h 28"/>
                <a:gd name="T50" fmla="*/ 41 w 74"/>
                <a:gd name="T51" fmla="*/ 18 h 28"/>
                <a:gd name="T52" fmla="*/ 35 w 74"/>
                <a:gd name="T53" fmla="*/ 21 h 28"/>
                <a:gd name="T54" fmla="*/ 30 w 74"/>
                <a:gd name="T55" fmla="*/ 22 h 28"/>
                <a:gd name="T56" fmla="*/ 25 w 74"/>
                <a:gd name="T57" fmla="*/ 24 h 28"/>
                <a:gd name="T58" fmla="*/ 20 w 74"/>
                <a:gd name="T59" fmla="*/ 27 h 28"/>
                <a:gd name="T60" fmla="*/ 16 w 74"/>
                <a:gd name="T61" fmla="*/ 27 h 28"/>
                <a:gd name="T62" fmla="*/ 8 w 74"/>
                <a:gd name="T63" fmla="*/ 25 h 28"/>
                <a:gd name="T64" fmla="*/ 2 w 74"/>
                <a:gd name="T65" fmla="*/ 27 h 28"/>
                <a:gd name="T66" fmla="*/ 0 w 74"/>
                <a:gd name="T67" fmla="*/ 9 h 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28"/>
                <a:gd name="T104" fmla="*/ 74 w 74"/>
                <a:gd name="T105" fmla="*/ 28 h 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28">
                  <a:moveTo>
                    <a:pt x="0" y="9"/>
                  </a:moveTo>
                  <a:lnTo>
                    <a:pt x="6" y="9"/>
                  </a:lnTo>
                  <a:lnTo>
                    <a:pt x="10" y="7"/>
                  </a:lnTo>
                  <a:lnTo>
                    <a:pt x="20" y="2"/>
                  </a:lnTo>
                  <a:lnTo>
                    <a:pt x="25" y="0"/>
                  </a:lnTo>
                  <a:lnTo>
                    <a:pt x="28" y="0"/>
                  </a:lnTo>
                  <a:lnTo>
                    <a:pt x="32" y="0"/>
                  </a:lnTo>
                  <a:lnTo>
                    <a:pt x="41" y="0"/>
                  </a:lnTo>
                  <a:lnTo>
                    <a:pt x="46" y="0"/>
                  </a:lnTo>
                  <a:lnTo>
                    <a:pt x="50" y="1"/>
                  </a:lnTo>
                  <a:lnTo>
                    <a:pt x="52" y="2"/>
                  </a:lnTo>
                  <a:lnTo>
                    <a:pt x="58" y="5"/>
                  </a:lnTo>
                  <a:lnTo>
                    <a:pt x="63" y="7"/>
                  </a:lnTo>
                  <a:lnTo>
                    <a:pt x="65" y="7"/>
                  </a:lnTo>
                  <a:lnTo>
                    <a:pt x="65" y="8"/>
                  </a:lnTo>
                  <a:lnTo>
                    <a:pt x="71" y="9"/>
                  </a:lnTo>
                  <a:lnTo>
                    <a:pt x="73" y="10"/>
                  </a:lnTo>
                  <a:lnTo>
                    <a:pt x="73" y="14"/>
                  </a:lnTo>
                  <a:lnTo>
                    <a:pt x="70" y="14"/>
                  </a:lnTo>
                  <a:lnTo>
                    <a:pt x="70" y="15"/>
                  </a:lnTo>
                  <a:lnTo>
                    <a:pt x="68" y="17"/>
                  </a:lnTo>
                  <a:lnTo>
                    <a:pt x="63" y="17"/>
                  </a:lnTo>
                  <a:lnTo>
                    <a:pt x="61" y="18"/>
                  </a:lnTo>
                  <a:lnTo>
                    <a:pt x="58" y="18"/>
                  </a:lnTo>
                  <a:lnTo>
                    <a:pt x="47" y="17"/>
                  </a:lnTo>
                  <a:lnTo>
                    <a:pt x="41" y="18"/>
                  </a:lnTo>
                  <a:lnTo>
                    <a:pt x="35" y="21"/>
                  </a:lnTo>
                  <a:lnTo>
                    <a:pt x="30" y="22"/>
                  </a:lnTo>
                  <a:lnTo>
                    <a:pt x="25" y="24"/>
                  </a:lnTo>
                  <a:lnTo>
                    <a:pt x="20" y="27"/>
                  </a:lnTo>
                  <a:lnTo>
                    <a:pt x="16" y="27"/>
                  </a:lnTo>
                  <a:lnTo>
                    <a:pt x="8" y="25"/>
                  </a:lnTo>
                  <a:lnTo>
                    <a:pt x="2" y="27"/>
                  </a:lnTo>
                  <a:lnTo>
                    <a:pt x="0" y="9"/>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351" name="Freeform 379"/>
            <p:cNvSpPr>
              <a:spLocks/>
            </p:cNvSpPr>
            <p:nvPr/>
          </p:nvSpPr>
          <p:spPr bwMode="auto">
            <a:xfrm>
              <a:off x="636" y="3142"/>
              <a:ext cx="27" cy="1"/>
            </a:xfrm>
            <a:custGeom>
              <a:avLst/>
              <a:gdLst>
                <a:gd name="T0" fmla="*/ 26 w 27"/>
                <a:gd name="T1" fmla="*/ 0 h 1"/>
                <a:gd name="T2" fmla="*/ 20 w 27"/>
                <a:gd name="T3" fmla="*/ 0 h 1"/>
                <a:gd name="T4" fmla="*/ 10 w 27"/>
                <a:gd name="T5" fmla="*/ 0 h 1"/>
                <a:gd name="T6" fmla="*/ 0 w 27"/>
                <a:gd name="T7" fmla="*/ 0 h 1"/>
                <a:gd name="T8" fmla="*/ 3 w 27"/>
                <a:gd name="T9" fmla="*/ 0 h 1"/>
                <a:gd name="T10" fmla="*/ 13 w 27"/>
                <a:gd name="T11" fmla="*/ 0 h 1"/>
                <a:gd name="T12" fmla="*/ 20 w 27"/>
                <a:gd name="T13" fmla="*/ 0 h 1"/>
                <a:gd name="T14" fmla="*/ 22 w 27"/>
                <a:gd name="T15" fmla="*/ 0 h 1"/>
                <a:gd name="T16" fmla="*/ 26 w 27"/>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1"/>
                <a:gd name="T29" fmla="*/ 27 w 27"/>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1">
                  <a:moveTo>
                    <a:pt x="26" y="0"/>
                  </a:moveTo>
                  <a:lnTo>
                    <a:pt x="20" y="0"/>
                  </a:lnTo>
                  <a:lnTo>
                    <a:pt x="10" y="0"/>
                  </a:lnTo>
                  <a:lnTo>
                    <a:pt x="0" y="0"/>
                  </a:lnTo>
                  <a:lnTo>
                    <a:pt x="3" y="0"/>
                  </a:lnTo>
                  <a:lnTo>
                    <a:pt x="13" y="0"/>
                  </a:lnTo>
                  <a:lnTo>
                    <a:pt x="20" y="0"/>
                  </a:lnTo>
                  <a:lnTo>
                    <a:pt x="22"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7352" name="Freeform 380"/>
            <p:cNvSpPr>
              <a:spLocks/>
            </p:cNvSpPr>
            <p:nvPr/>
          </p:nvSpPr>
          <p:spPr bwMode="auto">
            <a:xfrm>
              <a:off x="643" y="3133"/>
              <a:ext cx="28" cy="1"/>
            </a:xfrm>
            <a:custGeom>
              <a:avLst/>
              <a:gdLst>
                <a:gd name="T0" fmla="*/ 23 w 28"/>
                <a:gd name="T1" fmla="*/ 0 h 1"/>
                <a:gd name="T2" fmla="*/ 27 w 28"/>
                <a:gd name="T3" fmla="*/ 0 h 1"/>
                <a:gd name="T4" fmla="*/ 17 w 28"/>
                <a:gd name="T5" fmla="*/ 0 h 1"/>
                <a:gd name="T6" fmla="*/ 8 w 28"/>
                <a:gd name="T7" fmla="*/ 0 h 1"/>
                <a:gd name="T8" fmla="*/ 1 w 28"/>
                <a:gd name="T9" fmla="*/ 0 h 1"/>
                <a:gd name="T10" fmla="*/ 0 w 28"/>
                <a:gd name="T11" fmla="*/ 0 h 1"/>
                <a:gd name="T12" fmla="*/ 8 w 28"/>
                <a:gd name="T13" fmla="*/ 0 h 1"/>
                <a:gd name="T14" fmla="*/ 17 w 28"/>
                <a:gd name="T15" fmla="*/ 0 h 1"/>
                <a:gd name="T16" fmla="*/ 23 w 28"/>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1"/>
                <a:gd name="T29" fmla="*/ 28 w 28"/>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1">
                  <a:moveTo>
                    <a:pt x="23" y="0"/>
                  </a:moveTo>
                  <a:lnTo>
                    <a:pt x="27" y="0"/>
                  </a:lnTo>
                  <a:lnTo>
                    <a:pt x="17" y="0"/>
                  </a:lnTo>
                  <a:lnTo>
                    <a:pt x="8" y="0"/>
                  </a:lnTo>
                  <a:lnTo>
                    <a:pt x="1" y="0"/>
                  </a:lnTo>
                  <a:lnTo>
                    <a:pt x="0" y="0"/>
                  </a:lnTo>
                  <a:lnTo>
                    <a:pt x="8" y="0"/>
                  </a:lnTo>
                  <a:lnTo>
                    <a:pt x="17" y="0"/>
                  </a:lnTo>
                  <a:lnTo>
                    <a:pt x="23" y="0"/>
                  </a:lnTo>
                </a:path>
              </a:pathLst>
            </a:custGeom>
            <a:solidFill>
              <a:srgbClr val="402000"/>
            </a:solidFill>
            <a:ln w="9525" cap="rnd">
              <a:noFill/>
              <a:round/>
              <a:headEnd type="none" w="sm" len="sm"/>
              <a:tailEnd type="none" w="sm" len="sm"/>
            </a:ln>
          </p:spPr>
          <p:txBody>
            <a:bodyPr/>
            <a:lstStyle/>
            <a:p>
              <a:endParaRPr lang="es-ES"/>
            </a:p>
          </p:txBody>
        </p:sp>
        <p:sp>
          <p:nvSpPr>
            <p:cNvPr id="107353" name="Freeform 381"/>
            <p:cNvSpPr>
              <a:spLocks/>
            </p:cNvSpPr>
            <p:nvPr/>
          </p:nvSpPr>
          <p:spPr bwMode="auto">
            <a:xfrm>
              <a:off x="609" y="3133"/>
              <a:ext cx="28" cy="1"/>
            </a:xfrm>
            <a:custGeom>
              <a:avLst/>
              <a:gdLst>
                <a:gd name="T0" fmla="*/ 27 w 28"/>
                <a:gd name="T1" fmla="*/ 0 h 1"/>
                <a:gd name="T2" fmla="*/ 0 w 28"/>
                <a:gd name="T3" fmla="*/ 0 h 1"/>
                <a:gd name="T4" fmla="*/ 27 w 28"/>
                <a:gd name="T5" fmla="*/ 0 h 1"/>
                <a:gd name="T6" fmla="*/ 0 60000 65536"/>
                <a:gd name="T7" fmla="*/ 0 60000 65536"/>
                <a:gd name="T8" fmla="*/ 0 60000 65536"/>
                <a:gd name="T9" fmla="*/ 0 w 28"/>
                <a:gd name="T10" fmla="*/ 0 h 1"/>
                <a:gd name="T11" fmla="*/ 28 w 28"/>
                <a:gd name="T12" fmla="*/ 1 h 1"/>
              </a:gdLst>
              <a:ahLst/>
              <a:cxnLst>
                <a:cxn ang="T6">
                  <a:pos x="T0" y="T1"/>
                </a:cxn>
                <a:cxn ang="T7">
                  <a:pos x="T2" y="T3"/>
                </a:cxn>
                <a:cxn ang="T8">
                  <a:pos x="T4" y="T5"/>
                </a:cxn>
              </a:cxnLst>
              <a:rect l="T9" t="T10" r="T11" b="T12"/>
              <a:pathLst>
                <a:path w="28" h="1">
                  <a:moveTo>
                    <a:pt x="27" y="0"/>
                  </a:moveTo>
                  <a:lnTo>
                    <a:pt x="0" y="0"/>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7354" name="Freeform 382"/>
            <p:cNvSpPr>
              <a:spLocks/>
            </p:cNvSpPr>
            <p:nvPr/>
          </p:nvSpPr>
          <p:spPr bwMode="auto">
            <a:xfrm>
              <a:off x="595" y="3135"/>
              <a:ext cx="28" cy="27"/>
            </a:xfrm>
            <a:custGeom>
              <a:avLst/>
              <a:gdLst>
                <a:gd name="T0" fmla="*/ 27 w 28"/>
                <a:gd name="T1" fmla="*/ 0 h 27"/>
                <a:gd name="T2" fmla="*/ 12 w 28"/>
                <a:gd name="T3" fmla="*/ 11 h 27"/>
                <a:gd name="T4" fmla="*/ 0 w 28"/>
                <a:gd name="T5" fmla="*/ 26 h 27"/>
                <a:gd name="T6" fmla="*/ 10 w 28"/>
                <a:gd name="T7" fmla="*/ 11 h 27"/>
                <a:gd name="T8" fmla="*/ 27 w 28"/>
                <a:gd name="T9" fmla="*/ 0 h 27"/>
                <a:gd name="T10" fmla="*/ 0 60000 65536"/>
                <a:gd name="T11" fmla="*/ 0 60000 65536"/>
                <a:gd name="T12" fmla="*/ 0 60000 65536"/>
                <a:gd name="T13" fmla="*/ 0 60000 65536"/>
                <a:gd name="T14" fmla="*/ 0 60000 65536"/>
                <a:gd name="T15" fmla="*/ 0 w 28"/>
                <a:gd name="T16" fmla="*/ 0 h 27"/>
                <a:gd name="T17" fmla="*/ 28 w 28"/>
                <a:gd name="T18" fmla="*/ 27 h 27"/>
              </a:gdLst>
              <a:ahLst/>
              <a:cxnLst>
                <a:cxn ang="T10">
                  <a:pos x="T0" y="T1"/>
                </a:cxn>
                <a:cxn ang="T11">
                  <a:pos x="T2" y="T3"/>
                </a:cxn>
                <a:cxn ang="T12">
                  <a:pos x="T4" y="T5"/>
                </a:cxn>
                <a:cxn ang="T13">
                  <a:pos x="T6" y="T7"/>
                </a:cxn>
                <a:cxn ang="T14">
                  <a:pos x="T8" y="T9"/>
                </a:cxn>
              </a:cxnLst>
              <a:rect l="T15" t="T16" r="T17" b="T18"/>
              <a:pathLst>
                <a:path w="28" h="27">
                  <a:moveTo>
                    <a:pt x="27" y="0"/>
                  </a:moveTo>
                  <a:lnTo>
                    <a:pt x="12" y="11"/>
                  </a:lnTo>
                  <a:lnTo>
                    <a:pt x="0" y="26"/>
                  </a:lnTo>
                  <a:lnTo>
                    <a:pt x="10" y="11"/>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7355" name="Freeform 383"/>
            <p:cNvSpPr>
              <a:spLocks/>
            </p:cNvSpPr>
            <p:nvPr/>
          </p:nvSpPr>
          <p:spPr bwMode="auto">
            <a:xfrm>
              <a:off x="421" y="3194"/>
              <a:ext cx="233" cy="180"/>
            </a:xfrm>
            <a:custGeom>
              <a:avLst/>
              <a:gdLst>
                <a:gd name="T0" fmla="*/ 186 w 233"/>
                <a:gd name="T1" fmla="*/ 119 h 180"/>
                <a:gd name="T2" fmla="*/ 183 w 233"/>
                <a:gd name="T3" fmla="*/ 174 h 180"/>
                <a:gd name="T4" fmla="*/ 199 w 233"/>
                <a:gd name="T5" fmla="*/ 179 h 180"/>
                <a:gd name="T6" fmla="*/ 211 w 233"/>
                <a:gd name="T7" fmla="*/ 179 h 180"/>
                <a:gd name="T8" fmla="*/ 222 w 233"/>
                <a:gd name="T9" fmla="*/ 175 h 180"/>
                <a:gd name="T10" fmla="*/ 228 w 233"/>
                <a:gd name="T11" fmla="*/ 124 h 180"/>
                <a:gd name="T12" fmla="*/ 229 w 233"/>
                <a:gd name="T13" fmla="*/ 91 h 180"/>
                <a:gd name="T14" fmla="*/ 229 w 233"/>
                <a:gd name="T15" fmla="*/ 79 h 180"/>
                <a:gd name="T16" fmla="*/ 232 w 233"/>
                <a:gd name="T17" fmla="*/ 68 h 180"/>
                <a:gd name="T18" fmla="*/ 232 w 233"/>
                <a:gd name="T19" fmla="*/ 62 h 180"/>
                <a:gd name="T20" fmla="*/ 228 w 233"/>
                <a:gd name="T21" fmla="*/ 53 h 180"/>
                <a:gd name="T22" fmla="*/ 218 w 233"/>
                <a:gd name="T23" fmla="*/ 43 h 180"/>
                <a:gd name="T24" fmla="*/ 206 w 233"/>
                <a:gd name="T25" fmla="*/ 40 h 180"/>
                <a:gd name="T26" fmla="*/ 178 w 233"/>
                <a:gd name="T27" fmla="*/ 29 h 180"/>
                <a:gd name="T28" fmla="*/ 137 w 233"/>
                <a:gd name="T29" fmla="*/ 20 h 180"/>
                <a:gd name="T30" fmla="*/ 130 w 233"/>
                <a:gd name="T31" fmla="*/ 20 h 180"/>
                <a:gd name="T32" fmla="*/ 125 w 233"/>
                <a:gd name="T33" fmla="*/ 20 h 180"/>
                <a:gd name="T34" fmla="*/ 123 w 233"/>
                <a:gd name="T35" fmla="*/ 18 h 180"/>
                <a:gd name="T36" fmla="*/ 119 w 233"/>
                <a:gd name="T37" fmla="*/ 16 h 180"/>
                <a:gd name="T38" fmla="*/ 118 w 233"/>
                <a:gd name="T39" fmla="*/ 17 h 180"/>
                <a:gd name="T40" fmla="*/ 116 w 233"/>
                <a:gd name="T41" fmla="*/ 17 h 180"/>
                <a:gd name="T42" fmla="*/ 113 w 233"/>
                <a:gd name="T43" fmla="*/ 13 h 180"/>
                <a:gd name="T44" fmla="*/ 109 w 233"/>
                <a:gd name="T45" fmla="*/ 10 h 180"/>
                <a:gd name="T46" fmla="*/ 108 w 233"/>
                <a:gd name="T47" fmla="*/ 10 h 180"/>
                <a:gd name="T48" fmla="*/ 103 w 233"/>
                <a:gd name="T49" fmla="*/ 10 h 180"/>
                <a:gd name="T50" fmla="*/ 103 w 233"/>
                <a:gd name="T51" fmla="*/ 8 h 180"/>
                <a:gd name="T52" fmla="*/ 98 w 233"/>
                <a:gd name="T53" fmla="*/ 0 h 180"/>
                <a:gd name="T54" fmla="*/ 6 w 233"/>
                <a:gd name="T55" fmla="*/ 0 h 180"/>
                <a:gd name="T56" fmla="*/ 6 w 233"/>
                <a:gd name="T57" fmla="*/ 9 h 180"/>
                <a:gd name="T58" fmla="*/ 2 w 233"/>
                <a:gd name="T59" fmla="*/ 18 h 180"/>
                <a:gd name="T60" fmla="*/ 1 w 233"/>
                <a:gd name="T61" fmla="*/ 24 h 180"/>
                <a:gd name="T62" fmla="*/ 0 w 233"/>
                <a:gd name="T63" fmla="*/ 31 h 180"/>
                <a:gd name="T64" fmla="*/ 0 w 233"/>
                <a:gd name="T65" fmla="*/ 43 h 180"/>
                <a:gd name="T66" fmla="*/ 0 w 233"/>
                <a:gd name="T67" fmla="*/ 50 h 180"/>
                <a:gd name="T68" fmla="*/ 2 w 233"/>
                <a:gd name="T69" fmla="*/ 56 h 180"/>
                <a:gd name="T70" fmla="*/ 6 w 233"/>
                <a:gd name="T71" fmla="*/ 62 h 180"/>
                <a:gd name="T72" fmla="*/ 10 w 233"/>
                <a:gd name="T73" fmla="*/ 64 h 180"/>
                <a:gd name="T74" fmla="*/ 18 w 233"/>
                <a:gd name="T75" fmla="*/ 65 h 180"/>
                <a:gd name="T76" fmla="*/ 27 w 233"/>
                <a:gd name="T77" fmla="*/ 68 h 180"/>
                <a:gd name="T78" fmla="*/ 31 w 233"/>
                <a:gd name="T79" fmla="*/ 73 h 180"/>
                <a:gd name="T80" fmla="*/ 35 w 233"/>
                <a:gd name="T81" fmla="*/ 76 h 180"/>
                <a:gd name="T82" fmla="*/ 43 w 233"/>
                <a:gd name="T83" fmla="*/ 79 h 180"/>
                <a:gd name="T84" fmla="*/ 52 w 233"/>
                <a:gd name="T85" fmla="*/ 83 h 180"/>
                <a:gd name="T86" fmla="*/ 66 w 233"/>
                <a:gd name="T87" fmla="*/ 84 h 180"/>
                <a:gd name="T88" fmla="*/ 79 w 233"/>
                <a:gd name="T89" fmla="*/ 84 h 180"/>
                <a:gd name="T90" fmla="*/ 88 w 233"/>
                <a:gd name="T91" fmla="*/ 83 h 180"/>
                <a:gd name="T92" fmla="*/ 96 w 233"/>
                <a:gd name="T93" fmla="*/ 83 h 180"/>
                <a:gd name="T94" fmla="*/ 103 w 233"/>
                <a:gd name="T95" fmla="*/ 86 h 180"/>
                <a:gd name="T96" fmla="*/ 116 w 233"/>
                <a:gd name="T97" fmla="*/ 86 h 180"/>
                <a:gd name="T98" fmla="*/ 166 w 233"/>
                <a:gd name="T99" fmla="*/ 89 h 180"/>
                <a:gd name="T100" fmla="*/ 177 w 233"/>
                <a:gd name="T101" fmla="*/ 91 h 180"/>
                <a:gd name="T102" fmla="*/ 178 w 233"/>
                <a:gd name="T103" fmla="*/ 93 h 180"/>
                <a:gd name="T104" fmla="*/ 186 w 233"/>
                <a:gd name="T105" fmla="*/ 94 h 180"/>
                <a:gd name="T106" fmla="*/ 183 w 233"/>
                <a:gd name="T107" fmla="*/ 99 h 180"/>
                <a:gd name="T108" fmla="*/ 186 w 233"/>
                <a:gd name="T109" fmla="*/ 104 h 180"/>
                <a:gd name="T110" fmla="*/ 186 w 233"/>
                <a:gd name="T111" fmla="*/ 119 h 18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3"/>
                <a:gd name="T169" fmla="*/ 0 h 180"/>
                <a:gd name="T170" fmla="*/ 233 w 233"/>
                <a:gd name="T171" fmla="*/ 180 h 18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3" h="180">
                  <a:moveTo>
                    <a:pt x="186" y="119"/>
                  </a:moveTo>
                  <a:lnTo>
                    <a:pt x="183" y="174"/>
                  </a:lnTo>
                  <a:lnTo>
                    <a:pt x="199" y="179"/>
                  </a:lnTo>
                  <a:lnTo>
                    <a:pt x="211" y="179"/>
                  </a:lnTo>
                  <a:lnTo>
                    <a:pt x="222" y="175"/>
                  </a:lnTo>
                  <a:lnTo>
                    <a:pt x="228" y="124"/>
                  </a:lnTo>
                  <a:lnTo>
                    <a:pt x="229" y="91"/>
                  </a:lnTo>
                  <a:lnTo>
                    <a:pt x="229" y="79"/>
                  </a:lnTo>
                  <a:lnTo>
                    <a:pt x="232" y="68"/>
                  </a:lnTo>
                  <a:lnTo>
                    <a:pt x="232" y="62"/>
                  </a:lnTo>
                  <a:lnTo>
                    <a:pt x="228" y="53"/>
                  </a:lnTo>
                  <a:lnTo>
                    <a:pt x="218" y="43"/>
                  </a:lnTo>
                  <a:lnTo>
                    <a:pt x="206" y="40"/>
                  </a:lnTo>
                  <a:lnTo>
                    <a:pt x="178" y="29"/>
                  </a:lnTo>
                  <a:lnTo>
                    <a:pt x="137" y="20"/>
                  </a:lnTo>
                  <a:lnTo>
                    <a:pt x="130" y="20"/>
                  </a:lnTo>
                  <a:lnTo>
                    <a:pt x="125" y="20"/>
                  </a:lnTo>
                  <a:lnTo>
                    <a:pt x="123" y="18"/>
                  </a:lnTo>
                  <a:lnTo>
                    <a:pt x="119" y="16"/>
                  </a:lnTo>
                  <a:lnTo>
                    <a:pt x="118" y="17"/>
                  </a:lnTo>
                  <a:lnTo>
                    <a:pt x="116" y="17"/>
                  </a:lnTo>
                  <a:lnTo>
                    <a:pt x="113" y="13"/>
                  </a:lnTo>
                  <a:lnTo>
                    <a:pt x="109" y="10"/>
                  </a:lnTo>
                  <a:lnTo>
                    <a:pt x="108" y="10"/>
                  </a:lnTo>
                  <a:lnTo>
                    <a:pt x="103" y="10"/>
                  </a:lnTo>
                  <a:lnTo>
                    <a:pt x="103" y="8"/>
                  </a:lnTo>
                  <a:lnTo>
                    <a:pt x="98" y="0"/>
                  </a:lnTo>
                  <a:lnTo>
                    <a:pt x="6" y="0"/>
                  </a:lnTo>
                  <a:lnTo>
                    <a:pt x="6" y="9"/>
                  </a:lnTo>
                  <a:lnTo>
                    <a:pt x="2" y="18"/>
                  </a:lnTo>
                  <a:lnTo>
                    <a:pt x="1" y="24"/>
                  </a:lnTo>
                  <a:lnTo>
                    <a:pt x="0" y="31"/>
                  </a:lnTo>
                  <a:lnTo>
                    <a:pt x="0" y="43"/>
                  </a:lnTo>
                  <a:lnTo>
                    <a:pt x="0" y="50"/>
                  </a:lnTo>
                  <a:lnTo>
                    <a:pt x="2" y="56"/>
                  </a:lnTo>
                  <a:lnTo>
                    <a:pt x="6" y="62"/>
                  </a:lnTo>
                  <a:lnTo>
                    <a:pt x="10" y="64"/>
                  </a:lnTo>
                  <a:lnTo>
                    <a:pt x="18" y="65"/>
                  </a:lnTo>
                  <a:lnTo>
                    <a:pt x="27" y="68"/>
                  </a:lnTo>
                  <a:lnTo>
                    <a:pt x="31" y="73"/>
                  </a:lnTo>
                  <a:lnTo>
                    <a:pt x="35" y="76"/>
                  </a:lnTo>
                  <a:lnTo>
                    <a:pt x="43" y="79"/>
                  </a:lnTo>
                  <a:lnTo>
                    <a:pt x="52" y="83"/>
                  </a:lnTo>
                  <a:lnTo>
                    <a:pt x="66" y="84"/>
                  </a:lnTo>
                  <a:lnTo>
                    <a:pt x="79" y="84"/>
                  </a:lnTo>
                  <a:lnTo>
                    <a:pt x="88" y="83"/>
                  </a:lnTo>
                  <a:lnTo>
                    <a:pt x="96" y="83"/>
                  </a:lnTo>
                  <a:lnTo>
                    <a:pt x="103" y="86"/>
                  </a:lnTo>
                  <a:lnTo>
                    <a:pt x="116" y="86"/>
                  </a:lnTo>
                  <a:lnTo>
                    <a:pt x="166" y="89"/>
                  </a:lnTo>
                  <a:lnTo>
                    <a:pt x="177" y="91"/>
                  </a:lnTo>
                  <a:lnTo>
                    <a:pt x="178" y="93"/>
                  </a:lnTo>
                  <a:lnTo>
                    <a:pt x="186" y="94"/>
                  </a:lnTo>
                  <a:lnTo>
                    <a:pt x="183" y="99"/>
                  </a:lnTo>
                  <a:lnTo>
                    <a:pt x="186" y="104"/>
                  </a:lnTo>
                  <a:lnTo>
                    <a:pt x="186" y="119"/>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356" name="Freeform 384"/>
            <p:cNvSpPr>
              <a:spLocks/>
            </p:cNvSpPr>
            <p:nvPr/>
          </p:nvSpPr>
          <p:spPr bwMode="auto">
            <a:xfrm>
              <a:off x="432" y="3205"/>
              <a:ext cx="222" cy="166"/>
            </a:xfrm>
            <a:custGeom>
              <a:avLst/>
              <a:gdLst>
                <a:gd name="T0" fmla="*/ 6 w 222"/>
                <a:gd name="T1" fmla="*/ 8 h 166"/>
                <a:gd name="T2" fmla="*/ 0 w 222"/>
                <a:gd name="T3" fmla="*/ 19 h 166"/>
                <a:gd name="T4" fmla="*/ 5 w 222"/>
                <a:gd name="T5" fmla="*/ 50 h 166"/>
                <a:gd name="T6" fmla="*/ 17 w 222"/>
                <a:gd name="T7" fmla="*/ 50 h 166"/>
                <a:gd name="T8" fmla="*/ 30 w 222"/>
                <a:gd name="T9" fmla="*/ 61 h 166"/>
                <a:gd name="T10" fmla="*/ 61 w 222"/>
                <a:gd name="T11" fmla="*/ 69 h 166"/>
                <a:gd name="T12" fmla="*/ 91 w 222"/>
                <a:gd name="T13" fmla="*/ 69 h 166"/>
                <a:gd name="T14" fmla="*/ 80 w 222"/>
                <a:gd name="T15" fmla="*/ 58 h 166"/>
                <a:gd name="T16" fmla="*/ 93 w 222"/>
                <a:gd name="T17" fmla="*/ 69 h 166"/>
                <a:gd name="T18" fmla="*/ 108 w 222"/>
                <a:gd name="T19" fmla="*/ 71 h 166"/>
                <a:gd name="T20" fmla="*/ 98 w 222"/>
                <a:gd name="T21" fmla="*/ 63 h 166"/>
                <a:gd name="T22" fmla="*/ 115 w 222"/>
                <a:gd name="T23" fmla="*/ 72 h 166"/>
                <a:gd name="T24" fmla="*/ 165 w 222"/>
                <a:gd name="T25" fmla="*/ 79 h 166"/>
                <a:gd name="T26" fmla="*/ 179 w 222"/>
                <a:gd name="T27" fmla="*/ 83 h 166"/>
                <a:gd name="T28" fmla="*/ 191 w 222"/>
                <a:gd name="T29" fmla="*/ 79 h 166"/>
                <a:gd name="T30" fmla="*/ 179 w 222"/>
                <a:gd name="T31" fmla="*/ 85 h 166"/>
                <a:gd name="T32" fmla="*/ 179 w 222"/>
                <a:gd name="T33" fmla="*/ 94 h 166"/>
                <a:gd name="T34" fmla="*/ 192 w 222"/>
                <a:gd name="T35" fmla="*/ 165 h 166"/>
                <a:gd name="T36" fmla="*/ 217 w 222"/>
                <a:gd name="T37" fmla="*/ 107 h 166"/>
                <a:gd name="T38" fmla="*/ 221 w 222"/>
                <a:gd name="T39" fmla="*/ 60 h 166"/>
                <a:gd name="T40" fmla="*/ 213 w 222"/>
                <a:gd name="T41" fmla="*/ 42 h 166"/>
                <a:gd name="T42" fmla="*/ 187 w 222"/>
                <a:gd name="T43" fmla="*/ 28 h 166"/>
                <a:gd name="T44" fmla="*/ 133 w 222"/>
                <a:gd name="T45" fmla="*/ 12 h 166"/>
                <a:gd name="T46" fmla="*/ 113 w 222"/>
                <a:gd name="T47" fmla="*/ 19 h 166"/>
                <a:gd name="T48" fmla="*/ 105 w 222"/>
                <a:gd name="T49" fmla="*/ 20 h 166"/>
                <a:gd name="T50" fmla="*/ 115 w 222"/>
                <a:gd name="T51" fmla="*/ 11 h 166"/>
                <a:gd name="T52" fmla="*/ 110 w 222"/>
                <a:gd name="T53" fmla="*/ 9 h 166"/>
                <a:gd name="T54" fmla="*/ 103 w 222"/>
                <a:gd name="T55" fmla="*/ 14 h 166"/>
                <a:gd name="T56" fmla="*/ 103 w 222"/>
                <a:gd name="T57" fmla="*/ 11 h 166"/>
                <a:gd name="T58" fmla="*/ 104 w 222"/>
                <a:gd name="T59" fmla="*/ 6 h 166"/>
                <a:gd name="T60" fmla="*/ 91 w 222"/>
                <a:gd name="T61" fmla="*/ 9 h 166"/>
                <a:gd name="T62" fmla="*/ 92 w 222"/>
                <a:gd name="T63" fmla="*/ 5 h 166"/>
                <a:gd name="T64" fmla="*/ 87 w 222"/>
                <a:gd name="T65" fmla="*/ 0 h 166"/>
                <a:gd name="T66" fmla="*/ 75 w 222"/>
                <a:gd name="T67" fmla="*/ 7 h 166"/>
                <a:gd name="T68" fmla="*/ 56 w 222"/>
                <a:gd name="T69" fmla="*/ 3 h 166"/>
                <a:gd name="T70" fmla="*/ 50 w 222"/>
                <a:gd name="T71" fmla="*/ 9 h 166"/>
                <a:gd name="T72" fmla="*/ 30 w 222"/>
                <a:gd name="T73" fmla="*/ 11 h 166"/>
                <a:gd name="T74" fmla="*/ 26 w 222"/>
                <a:gd name="T75" fmla="*/ 5 h 166"/>
                <a:gd name="T76" fmla="*/ 18 w 222"/>
                <a:gd name="T77" fmla="*/ 11 h 166"/>
                <a:gd name="T78" fmla="*/ 9 w 222"/>
                <a:gd name="T79" fmla="*/ 3 h 16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2"/>
                <a:gd name="T121" fmla="*/ 0 h 166"/>
                <a:gd name="T122" fmla="*/ 222 w 222"/>
                <a:gd name="T123" fmla="*/ 166 h 16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2" h="166">
                  <a:moveTo>
                    <a:pt x="6" y="1"/>
                  </a:moveTo>
                  <a:lnTo>
                    <a:pt x="6" y="8"/>
                  </a:lnTo>
                  <a:lnTo>
                    <a:pt x="2" y="6"/>
                  </a:lnTo>
                  <a:lnTo>
                    <a:pt x="0" y="19"/>
                  </a:lnTo>
                  <a:lnTo>
                    <a:pt x="0" y="34"/>
                  </a:lnTo>
                  <a:lnTo>
                    <a:pt x="5" y="50"/>
                  </a:lnTo>
                  <a:lnTo>
                    <a:pt x="18" y="54"/>
                  </a:lnTo>
                  <a:lnTo>
                    <a:pt x="17" y="50"/>
                  </a:lnTo>
                  <a:lnTo>
                    <a:pt x="24" y="56"/>
                  </a:lnTo>
                  <a:lnTo>
                    <a:pt x="30" y="61"/>
                  </a:lnTo>
                  <a:lnTo>
                    <a:pt x="44" y="68"/>
                  </a:lnTo>
                  <a:lnTo>
                    <a:pt x="61" y="69"/>
                  </a:lnTo>
                  <a:lnTo>
                    <a:pt x="82" y="70"/>
                  </a:lnTo>
                  <a:lnTo>
                    <a:pt x="91" y="69"/>
                  </a:lnTo>
                  <a:lnTo>
                    <a:pt x="83" y="67"/>
                  </a:lnTo>
                  <a:lnTo>
                    <a:pt x="80" y="58"/>
                  </a:lnTo>
                  <a:lnTo>
                    <a:pt x="85" y="64"/>
                  </a:lnTo>
                  <a:lnTo>
                    <a:pt x="93" y="69"/>
                  </a:lnTo>
                  <a:lnTo>
                    <a:pt x="101" y="72"/>
                  </a:lnTo>
                  <a:lnTo>
                    <a:pt x="108" y="71"/>
                  </a:lnTo>
                  <a:lnTo>
                    <a:pt x="103" y="68"/>
                  </a:lnTo>
                  <a:lnTo>
                    <a:pt x="98" y="63"/>
                  </a:lnTo>
                  <a:lnTo>
                    <a:pt x="105" y="68"/>
                  </a:lnTo>
                  <a:lnTo>
                    <a:pt x="115" y="72"/>
                  </a:lnTo>
                  <a:lnTo>
                    <a:pt x="139" y="75"/>
                  </a:lnTo>
                  <a:lnTo>
                    <a:pt x="165" y="79"/>
                  </a:lnTo>
                  <a:lnTo>
                    <a:pt x="176" y="82"/>
                  </a:lnTo>
                  <a:lnTo>
                    <a:pt x="179" y="83"/>
                  </a:lnTo>
                  <a:lnTo>
                    <a:pt x="182" y="80"/>
                  </a:lnTo>
                  <a:lnTo>
                    <a:pt x="191" y="79"/>
                  </a:lnTo>
                  <a:lnTo>
                    <a:pt x="187" y="83"/>
                  </a:lnTo>
                  <a:lnTo>
                    <a:pt x="179" y="85"/>
                  </a:lnTo>
                  <a:lnTo>
                    <a:pt x="177" y="87"/>
                  </a:lnTo>
                  <a:lnTo>
                    <a:pt x="179" y="94"/>
                  </a:lnTo>
                  <a:lnTo>
                    <a:pt x="179" y="160"/>
                  </a:lnTo>
                  <a:lnTo>
                    <a:pt x="192" y="165"/>
                  </a:lnTo>
                  <a:lnTo>
                    <a:pt x="210" y="162"/>
                  </a:lnTo>
                  <a:lnTo>
                    <a:pt x="217" y="107"/>
                  </a:lnTo>
                  <a:lnTo>
                    <a:pt x="216" y="78"/>
                  </a:lnTo>
                  <a:lnTo>
                    <a:pt x="221" y="60"/>
                  </a:lnTo>
                  <a:lnTo>
                    <a:pt x="219" y="50"/>
                  </a:lnTo>
                  <a:lnTo>
                    <a:pt x="213" y="42"/>
                  </a:lnTo>
                  <a:lnTo>
                    <a:pt x="206" y="36"/>
                  </a:lnTo>
                  <a:lnTo>
                    <a:pt x="187" y="28"/>
                  </a:lnTo>
                  <a:lnTo>
                    <a:pt x="165" y="20"/>
                  </a:lnTo>
                  <a:lnTo>
                    <a:pt x="133" y="12"/>
                  </a:lnTo>
                  <a:lnTo>
                    <a:pt x="119" y="11"/>
                  </a:lnTo>
                  <a:lnTo>
                    <a:pt x="113" y="19"/>
                  </a:lnTo>
                  <a:lnTo>
                    <a:pt x="96" y="27"/>
                  </a:lnTo>
                  <a:lnTo>
                    <a:pt x="105" y="20"/>
                  </a:lnTo>
                  <a:lnTo>
                    <a:pt x="113" y="17"/>
                  </a:lnTo>
                  <a:lnTo>
                    <a:pt x="115" y="11"/>
                  </a:lnTo>
                  <a:lnTo>
                    <a:pt x="115" y="9"/>
                  </a:lnTo>
                  <a:lnTo>
                    <a:pt x="110" y="9"/>
                  </a:lnTo>
                  <a:lnTo>
                    <a:pt x="105" y="11"/>
                  </a:lnTo>
                  <a:lnTo>
                    <a:pt x="103" y="14"/>
                  </a:lnTo>
                  <a:lnTo>
                    <a:pt x="95" y="18"/>
                  </a:lnTo>
                  <a:lnTo>
                    <a:pt x="103" y="11"/>
                  </a:lnTo>
                  <a:lnTo>
                    <a:pt x="105" y="8"/>
                  </a:lnTo>
                  <a:lnTo>
                    <a:pt x="104" y="6"/>
                  </a:lnTo>
                  <a:lnTo>
                    <a:pt x="98" y="3"/>
                  </a:lnTo>
                  <a:lnTo>
                    <a:pt x="91" y="9"/>
                  </a:lnTo>
                  <a:lnTo>
                    <a:pt x="83" y="13"/>
                  </a:lnTo>
                  <a:lnTo>
                    <a:pt x="92" y="5"/>
                  </a:lnTo>
                  <a:lnTo>
                    <a:pt x="94" y="0"/>
                  </a:lnTo>
                  <a:lnTo>
                    <a:pt x="87" y="0"/>
                  </a:lnTo>
                  <a:lnTo>
                    <a:pt x="82" y="3"/>
                  </a:lnTo>
                  <a:lnTo>
                    <a:pt x="75" y="7"/>
                  </a:lnTo>
                  <a:lnTo>
                    <a:pt x="56" y="9"/>
                  </a:lnTo>
                  <a:lnTo>
                    <a:pt x="56" y="3"/>
                  </a:lnTo>
                  <a:lnTo>
                    <a:pt x="50" y="1"/>
                  </a:lnTo>
                  <a:lnTo>
                    <a:pt x="50" y="9"/>
                  </a:lnTo>
                  <a:lnTo>
                    <a:pt x="44" y="9"/>
                  </a:lnTo>
                  <a:lnTo>
                    <a:pt x="30" y="11"/>
                  </a:lnTo>
                  <a:lnTo>
                    <a:pt x="31" y="5"/>
                  </a:lnTo>
                  <a:lnTo>
                    <a:pt x="26" y="5"/>
                  </a:lnTo>
                  <a:lnTo>
                    <a:pt x="26" y="11"/>
                  </a:lnTo>
                  <a:lnTo>
                    <a:pt x="18" y="11"/>
                  </a:lnTo>
                  <a:lnTo>
                    <a:pt x="10" y="9"/>
                  </a:lnTo>
                  <a:lnTo>
                    <a:pt x="9" y="3"/>
                  </a:lnTo>
                  <a:lnTo>
                    <a:pt x="6" y="1"/>
                  </a:lnTo>
                </a:path>
              </a:pathLst>
            </a:custGeom>
            <a:solidFill>
              <a:srgbClr val="808080"/>
            </a:solidFill>
            <a:ln w="9525" cap="rnd">
              <a:noFill/>
              <a:round/>
              <a:headEnd type="none" w="sm" len="sm"/>
              <a:tailEnd type="none" w="sm" len="sm"/>
            </a:ln>
          </p:spPr>
          <p:txBody>
            <a:bodyPr/>
            <a:lstStyle/>
            <a:p>
              <a:endParaRPr lang="es-ES"/>
            </a:p>
          </p:txBody>
        </p:sp>
        <p:sp>
          <p:nvSpPr>
            <p:cNvPr id="107357" name="Freeform 385"/>
            <p:cNvSpPr>
              <a:spLocks/>
            </p:cNvSpPr>
            <p:nvPr/>
          </p:nvSpPr>
          <p:spPr bwMode="auto">
            <a:xfrm>
              <a:off x="535" y="3254"/>
              <a:ext cx="93" cy="27"/>
            </a:xfrm>
            <a:custGeom>
              <a:avLst/>
              <a:gdLst>
                <a:gd name="T0" fmla="*/ 0 w 93"/>
                <a:gd name="T1" fmla="*/ 0 h 27"/>
                <a:gd name="T2" fmla="*/ 23 w 93"/>
                <a:gd name="T3" fmla="*/ 0 h 27"/>
                <a:gd name="T4" fmla="*/ 46 w 93"/>
                <a:gd name="T5" fmla="*/ 6 h 27"/>
                <a:gd name="T6" fmla="*/ 64 w 93"/>
                <a:gd name="T7" fmla="*/ 9 h 27"/>
                <a:gd name="T8" fmla="*/ 79 w 93"/>
                <a:gd name="T9" fmla="*/ 11 h 27"/>
                <a:gd name="T10" fmla="*/ 84 w 93"/>
                <a:gd name="T11" fmla="*/ 19 h 27"/>
                <a:gd name="T12" fmla="*/ 92 w 93"/>
                <a:gd name="T13" fmla="*/ 26 h 27"/>
                <a:gd name="T14" fmla="*/ 84 w 93"/>
                <a:gd name="T15" fmla="*/ 23 h 27"/>
                <a:gd name="T16" fmla="*/ 78 w 93"/>
                <a:gd name="T17" fmla="*/ 13 h 27"/>
                <a:gd name="T18" fmla="*/ 59 w 93"/>
                <a:gd name="T19" fmla="*/ 9 h 27"/>
                <a:gd name="T20" fmla="*/ 46 w 93"/>
                <a:gd name="T21" fmla="*/ 9 h 27"/>
                <a:gd name="T22" fmla="*/ 37 w 93"/>
                <a:gd name="T23" fmla="*/ 6 h 27"/>
                <a:gd name="T24" fmla="*/ 21 w 93"/>
                <a:gd name="T25" fmla="*/ 2 h 27"/>
                <a:gd name="T26" fmla="*/ 0 w 93"/>
                <a:gd name="T27" fmla="*/ 0 h 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3"/>
                <a:gd name="T43" fmla="*/ 0 h 27"/>
                <a:gd name="T44" fmla="*/ 93 w 93"/>
                <a:gd name="T45" fmla="*/ 27 h 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3" h="27">
                  <a:moveTo>
                    <a:pt x="0" y="0"/>
                  </a:moveTo>
                  <a:lnTo>
                    <a:pt x="23" y="0"/>
                  </a:lnTo>
                  <a:lnTo>
                    <a:pt x="46" y="6"/>
                  </a:lnTo>
                  <a:lnTo>
                    <a:pt x="64" y="9"/>
                  </a:lnTo>
                  <a:lnTo>
                    <a:pt x="79" y="11"/>
                  </a:lnTo>
                  <a:lnTo>
                    <a:pt x="84" y="19"/>
                  </a:lnTo>
                  <a:lnTo>
                    <a:pt x="92" y="26"/>
                  </a:lnTo>
                  <a:lnTo>
                    <a:pt x="84" y="23"/>
                  </a:lnTo>
                  <a:lnTo>
                    <a:pt x="78" y="13"/>
                  </a:lnTo>
                  <a:lnTo>
                    <a:pt x="59" y="9"/>
                  </a:lnTo>
                  <a:lnTo>
                    <a:pt x="46" y="9"/>
                  </a:lnTo>
                  <a:lnTo>
                    <a:pt x="37" y="6"/>
                  </a:lnTo>
                  <a:lnTo>
                    <a:pt x="21" y="2"/>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7358" name="Freeform 386"/>
            <p:cNvSpPr>
              <a:spLocks/>
            </p:cNvSpPr>
            <p:nvPr/>
          </p:nvSpPr>
          <p:spPr bwMode="auto">
            <a:xfrm>
              <a:off x="459" y="3234"/>
              <a:ext cx="31" cy="27"/>
            </a:xfrm>
            <a:custGeom>
              <a:avLst/>
              <a:gdLst>
                <a:gd name="T0" fmla="*/ 0 w 31"/>
                <a:gd name="T1" fmla="*/ 0 h 27"/>
                <a:gd name="T2" fmla="*/ 12 w 31"/>
                <a:gd name="T3" fmla="*/ 26 h 27"/>
                <a:gd name="T4" fmla="*/ 30 w 31"/>
                <a:gd name="T5" fmla="*/ 26 h 27"/>
                <a:gd name="T6" fmla="*/ 0 w 31"/>
                <a:gd name="T7" fmla="*/ 0 h 27"/>
                <a:gd name="T8" fmla="*/ 0 60000 65536"/>
                <a:gd name="T9" fmla="*/ 0 60000 65536"/>
                <a:gd name="T10" fmla="*/ 0 60000 65536"/>
                <a:gd name="T11" fmla="*/ 0 60000 65536"/>
                <a:gd name="T12" fmla="*/ 0 w 31"/>
                <a:gd name="T13" fmla="*/ 0 h 27"/>
                <a:gd name="T14" fmla="*/ 31 w 31"/>
                <a:gd name="T15" fmla="*/ 27 h 27"/>
              </a:gdLst>
              <a:ahLst/>
              <a:cxnLst>
                <a:cxn ang="T8">
                  <a:pos x="T0" y="T1"/>
                </a:cxn>
                <a:cxn ang="T9">
                  <a:pos x="T2" y="T3"/>
                </a:cxn>
                <a:cxn ang="T10">
                  <a:pos x="T4" y="T5"/>
                </a:cxn>
                <a:cxn ang="T11">
                  <a:pos x="T6" y="T7"/>
                </a:cxn>
              </a:cxnLst>
              <a:rect l="T12" t="T13" r="T14" b="T15"/>
              <a:pathLst>
                <a:path w="31" h="27">
                  <a:moveTo>
                    <a:pt x="0" y="0"/>
                  </a:moveTo>
                  <a:lnTo>
                    <a:pt x="12" y="26"/>
                  </a:lnTo>
                  <a:lnTo>
                    <a:pt x="30" y="2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7359" name="Freeform 387"/>
            <p:cNvSpPr>
              <a:spLocks/>
            </p:cNvSpPr>
            <p:nvPr/>
          </p:nvSpPr>
          <p:spPr bwMode="auto">
            <a:xfrm>
              <a:off x="430" y="3226"/>
              <a:ext cx="27" cy="27"/>
            </a:xfrm>
            <a:custGeom>
              <a:avLst/>
              <a:gdLst>
                <a:gd name="T0" fmla="*/ 0 w 27"/>
                <a:gd name="T1" fmla="*/ 0 h 27"/>
                <a:gd name="T2" fmla="*/ 6 w 27"/>
                <a:gd name="T3" fmla="*/ 11 h 27"/>
                <a:gd name="T4" fmla="*/ 26 w 27"/>
                <a:gd name="T5" fmla="*/ 26 h 27"/>
                <a:gd name="T6" fmla="*/ 6 w 27"/>
                <a:gd name="T7" fmla="*/ 26 h 27"/>
                <a:gd name="T8" fmla="*/ 0 w 27"/>
                <a:gd name="T9" fmla="*/ 0 h 27"/>
                <a:gd name="T10" fmla="*/ 0 60000 65536"/>
                <a:gd name="T11" fmla="*/ 0 60000 65536"/>
                <a:gd name="T12" fmla="*/ 0 60000 65536"/>
                <a:gd name="T13" fmla="*/ 0 60000 65536"/>
                <a:gd name="T14" fmla="*/ 0 60000 65536"/>
                <a:gd name="T15" fmla="*/ 0 w 27"/>
                <a:gd name="T16" fmla="*/ 0 h 27"/>
                <a:gd name="T17" fmla="*/ 27 w 27"/>
                <a:gd name="T18" fmla="*/ 27 h 27"/>
              </a:gdLst>
              <a:ahLst/>
              <a:cxnLst>
                <a:cxn ang="T10">
                  <a:pos x="T0" y="T1"/>
                </a:cxn>
                <a:cxn ang="T11">
                  <a:pos x="T2" y="T3"/>
                </a:cxn>
                <a:cxn ang="T12">
                  <a:pos x="T4" y="T5"/>
                </a:cxn>
                <a:cxn ang="T13">
                  <a:pos x="T6" y="T7"/>
                </a:cxn>
                <a:cxn ang="T14">
                  <a:pos x="T8" y="T9"/>
                </a:cxn>
              </a:cxnLst>
              <a:rect l="T15" t="T16" r="T17" b="T18"/>
              <a:pathLst>
                <a:path w="27" h="27">
                  <a:moveTo>
                    <a:pt x="0" y="0"/>
                  </a:moveTo>
                  <a:lnTo>
                    <a:pt x="6" y="11"/>
                  </a:lnTo>
                  <a:lnTo>
                    <a:pt x="26" y="26"/>
                  </a:lnTo>
                  <a:lnTo>
                    <a:pt x="6" y="2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7360" name="Freeform 388"/>
            <p:cNvSpPr>
              <a:spLocks/>
            </p:cNvSpPr>
            <p:nvPr/>
          </p:nvSpPr>
          <p:spPr bwMode="auto">
            <a:xfrm>
              <a:off x="508" y="3222"/>
              <a:ext cx="28" cy="25"/>
            </a:xfrm>
            <a:custGeom>
              <a:avLst/>
              <a:gdLst>
                <a:gd name="T0" fmla="*/ 0 w 28"/>
                <a:gd name="T1" fmla="*/ 0 h 25"/>
                <a:gd name="T2" fmla="*/ 11 w 28"/>
                <a:gd name="T3" fmla="*/ 2 h 25"/>
                <a:gd name="T4" fmla="*/ 14 w 28"/>
                <a:gd name="T5" fmla="*/ 2 h 25"/>
                <a:gd name="T6" fmla="*/ 14 w 28"/>
                <a:gd name="T7" fmla="*/ 11 h 25"/>
                <a:gd name="T8" fmla="*/ 14 w 28"/>
                <a:gd name="T9" fmla="*/ 19 h 25"/>
                <a:gd name="T10" fmla="*/ 27 w 28"/>
                <a:gd name="T11" fmla="*/ 24 h 25"/>
                <a:gd name="T12" fmla="*/ 12 w 28"/>
                <a:gd name="T13" fmla="*/ 21 h 25"/>
                <a:gd name="T14" fmla="*/ 9 w 28"/>
                <a:gd name="T15" fmla="*/ 6 h 25"/>
                <a:gd name="T16" fmla="*/ 0 w 28"/>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5"/>
                <a:gd name="T29" fmla="*/ 28 w 28"/>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5">
                  <a:moveTo>
                    <a:pt x="0" y="0"/>
                  </a:moveTo>
                  <a:lnTo>
                    <a:pt x="11" y="2"/>
                  </a:lnTo>
                  <a:lnTo>
                    <a:pt x="14" y="2"/>
                  </a:lnTo>
                  <a:lnTo>
                    <a:pt x="14" y="11"/>
                  </a:lnTo>
                  <a:lnTo>
                    <a:pt x="14" y="19"/>
                  </a:lnTo>
                  <a:lnTo>
                    <a:pt x="27" y="24"/>
                  </a:lnTo>
                  <a:lnTo>
                    <a:pt x="12" y="21"/>
                  </a:lnTo>
                  <a:lnTo>
                    <a:pt x="9" y="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7361" name="Freeform 389"/>
            <p:cNvSpPr>
              <a:spLocks/>
            </p:cNvSpPr>
            <p:nvPr/>
          </p:nvSpPr>
          <p:spPr bwMode="auto">
            <a:xfrm>
              <a:off x="439" y="2955"/>
              <a:ext cx="80" cy="86"/>
            </a:xfrm>
            <a:custGeom>
              <a:avLst/>
              <a:gdLst>
                <a:gd name="T0" fmla="*/ 52 w 80"/>
                <a:gd name="T1" fmla="*/ 6 h 86"/>
                <a:gd name="T2" fmla="*/ 57 w 80"/>
                <a:gd name="T3" fmla="*/ 8 h 86"/>
                <a:gd name="T4" fmla="*/ 59 w 80"/>
                <a:gd name="T5" fmla="*/ 10 h 86"/>
                <a:gd name="T6" fmla="*/ 62 w 80"/>
                <a:gd name="T7" fmla="*/ 15 h 86"/>
                <a:gd name="T8" fmla="*/ 65 w 80"/>
                <a:gd name="T9" fmla="*/ 22 h 86"/>
                <a:gd name="T10" fmla="*/ 67 w 80"/>
                <a:gd name="T11" fmla="*/ 25 h 86"/>
                <a:gd name="T12" fmla="*/ 67 w 80"/>
                <a:gd name="T13" fmla="*/ 29 h 86"/>
                <a:gd name="T14" fmla="*/ 66 w 80"/>
                <a:gd name="T15" fmla="*/ 32 h 86"/>
                <a:gd name="T16" fmla="*/ 69 w 80"/>
                <a:gd name="T17" fmla="*/ 36 h 86"/>
                <a:gd name="T18" fmla="*/ 75 w 80"/>
                <a:gd name="T19" fmla="*/ 46 h 86"/>
                <a:gd name="T20" fmla="*/ 79 w 80"/>
                <a:gd name="T21" fmla="*/ 51 h 86"/>
                <a:gd name="T22" fmla="*/ 79 w 80"/>
                <a:gd name="T23" fmla="*/ 52 h 86"/>
                <a:gd name="T24" fmla="*/ 77 w 80"/>
                <a:gd name="T25" fmla="*/ 54 h 86"/>
                <a:gd name="T26" fmla="*/ 75 w 80"/>
                <a:gd name="T27" fmla="*/ 54 h 86"/>
                <a:gd name="T28" fmla="*/ 72 w 80"/>
                <a:gd name="T29" fmla="*/ 54 h 86"/>
                <a:gd name="T30" fmla="*/ 69 w 80"/>
                <a:gd name="T31" fmla="*/ 54 h 86"/>
                <a:gd name="T32" fmla="*/ 69 w 80"/>
                <a:gd name="T33" fmla="*/ 58 h 86"/>
                <a:gd name="T34" fmla="*/ 70 w 80"/>
                <a:gd name="T35" fmla="*/ 62 h 86"/>
                <a:gd name="T36" fmla="*/ 68 w 80"/>
                <a:gd name="T37" fmla="*/ 64 h 86"/>
                <a:gd name="T38" fmla="*/ 69 w 80"/>
                <a:gd name="T39" fmla="*/ 66 h 86"/>
                <a:gd name="T40" fmla="*/ 67 w 80"/>
                <a:gd name="T41" fmla="*/ 70 h 86"/>
                <a:gd name="T42" fmla="*/ 66 w 80"/>
                <a:gd name="T43" fmla="*/ 74 h 86"/>
                <a:gd name="T44" fmla="*/ 64 w 80"/>
                <a:gd name="T45" fmla="*/ 75 h 86"/>
                <a:gd name="T46" fmla="*/ 59 w 80"/>
                <a:gd name="T47" fmla="*/ 75 h 86"/>
                <a:gd name="T48" fmla="*/ 56 w 80"/>
                <a:gd name="T49" fmla="*/ 74 h 86"/>
                <a:gd name="T50" fmla="*/ 48 w 80"/>
                <a:gd name="T51" fmla="*/ 74 h 86"/>
                <a:gd name="T52" fmla="*/ 49 w 80"/>
                <a:gd name="T53" fmla="*/ 85 h 86"/>
                <a:gd name="T54" fmla="*/ 8 w 80"/>
                <a:gd name="T55" fmla="*/ 70 h 86"/>
                <a:gd name="T56" fmla="*/ 11 w 80"/>
                <a:gd name="T57" fmla="*/ 64 h 86"/>
                <a:gd name="T58" fmla="*/ 10 w 80"/>
                <a:gd name="T59" fmla="*/ 58 h 86"/>
                <a:gd name="T60" fmla="*/ 0 w 80"/>
                <a:gd name="T61" fmla="*/ 47 h 86"/>
                <a:gd name="T62" fmla="*/ 0 w 80"/>
                <a:gd name="T63" fmla="*/ 18 h 86"/>
                <a:gd name="T64" fmla="*/ 8 w 80"/>
                <a:gd name="T65" fmla="*/ 10 h 86"/>
                <a:gd name="T66" fmla="*/ 17 w 80"/>
                <a:gd name="T67" fmla="*/ 7 h 86"/>
                <a:gd name="T68" fmla="*/ 24 w 80"/>
                <a:gd name="T69" fmla="*/ 0 h 86"/>
                <a:gd name="T70" fmla="*/ 30 w 80"/>
                <a:gd name="T71" fmla="*/ 0 h 86"/>
                <a:gd name="T72" fmla="*/ 40 w 80"/>
                <a:gd name="T73" fmla="*/ 0 h 86"/>
                <a:gd name="T74" fmla="*/ 48 w 80"/>
                <a:gd name="T75" fmla="*/ 1 h 86"/>
                <a:gd name="T76" fmla="*/ 52 w 80"/>
                <a:gd name="T77" fmla="*/ 6 h 8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0"/>
                <a:gd name="T118" fmla="*/ 0 h 86"/>
                <a:gd name="T119" fmla="*/ 80 w 80"/>
                <a:gd name="T120" fmla="*/ 86 h 8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0" h="86">
                  <a:moveTo>
                    <a:pt x="52" y="6"/>
                  </a:moveTo>
                  <a:lnTo>
                    <a:pt x="57" y="8"/>
                  </a:lnTo>
                  <a:lnTo>
                    <a:pt x="59" y="10"/>
                  </a:lnTo>
                  <a:lnTo>
                    <a:pt x="62" y="15"/>
                  </a:lnTo>
                  <a:lnTo>
                    <a:pt x="65" y="22"/>
                  </a:lnTo>
                  <a:lnTo>
                    <a:pt x="67" y="25"/>
                  </a:lnTo>
                  <a:lnTo>
                    <a:pt x="67" y="29"/>
                  </a:lnTo>
                  <a:lnTo>
                    <a:pt x="66" y="32"/>
                  </a:lnTo>
                  <a:lnTo>
                    <a:pt x="69" y="36"/>
                  </a:lnTo>
                  <a:lnTo>
                    <a:pt x="75" y="46"/>
                  </a:lnTo>
                  <a:lnTo>
                    <a:pt x="79" y="51"/>
                  </a:lnTo>
                  <a:lnTo>
                    <a:pt x="79" y="52"/>
                  </a:lnTo>
                  <a:lnTo>
                    <a:pt x="77" y="54"/>
                  </a:lnTo>
                  <a:lnTo>
                    <a:pt x="75" y="54"/>
                  </a:lnTo>
                  <a:lnTo>
                    <a:pt x="72" y="54"/>
                  </a:lnTo>
                  <a:lnTo>
                    <a:pt x="69" y="54"/>
                  </a:lnTo>
                  <a:lnTo>
                    <a:pt x="69" y="58"/>
                  </a:lnTo>
                  <a:lnTo>
                    <a:pt x="70" y="62"/>
                  </a:lnTo>
                  <a:lnTo>
                    <a:pt x="68" y="64"/>
                  </a:lnTo>
                  <a:lnTo>
                    <a:pt x="69" y="66"/>
                  </a:lnTo>
                  <a:lnTo>
                    <a:pt x="67" y="70"/>
                  </a:lnTo>
                  <a:lnTo>
                    <a:pt x="66" y="74"/>
                  </a:lnTo>
                  <a:lnTo>
                    <a:pt x="64" y="75"/>
                  </a:lnTo>
                  <a:lnTo>
                    <a:pt x="59" y="75"/>
                  </a:lnTo>
                  <a:lnTo>
                    <a:pt x="56" y="74"/>
                  </a:lnTo>
                  <a:lnTo>
                    <a:pt x="48" y="74"/>
                  </a:lnTo>
                  <a:lnTo>
                    <a:pt x="49" y="85"/>
                  </a:lnTo>
                  <a:lnTo>
                    <a:pt x="8" y="70"/>
                  </a:lnTo>
                  <a:lnTo>
                    <a:pt x="11" y="64"/>
                  </a:lnTo>
                  <a:lnTo>
                    <a:pt x="10" y="58"/>
                  </a:lnTo>
                  <a:lnTo>
                    <a:pt x="0" y="47"/>
                  </a:lnTo>
                  <a:lnTo>
                    <a:pt x="0" y="18"/>
                  </a:lnTo>
                  <a:lnTo>
                    <a:pt x="8" y="10"/>
                  </a:lnTo>
                  <a:lnTo>
                    <a:pt x="17" y="7"/>
                  </a:lnTo>
                  <a:lnTo>
                    <a:pt x="24" y="0"/>
                  </a:lnTo>
                  <a:lnTo>
                    <a:pt x="30" y="0"/>
                  </a:lnTo>
                  <a:lnTo>
                    <a:pt x="40" y="0"/>
                  </a:lnTo>
                  <a:lnTo>
                    <a:pt x="48" y="1"/>
                  </a:lnTo>
                  <a:lnTo>
                    <a:pt x="52" y="6"/>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362" name="Freeform 390"/>
            <p:cNvSpPr>
              <a:spLocks/>
            </p:cNvSpPr>
            <p:nvPr/>
          </p:nvSpPr>
          <p:spPr bwMode="auto">
            <a:xfrm>
              <a:off x="505" y="2992"/>
              <a:ext cx="29" cy="28"/>
            </a:xfrm>
            <a:custGeom>
              <a:avLst/>
              <a:gdLst>
                <a:gd name="T0" fmla="*/ 0 w 29"/>
                <a:gd name="T1" fmla="*/ 0 h 28"/>
                <a:gd name="T2" fmla="*/ 28 w 29"/>
                <a:gd name="T3" fmla="*/ 17 h 28"/>
                <a:gd name="T4" fmla="*/ 28 w 29"/>
                <a:gd name="T5" fmla="*/ 27 h 28"/>
                <a:gd name="T6" fmla="*/ 28 w 29"/>
                <a:gd name="T7" fmla="*/ 17 h 28"/>
                <a:gd name="T8" fmla="*/ 0 w 29"/>
                <a:gd name="T9" fmla="*/ 0 h 28"/>
                <a:gd name="T10" fmla="*/ 0 60000 65536"/>
                <a:gd name="T11" fmla="*/ 0 60000 65536"/>
                <a:gd name="T12" fmla="*/ 0 60000 65536"/>
                <a:gd name="T13" fmla="*/ 0 60000 65536"/>
                <a:gd name="T14" fmla="*/ 0 60000 65536"/>
                <a:gd name="T15" fmla="*/ 0 w 29"/>
                <a:gd name="T16" fmla="*/ 0 h 28"/>
                <a:gd name="T17" fmla="*/ 29 w 29"/>
                <a:gd name="T18" fmla="*/ 28 h 28"/>
              </a:gdLst>
              <a:ahLst/>
              <a:cxnLst>
                <a:cxn ang="T10">
                  <a:pos x="T0" y="T1"/>
                </a:cxn>
                <a:cxn ang="T11">
                  <a:pos x="T2" y="T3"/>
                </a:cxn>
                <a:cxn ang="T12">
                  <a:pos x="T4" y="T5"/>
                </a:cxn>
                <a:cxn ang="T13">
                  <a:pos x="T6" y="T7"/>
                </a:cxn>
                <a:cxn ang="T14">
                  <a:pos x="T8" y="T9"/>
                </a:cxn>
              </a:cxnLst>
              <a:rect l="T15" t="T16" r="T17" b="T18"/>
              <a:pathLst>
                <a:path w="29" h="28">
                  <a:moveTo>
                    <a:pt x="0" y="0"/>
                  </a:moveTo>
                  <a:lnTo>
                    <a:pt x="28" y="17"/>
                  </a:lnTo>
                  <a:lnTo>
                    <a:pt x="28" y="27"/>
                  </a:lnTo>
                  <a:lnTo>
                    <a:pt x="28" y="17"/>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363" name="Freeform 391"/>
            <p:cNvSpPr>
              <a:spLocks/>
            </p:cNvSpPr>
            <p:nvPr/>
          </p:nvSpPr>
          <p:spPr bwMode="auto">
            <a:xfrm>
              <a:off x="438" y="2949"/>
              <a:ext cx="61" cy="64"/>
            </a:xfrm>
            <a:custGeom>
              <a:avLst/>
              <a:gdLst>
                <a:gd name="T0" fmla="*/ 52 w 61"/>
                <a:gd name="T1" fmla="*/ 11 h 64"/>
                <a:gd name="T2" fmla="*/ 47 w 61"/>
                <a:gd name="T3" fmla="*/ 12 h 64"/>
                <a:gd name="T4" fmla="*/ 43 w 61"/>
                <a:gd name="T5" fmla="*/ 12 h 64"/>
                <a:gd name="T6" fmla="*/ 38 w 61"/>
                <a:gd name="T7" fmla="*/ 18 h 64"/>
                <a:gd name="T8" fmla="*/ 40 w 61"/>
                <a:gd name="T9" fmla="*/ 24 h 64"/>
                <a:gd name="T10" fmla="*/ 45 w 61"/>
                <a:gd name="T11" fmla="*/ 25 h 64"/>
                <a:gd name="T12" fmla="*/ 45 w 61"/>
                <a:gd name="T13" fmla="*/ 31 h 64"/>
                <a:gd name="T14" fmla="*/ 44 w 61"/>
                <a:gd name="T15" fmla="*/ 34 h 64"/>
                <a:gd name="T16" fmla="*/ 45 w 61"/>
                <a:gd name="T17" fmla="*/ 41 h 64"/>
                <a:gd name="T18" fmla="*/ 39 w 61"/>
                <a:gd name="T19" fmla="*/ 41 h 64"/>
                <a:gd name="T20" fmla="*/ 38 w 61"/>
                <a:gd name="T21" fmla="*/ 34 h 64"/>
                <a:gd name="T22" fmla="*/ 36 w 61"/>
                <a:gd name="T23" fmla="*/ 31 h 64"/>
                <a:gd name="T24" fmla="*/ 31 w 61"/>
                <a:gd name="T25" fmla="*/ 31 h 64"/>
                <a:gd name="T26" fmla="*/ 27 w 61"/>
                <a:gd name="T27" fmla="*/ 32 h 64"/>
                <a:gd name="T28" fmla="*/ 26 w 61"/>
                <a:gd name="T29" fmla="*/ 35 h 64"/>
                <a:gd name="T30" fmla="*/ 24 w 61"/>
                <a:gd name="T31" fmla="*/ 42 h 64"/>
                <a:gd name="T32" fmla="*/ 26 w 61"/>
                <a:gd name="T33" fmla="*/ 47 h 64"/>
                <a:gd name="T34" fmla="*/ 26 w 61"/>
                <a:gd name="T35" fmla="*/ 49 h 64"/>
                <a:gd name="T36" fmla="*/ 26 w 61"/>
                <a:gd name="T37" fmla="*/ 52 h 64"/>
                <a:gd name="T38" fmla="*/ 22 w 61"/>
                <a:gd name="T39" fmla="*/ 56 h 64"/>
                <a:gd name="T40" fmla="*/ 20 w 61"/>
                <a:gd name="T41" fmla="*/ 58 h 64"/>
                <a:gd name="T42" fmla="*/ 14 w 61"/>
                <a:gd name="T43" fmla="*/ 63 h 64"/>
                <a:gd name="T44" fmla="*/ 3 w 61"/>
                <a:gd name="T45" fmla="*/ 50 h 64"/>
                <a:gd name="T46" fmla="*/ 0 w 61"/>
                <a:gd name="T47" fmla="*/ 41 h 64"/>
                <a:gd name="T48" fmla="*/ 0 w 61"/>
                <a:gd name="T49" fmla="*/ 27 h 64"/>
                <a:gd name="T50" fmla="*/ 0 w 61"/>
                <a:gd name="T51" fmla="*/ 17 h 64"/>
                <a:gd name="T52" fmla="*/ 3 w 61"/>
                <a:gd name="T53" fmla="*/ 9 h 64"/>
                <a:gd name="T54" fmla="*/ 6 w 61"/>
                <a:gd name="T55" fmla="*/ 3 h 64"/>
                <a:gd name="T56" fmla="*/ 11 w 61"/>
                <a:gd name="T57" fmla="*/ 1 h 64"/>
                <a:gd name="T58" fmla="*/ 15 w 61"/>
                <a:gd name="T59" fmla="*/ 0 h 64"/>
                <a:gd name="T60" fmla="*/ 22 w 61"/>
                <a:gd name="T61" fmla="*/ 0 h 64"/>
                <a:gd name="T62" fmla="*/ 34 w 61"/>
                <a:gd name="T63" fmla="*/ 0 h 64"/>
                <a:gd name="T64" fmla="*/ 43 w 61"/>
                <a:gd name="T65" fmla="*/ 0 h 64"/>
                <a:gd name="T66" fmla="*/ 52 w 61"/>
                <a:gd name="T67" fmla="*/ 3 h 64"/>
                <a:gd name="T68" fmla="*/ 57 w 61"/>
                <a:gd name="T69" fmla="*/ 9 h 64"/>
                <a:gd name="T70" fmla="*/ 60 w 61"/>
                <a:gd name="T71" fmla="*/ 12 h 64"/>
                <a:gd name="T72" fmla="*/ 52 w 61"/>
                <a:gd name="T73" fmla="*/ 11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1"/>
                <a:gd name="T112" fmla="*/ 0 h 64"/>
                <a:gd name="T113" fmla="*/ 61 w 61"/>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1" h="64">
                  <a:moveTo>
                    <a:pt x="52" y="11"/>
                  </a:moveTo>
                  <a:lnTo>
                    <a:pt x="47" y="12"/>
                  </a:lnTo>
                  <a:lnTo>
                    <a:pt x="43" y="12"/>
                  </a:lnTo>
                  <a:lnTo>
                    <a:pt x="38" y="18"/>
                  </a:lnTo>
                  <a:lnTo>
                    <a:pt x="40" y="24"/>
                  </a:lnTo>
                  <a:lnTo>
                    <a:pt x="45" y="25"/>
                  </a:lnTo>
                  <a:lnTo>
                    <a:pt x="45" y="31"/>
                  </a:lnTo>
                  <a:lnTo>
                    <a:pt x="44" y="34"/>
                  </a:lnTo>
                  <a:lnTo>
                    <a:pt x="45" y="41"/>
                  </a:lnTo>
                  <a:lnTo>
                    <a:pt x="39" y="41"/>
                  </a:lnTo>
                  <a:lnTo>
                    <a:pt x="38" y="34"/>
                  </a:lnTo>
                  <a:lnTo>
                    <a:pt x="36" y="31"/>
                  </a:lnTo>
                  <a:lnTo>
                    <a:pt x="31" y="31"/>
                  </a:lnTo>
                  <a:lnTo>
                    <a:pt x="27" y="32"/>
                  </a:lnTo>
                  <a:lnTo>
                    <a:pt x="26" y="35"/>
                  </a:lnTo>
                  <a:lnTo>
                    <a:pt x="24" y="42"/>
                  </a:lnTo>
                  <a:lnTo>
                    <a:pt x="26" y="47"/>
                  </a:lnTo>
                  <a:lnTo>
                    <a:pt x="26" y="49"/>
                  </a:lnTo>
                  <a:lnTo>
                    <a:pt x="26" y="52"/>
                  </a:lnTo>
                  <a:lnTo>
                    <a:pt x="22" y="56"/>
                  </a:lnTo>
                  <a:lnTo>
                    <a:pt x="20" y="58"/>
                  </a:lnTo>
                  <a:lnTo>
                    <a:pt x="14" y="63"/>
                  </a:lnTo>
                  <a:lnTo>
                    <a:pt x="3" y="50"/>
                  </a:lnTo>
                  <a:lnTo>
                    <a:pt x="0" y="41"/>
                  </a:lnTo>
                  <a:lnTo>
                    <a:pt x="0" y="27"/>
                  </a:lnTo>
                  <a:lnTo>
                    <a:pt x="0" y="17"/>
                  </a:lnTo>
                  <a:lnTo>
                    <a:pt x="3" y="9"/>
                  </a:lnTo>
                  <a:lnTo>
                    <a:pt x="6" y="3"/>
                  </a:lnTo>
                  <a:lnTo>
                    <a:pt x="11" y="1"/>
                  </a:lnTo>
                  <a:lnTo>
                    <a:pt x="15" y="0"/>
                  </a:lnTo>
                  <a:lnTo>
                    <a:pt x="22" y="0"/>
                  </a:lnTo>
                  <a:lnTo>
                    <a:pt x="34" y="0"/>
                  </a:lnTo>
                  <a:lnTo>
                    <a:pt x="43" y="0"/>
                  </a:lnTo>
                  <a:lnTo>
                    <a:pt x="52" y="3"/>
                  </a:lnTo>
                  <a:lnTo>
                    <a:pt x="57" y="9"/>
                  </a:lnTo>
                  <a:lnTo>
                    <a:pt x="60" y="12"/>
                  </a:lnTo>
                  <a:lnTo>
                    <a:pt x="52" y="11"/>
                  </a:lnTo>
                </a:path>
              </a:pathLst>
            </a:custGeom>
            <a:solidFill>
              <a:srgbClr val="808080"/>
            </a:solidFill>
            <a:ln w="9525" cap="rnd">
              <a:noFill/>
              <a:round/>
              <a:headEnd type="none" w="sm" len="sm"/>
              <a:tailEnd type="none" w="sm" len="sm"/>
            </a:ln>
          </p:spPr>
          <p:txBody>
            <a:bodyPr/>
            <a:lstStyle/>
            <a:p>
              <a:endParaRPr lang="es-ES"/>
            </a:p>
          </p:txBody>
        </p:sp>
        <p:sp>
          <p:nvSpPr>
            <p:cNvPr id="107364" name="Freeform 392"/>
            <p:cNvSpPr>
              <a:spLocks/>
            </p:cNvSpPr>
            <p:nvPr/>
          </p:nvSpPr>
          <p:spPr bwMode="auto">
            <a:xfrm>
              <a:off x="431" y="2945"/>
              <a:ext cx="77" cy="76"/>
            </a:xfrm>
            <a:custGeom>
              <a:avLst/>
              <a:gdLst>
                <a:gd name="T0" fmla="*/ 76 w 77"/>
                <a:gd name="T1" fmla="*/ 12 h 76"/>
                <a:gd name="T2" fmla="*/ 56 w 77"/>
                <a:gd name="T3" fmla="*/ 9 h 76"/>
                <a:gd name="T4" fmla="*/ 44 w 77"/>
                <a:gd name="T5" fmla="*/ 6 h 76"/>
                <a:gd name="T6" fmla="*/ 47 w 77"/>
                <a:gd name="T7" fmla="*/ 7 h 76"/>
                <a:gd name="T8" fmla="*/ 56 w 77"/>
                <a:gd name="T9" fmla="*/ 12 h 76"/>
                <a:gd name="T10" fmla="*/ 55 w 77"/>
                <a:gd name="T11" fmla="*/ 13 h 76"/>
                <a:gd name="T12" fmla="*/ 49 w 77"/>
                <a:gd name="T13" fmla="*/ 13 h 76"/>
                <a:gd name="T14" fmla="*/ 40 w 77"/>
                <a:gd name="T15" fmla="*/ 12 h 76"/>
                <a:gd name="T16" fmla="*/ 44 w 77"/>
                <a:gd name="T17" fmla="*/ 13 h 76"/>
                <a:gd name="T18" fmla="*/ 52 w 77"/>
                <a:gd name="T19" fmla="*/ 17 h 76"/>
                <a:gd name="T20" fmla="*/ 44 w 77"/>
                <a:gd name="T21" fmla="*/ 17 h 76"/>
                <a:gd name="T22" fmla="*/ 47 w 77"/>
                <a:gd name="T23" fmla="*/ 20 h 76"/>
                <a:gd name="T24" fmla="*/ 51 w 77"/>
                <a:gd name="T25" fmla="*/ 24 h 76"/>
                <a:gd name="T26" fmla="*/ 47 w 77"/>
                <a:gd name="T27" fmla="*/ 24 h 76"/>
                <a:gd name="T28" fmla="*/ 36 w 77"/>
                <a:gd name="T29" fmla="*/ 23 h 76"/>
                <a:gd name="T30" fmla="*/ 53 w 77"/>
                <a:gd name="T31" fmla="*/ 30 h 76"/>
                <a:gd name="T32" fmla="*/ 57 w 77"/>
                <a:gd name="T33" fmla="*/ 33 h 76"/>
                <a:gd name="T34" fmla="*/ 46 w 77"/>
                <a:gd name="T35" fmla="*/ 30 h 76"/>
                <a:gd name="T36" fmla="*/ 51 w 77"/>
                <a:gd name="T37" fmla="*/ 32 h 76"/>
                <a:gd name="T38" fmla="*/ 57 w 77"/>
                <a:gd name="T39" fmla="*/ 36 h 76"/>
                <a:gd name="T40" fmla="*/ 53 w 77"/>
                <a:gd name="T41" fmla="*/ 38 h 76"/>
                <a:gd name="T42" fmla="*/ 41 w 77"/>
                <a:gd name="T43" fmla="*/ 43 h 76"/>
                <a:gd name="T44" fmla="*/ 27 w 77"/>
                <a:gd name="T45" fmla="*/ 36 h 76"/>
                <a:gd name="T46" fmla="*/ 24 w 77"/>
                <a:gd name="T47" fmla="*/ 36 h 76"/>
                <a:gd name="T48" fmla="*/ 31 w 77"/>
                <a:gd name="T49" fmla="*/ 41 h 76"/>
                <a:gd name="T50" fmla="*/ 18 w 77"/>
                <a:gd name="T51" fmla="*/ 38 h 76"/>
                <a:gd name="T52" fmla="*/ 21 w 77"/>
                <a:gd name="T53" fmla="*/ 41 h 76"/>
                <a:gd name="T54" fmla="*/ 31 w 77"/>
                <a:gd name="T55" fmla="*/ 45 h 76"/>
                <a:gd name="T56" fmla="*/ 24 w 77"/>
                <a:gd name="T57" fmla="*/ 46 h 76"/>
                <a:gd name="T58" fmla="*/ 22 w 77"/>
                <a:gd name="T59" fmla="*/ 47 h 76"/>
                <a:gd name="T60" fmla="*/ 31 w 77"/>
                <a:gd name="T61" fmla="*/ 50 h 76"/>
                <a:gd name="T62" fmla="*/ 25 w 77"/>
                <a:gd name="T63" fmla="*/ 54 h 76"/>
                <a:gd name="T64" fmla="*/ 25 w 77"/>
                <a:gd name="T65" fmla="*/ 56 h 76"/>
                <a:gd name="T66" fmla="*/ 31 w 77"/>
                <a:gd name="T67" fmla="*/ 63 h 76"/>
                <a:gd name="T68" fmla="*/ 24 w 77"/>
                <a:gd name="T69" fmla="*/ 63 h 76"/>
                <a:gd name="T70" fmla="*/ 17 w 77"/>
                <a:gd name="T71" fmla="*/ 51 h 76"/>
                <a:gd name="T72" fmla="*/ 22 w 77"/>
                <a:gd name="T73" fmla="*/ 63 h 76"/>
                <a:gd name="T74" fmla="*/ 24 w 77"/>
                <a:gd name="T75" fmla="*/ 71 h 76"/>
                <a:gd name="T76" fmla="*/ 15 w 77"/>
                <a:gd name="T77" fmla="*/ 63 h 76"/>
                <a:gd name="T78" fmla="*/ 14 w 77"/>
                <a:gd name="T79" fmla="*/ 66 h 76"/>
                <a:gd name="T80" fmla="*/ 21 w 77"/>
                <a:gd name="T81" fmla="*/ 73 h 76"/>
                <a:gd name="T82" fmla="*/ 9 w 77"/>
                <a:gd name="T83" fmla="*/ 68 h 76"/>
                <a:gd name="T84" fmla="*/ 0 w 77"/>
                <a:gd name="T85" fmla="*/ 51 h 76"/>
                <a:gd name="T86" fmla="*/ 0 w 77"/>
                <a:gd name="T87" fmla="*/ 32 h 76"/>
                <a:gd name="T88" fmla="*/ 5 w 77"/>
                <a:gd name="T89" fmla="*/ 23 h 76"/>
                <a:gd name="T90" fmla="*/ 25 w 77"/>
                <a:gd name="T91" fmla="*/ 30 h 76"/>
                <a:gd name="T92" fmla="*/ 9 w 77"/>
                <a:gd name="T93" fmla="*/ 23 h 76"/>
                <a:gd name="T94" fmla="*/ 0 w 77"/>
                <a:gd name="T95" fmla="*/ 13 h 76"/>
                <a:gd name="T96" fmla="*/ 15 w 77"/>
                <a:gd name="T97" fmla="*/ 12 h 76"/>
                <a:gd name="T98" fmla="*/ 17 w 77"/>
                <a:gd name="T99" fmla="*/ 9 h 76"/>
                <a:gd name="T100" fmla="*/ 14 w 77"/>
                <a:gd name="T101" fmla="*/ 2 h 76"/>
                <a:gd name="T102" fmla="*/ 24 w 77"/>
                <a:gd name="T103" fmla="*/ 0 h 76"/>
                <a:gd name="T104" fmla="*/ 56 w 77"/>
                <a:gd name="T105" fmla="*/ 2 h 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7"/>
                <a:gd name="T160" fmla="*/ 0 h 76"/>
                <a:gd name="T161" fmla="*/ 77 w 77"/>
                <a:gd name="T162" fmla="*/ 76 h 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7" h="76">
                  <a:moveTo>
                    <a:pt x="68" y="5"/>
                  </a:moveTo>
                  <a:lnTo>
                    <a:pt x="76" y="12"/>
                  </a:lnTo>
                  <a:lnTo>
                    <a:pt x="63" y="12"/>
                  </a:lnTo>
                  <a:lnTo>
                    <a:pt x="56" y="9"/>
                  </a:lnTo>
                  <a:lnTo>
                    <a:pt x="51" y="6"/>
                  </a:lnTo>
                  <a:lnTo>
                    <a:pt x="44" y="6"/>
                  </a:lnTo>
                  <a:lnTo>
                    <a:pt x="37" y="6"/>
                  </a:lnTo>
                  <a:lnTo>
                    <a:pt x="47" y="7"/>
                  </a:lnTo>
                  <a:lnTo>
                    <a:pt x="53" y="9"/>
                  </a:lnTo>
                  <a:lnTo>
                    <a:pt x="56" y="12"/>
                  </a:lnTo>
                  <a:lnTo>
                    <a:pt x="56" y="13"/>
                  </a:lnTo>
                  <a:lnTo>
                    <a:pt x="55" y="13"/>
                  </a:lnTo>
                  <a:lnTo>
                    <a:pt x="53" y="15"/>
                  </a:lnTo>
                  <a:lnTo>
                    <a:pt x="49" y="13"/>
                  </a:lnTo>
                  <a:lnTo>
                    <a:pt x="46" y="13"/>
                  </a:lnTo>
                  <a:lnTo>
                    <a:pt x="40" y="12"/>
                  </a:lnTo>
                  <a:lnTo>
                    <a:pt x="37" y="12"/>
                  </a:lnTo>
                  <a:lnTo>
                    <a:pt x="44" y="13"/>
                  </a:lnTo>
                  <a:lnTo>
                    <a:pt x="49" y="15"/>
                  </a:lnTo>
                  <a:lnTo>
                    <a:pt x="52" y="17"/>
                  </a:lnTo>
                  <a:lnTo>
                    <a:pt x="49" y="19"/>
                  </a:lnTo>
                  <a:lnTo>
                    <a:pt x="44" y="17"/>
                  </a:lnTo>
                  <a:lnTo>
                    <a:pt x="40" y="16"/>
                  </a:lnTo>
                  <a:lnTo>
                    <a:pt x="47" y="20"/>
                  </a:lnTo>
                  <a:lnTo>
                    <a:pt x="51" y="22"/>
                  </a:lnTo>
                  <a:lnTo>
                    <a:pt x="51" y="24"/>
                  </a:lnTo>
                  <a:lnTo>
                    <a:pt x="52" y="27"/>
                  </a:lnTo>
                  <a:lnTo>
                    <a:pt x="47" y="24"/>
                  </a:lnTo>
                  <a:lnTo>
                    <a:pt x="44" y="23"/>
                  </a:lnTo>
                  <a:lnTo>
                    <a:pt x="36" y="23"/>
                  </a:lnTo>
                  <a:lnTo>
                    <a:pt x="46" y="26"/>
                  </a:lnTo>
                  <a:lnTo>
                    <a:pt x="53" y="30"/>
                  </a:lnTo>
                  <a:lnTo>
                    <a:pt x="56" y="30"/>
                  </a:lnTo>
                  <a:lnTo>
                    <a:pt x="57" y="33"/>
                  </a:lnTo>
                  <a:lnTo>
                    <a:pt x="53" y="32"/>
                  </a:lnTo>
                  <a:lnTo>
                    <a:pt x="46" y="30"/>
                  </a:lnTo>
                  <a:lnTo>
                    <a:pt x="43" y="30"/>
                  </a:lnTo>
                  <a:lnTo>
                    <a:pt x="51" y="32"/>
                  </a:lnTo>
                  <a:lnTo>
                    <a:pt x="56" y="34"/>
                  </a:lnTo>
                  <a:lnTo>
                    <a:pt x="57" y="36"/>
                  </a:lnTo>
                  <a:lnTo>
                    <a:pt x="56" y="39"/>
                  </a:lnTo>
                  <a:lnTo>
                    <a:pt x="53" y="38"/>
                  </a:lnTo>
                  <a:lnTo>
                    <a:pt x="47" y="34"/>
                  </a:lnTo>
                  <a:lnTo>
                    <a:pt x="41" y="43"/>
                  </a:lnTo>
                  <a:lnTo>
                    <a:pt x="36" y="41"/>
                  </a:lnTo>
                  <a:lnTo>
                    <a:pt x="27" y="36"/>
                  </a:lnTo>
                  <a:lnTo>
                    <a:pt x="18" y="34"/>
                  </a:lnTo>
                  <a:lnTo>
                    <a:pt x="24" y="36"/>
                  </a:lnTo>
                  <a:lnTo>
                    <a:pt x="34" y="39"/>
                  </a:lnTo>
                  <a:lnTo>
                    <a:pt x="31" y="41"/>
                  </a:lnTo>
                  <a:lnTo>
                    <a:pt x="24" y="40"/>
                  </a:lnTo>
                  <a:lnTo>
                    <a:pt x="18" y="38"/>
                  </a:lnTo>
                  <a:lnTo>
                    <a:pt x="12" y="34"/>
                  </a:lnTo>
                  <a:lnTo>
                    <a:pt x="21" y="41"/>
                  </a:lnTo>
                  <a:lnTo>
                    <a:pt x="27" y="43"/>
                  </a:lnTo>
                  <a:lnTo>
                    <a:pt x="31" y="45"/>
                  </a:lnTo>
                  <a:lnTo>
                    <a:pt x="31" y="47"/>
                  </a:lnTo>
                  <a:lnTo>
                    <a:pt x="24" y="46"/>
                  </a:lnTo>
                  <a:lnTo>
                    <a:pt x="18" y="45"/>
                  </a:lnTo>
                  <a:lnTo>
                    <a:pt x="22" y="47"/>
                  </a:lnTo>
                  <a:lnTo>
                    <a:pt x="27" y="49"/>
                  </a:lnTo>
                  <a:lnTo>
                    <a:pt x="31" y="50"/>
                  </a:lnTo>
                  <a:lnTo>
                    <a:pt x="31" y="57"/>
                  </a:lnTo>
                  <a:lnTo>
                    <a:pt x="25" y="54"/>
                  </a:lnTo>
                  <a:lnTo>
                    <a:pt x="19" y="51"/>
                  </a:lnTo>
                  <a:lnTo>
                    <a:pt x="25" y="56"/>
                  </a:lnTo>
                  <a:lnTo>
                    <a:pt x="31" y="58"/>
                  </a:lnTo>
                  <a:lnTo>
                    <a:pt x="31" y="63"/>
                  </a:lnTo>
                  <a:lnTo>
                    <a:pt x="27" y="66"/>
                  </a:lnTo>
                  <a:lnTo>
                    <a:pt x="24" y="63"/>
                  </a:lnTo>
                  <a:lnTo>
                    <a:pt x="19" y="57"/>
                  </a:lnTo>
                  <a:lnTo>
                    <a:pt x="17" y="51"/>
                  </a:lnTo>
                  <a:lnTo>
                    <a:pt x="19" y="58"/>
                  </a:lnTo>
                  <a:lnTo>
                    <a:pt x="22" y="63"/>
                  </a:lnTo>
                  <a:lnTo>
                    <a:pt x="27" y="68"/>
                  </a:lnTo>
                  <a:lnTo>
                    <a:pt x="24" y="71"/>
                  </a:lnTo>
                  <a:lnTo>
                    <a:pt x="18" y="68"/>
                  </a:lnTo>
                  <a:lnTo>
                    <a:pt x="15" y="63"/>
                  </a:lnTo>
                  <a:lnTo>
                    <a:pt x="9" y="56"/>
                  </a:lnTo>
                  <a:lnTo>
                    <a:pt x="14" y="66"/>
                  </a:lnTo>
                  <a:lnTo>
                    <a:pt x="18" y="68"/>
                  </a:lnTo>
                  <a:lnTo>
                    <a:pt x="21" y="73"/>
                  </a:lnTo>
                  <a:lnTo>
                    <a:pt x="18" y="75"/>
                  </a:lnTo>
                  <a:lnTo>
                    <a:pt x="9" y="68"/>
                  </a:lnTo>
                  <a:lnTo>
                    <a:pt x="3" y="58"/>
                  </a:lnTo>
                  <a:lnTo>
                    <a:pt x="0" y="51"/>
                  </a:lnTo>
                  <a:lnTo>
                    <a:pt x="0" y="41"/>
                  </a:lnTo>
                  <a:lnTo>
                    <a:pt x="0" y="32"/>
                  </a:lnTo>
                  <a:lnTo>
                    <a:pt x="0" y="23"/>
                  </a:lnTo>
                  <a:lnTo>
                    <a:pt x="5" y="23"/>
                  </a:lnTo>
                  <a:lnTo>
                    <a:pt x="14" y="26"/>
                  </a:lnTo>
                  <a:lnTo>
                    <a:pt x="25" y="30"/>
                  </a:lnTo>
                  <a:lnTo>
                    <a:pt x="15" y="24"/>
                  </a:lnTo>
                  <a:lnTo>
                    <a:pt x="9" y="23"/>
                  </a:lnTo>
                  <a:lnTo>
                    <a:pt x="0" y="20"/>
                  </a:lnTo>
                  <a:lnTo>
                    <a:pt x="0" y="13"/>
                  </a:lnTo>
                  <a:lnTo>
                    <a:pt x="3" y="7"/>
                  </a:lnTo>
                  <a:lnTo>
                    <a:pt x="15" y="12"/>
                  </a:lnTo>
                  <a:lnTo>
                    <a:pt x="22" y="15"/>
                  </a:lnTo>
                  <a:lnTo>
                    <a:pt x="17" y="9"/>
                  </a:lnTo>
                  <a:lnTo>
                    <a:pt x="6" y="6"/>
                  </a:lnTo>
                  <a:lnTo>
                    <a:pt x="14" y="2"/>
                  </a:lnTo>
                  <a:lnTo>
                    <a:pt x="18" y="0"/>
                  </a:lnTo>
                  <a:lnTo>
                    <a:pt x="24" y="0"/>
                  </a:lnTo>
                  <a:lnTo>
                    <a:pt x="41" y="0"/>
                  </a:lnTo>
                  <a:lnTo>
                    <a:pt x="56" y="2"/>
                  </a:lnTo>
                  <a:lnTo>
                    <a:pt x="68" y="5"/>
                  </a:lnTo>
                </a:path>
              </a:pathLst>
            </a:custGeom>
            <a:solidFill>
              <a:srgbClr val="A0A0A0"/>
            </a:solidFill>
            <a:ln w="9525" cap="rnd">
              <a:noFill/>
              <a:round/>
              <a:headEnd type="none" w="sm" len="sm"/>
              <a:tailEnd type="none" w="sm" len="sm"/>
            </a:ln>
          </p:spPr>
          <p:txBody>
            <a:bodyPr/>
            <a:lstStyle/>
            <a:p>
              <a:endParaRPr lang="es-ES"/>
            </a:p>
          </p:txBody>
        </p:sp>
        <p:sp>
          <p:nvSpPr>
            <p:cNvPr id="107365" name="Freeform 393"/>
            <p:cNvSpPr>
              <a:spLocks/>
            </p:cNvSpPr>
            <p:nvPr/>
          </p:nvSpPr>
          <p:spPr bwMode="auto">
            <a:xfrm>
              <a:off x="510" y="3015"/>
              <a:ext cx="27" cy="26"/>
            </a:xfrm>
            <a:custGeom>
              <a:avLst/>
              <a:gdLst>
                <a:gd name="T0" fmla="*/ 26 w 27"/>
                <a:gd name="T1" fmla="*/ 0 h 26"/>
                <a:gd name="T2" fmla="*/ 26 w 27"/>
                <a:gd name="T3" fmla="*/ 11 h 26"/>
                <a:gd name="T4" fmla="*/ 0 w 27"/>
                <a:gd name="T5" fmla="*/ 11 h 26"/>
                <a:gd name="T6" fmla="*/ 0 w 27"/>
                <a:gd name="T7" fmla="*/ 25 h 26"/>
                <a:gd name="T8" fmla="*/ 0 w 27"/>
                <a:gd name="T9" fmla="*/ 11 h 26"/>
                <a:gd name="T10" fmla="*/ 26 w 27"/>
                <a:gd name="T11" fmla="*/ 11 h 26"/>
                <a:gd name="T12" fmla="*/ 26 w 27"/>
                <a:gd name="T13" fmla="*/ 0 h 26"/>
                <a:gd name="T14" fmla="*/ 0 60000 65536"/>
                <a:gd name="T15" fmla="*/ 0 60000 65536"/>
                <a:gd name="T16" fmla="*/ 0 60000 65536"/>
                <a:gd name="T17" fmla="*/ 0 60000 65536"/>
                <a:gd name="T18" fmla="*/ 0 60000 65536"/>
                <a:gd name="T19" fmla="*/ 0 60000 65536"/>
                <a:gd name="T20" fmla="*/ 0 60000 65536"/>
                <a:gd name="T21" fmla="*/ 0 w 27"/>
                <a:gd name="T22" fmla="*/ 0 h 26"/>
                <a:gd name="T23" fmla="*/ 27 w 27"/>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6">
                  <a:moveTo>
                    <a:pt x="26" y="0"/>
                  </a:moveTo>
                  <a:lnTo>
                    <a:pt x="26" y="11"/>
                  </a:lnTo>
                  <a:lnTo>
                    <a:pt x="0" y="11"/>
                  </a:lnTo>
                  <a:lnTo>
                    <a:pt x="0" y="25"/>
                  </a:lnTo>
                  <a:lnTo>
                    <a:pt x="0" y="11"/>
                  </a:lnTo>
                  <a:lnTo>
                    <a:pt x="26" y="11"/>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7366" name="Freeform 394"/>
            <p:cNvSpPr>
              <a:spLocks/>
            </p:cNvSpPr>
            <p:nvPr/>
          </p:nvSpPr>
          <p:spPr bwMode="auto">
            <a:xfrm>
              <a:off x="498" y="2988"/>
              <a:ext cx="1" cy="26"/>
            </a:xfrm>
            <a:custGeom>
              <a:avLst/>
              <a:gdLst>
                <a:gd name="T0" fmla="*/ 0 w 1"/>
                <a:gd name="T1" fmla="*/ 0 h 26"/>
                <a:gd name="T2" fmla="*/ 0 w 1"/>
                <a:gd name="T3" fmla="*/ 25 h 26"/>
                <a:gd name="T4" fmla="*/ 0 w 1"/>
                <a:gd name="T5" fmla="*/ 11 h 26"/>
                <a:gd name="T6" fmla="*/ 0 w 1"/>
                <a:gd name="T7" fmla="*/ 0 h 26"/>
                <a:gd name="T8" fmla="*/ 0 w 1"/>
                <a:gd name="T9" fmla="*/ 11 h 26"/>
                <a:gd name="T10" fmla="*/ 0 w 1"/>
                <a:gd name="T11" fmla="*/ 0 h 26"/>
                <a:gd name="T12" fmla="*/ 0 60000 65536"/>
                <a:gd name="T13" fmla="*/ 0 60000 65536"/>
                <a:gd name="T14" fmla="*/ 0 60000 65536"/>
                <a:gd name="T15" fmla="*/ 0 60000 65536"/>
                <a:gd name="T16" fmla="*/ 0 60000 65536"/>
                <a:gd name="T17" fmla="*/ 0 60000 65536"/>
                <a:gd name="T18" fmla="*/ 0 w 1"/>
                <a:gd name="T19" fmla="*/ 0 h 26"/>
                <a:gd name="T20" fmla="*/ 1 w 1"/>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 h="26">
                  <a:moveTo>
                    <a:pt x="0" y="0"/>
                  </a:moveTo>
                  <a:lnTo>
                    <a:pt x="0" y="25"/>
                  </a:lnTo>
                  <a:lnTo>
                    <a:pt x="0" y="11"/>
                  </a:lnTo>
                  <a:lnTo>
                    <a:pt x="0" y="0"/>
                  </a:lnTo>
                  <a:lnTo>
                    <a:pt x="0" y="11"/>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367" name="Freeform 395"/>
            <p:cNvSpPr>
              <a:spLocks/>
            </p:cNvSpPr>
            <p:nvPr/>
          </p:nvSpPr>
          <p:spPr bwMode="auto">
            <a:xfrm>
              <a:off x="491" y="3040"/>
              <a:ext cx="27" cy="41"/>
            </a:xfrm>
            <a:custGeom>
              <a:avLst/>
              <a:gdLst>
                <a:gd name="T0" fmla="*/ 6 w 27"/>
                <a:gd name="T1" fmla="*/ 0 h 41"/>
                <a:gd name="T2" fmla="*/ 10 w 27"/>
                <a:gd name="T3" fmla="*/ 5 h 41"/>
                <a:gd name="T4" fmla="*/ 13 w 27"/>
                <a:gd name="T5" fmla="*/ 10 h 41"/>
                <a:gd name="T6" fmla="*/ 21 w 27"/>
                <a:gd name="T7" fmla="*/ 18 h 41"/>
                <a:gd name="T8" fmla="*/ 26 w 27"/>
                <a:gd name="T9" fmla="*/ 26 h 41"/>
                <a:gd name="T10" fmla="*/ 26 w 27"/>
                <a:gd name="T11" fmla="*/ 32 h 41"/>
                <a:gd name="T12" fmla="*/ 23 w 27"/>
                <a:gd name="T13" fmla="*/ 40 h 41"/>
                <a:gd name="T14" fmla="*/ 0 w 27"/>
                <a:gd name="T15" fmla="*/ 16 h 41"/>
                <a:gd name="T16" fmla="*/ 6 w 27"/>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41"/>
                <a:gd name="T29" fmla="*/ 27 w 27"/>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41">
                  <a:moveTo>
                    <a:pt x="6" y="0"/>
                  </a:moveTo>
                  <a:lnTo>
                    <a:pt x="10" y="5"/>
                  </a:lnTo>
                  <a:lnTo>
                    <a:pt x="13" y="10"/>
                  </a:lnTo>
                  <a:lnTo>
                    <a:pt x="21" y="18"/>
                  </a:lnTo>
                  <a:lnTo>
                    <a:pt x="26" y="26"/>
                  </a:lnTo>
                  <a:lnTo>
                    <a:pt x="26" y="32"/>
                  </a:lnTo>
                  <a:lnTo>
                    <a:pt x="23" y="40"/>
                  </a:lnTo>
                  <a:lnTo>
                    <a:pt x="0" y="16"/>
                  </a:lnTo>
                  <a:lnTo>
                    <a:pt x="6" y="0"/>
                  </a:lnTo>
                </a:path>
              </a:pathLst>
            </a:custGeom>
            <a:solidFill>
              <a:srgbClr val="400000"/>
            </a:solidFill>
            <a:ln w="12700" cap="rnd">
              <a:solidFill>
                <a:srgbClr val="000000"/>
              </a:solidFill>
              <a:round/>
              <a:headEnd type="none" w="sm" len="sm"/>
              <a:tailEnd type="none" w="sm" len="sm"/>
            </a:ln>
          </p:spPr>
          <p:txBody>
            <a:bodyPr/>
            <a:lstStyle/>
            <a:p>
              <a:endParaRPr lang="es-ES"/>
            </a:p>
          </p:txBody>
        </p:sp>
        <p:sp>
          <p:nvSpPr>
            <p:cNvPr id="107368" name="Freeform 396"/>
            <p:cNvSpPr>
              <a:spLocks/>
            </p:cNvSpPr>
            <p:nvPr/>
          </p:nvSpPr>
          <p:spPr bwMode="auto">
            <a:xfrm>
              <a:off x="446" y="3021"/>
              <a:ext cx="48" cy="29"/>
            </a:xfrm>
            <a:custGeom>
              <a:avLst/>
              <a:gdLst>
                <a:gd name="T0" fmla="*/ 0 w 48"/>
                <a:gd name="T1" fmla="*/ 0 h 29"/>
                <a:gd name="T2" fmla="*/ 8 w 48"/>
                <a:gd name="T3" fmla="*/ 0 h 29"/>
                <a:gd name="T4" fmla="*/ 19 w 48"/>
                <a:gd name="T5" fmla="*/ 3 h 29"/>
                <a:gd name="T6" fmla="*/ 30 w 48"/>
                <a:gd name="T7" fmla="*/ 9 h 29"/>
                <a:gd name="T8" fmla="*/ 37 w 48"/>
                <a:gd name="T9" fmla="*/ 12 h 29"/>
                <a:gd name="T10" fmla="*/ 45 w 48"/>
                <a:gd name="T11" fmla="*/ 16 h 29"/>
                <a:gd name="T12" fmla="*/ 47 w 48"/>
                <a:gd name="T13" fmla="*/ 19 h 29"/>
                <a:gd name="T14" fmla="*/ 47 w 48"/>
                <a:gd name="T15" fmla="*/ 28 h 29"/>
                <a:gd name="T16" fmla="*/ 0 w 48"/>
                <a:gd name="T17" fmla="*/ 4 h 29"/>
                <a:gd name="T18" fmla="*/ 0 w 48"/>
                <a:gd name="T19" fmla="*/ 0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29"/>
                <a:gd name="T32" fmla="*/ 48 w 48"/>
                <a:gd name="T33" fmla="*/ 29 h 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29">
                  <a:moveTo>
                    <a:pt x="0" y="0"/>
                  </a:moveTo>
                  <a:lnTo>
                    <a:pt x="8" y="0"/>
                  </a:lnTo>
                  <a:lnTo>
                    <a:pt x="19" y="3"/>
                  </a:lnTo>
                  <a:lnTo>
                    <a:pt x="30" y="9"/>
                  </a:lnTo>
                  <a:lnTo>
                    <a:pt x="37" y="12"/>
                  </a:lnTo>
                  <a:lnTo>
                    <a:pt x="45" y="16"/>
                  </a:lnTo>
                  <a:lnTo>
                    <a:pt x="47" y="19"/>
                  </a:lnTo>
                  <a:lnTo>
                    <a:pt x="47" y="28"/>
                  </a:lnTo>
                  <a:lnTo>
                    <a:pt x="0" y="4"/>
                  </a:lnTo>
                  <a:lnTo>
                    <a:pt x="0"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7369" name="Freeform 397"/>
            <p:cNvSpPr>
              <a:spLocks/>
            </p:cNvSpPr>
            <p:nvPr/>
          </p:nvSpPr>
          <p:spPr bwMode="auto">
            <a:xfrm>
              <a:off x="449" y="3022"/>
              <a:ext cx="43" cy="26"/>
            </a:xfrm>
            <a:custGeom>
              <a:avLst/>
              <a:gdLst>
                <a:gd name="T0" fmla="*/ 42 w 43"/>
                <a:gd name="T1" fmla="*/ 25 h 26"/>
                <a:gd name="T2" fmla="*/ 42 w 43"/>
                <a:gd name="T3" fmla="*/ 17 h 26"/>
                <a:gd name="T4" fmla="*/ 40 w 43"/>
                <a:gd name="T5" fmla="*/ 14 h 26"/>
                <a:gd name="T6" fmla="*/ 31 w 43"/>
                <a:gd name="T7" fmla="*/ 9 h 26"/>
                <a:gd name="T8" fmla="*/ 21 w 43"/>
                <a:gd name="T9" fmla="*/ 4 h 26"/>
                <a:gd name="T10" fmla="*/ 8 w 43"/>
                <a:gd name="T11" fmla="*/ 0 h 26"/>
                <a:gd name="T12" fmla="*/ 1 w 43"/>
                <a:gd name="T13" fmla="*/ 0 h 26"/>
                <a:gd name="T14" fmla="*/ 0 w 43"/>
                <a:gd name="T15" fmla="*/ 7 h 26"/>
                <a:gd name="T16" fmla="*/ 31 w 43"/>
                <a:gd name="T17" fmla="*/ 19 h 26"/>
                <a:gd name="T18" fmla="*/ 42 w 43"/>
                <a:gd name="T19" fmla="*/ 25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
                <a:gd name="T31" fmla="*/ 0 h 26"/>
                <a:gd name="T32" fmla="*/ 43 w 43"/>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 h="26">
                  <a:moveTo>
                    <a:pt x="42" y="25"/>
                  </a:moveTo>
                  <a:lnTo>
                    <a:pt x="42" y="17"/>
                  </a:lnTo>
                  <a:lnTo>
                    <a:pt x="40" y="14"/>
                  </a:lnTo>
                  <a:lnTo>
                    <a:pt x="31" y="9"/>
                  </a:lnTo>
                  <a:lnTo>
                    <a:pt x="21" y="4"/>
                  </a:lnTo>
                  <a:lnTo>
                    <a:pt x="8" y="0"/>
                  </a:lnTo>
                  <a:lnTo>
                    <a:pt x="1" y="0"/>
                  </a:lnTo>
                  <a:lnTo>
                    <a:pt x="0" y="7"/>
                  </a:lnTo>
                  <a:lnTo>
                    <a:pt x="31" y="19"/>
                  </a:lnTo>
                  <a:lnTo>
                    <a:pt x="42" y="25"/>
                  </a:lnTo>
                </a:path>
              </a:pathLst>
            </a:custGeom>
            <a:solidFill>
              <a:srgbClr val="E0E0E0"/>
            </a:solidFill>
            <a:ln w="9525" cap="rnd">
              <a:noFill/>
              <a:round/>
              <a:headEnd type="none" w="sm" len="sm"/>
              <a:tailEnd type="none" w="sm" len="sm"/>
            </a:ln>
          </p:spPr>
          <p:txBody>
            <a:bodyPr/>
            <a:lstStyle/>
            <a:p>
              <a:endParaRPr lang="es-ES"/>
            </a:p>
          </p:txBody>
        </p:sp>
        <p:sp>
          <p:nvSpPr>
            <p:cNvPr id="107370" name="Freeform 398"/>
            <p:cNvSpPr>
              <a:spLocks/>
            </p:cNvSpPr>
            <p:nvPr/>
          </p:nvSpPr>
          <p:spPr bwMode="auto">
            <a:xfrm>
              <a:off x="518" y="3109"/>
              <a:ext cx="28" cy="27"/>
            </a:xfrm>
            <a:custGeom>
              <a:avLst/>
              <a:gdLst>
                <a:gd name="T0" fmla="*/ 16 w 28"/>
                <a:gd name="T1" fmla="*/ 0 h 27"/>
                <a:gd name="T2" fmla="*/ 21 w 28"/>
                <a:gd name="T3" fmla="*/ 4 h 27"/>
                <a:gd name="T4" fmla="*/ 23 w 28"/>
                <a:gd name="T5" fmla="*/ 9 h 27"/>
                <a:gd name="T6" fmla="*/ 24 w 28"/>
                <a:gd name="T7" fmla="*/ 12 h 27"/>
                <a:gd name="T8" fmla="*/ 24 w 28"/>
                <a:gd name="T9" fmla="*/ 15 h 27"/>
                <a:gd name="T10" fmla="*/ 27 w 28"/>
                <a:gd name="T11" fmla="*/ 19 h 27"/>
                <a:gd name="T12" fmla="*/ 3 w 28"/>
                <a:gd name="T13" fmla="*/ 26 h 27"/>
                <a:gd name="T14" fmla="*/ 0 w 28"/>
                <a:gd name="T15" fmla="*/ 0 h 27"/>
                <a:gd name="T16" fmla="*/ 9 w 28"/>
                <a:gd name="T17" fmla="*/ 0 h 27"/>
                <a:gd name="T18" fmla="*/ 16 w 28"/>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
                <a:gd name="T31" fmla="*/ 0 h 27"/>
                <a:gd name="T32" fmla="*/ 28 w 28"/>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 h="27">
                  <a:moveTo>
                    <a:pt x="16" y="0"/>
                  </a:moveTo>
                  <a:lnTo>
                    <a:pt x="21" y="4"/>
                  </a:lnTo>
                  <a:lnTo>
                    <a:pt x="23" y="9"/>
                  </a:lnTo>
                  <a:lnTo>
                    <a:pt x="24" y="12"/>
                  </a:lnTo>
                  <a:lnTo>
                    <a:pt x="24" y="15"/>
                  </a:lnTo>
                  <a:lnTo>
                    <a:pt x="27" y="19"/>
                  </a:lnTo>
                  <a:lnTo>
                    <a:pt x="3" y="26"/>
                  </a:lnTo>
                  <a:lnTo>
                    <a:pt x="0" y="0"/>
                  </a:lnTo>
                  <a:lnTo>
                    <a:pt x="9" y="0"/>
                  </a:lnTo>
                  <a:lnTo>
                    <a:pt x="16"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7371" name="Freeform 399"/>
            <p:cNvSpPr>
              <a:spLocks/>
            </p:cNvSpPr>
            <p:nvPr/>
          </p:nvSpPr>
          <p:spPr bwMode="auto">
            <a:xfrm>
              <a:off x="523" y="3109"/>
              <a:ext cx="27" cy="27"/>
            </a:xfrm>
            <a:custGeom>
              <a:avLst/>
              <a:gdLst>
                <a:gd name="T0" fmla="*/ 15 w 27"/>
                <a:gd name="T1" fmla="*/ 0 h 27"/>
                <a:gd name="T2" fmla="*/ 20 w 27"/>
                <a:gd name="T3" fmla="*/ 4 h 27"/>
                <a:gd name="T4" fmla="*/ 23 w 27"/>
                <a:gd name="T5" fmla="*/ 9 h 27"/>
                <a:gd name="T6" fmla="*/ 23 w 27"/>
                <a:gd name="T7" fmla="*/ 14 h 27"/>
                <a:gd name="T8" fmla="*/ 26 w 27"/>
                <a:gd name="T9" fmla="*/ 18 h 27"/>
                <a:gd name="T10" fmla="*/ 6 w 27"/>
                <a:gd name="T11" fmla="*/ 26 h 27"/>
                <a:gd name="T12" fmla="*/ 0 w 27"/>
                <a:gd name="T13" fmla="*/ 0 h 27"/>
                <a:gd name="T14" fmla="*/ 7 w 27"/>
                <a:gd name="T15" fmla="*/ 0 h 27"/>
                <a:gd name="T16" fmla="*/ 15 w 27"/>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27"/>
                <a:gd name="T29" fmla="*/ 27 w 27"/>
                <a:gd name="T30" fmla="*/ 27 h 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27">
                  <a:moveTo>
                    <a:pt x="15" y="0"/>
                  </a:moveTo>
                  <a:lnTo>
                    <a:pt x="20" y="4"/>
                  </a:lnTo>
                  <a:lnTo>
                    <a:pt x="23" y="9"/>
                  </a:lnTo>
                  <a:lnTo>
                    <a:pt x="23" y="14"/>
                  </a:lnTo>
                  <a:lnTo>
                    <a:pt x="26" y="18"/>
                  </a:lnTo>
                  <a:lnTo>
                    <a:pt x="6" y="26"/>
                  </a:lnTo>
                  <a:lnTo>
                    <a:pt x="0" y="0"/>
                  </a:lnTo>
                  <a:lnTo>
                    <a:pt x="7" y="0"/>
                  </a:lnTo>
                  <a:lnTo>
                    <a:pt x="15" y="0"/>
                  </a:lnTo>
                </a:path>
              </a:pathLst>
            </a:custGeom>
            <a:solidFill>
              <a:srgbClr val="E0E0E0"/>
            </a:solidFill>
            <a:ln w="9525" cap="rnd">
              <a:noFill/>
              <a:round/>
              <a:headEnd type="none" w="sm" len="sm"/>
              <a:tailEnd type="none" w="sm" len="sm"/>
            </a:ln>
          </p:spPr>
          <p:txBody>
            <a:bodyPr/>
            <a:lstStyle/>
            <a:p>
              <a:endParaRPr lang="es-ES"/>
            </a:p>
          </p:txBody>
        </p:sp>
        <p:sp>
          <p:nvSpPr>
            <p:cNvPr id="107372" name="Freeform 400"/>
            <p:cNvSpPr>
              <a:spLocks/>
            </p:cNvSpPr>
            <p:nvPr/>
          </p:nvSpPr>
          <p:spPr bwMode="auto">
            <a:xfrm>
              <a:off x="511" y="3108"/>
              <a:ext cx="29" cy="39"/>
            </a:xfrm>
            <a:custGeom>
              <a:avLst/>
              <a:gdLst>
                <a:gd name="T0" fmla="*/ 7 w 29"/>
                <a:gd name="T1" fmla="*/ 0 h 39"/>
                <a:gd name="T2" fmla="*/ 19 w 29"/>
                <a:gd name="T3" fmla="*/ 0 h 39"/>
                <a:gd name="T4" fmla="*/ 24 w 29"/>
                <a:gd name="T5" fmla="*/ 9 h 39"/>
                <a:gd name="T6" fmla="*/ 28 w 29"/>
                <a:gd name="T7" fmla="*/ 22 h 39"/>
                <a:gd name="T8" fmla="*/ 28 w 29"/>
                <a:gd name="T9" fmla="*/ 31 h 39"/>
                <a:gd name="T10" fmla="*/ 0 w 29"/>
                <a:gd name="T11" fmla="*/ 38 h 39"/>
                <a:gd name="T12" fmla="*/ 0 w 29"/>
                <a:gd name="T13" fmla="*/ 0 h 39"/>
                <a:gd name="T14" fmla="*/ 7 w 29"/>
                <a:gd name="T15" fmla="*/ 0 h 39"/>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39"/>
                <a:gd name="T26" fmla="*/ 29 w 29"/>
                <a:gd name="T27" fmla="*/ 39 h 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39">
                  <a:moveTo>
                    <a:pt x="7" y="0"/>
                  </a:moveTo>
                  <a:lnTo>
                    <a:pt x="19" y="0"/>
                  </a:lnTo>
                  <a:lnTo>
                    <a:pt x="24" y="9"/>
                  </a:lnTo>
                  <a:lnTo>
                    <a:pt x="28" y="22"/>
                  </a:lnTo>
                  <a:lnTo>
                    <a:pt x="28" y="31"/>
                  </a:lnTo>
                  <a:lnTo>
                    <a:pt x="0" y="38"/>
                  </a:lnTo>
                  <a:lnTo>
                    <a:pt x="0" y="0"/>
                  </a:lnTo>
                  <a:lnTo>
                    <a:pt x="7"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373" name="Freeform 401"/>
            <p:cNvSpPr>
              <a:spLocks/>
            </p:cNvSpPr>
            <p:nvPr/>
          </p:nvSpPr>
          <p:spPr bwMode="auto">
            <a:xfrm>
              <a:off x="518" y="3109"/>
              <a:ext cx="28" cy="30"/>
            </a:xfrm>
            <a:custGeom>
              <a:avLst/>
              <a:gdLst>
                <a:gd name="T0" fmla="*/ 0 w 28"/>
                <a:gd name="T1" fmla="*/ 0 h 30"/>
                <a:gd name="T2" fmla="*/ 18 w 28"/>
                <a:gd name="T3" fmla="*/ 0 h 30"/>
                <a:gd name="T4" fmla="*/ 22 w 28"/>
                <a:gd name="T5" fmla="*/ 10 h 30"/>
                <a:gd name="T6" fmla="*/ 27 w 28"/>
                <a:gd name="T7" fmla="*/ 22 h 30"/>
                <a:gd name="T8" fmla="*/ 0 w 28"/>
                <a:gd name="T9" fmla="*/ 29 h 30"/>
                <a:gd name="T10" fmla="*/ 0 w 28"/>
                <a:gd name="T11" fmla="*/ 0 h 30"/>
                <a:gd name="T12" fmla="*/ 0 60000 65536"/>
                <a:gd name="T13" fmla="*/ 0 60000 65536"/>
                <a:gd name="T14" fmla="*/ 0 60000 65536"/>
                <a:gd name="T15" fmla="*/ 0 60000 65536"/>
                <a:gd name="T16" fmla="*/ 0 60000 65536"/>
                <a:gd name="T17" fmla="*/ 0 60000 65536"/>
                <a:gd name="T18" fmla="*/ 0 w 28"/>
                <a:gd name="T19" fmla="*/ 0 h 30"/>
                <a:gd name="T20" fmla="*/ 28 w 28"/>
                <a:gd name="T21" fmla="*/ 30 h 30"/>
              </a:gdLst>
              <a:ahLst/>
              <a:cxnLst>
                <a:cxn ang="T12">
                  <a:pos x="T0" y="T1"/>
                </a:cxn>
                <a:cxn ang="T13">
                  <a:pos x="T2" y="T3"/>
                </a:cxn>
                <a:cxn ang="T14">
                  <a:pos x="T4" y="T5"/>
                </a:cxn>
                <a:cxn ang="T15">
                  <a:pos x="T6" y="T7"/>
                </a:cxn>
                <a:cxn ang="T16">
                  <a:pos x="T8" y="T9"/>
                </a:cxn>
                <a:cxn ang="T17">
                  <a:pos x="T10" y="T11"/>
                </a:cxn>
              </a:cxnLst>
              <a:rect l="T18" t="T19" r="T20" b="T21"/>
              <a:pathLst>
                <a:path w="28" h="30">
                  <a:moveTo>
                    <a:pt x="0" y="0"/>
                  </a:moveTo>
                  <a:lnTo>
                    <a:pt x="18" y="0"/>
                  </a:lnTo>
                  <a:lnTo>
                    <a:pt x="22" y="10"/>
                  </a:lnTo>
                  <a:lnTo>
                    <a:pt x="27" y="22"/>
                  </a:lnTo>
                  <a:lnTo>
                    <a:pt x="0" y="29"/>
                  </a:lnTo>
                  <a:lnTo>
                    <a:pt x="0" y="0"/>
                  </a:lnTo>
                </a:path>
              </a:pathLst>
            </a:custGeom>
            <a:solidFill>
              <a:srgbClr val="808080"/>
            </a:solidFill>
            <a:ln w="9525" cap="rnd">
              <a:noFill/>
              <a:round/>
              <a:headEnd type="none" w="sm" len="sm"/>
              <a:tailEnd type="none" w="sm" len="sm"/>
            </a:ln>
          </p:spPr>
          <p:txBody>
            <a:bodyPr/>
            <a:lstStyle/>
            <a:p>
              <a:endParaRPr lang="es-ES"/>
            </a:p>
          </p:txBody>
        </p:sp>
        <p:sp>
          <p:nvSpPr>
            <p:cNvPr id="107374" name="Freeform 402"/>
            <p:cNvSpPr>
              <a:spLocks/>
            </p:cNvSpPr>
            <p:nvPr/>
          </p:nvSpPr>
          <p:spPr bwMode="auto">
            <a:xfrm>
              <a:off x="562" y="3138"/>
              <a:ext cx="27" cy="30"/>
            </a:xfrm>
            <a:custGeom>
              <a:avLst/>
              <a:gdLst>
                <a:gd name="T0" fmla="*/ 0 w 27"/>
                <a:gd name="T1" fmla="*/ 0 h 30"/>
                <a:gd name="T2" fmla="*/ 11 w 27"/>
                <a:gd name="T3" fmla="*/ 0 h 30"/>
                <a:gd name="T4" fmla="*/ 20 w 27"/>
                <a:gd name="T5" fmla="*/ 0 h 30"/>
                <a:gd name="T6" fmla="*/ 24 w 27"/>
                <a:gd name="T7" fmla="*/ 3 h 30"/>
                <a:gd name="T8" fmla="*/ 26 w 27"/>
                <a:gd name="T9" fmla="*/ 10 h 30"/>
                <a:gd name="T10" fmla="*/ 26 w 27"/>
                <a:gd name="T11" fmla="*/ 17 h 30"/>
                <a:gd name="T12" fmla="*/ 23 w 27"/>
                <a:gd name="T13" fmla="*/ 22 h 30"/>
                <a:gd name="T14" fmla="*/ 0 w 27"/>
                <a:gd name="T15" fmla="*/ 29 h 30"/>
                <a:gd name="T16" fmla="*/ 0 w 27"/>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30"/>
                <a:gd name="T29" fmla="*/ 27 w 27"/>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30">
                  <a:moveTo>
                    <a:pt x="0" y="0"/>
                  </a:moveTo>
                  <a:lnTo>
                    <a:pt x="11" y="0"/>
                  </a:lnTo>
                  <a:lnTo>
                    <a:pt x="20" y="0"/>
                  </a:lnTo>
                  <a:lnTo>
                    <a:pt x="24" y="3"/>
                  </a:lnTo>
                  <a:lnTo>
                    <a:pt x="26" y="10"/>
                  </a:lnTo>
                  <a:lnTo>
                    <a:pt x="26" y="17"/>
                  </a:lnTo>
                  <a:lnTo>
                    <a:pt x="23" y="22"/>
                  </a:lnTo>
                  <a:lnTo>
                    <a:pt x="0" y="29"/>
                  </a:lnTo>
                  <a:lnTo>
                    <a:pt x="0"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7375" name="Freeform 403"/>
            <p:cNvSpPr>
              <a:spLocks/>
            </p:cNvSpPr>
            <p:nvPr/>
          </p:nvSpPr>
          <p:spPr bwMode="auto">
            <a:xfrm>
              <a:off x="449" y="3035"/>
              <a:ext cx="43" cy="25"/>
            </a:xfrm>
            <a:custGeom>
              <a:avLst/>
              <a:gdLst>
                <a:gd name="T0" fmla="*/ 0 w 43"/>
                <a:gd name="T1" fmla="*/ 0 h 25"/>
                <a:gd name="T2" fmla="*/ 12 w 43"/>
                <a:gd name="T3" fmla="*/ 5 h 25"/>
                <a:gd name="T4" fmla="*/ 26 w 43"/>
                <a:gd name="T5" fmla="*/ 16 h 25"/>
                <a:gd name="T6" fmla="*/ 34 w 43"/>
                <a:gd name="T7" fmla="*/ 20 h 25"/>
                <a:gd name="T8" fmla="*/ 42 w 43"/>
                <a:gd name="T9" fmla="*/ 24 h 25"/>
                <a:gd name="T10" fmla="*/ 31 w 43"/>
                <a:gd name="T11" fmla="*/ 20 h 25"/>
                <a:gd name="T12" fmla="*/ 20 w 43"/>
                <a:gd name="T13" fmla="*/ 14 h 25"/>
                <a:gd name="T14" fmla="*/ 8 w 43"/>
                <a:gd name="T15" fmla="*/ 6 h 25"/>
                <a:gd name="T16" fmla="*/ 0 w 43"/>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25"/>
                <a:gd name="T29" fmla="*/ 43 w 43"/>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25">
                  <a:moveTo>
                    <a:pt x="0" y="0"/>
                  </a:moveTo>
                  <a:lnTo>
                    <a:pt x="12" y="5"/>
                  </a:lnTo>
                  <a:lnTo>
                    <a:pt x="26" y="16"/>
                  </a:lnTo>
                  <a:lnTo>
                    <a:pt x="34" y="20"/>
                  </a:lnTo>
                  <a:lnTo>
                    <a:pt x="42" y="24"/>
                  </a:lnTo>
                  <a:lnTo>
                    <a:pt x="31" y="20"/>
                  </a:lnTo>
                  <a:lnTo>
                    <a:pt x="20" y="14"/>
                  </a:lnTo>
                  <a:lnTo>
                    <a:pt x="8" y="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7376" name="Freeform 404"/>
            <p:cNvSpPr>
              <a:spLocks/>
            </p:cNvSpPr>
            <p:nvPr/>
          </p:nvSpPr>
          <p:spPr bwMode="auto">
            <a:xfrm>
              <a:off x="412" y="3022"/>
              <a:ext cx="160" cy="253"/>
            </a:xfrm>
            <a:custGeom>
              <a:avLst/>
              <a:gdLst>
                <a:gd name="T0" fmla="*/ 32 w 160"/>
                <a:gd name="T1" fmla="*/ 6 h 253"/>
                <a:gd name="T2" fmla="*/ 35 w 160"/>
                <a:gd name="T3" fmla="*/ 0 h 253"/>
                <a:gd name="T4" fmla="*/ 44 w 160"/>
                <a:gd name="T5" fmla="*/ 2 h 253"/>
                <a:gd name="T6" fmla="*/ 53 w 160"/>
                <a:gd name="T7" fmla="*/ 7 h 253"/>
                <a:gd name="T8" fmla="*/ 62 w 160"/>
                <a:gd name="T9" fmla="*/ 10 h 253"/>
                <a:gd name="T10" fmla="*/ 72 w 160"/>
                <a:gd name="T11" fmla="*/ 16 h 253"/>
                <a:gd name="T12" fmla="*/ 80 w 160"/>
                <a:gd name="T13" fmla="*/ 20 h 253"/>
                <a:gd name="T14" fmla="*/ 82 w 160"/>
                <a:gd name="T15" fmla="*/ 25 h 253"/>
                <a:gd name="T16" fmla="*/ 85 w 160"/>
                <a:gd name="T17" fmla="*/ 31 h 253"/>
                <a:gd name="T18" fmla="*/ 89 w 160"/>
                <a:gd name="T19" fmla="*/ 35 h 253"/>
                <a:gd name="T20" fmla="*/ 91 w 160"/>
                <a:gd name="T21" fmla="*/ 45 h 253"/>
                <a:gd name="T22" fmla="*/ 101 w 160"/>
                <a:gd name="T23" fmla="*/ 66 h 253"/>
                <a:gd name="T24" fmla="*/ 109 w 160"/>
                <a:gd name="T25" fmla="*/ 91 h 253"/>
                <a:gd name="T26" fmla="*/ 112 w 160"/>
                <a:gd name="T27" fmla="*/ 109 h 253"/>
                <a:gd name="T28" fmla="*/ 147 w 160"/>
                <a:gd name="T29" fmla="*/ 111 h 253"/>
                <a:gd name="T30" fmla="*/ 153 w 160"/>
                <a:gd name="T31" fmla="*/ 114 h 253"/>
                <a:gd name="T32" fmla="*/ 157 w 160"/>
                <a:gd name="T33" fmla="*/ 123 h 253"/>
                <a:gd name="T34" fmla="*/ 159 w 160"/>
                <a:gd name="T35" fmla="*/ 138 h 253"/>
                <a:gd name="T36" fmla="*/ 150 w 160"/>
                <a:gd name="T37" fmla="*/ 148 h 253"/>
                <a:gd name="T38" fmla="*/ 137 w 160"/>
                <a:gd name="T39" fmla="*/ 150 h 253"/>
                <a:gd name="T40" fmla="*/ 126 w 160"/>
                <a:gd name="T41" fmla="*/ 150 h 253"/>
                <a:gd name="T42" fmla="*/ 114 w 160"/>
                <a:gd name="T43" fmla="*/ 153 h 253"/>
                <a:gd name="T44" fmla="*/ 114 w 160"/>
                <a:gd name="T45" fmla="*/ 157 h 253"/>
                <a:gd name="T46" fmla="*/ 114 w 160"/>
                <a:gd name="T47" fmla="*/ 172 h 253"/>
                <a:gd name="T48" fmla="*/ 116 w 160"/>
                <a:gd name="T49" fmla="*/ 184 h 253"/>
                <a:gd name="T50" fmla="*/ 120 w 160"/>
                <a:gd name="T51" fmla="*/ 198 h 253"/>
                <a:gd name="T52" fmla="*/ 131 w 160"/>
                <a:gd name="T53" fmla="*/ 220 h 253"/>
                <a:gd name="T54" fmla="*/ 122 w 160"/>
                <a:gd name="T55" fmla="*/ 231 h 253"/>
                <a:gd name="T56" fmla="*/ 100 w 160"/>
                <a:gd name="T57" fmla="*/ 244 h 253"/>
                <a:gd name="T58" fmla="*/ 67 w 160"/>
                <a:gd name="T59" fmla="*/ 252 h 253"/>
                <a:gd name="T60" fmla="*/ 44 w 160"/>
                <a:gd name="T61" fmla="*/ 249 h 253"/>
                <a:gd name="T62" fmla="*/ 28 w 160"/>
                <a:gd name="T63" fmla="*/ 240 h 253"/>
                <a:gd name="T64" fmla="*/ 25 w 160"/>
                <a:gd name="T65" fmla="*/ 204 h 253"/>
                <a:gd name="T66" fmla="*/ 21 w 160"/>
                <a:gd name="T67" fmla="*/ 234 h 253"/>
                <a:gd name="T68" fmla="*/ 6 w 160"/>
                <a:gd name="T69" fmla="*/ 226 h 253"/>
                <a:gd name="T70" fmla="*/ 3 w 160"/>
                <a:gd name="T71" fmla="*/ 208 h 253"/>
                <a:gd name="T72" fmla="*/ 13 w 160"/>
                <a:gd name="T73" fmla="*/ 171 h 253"/>
                <a:gd name="T74" fmla="*/ 13 w 160"/>
                <a:gd name="T75" fmla="*/ 160 h 253"/>
                <a:gd name="T76" fmla="*/ 10 w 160"/>
                <a:gd name="T77" fmla="*/ 148 h 253"/>
                <a:gd name="T78" fmla="*/ 8 w 160"/>
                <a:gd name="T79" fmla="*/ 130 h 253"/>
                <a:gd name="T80" fmla="*/ 4 w 160"/>
                <a:gd name="T81" fmla="*/ 114 h 253"/>
                <a:gd name="T82" fmla="*/ 0 w 160"/>
                <a:gd name="T83" fmla="*/ 89 h 253"/>
                <a:gd name="T84" fmla="*/ 0 w 160"/>
                <a:gd name="T85" fmla="*/ 66 h 253"/>
                <a:gd name="T86" fmla="*/ 0 w 160"/>
                <a:gd name="T87" fmla="*/ 46 h 253"/>
                <a:gd name="T88" fmla="*/ 0 w 160"/>
                <a:gd name="T89" fmla="*/ 31 h 253"/>
                <a:gd name="T90" fmla="*/ 4 w 160"/>
                <a:gd name="T91" fmla="*/ 24 h 253"/>
                <a:gd name="T92" fmla="*/ 12 w 160"/>
                <a:gd name="T93" fmla="*/ 19 h 253"/>
                <a:gd name="T94" fmla="*/ 21 w 160"/>
                <a:gd name="T95" fmla="*/ 10 h 253"/>
                <a:gd name="T96" fmla="*/ 32 w 160"/>
                <a:gd name="T97" fmla="*/ 6 h 25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0"/>
                <a:gd name="T148" fmla="*/ 0 h 253"/>
                <a:gd name="T149" fmla="*/ 160 w 160"/>
                <a:gd name="T150" fmla="*/ 253 h 25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0" h="253">
                  <a:moveTo>
                    <a:pt x="32" y="6"/>
                  </a:moveTo>
                  <a:lnTo>
                    <a:pt x="35" y="0"/>
                  </a:lnTo>
                  <a:lnTo>
                    <a:pt x="44" y="2"/>
                  </a:lnTo>
                  <a:lnTo>
                    <a:pt x="53" y="7"/>
                  </a:lnTo>
                  <a:lnTo>
                    <a:pt x="62" y="10"/>
                  </a:lnTo>
                  <a:lnTo>
                    <a:pt x="72" y="16"/>
                  </a:lnTo>
                  <a:lnTo>
                    <a:pt x="80" y="20"/>
                  </a:lnTo>
                  <a:lnTo>
                    <a:pt x="82" y="25"/>
                  </a:lnTo>
                  <a:lnTo>
                    <a:pt x="85" y="31"/>
                  </a:lnTo>
                  <a:lnTo>
                    <a:pt x="89" y="35"/>
                  </a:lnTo>
                  <a:lnTo>
                    <a:pt x="91" y="45"/>
                  </a:lnTo>
                  <a:lnTo>
                    <a:pt x="101" y="66"/>
                  </a:lnTo>
                  <a:lnTo>
                    <a:pt x="109" y="91"/>
                  </a:lnTo>
                  <a:lnTo>
                    <a:pt x="112" y="109"/>
                  </a:lnTo>
                  <a:lnTo>
                    <a:pt x="147" y="111"/>
                  </a:lnTo>
                  <a:lnTo>
                    <a:pt x="153" y="114"/>
                  </a:lnTo>
                  <a:lnTo>
                    <a:pt x="157" y="123"/>
                  </a:lnTo>
                  <a:lnTo>
                    <a:pt x="159" y="138"/>
                  </a:lnTo>
                  <a:lnTo>
                    <a:pt x="150" y="148"/>
                  </a:lnTo>
                  <a:lnTo>
                    <a:pt x="137" y="150"/>
                  </a:lnTo>
                  <a:lnTo>
                    <a:pt x="126" y="150"/>
                  </a:lnTo>
                  <a:lnTo>
                    <a:pt x="114" y="153"/>
                  </a:lnTo>
                  <a:lnTo>
                    <a:pt x="114" y="157"/>
                  </a:lnTo>
                  <a:lnTo>
                    <a:pt x="114" y="172"/>
                  </a:lnTo>
                  <a:lnTo>
                    <a:pt x="116" y="184"/>
                  </a:lnTo>
                  <a:lnTo>
                    <a:pt x="120" y="198"/>
                  </a:lnTo>
                  <a:lnTo>
                    <a:pt x="131" y="220"/>
                  </a:lnTo>
                  <a:lnTo>
                    <a:pt x="122" y="231"/>
                  </a:lnTo>
                  <a:lnTo>
                    <a:pt x="100" y="244"/>
                  </a:lnTo>
                  <a:lnTo>
                    <a:pt x="67" y="252"/>
                  </a:lnTo>
                  <a:lnTo>
                    <a:pt x="44" y="249"/>
                  </a:lnTo>
                  <a:lnTo>
                    <a:pt x="28" y="240"/>
                  </a:lnTo>
                  <a:lnTo>
                    <a:pt x="25" y="204"/>
                  </a:lnTo>
                  <a:lnTo>
                    <a:pt x="21" y="234"/>
                  </a:lnTo>
                  <a:lnTo>
                    <a:pt x="6" y="226"/>
                  </a:lnTo>
                  <a:lnTo>
                    <a:pt x="3" y="208"/>
                  </a:lnTo>
                  <a:lnTo>
                    <a:pt x="13" y="171"/>
                  </a:lnTo>
                  <a:lnTo>
                    <a:pt x="13" y="160"/>
                  </a:lnTo>
                  <a:lnTo>
                    <a:pt x="10" y="148"/>
                  </a:lnTo>
                  <a:lnTo>
                    <a:pt x="8" y="130"/>
                  </a:lnTo>
                  <a:lnTo>
                    <a:pt x="4" y="114"/>
                  </a:lnTo>
                  <a:lnTo>
                    <a:pt x="0" y="89"/>
                  </a:lnTo>
                  <a:lnTo>
                    <a:pt x="0" y="66"/>
                  </a:lnTo>
                  <a:lnTo>
                    <a:pt x="0" y="46"/>
                  </a:lnTo>
                  <a:lnTo>
                    <a:pt x="0" y="31"/>
                  </a:lnTo>
                  <a:lnTo>
                    <a:pt x="4" y="24"/>
                  </a:lnTo>
                  <a:lnTo>
                    <a:pt x="12" y="19"/>
                  </a:lnTo>
                  <a:lnTo>
                    <a:pt x="21" y="10"/>
                  </a:lnTo>
                  <a:lnTo>
                    <a:pt x="32"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377" name="Freeform 405"/>
            <p:cNvSpPr>
              <a:spLocks/>
            </p:cNvSpPr>
            <p:nvPr/>
          </p:nvSpPr>
          <p:spPr bwMode="auto">
            <a:xfrm>
              <a:off x="418" y="3027"/>
              <a:ext cx="124" cy="242"/>
            </a:xfrm>
            <a:custGeom>
              <a:avLst/>
              <a:gdLst>
                <a:gd name="T0" fmla="*/ 106 w 124"/>
                <a:gd name="T1" fmla="*/ 148 h 242"/>
                <a:gd name="T2" fmla="*/ 91 w 124"/>
                <a:gd name="T3" fmla="*/ 147 h 242"/>
                <a:gd name="T4" fmla="*/ 81 w 124"/>
                <a:gd name="T5" fmla="*/ 146 h 242"/>
                <a:gd name="T6" fmla="*/ 67 w 124"/>
                <a:gd name="T7" fmla="*/ 145 h 242"/>
                <a:gd name="T8" fmla="*/ 54 w 124"/>
                <a:gd name="T9" fmla="*/ 142 h 242"/>
                <a:gd name="T10" fmla="*/ 46 w 124"/>
                <a:gd name="T11" fmla="*/ 138 h 242"/>
                <a:gd name="T12" fmla="*/ 43 w 124"/>
                <a:gd name="T13" fmla="*/ 127 h 242"/>
                <a:gd name="T14" fmla="*/ 39 w 124"/>
                <a:gd name="T15" fmla="*/ 112 h 242"/>
                <a:gd name="T16" fmla="*/ 32 w 124"/>
                <a:gd name="T17" fmla="*/ 106 h 242"/>
                <a:gd name="T18" fmla="*/ 22 w 124"/>
                <a:gd name="T19" fmla="*/ 91 h 242"/>
                <a:gd name="T20" fmla="*/ 32 w 124"/>
                <a:gd name="T21" fmla="*/ 103 h 242"/>
                <a:gd name="T22" fmla="*/ 39 w 124"/>
                <a:gd name="T23" fmla="*/ 106 h 242"/>
                <a:gd name="T24" fmla="*/ 37 w 124"/>
                <a:gd name="T25" fmla="*/ 90 h 242"/>
                <a:gd name="T26" fmla="*/ 37 w 124"/>
                <a:gd name="T27" fmla="*/ 76 h 242"/>
                <a:gd name="T28" fmla="*/ 38 w 124"/>
                <a:gd name="T29" fmla="*/ 53 h 242"/>
                <a:gd name="T30" fmla="*/ 39 w 124"/>
                <a:gd name="T31" fmla="*/ 43 h 242"/>
                <a:gd name="T32" fmla="*/ 43 w 124"/>
                <a:gd name="T33" fmla="*/ 39 h 242"/>
                <a:gd name="T34" fmla="*/ 49 w 124"/>
                <a:gd name="T35" fmla="*/ 32 h 242"/>
                <a:gd name="T36" fmla="*/ 59 w 124"/>
                <a:gd name="T37" fmla="*/ 29 h 242"/>
                <a:gd name="T38" fmla="*/ 64 w 124"/>
                <a:gd name="T39" fmla="*/ 27 h 242"/>
                <a:gd name="T40" fmla="*/ 72 w 124"/>
                <a:gd name="T41" fmla="*/ 28 h 242"/>
                <a:gd name="T42" fmla="*/ 81 w 124"/>
                <a:gd name="T43" fmla="*/ 32 h 242"/>
                <a:gd name="T44" fmla="*/ 77 w 124"/>
                <a:gd name="T45" fmla="*/ 24 h 242"/>
                <a:gd name="T46" fmla="*/ 72 w 124"/>
                <a:gd name="T47" fmla="*/ 18 h 242"/>
                <a:gd name="T48" fmla="*/ 65 w 124"/>
                <a:gd name="T49" fmla="*/ 13 h 242"/>
                <a:gd name="T50" fmla="*/ 56 w 124"/>
                <a:gd name="T51" fmla="*/ 9 h 242"/>
                <a:gd name="T52" fmla="*/ 46 w 124"/>
                <a:gd name="T53" fmla="*/ 3 h 242"/>
                <a:gd name="T54" fmla="*/ 37 w 124"/>
                <a:gd name="T55" fmla="*/ 0 h 242"/>
                <a:gd name="T56" fmla="*/ 32 w 124"/>
                <a:gd name="T57" fmla="*/ 0 h 242"/>
                <a:gd name="T58" fmla="*/ 29 w 124"/>
                <a:gd name="T59" fmla="*/ 3 h 242"/>
                <a:gd name="T60" fmla="*/ 19 w 124"/>
                <a:gd name="T61" fmla="*/ 9 h 242"/>
                <a:gd name="T62" fmla="*/ 13 w 124"/>
                <a:gd name="T63" fmla="*/ 13 h 242"/>
                <a:gd name="T64" fmla="*/ 10 w 124"/>
                <a:gd name="T65" fmla="*/ 19 h 242"/>
                <a:gd name="T66" fmla="*/ 2 w 124"/>
                <a:gd name="T67" fmla="*/ 24 h 242"/>
                <a:gd name="T68" fmla="*/ 1 w 124"/>
                <a:gd name="T69" fmla="*/ 29 h 242"/>
                <a:gd name="T70" fmla="*/ 0 w 124"/>
                <a:gd name="T71" fmla="*/ 39 h 242"/>
                <a:gd name="T72" fmla="*/ 0 w 124"/>
                <a:gd name="T73" fmla="*/ 54 h 242"/>
                <a:gd name="T74" fmla="*/ 0 w 124"/>
                <a:gd name="T75" fmla="*/ 69 h 242"/>
                <a:gd name="T76" fmla="*/ 0 w 124"/>
                <a:gd name="T77" fmla="*/ 85 h 242"/>
                <a:gd name="T78" fmla="*/ 3 w 124"/>
                <a:gd name="T79" fmla="*/ 104 h 242"/>
                <a:gd name="T80" fmla="*/ 8 w 124"/>
                <a:gd name="T81" fmla="*/ 123 h 242"/>
                <a:gd name="T82" fmla="*/ 10 w 124"/>
                <a:gd name="T83" fmla="*/ 139 h 242"/>
                <a:gd name="T84" fmla="*/ 12 w 124"/>
                <a:gd name="T85" fmla="*/ 153 h 242"/>
                <a:gd name="T86" fmla="*/ 12 w 124"/>
                <a:gd name="T87" fmla="*/ 162 h 242"/>
                <a:gd name="T88" fmla="*/ 12 w 124"/>
                <a:gd name="T89" fmla="*/ 173 h 242"/>
                <a:gd name="T90" fmla="*/ 3 w 124"/>
                <a:gd name="T91" fmla="*/ 199 h 242"/>
                <a:gd name="T92" fmla="*/ 6 w 124"/>
                <a:gd name="T93" fmla="*/ 215 h 242"/>
                <a:gd name="T94" fmla="*/ 13 w 124"/>
                <a:gd name="T95" fmla="*/ 221 h 242"/>
                <a:gd name="T96" fmla="*/ 21 w 124"/>
                <a:gd name="T97" fmla="*/ 190 h 242"/>
                <a:gd name="T98" fmla="*/ 29 w 124"/>
                <a:gd name="T99" fmla="*/ 231 h 242"/>
                <a:gd name="T100" fmla="*/ 42 w 124"/>
                <a:gd name="T101" fmla="*/ 237 h 242"/>
                <a:gd name="T102" fmla="*/ 62 w 124"/>
                <a:gd name="T103" fmla="*/ 241 h 242"/>
                <a:gd name="T104" fmla="*/ 94 w 124"/>
                <a:gd name="T105" fmla="*/ 233 h 242"/>
                <a:gd name="T106" fmla="*/ 113 w 124"/>
                <a:gd name="T107" fmla="*/ 222 h 242"/>
                <a:gd name="T108" fmla="*/ 123 w 124"/>
                <a:gd name="T109" fmla="*/ 212 h 242"/>
                <a:gd name="T110" fmla="*/ 114 w 124"/>
                <a:gd name="T111" fmla="*/ 202 h 242"/>
                <a:gd name="T112" fmla="*/ 108 w 124"/>
                <a:gd name="T113" fmla="*/ 185 h 242"/>
                <a:gd name="T114" fmla="*/ 106 w 124"/>
                <a:gd name="T115" fmla="*/ 162 h 242"/>
                <a:gd name="T116" fmla="*/ 106 w 124"/>
                <a:gd name="T117" fmla="*/ 148 h 24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4"/>
                <a:gd name="T178" fmla="*/ 0 h 242"/>
                <a:gd name="T179" fmla="*/ 124 w 124"/>
                <a:gd name="T180" fmla="*/ 242 h 24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4" h="242">
                  <a:moveTo>
                    <a:pt x="106" y="148"/>
                  </a:moveTo>
                  <a:lnTo>
                    <a:pt x="91" y="147"/>
                  </a:lnTo>
                  <a:lnTo>
                    <a:pt x="81" y="146"/>
                  </a:lnTo>
                  <a:lnTo>
                    <a:pt x="67" y="145"/>
                  </a:lnTo>
                  <a:lnTo>
                    <a:pt x="54" y="142"/>
                  </a:lnTo>
                  <a:lnTo>
                    <a:pt x="46" y="138"/>
                  </a:lnTo>
                  <a:lnTo>
                    <a:pt x="43" y="127"/>
                  </a:lnTo>
                  <a:lnTo>
                    <a:pt x="39" y="112"/>
                  </a:lnTo>
                  <a:lnTo>
                    <a:pt x="32" y="106"/>
                  </a:lnTo>
                  <a:lnTo>
                    <a:pt x="22" y="91"/>
                  </a:lnTo>
                  <a:lnTo>
                    <a:pt x="32" y="103"/>
                  </a:lnTo>
                  <a:lnTo>
                    <a:pt x="39" y="106"/>
                  </a:lnTo>
                  <a:lnTo>
                    <a:pt x="37" y="90"/>
                  </a:lnTo>
                  <a:lnTo>
                    <a:pt x="37" y="76"/>
                  </a:lnTo>
                  <a:lnTo>
                    <a:pt x="38" y="53"/>
                  </a:lnTo>
                  <a:lnTo>
                    <a:pt x="39" y="43"/>
                  </a:lnTo>
                  <a:lnTo>
                    <a:pt x="43" y="39"/>
                  </a:lnTo>
                  <a:lnTo>
                    <a:pt x="49" y="32"/>
                  </a:lnTo>
                  <a:lnTo>
                    <a:pt x="59" y="29"/>
                  </a:lnTo>
                  <a:lnTo>
                    <a:pt x="64" y="27"/>
                  </a:lnTo>
                  <a:lnTo>
                    <a:pt x="72" y="28"/>
                  </a:lnTo>
                  <a:lnTo>
                    <a:pt x="81" y="32"/>
                  </a:lnTo>
                  <a:lnTo>
                    <a:pt x="77" y="24"/>
                  </a:lnTo>
                  <a:lnTo>
                    <a:pt x="72" y="18"/>
                  </a:lnTo>
                  <a:lnTo>
                    <a:pt x="65" y="13"/>
                  </a:lnTo>
                  <a:lnTo>
                    <a:pt x="56" y="9"/>
                  </a:lnTo>
                  <a:lnTo>
                    <a:pt x="46" y="3"/>
                  </a:lnTo>
                  <a:lnTo>
                    <a:pt x="37" y="0"/>
                  </a:lnTo>
                  <a:lnTo>
                    <a:pt x="32" y="0"/>
                  </a:lnTo>
                  <a:lnTo>
                    <a:pt x="29" y="3"/>
                  </a:lnTo>
                  <a:lnTo>
                    <a:pt x="19" y="9"/>
                  </a:lnTo>
                  <a:lnTo>
                    <a:pt x="13" y="13"/>
                  </a:lnTo>
                  <a:lnTo>
                    <a:pt x="10" y="19"/>
                  </a:lnTo>
                  <a:lnTo>
                    <a:pt x="2" y="24"/>
                  </a:lnTo>
                  <a:lnTo>
                    <a:pt x="1" y="29"/>
                  </a:lnTo>
                  <a:lnTo>
                    <a:pt x="0" y="39"/>
                  </a:lnTo>
                  <a:lnTo>
                    <a:pt x="0" y="54"/>
                  </a:lnTo>
                  <a:lnTo>
                    <a:pt x="0" y="69"/>
                  </a:lnTo>
                  <a:lnTo>
                    <a:pt x="0" y="85"/>
                  </a:lnTo>
                  <a:lnTo>
                    <a:pt x="3" y="104"/>
                  </a:lnTo>
                  <a:lnTo>
                    <a:pt x="8" y="123"/>
                  </a:lnTo>
                  <a:lnTo>
                    <a:pt x="10" y="139"/>
                  </a:lnTo>
                  <a:lnTo>
                    <a:pt x="12" y="153"/>
                  </a:lnTo>
                  <a:lnTo>
                    <a:pt x="12" y="162"/>
                  </a:lnTo>
                  <a:lnTo>
                    <a:pt x="12" y="173"/>
                  </a:lnTo>
                  <a:lnTo>
                    <a:pt x="3" y="199"/>
                  </a:lnTo>
                  <a:lnTo>
                    <a:pt x="6" y="215"/>
                  </a:lnTo>
                  <a:lnTo>
                    <a:pt x="13" y="221"/>
                  </a:lnTo>
                  <a:lnTo>
                    <a:pt x="21" y="190"/>
                  </a:lnTo>
                  <a:lnTo>
                    <a:pt x="29" y="231"/>
                  </a:lnTo>
                  <a:lnTo>
                    <a:pt x="42" y="237"/>
                  </a:lnTo>
                  <a:lnTo>
                    <a:pt x="62" y="241"/>
                  </a:lnTo>
                  <a:lnTo>
                    <a:pt x="94" y="233"/>
                  </a:lnTo>
                  <a:lnTo>
                    <a:pt x="113" y="222"/>
                  </a:lnTo>
                  <a:lnTo>
                    <a:pt x="123" y="212"/>
                  </a:lnTo>
                  <a:lnTo>
                    <a:pt x="114" y="202"/>
                  </a:lnTo>
                  <a:lnTo>
                    <a:pt x="108" y="185"/>
                  </a:lnTo>
                  <a:lnTo>
                    <a:pt x="106" y="162"/>
                  </a:lnTo>
                  <a:lnTo>
                    <a:pt x="106" y="148"/>
                  </a:lnTo>
                </a:path>
              </a:pathLst>
            </a:custGeom>
            <a:solidFill>
              <a:srgbClr val="808080"/>
            </a:solidFill>
            <a:ln w="9525" cap="rnd">
              <a:noFill/>
              <a:round/>
              <a:headEnd type="none" w="sm" len="sm"/>
              <a:tailEnd type="none" w="sm" len="sm"/>
            </a:ln>
          </p:spPr>
          <p:txBody>
            <a:bodyPr/>
            <a:lstStyle/>
            <a:p>
              <a:endParaRPr lang="es-ES"/>
            </a:p>
          </p:txBody>
        </p:sp>
        <p:sp>
          <p:nvSpPr>
            <p:cNvPr id="107378" name="Freeform 406"/>
            <p:cNvSpPr>
              <a:spLocks/>
            </p:cNvSpPr>
            <p:nvPr/>
          </p:nvSpPr>
          <p:spPr bwMode="auto">
            <a:xfrm>
              <a:off x="430" y="3120"/>
              <a:ext cx="26" cy="78"/>
            </a:xfrm>
            <a:custGeom>
              <a:avLst/>
              <a:gdLst>
                <a:gd name="T0" fmla="*/ 25 w 26"/>
                <a:gd name="T1" fmla="*/ 77 h 78"/>
                <a:gd name="T2" fmla="*/ 19 w 26"/>
                <a:gd name="T3" fmla="*/ 73 h 78"/>
                <a:gd name="T4" fmla="*/ 13 w 26"/>
                <a:gd name="T5" fmla="*/ 66 h 78"/>
                <a:gd name="T6" fmla="*/ 11 w 26"/>
                <a:gd name="T7" fmla="*/ 56 h 78"/>
                <a:gd name="T8" fmla="*/ 9 w 26"/>
                <a:gd name="T9" fmla="*/ 46 h 78"/>
                <a:gd name="T10" fmla="*/ 6 w 26"/>
                <a:gd name="T11" fmla="*/ 34 h 78"/>
                <a:gd name="T12" fmla="*/ 3 w 26"/>
                <a:gd name="T13" fmla="*/ 26 h 78"/>
                <a:gd name="T14" fmla="*/ 1 w 26"/>
                <a:gd name="T15" fmla="*/ 10 h 78"/>
                <a:gd name="T16" fmla="*/ 0 w 26"/>
                <a:gd name="T17" fmla="*/ 0 h 78"/>
                <a:gd name="T18" fmla="*/ 4 w 26"/>
                <a:gd name="T19" fmla="*/ 21 h 78"/>
                <a:gd name="T20" fmla="*/ 9 w 26"/>
                <a:gd name="T21" fmla="*/ 40 h 78"/>
                <a:gd name="T22" fmla="*/ 13 w 26"/>
                <a:gd name="T23" fmla="*/ 50 h 78"/>
                <a:gd name="T24" fmla="*/ 20 w 26"/>
                <a:gd name="T25" fmla="*/ 63 h 78"/>
                <a:gd name="T26" fmla="*/ 25 w 26"/>
                <a:gd name="T27" fmla="*/ 77 h 7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6"/>
                <a:gd name="T43" fmla="*/ 0 h 78"/>
                <a:gd name="T44" fmla="*/ 26 w 26"/>
                <a:gd name="T45" fmla="*/ 78 h 7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6" h="78">
                  <a:moveTo>
                    <a:pt x="25" y="77"/>
                  </a:moveTo>
                  <a:lnTo>
                    <a:pt x="19" y="73"/>
                  </a:lnTo>
                  <a:lnTo>
                    <a:pt x="13" y="66"/>
                  </a:lnTo>
                  <a:lnTo>
                    <a:pt x="11" y="56"/>
                  </a:lnTo>
                  <a:lnTo>
                    <a:pt x="9" y="46"/>
                  </a:lnTo>
                  <a:lnTo>
                    <a:pt x="6" y="34"/>
                  </a:lnTo>
                  <a:lnTo>
                    <a:pt x="3" y="26"/>
                  </a:lnTo>
                  <a:lnTo>
                    <a:pt x="1" y="10"/>
                  </a:lnTo>
                  <a:lnTo>
                    <a:pt x="0" y="0"/>
                  </a:lnTo>
                  <a:lnTo>
                    <a:pt x="4" y="21"/>
                  </a:lnTo>
                  <a:lnTo>
                    <a:pt x="9" y="40"/>
                  </a:lnTo>
                  <a:lnTo>
                    <a:pt x="13" y="50"/>
                  </a:lnTo>
                  <a:lnTo>
                    <a:pt x="20" y="63"/>
                  </a:lnTo>
                  <a:lnTo>
                    <a:pt x="25" y="77"/>
                  </a:lnTo>
                </a:path>
              </a:pathLst>
            </a:custGeom>
            <a:solidFill>
              <a:srgbClr val="606060"/>
            </a:solidFill>
            <a:ln w="9525" cap="rnd">
              <a:noFill/>
              <a:round/>
              <a:headEnd type="none" w="sm" len="sm"/>
              <a:tailEnd type="none" w="sm" len="sm"/>
            </a:ln>
          </p:spPr>
          <p:txBody>
            <a:bodyPr/>
            <a:lstStyle/>
            <a:p>
              <a:endParaRPr lang="es-ES"/>
            </a:p>
          </p:txBody>
        </p:sp>
        <p:sp>
          <p:nvSpPr>
            <p:cNvPr id="107379" name="Freeform 407"/>
            <p:cNvSpPr>
              <a:spLocks/>
            </p:cNvSpPr>
            <p:nvPr/>
          </p:nvSpPr>
          <p:spPr bwMode="auto">
            <a:xfrm>
              <a:off x="459" y="3055"/>
              <a:ext cx="111" cy="119"/>
            </a:xfrm>
            <a:custGeom>
              <a:avLst/>
              <a:gdLst>
                <a:gd name="T0" fmla="*/ 36 w 111"/>
                <a:gd name="T1" fmla="*/ 3 h 119"/>
                <a:gd name="T2" fmla="*/ 47 w 111"/>
                <a:gd name="T3" fmla="*/ 20 h 119"/>
                <a:gd name="T4" fmla="*/ 43 w 111"/>
                <a:gd name="T5" fmla="*/ 37 h 119"/>
                <a:gd name="T6" fmla="*/ 46 w 111"/>
                <a:gd name="T7" fmla="*/ 57 h 119"/>
                <a:gd name="T8" fmla="*/ 46 w 111"/>
                <a:gd name="T9" fmla="*/ 60 h 119"/>
                <a:gd name="T10" fmla="*/ 43 w 111"/>
                <a:gd name="T11" fmla="*/ 68 h 119"/>
                <a:gd name="T12" fmla="*/ 50 w 111"/>
                <a:gd name="T13" fmla="*/ 72 h 119"/>
                <a:gd name="T14" fmla="*/ 55 w 111"/>
                <a:gd name="T15" fmla="*/ 78 h 119"/>
                <a:gd name="T16" fmla="*/ 63 w 111"/>
                <a:gd name="T17" fmla="*/ 78 h 119"/>
                <a:gd name="T18" fmla="*/ 92 w 111"/>
                <a:gd name="T19" fmla="*/ 79 h 119"/>
                <a:gd name="T20" fmla="*/ 106 w 111"/>
                <a:gd name="T21" fmla="*/ 83 h 119"/>
                <a:gd name="T22" fmla="*/ 110 w 111"/>
                <a:gd name="T23" fmla="*/ 96 h 119"/>
                <a:gd name="T24" fmla="*/ 106 w 111"/>
                <a:gd name="T25" fmla="*/ 106 h 119"/>
                <a:gd name="T26" fmla="*/ 89 w 111"/>
                <a:gd name="T27" fmla="*/ 115 h 119"/>
                <a:gd name="T28" fmla="*/ 71 w 111"/>
                <a:gd name="T29" fmla="*/ 118 h 119"/>
                <a:gd name="T30" fmla="*/ 88 w 111"/>
                <a:gd name="T31" fmla="*/ 105 h 119"/>
                <a:gd name="T32" fmla="*/ 93 w 111"/>
                <a:gd name="T33" fmla="*/ 94 h 119"/>
                <a:gd name="T34" fmla="*/ 83 w 111"/>
                <a:gd name="T35" fmla="*/ 105 h 119"/>
                <a:gd name="T36" fmla="*/ 72 w 111"/>
                <a:gd name="T37" fmla="*/ 113 h 119"/>
                <a:gd name="T38" fmla="*/ 59 w 111"/>
                <a:gd name="T39" fmla="*/ 116 h 119"/>
                <a:gd name="T40" fmla="*/ 41 w 111"/>
                <a:gd name="T41" fmla="*/ 115 h 119"/>
                <a:gd name="T42" fmla="*/ 26 w 111"/>
                <a:gd name="T43" fmla="*/ 114 h 119"/>
                <a:gd name="T44" fmla="*/ 36 w 111"/>
                <a:gd name="T45" fmla="*/ 106 h 119"/>
                <a:gd name="T46" fmla="*/ 46 w 111"/>
                <a:gd name="T47" fmla="*/ 97 h 119"/>
                <a:gd name="T48" fmla="*/ 42 w 111"/>
                <a:gd name="T49" fmla="*/ 96 h 119"/>
                <a:gd name="T50" fmla="*/ 37 w 111"/>
                <a:gd name="T51" fmla="*/ 102 h 119"/>
                <a:gd name="T52" fmla="*/ 26 w 111"/>
                <a:gd name="T53" fmla="*/ 108 h 119"/>
                <a:gd name="T54" fmla="*/ 12 w 111"/>
                <a:gd name="T55" fmla="*/ 109 h 119"/>
                <a:gd name="T56" fmla="*/ 6 w 111"/>
                <a:gd name="T57" fmla="*/ 98 h 119"/>
                <a:gd name="T58" fmla="*/ 30 w 111"/>
                <a:gd name="T59" fmla="*/ 96 h 119"/>
                <a:gd name="T60" fmla="*/ 46 w 111"/>
                <a:gd name="T61" fmla="*/ 86 h 119"/>
                <a:gd name="T62" fmla="*/ 48 w 111"/>
                <a:gd name="T63" fmla="*/ 79 h 119"/>
                <a:gd name="T64" fmla="*/ 42 w 111"/>
                <a:gd name="T65" fmla="*/ 83 h 119"/>
                <a:gd name="T66" fmla="*/ 25 w 111"/>
                <a:gd name="T67" fmla="*/ 94 h 119"/>
                <a:gd name="T68" fmla="*/ 6 w 111"/>
                <a:gd name="T69" fmla="*/ 98 h 119"/>
                <a:gd name="T70" fmla="*/ 0 w 111"/>
                <a:gd name="T71" fmla="*/ 76 h 119"/>
                <a:gd name="T72" fmla="*/ 12 w 111"/>
                <a:gd name="T73" fmla="*/ 74 h 119"/>
                <a:gd name="T74" fmla="*/ 36 w 111"/>
                <a:gd name="T75" fmla="*/ 76 h 119"/>
                <a:gd name="T76" fmla="*/ 41 w 111"/>
                <a:gd name="T77" fmla="*/ 71 h 119"/>
                <a:gd name="T78" fmla="*/ 28 w 111"/>
                <a:gd name="T79" fmla="*/ 73 h 119"/>
                <a:gd name="T80" fmla="*/ 0 w 111"/>
                <a:gd name="T81" fmla="*/ 68 h 119"/>
                <a:gd name="T82" fmla="*/ 0 w 111"/>
                <a:gd name="T83" fmla="*/ 49 h 119"/>
                <a:gd name="T84" fmla="*/ 0 w 111"/>
                <a:gd name="T85" fmla="*/ 25 h 119"/>
                <a:gd name="T86" fmla="*/ 13 w 111"/>
                <a:gd name="T87" fmla="*/ 13 h 119"/>
                <a:gd name="T88" fmla="*/ 0 w 111"/>
                <a:gd name="T89" fmla="*/ 19 h 119"/>
                <a:gd name="T90" fmla="*/ 7 w 111"/>
                <a:gd name="T91" fmla="*/ 6 h 119"/>
                <a:gd name="T92" fmla="*/ 21 w 111"/>
                <a:gd name="T93" fmla="*/ 0 h 11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119"/>
                <a:gd name="T143" fmla="*/ 111 w 111"/>
                <a:gd name="T144" fmla="*/ 119 h 11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119">
                  <a:moveTo>
                    <a:pt x="21" y="0"/>
                  </a:moveTo>
                  <a:lnTo>
                    <a:pt x="36" y="3"/>
                  </a:lnTo>
                  <a:lnTo>
                    <a:pt x="42" y="9"/>
                  </a:lnTo>
                  <a:lnTo>
                    <a:pt x="47" y="20"/>
                  </a:lnTo>
                  <a:lnTo>
                    <a:pt x="47" y="32"/>
                  </a:lnTo>
                  <a:lnTo>
                    <a:pt x="43" y="37"/>
                  </a:lnTo>
                  <a:lnTo>
                    <a:pt x="46" y="49"/>
                  </a:lnTo>
                  <a:lnTo>
                    <a:pt x="46" y="57"/>
                  </a:lnTo>
                  <a:lnTo>
                    <a:pt x="43" y="59"/>
                  </a:lnTo>
                  <a:lnTo>
                    <a:pt x="46" y="60"/>
                  </a:lnTo>
                  <a:lnTo>
                    <a:pt x="48" y="65"/>
                  </a:lnTo>
                  <a:lnTo>
                    <a:pt x="43" y="68"/>
                  </a:lnTo>
                  <a:lnTo>
                    <a:pt x="43" y="71"/>
                  </a:lnTo>
                  <a:lnTo>
                    <a:pt x="50" y="72"/>
                  </a:lnTo>
                  <a:lnTo>
                    <a:pt x="50" y="76"/>
                  </a:lnTo>
                  <a:lnTo>
                    <a:pt x="55" y="78"/>
                  </a:lnTo>
                  <a:lnTo>
                    <a:pt x="59" y="76"/>
                  </a:lnTo>
                  <a:lnTo>
                    <a:pt x="63" y="78"/>
                  </a:lnTo>
                  <a:lnTo>
                    <a:pt x="79" y="81"/>
                  </a:lnTo>
                  <a:lnTo>
                    <a:pt x="92" y="79"/>
                  </a:lnTo>
                  <a:lnTo>
                    <a:pt x="100" y="81"/>
                  </a:lnTo>
                  <a:lnTo>
                    <a:pt x="106" y="83"/>
                  </a:lnTo>
                  <a:lnTo>
                    <a:pt x="108" y="88"/>
                  </a:lnTo>
                  <a:lnTo>
                    <a:pt x="110" y="96"/>
                  </a:lnTo>
                  <a:lnTo>
                    <a:pt x="110" y="103"/>
                  </a:lnTo>
                  <a:lnTo>
                    <a:pt x="106" y="106"/>
                  </a:lnTo>
                  <a:lnTo>
                    <a:pt x="101" y="111"/>
                  </a:lnTo>
                  <a:lnTo>
                    <a:pt x="89" y="115"/>
                  </a:lnTo>
                  <a:lnTo>
                    <a:pt x="80" y="116"/>
                  </a:lnTo>
                  <a:lnTo>
                    <a:pt x="71" y="118"/>
                  </a:lnTo>
                  <a:lnTo>
                    <a:pt x="83" y="109"/>
                  </a:lnTo>
                  <a:lnTo>
                    <a:pt x="88" y="105"/>
                  </a:lnTo>
                  <a:lnTo>
                    <a:pt x="92" y="98"/>
                  </a:lnTo>
                  <a:lnTo>
                    <a:pt x="93" y="94"/>
                  </a:lnTo>
                  <a:lnTo>
                    <a:pt x="88" y="102"/>
                  </a:lnTo>
                  <a:lnTo>
                    <a:pt x="83" y="105"/>
                  </a:lnTo>
                  <a:lnTo>
                    <a:pt x="77" y="108"/>
                  </a:lnTo>
                  <a:lnTo>
                    <a:pt x="72" y="113"/>
                  </a:lnTo>
                  <a:lnTo>
                    <a:pt x="66" y="116"/>
                  </a:lnTo>
                  <a:lnTo>
                    <a:pt x="59" y="116"/>
                  </a:lnTo>
                  <a:lnTo>
                    <a:pt x="48" y="116"/>
                  </a:lnTo>
                  <a:lnTo>
                    <a:pt x="41" y="115"/>
                  </a:lnTo>
                  <a:lnTo>
                    <a:pt x="33" y="114"/>
                  </a:lnTo>
                  <a:lnTo>
                    <a:pt x="26" y="114"/>
                  </a:lnTo>
                  <a:lnTo>
                    <a:pt x="18" y="113"/>
                  </a:lnTo>
                  <a:lnTo>
                    <a:pt x="36" y="106"/>
                  </a:lnTo>
                  <a:lnTo>
                    <a:pt x="42" y="104"/>
                  </a:lnTo>
                  <a:lnTo>
                    <a:pt x="46" y="97"/>
                  </a:lnTo>
                  <a:lnTo>
                    <a:pt x="47" y="93"/>
                  </a:lnTo>
                  <a:lnTo>
                    <a:pt x="42" y="96"/>
                  </a:lnTo>
                  <a:lnTo>
                    <a:pt x="41" y="100"/>
                  </a:lnTo>
                  <a:lnTo>
                    <a:pt x="37" y="102"/>
                  </a:lnTo>
                  <a:lnTo>
                    <a:pt x="32" y="105"/>
                  </a:lnTo>
                  <a:lnTo>
                    <a:pt x="26" y="108"/>
                  </a:lnTo>
                  <a:lnTo>
                    <a:pt x="19" y="111"/>
                  </a:lnTo>
                  <a:lnTo>
                    <a:pt x="12" y="109"/>
                  </a:lnTo>
                  <a:lnTo>
                    <a:pt x="9" y="106"/>
                  </a:lnTo>
                  <a:lnTo>
                    <a:pt x="6" y="98"/>
                  </a:lnTo>
                  <a:lnTo>
                    <a:pt x="13" y="96"/>
                  </a:lnTo>
                  <a:lnTo>
                    <a:pt x="30" y="96"/>
                  </a:lnTo>
                  <a:lnTo>
                    <a:pt x="41" y="91"/>
                  </a:lnTo>
                  <a:lnTo>
                    <a:pt x="46" y="86"/>
                  </a:lnTo>
                  <a:lnTo>
                    <a:pt x="48" y="81"/>
                  </a:lnTo>
                  <a:lnTo>
                    <a:pt x="48" y="79"/>
                  </a:lnTo>
                  <a:lnTo>
                    <a:pt x="46" y="79"/>
                  </a:lnTo>
                  <a:lnTo>
                    <a:pt x="42" y="83"/>
                  </a:lnTo>
                  <a:lnTo>
                    <a:pt x="37" y="91"/>
                  </a:lnTo>
                  <a:lnTo>
                    <a:pt x="25" y="94"/>
                  </a:lnTo>
                  <a:lnTo>
                    <a:pt x="13" y="96"/>
                  </a:lnTo>
                  <a:lnTo>
                    <a:pt x="6" y="98"/>
                  </a:lnTo>
                  <a:lnTo>
                    <a:pt x="0" y="86"/>
                  </a:lnTo>
                  <a:lnTo>
                    <a:pt x="0" y="76"/>
                  </a:lnTo>
                  <a:lnTo>
                    <a:pt x="0" y="68"/>
                  </a:lnTo>
                  <a:lnTo>
                    <a:pt x="12" y="74"/>
                  </a:lnTo>
                  <a:lnTo>
                    <a:pt x="26" y="76"/>
                  </a:lnTo>
                  <a:lnTo>
                    <a:pt x="36" y="76"/>
                  </a:lnTo>
                  <a:lnTo>
                    <a:pt x="40" y="74"/>
                  </a:lnTo>
                  <a:lnTo>
                    <a:pt x="41" y="71"/>
                  </a:lnTo>
                  <a:lnTo>
                    <a:pt x="35" y="71"/>
                  </a:lnTo>
                  <a:lnTo>
                    <a:pt x="28" y="73"/>
                  </a:lnTo>
                  <a:lnTo>
                    <a:pt x="11" y="74"/>
                  </a:lnTo>
                  <a:lnTo>
                    <a:pt x="0" y="68"/>
                  </a:lnTo>
                  <a:lnTo>
                    <a:pt x="0" y="56"/>
                  </a:lnTo>
                  <a:lnTo>
                    <a:pt x="0" y="49"/>
                  </a:lnTo>
                  <a:lnTo>
                    <a:pt x="0" y="40"/>
                  </a:lnTo>
                  <a:lnTo>
                    <a:pt x="0" y="25"/>
                  </a:lnTo>
                  <a:lnTo>
                    <a:pt x="2" y="20"/>
                  </a:lnTo>
                  <a:lnTo>
                    <a:pt x="13" y="13"/>
                  </a:lnTo>
                  <a:lnTo>
                    <a:pt x="10" y="13"/>
                  </a:lnTo>
                  <a:lnTo>
                    <a:pt x="0" y="19"/>
                  </a:lnTo>
                  <a:lnTo>
                    <a:pt x="3" y="10"/>
                  </a:lnTo>
                  <a:lnTo>
                    <a:pt x="7" y="6"/>
                  </a:lnTo>
                  <a:lnTo>
                    <a:pt x="10" y="2"/>
                  </a:lnTo>
                  <a:lnTo>
                    <a:pt x="21" y="0"/>
                  </a:lnTo>
                </a:path>
              </a:pathLst>
            </a:custGeom>
            <a:solidFill>
              <a:srgbClr val="808080"/>
            </a:solidFill>
            <a:ln w="9525" cap="rnd">
              <a:noFill/>
              <a:round/>
              <a:headEnd type="none" w="sm" len="sm"/>
              <a:tailEnd type="none" w="sm" len="sm"/>
            </a:ln>
          </p:spPr>
          <p:txBody>
            <a:bodyPr/>
            <a:lstStyle/>
            <a:p>
              <a:endParaRPr lang="es-ES"/>
            </a:p>
          </p:txBody>
        </p:sp>
        <p:sp>
          <p:nvSpPr>
            <p:cNvPr id="107380" name="Freeform 408"/>
            <p:cNvSpPr>
              <a:spLocks/>
            </p:cNvSpPr>
            <p:nvPr/>
          </p:nvSpPr>
          <p:spPr bwMode="auto">
            <a:xfrm>
              <a:off x="470" y="3099"/>
              <a:ext cx="29" cy="26"/>
            </a:xfrm>
            <a:custGeom>
              <a:avLst/>
              <a:gdLst>
                <a:gd name="T0" fmla="*/ 28 w 29"/>
                <a:gd name="T1" fmla="*/ 0 h 26"/>
                <a:gd name="T2" fmla="*/ 28 w 29"/>
                <a:gd name="T3" fmla="*/ 0 h 26"/>
                <a:gd name="T4" fmla="*/ 23 w 29"/>
                <a:gd name="T5" fmla="*/ 7 h 26"/>
                <a:gd name="T6" fmla="*/ 19 w 29"/>
                <a:gd name="T7" fmla="*/ 8 h 26"/>
                <a:gd name="T8" fmla="*/ 12 w 29"/>
                <a:gd name="T9" fmla="*/ 13 h 26"/>
                <a:gd name="T10" fmla="*/ 9 w 29"/>
                <a:gd name="T11" fmla="*/ 15 h 26"/>
                <a:gd name="T12" fmla="*/ 1 w 29"/>
                <a:gd name="T13" fmla="*/ 22 h 26"/>
                <a:gd name="T14" fmla="*/ 10 w 29"/>
                <a:gd name="T15" fmla="*/ 19 h 26"/>
                <a:gd name="T16" fmla="*/ 17 w 29"/>
                <a:gd name="T17" fmla="*/ 15 h 26"/>
                <a:gd name="T18" fmla="*/ 26 w 29"/>
                <a:gd name="T19" fmla="*/ 15 h 26"/>
                <a:gd name="T20" fmla="*/ 25 w 29"/>
                <a:gd name="T21" fmla="*/ 19 h 26"/>
                <a:gd name="T22" fmla="*/ 12 w 29"/>
                <a:gd name="T23" fmla="*/ 21 h 26"/>
                <a:gd name="T24" fmla="*/ 5 w 29"/>
                <a:gd name="T25" fmla="*/ 25 h 26"/>
                <a:gd name="T26" fmla="*/ 1 w 29"/>
                <a:gd name="T27" fmla="*/ 25 h 26"/>
                <a:gd name="T28" fmla="*/ 0 w 29"/>
                <a:gd name="T29" fmla="*/ 23 h 26"/>
                <a:gd name="T30" fmla="*/ 0 w 29"/>
                <a:gd name="T31" fmla="*/ 20 h 26"/>
                <a:gd name="T32" fmla="*/ 1 w 29"/>
                <a:gd name="T33" fmla="*/ 17 h 26"/>
                <a:gd name="T34" fmla="*/ 4 w 29"/>
                <a:gd name="T35" fmla="*/ 14 h 26"/>
                <a:gd name="T36" fmla="*/ 9 w 29"/>
                <a:gd name="T37" fmla="*/ 10 h 26"/>
                <a:gd name="T38" fmla="*/ 13 w 29"/>
                <a:gd name="T39" fmla="*/ 4 h 26"/>
                <a:gd name="T40" fmla="*/ 19 w 29"/>
                <a:gd name="T41" fmla="*/ 0 h 26"/>
                <a:gd name="T42" fmla="*/ 24 w 29"/>
                <a:gd name="T43" fmla="*/ 0 h 26"/>
                <a:gd name="T44" fmla="*/ 28 w 29"/>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9"/>
                <a:gd name="T70" fmla="*/ 0 h 26"/>
                <a:gd name="T71" fmla="*/ 29 w 29"/>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9" h="26">
                  <a:moveTo>
                    <a:pt x="28" y="0"/>
                  </a:moveTo>
                  <a:lnTo>
                    <a:pt x="28" y="0"/>
                  </a:lnTo>
                  <a:lnTo>
                    <a:pt x="23" y="7"/>
                  </a:lnTo>
                  <a:lnTo>
                    <a:pt x="19" y="8"/>
                  </a:lnTo>
                  <a:lnTo>
                    <a:pt x="12" y="13"/>
                  </a:lnTo>
                  <a:lnTo>
                    <a:pt x="9" y="15"/>
                  </a:lnTo>
                  <a:lnTo>
                    <a:pt x="1" y="22"/>
                  </a:lnTo>
                  <a:lnTo>
                    <a:pt x="10" y="19"/>
                  </a:lnTo>
                  <a:lnTo>
                    <a:pt x="17" y="15"/>
                  </a:lnTo>
                  <a:lnTo>
                    <a:pt x="26" y="15"/>
                  </a:lnTo>
                  <a:lnTo>
                    <a:pt x="25" y="19"/>
                  </a:lnTo>
                  <a:lnTo>
                    <a:pt x="12" y="21"/>
                  </a:lnTo>
                  <a:lnTo>
                    <a:pt x="5" y="25"/>
                  </a:lnTo>
                  <a:lnTo>
                    <a:pt x="1" y="25"/>
                  </a:lnTo>
                  <a:lnTo>
                    <a:pt x="0" y="23"/>
                  </a:lnTo>
                  <a:lnTo>
                    <a:pt x="0" y="20"/>
                  </a:lnTo>
                  <a:lnTo>
                    <a:pt x="1" y="17"/>
                  </a:lnTo>
                  <a:lnTo>
                    <a:pt x="4" y="14"/>
                  </a:lnTo>
                  <a:lnTo>
                    <a:pt x="9" y="10"/>
                  </a:lnTo>
                  <a:lnTo>
                    <a:pt x="13" y="4"/>
                  </a:lnTo>
                  <a:lnTo>
                    <a:pt x="19" y="0"/>
                  </a:lnTo>
                  <a:lnTo>
                    <a:pt x="24" y="0"/>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107381" name="Freeform 409"/>
            <p:cNvSpPr>
              <a:spLocks/>
            </p:cNvSpPr>
            <p:nvPr/>
          </p:nvSpPr>
          <p:spPr bwMode="auto">
            <a:xfrm>
              <a:off x="510" y="3079"/>
              <a:ext cx="27" cy="52"/>
            </a:xfrm>
            <a:custGeom>
              <a:avLst/>
              <a:gdLst>
                <a:gd name="T0" fmla="*/ 26 w 27"/>
                <a:gd name="T1" fmla="*/ 51 h 52"/>
                <a:gd name="T2" fmla="*/ 12 w 27"/>
                <a:gd name="T3" fmla="*/ 51 h 52"/>
                <a:gd name="T4" fmla="*/ 9 w 27"/>
                <a:gd name="T5" fmla="*/ 49 h 52"/>
                <a:gd name="T6" fmla="*/ 9 w 27"/>
                <a:gd name="T7" fmla="*/ 47 h 52"/>
                <a:gd name="T8" fmla="*/ 4 w 27"/>
                <a:gd name="T9" fmla="*/ 46 h 52"/>
                <a:gd name="T10" fmla="*/ 0 w 27"/>
                <a:gd name="T11" fmla="*/ 43 h 52"/>
                <a:gd name="T12" fmla="*/ 2 w 27"/>
                <a:gd name="T13" fmla="*/ 43 h 52"/>
                <a:gd name="T14" fmla="*/ 2 w 27"/>
                <a:gd name="T15" fmla="*/ 39 h 52"/>
                <a:gd name="T16" fmla="*/ 0 w 27"/>
                <a:gd name="T17" fmla="*/ 36 h 52"/>
                <a:gd name="T18" fmla="*/ 0 w 27"/>
                <a:gd name="T19" fmla="*/ 32 h 52"/>
                <a:gd name="T20" fmla="*/ 2 w 27"/>
                <a:gd name="T21" fmla="*/ 29 h 52"/>
                <a:gd name="T22" fmla="*/ 2 w 27"/>
                <a:gd name="T23" fmla="*/ 21 h 52"/>
                <a:gd name="T24" fmla="*/ 0 w 27"/>
                <a:gd name="T25" fmla="*/ 15 h 52"/>
                <a:gd name="T26" fmla="*/ 0 w 27"/>
                <a:gd name="T27" fmla="*/ 8 h 52"/>
                <a:gd name="T28" fmla="*/ 0 w 27"/>
                <a:gd name="T29" fmla="*/ 0 h 52"/>
                <a:gd name="T30" fmla="*/ 9 w 27"/>
                <a:gd name="T31" fmla="*/ 13 h 52"/>
                <a:gd name="T32" fmla="*/ 14 w 27"/>
                <a:gd name="T33" fmla="*/ 27 h 52"/>
                <a:gd name="T34" fmla="*/ 21 w 27"/>
                <a:gd name="T35" fmla="*/ 40 h 52"/>
                <a:gd name="T36" fmla="*/ 26 w 27"/>
                <a:gd name="T37" fmla="*/ 51 h 5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
                <a:gd name="T58" fmla="*/ 0 h 52"/>
                <a:gd name="T59" fmla="*/ 27 w 27"/>
                <a:gd name="T60" fmla="*/ 52 h 5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 h="52">
                  <a:moveTo>
                    <a:pt x="26" y="51"/>
                  </a:moveTo>
                  <a:lnTo>
                    <a:pt x="12" y="51"/>
                  </a:lnTo>
                  <a:lnTo>
                    <a:pt x="9" y="49"/>
                  </a:lnTo>
                  <a:lnTo>
                    <a:pt x="9" y="47"/>
                  </a:lnTo>
                  <a:lnTo>
                    <a:pt x="4" y="46"/>
                  </a:lnTo>
                  <a:lnTo>
                    <a:pt x="0" y="43"/>
                  </a:lnTo>
                  <a:lnTo>
                    <a:pt x="2" y="43"/>
                  </a:lnTo>
                  <a:lnTo>
                    <a:pt x="2" y="39"/>
                  </a:lnTo>
                  <a:lnTo>
                    <a:pt x="0" y="36"/>
                  </a:lnTo>
                  <a:lnTo>
                    <a:pt x="0" y="32"/>
                  </a:lnTo>
                  <a:lnTo>
                    <a:pt x="2" y="29"/>
                  </a:lnTo>
                  <a:lnTo>
                    <a:pt x="2" y="21"/>
                  </a:lnTo>
                  <a:lnTo>
                    <a:pt x="0" y="15"/>
                  </a:lnTo>
                  <a:lnTo>
                    <a:pt x="0" y="8"/>
                  </a:lnTo>
                  <a:lnTo>
                    <a:pt x="0" y="0"/>
                  </a:lnTo>
                  <a:lnTo>
                    <a:pt x="9" y="13"/>
                  </a:lnTo>
                  <a:lnTo>
                    <a:pt x="14" y="27"/>
                  </a:lnTo>
                  <a:lnTo>
                    <a:pt x="21" y="40"/>
                  </a:lnTo>
                  <a:lnTo>
                    <a:pt x="26" y="51"/>
                  </a:lnTo>
                </a:path>
              </a:pathLst>
            </a:custGeom>
            <a:solidFill>
              <a:srgbClr val="808080"/>
            </a:solidFill>
            <a:ln w="9525" cap="rnd">
              <a:noFill/>
              <a:round/>
              <a:headEnd type="none" w="sm" len="sm"/>
              <a:tailEnd type="none" w="sm" len="sm"/>
            </a:ln>
          </p:spPr>
          <p:txBody>
            <a:bodyPr/>
            <a:lstStyle/>
            <a:p>
              <a:endParaRPr lang="es-ES"/>
            </a:p>
          </p:txBody>
        </p:sp>
        <p:sp>
          <p:nvSpPr>
            <p:cNvPr id="107382" name="Freeform 410"/>
            <p:cNvSpPr>
              <a:spLocks/>
            </p:cNvSpPr>
            <p:nvPr/>
          </p:nvSpPr>
          <p:spPr bwMode="auto">
            <a:xfrm>
              <a:off x="472" y="3135"/>
              <a:ext cx="27" cy="27"/>
            </a:xfrm>
            <a:custGeom>
              <a:avLst/>
              <a:gdLst>
                <a:gd name="T0" fmla="*/ 3 w 27"/>
                <a:gd name="T1" fmla="*/ 11 h 27"/>
                <a:gd name="T2" fmla="*/ 10 w 27"/>
                <a:gd name="T3" fmla="*/ 2 h 27"/>
                <a:gd name="T4" fmla="*/ 14 w 27"/>
                <a:gd name="T5" fmla="*/ 0 h 27"/>
                <a:gd name="T6" fmla="*/ 22 w 27"/>
                <a:gd name="T7" fmla="*/ 0 h 27"/>
                <a:gd name="T8" fmla="*/ 26 w 27"/>
                <a:gd name="T9" fmla="*/ 2 h 27"/>
                <a:gd name="T10" fmla="*/ 24 w 27"/>
                <a:gd name="T11" fmla="*/ 7 h 27"/>
                <a:gd name="T12" fmla="*/ 21 w 27"/>
                <a:gd name="T13" fmla="*/ 16 h 27"/>
                <a:gd name="T14" fmla="*/ 14 w 27"/>
                <a:gd name="T15" fmla="*/ 20 h 27"/>
                <a:gd name="T16" fmla="*/ 6 w 27"/>
                <a:gd name="T17" fmla="*/ 26 h 27"/>
                <a:gd name="T18" fmla="*/ 0 w 27"/>
                <a:gd name="T19" fmla="*/ 26 h 27"/>
                <a:gd name="T20" fmla="*/ 3 w 27"/>
                <a:gd name="T21" fmla="*/ 11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7"/>
                <a:gd name="T35" fmla="*/ 27 w 27"/>
                <a:gd name="T36" fmla="*/ 27 h 2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7">
                  <a:moveTo>
                    <a:pt x="3" y="11"/>
                  </a:moveTo>
                  <a:lnTo>
                    <a:pt x="10" y="2"/>
                  </a:lnTo>
                  <a:lnTo>
                    <a:pt x="14" y="0"/>
                  </a:lnTo>
                  <a:lnTo>
                    <a:pt x="22" y="0"/>
                  </a:lnTo>
                  <a:lnTo>
                    <a:pt x="26" y="2"/>
                  </a:lnTo>
                  <a:lnTo>
                    <a:pt x="24" y="7"/>
                  </a:lnTo>
                  <a:lnTo>
                    <a:pt x="21" y="16"/>
                  </a:lnTo>
                  <a:lnTo>
                    <a:pt x="14" y="20"/>
                  </a:lnTo>
                  <a:lnTo>
                    <a:pt x="6" y="26"/>
                  </a:lnTo>
                  <a:lnTo>
                    <a:pt x="0" y="26"/>
                  </a:lnTo>
                  <a:lnTo>
                    <a:pt x="3" y="11"/>
                  </a:lnTo>
                </a:path>
              </a:pathLst>
            </a:custGeom>
            <a:solidFill>
              <a:srgbClr val="606060"/>
            </a:solidFill>
            <a:ln w="9525" cap="rnd">
              <a:noFill/>
              <a:round/>
              <a:headEnd type="none" w="sm" len="sm"/>
              <a:tailEnd type="none" w="sm" len="sm"/>
            </a:ln>
          </p:spPr>
          <p:txBody>
            <a:bodyPr/>
            <a:lstStyle/>
            <a:p>
              <a:endParaRPr lang="es-ES"/>
            </a:p>
          </p:txBody>
        </p:sp>
        <p:sp>
          <p:nvSpPr>
            <p:cNvPr id="107383" name="Freeform 411"/>
            <p:cNvSpPr>
              <a:spLocks/>
            </p:cNvSpPr>
            <p:nvPr/>
          </p:nvSpPr>
          <p:spPr bwMode="auto">
            <a:xfrm>
              <a:off x="478" y="3205"/>
              <a:ext cx="41" cy="25"/>
            </a:xfrm>
            <a:custGeom>
              <a:avLst/>
              <a:gdLst>
                <a:gd name="T0" fmla="*/ 33 w 41"/>
                <a:gd name="T1" fmla="*/ 0 h 25"/>
                <a:gd name="T2" fmla="*/ 36 w 41"/>
                <a:gd name="T3" fmla="*/ 12 h 25"/>
                <a:gd name="T4" fmla="*/ 20 w 41"/>
                <a:gd name="T5" fmla="*/ 17 h 25"/>
                <a:gd name="T6" fmla="*/ 2 w 41"/>
                <a:gd name="T7" fmla="*/ 20 h 25"/>
                <a:gd name="T8" fmla="*/ 0 w 41"/>
                <a:gd name="T9" fmla="*/ 8 h 25"/>
                <a:gd name="T10" fmla="*/ 0 w 41"/>
                <a:gd name="T11" fmla="*/ 21 h 25"/>
                <a:gd name="T12" fmla="*/ 16 w 41"/>
                <a:gd name="T13" fmla="*/ 24 h 25"/>
                <a:gd name="T14" fmla="*/ 40 w 41"/>
                <a:gd name="T15" fmla="*/ 14 h 25"/>
                <a:gd name="T16" fmla="*/ 33 w 41"/>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1"/>
                <a:gd name="T28" fmla="*/ 0 h 25"/>
                <a:gd name="T29" fmla="*/ 41 w 41"/>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1" h="25">
                  <a:moveTo>
                    <a:pt x="33" y="0"/>
                  </a:moveTo>
                  <a:lnTo>
                    <a:pt x="36" y="12"/>
                  </a:lnTo>
                  <a:lnTo>
                    <a:pt x="20" y="17"/>
                  </a:lnTo>
                  <a:lnTo>
                    <a:pt x="2" y="20"/>
                  </a:lnTo>
                  <a:lnTo>
                    <a:pt x="0" y="8"/>
                  </a:lnTo>
                  <a:lnTo>
                    <a:pt x="0" y="21"/>
                  </a:lnTo>
                  <a:lnTo>
                    <a:pt x="16" y="24"/>
                  </a:lnTo>
                  <a:lnTo>
                    <a:pt x="40" y="14"/>
                  </a:lnTo>
                  <a:lnTo>
                    <a:pt x="33" y="0"/>
                  </a:lnTo>
                </a:path>
              </a:pathLst>
            </a:custGeom>
            <a:solidFill>
              <a:srgbClr val="606060"/>
            </a:solidFill>
            <a:ln w="9525" cap="rnd">
              <a:noFill/>
              <a:round/>
              <a:headEnd type="none" w="sm" len="sm"/>
              <a:tailEnd type="none" w="sm" len="sm"/>
            </a:ln>
          </p:spPr>
          <p:txBody>
            <a:bodyPr/>
            <a:lstStyle/>
            <a:p>
              <a:endParaRPr lang="es-ES"/>
            </a:p>
          </p:txBody>
        </p:sp>
        <p:sp>
          <p:nvSpPr>
            <p:cNvPr id="107384" name="Freeform 412"/>
            <p:cNvSpPr>
              <a:spLocks/>
            </p:cNvSpPr>
            <p:nvPr/>
          </p:nvSpPr>
          <p:spPr bwMode="auto">
            <a:xfrm>
              <a:off x="378" y="3135"/>
              <a:ext cx="141" cy="156"/>
            </a:xfrm>
            <a:custGeom>
              <a:avLst/>
              <a:gdLst>
                <a:gd name="T0" fmla="*/ 76 w 141"/>
                <a:gd name="T1" fmla="*/ 21 h 156"/>
                <a:gd name="T2" fmla="*/ 51 w 141"/>
                <a:gd name="T3" fmla="*/ 21 h 156"/>
                <a:gd name="T4" fmla="*/ 35 w 141"/>
                <a:gd name="T5" fmla="*/ 15 h 156"/>
                <a:gd name="T6" fmla="*/ 31 w 141"/>
                <a:gd name="T7" fmla="*/ 10 h 156"/>
                <a:gd name="T8" fmla="*/ 31 w 141"/>
                <a:gd name="T9" fmla="*/ 6 h 156"/>
                <a:gd name="T10" fmla="*/ 27 w 141"/>
                <a:gd name="T11" fmla="*/ 1 h 156"/>
                <a:gd name="T12" fmla="*/ 12 w 141"/>
                <a:gd name="T13" fmla="*/ 0 h 156"/>
                <a:gd name="T14" fmla="*/ 0 w 141"/>
                <a:gd name="T15" fmla="*/ 0 h 156"/>
                <a:gd name="T16" fmla="*/ 14 w 141"/>
                <a:gd name="T17" fmla="*/ 119 h 156"/>
                <a:gd name="T18" fmla="*/ 27 w 141"/>
                <a:gd name="T19" fmla="*/ 131 h 156"/>
                <a:gd name="T20" fmla="*/ 41 w 141"/>
                <a:gd name="T21" fmla="*/ 140 h 156"/>
                <a:gd name="T22" fmla="*/ 61 w 141"/>
                <a:gd name="T23" fmla="*/ 150 h 156"/>
                <a:gd name="T24" fmla="*/ 86 w 141"/>
                <a:gd name="T25" fmla="*/ 152 h 156"/>
                <a:gd name="T26" fmla="*/ 117 w 141"/>
                <a:gd name="T27" fmla="*/ 155 h 156"/>
                <a:gd name="T28" fmla="*/ 133 w 141"/>
                <a:gd name="T29" fmla="*/ 151 h 156"/>
                <a:gd name="T30" fmla="*/ 140 w 141"/>
                <a:gd name="T31" fmla="*/ 142 h 156"/>
                <a:gd name="T32" fmla="*/ 137 w 141"/>
                <a:gd name="T33" fmla="*/ 131 h 156"/>
                <a:gd name="T34" fmla="*/ 125 w 141"/>
                <a:gd name="T35" fmla="*/ 98 h 156"/>
                <a:gd name="T36" fmla="*/ 114 w 141"/>
                <a:gd name="T37" fmla="*/ 65 h 156"/>
                <a:gd name="T38" fmla="*/ 109 w 141"/>
                <a:gd name="T39" fmla="*/ 41 h 156"/>
                <a:gd name="T40" fmla="*/ 109 w 141"/>
                <a:gd name="T41" fmla="*/ 33 h 156"/>
                <a:gd name="T42" fmla="*/ 100 w 141"/>
                <a:gd name="T43" fmla="*/ 24 h 156"/>
                <a:gd name="T44" fmla="*/ 92 w 141"/>
                <a:gd name="T45" fmla="*/ 21 h 156"/>
                <a:gd name="T46" fmla="*/ 76 w 141"/>
                <a:gd name="T47" fmla="*/ 21 h 15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1"/>
                <a:gd name="T73" fmla="*/ 0 h 156"/>
                <a:gd name="T74" fmla="*/ 141 w 141"/>
                <a:gd name="T75" fmla="*/ 156 h 15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1" h="156">
                  <a:moveTo>
                    <a:pt x="76" y="21"/>
                  </a:moveTo>
                  <a:lnTo>
                    <a:pt x="51" y="21"/>
                  </a:lnTo>
                  <a:lnTo>
                    <a:pt x="35" y="15"/>
                  </a:lnTo>
                  <a:lnTo>
                    <a:pt x="31" y="10"/>
                  </a:lnTo>
                  <a:lnTo>
                    <a:pt x="31" y="6"/>
                  </a:lnTo>
                  <a:lnTo>
                    <a:pt x="27" y="1"/>
                  </a:lnTo>
                  <a:lnTo>
                    <a:pt x="12" y="0"/>
                  </a:lnTo>
                  <a:lnTo>
                    <a:pt x="0" y="0"/>
                  </a:lnTo>
                  <a:lnTo>
                    <a:pt x="14" y="119"/>
                  </a:lnTo>
                  <a:lnTo>
                    <a:pt x="27" y="131"/>
                  </a:lnTo>
                  <a:lnTo>
                    <a:pt x="41" y="140"/>
                  </a:lnTo>
                  <a:lnTo>
                    <a:pt x="61" y="150"/>
                  </a:lnTo>
                  <a:lnTo>
                    <a:pt x="86" y="152"/>
                  </a:lnTo>
                  <a:lnTo>
                    <a:pt x="117" y="155"/>
                  </a:lnTo>
                  <a:lnTo>
                    <a:pt x="133" y="151"/>
                  </a:lnTo>
                  <a:lnTo>
                    <a:pt x="140" y="142"/>
                  </a:lnTo>
                  <a:lnTo>
                    <a:pt x="137" y="131"/>
                  </a:lnTo>
                  <a:lnTo>
                    <a:pt x="125" y="98"/>
                  </a:lnTo>
                  <a:lnTo>
                    <a:pt x="114" y="65"/>
                  </a:lnTo>
                  <a:lnTo>
                    <a:pt x="109" y="41"/>
                  </a:lnTo>
                  <a:lnTo>
                    <a:pt x="109" y="33"/>
                  </a:lnTo>
                  <a:lnTo>
                    <a:pt x="100" y="24"/>
                  </a:lnTo>
                  <a:lnTo>
                    <a:pt x="92" y="21"/>
                  </a:lnTo>
                  <a:lnTo>
                    <a:pt x="76" y="21"/>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7385" name="Freeform 413"/>
            <p:cNvSpPr>
              <a:spLocks/>
            </p:cNvSpPr>
            <p:nvPr/>
          </p:nvSpPr>
          <p:spPr bwMode="auto">
            <a:xfrm>
              <a:off x="387" y="3146"/>
              <a:ext cx="112" cy="135"/>
            </a:xfrm>
            <a:custGeom>
              <a:avLst/>
              <a:gdLst>
                <a:gd name="T0" fmla="*/ 70 w 112"/>
                <a:gd name="T1" fmla="*/ 24 h 135"/>
                <a:gd name="T2" fmla="*/ 50 w 112"/>
                <a:gd name="T3" fmla="*/ 23 h 135"/>
                <a:gd name="T4" fmla="*/ 29 w 112"/>
                <a:gd name="T5" fmla="*/ 21 h 135"/>
                <a:gd name="T6" fmla="*/ 16 w 112"/>
                <a:gd name="T7" fmla="*/ 15 h 135"/>
                <a:gd name="T8" fmla="*/ 8 w 112"/>
                <a:gd name="T9" fmla="*/ 11 h 135"/>
                <a:gd name="T10" fmla="*/ 0 w 112"/>
                <a:gd name="T11" fmla="*/ 0 h 135"/>
                <a:gd name="T12" fmla="*/ 12 w 112"/>
                <a:gd name="T13" fmla="*/ 101 h 135"/>
                <a:gd name="T14" fmla="*/ 21 w 112"/>
                <a:gd name="T15" fmla="*/ 111 h 135"/>
                <a:gd name="T16" fmla="*/ 32 w 112"/>
                <a:gd name="T17" fmla="*/ 120 h 135"/>
                <a:gd name="T18" fmla="*/ 45 w 112"/>
                <a:gd name="T19" fmla="*/ 125 h 135"/>
                <a:gd name="T20" fmla="*/ 57 w 112"/>
                <a:gd name="T21" fmla="*/ 129 h 135"/>
                <a:gd name="T22" fmla="*/ 70 w 112"/>
                <a:gd name="T23" fmla="*/ 131 h 135"/>
                <a:gd name="T24" fmla="*/ 84 w 112"/>
                <a:gd name="T25" fmla="*/ 134 h 135"/>
                <a:gd name="T26" fmla="*/ 100 w 112"/>
                <a:gd name="T27" fmla="*/ 134 h 135"/>
                <a:gd name="T28" fmla="*/ 106 w 112"/>
                <a:gd name="T29" fmla="*/ 131 h 135"/>
                <a:gd name="T30" fmla="*/ 111 w 112"/>
                <a:gd name="T31" fmla="*/ 125 h 135"/>
                <a:gd name="T32" fmla="*/ 108 w 112"/>
                <a:gd name="T33" fmla="*/ 119 h 135"/>
                <a:gd name="T34" fmla="*/ 99 w 112"/>
                <a:gd name="T35" fmla="*/ 99 h 135"/>
                <a:gd name="T36" fmla="*/ 81 w 112"/>
                <a:gd name="T37" fmla="*/ 39 h 135"/>
                <a:gd name="T38" fmla="*/ 80 w 112"/>
                <a:gd name="T39" fmla="*/ 30 h 135"/>
                <a:gd name="T40" fmla="*/ 70 w 112"/>
                <a:gd name="T41" fmla="*/ 24 h 13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135"/>
                <a:gd name="T65" fmla="*/ 112 w 112"/>
                <a:gd name="T66" fmla="*/ 135 h 13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135">
                  <a:moveTo>
                    <a:pt x="70" y="24"/>
                  </a:moveTo>
                  <a:lnTo>
                    <a:pt x="50" y="23"/>
                  </a:lnTo>
                  <a:lnTo>
                    <a:pt x="29" y="21"/>
                  </a:lnTo>
                  <a:lnTo>
                    <a:pt x="16" y="15"/>
                  </a:lnTo>
                  <a:lnTo>
                    <a:pt x="8" y="11"/>
                  </a:lnTo>
                  <a:lnTo>
                    <a:pt x="0" y="0"/>
                  </a:lnTo>
                  <a:lnTo>
                    <a:pt x="12" y="101"/>
                  </a:lnTo>
                  <a:lnTo>
                    <a:pt x="21" y="111"/>
                  </a:lnTo>
                  <a:lnTo>
                    <a:pt x="32" y="120"/>
                  </a:lnTo>
                  <a:lnTo>
                    <a:pt x="45" y="125"/>
                  </a:lnTo>
                  <a:lnTo>
                    <a:pt x="57" y="129"/>
                  </a:lnTo>
                  <a:lnTo>
                    <a:pt x="70" y="131"/>
                  </a:lnTo>
                  <a:lnTo>
                    <a:pt x="84" y="134"/>
                  </a:lnTo>
                  <a:lnTo>
                    <a:pt x="100" y="134"/>
                  </a:lnTo>
                  <a:lnTo>
                    <a:pt x="106" y="131"/>
                  </a:lnTo>
                  <a:lnTo>
                    <a:pt x="111" y="125"/>
                  </a:lnTo>
                  <a:lnTo>
                    <a:pt x="108" y="119"/>
                  </a:lnTo>
                  <a:lnTo>
                    <a:pt x="99" y="99"/>
                  </a:lnTo>
                  <a:lnTo>
                    <a:pt x="81" y="39"/>
                  </a:lnTo>
                  <a:lnTo>
                    <a:pt x="80" y="30"/>
                  </a:lnTo>
                  <a:lnTo>
                    <a:pt x="70" y="24"/>
                  </a:lnTo>
                </a:path>
              </a:pathLst>
            </a:custGeom>
            <a:solidFill>
              <a:srgbClr val="606060"/>
            </a:solidFill>
            <a:ln w="9525" cap="rnd">
              <a:noFill/>
              <a:round/>
              <a:headEnd type="none" w="sm" len="sm"/>
              <a:tailEnd type="none" w="sm" len="sm"/>
            </a:ln>
          </p:spPr>
          <p:txBody>
            <a:bodyPr/>
            <a:lstStyle/>
            <a:p>
              <a:endParaRPr lang="es-ES"/>
            </a:p>
          </p:txBody>
        </p:sp>
        <p:sp>
          <p:nvSpPr>
            <p:cNvPr id="107386" name="Freeform 414"/>
            <p:cNvSpPr>
              <a:spLocks/>
            </p:cNvSpPr>
            <p:nvPr/>
          </p:nvSpPr>
          <p:spPr bwMode="auto">
            <a:xfrm>
              <a:off x="666" y="3408"/>
              <a:ext cx="49" cy="104"/>
            </a:xfrm>
            <a:custGeom>
              <a:avLst/>
              <a:gdLst>
                <a:gd name="T0" fmla="*/ 45 w 49"/>
                <a:gd name="T1" fmla="*/ 0 h 104"/>
                <a:gd name="T2" fmla="*/ 40 w 49"/>
                <a:gd name="T3" fmla="*/ 19 h 104"/>
                <a:gd name="T4" fmla="*/ 35 w 49"/>
                <a:gd name="T5" fmla="*/ 34 h 104"/>
                <a:gd name="T6" fmla="*/ 28 w 49"/>
                <a:gd name="T7" fmla="*/ 51 h 104"/>
                <a:gd name="T8" fmla="*/ 25 w 49"/>
                <a:gd name="T9" fmla="*/ 60 h 104"/>
                <a:gd name="T10" fmla="*/ 24 w 49"/>
                <a:gd name="T11" fmla="*/ 68 h 104"/>
                <a:gd name="T12" fmla="*/ 24 w 49"/>
                <a:gd name="T13" fmla="*/ 74 h 104"/>
                <a:gd name="T14" fmla="*/ 32 w 49"/>
                <a:gd name="T15" fmla="*/ 82 h 104"/>
                <a:gd name="T16" fmla="*/ 48 w 49"/>
                <a:gd name="T17" fmla="*/ 93 h 104"/>
                <a:gd name="T18" fmla="*/ 35 w 49"/>
                <a:gd name="T19" fmla="*/ 103 h 104"/>
                <a:gd name="T20" fmla="*/ 19 w 49"/>
                <a:gd name="T21" fmla="*/ 94 h 104"/>
                <a:gd name="T22" fmla="*/ 6 w 49"/>
                <a:gd name="T23" fmla="*/ 88 h 104"/>
                <a:gd name="T24" fmla="*/ 0 w 49"/>
                <a:gd name="T25" fmla="*/ 83 h 104"/>
                <a:gd name="T26" fmla="*/ 0 w 49"/>
                <a:gd name="T27" fmla="*/ 74 h 104"/>
                <a:gd name="T28" fmla="*/ 3 w 49"/>
                <a:gd name="T29" fmla="*/ 69 h 104"/>
                <a:gd name="T30" fmla="*/ 6 w 49"/>
                <a:gd name="T31" fmla="*/ 60 h 104"/>
                <a:gd name="T32" fmla="*/ 8 w 49"/>
                <a:gd name="T33" fmla="*/ 49 h 104"/>
                <a:gd name="T34" fmla="*/ 8 w 49"/>
                <a:gd name="T35" fmla="*/ 37 h 104"/>
                <a:gd name="T36" fmla="*/ 6 w 49"/>
                <a:gd name="T37" fmla="*/ 26 h 104"/>
                <a:gd name="T38" fmla="*/ 6 w 49"/>
                <a:gd name="T39" fmla="*/ 17 h 104"/>
                <a:gd name="T40" fmla="*/ 6 w 49"/>
                <a:gd name="T41" fmla="*/ 1 h 104"/>
                <a:gd name="T42" fmla="*/ 45 w 49"/>
                <a:gd name="T43" fmla="*/ 0 h 1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104"/>
                <a:gd name="T68" fmla="*/ 49 w 49"/>
                <a:gd name="T69" fmla="*/ 104 h 1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104">
                  <a:moveTo>
                    <a:pt x="45" y="0"/>
                  </a:moveTo>
                  <a:lnTo>
                    <a:pt x="40" y="19"/>
                  </a:lnTo>
                  <a:lnTo>
                    <a:pt x="35" y="34"/>
                  </a:lnTo>
                  <a:lnTo>
                    <a:pt x="28" y="51"/>
                  </a:lnTo>
                  <a:lnTo>
                    <a:pt x="25" y="60"/>
                  </a:lnTo>
                  <a:lnTo>
                    <a:pt x="24" y="68"/>
                  </a:lnTo>
                  <a:lnTo>
                    <a:pt x="24" y="74"/>
                  </a:lnTo>
                  <a:lnTo>
                    <a:pt x="32" y="82"/>
                  </a:lnTo>
                  <a:lnTo>
                    <a:pt x="48" y="93"/>
                  </a:lnTo>
                  <a:lnTo>
                    <a:pt x="35" y="103"/>
                  </a:lnTo>
                  <a:lnTo>
                    <a:pt x="19" y="94"/>
                  </a:lnTo>
                  <a:lnTo>
                    <a:pt x="6" y="88"/>
                  </a:lnTo>
                  <a:lnTo>
                    <a:pt x="0" y="83"/>
                  </a:lnTo>
                  <a:lnTo>
                    <a:pt x="0" y="74"/>
                  </a:lnTo>
                  <a:lnTo>
                    <a:pt x="3" y="69"/>
                  </a:lnTo>
                  <a:lnTo>
                    <a:pt x="6" y="60"/>
                  </a:lnTo>
                  <a:lnTo>
                    <a:pt x="8" y="49"/>
                  </a:lnTo>
                  <a:lnTo>
                    <a:pt x="8" y="37"/>
                  </a:lnTo>
                  <a:lnTo>
                    <a:pt x="6" y="26"/>
                  </a:lnTo>
                  <a:lnTo>
                    <a:pt x="6" y="17"/>
                  </a:lnTo>
                  <a:lnTo>
                    <a:pt x="6" y="1"/>
                  </a:lnTo>
                  <a:lnTo>
                    <a:pt x="45"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387" name="Freeform 415"/>
            <p:cNvSpPr>
              <a:spLocks/>
            </p:cNvSpPr>
            <p:nvPr/>
          </p:nvSpPr>
          <p:spPr bwMode="auto">
            <a:xfrm>
              <a:off x="662" y="3480"/>
              <a:ext cx="73" cy="39"/>
            </a:xfrm>
            <a:custGeom>
              <a:avLst/>
              <a:gdLst>
                <a:gd name="T0" fmla="*/ 50 w 73"/>
                <a:gd name="T1" fmla="*/ 20 h 39"/>
                <a:gd name="T2" fmla="*/ 42 w 73"/>
                <a:gd name="T3" fmla="*/ 24 h 39"/>
                <a:gd name="T4" fmla="*/ 32 w 73"/>
                <a:gd name="T5" fmla="*/ 21 h 39"/>
                <a:gd name="T6" fmla="*/ 19 w 73"/>
                <a:gd name="T7" fmla="*/ 17 h 39"/>
                <a:gd name="T8" fmla="*/ 10 w 73"/>
                <a:gd name="T9" fmla="*/ 9 h 39"/>
                <a:gd name="T10" fmla="*/ 5 w 73"/>
                <a:gd name="T11" fmla="*/ 0 h 39"/>
                <a:gd name="T12" fmla="*/ 1 w 73"/>
                <a:gd name="T13" fmla="*/ 1 h 39"/>
                <a:gd name="T14" fmla="*/ 0 w 73"/>
                <a:gd name="T15" fmla="*/ 10 h 39"/>
                <a:gd name="T16" fmla="*/ 0 w 73"/>
                <a:gd name="T17" fmla="*/ 15 h 39"/>
                <a:gd name="T18" fmla="*/ 10 w 73"/>
                <a:gd name="T19" fmla="*/ 19 h 39"/>
                <a:gd name="T20" fmla="*/ 22 w 73"/>
                <a:gd name="T21" fmla="*/ 24 h 39"/>
                <a:gd name="T22" fmla="*/ 36 w 73"/>
                <a:gd name="T23" fmla="*/ 34 h 39"/>
                <a:gd name="T24" fmla="*/ 50 w 73"/>
                <a:gd name="T25" fmla="*/ 38 h 39"/>
                <a:gd name="T26" fmla="*/ 60 w 73"/>
                <a:gd name="T27" fmla="*/ 36 h 39"/>
                <a:gd name="T28" fmla="*/ 64 w 73"/>
                <a:gd name="T29" fmla="*/ 35 h 39"/>
                <a:gd name="T30" fmla="*/ 72 w 73"/>
                <a:gd name="T31" fmla="*/ 31 h 39"/>
                <a:gd name="T32" fmla="*/ 69 w 73"/>
                <a:gd name="T33" fmla="*/ 28 h 39"/>
                <a:gd name="T34" fmla="*/ 67 w 73"/>
                <a:gd name="T35" fmla="*/ 27 h 39"/>
                <a:gd name="T36" fmla="*/ 50 w 73"/>
                <a:gd name="T37" fmla="*/ 20 h 3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9"/>
                <a:gd name="T59" fmla="*/ 73 w 73"/>
                <a:gd name="T60" fmla="*/ 39 h 3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9">
                  <a:moveTo>
                    <a:pt x="50" y="20"/>
                  </a:moveTo>
                  <a:lnTo>
                    <a:pt x="42" y="24"/>
                  </a:lnTo>
                  <a:lnTo>
                    <a:pt x="32" y="21"/>
                  </a:lnTo>
                  <a:lnTo>
                    <a:pt x="19" y="17"/>
                  </a:lnTo>
                  <a:lnTo>
                    <a:pt x="10" y="9"/>
                  </a:lnTo>
                  <a:lnTo>
                    <a:pt x="5" y="0"/>
                  </a:lnTo>
                  <a:lnTo>
                    <a:pt x="1" y="1"/>
                  </a:lnTo>
                  <a:lnTo>
                    <a:pt x="0" y="10"/>
                  </a:lnTo>
                  <a:lnTo>
                    <a:pt x="0" y="15"/>
                  </a:lnTo>
                  <a:lnTo>
                    <a:pt x="10" y="19"/>
                  </a:lnTo>
                  <a:lnTo>
                    <a:pt x="22" y="24"/>
                  </a:lnTo>
                  <a:lnTo>
                    <a:pt x="36" y="34"/>
                  </a:lnTo>
                  <a:lnTo>
                    <a:pt x="50" y="38"/>
                  </a:lnTo>
                  <a:lnTo>
                    <a:pt x="60" y="36"/>
                  </a:lnTo>
                  <a:lnTo>
                    <a:pt x="64" y="35"/>
                  </a:lnTo>
                  <a:lnTo>
                    <a:pt x="72" y="31"/>
                  </a:lnTo>
                  <a:lnTo>
                    <a:pt x="69" y="28"/>
                  </a:lnTo>
                  <a:lnTo>
                    <a:pt x="67" y="27"/>
                  </a:lnTo>
                  <a:lnTo>
                    <a:pt x="50"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388" name="Freeform 416"/>
            <p:cNvSpPr>
              <a:spLocks/>
            </p:cNvSpPr>
            <p:nvPr/>
          </p:nvSpPr>
          <p:spPr bwMode="auto">
            <a:xfrm>
              <a:off x="665" y="3496"/>
              <a:ext cx="27" cy="26"/>
            </a:xfrm>
            <a:custGeom>
              <a:avLst/>
              <a:gdLst>
                <a:gd name="T0" fmla="*/ 26 w 27"/>
                <a:gd name="T1" fmla="*/ 6 h 26"/>
                <a:gd name="T2" fmla="*/ 22 w 27"/>
                <a:gd name="T3" fmla="*/ 25 h 26"/>
                <a:gd name="T4" fmla="*/ 7 w 27"/>
                <a:gd name="T5" fmla="*/ 25 h 26"/>
                <a:gd name="T6" fmla="*/ 0 w 27"/>
                <a:gd name="T7" fmla="*/ 0 h 26"/>
                <a:gd name="T8" fmla="*/ 26 w 27"/>
                <a:gd name="T9" fmla="*/ 6 h 26"/>
                <a:gd name="T10" fmla="*/ 0 60000 65536"/>
                <a:gd name="T11" fmla="*/ 0 60000 65536"/>
                <a:gd name="T12" fmla="*/ 0 60000 65536"/>
                <a:gd name="T13" fmla="*/ 0 60000 65536"/>
                <a:gd name="T14" fmla="*/ 0 60000 65536"/>
                <a:gd name="T15" fmla="*/ 0 w 27"/>
                <a:gd name="T16" fmla="*/ 0 h 26"/>
                <a:gd name="T17" fmla="*/ 27 w 27"/>
                <a:gd name="T18" fmla="*/ 26 h 26"/>
              </a:gdLst>
              <a:ahLst/>
              <a:cxnLst>
                <a:cxn ang="T10">
                  <a:pos x="T0" y="T1"/>
                </a:cxn>
                <a:cxn ang="T11">
                  <a:pos x="T2" y="T3"/>
                </a:cxn>
                <a:cxn ang="T12">
                  <a:pos x="T4" y="T5"/>
                </a:cxn>
                <a:cxn ang="T13">
                  <a:pos x="T6" y="T7"/>
                </a:cxn>
                <a:cxn ang="T14">
                  <a:pos x="T8" y="T9"/>
                </a:cxn>
              </a:cxnLst>
              <a:rect l="T15" t="T16" r="T17" b="T18"/>
              <a:pathLst>
                <a:path w="27" h="26">
                  <a:moveTo>
                    <a:pt x="26" y="6"/>
                  </a:moveTo>
                  <a:lnTo>
                    <a:pt x="22" y="25"/>
                  </a:lnTo>
                  <a:lnTo>
                    <a:pt x="7" y="25"/>
                  </a:lnTo>
                  <a:lnTo>
                    <a:pt x="0" y="0"/>
                  </a:lnTo>
                  <a:lnTo>
                    <a:pt x="26"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389" name="Freeform 417"/>
            <p:cNvSpPr>
              <a:spLocks/>
            </p:cNvSpPr>
            <p:nvPr/>
          </p:nvSpPr>
          <p:spPr bwMode="auto">
            <a:xfrm>
              <a:off x="672" y="3419"/>
              <a:ext cx="46" cy="100"/>
            </a:xfrm>
            <a:custGeom>
              <a:avLst/>
              <a:gdLst>
                <a:gd name="T0" fmla="*/ 42 w 46"/>
                <a:gd name="T1" fmla="*/ 0 h 100"/>
                <a:gd name="T2" fmla="*/ 38 w 46"/>
                <a:gd name="T3" fmla="*/ 17 h 100"/>
                <a:gd name="T4" fmla="*/ 32 w 46"/>
                <a:gd name="T5" fmla="*/ 33 h 100"/>
                <a:gd name="T6" fmla="*/ 27 w 46"/>
                <a:gd name="T7" fmla="*/ 48 h 100"/>
                <a:gd name="T8" fmla="*/ 24 w 46"/>
                <a:gd name="T9" fmla="*/ 57 h 100"/>
                <a:gd name="T10" fmla="*/ 23 w 46"/>
                <a:gd name="T11" fmla="*/ 65 h 100"/>
                <a:gd name="T12" fmla="*/ 23 w 46"/>
                <a:gd name="T13" fmla="*/ 70 h 100"/>
                <a:gd name="T14" fmla="*/ 31 w 46"/>
                <a:gd name="T15" fmla="*/ 79 h 100"/>
                <a:gd name="T16" fmla="*/ 45 w 46"/>
                <a:gd name="T17" fmla="*/ 89 h 100"/>
                <a:gd name="T18" fmla="*/ 32 w 46"/>
                <a:gd name="T19" fmla="*/ 99 h 100"/>
                <a:gd name="T20" fmla="*/ 18 w 46"/>
                <a:gd name="T21" fmla="*/ 90 h 100"/>
                <a:gd name="T22" fmla="*/ 5 w 46"/>
                <a:gd name="T23" fmla="*/ 84 h 100"/>
                <a:gd name="T24" fmla="*/ 0 w 46"/>
                <a:gd name="T25" fmla="*/ 79 h 100"/>
                <a:gd name="T26" fmla="*/ 0 w 46"/>
                <a:gd name="T27" fmla="*/ 72 h 100"/>
                <a:gd name="T28" fmla="*/ 2 w 46"/>
                <a:gd name="T29" fmla="*/ 66 h 100"/>
                <a:gd name="T30" fmla="*/ 5 w 46"/>
                <a:gd name="T31" fmla="*/ 57 h 100"/>
                <a:gd name="T32" fmla="*/ 7 w 46"/>
                <a:gd name="T33" fmla="*/ 47 h 100"/>
                <a:gd name="T34" fmla="*/ 9 w 46"/>
                <a:gd name="T35" fmla="*/ 34 h 100"/>
                <a:gd name="T36" fmla="*/ 5 w 46"/>
                <a:gd name="T37" fmla="*/ 24 h 100"/>
                <a:gd name="T38" fmla="*/ 5 w 46"/>
                <a:gd name="T39" fmla="*/ 16 h 100"/>
                <a:gd name="T40" fmla="*/ 5 w 46"/>
                <a:gd name="T41" fmla="*/ 0 h 100"/>
                <a:gd name="T42" fmla="*/ 42 w 46"/>
                <a:gd name="T43" fmla="*/ 0 h 10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6"/>
                <a:gd name="T67" fmla="*/ 0 h 100"/>
                <a:gd name="T68" fmla="*/ 46 w 46"/>
                <a:gd name="T69" fmla="*/ 100 h 10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6" h="100">
                  <a:moveTo>
                    <a:pt x="42" y="0"/>
                  </a:moveTo>
                  <a:lnTo>
                    <a:pt x="38" y="17"/>
                  </a:lnTo>
                  <a:lnTo>
                    <a:pt x="32" y="33"/>
                  </a:lnTo>
                  <a:lnTo>
                    <a:pt x="27" y="48"/>
                  </a:lnTo>
                  <a:lnTo>
                    <a:pt x="24" y="57"/>
                  </a:lnTo>
                  <a:lnTo>
                    <a:pt x="23" y="65"/>
                  </a:lnTo>
                  <a:lnTo>
                    <a:pt x="23" y="70"/>
                  </a:lnTo>
                  <a:lnTo>
                    <a:pt x="31" y="79"/>
                  </a:lnTo>
                  <a:lnTo>
                    <a:pt x="45" y="89"/>
                  </a:lnTo>
                  <a:lnTo>
                    <a:pt x="32" y="99"/>
                  </a:lnTo>
                  <a:lnTo>
                    <a:pt x="18" y="90"/>
                  </a:lnTo>
                  <a:lnTo>
                    <a:pt x="5" y="84"/>
                  </a:lnTo>
                  <a:lnTo>
                    <a:pt x="0" y="79"/>
                  </a:lnTo>
                  <a:lnTo>
                    <a:pt x="0" y="72"/>
                  </a:lnTo>
                  <a:lnTo>
                    <a:pt x="2" y="66"/>
                  </a:lnTo>
                  <a:lnTo>
                    <a:pt x="5" y="57"/>
                  </a:lnTo>
                  <a:lnTo>
                    <a:pt x="7" y="47"/>
                  </a:lnTo>
                  <a:lnTo>
                    <a:pt x="9" y="34"/>
                  </a:lnTo>
                  <a:lnTo>
                    <a:pt x="5" y="24"/>
                  </a:lnTo>
                  <a:lnTo>
                    <a:pt x="5" y="16"/>
                  </a:lnTo>
                  <a:lnTo>
                    <a:pt x="5" y="0"/>
                  </a:lnTo>
                  <a:lnTo>
                    <a:pt x="42"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390" name="Freeform 418"/>
            <p:cNvSpPr>
              <a:spLocks/>
            </p:cNvSpPr>
            <p:nvPr/>
          </p:nvSpPr>
          <p:spPr bwMode="auto">
            <a:xfrm>
              <a:off x="666" y="3488"/>
              <a:ext cx="73" cy="40"/>
            </a:xfrm>
            <a:custGeom>
              <a:avLst/>
              <a:gdLst>
                <a:gd name="T0" fmla="*/ 50 w 73"/>
                <a:gd name="T1" fmla="*/ 20 h 40"/>
                <a:gd name="T2" fmla="*/ 42 w 73"/>
                <a:gd name="T3" fmla="*/ 25 h 40"/>
                <a:gd name="T4" fmla="*/ 32 w 73"/>
                <a:gd name="T5" fmla="*/ 23 h 40"/>
                <a:gd name="T6" fmla="*/ 19 w 73"/>
                <a:gd name="T7" fmla="*/ 17 h 40"/>
                <a:gd name="T8" fmla="*/ 10 w 73"/>
                <a:gd name="T9" fmla="*/ 10 h 40"/>
                <a:gd name="T10" fmla="*/ 5 w 73"/>
                <a:gd name="T11" fmla="*/ 0 h 40"/>
                <a:gd name="T12" fmla="*/ 1 w 73"/>
                <a:gd name="T13" fmla="*/ 1 h 40"/>
                <a:gd name="T14" fmla="*/ 0 w 73"/>
                <a:gd name="T15" fmla="*/ 10 h 40"/>
                <a:gd name="T16" fmla="*/ 0 w 73"/>
                <a:gd name="T17" fmla="*/ 16 h 40"/>
                <a:gd name="T18" fmla="*/ 10 w 73"/>
                <a:gd name="T19" fmla="*/ 20 h 40"/>
                <a:gd name="T20" fmla="*/ 22 w 73"/>
                <a:gd name="T21" fmla="*/ 25 h 40"/>
                <a:gd name="T22" fmla="*/ 36 w 73"/>
                <a:gd name="T23" fmla="*/ 35 h 40"/>
                <a:gd name="T24" fmla="*/ 50 w 73"/>
                <a:gd name="T25" fmla="*/ 39 h 40"/>
                <a:gd name="T26" fmla="*/ 60 w 73"/>
                <a:gd name="T27" fmla="*/ 37 h 40"/>
                <a:gd name="T28" fmla="*/ 64 w 73"/>
                <a:gd name="T29" fmla="*/ 36 h 40"/>
                <a:gd name="T30" fmla="*/ 72 w 73"/>
                <a:gd name="T31" fmla="*/ 32 h 40"/>
                <a:gd name="T32" fmla="*/ 69 w 73"/>
                <a:gd name="T33" fmla="*/ 29 h 40"/>
                <a:gd name="T34" fmla="*/ 67 w 73"/>
                <a:gd name="T35" fmla="*/ 27 h 40"/>
                <a:gd name="T36" fmla="*/ 50 w 73"/>
                <a:gd name="T37" fmla="*/ 20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40"/>
                <a:gd name="T59" fmla="*/ 73 w 73"/>
                <a:gd name="T60" fmla="*/ 40 h 4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40">
                  <a:moveTo>
                    <a:pt x="50" y="20"/>
                  </a:moveTo>
                  <a:lnTo>
                    <a:pt x="42" y="25"/>
                  </a:lnTo>
                  <a:lnTo>
                    <a:pt x="32" y="23"/>
                  </a:lnTo>
                  <a:lnTo>
                    <a:pt x="19" y="17"/>
                  </a:lnTo>
                  <a:lnTo>
                    <a:pt x="10" y="10"/>
                  </a:lnTo>
                  <a:lnTo>
                    <a:pt x="5" y="0"/>
                  </a:lnTo>
                  <a:lnTo>
                    <a:pt x="1" y="1"/>
                  </a:lnTo>
                  <a:lnTo>
                    <a:pt x="0" y="10"/>
                  </a:lnTo>
                  <a:lnTo>
                    <a:pt x="0" y="16"/>
                  </a:lnTo>
                  <a:lnTo>
                    <a:pt x="10" y="20"/>
                  </a:lnTo>
                  <a:lnTo>
                    <a:pt x="22" y="25"/>
                  </a:lnTo>
                  <a:lnTo>
                    <a:pt x="36" y="35"/>
                  </a:lnTo>
                  <a:lnTo>
                    <a:pt x="50" y="39"/>
                  </a:lnTo>
                  <a:lnTo>
                    <a:pt x="60" y="37"/>
                  </a:lnTo>
                  <a:lnTo>
                    <a:pt x="64" y="36"/>
                  </a:lnTo>
                  <a:lnTo>
                    <a:pt x="72" y="32"/>
                  </a:lnTo>
                  <a:lnTo>
                    <a:pt x="69" y="29"/>
                  </a:lnTo>
                  <a:lnTo>
                    <a:pt x="67" y="27"/>
                  </a:lnTo>
                  <a:lnTo>
                    <a:pt x="50"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391" name="Freeform 419"/>
            <p:cNvSpPr>
              <a:spLocks/>
            </p:cNvSpPr>
            <p:nvPr/>
          </p:nvSpPr>
          <p:spPr bwMode="auto">
            <a:xfrm>
              <a:off x="670" y="3504"/>
              <a:ext cx="27" cy="26"/>
            </a:xfrm>
            <a:custGeom>
              <a:avLst/>
              <a:gdLst>
                <a:gd name="T0" fmla="*/ 26 w 27"/>
                <a:gd name="T1" fmla="*/ 6 h 26"/>
                <a:gd name="T2" fmla="*/ 22 w 27"/>
                <a:gd name="T3" fmla="*/ 25 h 26"/>
                <a:gd name="T4" fmla="*/ 9 w 27"/>
                <a:gd name="T5" fmla="*/ 25 h 26"/>
                <a:gd name="T6" fmla="*/ 0 w 27"/>
                <a:gd name="T7" fmla="*/ 0 h 26"/>
                <a:gd name="T8" fmla="*/ 26 w 27"/>
                <a:gd name="T9" fmla="*/ 6 h 26"/>
                <a:gd name="T10" fmla="*/ 0 60000 65536"/>
                <a:gd name="T11" fmla="*/ 0 60000 65536"/>
                <a:gd name="T12" fmla="*/ 0 60000 65536"/>
                <a:gd name="T13" fmla="*/ 0 60000 65536"/>
                <a:gd name="T14" fmla="*/ 0 60000 65536"/>
                <a:gd name="T15" fmla="*/ 0 w 27"/>
                <a:gd name="T16" fmla="*/ 0 h 26"/>
                <a:gd name="T17" fmla="*/ 27 w 27"/>
                <a:gd name="T18" fmla="*/ 26 h 26"/>
              </a:gdLst>
              <a:ahLst/>
              <a:cxnLst>
                <a:cxn ang="T10">
                  <a:pos x="T0" y="T1"/>
                </a:cxn>
                <a:cxn ang="T11">
                  <a:pos x="T2" y="T3"/>
                </a:cxn>
                <a:cxn ang="T12">
                  <a:pos x="T4" y="T5"/>
                </a:cxn>
                <a:cxn ang="T13">
                  <a:pos x="T6" y="T7"/>
                </a:cxn>
                <a:cxn ang="T14">
                  <a:pos x="T8" y="T9"/>
                </a:cxn>
              </a:cxnLst>
              <a:rect l="T15" t="T16" r="T17" b="T18"/>
              <a:pathLst>
                <a:path w="27" h="26">
                  <a:moveTo>
                    <a:pt x="26" y="6"/>
                  </a:moveTo>
                  <a:lnTo>
                    <a:pt x="22" y="25"/>
                  </a:lnTo>
                  <a:lnTo>
                    <a:pt x="9" y="25"/>
                  </a:lnTo>
                  <a:lnTo>
                    <a:pt x="0" y="0"/>
                  </a:lnTo>
                  <a:lnTo>
                    <a:pt x="26"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392" name="Oval 420"/>
            <p:cNvSpPr>
              <a:spLocks noChangeArrowheads="1"/>
            </p:cNvSpPr>
            <p:nvPr/>
          </p:nvSpPr>
          <p:spPr bwMode="auto">
            <a:xfrm>
              <a:off x="519" y="3470"/>
              <a:ext cx="107" cy="46"/>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7393" name="Rectangle 421"/>
            <p:cNvSpPr>
              <a:spLocks noChangeArrowheads="1"/>
            </p:cNvSpPr>
            <p:nvPr/>
          </p:nvSpPr>
          <p:spPr bwMode="auto">
            <a:xfrm>
              <a:off x="564" y="3405"/>
              <a:ext cx="18" cy="79"/>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7394" name="Freeform 422"/>
            <p:cNvSpPr>
              <a:spLocks/>
            </p:cNvSpPr>
            <p:nvPr/>
          </p:nvSpPr>
          <p:spPr bwMode="auto">
            <a:xfrm>
              <a:off x="481" y="3343"/>
              <a:ext cx="190" cy="64"/>
            </a:xfrm>
            <a:custGeom>
              <a:avLst/>
              <a:gdLst>
                <a:gd name="T0" fmla="*/ 189 w 190"/>
                <a:gd name="T1" fmla="*/ 32 h 64"/>
                <a:gd name="T2" fmla="*/ 187 w 190"/>
                <a:gd name="T3" fmla="*/ 52 h 64"/>
                <a:gd name="T4" fmla="*/ 124 w 190"/>
                <a:gd name="T5" fmla="*/ 63 h 64"/>
                <a:gd name="T6" fmla="*/ 54 w 190"/>
                <a:gd name="T7" fmla="*/ 63 h 64"/>
                <a:gd name="T8" fmla="*/ 1 w 190"/>
                <a:gd name="T9" fmla="*/ 45 h 64"/>
                <a:gd name="T10" fmla="*/ 0 w 190"/>
                <a:gd name="T11" fmla="*/ 0 h 64"/>
                <a:gd name="T12" fmla="*/ 104 w 190"/>
                <a:gd name="T13" fmla="*/ 0 h 64"/>
                <a:gd name="T14" fmla="*/ 189 w 190"/>
                <a:gd name="T15" fmla="*/ 32 h 64"/>
                <a:gd name="T16" fmla="*/ 0 60000 65536"/>
                <a:gd name="T17" fmla="*/ 0 60000 65536"/>
                <a:gd name="T18" fmla="*/ 0 60000 65536"/>
                <a:gd name="T19" fmla="*/ 0 60000 65536"/>
                <a:gd name="T20" fmla="*/ 0 60000 65536"/>
                <a:gd name="T21" fmla="*/ 0 60000 65536"/>
                <a:gd name="T22" fmla="*/ 0 60000 65536"/>
                <a:gd name="T23" fmla="*/ 0 60000 65536"/>
                <a:gd name="T24" fmla="*/ 0 w 190"/>
                <a:gd name="T25" fmla="*/ 0 h 64"/>
                <a:gd name="T26" fmla="*/ 190 w 190"/>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0" h="64">
                  <a:moveTo>
                    <a:pt x="189" y="32"/>
                  </a:moveTo>
                  <a:lnTo>
                    <a:pt x="187" y="52"/>
                  </a:lnTo>
                  <a:lnTo>
                    <a:pt x="124" y="63"/>
                  </a:lnTo>
                  <a:lnTo>
                    <a:pt x="54" y="63"/>
                  </a:lnTo>
                  <a:lnTo>
                    <a:pt x="1" y="45"/>
                  </a:lnTo>
                  <a:lnTo>
                    <a:pt x="0" y="0"/>
                  </a:lnTo>
                  <a:lnTo>
                    <a:pt x="104" y="0"/>
                  </a:lnTo>
                  <a:lnTo>
                    <a:pt x="189"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7395" name="Freeform 423"/>
            <p:cNvSpPr>
              <a:spLocks/>
            </p:cNvSpPr>
            <p:nvPr/>
          </p:nvSpPr>
          <p:spPr bwMode="auto">
            <a:xfrm>
              <a:off x="491" y="3368"/>
              <a:ext cx="176" cy="31"/>
            </a:xfrm>
            <a:custGeom>
              <a:avLst/>
              <a:gdLst>
                <a:gd name="T0" fmla="*/ 175 w 176"/>
                <a:gd name="T1" fmla="*/ 9 h 31"/>
                <a:gd name="T2" fmla="*/ 173 w 176"/>
                <a:gd name="T3" fmla="*/ 21 h 31"/>
                <a:gd name="T4" fmla="*/ 118 w 176"/>
                <a:gd name="T5" fmla="*/ 30 h 31"/>
                <a:gd name="T6" fmla="*/ 46 w 176"/>
                <a:gd name="T7" fmla="*/ 30 h 31"/>
                <a:gd name="T8" fmla="*/ 0 w 176"/>
                <a:gd name="T9" fmla="*/ 15 h 31"/>
                <a:gd name="T10" fmla="*/ 0 w 176"/>
                <a:gd name="T11" fmla="*/ 0 h 31"/>
                <a:gd name="T12" fmla="*/ 44 w 176"/>
                <a:gd name="T13" fmla="*/ 15 h 31"/>
                <a:gd name="T14" fmla="*/ 117 w 176"/>
                <a:gd name="T15" fmla="*/ 16 h 31"/>
                <a:gd name="T16" fmla="*/ 175 w 176"/>
                <a:gd name="T17" fmla="*/ 9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6"/>
                <a:gd name="T28" fmla="*/ 0 h 31"/>
                <a:gd name="T29" fmla="*/ 176 w 176"/>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6" h="31">
                  <a:moveTo>
                    <a:pt x="175" y="9"/>
                  </a:moveTo>
                  <a:lnTo>
                    <a:pt x="173" y="21"/>
                  </a:lnTo>
                  <a:lnTo>
                    <a:pt x="118" y="30"/>
                  </a:lnTo>
                  <a:lnTo>
                    <a:pt x="46" y="30"/>
                  </a:lnTo>
                  <a:lnTo>
                    <a:pt x="0" y="15"/>
                  </a:lnTo>
                  <a:lnTo>
                    <a:pt x="0" y="0"/>
                  </a:lnTo>
                  <a:lnTo>
                    <a:pt x="44" y="15"/>
                  </a:lnTo>
                  <a:lnTo>
                    <a:pt x="117" y="16"/>
                  </a:lnTo>
                  <a:lnTo>
                    <a:pt x="175" y="9"/>
                  </a:lnTo>
                </a:path>
              </a:pathLst>
            </a:custGeom>
            <a:solidFill>
              <a:srgbClr val="606060"/>
            </a:solidFill>
            <a:ln w="9525" cap="rnd">
              <a:noFill/>
              <a:round/>
              <a:headEnd type="none" w="sm" len="sm"/>
              <a:tailEnd type="none" w="sm" len="sm"/>
            </a:ln>
          </p:spPr>
          <p:txBody>
            <a:bodyPr/>
            <a:lstStyle/>
            <a:p>
              <a:endParaRPr lang="es-ES"/>
            </a:p>
          </p:txBody>
        </p:sp>
        <p:sp>
          <p:nvSpPr>
            <p:cNvPr id="107396" name="Freeform 424"/>
            <p:cNvSpPr>
              <a:spLocks/>
            </p:cNvSpPr>
            <p:nvPr/>
          </p:nvSpPr>
          <p:spPr bwMode="auto">
            <a:xfrm>
              <a:off x="527" y="3044"/>
              <a:ext cx="82" cy="95"/>
            </a:xfrm>
            <a:custGeom>
              <a:avLst/>
              <a:gdLst>
                <a:gd name="T0" fmla="*/ 54 w 82"/>
                <a:gd name="T1" fmla="*/ 1 h 95"/>
                <a:gd name="T2" fmla="*/ 66 w 82"/>
                <a:gd name="T3" fmla="*/ 6 h 95"/>
                <a:gd name="T4" fmla="*/ 70 w 82"/>
                <a:gd name="T5" fmla="*/ 13 h 95"/>
                <a:gd name="T6" fmla="*/ 73 w 82"/>
                <a:gd name="T7" fmla="*/ 23 h 95"/>
                <a:gd name="T8" fmla="*/ 73 w 82"/>
                <a:gd name="T9" fmla="*/ 29 h 95"/>
                <a:gd name="T10" fmla="*/ 73 w 82"/>
                <a:gd name="T11" fmla="*/ 31 h 95"/>
                <a:gd name="T12" fmla="*/ 71 w 82"/>
                <a:gd name="T13" fmla="*/ 35 h 95"/>
                <a:gd name="T14" fmla="*/ 73 w 82"/>
                <a:gd name="T15" fmla="*/ 40 h 95"/>
                <a:gd name="T16" fmla="*/ 77 w 82"/>
                <a:gd name="T17" fmla="*/ 47 h 95"/>
                <a:gd name="T18" fmla="*/ 78 w 82"/>
                <a:gd name="T19" fmla="*/ 48 h 95"/>
                <a:gd name="T20" fmla="*/ 79 w 82"/>
                <a:gd name="T21" fmla="*/ 51 h 95"/>
                <a:gd name="T22" fmla="*/ 81 w 82"/>
                <a:gd name="T23" fmla="*/ 51 h 95"/>
                <a:gd name="T24" fmla="*/ 81 w 82"/>
                <a:gd name="T25" fmla="*/ 53 h 95"/>
                <a:gd name="T26" fmla="*/ 81 w 82"/>
                <a:gd name="T27" fmla="*/ 55 h 95"/>
                <a:gd name="T28" fmla="*/ 79 w 82"/>
                <a:gd name="T29" fmla="*/ 55 h 95"/>
                <a:gd name="T30" fmla="*/ 76 w 82"/>
                <a:gd name="T31" fmla="*/ 55 h 95"/>
                <a:gd name="T32" fmla="*/ 73 w 82"/>
                <a:gd name="T33" fmla="*/ 55 h 95"/>
                <a:gd name="T34" fmla="*/ 73 w 82"/>
                <a:gd name="T35" fmla="*/ 60 h 95"/>
                <a:gd name="T36" fmla="*/ 73 w 82"/>
                <a:gd name="T37" fmla="*/ 62 h 95"/>
                <a:gd name="T38" fmla="*/ 76 w 82"/>
                <a:gd name="T39" fmla="*/ 63 h 95"/>
                <a:gd name="T40" fmla="*/ 73 w 82"/>
                <a:gd name="T41" fmla="*/ 66 h 95"/>
                <a:gd name="T42" fmla="*/ 73 w 82"/>
                <a:gd name="T43" fmla="*/ 69 h 95"/>
                <a:gd name="T44" fmla="*/ 73 w 82"/>
                <a:gd name="T45" fmla="*/ 70 h 95"/>
                <a:gd name="T46" fmla="*/ 73 w 82"/>
                <a:gd name="T47" fmla="*/ 71 h 95"/>
                <a:gd name="T48" fmla="*/ 71 w 82"/>
                <a:gd name="T49" fmla="*/ 71 h 95"/>
                <a:gd name="T50" fmla="*/ 70 w 82"/>
                <a:gd name="T51" fmla="*/ 74 h 95"/>
                <a:gd name="T52" fmla="*/ 70 w 82"/>
                <a:gd name="T53" fmla="*/ 77 h 95"/>
                <a:gd name="T54" fmla="*/ 70 w 82"/>
                <a:gd name="T55" fmla="*/ 79 h 95"/>
                <a:gd name="T56" fmla="*/ 69 w 82"/>
                <a:gd name="T57" fmla="*/ 80 h 95"/>
                <a:gd name="T58" fmla="*/ 67 w 82"/>
                <a:gd name="T59" fmla="*/ 82 h 95"/>
                <a:gd name="T60" fmla="*/ 65 w 82"/>
                <a:gd name="T61" fmla="*/ 82 h 95"/>
                <a:gd name="T62" fmla="*/ 62 w 82"/>
                <a:gd name="T63" fmla="*/ 82 h 95"/>
                <a:gd name="T64" fmla="*/ 57 w 82"/>
                <a:gd name="T65" fmla="*/ 82 h 95"/>
                <a:gd name="T66" fmla="*/ 51 w 82"/>
                <a:gd name="T67" fmla="*/ 82 h 95"/>
                <a:gd name="T68" fmla="*/ 42 w 82"/>
                <a:gd name="T69" fmla="*/ 94 h 95"/>
                <a:gd name="T70" fmla="*/ 9 w 82"/>
                <a:gd name="T71" fmla="*/ 79 h 95"/>
                <a:gd name="T72" fmla="*/ 12 w 82"/>
                <a:gd name="T73" fmla="*/ 73 h 95"/>
                <a:gd name="T74" fmla="*/ 15 w 82"/>
                <a:gd name="T75" fmla="*/ 70 h 95"/>
                <a:gd name="T76" fmla="*/ 15 w 82"/>
                <a:gd name="T77" fmla="*/ 62 h 95"/>
                <a:gd name="T78" fmla="*/ 0 w 82"/>
                <a:gd name="T79" fmla="*/ 48 h 95"/>
                <a:gd name="T80" fmla="*/ 0 w 82"/>
                <a:gd name="T81" fmla="*/ 17 h 95"/>
                <a:gd name="T82" fmla="*/ 7 w 82"/>
                <a:gd name="T83" fmla="*/ 8 h 95"/>
                <a:gd name="T84" fmla="*/ 18 w 82"/>
                <a:gd name="T85" fmla="*/ 3 h 95"/>
                <a:gd name="T86" fmla="*/ 28 w 82"/>
                <a:gd name="T87" fmla="*/ 0 h 95"/>
                <a:gd name="T88" fmla="*/ 42 w 82"/>
                <a:gd name="T89" fmla="*/ 0 h 95"/>
                <a:gd name="T90" fmla="*/ 54 w 82"/>
                <a:gd name="T91" fmla="*/ 1 h 9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2"/>
                <a:gd name="T139" fmla="*/ 0 h 95"/>
                <a:gd name="T140" fmla="*/ 82 w 82"/>
                <a:gd name="T141" fmla="*/ 95 h 9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2" h="95">
                  <a:moveTo>
                    <a:pt x="54" y="1"/>
                  </a:moveTo>
                  <a:lnTo>
                    <a:pt x="66" y="6"/>
                  </a:lnTo>
                  <a:lnTo>
                    <a:pt x="70" y="13"/>
                  </a:lnTo>
                  <a:lnTo>
                    <a:pt x="73" y="23"/>
                  </a:lnTo>
                  <a:lnTo>
                    <a:pt x="73" y="29"/>
                  </a:lnTo>
                  <a:lnTo>
                    <a:pt x="73" y="31"/>
                  </a:lnTo>
                  <a:lnTo>
                    <a:pt x="71" y="35"/>
                  </a:lnTo>
                  <a:lnTo>
                    <a:pt x="73" y="40"/>
                  </a:lnTo>
                  <a:lnTo>
                    <a:pt x="77" y="47"/>
                  </a:lnTo>
                  <a:lnTo>
                    <a:pt x="78" y="48"/>
                  </a:lnTo>
                  <a:lnTo>
                    <a:pt x="79" y="51"/>
                  </a:lnTo>
                  <a:lnTo>
                    <a:pt x="81" y="51"/>
                  </a:lnTo>
                  <a:lnTo>
                    <a:pt x="81" y="53"/>
                  </a:lnTo>
                  <a:lnTo>
                    <a:pt x="81" y="55"/>
                  </a:lnTo>
                  <a:lnTo>
                    <a:pt x="79" y="55"/>
                  </a:lnTo>
                  <a:lnTo>
                    <a:pt x="76" y="55"/>
                  </a:lnTo>
                  <a:lnTo>
                    <a:pt x="73" y="55"/>
                  </a:lnTo>
                  <a:lnTo>
                    <a:pt x="73" y="60"/>
                  </a:lnTo>
                  <a:lnTo>
                    <a:pt x="73" y="62"/>
                  </a:lnTo>
                  <a:lnTo>
                    <a:pt x="76" y="63"/>
                  </a:lnTo>
                  <a:lnTo>
                    <a:pt x="73" y="66"/>
                  </a:lnTo>
                  <a:lnTo>
                    <a:pt x="73" y="69"/>
                  </a:lnTo>
                  <a:lnTo>
                    <a:pt x="73" y="70"/>
                  </a:lnTo>
                  <a:lnTo>
                    <a:pt x="73" y="71"/>
                  </a:lnTo>
                  <a:lnTo>
                    <a:pt x="71" y="71"/>
                  </a:lnTo>
                  <a:lnTo>
                    <a:pt x="70" y="74"/>
                  </a:lnTo>
                  <a:lnTo>
                    <a:pt x="70" y="77"/>
                  </a:lnTo>
                  <a:lnTo>
                    <a:pt x="70" y="79"/>
                  </a:lnTo>
                  <a:lnTo>
                    <a:pt x="69" y="80"/>
                  </a:lnTo>
                  <a:lnTo>
                    <a:pt x="67" y="82"/>
                  </a:lnTo>
                  <a:lnTo>
                    <a:pt x="65" y="82"/>
                  </a:lnTo>
                  <a:lnTo>
                    <a:pt x="62" y="82"/>
                  </a:lnTo>
                  <a:lnTo>
                    <a:pt x="57" y="82"/>
                  </a:lnTo>
                  <a:lnTo>
                    <a:pt x="51" y="82"/>
                  </a:lnTo>
                  <a:lnTo>
                    <a:pt x="42" y="94"/>
                  </a:lnTo>
                  <a:lnTo>
                    <a:pt x="9" y="79"/>
                  </a:lnTo>
                  <a:lnTo>
                    <a:pt x="12" y="73"/>
                  </a:lnTo>
                  <a:lnTo>
                    <a:pt x="15" y="70"/>
                  </a:lnTo>
                  <a:lnTo>
                    <a:pt x="15" y="62"/>
                  </a:lnTo>
                  <a:lnTo>
                    <a:pt x="0" y="48"/>
                  </a:lnTo>
                  <a:lnTo>
                    <a:pt x="0" y="17"/>
                  </a:lnTo>
                  <a:lnTo>
                    <a:pt x="7" y="8"/>
                  </a:lnTo>
                  <a:lnTo>
                    <a:pt x="18" y="3"/>
                  </a:lnTo>
                  <a:lnTo>
                    <a:pt x="28" y="0"/>
                  </a:lnTo>
                  <a:lnTo>
                    <a:pt x="42" y="0"/>
                  </a:lnTo>
                  <a:lnTo>
                    <a:pt x="54" y="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397" name="Freeform 425"/>
            <p:cNvSpPr>
              <a:spLocks/>
            </p:cNvSpPr>
            <p:nvPr/>
          </p:nvSpPr>
          <p:spPr bwMode="auto">
            <a:xfrm>
              <a:off x="583" y="3073"/>
              <a:ext cx="27" cy="1"/>
            </a:xfrm>
            <a:custGeom>
              <a:avLst/>
              <a:gdLst>
                <a:gd name="T0" fmla="*/ 26 w 27"/>
                <a:gd name="T1" fmla="*/ 0 h 1"/>
                <a:gd name="T2" fmla="*/ 21 w 27"/>
                <a:gd name="T3" fmla="*/ 0 h 1"/>
                <a:gd name="T4" fmla="*/ 18 w 27"/>
                <a:gd name="T5" fmla="*/ 0 h 1"/>
                <a:gd name="T6" fmla="*/ 12 w 27"/>
                <a:gd name="T7" fmla="*/ 0 h 1"/>
                <a:gd name="T8" fmla="*/ 2 w 27"/>
                <a:gd name="T9" fmla="*/ 0 h 1"/>
                <a:gd name="T10" fmla="*/ 0 w 27"/>
                <a:gd name="T11" fmla="*/ 0 h 1"/>
                <a:gd name="T12" fmla="*/ 6 w 27"/>
                <a:gd name="T13" fmla="*/ 0 h 1"/>
                <a:gd name="T14" fmla="*/ 10 w 27"/>
                <a:gd name="T15" fmla="*/ 0 h 1"/>
                <a:gd name="T16" fmla="*/ 13 w 27"/>
                <a:gd name="T17" fmla="*/ 0 h 1"/>
                <a:gd name="T18" fmla="*/ 18 w 27"/>
                <a:gd name="T19" fmla="*/ 0 h 1"/>
                <a:gd name="T20" fmla="*/ 21 w 27"/>
                <a:gd name="T21" fmla="*/ 0 h 1"/>
                <a:gd name="T22" fmla="*/ 26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26" y="0"/>
                  </a:moveTo>
                  <a:lnTo>
                    <a:pt x="21" y="0"/>
                  </a:lnTo>
                  <a:lnTo>
                    <a:pt x="18" y="0"/>
                  </a:lnTo>
                  <a:lnTo>
                    <a:pt x="12" y="0"/>
                  </a:lnTo>
                  <a:lnTo>
                    <a:pt x="2" y="0"/>
                  </a:lnTo>
                  <a:lnTo>
                    <a:pt x="0" y="0"/>
                  </a:lnTo>
                  <a:lnTo>
                    <a:pt x="6" y="0"/>
                  </a:lnTo>
                  <a:lnTo>
                    <a:pt x="10" y="0"/>
                  </a:lnTo>
                  <a:lnTo>
                    <a:pt x="13" y="0"/>
                  </a:lnTo>
                  <a:lnTo>
                    <a:pt x="18" y="0"/>
                  </a:lnTo>
                  <a:lnTo>
                    <a:pt x="21" y="0"/>
                  </a:lnTo>
                  <a:lnTo>
                    <a:pt x="26" y="0"/>
                  </a:lnTo>
                </a:path>
              </a:pathLst>
            </a:custGeom>
            <a:solidFill>
              <a:srgbClr val="201000"/>
            </a:solidFill>
            <a:ln w="9525" cap="rnd">
              <a:noFill/>
              <a:round/>
              <a:headEnd type="none" w="sm" len="sm"/>
              <a:tailEnd type="none" w="sm" len="sm"/>
            </a:ln>
          </p:spPr>
          <p:txBody>
            <a:bodyPr/>
            <a:lstStyle/>
            <a:p>
              <a:endParaRPr lang="es-ES"/>
            </a:p>
          </p:txBody>
        </p:sp>
        <p:sp>
          <p:nvSpPr>
            <p:cNvPr id="107398" name="Freeform 426"/>
            <p:cNvSpPr>
              <a:spLocks/>
            </p:cNvSpPr>
            <p:nvPr/>
          </p:nvSpPr>
          <p:spPr bwMode="auto">
            <a:xfrm>
              <a:off x="604" y="3095"/>
              <a:ext cx="1" cy="26"/>
            </a:xfrm>
            <a:custGeom>
              <a:avLst/>
              <a:gdLst>
                <a:gd name="T0" fmla="*/ 0 w 1"/>
                <a:gd name="T1" fmla="*/ 0 h 26"/>
                <a:gd name="T2" fmla="*/ 0 w 1"/>
                <a:gd name="T3" fmla="*/ 25 h 26"/>
                <a:gd name="T4" fmla="*/ 0 w 1"/>
                <a:gd name="T5" fmla="*/ 0 h 26"/>
                <a:gd name="T6" fmla="*/ 0 60000 65536"/>
                <a:gd name="T7" fmla="*/ 0 60000 65536"/>
                <a:gd name="T8" fmla="*/ 0 60000 65536"/>
                <a:gd name="T9" fmla="*/ 0 w 1"/>
                <a:gd name="T10" fmla="*/ 0 h 26"/>
                <a:gd name="T11" fmla="*/ 1 w 1"/>
                <a:gd name="T12" fmla="*/ 26 h 26"/>
              </a:gdLst>
              <a:ahLst/>
              <a:cxnLst>
                <a:cxn ang="T6">
                  <a:pos x="T0" y="T1"/>
                </a:cxn>
                <a:cxn ang="T7">
                  <a:pos x="T2" y="T3"/>
                </a:cxn>
                <a:cxn ang="T8">
                  <a:pos x="T4" y="T5"/>
                </a:cxn>
              </a:cxnLst>
              <a:rect l="T9" t="T10" r="T11" b="T12"/>
              <a:pathLst>
                <a:path w="1" h="26">
                  <a:moveTo>
                    <a:pt x="0" y="0"/>
                  </a:moveTo>
                  <a:lnTo>
                    <a:pt x="0"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399" name="Freeform 427"/>
            <p:cNvSpPr>
              <a:spLocks/>
            </p:cNvSpPr>
            <p:nvPr/>
          </p:nvSpPr>
          <p:spPr bwMode="auto">
            <a:xfrm>
              <a:off x="553" y="3076"/>
              <a:ext cx="28" cy="26"/>
            </a:xfrm>
            <a:custGeom>
              <a:avLst/>
              <a:gdLst>
                <a:gd name="T0" fmla="*/ 27 w 28"/>
                <a:gd name="T1" fmla="*/ 5 h 26"/>
                <a:gd name="T2" fmla="*/ 22 w 28"/>
                <a:gd name="T3" fmla="*/ 0 h 26"/>
                <a:gd name="T4" fmla="*/ 15 w 28"/>
                <a:gd name="T5" fmla="*/ 0 h 26"/>
                <a:gd name="T6" fmla="*/ 5 w 28"/>
                <a:gd name="T7" fmla="*/ 0 h 26"/>
                <a:gd name="T8" fmla="*/ 2 w 28"/>
                <a:gd name="T9" fmla="*/ 2 h 26"/>
                <a:gd name="T10" fmla="*/ 2 w 28"/>
                <a:gd name="T11" fmla="*/ 6 h 26"/>
                <a:gd name="T12" fmla="*/ 2 w 28"/>
                <a:gd name="T13" fmla="*/ 10 h 26"/>
                <a:gd name="T14" fmla="*/ 2 w 28"/>
                <a:gd name="T15" fmla="*/ 11 h 26"/>
                <a:gd name="T16" fmla="*/ 2 w 28"/>
                <a:gd name="T17" fmla="*/ 14 h 26"/>
                <a:gd name="T18" fmla="*/ 2 w 28"/>
                <a:gd name="T19" fmla="*/ 18 h 26"/>
                <a:gd name="T20" fmla="*/ 9 w 28"/>
                <a:gd name="T21" fmla="*/ 22 h 26"/>
                <a:gd name="T22" fmla="*/ 12 w 28"/>
                <a:gd name="T23" fmla="*/ 22 h 26"/>
                <a:gd name="T24" fmla="*/ 18 w 28"/>
                <a:gd name="T25" fmla="*/ 22 h 26"/>
                <a:gd name="T26" fmla="*/ 12 w 28"/>
                <a:gd name="T27" fmla="*/ 25 h 26"/>
                <a:gd name="T28" fmla="*/ 5 w 28"/>
                <a:gd name="T29" fmla="*/ 22 h 26"/>
                <a:gd name="T30" fmla="*/ 2 w 28"/>
                <a:gd name="T31" fmla="*/ 18 h 26"/>
                <a:gd name="T32" fmla="*/ 2 w 28"/>
                <a:gd name="T33" fmla="*/ 13 h 26"/>
                <a:gd name="T34" fmla="*/ 0 w 28"/>
                <a:gd name="T35" fmla="*/ 8 h 26"/>
                <a:gd name="T36" fmla="*/ 0 w 28"/>
                <a:gd name="T37" fmla="*/ 6 h 26"/>
                <a:gd name="T38" fmla="*/ 2 w 28"/>
                <a:gd name="T39" fmla="*/ 1 h 26"/>
                <a:gd name="T40" fmla="*/ 2 w 28"/>
                <a:gd name="T41" fmla="*/ 0 h 26"/>
                <a:gd name="T42" fmla="*/ 12 w 28"/>
                <a:gd name="T43" fmla="*/ 0 h 26"/>
                <a:gd name="T44" fmla="*/ 22 w 28"/>
                <a:gd name="T45" fmla="*/ 0 h 26"/>
                <a:gd name="T46" fmla="*/ 27 w 28"/>
                <a:gd name="T47" fmla="*/ 0 h 26"/>
                <a:gd name="T48" fmla="*/ 27 w 28"/>
                <a:gd name="T49" fmla="*/ 5 h 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
                <a:gd name="T76" fmla="*/ 0 h 26"/>
                <a:gd name="T77" fmla="*/ 28 w 28"/>
                <a:gd name="T78" fmla="*/ 26 h 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 h="26">
                  <a:moveTo>
                    <a:pt x="27" y="5"/>
                  </a:moveTo>
                  <a:lnTo>
                    <a:pt x="22" y="0"/>
                  </a:lnTo>
                  <a:lnTo>
                    <a:pt x="15" y="0"/>
                  </a:lnTo>
                  <a:lnTo>
                    <a:pt x="5" y="0"/>
                  </a:lnTo>
                  <a:lnTo>
                    <a:pt x="2" y="2"/>
                  </a:lnTo>
                  <a:lnTo>
                    <a:pt x="2" y="6"/>
                  </a:lnTo>
                  <a:lnTo>
                    <a:pt x="2" y="10"/>
                  </a:lnTo>
                  <a:lnTo>
                    <a:pt x="2" y="11"/>
                  </a:lnTo>
                  <a:lnTo>
                    <a:pt x="2" y="14"/>
                  </a:lnTo>
                  <a:lnTo>
                    <a:pt x="2" y="18"/>
                  </a:lnTo>
                  <a:lnTo>
                    <a:pt x="9" y="22"/>
                  </a:lnTo>
                  <a:lnTo>
                    <a:pt x="12" y="22"/>
                  </a:lnTo>
                  <a:lnTo>
                    <a:pt x="18" y="22"/>
                  </a:lnTo>
                  <a:lnTo>
                    <a:pt x="12" y="25"/>
                  </a:lnTo>
                  <a:lnTo>
                    <a:pt x="5" y="22"/>
                  </a:lnTo>
                  <a:lnTo>
                    <a:pt x="2" y="18"/>
                  </a:lnTo>
                  <a:lnTo>
                    <a:pt x="2" y="13"/>
                  </a:lnTo>
                  <a:lnTo>
                    <a:pt x="0" y="8"/>
                  </a:lnTo>
                  <a:lnTo>
                    <a:pt x="0" y="6"/>
                  </a:lnTo>
                  <a:lnTo>
                    <a:pt x="2" y="1"/>
                  </a:lnTo>
                  <a:lnTo>
                    <a:pt x="2" y="0"/>
                  </a:lnTo>
                  <a:lnTo>
                    <a:pt x="12" y="0"/>
                  </a:lnTo>
                  <a:lnTo>
                    <a:pt x="22" y="0"/>
                  </a:lnTo>
                  <a:lnTo>
                    <a:pt x="27" y="0"/>
                  </a:lnTo>
                  <a:lnTo>
                    <a:pt x="27" y="5"/>
                  </a:lnTo>
                </a:path>
              </a:pathLst>
            </a:custGeom>
            <a:solidFill>
              <a:srgbClr val="402000"/>
            </a:solidFill>
            <a:ln w="9525" cap="rnd">
              <a:noFill/>
              <a:round/>
              <a:headEnd type="none" w="sm" len="sm"/>
              <a:tailEnd type="none" w="sm" len="sm"/>
            </a:ln>
          </p:spPr>
          <p:txBody>
            <a:bodyPr/>
            <a:lstStyle/>
            <a:p>
              <a:endParaRPr lang="es-ES"/>
            </a:p>
          </p:txBody>
        </p:sp>
        <p:sp>
          <p:nvSpPr>
            <p:cNvPr id="107400" name="Freeform 428"/>
            <p:cNvSpPr>
              <a:spLocks/>
            </p:cNvSpPr>
            <p:nvPr/>
          </p:nvSpPr>
          <p:spPr bwMode="auto">
            <a:xfrm>
              <a:off x="518" y="3037"/>
              <a:ext cx="87" cy="84"/>
            </a:xfrm>
            <a:custGeom>
              <a:avLst/>
              <a:gdLst>
                <a:gd name="T0" fmla="*/ 79 w 87"/>
                <a:gd name="T1" fmla="*/ 31 h 84"/>
                <a:gd name="T2" fmla="*/ 75 w 87"/>
                <a:gd name="T3" fmla="*/ 30 h 84"/>
                <a:gd name="T4" fmla="*/ 59 w 87"/>
                <a:gd name="T5" fmla="*/ 33 h 84"/>
                <a:gd name="T6" fmla="*/ 71 w 87"/>
                <a:gd name="T7" fmla="*/ 26 h 84"/>
                <a:gd name="T8" fmla="*/ 56 w 87"/>
                <a:gd name="T9" fmla="*/ 33 h 84"/>
                <a:gd name="T10" fmla="*/ 52 w 87"/>
                <a:gd name="T11" fmla="*/ 38 h 84"/>
                <a:gd name="T12" fmla="*/ 50 w 87"/>
                <a:gd name="T13" fmla="*/ 38 h 84"/>
                <a:gd name="T14" fmla="*/ 50 w 87"/>
                <a:gd name="T15" fmla="*/ 41 h 84"/>
                <a:gd name="T16" fmla="*/ 45 w 87"/>
                <a:gd name="T17" fmla="*/ 42 h 84"/>
                <a:gd name="T18" fmla="*/ 55 w 87"/>
                <a:gd name="T19" fmla="*/ 45 h 84"/>
                <a:gd name="T20" fmla="*/ 44 w 87"/>
                <a:gd name="T21" fmla="*/ 45 h 84"/>
                <a:gd name="T22" fmla="*/ 44 w 87"/>
                <a:gd name="T23" fmla="*/ 47 h 84"/>
                <a:gd name="T24" fmla="*/ 45 w 87"/>
                <a:gd name="T25" fmla="*/ 50 h 84"/>
                <a:gd name="T26" fmla="*/ 52 w 87"/>
                <a:gd name="T27" fmla="*/ 52 h 84"/>
                <a:gd name="T28" fmla="*/ 35 w 87"/>
                <a:gd name="T29" fmla="*/ 51 h 84"/>
                <a:gd name="T30" fmla="*/ 34 w 87"/>
                <a:gd name="T31" fmla="*/ 53 h 84"/>
                <a:gd name="T32" fmla="*/ 34 w 87"/>
                <a:gd name="T33" fmla="*/ 59 h 84"/>
                <a:gd name="T34" fmla="*/ 43 w 87"/>
                <a:gd name="T35" fmla="*/ 61 h 84"/>
                <a:gd name="T36" fmla="*/ 32 w 87"/>
                <a:gd name="T37" fmla="*/ 61 h 84"/>
                <a:gd name="T38" fmla="*/ 41 w 87"/>
                <a:gd name="T39" fmla="*/ 65 h 84"/>
                <a:gd name="T40" fmla="*/ 39 w 87"/>
                <a:gd name="T41" fmla="*/ 68 h 84"/>
                <a:gd name="T42" fmla="*/ 35 w 87"/>
                <a:gd name="T43" fmla="*/ 71 h 84"/>
                <a:gd name="T44" fmla="*/ 43 w 87"/>
                <a:gd name="T45" fmla="*/ 75 h 84"/>
                <a:gd name="T46" fmla="*/ 30 w 87"/>
                <a:gd name="T47" fmla="*/ 73 h 84"/>
                <a:gd name="T48" fmla="*/ 32 w 87"/>
                <a:gd name="T49" fmla="*/ 76 h 84"/>
                <a:gd name="T50" fmla="*/ 31 w 87"/>
                <a:gd name="T51" fmla="*/ 76 h 84"/>
                <a:gd name="T52" fmla="*/ 28 w 87"/>
                <a:gd name="T53" fmla="*/ 80 h 84"/>
                <a:gd name="T54" fmla="*/ 27 w 87"/>
                <a:gd name="T55" fmla="*/ 80 h 84"/>
                <a:gd name="T56" fmla="*/ 20 w 87"/>
                <a:gd name="T57" fmla="*/ 76 h 84"/>
                <a:gd name="T58" fmla="*/ 11 w 87"/>
                <a:gd name="T59" fmla="*/ 75 h 84"/>
                <a:gd name="T60" fmla="*/ 14 w 87"/>
                <a:gd name="T61" fmla="*/ 71 h 84"/>
                <a:gd name="T62" fmla="*/ 10 w 87"/>
                <a:gd name="T63" fmla="*/ 62 h 84"/>
                <a:gd name="T64" fmla="*/ 0 w 87"/>
                <a:gd name="T65" fmla="*/ 42 h 84"/>
                <a:gd name="T66" fmla="*/ 1 w 87"/>
                <a:gd name="T67" fmla="*/ 21 h 84"/>
                <a:gd name="T68" fmla="*/ 8 w 87"/>
                <a:gd name="T69" fmla="*/ 11 h 84"/>
                <a:gd name="T70" fmla="*/ 20 w 87"/>
                <a:gd name="T71" fmla="*/ 1 h 84"/>
                <a:gd name="T72" fmla="*/ 41 w 87"/>
                <a:gd name="T73" fmla="*/ 0 h 84"/>
                <a:gd name="T74" fmla="*/ 62 w 87"/>
                <a:gd name="T75" fmla="*/ 1 h 84"/>
                <a:gd name="T76" fmla="*/ 78 w 87"/>
                <a:gd name="T77" fmla="*/ 9 h 84"/>
                <a:gd name="T78" fmla="*/ 86 w 87"/>
                <a:gd name="T79" fmla="*/ 22 h 8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7"/>
                <a:gd name="T121" fmla="*/ 0 h 84"/>
                <a:gd name="T122" fmla="*/ 87 w 87"/>
                <a:gd name="T123" fmla="*/ 84 h 8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7" h="84">
                  <a:moveTo>
                    <a:pt x="86" y="22"/>
                  </a:moveTo>
                  <a:lnTo>
                    <a:pt x="79" y="31"/>
                  </a:lnTo>
                  <a:lnTo>
                    <a:pt x="71" y="34"/>
                  </a:lnTo>
                  <a:lnTo>
                    <a:pt x="75" y="30"/>
                  </a:lnTo>
                  <a:lnTo>
                    <a:pt x="67" y="31"/>
                  </a:lnTo>
                  <a:lnTo>
                    <a:pt x="59" y="33"/>
                  </a:lnTo>
                  <a:lnTo>
                    <a:pt x="67" y="30"/>
                  </a:lnTo>
                  <a:lnTo>
                    <a:pt x="71" y="26"/>
                  </a:lnTo>
                  <a:lnTo>
                    <a:pt x="61" y="31"/>
                  </a:lnTo>
                  <a:lnTo>
                    <a:pt x="56" y="33"/>
                  </a:lnTo>
                  <a:lnTo>
                    <a:pt x="49" y="34"/>
                  </a:lnTo>
                  <a:lnTo>
                    <a:pt x="52" y="38"/>
                  </a:lnTo>
                  <a:lnTo>
                    <a:pt x="55" y="38"/>
                  </a:lnTo>
                  <a:lnTo>
                    <a:pt x="50" y="38"/>
                  </a:lnTo>
                  <a:lnTo>
                    <a:pt x="45" y="38"/>
                  </a:lnTo>
                  <a:lnTo>
                    <a:pt x="50" y="41"/>
                  </a:lnTo>
                  <a:lnTo>
                    <a:pt x="55" y="43"/>
                  </a:lnTo>
                  <a:lnTo>
                    <a:pt x="45" y="42"/>
                  </a:lnTo>
                  <a:lnTo>
                    <a:pt x="52" y="44"/>
                  </a:lnTo>
                  <a:lnTo>
                    <a:pt x="55" y="45"/>
                  </a:lnTo>
                  <a:lnTo>
                    <a:pt x="50" y="45"/>
                  </a:lnTo>
                  <a:lnTo>
                    <a:pt x="44" y="45"/>
                  </a:lnTo>
                  <a:lnTo>
                    <a:pt x="52" y="48"/>
                  </a:lnTo>
                  <a:lnTo>
                    <a:pt x="44" y="47"/>
                  </a:lnTo>
                  <a:lnTo>
                    <a:pt x="43" y="46"/>
                  </a:lnTo>
                  <a:lnTo>
                    <a:pt x="45" y="50"/>
                  </a:lnTo>
                  <a:lnTo>
                    <a:pt x="49" y="51"/>
                  </a:lnTo>
                  <a:lnTo>
                    <a:pt x="52" y="52"/>
                  </a:lnTo>
                  <a:lnTo>
                    <a:pt x="43" y="52"/>
                  </a:lnTo>
                  <a:lnTo>
                    <a:pt x="35" y="51"/>
                  </a:lnTo>
                  <a:lnTo>
                    <a:pt x="32" y="50"/>
                  </a:lnTo>
                  <a:lnTo>
                    <a:pt x="34" y="53"/>
                  </a:lnTo>
                  <a:lnTo>
                    <a:pt x="31" y="54"/>
                  </a:lnTo>
                  <a:lnTo>
                    <a:pt x="34" y="59"/>
                  </a:lnTo>
                  <a:lnTo>
                    <a:pt x="38" y="60"/>
                  </a:lnTo>
                  <a:lnTo>
                    <a:pt x="43" y="61"/>
                  </a:lnTo>
                  <a:lnTo>
                    <a:pt x="39" y="61"/>
                  </a:lnTo>
                  <a:lnTo>
                    <a:pt x="32" y="61"/>
                  </a:lnTo>
                  <a:lnTo>
                    <a:pt x="36" y="63"/>
                  </a:lnTo>
                  <a:lnTo>
                    <a:pt x="41" y="65"/>
                  </a:lnTo>
                  <a:lnTo>
                    <a:pt x="46" y="68"/>
                  </a:lnTo>
                  <a:lnTo>
                    <a:pt x="39" y="68"/>
                  </a:lnTo>
                  <a:lnTo>
                    <a:pt x="33" y="68"/>
                  </a:lnTo>
                  <a:lnTo>
                    <a:pt x="35" y="71"/>
                  </a:lnTo>
                  <a:lnTo>
                    <a:pt x="38" y="73"/>
                  </a:lnTo>
                  <a:lnTo>
                    <a:pt x="43" y="75"/>
                  </a:lnTo>
                  <a:lnTo>
                    <a:pt x="36" y="75"/>
                  </a:lnTo>
                  <a:lnTo>
                    <a:pt x="30" y="73"/>
                  </a:lnTo>
                  <a:lnTo>
                    <a:pt x="28" y="71"/>
                  </a:lnTo>
                  <a:lnTo>
                    <a:pt x="32" y="76"/>
                  </a:lnTo>
                  <a:lnTo>
                    <a:pt x="38" y="76"/>
                  </a:lnTo>
                  <a:lnTo>
                    <a:pt x="31" y="76"/>
                  </a:lnTo>
                  <a:lnTo>
                    <a:pt x="27" y="76"/>
                  </a:lnTo>
                  <a:lnTo>
                    <a:pt x="28" y="80"/>
                  </a:lnTo>
                  <a:lnTo>
                    <a:pt x="31" y="83"/>
                  </a:lnTo>
                  <a:lnTo>
                    <a:pt x="27" y="80"/>
                  </a:lnTo>
                  <a:lnTo>
                    <a:pt x="21" y="76"/>
                  </a:lnTo>
                  <a:lnTo>
                    <a:pt x="20" y="76"/>
                  </a:lnTo>
                  <a:lnTo>
                    <a:pt x="16" y="76"/>
                  </a:lnTo>
                  <a:lnTo>
                    <a:pt x="11" y="75"/>
                  </a:lnTo>
                  <a:lnTo>
                    <a:pt x="14" y="75"/>
                  </a:lnTo>
                  <a:lnTo>
                    <a:pt x="14" y="71"/>
                  </a:lnTo>
                  <a:lnTo>
                    <a:pt x="14" y="68"/>
                  </a:lnTo>
                  <a:lnTo>
                    <a:pt x="10" y="62"/>
                  </a:lnTo>
                  <a:lnTo>
                    <a:pt x="3" y="55"/>
                  </a:lnTo>
                  <a:lnTo>
                    <a:pt x="0" y="42"/>
                  </a:lnTo>
                  <a:lnTo>
                    <a:pt x="0" y="30"/>
                  </a:lnTo>
                  <a:lnTo>
                    <a:pt x="1" y="21"/>
                  </a:lnTo>
                  <a:lnTo>
                    <a:pt x="8" y="16"/>
                  </a:lnTo>
                  <a:lnTo>
                    <a:pt x="8" y="11"/>
                  </a:lnTo>
                  <a:lnTo>
                    <a:pt x="12" y="6"/>
                  </a:lnTo>
                  <a:lnTo>
                    <a:pt x="20" y="1"/>
                  </a:lnTo>
                  <a:lnTo>
                    <a:pt x="29" y="0"/>
                  </a:lnTo>
                  <a:lnTo>
                    <a:pt x="41" y="0"/>
                  </a:lnTo>
                  <a:lnTo>
                    <a:pt x="52" y="0"/>
                  </a:lnTo>
                  <a:lnTo>
                    <a:pt x="62" y="1"/>
                  </a:lnTo>
                  <a:lnTo>
                    <a:pt x="71" y="6"/>
                  </a:lnTo>
                  <a:lnTo>
                    <a:pt x="78" y="9"/>
                  </a:lnTo>
                  <a:lnTo>
                    <a:pt x="83" y="12"/>
                  </a:lnTo>
                  <a:lnTo>
                    <a:pt x="86" y="22"/>
                  </a:lnTo>
                </a:path>
              </a:pathLst>
            </a:custGeom>
            <a:solidFill>
              <a:srgbClr val="201000"/>
            </a:solidFill>
            <a:ln w="9525" cap="rnd">
              <a:noFill/>
              <a:round/>
              <a:headEnd type="none" w="sm" len="sm"/>
              <a:tailEnd type="none" w="sm" len="sm"/>
            </a:ln>
          </p:spPr>
          <p:txBody>
            <a:bodyPr/>
            <a:lstStyle/>
            <a:p>
              <a:endParaRPr lang="es-ES"/>
            </a:p>
          </p:txBody>
        </p:sp>
        <p:sp>
          <p:nvSpPr>
            <p:cNvPr id="107401" name="Freeform 429"/>
            <p:cNvSpPr>
              <a:spLocks/>
            </p:cNvSpPr>
            <p:nvPr/>
          </p:nvSpPr>
          <p:spPr bwMode="auto">
            <a:xfrm>
              <a:off x="521" y="3039"/>
              <a:ext cx="84" cy="75"/>
            </a:xfrm>
            <a:custGeom>
              <a:avLst/>
              <a:gdLst>
                <a:gd name="T0" fmla="*/ 42 w 84"/>
                <a:gd name="T1" fmla="*/ 33 h 75"/>
                <a:gd name="T2" fmla="*/ 38 w 84"/>
                <a:gd name="T3" fmla="*/ 34 h 75"/>
                <a:gd name="T4" fmla="*/ 37 w 84"/>
                <a:gd name="T5" fmla="*/ 38 h 75"/>
                <a:gd name="T6" fmla="*/ 35 w 84"/>
                <a:gd name="T7" fmla="*/ 40 h 75"/>
                <a:gd name="T8" fmla="*/ 30 w 84"/>
                <a:gd name="T9" fmla="*/ 43 h 75"/>
                <a:gd name="T10" fmla="*/ 27 w 84"/>
                <a:gd name="T11" fmla="*/ 48 h 75"/>
                <a:gd name="T12" fmla="*/ 26 w 84"/>
                <a:gd name="T13" fmla="*/ 52 h 75"/>
                <a:gd name="T14" fmla="*/ 28 w 84"/>
                <a:gd name="T15" fmla="*/ 55 h 75"/>
                <a:gd name="T16" fmla="*/ 36 w 84"/>
                <a:gd name="T17" fmla="*/ 62 h 75"/>
                <a:gd name="T18" fmla="*/ 30 w 84"/>
                <a:gd name="T19" fmla="*/ 60 h 75"/>
                <a:gd name="T20" fmla="*/ 33 w 84"/>
                <a:gd name="T21" fmla="*/ 67 h 75"/>
                <a:gd name="T22" fmla="*/ 25 w 84"/>
                <a:gd name="T23" fmla="*/ 64 h 75"/>
                <a:gd name="T24" fmla="*/ 27 w 84"/>
                <a:gd name="T25" fmla="*/ 70 h 75"/>
                <a:gd name="T26" fmla="*/ 25 w 84"/>
                <a:gd name="T27" fmla="*/ 74 h 75"/>
                <a:gd name="T28" fmla="*/ 14 w 84"/>
                <a:gd name="T29" fmla="*/ 71 h 75"/>
                <a:gd name="T30" fmla="*/ 14 w 84"/>
                <a:gd name="T31" fmla="*/ 62 h 75"/>
                <a:gd name="T32" fmla="*/ 2 w 84"/>
                <a:gd name="T33" fmla="*/ 48 h 75"/>
                <a:gd name="T34" fmla="*/ 0 w 84"/>
                <a:gd name="T35" fmla="*/ 28 h 75"/>
                <a:gd name="T36" fmla="*/ 8 w 84"/>
                <a:gd name="T37" fmla="*/ 14 h 75"/>
                <a:gd name="T38" fmla="*/ 8 w 84"/>
                <a:gd name="T39" fmla="*/ 27 h 75"/>
                <a:gd name="T40" fmla="*/ 8 w 84"/>
                <a:gd name="T41" fmla="*/ 14 h 75"/>
                <a:gd name="T42" fmla="*/ 16 w 84"/>
                <a:gd name="T43" fmla="*/ 22 h 75"/>
                <a:gd name="T44" fmla="*/ 8 w 84"/>
                <a:gd name="T45" fmla="*/ 13 h 75"/>
                <a:gd name="T46" fmla="*/ 16 w 84"/>
                <a:gd name="T47" fmla="*/ 10 h 75"/>
                <a:gd name="T48" fmla="*/ 9 w 84"/>
                <a:gd name="T49" fmla="*/ 12 h 75"/>
                <a:gd name="T50" fmla="*/ 15 w 84"/>
                <a:gd name="T51" fmla="*/ 3 h 75"/>
                <a:gd name="T52" fmla="*/ 32 w 84"/>
                <a:gd name="T53" fmla="*/ 0 h 75"/>
                <a:gd name="T54" fmla="*/ 51 w 84"/>
                <a:gd name="T55" fmla="*/ 0 h 75"/>
                <a:gd name="T56" fmla="*/ 70 w 84"/>
                <a:gd name="T57" fmla="*/ 5 h 75"/>
                <a:gd name="T58" fmla="*/ 81 w 84"/>
                <a:gd name="T59" fmla="*/ 11 h 75"/>
                <a:gd name="T60" fmla="*/ 81 w 84"/>
                <a:gd name="T61" fmla="*/ 20 h 75"/>
                <a:gd name="T62" fmla="*/ 78 w 84"/>
                <a:gd name="T63" fmla="*/ 27 h 75"/>
                <a:gd name="T64" fmla="*/ 77 w 84"/>
                <a:gd name="T65" fmla="*/ 26 h 75"/>
                <a:gd name="T66" fmla="*/ 73 w 84"/>
                <a:gd name="T67" fmla="*/ 25 h 75"/>
                <a:gd name="T68" fmla="*/ 71 w 84"/>
                <a:gd name="T69" fmla="*/ 25 h 75"/>
                <a:gd name="T70" fmla="*/ 71 w 84"/>
                <a:gd name="T71" fmla="*/ 19 h 75"/>
                <a:gd name="T72" fmla="*/ 59 w 84"/>
                <a:gd name="T73" fmla="*/ 27 h 75"/>
                <a:gd name="T74" fmla="*/ 45 w 84"/>
                <a:gd name="T75" fmla="*/ 28 h 75"/>
                <a:gd name="T76" fmla="*/ 47 w 84"/>
                <a:gd name="T77" fmla="*/ 33 h 7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4"/>
                <a:gd name="T118" fmla="*/ 0 h 75"/>
                <a:gd name="T119" fmla="*/ 84 w 84"/>
                <a:gd name="T120" fmla="*/ 75 h 7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4" h="75">
                  <a:moveTo>
                    <a:pt x="47" y="33"/>
                  </a:moveTo>
                  <a:lnTo>
                    <a:pt x="42" y="33"/>
                  </a:lnTo>
                  <a:lnTo>
                    <a:pt x="45" y="37"/>
                  </a:lnTo>
                  <a:lnTo>
                    <a:pt x="38" y="34"/>
                  </a:lnTo>
                  <a:lnTo>
                    <a:pt x="45" y="40"/>
                  </a:lnTo>
                  <a:lnTo>
                    <a:pt x="37" y="38"/>
                  </a:lnTo>
                  <a:lnTo>
                    <a:pt x="45" y="43"/>
                  </a:lnTo>
                  <a:lnTo>
                    <a:pt x="35" y="40"/>
                  </a:lnTo>
                  <a:lnTo>
                    <a:pt x="42" y="45"/>
                  </a:lnTo>
                  <a:lnTo>
                    <a:pt x="30" y="43"/>
                  </a:lnTo>
                  <a:lnTo>
                    <a:pt x="25" y="43"/>
                  </a:lnTo>
                  <a:lnTo>
                    <a:pt x="27" y="48"/>
                  </a:lnTo>
                  <a:lnTo>
                    <a:pt x="25" y="48"/>
                  </a:lnTo>
                  <a:lnTo>
                    <a:pt x="26" y="52"/>
                  </a:lnTo>
                  <a:lnTo>
                    <a:pt x="33" y="55"/>
                  </a:lnTo>
                  <a:lnTo>
                    <a:pt x="28" y="55"/>
                  </a:lnTo>
                  <a:lnTo>
                    <a:pt x="33" y="59"/>
                  </a:lnTo>
                  <a:lnTo>
                    <a:pt x="36" y="62"/>
                  </a:lnTo>
                  <a:lnTo>
                    <a:pt x="32" y="61"/>
                  </a:lnTo>
                  <a:lnTo>
                    <a:pt x="30" y="60"/>
                  </a:lnTo>
                  <a:lnTo>
                    <a:pt x="31" y="64"/>
                  </a:lnTo>
                  <a:lnTo>
                    <a:pt x="33" y="67"/>
                  </a:lnTo>
                  <a:lnTo>
                    <a:pt x="27" y="67"/>
                  </a:lnTo>
                  <a:lnTo>
                    <a:pt x="25" y="64"/>
                  </a:lnTo>
                  <a:lnTo>
                    <a:pt x="26" y="67"/>
                  </a:lnTo>
                  <a:lnTo>
                    <a:pt x="27" y="70"/>
                  </a:lnTo>
                  <a:lnTo>
                    <a:pt x="22" y="67"/>
                  </a:lnTo>
                  <a:lnTo>
                    <a:pt x="25" y="74"/>
                  </a:lnTo>
                  <a:lnTo>
                    <a:pt x="20" y="69"/>
                  </a:lnTo>
                  <a:lnTo>
                    <a:pt x="14" y="71"/>
                  </a:lnTo>
                  <a:lnTo>
                    <a:pt x="15" y="67"/>
                  </a:lnTo>
                  <a:lnTo>
                    <a:pt x="14" y="62"/>
                  </a:lnTo>
                  <a:lnTo>
                    <a:pt x="9" y="58"/>
                  </a:lnTo>
                  <a:lnTo>
                    <a:pt x="2" y="48"/>
                  </a:lnTo>
                  <a:lnTo>
                    <a:pt x="0" y="38"/>
                  </a:lnTo>
                  <a:lnTo>
                    <a:pt x="0" y="28"/>
                  </a:lnTo>
                  <a:lnTo>
                    <a:pt x="1" y="19"/>
                  </a:lnTo>
                  <a:lnTo>
                    <a:pt x="8" y="14"/>
                  </a:lnTo>
                  <a:lnTo>
                    <a:pt x="4" y="19"/>
                  </a:lnTo>
                  <a:lnTo>
                    <a:pt x="8" y="27"/>
                  </a:lnTo>
                  <a:lnTo>
                    <a:pt x="8" y="20"/>
                  </a:lnTo>
                  <a:lnTo>
                    <a:pt x="8" y="14"/>
                  </a:lnTo>
                  <a:lnTo>
                    <a:pt x="12" y="17"/>
                  </a:lnTo>
                  <a:lnTo>
                    <a:pt x="16" y="22"/>
                  </a:lnTo>
                  <a:lnTo>
                    <a:pt x="12" y="16"/>
                  </a:lnTo>
                  <a:lnTo>
                    <a:pt x="8" y="13"/>
                  </a:lnTo>
                  <a:lnTo>
                    <a:pt x="11" y="12"/>
                  </a:lnTo>
                  <a:lnTo>
                    <a:pt x="16" y="10"/>
                  </a:lnTo>
                  <a:lnTo>
                    <a:pt x="12" y="10"/>
                  </a:lnTo>
                  <a:lnTo>
                    <a:pt x="9" y="12"/>
                  </a:lnTo>
                  <a:lnTo>
                    <a:pt x="9" y="8"/>
                  </a:lnTo>
                  <a:lnTo>
                    <a:pt x="15" y="3"/>
                  </a:lnTo>
                  <a:lnTo>
                    <a:pt x="20" y="0"/>
                  </a:lnTo>
                  <a:lnTo>
                    <a:pt x="32" y="0"/>
                  </a:lnTo>
                  <a:lnTo>
                    <a:pt x="44" y="0"/>
                  </a:lnTo>
                  <a:lnTo>
                    <a:pt x="51" y="0"/>
                  </a:lnTo>
                  <a:lnTo>
                    <a:pt x="62" y="1"/>
                  </a:lnTo>
                  <a:lnTo>
                    <a:pt x="70" y="5"/>
                  </a:lnTo>
                  <a:lnTo>
                    <a:pt x="79" y="8"/>
                  </a:lnTo>
                  <a:lnTo>
                    <a:pt x="81" y="11"/>
                  </a:lnTo>
                  <a:lnTo>
                    <a:pt x="83" y="16"/>
                  </a:lnTo>
                  <a:lnTo>
                    <a:pt x="81" y="20"/>
                  </a:lnTo>
                  <a:lnTo>
                    <a:pt x="80" y="25"/>
                  </a:lnTo>
                  <a:lnTo>
                    <a:pt x="78" y="27"/>
                  </a:lnTo>
                  <a:lnTo>
                    <a:pt x="75" y="28"/>
                  </a:lnTo>
                  <a:lnTo>
                    <a:pt x="77" y="26"/>
                  </a:lnTo>
                  <a:lnTo>
                    <a:pt x="77" y="23"/>
                  </a:lnTo>
                  <a:lnTo>
                    <a:pt x="73" y="25"/>
                  </a:lnTo>
                  <a:lnTo>
                    <a:pt x="67" y="28"/>
                  </a:lnTo>
                  <a:lnTo>
                    <a:pt x="71" y="25"/>
                  </a:lnTo>
                  <a:lnTo>
                    <a:pt x="71" y="22"/>
                  </a:lnTo>
                  <a:lnTo>
                    <a:pt x="71" y="19"/>
                  </a:lnTo>
                  <a:lnTo>
                    <a:pt x="67" y="23"/>
                  </a:lnTo>
                  <a:lnTo>
                    <a:pt x="59" y="27"/>
                  </a:lnTo>
                  <a:lnTo>
                    <a:pt x="53" y="28"/>
                  </a:lnTo>
                  <a:lnTo>
                    <a:pt x="45" y="28"/>
                  </a:lnTo>
                  <a:lnTo>
                    <a:pt x="44" y="28"/>
                  </a:lnTo>
                  <a:lnTo>
                    <a:pt x="47" y="33"/>
                  </a:lnTo>
                </a:path>
              </a:pathLst>
            </a:custGeom>
            <a:solidFill>
              <a:srgbClr val="603000"/>
            </a:solidFill>
            <a:ln w="9525" cap="rnd">
              <a:noFill/>
              <a:round/>
              <a:headEnd type="none" w="sm" len="sm"/>
              <a:tailEnd type="none" w="sm" len="sm"/>
            </a:ln>
          </p:spPr>
          <p:txBody>
            <a:bodyPr/>
            <a:lstStyle/>
            <a:p>
              <a:endParaRPr lang="es-ES"/>
            </a:p>
          </p:txBody>
        </p:sp>
        <p:sp>
          <p:nvSpPr>
            <p:cNvPr id="107402" name="Freeform 430"/>
            <p:cNvSpPr>
              <a:spLocks/>
            </p:cNvSpPr>
            <p:nvPr/>
          </p:nvSpPr>
          <p:spPr bwMode="auto">
            <a:xfrm>
              <a:off x="660" y="3228"/>
              <a:ext cx="65" cy="35"/>
            </a:xfrm>
            <a:custGeom>
              <a:avLst/>
              <a:gdLst>
                <a:gd name="T0" fmla="*/ 0 w 65"/>
                <a:gd name="T1" fmla="*/ 19 h 35"/>
                <a:gd name="T2" fmla="*/ 8 w 65"/>
                <a:gd name="T3" fmla="*/ 18 h 35"/>
                <a:gd name="T4" fmla="*/ 10 w 65"/>
                <a:gd name="T5" fmla="*/ 17 h 35"/>
                <a:gd name="T6" fmla="*/ 12 w 65"/>
                <a:gd name="T7" fmla="*/ 17 h 35"/>
                <a:gd name="T8" fmla="*/ 13 w 65"/>
                <a:gd name="T9" fmla="*/ 14 h 35"/>
                <a:gd name="T10" fmla="*/ 17 w 65"/>
                <a:gd name="T11" fmla="*/ 10 h 35"/>
                <a:gd name="T12" fmla="*/ 24 w 65"/>
                <a:gd name="T13" fmla="*/ 6 h 35"/>
                <a:gd name="T14" fmla="*/ 25 w 65"/>
                <a:gd name="T15" fmla="*/ 3 h 35"/>
                <a:gd name="T16" fmla="*/ 27 w 65"/>
                <a:gd name="T17" fmla="*/ 1 h 35"/>
                <a:gd name="T18" fmla="*/ 30 w 65"/>
                <a:gd name="T19" fmla="*/ 1 h 35"/>
                <a:gd name="T20" fmla="*/ 41 w 65"/>
                <a:gd name="T21" fmla="*/ 0 h 35"/>
                <a:gd name="T22" fmla="*/ 46 w 65"/>
                <a:gd name="T23" fmla="*/ 0 h 35"/>
                <a:gd name="T24" fmla="*/ 48 w 65"/>
                <a:gd name="T25" fmla="*/ 0 h 35"/>
                <a:gd name="T26" fmla="*/ 49 w 65"/>
                <a:gd name="T27" fmla="*/ 0 h 35"/>
                <a:gd name="T28" fmla="*/ 53 w 65"/>
                <a:gd name="T29" fmla="*/ 3 h 35"/>
                <a:gd name="T30" fmla="*/ 56 w 65"/>
                <a:gd name="T31" fmla="*/ 3 h 35"/>
                <a:gd name="T32" fmla="*/ 56 w 65"/>
                <a:gd name="T33" fmla="*/ 4 h 35"/>
                <a:gd name="T34" fmla="*/ 58 w 65"/>
                <a:gd name="T35" fmla="*/ 6 h 35"/>
                <a:gd name="T36" fmla="*/ 60 w 65"/>
                <a:gd name="T37" fmla="*/ 8 h 35"/>
                <a:gd name="T38" fmla="*/ 62 w 65"/>
                <a:gd name="T39" fmla="*/ 8 h 35"/>
                <a:gd name="T40" fmla="*/ 62 w 65"/>
                <a:gd name="T41" fmla="*/ 9 h 35"/>
                <a:gd name="T42" fmla="*/ 62 w 65"/>
                <a:gd name="T43" fmla="*/ 10 h 35"/>
                <a:gd name="T44" fmla="*/ 64 w 65"/>
                <a:gd name="T45" fmla="*/ 13 h 35"/>
                <a:gd name="T46" fmla="*/ 62 w 65"/>
                <a:gd name="T47" fmla="*/ 14 h 35"/>
                <a:gd name="T48" fmla="*/ 61 w 65"/>
                <a:gd name="T49" fmla="*/ 14 h 35"/>
                <a:gd name="T50" fmla="*/ 58 w 65"/>
                <a:gd name="T51" fmla="*/ 14 h 35"/>
                <a:gd name="T52" fmla="*/ 56 w 65"/>
                <a:gd name="T53" fmla="*/ 13 h 35"/>
                <a:gd name="T54" fmla="*/ 53 w 65"/>
                <a:gd name="T55" fmla="*/ 13 h 35"/>
                <a:gd name="T56" fmla="*/ 52 w 65"/>
                <a:gd name="T57" fmla="*/ 12 h 35"/>
                <a:gd name="T58" fmla="*/ 49 w 65"/>
                <a:gd name="T59" fmla="*/ 10 h 35"/>
                <a:gd name="T60" fmla="*/ 48 w 65"/>
                <a:gd name="T61" fmla="*/ 12 h 35"/>
                <a:gd name="T62" fmla="*/ 45 w 65"/>
                <a:gd name="T63" fmla="*/ 13 h 35"/>
                <a:gd name="T64" fmla="*/ 49 w 65"/>
                <a:gd name="T65" fmla="*/ 14 h 35"/>
                <a:gd name="T66" fmla="*/ 53 w 65"/>
                <a:gd name="T67" fmla="*/ 14 h 35"/>
                <a:gd name="T68" fmla="*/ 56 w 65"/>
                <a:gd name="T69" fmla="*/ 17 h 35"/>
                <a:gd name="T70" fmla="*/ 58 w 65"/>
                <a:gd name="T71" fmla="*/ 17 h 35"/>
                <a:gd name="T72" fmla="*/ 58 w 65"/>
                <a:gd name="T73" fmla="*/ 18 h 35"/>
                <a:gd name="T74" fmla="*/ 56 w 65"/>
                <a:gd name="T75" fmla="*/ 19 h 35"/>
                <a:gd name="T76" fmla="*/ 48 w 65"/>
                <a:gd name="T77" fmla="*/ 18 h 35"/>
                <a:gd name="T78" fmla="*/ 45 w 65"/>
                <a:gd name="T79" fmla="*/ 18 h 35"/>
                <a:gd name="T80" fmla="*/ 40 w 65"/>
                <a:gd name="T81" fmla="*/ 18 h 35"/>
                <a:gd name="T82" fmla="*/ 38 w 65"/>
                <a:gd name="T83" fmla="*/ 19 h 35"/>
                <a:gd name="T84" fmla="*/ 35 w 65"/>
                <a:gd name="T85" fmla="*/ 21 h 35"/>
                <a:gd name="T86" fmla="*/ 33 w 65"/>
                <a:gd name="T87" fmla="*/ 23 h 35"/>
                <a:gd name="T88" fmla="*/ 32 w 65"/>
                <a:gd name="T89" fmla="*/ 24 h 35"/>
                <a:gd name="T90" fmla="*/ 29 w 65"/>
                <a:gd name="T91" fmla="*/ 27 h 35"/>
                <a:gd name="T92" fmla="*/ 26 w 65"/>
                <a:gd name="T93" fmla="*/ 29 h 35"/>
                <a:gd name="T94" fmla="*/ 24 w 65"/>
                <a:gd name="T95" fmla="*/ 30 h 35"/>
                <a:gd name="T96" fmla="*/ 21 w 65"/>
                <a:gd name="T97" fmla="*/ 30 h 35"/>
                <a:gd name="T98" fmla="*/ 16 w 65"/>
                <a:gd name="T99" fmla="*/ 30 h 35"/>
                <a:gd name="T100" fmla="*/ 13 w 65"/>
                <a:gd name="T101" fmla="*/ 30 h 35"/>
                <a:gd name="T102" fmla="*/ 9 w 65"/>
                <a:gd name="T103" fmla="*/ 32 h 35"/>
                <a:gd name="T104" fmla="*/ 0 w 65"/>
                <a:gd name="T105" fmla="*/ 34 h 35"/>
                <a:gd name="T106" fmla="*/ 0 w 65"/>
                <a:gd name="T107" fmla="*/ 19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35"/>
                <a:gd name="T164" fmla="*/ 65 w 65"/>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35">
                  <a:moveTo>
                    <a:pt x="0" y="19"/>
                  </a:moveTo>
                  <a:lnTo>
                    <a:pt x="8" y="18"/>
                  </a:lnTo>
                  <a:lnTo>
                    <a:pt x="10" y="17"/>
                  </a:lnTo>
                  <a:lnTo>
                    <a:pt x="12" y="17"/>
                  </a:lnTo>
                  <a:lnTo>
                    <a:pt x="13" y="14"/>
                  </a:lnTo>
                  <a:lnTo>
                    <a:pt x="17" y="10"/>
                  </a:lnTo>
                  <a:lnTo>
                    <a:pt x="24" y="6"/>
                  </a:lnTo>
                  <a:lnTo>
                    <a:pt x="25" y="3"/>
                  </a:lnTo>
                  <a:lnTo>
                    <a:pt x="27" y="1"/>
                  </a:lnTo>
                  <a:lnTo>
                    <a:pt x="30" y="1"/>
                  </a:lnTo>
                  <a:lnTo>
                    <a:pt x="41" y="0"/>
                  </a:lnTo>
                  <a:lnTo>
                    <a:pt x="46" y="0"/>
                  </a:lnTo>
                  <a:lnTo>
                    <a:pt x="48" y="0"/>
                  </a:lnTo>
                  <a:lnTo>
                    <a:pt x="49" y="0"/>
                  </a:lnTo>
                  <a:lnTo>
                    <a:pt x="53" y="3"/>
                  </a:lnTo>
                  <a:lnTo>
                    <a:pt x="56" y="3"/>
                  </a:lnTo>
                  <a:lnTo>
                    <a:pt x="56" y="4"/>
                  </a:lnTo>
                  <a:lnTo>
                    <a:pt x="58" y="6"/>
                  </a:lnTo>
                  <a:lnTo>
                    <a:pt x="60" y="8"/>
                  </a:lnTo>
                  <a:lnTo>
                    <a:pt x="62" y="8"/>
                  </a:lnTo>
                  <a:lnTo>
                    <a:pt x="62" y="9"/>
                  </a:lnTo>
                  <a:lnTo>
                    <a:pt x="62" y="10"/>
                  </a:lnTo>
                  <a:lnTo>
                    <a:pt x="64" y="13"/>
                  </a:lnTo>
                  <a:lnTo>
                    <a:pt x="62" y="14"/>
                  </a:lnTo>
                  <a:lnTo>
                    <a:pt x="61" y="14"/>
                  </a:lnTo>
                  <a:lnTo>
                    <a:pt x="58" y="14"/>
                  </a:lnTo>
                  <a:lnTo>
                    <a:pt x="56" y="13"/>
                  </a:lnTo>
                  <a:lnTo>
                    <a:pt x="53" y="13"/>
                  </a:lnTo>
                  <a:lnTo>
                    <a:pt x="52" y="12"/>
                  </a:lnTo>
                  <a:lnTo>
                    <a:pt x="49" y="10"/>
                  </a:lnTo>
                  <a:lnTo>
                    <a:pt x="48" y="12"/>
                  </a:lnTo>
                  <a:lnTo>
                    <a:pt x="45" y="13"/>
                  </a:lnTo>
                  <a:lnTo>
                    <a:pt x="49" y="14"/>
                  </a:lnTo>
                  <a:lnTo>
                    <a:pt x="53" y="14"/>
                  </a:lnTo>
                  <a:lnTo>
                    <a:pt x="56" y="17"/>
                  </a:lnTo>
                  <a:lnTo>
                    <a:pt x="58" y="17"/>
                  </a:lnTo>
                  <a:lnTo>
                    <a:pt x="58" y="18"/>
                  </a:lnTo>
                  <a:lnTo>
                    <a:pt x="56" y="19"/>
                  </a:lnTo>
                  <a:lnTo>
                    <a:pt x="48" y="18"/>
                  </a:lnTo>
                  <a:lnTo>
                    <a:pt x="45" y="18"/>
                  </a:lnTo>
                  <a:lnTo>
                    <a:pt x="40" y="18"/>
                  </a:lnTo>
                  <a:lnTo>
                    <a:pt x="38" y="19"/>
                  </a:lnTo>
                  <a:lnTo>
                    <a:pt x="35" y="21"/>
                  </a:lnTo>
                  <a:lnTo>
                    <a:pt x="33" y="23"/>
                  </a:lnTo>
                  <a:lnTo>
                    <a:pt x="32" y="24"/>
                  </a:lnTo>
                  <a:lnTo>
                    <a:pt x="29" y="27"/>
                  </a:lnTo>
                  <a:lnTo>
                    <a:pt x="26" y="29"/>
                  </a:lnTo>
                  <a:lnTo>
                    <a:pt x="24" y="30"/>
                  </a:lnTo>
                  <a:lnTo>
                    <a:pt x="21" y="30"/>
                  </a:lnTo>
                  <a:lnTo>
                    <a:pt x="16" y="30"/>
                  </a:lnTo>
                  <a:lnTo>
                    <a:pt x="13" y="30"/>
                  </a:lnTo>
                  <a:lnTo>
                    <a:pt x="9" y="32"/>
                  </a:lnTo>
                  <a:lnTo>
                    <a:pt x="0" y="34"/>
                  </a:lnTo>
                  <a:lnTo>
                    <a:pt x="0" y="19"/>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403" name="Freeform 431"/>
            <p:cNvSpPr>
              <a:spLocks/>
            </p:cNvSpPr>
            <p:nvPr/>
          </p:nvSpPr>
          <p:spPr bwMode="auto">
            <a:xfrm>
              <a:off x="706" y="3234"/>
              <a:ext cx="28" cy="1"/>
            </a:xfrm>
            <a:custGeom>
              <a:avLst/>
              <a:gdLst>
                <a:gd name="T0" fmla="*/ 27 w 28"/>
                <a:gd name="T1" fmla="*/ 0 h 1"/>
                <a:gd name="T2" fmla="*/ 21 w 28"/>
                <a:gd name="T3" fmla="*/ 0 h 1"/>
                <a:gd name="T4" fmla="*/ 18 w 28"/>
                <a:gd name="T5" fmla="*/ 0 h 1"/>
                <a:gd name="T6" fmla="*/ 13 w 28"/>
                <a:gd name="T7" fmla="*/ 0 h 1"/>
                <a:gd name="T8" fmla="*/ 9 w 28"/>
                <a:gd name="T9" fmla="*/ 0 h 1"/>
                <a:gd name="T10" fmla="*/ 3 w 28"/>
                <a:gd name="T11" fmla="*/ 0 h 1"/>
                <a:gd name="T12" fmla="*/ 0 w 28"/>
                <a:gd name="T13" fmla="*/ 0 h 1"/>
                <a:gd name="T14" fmla="*/ 4 w 28"/>
                <a:gd name="T15" fmla="*/ 0 h 1"/>
                <a:gd name="T16" fmla="*/ 11 w 28"/>
                <a:gd name="T17" fmla="*/ 0 h 1"/>
                <a:gd name="T18" fmla="*/ 18 w 28"/>
                <a:gd name="T19" fmla="*/ 0 h 1"/>
                <a:gd name="T20" fmla="*/ 21 w 28"/>
                <a:gd name="T21" fmla="*/ 0 h 1"/>
                <a:gd name="T22" fmla="*/ 27 w 28"/>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
                <a:gd name="T37" fmla="*/ 0 h 1"/>
                <a:gd name="T38" fmla="*/ 28 w 28"/>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 h="1">
                  <a:moveTo>
                    <a:pt x="27" y="0"/>
                  </a:moveTo>
                  <a:lnTo>
                    <a:pt x="21" y="0"/>
                  </a:lnTo>
                  <a:lnTo>
                    <a:pt x="18" y="0"/>
                  </a:lnTo>
                  <a:lnTo>
                    <a:pt x="13" y="0"/>
                  </a:lnTo>
                  <a:lnTo>
                    <a:pt x="9" y="0"/>
                  </a:lnTo>
                  <a:lnTo>
                    <a:pt x="3" y="0"/>
                  </a:lnTo>
                  <a:lnTo>
                    <a:pt x="0" y="0"/>
                  </a:lnTo>
                  <a:lnTo>
                    <a:pt x="4" y="0"/>
                  </a:lnTo>
                  <a:lnTo>
                    <a:pt x="11" y="0"/>
                  </a:lnTo>
                  <a:lnTo>
                    <a:pt x="18" y="0"/>
                  </a:lnTo>
                  <a:lnTo>
                    <a:pt x="21" y="0"/>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7404" name="Freeform 432"/>
            <p:cNvSpPr>
              <a:spLocks/>
            </p:cNvSpPr>
            <p:nvPr/>
          </p:nvSpPr>
          <p:spPr bwMode="auto">
            <a:xfrm>
              <a:off x="696" y="3228"/>
              <a:ext cx="28" cy="26"/>
            </a:xfrm>
            <a:custGeom>
              <a:avLst/>
              <a:gdLst>
                <a:gd name="T0" fmla="*/ 20 w 28"/>
                <a:gd name="T1" fmla="*/ 0 h 26"/>
                <a:gd name="T2" fmla="*/ 22 w 28"/>
                <a:gd name="T3" fmla="*/ 0 h 26"/>
                <a:gd name="T4" fmla="*/ 27 w 28"/>
                <a:gd name="T5" fmla="*/ 11 h 26"/>
                <a:gd name="T6" fmla="*/ 22 w 28"/>
                <a:gd name="T7" fmla="*/ 0 h 26"/>
                <a:gd name="T8" fmla="*/ 20 w 28"/>
                <a:gd name="T9" fmla="*/ 0 h 26"/>
                <a:gd name="T10" fmla="*/ 10 w 28"/>
                <a:gd name="T11" fmla="*/ 11 h 26"/>
                <a:gd name="T12" fmla="*/ 7 w 28"/>
                <a:gd name="T13" fmla="*/ 25 h 26"/>
                <a:gd name="T14" fmla="*/ 0 w 28"/>
                <a:gd name="T15" fmla="*/ 25 h 26"/>
                <a:gd name="T16" fmla="*/ 4 w 28"/>
                <a:gd name="T17" fmla="*/ 11 h 26"/>
                <a:gd name="T18" fmla="*/ 12 w 28"/>
                <a:gd name="T19" fmla="*/ 11 h 26"/>
                <a:gd name="T20" fmla="*/ 20 w 28"/>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
                <a:gd name="T34" fmla="*/ 0 h 26"/>
                <a:gd name="T35" fmla="*/ 28 w 28"/>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 h="26">
                  <a:moveTo>
                    <a:pt x="20" y="0"/>
                  </a:moveTo>
                  <a:lnTo>
                    <a:pt x="22" y="0"/>
                  </a:lnTo>
                  <a:lnTo>
                    <a:pt x="27" y="11"/>
                  </a:lnTo>
                  <a:lnTo>
                    <a:pt x="22" y="0"/>
                  </a:lnTo>
                  <a:lnTo>
                    <a:pt x="20" y="0"/>
                  </a:lnTo>
                  <a:lnTo>
                    <a:pt x="10" y="11"/>
                  </a:lnTo>
                  <a:lnTo>
                    <a:pt x="7" y="25"/>
                  </a:lnTo>
                  <a:lnTo>
                    <a:pt x="0" y="25"/>
                  </a:lnTo>
                  <a:lnTo>
                    <a:pt x="4" y="11"/>
                  </a:lnTo>
                  <a:lnTo>
                    <a:pt x="12" y="11"/>
                  </a:lnTo>
                  <a:lnTo>
                    <a:pt x="20" y="0"/>
                  </a:lnTo>
                </a:path>
              </a:pathLst>
            </a:custGeom>
            <a:solidFill>
              <a:srgbClr val="402000"/>
            </a:solidFill>
            <a:ln w="9525" cap="rnd">
              <a:noFill/>
              <a:round/>
              <a:headEnd type="none" w="sm" len="sm"/>
              <a:tailEnd type="none" w="sm" len="sm"/>
            </a:ln>
          </p:spPr>
          <p:txBody>
            <a:bodyPr/>
            <a:lstStyle/>
            <a:p>
              <a:endParaRPr lang="es-ES"/>
            </a:p>
          </p:txBody>
        </p:sp>
        <p:sp>
          <p:nvSpPr>
            <p:cNvPr id="107405" name="Freeform 433"/>
            <p:cNvSpPr>
              <a:spLocks/>
            </p:cNvSpPr>
            <p:nvPr/>
          </p:nvSpPr>
          <p:spPr bwMode="auto">
            <a:xfrm>
              <a:off x="717" y="3245"/>
              <a:ext cx="27" cy="25"/>
            </a:xfrm>
            <a:custGeom>
              <a:avLst/>
              <a:gdLst>
                <a:gd name="T0" fmla="*/ 0 w 27"/>
                <a:gd name="T1" fmla="*/ 0 h 25"/>
                <a:gd name="T2" fmla="*/ 26 w 27"/>
                <a:gd name="T3" fmla="*/ 24 h 25"/>
                <a:gd name="T4" fmla="*/ 0 w 27"/>
                <a:gd name="T5" fmla="*/ 0 h 25"/>
                <a:gd name="T6" fmla="*/ 0 60000 65536"/>
                <a:gd name="T7" fmla="*/ 0 60000 65536"/>
                <a:gd name="T8" fmla="*/ 0 60000 65536"/>
                <a:gd name="T9" fmla="*/ 0 w 27"/>
                <a:gd name="T10" fmla="*/ 0 h 25"/>
                <a:gd name="T11" fmla="*/ 27 w 27"/>
                <a:gd name="T12" fmla="*/ 25 h 25"/>
              </a:gdLst>
              <a:ahLst/>
              <a:cxnLst>
                <a:cxn ang="T6">
                  <a:pos x="T0" y="T1"/>
                </a:cxn>
                <a:cxn ang="T7">
                  <a:pos x="T2" y="T3"/>
                </a:cxn>
                <a:cxn ang="T8">
                  <a:pos x="T4" y="T5"/>
                </a:cxn>
              </a:cxnLst>
              <a:rect l="T9" t="T10" r="T11" b="T12"/>
              <a:pathLst>
                <a:path w="27" h="25">
                  <a:moveTo>
                    <a:pt x="0" y="0"/>
                  </a:moveTo>
                  <a:lnTo>
                    <a:pt x="26" y="2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406" name="Freeform 434"/>
            <p:cNvSpPr>
              <a:spLocks/>
            </p:cNvSpPr>
            <p:nvPr/>
          </p:nvSpPr>
          <p:spPr bwMode="auto">
            <a:xfrm>
              <a:off x="695" y="3237"/>
              <a:ext cx="1" cy="25"/>
            </a:xfrm>
            <a:custGeom>
              <a:avLst/>
              <a:gdLst>
                <a:gd name="T0" fmla="*/ 0 w 1"/>
                <a:gd name="T1" fmla="*/ 0 h 25"/>
                <a:gd name="T2" fmla="*/ 0 w 1"/>
                <a:gd name="T3" fmla="*/ 24 h 25"/>
                <a:gd name="T4" fmla="*/ 0 w 1"/>
                <a:gd name="T5" fmla="*/ 0 h 25"/>
                <a:gd name="T6" fmla="*/ 0 60000 65536"/>
                <a:gd name="T7" fmla="*/ 0 60000 65536"/>
                <a:gd name="T8" fmla="*/ 0 60000 65536"/>
                <a:gd name="T9" fmla="*/ 0 w 1"/>
                <a:gd name="T10" fmla="*/ 0 h 25"/>
                <a:gd name="T11" fmla="*/ 1 w 1"/>
                <a:gd name="T12" fmla="*/ 25 h 25"/>
              </a:gdLst>
              <a:ahLst/>
              <a:cxnLst>
                <a:cxn ang="T6">
                  <a:pos x="T0" y="T1"/>
                </a:cxn>
                <a:cxn ang="T7">
                  <a:pos x="T2" y="T3"/>
                </a:cxn>
                <a:cxn ang="T8">
                  <a:pos x="T4" y="T5"/>
                </a:cxn>
              </a:cxnLst>
              <a:rect l="T9" t="T10" r="T11" b="T12"/>
              <a:pathLst>
                <a:path w="1" h="25">
                  <a:moveTo>
                    <a:pt x="0" y="0"/>
                  </a:moveTo>
                  <a:lnTo>
                    <a:pt x="0" y="2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407" name="Freeform 435"/>
            <p:cNvSpPr>
              <a:spLocks/>
            </p:cNvSpPr>
            <p:nvPr/>
          </p:nvSpPr>
          <p:spPr bwMode="auto">
            <a:xfrm>
              <a:off x="504" y="3120"/>
              <a:ext cx="220" cy="311"/>
            </a:xfrm>
            <a:custGeom>
              <a:avLst/>
              <a:gdLst>
                <a:gd name="T0" fmla="*/ 30 w 220"/>
                <a:gd name="T1" fmla="*/ 0 h 311"/>
                <a:gd name="T2" fmla="*/ 63 w 220"/>
                <a:gd name="T3" fmla="*/ 25 h 311"/>
                <a:gd name="T4" fmla="*/ 74 w 220"/>
                <a:gd name="T5" fmla="*/ 46 h 311"/>
                <a:gd name="T6" fmla="*/ 93 w 220"/>
                <a:gd name="T7" fmla="*/ 78 h 311"/>
                <a:gd name="T8" fmla="*/ 96 w 220"/>
                <a:gd name="T9" fmla="*/ 92 h 311"/>
                <a:gd name="T10" fmla="*/ 94 w 220"/>
                <a:gd name="T11" fmla="*/ 106 h 311"/>
                <a:gd name="T12" fmla="*/ 94 w 220"/>
                <a:gd name="T13" fmla="*/ 116 h 311"/>
                <a:gd name="T14" fmla="*/ 146 w 220"/>
                <a:gd name="T15" fmla="*/ 128 h 311"/>
                <a:gd name="T16" fmla="*/ 163 w 220"/>
                <a:gd name="T17" fmla="*/ 130 h 311"/>
                <a:gd name="T18" fmla="*/ 165 w 220"/>
                <a:gd name="T19" fmla="*/ 144 h 311"/>
                <a:gd name="T20" fmla="*/ 135 w 220"/>
                <a:gd name="T21" fmla="*/ 148 h 311"/>
                <a:gd name="T22" fmla="*/ 105 w 220"/>
                <a:gd name="T23" fmla="*/ 152 h 311"/>
                <a:gd name="T24" fmla="*/ 94 w 220"/>
                <a:gd name="T25" fmla="*/ 163 h 311"/>
                <a:gd name="T26" fmla="*/ 93 w 220"/>
                <a:gd name="T27" fmla="*/ 179 h 311"/>
                <a:gd name="T28" fmla="*/ 97 w 220"/>
                <a:gd name="T29" fmla="*/ 185 h 311"/>
                <a:gd name="T30" fmla="*/ 110 w 220"/>
                <a:gd name="T31" fmla="*/ 187 h 311"/>
                <a:gd name="T32" fmla="*/ 123 w 220"/>
                <a:gd name="T33" fmla="*/ 195 h 311"/>
                <a:gd name="T34" fmla="*/ 182 w 220"/>
                <a:gd name="T35" fmla="*/ 216 h 311"/>
                <a:gd name="T36" fmla="*/ 198 w 220"/>
                <a:gd name="T37" fmla="*/ 227 h 311"/>
                <a:gd name="T38" fmla="*/ 214 w 220"/>
                <a:gd name="T39" fmla="*/ 265 h 311"/>
                <a:gd name="T40" fmla="*/ 196 w 220"/>
                <a:gd name="T41" fmla="*/ 310 h 311"/>
                <a:gd name="T42" fmla="*/ 166 w 220"/>
                <a:gd name="T43" fmla="*/ 304 h 311"/>
                <a:gd name="T44" fmla="*/ 156 w 220"/>
                <a:gd name="T45" fmla="*/ 286 h 311"/>
                <a:gd name="T46" fmla="*/ 163 w 220"/>
                <a:gd name="T47" fmla="*/ 267 h 311"/>
                <a:gd name="T48" fmla="*/ 106 w 220"/>
                <a:gd name="T49" fmla="*/ 258 h 311"/>
                <a:gd name="T50" fmla="*/ 44 w 220"/>
                <a:gd name="T51" fmla="*/ 258 h 311"/>
                <a:gd name="T52" fmla="*/ 17 w 220"/>
                <a:gd name="T53" fmla="*/ 255 h 311"/>
                <a:gd name="T54" fmla="*/ 5 w 220"/>
                <a:gd name="T55" fmla="*/ 244 h 311"/>
                <a:gd name="T56" fmla="*/ 0 w 220"/>
                <a:gd name="T57" fmla="*/ 228 h 311"/>
                <a:gd name="T58" fmla="*/ 6 w 220"/>
                <a:gd name="T59" fmla="*/ 202 h 311"/>
                <a:gd name="T60" fmla="*/ 13 w 220"/>
                <a:gd name="T61" fmla="*/ 179 h 311"/>
                <a:gd name="T62" fmla="*/ 13 w 220"/>
                <a:gd name="T63" fmla="*/ 160 h 311"/>
                <a:gd name="T64" fmla="*/ 13 w 220"/>
                <a:gd name="T65" fmla="*/ 140 h 311"/>
                <a:gd name="T66" fmla="*/ 0 w 220"/>
                <a:gd name="T67" fmla="*/ 103 h 311"/>
                <a:gd name="T68" fmla="*/ 0 w 220"/>
                <a:gd name="T69" fmla="*/ 64 h 311"/>
                <a:gd name="T70" fmla="*/ 2 w 220"/>
                <a:gd name="T71" fmla="*/ 43 h 311"/>
                <a:gd name="T72" fmla="*/ 11 w 220"/>
                <a:gd name="T73" fmla="*/ 24 h 31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0"/>
                <a:gd name="T112" fmla="*/ 0 h 311"/>
                <a:gd name="T113" fmla="*/ 220 w 220"/>
                <a:gd name="T114" fmla="*/ 311 h 31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0" h="311">
                  <a:moveTo>
                    <a:pt x="25" y="12"/>
                  </a:moveTo>
                  <a:lnTo>
                    <a:pt x="30" y="0"/>
                  </a:lnTo>
                  <a:lnTo>
                    <a:pt x="66" y="16"/>
                  </a:lnTo>
                  <a:lnTo>
                    <a:pt x="63" y="25"/>
                  </a:lnTo>
                  <a:lnTo>
                    <a:pt x="67" y="37"/>
                  </a:lnTo>
                  <a:lnTo>
                    <a:pt x="74" y="46"/>
                  </a:lnTo>
                  <a:lnTo>
                    <a:pt x="80" y="65"/>
                  </a:lnTo>
                  <a:lnTo>
                    <a:pt x="93" y="78"/>
                  </a:lnTo>
                  <a:lnTo>
                    <a:pt x="95" y="88"/>
                  </a:lnTo>
                  <a:lnTo>
                    <a:pt x="96" y="92"/>
                  </a:lnTo>
                  <a:lnTo>
                    <a:pt x="95" y="100"/>
                  </a:lnTo>
                  <a:lnTo>
                    <a:pt x="94" y="106"/>
                  </a:lnTo>
                  <a:lnTo>
                    <a:pt x="94" y="112"/>
                  </a:lnTo>
                  <a:lnTo>
                    <a:pt x="94" y="116"/>
                  </a:lnTo>
                  <a:lnTo>
                    <a:pt x="128" y="124"/>
                  </a:lnTo>
                  <a:lnTo>
                    <a:pt x="146" y="128"/>
                  </a:lnTo>
                  <a:lnTo>
                    <a:pt x="161" y="128"/>
                  </a:lnTo>
                  <a:lnTo>
                    <a:pt x="163" y="130"/>
                  </a:lnTo>
                  <a:lnTo>
                    <a:pt x="164" y="138"/>
                  </a:lnTo>
                  <a:lnTo>
                    <a:pt x="165" y="144"/>
                  </a:lnTo>
                  <a:lnTo>
                    <a:pt x="151" y="147"/>
                  </a:lnTo>
                  <a:lnTo>
                    <a:pt x="135" y="148"/>
                  </a:lnTo>
                  <a:lnTo>
                    <a:pt x="122" y="148"/>
                  </a:lnTo>
                  <a:lnTo>
                    <a:pt x="105" y="152"/>
                  </a:lnTo>
                  <a:lnTo>
                    <a:pt x="94" y="148"/>
                  </a:lnTo>
                  <a:lnTo>
                    <a:pt x="94" y="163"/>
                  </a:lnTo>
                  <a:lnTo>
                    <a:pt x="91" y="171"/>
                  </a:lnTo>
                  <a:lnTo>
                    <a:pt x="93" y="179"/>
                  </a:lnTo>
                  <a:lnTo>
                    <a:pt x="91" y="184"/>
                  </a:lnTo>
                  <a:lnTo>
                    <a:pt x="97" y="185"/>
                  </a:lnTo>
                  <a:lnTo>
                    <a:pt x="100" y="186"/>
                  </a:lnTo>
                  <a:lnTo>
                    <a:pt x="110" y="187"/>
                  </a:lnTo>
                  <a:lnTo>
                    <a:pt x="116" y="193"/>
                  </a:lnTo>
                  <a:lnTo>
                    <a:pt x="123" y="195"/>
                  </a:lnTo>
                  <a:lnTo>
                    <a:pt x="167" y="209"/>
                  </a:lnTo>
                  <a:lnTo>
                    <a:pt x="182" y="216"/>
                  </a:lnTo>
                  <a:lnTo>
                    <a:pt x="192" y="218"/>
                  </a:lnTo>
                  <a:lnTo>
                    <a:pt x="198" y="227"/>
                  </a:lnTo>
                  <a:lnTo>
                    <a:pt x="206" y="241"/>
                  </a:lnTo>
                  <a:lnTo>
                    <a:pt x="214" y="265"/>
                  </a:lnTo>
                  <a:lnTo>
                    <a:pt x="219" y="304"/>
                  </a:lnTo>
                  <a:lnTo>
                    <a:pt x="196" y="310"/>
                  </a:lnTo>
                  <a:lnTo>
                    <a:pt x="179" y="310"/>
                  </a:lnTo>
                  <a:lnTo>
                    <a:pt x="166" y="304"/>
                  </a:lnTo>
                  <a:lnTo>
                    <a:pt x="155" y="302"/>
                  </a:lnTo>
                  <a:lnTo>
                    <a:pt x="156" y="286"/>
                  </a:lnTo>
                  <a:lnTo>
                    <a:pt x="162" y="273"/>
                  </a:lnTo>
                  <a:lnTo>
                    <a:pt x="163" y="267"/>
                  </a:lnTo>
                  <a:lnTo>
                    <a:pt x="132" y="265"/>
                  </a:lnTo>
                  <a:lnTo>
                    <a:pt x="106" y="258"/>
                  </a:lnTo>
                  <a:lnTo>
                    <a:pt x="68" y="258"/>
                  </a:lnTo>
                  <a:lnTo>
                    <a:pt x="44" y="258"/>
                  </a:lnTo>
                  <a:lnTo>
                    <a:pt x="32" y="258"/>
                  </a:lnTo>
                  <a:lnTo>
                    <a:pt x="17" y="255"/>
                  </a:lnTo>
                  <a:lnTo>
                    <a:pt x="11" y="252"/>
                  </a:lnTo>
                  <a:lnTo>
                    <a:pt x="5" y="244"/>
                  </a:lnTo>
                  <a:lnTo>
                    <a:pt x="1" y="240"/>
                  </a:lnTo>
                  <a:lnTo>
                    <a:pt x="0" y="228"/>
                  </a:lnTo>
                  <a:lnTo>
                    <a:pt x="0" y="218"/>
                  </a:lnTo>
                  <a:lnTo>
                    <a:pt x="6" y="202"/>
                  </a:lnTo>
                  <a:lnTo>
                    <a:pt x="13" y="185"/>
                  </a:lnTo>
                  <a:lnTo>
                    <a:pt x="13" y="179"/>
                  </a:lnTo>
                  <a:lnTo>
                    <a:pt x="11" y="172"/>
                  </a:lnTo>
                  <a:lnTo>
                    <a:pt x="13" y="160"/>
                  </a:lnTo>
                  <a:lnTo>
                    <a:pt x="14" y="155"/>
                  </a:lnTo>
                  <a:lnTo>
                    <a:pt x="13" y="140"/>
                  </a:lnTo>
                  <a:lnTo>
                    <a:pt x="8" y="124"/>
                  </a:lnTo>
                  <a:lnTo>
                    <a:pt x="0" y="103"/>
                  </a:lnTo>
                  <a:lnTo>
                    <a:pt x="0" y="81"/>
                  </a:lnTo>
                  <a:lnTo>
                    <a:pt x="0" y="64"/>
                  </a:lnTo>
                  <a:lnTo>
                    <a:pt x="0" y="49"/>
                  </a:lnTo>
                  <a:lnTo>
                    <a:pt x="2" y="43"/>
                  </a:lnTo>
                  <a:lnTo>
                    <a:pt x="7" y="33"/>
                  </a:lnTo>
                  <a:lnTo>
                    <a:pt x="11" y="24"/>
                  </a:lnTo>
                  <a:lnTo>
                    <a:pt x="25" y="12"/>
                  </a:lnTo>
                </a:path>
              </a:pathLst>
            </a:custGeom>
            <a:solidFill>
              <a:srgbClr val="002020"/>
            </a:solidFill>
            <a:ln w="12700" cap="rnd">
              <a:solidFill>
                <a:srgbClr val="000000"/>
              </a:solidFill>
              <a:round/>
              <a:headEnd type="none" w="sm" len="sm"/>
              <a:tailEnd type="none" w="sm" len="sm"/>
            </a:ln>
          </p:spPr>
          <p:txBody>
            <a:bodyPr/>
            <a:lstStyle/>
            <a:p>
              <a:endParaRPr lang="es-ES"/>
            </a:p>
          </p:txBody>
        </p:sp>
        <p:sp>
          <p:nvSpPr>
            <p:cNvPr id="107408" name="Freeform 436"/>
            <p:cNvSpPr>
              <a:spLocks/>
            </p:cNvSpPr>
            <p:nvPr/>
          </p:nvSpPr>
          <p:spPr bwMode="auto">
            <a:xfrm>
              <a:off x="534" y="3143"/>
              <a:ext cx="137" cy="126"/>
            </a:xfrm>
            <a:custGeom>
              <a:avLst/>
              <a:gdLst>
                <a:gd name="T0" fmla="*/ 11 w 137"/>
                <a:gd name="T1" fmla="*/ 0 h 126"/>
                <a:gd name="T2" fmla="*/ 20 w 137"/>
                <a:gd name="T3" fmla="*/ 0 h 126"/>
                <a:gd name="T4" fmla="*/ 27 w 137"/>
                <a:gd name="T5" fmla="*/ 5 h 126"/>
                <a:gd name="T6" fmla="*/ 30 w 137"/>
                <a:gd name="T7" fmla="*/ 11 h 126"/>
                <a:gd name="T8" fmla="*/ 30 w 137"/>
                <a:gd name="T9" fmla="*/ 20 h 126"/>
                <a:gd name="T10" fmla="*/ 35 w 137"/>
                <a:gd name="T11" fmla="*/ 34 h 126"/>
                <a:gd name="T12" fmla="*/ 38 w 137"/>
                <a:gd name="T13" fmla="*/ 48 h 126"/>
                <a:gd name="T14" fmla="*/ 44 w 137"/>
                <a:gd name="T15" fmla="*/ 59 h 126"/>
                <a:gd name="T16" fmla="*/ 46 w 137"/>
                <a:gd name="T17" fmla="*/ 71 h 126"/>
                <a:gd name="T18" fmla="*/ 50 w 137"/>
                <a:gd name="T19" fmla="*/ 81 h 126"/>
                <a:gd name="T20" fmla="*/ 38 w 137"/>
                <a:gd name="T21" fmla="*/ 86 h 126"/>
                <a:gd name="T22" fmla="*/ 52 w 137"/>
                <a:gd name="T23" fmla="*/ 84 h 126"/>
                <a:gd name="T24" fmla="*/ 56 w 137"/>
                <a:gd name="T25" fmla="*/ 89 h 126"/>
                <a:gd name="T26" fmla="*/ 49 w 137"/>
                <a:gd name="T27" fmla="*/ 93 h 126"/>
                <a:gd name="T28" fmla="*/ 58 w 137"/>
                <a:gd name="T29" fmla="*/ 91 h 126"/>
                <a:gd name="T30" fmla="*/ 68 w 137"/>
                <a:gd name="T31" fmla="*/ 95 h 126"/>
                <a:gd name="T32" fmla="*/ 81 w 137"/>
                <a:gd name="T33" fmla="*/ 97 h 126"/>
                <a:gd name="T34" fmla="*/ 97 w 137"/>
                <a:gd name="T35" fmla="*/ 102 h 126"/>
                <a:gd name="T36" fmla="*/ 108 w 137"/>
                <a:gd name="T37" fmla="*/ 102 h 126"/>
                <a:gd name="T38" fmla="*/ 122 w 137"/>
                <a:gd name="T39" fmla="*/ 104 h 126"/>
                <a:gd name="T40" fmla="*/ 132 w 137"/>
                <a:gd name="T41" fmla="*/ 103 h 126"/>
                <a:gd name="T42" fmla="*/ 133 w 137"/>
                <a:gd name="T43" fmla="*/ 107 h 126"/>
                <a:gd name="T44" fmla="*/ 136 w 137"/>
                <a:gd name="T45" fmla="*/ 113 h 126"/>
                <a:gd name="T46" fmla="*/ 136 w 137"/>
                <a:gd name="T47" fmla="*/ 116 h 126"/>
                <a:gd name="T48" fmla="*/ 125 w 137"/>
                <a:gd name="T49" fmla="*/ 121 h 126"/>
                <a:gd name="T50" fmla="*/ 123 w 137"/>
                <a:gd name="T51" fmla="*/ 116 h 126"/>
                <a:gd name="T52" fmla="*/ 121 w 137"/>
                <a:gd name="T53" fmla="*/ 121 h 126"/>
                <a:gd name="T54" fmla="*/ 106 w 137"/>
                <a:gd name="T55" fmla="*/ 122 h 126"/>
                <a:gd name="T56" fmla="*/ 81 w 137"/>
                <a:gd name="T57" fmla="*/ 125 h 126"/>
                <a:gd name="T58" fmla="*/ 46 w 137"/>
                <a:gd name="T59" fmla="*/ 117 h 126"/>
                <a:gd name="T60" fmla="*/ 38 w 137"/>
                <a:gd name="T61" fmla="*/ 115 h 126"/>
                <a:gd name="T62" fmla="*/ 27 w 137"/>
                <a:gd name="T63" fmla="*/ 99 h 126"/>
                <a:gd name="T64" fmla="*/ 12 w 137"/>
                <a:gd name="T65" fmla="*/ 70 h 126"/>
                <a:gd name="T66" fmla="*/ 2 w 137"/>
                <a:gd name="T67" fmla="*/ 37 h 126"/>
                <a:gd name="T68" fmla="*/ 0 w 137"/>
                <a:gd name="T69" fmla="*/ 26 h 126"/>
                <a:gd name="T70" fmla="*/ 0 w 137"/>
                <a:gd name="T71" fmla="*/ 12 h 126"/>
                <a:gd name="T72" fmla="*/ 6 w 137"/>
                <a:gd name="T73" fmla="*/ 2 h 126"/>
                <a:gd name="T74" fmla="*/ 11 w 137"/>
                <a:gd name="T75" fmla="*/ 0 h 1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7"/>
                <a:gd name="T115" fmla="*/ 0 h 126"/>
                <a:gd name="T116" fmla="*/ 137 w 137"/>
                <a:gd name="T117" fmla="*/ 126 h 1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7" h="126">
                  <a:moveTo>
                    <a:pt x="11" y="0"/>
                  </a:moveTo>
                  <a:lnTo>
                    <a:pt x="20" y="0"/>
                  </a:lnTo>
                  <a:lnTo>
                    <a:pt x="27" y="5"/>
                  </a:lnTo>
                  <a:lnTo>
                    <a:pt x="30" y="11"/>
                  </a:lnTo>
                  <a:lnTo>
                    <a:pt x="30" y="20"/>
                  </a:lnTo>
                  <a:lnTo>
                    <a:pt x="35" y="34"/>
                  </a:lnTo>
                  <a:lnTo>
                    <a:pt x="38" y="48"/>
                  </a:lnTo>
                  <a:lnTo>
                    <a:pt x="44" y="59"/>
                  </a:lnTo>
                  <a:lnTo>
                    <a:pt x="46" y="71"/>
                  </a:lnTo>
                  <a:lnTo>
                    <a:pt x="50" y="81"/>
                  </a:lnTo>
                  <a:lnTo>
                    <a:pt x="38" y="86"/>
                  </a:lnTo>
                  <a:lnTo>
                    <a:pt x="52" y="84"/>
                  </a:lnTo>
                  <a:lnTo>
                    <a:pt x="56" y="89"/>
                  </a:lnTo>
                  <a:lnTo>
                    <a:pt x="49" y="93"/>
                  </a:lnTo>
                  <a:lnTo>
                    <a:pt x="58" y="91"/>
                  </a:lnTo>
                  <a:lnTo>
                    <a:pt x="68" y="95"/>
                  </a:lnTo>
                  <a:lnTo>
                    <a:pt x="81" y="97"/>
                  </a:lnTo>
                  <a:lnTo>
                    <a:pt x="97" y="102"/>
                  </a:lnTo>
                  <a:lnTo>
                    <a:pt x="108" y="102"/>
                  </a:lnTo>
                  <a:lnTo>
                    <a:pt x="122" y="104"/>
                  </a:lnTo>
                  <a:lnTo>
                    <a:pt x="132" y="103"/>
                  </a:lnTo>
                  <a:lnTo>
                    <a:pt x="133" y="107"/>
                  </a:lnTo>
                  <a:lnTo>
                    <a:pt x="136" y="113"/>
                  </a:lnTo>
                  <a:lnTo>
                    <a:pt x="136" y="116"/>
                  </a:lnTo>
                  <a:lnTo>
                    <a:pt x="125" y="121"/>
                  </a:lnTo>
                  <a:lnTo>
                    <a:pt x="123" y="116"/>
                  </a:lnTo>
                  <a:lnTo>
                    <a:pt x="121" y="121"/>
                  </a:lnTo>
                  <a:lnTo>
                    <a:pt x="106" y="122"/>
                  </a:lnTo>
                  <a:lnTo>
                    <a:pt x="81" y="125"/>
                  </a:lnTo>
                  <a:lnTo>
                    <a:pt x="46" y="117"/>
                  </a:lnTo>
                  <a:lnTo>
                    <a:pt x="38" y="115"/>
                  </a:lnTo>
                  <a:lnTo>
                    <a:pt x="27" y="99"/>
                  </a:lnTo>
                  <a:lnTo>
                    <a:pt x="12" y="70"/>
                  </a:lnTo>
                  <a:lnTo>
                    <a:pt x="2" y="37"/>
                  </a:lnTo>
                  <a:lnTo>
                    <a:pt x="0" y="26"/>
                  </a:lnTo>
                  <a:lnTo>
                    <a:pt x="0" y="12"/>
                  </a:lnTo>
                  <a:lnTo>
                    <a:pt x="6" y="2"/>
                  </a:lnTo>
                  <a:lnTo>
                    <a:pt x="11" y="0"/>
                  </a:lnTo>
                </a:path>
              </a:pathLst>
            </a:custGeom>
            <a:solidFill>
              <a:srgbClr val="004040"/>
            </a:solidFill>
            <a:ln w="9525" cap="rnd">
              <a:noFill/>
              <a:round/>
              <a:headEnd type="none" w="sm" len="sm"/>
              <a:tailEnd type="none" w="sm" len="sm"/>
            </a:ln>
          </p:spPr>
          <p:txBody>
            <a:bodyPr/>
            <a:lstStyle/>
            <a:p>
              <a:endParaRPr lang="es-ES"/>
            </a:p>
          </p:txBody>
        </p:sp>
        <p:sp>
          <p:nvSpPr>
            <p:cNvPr id="107409" name="Freeform 437"/>
            <p:cNvSpPr>
              <a:spLocks/>
            </p:cNvSpPr>
            <p:nvPr/>
          </p:nvSpPr>
          <p:spPr bwMode="auto">
            <a:xfrm>
              <a:off x="551" y="3138"/>
              <a:ext cx="49" cy="96"/>
            </a:xfrm>
            <a:custGeom>
              <a:avLst/>
              <a:gdLst>
                <a:gd name="T0" fmla="*/ 4 w 49"/>
                <a:gd name="T1" fmla="*/ 0 h 96"/>
                <a:gd name="T2" fmla="*/ 0 w 49"/>
                <a:gd name="T3" fmla="*/ 3 h 96"/>
                <a:gd name="T4" fmla="*/ 1 w 49"/>
                <a:gd name="T5" fmla="*/ 8 h 96"/>
                <a:gd name="T6" fmla="*/ 6 w 49"/>
                <a:gd name="T7" fmla="*/ 12 h 96"/>
                <a:gd name="T8" fmla="*/ 12 w 49"/>
                <a:gd name="T9" fmla="*/ 17 h 96"/>
                <a:gd name="T10" fmla="*/ 16 w 49"/>
                <a:gd name="T11" fmla="*/ 34 h 96"/>
                <a:gd name="T12" fmla="*/ 20 w 49"/>
                <a:gd name="T13" fmla="*/ 44 h 96"/>
                <a:gd name="T14" fmla="*/ 26 w 49"/>
                <a:gd name="T15" fmla="*/ 51 h 96"/>
                <a:gd name="T16" fmla="*/ 32 w 49"/>
                <a:gd name="T17" fmla="*/ 59 h 96"/>
                <a:gd name="T18" fmla="*/ 24 w 49"/>
                <a:gd name="T19" fmla="*/ 52 h 96"/>
                <a:gd name="T20" fmla="*/ 19 w 49"/>
                <a:gd name="T21" fmla="*/ 45 h 96"/>
                <a:gd name="T22" fmla="*/ 24 w 49"/>
                <a:gd name="T23" fmla="*/ 58 h 96"/>
                <a:gd name="T24" fmla="*/ 27 w 49"/>
                <a:gd name="T25" fmla="*/ 69 h 96"/>
                <a:gd name="T26" fmla="*/ 32 w 49"/>
                <a:gd name="T27" fmla="*/ 80 h 96"/>
                <a:gd name="T28" fmla="*/ 33 w 49"/>
                <a:gd name="T29" fmla="*/ 84 h 96"/>
                <a:gd name="T30" fmla="*/ 36 w 49"/>
                <a:gd name="T31" fmla="*/ 88 h 96"/>
                <a:gd name="T32" fmla="*/ 40 w 49"/>
                <a:gd name="T33" fmla="*/ 92 h 96"/>
                <a:gd name="T34" fmla="*/ 44 w 49"/>
                <a:gd name="T35" fmla="*/ 95 h 96"/>
                <a:gd name="T36" fmla="*/ 44 w 49"/>
                <a:gd name="T37" fmla="*/ 88 h 96"/>
                <a:gd name="T38" fmla="*/ 45 w 49"/>
                <a:gd name="T39" fmla="*/ 81 h 96"/>
                <a:gd name="T40" fmla="*/ 48 w 49"/>
                <a:gd name="T41" fmla="*/ 74 h 96"/>
                <a:gd name="T42" fmla="*/ 48 w 49"/>
                <a:gd name="T43" fmla="*/ 67 h 96"/>
                <a:gd name="T44" fmla="*/ 44 w 49"/>
                <a:gd name="T45" fmla="*/ 60 h 96"/>
                <a:gd name="T46" fmla="*/ 40 w 49"/>
                <a:gd name="T47" fmla="*/ 53 h 96"/>
                <a:gd name="T48" fmla="*/ 37 w 49"/>
                <a:gd name="T49" fmla="*/ 50 h 96"/>
                <a:gd name="T50" fmla="*/ 32 w 49"/>
                <a:gd name="T51" fmla="*/ 45 h 96"/>
                <a:gd name="T52" fmla="*/ 26 w 49"/>
                <a:gd name="T53" fmla="*/ 37 h 96"/>
                <a:gd name="T54" fmla="*/ 19 w 49"/>
                <a:gd name="T55" fmla="*/ 27 h 96"/>
                <a:gd name="T56" fmla="*/ 25 w 49"/>
                <a:gd name="T57" fmla="*/ 32 h 96"/>
                <a:gd name="T58" fmla="*/ 30 w 49"/>
                <a:gd name="T59" fmla="*/ 40 h 96"/>
                <a:gd name="T60" fmla="*/ 35 w 49"/>
                <a:gd name="T61" fmla="*/ 48 h 96"/>
                <a:gd name="T62" fmla="*/ 30 w 49"/>
                <a:gd name="T63" fmla="*/ 35 h 96"/>
                <a:gd name="T64" fmla="*/ 24 w 49"/>
                <a:gd name="T65" fmla="*/ 24 h 96"/>
                <a:gd name="T66" fmla="*/ 16 w 49"/>
                <a:gd name="T67" fmla="*/ 9 h 96"/>
                <a:gd name="T68" fmla="*/ 13 w 49"/>
                <a:gd name="T69" fmla="*/ 3 h 96"/>
                <a:gd name="T70" fmla="*/ 4 w 49"/>
                <a:gd name="T71" fmla="*/ 0 h 9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9"/>
                <a:gd name="T109" fmla="*/ 0 h 96"/>
                <a:gd name="T110" fmla="*/ 49 w 49"/>
                <a:gd name="T111" fmla="*/ 96 h 9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9" h="96">
                  <a:moveTo>
                    <a:pt x="4" y="0"/>
                  </a:moveTo>
                  <a:lnTo>
                    <a:pt x="0" y="3"/>
                  </a:lnTo>
                  <a:lnTo>
                    <a:pt x="1" y="8"/>
                  </a:lnTo>
                  <a:lnTo>
                    <a:pt x="6" y="12"/>
                  </a:lnTo>
                  <a:lnTo>
                    <a:pt x="12" y="17"/>
                  </a:lnTo>
                  <a:lnTo>
                    <a:pt x="16" y="34"/>
                  </a:lnTo>
                  <a:lnTo>
                    <a:pt x="20" y="44"/>
                  </a:lnTo>
                  <a:lnTo>
                    <a:pt x="26" y="51"/>
                  </a:lnTo>
                  <a:lnTo>
                    <a:pt x="32" y="59"/>
                  </a:lnTo>
                  <a:lnTo>
                    <a:pt x="24" y="52"/>
                  </a:lnTo>
                  <a:lnTo>
                    <a:pt x="19" y="45"/>
                  </a:lnTo>
                  <a:lnTo>
                    <a:pt x="24" y="58"/>
                  </a:lnTo>
                  <a:lnTo>
                    <a:pt x="27" y="69"/>
                  </a:lnTo>
                  <a:lnTo>
                    <a:pt x="32" y="80"/>
                  </a:lnTo>
                  <a:lnTo>
                    <a:pt x="33" y="84"/>
                  </a:lnTo>
                  <a:lnTo>
                    <a:pt x="36" y="88"/>
                  </a:lnTo>
                  <a:lnTo>
                    <a:pt x="40" y="92"/>
                  </a:lnTo>
                  <a:lnTo>
                    <a:pt x="44" y="95"/>
                  </a:lnTo>
                  <a:lnTo>
                    <a:pt x="44" y="88"/>
                  </a:lnTo>
                  <a:lnTo>
                    <a:pt x="45" y="81"/>
                  </a:lnTo>
                  <a:lnTo>
                    <a:pt x="48" y="74"/>
                  </a:lnTo>
                  <a:lnTo>
                    <a:pt x="48" y="67"/>
                  </a:lnTo>
                  <a:lnTo>
                    <a:pt x="44" y="60"/>
                  </a:lnTo>
                  <a:lnTo>
                    <a:pt x="40" y="53"/>
                  </a:lnTo>
                  <a:lnTo>
                    <a:pt x="37" y="50"/>
                  </a:lnTo>
                  <a:lnTo>
                    <a:pt x="32" y="45"/>
                  </a:lnTo>
                  <a:lnTo>
                    <a:pt x="26" y="37"/>
                  </a:lnTo>
                  <a:lnTo>
                    <a:pt x="19" y="27"/>
                  </a:lnTo>
                  <a:lnTo>
                    <a:pt x="25" y="32"/>
                  </a:lnTo>
                  <a:lnTo>
                    <a:pt x="30" y="40"/>
                  </a:lnTo>
                  <a:lnTo>
                    <a:pt x="35" y="48"/>
                  </a:lnTo>
                  <a:lnTo>
                    <a:pt x="30" y="35"/>
                  </a:lnTo>
                  <a:lnTo>
                    <a:pt x="24" y="24"/>
                  </a:lnTo>
                  <a:lnTo>
                    <a:pt x="16" y="9"/>
                  </a:lnTo>
                  <a:lnTo>
                    <a:pt x="13" y="3"/>
                  </a:lnTo>
                  <a:lnTo>
                    <a:pt x="4" y="0"/>
                  </a:lnTo>
                </a:path>
              </a:pathLst>
            </a:custGeom>
            <a:solidFill>
              <a:srgbClr val="004040"/>
            </a:solidFill>
            <a:ln w="9525" cap="rnd">
              <a:noFill/>
              <a:round/>
              <a:headEnd type="none" w="sm" len="sm"/>
              <a:tailEnd type="none" w="sm" len="sm"/>
            </a:ln>
          </p:spPr>
          <p:txBody>
            <a:bodyPr/>
            <a:lstStyle/>
            <a:p>
              <a:endParaRPr lang="es-ES"/>
            </a:p>
          </p:txBody>
        </p:sp>
        <p:sp>
          <p:nvSpPr>
            <p:cNvPr id="107410" name="Freeform 438"/>
            <p:cNvSpPr>
              <a:spLocks/>
            </p:cNvSpPr>
            <p:nvPr/>
          </p:nvSpPr>
          <p:spPr bwMode="auto">
            <a:xfrm>
              <a:off x="510" y="3132"/>
              <a:ext cx="214" cy="292"/>
            </a:xfrm>
            <a:custGeom>
              <a:avLst/>
              <a:gdLst>
                <a:gd name="T0" fmla="*/ 30 w 214"/>
                <a:gd name="T1" fmla="*/ 13 h 292"/>
                <a:gd name="T2" fmla="*/ 21 w 214"/>
                <a:gd name="T3" fmla="*/ 35 h 292"/>
                <a:gd name="T4" fmla="*/ 18 w 214"/>
                <a:gd name="T5" fmla="*/ 64 h 292"/>
                <a:gd name="T6" fmla="*/ 20 w 214"/>
                <a:gd name="T7" fmla="*/ 54 h 292"/>
                <a:gd name="T8" fmla="*/ 29 w 214"/>
                <a:gd name="T9" fmla="*/ 71 h 292"/>
                <a:gd name="T10" fmla="*/ 30 w 214"/>
                <a:gd name="T11" fmla="*/ 103 h 292"/>
                <a:gd name="T12" fmla="*/ 32 w 214"/>
                <a:gd name="T13" fmla="*/ 90 h 292"/>
                <a:gd name="T14" fmla="*/ 50 w 214"/>
                <a:gd name="T15" fmla="*/ 115 h 292"/>
                <a:gd name="T16" fmla="*/ 76 w 214"/>
                <a:gd name="T17" fmla="*/ 133 h 292"/>
                <a:gd name="T18" fmla="*/ 76 w 214"/>
                <a:gd name="T19" fmla="*/ 142 h 292"/>
                <a:gd name="T20" fmla="*/ 82 w 214"/>
                <a:gd name="T21" fmla="*/ 141 h 292"/>
                <a:gd name="T22" fmla="*/ 86 w 214"/>
                <a:gd name="T23" fmla="*/ 154 h 292"/>
                <a:gd name="T24" fmla="*/ 87 w 214"/>
                <a:gd name="T25" fmla="*/ 163 h 292"/>
                <a:gd name="T26" fmla="*/ 67 w 214"/>
                <a:gd name="T27" fmla="*/ 179 h 292"/>
                <a:gd name="T28" fmla="*/ 96 w 214"/>
                <a:gd name="T29" fmla="*/ 171 h 292"/>
                <a:gd name="T30" fmla="*/ 80 w 214"/>
                <a:gd name="T31" fmla="*/ 186 h 292"/>
                <a:gd name="T32" fmla="*/ 104 w 214"/>
                <a:gd name="T33" fmla="*/ 174 h 292"/>
                <a:gd name="T34" fmla="*/ 103 w 214"/>
                <a:gd name="T35" fmla="*/ 183 h 292"/>
                <a:gd name="T36" fmla="*/ 115 w 214"/>
                <a:gd name="T37" fmla="*/ 180 h 292"/>
                <a:gd name="T38" fmla="*/ 170 w 214"/>
                <a:gd name="T39" fmla="*/ 199 h 292"/>
                <a:gd name="T40" fmla="*/ 199 w 214"/>
                <a:gd name="T41" fmla="*/ 227 h 292"/>
                <a:gd name="T42" fmla="*/ 191 w 214"/>
                <a:gd name="T43" fmla="*/ 291 h 292"/>
                <a:gd name="T44" fmla="*/ 157 w 214"/>
                <a:gd name="T45" fmla="*/ 271 h 292"/>
                <a:gd name="T46" fmla="*/ 126 w 214"/>
                <a:gd name="T47" fmla="*/ 247 h 292"/>
                <a:gd name="T48" fmla="*/ 139 w 214"/>
                <a:gd name="T49" fmla="*/ 244 h 292"/>
                <a:gd name="T50" fmla="*/ 129 w 214"/>
                <a:gd name="T51" fmla="*/ 240 h 292"/>
                <a:gd name="T52" fmla="*/ 108 w 214"/>
                <a:gd name="T53" fmla="*/ 244 h 292"/>
                <a:gd name="T54" fmla="*/ 149 w 214"/>
                <a:gd name="T55" fmla="*/ 223 h 292"/>
                <a:gd name="T56" fmla="*/ 28 w 214"/>
                <a:gd name="T57" fmla="*/ 240 h 292"/>
                <a:gd name="T58" fmla="*/ 2 w 214"/>
                <a:gd name="T59" fmla="*/ 227 h 292"/>
                <a:gd name="T60" fmla="*/ 2 w 214"/>
                <a:gd name="T61" fmla="*/ 200 h 292"/>
                <a:gd name="T62" fmla="*/ 13 w 214"/>
                <a:gd name="T63" fmla="*/ 164 h 292"/>
                <a:gd name="T64" fmla="*/ 41 w 214"/>
                <a:gd name="T65" fmla="*/ 182 h 292"/>
                <a:gd name="T66" fmla="*/ 24 w 214"/>
                <a:gd name="T67" fmla="*/ 154 h 292"/>
                <a:gd name="T68" fmla="*/ 41 w 214"/>
                <a:gd name="T69" fmla="*/ 148 h 292"/>
                <a:gd name="T70" fmla="*/ 32 w 214"/>
                <a:gd name="T71" fmla="*/ 133 h 292"/>
                <a:gd name="T72" fmla="*/ 22 w 214"/>
                <a:gd name="T73" fmla="*/ 140 h 292"/>
                <a:gd name="T74" fmla="*/ 6 w 214"/>
                <a:gd name="T75" fmla="*/ 99 h 292"/>
                <a:gd name="T76" fmla="*/ 6 w 214"/>
                <a:gd name="T77" fmla="*/ 62 h 292"/>
                <a:gd name="T78" fmla="*/ 0 w 214"/>
                <a:gd name="T79" fmla="*/ 85 h 292"/>
                <a:gd name="T80" fmla="*/ 0 w 214"/>
                <a:gd name="T81" fmla="*/ 56 h 292"/>
                <a:gd name="T82" fmla="*/ 12 w 214"/>
                <a:gd name="T83" fmla="*/ 29 h 292"/>
                <a:gd name="T84" fmla="*/ 0 w 214"/>
                <a:gd name="T85" fmla="*/ 53 h 292"/>
                <a:gd name="T86" fmla="*/ 7 w 214"/>
                <a:gd name="T87" fmla="*/ 23 h 292"/>
                <a:gd name="T88" fmla="*/ 25 w 214"/>
                <a:gd name="T89" fmla="*/ 0 h 2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4"/>
                <a:gd name="T136" fmla="*/ 0 h 292"/>
                <a:gd name="T137" fmla="*/ 214 w 214"/>
                <a:gd name="T138" fmla="*/ 292 h 29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4" h="292">
                  <a:moveTo>
                    <a:pt x="42" y="5"/>
                  </a:moveTo>
                  <a:lnTo>
                    <a:pt x="37" y="9"/>
                  </a:lnTo>
                  <a:lnTo>
                    <a:pt x="30" y="13"/>
                  </a:lnTo>
                  <a:lnTo>
                    <a:pt x="22" y="20"/>
                  </a:lnTo>
                  <a:lnTo>
                    <a:pt x="21" y="27"/>
                  </a:lnTo>
                  <a:lnTo>
                    <a:pt x="21" y="35"/>
                  </a:lnTo>
                  <a:lnTo>
                    <a:pt x="21" y="42"/>
                  </a:lnTo>
                  <a:lnTo>
                    <a:pt x="20" y="53"/>
                  </a:lnTo>
                  <a:lnTo>
                    <a:pt x="18" y="64"/>
                  </a:lnTo>
                  <a:lnTo>
                    <a:pt x="17" y="77"/>
                  </a:lnTo>
                  <a:lnTo>
                    <a:pt x="20" y="64"/>
                  </a:lnTo>
                  <a:lnTo>
                    <a:pt x="20" y="54"/>
                  </a:lnTo>
                  <a:lnTo>
                    <a:pt x="22" y="48"/>
                  </a:lnTo>
                  <a:lnTo>
                    <a:pt x="25" y="59"/>
                  </a:lnTo>
                  <a:lnTo>
                    <a:pt x="29" y="71"/>
                  </a:lnTo>
                  <a:lnTo>
                    <a:pt x="31" y="77"/>
                  </a:lnTo>
                  <a:lnTo>
                    <a:pt x="30" y="89"/>
                  </a:lnTo>
                  <a:lnTo>
                    <a:pt x="30" y="103"/>
                  </a:lnTo>
                  <a:lnTo>
                    <a:pt x="31" y="115"/>
                  </a:lnTo>
                  <a:lnTo>
                    <a:pt x="31" y="100"/>
                  </a:lnTo>
                  <a:lnTo>
                    <a:pt x="32" y="90"/>
                  </a:lnTo>
                  <a:lnTo>
                    <a:pt x="33" y="83"/>
                  </a:lnTo>
                  <a:lnTo>
                    <a:pt x="42" y="104"/>
                  </a:lnTo>
                  <a:lnTo>
                    <a:pt x="50" y="115"/>
                  </a:lnTo>
                  <a:lnTo>
                    <a:pt x="53" y="119"/>
                  </a:lnTo>
                  <a:lnTo>
                    <a:pt x="57" y="128"/>
                  </a:lnTo>
                  <a:lnTo>
                    <a:pt x="76" y="133"/>
                  </a:lnTo>
                  <a:lnTo>
                    <a:pt x="84" y="133"/>
                  </a:lnTo>
                  <a:lnTo>
                    <a:pt x="82" y="138"/>
                  </a:lnTo>
                  <a:lnTo>
                    <a:pt x="76" y="142"/>
                  </a:lnTo>
                  <a:lnTo>
                    <a:pt x="57" y="152"/>
                  </a:lnTo>
                  <a:lnTo>
                    <a:pt x="72" y="147"/>
                  </a:lnTo>
                  <a:lnTo>
                    <a:pt x="82" y="141"/>
                  </a:lnTo>
                  <a:lnTo>
                    <a:pt x="91" y="135"/>
                  </a:lnTo>
                  <a:lnTo>
                    <a:pt x="89" y="148"/>
                  </a:lnTo>
                  <a:lnTo>
                    <a:pt x="86" y="154"/>
                  </a:lnTo>
                  <a:lnTo>
                    <a:pt x="77" y="160"/>
                  </a:lnTo>
                  <a:lnTo>
                    <a:pt x="87" y="159"/>
                  </a:lnTo>
                  <a:lnTo>
                    <a:pt x="87" y="163"/>
                  </a:lnTo>
                  <a:lnTo>
                    <a:pt x="86" y="167"/>
                  </a:lnTo>
                  <a:lnTo>
                    <a:pt x="82" y="171"/>
                  </a:lnTo>
                  <a:lnTo>
                    <a:pt x="67" y="179"/>
                  </a:lnTo>
                  <a:lnTo>
                    <a:pt x="87" y="171"/>
                  </a:lnTo>
                  <a:lnTo>
                    <a:pt x="92" y="171"/>
                  </a:lnTo>
                  <a:lnTo>
                    <a:pt x="96" y="171"/>
                  </a:lnTo>
                  <a:lnTo>
                    <a:pt x="95" y="175"/>
                  </a:lnTo>
                  <a:lnTo>
                    <a:pt x="91" y="180"/>
                  </a:lnTo>
                  <a:lnTo>
                    <a:pt x="80" y="186"/>
                  </a:lnTo>
                  <a:lnTo>
                    <a:pt x="96" y="180"/>
                  </a:lnTo>
                  <a:lnTo>
                    <a:pt x="101" y="173"/>
                  </a:lnTo>
                  <a:lnTo>
                    <a:pt x="104" y="174"/>
                  </a:lnTo>
                  <a:lnTo>
                    <a:pt x="108" y="176"/>
                  </a:lnTo>
                  <a:lnTo>
                    <a:pt x="108" y="181"/>
                  </a:lnTo>
                  <a:lnTo>
                    <a:pt x="103" y="183"/>
                  </a:lnTo>
                  <a:lnTo>
                    <a:pt x="95" y="189"/>
                  </a:lnTo>
                  <a:lnTo>
                    <a:pt x="108" y="184"/>
                  </a:lnTo>
                  <a:lnTo>
                    <a:pt x="115" y="180"/>
                  </a:lnTo>
                  <a:lnTo>
                    <a:pt x="123" y="182"/>
                  </a:lnTo>
                  <a:lnTo>
                    <a:pt x="148" y="191"/>
                  </a:lnTo>
                  <a:lnTo>
                    <a:pt x="170" y="199"/>
                  </a:lnTo>
                  <a:lnTo>
                    <a:pt x="189" y="206"/>
                  </a:lnTo>
                  <a:lnTo>
                    <a:pt x="192" y="214"/>
                  </a:lnTo>
                  <a:lnTo>
                    <a:pt x="199" y="227"/>
                  </a:lnTo>
                  <a:lnTo>
                    <a:pt x="208" y="248"/>
                  </a:lnTo>
                  <a:lnTo>
                    <a:pt x="213" y="286"/>
                  </a:lnTo>
                  <a:lnTo>
                    <a:pt x="191" y="291"/>
                  </a:lnTo>
                  <a:lnTo>
                    <a:pt x="174" y="289"/>
                  </a:lnTo>
                  <a:lnTo>
                    <a:pt x="154" y="284"/>
                  </a:lnTo>
                  <a:lnTo>
                    <a:pt x="157" y="271"/>
                  </a:lnTo>
                  <a:lnTo>
                    <a:pt x="164" y="251"/>
                  </a:lnTo>
                  <a:lnTo>
                    <a:pt x="130" y="248"/>
                  </a:lnTo>
                  <a:lnTo>
                    <a:pt x="126" y="247"/>
                  </a:lnTo>
                  <a:lnTo>
                    <a:pt x="145" y="244"/>
                  </a:lnTo>
                  <a:lnTo>
                    <a:pt x="174" y="232"/>
                  </a:lnTo>
                  <a:lnTo>
                    <a:pt x="139" y="244"/>
                  </a:lnTo>
                  <a:lnTo>
                    <a:pt x="123" y="246"/>
                  </a:lnTo>
                  <a:lnTo>
                    <a:pt x="110" y="244"/>
                  </a:lnTo>
                  <a:lnTo>
                    <a:pt x="129" y="240"/>
                  </a:lnTo>
                  <a:lnTo>
                    <a:pt x="168" y="228"/>
                  </a:lnTo>
                  <a:lnTo>
                    <a:pt x="126" y="239"/>
                  </a:lnTo>
                  <a:lnTo>
                    <a:pt x="108" y="244"/>
                  </a:lnTo>
                  <a:lnTo>
                    <a:pt x="107" y="243"/>
                  </a:lnTo>
                  <a:lnTo>
                    <a:pt x="123" y="236"/>
                  </a:lnTo>
                  <a:lnTo>
                    <a:pt x="149" y="223"/>
                  </a:lnTo>
                  <a:lnTo>
                    <a:pt x="117" y="236"/>
                  </a:lnTo>
                  <a:lnTo>
                    <a:pt x="101" y="240"/>
                  </a:lnTo>
                  <a:lnTo>
                    <a:pt x="28" y="240"/>
                  </a:lnTo>
                  <a:lnTo>
                    <a:pt x="20" y="238"/>
                  </a:lnTo>
                  <a:lnTo>
                    <a:pt x="11" y="236"/>
                  </a:lnTo>
                  <a:lnTo>
                    <a:pt x="2" y="227"/>
                  </a:lnTo>
                  <a:lnTo>
                    <a:pt x="1" y="219"/>
                  </a:lnTo>
                  <a:lnTo>
                    <a:pt x="0" y="212"/>
                  </a:lnTo>
                  <a:lnTo>
                    <a:pt x="2" y="200"/>
                  </a:lnTo>
                  <a:lnTo>
                    <a:pt x="8" y="186"/>
                  </a:lnTo>
                  <a:lnTo>
                    <a:pt x="12" y="174"/>
                  </a:lnTo>
                  <a:lnTo>
                    <a:pt x="13" y="164"/>
                  </a:lnTo>
                  <a:lnTo>
                    <a:pt x="20" y="163"/>
                  </a:lnTo>
                  <a:lnTo>
                    <a:pt x="25" y="171"/>
                  </a:lnTo>
                  <a:lnTo>
                    <a:pt x="41" y="182"/>
                  </a:lnTo>
                  <a:lnTo>
                    <a:pt x="28" y="170"/>
                  </a:lnTo>
                  <a:lnTo>
                    <a:pt x="22" y="162"/>
                  </a:lnTo>
                  <a:lnTo>
                    <a:pt x="24" y="154"/>
                  </a:lnTo>
                  <a:lnTo>
                    <a:pt x="42" y="149"/>
                  </a:lnTo>
                  <a:lnTo>
                    <a:pt x="56" y="142"/>
                  </a:lnTo>
                  <a:lnTo>
                    <a:pt x="41" y="148"/>
                  </a:lnTo>
                  <a:lnTo>
                    <a:pt x="25" y="152"/>
                  </a:lnTo>
                  <a:lnTo>
                    <a:pt x="25" y="141"/>
                  </a:lnTo>
                  <a:lnTo>
                    <a:pt x="32" y="133"/>
                  </a:lnTo>
                  <a:lnTo>
                    <a:pt x="38" y="122"/>
                  </a:lnTo>
                  <a:lnTo>
                    <a:pt x="31" y="133"/>
                  </a:lnTo>
                  <a:lnTo>
                    <a:pt x="22" y="140"/>
                  </a:lnTo>
                  <a:lnTo>
                    <a:pt x="16" y="139"/>
                  </a:lnTo>
                  <a:lnTo>
                    <a:pt x="11" y="119"/>
                  </a:lnTo>
                  <a:lnTo>
                    <a:pt x="6" y="99"/>
                  </a:lnTo>
                  <a:lnTo>
                    <a:pt x="2" y="89"/>
                  </a:lnTo>
                  <a:lnTo>
                    <a:pt x="2" y="75"/>
                  </a:lnTo>
                  <a:lnTo>
                    <a:pt x="6" y="62"/>
                  </a:lnTo>
                  <a:lnTo>
                    <a:pt x="2" y="68"/>
                  </a:lnTo>
                  <a:lnTo>
                    <a:pt x="1" y="77"/>
                  </a:lnTo>
                  <a:lnTo>
                    <a:pt x="0" y="85"/>
                  </a:lnTo>
                  <a:lnTo>
                    <a:pt x="0" y="73"/>
                  </a:lnTo>
                  <a:lnTo>
                    <a:pt x="0" y="63"/>
                  </a:lnTo>
                  <a:lnTo>
                    <a:pt x="0" y="56"/>
                  </a:lnTo>
                  <a:lnTo>
                    <a:pt x="1" y="46"/>
                  </a:lnTo>
                  <a:lnTo>
                    <a:pt x="6" y="36"/>
                  </a:lnTo>
                  <a:lnTo>
                    <a:pt x="12" y="29"/>
                  </a:lnTo>
                  <a:lnTo>
                    <a:pt x="6" y="35"/>
                  </a:lnTo>
                  <a:lnTo>
                    <a:pt x="1" y="42"/>
                  </a:lnTo>
                  <a:lnTo>
                    <a:pt x="0" y="53"/>
                  </a:lnTo>
                  <a:lnTo>
                    <a:pt x="0" y="45"/>
                  </a:lnTo>
                  <a:lnTo>
                    <a:pt x="1" y="35"/>
                  </a:lnTo>
                  <a:lnTo>
                    <a:pt x="7" y="23"/>
                  </a:lnTo>
                  <a:lnTo>
                    <a:pt x="11" y="11"/>
                  </a:lnTo>
                  <a:lnTo>
                    <a:pt x="18" y="6"/>
                  </a:lnTo>
                  <a:lnTo>
                    <a:pt x="25" y="0"/>
                  </a:lnTo>
                  <a:lnTo>
                    <a:pt x="35" y="0"/>
                  </a:lnTo>
                  <a:lnTo>
                    <a:pt x="42" y="5"/>
                  </a:lnTo>
                </a:path>
              </a:pathLst>
            </a:custGeom>
            <a:solidFill>
              <a:srgbClr val="004040"/>
            </a:solidFill>
            <a:ln w="9525" cap="rnd">
              <a:noFill/>
              <a:round/>
              <a:headEnd type="none" w="sm" len="sm"/>
              <a:tailEnd type="none" w="sm" len="sm"/>
            </a:ln>
          </p:spPr>
          <p:txBody>
            <a:bodyPr/>
            <a:lstStyle/>
            <a:p>
              <a:endParaRPr lang="es-ES"/>
            </a:p>
          </p:txBody>
        </p:sp>
        <p:sp>
          <p:nvSpPr>
            <p:cNvPr id="107411" name="Freeform 439"/>
            <p:cNvSpPr>
              <a:spLocks/>
            </p:cNvSpPr>
            <p:nvPr/>
          </p:nvSpPr>
          <p:spPr bwMode="auto">
            <a:xfrm>
              <a:off x="523" y="3274"/>
              <a:ext cx="29" cy="28"/>
            </a:xfrm>
            <a:custGeom>
              <a:avLst/>
              <a:gdLst>
                <a:gd name="T0" fmla="*/ 3 w 29"/>
                <a:gd name="T1" fmla="*/ 0 h 28"/>
                <a:gd name="T2" fmla="*/ 22 w 29"/>
                <a:gd name="T3" fmla="*/ 0 h 28"/>
                <a:gd name="T4" fmla="*/ 28 w 29"/>
                <a:gd name="T5" fmla="*/ 10 h 28"/>
                <a:gd name="T6" fmla="*/ 22 w 29"/>
                <a:gd name="T7" fmla="*/ 21 h 28"/>
                <a:gd name="T8" fmla="*/ 3 w 29"/>
                <a:gd name="T9" fmla="*/ 27 h 28"/>
                <a:gd name="T10" fmla="*/ 0 w 29"/>
                <a:gd name="T11" fmla="*/ 20 h 28"/>
                <a:gd name="T12" fmla="*/ 0 w 29"/>
                <a:gd name="T13" fmla="*/ 5 h 28"/>
                <a:gd name="T14" fmla="*/ 3 w 29"/>
                <a:gd name="T15" fmla="*/ 0 h 28"/>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28"/>
                <a:gd name="T26" fmla="*/ 29 w 29"/>
                <a:gd name="T27" fmla="*/ 28 h 2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28">
                  <a:moveTo>
                    <a:pt x="3" y="0"/>
                  </a:moveTo>
                  <a:lnTo>
                    <a:pt x="22" y="0"/>
                  </a:lnTo>
                  <a:lnTo>
                    <a:pt x="28" y="10"/>
                  </a:lnTo>
                  <a:lnTo>
                    <a:pt x="22" y="21"/>
                  </a:lnTo>
                  <a:lnTo>
                    <a:pt x="3" y="27"/>
                  </a:lnTo>
                  <a:lnTo>
                    <a:pt x="0" y="20"/>
                  </a:lnTo>
                  <a:lnTo>
                    <a:pt x="0" y="5"/>
                  </a:lnTo>
                  <a:lnTo>
                    <a:pt x="3" y="0"/>
                  </a:lnTo>
                </a:path>
              </a:pathLst>
            </a:custGeom>
            <a:solidFill>
              <a:srgbClr val="004040"/>
            </a:solidFill>
            <a:ln w="9525" cap="rnd">
              <a:noFill/>
              <a:round/>
              <a:headEnd type="none" w="sm" len="sm"/>
              <a:tailEnd type="none" w="sm" len="sm"/>
            </a:ln>
          </p:spPr>
          <p:txBody>
            <a:bodyPr/>
            <a:lstStyle/>
            <a:p>
              <a:endParaRPr lang="es-ES"/>
            </a:p>
          </p:txBody>
        </p:sp>
        <p:sp>
          <p:nvSpPr>
            <p:cNvPr id="107412" name="Freeform 440"/>
            <p:cNvSpPr>
              <a:spLocks/>
            </p:cNvSpPr>
            <p:nvPr/>
          </p:nvSpPr>
          <p:spPr bwMode="auto">
            <a:xfrm>
              <a:off x="543" y="3346"/>
              <a:ext cx="94" cy="28"/>
            </a:xfrm>
            <a:custGeom>
              <a:avLst/>
              <a:gdLst>
                <a:gd name="T0" fmla="*/ 93 w 94"/>
                <a:gd name="T1" fmla="*/ 0 h 28"/>
                <a:gd name="T2" fmla="*/ 65 w 94"/>
                <a:gd name="T3" fmla="*/ 10 h 28"/>
                <a:gd name="T4" fmla="*/ 46 w 94"/>
                <a:gd name="T5" fmla="*/ 18 h 28"/>
                <a:gd name="T6" fmla="*/ 27 w 94"/>
                <a:gd name="T7" fmla="*/ 20 h 28"/>
                <a:gd name="T8" fmla="*/ 12 w 94"/>
                <a:gd name="T9" fmla="*/ 20 h 28"/>
                <a:gd name="T10" fmla="*/ 0 w 94"/>
                <a:gd name="T11" fmla="*/ 20 h 28"/>
                <a:gd name="T12" fmla="*/ 12 w 94"/>
                <a:gd name="T13" fmla="*/ 27 h 28"/>
                <a:gd name="T14" fmla="*/ 34 w 94"/>
                <a:gd name="T15" fmla="*/ 27 h 28"/>
                <a:gd name="T16" fmla="*/ 58 w 94"/>
                <a:gd name="T17" fmla="*/ 18 h 28"/>
                <a:gd name="T18" fmla="*/ 71 w 94"/>
                <a:gd name="T19" fmla="*/ 14 h 28"/>
                <a:gd name="T20" fmla="*/ 93 w 94"/>
                <a:gd name="T21" fmla="*/ 0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28"/>
                <a:gd name="T35" fmla="*/ 94 w 94"/>
                <a:gd name="T36" fmla="*/ 28 h 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28">
                  <a:moveTo>
                    <a:pt x="93" y="0"/>
                  </a:moveTo>
                  <a:lnTo>
                    <a:pt x="65" y="10"/>
                  </a:lnTo>
                  <a:lnTo>
                    <a:pt x="46" y="18"/>
                  </a:lnTo>
                  <a:lnTo>
                    <a:pt x="27" y="20"/>
                  </a:lnTo>
                  <a:lnTo>
                    <a:pt x="12" y="20"/>
                  </a:lnTo>
                  <a:lnTo>
                    <a:pt x="0" y="20"/>
                  </a:lnTo>
                  <a:lnTo>
                    <a:pt x="12" y="27"/>
                  </a:lnTo>
                  <a:lnTo>
                    <a:pt x="34" y="27"/>
                  </a:lnTo>
                  <a:lnTo>
                    <a:pt x="58" y="18"/>
                  </a:lnTo>
                  <a:lnTo>
                    <a:pt x="71" y="14"/>
                  </a:lnTo>
                  <a:lnTo>
                    <a:pt x="93" y="0"/>
                  </a:lnTo>
                </a:path>
              </a:pathLst>
            </a:custGeom>
            <a:solidFill>
              <a:srgbClr val="002020"/>
            </a:solidFill>
            <a:ln w="9525" cap="rnd">
              <a:noFill/>
              <a:round/>
              <a:headEnd type="none" w="sm" len="sm"/>
              <a:tailEnd type="none" w="sm" len="sm"/>
            </a:ln>
          </p:spPr>
          <p:txBody>
            <a:bodyPr/>
            <a:lstStyle/>
            <a:p>
              <a:endParaRPr lang="es-ES"/>
            </a:p>
          </p:txBody>
        </p:sp>
        <p:sp>
          <p:nvSpPr>
            <p:cNvPr id="107413" name="Freeform 441"/>
            <p:cNvSpPr>
              <a:spLocks/>
            </p:cNvSpPr>
            <p:nvPr/>
          </p:nvSpPr>
          <p:spPr bwMode="auto">
            <a:xfrm>
              <a:off x="454" y="3215"/>
              <a:ext cx="123" cy="172"/>
            </a:xfrm>
            <a:custGeom>
              <a:avLst/>
              <a:gdLst>
                <a:gd name="T0" fmla="*/ 65 w 123"/>
                <a:gd name="T1" fmla="*/ 24 h 172"/>
                <a:gd name="T2" fmla="*/ 44 w 123"/>
                <a:gd name="T3" fmla="*/ 21 h 172"/>
                <a:gd name="T4" fmla="*/ 30 w 123"/>
                <a:gd name="T5" fmla="*/ 18 h 172"/>
                <a:gd name="T6" fmla="*/ 25 w 123"/>
                <a:gd name="T7" fmla="*/ 11 h 172"/>
                <a:gd name="T8" fmla="*/ 25 w 123"/>
                <a:gd name="T9" fmla="*/ 6 h 172"/>
                <a:gd name="T10" fmla="*/ 22 w 123"/>
                <a:gd name="T11" fmla="*/ 1 h 172"/>
                <a:gd name="T12" fmla="*/ 9 w 123"/>
                <a:gd name="T13" fmla="*/ 0 h 172"/>
                <a:gd name="T14" fmla="*/ 0 w 123"/>
                <a:gd name="T15" fmla="*/ 0 h 172"/>
                <a:gd name="T16" fmla="*/ 12 w 123"/>
                <a:gd name="T17" fmla="*/ 132 h 172"/>
                <a:gd name="T18" fmla="*/ 22 w 123"/>
                <a:gd name="T19" fmla="*/ 144 h 172"/>
                <a:gd name="T20" fmla="*/ 34 w 123"/>
                <a:gd name="T21" fmla="*/ 156 h 172"/>
                <a:gd name="T22" fmla="*/ 52 w 123"/>
                <a:gd name="T23" fmla="*/ 165 h 172"/>
                <a:gd name="T24" fmla="*/ 73 w 123"/>
                <a:gd name="T25" fmla="*/ 169 h 172"/>
                <a:gd name="T26" fmla="*/ 100 w 123"/>
                <a:gd name="T27" fmla="*/ 171 h 172"/>
                <a:gd name="T28" fmla="*/ 116 w 123"/>
                <a:gd name="T29" fmla="*/ 168 h 172"/>
                <a:gd name="T30" fmla="*/ 122 w 123"/>
                <a:gd name="T31" fmla="*/ 159 h 172"/>
                <a:gd name="T32" fmla="*/ 119 w 123"/>
                <a:gd name="T33" fmla="*/ 147 h 172"/>
                <a:gd name="T34" fmla="*/ 106 w 123"/>
                <a:gd name="T35" fmla="*/ 108 h 172"/>
                <a:gd name="T36" fmla="*/ 98 w 123"/>
                <a:gd name="T37" fmla="*/ 71 h 172"/>
                <a:gd name="T38" fmla="*/ 92 w 123"/>
                <a:gd name="T39" fmla="*/ 44 h 172"/>
                <a:gd name="T40" fmla="*/ 92 w 123"/>
                <a:gd name="T41" fmla="*/ 35 h 172"/>
                <a:gd name="T42" fmla="*/ 86 w 123"/>
                <a:gd name="T43" fmla="*/ 26 h 172"/>
                <a:gd name="T44" fmla="*/ 79 w 123"/>
                <a:gd name="T45" fmla="*/ 24 h 172"/>
                <a:gd name="T46" fmla="*/ 65 w 123"/>
                <a:gd name="T47" fmla="*/ 24 h 17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3"/>
                <a:gd name="T73" fmla="*/ 0 h 172"/>
                <a:gd name="T74" fmla="*/ 123 w 123"/>
                <a:gd name="T75" fmla="*/ 172 h 17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3" h="172">
                  <a:moveTo>
                    <a:pt x="65" y="24"/>
                  </a:moveTo>
                  <a:lnTo>
                    <a:pt x="44" y="21"/>
                  </a:lnTo>
                  <a:lnTo>
                    <a:pt x="30" y="18"/>
                  </a:lnTo>
                  <a:lnTo>
                    <a:pt x="25" y="11"/>
                  </a:lnTo>
                  <a:lnTo>
                    <a:pt x="25" y="6"/>
                  </a:lnTo>
                  <a:lnTo>
                    <a:pt x="22" y="1"/>
                  </a:lnTo>
                  <a:lnTo>
                    <a:pt x="9" y="0"/>
                  </a:lnTo>
                  <a:lnTo>
                    <a:pt x="0" y="0"/>
                  </a:lnTo>
                  <a:lnTo>
                    <a:pt x="12" y="132"/>
                  </a:lnTo>
                  <a:lnTo>
                    <a:pt x="22" y="144"/>
                  </a:lnTo>
                  <a:lnTo>
                    <a:pt x="34" y="156"/>
                  </a:lnTo>
                  <a:lnTo>
                    <a:pt x="52" y="165"/>
                  </a:lnTo>
                  <a:lnTo>
                    <a:pt x="73" y="169"/>
                  </a:lnTo>
                  <a:lnTo>
                    <a:pt x="100" y="171"/>
                  </a:lnTo>
                  <a:lnTo>
                    <a:pt x="116" y="168"/>
                  </a:lnTo>
                  <a:lnTo>
                    <a:pt x="122" y="159"/>
                  </a:lnTo>
                  <a:lnTo>
                    <a:pt x="119" y="147"/>
                  </a:lnTo>
                  <a:lnTo>
                    <a:pt x="106" y="108"/>
                  </a:lnTo>
                  <a:lnTo>
                    <a:pt x="98" y="71"/>
                  </a:lnTo>
                  <a:lnTo>
                    <a:pt x="92" y="44"/>
                  </a:lnTo>
                  <a:lnTo>
                    <a:pt x="92" y="35"/>
                  </a:lnTo>
                  <a:lnTo>
                    <a:pt x="86" y="26"/>
                  </a:lnTo>
                  <a:lnTo>
                    <a:pt x="79" y="24"/>
                  </a:lnTo>
                  <a:lnTo>
                    <a:pt x="65" y="24"/>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7414" name="Freeform 442"/>
            <p:cNvSpPr>
              <a:spLocks/>
            </p:cNvSpPr>
            <p:nvPr/>
          </p:nvSpPr>
          <p:spPr bwMode="auto">
            <a:xfrm>
              <a:off x="458" y="3222"/>
              <a:ext cx="103" cy="155"/>
            </a:xfrm>
            <a:custGeom>
              <a:avLst/>
              <a:gdLst>
                <a:gd name="T0" fmla="*/ 63 w 103"/>
                <a:gd name="T1" fmla="*/ 29 h 155"/>
                <a:gd name="T2" fmla="*/ 46 w 103"/>
                <a:gd name="T3" fmla="*/ 28 h 155"/>
                <a:gd name="T4" fmla="*/ 26 w 103"/>
                <a:gd name="T5" fmla="*/ 26 h 155"/>
                <a:gd name="T6" fmla="*/ 15 w 103"/>
                <a:gd name="T7" fmla="*/ 18 h 155"/>
                <a:gd name="T8" fmla="*/ 7 w 103"/>
                <a:gd name="T9" fmla="*/ 13 h 155"/>
                <a:gd name="T10" fmla="*/ 0 w 103"/>
                <a:gd name="T11" fmla="*/ 0 h 155"/>
                <a:gd name="T12" fmla="*/ 11 w 103"/>
                <a:gd name="T13" fmla="*/ 118 h 155"/>
                <a:gd name="T14" fmla="*/ 20 w 103"/>
                <a:gd name="T15" fmla="*/ 128 h 155"/>
                <a:gd name="T16" fmla="*/ 30 w 103"/>
                <a:gd name="T17" fmla="*/ 139 h 155"/>
                <a:gd name="T18" fmla="*/ 41 w 103"/>
                <a:gd name="T19" fmla="*/ 146 h 155"/>
                <a:gd name="T20" fmla="*/ 51 w 103"/>
                <a:gd name="T21" fmla="*/ 149 h 155"/>
                <a:gd name="T22" fmla="*/ 63 w 103"/>
                <a:gd name="T23" fmla="*/ 151 h 155"/>
                <a:gd name="T24" fmla="*/ 77 w 103"/>
                <a:gd name="T25" fmla="*/ 154 h 155"/>
                <a:gd name="T26" fmla="*/ 90 w 103"/>
                <a:gd name="T27" fmla="*/ 154 h 155"/>
                <a:gd name="T28" fmla="*/ 97 w 103"/>
                <a:gd name="T29" fmla="*/ 151 h 155"/>
                <a:gd name="T30" fmla="*/ 102 w 103"/>
                <a:gd name="T31" fmla="*/ 146 h 155"/>
                <a:gd name="T32" fmla="*/ 99 w 103"/>
                <a:gd name="T33" fmla="*/ 136 h 155"/>
                <a:gd name="T34" fmla="*/ 89 w 103"/>
                <a:gd name="T35" fmla="*/ 116 h 155"/>
                <a:gd name="T36" fmla="*/ 74 w 103"/>
                <a:gd name="T37" fmla="*/ 46 h 155"/>
                <a:gd name="T38" fmla="*/ 72 w 103"/>
                <a:gd name="T39" fmla="*/ 36 h 155"/>
                <a:gd name="T40" fmla="*/ 63 w 103"/>
                <a:gd name="T41" fmla="*/ 29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3"/>
                <a:gd name="T64" fmla="*/ 0 h 155"/>
                <a:gd name="T65" fmla="*/ 103 w 103"/>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3" h="155">
                  <a:moveTo>
                    <a:pt x="63" y="29"/>
                  </a:moveTo>
                  <a:lnTo>
                    <a:pt x="46" y="28"/>
                  </a:lnTo>
                  <a:lnTo>
                    <a:pt x="26" y="26"/>
                  </a:lnTo>
                  <a:lnTo>
                    <a:pt x="15" y="18"/>
                  </a:lnTo>
                  <a:lnTo>
                    <a:pt x="7" y="13"/>
                  </a:lnTo>
                  <a:lnTo>
                    <a:pt x="0" y="0"/>
                  </a:lnTo>
                  <a:lnTo>
                    <a:pt x="11" y="118"/>
                  </a:lnTo>
                  <a:lnTo>
                    <a:pt x="20" y="128"/>
                  </a:lnTo>
                  <a:lnTo>
                    <a:pt x="30" y="139"/>
                  </a:lnTo>
                  <a:lnTo>
                    <a:pt x="41" y="146"/>
                  </a:lnTo>
                  <a:lnTo>
                    <a:pt x="51" y="149"/>
                  </a:lnTo>
                  <a:lnTo>
                    <a:pt x="63" y="151"/>
                  </a:lnTo>
                  <a:lnTo>
                    <a:pt x="77" y="154"/>
                  </a:lnTo>
                  <a:lnTo>
                    <a:pt x="90" y="154"/>
                  </a:lnTo>
                  <a:lnTo>
                    <a:pt x="97" y="151"/>
                  </a:lnTo>
                  <a:lnTo>
                    <a:pt x="102" y="146"/>
                  </a:lnTo>
                  <a:lnTo>
                    <a:pt x="99" y="136"/>
                  </a:lnTo>
                  <a:lnTo>
                    <a:pt x="89" y="116"/>
                  </a:lnTo>
                  <a:lnTo>
                    <a:pt x="74" y="46"/>
                  </a:lnTo>
                  <a:lnTo>
                    <a:pt x="72" y="36"/>
                  </a:lnTo>
                  <a:lnTo>
                    <a:pt x="63" y="29"/>
                  </a:lnTo>
                </a:path>
              </a:pathLst>
            </a:custGeom>
            <a:solidFill>
              <a:srgbClr val="606060"/>
            </a:solidFill>
            <a:ln w="9525" cap="rnd">
              <a:noFill/>
              <a:round/>
              <a:headEnd type="none" w="sm" len="sm"/>
              <a:tailEnd type="none" w="sm" len="sm"/>
            </a:ln>
          </p:spPr>
          <p:txBody>
            <a:bodyPr/>
            <a:lstStyle/>
            <a:p>
              <a:endParaRPr lang="es-ES"/>
            </a:p>
          </p:txBody>
        </p:sp>
        <p:sp>
          <p:nvSpPr>
            <p:cNvPr id="107415" name="Freeform 443"/>
            <p:cNvSpPr>
              <a:spLocks/>
            </p:cNvSpPr>
            <p:nvPr/>
          </p:nvSpPr>
          <p:spPr bwMode="auto">
            <a:xfrm>
              <a:off x="1037" y="3167"/>
              <a:ext cx="79" cy="33"/>
            </a:xfrm>
            <a:custGeom>
              <a:avLst/>
              <a:gdLst>
                <a:gd name="T0" fmla="*/ 78 w 79"/>
                <a:gd name="T1" fmla="*/ 11 h 33"/>
                <a:gd name="T2" fmla="*/ 69 w 79"/>
                <a:gd name="T3" fmla="*/ 11 h 33"/>
                <a:gd name="T4" fmla="*/ 65 w 79"/>
                <a:gd name="T5" fmla="*/ 8 h 33"/>
                <a:gd name="T6" fmla="*/ 52 w 79"/>
                <a:gd name="T7" fmla="*/ 1 h 33"/>
                <a:gd name="T8" fmla="*/ 47 w 79"/>
                <a:gd name="T9" fmla="*/ 0 h 33"/>
                <a:gd name="T10" fmla="*/ 44 w 79"/>
                <a:gd name="T11" fmla="*/ 0 h 33"/>
                <a:gd name="T12" fmla="*/ 40 w 79"/>
                <a:gd name="T13" fmla="*/ 0 h 33"/>
                <a:gd name="T14" fmla="*/ 30 w 79"/>
                <a:gd name="T15" fmla="*/ 0 h 33"/>
                <a:gd name="T16" fmla="*/ 25 w 79"/>
                <a:gd name="T17" fmla="*/ 0 h 33"/>
                <a:gd name="T18" fmla="*/ 20 w 79"/>
                <a:gd name="T19" fmla="*/ 0 h 33"/>
                <a:gd name="T20" fmla="*/ 18 w 79"/>
                <a:gd name="T21" fmla="*/ 3 h 33"/>
                <a:gd name="T22" fmla="*/ 12 w 79"/>
                <a:gd name="T23" fmla="*/ 6 h 33"/>
                <a:gd name="T24" fmla="*/ 7 w 79"/>
                <a:gd name="T25" fmla="*/ 8 h 33"/>
                <a:gd name="T26" fmla="*/ 6 w 79"/>
                <a:gd name="T27" fmla="*/ 8 h 33"/>
                <a:gd name="T28" fmla="*/ 2 w 79"/>
                <a:gd name="T29" fmla="*/ 9 h 33"/>
                <a:gd name="T30" fmla="*/ 0 w 79"/>
                <a:gd name="T31" fmla="*/ 11 h 33"/>
                <a:gd name="T32" fmla="*/ 0 w 79"/>
                <a:gd name="T33" fmla="*/ 12 h 33"/>
                <a:gd name="T34" fmla="*/ 0 w 79"/>
                <a:gd name="T35" fmla="*/ 14 h 33"/>
                <a:gd name="T36" fmla="*/ 0 w 79"/>
                <a:gd name="T37" fmla="*/ 16 h 33"/>
                <a:gd name="T38" fmla="*/ 0 w 79"/>
                <a:gd name="T39" fmla="*/ 18 h 33"/>
                <a:gd name="T40" fmla="*/ 2 w 79"/>
                <a:gd name="T41" fmla="*/ 20 h 33"/>
                <a:gd name="T42" fmla="*/ 7 w 79"/>
                <a:gd name="T43" fmla="*/ 20 h 33"/>
                <a:gd name="T44" fmla="*/ 8 w 79"/>
                <a:gd name="T45" fmla="*/ 21 h 33"/>
                <a:gd name="T46" fmla="*/ 12 w 79"/>
                <a:gd name="T47" fmla="*/ 22 h 33"/>
                <a:gd name="T48" fmla="*/ 25 w 79"/>
                <a:gd name="T49" fmla="*/ 21 h 33"/>
                <a:gd name="T50" fmla="*/ 31 w 79"/>
                <a:gd name="T51" fmla="*/ 21 h 33"/>
                <a:gd name="T52" fmla="*/ 37 w 79"/>
                <a:gd name="T53" fmla="*/ 24 h 33"/>
                <a:gd name="T54" fmla="*/ 42 w 79"/>
                <a:gd name="T55" fmla="*/ 25 h 33"/>
                <a:gd name="T56" fmla="*/ 48 w 79"/>
                <a:gd name="T57" fmla="*/ 29 h 33"/>
                <a:gd name="T58" fmla="*/ 52 w 79"/>
                <a:gd name="T59" fmla="*/ 30 h 33"/>
                <a:gd name="T60" fmla="*/ 57 w 79"/>
                <a:gd name="T61" fmla="*/ 32 h 33"/>
                <a:gd name="T62" fmla="*/ 66 w 79"/>
                <a:gd name="T63" fmla="*/ 30 h 33"/>
                <a:gd name="T64" fmla="*/ 73 w 79"/>
                <a:gd name="T65" fmla="*/ 32 h 33"/>
                <a:gd name="T66" fmla="*/ 78 w 79"/>
                <a:gd name="T67" fmla="*/ 11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9"/>
                <a:gd name="T103" fmla="*/ 0 h 33"/>
                <a:gd name="T104" fmla="*/ 79 w 79"/>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9" h="33">
                  <a:moveTo>
                    <a:pt x="78" y="11"/>
                  </a:moveTo>
                  <a:lnTo>
                    <a:pt x="69" y="11"/>
                  </a:lnTo>
                  <a:lnTo>
                    <a:pt x="65" y="8"/>
                  </a:lnTo>
                  <a:lnTo>
                    <a:pt x="52" y="1"/>
                  </a:lnTo>
                  <a:lnTo>
                    <a:pt x="47" y="0"/>
                  </a:lnTo>
                  <a:lnTo>
                    <a:pt x="44" y="0"/>
                  </a:lnTo>
                  <a:lnTo>
                    <a:pt x="40" y="0"/>
                  </a:lnTo>
                  <a:lnTo>
                    <a:pt x="30" y="0"/>
                  </a:lnTo>
                  <a:lnTo>
                    <a:pt x="25" y="0"/>
                  </a:lnTo>
                  <a:lnTo>
                    <a:pt x="20" y="0"/>
                  </a:lnTo>
                  <a:lnTo>
                    <a:pt x="18" y="3"/>
                  </a:lnTo>
                  <a:lnTo>
                    <a:pt x="12" y="6"/>
                  </a:lnTo>
                  <a:lnTo>
                    <a:pt x="7" y="8"/>
                  </a:lnTo>
                  <a:lnTo>
                    <a:pt x="6" y="8"/>
                  </a:lnTo>
                  <a:lnTo>
                    <a:pt x="2" y="9"/>
                  </a:lnTo>
                  <a:lnTo>
                    <a:pt x="0" y="11"/>
                  </a:lnTo>
                  <a:lnTo>
                    <a:pt x="0" y="12"/>
                  </a:lnTo>
                  <a:lnTo>
                    <a:pt x="0" y="14"/>
                  </a:lnTo>
                  <a:lnTo>
                    <a:pt x="0" y="16"/>
                  </a:lnTo>
                  <a:lnTo>
                    <a:pt x="0" y="18"/>
                  </a:lnTo>
                  <a:lnTo>
                    <a:pt x="2" y="20"/>
                  </a:lnTo>
                  <a:lnTo>
                    <a:pt x="7" y="20"/>
                  </a:lnTo>
                  <a:lnTo>
                    <a:pt x="8" y="21"/>
                  </a:lnTo>
                  <a:lnTo>
                    <a:pt x="12" y="22"/>
                  </a:lnTo>
                  <a:lnTo>
                    <a:pt x="25" y="21"/>
                  </a:lnTo>
                  <a:lnTo>
                    <a:pt x="31" y="21"/>
                  </a:lnTo>
                  <a:lnTo>
                    <a:pt x="37" y="24"/>
                  </a:lnTo>
                  <a:lnTo>
                    <a:pt x="42" y="25"/>
                  </a:lnTo>
                  <a:lnTo>
                    <a:pt x="48" y="29"/>
                  </a:lnTo>
                  <a:lnTo>
                    <a:pt x="52" y="30"/>
                  </a:lnTo>
                  <a:lnTo>
                    <a:pt x="57" y="32"/>
                  </a:lnTo>
                  <a:lnTo>
                    <a:pt x="66" y="30"/>
                  </a:lnTo>
                  <a:lnTo>
                    <a:pt x="73" y="32"/>
                  </a:lnTo>
                  <a:lnTo>
                    <a:pt x="78" y="1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416" name="Freeform 444"/>
            <p:cNvSpPr>
              <a:spLocks/>
            </p:cNvSpPr>
            <p:nvPr/>
          </p:nvSpPr>
          <p:spPr bwMode="auto">
            <a:xfrm>
              <a:off x="1053" y="3180"/>
              <a:ext cx="27" cy="1"/>
            </a:xfrm>
            <a:custGeom>
              <a:avLst/>
              <a:gdLst>
                <a:gd name="T0" fmla="*/ 0 w 27"/>
                <a:gd name="T1" fmla="*/ 0 h 1"/>
                <a:gd name="T2" fmla="*/ 4 w 27"/>
                <a:gd name="T3" fmla="*/ 0 h 1"/>
                <a:gd name="T4" fmla="*/ 13 w 27"/>
                <a:gd name="T5" fmla="*/ 0 h 1"/>
                <a:gd name="T6" fmla="*/ 26 w 27"/>
                <a:gd name="T7" fmla="*/ 0 h 1"/>
                <a:gd name="T8" fmla="*/ 21 w 27"/>
                <a:gd name="T9" fmla="*/ 0 h 1"/>
                <a:gd name="T10" fmla="*/ 13 w 27"/>
                <a:gd name="T11" fmla="*/ 0 h 1"/>
                <a:gd name="T12" fmla="*/ 4 w 27"/>
                <a:gd name="T13" fmla="*/ 0 h 1"/>
                <a:gd name="T14" fmla="*/ 2 w 27"/>
                <a:gd name="T15" fmla="*/ 0 h 1"/>
                <a:gd name="T16" fmla="*/ 0 w 27"/>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1"/>
                <a:gd name="T29" fmla="*/ 27 w 27"/>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1">
                  <a:moveTo>
                    <a:pt x="0" y="0"/>
                  </a:moveTo>
                  <a:lnTo>
                    <a:pt x="4" y="0"/>
                  </a:lnTo>
                  <a:lnTo>
                    <a:pt x="13" y="0"/>
                  </a:lnTo>
                  <a:lnTo>
                    <a:pt x="26" y="0"/>
                  </a:lnTo>
                  <a:lnTo>
                    <a:pt x="21" y="0"/>
                  </a:lnTo>
                  <a:lnTo>
                    <a:pt x="13" y="0"/>
                  </a:lnTo>
                  <a:lnTo>
                    <a:pt x="4" y="0"/>
                  </a:lnTo>
                  <a:lnTo>
                    <a:pt x="2"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417" name="Freeform 445"/>
            <p:cNvSpPr>
              <a:spLocks/>
            </p:cNvSpPr>
            <p:nvPr/>
          </p:nvSpPr>
          <p:spPr bwMode="auto">
            <a:xfrm>
              <a:off x="1057" y="3183"/>
              <a:ext cx="27" cy="1"/>
            </a:xfrm>
            <a:custGeom>
              <a:avLst/>
              <a:gdLst>
                <a:gd name="T0" fmla="*/ 0 w 27"/>
                <a:gd name="T1" fmla="*/ 0 h 1"/>
                <a:gd name="T2" fmla="*/ 26 w 27"/>
                <a:gd name="T3" fmla="*/ 0 h 1"/>
                <a:gd name="T4" fmla="*/ 0 w 27"/>
                <a:gd name="T5" fmla="*/ 0 h 1"/>
                <a:gd name="T6" fmla="*/ 0 60000 65536"/>
                <a:gd name="T7" fmla="*/ 0 60000 65536"/>
                <a:gd name="T8" fmla="*/ 0 60000 65536"/>
                <a:gd name="T9" fmla="*/ 0 w 27"/>
                <a:gd name="T10" fmla="*/ 0 h 1"/>
                <a:gd name="T11" fmla="*/ 27 w 27"/>
                <a:gd name="T12" fmla="*/ 1 h 1"/>
              </a:gdLst>
              <a:ahLst/>
              <a:cxnLst>
                <a:cxn ang="T6">
                  <a:pos x="T0" y="T1"/>
                </a:cxn>
                <a:cxn ang="T7">
                  <a:pos x="T2" y="T3"/>
                </a:cxn>
                <a:cxn ang="T8">
                  <a:pos x="T4" y="T5"/>
                </a:cxn>
              </a:cxnLst>
              <a:rect l="T9" t="T10" r="T11" b="T12"/>
              <a:pathLst>
                <a:path w="27" h="1">
                  <a:moveTo>
                    <a:pt x="0" y="0"/>
                  </a:moveTo>
                  <a:lnTo>
                    <a:pt x="26"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418" name="Freeform 446"/>
            <p:cNvSpPr>
              <a:spLocks/>
            </p:cNvSpPr>
            <p:nvPr/>
          </p:nvSpPr>
          <p:spPr bwMode="auto">
            <a:xfrm>
              <a:off x="1044" y="3178"/>
              <a:ext cx="28" cy="28"/>
            </a:xfrm>
            <a:custGeom>
              <a:avLst/>
              <a:gdLst>
                <a:gd name="T0" fmla="*/ 27 w 28"/>
                <a:gd name="T1" fmla="*/ 0 h 28"/>
                <a:gd name="T2" fmla="*/ 14 w 28"/>
                <a:gd name="T3" fmla="*/ 27 h 28"/>
                <a:gd name="T4" fmla="*/ 0 w 28"/>
                <a:gd name="T5" fmla="*/ 27 h 28"/>
                <a:gd name="T6" fmla="*/ 14 w 28"/>
                <a:gd name="T7" fmla="*/ 27 h 28"/>
                <a:gd name="T8" fmla="*/ 27 w 28"/>
                <a:gd name="T9" fmla="*/ 0 h 28"/>
                <a:gd name="T10" fmla="*/ 0 60000 65536"/>
                <a:gd name="T11" fmla="*/ 0 60000 65536"/>
                <a:gd name="T12" fmla="*/ 0 60000 65536"/>
                <a:gd name="T13" fmla="*/ 0 60000 65536"/>
                <a:gd name="T14" fmla="*/ 0 60000 65536"/>
                <a:gd name="T15" fmla="*/ 0 w 28"/>
                <a:gd name="T16" fmla="*/ 0 h 28"/>
                <a:gd name="T17" fmla="*/ 28 w 28"/>
                <a:gd name="T18" fmla="*/ 28 h 28"/>
              </a:gdLst>
              <a:ahLst/>
              <a:cxnLst>
                <a:cxn ang="T10">
                  <a:pos x="T0" y="T1"/>
                </a:cxn>
                <a:cxn ang="T11">
                  <a:pos x="T2" y="T3"/>
                </a:cxn>
                <a:cxn ang="T12">
                  <a:pos x="T4" y="T5"/>
                </a:cxn>
                <a:cxn ang="T13">
                  <a:pos x="T6" y="T7"/>
                </a:cxn>
                <a:cxn ang="T14">
                  <a:pos x="T8" y="T9"/>
                </a:cxn>
              </a:cxnLst>
              <a:rect l="T15" t="T16" r="T17" b="T18"/>
              <a:pathLst>
                <a:path w="28" h="28">
                  <a:moveTo>
                    <a:pt x="27" y="0"/>
                  </a:moveTo>
                  <a:lnTo>
                    <a:pt x="14" y="27"/>
                  </a:lnTo>
                  <a:lnTo>
                    <a:pt x="0" y="27"/>
                  </a:lnTo>
                  <a:lnTo>
                    <a:pt x="14" y="27"/>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7419" name="Freeform 447"/>
            <p:cNvSpPr>
              <a:spLocks/>
            </p:cNvSpPr>
            <p:nvPr/>
          </p:nvSpPr>
          <p:spPr bwMode="auto">
            <a:xfrm>
              <a:off x="1089" y="3174"/>
              <a:ext cx="29" cy="1"/>
            </a:xfrm>
            <a:custGeom>
              <a:avLst/>
              <a:gdLst>
                <a:gd name="T0" fmla="*/ 0 w 29"/>
                <a:gd name="T1" fmla="*/ 0 h 1"/>
                <a:gd name="T2" fmla="*/ 28 w 29"/>
                <a:gd name="T3" fmla="*/ 0 h 1"/>
                <a:gd name="T4" fmla="*/ 0 w 29"/>
                <a:gd name="T5" fmla="*/ 0 h 1"/>
                <a:gd name="T6" fmla="*/ 0 60000 65536"/>
                <a:gd name="T7" fmla="*/ 0 60000 65536"/>
                <a:gd name="T8" fmla="*/ 0 60000 65536"/>
                <a:gd name="T9" fmla="*/ 0 w 29"/>
                <a:gd name="T10" fmla="*/ 0 h 1"/>
                <a:gd name="T11" fmla="*/ 29 w 29"/>
                <a:gd name="T12" fmla="*/ 1 h 1"/>
              </a:gdLst>
              <a:ahLst/>
              <a:cxnLst>
                <a:cxn ang="T6">
                  <a:pos x="T0" y="T1"/>
                </a:cxn>
                <a:cxn ang="T7">
                  <a:pos x="T2" y="T3"/>
                </a:cxn>
                <a:cxn ang="T8">
                  <a:pos x="T4" y="T5"/>
                </a:cxn>
              </a:cxnLst>
              <a:rect l="T9" t="T10" r="T11" b="T12"/>
              <a:pathLst>
                <a:path w="29" h="1">
                  <a:moveTo>
                    <a:pt x="0" y="0"/>
                  </a:moveTo>
                  <a:lnTo>
                    <a:pt x="28"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420" name="Freeform 448"/>
            <p:cNvSpPr>
              <a:spLocks/>
            </p:cNvSpPr>
            <p:nvPr/>
          </p:nvSpPr>
          <p:spPr bwMode="auto">
            <a:xfrm>
              <a:off x="1096" y="3175"/>
              <a:ext cx="28" cy="27"/>
            </a:xfrm>
            <a:custGeom>
              <a:avLst/>
              <a:gdLst>
                <a:gd name="T0" fmla="*/ 0 w 28"/>
                <a:gd name="T1" fmla="*/ 0 h 27"/>
                <a:gd name="T2" fmla="*/ 15 w 28"/>
                <a:gd name="T3" fmla="*/ 16 h 27"/>
                <a:gd name="T4" fmla="*/ 27 w 28"/>
                <a:gd name="T5" fmla="*/ 26 h 27"/>
                <a:gd name="T6" fmla="*/ 15 w 28"/>
                <a:gd name="T7" fmla="*/ 16 h 27"/>
                <a:gd name="T8" fmla="*/ 0 w 28"/>
                <a:gd name="T9" fmla="*/ 0 h 27"/>
                <a:gd name="T10" fmla="*/ 0 60000 65536"/>
                <a:gd name="T11" fmla="*/ 0 60000 65536"/>
                <a:gd name="T12" fmla="*/ 0 60000 65536"/>
                <a:gd name="T13" fmla="*/ 0 60000 65536"/>
                <a:gd name="T14" fmla="*/ 0 60000 65536"/>
                <a:gd name="T15" fmla="*/ 0 w 28"/>
                <a:gd name="T16" fmla="*/ 0 h 27"/>
                <a:gd name="T17" fmla="*/ 28 w 28"/>
                <a:gd name="T18" fmla="*/ 27 h 27"/>
              </a:gdLst>
              <a:ahLst/>
              <a:cxnLst>
                <a:cxn ang="T10">
                  <a:pos x="T0" y="T1"/>
                </a:cxn>
                <a:cxn ang="T11">
                  <a:pos x="T2" y="T3"/>
                </a:cxn>
                <a:cxn ang="T12">
                  <a:pos x="T4" y="T5"/>
                </a:cxn>
                <a:cxn ang="T13">
                  <a:pos x="T6" y="T7"/>
                </a:cxn>
                <a:cxn ang="T14">
                  <a:pos x="T8" y="T9"/>
                </a:cxn>
              </a:cxnLst>
              <a:rect l="T15" t="T16" r="T17" b="T18"/>
              <a:pathLst>
                <a:path w="28" h="27">
                  <a:moveTo>
                    <a:pt x="0" y="0"/>
                  </a:moveTo>
                  <a:lnTo>
                    <a:pt x="15" y="16"/>
                  </a:lnTo>
                  <a:lnTo>
                    <a:pt x="27" y="26"/>
                  </a:lnTo>
                  <a:lnTo>
                    <a:pt x="15" y="16"/>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421" name="Freeform 449"/>
            <p:cNvSpPr>
              <a:spLocks/>
            </p:cNvSpPr>
            <p:nvPr/>
          </p:nvSpPr>
          <p:spPr bwMode="auto">
            <a:xfrm>
              <a:off x="1109" y="3177"/>
              <a:ext cx="29" cy="33"/>
            </a:xfrm>
            <a:custGeom>
              <a:avLst/>
              <a:gdLst>
                <a:gd name="T0" fmla="*/ 26 w 29"/>
                <a:gd name="T1" fmla="*/ 0 h 33"/>
                <a:gd name="T2" fmla="*/ 14 w 29"/>
                <a:gd name="T3" fmla="*/ 0 h 33"/>
                <a:gd name="T4" fmla="*/ 3 w 29"/>
                <a:gd name="T5" fmla="*/ 0 h 33"/>
                <a:gd name="T6" fmla="*/ 0 w 29"/>
                <a:gd name="T7" fmla="*/ 5 h 33"/>
                <a:gd name="T8" fmla="*/ 0 w 29"/>
                <a:gd name="T9" fmla="*/ 13 h 33"/>
                <a:gd name="T10" fmla="*/ 0 w 29"/>
                <a:gd name="T11" fmla="*/ 20 h 33"/>
                <a:gd name="T12" fmla="*/ 0 w 29"/>
                <a:gd name="T13" fmla="*/ 25 h 33"/>
                <a:gd name="T14" fmla="*/ 28 w 29"/>
                <a:gd name="T15" fmla="*/ 32 h 33"/>
                <a:gd name="T16" fmla="*/ 26 w 29"/>
                <a:gd name="T17" fmla="*/ 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3"/>
                <a:gd name="T29" fmla="*/ 29 w 29"/>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3">
                  <a:moveTo>
                    <a:pt x="26" y="0"/>
                  </a:moveTo>
                  <a:lnTo>
                    <a:pt x="14" y="0"/>
                  </a:lnTo>
                  <a:lnTo>
                    <a:pt x="3" y="0"/>
                  </a:lnTo>
                  <a:lnTo>
                    <a:pt x="0" y="5"/>
                  </a:lnTo>
                  <a:lnTo>
                    <a:pt x="0" y="13"/>
                  </a:lnTo>
                  <a:lnTo>
                    <a:pt x="0" y="20"/>
                  </a:lnTo>
                  <a:lnTo>
                    <a:pt x="0" y="25"/>
                  </a:lnTo>
                  <a:lnTo>
                    <a:pt x="28" y="32"/>
                  </a:lnTo>
                  <a:lnTo>
                    <a:pt x="26"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7422" name="Freeform 450"/>
            <p:cNvSpPr>
              <a:spLocks/>
            </p:cNvSpPr>
            <p:nvPr/>
          </p:nvSpPr>
          <p:spPr bwMode="auto">
            <a:xfrm>
              <a:off x="1113" y="3178"/>
              <a:ext cx="28" cy="28"/>
            </a:xfrm>
            <a:custGeom>
              <a:avLst/>
              <a:gdLst>
                <a:gd name="T0" fmla="*/ 24 w 28"/>
                <a:gd name="T1" fmla="*/ 0 h 28"/>
                <a:gd name="T2" fmla="*/ 13 w 28"/>
                <a:gd name="T3" fmla="*/ 0 h 28"/>
                <a:gd name="T4" fmla="*/ 4 w 28"/>
                <a:gd name="T5" fmla="*/ 0 h 28"/>
                <a:gd name="T6" fmla="*/ 1 w 28"/>
                <a:gd name="T7" fmla="*/ 2 h 28"/>
                <a:gd name="T8" fmla="*/ 0 w 28"/>
                <a:gd name="T9" fmla="*/ 10 h 28"/>
                <a:gd name="T10" fmla="*/ 0 w 28"/>
                <a:gd name="T11" fmla="*/ 18 h 28"/>
                <a:gd name="T12" fmla="*/ 0 w 28"/>
                <a:gd name="T13" fmla="*/ 20 h 28"/>
                <a:gd name="T14" fmla="*/ 27 w 28"/>
                <a:gd name="T15" fmla="*/ 27 h 28"/>
                <a:gd name="T16" fmla="*/ 24 w 28"/>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8"/>
                <a:gd name="T29" fmla="*/ 28 w 28"/>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8">
                  <a:moveTo>
                    <a:pt x="24" y="0"/>
                  </a:moveTo>
                  <a:lnTo>
                    <a:pt x="13" y="0"/>
                  </a:lnTo>
                  <a:lnTo>
                    <a:pt x="4" y="0"/>
                  </a:lnTo>
                  <a:lnTo>
                    <a:pt x="1" y="2"/>
                  </a:lnTo>
                  <a:lnTo>
                    <a:pt x="0" y="10"/>
                  </a:lnTo>
                  <a:lnTo>
                    <a:pt x="0" y="18"/>
                  </a:lnTo>
                  <a:lnTo>
                    <a:pt x="0" y="20"/>
                  </a:lnTo>
                  <a:lnTo>
                    <a:pt x="27" y="27"/>
                  </a:lnTo>
                  <a:lnTo>
                    <a:pt x="24" y="0"/>
                  </a:lnTo>
                </a:path>
              </a:pathLst>
            </a:custGeom>
            <a:solidFill>
              <a:srgbClr val="E0E0E0"/>
            </a:solidFill>
            <a:ln w="9525" cap="rnd">
              <a:noFill/>
              <a:round/>
              <a:headEnd type="none" w="sm" len="sm"/>
              <a:tailEnd type="none" w="sm" len="sm"/>
            </a:ln>
          </p:spPr>
          <p:txBody>
            <a:bodyPr/>
            <a:lstStyle/>
            <a:p>
              <a:endParaRPr lang="es-ES"/>
            </a:p>
          </p:txBody>
        </p:sp>
        <p:sp>
          <p:nvSpPr>
            <p:cNvPr id="107423" name="Freeform 451"/>
            <p:cNvSpPr>
              <a:spLocks/>
            </p:cNvSpPr>
            <p:nvPr/>
          </p:nvSpPr>
          <p:spPr bwMode="auto">
            <a:xfrm>
              <a:off x="1128" y="3140"/>
              <a:ext cx="104" cy="73"/>
            </a:xfrm>
            <a:custGeom>
              <a:avLst/>
              <a:gdLst>
                <a:gd name="T0" fmla="*/ 1 w 104"/>
                <a:gd name="T1" fmla="*/ 35 h 73"/>
                <a:gd name="T2" fmla="*/ 0 w 104"/>
                <a:gd name="T3" fmla="*/ 43 h 73"/>
                <a:gd name="T4" fmla="*/ 0 w 104"/>
                <a:gd name="T5" fmla="*/ 52 h 73"/>
                <a:gd name="T6" fmla="*/ 0 w 104"/>
                <a:gd name="T7" fmla="*/ 59 h 73"/>
                <a:gd name="T8" fmla="*/ 4 w 104"/>
                <a:gd name="T9" fmla="*/ 69 h 73"/>
                <a:gd name="T10" fmla="*/ 37 w 104"/>
                <a:gd name="T11" fmla="*/ 72 h 73"/>
                <a:gd name="T12" fmla="*/ 67 w 104"/>
                <a:gd name="T13" fmla="*/ 69 h 73"/>
                <a:gd name="T14" fmla="*/ 93 w 104"/>
                <a:gd name="T15" fmla="*/ 64 h 73"/>
                <a:gd name="T16" fmla="*/ 95 w 104"/>
                <a:gd name="T17" fmla="*/ 38 h 73"/>
                <a:gd name="T18" fmla="*/ 98 w 104"/>
                <a:gd name="T19" fmla="*/ 22 h 73"/>
                <a:gd name="T20" fmla="*/ 103 w 104"/>
                <a:gd name="T21" fmla="*/ 0 h 73"/>
                <a:gd name="T22" fmla="*/ 89 w 104"/>
                <a:gd name="T23" fmla="*/ 12 h 73"/>
                <a:gd name="T24" fmla="*/ 83 w 104"/>
                <a:gd name="T25" fmla="*/ 16 h 73"/>
                <a:gd name="T26" fmla="*/ 80 w 104"/>
                <a:gd name="T27" fmla="*/ 20 h 73"/>
                <a:gd name="T28" fmla="*/ 76 w 104"/>
                <a:gd name="T29" fmla="*/ 21 h 73"/>
                <a:gd name="T30" fmla="*/ 73 w 104"/>
                <a:gd name="T31" fmla="*/ 24 h 73"/>
                <a:gd name="T32" fmla="*/ 72 w 104"/>
                <a:gd name="T33" fmla="*/ 24 h 73"/>
                <a:gd name="T34" fmla="*/ 66 w 104"/>
                <a:gd name="T35" fmla="*/ 24 h 73"/>
                <a:gd name="T36" fmla="*/ 60 w 104"/>
                <a:gd name="T37" fmla="*/ 25 h 73"/>
                <a:gd name="T38" fmla="*/ 43 w 104"/>
                <a:gd name="T39" fmla="*/ 28 h 73"/>
                <a:gd name="T40" fmla="*/ 1 w 104"/>
                <a:gd name="T41" fmla="*/ 35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73"/>
                <a:gd name="T65" fmla="*/ 104 w 104"/>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73">
                  <a:moveTo>
                    <a:pt x="1" y="35"/>
                  </a:moveTo>
                  <a:lnTo>
                    <a:pt x="0" y="43"/>
                  </a:lnTo>
                  <a:lnTo>
                    <a:pt x="0" y="52"/>
                  </a:lnTo>
                  <a:lnTo>
                    <a:pt x="0" y="59"/>
                  </a:lnTo>
                  <a:lnTo>
                    <a:pt x="4" y="69"/>
                  </a:lnTo>
                  <a:lnTo>
                    <a:pt x="37" y="72"/>
                  </a:lnTo>
                  <a:lnTo>
                    <a:pt x="67" y="69"/>
                  </a:lnTo>
                  <a:lnTo>
                    <a:pt x="93" y="64"/>
                  </a:lnTo>
                  <a:lnTo>
                    <a:pt x="95" y="38"/>
                  </a:lnTo>
                  <a:lnTo>
                    <a:pt x="98" y="22"/>
                  </a:lnTo>
                  <a:lnTo>
                    <a:pt x="103" y="0"/>
                  </a:lnTo>
                  <a:lnTo>
                    <a:pt x="89" y="12"/>
                  </a:lnTo>
                  <a:lnTo>
                    <a:pt x="83" y="16"/>
                  </a:lnTo>
                  <a:lnTo>
                    <a:pt x="80" y="20"/>
                  </a:lnTo>
                  <a:lnTo>
                    <a:pt x="76" y="21"/>
                  </a:lnTo>
                  <a:lnTo>
                    <a:pt x="73" y="24"/>
                  </a:lnTo>
                  <a:lnTo>
                    <a:pt x="72" y="24"/>
                  </a:lnTo>
                  <a:lnTo>
                    <a:pt x="66" y="24"/>
                  </a:lnTo>
                  <a:lnTo>
                    <a:pt x="60" y="25"/>
                  </a:lnTo>
                  <a:lnTo>
                    <a:pt x="43" y="28"/>
                  </a:lnTo>
                  <a:lnTo>
                    <a:pt x="1" y="35"/>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424" name="Freeform 452"/>
            <p:cNvSpPr>
              <a:spLocks/>
            </p:cNvSpPr>
            <p:nvPr/>
          </p:nvSpPr>
          <p:spPr bwMode="auto">
            <a:xfrm>
              <a:off x="1136" y="3108"/>
              <a:ext cx="158" cy="102"/>
            </a:xfrm>
            <a:custGeom>
              <a:avLst/>
              <a:gdLst>
                <a:gd name="T0" fmla="*/ 127 w 158"/>
                <a:gd name="T1" fmla="*/ 0 h 102"/>
                <a:gd name="T2" fmla="*/ 113 w 158"/>
                <a:gd name="T3" fmla="*/ 1 h 102"/>
                <a:gd name="T4" fmla="*/ 110 w 158"/>
                <a:gd name="T5" fmla="*/ 9 h 102"/>
                <a:gd name="T6" fmla="*/ 109 w 158"/>
                <a:gd name="T7" fmla="*/ 14 h 102"/>
                <a:gd name="T8" fmla="*/ 112 w 158"/>
                <a:gd name="T9" fmla="*/ 20 h 102"/>
                <a:gd name="T10" fmla="*/ 118 w 158"/>
                <a:gd name="T11" fmla="*/ 29 h 102"/>
                <a:gd name="T12" fmla="*/ 112 w 158"/>
                <a:gd name="T13" fmla="*/ 25 h 102"/>
                <a:gd name="T14" fmla="*/ 106 w 158"/>
                <a:gd name="T15" fmla="*/ 18 h 102"/>
                <a:gd name="T16" fmla="*/ 101 w 158"/>
                <a:gd name="T17" fmla="*/ 30 h 102"/>
                <a:gd name="T18" fmla="*/ 96 w 158"/>
                <a:gd name="T19" fmla="*/ 34 h 102"/>
                <a:gd name="T20" fmla="*/ 91 w 158"/>
                <a:gd name="T21" fmla="*/ 42 h 102"/>
                <a:gd name="T22" fmla="*/ 77 w 158"/>
                <a:gd name="T23" fmla="*/ 53 h 102"/>
                <a:gd name="T24" fmla="*/ 77 w 158"/>
                <a:gd name="T25" fmla="*/ 55 h 102"/>
                <a:gd name="T26" fmla="*/ 79 w 158"/>
                <a:gd name="T27" fmla="*/ 60 h 102"/>
                <a:gd name="T28" fmla="*/ 91 w 158"/>
                <a:gd name="T29" fmla="*/ 70 h 102"/>
                <a:gd name="T30" fmla="*/ 81 w 158"/>
                <a:gd name="T31" fmla="*/ 65 h 102"/>
                <a:gd name="T32" fmla="*/ 75 w 158"/>
                <a:gd name="T33" fmla="*/ 62 h 102"/>
                <a:gd name="T34" fmla="*/ 72 w 158"/>
                <a:gd name="T35" fmla="*/ 56 h 102"/>
                <a:gd name="T36" fmla="*/ 44 w 158"/>
                <a:gd name="T37" fmla="*/ 62 h 102"/>
                <a:gd name="T38" fmla="*/ 22 w 158"/>
                <a:gd name="T39" fmla="*/ 64 h 102"/>
                <a:gd name="T40" fmla="*/ 31 w 158"/>
                <a:gd name="T41" fmla="*/ 70 h 102"/>
                <a:gd name="T42" fmla="*/ 38 w 158"/>
                <a:gd name="T43" fmla="*/ 77 h 102"/>
                <a:gd name="T44" fmla="*/ 49 w 158"/>
                <a:gd name="T45" fmla="*/ 82 h 102"/>
                <a:gd name="T46" fmla="*/ 35 w 158"/>
                <a:gd name="T47" fmla="*/ 77 h 102"/>
                <a:gd name="T48" fmla="*/ 20 w 158"/>
                <a:gd name="T49" fmla="*/ 64 h 102"/>
                <a:gd name="T50" fmla="*/ 0 w 158"/>
                <a:gd name="T51" fmla="*/ 67 h 102"/>
                <a:gd name="T52" fmla="*/ 0 w 158"/>
                <a:gd name="T53" fmla="*/ 74 h 102"/>
                <a:gd name="T54" fmla="*/ 0 w 158"/>
                <a:gd name="T55" fmla="*/ 89 h 102"/>
                <a:gd name="T56" fmla="*/ 3 w 158"/>
                <a:gd name="T57" fmla="*/ 97 h 102"/>
                <a:gd name="T58" fmla="*/ 21 w 158"/>
                <a:gd name="T59" fmla="*/ 101 h 102"/>
                <a:gd name="T60" fmla="*/ 44 w 158"/>
                <a:gd name="T61" fmla="*/ 98 h 102"/>
                <a:gd name="T62" fmla="*/ 64 w 158"/>
                <a:gd name="T63" fmla="*/ 97 h 102"/>
                <a:gd name="T64" fmla="*/ 91 w 158"/>
                <a:gd name="T65" fmla="*/ 93 h 102"/>
                <a:gd name="T66" fmla="*/ 93 w 158"/>
                <a:gd name="T67" fmla="*/ 91 h 102"/>
                <a:gd name="T68" fmla="*/ 102 w 158"/>
                <a:gd name="T69" fmla="*/ 86 h 102"/>
                <a:gd name="T70" fmla="*/ 117 w 158"/>
                <a:gd name="T71" fmla="*/ 77 h 102"/>
                <a:gd name="T72" fmla="*/ 134 w 158"/>
                <a:gd name="T73" fmla="*/ 55 h 102"/>
                <a:gd name="T74" fmla="*/ 152 w 158"/>
                <a:gd name="T75" fmla="*/ 36 h 102"/>
                <a:gd name="T76" fmla="*/ 157 w 158"/>
                <a:gd name="T77" fmla="*/ 26 h 102"/>
                <a:gd name="T78" fmla="*/ 152 w 158"/>
                <a:gd name="T79" fmla="*/ 10 h 102"/>
                <a:gd name="T80" fmla="*/ 143 w 158"/>
                <a:gd name="T81" fmla="*/ 0 h 102"/>
                <a:gd name="T82" fmla="*/ 127 w 158"/>
                <a:gd name="T83" fmla="*/ 0 h 1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8"/>
                <a:gd name="T127" fmla="*/ 0 h 102"/>
                <a:gd name="T128" fmla="*/ 158 w 158"/>
                <a:gd name="T129" fmla="*/ 102 h 1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8" h="102">
                  <a:moveTo>
                    <a:pt x="127" y="0"/>
                  </a:moveTo>
                  <a:lnTo>
                    <a:pt x="113" y="1"/>
                  </a:lnTo>
                  <a:lnTo>
                    <a:pt x="110" y="9"/>
                  </a:lnTo>
                  <a:lnTo>
                    <a:pt x="109" y="14"/>
                  </a:lnTo>
                  <a:lnTo>
                    <a:pt x="112" y="20"/>
                  </a:lnTo>
                  <a:lnTo>
                    <a:pt x="118" y="29"/>
                  </a:lnTo>
                  <a:lnTo>
                    <a:pt x="112" y="25"/>
                  </a:lnTo>
                  <a:lnTo>
                    <a:pt x="106" y="18"/>
                  </a:lnTo>
                  <a:lnTo>
                    <a:pt x="101" y="30"/>
                  </a:lnTo>
                  <a:lnTo>
                    <a:pt x="96" y="34"/>
                  </a:lnTo>
                  <a:lnTo>
                    <a:pt x="91" y="42"/>
                  </a:lnTo>
                  <a:lnTo>
                    <a:pt x="77" y="53"/>
                  </a:lnTo>
                  <a:lnTo>
                    <a:pt x="77" y="55"/>
                  </a:lnTo>
                  <a:lnTo>
                    <a:pt x="79" y="60"/>
                  </a:lnTo>
                  <a:lnTo>
                    <a:pt x="91" y="70"/>
                  </a:lnTo>
                  <a:lnTo>
                    <a:pt x="81" y="65"/>
                  </a:lnTo>
                  <a:lnTo>
                    <a:pt x="75" y="62"/>
                  </a:lnTo>
                  <a:lnTo>
                    <a:pt x="72" y="56"/>
                  </a:lnTo>
                  <a:lnTo>
                    <a:pt x="44" y="62"/>
                  </a:lnTo>
                  <a:lnTo>
                    <a:pt x="22" y="64"/>
                  </a:lnTo>
                  <a:lnTo>
                    <a:pt x="31" y="70"/>
                  </a:lnTo>
                  <a:lnTo>
                    <a:pt x="38" y="77"/>
                  </a:lnTo>
                  <a:lnTo>
                    <a:pt x="49" y="82"/>
                  </a:lnTo>
                  <a:lnTo>
                    <a:pt x="35" y="77"/>
                  </a:lnTo>
                  <a:lnTo>
                    <a:pt x="20" y="64"/>
                  </a:lnTo>
                  <a:lnTo>
                    <a:pt x="0" y="67"/>
                  </a:lnTo>
                  <a:lnTo>
                    <a:pt x="0" y="74"/>
                  </a:lnTo>
                  <a:lnTo>
                    <a:pt x="0" y="89"/>
                  </a:lnTo>
                  <a:lnTo>
                    <a:pt x="3" y="97"/>
                  </a:lnTo>
                  <a:lnTo>
                    <a:pt x="21" y="101"/>
                  </a:lnTo>
                  <a:lnTo>
                    <a:pt x="44" y="98"/>
                  </a:lnTo>
                  <a:lnTo>
                    <a:pt x="64" y="97"/>
                  </a:lnTo>
                  <a:lnTo>
                    <a:pt x="91" y="93"/>
                  </a:lnTo>
                  <a:lnTo>
                    <a:pt x="93" y="91"/>
                  </a:lnTo>
                  <a:lnTo>
                    <a:pt x="102" y="86"/>
                  </a:lnTo>
                  <a:lnTo>
                    <a:pt x="117" y="77"/>
                  </a:lnTo>
                  <a:lnTo>
                    <a:pt x="134" y="55"/>
                  </a:lnTo>
                  <a:lnTo>
                    <a:pt x="152" y="36"/>
                  </a:lnTo>
                  <a:lnTo>
                    <a:pt x="157" y="26"/>
                  </a:lnTo>
                  <a:lnTo>
                    <a:pt x="152" y="10"/>
                  </a:lnTo>
                  <a:lnTo>
                    <a:pt x="143" y="0"/>
                  </a:lnTo>
                  <a:lnTo>
                    <a:pt x="127" y="0"/>
                  </a:lnTo>
                </a:path>
              </a:pathLst>
            </a:custGeom>
            <a:solidFill>
              <a:srgbClr val="808080"/>
            </a:solidFill>
            <a:ln w="9525" cap="rnd">
              <a:noFill/>
              <a:round/>
              <a:headEnd type="none" w="sm" len="sm"/>
              <a:tailEnd type="none" w="sm" len="sm"/>
            </a:ln>
          </p:spPr>
          <p:txBody>
            <a:bodyPr/>
            <a:lstStyle/>
            <a:p>
              <a:endParaRPr lang="es-ES"/>
            </a:p>
          </p:txBody>
        </p:sp>
      </p:grpSp>
      <p:grpSp>
        <p:nvGrpSpPr>
          <p:cNvPr id="106518" name="Group 453"/>
          <p:cNvGrpSpPr>
            <a:grpSpLocks/>
          </p:cNvGrpSpPr>
          <p:nvPr/>
        </p:nvGrpSpPr>
        <p:grpSpPr bwMode="auto">
          <a:xfrm>
            <a:off x="7086600" y="1436688"/>
            <a:ext cx="739775" cy="769937"/>
            <a:chOff x="448" y="2454"/>
            <a:chExt cx="415" cy="432"/>
          </a:xfrm>
        </p:grpSpPr>
        <p:grpSp>
          <p:nvGrpSpPr>
            <p:cNvPr id="107236" name="Group 454"/>
            <p:cNvGrpSpPr>
              <a:grpSpLocks/>
            </p:cNvGrpSpPr>
            <p:nvPr/>
          </p:nvGrpSpPr>
          <p:grpSpPr bwMode="auto">
            <a:xfrm>
              <a:off x="448" y="2566"/>
              <a:ext cx="415" cy="320"/>
              <a:chOff x="448" y="2566"/>
              <a:chExt cx="415" cy="320"/>
            </a:xfrm>
          </p:grpSpPr>
          <p:sp>
            <p:nvSpPr>
              <p:cNvPr id="107246" name="Freeform 455"/>
              <p:cNvSpPr>
                <a:spLocks/>
              </p:cNvSpPr>
              <p:nvPr/>
            </p:nvSpPr>
            <p:spPr bwMode="auto">
              <a:xfrm>
                <a:off x="448" y="2848"/>
                <a:ext cx="409" cy="37"/>
              </a:xfrm>
              <a:custGeom>
                <a:avLst/>
                <a:gdLst>
                  <a:gd name="T0" fmla="*/ 408 w 409"/>
                  <a:gd name="T1" fmla="*/ 36 h 37"/>
                  <a:gd name="T2" fmla="*/ 363 w 409"/>
                  <a:gd name="T3" fmla="*/ 0 h 37"/>
                  <a:gd name="T4" fmla="*/ 0 w 409"/>
                  <a:gd name="T5" fmla="*/ 0 h 37"/>
                  <a:gd name="T6" fmla="*/ 38 w 409"/>
                  <a:gd name="T7" fmla="*/ 36 h 37"/>
                  <a:gd name="T8" fmla="*/ 408 w 409"/>
                  <a:gd name="T9" fmla="*/ 36 h 37"/>
                  <a:gd name="T10" fmla="*/ 0 60000 65536"/>
                  <a:gd name="T11" fmla="*/ 0 60000 65536"/>
                  <a:gd name="T12" fmla="*/ 0 60000 65536"/>
                  <a:gd name="T13" fmla="*/ 0 60000 65536"/>
                  <a:gd name="T14" fmla="*/ 0 60000 65536"/>
                  <a:gd name="T15" fmla="*/ 0 w 409"/>
                  <a:gd name="T16" fmla="*/ 0 h 37"/>
                  <a:gd name="T17" fmla="*/ 409 w 409"/>
                  <a:gd name="T18" fmla="*/ 37 h 37"/>
                </a:gdLst>
                <a:ahLst/>
                <a:cxnLst>
                  <a:cxn ang="T10">
                    <a:pos x="T0" y="T1"/>
                  </a:cxn>
                  <a:cxn ang="T11">
                    <a:pos x="T2" y="T3"/>
                  </a:cxn>
                  <a:cxn ang="T12">
                    <a:pos x="T4" y="T5"/>
                  </a:cxn>
                  <a:cxn ang="T13">
                    <a:pos x="T6" y="T7"/>
                  </a:cxn>
                  <a:cxn ang="T14">
                    <a:pos x="T8" y="T9"/>
                  </a:cxn>
                </a:cxnLst>
                <a:rect l="T15" t="T16" r="T17" b="T18"/>
                <a:pathLst>
                  <a:path w="409" h="37">
                    <a:moveTo>
                      <a:pt x="408" y="36"/>
                    </a:moveTo>
                    <a:lnTo>
                      <a:pt x="363" y="0"/>
                    </a:lnTo>
                    <a:lnTo>
                      <a:pt x="0" y="0"/>
                    </a:lnTo>
                    <a:lnTo>
                      <a:pt x="38" y="36"/>
                    </a:lnTo>
                    <a:lnTo>
                      <a:pt x="408" y="36"/>
                    </a:lnTo>
                  </a:path>
                </a:pathLst>
              </a:custGeom>
              <a:solidFill>
                <a:srgbClr val="000000"/>
              </a:solidFill>
              <a:ln w="9525" cap="rnd">
                <a:noFill/>
                <a:round/>
                <a:headEnd type="none" w="sm" len="sm"/>
                <a:tailEnd type="none" w="sm" len="sm"/>
              </a:ln>
            </p:spPr>
            <p:txBody>
              <a:bodyPr/>
              <a:lstStyle/>
              <a:p>
                <a:endParaRPr lang="es-ES"/>
              </a:p>
            </p:txBody>
          </p:sp>
          <p:sp>
            <p:nvSpPr>
              <p:cNvPr id="107247" name="Freeform 456"/>
              <p:cNvSpPr>
                <a:spLocks/>
              </p:cNvSpPr>
              <p:nvPr/>
            </p:nvSpPr>
            <p:spPr bwMode="auto">
              <a:xfrm>
                <a:off x="452" y="2846"/>
                <a:ext cx="411" cy="40"/>
              </a:xfrm>
              <a:custGeom>
                <a:avLst/>
                <a:gdLst>
                  <a:gd name="T0" fmla="*/ 410 w 411"/>
                  <a:gd name="T1" fmla="*/ 39 h 40"/>
                  <a:gd name="T2" fmla="*/ 365 w 411"/>
                  <a:gd name="T3" fmla="*/ 0 h 40"/>
                  <a:gd name="T4" fmla="*/ 0 w 411"/>
                  <a:gd name="T5" fmla="*/ 0 h 40"/>
                  <a:gd name="T6" fmla="*/ 39 w 411"/>
                  <a:gd name="T7" fmla="*/ 39 h 40"/>
                  <a:gd name="T8" fmla="*/ 410 w 411"/>
                  <a:gd name="T9" fmla="*/ 39 h 40"/>
                  <a:gd name="T10" fmla="*/ 0 60000 65536"/>
                  <a:gd name="T11" fmla="*/ 0 60000 65536"/>
                  <a:gd name="T12" fmla="*/ 0 60000 65536"/>
                  <a:gd name="T13" fmla="*/ 0 60000 65536"/>
                  <a:gd name="T14" fmla="*/ 0 60000 65536"/>
                  <a:gd name="T15" fmla="*/ 0 w 411"/>
                  <a:gd name="T16" fmla="*/ 0 h 40"/>
                  <a:gd name="T17" fmla="*/ 411 w 411"/>
                  <a:gd name="T18" fmla="*/ 40 h 40"/>
                </a:gdLst>
                <a:ahLst/>
                <a:cxnLst>
                  <a:cxn ang="T10">
                    <a:pos x="T0" y="T1"/>
                  </a:cxn>
                  <a:cxn ang="T11">
                    <a:pos x="T2" y="T3"/>
                  </a:cxn>
                  <a:cxn ang="T12">
                    <a:pos x="T4" y="T5"/>
                  </a:cxn>
                  <a:cxn ang="T13">
                    <a:pos x="T6" y="T7"/>
                  </a:cxn>
                  <a:cxn ang="T14">
                    <a:pos x="T8" y="T9"/>
                  </a:cxn>
                </a:cxnLst>
                <a:rect l="T15" t="T16" r="T17" b="T18"/>
                <a:pathLst>
                  <a:path w="411" h="40">
                    <a:moveTo>
                      <a:pt x="410" y="39"/>
                    </a:moveTo>
                    <a:lnTo>
                      <a:pt x="365" y="0"/>
                    </a:lnTo>
                    <a:lnTo>
                      <a:pt x="0" y="0"/>
                    </a:lnTo>
                    <a:lnTo>
                      <a:pt x="39" y="39"/>
                    </a:lnTo>
                    <a:lnTo>
                      <a:pt x="410" y="39"/>
                    </a:lnTo>
                  </a:path>
                </a:pathLst>
              </a:custGeom>
              <a:noFill/>
              <a:ln w="12700" cap="rnd">
                <a:solidFill>
                  <a:srgbClr val="000000"/>
                </a:solidFill>
                <a:round/>
                <a:headEnd type="none" w="sm" len="sm"/>
                <a:tailEnd type="none" w="sm" len="sm"/>
              </a:ln>
            </p:spPr>
            <p:txBody>
              <a:bodyPr/>
              <a:lstStyle/>
              <a:p>
                <a:endParaRPr lang="es-ES"/>
              </a:p>
            </p:txBody>
          </p:sp>
          <p:sp>
            <p:nvSpPr>
              <p:cNvPr id="107248" name="Freeform 457"/>
              <p:cNvSpPr>
                <a:spLocks/>
              </p:cNvSpPr>
              <p:nvPr/>
            </p:nvSpPr>
            <p:spPr bwMode="auto">
              <a:xfrm>
                <a:off x="453" y="2566"/>
                <a:ext cx="410" cy="37"/>
              </a:xfrm>
              <a:custGeom>
                <a:avLst/>
                <a:gdLst>
                  <a:gd name="T0" fmla="*/ 409 w 410"/>
                  <a:gd name="T1" fmla="*/ 36 h 37"/>
                  <a:gd name="T2" fmla="*/ 367 w 410"/>
                  <a:gd name="T3" fmla="*/ 0 h 37"/>
                  <a:gd name="T4" fmla="*/ 0 w 410"/>
                  <a:gd name="T5" fmla="*/ 0 h 37"/>
                  <a:gd name="T6" fmla="*/ 39 w 410"/>
                  <a:gd name="T7" fmla="*/ 36 h 37"/>
                  <a:gd name="T8" fmla="*/ 409 w 410"/>
                  <a:gd name="T9" fmla="*/ 36 h 37"/>
                  <a:gd name="T10" fmla="*/ 0 60000 65536"/>
                  <a:gd name="T11" fmla="*/ 0 60000 65536"/>
                  <a:gd name="T12" fmla="*/ 0 60000 65536"/>
                  <a:gd name="T13" fmla="*/ 0 60000 65536"/>
                  <a:gd name="T14" fmla="*/ 0 60000 65536"/>
                  <a:gd name="T15" fmla="*/ 0 w 410"/>
                  <a:gd name="T16" fmla="*/ 0 h 37"/>
                  <a:gd name="T17" fmla="*/ 410 w 410"/>
                  <a:gd name="T18" fmla="*/ 37 h 37"/>
                </a:gdLst>
                <a:ahLst/>
                <a:cxnLst>
                  <a:cxn ang="T10">
                    <a:pos x="T0" y="T1"/>
                  </a:cxn>
                  <a:cxn ang="T11">
                    <a:pos x="T2" y="T3"/>
                  </a:cxn>
                  <a:cxn ang="T12">
                    <a:pos x="T4" y="T5"/>
                  </a:cxn>
                  <a:cxn ang="T13">
                    <a:pos x="T6" y="T7"/>
                  </a:cxn>
                  <a:cxn ang="T14">
                    <a:pos x="T8" y="T9"/>
                  </a:cxn>
                </a:cxnLst>
                <a:rect l="T15" t="T16" r="T17" b="T18"/>
                <a:pathLst>
                  <a:path w="410" h="37">
                    <a:moveTo>
                      <a:pt x="409" y="36"/>
                    </a:moveTo>
                    <a:lnTo>
                      <a:pt x="367" y="0"/>
                    </a:lnTo>
                    <a:lnTo>
                      <a:pt x="0" y="0"/>
                    </a:lnTo>
                    <a:lnTo>
                      <a:pt x="39" y="36"/>
                    </a:lnTo>
                    <a:lnTo>
                      <a:pt x="409" y="36"/>
                    </a:lnTo>
                  </a:path>
                </a:pathLst>
              </a:custGeom>
              <a:solidFill>
                <a:srgbClr val="C9C9B6"/>
              </a:solidFill>
              <a:ln w="12700" cap="rnd">
                <a:solidFill>
                  <a:srgbClr val="494936"/>
                </a:solidFill>
                <a:round/>
                <a:headEnd type="none" w="sm" len="sm"/>
                <a:tailEnd type="none" w="sm" len="sm"/>
              </a:ln>
            </p:spPr>
            <p:txBody>
              <a:bodyPr/>
              <a:lstStyle/>
              <a:p>
                <a:endParaRPr lang="es-ES"/>
              </a:p>
            </p:txBody>
          </p:sp>
          <p:sp>
            <p:nvSpPr>
              <p:cNvPr id="107249" name="Rectangle 458"/>
              <p:cNvSpPr>
                <a:spLocks noChangeArrowheads="1"/>
              </p:cNvSpPr>
              <p:nvPr/>
            </p:nvSpPr>
            <p:spPr bwMode="auto">
              <a:xfrm>
                <a:off x="499" y="2606"/>
                <a:ext cx="360" cy="269"/>
              </a:xfrm>
              <a:prstGeom prst="rect">
                <a:avLst/>
              </a:prstGeom>
              <a:solidFill>
                <a:srgbClr val="B7B79D"/>
              </a:solidFill>
              <a:ln w="12700">
                <a:solidFill>
                  <a:srgbClr val="494936"/>
                </a:solidFill>
                <a:miter lim="800000"/>
                <a:headEnd/>
                <a:tailEnd/>
              </a:ln>
            </p:spPr>
            <p:txBody>
              <a:bodyPr wrap="none" anchor="ctr"/>
              <a:lstStyle/>
              <a:p>
                <a:pPr eaLnBrk="0" hangingPunct="0"/>
                <a:endParaRPr lang="es-ES"/>
              </a:p>
            </p:txBody>
          </p:sp>
          <p:sp>
            <p:nvSpPr>
              <p:cNvPr id="107250" name="Rectangle 459"/>
              <p:cNvSpPr>
                <a:spLocks noChangeArrowheads="1"/>
              </p:cNvSpPr>
              <p:nvPr/>
            </p:nvSpPr>
            <p:spPr bwMode="auto">
              <a:xfrm>
                <a:off x="531" y="2643"/>
                <a:ext cx="295" cy="205"/>
              </a:xfrm>
              <a:prstGeom prst="rect">
                <a:avLst/>
              </a:prstGeom>
              <a:gradFill rotWithShape="0">
                <a:gsLst>
                  <a:gs pos="0">
                    <a:srgbClr val="4CADC6"/>
                  </a:gs>
                  <a:gs pos="100000">
                    <a:srgbClr val="008AAE"/>
                  </a:gs>
                </a:gsLst>
                <a:lin ang="2700000" scaled="1"/>
              </a:gradFill>
              <a:ln w="12700">
                <a:solidFill>
                  <a:srgbClr val="494936"/>
                </a:solidFill>
                <a:miter lim="800000"/>
                <a:headEnd/>
                <a:tailEnd/>
              </a:ln>
            </p:spPr>
            <p:txBody>
              <a:bodyPr wrap="none" anchor="ctr"/>
              <a:lstStyle/>
              <a:p>
                <a:pPr eaLnBrk="0" hangingPunct="0"/>
                <a:endParaRPr lang="es-ES"/>
              </a:p>
            </p:txBody>
          </p:sp>
          <p:sp>
            <p:nvSpPr>
              <p:cNvPr id="107251" name="Freeform 460"/>
              <p:cNvSpPr>
                <a:spLocks/>
              </p:cNvSpPr>
              <p:nvPr/>
            </p:nvSpPr>
            <p:spPr bwMode="auto">
              <a:xfrm>
                <a:off x="453" y="2566"/>
                <a:ext cx="41" cy="314"/>
              </a:xfrm>
              <a:custGeom>
                <a:avLst/>
                <a:gdLst>
                  <a:gd name="T0" fmla="*/ 40 w 41"/>
                  <a:gd name="T1" fmla="*/ 313 h 314"/>
                  <a:gd name="T2" fmla="*/ 0 w 41"/>
                  <a:gd name="T3" fmla="*/ 273 h 314"/>
                  <a:gd name="T4" fmla="*/ 0 w 41"/>
                  <a:gd name="T5" fmla="*/ 0 h 314"/>
                  <a:gd name="T6" fmla="*/ 40 w 41"/>
                  <a:gd name="T7" fmla="*/ 35 h 314"/>
                  <a:gd name="T8" fmla="*/ 40 w 41"/>
                  <a:gd name="T9" fmla="*/ 313 h 314"/>
                  <a:gd name="T10" fmla="*/ 0 60000 65536"/>
                  <a:gd name="T11" fmla="*/ 0 60000 65536"/>
                  <a:gd name="T12" fmla="*/ 0 60000 65536"/>
                  <a:gd name="T13" fmla="*/ 0 60000 65536"/>
                  <a:gd name="T14" fmla="*/ 0 60000 65536"/>
                  <a:gd name="T15" fmla="*/ 0 w 41"/>
                  <a:gd name="T16" fmla="*/ 0 h 314"/>
                  <a:gd name="T17" fmla="*/ 41 w 41"/>
                  <a:gd name="T18" fmla="*/ 314 h 314"/>
                </a:gdLst>
                <a:ahLst/>
                <a:cxnLst>
                  <a:cxn ang="T10">
                    <a:pos x="T0" y="T1"/>
                  </a:cxn>
                  <a:cxn ang="T11">
                    <a:pos x="T2" y="T3"/>
                  </a:cxn>
                  <a:cxn ang="T12">
                    <a:pos x="T4" y="T5"/>
                  </a:cxn>
                  <a:cxn ang="T13">
                    <a:pos x="T6" y="T7"/>
                  </a:cxn>
                  <a:cxn ang="T14">
                    <a:pos x="T8" y="T9"/>
                  </a:cxn>
                </a:cxnLst>
                <a:rect l="T15" t="T16" r="T17" b="T18"/>
                <a:pathLst>
                  <a:path w="41" h="314">
                    <a:moveTo>
                      <a:pt x="40" y="313"/>
                    </a:moveTo>
                    <a:lnTo>
                      <a:pt x="0" y="273"/>
                    </a:lnTo>
                    <a:lnTo>
                      <a:pt x="0" y="0"/>
                    </a:lnTo>
                    <a:lnTo>
                      <a:pt x="40" y="35"/>
                    </a:lnTo>
                    <a:lnTo>
                      <a:pt x="40" y="313"/>
                    </a:lnTo>
                  </a:path>
                </a:pathLst>
              </a:custGeom>
              <a:solidFill>
                <a:srgbClr val="7A7A5A"/>
              </a:solidFill>
              <a:ln w="12700" cap="rnd">
                <a:solidFill>
                  <a:srgbClr val="494936"/>
                </a:solidFill>
                <a:round/>
                <a:headEnd type="none" w="sm" len="sm"/>
                <a:tailEnd type="none" w="sm" len="sm"/>
              </a:ln>
            </p:spPr>
            <p:txBody>
              <a:bodyPr/>
              <a:lstStyle/>
              <a:p>
                <a:endParaRPr lang="es-ES"/>
              </a:p>
            </p:txBody>
          </p:sp>
        </p:grpSp>
        <p:grpSp>
          <p:nvGrpSpPr>
            <p:cNvPr id="107237" name="Group 461"/>
            <p:cNvGrpSpPr>
              <a:grpSpLocks/>
            </p:cNvGrpSpPr>
            <p:nvPr/>
          </p:nvGrpSpPr>
          <p:grpSpPr bwMode="auto">
            <a:xfrm>
              <a:off x="585" y="2454"/>
              <a:ext cx="146" cy="137"/>
              <a:chOff x="585" y="2454"/>
              <a:chExt cx="146" cy="137"/>
            </a:xfrm>
          </p:grpSpPr>
          <p:sp>
            <p:nvSpPr>
              <p:cNvPr id="107238" name="Freeform 462"/>
              <p:cNvSpPr>
                <a:spLocks/>
              </p:cNvSpPr>
              <p:nvPr/>
            </p:nvSpPr>
            <p:spPr bwMode="auto">
              <a:xfrm>
                <a:off x="585" y="2456"/>
                <a:ext cx="137" cy="23"/>
              </a:xfrm>
              <a:custGeom>
                <a:avLst/>
                <a:gdLst>
                  <a:gd name="T0" fmla="*/ 0 w 137"/>
                  <a:gd name="T1" fmla="*/ 0 h 23"/>
                  <a:gd name="T2" fmla="*/ 61 w 137"/>
                  <a:gd name="T3" fmla="*/ 22 h 23"/>
                  <a:gd name="T4" fmla="*/ 136 w 137"/>
                  <a:gd name="T5" fmla="*/ 22 h 23"/>
                  <a:gd name="T6" fmla="*/ 67 w 137"/>
                  <a:gd name="T7" fmla="*/ 0 h 23"/>
                  <a:gd name="T8" fmla="*/ 0 w 137"/>
                  <a:gd name="T9" fmla="*/ 0 h 23"/>
                  <a:gd name="T10" fmla="*/ 0 60000 65536"/>
                  <a:gd name="T11" fmla="*/ 0 60000 65536"/>
                  <a:gd name="T12" fmla="*/ 0 60000 65536"/>
                  <a:gd name="T13" fmla="*/ 0 60000 65536"/>
                  <a:gd name="T14" fmla="*/ 0 60000 65536"/>
                  <a:gd name="T15" fmla="*/ 0 w 137"/>
                  <a:gd name="T16" fmla="*/ 0 h 23"/>
                  <a:gd name="T17" fmla="*/ 137 w 137"/>
                  <a:gd name="T18" fmla="*/ 23 h 23"/>
                </a:gdLst>
                <a:ahLst/>
                <a:cxnLst>
                  <a:cxn ang="T10">
                    <a:pos x="T0" y="T1"/>
                  </a:cxn>
                  <a:cxn ang="T11">
                    <a:pos x="T2" y="T3"/>
                  </a:cxn>
                  <a:cxn ang="T12">
                    <a:pos x="T4" y="T5"/>
                  </a:cxn>
                  <a:cxn ang="T13">
                    <a:pos x="T6" y="T7"/>
                  </a:cxn>
                  <a:cxn ang="T14">
                    <a:pos x="T8" y="T9"/>
                  </a:cxn>
                </a:cxnLst>
                <a:rect l="T15" t="T16" r="T17" b="T18"/>
                <a:pathLst>
                  <a:path w="137" h="23">
                    <a:moveTo>
                      <a:pt x="0" y="0"/>
                    </a:moveTo>
                    <a:lnTo>
                      <a:pt x="61" y="22"/>
                    </a:lnTo>
                    <a:lnTo>
                      <a:pt x="136" y="22"/>
                    </a:lnTo>
                    <a:lnTo>
                      <a:pt x="67" y="0"/>
                    </a:lnTo>
                    <a:lnTo>
                      <a:pt x="0" y="0"/>
                    </a:lnTo>
                  </a:path>
                </a:pathLst>
              </a:custGeom>
              <a:solidFill>
                <a:srgbClr val="CECECE"/>
              </a:solidFill>
              <a:ln w="12700" cap="rnd">
                <a:solidFill>
                  <a:schemeClr val="tx1"/>
                </a:solidFill>
                <a:round/>
                <a:headEnd type="none" w="sm" len="sm"/>
                <a:tailEnd type="none" w="sm" len="sm"/>
              </a:ln>
            </p:spPr>
            <p:txBody>
              <a:bodyPr/>
              <a:lstStyle/>
              <a:p>
                <a:endParaRPr lang="es-ES"/>
              </a:p>
            </p:txBody>
          </p:sp>
          <p:sp>
            <p:nvSpPr>
              <p:cNvPr id="107239" name="Rectangle 463"/>
              <p:cNvSpPr>
                <a:spLocks noChangeArrowheads="1"/>
              </p:cNvSpPr>
              <p:nvPr/>
            </p:nvSpPr>
            <p:spPr bwMode="auto">
              <a:xfrm>
                <a:off x="637" y="2574"/>
                <a:ext cx="75" cy="16"/>
              </a:xfrm>
              <a:prstGeom prst="rect">
                <a:avLst/>
              </a:prstGeom>
              <a:solidFill>
                <a:srgbClr val="676767"/>
              </a:solidFill>
              <a:ln w="12700">
                <a:solidFill>
                  <a:schemeClr val="tx1"/>
                </a:solidFill>
                <a:miter lim="800000"/>
                <a:headEnd/>
                <a:tailEnd/>
              </a:ln>
            </p:spPr>
            <p:txBody>
              <a:bodyPr wrap="none" anchor="ctr"/>
              <a:lstStyle/>
              <a:p>
                <a:pPr eaLnBrk="0" hangingPunct="0"/>
                <a:endParaRPr lang="es-ES"/>
              </a:p>
            </p:txBody>
          </p:sp>
          <p:sp>
            <p:nvSpPr>
              <p:cNvPr id="107240" name="Freeform 464"/>
              <p:cNvSpPr>
                <a:spLocks/>
              </p:cNvSpPr>
              <p:nvPr/>
            </p:nvSpPr>
            <p:spPr bwMode="auto">
              <a:xfrm>
                <a:off x="587" y="2454"/>
                <a:ext cx="62" cy="137"/>
              </a:xfrm>
              <a:custGeom>
                <a:avLst/>
                <a:gdLst>
                  <a:gd name="T0" fmla="*/ 61 w 62"/>
                  <a:gd name="T1" fmla="*/ 20 h 137"/>
                  <a:gd name="T2" fmla="*/ 61 w 62"/>
                  <a:gd name="T3" fmla="*/ 116 h 137"/>
                  <a:gd name="T4" fmla="*/ 48 w 62"/>
                  <a:gd name="T5" fmla="*/ 114 h 137"/>
                  <a:gd name="T6" fmla="*/ 48 w 62"/>
                  <a:gd name="T7" fmla="*/ 136 h 137"/>
                  <a:gd name="T8" fmla="*/ 0 w 62"/>
                  <a:gd name="T9" fmla="*/ 104 h 137"/>
                  <a:gd name="T10" fmla="*/ 0 w 62"/>
                  <a:gd name="T11" fmla="*/ 0 h 137"/>
                  <a:gd name="T12" fmla="*/ 61 w 62"/>
                  <a:gd name="T13" fmla="*/ 20 h 137"/>
                  <a:gd name="T14" fmla="*/ 0 60000 65536"/>
                  <a:gd name="T15" fmla="*/ 0 60000 65536"/>
                  <a:gd name="T16" fmla="*/ 0 60000 65536"/>
                  <a:gd name="T17" fmla="*/ 0 60000 65536"/>
                  <a:gd name="T18" fmla="*/ 0 60000 65536"/>
                  <a:gd name="T19" fmla="*/ 0 60000 65536"/>
                  <a:gd name="T20" fmla="*/ 0 60000 65536"/>
                  <a:gd name="T21" fmla="*/ 0 w 62"/>
                  <a:gd name="T22" fmla="*/ 0 h 137"/>
                  <a:gd name="T23" fmla="*/ 62 w 62"/>
                  <a:gd name="T24" fmla="*/ 137 h 1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2" h="137">
                    <a:moveTo>
                      <a:pt x="61" y="20"/>
                    </a:moveTo>
                    <a:lnTo>
                      <a:pt x="61" y="116"/>
                    </a:lnTo>
                    <a:lnTo>
                      <a:pt x="48" y="114"/>
                    </a:lnTo>
                    <a:lnTo>
                      <a:pt x="48" y="136"/>
                    </a:lnTo>
                    <a:lnTo>
                      <a:pt x="0" y="104"/>
                    </a:lnTo>
                    <a:lnTo>
                      <a:pt x="0" y="0"/>
                    </a:lnTo>
                    <a:lnTo>
                      <a:pt x="61" y="20"/>
                    </a:lnTo>
                  </a:path>
                </a:pathLst>
              </a:custGeom>
              <a:solidFill>
                <a:srgbClr val="919191"/>
              </a:solidFill>
              <a:ln w="12700" cap="rnd">
                <a:solidFill>
                  <a:schemeClr val="tx1"/>
                </a:solidFill>
                <a:round/>
                <a:headEnd type="none" w="sm" len="sm"/>
                <a:tailEnd type="none" w="sm" len="sm"/>
              </a:ln>
            </p:spPr>
            <p:txBody>
              <a:bodyPr/>
              <a:lstStyle/>
              <a:p>
                <a:endParaRPr lang="es-ES"/>
              </a:p>
            </p:txBody>
          </p:sp>
          <p:sp>
            <p:nvSpPr>
              <p:cNvPr id="107241" name="Rectangle 465"/>
              <p:cNvSpPr>
                <a:spLocks noChangeArrowheads="1"/>
              </p:cNvSpPr>
              <p:nvPr/>
            </p:nvSpPr>
            <p:spPr bwMode="auto">
              <a:xfrm>
                <a:off x="651" y="2481"/>
                <a:ext cx="69" cy="88"/>
              </a:xfrm>
              <a:prstGeom prst="rect">
                <a:avLst/>
              </a:prstGeom>
              <a:solidFill>
                <a:schemeClr val="bg2"/>
              </a:solidFill>
              <a:ln w="12700">
                <a:solidFill>
                  <a:schemeClr val="tx1"/>
                </a:solidFill>
                <a:miter lim="800000"/>
                <a:headEnd/>
                <a:tailEnd/>
              </a:ln>
            </p:spPr>
            <p:txBody>
              <a:bodyPr wrap="none" anchor="ctr"/>
              <a:lstStyle/>
              <a:p>
                <a:pPr eaLnBrk="0" hangingPunct="0"/>
                <a:endParaRPr lang="es-ES"/>
              </a:p>
            </p:txBody>
          </p:sp>
          <p:grpSp>
            <p:nvGrpSpPr>
              <p:cNvPr id="107242" name="Group 466"/>
              <p:cNvGrpSpPr>
                <a:grpSpLocks/>
              </p:cNvGrpSpPr>
              <p:nvPr/>
            </p:nvGrpSpPr>
            <p:grpSpPr bwMode="auto">
              <a:xfrm>
                <a:off x="660" y="2491"/>
                <a:ext cx="71" cy="67"/>
                <a:chOff x="660" y="2491"/>
                <a:chExt cx="71" cy="67"/>
              </a:xfrm>
            </p:grpSpPr>
            <p:sp>
              <p:nvSpPr>
                <p:cNvPr id="107243" name="Oval 467"/>
                <p:cNvSpPr>
                  <a:spLocks noChangeArrowheads="1"/>
                </p:cNvSpPr>
                <p:nvPr/>
              </p:nvSpPr>
              <p:spPr bwMode="auto">
                <a:xfrm>
                  <a:off x="660" y="2491"/>
                  <a:ext cx="61" cy="64"/>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07244" name="Oval 468"/>
                <p:cNvSpPr>
                  <a:spLocks noChangeArrowheads="1"/>
                </p:cNvSpPr>
                <p:nvPr/>
              </p:nvSpPr>
              <p:spPr bwMode="auto">
                <a:xfrm>
                  <a:off x="670" y="2491"/>
                  <a:ext cx="61" cy="67"/>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07245" name="Oval 469"/>
                <p:cNvSpPr>
                  <a:spLocks noChangeArrowheads="1"/>
                </p:cNvSpPr>
                <p:nvPr/>
              </p:nvSpPr>
              <p:spPr bwMode="auto">
                <a:xfrm>
                  <a:off x="678" y="2501"/>
                  <a:ext cx="45" cy="46"/>
                </a:xfrm>
                <a:prstGeom prst="ellipse">
                  <a:avLst/>
                </a:prstGeom>
                <a:gradFill rotWithShape="0">
                  <a:gsLst>
                    <a:gs pos="0">
                      <a:srgbClr val="4CADC6"/>
                    </a:gs>
                    <a:gs pos="100000">
                      <a:srgbClr val="008AAE"/>
                    </a:gs>
                  </a:gsLst>
                  <a:lin ang="2700000" scaled="1"/>
                </a:gradFill>
                <a:ln w="12700">
                  <a:solidFill>
                    <a:srgbClr val="333333"/>
                  </a:solidFill>
                  <a:round/>
                  <a:headEnd/>
                  <a:tailEnd/>
                </a:ln>
              </p:spPr>
              <p:txBody>
                <a:bodyPr wrap="none" anchor="ctr"/>
                <a:lstStyle/>
                <a:p>
                  <a:pPr eaLnBrk="0" hangingPunct="0"/>
                  <a:endParaRPr lang="es-ES"/>
                </a:p>
              </p:txBody>
            </p:sp>
          </p:grpSp>
        </p:grpSp>
      </p:grpSp>
      <p:grpSp>
        <p:nvGrpSpPr>
          <p:cNvPr id="106519" name="Group 470"/>
          <p:cNvGrpSpPr>
            <a:grpSpLocks/>
          </p:cNvGrpSpPr>
          <p:nvPr/>
        </p:nvGrpSpPr>
        <p:grpSpPr bwMode="auto">
          <a:xfrm>
            <a:off x="6835775" y="2300288"/>
            <a:ext cx="1774825" cy="1138237"/>
            <a:chOff x="378" y="2892"/>
            <a:chExt cx="994" cy="638"/>
          </a:xfrm>
        </p:grpSpPr>
        <p:sp>
          <p:nvSpPr>
            <p:cNvPr id="107063" name="Oval 471"/>
            <p:cNvSpPr>
              <a:spLocks noChangeArrowheads="1"/>
            </p:cNvSpPr>
            <p:nvPr/>
          </p:nvSpPr>
          <p:spPr bwMode="auto">
            <a:xfrm>
              <a:off x="998" y="3332"/>
              <a:ext cx="107" cy="45"/>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7064" name="Rectangle 472"/>
            <p:cNvSpPr>
              <a:spLocks noChangeArrowheads="1"/>
            </p:cNvSpPr>
            <p:nvPr/>
          </p:nvSpPr>
          <p:spPr bwMode="auto">
            <a:xfrm>
              <a:off x="1044" y="3264"/>
              <a:ext cx="19" cy="70"/>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7065" name="Freeform 473"/>
            <p:cNvSpPr>
              <a:spLocks/>
            </p:cNvSpPr>
            <p:nvPr/>
          </p:nvSpPr>
          <p:spPr bwMode="auto">
            <a:xfrm>
              <a:off x="953" y="3205"/>
              <a:ext cx="188" cy="64"/>
            </a:xfrm>
            <a:custGeom>
              <a:avLst/>
              <a:gdLst>
                <a:gd name="T0" fmla="*/ 0 w 188"/>
                <a:gd name="T1" fmla="*/ 32 h 64"/>
                <a:gd name="T2" fmla="*/ 0 w 188"/>
                <a:gd name="T3" fmla="*/ 51 h 64"/>
                <a:gd name="T4" fmla="*/ 61 w 188"/>
                <a:gd name="T5" fmla="*/ 63 h 64"/>
                <a:gd name="T6" fmla="*/ 129 w 188"/>
                <a:gd name="T7" fmla="*/ 63 h 64"/>
                <a:gd name="T8" fmla="*/ 183 w 188"/>
                <a:gd name="T9" fmla="*/ 45 h 64"/>
                <a:gd name="T10" fmla="*/ 187 w 188"/>
                <a:gd name="T11" fmla="*/ 0 h 64"/>
                <a:gd name="T12" fmla="*/ 79 w 188"/>
                <a:gd name="T13" fmla="*/ 0 h 64"/>
                <a:gd name="T14" fmla="*/ 0 w 188"/>
                <a:gd name="T15" fmla="*/ 32 h 64"/>
                <a:gd name="T16" fmla="*/ 0 60000 65536"/>
                <a:gd name="T17" fmla="*/ 0 60000 65536"/>
                <a:gd name="T18" fmla="*/ 0 60000 65536"/>
                <a:gd name="T19" fmla="*/ 0 60000 65536"/>
                <a:gd name="T20" fmla="*/ 0 60000 65536"/>
                <a:gd name="T21" fmla="*/ 0 60000 65536"/>
                <a:gd name="T22" fmla="*/ 0 60000 65536"/>
                <a:gd name="T23" fmla="*/ 0 60000 65536"/>
                <a:gd name="T24" fmla="*/ 0 w 188"/>
                <a:gd name="T25" fmla="*/ 0 h 64"/>
                <a:gd name="T26" fmla="*/ 188 w 188"/>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8" h="64">
                  <a:moveTo>
                    <a:pt x="0" y="32"/>
                  </a:moveTo>
                  <a:lnTo>
                    <a:pt x="0" y="51"/>
                  </a:lnTo>
                  <a:lnTo>
                    <a:pt x="61" y="63"/>
                  </a:lnTo>
                  <a:lnTo>
                    <a:pt x="129" y="63"/>
                  </a:lnTo>
                  <a:lnTo>
                    <a:pt x="183" y="45"/>
                  </a:lnTo>
                  <a:lnTo>
                    <a:pt x="187" y="0"/>
                  </a:lnTo>
                  <a:lnTo>
                    <a:pt x="79" y="0"/>
                  </a:lnTo>
                  <a:lnTo>
                    <a:pt x="0"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7066" name="Freeform 474"/>
            <p:cNvSpPr>
              <a:spLocks/>
            </p:cNvSpPr>
            <p:nvPr/>
          </p:nvSpPr>
          <p:spPr bwMode="auto">
            <a:xfrm>
              <a:off x="959" y="3228"/>
              <a:ext cx="177" cy="35"/>
            </a:xfrm>
            <a:custGeom>
              <a:avLst/>
              <a:gdLst>
                <a:gd name="T0" fmla="*/ 0 w 177"/>
                <a:gd name="T1" fmla="*/ 10 h 35"/>
                <a:gd name="T2" fmla="*/ 0 w 177"/>
                <a:gd name="T3" fmla="*/ 22 h 35"/>
                <a:gd name="T4" fmla="*/ 54 w 177"/>
                <a:gd name="T5" fmla="*/ 34 h 35"/>
                <a:gd name="T6" fmla="*/ 124 w 177"/>
                <a:gd name="T7" fmla="*/ 34 h 35"/>
                <a:gd name="T8" fmla="*/ 176 w 177"/>
                <a:gd name="T9" fmla="*/ 18 h 35"/>
                <a:gd name="T10" fmla="*/ 176 w 177"/>
                <a:gd name="T11" fmla="*/ 0 h 35"/>
                <a:gd name="T12" fmla="*/ 128 w 177"/>
                <a:gd name="T13" fmla="*/ 18 h 35"/>
                <a:gd name="T14" fmla="*/ 56 w 177"/>
                <a:gd name="T15" fmla="*/ 18 h 35"/>
                <a:gd name="T16" fmla="*/ 0 w 177"/>
                <a:gd name="T17" fmla="*/ 1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7"/>
                <a:gd name="T28" fmla="*/ 0 h 35"/>
                <a:gd name="T29" fmla="*/ 177 w 177"/>
                <a:gd name="T30" fmla="*/ 35 h 3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7" h="35">
                  <a:moveTo>
                    <a:pt x="0" y="10"/>
                  </a:moveTo>
                  <a:lnTo>
                    <a:pt x="0" y="22"/>
                  </a:lnTo>
                  <a:lnTo>
                    <a:pt x="54" y="34"/>
                  </a:lnTo>
                  <a:lnTo>
                    <a:pt x="124" y="34"/>
                  </a:lnTo>
                  <a:lnTo>
                    <a:pt x="176" y="18"/>
                  </a:lnTo>
                  <a:lnTo>
                    <a:pt x="176" y="0"/>
                  </a:lnTo>
                  <a:lnTo>
                    <a:pt x="128" y="18"/>
                  </a:lnTo>
                  <a:lnTo>
                    <a:pt x="56" y="18"/>
                  </a:lnTo>
                  <a:lnTo>
                    <a:pt x="0" y="10"/>
                  </a:lnTo>
                </a:path>
              </a:pathLst>
            </a:custGeom>
            <a:solidFill>
              <a:srgbClr val="606060"/>
            </a:solidFill>
            <a:ln w="9525" cap="rnd">
              <a:noFill/>
              <a:round/>
              <a:headEnd type="none" w="sm" len="sm"/>
              <a:tailEnd type="none" w="sm" len="sm"/>
            </a:ln>
          </p:spPr>
          <p:txBody>
            <a:bodyPr/>
            <a:lstStyle/>
            <a:p>
              <a:endParaRPr lang="es-ES"/>
            </a:p>
          </p:txBody>
        </p:sp>
        <p:sp>
          <p:nvSpPr>
            <p:cNvPr id="107067" name="Freeform 475"/>
            <p:cNvSpPr>
              <a:spLocks/>
            </p:cNvSpPr>
            <p:nvPr/>
          </p:nvSpPr>
          <p:spPr bwMode="auto">
            <a:xfrm>
              <a:off x="908" y="3270"/>
              <a:ext cx="49" cy="104"/>
            </a:xfrm>
            <a:custGeom>
              <a:avLst/>
              <a:gdLst>
                <a:gd name="T0" fmla="*/ 0 w 49"/>
                <a:gd name="T1" fmla="*/ 0 h 104"/>
                <a:gd name="T2" fmla="*/ 5 w 49"/>
                <a:gd name="T3" fmla="*/ 18 h 104"/>
                <a:gd name="T4" fmla="*/ 9 w 49"/>
                <a:gd name="T5" fmla="*/ 34 h 104"/>
                <a:gd name="T6" fmla="*/ 16 w 49"/>
                <a:gd name="T7" fmla="*/ 50 h 104"/>
                <a:gd name="T8" fmla="*/ 20 w 49"/>
                <a:gd name="T9" fmla="*/ 60 h 104"/>
                <a:gd name="T10" fmla="*/ 20 w 49"/>
                <a:gd name="T11" fmla="*/ 67 h 104"/>
                <a:gd name="T12" fmla="*/ 20 w 49"/>
                <a:gd name="T13" fmla="*/ 73 h 104"/>
                <a:gd name="T14" fmla="*/ 11 w 49"/>
                <a:gd name="T15" fmla="*/ 82 h 104"/>
                <a:gd name="T16" fmla="*/ 0 w 49"/>
                <a:gd name="T17" fmla="*/ 92 h 104"/>
                <a:gd name="T18" fmla="*/ 10 w 49"/>
                <a:gd name="T19" fmla="*/ 103 h 104"/>
                <a:gd name="T20" fmla="*/ 26 w 49"/>
                <a:gd name="T21" fmla="*/ 94 h 104"/>
                <a:gd name="T22" fmla="*/ 38 w 49"/>
                <a:gd name="T23" fmla="*/ 86 h 104"/>
                <a:gd name="T24" fmla="*/ 48 w 49"/>
                <a:gd name="T25" fmla="*/ 83 h 104"/>
                <a:gd name="T26" fmla="*/ 48 w 49"/>
                <a:gd name="T27" fmla="*/ 73 h 104"/>
                <a:gd name="T28" fmla="*/ 43 w 49"/>
                <a:gd name="T29" fmla="*/ 68 h 104"/>
                <a:gd name="T30" fmla="*/ 38 w 49"/>
                <a:gd name="T31" fmla="*/ 60 h 104"/>
                <a:gd name="T32" fmla="*/ 38 w 49"/>
                <a:gd name="T33" fmla="*/ 48 h 104"/>
                <a:gd name="T34" fmla="*/ 37 w 49"/>
                <a:gd name="T35" fmla="*/ 37 h 104"/>
                <a:gd name="T36" fmla="*/ 38 w 49"/>
                <a:gd name="T37" fmla="*/ 24 h 104"/>
                <a:gd name="T38" fmla="*/ 40 w 49"/>
                <a:gd name="T39" fmla="*/ 17 h 104"/>
                <a:gd name="T40" fmla="*/ 40 w 49"/>
                <a:gd name="T41" fmla="*/ 0 h 104"/>
                <a:gd name="T42" fmla="*/ 0 w 49"/>
                <a:gd name="T43" fmla="*/ 0 h 1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104"/>
                <a:gd name="T68" fmla="*/ 49 w 49"/>
                <a:gd name="T69" fmla="*/ 104 h 1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104">
                  <a:moveTo>
                    <a:pt x="0" y="0"/>
                  </a:moveTo>
                  <a:lnTo>
                    <a:pt x="5" y="18"/>
                  </a:lnTo>
                  <a:lnTo>
                    <a:pt x="9" y="34"/>
                  </a:lnTo>
                  <a:lnTo>
                    <a:pt x="16" y="50"/>
                  </a:lnTo>
                  <a:lnTo>
                    <a:pt x="20" y="60"/>
                  </a:lnTo>
                  <a:lnTo>
                    <a:pt x="20" y="67"/>
                  </a:lnTo>
                  <a:lnTo>
                    <a:pt x="20" y="73"/>
                  </a:lnTo>
                  <a:lnTo>
                    <a:pt x="11" y="82"/>
                  </a:lnTo>
                  <a:lnTo>
                    <a:pt x="0" y="92"/>
                  </a:lnTo>
                  <a:lnTo>
                    <a:pt x="10" y="103"/>
                  </a:lnTo>
                  <a:lnTo>
                    <a:pt x="26" y="94"/>
                  </a:lnTo>
                  <a:lnTo>
                    <a:pt x="38" y="86"/>
                  </a:lnTo>
                  <a:lnTo>
                    <a:pt x="48" y="83"/>
                  </a:lnTo>
                  <a:lnTo>
                    <a:pt x="48" y="73"/>
                  </a:lnTo>
                  <a:lnTo>
                    <a:pt x="43" y="68"/>
                  </a:lnTo>
                  <a:lnTo>
                    <a:pt x="38" y="60"/>
                  </a:lnTo>
                  <a:lnTo>
                    <a:pt x="38" y="48"/>
                  </a:lnTo>
                  <a:lnTo>
                    <a:pt x="37" y="37"/>
                  </a:lnTo>
                  <a:lnTo>
                    <a:pt x="38" y="24"/>
                  </a:lnTo>
                  <a:lnTo>
                    <a:pt x="40" y="17"/>
                  </a:lnTo>
                  <a:lnTo>
                    <a:pt x="40" y="0"/>
                  </a:lnTo>
                  <a:lnTo>
                    <a:pt x="0"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068" name="Freeform 476"/>
            <p:cNvSpPr>
              <a:spLocks/>
            </p:cNvSpPr>
            <p:nvPr/>
          </p:nvSpPr>
          <p:spPr bwMode="auto">
            <a:xfrm>
              <a:off x="887" y="3342"/>
              <a:ext cx="73" cy="36"/>
            </a:xfrm>
            <a:custGeom>
              <a:avLst/>
              <a:gdLst>
                <a:gd name="T0" fmla="*/ 19 w 73"/>
                <a:gd name="T1" fmla="*/ 19 h 36"/>
                <a:gd name="T2" fmla="*/ 26 w 73"/>
                <a:gd name="T3" fmla="*/ 22 h 36"/>
                <a:gd name="T4" fmla="*/ 37 w 73"/>
                <a:gd name="T5" fmla="*/ 21 h 36"/>
                <a:gd name="T6" fmla="*/ 50 w 73"/>
                <a:gd name="T7" fmla="*/ 14 h 36"/>
                <a:gd name="T8" fmla="*/ 59 w 73"/>
                <a:gd name="T9" fmla="*/ 8 h 36"/>
                <a:gd name="T10" fmla="*/ 64 w 73"/>
                <a:gd name="T11" fmla="*/ 0 h 36"/>
                <a:gd name="T12" fmla="*/ 67 w 73"/>
                <a:gd name="T13" fmla="*/ 1 h 36"/>
                <a:gd name="T14" fmla="*/ 72 w 73"/>
                <a:gd name="T15" fmla="*/ 10 h 36"/>
                <a:gd name="T16" fmla="*/ 69 w 73"/>
                <a:gd name="T17" fmla="*/ 14 h 36"/>
                <a:gd name="T18" fmla="*/ 59 w 73"/>
                <a:gd name="T19" fmla="*/ 18 h 36"/>
                <a:gd name="T20" fmla="*/ 46 w 73"/>
                <a:gd name="T21" fmla="*/ 21 h 36"/>
                <a:gd name="T22" fmla="*/ 33 w 73"/>
                <a:gd name="T23" fmla="*/ 32 h 36"/>
                <a:gd name="T24" fmla="*/ 19 w 73"/>
                <a:gd name="T25" fmla="*/ 35 h 36"/>
                <a:gd name="T26" fmla="*/ 9 w 73"/>
                <a:gd name="T27" fmla="*/ 35 h 36"/>
                <a:gd name="T28" fmla="*/ 2 w 73"/>
                <a:gd name="T29" fmla="*/ 33 h 36"/>
                <a:gd name="T30" fmla="*/ 0 w 73"/>
                <a:gd name="T31" fmla="*/ 30 h 36"/>
                <a:gd name="T32" fmla="*/ 0 w 73"/>
                <a:gd name="T33" fmla="*/ 27 h 36"/>
                <a:gd name="T34" fmla="*/ 2 w 73"/>
                <a:gd name="T35" fmla="*/ 26 h 36"/>
                <a:gd name="T36" fmla="*/ 19 w 73"/>
                <a:gd name="T37" fmla="*/ 19 h 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6"/>
                <a:gd name="T59" fmla="*/ 73 w 73"/>
                <a:gd name="T60" fmla="*/ 36 h 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6">
                  <a:moveTo>
                    <a:pt x="19" y="19"/>
                  </a:moveTo>
                  <a:lnTo>
                    <a:pt x="26" y="22"/>
                  </a:lnTo>
                  <a:lnTo>
                    <a:pt x="37" y="21"/>
                  </a:lnTo>
                  <a:lnTo>
                    <a:pt x="50" y="14"/>
                  </a:lnTo>
                  <a:lnTo>
                    <a:pt x="59" y="8"/>
                  </a:lnTo>
                  <a:lnTo>
                    <a:pt x="64" y="0"/>
                  </a:lnTo>
                  <a:lnTo>
                    <a:pt x="67" y="1"/>
                  </a:lnTo>
                  <a:lnTo>
                    <a:pt x="72" y="10"/>
                  </a:lnTo>
                  <a:lnTo>
                    <a:pt x="69" y="14"/>
                  </a:lnTo>
                  <a:lnTo>
                    <a:pt x="59" y="18"/>
                  </a:lnTo>
                  <a:lnTo>
                    <a:pt x="46" y="21"/>
                  </a:lnTo>
                  <a:lnTo>
                    <a:pt x="33" y="32"/>
                  </a:lnTo>
                  <a:lnTo>
                    <a:pt x="19" y="35"/>
                  </a:lnTo>
                  <a:lnTo>
                    <a:pt x="9" y="35"/>
                  </a:lnTo>
                  <a:lnTo>
                    <a:pt x="2" y="33"/>
                  </a:lnTo>
                  <a:lnTo>
                    <a:pt x="0" y="30"/>
                  </a:lnTo>
                  <a:lnTo>
                    <a:pt x="0" y="27"/>
                  </a:lnTo>
                  <a:lnTo>
                    <a:pt x="2" y="26"/>
                  </a:lnTo>
                  <a:lnTo>
                    <a:pt x="19" y="19"/>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069" name="Freeform 477"/>
            <p:cNvSpPr>
              <a:spLocks/>
            </p:cNvSpPr>
            <p:nvPr/>
          </p:nvSpPr>
          <p:spPr bwMode="auto">
            <a:xfrm>
              <a:off x="948" y="3358"/>
              <a:ext cx="27" cy="25"/>
            </a:xfrm>
            <a:custGeom>
              <a:avLst/>
              <a:gdLst>
                <a:gd name="T0" fmla="*/ 0 w 27"/>
                <a:gd name="T1" fmla="*/ 6 h 25"/>
                <a:gd name="T2" fmla="*/ 1 w 27"/>
                <a:gd name="T3" fmla="*/ 24 h 25"/>
                <a:gd name="T4" fmla="*/ 16 w 27"/>
                <a:gd name="T5" fmla="*/ 24 h 25"/>
                <a:gd name="T6" fmla="*/ 26 w 27"/>
                <a:gd name="T7" fmla="*/ 0 h 25"/>
                <a:gd name="T8" fmla="*/ 0 w 27"/>
                <a:gd name="T9" fmla="*/ 6 h 25"/>
                <a:gd name="T10" fmla="*/ 0 60000 65536"/>
                <a:gd name="T11" fmla="*/ 0 60000 65536"/>
                <a:gd name="T12" fmla="*/ 0 60000 65536"/>
                <a:gd name="T13" fmla="*/ 0 60000 65536"/>
                <a:gd name="T14" fmla="*/ 0 60000 65536"/>
                <a:gd name="T15" fmla="*/ 0 w 27"/>
                <a:gd name="T16" fmla="*/ 0 h 25"/>
                <a:gd name="T17" fmla="*/ 27 w 27"/>
                <a:gd name="T18" fmla="*/ 25 h 25"/>
              </a:gdLst>
              <a:ahLst/>
              <a:cxnLst>
                <a:cxn ang="T10">
                  <a:pos x="T0" y="T1"/>
                </a:cxn>
                <a:cxn ang="T11">
                  <a:pos x="T2" y="T3"/>
                </a:cxn>
                <a:cxn ang="T12">
                  <a:pos x="T4" y="T5"/>
                </a:cxn>
                <a:cxn ang="T13">
                  <a:pos x="T6" y="T7"/>
                </a:cxn>
                <a:cxn ang="T14">
                  <a:pos x="T8" y="T9"/>
                </a:cxn>
              </a:cxnLst>
              <a:rect l="T15" t="T16" r="T17" b="T18"/>
              <a:pathLst>
                <a:path w="27" h="25">
                  <a:moveTo>
                    <a:pt x="0" y="6"/>
                  </a:moveTo>
                  <a:lnTo>
                    <a:pt x="1" y="24"/>
                  </a:lnTo>
                  <a:lnTo>
                    <a:pt x="16" y="24"/>
                  </a:lnTo>
                  <a:lnTo>
                    <a:pt x="26" y="0"/>
                  </a:lnTo>
                  <a:lnTo>
                    <a:pt x="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070" name="Freeform 478"/>
            <p:cNvSpPr>
              <a:spLocks/>
            </p:cNvSpPr>
            <p:nvPr/>
          </p:nvSpPr>
          <p:spPr bwMode="auto">
            <a:xfrm>
              <a:off x="904" y="3274"/>
              <a:ext cx="50" cy="108"/>
            </a:xfrm>
            <a:custGeom>
              <a:avLst/>
              <a:gdLst>
                <a:gd name="T0" fmla="*/ 0 w 50"/>
                <a:gd name="T1" fmla="*/ 0 h 108"/>
                <a:gd name="T2" fmla="*/ 5 w 50"/>
                <a:gd name="T3" fmla="*/ 18 h 108"/>
                <a:gd name="T4" fmla="*/ 9 w 50"/>
                <a:gd name="T5" fmla="*/ 35 h 108"/>
                <a:gd name="T6" fmla="*/ 16 w 50"/>
                <a:gd name="T7" fmla="*/ 53 h 108"/>
                <a:gd name="T8" fmla="*/ 21 w 50"/>
                <a:gd name="T9" fmla="*/ 63 h 108"/>
                <a:gd name="T10" fmla="*/ 21 w 50"/>
                <a:gd name="T11" fmla="*/ 70 h 108"/>
                <a:gd name="T12" fmla="*/ 21 w 50"/>
                <a:gd name="T13" fmla="*/ 76 h 108"/>
                <a:gd name="T14" fmla="*/ 12 w 50"/>
                <a:gd name="T15" fmla="*/ 86 h 108"/>
                <a:gd name="T16" fmla="*/ 0 w 50"/>
                <a:gd name="T17" fmla="*/ 96 h 108"/>
                <a:gd name="T18" fmla="*/ 11 w 50"/>
                <a:gd name="T19" fmla="*/ 107 h 108"/>
                <a:gd name="T20" fmla="*/ 26 w 50"/>
                <a:gd name="T21" fmla="*/ 98 h 108"/>
                <a:gd name="T22" fmla="*/ 39 w 50"/>
                <a:gd name="T23" fmla="*/ 91 h 108"/>
                <a:gd name="T24" fmla="*/ 49 w 50"/>
                <a:gd name="T25" fmla="*/ 87 h 108"/>
                <a:gd name="T26" fmla="*/ 49 w 50"/>
                <a:gd name="T27" fmla="*/ 76 h 108"/>
                <a:gd name="T28" fmla="*/ 41 w 50"/>
                <a:gd name="T29" fmla="*/ 71 h 108"/>
                <a:gd name="T30" fmla="*/ 39 w 50"/>
                <a:gd name="T31" fmla="*/ 63 h 108"/>
                <a:gd name="T32" fmla="*/ 39 w 50"/>
                <a:gd name="T33" fmla="*/ 49 h 108"/>
                <a:gd name="T34" fmla="*/ 38 w 50"/>
                <a:gd name="T35" fmla="*/ 39 h 108"/>
                <a:gd name="T36" fmla="*/ 39 w 50"/>
                <a:gd name="T37" fmla="*/ 24 h 108"/>
                <a:gd name="T38" fmla="*/ 41 w 50"/>
                <a:gd name="T39" fmla="*/ 17 h 108"/>
                <a:gd name="T40" fmla="*/ 41 w 50"/>
                <a:gd name="T41" fmla="*/ 0 h 108"/>
                <a:gd name="T42" fmla="*/ 0 w 50"/>
                <a:gd name="T43" fmla="*/ 0 h 1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0"/>
                <a:gd name="T67" fmla="*/ 0 h 108"/>
                <a:gd name="T68" fmla="*/ 50 w 50"/>
                <a:gd name="T69" fmla="*/ 108 h 1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0" h="108">
                  <a:moveTo>
                    <a:pt x="0" y="0"/>
                  </a:moveTo>
                  <a:lnTo>
                    <a:pt x="5" y="18"/>
                  </a:lnTo>
                  <a:lnTo>
                    <a:pt x="9" y="35"/>
                  </a:lnTo>
                  <a:lnTo>
                    <a:pt x="16" y="53"/>
                  </a:lnTo>
                  <a:lnTo>
                    <a:pt x="21" y="63"/>
                  </a:lnTo>
                  <a:lnTo>
                    <a:pt x="21" y="70"/>
                  </a:lnTo>
                  <a:lnTo>
                    <a:pt x="21" y="76"/>
                  </a:lnTo>
                  <a:lnTo>
                    <a:pt x="12" y="86"/>
                  </a:lnTo>
                  <a:lnTo>
                    <a:pt x="0" y="96"/>
                  </a:lnTo>
                  <a:lnTo>
                    <a:pt x="11" y="107"/>
                  </a:lnTo>
                  <a:lnTo>
                    <a:pt x="26" y="98"/>
                  </a:lnTo>
                  <a:lnTo>
                    <a:pt x="39" y="91"/>
                  </a:lnTo>
                  <a:lnTo>
                    <a:pt x="49" y="87"/>
                  </a:lnTo>
                  <a:lnTo>
                    <a:pt x="49" y="76"/>
                  </a:lnTo>
                  <a:lnTo>
                    <a:pt x="41" y="71"/>
                  </a:lnTo>
                  <a:lnTo>
                    <a:pt x="39" y="63"/>
                  </a:lnTo>
                  <a:lnTo>
                    <a:pt x="39" y="49"/>
                  </a:lnTo>
                  <a:lnTo>
                    <a:pt x="38" y="39"/>
                  </a:lnTo>
                  <a:lnTo>
                    <a:pt x="39" y="24"/>
                  </a:lnTo>
                  <a:lnTo>
                    <a:pt x="41" y="17"/>
                  </a:lnTo>
                  <a:lnTo>
                    <a:pt x="41" y="0"/>
                  </a:lnTo>
                  <a:lnTo>
                    <a:pt x="0"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071" name="Freeform 479"/>
            <p:cNvSpPr>
              <a:spLocks/>
            </p:cNvSpPr>
            <p:nvPr/>
          </p:nvSpPr>
          <p:spPr bwMode="auto">
            <a:xfrm>
              <a:off x="884" y="3350"/>
              <a:ext cx="73" cy="37"/>
            </a:xfrm>
            <a:custGeom>
              <a:avLst/>
              <a:gdLst>
                <a:gd name="T0" fmla="*/ 19 w 73"/>
                <a:gd name="T1" fmla="*/ 20 h 37"/>
                <a:gd name="T2" fmla="*/ 26 w 73"/>
                <a:gd name="T3" fmla="*/ 22 h 37"/>
                <a:gd name="T4" fmla="*/ 37 w 73"/>
                <a:gd name="T5" fmla="*/ 22 h 37"/>
                <a:gd name="T6" fmla="*/ 50 w 73"/>
                <a:gd name="T7" fmla="*/ 14 h 37"/>
                <a:gd name="T8" fmla="*/ 59 w 73"/>
                <a:gd name="T9" fmla="*/ 9 h 37"/>
                <a:gd name="T10" fmla="*/ 64 w 73"/>
                <a:gd name="T11" fmla="*/ 0 h 37"/>
                <a:gd name="T12" fmla="*/ 67 w 73"/>
                <a:gd name="T13" fmla="*/ 1 h 37"/>
                <a:gd name="T14" fmla="*/ 72 w 73"/>
                <a:gd name="T15" fmla="*/ 11 h 37"/>
                <a:gd name="T16" fmla="*/ 69 w 73"/>
                <a:gd name="T17" fmla="*/ 14 h 37"/>
                <a:gd name="T18" fmla="*/ 59 w 73"/>
                <a:gd name="T19" fmla="*/ 19 h 37"/>
                <a:gd name="T20" fmla="*/ 46 w 73"/>
                <a:gd name="T21" fmla="*/ 22 h 37"/>
                <a:gd name="T22" fmla="*/ 33 w 73"/>
                <a:gd name="T23" fmla="*/ 33 h 37"/>
                <a:gd name="T24" fmla="*/ 19 w 73"/>
                <a:gd name="T25" fmla="*/ 36 h 37"/>
                <a:gd name="T26" fmla="*/ 9 w 73"/>
                <a:gd name="T27" fmla="*/ 36 h 37"/>
                <a:gd name="T28" fmla="*/ 2 w 73"/>
                <a:gd name="T29" fmla="*/ 34 h 37"/>
                <a:gd name="T30" fmla="*/ 0 w 73"/>
                <a:gd name="T31" fmla="*/ 30 h 37"/>
                <a:gd name="T32" fmla="*/ 0 w 73"/>
                <a:gd name="T33" fmla="*/ 28 h 37"/>
                <a:gd name="T34" fmla="*/ 2 w 73"/>
                <a:gd name="T35" fmla="*/ 25 h 37"/>
                <a:gd name="T36" fmla="*/ 19 w 73"/>
                <a:gd name="T37" fmla="*/ 2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7"/>
                <a:gd name="T59" fmla="*/ 73 w 73"/>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7">
                  <a:moveTo>
                    <a:pt x="19" y="20"/>
                  </a:moveTo>
                  <a:lnTo>
                    <a:pt x="26" y="22"/>
                  </a:lnTo>
                  <a:lnTo>
                    <a:pt x="37" y="22"/>
                  </a:lnTo>
                  <a:lnTo>
                    <a:pt x="50" y="14"/>
                  </a:lnTo>
                  <a:lnTo>
                    <a:pt x="59" y="9"/>
                  </a:lnTo>
                  <a:lnTo>
                    <a:pt x="64" y="0"/>
                  </a:lnTo>
                  <a:lnTo>
                    <a:pt x="67" y="1"/>
                  </a:lnTo>
                  <a:lnTo>
                    <a:pt x="72" y="11"/>
                  </a:lnTo>
                  <a:lnTo>
                    <a:pt x="69" y="14"/>
                  </a:lnTo>
                  <a:lnTo>
                    <a:pt x="59" y="19"/>
                  </a:lnTo>
                  <a:lnTo>
                    <a:pt x="46" y="22"/>
                  </a:lnTo>
                  <a:lnTo>
                    <a:pt x="33" y="33"/>
                  </a:lnTo>
                  <a:lnTo>
                    <a:pt x="19" y="36"/>
                  </a:lnTo>
                  <a:lnTo>
                    <a:pt x="9" y="36"/>
                  </a:lnTo>
                  <a:lnTo>
                    <a:pt x="2" y="34"/>
                  </a:lnTo>
                  <a:lnTo>
                    <a:pt x="0" y="30"/>
                  </a:lnTo>
                  <a:lnTo>
                    <a:pt x="0" y="28"/>
                  </a:lnTo>
                  <a:lnTo>
                    <a:pt x="2" y="25"/>
                  </a:lnTo>
                  <a:lnTo>
                    <a:pt x="19"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072" name="Freeform 480"/>
            <p:cNvSpPr>
              <a:spLocks/>
            </p:cNvSpPr>
            <p:nvPr/>
          </p:nvSpPr>
          <p:spPr bwMode="auto">
            <a:xfrm>
              <a:off x="943" y="3366"/>
              <a:ext cx="29" cy="25"/>
            </a:xfrm>
            <a:custGeom>
              <a:avLst/>
              <a:gdLst>
                <a:gd name="T0" fmla="*/ 0 w 29"/>
                <a:gd name="T1" fmla="*/ 6 h 25"/>
                <a:gd name="T2" fmla="*/ 1 w 29"/>
                <a:gd name="T3" fmla="*/ 24 h 25"/>
                <a:gd name="T4" fmla="*/ 19 w 29"/>
                <a:gd name="T5" fmla="*/ 24 h 25"/>
                <a:gd name="T6" fmla="*/ 28 w 29"/>
                <a:gd name="T7" fmla="*/ 0 h 25"/>
                <a:gd name="T8" fmla="*/ 0 w 29"/>
                <a:gd name="T9" fmla="*/ 6 h 25"/>
                <a:gd name="T10" fmla="*/ 0 60000 65536"/>
                <a:gd name="T11" fmla="*/ 0 60000 65536"/>
                <a:gd name="T12" fmla="*/ 0 60000 65536"/>
                <a:gd name="T13" fmla="*/ 0 60000 65536"/>
                <a:gd name="T14" fmla="*/ 0 60000 65536"/>
                <a:gd name="T15" fmla="*/ 0 w 29"/>
                <a:gd name="T16" fmla="*/ 0 h 25"/>
                <a:gd name="T17" fmla="*/ 29 w 29"/>
                <a:gd name="T18" fmla="*/ 25 h 25"/>
              </a:gdLst>
              <a:ahLst/>
              <a:cxnLst>
                <a:cxn ang="T10">
                  <a:pos x="T0" y="T1"/>
                </a:cxn>
                <a:cxn ang="T11">
                  <a:pos x="T2" y="T3"/>
                </a:cxn>
                <a:cxn ang="T12">
                  <a:pos x="T4" y="T5"/>
                </a:cxn>
                <a:cxn ang="T13">
                  <a:pos x="T6" y="T7"/>
                </a:cxn>
                <a:cxn ang="T14">
                  <a:pos x="T8" y="T9"/>
                </a:cxn>
              </a:cxnLst>
              <a:rect l="T15" t="T16" r="T17" b="T18"/>
              <a:pathLst>
                <a:path w="29" h="25">
                  <a:moveTo>
                    <a:pt x="0" y="6"/>
                  </a:moveTo>
                  <a:lnTo>
                    <a:pt x="1" y="24"/>
                  </a:lnTo>
                  <a:lnTo>
                    <a:pt x="19" y="24"/>
                  </a:lnTo>
                  <a:lnTo>
                    <a:pt x="28" y="0"/>
                  </a:lnTo>
                  <a:lnTo>
                    <a:pt x="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073" name="Freeform 481"/>
            <p:cNvSpPr>
              <a:spLocks/>
            </p:cNvSpPr>
            <p:nvPr/>
          </p:nvSpPr>
          <p:spPr bwMode="auto">
            <a:xfrm>
              <a:off x="1016" y="2905"/>
              <a:ext cx="81" cy="92"/>
            </a:xfrm>
            <a:custGeom>
              <a:avLst/>
              <a:gdLst>
                <a:gd name="T0" fmla="*/ 24 w 81"/>
                <a:gd name="T1" fmla="*/ 1 h 92"/>
                <a:gd name="T2" fmla="*/ 13 w 81"/>
                <a:gd name="T3" fmla="*/ 4 h 92"/>
                <a:gd name="T4" fmla="*/ 9 w 81"/>
                <a:gd name="T5" fmla="*/ 13 h 92"/>
                <a:gd name="T6" fmla="*/ 6 w 81"/>
                <a:gd name="T7" fmla="*/ 23 h 92"/>
                <a:gd name="T8" fmla="*/ 6 w 81"/>
                <a:gd name="T9" fmla="*/ 27 h 92"/>
                <a:gd name="T10" fmla="*/ 6 w 81"/>
                <a:gd name="T11" fmla="*/ 32 h 92"/>
                <a:gd name="T12" fmla="*/ 7 w 81"/>
                <a:gd name="T13" fmla="*/ 34 h 92"/>
                <a:gd name="T14" fmla="*/ 6 w 81"/>
                <a:gd name="T15" fmla="*/ 39 h 92"/>
                <a:gd name="T16" fmla="*/ 2 w 81"/>
                <a:gd name="T17" fmla="*/ 46 h 92"/>
                <a:gd name="T18" fmla="*/ 0 w 81"/>
                <a:gd name="T19" fmla="*/ 47 h 92"/>
                <a:gd name="T20" fmla="*/ 0 w 81"/>
                <a:gd name="T21" fmla="*/ 48 h 92"/>
                <a:gd name="T22" fmla="*/ 0 w 81"/>
                <a:gd name="T23" fmla="*/ 49 h 92"/>
                <a:gd name="T24" fmla="*/ 0 w 81"/>
                <a:gd name="T25" fmla="*/ 51 h 92"/>
                <a:gd name="T26" fmla="*/ 0 w 81"/>
                <a:gd name="T27" fmla="*/ 53 h 92"/>
                <a:gd name="T28" fmla="*/ 4 w 81"/>
                <a:gd name="T29" fmla="*/ 53 h 92"/>
                <a:gd name="T30" fmla="*/ 6 w 81"/>
                <a:gd name="T31" fmla="*/ 54 h 92"/>
                <a:gd name="T32" fmla="*/ 6 w 81"/>
                <a:gd name="T33" fmla="*/ 56 h 92"/>
                <a:gd name="T34" fmla="*/ 6 w 81"/>
                <a:gd name="T35" fmla="*/ 58 h 92"/>
                <a:gd name="T36" fmla="*/ 4 w 81"/>
                <a:gd name="T37" fmla="*/ 62 h 92"/>
                <a:gd name="T38" fmla="*/ 6 w 81"/>
                <a:gd name="T39" fmla="*/ 64 h 92"/>
                <a:gd name="T40" fmla="*/ 6 w 81"/>
                <a:gd name="T41" fmla="*/ 65 h 92"/>
                <a:gd name="T42" fmla="*/ 6 w 81"/>
                <a:gd name="T43" fmla="*/ 66 h 92"/>
                <a:gd name="T44" fmla="*/ 6 w 81"/>
                <a:gd name="T45" fmla="*/ 69 h 92"/>
                <a:gd name="T46" fmla="*/ 7 w 81"/>
                <a:gd name="T47" fmla="*/ 69 h 92"/>
                <a:gd name="T48" fmla="*/ 8 w 81"/>
                <a:gd name="T49" fmla="*/ 71 h 92"/>
                <a:gd name="T50" fmla="*/ 8 w 81"/>
                <a:gd name="T51" fmla="*/ 74 h 92"/>
                <a:gd name="T52" fmla="*/ 9 w 81"/>
                <a:gd name="T53" fmla="*/ 76 h 92"/>
                <a:gd name="T54" fmla="*/ 10 w 81"/>
                <a:gd name="T55" fmla="*/ 76 h 92"/>
                <a:gd name="T56" fmla="*/ 12 w 81"/>
                <a:gd name="T57" fmla="*/ 78 h 92"/>
                <a:gd name="T58" fmla="*/ 14 w 81"/>
                <a:gd name="T59" fmla="*/ 79 h 92"/>
                <a:gd name="T60" fmla="*/ 17 w 81"/>
                <a:gd name="T61" fmla="*/ 79 h 92"/>
                <a:gd name="T62" fmla="*/ 22 w 81"/>
                <a:gd name="T63" fmla="*/ 79 h 92"/>
                <a:gd name="T64" fmla="*/ 27 w 81"/>
                <a:gd name="T65" fmla="*/ 78 h 92"/>
                <a:gd name="T66" fmla="*/ 35 w 81"/>
                <a:gd name="T67" fmla="*/ 91 h 92"/>
                <a:gd name="T68" fmla="*/ 68 w 81"/>
                <a:gd name="T69" fmla="*/ 76 h 92"/>
                <a:gd name="T70" fmla="*/ 65 w 81"/>
                <a:gd name="T71" fmla="*/ 71 h 92"/>
                <a:gd name="T72" fmla="*/ 64 w 81"/>
                <a:gd name="T73" fmla="*/ 65 h 92"/>
                <a:gd name="T74" fmla="*/ 64 w 81"/>
                <a:gd name="T75" fmla="*/ 61 h 92"/>
                <a:gd name="T76" fmla="*/ 80 w 81"/>
                <a:gd name="T77" fmla="*/ 47 h 92"/>
                <a:gd name="T78" fmla="*/ 80 w 81"/>
                <a:gd name="T79" fmla="*/ 15 h 92"/>
                <a:gd name="T80" fmla="*/ 70 w 81"/>
                <a:gd name="T81" fmla="*/ 7 h 92"/>
                <a:gd name="T82" fmla="*/ 59 w 81"/>
                <a:gd name="T83" fmla="*/ 2 h 92"/>
                <a:gd name="T84" fmla="*/ 50 w 81"/>
                <a:gd name="T85" fmla="*/ 0 h 92"/>
                <a:gd name="T86" fmla="*/ 36 w 81"/>
                <a:gd name="T87" fmla="*/ 0 h 92"/>
                <a:gd name="T88" fmla="*/ 24 w 81"/>
                <a:gd name="T89" fmla="*/ 1 h 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1"/>
                <a:gd name="T136" fmla="*/ 0 h 92"/>
                <a:gd name="T137" fmla="*/ 81 w 81"/>
                <a:gd name="T138" fmla="*/ 92 h 9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1" h="92">
                  <a:moveTo>
                    <a:pt x="24" y="1"/>
                  </a:moveTo>
                  <a:lnTo>
                    <a:pt x="13" y="4"/>
                  </a:lnTo>
                  <a:lnTo>
                    <a:pt x="9" y="13"/>
                  </a:lnTo>
                  <a:lnTo>
                    <a:pt x="6" y="23"/>
                  </a:lnTo>
                  <a:lnTo>
                    <a:pt x="6" y="27"/>
                  </a:lnTo>
                  <a:lnTo>
                    <a:pt x="6" y="32"/>
                  </a:lnTo>
                  <a:lnTo>
                    <a:pt x="7" y="34"/>
                  </a:lnTo>
                  <a:lnTo>
                    <a:pt x="6" y="39"/>
                  </a:lnTo>
                  <a:lnTo>
                    <a:pt x="2" y="46"/>
                  </a:lnTo>
                  <a:lnTo>
                    <a:pt x="0" y="47"/>
                  </a:lnTo>
                  <a:lnTo>
                    <a:pt x="0" y="48"/>
                  </a:lnTo>
                  <a:lnTo>
                    <a:pt x="0" y="49"/>
                  </a:lnTo>
                  <a:lnTo>
                    <a:pt x="0" y="51"/>
                  </a:lnTo>
                  <a:lnTo>
                    <a:pt x="0" y="53"/>
                  </a:lnTo>
                  <a:lnTo>
                    <a:pt x="4" y="53"/>
                  </a:lnTo>
                  <a:lnTo>
                    <a:pt x="6" y="54"/>
                  </a:lnTo>
                  <a:lnTo>
                    <a:pt x="6" y="56"/>
                  </a:lnTo>
                  <a:lnTo>
                    <a:pt x="6" y="58"/>
                  </a:lnTo>
                  <a:lnTo>
                    <a:pt x="4" y="62"/>
                  </a:lnTo>
                  <a:lnTo>
                    <a:pt x="6" y="64"/>
                  </a:lnTo>
                  <a:lnTo>
                    <a:pt x="6" y="65"/>
                  </a:lnTo>
                  <a:lnTo>
                    <a:pt x="6" y="66"/>
                  </a:lnTo>
                  <a:lnTo>
                    <a:pt x="6" y="69"/>
                  </a:lnTo>
                  <a:lnTo>
                    <a:pt x="7" y="69"/>
                  </a:lnTo>
                  <a:lnTo>
                    <a:pt x="8" y="71"/>
                  </a:lnTo>
                  <a:lnTo>
                    <a:pt x="8" y="74"/>
                  </a:lnTo>
                  <a:lnTo>
                    <a:pt x="9" y="76"/>
                  </a:lnTo>
                  <a:lnTo>
                    <a:pt x="10" y="76"/>
                  </a:lnTo>
                  <a:lnTo>
                    <a:pt x="12" y="78"/>
                  </a:lnTo>
                  <a:lnTo>
                    <a:pt x="14" y="79"/>
                  </a:lnTo>
                  <a:lnTo>
                    <a:pt x="17" y="79"/>
                  </a:lnTo>
                  <a:lnTo>
                    <a:pt x="22" y="79"/>
                  </a:lnTo>
                  <a:lnTo>
                    <a:pt x="27" y="78"/>
                  </a:lnTo>
                  <a:lnTo>
                    <a:pt x="35" y="91"/>
                  </a:lnTo>
                  <a:lnTo>
                    <a:pt x="68" y="76"/>
                  </a:lnTo>
                  <a:lnTo>
                    <a:pt x="65" y="71"/>
                  </a:lnTo>
                  <a:lnTo>
                    <a:pt x="64" y="65"/>
                  </a:lnTo>
                  <a:lnTo>
                    <a:pt x="64" y="61"/>
                  </a:lnTo>
                  <a:lnTo>
                    <a:pt x="80" y="47"/>
                  </a:lnTo>
                  <a:lnTo>
                    <a:pt x="80" y="15"/>
                  </a:lnTo>
                  <a:lnTo>
                    <a:pt x="70" y="7"/>
                  </a:lnTo>
                  <a:lnTo>
                    <a:pt x="59" y="2"/>
                  </a:lnTo>
                  <a:lnTo>
                    <a:pt x="50" y="0"/>
                  </a:lnTo>
                  <a:lnTo>
                    <a:pt x="36" y="0"/>
                  </a:lnTo>
                  <a:lnTo>
                    <a:pt x="24" y="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074" name="Freeform 482"/>
            <p:cNvSpPr>
              <a:spLocks/>
            </p:cNvSpPr>
            <p:nvPr/>
          </p:nvSpPr>
          <p:spPr bwMode="auto">
            <a:xfrm>
              <a:off x="1057" y="2963"/>
              <a:ext cx="27" cy="26"/>
            </a:xfrm>
            <a:custGeom>
              <a:avLst/>
              <a:gdLst>
                <a:gd name="T0" fmla="*/ 26 w 27"/>
                <a:gd name="T1" fmla="*/ 0 h 26"/>
                <a:gd name="T2" fmla="*/ 21 w 27"/>
                <a:gd name="T3" fmla="*/ 12 h 26"/>
                <a:gd name="T4" fmla="*/ 12 w 27"/>
                <a:gd name="T5" fmla="*/ 17 h 26"/>
                <a:gd name="T6" fmla="*/ 0 w 27"/>
                <a:gd name="T7" fmla="*/ 25 h 26"/>
                <a:gd name="T8" fmla="*/ 16 w 27"/>
                <a:gd name="T9" fmla="*/ 19 h 26"/>
                <a:gd name="T10" fmla="*/ 21 w 27"/>
                <a:gd name="T11" fmla="*/ 12 h 26"/>
                <a:gd name="T12" fmla="*/ 26 w 27"/>
                <a:gd name="T13" fmla="*/ 0 h 26"/>
                <a:gd name="T14" fmla="*/ 0 60000 65536"/>
                <a:gd name="T15" fmla="*/ 0 60000 65536"/>
                <a:gd name="T16" fmla="*/ 0 60000 65536"/>
                <a:gd name="T17" fmla="*/ 0 60000 65536"/>
                <a:gd name="T18" fmla="*/ 0 60000 65536"/>
                <a:gd name="T19" fmla="*/ 0 60000 65536"/>
                <a:gd name="T20" fmla="*/ 0 60000 65536"/>
                <a:gd name="T21" fmla="*/ 0 w 27"/>
                <a:gd name="T22" fmla="*/ 0 h 26"/>
                <a:gd name="T23" fmla="*/ 27 w 27"/>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6">
                  <a:moveTo>
                    <a:pt x="26" y="0"/>
                  </a:moveTo>
                  <a:lnTo>
                    <a:pt x="21" y="12"/>
                  </a:lnTo>
                  <a:lnTo>
                    <a:pt x="12" y="17"/>
                  </a:lnTo>
                  <a:lnTo>
                    <a:pt x="0" y="25"/>
                  </a:lnTo>
                  <a:lnTo>
                    <a:pt x="16" y="19"/>
                  </a:lnTo>
                  <a:lnTo>
                    <a:pt x="21" y="12"/>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7075" name="Freeform 483"/>
            <p:cNvSpPr>
              <a:spLocks/>
            </p:cNvSpPr>
            <p:nvPr/>
          </p:nvSpPr>
          <p:spPr bwMode="auto">
            <a:xfrm>
              <a:off x="1027" y="2934"/>
              <a:ext cx="29" cy="1"/>
            </a:xfrm>
            <a:custGeom>
              <a:avLst/>
              <a:gdLst>
                <a:gd name="T0" fmla="*/ 0 w 29"/>
                <a:gd name="T1" fmla="*/ 0 h 1"/>
                <a:gd name="T2" fmla="*/ 0 w 29"/>
                <a:gd name="T3" fmla="*/ 0 h 1"/>
                <a:gd name="T4" fmla="*/ 2 w 29"/>
                <a:gd name="T5" fmla="*/ 0 h 1"/>
                <a:gd name="T6" fmla="*/ 7 w 29"/>
                <a:gd name="T7" fmla="*/ 0 h 1"/>
                <a:gd name="T8" fmla="*/ 14 w 29"/>
                <a:gd name="T9" fmla="*/ 0 h 1"/>
                <a:gd name="T10" fmla="*/ 23 w 29"/>
                <a:gd name="T11" fmla="*/ 0 h 1"/>
                <a:gd name="T12" fmla="*/ 28 w 29"/>
                <a:gd name="T13" fmla="*/ 0 h 1"/>
                <a:gd name="T14" fmla="*/ 19 w 29"/>
                <a:gd name="T15" fmla="*/ 0 h 1"/>
                <a:gd name="T16" fmla="*/ 15 w 29"/>
                <a:gd name="T17" fmla="*/ 0 h 1"/>
                <a:gd name="T18" fmla="*/ 10 w 29"/>
                <a:gd name="T19" fmla="*/ 0 h 1"/>
                <a:gd name="T20" fmla="*/ 7 w 29"/>
                <a:gd name="T21" fmla="*/ 0 h 1"/>
                <a:gd name="T22" fmla="*/ 2 w 29"/>
                <a:gd name="T23" fmla="*/ 0 h 1"/>
                <a:gd name="T24" fmla="*/ 0 w 29"/>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1"/>
                <a:gd name="T41" fmla="*/ 29 w 29"/>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1">
                  <a:moveTo>
                    <a:pt x="0" y="0"/>
                  </a:moveTo>
                  <a:lnTo>
                    <a:pt x="0" y="0"/>
                  </a:lnTo>
                  <a:lnTo>
                    <a:pt x="2" y="0"/>
                  </a:lnTo>
                  <a:lnTo>
                    <a:pt x="7" y="0"/>
                  </a:lnTo>
                  <a:lnTo>
                    <a:pt x="14" y="0"/>
                  </a:lnTo>
                  <a:lnTo>
                    <a:pt x="23" y="0"/>
                  </a:lnTo>
                  <a:lnTo>
                    <a:pt x="28" y="0"/>
                  </a:lnTo>
                  <a:lnTo>
                    <a:pt x="19" y="0"/>
                  </a:lnTo>
                  <a:lnTo>
                    <a:pt x="15" y="0"/>
                  </a:lnTo>
                  <a:lnTo>
                    <a:pt x="10" y="0"/>
                  </a:lnTo>
                  <a:lnTo>
                    <a:pt x="7" y="0"/>
                  </a:lnTo>
                  <a:lnTo>
                    <a:pt x="2" y="0"/>
                  </a:lnTo>
                  <a:lnTo>
                    <a:pt x="0" y="0"/>
                  </a:lnTo>
                </a:path>
              </a:pathLst>
            </a:custGeom>
            <a:solidFill>
              <a:srgbClr val="201000"/>
            </a:solidFill>
            <a:ln w="9525" cap="rnd">
              <a:noFill/>
              <a:round/>
              <a:headEnd type="none" w="sm" len="sm"/>
              <a:tailEnd type="none" w="sm" len="sm"/>
            </a:ln>
          </p:spPr>
          <p:txBody>
            <a:bodyPr/>
            <a:lstStyle/>
            <a:p>
              <a:endParaRPr lang="es-ES"/>
            </a:p>
          </p:txBody>
        </p:sp>
        <p:sp>
          <p:nvSpPr>
            <p:cNvPr id="107076" name="Freeform 484"/>
            <p:cNvSpPr>
              <a:spLocks/>
            </p:cNvSpPr>
            <p:nvPr/>
          </p:nvSpPr>
          <p:spPr bwMode="auto">
            <a:xfrm>
              <a:off x="1064" y="2940"/>
              <a:ext cx="26" cy="24"/>
            </a:xfrm>
            <a:custGeom>
              <a:avLst/>
              <a:gdLst>
                <a:gd name="T0" fmla="*/ 0 w 26"/>
                <a:gd name="T1" fmla="*/ 2 h 24"/>
                <a:gd name="T2" fmla="*/ 6 w 26"/>
                <a:gd name="T3" fmla="*/ 0 h 24"/>
                <a:gd name="T4" fmla="*/ 19 w 26"/>
                <a:gd name="T5" fmla="*/ 2 h 24"/>
                <a:gd name="T6" fmla="*/ 19 w 26"/>
                <a:gd name="T7" fmla="*/ 4 h 24"/>
                <a:gd name="T8" fmla="*/ 19 w 26"/>
                <a:gd name="T9" fmla="*/ 10 h 24"/>
                <a:gd name="T10" fmla="*/ 19 w 26"/>
                <a:gd name="T11" fmla="*/ 15 h 24"/>
                <a:gd name="T12" fmla="*/ 19 w 26"/>
                <a:gd name="T13" fmla="*/ 18 h 24"/>
                <a:gd name="T14" fmla="*/ 12 w 26"/>
                <a:gd name="T15" fmla="*/ 12 h 24"/>
                <a:gd name="T16" fmla="*/ 12 w 26"/>
                <a:gd name="T17" fmla="*/ 10 h 24"/>
                <a:gd name="T18" fmla="*/ 6 w 26"/>
                <a:gd name="T19" fmla="*/ 8 h 24"/>
                <a:gd name="T20" fmla="*/ 12 w 26"/>
                <a:gd name="T21" fmla="*/ 10 h 24"/>
                <a:gd name="T22" fmla="*/ 12 w 26"/>
                <a:gd name="T23" fmla="*/ 15 h 24"/>
                <a:gd name="T24" fmla="*/ 19 w 26"/>
                <a:gd name="T25" fmla="*/ 18 h 24"/>
                <a:gd name="T26" fmla="*/ 12 w 26"/>
                <a:gd name="T27" fmla="*/ 23 h 24"/>
                <a:gd name="T28" fmla="*/ 19 w 26"/>
                <a:gd name="T29" fmla="*/ 20 h 24"/>
                <a:gd name="T30" fmla="*/ 25 w 26"/>
                <a:gd name="T31" fmla="*/ 17 h 24"/>
                <a:gd name="T32" fmla="*/ 25 w 26"/>
                <a:gd name="T33" fmla="*/ 10 h 24"/>
                <a:gd name="T34" fmla="*/ 25 w 26"/>
                <a:gd name="T35" fmla="*/ 2 h 24"/>
                <a:gd name="T36" fmla="*/ 19 w 26"/>
                <a:gd name="T37" fmla="*/ 0 h 24"/>
                <a:gd name="T38" fmla="*/ 12 w 26"/>
                <a:gd name="T39" fmla="*/ 0 h 24"/>
                <a:gd name="T40" fmla="*/ 6 w 26"/>
                <a:gd name="T41" fmla="*/ 0 h 24"/>
                <a:gd name="T42" fmla="*/ 0 w 26"/>
                <a:gd name="T43" fmla="*/ 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24"/>
                <a:gd name="T68" fmla="*/ 26 w 26"/>
                <a:gd name="T69" fmla="*/ 24 h 2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24">
                  <a:moveTo>
                    <a:pt x="0" y="2"/>
                  </a:moveTo>
                  <a:lnTo>
                    <a:pt x="6" y="0"/>
                  </a:lnTo>
                  <a:lnTo>
                    <a:pt x="19" y="2"/>
                  </a:lnTo>
                  <a:lnTo>
                    <a:pt x="19" y="4"/>
                  </a:lnTo>
                  <a:lnTo>
                    <a:pt x="19" y="10"/>
                  </a:lnTo>
                  <a:lnTo>
                    <a:pt x="19" y="15"/>
                  </a:lnTo>
                  <a:lnTo>
                    <a:pt x="19" y="18"/>
                  </a:lnTo>
                  <a:lnTo>
                    <a:pt x="12" y="12"/>
                  </a:lnTo>
                  <a:lnTo>
                    <a:pt x="12" y="10"/>
                  </a:lnTo>
                  <a:lnTo>
                    <a:pt x="6" y="8"/>
                  </a:lnTo>
                  <a:lnTo>
                    <a:pt x="12" y="10"/>
                  </a:lnTo>
                  <a:lnTo>
                    <a:pt x="12" y="15"/>
                  </a:lnTo>
                  <a:lnTo>
                    <a:pt x="19" y="18"/>
                  </a:lnTo>
                  <a:lnTo>
                    <a:pt x="12" y="23"/>
                  </a:lnTo>
                  <a:lnTo>
                    <a:pt x="19" y="20"/>
                  </a:lnTo>
                  <a:lnTo>
                    <a:pt x="25" y="17"/>
                  </a:lnTo>
                  <a:lnTo>
                    <a:pt x="25" y="10"/>
                  </a:lnTo>
                  <a:lnTo>
                    <a:pt x="25" y="2"/>
                  </a:lnTo>
                  <a:lnTo>
                    <a:pt x="19" y="0"/>
                  </a:lnTo>
                  <a:lnTo>
                    <a:pt x="12" y="0"/>
                  </a:lnTo>
                  <a:lnTo>
                    <a:pt x="6" y="0"/>
                  </a:lnTo>
                  <a:lnTo>
                    <a:pt x="0" y="2"/>
                  </a:lnTo>
                </a:path>
              </a:pathLst>
            </a:custGeom>
            <a:solidFill>
              <a:srgbClr val="402000"/>
            </a:solidFill>
            <a:ln w="9525" cap="rnd">
              <a:noFill/>
              <a:round/>
              <a:headEnd type="none" w="sm" len="sm"/>
              <a:tailEnd type="none" w="sm" len="sm"/>
            </a:ln>
          </p:spPr>
          <p:txBody>
            <a:bodyPr/>
            <a:lstStyle/>
            <a:p>
              <a:endParaRPr lang="es-ES"/>
            </a:p>
          </p:txBody>
        </p:sp>
        <p:sp>
          <p:nvSpPr>
            <p:cNvPr id="107077" name="Freeform 485"/>
            <p:cNvSpPr>
              <a:spLocks/>
            </p:cNvSpPr>
            <p:nvPr/>
          </p:nvSpPr>
          <p:spPr bwMode="auto">
            <a:xfrm>
              <a:off x="1061" y="2940"/>
              <a:ext cx="28" cy="24"/>
            </a:xfrm>
            <a:custGeom>
              <a:avLst/>
              <a:gdLst>
                <a:gd name="T0" fmla="*/ 0 w 28"/>
                <a:gd name="T1" fmla="*/ 5 h 24"/>
                <a:gd name="T2" fmla="*/ 2 w 28"/>
                <a:gd name="T3" fmla="*/ 1 h 24"/>
                <a:gd name="T4" fmla="*/ 12 w 28"/>
                <a:gd name="T5" fmla="*/ 0 h 24"/>
                <a:gd name="T6" fmla="*/ 18 w 28"/>
                <a:gd name="T7" fmla="*/ 0 h 24"/>
                <a:gd name="T8" fmla="*/ 22 w 28"/>
                <a:gd name="T9" fmla="*/ 2 h 24"/>
                <a:gd name="T10" fmla="*/ 27 w 28"/>
                <a:gd name="T11" fmla="*/ 5 h 24"/>
                <a:gd name="T12" fmla="*/ 27 w 28"/>
                <a:gd name="T13" fmla="*/ 7 h 24"/>
                <a:gd name="T14" fmla="*/ 22 w 28"/>
                <a:gd name="T15" fmla="*/ 10 h 24"/>
                <a:gd name="T16" fmla="*/ 22 w 28"/>
                <a:gd name="T17" fmla="*/ 15 h 24"/>
                <a:gd name="T18" fmla="*/ 22 w 28"/>
                <a:gd name="T19" fmla="*/ 17 h 24"/>
                <a:gd name="T20" fmla="*/ 15 w 28"/>
                <a:gd name="T21" fmla="*/ 19 h 24"/>
                <a:gd name="T22" fmla="*/ 12 w 28"/>
                <a:gd name="T23" fmla="*/ 19 h 24"/>
                <a:gd name="T24" fmla="*/ 9 w 28"/>
                <a:gd name="T25" fmla="*/ 19 h 24"/>
                <a:gd name="T26" fmla="*/ 9 w 28"/>
                <a:gd name="T27" fmla="*/ 20 h 24"/>
                <a:gd name="T28" fmla="*/ 12 w 28"/>
                <a:gd name="T29" fmla="*/ 23 h 24"/>
                <a:gd name="T30" fmla="*/ 15 w 28"/>
                <a:gd name="T31" fmla="*/ 20 h 24"/>
                <a:gd name="T32" fmla="*/ 22 w 28"/>
                <a:gd name="T33" fmla="*/ 20 h 24"/>
                <a:gd name="T34" fmla="*/ 27 w 28"/>
                <a:gd name="T35" fmla="*/ 17 h 24"/>
                <a:gd name="T36" fmla="*/ 27 w 28"/>
                <a:gd name="T37" fmla="*/ 12 h 24"/>
                <a:gd name="T38" fmla="*/ 27 w 28"/>
                <a:gd name="T39" fmla="*/ 7 h 24"/>
                <a:gd name="T40" fmla="*/ 27 w 28"/>
                <a:gd name="T41" fmla="*/ 5 h 24"/>
                <a:gd name="T42" fmla="*/ 22 w 28"/>
                <a:gd name="T43" fmla="*/ 2 h 24"/>
                <a:gd name="T44" fmla="*/ 22 w 28"/>
                <a:gd name="T45" fmla="*/ 0 h 24"/>
                <a:gd name="T46" fmla="*/ 12 w 28"/>
                <a:gd name="T47" fmla="*/ 0 h 24"/>
                <a:gd name="T48" fmla="*/ 2 w 28"/>
                <a:gd name="T49" fmla="*/ 0 h 24"/>
                <a:gd name="T50" fmla="*/ 2 w 28"/>
                <a:gd name="T51" fmla="*/ 1 h 24"/>
                <a:gd name="T52" fmla="*/ 0 w 28"/>
                <a:gd name="T53" fmla="*/ 5 h 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8"/>
                <a:gd name="T82" fmla="*/ 0 h 24"/>
                <a:gd name="T83" fmla="*/ 28 w 28"/>
                <a:gd name="T84" fmla="*/ 24 h 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8" h="24">
                  <a:moveTo>
                    <a:pt x="0" y="5"/>
                  </a:moveTo>
                  <a:lnTo>
                    <a:pt x="2" y="1"/>
                  </a:lnTo>
                  <a:lnTo>
                    <a:pt x="12" y="0"/>
                  </a:lnTo>
                  <a:lnTo>
                    <a:pt x="18" y="0"/>
                  </a:lnTo>
                  <a:lnTo>
                    <a:pt x="22" y="2"/>
                  </a:lnTo>
                  <a:lnTo>
                    <a:pt x="27" y="5"/>
                  </a:lnTo>
                  <a:lnTo>
                    <a:pt x="27" y="7"/>
                  </a:lnTo>
                  <a:lnTo>
                    <a:pt x="22" y="10"/>
                  </a:lnTo>
                  <a:lnTo>
                    <a:pt x="22" y="15"/>
                  </a:lnTo>
                  <a:lnTo>
                    <a:pt x="22" y="17"/>
                  </a:lnTo>
                  <a:lnTo>
                    <a:pt x="15" y="19"/>
                  </a:lnTo>
                  <a:lnTo>
                    <a:pt x="12" y="19"/>
                  </a:lnTo>
                  <a:lnTo>
                    <a:pt x="9" y="19"/>
                  </a:lnTo>
                  <a:lnTo>
                    <a:pt x="9" y="20"/>
                  </a:lnTo>
                  <a:lnTo>
                    <a:pt x="12" y="23"/>
                  </a:lnTo>
                  <a:lnTo>
                    <a:pt x="15" y="20"/>
                  </a:lnTo>
                  <a:lnTo>
                    <a:pt x="22" y="20"/>
                  </a:lnTo>
                  <a:lnTo>
                    <a:pt x="27" y="17"/>
                  </a:lnTo>
                  <a:lnTo>
                    <a:pt x="27" y="12"/>
                  </a:lnTo>
                  <a:lnTo>
                    <a:pt x="27" y="7"/>
                  </a:lnTo>
                  <a:lnTo>
                    <a:pt x="27" y="5"/>
                  </a:lnTo>
                  <a:lnTo>
                    <a:pt x="22" y="2"/>
                  </a:lnTo>
                  <a:lnTo>
                    <a:pt x="22" y="0"/>
                  </a:lnTo>
                  <a:lnTo>
                    <a:pt x="12" y="0"/>
                  </a:lnTo>
                  <a:lnTo>
                    <a:pt x="2" y="0"/>
                  </a:lnTo>
                  <a:lnTo>
                    <a:pt x="2" y="1"/>
                  </a:lnTo>
                  <a:lnTo>
                    <a:pt x="0" y="5"/>
                  </a:lnTo>
                </a:path>
              </a:pathLst>
            </a:custGeom>
            <a:solidFill>
              <a:srgbClr val="402000"/>
            </a:solidFill>
            <a:ln w="9525" cap="rnd">
              <a:noFill/>
              <a:round/>
              <a:headEnd type="none" w="sm" len="sm"/>
              <a:tailEnd type="none" w="sm" len="sm"/>
            </a:ln>
          </p:spPr>
          <p:txBody>
            <a:bodyPr/>
            <a:lstStyle/>
            <a:p>
              <a:endParaRPr lang="es-ES"/>
            </a:p>
          </p:txBody>
        </p:sp>
        <p:sp>
          <p:nvSpPr>
            <p:cNvPr id="107078" name="Freeform 486"/>
            <p:cNvSpPr>
              <a:spLocks/>
            </p:cNvSpPr>
            <p:nvPr/>
          </p:nvSpPr>
          <p:spPr bwMode="auto">
            <a:xfrm>
              <a:off x="896" y="3092"/>
              <a:ext cx="64" cy="33"/>
            </a:xfrm>
            <a:custGeom>
              <a:avLst/>
              <a:gdLst>
                <a:gd name="T0" fmla="*/ 63 w 64"/>
                <a:gd name="T1" fmla="*/ 17 h 33"/>
                <a:gd name="T2" fmla="*/ 54 w 64"/>
                <a:gd name="T3" fmla="*/ 16 h 33"/>
                <a:gd name="T4" fmla="*/ 51 w 64"/>
                <a:gd name="T5" fmla="*/ 16 h 33"/>
                <a:gd name="T6" fmla="*/ 50 w 64"/>
                <a:gd name="T7" fmla="*/ 14 h 33"/>
                <a:gd name="T8" fmla="*/ 48 w 64"/>
                <a:gd name="T9" fmla="*/ 12 h 33"/>
                <a:gd name="T10" fmla="*/ 44 w 64"/>
                <a:gd name="T11" fmla="*/ 8 h 33"/>
                <a:gd name="T12" fmla="*/ 37 w 64"/>
                <a:gd name="T13" fmla="*/ 5 h 33"/>
                <a:gd name="T14" fmla="*/ 36 w 64"/>
                <a:gd name="T15" fmla="*/ 3 h 33"/>
                <a:gd name="T16" fmla="*/ 35 w 64"/>
                <a:gd name="T17" fmla="*/ 0 h 33"/>
                <a:gd name="T18" fmla="*/ 32 w 64"/>
                <a:gd name="T19" fmla="*/ 0 h 33"/>
                <a:gd name="T20" fmla="*/ 20 w 64"/>
                <a:gd name="T21" fmla="*/ 0 h 33"/>
                <a:gd name="T22" fmla="*/ 16 w 64"/>
                <a:gd name="T23" fmla="*/ 0 h 33"/>
                <a:gd name="T24" fmla="*/ 13 w 64"/>
                <a:gd name="T25" fmla="*/ 0 h 33"/>
                <a:gd name="T26" fmla="*/ 12 w 64"/>
                <a:gd name="T27" fmla="*/ 0 h 33"/>
                <a:gd name="T28" fmla="*/ 8 w 64"/>
                <a:gd name="T29" fmla="*/ 1 h 33"/>
                <a:gd name="T30" fmla="*/ 6 w 64"/>
                <a:gd name="T31" fmla="*/ 3 h 33"/>
                <a:gd name="T32" fmla="*/ 4 w 64"/>
                <a:gd name="T33" fmla="*/ 3 h 33"/>
                <a:gd name="T34" fmla="*/ 3 w 64"/>
                <a:gd name="T35" fmla="*/ 3 h 33"/>
                <a:gd name="T36" fmla="*/ 1 w 64"/>
                <a:gd name="T37" fmla="*/ 6 h 33"/>
                <a:gd name="T38" fmla="*/ 0 w 64"/>
                <a:gd name="T39" fmla="*/ 8 h 33"/>
                <a:gd name="T40" fmla="*/ 0 w 64"/>
                <a:gd name="T41" fmla="*/ 9 h 33"/>
                <a:gd name="T42" fmla="*/ 0 w 64"/>
                <a:gd name="T43" fmla="*/ 11 h 33"/>
                <a:gd name="T44" fmla="*/ 0 w 64"/>
                <a:gd name="T45" fmla="*/ 12 h 33"/>
                <a:gd name="T46" fmla="*/ 3 w 64"/>
                <a:gd name="T47" fmla="*/ 12 h 33"/>
                <a:gd name="T48" fmla="*/ 4 w 64"/>
                <a:gd name="T49" fmla="*/ 12 h 33"/>
                <a:gd name="T50" fmla="*/ 8 w 64"/>
                <a:gd name="T51" fmla="*/ 11 h 33"/>
                <a:gd name="T52" fmla="*/ 10 w 64"/>
                <a:gd name="T53" fmla="*/ 11 h 33"/>
                <a:gd name="T54" fmla="*/ 12 w 64"/>
                <a:gd name="T55" fmla="*/ 9 h 33"/>
                <a:gd name="T56" fmla="*/ 14 w 64"/>
                <a:gd name="T57" fmla="*/ 9 h 33"/>
                <a:gd name="T58" fmla="*/ 16 w 64"/>
                <a:gd name="T59" fmla="*/ 11 h 33"/>
                <a:gd name="T60" fmla="*/ 12 w 64"/>
                <a:gd name="T61" fmla="*/ 12 h 33"/>
                <a:gd name="T62" fmla="*/ 9 w 64"/>
                <a:gd name="T63" fmla="*/ 12 h 33"/>
                <a:gd name="T64" fmla="*/ 4 w 64"/>
                <a:gd name="T65" fmla="*/ 14 h 33"/>
                <a:gd name="T66" fmla="*/ 3 w 64"/>
                <a:gd name="T67" fmla="*/ 16 h 33"/>
                <a:gd name="T68" fmla="*/ 4 w 64"/>
                <a:gd name="T69" fmla="*/ 17 h 33"/>
                <a:gd name="T70" fmla="*/ 8 w 64"/>
                <a:gd name="T71" fmla="*/ 17 h 33"/>
                <a:gd name="T72" fmla="*/ 12 w 64"/>
                <a:gd name="T73" fmla="*/ 16 h 33"/>
                <a:gd name="T74" fmla="*/ 17 w 64"/>
                <a:gd name="T75" fmla="*/ 16 h 33"/>
                <a:gd name="T76" fmla="*/ 22 w 64"/>
                <a:gd name="T77" fmla="*/ 16 h 33"/>
                <a:gd name="T78" fmla="*/ 24 w 64"/>
                <a:gd name="T79" fmla="*/ 17 h 33"/>
                <a:gd name="T80" fmla="*/ 25 w 64"/>
                <a:gd name="T81" fmla="*/ 19 h 33"/>
                <a:gd name="T82" fmla="*/ 28 w 64"/>
                <a:gd name="T83" fmla="*/ 21 h 33"/>
                <a:gd name="T84" fmla="*/ 32 w 64"/>
                <a:gd name="T85" fmla="*/ 24 h 33"/>
                <a:gd name="T86" fmla="*/ 32 w 64"/>
                <a:gd name="T87" fmla="*/ 25 h 33"/>
                <a:gd name="T88" fmla="*/ 36 w 64"/>
                <a:gd name="T89" fmla="*/ 27 h 33"/>
                <a:gd name="T90" fmla="*/ 37 w 64"/>
                <a:gd name="T91" fmla="*/ 27 h 33"/>
                <a:gd name="T92" fmla="*/ 40 w 64"/>
                <a:gd name="T93" fmla="*/ 27 h 33"/>
                <a:gd name="T94" fmla="*/ 45 w 64"/>
                <a:gd name="T95" fmla="*/ 28 h 33"/>
                <a:gd name="T96" fmla="*/ 48 w 64"/>
                <a:gd name="T97" fmla="*/ 28 h 33"/>
                <a:gd name="T98" fmla="*/ 51 w 64"/>
                <a:gd name="T99" fmla="*/ 29 h 33"/>
                <a:gd name="T100" fmla="*/ 63 w 64"/>
                <a:gd name="T101" fmla="*/ 32 h 33"/>
                <a:gd name="T102" fmla="*/ 63 w 64"/>
                <a:gd name="T103" fmla="*/ 17 h 3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4"/>
                <a:gd name="T157" fmla="*/ 0 h 33"/>
                <a:gd name="T158" fmla="*/ 64 w 64"/>
                <a:gd name="T159" fmla="*/ 33 h 3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4" h="33">
                  <a:moveTo>
                    <a:pt x="63" y="17"/>
                  </a:moveTo>
                  <a:lnTo>
                    <a:pt x="54" y="16"/>
                  </a:lnTo>
                  <a:lnTo>
                    <a:pt x="51" y="16"/>
                  </a:lnTo>
                  <a:lnTo>
                    <a:pt x="50" y="14"/>
                  </a:lnTo>
                  <a:lnTo>
                    <a:pt x="48" y="12"/>
                  </a:lnTo>
                  <a:lnTo>
                    <a:pt x="44" y="8"/>
                  </a:lnTo>
                  <a:lnTo>
                    <a:pt x="37" y="5"/>
                  </a:lnTo>
                  <a:lnTo>
                    <a:pt x="36" y="3"/>
                  </a:lnTo>
                  <a:lnTo>
                    <a:pt x="35" y="0"/>
                  </a:lnTo>
                  <a:lnTo>
                    <a:pt x="32" y="0"/>
                  </a:lnTo>
                  <a:lnTo>
                    <a:pt x="20" y="0"/>
                  </a:lnTo>
                  <a:lnTo>
                    <a:pt x="16" y="0"/>
                  </a:lnTo>
                  <a:lnTo>
                    <a:pt x="13" y="0"/>
                  </a:lnTo>
                  <a:lnTo>
                    <a:pt x="12" y="0"/>
                  </a:lnTo>
                  <a:lnTo>
                    <a:pt x="8" y="1"/>
                  </a:lnTo>
                  <a:lnTo>
                    <a:pt x="6" y="3"/>
                  </a:lnTo>
                  <a:lnTo>
                    <a:pt x="4" y="3"/>
                  </a:lnTo>
                  <a:lnTo>
                    <a:pt x="3" y="3"/>
                  </a:lnTo>
                  <a:lnTo>
                    <a:pt x="1" y="6"/>
                  </a:lnTo>
                  <a:lnTo>
                    <a:pt x="0" y="8"/>
                  </a:lnTo>
                  <a:lnTo>
                    <a:pt x="0" y="9"/>
                  </a:lnTo>
                  <a:lnTo>
                    <a:pt x="0" y="11"/>
                  </a:lnTo>
                  <a:lnTo>
                    <a:pt x="0" y="12"/>
                  </a:lnTo>
                  <a:lnTo>
                    <a:pt x="3" y="12"/>
                  </a:lnTo>
                  <a:lnTo>
                    <a:pt x="4" y="12"/>
                  </a:lnTo>
                  <a:lnTo>
                    <a:pt x="8" y="11"/>
                  </a:lnTo>
                  <a:lnTo>
                    <a:pt x="10" y="11"/>
                  </a:lnTo>
                  <a:lnTo>
                    <a:pt x="12" y="9"/>
                  </a:lnTo>
                  <a:lnTo>
                    <a:pt x="14" y="9"/>
                  </a:lnTo>
                  <a:lnTo>
                    <a:pt x="16" y="11"/>
                  </a:lnTo>
                  <a:lnTo>
                    <a:pt x="12" y="12"/>
                  </a:lnTo>
                  <a:lnTo>
                    <a:pt x="9" y="12"/>
                  </a:lnTo>
                  <a:lnTo>
                    <a:pt x="4" y="14"/>
                  </a:lnTo>
                  <a:lnTo>
                    <a:pt x="3" y="16"/>
                  </a:lnTo>
                  <a:lnTo>
                    <a:pt x="4" y="17"/>
                  </a:lnTo>
                  <a:lnTo>
                    <a:pt x="8" y="17"/>
                  </a:lnTo>
                  <a:lnTo>
                    <a:pt x="12" y="16"/>
                  </a:lnTo>
                  <a:lnTo>
                    <a:pt x="17" y="16"/>
                  </a:lnTo>
                  <a:lnTo>
                    <a:pt x="22" y="16"/>
                  </a:lnTo>
                  <a:lnTo>
                    <a:pt x="24" y="17"/>
                  </a:lnTo>
                  <a:lnTo>
                    <a:pt x="25" y="19"/>
                  </a:lnTo>
                  <a:lnTo>
                    <a:pt x="28" y="21"/>
                  </a:lnTo>
                  <a:lnTo>
                    <a:pt x="32" y="24"/>
                  </a:lnTo>
                  <a:lnTo>
                    <a:pt x="32" y="25"/>
                  </a:lnTo>
                  <a:lnTo>
                    <a:pt x="36" y="27"/>
                  </a:lnTo>
                  <a:lnTo>
                    <a:pt x="37" y="27"/>
                  </a:lnTo>
                  <a:lnTo>
                    <a:pt x="40" y="27"/>
                  </a:lnTo>
                  <a:lnTo>
                    <a:pt x="45" y="28"/>
                  </a:lnTo>
                  <a:lnTo>
                    <a:pt x="48" y="28"/>
                  </a:lnTo>
                  <a:lnTo>
                    <a:pt x="51" y="29"/>
                  </a:lnTo>
                  <a:lnTo>
                    <a:pt x="63" y="32"/>
                  </a:lnTo>
                  <a:lnTo>
                    <a:pt x="63" y="17"/>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079" name="Freeform 487"/>
            <p:cNvSpPr>
              <a:spLocks/>
            </p:cNvSpPr>
            <p:nvPr/>
          </p:nvSpPr>
          <p:spPr bwMode="auto">
            <a:xfrm>
              <a:off x="904" y="3097"/>
              <a:ext cx="27" cy="1"/>
            </a:xfrm>
            <a:custGeom>
              <a:avLst/>
              <a:gdLst>
                <a:gd name="T0" fmla="*/ 0 w 27"/>
                <a:gd name="T1" fmla="*/ 0 h 1"/>
                <a:gd name="T2" fmla="*/ 4 w 27"/>
                <a:gd name="T3" fmla="*/ 0 h 1"/>
                <a:gd name="T4" fmla="*/ 6 w 27"/>
                <a:gd name="T5" fmla="*/ 0 h 1"/>
                <a:gd name="T6" fmla="*/ 12 w 27"/>
                <a:gd name="T7" fmla="*/ 0 h 1"/>
                <a:gd name="T8" fmla="*/ 14 w 27"/>
                <a:gd name="T9" fmla="*/ 0 h 1"/>
                <a:gd name="T10" fmla="*/ 21 w 27"/>
                <a:gd name="T11" fmla="*/ 0 h 1"/>
                <a:gd name="T12" fmla="*/ 26 w 27"/>
                <a:gd name="T13" fmla="*/ 0 h 1"/>
                <a:gd name="T14" fmla="*/ 19 w 27"/>
                <a:gd name="T15" fmla="*/ 0 h 1"/>
                <a:gd name="T16" fmla="*/ 13 w 27"/>
                <a:gd name="T17" fmla="*/ 0 h 1"/>
                <a:gd name="T18" fmla="*/ 6 w 27"/>
                <a:gd name="T19" fmla="*/ 0 h 1"/>
                <a:gd name="T20" fmla="*/ 4 w 27"/>
                <a:gd name="T21" fmla="*/ 0 h 1"/>
                <a:gd name="T22" fmla="*/ 0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0" y="0"/>
                  </a:moveTo>
                  <a:lnTo>
                    <a:pt x="4" y="0"/>
                  </a:lnTo>
                  <a:lnTo>
                    <a:pt x="6" y="0"/>
                  </a:lnTo>
                  <a:lnTo>
                    <a:pt x="12" y="0"/>
                  </a:lnTo>
                  <a:lnTo>
                    <a:pt x="14" y="0"/>
                  </a:lnTo>
                  <a:lnTo>
                    <a:pt x="21" y="0"/>
                  </a:lnTo>
                  <a:lnTo>
                    <a:pt x="26" y="0"/>
                  </a:lnTo>
                  <a:lnTo>
                    <a:pt x="19" y="0"/>
                  </a:lnTo>
                  <a:lnTo>
                    <a:pt x="13" y="0"/>
                  </a:lnTo>
                  <a:lnTo>
                    <a:pt x="6" y="0"/>
                  </a:lnTo>
                  <a:lnTo>
                    <a:pt x="4"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080" name="Freeform 488"/>
            <p:cNvSpPr>
              <a:spLocks/>
            </p:cNvSpPr>
            <p:nvPr/>
          </p:nvSpPr>
          <p:spPr bwMode="auto">
            <a:xfrm>
              <a:off x="914" y="3092"/>
              <a:ext cx="27" cy="26"/>
            </a:xfrm>
            <a:custGeom>
              <a:avLst/>
              <a:gdLst>
                <a:gd name="T0" fmla="*/ 6 w 27"/>
                <a:gd name="T1" fmla="*/ 0 h 26"/>
                <a:gd name="T2" fmla="*/ 2 w 27"/>
                <a:gd name="T3" fmla="*/ 0 h 26"/>
                <a:gd name="T4" fmla="*/ 0 w 27"/>
                <a:gd name="T5" fmla="*/ 0 h 26"/>
                <a:gd name="T6" fmla="*/ 6 w 27"/>
                <a:gd name="T7" fmla="*/ 0 h 26"/>
                <a:gd name="T8" fmla="*/ 13 w 27"/>
                <a:gd name="T9" fmla="*/ 25 h 26"/>
                <a:gd name="T10" fmla="*/ 19 w 27"/>
                <a:gd name="T11" fmla="*/ 25 h 26"/>
                <a:gd name="T12" fmla="*/ 23 w 27"/>
                <a:gd name="T13" fmla="*/ 25 h 26"/>
                <a:gd name="T14" fmla="*/ 26 w 27"/>
                <a:gd name="T15" fmla="*/ 25 h 26"/>
                <a:gd name="T16" fmla="*/ 19 w 27"/>
                <a:gd name="T17" fmla="*/ 25 h 26"/>
                <a:gd name="T18" fmla="*/ 12 w 27"/>
                <a:gd name="T19" fmla="*/ 0 h 26"/>
                <a:gd name="T20" fmla="*/ 6 w 27"/>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6"/>
                <a:gd name="T35" fmla="*/ 27 w 27"/>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6">
                  <a:moveTo>
                    <a:pt x="6" y="0"/>
                  </a:moveTo>
                  <a:lnTo>
                    <a:pt x="2" y="0"/>
                  </a:lnTo>
                  <a:lnTo>
                    <a:pt x="0" y="0"/>
                  </a:lnTo>
                  <a:lnTo>
                    <a:pt x="6" y="0"/>
                  </a:lnTo>
                  <a:lnTo>
                    <a:pt x="13" y="25"/>
                  </a:lnTo>
                  <a:lnTo>
                    <a:pt x="19" y="25"/>
                  </a:lnTo>
                  <a:lnTo>
                    <a:pt x="23" y="25"/>
                  </a:lnTo>
                  <a:lnTo>
                    <a:pt x="26" y="25"/>
                  </a:lnTo>
                  <a:lnTo>
                    <a:pt x="19" y="25"/>
                  </a:lnTo>
                  <a:lnTo>
                    <a:pt x="12" y="0"/>
                  </a:lnTo>
                  <a:lnTo>
                    <a:pt x="6" y="0"/>
                  </a:lnTo>
                </a:path>
              </a:pathLst>
            </a:custGeom>
            <a:solidFill>
              <a:srgbClr val="402000"/>
            </a:solidFill>
            <a:ln w="9525" cap="rnd">
              <a:noFill/>
              <a:round/>
              <a:headEnd type="none" w="sm" len="sm"/>
              <a:tailEnd type="none" w="sm" len="sm"/>
            </a:ln>
          </p:spPr>
          <p:txBody>
            <a:bodyPr/>
            <a:lstStyle/>
            <a:p>
              <a:endParaRPr lang="es-ES"/>
            </a:p>
          </p:txBody>
        </p:sp>
        <p:sp>
          <p:nvSpPr>
            <p:cNvPr id="107081" name="Freeform 489"/>
            <p:cNvSpPr>
              <a:spLocks/>
            </p:cNvSpPr>
            <p:nvPr/>
          </p:nvSpPr>
          <p:spPr bwMode="auto">
            <a:xfrm>
              <a:off x="919" y="3100"/>
              <a:ext cx="28" cy="26"/>
            </a:xfrm>
            <a:custGeom>
              <a:avLst/>
              <a:gdLst>
                <a:gd name="T0" fmla="*/ 0 w 28"/>
                <a:gd name="T1" fmla="*/ 11 h 26"/>
                <a:gd name="T2" fmla="*/ 0 w 28"/>
                <a:gd name="T3" fmla="*/ 25 h 26"/>
                <a:gd name="T4" fmla="*/ 12 w 28"/>
                <a:gd name="T5" fmla="*/ 11 h 26"/>
                <a:gd name="T6" fmla="*/ 27 w 28"/>
                <a:gd name="T7" fmla="*/ 11 h 26"/>
                <a:gd name="T8" fmla="*/ 27 w 28"/>
                <a:gd name="T9" fmla="*/ 0 h 26"/>
                <a:gd name="T10" fmla="*/ 12 w 28"/>
                <a:gd name="T11" fmla="*/ 0 h 26"/>
                <a:gd name="T12" fmla="*/ 0 w 28"/>
                <a:gd name="T13" fmla="*/ 11 h 26"/>
                <a:gd name="T14" fmla="*/ 0 60000 65536"/>
                <a:gd name="T15" fmla="*/ 0 60000 65536"/>
                <a:gd name="T16" fmla="*/ 0 60000 65536"/>
                <a:gd name="T17" fmla="*/ 0 60000 65536"/>
                <a:gd name="T18" fmla="*/ 0 60000 65536"/>
                <a:gd name="T19" fmla="*/ 0 60000 65536"/>
                <a:gd name="T20" fmla="*/ 0 60000 65536"/>
                <a:gd name="T21" fmla="*/ 0 w 28"/>
                <a:gd name="T22" fmla="*/ 0 h 26"/>
                <a:gd name="T23" fmla="*/ 28 w 28"/>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6">
                  <a:moveTo>
                    <a:pt x="0" y="11"/>
                  </a:moveTo>
                  <a:lnTo>
                    <a:pt x="0" y="25"/>
                  </a:lnTo>
                  <a:lnTo>
                    <a:pt x="12" y="11"/>
                  </a:lnTo>
                  <a:lnTo>
                    <a:pt x="27" y="11"/>
                  </a:lnTo>
                  <a:lnTo>
                    <a:pt x="27" y="0"/>
                  </a:lnTo>
                  <a:lnTo>
                    <a:pt x="12" y="0"/>
                  </a:lnTo>
                  <a:lnTo>
                    <a:pt x="0" y="11"/>
                  </a:lnTo>
                </a:path>
              </a:pathLst>
            </a:custGeom>
            <a:solidFill>
              <a:srgbClr val="402000"/>
            </a:solidFill>
            <a:ln w="9525" cap="rnd">
              <a:noFill/>
              <a:round/>
              <a:headEnd type="none" w="sm" len="sm"/>
              <a:tailEnd type="none" w="sm" len="sm"/>
            </a:ln>
          </p:spPr>
          <p:txBody>
            <a:bodyPr/>
            <a:lstStyle/>
            <a:p>
              <a:endParaRPr lang="es-ES"/>
            </a:p>
          </p:txBody>
        </p:sp>
        <p:sp>
          <p:nvSpPr>
            <p:cNvPr id="107082" name="Freeform 490"/>
            <p:cNvSpPr>
              <a:spLocks/>
            </p:cNvSpPr>
            <p:nvPr/>
          </p:nvSpPr>
          <p:spPr bwMode="auto">
            <a:xfrm>
              <a:off x="904" y="3105"/>
              <a:ext cx="27" cy="28"/>
            </a:xfrm>
            <a:custGeom>
              <a:avLst/>
              <a:gdLst>
                <a:gd name="T0" fmla="*/ 26 w 27"/>
                <a:gd name="T1" fmla="*/ 0 h 28"/>
                <a:gd name="T2" fmla="*/ 26 w 27"/>
                <a:gd name="T3" fmla="*/ 11 h 28"/>
                <a:gd name="T4" fmla="*/ 0 w 27"/>
                <a:gd name="T5" fmla="*/ 27 h 28"/>
                <a:gd name="T6" fmla="*/ 26 w 27"/>
                <a:gd name="T7" fmla="*/ 0 h 28"/>
                <a:gd name="T8" fmla="*/ 0 60000 65536"/>
                <a:gd name="T9" fmla="*/ 0 60000 65536"/>
                <a:gd name="T10" fmla="*/ 0 60000 65536"/>
                <a:gd name="T11" fmla="*/ 0 60000 65536"/>
                <a:gd name="T12" fmla="*/ 0 w 27"/>
                <a:gd name="T13" fmla="*/ 0 h 28"/>
                <a:gd name="T14" fmla="*/ 27 w 27"/>
                <a:gd name="T15" fmla="*/ 28 h 28"/>
              </a:gdLst>
              <a:ahLst/>
              <a:cxnLst>
                <a:cxn ang="T8">
                  <a:pos x="T0" y="T1"/>
                </a:cxn>
                <a:cxn ang="T9">
                  <a:pos x="T2" y="T3"/>
                </a:cxn>
                <a:cxn ang="T10">
                  <a:pos x="T4" y="T5"/>
                </a:cxn>
                <a:cxn ang="T11">
                  <a:pos x="T6" y="T7"/>
                </a:cxn>
              </a:cxnLst>
              <a:rect l="T12" t="T13" r="T14" b="T15"/>
              <a:pathLst>
                <a:path w="27" h="28">
                  <a:moveTo>
                    <a:pt x="26" y="0"/>
                  </a:moveTo>
                  <a:lnTo>
                    <a:pt x="26" y="11"/>
                  </a:lnTo>
                  <a:lnTo>
                    <a:pt x="0" y="27"/>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7083" name="Freeform 491"/>
            <p:cNvSpPr>
              <a:spLocks/>
            </p:cNvSpPr>
            <p:nvPr/>
          </p:nvSpPr>
          <p:spPr bwMode="auto">
            <a:xfrm>
              <a:off x="929" y="3099"/>
              <a:ext cx="28" cy="26"/>
            </a:xfrm>
            <a:custGeom>
              <a:avLst/>
              <a:gdLst>
                <a:gd name="T0" fmla="*/ 0 w 28"/>
                <a:gd name="T1" fmla="*/ 0 h 26"/>
                <a:gd name="T2" fmla="*/ 0 w 28"/>
                <a:gd name="T3" fmla="*/ 25 h 26"/>
                <a:gd name="T4" fmla="*/ 27 w 28"/>
                <a:gd name="T5" fmla="*/ 25 h 26"/>
                <a:gd name="T6" fmla="*/ 0 w 28"/>
                <a:gd name="T7" fmla="*/ 0 h 26"/>
                <a:gd name="T8" fmla="*/ 0 60000 65536"/>
                <a:gd name="T9" fmla="*/ 0 60000 65536"/>
                <a:gd name="T10" fmla="*/ 0 60000 65536"/>
                <a:gd name="T11" fmla="*/ 0 60000 65536"/>
                <a:gd name="T12" fmla="*/ 0 w 28"/>
                <a:gd name="T13" fmla="*/ 0 h 26"/>
                <a:gd name="T14" fmla="*/ 28 w 28"/>
                <a:gd name="T15" fmla="*/ 26 h 26"/>
              </a:gdLst>
              <a:ahLst/>
              <a:cxnLst>
                <a:cxn ang="T8">
                  <a:pos x="T0" y="T1"/>
                </a:cxn>
                <a:cxn ang="T9">
                  <a:pos x="T2" y="T3"/>
                </a:cxn>
                <a:cxn ang="T10">
                  <a:pos x="T4" y="T5"/>
                </a:cxn>
                <a:cxn ang="T11">
                  <a:pos x="T6" y="T7"/>
                </a:cxn>
              </a:cxnLst>
              <a:rect l="T12" t="T13" r="T14" b="T15"/>
              <a:pathLst>
                <a:path w="28" h="26">
                  <a:moveTo>
                    <a:pt x="0" y="0"/>
                  </a:moveTo>
                  <a:lnTo>
                    <a:pt x="0" y="25"/>
                  </a:lnTo>
                  <a:lnTo>
                    <a:pt x="27"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084" name="Freeform 492"/>
            <p:cNvSpPr>
              <a:spLocks/>
            </p:cNvSpPr>
            <p:nvPr/>
          </p:nvSpPr>
          <p:spPr bwMode="auto">
            <a:xfrm>
              <a:off x="924" y="3103"/>
              <a:ext cx="27" cy="25"/>
            </a:xfrm>
            <a:custGeom>
              <a:avLst/>
              <a:gdLst>
                <a:gd name="T0" fmla="*/ 26 w 27"/>
                <a:gd name="T1" fmla="*/ 0 h 25"/>
                <a:gd name="T2" fmla="*/ 0 w 27"/>
                <a:gd name="T3" fmla="*/ 24 h 25"/>
                <a:gd name="T4" fmla="*/ 26 w 27"/>
                <a:gd name="T5" fmla="*/ 0 h 25"/>
                <a:gd name="T6" fmla="*/ 0 60000 65536"/>
                <a:gd name="T7" fmla="*/ 0 60000 65536"/>
                <a:gd name="T8" fmla="*/ 0 60000 65536"/>
                <a:gd name="T9" fmla="*/ 0 w 27"/>
                <a:gd name="T10" fmla="*/ 0 h 25"/>
                <a:gd name="T11" fmla="*/ 27 w 27"/>
                <a:gd name="T12" fmla="*/ 25 h 25"/>
              </a:gdLst>
              <a:ahLst/>
              <a:cxnLst>
                <a:cxn ang="T6">
                  <a:pos x="T0" y="T1"/>
                </a:cxn>
                <a:cxn ang="T7">
                  <a:pos x="T2" y="T3"/>
                </a:cxn>
                <a:cxn ang="T8">
                  <a:pos x="T4" y="T5"/>
                </a:cxn>
              </a:cxnLst>
              <a:rect l="T9" t="T10" r="T11" b="T12"/>
              <a:pathLst>
                <a:path w="27" h="25">
                  <a:moveTo>
                    <a:pt x="26" y="0"/>
                  </a:moveTo>
                  <a:lnTo>
                    <a:pt x="0" y="24"/>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7085" name="Freeform 493"/>
            <p:cNvSpPr>
              <a:spLocks/>
            </p:cNvSpPr>
            <p:nvPr/>
          </p:nvSpPr>
          <p:spPr bwMode="auto">
            <a:xfrm>
              <a:off x="901" y="3099"/>
              <a:ext cx="28" cy="26"/>
            </a:xfrm>
            <a:custGeom>
              <a:avLst/>
              <a:gdLst>
                <a:gd name="T0" fmla="*/ 0 w 28"/>
                <a:gd name="T1" fmla="*/ 25 h 26"/>
                <a:gd name="T2" fmla="*/ 14 w 28"/>
                <a:gd name="T3" fmla="*/ 25 h 26"/>
                <a:gd name="T4" fmla="*/ 14 w 28"/>
                <a:gd name="T5" fmla="*/ 15 h 26"/>
                <a:gd name="T6" fmla="*/ 14 w 28"/>
                <a:gd name="T7" fmla="*/ 0 h 26"/>
                <a:gd name="T8" fmla="*/ 27 w 28"/>
                <a:gd name="T9" fmla="*/ 15 h 26"/>
                <a:gd name="T10" fmla="*/ 14 w 28"/>
                <a:gd name="T11" fmla="*/ 25 h 26"/>
                <a:gd name="T12" fmla="*/ 0 w 28"/>
                <a:gd name="T13" fmla="*/ 25 h 26"/>
                <a:gd name="T14" fmla="*/ 0 60000 65536"/>
                <a:gd name="T15" fmla="*/ 0 60000 65536"/>
                <a:gd name="T16" fmla="*/ 0 60000 65536"/>
                <a:gd name="T17" fmla="*/ 0 60000 65536"/>
                <a:gd name="T18" fmla="*/ 0 60000 65536"/>
                <a:gd name="T19" fmla="*/ 0 60000 65536"/>
                <a:gd name="T20" fmla="*/ 0 60000 65536"/>
                <a:gd name="T21" fmla="*/ 0 w 28"/>
                <a:gd name="T22" fmla="*/ 0 h 26"/>
                <a:gd name="T23" fmla="*/ 28 w 28"/>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6">
                  <a:moveTo>
                    <a:pt x="0" y="25"/>
                  </a:moveTo>
                  <a:lnTo>
                    <a:pt x="14" y="25"/>
                  </a:lnTo>
                  <a:lnTo>
                    <a:pt x="14" y="15"/>
                  </a:lnTo>
                  <a:lnTo>
                    <a:pt x="14" y="0"/>
                  </a:lnTo>
                  <a:lnTo>
                    <a:pt x="27" y="15"/>
                  </a:lnTo>
                  <a:lnTo>
                    <a:pt x="14" y="25"/>
                  </a:lnTo>
                  <a:lnTo>
                    <a:pt x="0" y="25"/>
                  </a:lnTo>
                </a:path>
              </a:pathLst>
            </a:custGeom>
            <a:solidFill>
              <a:srgbClr val="402000"/>
            </a:solidFill>
            <a:ln w="9525" cap="rnd">
              <a:noFill/>
              <a:round/>
              <a:headEnd type="none" w="sm" len="sm"/>
              <a:tailEnd type="none" w="sm" len="sm"/>
            </a:ln>
          </p:spPr>
          <p:txBody>
            <a:bodyPr/>
            <a:lstStyle/>
            <a:p>
              <a:endParaRPr lang="es-ES"/>
            </a:p>
          </p:txBody>
        </p:sp>
        <p:sp>
          <p:nvSpPr>
            <p:cNvPr id="107086" name="Freeform 494"/>
            <p:cNvSpPr>
              <a:spLocks/>
            </p:cNvSpPr>
            <p:nvPr/>
          </p:nvSpPr>
          <p:spPr bwMode="auto">
            <a:xfrm>
              <a:off x="896" y="2980"/>
              <a:ext cx="224" cy="315"/>
            </a:xfrm>
            <a:custGeom>
              <a:avLst/>
              <a:gdLst>
                <a:gd name="T0" fmla="*/ 190 w 224"/>
                <a:gd name="T1" fmla="*/ 0 h 315"/>
                <a:gd name="T2" fmla="*/ 155 w 224"/>
                <a:gd name="T3" fmla="*/ 28 h 315"/>
                <a:gd name="T4" fmla="*/ 144 w 224"/>
                <a:gd name="T5" fmla="*/ 47 h 315"/>
                <a:gd name="T6" fmla="*/ 128 w 224"/>
                <a:gd name="T7" fmla="*/ 79 h 315"/>
                <a:gd name="T8" fmla="*/ 121 w 224"/>
                <a:gd name="T9" fmla="*/ 94 h 315"/>
                <a:gd name="T10" fmla="*/ 123 w 224"/>
                <a:gd name="T11" fmla="*/ 107 h 315"/>
                <a:gd name="T12" fmla="*/ 125 w 224"/>
                <a:gd name="T13" fmla="*/ 118 h 315"/>
                <a:gd name="T14" fmla="*/ 72 w 224"/>
                <a:gd name="T15" fmla="*/ 129 h 315"/>
                <a:gd name="T16" fmla="*/ 54 w 224"/>
                <a:gd name="T17" fmla="*/ 133 h 315"/>
                <a:gd name="T18" fmla="*/ 51 w 224"/>
                <a:gd name="T19" fmla="*/ 145 h 315"/>
                <a:gd name="T20" fmla="*/ 83 w 224"/>
                <a:gd name="T21" fmla="*/ 153 h 315"/>
                <a:gd name="T22" fmla="*/ 113 w 224"/>
                <a:gd name="T23" fmla="*/ 154 h 315"/>
                <a:gd name="T24" fmla="*/ 123 w 224"/>
                <a:gd name="T25" fmla="*/ 165 h 315"/>
                <a:gd name="T26" fmla="*/ 125 w 224"/>
                <a:gd name="T27" fmla="*/ 180 h 315"/>
                <a:gd name="T28" fmla="*/ 121 w 224"/>
                <a:gd name="T29" fmla="*/ 186 h 315"/>
                <a:gd name="T30" fmla="*/ 107 w 224"/>
                <a:gd name="T31" fmla="*/ 190 h 315"/>
                <a:gd name="T32" fmla="*/ 93 w 224"/>
                <a:gd name="T33" fmla="*/ 196 h 315"/>
                <a:gd name="T34" fmla="*/ 33 w 224"/>
                <a:gd name="T35" fmla="*/ 217 h 315"/>
                <a:gd name="T36" fmla="*/ 18 w 224"/>
                <a:gd name="T37" fmla="*/ 231 h 315"/>
                <a:gd name="T38" fmla="*/ 3 w 224"/>
                <a:gd name="T39" fmla="*/ 269 h 315"/>
                <a:gd name="T40" fmla="*/ 19 w 224"/>
                <a:gd name="T41" fmla="*/ 314 h 315"/>
                <a:gd name="T42" fmla="*/ 51 w 224"/>
                <a:gd name="T43" fmla="*/ 309 h 315"/>
                <a:gd name="T44" fmla="*/ 60 w 224"/>
                <a:gd name="T45" fmla="*/ 290 h 315"/>
                <a:gd name="T46" fmla="*/ 54 w 224"/>
                <a:gd name="T47" fmla="*/ 270 h 315"/>
                <a:gd name="T48" fmla="*/ 112 w 224"/>
                <a:gd name="T49" fmla="*/ 261 h 315"/>
                <a:gd name="T50" fmla="*/ 174 w 224"/>
                <a:gd name="T51" fmla="*/ 260 h 315"/>
                <a:gd name="T52" fmla="*/ 203 w 224"/>
                <a:gd name="T53" fmla="*/ 257 h 315"/>
                <a:gd name="T54" fmla="*/ 216 w 224"/>
                <a:gd name="T55" fmla="*/ 247 h 315"/>
                <a:gd name="T56" fmla="*/ 221 w 224"/>
                <a:gd name="T57" fmla="*/ 231 h 315"/>
                <a:gd name="T58" fmla="*/ 214 w 224"/>
                <a:gd name="T59" fmla="*/ 204 h 315"/>
                <a:gd name="T60" fmla="*/ 205 w 224"/>
                <a:gd name="T61" fmla="*/ 180 h 315"/>
                <a:gd name="T62" fmla="*/ 206 w 224"/>
                <a:gd name="T63" fmla="*/ 161 h 315"/>
                <a:gd name="T64" fmla="*/ 206 w 224"/>
                <a:gd name="T65" fmla="*/ 143 h 315"/>
                <a:gd name="T66" fmla="*/ 219 w 224"/>
                <a:gd name="T67" fmla="*/ 102 h 315"/>
                <a:gd name="T68" fmla="*/ 223 w 224"/>
                <a:gd name="T69" fmla="*/ 62 h 315"/>
                <a:gd name="T70" fmla="*/ 216 w 224"/>
                <a:gd name="T71" fmla="*/ 42 h 315"/>
                <a:gd name="T72" fmla="*/ 208 w 224"/>
                <a:gd name="T73" fmla="*/ 24 h 3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4"/>
                <a:gd name="T112" fmla="*/ 0 h 315"/>
                <a:gd name="T113" fmla="*/ 224 w 224"/>
                <a:gd name="T114" fmla="*/ 315 h 31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4" h="315">
                  <a:moveTo>
                    <a:pt x="194" y="13"/>
                  </a:moveTo>
                  <a:lnTo>
                    <a:pt x="190" y="0"/>
                  </a:lnTo>
                  <a:lnTo>
                    <a:pt x="152" y="16"/>
                  </a:lnTo>
                  <a:lnTo>
                    <a:pt x="155" y="28"/>
                  </a:lnTo>
                  <a:lnTo>
                    <a:pt x="152" y="38"/>
                  </a:lnTo>
                  <a:lnTo>
                    <a:pt x="144" y="47"/>
                  </a:lnTo>
                  <a:lnTo>
                    <a:pt x="137" y="66"/>
                  </a:lnTo>
                  <a:lnTo>
                    <a:pt x="128" y="79"/>
                  </a:lnTo>
                  <a:lnTo>
                    <a:pt x="122" y="87"/>
                  </a:lnTo>
                  <a:lnTo>
                    <a:pt x="121" y="94"/>
                  </a:lnTo>
                  <a:lnTo>
                    <a:pt x="121" y="100"/>
                  </a:lnTo>
                  <a:lnTo>
                    <a:pt x="123" y="107"/>
                  </a:lnTo>
                  <a:lnTo>
                    <a:pt x="125" y="111"/>
                  </a:lnTo>
                  <a:lnTo>
                    <a:pt x="125" y="118"/>
                  </a:lnTo>
                  <a:lnTo>
                    <a:pt x="91" y="126"/>
                  </a:lnTo>
                  <a:lnTo>
                    <a:pt x="72" y="129"/>
                  </a:lnTo>
                  <a:lnTo>
                    <a:pt x="56" y="127"/>
                  </a:lnTo>
                  <a:lnTo>
                    <a:pt x="54" y="133"/>
                  </a:lnTo>
                  <a:lnTo>
                    <a:pt x="52" y="138"/>
                  </a:lnTo>
                  <a:lnTo>
                    <a:pt x="51" y="145"/>
                  </a:lnTo>
                  <a:lnTo>
                    <a:pt x="67" y="149"/>
                  </a:lnTo>
                  <a:lnTo>
                    <a:pt x="83" y="153"/>
                  </a:lnTo>
                  <a:lnTo>
                    <a:pt x="98" y="153"/>
                  </a:lnTo>
                  <a:lnTo>
                    <a:pt x="113" y="154"/>
                  </a:lnTo>
                  <a:lnTo>
                    <a:pt x="123" y="153"/>
                  </a:lnTo>
                  <a:lnTo>
                    <a:pt x="123" y="165"/>
                  </a:lnTo>
                  <a:lnTo>
                    <a:pt x="128" y="174"/>
                  </a:lnTo>
                  <a:lnTo>
                    <a:pt x="125" y="180"/>
                  </a:lnTo>
                  <a:lnTo>
                    <a:pt x="128" y="186"/>
                  </a:lnTo>
                  <a:lnTo>
                    <a:pt x="121" y="186"/>
                  </a:lnTo>
                  <a:lnTo>
                    <a:pt x="118" y="188"/>
                  </a:lnTo>
                  <a:lnTo>
                    <a:pt x="107" y="190"/>
                  </a:lnTo>
                  <a:lnTo>
                    <a:pt x="100" y="195"/>
                  </a:lnTo>
                  <a:lnTo>
                    <a:pt x="93" y="196"/>
                  </a:lnTo>
                  <a:lnTo>
                    <a:pt x="49" y="211"/>
                  </a:lnTo>
                  <a:lnTo>
                    <a:pt x="33" y="217"/>
                  </a:lnTo>
                  <a:lnTo>
                    <a:pt x="25" y="221"/>
                  </a:lnTo>
                  <a:lnTo>
                    <a:pt x="18" y="231"/>
                  </a:lnTo>
                  <a:lnTo>
                    <a:pt x="10" y="244"/>
                  </a:lnTo>
                  <a:lnTo>
                    <a:pt x="3" y="269"/>
                  </a:lnTo>
                  <a:lnTo>
                    <a:pt x="0" y="306"/>
                  </a:lnTo>
                  <a:lnTo>
                    <a:pt x="19" y="314"/>
                  </a:lnTo>
                  <a:lnTo>
                    <a:pt x="38" y="312"/>
                  </a:lnTo>
                  <a:lnTo>
                    <a:pt x="51" y="309"/>
                  </a:lnTo>
                  <a:lnTo>
                    <a:pt x="62" y="304"/>
                  </a:lnTo>
                  <a:lnTo>
                    <a:pt x="60" y="290"/>
                  </a:lnTo>
                  <a:lnTo>
                    <a:pt x="56" y="275"/>
                  </a:lnTo>
                  <a:lnTo>
                    <a:pt x="54" y="270"/>
                  </a:lnTo>
                  <a:lnTo>
                    <a:pt x="84" y="269"/>
                  </a:lnTo>
                  <a:lnTo>
                    <a:pt x="112" y="261"/>
                  </a:lnTo>
                  <a:lnTo>
                    <a:pt x="152" y="260"/>
                  </a:lnTo>
                  <a:lnTo>
                    <a:pt x="174" y="260"/>
                  </a:lnTo>
                  <a:lnTo>
                    <a:pt x="188" y="261"/>
                  </a:lnTo>
                  <a:lnTo>
                    <a:pt x="203" y="257"/>
                  </a:lnTo>
                  <a:lnTo>
                    <a:pt x="208" y="254"/>
                  </a:lnTo>
                  <a:lnTo>
                    <a:pt x="216" y="247"/>
                  </a:lnTo>
                  <a:lnTo>
                    <a:pt x="219" y="242"/>
                  </a:lnTo>
                  <a:lnTo>
                    <a:pt x="221" y="231"/>
                  </a:lnTo>
                  <a:lnTo>
                    <a:pt x="219" y="221"/>
                  </a:lnTo>
                  <a:lnTo>
                    <a:pt x="214" y="204"/>
                  </a:lnTo>
                  <a:lnTo>
                    <a:pt x="206" y="187"/>
                  </a:lnTo>
                  <a:lnTo>
                    <a:pt x="205" y="180"/>
                  </a:lnTo>
                  <a:lnTo>
                    <a:pt x="206" y="175"/>
                  </a:lnTo>
                  <a:lnTo>
                    <a:pt x="206" y="161"/>
                  </a:lnTo>
                  <a:lnTo>
                    <a:pt x="205" y="157"/>
                  </a:lnTo>
                  <a:lnTo>
                    <a:pt x="206" y="143"/>
                  </a:lnTo>
                  <a:lnTo>
                    <a:pt x="212" y="126"/>
                  </a:lnTo>
                  <a:lnTo>
                    <a:pt x="219" y="102"/>
                  </a:lnTo>
                  <a:lnTo>
                    <a:pt x="223" y="82"/>
                  </a:lnTo>
                  <a:lnTo>
                    <a:pt x="223" y="62"/>
                  </a:lnTo>
                  <a:lnTo>
                    <a:pt x="220" y="50"/>
                  </a:lnTo>
                  <a:lnTo>
                    <a:pt x="216" y="42"/>
                  </a:lnTo>
                  <a:lnTo>
                    <a:pt x="213" y="33"/>
                  </a:lnTo>
                  <a:lnTo>
                    <a:pt x="208" y="24"/>
                  </a:lnTo>
                  <a:lnTo>
                    <a:pt x="194" y="13"/>
                  </a:lnTo>
                </a:path>
              </a:pathLst>
            </a:custGeom>
            <a:solidFill>
              <a:srgbClr val="000060"/>
            </a:solidFill>
            <a:ln w="12700" cap="rnd">
              <a:solidFill>
                <a:srgbClr val="000000"/>
              </a:solidFill>
              <a:round/>
              <a:headEnd type="none" w="sm" len="sm"/>
              <a:tailEnd type="none" w="sm" len="sm"/>
            </a:ln>
          </p:spPr>
          <p:txBody>
            <a:bodyPr/>
            <a:lstStyle/>
            <a:p>
              <a:endParaRPr lang="es-ES"/>
            </a:p>
          </p:txBody>
        </p:sp>
        <p:sp>
          <p:nvSpPr>
            <p:cNvPr id="107087" name="Freeform 495"/>
            <p:cNvSpPr>
              <a:spLocks/>
            </p:cNvSpPr>
            <p:nvPr/>
          </p:nvSpPr>
          <p:spPr bwMode="auto">
            <a:xfrm>
              <a:off x="959" y="3005"/>
              <a:ext cx="137" cy="123"/>
            </a:xfrm>
            <a:custGeom>
              <a:avLst/>
              <a:gdLst>
                <a:gd name="T0" fmla="*/ 121 w 137"/>
                <a:gd name="T1" fmla="*/ 0 h 123"/>
                <a:gd name="T2" fmla="*/ 114 w 137"/>
                <a:gd name="T3" fmla="*/ 0 h 123"/>
                <a:gd name="T4" fmla="*/ 106 w 137"/>
                <a:gd name="T5" fmla="*/ 4 h 123"/>
                <a:gd name="T6" fmla="*/ 102 w 137"/>
                <a:gd name="T7" fmla="*/ 11 h 123"/>
                <a:gd name="T8" fmla="*/ 101 w 137"/>
                <a:gd name="T9" fmla="*/ 19 h 123"/>
                <a:gd name="T10" fmla="*/ 99 w 137"/>
                <a:gd name="T11" fmla="*/ 33 h 123"/>
                <a:gd name="T12" fmla="*/ 94 w 137"/>
                <a:gd name="T13" fmla="*/ 45 h 123"/>
                <a:gd name="T14" fmla="*/ 89 w 137"/>
                <a:gd name="T15" fmla="*/ 58 h 123"/>
                <a:gd name="T16" fmla="*/ 86 w 137"/>
                <a:gd name="T17" fmla="*/ 69 h 123"/>
                <a:gd name="T18" fmla="*/ 82 w 137"/>
                <a:gd name="T19" fmla="*/ 79 h 123"/>
                <a:gd name="T20" fmla="*/ 94 w 137"/>
                <a:gd name="T21" fmla="*/ 84 h 123"/>
                <a:gd name="T22" fmla="*/ 80 w 137"/>
                <a:gd name="T23" fmla="*/ 81 h 123"/>
                <a:gd name="T24" fmla="*/ 77 w 137"/>
                <a:gd name="T25" fmla="*/ 86 h 123"/>
                <a:gd name="T26" fmla="*/ 83 w 137"/>
                <a:gd name="T27" fmla="*/ 91 h 123"/>
                <a:gd name="T28" fmla="*/ 75 w 137"/>
                <a:gd name="T29" fmla="*/ 88 h 123"/>
                <a:gd name="T30" fmla="*/ 65 w 137"/>
                <a:gd name="T31" fmla="*/ 91 h 123"/>
                <a:gd name="T32" fmla="*/ 53 w 137"/>
                <a:gd name="T33" fmla="*/ 95 h 123"/>
                <a:gd name="T34" fmla="*/ 37 w 137"/>
                <a:gd name="T35" fmla="*/ 99 h 123"/>
                <a:gd name="T36" fmla="*/ 24 w 137"/>
                <a:gd name="T37" fmla="*/ 100 h 123"/>
                <a:gd name="T38" fmla="*/ 11 w 137"/>
                <a:gd name="T39" fmla="*/ 100 h 123"/>
                <a:gd name="T40" fmla="*/ 1 w 137"/>
                <a:gd name="T41" fmla="*/ 100 h 123"/>
                <a:gd name="T42" fmla="*/ 0 w 137"/>
                <a:gd name="T43" fmla="*/ 102 h 123"/>
                <a:gd name="T44" fmla="*/ 0 w 137"/>
                <a:gd name="T45" fmla="*/ 109 h 123"/>
                <a:gd name="T46" fmla="*/ 0 w 137"/>
                <a:gd name="T47" fmla="*/ 112 h 123"/>
                <a:gd name="T48" fmla="*/ 8 w 137"/>
                <a:gd name="T49" fmla="*/ 117 h 123"/>
                <a:gd name="T50" fmla="*/ 10 w 137"/>
                <a:gd name="T51" fmla="*/ 114 h 123"/>
                <a:gd name="T52" fmla="*/ 12 w 137"/>
                <a:gd name="T53" fmla="*/ 117 h 123"/>
                <a:gd name="T54" fmla="*/ 25 w 137"/>
                <a:gd name="T55" fmla="*/ 119 h 123"/>
                <a:gd name="T56" fmla="*/ 53 w 137"/>
                <a:gd name="T57" fmla="*/ 122 h 123"/>
                <a:gd name="T58" fmla="*/ 86 w 137"/>
                <a:gd name="T59" fmla="*/ 115 h 123"/>
                <a:gd name="T60" fmla="*/ 94 w 137"/>
                <a:gd name="T61" fmla="*/ 112 h 123"/>
                <a:gd name="T62" fmla="*/ 104 w 137"/>
                <a:gd name="T63" fmla="*/ 96 h 123"/>
                <a:gd name="T64" fmla="*/ 120 w 137"/>
                <a:gd name="T65" fmla="*/ 68 h 123"/>
                <a:gd name="T66" fmla="*/ 130 w 137"/>
                <a:gd name="T67" fmla="*/ 36 h 123"/>
                <a:gd name="T68" fmla="*/ 136 w 137"/>
                <a:gd name="T69" fmla="*/ 24 h 123"/>
                <a:gd name="T70" fmla="*/ 133 w 137"/>
                <a:gd name="T71" fmla="*/ 11 h 123"/>
                <a:gd name="T72" fmla="*/ 128 w 137"/>
                <a:gd name="T73" fmla="*/ 2 h 123"/>
                <a:gd name="T74" fmla="*/ 121 w 137"/>
                <a:gd name="T75" fmla="*/ 0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7"/>
                <a:gd name="T115" fmla="*/ 0 h 123"/>
                <a:gd name="T116" fmla="*/ 137 w 137"/>
                <a:gd name="T117" fmla="*/ 123 h 12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7" h="123">
                  <a:moveTo>
                    <a:pt x="121" y="0"/>
                  </a:moveTo>
                  <a:lnTo>
                    <a:pt x="114" y="0"/>
                  </a:lnTo>
                  <a:lnTo>
                    <a:pt x="106" y="4"/>
                  </a:lnTo>
                  <a:lnTo>
                    <a:pt x="102" y="11"/>
                  </a:lnTo>
                  <a:lnTo>
                    <a:pt x="101" y="19"/>
                  </a:lnTo>
                  <a:lnTo>
                    <a:pt x="99" y="33"/>
                  </a:lnTo>
                  <a:lnTo>
                    <a:pt x="94" y="45"/>
                  </a:lnTo>
                  <a:lnTo>
                    <a:pt x="89" y="58"/>
                  </a:lnTo>
                  <a:lnTo>
                    <a:pt x="86" y="69"/>
                  </a:lnTo>
                  <a:lnTo>
                    <a:pt x="82" y="79"/>
                  </a:lnTo>
                  <a:lnTo>
                    <a:pt x="94" y="84"/>
                  </a:lnTo>
                  <a:lnTo>
                    <a:pt x="80" y="81"/>
                  </a:lnTo>
                  <a:lnTo>
                    <a:pt x="77" y="86"/>
                  </a:lnTo>
                  <a:lnTo>
                    <a:pt x="83" y="91"/>
                  </a:lnTo>
                  <a:lnTo>
                    <a:pt x="75" y="88"/>
                  </a:lnTo>
                  <a:lnTo>
                    <a:pt x="65" y="91"/>
                  </a:lnTo>
                  <a:lnTo>
                    <a:pt x="53" y="95"/>
                  </a:lnTo>
                  <a:lnTo>
                    <a:pt x="37" y="99"/>
                  </a:lnTo>
                  <a:lnTo>
                    <a:pt x="24" y="100"/>
                  </a:lnTo>
                  <a:lnTo>
                    <a:pt x="11" y="100"/>
                  </a:lnTo>
                  <a:lnTo>
                    <a:pt x="1" y="100"/>
                  </a:lnTo>
                  <a:lnTo>
                    <a:pt x="0" y="102"/>
                  </a:lnTo>
                  <a:lnTo>
                    <a:pt x="0" y="109"/>
                  </a:lnTo>
                  <a:lnTo>
                    <a:pt x="0" y="112"/>
                  </a:lnTo>
                  <a:lnTo>
                    <a:pt x="8" y="117"/>
                  </a:lnTo>
                  <a:lnTo>
                    <a:pt x="10" y="114"/>
                  </a:lnTo>
                  <a:lnTo>
                    <a:pt x="12" y="117"/>
                  </a:lnTo>
                  <a:lnTo>
                    <a:pt x="25" y="119"/>
                  </a:lnTo>
                  <a:lnTo>
                    <a:pt x="53" y="122"/>
                  </a:lnTo>
                  <a:lnTo>
                    <a:pt x="86" y="115"/>
                  </a:lnTo>
                  <a:lnTo>
                    <a:pt x="94" y="112"/>
                  </a:lnTo>
                  <a:lnTo>
                    <a:pt x="104" y="96"/>
                  </a:lnTo>
                  <a:lnTo>
                    <a:pt x="120" y="68"/>
                  </a:lnTo>
                  <a:lnTo>
                    <a:pt x="130" y="36"/>
                  </a:lnTo>
                  <a:lnTo>
                    <a:pt x="136" y="24"/>
                  </a:lnTo>
                  <a:lnTo>
                    <a:pt x="133" y="11"/>
                  </a:lnTo>
                  <a:lnTo>
                    <a:pt x="128" y="2"/>
                  </a:lnTo>
                  <a:lnTo>
                    <a:pt x="121" y="0"/>
                  </a:lnTo>
                </a:path>
              </a:pathLst>
            </a:custGeom>
            <a:solidFill>
              <a:srgbClr val="0000FF"/>
            </a:solidFill>
            <a:ln w="9525" cap="rnd">
              <a:noFill/>
              <a:round/>
              <a:headEnd type="none" w="sm" len="sm"/>
              <a:tailEnd type="none" w="sm" len="sm"/>
            </a:ln>
          </p:spPr>
          <p:txBody>
            <a:bodyPr/>
            <a:lstStyle/>
            <a:p>
              <a:endParaRPr lang="es-ES"/>
            </a:p>
          </p:txBody>
        </p:sp>
        <p:sp>
          <p:nvSpPr>
            <p:cNvPr id="107088" name="Freeform 496"/>
            <p:cNvSpPr>
              <a:spLocks/>
            </p:cNvSpPr>
            <p:nvPr/>
          </p:nvSpPr>
          <p:spPr bwMode="auto">
            <a:xfrm>
              <a:off x="1025" y="3003"/>
              <a:ext cx="50" cy="95"/>
            </a:xfrm>
            <a:custGeom>
              <a:avLst/>
              <a:gdLst>
                <a:gd name="T0" fmla="*/ 41 w 50"/>
                <a:gd name="T1" fmla="*/ 0 h 95"/>
                <a:gd name="T2" fmla="*/ 49 w 50"/>
                <a:gd name="T3" fmla="*/ 3 h 95"/>
                <a:gd name="T4" fmla="*/ 45 w 50"/>
                <a:gd name="T5" fmla="*/ 6 h 95"/>
                <a:gd name="T6" fmla="*/ 41 w 50"/>
                <a:gd name="T7" fmla="*/ 11 h 95"/>
                <a:gd name="T8" fmla="*/ 33 w 50"/>
                <a:gd name="T9" fmla="*/ 17 h 95"/>
                <a:gd name="T10" fmla="*/ 29 w 50"/>
                <a:gd name="T11" fmla="*/ 31 h 95"/>
                <a:gd name="T12" fmla="*/ 25 w 50"/>
                <a:gd name="T13" fmla="*/ 41 h 95"/>
                <a:gd name="T14" fmla="*/ 20 w 50"/>
                <a:gd name="T15" fmla="*/ 51 h 95"/>
                <a:gd name="T16" fmla="*/ 16 w 50"/>
                <a:gd name="T17" fmla="*/ 55 h 95"/>
                <a:gd name="T18" fmla="*/ 21 w 50"/>
                <a:gd name="T19" fmla="*/ 52 h 95"/>
                <a:gd name="T20" fmla="*/ 26 w 50"/>
                <a:gd name="T21" fmla="*/ 43 h 95"/>
                <a:gd name="T22" fmla="*/ 21 w 50"/>
                <a:gd name="T23" fmla="*/ 55 h 95"/>
                <a:gd name="T24" fmla="*/ 18 w 50"/>
                <a:gd name="T25" fmla="*/ 66 h 95"/>
                <a:gd name="T26" fmla="*/ 15 w 50"/>
                <a:gd name="T27" fmla="*/ 79 h 95"/>
                <a:gd name="T28" fmla="*/ 12 w 50"/>
                <a:gd name="T29" fmla="*/ 83 h 95"/>
                <a:gd name="T30" fmla="*/ 9 w 50"/>
                <a:gd name="T31" fmla="*/ 87 h 95"/>
                <a:gd name="T32" fmla="*/ 6 w 50"/>
                <a:gd name="T33" fmla="*/ 91 h 95"/>
                <a:gd name="T34" fmla="*/ 1 w 50"/>
                <a:gd name="T35" fmla="*/ 94 h 95"/>
                <a:gd name="T36" fmla="*/ 0 w 50"/>
                <a:gd name="T37" fmla="*/ 86 h 95"/>
                <a:gd name="T38" fmla="*/ 0 w 50"/>
                <a:gd name="T39" fmla="*/ 80 h 95"/>
                <a:gd name="T40" fmla="*/ 0 w 50"/>
                <a:gd name="T41" fmla="*/ 72 h 95"/>
                <a:gd name="T42" fmla="*/ 0 w 50"/>
                <a:gd name="T43" fmla="*/ 66 h 95"/>
                <a:gd name="T44" fmla="*/ 0 w 50"/>
                <a:gd name="T45" fmla="*/ 58 h 95"/>
                <a:gd name="T46" fmla="*/ 5 w 50"/>
                <a:gd name="T47" fmla="*/ 52 h 95"/>
                <a:gd name="T48" fmla="*/ 8 w 50"/>
                <a:gd name="T49" fmla="*/ 47 h 95"/>
                <a:gd name="T50" fmla="*/ 13 w 50"/>
                <a:gd name="T51" fmla="*/ 43 h 95"/>
                <a:gd name="T52" fmla="*/ 20 w 50"/>
                <a:gd name="T53" fmla="*/ 35 h 95"/>
                <a:gd name="T54" fmla="*/ 25 w 50"/>
                <a:gd name="T55" fmla="*/ 26 h 95"/>
                <a:gd name="T56" fmla="*/ 20 w 50"/>
                <a:gd name="T57" fmla="*/ 30 h 95"/>
                <a:gd name="T58" fmla="*/ 16 w 50"/>
                <a:gd name="T59" fmla="*/ 39 h 95"/>
                <a:gd name="T60" fmla="*/ 10 w 50"/>
                <a:gd name="T61" fmla="*/ 45 h 95"/>
                <a:gd name="T62" fmla="*/ 16 w 50"/>
                <a:gd name="T63" fmla="*/ 35 h 95"/>
                <a:gd name="T64" fmla="*/ 21 w 50"/>
                <a:gd name="T65" fmla="*/ 21 h 95"/>
                <a:gd name="T66" fmla="*/ 28 w 50"/>
                <a:gd name="T67" fmla="*/ 9 h 95"/>
                <a:gd name="T68" fmla="*/ 31 w 50"/>
                <a:gd name="T69" fmla="*/ 3 h 95"/>
                <a:gd name="T70" fmla="*/ 41 w 50"/>
                <a:gd name="T71" fmla="*/ 0 h 9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
                <a:gd name="T109" fmla="*/ 0 h 95"/>
                <a:gd name="T110" fmla="*/ 50 w 50"/>
                <a:gd name="T111" fmla="*/ 95 h 9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 h="95">
                  <a:moveTo>
                    <a:pt x="41" y="0"/>
                  </a:moveTo>
                  <a:lnTo>
                    <a:pt x="49" y="3"/>
                  </a:lnTo>
                  <a:lnTo>
                    <a:pt x="45" y="6"/>
                  </a:lnTo>
                  <a:lnTo>
                    <a:pt x="41" y="11"/>
                  </a:lnTo>
                  <a:lnTo>
                    <a:pt x="33" y="17"/>
                  </a:lnTo>
                  <a:lnTo>
                    <a:pt x="29" y="31"/>
                  </a:lnTo>
                  <a:lnTo>
                    <a:pt x="25" y="41"/>
                  </a:lnTo>
                  <a:lnTo>
                    <a:pt x="20" y="51"/>
                  </a:lnTo>
                  <a:lnTo>
                    <a:pt x="16" y="55"/>
                  </a:lnTo>
                  <a:lnTo>
                    <a:pt x="21" y="52"/>
                  </a:lnTo>
                  <a:lnTo>
                    <a:pt x="26" y="43"/>
                  </a:lnTo>
                  <a:lnTo>
                    <a:pt x="21" y="55"/>
                  </a:lnTo>
                  <a:lnTo>
                    <a:pt x="18" y="66"/>
                  </a:lnTo>
                  <a:lnTo>
                    <a:pt x="15" y="79"/>
                  </a:lnTo>
                  <a:lnTo>
                    <a:pt x="12" y="83"/>
                  </a:lnTo>
                  <a:lnTo>
                    <a:pt x="9" y="87"/>
                  </a:lnTo>
                  <a:lnTo>
                    <a:pt x="6" y="91"/>
                  </a:lnTo>
                  <a:lnTo>
                    <a:pt x="1" y="94"/>
                  </a:lnTo>
                  <a:lnTo>
                    <a:pt x="0" y="86"/>
                  </a:lnTo>
                  <a:lnTo>
                    <a:pt x="0" y="80"/>
                  </a:lnTo>
                  <a:lnTo>
                    <a:pt x="0" y="72"/>
                  </a:lnTo>
                  <a:lnTo>
                    <a:pt x="0" y="66"/>
                  </a:lnTo>
                  <a:lnTo>
                    <a:pt x="0" y="58"/>
                  </a:lnTo>
                  <a:lnTo>
                    <a:pt x="5" y="52"/>
                  </a:lnTo>
                  <a:lnTo>
                    <a:pt x="8" y="47"/>
                  </a:lnTo>
                  <a:lnTo>
                    <a:pt x="13" y="43"/>
                  </a:lnTo>
                  <a:lnTo>
                    <a:pt x="20" y="35"/>
                  </a:lnTo>
                  <a:lnTo>
                    <a:pt x="25" y="26"/>
                  </a:lnTo>
                  <a:lnTo>
                    <a:pt x="20" y="30"/>
                  </a:lnTo>
                  <a:lnTo>
                    <a:pt x="16" y="39"/>
                  </a:lnTo>
                  <a:lnTo>
                    <a:pt x="10" y="45"/>
                  </a:lnTo>
                  <a:lnTo>
                    <a:pt x="16" y="35"/>
                  </a:lnTo>
                  <a:lnTo>
                    <a:pt x="21" y="21"/>
                  </a:lnTo>
                  <a:lnTo>
                    <a:pt x="28" y="9"/>
                  </a:lnTo>
                  <a:lnTo>
                    <a:pt x="31" y="3"/>
                  </a:lnTo>
                  <a:lnTo>
                    <a:pt x="41" y="0"/>
                  </a:lnTo>
                </a:path>
              </a:pathLst>
            </a:custGeom>
            <a:solidFill>
              <a:srgbClr val="0000FF"/>
            </a:solidFill>
            <a:ln w="9525" cap="rnd">
              <a:noFill/>
              <a:round/>
              <a:headEnd type="none" w="sm" len="sm"/>
              <a:tailEnd type="none" w="sm" len="sm"/>
            </a:ln>
          </p:spPr>
          <p:txBody>
            <a:bodyPr/>
            <a:lstStyle/>
            <a:p>
              <a:endParaRPr lang="es-ES"/>
            </a:p>
          </p:txBody>
        </p:sp>
        <p:sp>
          <p:nvSpPr>
            <p:cNvPr id="107089" name="Freeform 497"/>
            <p:cNvSpPr>
              <a:spLocks/>
            </p:cNvSpPr>
            <p:nvPr/>
          </p:nvSpPr>
          <p:spPr bwMode="auto">
            <a:xfrm>
              <a:off x="905" y="2992"/>
              <a:ext cx="213" cy="291"/>
            </a:xfrm>
            <a:custGeom>
              <a:avLst/>
              <a:gdLst>
                <a:gd name="T0" fmla="*/ 178 w 213"/>
                <a:gd name="T1" fmla="*/ 11 h 291"/>
                <a:gd name="T2" fmla="*/ 188 w 213"/>
                <a:gd name="T3" fmla="*/ 33 h 291"/>
                <a:gd name="T4" fmla="*/ 191 w 213"/>
                <a:gd name="T5" fmla="*/ 63 h 291"/>
                <a:gd name="T6" fmla="*/ 188 w 213"/>
                <a:gd name="T7" fmla="*/ 53 h 291"/>
                <a:gd name="T8" fmla="*/ 180 w 213"/>
                <a:gd name="T9" fmla="*/ 69 h 291"/>
                <a:gd name="T10" fmla="*/ 180 w 213"/>
                <a:gd name="T11" fmla="*/ 100 h 291"/>
                <a:gd name="T12" fmla="*/ 177 w 213"/>
                <a:gd name="T13" fmla="*/ 90 h 291"/>
                <a:gd name="T14" fmla="*/ 159 w 213"/>
                <a:gd name="T15" fmla="*/ 114 h 291"/>
                <a:gd name="T16" fmla="*/ 133 w 213"/>
                <a:gd name="T17" fmla="*/ 133 h 291"/>
                <a:gd name="T18" fmla="*/ 133 w 213"/>
                <a:gd name="T19" fmla="*/ 142 h 291"/>
                <a:gd name="T20" fmla="*/ 127 w 213"/>
                <a:gd name="T21" fmla="*/ 140 h 291"/>
                <a:gd name="T22" fmla="*/ 123 w 213"/>
                <a:gd name="T23" fmla="*/ 154 h 291"/>
                <a:gd name="T24" fmla="*/ 121 w 213"/>
                <a:gd name="T25" fmla="*/ 162 h 291"/>
                <a:gd name="T26" fmla="*/ 141 w 213"/>
                <a:gd name="T27" fmla="*/ 177 h 291"/>
                <a:gd name="T28" fmla="*/ 113 w 213"/>
                <a:gd name="T29" fmla="*/ 170 h 291"/>
                <a:gd name="T30" fmla="*/ 131 w 213"/>
                <a:gd name="T31" fmla="*/ 184 h 291"/>
                <a:gd name="T32" fmla="*/ 104 w 213"/>
                <a:gd name="T33" fmla="*/ 174 h 291"/>
                <a:gd name="T34" fmla="*/ 104 w 213"/>
                <a:gd name="T35" fmla="*/ 181 h 291"/>
                <a:gd name="T36" fmla="*/ 96 w 213"/>
                <a:gd name="T37" fmla="*/ 178 h 291"/>
                <a:gd name="T38" fmla="*/ 39 w 213"/>
                <a:gd name="T39" fmla="*/ 197 h 291"/>
                <a:gd name="T40" fmla="*/ 10 w 213"/>
                <a:gd name="T41" fmla="*/ 224 h 291"/>
                <a:gd name="T42" fmla="*/ 19 w 213"/>
                <a:gd name="T43" fmla="*/ 290 h 291"/>
                <a:gd name="T44" fmla="*/ 53 w 213"/>
                <a:gd name="T45" fmla="*/ 269 h 291"/>
                <a:gd name="T46" fmla="*/ 83 w 213"/>
                <a:gd name="T47" fmla="*/ 245 h 291"/>
                <a:gd name="T48" fmla="*/ 70 w 213"/>
                <a:gd name="T49" fmla="*/ 242 h 291"/>
                <a:gd name="T50" fmla="*/ 80 w 213"/>
                <a:gd name="T51" fmla="*/ 238 h 291"/>
                <a:gd name="T52" fmla="*/ 100 w 213"/>
                <a:gd name="T53" fmla="*/ 242 h 291"/>
                <a:gd name="T54" fmla="*/ 60 w 213"/>
                <a:gd name="T55" fmla="*/ 221 h 291"/>
                <a:gd name="T56" fmla="*/ 181 w 213"/>
                <a:gd name="T57" fmla="*/ 238 h 291"/>
                <a:gd name="T58" fmla="*/ 204 w 213"/>
                <a:gd name="T59" fmla="*/ 226 h 291"/>
                <a:gd name="T60" fmla="*/ 207 w 213"/>
                <a:gd name="T61" fmla="*/ 199 h 291"/>
                <a:gd name="T62" fmla="*/ 194 w 213"/>
                <a:gd name="T63" fmla="*/ 163 h 291"/>
                <a:gd name="T64" fmla="*/ 168 w 213"/>
                <a:gd name="T65" fmla="*/ 180 h 291"/>
                <a:gd name="T66" fmla="*/ 183 w 213"/>
                <a:gd name="T67" fmla="*/ 154 h 291"/>
                <a:gd name="T68" fmla="*/ 168 w 213"/>
                <a:gd name="T69" fmla="*/ 147 h 291"/>
                <a:gd name="T70" fmla="*/ 177 w 213"/>
                <a:gd name="T71" fmla="*/ 133 h 291"/>
                <a:gd name="T72" fmla="*/ 185 w 213"/>
                <a:gd name="T73" fmla="*/ 140 h 291"/>
                <a:gd name="T74" fmla="*/ 204 w 213"/>
                <a:gd name="T75" fmla="*/ 99 h 291"/>
                <a:gd name="T76" fmla="*/ 204 w 213"/>
                <a:gd name="T77" fmla="*/ 59 h 291"/>
                <a:gd name="T78" fmla="*/ 208 w 213"/>
                <a:gd name="T79" fmla="*/ 84 h 291"/>
                <a:gd name="T80" fmla="*/ 210 w 213"/>
                <a:gd name="T81" fmla="*/ 54 h 291"/>
                <a:gd name="T82" fmla="*/ 197 w 213"/>
                <a:gd name="T83" fmla="*/ 28 h 291"/>
                <a:gd name="T84" fmla="*/ 212 w 213"/>
                <a:gd name="T85" fmla="*/ 52 h 291"/>
                <a:gd name="T86" fmla="*/ 202 w 213"/>
                <a:gd name="T87" fmla="*/ 23 h 291"/>
                <a:gd name="T88" fmla="*/ 182 w 213"/>
                <a:gd name="T89" fmla="*/ 0 h 29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3"/>
                <a:gd name="T136" fmla="*/ 0 h 291"/>
                <a:gd name="T137" fmla="*/ 213 w 213"/>
                <a:gd name="T138" fmla="*/ 291 h 29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3" h="291">
                  <a:moveTo>
                    <a:pt x="167" y="3"/>
                  </a:moveTo>
                  <a:lnTo>
                    <a:pt x="172" y="9"/>
                  </a:lnTo>
                  <a:lnTo>
                    <a:pt x="178" y="11"/>
                  </a:lnTo>
                  <a:lnTo>
                    <a:pt x="185" y="20"/>
                  </a:lnTo>
                  <a:lnTo>
                    <a:pt x="188" y="25"/>
                  </a:lnTo>
                  <a:lnTo>
                    <a:pt x="188" y="33"/>
                  </a:lnTo>
                  <a:lnTo>
                    <a:pt x="188" y="41"/>
                  </a:lnTo>
                  <a:lnTo>
                    <a:pt x="189" y="52"/>
                  </a:lnTo>
                  <a:lnTo>
                    <a:pt x="191" y="63"/>
                  </a:lnTo>
                  <a:lnTo>
                    <a:pt x="192" y="76"/>
                  </a:lnTo>
                  <a:lnTo>
                    <a:pt x="189" y="63"/>
                  </a:lnTo>
                  <a:lnTo>
                    <a:pt x="188" y="53"/>
                  </a:lnTo>
                  <a:lnTo>
                    <a:pt x="188" y="47"/>
                  </a:lnTo>
                  <a:lnTo>
                    <a:pt x="182" y="57"/>
                  </a:lnTo>
                  <a:lnTo>
                    <a:pt x="180" y="69"/>
                  </a:lnTo>
                  <a:lnTo>
                    <a:pt x="178" y="77"/>
                  </a:lnTo>
                  <a:lnTo>
                    <a:pt x="180" y="88"/>
                  </a:lnTo>
                  <a:lnTo>
                    <a:pt x="180" y="100"/>
                  </a:lnTo>
                  <a:lnTo>
                    <a:pt x="178" y="114"/>
                  </a:lnTo>
                  <a:lnTo>
                    <a:pt x="177" y="100"/>
                  </a:lnTo>
                  <a:lnTo>
                    <a:pt x="177" y="90"/>
                  </a:lnTo>
                  <a:lnTo>
                    <a:pt x="175" y="81"/>
                  </a:lnTo>
                  <a:lnTo>
                    <a:pt x="167" y="102"/>
                  </a:lnTo>
                  <a:lnTo>
                    <a:pt x="159" y="114"/>
                  </a:lnTo>
                  <a:lnTo>
                    <a:pt x="156" y="119"/>
                  </a:lnTo>
                  <a:lnTo>
                    <a:pt x="150" y="129"/>
                  </a:lnTo>
                  <a:lnTo>
                    <a:pt x="133" y="133"/>
                  </a:lnTo>
                  <a:lnTo>
                    <a:pt x="126" y="133"/>
                  </a:lnTo>
                  <a:lnTo>
                    <a:pt x="127" y="137"/>
                  </a:lnTo>
                  <a:lnTo>
                    <a:pt x="133" y="142"/>
                  </a:lnTo>
                  <a:lnTo>
                    <a:pt x="150" y="152"/>
                  </a:lnTo>
                  <a:lnTo>
                    <a:pt x="136" y="145"/>
                  </a:lnTo>
                  <a:lnTo>
                    <a:pt x="127" y="140"/>
                  </a:lnTo>
                  <a:lnTo>
                    <a:pt x="119" y="134"/>
                  </a:lnTo>
                  <a:lnTo>
                    <a:pt x="119" y="146"/>
                  </a:lnTo>
                  <a:lnTo>
                    <a:pt x="123" y="154"/>
                  </a:lnTo>
                  <a:lnTo>
                    <a:pt x="132" y="158"/>
                  </a:lnTo>
                  <a:lnTo>
                    <a:pt x="121" y="158"/>
                  </a:lnTo>
                  <a:lnTo>
                    <a:pt x="121" y="162"/>
                  </a:lnTo>
                  <a:lnTo>
                    <a:pt x="123" y="166"/>
                  </a:lnTo>
                  <a:lnTo>
                    <a:pt x="127" y="170"/>
                  </a:lnTo>
                  <a:lnTo>
                    <a:pt x="141" y="177"/>
                  </a:lnTo>
                  <a:lnTo>
                    <a:pt x="121" y="170"/>
                  </a:lnTo>
                  <a:lnTo>
                    <a:pt x="118" y="170"/>
                  </a:lnTo>
                  <a:lnTo>
                    <a:pt x="113" y="170"/>
                  </a:lnTo>
                  <a:lnTo>
                    <a:pt x="113" y="174"/>
                  </a:lnTo>
                  <a:lnTo>
                    <a:pt x="119" y="178"/>
                  </a:lnTo>
                  <a:lnTo>
                    <a:pt x="131" y="184"/>
                  </a:lnTo>
                  <a:lnTo>
                    <a:pt x="113" y="178"/>
                  </a:lnTo>
                  <a:lnTo>
                    <a:pt x="109" y="173"/>
                  </a:lnTo>
                  <a:lnTo>
                    <a:pt x="104" y="174"/>
                  </a:lnTo>
                  <a:lnTo>
                    <a:pt x="100" y="176"/>
                  </a:lnTo>
                  <a:lnTo>
                    <a:pt x="101" y="180"/>
                  </a:lnTo>
                  <a:lnTo>
                    <a:pt x="104" y="181"/>
                  </a:lnTo>
                  <a:lnTo>
                    <a:pt x="113" y="188"/>
                  </a:lnTo>
                  <a:lnTo>
                    <a:pt x="101" y="184"/>
                  </a:lnTo>
                  <a:lnTo>
                    <a:pt x="96" y="178"/>
                  </a:lnTo>
                  <a:lnTo>
                    <a:pt x="88" y="181"/>
                  </a:lnTo>
                  <a:lnTo>
                    <a:pt x="62" y="189"/>
                  </a:lnTo>
                  <a:lnTo>
                    <a:pt x="39" y="197"/>
                  </a:lnTo>
                  <a:lnTo>
                    <a:pt x="22" y="203"/>
                  </a:lnTo>
                  <a:lnTo>
                    <a:pt x="18" y="213"/>
                  </a:lnTo>
                  <a:lnTo>
                    <a:pt x="10" y="224"/>
                  </a:lnTo>
                  <a:lnTo>
                    <a:pt x="2" y="247"/>
                  </a:lnTo>
                  <a:lnTo>
                    <a:pt x="0" y="284"/>
                  </a:lnTo>
                  <a:lnTo>
                    <a:pt x="19" y="290"/>
                  </a:lnTo>
                  <a:lnTo>
                    <a:pt x="36" y="287"/>
                  </a:lnTo>
                  <a:lnTo>
                    <a:pt x="54" y="282"/>
                  </a:lnTo>
                  <a:lnTo>
                    <a:pt x="53" y="269"/>
                  </a:lnTo>
                  <a:lnTo>
                    <a:pt x="47" y="250"/>
                  </a:lnTo>
                  <a:lnTo>
                    <a:pt x="79" y="247"/>
                  </a:lnTo>
                  <a:lnTo>
                    <a:pt x="83" y="245"/>
                  </a:lnTo>
                  <a:lnTo>
                    <a:pt x="64" y="242"/>
                  </a:lnTo>
                  <a:lnTo>
                    <a:pt x="33" y="230"/>
                  </a:lnTo>
                  <a:lnTo>
                    <a:pt x="70" y="242"/>
                  </a:lnTo>
                  <a:lnTo>
                    <a:pt x="86" y="244"/>
                  </a:lnTo>
                  <a:lnTo>
                    <a:pt x="98" y="242"/>
                  </a:lnTo>
                  <a:lnTo>
                    <a:pt x="80" y="238"/>
                  </a:lnTo>
                  <a:lnTo>
                    <a:pt x="42" y="226"/>
                  </a:lnTo>
                  <a:lnTo>
                    <a:pt x="83" y="236"/>
                  </a:lnTo>
                  <a:lnTo>
                    <a:pt x="100" y="242"/>
                  </a:lnTo>
                  <a:lnTo>
                    <a:pt x="104" y="242"/>
                  </a:lnTo>
                  <a:lnTo>
                    <a:pt x="88" y="234"/>
                  </a:lnTo>
                  <a:lnTo>
                    <a:pt x="60" y="221"/>
                  </a:lnTo>
                  <a:lnTo>
                    <a:pt x="92" y="234"/>
                  </a:lnTo>
                  <a:lnTo>
                    <a:pt x="109" y="240"/>
                  </a:lnTo>
                  <a:lnTo>
                    <a:pt x="181" y="238"/>
                  </a:lnTo>
                  <a:lnTo>
                    <a:pt x="189" y="235"/>
                  </a:lnTo>
                  <a:lnTo>
                    <a:pt x="198" y="234"/>
                  </a:lnTo>
                  <a:lnTo>
                    <a:pt x="204" y="226"/>
                  </a:lnTo>
                  <a:lnTo>
                    <a:pt x="208" y="218"/>
                  </a:lnTo>
                  <a:lnTo>
                    <a:pt x="209" y="210"/>
                  </a:lnTo>
                  <a:lnTo>
                    <a:pt x="207" y="199"/>
                  </a:lnTo>
                  <a:lnTo>
                    <a:pt x="201" y="185"/>
                  </a:lnTo>
                  <a:lnTo>
                    <a:pt x="197" y="173"/>
                  </a:lnTo>
                  <a:lnTo>
                    <a:pt x="194" y="163"/>
                  </a:lnTo>
                  <a:lnTo>
                    <a:pt x="189" y="162"/>
                  </a:lnTo>
                  <a:lnTo>
                    <a:pt x="182" y="169"/>
                  </a:lnTo>
                  <a:lnTo>
                    <a:pt x="168" y="180"/>
                  </a:lnTo>
                  <a:lnTo>
                    <a:pt x="182" y="168"/>
                  </a:lnTo>
                  <a:lnTo>
                    <a:pt x="188" y="160"/>
                  </a:lnTo>
                  <a:lnTo>
                    <a:pt x="183" y="154"/>
                  </a:lnTo>
                  <a:lnTo>
                    <a:pt x="167" y="148"/>
                  </a:lnTo>
                  <a:lnTo>
                    <a:pt x="152" y="142"/>
                  </a:lnTo>
                  <a:lnTo>
                    <a:pt x="168" y="147"/>
                  </a:lnTo>
                  <a:lnTo>
                    <a:pt x="183" y="151"/>
                  </a:lnTo>
                  <a:lnTo>
                    <a:pt x="182" y="141"/>
                  </a:lnTo>
                  <a:lnTo>
                    <a:pt x="177" y="133"/>
                  </a:lnTo>
                  <a:lnTo>
                    <a:pt x="172" y="122"/>
                  </a:lnTo>
                  <a:lnTo>
                    <a:pt x="178" y="133"/>
                  </a:lnTo>
                  <a:lnTo>
                    <a:pt x="185" y="140"/>
                  </a:lnTo>
                  <a:lnTo>
                    <a:pt x="192" y="137"/>
                  </a:lnTo>
                  <a:lnTo>
                    <a:pt x="197" y="118"/>
                  </a:lnTo>
                  <a:lnTo>
                    <a:pt x="204" y="99"/>
                  </a:lnTo>
                  <a:lnTo>
                    <a:pt x="207" y="86"/>
                  </a:lnTo>
                  <a:lnTo>
                    <a:pt x="204" y="74"/>
                  </a:lnTo>
                  <a:lnTo>
                    <a:pt x="204" y="59"/>
                  </a:lnTo>
                  <a:lnTo>
                    <a:pt x="207" y="68"/>
                  </a:lnTo>
                  <a:lnTo>
                    <a:pt x="208" y="76"/>
                  </a:lnTo>
                  <a:lnTo>
                    <a:pt x="208" y="84"/>
                  </a:lnTo>
                  <a:lnTo>
                    <a:pt x="210" y="70"/>
                  </a:lnTo>
                  <a:lnTo>
                    <a:pt x="210" y="62"/>
                  </a:lnTo>
                  <a:lnTo>
                    <a:pt x="210" y="54"/>
                  </a:lnTo>
                  <a:lnTo>
                    <a:pt x="208" y="44"/>
                  </a:lnTo>
                  <a:lnTo>
                    <a:pt x="204" y="35"/>
                  </a:lnTo>
                  <a:lnTo>
                    <a:pt x="197" y="28"/>
                  </a:lnTo>
                  <a:lnTo>
                    <a:pt x="204" y="34"/>
                  </a:lnTo>
                  <a:lnTo>
                    <a:pt x="207" y="41"/>
                  </a:lnTo>
                  <a:lnTo>
                    <a:pt x="212" y="52"/>
                  </a:lnTo>
                  <a:lnTo>
                    <a:pt x="210" y="43"/>
                  </a:lnTo>
                  <a:lnTo>
                    <a:pt x="208" y="33"/>
                  </a:lnTo>
                  <a:lnTo>
                    <a:pt x="202" y="23"/>
                  </a:lnTo>
                  <a:lnTo>
                    <a:pt x="198" y="10"/>
                  </a:lnTo>
                  <a:lnTo>
                    <a:pt x="191" y="6"/>
                  </a:lnTo>
                  <a:lnTo>
                    <a:pt x="182" y="0"/>
                  </a:lnTo>
                  <a:lnTo>
                    <a:pt x="175" y="0"/>
                  </a:lnTo>
                  <a:lnTo>
                    <a:pt x="167" y="3"/>
                  </a:lnTo>
                </a:path>
              </a:pathLst>
            </a:custGeom>
            <a:solidFill>
              <a:srgbClr val="0000FF"/>
            </a:solidFill>
            <a:ln w="9525" cap="rnd">
              <a:noFill/>
              <a:round/>
              <a:headEnd type="none" w="sm" len="sm"/>
              <a:tailEnd type="none" w="sm" len="sm"/>
            </a:ln>
          </p:spPr>
          <p:txBody>
            <a:bodyPr/>
            <a:lstStyle/>
            <a:p>
              <a:endParaRPr lang="es-ES"/>
            </a:p>
          </p:txBody>
        </p:sp>
        <p:sp>
          <p:nvSpPr>
            <p:cNvPr id="107090" name="Freeform 498"/>
            <p:cNvSpPr>
              <a:spLocks/>
            </p:cNvSpPr>
            <p:nvPr/>
          </p:nvSpPr>
          <p:spPr bwMode="auto">
            <a:xfrm>
              <a:off x="1096" y="3135"/>
              <a:ext cx="28" cy="27"/>
            </a:xfrm>
            <a:custGeom>
              <a:avLst/>
              <a:gdLst>
                <a:gd name="T0" fmla="*/ 22 w 28"/>
                <a:gd name="T1" fmla="*/ 0 h 27"/>
                <a:gd name="T2" fmla="*/ 0 w 28"/>
                <a:gd name="T3" fmla="*/ 0 h 27"/>
                <a:gd name="T4" fmla="*/ 0 w 28"/>
                <a:gd name="T5" fmla="*/ 10 h 27"/>
                <a:gd name="T6" fmla="*/ 2 w 28"/>
                <a:gd name="T7" fmla="*/ 22 h 27"/>
                <a:gd name="T8" fmla="*/ 22 w 28"/>
                <a:gd name="T9" fmla="*/ 26 h 27"/>
                <a:gd name="T10" fmla="*/ 27 w 28"/>
                <a:gd name="T11" fmla="*/ 20 h 27"/>
                <a:gd name="T12" fmla="*/ 27 w 28"/>
                <a:gd name="T13" fmla="*/ 6 h 27"/>
                <a:gd name="T14" fmla="*/ 22 w 28"/>
                <a:gd name="T15" fmla="*/ 0 h 27"/>
                <a:gd name="T16" fmla="*/ 0 60000 65536"/>
                <a:gd name="T17" fmla="*/ 0 60000 65536"/>
                <a:gd name="T18" fmla="*/ 0 60000 65536"/>
                <a:gd name="T19" fmla="*/ 0 60000 65536"/>
                <a:gd name="T20" fmla="*/ 0 60000 65536"/>
                <a:gd name="T21" fmla="*/ 0 60000 65536"/>
                <a:gd name="T22" fmla="*/ 0 60000 65536"/>
                <a:gd name="T23" fmla="*/ 0 60000 65536"/>
                <a:gd name="T24" fmla="*/ 0 w 28"/>
                <a:gd name="T25" fmla="*/ 0 h 27"/>
                <a:gd name="T26" fmla="*/ 28 w 28"/>
                <a:gd name="T27" fmla="*/ 27 h 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 h="27">
                  <a:moveTo>
                    <a:pt x="22" y="0"/>
                  </a:moveTo>
                  <a:lnTo>
                    <a:pt x="0" y="0"/>
                  </a:lnTo>
                  <a:lnTo>
                    <a:pt x="0" y="10"/>
                  </a:lnTo>
                  <a:lnTo>
                    <a:pt x="2" y="22"/>
                  </a:lnTo>
                  <a:lnTo>
                    <a:pt x="22" y="26"/>
                  </a:lnTo>
                  <a:lnTo>
                    <a:pt x="27" y="20"/>
                  </a:lnTo>
                  <a:lnTo>
                    <a:pt x="27" y="6"/>
                  </a:lnTo>
                  <a:lnTo>
                    <a:pt x="22" y="0"/>
                  </a:lnTo>
                </a:path>
              </a:pathLst>
            </a:custGeom>
            <a:solidFill>
              <a:srgbClr val="004040"/>
            </a:solidFill>
            <a:ln w="9525" cap="rnd">
              <a:noFill/>
              <a:round/>
              <a:headEnd type="none" w="sm" len="sm"/>
              <a:tailEnd type="none" w="sm" len="sm"/>
            </a:ln>
          </p:spPr>
          <p:txBody>
            <a:bodyPr/>
            <a:lstStyle/>
            <a:p>
              <a:endParaRPr lang="es-ES"/>
            </a:p>
          </p:txBody>
        </p:sp>
        <p:sp>
          <p:nvSpPr>
            <p:cNvPr id="107091" name="Freeform 499"/>
            <p:cNvSpPr>
              <a:spLocks/>
            </p:cNvSpPr>
            <p:nvPr/>
          </p:nvSpPr>
          <p:spPr bwMode="auto">
            <a:xfrm>
              <a:off x="991" y="3209"/>
              <a:ext cx="94" cy="26"/>
            </a:xfrm>
            <a:custGeom>
              <a:avLst/>
              <a:gdLst>
                <a:gd name="T0" fmla="*/ 0 w 94"/>
                <a:gd name="T1" fmla="*/ 0 h 26"/>
                <a:gd name="T2" fmla="*/ 23 w 94"/>
                <a:gd name="T3" fmla="*/ 12 h 26"/>
                <a:gd name="T4" fmla="*/ 43 w 94"/>
                <a:gd name="T5" fmla="*/ 15 h 26"/>
                <a:gd name="T6" fmla="*/ 62 w 94"/>
                <a:gd name="T7" fmla="*/ 21 h 26"/>
                <a:gd name="T8" fmla="*/ 78 w 94"/>
                <a:gd name="T9" fmla="*/ 21 h 26"/>
                <a:gd name="T10" fmla="*/ 93 w 94"/>
                <a:gd name="T11" fmla="*/ 21 h 26"/>
                <a:gd name="T12" fmla="*/ 78 w 94"/>
                <a:gd name="T13" fmla="*/ 25 h 26"/>
                <a:gd name="T14" fmla="*/ 54 w 94"/>
                <a:gd name="T15" fmla="*/ 25 h 26"/>
                <a:gd name="T16" fmla="*/ 31 w 94"/>
                <a:gd name="T17" fmla="*/ 17 h 26"/>
                <a:gd name="T18" fmla="*/ 19 w 94"/>
                <a:gd name="T19" fmla="*/ 12 h 26"/>
                <a:gd name="T20" fmla="*/ 0 w 94"/>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26"/>
                <a:gd name="T35" fmla="*/ 94 w 94"/>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26">
                  <a:moveTo>
                    <a:pt x="0" y="0"/>
                  </a:moveTo>
                  <a:lnTo>
                    <a:pt x="23" y="12"/>
                  </a:lnTo>
                  <a:lnTo>
                    <a:pt x="43" y="15"/>
                  </a:lnTo>
                  <a:lnTo>
                    <a:pt x="62" y="21"/>
                  </a:lnTo>
                  <a:lnTo>
                    <a:pt x="78" y="21"/>
                  </a:lnTo>
                  <a:lnTo>
                    <a:pt x="93" y="21"/>
                  </a:lnTo>
                  <a:lnTo>
                    <a:pt x="78" y="25"/>
                  </a:lnTo>
                  <a:lnTo>
                    <a:pt x="54" y="25"/>
                  </a:lnTo>
                  <a:lnTo>
                    <a:pt x="31" y="17"/>
                  </a:lnTo>
                  <a:lnTo>
                    <a:pt x="19" y="12"/>
                  </a:lnTo>
                  <a:lnTo>
                    <a:pt x="0" y="0"/>
                  </a:lnTo>
                </a:path>
              </a:pathLst>
            </a:custGeom>
            <a:solidFill>
              <a:srgbClr val="002020"/>
            </a:solidFill>
            <a:ln w="9525" cap="rnd">
              <a:noFill/>
              <a:round/>
              <a:headEnd type="none" w="sm" len="sm"/>
              <a:tailEnd type="none" w="sm" len="sm"/>
            </a:ln>
          </p:spPr>
          <p:txBody>
            <a:bodyPr/>
            <a:lstStyle/>
            <a:p>
              <a:endParaRPr lang="es-ES"/>
            </a:p>
          </p:txBody>
        </p:sp>
        <p:sp>
          <p:nvSpPr>
            <p:cNvPr id="107092" name="Freeform 500"/>
            <p:cNvSpPr>
              <a:spLocks/>
            </p:cNvSpPr>
            <p:nvPr/>
          </p:nvSpPr>
          <p:spPr bwMode="auto">
            <a:xfrm>
              <a:off x="1010" y="2892"/>
              <a:ext cx="105" cy="122"/>
            </a:xfrm>
            <a:custGeom>
              <a:avLst/>
              <a:gdLst>
                <a:gd name="T0" fmla="*/ 43 w 105"/>
                <a:gd name="T1" fmla="*/ 57 h 122"/>
                <a:gd name="T2" fmla="*/ 43 w 105"/>
                <a:gd name="T3" fmla="*/ 52 h 122"/>
                <a:gd name="T4" fmla="*/ 43 w 105"/>
                <a:gd name="T5" fmla="*/ 58 h 122"/>
                <a:gd name="T6" fmla="*/ 40 w 105"/>
                <a:gd name="T7" fmla="*/ 66 h 122"/>
                <a:gd name="T8" fmla="*/ 40 w 105"/>
                <a:gd name="T9" fmla="*/ 68 h 122"/>
                <a:gd name="T10" fmla="*/ 48 w 105"/>
                <a:gd name="T11" fmla="*/ 68 h 122"/>
                <a:gd name="T12" fmla="*/ 50 w 105"/>
                <a:gd name="T13" fmla="*/ 77 h 122"/>
                <a:gd name="T14" fmla="*/ 57 w 105"/>
                <a:gd name="T15" fmla="*/ 62 h 122"/>
                <a:gd name="T16" fmla="*/ 56 w 105"/>
                <a:gd name="T17" fmla="*/ 68 h 122"/>
                <a:gd name="T18" fmla="*/ 52 w 105"/>
                <a:gd name="T19" fmla="*/ 74 h 122"/>
                <a:gd name="T20" fmla="*/ 48 w 105"/>
                <a:gd name="T21" fmla="*/ 83 h 122"/>
                <a:gd name="T22" fmla="*/ 45 w 105"/>
                <a:gd name="T23" fmla="*/ 93 h 122"/>
                <a:gd name="T24" fmla="*/ 40 w 105"/>
                <a:gd name="T25" fmla="*/ 102 h 122"/>
                <a:gd name="T26" fmla="*/ 36 w 105"/>
                <a:gd name="T27" fmla="*/ 111 h 122"/>
                <a:gd name="T28" fmla="*/ 33 w 105"/>
                <a:gd name="T29" fmla="*/ 121 h 122"/>
                <a:gd name="T30" fmla="*/ 40 w 105"/>
                <a:gd name="T31" fmla="*/ 114 h 122"/>
                <a:gd name="T32" fmla="*/ 43 w 105"/>
                <a:gd name="T33" fmla="*/ 115 h 122"/>
                <a:gd name="T34" fmla="*/ 57 w 105"/>
                <a:gd name="T35" fmla="*/ 109 h 122"/>
                <a:gd name="T36" fmla="*/ 64 w 105"/>
                <a:gd name="T37" fmla="*/ 105 h 122"/>
                <a:gd name="T38" fmla="*/ 73 w 105"/>
                <a:gd name="T39" fmla="*/ 103 h 122"/>
                <a:gd name="T40" fmla="*/ 83 w 105"/>
                <a:gd name="T41" fmla="*/ 103 h 122"/>
                <a:gd name="T42" fmla="*/ 93 w 105"/>
                <a:gd name="T43" fmla="*/ 108 h 122"/>
                <a:gd name="T44" fmla="*/ 92 w 105"/>
                <a:gd name="T45" fmla="*/ 109 h 122"/>
                <a:gd name="T46" fmla="*/ 104 w 105"/>
                <a:gd name="T47" fmla="*/ 109 h 122"/>
                <a:gd name="T48" fmla="*/ 97 w 105"/>
                <a:gd name="T49" fmla="*/ 100 h 122"/>
                <a:gd name="T50" fmla="*/ 90 w 105"/>
                <a:gd name="T51" fmla="*/ 89 h 122"/>
                <a:gd name="T52" fmla="*/ 88 w 105"/>
                <a:gd name="T53" fmla="*/ 79 h 122"/>
                <a:gd name="T54" fmla="*/ 86 w 105"/>
                <a:gd name="T55" fmla="*/ 73 h 122"/>
                <a:gd name="T56" fmla="*/ 89 w 105"/>
                <a:gd name="T57" fmla="*/ 67 h 122"/>
                <a:gd name="T58" fmla="*/ 93 w 105"/>
                <a:gd name="T59" fmla="*/ 61 h 122"/>
                <a:gd name="T60" fmla="*/ 96 w 105"/>
                <a:gd name="T61" fmla="*/ 53 h 122"/>
                <a:gd name="T62" fmla="*/ 97 w 105"/>
                <a:gd name="T63" fmla="*/ 48 h 122"/>
                <a:gd name="T64" fmla="*/ 99 w 105"/>
                <a:gd name="T65" fmla="*/ 41 h 122"/>
                <a:gd name="T66" fmla="*/ 100 w 105"/>
                <a:gd name="T67" fmla="*/ 34 h 122"/>
                <a:gd name="T68" fmla="*/ 97 w 105"/>
                <a:gd name="T69" fmla="*/ 26 h 122"/>
                <a:gd name="T70" fmla="*/ 94 w 105"/>
                <a:gd name="T71" fmla="*/ 21 h 122"/>
                <a:gd name="T72" fmla="*/ 90 w 105"/>
                <a:gd name="T73" fmla="*/ 14 h 122"/>
                <a:gd name="T74" fmla="*/ 84 w 105"/>
                <a:gd name="T75" fmla="*/ 8 h 122"/>
                <a:gd name="T76" fmla="*/ 80 w 105"/>
                <a:gd name="T77" fmla="*/ 3 h 122"/>
                <a:gd name="T78" fmla="*/ 67 w 105"/>
                <a:gd name="T79" fmla="*/ 0 h 122"/>
                <a:gd name="T80" fmla="*/ 59 w 105"/>
                <a:gd name="T81" fmla="*/ 0 h 122"/>
                <a:gd name="T82" fmla="*/ 42 w 105"/>
                <a:gd name="T83" fmla="*/ 0 h 122"/>
                <a:gd name="T84" fmla="*/ 33 w 105"/>
                <a:gd name="T85" fmla="*/ 0 h 122"/>
                <a:gd name="T86" fmla="*/ 24 w 105"/>
                <a:gd name="T87" fmla="*/ 1 h 122"/>
                <a:gd name="T88" fmla="*/ 16 w 105"/>
                <a:gd name="T89" fmla="*/ 5 h 122"/>
                <a:gd name="T90" fmla="*/ 9 w 105"/>
                <a:gd name="T91" fmla="*/ 10 h 122"/>
                <a:gd name="T92" fmla="*/ 0 w 105"/>
                <a:gd name="T93" fmla="*/ 15 h 122"/>
                <a:gd name="T94" fmla="*/ 0 w 105"/>
                <a:gd name="T95" fmla="*/ 24 h 122"/>
                <a:gd name="T96" fmla="*/ 0 w 105"/>
                <a:gd name="T97" fmla="*/ 30 h 122"/>
                <a:gd name="T98" fmla="*/ 0 w 105"/>
                <a:gd name="T99" fmla="*/ 36 h 122"/>
                <a:gd name="T100" fmla="*/ 8 w 105"/>
                <a:gd name="T101" fmla="*/ 30 h 122"/>
                <a:gd name="T102" fmla="*/ 16 w 105"/>
                <a:gd name="T103" fmla="*/ 26 h 122"/>
                <a:gd name="T104" fmla="*/ 27 w 105"/>
                <a:gd name="T105" fmla="*/ 25 h 122"/>
                <a:gd name="T106" fmla="*/ 26 w 105"/>
                <a:gd name="T107" fmla="*/ 35 h 122"/>
                <a:gd name="T108" fmla="*/ 33 w 105"/>
                <a:gd name="T109" fmla="*/ 36 h 122"/>
                <a:gd name="T110" fmla="*/ 35 w 105"/>
                <a:gd name="T111" fmla="*/ 41 h 122"/>
                <a:gd name="T112" fmla="*/ 37 w 105"/>
                <a:gd name="T113" fmla="*/ 45 h 122"/>
                <a:gd name="T114" fmla="*/ 43 w 105"/>
                <a:gd name="T115" fmla="*/ 57 h 12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5"/>
                <a:gd name="T175" fmla="*/ 0 h 122"/>
                <a:gd name="T176" fmla="*/ 105 w 105"/>
                <a:gd name="T177" fmla="*/ 122 h 12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5" h="122">
                  <a:moveTo>
                    <a:pt x="43" y="57"/>
                  </a:moveTo>
                  <a:lnTo>
                    <a:pt x="43" y="52"/>
                  </a:lnTo>
                  <a:lnTo>
                    <a:pt x="43" y="58"/>
                  </a:lnTo>
                  <a:lnTo>
                    <a:pt x="40" y="66"/>
                  </a:lnTo>
                  <a:lnTo>
                    <a:pt x="40" y="68"/>
                  </a:lnTo>
                  <a:lnTo>
                    <a:pt x="48" y="68"/>
                  </a:lnTo>
                  <a:lnTo>
                    <a:pt x="50" y="77"/>
                  </a:lnTo>
                  <a:lnTo>
                    <a:pt x="57" y="62"/>
                  </a:lnTo>
                  <a:lnTo>
                    <a:pt x="56" y="68"/>
                  </a:lnTo>
                  <a:lnTo>
                    <a:pt x="52" y="74"/>
                  </a:lnTo>
                  <a:lnTo>
                    <a:pt x="48" y="83"/>
                  </a:lnTo>
                  <a:lnTo>
                    <a:pt x="45" y="93"/>
                  </a:lnTo>
                  <a:lnTo>
                    <a:pt x="40" y="102"/>
                  </a:lnTo>
                  <a:lnTo>
                    <a:pt x="36" y="111"/>
                  </a:lnTo>
                  <a:lnTo>
                    <a:pt x="33" y="121"/>
                  </a:lnTo>
                  <a:lnTo>
                    <a:pt x="40" y="114"/>
                  </a:lnTo>
                  <a:lnTo>
                    <a:pt x="43" y="115"/>
                  </a:lnTo>
                  <a:lnTo>
                    <a:pt x="57" y="109"/>
                  </a:lnTo>
                  <a:lnTo>
                    <a:pt x="64" y="105"/>
                  </a:lnTo>
                  <a:lnTo>
                    <a:pt x="73" y="103"/>
                  </a:lnTo>
                  <a:lnTo>
                    <a:pt x="83" y="103"/>
                  </a:lnTo>
                  <a:lnTo>
                    <a:pt x="93" y="108"/>
                  </a:lnTo>
                  <a:lnTo>
                    <a:pt x="92" y="109"/>
                  </a:lnTo>
                  <a:lnTo>
                    <a:pt x="104" y="109"/>
                  </a:lnTo>
                  <a:lnTo>
                    <a:pt x="97" y="100"/>
                  </a:lnTo>
                  <a:lnTo>
                    <a:pt x="90" y="89"/>
                  </a:lnTo>
                  <a:lnTo>
                    <a:pt x="88" y="79"/>
                  </a:lnTo>
                  <a:lnTo>
                    <a:pt x="86" y="73"/>
                  </a:lnTo>
                  <a:lnTo>
                    <a:pt x="89" y="67"/>
                  </a:lnTo>
                  <a:lnTo>
                    <a:pt x="93" y="61"/>
                  </a:lnTo>
                  <a:lnTo>
                    <a:pt x="96" y="53"/>
                  </a:lnTo>
                  <a:lnTo>
                    <a:pt x="97" y="48"/>
                  </a:lnTo>
                  <a:lnTo>
                    <a:pt x="99" y="41"/>
                  </a:lnTo>
                  <a:lnTo>
                    <a:pt x="100" y="34"/>
                  </a:lnTo>
                  <a:lnTo>
                    <a:pt x="97" y="26"/>
                  </a:lnTo>
                  <a:lnTo>
                    <a:pt x="94" y="21"/>
                  </a:lnTo>
                  <a:lnTo>
                    <a:pt x="90" y="14"/>
                  </a:lnTo>
                  <a:lnTo>
                    <a:pt x="84" y="8"/>
                  </a:lnTo>
                  <a:lnTo>
                    <a:pt x="80" y="3"/>
                  </a:lnTo>
                  <a:lnTo>
                    <a:pt x="67" y="0"/>
                  </a:lnTo>
                  <a:lnTo>
                    <a:pt x="59" y="0"/>
                  </a:lnTo>
                  <a:lnTo>
                    <a:pt x="42" y="0"/>
                  </a:lnTo>
                  <a:lnTo>
                    <a:pt x="33" y="0"/>
                  </a:lnTo>
                  <a:lnTo>
                    <a:pt x="24" y="1"/>
                  </a:lnTo>
                  <a:lnTo>
                    <a:pt x="16" y="5"/>
                  </a:lnTo>
                  <a:lnTo>
                    <a:pt x="9" y="10"/>
                  </a:lnTo>
                  <a:lnTo>
                    <a:pt x="0" y="15"/>
                  </a:lnTo>
                  <a:lnTo>
                    <a:pt x="0" y="24"/>
                  </a:lnTo>
                  <a:lnTo>
                    <a:pt x="0" y="30"/>
                  </a:lnTo>
                  <a:lnTo>
                    <a:pt x="0" y="36"/>
                  </a:lnTo>
                  <a:lnTo>
                    <a:pt x="8" y="30"/>
                  </a:lnTo>
                  <a:lnTo>
                    <a:pt x="16" y="26"/>
                  </a:lnTo>
                  <a:lnTo>
                    <a:pt x="27" y="25"/>
                  </a:lnTo>
                  <a:lnTo>
                    <a:pt x="26" y="35"/>
                  </a:lnTo>
                  <a:lnTo>
                    <a:pt x="33" y="36"/>
                  </a:lnTo>
                  <a:lnTo>
                    <a:pt x="35" y="41"/>
                  </a:lnTo>
                  <a:lnTo>
                    <a:pt x="37" y="45"/>
                  </a:lnTo>
                  <a:lnTo>
                    <a:pt x="43" y="57"/>
                  </a:lnTo>
                </a:path>
              </a:pathLst>
            </a:custGeom>
            <a:solidFill>
              <a:srgbClr val="000000"/>
            </a:solidFill>
            <a:ln w="9525" cap="rnd">
              <a:noFill/>
              <a:round/>
              <a:headEnd type="none" w="sm" len="sm"/>
              <a:tailEnd type="none" w="sm" len="sm"/>
            </a:ln>
          </p:spPr>
          <p:txBody>
            <a:bodyPr/>
            <a:lstStyle/>
            <a:p>
              <a:endParaRPr lang="es-ES"/>
            </a:p>
          </p:txBody>
        </p:sp>
        <p:sp>
          <p:nvSpPr>
            <p:cNvPr id="107093" name="Freeform 501"/>
            <p:cNvSpPr>
              <a:spLocks/>
            </p:cNvSpPr>
            <p:nvPr/>
          </p:nvSpPr>
          <p:spPr bwMode="auto">
            <a:xfrm>
              <a:off x="1050" y="3073"/>
              <a:ext cx="122" cy="174"/>
            </a:xfrm>
            <a:custGeom>
              <a:avLst/>
              <a:gdLst>
                <a:gd name="T0" fmla="*/ 52 w 122"/>
                <a:gd name="T1" fmla="*/ 23 h 174"/>
                <a:gd name="T2" fmla="*/ 74 w 122"/>
                <a:gd name="T3" fmla="*/ 21 h 174"/>
                <a:gd name="T4" fmla="*/ 89 w 122"/>
                <a:gd name="T5" fmla="*/ 18 h 174"/>
                <a:gd name="T6" fmla="*/ 92 w 122"/>
                <a:gd name="T7" fmla="*/ 10 h 174"/>
                <a:gd name="T8" fmla="*/ 92 w 122"/>
                <a:gd name="T9" fmla="*/ 6 h 174"/>
                <a:gd name="T10" fmla="*/ 97 w 122"/>
                <a:gd name="T11" fmla="*/ 0 h 174"/>
                <a:gd name="T12" fmla="*/ 109 w 122"/>
                <a:gd name="T13" fmla="*/ 0 h 174"/>
                <a:gd name="T14" fmla="*/ 121 w 122"/>
                <a:gd name="T15" fmla="*/ 0 h 174"/>
                <a:gd name="T16" fmla="*/ 106 w 122"/>
                <a:gd name="T17" fmla="*/ 134 h 174"/>
                <a:gd name="T18" fmla="*/ 97 w 122"/>
                <a:gd name="T19" fmla="*/ 144 h 174"/>
                <a:gd name="T20" fmla="*/ 84 w 122"/>
                <a:gd name="T21" fmla="*/ 158 h 174"/>
                <a:gd name="T22" fmla="*/ 66 w 122"/>
                <a:gd name="T23" fmla="*/ 166 h 174"/>
                <a:gd name="T24" fmla="*/ 46 w 122"/>
                <a:gd name="T25" fmla="*/ 170 h 174"/>
                <a:gd name="T26" fmla="*/ 18 w 122"/>
                <a:gd name="T27" fmla="*/ 173 h 174"/>
                <a:gd name="T28" fmla="*/ 1 w 122"/>
                <a:gd name="T29" fmla="*/ 169 h 174"/>
                <a:gd name="T30" fmla="*/ 0 w 122"/>
                <a:gd name="T31" fmla="*/ 160 h 174"/>
                <a:gd name="T32" fmla="*/ 0 w 122"/>
                <a:gd name="T33" fmla="*/ 148 h 174"/>
                <a:gd name="T34" fmla="*/ 11 w 122"/>
                <a:gd name="T35" fmla="*/ 110 h 174"/>
                <a:gd name="T36" fmla="*/ 22 w 122"/>
                <a:gd name="T37" fmla="*/ 72 h 174"/>
                <a:gd name="T38" fmla="*/ 26 w 122"/>
                <a:gd name="T39" fmla="*/ 43 h 174"/>
                <a:gd name="T40" fmla="*/ 26 w 122"/>
                <a:gd name="T41" fmla="*/ 38 h 174"/>
                <a:gd name="T42" fmla="*/ 32 w 122"/>
                <a:gd name="T43" fmla="*/ 27 h 174"/>
                <a:gd name="T44" fmla="*/ 39 w 122"/>
                <a:gd name="T45" fmla="*/ 23 h 174"/>
                <a:gd name="T46" fmla="*/ 52 w 122"/>
                <a:gd name="T47" fmla="*/ 23 h 17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2"/>
                <a:gd name="T73" fmla="*/ 0 h 174"/>
                <a:gd name="T74" fmla="*/ 122 w 122"/>
                <a:gd name="T75" fmla="*/ 174 h 17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2" h="174">
                  <a:moveTo>
                    <a:pt x="52" y="23"/>
                  </a:moveTo>
                  <a:lnTo>
                    <a:pt x="74" y="21"/>
                  </a:lnTo>
                  <a:lnTo>
                    <a:pt x="89" y="18"/>
                  </a:lnTo>
                  <a:lnTo>
                    <a:pt x="92" y="10"/>
                  </a:lnTo>
                  <a:lnTo>
                    <a:pt x="92" y="6"/>
                  </a:lnTo>
                  <a:lnTo>
                    <a:pt x="97" y="0"/>
                  </a:lnTo>
                  <a:lnTo>
                    <a:pt x="109" y="0"/>
                  </a:lnTo>
                  <a:lnTo>
                    <a:pt x="121" y="0"/>
                  </a:lnTo>
                  <a:lnTo>
                    <a:pt x="106" y="134"/>
                  </a:lnTo>
                  <a:lnTo>
                    <a:pt x="97" y="144"/>
                  </a:lnTo>
                  <a:lnTo>
                    <a:pt x="84" y="158"/>
                  </a:lnTo>
                  <a:lnTo>
                    <a:pt x="66" y="166"/>
                  </a:lnTo>
                  <a:lnTo>
                    <a:pt x="46" y="170"/>
                  </a:lnTo>
                  <a:lnTo>
                    <a:pt x="18" y="173"/>
                  </a:lnTo>
                  <a:lnTo>
                    <a:pt x="1" y="169"/>
                  </a:lnTo>
                  <a:lnTo>
                    <a:pt x="0" y="160"/>
                  </a:lnTo>
                  <a:lnTo>
                    <a:pt x="0" y="148"/>
                  </a:lnTo>
                  <a:lnTo>
                    <a:pt x="11" y="110"/>
                  </a:lnTo>
                  <a:lnTo>
                    <a:pt x="22" y="72"/>
                  </a:lnTo>
                  <a:lnTo>
                    <a:pt x="26" y="43"/>
                  </a:lnTo>
                  <a:lnTo>
                    <a:pt x="26" y="38"/>
                  </a:lnTo>
                  <a:lnTo>
                    <a:pt x="32" y="27"/>
                  </a:lnTo>
                  <a:lnTo>
                    <a:pt x="39" y="23"/>
                  </a:lnTo>
                  <a:lnTo>
                    <a:pt x="52" y="23"/>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7094" name="Freeform 502"/>
            <p:cNvSpPr>
              <a:spLocks/>
            </p:cNvSpPr>
            <p:nvPr/>
          </p:nvSpPr>
          <p:spPr bwMode="auto">
            <a:xfrm>
              <a:off x="1065" y="3084"/>
              <a:ext cx="98" cy="154"/>
            </a:xfrm>
            <a:custGeom>
              <a:avLst/>
              <a:gdLst>
                <a:gd name="T0" fmla="*/ 31 w 98"/>
                <a:gd name="T1" fmla="*/ 30 h 154"/>
                <a:gd name="T2" fmla="*/ 50 w 98"/>
                <a:gd name="T3" fmla="*/ 29 h 154"/>
                <a:gd name="T4" fmla="*/ 70 w 98"/>
                <a:gd name="T5" fmla="*/ 24 h 154"/>
                <a:gd name="T6" fmla="*/ 81 w 98"/>
                <a:gd name="T7" fmla="*/ 19 h 154"/>
                <a:gd name="T8" fmla="*/ 89 w 98"/>
                <a:gd name="T9" fmla="*/ 12 h 154"/>
                <a:gd name="T10" fmla="*/ 97 w 98"/>
                <a:gd name="T11" fmla="*/ 0 h 154"/>
                <a:gd name="T12" fmla="*/ 83 w 98"/>
                <a:gd name="T13" fmla="*/ 117 h 154"/>
                <a:gd name="T14" fmla="*/ 75 w 98"/>
                <a:gd name="T15" fmla="*/ 129 h 154"/>
                <a:gd name="T16" fmla="*/ 66 w 98"/>
                <a:gd name="T17" fmla="*/ 138 h 154"/>
                <a:gd name="T18" fmla="*/ 54 w 98"/>
                <a:gd name="T19" fmla="*/ 145 h 154"/>
                <a:gd name="T20" fmla="*/ 45 w 98"/>
                <a:gd name="T21" fmla="*/ 149 h 154"/>
                <a:gd name="T22" fmla="*/ 31 w 98"/>
                <a:gd name="T23" fmla="*/ 151 h 154"/>
                <a:gd name="T24" fmla="*/ 21 w 98"/>
                <a:gd name="T25" fmla="*/ 153 h 154"/>
                <a:gd name="T26" fmla="*/ 7 w 98"/>
                <a:gd name="T27" fmla="*/ 153 h 154"/>
                <a:gd name="T28" fmla="*/ 2 w 98"/>
                <a:gd name="T29" fmla="*/ 151 h 154"/>
                <a:gd name="T30" fmla="*/ 0 w 98"/>
                <a:gd name="T31" fmla="*/ 145 h 154"/>
                <a:gd name="T32" fmla="*/ 0 w 98"/>
                <a:gd name="T33" fmla="*/ 135 h 154"/>
                <a:gd name="T34" fmla="*/ 8 w 98"/>
                <a:gd name="T35" fmla="*/ 115 h 154"/>
                <a:gd name="T36" fmla="*/ 23 w 98"/>
                <a:gd name="T37" fmla="*/ 44 h 154"/>
                <a:gd name="T38" fmla="*/ 25 w 98"/>
                <a:gd name="T39" fmla="*/ 34 h 154"/>
                <a:gd name="T40" fmla="*/ 31 w 98"/>
                <a:gd name="T41" fmla="*/ 30 h 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8"/>
                <a:gd name="T64" fmla="*/ 0 h 154"/>
                <a:gd name="T65" fmla="*/ 98 w 98"/>
                <a:gd name="T66" fmla="*/ 154 h 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8" h="154">
                  <a:moveTo>
                    <a:pt x="31" y="30"/>
                  </a:moveTo>
                  <a:lnTo>
                    <a:pt x="50" y="29"/>
                  </a:lnTo>
                  <a:lnTo>
                    <a:pt x="70" y="24"/>
                  </a:lnTo>
                  <a:lnTo>
                    <a:pt x="81" y="19"/>
                  </a:lnTo>
                  <a:lnTo>
                    <a:pt x="89" y="12"/>
                  </a:lnTo>
                  <a:lnTo>
                    <a:pt x="97" y="0"/>
                  </a:lnTo>
                  <a:lnTo>
                    <a:pt x="83" y="117"/>
                  </a:lnTo>
                  <a:lnTo>
                    <a:pt x="75" y="129"/>
                  </a:lnTo>
                  <a:lnTo>
                    <a:pt x="66" y="138"/>
                  </a:lnTo>
                  <a:lnTo>
                    <a:pt x="54" y="145"/>
                  </a:lnTo>
                  <a:lnTo>
                    <a:pt x="45" y="149"/>
                  </a:lnTo>
                  <a:lnTo>
                    <a:pt x="31" y="151"/>
                  </a:lnTo>
                  <a:lnTo>
                    <a:pt x="21" y="153"/>
                  </a:lnTo>
                  <a:lnTo>
                    <a:pt x="7" y="153"/>
                  </a:lnTo>
                  <a:lnTo>
                    <a:pt x="2" y="151"/>
                  </a:lnTo>
                  <a:lnTo>
                    <a:pt x="0" y="145"/>
                  </a:lnTo>
                  <a:lnTo>
                    <a:pt x="0" y="135"/>
                  </a:lnTo>
                  <a:lnTo>
                    <a:pt x="8" y="115"/>
                  </a:lnTo>
                  <a:lnTo>
                    <a:pt x="23" y="44"/>
                  </a:lnTo>
                  <a:lnTo>
                    <a:pt x="25" y="34"/>
                  </a:lnTo>
                  <a:lnTo>
                    <a:pt x="31" y="30"/>
                  </a:lnTo>
                </a:path>
              </a:pathLst>
            </a:custGeom>
            <a:solidFill>
              <a:srgbClr val="606060"/>
            </a:solidFill>
            <a:ln w="9525" cap="rnd">
              <a:noFill/>
              <a:round/>
              <a:headEnd type="none" w="sm" len="sm"/>
              <a:tailEnd type="none" w="sm" len="sm"/>
            </a:ln>
          </p:spPr>
          <p:txBody>
            <a:bodyPr/>
            <a:lstStyle/>
            <a:p>
              <a:endParaRPr lang="es-ES"/>
            </a:p>
          </p:txBody>
        </p:sp>
        <p:sp>
          <p:nvSpPr>
            <p:cNvPr id="107095" name="Freeform 503"/>
            <p:cNvSpPr>
              <a:spLocks/>
            </p:cNvSpPr>
            <p:nvPr/>
          </p:nvSpPr>
          <p:spPr bwMode="auto">
            <a:xfrm>
              <a:off x="1072" y="3411"/>
              <a:ext cx="93" cy="49"/>
            </a:xfrm>
            <a:custGeom>
              <a:avLst/>
              <a:gdLst>
                <a:gd name="T0" fmla="*/ 54 w 93"/>
                <a:gd name="T1" fmla="*/ 0 h 49"/>
                <a:gd name="T2" fmla="*/ 54 w 93"/>
                <a:gd name="T3" fmla="*/ 13 h 49"/>
                <a:gd name="T4" fmla="*/ 30 w 93"/>
                <a:gd name="T5" fmla="*/ 24 h 49"/>
                <a:gd name="T6" fmla="*/ 10 w 93"/>
                <a:gd name="T7" fmla="*/ 29 h 49"/>
                <a:gd name="T8" fmla="*/ 0 w 93"/>
                <a:gd name="T9" fmla="*/ 34 h 49"/>
                <a:gd name="T10" fmla="*/ 0 w 93"/>
                <a:gd name="T11" fmla="*/ 40 h 49"/>
                <a:gd name="T12" fmla="*/ 14 w 93"/>
                <a:gd name="T13" fmla="*/ 46 h 49"/>
                <a:gd name="T14" fmla="*/ 36 w 93"/>
                <a:gd name="T15" fmla="*/ 48 h 49"/>
                <a:gd name="T16" fmla="*/ 54 w 93"/>
                <a:gd name="T17" fmla="*/ 44 h 49"/>
                <a:gd name="T18" fmla="*/ 67 w 93"/>
                <a:gd name="T19" fmla="*/ 40 h 49"/>
                <a:gd name="T20" fmla="*/ 67 w 93"/>
                <a:gd name="T21" fmla="*/ 45 h 49"/>
                <a:gd name="T22" fmla="*/ 81 w 93"/>
                <a:gd name="T23" fmla="*/ 44 h 49"/>
                <a:gd name="T24" fmla="*/ 90 w 93"/>
                <a:gd name="T25" fmla="*/ 41 h 49"/>
                <a:gd name="T26" fmla="*/ 90 w 93"/>
                <a:gd name="T27" fmla="*/ 36 h 49"/>
                <a:gd name="T28" fmla="*/ 92 w 93"/>
                <a:gd name="T29" fmla="*/ 32 h 49"/>
                <a:gd name="T30" fmla="*/ 92 w 93"/>
                <a:gd name="T31" fmla="*/ 22 h 49"/>
                <a:gd name="T32" fmla="*/ 89 w 93"/>
                <a:gd name="T33" fmla="*/ 17 h 49"/>
                <a:gd name="T34" fmla="*/ 82 w 93"/>
                <a:gd name="T35" fmla="*/ 12 h 49"/>
                <a:gd name="T36" fmla="*/ 82 w 93"/>
                <a:gd name="T37" fmla="*/ 0 h 49"/>
                <a:gd name="T38" fmla="*/ 54 w 93"/>
                <a:gd name="T39" fmla="*/ 0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3"/>
                <a:gd name="T61" fmla="*/ 0 h 49"/>
                <a:gd name="T62" fmla="*/ 93 w 93"/>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3" h="49">
                  <a:moveTo>
                    <a:pt x="54" y="0"/>
                  </a:moveTo>
                  <a:lnTo>
                    <a:pt x="54" y="13"/>
                  </a:lnTo>
                  <a:lnTo>
                    <a:pt x="30" y="24"/>
                  </a:lnTo>
                  <a:lnTo>
                    <a:pt x="10" y="29"/>
                  </a:lnTo>
                  <a:lnTo>
                    <a:pt x="0" y="34"/>
                  </a:lnTo>
                  <a:lnTo>
                    <a:pt x="0" y="40"/>
                  </a:lnTo>
                  <a:lnTo>
                    <a:pt x="14" y="46"/>
                  </a:lnTo>
                  <a:lnTo>
                    <a:pt x="36" y="48"/>
                  </a:lnTo>
                  <a:lnTo>
                    <a:pt x="54" y="44"/>
                  </a:lnTo>
                  <a:lnTo>
                    <a:pt x="67" y="40"/>
                  </a:lnTo>
                  <a:lnTo>
                    <a:pt x="67" y="45"/>
                  </a:lnTo>
                  <a:lnTo>
                    <a:pt x="81" y="44"/>
                  </a:lnTo>
                  <a:lnTo>
                    <a:pt x="90" y="41"/>
                  </a:lnTo>
                  <a:lnTo>
                    <a:pt x="90" y="36"/>
                  </a:lnTo>
                  <a:lnTo>
                    <a:pt x="92" y="32"/>
                  </a:lnTo>
                  <a:lnTo>
                    <a:pt x="92" y="22"/>
                  </a:lnTo>
                  <a:lnTo>
                    <a:pt x="89" y="17"/>
                  </a:lnTo>
                  <a:lnTo>
                    <a:pt x="82" y="12"/>
                  </a:lnTo>
                  <a:lnTo>
                    <a:pt x="82" y="0"/>
                  </a:lnTo>
                  <a:lnTo>
                    <a:pt x="54"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096" name="Freeform 504"/>
            <p:cNvSpPr>
              <a:spLocks/>
            </p:cNvSpPr>
            <p:nvPr/>
          </p:nvSpPr>
          <p:spPr bwMode="auto">
            <a:xfrm>
              <a:off x="1109" y="3427"/>
              <a:ext cx="29" cy="28"/>
            </a:xfrm>
            <a:custGeom>
              <a:avLst/>
              <a:gdLst>
                <a:gd name="T0" fmla="*/ 21 w 29"/>
                <a:gd name="T1" fmla="*/ 0 h 28"/>
                <a:gd name="T2" fmla="*/ 28 w 29"/>
                <a:gd name="T3" fmla="*/ 14 h 28"/>
                <a:gd name="T4" fmla="*/ 2 w 29"/>
                <a:gd name="T5" fmla="*/ 27 h 28"/>
                <a:gd name="T6" fmla="*/ 0 w 29"/>
                <a:gd name="T7" fmla="*/ 16 h 28"/>
                <a:gd name="T8" fmla="*/ 21 w 29"/>
                <a:gd name="T9" fmla="*/ 0 h 28"/>
                <a:gd name="T10" fmla="*/ 0 60000 65536"/>
                <a:gd name="T11" fmla="*/ 0 60000 65536"/>
                <a:gd name="T12" fmla="*/ 0 60000 65536"/>
                <a:gd name="T13" fmla="*/ 0 60000 65536"/>
                <a:gd name="T14" fmla="*/ 0 60000 65536"/>
                <a:gd name="T15" fmla="*/ 0 w 29"/>
                <a:gd name="T16" fmla="*/ 0 h 28"/>
                <a:gd name="T17" fmla="*/ 29 w 29"/>
                <a:gd name="T18" fmla="*/ 28 h 28"/>
              </a:gdLst>
              <a:ahLst/>
              <a:cxnLst>
                <a:cxn ang="T10">
                  <a:pos x="T0" y="T1"/>
                </a:cxn>
                <a:cxn ang="T11">
                  <a:pos x="T2" y="T3"/>
                </a:cxn>
                <a:cxn ang="T12">
                  <a:pos x="T4" y="T5"/>
                </a:cxn>
                <a:cxn ang="T13">
                  <a:pos x="T6" y="T7"/>
                </a:cxn>
                <a:cxn ang="T14">
                  <a:pos x="T8" y="T9"/>
                </a:cxn>
              </a:cxnLst>
              <a:rect l="T15" t="T16" r="T17" b="T18"/>
              <a:pathLst>
                <a:path w="29" h="28">
                  <a:moveTo>
                    <a:pt x="21" y="0"/>
                  </a:moveTo>
                  <a:lnTo>
                    <a:pt x="28" y="14"/>
                  </a:lnTo>
                  <a:lnTo>
                    <a:pt x="2" y="27"/>
                  </a:lnTo>
                  <a:lnTo>
                    <a:pt x="0" y="16"/>
                  </a:lnTo>
                  <a:lnTo>
                    <a:pt x="21" y="0"/>
                  </a:lnTo>
                </a:path>
              </a:pathLst>
            </a:custGeom>
            <a:solidFill>
              <a:srgbClr val="808080"/>
            </a:solidFill>
            <a:ln w="9525" cap="rnd">
              <a:noFill/>
              <a:round/>
              <a:headEnd type="none" w="sm" len="sm"/>
              <a:tailEnd type="none" w="sm" len="sm"/>
            </a:ln>
          </p:spPr>
          <p:txBody>
            <a:bodyPr/>
            <a:lstStyle/>
            <a:p>
              <a:endParaRPr lang="es-ES"/>
            </a:p>
          </p:txBody>
        </p:sp>
        <p:sp>
          <p:nvSpPr>
            <p:cNvPr id="107097" name="Freeform 505"/>
            <p:cNvSpPr>
              <a:spLocks/>
            </p:cNvSpPr>
            <p:nvPr/>
          </p:nvSpPr>
          <p:spPr bwMode="auto">
            <a:xfrm>
              <a:off x="1081" y="3438"/>
              <a:ext cx="29" cy="26"/>
            </a:xfrm>
            <a:custGeom>
              <a:avLst/>
              <a:gdLst>
                <a:gd name="T0" fmla="*/ 24 w 29"/>
                <a:gd name="T1" fmla="*/ 0 h 26"/>
                <a:gd name="T2" fmla="*/ 28 w 29"/>
                <a:gd name="T3" fmla="*/ 13 h 26"/>
                <a:gd name="T4" fmla="*/ 12 w 29"/>
                <a:gd name="T5" fmla="*/ 19 h 26"/>
                <a:gd name="T6" fmla="*/ 6 w 29"/>
                <a:gd name="T7" fmla="*/ 25 h 26"/>
                <a:gd name="T8" fmla="*/ 0 w 29"/>
                <a:gd name="T9" fmla="*/ 25 h 26"/>
                <a:gd name="T10" fmla="*/ 6 w 29"/>
                <a:gd name="T11" fmla="*/ 9 h 26"/>
                <a:gd name="T12" fmla="*/ 24 w 29"/>
                <a:gd name="T13" fmla="*/ 0 h 26"/>
                <a:gd name="T14" fmla="*/ 0 60000 65536"/>
                <a:gd name="T15" fmla="*/ 0 60000 65536"/>
                <a:gd name="T16" fmla="*/ 0 60000 65536"/>
                <a:gd name="T17" fmla="*/ 0 60000 65536"/>
                <a:gd name="T18" fmla="*/ 0 60000 65536"/>
                <a:gd name="T19" fmla="*/ 0 60000 65536"/>
                <a:gd name="T20" fmla="*/ 0 60000 65536"/>
                <a:gd name="T21" fmla="*/ 0 w 29"/>
                <a:gd name="T22" fmla="*/ 0 h 26"/>
                <a:gd name="T23" fmla="*/ 29 w 29"/>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26">
                  <a:moveTo>
                    <a:pt x="24" y="0"/>
                  </a:moveTo>
                  <a:lnTo>
                    <a:pt x="28" y="13"/>
                  </a:lnTo>
                  <a:lnTo>
                    <a:pt x="12" y="19"/>
                  </a:lnTo>
                  <a:lnTo>
                    <a:pt x="6" y="25"/>
                  </a:lnTo>
                  <a:lnTo>
                    <a:pt x="0" y="25"/>
                  </a:lnTo>
                  <a:lnTo>
                    <a:pt x="6" y="9"/>
                  </a:lnTo>
                  <a:lnTo>
                    <a:pt x="24" y="0"/>
                  </a:lnTo>
                </a:path>
              </a:pathLst>
            </a:custGeom>
            <a:solidFill>
              <a:srgbClr val="808080"/>
            </a:solidFill>
            <a:ln w="9525" cap="rnd">
              <a:noFill/>
              <a:round/>
              <a:headEnd type="none" w="sm" len="sm"/>
              <a:tailEnd type="none" w="sm" len="sm"/>
            </a:ln>
          </p:spPr>
          <p:txBody>
            <a:bodyPr/>
            <a:lstStyle/>
            <a:p>
              <a:endParaRPr lang="es-ES"/>
            </a:p>
          </p:txBody>
        </p:sp>
        <p:sp>
          <p:nvSpPr>
            <p:cNvPr id="107098" name="Freeform 506"/>
            <p:cNvSpPr>
              <a:spLocks/>
            </p:cNvSpPr>
            <p:nvPr/>
          </p:nvSpPr>
          <p:spPr bwMode="auto">
            <a:xfrm>
              <a:off x="1077" y="3430"/>
              <a:ext cx="88" cy="26"/>
            </a:xfrm>
            <a:custGeom>
              <a:avLst/>
              <a:gdLst>
                <a:gd name="T0" fmla="*/ 0 w 88"/>
                <a:gd name="T1" fmla="*/ 19 h 26"/>
                <a:gd name="T2" fmla="*/ 0 w 88"/>
                <a:gd name="T3" fmla="*/ 15 h 26"/>
                <a:gd name="T4" fmla="*/ 10 w 88"/>
                <a:gd name="T5" fmla="*/ 17 h 26"/>
                <a:gd name="T6" fmla="*/ 29 w 88"/>
                <a:gd name="T7" fmla="*/ 14 h 26"/>
                <a:gd name="T8" fmla="*/ 38 w 88"/>
                <a:gd name="T9" fmla="*/ 11 h 26"/>
                <a:gd name="T10" fmla="*/ 59 w 88"/>
                <a:gd name="T11" fmla="*/ 6 h 26"/>
                <a:gd name="T12" fmla="*/ 68 w 88"/>
                <a:gd name="T13" fmla="*/ 6 h 26"/>
                <a:gd name="T14" fmla="*/ 76 w 88"/>
                <a:gd name="T15" fmla="*/ 2 h 26"/>
                <a:gd name="T16" fmla="*/ 82 w 88"/>
                <a:gd name="T17" fmla="*/ 0 h 26"/>
                <a:gd name="T18" fmla="*/ 87 w 88"/>
                <a:gd name="T19" fmla="*/ 4 h 26"/>
                <a:gd name="T20" fmla="*/ 87 w 88"/>
                <a:gd name="T21" fmla="*/ 14 h 26"/>
                <a:gd name="T22" fmla="*/ 80 w 88"/>
                <a:gd name="T23" fmla="*/ 15 h 26"/>
                <a:gd name="T24" fmla="*/ 64 w 88"/>
                <a:gd name="T25" fmla="*/ 18 h 26"/>
                <a:gd name="T26" fmla="*/ 57 w 88"/>
                <a:gd name="T27" fmla="*/ 19 h 26"/>
                <a:gd name="T28" fmla="*/ 46 w 88"/>
                <a:gd name="T29" fmla="*/ 23 h 26"/>
                <a:gd name="T30" fmla="*/ 36 w 88"/>
                <a:gd name="T31" fmla="*/ 25 h 26"/>
                <a:gd name="T32" fmla="*/ 27 w 88"/>
                <a:gd name="T33" fmla="*/ 25 h 26"/>
                <a:gd name="T34" fmla="*/ 14 w 88"/>
                <a:gd name="T35" fmla="*/ 25 h 26"/>
                <a:gd name="T36" fmla="*/ 0 w 88"/>
                <a:gd name="T37" fmla="*/ 19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0" y="19"/>
                  </a:moveTo>
                  <a:lnTo>
                    <a:pt x="0" y="15"/>
                  </a:lnTo>
                  <a:lnTo>
                    <a:pt x="10" y="17"/>
                  </a:lnTo>
                  <a:lnTo>
                    <a:pt x="29" y="14"/>
                  </a:lnTo>
                  <a:lnTo>
                    <a:pt x="38" y="11"/>
                  </a:lnTo>
                  <a:lnTo>
                    <a:pt x="59" y="6"/>
                  </a:lnTo>
                  <a:lnTo>
                    <a:pt x="68" y="6"/>
                  </a:lnTo>
                  <a:lnTo>
                    <a:pt x="76" y="2"/>
                  </a:lnTo>
                  <a:lnTo>
                    <a:pt x="82" y="0"/>
                  </a:lnTo>
                  <a:lnTo>
                    <a:pt x="87" y="4"/>
                  </a:lnTo>
                  <a:lnTo>
                    <a:pt x="87" y="14"/>
                  </a:lnTo>
                  <a:lnTo>
                    <a:pt x="80" y="15"/>
                  </a:lnTo>
                  <a:lnTo>
                    <a:pt x="64" y="18"/>
                  </a:lnTo>
                  <a:lnTo>
                    <a:pt x="57" y="19"/>
                  </a:lnTo>
                  <a:lnTo>
                    <a:pt x="46" y="23"/>
                  </a:lnTo>
                  <a:lnTo>
                    <a:pt x="36" y="25"/>
                  </a:lnTo>
                  <a:lnTo>
                    <a:pt x="27" y="25"/>
                  </a:lnTo>
                  <a:lnTo>
                    <a:pt x="14" y="25"/>
                  </a:lnTo>
                  <a:lnTo>
                    <a:pt x="0" y="19"/>
                  </a:lnTo>
                </a:path>
              </a:pathLst>
            </a:custGeom>
            <a:solidFill>
              <a:srgbClr val="808080"/>
            </a:solidFill>
            <a:ln w="9525" cap="rnd">
              <a:noFill/>
              <a:round/>
              <a:headEnd type="none" w="sm" len="sm"/>
              <a:tailEnd type="none" w="sm" len="sm"/>
            </a:ln>
          </p:spPr>
          <p:txBody>
            <a:bodyPr/>
            <a:lstStyle/>
            <a:p>
              <a:endParaRPr lang="es-ES"/>
            </a:p>
          </p:txBody>
        </p:sp>
        <p:sp>
          <p:nvSpPr>
            <p:cNvPr id="107099" name="Freeform 507"/>
            <p:cNvSpPr>
              <a:spLocks/>
            </p:cNvSpPr>
            <p:nvPr/>
          </p:nvSpPr>
          <p:spPr bwMode="auto">
            <a:xfrm>
              <a:off x="1132" y="3415"/>
              <a:ext cx="30" cy="25"/>
            </a:xfrm>
            <a:custGeom>
              <a:avLst/>
              <a:gdLst>
                <a:gd name="T0" fmla="*/ 0 w 30"/>
                <a:gd name="T1" fmla="*/ 0 h 25"/>
                <a:gd name="T2" fmla="*/ 0 w 30"/>
                <a:gd name="T3" fmla="*/ 12 h 25"/>
                <a:gd name="T4" fmla="*/ 0 w 30"/>
                <a:gd name="T5" fmla="*/ 14 h 25"/>
                <a:gd name="T6" fmla="*/ 5 w 30"/>
                <a:gd name="T7" fmla="*/ 24 h 25"/>
                <a:gd name="T8" fmla="*/ 13 w 30"/>
                <a:gd name="T9" fmla="*/ 24 h 25"/>
                <a:gd name="T10" fmla="*/ 23 w 30"/>
                <a:gd name="T11" fmla="*/ 19 h 25"/>
                <a:gd name="T12" fmla="*/ 29 w 30"/>
                <a:gd name="T13" fmla="*/ 14 h 25"/>
                <a:gd name="T14" fmla="*/ 26 w 30"/>
                <a:gd name="T15" fmla="*/ 11 h 25"/>
                <a:gd name="T16" fmla="*/ 25 w 30"/>
                <a:gd name="T17" fmla="*/ 0 h 25"/>
                <a:gd name="T18" fmla="*/ 0 w 30"/>
                <a:gd name="T19" fmla="*/ 0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25"/>
                <a:gd name="T32" fmla="*/ 30 w 30"/>
                <a:gd name="T33" fmla="*/ 25 h 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25">
                  <a:moveTo>
                    <a:pt x="0" y="0"/>
                  </a:moveTo>
                  <a:lnTo>
                    <a:pt x="0" y="12"/>
                  </a:lnTo>
                  <a:lnTo>
                    <a:pt x="0" y="14"/>
                  </a:lnTo>
                  <a:lnTo>
                    <a:pt x="5" y="24"/>
                  </a:lnTo>
                  <a:lnTo>
                    <a:pt x="13" y="24"/>
                  </a:lnTo>
                  <a:lnTo>
                    <a:pt x="23" y="19"/>
                  </a:lnTo>
                  <a:lnTo>
                    <a:pt x="29" y="14"/>
                  </a:lnTo>
                  <a:lnTo>
                    <a:pt x="26" y="11"/>
                  </a:lnTo>
                  <a:lnTo>
                    <a:pt x="25" y="0"/>
                  </a:lnTo>
                  <a:lnTo>
                    <a:pt x="0" y="0"/>
                  </a:lnTo>
                </a:path>
              </a:pathLst>
            </a:custGeom>
            <a:solidFill>
              <a:srgbClr val="A0A0A0"/>
            </a:solidFill>
            <a:ln w="9525" cap="rnd">
              <a:noFill/>
              <a:round/>
              <a:headEnd type="none" w="sm" len="sm"/>
              <a:tailEnd type="none" w="sm" len="sm"/>
            </a:ln>
          </p:spPr>
          <p:txBody>
            <a:bodyPr/>
            <a:lstStyle/>
            <a:p>
              <a:endParaRPr lang="es-ES"/>
            </a:p>
          </p:txBody>
        </p:sp>
        <p:sp>
          <p:nvSpPr>
            <p:cNvPr id="107100" name="Freeform 508"/>
            <p:cNvSpPr>
              <a:spLocks/>
            </p:cNvSpPr>
            <p:nvPr/>
          </p:nvSpPr>
          <p:spPr bwMode="auto">
            <a:xfrm>
              <a:off x="1123" y="3343"/>
              <a:ext cx="42" cy="81"/>
            </a:xfrm>
            <a:custGeom>
              <a:avLst/>
              <a:gdLst>
                <a:gd name="T0" fmla="*/ 38 w 42"/>
                <a:gd name="T1" fmla="*/ 0 h 81"/>
                <a:gd name="T2" fmla="*/ 41 w 42"/>
                <a:gd name="T3" fmla="*/ 27 h 81"/>
                <a:gd name="T4" fmla="*/ 39 w 42"/>
                <a:gd name="T5" fmla="*/ 50 h 81"/>
                <a:gd name="T6" fmla="*/ 41 w 42"/>
                <a:gd name="T7" fmla="*/ 76 h 81"/>
                <a:gd name="T8" fmla="*/ 20 w 42"/>
                <a:gd name="T9" fmla="*/ 80 h 81"/>
                <a:gd name="T10" fmla="*/ 0 w 42"/>
                <a:gd name="T11" fmla="*/ 80 h 81"/>
                <a:gd name="T12" fmla="*/ 0 w 42"/>
                <a:gd name="T13" fmla="*/ 0 h 81"/>
                <a:gd name="T14" fmla="*/ 38 w 42"/>
                <a:gd name="T15" fmla="*/ 0 h 81"/>
                <a:gd name="T16" fmla="*/ 0 60000 65536"/>
                <a:gd name="T17" fmla="*/ 0 60000 65536"/>
                <a:gd name="T18" fmla="*/ 0 60000 65536"/>
                <a:gd name="T19" fmla="*/ 0 60000 65536"/>
                <a:gd name="T20" fmla="*/ 0 60000 65536"/>
                <a:gd name="T21" fmla="*/ 0 60000 65536"/>
                <a:gd name="T22" fmla="*/ 0 60000 65536"/>
                <a:gd name="T23" fmla="*/ 0 60000 65536"/>
                <a:gd name="T24" fmla="*/ 0 w 42"/>
                <a:gd name="T25" fmla="*/ 0 h 81"/>
                <a:gd name="T26" fmla="*/ 42 w 42"/>
                <a:gd name="T27" fmla="*/ 81 h 8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2" h="81">
                  <a:moveTo>
                    <a:pt x="38" y="0"/>
                  </a:moveTo>
                  <a:lnTo>
                    <a:pt x="41" y="27"/>
                  </a:lnTo>
                  <a:lnTo>
                    <a:pt x="39" y="50"/>
                  </a:lnTo>
                  <a:lnTo>
                    <a:pt x="41" y="76"/>
                  </a:lnTo>
                  <a:lnTo>
                    <a:pt x="20" y="80"/>
                  </a:lnTo>
                  <a:lnTo>
                    <a:pt x="0" y="80"/>
                  </a:lnTo>
                  <a:lnTo>
                    <a:pt x="0" y="0"/>
                  </a:lnTo>
                  <a:lnTo>
                    <a:pt x="38"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101" name="Freeform 509"/>
            <p:cNvSpPr>
              <a:spLocks/>
            </p:cNvSpPr>
            <p:nvPr/>
          </p:nvSpPr>
          <p:spPr bwMode="auto">
            <a:xfrm>
              <a:off x="1129" y="3346"/>
              <a:ext cx="33" cy="72"/>
            </a:xfrm>
            <a:custGeom>
              <a:avLst/>
              <a:gdLst>
                <a:gd name="T0" fmla="*/ 28 w 33"/>
                <a:gd name="T1" fmla="*/ 0 h 72"/>
                <a:gd name="T2" fmla="*/ 32 w 33"/>
                <a:gd name="T3" fmla="*/ 22 h 72"/>
                <a:gd name="T4" fmla="*/ 30 w 33"/>
                <a:gd name="T5" fmla="*/ 40 h 72"/>
                <a:gd name="T6" fmla="*/ 30 w 33"/>
                <a:gd name="T7" fmla="*/ 64 h 72"/>
                <a:gd name="T8" fmla="*/ 14 w 33"/>
                <a:gd name="T9" fmla="*/ 71 h 72"/>
                <a:gd name="T10" fmla="*/ 0 w 33"/>
                <a:gd name="T11" fmla="*/ 71 h 72"/>
                <a:gd name="T12" fmla="*/ 0 w 33"/>
                <a:gd name="T13" fmla="*/ 0 h 72"/>
                <a:gd name="T14" fmla="*/ 28 w 33"/>
                <a:gd name="T15" fmla="*/ 0 h 72"/>
                <a:gd name="T16" fmla="*/ 0 60000 65536"/>
                <a:gd name="T17" fmla="*/ 0 60000 65536"/>
                <a:gd name="T18" fmla="*/ 0 60000 65536"/>
                <a:gd name="T19" fmla="*/ 0 60000 65536"/>
                <a:gd name="T20" fmla="*/ 0 60000 65536"/>
                <a:gd name="T21" fmla="*/ 0 60000 65536"/>
                <a:gd name="T22" fmla="*/ 0 60000 65536"/>
                <a:gd name="T23" fmla="*/ 0 60000 65536"/>
                <a:gd name="T24" fmla="*/ 0 w 33"/>
                <a:gd name="T25" fmla="*/ 0 h 72"/>
                <a:gd name="T26" fmla="*/ 33 w 33"/>
                <a:gd name="T27" fmla="*/ 72 h 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3" h="72">
                  <a:moveTo>
                    <a:pt x="28" y="0"/>
                  </a:moveTo>
                  <a:lnTo>
                    <a:pt x="32" y="22"/>
                  </a:lnTo>
                  <a:lnTo>
                    <a:pt x="30" y="40"/>
                  </a:lnTo>
                  <a:lnTo>
                    <a:pt x="30" y="64"/>
                  </a:lnTo>
                  <a:lnTo>
                    <a:pt x="14" y="71"/>
                  </a:lnTo>
                  <a:lnTo>
                    <a:pt x="0" y="71"/>
                  </a:lnTo>
                  <a:lnTo>
                    <a:pt x="0" y="0"/>
                  </a:lnTo>
                  <a:lnTo>
                    <a:pt x="28" y="0"/>
                  </a:lnTo>
                </a:path>
              </a:pathLst>
            </a:custGeom>
            <a:solidFill>
              <a:srgbClr val="808080"/>
            </a:solidFill>
            <a:ln w="9525" cap="rnd">
              <a:noFill/>
              <a:round/>
              <a:headEnd type="none" w="sm" len="sm"/>
              <a:tailEnd type="none" w="sm" len="sm"/>
            </a:ln>
          </p:spPr>
          <p:txBody>
            <a:bodyPr/>
            <a:lstStyle/>
            <a:p>
              <a:endParaRPr lang="es-ES"/>
            </a:p>
          </p:txBody>
        </p:sp>
        <p:sp>
          <p:nvSpPr>
            <p:cNvPr id="107102" name="Freeform 510"/>
            <p:cNvSpPr>
              <a:spLocks/>
            </p:cNvSpPr>
            <p:nvPr/>
          </p:nvSpPr>
          <p:spPr bwMode="auto">
            <a:xfrm>
              <a:off x="1048" y="3424"/>
              <a:ext cx="97" cy="48"/>
            </a:xfrm>
            <a:custGeom>
              <a:avLst/>
              <a:gdLst>
                <a:gd name="T0" fmla="*/ 56 w 97"/>
                <a:gd name="T1" fmla="*/ 0 h 48"/>
                <a:gd name="T2" fmla="*/ 56 w 97"/>
                <a:gd name="T3" fmla="*/ 12 h 48"/>
                <a:gd name="T4" fmla="*/ 32 w 97"/>
                <a:gd name="T5" fmla="*/ 24 h 48"/>
                <a:gd name="T6" fmla="*/ 10 w 97"/>
                <a:gd name="T7" fmla="*/ 28 h 48"/>
                <a:gd name="T8" fmla="*/ 0 w 97"/>
                <a:gd name="T9" fmla="*/ 34 h 48"/>
                <a:gd name="T10" fmla="*/ 0 w 97"/>
                <a:gd name="T11" fmla="*/ 40 h 48"/>
                <a:gd name="T12" fmla="*/ 14 w 97"/>
                <a:gd name="T13" fmla="*/ 44 h 48"/>
                <a:gd name="T14" fmla="*/ 37 w 97"/>
                <a:gd name="T15" fmla="*/ 47 h 48"/>
                <a:gd name="T16" fmla="*/ 56 w 97"/>
                <a:gd name="T17" fmla="*/ 43 h 48"/>
                <a:gd name="T18" fmla="*/ 69 w 97"/>
                <a:gd name="T19" fmla="*/ 40 h 48"/>
                <a:gd name="T20" fmla="*/ 69 w 97"/>
                <a:gd name="T21" fmla="*/ 43 h 48"/>
                <a:gd name="T22" fmla="*/ 84 w 97"/>
                <a:gd name="T23" fmla="*/ 43 h 48"/>
                <a:gd name="T24" fmla="*/ 94 w 97"/>
                <a:gd name="T25" fmla="*/ 40 h 48"/>
                <a:gd name="T26" fmla="*/ 94 w 97"/>
                <a:gd name="T27" fmla="*/ 34 h 48"/>
                <a:gd name="T28" fmla="*/ 96 w 97"/>
                <a:gd name="T29" fmla="*/ 30 h 48"/>
                <a:gd name="T30" fmla="*/ 96 w 97"/>
                <a:gd name="T31" fmla="*/ 21 h 48"/>
                <a:gd name="T32" fmla="*/ 92 w 97"/>
                <a:gd name="T33" fmla="*/ 16 h 48"/>
                <a:gd name="T34" fmla="*/ 86 w 97"/>
                <a:gd name="T35" fmla="*/ 10 h 48"/>
                <a:gd name="T36" fmla="*/ 86 w 97"/>
                <a:gd name="T37" fmla="*/ 0 h 48"/>
                <a:gd name="T38" fmla="*/ 56 w 97"/>
                <a:gd name="T39" fmla="*/ 0 h 4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7"/>
                <a:gd name="T61" fmla="*/ 0 h 48"/>
                <a:gd name="T62" fmla="*/ 97 w 97"/>
                <a:gd name="T63" fmla="*/ 48 h 4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7" h="48">
                  <a:moveTo>
                    <a:pt x="56" y="0"/>
                  </a:moveTo>
                  <a:lnTo>
                    <a:pt x="56" y="12"/>
                  </a:lnTo>
                  <a:lnTo>
                    <a:pt x="32" y="24"/>
                  </a:lnTo>
                  <a:lnTo>
                    <a:pt x="10" y="28"/>
                  </a:lnTo>
                  <a:lnTo>
                    <a:pt x="0" y="34"/>
                  </a:lnTo>
                  <a:lnTo>
                    <a:pt x="0" y="40"/>
                  </a:lnTo>
                  <a:lnTo>
                    <a:pt x="14" y="44"/>
                  </a:lnTo>
                  <a:lnTo>
                    <a:pt x="37" y="47"/>
                  </a:lnTo>
                  <a:lnTo>
                    <a:pt x="56" y="43"/>
                  </a:lnTo>
                  <a:lnTo>
                    <a:pt x="69" y="40"/>
                  </a:lnTo>
                  <a:lnTo>
                    <a:pt x="69" y="43"/>
                  </a:lnTo>
                  <a:lnTo>
                    <a:pt x="84" y="43"/>
                  </a:lnTo>
                  <a:lnTo>
                    <a:pt x="94" y="40"/>
                  </a:lnTo>
                  <a:lnTo>
                    <a:pt x="94" y="34"/>
                  </a:lnTo>
                  <a:lnTo>
                    <a:pt x="96" y="30"/>
                  </a:lnTo>
                  <a:lnTo>
                    <a:pt x="96" y="21"/>
                  </a:lnTo>
                  <a:lnTo>
                    <a:pt x="92" y="16"/>
                  </a:lnTo>
                  <a:lnTo>
                    <a:pt x="86" y="10"/>
                  </a:lnTo>
                  <a:lnTo>
                    <a:pt x="86" y="0"/>
                  </a:lnTo>
                  <a:lnTo>
                    <a:pt x="56"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103" name="Freeform 511"/>
            <p:cNvSpPr>
              <a:spLocks/>
            </p:cNvSpPr>
            <p:nvPr/>
          </p:nvSpPr>
          <p:spPr bwMode="auto">
            <a:xfrm>
              <a:off x="1088" y="3442"/>
              <a:ext cx="26" cy="26"/>
            </a:xfrm>
            <a:custGeom>
              <a:avLst/>
              <a:gdLst>
                <a:gd name="T0" fmla="*/ 19 w 26"/>
                <a:gd name="T1" fmla="*/ 0 h 26"/>
                <a:gd name="T2" fmla="*/ 25 w 26"/>
                <a:gd name="T3" fmla="*/ 11 h 26"/>
                <a:gd name="T4" fmla="*/ 1 w 26"/>
                <a:gd name="T5" fmla="*/ 25 h 26"/>
                <a:gd name="T6" fmla="*/ 0 w 26"/>
                <a:gd name="T7" fmla="*/ 13 h 26"/>
                <a:gd name="T8" fmla="*/ 19 w 26"/>
                <a:gd name="T9" fmla="*/ 0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19" y="0"/>
                  </a:moveTo>
                  <a:lnTo>
                    <a:pt x="25" y="11"/>
                  </a:lnTo>
                  <a:lnTo>
                    <a:pt x="1" y="25"/>
                  </a:lnTo>
                  <a:lnTo>
                    <a:pt x="0" y="13"/>
                  </a:lnTo>
                  <a:lnTo>
                    <a:pt x="19" y="0"/>
                  </a:lnTo>
                </a:path>
              </a:pathLst>
            </a:custGeom>
            <a:solidFill>
              <a:srgbClr val="808080"/>
            </a:solidFill>
            <a:ln w="9525" cap="rnd">
              <a:noFill/>
              <a:round/>
              <a:headEnd type="none" w="sm" len="sm"/>
              <a:tailEnd type="none" w="sm" len="sm"/>
            </a:ln>
          </p:spPr>
          <p:txBody>
            <a:bodyPr/>
            <a:lstStyle/>
            <a:p>
              <a:endParaRPr lang="es-ES"/>
            </a:p>
          </p:txBody>
        </p:sp>
        <p:sp>
          <p:nvSpPr>
            <p:cNvPr id="107104" name="Freeform 512"/>
            <p:cNvSpPr>
              <a:spLocks/>
            </p:cNvSpPr>
            <p:nvPr/>
          </p:nvSpPr>
          <p:spPr bwMode="auto">
            <a:xfrm>
              <a:off x="1057" y="3442"/>
              <a:ext cx="88" cy="26"/>
            </a:xfrm>
            <a:custGeom>
              <a:avLst/>
              <a:gdLst>
                <a:gd name="T0" fmla="*/ 0 w 88"/>
                <a:gd name="T1" fmla="*/ 20 h 26"/>
                <a:gd name="T2" fmla="*/ 0 w 88"/>
                <a:gd name="T3" fmla="*/ 15 h 26"/>
                <a:gd name="T4" fmla="*/ 10 w 88"/>
                <a:gd name="T5" fmla="*/ 17 h 26"/>
                <a:gd name="T6" fmla="*/ 28 w 88"/>
                <a:gd name="T7" fmla="*/ 14 h 26"/>
                <a:gd name="T8" fmla="*/ 40 w 88"/>
                <a:gd name="T9" fmla="*/ 12 h 26"/>
                <a:gd name="T10" fmla="*/ 58 w 88"/>
                <a:gd name="T11" fmla="*/ 7 h 26"/>
                <a:gd name="T12" fmla="*/ 67 w 88"/>
                <a:gd name="T13" fmla="*/ 7 h 26"/>
                <a:gd name="T14" fmla="*/ 76 w 88"/>
                <a:gd name="T15" fmla="*/ 3 h 26"/>
                <a:gd name="T16" fmla="*/ 80 w 88"/>
                <a:gd name="T17" fmla="*/ 0 h 26"/>
                <a:gd name="T18" fmla="*/ 87 w 88"/>
                <a:gd name="T19" fmla="*/ 4 h 26"/>
                <a:gd name="T20" fmla="*/ 87 w 88"/>
                <a:gd name="T21" fmla="*/ 14 h 26"/>
                <a:gd name="T22" fmla="*/ 78 w 88"/>
                <a:gd name="T23" fmla="*/ 15 h 26"/>
                <a:gd name="T24" fmla="*/ 64 w 88"/>
                <a:gd name="T25" fmla="*/ 17 h 26"/>
                <a:gd name="T26" fmla="*/ 57 w 88"/>
                <a:gd name="T27" fmla="*/ 19 h 26"/>
                <a:gd name="T28" fmla="*/ 46 w 88"/>
                <a:gd name="T29" fmla="*/ 22 h 26"/>
                <a:gd name="T30" fmla="*/ 35 w 88"/>
                <a:gd name="T31" fmla="*/ 25 h 26"/>
                <a:gd name="T32" fmla="*/ 27 w 88"/>
                <a:gd name="T33" fmla="*/ 25 h 26"/>
                <a:gd name="T34" fmla="*/ 13 w 88"/>
                <a:gd name="T35" fmla="*/ 25 h 26"/>
                <a:gd name="T36" fmla="*/ 0 w 88"/>
                <a:gd name="T37" fmla="*/ 20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0" y="20"/>
                  </a:moveTo>
                  <a:lnTo>
                    <a:pt x="0" y="15"/>
                  </a:lnTo>
                  <a:lnTo>
                    <a:pt x="10" y="17"/>
                  </a:lnTo>
                  <a:lnTo>
                    <a:pt x="28" y="14"/>
                  </a:lnTo>
                  <a:lnTo>
                    <a:pt x="40" y="12"/>
                  </a:lnTo>
                  <a:lnTo>
                    <a:pt x="58" y="7"/>
                  </a:lnTo>
                  <a:lnTo>
                    <a:pt x="67" y="7"/>
                  </a:lnTo>
                  <a:lnTo>
                    <a:pt x="76" y="3"/>
                  </a:lnTo>
                  <a:lnTo>
                    <a:pt x="80" y="0"/>
                  </a:lnTo>
                  <a:lnTo>
                    <a:pt x="87" y="4"/>
                  </a:lnTo>
                  <a:lnTo>
                    <a:pt x="87" y="14"/>
                  </a:lnTo>
                  <a:lnTo>
                    <a:pt x="78" y="15"/>
                  </a:lnTo>
                  <a:lnTo>
                    <a:pt x="64" y="17"/>
                  </a:lnTo>
                  <a:lnTo>
                    <a:pt x="57" y="19"/>
                  </a:lnTo>
                  <a:lnTo>
                    <a:pt x="46" y="22"/>
                  </a:lnTo>
                  <a:lnTo>
                    <a:pt x="35" y="25"/>
                  </a:lnTo>
                  <a:lnTo>
                    <a:pt x="27" y="25"/>
                  </a:lnTo>
                  <a:lnTo>
                    <a:pt x="13" y="25"/>
                  </a:lnTo>
                  <a:lnTo>
                    <a:pt x="0" y="20"/>
                  </a:lnTo>
                </a:path>
              </a:pathLst>
            </a:custGeom>
            <a:solidFill>
              <a:srgbClr val="808080"/>
            </a:solidFill>
            <a:ln w="9525" cap="rnd">
              <a:noFill/>
              <a:round/>
              <a:headEnd type="none" w="sm" len="sm"/>
              <a:tailEnd type="none" w="sm" len="sm"/>
            </a:ln>
          </p:spPr>
          <p:txBody>
            <a:bodyPr/>
            <a:lstStyle/>
            <a:p>
              <a:endParaRPr lang="es-ES"/>
            </a:p>
          </p:txBody>
        </p:sp>
        <p:sp>
          <p:nvSpPr>
            <p:cNvPr id="107105" name="Freeform 513"/>
            <p:cNvSpPr>
              <a:spLocks/>
            </p:cNvSpPr>
            <p:nvPr/>
          </p:nvSpPr>
          <p:spPr bwMode="auto">
            <a:xfrm>
              <a:off x="1109" y="3424"/>
              <a:ext cx="29" cy="27"/>
            </a:xfrm>
            <a:custGeom>
              <a:avLst/>
              <a:gdLst>
                <a:gd name="T0" fmla="*/ 0 w 29"/>
                <a:gd name="T1" fmla="*/ 0 h 27"/>
                <a:gd name="T2" fmla="*/ 0 w 29"/>
                <a:gd name="T3" fmla="*/ 14 h 27"/>
                <a:gd name="T4" fmla="*/ 0 w 29"/>
                <a:gd name="T5" fmla="*/ 16 h 27"/>
                <a:gd name="T6" fmla="*/ 5 w 29"/>
                <a:gd name="T7" fmla="*/ 26 h 27"/>
                <a:gd name="T8" fmla="*/ 12 w 29"/>
                <a:gd name="T9" fmla="*/ 26 h 27"/>
                <a:gd name="T10" fmla="*/ 24 w 29"/>
                <a:gd name="T11" fmla="*/ 20 h 27"/>
                <a:gd name="T12" fmla="*/ 28 w 29"/>
                <a:gd name="T13" fmla="*/ 16 h 27"/>
                <a:gd name="T14" fmla="*/ 25 w 29"/>
                <a:gd name="T15" fmla="*/ 13 h 27"/>
                <a:gd name="T16" fmla="*/ 24 w 29"/>
                <a:gd name="T17" fmla="*/ 0 h 27"/>
                <a:gd name="T18" fmla="*/ 0 w 29"/>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27"/>
                <a:gd name="T32" fmla="*/ 29 w 29"/>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27">
                  <a:moveTo>
                    <a:pt x="0" y="0"/>
                  </a:moveTo>
                  <a:lnTo>
                    <a:pt x="0" y="14"/>
                  </a:lnTo>
                  <a:lnTo>
                    <a:pt x="0" y="16"/>
                  </a:lnTo>
                  <a:lnTo>
                    <a:pt x="5" y="26"/>
                  </a:lnTo>
                  <a:lnTo>
                    <a:pt x="12" y="26"/>
                  </a:lnTo>
                  <a:lnTo>
                    <a:pt x="24" y="20"/>
                  </a:lnTo>
                  <a:lnTo>
                    <a:pt x="28" y="16"/>
                  </a:lnTo>
                  <a:lnTo>
                    <a:pt x="25" y="13"/>
                  </a:lnTo>
                  <a:lnTo>
                    <a:pt x="24" y="0"/>
                  </a:lnTo>
                  <a:lnTo>
                    <a:pt x="0" y="0"/>
                  </a:lnTo>
                </a:path>
              </a:pathLst>
            </a:custGeom>
            <a:solidFill>
              <a:srgbClr val="A0A0A0"/>
            </a:solidFill>
            <a:ln w="9525" cap="rnd">
              <a:noFill/>
              <a:round/>
              <a:headEnd type="none" w="sm" len="sm"/>
              <a:tailEnd type="none" w="sm" len="sm"/>
            </a:ln>
          </p:spPr>
          <p:txBody>
            <a:bodyPr/>
            <a:lstStyle/>
            <a:p>
              <a:endParaRPr lang="es-ES"/>
            </a:p>
          </p:txBody>
        </p:sp>
        <p:sp>
          <p:nvSpPr>
            <p:cNvPr id="107106" name="Oval 514"/>
            <p:cNvSpPr>
              <a:spLocks noChangeArrowheads="1"/>
            </p:cNvSpPr>
            <p:nvPr/>
          </p:nvSpPr>
          <p:spPr bwMode="auto">
            <a:xfrm>
              <a:off x="1214" y="3412"/>
              <a:ext cx="113" cy="46"/>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7107" name="Rectangle 515"/>
            <p:cNvSpPr>
              <a:spLocks noChangeArrowheads="1"/>
            </p:cNvSpPr>
            <p:nvPr/>
          </p:nvSpPr>
          <p:spPr bwMode="auto">
            <a:xfrm>
              <a:off x="1262" y="3345"/>
              <a:ext cx="20" cy="85"/>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7108" name="Freeform 516"/>
            <p:cNvSpPr>
              <a:spLocks/>
            </p:cNvSpPr>
            <p:nvPr/>
          </p:nvSpPr>
          <p:spPr bwMode="auto">
            <a:xfrm>
              <a:off x="1228" y="2997"/>
              <a:ext cx="83" cy="92"/>
            </a:xfrm>
            <a:custGeom>
              <a:avLst/>
              <a:gdLst>
                <a:gd name="T0" fmla="*/ 23 w 83"/>
                <a:gd name="T1" fmla="*/ 6 h 92"/>
                <a:gd name="T2" fmla="*/ 19 w 83"/>
                <a:gd name="T3" fmla="*/ 9 h 92"/>
                <a:gd name="T4" fmla="*/ 16 w 83"/>
                <a:gd name="T5" fmla="*/ 11 h 92"/>
                <a:gd name="T6" fmla="*/ 12 w 83"/>
                <a:gd name="T7" fmla="*/ 16 h 92"/>
                <a:gd name="T8" fmla="*/ 8 w 83"/>
                <a:gd name="T9" fmla="*/ 23 h 92"/>
                <a:gd name="T10" fmla="*/ 7 w 83"/>
                <a:gd name="T11" fmla="*/ 27 h 92"/>
                <a:gd name="T12" fmla="*/ 7 w 83"/>
                <a:gd name="T13" fmla="*/ 30 h 92"/>
                <a:gd name="T14" fmla="*/ 8 w 83"/>
                <a:gd name="T15" fmla="*/ 34 h 92"/>
                <a:gd name="T16" fmla="*/ 6 w 83"/>
                <a:gd name="T17" fmla="*/ 38 h 92"/>
                <a:gd name="T18" fmla="*/ 1 w 83"/>
                <a:gd name="T19" fmla="*/ 44 h 92"/>
                <a:gd name="T20" fmla="*/ 0 w 83"/>
                <a:gd name="T21" fmla="*/ 50 h 92"/>
                <a:gd name="T22" fmla="*/ 0 w 83"/>
                <a:gd name="T23" fmla="*/ 53 h 92"/>
                <a:gd name="T24" fmla="*/ 0 w 83"/>
                <a:gd name="T25" fmla="*/ 56 h 92"/>
                <a:gd name="T26" fmla="*/ 1 w 83"/>
                <a:gd name="T27" fmla="*/ 58 h 92"/>
                <a:gd name="T28" fmla="*/ 5 w 83"/>
                <a:gd name="T29" fmla="*/ 58 h 92"/>
                <a:gd name="T30" fmla="*/ 6 w 83"/>
                <a:gd name="T31" fmla="*/ 59 h 92"/>
                <a:gd name="T32" fmla="*/ 6 w 83"/>
                <a:gd name="T33" fmla="*/ 62 h 92"/>
                <a:gd name="T34" fmla="*/ 5 w 83"/>
                <a:gd name="T35" fmla="*/ 66 h 92"/>
                <a:gd name="T36" fmla="*/ 7 w 83"/>
                <a:gd name="T37" fmla="*/ 69 h 92"/>
                <a:gd name="T38" fmla="*/ 6 w 83"/>
                <a:gd name="T39" fmla="*/ 71 h 92"/>
                <a:gd name="T40" fmla="*/ 8 w 83"/>
                <a:gd name="T41" fmla="*/ 73 h 92"/>
                <a:gd name="T42" fmla="*/ 9 w 83"/>
                <a:gd name="T43" fmla="*/ 75 h 92"/>
                <a:gd name="T44" fmla="*/ 10 w 83"/>
                <a:gd name="T45" fmla="*/ 79 h 92"/>
                <a:gd name="T46" fmla="*/ 13 w 83"/>
                <a:gd name="T47" fmla="*/ 83 h 92"/>
                <a:gd name="T48" fmla="*/ 17 w 83"/>
                <a:gd name="T49" fmla="*/ 84 h 92"/>
                <a:gd name="T50" fmla="*/ 20 w 83"/>
                <a:gd name="T51" fmla="*/ 84 h 92"/>
                <a:gd name="T52" fmla="*/ 23 w 83"/>
                <a:gd name="T53" fmla="*/ 84 h 92"/>
                <a:gd name="T54" fmla="*/ 28 w 83"/>
                <a:gd name="T55" fmla="*/ 84 h 92"/>
                <a:gd name="T56" fmla="*/ 27 w 83"/>
                <a:gd name="T57" fmla="*/ 91 h 92"/>
                <a:gd name="T58" fmla="*/ 71 w 83"/>
                <a:gd name="T59" fmla="*/ 76 h 92"/>
                <a:gd name="T60" fmla="*/ 67 w 83"/>
                <a:gd name="T61" fmla="*/ 69 h 92"/>
                <a:gd name="T62" fmla="*/ 69 w 83"/>
                <a:gd name="T63" fmla="*/ 62 h 92"/>
                <a:gd name="T64" fmla="*/ 82 w 83"/>
                <a:gd name="T65" fmla="*/ 50 h 92"/>
                <a:gd name="T66" fmla="*/ 82 w 83"/>
                <a:gd name="T67" fmla="*/ 20 h 92"/>
                <a:gd name="T68" fmla="*/ 72 w 83"/>
                <a:gd name="T69" fmla="*/ 11 h 92"/>
                <a:gd name="T70" fmla="*/ 62 w 83"/>
                <a:gd name="T71" fmla="*/ 7 h 92"/>
                <a:gd name="T72" fmla="*/ 56 w 83"/>
                <a:gd name="T73" fmla="*/ 0 h 92"/>
                <a:gd name="T74" fmla="*/ 48 w 83"/>
                <a:gd name="T75" fmla="*/ 0 h 92"/>
                <a:gd name="T76" fmla="*/ 38 w 83"/>
                <a:gd name="T77" fmla="*/ 0 h 92"/>
                <a:gd name="T78" fmla="*/ 29 w 83"/>
                <a:gd name="T79" fmla="*/ 3 h 92"/>
                <a:gd name="T80" fmla="*/ 23 w 83"/>
                <a:gd name="T81" fmla="*/ 6 h 9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3"/>
                <a:gd name="T124" fmla="*/ 0 h 92"/>
                <a:gd name="T125" fmla="*/ 83 w 83"/>
                <a:gd name="T126" fmla="*/ 92 h 9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3" h="92">
                  <a:moveTo>
                    <a:pt x="23" y="6"/>
                  </a:moveTo>
                  <a:lnTo>
                    <a:pt x="19" y="9"/>
                  </a:lnTo>
                  <a:lnTo>
                    <a:pt x="16" y="11"/>
                  </a:lnTo>
                  <a:lnTo>
                    <a:pt x="12" y="16"/>
                  </a:lnTo>
                  <a:lnTo>
                    <a:pt x="8" y="23"/>
                  </a:lnTo>
                  <a:lnTo>
                    <a:pt x="7" y="27"/>
                  </a:lnTo>
                  <a:lnTo>
                    <a:pt x="7" y="30"/>
                  </a:lnTo>
                  <a:lnTo>
                    <a:pt x="8" y="34"/>
                  </a:lnTo>
                  <a:lnTo>
                    <a:pt x="6" y="38"/>
                  </a:lnTo>
                  <a:lnTo>
                    <a:pt x="1" y="44"/>
                  </a:lnTo>
                  <a:lnTo>
                    <a:pt x="0" y="50"/>
                  </a:lnTo>
                  <a:lnTo>
                    <a:pt x="0" y="53"/>
                  </a:lnTo>
                  <a:lnTo>
                    <a:pt x="0" y="56"/>
                  </a:lnTo>
                  <a:lnTo>
                    <a:pt x="1" y="58"/>
                  </a:lnTo>
                  <a:lnTo>
                    <a:pt x="5" y="58"/>
                  </a:lnTo>
                  <a:lnTo>
                    <a:pt x="6" y="59"/>
                  </a:lnTo>
                  <a:lnTo>
                    <a:pt x="6" y="62"/>
                  </a:lnTo>
                  <a:lnTo>
                    <a:pt x="5" y="66"/>
                  </a:lnTo>
                  <a:lnTo>
                    <a:pt x="7" y="69"/>
                  </a:lnTo>
                  <a:lnTo>
                    <a:pt x="6" y="71"/>
                  </a:lnTo>
                  <a:lnTo>
                    <a:pt x="8" y="73"/>
                  </a:lnTo>
                  <a:lnTo>
                    <a:pt x="9" y="75"/>
                  </a:lnTo>
                  <a:lnTo>
                    <a:pt x="10" y="79"/>
                  </a:lnTo>
                  <a:lnTo>
                    <a:pt x="13" y="83"/>
                  </a:lnTo>
                  <a:lnTo>
                    <a:pt x="17" y="84"/>
                  </a:lnTo>
                  <a:lnTo>
                    <a:pt x="20" y="84"/>
                  </a:lnTo>
                  <a:lnTo>
                    <a:pt x="23" y="84"/>
                  </a:lnTo>
                  <a:lnTo>
                    <a:pt x="28" y="84"/>
                  </a:lnTo>
                  <a:lnTo>
                    <a:pt x="27" y="91"/>
                  </a:lnTo>
                  <a:lnTo>
                    <a:pt x="71" y="76"/>
                  </a:lnTo>
                  <a:lnTo>
                    <a:pt x="67" y="69"/>
                  </a:lnTo>
                  <a:lnTo>
                    <a:pt x="69" y="62"/>
                  </a:lnTo>
                  <a:lnTo>
                    <a:pt x="82" y="50"/>
                  </a:lnTo>
                  <a:lnTo>
                    <a:pt x="82" y="20"/>
                  </a:lnTo>
                  <a:lnTo>
                    <a:pt x="72" y="11"/>
                  </a:lnTo>
                  <a:lnTo>
                    <a:pt x="62" y="7"/>
                  </a:lnTo>
                  <a:lnTo>
                    <a:pt x="56" y="0"/>
                  </a:lnTo>
                  <a:lnTo>
                    <a:pt x="48" y="0"/>
                  </a:lnTo>
                  <a:lnTo>
                    <a:pt x="38" y="0"/>
                  </a:lnTo>
                  <a:lnTo>
                    <a:pt x="29" y="3"/>
                  </a:lnTo>
                  <a:lnTo>
                    <a:pt x="23" y="6"/>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109" name="Freeform 517"/>
            <p:cNvSpPr>
              <a:spLocks/>
            </p:cNvSpPr>
            <p:nvPr/>
          </p:nvSpPr>
          <p:spPr bwMode="auto">
            <a:xfrm>
              <a:off x="1245" y="2992"/>
              <a:ext cx="69" cy="66"/>
            </a:xfrm>
            <a:custGeom>
              <a:avLst/>
              <a:gdLst>
                <a:gd name="T0" fmla="*/ 11 w 69"/>
                <a:gd name="T1" fmla="*/ 12 h 66"/>
                <a:gd name="T2" fmla="*/ 13 w 69"/>
                <a:gd name="T3" fmla="*/ 14 h 66"/>
                <a:gd name="T4" fmla="*/ 17 w 69"/>
                <a:gd name="T5" fmla="*/ 15 h 66"/>
                <a:gd name="T6" fmla="*/ 21 w 69"/>
                <a:gd name="T7" fmla="*/ 20 h 66"/>
                <a:gd name="T8" fmla="*/ 21 w 69"/>
                <a:gd name="T9" fmla="*/ 24 h 66"/>
                <a:gd name="T10" fmla="*/ 20 w 69"/>
                <a:gd name="T11" fmla="*/ 26 h 66"/>
                <a:gd name="T12" fmla="*/ 17 w 69"/>
                <a:gd name="T13" fmla="*/ 33 h 66"/>
                <a:gd name="T14" fmla="*/ 17 w 69"/>
                <a:gd name="T15" fmla="*/ 35 h 66"/>
                <a:gd name="T16" fmla="*/ 19 w 69"/>
                <a:gd name="T17" fmla="*/ 41 h 66"/>
                <a:gd name="T18" fmla="*/ 24 w 69"/>
                <a:gd name="T19" fmla="*/ 41 h 66"/>
                <a:gd name="T20" fmla="*/ 24 w 69"/>
                <a:gd name="T21" fmla="*/ 35 h 66"/>
                <a:gd name="T22" fmla="*/ 26 w 69"/>
                <a:gd name="T23" fmla="*/ 33 h 66"/>
                <a:gd name="T24" fmla="*/ 31 w 69"/>
                <a:gd name="T25" fmla="*/ 33 h 66"/>
                <a:gd name="T26" fmla="*/ 36 w 69"/>
                <a:gd name="T27" fmla="*/ 34 h 66"/>
                <a:gd name="T28" fmla="*/ 38 w 69"/>
                <a:gd name="T29" fmla="*/ 37 h 66"/>
                <a:gd name="T30" fmla="*/ 40 w 69"/>
                <a:gd name="T31" fmla="*/ 43 h 66"/>
                <a:gd name="T32" fmla="*/ 38 w 69"/>
                <a:gd name="T33" fmla="*/ 49 h 66"/>
                <a:gd name="T34" fmla="*/ 38 w 69"/>
                <a:gd name="T35" fmla="*/ 51 h 66"/>
                <a:gd name="T36" fmla="*/ 38 w 69"/>
                <a:gd name="T37" fmla="*/ 53 h 66"/>
                <a:gd name="T38" fmla="*/ 43 w 69"/>
                <a:gd name="T39" fmla="*/ 59 h 66"/>
                <a:gd name="T40" fmla="*/ 44 w 69"/>
                <a:gd name="T41" fmla="*/ 60 h 66"/>
                <a:gd name="T42" fmla="*/ 51 w 69"/>
                <a:gd name="T43" fmla="*/ 65 h 66"/>
                <a:gd name="T44" fmla="*/ 63 w 69"/>
                <a:gd name="T45" fmla="*/ 52 h 66"/>
                <a:gd name="T46" fmla="*/ 66 w 69"/>
                <a:gd name="T47" fmla="*/ 42 h 66"/>
                <a:gd name="T48" fmla="*/ 68 w 69"/>
                <a:gd name="T49" fmla="*/ 26 h 66"/>
                <a:gd name="T50" fmla="*/ 66 w 69"/>
                <a:gd name="T51" fmla="*/ 17 h 66"/>
                <a:gd name="T52" fmla="*/ 62 w 69"/>
                <a:gd name="T53" fmla="*/ 9 h 66"/>
                <a:gd name="T54" fmla="*/ 59 w 69"/>
                <a:gd name="T55" fmla="*/ 4 h 66"/>
                <a:gd name="T56" fmla="*/ 53 w 69"/>
                <a:gd name="T57" fmla="*/ 1 h 66"/>
                <a:gd name="T58" fmla="*/ 46 w 69"/>
                <a:gd name="T59" fmla="*/ 0 h 66"/>
                <a:gd name="T60" fmla="*/ 28 w 69"/>
                <a:gd name="T61" fmla="*/ 0 h 66"/>
                <a:gd name="T62" fmla="*/ 17 w 69"/>
                <a:gd name="T63" fmla="*/ 0 h 66"/>
                <a:gd name="T64" fmla="*/ 6 w 69"/>
                <a:gd name="T65" fmla="*/ 2 h 66"/>
                <a:gd name="T66" fmla="*/ 0 w 69"/>
                <a:gd name="T67" fmla="*/ 7 h 66"/>
                <a:gd name="T68" fmla="*/ 0 w 69"/>
                <a:gd name="T69" fmla="*/ 11 h 66"/>
                <a:gd name="T70" fmla="*/ 2 w 69"/>
                <a:gd name="T71" fmla="*/ 14 h 66"/>
                <a:gd name="T72" fmla="*/ 11 w 69"/>
                <a:gd name="T73" fmla="*/ 12 h 6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9"/>
                <a:gd name="T112" fmla="*/ 0 h 66"/>
                <a:gd name="T113" fmla="*/ 69 w 69"/>
                <a:gd name="T114" fmla="*/ 66 h 6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9" h="66">
                  <a:moveTo>
                    <a:pt x="11" y="12"/>
                  </a:moveTo>
                  <a:lnTo>
                    <a:pt x="13" y="14"/>
                  </a:lnTo>
                  <a:lnTo>
                    <a:pt x="17" y="15"/>
                  </a:lnTo>
                  <a:lnTo>
                    <a:pt x="21" y="20"/>
                  </a:lnTo>
                  <a:lnTo>
                    <a:pt x="21" y="24"/>
                  </a:lnTo>
                  <a:lnTo>
                    <a:pt x="20" y="26"/>
                  </a:lnTo>
                  <a:lnTo>
                    <a:pt x="17" y="33"/>
                  </a:lnTo>
                  <a:lnTo>
                    <a:pt x="17" y="35"/>
                  </a:lnTo>
                  <a:lnTo>
                    <a:pt x="19" y="41"/>
                  </a:lnTo>
                  <a:lnTo>
                    <a:pt x="24" y="41"/>
                  </a:lnTo>
                  <a:lnTo>
                    <a:pt x="24" y="35"/>
                  </a:lnTo>
                  <a:lnTo>
                    <a:pt x="26" y="33"/>
                  </a:lnTo>
                  <a:lnTo>
                    <a:pt x="31" y="33"/>
                  </a:lnTo>
                  <a:lnTo>
                    <a:pt x="36" y="34"/>
                  </a:lnTo>
                  <a:lnTo>
                    <a:pt x="38" y="37"/>
                  </a:lnTo>
                  <a:lnTo>
                    <a:pt x="40" y="43"/>
                  </a:lnTo>
                  <a:lnTo>
                    <a:pt x="38" y="49"/>
                  </a:lnTo>
                  <a:lnTo>
                    <a:pt x="38" y="51"/>
                  </a:lnTo>
                  <a:lnTo>
                    <a:pt x="38" y="53"/>
                  </a:lnTo>
                  <a:lnTo>
                    <a:pt x="43" y="59"/>
                  </a:lnTo>
                  <a:lnTo>
                    <a:pt x="44" y="60"/>
                  </a:lnTo>
                  <a:lnTo>
                    <a:pt x="51" y="65"/>
                  </a:lnTo>
                  <a:lnTo>
                    <a:pt x="63" y="52"/>
                  </a:lnTo>
                  <a:lnTo>
                    <a:pt x="66" y="42"/>
                  </a:lnTo>
                  <a:lnTo>
                    <a:pt x="68" y="26"/>
                  </a:lnTo>
                  <a:lnTo>
                    <a:pt x="66" y="17"/>
                  </a:lnTo>
                  <a:lnTo>
                    <a:pt x="62" y="9"/>
                  </a:lnTo>
                  <a:lnTo>
                    <a:pt x="59" y="4"/>
                  </a:lnTo>
                  <a:lnTo>
                    <a:pt x="53" y="1"/>
                  </a:lnTo>
                  <a:lnTo>
                    <a:pt x="46" y="0"/>
                  </a:lnTo>
                  <a:lnTo>
                    <a:pt x="28" y="0"/>
                  </a:lnTo>
                  <a:lnTo>
                    <a:pt x="17" y="0"/>
                  </a:lnTo>
                  <a:lnTo>
                    <a:pt x="6" y="2"/>
                  </a:lnTo>
                  <a:lnTo>
                    <a:pt x="0" y="7"/>
                  </a:lnTo>
                  <a:lnTo>
                    <a:pt x="0" y="11"/>
                  </a:lnTo>
                  <a:lnTo>
                    <a:pt x="2" y="14"/>
                  </a:lnTo>
                  <a:lnTo>
                    <a:pt x="11" y="12"/>
                  </a:lnTo>
                </a:path>
              </a:pathLst>
            </a:custGeom>
            <a:solidFill>
              <a:srgbClr val="402000"/>
            </a:solidFill>
            <a:ln w="9525" cap="rnd">
              <a:noFill/>
              <a:round/>
              <a:headEnd type="none" w="sm" len="sm"/>
              <a:tailEnd type="none" w="sm" len="sm"/>
            </a:ln>
          </p:spPr>
          <p:txBody>
            <a:bodyPr/>
            <a:lstStyle/>
            <a:p>
              <a:endParaRPr lang="es-ES"/>
            </a:p>
          </p:txBody>
        </p:sp>
        <p:sp>
          <p:nvSpPr>
            <p:cNvPr id="107110" name="Freeform 518"/>
            <p:cNvSpPr>
              <a:spLocks/>
            </p:cNvSpPr>
            <p:nvPr/>
          </p:nvSpPr>
          <p:spPr bwMode="auto">
            <a:xfrm>
              <a:off x="1251" y="2996"/>
              <a:ext cx="63" cy="62"/>
            </a:xfrm>
            <a:custGeom>
              <a:avLst/>
              <a:gdLst>
                <a:gd name="T0" fmla="*/ 0 w 63"/>
                <a:gd name="T1" fmla="*/ 5 h 62"/>
                <a:gd name="T2" fmla="*/ 4 w 63"/>
                <a:gd name="T3" fmla="*/ 10 h 62"/>
                <a:gd name="T4" fmla="*/ 17 w 63"/>
                <a:gd name="T5" fmla="*/ 9 h 62"/>
                <a:gd name="T6" fmla="*/ 26 w 63"/>
                <a:gd name="T7" fmla="*/ 6 h 62"/>
                <a:gd name="T8" fmla="*/ 24 w 63"/>
                <a:gd name="T9" fmla="*/ 9 h 62"/>
                <a:gd name="T10" fmla="*/ 17 w 63"/>
                <a:gd name="T11" fmla="*/ 10 h 62"/>
                <a:gd name="T12" fmla="*/ 21 w 63"/>
                <a:gd name="T13" fmla="*/ 13 h 62"/>
                <a:gd name="T14" fmla="*/ 25 w 63"/>
                <a:gd name="T15" fmla="*/ 10 h 62"/>
                <a:gd name="T16" fmla="*/ 31 w 63"/>
                <a:gd name="T17" fmla="*/ 10 h 62"/>
                <a:gd name="T18" fmla="*/ 23 w 63"/>
                <a:gd name="T19" fmla="*/ 13 h 62"/>
                <a:gd name="T20" fmla="*/ 23 w 63"/>
                <a:gd name="T21" fmla="*/ 15 h 62"/>
                <a:gd name="T22" fmla="*/ 29 w 63"/>
                <a:gd name="T23" fmla="*/ 15 h 62"/>
                <a:gd name="T24" fmla="*/ 23 w 63"/>
                <a:gd name="T25" fmla="*/ 19 h 62"/>
                <a:gd name="T26" fmla="*/ 21 w 63"/>
                <a:gd name="T27" fmla="*/ 22 h 62"/>
                <a:gd name="T28" fmla="*/ 27 w 63"/>
                <a:gd name="T29" fmla="*/ 21 h 62"/>
                <a:gd name="T30" fmla="*/ 24 w 63"/>
                <a:gd name="T31" fmla="*/ 22 h 62"/>
                <a:gd name="T32" fmla="*/ 17 w 63"/>
                <a:gd name="T33" fmla="*/ 26 h 62"/>
                <a:gd name="T34" fmla="*/ 21 w 63"/>
                <a:gd name="T35" fmla="*/ 27 h 62"/>
                <a:gd name="T36" fmla="*/ 28 w 63"/>
                <a:gd name="T37" fmla="*/ 23 h 62"/>
                <a:gd name="T38" fmla="*/ 17 w 63"/>
                <a:gd name="T39" fmla="*/ 28 h 62"/>
                <a:gd name="T40" fmla="*/ 17 w 63"/>
                <a:gd name="T41" fmla="*/ 31 h 62"/>
                <a:gd name="T42" fmla="*/ 23 w 63"/>
                <a:gd name="T43" fmla="*/ 29 h 62"/>
                <a:gd name="T44" fmla="*/ 33 w 63"/>
                <a:gd name="T45" fmla="*/ 29 h 62"/>
                <a:gd name="T46" fmla="*/ 47 w 63"/>
                <a:gd name="T47" fmla="*/ 28 h 62"/>
                <a:gd name="T48" fmla="*/ 35 w 63"/>
                <a:gd name="T49" fmla="*/ 31 h 62"/>
                <a:gd name="T50" fmla="*/ 41 w 63"/>
                <a:gd name="T51" fmla="*/ 31 h 62"/>
                <a:gd name="T52" fmla="*/ 50 w 63"/>
                <a:gd name="T53" fmla="*/ 29 h 62"/>
                <a:gd name="T54" fmla="*/ 40 w 63"/>
                <a:gd name="T55" fmla="*/ 36 h 62"/>
                <a:gd name="T56" fmla="*/ 41 w 63"/>
                <a:gd name="T57" fmla="*/ 38 h 62"/>
                <a:gd name="T58" fmla="*/ 43 w 63"/>
                <a:gd name="T59" fmla="*/ 38 h 62"/>
                <a:gd name="T60" fmla="*/ 36 w 63"/>
                <a:gd name="T61" fmla="*/ 40 h 62"/>
                <a:gd name="T62" fmla="*/ 41 w 63"/>
                <a:gd name="T63" fmla="*/ 44 h 62"/>
                <a:gd name="T64" fmla="*/ 41 w 63"/>
                <a:gd name="T65" fmla="*/ 46 h 62"/>
                <a:gd name="T66" fmla="*/ 36 w 63"/>
                <a:gd name="T67" fmla="*/ 49 h 62"/>
                <a:gd name="T68" fmla="*/ 41 w 63"/>
                <a:gd name="T69" fmla="*/ 49 h 62"/>
                <a:gd name="T70" fmla="*/ 48 w 63"/>
                <a:gd name="T71" fmla="*/ 41 h 62"/>
                <a:gd name="T72" fmla="*/ 43 w 63"/>
                <a:gd name="T73" fmla="*/ 49 h 62"/>
                <a:gd name="T74" fmla="*/ 41 w 63"/>
                <a:gd name="T75" fmla="*/ 58 h 62"/>
                <a:gd name="T76" fmla="*/ 48 w 63"/>
                <a:gd name="T77" fmla="*/ 49 h 62"/>
                <a:gd name="T78" fmla="*/ 49 w 63"/>
                <a:gd name="T79" fmla="*/ 53 h 62"/>
                <a:gd name="T80" fmla="*/ 44 w 63"/>
                <a:gd name="T81" fmla="*/ 59 h 62"/>
                <a:gd name="T82" fmla="*/ 52 w 63"/>
                <a:gd name="T83" fmla="*/ 54 h 62"/>
                <a:gd name="T84" fmla="*/ 59 w 63"/>
                <a:gd name="T85" fmla="*/ 42 h 62"/>
                <a:gd name="T86" fmla="*/ 62 w 63"/>
                <a:gd name="T87" fmla="*/ 27 h 62"/>
                <a:gd name="T88" fmla="*/ 57 w 63"/>
                <a:gd name="T89" fmla="*/ 20 h 62"/>
                <a:gd name="T90" fmla="*/ 41 w 63"/>
                <a:gd name="T91" fmla="*/ 23 h 62"/>
                <a:gd name="T92" fmla="*/ 53 w 63"/>
                <a:gd name="T93" fmla="*/ 20 h 62"/>
                <a:gd name="T94" fmla="*/ 59 w 63"/>
                <a:gd name="T95" fmla="*/ 12 h 62"/>
                <a:gd name="T96" fmla="*/ 48 w 63"/>
                <a:gd name="T97" fmla="*/ 10 h 62"/>
                <a:gd name="T98" fmla="*/ 48 w 63"/>
                <a:gd name="T99" fmla="*/ 9 h 62"/>
                <a:gd name="T100" fmla="*/ 49 w 63"/>
                <a:gd name="T101" fmla="*/ 1 h 62"/>
                <a:gd name="T102" fmla="*/ 36 w 63"/>
                <a:gd name="T103" fmla="*/ 0 h 62"/>
                <a:gd name="T104" fmla="*/ 13 w 63"/>
                <a:gd name="T105" fmla="*/ 0 h 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3"/>
                <a:gd name="T160" fmla="*/ 0 h 62"/>
                <a:gd name="T161" fmla="*/ 63 w 63"/>
                <a:gd name="T162" fmla="*/ 62 h 6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3" h="62">
                  <a:moveTo>
                    <a:pt x="1" y="3"/>
                  </a:moveTo>
                  <a:lnTo>
                    <a:pt x="0" y="5"/>
                  </a:lnTo>
                  <a:lnTo>
                    <a:pt x="0" y="10"/>
                  </a:lnTo>
                  <a:lnTo>
                    <a:pt x="4" y="10"/>
                  </a:lnTo>
                  <a:lnTo>
                    <a:pt x="13" y="10"/>
                  </a:lnTo>
                  <a:lnTo>
                    <a:pt x="17" y="9"/>
                  </a:lnTo>
                  <a:lnTo>
                    <a:pt x="23" y="7"/>
                  </a:lnTo>
                  <a:lnTo>
                    <a:pt x="26" y="6"/>
                  </a:lnTo>
                  <a:lnTo>
                    <a:pt x="32" y="7"/>
                  </a:lnTo>
                  <a:lnTo>
                    <a:pt x="24" y="9"/>
                  </a:lnTo>
                  <a:lnTo>
                    <a:pt x="21" y="10"/>
                  </a:lnTo>
                  <a:lnTo>
                    <a:pt x="17" y="10"/>
                  </a:lnTo>
                  <a:lnTo>
                    <a:pt x="19" y="11"/>
                  </a:lnTo>
                  <a:lnTo>
                    <a:pt x="21" y="13"/>
                  </a:lnTo>
                  <a:lnTo>
                    <a:pt x="23" y="11"/>
                  </a:lnTo>
                  <a:lnTo>
                    <a:pt x="25" y="10"/>
                  </a:lnTo>
                  <a:lnTo>
                    <a:pt x="29" y="10"/>
                  </a:lnTo>
                  <a:lnTo>
                    <a:pt x="31" y="10"/>
                  </a:lnTo>
                  <a:lnTo>
                    <a:pt x="26" y="12"/>
                  </a:lnTo>
                  <a:lnTo>
                    <a:pt x="23" y="13"/>
                  </a:lnTo>
                  <a:lnTo>
                    <a:pt x="22" y="15"/>
                  </a:lnTo>
                  <a:lnTo>
                    <a:pt x="23" y="15"/>
                  </a:lnTo>
                  <a:lnTo>
                    <a:pt x="26" y="15"/>
                  </a:lnTo>
                  <a:lnTo>
                    <a:pt x="29" y="15"/>
                  </a:lnTo>
                  <a:lnTo>
                    <a:pt x="24" y="17"/>
                  </a:lnTo>
                  <a:lnTo>
                    <a:pt x="23" y="19"/>
                  </a:lnTo>
                  <a:lnTo>
                    <a:pt x="22" y="21"/>
                  </a:lnTo>
                  <a:lnTo>
                    <a:pt x="21" y="22"/>
                  </a:lnTo>
                  <a:lnTo>
                    <a:pt x="24" y="21"/>
                  </a:lnTo>
                  <a:lnTo>
                    <a:pt x="27" y="21"/>
                  </a:lnTo>
                  <a:lnTo>
                    <a:pt x="32" y="20"/>
                  </a:lnTo>
                  <a:lnTo>
                    <a:pt x="24" y="22"/>
                  </a:lnTo>
                  <a:lnTo>
                    <a:pt x="21" y="23"/>
                  </a:lnTo>
                  <a:lnTo>
                    <a:pt x="17" y="26"/>
                  </a:lnTo>
                  <a:lnTo>
                    <a:pt x="17" y="28"/>
                  </a:lnTo>
                  <a:lnTo>
                    <a:pt x="21" y="27"/>
                  </a:lnTo>
                  <a:lnTo>
                    <a:pt x="25" y="23"/>
                  </a:lnTo>
                  <a:lnTo>
                    <a:pt x="28" y="23"/>
                  </a:lnTo>
                  <a:lnTo>
                    <a:pt x="23" y="27"/>
                  </a:lnTo>
                  <a:lnTo>
                    <a:pt x="17" y="28"/>
                  </a:lnTo>
                  <a:lnTo>
                    <a:pt x="17" y="30"/>
                  </a:lnTo>
                  <a:lnTo>
                    <a:pt x="17" y="31"/>
                  </a:lnTo>
                  <a:lnTo>
                    <a:pt x="21" y="30"/>
                  </a:lnTo>
                  <a:lnTo>
                    <a:pt x="23" y="29"/>
                  </a:lnTo>
                  <a:lnTo>
                    <a:pt x="29" y="29"/>
                  </a:lnTo>
                  <a:lnTo>
                    <a:pt x="33" y="29"/>
                  </a:lnTo>
                  <a:lnTo>
                    <a:pt x="39" y="29"/>
                  </a:lnTo>
                  <a:lnTo>
                    <a:pt x="47" y="28"/>
                  </a:lnTo>
                  <a:lnTo>
                    <a:pt x="41" y="30"/>
                  </a:lnTo>
                  <a:lnTo>
                    <a:pt x="35" y="31"/>
                  </a:lnTo>
                  <a:lnTo>
                    <a:pt x="36" y="33"/>
                  </a:lnTo>
                  <a:lnTo>
                    <a:pt x="41" y="31"/>
                  </a:lnTo>
                  <a:lnTo>
                    <a:pt x="47" y="31"/>
                  </a:lnTo>
                  <a:lnTo>
                    <a:pt x="50" y="29"/>
                  </a:lnTo>
                  <a:lnTo>
                    <a:pt x="44" y="33"/>
                  </a:lnTo>
                  <a:lnTo>
                    <a:pt x="40" y="36"/>
                  </a:lnTo>
                  <a:lnTo>
                    <a:pt x="36" y="38"/>
                  </a:lnTo>
                  <a:lnTo>
                    <a:pt x="41" y="38"/>
                  </a:lnTo>
                  <a:lnTo>
                    <a:pt x="47" y="38"/>
                  </a:lnTo>
                  <a:lnTo>
                    <a:pt x="43" y="38"/>
                  </a:lnTo>
                  <a:lnTo>
                    <a:pt x="39" y="39"/>
                  </a:lnTo>
                  <a:lnTo>
                    <a:pt x="36" y="40"/>
                  </a:lnTo>
                  <a:lnTo>
                    <a:pt x="36" y="46"/>
                  </a:lnTo>
                  <a:lnTo>
                    <a:pt x="41" y="44"/>
                  </a:lnTo>
                  <a:lnTo>
                    <a:pt x="45" y="42"/>
                  </a:lnTo>
                  <a:lnTo>
                    <a:pt x="41" y="46"/>
                  </a:lnTo>
                  <a:lnTo>
                    <a:pt x="36" y="48"/>
                  </a:lnTo>
                  <a:lnTo>
                    <a:pt x="36" y="49"/>
                  </a:lnTo>
                  <a:lnTo>
                    <a:pt x="39" y="54"/>
                  </a:lnTo>
                  <a:lnTo>
                    <a:pt x="41" y="49"/>
                  </a:lnTo>
                  <a:lnTo>
                    <a:pt x="45" y="46"/>
                  </a:lnTo>
                  <a:lnTo>
                    <a:pt x="48" y="41"/>
                  </a:lnTo>
                  <a:lnTo>
                    <a:pt x="45" y="48"/>
                  </a:lnTo>
                  <a:lnTo>
                    <a:pt x="43" y="49"/>
                  </a:lnTo>
                  <a:lnTo>
                    <a:pt x="40" y="54"/>
                  </a:lnTo>
                  <a:lnTo>
                    <a:pt x="41" y="58"/>
                  </a:lnTo>
                  <a:lnTo>
                    <a:pt x="47" y="54"/>
                  </a:lnTo>
                  <a:lnTo>
                    <a:pt x="48" y="49"/>
                  </a:lnTo>
                  <a:lnTo>
                    <a:pt x="52" y="46"/>
                  </a:lnTo>
                  <a:lnTo>
                    <a:pt x="49" y="53"/>
                  </a:lnTo>
                  <a:lnTo>
                    <a:pt x="47" y="54"/>
                  </a:lnTo>
                  <a:lnTo>
                    <a:pt x="44" y="59"/>
                  </a:lnTo>
                  <a:lnTo>
                    <a:pt x="47" y="61"/>
                  </a:lnTo>
                  <a:lnTo>
                    <a:pt x="52" y="54"/>
                  </a:lnTo>
                  <a:lnTo>
                    <a:pt x="57" y="48"/>
                  </a:lnTo>
                  <a:lnTo>
                    <a:pt x="59" y="42"/>
                  </a:lnTo>
                  <a:lnTo>
                    <a:pt x="62" y="31"/>
                  </a:lnTo>
                  <a:lnTo>
                    <a:pt x="62" y="27"/>
                  </a:lnTo>
                  <a:lnTo>
                    <a:pt x="62" y="20"/>
                  </a:lnTo>
                  <a:lnTo>
                    <a:pt x="57" y="20"/>
                  </a:lnTo>
                  <a:lnTo>
                    <a:pt x="49" y="22"/>
                  </a:lnTo>
                  <a:lnTo>
                    <a:pt x="41" y="23"/>
                  </a:lnTo>
                  <a:lnTo>
                    <a:pt x="48" y="21"/>
                  </a:lnTo>
                  <a:lnTo>
                    <a:pt x="53" y="20"/>
                  </a:lnTo>
                  <a:lnTo>
                    <a:pt x="60" y="17"/>
                  </a:lnTo>
                  <a:lnTo>
                    <a:pt x="59" y="12"/>
                  </a:lnTo>
                  <a:lnTo>
                    <a:pt x="57" y="7"/>
                  </a:lnTo>
                  <a:lnTo>
                    <a:pt x="48" y="10"/>
                  </a:lnTo>
                  <a:lnTo>
                    <a:pt x="43" y="12"/>
                  </a:lnTo>
                  <a:lnTo>
                    <a:pt x="48" y="9"/>
                  </a:lnTo>
                  <a:lnTo>
                    <a:pt x="56" y="5"/>
                  </a:lnTo>
                  <a:lnTo>
                    <a:pt x="49" y="1"/>
                  </a:lnTo>
                  <a:lnTo>
                    <a:pt x="45" y="0"/>
                  </a:lnTo>
                  <a:lnTo>
                    <a:pt x="36" y="0"/>
                  </a:lnTo>
                  <a:lnTo>
                    <a:pt x="23" y="0"/>
                  </a:lnTo>
                  <a:lnTo>
                    <a:pt x="13" y="0"/>
                  </a:lnTo>
                  <a:lnTo>
                    <a:pt x="1" y="3"/>
                  </a:lnTo>
                </a:path>
              </a:pathLst>
            </a:custGeom>
            <a:solidFill>
              <a:srgbClr val="603000"/>
            </a:solidFill>
            <a:ln w="9525" cap="rnd">
              <a:noFill/>
              <a:round/>
              <a:headEnd type="none" w="sm" len="sm"/>
              <a:tailEnd type="none" w="sm" len="sm"/>
            </a:ln>
          </p:spPr>
          <p:txBody>
            <a:bodyPr/>
            <a:lstStyle/>
            <a:p>
              <a:endParaRPr lang="es-ES"/>
            </a:p>
          </p:txBody>
        </p:sp>
        <p:sp>
          <p:nvSpPr>
            <p:cNvPr id="107111" name="Freeform 519"/>
            <p:cNvSpPr>
              <a:spLocks/>
            </p:cNvSpPr>
            <p:nvPr/>
          </p:nvSpPr>
          <p:spPr bwMode="auto">
            <a:xfrm>
              <a:off x="1241" y="3049"/>
              <a:ext cx="28" cy="25"/>
            </a:xfrm>
            <a:custGeom>
              <a:avLst/>
              <a:gdLst>
                <a:gd name="T0" fmla="*/ 0 w 28"/>
                <a:gd name="T1" fmla="*/ 0 h 25"/>
                <a:gd name="T2" fmla="*/ 27 w 28"/>
                <a:gd name="T3" fmla="*/ 0 h 25"/>
                <a:gd name="T4" fmla="*/ 27 w 28"/>
                <a:gd name="T5" fmla="*/ 24 h 25"/>
                <a:gd name="T6" fmla="*/ 0 w 28"/>
                <a:gd name="T7" fmla="*/ 24 h 25"/>
                <a:gd name="T8" fmla="*/ 27 w 28"/>
                <a:gd name="T9" fmla="*/ 24 h 25"/>
                <a:gd name="T10" fmla="*/ 27 w 28"/>
                <a:gd name="T11" fmla="*/ 0 h 25"/>
                <a:gd name="T12" fmla="*/ 0 w 28"/>
                <a:gd name="T13" fmla="*/ 0 h 25"/>
                <a:gd name="T14" fmla="*/ 0 60000 65536"/>
                <a:gd name="T15" fmla="*/ 0 60000 65536"/>
                <a:gd name="T16" fmla="*/ 0 60000 65536"/>
                <a:gd name="T17" fmla="*/ 0 60000 65536"/>
                <a:gd name="T18" fmla="*/ 0 60000 65536"/>
                <a:gd name="T19" fmla="*/ 0 60000 65536"/>
                <a:gd name="T20" fmla="*/ 0 60000 65536"/>
                <a:gd name="T21" fmla="*/ 0 w 28"/>
                <a:gd name="T22" fmla="*/ 0 h 25"/>
                <a:gd name="T23" fmla="*/ 28 w 28"/>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5">
                  <a:moveTo>
                    <a:pt x="0" y="0"/>
                  </a:moveTo>
                  <a:lnTo>
                    <a:pt x="27" y="0"/>
                  </a:lnTo>
                  <a:lnTo>
                    <a:pt x="27" y="24"/>
                  </a:lnTo>
                  <a:lnTo>
                    <a:pt x="0" y="24"/>
                  </a:lnTo>
                  <a:lnTo>
                    <a:pt x="27" y="24"/>
                  </a:lnTo>
                  <a:lnTo>
                    <a:pt x="27"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112" name="Freeform 520"/>
            <p:cNvSpPr>
              <a:spLocks/>
            </p:cNvSpPr>
            <p:nvPr/>
          </p:nvSpPr>
          <p:spPr bwMode="auto">
            <a:xfrm>
              <a:off x="1238" y="3062"/>
              <a:ext cx="27" cy="1"/>
            </a:xfrm>
            <a:custGeom>
              <a:avLst/>
              <a:gdLst>
                <a:gd name="T0" fmla="*/ 0 w 27"/>
                <a:gd name="T1" fmla="*/ 0 h 1"/>
                <a:gd name="T2" fmla="*/ 13 w 27"/>
                <a:gd name="T3" fmla="*/ 0 h 1"/>
                <a:gd name="T4" fmla="*/ 26 w 27"/>
                <a:gd name="T5" fmla="*/ 0 h 1"/>
                <a:gd name="T6" fmla="*/ 13 w 27"/>
                <a:gd name="T7" fmla="*/ 0 h 1"/>
                <a:gd name="T8" fmla="*/ 0 w 27"/>
                <a:gd name="T9" fmla="*/ 0 h 1"/>
                <a:gd name="T10" fmla="*/ 0 60000 65536"/>
                <a:gd name="T11" fmla="*/ 0 60000 65536"/>
                <a:gd name="T12" fmla="*/ 0 60000 65536"/>
                <a:gd name="T13" fmla="*/ 0 60000 65536"/>
                <a:gd name="T14" fmla="*/ 0 60000 65536"/>
                <a:gd name="T15" fmla="*/ 0 w 27"/>
                <a:gd name="T16" fmla="*/ 0 h 1"/>
                <a:gd name="T17" fmla="*/ 27 w 27"/>
                <a:gd name="T18" fmla="*/ 1 h 1"/>
              </a:gdLst>
              <a:ahLst/>
              <a:cxnLst>
                <a:cxn ang="T10">
                  <a:pos x="T0" y="T1"/>
                </a:cxn>
                <a:cxn ang="T11">
                  <a:pos x="T2" y="T3"/>
                </a:cxn>
                <a:cxn ang="T12">
                  <a:pos x="T4" y="T5"/>
                </a:cxn>
                <a:cxn ang="T13">
                  <a:pos x="T6" y="T7"/>
                </a:cxn>
                <a:cxn ang="T14">
                  <a:pos x="T8" y="T9"/>
                </a:cxn>
              </a:cxnLst>
              <a:rect l="T15" t="T16" r="T17" b="T18"/>
              <a:pathLst>
                <a:path w="27" h="1">
                  <a:moveTo>
                    <a:pt x="0" y="0"/>
                  </a:moveTo>
                  <a:lnTo>
                    <a:pt x="13" y="0"/>
                  </a:lnTo>
                  <a:lnTo>
                    <a:pt x="26" y="0"/>
                  </a:lnTo>
                  <a:lnTo>
                    <a:pt x="13"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113" name="Freeform 521"/>
            <p:cNvSpPr>
              <a:spLocks/>
            </p:cNvSpPr>
            <p:nvPr/>
          </p:nvSpPr>
          <p:spPr bwMode="auto">
            <a:xfrm>
              <a:off x="1253" y="3035"/>
              <a:ext cx="1" cy="25"/>
            </a:xfrm>
            <a:custGeom>
              <a:avLst/>
              <a:gdLst>
                <a:gd name="T0" fmla="*/ 0 w 1"/>
                <a:gd name="T1" fmla="*/ 0 h 25"/>
                <a:gd name="T2" fmla="*/ 0 w 1"/>
                <a:gd name="T3" fmla="*/ 24 h 25"/>
                <a:gd name="T4" fmla="*/ 0 w 1"/>
                <a:gd name="T5" fmla="*/ 10 h 25"/>
                <a:gd name="T6" fmla="*/ 0 w 1"/>
                <a:gd name="T7" fmla="*/ 0 h 25"/>
                <a:gd name="T8" fmla="*/ 0 w 1"/>
                <a:gd name="T9" fmla="*/ 10 h 25"/>
                <a:gd name="T10" fmla="*/ 0 w 1"/>
                <a:gd name="T11" fmla="*/ 0 h 25"/>
                <a:gd name="T12" fmla="*/ 0 60000 65536"/>
                <a:gd name="T13" fmla="*/ 0 60000 65536"/>
                <a:gd name="T14" fmla="*/ 0 60000 65536"/>
                <a:gd name="T15" fmla="*/ 0 60000 65536"/>
                <a:gd name="T16" fmla="*/ 0 60000 65536"/>
                <a:gd name="T17" fmla="*/ 0 60000 65536"/>
                <a:gd name="T18" fmla="*/ 0 w 1"/>
                <a:gd name="T19" fmla="*/ 0 h 25"/>
                <a:gd name="T20" fmla="*/ 1 w 1"/>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1" h="25">
                  <a:moveTo>
                    <a:pt x="0" y="0"/>
                  </a:moveTo>
                  <a:lnTo>
                    <a:pt x="0" y="24"/>
                  </a:lnTo>
                  <a:lnTo>
                    <a:pt x="0" y="10"/>
                  </a:lnTo>
                  <a:lnTo>
                    <a:pt x="0" y="0"/>
                  </a:lnTo>
                  <a:lnTo>
                    <a:pt x="0" y="1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114" name="Freeform 522"/>
            <p:cNvSpPr>
              <a:spLocks/>
            </p:cNvSpPr>
            <p:nvPr/>
          </p:nvSpPr>
          <p:spPr bwMode="auto">
            <a:xfrm>
              <a:off x="1245" y="3052"/>
              <a:ext cx="1" cy="25"/>
            </a:xfrm>
            <a:custGeom>
              <a:avLst/>
              <a:gdLst>
                <a:gd name="T0" fmla="*/ 0 w 1"/>
                <a:gd name="T1" fmla="*/ 0 h 25"/>
                <a:gd name="T2" fmla="*/ 0 w 1"/>
                <a:gd name="T3" fmla="*/ 1 h 25"/>
                <a:gd name="T4" fmla="*/ 0 w 1"/>
                <a:gd name="T5" fmla="*/ 10 h 25"/>
                <a:gd name="T6" fmla="*/ 0 w 1"/>
                <a:gd name="T7" fmla="*/ 24 h 25"/>
                <a:gd name="T8" fmla="*/ 0 w 1"/>
                <a:gd name="T9" fmla="*/ 14 h 25"/>
                <a:gd name="T10" fmla="*/ 0 w 1"/>
                <a:gd name="T11" fmla="*/ 10 h 25"/>
                <a:gd name="T12" fmla="*/ 0 w 1"/>
                <a:gd name="T13" fmla="*/ 4 h 25"/>
                <a:gd name="T14" fmla="*/ 0 w 1"/>
                <a:gd name="T15" fmla="*/ 0 h 25"/>
                <a:gd name="T16" fmla="*/ 0 60000 65536"/>
                <a:gd name="T17" fmla="*/ 0 60000 65536"/>
                <a:gd name="T18" fmla="*/ 0 60000 65536"/>
                <a:gd name="T19" fmla="*/ 0 60000 65536"/>
                <a:gd name="T20" fmla="*/ 0 60000 65536"/>
                <a:gd name="T21" fmla="*/ 0 60000 65536"/>
                <a:gd name="T22" fmla="*/ 0 60000 65536"/>
                <a:gd name="T23" fmla="*/ 0 60000 65536"/>
                <a:gd name="T24" fmla="*/ 0 w 1"/>
                <a:gd name="T25" fmla="*/ 0 h 25"/>
                <a:gd name="T26" fmla="*/ 1 w 1"/>
                <a:gd name="T27" fmla="*/ 25 h 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 h="25">
                  <a:moveTo>
                    <a:pt x="0" y="0"/>
                  </a:moveTo>
                  <a:lnTo>
                    <a:pt x="0" y="1"/>
                  </a:lnTo>
                  <a:lnTo>
                    <a:pt x="0" y="10"/>
                  </a:lnTo>
                  <a:lnTo>
                    <a:pt x="0" y="24"/>
                  </a:lnTo>
                  <a:lnTo>
                    <a:pt x="0" y="14"/>
                  </a:lnTo>
                  <a:lnTo>
                    <a:pt x="0" y="10"/>
                  </a:lnTo>
                  <a:lnTo>
                    <a:pt x="0" y="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115" name="Freeform 523"/>
            <p:cNvSpPr>
              <a:spLocks/>
            </p:cNvSpPr>
            <p:nvPr/>
          </p:nvSpPr>
          <p:spPr bwMode="auto">
            <a:xfrm>
              <a:off x="1268" y="3059"/>
              <a:ext cx="27" cy="26"/>
            </a:xfrm>
            <a:custGeom>
              <a:avLst/>
              <a:gdLst>
                <a:gd name="T0" fmla="*/ 26 w 27"/>
                <a:gd name="T1" fmla="*/ 0 h 26"/>
                <a:gd name="T2" fmla="*/ 22 w 27"/>
                <a:gd name="T3" fmla="*/ 9 h 26"/>
                <a:gd name="T4" fmla="*/ 16 w 27"/>
                <a:gd name="T5" fmla="*/ 15 h 26"/>
                <a:gd name="T6" fmla="*/ 9 w 27"/>
                <a:gd name="T7" fmla="*/ 20 h 26"/>
                <a:gd name="T8" fmla="*/ 0 w 27"/>
                <a:gd name="T9" fmla="*/ 25 h 26"/>
                <a:gd name="T10" fmla="*/ 10 w 27"/>
                <a:gd name="T11" fmla="*/ 20 h 26"/>
                <a:gd name="T12" fmla="*/ 22 w 27"/>
                <a:gd name="T13" fmla="*/ 17 h 26"/>
                <a:gd name="T14" fmla="*/ 26 w 27"/>
                <a:gd name="T15" fmla="*/ 12 h 26"/>
                <a:gd name="T16" fmla="*/ 26 w 27"/>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26"/>
                <a:gd name="T29" fmla="*/ 27 w 27"/>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26">
                  <a:moveTo>
                    <a:pt x="26" y="0"/>
                  </a:moveTo>
                  <a:lnTo>
                    <a:pt x="22" y="9"/>
                  </a:lnTo>
                  <a:lnTo>
                    <a:pt x="16" y="15"/>
                  </a:lnTo>
                  <a:lnTo>
                    <a:pt x="9" y="20"/>
                  </a:lnTo>
                  <a:lnTo>
                    <a:pt x="0" y="25"/>
                  </a:lnTo>
                  <a:lnTo>
                    <a:pt x="10" y="20"/>
                  </a:lnTo>
                  <a:lnTo>
                    <a:pt x="22" y="17"/>
                  </a:lnTo>
                  <a:lnTo>
                    <a:pt x="26" y="12"/>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7116" name="Freeform 524"/>
            <p:cNvSpPr>
              <a:spLocks/>
            </p:cNvSpPr>
            <p:nvPr/>
          </p:nvSpPr>
          <p:spPr bwMode="auto">
            <a:xfrm>
              <a:off x="1145" y="3306"/>
              <a:ext cx="189" cy="65"/>
            </a:xfrm>
            <a:custGeom>
              <a:avLst/>
              <a:gdLst>
                <a:gd name="T0" fmla="*/ 0 w 189"/>
                <a:gd name="T1" fmla="*/ 32 h 65"/>
                <a:gd name="T2" fmla="*/ 0 w 189"/>
                <a:gd name="T3" fmla="*/ 52 h 65"/>
                <a:gd name="T4" fmla="*/ 61 w 189"/>
                <a:gd name="T5" fmla="*/ 64 h 65"/>
                <a:gd name="T6" fmla="*/ 131 w 189"/>
                <a:gd name="T7" fmla="*/ 64 h 65"/>
                <a:gd name="T8" fmla="*/ 184 w 189"/>
                <a:gd name="T9" fmla="*/ 46 h 65"/>
                <a:gd name="T10" fmla="*/ 188 w 189"/>
                <a:gd name="T11" fmla="*/ 0 h 65"/>
                <a:gd name="T12" fmla="*/ 80 w 189"/>
                <a:gd name="T13" fmla="*/ 0 h 65"/>
                <a:gd name="T14" fmla="*/ 0 w 189"/>
                <a:gd name="T15" fmla="*/ 32 h 65"/>
                <a:gd name="T16" fmla="*/ 0 60000 65536"/>
                <a:gd name="T17" fmla="*/ 0 60000 65536"/>
                <a:gd name="T18" fmla="*/ 0 60000 65536"/>
                <a:gd name="T19" fmla="*/ 0 60000 65536"/>
                <a:gd name="T20" fmla="*/ 0 60000 65536"/>
                <a:gd name="T21" fmla="*/ 0 60000 65536"/>
                <a:gd name="T22" fmla="*/ 0 60000 65536"/>
                <a:gd name="T23" fmla="*/ 0 60000 65536"/>
                <a:gd name="T24" fmla="*/ 0 w 189"/>
                <a:gd name="T25" fmla="*/ 0 h 65"/>
                <a:gd name="T26" fmla="*/ 189 w 189"/>
                <a:gd name="T27" fmla="*/ 65 h 6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9" h="65">
                  <a:moveTo>
                    <a:pt x="0" y="32"/>
                  </a:moveTo>
                  <a:lnTo>
                    <a:pt x="0" y="52"/>
                  </a:lnTo>
                  <a:lnTo>
                    <a:pt x="61" y="64"/>
                  </a:lnTo>
                  <a:lnTo>
                    <a:pt x="131" y="64"/>
                  </a:lnTo>
                  <a:lnTo>
                    <a:pt x="184" y="46"/>
                  </a:lnTo>
                  <a:lnTo>
                    <a:pt x="188" y="0"/>
                  </a:lnTo>
                  <a:lnTo>
                    <a:pt x="80" y="0"/>
                  </a:lnTo>
                  <a:lnTo>
                    <a:pt x="0"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7117" name="Freeform 525"/>
            <p:cNvSpPr>
              <a:spLocks/>
            </p:cNvSpPr>
            <p:nvPr/>
          </p:nvSpPr>
          <p:spPr bwMode="auto">
            <a:xfrm>
              <a:off x="1154" y="3330"/>
              <a:ext cx="173" cy="37"/>
            </a:xfrm>
            <a:custGeom>
              <a:avLst/>
              <a:gdLst>
                <a:gd name="T0" fmla="*/ 0 w 173"/>
                <a:gd name="T1" fmla="*/ 10 h 37"/>
                <a:gd name="T2" fmla="*/ 0 w 173"/>
                <a:gd name="T3" fmla="*/ 25 h 37"/>
                <a:gd name="T4" fmla="*/ 53 w 173"/>
                <a:gd name="T5" fmla="*/ 36 h 37"/>
                <a:gd name="T6" fmla="*/ 123 w 173"/>
                <a:gd name="T7" fmla="*/ 36 h 37"/>
                <a:gd name="T8" fmla="*/ 172 w 173"/>
                <a:gd name="T9" fmla="*/ 18 h 37"/>
                <a:gd name="T10" fmla="*/ 172 w 173"/>
                <a:gd name="T11" fmla="*/ 0 h 37"/>
                <a:gd name="T12" fmla="*/ 125 w 173"/>
                <a:gd name="T13" fmla="*/ 18 h 37"/>
                <a:gd name="T14" fmla="*/ 54 w 173"/>
                <a:gd name="T15" fmla="*/ 18 h 37"/>
                <a:gd name="T16" fmla="*/ 0 w 173"/>
                <a:gd name="T17" fmla="*/ 10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3"/>
                <a:gd name="T28" fmla="*/ 0 h 37"/>
                <a:gd name="T29" fmla="*/ 173 w 173"/>
                <a:gd name="T30" fmla="*/ 37 h 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3" h="37">
                  <a:moveTo>
                    <a:pt x="0" y="10"/>
                  </a:moveTo>
                  <a:lnTo>
                    <a:pt x="0" y="25"/>
                  </a:lnTo>
                  <a:lnTo>
                    <a:pt x="53" y="36"/>
                  </a:lnTo>
                  <a:lnTo>
                    <a:pt x="123" y="36"/>
                  </a:lnTo>
                  <a:lnTo>
                    <a:pt x="172" y="18"/>
                  </a:lnTo>
                  <a:lnTo>
                    <a:pt x="172" y="0"/>
                  </a:lnTo>
                  <a:lnTo>
                    <a:pt x="125" y="18"/>
                  </a:lnTo>
                  <a:lnTo>
                    <a:pt x="54" y="18"/>
                  </a:lnTo>
                  <a:lnTo>
                    <a:pt x="0" y="10"/>
                  </a:lnTo>
                </a:path>
              </a:pathLst>
            </a:custGeom>
            <a:solidFill>
              <a:srgbClr val="606060"/>
            </a:solidFill>
            <a:ln w="9525" cap="rnd">
              <a:noFill/>
              <a:round/>
              <a:headEnd type="none" w="sm" len="sm"/>
              <a:tailEnd type="none" w="sm" len="sm"/>
            </a:ln>
          </p:spPr>
          <p:txBody>
            <a:bodyPr/>
            <a:lstStyle/>
            <a:p>
              <a:endParaRPr lang="es-ES"/>
            </a:p>
          </p:txBody>
        </p:sp>
        <p:sp>
          <p:nvSpPr>
            <p:cNvPr id="107118" name="Freeform 526"/>
            <p:cNvSpPr>
              <a:spLocks/>
            </p:cNvSpPr>
            <p:nvPr/>
          </p:nvSpPr>
          <p:spPr bwMode="auto">
            <a:xfrm>
              <a:off x="1092" y="3248"/>
              <a:ext cx="237" cy="186"/>
            </a:xfrm>
            <a:custGeom>
              <a:avLst/>
              <a:gdLst>
                <a:gd name="T0" fmla="*/ 46 w 237"/>
                <a:gd name="T1" fmla="*/ 141 h 186"/>
                <a:gd name="T2" fmla="*/ 46 w 237"/>
                <a:gd name="T3" fmla="*/ 178 h 186"/>
                <a:gd name="T4" fmla="*/ 24 w 237"/>
                <a:gd name="T5" fmla="*/ 185 h 186"/>
                <a:gd name="T6" fmla="*/ 1 w 237"/>
                <a:gd name="T7" fmla="*/ 183 h 186"/>
                <a:gd name="T8" fmla="*/ 0 w 237"/>
                <a:gd name="T9" fmla="*/ 129 h 186"/>
                <a:gd name="T10" fmla="*/ 0 w 237"/>
                <a:gd name="T11" fmla="*/ 99 h 186"/>
                <a:gd name="T12" fmla="*/ 1 w 237"/>
                <a:gd name="T13" fmla="*/ 85 h 186"/>
                <a:gd name="T14" fmla="*/ 0 w 237"/>
                <a:gd name="T15" fmla="*/ 74 h 186"/>
                <a:gd name="T16" fmla="*/ 0 w 237"/>
                <a:gd name="T17" fmla="*/ 65 h 186"/>
                <a:gd name="T18" fmla="*/ 1 w 237"/>
                <a:gd name="T19" fmla="*/ 58 h 186"/>
                <a:gd name="T20" fmla="*/ 12 w 237"/>
                <a:gd name="T21" fmla="*/ 48 h 186"/>
                <a:gd name="T22" fmla="*/ 24 w 237"/>
                <a:gd name="T23" fmla="*/ 41 h 186"/>
                <a:gd name="T24" fmla="*/ 52 w 237"/>
                <a:gd name="T25" fmla="*/ 31 h 186"/>
                <a:gd name="T26" fmla="*/ 94 w 237"/>
                <a:gd name="T27" fmla="*/ 21 h 186"/>
                <a:gd name="T28" fmla="*/ 102 w 237"/>
                <a:gd name="T29" fmla="*/ 21 h 186"/>
                <a:gd name="T30" fmla="*/ 107 w 237"/>
                <a:gd name="T31" fmla="*/ 21 h 186"/>
                <a:gd name="T32" fmla="*/ 109 w 237"/>
                <a:gd name="T33" fmla="*/ 20 h 186"/>
                <a:gd name="T34" fmla="*/ 110 w 237"/>
                <a:gd name="T35" fmla="*/ 17 h 186"/>
                <a:gd name="T36" fmla="*/ 113 w 237"/>
                <a:gd name="T37" fmla="*/ 18 h 186"/>
                <a:gd name="T38" fmla="*/ 118 w 237"/>
                <a:gd name="T39" fmla="*/ 18 h 186"/>
                <a:gd name="T40" fmla="*/ 118 w 237"/>
                <a:gd name="T41" fmla="*/ 15 h 186"/>
                <a:gd name="T42" fmla="*/ 121 w 237"/>
                <a:gd name="T43" fmla="*/ 12 h 186"/>
                <a:gd name="T44" fmla="*/ 126 w 237"/>
                <a:gd name="T45" fmla="*/ 11 h 186"/>
                <a:gd name="T46" fmla="*/ 129 w 237"/>
                <a:gd name="T47" fmla="*/ 11 h 186"/>
                <a:gd name="T48" fmla="*/ 128 w 237"/>
                <a:gd name="T49" fmla="*/ 8 h 186"/>
                <a:gd name="T50" fmla="*/ 134 w 237"/>
                <a:gd name="T51" fmla="*/ 0 h 186"/>
                <a:gd name="T52" fmla="*/ 229 w 237"/>
                <a:gd name="T53" fmla="*/ 1 h 186"/>
                <a:gd name="T54" fmla="*/ 229 w 237"/>
                <a:gd name="T55" fmla="*/ 11 h 186"/>
                <a:gd name="T56" fmla="*/ 229 w 237"/>
                <a:gd name="T57" fmla="*/ 20 h 186"/>
                <a:gd name="T58" fmla="*/ 233 w 237"/>
                <a:gd name="T59" fmla="*/ 26 h 186"/>
                <a:gd name="T60" fmla="*/ 234 w 237"/>
                <a:gd name="T61" fmla="*/ 33 h 186"/>
                <a:gd name="T62" fmla="*/ 236 w 237"/>
                <a:gd name="T63" fmla="*/ 47 h 186"/>
                <a:gd name="T64" fmla="*/ 234 w 237"/>
                <a:gd name="T65" fmla="*/ 53 h 186"/>
                <a:gd name="T66" fmla="*/ 229 w 237"/>
                <a:gd name="T67" fmla="*/ 61 h 186"/>
                <a:gd name="T68" fmla="*/ 227 w 237"/>
                <a:gd name="T69" fmla="*/ 65 h 186"/>
                <a:gd name="T70" fmla="*/ 223 w 237"/>
                <a:gd name="T71" fmla="*/ 68 h 186"/>
                <a:gd name="T72" fmla="*/ 216 w 237"/>
                <a:gd name="T73" fmla="*/ 70 h 186"/>
                <a:gd name="T74" fmla="*/ 206 w 237"/>
                <a:gd name="T75" fmla="*/ 73 h 186"/>
                <a:gd name="T76" fmla="*/ 202 w 237"/>
                <a:gd name="T77" fmla="*/ 79 h 186"/>
                <a:gd name="T78" fmla="*/ 198 w 237"/>
                <a:gd name="T79" fmla="*/ 82 h 186"/>
                <a:gd name="T80" fmla="*/ 190 w 237"/>
                <a:gd name="T81" fmla="*/ 85 h 186"/>
                <a:gd name="T82" fmla="*/ 181 w 237"/>
                <a:gd name="T83" fmla="*/ 89 h 186"/>
                <a:gd name="T84" fmla="*/ 166 w 237"/>
                <a:gd name="T85" fmla="*/ 90 h 186"/>
                <a:gd name="T86" fmla="*/ 153 w 237"/>
                <a:gd name="T87" fmla="*/ 90 h 186"/>
                <a:gd name="T88" fmla="*/ 145 w 237"/>
                <a:gd name="T89" fmla="*/ 90 h 186"/>
                <a:gd name="T90" fmla="*/ 136 w 237"/>
                <a:gd name="T91" fmla="*/ 89 h 186"/>
                <a:gd name="T92" fmla="*/ 129 w 237"/>
                <a:gd name="T93" fmla="*/ 91 h 186"/>
                <a:gd name="T94" fmla="*/ 118 w 237"/>
                <a:gd name="T95" fmla="*/ 91 h 186"/>
                <a:gd name="T96" fmla="*/ 65 w 237"/>
                <a:gd name="T97" fmla="*/ 97 h 186"/>
                <a:gd name="T98" fmla="*/ 53 w 237"/>
                <a:gd name="T99" fmla="*/ 98 h 186"/>
                <a:gd name="T100" fmla="*/ 51 w 237"/>
                <a:gd name="T101" fmla="*/ 101 h 186"/>
                <a:gd name="T102" fmla="*/ 43 w 237"/>
                <a:gd name="T103" fmla="*/ 102 h 186"/>
                <a:gd name="T104" fmla="*/ 48 w 237"/>
                <a:gd name="T105" fmla="*/ 106 h 186"/>
                <a:gd name="T106" fmla="*/ 44 w 237"/>
                <a:gd name="T107" fmla="*/ 113 h 186"/>
                <a:gd name="T108" fmla="*/ 46 w 237"/>
                <a:gd name="T109" fmla="*/ 129 h 186"/>
                <a:gd name="T110" fmla="*/ 46 w 237"/>
                <a:gd name="T111" fmla="*/ 141 h 18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7"/>
                <a:gd name="T169" fmla="*/ 0 h 186"/>
                <a:gd name="T170" fmla="*/ 237 w 237"/>
                <a:gd name="T171" fmla="*/ 186 h 18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7" h="186">
                  <a:moveTo>
                    <a:pt x="46" y="141"/>
                  </a:moveTo>
                  <a:lnTo>
                    <a:pt x="46" y="178"/>
                  </a:lnTo>
                  <a:lnTo>
                    <a:pt x="24" y="185"/>
                  </a:lnTo>
                  <a:lnTo>
                    <a:pt x="1" y="183"/>
                  </a:lnTo>
                  <a:lnTo>
                    <a:pt x="0" y="129"/>
                  </a:lnTo>
                  <a:lnTo>
                    <a:pt x="0" y="99"/>
                  </a:lnTo>
                  <a:lnTo>
                    <a:pt x="1" y="85"/>
                  </a:lnTo>
                  <a:lnTo>
                    <a:pt x="0" y="74"/>
                  </a:lnTo>
                  <a:lnTo>
                    <a:pt x="0" y="65"/>
                  </a:lnTo>
                  <a:lnTo>
                    <a:pt x="1" y="58"/>
                  </a:lnTo>
                  <a:lnTo>
                    <a:pt x="12" y="48"/>
                  </a:lnTo>
                  <a:lnTo>
                    <a:pt x="24" y="41"/>
                  </a:lnTo>
                  <a:lnTo>
                    <a:pt x="52" y="31"/>
                  </a:lnTo>
                  <a:lnTo>
                    <a:pt x="94" y="21"/>
                  </a:lnTo>
                  <a:lnTo>
                    <a:pt x="102" y="21"/>
                  </a:lnTo>
                  <a:lnTo>
                    <a:pt x="107" y="21"/>
                  </a:lnTo>
                  <a:lnTo>
                    <a:pt x="109" y="20"/>
                  </a:lnTo>
                  <a:lnTo>
                    <a:pt x="110" y="17"/>
                  </a:lnTo>
                  <a:lnTo>
                    <a:pt x="113" y="18"/>
                  </a:lnTo>
                  <a:lnTo>
                    <a:pt x="118" y="18"/>
                  </a:lnTo>
                  <a:lnTo>
                    <a:pt x="118" y="15"/>
                  </a:lnTo>
                  <a:lnTo>
                    <a:pt x="121" y="12"/>
                  </a:lnTo>
                  <a:lnTo>
                    <a:pt x="126" y="11"/>
                  </a:lnTo>
                  <a:lnTo>
                    <a:pt x="129" y="11"/>
                  </a:lnTo>
                  <a:lnTo>
                    <a:pt x="128" y="8"/>
                  </a:lnTo>
                  <a:lnTo>
                    <a:pt x="134" y="0"/>
                  </a:lnTo>
                  <a:lnTo>
                    <a:pt x="229" y="1"/>
                  </a:lnTo>
                  <a:lnTo>
                    <a:pt x="229" y="11"/>
                  </a:lnTo>
                  <a:lnTo>
                    <a:pt x="229" y="20"/>
                  </a:lnTo>
                  <a:lnTo>
                    <a:pt x="233" y="26"/>
                  </a:lnTo>
                  <a:lnTo>
                    <a:pt x="234" y="33"/>
                  </a:lnTo>
                  <a:lnTo>
                    <a:pt x="236" y="47"/>
                  </a:lnTo>
                  <a:lnTo>
                    <a:pt x="234" y="53"/>
                  </a:lnTo>
                  <a:lnTo>
                    <a:pt x="229" y="61"/>
                  </a:lnTo>
                  <a:lnTo>
                    <a:pt x="227" y="65"/>
                  </a:lnTo>
                  <a:lnTo>
                    <a:pt x="223" y="68"/>
                  </a:lnTo>
                  <a:lnTo>
                    <a:pt x="216" y="70"/>
                  </a:lnTo>
                  <a:lnTo>
                    <a:pt x="206" y="73"/>
                  </a:lnTo>
                  <a:lnTo>
                    <a:pt x="202" y="79"/>
                  </a:lnTo>
                  <a:lnTo>
                    <a:pt x="198" y="82"/>
                  </a:lnTo>
                  <a:lnTo>
                    <a:pt x="190" y="85"/>
                  </a:lnTo>
                  <a:lnTo>
                    <a:pt x="181" y="89"/>
                  </a:lnTo>
                  <a:lnTo>
                    <a:pt x="166" y="90"/>
                  </a:lnTo>
                  <a:lnTo>
                    <a:pt x="153" y="90"/>
                  </a:lnTo>
                  <a:lnTo>
                    <a:pt x="145" y="90"/>
                  </a:lnTo>
                  <a:lnTo>
                    <a:pt x="136" y="89"/>
                  </a:lnTo>
                  <a:lnTo>
                    <a:pt x="129" y="91"/>
                  </a:lnTo>
                  <a:lnTo>
                    <a:pt x="118" y="91"/>
                  </a:lnTo>
                  <a:lnTo>
                    <a:pt x="65" y="97"/>
                  </a:lnTo>
                  <a:lnTo>
                    <a:pt x="53" y="98"/>
                  </a:lnTo>
                  <a:lnTo>
                    <a:pt x="51" y="101"/>
                  </a:lnTo>
                  <a:lnTo>
                    <a:pt x="43" y="102"/>
                  </a:lnTo>
                  <a:lnTo>
                    <a:pt x="48" y="106"/>
                  </a:lnTo>
                  <a:lnTo>
                    <a:pt x="44" y="113"/>
                  </a:lnTo>
                  <a:lnTo>
                    <a:pt x="46" y="129"/>
                  </a:lnTo>
                  <a:lnTo>
                    <a:pt x="46" y="141"/>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119" name="Freeform 527"/>
            <p:cNvSpPr>
              <a:spLocks/>
            </p:cNvSpPr>
            <p:nvPr/>
          </p:nvSpPr>
          <p:spPr bwMode="auto">
            <a:xfrm>
              <a:off x="1096" y="3260"/>
              <a:ext cx="230" cy="167"/>
            </a:xfrm>
            <a:custGeom>
              <a:avLst/>
              <a:gdLst>
                <a:gd name="T0" fmla="*/ 221 w 230"/>
                <a:gd name="T1" fmla="*/ 9 h 167"/>
                <a:gd name="T2" fmla="*/ 226 w 230"/>
                <a:gd name="T3" fmla="*/ 20 h 167"/>
                <a:gd name="T4" fmla="*/ 221 w 230"/>
                <a:gd name="T5" fmla="*/ 52 h 167"/>
                <a:gd name="T6" fmla="*/ 208 w 230"/>
                <a:gd name="T7" fmla="*/ 52 h 167"/>
                <a:gd name="T8" fmla="*/ 195 w 230"/>
                <a:gd name="T9" fmla="*/ 66 h 167"/>
                <a:gd name="T10" fmla="*/ 161 w 230"/>
                <a:gd name="T11" fmla="*/ 72 h 167"/>
                <a:gd name="T12" fmla="*/ 131 w 230"/>
                <a:gd name="T13" fmla="*/ 72 h 167"/>
                <a:gd name="T14" fmla="*/ 143 w 230"/>
                <a:gd name="T15" fmla="*/ 61 h 167"/>
                <a:gd name="T16" fmla="*/ 128 w 230"/>
                <a:gd name="T17" fmla="*/ 72 h 167"/>
                <a:gd name="T18" fmla="*/ 113 w 230"/>
                <a:gd name="T19" fmla="*/ 76 h 167"/>
                <a:gd name="T20" fmla="*/ 123 w 230"/>
                <a:gd name="T21" fmla="*/ 69 h 167"/>
                <a:gd name="T22" fmla="*/ 107 w 230"/>
                <a:gd name="T23" fmla="*/ 78 h 167"/>
                <a:gd name="T24" fmla="*/ 55 w 230"/>
                <a:gd name="T25" fmla="*/ 83 h 167"/>
                <a:gd name="T26" fmla="*/ 41 w 230"/>
                <a:gd name="T27" fmla="*/ 88 h 167"/>
                <a:gd name="T28" fmla="*/ 28 w 230"/>
                <a:gd name="T29" fmla="*/ 85 h 167"/>
                <a:gd name="T30" fmla="*/ 39 w 230"/>
                <a:gd name="T31" fmla="*/ 89 h 167"/>
                <a:gd name="T32" fmla="*/ 41 w 230"/>
                <a:gd name="T33" fmla="*/ 98 h 167"/>
                <a:gd name="T34" fmla="*/ 27 w 230"/>
                <a:gd name="T35" fmla="*/ 163 h 167"/>
                <a:gd name="T36" fmla="*/ 1 w 230"/>
                <a:gd name="T37" fmla="*/ 163 h 167"/>
                <a:gd name="T38" fmla="*/ 0 w 230"/>
                <a:gd name="T39" fmla="*/ 63 h 167"/>
                <a:gd name="T40" fmla="*/ 6 w 230"/>
                <a:gd name="T41" fmla="*/ 46 h 167"/>
                <a:gd name="T42" fmla="*/ 31 w 230"/>
                <a:gd name="T43" fmla="*/ 31 h 167"/>
                <a:gd name="T44" fmla="*/ 90 w 230"/>
                <a:gd name="T45" fmla="*/ 13 h 167"/>
                <a:gd name="T46" fmla="*/ 107 w 230"/>
                <a:gd name="T47" fmla="*/ 20 h 167"/>
                <a:gd name="T48" fmla="*/ 116 w 230"/>
                <a:gd name="T49" fmla="*/ 21 h 167"/>
                <a:gd name="T50" fmla="*/ 106 w 230"/>
                <a:gd name="T51" fmla="*/ 12 h 167"/>
                <a:gd name="T52" fmla="*/ 112 w 230"/>
                <a:gd name="T53" fmla="*/ 10 h 167"/>
                <a:gd name="T54" fmla="*/ 118 w 230"/>
                <a:gd name="T55" fmla="*/ 16 h 167"/>
                <a:gd name="T56" fmla="*/ 120 w 230"/>
                <a:gd name="T57" fmla="*/ 12 h 167"/>
                <a:gd name="T58" fmla="*/ 117 w 230"/>
                <a:gd name="T59" fmla="*/ 6 h 167"/>
                <a:gd name="T60" fmla="*/ 132 w 230"/>
                <a:gd name="T61" fmla="*/ 10 h 167"/>
                <a:gd name="T62" fmla="*/ 131 w 230"/>
                <a:gd name="T63" fmla="*/ 6 h 167"/>
                <a:gd name="T64" fmla="*/ 128 w 230"/>
                <a:gd name="T65" fmla="*/ 0 h 167"/>
                <a:gd name="T66" fmla="*/ 142 w 230"/>
                <a:gd name="T67" fmla="*/ 4 h 167"/>
                <a:gd name="T68" fmla="*/ 167 w 230"/>
                <a:gd name="T69" fmla="*/ 9 h 167"/>
                <a:gd name="T70" fmla="*/ 174 w 230"/>
                <a:gd name="T71" fmla="*/ 2 h 167"/>
                <a:gd name="T72" fmla="*/ 180 w 230"/>
                <a:gd name="T73" fmla="*/ 10 h 167"/>
                <a:gd name="T74" fmla="*/ 194 w 230"/>
                <a:gd name="T75" fmla="*/ 6 h 167"/>
                <a:gd name="T76" fmla="*/ 198 w 230"/>
                <a:gd name="T77" fmla="*/ 12 h 167"/>
                <a:gd name="T78" fmla="*/ 216 w 230"/>
                <a:gd name="T79" fmla="*/ 10 h 167"/>
                <a:gd name="T80" fmla="*/ 221 w 230"/>
                <a:gd name="T81" fmla="*/ 1 h 16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167"/>
                <a:gd name="T125" fmla="*/ 230 w 230"/>
                <a:gd name="T126" fmla="*/ 167 h 16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167">
                  <a:moveTo>
                    <a:pt x="221" y="1"/>
                  </a:moveTo>
                  <a:lnTo>
                    <a:pt x="221" y="9"/>
                  </a:lnTo>
                  <a:lnTo>
                    <a:pt x="224" y="6"/>
                  </a:lnTo>
                  <a:lnTo>
                    <a:pt x="226" y="20"/>
                  </a:lnTo>
                  <a:lnTo>
                    <a:pt x="229" y="36"/>
                  </a:lnTo>
                  <a:lnTo>
                    <a:pt x="221" y="52"/>
                  </a:lnTo>
                  <a:lnTo>
                    <a:pt x="207" y="58"/>
                  </a:lnTo>
                  <a:lnTo>
                    <a:pt x="208" y="52"/>
                  </a:lnTo>
                  <a:lnTo>
                    <a:pt x="200" y="59"/>
                  </a:lnTo>
                  <a:lnTo>
                    <a:pt x="195" y="66"/>
                  </a:lnTo>
                  <a:lnTo>
                    <a:pt x="180" y="71"/>
                  </a:lnTo>
                  <a:lnTo>
                    <a:pt x="161" y="72"/>
                  </a:lnTo>
                  <a:lnTo>
                    <a:pt x="141" y="73"/>
                  </a:lnTo>
                  <a:lnTo>
                    <a:pt x="131" y="72"/>
                  </a:lnTo>
                  <a:lnTo>
                    <a:pt x="139" y="70"/>
                  </a:lnTo>
                  <a:lnTo>
                    <a:pt x="143" y="61"/>
                  </a:lnTo>
                  <a:lnTo>
                    <a:pt x="136" y="69"/>
                  </a:lnTo>
                  <a:lnTo>
                    <a:pt x="128" y="72"/>
                  </a:lnTo>
                  <a:lnTo>
                    <a:pt x="121" y="78"/>
                  </a:lnTo>
                  <a:lnTo>
                    <a:pt x="113" y="76"/>
                  </a:lnTo>
                  <a:lnTo>
                    <a:pt x="118" y="71"/>
                  </a:lnTo>
                  <a:lnTo>
                    <a:pt x="123" y="69"/>
                  </a:lnTo>
                  <a:lnTo>
                    <a:pt x="115" y="71"/>
                  </a:lnTo>
                  <a:lnTo>
                    <a:pt x="107" y="78"/>
                  </a:lnTo>
                  <a:lnTo>
                    <a:pt x="82" y="79"/>
                  </a:lnTo>
                  <a:lnTo>
                    <a:pt x="55" y="83"/>
                  </a:lnTo>
                  <a:lnTo>
                    <a:pt x="43" y="86"/>
                  </a:lnTo>
                  <a:lnTo>
                    <a:pt x="41" y="88"/>
                  </a:lnTo>
                  <a:lnTo>
                    <a:pt x="37" y="86"/>
                  </a:lnTo>
                  <a:lnTo>
                    <a:pt x="28" y="85"/>
                  </a:lnTo>
                  <a:lnTo>
                    <a:pt x="31" y="87"/>
                  </a:lnTo>
                  <a:lnTo>
                    <a:pt x="39" y="89"/>
                  </a:lnTo>
                  <a:lnTo>
                    <a:pt x="42" y="92"/>
                  </a:lnTo>
                  <a:lnTo>
                    <a:pt x="41" y="98"/>
                  </a:lnTo>
                  <a:lnTo>
                    <a:pt x="41" y="160"/>
                  </a:lnTo>
                  <a:lnTo>
                    <a:pt x="27" y="163"/>
                  </a:lnTo>
                  <a:lnTo>
                    <a:pt x="14" y="166"/>
                  </a:lnTo>
                  <a:lnTo>
                    <a:pt x="1" y="163"/>
                  </a:lnTo>
                  <a:lnTo>
                    <a:pt x="1" y="80"/>
                  </a:lnTo>
                  <a:lnTo>
                    <a:pt x="0" y="63"/>
                  </a:lnTo>
                  <a:lnTo>
                    <a:pt x="0" y="52"/>
                  </a:lnTo>
                  <a:lnTo>
                    <a:pt x="6" y="46"/>
                  </a:lnTo>
                  <a:lnTo>
                    <a:pt x="11" y="37"/>
                  </a:lnTo>
                  <a:lnTo>
                    <a:pt x="31" y="31"/>
                  </a:lnTo>
                  <a:lnTo>
                    <a:pt x="55" y="22"/>
                  </a:lnTo>
                  <a:lnTo>
                    <a:pt x="90" y="13"/>
                  </a:lnTo>
                  <a:lnTo>
                    <a:pt x="102" y="12"/>
                  </a:lnTo>
                  <a:lnTo>
                    <a:pt x="107" y="20"/>
                  </a:lnTo>
                  <a:lnTo>
                    <a:pt x="124" y="30"/>
                  </a:lnTo>
                  <a:lnTo>
                    <a:pt x="116" y="21"/>
                  </a:lnTo>
                  <a:lnTo>
                    <a:pt x="109" y="18"/>
                  </a:lnTo>
                  <a:lnTo>
                    <a:pt x="106" y="12"/>
                  </a:lnTo>
                  <a:lnTo>
                    <a:pt x="107" y="10"/>
                  </a:lnTo>
                  <a:lnTo>
                    <a:pt x="112" y="10"/>
                  </a:lnTo>
                  <a:lnTo>
                    <a:pt x="115" y="12"/>
                  </a:lnTo>
                  <a:lnTo>
                    <a:pt x="118" y="16"/>
                  </a:lnTo>
                  <a:lnTo>
                    <a:pt x="125" y="19"/>
                  </a:lnTo>
                  <a:lnTo>
                    <a:pt x="120" y="12"/>
                  </a:lnTo>
                  <a:lnTo>
                    <a:pt x="116" y="9"/>
                  </a:lnTo>
                  <a:lnTo>
                    <a:pt x="117" y="6"/>
                  </a:lnTo>
                  <a:lnTo>
                    <a:pt x="123" y="3"/>
                  </a:lnTo>
                  <a:lnTo>
                    <a:pt x="132" y="10"/>
                  </a:lnTo>
                  <a:lnTo>
                    <a:pt x="139" y="14"/>
                  </a:lnTo>
                  <a:lnTo>
                    <a:pt x="131" y="6"/>
                  </a:lnTo>
                  <a:lnTo>
                    <a:pt x="128" y="1"/>
                  </a:lnTo>
                  <a:lnTo>
                    <a:pt x="128" y="0"/>
                  </a:lnTo>
                  <a:lnTo>
                    <a:pt x="135" y="0"/>
                  </a:lnTo>
                  <a:lnTo>
                    <a:pt x="142" y="4"/>
                  </a:lnTo>
                  <a:lnTo>
                    <a:pt x="147" y="8"/>
                  </a:lnTo>
                  <a:lnTo>
                    <a:pt x="167" y="9"/>
                  </a:lnTo>
                  <a:lnTo>
                    <a:pt x="166" y="4"/>
                  </a:lnTo>
                  <a:lnTo>
                    <a:pt x="174" y="2"/>
                  </a:lnTo>
                  <a:lnTo>
                    <a:pt x="174" y="9"/>
                  </a:lnTo>
                  <a:lnTo>
                    <a:pt x="180" y="10"/>
                  </a:lnTo>
                  <a:lnTo>
                    <a:pt x="195" y="12"/>
                  </a:lnTo>
                  <a:lnTo>
                    <a:pt x="194" y="6"/>
                  </a:lnTo>
                  <a:lnTo>
                    <a:pt x="198" y="6"/>
                  </a:lnTo>
                  <a:lnTo>
                    <a:pt x="198" y="12"/>
                  </a:lnTo>
                  <a:lnTo>
                    <a:pt x="207" y="12"/>
                  </a:lnTo>
                  <a:lnTo>
                    <a:pt x="216" y="10"/>
                  </a:lnTo>
                  <a:lnTo>
                    <a:pt x="216" y="4"/>
                  </a:lnTo>
                  <a:lnTo>
                    <a:pt x="221" y="1"/>
                  </a:lnTo>
                </a:path>
              </a:pathLst>
            </a:custGeom>
            <a:solidFill>
              <a:srgbClr val="808080"/>
            </a:solidFill>
            <a:ln w="9525" cap="rnd">
              <a:noFill/>
              <a:round/>
              <a:headEnd type="none" w="sm" len="sm"/>
              <a:tailEnd type="none" w="sm" len="sm"/>
            </a:ln>
          </p:spPr>
          <p:txBody>
            <a:bodyPr/>
            <a:lstStyle/>
            <a:p>
              <a:endParaRPr lang="es-ES"/>
            </a:p>
          </p:txBody>
        </p:sp>
        <p:sp>
          <p:nvSpPr>
            <p:cNvPr id="107120" name="Freeform 528"/>
            <p:cNvSpPr>
              <a:spLocks/>
            </p:cNvSpPr>
            <p:nvPr/>
          </p:nvSpPr>
          <p:spPr bwMode="auto">
            <a:xfrm>
              <a:off x="1123" y="3313"/>
              <a:ext cx="94" cy="26"/>
            </a:xfrm>
            <a:custGeom>
              <a:avLst/>
              <a:gdLst>
                <a:gd name="T0" fmla="*/ 93 w 94"/>
                <a:gd name="T1" fmla="*/ 0 h 26"/>
                <a:gd name="T2" fmla="*/ 67 w 94"/>
                <a:gd name="T3" fmla="*/ 0 h 26"/>
                <a:gd name="T4" fmla="*/ 43 w 94"/>
                <a:gd name="T5" fmla="*/ 7 h 26"/>
                <a:gd name="T6" fmla="*/ 26 w 94"/>
                <a:gd name="T7" fmla="*/ 8 h 26"/>
                <a:gd name="T8" fmla="*/ 11 w 94"/>
                <a:gd name="T9" fmla="*/ 11 h 26"/>
                <a:gd name="T10" fmla="*/ 6 w 94"/>
                <a:gd name="T11" fmla="*/ 19 h 26"/>
                <a:gd name="T12" fmla="*/ 0 w 94"/>
                <a:gd name="T13" fmla="*/ 25 h 26"/>
                <a:gd name="T14" fmla="*/ 6 w 94"/>
                <a:gd name="T15" fmla="*/ 22 h 26"/>
                <a:gd name="T16" fmla="*/ 12 w 94"/>
                <a:gd name="T17" fmla="*/ 12 h 26"/>
                <a:gd name="T18" fmla="*/ 32 w 94"/>
                <a:gd name="T19" fmla="*/ 9 h 26"/>
                <a:gd name="T20" fmla="*/ 43 w 94"/>
                <a:gd name="T21" fmla="*/ 9 h 26"/>
                <a:gd name="T22" fmla="*/ 53 w 94"/>
                <a:gd name="T23" fmla="*/ 7 h 26"/>
                <a:gd name="T24" fmla="*/ 70 w 94"/>
                <a:gd name="T25" fmla="*/ 2 h 26"/>
                <a:gd name="T26" fmla="*/ 93 w 94"/>
                <a:gd name="T27" fmla="*/ 0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4"/>
                <a:gd name="T43" fmla="*/ 0 h 26"/>
                <a:gd name="T44" fmla="*/ 94 w 94"/>
                <a:gd name="T45" fmla="*/ 26 h 2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4" h="26">
                  <a:moveTo>
                    <a:pt x="93" y="0"/>
                  </a:moveTo>
                  <a:lnTo>
                    <a:pt x="67" y="0"/>
                  </a:lnTo>
                  <a:lnTo>
                    <a:pt x="43" y="7"/>
                  </a:lnTo>
                  <a:lnTo>
                    <a:pt x="26" y="8"/>
                  </a:lnTo>
                  <a:lnTo>
                    <a:pt x="11" y="11"/>
                  </a:lnTo>
                  <a:lnTo>
                    <a:pt x="6" y="19"/>
                  </a:lnTo>
                  <a:lnTo>
                    <a:pt x="0" y="25"/>
                  </a:lnTo>
                  <a:lnTo>
                    <a:pt x="6" y="22"/>
                  </a:lnTo>
                  <a:lnTo>
                    <a:pt x="12" y="12"/>
                  </a:lnTo>
                  <a:lnTo>
                    <a:pt x="32" y="9"/>
                  </a:lnTo>
                  <a:lnTo>
                    <a:pt x="43" y="9"/>
                  </a:lnTo>
                  <a:lnTo>
                    <a:pt x="53" y="7"/>
                  </a:lnTo>
                  <a:lnTo>
                    <a:pt x="70" y="2"/>
                  </a:lnTo>
                  <a:lnTo>
                    <a:pt x="93" y="0"/>
                  </a:lnTo>
                </a:path>
              </a:pathLst>
            </a:custGeom>
            <a:solidFill>
              <a:srgbClr val="606060"/>
            </a:solidFill>
            <a:ln w="9525" cap="rnd">
              <a:noFill/>
              <a:round/>
              <a:headEnd type="none" w="sm" len="sm"/>
              <a:tailEnd type="none" w="sm" len="sm"/>
            </a:ln>
          </p:spPr>
          <p:txBody>
            <a:bodyPr/>
            <a:lstStyle/>
            <a:p>
              <a:endParaRPr lang="es-ES"/>
            </a:p>
          </p:txBody>
        </p:sp>
        <p:sp>
          <p:nvSpPr>
            <p:cNvPr id="107121" name="Freeform 529"/>
            <p:cNvSpPr>
              <a:spLocks/>
            </p:cNvSpPr>
            <p:nvPr/>
          </p:nvSpPr>
          <p:spPr bwMode="auto">
            <a:xfrm>
              <a:off x="1266" y="3290"/>
              <a:ext cx="29" cy="28"/>
            </a:xfrm>
            <a:custGeom>
              <a:avLst/>
              <a:gdLst>
                <a:gd name="T0" fmla="*/ 28 w 29"/>
                <a:gd name="T1" fmla="*/ 0 h 28"/>
                <a:gd name="T2" fmla="*/ 13 w 29"/>
                <a:gd name="T3" fmla="*/ 27 h 28"/>
                <a:gd name="T4" fmla="*/ 0 w 29"/>
                <a:gd name="T5" fmla="*/ 11 h 28"/>
                <a:gd name="T6" fmla="*/ 28 w 29"/>
                <a:gd name="T7" fmla="*/ 0 h 28"/>
                <a:gd name="T8" fmla="*/ 0 60000 65536"/>
                <a:gd name="T9" fmla="*/ 0 60000 65536"/>
                <a:gd name="T10" fmla="*/ 0 60000 65536"/>
                <a:gd name="T11" fmla="*/ 0 60000 65536"/>
                <a:gd name="T12" fmla="*/ 0 w 29"/>
                <a:gd name="T13" fmla="*/ 0 h 28"/>
                <a:gd name="T14" fmla="*/ 29 w 29"/>
                <a:gd name="T15" fmla="*/ 28 h 28"/>
              </a:gdLst>
              <a:ahLst/>
              <a:cxnLst>
                <a:cxn ang="T8">
                  <a:pos x="T0" y="T1"/>
                </a:cxn>
                <a:cxn ang="T9">
                  <a:pos x="T2" y="T3"/>
                </a:cxn>
                <a:cxn ang="T10">
                  <a:pos x="T4" y="T5"/>
                </a:cxn>
                <a:cxn ang="T11">
                  <a:pos x="T6" y="T7"/>
                </a:cxn>
              </a:cxnLst>
              <a:rect l="T12" t="T13" r="T14" b="T15"/>
              <a:pathLst>
                <a:path w="29" h="28">
                  <a:moveTo>
                    <a:pt x="28" y="0"/>
                  </a:moveTo>
                  <a:lnTo>
                    <a:pt x="13" y="27"/>
                  </a:lnTo>
                  <a:lnTo>
                    <a:pt x="0" y="11"/>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107122" name="Freeform 530"/>
            <p:cNvSpPr>
              <a:spLocks/>
            </p:cNvSpPr>
            <p:nvPr/>
          </p:nvSpPr>
          <p:spPr bwMode="auto">
            <a:xfrm>
              <a:off x="1305" y="3280"/>
              <a:ext cx="29" cy="27"/>
            </a:xfrm>
            <a:custGeom>
              <a:avLst/>
              <a:gdLst>
                <a:gd name="T0" fmla="*/ 28 w 29"/>
                <a:gd name="T1" fmla="*/ 0 h 27"/>
                <a:gd name="T2" fmla="*/ 20 w 29"/>
                <a:gd name="T3" fmla="*/ 16 h 27"/>
                <a:gd name="T4" fmla="*/ 0 w 29"/>
                <a:gd name="T5" fmla="*/ 26 h 27"/>
                <a:gd name="T6" fmla="*/ 20 w 29"/>
                <a:gd name="T7" fmla="*/ 26 h 27"/>
                <a:gd name="T8" fmla="*/ 28 w 29"/>
                <a:gd name="T9" fmla="*/ 0 h 27"/>
                <a:gd name="T10" fmla="*/ 0 60000 65536"/>
                <a:gd name="T11" fmla="*/ 0 60000 65536"/>
                <a:gd name="T12" fmla="*/ 0 60000 65536"/>
                <a:gd name="T13" fmla="*/ 0 60000 65536"/>
                <a:gd name="T14" fmla="*/ 0 60000 65536"/>
                <a:gd name="T15" fmla="*/ 0 w 29"/>
                <a:gd name="T16" fmla="*/ 0 h 27"/>
                <a:gd name="T17" fmla="*/ 29 w 29"/>
                <a:gd name="T18" fmla="*/ 27 h 27"/>
              </a:gdLst>
              <a:ahLst/>
              <a:cxnLst>
                <a:cxn ang="T10">
                  <a:pos x="T0" y="T1"/>
                </a:cxn>
                <a:cxn ang="T11">
                  <a:pos x="T2" y="T3"/>
                </a:cxn>
                <a:cxn ang="T12">
                  <a:pos x="T4" y="T5"/>
                </a:cxn>
                <a:cxn ang="T13">
                  <a:pos x="T6" y="T7"/>
                </a:cxn>
                <a:cxn ang="T14">
                  <a:pos x="T8" y="T9"/>
                </a:cxn>
              </a:cxnLst>
              <a:rect l="T15" t="T16" r="T17" b="T18"/>
              <a:pathLst>
                <a:path w="29" h="27">
                  <a:moveTo>
                    <a:pt x="28" y="0"/>
                  </a:moveTo>
                  <a:lnTo>
                    <a:pt x="20" y="16"/>
                  </a:lnTo>
                  <a:lnTo>
                    <a:pt x="0" y="26"/>
                  </a:lnTo>
                  <a:lnTo>
                    <a:pt x="20" y="26"/>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107123" name="Freeform 531"/>
            <p:cNvSpPr>
              <a:spLocks/>
            </p:cNvSpPr>
            <p:nvPr/>
          </p:nvSpPr>
          <p:spPr bwMode="auto">
            <a:xfrm>
              <a:off x="1218" y="3274"/>
              <a:ext cx="28" cy="28"/>
            </a:xfrm>
            <a:custGeom>
              <a:avLst/>
              <a:gdLst>
                <a:gd name="T0" fmla="*/ 27 w 28"/>
                <a:gd name="T1" fmla="*/ 0 h 28"/>
                <a:gd name="T2" fmla="*/ 14 w 28"/>
                <a:gd name="T3" fmla="*/ 2 h 28"/>
                <a:gd name="T4" fmla="*/ 11 w 28"/>
                <a:gd name="T5" fmla="*/ 7 h 28"/>
                <a:gd name="T6" fmla="*/ 11 w 28"/>
                <a:gd name="T7" fmla="*/ 15 h 28"/>
                <a:gd name="T8" fmla="*/ 10 w 28"/>
                <a:gd name="T9" fmla="*/ 21 h 28"/>
                <a:gd name="T10" fmla="*/ 0 w 28"/>
                <a:gd name="T11" fmla="*/ 27 h 28"/>
                <a:gd name="T12" fmla="*/ 13 w 28"/>
                <a:gd name="T13" fmla="*/ 24 h 28"/>
                <a:gd name="T14" fmla="*/ 16 w 28"/>
                <a:gd name="T15" fmla="*/ 9 h 28"/>
                <a:gd name="T16" fmla="*/ 27 w 28"/>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8"/>
                <a:gd name="T29" fmla="*/ 28 w 28"/>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8">
                  <a:moveTo>
                    <a:pt x="27" y="0"/>
                  </a:moveTo>
                  <a:lnTo>
                    <a:pt x="14" y="2"/>
                  </a:lnTo>
                  <a:lnTo>
                    <a:pt x="11" y="7"/>
                  </a:lnTo>
                  <a:lnTo>
                    <a:pt x="11" y="15"/>
                  </a:lnTo>
                  <a:lnTo>
                    <a:pt x="10" y="21"/>
                  </a:lnTo>
                  <a:lnTo>
                    <a:pt x="0" y="27"/>
                  </a:lnTo>
                  <a:lnTo>
                    <a:pt x="13" y="24"/>
                  </a:lnTo>
                  <a:lnTo>
                    <a:pt x="16" y="9"/>
                  </a:lnTo>
                  <a:lnTo>
                    <a:pt x="27" y="0"/>
                  </a:lnTo>
                </a:path>
              </a:pathLst>
            </a:custGeom>
            <a:solidFill>
              <a:srgbClr val="606060"/>
            </a:solidFill>
            <a:ln w="9525" cap="rnd">
              <a:noFill/>
              <a:round/>
              <a:headEnd type="none" w="sm" len="sm"/>
              <a:tailEnd type="none" w="sm" len="sm"/>
            </a:ln>
          </p:spPr>
          <p:txBody>
            <a:bodyPr/>
            <a:lstStyle/>
            <a:p>
              <a:endParaRPr lang="es-ES"/>
            </a:p>
          </p:txBody>
        </p:sp>
        <p:sp>
          <p:nvSpPr>
            <p:cNvPr id="107124" name="Freeform 532"/>
            <p:cNvSpPr>
              <a:spLocks/>
            </p:cNvSpPr>
            <p:nvPr/>
          </p:nvSpPr>
          <p:spPr bwMode="auto">
            <a:xfrm>
              <a:off x="1238" y="3092"/>
              <a:ext cx="27" cy="41"/>
            </a:xfrm>
            <a:custGeom>
              <a:avLst/>
              <a:gdLst>
                <a:gd name="T0" fmla="*/ 20 w 27"/>
                <a:gd name="T1" fmla="*/ 0 h 41"/>
                <a:gd name="T2" fmla="*/ 13 w 27"/>
                <a:gd name="T3" fmla="*/ 3 h 41"/>
                <a:gd name="T4" fmla="*/ 13 w 27"/>
                <a:gd name="T5" fmla="*/ 11 h 41"/>
                <a:gd name="T6" fmla="*/ 2 w 27"/>
                <a:gd name="T7" fmla="*/ 18 h 41"/>
                <a:gd name="T8" fmla="*/ 0 w 27"/>
                <a:gd name="T9" fmla="*/ 25 h 41"/>
                <a:gd name="T10" fmla="*/ 0 w 27"/>
                <a:gd name="T11" fmla="*/ 33 h 41"/>
                <a:gd name="T12" fmla="*/ 0 w 27"/>
                <a:gd name="T13" fmla="*/ 40 h 41"/>
                <a:gd name="T14" fmla="*/ 26 w 27"/>
                <a:gd name="T15" fmla="*/ 16 h 41"/>
                <a:gd name="T16" fmla="*/ 20 w 27"/>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41"/>
                <a:gd name="T29" fmla="*/ 27 w 27"/>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41">
                  <a:moveTo>
                    <a:pt x="20" y="0"/>
                  </a:moveTo>
                  <a:lnTo>
                    <a:pt x="13" y="3"/>
                  </a:lnTo>
                  <a:lnTo>
                    <a:pt x="13" y="11"/>
                  </a:lnTo>
                  <a:lnTo>
                    <a:pt x="2" y="18"/>
                  </a:lnTo>
                  <a:lnTo>
                    <a:pt x="0" y="25"/>
                  </a:lnTo>
                  <a:lnTo>
                    <a:pt x="0" y="33"/>
                  </a:lnTo>
                  <a:lnTo>
                    <a:pt x="0" y="40"/>
                  </a:lnTo>
                  <a:lnTo>
                    <a:pt x="26" y="16"/>
                  </a:lnTo>
                  <a:lnTo>
                    <a:pt x="20" y="0"/>
                  </a:lnTo>
                </a:path>
              </a:pathLst>
            </a:custGeom>
            <a:solidFill>
              <a:srgbClr val="400000"/>
            </a:solidFill>
            <a:ln w="12700" cap="rnd">
              <a:solidFill>
                <a:srgbClr val="000000"/>
              </a:solidFill>
              <a:round/>
              <a:headEnd type="none" w="sm" len="sm"/>
              <a:tailEnd type="none" w="sm" len="sm"/>
            </a:ln>
          </p:spPr>
          <p:txBody>
            <a:bodyPr/>
            <a:lstStyle/>
            <a:p>
              <a:endParaRPr lang="es-ES"/>
            </a:p>
          </p:txBody>
        </p:sp>
        <p:sp>
          <p:nvSpPr>
            <p:cNvPr id="107125" name="Freeform 533"/>
            <p:cNvSpPr>
              <a:spLocks/>
            </p:cNvSpPr>
            <p:nvPr/>
          </p:nvSpPr>
          <p:spPr bwMode="auto">
            <a:xfrm>
              <a:off x="1252" y="3068"/>
              <a:ext cx="49" cy="32"/>
            </a:xfrm>
            <a:custGeom>
              <a:avLst/>
              <a:gdLst>
                <a:gd name="T0" fmla="*/ 45 w 49"/>
                <a:gd name="T1" fmla="*/ 0 h 32"/>
                <a:gd name="T2" fmla="*/ 37 w 49"/>
                <a:gd name="T3" fmla="*/ 0 h 32"/>
                <a:gd name="T4" fmla="*/ 27 w 49"/>
                <a:gd name="T5" fmla="*/ 4 h 32"/>
                <a:gd name="T6" fmla="*/ 14 w 49"/>
                <a:gd name="T7" fmla="*/ 8 h 32"/>
                <a:gd name="T8" fmla="*/ 8 w 49"/>
                <a:gd name="T9" fmla="*/ 14 h 32"/>
                <a:gd name="T10" fmla="*/ 0 w 49"/>
                <a:gd name="T11" fmla="*/ 19 h 32"/>
                <a:gd name="T12" fmla="*/ 0 w 49"/>
                <a:gd name="T13" fmla="*/ 22 h 32"/>
                <a:gd name="T14" fmla="*/ 0 w 49"/>
                <a:gd name="T15" fmla="*/ 31 h 32"/>
                <a:gd name="T16" fmla="*/ 48 w 49"/>
                <a:gd name="T17" fmla="*/ 5 h 32"/>
                <a:gd name="T18" fmla="*/ 45 w 49"/>
                <a:gd name="T19" fmla="*/ 0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32"/>
                <a:gd name="T32" fmla="*/ 49 w 49"/>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32">
                  <a:moveTo>
                    <a:pt x="45" y="0"/>
                  </a:moveTo>
                  <a:lnTo>
                    <a:pt x="37" y="0"/>
                  </a:lnTo>
                  <a:lnTo>
                    <a:pt x="27" y="4"/>
                  </a:lnTo>
                  <a:lnTo>
                    <a:pt x="14" y="8"/>
                  </a:lnTo>
                  <a:lnTo>
                    <a:pt x="8" y="14"/>
                  </a:lnTo>
                  <a:lnTo>
                    <a:pt x="0" y="19"/>
                  </a:lnTo>
                  <a:lnTo>
                    <a:pt x="0" y="22"/>
                  </a:lnTo>
                  <a:lnTo>
                    <a:pt x="0" y="31"/>
                  </a:lnTo>
                  <a:lnTo>
                    <a:pt x="48" y="5"/>
                  </a:lnTo>
                  <a:lnTo>
                    <a:pt x="45"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7126" name="Freeform 534"/>
            <p:cNvSpPr>
              <a:spLocks/>
            </p:cNvSpPr>
            <p:nvPr/>
          </p:nvSpPr>
          <p:spPr bwMode="auto">
            <a:xfrm>
              <a:off x="1258" y="3070"/>
              <a:ext cx="43" cy="28"/>
            </a:xfrm>
            <a:custGeom>
              <a:avLst/>
              <a:gdLst>
                <a:gd name="T0" fmla="*/ 0 w 43"/>
                <a:gd name="T1" fmla="*/ 27 h 28"/>
                <a:gd name="T2" fmla="*/ 0 w 43"/>
                <a:gd name="T3" fmla="*/ 18 h 28"/>
                <a:gd name="T4" fmla="*/ 0 w 43"/>
                <a:gd name="T5" fmla="*/ 15 h 28"/>
                <a:gd name="T6" fmla="*/ 9 w 43"/>
                <a:gd name="T7" fmla="*/ 10 h 28"/>
                <a:gd name="T8" fmla="*/ 18 w 43"/>
                <a:gd name="T9" fmla="*/ 4 h 28"/>
                <a:gd name="T10" fmla="*/ 29 w 43"/>
                <a:gd name="T11" fmla="*/ 0 h 28"/>
                <a:gd name="T12" fmla="*/ 37 w 43"/>
                <a:gd name="T13" fmla="*/ 0 h 28"/>
                <a:gd name="T14" fmla="*/ 42 w 43"/>
                <a:gd name="T15" fmla="*/ 9 h 28"/>
                <a:gd name="T16" fmla="*/ 8 w 43"/>
                <a:gd name="T17" fmla="*/ 21 h 28"/>
                <a:gd name="T18" fmla="*/ 0 w 43"/>
                <a:gd name="T19" fmla="*/ 27 h 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
                <a:gd name="T31" fmla="*/ 0 h 28"/>
                <a:gd name="T32" fmla="*/ 43 w 43"/>
                <a:gd name="T33" fmla="*/ 28 h 2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 h="28">
                  <a:moveTo>
                    <a:pt x="0" y="27"/>
                  </a:moveTo>
                  <a:lnTo>
                    <a:pt x="0" y="18"/>
                  </a:lnTo>
                  <a:lnTo>
                    <a:pt x="0" y="15"/>
                  </a:lnTo>
                  <a:lnTo>
                    <a:pt x="9" y="10"/>
                  </a:lnTo>
                  <a:lnTo>
                    <a:pt x="18" y="4"/>
                  </a:lnTo>
                  <a:lnTo>
                    <a:pt x="29" y="0"/>
                  </a:lnTo>
                  <a:lnTo>
                    <a:pt x="37" y="0"/>
                  </a:lnTo>
                  <a:lnTo>
                    <a:pt x="42" y="9"/>
                  </a:lnTo>
                  <a:lnTo>
                    <a:pt x="8" y="21"/>
                  </a:lnTo>
                  <a:lnTo>
                    <a:pt x="0" y="27"/>
                  </a:lnTo>
                </a:path>
              </a:pathLst>
            </a:custGeom>
            <a:solidFill>
              <a:srgbClr val="E0E0E0"/>
            </a:solidFill>
            <a:ln w="9525" cap="rnd">
              <a:noFill/>
              <a:round/>
              <a:headEnd type="none" w="sm" len="sm"/>
              <a:tailEnd type="none" w="sm" len="sm"/>
            </a:ln>
          </p:spPr>
          <p:txBody>
            <a:bodyPr/>
            <a:lstStyle/>
            <a:p>
              <a:endParaRPr lang="es-ES"/>
            </a:p>
          </p:txBody>
        </p:sp>
        <p:sp>
          <p:nvSpPr>
            <p:cNvPr id="107127" name="Freeform 535"/>
            <p:cNvSpPr>
              <a:spLocks/>
            </p:cNvSpPr>
            <p:nvPr/>
          </p:nvSpPr>
          <p:spPr bwMode="auto">
            <a:xfrm>
              <a:off x="1258" y="3080"/>
              <a:ext cx="43" cy="26"/>
            </a:xfrm>
            <a:custGeom>
              <a:avLst/>
              <a:gdLst>
                <a:gd name="T0" fmla="*/ 42 w 43"/>
                <a:gd name="T1" fmla="*/ 0 h 26"/>
                <a:gd name="T2" fmla="*/ 27 w 43"/>
                <a:gd name="T3" fmla="*/ 6 h 26"/>
                <a:gd name="T4" fmla="*/ 14 w 43"/>
                <a:gd name="T5" fmla="*/ 15 h 26"/>
                <a:gd name="T6" fmla="*/ 5 w 43"/>
                <a:gd name="T7" fmla="*/ 21 h 26"/>
                <a:gd name="T8" fmla="*/ 0 w 43"/>
                <a:gd name="T9" fmla="*/ 25 h 26"/>
                <a:gd name="T10" fmla="*/ 10 w 43"/>
                <a:gd name="T11" fmla="*/ 20 h 26"/>
                <a:gd name="T12" fmla="*/ 20 w 43"/>
                <a:gd name="T13" fmla="*/ 14 h 26"/>
                <a:gd name="T14" fmla="*/ 31 w 43"/>
                <a:gd name="T15" fmla="*/ 7 h 26"/>
                <a:gd name="T16" fmla="*/ 42 w 43"/>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26"/>
                <a:gd name="T29" fmla="*/ 43 w 43"/>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26">
                  <a:moveTo>
                    <a:pt x="42" y="0"/>
                  </a:moveTo>
                  <a:lnTo>
                    <a:pt x="27" y="6"/>
                  </a:lnTo>
                  <a:lnTo>
                    <a:pt x="14" y="15"/>
                  </a:lnTo>
                  <a:lnTo>
                    <a:pt x="5" y="21"/>
                  </a:lnTo>
                  <a:lnTo>
                    <a:pt x="0" y="25"/>
                  </a:lnTo>
                  <a:lnTo>
                    <a:pt x="10" y="20"/>
                  </a:lnTo>
                  <a:lnTo>
                    <a:pt x="20" y="14"/>
                  </a:lnTo>
                  <a:lnTo>
                    <a:pt x="31" y="7"/>
                  </a:lnTo>
                  <a:lnTo>
                    <a:pt x="42" y="0"/>
                  </a:lnTo>
                </a:path>
              </a:pathLst>
            </a:custGeom>
            <a:solidFill>
              <a:srgbClr val="606060"/>
            </a:solidFill>
            <a:ln w="9525" cap="rnd">
              <a:noFill/>
              <a:round/>
              <a:headEnd type="none" w="sm" len="sm"/>
              <a:tailEnd type="none" w="sm" len="sm"/>
            </a:ln>
          </p:spPr>
          <p:txBody>
            <a:bodyPr/>
            <a:lstStyle/>
            <a:p>
              <a:endParaRPr lang="es-ES"/>
            </a:p>
          </p:txBody>
        </p:sp>
        <p:sp>
          <p:nvSpPr>
            <p:cNvPr id="107128" name="Freeform 536"/>
            <p:cNvSpPr>
              <a:spLocks/>
            </p:cNvSpPr>
            <p:nvPr/>
          </p:nvSpPr>
          <p:spPr bwMode="auto">
            <a:xfrm>
              <a:off x="1204" y="3071"/>
              <a:ext cx="136" cy="263"/>
            </a:xfrm>
            <a:custGeom>
              <a:avLst/>
              <a:gdLst>
                <a:gd name="T0" fmla="*/ 100 w 136"/>
                <a:gd name="T1" fmla="*/ 6 h 263"/>
                <a:gd name="T2" fmla="*/ 96 w 136"/>
                <a:gd name="T3" fmla="*/ 0 h 263"/>
                <a:gd name="T4" fmla="*/ 88 w 136"/>
                <a:gd name="T5" fmla="*/ 3 h 263"/>
                <a:gd name="T6" fmla="*/ 78 w 136"/>
                <a:gd name="T7" fmla="*/ 8 h 263"/>
                <a:gd name="T8" fmla="*/ 67 w 136"/>
                <a:gd name="T9" fmla="*/ 12 h 263"/>
                <a:gd name="T10" fmla="*/ 58 w 136"/>
                <a:gd name="T11" fmla="*/ 17 h 263"/>
                <a:gd name="T12" fmla="*/ 51 w 136"/>
                <a:gd name="T13" fmla="*/ 21 h 263"/>
                <a:gd name="T14" fmla="*/ 48 w 136"/>
                <a:gd name="T15" fmla="*/ 27 h 263"/>
                <a:gd name="T16" fmla="*/ 45 w 136"/>
                <a:gd name="T17" fmla="*/ 32 h 263"/>
                <a:gd name="T18" fmla="*/ 42 w 136"/>
                <a:gd name="T19" fmla="*/ 38 h 263"/>
                <a:gd name="T20" fmla="*/ 40 w 136"/>
                <a:gd name="T21" fmla="*/ 48 h 263"/>
                <a:gd name="T22" fmla="*/ 29 w 136"/>
                <a:gd name="T23" fmla="*/ 68 h 263"/>
                <a:gd name="T24" fmla="*/ 21 w 136"/>
                <a:gd name="T25" fmla="*/ 107 h 263"/>
                <a:gd name="T26" fmla="*/ 20 w 136"/>
                <a:gd name="T27" fmla="*/ 138 h 263"/>
                <a:gd name="T28" fmla="*/ 16 w 136"/>
                <a:gd name="T29" fmla="*/ 160 h 263"/>
                <a:gd name="T30" fmla="*/ 14 w 136"/>
                <a:gd name="T31" fmla="*/ 178 h 263"/>
                <a:gd name="T32" fmla="*/ 13 w 136"/>
                <a:gd name="T33" fmla="*/ 191 h 263"/>
                <a:gd name="T34" fmla="*/ 9 w 136"/>
                <a:gd name="T35" fmla="*/ 205 h 263"/>
                <a:gd name="T36" fmla="*/ 0 w 136"/>
                <a:gd name="T37" fmla="*/ 228 h 263"/>
                <a:gd name="T38" fmla="*/ 8 w 136"/>
                <a:gd name="T39" fmla="*/ 240 h 263"/>
                <a:gd name="T40" fmla="*/ 30 w 136"/>
                <a:gd name="T41" fmla="*/ 252 h 263"/>
                <a:gd name="T42" fmla="*/ 64 w 136"/>
                <a:gd name="T43" fmla="*/ 262 h 263"/>
                <a:gd name="T44" fmla="*/ 88 w 136"/>
                <a:gd name="T45" fmla="*/ 258 h 263"/>
                <a:gd name="T46" fmla="*/ 104 w 136"/>
                <a:gd name="T47" fmla="*/ 250 h 263"/>
                <a:gd name="T48" fmla="*/ 107 w 136"/>
                <a:gd name="T49" fmla="*/ 210 h 263"/>
                <a:gd name="T50" fmla="*/ 110 w 136"/>
                <a:gd name="T51" fmla="*/ 244 h 263"/>
                <a:gd name="T52" fmla="*/ 126 w 136"/>
                <a:gd name="T53" fmla="*/ 235 h 263"/>
                <a:gd name="T54" fmla="*/ 130 w 136"/>
                <a:gd name="T55" fmla="*/ 216 h 263"/>
                <a:gd name="T56" fmla="*/ 120 w 136"/>
                <a:gd name="T57" fmla="*/ 177 h 263"/>
                <a:gd name="T58" fmla="*/ 120 w 136"/>
                <a:gd name="T59" fmla="*/ 165 h 263"/>
                <a:gd name="T60" fmla="*/ 122 w 136"/>
                <a:gd name="T61" fmla="*/ 153 h 263"/>
                <a:gd name="T62" fmla="*/ 124 w 136"/>
                <a:gd name="T63" fmla="*/ 135 h 263"/>
                <a:gd name="T64" fmla="*/ 128 w 136"/>
                <a:gd name="T65" fmla="*/ 119 h 263"/>
                <a:gd name="T66" fmla="*/ 135 w 136"/>
                <a:gd name="T67" fmla="*/ 95 h 263"/>
                <a:gd name="T68" fmla="*/ 133 w 136"/>
                <a:gd name="T69" fmla="*/ 69 h 263"/>
                <a:gd name="T70" fmla="*/ 135 w 136"/>
                <a:gd name="T71" fmla="*/ 51 h 263"/>
                <a:gd name="T72" fmla="*/ 131 w 136"/>
                <a:gd name="T73" fmla="*/ 34 h 263"/>
                <a:gd name="T74" fmla="*/ 126 w 136"/>
                <a:gd name="T75" fmla="*/ 29 h 263"/>
                <a:gd name="T76" fmla="*/ 120 w 136"/>
                <a:gd name="T77" fmla="*/ 18 h 263"/>
                <a:gd name="T78" fmla="*/ 112 w 136"/>
                <a:gd name="T79" fmla="*/ 12 h 263"/>
                <a:gd name="T80" fmla="*/ 100 w 136"/>
                <a:gd name="T81" fmla="*/ 6 h 2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36"/>
                <a:gd name="T124" fmla="*/ 0 h 263"/>
                <a:gd name="T125" fmla="*/ 136 w 136"/>
                <a:gd name="T126" fmla="*/ 263 h 26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36" h="263">
                  <a:moveTo>
                    <a:pt x="100" y="6"/>
                  </a:moveTo>
                  <a:lnTo>
                    <a:pt x="96" y="0"/>
                  </a:lnTo>
                  <a:lnTo>
                    <a:pt x="88" y="3"/>
                  </a:lnTo>
                  <a:lnTo>
                    <a:pt x="78" y="8"/>
                  </a:lnTo>
                  <a:lnTo>
                    <a:pt x="67" y="12"/>
                  </a:lnTo>
                  <a:lnTo>
                    <a:pt x="58" y="17"/>
                  </a:lnTo>
                  <a:lnTo>
                    <a:pt x="51" y="21"/>
                  </a:lnTo>
                  <a:lnTo>
                    <a:pt x="48" y="27"/>
                  </a:lnTo>
                  <a:lnTo>
                    <a:pt x="45" y="32"/>
                  </a:lnTo>
                  <a:lnTo>
                    <a:pt x="42" y="38"/>
                  </a:lnTo>
                  <a:lnTo>
                    <a:pt x="40" y="48"/>
                  </a:lnTo>
                  <a:lnTo>
                    <a:pt x="29" y="68"/>
                  </a:lnTo>
                  <a:lnTo>
                    <a:pt x="21" y="107"/>
                  </a:lnTo>
                  <a:lnTo>
                    <a:pt x="20" y="138"/>
                  </a:lnTo>
                  <a:lnTo>
                    <a:pt x="16" y="160"/>
                  </a:lnTo>
                  <a:lnTo>
                    <a:pt x="14" y="178"/>
                  </a:lnTo>
                  <a:lnTo>
                    <a:pt x="13" y="191"/>
                  </a:lnTo>
                  <a:lnTo>
                    <a:pt x="9" y="205"/>
                  </a:lnTo>
                  <a:lnTo>
                    <a:pt x="0" y="228"/>
                  </a:lnTo>
                  <a:lnTo>
                    <a:pt x="8" y="240"/>
                  </a:lnTo>
                  <a:lnTo>
                    <a:pt x="30" y="252"/>
                  </a:lnTo>
                  <a:lnTo>
                    <a:pt x="64" y="262"/>
                  </a:lnTo>
                  <a:lnTo>
                    <a:pt x="88" y="258"/>
                  </a:lnTo>
                  <a:lnTo>
                    <a:pt x="104" y="250"/>
                  </a:lnTo>
                  <a:lnTo>
                    <a:pt x="107" y="210"/>
                  </a:lnTo>
                  <a:lnTo>
                    <a:pt x="110" y="244"/>
                  </a:lnTo>
                  <a:lnTo>
                    <a:pt x="126" y="235"/>
                  </a:lnTo>
                  <a:lnTo>
                    <a:pt x="130" y="216"/>
                  </a:lnTo>
                  <a:lnTo>
                    <a:pt x="120" y="177"/>
                  </a:lnTo>
                  <a:lnTo>
                    <a:pt x="120" y="165"/>
                  </a:lnTo>
                  <a:lnTo>
                    <a:pt x="122" y="153"/>
                  </a:lnTo>
                  <a:lnTo>
                    <a:pt x="124" y="135"/>
                  </a:lnTo>
                  <a:lnTo>
                    <a:pt x="128" y="119"/>
                  </a:lnTo>
                  <a:lnTo>
                    <a:pt x="135" y="95"/>
                  </a:lnTo>
                  <a:lnTo>
                    <a:pt x="133" y="69"/>
                  </a:lnTo>
                  <a:lnTo>
                    <a:pt x="135" y="51"/>
                  </a:lnTo>
                  <a:lnTo>
                    <a:pt x="131" y="34"/>
                  </a:lnTo>
                  <a:lnTo>
                    <a:pt x="126" y="29"/>
                  </a:lnTo>
                  <a:lnTo>
                    <a:pt x="120" y="18"/>
                  </a:lnTo>
                  <a:lnTo>
                    <a:pt x="112" y="12"/>
                  </a:lnTo>
                  <a:lnTo>
                    <a:pt x="10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129" name="Freeform 537"/>
            <p:cNvSpPr>
              <a:spLocks/>
            </p:cNvSpPr>
            <p:nvPr/>
          </p:nvSpPr>
          <p:spPr bwMode="auto">
            <a:xfrm>
              <a:off x="1208" y="3073"/>
              <a:ext cx="129" cy="254"/>
            </a:xfrm>
            <a:custGeom>
              <a:avLst/>
              <a:gdLst>
                <a:gd name="T0" fmla="*/ 16 w 129"/>
                <a:gd name="T1" fmla="*/ 155 h 254"/>
                <a:gd name="T2" fmla="*/ 19 w 129"/>
                <a:gd name="T3" fmla="*/ 139 h 254"/>
                <a:gd name="T4" fmla="*/ 19 w 129"/>
                <a:gd name="T5" fmla="*/ 131 h 254"/>
                <a:gd name="T6" fmla="*/ 32 w 129"/>
                <a:gd name="T7" fmla="*/ 122 h 254"/>
                <a:gd name="T8" fmla="*/ 48 w 129"/>
                <a:gd name="T9" fmla="*/ 112 h 254"/>
                <a:gd name="T10" fmla="*/ 68 w 129"/>
                <a:gd name="T11" fmla="*/ 90 h 254"/>
                <a:gd name="T12" fmla="*/ 81 w 129"/>
                <a:gd name="T13" fmla="*/ 73 h 254"/>
                <a:gd name="T14" fmla="*/ 104 w 129"/>
                <a:gd name="T15" fmla="*/ 63 h 254"/>
                <a:gd name="T16" fmla="*/ 85 w 129"/>
                <a:gd name="T17" fmla="*/ 67 h 254"/>
                <a:gd name="T18" fmla="*/ 86 w 129"/>
                <a:gd name="T19" fmla="*/ 57 h 254"/>
                <a:gd name="T20" fmla="*/ 82 w 129"/>
                <a:gd name="T21" fmla="*/ 46 h 254"/>
                <a:gd name="T22" fmla="*/ 80 w 129"/>
                <a:gd name="T23" fmla="*/ 41 h 254"/>
                <a:gd name="T24" fmla="*/ 72 w 129"/>
                <a:gd name="T25" fmla="*/ 34 h 254"/>
                <a:gd name="T26" fmla="*/ 65 w 129"/>
                <a:gd name="T27" fmla="*/ 30 h 254"/>
                <a:gd name="T28" fmla="*/ 57 w 129"/>
                <a:gd name="T29" fmla="*/ 30 h 254"/>
                <a:gd name="T30" fmla="*/ 50 w 129"/>
                <a:gd name="T31" fmla="*/ 30 h 254"/>
                <a:gd name="T32" fmla="*/ 41 w 129"/>
                <a:gd name="T33" fmla="*/ 34 h 254"/>
                <a:gd name="T34" fmla="*/ 46 w 129"/>
                <a:gd name="T35" fmla="*/ 27 h 254"/>
                <a:gd name="T36" fmla="*/ 50 w 129"/>
                <a:gd name="T37" fmla="*/ 20 h 254"/>
                <a:gd name="T38" fmla="*/ 58 w 129"/>
                <a:gd name="T39" fmla="*/ 14 h 254"/>
                <a:gd name="T40" fmla="*/ 66 w 129"/>
                <a:gd name="T41" fmla="*/ 9 h 254"/>
                <a:gd name="T42" fmla="*/ 78 w 129"/>
                <a:gd name="T43" fmla="*/ 5 h 254"/>
                <a:gd name="T44" fmla="*/ 88 w 129"/>
                <a:gd name="T45" fmla="*/ 0 h 254"/>
                <a:gd name="T46" fmla="*/ 91 w 129"/>
                <a:gd name="T47" fmla="*/ 0 h 254"/>
                <a:gd name="T48" fmla="*/ 96 w 129"/>
                <a:gd name="T49" fmla="*/ 5 h 254"/>
                <a:gd name="T50" fmla="*/ 105 w 129"/>
                <a:gd name="T51" fmla="*/ 10 h 254"/>
                <a:gd name="T52" fmla="*/ 110 w 129"/>
                <a:gd name="T53" fmla="*/ 16 h 254"/>
                <a:gd name="T54" fmla="*/ 117 w 129"/>
                <a:gd name="T55" fmla="*/ 24 h 254"/>
                <a:gd name="T56" fmla="*/ 123 w 129"/>
                <a:gd name="T57" fmla="*/ 33 h 254"/>
                <a:gd name="T58" fmla="*/ 126 w 129"/>
                <a:gd name="T59" fmla="*/ 43 h 254"/>
                <a:gd name="T60" fmla="*/ 128 w 129"/>
                <a:gd name="T61" fmla="*/ 57 h 254"/>
                <a:gd name="T62" fmla="*/ 126 w 129"/>
                <a:gd name="T63" fmla="*/ 73 h 254"/>
                <a:gd name="T64" fmla="*/ 126 w 129"/>
                <a:gd name="T65" fmla="*/ 90 h 254"/>
                <a:gd name="T66" fmla="*/ 121 w 129"/>
                <a:gd name="T67" fmla="*/ 111 h 254"/>
                <a:gd name="T68" fmla="*/ 117 w 129"/>
                <a:gd name="T69" fmla="*/ 131 h 254"/>
                <a:gd name="T70" fmla="*/ 115 w 129"/>
                <a:gd name="T71" fmla="*/ 146 h 254"/>
                <a:gd name="T72" fmla="*/ 112 w 129"/>
                <a:gd name="T73" fmla="*/ 158 h 254"/>
                <a:gd name="T74" fmla="*/ 112 w 129"/>
                <a:gd name="T75" fmla="*/ 169 h 254"/>
                <a:gd name="T76" fmla="*/ 112 w 129"/>
                <a:gd name="T77" fmla="*/ 183 h 254"/>
                <a:gd name="T78" fmla="*/ 121 w 129"/>
                <a:gd name="T79" fmla="*/ 209 h 254"/>
                <a:gd name="T80" fmla="*/ 120 w 129"/>
                <a:gd name="T81" fmla="*/ 226 h 254"/>
                <a:gd name="T82" fmla="*/ 110 w 129"/>
                <a:gd name="T83" fmla="*/ 232 h 254"/>
                <a:gd name="T84" fmla="*/ 104 w 129"/>
                <a:gd name="T85" fmla="*/ 201 h 254"/>
                <a:gd name="T86" fmla="*/ 96 w 129"/>
                <a:gd name="T87" fmla="*/ 243 h 254"/>
                <a:gd name="T88" fmla="*/ 81 w 129"/>
                <a:gd name="T89" fmla="*/ 250 h 254"/>
                <a:gd name="T90" fmla="*/ 59 w 129"/>
                <a:gd name="T91" fmla="*/ 253 h 254"/>
                <a:gd name="T92" fmla="*/ 27 w 129"/>
                <a:gd name="T93" fmla="*/ 245 h 254"/>
                <a:gd name="T94" fmla="*/ 8 w 129"/>
                <a:gd name="T95" fmla="*/ 234 h 254"/>
                <a:gd name="T96" fmla="*/ 0 w 129"/>
                <a:gd name="T97" fmla="*/ 224 h 254"/>
                <a:gd name="T98" fmla="*/ 6 w 129"/>
                <a:gd name="T99" fmla="*/ 213 h 254"/>
                <a:gd name="T100" fmla="*/ 13 w 129"/>
                <a:gd name="T101" fmla="*/ 194 h 254"/>
                <a:gd name="T102" fmla="*/ 16 w 129"/>
                <a:gd name="T103" fmla="*/ 169 h 254"/>
                <a:gd name="T104" fmla="*/ 16 w 129"/>
                <a:gd name="T105" fmla="*/ 155 h 25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9"/>
                <a:gd name="T160" fmla="*/ 0 h 254"/>
                <a:gd name="T161" fmla="*/ 129 w 129"/>
                <a:gd name="T162" fmla="*/ 254 h 25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9" h="254">
                  <a:moveTo>
                    <a:pt x="16" y="155"/>
                  </a:moveTo>
                  <a:lnTo>
                    <a:pt x="19" y="139"/>
                  </a:lnTo>
                  <a:lnTo>
                    <a:pt x="19" y="131"/>
                  </a:lnTo>
                  <a:lnTo>
                    <a:pt x="32" y="122"/>
                  </a:lnTo>
                  <a:lnTo>
                    <a:pt x="48" y="112"/>
                  </a:lnTo>
                  <a:lnTo>
                    <a:pt x="68" y="90"/>
                  </a:lnTo>
                  <a:lnTo>
                    <a:pt x="81" y="73"/>
                  </a:lnTo>
                  <a:lnTo>
                    <a:pt x="104" y="63"/>
                  </a:lnTo>
                  <a:lnTo>
                    <a:pt x="85" y="67"/>
                  </a:lnTo>
                  <a:lnTo>
                    <a:pt x="86" y="57"/>
                  </a:lnTo>
                  <a:lnTo>
                    <a:pt x="82" y="46"/>
                  </a:lnTo>
                  <a:lnTo>
                    <a:pt x="80" y="41"/>
                  </a:lnTo>
                  <a:lnTo>
                    <a:pt x="72" y="34"/>
                  </a:lnTo>
                  <a:lnTo>
                    <a:pt x="65" y="30"/>
                  </a:lnTo>
                  <a:lnTo>
                    <a:pt x="57" y="30"/>
                  </a:lnTo>
                  <a:lnTo>
                    <a:pt x="50" y="30"/>
                  </a:lnTo>
                  <a:lnTo>
                    <a:pt x="41" y="34"/>
                  </a:lnTo>
                  <a:lnTo>
                    <a:pt x="46" y="27"/>
                  </a:lnTo>
                  <a:lnTo>
                    <a:pt x="50" y="20"/>
                  </a:lnTo>
                  <a:lnTo>
                    <a:pt x="58" y="14"/>
                  </a:lnTo>
                  <a:lnTo>
                    <a:pt x="66" y="9"/>
                  </a:lnTo>
                  <a:lnTo>
                    <a:pt x="78" y="5"/>
                  </a:lnTo>
                  <a:lnTo>
                    <a:pt x="88" y="0"/>
                  </a:lnTo>
                  <a:lnTo>
                    <a:pt x="91" y="0"/>
                  </a:lnTo>
                  <a:lnTo>
                    <a:pt x="96" y="5"/>
                  </a:lnTo>
                  <a:lnTo>
                    <a:pt x="105" y="10"/>
                  </a:lnTo>
                  <a:lnTo>
                    <a:pt x="110" y="16"/>
                  </a:lnTo>
                  <a:lnTo>
                    <a:pt x="117" y="24"/>
                  </a:lnTo>
                  <a:lnTo>
                    <a:pt x="123" y="33"/>
                  </a:lnTo>
                  <a:lnTo>
                    <a:pt x="126" y="43"/>
                  </a:lnTo>
                  <a:lnTo>
                    <a:pt x="128" y="57"/>
                  </a:lnTo>
                  <a:lnTo>
                    <a:pt x="126" y="73"/>
                  </a:lnTo>
                  <a:lnTo>
                    <a:pt x="126" y="90"/>
                  </a:lnTo>
                  <a:lnTo>
                    <a:pt x="121" y="111"/>
                  </a:lnTo>
                  <a:lnTo>
                    <a:pt x="117" y="131"/>
                  </a:lnTo>
                  <a:lnTo>
                    <a:pt x="115" y="146"/>
                  </a:lnTo>
                  <a:lnTo>
                    <a:pt x="112" y="158"/>
                  </a:lnTo>
                  <a:lnTo>
                    <a:pt x="112" y="169"/>
                  </a:lnTo>
                  <a:lnTo>
                    <a:pt x="112" y="183"/>
                  </a:lnTo>
                  <a:lnTo>
                    <a:pt x="121" y="209"/>
                  </a:lnTo>
                  <a:lnTo>
                    <a:pt x="120" y="226"/>
                  </a:lnTo>
                  <a:lnTo>
                    <a:pt x="110" y="232"/>
                  </a:lnTo>
                  <a:lnTo>
                    <a:pt x="104" y="201"/>
                  </a:lnTo>
                  <a:lnTo>
                    <a:pt x="96" y="243"/>
                  </a:lnTo>
                  <a:lnTo>
                    <a:pt x="81" y="250"/>
                  </a:lnTo>
                  <a:lnTo>
                    <a:pt x="59" y="253"/>
                  </a:lnTo>
                  <a:lnTo>
                    <a:pt x="27" y="245"/>
                  </a:lnTo>
                  <a:lnTo>
                    <a:pt x="8" y="234"/>
                  </a:lnTo>
                  <a:lnTo>
                    <a:pt x="0" y="224"/>
                  </a:lnTo>
                  <a:lnTo>
                    <a:pt x="6" y="213"/>
                  </a:lnTo>
                  <a:lnTo>
                    <a:pt x="13" y="194"/>
                  </a:lnTo>
                  <a:lnTo>
                    <a:pt x="16" y="169"/>
                  </a:lnTo>
                  <a:lnTo>
                    <a:pt x="16" y="155"/>
                  </a:lnTo>
                </a:path>
              </a:pathLst>
            </a:custGeom>
            <a:solidFill>
              <a:srgbClr val="808080"/>
            </a:solidFill>
            <a:ln w="9525" cap="rnd">
              <a:noFill/>
              <a:round/>
              <a:headEnd type="none" w="sm" len="sm"/>
              <a:tailEnd type="none" w="sm" len="sm"/>
            </a:ln>
          </p:spPr>
          <p:txBody>
            <a:bodyPr/>
            <a:lstStyle/>
            <a:p>
              <a:endParaRPr lang="es-ES"/>
            </a:p>
          </p:txBody>
        </p:sp>
        <p:sp>
          <p:nvSpPr>
            <p:cNvPr id="107130" name="Freeform 538"/>
            <p:cNvSpPr>
              <a:spLocks/>
            </p:cNvSpPr>
            <p:nvPr/>
          </p:nvSpPr>
          <p:spPr bwMode="auto">
            <a:xfrm>
              <a:off x="1296" y="3170"/>
              <a:ext cx="31" cy="83"/>
            </a:xfrm>
            <a:custGeom>
              <a:avLst/>
              <a:gdLst>
                <a:gd name="T0" fmla="*/ 0 w 31"/>
                <a:gd name="T1" fmla="*/ 82 h 83"/>
                <a:gd name="T2" fmla="*/ 4 w 31"/>
                <a:gd name="T3" fmla="*/ 78 h 83"/>
                <a:gd name="T4" fmla="*/ 8 w 31"/>
                <a:gd name="T5" fmla="*/ 71 h 83"/>
                <a:gd name="T6" fmla="*/ 14 w 31"/>
                <a:gd name="T7" fmla="*/ 59 h 83"/>
                <a:gd name="T8" fmla="*/ 16 w 31"/>
                <a:gd name="T9" fmla="*/ 49 h 83"/>
                <a:gd name="T10" fmla="*/ 22 w 31"/>
                <a:gd name="T11" fmla="*/ 39 h 83"/>
                <a:gd name="T12" fmla="*/ 23 w 31"/>
                <a:gd name="T13" fmla="*/ 27 h 83"/>
                <a:gd name="T14" fmla="*/ 26 w 31"/>
                <a:gd name="T15" fmla="*/ 10 h 83"/>
                <a:gd name="T16" fmla="*/ 30 w 31"/>
                <a:gd name="T17" fmla="*/ 0 h 83"/>
                <a:gd name="T18" fmla="*/ 22 w 31"/>
                <a:gd name="T19" fmla="*/ 23 h 83"/>
                <a:gd name="T20" fmla="*/ 16 w 31"/>
                <a:gd name="T21" fmla="*/ 41 h 83"/>
                <a:gd name="T22" fmla="*/ 12 w 31"/>
                <a:gd name="T23" fmla="*/ 53 h 83"/>
                <a:gd name="T24" fmla="*/ 2 w 31"/>
                <a:gd name="T25" fmla="*/ 68 h 83"/>
                <a:gd name="T26" fmla="*/ 0 w 31"/>
                <a:gd name="T27" fmla="*/ 82 h 8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
                <a:gd name="T43" fmla="*/ 0 h 83"/>
                <a:gd name="T44" fmla="*/ 31 w 31"/>
                <a:gd name="T45" fmla="*/ 83 h 8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 h="83">
                  <a:moveTo>
                    <a:pt x="0" y="82"/>
                  </a:moveTo>
                  <a:lnTo>
                    <a:pt x="4" y="78"/>
                  </a:lnTo>
                  <a:lnTo>
                    <a:pt x="8" y="71"/>
                  </a:lnTo>
                  <a:lnTo>
                    <a:pt x="14" y="59"/>
                  </a:lnTo>
                  <a:lnTo>
                    <a:pt x="16" y="49"/>
                  </a:lnTo>
                  <a:lnTo>
                    <a:pt x="22" y="39"/>
                  </a:lnTo>
                  <a:lnTo>
                    <a:pt x="23" y="27"/>
                  </a:lnTo>
                  <a:lnTo>
                    <a:pt x="26" y="10"/>
                  </a:lnTo>
                  <a:lnTo>
                    <a:pt x="30" y="0"/>
                  </a:lnTo>
                  <a:lnTo>
                    <a:pt x="22" y="23"/>
                  </a:lnTo>
                  <a:lnTo>
                    <a:pt x="16" y="41"/>
                  </a:lnTo>
                  <a:lnTo>
                    <a:pt x="12" y="53"/>
                  </a:lnTo>
                  <a:lnTo>
                    <a:pt x="2" y="68"/>
                  </a:lnTo>
                  <a:lnTo>
                    <a:pt x="0" y="82"/>
                  </a:lnTo>
                </a:path>
              </a:pathLst>
            </a:custGeom>
            <a:solidFill>
              <a:srgbClr val="606060"/>
            </a:solidFill>
            <a:ln w="9525" cap="rnd">
              <a:noFill/>
              <a:round/>
              <a:headEnd type="none" w="sm" len="sm"/>
              <a:tailEnd type="none" w="sm" len="sm"/>
            </a:ln>
          </p:spPr>
          <p:txBody>
            <a:bodyPr/>
            <a:lstStyle/>
            <a:p>
              <a:endParaRPr lang="es-ES"/>
            </a:p>
          </p:txBody>
        </p:sp>
        <p:sp>
          <p:nvSpPr>
            <p:cNvPr id="107131" name="Freeform 539"/>
            <p:cNvSpPr>
              <a:spLocks/>
            </p:cNvSpPr>
            <p:nvPr/>
          </p:nvSpPr>
          <p:spPr bwMode="auto">
            <a:xfrm>
              <a:off x="1226" y="3241"/>
              <a:ext cx="45" cy="25"/>
            </a:xfrm>
            <a:custGeom>
              <a:avLst/>
              <a:gdLst>
                <a:gd name="T0" fmla="*/ 5 w 45"/>
                <a:gd name="T1" fmla="*/ 0 h 25"/>
                <a:gd name="T2" fmla="*/ 2 w 45"/>
                <a:gd name="T3" fmla="*/ 13 h 25"/>
                <a:gd name="T4" fmla="*/ 20 w 45"/>
                <a:gd name="T5" fmla="*/ 17 h 25"/>
                <a:gd name="T6" fmla="*/ 38 w 45"/>
                <a:gd name="T7" fmla="*/ 20 h 25"/>
                <a:gd name="T8" fmla="*/ 44 w 45"/>
                <a:gd name="T9" fmla="*/ 8 h 25"/>
                <a:gd name="T10" fmla="*/ 40 w 45"/>
                <a:gd name="T11" fmla="*/ 24 h 25"/>
                <a:gd name="T12" fmla="*/ 22 w 45"/>
                <a:gd name="T13" fmla="*/ 24 h 25"/>
                <a:gd name="T14" fmla="*/ 0 w 45"/>
                <a:gd name="T15" fmla="*/ 16 h 25"/>
                <a:gd name="T16" fmla="*/ 5 w 45"/>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5"/>
                <a:gd name="T28" fmla="*/ 0 h 25"/>
                <a:gd name="T29" fmla="*/ 45 w 45"/>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5" h="25">
                  <a:moveTo>
                    <a:pt x="5" y="0"/>
                  </a:moveTo>
                  <a:lnTo>
                    <a:pt x="2" y="13"/>
                  </a:lnTo>
                  <a:lnTo>
                    <a:pt x="20" y="17"/>
                  </a:lnTo>
                  <a:lnTo>
                    <a:pt x="38" y="20"/>
                  </a:lnTo>
                  <a:lnTo>
                    <a:pt x="44" y="8"/>
                  </a:lnTo>
                  <a:lnTo>
                    <a:pt x="40" y="24"/>
                  </a:lnTo>
                  <a:lnTo>
                    <a:pt x="22" y="24"/>
                  </a:lnTo>
                  <a:lnTo>
                    <a:pt x="0" y="16"/>
                  </a:lnTo>
                  <a:lnTo>
                    <a:pt x="5" y="0"/>
                  </a:lnTo>
                </a:path>
              </a:pathLst>
            </a:custGeom>
            <a:solidFill>
              <a:srgbClr val="606060"/>
            </a:solidFill>
            <a:ln w="9525" cap="rnd">
              <a:noFill/>
              <a:round/>
              <a:headEnd type="none" w="sm" len="sm"/>
              <a:tailEnd type="none" w="sm" len="sm"/>
            </a:ln>
          </p:spPr>
          <p:txBody>
            <a:bodyPr/>
            <a:lstStyle/>
            <a:p>
              <a:endParaRPr lang="es-ES"/>
            </a:p>
          </p:txBody>
        </p:sp>
        <p:sp>
          <p:nvSpPr>
            <p:cNvPr id="107132" name="Freeform 540"/>
            <p:cNvSpPr>
              <a:spLocks/>
            </p:cNvSpPr>
            <p:nvPr/>
          </p:nvSpPr>
          <p:spPr bwMode="auto">
            <a:xfrm>
              <a:off x="1232" y="3190"/>
              <a:ext cx="140" cy="158"/>
            </a:xfrm>
            <a:custGeom>
              <a:avLst/>
              <a:gdLst>
                <a:gd name="T0" fmla="*/ 62 w 140"/>
                <a:gd name="T1" fmla="*/ 22 h 158"/>
                <a:gd name="T2" fmla="*/ 86 w 140"/>
                <a:gd name="T3" fmla="*/ 20 h 158"/>
                <a:gd name="T4" fmla="*/ 102 w 140"/>
                <a:gd name="T5" fmla="*/ 17 h 158"/>
                <a:gd name="T6" fmla="*/ 107 w 140"/>
                <a:gd name="T7" fmla="*/ 10 h 158"/>
                <a:gd name="T8" fmla="*/ 107 w 140"/>
                <a:gd name="T9" fmla="*/ 6 h 158"/>
                <a:gd name="T10" fmla="*/ 110 w 140"/>
                <a:gd name="T11" fmla="*/ 0 h 158"/>
                <a:gd name="T12" fmla="*/ 125 w 140"/>
                <a:gd name="T13" fmla="*/ 0 h 158"/>
                <a:gd name="T14" fmla="*/ 139 w 140"/>
                <a:gd name="T15" fmla="*/ 0 h 158"/>
                <a:gd name="T16" fmla="*/ 121 w 140"/>
                <a:gd name="T17" fmla="*/ 121 h 158"/>
                <a:gd name="T18" fmla="*/ 110 w 140"/>
                <a:gd name="T19" fmla="*/ 131 h 158"/>
                <a:gd name="T20" fmla="*/ 96 w 140"/>
                <a:gd name="T21" fmla="*/ 142 h 158"/>
                <a:gd name="T22" fmla="*/ 77 w 140"/>
                <a:gd name="T23" fmla="*/ 152 h 158"/>
                <a:gd name="T24" fmla="*/ 53 w 140"/>
                <a:gd name="T25" fmla="*/ 154 h 158"/>
                <a:gd name="T26" fmla="*/ 21 w 140"/>
                <a:gd name="T27" fmla="*/ 157 h 158"/>
                <a:gd name="T28" fmla="*/ 2 w 140"/>
                <a:gd name="T29" fmla="*/ 154 h 158"/>
                <a:gd name="T30" fmla="*/ 0 w 140"/>
                <a:gd name="T31" fmla="*/ 145 h 158"/>
                <a:gd name="T32" fmla="*/ 1 w 140"/>
                <a:gd name="T33" fmla="*/ 134 h 158"/>
                <a:gd name="T34" fmla="*/ 14 w 140"/>
                <a:gd name="T35" fmla="*/ 100 h 158"/>
                <a:gd name="T36" fmla="*/ 25 w 140"/>
                <a:gd name="T37" fmla="*/ 66 h 158"/>
                <a:gd name="T38" fmla="*/ 30 w 140"/>
                <a:gd name="T39" fmla="*/ 39 h 158"/>
                <a:gd name="T40" fmla="*/ 30 w 140"/>
                <a:gd name="T41" fmla="*/ 33 h 158"/>
                <a:gd name="T42" fmla="*/ 36 w 140"/>
                <a:gd name="T43" fmla="*/ 23 h 158"/>
                <a:gd name="T44" fmla="*/ 45 w 140"/>
                <a:gd name="T45" fmla="*/ 22 h 158"/>
                <a:gd name="T46" fmla="*/ 62 w 140"/>
                <a:gd name="T47" fmla="*/ 22 h 15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0"/>
                <a:gd name="T73" fmla="*/ 0 h 158"/>
                <a:gd name="T74" fmla="*/ 140 w 140"/>
                <a:gd name="T75" fmla="*/ 158 h 15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0" h="158">
                  <a:moveTo>
                    <a:pt x="62" y="22"/>
                  </a:moveTo>
                  <a:lnTo>
                    <a:pt x="86" y="20"/>
                  </a:lnTo>
                  <a:lnTo>
                    <a:pt x="102" y="17"/>
                  </a:lnTo>
                  <a:lnTo>
                    <a:pt x="107" y="10"/>
                  </a:lnTo>
                  <a:lnTo>
                    <a:pt x="107" y="6"/>
                  </a:lnTo>
                  <a:lnTo>
                    <a:pt x="110" y="0"/>
                  </a:lnTo>
                  <a:lnTo>
                    <a:pt x="125" y="0"/>
                  </a:lnTo>
                  <a:lnTo>
                    <a:pt x="139" y="0"/>
                  </a:lnTo>
                  <a:lnTo>
                    <a:pt x="121" y="121"/>
                  </a:lnTo>
                  <a:lnTo>
                    <a:pt x="110" y="131"/>
                  </a:lnTo>
                  <a:lnTo>
                    <a:pt x="96" y="142"/>
                  </a:lnTo>
                  <a:lnTo>
                    <a:pt x="77" y="152"/>
                  </a:lnTo>
                  <a:lnTo>
                    <a:pt x="53" y="154"/>
                  </a:lnTo>
                  <a:lnTo>
                    <a:pt x="21" y="157"/>
                  </a:lnTo>
                  <a:lnTo>
                    <a:pt x="2" y="154"/>
                  </a:lnTo>
                  <a:lnTo>
                    <a:pt x="0" y="145"/>
                  </a:lnTo>
                  <a:lnTo>
                    <a:pt x="1" y="134"/>
                  </a:lnTo>
                  <a:lnTo>
                    <a:pt x="14" y="100"/>
                  </a:lnTo>
                  <a:lnTo>
                    <a:pt x="25" y="66"/>
                  </a:lnTo>
                  <a:lnTo>
                    <a:pt x="30" y="39"/>
                  </a:lnTo>
                  <a:lnTo>
                    <a:pt x="30" y="33"/>
                  </a:lnTo>
                  <a:lnTo>
                    <a:pt x="36" y="23"/>
                  </a:lnTo>
                  <a:lnTo>
                    <a:pt x="45" y="22"/>
                  </a:lnTo>
                  <a:lnTo>
                    <a:pt x="62" y="2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7133" name="Freeform 541"/>
            <p:cNvSpPr>
              <a:spLocks/>
            </p:cNvSpPr>
            <p:nvPr/>
          </p:nvSpPr>
          <p:spPr bwMode="auto">
            <a:xfrm>
              <a:off x="1251" y="3197"/>
              <a:ext cx="112" cy="145"/>
            </a:xfrm>
            <a:custGeom>
              <a:avLst/>
              <a:gdLst>
                <a:gd name="T0" fmla="*/ 37 w 112"/>
                <a:gd name="T1" fmla="*/ 27 h 145"/>
                <a:gd name="T2" fmla="*/ 57 w 112"/>
                <a:gd name="T3" fmla="*/ 26 h 145"/>
                <a:gd name="T4" fmla="*/ 80 w 112"/>
                <a:gd name="T5" fmla="*/ 24 h 145"/>
                <a:gd name="T6" fmla="*/ 92 w 112"/>
                <a:gd name="T7" fmla="*/ 18 h 145"/>
                <a:gd name="T8" fmla="*/ 100 w 112"/>
                <a:gd name="T9" fmla="*/ 12 h 145"/>
                <a:gd name="T10" fmla="*/ 111 w 112"/>
                <a:gd name="T11" fmla="*/ 0 h 145"/>
                <a:gd name="T12" fmla="*/ 96 w 112"/>
                <a:gd name="T13" fmla="*/ 110 h 145"/>
                <a:gd name="T14" fmla="*/ 88 w 112"/>
                <a:gd name="T15" fmla="*/ 120 h 145"/>
                <a:gd name="T16" fmla="*/ 75 w 112"/>
                <a:gd name="T17" fmla="*/ 128 h 145"/>
                <a:gd name="T18" fmla="*/ 62 w 112"/>
                <a:gd name="T19" fmla="*/ 136 h 145"/>
                <a:gd name="T20" fmla="*/ 51 w 112"/>
                <a:gd name="T21" fmla="*/ 139 h 145"/>
                <a:gd name="T22" fmla="*/ 37 w 112"/>
                <a:gd name="T23" fmla="*/ 141 h 145"/>
                <a:gd name="T24" fmla="*/ 24 w 112"/>
                <a:gd name="T25" fmla="*/ 144 h 145"/>
                <a:gd name="T26" fmla="*/ 8 w 112"/>
                <a:gd name="T27" fmla="*/ 144 h 145"/>
                <a:gd name="T28" fmla="*/ 2 w 112"/>
                <a:gd name="T29" fmla="*/ 141 h 145"/>
                <a:gd name="T30" fmla="*/ 0 w 112"/>
                <a:gd name="T31" fmla="*/ 136 h 145"/>
                <a:gd name="T32" fmla="*/ 0 w 112"/>
                <a:gd name="T33" fmla="*/ 128 h 145"/>
                <a:gd name="T34" fmla="*/ 10 w 112"/>
                <a:gd name="T35" fmla="*/ 107 h 145"/>
                <a:gd name="T36" fmla="*/ 25 w 112"/>
                <a:gd name="T37" fmla="*/ 43 h 145"/>
                <a:gd name="T38" fmla="*/ 28 w 112"/>
                <a:gd name="T39" fmla="*/ 32 h 145"/>
                <a:gd name="T40" fmla="*/ 37 w 112"/>
                <a:gd name="T41" fmla="*/ 27 h 14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145"/>
                <a:gd name="T65" fmla="*/ 112 w 112"/>
                <a:gd name="T66" fmla="*/ 145 h 14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145">
                  <a:moveTo>
                    <a:pt x="37" y="27"/>
                  </a:moveTo>
                  <a:lnTo>
                    <a:pt x="57" y="26"/>
                  </a:lnTo>
                  <a:lnTo>
                    <a:pt x="80" y="24"/>
                  </a:lnTo>
                  <a:lnTo>
                    <a:pt x="92" y="18"/>
                  </a:lnTo>
                  <a:lnTo>
                    <a:pt x="100" y="12"/>
                  </a:lnTo>
                  <a:lnTo>
                    <a:pt x="111" y="0"/>
                  </a:lnTo>
                  <a:lnTo>
                    <a:pt x="96" y="110"/>
                  </a:lnTo>
                  <a:lnTo>
                    <a:pt x="88" y="120"/>
                  </a:lnTo>
                  <a:lnTo>
                    <a:pt x="75" y="128"/>
                  </a:lnTo>
                  <a:lnTo>
                    <a:pt x="62" y="136"/>
                  </a:lnTo>
                  <a:lnTo>
                    <a:pt x="51" y="139"/>
                  </a:lnTo>
                  <a:lnTo>
                    <a:pt x="37" y="141"/>
                  </a:lnTo>
                  <a:lnTo>
                    <a:pt x="24" y="144"/>
                  </a:lnTo>
                  <a:lnTo>
                    <a:pt x="8" y="144"/>
                  </a:lnTo>
                  <a:lnTo>
                    <a:pt x="2" y="141"/>
                  </a:lnTo>
                  <a:lnTo>
                    <a:pt x="0" y="136"/>
                  </a:lnTo>
                  <a:lnTo>
                    <a:pt x="0" y="128"/>
                  </a:lnTo>
                  <a:lnTo>
                    <a:pt x="10" y="107"/>
                  </a:lnTo>
                  <a:lnTo>
                    <a:pt x="25" y="43"/>
                  </a:lnTo>
                  <a:lnTo>
                    <a:pt x="28" y="32"/>
                  </a:lnTo>
                  <a:lnTo>
                    <a:pt x="37" y="27"/>
                  </a:lnTo>
                </a:path>
              </a:pathLst>
            </a:custGeom>
            <a:solidFill>
              <a:srgbClr val="606060"/>
            </a:solidFill>
            <a:ln w="9525" cap="rnd">
              <a:noFill/>
              <a:round/>
              <a:headEnd type="none" w="sm" len="sm"/>
              <a:tailEnd type="none" w="sm" len="sm"/>
            </a:ln>
          </p:spPr>
          <p:txBody>
            <a:bodyPr/>
            <a:lstStyle/>
            <a:p>
              <a:endParaRPr lang="es-ES"/>
            </a:p>
          </p:txBody>
        </p:sp>
        <p:sp>
          <p:nvSpPr>
            <p:cNvPr id="107134" name="Freeform 542"/>
            <p:cNvSpPr>
              <a:spLocks/>
            </p:cNvSpPr>
            <p:nvPr/>
          </p:nvSpPr>
          <p:spPr bwMode="auto">
            <a:xfrm>
              <a:off x="1120" y="3341"/>
              <a:ext cx="26" cy="83"/>
            </a:xfrm>
            <a:custGeom>
              <a:avLst/>
              <a:gdLst>
                <a:gd name="T0" fmla="*/ 12 w 26"/>
                <a:gd name="T1" fmla="*/ 0 h 83"/>
                <a:gd name="T2" fmla="*/ 0 w 26"/>
                <a:gd name="T3" fmla="*/ 3 h 83"/>
                <a:gd name="T4" fmla="*/ 12 w 26"/>
                <a:gd name="T5" fmla="*/ 7 h 83"/>
                <a:gd name="T6" fmla="*/ 12 w 26"/>
                <a:gd name="T7" fmla="*/ 14 h 83"/>
                <a:gd name="T8" fmla="*/ 12 w 26"/>
                <a:gd name="T9" fmla="*/ 21 h 83"/>
                <a:gd name="T10" fmla="*/ 12 w 26"/>
                <a:gd name="T11" fmla="*/ 37 h 83"/>
                <a:gd name="T12" fmla="*/ 12 w 26"/>
                <a:gd name="T13" fmla="*/ 82 h 83"/>
                <a:gd name="T14" fmla="*/ 25 w 26"/>
                <a:gd name="T15" fmla="*/ 80 h 83"/>
                <a:gd name="T16" fmla="*/ 25 w 26"/>
                <a:gd name="T17" fmla="*/ 35 h 83"/>
                <a:gd name="T18" fmla="*/ 12 w 26"/>
                <a:gd name="T19" fmla="*/ 22 h 83"/>
                <a:gd name="T20" fmla="*/ 25 w 26"/>
                <a:gd name="T21" fmla="*/ 15 h 83"/>
                <a:gd name="T22" fmla="*/ 25 w 26"/>
                <a:gd name="T23" fmla="*/ 14 h 83"/>
                <a:gd name="T24" fmla="*/ 25 w 26"/>
                <a:gd name="T25" fmla="*/ 8 h 83"/>
                <a:gd name="T26" fmla="*/ 12 w 26"/>
                <a:gd name="T27" fmla="*/ 3 h 83"/>
                <a:gd name="T28" fmla="*/ 12 w 26"/>
                <a:gd name="T29" fmla="*/ 0 h 8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83"/>
                <a:gd name="T47" fmla="*/ 26 w 26"/>
                <a:gd name="T48" fmla="*/ 83 h 8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83">
                  <a:moveTo>
                    <a:pt x="12" y="0"/>
                  </a:moveTo>
                  <a:lnTo>
                    <a:pt x="0" y="3"/>
                  </a:lnTo>
                  <a:lnTo>
                    <a:pt x="12" y="7"/>
                  </a:lnTo>
                  <a:lnTo>
                    <a:pt x="12" y="14"/>
                  </a:lnTo>
                  <a:lnTo>
                    <a:pt x="12" y="21"/>
                  </a:lnTo>
                  <a:lnTo>
                    <a:pt x="12" y="37"/>
                  </a:lnTo>
                  <a:lnTo>
                    <a:pt x="12" y="82"/>
                  </a:lnTo>
                  <a:lnTo>
                    <a:pt x="25" y="80"/>
                  </a:lnTo>
                  <a:lnTo>
                    <a:pt x="25" y="35"/>
                  </a:lnTo>
                  <a:lnTo>
                    <a:pt x="12" y="22"/>
                  </a:lnTo>
                  <a:lnTo>
                    <a:pt x="25" y="15"/>
                  </a:lnTo>
                  <a:lnTo>
                    <a:pt x="25" y="14"/>
                  </a:lnTo>
                  <a:lnTo>
                    <a:pt x="25" y="8"/>
                  </a:lnTo>
                  <a:lnTo>
                    <a:pt x="12" y="3"/>
                  </a:lnTo>
                  <a:lnTo>
                    <a:pt x="12" y="0"/>
                  </a:lnTo>
                </a:path>
              </a:pathLst>
            </a:custGeom>
            <a:solidFill>
              <a:srgbClr val="606060"/>
            </a:solidFill>
            <a:ln w="9525" cap="rnd">
              <a:noFill/>
              <a:round/>
              <a:headEnd type="none" w="sm" len="sm"/>
              <a:tailEnd type="none" w="sm" len="sm"/>
            </a:ln>
          </p:spPr>
          <p:txBody>
            <a:bodyPr/>
            <a:lstStyle/>
            <a:p>
              <a:endParaRPr lang="es-ES"/>
            </a:p>
          </p:txBody>
        </p:sp>
        <p:sp>
          <p:nvSpPr>
            <p:cNvPr id="107135" name="Freeform 543"/>
            <p:cNvSpPr>
              <a:spLocks/>
            </p:cNvSpPr>
            <p:nvPr/>
          </p:nvSpPr>
          <p:spPr bwMode="auto">
            <a:xfrm>
              <a:off x="1132" y="3341"/>
              <a:ext cx="30" cy="26"/>
            </a:xfrm>
            <a:custGeom>
              <a:avLst/>
              <a:gdLst>
                <a:gd name="T0" fmla="*/ 0 w 30"/>
                <a:gd name="T1" fmla="*/ 0 h 26"/>
                <a:gd name="T2" fmla="*/ 15 w 30"/>
                <a:gd name="T3" fmla="*/ 25 h 26"/>
                <a:gd name="T4" fmla="*/ 25 w 30"/>
                <a:gd name="T5" fmla="*/ 25 h 26"/>
                <a:gd name="T6" fmla="*/ 29 w 30"/>
                <a:gd name="T7" fmla="*/ 25 h 26"/>
                <a:gd name="T8" fmla="*/ 20 w 30"/>
                <a:gd name="T9" fmla="*/ 0 h 26"/>
                <a:gd name="T10" fmla="*/ 0 w 30"/>
                <a:gd name="T11" fmla="*/ 0 h 26"/>
                <a:gd name="T12" fmla="*/ 0 60000 65536"/>
                <a:gd name="T13" fmla="*/ 0 60000 65536"/>
                <a:gd name="T14" fmla="*/ 0 60000 65536"/>
                <a:gd name="T15" fmla="*/ 0 60000 65536"/>
                <a:gd name="T16" fmla="*/ 0 60000 65536"/>
                <a:gd name="T17" fmla="*/ 0 60000 65536"/>
                <a:gd name="T18" fmla="*/ 0 w 30"/>
                <a:gd name="T19" fmla="*/ 0 h 26"/>
                <a:gd name="T20" fmla="*/ 30 w 30"/>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30" h="26">
                  <a:moveTo>
                    <a:pt x="0" y="0"/>
                  </a:moveTo>
                  <a:lnTo>
                    <a:pt x="15" y="25"/>
                  </a:lnTo>
                  <a:lnTo>
                    <a:pt x="25" y="25"/>
                  </a:lnTo>
                  <a:lnTo>
                    <a:pt x="29" y="25"/>
                  </a:lnTo>
                  <a:lnTo>
                    <a:pt x="20" y="0"/>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7136" name="Rectangle 544"/>
            <p:cNvSpPr>
              <a:spLocks noChangeArrowheads="1"/>
            </p:cNvSpPr>
            <p:nvPr/>
          </p:nvSpPr>
          <p:spPr bwMode="auto">
            <a:xfrm>
              <a:off x="963" y="3334"/>
              <a:ext cx="62" cy="182"/>
            </a:xfrm>
            <a:prstGeom prst="rect">
              <a:avLst/>
            </a:prstGeom>
            <a:solidFill>
              <a:srgbClr val="402000"/>
            </a:solidFill>
            <a:ln w="12700">
              <a:solidFill>
                <a:srgbClr val="000000"/>
              </a:solidFill>
              <a:miter lim="800000"/>
              <a:headEnd/>
              <a:tailEnd/>
            </a:ln>
          </p:spPr>
          <p:txBody>
            <a:bodyPr wrap="none" anchor="ctr"/>
            <a:lstStyle/>
            <a:p>
              <a:pPr eaLnBrk="0" hangingPunct="0"/>
              <a:endParaRPr lang="es-ES"/>
            </a:p>
          </p:txBody>
        </p:sp>
        <p:sp>
          <p:nvSpPr>
            <p:cNvPr id="107137" name="Freeform 545"/>
            <p:cNvSpPr>
              <a:spLocks/>
            </p:cNvSpPr>
            <p:nvPr/>
          </p:nvSpPr>
          <p:spPr bwMode="auto">
            <a:xfrm>
              <a:off x="930" y="3318"/>
              <a:ext cx="34" cy="202"/>
            </a:xfrm>
            <a:custGeom>
              <a:avLst/>
              <a:gdLst>
                <a:gd name="T0" fmla="*/ 33 w 34"/>
                <a:gd name="T1" fmla="*/ 6 h 202"/>
                <a:gd name="T2" fmla="*/ 33 w 34"/>
                <a:gd name="T3" fmla="*/ 201 h 202"/>
                <a:gd name="T4" fmla="*/ 0 w 34"/>
                <a:gd name="T5" fmla="*/ 167 h 202"/>
                <a:gd name="T6" fmla="*/ 0 w 34"/>
                <a:gd name="T7" fmla="*/ 0 h 202"/>
                <a:gd name="T8" fmla="*/ 33 w 34"/>
                <a:gd name="T9" fmla="*/ 6 h 202"/>
                <a:gd name="T10" fmla="*/ 0 60000 65536"/>
                <a:gd name="T11" fmla="*/ 0 60000 65536"/>
                <a:gd name="T12" fmla="*/ 0 60000 65536"/>
                <a:gd name="T13" fmla="*/ 0 60000 65536"/>
                <a:gd name="T14" fmla="*/ 0 60000 65536"/>
                <a:gd name="T15" fmla="*/ 0 w 34"/>
                <a:gd name="T16" fmla="*/ 0 h 202"/>
                <a:gd name="T17" fmla="*/ 34 w 34"/>
                <a:gd name="T18" fmla="*/ 202 h 202"/>
              </a:gdLst>
              <a:ahLst/>
              <a:cxnLst>
                <a:cxn ang="T10">
                  <a:pos x="T0" y="T1"/>
                </a:cxn>
                <a:cxn ang="T11">
                  <a:pos x="T2" y="T3"/>
                </a:cxn>
                <a:cxn ang="T12">
                  <a:pos x="T4" y="T5"/>
                </a:cxn>
                <a:cxn ang="T13">
                  <a:pos x="T6" y="T7"/>
                </a:cxn>
                <a:cxn ang="T14">
                  <a:pos x="T8" y="T9"/>
                </a:cxn>
              </a:cxnLst>
              <a:rect l="T15" t="T16" r="T17" b="T18"/>
              <a:pathLst>
                <a:path w="34" h="202">
                  <a:moveTo>
                    <a:pt x="33" y="6"/>
                  </a:moveTo>
                  <a:lnTo>
                    <a:pt x="33" y="201"/>
                  </a:lnTo>
                  <a:lnTo>
                    <a:pt x="0" y="167"/>
                  </a:lnTo>
                  <a:lnTo>
                    <a:pt x="0" y="0"/>
                  </a:lnTo>
                  <a:lnTo>
                    <a:pt x="33" y="6"/>
                  </a:lnTo>
                </a:path>
              </a:pathLst>
            </a:custGeom>
            <a:solidFill>
              <a:srgbClr val="201000"/>
            </a:solidFill>
            <a:ln w="12700" cap="rnd">
              <a:solidFill>
                <a:srgbClr val="000000"/>
              </a:solidFill>
              <a:round/>
              <a:headEnd type="none" w="sm" len="sm"/>
              <a:tailEnd type="none" w="sm" len="sm"/>
            </a:ln>
          </p:spPr>
          <p:txBody>
            <a:bodyPr/>
            <a:lstStyle/>
            <a:p>
              <a:endParaRPr lang="es-ES"/>
            </a:p>
          </p:txBody>
        </p:sp>
        <p:sp>
          <p:nvSpPr>
            <p:cNvPr id="107138" name="Freeform 546"/>
            <p:cNvSpPr>
              <a:spLocks/>
            </p:cNvSpPr>
            <p:nvPr/>
          </p:nvSpPr>
          <p:spPr bwMode="auto">
            <a:xfrm>
              <a:off x="527" y="3073"/>
              <a:ext cx="810" cy="246"/>
            </a:xfrm>
            <a:custGeom>
              <a:avLst/>
              <a:gdLst>
                <a:gd name="T0" fmla="*/ 396 w 810"/>
                <a:gd name="T1" fmla="*/ 0 h 246"/>
                <a:gd name="T2" fmla="*/ 0 w 810"/>
                <a:gd name="T3" fmla="*/ 0 h 246"/>
                <a:gd name="T4" fmla="*/ 216 w 810"/>
                <a:gd name="T5" fmla="*/ 245 h 246"/>
                <a:gd name="T6" fmla="*/ 809 w 810"/>
                <a:gd name="T7" fmla="*/ 245 h 246"/>
                <a:gd name="T8" fmla="*/ 396 w 810"/>
                <a:gd name="T9" fmla="*/ 0 h 246"/>
                <a:gd name="T10" fmla="*/ 0 60000 65536"/>
                <a:gd name="T11" fmla="*/ 0 60000 65536"/>
                <a:gd name="T12" fmla="*/ 0 60000 65536"/>
                <a:gd name="T13" fmla="*/ 0 60000 65536"/>
                <a:gd name="T14" fmla="*/ 0 60000 65536"/>
                <a:gd name="T15" fmla="*/ 0 w 810"/>
                <a:gd name="T16" fmla="*/ 0 h 246"/>
                <a:gd name="T17" fmla="*/ 810 w 810"/>
                <a:gd name="T18" fmla="*/ 246 h 246"/>
              </a:gdLst>
              <a:ahLst/>
              <a:cxnLst>
                <a:cxn ang="T10">
                  <a:pos x="T0" y="T1"/>
                </a:cxn>
                <a:cxn ang="T11">
                  <a:pos x="T2" y="T3"/>
                </a:cxn>
                <a:cxn ang="T12">
                  <a:pos x="T4" y="T5"/>
                </a:cxn>
                <a:cxn ang="T13">
                  <a:pos x="T6" y="T7"/>
                </a:cxn>
                <a:cxn ang="T14">
                  <a:pos x="T8" y="T9"/>
                </a:cxn>
              </a:cxnLst>
              <a:rect l="T15" t="T16" r="T17" b="T18"/>
              <a:pathLst>
                <a:path w="810" h="246">
                  <a:moveTo>
                    <a:pt x="396" y="0"/>
                  </a:moveTo>
                  <a:lnTo>
                    <a:pt x="0" y="0"/>
                  </a:lnTo>
                  <a:lnTo>
                    <a:pt x="216" y="245"/>
                  </a:lnTo>
                  <a:lnTo>
                    <a:pt x="809" y="245"/>
                  </a:lnTo>
                  <a:lnTo>
                    <a:pt x="396" y="0"/>
                  </a:lnTo>
                </a:path>
              </a:pathLst>
            </a:custGeom>
            <a:solidFill>
              <a:srgbClr val="603000"/>
            </a:solidFill>
            <a:ln w="12700" cap="rnd">
              <a:solidFill>
                <a:srgbClr val="000000"/>
              </a:solidFill>
              <a:round/>
              <a:headEnd type="none" w="sm" len="sm"/>
              <a:tailEnd type="none" w="sm" len="sm"/>
            </a:ln>
          </p:spPr>
          <p:txBody>
            <a:bodyPr/>
            <a:lstStyle/>
            <a:p>
              <a:endParaRPr lang="es-ES"/>
            </a:p>
          </p:txBody>
        </p:sp>
        <p:sp>
          <p:nvSpPr>
            <p:cNvPr id="107139" name="Freeform 547"/>
            <p:cNvSpPr>
              <a:spLocks/>
            </p:cNvSpPr>
            <p:nvPr/>
          </p:nvSpPr>
          <p:spPr bwMode="auto">
            <a:xfrm>
              <a:off x="526" y="3073"/>
              <a:ext cx="216" cy="270"/>
            </a:xfrm>
            <a:custGeom>
              <a:avLst/>
              <a:gdLst>
                <a:gd name="T0" fmla="*/ 215 w 216"/>
                <a:gd name="T1" fmla="*/ 245 h 270"/>
                <a:gd name="T2" fmla="*/ 0 w 216"/>
                <a:gd name="T3" fmla="*/ 0 h 270"/>
                <a:gd name="T4" fmla="*/ 0 w 216"/>
                <a:gd name="T5" fmla="*/ 10 h 270"/>
                <a:gd name="T6" fmla="*/ 215 w 216"/>
                <a:gd name="T7" fmla="*/ 269 h 270"/>
                <a:gd name="T8" fmla="*/ 215 w 216"/>
                <a:gd name="T9" fmla="*/ 245 h 270"/>
                <a:gd name="T10" fmla="*/ 0 60000 65536"/>
                <a:gd name="T11" fmla="*/ 0 60000 65536"/>
                <a:gd name="T12" fmla="*/ 0 60000 65536"/>
                <a:gd name="T13" fmla="*/ 0 60000 65536"/>
                <a:gd name="T14" fmla="*/ 0 60000 65536"/>
                <a:gd name="T15" fmla="*/ 0 w 216"/>
                <a:gd name="T16" fmla="*/ 0 h 270"/>
                <a:gd name="T17" fmla="*/ 216 w 216"/>
                <a:gd name="T18" fmla="*/ 270 h 270"/>
              </a:gdLst>
              <a:ahLst/>
              <a:cxnLst>
                <a:cxn ang="T10">
                  <a:pos x="T0" y="T1"/>
                </a:cxn>
                <a:cxn ang="T11">
                  <a:pos x="T2" y="T3"/>
                </a:cxn>
                <a:cxn ang="T12">
                  <a:pos x="T4" y="T5"/>
                </a:cxn>
                <a:cxn ang="T13">
                  <a:pos x="T6" y="T7"/>
                </a:cxn>
                <a:cxn ang="T14">
                  <a:pos x="T8" y="T9"/>
                </a:cxn>
              </a:cxnLst>
              <a:rect l="T15" t="T16" r="T17" b="T18"/>
              <a:pathLst>
                <a:path w="216" h="270">
                  <a:moveTo>
                    <a:pt x="215" y="245"/>
                  </a:moveTo>
                  <a:lnTo>
                    <a:pt x="0" y="0"/>
                  </a:lnTo>
                  <a:lnTo>
                    <a:pt x="0" y="10"/>
                  </a:lnTo>
                  <a:lnTo>
                    <a:pt x="215" y="269"/>
                  </a:lnTo>
                  <a:lnTo>
                    <a:pt x="215" y="245"/>
                  </a:lnTo>
                </a:path>
              </a:pathLst>
            </a:custGeom>
            <a:solidFill>
              <a:srgbClr val="201000"/>
            </a:solidFill>
            <a:ln w="12700" cap="rnd">
              <a:solidFill>
                <a:srgbClr val="000000"/>
              </a:solidFill>
              <a:round/>
              <a:headEnd type="none" w="sm" len="sm"/>
              <a:tailEnd type="none" w="sm" len="sm"/>
            </a:ln>
          </p:spPr>
          <p:txBody>
            <a:bodyPr/>
            <a:lstStyle/>
            <a:p>
              <a:endParaRPr lang="es-ES"/>
            </a:p>
          </p:txBody>
        </p:sp>
        <p:sp>
          <p:nvSpPr>
            <p:cNvPr id="107140" name="Freeform 548"/>
            <p:cNvSpPr>
              <a:spLocks/>
            </p:cNvSpPr>
            <p:nvPr/>
          </p:nvSpPr>
          <p:spPr bwMode="auto">
            <a:xfrm>
              <a:off x="741" y="3317"/>
              <a:ext cx="596" cy="26"/>
            </a:xfrm>
            <a:custGeom>
              <a:avLst/>
              <a:gdLst>
                <a:gd name="T0" fmla="*/ 0 w 596"/>
                <a:gd name="T1" fmla="*/ 25 h 26"/>
                <a:gd name="T2" fmla="*/ 0 w 596"/>
                <a:gd name="T3" fmla="*/ 0 h 26"/>
                <a:gd name="T4" fmla="*/ 595 w 596"/>
                <a:gd name="T5" fmla="*/ 0 h 26"/>
                <a:gd name="T6" fmla="*/ 595 w 596"/>
                <a:gd name="T7" fmla="*/ 25 h 26"/>
                <a:gd name="T8" fmla="*/ 0 w 596"/>
                <a:gd name="T9" fmla="*/ 25 h 26"/>
                <a:gd name="T10" fmla="*/ 0 60000 65536"/>
                <a:gd name="T11" fmla="*/ 0 60000 65536"/>
                <a:gd name="T12" fmla="*/ 0 60000 65536"/>
                <a:gd name="T13" fmla="*/ 0 60000 65536"/>
                <a:gd name="T14" fmla="*/ 0 60000 65536"/>
                <a:gd name="T15" fmla="*/ 0 w 596"/>
                <a:gd name="T16" fmla="*/ 0 h 26"/>
                <a:gd name="T17" fmla="*/ 596 w 596"/>
                <a:gd name="T18" fmla="*/ 26 h 26"/>
              </a:gdLst>
              <a:ahLst/>
              <a:cxnLst>
                <a:cxn ang="T10">
                  <a:pos x="T0" y="T1"/>
                </a:cxn>
                <a:cxn ang="T11">
                  <a:pos x="T2" y="T3"/>
                </a:cxn>
                <a:cxn ang="T12">
                  <a:pos x="T4" y="T5"/>
                </a:cxn>
                <a:cxn ang="T13">
                  <a:pos x="T6" y="T7"/>
                </a:cxn>
                <a:cxn ang="T14">
                  <a:pos x="T8" y="T9"/>
                </a:cxn>
              </a:cxnLst>
              <a:rect l="T15" t="T16" r="T17" b="T18"/>
              <a:pathLst>
                <a:path w="596" h="26">
                  <a:moveTo>
                    <a:pt x="0" y="25"/>
                  </a:moveTo>
                  <a:lnTo>
                    <a:pt x="0" y="0"/>
                  </a:lnTo>
                  <a:lnTo>
                    <a:pt x="595" y="0"/>
                  </a:lnTo>
                  <a:lnTo>
                    <a:pt x="595" y="25"/>
                  </a:lnTo>
                  <a:lnTo>
                    <a:pt x="0" y="25"/>
                  </a:lnTo>
                </a:path>
              </a:pathLst>
            </a:custGeom>
            <a:solidFill>
              <a:srgbClr val="402000"/>
            </a:solidFill>
            <a:ln w="12700" cap="rnd">
              <a:solidFill>
                <a:srgbClr val="000000"/>
              </a:solidFill>
              <a:round/>
              <a:headEnd type="none" w="sm" len="sm"/>
              <a:tailEnd type="none" w="sm" len="sm"/>
            </a:ln>
          </p:spPr>
          <p:txBody>
            <a:bodyPr/>
            <a:lstStyle/>
            <a:p>
              <a:endParaRPr lang="es-ES"/>
            </a:p>
          </p:txBody>
        </p:sp>
        <p:sp>
          <p:nvSpPr>
            <p:cNvPr id="107141" name="Freeform 549"/>
            <p:cNvSpPr>
              <a:spLocks/>
            </p:cNvSpPr>
            <p:nvPr/>
          </p:nvSpPr>
          <p:spPr bwMode="auto">
            <a:xfrm>
              <a:off x="580" y="3354"/>
              <a:ext cx="93" cy="45"/>
            </a:xfrm>
            <a:custGeom>
              <a:avLst/>
              <a:gdLst>
                <a:gd name="T0" fmla="*/ 36 w 93"/>
                <a:gd name="T1" fmla="*/ 0 h 45"/>
                <a:gd name="T2" fmla="*/ 34 w 93"/>
                <a:gd name="T3" fmla="*/ 12 h 45"/>
                <a:gd name="T4" fmla="*/ 59 w 93"/>
                <a:gd name="T5" fmla="*/ 22 h 45"/>
                <a:gd name="T6" fmla="*/ 80 w 93"/>
                <a:gd name="T7" fmla="*/ 27 h 45"/>
                <a:gd name="T8" fmla="*/ 92 w 93"/>
                <a:gd name="T9" fmla="*/ 30 h 45"/>
                <a:gd name="T10" fmla="*/ 92 w 93"/>
                <a:gd name="T11" fmla="*/ 38 h 45"/>
                <a:gd name="T12" fmla="*/ 75 w 93"/>
                <a:gd name="T13" fmla="*/ 41 h 45"/>
                <a:gd name="T14" fmla="*/ 54 w 93"/>
                <a:gd name="T15" fmla="*/ 44 h 45"/>
                <a:gd name="T16" fmla="*/ 34 w 93"/>
                <a:gd name="T17" fmla="*/ 40 h 45"/>
                <a:gd name="T18" fmla="*/ 24 w 93"/>
                <a:gd name="T19" fmla="*/ 37 h 45"/>
                <a:gd name="T20" fmla="*/ 23 w 93"/>
                <a:gd name="T21" fmla="*/ 40 h 45"/>
                <a:gd name="T22" fmla="*/ 9 w 93"/>
                <a:gd name="T23" fmla="*/ 40 h 45"/>
                <a:gd name="T24" fmla="*/ 0 w 93"/>
                <a:gd name="T25" fmla="*/ 38 h 45"/>
                <a:gd name="T26" fmla="*/ 0 w 93"/>
                <a:gd name="T27" fmla="*/ 32 h 45"/>
                <a:gd name="T28" fmla="*/ 0 w 93"/>
                <a:gd name="T29" fmla="*/ 30 h 45"/>
                <a:gd name="T30" fmla="*/ 0 w 93"/>
                <a:gd name="T31" fmla="*/ 20 h 45"/>
                <a:gd name="T32" fmla="*/ 1 w 93"/>
                <a:gd name="T33" fmla="*/ 15 h 45"/>
                <a:gd name="T34" fmla="*/ 6 w 93"/>
                <a:gd name="T35" fmla="*/ 10 h 45"/>
                <a:gd name="T36" fmla="*/ 7 w 93"/>
                <a:gd name="T37" fmla="*/ 0 h 45"/>
                <a:gd name="T38" fmla="*/ 36 w 93"/>
                <a:gd name="T39" fmla="*/ 0 h 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3"/>
                <a:gd name="T61" fmla="*/ 0 h 45"/>
                <a:gd name="T62" fmla="*/ 93 w 93"/>
                <a:gd name="T63" fmla="*/ 45 h 4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3" h="45">
                  <a:moveTo>
                    <a:pt x="36" y="0"/>
                  </a:moveTo>
                  <a:lnTo>
                    <a:pt x="34" y="12"/>
                  </a:lnTo>
                  <a:lnTo>
                    <a:pt x="59" y="22"/>
                  </a:lnTo>
                  <a:lnTo>
                    <a:pt x="80" y="27"/>
                  </a:lnTo>
                  <a:lnTo>
                    <a:pt x="92" y="30"/>
                  </a:lnTo>
                  <a:lnTo>
                    <a:pt x="92" y="38"/>
                  </a:lnTo>
                  <a:lnTo>
                    <a:pt x="75" y="41"/>
                  </a:lnTo>
                  <a:lnTo>
                    <a:pt x="54" y="44"/>
                  </a:lnTo>
                  <a:lnTo>
                    <a:pt x="34" y="40"/>
                  </a:lnTo>
                  <a:lnTo>
                    <a:pt x="24" y="37"/>
                  </a:lnTo>
                  <a:lnTo>
                    <a:pt x="23" y="40"/>
                  </a:lnTo>
                  <a:lnTo>
                    <a:pt x="9" y="40"/>
                  </a:lnTo>
                  <a:lnTo>
                    <a:pt x="0" y="38"/>
                  </a:lnTo>
                  <a:lnTo>
                    <a:pt x="0" y="32"/>
                  </a:lnTo>
                  <a:lnTo>
                    <a:pt x="0" y="30"/>
                  </a:lnTo>
                  <a:lnTo>
                    <a:pt x="0" y="20"/>
                  </a:lnTo>
                  <a:lnTo>
                    <a:pt x="1" y="15"/>
                  </a:lnTo>
                  <a:lnTo>
                    <a:pt x="6" y="10"/>
                  </a:lnTo>
                  <a:lnTo>
                    <a:pt x="7" y="0"/>
                  </a:lnTo>
                  <a:lnTo>
                    <a:pt x="36"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142" name="Freeform 550"/>
            <p:cNvSpPr>
              <a:spLocks/>
            </p:cNvSpPr>
            <p:nvPr/>
          </p:nvSpPr>
          <p:spPr bwMode="auto">
            <a:xfrm>
              <a:off x="617" y="3370"/>
              <a:ext cx="27" cy="25"/>
            </a:xfrm>
            <a:custGeom>
              <a:avLst/>
              <a:gdLst>
                <a:gd name="T0" fmla="*/ 6 w 27"/>
                <a:gd name="T1" fmla="*/ 0 h 25"/>
                <a:gd name="T2" fmla="*/ 0 w 27"/>
                <a:gd name="T3" fmla="*/ 12 h 25"/>
                <a:gd name="T4" fmla="*/ 22 w 27"/>
                <a:gd name="T5" fmla="*/ 24 h 25"/>
                <a:gd name="T6" fmla="*/ 26 w 27"/>
                <a:gd name="T7" fmla="*/ 14 h 25"/>
                <a:gd name="T8" fmla="*/ 6 w 27"/>
                <a:gd name="T9" fmla="*/ 0 h 25"/>
                <a:gd name="T10" fmla="*/ 0 60000 65536"/>
                <a:gd name="T11" fmla="*/ 0 60000 65536"/>
                <a:gd name="T12" fmla="*/ 0 60000 65536"/>
                <a:gd name="T13" fmla="*/ 0 60000 65536"/>
                <a:gd name="T14" fmla="*/ 0 60000 65536"/>
                <a:gd name="T15" fmla="*/ 0 w 27"/>
                <a:gd name="T16" fmla="*/ 0 h 25"/>
                <a:gd name="T17" fmla="*/ 27 w 27"/>
                <a:gd name="T18" fmla="*/ 25 h 25"/>
              </a:gdLst>
              <a:ahLst/>
              <a:cxnLst>
                <a:cxn ang="T10">
                  <a:pos x="T0" y="T1"/>
                </a:cxn>
                <a:cxn ang="T11">
                  <a:pos x="T2" y="T3"/>
                </a:cxn>
                <a:cxn ang="T12">
                  <a:pos x="T4" y="T5"/>
                </a:cxn>
                <a:cxn ang="T13">
                  <a:pos x="T6" y="T7"/>
                </a:cxn>
                <a:cxn ang="T14">
                  <a:pos x="T8" y="T9"/>
                </a:cxn>
              </a:cxnLst>
              <a:rect l="T15" t="T16" r="T17" b="T18"/>
              <a:pathLst>
                <a:path w="27" h="25">
                  <a:moveTo>
                    <a:pt x="6" y="0"/>
                  </a:moveTo>
                  <a:lnTo>
                    <a:pt x="0" y="12"/>
                  </a:lnTo>
                  <a:lnTo>
                    <a:pt x="22" y="24"/>
                  </a:lnTo>
                  <a:lnTo>
                    <a:pt x="26" y="14"/>
                  </a:lnTo>
                  <a:lnTo>
                    <a:pt x="6" y="0"/>
                  </a:lnTo>
                </a:path>
              </a:pathLst>
            </a:custGeom>
            <a:solidFill>
              <a:srgbClr val="808080"/>
            </a:solidFill>
            <a:ln w="9525" cap="rnd">
              <a:noFill/>
              <a:round/>
              <a:headEnd type="none" w="sm" len="sm"/>
              <a:tailEnd type="none" w="sm" len="sm"/>
            </a:ln>
          </p:spPr>
          <p:txBody>
            <a:bodyPr/>
            <a:lstStyle/>
            <a:p>
              <a:endParaRPr lang="es-ES"/>
            </a:p>
          </p:txBody>
        </p:sp>
        <p:sp>
          <p:nvSpPr>
            <p:cNvPr id="107143" name="Freeform 551"/>
            <p:cNvSpPr>
              <a:spLocks/>
            </p:cNvSpPr>
            <p:nvPr/>
          </p:nvSpPr>
          <p:spPr bwMode="auto">
            <a:xfrm>
              <a:off x="644" y="3381"/>
              <a:ext cx="29" cy="26"/>
            </a:xfrm>
            <a:custGeom>
              <a:avLst/>
              <a:gdLst>
                <a:gd name="T0" fmla="*/ 1 w 29"/>
                <a:gd name="T1" fmla="*/ 0 h 26"/>
                <a:gd name="T2" fmla="*/ 0 w 29"/>
                <a:gd name="T3" fmla="*/ 9 h 26"/>
                <a:gd name="T4" fmla="*/ 12 w 29"/>
                <a:gd name="T5" fmla="*/ 19 h 26"/>
                <a:gd name="T6" fmla="*/ 19 w 29"/>
                <a:gd name="T7" fmla="*/ 25 h 26"/>
                <a:gd name="T8" fmla="*/ 28 w 29"/>
                <a:gd name="T9" fmla="*/ 19 h 26"/>
                <a:gd name="T10" fmla="*/ 18 w 29"/>
                <a:gd name="T11" fmla="*/ 9 h 26"/>
                <a:gd name="T12" fmla="*/ 1 w 29"/>
                <a:gd name="T13" fmla="*/ 0 h 26"/>
                <a:gd name="T14" fmla="*/ 0 60000 65536"/>
                <a:gd name="T15" fmla="*/ 0 60000 65536"/>
                <a:gd name="T16" fmla="*/ 0 60000 65536"/>
                <a:gd name="T17" fmla="*/ 0 60000 65536"/>
                <a:gd name="T18" fmla="*/ 0 60000 65536"/>
                <a:gd name="T19" fmla="*/ 0 60000 65536"/>
                <a:gd name="T20" fmla="*/ 0 60000 65536"/>
                <a:gd name="T21" fmla="*/ 0 w 29"/>
                <a:gd name="T22" fmla="*/ 0 h 26"/>
                <a:gd name="T23" fmla="*/ 29 w 29"/>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26">
                  <a:moveTo>
                    <a:pt x="1" y="0"/>
                  </a:moveTo>
                  <a:lnTo>
                    <a:pt x="0" y="9"/>
                  </a:lnTo>
                  <a:lnTo>
                    <a:pt x="12" y="19"/>
                  </a:lnTo>
                  <a:lnTo>
                    <a:pt x="19" y="25"/>
                  </a:lnTo>
                  <a:lnTo>
                    <a:pt x="28" y="19"/>
                  </a:lnTo>
                  <a:lnTo>
                    <a:pt x="18" y="9"/>
                  </a:lnTo>
                  <a:lnTo>
                    <a:pt x="1" y="0"/>
                  </a:lnTo>
                </a:path>
              </a:pathLst>
            </a:custGeom>
            <a:solidFill>
              <a:srgbClr val="808080"/>
            </a:solidFill>
            <a:ln w="9525" cap="rnd">
              <a:noFill/>
              <a:round/>
              <a:headEnd type="none" w="sm" len="sm"/>
              <a:tailEnd type="none" w="sm" len="sm"/>
            </a:ln>
          </p:spPr>
          <p:txBody>
            <a:bodyPr/>
            <a:lstStyle/>
            <a:p>
              <a:endParaRPr lang="es-ES"/>
            </a:p>
          </p:txBody>
        </p:sp>
        <p:sp>
          <p:nvSpPr>
            <p:cNvPr id="107144" name="Freeform 552"/>
            <p:cNvSpPr>
              <a:spLocks/>
            </p:cNvSpPr>
            <p:nvPr/>
          </p:nvSpPr>
          <p:spPr bwMode="auto">
            <a:xfrm>
              <a:off x="585" y="3370"/>
              <a:ext cx="86" cy="25"/>
            </a:xfrm>
            <a:custGeom>
              <a:avLst/>
              <a:gdLst>
                <a:gd name="T0" fmla="*/ 85 w 86"/>
                <a:gd name="T1" fmla="*/ 19 h 25"/>
                <a:gd name="T2" fmla="*/ 85 w 86"/>
                <a:gd name="T3" fmla="*/ 16 h 25"/>
                <a:gd name="T4" fmla="*/ 72 w 86"/>
                <a:gd name="T5" fmla="*/ 17 h 25"/>
                <a:gd name="T6" fmla="*/ 54 w 86"/>
                <a:gd name="T7" fmla="*/ 14 h 25"/>
                <a:gd name="T8" fmla="*/ 44 w 86"/>
                <a:gd name="T9" fmla="*/ 12 h 25"/>
                <a:gd name="T10" fmla="*/ 24 w 86"/>
                <a:gd name="T11" fmla="*/ 6 h 25"/>
                <a:gd name="T12" fmla="*/ 16 w 86"/>
                <a:gd name="T13" fmla="*/ 5 h 25"/>
                <a:gd name="T14" fmla="*/ 8 w 86"/>
                <a:gd name="T15" fmla="*/ 3 h 25"/>
                <a:gd name="T16" fmla="*/ 3 w 86"/>
                <a:gd name="T17" fmla="*/ 0 h 25"/>
                <a:gd name="T18" fmla="*/ 0 w 86"/>
                <a:gd name="T19" fmla="*/ 4 h 25"/>
                <a:gd name="T20" fmla="*/ 0 w 86"/>
                <a:gd name="T21" fmla="*/ 14 h 25"/>
                <a:gd name="T22" fmla="*/ 5 w 86"/>
                <a:gd name="T23" fmla="*/ 16 h 25"/>
                <a:gd name="T24" fmla="*/ 20 w 86"/>
                <a:gd name="T25" fmla="*/ 17 h 25"/>
                <a:gd name="T26" fmla="*/ 25 w 86"/>
                <a:gd name="T27" fmla="*/ 18 h 25"/>
                <a:gd name="T28" fmla="*/ 37 w 86"/>
                <a:gd name="T29" fmla="*/ 21 h 25"/>
                <a:gd name="T30" fmla="*/ 46 w 86"/>
                <a:gd name="T31" fmla="*/ 24 h 25"/>
                <a:gd name="T32" fmla="*/ 55 w 86"/>
                <a:gd name="T33" fmla="*/ 24 h 25"/>
                <a:gd name="T34" fmla="*/ 70 w 86"/>
                <a:gd name="T35" fmla="*/ 24 h 25"/>
                <a:gd name="T36" fmla="*/ 85 w 86"/>
                <a:gd name="T37" fmla="*/ 19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6"/>
                <a:gd name="T58" fmla="*/ 0 h 25"/>
                <a:gd name="T59" fmla="*/ 86 w 86"/>
                <a:gd name="T60" fmla="*/ 25 h 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6" h="25">
                  <a:moveTo>
                    <a:pt x="85" y="19"/>
                  </a:moveTo>
                  <a:lnTo>
                    <a:pt x="85" y="16"/>
                  </a:lnTo>
                  <a:lnTo>
                    <a:pt x="72" y="17"/>
                  </a:lnTo>
                  <a:lnTo>
                    <a:pt x="54" y="14"/>
                  </a:lnTo>
                  <a:lnTo>
                    <a:pt x="44" y="12"/>
                  </a:lnTo>
                  <a:lnTo>
                    <a:pt x="24" y="6"/>
                  </a:lnTo>
                  <a:lnTo>
                    <a:pt x="16" y="5"/>
                  </a:lnTo>
                  <a:lnTo>
                    <a:pt x="8" y="3"/>
                  </a:lnTo>
                  <a:lnTo>
                    <a:pt x="3" y="0"/>
                  </a:lnTo>
                  <a:lnTo>
                    <a:pt x="0" y="4"/>
                  </a:lnTo>
                  <a:lnTo>
                    <a:pt x="0" y="14"/>
                  </a:lnTo>
                  <a:lnTo>
                    <a:pt x="5" y="16"/>
                  </a:lnTo>
                  <a:lnTo>
                    <a:pt x="20" y="17"/>
                  </a:lnTo>
                  <a:lnTo>
                    <a:pt x="25" y="18"/>
                  </a:lnTo>
                  <a:lnTo>
                    <a:pt x="37" y="21"/>
                  </a:lnTo>
                  <a:lnTo>
                    <a:pt x="46" y="24"/>
                  </a:lnTo>
                  <a:lnTo>
                    <a:pt x="55" y="24"/>
                  </a:lnTo>
                  <a:lnTo>
                    <a:pt x="70" y="24"/>
                  </a:lnTo>
                  <a:lnTo>
                    <a:pt x="85" y="19"/>
                  </a:lnTo>
                </a:path>
              </a:pathLst>
            </a:custGeom>
            <a:solidFill>
              <a:srgbClr val="808080"/>
            </a:solidFill>
            <a:ln w="9525" cap="rnd">
              <a:noFill/>
              <a:round/>
              <a:headEnd type="none" w="sm" len="sm"/>
              <a:tailEnd type="none" w="sm" len="sm"/>
            </a:ln>
          </p:spPr>
          <p:txBody>
            <a:bodyPr/>
            <a:lstStyle/>
            <a:p>
              <a:endParaRPr lang="es-ES"/>
            </a:p>
          </p:txBody>
        </p:sp>
        <p:sp>
          <p:nvSpPr>
            <p:cNvPr id="107145" name="Freeform 553"/>
            <p:cNvSpPr>
              <a:spLocks/>
            </p:cNvSpPr>
            <p:nvPr/>
          </p:nvSpPr>
          <p:spPr bwMode="auto">
            <a:xfrm>
              <a:off x="592" y="3353"/>
              <a:ext cx="29" cy="25"/>
            </a:xfrm>
            <a:custGeom>
              <a:avLst/>
              <a:gdLst>
                <a:gd name="T0" fmla="*/ 28 w 29"/>
                <a:gd name="T1" fmla="*/ 1 h 25"/>
                <a:gd name="T2" fmla="*/ 26 w 29"/>
                <a:gd name="T3" fmla="*/ 12 h 25"/>
                <a:gd name="T4" fmla="*/ 28 w 29"/>
                <a:gd name="T5" fmla="*/ 14 h 25"/>
                <a:gd name="T6" fmla="*/ 20 w 29"/>
                <a:gd name="T7" fmla="*/ 24 h 25"/>
                <a:gd name="T8" fmla="*/ 12 w 29"/>
                <a:gd name="T9" fmla="*/ 24 h 25"/>
                <a:gd name="T10" fmla="*/ 2 w 29"/>
                <a:gd name="T11" fmla="*/ 19 h 25"/>
                <a:gd name="T12" fmla="*/ 0 w 29"/>
                <a:gd name="T13" fmla="*/ 14 h 25"/>
                <a:gd name="T14" fmla="*/ 1 w 29"/>
                <a:gd name="T15" fmla="*/ 11 h 25"/>
                <a:gd name="T16" fmla="*/ 1 w 29"/>
                <a:gd name="T17" fmla="*/ 0 h 25"/>
                <a:gd name="T18" fmla="*/ 28 w 29"/>
                <a:gd name="T19" fmla="*/ 1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25"/>
                <a:gd name="T32" fmla="*/ 29 w 29"/>
                <a:gd name="T33" fmla="*/ 25 h 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25">
                  <a:moveTo>
                    <a:pt x="28" y="1"/>
                  </a:moveTo>
                  <a:lnTo>
                    <a:pt x="26" y="12"/>
                  </a:lnTo>
                  <a:lnTo>
                    <a:pt x="28" y="14"/>
                  </a:lnTo>
                  <a:lnTo>
                    <a:pt x="20" y="24"/>
                  </a:lnTo>
                  <a:lnTo>
                    <a:pt x="12" y="24"/>
                  </a:lnTo>
                  <a:lnTo>
                    <a:pt x="2" y="19"/>
                  </a:lnTo>
                  <a:lnTo>
                    <a:pt x="0" y="14"/>
                  </a:lnTo>
                  <a:lnTo>
                    <a:pt x="1" y="11"/>
                  </a:lnTo>
                  <a:lnTo>
                    <a:pt x="1" y="0"/>
                  </a:lnTo>
                  <a:lnTo>
                    <a:pt x="28" y="1"/>
                  </a:lnTo>
                </a:path>
              </a:pathLst>
            </a:custGeom>
            <a:solidFill>
              <a:srgbClr val="A0A0A0"/>
            </a:solidFill>
            <a:ln w="9525" cap="rnd">
              <a:noFill/>
              <a:round/>
              <a:headEnd type="none" w="sm" len="sm"/>
              <a:tailEnd type="none" w="sm" len="sm"/>
            </a:ln>
          </p:spPr>
          <p:txBody>
            <a:bodyPr/>
            <a:lstStyle/>
            <a:p>
              <a:endParaRPr lang="es-ES"/>
            </a:p>
          </p:txBody>
        </p:sp>
        <p:sp>
          <p:nvSpPr>
            <p:cNvPr id="107146" name="Freeform 554"/>
            <p:cNvSpPr>
              <a:spLocks/>
            </p:cNvSpPr>
            <p:nvPr/>
          </p:nvSpPr>
          <p:spPr bwMode="auto">
            <a:xfrm>
              <a:off x="583" y="3282"/>
              <a:ext cx="43" cy="85"/>
            </a:xfrm>
            <a:custGeom>
              <a:avLst/>
              <a:gdLst>
                <a:gd name="T0" fmla="*/ 1 w 43"/>
                <a:gd name="T1" fmla="*/ 0 h 85"/>
                <a:gd name="T2" fmla="*/ 0 w 43"/>
                <a:gd name="T3" fmla="*/ 29 h 85"/>
                <a:gd name="T4" fmla="*/ 0 w 43"/>
                <a:gd name="T5" fmla="*/ 51 h 85"/>
                <a:gd name="T6" fmla="*/ 0 w 43"/>
                <a:gd name="T7" fmla="*/ 77 h 85"/>
                <a:gd name="T8" fmla="*/ 20 w 43"/>
                <a:gd name="T9" fmla="*/ 84 h 85"/>
                <a:gd name="T10" fmla="*/ 40 w 43"/>
                <a:gd name="T11" fmla="*/ 84 h 85"/>
                <a:gd name="T12" fmla="*/ 42 w 43"/>
                <a:gd name="T13" fmla="*/ 0 h 85"/>
                <a:gd name="T14" fmla="*/ 1 w 43"/>
                <a:gd name="T15" fmla="*/ 0 h 85"/>
                <a:gd name="T16" fmla="*/ 0 60000 65536"/>
                <a:gd name="T17" fmla="*/ 0 60000 65536"/>
                <a:gd name="T18" fmla="*/ 0 60000 65536"/>
                <a:gd name="T19" fmla="*/ 0 60000 65536"/>
                <a:gd name="T20" fmla="*/ 0 60000 65536"/>
                <a:gd name="T21" fmla="*/ 0 60000 65536"/>
                <a:gd name="T22" fmla="*/ 0 60000 65536"/>
                <a:gd name="T23" fmla="*/ 0 60000 65536"/>
                <a:gd name="T24" fmla="*/ 0 w 43"/>
                <a:gd name="T25" fmla="*/ 0 h 85"/>
                <a:gd name="T26" fmla="*/ 43 w 43"/>
                <a:gd name="T27" fmla="*/ 85 h 8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3" h="85">
                  <a:moveTo>
                    <a:pt x="1" y="0"/>
                  </a:moveTo>
                  <a:lnTo>
                    <a:pt x="0" y="29"/>
                  </a:lnTo>
                  <a:lnTo>
                    <a:pt x="0" y="51"/>
                  </a:lnTo>
                  <a:lnTo>
                    <a:pt x="0" y="77"/>
                  </a:lnTo>
                  <a:lnTo>
                    <a:pt x="20" y="84"/>
                  </a:lnTo>
                  <a:lnTo>
                    <a:pt x="40" y="84"/>
                  </a:lnTo>
                  <a:lnTo>
                    <a:pt x="42" y="0"/>
                  </a:lnTo>
                  <a:lnTo>
                    <a:pt x="1"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147" name="Freeform 555"/>
            <p:cNvSpPr>
              <a:spLocks/>
            </p:cNvSpPr>
            <p:nvPr/>
          </p:nvSpPr>
          <p:spPr bwMode="auto">
            <a:xfrm>
              <a:off x="587" y="3287"/>
              <a:ext cx="32" cy="72"/>
            </a:xfrm>
            <a:custGeom>
              <a:avLst/>
              <a:gdLst>
                <a:gd name="T0" fmla="*/ 1 w 32"/>
                <a:gd name="T1" fmla="*/ 0 h 72"/>
                <a:gd name="T2" fmla="*/ 0 w 32"/>
                <a:gd name="T3" fmla="*/ 22 h 72"/>
                <a:gd name="T4" fmla="*/ 0 w 32"/>
                <a:gd name="T5" fmla="*/ 38 h 72"/>
                <a:gd name="T6" fmla="*/ 0 w 32"/>
                <a:gd name="T7" fmla="*/ 65 h 72"/>
                <a:gd name="T8" fmla="*/ 14 w 32"/>
                <a:gd name="T9" fmla="*/ 71 h 72"/>
                <a:gd name="T10" fmla="*/ 29 w 32"/>
                <a:gd name="T11" fmla="*/ 71 h 72"/>
                <a:gd name="T12" fmla="*/ 31 w 32"/>
                <a:gd name="T13" fmla="*/ 0 h 72"/>
                <a:gd name="T14" fmla="*/ 1 w 32"/>
                <a:gd name="T15" fmla="*/ 0 h 72"/>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72"/>
                <a:gd name="T26" fmla="*/ 32 w 32"/>
                <a:gd name="T27" fmla="*/ 72 h 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72">
                  <a:moveTo>
                    <a:pt x="1" y="0"/>
                  </a:moveTo>
                  <a:lnTo>
                    <a:pt x="0" y="22"/>
                  </a:lnTo>
                  <a:lnTo>
                    <a:pt x="0" y="38"/>
                  </a:lnTo>
                  <a:lnTo>
                    <a:pt x="0" y="65"/>
                  </a:lnTo>
                  <a:lnTo>
                    <a:pt x="14" y="71"/>
                  </a:lnTo>
                  <a:lnTo>
                    <a:pt x="29" y="71"/>
                  </a:lnTo>
                  <a:lnTo>
                    <a:pt x="31" y="0"/>
                  </a:lnTo>
                  <a:lnTo>
                    <a:pt x="1" y="0"/>
                  </a:lnTo>
                </a:path>
              </a:pathLst>
            </a:custGeom>
            <a:solidFill>
              <a:srgbClr val="808080"/>
            </a:solidFill>
            <a:ln w="9525" cap="rnd">
              <a:noFill/>
              <a:round/>
              <a:headEnd type="none" w="sm" len="sm"/>
              <a:tailEnd type="none" w="sm" len="sm"/>
            </a:ln>
          </p:spPr>
          <p:txBody>
            <a:bodyPr/>
            <a:lstStyle/>
            <a:p>
              <a:endParaRPr lang="es-ES"/>
            </a:p>
          </p:txBody>
        </p:sp>
        <p:sp>
          <p:nvSpPr>
            <p:cNvPr id="107148" name="Freeform 556"/>
            <p:cNvSpPr>
              <a:spLocks/>
            </p:cNvSpPr>
            <p:nvPr/>
          </p:nvSpPr>
          <p:spPr bwMode="auto">
            <a:xfrm>
              <a:off x="604" y="3367"/>
              <a:ext cx="92" cy="45"/>
            </a:xfrm>
            <a:custGeom>
              <a:avLst/>
              <a:gdLst>
                <a:gd name="T0" fmla="*/ 35 w 92"/>
                <a:gd name="T1" fmla="*/ 0 h 45"/>
                <a:gd name="T2" fmla="*/ 35 w 92"/>
                <a:gd name="T3" fmla="*/ 12 h 45"/>
                <a:gd name="T4" fmla="*/ 59 w 92"/>
                <a:gd name="T5" fmla="*/ 22 h 45"/>
                <a:gd name="T6" fmla="*/ 79 w 92"/>
                <a:gd name="T7" fmla="*/ 28 h 45"/>
                <a:gd name="T8" fmla="*/ 91 w 92"/>
                <a:gd name="T9" fmla="*/ 30 h 45"/>
                <a:gd name="T10" fmla="*/ 91 w 92"/>
                <a:gd name="T11" fmla="*/ 37 h 45"/>
                <a:gd name="T12" fmla="*/ 74 w 92"/>
                <a:gd name="T13" fmla="*/ 41 h 45"/>
                <a:gd name="T14" fmla="*/ 53 w 92"/>
                <a:gd name="T15" fmla="*/ 44 h 45"/>
                <a:gd name="T16" fmla="*/ 35 w 92"/>
                <a:gd name="T17" fmla="*/ 40 h 45"/>
                <a:gd name="T18" fmla="*/ 23 w 92"/>
                <a:gd name="T19" fmla="*/ 37 h 45"/>
                <a:gd name="T20" fmla="*/ 23 w 92"/>
                <a:gd name="T21" fmla="*/ 40 h 45"/>
                <a:gd name="T22" fmla="*/ 8 w 92"/>
                <a:gd name="T23" fmla="*/ 40 h 45"/>
                <a:gd name="T24" fmla="*/ 0 w 92"/>
                <a:gd name="T25" fmla="*/ 38 h 45"/>
                <a:gd name="T26" fmla="*/ 0 w 92"/>
                <a:gd name="T27" fmla="*/ 32 h 45"/>
                <a:gd name="T28" fmla="*/ 0 w 92"/>
                <a:gd name="T29" fmla="*/ 29 h 45"/>
                <a:gd name="T30" fmla="*/ 0 w 92"/>
                <a:gd name="T31" fmla="*/ 20 h 45"/>
                <a:gd name="T32" fmla="*/ 0 w 92"/>
                <a:gd name="T33" fmla="*/ 15 h 45"/>
                <a:gd name="T34" fmla="*/ 6 w 92"/>
                <a:gd name="T35" fmla="*/ 11 h 45"/>
                <a:gd name="T36" fmla="*/ 7 w 92"/>
                <a:gd name="T37" fmla="*/ 0 h 45"/>
                <a:gd name="T38" fmla="*/ 35 w 92"/>
                <a:gd name="T39" fmla="*/ 0 h 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2"/>
                <a:gd name="T61" fmla="*/ 0 h 45"/>
                <a:gd name="T62" fmla="*/ 92 w 92"/>
                <a:gd name="T63" fmla="*/ 45 h 4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2" h="45">
                  <a:moveTo>
                    <a:pt x="35" y="0"/>
                  </a:moveTo>
                  <a:lnTo>
                    <a:pt x="35" y="12"/>
                  </a:lnTo>
                  <a:lnTo>
                    <a:pt x="59" y="22"/>
                  </a:lnTo>
                  <a:lnTo>
                    <a:pt x="79" y="28"/>
                  </a:lnTo>
                  <a:lnTo>
                    <a:pt x="91" y="30"/>
                  </a:lnTo>
                  <a:lnTo>
                    <a:pt x="91" y="37"/>
                  </a:lnTo>
                  <a:lnTo>
                    <a:pt x="74" y="41"/>
                  </a:lnTo>
                  <a:lnTo>
                    <a:pt x="53" y="44"/>
                  </a:lnTo>
                  <a:lnTo>
                    <a:pt x="35" y="40"/>
                  </a:lnTo>
                  <a:lnTo>
                    <a:pt x="23" y="37"/>
                  </a:lnTo>
                  <a:lnTo>
                    <a:pt x="23" y="40"/>
                  </a:lnTo>
                  <a:lnTo>
                    <a:pt x="8" y="40"/>
                  </a:lnTo>
                  <a:lnTo>
                    <a:pt x="0" y="38"/>
                  </a:lnTo>
                  <a:lnTo>
                    <a:pt x="0" y="32"/>
                  </a:lnTo>
                  <a:lnTo>
                    <a:pt x="0" y="29"/>
                  </a:lnTo>
                  <a:lnTo>
                    <a:pt x="0" y="20"/>
                  </a:lnTo>
                  <a:lnTo>
                    <a:pt x="0" y="15"/>
                  </a:lnTo>
                  <a:lnTo>
                    <a:pt x="6" y="11"/>
                  </a:lnTo>
                  <a:lnTo>
                    <a:pt x="7" y="0"/>
                  </a:lnTo>
                  <a:lnTo>
                    <a:pt x="35"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149" name="Freeform 557"/>
            <p:cNvSpPr>
              <a:spLocks/>
            </p:cNvSpPr>
            <p:nvPr/>
          </p:nvSpPr>
          <p:spPr bwMode="auto">
            <a:xfrm>
              <a:off x="636" y="3383"/>
              <a:ext cx="30" cy="26"/>
            </a:xfrm>
            <a:custGeom>
              <a:avLst/>
              <a:gdLst>
                <a:gd name="T0" fmla="*/ 7 w 30"/>
                <a:gd name="T1" fmla="*/ 0 h 26"/>
                <a:gd name="T2" fmla="*/ 0 w 30"/>
                <a:gd name="T3" fmla="*/ 13 h 26"/>
                <a:gd name="T4" fmla="*/ 25 w 30"/>
                <a:gd name="T5" fmla="*/ 25 h 26"/>
                <a:gd name="T6" fmla="*/ 29 w 30"/>
                <a:gd name="T7" fmla="*/ 14 h 26"/>
                <a:gd name="T8" fmla="*/ 7 w 30"/>
                <a:gd name="T9" fmla="*/ 0 h 26"/>
                <a:gd name="T10" fmla="*/ 0 60000 65536"/>
                <a:gd name="T11" fmla="*/ 0 60000 65536"/>
                <a:gd name="T12" fmla="*/ 0 60000 65536"/>
                <a:gd name="T13" fmla="*/ 0 60000 65536"/>
                <a:gd name="T14" fmla="*/ 0 60000 65536"/>
                <a:gd name="T15" fmla="*/ 0 w 30"/>
                <a:gd name="T16" fmla="*/ 0 h 26"/>
                <a:gd name="T17" fmla="*/ 30 w 30"/>
                <a:gd name="T18" fmla="*/ 26 h 26"/>
              </a:gdLst>
              <a:ahLst/>
              <a:cxnLst>
                <a:cxn ang="T10">
                  <a:pos x="T0" y="T1"/>
                </a:cxn>
                <a:cxn ang="T11">
                  <a:pos x="T2" y="T3"/>
                </a:cxn>
                <a:cxn ang="T12">
                  <a:pos x="T4" y="T5"/>
                </a:cxn>
                <a:cxn ang="T13">
                  <a:pos x="T6" y="T7"/>
                </a:cxn>
                <a:cxn ang="T14">
                  <a:pos x="T8" y="T9"/>
                </a:cxn>
              </a:cxnLst>
              <a:rect l="T15" t="T16" r="T17" b="T18"/>
              <a:pathLst>
                <a:path w="30" h="26">
                  <a:moveTo>
                    <a:pt x="7" y="0"/>
                  </a:moveTo>
                  <a:lnTo>
                    <a:pt x="0" y="13"/>
                  </a:lnTo>
                  <a:lnTo>
                    <a:pt x="25" y="25"/>
                  </a:lnTo>
                  <a:lnTo>
                    <a:pt x="29" y="14"/>
                  </a:lnTo>
                  <a:lnTo>
                    <a:pt x="7" y="0"/>
                  </a:lnTo>
                </a:path>
              </a:pathLst>
            </a:custGeom>
            <a:solidFill>
              <a:srgbClr val="808080"/>
            </a:solidFill>
            <a:ln w="9525" cap="rnd">
              <a:noFill/>
              <a:round/>
              <a:headEnd type="none" w="sm" len="sm"/>
              <a:tailEnd type="none" w="sm" len="sm"/>
            </a:ln>
          </p:spPr>
          <p:txBody>
            <a:bodyPr/>
            <a:lstStyle/>
            <a:p>
              <a:endParaRPr lang="es-ES"/>
            </a:p>
          </p:txBody>
        </p:sp>
        <p:sp>
          <p:nvSpPr>
            <p:cNvPr id="107150" name="Freeform 558"/>
            <p:cNvSpPr>
              <a:spLocks/>
            </p:cNvSpPr>
            <p:nvPr/>
          </p:nvSpPr>
          <p:spPr bwMode="auto">
            <a:xfrm>
              <a:off x="666" y="3393"/>
              <a:ext cx="27" cy="27"/>
            </a:xfrm>
            <a:custGeom>
              <a:avLst/>
              <a:gdLst>
                <a:gd name="T0" fmla="*/ 1 w 27"/>
                <a:gd name="T1" fmla="*/ 0 h 27"/>
                <a:gd name="T2" fmla="*/ 0 w 27"/>
                <a:gd name="T3" fmla="*/ 14 h 27"/>
                <a:gd name="T4" fmla="*/ 12 w 27"/>
                <a:gd name="T5" fmla="*/ 26 h 27"/>
                <a:gd name="T6" fmla="*/ 16 w 27"/>
                <a:gd name="T7" fmla="*/ 26 h 27"/>
                <a:gd name="T8" fmla="*/ 26 w 27"/>
                <a:gd name="T9" fmla="*/ 26 h 27"/>
                <a:gd name="T10" fmla="*/ 16 w 27"/>
                <a:gd name="T11" fmla="*/ 14 h 27"/>
                <a:gd name="T12" fmla="*/ 1 w 27"/>
                <a:gd name="T13" fmla="*/ 0 h 27"/>
                <a:gd name="T14" fmla="*/ 0 60000 65536"/>
                <a:gd name="T15" fmla="*/ 0 60000 65536"/>
                <a:gd name="T16" fmla="*/ 0 60000 65536"/>
                <a:gd name="T17" fmla="*/ 0 60000 65536"/>
                <a:gd name="T18" fmla="*/ 0 60000 65536"/>
                <a:gd name="T19" fmla="*/ 0 60000 65536"/>
                <a:gd name="T20" fmla="*/ 0 60000 65536"/>
                <a:gd name="T21" fmla="*/ 0 w 27"/>
                <a:gd name="T22" fmla="*/ 0 h 27"/>
                <a:gd name="T23" fmla="*/ 27 w 27"/>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7">
                  <a:moveTo>
                    <a:pt x="1" y="0"/>
                  </a:moveTo>
                  <a:lnTo>
                    <a:pt x="0" y="14"/>
                  </a:lnTo>
                  <a:lnTo>
                    <a:pt x="12" y="26"/>
                  </a:lnTo>
                  <a:lnTo>
                    <a:pt x="16" y="26"/>
                  </a:lnTo>
                  <a:lnTo>
                    <a:pt x="26" y="26"/>
                  </a:lnTo>
                  <a:lnTo>
                    <a:pt x="16" y="14"/>
                  </a:lnTo>
                  <a:lnTo>
                    <a:pt x="1" y="0"/>
                  </a:lnTo>
                </a:path>
              </a:pathLst>
            </a:custGeom>
            <a:solidFill>
              <a:srgbClr val="808080"/>
            </a:solidFill>
            <a:ln w="9525" cap="rnd">
              <a:noFill/>
              <a:round/>
              <a:headEnd type="none" w="sm" len="sm"/>
              <a:tailEnd type="none" w="sm" len="sm"/>
            </a:ln>
          </p:spPr>
          <p:txBody>
            <a:bodyPr/>
            <a:lstStyle/>
            <a:p>
              <a:endParaRPr lang="es-ES"/>
            </a:p>
          </p:txBody>
        </p:sp>
        <p:sp>
          <p:nvSpPr>
            <p:cNvPr id="107151" name="Freeform 559"/>
            <p:cNvSpPr>
              <a:spLocks/>
            </p:cNvSpPr>
            <p:nvPr/>
          </p:nvSpPr>
          <p:spPr bwMode="auto">
            <a:xfrm>
              <a:off x="605" y="3383"/>
              <a:ext cx="88" cy="26"/>
            </a:xfrm>
            <a:custGeom>
              <a:avLst/>
              <a:gdLst>
                <a:gd name="T0" fmla="*/ 87 w 88"/>
                <a:gd name="T1" fmla="*/ 19 h 26"/>
                <a:gd name="T2" fmla="*/ 87 w 88"/>
                <a:gd name="T3" fmla="*/ 15 h 26"/>
                <a:gd name="T4" fmla="*/ 74 w 88"/>
                <a:gd name="T5" fmla="*/ 18 h 26"/>
                <a:gd name="T6" fmla="*/ 56 w 88"/>
                <a:gd name="T7" fmla="*/ 14 h 26"/>
                <a:gd name="T8" fmla="*/ 45 w 88"/>
                <a:gd name="T9" fmla="*/ 13 h 26"/>
                <a:gd name="T10" fmla="*/ 25 w 88"/>
                <a:gd name="T11" fmla="*/ 6 h 26"/>
                <a:gd name="T12" fmla="*/ 16 w 88"/>
                <a:gd name="T13" fmla="*/ 6 h 26"/>
                <a:gd name="T14" fmla="*/ 8 w 88"/>
                <a:gd name="T15" fmla="*/ 2 h 26"/>
                <a:gd name="T16" fmla="*/ 3 w 88"/>
                <a:gd name="T17" fmla="*/ 0 h 26"/>
                <a:gd name="T18" fmla="*/ 0 w 88"/>
                <a:gd name="T19" fmla="*/ 5 h 26"/>
                <a:gd name="T20" fmla="*/ 0 w 88"/>
                <a:gd name="T21" fmla="*/ 14 h 26"/>
                <a:gd name="T22" fmla="*/ 5 w 88"/>
                <a:gd name="T23" fmla="*/ 15 h 26"/>
                <a:gd name="T24" fmla="*/ 21 w 88"/>
                <a:gd name="T25" fmla="*/ 18 h 26"/>
                <a:gd name="T26" fmla="*/ 27 w 88"/>
                <a:gd name="T27" fmla="*/ 19 h 26"/>
                <a:gd name="T28" fmla="*/ 38 w 88"/>
                <a:gd name="T29" fmla="*/ 23 h 26"/>
                <a:gd name="T30" fmla="*/ 50 w 88"/>
                <a:gd name="T31" fmla="*/ 25 h 26"/>
                <a:gd name="T32" fmla="*/ 57 w 88"/>
                <a:gd name="T33" fmla="*/ 25 h 26"/>
                <a:gd name="T34" fmla="*/ 72 w 88"/>
                <a:gd name="T35" fmla="*/ 25 h 26"/>
                <a:gd name="T36" fmla="*/ 87 w 88"/>
                <a:gd name="T37" fmla="*/ 19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87" y="19"/>
                  </a:moveTo>
                  <a:lnTo>
                    <a:pt x="87" y="15"/>
                  </a:lnTo>
                  <a:lnTo>
                    <a:pt x="74" y="18"/>
                  </a:lnTo>
                  <a:lnTo>
                    <a:pt x="56" y="14"/>
                  </a:lnTo>
                  <a:lnTo>
                    <a:pt x="45" y="13"/>
                  </a:lnTo>
                  <a:lnTo>
                    <a:pt x="25" y="6"/>
                  </a:lnTo>
                  <a:lnTo>
                    <a:pt x="16" y="6"/>
                  </a:lnTo>
                  <a:lnTo>
                    <a:pt x="8" y="2"/>
                  </a:lnTo>
                  <a:lnTo>
                    <a:pt x="3" y="0"/>
                  </a:lnTo>
                  <a:lnTo>
                    <a:pt x="0" y="5"/>
                  </a:lnTo>
                  <a:lnTo>
                    <a:pt x="0" y="14"/>
                  </a:lnTo>
                  <a:lnTo>
                    <a:pt x="5" y="15"/>
                  </a:lnTo>
                  <a:lnTo>
                    <a:pt x="21" y="18"/>
                  </a:lnTo>
                  <a:lnTo>
                    <a:pt x="27" y="19"/>
                  </a:lnTo>
                  <a:lnTo>
                    <a:pt x="38" y="23"/>
                  </a:lnTo>
                  <a:lnTo>
                    <a:pt x="50" y="25"/>
                  </a:lnTo>
                  <a:lnTo>
                    <a:pt x="57" y="25"/>
                  </a:lnTo>
                  <a:lnTo>
                    <a:pt x="72" y="25"/>
                  </a:lnTo>
                  <a:lnTo>
                    <a:pt x="87" y="19"/>
                  </a:lnTo>
                </a:path>
              </a:pathLst>
            </a:custGeom>
            <a:solidFill>
              <a:srgbClr val="808080"/>
            </a:solidFill>
            <a:ln w="9525" cap="rnd">
              <a:noFill/>
              <a:round/>
              <a:headEnd type="none" w="sm" len="sm"/>
              <a:tailEnd type="none" w="sm" len="sm"/>
            </a:ln>
          </p:spPr>
          <p:txBody>
            <a:bodyPr/>
            <a:lstStyle/>
            <a:p>
              <a:endParaRPr lang="es-ES"/>
            </a:p>
          </p:txBody>
        </p:sp>
        <p:sp>
          <p:nvSpPr>
            <p:cNvPr id="107152" name="Freeform 560"/>
            <p:cNvSpPr>
              <a:spLocks/>
            </p:cNvSpPr>
            <p:nvPr/>
          </p:nvSpPr>
          <p:spPr bwMode="auto">
            <a:xfrm>
              <a:off x="614" y="3368"/>
              <a:ext cx="27" cy="26"/>
            </a:xfrm>
            <a:custGeom>
              <a:avLst/>
              <a:gdLst>
                <a:gd name="T0" fmla="*/ 24 w 27"/>
                <a:gd name="T1" fmla="*/ 1 h 26"/>
                <a:gd name="T2" fmla="*/ 23 w 27"/>
                <a:gd name="T3" fmla="*/ 12 h 26"/>
                <a:gd name="T4" fmla="*/ 26 w 27"/>
                <a:gd name="T5" fmla="*/ 14 h 26"/>
                <a:gd name="T6" fmla="*/ 18 w 27"/>
                <a:gd name="T7" fmla="*/ 25 h 26"/>
                <a:gd name="T8" fmla="*/ 11 w 27"/>
                <a:gd name="T9" fmla="*/ 25 h 26"/>
                <a:gd name="T10" fmla="*/ 1 w 27"/>
                <a:gd name="T11" fmla="*/ 20 h 26"/>
                <a:gd name="T12" fmla="*/ 0 w 27"/>
                <a:gd name="T13" fmla="*/ 14 h 26"/>
                <a:gd name="T14" fmla="*/ 0 w 27"/>
                <a:gd name="T15" fmla="*/ 12 h 26"/>
                <a:gd name="T16" fmla="*/ 0 w 27"/>
                <a:gd name="T17" fmla="*/ 0 h 26"/>
                <a:gd name="T18" fmla="*/ 24 w 27"/>
                <a:gd name="T19" fmla="*/ 1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
                <a:gd name="T31" fmla="*/ 0 h 26"/>
                <a:gd name="T32" fmla="*/ 27 w 27"/>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 h="26">
                  <a:moveTo>
                    <a:pt x="24" y="1"/>
                  </a:moveTo>
                  <a:lnTo>
                    <a:pt x="23" y="12"/>
                  </a:lnTo>
                  <a:lnTo>
                    <a:pt x="26" y="14"/>
                  </a:lnTo>
                  <a:lnTo>
                    <a:pt x="18" y="25"/>
                  </a:lnTo>
                  <a:lnTo>
                    <a:pt x="11" y="25"/>
                  </a:lnTo>
                  <a:lnTo>
                    <a:pt x="1" y="20"/>
                  </a:lnTo>
                  <a:lnTo>
                    <a:pt x="0" y="14"/>
                  </a:lnTo>
                  <a:lnTo>
                    <a:pt x="0" y="12"/>
                  </a:lnTo>
                  <a:lnTo>
                    <a:pt x="0" y="0"/>
                  </a:lnTo>
                  <a:lnTo>
                    <a:pt x="24" y="1"/>
                  </a:lnTo>
                </a:path>
              </a:pathLst>
            </a:custGeom>
            <a:solidFill>
              <a:srgbClr val="A0A0A0"/>
            </a:solidFill>
            <a:ln w="9525" cap="rnd">
              <a:noFill/>
              <a:round/>
              <a:headEnd type="none" w="sm" len="sm"/>
              <a:tailEnd type="none" w="sm" len="sm"/>
            </a:ln>
          </p:spPr>
          <p:txBody>
            <a:bodyPr/>
            <a:lstStyle/>
            <a:p>
              <a:endParaRPr lang="es-ES"/>
            </a:p>
          </p:txBody>
        </p:sp>
        <p:sp>
          <p:nvSpPr>
            <p:cNvPr id="107153" name="Oval 561"/>
            <p:cNvSpPr>
              <a:spLocks noChangeArrowheads="1"/>
            </p:cNvSpPr>
            <p:nvPr/>
          </p:nvSpPr>
          <p:spPr bwMode="auto">
            <a:xfrm>
              <a:off x="443" y="3359"/>
              <a:ext cx="109" cy="45"/>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7154" name="Rectangle 562"/>
            <p:cNvSpPr>
              <a:spLocks noChangeArrowheads="1"/>
            </p:cNvSpPr>
            <p:nvPr/>
          </p:nvSpPr>
          <p:spPr bwMode="auto">
            <a:xfrm>
              <a:off x="487" y="3292"/>
              <a:ext cx="20" cy="70"/>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7155" name="Freeform 563"/>
            <p:cNvSpPr>
              <a:spLocks/>
            </p:cNvSpPr>
            <p:nvPr/>
          </p:nvSpPr>
          <p:spPr bwMode="auto">
            <a:xfrm>
              <a:off x="418" y="3248"/>
              <a:ext cx="182" cy="63"/>
            </a:xfrm>
            <a:custGeom>
              <a:avLst/>
              <a:gdLst>
                <a:gd name="T0" fmla="*/ 181 w 182"/>
                <a:gd name="T1" fmla="*/ 31 h 63"/>
                <a:gd name="T2" fmla="*/ 179 w 182"/>
                <a:gd name="T3" fmla="*/ 50 h 63"/>
                <a:gd name="T4" fmla="*/ 118 w 182"/>
                <a:gd name="T5" fmla="*/ 62 h 63"/>
                <a:gd name="T6" fmla="*/ 54 w 182"/>
                <a:gd name="T7" fmla="*/ 62 h 63"/>
                <a:gd name="T8" fmla="*/ 1 w 182"/>
                <a:gd name="T9" fmla="*/ 45 h 63"/>
                <a:gd name="T10" fmla="*/ 0 w 182"/>
                <a:gd name="T11" fmla="*/ 0 h 63"/>
                <a:gd name="T12" fmla="*/ 101 w 182"/>
                <a:gd name="T13" fmla="*/ 0 h 63"/>
                <a:gd name="T14" fmla="*/ 181 w 182"/>
                <a:gd name="T15" fmla="*/ 31 h 63"/>
                <a:gd name="T16" fmla="*/ 0 60000 65536"/>
                <a:gd name="T17" fmla="*/ 0 60000 65536"/>
                <a:gd name="T18" fmla="*/ 0 60000 65536"/>
                <a:gd name="T19" fmla="*/ 0 60000 65536"/>
                <a:gd name="T20" fmla="*/ 0 60000 65536"/>
                <a:gd name="T21" fmla="*/ 0 60000 65536"/>
                <a:gd name="T22" fmla="*/ 0 60000 65536"/>
                <a:gd name="T23" fmla="*/ 0 60000 65536"/>
                <a:gd name="T24" fmla="*/ 0 w 182"/>
                <a:gd name="T25" fmla="*/ 0 h 63"/>
                <a:gd name="T26" fmla="*/ 182 w 182"/>
                <a:gd name="T27" fmla="*/ 63 h 6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2" h="63">
                  <a:moveTo>
                    <a:pt x="181" y="31"/>
                  </a:moveTo>
                  <a:lnTo>
                    <a:pt x="179" y="50"/>
                  </a:lnTo>
                  <a:lnTo>
                    <a:pt x="118" y="62"/>
                  </a:lnTo>
                  <a:lnTo>
                    <a:pt x="54" y="62"/>
                  </a:lnTo>
                  <a:lnTo>
                    <a:pt x="1" y="45"/>
                  </a:lnTo>
                  <a:lnTo>
                    <a:pt x="0" y="0"/>
                  </a:lnTo>
                  <a:lnTo>
                    <a:pt x="101" y="0"/>
                  </a:lnTo>
                  <a:lnTo>
                    <a:pt x="181" y="31"/>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7156" name="Freeform 564"/>
            <p:cNvSpPr>
              <a:spLocks/>
            </p:cNvSpPr>
            <p:nvPr/>
          </p:nvSpPr>
          <p:spPr bwMode="auto">
            <a:xfrm>
              <a:off x="424" y="3270"/>
              <a:ext cx="171" cy="33"/>
            </a:xfrm>
            <a:custGeom>
              <a:avLst/>
              <a:gdLst>
                <a:gd name="T0" fmla="*/ 170 w 171"/>
                <a:gd name="T1" fmla="*/ 10 h 33"/>
                <a:gd name="T2" fmla="*/ 168 w 171"/>
                <a:gd name="T3" fmla="*/ 22 h 33"/>
                <a:gd name="T4" fmla="*/ 115 w 171"/>
                <a:gd name="T5" fmla="*/ 32 h 33"/>
                <a:gd name="T6" fmla="*/ 46 w 171"/>
                <a:gd name="T7" fmla="*/ 32 h 33"/>
                <a:gd name="T8" fmla="*/ 0 w 171"/>
                <a:gd name="T9" fmla="*/ 16 h 33"/>
                <a:gd name="T10" fmla="*/ 0 w 171"/>
                <a:gd name="T11" fmla="*/ 0 h 33"/>
                <a:gd name="T12" fmla="*/ 43 w 171"/>
                <a:gd name="T13" fmla="*/ 16 h 33"/>
                <a:gd name="T14" fmla="*/ 114 w 171"/>
                <a:gd name="T15" fmla="*/ 17 h 33"/>
                <a:gd name="T16" fmla="*/ 170 w 171"/>
                <a:gd name="T17" fmla="*/ 1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1"/>
                <a:gd name="T28" fmla="*/ 0 h 33"/>
                <a:gd name="T29" fmla="*/ 171 w 171"/>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1" h="33">
                  <a:moveTo>
                    <a:pt x="170" y="10"/>
                  </a:moveTo>
                  <a:lnTo>
                    <a:pt x="168" y="22"/>
                  </a:lnTo>
                  <a:lnTo>
                    <a:pt x="115" y="32"/>
                  </a:lnTo>
                  <a:lnTo>
                    <a:pt x="46" y="32"/>
                  </a:lnTo>
                  <a:lnTo>
                    <a:pt x="0" y="16"/>
                  </a:lnTo>
                  <a:lnTo>
                    <a:pt x="0" y="0"/>
                  </a:lnTo>
                  <a:lnTo>
                    <a:pt x="43" y="16"/>
                  </a:lnTo>
                  <a:lnTo>
                    <a:pt x="114" y="17"/>
                  </a:lnTo>
                  <a:lnTo>
                    <a:pt x="170" y="10"/>
                  </a:lnTo>
                </a:path>
              </a:pathLst>
            </a:custGeom>
            <a:solidFill>
              <a:srgbClr val="606060"/>
            </a:solidFill>
            <a:ln w="9525" cap="rnd">
              <a:noFill/>
              <a:round/>
              <a:headEnd type="none" w="sm" len="sm"/>
              <a:tailEnd type="none" w="sm" len="sm"/>
            </a:ln>
          </p:spPr>
          <p:txBody>
            <a:bodyPr/>
            <a:lstStyle/>
            <a:p>
              <a:endParaRPr lang="es-ES"/>
            </a:p>
          </p:txBody>
        </p:sp>
        <p:sp>
          <p:nvSpPr>
            <p:cNvPr id="107157" name="Freeform 565"/>
            <p:cNvSpPr>
              <a:spLocks/>
            </p:cNvSpPr>
            <p:nvPr/>
          </p:nvSpPr>
          <p:spPr bwMode="auto">
            <a:xfrm>
              <a:off x="562" y="3105"/>
              <a:ext cx="27" cy="1"/>
            </a:xfrm>
            <a:custGeom>
              <a:avLst/>
              <a:gdLst>
                <a:gd name="T0" fmla="*/ 26 w 27"/>
                <a:gd name="T1" fmla="*/ 0 h 1"/>
                <a:gd name="T2" fmla="*/ 19 w 27"/>
                <a:gd name="T3" fmla="*/ 0 h 1"/>
                <a:gd name="T4" fmla="*/ 15 w 27"/>
                <a:gd name="T5" fmla="*/ 0 h 1"/>
                <a:gd name="T6" fmla="*/ 9 w 27"/>
                <a:gd name="T7" fmla="*/ 0 h 1"/>
                <a:gd name="T8" fmla="*/ 3 w 27"/>
                <a:gd name="T9" fmla="*/ 0 h 1"/>
                <a:gd name="T10" fmla="*/ 0 w 27"/>
                <a:gd name="T11" fmla="*/ 0 h 1"/>
                <a:gd name="T12" fmla="*/ 2 w 27"/>
                <a:gd name="T13" fmla="*/ 0 h 1"/>
                <a:gd name="T14" fmla="*/ 6 w 27"/>
                <a:gd name="T15" fmla="*/ 0 h 1"/>
                <a:gd name="T16" fmla="*/ 10 w 27"/>
                <a:gd name="T17" fmla="*/ 0 h 1"/>
                <a:gd name="T18" fmla="*/ 15 w 27"/>
                <a:gd name="T19" fmla="*/ 0 h 1"/>
                <a:gd name="T20" fmla="*/ 19 w 27"/>
                <a:gd name="T21" fmla="*/ 0 h 1"/>
                <a:gd name="T22" fmla="*/ 26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26" y="0"/>
                  </a:moveTo>
                  <a:lnTo>
                    <a:pt x="19" y="0"/>
                  </a:lnTo>
                  <a:lnTo>
                    <a:pt x="15" y="0"/>
                  </a:lnTo>
                  <a:lnTo>
                    <a:pt x="9" y="0"/>
                  </a:lnTo>
                  <a:lnTo>
                    <a:pt x="3" y="0"/>
                  </a:lnTo>
                  <a:lnTo>
                    <a:pt x="0" y="0"/>
                  </a:lnTo>
                  <a:lnTo>
                    <a:pt x="2" y="0"/>
                  </a:lnTo>
                  <a:lnTo>
                    <a:pt x="6" y="0"/>
                  </a:lnTo>
                  <a:lnTo>
                    <a:pt x="10" y="0"/>
                  </a:lnTo>
                  <a:lnTo>
                    <a:pt x="15" y="0"/>
                  </a:lnTo>
                  <a:lnTo>
                    <a:pt x="19"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7158" name="Freeform 566"/>
            <p:cNvSpPr>
              <a:spLocks/>
            </p:cNvSpPr>
            <p:nvPr/>
          </p:nvSpPr>
          <p:spPr bwMode="auto">
            <a:xfrm>
              <a:off x="578" y="3092"/>
              <a:ext cx="27" cy="1"/>
            </a:xfrm>
            <a:custGeom>
              <a:avLst/>
              <a:gdLst>
                <a:gd name="T0" fmla="*/ 26 w 27"/>
                <a:gd name="T1" fmla="*/ 0 h 1"/>
                <a:gd name="T2" fmla="*/ 18 w 27"/>
                <a:gd name="T3" fmla="*/ 0 h 1"/>
                <a:gd name="T4" fmla="*/ 16 w 27"/>
                <a:gd name="T5" fmla="*/ 0 h 1"/>
                <a:gd name="T6" fmla="*/ 14 w 27"/>
                <a:gd name="T7" fmla="*/ 0 h 1"/>
                <a:gd name="T8" fmla="*/ 11 w 27"/>
                <a:gd name="T9" fmla="*/ 0 h 1"/>
                <a:gd name="T10" fmla="*/ 9 w 27"/>
                <a:gd name="T11" fmla="*/ 0 h 1"/>
                <a:gd name="T12" fmla="*/ 6 w 27"/>
                <a:gd name="T13" fmla="*/ 0 h 1"/>
                <a:gd name="T14" fmla="*/ 2 w 27"/>
                <a:gd name="T15" fmla="*/ 0 h 1"/>
                <a:gd name="T16" fmla="*/ 0 w 27"/>
                <a:gd name="T17" fmla="*/ 0 h 1"/>
                <a:gd name="T18" fmla="*/ 2 w 27"/>
                <a:gd name="T19" fmla="*/ 0 h 1"/>
                <a:gd name="T20" fmla="*/ 6 w 27"/>
                <a:gd name="T21" fmla="*/ 0 h 1"/>
                <a:gd name="T22" fmla="*/ 9 w 27"/>
                <a:gd name="T23" fmla="*/ 0 h 1"/>
                <a:gd name="T24" fmla="*/ 12 w 27"/>
                <a:gd name="T25" fmla="*/ 0 h 1"/>
                <a:gd name="T26" fmla="*/ 16 w 27"/>
                <a:gd name="T27" fmla="*/ 0 h 1"/>
                <a:gd name="T28" fmla="*/ 18 w 27"/>
                <a:gd name="T29" fmla="*/ 0 h 1"/>
                <a:gd name="T30" fmla="*/ 26 w 27"/>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
                <a:gd name="T49" fmla="*/ 0 h 1"/>
                <a:gd name="T50" fmla="*/ 27 w 27"/>
                <a:gd name="T51" fmla="*/ 1 h 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 h="1">
                  <a:moveTo>
                    <a:pt x="26" y="0"/>
                  </a:moveTo>
                  <a:lnTo>
                    <a:pt x="18" y="0"/>
                  </a:lnTo>
                  <a:lnTo>
                    <a:pt x="16" y="0"/>
                  </a:lnTo>
                  <a:lnTo>
                    <a:pt x="14" y="0"/>
                  </a:lnTo>
                  <a:lnTo>
                    <a:pt x="11" y="0"/>
                  </a:lnTo>
                  <a:lnTo>
                    <a:pt x="9" y="0"/>
                  </a:lnTo>
                  <a:lnTo>
                    <a:pt x="6" y="0"/>
                  </a:lnTo>
                  <a:lnTo>
                    <a:pt x="2" y="0"/>
                  </a:lnTo>
                  <a:lnTo>
                    <a:pt x="0" y="0"/>
                  </a:lnTo>
                  <a:lnTo>
                    <a:pt x="2" y="0"/>
                  </a:lnTo>
                  <a:lnTo>
                    <a:pt x="6" y="0"/>
                  </a:lnTo>
                  <a:lnTo>
                    <a:pt x="9" y="0"/>
                  </a:lnTo>
                  <a:lnTo>
                    <a:pt x="12" y="0"/>
                  </a:lnTo>
                  <a:lnTo>
                    <a:pt x="16" y="0"/>
                  </a:lnTo>
                  <a:lnTo>
                    <a:pt x="18"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7159" name="Freeform 567"/>
            <p:cNvSpPr>
              <a:spLocks/>
            </p:cNvSpPr>
            <p:nvPr/>
          </p:nvSpPr>
          <p:spPr bwMode="auto">
            <a:xfrm>
              <a:off x="545" y="3116"/>
              <a:ext cx="29" cy="26"/>
            </a:xfrm>
            <a:custGeom>
              <a:avLst/>
              <a:gdLst>
                <a:gd name="T0" fmla="*/ 0 w 29"/>
                <a:gd name="T1" fmla="*/ 0 h 26"/>
                <a:gd name="T2" fmla="*/ 13 w 29"/>
                <a:gd name="T3" fmla="*/ 11 h 26"/>
                <a:gd name="T4" fmla="*/ 28 w 29"/>
                <a:gd name="T5" fmla="*/ 25 h 26"/>
                <a:gd name="T6" fmla="*/ 0 w 29"/>
                <a:gd name="T7" fmla="*/ 0 h 26"/>
                <a:gd name="T8" fmla="*/ 0 60000 65536"/>
                <a:gd name="T9" fmla="*/ 0 60000 65536"/>
                <a:gd name="T10" fmla="*/ 0 60000 65536"/>
                <a:gd name="T11" fmla="*/ 0 60000 65536"/>
                <a:gd name="T12" fmla="*/ 0 w 29"/>
                <a:gd name="T13" fmla="*/ 0 h 26"/>
                <a:gd name="T14" fmla="*/ 29 w 29"/>
                <a:gd name="T15" fmla="*/ 26 h 26"/>
              </a:gdLst>
              <a:ahLst/>
              <a:cxnLst>
                <a:cxn ang="T8">
                  <a:pos x="T0" y="T1"/>
                </a:cxn>
                <a:cxn ang="T9">
                  <a:pos x="T2" y="T3"/>
                </a:cxn>
                <a:cxn ang="T10">
                  <a:pos x="T4" y="T5"/>
                </a:cxn>
                <a:cxn ang="T11">
                  <a:pos x="T6" y="T7"/>
                </a:cxn>
              </a:cxnLst>
              <a:rect l="T12" t="T13" r="T14" b="T15"/>
              <a:pathLst>
                <a:path w="29" h="26">
                  <a:moveTo>
                    <a:pt x="0" y="0"/>
                  </a:moveTo>
                  <a:lnTo>
                    <a:pt x="13" y="11"/>
                  </a:lnTo>
                  <a:lnTo>
                    <a:pt x="28"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160" name="Freeform 568"/>
            <p:cNvSpPr>
              <a:spLocks/>
            </p:cNvSpPr>
            <p:nvPr/>
          </p:nvSpPr>
          <p:spPr bwMode="auto">
            <a:xfrm>
              <a:off x="585" y="3105"/>
              <a:ext cx="28" cy="28"/>
            </a:xfrm>
            <a:custGeom>
              <a:avLst/>
              <a:gdLst>
                <a:gd name="T0" fmla="*/ 27 w 28"/>
                <a:gd name="T1" fmla="*/ 0 h 28"/>
                <a:gd name="T2" fmla="*/ 27 w 28"/>
                <a:gd name="T3" fmla="*/ 27 h 28"/>
                <a:gd name="T4" fmla="*/ 0 w 28"/>
                <a:gd name="T5" fmla="*/ 27 h 28"/>
                <a:gd name="T6" fmla="*/ 0 w 28"/>
                <a:gd name="T7" fmla="*/ 0 h 28"/>
                <a:gd name="T8" fmla="*/ 0 w 28"/>
                <a:gd name="T9" fmla="*/ 27 h 28"/>
                <a:gd name="T10" fmla="*/ 27 w 28"/>
                <a:gd name="T11" fmla="*/ 27 h 28"/>
                <a:gd name="T12" fmla="*/ 27 w 28"/>
                <a:gd name="T13" fmla="*/ 0 h 28"/>
                <a:gd name="T14" fmla="*/ 0 60000 65536"/>
                <a:gd name="T15" fmla="*/ 0 60000 65536"/>
                <a:gd name="T16" fmla="*/ 0 60000 65536"/>
                <a:gd name="T17" fmla="*/ 0 60000 65536"/>
                <a:gd name="T18" fmla="*/ 0 60000 65536"/>
                <a:gd name="T19" fmla="*/ 0 60000 65536"/>
                <a:gd name="T20" fmla="*/ 0 60000 65536"/>
                <a:gd name="T21" fmla="*/ 0 w 28"/>
                <a:gd name="T22" fmla="*/ 0 h 28"/>
                <a:gd name="T23" fmla="*/ 28 w 28"/>
                <a:gd name="T24" fmla="*/ 28 h 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8">
                  <a:moveTo>
                    <a:pt x="27" y="0"/>
                  </a:moveTo>
                  <a:lnTo>
                    <a:pt x="27" y="27"/>
                  </a:lnTo>
                  <a:lnTo>
                    <a:pt x="0" y="27"/>
                  </a:lnTo>
                  <a:lnTo>
                    <a:pt x="0" y="0"/>
                  </a:lnTo>
                  <a:lnTo>
                    <a:pt x="0" y="27"/>
                  </a:lnTo>
                  <a:lnTo>
                    <a:pt x="27" y="27"/>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7161" name="Freeform 569"/>
            <p:cNvSpPr>
              <a:spLocks/>
            </p:cNvSpPr>
            <p:nvPr/>
          </p:nvSpPr>
          <p:spPr bwMode="auto">
            <a:xfrm>
              <a:off x="583" y="3130"/>
              <a:ext cx="74" cy="28"/>
            </a:xfrm>
            <a:custGeom>
              <a:avLst/>
              <a:gdLst>
                <a:gd name="T0" fmla="*/ 0 w 74"/>
                <a:gd name="T1" fmla="*/ 9 h 28"/>
                <a:gd name="T2" fmla="*/ 6 w 74"/>
                <a:gd name="T3" fmla="*/ 9 h 28"/>
                <a:gd name="T4" fmla="*/ 10 w 74"/>
                <a:gd name="T5" fmla="*/ 7 h 28"/>
                <a:gd name="T6" fmla="*/ 20 w 74"/>
                <a:gd name="T7" fmla="*/ 2 h 28"/>
                <a:gd name="T8" fmla="*/ 25 w 74"/>
                <a:gd name="T9" fmla="*/ 0 h 28"/>
                <a:gd name="T10" fmla="*/ 28 w 74"/>
                <a:gd name="T11" fmla="*/ 0 h 28"/>
                <a:gd name="T12" fmla="*/ 32 w 74"/>
                <a:gd name="T13" fmla="*/ 0 h 28"/>
                <a:gd name="T14" fmla="*/ 41 w 74"/>
                <a:gd name="T15" fmla="*/ 0 h 28"/>
                <a:gd name="T16" fmla="*/ 46 w 74"/>
                <a:gd name="T17" fmla="*/ 0 h 28"/>
                <a:gd name="T18" fmla="*/ 50 w 74"/>
                <a:gd name="T19" fmla="*/ 1 h 28"/>
                <a:gd name="T20" fmla="*/ 52 w 74"/>
                <a:gd name="T21" fmla="*/ 2 h 28"/>
                <a:gd name="T22" fmla="*/ 58 w 74"/>
                <a:gd name="T23" fmla="*/ 5 h 28"/>
                <a:gd name="T24" fmla="*/ 63 w 74"/>
                <a:gd name="T25" fmla="*/ 7 h 28"/>
                <a:gd name="T26" fmla="*/ 65 w 74"/>
                <a:gd name="T27" fmla="*/ 7 h 28"/>
                <a:gd name="T28" fmla="*/ 65 w 74"/>
                <a:gd name="T29" fmla="*/ 8 h 28"/>
                <a:gd name="T30" fmla="*/ 71 w 74"/>
                <a:gd name="T31" fmla="*/ 9 h 28"/>
                <a:gd name="T32" fmla="*/ 73 w 74"/>
                <a:gd name="T33" fmla="*/ 10 h 28"/>
                <a:gd name="T34" fmla="*/ 73 w 74"/>
                <a:gd name="T35" fmla="*/ 14 h 28"/>
                <a:gd name="T36" fmla="*/ 70 w 74"/>
                <a:gd name="T37" fmla="*/ 14 h 28"/>
                <a:gd name="T38" fmla="*/ 70 w 74"/>
                <a:gd name="T39" fmla="*/ 15 h 28"/>
                <a:gd name="T40" fmla="*/ 68 w 74"/>
                <a:gd name="T41" fmla="*/ 17 h 28"/>
                <a:gd name="T42" fmla="*/ 63 w 74"/>
                <a:gd name="T43" fmla="*/ 17 h 28"/>
                <a:gd name="T44" fmla="*/ 61 w 74"/>
                <a:gd name="T45" fmla="*/ 18 h 28"/>
                <a:gd name="T46" fmla="*/ 58 w 74"/>
                <a:gd name="T47" fmla="*/ 18 h 28"/>
                <a:gd name="T48" fmla="*/ 47 w 74"/>
                <a:gd name="T49" fmla="*/ 17 h 28"/>
                <a:gd name="T50" fmla="*/ 41 w 74"/>
                <a:gd name="T51" fmla="*/ 18 h 28"/>
                <a:gd name="T52" fmla="*/ 35 w 74"/>
                <a:gd name="T53" fmla="*/ 21 h 28"/>
                <a:gd name="T54" fmla="*/ 30 w 74"/>
                <a:gd name="T55" fmla="*/ 22 h 28"/>
                <a:gd name="T56" fmla="*/ 25 w 74"/>
                <a:gd name="T57" fmla="*/ 24 h 28"/>
                <a:gd name="T58" fmla="*/ 20 w 74"/>
                <a:gd name="T59" fmla="*/ 27 h 28"/>
                <a:gd name="T60" fmla="*/ 16 w 74"/>
                <a:gd name="T61" fmla="*/ 27 h 28"/>
                <a:gd name="T62" fmla="*/ 8 w 74"/>
                <a:gd name="T63" fmla="*/ 25 h 28"/>
                <a:gd name="T64" fmla="*/ 2 w 74"/>
                <a:gd name="T65" fmla="*/ 27 h 28"/>
                <a:gd name="T66" fmla="*/ 0 w 74"/>
                <a:gd name="T67" fmla="*/ 9 h 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28"/>
                <a:gd name="T104" fmla="*/ 74 w 74"/>
                <a:gd name="T105" fmla="*/ 28 h 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28">
                  <a:moveTo>
                    <a:pt x="0" y="9"/>
                  </a:moveTo>
                  <a:lnTo>
                    <a:pt x="6" y="9"/>
                  </a:lnTo>
                  <a:lnTo>
                    <a:pt x="10" y="7"/>
                  </a:lnTo>
                  <a:lnTo>
                    <a:pt x="20" y="2"/>
                  </a:lnTo>
                  <a:lnTo>
                    <a:pt x="25" y="0"/>
                  </a:lnTo>
                  <a:lnTo>
                    <a:pt x="28" y="0"/>
                  </a:lnTo>
                  <a:lnTo>
                    <a:pt x="32" y="0"/>
                  </a:lnTo>
                  <a:lnTo>
                    <a:pt x="41" y="0"/>
                  </a:lnTo>
                  <a:lnTo>
                    <a:pt x="46" y="0"/>
                  </a:lnTo>
                  <a:lnTo>
                    <a:pt x="50" y="1"/>
                  </a:lnTo>
                  <a:lnTo>
                    <a:pt x="52" y="2"/>
                  </a:lnTo>
                  <a:lnTo>
                    <a:pt x="58" y="5"/>
                  </a:lnTo>
                  <a:lnTo>
                    <a:pt x="63" y="7"/>
                  </a:lnTo>
                  <a:lnTo>
                    <a:pt x="65" y="7"/>
                  </a:lnTo>
                  <a:lnTo>
                    <a:pt x="65" y="8"/>
                  </a:lnTo>
                  <a:lnTo>
                    <a:pt x="71" y="9"/>
                  </a:lnTo>
                  <a:lnTo>
                    <a:pt x="73" y="10"/>
                  </a:lnTo>
                  <a:lnTo>
                    <a:pt x="73" y="14"/>
                  </a:lnTo>
                  <a:lnTo>
                    <a:pt x="70" y="14"/>
                  </a:lnTo>
                  <a:lnTo>
                    <a:pt x="70" y="15"/>
                  </a:lnTo>
                  <a:lnTo>
                    <a:pt x="68" y="17"/>
                  </a:lnTo>
                  <a:lnTo>
                    <a:pt x="63" y="17"/>
                  </a:lnTo>
                  <a:lnTo>
                    <a:pt x="61" y="18"/>
                  </a:lnTo>
                  <a:lnTo>
                    <a:pt x="58" y="18"/>
                  </a:lnTo>
                  <a:lnTo>
                    <a:pt x="47" y="17"/>
                  </a:lnTo>
                  <a:lnTo>
                    <a:pt x="41" y="18"/>
                  </a:lnTo>
                  <a:lnTo>
                    <a:pt x="35" y="21"/>
                  </a:lnTo>
                  <a:lnTo>
                    <a:pt x="30" y="22"/>
                  </a:lnTo>
                  <a:lnTo>
                    <a:pt x="25" y="24"/>
                  </a:lnTo>
                  <a:lnTo>
                    <a:pt x="20" y="27"/>
                  </a:lnTo>
                  <a:lnTo>
                    <a:pt x="16" y="27"/>
                  </a:lnTo>
                  <a:lnTo>
                    <a:pt x="8" y="25"/>
                  </a:lnTo>
                  <a:lnTo>
                    <a:pt x="2" y="27"/>
                  </a:lnTo>
                  <a:lnTo>
                    <a:pt x="0" y="9"/>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162" name="Freeform 570"/>
            <p:cNvSpPr>
              <a:spLocks/>
            </p:cNvSpPr>
            <p:nvPr/>
          </p:nvSpPr>
          <p:spPr bwMode="auto">
            <a:xfrm>
              <a:off x="636" y="3142"/>
              <a:ext cx="27" cy="1"/>
            </a:xfrm>
            <a:custGeom>
              <a:avLst/>
              <a:gdLst>
                <a:gd name="T0" fmla="*/ 26 w 27"/>
                <a:gd name="T1" fmla="*/ 0 h 1"/>
                <a:gd name="T2" fmla="*/ 20 w 27"/>
                <a:gd name="T3" fmla="*/ 0 h 1"/>
                <a:gd name="T4" fmla="*/ 10 w 27"/>
                <a:gd name="T5" fmla="*/ 0 h 1"/>
                <a:gd name="T6" fmla="*/ 0 w 27"/>
                <a:gd name="T7" fmla="*/ 0 h 1"/>
                <a:gd name="T8" fmla="*/ 3 w 27"/>
                <a:gd name="T9" fmla="*/ 0 h 1"/>
                <a:gd name="T10" fmla="*/ 13 w 27"/>
                <a:gd name="T11" fmla="*/ 0 h 1"/>
                <a:gd name="T12" fmla="*/ 20 w 27"/>
                <a:gd name="T13" fmla="*/ 0 h 1"/>
                <a:gd name="T14" fmla="*/ 22 w 27"/>
                <a:gd name="T15" fmla="*/ 0 h 1"/>
                <a:gd name="T16" fmla="*/ 26 w 27"/>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1"/>
                <a:gd name="T29" fmla="*/ 27 w 27"/>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1">
                  <a:moveTo>
                    <a:pt x="26" y="0"/>
                  </a:moveTo>
                  <a:lnTo>
                    <a:pt x="20" y="0"/>
                  </a:lnTo>
                  <a:lnTo>
                    <a:pt x="10" y="0"/>
                  </a:lnTo>
                  <a:lnTo>
                    <a:pt x="0" y="0"/>
                  </a:lnTo>
                  <a:lnTo>
                    <a:pt x="3" y="0"/>
                  </a:lnTo>
                  <a:lnTo>
                    <a:pt x="13" y="0"/>
                  </a:lnTo>
                  <a:lnTo>
                    <a:pt x="20" y="0"/>
                  </a:lnTo>
                  <a:lnTo>
                    <a:pt x="22"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7163" name="Freeform 571"/>
            <p:cNvSpPr>
              <a:spLocks/>
            </p:cNvSpPr>
            <p:nvPr/>
          </p:nvSpPr>
          <p:spPr bwMode="auto">
            <a:xfrm>
              <a:off x="643" y="3133"/>
              <a:ext cx="28" cy="1"/>
            </a:xfrm>
            <a:custGeom>
              <a:avLst/>
              <a:gdLst>
                <a:gd name="T0" fmla="*/ 23 w 28"/>
                <a:gd name="T1" fmla="*/ 0 h 1"/>
                <a:gd name="T2" fmla="*/ 27 w 28"/>
                <a:gd name="T3" fmla="*/ 0 h 1"/>
                <a:gd name="T4" fmla="*/ 17 w 28"/>
                <a:gd name="T5" fmla="*/ 0 h 1"/>
                <a:gd name="T6" fmla="*/ 8 w 28"/>
                <a:gd name="T7" fmla="*/ 0 h 1"/>
                <a:gd name="T8" fmla="*/ 1 w 28"/>
                <a:gd name="T9" fmla="*/ 0 h 1"/>
                <a:gd name="T10" fmla="*/ 0 w 28"/>
                <a:gd name="T11" fmla="*/ 0 h 1"/>
                <a:gd name="T12" fmla="*/ 8 w 28"/>
                <a:gd name="T13" fmla="*/ 0 h 1"/>
                <a:gd name="T14" fmla="*/ 17 w 28"/>
                <a:gd name="T15" fmla="*/ 0 h 1"/>
                <a:gd name="T16" fmla="*/ 23 w 28"/>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1"/>
                <a:gd name="T29" fmla="*/ 28 w 28"/>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1">
                  <a:moveTo>
                    <a:pt x="23" y="0"/>
                  </a:moveTo>
                  <a:lnTo>
                    <a:pt x="27" y="0"/>
                  </a:lnTo>
                  <a:lnTo>
                    <a:pt x="17" y="0"/>
                  </a:lnTo>
                  <a:lnTo>
                    <a:pt x="8" y="0"/>
                  </a:lnTo>
                  <a:lnTo>
                    <a:pt x="1" y="0"/>
                  </a:lnTo>
                  <a:lnTo>
                    <a:pt x="0" y="0"/>
                  </a:lnTo>
                  <a:lnTo>
                    <a:pt x="8" y="0"/>
                  </a:lnTo>
                  <a:lnTo>
                    <a:pt x="17" y="0"/>
                  </a:lnTo>
                  <a:lnTo>
                    <a:pt x="23" y="0"/>
                  </a:lnTo>
                </a:path>
              </a:pathLst>
            </a:custGeom>
            <a:solidFill>
              <a:srgbClr val="402000"/>
            </a:solidFill>
            <a:ln w="9525" cap="rnd">
              <a:noFill/>
              <a:round/>
              <a:headEnd type="none" w="sm" len="sm"/>
              <a:tailEnd type="none" w="sm" len="sm"/>
            </a:ln>
          </p:spPr>
          <p:txBody>
            <a:bodyPr/>
            <a:lstStyle/>
            <a:p>
              <a:endParaRPr lang="es-ES"/>
            </a:p>
          </p:txBody>
        </p:sp>
        <p:sp>
          <p:nvSpPr>
            <p:cNvPr id="107164" name="Freeform 572"/>
            <p:cNvSpPr>
              <a:spLocks/>
            </p:cNvSpPr>
            <p:nvPr/>
          </p:nvSpPr>
          <p:spPr bwMode="auto">
            <a:xfrm>
              <a:off x="609" y="3133"/>
              <a:ext cx="28" cy="1"/>
            </a:xfrm>
            <a:custGeom>
              <a:avLst/>
              <a:gdLst>
                <a:gd name="T0" fmla="*/ 27 w 28"/>
                <a:gd name="T1" fmla="*/ 0 h 1"/>
                <a:gd name="T2" fmla="*/ 0 w 28"/>
                <a:gd name="T3" fmla="*/ 0 h 1"/>
                <a:gd name="T4" fmla="*/ 27 w 28"/>
                <a:gd name="T5" fmla="*/ 0 h 1"/>
                <a:gd name="T6" fmla="*/ 0 60000 65536"/>
                <a:gd name="T7" fmla="*/ 0 60000 65536"/>
                <a:gd name="T8" fmla="*/ 0 60000 65536"/>
                <a:gd name="T9" fmla="*/ 0 w 28"/>
                <a:gd name="T10" fmla="*/ 0 h 1"/>
                <a:gd name="T11" fmla="*/ 28 w 28"/>
                <a:gd name="T12" fmla="*/ 1 h 1"/>
              </a:gdLst>
              <a:ahLst/>
              <a:cxnLst>
                <a:cxn ang="T6">
                  <a:pos x="T0" y="T1"/>
                </a:cxn>
                <a:cxn ang="T7">
                  <a:pos x="T2" y="T3"/>
                </a:cxn>
                <a:cxn ang="T8">
                  <a:pos x="T4" y="T5"/>
                </a:cxn>
              </a:cxnLst>
              <a:rect l="T9" t="T10" r="T11" b="T12"/>
              <a:pathLst>
                <a:path w="28" h="1">
                  <a:moveTo>
                    <a:pt x="27" y="0"/>
                  </a:moveTo>
                  <a:lnTo>
                    <a:pt x="0" y="0"/>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7165" name="Freeform 573"/>
            <p:cNvSpPr>
              <a:spLocks/>
            </p:cNvSpPr>
            <p:nvPr/>
          </p:nvSpPr>
          <p:spPr bwMode="auto">
            <a:xfrm>
              <a:off x="595" y="3135"/>
              <a:ext cx="28" cy="27"/>
            </a:xfrm>
            <a:custGeom>
              <a:avLst/>
              <a:gdLst>
                <a:gd name="T0" fmla="*/ 27 w 28"/>
                <a:gd name="T1" fmla="*/ 0 h 27"/>
                <a:gd name="T2" fmla="*/ 12 w 28"/>
                <a:gd name="T3" fmla="*/ 11 h 27"/>
                <a:gd name="T4" fmla="*/ 0 w 28"/>
                <a:gd name="T5" fmla="*/ 26 h 27"/>
                <a:gd name="T6" fmla="*/ 10 w 28"/>
                <a:gd name="T7" fmla="*/ 11 h 27"/>
                <a:gd name="T8" fmla="*/ 27 w 28"/>
                <a:gd name="T9" fmla="*/ 0 h 27"/>
                <a:gd name="T10" fmla="*/ 0 60000 65536"/>
                <a:gd name="T11" fmla="*/ 0 60000 65536"/>
                <a:gd name="T12" fmla="*/ 0 60000 65536"/>
                <a:gd name="T13" fmla="*/ 0 60000 65536"/>
                <a:gd name="T14" fmla="*/ 0 60000 65536"/>
                <a:gd name="T15" fmla="*/ 0 w 28"/>
                <a:gd name="T16" fmla="*/ 0 h 27"/>
                <a:gd name="T17" fmla="*/ 28 w 28"/>
                <a:gd name="T18" fmla="*/ 27 h 27"/>
              </a:gdLst>
              <a:ahLst/>
              <a:cxnLst>
                <a:cxn ang="T10">
                  <a:pos x="T0" y="T1"/>
                </a:cxn>
                <a:cxn ang="T11">
                  <a:pos x="T2" y="T3"/>
                </a:cxn>
                <a:cxn ang="T12">
                  <a:pos x="T4" y="T5"/>
                </a:cxn>
                <a:cxn ang="T13">
                  <a:pos x="T6" y="T7"/>
                </a:cxn>
                <a:cxn ang="T14">
                  <a:pos x="T8" y="T9"/>
                </a:cxn>
              </a:cxnLst>
              <a:rect l="T15" t="T16" r="T17" b="T18"/>
              <a:pathLst>
                <a:path w="28" h="27">
                  <a:moveTo>
                    <a:pt x="27" y="0"/>
                  </a:moveTo>
                  <a:lnTo>
                    <a:pt x="12" y="11"/>
                  </a:lnTo>
                  <a:lnTo>
                    <a:pt x="0" y="26"/>
                  </a:lnTo>
                  <a:lnTo>
                    <a:pt x="10" y="11"/>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7166" name="Freeform 574"/>
            <p:cNvSpPr>
              <a:spLocks/>
            </p:cNvSpPr>
            <p:nvPr/>
          </p:nvSpPr>
          <p:spPr bwMode="auto">
            <a:xfrm>
              <a:off x="421" y="3194"/>
              <a:ext cx="233" cy="180"/>
            </a:xfrm>
            <a:custGeom>
              <a:avLst/>
              <a:gdLst>
                <a:gd name="T0" fmla="*/ 186 w 233"/>
                <a:gd name="T1" fmla="*/ 119 h 180"/>
                <a:gd name="T2" fmla="*/ 183 w 233"/>
                <a:gd name="T3" fmla="*/ 174 h 180"/>
                <a:gd name="T4" fmla="*/ 199 w 233"/>
                <a:gd name="T5" fmla="*/ 179 h 180"/>
                <a:gd name="T6" fmla="*/ 211 w 233"/>
                <a:gd name="T7" fmla="*/ 179 h 180"/>
                <a:gd name="T8" fmla="*/ 222 w 233"/>
                <a:gd name="T9" fmla="*/ 175 h 180"/>
                <a:gd name="T10" fmla="*/ 228 w 233"/>
                <a:gd name="T11" fmla="*/ 124 h 180"/>
                <a:gd name="T12" fmla="*/ 229 w 233"/>
                <a:gd name="T13" fmla="*/ 91 h 180"/>
                <a:gd name="T14" fmla="*/ 229 w 233"/>
                <a:gd name="T15" fmla="*/ 79 h 180"/>
                <a:gd name="T16" fmla="*/ 232 w 233"/>
                <a:gd name="T17" fmla="*/ 68 h 180"/>
                <a:gd name="T18" fmla="*/ 232 w 233"/>
                <a:gd name="T19" fmla="*/ 62 h 180"/>
                <a:gd name="T20" fmla="*/ 228 w 233"/>
                <a:gd name="T21" fmla="*/ 53 h 180"/>
                <a:gd name="T22" fmla="*/ 218 w 233"/>
                <a:gd name="T23" fmla="*/ 43 h 180"/>
                <a:gd name="T24" fmla="*/ 206 w 233"/>
                <a:gd name="T25" fmla="*/ 40 h 180"/>
                <a:gd name="T26" fmla="*/ 178 w 233"/>
                <a:gd name="T27" fmla="*/ 29 h 180"/>
                <a:gd name="T28" fmla="*/ 137 w 233"/>
                <a:gd name="T29" fmla="*/ 20 h 180"/>
                <a:gd name="T30" fmla="*/ 130 w 233"/>
                <a:gd name="T31" fmla="*/ 20 h 180"/>
                <a:gd name="T32" fmla="*/ 125 w 233"/>
                <a:gd name="T33" fmla="*/ 20 h 180"/>
                <a:gd name="T34" fmla="*/ 123 w 233"/>
                <a:gd name="T35" fmla="*/ 18 h 180"/>
                <a:gd name="T36" fmla="*/ 119 w 233"/>
                <a:gd name="T37" fmla="*/ 16 h 180"/>
                <a:gd name="T38" fmla="*/ 118 w 233"/>
                <a:gd name="T39" fmla="*/ 17 h 180"/>
                <a:gd name="T40" fmla="*/ 116 w 233"/>
                <a:gd name="T41" fmla="*/ 17 h 180"/>
                <a:gd name="T42" fmla="*/ 113 w 233"/>
                <a:gd name="T43" fmla="*/ 13 h 180"/>
                <a:gd name="T44" fmla="*/ 109 w 233"/>
                <a:gd name="T45" fmla="*/ 10 h 180"/>
                <a:gd name="T46" fmla="*/ 108 w 233"/>
                <a:gd name="T47" fmla="*/ 10 h 180"/>
                <a:gd name="T48" fmla="*/ 103 w 233"/>
                <a:gd name="T49" fmla="*/ 10 h 180"/>
                <a:gd name="T50" fmla="*/ 103 w 233"/>
                <a:gd name="T51" fmla="*/ 8 h 180"/>
                <a:gd name="T52" fmla="*/ 98 w 233"/>
                <a:gd name="T53" fmla="*/ 0 h 180"/>
                <a:gd name="T54" fmla="*/ 6 w 233"/>
                <a:gd name="T55" fmla="*/ 0 h 180"/>
                <a:gd name="T56" fmla="*/ 6 w 233"/>
                <a:gd name="T57" fmla="*/ 9 h 180"/>
                <a:gd name="T58" fmla="*/ 2 w 233"/>
                <a:gd name="T59" fmla="*/ 18 h 180"/>
                <a:gd name="T60" fmla="*/ 1 w 233"/>
                <a:gd name="T61" fmla="*/ 24 h 180"/>
                <a:gd name="T62" fmla="*/ 0 w 233"/>
                <a:gd name="T63" fmla="*/ 31 h 180"/>
                <a:gd name="T64" fmla="*/ 0 w 233"/>
                <a:gd name="T65" fmla="*/ 43 h 180"/>
                <a:gd name="T66" fmla="*/ 0 w 233"/>
                <a:gd name="T67" fmla="*/ 50 h 180"/>
                <a:gd name="T68" fmla="*/ 2 w 233"/>
                <a:gd name="T69" fmla="*/ 56 h 180"/>
                <a:gd name="T70" fmla="*/ 6 w 233"/>
                <a:gd name="T71" fmla="*/ 62 h 180"/>
                <a:gd name="T72" fmla="*/ 10 w 233"/>
                <a:gd name="T73" fmla="*/ 64 h 180"/>
                <a:gd name="T74" fmla="*/ 18 w 233"/>
                <a:gd name="T75" fmla="*/ 65 h 180"/>
                <a:gd name="T76" fmla="*/ 27 w 233"/>
                <a:gd name="T77" fmla="*/ 68 h 180"/>
                <a:gd name="T78" fmla="*/ 31 w 233"/>
                <a:gd name="T79" fmla="*/ 73 h 180"/>
                <a:gd name="T80" fmla="*/ 35 w 233"/>
                <a:gd name="T81" fmla="*/ 76 h 180"/>
                <a:gd name="T82" fmla="*/ 43 w 233"/>
                <a:gd name="T83" fmla="*/ 79 h 180"/>
                <a:gd name="T84" fmla="*/ 52 w 233"/>
                <a:gd name="T85" fmla="*/ 83 h 180"/>
                <a:gd name="T86" fmla="*/ 66 w 233"/>
                <a:gd name="T87" fmla="*/ 84 h 180"/>
                <a:gd name="T88" fmla="*/ 79 w 233"/>
                <a:gd name="T89" fmla="*/ 84 h 180"/>
                <a:gd name="T90" fmla="*/ 88 w 233"/>
                <a:gd name="T91" fmla="*/ 83 h 180"/>
                <a:gd name="T92" fmla="*/ 96 w 233"/>
                <a:gd name="T93" fmla="*/ 83 h 180"/>
                <a:gd name="T94" fmla="*/ 103 w 233"/>
                <a:gd name="T95" fmla="*/ 86 h 180"/>
                <a:gd name="T96" fmla="*/ 116 w 233"/>
                <a:gd name="T97" fmla="*/ 86 h 180"/>
                <a:gd name="T98" fmla="*/ 166 w 233"/>
                <a:gd name="T99" fmla="*/ 89 h 180"/>
                <a:gd name="T100" fmla="*/ 177 w 233"/>
                <a:gd name="T101" fmla="*/ 91 h 180"/>
                <a:gd name="T102" fmla="*/ 178 w 233"/>
                <a:gd name="T103" fmla="*/ 93 h 180"/>
                <a:gd name="T104" fmla="*/ 186 w 233"/>
                <a:gd name="T105" fmla="*/ 94 h 180"/>
                <a:gd name="T106" fmla="*/ 183 w 233"/>
                <a:gd name="T107" fmla="*/ 99 h 180"/>
                <a:gd name="T108" fmla="*/ 186 w 233"/>
                <a:gd name="T109" fmla="*/ 104 h 180"/>
                <a:gd name="T110" fmla="*/ 186 w 233"/>
                <a:gd name="T111" fmla="*/ 119 h 18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3"/>
                <a:gd name="T169" fmla="*/ 0 h 180"/>
                <a:gd name="T170" fmla="*/ 233 w 233"/>
                <a:gd name="T171" fmla="*/ 180 h 18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3" h="180">
                  <a:moveTo>
                    <a:pt x="186" y="119"/>
                  </a:moveTo>
                  <a:lnTo>
                    <a:pt x="183" y="174"/>
                  </a:lnTo>
                  <a:lnTo>
                    <a:pt x="199" y="179"/>
                  </a:lnTo>
                  <a:lnTo>
                    <a:pt x="211" y="179"/>
                  </a:lnTo>
                  <a:lnTo>
                    <a:pt x="222" y="175"/>
                  </a:lnTo>
                  <a:lnTo>
                    <a:pt x="228" y="124"/>
                  </a:lnTo>
                  <a:lnTo>
                    <a:pt x="229" y="91"/>
                  </a:lnTo>
                  <a:lnTo>
                    <a:pt x="229" y="79"/>
                  </a:lnTo>
                  <a:lnTo>
                    <a:pt x="232" y="68"/>
                  </a:lnTo>
                  <a:lnTo>
                    <a:pt x="232" y="62"/>
                  </a:lnTo>
                  <a:lnTo>
                    <a:pt x="228" y="53"/>
                  </a:lnTo>
                  <a:lnTo>
                    <a:pt x="218" y="43"/>
                  </a:lnTo>
                  <a:lnTo>
                    <a:pt x="206" y="40"/>
                  </a:lnTo>
                  <a:lnTo>
                    <a:pt x="178" y="29"/>
                  </a:lnTo>
                  <a:lnTo>
                    <a:pt x="137" y="20"/>
                  </a:lnTo>
                  <a:lnTo>
                    <a:pt x="130" y="20"/>
                  </a:lnTo>
                  <a:lnTo>
                    <a:pt x="125" y="20"/>
                  </a:lnTo>
                  <a:lnTo>
                    <a:pt x="123" y="18"/>
                  </a:lnTo>
                  <a:lnTo>
                    <a:pt x="119" y="16"/>
                  </a:lnTo>
                  <a:lnTo>
                    <a:pt x="118" y="17"/>
                  </a:lnTo>
                  <a:lnTo>
                    <a:pt x="116" y="17"/>
                  </a:lnTo>
                  <a:lnTo>
                    <a:pt x="113" y="13"/>
                  </a:lnTo>
                  <a:lnTo>
                    <a:pt x="109" y="10"/>
                  </a:lnTo>
                  <a:lnTo>
                    <a:pt x="108" y="10"/>
                  </a:lnTo>
                  <a:lnTo>
                    <a:pt x="103" y="10"/>
                  </a:lnTo>
                  <a:lnTo>
                    <a:pt x="103" y="8"/>
                  </a:lnTo>
                  <a:lnTo>
                    <a:pt x="98" y="0"/>
                  </a:lnTo>
                  <a:lnTo>
                    <a:pt x="6" y="0"/>
                  </a:lnTo>
                  <a:lnTo>
                    <a:pt x="6" y="9"/>
                  </a:lnTo>
                  <a:lnTo>
                    <a:pt x="2" y="18"/>
                  </a:lnTo>
                  <a:lnTo>
                    <a:pt x="1" y="24"/>
                  </a:lnTo>
                  <a:lnTo>
                    <a:pt x="0" y="31"/>
                  </a:lnTo>
                  <a:lnTo>
                    <a:pt x="0" y="43"/>
                  </a:lnTo>
                  <a:lnTo>
                    <a:pt x="0" y="50"/>
                  </a:lnTo>
                  <a:lnTo>
                    <a:pt x="2" y="56"/>
                  </a:lnTo>
                  <a:lnTo>
                    <a:pt x="6" y="62"/>
                  </a:lnTo>
                  <a:lnTo>
                    <a:pt x="10" y="64"/>
                  </a:lnTo>
                  <a:lnTo>
                    <a:pt x="18" y="65"/>
                  </a:lnTo>
                  <a:lnTo>
                    <a:pt x="27" y="68"/>
                  </a:lnTo>
                  <a:lnTo>
                    <a:pt x="31" y="73"/>
                  </a:lnTo>
                  <a:lnTo>
                    <a:pt x="35" y="76"/>
                  </a:lnTo>
                  <a:lnTo>
                    <a:pt x="43" y="79"/>
                  </a:lnTo>
                  <a:lnTo>
                    <a:pt x="52" y="83"/>
                  </a:lnTo>
                  <a:lnTo>
                    <a:pt x="66" y="84"/>
                  </a:lnTo>
                  <a:lnTo>
                    <a:pt x="79" y="84"/>
                  </a:lnTo>
                  <a:lnTo>
                    <a:pt x="88" y="83"/>
                  </a:lnTo>
                  <a:lnTo>
                    <a:pt x="96" y="83"/>
                  </a:lnTo>
                  <a:lnTo>
                    <a:pt x="103" y="86"/>
                  </a:lnTo>
                  <a:lnTo>
                    <a:pt x="116" y="86"/>
                  </a:lnTo>
                  <a:lnTo>
                    <a:pt x="166" y="89"/>
                  </a:lnTo>
                  <a:lnTo>
                    <a:pt x="177" y="91"/>
                  </a:lnTo>
                  <a:lnTo>
                    <a:pt x="178" y="93"/>
                  </a:lnTo>
                  <a:lnTo>
                    <a:pt x="186" y="94"/>
                  </a:lnTo>
                  <a:lnTo>
                    <a:pt x="183" y="99"/>
                  </a:lnTo>
                  <a:lnTo>
                    <a:pt x="186" y="104"/>
                  </a:lnTo>
                  <a:lnTo>
                    <a:pt x="186" y="119"/>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167" name="Freeform 575"/>
            <p:cNvSpPr>
              <a:spLocks/>
            </p:cNvSpPr>
            <p:nvPr/>
          </p:nvSpPr>
          <p:spPr bwMode="auto">
            <a:xfrm>
              <a:off x="432" y="3205"/>
              <a:ext cx="222" cy="166"/>
            </a:xfrm>
            <a:custGeom>
              <a:avLst/>
              <a:gdLst>
                <a:gd name="T0" fmla="*/ 6 w 222"/>
                <a:gd name="T1" fmla="*/ 8 h 166"/>
                <a:gd name="T2" fmla="*/ 0 w 222"/>
                <a:gd name="T3" fmla="*/ 19 h 166"/>
                <a:gd name="T4" fmla="*/ 5 w 222"/>
                <a:gd name="T5" fmla="*/ 50 h 166"/>
                <a:gd name="T6" fmla="*/ 17 w 222"/>
                <a:gd name="T7" fmla="*/ 50 h 166"/>
                <a:gd name="T8" fmla="*/ 30 w 222"/>
                <a:gd name="T9" fmla="*/ 61 h 166"/>
                <a:gd name="T10" fmla="*/ 61 w 222"/>
                <a:gd name="T11" fmla="*/ 69 h 166"/>
                <a:gd name="T12" fmla="*/ 91 w 222"/>
                <a:gd name="T13" fmla="*/ 69 h 166"/>
                <a:gd name="T14" fmla="*/ 80 w 222"/>
                <a:gd name="T15" fmla="*/ 58 h 166"/>
                <a:gd name="T16" fmla="*/ 93 w 222"/>
                <a:gd name="T17" fmla="*/ 69 h 166"/>
                <a:gd name="T18" fmla="*/ 108 w 222"/>
                <a:gd name="T19" fmla="*/ 71 h 166"/>
                <a:gd name="T20" fmla="*/ 98 w 222"/>
                <a:gd name="T21" fmla="*/ 63 h 166"/>
                <a:gd name="T22" fmla="*/ 115 w 222"/>
                <a:gd name="T23" fmla="*/ 72 h 166"/>
                <a:gd name="T24" fmla="*/ 165 w 222"/>
                <a:gd name="T25" fmla="*/ 79 h 166"/>
                <a:gd name="T26" fmla="*/ 179 w 222"/>
                <a:gd name="T27" fmla="*/ 83 h 166"/>
                <a:gd name="T28" fmla="*/ 191 w 222"/>
                <a:gd name="T29" fmla="*/ 79 h 166"/>
                <a:gd name="T30" fmla="*/ 179 w 222"/>
                <a:gd name="T31" fmla="*/ 85 h 166"/>
                <a:gd name="T32" fmla="*/ 179 w 222"/>
                <a:gd name="T33" fmla="*/ 94 h 166"/>
                <a:gd name="T34" fmla="*/ 192 w 222"/>
                <a:gd name="T35" fmla="*/ 165 h 166"/>
                <a:gd name="T36" fmla="*/ 217 w 222"/>
                <a:gd name="T37" fmla="*/ 107 h 166"/>
                <a:gd name="T38" fmla="*/ 221 w 222"/>
                <a:gd name="T39" fmla="*/ 60 h 166"/>
                <a:gd name="T40" fmla="*/ 213 w 222"/>
                <a:gd name="T41" fmla="*/ 42 h 166"/>
                <a:gd name="T42" fmla="*/ 187 w 222"/>
                <a:gd name="T43" fmla="*/ 28 h 166"/>
                <a:gd name="T44" fmla="*/ 133 w 222"/>
                <a:gd name="T45" fmla="*/ 12 h 166"/>
                <a:gd name="T46" fmla="*/ 113 w 222"/>
                <a:gd name="T47" fmla="*/ 19 h 166"/>
                <a:gd name="T48" fmla="*/ 105 w 222"/>
                <a:gd name="T49" fmla="*/ 20 h 166"/>
                <a:gd name="T50" fmla="*/ 115 w 222"/>
                <a:gd name="T51" fmla="*/ 11 h 166"/>
                <a:gd name="T52" fmla="*/ 110 w 222"/>
                <a:gd name="T53" fmla="*/ 9 h 166"/>
                <a:gd name="T54" fmla="*/ 103 w 222"/>
                <a:gd name="T55" fmla="*/ 14 h 166"/>
                <a:gd name="T56" fmla="*/ 103 w 222"/>
                <a:gd name="T57" fmla="*/ 11 h 166"/>
                <a:gd name="T58" fmla="*/ 104 w 222"/>
                <a:gd name="T59" fmla="*/ 6 h 166"/>
                <a:gd name="T60" fmla="*/ 91 w 222"/>
                <a:gd name="T61" fmla="*/ 9 h 166"/>
                <a:gd name="T62" fmla="*/ 92 w 222"/>
                <a:gd name="T63" fmla="*/ 5 h 166"/>
                <a:gd name="T64" fmla="*/ 87 w 222"/>
                <a:gd name="T65" fmla="*/ 0 h 166"/>
                <a:gd name="T66" fmla="*/ 75 w 222"/>
                <a:gd name="T67" fmla="*/ 7 h 166"/>
                <a:gd name="T68" fmla="*/ 56 w 222"/>
                <a:gd name="T69" fmla="*/ 3 h 166"/>
                <a:gd name="T70" fmla="*/ 50 w 222"/>
                <a:gd name="T71" fmla="*/ 9 h 166"/>
                <a:gd name="T72" fmla="*/ 30 w 222"/>
                <a:gd name="T73" fmla="*/ 11 h 166"/>
                <a:gd name="T74" fmla="*/ 26 w 222"/>
                <a:gd name="T75" fmla="*/ 5 h 166"/>
                <a:gd name="T76" fmla="*/ 18 w 222"/>
                <a:gd name="T77" fmla="*/ 11 h 166"/>
                <a:gd name="T78" fmla="*/ 9 w 222"/>
                <a:gd name="T79" fmla="*/ 3 h 16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2"/>
                <a:gd name="T121" fmla="*/ 0 h 166"/>
                <a:gd name="T122" fmla="*/ 222 w 222"/>
                <a:gd name="T123" fmla="*/ 166 h 16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2" h="166">
                  <a:moveTo>
                    <a:pt x="6" y="1"/>
                  </a:moveTo>
                  <a:lnTo>
                    <a:pt x="6" y="8"/>
                  </a:lnTo>
                  <a:lnTo>
                    <a:pt x="2" y="6"/>
                  </a:lnTo>
                  <a:lnTo>
                    <a:pt x="0" y="19"/>
                  </a:lnTo>
                  <a:lnTo>
                    <a:pt x="0" y="34"/>
                  </a:lnTo>
                  <a:lnTo>
                    <a:pt x="5" y="50"/>
                  </a:lnTo>
                  <a:lnTo>
                    <a:pt x="18" y="54"/>
                  </a:lnTo>
                  <a:lnTo>
                    <a:pt x="17" y="50"/>
                  </a:lnTo>
                  <a:lnTo>
                    <a:pt x="24" y="56"/>
                  </a:lnTo>
                  <a:lnTo>
                    <a:pt x="30" y="61"/>
                  </a:lnTo>
                  <a:lnTo>
                    <a:pt x="44" y="68"/>
                  </a:lnTo>
                  <a:lnTo>
                    <a:pt x="61" y="69"/>
                  </a:lnTo>
                  <a:lnTo>
                    <a:pt x="82" y="70"/>
                  </a:lnTo>
                  <a:lnTo>
                    <a:pt x="91" y="69"/>
                  </a:lnTo>
                  <a:lnTo>
                    <a:pt x="83" y="67"/>
                  </a:lnTo>
                  <a:lnTo>
                    <a:pt x="80" y="58"/>
                  </a:lnTo>
                  <a:lnTo>
                    <a:pt x="85" y="64"/>
                  </a:lnTo>
                  <a:lnTo>
                    <a:pt x="93" y="69"/>
                  </a:lnTo>
                  <a:lnTo>
                    <a:pt x="101" y="72"/>
                  </a:lnTo>
                  <a:lnTo>
                    <a:pt x="108" y="71"/>
                  </a:lnTo>
                  <a:lnTo>
                    <a:pt x="103" y="68"/>
                  </a:lnTo>
                  <a:lnTo>
                    <a:pt x="98" y="63"/>
                  </a:lnTo>
                  <a:lnTo>
                    <a:pt x="105" y="68"/>
                  </a:lnTo>
                  <a:lnTo>
                    <a:pt x="115" y="72"/>
                  </a:lnTo>
                  <a:lnTo>
                    <a:pt x="139" y="75"/>
                  </a:lnTo>
                  <a:lnTo>
                    <a:pt x="165" y="79"/>
                  </a:lnTo>
                  <a:lnTo>
                    <a:pt x="176" y="82"/>
                  </a:lnTo>
                  <a:lnTo>
                    <a:pt x="179" y="83"/>
                  </a:lnTo>
                  <a:lnTo>
                    <a:pt x="182" y="80"/>
                  </a:lnTo>
                  <a:lnTo>
                    <a:pt x="191" y="79"/>
                  </a:lnTo>
                  <a:lnTo>
                    <a:pt x="187" y="83"/>
                  </a:lnTo>
                  <a:lnTo>
                    <a:pt x="179" y="85"/>
                  </a:lnTo>
                  <a:lnTo>
                    <a:pt x="177" y="87"/>
                  </a:lnTo>
                  <a:lnTo>
                    <a:pt x="179" y="94"/>
                  </a:lnTo>
                  <a:lnTo>
                    <a:pt x="179" y="160"/>
                  </a:lnTo>
                  <a:lnTo>
                    <a:pt x="192" y="165"/>
                  </a:lnTo>
                  <a:lnTo>
                    <a:pt x="210" y="162"/>
                  </a:lnTo>
                  <a:lnTo>
                    <a:pt x="217" y="107"/>
                  </a:lnTo>
                  <a:lnTo>
                    <a:pt x="216" y="78"/>
                  </a:lnTo>
                  <a:lnTo>
                    <a:pt x="221" y="60"/>
                  </a:lnTo>
                  <a:lnTo>
                    <a:pt x="219" y="50"/>
                  </a:lnTo>
                  <a:lnTo>
                    <a:pt x="213" y="42"/>
                  </a:lnTo>
                  <a:lnTo>
                    <a:pt x="206" y="36"/>
                  </a:lnTo>
                  <a:lnTo>
                    <a:pt x="187" y="28"/>
                  </a:lnTo>
                  <a:lnTo>
                    <a:pt x="165" y="20"/>
                  </a:lnTo>
                  <a:lnTo>
                    <a:pt x="133" y="12"/>
                  </a:lnTo>
                  <a:lnTo>
                    <a:pt x="119" y="11"/>
                  </a:lnTo>
                  <a:lnTo>
                    <a:pt x="113" y="19"/>
                  </a:lnTo>
                  <a:lnTo>
                    <a:pt x="96" y="27"/>
                  </a:lnTo>
                  <a:lnTo>
                    <a:pt x="105" y="20"/>
                  </a:lnTo>
                  <a:lnTo>
                    <a:pt x="113" y="17"/>
                  </a:lnTo>
                  <a:lnTo>
                    <a:pt x="115" y="11"/>
                  </a:lnTo>
                  <a:lnTo>
                    <a:pt x="115" y="9"/>
                  </a:lnTo>
                  <a:lnTo>
                    <a:pt x="110" y="9"/>
                  </a:lnTo>
                  <a:lnTo>
                    <a:pt x="105" y="11"/>
                  </a:lnTo>
                  <a:lnTo>
                    <a:pt x="103" y="14"/>
                  </a:lnTo>
                  <a:lnTo>
                    <a:pt x="95" y="18"/>
                  </a:lnTo>
                  <a:lnTo>
                    <a:pt x="103" y="11"/>
                  </a:lnTo>
                  <a:lnTo>
                    <a:pt x="105" y="8"/>
                  </a:lnTo>
                  <a:lnTo>
                    <a:pt x="104" y="6"/>
                  </a:lnTo>
                  <a:lnTo>
                    <a:pt x="98" y="3"/>
                  </a:lnTo>
                  <a:lnTo>
                    <a:pt x="91" y="9"/>
                  </a:lnTo>
                  <a:lnTo>
                    <a:pt x="83" y="13"/>
                  </a:lnTo>
                  <a:lnTo>
                    <a:pt x="92" y="5"/>
                  </a:lnTo>
                  <a:lnTo>
                    <a:pt x="94" y="0"/>
                  </a:lnTo>
                  <a:lnTo>
                    <a:pt x="87" y="0"/>
                  </a:lnTo>
                  <a:lnTo>
                    <a:pt x="82" y="3"/>
                  </a:lnTo>
                  <a:lnTo>
                    <a:pt x="75" y="7"/>
                  </a:lnTo>
                  <a:lnTo>
                    <a:pt x="56" y="9"/>
                  </a:lnTo>
                  <a:lnTo>
                    <a:pt x="56" y="3"/>
                  </a:lnTo>
                  <a:lnTo>
                    <a:pt x="50" y="1"/>
                  </a:lnTo>
                  <a:lnTo>
                    <a:pt x="50" y="9"/>
                  </a:lnTo>
                  <a:lnTo>
                    <a:pt x="44" y="9"/>
                  </a:lnTo>
                  <a:lnTo>
                    <a:pt x="30" y="11"/>
                  </a:lnTo>
                  <a:lnTo>
                    <a:pt x="31" y="5"/>
                  </a:lnTo>
                  <a:lnTo>
                    <a:pt x="26" y="5"/>
                  </a:lnTo>
                  <a:lnTo>
                    <a:pt x="26" y="11"/>
                  </a:lnTo>
                  <a:lnTo>
                    <a:pt x="18" y="11"/>
                  </a:lnTo>
                  <a:lnTo>
                    <a:pt x="10" y="9"/>
                  </a:lnTo>
                  <a:lnTo>
                    <a:pt x="9" y="3"/>
                  </a:lnTo>
                  <a:lnTo>
                    <a:pt x="6" y="1"/>
                  </a:lnTo>
                </a:path>
              </a:pathLst>
            </a:custGeom>
            <a:solidFill>
              <a:srgbClr val="808080"/>
            </a:solidFill>
            <a:ln w="9525" cap="rnd">
              <a:noFill/>
              <a:round/>
              <a:headEnd type="none" w="sm" len="sm"/>
              <a:tailEnd type="none" w="sm" len="sm"/>
            </a:ln>
          </p:spPr>
          <p:txBody>
            <a:bodyPr/>
            <a:lstStyle/>
            <a:p>
              <a:endParaRPr lang="es-ES"/>
            </a:p>
          </p:txBody>
        </p:sp>
        <p:sp>
          <p:nvSpPr>
            <p:cNvPr id="107168" name="Freeform 576"/>
            <p:cNvSpPr>
              <a:spLocks/>
            </p:cNvSpPr>
            <p:nvPr/>
          </p:nvSpPr>
          <p:spPr bwMode="auto">
            <a:xfrm>
              <a:off x="535" y="3254"/>
              <a:ext cx="93" cy="27"/>
            </a:xfrm>
            <a:custGeom>
              <a:avLst/>
              <a:gdLst>
                <a:gd name="T0" fmla="*/ 0 w 93"/>
                <a:gd name="T1" fmla="*/ 0 h 27"/>
                <a:gd name="T2" fmla="*/ 23 w 93"/>
                <a:gd name="T3" fmla="*/ 0 h 27"/>
                <a:gd name="T4" fmla="*/ 46 w 93"/>
                <a:gd name="T5" fmla="*/ 6 h 27"/>
                <a:gd name="T6" fmla="*/ 64 w 93"/>
                <a:gd name="T7" fmla="*/ 9 h 27"/>
                <a:gd name="T8" fmla="*/ 79 w 93"/>
                <a:gd name="T9" fmla="*/ 11 h 27"/>
                <a:gd name="T10" fmla="*/ 84 w 93"/>
                <a:gd name="T11" fmla="*/ 19 h 27"/>
                <a:gd name="T12" fmla="*/ 92 w 93"/>
                <a:gd name="T13" fmla="*/ 26 h 27"/>
                <a:gd name="T14" fmla="*/ 84 w 93"/>
                <a:gd name="T15" fmla="*/ 23 h 27"/>
                <a:gd name="T16" fmla="*/ 78 w 93"/>
                <a:gd name="T17" fmla="*/ 13 h 27"/>
                <a:gd name="T18" fmla="*/ 59 w 93"/>
                <a:gd name="T19" fmla="*/ 9 h 27"/>
                <a:gd name="T20" fmla="*/ 46 w 93"/>
                <a:gd name="T21" fmla="*/ 9 h 27"/>
                <a:gd name="T22" fmla="*/ 37 w 93"/>
                <a:gd name="T23" fmla="*/ 6 h 27"/>
                <a:gd name="T24" fmla="*/ 21 w 93"/>
                <a:gd name="T25" fmla="*/ 2 h 27"/>
                <a:gd name="T26" fmla="*/ 0 w 93"/>
                <a:gd name="T27" fmla="*/ 0 h 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3"/>
                <a:gd name="T43" fmla="*/ 0 h 27"/>
                <a:gd name="T44" fmla="*/ 93 w 93"/>
                <a:gd name="T45" fmla="*/ 27 h 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3" h="27">
                  <a:moveTo>
                    <a:pt x="0" y="0"/>
                  </a:moveTo>
                  <a:lnTo>
                    <a:pt x="23" y="0"/>
                  </a:lnTo>
                  <a:lnTo>
                    <a:pt x="46" y="6"/>
                  </a:lnTo>
                  <a:lnTo>
                    <a:pt x="64" y="9"/>
                  </a:lnTo>
                  <a:lnTo>
                    <a:pt x="79" y="11"/>
                  </a:lnTo>
                  <a:lnTo>
                    <a:pt x="84" y="19"/>
                  </a:lnTo>
                  <a:lnTo>
                    <a:pt x="92" y="26"/>
                  </a:lnTo>
                  <a:lnTo>
                    <a:pt x="84" y="23"/>
                  </a:lnTo>
                  <a:lnTo>
                    <a:pt x="78" y="13"/>
                  </a:lnTo>
                  <a:lnTo>
                    <a:pt x="59" y="9"/>
                  </a:lnTo>
                  <a:lnTo>
                    <a:pt x="46" y="9"/>
                  </a:lnTo>
                  <a:lnTo>
                    <a:pt x="37" y="6"/>
                  </a:lnTo>
                  <a:lnTo>
                    <a:pt x="21" y="2"/>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7169" name="Freeform 577"/>
            <p:cNvSpPr>
              <a:spLocks/>
            </p:cNvSpPr>
            <p:nvPr/>
          </p:nvSpPr>
          <p:spPr bwMode="auto">
            <a:xfrm>
              <a:off x="459" y="3234"/>
              <a:ext cx="31" cy="27"/>
            </a:xfrm>
            <a:custGeom>
              <a:avLst/>
              <a:gdLst>
                <a:gd name="T0" fmla="*/ 0 w 31"/>
                <a:gd name="T1" fmla="*/ 0 h 27"/>
                <a:gd name="T2" fmla="*/ 12 w 31"/>
                <a:gd name="T3" fmla="*/ 26 h 27"/>
                <a:gd name="T4" fmla="*/ 30 w 31"/>
                <a:gd name="T5" fmla="*/ 26 h 27"/>
                <a:gd name="T6" fmla="*/ 0 w 31"/>
                <a:gd name="T7" fmla="*/ 0 h 27"/>
                <a:gd name="T8" fmla="*/ 0 60000 65536"/>
                <a:gd name="T9" fmla="*/ 0 60000 65536"/>
                <a:gd name="T10" fmla="*/ 0 60000 65536"/>
                <a:gd name="T11" fmla="*/ 0 60000 65536"/>
                <a:gd name="T12" fmla="*/ 0 w 31"/>
                <a:gd name="T13" fmla="*/ 0 h 27"/>
                <a:gd name="T14" fmla="*/ 31 w 31"/>
                <a:gd name="T15" fmla="*/ 27 h 27"/>
              </a:gdLst>
              <a:ahLst/>
              <a:cxnLst>
                <a:cxn ang="T8">
                  <a:pos x="T0" y="T1"/>
                </a:cxn>
                <a:cxn ang="T9">
                  <a:pos x="T2" y="T3"/>
                </a:cxn>
                <a:cxn ang="T10">
                  <a:pos x="T4" y="T5"/>
                </a:cxn>
                <a:cxn ang="T11">
                  <a:pos x="T6" y="T7"/>
                </a:cxn>
              </a:cxnLst>
              <a:rect l="T12" t="T13" r="T14" b="T15"/>
              <a:pathLst>
                <a:path w="31" h="27">
                  <a:moveTo>
                    <a:pt x="0" y="0"/>
                  </a:moveTo>
                  <a:lnTo>
                    <a:pt x="12" y="26"/>
                  </a:lnTo>
                  <a:lnTo>
                    <a:pt x="30" y="2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7170" name="Freeform 578"/>
            <p:cNvSpPr>
              <a:spLocks/>
            </p:cNvSpPr>
            <p:nvPr/>
          </p:nvSpPr>
          <p:spPr bwMode="auto">
            <a:xfrm>
              <a:off x="430" y="3226"/>
              <a:ext cx="27" cy="27"/>
            </a:xfrm>
            <a:custGeom>
              <a:avLst/>
              <a:gdLst>
                <a:gd name="T0" fmla="*/ 0 w 27"/>
                <a:gd name="T1" fmla="*/ 0 h 27"/>
                <a:gd name="T2" fmla="*/ 6 w 27"/>
                <a:gd name="T3" fmla="*/ 11 h 27"/>
                <a:gd name="T4" fmla="*/ 26 w 27"/>
                <a:gd name="T5" fmla="*/ 26 h 27"/>
                <a:gd name="T6" fmla="*/ 6 w 27"/>
                <a:gd name="T7" fmla="*/ 26 h 27"/>
                <a:gd name="T8" fmla="*/ 0 w 27"/>
                <a:gd name="T9" fmla="*/ 0 h 27"/>
                <a:gd name="T10" fmla="*/ 0 60000 65536"/>
                <a:gd name="T11" fmla="*/ 0 60000 65536"/>
                <a:gd name="T12" fmla="*/ 0 60000 65536"/>
                <a:gd name="T13" fmla="*/ 0 60000 65536"/>
                <a:gd name="T14" fmla="*/ 0 60000 65536"/>
                <a:gd name="T15" fmla="*/ 0 w 27"/>
                <a:gd name="T16" fmla="*/ 0 h 27"/>
                <a:gd name="T17" fmla="*/ 27 w 27"/>
                <a:gd name="T18" fmla="*/ 27 h 27"/>
              </a:gdLst>
              <a:ahLst/>
              <a:cxnLst>
                <a:cxn ang="T10">
                  <a:pos x="T0" y="T1"/>
                </a:cxn>
                <a:cxn ang="T11">
                  <a:pos x="T2" y="T3"/>
                </a:cxn>
                <a:cxn ang="T12">
                  <a:pos x="T4" y="T5"/>
                </a:cxn>
                <a:cxn ang="T13">
                  <a:pos x="T6" y="T7"/>
                </a:cxn>
                <a:cxn ang="T14">
                  <a:pos x="T8" y="T9"/>
                </a:cxn>
              </a:cxnLst>
              <a:rect l="T15" t="T16" r="T17" b="T18"/>
              <a:pathLst>
                <a:path w="27" h="27">
                  <a:moveTo>
                    <a:pt x="0" y="0"/>
                  </a:moveTo>
                  <a:lnTo>
                    <a:pt x="6" y="11"/>
                  </a:lnTo>
                  <a:lnTo>
                    <a:pt x="26" y="26"/>
                  </a:lnTo>
                  <a:lnTo>
                    <a:pt x="6" y="2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7171" name="Freeform 579"/>
            <p:cNvSpPr>
              <a:spLocks/>
            </p:cNvSpPr>
            <p:nvPr/>
          </p:nvSpPr>
          <p:spPr bwMode="auto">
            <a:xfrm>
              <a:off x="508" y="3222"/>
              <a:ext cx="28" cy="25"/>
            </a:xfrm>
            <a:custGeom>
              <a:avLst/>
              <a:gdLst>
                <a:gd name="T0" fmla="*/ 0 w 28"/>
                <a:gd name="T1" fmla="*/ 0 h 25"/>
                <a:gd name="T2" fmla="*/ 11 w 28"/>
                <a:gd name="T3" fmla="*/ 2 h 25"/>
                <a:gd name="T4" fmla="*/ 14 w 28"/>
                <a:gd name="T5" fmla="*/ 2 h 25"/>
                <a:gd name="T6" fmla="*/ 14 w 28"/>
                <a:gd name="T7" fmla="*/ 11 h 25"/>
                <a:gd name="T8" fmla="*/ 14 w 28"/>
                <a:gd name="T9" fmla="*/ 19 h 25"/>
                <a:gd name="T10" fmla="*/ 27 w 28"/>
                <a:gd name="T11" fmla="*/ 24 h 25"/>
                <a:gd name="T12" fmla="*/ 12 w 28"/>
                <a:gd name="T13" fmla="*/ 21 h 25"/>
                <a:gd name="T14" fmla="*/ 9 w 28"/>
                <a:gd name="T15" fmla="*/ 6 h 25"/>
                <a:gd name="T16" fmla="*/ 0 w 28"/>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5"/>
                <a:gd name="T29" fmla="*/ 28 w 28"/>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5">
                  <a:moveTo>
                    <a:pt x="0" y="0"/>
                  </a:moveTo>
                  <a:lnTo>
                    <a:pt x="11" y="2"/>
                  </a:lnTo>
                  <a:lnTo>
                    <a:pt x="14" y="2"/>
                  </a:lnTo>
                  <a:lnTo>
                    <a:pt x="14" y="11"/>
                  </a:lnTo>
                  <a:lnTo>
                    <a:pt x="14" y="19"/>
                  </a:lnTo>
                  <a:lnTo>
                    <a:pt x="27" y="24"/>
                  </a:lnTo>
                  <a:lnTo>
                    <a:pt x="12" y="21"/>
                  </a:lnTo>
                  <a:lnTo>
                    <a:pt x="9" y="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7172" name="Freeform 580"/>
            <p:cNvSpPr>
              <a:spLocks/>
            </p:cNvSpPr>
            <p:nvPr/>
          </p:nvSpPr>
          <p:spPr bwMode="auto">
            <a:xfrm>
              <a:off x="439" y="2955"/>
              <a:ext cx="80" cy="86"/>
            </a:xfrm>
            <a:custGeom>
              <a:avLst/>
              <a:gdLst>
                <a:gd name="T0" fmla="*/ 52 w 80"/>
                <a:gd name="T1" fmla="*/ 6 h 86"/>
                <a:gd name="T2" fmla="*/ 57 w 80"/>
                <a:gd name="T3" fmla="*/ 8 h 86"/>
                <a:gd name="T4" fmla="*/ 59 w 80"/>
                <a:gd name="T5" fmla="*/ 10 h 86"/>
                <a:gd name="T6" fmla="*/ 62 w 80"/>
                <a:gd name="T7" fmla="*/ 15 h 86"/>
                <a:gd name="T8" fmla="*/ 65 w 80"/>
                <a:gd name="T9" fmla="*/ 22 h 86"/>
                <a:gd name="T10" fmla="*/ 67 w 80"/>
                <a:gd name="T11" fmla="*/ 25 h 86"/>
                <a:gd name="T12" fmla="*/ 67 w 80"/>
                <a:gd name="T13" fmla="*/ 29 h 86"/>
                <a:gd name="T14" fmla="*/ 66 w 80"/>
                <a:gd name="T15" fmla="*/ 32 h 86"/>
                <a:gd name="T16" fmla="*/ 69 w 80"/>
                <a:gd name="T17" fmla="*/ 36 h 86"/>
                <a:gd name="T18" fmla="*/ 75 w 80"/>
                <a:gd name="T19" fmla="*/ 46 h 86"/>
                <a:gd name="T20" fmla="*/ 79 w 80"/>
                <a:gd name="T21" fmla="*/ 51 h 86"/>
                <a:gd name="T22" fmla="*/ 79 w 80"/>
                <a:gd name="T23" fmla="*/ 52 h 86"/>
                <a:gd name="T24" fmla="*/ 77 w 80"/>
                <a:gd name="T25" fmla="*/ 54 h 86"/>
                <a:gd name="T26" fmla="*/ 75 w 80"/>
                <a:gd name="T27" fmla="*/ 54 h 86"/>
                <a:gd name="T28" fmla="*/ 72 w 80"/>
                <a:gd name="T29" fmla="*/ 54 h 86"/>
                <a:gd name="T30" fmla="*/ 69 w 80"/>
                <a:gd name="T31" fmla="*/ 54 h 86"/>
                <a:gd name="T32" fmla="*/ 69 w 80"/>
                <a:gd name="T33" fmla="*/ 58 h 86"/>
                <a:gd name="T34" fmla="*/ 70 w 80"/>
                <a:gd name="T35" fmla="*/ 62 h 86"/>
                <a:gd name="T36" fmla="*/ 68 w 80"/>
                <a:gd name="T37" fmla="*/ 64 h 86"/>
                <a:gd name="T38" fmla="*/ 69 w 80"/>
                <a:gd name="T39" fmla="*/ 66 h 86"/>
                <a:gd name="T40" fmla="*/ 67 w 80"/>
                <a:gd name="T41" fmla="*/ 70 h 86"/>
                <a:gd name="T42" fmla="*/ 66 w 80"/>
                <a:gd name="T43" fmla="*/ 74 h 86"/>
                <a:gd name="T44" fmla="*/ 64 w 80"/>
                <a:gd name="T45" fmla="*/ 75 h 86"/>
                <a:gd name="T46" fmla="*/ 59 w 80"/>
                <a:gd name="T47" fmla="*/ 75 h 86"/>
                <a:gd name="T48" fmla="*/ 56 w 80"/>
                <a:gd name="T49" fmla="*/ 74 h 86"/>
                <a:gd name="T50" fmla="*/ 48 w 80"/>
                <a:gd name="T51" fmla="*/ 74 h 86"/>
                <a:gd name="T52" fmla="*/ 49 w 80"/>
                <a:gd name="T53" fmla="*/ 85 h 86"/>
                <a:gd name="T54" fmla="*/ 8 w 80"/>
                <a:gd name="T55" fmla="*/ 70 h 86"/>
                <a:gd name="T56" fmla="*/ 11 w 80"/>
                <a:gd name="T57" fmla="*/ 64 h 86"/>
                <a:gd name="T58" fmla="*/ 10 w 80"/>
                <a:gd name="T59" fmla="*/ 58 h 86"/>
                <a:gd name="T60" fmla="*/ 0 w 80"/>
                <a:gd name="T61" fmla="*/ 47 h 86"/>
                <a:gd name="T62" fmla="*/ 0 w 80"/>
                <a:gd name="T63" fmla="*/ 18 h 86"/>
                <a:gd name="T64" fmla="*/ 8 w 80"/>
                <a:gd name="T65" fmla="*/ 10 h 86"/>
                <a:gd name="T66" fmla="*/ 17 w 80"/>
                <a:gd name="T67" fmla="*/ 7 h 86"/>
                <a:gd name="T68" fmla="*/ 24 w 80"/>
                <a:gd name="T69" fmla="*/ 0 h 86"/>
                <a:gd name="T70" fmla="*/ 30 w 80"/>
                <a:gd name="T71" fmla="*/ 0 h 86"/>
                <a:gd name="T72" fmla="*/ 40 w 80"/>
                <a:gd name="T73" fmla="*/ 0 h 86"/>
                <a:gd name="T74" fmla="*/ 48 w 80"/>
                <a:gd name="T75" fmla="*/ 1 h 86"/>
                <a:gd name="T76" fmla="*/ 52 w 80"/>
                <a:gd name="T77" fmla="*/ 6 h 8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0"/>
                <a:gd name="T118" fmla="*/ 0 h 86"/>
                <a:gd name="T119" fmla="*/ 80 w 80"/>
                <a:gd name="T120" fmla="*/ 86 h 8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0" h="86">
                  <a:moveTo>
                    <a:pt x="52" y="6"/>
                  </a:moveTo>
                  <a:lnTo>
                    <a:pt x="57" y="8"/>
                  </a:lnTo>
                  <a:lnTo>
                    <a:pt x="59" y="10"/>
                  </a:lnTo>
                  <a:lnTo>
                    <a:pt x="62" y="15"/>
                  </a:lnTo>
                  <a:lnTo>
                    <a:pt x="65" y="22"/>
                  </a:lnTo>
                  <a:lnTo>
                    <a:pt x="67" y="25"/>
                  </a:lnTo>
                  <a:lnTo>
                    <a:pt x="67" y="29"/>
                  </a:lnTo>
                  <a:lnTo>
                    <a:pt x="66" y="32"/>
                  </a:lnTo>
                  <a:lnTo>
                    <a:pt x="69" y="36"/>
                  </a:lnTo>
                  <a:lnTo>
                    <a:pt x="75" y="46"/>
                  </a:lnTo>
                  <a:lnTo>
                    <a:pt x="79" y="51"/>
                  </a:lnTo>
                  <a:lnTo>
                    <a:pt x="79" y="52"/>
                  </a:lnTo>
                  <a:lnTo>
                    <a:pt x="77" y="54"/>
                  </a:lnTo>
                  <a:lnTo>
                    <a:pt x="75" y="54"/>
                  </a:lnTo>
                  <a:lnTo>
                    <a:pt x="72" y="54"/>
                  </a:lnTo>
                  <a:lnTo>
                    <a:pt x="69" y="54"/>
                  </a:lnTo>
                  <a:lnTo>
                    <a:pt x="69" y="58"/>
                  </a:lnTo>
                  <a:lnTo>
                    <a:pt x="70" y="62"/>
                  </a:lnTo>
                  <a:lnTo>
                    <a:pt x="68" y="64"/>
                  </a:lnTo>
                  <a:lnTo>
                    <a:pt x="69" y="66"/>
                  </a:lnTo>
                  <a:lnTo>
                    <a:pt x="67" y="70"/>
                  </a:lnTo>
                  <a:lnTo>
                    <a:pt x="66" y="74"/>
                  </a:lnTo>
                  <a:lnTo>
                    <a:pt x="64" y="75"/>
                  </a:lnTo>
                  <a:lnTo>
                    <a:pt x="59" y="75"/>
                  </a:lnTo>
                  <a:lnTo>
                    <a:pt x="56" y="74"/>
                  </a:lnTo>
                  <a:lnTo>
                    <a:pt x="48" y="74"/>
                  </a:lnTo>
                  <a:lnTo>
                    <a:pt x="49" y="85"/>
                  </a:lnTo>
                  <a:lnTo>
                    <a:pt x="8" y="70"/>
                  </a:lnTo>
                  <a:lnTo>
                    <a:pt x="11" y="64"/>
                  </a:lnTo>
                  <a:lnTo>
                    <a:pt x="10" y="58"/>
                  </a:lnTo>
                  <a:lnTo>
                    <a:pt x="0" y="47"/>
                  </a:lnTo>
                  <a:lnTo>
                    <a:pt x="0" y="18"/>
                  </a:lnTo>
                  <a:lnTo>
                    <a:pt x="8" y="10"/>
                  </a:lnTo>
                  <a:lnTo>
                    <a:pt x="17" y="7"/>
                  </a:lnTo>
                  <a:lnTo>
                    <a:pt x="24" y="0"/>
                  </a:lnTo>
                  <a:lnTo>
                    <a:pt x="30" y="0"/>
                  </a:lnTo>
                  <a:lnTo>
                    <a:pt x="40" y="0"/>
                  </a:lnTo>
                  <a:lnTo>
                    <a:pt x="48" y="1"/>
                  </a:lnTo>
                  <a:lnTo>
                    <a:pt x="52" y="6"/>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173" name="Freeform 581"/>
            <p:cNvSpPr>
              <a:spLocks/>
            </p:cNvSpPr>
            <p:nvPr/>
          </p:nvSpPr>
          <p:spPr bwMode="auto">
            <a:xfrm>
              <a:off x="505" y="2992"/>
              <a:ext cx="29" cy="28"/>
            </a:xfrm>
            <a:custGeom>
              <a:avLst/>
              <a:gdLst>
                <a:gd name="T0" fmla="*/ 0 w 29"/>
                <a:gd name="T1" fmla="*/ 0 h 28"/>
                <a:gd name="T2" fmla="*/ 28 w 29"/>
                <a:gd name="T3" fmla="*/ 17 h 28"/>
                <a:gd name="T4" fmla="*/ 28 w 29"/>
                <a:gd name="T5" fmla="*/ 27 h 28"/>
                <a:gd name="T6" fmla="*/ 28 w 29"/>
                <a:gd name="T7" fmla="*/ 17 h 28"/>
                <a:gd name="T8" fmla="*/ 0 w 29"/>
                <a:gd name="T9" fmla="*/ 0 h 28"/>
                <a:gd name="T10" fmla="*/ 0 60000 65536"/>
                <a:gd name="T11" fmla="*/ 0 60000 65536"/>
                <a:gd name="T12" fmla="*/ 0 60000 65536"/>
                <a:gd name="T13" fmla="*/ 0 60000 65536"/>
                <a:gd name="T14" fmla="*/ 0 60000 65536"/>
                <a:gd name="T15" fmla="*/ 0 w 29"/>
                <a:gd name="T16" fmla="*/ 0 h 28"/>
                <a:gd name="T17" fmla="*/ 29 w 29"/>
                <a:gd name="T18" fmla="*/ 28 h 28"/>
              </a:gdLst>
              <a:ahLst/>
              <a:cxnLst>
                <a:cxn ang="T10">
                  <a:pos x="T0" y="T1"/>
                </a:cxn>
                <a:cxn ang="T11">
                  <a:pos x="T2" y="T3"/>
                </a:cxn>
                <a:cxn ang="T12">
                  <a:pos x="T4" y="T5"/>
                </a:cxn>
                <a:cxn ang="T13">
                  <a:pos x="T6" y="T7"/>
                </a:cxn>
                <a:cxn ang="T14">
                  <a:pos x="T8" y="T9"/>
                </a:cxn>
              </a:cxnLst>
              <a:rect l="T15" t="T16" r="T17" b="T18"/>
              <a:pathLst>
                <a:path w="29" h="28">
                  <a:moveTo>
                    <a:pt x="0" y="0"/>
                  </a:moveTo>
                  <a:lnTo>
                    <a:pt x="28" y="17"/>
                  </a:lnTo>
                  <a:lnTo>
                    <a:pt x="28" y="27"/>
                  </a:lnTo>
                  <a:lnTo>
                    <a:pt x="28" y="17"/>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174" name="Freeform 582"/>
            <p:cNvSpPr>
              <a:spLocks/>
            </p:cNvSpPr>
            <p:nvPr/>
          </p:nvSpPr>
          <p:spPr bwMode="auto">
            <a:xfrm>
              <a:off x="438" y="2949"/>
              <a:ext cx="61" cy="64"/>
            </a:xfrm>
            <a:custGeom>
              <a:avLst/>
              <a:gdLst>
                <a:gd name="T0" fmla="*/ 52 w 61"/>
                <a:gd name="T1" fmla="*/ 11 h 64"/>
                <a:gd name="T2" fmla="*/ 47 w 61"/>
                <a:gd name="T3" fmla="*/ 12 h 64"/>
                <a:gd name="T4" fmla="*/ 43 w 61"/>
                <a:gd name="T5" fmla="*/ 12 h 64"/>
                <a:gd name="T6" fmla="*/ 38 w 61"/>
                <a:gd name="T7" fmla="*/ 18 h 64"/>
                <a:gd name="T8" fmla="*/ 40 w 61"/>
                <a:gd name="T9" fmla="*/ 24 h 64"/>
                <a:gd name="T10" fmla="*/ 45 w 61"/>
                <a:gd name="T11" fmla="*/ 25 h 64"/>
                <a:gd name="T12" fmla="*/ 45 w 61"/>
                <a:gd name="T13" fmla="*/ 31 h 64"/>
                <a:gd name="T14" fmla="*/ 44 w 61"/>
                <a:gd name="T15" fmla="*/ 34 h 64"/>
                <a:gd name="T16" fmla="*/ 45 w 61"/>
                <a:gd name="T17" fmla="*/ 41 h 64"/>
                <a:gd name="T18" fmla="*/ 39 w 61"/>
                <a:gd name="T19" fmla="*/ 41 h 64"/>
                <a:gd name="T20" fmla="*/ 38 w 61"/>
                <a:gd name="T21" fmla="*/ 34 h 64"/>
                <a:gd name="T22" fmla="*/ 36 w 61"/>
                <a:gd name="T23" fmla="*/ 31 h 64"/>
                <a:gd name="T24" fmla="*/ 31 w 61"/>
                <a:gd name="T25" fmla="*/ 31 h 64"/>
                <a:gd name="T26" fmla="*/ 27 w 61"/>
                <a:gd name="T27" fmla="*/ 32 h 64"/>
                <a:gd name="T28" fmla="*/ 26 w 61"/>
                <a:gd name="T29" fmla="*/ 35 h 64"/>
                <a:gd name="T30" fmla="*/ 24 w 61"/>
                <a:gd name="T31" fmla="*/ 42 h 64"/>
                <a:gd name="T32" fmla="*/ 26 w 61"/>
                <a:gd name="T33" fmla="*/ 47 h 64"/>
                <a:gd name="T34" fmla="*/ 26 w 61"/>
                <a:gd name="T35" fmla="*/ 49 h 64"/>
                <a:gd name="T36" fmla="*/ 26 w 61"/>
                <a:gd name="T37" fmla="*/ 52 h 64"/>
                <a:gd name="T38" fmla="*/ 22 w 61"/>
                <a:gd name="T39" fmla="*/ 56 h 64"/>
                <a:gd name="T40" fmla="*/ 20 w 61"/>
                <a:gd name="T41" fmla="*/ 58 h 64"/>
                <a:gd name="T42" fmla="*/ 14 w 61"/>
                <a:gd name="T43" fmla="*/ 63 h 64"/>
                <a:gd name="T44" fmla="*/ 3 w 61"/>
                <a:gd name="T45" fmla="*/ 50 h 64"/>
                <a:gd name="T46" fmla="*/ 0 w 61"/>
                <a:gd name="T47" fmla="*/ 41 h 64"/>
                <a:gd name="T48" fmla="*/ 0 w 61"/>
                <a:gd name="T49" fmla="*/ 27 h 64"/>
                <a:gd name="T50" fmla="*/ 0 w 61"/>
                <a:gd name="T51" fmla="*/ 17 h 64"/>
                <a:gd name="T52" fmla="*/ 3 w 61"/>
                <a:gd name="T53" fmla="*/ 9 h 64"/>
                <a:gd name="T54" fmla="*/ 6 w 61"/>
                <a:gd name="T55" fmla="*/ 3 h 64"/>
                <a:gd name="T56" fmla="*/ 11 w 61"/>
                <a:gd name="T57" fmla="*/ 1 h 64"/>
                <a:gd name="T58" fmla="*/ 15 w 61"/>
                <a:gd name="T59" fmla="*/ 0 h 64"/>
                <a:gd name="T60" fmla="*/ 22 w 61"/>
                <a:gd name="T61" fmla="*/ 0 h 64"/>
                <a:gd name="T62" fmla="*/ 34 w 61"/>
                <a:gd name="T63" fmla="*/ 0 h 64"/>
                <a:gd name="T64" fmla="*/ 43 w 61"/>
                <a:gd name="T65" fmla="*/ 0 h 64"/>
                <a:gd name="T66" fmla="*/ 52 w 61"/>
                <a:gd name="T67" fmla="*/ 3 h 64"/>
                <a:gd name="T68" fmla="*/ 57 w 61"/>
                <a:gd name="T69" fmla="*/ 9 h 64"/>
                <a:gd name="T70" fmla="*/ 60 w 61"/>
                <a:gd name="T71" fmla="*/ 12 h 64"/>
                <a:gd name="T72" fmla="*/ 52 w 61"/>
                <a:gd name="T73" fmla="*/ 11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1"/>
                <a:gd name="T112" fmla="*/ 0 h 64"/>
                <a:gd name="T113" fmla="*/ 61 w 61"/>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1" h="64">
                  <a:moveTo>
                    <a:pt x="52" y="11"/>
                  </a:moveTo>
                  <a:lnTo>
                    <a:pt x="47" y="12"/>
                  </a:lnTo>
                  <a:lnTo>
                    <a:pt x="43" y="12"/>
                  </a:lnTo>
                  <a:lnTo>
                    <a:pt x="38" y="18"/>
                  </a:lnTo>
                  <a:lnTo>
                    <a:pt x="40" y="24"/>
                  </a:lnTo>
                  <a:lnTo>
                    <a:pt x="45" y="25"/>
                  </a:lnTo>
                  <a:lnTo>
                    <a:pt x="45" y="31"/>
                  </a:lnTo>
                  <a:lnTo>
                    <a:pt x="44" y="34"/>
                  </a:lnTo>
                  <a:lnTo>
                    <a:pt x="45" y="41"/>
                  </a:lnTo>
                  <a:lnTo>
                    <a:pt x="39" y="41"/>
                  </a:lnTo>
                  <a:lnTo>
                    <a:pt x="38" y="34"/>
                  </a:lnTo>
                  <a:lnTo>
                    <a:pt x="36" y="31"/>
                  </a:lnTo>
                  <a:lnTo>
                    <a:pt x="31" y="31"/>
                  </a:lnTo>
                  <a:lnTo>
                    <a:pt x="27" y="32"/>
                  </a:lnTo>
                  <a:lnTo>
                    <a:pt x="26" y="35"/>
                  </a:lnTo>
                  <a:lnTo>
                    <a:pt x="24" y="42"/>
                  </a:lnTo>
                  <a:lnTo>
                    <a:pt x="26" y="47"/>
                  </a:lnTo>
                  <a:lnTo>
                    <a:pt x="26" y="49"/>
                  </a:lnTo>
                  <a:lnTo>
                    <a:pt x="26" y="52"/>
                  </a:lnTo>
                  <a:lnTo>
                    <a:pt x="22" y="56"/>
                  </a:lnTo>
                  <a:lnTo>
                    <a:pt x="20" y="58"/>
                  </a:lnTo>
                  <a:lnTo>
                    <a:pt x="14" y="63"/>
                  </a:lnTo>
                  <a:lnTo>
                    <a:pt x="3" y="50"/>
                  </a:lnTo>
                  <a:lnTo>
                    <a:pt x="0" y="41"/>
                  </a:lnTo>
                  <a:lnTo>
                    <a:pt x="0" y="27"/>
                  </a:lnTo>
                  <a:lnTo>
                    <a:pt x="0" y="17"/>
                  </a:lnTo>
                  <a:lnTo>
                    <a:pt x="3" y="9"/>
                  </a:lnTo>
                  <a:lnTo>
                    <a:pt x="6" y="3"/>
                  </a:lnTo>
                  <a:lnTo>
                    <a:pt x="11" y="1"/>
                  </a:lnTo>
                  <a:lnTo>
                    <a:pt x="15" y="0"/>
                  </a:lnTo>
                  <a:lnTo>
                    <a:pt x="22" y="0"/>
                  </a:lnTo>
                  <a:lnTo>
                    <a:pt x="34" y="0"/>
                  </a:lnTo>
                  <a:lnTo>
                    <a:pt x="43" y="0"/>
                  </a:lnTo>
                  <a:lnTo>
                    <a:pt x="52" y="3"/>
                  </a:lnTo>
                  <a:lnTo>
                    <a:pt x="57" y="9"/>
                  </a:lnTo>
                  <a:lnTo>
                    <a:pt x="60" y="12"/>
                  </a:lnTo>
                  <a:lnTo>
                    <a:pt x="52" y="11"/>
                  </a:lnTo>
                </a:path>
              </a:pathLst>
            </a:custGeom>
            <a:solidFill>
              <a:srgbClr val="808080"/>
            </a:solidFill>
            <a:ln w="9525" cap="rnd">
              <a:noFill/>
              <a:round/>
              <a:headEnd type="none" w="sm" len="sm"/>
              <a:tailEnd type="none" w="sm" len="sm"/>
            </a:ln>
          </p:spPr>
          <p:txBody>
            <a:bodyPr/>
            <a:lstStyle/>
            <a:p>
              <a:endParaRPr lang="es-ES"/>
            </a:p>
          </p:txBody>
        </p:sp>
        <p:sp>
          <p:nvSpPr>
            <p:cNvPr id="107175" name="Freeform 583"/>
            <p:cNvSpPr>
              <a:spLocks/>
            </p:cNvSpPr>
            <p:nvPr/>
          </p:nvSpPr>
          <p:spPr bwMode="auto">
            <a:xfrm>
              <a:off x="431" y="2945"/>
              <a:ext cx="77" cy="76"/>
            </a:xfrm>
            <a:custGeom>
              <a:avLst/>
              <a:gdLst>
                <a:gd name="T0" fmla="*/ 76 w 77"/>
                <a:gd name="T1" fmla="*/ 12 h 76"/>
                <a:gd name="T2" fmla="*/ 56 w 77"/>
                <a:gd name="T3" fmla="*/ 9 h 76"/>
                <a:gd name="T4" fmla="*/ 44 w 77"/>
                <a:gd name="T5" fmla="*/ 6 h 76"/>
                <a:gd name="T6" fmla="*/ 47 w 77"/>
                <a:gd name="T7" fmla="*/ 7 h 76"/>
                <a:gd name="T8" fmla="*/ 56 w 77"/>
                <a:gd name="T9" fmla="*/ 12 h 76"/>
                <a:gd name="T10" fmla="*/ 55 w 77"/>
                <a:gd name="T11" fmla="*/ 13 h 76"/>
                <a:gd name="T12" fmla="*/ 49 w 77"/>
                <a:gd name="T13" fmla="*/ 13 h 76"/>
                <a:gd name="T14" fmla="*/ 40 w 77"/>
                <a:gd name="T15" fmla="*/ 12 h 76"/>
                <a:gd name="T16" fmla="*/ 44 w 77"/>
                <a:gd name="T17" fmla="*/ 13 h 76"/>
                <a:gd name="T18" fmla="*/ 52 w 77"/>
                <a:gd name="T19" fmla="*/ 17 h 76"/>
                <a:gd name="T20" fmla="*/ 44 w 77"/>
                <a:gd name="T21" fmla="*/ 17 h 76"/>
                <a:gd name="T22" fmla="*/ 47 w 77"/>
                <a:gd name="T23" fmla="*/ 20 h 76"/>
                <a:gd name="T24" fmla="*/ 51 w 77"/>
                <a:gd name="T25" fmla="*/ 24 h 76"/>
                <a:gd name="T26" fmla="*/ 47 w 77"/>
                <a:gd name="T27" fmla="*/ 24 h 76"/>
                <a:gd name="T28" fmla="*/ 36 w 77"/>
                <a:gd name="T29" fmla="*/ 23 h 76"/>
                <a:gd name="T30" fmla="*/ 53 w 77"/>
                <a:gd name="T31" fmla="*/ 30 h 76"/>
                <a:gd name="T32" fmla="*/ 57 w 77"/>
                <a:gd name="T33" fmla="*/ 33 h 76"/>
                <a:gd name="T34" fmla="*/ 46 w 77"/>
                <a:gd name="T35" fmla="*/ 30 h 76"/>
                <a:gd name="T36" fmla="*/ 51 w 77"/>
                <a:gd name="T37" fmla="*/ 32 h 76"/>
                <a:gd name="T38" fmla="*/ 57 w 77"/>
                <a:gd name="T39" fmla="*/ 36 h 76"/>
                <a:gd name="T40" fmla="*/ 53 w 77"/>
                <a:gd name="T41" fmla="*/ 38 h 76"/>
                <a:gd name="T42" fmla="*/ 41 w 77"/>
                <a:gd name="T43" fmla="*/ 43 h 76"/>
                <a:gd name="T44" fmla="*/ 27 w 77"/>
                <a:gd name="T45" fmla="*/ 36 h 76"/>
                <a:gd name="T46" fmla="*/ 24 w 77"/>
                <a:gd name="T47" fmla="*/ 36 h 76"/>
                <a:gd name="T48" fmla="*/ 31 w 77"/>
                <a:gd name="T49" fmla="*/ 41 h 76"/>
                <a:gd name="T50" fmla="*/ 18 w 77"/>
                <a:gd name="T51" fmla="*/ 38 h 76"/>
                <a:gd name="T52" fmla="*/ 21 w 77"/>
                <a:gd name="T53" fmla="*/ 41 h 76"/>
                <a:gd name="T54" fmla="*/ 31 w 77"/>
                <a:gd name="T55" fmla="*/ 45 h 76"/>
                <a:gd name="T56" fmla="*/ 24 w 77"/>
                <a:gd name="T57" fmla="*/ 46 h 76"/>
                <a:gd name="T58" fmla="*/ 22 w 77"/>
                <a:gd name="T59" fmla="*/ 47 h 76"/>
                <a:gd name="T60" fmla="*/ 31 w 77"/>
                <a:gd name="T61" fmla="*/ 50 h 76"/>
                <a:gd name="T62" fmla="*/ 25 w 77"/>
                <a:gd name="T63" fmla="*/ 54 h 76"/>
                <a:gd name="T64" fmla="*/ 25 w 77"/>
                <a:gd name="T65" fmla="*/ 56 h 76"/>
                <a:gd name="T66" fmla="*/ 31 w 77"/>
                <a:gd name="T67" fmla="*/ 63 h 76"/>
                <a:gd name="T68" fmla="*/ 24 w 77"/>
                <a:gd name="T69" fmla="*/ 63 h 76"/>
                <a:gd name="T70" fmla="*/ 17 w 77"/>
                <a:gd name="T71" fmla="*/ 51 h 76"/>
                <a:gd name="T72" fmla="*/ 22 w 77"/>
                <a:gd name="T73" fmla="*/ 63 h 76"/>
                <a:gd name="T74" fmla="*/ 24 w 77"/>
                <a:gd name="T75" fmla="*/ 71 h 76"/>
                <a:gd name="T76" fmla="*/ 15 w 77"/>
                <a:gd name="T77" fmla="*/ 63 h 76"/>
                <a:gd name="T78" fmla="*/ 14 w 77"/>
                <a:gd name="T79" fmla="*/ 66 h 76"/>
                <a:gd name="T80" fmla="*/ 21 w 77"/>
                <a:gd name="T81" fmla="*/ 73 h 76"/>
                <a:gd name="T82" fmla="*/ 9 w 77"/>
                <a:gd name="T83" fmla="*/ 68 h 76"/>
                <a:gd name="T84" fmla="*/ 0 w 77"/>
                <a:gd name="T85" fmla="*/ 51 h 76"/>
                <a:gd name="T86" fmla="*/ 0 w 77"/>
                <a:gd name="T87" fmla="*/ 32 h 76"/>
                <a:gd name="T88" fmla="*/ 5 w 77"/>
                <a:gd name="T89" fmla="*/ 23 h 76"/>
                <a:gd name="T90" fmla="*/ 25 w 77"/>
                <a:gd name="T91" fmla="*/ 30 h 76"/>
                <a:gd name="T92" fmla="*/ 9 w 77"/>
                <a:gd name="T93" fmla="*/ 23 h 76"/>
                <a:gd name="T94" fmla="*/ 0 w 77"/>
                <a:gd name="T95" fmla="*/ 13 h 76"/>
                <a:gd name="T96" fmla="*/ 15 w 77"/>
                <a:gd name="T97" fmla="*/ 12 h 76"/>
                <a:gd name="T98" fmla="*/ 17 w 77"/>
                <a:gd name="T99" fmla="*/ 9 h 76"/>
                <a:gd name="T100" fmla="*/ 14 w 77"/>
                <a:gd name="T101" fmla="*/ 2 h 76"/>
                <a:gd name="T102" fmla="*/ 24 w 77"/>
                <a:gd name="T103" fmla="*/ 0 h 76"/>
                <a:gd name="T104" fmla="*/ 56 w 77"/>
                <a:gd name="T105" fmla="*/ 2 h 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7"/>
                <a:gd name="T160" fmla="*/ 0 h 76"/>
                <a:gd name="T161" fmla="*/ 77 w 77"/>
                <a:gd name="T162" fmla="*/ 76 h 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7" h="76">
                  <a:moveTo>
                    <a:pt x="68" y="5"/>
                  </a:moveTo>
                  <a:lnTo>
                    <a:pt x="76" y="12"/>
                  </a:lnTo>
                  <a:lnTo>
                    <a:pt x="63" y="12"/>
                  </a:lnTo>
                  <a:lnTo>
                    <a:pt x="56" y="9"/>
                  </a:lnTo>
                  <a:lnTo>
                    <a:pt x="51" y="6"/>
                  </a:lnTo>
                  <a:lnTo>
                    <a:pt x="44" y="6"/>
                  </a:lnTo>
                  <a:lnTo>
                    <a:pt x="37" y="6"/>
                  </a:lnTo>
                  <a:lnTo>
                    <a:pt x="47" y="7"/>
                  </a:lnTo>
                  <a:lnTo>
                    <a:pt x="53" y="9"/>
                  </a:lnTo>
                  <a:lnTo>
                    <a:pt x="56" y="12"/>
                  </a:lnTo>
                  <a:lnTo>
                    <a:pt x="56" y="13"/>
                  </a:lnTo>
                  <a:lnTo>
                    <a:pt x="55" y="13"/>
                  </a:lnTo>
                  <a:lnTo>
                    <a:pt x="53" y="15"/>
                  </a:lnTo>
                  <a:lnTo>
                    <a:pt x="49" y="13"/>
                  </a:lnTo>
                  <a:lnTo>
                    <a:pt x="46" y="13"/>
                  </a:lnTo>
                  <a:lnTo>
                    <a:pt x="40" y="12"/>
                  </a:lnTo>
                  <a:lnTo>
                    <a:pt x="37" y="12"/>
                  </a:lnTo>
                  <a:lnTo>
                    <a:pt x="44" y="13"/>
                  </a:lnTo>
                  <a:lnTo>
                    <a:pt x="49" y="15"/>
                  </a:lnTo>
                  <a:lnTo>
                    <a:pt x="52" y="17"/>
                  </a:lnTo>
                  <a:lnTo>
                    <a:pt x="49" y="19"/>
                  </a:lnTo>
                  <a:lnTo>
                    <a:pt x="44" y="17"/>
                  </a:lnTo>
                  <a:lnTo>
                    <a:pt x="40" y="16"/>
                  </a:lnTo>
                  <a:lnTo>
                    <a:pt x="47" y="20"/>
                  </a:lnTo>
                  <a:lnTo>
                    <a:pt x="51" y="22"/>
                  </a:lnTo>
                  <a:lnTo>
                    <a:pt x="51" y="24"/>
                  </a:lnTo>
                  <a:lnTo>
                    <a:pt x="52" y="27"/>
                  </a:lnTo>
                  <a:lnTo>
                    <a:pt x="47" y="24"/>
                  </a:lnTo>
                  <a:lnTo>
                    <a:pt x="44" y="23"/>
                  </a:lnTo>
                  <a:lnTo>
                    <a:pt x="36" y="23"/>
                  </a:lnTo>
                  <a:lnTo>
                    <a:pt x="46" y="26"/>
                  </a:lnTo>
                  <a:lnTo>
                    <a:pt x="53" y="30"/>
                  </a:lnTo>
                  <a:lnTo>
                    <a:pt x="56" y="30"/>
                  </a:lnTo>
                  <a:lnTo>
                    <a:pt x="57" y="33"/>
                  </a:lnTo>
                  <a:lnTo>
                    <a:pt x="53" y="32"/>
                  </a:lnTo>
                  <a:lnTo>
                    <a:pt x="46" y="30"/>
                  </a:lnTo>
                  <a:lnTo>
                    <a:pt x="43" y="30"/>
                  </a:lnTo>
                  <a:lnTo>
                    <a:pt x="51" y="32"/>
                  </a:lnTo>
                  <a:lnTo>
                    <a:pt x="56" y="34"/>
                  </a:lnTo>
                  <a:lnTo>
                    <a:pt x="57" y="36"/>
                  </a:lnTo>
                  <a:lnTo>
                    <a:pt x="56" y="39"/>
                  </a:lnTo>
                  <a:lnTo>
                    <a:pt x="53" y="38"/>
                  </a:lnTo>
                  <a:lnTo>
                    <a:pt x="47" y="34"/>
                  </a:lnTo>
                  <a:lnTo>
                    <a:pt x="41" y="43"/>
                  </a:lnTo>
                  <a:lnTo>
                    <a:pt x="36" y="41"/>
                  </a:lnTo>
                  <a:lnTo>
                    <a:pt x="27" y="36"/>
                  </a:lnTo>
                  <a:lnTo>
                    <a:pt x="18" y="34"/>
                  </a:lnTo>
                  <a:lnTo>
                    <a:pt x="24" y="36"/>
                  </a:lnTo>
                  <a:lnTo>
                    <a:pt x="34" y="39"/>
                  </a:lnTo>
                  <a:lnTo>
                    <a:pt x="31" y="41"/>
                  </a:lnTo>
                  <a:lnTo>
                    <a:pt x="24" y="40"/>
                  </a:lnTo>
                  <a:lnTo>
                    <a:pt x="18" y="38"/>
                  </a:lnTo>
                  <a:lnTo>
                    <a:pt x="12" y="34"/>
                  </a:lnTo>
                  <a:lnTo>
                    <a:pt x="21" y="41"/>
                  </a:lnTo>
                  <a:lnTo>
                    <a:pt x="27" y="43"/>
                  </a:lnTo>
                  <a:lnTo>
                    <a:pt x="31" y="45"/>
                  </a:lnTo>
                  <a:lnTo>
                    <a:pt x="31" y="47"/>
                  </a:lnTo>
                  <a:lnTo>
                    <a:pt x="24" y="46"/>
                  </a:lnTo>
                  <a:lnTo>
                    <a:pt x="18" y="45"/>
                  </a:lnTo>
                  <a:lnTo>
                    <a:pt x="22" y="47"/>
                  </a:lnTo>
                  <a:lnTo>
                    <a:pt x="27" y="49"/>
                  </a:lnTo>
                  <a:lnTo>
                    <a:pt x="31" y="50"/>
                  </a:lnTo>
                  <a:lnTo>
                    <a:pt x="31" y="57"/>
                  </a:lnTo>
                  <a:lnTo>
                    <a:pt x="25" y="54"/>
                  </a:lnTo>
                  <a:lnTo>
                    <a:pt x="19" y="51"/>
                  </a:lnTo>
                  <a:lnTo>
                    <a:pt x="25" y="56"/>
                  </a:lnTo>
                  <a:lnTo>
                    <a:pt x="31" y="58"/>
                  </a:lnTo>
                  <a:lnTo>
                    <a:pt x="31" y="63"/>
                  </a:lnTo>
                  <a:lnTo>
                    <a:pt x="27" y="66"/>
                  </a:lnTo>
                  <a:lnTo>
                    <a:pt x="24" y="63"/>
                  </a:lnTo>
                  <a:lnTo>
                    <a:pt x="19" y="57"/>
                  </a:lnTo>
                  <a:lnTo>
                    <a:pt x="17" y="51"/>
                  </a:lnTo>
                  <a:lnTo>
                    <a:pt x="19" y="58"/>
                  </a:lnTo>
                  <a:lnTo>
                    <a:pt x="22" y="63"/>
                  </a:lnTo>
                  <a:lnTo>
                    <a:pt x="27" y="68"/>
                  </a:lnTo>
                  <a:lnTo>
                    <a:pt x="24" y="71"/>
                  </a:lnTo>
                  <a:lnTo>
                    <a:pt x="18" y="68"/>
                  </a:lnTo>
                  <a:lnTo>
                    <a:pt x="15" y="63"/>
                  </a:lnTo>
                  <a:lnTo>
                    <a:pt x="9" y="56"/>
                  </a:lnTo>
                  <a:lnTo>
                    <a:pt x="14" y="66"/>
                  </a:lnTo>
                  <a:lnTo>
                    <a:pt x="18" y="68"/>
                  </a:lnTo>
                  <a:lnTo>
                    <a:pt x="21" y="73"/>
                  </a:lnTo>
                  <a:lnTo>
                    <a:pt x="18" y="75"/>
                  </a:lnTo>
                  <a:lnTo>
                    <a:pt x="9" y="68"/>
                  </a:lnTo>
                  <a:lnTo>
                    <a:pt x="3" y="58"/>
                  </a:lnTo>
                  <a:lnTo>
                    <a:pt x="0" y="51"/>
                  </a:lnTo>
                  <a:lnTo>
                    <a:pt x="0" y="41"/>
                  </a:lnTo>
                  <a:lnTo>
                    <a:pt x="0" y="32"/>
                  </a:lnTo>
                  <a:lnTo>
                    <a:pt x="0" y="23"/>
                  </a:lnTo>
                  <a:lnTo>
                    <a:pt x="5" y="23"/>
                  </a:lnTo>
                  <a:lnTo>
                    <a:pt x="14" y="26"/>
                  </a:lnTo>
                  <a:lnTo>
                    <a:pt x="25" y="30"/>
                  </a:lnTo>
                  <a:lnTo>
                    <a:pt x="15" y="24"/>
                  </a:lnTo>
                  <a:lnTo>
                    <a:pt x="9" y="23"/>
                  </a:lnTo>
                  <a:lnTo>
                    <a:pt x="0" y="20"/>
                  </a:lnTo>
                  <a:lnTo>
                    <a:pt x="0" y="13"/>
                  </a:lnTo>
                  <a:lnTo>
                    <a:pt x="3" y="7"/>
                  </a:lnTo>
                  <a:lnTo>
                    <a:pt x="15" y="12"/>
                  </a:lnTo>
                  <a:lnTo>
                    <a:pt x="22" y="15"/>
                  </a:lnTo>
                  <a:lnTo>
                    <a:pt x="17" y="9"/>
                  </a:lnTo>
                  <a:lnTo>
                    <a:pt x="6" y="6"/>
                  </a:lnTo>
                  <a:lnTo>
                    <a:pt x="14" y="2"/>
                  </a:lnTo>
                  <a:lnTo>
                    <a:pt x="18" y="0"/>
                  </a:lnTo>
                  <a:lnTo>
                    <a:pt x="24" y="0"/>
                  </a:lnTo>
                  <a:lnTo>
                    <a:pt x="41" y="0"/>
                  </a:lnTo>
                  <a:lnTo>
                    <a:pt x="56" y="2"/>
                  </a:lnTo>
                  <a:lnTo>
                    <a:pt x="68" y="5"/>
                  </a:lnTo>
                </a:path>
              </a:pathLst>
            </a:custGeom>
            <a:solidFill>
              <a:srgbClr val="A0A0A0"/>
            </a:solidFill>
            <a:ln w="9525" cap="rnd">
              <a:noFill/>
              <a:round/>
              <a:headEnd type="none" w="sm" len="sm"/>
              <a:tailEnd type="none" w="sm" len="sm"/>
            </a:ln>
          </p:spPr>
          <p:txBody>
            <a:bodyPr/>
            <a:lstStyle/>
            <a:p>
              <a:endParaRPr lang="es-ES"/>
            </a:p>
          </p:txBody>
        </p:sp>
        <p:sp>
          <p:nvSpPr>
            <p:cNvPr id="107176" name="Freeform 584"/>
            <p:cNvSpPr>
              <a:spLocks/>
            </p:cNvSpPr>
            <p:nvPr/>
          </p:nvSpPr>
          <p:spPr bwMode="auto">
            <a:xfrm>
              <a:off x="510" y="3015"/>
              <a:ext cx="27" cy="26"/>
            </a:xfrm>
            <a:custGeom>
              <a:avLst/>
              <a:gdLst>
                <a:gd name="T0" fmla="*/ 26 w 27"/>
                <a:gd name="T1" fmla="*/ 0 h 26"/>
                <a:gd name="T2" fmla="*/ 26 w 27"/>
                <a:gd name="T3" fmla="*/ 11 h 26"/>
                <a:gd name="T4" fmla="*/ 0 w 27"/>
                <a:gd name="T5" fmla="*/ 11 h 26"/>
                <a:gd name="T6" fmla="*/ 0 w 27"/>
                <a:gd name="T7" fmla="*/ 25 h 26"/>
                <a:gd name="T8" fmla="*/ 0 w 27"/>
                <a:gd name="T9" fmla="*/ 11 h 26"/>
                <a:gd name="T10" fmla="*/ 26 w 27"/>
                <a:gd name="T11" fmla="*/ 11 h 26"/>
                <a:gd name="T12" fmla="*/ 26 w 27"/>
                <a:gd name="T13" fmla="*/ 0 h 26"/>
                <a:gd name="T14" fmla="*/ 0 60000 65536"/>
                <a:gd name="T15" fmla="*/ 0 60000 65536"/>
                <a:gd name="T16" fmla="*/ 0 60000 65536"/>
                <a:gd name="T17" fmla="*/ 0 60000 65536"/>
                <a:gd name="T18" fmla="*/ 0 60000 65536"/>
                <a:gd name="T19" fmla="*/ 0 60000 65536"/>
                <a:gd name="T20" fmla="*/ 0 60000 65536"/>
                <a:gd name="T21" fmla="*/ 0 w 27"/>
                <a:gd name="T22" fmla="*/ 0 h 26"/>
                <a:gd name="T23" fmla="*/ 27 w 27"/>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6">
                  <a:moveTo>
                    <a:pt x="26" y="0"/>
                  </a:moveTo>
                  <a:lnTo>
                    <a:pt x="26" y="11"/>
                  </a:lnTo>
                  <a:lnTo>
                    <a:pt x="0" y="11"/>
                  </a:lnTo>
                  <a:lnTo>
                    <a:pt x="0" y="25"/>
                  </a:lnTo>
                  <a:lnTo>
                    <a:pt x="0" y="11"/>
                  </a:lnTo>
                  <a:lnTo>
                    <a:pt x="26" y="11"/>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7177" name="Freeform 585"/>
            <p:cNvSpPr>
              <a:spLocks/>
            </p:cNvSpPr>
            <p:nvPr/>
          </p:nvSpPr>
          <p:spPr bwMode="auto">
            <a:xfrm>
              <a:off x="498" y="2988"/>
              <a:ext cx="1" cy="26"/>
            </a:xfrm>
            <a:custGeom>
              <a:avLst/>
              <a:gdLst>
                <a:gd name="T0" fmla="*/ 0 w 1"/>
                <a:gd name="T1" fmla="*/ 0 h 26"/>
                <a:gd name="T2" fmla="*/ 0 w 1"/>
                <a:gd name="T3" fmla="*/ 25 h 26"/>
                <a:gd name="T4" fmla="*/ 0 w 1"/>
                <a:gd name="T5" fmla="*/ 11 h 26"/>
                <a:gd name="T6" fmla="*/ 0 w 1"/>
                <a:gd name="T7" fmla="*/ 0 h 26"/>
                <a:gd name="T8" fmla="*/ 0 w 1"/>
                <a:gd name="T9" fmla="*/ 11 h 26"/>
                <a:gd name="T10" fmla="*/ 0 w 1"/>
                <a:gd name="T11" fmla="*/ 0 h 26"/>
                <a:gd name="T12" fmla="*/ 0 60000 65536"/>
                <a:gd name="T13" fmla="*/ 0 60000 65536"/>
                <a:gd name="T14" fmla="*/ 0 60000 65536"/>
                <a:gd name="T15" fmla="*/ 0 60000 65536"/>
                <a:gd name="T16" fmla="*/ 0 60000 65536"/>
                <a:gd name="T17" fmla="*/ 0 60000 65536"/>
                <a:gd name="T18" fmla="*/ 0 w 1"/>
                <a:gd name="T19" fmla="*/ 0 h 26"/>
                <a:gd name="T20" fmla="*/ 1 w 1"/>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 h="26">
                  <a:moveTo>
                    <a:pt x="0" y="0"/>
                  </a:moveTo>
                  <a:lnTo>
                    <a:pt x="0" y="25"/>
                  </a:lnTo>
                  <a:lnTo>
                    <a:pt x="0" y="11"/>
                  </a:lnTo>
                  <a:lnTo>
                    <a:pt x="0" y="0"/>
                  </a:lnTo>
                  <a:lnTo>
                    <a:pt x="0" y="11"/>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178" name="Freeform 586"/>
            <p:cNvSpPr>
              <a:spLocks/>
            </p:cNvSpPr>
            <p:nvPr/>
          </p:nvSpPr>
          <p:spPr bwMode="auto">
            <a:xfrm>
              <a:off x="491" y="3040"/>
              <a:ext cx="27" cy="41"/>
            </a:xfrm>
            <a:custGeom>
              <a:avLst/>
              <a:gdLst>
                <a:gd name="T0" fmla="*/ 6 w 27"/>
                <a:gd name="T1" fmla="*/ 0 h 41"/>
                <a:gd name="T2" fmla="*/ 10 w 27"/>
                <a:gd name="T3" fmla="*/ 5 h 41"/>
                <a:gd name="T4" fmla="*/ 13 w 27"/>
                <a:gd name="T5" fmla="*/ 10 h 41"/>
                <a:gd name="T6" fmla="*/ 21 w 27"/>
                <a:gd name="T7" fmla="*/ 18 h 41"/>
                <a:gd name="T8" fmla="*/ 26 w 27"/>
                <a:gd name="T9" fmla="*/ 26 h 41"/>
                <a:gd name="T10" fmla="*/ 26 w 27"/>
                <a:gd name="T11" fmla="*/ 32 h 41"/>
                <a:gd name="T12" fmla="*/ 23 w 27"/>
                <a:gd name="T13" fmla="*/ 40 h 41"/>
                <a:gd name="T14" fmla="*/ 0 w 27"/>
                <a:gd name="T15" fmla="*/ 16 h 41"/>
                <a:gd name="T16" fmla="*/ 6 w 27"/>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41"/>
                <a:gd name="T29" fmla="*/ 27 w 27"/>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41">
                  <a:moveTo>
                    <a:pt x="6" y="0"/>
                  </a:moveTo>
                  <a:lnTo>
                    <a:pt x="10" y="5"/>
                  </a:lnTo>
                  <a:lnTo>
                    <a:pt x="13" y="10"/>
                  </a:lnTo>
                  <a:lnTo>
                    <a:pt x="21" y="18"/>
                  </a:lnTo>
                  <a:lnTo>
                    <a:pt x="26" y="26"/>
                  </a:lnTo>
                  <a:lnTo>
                    <a:pt x="26" y="32"/>
                  </a:lnTo>
                  <a:lnTo>
                    <a:pt x="23" y="40"/>
                  </a:lnTo>
                  <a:lnTo>
                    <a:pt x="0" y="16"/>
                  </a:lnTo>
                  <a:lnTo>
                    <a:pt x="6" y="0"/>
                  </a:lnTo>
                </a:path>
              </a:pathLst>
            </a:custGeom>
            <a:solidFill>
              <a:srgbClr val="400000"/>
            </a:solidFill>
            <a:ln w="12700" cap="rnd">
              <a:solidFill>
                <a:srgbClr val="000000"/>
              </a:solidFill>
              <a:round/>
              <a:headEnd type="none" w="sm" len="sm"/>
              <a:tailEnd type="none" w="sm" len="sm"/>
            </a:ln>
          </p:spPr>
          <p:txBody>
            <a:bodyPr/>
            <a:lstStyle/>
            <a:p>
              <a:endParaRPr lang="es-ES"/>
            </a:p>
          </p:txBody>
        </p:sp>
        <p:sp>
          <p:nvSpPr>
            <p:cNvPr id="107179" name="Freeform 587"/>
            <p:cNvSpPr>
              <a:spLocks/>
            </p:cNvSpPr>
            <p:nvPr/>
          </p:nvSpPr>
          <p:spPr bwMode="auto">
            <a:xfrm>
              <a:off x="446" y="3021"/>
              <a:ext cx="48" cy="29"/>
            </a:xfrm>
            <a:custGeom>
              <a:avLst/>
              <a:gdLst>
                <a:gd name="T0" fmla="*/ 0 w 48"/>
                <a:gd name="T1" fmla="*/ 0 h 29"/>
                <a:gd name="T2" fmla="*/ 8 w 48"/>
                <a:gd name="T3" fmla="*/ 0 h 29"/>
                <a:gd name="T4" fmla="*/ 19 w 48"/>
                <a:gd name="T5" fmla="*/ 3 h 29"/>
                <a:gd name="T6" fmla="*/ 30 w 48"/>
                <a:gd name="T7" fmla="*/ 9 h 29"/>
                <a:gd name="T8" fmla="*/ 37 w 48"/>
                <a:gd name="T9" fmla="*/ 12 h 29"/>
                <a:gd name="T10" fmla="*/ 45 w 48"/>
                <a:gd name="T11" fmla="*/ 16 h 29"/>
                <a:gd name="T12" fmla="*/ 47 w 48"/>
                <a:gd name="T13" fmla="*/ 19 h 29"/>
                <a:gd name="T14" fmla="*/ 47 w 48"/>
                <a:gd name="T15" fmla="*/ 28 h 29"/>
                <a:gd name="T16" fmla="*/ 0 w 48"/>
                <a:gd name="T17" fmla="*/ 4 h 29"/>
                <a:gd name="T18" fmla="*/ 0 w 48"/>
                <a:gd name="T19" fmla="*/ 0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29"/>
                <a:gd name="T32" fmla="*/ 48 w 48"/>
                <a:gd name="T33" fmla="*/ 29 h 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29">
                  <a:moveTo>
                    <a:pt x="0" y="0"/>
                  </a:moveTo>
                  <a:lnTo>
                    <a:pt x="8" y="0"/>
                  </a:lnTo>
                  <a:lnTo>
                    <a:pt x="19" y="3"/>
                  </a:lnTo>
                  <a:lnTo>
                    <a:pt x="30" y="9"/>
                  </a:lnTo>
                  <a:lnTo>
                    <a:pt x="37" y="12"/>
                  </a:lnTo>
                  <a:lnTo>
                    <a:pt x="45" y="16"/>
                  </a:lnTo>
                  <a:lnTo>
                    <a:pt x="47" y="19"/>
                  </a:lnTo>
                  <a:lnTo>
                    <a:pt x="47" y="28"/>
                  </a:lnTo>
                  <a:lnTo>
                    <a:pt x="0" y="4"/>
                  </a:lnTo>
                  <a:lnTo>
                    <a:pt x="0"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7180" name="Freeform 588"/>
            <p:cNvSpPr>
              <a:spLocks/>
            </p:cNvSpPr>
            <p:nvPr/>
          </p:nvSpPr>
          <p:spPr bwMode="auto">
            <a:xfrm>
              <a:off x="449" y="3022"/>
              <a:ext cx="43" cy="26"/>
            </a:xfrm>
            <a:custGeom>
              <a:avLst/>
              <a:gdLst>
                <a:gd name="T0" fmla="*/ 42 w 43"/>
                <a:gd name="T1" fmla="*/ 25 h 26"/>
                <a:gd name="T2" fmla="*/ 42 w 43"/>
                <a:gd name="T3" fmla="*/ 17 h 26"/>
                <a:gd name="T4" fmla="*/ 40 w 43"/>
                <a:gd name="T5" fmla="*/ 14 h 26"/>
                <a:gd name="T6" fmla="*/ 31 w 43"/>
                <a:gd name="T7" fmla="*/ 9 h 26"/>
                <a:gd name="T8" fmla="*/ 21 w 43"/>
                <a:gd name="T9" fmla="*/ 4 h 26"/>
                <a:gd name="T10" fmla="*/ 8 w 43"/>
                <a:gd name="T11" fmla="*/ 0 h 26"/>
                <a:gd name="T12" fmla="*/ 1 w 43"/>
                <a:gd name="T13" fmla="*/ 0 h 26"/>
                <a:gd name="T14" fmla="*/ 0 w 43"/>
                <a:gd name="T15" fmla="*/ 7 h 26"/>
                <a:gd name="T16" fmla="*/ 31 w 43"/>
                <a:gd name="T17" fmla="*/ 19 h 26"/>
                <a:gd name="T18" fmla="*/ 42 w 43"/>
                <a:gd name="T19" fmla="*/ 25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
                <a:gd name="T31" fmla="*/ 0 h 26"/>
                <a:gd name="T32" fmla="*/ 43 w 43"/>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 h="26">
                  <a:moveTo>
                    <a:pt x="42" y="25"/>
                  </a:moveTo>
                  <a:lnTo>
                    <a:pt x="42" y="17"/>
                  </a:lnTo>
                  <a:lnTo>
                    <a:pt x="40" y="14"/>
                  </a:lnTo>
                  <a:lnTo>
                    <a:pt x="31" y="9"/>
                  </a:lnTo>
                  <a:lnTo>
                    <a:pt x="21" y="4"/>
                  </a:lnTo>
                  <a:lnTo>
                    <a:pt x="8" y="0"/>
                  </a:lnTo>
                  <a:lnTo>
                    <a:pt x="1" y="0"/>
                  </a:lnTo>
                  <a:lnTo>
                    <a:pt x="0" y="7"/>
                  </a:lnTo>
                  <a:lnTo>
                    <a:pt x="31" y="19"/>
                  </a:lnTo>
                  <a:lnTo>
                    <a:pt x="42" y="25"/>
                  </a:lnTo>
                </a:path>
              </a:pathLst>
            </a:custGeom>
            <a:solidFill>
              <a:srgbClr val="E0E0E0"/>
            </a:solidFill>
            <a:ln w="9525" cap="rnd">
              <a:noFill/>
              <a:round/>
              <a:headEnd type="none" w="sm" len="sm"/>
              <a:tailEnd type="none" w="sm" len="sm"/>
            </a:ln>
          </p:spPr>
          <p:txBody>
            <a:bodyPr/>
            <a:lstStyle/>
            <a:p>
              <a:endParaRPr lang="es-ES"/>
            </a:p>
          </p:txBody>
        </p:sp>
        <p:sp>
          <p:nvSpPr>
            <p:cNvPr id="107181" name="Freeform 589"/>
            <p:cNvSpPr>
              <a:spLocks/>
            </p:cNvSpPr>
            <p:nvPr/>
          </p:nvSpPr>
          <p:spPr bwMode="auto">
            <a:xfrm>
              <a:off x="518" y="3109"/>
              <a:ext cx="28" cy="27"/>
            </a:xfrm>
            <a:custGeom>
              <a:avLst/>
              <a:gdLst>
                <a:gd name="T0" fmla="*/ 16 w 28"/>
                <a:gd name="T1" fmla="*/ 0 h 27"/>
                <a:gd name="T2" fmla="*/ 21 w 28"/>
                <a:gd name="T3" fmla="*/ 4 h 27"/>
                <a:gd name="T4" fmla="*/ 23 w 28"/>
                <a:gd name="T5" fmla="*/ 9 h 27"/>
                <a:gd name="T6" fmla="*/ 24 w 28"/>
                <a:gd name="T7" fmla="*/ 12 h 27"/>
                <a:gd name="T8" fmla="*/ 24 w 28"/>
                <a:gd name="T9" fmla="*/ 15 h 27"/>
                <a:gd name="T10" fmla="*/ 27 w 28"/>
                <a:gd name="T11" fmla="*/ 19 h 27"/>
                <a:gd name="T12" fmla="*/ 3 w 28"/>
                <a:gd name="T13" fmla="*/ 26 h 27"/>
                <a:gd name="T14" fmla="*/ 0 w 28"/>
                <a:gd name="T15" fmla="*/ 0 h 27"/>
                <a:gd name="T16" fmla="*/ 9 w 28"/>
                <a:gd name="T17" fmla="*/ 0 h 27"/>
                <a:gd name="T18" fmla="*/ 16 w 28"/>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
                <a:gd name="T31" fmla="*/ 0 h 27"/>
                <a:gd name="T32" fmla="*/ 28 w 28"/>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 h="27">
                  <a:moveTo>
                    <a:pt x="16" y="0"/>
                  </a:moveTo>
                  <a:lnTo>
                    <a:pt x="21" y="4"/>
                  </a:lnTo>
                  <a:lnTo>
                    <a:pt x="23" y="9"/>
                  </a:lnTo>
                  <a:lnTo>
                    <a:pt x="24" y="12"/>
                  </a:lnTo>
                  <a:lnTo>
                    <a:pt x="24" y="15"/>
                  </a:lnTo>
                  <a:lnTo>
                    <a:pt x="27" y="19"/>
                  </a:lnTo>
                  <a:lnTo>
                    <a:pt x="3" y="26"/>
                  </a:lnTo>
                  <a:lnTo>
                    <a:pt x="0" y="0"/>
                  </a:lnTo>
                  <a:lnTo>
                    <a:pt x="9" y="0"/>
                  </a:lnTo>
                  <a:lnTo>
                    <a:pt x="16"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7182" name="Freeform 590"/>
            <p:cNvSpPr>
              <a:spLocks/>
            </p:cNvSpPr>
            <p:nvPr/>
          </p:nvSpPr>
          <p:spPr bwMode="auto">
            <a:xfrm>
              <a:off x="523" y="3109"/>
              <a:ext cx="27" cy="27"/>
            </a:xfrm>
            <a:custGeom>
              <a:avLst/>
              <a:gdLst>
                <a:gd name="T0" fmla="*/ 15 w 27"/>
                <a:gd name="T1" fmla="*/ 0 h 27"/>
                <a:gd name="T2" fmla="*/ 20 w 27"/>
                <a:gd name="T3" fmla="*/ 4 h 27"/>
                <a:gd name="T4" fmla="*/ 23 w 27"/>
                <a:gd name="T5" fmla="*/ 9 h 27"/>
                <a:gd name="T6" fmla="*/ 23 w 27"/>
                <a:gd name="T7" fmla="*/ 14 h 27"/>
                <a:gd name="T8" fmla="*/ 26 w 27"/>
                <a:gd name="T9" fmla="*/ 18 h 27"/>
                <a:gd name="T10" fmla="*/ 6 w 27"/>
                <a:gd name="T11" fmla="*/ 26 h 27"/>
                <a:gd name="T12" fmla="*/ 0 w 27"/>
                <a:gd name="T13" fmla="*/ 0 h 27"/>
                <a:gd name="T14" fmla="*/ 7 w 27"/>
                <a:gd name="T15" fmla="*/ 0 h 27"/>
                <a:gd name="T16" fmla="*/ 15 w 27"/>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27"/>
                <a:gd name="T29" fmla="*/ 27 w 27"/>
                <a:gd name="T30" fmla="*/ 27 h 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27">
                  <a:moveTo>
                    <a:pt x="15" y="0"/>
                  </a:moveTo>
                  <a:lnTo>
                    <a:pt x="20" y="4"/>
                  </a:lnTo>
                  <a:lnTo>
                    <a:pt x="23" y="9"/>
                  </a:lnTo>
                  <a:lnTo>
                    <a:pt x="23" y="14"/>
                  </a:lnTo>
                  <a:lnTo>
                    <a:pt x="26" y="18"/>
                  </a:lnTo>
                  <a:lnTo>
                    <a:pt x="6" y="26"/>
                  </a:lnTo>
                  <a:lnTo>
                    <a:pt x="0" y="0"/>
                  </a:lnTo>
                  <a:lnTo>
                    <a:pt x="7" y="0"/>
                  </a:lnTo>
                  <a:lnTo>
                    <a:pt x="15" y="0"/>
                  </a:lnTo>
                </a:path>
              </a:pathLst>
            </a:custGeom>
            <a:solidFill>
              <a:srgbClr val="E0E0E0"/>
            </a:solidFill>
            <a:ln w="9525" cap="rnd">
              <a:noFill/>
              <a:round/>
              <a:headEnd type="none" w="sm" len="sm"/>
              <a:tailEnd type="none" w="sm" len="sm"/>
            </a:ln>
          </p:spPr>
          <p:txBody>
            <a:bodyPr/>
            <a:lstStyle/>
            <a:p>
              <a:endParaRPr lang="es-ES"/>
            </a:p>
          </p:txBody>
        </p:sp>
        <p:sp>
          <p:nvSpPr>
            <p:cNvPr id="107183" name="Freeform 591"/>
            <p:cNvSpPr>
              <a:spLocks/>
            </p:cNvSpPr>
            <p:nvPr/>
          </p:nvSpPr>
          <p:spPr bwMode="auto">
            <a:xfrm>
              <a:off x="511" y="3108"/>
              <a:ext cx="29" cy="39"/>
            </a:xfrm>
            <a:custGeom>
              <a:avLst/>
              <a:gdLst>
                <a:gd name="T0" fmla="*/ 7 w 29"/>
                <a:gd name="T1" fmla="*/ 0 h 39"/>
                <a:gd name="T2" fmla="*/ 19 w 29"/>
                <a:gd name="T3" fmla="*/ 0 h 39"/>
                <a:gd name="T4" fmla="*/ 24 w 29"/>
                <a:gd name="T5" fmla="*/ 9 h 39"/>
                <a:gd name="T6" fmla="*/ 28 w 29"/>
                <a:gd name="T7" fmla="*/ 22 h 39"/>
                <a:gd name="T8" fmla="*/ 28 w 29"/>
                <a:gd name="T9" fmla="*/ 31 h 39"/>
                <a:gd name="T10" fmla="*/ 0 w 29"/>
                <a:gd name="T11" fmla="*/ 38 h 39"/>
                <a:gd name="T12" fmla="*/ 0 w 29"/>
                <a:gd name="T13" fmla="*/ 0 h 39"/>
                <a:gd name="T14" fmla="*/ 7 w 29"/>
                <a:gd name="T15" fmla="*/ 0 h 39"/>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39"/>
                <a:gd name="T26" fmla="*/ 29 w 29"/>
                <a:gd name="T27" fmla="*/ 39 h 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39">
                  <a:moveTo>
                    <a:pt x="7" y="0"/>
                  </a:moveTo>
                  <a:lnTo>
                    <a:pt x="19" y="0"/>
                  </a:lnTo>
                  <a:lnTo>
                    <a:pt x="24" y="9"/>
                  </a:lnTo>
                  <a:lnTo>
                    <a:pt x="28" y="22"/>
                  </a:lnTo>
                  <a:lnTo>
                    <a:pt x="28" y="31"/>
                  </a:lnTo>
                  <a:lnTo>
                    <a:pt x="0" y="38"/>
                  </a:lnTo>
                  <a:lnTo>
                    <a:pt x="0" y="0"/>
                  </a:lnTo>
                  <a:lnTo>
                    <a:pt x="7"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184" name="Freeform 592"/>
            <p:cNvSpPr>
              <a:spLocks/>
            </p:cNvSpPr>
            <p:nvPr/>
          </p:nvSpPr>
          <p:spPr bwMode="auto">
            <a:xfrm>
              <a:off x="518" y="3109"/>
              <a:ext cx="28" cy="30"/>
            </a:xfrm>
            <a:custGeom>
              <a:avLst/>
              <a:gdLst>
                <a:gd name="T0" fmla="*/ 0 w 28"/>
                <a:gd name="T1" fmla="*/ 0 h 30"/>
                <a:gd name="T2" fmla="*/ 18 w 28"/>
                <a:gd name="T3" fmla="*/ 0 h 30"/>
                <a:gd name="T4" fmla="*/ 22 w 28"/>
                <a:gd name="T5" fmla="*/ 10 h 30"/>
                <a:gd name="T6" fmla="*/ 27 w 28"/>
                <a:gd name="T7" fmla="*/ 22 h 30"/>
                <a:gd name="T8" fmla="*/ 0 w 28"/>
                <a:gd name="T9" fmla="*/ 29 h 30"/>
                <a:gd name="T10" fmla="*/ 0 w 28"/>
                <a:gd name="T11" fmla="*/ 0 h 30"/>
                <a:gd name="T12" fmla="*/ 0 60000 65536"/>
                <a:gd name="T13" fmla="*/ 0 60000 65536"/>
                <a:gd name="T14" fmla="*/ 0 60000 65536"/>
                <a:gd name="T15" fmla="*/ 0 60000 65536"/>
                <a:gd name="T16" fmla="*/ 0 60000 65536"/>
                <a:gd name="T17" fmla="*/ 0 60000 65536"/>
                <a:gd name="T18" fmla="*/ 0 w 28"/>
                <a:gd name="T19" fmla="*/ 0 h 30"/>
                <a:gd name="T20" fmla="*/ 28 w 28"/>
                <a:gd name="T21" fmla="*/ 30 h 30"/>
              </a:gdLst>
              <a:ahLst/>
              <a:cxnLst>
                <a:cxn ang="T12">
                  <a:pos x="T0" y="T1"/>
                </a:cxn>
                <a:cxn ang="T13">
                  <a:pos x="T2" y="T3"/>
                </a:cxn>
                <a:cxn ang="T14">
                  <a:pos x="T4" y="T5"/>
                </a:cxn>
                <a:cxn ang="T15">
                  <a:pos x="T6" y="T7"/>
                </a:cxn>
                <a:cxn ang="T16">
                  <a:pos x="T8" y="T9"/>
                </a:cxn>
                <a:cxn ang="T17">
                  <a:pos x="T10" y="T11"/>
                </a:cxn>
              </a:cxnLst>
              <a:rect l="T18" t="T19" r="T20" b="T21"/>
              <a:pathLst>
                <a:path w="28" h="30">
                  <a:moveTo>
                    <a:pt x="0" y="0"/>
                  </a:moveTo>
                  <a:lnTo>
                    <a:pt x="18" y="0"/>
                  </a:lnTo>
                  <a:lnTo>
                    <a:pt x="22" y="10"/>
                  </a:lnTo>
                  <a:lnTo>
                    <a:pt x="27" y="22"/>
                  </a:lnTo>
                  <a:lnTo>
                    <a:pt x="0" y="29"/>
                  </a:lnTo>
                  <a:lnTo>
                    <a:pt x="0" y="0"/>
                  </a:lnTo>
                </a:path>
              </a:pathLst>
            </a:custGeom>
            <a:solidFill>
              <a:srgbClr val="808080"/>
            </a:solidFill>
            <a:ln w="9525" cap="rnd">
              <a:noFill/>
              <a:round/>
              <a:headEnd type="none" w="sm" len="sm"/>
              <a:tailEnd type="none" w="sm" len="sm"/>
            </a:ln>
          </p:spPr>
          <p:txBody>
            <a:bodyPr/>
            <a:lstStyle/>
            <a:p>
              <a:endParaRPr lang="es-ES"/>
            </a:p>
          </p:txBody>
        </p:sp>
        <p:sp>
          <p:nvSpPr>
            <p:cNvPr id="107185" name="Freeform 593"/>
            <p:cNvSpPr>
              <a:spLocks/>
            </p:cNvSpPr>
            <p:nvPr/>
          </p:nvSpPr>
          <p:spPr bwMode="auto">
            <a:xfrm>
              <a:off x="562" y="3138"/>
              <a:ext cx="27" cy="30"/>
            </a:xfrm>
            <a:custGeom>
              <a:avLst/>
              <a:gdLst>
                <a:gd name="T0" fmla="*/ 0 w 27"/>
                <a:gd name="T1" fmla="*/ 0 h 30"/>
                <a:gd name="T2" fmla="*/ 11 w 27"/>
                <a:gd name="T3" fmla="*/ 0 h 30"/>
                <a:gd name="T4" fmla="*/ 20 w 27"/>
                <a:gd name="T5" fmla="*/ 0 h 30"/>
                <a:gd name="T6" fmla="*/ 24 w 27"/>
                <a:gd name="T7" fmla="*/ 3 h 30"/>
                <a:gd name="T8" fmla="*/ 26 w 27"/>
                <a:gd name="T9" fmla="*/ 10 h 30"/>
                <a:gd name="T10" fmla="*/ 26 w 27"/>
                <a:gd name="T11" fmla="*/ 17 h 30"/>
                <a:gd name="T12" fmla="*/ 23 w 27"/>
                <a:gd name="T13" fmla="*/ 22 h 30"/>
                <a:gd name="T14" fmla="*/ 0 w 27"/>
                <a:gd name="T15" fmla="*/ 29 h 30"/>
                <a:gd name="T16" fmla="*/ 0 w 27"/>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30"/>
                <a:gd name="T29" fmla="*/ 27 w 27"/>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30">
                  <a:moveTo>
                    <a:pt x="0" y="0"/>
                  </a:moveTo>
                  <a:lnTo>
                    <a:pt x="11" y="0"/>
                  </a:lnTo>
                  <a:lnTo>
                    <a:pt x="20" y="0"/>
                  </a:lnTo>
                  <a:lnTo>
                    <a:pt x="24" y="3"/>
                  </a:lnTo>
                  <a:lnTo>
                    <a:pt x="26" y="10"/>
                  </a:lnTo>
                  <a:lnTo>
                    <a:pt x="26" y="17"/>
                  </a:lnTo>
                  <a:lnTo>
                    <a:pt x="23" y="22"/>
                  </a:lnTo>
                  <a:lnTo>
                    <a:pt x="0" y="29"/>
                  </a:lnTo>
                  <a:lnTo>
                    <a:pt x="0"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7186" name="Freeform 594"/>
            <p:cNvSpPr>
              <a:spLocks/>
            </p:cNvSpPr>
            <p:nvPr/>
          </p:nvSpPr>
          <p:spPr bwMode="auto">
            <a:xfrm>
              <a:off x="449" y="3035"/>
              <a:ext cx="43" cy="25"/>
            </a:xfrm>
            <a:custGeom>
              <a:avLst/>
              <a:gdLst>
                <a:gd name="T0" fmla="*/ 0 w 43"/>
                <a:gd name="T1" fmla="*/ 0 h 25"/>
                <a:gd name="T2" fmla="*/ 12 w 43"/>
                <a:gd name="T3" fmla="*/ 5 h 25"/>
                <a:gd name="T4" fmla="*/ 26 w 43"/>
                <a:gd name="T5" fmla="*/ 16 h 25"/>
                <a:gd name="T6" fmla="*/ 34 w 43"/>
                <a:gd name="T7" fmla="*/ 20 h 25"/>
                <a:gd name="T8" fmla="*/ 42 w 43"/>
                <a:gd name="T9" fmla="*/ 24 h 25"/>
                <a:gd name="T10" fmla="*/ 31 w 43"/>
                <a:gd name="T11" fmla="*/ 20 h 25"/>
                <a:gd name="T12" fmla="*/ 20 w 43"/>
                <a:gd name="T13" fmla="*/ 14 h 25"/>
                <a:gd name="T14" fmla="*/ 8 w 43"/>
                <a:gd name="T15" fmla="*/ 6 h 25"/>
                <a:gd name="T16" fmla="*/ 0 w 43"/>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25"/>
                <a:gd name="T29" fmla="*/ 43 w 43"/>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25">
                  <a:moveTo>
                    <a:pt x="0" y="0"/>
                  </a:moveTo>
                  <a:lnTo>
                    <a:pt x="12" y="5"/>
                  </a:lnTo>
                  <a:lnTo>
                    <a:pt x="26" y="16"/>
                  </a:lnTo>
                  <a:lnTo>
                    <a:pt x="34" y="20"/>
                  </a:lnTo>
                  <a:lnTo>
                    <a:pt x="42" y="24"/>
                  </a:lnTo>
                  <a:lnTo>
                    <a:pt x="31" y="20"/>
                  </a:lnTo>
                  <a:lnTo>
                    <a:pt x="20" y="14"/>
                  </a:lnTo>
                  <a:lnTo>
                    <a:pt x="8" y="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7187" name="Freeform 595"/>
            <p:cNvSpPr>
              <a:spLocks/>
            </p:cNvSpPr>
            <p:nvPr/>
          </p:nvSpPr>
          <p:spPr bwMode="auto">
            <a:xfrm>
              <a:off x="412" y="3022"/>
              <a:ext cx="160" cy="253"/>
            </a:xfrm>
            <a:custGeom>
              <a:avLst/>
              <a:gdLst>
                <a:gd name="T0" fmla="*/ 32 w 160"/>
                <a:gd name="T1" fmla="*/ 6 h 253"/>
                <a:gd name="T2" fmla="*/ 35 w 160"/>
                <a:gd name="T3" fmla="*/ 0 h 253"/>
                <a:gd name="T4" fmla="*/ 44 w 160"/>
                <a:gd name="T5" fmla="*/ 2 h 253"/>
                <a:gd name="T6" fmla="*/ 53 w 160"/>
                <a:gd name="T7" fmla="*/ 7 h 253"/>
                <a:gd name="T8" fmla="*/ 62 w 160"/>
                <a:gd name="T9" fmla="*/ 10 h 253"/>
                <a:gd name="T10" fmla="*/ 72 w 160"/>
                <a:gd name="T11" fmla="*/ 16 h 253"/>
                <a:gd name="T12" fmla="*/ 80 w 160"/>
                <a:gd name="T13" fmla="*/ 20 h 253"/>
                <a:gd name="T14" fmla="*/ 82 w 160"/>
                <a:gd name="T15" fmla="*/ 25 h 253"/>
                <a:gd name="T16" fmla="*/ 85 w 160"/>
                <a:gd name="T17" fmla="*/ 31 h 253"/>
                <a:gd name="T18" fmla="*/ 89 w 160"/>
                <a:gd name="T19" fmla="*/ 35 h 253"/>
                <a:gd name="T20" fmla="*/ 91 w 160"/>
                <a:gd name="T21" fmla="*/ 45 h 253"/>
                <a:gd name="T22" fmla="*/ 101 w 160"/>
                <a:gd name="T23" fmla="*/ 66 h 253"/>
                <a:gd name="T24" fmla="*/ 109 w 160"/>
                <a:gd name="T25" fmla="*/ 91 h 253"/>
                <a:gd name="T26" fmla="*/ 112 w 160"/>
                <a:gd name="T27" fmla="*/ 109 h 253"/>
                <a:gd name="T28" fmla="*/ 147 w 160"/>
                <a:gd name="T29" fmla="*/ 111 h 253"/>
                <a:gd name="T30" fmla="*/ 153 w 160"/>
                <a:gd name="T31" fmla="*/ 114 h 253"/>
                <a:gd name="T32" fmla="*/ 157 w 160"/>
                <a:gd name="T33" fmla="*/ 123 h 253"/>
                <a:gd name="T34" fmla="*/ 159 w 160"/>
                <a:gd name="T35" fmla="*/ 138 h 253"/>
                <a:gd name="T36" fmla="*/ 150 w 160"/>
                <a:gd name="T37" fmla="*/ 148 h 253"/>
                <a:gd name="T38" fmla="*/ 137 w 160"/>
                <a:gd name="T39" fmla="*/ 150 h 253"/>
                <a:gd name="T40" fmla="*/ 126 w 160"/>
                <a:gd name="T41" fmla="*/ 150 h 253"/>
                <a:gd name="T42" fmla="*/ 114 w 160"/>
                <a:gd name="T43" fmla="*/ 153 h 253"/>
                <a:gd name="T44" fmla="*/ 114 w 160"/>
                <a:gd name="T45" fmla="*/ 157 h 253"/>
                <a:gd name="T46" fmla="*/ 114 w 160"/>
                <a:gd name="T47" fmla="*/ 172 h 253"/>
                <a:gd name="T48" fmla="*/ 116 w 160"/>
                <a:gd name="T49" fmla="*/ 184 h 253"/>
                <a:gd name="T50" fmla="*/ 120 w 160"/>
                <a:gd name="T51" fmla="*/ 198 h 253"/>
                <a:gd name="T52" fmla="*/ 131 w 160"/>
                <a:gd name="T53" fmla="*/ 220 h 253"/>
                <a:gd name="T54" fmla="*/ 122 w 160"/>
                <a:gd name="T55" fmla="*/ 231 h 253"/>
                <a:gd name="T56" fmla="*/ 100 w 160"/>
                <a:gd name="T57" fmla="*/ 244 h 253"/>
                <a:gd name="T58" fmla="*/ 67 w 160"/>
                <a:gd name="T59" fmla="*/ 252 h 253"/>
                <a:gd name="T60" fmla="*/ 44 w 160"/>
                <a:gd name="T61" fmla="*/ 249 h 253"/>
                <a:gd name="T62" fmla="*/ 28 w 160"/>
                <a:gd name="T63" fmla="*/ 240 h 253"/>
                <a:gd name="T64" fmla="*/ 25 w 160"/>
                <a:gd name="T65" fmla="*/ 204 h 253"/>
                <a:gd name="T66" fmla="*/ 21 w 160"/>
                <a:gd name="T67" fmla="*/ 234 h 253"/>
                <a:gd name="T68" fmla="*/ 6 w 160"/>
                <a:gd name="T69" fmla="*/ 226 h 253"/>
                <a:gd name="T70" fmla="*/ 3 w 160"/>
                <a:gd name="T71" fmla="*/ 208 h 253"/>
                <a:gd name="T72" fmla="*/ 13 w 160"/>
                <a:gd name="T73" fmla="*/ 171 h 253"/>
                <a:gd name="T74" fmla="*/ 13 w 160"/>
                <a:gd name="T75" fmla="*/ 160 h 253"/>
                <a:gd name="T76" fmla="*/ 10 w 160"/>
                <a:gd name="T77" fmla="*/ 148 h 253"/>
                <a:gd name="T78" fmla="*/ 8 w 160"/>
                <a:gd name="T79" fmla="*/ 130 h 253"/>
                <a:gd name="T80" fmla="*/ 4 w 160"/>
                <a:gd name="T81" fmla="*/ 114 h 253"/>
                <a:gd name="T82" fmla="*/ 0 w 160"/>
                <a:gd name="T83" fmla="*/ 89 h 253"/>
                <a:gd name="T84" fmla="*/ 0 w 160"/>
                <a:gd name="T85" fmla="*/ 66 h 253"/>
                <a:gd name="T86" fmla="*/ 0 w 160"/>
                <a:gd name="T87" fmla="*/ 46 h 253"/>
                <a:gd name="T88" fmla="*/ 0 w 160"/>
                <a:gd name="T89" fmla="*/ 31 h 253"/>
                <a:gd name="T90" fmla="*/ 4 w 160"/>
                <a:gd name="T91" fmla="*/ 24 h 253"/>
                <a:gd name="T92" fmla="*/ 12 w 160"/>
                <a:gd name="T93" fmla="*/ 19 h 253"/>
                <a:gd name="T94" fmla="*/ 21 w 160"/>
                <a:gd name="T95" fmla="*/ 10 h 253"/>
                <a:gd name="T96" fmla="*/ 32 w 160"/>
                <a:gd name="T97" fmla="*/ 6 h 25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0"/>
                <a:gd name="T148" fmla="*/ 0 h 253"/>
                <a:gd name="T149" fmla="*/ 160 w 160"/>
                <a:gd name="T150" fmla="*/ 253 h 25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0" h="253">
                  <a:moveTo>
                    <a:pt x="32" y="6"/>
                  </a:moveTo>
                  <a:lnTo>
                    <a:pt x="35" y="0"/>
                  </a:lnTo>
                  <a:lnTo>
                    <a:pt x="44" y="2"/>
                  </a:lnTo>
                  <a:lnTo>
                    <a:pt x="53" y="7"/>
                  </a:lnTo>
                  <a:lnTo>
                    <a:pt x="62" y="10"/>
                  </a:lnTo>
                  <a:lnTo>
                    <a:pt x="72" y="16"/>
                  </a:lnTo>
                  <a:lnTo>
                    <a:pt x="80" y="20"/>
                  </a:lnTo>
                  <a:lnTo>
                    <a:pt x="82" y="25"/>
                  </a:lnTo>
                  <a:lnTo>
                    <a:pt x="85" y="31"/>
                  </a:lnTo>
                  <a:lnTo>
                    <a:pt x="89" y="35"/>
                  </a:lnTo>
                  <a:lnTo>
                    <a:pt x="91" y="45"/>
                  </a:lnTo>
                  <a:lnTo>
                    <a:pt x="101" y="66"/>
                  </a:lnTo>
                  <a:lnTo>
                    <a:pt x="109" y="91"/>
                  </a:lnTo>
                  <a:lnTo>
                    <a:pt x="112" y="109"/>
                  </a:lnTo>
                  <a:lnTo>
                    <a:pt x="147" y="111"/>
                  </a:lnTo>
                  <a:lnTo>
                    <a:pt x="153" y="114"/>
                  </a:lnTo>
                  <a:lnTo>
                    <a:pt x="157" y="123"/>
                  </a:lnTo>
                  <a:lnTo>
                    <a:pt x="159" y="138"/>
                  </a:lnTo>
                  <a:lnTo>
                    <a:pt x="150" y="148"/>
                  </a:lnTo>
                  <a:lnTo>
                    <a:pt x="137" y="150"/>
                  </a:lnTo>
                  <a:lnTo>
                    <a:pt x="126" y="150"/>
                  </a:lnTo>
                  <a:lnTo>
                    <a:pt x="114" y="153"/>
                  </a:lnTo>
                  <a:lnTo>
                    <a:pt x="114" y="157"/>
                  </a:lnTo>
                  <a:lnTo>
                    <a:pt x="114" y="172"/>
                  </a:lnTo>
                  <a:lnTo>
                    <a:pt x="116" y="184"/>
                  </a:lnTo>
                  <a:lnTo>
                    <a:pt x="120" y="198"/>
                  </a:lnTo>
                  <a:lnTo>
                    <a:pt x="131" y="220"/>
                  </a:lnTo>
                  <a:lnTo>
                    <a:pt x="122" y="231"/>
                  </a:lnTo>
                  <a:lnTo>
                    <a:pt x="100" y="244"/>
                  </a:lnTo>
                  <a:lnTo>
                    <a:pt x="67" y="252"/>
                  </a:lnTo>
                  <a:lnTo>
                    <a:pt x="44" y="249"/>
                  </a:lnTo>
                  <a:lnTo>
                    <a:pt x="28" y="240"/>
                  </a:lnTo>
                  <a:lnTo>
                    <a:pt x="25" y="204"/>
                  </a:lnTo>
                  <a:lnTo>
                    <a:pt x="21" y="234"/>
                  </a:lnTo>
                  <a:lnTo>
                    <a:pt x="6" y="226"/>
                  </a:lnTo>
                  <a:lnTo>
                    <a:pt x="3" y="208"/>
                  </a:lnTo>
                  <a:lnTo>
                    <a:pt x="13" y="171"/>
                  </a:lnTo>
                  <a:lnTo>
                    <a:pt x="13" y="160"/>
                  </a:lnTo>
                  <a:lnTo>
                    <a:pt x="10" y="148"/>
                  </a:lnTo>
                  <a:lnTo>
                    <a:pt x="8" y="130"/>
                  </a:lnTo>
                  <a:lnTo>
                    <a:pt x="4" y="114"/>
                  </a:lnTo>
                  <a:lnTo>
                    <a:pt x="0" y="89"/>
                  </a:lnTo>
                  <a:lnTo>
                    <a:pt x="0" y="66"/>
                  </a:lnTo>
                  <a:lnTo>
                    <a:pt x="0" y="46"/>
                  </a:lnTo>
                  <a:lnTo>
                    <a:pt x="0" y="31"/>
                  </a:lnTo>
                  <a:lnTo>
                    <a:pt x="4" y="24"/>
                  </a:lnTo>
                  <a:lnTo>
                    <a:pt x="12" y="19"/>
                  </a:lnTo>
                  <a:lnTo>
                    <a:pt x="21" y="10"/>
                  </a:lnTo>
                  <a:lnTo>
                    <a:pt x="32"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188" name="Freeform 596"/>
            <p:cNvSpPr>
              <a:spLocks/>
            </p:cNvSpPr>
            <p:nvPr/>
          </p:nvSpPr>
          <p:spPr bwMode="auto">
            <a:xfrm>
              <a:off x="418" y="3027"/>
              <a:ext cx="124" cy="242"/>
            </a:xfrm>
            <a:custGeom>
              <a:avLst/>
              <a:gdLst>
                <a:gd name="T0" fmla="*/ 106 w 124"/>
                <a:gd name="T1" fmla="*/ 148 h 242"/>
                <a:gd name="T2" fmla="*/ 91 w 124"/>
                <a:gd name="T3" fmla="*/ 147 h 242"/>
                <a:gd name="T4" fmla="*/ 81 w 124"/>
                <a:gd name="T5" fmla="*/ 146 h 242"/>
                <a:gd name="T6" fmla="*/ 67 w 124"/>
                <a:gd name="T7" fmla="*/ 145 h 242"/>
                <a:gd name="T8" fmla="*/ 54 w 124"/>
                <a:gd name="T9" fmla="*/ 142 h 242"/>
                <a:gd name="T10" fmla="*/ 46 w 124"/>
                <a:gd name="T11" fmla="*/ 138 h 242"/>
                <a:gd name="T12" fmla="*/ 43 w 124"/>
                <a:gd name="T13" fmla="*/ 127 h 242"/>
                <a:gd name="T14" fmla="*/ 39 w 124"/>
                <a:gd name="T15" fmla="*/ 112 h 242"/>
                <a:gd name="T16" fmla="*/ 32 w 124"/>
                <a:gd name="T17" fmla="*/ 106 h 242"/>
                <a:gd name="T18" fmla="*/ 22 w 124"/>
                <a:gd name="T19" fmla="*/ 91 h 242"/>
                <a:gd name="T20" fmla="*/ 32 w 124"/>
                <a:gd name="T21" fmla="*/ 103 h 242"/>
                <a:gd name="T22" fmla="*/ 39 w 124"/>
                <a:gd name="T23" fmla="*/ 106 h 242"/>
                <a:gd name="T24" fmla="*/ 37 w 124"/>
                <a:gd name="T25" fmla="*/ 90 h 242"/>
                <a:gd name="T26" fmla="*/ 37 w 124"/>
                <a:gd name="T27" fmla="*/ 76 h 242"/>
                <a:gd name="T28" fmla="*/ 38 w 124"/>
                <a:gd name="T29" fmla="*/ 53 h 242"/>
                <a:gd name="T30" fmla="*/ 39 w 124"/>
                <a:gd name="T31" fmla="*/ 43 h 242"/>
                <a:gd name="T32" fmla="*/ 43 w 124"/>
                <a:gd name="T33" fmla="*/ 39 h 242"/>
                <a:gd name="T34" fmla="*/ 49 w 124"/>
                <a:gd name="T35" fmla="*/ 32 h 242"/>
                <a:gd name="T36" fmla="*/ 59 w 124"/>
                <a:gd name="T37" fmla="*/ 29 h 242"/>
                <a:gd name="T38" fmla="*/ 64 w 124"/>
                <a:gd name="T39" fmla="*/ 27 h 242"/>
                <a:gd name="T40" fmla="*/ 72 w 124"/>
                <a:gd name="T41" fmla="*/ 28 h 242"/>
                <a:gd name="T42" fmla="*/ 81 w 124"/>
                <a:gd name="T43" fmla="*/ 32 h 242"/>
                <a:gd name="T44" fmla="*/ 77 w 124"/>
                <a:gd name="T45" fmla="*/ 24 h 242"/>
                <a:gd name="T46" fmla="*/ 72 w 124"/>
                <a:gd name="T47" fmla="*/ 18 h 242"/>
                <a:gd name="T48" fmla="*/ 65 w 124"/>
                <a:gd name="T49" fmla="*/ 13 h 242"/>
                <a:gd name="T50" fmla="*/ 56 w 124"/>
                <a:gd name="T51" fmla="*/ 9 h 242"/>
                <a:gd name="T52" fmla="*/ 46 w 124"/>
                <a:gd name="T53" fmla="*/ 3 h 242"/>
                <a:gd name="T54" fmla="*/ 37 w 124"/>
                <a:gd name="T55" fmla="*/ 0 h 242"/>
                <a:gd name="T56" fmla="*/ 32 w 124"/>
                <a:gd name="T57" fmla="*/ 0 h 242"/>
                <a:gd name="T58" fmla="*/ 29 w 124"/>
                <a:gd name="T59" fmla="*/ 3 h 242"/>
                <a:gd name="T60" fmla="*/ 19 w 124"/>
                <a:gd name="T61" fmla="*/ 9 h 242"/>
                <a:gd name="T62" fmla="*/ 13 w 124"/>
                <a:gd name="T63" fmla="*/ 13 h 242"/>
                <a:gd name="T64" fmla="*/ 10 w 124"/>
                <a:gd name="T65" fmla="*/ 19 h 242"/>
                <a:gd name="T66" fmla="*/ 2 w 124"/>
                <a:gd name="T67" fmla="*/ 24 h 242"/>
                <a:gd name="T68" fmla="*/ 1 w 124"/>
                <a:gd name="T69" fmla="*/ 29 h 242"/>
                <a:gd name="T70" fmla="*/ 0 w 124"/>
                <a:gd name="T71" fmla="*/ 39 h 242"/>
                <a:gd name="T72" fmla="*/ 0 w 124"/>
                <a:gd name="T73" fmla="*/ 54 h 242"/>
                <a:gd name="T74" fmla="*/ 0 w 124"/>
                <a:gd name="T75" fmla="*/ 69 h 242"/>
                <a:gd name="T76" fmla="*/ 0 w 124"/>
                <a:gd name="T77" fmla="*/ 85 h 242"/>
                <a:gd name="T78" fmla="*/ 3 w 124"/>
                <a:gd name="T79" fmla="*/ 104 h 242"/>
                <a:gd name="T80" fmla="*/ 8 w 124"/>
                <a:gd name="T81" fmla="*/ 123 h 242"/>
                <a:gd name="T82" fmla="*/ 10 w 124"/>
                <a:gd name="T83" fmla="*/ 139 h 242"/>
                <a:gd name="T84" fmla="*/ 12 w 124"/>
                <a:gd name="T85" fmla="*/ 153 h 242"/>
                <a:gd name="T86" fmla="*/ 12 w 124"/>
                <a:gd name="T87" fmla="*/ 162 h 242"/>
                <a:gd name="T88" fmla="*/ 12 w 124"/>
                <a:gd name="T89" fmla="*/ 173 h 242"/>
                <a:gd name="T90" fmla="*/ 3 w 124"/>
                <a:gd name="T91" fmla="*/ 199 h 242"/>
                <a:gd name="T92" fmla="*/ 6 w 124"/>
                <a:gd name="T93" fmla="*/ 215 h 242"/>
                <a:gd name="T94" fmla="*/ 13 w 124"/>
                <a:gd name="T95" fmla="*/ 221 h 242"/>
                <a:gd name="T96" fmla="*/ 21 w 124"/>
                <a:gd name="T97" fmla="*/ 190 h 242"/>
                <a:gd name="T98" fmla="*/ 29 w 124"/>
                <a:gd name="T99" fmla="*/ 231 h 242"/>
                <a:gd name="T100" fmla="*/ 42 w 124"/>
                <a:gd name="T101" fmla="*/ 237 h 242"/>
                <a:gd name="T102" fmla="*/ 62 w 124"/>
                <a:gd name="T103" fmla="*/ 241 h 242"/>
                <a:gd name="T104" fmla="*/ 94 w 124"/>
                <a:gd name="T105" fmla="*/ 233 h 242"/>
                <a:gd name="T106" fmla="*/ 113 w 124"/>
                <a:gd name="T107" fmla="*/ 222 h 242"/>
                <a:gd name="T108" fmla="*/ 123 w 124"/>
                <a:gd name="T109" fmla="*/ 212 h 242"/>
                <a:gd name="T110" fmla="*/ 114 w 124"/>
                <a:gd name="T111" fmla="*/ 202 h 242"/>
                <a:gd name="T112" fmla="*/ 108 w 124"/>
                <a:gd name="T113" fmla="*/ 185 h 242"/>
                <a:gd name="T114" fmla="*/ 106 w 124"/>
                <a:gd name="T115" fmla="*/ 162 h 242"/>
                <a:gd name="T116" fmla="*/ 106 w 124"/>
                <a:gd name="T117" fmla="*/ 148 h 24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4"/>
                <a:gd name="T178" fmla="*/ 0 h 242"/>
                <a:gd name="T179" fmla="*/ 124 w 124"/>
                <a:gd name="T180" fmla="*/ 242 h 24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4" h="242">
                  <a:moveTo>
                    <a:pt x="106" y="148"/>
                  </a:moveTo>
                  <a:lnTo>
                    <a:pt x="91" y="147"/>
                  </a:lnTo>
                  <a:lnTo>
                    <a:pt x="81" y="146"/>
                  </a:lnTo>
                  <a:lnTo>
                    <a:pt x="67" y="145"/>
                  </a:lnTo>
                  <a:lnTo>
                    <a:pt x="54" y="142"/>
                  </a:lnTo>
                  <a:lnTo>
                    <a:pt x="46" y="138"/>
                  </a:lnTo>
                  <a:lnTo>
                    <a:pt x="43" y="127"/>
                  </a:lnTo>
                  <a:lnTo>
                    <a:pt x="39" y="112"/>
                  </a:lnTo>
                  <a:lnTo>
                    <a:pt x="32" y="106"/>
                  </a:lnTo>
                  <a:lnTo>
                    <a:pt x="22" y="91"/>
                  </a:lnTo>
                  <a:lnTo>
                    <a:pt x="32" y="103"/>
                  </a:lnTo>
                  <a:lnTo>
                    <a:pt x="39" y="106"/>
                  </a:lnTo>
                  <a:lnTo>
                    <a:pt x="37" y="90"/>
                  </a:lnTo>
                  <a:lnTo>
                    <a:pt x="37" y="76"/>
                  </a:lnTo>
                  <a:lnTo>
                    <a:pt x="38" y="53"/>
                  </a:lnTo>
                  <a:lnTo>
                    <a:pt x="39" y="43"/>
                  </a:lnTo>
                  <a:lnTo>
                    <a:pt x="43" y="39"/>
                  </a:lnTo>
                  <a:lnTo>
                    <a:pt x="49" y="32"/>
                  </a:lnTo>
                  <a:lnTo>
                    <a:pt x="59" y="29"/>
                  </a:lnTo>
                  <a:lnTo>
                    <a:pt x="64" y="27"/>
                  </a:lnTo>
                  <a:lnTo>
                    <a:pt x="72" y="28"/>
                  </a:lnTo>
                  <a:lnTo>
                    <a:pt x="81" y="32"/>
                  </a:lnTo>
                  <a:lnTo>
                    <a:pt x="77" y="24"/>
                  </a:lnTo>
                  <a:lnTo>
                    <a:pt x="72" y="18"/>
                  </a:lnTo>
                  <a:lnTo>
                    <a:pt x="65" y="13"/>
                  </a:lnTo>
                  <a:lnTo>
                    <a:pt x="56" y="9"/>
                  </a:lnTo>
                  <a:lnTo>
                    <a:pt x="46" y="3"/>
                  </a:lnTo>
                  <a:lnTo>
                    <a:pt x="37" y="0"/>
                  </a:lnTo>
                  <a:lnTo>
                    <a:pt x="32" y="0"/>
                  </a:lnTo>
                  <a:lnTo>
                    <a:pt x="29" y="3"/>
                  </a:lnTo>
                  <a:lnTo>
                    <a:pt x="19" y="9"/>
                  </a:lnTo>
                  <a:lnTo>
                    <a:pt x="13" y="13"/>
                  </a:lnTo>
                  <a:lnTo>
                    <a:pt x="10" y="19"/>
                  </a:lnTo>
                  <a:lnTo>
                    <a:pt x="2" y="24"/>
                  </a:lnTo>
                  <a:lnTo>
                    <a:pt x="1" y="29"/>
                  </a:lnTo>
                  <a:lnTo>
                    <a:pt x="0" y="39"/>
                  </a:lnTo>
                  <a:lnTo>
                    <a:pt x="0" y="54"/>
                  </a:lnTo>
                  <a:lnTo>
                    <a:pt x="0" y="69"/>
                  </a:lnTo>
                  <a:lnTo>
                    <a:pt x="0" y="85"/>
                  </a:lnTo>
                  <a:lnTo>
                    <a:pt x="3" y="104"/>
                  </a:lnTo>
                  <a:lnTo>
                    <a:pt x="8" y="123"/>
                  </a:lnTo>
                  <a:lnTo>
                    <a:pt x="10" y="139"/>
                  </a:lnTo>
                  <a:lnTo>
                    <a:pt x="12" y="153"/>
                  </a:lnTo>
                  <a:lnTo>
                    <a:pt x="12" y="162"/>
                  </a:lnTo>
                  <a:lnTo>
                    <a:pt x="12" y="173"/>
                  </a:lnTo>
                  <a:lnTo>
                    <a:pt x="3" y="199"/>
                  </a:lnTo>
                  <a:lnTo>
                    <a:pt x="6" y="215"/>
                  </a:lnTo>
                  <a:lnTo>
                    <a:pt x="13" y="221"/>
                  </a:lnTo>
                  <a:lnTo>
                    <a:pt x="21" y="190"/>
                  </a:lnTo>
                  <a:lnTo>
                    <a:pt x="29" y="231"/>
                  </a:lnTo>
                  <a:lnTo>
                    <a:pt x="42" y="237"/>
                  </a:lnTo>
                  <a:lnTo>
                    <a:pt x="62" y="241"/>
                  </a:lnTo>
                  <a:lnTo>
                    <a:pt x="94" y="233"/>
                  </a:lnTo>
                  <a:lnTo>
                    <a:pt x="113" y="222"/>
                  </a:lnTo>
                  <a:lnTo>
                    <a:pt x="123" y="212"/>
                  </a:lnTo>
                  <a:lnTo>
                    <a:pt x="114" y="202"/>
                  </a:lnTo>
                  <a:lnTo>
                    <a:pt x="108" y="185"/>
                  </a:lnTo>
                  <a:lnTo>
                    <a:pt x="106" y="162"/>
                  </a:lnTo>
                  <a:lnTo>
                    <a:pt x="106" y="148"/>
                  </a:lnTo>
                </a:path>
              </a:pathLst>
            </a:custGeom>
            <a:solidFill>
              <a:srgbClr val="808080"/>
            </a:solidFill>
            <a:ln w="9525" cap="rnd">
              <a:noFill/>
              <a:round/>
              <a:headEnd type="none" w="sm" len="sm"/>
              <a:tailEnd type="none" w="sm" len="sm"/>
            </a:ln>
          </p:spPr>
          <p:txBody>
            <a:bodyPr/>
            <a:lstStyle/>
            <a:p>
              <a:endParaRPr lang="es-ES"/>
            </a:p>
          </p:txBody>
        </p:sp>
        <p:sp>
          <p:nvSpPr>
            <p:cNvPr id="107189" name="Freeform 597"/>
            <p:cNvSpPr>
              <a:spLocks/>
            </p:cNvSpPr>
            <p:nvPr/>
          </p:nvSpPr>
          <p:spPr bwMode="auto">
            <a:xfrm>
              <a:off x="430" y="3120"/>
              <a:ext cx="26" cy="78"/>
            </a:xfrm>
            <a:custGeom>
              <a:avLst/>
              <a:gdLst>
                <a:gd name="T0" fmla="*/ 25 w 26"/>
                <a:gd name="T1" fmla="*/ 77 h 78"/>
                <a:gd name="T2" fmla="*/ 19 w 26"/>
                <a:gd name="T3" fmla="*/ 73 h 78"/>
                <a:gd name="T4" fmla="*/ 13 w 26"/>
                <a:gd name="T5" fmla="*/ 66 h 78"/>
                <a:gd name="T6" fmla="*/ 11 w 26"/>
                <a:gd name="T7" fmla="*/ 56 h 78"/>
                <a:gd name="T8" fmla="*/ 9 w 26"/>
                <a:gd name="T9" fmla="*/ 46 h 78"/>
                <a:gd name="T10" fmla="*/ 6 w 26"/>
                <a:gd name="T11" fmla="*/ 34 h 78"/>
                <a:gd name="T12" fmla="*/ 3 w 26"/>
                <a:gd name="T13" fmla="*/ 26 h 78"/>
                <a:gd name="T14" fmla="*/ 1 w 26"/>
                <a:gd name="T15" fmla="*/ 10 h 78"/>
                <a:gd name="T16" fmla="*/ 0 w 26"/>
                <a:gd name="T17" fmla="*/ 0 h 78"/>
                <a:gd name="T18" fmla="*/ 4 w 26"/>
                <a:gd name="T19" fmla="*/ 21 h 78"/>
                <a:gd name="T20" fmla="*/ 9 w 26"/>
                <a:gd name="T21" fmla="*/ 40 h 78"/>
                <a:gd name="T22" fmla="*/ 13 w 26"/>
                <a:gd name="T23" fmla="*/ 50 h 78"/>
                <a:gd name="T24" fmla="*/ 20 w 26"/>
                <a:gd name="T25" fmla="*/ 63 h 78"/>
                <a:gd name="T26" fmla="*/ 25 w 26"/>
                <a:gd name="T27" fmla="*/ 77 h 7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6"/>
                <a:gd name="T43" fmla="*/ 0 h 78"/>
                <a:gd name="T44" fmla="*/ 26 w 26"/>
                <a:gd name="T45" fmla="*/ 78 h 7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6" h="78">
                  <a:moveTo>
                    <a:pt x="25" y="77"/>
                  </a:moveTo>
                  <a:lnTo>
                    <a:pt x="19" y="73"/>
                  </a:lnTo>
                  <a:lnTo>
                    <a:pt x="13" y="66"/>
                  </a:lnTo>
                  <a:lnTo>
                    <a:pt x="11" y="56"/>
                  </a:lnTo>
                  <a:lnTo>
                    <a:pt x="9" y="46"/>
                  </a:lnTo>
                  <a:lnTo>
                    <a:pt x="6" y="34"/>
                  </a:lnTo>
                  <a:lnTo>
                    <a:pt x="3" y="26"/>
                  </a:lnTo>
                  <a:lnTo>
                    <a:pt x="1" y="10"/>
                  </a:lnTo>
                  <a:lnTo>
                    <a:pt x="0" y="0"/>
                  </a:lnTo>
                  <a:lnTo>
                    <a:pt x="4" y="21"/>
                  </a:lnTo>
                  <a:lnTo>
                    <a:pt x="9" y="40"/>
                  </a:lnTo>
                  <a:lnTo>
                    <a:pt x="13" y="50"/>
                  </a:lnTo>
                  <a:lnTo>
                    <a:pt x="20" y="63"/>
                  </a:lnTo>
                  <a:lnTo>
                    <a:pt x="25" y="77"/>
                  </a:lnTo>
                </a:path>
              </a:pathLst>
            </a:custGeom>
            <a:solidFill>
              <a:srgbClr val="606060"/>
            </a:solidFill>
            <a:ln w="9525" cap="rnd">
              <a:noFill/>
              <a:round/>
              <a:headEnd type="none" w="sm" len="sm"/>
              <a:tailEnd type="none" w="sm" len="sm"/>
            </a:ln>
          </p:spPr>
          <p:txBody>
            <a:bodyPr/>
            <a:lstStyle/>
            <a:p>
              <a:endParaRPr lang="es-ES"/>
            </a:p>
          </p:txBody>
        </p:sp>
        <p:sp>
          <p:nvSpPr>
            <p:cNvPr id="107190" name="Freeform 598"/>
            <p:cNvSpPr>
              <a:spLocks/>
            </p:cNvSpPr>
            <p:nvPr/>
          </p:nvSpPr>
          <p:spPr bwMode="auto">
            <a:xfrm>
              <a:off x="459" y="3055"/>
              <a:ext cx="111" cy="119"/>
            </a:xfrm>
            <a:custGeom>
              <a:avLst/>
              <a:gdLst>
                <a:gd name="T0" fmla="*/ 36 w 111"/>
                <a:gd name="T1" fmla="*/ 3 h 119"/>
                <a:gd name="T2" fmla="*/ 47 w 111"/>
                <a:gd name="T3" fmla="*/ 20 h 119"/>
                <a:gd name="T4" fmla="*/ 43 w 111"/>
                <a:gd name="T5" fmla="*/ 37 h 119"/>
                <a:gd name="T6" fmla="*/ 46 w 111"/>
                <a:gd name="T7" fmla="*/ 57 h 119"/>
                <a:gd name="T8" fmla="*/ 46 w 111"/>
                <a:gd name="T9" fmla="*/ 60 h 119"/>
                <a:gd name="T10" fmla="*/ 43 w 111"/>
                <a:gd name="T11" fmla="*/ 68 h 119"/>
                <a:gd name="T12" fmla="*/ 50 w 111"/>
                <a:gd name="T13" fmla="*/ 72 h 119"/>
                <a:gd name="T14" fmla="*/ 55 w 111"/>
                <a:gd name="T15" fmla="*/ 78 h 119"/>
                <a:gd name="T16" fmla="*/ 63 w 111"/>
                <a:gd name="T17" fmla="*/ 78 h 119"/>
                <a:gd name="T18" fmla="*/ 92 w 111"/>
                <a:gd name="T19" fmla="*/ 79 h 119"/>
                <a:gd name="T20" fmla="*/ 106 w 111"/>
                <a:gd name="T21" fmla="*/ 83 h 119"/>
                <a:gd name="T22" fmla="*/ 110 w 111"/>
                <a:gd name="T23" fmla="*/ 96 h 119"/>
                <a:gd name="T24" fmla="*/ 106 w 111"/>
                <a:gd name="T25" fmla="*/ 106 h 119"/>
                <a:gd name="T26" fmla="*/ 89 w 111"/>
                <a:gd name="T27" fmla="*/ 115 h 119"/>
                <a:gd name="T28" fmla="*/ 71 w 111"/>
                <a:gd name="T29" fmla="*/ 118 h 119"/>
                <a:gd name="T30" fmla="*/ 88 w 111"/>
                <a:gd name="T31" fmla="*/ 105 h 119"/>
                <a:gd name="T32" fmla="*/ 93 w 111"/>
                <a:gd name="T33" fmla="*/ 94 h 119"/>
                <a:gd name="T34" fmla="*/ 83 w 111"/>
                <a:gd name="T35" fmla="*/ 105 h 119"/>
                <a:gd name="T36" fmla="*/ 72 w 111"/>
                <a:gd name="T37" fmla="*/ 113 h 119"/>
                <a:gd name="T38" fmla="*/ 59 w 111"/>
                <a:gd name="T39" fmla="*/ 116 h 119"/>
                <a:gd name="T40" fmla="*/ 41 w 111"/>
                <a:gd name="T41" fmla="*/ 115 h 119"/>
                <a:gd name="T42" fmla="*/ 26 w 111"/>
                <a:gd name="T43" fmla="*/ 114 h 119"/>
                <a:gd name="T44" fmla="*/ 36 w 111"/>
                <a:gd name="T45" fmla="*/ 106 h 119"/>
                <a:gd name="T46" fmla="*/ 46 w 111"/>
                <a:gd name="T47" fmla="*/ 97 h 119"/>
                <a:gd name="T48" fmla="*/ 42 w 111"/>
                <a:gd name="T49" fmla="*/ 96 h 119"/>
                <a:gd name="T50" fmla="*/ 37 w 111"/>
                <a:gd name="T51" fmla="*/ 102 h 119"/>
                <a:gd name="T52" fmla="*/ 26 w 111"/>
                <a:gd name="T53" fmla="*/ 108 h 119"/>
                <a:gd name="T54" fmla="*/ 12 w 111"/>
                <a:gd name="T55" fmla="*/ 109 h 119"/>
                <a:gd name="T56" fmla="*/ 6 w 111"/>
                <a:gd name="T57" fmla="*/ 98 h 119"/>
                <a:gd name="T58" fmla="*/ 30 w 111"/>
                <a:gd name="T59" fmla="*/ 96 h 119"/>
                <a:gd name="T60" fmla="*/ 46 w 111"/>
                <a:gd name="T61" fmla="*/ 86 h 119"/>
                <a:gd name="T62" fmla="*/ 48 w 111"/>
                <a:gd name="T63" fmla="*/ 79 h 119"/>
                <a:gd name="T64" fmla="*/ 42 w 111"/>
                <a:gd name="T65" fmla="*/ 83 h 119"/>
                <a:gd name="T66" fmla="*/ 25 w 111"/>
                <a:gd name="T67" fmla="*/ 94 h 119"/>
                <a:gd name="T68" fmla="*/ 6 w 111"/>
                <a:gd name="T69" fmla="*/ 98 h 119"/>
                <a:gd name="T70" fmla="*/ 0 w 111"/>
                <a:gd name="T71" fmla="*/ 76 h 119"/>
                <a:gd name="T72" fmla="*/ 12 w 111"/>
                <a:gd name="T73" fmla="*/ 74 h 119"/>
                <a:gd name="T74" fmla="*/ 36 w 111"/>
                <a:gd name="T75" fmla="*/ 76 h 119"/>
                <a:gd name="T76" fmla="*/ 41 w 111"/>
                <a:gd name="T77" fmla="*/ 71 h 119"/>
                <a:gd name="T78" fmla="*/ 28 w 111"/>
                <a:gd name="T79" fmla="*/ 73 h 119"/>
                <a:gd name="T80" fmla="*/ 0 w 111"/>
                <a:gd name="T81" fmla="*/ 68 h 119"/>
                <a:gd name="T82" fmla="*/ 0 w 111"/>
                <a:gd name="T83" fmla="*/ 49 h 119"/>
                <a:gd name="T84" fmla="*/ 0 w 111"/>
                <a:gd name="T85" fmla="*/ 25 h 119"/>
                <a:gd name="T86" fmla="*/ 13 w 111"/>
                <a:gd name="T87" fmla="*/ 13 h 119"/>
                <a:gd name="T88" fmla="*/ 0 w 111"/>
                <a:gd name="T89" fmla="*/ 19 h 119"/>
                <a:gd name="T90" fmla="*/ 7 w 111"/>
                <a:gd name="T91" fmla="*/ 6 h 119"/>
                <a:gd name="T92" fmla="*/ 21 w 111"/>
                <a:gd name="T93" fmla="*/ 0 h 11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119"/>
                <a:gd name="T143" fmla="*/ 111 w 111"/>
                <a:gd name="T144" fmla="*/ 119 h 11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119">
                  <a:moveTo>
                    <a:pt x="21" y="0"/>
                  </a:moveTo>
                  <a:lnTo>
                    <a:pt x="36" y="3"/>
                  </a:lnTo>
                  <a:lnTo>
                    <a:pt x="42" y="9"/>
                  </a:lnTo>
                  <a:lnTo>
                    <a:pt x="47" y="20"/>
                  </a:lnTo>
                  <a:lnTo>
                    <a:pt x="47" y="32"/>
                  </a:lnTo>
                  <a:lnTo>
                    <a:pt x="43" y="37"/>
                  </a:lnTo>
                  <a:lnTo>
                    <a:pt x="46" y="49"/>
                  </a:lnTo>
                  <a:lnTo>
                    <a:pt x="46" y="57"/>
                  </a:lnTo>
                  <a:lnTo>
                    <a:pt x="43" y="59"/>
                  </a:lnTo>
                  <a:lnTo>
                    <a:pt x="46" y="60"/>
                  </a:lnTo>
                  <a:lnTo>
                    <a:pt x="48" y="65"/>
                  </a:lnTo>
                  <a:lnTo>
                    <a:pt x="43" y="68"/>
                  </a:lnTo>
                  <a:lnTo>
                    <a:pt x="43" y="71"/>
                  </a:lnTo>
                  <a:lnTo>
                    <a:pt x="50" y="72"/>
                  </a:lnTo>
                  <a:lnTo>
                    <a:pt x="50" y="76"/>
                  </a:lnTo>
                  <a:lnTo>
                    <a:pt x="55" y="78"/>
                  </a:lnTo>
                  <a:lnTo>
                    <a:pt x="59" y="76"/>
                  </a:lnTo>
                  <a:lnTo>
                    <a:pt x="63" y="78"/>
                  </a:lnTo>
                  <a:lnTo>
                    <a:pt x="79" y="81"/>
                  </a:lnTo>
                  <a:lnTo>
                    <a:pt x="92" y="79"/>
                  </a:lnTo>
                  <a:lnTo>
                    <a:pt x="100" y="81"/>
                  </a:lnTo>
                  <a:lnTo>
                    <a:pt x="106" y="83"/>
                  </a:lnTo>
                  <a:lnTo>
                    <a:pt x="108" y="88"/>
                  </a:lnTo>
                  <a:lnTo>
                    <a:pt x="110" y="96"/>
                  </a:lnTo>
                  <a:lnTo>
                    <a:pt x="110" y="103"/>
                  </a:lnTo>
                  <a:lnTo>
                    <a:pt x="106" y="106"/>
                  </a:lnTo>
                  <a:lnTo>
                    <a:pt x="101" y="111"/>
                  </a:lnTo>
                  <a:lnTo>
                    <a:pt x="89" y="115"/>
                  </a:lnTo>
                  <a:lnTo>
                    <a:pt x="80" y="116"/>
                  </a:lnTo>
                  <a:lnTo>
                    <a:pt x="71" y="118"/>
                  </a:lnTo>
                  <a:lnTo>
                    <a:pt x="83" y="109"/>
                  </a:lnTo>
                  <a:lnTo>
                    <a:pt x="88" y="105"/>
                  </a:lnTo>
                  <a:lnTo>
                    <a:pt x="92" y="98"/>
                  </a:lnTo>
                  <a:lnTo>
                    <a:pt x="93" y="94"/>
                  </a:lnTo>
                  <a:lnTo>
                    <a:pt x="88" y="102"/>
                  </a:lnTo>
                  <a:lnTo>
                    <a:pt x="83" y="105"/>
                  </a:lnTo>
                  <a:lnTo>
                    <a:pt x="77" y="108"/>
                  </a:lnTo>
                  <a:lnTo>
                    <a:pt x="72" y="113"/>
                  </a:lnTo>
                  <a:lnTo>
                    <a:pt x="66" y="116"/>
                  </a:lnTo>
                  <a:lnTo>
                    <a:pt x="59" y="116"/>
                  </a:lnTo>
                  <a:lnTo>
                    <a:pt x="48" y="116"/>
                  </a:lnTo>
                  <a:lnTo>
                    <a:pt x="41" y="115"/>
                  </a:lnTo>
                  <a:lnTo>
                    <a:pt x="33" y="114"/>
                  </a:lnTo>
                  <a:lnTo>
                    <a:pt x="26" y="114"/>
                  </a:lnTo>
                  <a:lnTo>
                    <a:pt x="18" y="113"/>
                  </a:lnTo>
                  <a:lnTo>
                    <a:pt x="36" y="106"/>
                  </a:lnTo>
                  <a:lnTo>
                    <a:pt x="42" y="104"/>
                  </a:lnTo>
                  <a:lnTo>
                    <a:pt x="46" y="97"/>
                  </a:lnTo>
                  <a:lnTo>
                    <a:pt x="47" y="93"/>
                  </a:lnTo>
                  <a:lnTo>
                    <a:pt x="42" y="96"/>
                  </a:lnTo>
                  <a:lnTo>
                    <a:pt x="41" y="100"/>
                  </a:lnTo>
                  <a:lnTo>
                    <a:pt x="37" y="102"/>
                  </a:lnTo>
                  <a:lnTo>
                    <a:pt x="32" y="105"/>
                  </a:lnTo>
                  <a:lnTo>
                    <a:pt x="26" y="108"/>
                  </a:lnTo>
                  <a:lnTo>
                    <a:pt x="19" y="111"/>
                  </a:lnTo>
                  <a:lnTo>
                    <a:pt x="12" y="109"/>
                  </a:lnTo>
                  <a:lnTo>
                    <a:pt x="9" y="106"/>
                  </a:lnTo>
                  <a:lnTo>
                    <a:pt x="6" y="98"/>
                  </a:lnTo>
                  <a:lnTo>
                    <a:pt x="13" y="96"/>
                  </a:lnTo>
                  <a:lnTo>
                    <a:pt x="30" y="96"/>
                  </a:lnTo>
                  <a:lnTo>
                    <a:pt x="41" y="91"/>
                  </a:lnTo>
                  <a:lnTo>
                    <a:pt x="46" y="86"/>
                  </a:lnTo>
                  <a:lnTo>
                    <a:pt x="48" y="81"/>
                  </a:lnTo>
                  <a:lnTo>
                    <a:pt x="48" y="79"/>
                  </a:lnTo>
                  <a:lnTo>
                    <a:pt x="46" y="79"/>
                  </a:lnTo>
                  <a:lnTo>
                    <a:pt x="42" y="83"/>
                  </a:lnTo>
                  <a:lnTo>
                    <a:pt x="37" y="91"/>
                  </a:lnTo>
                  <a:lnTo>
                    <a:pt x="25" y="94"/>
                  </a:lnTo>
                  <a:lnTo>
                    <a:pt x="13" y="96"/>
                  </a:lnTo>
                  <a:lnTo>
                    <a:pt x="6" y="98"/>
                  </a:lnTo>
                  <a:lnTo>
                    <a:pt x="0" y="86"/>
                  </a:lnTo>
                  <a:lnTo>
                    <a:pt x="0" y="76"/>
                  </a:lnTo>
                  <a:lnTo>
                    <a:pt x="0" y="68"/>
                  </a:lnTo>
                  <a:lnTo>
                    <a:pt x="12" y="74"/>
                  </a:lnTo>
                  <a:lnTo>
                    <a:pt x="26" y="76"/>
                  </a:lnTo>
                  <a:lnTo>
                    <a:pt x="36" y="76"/>
                  </a:lnTo>
                  <a:lnTo>
                    <a:pt x="40" y="74"/>
                  </a:lnTo>
                  <a:lnTo>
                    <a:pt x="41" y="71"/>
                  </a:lnTo>
                  <a:lnTo>
                    <a:pt x="35" y="71"/>
                  </a:lnTo>
                  <a:lnTo>
                    <a:pt x="28" y="73"/>
                  </a:lnTo>
                  <a:lnTo>
                    <a:pt x="11" y="74"/>
                  </a:lnTo>
                  <a:lnTo>
                    <a:pt x="0" y="68"/>
                  </a:lnTo>
                  <a:lnTo>
                    <a:pt x="0" y="56"/>
                  </a:lnTo>
                  <a:lnTo>
                    <a:pt x="0" y="49"/>
                  </a:lnTo>
                  <a:lnTo>
                    <a:pt x="0" y="40"/>
                  </a:lnTo>
                  <a:lnTo>
                    <a:pt x="0" y="25"/>
                  </a:lnTo>
                  <a:lnTo>
                    <a:pt x="2" y="20"/>
                  </a:lnTo>
                  <a:lnTo>
                    <a:pt x="13" y="13"/>
                  </a:lnTo>
                  <a:lnTo>
                    <a:pt x="10" y="13"/>
                  </a:lnTo>
                  <a:lnTo>
                    <a:pt x="0" y="19"/>
                  </a:lnTo>
                  <a:lnTo>
                    <a:pt x="3" y="10"/>
                  </a:lnTo>
                  <a:lnTo>
                    <a:pt x="7" y="6"/>
                  </a:lnTo>
                  <a:lnTo>
                    <a:pt x="10" y="2"/>
                  </a:lnTo>
                  <a:lnTo>
                    <a:pt x="21" y="0"/>
                  </a:lnTo>
                </a:path>
              </a:pathLst>
            </a:custGeom>
            <a:solidFill>
              <a:srgbClr val="808080"/>
            </a:solidFill>
            <a:ln w="9525" cap="rnd">
              <a:noFill/>
              <a:round/>
              <a:headEnd type="none" w="sm" len="sm"/>
              <a:tailEnd type="none" w="sm" len="sm"/>
            </a:ln>
          </p:spPr>
          <p:txBody>
            <a:bodyPr/>
            <a:lstStyle/>
            <a:p>
              <a:endParaRPr lang="es-ES"/>
            </a:p>
          </p:txBody>
        </p:sp>
        <p:sp>
          <p:nvSpPr>
            <p:cNvPr id="107191" name="Freeform 599"/>
            <p:cNvSpPr>
              <a:spLocks/>
            </p:cNvSpPr>
            <p:nvPr/>
          </p:nvSpPr>
          <p:spPr bwMode="auto">
            <a:xfrm>
              <a:off x="470" y="3099"/>
              <a:ext cx="29" cy="26"/>
            </a:xfrm>
            <a:custGeom>
              <a:avLst/>
              <a:gdLst>
                <a:gd name="T0" fmla="*/ 28 w 29"/>
                <a:gd name="T1" fmla="*/ 0 h 26"/>
                <a:gd name="T2" fmla="*/ 28 w 29"/>
                <a:gd name="T3" fmla="*/ 0 h 26"/>
                <a:gd name="T4" fmla="*/ 23 w 29"/>
                <a:gd name="T5" fmla="*/ 7 h 26"/>
                <a:gd name="T6" fmla="*/ 19 w 29"/>
                <a:gd name="T7" fmla="*/ 8 h 26"/>
                <a:gd name="T8" fmla="*/ 12 w 29"/>
                <a:gd name="T9" fmla="*/ 13 h 26"/>
                <a:gd name="T10" fmla="*/ 9 w 29"/>
                <a:gd name="T11" fmla="*/ 15 h 26"/>
                <a:gd name="T12" fmla="*/ 1 w 29"/>
                <a:gd name="T13" fmla="*/ 22 h 26"/>
                <a:gd name="T14" fmla="*/ 10 w 29"/>
                <a:gd name="T15" fmla="*/ 19 h 26"/>
                <a:gd name="T16" fmla="*/ 17 w 29"/>
                <a:gd name="T17" fmla="*/ 15 h 26"/>
                <a:gd name="T18" fmla="*/ 26 w 29"/>
                <a:gd name="T19" fmla="*/ 15 h 26"/>
                <a:gd name="T20" fmla="*/ 25 w 29"/>
                <a:gd name="T21" fmla="*/ 19 h 26"/>
                <a:gd name="T22" fmla="*/ 12 w 29"/>
                <a:gd name="T23" fmla="*/ 21 h 26"/>
                <a:gd name="T24" fmla="*/ 5 w 29"/>
                <a:gd name="T25" fmla="*/ 25 h 26"/>
                <a:gd name="T26" fmla="*/ 1 w 29"/>
                <a:gd name="T27" fmla="*/ 25 h 26"/>
                <a:gd name="T28" fmla="*/ 0 w 29"/>
                <a:gd name="T29" fmla="*/ 23 h 26"/>
                <a:gd name="T30" fmla="*/ 0 w 29"/>
                <a:gd name="T31" fmla="*/ 20 h 26"/>
                <a:gd name="T32" fmla="*/ 1 w 29"/>
                <a:gd name="T33" fmla="*/ 17 h 26"/>
                <a:gd name="T34" fmla="*/ 4 w 29"/>
                <a:gd name="T35" fmla="*/ 14 h 26"/>
                <a:gd name="T36" fmla="*/ 9 w 29"/>
                <a:gd name="T37" fmla="*/ 10 h 26"/>
                <a:gd name="T38" fmla="*/ 13 w 29"/>
                <a:gd name="T39" fmla="*/ 4 h 26"/>
                <a:gd name="T40" fmla="*/ 19 w 29"/>
                <a:gd name="T41" fmla="*/ 0 h 26"/>
                <a:gd name="T42" fmla="*/ 24 w 29"/>
                <a:gd name="T43" fmla="*/ 0 h 26"/>
                <a:gd name="T44" fmla="*/ 28 w 29"/>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9"/>
                <a:gd name="T70" fmla="*/ 0 h 26"/>
                <a:gd name="T71" fmla="*/ 29 w 29"/>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9" h="26">
                  <a:moveTo>
                    <a:pt x="28" y="0"/>
                  </a:moveTo>
                  <a:lnTo>
                    <a:pt x="28" y="0"/>
                  </a:lnTo>
                  <a:lnTo>
                    <a:pt x="23" y="7"/>
                  </a:lnTo>
                  <a:lnTo>
                    <a:pt x="19" y="8"/>
                  </a:lnTo>
                  <a:lnTo>
                    <a:pt x="12" y="13"/>
                  </a:lnTo>
                  <a:lnTo>
                    <a:pt x="9" y="15"/>
                  </a:lnTo>
                  <a:lnTo>
                    <a:pt x="1" y="22"/>
                  </a:lnTo>
                  <a:lnTo>
                    <a:pt x="10" y="19"/>
                  </a:lnTo>
                  <a:lnTo>
                    <a:pt x="17" y="15"/>
                  </a:lnTo>
                  <a:lnTo>
                    <a:pt x="26" y="15"/>
                  </a:lnTo>
                  <a:lnTo>
                    <a:pt x="25" y="19"/>
                  </a:lnTo>
                  <a:lnTo>
                    <a:pt x="12" y="21"/>
                  </a:lnTo>
                  <a:lnTo>
                    <a:pt x="5" y="25"/>
                  </a:lnTo>
                  <a:lnTo>
                    <a:pt x="1" y="25"/>
                  </a:lnTo>
                  <a:lnTo>
                    <a:pt x="0" y="23"/>
                  </a:lnTo>
                  <a:lnTo>
                    <a:pt x="0" y="20"/>
                  </a:lnTo>
                  <a:lnTo>
                    <a:pt x="1" y="17"/>
                  </a:lnTo>
                  <a:lnTo>
                    <a:pt x="4" y="14"/>
                  </a:lnTo>
                  <a:lnTo>
                    <a:pt x="9" y="10"/>
                  </a:lnTo>
                  <a:lnTo>
                    <a:pt x="13" y="4"/>
                  </a:lnTo>
                  <a:lnTo>
                    <a:pt x="19" y="0"/>
                  </a:lnTo>
                  <a:lnTo>
                    <a:pt x="24" y="0"/>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107192" name="Freeform 600"/>
            <p:cNvSpPr>
              <a:spLocks/>
            </p:cNvSpPr>
            <p:nvPr/>
          </p:nvSpPr>
          <p:spPr bwMode="auto">
            <a:xfrm>
              <a:off x="510" y="3079"/>
              <a:ext cx="27" cy="52"/>
            </a:xfrm>
            <a:custGeom>
              <a:avLst/>
              <a:gdLst>
                <a:gd name="T0" fmla="*/ 26 w 27"/>
                <a:gd name="T1" fmla="*/ 51 h 52"/>
                <a:gd name="T2" fmla="*/ 12 w 27"/>
                <a:gd name="T3" fmla="*/ 51 h 52"/>
                <a:gd name="T4" fmla="*/ 9 w 27"/>
                <a:gd name="T5" fmla="*/ 49 h 52"/>
                <a:gd name="T6" fmla="*/ 9 w 27"/>
                <a:gd name="T7" fmla="*/ 47 h 52"/>
                <a:gd name="T8" fmla="*/ 4 w 27"/>
                <a:gd name="T9" fmla="*/ 46 h 52"/>
                <a:gd name="T10" fmla="*/ 0 w 27"/>
                <a:gd name="T11" fmla="*/ 43 h 52"/>
                <a:gd name="T12" fmla="*/ 2 w 27"/>
                <a:gd name="T13" fmla="*/ 43 h 52"/>
                <a:gd name="T14" fmla="*/ 2 w 27"/>
                <a:gd name="T15" fmla="*/ 39 h 52"/>
                <a:gd name="T16" fmla="*/ 0 w 27"/>
                <a:gd name="T17" fmla="*/ 36 h 52"/>
                <a:gd name="T18" fmla="*/ 0 w 27"/>
                <a:gd name="T19" fmla="*/ 32 h 52"/>
                <a:gd name="T20" fmla="*/ 2 w 27"/>
                <a:gd name="T21" fmla="*/ 29 h 52"/>
                <a:gd name="T22" fmla="*/ 2 w 27"/>
                <a:gd name="T23" fmla="*/ 21 h 52"/>
                <a:gd name="T24" fmla="*/ 0 w 27"/>
                <a:gd name="T25" fmla="*/ 15 h 52"/>
                <a:gd name="T26" fmla="*/ 0 w 27"/>
                <a:gd name="T27" fmla="*/ 8 h 52"/>
                <a:gd name="T28" fmla="*/ 0 w 27"/>
                <a:gd name="T29" fmla="*/ 0 h 52"/>
                <a:gd name="T30" fmla="*/ 9 w 27"/>
                <a:gd name="T31" fmla="*/ 13 h 52"/>
                <a:gd name="T32" fmla="*/ 14 w 27"/>
                <a:gd name="T33" fmla="*/ 27 h 52"/>
                <a:gd name="T34" fmla="*/ 21 w 27"/>
                <a:gd name="T35" fmla="*/ 40 h 52"/>
                <a:gd name="T36" fmla="*/ 26 w 27"/>
                <a:gd name="T37" fmla="*/ 51 h 5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
                <a:gd name="T58" fmla="*/ 0 h 52"/>
                <a:gd name="T59" fmla="*/ 27 w 27"/>
                <a:gd name="T60" fmla="*/ 52 h 5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 h="52">
                  <a:moveTo>
                    <a:pt x="26" y="51"/>
                  </a:moveTo>
                  <a:lnTo>
                    <a:pt x="12" y="51"/>
                  </a:lnTo>
                  <a:lnTo>
                    <a:pt x="9" y="49"/>
                  </a:lnTo>
                  <a:lnTo>
                    <a:pt x="9" y="47"/>
                  </a:lnTo>
                  <a:lnTo>
                    <a:pt x="4" y="46"/>
                  </a:lnTo>
                  <a:lnTo>
                    <a:pt x="0" y="43"/>
                  </a:lnTo>
                  <a:lnTo>
                    <a:pt x="2" y="43"/>
                  </a:lnTo>
                  <a:lnTo>
                    <a:pt x="2" y="39"/>
                  </a:lnTo>
                  <a:lnTo>
                    <a:pt x="0" y="36"/>
                  </a:lnTo>
                  <a:lnTo>
                    <a:pt x="0" y="32"/>
                  </a:lnTo>
                  <a:lnTo>
                    <a:pt x="2" y="29"/>
                  </a:lnTo>
                  <a:lnTo>
                    <a:pt x="2" y="21"/>
                  </a:lnTo>
                  <a:lnTo>
                    <a:pt x="0" y="15"/>
                  </a:lnTo>
                  <a:lnTo>
                    <a:pt x="0" y="8"/>
                  </a:lnTo>
                  <a:lnTo>
                    <a:pt x="0" y="0"/>
                  </a:lnTo>
                  <a:lnTo>
                    <a:pt x="9" y="13"/>
                  </a:lnTo>
                  <a:lnTo>
                    <a:pt x="14" y="27"/>
                  </a:lnTo>
                  <a:lnTo>
                    <a:pt x="21" y="40"/>
                  </a:lnTo>
                  <a:lnTo>
                    <a:pt x="26" y="51"/>
                  </a:lnTo>
                </a:path>
              </a:pathLst>
            </a:custGeom>
            <a:solidFill>
              <a:srgbClr val="808080"/>
            </a:solidFill>
            <a:ln w="9525" cap="rnd">
              <a:noFill/>
              <a:round/>
              <a:headEnd type="none" w="sm" len="sm"/>
              <a:tailEnd type="none" w="sm" len="sm"/>
            </a:ln>
          </p:spPr>
          <p:txBody>
            <a:bodyPr/>
            <a:lstStyle/>
            <a:p>
              <a:endParaRPr lang="es-ES"/>
            </a:p>
          </p:txBody>
        </p:sp>
        <p:sp>
          <p:nvSpPr>
            <p:cNvPr id="107193" name="Freeform 601"/>
            <p:cNvSpPr>
              <a:spLocks/>
            </p:cNvSpPr>
            <p:nvPr/>
          </p:nvSpPr>
          <p:spPr bwMode="auto">
            <a:xfrm>
              <a:off x="472" y="3135"/>
              <a:ext cx="27" cy="27"/>
            </a:xfrm>
            <a:custGeom>
              <a:avLst/>
              <a:gdLst>
                <a:gd name="T0" fmla="*/ 3 w 27"/>
                <a:gd name="T1" fmla="*/ 11 h 27"/>
                <a:gd name="T2" fmla="*/ 10 w 27"/>
                <a:gd name="T3" fmla="*/ 2 h 27"/>
                <a:gd name="T4" fmla="*/ 14 w 27"/>
                <a:gd name="T5" fmla="*/ 0 h 27"/>
                <a:gd name="T6" fmla="*/ 22 w 27"/>
                <a:gd name="T7" fmla="*/ 0 h 27"/>
                <a:gd name="T8" fmla="*/ 26 w 27"/>
                <a:gd name="T9" fmla="*/ 2 h 27"/>
                <a:gd name="T10" fmla="*/ 24 w 27"/>
                <a:gd name="T11" fmla="*/ 7 h 27"/>
                <a:gd name="T12" fmla="*/ 21 w 27"/>
                <a:gd name="T13" fmla="*/ 16 h 27"/>
                <a:gd name="T14" fmla="*/ 14 w 27"/>
                <a:gd name="T15" fmla="*/ 20 h 27"/>
                <a:gd name="T16" fmla="*/ 6 w 27"/>
                <a:gd name="T17" fmla="*/ 26 h 27"/>
                <a:gd name="T18" fmla="*/ 0 w 27"/>
                <a:gd name="T19" fmla="*/ 26 h 27"/>
                <a:gd name="T20" fmla="*/ 3 w 27"/>
                <a:gd name="T21" fmla="*/ 11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7"/>
                <a:gd name="T35" fmla="*/ 27 w 27"/>
                <a:gd name="T36" fmla="*/ 27 h 2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7">
                  <a:moveTo>
                    <a:pt x="3" y="11"/>
                  </a:moveTo>
                  <a:lnTo>
                    <a:pt x="10" y="2"/>
                  </a:lnTo>
                  <a:lnTo>
                    <a:pt x="14" y="0"/>
                  </a:lnTo>
                  <a:lnTo>
                    <a:pt x="22" y="0"/>
                  </a:lnTo>
                  <a:lnTo>
                    <a:pt x="26" y="2"/>
                  </a:lnTo>
                  <a:lnTo>
                    <a:pt x="24" y="7"/>
                  </a:lnTo>
                  <a:lnTo>
                    <a:pt x="21" y="16"/>
                  </a:lnTo>
                  <a:lnTo>
                    <a:pt x="14" y="20"/>
                  </a:lnTo>
                  <a:lnTo>
                    <a:pt x="6" y="26"/>
                  </a:lnTo>
                  <a:lnTo>
                    <a:pt x="0" y="26"/>
                  </a:lnTo>
                  <a:lnTo>
                    <a:pt x="3" y="11"/>
                  </a:lnTo>
                </a:path>
              </a:pathLst>
            </a:custGeom>
            <a:solidFill>
              <a:srgbClr val="606060"/>
            </a:solidFill>
            <a:ln w="9525" cap="rnd">
              <a:noFill/>
              <a:round/>
              <a:headEnd type="none" w="sm" len="sm"/>
              <a:tailEnd type="none" w="sm" len="sm"/>
            </a:ln>
          </p:spPr>
          <p:txBody>
            <a:bodyPr/>
            <a:lstStyle/>
            <a:p>
              <a:endParaRPr lang="es-ES"/>
            </a:p>
          </p:txBody>
        </p:sp>
        <p:sp>
          <p:nvSpPr>
            <p:cNvPr id="107194" name="Freeform 602"/>
            <p:cNvSpPr>
              <a:spLocks/>
            </p:cNvSpPr>
            <p:nvPr/>
          </p:nvSpPr>
          <p:spPr bwMode="auto">
            <a:xfrm>
              <a:off x="478" y="3205"/>
              <a:ext cx="41" cy="25"/>
            </a:xfrm>
            <a:custGeom>
              <a:avLst/>
              <a:gdLst>
                <a:gd name="T0" fmla="*/ 33 w 41"/>
                <a:gd name="T1" fmla="*/ 0 h 25"/>
                <a:gd name="T2" fmla="*/ 36 w 41"/>
                <a:gd name="T3" fmla="*/ 12 h 25"/>
                <a:gd name="T4" fmla="*/ 20 w 41"/>
                <a:gd name="T5" fmla="*/ 17 h 25"/>
                <a:gd name="T6" fmla="*/ 2 w 41"/>
                <a:gd name="T7" fmla="*/ 20 h 25"/>
                <a:gd name="T8" fmla="*/ 0 w 41"/>
                <a:gd name="T9" fmla="*/ 8 h 25"/>
                <a:gd name="T10" fmla="*/ 0 w 41"/>
                <a:gd name="T11" fmla="*/ 21 h 25"/>
                <a:gd name="T12" fmla="*/ 16 w 41"/>
                <a:gd name="T13" fmla="*/ 24 h 25"/>
                <a:gd name="T14" fmla="*/ 40 w 41"/>
                <a:gd name="T15" fmla="*/ 14 h 25"/>
                <a:gd name="T16" fmla="*/ 33 w 41"/>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1"/>
                <a:gd name="T28" fmla="*/ 0 h 25"/>
                <a:gd name="T29" fmla="*/ 41 w 41"/>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1" h="25">
                  <a:moveTo>
                    <a:pt x="33" y="0"/>
                  </a:moveTo>
                  <a:lnTo>
                    <a:pt x="36" y="12"/>
                  </a:lnTo>
                  <a:lnTo>
                    <a:pt x="20" y="17"/>
                  </a:lnTo>
                  <a:lnTo>
                    <a:pt x="2" y="20"/>
                  </a:lnTo>
                  <a:lnTo>
                    <a:pt x="0" y="8"/>
                  </a:lnTo>
                  <a:lnTo>
                    <a:pt x="0" y="21"/>
                  </a:lnTo>
                  <a:lnTo>
                    <a:pt x="16" y="24"/>
                  </a:lnTo>
                  <a:lnTo>
                    <a:pt x="40" y="14"/>
                  </a:lnTo>
                  <a:lnTo>
                    <a:pt x="33" y="0"/>
                  </a:lnTo>
                </a:path>
              </a:pathLst>
            </a:custGeom>
            <a:solidFill>
              <a:srgbClr val="606060"/>
            </a:solidFill>
            <a:ln w="9525" cap="rnd">
              <a:noFill/>
              <a:round/>
              <a:headEnd type="none" w="sm" len="sm"/>
              <a:tailEnd type="none" w="sm" len="sm"/>
            </a:ln>
          </p:spPr>
          <p:txBody>
            <a:bodyPr/>
            <a:lstStyle/>
            <a:p>
              <a:endParaRPr lang="es-ES"/>
            </a:p>
          </p:txBody>
        </p:sp>
        <p:sp>
          <p:nvSpPr>
            <p:cNvPr id="107195" name="Freeform 603"/>
            <p:cNvSpPr>
              <a:spLocks/>
            </p:cNvSpPr>
            <p:nvPr/>
          </p:nvSpPr>
          <p:spPr bwMode="auto">
            <a:xfrm>
              <a:off x="378" y="3135"/>
              <a:ext cx="141" cy="156"/>
            </a:xfrm>
            <a:custGeom>
              <a:avLst/>
              <a:gdLst>
                <a:gd name="T0" fmla="*/ 76 w 141"/>
                <a:gd name="T1" fmla="*/ 21 h 156"/>
                <a:gd name="T2" fmla="*/ 51 w 141"/>
                <a:gd name="T3" fmla="*/ 21 h 156"/>
                <a:gd name="T4" fmla="*/ 35 w 141"/>
                <a:gd name="T5" fmla="*/ 15 h 156"/>
                <a:gd name="T6" fmla="*/ 31 w 141"/>
                <a:gd name="T7" fmla="*/ 10 h 156"/>
                <a:gd name="T8" fmla="*/ 31 w 141"/>
                <a:gd name="T9" fmla="*/ 6 h 156"/>
                <a:gd name="T10" fmla="*/ 27 w 141"/>
                <a:gd name="T11" fmla="*/ 1 h 156"/>
                <a:gd name="T12" fmla="*/ 12 w 141"/>
                <a:gd name="T13" fmla="*/ 0 h 156"/>
                <a:gd name="T14" fmla="*/ 0 w 141"/>
                <a:gd name="T15" fmla="*/ 0 h 156"/>
                <a:gd name="T16" fmla="*/ 14 w 141"/>
                <a:gd name="T17" fmla="*/ 119 h 156"/>
                <a:gd name="T18" fmla="*/ 27 w 141"/>
                <a:gd name="T19" fmla="*/ 131 h 156"/>
                <a:gd name="T20" fmla="*/ 41 w 141"/>
                <a:gd name="T21" fmla="*/ 140 h 156"/>
                <a:gd name="T22" fmla="*/ 61 w 141"/>
                <a:gd name="T23" fmla="*/ 150 h 156"/>
                <a:gd name="T24" fmla="*/ 86 w 141"/>
                <a:gd name="T25" fmla="*/ 152 h 156"/>
                <a:gd name="T26" fmla="*/ 117 w 141"/>
                <a:gd name="T27" fmla="*/ 155 h 156"/>
                <a:gd name="T28" fmla="*/ 133 w 141"/>
                <a:gd name="T29" fmla="*/ 151 h 156"/>
                <a:gd name="T30" fmla="*/ 140 w 141"/>
                <a:gd name="T31" fmla="*/ 142 h 156"/>
                <a:gd name="T32" fmla="*/ 137 w 141"/>
                <a:gd name="T33" fmla="*/ 131 h 156"/>
                <a:gd name="T34" fmla="*/ 125 w 141"/>
                <a:gd name="T35" fmla="*/ 98 h 156"/>
                <a:gd name="T36" fmla="*/ 114 w 141"/>
                <a:gd name="T37" fmla="*/ 65 h 156"/>
                <a:gd name="T38" fmla="*/ 109 w 141"/>
                <a:gd name="T39" fmla="*/ 41 h 156"/>
                <a:gd name="T40" fmla="*/ 109 w 141"/>
                <a:gd name="T41" fmla="*/ 33 h 156"/>
                <a:gd name="T42" fmla="*/ 100 w 141"/>
                <a:gd name="T43" fmla="*/ 24 h 156"/>
                <a:gd name="T44" fmla="*/ 92 w 141"/>
                <a:gd name="T45" fmla="*/ 21 h 156"/>
                <a:gd name="T46" fmla="*/ 76 w 141"/>
                <a:gd name="T47" fmla="*/ 21 h 15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1"/>
                <a:gd name="T73" fmla="*/ 0 h 156"/>
                <a:gd name="T74" fmla="*/ 141 w 141"/>
                <a:gd name="T75" fmla="*/ 156 h 15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1" h="156">
                  <a:moveTo>
                    <a:pt x="76" y="21"/>
                  </a:moveTo>
                  <a:lnTo>
                    <a:pt x="51" y="21"/>
                  </a:lnTo>
                  <a:lnTo>
                    <a:pt x="35" y="15"/>
                  </a:lnTo>
                  <a:lnTo>
                    <a:pt x="31" y="10"/>
                  </a:lnTo>
                  <a:lnTo>
                    <a:pt x="31" y="6"/>
                  </a:lnTo>
                  <a:lnTo>
                    <a:pt x="27" y="1"/>
                  </a:lnTo>
                  <a:lnTo>
                    <a:pt x="12" y="0"/>
                  </a:lnTo>
                  <a:lnTo>
                    <a:pt x="0" y="0"/>
                  </a:lnTo>
                  <a:lnTo>
                    <a:pt x="14" y="119"/>
                  </a:lnTo>
                  <a:lnTo>
                    <a:pt x="27" y="131"/>
                  </a:lnTo>
                  <a:lnTo>
                    <a:pt x="41" y="140"/>
                  </a:lnTo>
                  <a:lnTo>
                    <a:pt x="61" y="150"/>
                  </a:lnTo>
                  <a:lnTo>
                    <a:pt x="86" y="152"/>
                  </a:lnTo>
                  <a:lnTo>
                    <a:pt x="117" y="155"/>
                  </a:lnTo>
                  <a:lnTo>
                    <a:pt x="133" y="151"/>
                  </a:lnTo>
                  <a:lnTo>
                    <a:pt x="140" y="142"/>
                  </a:lnTo>
                  <a:lnTo>
                    <a:pt x="137" y="131"/>
                  </a:lnTo>
                  <a:lnTo>
                    <a:pt x="125" y="98"/>
                  </a:lnTo>
                  <a:lnTo>
                    <a:pt x="114" y="65"/>
                  </a:lnTo>
                  <a:lnTo>
                    <a:pt x="109" y="41"/>
                  </a:lnTo>
                  <a:lnTo>
                    <a:pt x="109" y="33"/>
                  </a:lnTo>
                  <a:lnTo>
                    <a:pt x="100" y="24"/>
                  </a:lnTo>
                  <a:lnTo>
                    <a:pt x="92" y="21"/>
                  </a:lnTo>
                  <a:lnTo>
                    <a:pt x="76" y="21"/>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7196" name="Freeform 604"/>
            <p:cNvSpPr>
              <a:spLocks/>
            </p:cNvSpPr>
            <p:nvPr/>
          </p:nvSpPr>
          <p:spPr bwMode="auto">
            <a:xfrm>
              <a:off x="387" y="3146"/>
              <a:ext cx="112" cy="135"/>
            </a:xfrm>
            <a:custGeom>
              <a:avLst/>
              <a:gdLst>
                <a:gd name="T0" fmla="*/ 70 w 112"/>
                <a:gd name="T1" fmla="*/ 24 h 135"/>
                <a:gd name="T2" fmla="*/ 50 w 112"/>
                <a:gd name="T3" fmla="*/ 23 h 135"/>
                <a:gd name="T4" fmla="*/ 29 w 112"/>
                <a:gd name="T5" fmla="*/ 21 h 135"/>
                <a:gd name="T6" fmla="*/ 16 w 112"/>
                <a:gd name="T7" fmla="*/ 15 h 135"/>
                <a:gd name="T8" fmla="*/ 8 w 112"/>
                <a:gd name="T9" fmla="*/ 11 h 135"/>
                <a:gd name="T10" fmla="*/ 0 w 112"/>
                <a:gd name="T11" fmla="*/ 0 h 135"/>
                <a:gd name="T12" fmla="*/ 12 w 112"/>
                <a:gd name="T13" fmla="*/ 101 h 135"/>
                <a:gd name="T14" fmla="*/ 21 w 112"/>
                <a:gd name="T15" fmla="*/ 111 h 135"/>
                <a:gd name="T16" fmla="*/ 32 w 112"/>
                <a:gd name="T17" fmla="*/ 120 h 135"/>
                <a:gd name="T18" fmla="*/ 45 w 112"/>
                <a:gd name="T19" fmla="*/ 125 h 135"/>
                <a:gd name="T20" fmla="*/ 57 w 112"/>
                <a:gd name="T21" fmla="*/ 129 h 135"/>
                <a:gd name="T22" fmla="*/ 70 w 112"/>
                <a:gd name="T23" fmla="*/ 131 h 135"/>
                <a:gd name="T24" fmla="*/ 84 w 112"/>
                <a:gd name="T25" fmla="*/ 134 h 135"/>
                <a:gd name="T26" fmla="*/ 100 w 112"/>
                <a:gd name="T27" fmla="*/ 134 h 135"/>
                <a:gd name="T28" fmla="*/ 106 w 112"/>
                <a:gd name="T29" fmla="*/ 131 h 135"/>
                <a:gd name="T30" fmla="*/ 111 w 112"/>
                <a:gd name="T31" fmla="*/ 125 h 135"/>
                <a:gd name="T32" fmla="*/ 108 w 112"/>
                <a:gd name="T33" fmla="*/ 119 h 135"/>
                <a:gd name="T34" fmla="*/ 99 w 112"/>
                <a:gd name="T35" fmla="*/ 99 h 135"/>
                <a:gd name="T36" fmla="*/ 81 w 112"/>
                <a:gd name="T37" fmla="*/ 39 h 135"/>
                <a:gd name="T38" fmla="*/ 80 w 112"/>
                <a:gd name="T39" fmla="*/ 30 h 135"/>
                <a:gd name="T40" fmla="*/ 70 w 112"/>
                <a:gd name="T41" fmla="*/ 24 h 13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135"/>
                <a:gd name="T65" fmla="*/ 112 w 112"/>
                <a:gd name="T66" fmla="*/ 135 h 13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135">
                  <a:moveTo>
                    <a:pt x="70" y="24"/>
                  </a:moveTo>
                  <a:lnTo>
                    <a:pt x="50" y="23"/>
                  </a:lnTo>
                  <a:lnTo>
                    <a:pt x="29" y="21"/>
                  </a:lnTo>
                  <a:lnTo>
                    <a:pt x="16" y="15"/>
                  </a:lnTo>
                  <a:lnTo>
                    <a:pt x="8" y="11"/>
                  </a:lnTo>
                  <a:lnTo>
                    <a:pt x="0" y="0"/>
                  </a:lnTo>
                  <a:lnTo>
                    <a:pt x="12" y="101"/>
                  </a:lnTo>
                  <a:lnTo>
                    <a:pt x="21" y="111"/>
                  </a:lnTo>
                  <a:lnTo>
                    <a:pt x="32" y="120"/>
                  </a:lnTo>
                  <a:lnTo>
                    <a:pt x="45" y="125"/>
                  </a:lnTo>
                  <a:lnTo>
                    <a:pt x="57" y="129"/>
                  </a:lnTo>
                  <a:lnTo>
                    <a:pt x="70" y="131"/>
                  </a:lnTo>
                  <a:lnTo>
                    <a:pt x="84" y="134"/>
                  </a:lnTo>
                  <a:lnTo>
                    <a:pt x="100" y="134"/>
                  </a:lnTo>
                  <a:lnTo>
                    <a:pt x="106" y="131"/>
                  </a:lnTo>
                  <a:lnTo>
                    <a:pt x="111" y="125"/>
                  </a:lnTo>
                  <a:lnTo>
                    <a:pt x="108" y="119"/>
                  </a:lnTo>
                  <a:lnTo>
                    <a:pt x="99" y="99"/>
                  </a:lnTo>
                  <a:lnTo>
                    <a:pt x="81" y="39"/>
                  </a:lnTo>
                  <a:lnTo>
                    <a:pt x="80" y="30"/>
                  </a:lnTo>
                  <a:lnTo>
                    <a:pt x="70" y="24"/>
                  </a:lnTo>
                </a:path>
              </a:pathLst>
            </a:custGeom>
            <a:solidFill>
              <a:srgbClr val="606060"/>
            </a:solidFill>
            <a:ln w="9525" cap="rnd">
              <a:noFill/>
              <a:round/>
              <a:headEnd type="none" w="sm" len="sm"/>
              <a:tailEnd type="none" w="sm" len="sm"/>
            </a:ln>
          </p:spPr>
          <p:txBody>
            <a:bodyPr/>
            <a:lstStyle/>
            <a:p>
              <a:endParaRPr lang="es-ES"/>
            </a:p>
          </p:txBody>
        </p:sp>
        <p:sp>
          <p:nvSpPr>
            <p:cNvPr id="107197" name="Freeform 605"/>
            <p:cNvSpPr>
              <a:spLocks/>
            </p:cNvSpPr>
            <p:nvPr/>
          </p:nvSpPr>
          <p:spPr bwMode="auto">
            <a:xfrm>
              <a:off x="666" y="3408"/>
              <a:ext cx="49" cy="104"/>
            </a:xfrm>
            <a:custGeom>
              <a:avLst/>
              <a:gdLst>
                <a:gd name="T0" fmla="*/ 45 w 49"/>
                <a:gd name="T1" fmla="*/ 0 h 104"/>
                <a:gd name="T2" fmla="*/ 40 w 49"/>
                <a:gd name="T3" fmla="*/ 19 h 104"/>
                <a:gd name="T4" fmla="*/ 35 w 49"/>
                <a:gd name="T5" fmla="*/ 34 h 104"/>
                <a:gd name="T6" fmla="*/ 28 w 49"/>
                <a:gd name="T7" fmla="*/ 51 h 104"/>
                <a:gd name="T8" fmla="*/ 25 w 49"/>
                <a:gd name="T9" fmla="*/ 60 h 104"/>
                <a:gd name="T10" fmla="*/ 24 w 49"/>
                <a:gd name="T11" fmla="*/ 68 h 104"/>
                <a:gd name="T12" fmla="*/ 24 w 49"/>
                <a:gd name="T13" fmla="*/ 74 h 104"/>
                <a:gd name="T14" fmla="*/ 32 w 49"/>
                <a:gd name="T15" fmla="*/ 82 h 104"/>
                <a:gd name="T16" fmla="*/ 48 w 49"/>
                <a:gd name="T17" fmla="*/ 93 h 104"/>
                <a:gd name="T18" fmla="*/ 35 w 49"/>
                <a:gd name="T19" fmla="*/ 103 h 104"/>
                <a:gd name="T20" fmla="*/ 19 w 49"/>
                <a:gd name="T21" fmla="*/ 94 h 104"/>
                <a:gd name="T22" fmla="*/ 6 w 49"/>
                <a:gd name="T23" fmla="*/ 88 h 104"/>
                <a:gd name="T24" fmla="*/ 0 w 49"/>
                <a:gd name="T25" fmla="*/ 83 h 104"/>
                <a:gd name="T26" fmla="*/ 0 w 49"/>
                <a:gd name="T27" fmla="*/ 74 h 104"/>
                <a:gd name="T28" fmla="*/ 3 w 49"/>
                <a:gd name="T29" fmla="*/ 69 h 104"/>
                <a:gd name="T30" fmla="*/ 6 w 49"/>
                <a:gd name="T31" fmla="*/ 60 h 104"/>
                <a:gd name="T32" fmla="*/ 8 w 49"/>
                <a:gd name="T33" fmla="*/ 49 h 104"/>
                <a:gd name="T34" fmla="*/ 8 w 49"/>
                <a:gd name="T35" fmla="*/ 37 h 104"/>
                <a:gd name="T36" fmla="*/ 6 w 49"/>
                <a:gd name="T37" fmla="*/ 26 h 104"/>
                <a:gd name="T38" fmla="*/ 6 w 49"/>
                <a:gd name="T39" fmla="*/ 17 h 104"/>
                <a:gd name="T40" fmla="*/ 6 w 49"/>
                <a:gd name="T41" fmla="*/ 1 h 104"/>
                <a:gd name="T42" fmla="*/ 45 w 49"/>
                <a:gd name="T43" fmla="*/ 0 h 1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104"/>
                <a:gd name="T68" fmla="*/ 49 w 49"/>
                <a:gd name="T69" fmla="*/ 104 h 1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104">
                  <a:moveTo>
                    <a:pt x="45" y="0"/>
                  </a:moveTo>
                  <a:lnTo>
                    <a:pt x="40" y="19"/>
                  </a:lnTo>
                  <a:lnTo>
                    <a:pt x="35" y="34"/>
                  </a:lnTo>
                  <a:lnTo>
                    <a:pt x="28" y="51"/>
                  </a:lnTo>
                  <a:lnTo>
                    <a:pt x="25" y="60"/>
                  </a:lnTo>
                  <a:lnTo>
                    <a:pt x="24" y="68"/>
                  </a:lnTo>
                  <a:lnTo>
                    <a:pt x="24" y="74"/>
                  </a:lnTo>
                  <a:lnTo>
                    <a:pt x="32" y="82"/>
                  </a:lnTo>
                  <a:lnTo>
                    <a:pt x="48" y="93"/>
                  </a:lnTo>
                  <a:lnTo>
                    <a:pt x="35" y="103"/>
                  </a:lnTo>
                  <a:lnTo>
                    <a:pt x="19" y="94"/>
                  </a:lnTo>
                  <a:lnTo>
                    <a:pt x="6" y="88"/>
                  </a:lnTo>
                  <a:lnTo>
                    <a:pt x="0" y="83"/>
                  </a:lnTo>
                  <a:lnTo>
                    <a:pt x="0" y="74"/>
                  </a:lnTo>
                  <a:lnTo>
                    <a:pt x="3" y="69"/>
                  </a:lnTo>
                  <a:lnTo>
                    <a:pt x="6" y="60"/>
                  </a:lnTo>
                  <a:lnTo>
                    <a:pt x="8" y="49"/>
                  </a:lnTo>
                  <a:lnTo>
                    <a:pt x="8" y="37"/>
                  </a:lnTo>
                  <a:lnTo>
                    <a:pt x="6" y="26"/>
                  </a:lnTo>
                  <a:lnTo>
                    <a:pt x="6" y="17"/>
                  </a:lnTo>
                  <a:lnTo>
                    <a:pt x="6" y="1"/>
                  </a:lnTo>
                  <a:lnTo>
                    <a:pt x="45"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198" name="Freeform 606"/>
            <p:cNvSpPr>
              <a:spLocks/>
            </p:cNvSpPr>
            <p:nvPr/>
          </p:nvSpPr>
          <p:spPr bwMode="auto">
            <a:xfrm>
              <a:off x="662" y="3480"/>
              <a:ext cx="73" cy="39"/>
            </a:xfrm>
            <a:custGeom>
              <a:avLst/>
              <a:gdLst>
                <a:gd name="T0" fmla="*/ 50 w 73"/>
                <a:gd name="T1" fmla="*/ 20 h 39"/>
                <a:gd name="T2" fmla="*/ 42 w 73"/>
                <a:gd name="T3" fmla="*/ 24 h 39"/>
                <a:gd name="T4" fmla="*/ 32 w 73"/>
                <a:gd name="T5" fmla="*/ 21 h 39"/>
                <a:gd name="T6" fmla="*/ 19 w 73"/>
                <a:gd name="T7" fmla="*/ 17 h 39"/>
                <a:gd name="T8" fmla="*/ 10 w 73"/>
                <a:gd name="T9" fmla="*/ 9 h 39"/>
                <a:gd name="T10" fmla="*/ 5 w 73"/>
                <a:gd name="T11" fmla="*/ 0 h 39"/>
                <a:gd name="T12" fmla="*/ 1 w 73"/>
                <a:gd name="T13" fmla="*/ 1 h 39"/>
                <a:gd name="T14" fmla="*/ 0 w 73"/>
                <a:gd name="T15" fmla="*/ 10 h 39"/>
                <a:gd name="T16" fmla="*/ 0 w 73"/>
                <a:gd name="T17" fmla="*/ 15 h 39"/>
                <a:gd name="T18" fmla="*/ 10 w 73"/>
                <a:gd name="T19" fmla="*/ 19 h 39"/>
                <a:gd name="T20" fmla="*/ 22 w 73"/>
                <a:gd name="T21" fmla="*/ 24 h 39"/>
                <a:gd name="T22" fmla="*/ 36 w 73"/>
                <a:gd name="T23" fmla="*/ 34 h 39"/>
                <a:gd name="T24" fmla="*/ 50 w 73"/>
                <a:gd name="T25" fmla="*/ 38 h 39"/>
                <a:gd name="T26" fmla="*/ 60 w 73"/>
                <a:gd name="T27" fmla="*/ 36 h 39"/>
                <a:gd name="T28" fmla="*/ 64 w 73"/>
                <a:gd name="T29" fmla="*/ 35 h 39"/>
                <a:gd name="T30" fmla="*/ 72 w 73"/>
                <a:gd name="T31" fmla="*/ 31 h 39"/>
                <a:gd name="T32" fmla="*/ 69 w 73"/>
                <a:gd name="T33" fmla="*/ 28 h 39"/>
                <a:gd name="T34" fmla="*/ 67 w 73"/>
                <a:gd name="T35" fmla="*/ 27 h 39"/>
                <a:gd name="T36" fmla="*/ 50 w 73"/>
                <a:gd name="T37" fmla="*/ 20 h 3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9"/>
                <a:gd name="T59" fmla="*/ 73 w 73"/>
                <a:gd name="T60" fmla="*/ 39 h 3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9">
                  <a:moveTo>
                    <a:pt x="50" y="20"/>
                  </a:moveTo>
                  <a:lnTo>
                    <a:pt x="42" y="24"/>
                  </a:lnTo>
                  <a:lnTo>
                    <a:pt x="32" y="21"/>
                  </a:lnTo>
                  <a:lnTo>
                    <a:pt x="19" y="17"/>
                  </a:lnTo>
                  <a:lnTo>
                    <a:pt x="10" y="9"/>
                  </a:lnTo>
                  <a:lnTo>
                    <a:pt x="5" y="0"/>
                  </a:lnTo>
                  <a:lnTo>
                    <a:pt x="1" y="1"/>
                  </a:lnTo>
                  <a:lnTo>
                    <a:pt x="0" y="10"/>
                  </a:lnTo>
                  <a:lnTo>
                    <a:pt x="0" y="15"/>
                  </a:lnTo>
                  <a:lnTo>
                    <a:pt x="10" y="19"/>
                  </a:lnTo>
                  <a:lnTo>
                    <a:pt x="22" y="24"/>
                  </a:lnTo>
                  <a:lnTo>
                    <a:pt x="36" y="34"/>
                  </a:lnTo>
                  <a:lnTo>
                    <a:pt x="50" y="38"/>
                  </a:lnTo>
                  <a:lnTo>
                    <a:pt x="60" y="36"/>
                  </a:lnTo>
                  <a:lnTo>
                    <a:pt x="64" y="35"/>
                  </a:lnTo>
                  <a:lnTo>
                    <a:pt x="72" y="31"/>
                  </a:lnTo>
                  <a:lnTo>
                    <a:pt x="69" y="28"/>
                  </a:lnTo>
                  <a:lnTo>
                    <a:pt x="67" y="27"/>
                  </a:lnTo>
                  <a:lnTo>
                    <a:pt x="50"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199" name="Freeform 607"/>
            <p:cNvSpPr>
              <a:spLocks/>
            </p:cNvSpPr>
            <p:nvPr/>
          </p:nvSpPr>
          <p:spPr bwMode="auto">
            <a:xfrm>
              <a:off x="665" y="3496"/>
              <a:ext cx="27" cy="26"/>
            </a:xfrm>
            <a:custGeom>
              <a:avLst/>
              <a:gdLst>
                <a:gd name="T0" fmla="*/ 26 w 27"/>
                <a:gd name="T1" fmla="*/ 6 h 26"/>
                <a:gd name="T2" fmla="*/ 22 w 27"/>
                <a:gd name="T3" fmla="*/ 25 h 26"/>
                <a:gd name="T4" fmla="*/ 7 w 27"/>
                <a:gd name="T5" fmla="*/ 25 h 26"/>
                <a:gd name="T6" fmla="*/ 0 w 27"/>
                <a:gd name="T7" fmla="*/ 0 h 26"/>
                <a:gd name="T8" fmla="*/ 26 w 27"/>
                <a:gd name="T9" fmla="*/ 6 h 26"/>
                <a:gd name="T10" fmla="*/ 0 60000 65536"/>
                <a:gd name="T11" fmla="*/ 0 60000 65536"/>
                <a:gd name="T12" fmla="*/ 0 60000 65536"/>
                <a:gd name="T13" fmla="*/ 0 60000 65536"/>
                <a:gd name="T14" fmla="*/ 0 60000 65536"/>
                <a:gd name="T15" fmla="*/ 0 w 27"/>
                <a:gd name="T16" fmla="*/ 0 h 26"/>
                <a:gd name="T17" fmla="*/ 27 w 27"/>
                <a:gd name="T18" fmla="*/ 26 h 26"/>
              </a:gdLst>
              <a:ahLst/>
              <a:cxnLst>
                <a:cxn ang="T10">
                  <a:pos x="T0" y="T1"/>
                </a:cxn>
                <a:cxn ang="T11">
                  <a:pos x="T2" y="T3"/>
                </a:cxn>
                <a:cxn ang="T12">
                  <a:pos x="T4" y="T5"/>
                </a:cxn>
                <a:cxn ang="T13">
                  <a:pos x="T6" y="T7"/>
                </a:cxn>
                <a:cxn ang="T14">
                  <a:pos x="T8" y="T9"/>
                </a:cxn>
              </a:cxnLst>
              <a:rect l="T15" t="T16" r="T17" b="T18"/>
              <a:pathLst>
                <a:path w="27" h="26">
                  <a:moveTo>
                    <a:pt x="26" y="6"/>
                  </a:moveTo>
                  <a:lnTo>
                    <a:pt x="22" y="25"/>
                  </a:lnTo>
                  <a:lnTo>
                    <a:pt x="7" y="25"/>
                  </a:lnTo>
                  <a:lnTo>
                    <a:pt x="0" y="0"/>
                  </a:lnTo>
                  <a:lnTo>
                    <a:pt x="26"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200" name="Freeform 608"/>
            <p:cNvSpPr>
              <a:spLocks/>
            </p:cNvSpPr>
            <p:nvPr/>
          </p:nvSpPr>
          <p:spPr bwMode="auto">
            <a:xfrm>
              <a:off x="672" y="3419"/>
              <a:ext cx="46" cy="100"/>
            </a:xfrm>
            <a:custGeom>
              <a:avLst/>
              <a:gdLst>
                <a:gd name="T0" fmla="*/ 42 w 46"/>
                <a:gd name="T1" fmla="*/ 0 h 100"/>
                <a:gd name="T2" fmla="*/ 38 w 46"/>
                <a:gd name="T3" fmla="*/ 17 h 100"/>
                <a:gd name="T4" fmla="*/ 32 w 46"/>
                <a:gd name="T5" fmla="*/ 33 h 100"/>
                <a:gd name="T6" fmla="*/ 27 w 46"/>
                <a:gd name="T7" fmla="*/ 48 h 100"/>
                <a:gd name="T8" fmla="*/ 24 w 46"/>
                <a:gd name="T9" fmla="*/ 57 h 100"/>
                <a:gd name="T10" fmla="*/ 23 w 46"/>
                <a:gd name="T11" fmla="*/ 65 h 100"/>
                <a:gd name="T12" fmla="*/ 23 w 46"/>
                <a:gd name="T13" fmla="*/ 70 h 100"/>
                <a:gd name="T14" fmla="*/ 31 w 46"/>
                <a:gd name="T15" fmla="*/ 79 h 100"/>
                <a:gd name="T16" fmla="*/ 45 w 46"/>
                <a:gd name="T17" fmla="*/ 89 h 100"/>
                <a:gd name="T18" fmla="*/ 32 w 46"/>
                <a:gd name="T19" fmla="*/ 99 h 100"/>
                <a:gd name="T20" fmla="*/ 18 w 46"/>
                <a:gd name="T21" fmla="*/ 90 h 100"/>
                <a:gd name="T22" fmla="*/ 5 w 46"/>
                <a:gd name="T23" fmla="*/ 84 h 100"/>
                <a:gd name="T24" fmla="*/ 0 w 46"/>
                <a:gd name="T25" fmla="*/ 79 h 100"/>
                <a:gd name="T26" fmla="*/ 0 w 46"/>
                <a:gd name="T27" fmla="*/ 72 h 100"/>
                <a:gd name="T28" fmla="*/ 2 w 46"/>
                <a:gd name="T29" fmla="*/ 66 h 100"/>
                <a:gd name="T30" fmla="*/ 5 w 46"/>
                <a:gd name="T31" fmla="*/ 57 h 100"/>
                <a:gd name="T32" fmla="*/ 7 w 46"/>
                <a:gd name="T33" fmla="*/ 47 h 100"/>
                <a:gd name="T34" fmla="*/ 9 w 46"/>
                <a:gd name="T35" fmla="*/ 34 h 100"/>
                <a:gd name="T36" fmla="*/ 5 w 46"/>
                <a:gd name="T37" fmla="*/ 24 h 100"/>
                <a:gd name="T38" fmla="*/ 5 w 46"/>
                <a:gd name="T39" fmla="*/ 16 h 100"/>
                <a:gd name="T40" fmla="*/ 5 w 46"/>
                <a:gd name="T41" fmla="*/ 0 h 100"/>
                <a:gd name="T42" fmla="*/ 42 w 46"/>
                <a:gd name="T43" fmla="*/ 0 h 10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6"/>
                <a:gd name="T67" fmla="*/ 0 h 100"/>
                <a:gd name="T68" fmla="*/ 46 w 46"/>
                <a:gd name="T69" fmla="*/ 100 h 10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6" h="100">
                  <a:moveTo>
                    <a:pt x="42" y="0"/>
                  </a:moveTo>
                  <a:lnTo>
                    <a:pt x="38" y="17"/>
                  </a:lnTo>
                  <a:lnTo>
                    <a:pt x="32" y="33"/>
                  </a:lnTo>
                  <a:lnTo>
                    <a:pt x="27" y="48"/>
                  </a:lnTo>
                  <a:lnTo>
                    <a:pt x="24" y="57"/>
                  </a:lnTo>
                  <a:lnTo>
                    <a:pt x="23" y="65"/>
                  </a:lnTo>
                  <a:lnTo>
                    <a:pt x="23" y="70"/>
                  </a:lnTo>
                  <a:lnTo>
                    <a:pt x="31" y="79"/>
                  </a:lnTo>
                  <a:lnTo>
                    <a:pt x="45" y="89"/>
                  </a:lnTo>
                  <a:lnTo>
                    <a:pt x="32" y="99"/>
                  </a:lnTo>
                  <a:lnTo>
                    <a:pt x="18" y="90"/>
                  </a:lnTo>
                  <a:lnTo>
                    <a:pt x="5" y="84"/>
                  </a:lnTo>
                  <a:lnTo>
                    <a:pt x="0" y="79"/>
                  </a:lnTo>
                  <a:lnTo>
                    <a:pt x="0" y="72"/>
                  </a:lnTo>
                  <a:lnTo>
                    <a:pt x="2" y="66"/>
                  </a:lnTo>
                  <a:lnTo>
                    <a:pt x="5" y="57"/>
                  </a:lnTo>
                  <a:lnTo>
                    <a:pt x="7" y="47"/>
                  </a:lnTo>
                  <a:lnTo>
                    <a:pt x="9" y="34"/>
                  </a:lnTo>
                  <a:lnTo>
                    <a:pt x="5" y="24"/>
                  </a:lnTo>
                  <a:lnTo>
                    <a:pt x="5" y="16"/>
                  </a:lnTo>
                  <a:lnTo>
                    <a:pt x="5" y="0"/>
                  </a:lnTo>
                  <a:lnTo>
                    <a:pt x="42"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201" name="Freeform 609"/>
            <p:cNvSpPr>
              <a:spLocks/>
            </p:cNvSpPr>
            <p:nvPr/>
          </p:nvSpPr>
          <p:spPr bwMode="auto">
            <a:xfrm>
              <a:off x="666" y="3488"/>
              <a:ext cx="73" cy="40"/>
            </a:xfrm>
            <a:custGeom>
              <a:avLst/>
              <a:gdLst>
                <a:gd name="T0" fmla="*/ 50 w 73"/>
                <a:gd name="T1" fmla="*/ 20 h 40"/>
                <a:gd name="T2" fmla="*/ 42 w 73"/>
                <a:gd name="T3" fmla="*/ 25 h 40"/>
                <a:gd name="T4" fmla="*/ 32 w 73"/>
                <a:gd name="T5" fmla="*/ 23 h 40"/>
                <a:gd name="T6" fmla="*/ 19 w 73"/>
                <a:gd name="T7" fmla="*/ 17 h 40"/>
                <a:gd name="T8" fmla="*/ 10 w 73"/>
                <a:gd name="T9" fmla="*/ 10 h 40"/>
                <a:gd name="T10" fmla="*/ 5 w 73"/>
                <a:gd name="T11" fmla="*/ 0 h 40"/>
                <a:gd name="T12" fmla="*/ 1 w 73"/>
                <a:gd name="T13" fmla="*/ 1 h 40"/>
                <a:gd name="T14" fmla="*/ 0 w 73"/>
                <a:gd name="T15" fmla="*/ 10 h 40"/>
                <a:gd name="T16" fmla="*/ 0 w 73"/>
                <a:gd name="T17" fmla="*/ 16 h 40"/>
                <a:gd name="T18" fmla="*/ 10 w 73"/>
                <a:gd name="T19" fmla="*/ 20 h 40"/>
                <a:gd name="T20" fmla="*/ 22 w 73"/>
                <a:gd name="T21" fmla="*/ 25 h 40"/>
                <a:gd name="T22" fmla="*/ 36 w 73"/>
                <a:gd name="T23" fmla="*/ 35 h 40"/>
                <a:gd name="T24" fmla="*/ 50 w 73"/>
                <a:gd name="T25" fmla="*/ 39 h 40"/>
                <a:gd name="T26" fmla="*/ 60 w 73"/>
                <a:gd name="T27" fmla="*/ 37 h 40"/>
                <a:gd name="T28" fmla="*/ 64 w 73"/>
                <a:gd name="T29" fmla="*/ 36 h 40"/>
                <a:gd name="T30" fmla="*/ 72 w 73"/>
                <a:gd name="T31" fmla="*/ 32 h 40"/>
                <a:gd name="T32" fmla="*/ 69 w 73"/>
                <a:gd name="T33" fmla="*/ 29 h 40"/>
                <a:gd name="T34" fmla="*/ 67 w 73"/>
                <a:gd name="T35" fmla="*/ 27 h 40"/>
                <a:gd name="T36" fmla="*/ 50 w 73"/>
                <a:gd name="T37" fmla="*/ 20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40"/>
                <a:gd name="T59" fmla="*/ 73 w 73"/>
                <a:gd name="T60" fmla="*/ 40 h 4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40">
                  <a:moveTo>
                    <a:pt x="50" y="20"/>
                  </a:moveTo>
                  <a:lnTo>
                    <a:pt x="42" y="25"/>
                  </a:lnTo>
                  <a:lnTo>
                    <a:pt x="32" y="23"/>
                  </a:lnTo>
                  <a:lnTo>
                    <a:pt x="19" y="17"/>
                  </a:lnTo>
                  <a:lnTo>
                    <a:pt x="10" y="10"/>
                  </a:lnTo>
                  <a:lnTo>
                    <a:pt x="5" y="0"/>
                  </a:lnTo>
                  <a:lnTo>
                    <a:pt x="1" y="1"/>
                  </a:lnTo>
                  <a:lnTo>
                    <a:pt x="0" y="10"/>
                  </a:lnTo>
                  <a:lnTo>
                    <a:pt x="0" y="16"/>
                  </a:lnTo>
                  <a:lnTo>
                    <a:pt x="10" y="20"/>
                  </a:lnTo>
                  <a:lnTo>
                    <a:pt x="22" y="25"/>
                  </a:lnTo>
                  <a:lnTo>
                    <a:pt x="36" y="35"/>
                  </a:lnTo>
                  <a:lnTo>
                    <a:pt x="50" y="39"/>
                  </a:lnTo>
                  <a:lnTo>
                    <a:pt x="60" y="37"/>
                  </a:lnTo>
                  <a:lnTo>
                    <a:pt x="64" y="36"/>
                  </a:lnTo>
                  <a:lnTo>
                    <a:pt x="72" y="32"/>
                  </a:lnTo>
                  <a:lnTo>
                    <a:pt x="69" y="29"/>
                  </a:lnTo>
                  <a:lnTo>
                    <a:pt x="67" y="27"/>
                  </a:lnTo>
                  <a:lnTo>
                    <a:pt x="50"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202" name="Freeform 610"/>
            <p:cNvSpPr>
              <a:spLocks/>
            </p:cNvSpPr>
            <p:nvPr/>
          </p:nvSpPr>
          <p:spPr bwMode="auto">
            <a:xfrm>
              <a:off x="670" y="3504"/>
              <a:ext cx="27" cy="26"/>
            </a:xfrm>
            <a:custGeom>
              <a:avLst/>
              <a:gdLst>
                <a:gd name="T0" fmla="*/ 26 w 27"/>
                <a:gd name="T1" fmla="*/ 6 h 26"/>
                <a:gd name="T2" fmla="*/ 22 w 27"/>
                <a:gd name="T3" fmla="*/ 25 h 26"/>
                <a:gd name="T4" fmla="*/ 9 w 27"/>
                <a:gd name="T5" fmla="*/ 25 h 26"/>
                <a:gd name="T6" fmla="*/ 0 w 27"/>
                <a:gd name="T7" fmla="*/ 0 h 26"/>
                <a:gd name="T8" fmla="*/ 26 w 27"/>
                <a:gd name="T9" fmla="*/ 6 h 26"/>
                <a:gd name="T10" fmla="*/ 0 60000 65536"/>
                <a:gd name="T11" fmla="*/ 0 60000 65536"/>
                <a:gd name="T12" fmla="*/ 0 60000 65536"/>
                <a:gd name="T13" fmla="*/ 0 60000 65536"/>
                <a:gd name="T14" fmla="*/ 0 60000 65536"/>
                <a:gd name="T15" fmla="*/ 0 w 27"/>
                <a:gd name="T16" fmla="*/ 0 h 26"/>
                <a:gd name="T17" fmla="*/ 27 w 27"/>
                <a:gd name="T18" fmla="*/ 26 h 26"/>
              </a:gdLst>
              <a:ahLst/>
              <a:cxnLst>
                <a:cxn ang="T10">
                  <a:pos x="T0" y="T1"/>
                </a:cxn>
                <a:cxn ang="T11">
                  <a:pos x="T2" y="T3"/>
                </a:cxn>
                <a:cxn ang="T12">
                  <a:pos x="T4" y="T5"/>
                </a:cxn>
                <a:cxn ang="T13">
                  <a:pos x="T6" y="T7"/>
                </a:cxn>
                <a:cxn ang="T14">
                  <a:pos x="T8" y="T9"/>
                </a:cxn>
              </a:cxnLst>
              <a:rect l="T15" t="T16" r="T17" b="T18"/>
              <a:pathLst>
                <a:path w="27" h="26">
                  <a:moveTo>
                    <a:pt x="26" y="6"/>
                  </a:moveTo>
                  <a:lnTo>
                    <a:pt x="22" y="25"/>
                  </a:lnTo>
                  <a:lnTo>
                    <a:pt x="9" y="25"/>
                  </a:lnTo>
                  <a:lnTo>
                    <a:pt x="0" y="0"/>
                  </a:lnTo>
                  <a:lnTo>
                    <a:pt x="26"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203" name="Oval 611"/>
            <p:cNvSpPr>
              <a:spLocks noChangeArrowheads="1"/>
            </p:cNvSpPr>
            <p:nvPr/>
          </p:nvSpPr>
          <p:spPr bwMode="auto">
            <a:xfrm>
              <a:off x="519" y="3470"/>
              <a:ext cx="107" cy="46"/>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7204" name="Rectangle 612"/>
            <p:cNvSpPr>
              <a:spLocks noChangeArrowheads="1"/>
            </p:cNvSpPr>
            <p:nvPr/>
          </p:nvSpPr>
          <p:spPr bwMode="auto">
            <a:xfrm>
              <a:off x="564" y="3405"/>
              <a:ext cx="18" cy="79"/>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7205" name="Freeform 613"/>
            <p:cNvSpPr>
              <a:spLocks/>
            </p:cNvSpPr>
            <p:nvPr/>
          </p:nvSpPr>
          <p:spPr bwMode="auto">
            <a:xfrm>
              <a:off x="481" y="3343"/>
              <a:ext cx="190" cy="64"/>
            </a:xfrm>
            <a:custGeom>
              <a:avLst/>
              <a:gdLst>
                <a:gd name="T0" fmla="*/ 189 w 190"/>
                <a:gd name="T1" fmla="*/ 32 h 64"/>
                <a:gd name="T2" fmla="*/ 187 w 190"/>
                <a:gd name="T3" fmla="*/ 52 h 64"/>
                <a:gd name="T4" fmla="*/ 124 w 190"/>
                <a:gd name="T5" fmla="*/ 63 h 64"/>
                <a:gd name="T6" fmla="*/ 54 w 190"/>
                <a:gd name="T7" fmla="*/ 63 h 64"/>
                <a:gd name="T8" fmla="*/ 1 w 190"/>
                <a:gd name="T9" fmla="*/ 45 h 64"/>
                <a:gd name="T10" fmla="*/ 0 w 190"/>
                <a:gd name="T11" fmla="*/ 0 h 64"/>
                <a:gd name="T12" fmla="*/ 104 w 190"/>
                <a:gd name="T13" fmla="*/ 0 h 64"/>
                <a:gd name="T14" fmla="*/ 189 w 190"/>
                <a:gd name="T15" fmla="*/ 32 h 64"/>
                <a:gd name="T16" fmla="*/ 0 60000 65536"/>
                <a:gd name="T17" fmla="*/ 0 60000 65536"/>
                <a:gd name="T18" fmla="*/ 0 60000 65536"/>
                <a:gd name="T19" fmla="*/ 0 60000 65536"/>
                <a:gd name="T20" fmla="*/ 0 60000 65536"/>
                <a:gd name="T21" fmla="*/ 0 60000 65536"/>
                <a:gd name="T22" fmla="*/ 0 60000 65536"/>
                <a:gd name="T23" fmla="*/ 0 60000 65536"/>
                <a:gd name="T24" fmla="*/ 0 w 190"/>
                <a:gd name="T25" fmla="*/ 0 h 64"/>
                <a:gd name="T26" fmla="*/ 190 w 190"/>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0" h="64">
                  <a:moveTo>
                    <a:pt x="189" y="32"/>
                  </a:moveTo>
                  <a:lnTo>
                    <a:pt x="187" y="52"/>
                  </a:lnTo>
                  <a:lnTo>
                    <a:pt x="124" y="63"/>
                  </a:lnTo>
                  <a:lnTo>
                    <a:pt x="54" y="63"/>
                  </a:lnTo>
                  <a:lnTo>
                    <a:pt x="1" y="45"/>
                  </a:lnTo>
                  <a:lnTo>
                    <a:pt x="0" y="0"/>
                  </a:lnTo>
                  <a:lnTo>
                    <a:pt x="104" y="0"/>
                  </a:lnTo>
                  <a:lnTo>
                    <a:pt x="189"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7206" name="Freeform 614"/>
            <p:cNvSpPr>
              <a:spLocks/>
            </p:cNvSpPr>
            <p:nvPr/>
          </p:nvSpPr>
          <p:spPr bwMode="auto">
            <a:xfrm>
              <a:off x="491" y="3368"/>
              <a:ext cx="176" cy="31"/>
            </a:xfrm>
            <a:custGeom>
              <a:avLst/>
              <a:gdLst>
                <a:gd name="T0" fmla="*/ 175 w 176"/>
                <a:gd name="T1" fmla="*/ 9 h 31"/>
                <a:gd name="T2" fmla="*/ 173 w 176"/>
                <a:gd name="T3" fmla="*/ 21 h 31"/>
                <a:gd name="T4" fmla="*/ 118 w 176"/>
                <a:gd name="T5" fmla="*/ 30 h 31"/>
                <a:gd name="T6" fmla="*/ 46 w 176"/>
                <a:gd name="T7" fmla="*/ 30 h 31"/>
                <a:gd name="T8" fmla="*/ 0 w 176"/>
                <a:gd name="T9" fmla="*/ 15 h 31"/>
                <a:gd name="T10" fmla="*/ 0 w 176"/>
                <a:gd name="T11" fmla="*/ 0 h 31"/>
                <a:gd name="T12" fmla="*/ 44 w 176"/>
                <a:gd name="T13" fmla="*/ 15 h 31"/>
                <a:gd name="T14" fmla="*/ 117 w 176"/>
                <a:gd name="T15" fmla="*/ 16 h 31"/>
                <a:gd name="T16" fmla="*/ 175 w 176"/>
                <a:gd name="T17" fmla="*/ 9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6"/>
                <a:gd name="T28" fmla="*/ 0 h 31"/>
                <a:gd name="T29" fmla="*/ 176 w 176"/>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6" h="31">
                  <a:moveTo>
                    <a:pt x="175" y="9"/>
                  </a:moveTo>
                  <a:lnTo>
                    <a:pt x="173" y="21"/>
                  </a:lnTo>
                  <a:lnTo>
                    <a:pt x="118" y="30"/>
                  </a:lnTo>
                  <a:lnTo>
                    <a:pt x="46" y="30"/>
                  </a:lnTo>
                  <a:lnTo>
                    <a:pt x="0" y="15"/>
                  </a:lnTo>
                  <a:lnTo>
                    <a:pt x="0" y="0"/>
                  </a:lnTo>
                  <a:lnTo>
                    <a:pt x="44" y="15"/>
                  </a:lnTo>
                  <a:lnTo>
                    <a:pt x="117" y="16"/>
                  </a:lnTo>
                  <a:lnTo>
                    <a:pt x="175" y="9"/>
                  </a:lnTo>
                </a:path>
              </a:pathLst>
            </a:custGeom>
            <a:solidFill>
              <a:srgbClr val="606060"/>
            </a:solidFill>
            <a:ln w="9525" cap="rnd">
              <a:noFill/>
              <a:round/>
              <a:headEnd type="none" w="sm" len="sm"/>
              <a:tailEnd type="none" w="sm" len="sm"/>
            </a:ln>
          </p:spPr>
          <p:txBody>
            <a:bodyPr/>
            <a:lstStyle/>
            <a:p>
              <a:endParaRPr lang="es-ES"/>
            </a:p>
          </p:txBody>
        </p:sp>
        <p:sp>
          <p:nvSpPr>
            <p:cNvPr id="107207" name="Freeform 615"/>
            <p:cNvSpPr>
              <a:spLocks/>
            </p:cNvSpPr>
            <p:nvPr/>
          </p:nvSpPr>
          <p:spPr bwMode="auto">
            <a:xfrm>
              <a:off x="527" y="3044"/>
              <a:ext cx="82" cy="95"/>
            </a:xfrm>
            <a:custGeom>
              <a:avLst/>
              <a:gdLst>
                <a:gd name="T0" fmla="*/ 54 w 82"/>
                <a:gd name="T1" fmla="*/ 1 h 95"/>
                <a:gd name="T2" fmla="*/ 66 w 82"/>
                <a:gd name="T3" fmla="*/ 6 h 95"/>
                <a:gd name="T4" fmla="*/ 70 w 82"/>
                <a:gd name="T5" fmla="*/ 13 h 95"/>
                <a:gd name="T6" fmla="*/ 73 w 82"/>
                <a:gd name="T7" fmla="*/ 23 h 95"/>
                <a:gd name="T8" fmla="*/ 73 w 82"/>
                <a:gd name="T9" fmla="*/ 29 h 95"/>
                <a:gd name="T10" fmla="*/ 73 w 82"/>
                <a:gd name="T11" fmla="*/ 31 h 95"/>
                <a:gd name="T12" fmla="*/ 71 w 82"/>
                <a:gd name="T13" fmla="*/ 35 h 95"/>
                <a:gd name="T14" fmla="*/ 73 w 82"/>
                <a:gd name="T15" fmla="*/ 40 h 95"/>
                <a:gd name="T16" fmla="*/ 77 w 82"/>
                <a:gd name="T17" fmla="*/ 47 h 95"/>
                <a:gd name="T18" fmla="*/ 78 w 82"/>
                <a:gd name="T19" fmla="*/ 48 h 95"/>
                <a:gd name="T20" fmla="*/ 79 w 82"/>
                <a:gd name="T21" fmla="*/ 51 h 95"/>
                <a:gd name="T22" fmla="*/ 81 w 82"/>
                <a:gd name="T23" fmla="*/ 51 h 95"/>
                <a:gd name="T24" fmla="*/ 81 w 82"/>
                <a:gd name="T25" fmla="*/ 53 h 95"/>
                <a:gd name="T26" fmla="*/ 81 w 82"/>
                <a:gd name="T27" fmla="*/ 55 h 95"/>
                <a:gd name="T28" fmla="*/ 79 w 82"/>
                <a:gd name="T29" fmla="*/ 55 h 95"/>
                <a:gd name="T30" fmla="*/ 76 w 82"/>
                <a:gd name="T31" fmla="*/ 55 h 95"/>
                <a:gd name="T32" fmla="*/ 73 w 82"/>
                <a:gd name="T33" fmla="*/ 55 h 95"/>
                <a:gd name="T34" fmla="*/ 73 w 82"/>
                <a:gd name="T35" fmla="*/ 60 h 95"/>
                <a:gd name="T36" fmla="*/ 73 w 82"/>
                <a:gd name="T37" fmla="*/ 62 h 95"/>
                <a:gd name="T38" fmla="*/ 76 w 82"/>
                <a:gd name="T39" fmla="*/ 63 h 95"/>
                <a:gd name="T40" fmla="*/ 73 w 82"/>
                <a:gd name="T41" fmla="*/ 66 h 95"/>
                <a:gd name="T42" fmla="*/ 73 w 82"/>
                <a:gd name="T43" fmla="*/ 69 h 95"/>
                <a:gd name="T44" fmla="*/ 73 w 82"/>
                <a:gd name="T45" fmla="*/ 70 h 95"/>
                <a:gd name="T46" fmla="*/ 73 w 82"/>
                <a:gd name="T47" fmla="*/ 71 h 95"/>
                <a:gd name="T48" fmla="*/ 71 w 82"/>
                <a:gd name="T49" fmla="*/ 71 h 95"/>
                <a:gd name="T50" fmla="*/ 70 w 82"/>
                <a:gd name="T51" fmla="*/ 74 h 95"/>
                <a:gd name="T52" fmla="*/ 70 w 82"/>
                <a:gd name="T53" fmla="*/ 77 h 95"/>
                <a:gd name="T54" fmla="*/ 70 w 82"/>
                <a:gd name="T55" fmla="*/ 79 h 95"/>
                <a:gd name="T56" fmla="*/ 69 w 82"/>
                <a:gd name="T57" fmla="*/ 80 h 95"/>
                <a:gd name="T58" fmla="*/ 67 w 82"/>
                <a:gd name="T59" fmla="*/ 82 h 95"/>
                <a:gd name="T60" fmla="*/ 65 w 82"/>
                <a:gd name="T61" fmla="*/ 82 h 95"/>
                <a:gd name="T62" fmla="*/ 62 w 82"/>
                <a:gd name="T63" fmla="*/ 82 h 95"/>
                <a:gd name="T64" fmla="*/ 57 w 82"/>
                <a:gd name="T65" fmla="*/ 82 h 95"/>
                <a:gd name="T66" fmla="*/ 51 w 82"/>
                <a:gd name="T67" fmla="*/ 82 h 95"/>
                <a:gd name="T68" fmla="*/ 42 w 82"/>
                <a:gd name="T69" fmla="*/ 94 h 95"/>
                <a:gd name="T70" fmla="*/ 9 w 82"/>
                <a:gd name="T71" fmla="*/ 79 h 95"/>
                <a:gd name="T72" fmla="*/ 12 w 82"/>
                <a:gd name="T73" fmla="*/ 73 h 95"/>
                <a:gd name="T74" fmla="*/ 15 w 82"/>
                <a:gd name="T75" fmla="*/ 70 h 95"/>
                <a:gd name="T76" fmla="*/ 15 w 82"/>
                <a:gd name="T77" fmla="*/ 62 h 95"/>
                <a:gd name="T78" fmla="*/ 0 w 82"/>
                <a:gd name="T79" fmla="*/ 48 h 95"/>
                <a:gd name="T80" fmla="*/ 0 w 82"/>
                <a:gd name="T81" fmla="*/ 17 h 95"/>
                <a:gd name="T82" fmla="*/ 7 w 82"/>
                <a:gd name="T83" fmla="*/ 8 h 95"/>
                <a:gd name="T84" fmla="*/ 18 w 82"/>
                <a:gd name="T85" fmla="*/ 3 h 95"/>
                <a:gd name="T86" fmla="*/ 28 w 82"/>
                <a:gd name="T87" fmla="*/ 0 h 95"/>
                <a:gd name="T88" fmla="*/ 42 w 82"/>
                <a:gd name="T89" fmla="*/ 0 h 95"/>
                <a:gd name="T90" fmla="*/ 54 w 82"/>
                <a:gd name="T91" fmla="*/ 1 h 9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2"/>
                <a:gd name="T139" fmla="*/ 0 h 95"/>
                <a:gd name="T140" fmla="*/ 82 w 82"/>
                <a:gd name="T141" fmla="*/ 95 h 9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2" h="95">
                  <a:moveTo>
                    <a:pt x="54" y="1"/>
                  </a:moveTo>
                  <a:lnTo>
                    <a:pt x="66" y="6"/>
                  </a:lnTo>
                  <a:lnTo>
                    <a:pt x="70" y="13"/>
                  </a:lnTo>
                  <a:lnTo>
                    <a:pt x="73" y="23"/>
                  </a:lnTo>
                  <a:lnTo>
                    <a:pt x="73" y="29"/>
                  </a:lnTo>
                  <a:lnTo>
                    <a:pt x="73" y="31"/>
                  </a:lnTo>
                  <a:lnTo>
                    <a:pt x="71" y="35"/>
                  </a:lnTo>
                  <a:lnTo>
                    <a:pt x="73" y="40"/>
                  </a:lnTo>
                  <a:lnTo>
                    <a:pt x="77" y="47"/>
                  </a:lnTo>
                  <a:lnTo>
                    <a:pt x="78" y="48"/>
                  </a:lnTo>
                  <a:lnTo>
                    <a:pt x="79" y="51"/>
                  </a:lnTo>
                  <a:lnTo>
                    <a:pt x="81" y="51"/>
                  </a:lnTo>
                  <a:lnTo>
                    <a:pt x="81" y="53"/>
                  </a:lnTo>
                  <a:lnTo>
                    <a:pt x="81" y="55"/>
                  </a:lnTo>
                  <a:lnTo>
                    <a:pt x="79" y="55"/>
                  </a:lnTo>
                  <a:lnTo>
                    <a:pt x="76" y="55"/>
                  </a:lnTo>
                  <a:lnTo>
                    <a:pt x="73" y="55"/>
                  </a:lnTo>
                  <a:lnTo>
                    <a:pt x="73" y="60"/>
                  </a:lnTo>
                  <a:lnTo>
                    <a:pt x="73" y="62"/>
                  </a:lnTo>
                  <a:lnTo>
                    <a:pt x="76" y="63"/>
                  </a:lnTo>
                  <a:lnTo>
                    <a:pt x="73" y="66"/>
                  </a:lnTo>
                  <a:lnTo>
                    <a:pt x="73" y="69"/>
                  </a:lnTo>
                  <a:lnTo>
                    <a:pt x="73" y="70"/>
                  </a:lnTo>
                  <a:lnTo>
                    <a:pt x="73" y="71"/>
                  </a:lnTo>
                  <a:lnTo>
                    <a:pt x="71" y="71"/>
                  </a:lnTo>
                  <a:lnTo>
                    <a:pt x="70" y="74"/>
                  </a:lnTo>
                  <a:lnTo>
                    <a:pt x="70" y="77"/>
                  </a:lnTo>
                  <a:lnTo>
                    <a:pt x="70" y="79"/>
                  </a:lnTo>
                  <a:lnTo>
                    <a:pt x="69" y="80"/>
                  </a:lnTo>
                  <a:lnTo>
                    <a:pt x="67" y="82"/>
                  </a:lnTo>
                  <a:lnTo>
                    <a:pt x="65" y="82"/>
                  </a:lnTo>
                  <a:lnTo>
                    <a:pt x="62" y="82"/>
                  </a:lnTo>
                  <a:lnTo>
                    <a:pt x="57" y="82"/>
                  </a:lnTo>
                  <a:lnTo>
                    <a:pt x="51" y="82"/>
                  </a:lnTo>
                  <a:lnTo>
                    <a:pt x="42" y="94"/>
                  </a:lnTo>
                  <a:lnTo>
                    <a:pt x="9" y="79"/>
                  </a:lnTo>
                  <a:lnTo>
                    <a:pt x="12" y="73"/>
                  </a:lnTo>
                  <a:lnTo>
                    <a:pt x="15" y="70"/>
                  </a:lnTo>
                  <a:lnTo>
                    <a:pt x="15" y="62"/>
                  </a:lnTo>
                  <a:lnTo>
                    <a:pt x="0" y="48"/>
                  </a:lnTo>
                  <a:lnTo>
                    <a:pt x="0" y="17"/>
                  </a:lnTo>
                  <a:lnTo>
                    <a:pt x="7" y="8"/>
                  </a:lnTo>
                  <a:lnTo>
                    <a:pt x="18" y="3"/>
                  </a:lnTo>
                  <a:lnTo>
                    <a:pt x="28" y="0"/>
                  </a:lnTo>
                  <a:lnTo>
                    <a:pt x="42" y="0"/>
                  </a:lnTo>
                  <a:lnTo>
                    <a:pt x="54" y="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208" name="Freeform 616"/>
            <p:cNvSpPr>
              <a:spLocks/>
            </p:cNvSpPr>
            <p:nvPr/>
          </p:nvSpPr>
          <p:spPr bwMode="auto">
            <a:xfrm>
              <a:off x="583" y="3073"/>
              <a:ext cx="27" cy="1"/>
            </a:xfrm>
            <a:custGeom>
              <a:avLst/>
              <a:gdLst>
                <a:gd name="T0" fmla="*/ 26 w 27"/>
                <a:gd name="T1" fmla="*/ 0 h 1"/>
                <a:gd name="T2" fmla="*/ 21 w 27"/>
                <a:gd name="T3" fmla="*/ 0 h 1"/>
                <a:gd name="T4" fmla="*/ 18 w 27"/>
                <a:gd name="T5" fmla="*/ 0 h 1"/>
                <a:gd name="T6" fmla="*/ 12 w 27"/>
                <a:gd name="T7" fmla="*/ 0 h 1"/>
                <a:gd name="T8" fmla="*/ 2 w 27"/>
                <a:gd name="T9" fmla="*/ 0 h 1"/>
                <a:gd name="T10" fmla="*/ 0 w 27"/>
                <a:gd name="T11" fmla="*/ 0 h 1"/>
                <a:gd name="T12" fmla="*/ 6 w 27"/>
                <a:gd name="T13" fmla="*/ 0 h 1"/>
                <a:gd name="T14" fmla="*/ 10 w 27"/>
                <a:gd name="T15" fmla="*/ 0 h 1"/>
                <a:gd name="T16" fmla="*/ 13 w 27"/>
                <a:gd name="T17" fmla="*/ 0 h 1"/>
                <a:gd name="T18" fmla="*/ 18 w 27"/>
                <a:gd name="T19" fmla="*/ 0 h 1"/>
                <a:gd name="T20" fmla="*/ 21 w 27"/>
                <a:gd name="T21" fmla="*/ 0 h 1"/>
                <a:gd name="T22" fmla="*/ 26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26" y="0"/>
                  </a:moveTo>
                  <a:lnTo>
                    <a:pt x="21" y="0"/>
                  </a:lnTo>
                  <a:lnTo>
                    <a:pt x="18" y="0"/>
                  </a:lnTo>
                  <a:lnTo>
                    <a:pt x="12" y="0"/>
                  </a:lnTo>
                  <a:lnTo>
                    <a:pt x="2" y="0"/>
                  </a:lnTo>
                  <a:lnTo>
                    <a:pt x="0" y="0"/>
                  </a:lnTo>
                  <a:lnTo>
                    <a:pt x="6" y="0"/>
                  </a:lnTo>
                  <a:lnTo>
                    <a:pt x="10" y="0"/>
                  </a:lnTo>
                  <a:lnTo>
                    <a:pt x="13" y="0"/>
                  </a:lnTo>
                  <a:lnTo>
                    <a:pt x="18" y="0"/>
                  </a:lnTo>
                  <a:lnTo>
                    <a:pt x="21" y="0"/>
                  </a:lnTo>
                  <a:lnTo>
                    <a:pt x="26" y="0"/>
                  </a:lnTo>
                </a:path>
              </a:pathLst>
            </a:custGeom>
            <a:solidFill>
              <a:srgbClr val="201000"/>
            </a:solidFill>
            <a:ln w="9525" cap="rnd">
              <a:noFill/>
              <a:round/>
              <a:headEnd type="none" w="sm" len="sm"/>
              <a:tailEnd type="none" w="sm" len="sm"/>
            </a:ln>
          </p:spPr>
          <p:txBody>
            <a:bodyPr/>
            <a:lstStyle/>
            <a:p>
              <a:endParaRPr lang="es-ES"/>
            </a:p>
          </p:txBody>
        </p:sp>
        <p:sp>
          <p:nvSpPr>
            <p:cNvPr id="107209" name="Freeform 617"/>
            <p:cNvSpPr>
              <a:spLocks/>
            </p:cNvSpPr>
            <p:nvPr/>
          </p:nvSpPr>
          <p:spPr bwMode="auto">
            <a:xfrm>
              <a:off x="604" y="3095"/>
              <a:ext cx="1" cy="26"/>
            </a:xfrm>
            <a:custGeom>
              <a:avLst/>
              <a:gdLst>
                <a:gd name="T0" fmla="*/ 0 w 1"/>
                <a:gd name="T1" fmla="*/ 0 h 26"/>
                <a:gd name="T2" fmla="*/ 0 w 1"/>
                <a:gd name="T3" fmla="*/ 25 h 26"/>
                <a:gd name="T4" fmla="*/ 0 w 1"/>
                <a:gd name="T5" fmla="*/ 0 h 26"/>
                <a:gd name="T6" fmla="*/ 0 60000 65536"/>
                <a:gd name="T7" fmla="*/ 0 60000 65536"/>
                <a:gd name="T8" fmla="*/ 0 60000 65536"/>
                <a:gd name="T9" fmla="*/ 0 w 1"/>
                <a:gd name="T10" fmla="*/ 0 h 26"/>
                <a:gd name="T11" fmla="*/ 1 w 1"/>
                <a:gd name="T12" fmla="*/ 26 h 26"/>
              </a:gdLst>
              <a:ahLst/>
              <a:cxnLst>
                <a:cxn ang="T6">
                  <a:pos x="T0" y="T1"/>
                </a:cxn>
                <a:cxn ang="T7">
                  <a:pos x="T2" y="T3"/>
                </a:cxn>
                <a:cxn ang="T8">
                  <a:pos x="T4" y="T5"/>
                </a:cxn>
              </a:cxnLst>
              <a:rect l="T9" t="T10" r="T11" b="T12"/>
              <a:pathLst>
                <a:path w="1" h="26">
                  <a:moveTo>
                    <a:pt x="0" y="0"/>
                  </a:moveTo>
                  <a:lnTo>
                    <a:pt x="0"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210" name="Freeform 618"/>
            <p:cNvSpPr>
              <a:spLocks/>
            </p:cNvSpPr>
            <p:nvPr/>
          </p:nvSpPr>
          <p:spPr bwMode="auto">
            <a:xfrm>
              <a:off x="553" y="3076"/>
              <a:ext cx="28" cy="26"/>
            </a:xfrm>
            <a:custGeom>
              <a:avLst/>
              <a:gdLst>
                <a:gd name="T0" fmla="*/ 27 w 28"/>
                <a:gd name="T1" fmla="*/ 5 h 26"/>
                <a:gd name="T2" fmla="*/ 22 w 28"/>
                <a:gd name="T3" fmla="*/ 0 h 26"/>
                <a:gd name="T4" fmla="*/ 15 w 28"/>
                <a:gd name="T5" fmla="*/ 0 h 26"/>
                <a:gd name="T6" fmla="*/ 5 w 28"/>
                <a:gd name="T7" fmla="*/ 0 h 26"/>
                <a:gd name="T8" fmla="*/ 2 w 28"/>
                <a:gd name="T9" fmla="*/ 2 h 26"/>
                <a:gd name="T10" fmla="*/ 2 w 28"/>
                <a:gd name="T11" fmla="*/ 6 h 26"/>
                <a:gd name="T12" fmla="*/ 2 w 28"/>
                <a:gd name="T13" fmla="*/ 10 h 26"/>
                <a:gd name="T14" fmla="*/ 2 w 28"/>
                <a:gd name="T15" fmla="*/ 11 h 26"/>
                <a:gd name="T16" fmla="*/ 2 w 28"/>
                <a:gd name="T17" fmla="*/ 14 h 26"/>
                <a:gd name="T18" fmla="*/ 2 w 28"/>
                <a:gd name="T19" fmla="*/ 18 h 26"/>
                <a:gd name="T20" fmla="*/ 9 w 28"/>
                <a:gd name="T21" fmla="*/ 22 h 26"/>
                <a:gd name="T22" fmla="*/ 12 w 28"/>
                <a:gd name="T23" fmla="*/ 22 h 26"/>
                <a:gd name="T24" fmla="*/ 18 w 28"/>
                <a:gd name="T25" fmla="*/ 22 h 26"/>
                <a:gd name="T26" fmla="*/ 12 w 28"/>
                <a:gd name="T27" fmla="*/ 25 h 26"/>
                <a:gd name="T28" fmla="*/ 5 w 28"/>
                <a:gd name="T29" fmla="*/ 22 h 26"/>
                <a:gd name="T30" fmla="*/ 2 w 28"/>
                <a:gd name="T31" fmla="*/ 18 h 26"/>
                <a:gd name="T32" fmla="*/ 2 w 28"/>
                <a:gd name="T33" fmla="*/ 13 h 26"/>
                <a:gd name="T34" fmla="*/ 0 w 28"/>
                <a:gd name="T35" fmla="*/ 8 h 26"/>
                <a:gd name="T36" fmla="*/ 0 w 28"/>
                <a:gd name="T37" fmla="*/ 6 h 26"/>
                <a:gd name="T38" fmla="*/ 2 w 28"/>
                <a:gd name="T39" fmla="*/ 1 h 26"/>
                <a:gd name="T40" fmla="*/ 2 w 28"/>
                <a:gd name="T41" fmla="*/ 0 h 26"/>
                <a:gd name="T42" fmla="*/ 12 w 28"/>
                <a:gd name="T43" fmla="*/ 0 h 26"/>
                <a:gd name="T44" fmla="*/ 22 w 28"/>
                <a:gd name="T45" fmla="*/ 0 h 26"/>
                <a:gd name="T46" fmla="*/ 27 w 28"/>
                <a:gd name="T47" fmla="*/ 0 h 26"/>
                <a:gd name="T48" fmla="*/ 27 w 28"/>
                <a:gd name="T49" fmla="*/ 5 h 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
                <a:gd name="T76" fmla="*/ 0 h 26"/>
                <a:gd name="T77" fmla="*/ 28 w 28"/>
                <a:gd name="T78" fmla="*/ 26 h 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 h="26">
                  <a:moveTo>
                    <a:pt x="27" y="5"/>
                  </a:moveTo>
                  <a:lnTo>
                    <a:pt x="22" y="0"/>
                  </a:lnTo>
                  <a:lnTo>
                    <a:pt x="15" y="0"/>
                  </a:lnTo>
                  <a:lnTo>
                    <a:pt x="5" y="0"/>
                  </a:lnTo>
                  <a:lnTo>
                    <a:pt x="2" y="2"/>
                  </a:lnTo>
                  <a:lnTo>
                    <a:pt x="2" y="6"/>
                  </a:lnTo>
                  <a:lnTo>
                    <a:pt x="2" y="10"/>
                  </a:lnTo>
                  <a:lnTo>
                    <a:pt x="2" y="11"/>
                  </a:lnTo>
                  <a:lnTo>
                    <a:pt x="2" y="14"/>
                  </a:lnTo>
                  <a:lnTo>
                    <a:pt x="2" y="18"/>
                  </a:lnTo>
                  <a:lnTo>
                    <a:pt x="9" y="22"/>
                  </a:lnTo>
                  <a:lnTo>
                    <a:pt x="12" y="22"/>
                  </a:lnTo>
                  <a:lnTo>
                    <a:pt x="18" y="22"/>
                  </a:lnTo>
                  <a:lnTo>
                    <a:pt x="12" y="25"/>
                  </a:lnTo>
                  <a:lnTo>
                    <a:pt x="5" y="22"/>
                  </a:lnTo>
                  <a:lnTo>
                    <a:pt x="2" y="18"/>
                  </a:lnTo>
                  <a:lnTo>
                    <a:pt x="2" y="13"/>
                  </a:lnTo>
                  <a:lnTo>
                    <a:pt x="0" y="8"/>
                  </a:lnTo>
                  <a:lnTo>
                    <a:pt x="0" y="6"/>
                  </a:lnTo>
                  <a:lnTo>
                    <a:pt x="2" y="1"/>
                  </a:lnTo>
                  <a:lnTo>
                    <a:pt x="2" y="0"/>
                  </a:lnTo>
                  <a:lnTo>
                    <a:pt x="12" y="0"/>
                  </a:lnTo>
                  <a:lnTo>
                    <a:pt x="22" y="0"/>
                  </a:lnTo>
                  <a:lnTo>
                    <a:pt x="27" y="0"/>
                  </a:lnTo>
                  <a:lnTo>
                    <a:pt x="27" y="5"/>
                  </a:lnTo>
                </a:path>
              </a:pathLst>
            </a:custGeom>
            <a:solidFill>
              <a:srgbClr val="402000"/>
            </a:solidFill>
            <a:ln w="9525" cap="rnd">
              <a:noFill/>
              <a:round/>
              <a:headEnd type="none" w="sm" len="sm"/>
              <a:tailEnd type="none" w="sm" len="sm"/>
            </a:ln>
          </p:spPr>
          <p:txBody>
            <a:bodyPr/>
            <a:lstStyle/>
            <a:p>
              <a:endParaRPr lang="es-ES"/>
            </a:p>
          </p:txBody>
        </p:sp>
        <p:sp>
          <p:nvSpPr>
            <p:cNvPr id="107211" name="Freeform 619"/>
            <p:cNvSpPr>
              <a:spLocks/>
            </p:cNvSpPr>
            <p:nvPr/>
          </p:nvSpPr>
          <p:spPr bwMode="auto">
            <a:xfrm>
              <a:off x="518" y="3037"/>
              <a:ext cx="87" cy="84"/>
            </a:xfrm>
            <a:custGeom>
              <a:avLst/>
              <a:gdLst>
                <a:gd name="T0" fmla="*/ 79 w 87"/>
                <a:gd name="T1" fmla="*/ 31 h 84"/>
                <a:gd name="T2" fmla="*/ 75 w 87"/>
                <a:gd name="T3" fmla="*/ 30 h 84"/>
                <a:gd name="T4" fmla="*/ 59 w 87"/>
                <a:gd name="T5" fmla="*/ 33 h 84"/>
                <a:gd name="T6" fmla="*/ 71 w 87"/>
                <a:gd name="T7" fmla="*/ 26 h 84"/>
                <a:gd name="T8" fmla="*/ 56 w 87"/>
                <a:gd name="T9" fmla="*/ 33 h 84"/>
                <a:gd name="T10" fmla="*/ 52 w 87"/>
                <a:gd name="T11" fmla="*/ 38 h 84"/>
                <a:gd name="T12" fmla="*/ 50 w 87"/>
                <a:gd name="T13" fmla="*/ 38 h 84"/>
                <a:gd name="T14" fmla="*/ 50 w 87"/>
                <a:gd name="T15" fmla="*/ 41 h 84"/>
                <a:gd name="T16" fmla="*/ 45 w 87"/>
                <a:gd name="T17" fmla="*/ 42 h 84"/>
                <a:gd name="T18" fmla="*/ 55 w 87"/>
                <a:gd name="T19" fmla="*/ 45 h 84"/>
                <a:gd name="T20" fmla="*/ 44 w 87"/>
                <a:gd name="T21" fmla="*/ 45 h 84"/>
                <a:gd name="T22" fmla="*/ 44 w 87"/>
                <a:gd name="T23" fmla="*/ 47 h 84"/>
                <a:gd name="T24" fmla="*/ 45 w 87"/>
                <a:gd name="T25" fmla="*/ 50 h 84"/>
                <a:gd name="T26" fmla="*/ 52 w 87"/>
                <a:gd name="T27" fmla="*/ 52 h 84"/>
                <a:gd name="T28" fmla="*/ 35 w 87"/>
                <a:gd name="T29" fmla="*/ 51 h 84"/>
                <a:gd name="T30" fmla="*/ 34 w 87"/>
                <a:gd name="T31" fmla="*/ 53 h 84"/>
                <a:gd name="T32" fmla="*/ 34 w 87"/>
                <a:gd name="T33" fmla="*/ 59 h 84"/>
                <a:gd name="T34" fmla="*/ 43 w 87"/>
                <a:gd name="T35" fmla="*/ 61 h 84"/>
                <a:gd name="T36" fmla="*/ 32 w 87"/>
                <a:gd name="T37" fmla="*/ 61 h 84"/>
                <a:gd name="T38" fmla="*/ 41 w 87"/>
                <a:gd name="T39" fmla="*/ 65 h 84"/>
                <a:gd name="T40" fmla="*/ 39 w 87"/>
                <a:gd name="T41" fmla="*/ 68 h 84"/>
                <a:gd name="T42" fmla="*/ 35 w 87"/>
                <a:gd name="T43" fmla="*/ 71 h 84"/>
                <a:gd name="T44" fmla="*/ 43 w 87"/>
                <a:gd name="T45" fmla="*/ 75 h 84"/>
                <a:gd name="T46" fmla="*/ 30 w 87"/>
                <a:gd name="T47" fmla="*/ 73 h 84"/>
                <a:gd name="T48" fmla="*/ 32 w 87"/>
                <a:gd name="T49" fmla="*/ 76 h 84"/>
                <a:gd name="T50" fmla="*/ 31 w 87"/>
                <a:gd name="T51" fmla="*/ 76 h 84"/>
                <a:gd name="T52" fmla="*/ 28 w 87"/>
                <a:gd name="T53" fmla="*/ 80 h 84"/>
                <a:gd name="T54" fmla="*/ 27 w 87"/>
                <a:gd name="T55" fmla="*/ 80 h 84"/>
                <a:gd name="T56" fmla="*/ 20 w 87"/>
                <a:gd name="T57" fmla="*/ 76 h 84"/>
                <a:gd name="T58" fmla="*/ 11 w 87"/>
                <a:gd name="T59" fmla="*/ 75 h 84"/>
                <a:gd name="T60" fmla="*/ 14 w 87"/>
                <a:gd name="T61" fmla="*/ 71 h 84"/>
                <a:gd name="T62" fmla="*/ 10 w 87"/>
                <a:gd name="T63" fmla="*/ 62 h 84"/>
                <a:gd name="T64" fmla="*/ 0 w 87"/>
                <a:gd name="T65" fmla="*/ 42 h 84"/>
                <a:gd name="T66" fmla="*/ 1 w 87"/>
                <a:gd name="T67" fmla="*/ 21 h 84"/>
                <a:gd name="T68" fmla="*/ 8 w 87"/>
                <a:gd name="T69" fmla="*/ 11 h 84"/>
                <a:gd name="T70" fmla="*/ 20 w 87"/>
                <a:gd name="T71" fmla="*/ 1 h 84"/>
                <a:gd name="T72" fmla="*/ 41 w 87"/>
                <a:gd name="T73" fmla="*/ 0 h 84"/>
                <a:gd name="T74" fmla="*/ 62 w 87"/>
                <a:gd name="T75" fmla="*/ 1 h 84"/>
                <a:gd name="T76" fmla="*/ 78 w 87"/>
                <a:gd name="T77" fmla="*/ 9 h 84"/>
                <a:gd name="T78" fmla="*/ 86 w 87"/>
                <a:gd name="T79" fmla="*/ 22 h 8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7"/>
                <a:gd name="T121" fmla="*/ 0 h 84"/>
                <a:gd name="T122" fmla="*/ 87 w 87"/>
                <a:gd name="T123" fmla="*/ 84 h 8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7" h="84">
                  <a:moveTo>
                    <a:pt x="86" y="22"/>
                  </a:moveTo>
                  <a:lnTo>
                    <a:pt x="79" y="31"/>
                  </a:lnTo>
                  <a:lnTo>
                    <a:pt x="71" y="34"/>
                  </a:lnTo>
                  <a:lnTo>
                    <a:pt x="75" y="30"/>
                  </a:lnTo>
                  <a:lnTo>
                    <a:pt x="67" y="31"/>
                  </a:lnTo>
                  <a:lnTo>
                    <a:pt x="59" y="33"/>
                  </a:lnTo>
                  <a:lnTo>
                    <a:pt x="67" y="30"/>
                  </a:lnTo>
                  <a:lnTo>
                    <a:pt x="71" y="26"/>
                  </a:lnTo>
                  <a:lnTo>
                    <a:pt x="61" y="31"/>
                  </a:lnTo>
                  <a:lnTo>
                    <a:pt x="56" y="33"/>
                  </a:lnTo>
                  <a:lnTo>
                    <a:pt x="49" y="34"/>
                  </a:lnTo>
                  <a:lnTo>
                    <a:pt x="52" y="38"/>
                  </a:lnTo>
                  <a:lnTo>
                    <a:pt x="55" y="38"/>
                  </a:lnTo>
                  <a:lnTo>
                    <a:pt x="50" y="38"/>
                  </a:lnTo>
                  <a:lnTo>
                    <a:pt x="45" y="38"/>
                  </a:lnTo>
                  <a:lnTo>
                    <a:pt x="50" y="41"/>
                  </a:lnTo>
                  <a:lnTo>
                    <a:pt x="55" y="43"/>
                  </a:lnTo>
                  <a:lnTo>
                    <a:pt x="45" y="42"/>
                  </a:lnTo>
                  <a:lnTo>
                    <a:pt x="52" y="44"/>
                  </a:lnTo>
                  <a:lnTo>
                    <a:pt x="55" y="45"/>
                  </a:lnTo>
                  <a:lnTo>
                    <a:pt x="50" y="45"/>
                  </a:lnTo>
                  <a:lnTo>
                    <a:pt x="44" y="45"/>
                  </a:lnTo>
                  <a:lnTo>
                    <a:pt x="52" y="48"/>
                  </a:lnTo>
                  <a:lnTo>
                    <a:pt x="44" y="47"/>
                  </a:lnTo>
                  <a:lnTo>
                    <a:pt x="43" y="46"/>
                  </a:lnTo>
                  <a:lnTo>
                    <a:pt x="45" y="50"/>
                  </a:lnTo>
                  <a:lnTo>
                    <a:pt x="49" y="51"/>
                  </a:lnTo>
                  <a:lnTo>
                    <a:pt x="52" y="52"/>
                  </a:lnTo>
                  <a:lnTo>
                    <a:pt x="43" y="52"/>
                  </a:lnTo>
                  <a:lnTo>
                    <a:pt x="35" y="51"/>
                  </a:lnTo>
                  <a:lnTo>
                    <a:pt x="32" y="50"/>
                  </a:lnTo>
                  <a:lnTo>
                    <a:pt x="34" y="53"/>
                  </a:lnTo>
                  <a:lnTo>
                    <a:pt x="31" y="54"/>
                  </a:lnTo>
                  <a:lnTo>
                    <a:pt x="34" y="59"/>
                  </a:lnTo>
                  <a:lnTo>
                    <a:pt x="38" y="60"/>
                  </a:lnTo>
                  <a:lnTo>
                    <a:pt x="43" y="61"/>
                  </a:lnTo>
                  <a:lnTo>
                    <a:pt x="39" y="61"/>
                  </a:lnTo>
                  <a:lnTo>
                    <a:pt x="32" y="61"/>
                  </a:lnTo>
                  <a:lnTo>
                    <a:pt x="36" y="63"/>
                  </a:lnTo>
                  <a:lnTo>
                    <a:pt x="41" y="65"/>
                  </a:lnTo>
                  <a:lnTo>
                    <a:pt x="46" y="68"/>
                  </a:lnTo>
                  <a:lnTo>
                    <a:pt x="39" y="68"/>
                  </a:lnTo>
                  <a:lnTo>
                    <a:pt x="33" y="68"/>
                  </a:lnTo>
                  <a:lnTo>
                    <a:pt x="35" y="71"/>
                  </a:lnTo>
                  <a:lnTo>
                    <a:pt x="38" y="73"/>
                  </a:lnTo>
                  <a:lnTo>
                    <a:pt x="43" y="75"/>
                  </a:lnTo>
                  <a:lnTo>
                    <a:pt x="36" y="75"/>
                  </a:lnTo>
                  <a:lnTo>
                    <a:pt x="30" y="73"/>
                  </a:lnTo>
                  <a:lnTo>
                    <a:pt x="28" y="71"/>
                  </a:lnTo>
                  <a:lnTo>
                    <a:pt x="32" y="76"/>
                  </a:lnTo>
                  <a:lnTo>
                    <a:pt x="38" y="76"/>
                  </a:lnTo>
                  <a:lnTo>
                    <a:pt x="31" y="76"/>
                  </a:lnTo>
                  <a:lnTo>
                    <a:pt x="27" y="76"/>
                  </a:lnTo>
                  <a:lnTo>
                    <a:pt x="28" y="80"/>
                  </a:lnTo>
                  <a:lnTo>
                    <a:pt x="31" y="83"/>
                  </a:lnTo>
                  <a:lnTo>
                    <a:pt x="27" y="80"/>
                  </a:lnTo>
                  <a:lnTo>
                    <a:pt x="21" y="76"/>
                  </a:lnTo>
                  <a:lnTo>
                    <a:pt x="20" y="76"/>
                  </a:lnTo>
                  <a:lnTo>
                    <a:pt x="16" y="76"/>
                  </a:lnTo>
                  <a:lnTo>
                    <a:pt x="11" y="75"/>
                  </a:lnTo>
                  <a:lnTo>
                    <a:pt x="14" y="75"/>
                  </a:lnTo>
                  <a:lnTo>
                    <a:pt x="14" y="71"/>
                  </a:lnTo>
                  <a:lnTo>
                    <a:pt x="14" y="68"/>
                  </a:lnTo>
                  <a:lnTo>
                    <a:pt x="10" y="62"/>
                  </a:lnTo>
                  <a:lnTo>
                    <a:pt x="3" y="55"/>
                  </a:lnTo>
                  <a:lnTo>
                    <a:pt x="0" y="42"/>
                  </a:lnTo>
                  <a:lnTo>
                    <a:pt x="0" y="30"/>
                  </a:lnTo>
                  <a:lnTo>
                    <a:pt x="1" y="21"/>
                  </a:lnTo>
                  <a:lnTo>
                    <a:pt x="8" y="16"/>
                  </a:lnTo>
                  <a:lnTo>
                    <a:pt x="8" y="11"/>
                  </a:lnTo>
                  <a:lnTo>
                    <a:pt x="12" y="6"/>
                  </a:lnTo>
                  <a:lnTo>
                    <a:pt x="20" y="1"/>
                  </a:lnTo>
                  <a:lnTo>
                    <a:pt x="29" y="0"/>
                  </a:lnTo>
                  <a:lnTo>
                    <a:pt x="41" y="0"/>
                  </a:lnTo>
                  <a:lnTo>
                    <a:pt x="52" y="0"/>
                  </a:lnTo>
                  <a:lnTo>
                    <a:pt x="62" y="1"/>
                  </a:lnTo>
                  <a:lnTo>
                    <a:pt x="71" y="6"/>
                  </a:lnTo>
                  <a:lnTo>
                    <a:pt x="78" y="9"/>
                  </a:lnTo>
                  <a:lnTo>
                    <a:pt x="83" y="12"/>
                  </a:lnTo>
                  <a:lnTo>
                    <a:pt x="86" y="22"/>
                  </a:lnTo>
                </a:path>
              </a:pathLst>
            </a:custGeom>
            <a:solidFill>
              <a:srgbClr val="201000"/>
            </a:solidFill>
            <a:ln w="9525" cap="rnd">
              <a:noFill/>
              <a:round/>
              <a:headEnd type="none" w="sm" len="sm"/>
              <a:tailEnd type="none" w="sm" len="sm"/>
            </a:ln>
          </p:spPr>
          <p:txBody>
            <a:bodyPr/>
            <a:lstStyle/>
            <a:p>
              <a:endParaRPr lang="es-ES"/>
            </a:p>
          </p:txBody>
        </p:sp>
        <p:sp>
          <p:nvSpPr>
            <p:cNvPr id="107212" name="Freeform 620"/>
            <p:cNvSpPr>
              <a:spLocks/>
            </p:cNvSpPr>
            <p:nvPr/>
          </p:nvSpPr>
          <p:spPr bwMode="auto">
            <a:xfrm>
              <a:off x="521" y="3039"/>
              <a:ext cx="84" cy="75"/>
            </a:xfrm>
            <a:custGeom>
              <a:avLst/>
              <a:gdLst>
                <a:gd name="T0" fmla="*/ 42 w 84"/>
                <a:gd name="T1" fmla="*/ 33 h 75"/>
                <a:gd name="T2" fmla="*/ 38 w 84"/>
                <a:gd name="T3" fmla="*/ 34 h 75"/>
                <a:gd name="T4" fmla="*/ 37 w 84"/>
                <a:gd name="T5" fmla="*/ 38 h 75"/>
                <a:gd name="T6" fmla="*/ 35 w 84"/>
                <a:gd name="T7" fmla="*/ 40 h 75"/>
                <a:gd name="T8" fmla="*/ 30 w 84"/>
                <a:gd name="T9" fmla="*/ 43 h 75"/>
                <a:gd name="T10" fmla="*/ 27 w 84"/>
                <a:gd name="T11" fmla="*/ 48 h 75"/>
                <a:gd name="T12" fmla="*/ 26 w 84"/>
                <a:gd name="T13" fmla="*/ 52 h 75"/>
                <a:gd name="T14" fmla="*/ 28 w 84"/>
                <a:gd name="T15" fmla="*/ 55 h 75"/>
                <a:gd name="T16" fmla="*/ 36 w 84"/>
                <a:gd name="T17" fmla="*/ 62 h 75"/>
                <a:gd name="T18" fmla="*/ 30 w 84"/>
                <a:gd name="T19" fmla="*/ 60 h 75"/>
                <a:gd name="T20" fmla="*/ 33 w 84"/>
                <a:gd name="T21" fmla="*/ 67 h 75"/>
                <a:gd name="T22" fmla="*/ 25 w 84"/>
                <a:gd name="T23" fmla="*/ 64 h 75"/>
                <a:gd name="T24" fmla="*/ 27 w 84"/>
                <a:gd name="T25" fmla="*/ 70 h 75"/>
                <a:gd name="T26" fmla="*/ 25 w 84"/>
                <a:gd name="T27" fmla="*/ 74 h 75"/>
                <a:gd name="T28" fmla="*/ 14 w 84"/>
                <a:gd name="T29" fmla="*/ 71 h 75"/>
                <a:gd name="T30" fmla="*/ 14 w 84"/>
                <a:gd name="T31" fmla="*/ 62 h 75"/>
                <a:gd name="T32" fmla="*/ 2 w 84"/>
                <a:gd name="T33" fmla="*/ 48 h 75"/>
                <a:gd name="T34" fmla="*/ 0 w 84"/>
                <a:gd name="T35" fmla="*/ 28 h 75"/>
                <a:gd name="T36" fmla="*/ 8 w 84"/>
                <a:gd name="T37" fmla="*/ 14 h 75"/>
                <a:gd name="T38" fmla="*/ 8 w 84"/>
                <a:gd name="T39" fmla="*/ 27 h 75"/>
                <a:gd name="T40" fmla="*/ 8 w 84"/>
                <a:gd name="T41" fmla="*/ 14 h 75"/>
                <a:gd name="T42" fmla="*/ 16 w 84"/>
                <a:gd name="T43" fmla="*/ 22 h 75"/>
                <a:gd name="T44" fmla="*/ 8 w 84"/>
                <a:gd name="T45" fmla="*/ 13 h 75"/>
                <a:gd name="T46" fmla="*/ 16 w 84"/>
                <a:gd name="T47" fmla="*/ 10 h 75"/>
                <a:gd name="T48" fmla="*/ 9 w 84"/>
                <a:gd name="T49" fmla="*/ 12 h 75"/>
                <a:gd name="T50" fmla="*/ 15 w 84"/>
                <a:gd name="T51" fmla="*/ 3 h 75"/>
                <a:gd name="T52" fmla="*/ 32 w 84"/>
                <a:gd name="T53" fmla="*/ 0 h 75"/>
                <a:gd name="T54" fmla="*/ 51 w 84"/>
                <a:gd name="T55" fmla="*/ 0 h 75"/>
                <a:gd name="T56" fmla="*/ 70 w 84"/>
                <a:gd name="T57" fmla="*/ 5 h 75"/>
                <a:gd name="T58" fmla="*/ 81 w 84"/>
                <a:gd name="T59" fmla="*/ 11 h 75"/>
                <a:gd name="T60" fmla="*/ 81 w 84"/>
                <a:gd name="T61" fmla="*/ 20 h 75"/>
                <a:gd name="T62" fmla="*/ 78 w 84"/>
                <a:gd name="T63" fmla="*/ 27 h 75"/>
                <a:gd name="T64" fmla="*/ 77 w 84"/>
                <a:gd name="T65" fmla="*/ 26 h 75"/>
                <a:gd name="T66" fmla="*/ 73 w 84"/>
                <a:gd name="T67" fmla="*/ 25 h 75"/>
                <a:gd name="T68" fmla="*/ 71 w 84"/>
                <a:gd name="T69" fmla="*/ 25 h 75"/>
                <a:gd name="T70" fmla="*/ 71 w 84"/>
                <a:gd name="T71" fmla="*/ 19 h 75"/>
                <a:gd name="T72" fmla="*/ 59 w 84"/>
                <a:gd name="T73" fmla="*/ 27 h 75"/>
                <a:gd name="T74" fmla="*/ 45 w 84"/>
                <a:gd name="T75" fmla="*/ 28 h 75"/>
                <a:gd name="T76" fmla="*/ 47 w 84"/>
                <a:gd name="T77" fmla="*/ 33 h 7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4"/>
                <a:gd name="T118" fmla="*/ 0 h 75"/>
                <a:gd name="T119" fmla="*/ 84 w 84"/>
                <a:gd name="T120" fmla="*/ 75 h 7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4" h="75">
                  <a:moveTo>
                    <a:pt x="47" y="33"/>
                  </a:moveTo>
                  <a:lnTo>
                    <a:pt x="42" y="33"/>
                  </a:lnTo>
                  <a:lnTo>
                    <a:pt x="45" y="37"/>
                  </a:lnTo>
                  <a:lnTo>
                    <a:pt x="38" y="34"/>
                  </a:lnTo>
                  <a:lnTo>
                    <a:pt x="45" y="40"/>
                  </a:lnTo>
                  <a:lnTo>
                    <a:pt x="37" y="38"/>
                  </a:lnTo>
                  <a:lnTo>
                    <a:pt x="45" y="43"/>
                  </a:lnTo>
                  <a:lnTo>
                    <a:pt x="35" y="40"/>
                  </a:lnTo>
                  <a:lnTo>
                    <a:pt x="42" y="45"/>
                  </a:lnTo>
                  <a:lnTo>
                    <a:pt x="30" y="43"/>
                  </a:lnTo>
                  <a:lnTo>
                    <a:pt x="25" y="43"/>
                  </a:lnTo>
                  <a:lnTo>
                    <a:pt x="27" y="48"/>
                  </a:lnTo>
                  <a:lnTo>
                    <a:pt x="25" y="48"/>
                  </a:lnTo>
                  <a:lnTo>
                    <a:pt x="26" y="52"/>
                  </a:lnTo>
                  <a:lnTo>
                    <a:pt x="33" y="55"/>
                  </a:lnTo>
                  <a:lnTo>
                    <a:pt x="28" y="55"/>
                  </a:lnTo>
                  <a:lnTo>
                    <a:pt x="33" y="59"/>
                  </a:lnTo>
                  <a:lnTo>
                    <a:pt x="36" y="62"/>
                  </a:lnTo>
                  <a:lnTo>
                    <a:pt x="32" y="61"/>
                  </a:lnTo>
                  <a:lnTo>
                    <a:pt x="30" y="60"/>
                  </a:lnTo>
                  <a:lnTo>
                    <a:pt x="31" y="64"/>
                  </a:lnTo>
                  <a:lnTo>
                    <a:pt x="33" y="67"/>
                  </a:lnTo>
                  <a:lnTo>
                    <a:pt x="27" y="67"/>
                  </a:lnTo>
                  <a:lnTo>
                    <a:pt x="25" y="64"/>
                  </a:lnTo>
                  <a:lnTo>
                    <a:pt x="26" y="67"/>
                  </a:lnTo>
                  <a:lnTo>
                    <a:pt x="27" y="70"/>
                  </a:lnTo>
                  <a:lnTo>
                    <a:pt x="22" y="67"/>
                  </a:lnTo>
                  <a:lnTo>
                    <a:pt x="25" y="74"/>
                  </a:lnTo>
                  <a:lnTo>
                    <a:pt x="20" y="69"/>
                  </a:lnTo>
                  <a:lnTo>
                    <a:pt x="14" y="71"/>
                  </a:lnTo>
                  <a:lnTo>
                    <a:pt x="15" y="67"/>
                  </a:lnTo>
                  <a:lnTo>
                    <a:pt x="14" y="62"/>
                  </a:lnTo>
                  <a:lnTo>
                    <a:pt x="9" y="58"/>
                  </a:lnTo>
                  <a:lnTo>
                    <a:pt x="2" y="48"/>
                  </a:lnTo>
                  <a:lnTo>
                    <a:pt x="0" y="38"/>
                  </a:lnTo>
                  <a:lnTo>
                    <a:pt x="0" y="28"/>
                  </a:lnTo>
                  <a:lnTo>
                    <a:pt x="1" y="19"/>
                  </a:lnTo>
                  <a:lnTo>
                    <a:pt x="8" y="14"/>
                  </a:lnTo>
                  <a:lnTo>
                    <a:pt x="4" y="19"/>
                  </a:lnTo>
                  <a:lnTo>
                    <a:pt x="8" y="27"/>
                  </a:lnTo>
                  <a:lnTo>
                    <a:pt x="8" y="20"/>
                  </a:lnTo>
                  <a:lnTo>
                    <a:pt x="8" y="14"/>
                  </a:lnTo>
                  <a:lnTo>
                    <a:pt x="12" y="17"/>
                  </a:lnTo>
                  <a:lnTo>
                    <a:pt x="16" y="22"/>
                  </a:lnTo>
                  <a:lnTo>
                    <a:pt x="12" y="16"/>
                  </a:lnTo>
                  <a:lnTo>
                    <a:pt x="8" y="13"/>
                  </a:lnTo>
                  <a:lnTo>
                    <a:pt x="11" y="12"/>
                  </a:lnTo>
                  <a:lnTo>
                    <a:pt x="16" y="10"/>
                  </a:lnTo>
                  <a:lnTo>
                    <a:pt x="12" y="10"/>
                  </a:lnTo>
                  <a:lnTo>
                    <a:pt x="9" y="12"/>
                  </a:lnTo>
                  <a:lnTo>
                    <a:pt x="9" y="8"/>
                  </a:lnTo>
                  <a:lnTo>
                    <a:pt x="15" y="3"/>
                  </a:lnTo>
                  <a:lnTo>
                    <a:pt x="20" y="0"/>
                  </a:lnTo>
                  <a:lnTo>
                    <a:pt x="32" y="0"/>
                  </a:lnTo>
                  <a:lnTo>
                    <a:pt x="44" y="0"/>
                  </a:lnTo>
                  <a:lnTo>
                    <a:pt x="51" y="0"/>
                  </a:lnTo>
                  <a:lnTo>
                    <a:pt x="62" y="1"/>
                  </a:lnTo>
                  <a:lnTo>
                    <a:pt x="70" y="5"/>
                  </a:lnTo>
                  <a:lnTo>
                    <a:pt x="79" y="8"/>
                  </a:lnTo>
                  <a:lnTo>
                    <a:pt x="81" y="11"/>
                  </a:lnTo>
                  <a:lnTo>
                    <a:pt x="83" y="16"/>
                  </a:lnTo>
                  <a:lnTo>
                    <a:pt x="81" y="20"/>
                  </a:lnTo>
                  <a:lnTo>
                    <a:pt x="80" y="25"/>
                  </a:lnTo>
                  <a:lnTo>
                    <a:pt x="78" y="27"/>
                  </a:lnTo>
                  <a:lnTo>
                    <a:pt x="75" y="28"/>
                  </a:lnTo>
                  <a:lnTo>
                    <a:pt x="77" y="26"/>
                  </a:lnTo>
                  <a:lnTo>
                    <a:pt x="77" y="23"/>
                  </a:lnTo>
                  <a:lnTo>
                    <a:pt x="73" y="25"/>
                  </a:lnTo>
                  <a:lnTo>
                    <a:pt x="67" y="28"/>
                  </a:lnTo>
                  <a:lnTo>
                    <a:pt x="71" y="25"/>
                  </a:lnTo>
                  <a:lnTo>
                    <a:pt x="71" y="22"/>
                  </a:lnTo>
                  <a:lnTo>
                    <a:pt x="71" y="19"/>
                  </a:lnTo>
                  <a:lnTo>
                    <a:pt x="67" y="23"/>
                  </a:lnTo>
                  <a:lnTo>
                    <a:pt x="59" y="27"/>
                  </a:lnTo>
                  <a:lnTo>
                    <a:pt x="53" y="28"/>
                  </a:lnTo>
                  <a:lnTo>
                    <a:pt x="45" y="28"/>
                  </a:lnTo>
                  <a:lnTo>
                    <a:pt x="44" y="28"/>
                  </a:lnTo>
                  <a:lnTo>
                    <a:pt x="47" y="33"/>
                  </a:lnTo>
                </a:path>
              </a:pathLst>
            </a:custGeom>
            <a:solidFill>
              <a:srgbClr val="603000"/>
            </a:solidFill>
            <a:ln w="9525" cap="rnd">
              <a:noFill/>
              <a:round/>
              <a:headEnd type="none" w="sm" len="sm"/>
              <a:tailEnd type="none" w="sm" len="sm"/>
            </a:ln>
          </p:spPr>
          <p:txBody>
            <a:bodyPr/>
            <a:lstStyle/>
            <a:p>
              <a:endParaRPr lang="es-ES"/>
            </a:p>
          </p:txBody>
        </p:sp>
        <p:sp>
          <p:nvSpPr>
            <p:cNvPr id="107213" name="Freeform 621"/>
            <p:cNvSpPr>
              <a:spLocks/>
            </p:cNvSpPr>
            <p:nvPr/>
          </p:nvSpPr>
          <p:spPr bwMode="auto">
            <a:xfrm>
              <a:off x="660" y="3228"/>
              <a:ext cx="65" cy="35"/>
            </a:xfrm>
            <a:custGeom>
              <a:avLst/>
              <a:gdLst>
                <a:gd name="T0" fmla="*/ 0 w 65"/>
                <a:gd name="T1" fmla="*/ 19 h 35"/>
                <a:gd name="T2" fmla="*/ 8 w 65"/>
                <a:gd name="T3" fmla="*/ 18 h 35"/>
                <a:gd name="T4" fmla="*/ 10 w 65"/>
                <a:gd name="T5" fmla="*/ 17 h 35"/>
                <a:gd name="T6" fmla="*/ 12 w 65"/>
                <a:gd name="T7" fmla="*/ 17 h 35"/>
                <a:gd name="T8" fmla="*/ 13 w 65"/>
                <a:gd name="T9" fmla="*/ 14 h 35"/>
                <a:gd name="T10" fmla="*/ 17 w 65"/>
                <a:gd name="T11" fmla="*/ 10 h 35"/>
                <a:gd name="T12" fmla="*/ 24 w 65"/>
                <a:gd name="T13" fmla="*/ 6 h 35"/>
                <a:gd name="T14" fmla="*/ 25 w 65"/>
                <a:gd name="T15" fmla="*/ 3 h 35"/>
                <a:gd name="T16" fmla="*/ 27 w 65"/>
                <a:gd name="T17" fmla="*/ 1 h 35"/>
                <a:gd name="T18" fmla="*/ 30 w 65"/>
                <a:gd name="T19" fmla="*/ 1 h 35"/>
                <a:gd name="T20" fmla="*/ 41 w 65"/>
                <a:gd name="T21" fmla="*/ 0 h 35"/>
                <a:gd name="T22" fmla="*/ 46 w 65"/>
                <a:gd name="T23" fmla="*/ 0 h 35"/>
                <a:gd name="T24" fmla="*/ 48 w 65"/>
                <a:gd name="T25" fmla="*/ 0 h 35"/>
                <a:gd name="T26" fmla="*/ 49 w 65"/>
                <a:gd name="T27" fmla="*/ 0 h 35"/>
                <a:gd name="T28" fmla="*/ 53 w 65"/>
                <a:gd name="T29" fmla="*/ 3 h 35"/>
                <a:gd name="T30" fmla="*/ 56 w 65"/>
                <a:gd name="T31" fmla="*/ 3 h 35"/>
                <a:gd name="T32" fmla="*/ 56 w 65"/>
                <a:gd name="T33" fmla="*/ 4 h 35"/>
                <a:gd name="T34" fmla="*/ 58 w 65"/>
                <a:gd name="T35" fmla="*/ 6 h 35"/>
                <a:gd name="T36" fmla="*/ 60 w 65"/>
                <a:gd name="T37" fmla="*/ 8 h 35"/>
                <a:gd name="T38" fmla="*/ 62 w 65"/>
                <a:gd name="T39" fmla="*/ 8 h 35"/>
                <a:gd name="T40" fmla="*/ 62 w 65"/>
                <a:gd name="T41" fmla="*/ 9 h 35"/>
                <a:gd name="T42" fmla="*/ 62 w 65"/>
                <a:gd name="T43" fmla="*/ 10 h 35"/>
                <a:gd name="T44" fmla="*/ 64 w 65"/>
                <a:gd name="T45" fmla="*/ 13 h 35"/>
                <a:gd name="T46" fmla="*/ 62 w 65"/>
                <a:gd name="T47" fmla="*/ 14 h 35"/>
                <a:gd name="T48" fmla="*/ 61 w 65"/>
                <a:gd name="T49" fmla="*/ 14 h 35"/>
                <a:gd name="T50" fmla="*/ 58 w 65"/>
                <a:gd name="T51" fmla="*/ 14 h 35"/>
                <a:gd name="T52" fmla="*/ 56 w 65"/>
                <a:gd name="T53" fmla="*/ 13 h 35"/>
                <a:gd name="T54" fmla="*/ 53 w 65"/>
                <a:gd name="T55" fmla="*/ 13 h 35"/>
                <a:gd name="T56" fmla="*/ 52 w 65"/>
                <a:gd name="T57" fmla="*/ 12 h 35"/>
                <a:gd name="T58" fmla="*/ 49 w 65"/>
                <a:gd name="T59" fmla="*/ 10 h 35"/>
                <a:gd name="T60" fmla="*/ 48 w 65"/>
                <a:gd name="T61" fmla="*/ 12 h 35"/>
                <a:gd name="T62" fmla="*/ 45 w 65"/>
                <a:gd name="T63" fmla="*/ 13 h 35"/>
                <a:gd name="T64" fmla="*/ 49 w 65"/>
                <a:gd name="T65" fmla="*/ 14 h 35"/>
                <a:gd name="T66" fmla="*/ 53 w 65"/>
                <a:gd name="T67" fmla="*/ 14 h 35"/>
                <a:gd name="T68" fmla="*/ 56 w 65"/>
                <a:gd name="T69" fmla="*/ 17 h 35"/>
                <a:gd name="T70" fmla="*/ 58 w 65"/>
                <a:gd name="T71" fmla="*/ 17 h 35"/>
                <a:gd name="T72" fmla="*/ 58 w 65"/>
                <a:gd name="T73" fmla="*/ 18 h 35"/>
                <a:gd name="T74" fmla="*/ 56 w 65"/>
                <a:gd name="T75" fmla="*/ 19 h 35"/>
                <a:gd name="T76" fmla="*/ 48 w 65"/>
                <a:gd name="T77" fmla="*/ 18 h 35"/>
                <a:gd name="T78" fmla="*/ 45 w 65"/>
                <a:gd name="T79" fmla="*/ 18 h 35"/>
                <a:gd name="T80" fmla="*/ 40 w 65"/>
                <a:gd name="T81" fmla="*/ 18 h 35"/>
                <a:gd name="T82" fmla="*/ 38 w 65"/>
                <a:gd name="T83" fmla="*/ 19 h 35"/>
                <a:gd name="T84" fmla="*/ 35 w 65"/>
                <a:gd name="T85" fmla="*/ 21 h 35"/>
                <a:gd name="T86" fmla="*/ 33 w 65"/>
                <a:gd name="T87" fmla="*/ 23 h 35"/>
                <a:gd name="T88" fmla="*/ 32 w 65"/>
                <a:gd name="T89" fmla="*/ 24 h 35"/>
                <a:gd name="T90" fmla="*/ 29 w 65"/>
                <a:gd name="T91" fmla="*/ 27 h 35"/>
                <a:gd name="T92" fmla="*/ 26 w 65"/>
                <a:gd name="T93" fmla="*/ 29 h 35"/>
                <a:gd name="T94" fmla="*/ 24 w 65"/>
                <a:gd name="T95" fmla="*/ 30 h 35"/>
                <a:gd name="T96" fmla="*/ 21 w 65"/>
                <a:gd name="T97" fmla="*/ 30 h 35"/>
                <a:gd name="T98" fmla="*/ 16 w 65"/>
                <a:gd name="T99" fmla="*/ 30 h 35"/>
                <a:gd name="T100" fmla="*/ 13 w 65"/>
                <a:gd name="T101" fmla="*/ 30 h 35"/>
                <a:gd name="T102" fmla="*/ 9 w 65"/>
                <a:gd name="T103" fmla="*/ 32 h 35"/>
                <a:gd name="T104" fmla="*/ 0 w 65"/>
                <a:gd name="T105" fmla="*/ 34 h 35"/>
                <a:gd name="T106" fmla="*/ 0 w 65"/>
                <a:gd name="T107" fmla="*/ 19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35"/>
                <a:gd name="T164" fmla="*/ 65 w 65"/>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35">
                  <a:moveTo>
                    <a:pt x="0" y="19"/>
                  </a:moveTo>
                  <a:lnTo>
                    <a:pt x="8" y="18"/>
                  </a:lnTo>
                  <a:lnTo>
                    <a:pt x="10" y="17"/>
                  </a:lnTo>
                  <a:lnTo>
                    <a:pt x="12" y="17"/>
                  </a:lnTo>
                  <a:lnTo>
                    <a:pt x="13" y="14"/>
                  </a:lnTo>
                  <a:lnTo>
                    <a:pt x="17" y="10"/>
                  </a:lnTo>
                  <a:lnTo>
                    <a:pt x="24" y="6"/>
                  </a:lnTo>
                  <a:lnTo>
                    <a:pt x="25" y="3"/>
                  </a:lnTo>
                  <a:lnTo>
                    <a:pt x="27" y="1"/>
                  </a:lnTo>
                  <a:lnTo>
                    <a:pt x="30" y="1"/>
                  </a:lnTo>
                  <a:lnTo>
                    <a:pt x="41" y="0"/>
                  </a:lnTo>
                  <a:lnTo>
                    <a:pt x="46" y="0"/>
                  </a:lnTo>
                  <a:lnTo>
                    <a:pt x="48" y="0"/>
                  </a:lnTo>
                  <a:lnTo>
                    <a:pt x="49" y="0"/>
                  </a:lnTo>
                  <a:lnTo>
                    <a:pt x="53" y="3"/>
                  </a:lnTo>
                  <a:lnTo>
                    <a:pt x="56" y="3"/>
                  </a:lnTo>
                  <a:lnTo>
                    <a:pt x="56" y="4"/>
                  </a:lnTo>
                  <a:lnTo>
                    <a:pt x="58" y="6"/>
                  </a:lnTo>
                  <a:lnTo>
                    <a:pt x="60" y="8"/>
                  </a:lnTo>
                  <a:lnTo>
                    <a:pt x="62" y="8"/>
                  </a:lnTo>
                  <a:lnTo>
                    <a:pt x="62" y="9"/>
                  </a:lnTo>
                  <a:lnTo>
                    <a:pt x="62" y="10"/>
                  </a:lnTo>
                  <a:lnTo>
                    <a:pt x="64" y="13"/>
                  </a:lnTo>
                  <a:lnTo>
                    <a:pt x="62" y="14"/>
                  </a:lnTo>
                  <a:lnTo>
                    <a:pt x="61" y="14"/>
                  </a:lnTo>
                  <a:lnTo>
                    <a:pt x="58" y="14"/>
                  </a:lnTo>
                  <a:lnTo>
                    <a:pt x="56" y="13"/>
                  </a:lnTo>
                  <a:lnTo>
                    <a:pt x="53" y="13"/>
                  </a:lnTo>
                  <a:lnTo>
                    <a:pt x="52" y="12"/>
                  </a:lnTo>
                  <a:lnTo>
                    <a:pt x="49" y="10"/>
                  </a:lnTo>
                  <a:lnTo>
                    <a:pt x="48" y="12"/>
                  </a:lnTo>
                  <a:lnTo>
                    <a:pt x="45" y="13"/>
                  </a:lnTo>
                  <a:lnTo>
                    <a:pt x="49" y="14"/>
                  </a:lnTo>
                  <a:lnTo>
                    <a:pt x="53" y="14"/>
                  </a:lnTo>
                  <a:lnTo>
                    <a:pt x="56" y="17"/>
                  </a:lnTo>
                  <a:lnTo>
                    <a:pt x="58" y="17"/>
                  </a:lnTo>
                  <a:lnTo>
                    <a:pt x="58" y="18"/>
                  </a:lnTo>
                  <a:lnTo>
                    <a:pt x="56" y="19"/>
                  </a:lnTo>
                  <a:lnTo>
                    <a:pt x="48" y="18"/>
                  </a:lnTo>
                  <a:lnTo>
                    <a:pt x="45" y="18"/>
                  </a:lnTo>
                  <a:lnTo>
                    <a:pt x="40" y="18"/>
                  </a:lnTo>
                  <a:lnTo>
                    <a:pt x="38" y="19"/>
                  </a:lnTo>
                  <a:lnTo>
                    <a:pt x="35" y="21"/>
                  </a:lnTo>
                  <a:lnTo>
                    <a:pt x="33" y="23"/>
                  </a:lnTo>
                  <a:lnTo>
                    <a:pt x="32" y="24"/>
                  </a:lnTo>
                  <a:lnTo>
                    <a:pt x="29" y="27"/>
                  </a:lnTo>
                  <a:lnTo>
                    <a:pt x="26" y="29"/>
                  </a:lnTo>
                  <a:lnTo>
                    <a:pt x="24" y="30"/>
                  </a:lnTo>
                  <a:lnTo>
                    <a:pt x="21" y="30"/>
                  </a:lnTo>
                  <a:lnTo>
                    <a:pt x="16" y="30"/>
                  </a:lnTo>
                  <a:lnTo>
                    <a:pt x="13" y="30"/>
                  </a:lnTo>
                  <a:lnTo>
                    <a:pt x="9" y="32"/>
                  </a:lnTo>
                  <a:lnTo>
                    <a:pt x="0" y="34"/>
                  </a:lnTo>
                  <a:lnTo>
                    <a:pt x="0" y="19"/>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214" name="Freeform 622"/>
            <p:cNvSpPr>
              <a:spLocks/>
            </p:cNvSpPr>
            <p:nvPr/>
          </p:nvSpPr>
          <p:spPr bwMode="auto">
            <a:xfrm>
              <a:off x="706" y="3234"/>
              <a:ext cx="28" cy="1"/>
            </a:xfrm>
            <a:custGeom>
              <a:avLst/>
              <a:gdLst>
                <a:gd name="T0" fmla="*/ 27 w 28"/>
                <a:gd name="T1" fmla="*/ 0 h 1"/>
                <a:gd name="T2" fmla="*/ 21 w 28"/>
                <a:gd name="T3" fmla="*/ 0 h 1"/>
                <a:gd name="T4" fmla="*/ 18 w 28"/>
                <a:gd name="T5" fmla="*/ 0 h 1"/>
                <a:gd name="T6" fmla="*/ 13 w 28"/>
                <a:gd name="T7" fmla="*/ 0 h 1"/>
                <a:gd name="T8" fmla="*/ 9 w 28"/>
                <a:gd name="T9" fmla="*/ 0 h 1"/>
                <a:gd name="T10" fmla="*/ 3 w 28"/>
                <a:gd name="T11" fmla="*/ 0 h 1"/>
                <a:gd name="T12" fmla="*/ 0 w 28"/>
                <a:gd name="T13" fmla="*/ 0 h 1"/>
                <a:gd name="T14" fmla="*/ 4 w 28"/>
                <a:gd name="T15" fmla="*/ 0 h 1"/>
                <a:gd name="T16" fmla="*/ 11 w 28"/>
                <a:gd name="T17" fmla="*/ 0 h 1"/>
                <a:gd name="T18" fmla="*/ 18 w 28"/>
                <a:gd name="T19" fmla="*/ 0 h 1"/>
                <a:gd name="T20" fmla="*/ 21 w 28"/>
                <a:gd name="T21" fmla="*/ 0 h 1"/>
                <a:gd name="T22" fmla="*/ 27 w 28"/>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
                <a:gd name="T37" fmla="*/ 0 h 1"/>
                <a:gd name="T38" fmla="*/ 28 w 28"/>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 h="1">
                  <a:moveTo>
                    <a:pt x="27" y="0"/>
                  </a:moveTo>
                  <a:lnTo>
                    <a:pt x="21" y="0"/>
                  </a:lnTo>
                  <a:lnTo>
                    <a:pt x="18" y="0"/>
                  </a:lnTo>
                  <a:lnTo>
                    <a:pt x="13" y="0"/>
                  </a:lnTo>
                  <a:lnTo>
                    <a:pt x="9" y="0"/>
                  </a:lnTo>
                  <a:lnTo>
                    <a:pt x="3" y="0"/>
                  </a:lnTo>
                  <a:lnTo>
                    <a:pt x="0" y="0"/>
                  </a:lnTo>
                  <a:lnTo>
                    <a:pt x="4" y="0"/>
                  </a:lnTo>
                  <a:lnTo>
                    <a:pt x="11" y="0"/>
                  </a:lnTo>
                  <a:lnTo>
                    <a:pt x="18" y="0"/>
                  </a:lnTo>
                  <a:lnTo>
                    <a:pt x="21" y="0"/>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7215" name="Freeform 623"/>
            <p:cNvSpPr>
              <a:spLocks/>
            </p:cNvSpPr>
            <p:nvPr/>
          </p:nvSpPr>
          <p:spPr bwMode="auto">
            <a:xfrm>
              <a:off x="696" y="3228"/>
              <a:ext cx="28" cy="26"/>
            </a:xfrm>
            <a:custGeom>
              <a:avLst/>
              <a:gdLst>
                <a:gd name="T0" fmla="*/ 20 w 28"/>
                <a:gd name="T1" fmla="*/ 0 h 26"/>
                <a:gd name="T2" fmla="*/ 22 w 28"/>
                <a:gd name="T3" fmla="*/ 0 h 26"/>
                <a:gd name="T4" fmla="*/ 27 w 28"/>
                <a:gd name="T5" fmla="*/ 11 h 26"/>
                <a:gd name="T6" fmla="*/ 22 w 28"/>
                <a:gd name="T7" fmla="*/ 0 h 26"/>
                <a:gd name="T8" fmla="*/ 20 w 28"/>
                <a:gd name="T9" fmla="*/ 0 h 26"/>
                <a:gd name="T10" fmla="*/ 10 w 28"/>
                <a:gd name="T11" fmla="*/ 11 h 26"/>
                <a:gd name="T12" fmla="*/ 7 w 28"/>
                <a:gd name="T13" fmla="*/ 25 h 26"/>
                <a:gd name="T14" fmla="*/ 0 w 28"/>
                <a:gd name="T15" fmla="*/ 25 h 26"/>
                <a:gd name="T16" fmla="*/ 4 w 28"/>
                <a:gd name="T17" fmla="*/ 11 h 26"/>
                <a:gd name="T18" fmla="*/ 12 w 28"/>
                <a:gd name="T19" fmla="*/ 11 h 26"/>
                <a:gd name="T20" fmla="*/ 20 w 28"/>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
                <a:gd name="T34" fmla="*/ 0 h 26"/>
                <a:gd name="T35" fmla="*/ 28 w 28"/>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 h="26">
                  <a:moveTo>
                    <a:pt x="20" y="0"/>
                  </a:moveTo>
                  <a:lnTo>
                    <a:pt x="22" y="0"/>
                  </a:lnTo>
                  <a:lnTo>
                    <a:pt x="27" y="11"/>
                  </a:lnTo>
                  <a:lnTo>
                    <a:pt x="22" y="0"/>
                  </a:lnTo>
                  <a:lnTo>
                    <a:pt x="20" y="0"/>
                  </a:lnTo>
                  <a:lnTo>
                    <a:pt x="10" y="11"/>
                  </a:lnTo>
                  <a:lnTo>
                    <a:pt x="7" y="25"/>
                  </a:lnTo>
                  <a:lnTo>
                    <a:pt x="0" y="25"/>
                  </a:lnTo>
                  <a:lnTo>
                    <a:pt x="4" y="11"/>
                  </a:lnTo>
                  <a:lnTo>
                    <a:pt x="12" y="11"/>
                  </a:lnTo>
                  <a:lnTo>
                    <a:pt x="20" y="0"/>
                  </a:lnTo>
                </a:path>
              </a:pathLst>
            </a:custGeom>
            <a:solidFill>
              <a:srgbClr val="402000"/>
            </a:solidFill>
            <a:ln w="9525" cap="rnd">
              <a:noFill/>
              <a:round/>
              <a:headEnd type="none" w="sm" len="sm"/>
              <a:tailEnd type="none" w="sm" len="sm"/>
            </a:ln>
          </p:spPr>
          <p:txBody>
            <a:bodyPr/>
            <a:lstStyle/>
            <a:p>
              <a:endParaRPr lang="es-ES"/>
            </a:p>
          </p:txBody>
        </p:sp>
        <p:sp>
          <p:nvSpPr>
            <p:cNvPr id="107216" name="Freeform 624"/>
            <p:cNvSpPr>
              <a:spLocks/>
            </p:cNvSpPr>
            <p:nvPr/>
          </p:nvSpPr>
          <p:spPr bwMode="auto">
            <a:xfrm>
              <a:off x="717" y="3245"/>
              <a:ext cx="27" cy="25"/>
            </a:xfrm>
            <a:custGeom>
              <a:avLst/>
              <a:gdLst>
                <a:gd name="T0" fmla="*/ 0 w 27"/>
                <a:gd name="T1" fmla="*/ 0 h 25"/>
                <a:gd name="T2" fmla="*/ 26 w 27"/>
                <a:gd name="T3" fmla="*/ 24 h 25"/>
                <a:gd name="T4" fmla="*/ 0 w 27"/>
                <a:gd name="T5" fmla="*/ 0 h 25"/>
                <a:gd name="T6" fmla="*/ 0 60000 65536"/>
                <a:gd name="T7" fmla="*/ 0 60000 65536"/>
                <a:gd name="T8" fmla="*/ 0 60000 65536"/>
                <a:gd name="T9" fmla="*/ 0 w 27"/>
                <a:gd name="T10" fmla="*/ 0 h 25"/>
                <a:gd name="T11" fmla="*/ 27 w 27"/>
                <a:gd name="T12" fmla="*/ 25 h 25"/>
              </a:gdLst>
              <a:ahLst/>
              <a:cxnLst>
                <a:cxn ang="T6">
                  <a:pos x="T0" y="T1"/>
                </a:cxn>
                <a:cxn ang="T7">
                  <a:pos x="T2" y="T3"/>
                </a:cxn>
                <a:cxn ang="T8">
                  <a:pos x="T4" y="T5"/>
                </a:cxn>
              </a:cxnLst>
              <a:rect l="T9" t="T10" r="T11" b="T12"/>
              <a:pathLst>
                <a:path w="27" h="25">
                  <a:moveTo>
                    <a:pt x="0" y="0"/>
                  </a:moveTo>
                  <a:lnTo>
                    <a:pt x="26" y="2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217" name="Freeform 625"/>
            <p:cNvSpPr>
              <a:spLocks/>
            </p:cNvSpPr>
            <p:nvPr/>
          </p:nvSpPr>
          <p:spPr bwMode="auto">
            <a:xfrm>
              <a:off x="695" y="3237"/>
              <a:ext cx="1" cy="25"/>
            </a:xfrm>
            <a:custGeom>
              <a:avLst/>
              <a:gdLst>
                <a:gd name="T0" fmla="*/ 0 w 1"/>
                <a:gd name="T1" fmla="*/ 0 h 25"/>
                <a:gd name="T2" fmla="*/ 0 w 1"/>
                <a:gd name="T3" fmla="*/ 24 h 25"/>
                <a:gd name="T4" fmla="*/ 0 w 1"/>
                <a:gd name="T5" fmla="*/ 0 h 25"/>
                <a:gd name="T6" fmla="*/ 0 60000 65536"/>
                <a:gd name="T7" fmla="*/ 0 60000 65536"/>
                <a:gd name="T8" fmla="*/ 0 60000 65536"/>
                <a:gd name="T9" fmla="*/ 0 w 1"/>
                <a:gd name="T10" fmla="*/ 0 h 25"/>
                <a:gd name="T11" fmla="*/ 1 w 1"/>
                <a:gd name="T12" fmla="*/ 25 h 25"/>
              </a:gdLst>
              <a:ahLst/>
              <a:cxnLst>
                <a:cxn ang="T6">
                  <a:pos x="T0" y="T1"/>
                </a:cxn>
                <a:cxn ang="T7">
                  <a:pos x="T2" y="T3"/>
                </a:cxn>
                <a:cxn ang="T8">
                  <a:pos x="T4" y="T5"/>
                </a:cxn>
              </a:cxnLst>
              <a:rect l="T9" t="T10" r="T11" b="T12"/>
              <a:pathLst>
                <a:path w="1" h="25">
                  <a:moveTo>
                    <a:pt x="0" y="0"/>
                  </a:moveTo>
                  <a:lnTo>
                    <a:pt x="0" y="2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218" name="Freeform 626"/>
            <p:cNvSpPr>
              <a:spLocks/>
            </p:cNvSpPr>
            <p:nvPr/>
          </p:nvSpPr>
          <p:spPr bwMode="auto">
            <a:xfrm>
              <a:off x="504" y="3120"/>
              <a:ext cx="220" cy="311"/>
            </a:xfrm>
            <a:custGeom>
              <a:avLst/>
              <a:gdLst>
                <a:gd name="T0" fmla="*/ 30 w 220"/>
                <a:gd name="T1" fmla="*/ 0 h 311"/>
                <a:gd name="T2" fmla="*/ 63 w 220"/>
                <a:gd name="T3" fmla="*/ 25 h 311"/>
                <a:gd name="T4" fmla="*/ 74 w 220"/>
                <a:gd name="T5" fmla="*/ 46 h 311"/>
                <a:gd name="T6" fmla="*/ 93 w 220"/>
                <a:gd name="T7" fmla="*/ 78 h 311"/>
                <a:gd name="T8" fmla="*/ 96 w 220"/>
                <a:gd name="T9" fmla="*/ 92 h 311"/>
                <a:gd name="T10" fmla="*/ 94 w 220"/>
                <a:gd name="T11" fmla="*/ 106 h 311"/>
                <a:gd name="T12" fmla="*/ 94 w 220"/>
                <a:gd name="T13" fmla="*/ 116 h 311"/>
                <a:gd name="T14" fmla="*/ 146 w 220"/>
                <a:gd name="T15" fmla="*/ 128 h 311"/>
                <a:gd name="T16" fmla="*/ 163 w 220"/>
                <a:gd name="T17" fmla="*/ 130 h 311"/>
                <a:gd name="T18" fmla="*/ 165 w 220"/>
                <a:gd name="T19" fmla="*/ 144 h 311"/>
                <a:gd name="T20" fmla="*/ 135 w 220"/>
                <a:gd name="T21" fmla="*/ 148 h 311"/>
                <a:gd name="T22" fmla="*/ 105 w 220"/>
                <a:gd name="T23" fmla="*/ 152 h 311"/>
                <a:gd name="T24" fmla="*/ 94 w 220"/>
                <a:gd name="T25" fmla="*/ 163 h 311"/>
                <a:gd name="T26" fmla="*/ 93 w 220"/>
                <a:gd name="T27" fmla="*/ 179 h 311"/>
                <a:gd name="T28" fmla="*/ 97 w 220"/>
                <a:gd name="T29" fmla="*/ 185 h 311"/>
                <a:gd name="T30" fmla="*/ 110 w 220"/>
                <a:gd name="T31" fmla="*/ 187 h 311"/>
                <a:gd name="T32" fmla="*/ 123 w 220"/>
                <a:gd name="T33" fmla="*/ 195 h 311"/>
                <a:gd name="T34" fmla="*/ 182 w 220"/>
                <a:gd name="T35" fmla="*/ 216 h 311"/>
                <a:gd name="T36" fmla="*/ 198 w 220"/>
                <a:gd name="T37" fmla="*/ 227 h 311"/>
                <a:gd name="T38" fmla="*/ 214 w 220"/>
                <a:gd name="T39" fmla="*/ 265 h 311"/>
                <a:gd name="T40" fmla="*/ 196 w 220"/>
                <a:gd name="T41" fmla="*/ 310 h 311"/>
                <a:gd name="T42" fmla="*/ 166 w 220"/>
                <a:gd name="T43" fmla="*/ 304 h 311"/>
                <a:gd name="T44" fmla="*/ 156 w 220"/>
                <a:gd name="T45" fmla="*/ 286 h 311"/>
                <a:gd name="T46" fmla="*/ 163 w 220"/>
                <a:gd name="T47" fmla="*/ 267 h 311"/>
                <a:gd name="T48" fmla="*/ 106 w 220"/>
                <a:gd name="T49" fmla="*/ 258 h 311"/>
                <a:gd name="T50" fmla="*/ 44 w 220"/>
                <a:gd name="T51" fmla="*/ 258 h 311"/>
                <a:gd name="T52" fmla="*/ 17 w 220"/>
                <a:gd name="T53" fmla="*/ 255 h 311"/>
                <a:gd name="T54" fmla="*/ 5 w 220"/>
                <a:gd name="T55" fmla="*/ 244 h 311"/>
                <a:gd name="T56" fmla="*/ 0 w 220"/>
                <a:gd name="T57" fmla="*/ 228 h 311"/>
                <a:gd name="T58" fmla="*/ 6 w 220"/>
                <a:gd name="T59" fmla="*/ 202 h 311"/>
                <a:gd name="T60" fmla="*/ 13 w 220"/>
                <a:gd name="T61" fmla="*/ 179 h 311"/>
                <a:gd name="T62" fmla="*/ 13 w 220"/>
                <a:gd name="T63" fmla="*/ 160 h 311"/>
                <a:gd name="T64" fmla="*/ 13 w 220"/>
                <a:gd name="T65" fmla="*/ 140 h 311"/>
                <a:gd name="T66" fmla="*/ 0 w 220"/>
                <a:gd name="T67" fmla="*/ 103 h 311"/>
                <a:gd name="T68" fmla="*/ 0 w 220"/>
                <a:gd name="T69" fmla="*/ 64 h 311"/>
                <a:gd name="T70" fmla="*/ 2 w 220"/>
                <a:gd name="T71" fmla="*/ 43 h 311"/>
                <a:gd name="T72" fmla="*/ 11 w 220"/>
                <a:gd name="T73" fmla="*/ 24 h 31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0"/>
                <a:gd name="T112" fmla="*/ 0 h 311"/>
                <a:gd name="T113" fmla="*/ 220 w 220"/>
                <a:gd name="T114" fmla="*/ 311 h 31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0" h="311">
                  <a:moveTo>
                    <a:pt x="25" y="12"/>
                  </a:moveTo>
                  <a:lnTo>
                    <a:pt x="30" y="0"/>
                  </a:lnTo>
                  <a:lnTo>
                    <a:pt x="66" y="16"/>
                  </a:lnTo>
                  <a:lnTo>
                    <a:pt x="63" y="25"/>
                  </a:lnTo>
                  <a:lnTo>
                    <a:pt x="67" y="37"/>
                  </a:lnTo>
                  <a:lnTo>
                    <a:pt x="74" y="46"/>
                  </a:lnTo>
                  <a:lnTo>
                    <a:pt x="80" y="65"/>
                  </a:lnTo>
                  <a:lnTo>
                    <a:pt x="93" y="78"/>
                  </a:lnTo>
                  <a:lnTo>
                    <a:pt x="95" y="88"/>
                  </a:lnTo>
                  <a:lnTo>
                    <a:pt x="96" y="92"/>
                  </a:lnTo>
                  <a:lnTo>
                    <a:pt x="95" y="100"/>
                  </a:lnTo>
                  <a:lnTo>
                    <a:pt x="94" y="106"/>
                  </a:lnTo>
                  <a:lnTo>
                    <a:pt x="94" y="112"/>
                  </a:lnTo>
                  <a:lnTo>
                    <a:pt x="94" y="116"/>
                  </a:lnTo>
                  <a:lnTo>
                    <a:pt x="128" y="124"/>
                  </a:lnTo>
                  <a:lnTo>
                    <a:pt x="146" y="128"/>
                  </a:lnTo>
                  <a:lnTo>
                    <a:pt x="161" y="128"/>
                  </a:lnTo>
                  <a:lnTo>
                    <a:pt x="163" y="130"/>
                  </a:lnTo>
                  <a:lnTo>
                    <a:pt x="164" y="138"/>
                  </a:lnTo>
                  <a:lnTo>
                    <a:pt x="165" y="144"/>
                  </a:lnTo>
                  <a:lnTo>
                    <a:pt x="151" y="147"/>
                  </a:lnTo>
                  <a:lnTo>
                    <a:pt x="135" y="148"/>
                  </a:lnTo>
                  <a:lnTo>
                    <a:pt x="122" y="148"/>
                  </a:lnTo>
                  <a:lnTo>
                    <a:pt x="105" y="152"/>
                  </a:lnTo>
                  <a:lnTo>
                    <a:pt x="94" y="148"/>
                  </a:lnTo>
                  <a:lnTo>
                    <a:pt x="94" y="163"/>
                  </a:lnTo>
                  <a:lnTo>
                    <a:pt x="91" y="171"/>
                  </a:lnTo>
                  <a:lnTo>
                    <a:pt x="93" y="179"/>
                  </a:lnTo>
                  <a:lnTo>
                    <a:pt x="91" y="184"/>
                  </a:lnTo>
                  <a:lnTo>
                    <a:pt x="97" y="185"/>
                  </a:lnTo>
                  <a:lnTo>
                    <a:pt x="100" y="186"/>
                  </a:lnTo>
                  <a:lnTo>
                    <a:pt x="110" y="187"/>
                  </a:lnTo>
                  <a:lnTo>
                    <a:pt x="116" y="193"/>
                  </a:lnTo>
                  <a:lnTo>
                    <a:pt x="123" y="195"/>
                  </a:lnTo>
                  <a:lnTo>
                    <a:pt x="167" y="209"/>
                  </a:lnTo>
                  <a:lnTo>
                    <a:pt x="182" y="216"/>
                  </a:lnTo>
                  <a:lnTo>
                    <a:pt x="192" y="218"/>
                  </a:lnTo>
                  <a:lnTo>
                    <a:pt x="198" y="227"/>
                  </a:lnTo>
                  <a:lnTo>
                    <a:pt x="206" y="241"/>
                  </a:lnTo>
                  <a:lnTo>
                    <a:pt x="214" y="265"/>
                  </a:lnTo>
                  <a:lnTo>
                    <a:pt x="219" y="304"/>
                  </a:lnTo>
                  <a:lnTo>
                    <a:pt x="196" y="310"/>
                  </a:lnTo>
                  <a:lnTo>
                    <a:pt x="179" y="310"/>
                  </a:lnTo>
                  <a:lnTo>
                    <a:pt x="166" y="304"/>
                  </a:lnTo>
                  <a:lnTo>
                    <a:pt x="155" y="302"/>
                  </a:lnTo>
                  <a:lnTo>
                    <a:pt x="156" y="286"/>
                  </a:lnTo>
                  <a:lnTo>
                    <a:pt x="162" y="273"/>
                  </a:lnTo>
                  <a:lnTo>
                    <a:pt x="163" y="267"/>
                  </a:lnTo>
                  <a:lnTo>
                    <a:pt x="132" y="265"/>
                  </a:lnTo>
                  <a:lnTo>
                    <a:pt x="106" y="258"/>
                  </a:lnTo>
                  <a:lnTo>
                    <a:pt x="68" y="258"/>
                  </a:lnTo>
                  <a:lnTo>
                    <a:pt x="44" y="258"/>
                  </a:lnTo>
                  <a:lnTo>
                    <a:pt x="32" y="258"/>
                  </a:lnTo>
                  <a:lnTo>
                    <a:pt x="17" y="255"/>
                  </a:lnTo>
                  <a:lnTo>
                    <a:pt x="11" y="252"/>
                  </a:lnTo>
                  <a:lnTo>
                    <a:pt x="5" y="244"/>
                  </a:lnTo>
                  <a:lnTo>
                    <a:pt x="1" y="240"/>
                  </a:lnTo>
                  <a:lnTo>
                    <a:pt x="0" y="228"/>
                  </a:lnTo>
                  <a:lnTo>
                    <a:pt x="0" y="218"/>
                  </a:lnTo>
                  <a:lnTo>
                    <a:pt x="6" y="202"/>
                  </a:lnTo>
                  <a:lnTo>
                    <a:pt x="13" y="185"/>
                  </a:lnTo>
                  <a:lnTo>
                    <a:pt x="13" y="179"/>
                  </a:lnTo>
                  <a:lnTo>
                    <a:pt x="11" y="172"/>
                  </a:lnTo>
                  <a:lnTo>
                    <a:pt x="13" y="160"/>
                  </a:lnTo>
                  <a:lnTo>
                    <a:pt x="14" y="155"/>
                  </a:lnTo>
                  <a:lnTo>
                    <a:pt x="13" y="140"/>
                  </a:lnTo>
                  <a:lnTo>
                    <a:pt x="8" y="124"/>
                  </a:lnTo>
                  <a:lnTo>
                    <a:pt x="0" y="103"/>
                  </a:lnTo>
                  <a:lnTo>
                    <a:pt x="0" y="81"/>
                  </a:lnTo>
                  <a:lnTo>
                    <a:pt x="0" y="64"/>
                  </a:lnTo>
                  <a:lnTo>
                    <a:pt x="0" y="49"/>
                  </a:lnTo>
                  <a:lnTo>
                    <a:pt x="2" y="43"/>
                  </a:lnTo>
                  <a:lnTo>
                    <a:pt x="7" y="33"/>
                  </a:lnTo>
                  <a:lnTo>
                    <a:pt x="11" y="24"/>
                  </a:lnTo>
                  <a:lnTo>
                    <a:pt x="25" y="12"/>
                  </a:lnTo>
                </a:path>
              </a:pathLst>
            </a:custGeom>
            <a:solidFill>
              <a:srgbClr val="002020"/>
            </a:solidFill>
            <a:ln w="12700" cap="rnd">
              <a:solidFill>
                <a:srgbClr val="000000"/>
              </a:solidFill>
              <a:round/>
              <a:headEnd type="none" w="sm" len="sm"/>
              <a:tailEnd type="none" w="sm" len="sm"/>
            </a:ln>
          </p:spPr>
          <p:txBody>
            <a:bodyPr/>
            <a:lstStyle/>
            <a:p>
              <a:endParaRPr lang="es-ES"/>
            </a:p>
          </p:txBody>
        </p:sp>
        <p:sp>
          <p:nvSpPr>
            <p:cNvPr id="107219" name="Freeform 627"/>
            <p:cNvSpPr>
              <a:spLocks/>
            </p:cNvSpPr>
            <p:nvPr/>
          </p:nvSpPr>
          <p:spPr bwMode="auto">
            <a:xfrm>
              <a:off x="534" y="3143"/>
              <a:ext cx="137" cy="126"/>
            </a:xfrm>
            <a:custGeom>
              <a:avLst/>
              <a:gdLst>
                <a:gd name="T0" fmla="*/ 11 w 137"/>
                <a:gd name="T1" fmla="*/ 0 h 126"/>
                <a:gd name="T2" fmla="*/ 20 w 137"/>
                <a:gd name="T3" fmla="*/ 0 h 126"/>
                <a:gd name="T4" fmla="*/ 27 w 137"/>
                <a:gd name="T5" fmla="*/ 5 h 126"/>
                <a:gd name="T6" fmla="*/ 30 w 137"/>
                <a:gd name="T7" fmla="*/ 11 h 126"/>
                <a:gd name="T8" fmla="*/ 30 w 137"/>
                <a:gd name="T9" fmla="*/ 20 h 126"/>
                <a:gd name="T10" fmla="*/ 35 w 137"/>
                <a:gd name="T11" fmla="*/ 34 h 126"/>
                <a:gd name="T12" fmla="*/ 38 w 137"/>
                <a:gd name="T13" fmla="*/ 48 h 126"/>
                <a:gd name="T14" fmla="*/ 44 w 137"/>
                <a:gd name="T15" fmla="*/ 59 h 126"/>
                <a:gd name="T16" fmla="*/ 46 w 137"/>
                <a:gd name="T17" fmla="*/ 71 h 126"/>
                <a:gd name="T18" fmla="*/ 50 w 137"/>
                <a:gd name="T19" fmla="*/ 81 h 126"/>
                <a:gd name="T20" fmla="*/ 38 w 137"/>
                <a:gd name="T21" fmla="*/ 86 h 126"/>
                <a:gd name="T22" fmla="*/ 52 w 137"/>
                <a:gd name="T23" fmla="*/ 84 h 126"/>
                <a:gd name="T24" fmla="*/ 56 w 137"/>
                <a:gd name="T25" fmla="*/ 89 h 126"/>
                <a:gd name="T26" fmla="*/ 49 w 137"/>
                <a:gd name="T27" fmla="*/ 93 h 126"/>
                <a:gd name="T28" fmla="*/ 58 w 137"/>
                <a:gd name="T29" fmla="*/ 91 h 126"/>
                <a:gd name="T30" fmla="*/ 68 w 137"/>
                <a:gd name="T31" fmla="*/ 95 h 126"/>
                <a:gd name="T32" fmla="*/ 81 w 137"/>
                <a:gd name="T33" fmla="*/ 97 h 126"/>
                <a:gd name="T34" fmla="*/ 97 w 137"/>
                <a:gd name="T35" fmla="*/ 102 h 126"/>
                <a:gd name="T36" fmla="*/ 108 w 137"/>
                <a:gd name="T37" fmla="*/ 102 h 126"/>
                <a:gd name="T38" fmla="*/ 122 w 137"/>
                <a:gd name="T39" fmla="*/ 104 h 126"/>
                <a:gd name="T40" fmla="*/ 132 w 137"/>
                <a:gd name="T41" fmla="*/ 103 h 126"/>
                <a:gd name="T42" fmla="*/ 133 w 137"/>
                <a:gd name="T43" fmla="*/ 107 h 126"/>
                <a:gd name="T44" fmla="*/ 136 w 137"/>
                <a:gd name="T45" fmla="*/ 113 h 126"/>
                <a:gd name="T46" fmla="*/ 136 w 137"/>
                <a:gd name="T47" fmla="*/ 116 h 126"/>
                <a:gd name="T48" fmla="*/ 125 w 137"/>
                <a:gd name="T49" fmla="*/ 121 h 126"/>
                <a:gd name="T50" fmla="*/ 123 w 137"/>
                <a:gd name="T51" fmla="*/ 116 h 126"/>
                <a:gd name="T52" fmla="*/ 121 w 137"/>
                <a:gd name="T53" fmla="*/ 121 h 126"/>
                <a:gd name="T54" fmla="*/ 106 w 137"/>
                <a:gd name="T55" fmla="*/ 122 h 126"/>
                <a:gd name="T56" fmla="*/ 81 w 137"/>
                <a:gd name="T57" fmla="*/ 125 h 126"/>
                <a:gd name="T58" fmla="*/ 46 w 137"/>
                <a:gd name="T59" fmla="*/ 117 h 126"/>
                <a:gd name="T60" fmla="*/ 38 w 137"/>
                <a:gd name="T61" fmla="*/ 115 h 126"/>
                <a:gd name="T62" fmla="*/ 27 w 137"/>
                <a:gd name="T63" fmla="*/ 99 h 126"/>
                <a:gd name="T64" fmla="*/ 12 w 137"/>
                <a:gd name="T65" fmla="*/ 70 h 126"/>
                <a:gd name="T66" fmla="*/ 2 w 137"/>
                <a:gd name="T67" fmla="*/ 37 h 126"/>
                <a:gd name="T68" fmla="*/ 0 w 137"/>
                <a:gd name="T69" fmla="*/ 26 h 126"/>
                <a:gd name="T70" fmla="*/ 0 w 137"/>
                <a:gd name="T71" fmla="*/ 12 h 126"/>
                <a:gd name="T72" fmla="*/ 6 w 137"/>
                <a:gd name="T73" fmla="*/ 2 h 126"/>
                <a:gd name="T74" fmla="*/ 11 w 137"/>
                <a:gd name="T75" fmla="*/ 0 h 1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7"/>
                <a:gd name="T115" fmla="*/ 0 h 126"/>
                <a:gd name="T116" fmla="*/ 137 w 137"/>
                <a:gd name="T117" fmla="*/ 126 h 1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7" h="126">
                  <a:moveTo>
                    <a:pt x="11" y="0"/>
                  </a:moveTo>
                  <a:lnTo>
                    <a:pt x="20" y="0"/>
                  </a:lnTo>
                  <a:lnTo>
                    <a:pt x="27" y="5"/>
                  </a:lnTo>
                  <a:lnTo>
                    <a:pt x="30" y="11"/>
                  </a:lnTo>
                  <a:lnTo>
                    <a:pt x="30" y="20"/>
                  </a:lnTo>
                  <a:lnTo>
                    <a:pt x="35" y="34"/>
                  </a:lnTo>
                  <a:lnTo>
                    <a:pt x="38" y="48"/>
                  </a:lnTo>
                  <a:lnTo>
                    <a:pt x="44" y="59"/>
                  </a:lnTo>
                  <a:lnTo>
                    <a:pt x="46" y="71"/>
                  </a:lnTo>
                  <a:lnTo>
                    <a:pt x="50" y="81"/>
                  </a:lnTo>
                  <a:lnTo>
                    <a:pt x="38" y="86"/>
                  </a:lnTo>
                  <a:lnTo>
                    <a:pt x="52" y="84"/>
                  </a:lnTo>
                  <a:lnTo>
                    <a:pt x="56" y="89"/>
                  </a:lnTo>
                  <a:lnTo>
                    <a:pt x="49" y="93"/>
                  </a:lnTo>
                  <a:lnTo>
                    <a:pt x="58" y="91"/>
                  </a:lnTo>
                  <a:lnTo>
                    <a:pt x="68" y="95"/>
                  </a:lnTo>
                  <a:lnTo>
                    <a:pt x="81" y="97"/>
                  </a:lnTo>
                  <a:lnTo>
                    <a:pt x="97" y="102"/>
                  </a:lnTo>
                  <a:lnTo>
                    <a:pt x="108" y="102"/>
                  </a:lnTo>
                  <a:lnTo>
                    <a:pt x="122" y="104"/>
                  </a:lnTo>
                  <a:lnTo>
                    <a:pt x="132" y="103"/>
                  </a:lnTo>
                  <a:lnTo>
                    <a:pt x="133" y="107"/>
                  </a:lnTo>
                  <a:lnTo>
                    <a:pt x="136" y="113"/>
                  </a:lnTo>
                  <a:lnTo>
                    <a:pt x="136" y="116"/>
                  </a:lnTo>
                  <a:lnTo>
                    <a:pt x="125" y="121"/>
                  </a:lnTo>
                  <a:lnTo>
                    <a:pt x="123" y="116"/>
                  </a:lnTo>
                  <a:lnTo>
                    <a:pt x="121" y="121"/>
                  </a:lnTo>
                  <a:lnTo>
                    <a:pt x="106" y="122"/>
                  </a:lnTo>
                  <a:lnTo>
                    <a:pt x="81" y="125"/>
                  </a:lnTo>
                  <a:lnTo>
                    <a:pt x="46" y="117"/>
                  </a:lnTo>
                  <a:lnTo>
                    <a:pt x="38" y="115"/>
                  </a:lnTo>
                  <a:lnTo>
                    <a:pt x="27" y="99"/>
                  </a:lnTo>
                  <a:lnTo>
                    <a:pt x="12" y="70"/>
                  </a:lnTo>
                  <a:lnTo>
                    <a:pt x="2" y="37"/>
                  </a:lnTo>
                  <a:lnTo>
                    <a:pt x="0" y="26"/>
                  </a:lnTo>
                  <a:lnTo>
                    <a:pt x="0" y="12"/>
                  </a:lnTo>
                  <a:lnTo>
                    <a:pt x="6" y="2"/>
                  </a:lnTo>
                  <a:lnTo>
                    <a:pt x="11" y="0"/>
                  </a:lnTo>
                </a:path>
              </a:pathLst>
            </a:custGeom>
            <a:solidFill>
              <a:srgbClr val="004040"/>
            </a:solidFill>
            <a:ln w="9525" cap="rnd">
              <a:noFill/>
              <a:round/>
              <a:headEnd type="none" w="sm" len="sm"/>
              <a:tailEnd type="none" w="sm" len="sm"/>
            </a:ln>
          </p:spPr>
          <p:txBody>
            <a:bodyPr/>
            <a:lstStyle/>
            <a:p>
              <a:endParaRPr lang="es-ES"/>
            </a:p>
          </p:txBody>
        </p:sp>
        <p:sp>
          <p:nvSpPr>
            <p:cNvPr id="107220" name="Freeform 628"/>
            <p:cNvSpPr>
              <a:spLocks/>
            </p:cNvSpPr>
            <p:nvPr/>
          </p:nvSpPr>
          <p:spPr bwMode="auto">
            <a:xfrm>
              <a:off x="551" y="3138"/>
              <a:ext cx="49" cy="96"/>
            </a:xfrm>
            <a:custGeom>
              <a:avLst/>
              <a:gdLst>
                <a:gd name="T0" fmla="*/ 4 w 49"/>
                <a:gd name="T1" fmla="*/ 0 h 96"/>
                <a:gd name="T2" fmla="*/ 0 w 49"/>
                <a:gd name="T3" fmla="*/ 3 h 96"/>
                <a:gd name="T4" fmla="*/ 1 w 49"/>
                <a:gd name="T5" fmla="*/ 8 h 96"/>
                <a:gd name="T6" fmla="*/ 6 w 49"/>
                <a:gd name="T7" fmla="*/ 12 h 96"/>
                <a:gd name="T8" fmla="*/ 12 w 49"/>
                <a:gd name="T9" fmla="*/ 17 h 96"/>
                <a:gd name="T10" fmla="*/ 16 w 49"/>
                <a:gd name="T11" fmla="*/ 34 h 96"/>
                <a:gd name="T12" fmla="*/ 20 w 49"/>
                <a:gd name="T13" fmla="*/ 44 h 96"/>
                <a:gd name="T14" fmla="*/ 26 w 49"/>
                <a:gd name="T15" fmla="*/ 51 h 96"/>
                <a:gd name="T16" fmla="*/ 32 w 49"/>
                <a:gd name="T17" fmla="*/ 59 h 96"/>
                <a:gd name="T18" fmla="*/ 24 w 49"/>
                <a:gd name="T19" fmla="*/ 52 h 96"/>
                <a:gd name="T20" fmla="*/ 19 w 49"/>
                <a:gd name="T21" fmla="*/ 45 h 96"/>
                <a:gd name="T22" fmla="*/ 24 w 49"/>
                <a:gd name="T23" fmla="*/ 58 h 96"/>
                <a:gd name="T24" fmla="*/ 27 w 49"/>
                <a:gd name="T25" fmla="*/ 69 h 96"/>
                <a:gd name="T26" fmla="*/ 32 w 49"/>
                <a:gd name="T27" fmla="*/ 80 h 96"/>
                <a:gd name="T28" fmla="*/ 33 w 49"/>
                <a:gd name="T29" fmla="*/ 84 h 96"/>
                <a:gd name="T30" fmla="*/ 36 w 49"/>
                <a:gd name="T31" fmla="*/ 88 h 96"/>
                <a:gd name="T32" fmla="*/ 40 w 49"/>
                <a:gd name="T33" fmla="*/ 92 h 96"/>
                <a:gd name="T34" fmla="*/ 44 w 49"/>
                <a:gd name="T35" fmla="*/ 95 h 96"/>
                <a:gd name="T36" fmla="*/ 44 w 49"/>
                <a:gd name="T37" fmla="*/ 88 h 96"/>
                <a:gd name="T38" fmla="*/ 45 w 49"/>
                <a:gd name="T39" fmla="*/ 81 h 96"/>
                <a:gd name="T40" fmla="*/ 48 w 49"/>
                <a:gd name="T41" fmla="*/ 74 h 96"/>
                <a:gd name="T42" fmla="*/ 48 w 49"/>
                <a:gd name="T43" fmla="*/ 67 h 96"/>
                <a:gd name="T44" fmla="*/ 44 w 49"/>
                <a:gd name="T45" fmla="*/ 60 h 96"/>
                <a:gd name="T46" fmla="*/ 40 w 49"/>
                <a:gd name="T47" fmla="*/ 53 h 96"/>
                <a:gd name="T48" fmla="*/ 37 w 49"/>
                <a:gd name="T49" fmla="*/ 50 h 96"/>
                <a:gd name="T50" fmla="*/ 32 w 49"/>
                <a:gd name="T51" fmla="*/ 45 h 96"/>
                <a:gd name="T52" fmla="*/ 26 w 49"/>
                <a:gd name="T53" fmla="*/ 37 h 96"/>
                <a:gd name="T54" fmla="*/ 19 w 49"/>
                <a:gd name="T55" fmla="*/ 27 h 96"/>
                <a:gd name="T56" fmla="*/ 25 w 49"/>
                <a:gd name="T57" fmla="*/ 32 h 96"/>
                <a:gd name="T58" fmla="*/ 30 w 49"/>
                <a:gd name="T59" fmla="*/ 40 h 96"/>
                <a:gd name="T60" fmla="*/ 35 w 49"/>
                <a:gd name="T61" fmla="*/ 48 h 96"/>
                <a:gd name="T62" fmla="*/ 30 w 49"/>
                <a:gd name="T63" fmla="*/ 35 h 96"/>
                <a:gd name="T64" fmla="*/ 24 w 49"/>
                <a:gd name="T65" fmla="*/ 24 h 96"/>
                <a:gd name="T66" fmla="*/ 16 w 49"/>
                <a:gd name="T67" fmla="*/ 9 h 96"/>
                <a:gd name="T68" fmla="*/ 13 w 49"/>
                <a:gd name="T69" fmla="*/ 3 h 96"/>
                <a:gd name="T70" fmla="*/ 4 w 49"/>
                <a:gd name="T71" fmla="*/ 0 h 9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9"/>
                <a:gd name="T109" fmla="*/ 0 h 96"/>
                <a:gd name="T110" fmla="*/ 49 w 49"/>
                <a:gd name="T111" fmla="*/ 96 h 9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9" h="96">
                  <a:moveTo>
                    <a:pt x="4" y="0"/>
                  </a:moveTo>
                  <a:lnTo>
                    <a:pt x="0" y="3"/>
                  </a:lnTo>
                  <a:lnTo>
                    <a:pt x="1" y="8"/>
                  </a:lnTo>
                  <a:lnTo>
                    <a:pt x="6" y="12"/>
                  </a:lnTo>
                  <a:lnTo>
                    <a:pt x="12" y="17"/>
                  </a:lnTo>
                  <a:lnTo>
                    <a:pt x="16" y="34"/>
                  </a:lnTo>
                  <a:lnTo>
                    <a:pt x="20" y="44"/>
                  </a:lnTo>
                  <a:lnTo>
                    <a:pt x="26" y="51"/>
                  </a:lnTo>
                  <a:lnTo>
                    <a:pt x="32" y="59"/>
                  </a:lnTo>
                  <a:lnTo>
                    <a:pt x="24" y="52"/>
                  </a:lnTo>
                  <a:lnTo>
                    <a:pt x="19" y="45"/>
                  </a:lnTo>
                  <a:lnTo>
                    <a:pt x="24" y="58"/>
                  </a:lnTo>
                  <a:lnTo>
                    <a:pt x="27" y="69"/>
                  </a:lnTo>
                  <a:lnTo>
                    <a:pt x="32" y="80"/>
                  </a:lnTo>
                  <a:lnTo>
                    <a:pt x="33" y="84"/>
                  </a:lnTo>
                  <a:lnTo>
                    <a:pt x="36" y="88"/>
                  </a:lnTo>
                  <a:lnTo>
                    <a:pt x="40" y="92"/>
                  </a:lnTo>
                  <a:lnTo>
                    <a:pt x="44" y="95"/>
                  </a:lnTo>
                  <a:lnTo>
                    <a:pt x="44" y="88"/>
                  </a:lnTo>
                  <a:lnTo>
                    <a:pt x="45" y="81"/>
                  </a:lnTo>
                  <a:lnTo>
                    <a:pt x="48" y="74"/>
                  </a:lnTo>
                  <a:lnTo>
                    <a:pt x="48" y="67"/>
                  </a:lnTo>
                  <a:lnTo>
                    <a:pt x="44" y="60"/>
                  </a:lnTo>
                  <a:lnTo>
                    <a:pt x="40" y="53"/>
                  </a:lnTo>
                  <a:lnTo>
                    <a:pt x="37" y="50"/>
                  </a:lnTo>
                  <a:lnTo>
                    <a:pt x="32" y="45"/>
                  </a:lnTo>
                  <a:lnTo>
                    <a:pt x="26" y="37"/>
                  </a:lnTo>
                  <a:lnTo>
                    <a:pt x="19" y="27"/>
                  </a:lnTo>
                  <a:lnTo>
                    <a:pt x="25" y="32"/>
                  </a:lnTo>
                  <a:lnTo>
                    <a:pt x="30" y="40"/>
                  </a:lnTo>
                  <a:lnTo>
                    <a:pt x="35" y="48"/>
                  </a:lnTo>
                  <a:lnTo>
                    <a:pt x="30" y="35"/>
                  </a:lnTo>
                  <a:lnTo>
                    <a:pt x="24" y="24"/>
                  </a:lnTo>
                  <a:lnTo>
                    <a:pt x="16" y="9"/>
                  </a:lnTo>
                  <a:lnTo>
                    <a:pt x="13" y="3"/>
                  </a:lnTo>
                  <a:lnTo>
                    <a:pt x="4" y="0"/>
                  </a:lnTo>
                </a:path>
              </a:pathLst>
            </a:custGeom>
            <a:solidFill>
              <a:srgbClr val="004040"/>
            </a:solidFill>
            <a:ln w="9525" cap="rnd">
              <a:noFill/>
              <a:round/>
              <a:headEnd type="none" w="sm" len="sm"/>
              <a:tailEnd type="none" w="sm" len="sm"/>
            </a:ln>
          </p:spPr>
          <p:txBody>
            <a:bodyPr/>
            <a:lstStyle/>
            <a:p>
              <a:endParaRPr lang="es-ES"/>
            </a:p>
          </p:txBody>
        </p:sp>
        <p:sp>
          <p:nvSpPr>
            <p:cNvPr id="107221" name="Freeform 629"/>
            <p:cNvSpPr>
              <a:spLocks/>
            </p:cNvSpPr>
            <p:nvPr/>
          </p:nvSpPr>
          <p:spPr bwMode="auto">
            <a:xfrm>
              <a:off x="510" y="3132"/>
              <a:ext cx="214" cy="292"/>
            </a:xfrm>
            <a:custGeom>
              <a:avLst/>
              <a:gdLst>
                <a:gd name="T0" fmla="*/ 30 w 214"/>
                <a:gd name="T1" fmla="*/ 13 h 292"/>
                <a:gd name="T2" fmla="*/ 21 w 214"/>
                <a:gd name="T3" fmla="*/ 35 h 292"/>
                <a:gd name="T4" fmla="*/ 18 w 214"/>
                <a:gd name="T5" fmla="*/ 64 h 292"/>
                <a:gd name="T6" fmla="*/ 20 w 214"/>
                <a:gd name="T7" fmla="*/ 54 h 292"/>
                <a:gd name="T8" fmla="*/ 29 w 214"/>
                <a:gd name="T9" fmla="*/ 71 h 292"/>
                <a:gd name="T10" fmla="*/ 30 w 214"/>
                <a:gd name="T11" fmla="*/ 103 h 292"/>
                <a:gd name="T12" fmla="*/ 32 w 214"/>
                <a:gd name="T13" fmla="*/ 90 h 292"/>
                <a:gd name="T14" fmla="*/ 50 w 214"/>
                <a:gd name="T15" fmla="*/ 115 h 292"/>
                <a:gd name="T16" fmla="*/ 76 w 214"/>
                <a:gd name="T17" fmla="*/ 133 h 292"/>
                <a:gd name="T18" fmla="*/ 76 w 214"/>
                <a:gd name="T19" fmla="*/ 142 h 292"/>
                <a:gd name="T20" fmla="*/ 82 w 214"/>
                <a:gd name="T21" fmla="*/ 141 h 292"/>
                <a:gd name="T22" fmla="*/ 86 w 214"/>
                <a:gd name="T23" fmla="*/ 154 h 292"/>
                <a:gd name="T24" fmla="*/ 87 w 214"/>
                <a:gd name="T25" fmla="*/ 163 h 292"/>
                <a:gd name="T26" fmla="*/ 67 w 214"/>
                <a:gd name="T27" fmla="*/ 179 h 292"/>
                <a:gd name="T28" fmla="*/ 96 w 214"/>
                <a:gd name="T29" fmla="*/ 171 h 292"/>
                <a:gd name="T30" fmla="*/ 80 w 214"/>
                <a:gd name="T31" fmla="*/ 186 h 292"/>
                <a:gd name="T32" fmla="*/ 104 w 214"/>
                <a:gd name="T33" fmla="*/ 174 h 292"/>
                <a:gd name="T34" fmla="*/ 103 w 214"/>
                <a:gd name="T35" fmla="*/ 183 h 292"/>
                <a:gd name="T36" fmla="*/ 115 w 214"/>
                <a:gd name="T37" fmla="*/ 180 h 292"/>
                <a:gd name="T38" fmla="*/ 170 w 214"/>
                <a:gd name="T39" fmla="*/ 199 h 292"/>
                <a:gd name="T40" fmla="*/ 199 w 214"/>
                <a:gd name="T41" fmla="*/ 227 h 292"/>
                <a:gd name="T42" fmla="*/ 191 w 214"/>
                <a:gd name="T43" fmla="*/ 291 h 292"/>
                <a:gd name="T44" fmla="*/ 157 w 214"/>
                <a:gd name="T45" fmla="*/ 271 h 292"/>
                <a:gd name="T46" fmla="*/ 126 w 214"/>
                <a:gd name="T47" fmla="*/ 247 h 292"/>
                <a:gd name="T48" fmla="*/ 139 w 214"/>
                <a:gd name="T49" fmla="*/ 244 h 292"/>
                <a:gd name="T50" fmla="*/ 129 w 214"/>
                <a:gd name="T51" fmla="*/ 240 h 292"/>
                <a:gd name="T52" fmla="*/ 108 w 214"/>
                <a:gd name="T53" fmla="*/ 244 h 292"/>
                <a:gd name="T54" fmla="*/ 149 w 214"/>
                <a:gd name="T55" fmla="*/ 223 h 292"/>
                <a:gd name="T56" fmla="*/ 28 w 214"/>
                <a:gd name="T57" fmla="*/ 240 h 292"/>
                <a:gd name="T58" fmla="*/ 2 w 214"/>
                <a:gd name="T59" fmla="*/ 227 h 292"/>
                <a:gd name="T60" fmla="*/ 2 w 214"/>
                <a:gd name="T61" fmla="*/ 200 h 292"/>
                <a:gd name="T62" fmla="*/ 13 w 214"/>
                <a:gd name="T63" fmla="*/ 164 h 292"/>
                <a:gd name="T64" fmla="*/ 41 w 214"/>
                <a:gd name="T65" fmla="*/ 182 h 292"/>
                <a:gd name="T66" fmla="*/ 24 w 214"/>
                <a:gd name="T67" fmla="*/ 154 h 292"/>
                <a:gd name="T68" fmla="*/ 41 w 214"/>
                <a:gd name="T69" fmla="*/ 148 h 292"/>
                <a:gd name="T70" fmla="*/ 32 w 214"/>
                <a:gd name="T71" fmla="*/ 133 h 292"/>
                <a:gd name="T72" fmla="*/ 22 w 214"/>
                <a:gd name="T73" fmla="*/ 140 h 292"/>
                <a:gd name="T74" fmla="*/ 6 w 214"/>
                <a:gd name="T75" fmla="*/ 99 h 292"/>
                <a:gd name="T76" fmla="*/ 6 w 214"/>
                <a:gd name="T77" fmla="*/ 62 h 292"/>
                <a:gd name="T78" fmla="*/ 0 w 214"/>
                <a:gd name="T79" fmla="*/ 85 h 292"/>
                <a:gd name="T80" fmla="*/ 0 w 214"/>
                <a:gd name="T81" fmla="*/ 56 h 292"/>
                <a:gd name="T82" fmla="*/ 12 w 214"/>
                <a:gd name="T83" fmla="*/ 29 h 292"/>
                <a:gd name="T84" fmla="*/ 0 w 214"/>
                <a:gd name="T85" fmla="*/ 53 h 292"/>
                <a:gd name="T86" fmla="*/ 7 w 214"/>
                <a:gd name="T87" fmla="*/ 23 h 292"/>
                <a:gd name="T88" fmla="*/ 25 w 214"/>
                <a:gd name="T89" fmla="*/ 0 h 2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4"/>
                <a:gd name="T136" fmla="*/ 0 h 292"/>
                <a:gd name="T137" fmla="*/ 214 w 214"/>
                <a:gd name="T138" fmla="*/ 292 h 29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4" h="292">
                  <a:moveTo>
                    <a:pt x="42" y="5"/>
                  </a:moveTo>
                  <a:lnTo>
                    <a:pt x="37" y="9"/>
                  </a:lnTo>
                  <a:lnTo>
                    <a:pt x="30" y="13"/>
                  </a:lnTo>
                  <a:lnTo>
                    <a:pt x="22" y="20"/>
                  </a:lnTo>
                  <a:lnTo>
                    <a:pt x="21" y="27"/>
                  </a:lnTo>
                  <a:lnTo>
                    <a:pt x="21" y="35"/>
                  </a:lnTo>
                  <a:lnTo>
                    <a:pt x="21" y="42"/>
                  </a:lnTo>
                  <a:lnTo>
                    <a:pt x="20" y="53"/>
                  </a:lnTo>
                  <a:lnTo>
                    <a:pt x="18" y="64"/>
                  </a:lnTo>
                  <a:lnTo>
                    <a:pt x="17" y="77"/>
                  </a:lnTo>
                  <a:lnTo>
                    <a:pt x="20" y="64"/>
                  </a:lnTo>
                  <a:lnTo>
                    <a:pt x="20" y="54"/>
                  </a:lnTo>
                  <a:lnTo>
                    <a:pt x="22" y="48"/>
                  </a:lnTo>
                  <a:lnTo>
                    <a:pt x="25" y="59"/>
                  </a:lnTo>
                  <a:lnTo>
                    <a:pt x="29" y="71"/>
                  </a:lnTo>
                  <a:lnTo>
                    <a:pt x="31" y="77"/>
                  </a:lnTo>
                  <a:lnTo>
                    <a:pt x="30" y="89"/>
                  </a:lnTo>
                  <a:lnTo>
                    <a:pt x="30" y="103"/>
                  </a:lnTo>
                  <a:lnTo>
                    <a:pt x="31" y="115"/>
                  </a:lnTo>
                  <a:lnTo>
                    <a:pt x="31" y="100"/>
                  </a:lnTo>
                  <a:lnTo>
                    <a:pt x="32" y="90"/>
                  </a:lnTo>
                  <a:lnTo>
                    <a:pt x="33" y="83"/>
                  </a:lnTo>
                  <a:lnTo>
                    <a:pt x="42" y="104"/>
                  </a:lnTo>
                  <a:lnTo>
                    <a:pt x="50" y="115"/>
                  </a:lnTo>
                  <a:lnTo>
                    <a:pt x="53" y="119"/>
                  </a:lnTo>
                  <a:lnTo>
                    <a:pt x="57" y="128"/>
                  </a:lnTo>
                  <a:lnTo>
                    <a:pt x="76" y="133"/>
                  </a:lnTo>
                  <a:lnTo>
                    <a:pt x="84" y="133"/>
                  </a:lnTo>
                  <a:lnTo>
                    <a:pt x="82" y="138"/>
                  </a:lnTo>
                  <a:lnTo>
                    <a:pt x="76" y="142"/>
                  </a:lnTo>
                  <a:lnTo>
                    <a:pt x="57" y="152"/>
                  </a:lnTo>
                  <a:lnTo>
                    <a:pt x="72" y="147"/>
                  </a:lnTo>
                  <a:lnTo>
                    <a:pt x="82" y="141"/>
                  </a:lnTo>
                  <a:lnTo>
                    <a:pt x="91" y="135"/>
                  </a:lnTo>
                  <a:lnTo>
                    <a:pt x="89" y="148"/>
                  </a:lnTo>
                  <a:lnTo>
                    <a:pt x="86" y="154"/>
                  </a:lnTo>
                  <a:lnTo>
                    <a:pt x="77" y="160"/>
                  </a:lnTo>
                  <a:lnTo>
                    <a:pt x="87" y="159"/>
                  </a:lnTo>
                  <a:lnTo>
                    <a:pt x="87" y="163"/>
                  </a:lnTo>
                  <a:lnTo>
                    <a:pt x="86" y="167"/>
                  </a:lnTo>
                  <a:lnTo>
                    <a:pt x="82" y="171"/>
                  </a:lnTo>
                  <a:lnTo>
                    <a:pt x="67" y="179"/>
                  </a:lnTo>
                  <a:lnTo>
                    <a:pt x="87" y="171"/>
                  </a:lnTo>
                  <a:lnTo>
                    <a:pt x="92" y="171"/>
                  </a:lnTo>
                  <a:lnTo>
                    <a:pt x="96" y="171"/>
                  </a:lnTo>
                  <a:lnTo>
                    <a:pt x="95" y="175"/>
                  </a:lnTo>
                  <a:lnTo>
                    <a:pt x="91" y="180"/>
                  </a:lnTo>
                  <a:lnTo>
                    <a:pt x="80" y="186"/>
                  </a:lnTo>
                  <a:lnTo>
                    <a:pt x="96" y="180"/>
                  </a:lnTo>
                  <a:lnTo>
                    <a:pt x="101" y="173"/>
                  </a:lnTo>
                  <a:lnTo>
                    <a:pt x="104" y="174"/>
                  </a:lnTo>
                  <a:lnTo>
                    <a:pt x="108" y="176"/>
                  </a:lnTo>
                  <a:lnTo>
                    <a:pt x="108" y="181"/>
                  </a:lnTo>
                  <a:lnTo>
                    <a:pt x="103" y="183"/>
                  </a:lnTo>
                  <a:lnTo>
                    <a:pt x="95" y="189"/>
                  </a:lnTo>
                  <a:lnTo>
                    <a:pt x="108" y="184"/>
                  </a:lnTo>
                  <a:lnTo>
                    <a:pt x="115" y="180"/>
                  </a:lnTo>
                  <a:lnTo>
                    <a:pt x="123" y="182"/>
                  </a:lnTo>
                  <a:lnTo>
                    <a:pt x="148" y="191"/>
                  </a:lnTo>
                  <a:lnTo>
                    <a:pt x="170" y="199"/>
                  </a:lnTo>
                  <a:lnTo>
                    <a:pt x="189" y="206"/>
                  </a:lnTo>
                  <a:lnTo>
                    <a:pt x="192" y="214"/>
                  </a:lnTo>
                  <a:lnTo>
                    <a:pt x="199" y="227"/>
                  </a:lnTo>
                  <a:lnTo>
                    <a:pt x="208" y="248"/>
                  </a:lnTo>
                  <a:lnTo>
                    <a:pt x="213" y="286"/>
                  </a:lnTo>
                  <a:lnTo>
                    <a:pt x="191" y="291"/>
                  </a:lnTo>
                  <a:lnTo>
                    <a:pt x="174" y="289"/>
                  </a:lnTo>
                  <a:lnTo>
                    <a:pt x="154" y="284"/>
                  </a:lnTo>
                  <a:lnTo>
                    <a:pt x="157" y="271"/>
                  </a:lnTo>
                  <a:lnTo>
                    <a:pt x="164" y="251"/>
                  </a:lnTo>
                  <a:lnTo>
                    <a:pt x="130" y="248"/>
                  </a:lnTo>
                  <a:lnTo>
                    <a:pt x="126" y="247"/>
                  </a:lnTo>
                  <a:lnTo>
                    <a:pt x="145" y="244"/>
                  </a:lnTo>
                  <a:lnTo>
                    <a:pt x="174" y="232"/>
                  </a:lnTo>
                  <a:lnTo>
                    <a:pt x="139" y="244"/>
                  </a:lnTo>
                  <a:lnTo>
                    <a:pt x="123" y="246"/>
                  </a:lnTo>
                  <a:lnTo>
                    <a:pt x="110" y="244"/>
                  </a:lnTo>
                  <a:lnTo>
                    <a:pt x="129" y="240"/>
                  </a:lnTo>
                  <a:lnTo>
                    <a:pt x="168" y="228"/>
                  </a:lnTo>
                  <a:lnTo>
                    <a:pt x="126" y="239"/>
                  </a:lnTo>
                  <a:lnTo>
                    <a:pt x="108" y="244"/>
                  </a:lnTo>
                  <a:lnTo>
                    <a:pt x="107" y="243"/>
                  </a:lnTo>
                  <a:lnTo>
                    <a:pt x="123" y="236"/>
                  </a:lnTo>
                  <a:lnTo>
                    <a:pt x="149" y="223"/>
                  </a:lnTo>
                  <a:lnTo>
                    <a:pt x="117" y="236"/>
                  </a:lnTo>
                  <a:lnTo>
                    <a:pt x="101" y="240"/>
                  </a:lnTo>
                  <a:lnTo>
                    <a:pt x="28" y="240"/>
                  </a:lnTo>
                  <a:lnTo>
                    <a:pt x="20" y="238"/>
                  </a:lnTo>
                  <a:lnTo>
                    <a:pt x="11" y="236"/>
                  </a:lnTo>
                  <a:lnTo>
                    <a:pt x="2" y="227"/>
                  </a:lnTo>
                  <a:lnTo>
                    <a:pt x="1" y="219"/>
                  </a:lnTo>
                  <a:lnTo>
                    <a:pt x="0" y="212"/>
                  </a:lnTo>
                  <a:lnTo>
                    <a:pt x="2" y="200"/>
                  </a:lnTo>
                  <a:lnTo>
                    <a:pt x="8" y="186"/>
                  </a:lnTo>
                  <a:lnTo>
                    <a:pt x="12" y="174"/>
                  </a:lnTo>
                  <a:lnTo>
                    <a:pt x="13" y="164"/>
                  </a:lnTo>
                  <a:lnTo>
                    <a:pt x="20" y="163"/>
                  </a:lnTo>
                  <a:lnTo>
                    <a:pt x="25" y="171"/>
                  </a:lnTo>
                  <a:lnTo>
                    <a:pt x="41" y="182"/>
                  </a:lnTo>
                  <a:lnTo>
                    <a:pt x="28" y="170"/>
                  </a:lnTo>
                  <a:lnTo>
                    <a:pt x="22" y="162"/>
                  </a:lnTo>
                  <a:lnTo>
                    <a:pt x="24" y="154"/>
                  </a:lnTo>
                  <a:lnTo>
                    <a:pt x="42" y="149"/>
                  </a:lnTo>
                  <a:lnTo>
                    <a:pt x="56" y="142"/>
                  </a:lnTo>
                  <a:lnTo>
                    <a:pt x="41" y="148"/>
                  </a:lnTo>
                  <a:lnTo>
                    <a:pt x="25" y="152"/>
                  </a:lnTo>
                  <a:lnTo>
                    <a:pt x="25" y="141"/>
                  </a:lnTo>
                  <a:lnTo>
                    <a:pt x="32" y="133"/>
                  </a:lnTo>
                  <a:lnTo>
                    <a:pt x="38" y="122"/>
                  </a:lnTo>
                  <a:lnTo>
                    <a:pt x="31" y="133"/>
                  </a:lnTo>
                  <a:lnTo>
                    <a:pt x="22" y="140"/>
                  </a:lnTo>
                  <a:lnTo>
                    <a:pt x="16" y="139"/>
                  </a:lnTo>
                  <a:lnTo>
                    <a:pt x="11" y="119"/>
                  </a:lnTo>
                  <a:lnTo>
                    <a:pt x="6" y="99"/>
                  </a:lnTo>
                  <a:lnTo>
                    <a:pt x="2" y="89"/>
                  </a:lnTo>
                  <a:lnTo>
                    <a:pt x="2" y="75"/>
                  </a:lnTo>
                  <a:lnTo>
                    <a:pt x="6" y="62"/>
                  </a:lnTo>
                  <a:lnTo>
                    <a:pt x="2" y="68"/>
                  </a:lnTo>
                  <a:lnTo>
                    <a:pt x="1" y="77"/>
                  </a:lnTo>
                  <a:lnTo>
                    <a:pt x="0" y="85"/>
                  </a:lnTo>
                  <a:lnTo>
                    <a:pt x="0" y="73"/>
                  </a:lnTo>
                  <a:lnTo>
                    <a:pt x="0" y="63"/>
                  </a:lnTo>
                  <a:lnTo>
                    <a:pt x="0" y="56"/>
                  </a:lnTo>
                  <a:lnTo>
                    <a:pt x="1" y="46"/>
                  </a:lnTo>
                  <a:lnTo>
                    <a:pt x="6" y="36"/>
                  </a:lnTo>
                  <a:lnTo>
                    <a:pt x="12" y="29"/>
                  </a:lnTo>
                  <a:lnTo>
                    <a:pt x="6" y="35"/>
                  </a:lnTo>
                  <a:lnTo>
                    <a:pt x="1" y="42"/>
                  </a:lnTo>
                  <a:lnTo>
                    <a:pt x="0" y="53"/>
                  </a:lnTo>
                  <a:lnTo>
                    <a:pt x="0" y="45"/>
                  </a:lnTo>
                  <a:lnTo>
                    <a:pt x="1" y="35"/>
                  </a:lnTo>
                  <a:lnTo>
                    <a:pt x="7" y="23"/>
                  </a:lnTo>
                  <a:lnTo>
                    <a:pt x="11" y="11"/>
                  </a:lnTo>
                  <a:lnTo>
                    <a:pt x="18" y="6"/>
                  </a:lnTo>
                  <a:lnTo>
                    <a:pt x="25" y="0"/>
                  </a:lnTo>
                  <a:lnTo>
                    <a:pt x="35" y="0"/>
                  </a:lnTo>
                  <a:lnTo>
                    <a:pt x="42" y="5"/>
                  </a:lnTo>
                </a:path>
              </a:pathLst>
            </a:custGeom>
            <a:solidFill>
              <a:srgbClr val="004040"/>
            </a:solidFill>
            <a:ln w="9525" cap="rnd">
              <a:noFill/>
              <a:round/>
              <a:headEnd type="none" w="sm" len="sm"/>
              <a:tailEnd type="none" w="sm" len="sm"/>
            </a:ln>
          </p:spPr>
          <p:txBody>
            <a:bodyPr/>
            <a:lstStyle/>
            <a:p>
              <a:endParaRPr lang="es-ES"/>
            </a:p>
          </p:txBody>
        </p:sp>
        <p:sp>
          <p:nvSpPr>
            <p:cNvPr id="107222" name="Freeform 630"/>
            <p:cNvSpPr>
              <a:spLocks/>
            </p:cNvSpPr>
            <p:nvPr/>
          </p:nvSpPr>
          <p:spPr bwMode="auto">
            <a:xfrm>
              <a:off x="523" y="3274"/>
              <a:ext cx="29" cy="28"/>
            </a:xfrm>
            <a:custGeom>
              <a:avLst/>
              <a:gdLst>
                <a:gd name="T0" fmla="*/ 3 w 29"/>
                <a:gd name="T1" fmla="*/ 0 h 28"/>
                <a:gd name="T2" fmla="*/ 22 w 29"/>
                <a:gd name="T3" fmla="*/ 0 h 28"/>
                <a:gd name="T4" fmla="*/ 28 w 29"/>
                <a:gd name="T5" fmla="*/ 10 h 28"/>
                <a:gd name="T6" fmla="*/ 22 w 29"/>
                <a:gd name="T7" fmla="*/ 21 h 28"/>
                <a:gd name="T8" fmla="*/ 3 w 29"/>
                <a:gd name="T9" fmla="*/ 27 h 28"/>
                <a:gd name="T10" fmla="*/ 0 w 29"/>
                <a:gd name="T11" fmla="*/ 20 h 28"/>
                <a:gd name="T12" fmla="*/ 0 w 29"/>
                <a:gd name="T13" fmla="*/ 5 h 28"/>
                <a:gd name="T14" fmla="*/ 3 w 29"/>
                <a:gd name="T15" fmla="*/ 0 h 28"/>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28"/>
                <a:gd name="T26" fmla="*/ 29 w 29"/>
                <a:gd name="T27" fmla="*/ 28 h 2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28">
                  <a:moveTo>
                    <a:pt x="3" y="0"/>
                  </a:moveTo>
                  <a:lnTo>
                    <a:pt x="22" y="0"/>
                  </a:lnTo>
                  <a:lnTo>
                    <a:pt x="28" y="10"/>
                  </a:lnTo>
                  <a:lnTo>
                    <a:pt x="22" y="21"/>
                  </a:lnTo>
                  <a:lnTo>
                    <a:pt x="3" y="27"/>
                  </a:lnTo>
                  <a:lnTo>
                    <a:pt x="0" y="20"/>
                  </a:lnTo>
                  <a:lnTo>
                    <a:pt x="0" y="5"/>
                  </a:lnTo>
                  <a:lnTo>
                    <a:pt x="3" y="0"/>
                  </a:lnTo>
                </a:path>
              </a:pathLst>
            </a:custGeom>
            <a:solidFill>
              <a:srgbClr val="004040"/>
            </a:solidFill>
            <a:ln w="9525" cap="rnd">
              <a:noFill/>
              <a:round/>
              <a:headEnd type="none" w="sm" len="sm"/>
              <a:tailEnd type="none" w="sm" len="sm"/>
            </a:ln>
          </p:spPr>
          <p:txBody>
            <a:bodyPr/>
            <a:lstStyle/>
            <a:p>
              <a:endParaRPr lang="es-ES"/>
            </a:p>
          </p:txBody>
        </p:sp>
        <p:sp>
          <p:nvSpPr>
            <p:cNvPr id="107223" name="Freeform 631"/>
            <p:cNvSpPr>
              <a:spLocks/>
            </p:cNvSpPr>
            <p:nvPr/>
          </p:nvSpPr>
          <p:spPr bwMode="auto">
            <a:xfrm>
              <a:off x="543" y="3346"/>
              <a:ext cx="94" cy="28"/>
            </a:xfrm>
            <a:custGeom>
              <a:avLst/>
              <a:gdLst>
                <a:gd name="T0" fmla="*/ 93 w 94"/>
                <a:gd name="T1" fmla="*/ 0 h 28"/>
                <a:gd name="T2" fmla="*/ 65 w 94"/>
                <a:gd name="T3" fmla="*/ 10 h 28"/>
                <a:gd name="T4" fmla="*/ 46 w 94"/>
                <a:gd name="T5" fmla="*/ 18 h 28"/>
                <a:gd name="T6" fmla="*/ 27 w 94"/>
                <a:gd name="T7" fmla="*/ 20 h 28"/>
                <a:gd name="T8" fmla="*/ 12 w 94"/>
                <a:gd name="T9" fmla="*/ 20 h 28"/>
                <a:gd name="T10" fmla="*/ 0 w 94"/>
                <a:gd name="T11" fmla="*/ 20 h 28"/>
                <a:gd name="T12" fmla="*/ 12 w 94"/>
                <a:gd name="T13" fmla="*/ 27 h 28"/>
                <a:gd name="T14" fmla="*/ 34 w 94"/>
                <a:gd name="T15" fmla="*/ 27 h 28"/>
                <a:gd name="T16" fmla="*/ 58 w 94"/>
                <a:gd name="T17" fmla="*/ 18 h 28"/>
                <a:gd name="T18" fmla="*/ 71 w 94"/>
                <a:gd name="T19" fmla="*/ 14 h 28"/>
                <a:gd name="T20" fmla="*/ 93 w 94"/>
                <a:gd name="T21" fmla="*/ 0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28"/>
                <a:gd name="T35" fmla="*/ 94 w 94"/>
                <a:gd name="T36" fmla="*/ 28 h 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28">
                  <a:moveTo>
                    <a:pt x="93" y="0"/>
                  </a:moveTo>
                  <a:lnTo>
                    <a:pt x="65" y="10"/>
                  </a:lnTo>
                  <a:lnTo>
                    <a:pt x="46" y="18"/>
                  </a:lnTo>
                  <a:lnTo>
                    <a:pt x="27" y="20"/>
                  </a:lnTo>
                  <a:lnTo>
                    <a:pt x="12" y="20"/>
                  </a:lnTo>
                  <a:lnTo>
                    <a:pt x="0" y="20"/>
                  </a:lnTo>
                  <a:lnTo>
                    <a:pt x="12" y="27"/>
                  </a:lnTo>
                  <a:lnTo>
                    <a:pt x="34" y="27"/>
                  </a:lnTo>
                  <a:lnTo>
                    <a:pt x="58" y="18"/>
                  </a:lnTo>
                  <a:lnTo>
                    <a:pt x="71" y="14"/>
                  </a:lnTo>
                  <a:lnTo>
                    <a:pt x="93" y="0"/>
                  </a:lnTo>
                </a:path>
              </a:pathLst>
            </a:custGeom>
            <a:solidFill>
              <a:srgbClr val="002020"/>
            </a:solidFill>
            <a:ln w="9525" cap="rnd">
              <a:noFill/>
              <a:round/>
              <a:headEnd type="none" w="sm" len="sm"/>
              <a:tailEnd type="none" w="sm" len="sm"/>
            </a:ln>
          </p:spPr>
          <p:txBody>
            <a:bodyPr/>
            <a:lstStyle/>
            <a:p>
              <a:endParaRPr lang="es-ES"/>
            </a:p>
          </p:txBody>
        </p:sp>
        <p:sp>
          <p:nvSpPr>
            <p:cNvPr id="107224" name="Freeform 632"/>
            <p:cNvSpPr>
              <a:spLocks/>
            </p:cNvSpPr>
            <p:nvPr/>
          </p:nvSpPr>
          <p:spPr bwMode="auto">
            <a:xfrm>
              <a:off x="454" y="3215"/>
              <a:ext cx="123" cy="172"/>
            </a:xfrm>
            <a:custGeom>
              <a:avLst/>
              <a:gdLst>
                <a:gd name="T0" fmla="*/ 65 w 123"/>
                <a:gd name="T1" fmla="*/ 24 h 172"/>
                <a:gd name="T2" fmla="*/ 44 w 123"/>
                <a:gd name="T3" fmla="*/ 21 h 172"/>
                <a:gd name="T4" fmla="*/ 30 w 123"/>
                <a:gd name="T5" fmla="*/ 18 h 172"/>
                <a:gd name="T6" fmla="*/ 25 w 123"/>
                <a:gd name="T7" fmla="*/ 11 h 172"/>
                <a:gd name="T8" fmla="*/ 25 w 123"/>
                <a:gd name="T9" fmla="*/ 6 h 172"/>
                <a:gd name="T10" fmla="*/ 22 w 123"/>
                <a:gd name="T11" fmla="*/ 1 h 172"/>
                <a:gd name="T12" fmla="*/ 9 w 123"/>
                <a:gd name="T13" fmla="*/ 0 h 172"/>
                <a:gd name="T14" fmla="*/ 0 w 123"/>
                <a:gd name="T15" fmla="*/ 0 h 172"/>
                <a:gd name="T16" fmla="*/ 12 w 123"/>
                <a:gd name="T17" fmla="*/ 132 h 172"/>
                <a:gd name="T18" fmla="*/ 22 w 123"/>
                <a:gd name="T19" fmla="*/ 144 h 172"/>
                <a:gd name="T20" fmla="*/ 34 w 123"/>
                <a:gd name="T21" fmla="*/ 156 h 172"/>
                <a:gd name="T22" fmla="*/ 52 w 123"/>
                <a:gd name="T23" fmla="*/ 165 h 172"/>
                <a:gd name="T24" fmla="*/ 73 w 123"/>
                <a:gd name="T25" fmla="*/ 169 h 172"/>
                <a:gd name="T26" fmla="*/ 100 w 123"/>
                <a:gd name="T27" fmla="*/ 171 h 172"/>
                <a:gd name="T28" fmla="*/ 116 w 123"/>
                <a:gd name="T29" fmla="*/ 168 h 172"/>
                <a:gd name="T30" fmla="*/ 122 w 123"/>
                <a:gd name="T31" fmla="*/ 159 h 172"/>
                <a:gd name="T32" fmla="*/ 119 w 123"/>
                <a:gd name="T33" fmla="*/ 147 h 172"/>
                <a:gd name="T34" fmla="*/ 106 w 123"/>
                <a:gd name="T35" fmla="*/ 108 h 172"/>
                <a:gd name="T36" fmla="*/ 98 w 123"/>
                <a:gd name="T37" fmla="*/ 71 h 172"/>
                <a:gd name="T38" fmla="*/ 92 w 123"/>
                <a:gd name="T39" fmla="*/ 44 h 172"/>
                <a:gd name="T40" fmla="*/ 92 w 123"/>
                <a:gd name="T41" fmla="*/ 35 h 172"/>
                <a:gd name="T42" fmla="*/ 86 w 123"/>
                <a:gd name="T43" fmla="*/ 26 h 172"/>
                <a:gd name="T44" fmla="*/ 79 w 123"/>
                <a:gd name="T45" fmla="*/ 24 h 172"/>
                <a:gd name="T46" fmla="*/ 65 w 123"/>
                <a:gd name="T47" fmla="*/ 24 h 17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3"/>
                <a:gd name="T73" fmla="*/ 0 h 172"/>
                <a:gd name="T74" fmla="*/ 123 w 123"/>
                <a:gd name="T75" fmla="*/ 172 h 17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3" h="172">
                  <a:moveTo>
                    <a:pt x="65" y="24"/>
                  </a:moveTo>
                  <a:lnTo>
                    <a:pt x="44" y="21"/>
                  </a:lnTo>
                  <a:lnTo>
                    <a:pt x="30" y="18"/>
                  </a:lnTo>
                  <a:lnTo>
                    <a:pt x="25" y="11"/>
                  </a:lnTo>
                  <a:lnTo>
                    <a:pt x="25" y="6"/>
                  </a:lnTo>
                  <a:lnTo>
                    <a:pt x="22" y="1"/>
                  </a:lnTo>
                  <a:lnTo>
                    <a:pt x="9" y="0"/>
                  </a:lnTo>
                  <a:lnTo>
                    <a:pt x="0" y="0"/>
                  </a:lnTo>
                  <a:lnTo>
                    <a:pt x="12" y="132"/>
                  </a:lnTo>
                  <a:lnTo>
                    <a:pt x="22" y="144"/>
                  </a:lnTo>
                  <a:lnTo>
                    <a:pt x="34" y="156"/>
                  </a:lnTo>
                  <a:lnTo>
                    <a:pt x="52" y="165"/>
                  </a:lnTo>
                  <a:lnTo>
                    <a:pt x="73" y="169"/>
                  </a:lnTo>
                  <a:lnTo>
                    <a:pt x="100" y="171"/>
                  </a:lnTo>
                  <a:lnTo>
                    <a:pt x="116" y="168"/>
                  </a:lnTo>
                  <a:lnTo>
                    <a:pt x="122" y="159"/>
                  </a:lnTo>
                  <a:lnTo>
                    <a:pt x="119" y="147"/>
                  </a:lnTo>
                  <a:lnTo>
                    <a:pt x="106" y="108"/>
                  </a:lnTo>
                  <a:lnTo>
                    <a:pt x="98" y="71"/>
                  </a:lnTo>
                  <a:lnTo>
                    <a:pt x="92" y="44"/>
                  </a:lnTo>
                  <a:lnTo>
                    <a:pt x="92" y="35"/>
                  </a:lnTo>
                  <a:lnTo>
                    <a:pt x="86" y="26"/>
                  </a:lnTo>
                  <a:lnTo>
                    <a:pt x="79" y="24"/>
                  </a:lnTo>
                  <a:lnTo>
                    <a:pt x="65" y="24"/>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7225" name="Freeform 633"/>
            <p:cNvSpPr>
              <a:spLocks/>
            </p:cNvSpPr>
            <p:nvPr/>
          </p:nvSpPr>
          <p:spPr bwMode="auto">
            <a:xfrm>
              <a:off x="458" y="3222"/>
              <a:ext cx="103" cy="155"/>
            </a:xfrm>
            <a:custGeom>
              <a:avLst/>
              <a:gdLst>
                <a:gd name="T0" fmla="*/ 63 w 103"/>
                <a:gd name="T1" fmla="*/ 29 h 155"/>
                <a:gd name="T2" fmla="*/ 46 w 103"/>
                <a:gd name="T3" fmla="*/ 28 h 155"/>
                <a:gd name="T4" fmla="*/ 26 w 103"/>
                <a:gd name="T5" fmla="*/ 26 h 155"/>
                <a:gd name="T6" fmla="*/ 15 w 103"/>
                <a:gd name="T7" fmla="*/ 18 h 155"/>
                <a:gd name="T8" fmla="*/ 7 w 103"/>
                <a:gd name="T9" fmla="*/ 13 h 155"/>
                <a:gd name="T10" fmla="*/ 0 w 103"/>
                <a:gd name="T11" fmla="*/ 0 h 155"/>
                <a:gd name="T12" fmla="*/ 11 w 103"/>
                <a:gd name="T13" fmla="*/ 118 h 155"/>
                <a:gd name="T14" fmla="*/ 20 w 103"/>
                <a:gd name="T15" fmla="*/ 128 h 155"/>
                <a:gd name="T16" fmla="*/ 30 w 103"/>
                <a:gd name="T17" fmla="*/ 139 h 155"/>
                <a:gd name="T18" fmla="*/ 41 w 103"/>
                <a:gd name="T19" fmla="*/ 146 h 155"/>
                <a:gd name="T20" fmla="*/ 51 w 103"/>
                <a:gd name="T21" fmla="*/ 149 h 155"/>
                <a:gd name="T22" fmla="*/ 63 w 103"/>
                <a:gd name="T23" fmla="*/ 151 h 155"/>
                <a:gd name="T24" fmla="*/ 77 w 103"/>
                <a:gd name="T25" fmla="*/ 154 h 155"/>
                <a:gd name="T26" fmla="*/ 90 w 103"/>
                <a:gd name="T27" fmla="*/ 154 h 155"/>
                <a:gd name="T28" fmla="*/ 97 w 103"/>
                <a:gd name="T29" fmla="*/ 151 h 155"/>
                <a:gd name="T30" fmla="*/ 102 w 103"/>
                <a:gd name="T31" fmla="*/ 146 h 155"/>
                <a:gd name="T32" fmla="*/ 99 w 103"/>
                <a:gd name="T33" fmla="*/ 136 h 155"/>
                <a:gd name="T34" fmla="*/ 89 w 103"/>
                <a:gd name="T35" fmla="*/ 116 h 155"/>
                <a:gd name="T36" fmla="*/ 74 w 103"/>
                <a:gd name="T37" fmla="*/ 46 h 155"/>
                <a:gd name="T38" fmla="*/ 72 w 103"/>
                <a:gd name="T39" fmla="*/ 36 h 155"/>
                <a:gd name="T40" fmla="*/ 63 w 103"/>
                <a:gd name="T41" fmla="*/ 29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3"/>
                <a:gd name="T64" fmla="*/ 0 h 155"/>
                <a:gd name="T65" fmla="*/ 103 w 103"/>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3" h="155">
                  <a:moveTo>
                    <a:pt x="63" y="29"/>
                  </a:moveTo>
                  <a:lnTo>
                    <a:pt x="46" y="28"/>
                  </a:lnTo>
                  <a:lnTo>
                    <a:pt x="26" y="26"/>
                  </a:lnTo>
                  <a:lnTo>
                    <a:pt x="15" y="18"/>
                  </a:lnTo>
                  <a:lnTo>
                    <a:pt x="7" y="13"/>
                  </a:lnTo>
                  <a:lnTo>
                    <a:pt x="0" y="0"/>
                  </a:lnTo>
                  <a:lnTo>
                    <a:pt x="11" y="118"/>
                  </a:lnTo>
                  <a:lnTo>
                    <a:pt x="20" y="128"/>
                  </a:lnTo>
                  <a:lnTo>
                    <a:pt x="30" y="139"/>
                  </a:lnTo>
                  <a:lnTo>
                    <a:pt x="41" y="146"/>
                  </a:lnTo>
                  <a:lnTo>
                    <a:pt x="51" y="149"/>
                  </a:lnTo>
                  <a:lnTo>
                    <a:pt x="63" y="151"/>
                  </a:lnTo>
                  <a:lnTo>
                    <a:pt x="77" y="154"/>
                  </a:lnTo>
                  <a:lnTo>
                    <a:pt x="90" y="154"/>
                  </a:lnTo>
                  <a:lnTo>
                    <a:pt x="97" y="151"/>
                  </a:lnTo>
                  <a:lnTo>
                    <a:pt x="102" y="146"/>
                  </a:lnTo>
                  <a:lnTo>
                    <a:pt x="99" y="136"/>
                  </a:lnTo>
                  <a:lnTo>
                    <a:pt x="89" y="116"/>
                  </a:lnTo>
                  <a:lnTo>
                    <a:pt x="74" y="46"/>
                  </a:lnTo>
                  <a:lnTo>
                    <a:pt x="72" y="36"/>
                  </a:lnTo>
                  <a:lnTo>
                    <a:pt x="63" y="29"/>
                  </a:lnTo>
                </a:path>
              </a:pathLst>
            </a:custGeom>
            <a:solidFill>
              <a:srgbClr val="606060"/>
            </a:solidFill>
            <a:ln w="9525" cap="rnd">
              <a:noFill/>
              <a:round/>
              <a:headEnd type="none" w="sm" len="sm"/>
              <a:tailEnd type="none" w="sm" len="sm"/>
            </a:ln>
          </p:spPr>
          <p:txBody>
            <a:bodyPr/>
            <a:lstStyle/>
            <a:p>
              <a:endParaRPr lang="es-ES"/>
            </a:p>
          </p:txBody>
        </p:sp>
        <p:sp>
          <p:nvSpPr>
            <p:cNvPr id="107226" name="Freeform 634"/>
            <p:cNvSpPr>
              <a:spLocks/>
            </p:cNvSpPr>
            <p:nvPr/>
          </p:nvSpPr>
          <p:spPr bwMode="auto">
            <a:xfrm>
              <a:off x="1037" y="3167"/>
              <a:ext cx="79" cy="33"/>
            </a:xfrm>
            <a:custGeom>
              <a:avLst/>
              <a:gdLst>
                <a:gd name="T0" fmla="*/ 78 w 79"/>
                <a:gd name="T1" fmla="*/ 11 h 33"/>
                <a:gd name="T2" fmla="*/ 69 w 79"/>
                <a:gd name="T3" fmla="*/ 11 h 33"/>
                <a:gd name="T4" fmla="*/ 65 w 79"/>
                <a:gd name="T5" fmla="*/ 8 h 33"/>
                <a:gd name="T6" fmla="*/ 52 w 79"/>
                <a:gd name="T7" fmla="*/ 1 h 33"/>
                <a:gd name="T8" fmla="*/ 47 w 79"/>
                <a:gd name="T9" fmla="*/ 0 h 33"/>
                <a:gd name="T10" fmla="*/ 44 w 79"/>
                <a:gd name="T11" fmla="*/ 0 h 33"/>
                <a:gd name="T12" fmla="*/ 40 w 79"/>
                <a:gd name="T13" fmla="*/ 0 h 33"/>
                <a:gd name="T14" fmla="*/ 30 w 79"/>
                <a:gd name="T15" fmla="*/ 0 h 33"/>
                <a:gd name="T16" fmla="*/ 25 w 79"/>
                <a:gd name="T17" fmla="*/ 0 h 33"/>
                <a:gd name="T18" fmla="*/ 20 w 79"/>
                <a:gd name="T19" fmla="*/ 0 h 33"/>
                <a:gd name="T20" fmla="*/ 18 w 79"/>
                <a:gd name="T21" fmla="*/ 3 h 33"/>
                <a:gd name="T22" fmla="*/ 12 w 79"/>
                <a:gd name="T23" fmla="*/ 6 h 33"/>
                <a:gd name="T24" fmla="*/ 7 w 79"/>
                <a:gd name="T25" fmla="*/ 8 h 33"/>
                <a:gd name="T26" fmla="*/ 6 w 79"/>
                <a:gd name="T27" fmla="*/ 8 h 33"/>
                <a:gd name="T28" fmla="*/ 2 w 79"/>
                <a:gd name="T29" fmla="*/ 9 h 33"/>
                <a:gd name="T30" fmla="*/ 0 w 79"/>
                <a:gd name="T31" fmla="*/ 11 h 33"/>
                <a:gd name="T32" fmla="*/ 0 w 79"/>
                <a:gd name="T33" fmla="*/ 12 h 33"/>
                <a:gd name="T34" fmla="*/ 0 w 79"/>
                <a:gd name="T35" fmla="*/ 14 h 33"/>
                <a:gd name="T36" fmla="*/ 0 w 79"/>
                <a:gd name="T37" fmla="*/ 16 h 33"/>
                <a:gd name="T38" fmla="*/ 0 w 79"/>
                <a:gd name="T39" fmla="*/ 18 h 33"/>
                <a:gd name="T40" fmla="*/ 2 w 79"/>
                <a:gd name="T41" fmla="*/ 20 h 33"/>
                <a:gd name="T42" fmla="*/ 7 w 79"/>
                <a:gd name="T43" fmla="*/ 20 h 33"/>
                <a:gd name="T44" fmla="*/ 8 w 79"/>
                <a:gd name="T45" fmla="*/ 21 h 33"/>
                <a:gd name="T46" fmla="*/ 12 w 79"/>
                <a:gd name="T47" fmla="*/ 22 h 33"/>
                <a:gd name="T48" fmla="*/ 25 w 79"/>
                <a:gd name="T49" fmla="*/ 21 h 33"/>
                <a:gd name="T50" fmla="*/ 31 w 79"/>
                <a:gd name="T51" fmla="*/ 21 h 33"/>
                <a:gd name="T52" fmla="*/ 37 w 79"/>
                <a:gd name="T53" fmla="*/ 24 h 33"/>
                <a:gd name="T54" fmla="*/ 42 w 79"/>
                <a:gd name="T55" fmla="*/ 25 h 33"/>
                <a:gd name="T56" fmla="*/ 48 w 79"/>
                <a:gd name="T57" fmla="*/ 29 h 33"/>
                <a:gd name="T58" fmla="*/ 52 w 79"/>
                <a:gd name="T59" fmla="*/ 30 h 33"/>
                <a:gd name="T60" fmla="*/ 57 w 79"/>
                <a:gd name="T61" fmla="*/ 32 h 33"/>
                <a:gd name="T62" fmla="*/ 66 w 79"/>
                <a:gd name="T63" fmla="*/ 30 h 33"/>
                <a:gd name="T64" fmla="*/ 73 w 79"/>
                <a:gd name="T65" fmla="*/ 32 h 33"/>
                <a:gd name="T66" fmla="*/ 78 w 79"/>
                <a:gd name="T67" fmla="*/ 11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9"/>
                <a:gd name="T103" fmla="*/ 0 h 33"/>
                <a:gd name="T104" fmla="*/ 79 w 79"/>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9" h="33">
                  <a:moveTo>
                    <a:pt x="78" y="11"/>
                  </a:moveTo>
                  <a:lnTo>
                    <a:pt x="69" y="11"/>
                  </a:lnTo>
                  <a:lnTo>
                    <a:pt x="65" y="8"/>
                  </a:lnTo>
                  <a:lnTo>
                    <a:pt x="52" y="1"/>
                  </a:lnTo>
                  <a:lnTo>
                    <a:pt x="47" y="0"/>
                  </a:lnTo>
                  <a:lnTo>
                    <a:pt x="44" y="0"/>
                  </a:lnTo>
                  <a:lnTo>
                    <a:pt x="40" y="0"/>
                  </a:lnTo>
                  <a:lnTo>
                    <a:pt x="30" y="0"/>
                  </a:lnTo>
                  <a:lnTo>
                    <a:pt x="25" y="0"/>
                  </a:lnTo>
                  <a:lnTo>
                    <a:pt x="20" y="0"/>
                  </a:lnTo>
                  <a:lnTo>
                    <a:pt x="18" y="3"/>
                  </a:lnTo>
                  <a:lnTo>
                    <a:pt x="12" y="6"/>
                  </a:lnTo>
                  <a:lnTo>
                    <a:pt x="7" y="8"/>
                  </a:lnTo>
                  <a:lnTo>
                    <a:pt x="6" y="8"/>
                  </a:lnTo>
                  <a:lnTo>
                    <a:pt x="2" y="9"/>
                  </a:lnTo>
                  <a:lnTo>
                    <a:pt x="0" y="11"/>
                  </a:lnTo>
                  <a:lnTo>
                    <a:pt x="0" y="12"/>
                  </a:lnTo>
                  <a:lnTo>
                    <a:pt x="0" y="14"/>
                  </a:lnTo>
                  <a:lnTo>
                    <a:pt x="0" y="16"/>
                  </a:lnTo>
                  <a:lnTo>
                    <a:pt x="0" y="18"/>
                  </a:lnTo>
                  <a:lnTo>
                    <a:pt x="2" y="20"/>
                  </a:lnTo>
                  <a:lnTo>
                    <a:pt x="7" y="20"/>
                  </a:lnTo>
                  <a:lnTo>
                    <a:pt x="8" y="21"/>
                  </a:lnTo>
                  <a:lnTo>
                    <a:pt x="12" y="22"/>
                  </a:lnTo>
                  <a:lnTo>
                    <a:pt x="25" y="21"/>
                  </a:lnTo>
                  <a:lnTo>
                    <a:pt x="31" y="21"/>
                  </a:lnTo>
                  <a:lnTo>
                    <a:pt x="37" y="24"/>
                  </a:lnTo>
                  <a:lnTo>
                    <a:pt x="42" y="25"/>
                  </a:lnTo>
                  <a:lnTo>
                    <a:pt x="48" y="29"/>
                  </a:lnTo>
                  <a:lnTo>
                    <a:pt x="52" y="30"/>
                  </a:lnTo>
                  <a:lnTo>
                    <a:pt x="57" y="32"/>
                  </a:lnTo>
                  <a:lnTo>
                    <a:pt x="66" y="30"/>
                  </a:lnTo>
                  <a:lnTo>
                    <a:pt x="73" y="32"/>
                  </a:lnTo>
                  <a:lnTo>
                    <a:pt x="78" y="1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227" name="Freeform 635"/>
            <p:cNvSpPr>
              <a:spLocks/>
            </p:cNvSpPr>
            <p:nvPr/>
          </p:nvSpPr>
          <p:spPr bwMode="auto">
            <a:xfrm>
              <a:off x="1053" y="3180"/>
              <a:ext cx="27" cy="1"/>
            </a:xfrm>
            <a:custGeom>
              <a:avLst/>
              <a:gdLst>
                <a:gd name="T0" fmla="*/ 0 w 27"/>
                <a:gd name="T1" fmla="*/ 0 h 1"/>
                <a:gd name="T2" fmla="*/ 4 w 27"/>
                <a:gd name="T3" fmla="*/ 0 h 1"/>
                <a:gd name="T4" fmla="*/ 13 w 27"/>
                <a:gd name="T5" fmla="*/ 0 h 1"/>
                <a:gd name="T6" fmla="*/ 26 w 27"/>
                <a:gd name="T7" fmla="*/ 0 h 1"/>
                <a:gd name="T8" fmla="*/ 21 w 27"/>
                <a:gd name="T9" fmla="*/ 0 h 1"/>
                <a:gd name="T10" fmla="*/ 13 w 27"/>
                <a:gd name="T11" fmla="*/ 0 h 1"/>
                <a:gd name="T12" fmla="*/ 4 w 27"/>
                <a:gd name="T13" fmla="*/ 0 h 1"/>
                <a:gd name="T14" fmla="*/ 2 w 27"/>
                <a:gd name="T15" fmla="*/ 0 h 1"/>
                <a:gd name="T16" fmla="*/ 0 w 27"/>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1"/>
                <a:gd name="T29" fmla="*/ 27 w 27"/>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1">
                  <a:moveTo>
                    <a:pt x="0" y="0"/>
                  </a:moveTo>
                  <a:lnTo>
                    <a:pt x="4" y="0"/>
                  </a:lnTo>
                  <a:lnTo>
                    <a:pt x="13" y="0"/>
                  </a:lnTo>
                  <a:lnTo>
                    <a:pt x="26" y="0"/>
                  </a:lnTo>
                  <a:lnTo>
                    <a:pt x="21" y="0"/>
                  </a:lnTo>
                  <a:lnTo>
                    <a:pt x="13" y="0"/>
                  </a:lnTo>
                  <a:lnTo>
                    <a:pt x="4" y="0"/>
                  </a:lnTo>
                  <a:lnTo>
                    <a:pt x="2"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228" name="Freeform 636"/>
            <p:cNvSpPr>
              <a:spLocks/>
            </p:cNvSpPr>
            <p:nvPr/>
          </p:nvSpPr>
          <p:spPr bwMode="auto">
            <a:xfrm>
              <a:off x="1057" y="3183"/>
              <a:ext cx="27" cy="1"/>
            </a:xfrm>
            <a:custGeom>
              <a:avLst/>
              <a:gdLst>
                <a:gd name="T0" fmla="*/ 0 w 27"/>
                <a:gd name="T1" fmla="*/ 0 h 1"/>
                <a:gd name="T2" fmla="*/ 26 w 27"/>
                <a:gd name="T3" fmla="*/ 0 h 1"/>
                <a:gd name="T4" fmla="*/ 0 w 27"/>
                <a:gd name="T5" fmla="*/ 0 h 1"/>
                <a:gd name="T6" fmla="*/ 0 60000 65536"/>
                <a:gd name="T7" fmla="*/ 0 60000 65536"/>
                <a:gd name="T8" fmla="*/ 0 60000 65536"/>
                <a:gd name="T9" fmla="*/ 0 w 27"/>
                <a:gd name="T10" fmla="*/ 0 h 1"/>
                <a:gd name="T11" fmla="*/ 27 w 27"/>
                <a:gd name="T12" fmla="*/ 1 h 1"/>
              </a:gdLst>
              <a:ahLst/>
              <a:cxnLst>
                <a:cxn ang="T6">
                  <a:pos x="T0" y="T1"/>
                </a:cxn>
                <a:cxn ang="T7">
                  <a:pos x="T2" y="T3"/>
                </a:cxn>
                <a:cxn ang="T8">
                  <a:pos x="T4" y="T5"/>
                </a:cxn>
              </a:cxnLst>
              <a:rect l="T9" t="T10" r="T11" b="T12"/>
              <a:pathLst>
                <a:path w="27" h="1">
                  <a:moveTo>
                    <a:pt x="0" y="0"/>
                  </a:moveTo>
                  <a:lnTo>
                    <a:pt x="26"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229" name="Freeform 637"/>
            <p:cNvSpPr>
              <a:spLocks/>
            </p:cNvSpPr>
            <p:nvPr/>
          </p:nvSpPr>
          <p:spPr bwMode="auto">
            <a:xfrm>
              <a:off x="1044" y="3178"/>
              <a:ext cx="28" cy="28"/>
            </a:xfrm>
            <a:custGeom>
              <a:avLst/>
              <a:gdLst>
                <a:gd name="T0" fmla="*/ 27 w 28"/>
                <a:gd name="T1" fmla="*/ 0 h 28"/>
                <a:gd name="T2" fmla="*/ 14 w 28"/>
                <a:gd name="T3" fmla="*/ 27 h 28"/>
                <a:gd name="T4" fmla="*/ 0 w 28"/>
                <a:gd name="T5" fmla="*/ 27 h 28"/>
                <a:gd name="T6" fmla="*/ 14 w 28"/>
                <a:gd name="T7" fmla="*/ 27 h 28"/>
                <a:gd name="T8" fmla="*/ 27 w 28"/>
                <a:gd name="T9" fmla="*/ 0 h 28"/>
                <a:gd name="T10" fmla="*/ 0 60000 65536"/>
                <a:gd name="T11" fmla="*/ 0 60000 65536"/>
                <a:gd name="T12" fmla="*/ 0 60000 65536"/>
                <a:gd name="T13" fmla="*/ 0 60000 65536"/>
                <a:gd name="T14" fmla="*/ 0 60000 65536"/>
                <a:gd name="T15" fmla="*/ 0 w 28"/>
                <a:gd name="T16" fmla="*/ 0 h 28"/>
                <a:gd name="T17" fmla="*/ 28 w 28"/>
                <a:gd name="T18" fmla="*/ 28 h 28"/>
              </a:gdLst>
              <a:ahLst/>
              <a:cxnLst>
                <a:cxn ang="T10">
                  <a:pos x="T0" y="T1"/>
                </a:cxn>
                <a:cxn ang="T11">
                  <a:pos x="T2" y="T3"/>
                </a:cxn>
                <a:cxn ang="T12">
                  <a:pos x="T4" y="T5"/>
                </a:cxn>
                <a:cxn ang="T13">
                  <a:pos x="T6" y="T7"/>
                </a:cxn>
                <a:cxn ang="T14">
                  <a:pos x="T8" y="T9"/>
                </a:cxn>
              </a:cxnLst>
              <a:rect l="T15" t="T16" r="T17" b="T18"/>
              <a:pathLst>
                <a:path w="28" h="28">
                  <a:moveTo>
                    <a:pt x="27" y="0"/>
                  </a:moveTo>
                  <a:lnTo>
                    <a:pt x="14" y="27"/>
                  </a:lnTo>
                  <a:lnTo>
                    <a:pt x="0" y="27"/>
                  </a:lnTo>
                  <a:lnTo>
                    <a:pt x="14" y="27"/>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7230" name="Freeform 638"/>
            <p:cNvSpPr>
              <a:spLocks/>
            </p:cNvSpPr>
            <p:nvPr/>
          </p:nvSpPr>
          <p:spPr bwMode="auto">
            <a:xfrm>
              <a:off x="1089" y="3174"/>
              <a:ext cx="29" cy="1"/>
            </a:xfrm>
            <a:custGeom>
              <a:avLst/>
              <a:gdLst>
                <a:gd name="T0" fmla="*/ 0 w 29"/>
                <a:gd name="T1" fmla="*/ 0 h 1"/>
                <a:gd name="T2" fmla="*/ 28 w 29"/>
                <a:gd name="T3" fmla="*/ 0 h 1"/>
                <a:gd name="T4" fmla="*/ 0 w 29"/>
                <a:gd name="T5" fmla="*/ 0 h 1"/>
                <a:gd name="T6" fmla="*/ 0 60000 65536"/>
                <a:gd name="T7" fmla="*/ 0 60000 65536"/>
                <a:gd name="T8" fmla="*/ 0 60000 65536"/>
                <a:gd name="T9" fmla="*/ 0 w 29"/>
                <a:gd name="T10" fmla="*/ 0 h 1"/>
                <a:gd name="T11" fmla="*/ 29 w 29"/>
                <a:gd name="T12" fmla="*/ 1 h 1"/>
              </a:gdLst>
              <a:ahLst/>
              <a:cxnLst>
                <a:cxn ang="T6">
                  <a:pos x="T0" y="T1"/>
                </a:cxn>
                <a:cxn ang="T7">
                  <a:pos x="T2" y="T3"/>
                </a:cxn>
                <a:cxn ang="T8">
                  <a:pos x="T4" y="T5"/>
                </a:cxn>
              </a:cxnLst>
              <a:rect l="T9" t="T10" r="T11" b="T12"/>
              <a:pathLst>
                <a:path w="29" h="1">
                  <a:moveTo>
                    <a:pt x="0" y="0"/>
                  </a:moveTo>
                  <a:lnTo>
                    <a:pt x="28"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231" name="Freeform 639"/>
            <p:cNvSpPr>
              <a:spLocks/>
            </p:cNvSpPr>
            <p:nvPr/>
          </p:nvSpPr>
          <p:spPr bwMode="auto">
            <a:xfrm>
              <a:off x="1096" y="3175"/>
              <a:ext cx="28" cy="27"/>
            </a:xfrm>
            <a:custGeom>
              <a:avLst/>
              <a:gdLst>
                <a:gd name="T0" fmla="*/ 0 w 28"/>
                <a:gd name="T1" fmla="*/ 0 h 27"/>
                <a:gd name="T2" fmla="*/ 15 w 28"/>
                <a:gd name="T3" fmla="*/ 16 h 27"/>
                <a:gd name="T4" fmla="*/ 27 w 28"/>
                <a:gd name="T5" fmla="*/ 26 h 27"/>
                <a:gd name="T6" fmla="*/ 15 w 28"/>
                <a:gd name="T7" fmla="*/ 16 h 27"/>
                <a:gd name="T8" fmla="*/ 0 w 28"/>
                <a:gd name="T9" fmla="*/ 0 h 27"/>
                <a:gd name="T10" fmla="*/ 0 60000 65536"/>
                <a:gd name="T11" fmla="*/ 0 60000 65536"/>
                <a:gd name="T12" fmla="*/ 0 60000 65536"/>
                <a:gd name="T13" fmla="*/ 0 60000 65536"/>
                <a:gd name="T14" fmla="*/ 0 60000 65536"/>
                <a:gd name="T15" fmla="*/ 0 w 28"/>
                <a:gd name="T16" fmla="*/ 0 h 27"/>
                <a:gd name="T17" fmla="*/ 28 w 28"/>
                <a:gd name="T18" fmla="*/ 27 h 27"/>
              </a:gdLst>
              <a:ahLst/>
              <a:cxnLst>
                <a:cxn ang="T10">
                  <a:pos x="T0" y="T1"/>
                </a:cxn>
                <a:cxn ang="T11">
                  <a:pos x="T2" y="T3"/>
                </a:cxn>
                <a:cxn ang="T12">
                  <a:pos x="T4" y="T5"/>
                </a:cxn>
                <a:cxn ang="T13">
                  <a:pos x="T6" y="T7"/>
                </a:cxn>
                <a:cxn ang="T14">
                  <a:pos x="T8" y="T9"/>
                </a:cxn>
              </a:cxnLst>
              <a:rect l="T15" t="T16" r="T17" b="T18"/>
              <a:pathLst>
                <a:path w="28" h="27">
                  <a:moveTo>
                    <a:pt x="0" y="0"/>
                  </a:moveTo>
                  <a:lnTo>
                    <a:pt x="15" y="16"/>
                  </a:lnTo>
                  <a:lnTo>
                    <a:pt x="27" y="26"/>
                  </a:lnTo>
                  <a:lnTo>
                    <a:pt x="15" y="16"/>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232" name="Freeform 640"/>
            <p:cNvSpPr>
              <a:spLocks/>
            </p:cNvSpPr>
            <p:nvPr/>
          </p:nvSpPr>
          <p:spPr bwMode="auto">
            <a:xfrm>
              <a:off x="1109" y="3177"/>
              <a:ext cx="29" cy="33"/>
            </a:xfrm>
            <a:custGeom>
              <a:avLst/>
              <a:gdLst>
                <a:gd name="T0" fmla="*/ 26 w 29"/>
                <a:gd name="T1" fmla="*/ 0 h 33"/>
                <a:gd name="T2" fmla="*/ 14 w 29"/>
                <a:gd name="T3" fmla="*/ 0 h 33"/>
                <a:gd name="T4" fmla="*/ 3 w 29"/>
                <a:gd name="T5" fmla="*/ 0 h 33"/>
                <a:gd name="T6" fmla="*/ 0 w 29"/>
                <a:gd name="T7" fmla="*/ 5 h 33"/>
                <a:gd name="T8" fmla="*/ 0 w 29"/>
                <a:gd name="T9" fmla="*/ 13 h 33"/>
                <a:gd name="T10" fmla="*/ 0 w 29"/>
                <a:gd name="T11" fmla="*/ 20 h 33"/>
                <a:gd name="T12" fmla="*/ 0 w 29"/>
                <a:gd name="T13" fmla="*/ 25 h 33"/>
                <a:gd name="T14" fmla="*/ 28 w 29"/>
                <a:gd name="T15" fmla="*/ 32 h 33"/>
                <a:gd name="T16" fmla="*/ 26 w 29"/>
                <a:gd name="T17" fmla="*/ 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3"/>
                <a:gd name="T29" fmla="*/ 29 w 29"/>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3">
                  <a:moveTo>
                    <a:pt x="26" y="0"/>
                  </a:moveTo>
                  <a:lnTo>
                    <a:pt x="14" y="0"/>
                  </a:lnTo>
                  <a:lnTo>
                    <a:pt x="3" y="0"/>
                  </a:lnTo>
                  <a:lnTo>
                    <a:pt x="0" y="5"/>
                  </a:lnTo>
                  <a:lnTo>
                    <a:pt x="0" y="13"/>
                  </a:lnTo>
                  <a:lnTo>
                    <a:pt x="0" y="20"/>
                  </a:lnTo>
                  <a:lnTo>
                    <a:pt x="0" y="25"/>
                  </a:lnTo>
                  <a:lnTo>
                    <a:pt x="28" y="32"/>
                  </a:lnTo>
                  <a:lnTo>
                    <a:pt x="26"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7233" name="Freeform 641"/>
            <p:cNvSpPr>
              <a:spLocks/>
            </p:cNvSpPr>
            <p:nvPr/>
          </p:nvSpPr>
          <p:spPr bwMode="auto">
            <a:xfrm>
              <a:off x="1113" y="3178"/>
              <a:ext cx="28" cy="28"/>
            </a:xfrm>
            <a:custGeom>
              <a:avLst/>
              <a:gdLst>
                <a:gd name="T0" fmla="*/ 24 w 28"/>
                <a:gd name="T1" fmla="*/ 0 h 28"/>
                <a:gd name="T2" fmla="*/ 13 w 28"/>
                <a:gd name="T3" fmla="*/ 0 h 28"/>
                <a:gd name="T4" fmla="*/ 4 w 28"/>
                <a:gd name="T5" fmla="*/ 0 h 28"/>
                <a:gd name="T6" fmla="*/ 1 w 28"/>
                <a:gd name="T7" fmla="*/ 2 h 28"/>
                <a:gd name="T8" fmla="*/ 0 w 28"/>
                <a:gd name="T9" fmla="*/ 10 h 28"/>
                <a:gd name="T10" fmla="*/ 0 w 28"/>
                <a:gd name="T11" fmla="*/ 18 h 28"/>
                <a:gd name="T12" fmla="*/ 0 w 28"/>
                <a:gd name="T13" fmla="*/ 20 h 28"/>
                <a:gd name="T14" fmla="*/ 27 w 28"/>
                <a:gd name="T15" fmla="*/ 27 h 28"/>
                <a:gd name="T16" fmla="*/ 24 w 28"/>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8"/>
                <a:gd name="T29" fmla="*/ 28 w 28"/>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8">
                  <a:moveTo>
                    <a:pt x="24" y="0"/>
                  </a:moveTo>
                  <a:lnTo>
                    <a:pt x="13" y="0"/>
                  </a:lnTo>
                  <a:lnTo>
                    <a:pt x="4" y="0"/>
                  </a:lnTo>
                  <a:lnTo>
                    <a:pt x="1" y="2"/>
                  </a:lnTo>
                  <a:lnTo>
                    <a:pt x="0" y="10"/>
                  </a:lnTo>
                  <a:lnTo>
                    <a:pt x="0" y="18"/>
                  </a:lnTo>
                  <a:lnTo>
                    <a:pt x="0" y="20"/>
                  </a:lnTo>
                  <a:lnTo>
                    <a:pt x="27" y="27"/>
                  </a:lnTo>
                  <a:lnTo>
                    <a:pt x="24" y="0"/>
                  </a:lnTo>
                </a:path>
              </a:pathLst>
            </a:custGeom>
            <a:solidFill>
              <a:srgbClr val="E0E0E0"/>
            </a:solidFill>
            <a:ln w="9525" cap="rnd">
              <a:noFill/>
              <a:round/>
              <a:headEnd type="none" w="sm" len="sm"/>
              <a:tailEnd type="none" w="sm" len="sm"/>
            </a:ln>
          </p:spPr>
          <p:txBody>
            <a:bodyPr/>
            <a:lstStyle/>
            <a:p>
              <a:endParaRPr lang="es-ES"/>
            </a:p>
          </p:txBody>
        </p:sp>
        <p:sp>
          <p:nvSpPr>
            <p:cNvPr id="107234" name="Freeform 642"/>
            <p:cNvSpPr>
              <a:spLocks/>
            </p:cNvSpPr>
            <p:nvPr/>
          </p:nvSpPr>
          <p:spPr bwMode="auto">
            <a:xfrm>
              <a:off x="1128" y="3140"/>
              <a:ext cx="104" cy="73"/>
            </a:xfrm>
            <a:custGeom>
              <a:avLst/>
              <a:gdLst>
                <a:gd name="T0" fmla="*/ 1 w 104"/>
                <a:gd name="T1" fmla="*/ 35 h 73"/>
                <a:gd name="T2" fmla="*/ 0 w 104"/>
                <a:gd name="T3" fmla="*/ 43 h 73"/>
                <a:gd name="T4" fmla="*/ 0 w 104"/>
                <a:gd name="T5" fmla="*/ 52 h 73"/>
                <a:gd name="T6" fmla="*/ 0 w 104"/>
                <a:gd name="T7" fmla="*/ 59 h 73"/>
                <a:gd name="T8" fmla="*/ 4 w 104"/>
                <a:gd name="T9" fmla="*/ 69 h 73"/>
                <a:gd name="T10" fmla="*/ 37 w 104"/>
                <a:gd name="T11" fmla="*/ 72 h 73"/>
                <a:gd name="T12" fmla="*/ 67 w 104"/>
                <a:gd name="T13" fmla="*/ 69 h 73"/>
                <a:gd name="T14" fmla="*/ 93 w 104"/>
                <a:gd name="T15" fmla="*/ 64 h 73"/>
                <a:gd name="T16" fmla="*/ 95 w 104"/>
                <a:gd name="T17" fmla="*/ 38 h 73"/>
                <a:gd name="T18" fmla="*/ 98 w 104"/>
                <a:gd name="T19" fmla="*/ 22 h 73"/>
                <a:gd name="T20" fmla="*/ 103 w 104"/>
                <a:gd name="T21" fmla="*/ 0 h 73"/>
                <a:gd name="T22" fmla="*/ 89 w 104"/>
                <a:gd name="T23" fmla="*/ 12 h 73"/>
                <a:gd name="T24" fmla="*/ 83 w 104"/>
                <a:gd name="T25" fmla="*/ 16 h 73"/>
                <a:gd name="T26" fmla="*/ 80 w 104"/>
                <a:gd name="T27" fmla="*/ 20 h 73"/>
                <a:gd name="T28" fmla="*/ 76 w 104"/>
                <a:gd name="T29" fmla="*/ 21 h 73"/>
                <a:gd name="T30" fmla="*/ 73 w 104"/>
                <a:gd name="T31" fmla="*/ 24 h 73"/>
                <a:gd name="T32" fmla="*/ 72 w 104"/>
                <a:gd name="T33" fmla="*/ 24 h 73"/>
                <a:gd name="T34" fmla="*/ 66 w 104"/>
                <a:gd name="T35" fmla="*/ 24 h 73"/>
                <a:gd name="T36" fmla="*/ 60 w 104"/>
                <a:gd name="T37" fmla="*/ 25 h 73"/>
                <a:gd name="T38" fmla="*/ 43 w 104"/>
                <a:gd name="T39" fmla="*/ 28 h 73"/>
                <a:gd name="T40" fmla="*/ 1 w 104"/>
                <a:gd name="T41" fmla="*/ 35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73"/>
                <a:gd name="T65" fmla="*/ 104 w 104"/>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73">
                  <a:moveTo>
                    <a:pt x="1" y="35"/>
                  </a:moveTo>
                  <a:lnTo>
                    <a:pt x="0" y="43"/>
                  </a:lnTo>
                  <a:lnTo>
                    <a:pt x="0" y="52"/>
                  </a:lnTo>
                  <a:lnTo>
                    <a:pt x="0" y="59"/>
                  </a:lnTo>
                  <a:lnTo>
                    <a:pt x="4" y="69"/>
                  </a:lnTo>
                  <a:lnTo>
                    <a:pt x="37" y="72"/>
                  </a:lnTo>
                  <a:lnTo>
                    <a:pt x="67" y="69"/>
                  </a:lnTo>
                  <a:lnTo>
                    <a:pt x="93" y="64"/>
                  </a:lnTo>
                  <a:lnTo>
                    <a:pt x="95" y="38"/>
                  </a:lnTo>
                  <a:lnTo>
                    <a:pt x="98" y="22"/>
                  </a:lnTo>
                  <a:lnTo>
                    <a:pt x="103" y="0"/>
                  </a:lnTo>
                  <a:lnTo>
                    <a:pt x="89" y="12"/>
                  </a:lnTo>
                  <a:lnTo>
                    <a:pt x="83" y="16"/>
                  </a:lnTo>
                  <a:lnTo>
                    <a:pt x="80" y="20"/>
                  </a:lnTo>
                  <a:lnTo>
                    <a:pt x="76" y="21"/>
                  </a:lnTo>
                  <a:lnTo>
                    <a:pt x="73" y="24"/>
                  </a:lnTo>
                  <a:lnTo>
                    <a:pt x="72" y="24"/>
                  </a:lnTo>
                  <a:lnTo>
                    <a:pt x="66" y="24"/>
                  </a:lnTo>
                  <a:lnTo>
                    <a:pt x="60" y="25"/>
                  </a:lnTo>
                  <a:lnTo>
                    <a:pt x="43" y="28"/>
                  </a:lnTo>
                  <a:lnTo>
                    <a:pt x="1" y="35"/>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235" name="Freeform 643"/>
            <p:cNvSpPr>
              <a:spLocks/>
            </p:cNvSpPr>
            <p:nvPr/>
          </p:nvSpPr>
          <p:spPr bwMode="auto">
            <a:xfrm>
              <a:off x="1136" y="3108"/>
              <a:ext cx="158" cy="102"/>
            </a:xfrm>
            <a:custGeom>
              <a:avLst/>
              <a:gdLst>
                <a:gd name="T0" fmla="*/ 127 w 158"/>
                <a:gd name="T1" fmla="*/ 0 h 102"/>
                <a:gd name="T2" fmla="*/ 113 w 158"/>
                <a:gd name="T3" fmla="*/ 1 h 102"/>
                <a:gd name="T4" fmla="*/ 110 w 158"/>
                <a:gd name="T5" fmla="*/ 9 h 102"/>
                <a:gd name="T6" fmla="*/ 109 w 158"/>
                <a:gd name="T7" fmla="*/ 14 h 102"/>
                <a:gd name="T8" fmla="*/ 112 w 158"/>
                <a:gd name="T9" fmla="*/ 20 h 102"/>
                <a:gd name="T10" fmla="*/ 118 w 158"/>
                <a:gd name="T11" fmla="*/ 29 h 102"/>
                <a:gd name="T12" fmla="*/ 112 w 158"/>
                <a:gd name="T13" fmla="*/ 25 h 102"/>
                <a:gd name="T14" fmla="*/ 106 w 158"/>
                <a:gd name="T15" fmla="*/ 18 h 102"/>
                <a:gd name="T16" fmla="*/ 101 w 158"/>
                <a:gd name="T17" fmla="*/ 30 h 102"/>
                <a:gd name="T18" fmla="*/ 96 w 158"/>
                <a:gd name="T19" fmla="*/ 34 h 102"/>
                <a:gd name="T20" fmla="*/ 91 w 158"/>
                <a:gd name="T21" fmla="*/ 42 h 102"/>
                <a:gd name="T22" fmla="*/ 77 w 158"/>
                <a:gd name="T23" fmla="*/ 53 h 102"/>
                <a:gd name="T24" fmla="*/ 77 w 158"/>
                <a:gd name="T25" fmla="*/ 55 h 102"/>
                <a:gd name="T26" fmla="*/ 79 w 158"/>
                <a:gd name="T27" fmla="*/ 60 h 102"/>
                <a:gd name="T28" fmla="*/ 91 w 158"/>
                <a:gd name="T29" fmla="*/ 70 h 102"/>
                <a:gd name="T30" fmla="*/ 81 w 158"/>
                <a:gd name="T31" fmla="*/ 65 h 102"/>
                <a:gd name="T32" fmla="*/ 75 w 158"/>
                <a:gd name="T33" fmla="*/ 62 h 102"/>
                <a:gd name="T34" fmla="*/ 72 w 158"/>
                <a:gd name="T35" fmla="*/ 56 h 102"/>
                <a:gd name="T36" fmla="*/ 44 w 158"/>
                <a:gd name="T37" fmla="*/ 62 h 102"/>
                <a:gd name="T38" fmla="*/ 22 w 158"/>
                <a:gd name="T39" fmla="*/ 64 h 102"/>
                <a:gd name="T40" fmla="*/ 31 w 158"/>
                <a:gd name="T41" fmla="*/ 70 h 102"/>
                <a:gd name="T42" fmla="*/ 38 w 158"/>
                <a:gd name="T43" fmla="*/ 77 h 102"/>
                <a:gd name="T44" fmla="*/ 49 w 158"/>
                <a:gd name="T45" fmla="*/ 82 h 102"/>
                <a:gd name="T46" fmla="*/ 35 w 158"/>
                <a:gd name="T47" fmla="*/ 77 h 102"/>
                <a:gd name="T48" fmla="*/ 20 w 158"/>
                <a:gd name="T49" fmla="*/ 64 h 102"/>
                <a:gd name="T50" fmla="*/ 0 w 158"/>
                <a:gd name="T51" fmla="*/ 67 h 102"/>
                <a:gd name="T52" fmla="*/ 0 w 158"/>
                <a:gd name="T53" fmla="*/ 74 h 102"/>
                <a:gd name="T54" fmla="*/ 0 w 158"/>
                <a:gd name="T55" fmla="*/ 89 h 102"/>
                <a:gd name="T56" fmla="*/ 3 w 158"/>
                <a:gd name="T57" fmla="*/ 97 h 102"/>
                <a:gd name="T58" fmla="*/ 21 w 158"/>
                <a:gd name="T59" fmla="*/ 101 h 102"/>
                <a:gd name="T60" fmla="*/ 44 w 158"/>
                <a:gd name="T61" fmla="*/ 98 h 102"/>
                <a:gd name="T62" fmla="*/ 64 w 158"/>
                <a:gd name="T63" fmla="*/ 97 h 102"/>
                <a:gd name="T64" fmla="*/ 91 w 158"/>
                <a:gd name="T65" fmla="*/ 93 h 102"/>
                <a:gd name="T66" fmla="*/ 93 w 158"/>
                <a:gd name="T67" fmla="*/ 91 h 102"/>
                <a:gd name="T68" fmla="*/ 102 w 158"/>
                <a:gd name="T69" fmla="*/ 86 h 102"/>
                <a:gd name="T70" fmla="*/ 117 w 158"/>
                <a:gd name="T71" fmla="*/ 77 h 102"/>
                <a:gd name="T72" fmla="*/ 134 w 158"/>
                <a:gd name="T73" fmla="*/ 55 h 102"/>
                <a:gd name="T74" fmla="*/ 152 w 158"/>
                <a:gd name="T75" fmla="*/ 36 h 102"/>
                <a:gd name="T76" fmla="*/ 157 w 158"/>
                <a:gd name="T77" fmla="*/ 26 h 102"/>
                <a:gd name="T78" fmla="*/ 152 w 158"/>
                <a:gd name="T79" fmla="*/ 10 h 102"/>
                <a:gd name="T80" fmla="*/ 143 w 158"/>
                <a:gd name="T81" fmla="*/ 0 h 102"/>
                <a:gd name="T82" fmla="*/ 127 w 158"/>
                <a:gd name="T83" fmla="*/ 0 h 1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8"/>
                <a:gd name="T127" fmla="*/ 0 h 102"/>
                <a:gd name="T128" fmla="*/ 158 w 158"/>
                <a:gd name="T129" fmla="*/ 102 h 1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8" h="102">
                  <a:moveTo>
                    <a:pt x="127" y="0"/>
                  </a:moveTo>
                  <a:lnTo>
                    <a:pt x="113" y="1"/>
                  </a:lnTo>
                  <a:lnTo>
                    <a:pt x="110" y="9"/>
                  </a:lnTo>
                  <a:lnTo>
                    <a:pt x="109" y="14"/>
                  </a:lnTo>
                  <a:lnTo>
                    <a:pt x="112" y="20"/>
                  </a:lnTo>
                  <a:lnTo>
                    <a:pt x="118" y="29"/>
                  </a:lnTo>
                  <a:lnTo>
                    <a:pt x="112" y="25"/>
                  </a:lnTo>
                  <a:lnTo>
                    <a:pt x="106" y="18"/>
                  </a:lnTo>
                  <a:lnTo>
                    <a:pt x="101" y="30"/>
                  </a:lnTo>
                  <a:lnTo>
                    <a:pt x="96" y="34"/>
                  </a:lnTo>
                  <a:lnTo>
                    <a:pt x="91" y="42"/>
                  </a:lnTo>
                  <a:lnTo>
                    <a:pt x="77" y="53"/>
                  </a:lnTo>
                  <a:lnTo>
                    <a:pt x="77" y="55"/>
                  </a:lnTo>
                  <a:lnTo>
                    <a:pt x="79" y="60"/>
                  </a:lnTo>
                  <a:lnTo>
                    <a:pt x="91" y="70"/>
                  </a:lnTo>
                  <a:lnTo>
                    <a:pt x="81" y="65"/>
                  </a:lnTo>
                  <a:lnTo>
                    <a:pt x="75" y="62"/>
                  </a:lnTo>
                  <a:lnTo>
                    <a:pt x="72" y="56"/>
                  </a:lnTo>
                  <a:lnTo>
                    <a:pt x="44" y="62"/>
                  </a:lnTo>
                  <a:lnTo>
                    <a:pt x="22" y="64"/>
                  </a:lnTo>
                  <a:lnTo>
                    <a:pt x="31" y="70"/>
                  </a:lnTo>
                  <a:lnTo>
                    <a:pt x="38" y="77"/>
                  </a:lnTo>
                  <a:lnTo>
                    <a:pt x="49" y="82"/>
                  </a:lnTo>
                  <a:lnTo>
                    <a:pt x="35" y="77"/>
                  </a:lnTo>
                  <a:lnTo>
                    <a:pt x="20" y="64"/>
                  </a:lnTo>
                  <a:lnTo>
                    <a:pt x="0" y="67"/>
                  </a:lnTo>
                  <a:lnTo>
                    <a:pt x="0" y="74"/>
                  </a:lnTo>
                  <a:lnTo>
                    <a:pt x="0" y="89"/>
                  </a:lnTo>
                  <a:lnTo>
                    <a:pt x="3" y="97"/>
                  </a:lnTo>
                  <a:lnTo>
                    <a:pt x="21" y="101"/>
                  </a:lnTo>
                  <a:lnTo>
                    <a:pt x="44" y="98"/>
                  </a:lnTo>
                  <a:lnTo>
                    <a:pt x="64" y="97"/>
                  </a:lnTo>
                  <a:lnTo>
                    <a:pt x="91" y="93"/>
                  </a:lnTo>
                  <a:lnTo>
                    <a:pt x="93" y="91"/>
                  </a:lnTo>
                  <a:lnTo>
                    <a:pt x="102" y="86"/>
                  </a:lnTo>
                  <a:lnTo>
                    <a:pt x="117" y="77"/>
                  </a:lnTo>
                  <a:lnTo>
                    <a:pt x="134" y="55"/>
                  </a:lnTo>
                  <a:lnTo>
                    <a:pt x="152" y="36"/>
                  </a:lnTo>
                  <a:lnTo>
                    <a:pt x="157" y="26"/>
                  </a:lnTo>
                  <a:lnTo>
                    <a:pt x="152" y="10"/>
                  </a:lnTo>
                  <a:lnTo>
                    <a:pt x="143" y="0"/>
                  </a:lnTo>
                  <a:lnTo>
                    <a:pt x="127" y="0"/>
                  </a:lnTo>
                </a:path>
              </a:pathLst>
            </a:custGeom>
            <a:solidFill>
              <a:srgbClr val="808080"/>
            </a:solidFill>
            <a:ln w="9525" cap="rnd">
              <a:noFill/>
              <a:round/>
              <a:headEnd type="none" w="sm" len="sm"/>
              <a:tailEnd type="none" w="sm" len="sm"/>
            </a:ln>
          </p:spPr>
          <p:txBody>
            <a:bodyPr/>
            <a:lstStyle/>
            <a:p>
              <a:endParaRPr lang="es-ES"/>
            </a:p>
          </p:txBody>
        </p:sp>
      </p:grpSp>
      <p:sp>
        <p:nvSpPr>
          <p:cNvPr id="359045" name="Arc 645"/>
          <p:cNvSpPr>
            <a:spLocks/>
          </p:cNvSpPr>
          <p:nvPr/>
        </p:nvSpPr>
        <p:spPr bwMode="auto">
          <a:xfrm flipH="1">
            <a:off x="4800600" y="3443288"/>
            <a:ext cx="1219200" cy="279400"/>
          </a:xfrm>
          <a:custGeom>
            <a:avLst/>
            <a:gdLst>
              <a:gd name="T0" fmla="*/ 1936416729 w 21600"/>
              <a:gd name="T1" fmla="*/ 0 h 18724"/>
              <a:gd name="T2" fmla="*/ 2147483647 w 21600"/>
              <a:gd name="T3" fmla="*/ 62213105 h 18724"/>
              <a:gd name="T4" fmla="*/ 0 w 21600"/>
              <a:gd name="T5" fmla="*/ 62213105 h 18724"/>
              <a:gd name="T6" fmla="*/ 0 60000 65536"/>
              <a:gd name="T7" fmla="*/ 0 60000 65536"/>
              <a:gd name="T8" fmla="*/ 0 60000 65536"/>
              <a:gd name="T9" fmla="*/ 0 w 21600"/>
              <a:gd name="T10" fmla="*/ 0 h 18724"/>
              <a:gd name="T11" fmla="*/ 21600 w 21600"/>
              <a:gd name="T12" fmla="*/ 18724 h 18724"/>
            </a:gdLst>
            <a:ahLst/>
            <a:cxnLst>
              <a:cxn ang="T6">
                <a:pos x="T0" y="T1"/>
              </a:cxn>
              <a:cxn ang="T7">
                <a:pos x="T2" y="T3"/>
              </a:cxn>
              <a:cxn ang="T8">
                <a:pos x="T4" y="T5"/>
              </a:cxn>
            </a:cxnLst>
            <a:rect l="T9" t="T10" r="T11" b="T12"/>
            <a:pathLst>
              <a:path w="21600" h="18724" fill="none" extrusionOk="0">
                <a:moveTo>
                  <a:pt x="10768" y="-1"/>
                </a:moveTo>
                <a:cubicBezTo>
                  <a:pt x="17469" y="3853"/>
                  <a:pt x="21600" y="10993"/>
                  <a:pt x="21600" y="18724"/>
                </a:cubicBezTo>
              </a:path>
              <a:path w="21600" h="18724" stroke="0" extrusionOk="0">
                <a:moveTo>
                  <a:pt x="10768" y="-1"/>
                </a:moveTo>
                <a:cubicBezTo>
                  <a:pt x="17469" y="3853"/>
                  <a:pt x="21600" y="10993"/>
                  <a:pt x="21600" y="18724"/>
                </a:cubicBezTo>
                <a:lnTo>
                  <a:pt x="0" y="18724"/>
                </a:lnTo>
                <a:close/>
              </a:path>
            </a:pathLst>
          </a:custGeom>
          <a:noFill/>
          <a:ln w="25400">
            <a:solidFill>
              <a:schemeClr val="tx1"/>
            </a:solidFill>
            <a:prstDash val="sysDot"/>
            <a:round/>
            <a:headEnd type="triangle" w="lg" len="med"/>
            <a:tailEnd/>
          </a:ln>
        </p:spPr>
        <p:txBody>
          <a:bodyPr wrap="none" anchor="ctr"/>
          <a:lstStyle/>
          <a:p>
            <a:endParaRPr lang="es-ES"/>
          </a:p>
        </p:txBody>
      </p:sp>
      <p:sp>
        <p:nvSpPr>
          <p:cNvPr id="359046" name="Arc 646"/>
          <p:cNvSpPr>
            <a:spLocks/>
          </p:cNvSpPr>
          <p:nvPr/>
        </p:nvSpPr>
        <p:spPr bwMode="auto">
          <a:xfrm>
            <a:off x="3276600" y="3341688"/>
            <a:ext cx="1371600" cy="392112"/>
          </a:xfrm>
          <a:custGeom>
            <a:avLst/>
            <a:gdLst>
              <a:gd name="T0" fmla="*/ 0 w 21600"/>
              <a:gd name="T1" fmla="*/ 0 h 21600"/>
              <a:gd name="T2" fmla="*/ 2147483647 w 21600"/>
              <a:gd name="T3" fmla="*/ 129217958 h 21600"/>
              <a:gd name="T4" fmla="*/ 0 w 21600"/>
              <a:gd name="T5" fmla="*/ 129217958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2700">
            <a:solidFill>
              <a:schemeClr val="tx1"/>
            </a:solidFill>
            <a:prstDash val="sysDot"/>
            <a:round/>
            <a:headEnd type="triangle" w="lg" len="med"/>
            <a:tailEnd/>
          </a:ln>
        </p:spPr>
        <p:txBody>
          <a:bodyPr wrap="none" anchor="ctr"/>
          <a:lstStyle/>
          <a:p>
            <a:endParaRPr lang="es-ES"/>
          </a:p>
        </p:txBody>
      </p:sp>
      <p:sp>
        <p:nvSpPr>
          <p:cNvPr id="359047" name="Arc 647"/>
          <p:cNvSpPr>
            <a:spLocks/>
          </p:cNvSpPr>
          <p:nvPr/>
        </p:nvSpPr>
        <p:spPr bwMode="auto">
          <a:xfrm flipH="1">
            <a:off x="4716463" y="2349500"/>
            <a:ext cx="1384300" cy="1219200"/>
          </a:xfrm>
          <a:custGeom>
            <a:avLst/>
            <a:gdLst>
              <a:gd name="T0" fmla="*/ 2147483647 w 21600"/>
              <a:gd name="T1" fmla="*/ 0 h 18724"/>
              <a:gd name="T2" fmla="*/ 2147483647 w 21600"/>
              <a:gd name="T3" fmla="*/ 2147483647 h 18724"/>
              <a:gd name="T4" fmla="*/ 0 w 21600"/>
              <a:gd name="T5" fmla="*/ 2147483647 h 18724"/>
              <a:gd name="T6" fmla="*/ 0 60000 65536"/>
              <a:gd name="T7" fmla="*/ 0 60000 65536"/>
              <a:gd name="T8" fmla="*/ 0 60000 65536"/>
              <a:gd name="T9" fmla="*/ 0 w 21600"/>
              <a:gd name="T10" fmla="*/ 0 h 18724"/>
              <a:gd name="T11" fmla="*/ 21600 w 21600"/>
              <a:gd name="T12" fmla="*/ 18724 h 18724"/>
            </a:gdLst>
            <a:ahLst/>
            <a:cxnLst>
              <a:cxn ang="T6">
                <a:pos x="T0" y="T1"/>
              </a:cxn>
              <a:cxn ang="T7">
                <a:pos x="T2" y="T3"/>
              </a:cxn>
              <a:cxn ang="T8">
                <a:pos x="T4" y="T5"/>
              </a:cxn>
            </a:cxnLst>
            <a:rect l="T9" t="T10" r="T11" b="T12"/>
            <a:pathLst>
              <a:path w="21600" h="18724" fill="none" extrusionOk="0">
                <a:moveTo>
                  <a:pt x="10768" y="-1"/>
                </a:moveTo>
                <a:cubicBezTo>
                  <a:pt x="17469" y="3853"/>
                  <a:pt x="21600" y="10993"/>
                  <a:pt x="21600" y="18724"/>
                </a:cubicBezTo>
              </a:path>
              <a:path w="21600" h="18724" stroke="0" extrusionOk="0">
                <a:moveTo>
                  <a:pt x="10768" y="-1"/>
                </a:moveTo>
                <a:cubicBezTo>
                  <a:pt x="17469" y="3853"/>
                  <a:pt x="21600" y="10993"/>
                  <a:pt x="21600" y="18724"/>
                </a:cubicBezTo>
                <a:lnTo>
                  <a:pt x="0" y="18724"/>
                </a:lnTo>
                <a:close/>
              </a:path>
            </a:pathLst>
          </a:custGeom>
          <a:noFill/>
          <a:ln w="25400">
            <a:solidFill>
              <a:schemeClr val="tx1"/>
            </a:solidFill>
            <a:prstDash val="sysDot"/>
            <a:round/>
            <a:headEnd type="triangle" w="lg" len="med"/>
            <a:tailEnd/>
          </a:ln>
        </p:spPr>
        <p:txBody>
          <a:bodyPr wrap="none" anchor="ctr"/>
          <a:lstStyle/>
          <a:p>
            <a:endParaRPr lang="es-ES"/>
          </a:p>
        </p:txBody>
      </p:sp>
      <p:sp>
        <p:nvSpPr>
          <p:cNvPr id="106523" name="Rectangle 648"/>
          <p:cNvSpPr>
            <a:spLocks noChangeArrowheads="1"/>
          </p:cNvSpPr>
          <p:nvPr/>
        </p:nvSpPr>
        <p:spPr bwMode="auto">
          <a:xfrm>
            <a:off x="5410200" y="1846263"/>
            <a:ext cx="655638" cy="301625"/>
          </a:xfrm>
          <a:prstGeom prst="rect">
            <a:avLst/>
          </a:prstGeom>
          <a:noFill/>
          <a:ln w="9525">
            <a:noFill/>
            <a:miter lim="800000"/>
            <a:headEnd/>
            <a:tailEnd/>
          </a:ln>
        </p:spPr>
        <p:txBody>
          <a:bodyPr wrap="none" lIns="91027" tIns="44621" rIns="91027" bIns="44621">
            <a:spAutoFit/>
          </a:bodyPr>
          <a:lstStyle/>
          <a:p>
            <a:pPr algn="ctr" defTabSz="788988" eaLnBrk="0" hangingPunct="0"/>
            <a:r>
              <a:rPr lang="es-ES" sz="1400" b="1" i="0"/>
              <a:t>3*BRI</a:t>
            </a:r>
          </a:p>
        </p:txBody>
      </p:sp>
      <p:sp>
        <p:nvSpPr>
          <p:cNvPr id="106524" name="Rectangle 649"/>
          <p:cNvSpPr>
            <a:spLocks noChangeArrowheads="1"/>
          </p:cNvSpPr>
          <p:nvPr/>
        </p:nvSpPr>
        <p:spPr bwMode="auto">
          <a:xfrm>
            <a:off x="5440363" y="3217863"/>
            <a:ext cx="655637" cy="301625"/>
          </a:xfrm>
          <a:prstGeom prst="rect">
            <a:avLst/>
          </a:prstGeom>
          <a:noFill/>
          <a:ln w="9525">
            <a:noFill/>
            <a:miter lim="800000"/>
            <a:headEnd/>
            <a:tailEnd/>
          </a:ln>
        </p:spPr>
        <p:txBody>
          <a:bodyPr wrap="none" lIns="91027" tIns="44621" rIns="91027" bIns="44621">
            <a:spAutoFit/>
          </a:bodyPr>
          <a:lstStyle/>
          <a:p>
            <a:pPr algn="ctr" defTabSz="788988" eaLnBrk="0" hangingPunct="0"/>
            <a:r>
              <a:rPr lang="es-ES" sz="1400" b="1" i="0"/>
              <a:t>3*BRI</a:t>
            </a:r>
          </a:p>
        </p:txBody>
      </p:sp>
      <p:grpSp>
        <p:nvGrpSpPr>
          <p:cNvPr id="20" name="Group 650"/>
          <p:cNvGrpSpPr>
            <a:grpSpLocks/>
          </p:cNvGrpSpPr>
          <p:nvPr/>
        </p:nvGrpSpPr>
        <p:grpSpPr bwMode="auto">
          <a:xfrm>
            <a:off x="1625600" y="1766888"/>
            <a:ext cx="6115050" cy="2819400"/>
            <a:chOff x="1024" y="1200"/>
            <a:chExt cx="3852" cy="1776"/>
          </a:xfrm>
        </p:grpSpPr>
        <p:grpSp>
          <p:nvGrpSpPr>
            <p:cNvPr id="106541" name="Group 651"/>
            <p:cNvGrpSpPr>
              <a:grpSpLocks/>
            </p:cNvGrpSpPr>
            <p:nvPr/>
          </p:nvGrpSpPr>
          <p:grpSpPr bwMode="auto">
            <a:xfrm>
              <a:off x="1024" y="2520"/>
              <a:ext cx="302" cy="240"/>
              <a:chOff x="378" y="2892"/>
              <a:chExt cx="994" cy="638"/>
            </a:xfrm>
          </p:grpSpPr>
          <p:sp>
            <p:nvSpPr>
              <p:cNvPr id="106890" name="Oval 652"/>
              <p:cNvSpPr>
                <a:spLocks noChangeArrowheads="1"/>
              </p:cNvSpPr>
              <p:nvPr/>
            </p:nvSpPr>
            <p:spPr bwMode="auto">
              <a:xfrm>
                <a:off x="998" y="3332"/>
                <a:ext cx="107" cy="45"/>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6891" name="Rectangle 653"/>
              <p:cNvSpPr>
                <a:spLocks noChangeArrowheads="1"/>
              </p:cNvSpPr>
              <p:nvPr/>
            </p:nvSpPr>
            <p:spPr bwMode="auto">
              <a:xfrm>
                <a:off x="1044" y="3264"/>
                <a:ext cx="19" cy="70"/>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6892" name="Freeform 654"/>
              <p:cNvSpPr>
                <a:spLocks/>
              </p:cNvSpPr>
              <p:nvPr/>
            </p:nvSpPr>
            <p:spPr bwMode="auto">
              <a:xfrm>
                <a:off x="953" y="3205"/>
                <a:ext cx="188" cy="64"/>
              </a:xfrm>
              <a:custGeom>
                <a:avLst/>
                <a:gdLst>
                  <a:gd name="T0" fmla="*/ 0 w 188"/>
                  <a:gd name="T1" fmla="*/ 32 h 64"/>
                  <a:gd name="T2" fmla="*/ 0 w 188"/>
                  <a:gd name="T3" fmla="*/ 51 h 64"/>
                  <a:gd name="T4" fmla="*/ 61 w 188"/>
                  <a:gd name="T5" fmla="*/ 63 h 64"/>
                  <a:gd name="T6" fmla="*/ 129 w 188"/>
                  <a:gd name="T7" fmla="*/ 63 h 64"/>
                  <a:gd name="T8" fmla="*/ 183 w 188"/>
                  <a:gd name="T9" fmla="*/ 45 h 64"/>
                  <a:gd name="T10" fmla="*/ 187 w 188"/>
                  <a:gd name="T11" fmla="*/ 0 h 64"/>
                  <a:gd name="T12" fmla="*/ 79 w 188"/>
                  <a:gd name="T13" fmla="*/ 0 h 64"/>
                  <a:gd name="T14" fmla="*/ 0 w 188"/>
                  <a:gd name="T15" fmla="*/ 32 h 64"/>
                  <a:gd name="T16" fmla="*/ 0 60000 65536"/>
                  <a:gd name="T17" fmla="*/ 0 60000 65536"/>
                  <a:gd name="T18" fmla="*/ 0 60000 65536"/>
                  <a:gd name="T19" fmla="*/ 0 60000 65536"/>
                  <a:gd name="T20" fmla="*/ 0 60000 65536"/>
                  <a:gd name="T21" fmla="*/ 0 60000 65536"/>
                  <a:gd name="T22" fmla="*/ 0 60000 65536"/>
                  <a:gd name="T23" fmla="*/ 0 60000 65536"/>
                  <a:gd name="T24" fmla="*/ 0 w 188"/>
                  <a:gd name="T25" fmla="*/ 0 h 64"/>
                  <a:gd name="T26" fmla="*/ 188 w 188"/>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8" h="64">
                    <a:moveTo>
                      <a:pt x="0" y="32"/>
                    </a:moveTo>
                    <a:lnTo>
                      <a:pt x="0" y="51"/>
                    </a:lnTo>
                    <a:lnTo>
                      <a:pt x="61" y="63"/>
                    </a:lnTo>
                    <a:lnTo>
                      <a:pt x="129" y="63"/>
                    </a:lnTo>
                    <a:lnTo>
                      <a:pt x="183" y="45"/>
                    </a:lnTo>
                    <a:lnTo>
                      <a:pt x="187" y="0"/>
                    </a:lnTo>
                    <a:lnTo>
                      <a:pt x="79" y="0"/>
                    </a:lnTo>
                    <a:lnTo>
                      <a:pt x="0"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6893" name="Freeform 655"/>
              <p:cNvSpPr>
                <a:spLocks/>
              </p:cNvSpPr>
              <p:nvPr/>
            </p:nvSpPr>
            <p:spPr bwMode="auto">
              <a:xfrm>
                <a:off x="959" y="3228"/>
                <a:ext cx="177" cy="35"/>
              </a:xfrm>
              <a:custGeom>
                <a:avLst/>
                <a:gdLst>
                  <a:gd name="T0" fmla="*/ 0 w 177"/>
                  <a:gd name="T1" fmla="*/ 10 h 35"/>
                  <a:gd name="T2" fmla="*/ 0 w 177"/>
                  <a:gd name="T3" fmla="*/ 22 h 35"/>
                  <a:gd name="T4" fmla="*/ 54 w 177"/>
                  <a:gd name="T5" fmla="*/ 34 h 35"/>
                  <a:gd name="T6" fmla="*/ 124 w 177"/>
                  <a:gd name="T7" fmla="*/ 34 h 35"/>
                  <a:gd name="T8" fmla="*/ 176 w 177"/>
                  <a:gd name="T9" fmla="*/ 18 h 35"/>
                  <a:gd name="T10" fmla="*/ 176 w 177"/>
                  <a:gd name="T11" fmla="*/ 0 h 35"/>
                  <a:gd name="T12" fmla="*/ 128 w 177"/>
                  <a:gd name="T13" fmla="*/ 18 h 35"/>
                  <a:gd name="T14" fmla="*/ 56 w 177"/>
                  <a:gd name="T15" fmla="*/ 18 h 35"/>
                  <a:gd name="T16" fmla="*/ 0 w 177"/>
                  <a:gd name="T17" fmla="*/ 1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7"/>
                  <a:gd name="T28" fmla="*/ 0 h 35"/>
                  <a:gd name="T29" fmla="*/ 177 w 177"/>
                  <a:gd name="T30" fmla="*/ 35 h 3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7" h="35">
                    <a:moveTo>
                      <a:pt x="0" y="10"/>
                    </a:moveTo>
                    <a:lnTo>
                      <a:pt x="0" y="22"/>
                    </a:lnTo>
                    <a:lnTo>
                      <a:pt x="54" y="34"/>
                    </a:lnTo>
                    <a:lnTo>
                      <a:pt x="124" y="34"/>
                    </a:lnTo>
                    <a:lnTo>
                      <a:pt x="176" y="18"/>
                    </a:lnTo>
                    <a:lnTo>
                      <a:pt x="176" y="0"/>
                    </a:lnTo>
                    <a:lnTo>
                      <a:pt x="128" y="18"/>
                    </a:lnTo>
                    <a:lnTo>
                      <a:pt x="56" y="18"/>
                    </a:lnTo>
                    <a:lnTo>
                      <a:pt x="0" y="10"/>
                    </a:lnTo>
                  </a:path>
                </a:pathLst>
              </a:custGeom>
              <a:solidFill>
                <a:srgbClr val="606060"/>
              </a:solidFill>
              <a:ln w="9525" cap="rnd">
                <a:noFill/>
                <a:round/>
                <a:headEnd type="none" w="sm" len="sm"/>
                <a:tailEnd type="none" w="sm" len="sm"/>
              </a:ln>
            </p:spPr>
            <p:txBody>
              <a:bodyPr/>
              <a:lstStyle/>
              <a:p>
                <a:endParaRPr lang="es-ES"/>
              </a:p>
            </p:txBody>
          </p:sp>
          <p:sp>
            <p:nvSpPr>
              <p:cNvPr id="106894" name="Freeform 656"/>
              <p:cNvSpPr>
                <a:spLocks/>
              </p:cNvSpPr>
              <p:nvPr/>
            </p:nvSpPr>
            <p:spPr bwMode="auto">
              <a:xfrm>
                <a:off x="908" y="3270"/>
                <a:ext cx="49" cy="104"/>
              </a:xfrm>
              <a:custGeom>
                <a:avLst/>
                <a:gdLst>
                  <a:gd name="T0" fmla="*/ 0 w 49"/>
                  <a:gd name="T1" fmla="*/ 0 h 104"/>
                  <a:gd name="T2" fmla="*/ 5 w 49"/>
                  <a:gd name="T3" fmla="*/ 18 h 104"/>
                  <a:gd name="T4" fmla="*/ 9 w 49"/>
                  <a:gd name="T5" fmla="*/ 34 h 104"/>
                  <a:gd name="T6" fmla="*/ 16 w 49"/>
                  <a:gd name="T7" fmla="*/ 50 h 104"/>
                  <a:gd name="T8" fmla="*/ 20 w 49"/>
                  <a:gd name="T9" fmla="*/ 60 h 104"/>
                  <a:gd name="T10" fmla="*/ 20 w 49"/>
                  <a:gd name="T11" fmla="*/ 67 h 104"/>
                  <a:gd name="T12" fmla="*/ 20 w 49"/>
                  <a:gd name="T13" fmla="*/ 73 h 104"/>
                  <a:gd name="T14" fmla="*/ 11 w 49"/>
                  <a:gd name="T15" fmla="*/ 82 h 104"/>
                  <a:gd name="T16" fmla="*/ 0 w 49"/>
                  <a:gd name="T17" fmla="*/ 92 h 104"/>
                  <a:gd name="T18" fmla="*/ 10 w 49"/>
                  <a:gd name="T19" fmla="*/ 103 h 104"/>
                  <a:gd name="T20" fmla="*/ 26 w 49"/>
                  <a:gd name="T21" fmla="*/ 94 h 104"/>
                  <a:gd name="T22" fmla="*/ 38 w 49"/>
                  <a:gd name="T23" fmla="*/ 86 h 104"/>
                  <a:gd name="T24" fmla="*/ 48 w 49"/>
                  <a:gd name="T25" fmla="*/ 83 h 104"/>
                  <a:gd name="T26" fmla="*/ 48 w 49"/>
                  <a:gd name="T27" fmla="*/ 73 h 104"/>
                  <a:gd name="T28" fmla="*/ 43 w 49"/>
                  <a:gd name="T29" fmla="*/ 68 h 104"/>
                  <a:gd name="T30" fmla="*/ 38 w 49"/>
                  <a:gd name="T31" fmla="*/ 60 h 104"/>
                  <a:gd name="T32" fmla="*/ 38 w 49"/>
                  <a:gd name="T33" fmla="*/ 48 h 104"/>
                  <a:gd name="T34" fmla="*/ 37 w 49"/>
                  <a:gd name="T35" fmla="*/ 37 h 104"/>
                  <a:gd name="T36" fmla="*/ 38 w 49"/>
                  <a:gd name="T37" fmla="*/ 24 h 104"/>
                  <a:gd name="T38" fmla="*/ 40 w 49"/>
                  <a:gd name="T39" fmla="*/ 17 h 104"/>
                  <a:gd name="T40" fmla="*/ 40 w 49"/>
                  <a:gd name="T41" fmla="*/ 0 h 104"/>
                  <a:gd name="T42" fmla="*/ 0 w 49"/>
                  <a:gd name="T43" fmla="*/ 0 h 1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104"/>
                  <a:gd name="T68" fmla="*/ 49 w 49"/>
                  <a:gd name="T69" fmla="*/ 104 h 1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104">
                    <a:moveTo>
                      <a:pt x="0" y="0"/>
                    </a:moveTo>
                    <a:lnTo>
                      <a:pt x="5" y="18"/>
                    </a:lnTo>
                    <a:lnTo>
                      <a:pt x="9" y="34"/>
                    </a:lnTo>
                    <a:lnTo>
                      <a:pt x="16" y="50"/>
                    </a:lnTo>
                    <a:lnTo>
                      <a:pt x="20" y="60"/>
                    </a:lnTo>
                    <a:lnTo>
                      <a:pt x="20" y="67"/>
                    </a:lnTo>
                    <a:lnTo>
                      <a:pt x="20" y="73"/>
                    </a:lnTo>
                    <a:lnTo>
                      <a:pt x="11" y="82"/>
                    </a:lnTo>
                    <a:lnTo>
                      <a:pt x="0" y="92"/>
                    </a:lnTo>
                    <a:lnTo>
                      <a:pt x="10" y="103"/>
                    </a:lnTo>
                    <a:lnTo>
                      <a:pt x="26" y="94"/>
                    </a:lnTo>
                    <a:lnTo>
                      <a:pt x="38" y="86"/>
                    </a:lnTo>
                    <a:lnTo>
                      <a:pt x="48" y="83"/>
                    </a:lnTo>
                    <a:lnTo>
                      <a:pt x="48" y="73"/>
                    </a:lnTo>
                    <a:lnTo>
                      <a:pt x="43" y="68"/>
                    </a:lnTo>
                    <a:lnTo>
                      <a:pt x="38" y="60"/>
                    </a:lnTo>
                    <a:lnTo>
                      <a:pt x="38" y="48"/>
                    </a:lnTo>
                    <a:lnTo>
                      <a:pt x="37" y="37"/>
                    </a:lnTo>
                    <a:lnTo>
                      <a:pt x="38" y="24"/>
                    </a:lnTo>
                    <a:lnTo>
                      <a:pt x="40" y="17"/>
                    </a:lnTo>
                    <a:lnTo>
                      <a:pt x="40" y="0"/>
                    </a:lnTo>
                    <a:lnTo>
                      <a:pt x="0"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6895" name="Freeform 657"/>
              <p:cNvSpPr>
                <a:spLocks/>
              </p:cNvSpPr>
              <p:nvPr/>
            </p:nvSpPr>
            <p:spPr bwMode="auto">
              <a:xfrm>
                <a:off x="887" y="3342"/>
                <a:ext cx="73" cy="36"/>
              </a:xfrm>
              <a:custGeom>
                <a:avLst/>
                <a:gdLst>
                  <a:gd name="T0" fmla="*/ 19 w 73"/>
                  <a:gd name="T1" fmla="*/ 19 h 36"/>
                  <a:gd name="T2" fmla="*/ 26 w 73"/>
                  <a:gd name="T3" fmla="*/ 22 h 36"/>
                  <a:gd name="T4" fmla="*/ 37 w 73"/>
                  <a:gd name="T5" fmla="*/ 21 h 36"/>
                  <a:gd name="T6" fmla="*/ 50 w 73"/>
                  <a:gd name="T7" fmla="*/ 14 h 36"/>
                  <a:gd name="T8" fmla="*/ 59 w 73"/>
                  <a:gd name="T9" fmla="*/ 8 h 36"/>
                  <a:gd name="T10" fmla="*/ 64 w 73"/>
                  <a:gd name="T11" fmla="*/ 0 h 36"/>
                  <a:gd name="T12" fmla="*/ 67 w 73"/>
                  <a:gd name="T13" fmla="*/ 1 h 36"/>
                  <a:gd name="T14" fmla="*/ 72 w 73"/>
                  <a:gd name="T15" fmla="*/ 10 h 36"/>
                  <a:gd name="T16" fmla="*/ 69 w 73"/>
                  <a:gd name="T17" fmla="*/ 14 h 36"/>
                  <a:gd name="T18" fmla="*/ 59 w 73"/>
                  <a:gd name="T19" fmla="*/ 18 h 36"/>
                  <a:gd name="T20" fmla="*/ 46 w 73"/>
                  <a:gd name="T21" fmla="*/ 21 h 36"/>
                  <a:gd name="T22" fmla="*/ 33 w 73"/>
                  <a:gd name="T23" fmla="*/ 32 h 36"/>
                  <a:gd name="T24" fmla="*/ 19 w 73"/>
                  <a:gd name="T25" fmla="*/ 35 h 36"/>
                  <a:gd name="T26" fmla="*/ 9 w 73"/>
                  <a:gd name="T27" fmla="*/ 35 h 36"/>
                  <a:gd name="T28" fmla="*/ 2 w 73"/>
                  <a:gd name="T29" fmla="*/ 33 h 36"/>
                  <a:gd name="T30" fmla="*/ 0 w 73"/>
                  <a:gd name="T31" fmla="*/ 30 h 36"/>
                  <a:gd name="T32" fmla="*/ 0 w 73"/>
                  <a:gd name="T33" fmla="*/ 27 h 36"/>
                  <a:gd name="T34" fmla="*/ 2 w 73"/>
                  <a:gd name="T35" fmla="*/ 26 h 36"/>
                  <a:gd name="T36" fmla="*/ 19 w 73"/>
                  <a:gd name="T37" fmla="*/ 19 h 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6"/>
                  <a:gd name="T59" fmla="*/ 73 w 73"/>
                  <a:gd name="T60" fmla="*/ 36 h 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6">
                    <a:moveTo>
                      <a:pt x="19" y="19"/>
                    </a:moveTo>
                    <a:lnTo>
                      <a:pt x="26" y="22"/>
                    </a:lnTo>
                    <a:lnTo>
                      <a:pt x="37" y="21"/>
                    </a:lnTo>
                    <a:lnTo>
                      <a:pt x="50" y="14"/>
                    </a:lnTo>
                    <a:lnTo>
                      <a:pt x="59" y="8"/>
                    </a:lnTo>
                    <a:lnTo>
                      <a:pt x="64" y="0"/>
                    </a:lnTo>
                    <a:lnTo>
                      <a:pt x="67" y="1"/>
                    </a:lnTo>
                    <a:lnTo>
                      <a:pt x="72" y="10"/>
                    </a:lnTo>
                    <a:lnTo>
                      <a:pt x="69" y="14"/>
                    </a:lnTo>
                    <a:lnTo>
                      <a:pt x="59" y="18"/>
                    </a:lnTo>
                    <a:lnTo>
                      <a:pt x="46" y="21"/>
                    </a:lnTo>
                    <a:lnTo>
                      <a:pt x="33" y="32"/>
                    </a:lnTo>
                    <a:lnTo>
                      <a:pt x="19" y="35"/>
                    </a:lnTo>
                    <a:lnTo>
                      <a:pt x="9" y="35"/>
                    </a:lnTo>
                    <a:lnTo>
                      <a:pt x="2" y="33"/>
                    </a:lnTo>
                    <a:lnTo>
                      <a:pt x="0" y="30"/>
                    </a:lnTo>
                    <a:lnTo>
                      <a:pt x="0" y="27"/>
                    </a:lnTo>
                    <a:lnTo>
                      <a:pt x="2" y="26"/>
                    </a:lnTo>
                    <a:lnTo>
                      <a:pt x="19" y="19"/>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896" name="Freeform 658"/>
              <p:cNvSpPr>
                <a:spLocks/>
              </p:cNvSpPr>
              <p:nvPr/>
            </p:nvSpPr>
            <p:spPr bwMode="auto">
              <a:xfrm>
                <a:off x="948" y="3358"/>
                <a:ext cx="27" cy="25"/>
              </a:xfrm>
              <a:custGeom>
                <a:avLst/>
                <a:gdLst>
                  <a:gd name="T0" fmla="*/ 0 w 27"/>
                  <a:gd name="T1" fmla="*/ 6 h 25"/>
                  <a:gd name="T2" fmla="*/ 1 w 27"/>
                  <a:gd name="T3" fmla="*/ 24 h 25"/>
                  <a:gd name="T4" fmla="*/ 16 w 27"/>
                  <a:gd name="T5" fmla="*/ 24 h 25"/>
                  <a:gd name="T6" fmla="*/ 26 w 27"/>
                  <a:gd name="T7" fmla="*/ 0 h 25"/>
                  <a:gd name="T8" fmla="*/ 0 w 27"/>
                  <a:gd name="T9" fmla="*/ 6 h 25"/>
                  <a:gd name="T10" fmla="*/ 0 60000 65536"/>
                  <a:gd name="T11" fmla="*/ 0 60000 65536"/>
                  <a:gd name="T12" fmla="*/ 0 60000 65536"/>
                  <a:gd name="T13" fmla="*/ 0 60000 65536"/>
                  <a:gd name="T14" fmla="*/ 0 60000 65536"/>
                  <a:gd name="T15" fmla="*/ 0 w 27"/>
                  <a:gd name="T16" fmla="*/ 0 h 25"/>
                  <a:gd name="T17" fmla="*/ 27 w 27"/>
                  <a:gd name="T18" fmla="*/ 25 h 25"/>
                </a:gdLst>
                <a:ahLst/>
                <a:cxnLst>
                  <a:cxn ang="T10">
                    <a:pos x="T0" y="T1"/>
                  </a:cxn>
                  <a:cxn ang="T11">
                    <a:pos x="T2" y="T3"/>
                  </a:cxn>
                  <a:cxn ang="T12">
                    <a:pos x="T4" y="T5"/>
                  </a:cxn>
                  <a:cxn ang="T13">
                    <a:pos x="T6" y="T7"/>
                  </a:cxn>
                  <a:cxn ang="T14">
                    <a:pos x="T8" y="T9"/>
                  </a:cxn>
                </a:cxnLst>
                <a:rect l="T15" t="T16" r="T17" b="T18"/>
                <a:pathLst>
                  <a:path w="27" h="25">
                    <a:moveTo>
                      <a:pt x="0" y="6"/>
                    </a:moveTo>
                    <a:lnTo>
                      <a:pt x="1" y="24"/>
                    </a:lnTo>
                    <a:lnTo>
                      <a:pt x="16" y="24"/>
                    </a:lnTo>
                    <a:lnTo>
                      <a:pt x="26" y="0"/>
                    </a:lnTo>
                    <a:lnTo>
                      <a:pt x="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897" name="Freeform 659"/>
              <p:cNvSpPr>
                <a:spLocks/>
              </p:cNvSpPr>
              <p:nvPr/>
            </p:nvSpPr>
            <p:spPr bwMode="auto">
              <a:xfrm>
                <a:off x="904" y="3274"/>
                <a:ext cx="50" cy="108"/>
              </a:xfrm>
              <a:custGeom>
                <a:avLst/>
                <a:gdLst>
                  <a:gd name="T0" fmla="*/ 0 w 50"/>
                  <a:gd name="T1" fmla="*/ 0 h 108"/>
                  <a:gd name="T2" fmla="*/ 5 w 50"/>
                  <a:gd name="T3" fmla="*/ 18 h 108"/>
                  <a:gd name="T4" fmla="*/ 9 w 50"/>
                  <a:gd name="T5" fmla="*/ 35 h 108"/>
                  <a:gd name="T6" fmla="*/ 16 w 50"/>
                  <a:gd name="T7" fmla="*/ 53 h 108"/>
                  <a:gd name="T8" fmla="*/ 21 w 50"/>
                  <a:gd name="T9" fmla="*/ 63 h 108"/>
                  <a:gd name="T10" fmla="*/ 21 w 50"/>
                  <a:gd name="T11" fmla="*/ 70 h 108"/>
                  <a:gd name="T12" fmla="*/ 21 w 50"/>
                  <a:gd name="T13" fmla="*/ 76 h 108"/>
                  <a:gd name="T14" fmla="*/ 12 w 50"/>
                  <a:gd name="T15" fmla="*/ 86 h 108"/>
                  <a:gd name="T16" fmla="*/ 0 w 50"/>
                  <a:gd name="T17" fmla="*/ 96 h 108"/>
                  <a:gd name="T18" fmla="*/ 11 w 50"/>
                  <a:gd name="T19" fmla="*/ 107 h 108"/>
                  <a:gd name="T20" fmla="*/ 26 w 50"/>
                  <a:gd name="T21" fmla="*/ 98 h 108"/>
                  <a:gd name="T22" fmla="*/ 39 w 50"/>
                  <a:gd name="T23" fmla="*/ 91 h 108"/>
                  <a:gd name="T24" fmla="*/ 49 w 50"/>
                  <a:gd name="T25" fmla="*/ 87 h 108"/>
                  <a:gd name="T26" fmla="*/ 49 w 50"/>
                  <a:gd name="T27" fmla="*/ 76 h 108"/>
                  <a:gd name="T28" fmla="*/ 41 w 50"/>
                  <a:gd name="T29" fmla="*/ 71 h 108"/>
                  <a:gd name="T30" fmla="*/ 39 w 50"/>
                  <a:gd name="T31" fmla="*/ 63 h 108"/>
                  <a:gd name="T32" fmla="*/ 39 w 50"/>
                  <a:gd name="T33" fmla="*/ 49 h 108"/>
                  <a:gd name="T34" fmla="*/ 38 w 50"/>
                  <a:gd name="T35" fmla="*/ 39 h 108"/>
                  <a:gd name="T36" fmla="*/ 39 w 50"/>
                  <a:gd name="T37" fmla="*/ 24 h 108"/>
                  <a:gd name="T38" fmla="*/ 41 w 50"/>
                  <a:gd name="T39" fmla="*/ 17 h 108"/>
                  <a:gd name="T40" fmla="*/ 41 w 50"/>
                  <a:gd name="T41" fmla="*/ 0 h 108"/>
                  <a:gd name="T42" fmla="*/ 0 w 50"/>
                  <a:gd name="T43" fmla="*/ 0 h 1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0"/>
                  <a:gd name="T67" fmla="*/ 0 h 108"/>
                  <a:gd name="T68" fmla="*/ 50 w 50"/>
                  <a:gd name="T69" fmla="*/ 108 h 1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0" h="108">
                    <a:moveTo>
                      <a:pt x="0" y="0"/>
                    </a:moveTo>
                    <a:lnTo>
                      <a:pt x="5" y="18"/>
                    </a:lnTo>
                    <a:lnTo>
                      <a:pt x="9" y="35"/>
                    </a:lnTo>
                    <a:lnTo>
                      <a:pt x="16" y="53"/>
                    </a:lnTo>
                    <a:lnTo>
                      <a:pt x="21" y="63"/>
                    </a:lnTo>
                    <a:lnTo>
                      <a:pt x="21" y="70"/>
                    </a:lnTo>
                    <a:lnTo>
                      <a:pt x="21" y="76"/>
                    </a:lnTo>
                    <a:lnTo>
                      <a:pt x="12" y="86"/>
                    </a:lnTo>
                    <a:lnTo>
                      <a:pt x="0" y="96"/>
                    </a:lnTo>
                    <a:lnTo>
                      <a:pt x="11" y="107"/>
                    </a:lnTo>
                    <a:lnTo>
                      <a:pt x="26" y="98"/>
                    </a:lnTo>
                    <a:lnTo>
                      <a:pt x="39" y="91"/>
                    </a:lnTo>
                    <a:lnTo>
                      <a:pt x="49" y="87"/>
                    </a:lnTo>
                    <a:lnTo>
                      <a:pt x="49" y="76"/>
                    </a:lnTo>
                    <a:lnTo>
                      <a:pt x="41" y="71"/>
                    </a:lnTo>
                    <a:lnTo>
                      <a:pt x="39" y="63"/>
                    </a:lnTo>
                    <a:lnTo>
                      <a:pt x="39" y="49"/>
                    </a:lnTo>
                    <a:lnTo>
                      <a:pt x="38" y="39"/>
                    </a:lnTo>
                    <a:lnTo>
                      <a:pt x="39" y="24"/>
                    </a:lnTo>
                    <a:lnTo>
                      <a:pt x="41" y="17"/>
                    </a:lnTo>
                    <a:lnTo>
                      <a:pt x="41" y="0"/>
                    </a:lnTo>
                    <a:lnTo>
                      <a:pt x="0"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6898" name="Freeform 660"/>
              <p:cNvSpPr>
                <a:spLocks/>
              </p:cNvSpPr>
              <p:nvPr/>
            </p:nvSpPr>
            <p:spPr bwMode="auto">
              <a:xfrm>
                <a:off x="884" y="3350"/>
                <a:ext cx="73" cy="37"/>
              </a:xfrm>
              <a:custGeom>
                <a:avLst/>
                <a:gdLst>
                  <a:gd name="T0" fmla="*/ 19 w 73"/>
                  <a:gd name="T1" fmla="*/ 20 h 37"/>
                  <a:gd name="T2" fmla="*/ 26 w 73"/>
                  <a:gd name="T3" fmla="*/ 22 h 37"/>
                  <a:gd name="T4" fmla="*/ 37 w 73"/>
                  <a:gd name="T5" fmla="*/ 22 h 37"/>
                  <a:gd name="T6" fmla="*/ 50 w 73"/>
                  <a:gd name="T7" fmla="*/ 14 h 37"/>
                  <a:gd name="T8" fmla="*/ 59 w 73"/>
                  <a:gd name="T9" fmla="*/ 9 h 37"/>
                  <a:gd name="T10" fmla="*/ 64 w 73"/>
                  <a:gd name="T11" fmla="*/ 0 h 37"/>
                  <a:gd name="T12" fmla="*/ 67 w 73"/>
                  <a:gd name="T13" fmla="*/ 1 h 37"/>
                  <a:gd name="T14" fmla="*/ 72 w 73"/>
                  <a:gd name="T15" fmla="*/ 11 h 37"/>
                  <a:gd name="T16" fmla="*/ 69 w 73"/>
                  <a:gd name="T17" fmla="*/ 14 h 37"/>
                  <a:gd name="T18" fmla="*/ 59 w 73"/>
                  <a:gd name="T19" fmla="*/ 19 h 37"/>
                  <a:gd name="T20" fmla="*/ 46 w 73"/>
                  <a:gd name="T21" fmla="*/ 22 h 37"/>
                  <a:gd name="T22" fmla="*/ 33 w 73"/>
                  <a:gd name="T23" fmla="*/ 33 h 37"/>
                  <a:gd name="T24" fmla="*/ 19 w 73"/>
                  <a:gd name="T25" fmla="*/ 36 h 37"/>
                  <a:gd name="T26" fmla="*/ 9 w 73"/>
                  <a:gd name="T27" fmla="*/ 36 h 37"/>
                  <a:gd name="T28" fmla="*/ 2 w 73"/>
                  <a:gd name="T29" fmla="*/ 34 h 37"/>
                  <a:gd name="T30" fmla="*/ 0 w 73"/>
                  <a:gd name="T31" fmla="*/ 30 h 37"/>
                  <a:gd name="T32" fmla="*/ 0 w 73"/>
                  <a:gd name="T33" fmla="*/ 28 h 37"/>
                  <a:gd name="T34" fmla="*/ 2 w 73"/>
                  <a:gd name="T35" fmla="*/ 25 h 37"/>
                  <a:gd name="T36" fmla="*/ 19 w 73"/>
                  <a:gd name="T37" fmla="*/ 2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7"/>
                  <a:gd name="T59" fmla="*/ 73 w 73"/>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7">
                    <a:moveTo>
                      <a:pt x="19" y="20"/>
                    </a:moveTo>
                    <a:lnTo>
                      <a:pt x="26" y="22"/>
                    </a:lnTo>
                    <a:lnTo>
                      <a:pt x="37" y="22"/>
                    </a:lnTo>
                    <a:lnTo>
                      <a:pt x="50" y="14"/>
                    </a:lnTo>
                    <a:lnTo>
                      <a:pt x="59" y="9"/>
                    </a:lnTo>
                    <a:lnTo>
                      <a:pt x="64" y="0"/>
                    </a:lnTo>
                    <a:lnTo>
                      <a:pt x="67" y="1"/>
                    </a:lnTo>
                    <a:lnTo>
                      <a:pt x="72" y="11"/>
                    </a:lnTo>
                    <a:lnTo>
                      <a:pt x="69" y="14"/>
                    </a:lnTo>
                    <a:lnTo>
                      <a:pt x="59" y="19"/>
                    </a:lnTo>
                    <a:lnTo>
                      <a:pt x="46" y="22"/>
                    </a:lnTo>
                    <a:lnTo>
                      <a:pt x="33" y="33"/>
                    </a:lnTo>
                    <a:lnTo>
                      <a:pt x="19" y="36"/>
                    </a:lnTo>
                    <a:lnTo>
                      <a:pt x="9" y="36"/>
                    </a:lnTo>
                    <a:lnTo>
                      <a:pt x="2" y="34"/>
                    </a:lnTo>
                    <a:lnTo>
                      <a:pt x="0" y="30"/>
                    </a:lnTo>
                    <a:lnTo>
                      <a:pt x="0" y="28"/>
                    </a:lnTo>
                    <a:lnTo>
                      <a:pt x="2" y="25"/>
                    </a:lnTo>
                    <a:lnTo>
                      <a:pt x="19"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899" name="Freeform 661"/>
              <p:cNvSpPr>
                <a:spLocks/>
              </p:cNvSpPr>
              <p:nvPr/>
            </p:nvSpPr>
            <p:spPr bwMode="auto">
              <a:xfrm>
                <a:off x="943" y="3366"/>
                <a:ext cx="29" cy="25"/>
              </a:xfrm>
              <a:custGeom>
                <a:avLst/>
                <a:gdLst>
                  <a:gd name="T0" fmla="*/ 0 w 29"/>
                  <a:gd name="T1" fmla="*/ 6 h 25"/>
                  <a:gd name="T2" fmla="*/ 1 w 29"/>
                  <a:gd name="T3" fmla="*/ 24 h 25"/>
                  <a:gd name="T4" fmla="*/ 19 w 29"/>
                  <a:gd name="T5" fmla="*/ 24 h 25"/>
                  <a:gd name="T6" fmla="*/ 28 w 29"/>
                  <a:gd name="T7" fmla="*/ 0 h 25"/>
                  <a:gd name="T8" fmla="*/ 0 w 29"/>
                  <a:gd name="T9" fmla="*/ 6 h 25"/>
                  <a:gd name="T10" fmla="*/ 0 60000 65536"/>
                  <a:gd name="T11" fmla="*/ 0 60000 65536"/>
                  <a:gd name="T12" fmla="*/ 0 60000 65536"/>
                  <a:gd name="T13" fmla="*/ 0 60000 65536"/>
                  <a:gd name="T14" fmla="*/ 0 60000 65536"/>
                  <a:gd name="T15" fmla="*/ 0 w 29"/>
                  <a:gd name="T16" fmla="*/ 0 h 25"/>
                  <a:gd name="T17" fmla="*/ 29 w 29"/>
                  <a:gd name="T18" fmla="*/ 25 h 25"/>
                </a:gdLst>
                <a:ahLst/>
                <a:cxnLst>
                  <a:cxn ang="T10">
                    <a:pos x="T0" y="T1"/>
                  </a:cxn>
                  <a:cxn ang="T11">
                    <a:pos x="T2" y="T3"/>
                  </a:cxn>
                  <a:cxn ang="T12">
                    <a:pos x="T4" y="T5"/>
                  </a:cxn>
                  <a:cxn ang="T13">
                    <a:pos x="T6" y="T7"/>
                  </a:cxn>
                  <a:cxn ang="T14">
                    <a:pos x="T8" y="T9"/>
                  </a:cxn>
                </a:cxnLst>
                <a:rect l="T15" t="T16" r="T17" b="T18"/>
                <a:pathLst>
                  <a:path w="29" h="25">
                    <a:moveTo>
                      <a:pt x="0" y="6"/>
                    </a:moveTo>
                    <a:lnTo>
                      <a:pt x="1" y="24"/>
                    </a:lnTo>
                    <a:lnTo>
                      <a:pt x="19" y="24"/>
                    </a:lnTo>
                    <a:lnTo>
                      <a:pt x="28" y="0"/>
                    </a:lnTo>
                    <a:lnTo>
                      <a:pt x="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900" name="Freeform 662"/>
              <p:cNvSpPr>
                <a:spLocks/>
              </p:cNvSpPr>
              <p:nvPr/>
            </p:nvSpPr>
            <p:spPr bwMode="auto">
              <a:xfrm>
                <a:off x="1016" y="2905"/>
                <a:ext cx="81" cy="92"/>
              </a:xfrm>
              <a:custGeom>
                <a:avLst/>
                <a:gdLst>
                  <a:gd name="T0" fmla="*/ 24 w 81"/>
                  <a:gd name="T1" fmla="*/ 1 h 92"/>
                  <a:gd name="T2" fmla="*/ 13 w 81"/>
                  <a:gd name="T3" fmla="*/ 4 h 92"/>
                  <a:gd name="T4" fmla="*/ 9 w 81"/>
                  <a:gd name="T5" fmla="*/ 13 h 92"/>
                  <a:gd name="T6" fmla="*/ 6 w 81"/>
                  <a:gd name="T7" fmla="*/ 23 h 92"/>
                  <a:gd name="T8" fmla="*/ 6 w 81"/>
                  <a:gd name="T9" fmla="*/ 27 h 92"/>
                  <a:gd name="T10" fmla="*/ 6 w 81"/>
                  <a:gd name="T11" fmla="*/ 32 h 92"/>
                  <a:gd name="T12" fmla="*/ 7 w 81"/>
                  <a:gd name="T13" fmla="*/ 34 h 92"/>
                  <a:gd name="T14" fmla="*/ 6 w 81"/>
                  <a:gd name="T15" fmla="*/ 39 h 92"/>
                  <a:gd name="T16" fmla="*/ 2 w 81"/>
                  <a:gd name="T17" fmla="*/ 46 h 92"/>
                  <a:gd name="T18" fmla="*/ 0 w 81"/>
                  <a:gd name="T19" fmla="*/ 47 h 92"/>
                  <a:gd name="T20" fmla="*/ 0 w 81"/>
                  <a:gd name="T21" fmla="*/ 48 h 92"/>
                  <a:gd name="T22" fmla="*/ 0 w 81"/>
                  <a:gd name="T23" fmla="*/ 49 h 92"/>
                  <a:gd name="T24" fmla="*/ 0 w 81"/>
                  <a:gd name="T25" fmla="*/ 51 h 92"/>
                  <a:gd name="T26" fmla="*/ 0 w 81"/>
                  <a:gd name="T27" fmla="*/ 53 h 92"/>
                  <a:gd name="T28" fmla="*/ 4 w 81"/>
                  <a:gd name="T29" fmla="*/ 53 h 92"/>
                  <a:gd name="T30" fmla="*/ 6 w 81"/>
                  <a:gd name="T31" fmla="*/ 54 h 92"/>
                  <a:gd name="T32" fmla="*/ 6 w 81"/>
                  <a:gd name="T33" fmla="*/ 56 h 92"/>
                  <a:gd name="T34" fmla="*/ 6 w 81"/>
                  <a:gd name="T35" fmla="*/ 58 h 92"/>
                  <a:gd name="T36" fmla="*/ 4 w 81"/>
                  <a:gd name="T37" fmla="*/ 62 h 92"/>
                  <a:gd name="T38" fmla="*/ 6 w 81"/>
                  <a:gd name="T39" fmla="*/ 64 h 92"/>
                  <a:gd name="T40" fmla="*/ 6 w 81"/>
                  <a:gd name="T41" fmla="*/ 65 h 92"/>
                  <a:gd name="T42" fmla="*/ 6 w 81"/>
                  <a:gd name="T43" fmla="*/ 66 h 92"/>
                  <a:gd name="T44" fmla="*/ 6 w 81"/>
                  <a:gd name="T45" fmla="*/ 69 h 92"/>
                  <a:gd name="T46" fmla="*/ 7 w 81"/>
                  <a:gd name="T47" fmla="*/ 69 h 92"/>
                  <a:gd name="T48" fmla="*/ 8 w 81"/>
                  <a:gd name="T49" fmla="*/ 71 h 92"/>
                  <a:gd name="T50" fmla="*/ 8 w 81"/>
                  <a:gd name="T51" fmla="*/ 74 h 92"/>
                  <a:gd name="T52" fmla="*/ 9 w 81"/>
                  <a:gd name="T53" fmla="*/ 76 h 92"/>
                  <a:gd name="T54" fmla="*/ 10 w 81"/>
                  <a:gd name="T55" fmla="*/ 76 h 92"/>
                  <a:gd name="T56" fmla="*/ 12 w 81"/>
                  <a:gd name="T57" fmla="*/ 78 h 92"/>
                  <a:gd name="T58" fmla="*/ 14 w 81"/>
                  <a:gd name="T59" fmla="*/ 79 h 92"/>
                  <a:gd name="T60" fmla="*/ 17 w 81"/>
                  <a:gd name="T61" fmla="*/ 79 h 92"/>
                  <a:gd name="T62" fmla="*/ 22 w 81"/>
                  <a:gd name="T63" fmla="*/ 79 h 92"/>
                  <a:gd name="T64" fmla="*/ 27 w 81"/>
                  <a:gd name="T65" fmla="*/ 78 h 92"/>
                  <a:gd name="T66" fmla="*/ 35 w 81"/>
                  <a:gd name="T67" fmla="*/ 91 h 92"/>
                  <a:gd name="T68" fmla="*/ 68 w 81"/>
                  <a:gd name="T69" fmla="*/ 76 h 92"/>
                  <a:gd name="T70" fmla="*/ 65 w 81"/>
                  <a:gd name="T71" fmla="*/ 71 h 92"/>
                  <a:gd name="T72" fmla="*/ 64 w 81"/>
                  <a:gd name="T73" fmla="*/ 65 h 92"/>
                  <a:gd name="T74" fmla="*/ 64 w 81"/>
                  <a:gd name="T75" fmla="*/ 61 h 92"/>
                  <a:gd name="T76" fmla="*/ 80 w 81"/>
                  <a:gd name="T77" fmla="*/ 47 h 92"/>
                  <a:gd name="T78" fmla="*/ 80 w 81"/>
                  <a:gd name="T79" fmla="*/ 15 h 92"/>
                  <a:gd name="T80" fmla="*/ 70 w 81"/>
                  <a:gd name="T81" fmla="*/ 7 h 92"/>
                  <a:gd name="T82" fmla="*/ 59 w 81"/>
                  <a:gd name="T83" fmla="*/ 2 h 92"/>
                  <a:gd name="T84" fmla="*/ 50 w 81"/>
                  <a:gd name="T85" fmla="*/ 0 h 92"/>
                  <a:gd name="T86" fmla="*/ 36 w 81"/>
                  <a:gd name="T87" fmla="*/ 0 h 92"/>
                  <a:gd name="T88" fmla="*/ 24 w 81"/>
                  <a:gd name="T89" fmla="*/ 1 h 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1"/>
                  <a:gd name="T136" fmla="*/ 0 h 92"/>
                  <a:gd name="T137" fmla="*/ 81 w 81"/>
                  <a:gd name="T138" fmla="*/ 92 h 9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1" h="92">
                    <a:moveTo>
                      <a:pt x="24" y="1"/>
                    </a:moveTo>
                    <a:lnTo>
                      <a:pt x="13" y="4"/>
                    </a:lnTo>
                    <a:lnTo>
                      <a:pt x="9" y="13"/>
                    </a:lnTo>
                    <a:lnTo>
                      <a:pt x="6" y="23"/>
                    </a:lnTo>
                    <a:lnTo>
                      <a:pt x="6" y="27"/>
                    </a:lnTo>
                    <a:lnTo>
                      <a:pt x="6" y="32"/>
                    </a:lnTo>
                    <a:lnTo>
                      <a:pt x="7" y="34"/>
                    </a:lnTo>
                    <a:lnTo>
                      <a:pt x="6" y="39"/>
                    </a:lnTo>
                    <a:lnTo>
                      <a:pt x="2" y="46"/>
                    </a:lnTo>
                    <a:lnTo>
                      <a:pt x="0" y="47"/>
                    </a:lnTo>
                    <a:lnTo>
                      <a:pt x="0" y="48"/>
                    </a:lnTo>
                    <a:lnTo>
                      <a:pt x="0" y="49"/>
                    </a:lnTo>
                    <a:lnTo>
                      <a:pt x="0" y="51"/>
                    </a:lnTo>
                    <a:lnTo>
                      <a:pt x="0" y="53"/>
                    </a:lnTo>
                    <a:lnTo>
                      <a:pt x="4" y="53"/>
                    </a:lnTo>
                    <a:lnTo>
                      <a:pt x="6" y="54"/>
                    </a:lnTo>
                    <a:lnTo>
                      <a:pt x="6" y="56"/>
                    </a:lnTo>
                    <a:lnTo>
                      <a:pt x="6" y="58"/>
                    </a:lnTo>
                    <a:lnTo>
                      <a:pt x="4" y="62"/>
                    </a:lnTo>
                    <a:lnTo>
                      <a:pt x="6" y="64"/>
                    </a:lnTo>
                    <a:lnTo>
                      <a:pt x="6" y="65"/>
                    </a:lnTo>
                    <a:lnTo>
                      <a:pt x="6" y="66"/>
                    </a:lnTo>
                    <a:lnTo>
                      <a:pt x="6" y="69"/>
                    </a:lnTo>
                    <a:lnTo>
                      <a:pt x="7" y="69"/>
                    </a:lnTo>
                    <a:lnTo>
                      <a:pt x="8" y="71"/>
                    </a:lnTo>
                    <a:lnTo>
                      <a:pt x="8" y="74"/>
                    </a:lnTo>
                    <a:lnTo>
                      <a:pt x="9" y="76"/>
                    </a:lnTo>
                    <a:lnTo>
                      <a:pt x="10" y="76"/>
                    </a:lnTo>
                    <a:lnTo>
                      <a:pt x="12" y="78"/>
                    </a:lnTo>
                    <a:lnTo>
                      <a:pt x="14" y="79"/>
                    </a:lnTo>
                    <a:lnTo>
                      <a:pt x="17" y="79"/>
                    </a:lnTo>
                    <a:lnTo>
                      <a:pt x="22" y="79"/>
                    </a:lnTo>
                    <a:lnTo>
                      <a:pt x="27" y="78"/>
                    </a:lnTo>
                    <a:lnTo>
                      <a:pt x="35" y="91"/>
                    </a:lnTo>
                    <a:lnTo>
                      <a:pt x="68" y="76"/>
                    </a:lnTo>
                    <a:lnTo>
                      <a:pt x="65" y="71"/>
                    </a:lnTo>
                    <a:lnTo>
                      <a:pt x="64" y="65"/>
                    </a:lnTo>
                    <a:lnTo>
                      <a:pt x="64" y="61"/>
                    </a:lnTo>
                    <a:lnTo>
                      <a:pt x="80" y="47"/>
                    </a:lnTo>
                    <a:lnTo>
                      <a:pt x="80" y="15"/>
                    </a:lnTo>
                    <a:lnTo>
                      <a:pt x="70" y="7"/>
                    </a:lnTo>
                    <a:lnTo>
                      <a:pt x="59" y="2"/>
                    </a:lnTo>
                    <a:lnTo>
                      <a:pt x="50" y="0"/>
                    </a:lnTo>
                    <a:lnTo>
                      <a:pt x="36" y="0"/>
                    </a:lnTo>
                    <a:lnTo>
                      <a:pt x="24" y="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6901" name="Freeform 663"/>
              <p:cNvSpPr>
                <a:spLocks/>
              </p:cNvSpPr>
              <p:nvPr/>
            </p:nvSpPr>
            <p:spPr bwMode="auto">
              <a:xfrm>
                <a:off x="1057" y="2963"/>
                <a:ext cx="27" cy="26"/>
              </a:xfrm>
              <a:custGeom>
                <a:avLst/>
                <a:gdLst>
                  <a:gd name="T0" fmla="*/ 26 w 27"/>
                  <a:gd name="T1" fmla="*/ 0 h 26"/>
                  <a:gd name="T2" fmla="*/ 21 w 27"/>
                  <a:gd name="T3" fmla="*/ 12 h 26"/>
                  <a:gd name="T4" fmla="*/ 12 w 27"/>
                  <a:gd name="T5" fmla="*/ 17 h 26"/>
                  <a:gd name="T6" fmla="*/ 0 w 27"/>
                  <a:gd name="T7" fmla="*/ 25 h 26"/>
                  <a:gd name="T8" fmla="*/ 16 w 27"/>
                  <a:gd name="T9" fmla="*/ 19 h 26"/>
                  <a:gd name="T10" fmla="*/ 21 w 27"/>
                  <a:gd name="T11" fmla="*/ 12 h 26"/>
                  <a:gd name="T12" fmla="*/ 26 w 27"/>
                  <a:gd name="T13" fmla="*/ 0 h 26"/>
                  <a:gd name="T14" fmla="*/ 0 60000 65536"/>
                  <a:gd name="T15" fmla="*/ 0 60000 65536"/>
                  <a:gd name="T16" fmla="*/ 0 60000 65536"/>
                  <a:gd name="T17" fmla="*/ 0 60000 65536"/>
                  <a:gd name="T18" fmla="*/ 0 60000 65536"/>
                  <a:gd name="T19" fmla="*/ 0 60000 65536"/>
                  <a:gd name="T20" fmla="*/ 0 60000 65536"/>
                  <a:gd name="T21" fmla="*/ 0 w 27"/>
                  <a:gd name="T22" fmla="*/ 0 h 26"/>
                  <a:gd name="T23" fmla="*/ 27 w 27"/>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6">
                    <a:moveTo>
                      <a:pt x="26" y="0"/>
                    </a:moveTo>
                    <a:lnTo>
                      <a:pt x="21" y="12"/>
                    </a:lnTo>
                    <a:lnTo>
                      <a:pt x="12" y="17"/>
                    </a:lnTo>
                    <a:lnTo>
                      <a:pt x="0" y="25"/>
                    </a:lnTo>
                    <a:lnTo>
                      <a:pt x="16" y="19"/>
                    </a:lnTo>
                    <a:lnTo>
                      <a:pt x="21" y="12"/>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6902" name="Freeform 664"/>
              <p:cNvSpPr>
                <a:spLocks/>
              </p:cNvSpPr>
              <p:nvPr/>
            </p:nvSpPr>
            <p:spPr bwMode="auto">
              <a:xfrm>
                <a:off x="1027" y="2934"/>
                <a:ext cx="29" cy="1"/>
              </a:xfrm>
              <a:custGeom>
                <a:avLst/>
                <a:gdLst>
                  <a:gd name="T0" fmla="*/ 0 w 29"/>
                  <a:gd name="T1" fmla="*/ 0 h 1"/>
                  <a:gd name="T2" fmla="*/ 0 w 29"/>
                  <a:gd name="T3" fmla="*/ 0 h 1"/>
                  <a:gd name="T4" fmla="*/ 2 w 29"/>
                  <a:gd name="T5" fmla="*/ 0 h 1"/>
                  <a:gd name="T6" fmla="*/ 7 w 29"/>
                  <a:gd name="T7" fmla="*/ 0 h 1"/>
                  <a:gd name="T8" fmla="*/ 14 w 29"/>
                  <a:gd name="T9" fmla="*/ 0 h 1"/>
                  <a:gd name="T10" fmla="*/ 23 w 29"/>
                  <a:gd name="T11" fmla="*/ 0 h 1"/>
                  <a:gd name="T12" fmla="*/ 28 w 29"/>
                  <a:gd name="T13" fmla="*/ 0 h 1"/>
                  <a:gd name="T14" fmla="*/ 19 w 29"/>
                  <a:gd name="T15" fmla="*/ 0 h 1"/>
                  <a:gd name="T16" fmla="*/ 15 w 29"/>
                  <a:gd name="T17" fmla="*/ 0 h 1"/>
                  <a:gd name="T18" fmla="*/ 10 w 29"/>
                  <a:gd name="T19" fmla="*/ 0 h 1"/>
                  <a:gd name="T20" fmla="*/ 7 w 29"/>
                  <a:gd name="T21" fmla="*/ 0 h 1"/>
                  <a:gd name="T22" fmla="*/ 2 w 29"/>
                  <a:gd name="T23" fmla="*/ 0 h 1"/>
                  <a:gd name="T24" fmla="*/ 0 w 29"/>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1"/>
                  <a:gd name="T41" fmla="*/ 29 w 29"/>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1">
                    <a:moveTo>
                      <a:pt x="0" y="0"/>
                    </a:moveTo>
                    <a:lnTo>
                      <a:pt x="0" y="0"/>
                    </a:lnTo>
                    <a:lnTo>
                      <a:pt x="2" y="0"/>
                    </a:lnTo>
                    <a:lnTo>
                      <a:pt x="7" y="0"/>
                    </a:lnTo>
                    <a:lnTo>
                      <a:pt x="14" y="0"/>
                    </a:lnTo>
                    <a:lnTo>
                      <a:pt x="23" y="0"/>
                    </a:lnTo>
                    <a:lnTo>
                      <a:pt x="28" y="0"/>
                    </a:lnTo>
                    <a:lnTo>
                      <a:pt x="19" y="0"/>
                    </a:lnTo>
                    <a:lnTo>
                      <a:pt x="15" y="0"/>
                    </a:lnTo>
                    <a:lnTo>
                      <a:pt x="10" y="0"/>
                    </a:lnTo>
                    <a:lnTo>
                      <a:pt x="7" y="0"/>
                    </a:lnTo>
                    <a:lnTo>
                      <a:pt x="2" y="0"/>
                    </a:lnTo>
                    <a:lnTo>
                      <a:pt x="0" y="0"/>
                    </a:lnTo>
                  </a:path>
                </a:pathLst>
              </a:custGeom>
              <a:solidFill>
                <a:srgbClr val="201000"/>
              </a:solidFill>
              <a:ln w="9525" cap="rnd">
                <a:noFill/>
                <a:round/>
                <a:headEnd type="none" w="sm" len="sm"/>
                <a:tailEnd type="none" w="sm" len="sm"/>
              </a:ln>
            </p:spPr>
            <p:txBody>
              <a:bodyPr/>
              <a:lstStyle/>
              <a:p>
                <a:endParaRPr lang="es-ES"/>
              </a:p>
            </p:txBody>
          </p:sp>
          <p:sp>
            <p:nvSpPr>
              <p:cNvPr id="106903" name="Freeform 665"/>
              <p:cNvSpPr>
                <a:spLocks/>
              </p:cNvSpPr>
              <p:nvPr/>
            </p:nvSpPr>
            <p:spPr bwMode="auto">
              <a:xfrm>
                <a:off x="1064" y="2940"/>
                <a:ext cx="26" cy="24"/>
              </a:xfrm>
              <a:custGeom>
                <a:avLst/>
                <a:gdLst>
                  <a:gd name="T0" fmla="*/ 0 w 26"/>
                  <a:gd name="T1" fmla="*/ 2 h 24"/>
                  <a:gd name="T2" fmla="*/ 6 w 26"/>
                  <a:gd name="T3" fmla="*/ 0 h 24"/>
                  <a:gd name="T4" fmla="*/ 19 w 26"/>
                  <a:gd name="T5" fmla="*/ 2 h 24"/>
                  <a:gd name="T6" fmla="*/ 19 w 26"/>
                  <a:gd name="T7" fmla="*/ 4 h 24"/>
                  <a:gd name="T8" fmla="*/ 19 w 26"/>
                  <a:gd name="T9" fmla="*/ 10 h 24"/>
                  <a:gd name="T10" fmla="*/ 19 w 26"/>
                  <a:gd name="T11" fmla="*/ 15 h 24"/>
                  <a:gd name="T12" fmla="*/ 19 w 26"/>
                  <a:gd name="T13" fmla="*/ 18 h 24"/>
                  <a:gd name="T14" fmla="*/ 12 w 26"/>
                  <a:gd name="T15" fmla="*/ 12 h 24"/>
                  <a:gd name="T16" fmla="*/ 12 w 26"/>
                  <a:gd name="T17" fmla="*/ 10 h 24"/>
                  <a:gd name="T18" fmla="*/ 6 w 26"/>
                  <a:gd name="T19" fmla="*/ 8 h 24"/>
                  <a:gd name="T20" fmla="*/ 12 w 26"/>
                  <a:gd name="T21" fmla="*/ 10 h 24"/>
                  <a:gd name="T22" fmla="*/ 12 w 26"/>
                  <a:gd name="T23" fmla="*/ 15 h 24"/>
                  <a:gd name="T24" fmla="*/ 19 w 26"/>
                  <a:gd name="T25" fmla="*/ 18 h 24"/>
                  <a:gd name="T26" fmla="*/ 12 w 26"/>
                  <a:gd name="T27" fmla="*/ 23 h 24"/>
                  <a:gd name="T28" fmla="*/ 19 w 26"/>
                  <a:gd name="T29" fmla="*/ 20 h 24"/>
                  <a:gd name="T30" fmla="*/ 25 w 26"/>
                  <a:gd name="T31" fmla="*/ 17 h 24"/>
                  <a:gd name="T32" fmla="*/ 25 w 26"/>
                  <a:gd name="T33" fmla="*/ 10 h 24"/>
                  <a:gd name="T34" fmla="*/ 25 w 26"/>
                  <a:gd name="T35" fmla="*/ 2 h 24"/>
                  <a:gd name="T36" fmla="*/ 19 w 26"/>
                  <a:gd name="T37" fmla="*/ 0 h 24"/>
                  <a:gd name="T38" fmla="*/ 12 w 26"/>
                  <a:gd name="T39" fmla="*/ 0 h 24"/>
                  <a:gd name="T40" fmla="*/ 6 w 26"/>
                  <a:gd name="T41" fmla="*/ 0 h 24"/>
                  <a:gd name="T42" fmla="*/ 0 w 26"/>
                  <a:gd name="T43" fmla="*/ 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24"/>
                  <a:gd name="T68" fmla="*/ 26 w 26"/>
                  <a:gd name="T69" fmla="*/ 24 h 2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24">
                    <a:moveTo>
                      <a:pt x="0" y="2"/>
                    </a:moveTo>
                    <a:lnTo>
                      <a:pt x="6" y="0"/>
                    </a:lnTo>
                    <a:lnTo>
                      <a:pt x="19" y="2"/>
                    </a:lnTo>
                    <a:lnTo>
                      <a:pt x="19" y="4"/>
                    </a:lnTo>
                    <a:lnTo>
                      <a:pt x="19" y="10"/>
                    </a:lnTo>
                    <a:lnTo>
                      <a:pt x="19" y="15"/>
                    </a:lnTo>
                    <a:lnTo>
                      <a:pt x="19" y="18"/>
                    </a:lnTo>
                    <a:lnTo>
                      <a:pt x="12" y="12"/>
                    </a:lnTo>
                    <a:lnTo>
                      <a:pt x="12" y="10"/>
                    </a:lnTo>
                    <a:lnTo>
                      <a:pt x="6" y="8"/>
                    </a:lnTo>
                    <a:lnTo>
                      <a:pt x="12" y="10"/>
                    </a:lnTo>
                    <a:lnTo>
                      <a:pt x="12" y="15"/>
                    </a:lnTo>
                    <a:lnTo>
                      <a:pt x="19" y="18"/>
                    </a:lnTo>
                    <a:lnTo>
                      <a:pt x="12" y="23"/>
                    </a:lnTo>
                    <a:lnTo>
                      <a:pt x="19" y="20"/>
                    </a:lnTo>
                    <a:lnTo>
                      <a:pt x="25" y="17"/>
                    </a:lnTo>
                    <a:lnTo>
                      <a:pt x="25" y="10"/>
                    </a:lnTo>
                    <a:lnTo>
                      <a:pt x="25" y="2"/>
                    </a:lnTo>
                    <a:lnTo>
                      <a:pt x="19" y="0"/>
                    </a:lnTo>
                    <a:lnTo>
                      <a:pt x="12" y="0"/>
                    </a:lnTo>
                    <a:lnTo>
                      <a:pt x="6" y="0"/>
                    </a:lnTo>
                    <a:lnTo>
                      <a:pt x="0" y="2"/>
                    </a:lnTo>
                  </a:path>
                </a:pathLst>
              </a:custGeom>
              <a:solidFill>
                <a:srgbClr val="402000"/>
              </a:solidFill>
              <a:ln w="9525" cap="rnd">
                <a:noFill/>
                <a:round/>
                <a:headEnd type="none" w="sm" len="sm"/>
                <a:tailEnd type="none" w="sm" len="sm"/>
              </a:ln>
            </p:spPr>
            <p:txBody>
              <a:bodyPr/>
              <a:lstStyle/>
              <a:p>
                <a:endParaRPr lang="es-ES"/>
              </a:p>
            </p:txBody>
          </p:sp>
          <p:sp>
            <p:nvSpPr>
              <p:cNvPr id="106904" name="Freeform 666"/>
              <p:cNvSpPr>
                <a:spLocks/>
              </p:cNvSpPr>
              <p:nvPr/>
            </p:nvSpPr>
            <p:spPr bwMode="auto">
              <a:xfrm>
                <a:off x="1061" y="2940"/>
                <a:ext cx="28" cy="24"/>
              </a:xfrm>
              <a:custGeom>
                <a:avLst/>
                <a:gdLst>
                  <a:gd name="T0" fmla="*/ 0 w 28"/>
                  <a:gd name="T1" fmla="*/ 5 h 24"/>
                  <a:gd name="T2" fmla="*/ 2 w 28"/>
                  <a:gd name="T3" fmla="*/ 1 h 24"/>
                  <a:gd name="T4" fmla="*/ 12 w 28"/>
                  <a:gd name="T5" fmla="*/ 0 h 24"/>
                  <a:gd name="T6" fmla="*/ 18 w 28"/>
                  <a:gd name="T7" fmla="*/ 0 h 24"/>
                  <a:gd name="T8" fmla="*/ 22 w 28"/>
                  <a:gd name="T9" fmla="*/ 2 h 24"/>
                  <a:gd name="T10" fmla="*/ 27 w 28"/>
                  <a:gd name="T11" fmla="*/ 5 h 24"/>
                  <a:gd name="T12" fmla="*/ 27 w 28"/>
                  <a:gd name="T13" fmla="*/ 7 h 24"/>
                  <a:gd name="T14" fmla="*/ 22 w 28"/>
                  <a:gd name="T15" fmla="*/ 10 h 24"/>
                  <a:gd name="T16" fmla="*/ 22 w 28"/>
                  <a:gd name="T17" fmla="*/ 15 h 24"/>
                  <a:gd name="T18" fmla="*/ 22 w 28"/>
                  <a:gd name="T19" fmla="*/ 17 h 24"/>
                  <a:gd name="T20" fmla="*/ 15 w 28"/>
                  <a:gd name="T21" fmla="*/ 19 h 24"/>
                  <a:gd name="T22" fmla="*/ 12 w 28"/>
                  <a:gd name="T23" fmla="*/ 19 h 24"/>
                  <a:gd name="T24" fmla="*/ 9 w 28"/>
                  <a:gd name="T25" fmla="*/ 19 h 24"/>
                  <a:gd name="T26" fmla="*/ 9 w 28"/>
                  <a:gd name="T27" fmla="*/ 20 h 24"/>
                  <a:gd name="T28" fmla="*/ 12 w 28"/>
                  <a:gd name="T29" fmla="*/ 23 h 24"/>
                  <a:gd name="T30" fmla="*/ 15 w 28"/>
                  <a:gd name="T31" fmla="*/ 20 h 24"/>
                  <a:gd name="T32" fmla="*/ 22 w 28"/>
                  <a:gd name="T33" fmla="*/ 20 h 24"/>
                  <a:gd name="T34" fmla="*/ 27 w 28"/>
                  <a:gd name="T35" fmla="*/ 17 h 24"/>
                  <a:gd name="T36" fmla="*/ 27 w 28"/>
                  <a:gd name="T37" fmla="*/ 12 h 24"/>
                  <a:gd name="T38" fmla="*/ 27 w 28"/>
                  <a:gd name="T39" fmla="*/ 7 h 24"/>
                  <a:gd name="T40" fmla="*/ 27 w 28"/>
                  <a:gd name="T41" fmla="*/ 5 h 24"/>
                  <a:gd name="T42" fmla="*/ 22 w 28"/>
                  <a:gd name="T43" fmla="*/ 2 h 24"/>
                  <a:gd name="T44" fmla="*/ 22 w 28"/>
                  <a:gd name="T45" fmla="*/ 0 h 24"/>
                  <a:gd name="T46" fmla="*/ 12 w 28"/>
                  <a:gd name="T47" fmla="*/ 0 h 24"/>
                  <a:gd name="T48" fmla="*/ 2 w 28"/>
                  <a:gd name="T49" fmla="*/ 0 h 24"/>
                  <a:gd name="T50" fmla="*/ 2 w 28"/>
                  <a:gd name="T51" fmla="*/ 1 h 24"/>
                  <a:gd name="T52" fmla="*/ 0 w 28"/>
                  <a:gd name="T53" fmla="*/ 5 h 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8"/>
                  <a:gd name="T82" fmla="*/ 0 h 24"/>
                  <a:gd name="T83" fmla="*/ 28 w 28"/>
                  <a:gd name="T84" fmla="*/ 24 h 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8" h="24">
                    <a:moveTo>
                      <a:pt x="0" y="5"/>
                    </a:moveTo>
                    <a:lnTo>
                      <a:pt x="2" y="1"/>
                    </a:lnTo>
                    <a:lnTo>
                      <a:pt x="12" y="0"/>
                    </a:lnTo>
                    <a:lnTo>
                      <a:pt x="18" y="0"/>
                    </a:lnTo>
                    <a:lnTo>
                      <a:pt x="22" y="2"/>
                    </a:lnTo>
                    <a:lnTo>
                      <a:pt x="27" y="5"/>
                    </a:lnTo>
                    <a:lnTo>
                      <a:pt x="27" y="7"/>
                    </a:lnTo>
                    <a:lnTo>
                      <a:pt x="22" y="10"/>
                    </a:lnTo>
                    <a:lnTo>
                      <a:pt x="22" y="15"/>
                    </a:lnTo>
                    <a:lnTo>
                      <a:pt x="22" y="17"/>
                    </a:lnTo>
                    <a:lnTo>
                      <a:pt x="15" y="19"/>
                    </a:lnTo>
                    <a:lnTo>
                      <a:pt x="12" y="19"/>
                    </a:lnTo>
                    <a:lnTo>
                      <a:pt x="9" y="19"/>
                    </a:lnTo>
                    <a:lnTo>
                      <a:pt x="9" y="20"/>
                    </a:lnTo>
                    <a:lnTo>
                      <a:pt x="12" y="23"/>
                    </a:lnTo>
                    <a:lnTo>
                      <a:pt x="15" y="20"/>
                    </a:lnTo>
                    <a:lnTo>
                      <a:pt x="22" y="20"/>
                    </a:lnTo>
                    <a:lnTo>
                      <a:pt x="27" y="17"/>
                    </a:lnTo>
                    <a:lnTo>
                      <a:pt x="27" y="12"/>
                    </a:lnTo>
                    <a:lnTo>
                      <a:pt x="27" y="7"/>
                    </a:lnTo>
                    <a:lnTo>
                      <a:pt x="27" y="5"/>
                    </a:lnTo>
                    <a:lnTo>
                      <a:pt x="22" y="2"/>
                    </a:lnTo>
                    <a:lnTo>
                      <a:pt x="22" y="0"/>
                    </a:lnTo>
                    <a:lnTo>
                      <a:pt x="12" y="0"/>
                    </a:lnTo>
                    <a:lnTo>
                      <a:pt x="2" y="0"/>
                    </a:lnTo>
                    <a:lnTo>
                      <a:pt x="2" y="1"/>
                    </a:lnTo>
                    <a:lnTo>
                      <a:pt x="0" y="5"/>
                    </a:lnTo>
                  </a:path>
                </a:pathLst>
              </a:custGeom>
              <a:solidFill>
                <a:srgbClr val="402000"/>
              </a:solidFill>
              <a:ln w="9525" cap="rnd">
                <a:noFill/>
                <a:round/>
                <a:headEnd type="none" w="sm" len="sm"/>
                <a:tailEnd type="none" w="sm" len="sm"/>
              </a:ln>
            </p:spPr>
            <p:txBody>
              <a:bodyPr/>
              <a:lstStyle/>
              <a:p>
                <a:endParaRPr lang="es-ES"/>
              </a:p>
            </p:txBody>
          </p:sp>
          <p:sp>
            <p:nvSpPr>
              <p:cNvPr id="106905" name="Freeform 667"/>
              <p:cNvSpPr>
                <a:spLocks/>
              </p:cNvSpPr>
              <p:nvPr/>
            </p:nvSpPr>
            <p:spPr bwMode="auto">
              <a:xfrm>
                <a:off x="896" y="3092"/>
                <a:ext cx="64" cy="33"/>
              </a:xfrm>
              <a:custGeom>
                <a:avLst/>
                <a:gdLst>
                  <a:gd name="T0" fmla="*/ 63 w 64"/>
                  <a:gd name="T1" fmla="*/ 17 h 33"/>
                  <a:gd name="T2" fmla="*/ 54 w 64"/>
                  <a:gd name="T3" fmla="*/ 16 h 33"/>
                  <a:gd name="T4" fmla="*/ 51 w 64"/>
                  <a:gd name="T5" fmla="*/ 16 h 33"/>
                  <a:gd name="T6" fmla="*/ 50 w 64"/>
                  <a:gd name="T7" fmla="*/ 14 h 33"/>
                  <a:gd name="T8" fmla="*/ 48 w 64"/>
                  <a:gd name="T9" fmla="*/ 12 h 33"/>
                  <a:gd name="T10" fmla="*/ 44 w 64"/>
                  <a:gd name="T11" fmla="*/ 8 h 33"/>
                  <a:gd name="T12" fmla="*/ 37 w 64"/>
                  <a:gd name="T13" fmla="*/ 5 h 33"/>
                  <a:gd name="T14" fmla="*/ 36 w 64"/>
                  <a:gd name="T15" fmla="*/ 3 h 33"/>
                  <a:gd name="T16" fmla="*/ 35 w 64"/>
                  <a:gd name="T17" fmla="*/ 0 h 33"/>
                  <a:gd name="T18" fmla="*/ 32 w 64"/>
                  <a:gd name="T19" fmla="*/ 0 h 33"/>
                  <a:gd name="T20" fmla="*/ 20 w 64"/>
                  <a:gd name="T21" fmla="*/ 0 h 33"/>
                  <a:gd name="T22" fmla="*/ 16 w 64"/>
                  <a:gd name="T23" fmla="*/ 0 h 33"/>
                  <a:gd name="T24" fmla="*/ 13 w 64"/>
                  <a:gd name="T25" fmla="*/ 0 h 33"/>
                  <a:gd name="T26" fmla="*/ 12 w 64"/>
                  <a:gd name="T27" fmla="*/ 0 h 33"/>
                  <a:gd name="T28" fmla="*/ 8 w 64"/>
                  <a:gd name="T29" fmla="*/ 1 h 33"/>
                  <a:gd name="T30" fmla="*/ 6 w 64"/>
                  <a:gd name="T31" fmla="*/ 3 h 33"/>
                  <a:gd name="T32" fmla="*/ 4 w 64"/>
                  <a:gd name="T33" fmla="*/ 3 h 33"/>
                  <a:gd name="T34" fmla="*/ 3 w 64"/>
                  <a:gd name="T35" fmla="*/ 3 h 33"/>
                  <a:gd name="T36" fmla="*/ 1 w 64"/>
                  <a:gd name="T37" fmla="*/ 6 h 33"/>
                  <a:gd name="T38" fmla="*/ 0 w 64"/>
                  <a:gd name="T39" fmla="*/ 8 h 33"/>
                  <a:gd name="T40" fmla="*/ 0 w 64"/>
                  <a:gd name="T41" fmla="*/ 9 h 33"/>
                  <a:gd name="T42" fmla="*/ 0 w 64"/>
                  <a:gd name="T43" fmla="*/ 11 h 33"/>
                  <a:gd name="T44" fmla="*/ 0 w 64"/>
                  <a:gd name="T45" fmla="*/ 12 h 33"/>
                  <a:gd name="T46" fmla="*/ 3 w 64"/>
                  <a:gd name="T47" fmla="*/ 12 h 33"/>
                  <a:gd name="T48" fmla="*/ 4 w 64"/>
                  <a:gd name="T49" fmla="*/ 12 h 33"/>
                  <a:gd name="T50" fmla="*/ 8 w 64"/>
                  <a:gd name="T51" fmla="*/ 11 h 33"/>
                  <a:gd name="T52" fmla="*/ 10 w 64"/>
                  <a:gd name="T53" fmla="*/ 11 h 33"/>
                  <a:gd name="T54" fmla="*/ 12 w 64"/>
                  <a:gd name="T55" fmla="*/ 9 h 33"/>
                  <a:gd name="T56" fmla="*/ 14 w 64"/>
                  <a:gd name="T57" fmla="*/ 9 h 33"/>
                  <a:gd name="T58" fmla="*/ 16 w 64"/>
                  <a:gd name="T59" fmla="*/ 11 h 33"/>
                  <a:gd name="T60" fmla="*/ 12 w 64"/>
                  <a:gd name="T61" fmla="*/ 12 h 33"/>
                  <a:gd name="T62" fmla="*/ 9 w 64"/>
                  <a:gd name="T63" fmla="*/ 12 h 33"/>
                  <a:gd name="T64" fmla="*/ 4 w 64"/>
                  <a:gd name="T65" fmla="*/ 14 h 33"/>
                  <a:gd name="T66" fmla="*/ 3 w 64"/>
                  <a:gd name="T67" fmla="*/ 16 h 33"/>
                  <a:gd name="T68" fmla="*/ 4 w 64"/>
                  <a:gd name="T69" fmla="*/ 17 h 33"/>
                  <a:gd name="T70" fmla="*/ 8 w 64"/>
                  <a:gd name="T71" fmla="*/ 17 h 33"/>
                  <a:gd name="T72" fmla="*/ 12 w 64"/>
                  <a:gd name="T73" fmla="*/ 16 h 33"/>
                  <a:gd name="T74" fmla="*/ 17 w 64"/>
                  <a:gd name="T75" fmla="*/ 16 h 33"/>
                  <a:gd name="T76" fmla="*/ 22 w 64"/>
                  <a:gd name="T77" fmla="*/ 16 h 33"/>
                  <a:gd name="T78" fmla="*/ 24 w 64"/>
                  <a:gd name="T79" fmla="*/ 17 h 33"/>
                  <a:gd name="T80" fmla="*/ 25 w 64"/>
                  <a:gd name="T81" fmla="*/ 19 h 33"/>
                  <a:gd name="T82" fmla="*/ 28 w 64"/>
                  <a:gd name="T83" fmla="*/ 21 h 33"/>
                  <a:gd name="T84" fmla="*/ 32 w 64"/>
                  <a:gd name="T85" fmla="*/ 24 h 33"/>
                  <a:gd name="T86" fmla="*/ 32 w 64"/>
                  <a:gd name="T87" fmla="*/ 25 h 33"/>
                  <a:gd name="T88" fmla="*/ 36 w 64"/>
                  <a:gd name="T89" fmla="*/ 27 h 33"/>
                  <a:gd name="T90" fmla="*/ 37 w 64"/>
                  <a:gd name="T91" fmla="*/ 27 h 33"/>
                  <a:gd name="T92" fmla="*/ 40 w 64"/>
                  <a:gd name="T93" fmla="*/ 27 h 33"/>
                  <a:gd name="T94" fmla="*/ 45 w 64"/>
                  <a:gd name="T95" fmla="*/ 28 h 33"/>
                  <a:gd name="T96" fmla="*/ 48 w 64"/>
                  <a:gd name="T97" fmla="*/ 28 h 33"/>
                  <a:gd name="T98" fmla="*/ 51 w 64"/>
                  <a:gd name="T99" fmla="*/ 29 h 33"/>
                  <a:gd name="T100" fmla="*/ 63 w 64"/>
                  <a:gd name="T101" fmla="*/ 32 h 33"/>
                  <a:gd name="T102" fmla="*/ 63 w 64"/>
                  <a:gd name="T103" fmla="*/ 17 h 3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4"/>
                  <a:gd name="T157" fmla="*/ 0 h 33"/>
                  <a:gd name="T158" fmla="*/ 64 w 64"/>
                  <a:gd name="T159" fmla="*/ 33 h 3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4" h="33">
                    <a:moveTo>
                      <a:pt x="63" y="17"/>
                    </a:moveTo>
                    <a:lnTo>
                      <a:pt x="54" y="16"/>
                    </a:lnTo>
                    <a:lnTo>
                      <a:pt x="51" y="16"/>
                    </a:lnTo>
                    <a:lnTo>
                      <a:pt x="50" y="14"/>
                    </a:lnTo>
                    <a:lnTo>
                      <a:pt x="48" y="12"/>
                    </a:lnTo>
                    <a:lnTo>
                      <a:pt x="44" y="8"/>
                    </a:lnTo>
                    <a:lnTo>
                      <a:pt x="37" y="5"/>
                    </a:lnTo>
                    <a:lnTo>
                      <a:pt x="36" y="3"/>
                    </a:lnTo>
                    <a:lnTo>
                      <a:pt x="35" y="0"/>
                    </a:lnTo>
                    <a:lnTo>
                      <a:pt x="32" y="0"/>
                    </a:lnTo>
                    <a:lnTo>
                      <a:pt x="20" y="0"/>
                    </a:lnTo>
                    <a:lnTo>
                      <a:pt x="16" y="0"/>
                    </a:lnTo>
                    <a:lnTo>
                      <a:pt x="13" y="0"/>
                    </a:lnTo>
                    <a:lnTo>
                      <a:pt x="12" y="0"/>
                    </a:lnTo>
                    <a:lnTo>
                      <a:pt x="8" y="1"/>
                    </a:lnTo>
                    <a:lnTo>
                      <a:pt x="6" y="3"/>
                    </a:lnTo>
                    <a:lnTo>
                      <a:pt x="4" y="3"/>
                    </a:lnTo>
                    <a:lnTo>
                      <a:pt x="3" y="3"/>
                    </a:lnTo>
                    <a:lnTo>
                      <a:pt x="1" y="6"/>
                    </a:lnTo>
                    <a:lnTo>
                      <a:pt x="0" y="8"/>
                    </a:lnTo>
                    <a:lnTo>
                      <a:pt x="0" y="9"/>
                    </a:lnTo>
                    <a:lnTo>
                      <a:pt x="0" y="11"/>
                    </a:lnTo>
                    <a:lnTo>
                      <a:pt x="0" y="12"/>
                    </a:lnTo>
                    <a:lnTo>
                      <a:pt x="3" y="12"/>
                    </a:lnTo>
                    <a:lnTo>
                      <a:pt x="4" y="12"/>
                    </a:lnTo>
                    <a:lnTo>
                      <a:pt x="8" y="11"/>
                    </a:lnTo>
                    <a:lnTo>
                      <a:pt x="10" y="11"/>
                    </a:lnTo>
                    <a:lnTo>
                      <a:pt x="12" y="9"/>
                    </a:lnTo>
                    <a:lnTo>
                      <a:pt x="14" y="9"/>
                    </a:lnTo>
                    <a:lnTo>
                      <a:pt x="16" y="11"/>
                    </a:lnTo>
                    <a:lnTo>
                      <a:pt x="12" y="12"/>
                    </a:lnTo>
                    <a:lnTo>
                      <a:pt x="9" y="12"/>
                    </a:lnTo>
                    <a:lnTo>
                      <a:pt x="4" y="14"/>
                    </a:lnTo>
                    <a:lnTo>
                      <a:pt x="3" y="16"/>
                    </a:lnTo>
                    <a:lnTo>
                      <a:pt x="4" y="17"/>
                    </a:lnTo>
                    <a:lnTo>
                      <a:pt x="8" y="17"/>
                    </a:lnTo>
                    <a:lnTo>
                      <a:pt x="12" y="16"/>
                    </a:lnTo>
                    <a:lnTo>
                      <a:pt x="17" y="16"/>
                    </a:lnTo>
                    <a:lnTo>
                      <a:pt x="22" y="16"/>
                    </a:lnTo>
                    <a:lnTo>
                      <a:pt x="24" y="17"/>
                    </a:lnTo>
                    <a:lnTo>
                      <a:pt x="25" y="19"/>
                    </a:lnTo>
                    <a:lnTo>
                      <a:pt x="28" y="21"/>
                    </a:lnTo>
                    <a:lnTo>
                      <a:pt x="32" y="24"/>
                    </a:lnTo>
                    <a:lnTo>
                      <a:pt x="32" y="25"/>
                    </a:lnTo>
                    <a:lnTo>
                      <a:pt x="36" y="27"/>
                    </a:lnTo>
                    <a:lnTo>
                      <a:pt x="37" y="27"/>
                    </a:lnTo>
                    <a:lnTo>
                      <a:pt x="40" y="27"/>
                    </a:lnTo>
                    <a:lnTo>
                      <a:pt x="45" y="28"/>
                    </a:lnTo>
                    <a:lnTo>
                      <a:pt x="48" y="28"/>
                    </a:lnTo>
                    <a:lnTo>
                      <a:pt x="51" y="29"/>
                    </a:lnTo>
                    <a:lnTo>
                      <a:pt x="63" y="32"/>
                    </a:lnTo>
                    <a:lnTo>
                      <a:pt x="63" y="17"/>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6906" name="Freeform 668"/>
              <p:cNvSpPr>
                <a:spLocks/>
              </p:cNvSpPr>
              <p:nvPr/>
            </p:nvSpPr>
            <p:spPr bwMode="auto">
              <a:xfrm>
                <a:off x="904" y="3097"/>
                <a:ext cx="27" cy="1"/>
              </a:xfrm>
              <a:custGeom>
                <a:avLst/>
                <a:gdLst>
                  <a:gd name="T0" fmla="*/ 0 w 27"/>
                  <a:gd name="T1" fmla="*/ 0 h 1"/>
                  <a:gd name="T2" fmla="*/ 4 w 27"/>
                  <a:gd name="T3" fmla="*/ 0 h 1"/>
                  <a:gd name="T4" fmla="*/ 6 w 27"/>
                  <a:gd name="T5" fmla="*/ 0 h 1"/>
                  <a:gd name="T6" fmla="*/ 12 w 27"/>
                  <a:gd name="T7" fmla="*/ 0 h 1"/>
                  <a:gd name="T8" fmla="*/ 14 w 27"/>
                  <a:gd name="T9" fmla="*/ 0 h 1"/>
                  <a:gd name="T10" fmla="*/ 21 w 27"/>
                  <a:gd name="T11" fmla="*/ 0 h 1"/>
                  <a:gd name="T12" fmla="*/ 26 w 27"/>
                  <a:gd name="T13" fmla="*/ 0 h 1"/>
                  <a:gd name="T14" fmla="*/ 19 w 27"/>
                  <a:gd name="T15" fmla="*/ 0 h 1"/>
                  <a:gd name="T16" fmla="*/ 13 w 27"/>
                  <a:gd name="T17" fmla="*/ 0 h 1"/>
                  <a:gd name="T18" fmla="*/ 6 w 27"/>
                  <a:gd name="T19" fmla="*/ 0 h 1"/>
                  <a:gd name="T20" fmla="*/ 4 w 27"/>
                  <a:gd name="T21" fmla="*/ 0 h 1"/>
                  <a:gd name="T22" fmla="*/ 0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0" y="0"/>
                    </a:moveTo>
                    <a:lnTo>
                      <a:pt x="4" y="0"/>
                    </a:lnTo>
                    <a:lnTo>
                      <a:pt x="6" y="0"/>
                    </a:lnTo>
                    <a:lnTo>
                      <a:pt x="12" y="0"/>
                    </a:lnTo>
                    <a:lnTo>
                      <a:pt x="14" y="0"/>
                    </a:lnTo>
                    <a:lnTo>
                      <a:pt x="21" y="0"/>
                    </a:lnTo>
                    <a:lnTo>
                      <a:pt x="26" y="0"/>
                    </a:lnTo>
                    <a:lnTo>
                      <a:pt x="19" y="0"/>
                    </a:lnTo>
                    <a:lnTo>
                      <a:pt x="13" y="0"/>
                    </a:lnTo>
                    <a:lnTo>
                      <a:pt x="6" y="0"/>
                    </a:lnTo>
                    <a:lnTo>
                      <a:pt x="4"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907" name="Freeform 669"/>
              <p:cNvSpPr>
                <a:spLocks/>
              </p:cNvSpPr>
              <p:nvPr/>
            </p:nvSpPr>
            <p:spPr bwMode="auto">
              <a:xfrm>
                <a:off x="914" y="3092"/>
                <a:ext cx="27" cy="26"/>
              </a:xfrm>
              <a:custGeom>
                <a:avLst/>
                <a:gdLst>
                  <a:gd name="T0" fmla="*/ 6 w 27"/>
                  <a:gd name="T1" fmla="*/ 0 h 26"/>
                  <a:gd name="T2" fmla="*/ 2 w 27"/>
                  <a:gd name="T3" fmla="*/ 0 h 26"/>
                  <a:gd name="T4" fmla="*/ 0 w 27"/>
                  <a:gd name="T5" fmla="*/ 0 h 26"/>
                  <a:gd name="T6" fmla="*/ 6 w 27"/>
                  <a:gd name="T7" fmla="*/ 0 h 26"/>
                  <a:gd name="T8" fmla="*/ 13 w 27"/>
                  <a:gd name="T9" fmla="*/ 25 h 26"/>
                  <a:gd name="T10" fmla="*/ 19 w 27"/>
                  <a:gd name="T11" fmla="*/ 25 h 26"/>
                  <a:gd name="T12" fmla="*/ 23 w 27"/>
                  <a:gd name="T13" fmla="*/ 25 h 26"/>
                  <a:gd name="T14" fmla="*/ 26 w 27"/>
                  <a:gd name="T15" fmla="*/ 25 h 26"/>
                  <a:gd name="T16" fmla="*/ 19 w 27"/>
                  <a:gd name="T17" fmla="*/ 25 h 26"/>
                  <a:gd name="T18" fmla="*/ 12 w 27"/>
                  <a:gd name="T19" fmla="*/ 0 h 26"/>
                  <a:gd name="T20" fmla="*/ 6 w 27"/>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6"/>
                  <a:gd name="T35" fmla="*/ 27 w 27"/>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6">
                    <a:moveTo>
                      <a:pt x="6" y="0"/>
                    </a:moveTo>
                    <a:lnTo>
                      <a:pt x="2" y="0"/>
                    </a:lnTo>
                    <a:lnTo>
                      <a:pt x="0" y="0"/>
                    </a:lnTo>
                    <a:lnTo>
                      <a:pt x="6" y="0"/>
                    </a:lnTo>
                    <a:lnTo>
                      <a:pt x="13" y="25"/>
                    </a:lnTo>
                    <a:lnTo>
                      <a:pt x="19" y="25"/>
                    </a:lnTo>
                    <a:lnTo>
                      <a:pt x="23" y="25"/>
                    </a:lnTo>
                    <a:lnTo>
                      <a:pt x="26" y="25"/>
                    </a:lnTo>
                    <a:lnTo>
                      <a:pt x="19" y="25"/>
                    </a:lnTo>
                    <a:lnTo>
                      <a:pt x="12" y="0"/>
                    </a:lnTo>
                    <a:lnTo>
                      <a:pt x="6" y="0"/>
                    </a:lnTo>
                  </a:path>
                </a:pathLst>
              </a:custGeom>
              <a:solidFill>
                <a:srgbClr val="402000"/>
              </a:solidFill>
              <a:ln w="9525" cap="rnd">
                <a:noFill/>
                <a:round/>
                <a:headEnd type="none" w="sm" len="sm"/>
                <a:tailEnd type="none" w="sm" len="sm"/>
              </a:ln>
            </p:spPr>
            <p:txBody>
              <a:bodyPr/>
              <a:lstStyle/>
              <a:p>
                <a:endParaRPr lang="es-ES"/>
              </a:p>
            </p:txBody>
          </p:sp>
          <p:sp>
            <p:nvSpPr>
              <p:cNvPr id="106908" name="Freeform 670"/>
              <p:cNvSpPr>
                <a:spLocks/>
              </p:cNvSpPr>
              <p:nvPr/>
            </p:nvSpPr>
            <p:spPr bwMode="auto">
              <a:xfrm>
                <a:off x="919" y="3100"/>
                <a:ext cx="28" cy="26"/>
              </a:xfrm>
              <a:custGeom>
                <a:avLst/>
                <a:gdLst>
                  <a:gd name="T0" fmla="*/ 0 w 28"/>
                  <a:gd name="T1" fmla="*/ 11 h 26"/>
                  <a:gd name="T2" fmla="*/ 0 w 28"/>
                  <a:gd name="T3" fmla="*/ 25 h 26"/>
                  <a:gd name="T4" fmla="*/ 12 w 28"/>
                  <a:gd name="T5" fmla="*/ 11 h 26"/>
                  <a:gd name="T6" fmla="*/ 27 w 28"/>
                  <a:gd name="T7" fmla="*/ 11 h 26"/>
                  <a:gd name="T8" fmla="*/ 27 w 28"/>
                  <a:gd name="T9" fmla="*/ 0 h 26"/>
                  <a:gd name="T10" fmla="*/ 12 w 28"/>
                  <a:gd name="T11" fmla="*/ 0 h 26"/>
                  <a:gd name="T12" fmla="*/ 0 w 28"/>
                  <a:gd name="T13" fmla="*/ 11 h 26"/>
                  <a:gd name="T14" fmla="*/ 0 60000 65536"/>
                  <a:gd name="T15" fmla="*/ 0 60000 65536"/>
                  <a:gd name="T16" fmla="*/ 0 60000 65536"/>
                  <a:gd name="T17" fmla="*/ 0 60000 65536"/>
                  <a:gd name="T18" fmla="*/ 0 60000 65536"/>
                  <a:gd name="T19" fmla="*/ 0 60000 65536"/>
                  <a:gd name="T20" fmla="*/ 0 60000 65536"/>
                  <a:gd name="T21" fmla="*/ 0 w 28"/>
                  <a:gd name="T22" fmla="*/ 0 h 26"/>
                  <a:gd name="T23" fmla="*/ 28 w 28"/>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6">
                    <a:moveTo>
                      <a:pt x="0" y="11"/>
                    </a:moveTo>
                    <a:lnTo>
                      <a:pt x="0" y="25"/>
                    </a:lnTo>
                    <a:lnTo>
                      <a:pt x="12" y="11"/>
                    </a:lnTo>
                    <a:lnTo>
                      <a:pt x="27" y="11"/>
                    </a:lnTo>
                    <a:lnTo>
                      <a:pt x="27" y="0"/>
                    </a:lnTo>
                    <a:lnTo>
                      <a:pt x="12" y="0"/>
                    </a:lnTo>
                    <a:lnTo>
                      <a:pt x="0" y="11"/>
                    </a:lnTo>
                  </a:path>
                </a:pathLst>
              </a:custGeom>
              <a:solidFill>
                <a:srgbClr val="402000"/>
              </a:solidFill>
              <a:ln w="9525" cap="rnd">
                <a:noFill/>
                <a:round/>
                <a:headEnd type="none" w="sm" len="sm"/>
                <a:tailEnd type="none" w="sm" len="sm"/>
              </a:ln>
            </p:spPr>
            <p:txBody>
              <a:bodyPr/>
              <a:lstStyle/>
              <a:p>
                <a:endParaRPr lang="es-ES"/>
              </a:p>
            </p:txBody>
          </p:sp>
          <p:sp>
            <p:nvSpPr>
              <p:cNvPr id="106909" name="Freeform 671"/>
              <p:cNvSpPr>
                <a:spLocks/>
              </p:cNvSpPr>
              <p:nvPr/>
            </p:nvSpPr>
            <p:spPr bwMode="auto">
              <a:xfrm>
                <a:off x="904" y="3105"/>
                <a:ext cx="27" cy="28"/>
              </a:xfrm>
              <a:custGeom>
                <a:avLst/>
                <a:gdLst>
                  <a:gd name="T0" fmla="*/ 26 w 27"/>
                  <a:gd name="T1" fmla="*/ 0 h 28"/>
                  <a:gd name="T2" fmla="*/ 26 w 27"/>
                  <a:gd name="T3" fmla="*/ 11 h 28"/>
                  <a:gd name="T4" fmla="*/ 0 w 27"/>
                  <a:gd name="T5" fmla="*/ 27 h 28"/>
                  <a:gd name="T6" fmla="*/ 26 w 27"/>
                  <a:gd name="T7" fmla="*/ 0 h 28"/>
                  <a:gd name="T8" fmla="*/ 0 60000 65536"/>
                  <a:gd name="T9" fmla="*/ 0 60000 65536"/>
                  <a:gd name="T10" fmla="*/ 0 60000 65536"/>
                  <a:gd name="T11" fmla="*/ 0 60000 65536"/>
                  <a:gd name="T12" fmla="*/ 0 w 27"/>
                  <a:gd name="T13" fmla="*/ 0 h 28"/>
                  <a:gd name="T14" fmla="*/ 27 w 27"/>
                  <a:gd name="T15" fmla="*/ 28 h 28"/>
                </a:gdLst>
                <a:ahLst/>
                <a:cxnLst>
                  <a:cxn ang="T8">
                    <a:pos x="T0" y="T1"/>
                  </a:cxn>
                  <a:cxn ang="T9">
                    <a:pos x="T2" y="T3"/>
                  </a:cxn>
                  <a:cxn ang="T10">
                    <a:pos x="T4" y="T5"/>
                  </a:cxn>
                  <a:cxn ang="T11">
                    <a:pos x="T6" y="T7"/>
                  </a:cxn>
                </a:cxnLst>
                <a:rect l="T12" t="T13" r="T14" b="T15"/>
                <a:pathLst>
                  <a:path w="27" h="28">
                    <a:moveTo>
                      <a:pt x="26" y="0"/>
                    </a:moveTo>
                    <a:lnTo>
                      <a:pt x="26" y="11"/>
                    </a:lnTo>
                    <a:lnTo>
                      <a:pt x="0" y="27"/>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6910" name="Freeform 672"/>
              <p:cNvSpPr>
                <a:spLocks/>
              </p:cNvSpPr>
              <p:nvPr/>
            </p:nvSpPr>
            <p:spPr bwMode="auto">
              <a:xfrm>
                <a:off x="929" y="3099"/>
                <a:ext cx="28" cy="26"/>
              </a:xfrm>
              <a:custGeom>
                <a:avLst/>
                <a:gdLst>
                  <a:gd name="T0" fmla="*/ 0 w 28"/>
                  <a:gd name="T1" fmla="*/ 0 h 26"/>
                  <a:gd name="T2" fmla="*/ 0 w 28"/>
                  <a:gd name="T3" fmla="*/ 25 h 26"/>
                  <a:gd name="T4" fmla="*/ 27 w 28"/>
                  <a:gd name="T5" fmla="*/ 25 h 26"/>
                  <a:gd name="T6" fmla="*/ 0 w 28"/>
                  <a:gd name="T7" fmla="*/ 0 h 26"/>
                  <a:gd name="T8" fmla="*/ 0 60000 65536"/>
                  <a:gd name="T9" fmla="*/ 0 60000 65536"/>
                  <a:gd name="T10" fmla="*/ 0 60000 65536"/>
                  <a:gd name="T11" fmla="*/ 0 60000 65536"/>
                  <a:gd name="T12" fmla="*/ 0 w 28"/>
                  <a:gd name="T13" fmla="*/ 0 h 26"/>
                  <a:gd name="T14" fmla="*/ 28 w 28"/>
                  <a:gd name="T15" fmla="*/ 26 h 26"/>
                </a:gdLst>
                <a:ahLst/>
                <a:cxnLst>
                  <a:cxn ang="T8">
                    <a:pos x="T0" y="T1"/>
                  </a:cxn>
                  <a:cxn ang="T9">
                    <a:pos x="T2" y="T3"/>
                  </a:cxn>
                  <a:cxn ang="T10">
                    <a:pos x="T4" y="T5"/>
                  </a:cxn>
                  <a:cxn ang="T11">
                    <a:pos x="T6" y="T7"/>
                  </a:cxn>
                </a:cxnLst>
                <a:rect l="T12" t="T13" r="T14" b="T15"/>
                <a:pathLst>
                  <a:path w="28" h="26">
                    <a:moveTo>
                      <a:pt x="0" y="0"/>
                    </a:moveTo>
                    <a:lnTo>
                      <a:pt x="0" y="25"/>
                    </a:lnTo>
                    <a:lnTo>
                      <a:pt x="27"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911" name="Freeform 673"/>
              <p:cNvSpPr>
                <a:spLocks/>
              </p:cNvSpPr>
              <p:nvPr/>
            </p:nvSpPr>
            <p:spPr bwMode="auto">
              <a:xfrm>
                <a:off x="924" y="3103"/>
                <a:ext cx="27" cy="25"/>
              </a:xfrm>
              <a:custGeom>
                <a:avLst/>
                <a:gdLst>
                  <a:gd name="T0" fmla="*/ 26 w 27"/>
                  <a:gd name="T1" fmla="*/ 0 h 25"/>
                  <a:gd name="T2" fmla="*/ 0 w 27"/>
                  <a:gd name="T3" fmla="*/ 24 h 25"/>
                  <a:gd name="T4" fmla="*/ 26 w 27"/>
                  <a:gd name="T5" fmla="*/ 0 h 25"/>
                  <a:gd name="T6" fmla="*/ 0 60000 65536"/>
                  <a:gd name="T7" fmla="*/ 0 60000 65536"/>
                  <a:gd name="T8" fmla="*/ 0 60000 65536"/>
                  <a:gd name="T9" fmla="*/ 0 w 27"/>
                  <a:gd name="T10" fmla="*/ 0 h 25"/>
                  <a:gd name="T11" fmla="*/ 27 w 27"/>
                  <a:gd name="T12" fmla="*/ 25 h 25"/>
                </a:gdLst>
                <a:ahLst/>
                <a:cxnLst>
                  <a:cxn ang="T6">
                    <a:pos x="T0" y="T1"/>
                  </a:cxn>
                  <a:cxn ang="T7">
                    <a:pos x="T2" y="T3"/>
                  </a:cxn>
                  <a:cxn ang="T8">
                    <a:pos x="T4" y="T5"/>
                  </a:cxn>
                </a:cxnLst>
                <a:rect l="T9" t="T10" r="T11" b="T12"/>
                <a:pathLst>
                  <a:path w="27" h="25">
                    <a:moveTo>
                      <a:pt x="26" y="0"/>
                    </a:moveTo>
                    <a:lnTo>
                      <a:pt x="0" y="24"/>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6912" name="Freeform 674"/>
              <p:cNvSpPr>
                <a:spLocks/>
              </p:cNvSpPr>
              <p:nvPr/>
            </p:nvSpPr>
            <p:spPr bwMode="auto">
              <a:xfrm>
                <a:off x="901" y="3099"/>
                <a:ext cx="28" cy="26"/>
              </a:xfrm>
              <a:custGeom>
                <a:avLst/>
                <a:gdLst>
                  <a:gd name="T0" fmla="*/ 0 w 28"/>
                  <a:gd name="T1" fmla="*/ 25 h 26"/>
                  <a:gd name="T2" fmla="*/ 14 w 28"/>
                  <a:gd name="T3" fmla="*/ 25 h 26"/>
                  <a:gd name="T4" fmla="*/ 14 w 28"/>
                  <a:gd name="T5" fmla="*/ 15 h 26"/>
                  <a:gd name="T6" fmla="*/ 14 w 28"/>
                  <a:gd name="T7" fmla="*/ 0 h 26"/>
                  <a:gd name="T8" fmla="*/ 27 w 28"/>
                  <a:gd name="T9" fmla="*/ 15 h 26"/>
                  <a:gd name="T10" fmla="*/ 14 w 28"/>
                  <a:gd name="T11" fmla="*/ 25 h 26"/>
                  <a:gd name="T12" fmla="*/ 0 w 28"/>
                  <a:gd name="T13" fmla="*/ 25 h 26"/>
                  <a:gd name="T14" fmla="*/ 0 60000 65536"/>
                  <a:gd name="T15" fmla="*/ 0 60000 65536"/>
                  <a:gd name="T16" fmla="*/ 0 60000 65536"/>
                  <a:gd name="T17" fmla="*/ 0 60000 65536"/>
                  <a:gd name="T18" fmla="*/ 0 60000 65536"/>
                  <a:gd name="T19" fmla="*/ 0 60000 65536"/>
                  <a:gd name="T20" fmla="*/ 0 60000 65536"/>
                  <a:gd name="T21" fmla="*/ 0 w 28"/>
                  <a:gd name="T22" fmla="*/ 0 h 26"/>
                  <a:gd name="T23" fmla="*/ 28 w 28"/>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6">
                    <a:moveTo>
                      <a:pt x="0" y="25"/>
                    </a:moveTo>
                    <a:lnTo>
                      <a:pt x="14" y="25"/>
                    </a:lnTo>
                    <a:lnTo>
                      <a:pt x="14" y="15"/>
                    </a:lnTo>
                    <a:lnTo>
                      <a:pt x="14" y="0"/>
                    </a:lnTo>
                    <a:lnTo>
                      <a:pt x="27" y="15"/>
                    </a:lnTo>
                    <a:lnTo>
                      <a:pt x="14" y="25"/>
                    </a:lnTo>
                    <a:lnTo>
                      <a:pt x="0" y="25"/>
                    </a:lnTo>
                  </a:path>
                </a:pathLst>
              </a:custGeom>
              <a:solidFill>
                <a:srgbClr val="402000"/>
              </a:solidFill>
              <a:ln w="9525" cap="rnd">
                <a:noFill/>
                <a:round/>
                <a:headEnd type="none" w="sm" len="sm"/>
                <a:tailEnd type="none" w="sm" len="sm"/>
              </a:ln>
            </p:spPr>
            <p:txBody>
              <a:bodyPr/>
              <a:lstStyle/>
              <a:p>
                <a:endParaRPr lang="es-ES"/>
              </a:p>
            </p:txBody>
          </p:sp>
          <p:sp>
            <p:nvSpPr>
              <p:cNvPr id="106913" name="Freeform 675"/>
              <p:cNvSpPr>
                <a:spLocks/>
              </p:cNvSpPr>
              <p:nvPr/>
            </p:nvSpPr>
            <p:spPr bwMode="auto">
              <a:xfrm>
                <a:off x="896" y="2980"/>
                <a:ext cx="224" cy="315"/>
              </a:xfrm>
              <a:custGeom>
                <a:avLst/>
                <a:gdLst>
                  <a:gd name="T0" fmla="*/ 190 w 224"/>
                  <a:gd name="T1" fmla="*/ 0 h 315"/>
                  <a:gd name="T2" fmla="*/ 155 w 224"/>
                  <a:gd name="T3" fmla="*/ 28 h 315"/>
                  <a:gd name="T4" fmla="*/ 144 w 224"/>
                  <a:gd name="T5" fmla="*/ 47 h 315"/>
                  <a:gd name="T6" fmla="*/ 128 w 224"/>
                  <a:gd name="T7" fmla="*/ 79 h 315"/>
                  <a:gd name="T8" fmla="*/ 121 w 224"/>
                  <a:gd name="T9" fmla="*/ 94 h 315"/>
                  <a:gd name="T10" fmla="*/ 123 w 224"/>
                  <a:gd name="T11" fmla="*/ 107 h 315"/>
                  <a:gd name="T12" fmla="*/ 125 w 224"/>
                  <a:gd name="T13" fmla="*/ 118 h 315"/>
                  <a:gd name="T14" fmla="*/ 72 w 224"/>
                  <a:gd name="T15" fmla="*/ 129 h 315"/>
                  <a:gd name="T16" fmla="*/ 54 w 224"/>
                  <a:gd name="T17" fmla="*/ 133 h 315"/>
                  <a:gd name="T18" fmla="*/ 51 w 224"/>
                  <a:gd name="T19" fmla="*/ 145 h 315"/>
                  <a:gd name="T20" fmla="*/ 83 w 224"/>
                  <a:gd name="T21" fmla="*/ 153 h 315"/>
                  <a:gd name="T22" fmla="*/ 113 w 224"/>
                  <a:gd name="T23" fmla="*/ 154 h 315"/>
                  <a:gd name="T24" fmla="*/ 123 w 224"/>
                  <a:gd name="T25" fmla="*/ 165 h 315"/>
                  <a:gd name="T26" fmla="*/ 125 w 224"/>
                  <a:gd name="T27" fmla="*/ 180 h 315"/>
                  <a:gd name="T28" fmla="*/ 121 w 224"/>
                  <a:gd name="T29" fmla="*/ 186 h 315"/>
                  <a:gd name="T30" fmla="*/ 107 w 224"/>
                  <a:gd name="T31" fmla="*/ 190 h 315"/>
                  <a:gd name="T32" fmla="*/ 93 w 224"/>
                  <a:gd name="T33" fmla="*/ 196 h 315"/>
                  <a:gd name="T34" fmla="*/ 33 w 224"/>
                  <a:gd name="T35" fmla="*/ 217 h 315"/>
                  <a:gd name="T36" fmla="*/ 18 w 224"/>
                  <a:gd name="T37" fmla="*/ 231 h 315"/>
                  <a:gd name="T38" fmla="*/ 3 w 224"/>
                  <a:gd name="T39" fmla="*/ 269 h 315"/>
                  <a:gd name="T40" fmla="*/ 19 w 224"/>
                  <a:gd name="T41" fmla="*/ 314 h 315"/>
                  <a:gd name="T42" fmla="*/ 51 w 224"/>
                  <a:gd name="T43" fmla="*/ 309 h 315"/>
                  <a:gd name="T44" fmla="*/ 60 w 224"/>
                  <a:gd name="T45" fmla="*/ 290 h 315"/>
                  <a:gd name="T46" fmla="*/ 54 w 224"/>
                  <a:gd name="T47" fmla="*/ 270 h 315"/>
                  <a:gd name="T48" fmla="*/ 112 w 224"/>
                  <a:gd name="T49" fmla="*/ 261 h 315"/>
                  <a:gd name="T50" fmla="*/ 174 w 224"/>
                  <a:gd name="T51" fmla="*/ 260 h 315"/>
                  <a:gd name="T52" fmla="*/ 203 w 224"/>
                  <a:gd name="T53" fmla="*/ 257 h 315"/>
                  <a:gd name="T54" fmla="*/ 216 w 224"/>
                  <a:gd name="T55" fmla="*/ 247 h 315"/>
                  <a:gd name="T56" fmla="*/ 221 w 224"/>
                  <a:gd name="T57" fmla="*/ 231 h 315"/>
                  <a:gd name="T58" fmla="*/ 214 w 224"/>
                  <a:gd name="T59" fmla="*/ 204 h 315"/>
                  <a:gd name="T60" fmla="*/ 205 w 224"/>
                  <a:gd name="T61" fmla="*/ 180 h 315"/>
                  <a:gd name="T62" fmla="*/ 206 w 224"/>
                  <a:gd name="T63" fmla="*/ 161 h 315"/>
                  <a:gd name="T64" fmla="*/ 206 w 224"/>
                  <a:gd name="T65" fmla="*/ 143 h 315"/>
                  <a:gd name="T66" fmla="*/ 219 w 224"/>
                  <a:gd name="T67" fmla="*/ 102 h 315"/>
                  <a:gd name="T68" fmla="*/ 223 w 224"/>
                  <a:gd name="T69" fmla="*/ 62 h 315"/>
                  <a:gd name="T70" fmla="*/ 216 w 224"/>
                  <a:gd name="T71" fmla="*/ 42 h 315"/>
                  <a:gd name="T72" fmla="*/ 208 w 224"/>
                  <a:gd name="T73" fmla="*/ 24 h 3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4"/>
                  <a:gd name="T112" fmla="*/ 0 h 315"/>
                  <a:gd name="T113" fmla="*/ 224 w 224"/>
                  <a:gd name="T114" fmla="*/ 315 h 31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4" h="315">
                    <a:moveTo>
                      <a:pt x="194" y="13"/>
                    </a:moveTo>
                    <a:lnTo>
                      <a:pt x="190" y="0"/>
                    </a:lnTo>
                    <a:lnTo>
                      <a:pt x="152" y="16"/>
                    </a:lnTo>
                    <a:lnTo>
                      <a:pt x="155" y="28"/>
                    </a:lnTo>
                    <a:lnTo>
                      <a:pt x="152" y="38"/>
                    </a:lnTo>
                    <a:lnTo>
                      <a:pt x="144" y="47"/>
                    </a:lnTo>
                    <a:lnTo>
                      <a:pt x="137" y="66"/>
                    </a:lnTo>
                    <a:lnTo>
                      <a:pt x="128" y="79"/>
                    </a:lnTo>
                    <a:lnTo>
                      <a:pt x="122" y="87"/>
                    </a:lnTo>
                    <a:lnTo>
                      <a:pt x="121" y="94"/>
                    </a:lnTo>
                    <a:lnTo>
                      <a:pt x="121" y="100"/>
                    </a:lnTo>
                    <a:lnTo>
                      <a:pt x="123" y="107"/>
                    </a:lnTo>
                    <a:lnTo>
                      <a:pt x="125" y="111"/>
                    </a:lnTo>
                    <a:lnTo>
                      <a:pt x="125" y="118"/>
                    </a:lnTo>
                    <a:lnTo>
                      <a:pt x="91" y="126"/>
                    </a:lnTo>
                    <a:lnTo>
                      <a:pt x="72" y="129"/>
                    </a:lnTo>
                    <a:lnTo>
                      <a:pt x="56" y="127"/>
                    </a:lnTo>
                    <a:lnTo>
                      <a:pt x="54" y="133"/>
                    </a:lnTo>
                    <a:lnTo>
                      <a:pt x="52" y="138"/>
                    </a:lnTo>
                    <a:lnTo>
                      <a:pt x="51" y="145"/>
                    </a:lnTo>
                    <a:lnTo>
                      <a:pt x="67" y="149"/>
                    </a:lnTo>
                    <a:lnTo>
                      <a:pt x="83" y="153"/>
                    </a:lnTo>
                    <a:lnTo>
                      <a:pt x="98" y="153"/>
                    </a:lnTo>
                    <a:lnTo>
                      <a:pt x="113" y="154"/>
                    </a:lnTo>
                    <a:lnTo>
                      <a:pt x="123" y="153"/>
                    </a:lnTo>
                    <a:lnTo>
                      <a:pt x="123" y="165"/>
                    </a:lnTo>
                    <a:lnTo>
                      <a:pt x="128" y="174"/>
                    </a:lnTo>
                    <a:lnTo>
                      <a:pt x="125" y="180"/>
                    </a:lnTo>
                    <a:lnTo>
                      <a:pt x="128" y="186"/>
                    </a:lnTo>
                    <a:lnTo>
                      <a:pt x="121" y="186"/>
                    </a:lnTo>
                    <a:lnTo>
                      <a:pt x="118" y="188"/>
                    </a:lnTo>
                    <a:lnTo>
                      <a:pt x="107" y="190"/>
                    </a:lnTo>
                    <a:lnTo>
                      <a:pt x="100" y="195"/>
                    </a:lnTo>
                    <a:lnTo>
                      <a:pt x="93" y="196"/>
                    </a:lnTo>
                    <a:lnTo>
                      <a:pt x="49" y="211"/>
                    </a:lnTo>
                    <a:lnTo>
                      <a:pt x="33" y="217"/>
                    </a:lnTo>
                    <a:lnTo>
                      <a:pt x="25" y="221"/>
                    </a:lnTo>
                    <a:lnTo>
                      <a:pt x="18" y="231"/>
                    </a:lnTo>
                    <a:lnTo>
                      <a:pt x="10" y="244"/>
                    </a:lnTo>
                    <a:lnTo>
                      <a:pt x="3" y="269"/>
                    </a:lnTo>
                    <a:lnTo>
                      <a:pt x="0" y="306"/>
                    </a:lnTo>
                    <a:lnTo>
                      <a:pt x="19" y="314"/>
                    </a:lnTo>
                    <a:lnTo>
                      <a:pt x="38" y="312"/>
                    </a:lnTo>
                    <a:lnTo>
                      <a:pt x="51" y="309"/>
                    </a:lnTo>
                    <a:lnTo>
                      <a:pt x="62" y="304"/>
                    </a:lnTo>
                    <a:lnTo>
                      <a:pt x="60" y="290"/>
                    </a:lnTo>
                    <a:lnTo>
                      <a:pt x="56" y="275"/>
                    </a:lnTo>
                    <a:lnTo>
                      <a:pt x="54" y="270"/>
                    </a:lnTo>
                    <a:lnTo>
                      <a:pt x="84" y="269"/>
                    </a:lnTo>
                    <a:lnTo>
                      <a:pt x="112" y="261"/>
                    </a:lnTo>
                    <a:lnTo>
                      <a:pt x="152" y="260"/>
                    </a:lnTo>
                    <a:lnTo>
                      <a:pt x="174" y="260"/>
                    </a:lnTo>
                    <a:lnTo>
                      <a:pt x="188" y="261"/>
                    </a:lnTo>
                    <a:lnTo>
                      <a:pt x="203" y="257"/>
                    </a:lnTo>
                    <a:lnTo>
                      <a:pt x="208" y="254"/>
                    </a:lnTo>
                    <a:lnTo>
                      <a:pt x="216" y="247"/>
                    </a:lnTo>
                    <a:lnTo>
                      <a:pt x="219" y="242"/>
                    </a:lnTo>
                    <a:lnTo>
                      <a:pt x="221" y="231"/>
                    </a:lnTo>
                    <a:lnTo>
                      <a:pt x="219" y="221"/>
                    </a:lnTo>
                    <a:lnTo>
                      <a:pt x="214" y="204"/>
                    </a:lnTo>
                    <a:lnTo>
                      <a:pt x="206" y="187"/>
                    </a:lnTo>
                    <a:lnTo>
                      <a:pt x="205" y="180"/>
                    </a:lnTo>
                    <a:lnTo>
                      <a:pt x="206" y="175"/>
                    </a:lnTo>
                    <a:lnTo>
                      <a:pt x="206" y="161"/>
                    </a:lnTo>
                    <a:lnTo>
                      <a:pt x="205" y="157"/>
                    </a:lnTo>
                    <a:lnTo>
                      <a:pt x="206" y="143"/>
                    </a:lnTo>
                    <a:lnTo>
                      <a:pt x="212" y="126"/>
                    </a:lnTo>
                    <a:lnTo>
                      <a:pt x="219" y="102"/>
                    </a:lnTo>
                    <a:lnTo>
                      <a:pt x="223" y="82"/>
                    </a:lnTo>
                    <a:lnTo>
                      <a:pt x="223" y="62"/>
                    </a:lnTo>
                    <a:lnTo>
                      <a:pt x="220" y="50"/>
                    </a:lnTo>
                    <a:lnTo>
                      <a:pt x="216" y="42"/>
                    </a:lnTo>
                    <a:lnTo>
                      <a:pt x="213" y="33"/>
                    </a:lnTo>
                    <a:lnTo>
                      <a:pt x="208" y="24"/>
                    </a:lnTo>
                    <a:lnTo>
                      <a:pt x="194" y="13"/>
                    </a:lnTo>
                  </a:path>
                </a:pathLst>
              </a:custGeom>
              <a:solidFill>
                <a:srgbClr val="000060"/>
              </a:solidFill>
              <a:ln w="12700" cap="rnd">
                <a:solidFill>
                  <a:srgbClr val="000000"/>
                </a:solidFill>
                <a:round/>
                <a:headEnd type="none" w="sm" len="sm"/>
                <a:tailEnd type="none" w="sm" len="sm"/>
              </a:ln>
            </p:spPr>
            <p:txBody>
              <a:bodyPr/>
              <a:lstStyle/>
              <a:p>
                <a:endParaRPr lang="es-ES"/>
              </a:p>
            </p:txBody>
          </p:sp>
          <p:sp>
            <p:nvSpPr>
              <p:cNvPr id="106914" name="Freeform 676"/>
              <p:cNvSpPr>
                <a:spLocks/>
              </p:cNvSpPr>
              <p:nvPr/>
            </p:nvSpPr>
            <p:spPr bwMode="auto">
              <a:xfrm>
                <a:off x="959" y="3005"/>
                <a:ext cx="137" cy="123"/>
              </a:xfrm>
              <a:custGeom>
                <a:avLst/>
                <a:gdLst>
                  <a:gd name="T0" fmla="*/ 121 w 137"/>
                  <a:gd name="T1" fmla="*/ 0 h 123"/>
                  <a:gd name="T2" fmla="*/ 114 w 137"/>
                  <a:gd name="T3" fmla="*/ 0 h 123"/>
                  <a:gd name="T4" fmla="*/ 106 w 137"/>
                  <a:gd name="T5" fmla="*/ 4 h 123"/>
                  <a:gd name="T6" fmla="*/ 102 w 137"/>
                  <a:gd name="T7" fmla="*/ 11 h 123"/>
                  <a:gd name="T8" fmla="*/ 101 w 137"/>
                  <a:gd name="T9" fmla="*/ 19 h 123"/>
                  <a:gd name="T10" fmla="*/ 99 w 137"/>
                  <a:gd name="T11" fmla="*/ 33 h 123"/>
                  <a:gd name="T12" fmla="*/ 94 w 137"/>
                  <a:gd name="T13" fmla="*/ 45 h 123"/>
                  <a:gd name="T14" fmla="*/ 89 w 137"/>
                  <a:gd name="T15" fmla="*/ 58 h 123"/>
                  <a:gd name="T16" fmla="*/ 86 w 137"/>
                  <a:gd name="T17" fmla="*/ 69 h 123"/>
                  <a:gd name="T18" fmla="*/ 82 w 137"/>
                  <a:gd name="T19" fmla="*/ 79 h 123"/>
                  <a:gd name="T20" fmla="*/ 94 w 137"/>
                  <a:gd name="T21" fmla="*/ 84 h 123"/>
                  <a:gd name="T22" fmla="*/ 80 w 137"/>
                  <a:gd name="T23" fmla="*/ 81 h 123"/>
                  <a:gd name="T24" fmla="*/ 77 w 137"/>
                  <a:gd name="T25" fmla="*/ 86 h 123"/>
                  <a:gd name="T26" fmla="*/ 83 w 137"/>
                  <a:gd name="T27" fmla="*/ 91 h 123"/>
                  <a:gd name="T28" fmla="*/ 75 w 137"/>
                  <a:gd name="T29" fmla="*/ 88 h 123"/>
                  <a:gd name="T30" fmla="*/ 65 w 137"/>
                  <a:gd name="T31" fmla="*/ 91 h 123"/>
                  <a:gd name="T32" fmla="*/ 53 w 137"/>
                  <a:gd name="T33" fmla="*/ 95 h 123"/>
                  <a:gd name="T34" fmla="*/ 37 w 137"/>
                  <a:gd name="T35" fmla="*/ 99 h 123"/>
                  <a:gd name="T36" fmla="*/ 24 w 137"/>
                  <a:gd name="T37" fmla="*/ 100 h 123"/>
                  <a:gd name="T38" fmla="*/ 11 w 137"/>
                  <a:gd name="T39" fmla="*/ 100 h 123"/>
                  <a:gd name="T40" fmla="*/ 1 w 137"/>
                  <a:gd name="T41" fmla="*/ 100 h 123"/>
                  <a:gd name="T42" fmla="*/ 0 w 137"/>
                  <a:gd name="T43" fmla="*/ 102 h 123"/>
                  <a:gd name="T44" fmla="*/ 0 w 137"/>
                  <a:gd name="T45" fmla="*/ 109 h 123"/>
                  <a:gd name="T46" fmla="*/ 0 w 137"/>
                  <a:gd name="T47" fmla="*/ 112 h 123"/>
                  <a:gd name="T48" fmla="*/ 8 w 137"/>
                  <a:gd name="T49" fmla="*/ 117 h 123"/>
                  <a:gd name="T50" fmla="*/ 10 w 137"/>
                  <a:gd name="T51" fmla="*/ 114 h 123"/>
                  <a:gd name="T52" fmla="*/ 12 w 137"/>
                  <a:gd name="T53" fmla="*/ 117 h 123"/>
                  <a:gd name="T54" fmla="*/ 25 w 137"/>
                  <a:gd name="T55" fmla="*/ 119 h 123"/>
                  <a:gd name="T56" fmla="*/ 53 w 137"/>
                  <a:gd name="T57" fmla="*/ 122 h 123"/>
                  <a:gd name="T58" fmla="*/ 86 w 137"/>
                  <a:gd name="T59" fmla="*/ 115 h 123"/>
                  <a:gd name="T60" fmla="*/ 94 w 137"/>
                  <a:gd name="T61" fmla="*/ 112 h 123"/>
                  <a:gd name="T62" fmla="*/ 104 w 137"/>
                  <a:gd name="T63" fmla="*/ 96 h 123"/>
                  <a:gd name="T64" fmla="*/ 120 w 137"/>
                  <a:gd name="T65" fmla="*/ 68 h 123"/>
                  <a:gd name="T66" fmla="*/ 130 w 137"/>
                  <a:gd name="T67" fmla="*/ 36 h 123"/>
                  <a:gd name="T68" fmla="*/ 136 w 137"/>
                  <a:gd name="T69" fmla="*/ 24 h 123"/>
                  <a:gd name="T70" fmla="*/ 133 w 137"/>
                  <a:gd name="T71" fmla="*/ 11 h 123"/>
                  <a:gd name="T72" fmla="*/ 128 w 137"/>
                  <a:gd name="T73" fmla="*/ 2 h 123"/>
                  <a:gd name="T74" fmla="*/ 121 w 137"/>
                  <a:gd name="T75" fmla="*/ 0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7"/>
                  <a:gd name="T115" fmla="*/ 0 h 123"/>
                  <a:gd name="T116" fmla="*/ 137 w 137"/>
                  <a:gd name="T117" fmla="*/ 123 h 12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7" h="123">
                    <a:moveTo>
                      <a:pt x="121" y="0"/>
                    </a:moveTo>
                    <a:lnTo>
                      <a:pt x="114" y="0"/>
                    </a:lnTo>
                    <a:lnTo>
                      <a:pt x="106" y="4"/>
                    </a:lnTo>
                    <a:lnTo>
                      <a:pt x="102" y="11"/>
                    </a:lnTo>
                    <a:lnTo>
                      <a:pt x="101" y="19"/>
                    </a:lnTo>
                    <a:lnTo>
                      <a:pt x="99" y="33"/>
                    </a:lnTo>
                    <a:lnTo>
                      <a:pt x="94" y="45"/>
                    </a:lnTo>
                    <a:lnTo>
                      <a:pt x="89" y="58"/>
                    </a:lnTo>
                    <a:lnTo>
                      <a:pt x="86" y="69"/>
                    </a:lnTo>
                    <a:lnTo>
                      <a:pt x="82" y="79"/>
                    </a:lnTo>
                    <a:lnTo>
                      <a:pt x="94" y="84"/>
                    </a:lnTo>
                    <a:lnTo>
                      <a:pt x="80" y="81"/>
                    </a:lnTo>
                    <a:lnTo>
                      <a:pt x="77" y="86"/>
                    </a:lnTo>
                    <a:lnTo>
                      <a:pt x="83" y="91"/>
                    </a:lnTo>
                    <a:lnTo>
                      <a:pt x="75" y="88"/>
                    </a:lnTo>
                    <a:lnTo>
                      <a:pt x="65" y="91"/>
                    </a:lnTo>
                    <a:lnTo>
                      <a:pt x="53" y="95"/>
                    </a:lnTo>
                    <a:lnTo>
                      <a:pt x="37" y="99"/>
                    </a:lnTo>
                    <a:lnTo>
                      <a:pt x="24" y="100"/>
                    </a:lnTo>
                    <a:lnTo>
                      <a:pt x="11" y="100"/>
                    </a:lnTo>
                    <a:lnTo>
                      <a:pt x="1" y="100"/>
                    </a:lnTo>
                    <a:lnTo>
                      <a:pt x="0" y="102"/>
                    </a:lnTo>
                    <a:lnTo>
                      <a:pt x="0" y="109"/>
                    </a:lnTo>
                    <a:lnTo>
                      <a:pt x="0" y="112"/>
                    </a:lnTo>
                    <a:lnTo>
                      <a:pt x="8" y="117"/>
                    </a:lnTo>
                    <a:lnTo>
                      <a:pt x="10" y="114"/>
                    </a:lnTo>
                    <a:lnTo>
                      <a:pt x="12" y="117"/>
                    </a:lnTo>
                    <a:lnTo>
                      <a:pt x="25" y="119"/>
                    </a:lnTo>
                    <a:lnTo>
                      <a:pt x="53" y="122"/>
                    </a:lnTo>
                    <a:lnTo>
                      <a:pt x="86" y="115"/>
                    </a:lnTo>
                    <a:lnTo>
                      <a:pt x="94" y="112"/>
                    </a:lnTo>
                    <a:lnTo>
                      <a:pt x="104" y="96"/>
                    </a:lnTo>
                    <a:lnTo>
                      <a:pt x="120" y="68"/>
                    </a:lnTo>
                    <a:lnTo>
                      <a:pt x="130" y="36"/>
                    </a:lnTo>
                    <a:lnTo>
                      <a:pt x="136" y="24"/>
                    </a:lnTo>
                    <a:lnTo>
                      <a:pt x="133" y="11"/>
                    </a:lnTo>
                    <a:lnTo>
                      <a:pt x="128" y="2"/>
                    </a:lnTo>
                    <a:lnTo>
                      <a:pt x="121" y="0"/>
                    </a:lnTo>
                  </a:path>
                </a:pathLst>
              </a:custGeom>
              <a:solidFill>
                <a:srgbClr val="0000FF"/>
              </a:solidFill>
              <a:ln w="9525" cap="rnd">
                <a:noFill/>
                <a:round/>
                <a:headEnd type="none" w="sm" len="sm"/>
                <a:tailEnd type="none" w="sm" len="sm"/>
              </a:ln>
            </p:spPr>
            <p:txBody>
              <a:bodyPr/>
              <a:lstStyle/>
              <a:p>
                <a:endParaRPr lang="es-ES"/>
              </a:p>
            </p:txBody>
          </p:sp>
          <p:sp>
            <p:nvSpPr>
              <p:cNvPr id="106915" name="Freeform 677"/>
              <p:cNvSpPr>
                <a:spLocks/>
              </p:cNvSpPr>
              <p:nvPr/>
            </p:nvSpPr>
            <p:spPr bwMode="auto">
              <a:xfrm>
                <a:off x="1025" y="3003"/>
                <a:ext cx="50" cy="95"/>
              </a:xfrm>
              <a:custGeom>
                <a:avLst/>
                <a:gdLst>
                  <a:gd name="T0" fmla="*/ 41 w 50"/>
                  <a:gd name="T1" fmla="*/ 0 h 95"/>
                  <a:gd name="T2" fmla="*/ 49 w 50"/>
                  <a:gd name="T3" fmla="*/ 3 h 95"/>
                  <a:gd name="T4" fmla="*/ 45 w 50"/>
                  <a:gd name="T5" fmla="*/ 6 h 95"/>
                  <a:gd name="T6" fmla="*/ 41 w 50"/>
                  <a:gd name="T7" fmla="*/ 11 h 95"/>
                  <a:gd name="T8" fmla="*/ 33 w 50"/>
                  <a:gd name="T9" fmla="*/ 17 h 95"/>
                  <a:gd name="T10" fmla="*/ 29 w 50"/>
                  <a:gd name="T11" fmla="*/ 31 h 95"/>
                  <a:gd name="T12" fmla="*/ 25 w 50"/>
                  <a:gd name="T13" fmla="*/ 41 h 95"/>
                  <a:gd name="T14" fmla="*/ 20 w 50"/>
                  <a:gd name="T15" fmla="*/ 51 h 95"/>
                  <a:gd name="T16" fmla="*/ 16 w 50"/>
                  <a:gd name="T17" fmla="*/ 55 h 95"/>
                  <a:gd name="T18" fmla="*/ 21 w 50"/>
                  <a:gd name="T19" fmla="*/ 52 h 95"/>
                  <a:gd name="T20" fmla="*/ 26 w 50"/>
                  <a:gd name="T21" fmla="*/ 43 h 95"/>
                  <a:gd name="T22" fmla="*/ 21 w 50"/>
                  <a:gd name="T23" fmla="*/ 55 h 95"/>
                  <a:gd name="T24" fmla="*/ 18 w 50"/>
                  <a:gd name="T25" fmla="*/ 66 h 95"/>
                  <a:gd name="T26" fmla="*/ 15 w 50"/>
                  <a:gd name="T27" fmla="*/ 79 h 95"/>
                  <a:gd name="T28" fmla="*/ 12 w 50"/>
                  <a:gd name="T29" fmla="*/ 83 h 95"/>
                  <a:gd name="T30" fmla="*/ 9 w 50"/>
                  <a:gd name="T31" fmla="*/ 87 h 95"/>
                  <a:gd name="T32" fmla="*/ 6 w 50"/>
                  <a:gd name="T33" fmla="*/ 91 h 95"/>
                  <a:gd name="T34" fmla="*/ 1 w 50"/>
                  <a:gd name="T35" fmla="*/ 94 h 95"/>
                  <a:gd name="T36" fmla="*/ 0 w 50"/>
                  <a:gd name="T37" fmla="*/ 86 h 95"/>
                  <a:gd name="T38" fmla="*/ 0 w 50"/>
                  <a:gd name="T39" fmla="*/ 80 h 95"/>
                  <a:gd name="T40" fmla="*/ 0 w 50"/>
                  <a:gd name="T41" fmla="*/ 72 h 95"/>
                  <a:gd name="T42" fmla="*/ 0 w 50"/>
                  <a:gd name="T43" fmla="*/ 66 h 95"/>
                  <a:gd name="T44" fmla="*/ 0 w 50"/>
                  <a:gd name="T45" fmla="*/ 58 h 95"/>
                  <a:gd name="T46" fmla="*/ 5 w 50"/>
                  <a:gd name="T47" fmla="*/ 52 h 95"/>
                  <a:gd name="T48" fmla="*/ 8 w 50"/>
                  <a:gd name="T49" fmla="*/ 47 h 95"/>
                  <a:gd name="T50" fmla="*/ 13 w 50"/>
                  <a:gd name="T51" fmla="*/ 43 h 95"/>
                  <a:gd name="T52" fmla="*/ 20 w 50"/>
                  <a:gd name="T53" fmla="*/ 35 h 95"/>
                  <a:gd name="T54" fmla="*/ 25 w 50"/>
                  <a:gd name="T55" fmla="*/ 26 h 95"/>
                  <a:gd name="T56" fmla="*/ 20 w 50"/>
                  <a:gd name="T57" fmla="*/ 30 h 95"/>
                  <a:gd name="T58" fmla="*/ 16 w 50"/>
                  <a:gd name="T59" fmla="*/ 39 h 95"/>
                  <a:gd name="T60" fmla="*/ 10 w 50"/>
                  <a:gd name="T61" fmla="*/ 45 h 95"/>
                  <a:gd name="T62" fmla="*/ 16 w 50"/>
                  <a:gd name="T63" fmla="*/ 35 h 95"/>
                  <a:gd name="T64" fmla="*/ 21 w 50"/>
                  <a:gd name="T65" fmla="*/ 21 h 95"/>
                  <a:gd name="T66" fmla="*/ 28 w 50"/>
                  <a:gd name="T67" fmla="*/ 9 h 95"/>
                  <a:gd name="T68" fmla="*/ 31 w 50"/>
                  <a:gd name="T69" fmla="*/ 3 h 95"/>
                  <a:gd name="T70" fmla="*/ 41 w 50"/>
                  <a:gd name="T71" fmla="*/ 0 h 9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
                  <a:gd name="T109" fmla="*/ 0 h 95"/>
                  <a:gd name="T110" fmla="*/ 50 w 50"/>
                  <a:gd name="T111" fmla="*/ 95 h 9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 h="95">
                    <a:moveTo>
                      <a:pt x="41" y="0"/>
                    </a:moveTo>
                    <a:lnTo>
                      <a:pt x="49" y="3"/>
                    </a:lnTo>
                    <a:lnTo>
                      <a:pt x="45" y="6"/>
                    </a:lnTo>
                    <a:lnTo>
                      <a:pt x="41" y="11"/>
                    </a:lnTo>
                    <a:lnTo>
                      <a:pt x="33" y="17"/>
                    </a:lnTo>
                    <a:lnTo>
                      <a:pt x="29" y="31"/>
                    </a:lnTo>
                    <a:lnTo>
                      <a:pt x="25" y="41"/>
                    </a:lnTo>
                    <a:lnTo>
                      <a:pt x="20" y="51"/>
                    </a:lnTo>
                    <a:lnTo>
                      <a:pt x="16" y="55"/>
                    </a:lnTo>
                    <a:lnTo>
                      <a:pt x="21" y="52"/>
                    </a:lnTo>
                    <a:lnTo>
                      <a:pt x="26" y="43"/>
                    </a:lnTo>
                    <a:lnTo>
                      <a:pt x="21" y="55"/>
                    </a:lnTo>
                    <a:lnTo>
                      <a:pt x="18" y="66"/>
                    </a:lnTo>
                    <a:lnTo>
                      <a:pt x="15" y="79"/>
                    </a:lnTo>
                    <a:lnTo>
                      <a:pt x="12" y="83"/>
                    </a:lnTo>
                    <a:lnTo>
                      <a:pt x="9" y="87"/>
                    </a:lnTo>
                    <a:lnTo>
                      <a:pt x="6" y="91"/>
                    </a:lnTo>
                    <a:lnTo>
                      <a:pt x="1" y="94"/>
                    </a:lnTo>
                    <a:lnTo>
                      <a:pt x="0" y="86"/>
                    </a:lnTo>
                    <a:lnTo>
                      <a:pt x="0" y="80"/>
                    </a:lnTo>
                    <a:lnTo>
                      <a:pt x="0" y="72"/>
                    </a:lnTo>
                    <a:lnTo>
                      <a:pt x="0" y="66"/>
                    </a:lnTo>
                    <a:lnTo>
                      <a:pt x="0" y="58"/>
                    </a:lnTo>
                    <a:lnTo>
                      <a:pt x="5" y="52"/>
                    </a:lnTo>
                    <a:lnTo>
                      <a:pt x="8" y="47"/>
                    </a:lnTo>
                    <a:lnTo>
                      <a:pt x="13" y="43"/>
                    </a:lnTo>
                    <a:lnTo>
                      <a:pt x="20" y="35"/>
                    </a:lnTo>
                    <a:lnTo>
                      <a:pt x="25" y="26"/>
                    </a:lnTo>
                    <a:lnTo>
                      <a:pt x="20" y="30"/>
                    </a:lnTo>
                    <a:lnTo>
                      <a:pt x="16" y="39"/>
                    </a:lnTo>
                    <a:lnTo>
                      <a:pt x="10" y="45"/>
                    </a:lnTo>
                    <a:lnTo>
                      <a:pt x="16" y="35"/>
                    </a:lnTo>
                    <a:lnTo>
                      <a:pt x="21" y="21"/>
                    </a:lnTo>
                    <a:lnTo>
                      <a:pt x="28" y="9"/>
                    </a:lnTo>
                    <a:lnTo>
                      <a:pt x="31" y="3"/>
                    </a:lnTo>
                    <a:lnTo>
                      <a:pt x="41" y="0"/>
                    </a:lnTo>
                  </a:path>
                </a:pathLst>
              </a:custGeom>
              <a:solidFill>
                <a:srgbClr val="0000FF"/>
              </a:solidFill>
              <a:ln w="9525" cap="rnd">
                <a:noFill/>
                <a:round/>
                <a:headEnd type="none" w="sm" len="sm"/>
                <a:tailEnd type="none" w="sm" len="sm"/>
              </a:ln>
            </p:spPr>
            <p:txBody>
              <a:bodyPr/>
              <a:lstStyle/>
              <a:p>
                <a:endParaRPr lang="es-ES"/>
              </a:p>
            </p:txBody>
          </p:sp>
          <p:sp>
            <p:nvSpPr>
              <p:cNvPr id="106916" name="Freeform 678"/>
              <p:cNvSpPr>
                <a:spLocks/>
              </p:cNvSpPr>
              <p:nvPr/>
            </p:nvSpPr>
            <p:spPr bwMode="auto">
              <a:xfrm>
                <a:off x="905" y="2992"/>
                <a:ext cx="213" cy="291"/>
              </a:xfrm>
              <a:custGeom>
                <a:avLst/>
                <a:gdLst>
                  <a:gd name="T0" fmla="*/ 178 w 213"/>
                  <a:gd name="T1" fmla="*/ 11 h 291"/>
                  <a:gd name="T2" fmla="*/ 188 w 213"/>
                  <a:gd name="T3" fmla="*/ 33 h 291"/>
                  <a:gd name="T4" fmla="*/ 191 w 213"/>
                  <a:gd name="T5" fmla="*/ 63 h 291"/>
                  <a:gd name="T6" fmla="*/ 188 w 213"/>
                  <a:gd name="T7" fmla="*/ 53 h 291"/>
                  <a:gd name="T8" fmla="*/ 180 w 213"/>
                  <a:gd name="T9" fmla="*/ 69 h 291"/>
                  <a:gd name="T10" fmla="*/ 180 w 213"/>
                  <a:gd name="T11" fmla="*/ 100 h 291"/>
                  <a:gd name="T12" fmla="*/ 177 w 213"/>
                  <a:gd name="T13" fmla="*/ 90 h 291"/>
                  <a:gd name="T14" fmla="*/ 159 w 213"/>
                  <a:gd name="T15" fmla="*/ 114 h 291"/>
                  <a:gd name="T16" fmla="*/ 133 w 213"/>
                  <a:gd name="T17" fmla="*/ 133 h 291"/>
                  <a:gd name="T18" fmla="*/ 133 w 213"/>
                  <a:gd name="T19" fmla="*/ 142 h 291"/>
                  <a:gd name="T20" fmla="*/ 127 w 213"/>
                  <a:gd name="T21" fmla="*/ 140 h 291"/>
                  <a:gd name="T22" fmla="*/ 123 w 213"/>
                  <a:gd name="T23" fmla="*/ 154 h 291"/>
                  <a:gd name="T24" fmla="*/ 121 w 213"/>
                  <a:gd name="T25" fmla="*/ 162 h 291"/>
                  <a:gd name="T26" fmla="*/ 141 w 213"/>
                  <a:gd name="T27" fmla="*/ 177 h 291"/>
                  <a:gd name="T28" fmla="*/ 113 w 213"/>
                  <a:gd name="T29" fmla="*/ 170 h 291"/>
                  <a:gd name="T30" fmla="*/ 131 w 213"/>
                  <a:gd name="T31" fmla="*/ 184 h 291"/>
                  <a:gd name="T32" fmla="*/ 104 w 213"/>
                  <a:gd name="T33" fmla="*/ 174 h 291"/>
                  <a:gd name="T34" fmla="*/ 104 w 213"/>
                  <a:gd name="T35" fmla="*/ 181 h 291"/>
                  <a:gd name="T36" fmla="*/ 96 w 213"/>
                  <a:gd name="T37" fmla="*/ 178 h 291"/>
                  <a:gd name="T38" fmla="*/ 39 w 213"/>
                  <a:gd name="T39" fmla="*/ 197 h 291"/>
                  <a:gd name="T40" fmla="*/ 10 w 213"/>
                  <a:gd name="T41" fmla="*/ 224 h 291"/>
                  <a:gd name="T42" fmla="*/ 19 w 213"/>
                  <a:gd name="T43" fmla="*/ 290 h 291"/>
                  <a:gd name="T44" fmla="*/ 53 w 213"/>
                  <a:gd name="T45" fmla="*/ 269 h 291"/>
                  <a:gd name="T46" fmla="*/ 83 w 213"/>
                  <a:gd name="T47" fmla="*/ 245 h 291"/>
                  <a:gd name="T48" fmla="*/ 70 w 213"/>
                  <a:gd name="T49" fmla="*/ 242 h 291"/>
                  <a:gd name="T50" fmla="*/ 80 w 213"/>
                  <a:gd name="T51" fmla="*/ 238 h 291"/>
                  <a:gd name="T52" fmla="*/ 100 w 213"/>
                  <a:gd name="T53" fmla="*/ 242 h 291"/>
                  <a:gd name="T54" fmla="*/ 60 w 213"/>
                  <a:gd name="T55" fmla="*/ 221 h 291"/>
                  <a:gd name="T56" fmla="*/ 181 w 213"/>
                  <a:gd name="T57" fmla="*/ 238 h 291"/>
                  <a:gd name="T58" fmla="*/ 204 w 213"/>
                  <a:gd name="T59" fmla="*/ 226 h 291"/>
                  <a:gd name="T60" fmla="*/ 207 w 213"/>
                  <a:gd name="T61" fmla="*/ 199 h 291"/>
                  <a:gd name="T62" fmla="*/ 194 w 213"/>
                  <a:gd name="T63" fmla="*/ 163 h 291"/>
                  <a:gd name="T64" fmla="*/ 168 w 213"/>
                  <a:gd name="T65" fmla="*/ 180 h 291"/>
                  <a:gd name="T66" fmla="*/ 183 w 213"/>
                  <a:gd name="T67" fmla="*/ 154 h 291"/>
                  <a:gd name="T68" fmla="*/ 168 w 213"/>
                  <a:gd name="T69" fmla="*/ 147 h 291"/>
                  <a:gd name="T70" fmla="*/ 177 w 213"/>
                  <a:gd name="T71" fmla="*/ 133 h 291"/>
                  <a:gd name="T72" fmla="*/ 185 w 213"/>
                  <a:gd name="T73" fmla="*/ 140 h 291"/>
                  <a:gd name="T74" fmla="*/ 204 w 213"/>
                  <a:gd name="T75" fmla="*/ 99 h 291"/>
                  <a:gd name="T76" fmla="*/ 204 w 213"/>
                  <a:gd name="T77" fmla="*/ 59 h 291"/>
                  <a:gd name="T78" fmla="*/ 208 w 213"/>
                  <a:gd name="T79" fmla="*/ 84 h 291"/>
                  <a:gd name="T80" fmla="*/ 210 w 213"/>
                  <a:gd name="T81" fmla="*/ 54 h 291"/>
                  <a:gd name="T82" fmla="*/ 197 w 213"/>
                  <a:gd name="T83" fmla="*/ 28 h 291"/>
                  <a:gd name="T84" fmla="*/ 212 w 213"/>
                  <a:gd name="T85" fmla="*/ 52 h 291"/>
                  <a:gd name="T86" fmla="*/ 202 w 213"/>
                  <a:gd name="T87" fmla="*/ 23 h 291"/>
                  <a:gd name="T88" fmla="*/ 182 w 213"/>
                  <a:gd name="T89" fmla="*/ 0 h 29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3"/>
                  <a:gd name="T136" fmla="*/ 0 h 291"/>
                  <a:gd name="T137" fmla="*/ 213 w 213"/>
                  <a:gd name="T138" fmla="*/ 291 h 29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3" h="291">
                    <a:moveTo>
                      <a:pt x="167" y="3"/>
                    </a:moveTo>
                    <a:lnTo>
                      <a:pt x="172" y="9"/>
                    </a:lnTo>
                    <a:lnTo>
                      <a:pt x="178" y="11"/>
                    </a:lnTo>
                    <a:lnTo>
                      <a:pt x="185" y="20"/>
                    </a:lnTo>
                    <a:lnTo>
                      <a:pt x="188" y="25"/>
                    </a:lnTo>
                    <a:lnTo>
                      <a:pt x="188" y="33"/>
                    </a:lnTo>
                    <a:lnTo>
                      <a:pt x="188" y="41"/>
                    </a:lnTo>
                    <a:lnTo>
                      <a:pt x="189" y="52"/>
                    </a:lnTo>
                    <a:lnTo>
                      <a:pt x="191" y="63"/>
                    </a:lnTo>
                    <a:lnTo>
                      <a:pt x="192" y="76"/>
                    </a:lnTo>
                    <a:lnTo>
                      <a:pt x="189" y="63"/>
                    </a:lnTo>
                    <a:lnTo>
                      <a:pt x="188" y="53"/>
                    </a:lnTo>
                    <a:lnTo>
                      <a:pt x="188" y="47"/>
                    </a:lnTo>
                    <a:lnTo>
                      <a:pt x="182" y="57"/>
                    </a:lnTo>
                    <a:lnTo>
                      <a:pt x="180" y="69"/>
                    </a:lnTo>
                    <a:lnTo>
                      <a:pt x="178" y="77"/>
                    </a:lnTo>
                    <a:lnTo>
                      <a:pt x="180" y="88"/>
                    </a:lnTo>
                    <a:lnTo>
                      <a:pt x="180" y="100"/>
                    </a:lnTo>
                    <a:lnTo>
                      <a:pt x="178" y="114"/>
                    </a:lnTo>
                    <a:lnTo>
                      <a:pt x="177" y="100"/>
                    </a:lnTo>
                    <a:lnTo>
                      <a:pt x="177" y="90"/>
                    </a:lnTo>
                    <a:lnTo>
                      <a:pt x="175" y="81"/>
                    </a:lnTo>
                    <a:lnTo>
                      <a:pt x="167" y="102"/>
                    </a:lnTo>
                    <a:lnTo>
                      <a:pt x="159" y="114"/>
                    </a:lnTo>
                    <a:lnTo>
                      <a:pt x="156" y="119"/>
                    </a:lnTo>
                    <a:lnTo>
                      <a:pt x="150" y="129"/>
                    </a:lnTo>
                    <a:lnTo>
                      <a:pt x="133" y="133"/>
                    </a:lnTo>
                    <a:lnTo>
                      <a:pt x="126" y="133"/>
                    </a:lnTo>
                    <a:lnTo>
                      <a:pt x="127" y="137"/>
                    </a:lnTo>
                    <a:lnTo>
                      <a:pt x="133" y="142"/>
                    </a:lnTo>
                    <a:lnTo>
                      <a:pt x="150" y="152"/>
                    </a:lnTo>
                    <a:lnTo>
                      <a:pt x="136" y="145"/>
                    </a:lnTo>
                    <a:lnTo>
                      <a:pt x="127" y="140"/>
                    </a:lnTo>
                    <a:lnTo>
                      <a:pt x="119" y="134"/>
                    </a:lnTo>
                    <a:lnTo>
                      <a:pt x="119" y="146"/>
                    </a:lnTo>
                    <a:lnTo>
                      <a:pt x="123" y="154"/>
                    </a:lnTo>
                    <a:lnTo>
                      <a:pt x="132" y="158"/>
                    </a:lnTo>
                    <a:lnTo>
                      <a:pt x="121" y="158"/>
                    </a:lnTo>
                    <a:lnTo>
                      <a:pt x="121" y="162"/>
                    </a:lnTo>
                    <a:lnTo>
                      <a:pt x="123" y="166"/>
                    </a:lnTo>
                    <a:lnTo>
                      <a:pt x="127" y="170"/>
                    </a:lnTo>
                    <a:lnTo>
                      <a:pt x="141" y="177"/>
                    </a:lnTo>
                    <a:lnTo>
                      <a:pt x="121" y="170"/>
                    </a:lnTo>
                    <a:lnTo>
                      <a:pt x="118" y="170"/>
                    </a:lnTo>
                    <a:lnTo>
                      <a:pt x="113" y="170"/>
                    </a:lnTo>
                    <a:lnTo>
                      <a:pt x="113" y="174"/>
                    </a:lnTo>
                    <a:lnTo>
                      <a:pt x="119" y="178"/>
                    </a:lnTo>
                    <a:lnTo>
                      <a:pt x="131" y="184"/>
                    </a:lnTo>
                    <a:lnTo>
                      <a:pt x="113" y="178"/>
                    </a:lnTo>
                    <a:lnTo>
                      <a:pt x="109" y="173"/>
                    </a:lnTo>
                    <a:lnTo>
                      <a:pt x="104" y="174"/>
                    </a:lnTo>
                    <a:lnTo>
                      <a:pt x="100" y="176"/>
                    </a:lnTo>
                    <a:lnTo>
                      <a:pt x="101" y="180"/>
                    </a:lnTo>
                    <a:lnTo>
                      <a:pt x="104" y="181"/>
                    </a:lnTo>
                    <a:lnTo>
                      <a:pt x="113" y="188"/>
                    </a:lnTo>
                    <a:lnTo>
                      <a:pt x="101" y="184"/>
                    </a:lnTo>
                    <a:lnTo>
                      <a:pt x="96" y="178"/>
                    </a:lnTo>
                    <a:lnTo>
                      <a:pt x="88" y="181"/>
                    </a:lnTo>
                    <a:lnTo>
                      <a:pt x="62" y="189"/>
                    </a:lnTo>
                    <a:lnTo>
                      <a:pt x="39" y="197"/>
                    </a:lnTo>
                    <a:lnTo>
                      <a:pt x="22" y="203"/>
                    </a:lnTo>
                    <a:lnTo>
                      <a:pt x="18" y="213"/>
                    </a:lnTo>
                    <a:lnTo>
                      <a:pt x="10" y="224"/>
                    </a:lnTo>
                    <a:lnTo>
                      <a:pt x="2" y="247"/>
                    </a:lnTo>
                    <a:lnTo>
                      <a:pt x="0" y="284"/>
                    </a:lnTo>
                    <a:lnTo>
                      <a:pt x="19" y="290"/>
                    </a:lnTo>
                    <a:lnTo>
                      <a:pt x="36" y="287"/>
                    </a:lnTo>
                    <a:lnTo>
                      <a:pt x="54" y="282"/>
                    </a:lnTo>
                    <a:lnTo>
                      <a:pt x="53" y="269"/>
                    </a:lnTo>
                    <a:lnTo>
                      <a:pt x="47" y="250"/>
                    </a:lnTo>
                    <a:lnTo>
                      <a:pt x="79" y="247"/>
                    </a:lnTo>
                    <a:lnTo>
                      <a:pt x="83" y="245"/>
                    </a:lnTo>
                    <a:lnTo>
                      <a:pt x="64" y="242"/>
                    </a:lnTo>
                    <a:lnTo>
                      <a:pt x="33" y="230"/>
                    </a:lnTo>
                    <a:lnTo>
                      <a:pt x="70" y="242"/>
                    </a:lnTo>
                    <a:lnTo>
                      <a:pt x="86" y="244"/>
                    </a:lnTo>
                    <a:lnTo>
                      <a:pt x="98" y="242"/>
                    </a:lnTo>
                    <a:lnTo>
                      <a:pt x="80" y="238"/>
                    </a:lnTo>
                    <a:lnTo>
                      <a:pt x="42" y="226"/>
                    </a:lnTo>
                    <a:lnTo>
                      <a:pt x="83" y="236"/>
                    </a:lnTo>
                    <a:lnTo>
                      <a:pt x="100" y="242"/>
                    </a:lnTo>
                    <a:lnTo>
                      <a:pt x="104" y="242"/>
                    </a:lnTo>
                    <a:lnTo>
                      <a:pt x="88" y="234"/>
                    </a:lnTo>
                    <a:lnTo>
                      <a:pt x="60" y="221"/>
                    </a:lnTo>
                    <a:lnTo>
                      <a:pt x="92" y="234"/>
                    </a:lnTo>
                    <a:lnTo>
                      <a:pt x="109" y="240"/>
                    </a:lnTo>
                    <a:lnTo>
                      <a:pt x="181" y="238"/>
                    </a:lnTo>
                    <a:lnTo>
                      <a:pt x="189" y="235"/>
                    </a:lnTo>
                    <a:lnTo>
                      <a:pt x="198" y="234"/>
                    </a:lnTo>
                    <a:lnTo>
                      <a:pt x="204" y="226"/>
                    </a:lnTo>
                    <a:lnTo>
                      <a:pt x="208" y="218"/>
                    </a:lnTo>
                    <a:lnTo>
                      <a:pt x="209" y="210"/>
                    </a:lnTo>
                    <a:lnTo>
                      <a:pt x="207" y="199"/>
                    </a:lnTo>
                    <a:lnTo>
                      <a:pt x="201" y="185"/>
                    </a:lnTo>
                    <a:lnTo>
                      <a:pt x="197" y="173"/>
                    </a:lnTo>
                    <a:lnTo>
                      <a:pt x="194" y="163"/>
                    </a:lnTo>
                    <a:lnTo>
                      <a:pt x="189" y="162"/>
                    </a:lnTo>
                    <a:lnTo>
                      <a:pt x="182" y="169"/>
                    </a:lnTo>
                    <a:lnTo>
                      <a:pt x="168" y="180"/>
                    </a:lnTo>
                    <a:lnTo>
                      <a:pt x="182" y="168"/>
                    </a:lnTo>
                    <a:lnTo>
                      <a:pt x="188" y="160"/>
                    </a:lnTo>
                    <a:lnTo>
                      <a:pt x="183" y="154"/>
                    </a:lnTo>
                    <a:lnTo>
                      <a:pt x="167" y="148"/>
                    </a:lnTo>
                    <a:lnTo>
                      <a:pt x="152" y="142"/>
                    </a:lnTo>
                    <a:lnTo>
                      <a:pt x="168" y="147"/>
                    </a:lnTo>
                    <a:lnTo>
                      <a:pt x="183" y="151"/>
                    </a:lnTo>
                    <a:lnTo>
                      <a:pt x="182" y="141"/>
                    </a:lnTo>
                    <a:lnTo>
                      <a:pt x="177" y="133"/>
                    </a:lnTo>
                    <a:lnTo>
                      <a:pt x="172" y="122"/>
                    </a:lnTo>
                    <a:lnTo>
                      <a:pt x="178" y="133"/>
                    </a:lnTo>
                    <a:lnTo>
                      <a:pt x="185" y="140"/>
                    </a:lnTo>
                    <a:lnTo>
                      <a:pt x="192" y="137"/>
                    </a:lnTo>
                    <a:lnTo>
                      <a:pt x="197" y="118"/>
                    </a:lnTo>
                    <a:lnTo>
                      <a:pt x="204" y="99"/>
                    </a:lnTo>
                    <a:lnTo>
                      <a:pt x="207" y="86"/>
                    </a:lnTo>
                    <a:lnTo>
                      <a:pt x="204" y="74"/>
                    </a:lnTo>
                    <a:lnTo>
                      <a:pt x="204" y="59"/>
                    </a:lnTo>
                    <a:lnTo>
                      <a:pt x="207" y="68"/>
                    </a:lnTo>
                    <a:lnTo>
                      <a:pt x="208" y="76"/>
                    </a:lnTo>
                    <a:lnTo>
                      <a:pt x="208" y="84"/>
                    </a:lnTo>
                    <a:lnTo>
                      <a:pt x="210" y="70"/>
                    </a:lnTo>
                    <a:lnTo>
                      <a:pt x="210" y="62"/>
                    </a:lnTo>
                    <a:lnTo>
                      <a:pt x="210" y="54"/>
                    </a:lnTo>
                    <a:lnTo>
                      <a:pt x="208" y="44"/>
                    </a:lnTo>
                    <a:lnTo>
                      <a:pt x="204" y="35"/>
                    </a:lnTo>
                    <a:lnTo>
                      <a:pt x="197" y="28"/>
                    </a:lnTo>
                    <a:lnTo>
                      <a:pt x="204" y="34"/>
                    </a:lnTo>
                    <a:lnTo>
                      <a:pt x="207" y="41"/>
                    </a:lnTo>
                    <a:lnTo>
                      <a:pt x="212" y="52"/>
                    </a:lnTo>
                    <a:lnTo>
                      <a:pt x="210" y="43"/>
                    </a:lnTo>
                    <a:lnTo>
                      <a:pt x="208" y="33"/>
                    </a:lnTo>
                    <a:lnTo>
                      <a:pt x="202" y="23"/>
                    </a:lnTo>
                    <a:lnTo>
                      <a:pt x="198" y="10"/>
                    </a:lnTo>
                    <a:lnTo>
                      <a:pt x="191" y="6"/>
                    </a:lnTo>
                    <a:lnTo>
                      <a:pt x="182" y="0"/>
                    </a:lnTo>
                    <a:lnTo>
                      <a:pt x="175" y="0"/>
                    </a:lnTo>
                    <a:lnTo>
                      <a:pt x="167" y="3"/>
                    </a:lnTo>
                  </a:path>
                </a:pathLst>
              </a:custGeom>
              <a:solidFill>
                <a:srgbClr val="0000FF"/>
              </a:solidFill>
              <a:ln w="9525" cap="rnd">
                <a:noFill/>
                <a:round/>
                <a:headEnd type="none" w="sm" len="sm"/>
                <a:tailEnd type="none" w="sm" len="sm"/>
              </a:ln>
            </p:spPr>
            <p:txBody>
              <a:bodyPr/>
              <a:lstStyle/>
              <a:p>
                <a:endParaRPr lang="es-ES"/>
              </a:p>
            </p:txBody>
          </p:sp>
          <p:sp>
            <p:nvSpPr>
              <p:cNvPr id="106917" name="Freeform 679"/>
              <p:cNvSpPr>
                <a:spLocks/>
              </p:cNvSpPr>
              <p:nvPr/>
            </p:nvSpPr>
            <p:spPr bwMode="auto">
              <a:xfrm>
                <a:off x="1096" y="3135"/>
                <a:ext cx="28" cy="27"/>
              </a:xfrm>
              <a:custGeom>
                <a:avLst/>
                <a:gdLst>
                  <a:gd name="T0" fmla="*/ 22 w 28"/>
                  <a:gd name="T1" fmla="*/ 0 h 27"/>
                  <a:gd name="T2" fmla="*/ 0 w 28"/>
                  <a:gd name="T3" fmla="*/ 0 h 27"/>
                  <a:gd name="T4" fmla="*/ 0 w 28"/>
                  <a:gd name="T5" fmla="*/ 10 h 27"/>
                  <a:gd name="T6" fmla="*/ 2 w 28"/>
                  <a:gd name="T7" fmla="*/ 22 h 27"/>
                  <a:gd name="T8" fmla="*/ 22 w 28"/>
                  <a:gd name="T9" fmla="*/ 26 h 27"/>
                  <a:gd name="T10" fmla="*/ 27 w 28"/>
                  <a:gd name="T11" fmla="*/ 20 h 27"/>
                  <a:gd name="T12" fmla="*/ 27 w 28"/>
                  <a:gd name="T13" fmla="*/ 6 h 27"/>
                  <a:gd name="T14" fmla="*/ 22 w 28"/>
                  <a:gd name="T15" fmla="*/ 0 h 27"/>
                  <a:gd name="T16" fmla="*/ 0 60000 65536"/>
                  <a:gd name="T17" fmla="*/ 0 60000 65536"/>
                  <a:gd name="T18" fmla="*/ 0 60000 65536"/>
                  <a:gd name="T19" fmla="*/ 0 60000 65536"/>
                  <a:gd name="T20" fmla="*/ 0 60000 65536"/>
                  <a:gd name="T21" fmla="*/ 0 60000 65536"/>
                  <a:gd name="T22" fmla="*/ 0 60000 65536"/>
                  <a:gd name="T23" fmla="*/ 0 60000 65536"/>
                  <a:gd name="T24" fmla="*/ 0 w 28"/>
                  <a:gd name="T25" fmla="*/ 0 h 27"/>
                  <a:gd name="T26" fmla="*/ 28 w 28"/>
                  <a:gd name="T27" fmla="*/ 27 h 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 h="27">
                    <a:moveTo>
                      <a:pt x="22" y="0"/>
                    </a:moveTo>
                    <a:lnTo>
                      <a:pt x="0" y="0"/>
                    </a:lnTo>
                    <a:lnTo>
                      <a:pt x="0" y="10"/>
                    </a:lnTo>
                    <a:lnTo>
                      <a:pt x="2" y="22"/>
                    </a:lnTo>
                    <a:lnTo>
                      <a:pt x="22" y="26"/>
                    </a:lnTo>
                    <a:lnTo>
                      <a:pt x="27" y="20"/>
                    </a:lnTo>
                    <a:lnTo>
                      <a:pt x="27" y="6"/>
                    </a:lnTo>
                    <a:lnTo>
                      <a:pt x="22" y="0"/>
                    </a:lnTo>
                  </a:path>
                </a:pathLst>
              </a:custGeom>
              <a:solidFill>
                <a:srgbClr val="004040"/>
              </a:solidFill>
              <a:ln w="9525" cap="rnd">
                <a:noFill/>
                <a:round/>
                <a:headEnd type="none" w="sm" len="sm"/>
                <a:tailEnd type="none" w="sm" len="sm"/>
              </a:ln>
            </p:spPr>
            <p:txBody>
              <a:bodyPr/>
              <a:lstStyle/>
              <a:p>
                <a:endParaRPr lang="es-ES"/>
              </a:p>
            </p:txBody>
          </p:sp>
          <p:sp>
            <p:nvSpPr>
              <p:cNvPr id="106918" name="Freeform 680"/>
              <p:cNvSpPr>
                <a:spLocks/>
              </p:cNvSpPr>
              <p:nvPr/>
            </p:nvSpPr>
            <p:spPr bwMode="auto">
              <a:xfrm>
                <a:off x="991" y="3209"/>
                <a:ext cx="94" cy="26"/>
              </a:xfrm>
              <a:custGeom>
                <a:avLst/>
                <a:gdLst>
                  <a:gd name="T0" fmla="*/ 0 w 94"/>
                  <a:gd name="T1" fmla="*/ 0 h 26"/>
                  <a:gd name="T2" fmla="*/ 23 w 94"/>
                  <a:gd name="T3" fmla="*/ 12 h 26"/>
                  <a:gd name="T4" fmla="*/ 43 w 94"/>
                  <a:gd name="T5" fmla="*/ 15 h 26"/>
                  <a:gd name="T6" fmla="*/ 62 w 94"/>
                  <a:gd name="T7" fmla="*/ 21 h 26"/>
                  <a:gd name="T8" fmla="*/ 78 w 94"/>
                  <a:gd name="T9" fmla="*/ 21 h 26"/>
                  <a:gd name="T10" fmla="*/ 93 w 94"/>
                  <a:gd name="T11" fmla="*/ 21 h 26"/>
                  <a:gd name="T12" fmla="*/ 78 w 94"/>
                  <a:gd name="T13" fmla="*/ 25 h 26"/>
                  <a:gd name="T14" fmla="*/ 54 w 94"/>
                  <a:gd name="T15" fmla="*/ 25 h 26"/>
                  <a:gd name="T16" fmla="*/ 31 w 94"/>
                  <a:gd name="T17" fmla="*/ 17 h 26"/>
                  <a:gd name="T18" fmla="*/ 19 w 94"/>
                  <a:gd name="T19" fmla="*/ 12 h 26"/>
                  <a:gd name="T20" fmla="*/ 0 w 94"/>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26"/>
                  <a:gd name="T35" fmla="*/ 94 w 94"/>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26">
                    <a:moveTo>
                      <a:pt x="0" y="0"/>
                    </a:moveTo>
                    <a:lnTo>
                      <a:pt x="23" y="12"/>
                    </a:lnTo>
                    <a:lnTo>
                      <a:pt x="43" y="15"/>
                    </a:lnTo>
                    <a:lnTo>
                      <a:pt x="62" y="21"/>
                    </a:lnTo>
                    <a:lnTo>
                      <a:pt x="78" y="21"/>
                    </a:lnTo>
                    <a:lnTo>
                      <a:pt x="93" y="21"/>
                    </a:lnTo>
                    <a:lnTo>
                      <a:pt x="78" y="25"/>
                    </a:lnTo>
                    <a:lnTo>
                      <a:pt x="54" y="25"/>
                    </a:lnTo>
                    <a:lnTo>
                      <a:pt x="31" y="17"/>
                    </a:lnTo>
                    <a:lnTo>
                      <a:pt x="19" y="12"/>
                    </a:lnTo>
                    <a:lnTo>
                      <a:pt x="0" y="0"/>
                    </a:lnTo>
                  </a:path>
                </a:pathLst>
              </a:custGeom>
              <a:solidFill>
                <a:srgbClr val="002020"/>
              </a:solidFill>
              <a:ln w="9525" cap="rnd">
                <a:noFill/>
                <a:round/>
                <a:headEnd type="none" w="sm" len="sm"/>
                <a:tailEnd type="none" w="sm" len="sm"/>
              </a:ln>
            </p:spPr>
            <p:txBody>
              <a:bodyPr/>
              <a:lstStyle/>
              <a:p>
                <a:endParaRPr lang="es-ES"/>
              </a:p>
            </p:txBody>
          </p:sp>
          <p:sp>
            <p:nvSpPr>
              <p:cNvPr id="106919" name="Freeform 681"/>
              <p:cNvSpPr>
                <a:spLocks/>
              </p:cNvSpPr>
              <p:nvPr/>
            </p:nvSpPr>
            <p:spPr bwMode="auto">
              <a:xfrm>
                <a:off x="1010" y="2892"/>
                <a:ext cx="105" cy="122"/>
              </a:xfrm>
              <a:custGeom>
                <a:avLst/>
                <a:gdLst>
                  <a:gd name="T0" fmla="*/ 43 w 105"/>
                  <a:gd name="T1" fmla="*/ 57 h 122"/>
                  <a:gd name="T2" fmla="*/ 43 w 105"/>
                  <a:gd name="T3" fmla="*/ 52 h 122"/>
                  <a:gd name="T4" fmla="*/ 43 w 105"/>
                  <a:gd name="T5" fmla="*/ 58 h 122"/>
                  <a:gd name="T6" fmla="*/ 40 w 105"/>
                  <a:gd name="T7" fmla="*/ 66 h 122"/>
                  <a:gd name="T8" fmla="*/ 40 w 105"/>
                  <a:gd name="T9" fmla="*/ 68 h 122"/>
                  <a:gd name="T10" fmla="*/ 48 w 105"/>
                  <a:gd name="T11" fmla="*/ 68 h 122"/>
                  <a:gd name="T12" fmla="*/ 50 w 105"/>
                  <a:gd name="T13" fmla="*/ 77 h 122"/>
                  <a:gd name="T14" fmla="*/ 57 w 105"/>
                  <a:gd name="T15" fmla="*/ 62 h 122"/>
                  <a:gd name="T16" fmla="*/ 56 w 105"/>
                  <a:gd name="T17" fmla="*/ 68 h 122"/>
                  <a:gd name="T18" fmla="*/ 52 w 105"/>
                  <a:gd name="T19" fmla="*/ 74 h 122"/>
                  <a:gd name="T20" fmla="*/ 48 w 105"/>
                  <a:gd name="T21" fmla="*/ 83 h 122"/>
                  <a:gd name="T22" fmla="*/ 45 w 105"/>
                  <a:gd name="T23" fmla="*/ 93 h 122"/>
                  <a:gd name="T24" fmla="*/ 40 w 105"/>
                  <a:gd name="T25" fmla="*/ 102 h 122"/>
                  <a:gd name="T26" fmla="*/ 36 w 105"/>
                  <a:gd name="T27" fmla="*/ 111 h 122"/>
                  <a:gd name="T28" fmla="*/ 33 w 105"/>
                  <a:gd name="T29" fmla="*/ 121 h 122"/>
                  <a:gd name="T30" fmla="*/ 40 w 105"/>
                  <a:gd name="T31" fmla="*/ 114 h 122"/>
                  <a:gd name="T32" fmla="*/ 43 w 105"/>
                  <a:gd name="T33" fmla="*/ 115 h 122"/>
                  <a:gd name="T34" fmla="*/ 57 w 105"/>
                  <a:gd name="T35" fmla="*/ 109 h 122"/>
                  <a:gd name="T36" fmla="*/ 64 w 105"/>
                  <a:gd name="T37" fmla="*/ 105 h 122"/>
                  <a:gd name="T38" fmla="*/ 73 w 105"/>
                  <a:gd name="T39" fmla="*/ 103 h 122"/>
                  <a:gd name="T40" fmla="*/ 83 w 105"/>
                  <a:gd name="T41" fmla="*/ 103 h 122"/>
                  <a:gd name="T42" fmla="*/ 93 w 105"/>
                  <a:gd name="T43" fmla="*/ 108 h 122"/>
                  <a:gd name="T44" fmla="*/ 92 w 105"/>
                  <a:gd name="T45" fmla="*/ 109 h 122"/>
                  <a:gd name="T46" fmla="*/ 104 w 105"/>
                  <a:gd name="T47" fmla="*/ 109 h 122"/>
                  <a:gd name="T48" fmla="*/ 97 w 105"/>
                  <a:gd name="T49" fmla="*/ 100 h 122"/>
                  <a:gd name="T50" fmla="*/ 90 w 105"/>
                  <a:gd name="T51" fmla="*/ 89 h 122"/>
                  <a:gd name="T52" fmla="*/ 88 w 105"/>
                  <a:gd name="T53" fmla="*/ 79 h 122"/>
                  <a:gd name="T54" fmla="*/ 86 w 105"/>
                  <a:gd name="T55" fmla="*/ 73 h 122"/>
                  <a:gd name="T56" fmla="*/ 89 w 105"/>
                  <a:gd name="T57" fmla="*/ 67 h 122"/>
                  <a:gd name="T58" fmla="*/ 93 w 105"/>
                  <a:gd name="T59" fmla="*/ 61 h 122"/>
                  <a:gd name="T60" fmla="*/ 96 w 105"/>
                  <a:gd name="T61" fmla="*/ 53 h 122"/>
                  <a:gd name="T62" fmla="*/ 97 w 105"/>
                  <a:gd name="T63" fmla="*/ 48 h 122"/>
                  <a:gd name="T64" fmla="*/ 99 w 105"/>
                  <a:gd name="T65" fmla="*/ 41 h 122"/>
                  <a:gd name="T66" fmla="*/ 100 w 105"/>
                  <a:gd name="T67" fmla="*/ 34 h 122"/>
                  <a:gd name="T68" fmla="*/ 97 w 105"/>
                  <a:gd name="T69" fmla="*/ 26 h 122"/>
                  <a:gd name="T70" fmla="*/ 94 w 105"/>
                  <a:gd name="T71" fmla="*/ 21 h 122"/>
                  <a:gd name="T72" fmla="*/ 90 w 105"/>
                  <a:gd name="T73" fmla="*/ 14 h 122"/>
                  <a:gd name="T74" fmla="*/ 84 w 105"/>
                  <a:gd name="T75" fmla="*/ 8 h 122"/>
                  <a:gd name="T76" fmla="*/ 80 w 105"/>
                  <a:gd name="T77" fmla="*/ 3 h 122"/>
                  <a:gd name="T78" fmla="*/ 67 w 105"/>
                  <a:gd name="T79" fmla="*/ 0 h 122"/>
                  <a:gd name="T80" fmla="*/ 59 w 105"/>
                  <a:gd name="T81" fmla="*/ 0 h 122"/>
                  <a:gd name="T82" fmla="*/ 42 w 105"/>
                  <a:gd name="T83" fmla="*/ 0 h 122"/>
                  <a:gd name="T84" fmla="*/ 33 w 105"/>
                  <a:gd name="T85" fmla="*/ 0 h 122"/>
                  <a:gd name="T86" fmla="*/ 24 w 105"/>
                  <a:gd name="T87" fmla="*/ 1 h 122"/>
                  <a:gd name="T88" fmla="*/ 16 w 105"/>
                  <a:gd name="T89" fmla="*/ 5 h 122"/>
                  <a:gd name="T90" fmla="*/ 9 w 105"/>
                  <a:gd name="T91" fmla="*/ 10 h 122"/>
                  <a:gd name="T92" fmla="*/ 0 w 105"/>
                  <a:gd name="T93" fmla="*/ 15 h 122"/>
                  <a:gd name="T94" fmla="*/ 0 w 105"/>
                  <a:gd name="T95" fmla="*/ 24 h 122"/>
                  <a:gd name="T96" fmla="*/ 0 w 105"/>
                  <a:gd name="T97" fmla="*/ 30 h 122"/>
                  <a:gd name="T98" fmla="*/ 0 w 105"/>
                  <a:gd name="T99" fmla="*/ 36 h 122"/>
                  <a:gd name="T100" fmla="*/ 8 w 105"/>
                  <a:gd name="T101" fmla="*/ 30 h 122"/>
                  <a:gd name="T102" fmla="*/ 16 w 105"/>
                  <a:gd name="T103" fmla="*/ 26 h 122"/>
                  <a:gd name="T104" fmla="*/ 27 w 105"/>
                  <a:gd name="T105" fmla="*/ 25 h 122"/>
                  <a:gd name="T106" fmla="*/ 26 w 105"/>
                  <a:gd name="T107" fmla="*/ 35 h 122"/>
                  <a:gd name="T108" fmla="*/ 33 w 105"/>
                  <a:gd name="T109" fmla="*/ 36 h 122"/>
                  <a:gd name="T110" fmla="*/ 35 w 105"/>
                  <a:gd name="T111" fmla="*/ 41 h 122"/>
                  <a:gd name="T112" fmla="*/ 37 w 105"/>
                  <a:gd name="T113" fmla="*/ 45 h 122"/>
                  <a:gd name="T114" fmla="*/ 43 w 105"/>
                  <a:gd name="T115" fmla="*/ 57 h 12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5"/>
                  <a:gd name="T175" fmla="*/ 0 h 122"/>
                  <a:gd name="T176" fmla="*/ 105 w 105"/>
                  <a:gd name="T177" fmla="*/ 122 h 12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5" h="122">
                    <a:moveTo>
                      <a:pt x="43" y="57"/>
                    </a:moveTo>
                    <a:lnTo>
                      <a:pt x="43" y="52"/>
                    </a:lnTo>
                    <a:lnTo>
                      <a:pt x="43" y="58"/>
                    </a:lnTo>
                    <a:lnTo>
                      <a:pt x="40" y="66"/>
                    </a:lnTo>
                    <a:lnTo>
                      <a:pt x="40" y="68"/>
                    </a:lnTo>
                    <a:lnTo>
                      <a:pt x="48" y="68"/>
                    </a:lnTo>
                    <a:lnTo>
                      <a:pt x="50" y="77"/>
                    </a:lnTo>
                    <a:lnTo>
                      <a:pt x="57" y="62"/>
                    </a:lnTo>
                    <a:lnTo>
                      <a:pt x="56" y="68"/>
                    </a:lnTo>
                    <a:lnTo>
                      <a:pt x="52" y="74"/>
                    </a:lnTo>
                    <a:lnTo>
                      <a:pt x="48" y="83"/>
                    </a:lnTo>
                    <a:lnTo>
                      <a:pt x="45" y="93"/>
                    </a:lnTo>
                    <a:lnTo>
                      <a:pt x="40" y="102"/>
                    </a:lnTo>
                    <a:lnTo>
                      <a:pt x="36" y="111"/>
                    </a:lnTo>
                    <a:lnTo>
                      <a:pt x="33" y="121"/>
                    </a:lnTo>
                    <a:lnTo>
                      <a:pt x="40" y="114"/>
                    </a:lnTo>
                    <a:lnTo>
                      <a:pt x="43" y="115"/>
                    </a:lnTo>
                    <a:lnTo>
                      <a:pt x="57" y="109"/>
                    </a:lnTo>
                    <a:lnTo>
                      <a:pt x="64" y="105"/>
                    </a:lnTo>
                    <a:lnTo>
                      <a:pt x="73" y="103"/>
                    </a:lnTo>
                    <a:lnTo>
                      <a:pt x="83" y="103"/>
                    </a:lnTo>
                    <a:lnTo>
                      <a:pt x="93" y="108"/>
                    </a:lnTo>
                    <a:lnTo>
                      <a:pt x="92" y="109"/>
                    </a:lnTo>
                    <a:lnTo>
                      <a:pt x="104" y="109"/>
                    </a:lnTo>
                    <a:lnTo>
                      <a:pt x="97" y="100"/>
                    </a:lnTo>
                    <a:lnTo>
                      <a:pt x="90" y="89"/>
                    </a:lnTo>
                    <a:lnTo>
                      <a:pt x="88" y="79"/>
                    </a:lnTo>
                    <a:lnTo>
                      <a:pt x="86" y="73"/>
                    </a:lnTo>
                    <a:lnTo>
                      <a:pt x="89" y="67"/>
                    </a:lnTo>
                    <a:lnTo>
                      <a:pt x="93" y="61"/>
                    </a:lnTo>
                    <a:lnTo>
                      <a:pt x="96" y="53"/>
                    </a:lnTo>
                    <a:lnTo>
                      <a:pt x="97" y="48"/>
                    </a:lnTo>
                    <a:lnTo>
                      <a:pt x="99" y="41"/>
                    </a:lnTo>
                    <a:lnTo>
                      <a:pt x="100" y="34"/>
                    </a:lnTo>
                    <a:lnTo>
                      <a:pt x="97" y="26"/>
                    </a:lnTo>
                    <a:lnTo>
                      <a:pt x="94" y="21"/>
                    </a:lnTo>
                    <a:lnTo>
                      <a:pt x="90" y="14"/>
                    </a:lnTo>
                    <a:lnTo>
                      <a:pt x="84" y="8"/>
                    </a:lnTo>
                    <a:lnTo>
                      <a:pt x="80" y="3"/>
                    </a:lnTo>
                    <a:lnTo>
                      <a:pt x="67" y="0"/>
                    </a:lnTo>
                    <a:lnTo>
                      <a:pt x="59" y="0"/>
                    </a:lnTo>
                    <a:lnTo>
                      <a:pt x="42" y="0"/>
                    </a:lnTo>
                    <a:lnTo>
                      <a:pt x="33" y="0"/>
                    </a:lnTo>
                    <a:lnTo>
                      <a:pt x="24" y="1"/>
                    </a:lnTo>
                    <a:lnTo>
                      <a:pt x="16" y="5"/>
                    </a:lnTo>
                    <a:lnTo>
                      <a:pt x="9" y="10"/>
                    </a:lnTo>
                    <a:lnTo>
                      <a:pt x="0" y="15"/>
                    </a:lnTo>
                    <a:lnTo>
                      <a:pt x="0" y="24"/>
                    </a:lnTo>
                    <a:lnTo>
                      <a:pt x="0" y="30"/>
                    </a:lnTo>
                    <a:lnTo>
                      <a:pt x="0" y="36"/>
                    </a:lnTo>
                    <a:lnTo>
                      <a:pt x="8" y="30"/>
                    </a:lnTo>
                    <a:lnTo>
                      <a:pt x="16" y="26"/>
                    </a:lnTo>
                    <a:lnTo>
                      <a:pt x="27" y="25"/>
                    </a:lnTo>
                    <a:lnTo>
                      <a:pt x="26" y="35"/>
                    </a:lnTo>
                    <a:lnTo>
                      <a:pt x="33" y="36"/>
                    </a:lnTo>
                    <a:lnTo>
                      <a:pt x="35" y="41"/>
                    </a:lnTo>
                    <a:lnTo>
                      <a:pt x="37" y="45"/>
                    </a:lnTo>
                    <a:lnTo>
                      <a:pt x="43" y="57"/>
                    </a:lnTo>
                  </a:path>
                </a:pathLst>
              </a:custGeom>
              <a:solidFill>
                <a:srgbClr val="000000"/>
              </a:solidFill>
              <a:ln w="9525" cap="rnd">
                <a:noFill/>
                <a:round/>
                <a:headEnd type="none" w="sm" len="sm"/>
                <a:tailEnd type="none" w="sm" len="sm"/>
              </a:ln>
            </p:spPr>
            <p:txBody>
              <a:bodyPr/>
              <a:lstStyle/>
              <a:p>
                <a:endParaRPr lang="es-ES"/>
              </a:p>
            </p:txBody>
          </p:sp>
          <p:sp>
            <p:nvSpPr>
              <p:cNvPr id="106920" name="Freeform 682"/>
              <p:cNvSpPr>
                <a:spLocks/>
              </p:cNvSpPr>
              <p:nvPr/>
            </p:nvSpPr>
            <p:spPr bwMode="auto">
              <a:xfrm>
                <a:off x="1050" y="3073"/>
                <a:ext cx="122" cy="174"/>
              </a:xfrm>
              <a:custGeom>
                <a:avLst/>
                <a:gdLst>
                  <a:gd name="T0" fmla="*/ 52 w 122"/>
                  <a:gd name="T1" fmla="*/ 23 h 174"/>
                  <a:gd name="T2" fmla="*/ 74 w 122"/>
                  <a:gd name="T3" fmla="*/ 21 h 174"/>
                  <a:gd name="T4" fmla="*/ 89 w 122"/>
                  <a:gd name="T5" fmla="*/ 18 h 174"/>
                  <a:gd name="T6" fmla="*/ 92 w 122"/>
                  <a:gd name="T7" fmla="*/ 10 h 174"/>
                  <a:gd name="T8" fmla="*/ 92 w 122"/>
                  <a:gd name="T9" fmla="*/ 6 h 174"/>
                  <a:gd name="T10" fmla="*/ 97 w 122"/>
                  <a:gd name="T11" fmla="*/ 0 h 174"/>
                  <a:gd name="T12" fmla="*/ 109 w 122"/>
                  <a:gd name="T13" fmla="*/ 0 h 174"/>
                  <a:gd name="T14" fmla="*/ 121 w 122"/>
                  <a:gd name="T15" fmla="*/ 0 h 174"/>
                  <a:gd name="T16" fmla="*/ 106 w 122"/>
                  <a:gd name="T17" fmla="*/ 134 h 174"/>
                  <a:gd name="T18" fmla="*/ 97 w 122"/>
                  <a:gd name="T19" fmla="*/ 144 h 174"/>
                  <a:gd name="T20" fmla="*/ 84 w 122"/>
                  <a:gd name="T21" fmla="*/ 158 h 174"/>
                  <a:gd name="T22" fmla="*/ 66 w 122"/>
                  <a:gd name="T23" fmla="*/ 166 h 174"/>
                  <a:gd name="T24" fmla="*/ 46 w 122"/>
                  <a:gd name="T25" fmla="*/ 170 h 174"/>
                  <a:gd name="T26" fmla="*/ 18 w 122"/>
                  <a:gd name="T27" fmla="*/ 173 h 174"/>
                  <a:gd name="T28" fmla="*/ 1 w 122"/>
                  <a:gd name="T29" fmla="*/ 169 h 174"/>
                  <a:gd name="T30" fmla="*/ 0 w 122"/>
                  <a:gd name="T31" fmla="*/ 160 h 174"/>
                  <a:gd name="T32" fmla="*/ 0 w 122"/>
                  <a:gd name="T33" fmla="*/ 148 h 174"/>
                  <a:gd name="T34" fmla="*/ 11 w 122"/>
                  <a:gd name="T35" fmla="*/ 110 h 174"/>
                  <a:gd name="T36" fmla="*/ 22 w 122"/>
                  <a:gd name="T37" fmla="*/ 72 h 174"/>
                  <a:gd name="T38" fmla="*/ 26 w 122"/>
                  <a:gd name="T39" fmla="*/ 43 h 174"/>
                  <a:gd name="T40" fmla="*/ 26 w 122"/>
                  <a:gd name="T41" fmla="*/ 38 h 174"/>
                  <a:gd name="T42" fmla="*/ 32 w 122"/>
                  <a:gd name="T43" fmla="*/ 27 h 174"/>
                  <a:gd name="T44" fmla="*/ 39 w 122"/>
                  <a:gd name="T45" fmla="*/ 23 h 174"/>
                  <a:gd name="T46" fmla="*/ 52 w 122"/>
                  <a:gd name="T47" fmla="*/ 23 h 17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2"/>
                  <a:gd name="T73" fmla="*/ 0 h 174"/>
                  <a:gd name="T74" fmla="*/ 122 w 122"/>
                  <a:gd name="T75" fmla="*/ 174 h 17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2" h="174">
                    <a:moveTo>
                      <a:pt x="52" y="23"/>
                    </a:moveTo>
                    <a:lnTo>
                      <a:pt x="74" y="21"/>
                    </a:lnTo>
                    <a:lnTo>
                      <a:pt x="89" y="18"/>
                    </a:lnTo>
                    <a:lnTo>
                      <a:pt x="92" y="10"/>
                    </a:lnTo>
                    <a:lnTo>
                      <a:pt x="92" y="6"/>
                    </a:lnTo>
                    <a:lnTo>
                      <a:pt x="97" y="0"/>
                    </a:lnTo>
                    <a:lnTo>
                      <a:pt x="109" y="0"/>
                    </a:lnTo>
                    <a:lnTo>
                      <a:pt x="121" y="0"/>
                    </a:lnTo>
                    <a:lnTo>
                      <a:pt x="106" y="134"/>
                    </a:lnTo>
                    <a:lnTo>
                      <a:pt x="97" y="144"/>
                    </a:lnTo>
                    <a:lnTo>
                      <a:pt x="84" y="158"/>
                    </a:lnTo>
                    <a:lnTo>
                      <a:pt x="66" y="166"/>
                    </a:lnTo>
                    <a:lnTo>
                      <a:pt x="46" y="170"/>
                    </a:lnTo>
                    <a:lnTo>
                      <a:pt x="18" y="173"/>
                    </a:lnTo>
                    <a:lnTo>
                      <a:pt x="1" y="169"/>
                    </a:lnTo>
                    <a:lnTo>
                      <a:pt x="0" y="160"/>
                    </a:lnTo>
                    <a:lnTo>
                      <a:pt x="0" y="148"/>
                    </a:lnTo>
                    <a:lnTo>
                      <a:pt x="11" y="110"/>
                    </a:lnTo>
                    <a:lnTo>
                      <a:pt x="22" y="72"/>
                    </a:lnTo>
                    <a:lnTo>
                      <a:pt x="26" y="43"/>
                    </a:lnTo>
                    <a:lnTo>
                      <a:pt x="26" y="38"/>
                    </a:lnTo>
                    <a:lnTo>
                      <a:pt x="32" y="27"/>
                    </a:lnTo>
                    <a:lnTo>
                      <a:pt x="39" y="23"/>
                    </a:lnTo>
                    <a:lnTo>
                      <a:pt x="52" y="23"/>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6921" name="Freeform 683"/>
              <p:cNvSpPr>
                <a:spLocks/>
              </p:cNvSpPr>
              <p:nvPr/>
            </p:nvSpPr>
            <p:spPr bwMode="auto">
              <a:xfrm>
                <a:off x="1065" y="3084"/>
                <a:ext cx="98" cy="154"/>
              </a:xfrm>
              <a:custGeom>
                <a:avLst/>
                <a:gdLst>
                  <a:gd name="T0" fmla="*/ 31 w 98"/>
                  <a:gd name="T1" fmla="*/ 30 h 154"/>
                  <a:gd name="T2" fmla="*/ 50 w 98"/>
                  <a:gd name="T3" fmla="*/ 29 h 154"/>
                  <a:gd name="T4" fmla="*/ 70 w 98"/>
                  <a:gd name="T5" fmla="*/ 24 h 154"/>
                  <a:gd name="T6" fmla="*/ 81 w 98"/>
                  <a:gd name="T7" fmla="*/ 19 h 154"/>
                  <a:gd name="T8" fmla="*/ 89 w 98"/>
                  <a:gd name="T9" fmla="*/ 12 h 154"/>
                  <a:gd name="T10" fmla="*/ 97 w 98"/>
                  <a:gd name="T11" fmla="*/ 0 h 154"/>
                  <a:gd name="T12" fmla="*/ 83 w 98"/>
                  <a:gd name="T13" fmla="*/ 117 h 154"/>
                  <a:gd name="T14" fmla="*/ 75 w 98"/>
                  <a:gd name="T15" fmla="*/ 129 h 154"/>
                  <a:gd name="T16" fmla="*/ 66 w 98"/>
                  <a:gd name="T17" fmla="*/ 138 h 154"/>
                  <a:gd name="T18" fmla="*/ 54 w 98"/>
                  <a:gd name="T19" fmla="*/ 145 h 154"/>
                  <a:gd name="T20" fmla="*/ 45 w 98"/>
                  <a:gd name="T21" fmla="*/ 149 h 154"/>
                  <a:gd name="T22" fmla="*/ 31 w 98"/>
                  <a:gd name="T23" fmla="*/ 151 h 154"/>
                  <a:gd name="T24" fmla="*/ 21 w 98"/>
                  <a:gd name="T25" fmla="*/ 153 h 154"/>
                  <a:gd name="T26" fmla="*/ 7 w 98"/>
                  <a:gd name="T27" fmla="*/ 153 h 154"/>
                  <a:gd name="T28" fmla="*/ 2 w 98"/>
                  <a:gd name="T29" fmla="*/ 151 h 154"/>
                  <a:gd name="T30" fmla="*/ 0 w 98"/>
                  <a:gd name="T31" fmla="*/ 145 h 154"/>
                  <a:gd name="T32" fmla="*/ 0 w 98"/>
                  <a:gd name="T33" fmla="*/ 135 h 154"/>
                  <a:gd name="T34" fmla="*/ 8 w 98"/>
                  <a:gd name="T35" fmla="*/ 115 h 154"/>
                  <a:gd name="T36" fmla="*/ 23 w 98"/>
                  <a:gd name="T37" fmla="*/ 44 h 154"/>
                  <a:gd name="T38" fmla="*/ 25 w 98"/>
                  <a:gd name="T39" fmla="*/ 34 h 154"/>
                  <a:gd name="T40" fmla="*/ 31 w 98"/>
                  <a:gd name="T41" fmla="*/ 30 h 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8"/>
                  <a:gd name="T64" fmla="*/ 0 h 154"/>
                  <a:gd name="T65" fmla="*/ 98 w 98"/>
                  <a:gd name="T66" fmla="*/ 154 h 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8" h="154">
                    <a:moveTo>
                      <a:pt x="31" y="30"/>
                    </a:moveTo>
                    <a:lnTo>
                      <a:pt x="50" y="29"/>
                    </a:lnTo>
                    <a:lnTo>
                      <a:pt x="70" y="24"/>
                    </a:lnTo>
                    <a:lnTo>
                      <a:pt x="81" y="19"/>
                    </a:lnTo>
                    <a:lnTo>
                      <a:pt x="89" y="12"/>
                    </a:lnTo>
                    <a:lnTo>
                      <a:pt x="97" y="0"/>
                    </a:lnTo>
                    <a:lnTo>
                      <a:pt x="83" y="117"/>
                    </a:lnTo>
                    <a:lnTo>
                      <a:pt x="75" y="129"/>
                    </a:lnTo>
                    <a:lnTo>
                      <a:pt x="66" y="138"/>
                    </a:lnTo>
                    <a:lnTo>
                      <a:pt x="54" y="145"/>
                    </a:lnTo>
                    <a:lnTo>
                      <a:pt x="45" y="149"/>
                    </a:lnTo>
                    <a:lnTo>
                      <a:pt x="31" y="151"/>
                    </a:lnTo>
                    <a:lnTo>
                      <a:pt x="21" y="153"/>
                    </a:lnTo>
                    <a:lnTo>
                      <a:pt x="7" y="153"/>
                    </a:lnTo>
                    <a:lnTo>
                      <a:pt x="2" y="151"/>
                    </a:lnTo>
                    <a:lnTo>
                      <a:pt x="0" y="145"/>
                    </a:lnTo>
                    <a:lnTo>
                      <a:pt x="0" y="135"/>
                    </a:lnTo>
                    <a:lnTo>
                      <a:pt x="8" y="115"/>
                    </a:lnTo>
                    <a:lnTo>
                      <a:pt x="23" y="44"/>
                    </a:lnTo>
                    <a:lnTo>
                      <a:pt x="25" y="34"/>
                    </a:lnTo>
                    <a:lnTo>
                      <a:pt x="31" y="30"/>
                    </a:lnTo>
                  </a:path>
                </a:pathLst>
              </a:custGeom>
              <a:solidFill>
                <a:srgbClr val="606060"/>
              </a:solidFill>
              <a:ln w="9525" cap="rnd">
                <a:noFill/>
                <a:round/>
                <a:headEnd type="none" w="sm" len="sm"/>
                <a:tailEnd type="none" w="sm" len="sm"/>
              </a:ln>
            </p:spPr>
            <p:txBody>
              <a:bodyPr/>
              <a:lstStyle/>
              <a:p>
                <a:endParaRPr lang="es-ES"/>
              </a:p>
            </p:txBody>
          </p:sp>
          <p:sp>
            <p:nvSpPr>
              <p:cNvPr id="106922" name="Freeform 684"/>
              <p:cNvSpPr>
                <a:spLocks/>
              </p:cNvSpPr>
              <p:nvPr/>
            </p:nvSpPr>
            <p:spPr bwMode="auto">
              <a:xfrm>
                <a:off x="1072" y="3411"/>
                <a:ext cx="93" cy="49"/>
              </a:xfrm>
              <a:custGeom>
                <a:avLst/>
                <a:gdLst>
                  <a:gd name="T0" fmla="*/ 54 w 93"/>
                  <a:gd name="T1" fmla="*/ 0 h 49"/>
                  <a:gd name="T2" fmla="*/ 54 w 93"/>
                  <a:gd name="T3" fmla="*/ 13 h 49"/>
                  <a:gd name="T4" fmla="*/ 30 w 93"/>
                  <a:gd name="T5" fmla="*/ 24 h 49"/>
                  <a:gd name="T6" fmla="*/ 10 w 93"/>
                  <a:gd name="T7" fmla="*/ 29 h 49"/>
                  <a:gd name="T8" fmla="*/ 0 w 93"/>
                  <a:gd name="T9" fmla="*/ 34 h 49"/>
                  <a:gd name="T10" fmla="*/ 0 w 93"/>
                  <a:gd name="T11" fmla="*/ 40 h 49"/>
                  <a:gd name="T12" fmla="*/ 14 w 93"/>
                  <a:gd name="T13" fmla="*/ 46 h 49"/>
                  <a:gd name="T14" fmla="*/ 36 w 93"/>
                  <a:gd name="T15" fmla="*/ 48 h 49"/>
                  <a:gd name="T16" fmla="*/ 54 w 93"/>
                  <a:gd name="T17" fmla="*/ 44 h 49"/>
                  <a:gd name="T18" fmla="*/ 67 w 93"/>
                  <a:gd name="T19" fmla="*/ 40 h 49"/>
                  <a:gd name="T20" fmla="*/ 67 w 93"/>
                  <a:gd name="T21" fmla="*/ 45 h 49"/>
                  <a:gd name="T22" fmla="*/ 81 w 93"/>
                  <a:gd name="T23" fmla="*/ 44 h 49"/>
                  <a:gd name="T24" fmla="*/ 90 w 93"/>
                  <a:gd name="T25" fmla="*/ 41 h 49"/>
                  <a:gd name="T26" fmla="*/ 90 w 93"/>
                  <a:gd name="T27" fmla="*/ 36 h 49"/>
                  <a:gd name="T28" fmla="*/ 92 w 93"/>
                  <a:gd name="T29" fmla="*/ 32 h 49"/>
                  <a:gd name="T30" fmla="*/ 92 w 93"/>
                  <a:gd name="T31" fmla="*/ 22 h 49"/>
                  <a:gd name="T32" fmla="*/ 89 w 93"/>
                  <a:gd name="T33" fmla="*/ 17 h 49"/>
                  <a:gd name="T34" fmla="*/ 82 w 93"/>
                  <a:gd name="T35" fmla="*/ 12 h 49"/>
                  <a:gd name="T36" fmla="*/ 82 w 93"/>
                  <a:gd name="T37" fmla="*/ 0 h 49"/>
                  <a:gd name="T38" fmla="*/ 54 w 93"/>
                  <a:gd name="T39" fmla="*/ 0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3"/>
                  <a:gd name="T61" fmla="*/ 0 h 49"/>
                  <a:gd name="T62" fmla="*/ 93 w 93"/>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3" h="49">
                    <a:moveTo>
                      <a:pt x="54" y="0"/>
                    </a:moveTo>
                    <a:lnTo>
                      <a:pt x="54" y="13"/>
                    </a:lnTo>
                    <a:lnTo>
                      <a:pt x="30" y="24"/>
                    </a:lnTo>
                    <a:lnTo>
                      <a:pt x="10" y="29"/>
                    </a:lnTo>
                    <a:lnTo>
                      <a:pt x="0" y="34"/>
                    </a:lnTo>
                    <a:lnTo>
                      <a:pt x="0" y="40"/>
                    </a:lnTo>
                    <a:lnTo>
                      <a:pt x="14" y="46"/>
                    </a:lnTo>
                    <a:lnTo>
                      <a:pt x="36" y="48"/>
                    </a:lnTo>
                    <a:lnTo>
                      <a:pt x="54" y="44"/>
                    </a:lnTo>
                    <a:lnTo>
                      <a:pt x="67" y="40"/>
                    </a:lnTo>
                    <a:lnTo>
                      <a:pt x="67" y="45"/>
                    </a:lnTo>
                    <a:lnTo>
                      <a:pt x="81" y="44"/>
                    </a:lnTo>
                    <a:lnTo>
                      <a:pt x="90" y="41"/>
                    </a:lnTo>
                    <a:lnTo>
                      <a:pt x="90" y="36"/>
                    </a:lnTo>
                    <a:lnTo>
                      <a:pt x="92" y="32"/>
                    </a:lnTo>
                    <a:lnTo>
                      <a:pt x="92" y="22"/>
                    </a:lnTo>
                    <a:lnTo>
                      <a:pt x="89" y="17"/>
                    </a:lnTo>
                    <a:lnTo>
                      <a:pt x="82" y="12"/>
                    </a:lnTo>
                    <a:lnTo>
                      <a:pt x="82" y="0"/>
                    </a:lnTo>
                    <a:lnTo>
                      <a:pt x="54"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923" name="Freeform 685"/>
              <p:cNvSpPr>
                <a:spLocks/>
              </p:cNvSpPr>
              <p:nvPr/>
            </p:nvSpPr>
            <p:spPr bwMode="auto">
              <a:xfrm>
                <a:off x="1109" y="3427"/>
                <a:ext cx="29" cy="28"/>
              </a:xfrm>
              <a:custGeom>
                <a:avLst/>
                <a:gdLst>
                  <a:gd name="T0" fmla="*/ 21 w 29"/>
                  <a:gd name="T1" fmla="*/ 0 h 28"/>
                  <a:gd name="T2" fmla="*/ 28 w 29"/>
                  <a:gd name="T3" fmla="*/ 14 h 28"/>
                  <a:gd name="T4" fmla="*/ 2 w 29"/>
                  <a:gd name="T5" fmla="*/ 27 h 28"/>
                  <a:gd name="T6" fmla="*/ 0 w 29"/>
                  <a:gd name="T7" fmla="*/ 16 h 28"/>
                  <a:gd name="T8" fmla="*/ 21 w 29"/>
                  <a:gd name="T9" fmla="*/ 0 h 28"/>
                  <a:gd name="T10" fmla="*/ 0 60000 65536"/>
                  <a:gd name="T11" fmla="*/ 0 60000 65536"/>
                  <a:gd name="T12" fmla="*/ 0 60000 65536"/>
                  <a:gd name="T13" fmla="*/ 0 60000 65536"/>
                  <a:gd name="T14" fmla="*/ 0 60000 65536"/>
                  <a:gd name="T15" fmla="*/ 0 w 29"/>
                  <a:gd name="T16" fmla="*/ 0 h 28"/>
                  <a:gd name="T17" fmla="*/ 29 w 29"/>
                  <a:gd name="T18" fmla="*/ 28 h 28"/>
                </a:gdLst>
                <a:ahLst/>
                <a:cxnLst>
                  <a:cxn ang="T10">
                    <a:pos x="T0" y="T1"/>
                  </a:cxn>
                  <a:cxn ang="T11">
                    <a:pos x="T2" y="T3"/>
                  </a:cxn>
                  <a:cxn ang="T12">
                    <a:pos x="T4" y="T5"/>
                  </a:cxn>
                  <a:cxn ang="T13">
                    <a:pos x="T6" y="T7"/>
                  </a:cxn>
                  <a:cxn ang="T14">
                    <a:pos x="T8" y="T9"/>
                  </a:cxn>
                </a:cxnLst>
                <a:rect l="T15" t="T16" r="T17" b="T18"/>
                <a:pathLst>
                  <a:path w="29" h="28">
                    <a:moveTo>
                      <a:pt x="21" y="0"/>
                    </a:moveTo>
                    <a:lnTo>
                      <a:pt x="28" y="14"/>
                    </a:lnTo>
                    <a:lnTo>
                      <a:pt x="2" y="27"/>
                    </a:lnTo>
                    <a:lnTo>
                      <a:pt x="0" y="16"/>
                    </a:lnTo>
                    <a:lnTo>
                      <a:pt x="21" y="0"/>
                    </a:lnTo>
                  </a:path>
                </a:pathLst>
              </a:custGeom>
              <a:solidFill>
                <a:srgbClr val="808080"/>
              </a:solidFill>
              <a:ln w="9525" cap="rnd">
                <a:noFill/>
                <a:round/>
                <a:headEnd type="none" w="sm" len="sm"/>
                <a:tailEnd type="none" w="sm" len="sm"/>
              </a:ln>
            </p:spPr>
            <p:txBody>
              <a:bodyPr/>
              <a:lstStyle/>
              <a:p>
                <a:endParaRPr lang="es-ES"/>
              </a:p>
            </p:txBody>
          </p:sp>
          <p:sp>
            <p:nvSpPr>
              <p:cNvPr id="106924" name="Freeform 686"/>
              <p:cNvSpPr>
                <a:spLocks/>
              </p:cNvSpPr>
              <p:nvPr/>
            </p:nvSpPr>
            <p:spPr bwMode="auto">
              <a:xfrm>
                <a:off x="1081" y="3438"/>
                <a:ext cx="29" cy="26"/>
              </a:xfrm>
              <a:custGeom>
                <a:avLst/>
                <a:gdLst>
                  <a:gd name="T0" fmla="*/ 24 w 29"/>
                  <a:gd name="T1" fmla="*/ 0 h 26"/>
                  <a:gd name="T2" fmla="*/ 28 w 29"/>
                  <a:gd name="T3" fmla="*/ 13 h 26"/>
                  <a:gd name="T4" fmla="*/ 12 w 29"/>
                  <a:gd name="T5" fmla="*/ 19 h 26"/>
                  <a:gd name="T6" fmla="*/ 6 w 29"/>
                  <a:gd name="T7" fmla="*/ 25 h 26"/>
                  <a:gd name="T8" fmla="*/ 0 w 29"/>
                  <a:gd name="T9" fmla="*/ 25 h 26"/>
                  <a:gd name="T10" fmla="*/ 6 w 29"/>
                  <a:gd name="T11" fmla="*/ 9 h 26"/>
                  <a:gd name="T12" fmla="*/ 24 w 29"/>
                  <a:gd name="T13" fmla="*/ 0 h 26"/>
                  <a:gd name="T14" fmla="*/ 0 60000 65536"/>
                  <a:gd name="T15" fmla="*/ 0 60000 65536"/>
                  <a:gd name="T16" fmla="*/ 0 60000 65536"/>
                  <a:gd name="T17" fmla="*/ 0 60000 65536"/>
                  <a:gd name="T18" fmla="*/ 0 60000 65536"/>
                  <a:gd name="T19" fmla="*/ 0 60000 65536"/>
                  <a:gd name="T20" fmla="*/ 0 60000 65536"/>
                  <a:gd name="T21" fmla="*/ 0 w 29"/>
                  <a:gd name="T22" fmla="*/ 0 h 26"/>
                  <a:gd name="T23" fmla="*/ 29 w 29"/>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26">
                    <a:moveTo>
                      <a:pt x="24" y="0"/>
                    </a:moveTo>
                    <a:lnTo>
                      <a:pt x="28" y="13"/>
                    </a:lnTo>
                    <a:lnTo>
                      <a:pt x="12" y="19"/>
                    </a:lnTo>
                    <a:lnTo>
                      <a:pt x="6" y="25"/>
                    </a:lnTo>
                    <a:lnTo>
                      <a:pt x="0" y="25"/>
                    </a:lnTo>
                    <a:lnTo>
                      <a:pt x="6" y="9"/>
                    </a:lnTo>
                    <a:lnTo>
                      <a:pt x="24" y="0"/>
                    </a:lnTo>
                  </a:path>
                </a:pathLst>
              </a:custGeom>
              <a:solidFill>
                <a:srgbClr val="808080"/>
              </a:solidFill>
              <a:ln w="9525" cap="rnd">
                <a:noFill/>
                <a:round/>
                <a:headEnd type="none" w="sm" len="sm"/>
                <a:tailEnd type="none" w="sm" len="sm"/>
              </a:ln>
            </p:spPr>
            <p:txBody>
              <a:bodyPr/>
              <a:lstStyle/>
              <a:p>
                <a:endParaRPr lang="es-ES"/>
              </a:p>
            </p:txBody>
          </p:sp>
          <p:sp>
            <p:nvSpPr>
              <p:cNvPr id="106925" name="Freeform 687"/>
              <p:cNvSpPr>
                <a:spLocks/>
              </p:cNvSpPr>
              <p:nvPr/>
            </p:nvSpPr>
            <p:spPr bwMode="auto">
              <a:xfrm>
                <a:off x="1077" y="3430"/>
                <a:ext cx="88" cy="26"/>
              </a:xfrm>
              <a:custGeom>
                <a:avLst/>
                <a:gdLst>
                  <a:gd name="T0" fmla="*/ 0 w 88"/>
                  <a:gd name="T1" fmla="*/ 19 h 26"/>
                  <a:gd name="T2" fmla="*/ 0 w 88"/>
                  <a:gd name="T3" fmla="*/ 15 h 26"/>
                  <a:gd name="T4" fmla="*/ 10 w 88"/>
                  <a:gd name="T5" fmla="*/ 17 h 26"/>
                  <a:gd name="T6" fmla="*/ 29 w 88"/>
                  <a:gd name="T7" fmla="*/ 14 h 26"/>
                  <a:gd name="T8" fmla="*/ 38 w 88"/>
                  <a:gd name="T9" fmla="*/ 11 h 26"/>
                  <a:gd name="T10" fmla="*/ 59 w 88"/>
                  <a:gd name="T11" fmla="*/ 6 h 26"/>
                  <a:gd name="T12" fmla="*/ 68 w 88"/>
                  <a:gd name="T13" fmla="*/ 6 h 26"/>
                  <a:gd name="T14" fmla="*/ 76 w 88"/>
                  <a:gd name="T15" fmla="*/ 2 h 26"/>
                  <a:gd name="T16" fmla="*/ 82 w 88"/>
                  <a:gd name="T17" fmla="*/ 0 h 26"/>
                  <a:gd name="T18" fmla="*/ 87 w 88"/>
                  <a:gd name="T19" fmla="*/ 4 h 26"/>
                  <a:gd name="T20" fmla="*/ 87 w 88"/>
                  <a:gd name="T21" fmla="*/ 14 h 26"/>
                  <a:gd name="T22" fmla="*/ 80 w 88"/>
                  <a:gd name="T23" fmla="*/ 15 h 26"/>
                  <a:gd name="T24" fmla="*/ 64 w 88"/>
                  <a:gd name="T25" fmla="*/ 18 h 26"/>
                  <a:gd name="T26" fmla="*/ 57 w 88"/>
                  <a:gd name="T27" fmla="*/ 19 h 26"/>
                  <a:gd name="T28" fmla="*/ 46 w 88"/>
                  <a:gd name="T29" fmla="*/ 23 h 26"/>
                  <a:gd name="T30" fmla="*/ 36 w 88"/>
                  <a:gd name="T31" fmla="*/ 25 h 26"/>
                  <a:gd name="T32" fmla="*/ 27 w 88"/>
                  <a:gd name="T33" fmla="*/ 25 h 26"/>
                  <a:gd name="T34" fmla="*/ 14 w 88"/>
                  <a:gd name="T35" fmla="*/ 25 h 26"/>
                  <a:gd name="T36" fmla="*/ 0 w 88"/>
                  <a:gd name="T37" fmla="*/ 19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0" y="19"/>
                    </a:moveTo>
                    <a:lnTo>
                      <a:pt x="0" y="15"/>
                    </a:lnTo>
                    <a:lnTo>
                      <a:pt x="10" y="17"/>
                    </a:lnTo>
                    <a:lnTo>
                      <a:pt x="29" y="14"/>
                    </a:lnTo>
                    <a:lnTo>
                      <a:pt x="38" y="11"/>
                    </a:lnTo>
                    <a:lnTo>
                      <a:pt x="59" y="6"/>
                    </a:lnTo>
                    <a:lnTo>
                      <a:pt x="68" y="6"/>
                    </a:lnTo>
                    <a:lnTo>
                      <a:pt x="76" y="2"/>
                    </a:lnTo>
                    <a:lnTo>
                      <a:pt x="82" y="0"/>
                    </a:lnTo>
                    <a:lnTo>
                      <a:pt x="87" y="4"/>
                    </a:lnTo>
                    <a:lnTo>
                      <a:pt x="87" y="14"/>
                    </a:lnTo>
                    <a:lnTo>
                      <a:pt x="80" y="15"/>
                    </a:lnTo>
                    <a:lnTo>
                      <a:pt x="64" y="18"/>
                    </a:lnTo>
                    <a:lnTo>
                      <a:pt x="57" y="19"/>
                    </a:lnTo>
                    <a:lnTo>
                      <a:pt x="46" y="23"/>
                    </a:lnTo>
                    <a:lnTo>
                      <a:pt x="36" y="25"/>
                    </a:lnTo>
                    <a:lnTo>
                      <a:pt x="27" y="25"/>
                    </a:lnTo>
                    <a:lnTo>
                      <a:pt x="14" y="25"/>
                    </a:lnTo>
                    <a:lnTo>
                      <a:pt x="0" y="19"/>
                    </a:lnTo>
                  </a:path>
                </a:pathLst>
              </a:custGeom>
              <a:solidFill>
                <a:srgbClr val="808080"/>
              </a:solidFill>
              <a:ln w="9525" cap="rnd">
                <a:noFill/>
                <a:round/>
                <a:headEnd type="none" w="sm" len="sm"/>
                <a:tailEnd type="none" w="sm" len="sm"/>
              </a:ln>
            </p:spPr>
            <p:txBody>
              <a:bodyPr/>
              <a:lstStyle/>
              <a:p>
                <a:endParaRPr lang="es-ES"/>
              </a:p>
            </p:txBody>
          </p:sp>
          <p:sp>
            <p:nvSpPr>
              <p:cNvPr id="106926" name="Freeform 688"/>
              <p:cNvSpPr>
                <a:spLocks/>
              </p:cNvSpPr>
              <p:nvPr/>
            </p:nvSpPr>
            <p:spPr bwMode="auto">
              <a:xfrm>
                <a:off x="1132" y="3415"/>
                <a:ext cx="30" cy="25"/>
              </a:xfrm>
              <a:custGeom>
                <a:avLst/>
                <a:gdLst>
                  <a:gd name="T0" fmla="*/ 0 w 30"/>
                  <a:gd name="T1" fmla="*/ 0 h 25"/>
                  <a:gd name="T2" fmla="*/ 0 w 30"/>
                  <a:gd name="T3" fmla="*/ 12 h 25"/>
                  <a:gd name="T4" fmla="*/ 0 w 30"/>
                  <a:gd name="T5" fmla="*/ 14 h 25"/>
                  <a:gd name="T6" fmla="*/ 5 w 30"/>
                  <a:gd name="T7" fmla="*/ 24 h 25"/>
                  <a:gd name="T8" fmla="*/ 13 w 30"/>
                  <a:gd name="T9" fmla="*/ 24 h 25"/>
                  <a:gd name="T10" fmla="*/ 23 w 30"/>
                  <a:gd name="T11" fmla="*/ 19 h 25"/>
                  <a:gd name="T12" fmla="*/ 29 w 30"/>
                  <a:gd name="T13" fmla="*/ 14 h 25"/>
                  <a:gd name="T14" fmla="*/ 26 w 30"/>
                  <a:gd name="T15" fmla="*/ 11 h 25"/>
                  <a:gd name="T16" fmla="*/ 25 w 30"/>
                  <a:gd name="T17" fmla="*/ 0 h 25"/>
                  <a:gd name="T18" fmla="*/ 0 w 30"/>
                  <a:gd name="T19" fmla="*/ 0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25"/>
                  <a:gd name="T32" fmla="*/ 30 w 30"/>
                  <a:gd name="T33" fmla="*/ 25 h 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25">
                    <a:moveTo>
                      <a:pt x="0" y="0"/>
                    </a:moveTo>
                    <a:lnTo>
                      <a:pt x="0" y="12"/>
                    </a:lnTo>
                    <a:lnTo>
                      <a:pt x="0" y="14"/>
                    </a:lnTo>
                    <a:lnTo>
                      <a:pt x="5" y="24"/>
                    </a:lnTo>
                    <a:lnTo>
                      <a:pt x="13" y="24"/>
                    </a:lnTo>
                    <a:lnTo>
                      <a:pt x="23" y="19"/>
                    </a:lnTo>
                    <a:lnTo>
                      <a:pt x="29" y="14"/>
                    </a:lnTo>
                    <a:lnTo>
                      <a:pt x="26" y="11"/>
                    </a:lnTo>
                    <a:lnTo>
                      <a:pt x="25" y="0"/>
                    </a:lnTo>
                    <a:lnTo>
                      <a:pt x="0" y="0"/>
                    </a:lnTo>
                  </a:path>
                </a:pathLst>
              </a:custGeom>
              <a:solidFill>
                <a:srgbClr val="A0A0A0"/>
              </a:solidFill>
              <a:ln w="9525" cap="rnd">
                <a:noFill/>
                <a:round/>
                <a:headEnd type="none" w="sm" len="sm"/>
                <a:tailEnd type="none" w="sm" len="sm"/>
              </a:ln>
            </p:spPr>
            <p:txBody>
              <a:bodyPr/>
              <a:lstStyle/>
              <a:p>
                <a:endParaRPr lang="es-ES"/>
              </a:p>
            </p:txBody>
          </p:sp>
          <p:sp>
            <p:nvSpPr>
              <p:cNvPr id="106927" name="Freeform 689"/>
              <p:cNvSpPr>
                <a:spLocks/>
              </p:cNvSpPr>
              <p:nvPr/>
            </p:nvSpPr>
            <p:spPr bwMode="auto">
              <a:xfrm>
                <a:off x="1123" y="3343"/>
                <a:ext cx="42" cy="81"/>
              </a:xfrm>
              <a:custGeom>
                <a:avLst/>
                <a:gdLst>
                  <a:gd name="T0" fmla="*/ 38 w 42"/>
                  <a:gd name="T1" fmla="*/ 0 h 81"/>
                  <a:gd name="T2" fmla="*/ 41 w 42"/>
                  <a:gd name="T3" fmla="*/ 27 h 81"/>
                  <a:gd name="T4" fmla="*/ 39 w 42"/>
                  <a:gd name="T5" fmla="*/ 50 h 81"/>
                  <a:gd name="T6" fmla="*/ 41 w 42"/>
                  <a:gd name="T7" fmla="*/ 76 h 81"/>
                  <a:gd name="T8" fmla="*/ 20 w 42"/>
                  <a:gd name="T9" fmla="*/ 80 h 81"/>
                  <a:gd name="T10" fmla="*/ 0 w 42"/>
                  <a:gd name="T11" fmla="*/ 80 h 81"/>
                  <a:gd name="T12" fmla="*/ 0 w 42"/>
                  <a:gd name="T13" fmla="*/ 0 h 81"/>
                  <a:gd name="T14" fmla="*/ 38 w 42"/>
                  <a:gd name="T15" fmla="*/ 0 h 81"/>
                  <a:gd name="T16" fmla="*/ 0 60000 65536"/>
                  <a:gd name="T17" fmla="*/ 0 60000 65536"/>
                  <a:gd name="T18" fmla="*/ 0 60000 65536"/>
                  <a:gd name="T19" fmla="*/ 0 60000 65536"/>
                  <a:gd name="T20" fmla="*/ 0 60000 65536"/>
                  <a:gd name="T21" fmla="*/ 0 60000 65536"/>
                  <a:gd name="T22" fmla="*/ 0 60000 65536"/>
                  <a:gd name="T23" fmla="*/ 0 60000 65536"/>
                  <a:gd name="T24" fmla="*/ 0 w 42"/>
                  <a:gd name="T25" fmla="*/ 0 h 81"/>
                  <a:gd name="T26" fmla="*/ 42 w 42"/>
                  <a:gd name="T27" fmla="*/ 81 h 8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2" h="81">
                    <a:moveTo>
                      <a:pt x="38" y="0"/>
                    </a:moveTo>
                    <a:lnTo>
                      <a:pt x="41" y="27"/>
                    </a:lnTo>
                    <a:lnTo>
                      <a:pt x="39" y="50"/>
                    </a:lnTo>
                    <a:lnTo>
                      <a:pt x="41" y="76"/>
                    </a:lnTo>
                    <a:lnTo>
                      <a:pt x="20" y="80"/>
                    </a:lnTo>
                    <a:lnTo>
                      <a:pt x="0" y="80"/>
                    </a:lnTo>
                    <a:lnTo>
                      <a:pt x="0" y="0"/>
                    </a:lnTo>
                    <a:lnTo>
                      <a:pt x="38"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928" name="Freeform 690"/>
              <p:cNvSpPr>
                <a:spLocks/>
              </p:cNvSpPr>
              <p:nvPr/>
            </p:nvSpPr>
            <p:spPr bwMode="auto">
              <a:xfrm>
                <a:off x="1129" y="3346"/>
                <a:ext cx="33" cy="72"/>
              </a:xfrm>
              <a:custGeom>
                <a:avLst/>
                <a:gdLst>
                  <a:gd name="T0" fmla="*/ 28 w 33"/>
                  <a:gd name="T1" fmla="*/ 0 h 72"/>
                  <a:gd name="T2" fmla="*/ 32 w 33"/>
                  <a:gd name="T3" fmla="*/ 22 h 72"/>
                  <a:gd name="T4" fmla="*/ 30 w 33"/>
                  <a:gd name="T5" fmla="*/ 40 h 72"/>
                  <a:gd name="T6" fmla="*/ 30 w 33"/>
                  <a:gd name="T7" fmla="*/ 64 h 72"/>
                  <a:gd name="T8" fmla="*/ 14 w 33"/>
                  <a:gd name="T9" fmla="*/ 71 h 72"/>
                  <a:gd name="T10" fmla="*/ 0 w 33"/>
                  <a:gd name="T11" fmla="*/ 71 h 72"/>
                  <a:gd name="T12" fmla="*/ 0 w 33"/>
                  <a:gd name="T13" fmla="*/ 0 h 72"/>
                  <a:gd name="T14" fmla="*/ 28 w 33"/>
                  <a:gd name="T15" fmla="*/ 0 h 72"/>
                  <a:gd name="T16" fmla="*/ 0 60000 65536"/>
                  <a:gd name="T17" fmla="*/ 0 60000 65536"/>
                  <a:gd name="T18" fmla="*/ 0 60000 65536"/>
                  <a:gd name="T19" fmla="*/ 0 60000 65536"/>
                  <a:gd name="T20" fmla="*/ 0 60000 65536"/>
                  <a:gd name="T21" fmla="*/ 0 60000 65536"/>
                  <a:gd name="T22" fmla="*/ 0 60000 65536"/>
                  <a:gd name="T23" fmla="*/ 0 60000 65536"/>
                  <a:gd name="T24" fmla="*/ 0 w 33"/>
                  <a:gd name="T25" fmla="*/ 0 h 72"/>
                  <a:gd name="T26" fmla="*/ 33 w 33"/>
                  <a:gd name="T27" fmla="*/ 72 h 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3" h="72">
                    <a:moveTo>
                      <a:pt x="28" y="0"/>
                    </a:moveTo>
                    <a:lnTo>
                      <a:pt x="32" y="22"/>
                    </a:lnTo>
                    <a:lnTo>
                      <a:pt x="30" y="40"/>
                    </a:lnTo>
                    <a:lnTo>
                      <a:pt x="30" y="64"/>
                    </a:lnTo>
                    <a:lnTo>
                      <a:pt x="14" y="71"/>
                    </a:lnTo>
                    <a:lnTo>
                      <a:pt x="0" y="71"/>
                    </a:lnTo>
                    <a:lnTo>
                      <a:pt x="0" y="0"/>
                    </a:lnTo>
                    <a:lnTo>
                      <a:pt x="28" y="0"/>
                    </a:lnTo>
                  </a:path>
                </a:pathLst>
              </a:custGeom>
              <a:solidFill>
                <a:srgbClr val="808080"/>
              </a:solidFill>
              <a:ln w="9525" cap="rnd">
                <a:noFill/>
                <a:round/>
                <a:headEnd type="none" w="sm" len="sm"/>
                <a:tailEnd type="none" w="sm" len="sm"/>
              </a:ln>
            </p:spPr>
            <p:txBody>
              <a:bodyPr/>
              <a:lstStyle/>
              <a:p>
                <a:endParaRPr lang="es-ES"/>
              </a:p>
            </p:txBody>
          </p:sp>
          <p:sp>
            <p:nvSpPr>
              <p:cNvPr id="106929" name="Freeform 691"/>
              <p:cNvSpPr>
                <a:spLocks/>
              </p:cNvSpPr>
              <p:nvPr/>
            </p:nvSpPr>
            <p:spPr bwMode="auto">
              <a:xfrm>
                <a:off x="1048" y="3424"/>
                <a:ext cx="97" cy="48"/>
              </a:xfrm>
              <a:custGeom>
                <a:avLst/>
                <a:gdLst>
                  <a:gd name="T0" fmla="*/ 56 w 97"/>
                  <a:gd name="T1" fmla="*/ 0 h 48"/>
                  <a:gd name="T2" fmla="*/ 56 w 97"/>
                  <a:gd name="T3" fmla="*/ 12 h 48"/>
                  <a:gd name="T4" fmla="*/ 32 w 97"/>
                  <a:gd name="T5" fmla="*/ 24 h 48"/>
                  <a:gd name="T6" fmla="*/ 10 w 97"/>
                  <a:gd name="T7" fmla="*/ 28 h 48"/>
                  <a:gd name="T8" fmla="*/ 0 w 97"/>
                  <a:gd name="T9" fmla="*/ 34 h 48"/>
                  <a:gd name="T10" fmla="*/ 0 w 97"/>
                  <a:gd name="T11" fmla="*/ 40 h 48"/>
                  <a:gd name="T12" fmla="*/ 14 w 97"/>
                  <a:gd name="T13" fmla="*/ 44 h 48"/>
                  <a:gd name="T14" fmla="*/ 37 w 97"/>
                  <a:gd name="T15" fmla="*/ 47 h 48"/>
                  <a:gd name="T16" fmla="*/ 56 w 97"/>
                  <a:gd name="T17" fmla="*/ 43 h 48"/>
                  <a:gd name="T18" fmla="*/ 69 w 97"/>
                  <a:gd name="T19" fmla="*/ 40 h 48"/>
                  <a:gd name="T20" fmla="*/ 69 w 97"/>
                  <a:gd name="T21" fmla="*/ 43 h 48"/>
                  <a:gd name="T22" fmla="*/ 84 w 97"/>
                  <a:gd name="T23" fmla="*/ 43 h 48"/>
                  <a:gd name="T24" fmla="*/ 94 w 97"/>
                  <a:gd name="T25" fmla="*/ 40 h 48"/>
                  <a:gd name="T26" fmla="*/ 94 w 97"/>
                  <a:gd name="T27" fmla="*/ 34 h 48"/>
                  <a:gd name="T28" fmla="*/ 96 w 97"/>
                  <a:gd name="T29" fmla="*/ 30 h 48"/>
                  <a:gd name="T30" fmla="*/ 96 w 97"/>
                  <a:gd name="T31" fmla="*/ 21 h 48"/>
                  <a:gd name="T32" fmla="*/ 92 w 97"/>
                  <a:gd name="T33" fmla="*/ 16 h 48"/>
                  <a:gd name="T34" fmla="*/ 86 w 97"/>
                  <a:gd name="T35" fmla="*/ 10 h 48"/>
                  <a:gd name="T36" fmla="*/ 86 w 97"/>
                  <a:gd name="T37" fmla="*/ 0 h 48"/>
                  <a:gd name="T38" fmla="*/ 56 w 97"/>
                  <a:gd name="T39" fmla="*/ 0 h 4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7"/>
                  <a:gd name="T61" fmla="*/ 0 h 48"/>
                  <a:gd name="T62" fmla="*/ 97 w 97"/>
                  <a:gd name="T63" fmla="*/ 48 h 4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7" h="48">
                    <a:moveTo>
                      <a:pt x="56" y="0"/>
                    </a:moveTo>
                    <a:lnTo>
                      <a:pt x="56" y="12"/>
                    </a:lnTo>
                    <a:lnTo>
                      <a:pt x="32" y="24"/>
                    </a:lnTo>
                    <a:lnTo>
                      <a:pt x="10" y="28"/>
                    </a:lnTo>
                    <a:lnTo>
                      <a:pt x="0" y="34"/>
                    </a:lnTo>
                    <a:lnTo>
                      <a:pt x="0" y="40"/>
                    </a:lnTo>
                    <a:lnTo>
                      <a:pt x="14" y="44"/>
                    </a:lnTo>
                    <a:lnTo>
                      <a:pt x="37" y="47"/>
                    </a:lnTo>
                    <a:lnTo>
                      <a:pt x="56" y="43"/>
                    </a:lnTo>
                    <a:lnTo>
                      <a:pt x="69" y="40"/>
                    </a:lnTo>
                    <a:lnTo>
                      <a:pt x="69" y="43"/>
                    </a:lnTo>
                    <a:lnTo>
                      <a:pt x="84" y="43"/>
                    </a:lnTo>
                    <a:lnTo>
                      <a:pt x="94" y="40"/>
                    </a:lnTo>
                    <a:lnTo>
                      <a:pt x="94" y="34"/>
                    </a:lnTo>
                    <a:lnTo>
                      <a:pt x="96" y="30"/>
                    </a:lnTo>
                    <a:lnTo>
                      <a:pt x="96" y="21"/>
                    </a:lnTo>
                    <a:lnTo>
                      <a:pt x="92" y="16"/>
                    </a:lnTo>
                    <a:lnTo>
                      <a:pt x="86" y="10"/>
                    </a:lnTo>
                    <a:lnTo>
                      <a:pt x="86" y="0"/>
                    </a:lnTo>
                    <a:lnTo>
                      <a:pt x="56"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930" name="Freeform 692"/>
              <p:cNvSpPr>
                <a:spLocks/>
              </p:cNvSpPr>
              <p:nvPr/>
            </p:nvSpPr>
            <p:spPr bwMode="auto">
              <a:xfrm>
                <a:off x="1088" y="3442"/>
                <a:ext cx="26" cy="26"/>
              </a:xfrm>
              <a:custGeom>
                <a:avLst/>
                <a:gdLst>
                  <a:gd name="T0" fmla="*/ 19 w 26"/>
                  <a:gd name="T1" fmla="*/ 0 h 26"/>
                  <a:gd name="T2" fmla="*/ 25 w 26"/>
                  <a:gd name="T3" fmla="*/ 11 h 26"/>
                  <a:gd name="T4" fmla="*/ 1 w 26"/>
                  <a:gd name="T5" fmla="*/ 25 h 26"/>
                  <a:gd name="T6" fmla="*/ 0 w 26"/>
                  <a:gd name="T7" fmla="*/ 13 h 26"/>
                  <a:gd name="T8" fmla="*/ 19 w 26"/>
                  <a:gd name="T9" fmla="*/ 0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19" y="0"/>
                    </a:moveTo>
                    <a:lnTo>
                      <a:pt x="25" y="11"/>
                    </a:lnTo>
                    <a:lnTo>
                      <a:pt x="1" y="25"/>
                    </a:lnTo>
                    <a:lnTo>
                      <a:pt x="0" y="13"/>
                    </a:lnTo>
                    <a:lnTo>
                      <a:pt x="19" y="0"/>
                    </a:lnTo>
                  </a:path>
                </a:pathLst>
              </a:custGeom>
              <a:solidFill>
                <a:srgbClr val="808080"/>
              </a:solidFill>
              <a:ln w="9525" cap="rnd">
                <a:noFill/>
                <a:round/>
                <a:headEnd type="none" w="sm" len="sm"/>
                <a:tailEnd type="none" w="sm" len="sm"/>
              </a:ln>
            </p:spPr>
            <p:txBody>
              <a:bodyPr/>
              <a:lstStyle/>
              <a:p>
                <a:endParaRPr lang="es-ES"/>
              </a:p>
            </p:txBody>
          </p:sp>
          <p:sp>
            <p:nvSpPr>
              <p:cNvPr id="106931" name="Freeform 693"/>
              <p:cNvSpPr>
                <a:spLocks/>
              </p:cNvSpPr>
              <p:nvPr/>
            </p:nvSpPr>
            <p:spPr bwMode="auto">
              <a:xfrm>
                <a:off x="1057" y="3442"/>
                <a:ext cx="88" cy="26"/>
              </a:xfrm>
              <a:custGeom>
                <a:avLst/>
                <a:gdLst>
                  <a:gd name="T0" fmla="*/ 0 w 88"/>
                  <a:gd name="T1" fmla="*/ 20 h 26"/>
                  <a:gd name="T2" fmla="*/ 0 w 88"/>
                  <a:gd name="T3" fmla="*/ 15 h 26"/>
                  <a:gd name="T4" fmla="*/ 10 w 88"/>
                  <a:gd name="T5" fmla="*/ 17 h 26"/>
                  <a:gd name="T6" fmla="*/ 28 w 88"/>
                  <a:gd name="T7" fmla="*/ 14 h 26"/>
                  <a:gd name="T8" fmla="*/ 40 w 88"/>
                  <a:gd name="T9" fmla="*/ 12 h 26"/>
                  <a:gd name="T10" fmla="*/ 58 w 88"/>
                  <a:gd name="T11" fmla="*/ 7 h 26"/>
                  <a:gd name="T12" fmla="*/ 67 w 88"/>
                  <a:gd name="T13" fmla="*/ 7 h 26"/>
                  <a:gd name="T14" fmla="*/ 76 w 88"/>
                  <a:gd name="T15" fmla="*/ 3 h 26"/>
                  <a:gd name="T16" fmla="*/ 80 w 88"/>
                  <a:gd name="T17" fmla="*/ 0 h 26"/>
                  <a:gd name="T18" fmla="*/ 87 w 88"/>
                  <a:gd name="T19" fmla="*/ 4 h 26"/>
                  <a:gd name="T20" fmla="*/ 87 w 88"/>
                  <a:gd name="T21" fmla="*/ 14 h 26"/>
                  <a:gd name="T22" fmla="*/ 78 w 88"/>
                  <a:gd name="T23" fmla="*/ 15 h 26"/>
                  <a:gd name="T24" fmla="*/ 64 w 88"/>
                  <a:gd name="T25" fmla="*/ 17 h 26"/>
                  <a:gd name="T26" fmla="*/ 57 w 88"/>
                  <a:gd name="T27" fmla="*/ 19 h 26"/>
                  <a:gd name="T28" fmla="*/ 46 w 88"/>
                  <a:gd name="T29" fmla="*/ 22 h 26"/>
                  <a:gd name="T30" fmla="*/ 35 w 88"/>
                  <a:gd name="T31" fmla="*/ 25 h 26"/>
                  <a:gd name="T32" fmla="*/ 27 w 88"/>
                  <a:gd name="T33" fmla="*/ 25 h 26"/>
                  <a:gd name="T34" fmla="*/ 13 w 88"/>
                  <a:gd name="T35" fmla="*/ 25 h 26"/>
                  <a:gd name="T36" fmla="*/ 0 w 88"/>
                  <a:gd name="T37" fmla="*/ 20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0" y="20"/>
                    </a:moveTo>
                    <a:lnTo>
                      <a:pt x="0" y="15"/>
                    </a:lnTo>
                    <a:lnTo>
                      <a:pt x="10" y="17"/>
                    </a:lnTo>
                    <a:lnTo>
                      <a:pt x="28" y="14"/>
                    </a:lnTo>
                    <a:lnTo>
                      <a:pt x="40" y="12"/>
                    </a:lnTo>
                    <a:lnTo>
                      <a:pt x="58" y="7"/>
                    </a:lnTo>
                    <a:lnTo>
                      <a:pt x="67" y="7"/>
                    </a:lnTo>
                    <a:lnTo>
                      <a:pt x="76" y="3"/>
                    </a:lnTo>
                    <a:lnTo>
                      <a:pt x="80" y="0"/>
                    </a:lnTo>
                    <a:lnTo>
                      <a:pt x="87" y="4"/>
                    </a:lnTo>
                    <a:lnTo>
                      <a:pt x="87" y="14"/>
                    </a:lnTo>
                    <a:lnTo>
                      <a:pt x="78" y="15"/>
                    </a:lnTo>
                    <a:lnTo>
                      <a:pt x="64" y="17"/>
                    </a:lnTo>
                    <a:lnTo>
                      <a:pt x="57" y="19"/>
                    </a:lnTo>
                    <a:lnTo>
                      <a:pt x="46" y="22"/>
                    </a:lnTo>
                    <a:lnTo>
                      <a:pt x="35" y="25"/>
                    </a:lnTo>
                    <a:lnTo>
                      <a:pt x="27" y="25"/>
                    </a:lnTo>
                    <a:lnTo>
                      <a:pt x="13" y="25"/>
                    </a:lnTo>
                    <a:lnTo>
                      <a:pt x="0" y="20"/>
                    </a:lnTo>
                  </a:path>
                </a:pathLst>
              </a:custGeom>
              <a:solidFill>
                <a:srgbClr val="808080"/>
              </a:solidFill>
              <a:ln w="9525" cap="rnd">
                <a:noFill/>
                <a:round/>
                <a:headEnd type="none" w="sm" len="sm"/>
                <a:tailEnd type="none" w="sm" len="sm"/>
              </a:ln>
            </p:spPr>
            <p:txBody>
              <a:bodyPr/>
              <a:lstStyle/>
              <a:p>
                <a:endParaRPr lang="es-ES"/>
              </a:p>
            </p:txBody>
          </p:sp>
          <p:sp>
            <p:nvSpPr>
              <p:cNvPr id="106932" name="Freeform 694"/>
              <p:cNvSpPr>
                <a:spLocks/>
              </p:cNvSpPr>
              <p:nvPr/>
            </p:nvSpPr>
            <p:spPr bwMode="auto">
              <a:xfrm>
                <a:off x="1109" y="3424"/>
                <a:ext cx="29" cy="27"/>
              </a:xfrm>
              <a:custGeom>
                <a:avLst/>
                <a:gdLst>
                  <a:gd name="T0" fmla="*/ 0 w 29"/>
                  <a:gd name="T1" fmla="*/ 0 h 27"/>
                  <a:gd name="T2" fmla="*/ 0 w 29"/>
                  <a:gd name="T3" fmla="*/ 14 h 27"/>
                  <a:gd name="T4" fmla="*/ 0 w 29"/>
                  <a:gd name="T5" fmla="*/ 16 h 27"/>
                  <a:gd name="T6" fmla="*/ 5 w 29"/>
                  <a:gd name="T7" fmla="*/ 26 h 27"/>
                  <a:gd name="T8" fmla="*/ 12 w 29"/>
                  <a:gd name="T9" fmla="*/ 26 h 27"/>
                  <a:gd name="T10" fmla="*/ 24 w 29"/>
                  <a:gd name="T11" fmla="*/ 20 h 27"/>
                  <a:gd name="T12" fmla="*/ 28 w 29"/>
                  <a:gd name="T13" fmla="*/ 16 h 27"/>
                  <a:gd name="T14" fmla="*/ 25 w 29"/>
                  <a:gd name="T15" fmla="*/ 13 h 27"/>
                  <a:gd name="T16" fmla="*/ 24 w 29"/>
                  <a:gd name="T17" fmla="*/ 0 h 27"/>
                  <a:gd name="T18" fmla="*/ 0 w 29"/>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27"/>
                  <a:gd name="T32" fmla="*/ 29 w 29"/>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27">
                    <a:moveTo>
                      <a:pt x="0" y="0"/>
                    </a:moveTo>
                    <a:lnTo>
                      <a:pt x="0" y="14"/>
                    </a:lnTo>
                    <a:lnTo>
                      <a:pt x="0" y="16"/>
                    </a:lnTo>
                    <a:lnTo>
                      <a:pt x="5" y="26"/>
                    </a:lnTo>
                    <a:lnTo>
                      <a:pt x="12" y="26"/>
                    </a:lnTo>
                    <a:lnTo>
                      <a:pt x="24" y="20"/>
                    </a:lnTo>
                    <a:lnTo>
                      <a:pt x="28" y="16"/>
                    </a:lnTo>
                    <a:lnTo>
                      <a:pt x="25" y="13"/>
                    </a:lnTo>
                    <a:lnTo>
                      <a:pt x="24" y="0"/>
                    </a:lnTo>
                    <a:lnTo>
                      <a:pt x="0" y="0"/>
                    </a:lnTo>
                  </a:path>
                </a:pathLst>
              </a:custGeom>
              <a:solidFill>
                <a:srgbClr val="A0A0A0"/>
              </a:solidFill>
              <a:ln w="9525" cap="rnd">
                <a:noFill/>
                <a:round/>
                <a:headEnd type="none" w="sm" len="sm"/>
                <a:tailEnd type="none" w="sm" len="sm"/>
              </a:ln>
            </p:spPr>
            <p:txBody>
              <a:bodyPr/>
              <a:lstStyle/>
              <a:p>
                <a:endParaRPr lang="es-ES"/>
              </a:p>
            </p:txBody>
          </p:sp>
          <p:sp>
            <p:nvSpPr>
              <p:cNvPr id="106933" name="Oval 695"/>
              <p:cNvSpPr>
                <a:spLocks noChangeArrowheads="1"/>
              </p:cNvSpPr>
              <p:nvPr/>
            </p:nvSpPr>
            <p:spPr bwMode="auto">
              <a:xfrm>
                <a:off x="1214" y="3412"/>
                <a:ext cx="113" cy="46"/>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6934" name="Rectangle 696"/>
              <p:cNvSpPr>
                <a:spLocks noChangeArrowheads="1"/>
              </p:cNvSpPr>
              <p:nvPr/>
            </p:nvSpPr>
            <p:spPr bwMode="auto">
              <a:xfrm>
                <a:off x="1262" y="3345"/>
                <a:ext cx="20" cy="85"/>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6935" name="Freeform 697"/>
              <p:cNvSpPr>
                <a:spLocks/>
              </p:cNvSpPr>
              <p:nvPr/>
            </p:nvSpPr>
            <p:spPr bwMode="auto">
              <a:xfrm>
                <a:off x="1228" y="2997"/>
                <a:ext cx="83" cy="92"/>
              </a:xfrm>
              <a:custGeom>
                <a:avLst/>
                <a:gdLst>
                  <a:gd name="T0" fmla="*/ 23 w 83"/>
                  <a:gd name="T1" fmla="*/ 6 h 92"/>
                  <a:gd name="T2" fmla="*/ 19 w 83"/>
                  <a:gd name="T3" fmla="*/ 9 h 92"/>
                  <a:gd name="T4" fmla="*/ 16 w 83"/>
                  <a:gd name="T5" fmla="*/ 11 h 92"/>
                  <a:gd name="T6" fmla="*/ 12 w 83"/>
                  <a:gd name="T7" fmla="*/ 16 h 92"/>
                  <a:gd name="T8" fmla="*/ 8 w 83"/>
                  <a:gd name="T9" fmla="*/ 23 h 92"/>
                  <a:gd name="T10" fmla="*/ 7 w 83"/>
                  <a:gd name="T11" fmla="*/ 27 h 92"/>
                  <a:gd name="T12" fmla="*/ 7 w 83"/>
                  <a:gd name="T13" fmla="*/ 30 h 92"/>
                  <a:gd name="T14" fmla="*/ 8 w 83"/>
                  <a:gd name="T15" fmla="*/ 34 h 92"/>
                  <a:gd name="T16" fmla="*/ 6 w 83"/>
                  <a:gd name="T17" fmla="*/ 38 h 92"/>
                  <a:gd name="T18" fmla="*/ 1 w 83"/>
                  <a:gd name="T19" fmla="*/ 44 h 92"/>
                  <a:gd name="T20" fmla="*/ 0 w 83"/>
                  <a:gd name="T21" fmla="*/ 50 h 92"/>
                  <a:gd name="T22" fmla="*/ 0 w 83"/>
                  <a:gd name="T23" fmla="*/ 53 h 92"/>
                  <a:gd name="T24" fmla="*/ 0 w 83"/>
                  <a:gd name="T25" fmla="*/ 56 h 92"/>
                  <a:gd name="T26" fmla="*/ 1 w 83"/>
                  <a:gd name="T27" fmla="*/ 58 h 92"/>
                  <a:gd name="T28" fmla="*/ 5 w 83"/>
                  <a:gd name="T29" fmla="*/ 58 h 92"/>
                  <a:gd name="T30" fmla="*/ 6 w 83"/>
                  <a:gd name="T31" fmla="*/ 59 h 92"/>
                  <a:gd name="T32" fmla="*/ 6 w 83"/>
                  <a:gd name="T33" fmla="*/ 62 h 92"/>
                  <a:gd name="T34" fmla="*/ 5 w 83"/>
                  <a:gd name="T35" fmla="*/ 66 h 92"/>
                  <a:gd name="T36" fmla="*/ 7 w 83"/>
                  <a:gd name="T37" fmla="*/ 69 h 92"/>
                  <a:gd name="T38" fmla="*/ 6 w 83"/>
                  <a:gd name="T39" fmla="*/ 71 h 92"/>
                  <a:gd name="T40" fmla="*/ 8 w 83"/>
                  <a:gd name="T41" fmla="*/ 73 h 92"/>
                  <a:gd name="T42" fmla="*/ 9 w 83"/>
                  <a:gd name="T43" fmla="*/ 75 h 92"/>
                  <a:gd name="T44" fmla="*/ 10 w 83"/>
                  <a:gd name="T45" fmla="*/ 79 h 92"/>
                  <a:gd name="T46" fmla="*/ 13 w 83"/>
                  <a:gd name="T47" fmla="*/ 83 h 92"/>
                  <a:gd name="T48" fmla="*/ 17 w 83"/>
                  <a:gd name="T49" fmla="*/ 84 h 92"/>
                  <a:gd name="T50" fmla="*/ 20 w 83"/>
                  <a:gd name="T51" fmla="*/ 84 h 92"/>
                  <a:gd name="T52" fmla="*/ 23 w 83"/>
                  <a:gd name="T53" fmla="*/ 84 h 92"/>
                  <a:gd name="T54" fmla="*/ 28 w 83"/>
                  <a:gd name="T55" fmla="*/ 84 h 92"/>
                  <a:gd name="T56" fmla="*/ 27 w 83"/>
                  <a:gd name="T57" fmla="*/ 91 h 92"/>
                  <a:gd name="T58" fmla="*/ 71 w 83"/>
                  <a:gd name="T59" fmla="*/ 76 h 92"/>
                  <a:gd name="T60" fmla="*/ 67 w 83"/>
                  <a:gd name="T61" fmla="*/ 69 h 92"/>
                  <a:gd name="T62" fmla="*/ 69 w 83"/>
                  <a:gd name="T63" fmla="*/ 62 h 92"/>
                  <a:gd name="T64" fmla="*/ 82 w 83"/>
                  <a:gd name="T65" fmla="*/ 50 h 92"/>
                  <a:gd name="T66" fmla="*/ 82 w 83"/>
                  <a:gd name="T67" fmla="*/ 20 h 92"/>
                  <a:gd name="T68" fmla="*/ 72 w 83"/>
                  <a:gd name="T69" fmla="*/ 11 h 92"/>
                  <a:gd name="T70" fmla="*/ 62 w 83"/>
                  <a:gd name="T71" fmla="*/ 7 h 92"/>
                  <a:gd name="T72" fmla="*/ 56 w 83"/>
                  <a:gd name="T73" fmla="*/ 0 h 92"/>
                  <a:gd name="T74" fmla="*/ 48 w 83"/>
                  <a:gd name="T75" fmla="*/ 0 h 92"/>
                  <a:gd name="T76" fmla="*/ 38 w 83"/>
                  <a:gd name="T77" fmla="*/ 0 h 92"/>
                  <a:gd name="T78" fmla="*/ 29 w 83"/>
                  <a:gd name="T79" fmla="*/ 3 h 92"/>
                  <a:gd name="T80" fmla="*/ 23 w 83"/>
                  <a:gd name="T81" fmla="*/ 6 h 9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3"/>
                  <a:gd name="T124" fmla="*/ 0 h 92"/>
                  <a:gd name="T125" fmla="*/ 83 w 83"/>
                  <a:gd name="T126" fmla="*/ 92 h 9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3" h="92">
                    <a:moveTo>
                      <a:pt x="23" y="6"/>
                    </a:moveTo>
                    <a:lnTo>
                      <a:pt x="19" y="9"/>
                    </a:lnTo>
                    <a:lnTo>
                      <a:pt x="16" y="11"/>
                    </a:lnTo>
                    <a:lnTo>
                      <a:pt x="12" y="16"/>
                    </a:lnTo>
                    <a:lnTo>
                      <a:pt x="8" y="23"/>
                    </a:lnTo>
                    <a:lnTo>
                      <a:pt x="7" y="27"/>
                    </a:lnTo>
                    <a:lnTo>
                      <a:pt x="7" y="30"/>
                    </a:lnTo>
                    <a:lnTo>
                      <a:pt x="8" y="34"/>
                    </a:lnTo>
                    <a:lnTo>
                      <a:pt x="6" y="38"/>
                    </a:lnTo>
                    <a:lnTo>
                      <a:pt x="1" y="44"/>
                    </a:lnTo>
                    <a:lnTo>
                      <a:pt x="0" y="50"/>
                    </a:lnTo>
                    <a:lnTo>
                      <a:pt x="0" y="53"/>
                    </a:lnTo>
                    <a:lnTo>
                      <a:pt x="0" y="56"/>
                    </a:lnTo>
                    <a:lnTo>
                      <a:pt x="1" y="58"/>
                    </a:lnTo>
                    <a:lnTo>
                      <a:pt x="5" y="58"/>
                    </a:lnTo>
                    <a:lnTo>
                      <a:pt x="6" y="59"/>
                    </a:lnTo>
                    <a:lnTo>
                      <a:pt x="6" y="62"/>
                    </a:lnTo>
                    <a:lnTo>
                      <a:pt x="5" y="66"/>
                    </a:lnTo>
                    <a:lnTo>
                      <a:pt x="7" y="69"/>
                    </a:lnTo>
                    <a:lnTo>
                      <a:pt x="6" y="71"/>
                    </a:lnTo>
                    <a:lnTo>
                      <a:pt x="8" y="73"/>
                    </a:lnTo>
                    <a:lnTo>
                      <a:pt x="9" y="75"/>
                    </a:lnTo>
                    <a:lnTo>
                      <a:pt x="10" y="79"/>
                    </a:lnTo>
                    <a:lnTo>
                      <a:pt x="13" y="83"/>
                    </a:lnTo>
                    <a:lnTo>
                      <a:pt x="17" y="84"/>
                    </a:lnTo>
                    <a:lnTo>
                      <a:pt x="20" y="84"/>
                    </a:lnTo>
                    <a:lnTo>
                      <a:pt x="23" y="84"/>
                    </a:lnTo>
                    <a:lnTo>
                      <a:pt x="28" y="84"/>
                    </a:lnTo>
                    <a:lnTo>
                      <a:pt x="27" y="91"/>
                    </a:lnTo>
                    <a:lnTo>
                      <a:pt x="71" y="76"/>
                    </a:lnTo>
                    <a:lnTo>
                      <a:pt x="67" y="69"/>
                    </a:lnTo>
                    <a:lnTo>
                      <a:pt x="69" y="62"/>
                    </a:lnTo>
                    <a:lnTo>
                      <a:pt x="82" y="50"/>
                    </a:lnTo>
                    <a:lnTo>
                      <a:pt x="82" y="20"/>
                    </a:lnTo>
                    <a:lnTo>
                      <a:pt x="72" y="11"/>
                    </a:lnTo>
                    <a:lnTo>
                      <a:pt x="62" y="7"/>
                    </a:lnTo>
                    <a:lnTo>
                      <a:pt x="56" y="0"/>
                    </a:lnTo>
                    <a:lnTo>
                      <a:pt x="48" y="0"/>
                    </a:lnTo>
                    <a:lnTo>
                      <a:pt x="38" y="0"/>
                    </a:lnTo>
                    <a:lnTo>
                      <a:pt x="29" y="3"/>
                    </a:lnTo>
                    <a:lnTo>
                      <a:pt x="23" y="6"/>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6936" name="Freeform 698"/>
              <p:cNvSpPr>
                <a:spLocks/>
              </p:cNvSpPr>
              <p:nvPr/>
            </p:nvSpPr>
            <p:spPr bwMode="auto">
              <a:xfrm>
                <a:off x="1245" y="2992"/>
                <a:ext cx="69" cy="66"/>
              </a:xfrm>
              <a:custGeom>
                <a:avLst/>
                <a:gdLst>
                  <a:gd name="T0" fmla="*/ 11 w 69"/>
                  <a:gd name="T1" fmla="*/ 12 h 66"/>
                  <a:gd name="T2" fmla="*/ 13 w 69"/>
                  <a:gd name="T3" fmla="*/ 14 h 66"/>
                  <a:gd name="T4" fmla="*/ 17 w 69"/>
                  <a:gd name="T5" fmla="*/ 15 h 66"/>
                  <a:gd name="T6" fmla="*/ 21 w 69"/>
                  <a:gd name="T7" fmla="*/ 20 h 66"/>
                  <a:gd name="T8" fmla="*/ 21 w 69"/>
                  <a:gd name="T9" fmla="*/ 24 h 66"/>
                  <a:gd name="T10" fmla="*/ 20 w 69"/>
                  <a:gd name="T11" fmla="*/ 26 h 66"/>
                  <a:gd name="T12" fmla="*/ 17 w 69"/>
                  <a:gd name="T13" fmla="*/ 33 h 66"/>
                  <a:gd name="T14" fmla="*/ 17 w 69"/>
                  <a:gd name="T15" fmla="*/ 35 h 66"/>
                  <a:gd name="T16" fmla="*/ 19 w 69"/>
                  <a:gd name="T17" fmla="*/ 41 h 66"/>
                  <a:gd name="T18" fmla="*/ 24 w 69"/>
                  <a:gd name="T19" fmla="*/ 41 h 66"/>
                  <a:gd name="T20" fmla="*/ 24 w 69"/>
                  <a:gd name="T21" fmla="*/ 35 h 66"/>
                  <a:gd name="T22" fmla="*/ 26 w 69"/>
                  <a:gd name="T23" fmla="*/ 33 h 66"/>
                  <a:gd name="T24" fmla="*/ 31 w 69"/>
                  <a:gd name="T25" fmla="*/ 33 h 66"/>
                  <a:gd name="T26" fmla="*/ 36 w 69"/>
                  <a:gd name="T27" fmla="*/ 34 h 66"/>
                  <a:gd name="T28" fmla="*/ 38 w 69"/>
                  <a:gd name="T29" fmla="*/ 37 h 66"/>
                  <a:gd name="T30" fmla="*/ 40 w 69"/>
                  <a:gd name="T31" fmla="*/ 43 h 66"/>
                  <a:gd name="T32" fmla="*/ 38 w 69"/>
                  <a:gd name="T33" fmla="*/ 49 h 66"/>
                  <a:gd name="T34" fmla="*/ 38 w 69"/>
                  <a:gd name="T35" fmla="*/ 51 h 66"/>
                  <a:gd name="T36" fmla="*/ 38 w 69"/>
                  <a:gd name="T37" fmla="*/ 53 h 66"/>
                  <a:gd name="T38" fmla="*/ 43 w 69"/>
                  <a:gd name="T39" fmla="*/ 59 h 66"/>
                  <a:gd name="T40" fmla="*/ 44 w 69"/>
                  <a:gd name="T41" fmla="*/ 60 h 66"/>
                  <a:gd name="T42" fmla="*/ 51 w 69"/>
                  <a:gd name="T43" fmla="*/ 65 h 66"/>
                  <a:gd name="T44" fmla="*/ 63 w 69"/>
                  <a:gd name="T45" fmla="*/ 52 h 66"/>
                  <a:gd name="T46" fmla="*/ 66 w 69"/>
                  <a:gd name="T47" fmla="*/ 42 h 66"/>
                  <a:gd name="T48" fmla="*/ 68 w 69"/>
                  <a:gd name="T49" fmla="*/ 26 h 66"/>
                  <a:gd name="T50" fmla="*/ 66 w 69"/>
                  <a:gd name="T51" fmla="*/ 17 h 66"/>
                  <a:gd name="T52" fmla="*/ 62 w 69"/>
                  <a:gd name="T53" fmla="*/ 9 h 66"/>
                  <a:gd name="T54" fmla="*/ 59 w 69"/>
                  <a:gd name="T55" fmla="*/ 4 h 66"/>
                  <a:gd name="T56" fmla="*/ 53 w 69"/>
                  <a:gd name="T57" fmla="*/ 1 h 66"/>
                  <a:gd name="T58" fmla="*/ 46 w 69"/>
                  <a:gd name="T59" fmla="*/ 0 h 66"/>
                  <a:gd name="T60" fmla="*/ 28 w 69"/>
                  <a:gd name="T61" fmla="*/ 0 h 66"/>
                  <a:gd name="T62" fmla="*/ 17 w 69"/>
                  <a:gd name="T63" fmla="*/ 0 h 66"/>
                  <a:gd name="T64" fmla="*/ 6 w 69"/>
                  <a:gd name="T65" fmla="*/ 2 h 66"/>
                  <a:gd name="T66" fmla="*/ 0 w 69"/>
                  <a:gd name="T67" fmla="*/ 7 h 66"/>
                  <a:gd name="T68" fmla="*/ 0 w 69"/>
                  <a:gd name="T69" fmla="*/ 11 h 66"/>
                  <a:gd name="T70" fmla="*/ 2 w 69"/>
                  <a:gd name="T71" fmla="*/ 14 h 66"/>
                  <a:gd name="T72" fmla="*/ 11 w 69"/>
                  <a:gd name="T73" fmla="*/ 12 h 6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9"/>
                  <a:gd name="T112" fmla="*/ 0 h 66"/>
                  <a:gd name="T113" fmla="*/ 69 w 69"/>
                  <a:gd name="T114" fmla="*/ 66 h 6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9" h="66">
                    <a:moveTo>
                      <a:pt x="11" y="12"/>
                    </a:moveTo>
                    <a:lnTo>
                      <a:pt x="13" y="14"/>
                    </a:lnTo>
                    <a:lnTo>
                      <a:pt x="17" y="15"/>
                    </a:lnTo>
                    <a:lnTo>
                      <a:pt x="21" y="20"/>
                    </a:lnTo>
                    <a:lnTo>
                      <a:pt x="21" y="24"/>
                    </a:lnTo>
                    <a:lnTo>
                      <a:pt x="20" y="26"/>
                    </a:lnTo>
                    <a:lnTo>
                      <a:pt x="17" y="33"/>
                    </a:lnTo>
                    <a:lnTo>
                      <a:pt x="17" y="35"/>
                    </a:lnTo>
                    <a:lnTo>
                      <a:pt x="19" y="41"/>
                    </a:lnTo>
                    <a:lnTo>
                      <a:pt x="24" y="41"/>
                    </a:lnTo>
                    <a:lnTo>
                      <a:pt x="24" y="35"/>
                    </a:lnTo>
                    <a:lnTo>
                      <a:pt x="26" y="33"/>
                    </a:lnTo>
                    <a:lnTo>
                      <a:pt x="31" y="33"/>
                    </a:lnTo>
                    <a:lnTo>
                      <a:pt x="36" y="34"/>
                    </a:lnTo>
                    <a:lnTo>
                      <a:pt x="38" y="37"/>
                    </a:lnTo>
                    <a:lnTo>
                      <a:pt x="40" y="43"/>
                    </a:lnTo>
                    <a:lnTo>
                      <a:pt x="38" y="49"/>
                    </a:lnTo>
                    <a:lnTo>
                      <a:pt x="38" y="51"/>
                    </a:lnTo>
                    <a:lnTo>
                      <a:pt x="38" y="53"/>
                    </a:lnTo>
                    <a:lnTo>
                      <a:pt x="43" y="59"/>
                    </a:lnTo>
                    <a:lnTo>
                      <a:pt x="44" y="60"/>
                    </a:lnTo>
                    <a:lnTo>
                      <a:pt x="51" y="65"/>
                    </a:lnTo>
                    <a:lnTo>
                      <a:pt x="63" y="52"/>
                    </a:lnTo>
                    <a:lnTo>
                      <a:pt x="66" y="42"/>
                    </a:lnTo>
                    <a:lnTo>
                      <a:pt x="68" y="26"/>
                    </a:lnTo>
                    <a:lnTo>
                      <a:pt x="66" y="17"/>
                    </a:lnTo>
                    <a:lnTo>
                      <a:pt x="62" y="9"/>
                    </a:lnTo>
                    <a:lnTo>
                      <a:pt x="59" y="4"/>
                    </a:lnTo>
                    <a:lnTo>
                      <a:pt x="53" y="1"/>
                    </a:lnTo>
                    <a:lnTo>
                      <a:pt x="46" y="0"/>
                    </a:lnTo>
                    <a:lnTo>
                      <a:pt x="28" y="0"/>
                    </a:lnTo>
                    <a:lnTo>
                      <a:pt x="17" y="0"/>
                    </a:lnTo>
                    <a:lnTo>
                      <a:pt x="6" y="2"/>
                    </a:lnTo>
                    <a:lnTo>
                      <a:pt x="0" y="7"/>
                    </a:lnTo>
                    <a:lnTo>
                      <a:pt x="0" y="11"/>
                    </a:lnTo>
                    <a:lnTo>
                      <a:pt x="2" y="14"/>
                    </a:lnTo>
                    <a:lnTo>
                      <a:pt x="11" y="12"/>
                    </a:lnTo>
                  </a:path>
                </a:pathLst>
              </a:custGeom>
              <a:solidFill>
                <a:srgbClr val="402000"/>
              </a:solidFill>
              <a:ln w="9525" cap="rnd">
                <a:noFill/>
                <a:round/>
                <a:headEnd type="none" w="sm" len="sm"/>
                <a:tailEnd type="none" w="sm" len="sm"/>
              </a:ln>
            </p:spPr>
            <p:txBody>
              <a:bodyPr/>
              <a:lstStyle/>
              <a:p>
                <a:endParaRPr lang="es-ES"/>
              </a:p>
            </p:txBody>
          </p:sp>
          <p:sp>
            <p:nvSpPr>
              <p:cNvPr id="106937" name="Freeform 699"/>
              <p:cNvSpPr>
                <a:spLocks/>
              </p:cNvSpPr>
              <p:nvPr/>
            </p:nvSpPr>
            <p:spPr bwMode="auto">
              <a:xfrm>
                <a:off x="1251" y="2996"/>
                <a:ext cx="63" cy="62"/>
              </a:xfrm>
              <a:custGeom>
                <a:avLst/>
                <a:gdLst>
                  <a:gd name="T0" fmla="*/ 0 w 63"/>
                  <a:gd name="T1" fmla="*/ 5 h 62"/>
                  <a:gd name="T2" fmla="*/ 4 w 63"/>
                  <a:gd name="T3" fmla="*/ 10 h 62"/>
                  <a:gd name="T4" fmla="*/ 17 w 63"/>
                  <a:gd name="T5" fmla="*/ 9 h 62"/>
                  <a:gd name="T6" fmla="*/ 26 w 63"/>
                  <a:gd name="T7" fmla="*/ 6 h 62"/>
                  <a:gd name="T8" fmla="*/ 24 w 63"/>
                  <a:gd name="T9" fmla="*/ 9 h 62"/>
                  <a:gd name="T10" fmla="*/ 17 w 63"/>
                  <a:gd name="T11" fmla="*/ 10 h 62"/>
                  <a:gd name="T12" fmla="*/ 21 w 63"/>
                  <a:gd name="T13" fmla="*/ 13 h 62"/>
                  <a:gd name="T14" fmla="*/ 25 w 63"/>
                  <a:gd name="T15" fmla="*/ 10 h 62"/>
                  <a:gd name="T16" fmla="*/ 31 w 63"/>
                  <a:gd name="T17" fmla="*/ 10 h 62"/>
                  <a:gd name="T18" fmla="*/ 23 w 63"/>
                  <a:gd name="T19" fmla="*/ 13 h 62"/>
                  <a:gd name="T20" fmla="*/ 23 w 63"/>
                  <a:gd name="T21" fmla="*/ 15 h 62"/>
                  <a:gd name="T22" fmla="*/ 29 w 63"/>
                  <a:gd name="T23" fmla="*/ 15 h 62"/>
                  <a:gd name="T24" fmla="*/ 23 w 63"/>
                  <a:gd name="T25" fmla="*/ 19 h 62"/>
                  <a:gd name="T26" fmla="*/ 21 w 63"/>
                  <a:gd name="T27" fmla="*/ 22 h 62"/>
                  <a:gd name="T28" fmla="*/ 27 w 63"/>
                  <a:gd name="T29" fmla="*/ 21 h 62"/>
                  <a:gd name="T30" fmla="*/ 24 w 63"/>
                  <a:gd name="T31" fmla="*/ 22 h 62"/>
                  <a:gd name="T32" fmla="*/ 17 w 63"/>
                  <a:gd name="T33" fmla="*/ 26 h 62"/>
                  <a:gd name="T34" fmla="*/ 21 w 63"/>
                  <a:gd name="T35" fmla="*/ 27 h 62"/>
                  <a:gd name="T36" fmla="*/ 28 w 63"/>
                  <a:gd name="T37" fmla="*/ 23 h 62"/>
                  <a:gd name="T38" fmla="*/ 17 w 63"/>
                  <a:gd name="T39" fmla="*/ 28 h 62"/>
                  <a:gd name="T40" fmla="*/ 17 w 63"/>
                  <a:gd name="T41" fmla="*/ 31 h 62"/>
                  <a:gd name="T42" fmla="*/ 23 w 63"/>
                  <a:gd name="T43" fmla="*/ 29 h 62"/>
                  <a:gd name="T44" fmla="*/ 33 w 63"/>
                  <a:gd name="T45" fmla="*/ 29 h 62"/>
                  <a:gd name="T46" fmla="*/ 47 w 63"/>
                  <a:gd name="T47" fmla="*/ 28 h 62"/>
                  <a:gd name="T48" fmla="*/ 35 w 63"/>
                  <a:gd name="T49" fmla="*/ 31 h 62"/>
                  <a:gd name="T50" fmla="*/ 41 w 63"/>
                  <a:gd name="T51" fmla="*/ 31 h 62"/>
                  <a:gd name="T52" fmla="*/ 50 w 63"/>
                  <a:gd name="T53" fmla="*/ 29 h 62"/>
                  <a:gd name="T54" fmla="*/ 40 w 63"/>
                  <a:gd name="T55" fmla="*/ 36 h 62"/>
                  <a:gd name="T56" fmla="*/ 41 w 63"/>
                  <a:gd name="T57" fmla="*/ 38 h 62"/>
                  <a:gd name="T58" fmla="*/ 43 w 63"/>
                  <a:gd name="T59" fmla="*/ 38 h 62"/>
                  <a:gd name="T60" fmla="*/ 36 w 63"/>
                  <a:gd name="T61" fmla="*/ 40 h 62"/>
                  <a:gd name="T62" fmla="*/ 41 w 63"/>
                  <a:gd name="T63" fmla="*/ 44 h 62"/>
                  <a:gd name="T64" fmla="*/ 41 w 63"/>
                  <a:gd name="T65" fmla="*/ 46 h 62"/>
                  <a:gd name="T66" fmla="*/ 36 w 63"/>
                  <a:gd name="T67" fmla="*/ 49 h 62"/>
                  <a:gd name="T68" fmla="*/ 41 w 63"/>
                  <a:gd name="T69" fmla="*/ 49 h 62"/>
                  <a:gd name="T70" fmla="*/ 48 w 63"/>
                  <a:gd name="T71" fmla="*/ 41 h 62"/>
                  <a:gd name="T72" fmla="*/ 43 w 63"/>
                  <a:gd name="T73" fmla="*/ 49 h 62"/>
                  <a:gd name="T74" fmla="*/ 41 w 63"/>
                  <a:gd name="T75" fmla="*/ 58 h 62"/>
                  <a:gd name="T76" fmla="*/ 48 w 63"/>
                  <a:gd name="T77" fmla="*/ 49 h 62"/>
                  <a:gd name="T78" fmla="*/ 49 w 63"/>
                  <a:gd name="T79" fmla="*/ 53 h 62"/>
                  <a:gd name="T80" fmla="*/ 44 w 63"/>
                  <a:gd name="T81" fmla="*/ 59 h 62"/>
                  <a:gd name="T82" fmla="*/ 52 w 63"/>
                  <a:gd name="T83" fmla="*/ 54 h 62"/>
                  <a:gd name="T84" fmla="*/ 59 w 63"/>
                  <a:gd name="T85" fmla="*/ 42 h 62"/>
                  <a:gd name="T86" fmla="*/ 62 w 63"/>
                  <a:gd name="T87" fmla="*/ 27 h 62"/>
                  <a:gd name="T88" fmla="*/ 57 w 63"/>
                  <a:gd name="T89" fmla="*/ 20 h 62"/>
                  <a:gd name="T90" fmla="*/ 41 w 63"/>
                  <a:gd name="T91" fmla="*/ 23 h 62"/>
                  <a:gd name="T92" fmla="*/ 53 w 63"/>
                  <a:gd name="T93" fmla="*/ 20 h 62"/>
                  <a:gd name="T94" fmla="*/ 59 w 63"/>
                  <a:gd name="T95" fmla="*/ 12 h 62"/>
                  <a:gd name="T96" fmla="*/ 48 w 63"/>
                  <a:gd name="T97" fmla="*/ 10 h 62"/>
                  <a:gd name="T98" fmla="*/ 48 w 63"/>
                  <a:gd name="T99" fmla="*/ 9 h 62"/>
                  <a:gd name="T100" fmla="*/ 49 w 63"/>
                  <a:gd name="T101" fmla="*/ 1 h 62"/>
                  <a:gd name="T102" fmla="*/ 36 w 63"/>
                  <a:gd name="T103" fmla="*/ 0 h 62"/>
                  <a:gd name="T104" fmla="*/ 13 w 63"/>
                  <a:gd name="T105" fmla="*/ 0 h 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3"/>
                  <a:gd name="T160" fmla="*/ 0 h 62"/>
                  <a:gd name="T161" fmla="*/ 63 w 63"/>
                  <a:gd name="T162" fmla="*/ 62 h 6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3" h="62">
                    <a:moveTo>
                      <a:pt x="1" y="3"/>
                    </a:moveTo>
                    <a:lnTo>
                      <a:pt x="0" y="5"/>
                    </a:lnTo>
                    <a:lnTo>
                      <a:pt x="0" y="10"/>
                    </a:lnTo>
                    <a:lnTo>
                      <a:pt x="4" y="10"/>
                    </a:lnTo>
                    <a:lnTo>
                      <a:pt x="13" y="10"/>
                    </a:lnTo>
                    <a:lnTo>
                      <a:pt x="17" y="9"/>
                    </a:lnTo>
                    <a:lnTo>
                      <a:pt x="23" y="7"/>
                    </a:lnTo>
                    <a:lnTo>
                      <a:pt x="26" y="6"/>
                    </a:lnTo>
                    <a:lnTo>
                      <a:pt x="32" y="7"/>
                    </a:lnTo>
                    <a:lnTo>
                      <a:pt x="24" y="9"/>
                    </a:lnTo>
                    <a:lnTo>
                      <a:pt x="21" y="10"/>
                    </a:lnTo>
                    <a:lnTo>
                      <a:pt x="17" y="10"/>
                    </a:lnTo>
                    <a:lnTo>
                      <a:pt x="19" y="11"/>
                    </a:lnTo>
                    <a:lnTo>
                      <a:pt x="21" y="13"/>
                    </a:lnTo>
                    <a:lnTo>
                      <a:pt x="23" y="11"/>
                    </a:lnTo>
                    <a:lnTo>
                      <a:pt x="25" y="10"/>
                    </a:lnTo>
                    <a:lnTo>
                      <a:pt x="29" y="10"/>
                    </a:lnTo>
                    <a:lnTo>
                      <a:pt x="31" y="10"/>
                    </a:lnTo>
                    <a:lnTo>
                      <a:pt x="26" y="12"/>
                    </a:lnTo>
                    <a:lnTo>
                      <a:pt x="23" y="13"/>
                    </a:lnTo>
                    <a:lnTo>
                      <a:pt x="22" y="15"/>
                    </a:lnTo>
                    <a:lnTo>
                      <a:pt x="23" y="15"/>
                    </a:lnTo>
                    <a:lnTo>
                      <a:pt x="26" y="15"/>
                    </a:lnTo>
                    <a:lnTo>
                      <a:pt x="29" y="15"/>
                    </a:lnTo>
                    <a:lnTo>
                      <a:pt x="24" y="17"/>
                    </a:lnTo>
                    <a:lnTo>
                      <a:pt x="23" y="19"/>
                    </a:lnTo>
                    <a:lnTo>
                      <a:pt x="22" y="21"/>
                    </a:lnTo>
                    <a:lnTo>
                      <a:pt x="21" y="22"/>
                    </a:lnTo>
                    <a:lnTo>
                      <a:pt x="24" y="21"/>
                    </a:lnTo>
                    <a:lnTo>
                      <a:pt x="27" y="21"/>
                    </a:lnTo>
                    <a:lnTo>
                      <a:pt x="32" y="20"/>
                    </a:lnTo>
                    <a:lnTo>
                      <a:pt x="24" y="22"/>
                    </a:lnTo>
                    <a:lnTo>
                      <a:pt x="21" y="23"/>
                    </a:lnTo>
                    <a:lnTo>
                      <a:pt x="17" y="26"/>
                    </a:lnTo>
                    <a:lnTo>
                      <a:pt x="17" y="28"/>
                    </a:lnTo>
                    <a:lnTo>
                      <a:pt x="21" y="27"/>
                    </a:lnTo>
                    <a:lnTo>
                      <a:pt x="25" y="23"/>
                    </a:lnTo>
                    <a:lnTo>
                      <a:pt x="28" y="23"/>
                    </a:lnTo>
                    <a:lnTo>
                      <a:pt x="23" y="27"/>
                    </a:lnTo>
                    <a:lnTo>
                      <a:pt x="17" y="28"/>
                    </a:lnTo>
                    <a:lnTo>
                      <a:pt x="17" y="30"/>
                    </a:lnTo>
                    <a:lnTo>
                      <a:pt x="17" y="31"/>
                    </a:lnTo>
                    <a:lnTo>
                      <a:pt x="21" y="30"/>
                    </a:lnTo>
                    <a:lnTo>
                      <a:pt x="23" y="29"/>
                    </a:lnTo>
                    <a:lnTo>
                      <a:pt x="29" y="29"/>
                    </a:lnTo>
                    <a:lnTo>
                      <a:pt x="33" y="29"/>
                    </a:lnTo>
                    <a:lnTo>
                      <a:pt x="39" y="29"/>
                    </a:lnTo>
                    <a:lnTo>
                      <a:pt x="47" y="28"/>
                    </a:lnTo>
                    <a:lnTo>
                      <a:pt x="41" y="30"/>
                    </a:lnTo>
                    <a:lnTo>
                      <a:pt x="35" y="31"/>
                    </a:lnTo>
                    <a:lnTo>
                      <a:pt x="36" y="33"/>
                    </a:lnTo>
                    <a:lnTo>
                      <a:pt x="41" y="31"/>
                    </a:lnTo>
                    <a:lnTo>
                      <a:pt x="47" y="31"/>
                    </a:lnTo>
                    <a:lnTo>
                      <a:pt x="50" y="29"/>
                    </a:lnTo>
                    <a:lnTo>
                      <a:pt x="44" y="33"/>
                    </a:lnTo>
                    <a:lnTo>
                      <a:pt x="40" y="36"/>
                    </a:lnTo>
                    <a:lnTo>
                      <a:pt x="36" y="38"/>
                    </a:lnTo>
                    <a:lnTo>
                      <a:pt x="41" y="38"/>
                    </a:lnTo>
                    <a:lnTo>
                      <a:pt x="47" y="38"/>
                    </a:lnTo>
                    <a:lnTo>
                      <a:pt x="43" y="38"/>
                    </a:lnTo>
                    <a:lnTo>
                      <a:pt x="39" y="39"/>
                    </a:lnTo>
                    <a:lnTo>
                      <a:pt x="36" y="40"/>
                    </a:lnTo>
                    <a:lnTo>
                      <a:pt x="36" y="46"/>
                    </a:lnTo>
                    <a:lnTo>
                      <a:pt x="41" y="44"/>
                    </a:lnTo>
                    <a:lnTo>
                      <a:pt x="45" y="42"/>
                    </a:lnTo>
                    <a:lnTo>
                      <a:pt x="41" y="46"/>
                    </a:lnTo>
                    <a:lnTo>
                      <a:pt x="36" y="48"/>
                    </a:lnTo>
                    <a:lnTo>
                      <a:pt x="36" y="49"/>
                    </a:lnTo>
                    <a:lnTo>
                      <a:pt x="39" y="54"/>
                    </a:lnTo>
                    <a:lnTo>
                      <a:pt x="41" y="49"/>
                    </a:lnTo>
                    <a:lnTo>
                      <a:pt x="45" y="46"/>
                    </a:lnTo>
                    <a:lnTo>
                      <a:pt x="48" y="41"/>
                    </a:lnTo>
                    <a:lnTo>
                      <a:pt x="45" y="48"/>
                    </a:lnTo>
                    <a:lnTo>
                      <a:pt x="43" y="49"/>
                    </a:lnTo>
                    <a:lnTo>
                      <a:pt x="40" y="54"/>
                    </a:lnTo>
                    <a:lnTo>
                      <a:pt x="41" y="58"/>
                    </a:lnTo>
                    <a:lnTo>
                      <a:pt x="47" y="54"/>
                    </a:lnTo>
                    <a:lnTo>
                      <a:pt x="48" y="49"/>
                    </a:lnTo>
                    <a:lnTo>
                      <a:pt x="52" y="46"/>
                    </a:lnTo>
                    <a:lnTo>
                      <a:pt x="49" y="53"/>
                    </a:lnTo>
                    <a:lnTo>
                      <a:pt x="47" y="54"/>
                    </a:lnTo>
                    <a:lnTo>
                      <a:pt x="44" y="59"/>
                    </a:lnTo>
                    <a:lnTo>
                      <a:pt x="47" y="61"/>
                    </a:lnTo>
                    <a:lnTo>
                      <a:pt x="52" y="54"/>
                    </a:lnTo>
                    <a:lnTo>
                      <a:pt x="57" y="48"/>
                    </a:lnTo>
                    <a:lnTo>
                      <a:pt x="59" y="42"/>
                    </a:lnTo>
                    <a:lnTo>
                      <a:pt x="62" y="31"/>
                    </a:lnTo>
                    <a:lnTo>
                      <a:pt x="62" y="27"/>
                    </a:lnTo>
                    <a:lnTo>
                      <a:pt x="62" y="20"/>
                    </a:lnTo>
                    <a:lnTo>
                      <a:pt x="57" y="20"/>
                    </a:lnTo>
                    <a:lnTo>
                      <a:pt x="49" y="22"/>
                    </a:lnTo>
                    <a:lnTo>
                      <a:pt x="41" y="23"/>
                    </a:lnTo>
                    <a:lnTo>
                      <a:pt x="48" y="21"/>
                    </a:lnTo>
                    <a:lnTo>
                      <a:pt x="53" y="20"/>
                    </a:lnTo>
                    <a:lnTo>
                      <a:pt x="60" y="17"/>
                    </a:lnTo>
                    <a:lnTo>
                      <a:pt x="59" y="12"/>
                    </a:lnTo>
                    <a:lnTo>
                      <a:pt x="57" y="7"/>
                    </a:lnTo>
                    <a:lnTo>
                      <a:pt x="48" y="10"/>
                    </a:lnTo>
                    <a:lnTo>
                      <a:pt x="43" y="12"/>
                    </a:lnTo>
                    <a:lnTo>
                      <a:pt x="48" y="9"/>
                    </a:lnTo>
                    <a:lnTo>
                      <a:pt x="56" y="5"/>
                    </a:lnTo>
                    <a:lnTo>
                      <a:pt x="49" y="1"/>
                    </a:lnTo>
                    <a:lnTo>
                      <a:pt x="45" y="0"/>
                    </a:lnTo>
                    <a:lnTo>
                      <a:pt x="36" y="0"/>
                    </a:lnTo>
                    <a:lnTo>
                      <a:pt x="23" y="0"/>
                    </a:lnTo>
                    <a:lnTo>
                      <a:pt x="13" y="0"/>
                    </a:lnTo>
                    <a:lnTo>
                      <a:pt x="1" y="3"/>
                    </a:lnTo>
                  </a:path>
                </a:pathLst>
              </a:custGeom>
              <a:solidFill>
                <a:srgbClr val="603000"/>
              </a:solidFill>
              <a:ln w="9525" cap="rnd">
                <a:noFill/>
                <a:round/>
                <a:headEnd type="none" w="sm" len="sm"/>
                <a:tailEnd type="none" w="sm" len="sm"/>
              </a:ln>
            </p:spPr>
            <p:txBody>
              <a:bodyPr/>
              <a:lstStyle/>
              <a:p>
                <a:endParaRPr lang="es-ES"/>
              </a:p>
            </p:txBody>
          </p:sp>
          <p:sp>
            <p:nvSpPr>
              <p:cNvPr id="106938" name="Freeform 700"/>
              <p:cNvSpPr>
                <a:spLocks/>
              </p:cNvSpPr>
              <p:nvPr/>
            </p:nvSpPr>
            <p:spPr bwMode="auto">
              <a:xfrm>
                <a:off x="1241" y="3049"/>
                <a:ext cx="28" cy="25"/>
              </a:xfrm>
              <a:custGeom>
                <a:avLst/>
                <a:gdLst>
                  <a:gd name="T0" fmla="*/ 0 w 28"/>
                  <a:gd name="T1" fmla="*/ 0 h 25"/>
                  <a:gd name="T2" fmla="*/ 27 w 28"/>
                  <a:gd name="T3" fmla="*/ 0 h 25"/>
                  <a:gd name="T4" fmla="*/ 27 w 28"/>
                  <a:gd name="T5" fmla="*/ 24 h 25"/>
                  <a:gd name="T6" fmla="*/ 0 w 28"/>
                  <a:gd name="T7" fmla="*/ 24 h 25"/>
                  <a:gd name="T8" fmla="*/ 27 w 28"/>
                  <a:gd name="T9" fmla="*/ 24 h 25"/>
                  <a:gd name="T10" fmla="*/ 27 w 28"/>
                  <a:gd name="T11" fmla="*/ 0 h 25"/>
                  <a:gd name="T12" fmla="*/ 0 w 28"/>
                  <a:gd name="T13" fmla="*/ 0 h 25"/>
                  <a:gd name="T14" fmla="*/ 0 60000 65536"/>
                  <a:gd name="T15" fmla="*/ 0 60000 65536"/>
                  <a:gd name="T16" fmla="*/ 0 60000 65536"/>
                  <a:gd name="T17" fmla="*/ 0 60000 65536"/>
                  <a:gd name="T18" fmla="*/ 0 60000 65536"/>
                  <a:gd name="T19" fmla="*/ 0 60000 65536"/>
                  <a:gd name="T20" fmla="*/ 0 60000 65536"/>
                  <a:gd name="T21" fmla="*/ 0 w 28"/>
                  <a:gd name="T22" fmla="*/ 0 h 25"/>
                  <a:gd name="T23" fmla="*/ 28 w 28"/>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5">
                    <a:moveTo>
                      <a:pt x="0" y="0"/>
                    </a:moveTo>
                    <a:lnTo>
                      <a:pt x="27" y="0"/>
                    </a:lnTo>
                    <a:lnTo>
                      <a:pt x="27" y="24"/>
                    </a:lnTo>
                    <a:lnTo>
                      <a:pt x="0" y="24"/>
                    </a:lnTo>
                    <a:lnTo>
                      <a:pt x="27" y="24"/>
                    </a:lnTo>
                    <a:lnTo>
                      <a:pt x="27"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939" name="Freeform 701"/>
              <p:cNvSpPr>
                <a:spLocks/>
              </p:cNvSpPr>
              <p:nvPr/>
            </p:nvSpPr>
            <p:spPr bwMode="auto">
              <a:xfrm>
                <a:off x="1238" y="3062"/>
                <a:ext cx="27" cy="1"/>
              </a:xfrm>
              <a:custGeom>
                <a:avLst/>
                <a:gdLst>
                  <a:gd name="T0" fmla="*/ 0 w 27"/>
                  <a:gd name="T1" fmla="*/ 0 h 1"/>
                  <a:gd name="T2" fmla="*/ 13 w 27"/>
                  <a:gd name="T3" fmla="*/ 0 h 1"/>
                  <a:gd name="T4" fmla="*/ 26 w 27"/>
                  <a:gd name="T5" fmla="*/ 0 h 1"/>
                  <a:gd name="T6" fmla="*/ 13 w 27"/>
                  <a:gd name="T7" fmla="*/ 0 h 1"/>
                  <a:gd name="T8" fmla="*/ 0 w 27"/>
                  <a:gd name="T9" fmla="*/ 0 h 1"/>
                  <a:gd name="T10" fmla="*/ 0 60000 65536"/>
                  <a:gd name="T11" fmla="*/ 0 60000 65536"/>
                  <a:gd name="T12" fmla="*/ 0 60000 65536"/>
                  <a:gd name="T13" fmla="*/ 0 60000 65536"/>
                  <a:gd name="T14" fmla="*/ 0 60000 65536"/>
                  <a:gd name="T15" fmla="*/ 0 w 27"/>
                  <a:gd name="T16" fmla="*/ 0 h 1"/>
                  <a:gd name="T17" fmla="*/ 27 w 27"/>
                  <a:gd name="T18" fmla="*/ 1 h 1"/>
                </a:gdLst>
                <a:ahLst/>
                <a:cxnLst>
                  <a:cxn ang="T10">
                    <a:pos x="T0" y="T1"/>
                  </a:cxn>
                  <a:cxn ang="T11">
                    <a:pos x="T2" y="T3"/>
                  </a:cxn>
                  <a:cxn ang="T12">
                    <a:pos x="T4" y="T5"/>
                  </a:cxn>
                  <a:cxn ang="T13">
                    <a:pos x="T6" y="T7"/>
                  </a:cxn>
                  <a:cxn ang="T14">
                    <a:pos x="T8" y="T9"/>
                  </a:cxn>
                </a:cxnLst>
                <a:rect l="T15" t="T16" r="T17" b="T18"/>
                <a:pathLst>
                  <a:path w="27" h="1">
                    <a:moveTo>
                      <a:pt x="0" y="0"/>
                    </a:moveTo>
                    <a:lnTo>
                      <a:pt x="13" y="0"/>
                    </a:lnTo>
                    <a:lnTo>
                      <a:pt x="26" y="0"/>
                    </a:lnTo>
                    <a:lnTo>
                      <a:pt x="13"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940" name="Freeform 702"/>
              <p:cNvSpPr>
                <a:spLocks/>
              </p:cNvSpPr>
              <p:nvPr/>
            </p:nvSpPr>
            <p:spPr bwMode="auto">
              <a:xfrm>
                <a:off x="1253" y="3035"/>
                <a:ext cx="1" cy="25"/>
              </a:xfrm>
              <a:custGeom>
                <a:avLst/>
                <a:gdLst>
                  <a:gd name="T0" fmla="*/ 0 w 1"/>
                  <a:gd name="T1" fmla="*/ 0 h 25"/>
                  <a:gd name="T2" fmla="*/ 0 w 1"/>
                  <a:gd name="T3" fmla="*/ 24 h 25"/>
                  <a:gd name="T4" fmla="*/ 0 w 1"/>
                  <a:gd name="T5" fmla="*/ 10 h 25"/>
                  <a:gd name="T6" fmla="*/ 0 w 1"/>
                  <a:gd name="T7" fmla="*/ 0 h 25"/>
                  <a:gd name="T8" fmla="*/ 0 w 1"/>
                  <a:gd name="T9" fmla="*/ 10 h 25"/>
                  <a:gd name="T10" fmla="*/ 0 w 1"/>
                  <a:gd name="T11" fmla="*/ 0 h 25"/>
                  <a:gd name="T12" fmla="*/ 0 60000 65536"/>
                  <a:gd name="T13" fmla="*/ 0 60000 65536"/>
                  <a:gd name="T14" fmla="*/ 0 60000 65536"/>
                  <a:gd name="T15" fmla="*/ 0 60000 65536"/>
                  <a:gd name="T16" fmla="*/ 0 60000 65536"/>
                  <a:gd name="T17" fmla="*/ 0 60000 65536"/>
                  <a:gd name="T18" fmla="*/ 0 w 1"/>
                  <a:gd name="T19" fmla="*/ 0 h 25"/>
                  <a:gd name="T20" fmla="*/ 1 w 1"/>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1" h="25">
                    <a:moveTo>
                      <a:pt x="0" y="0"/>
                    </a:moveTo>
                    <a:lnTo>
                      <a:pt x="0" y="24"/>
                    </a:lnTo>
                    <a:lnTo>
                      <a:pt x="0" y="10"/>
                    </a:lnTo>
                    <a:lnTo>
                      <a:pt x="0" y="0"/>
                    </a:lnTo>
                    <a:lnTo>
                      <a:pt x="0" y="1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941" name="Freeform 703"/>
              <p:cNvSpPr>
                <a:spLocks/>
              </p:cNvSpPr>
              <p:nvPr/>
            </p:nvSpPr>
            <p:spPr bwMode="auto">
              <a:xfrm>
                <a:off x="1245" y="3052"/>
                <a:ext cx="1" cy="25"/>
              </a:xfrm>
              <a:custGeom>
                <a:avLst/>
                <a:gdLst>
                  <a:gd name="T0" fmla="*/ 0 w 1"/>
                  <a:gd name="T1" fmla="*/ 0 h 25"/>
                  <a:gd name="T2" fmla="*/ 0 w 1"/>
                  <a:gd name="T3" fmla="*/ 1 h 25"/>
                  <a:gd name="T4" fmla="*/ 0 w 1"/>
                  <a:gd name="T5" fmla="*/ 10 h 25"/>
                  <a:gd name="T6" fmla="*/ 0 w 1"/>
                  <a:gd name="T7" fmla="*/ 24 h 25"/>
                  <a:gd name="T8" fmla="*/ 0 w 1"/>
                  <a:gd name="T9" fmla="*/ 14 h 25"/>
                  <a:gd name="T10" fmla="*/ 0 w 1"/>
                  <a:gd name="T11" fmla="*/ 10 h 25"/>
                  <a:gd name="T12" fmla="*/ 0 w 1"/>
                  <a:gd name="T13" fmla="*/ 4 h 25"/>
                  <a:gd name="T14" fmla="*/ 0 w 1"/>
                  <a:gd name="T15" fmla="*/ 0 h 25"/>
                  <a:gd name="T16" fmla="*/ 0 60000 65536"/>
                  <a:gd name="T17" fmla="*/ 0 60000 65536"/>
                  <a:gd name="T18" fmla="*/ 0 60000 65536"/>
                  <a:gd name="T19" fmla="*/ 0 60000 65536"/>
                  <a:gd name="T20" fmla="*/ 0 60000 65536"/>
                  <a:gd name="T21" fmla="*/ 0 60000 65536"/>
                  <a:gd name="T22" fmla="*/ 0 60000 65536"/>
                  <a:gd name="T23" fmla="*/ 0 60000 65536"/>
                  <a:gd name="T24" fmla="*/ 0 w 1"/>
                  <a:gd name="T25" fmla="*/ 0 h 25"/>
                  <a:gd name="T26" fmla="*/ 1 w 1"/>
                  <a:gd name="T27" fmla="*/ 25 h 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 h="25">
                    <a:moveTo>
                      <a:pt x="0" y="0"/>
                    </a:moveTo>
                    <a:lnTo>
                      <a:pt x="0" y="1"/>
                    </a:lnTo>
                    <a:lnTo>
                      <a:pt x="0" y="10"/>
                    </a:lnTo>
                    <a:lnTo>
                      <a:pt x="0" y="24"/>
                    </a:lnTo>
                    <a:lnTo>
                      <a:pt x="0" y="14"/>
                    </a:lnTo>
                    <a:lnTo>
                      <a:pt x="0" y="10"/>
                    </a:lnTo>
                    <a:lnTo>
                      <a:pt x="0" y="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942" name="Freeform 704"/>
              <p:cNvSpPr>
                <a:spLocks/>
              </p:cNvSpPr>
              <p:nvPr/>
            </p:nvSpPr>
            <p:spPr bwMode="auto">
              <a:xfrm>
                <a:off x="1268" y="3059"/>
                <a:ext cx="27" cy="26"/>
              </a:xfrm>
              <a:custGeom>
                <a:avLst/>
                <a:gdLst>
                  <a:gd name="T0" fmla="*/ 26 w 27"/>
                  <a:gd name="T1" fmla="*/ 0 h 26"/>
                  <a:gd name="T2" fmla="*/ 22 w 27"/>
                  <a:gd name="T3" fmla="*/ 9 h 26"/>
                  <a:gd name="T4" fmla="*/ 16 w 27"/>
                  <a:gd name="T5" fmla="*/ 15 h 26"/>
                  <a:gd name="T6" fmla="*/ 9 w 27"/>
                  <a:gd name="T7" fmla="*/ 20 h 26"/>
                  <a:gd name="T8" fmla="*/ 0 w 27"/>
                  <a:gd name="T9" fmla="*/ 25 h 26"/>
                  <a:gd name="T10" fmla="*/ 10 w 27"/>
                  <a:gd name="T11" fmla="*/ 20 h 26"/>
                  <a:gd name="T12" fmla="*/ 22 w 27"/>
                  <a:gd name="T13" fmla="*/ 17 h 26"/>
                  <a:gd name="T14" fmla="*/ 26 w 27"/>
                  <a:gd name="T15" fmla="*/ 12 h 26"/>
                  <a:gd name="T16" fmla="*/ 26 w 27"/>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26"/>
                  <a:gd name="T29" fmla="*/ 27 w 27"/>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26">
                    <a:moveTo>
                      <a:pt x="26" y="0"/>
                    </a:moveTo>
                    <a:lnTo>
                      <a:pt x="22" y="9"/>
                    </a:lnTo>
                    <a:lnTo>
                      <a:pt x="16" y="15"/>
                    </a:lnTo>
                    <a:lnTo>
                      <a:pt x="9" y="20"/>
                    </a:lnTo>
                    <a:lnTo>
                      <a:pt x="0" y="25"/>
                    </a:lnTo>
                    <a:lnTo>
                      <a:pt x="10" y="20"/>
                    </a:lnTo>
                    <a:lnTo>
                      <a:pt x="22" y="17"/>
                    </a:lnTo>
                    <a:lnTo>
                      <a:pt x="26" y="12"/>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6943" name="Freeform 705"/>
              <p:cNvSpPr>
                <a:spLocks/>
              </p:cNvSpPr>
              <p:nvPr/>
            </p:nvSpPr>
            <p:spPr bwMode="auto">
              <a:xfrm>
                <a:off x="1145" y="3306"/>
                <a:ext cx="189" cy="65"/>
              </a:xfrm>
              <a:custGeom>
                <a:avLst/>
                <a:gdLst>
                  <a:gd name="T0" fmla="*/ 0 w 189"/>
                  <a:gd name="T1" fmla="*/ 32 h 65"/>
                  <a:gd name="T2" fmla="*/ 0 w 189"/>
                  <a:gd name="T3" fmla="*/ 52 h 65"/>
                  <a:gd name="T4" fmla="*/ 61 w 189"/>
                  <a:gd name="T5" fmla="*/ 64 h 65"/>
                  <a:gd name="T6" fmla="*/ 131 w 189"/>
                  <a:gd name="T7" fmla="*/ 64 h 65"/>
                  <a:gd name="T8" fmla="*/ 184 w 189"/>
                  <a:gd name="T9" fmla="*/ 46 h 65"/>
                  <a:gd name="T10" fmla="*/ 188 w 189"/>
                  <a:gd name="T11" fmla="*/ 0 h 65"/>
                  <a:gd name="T12" fmla="*/ 80 w 189"/>
                  <a:gd name="T13" fmla="*/ 0 h 65"/>
                  <a:gd name="T14" fmla="*/ 0 w 189"/>
                  <a:gd name="T15" fmla="*/ 32 h 65"/>
                  <a:gd name="T16" fmla="*/ 0 60000 65536"/>
                  <a:gd name="T17" fmla="*/ 0 60000 65536"/>
                  <a:gd name="T18" fmla="*/ 0 60000 65536"/>
                  <a:gd name="T19" fmla="*/ 0 60000 65536"/>
                  <a:gd name="T20" fmla="*/ 0 60000 65536"/>
                  <a:gd name="T21" fmla="*/ 0 60000 65536"/>
                  <a:gd name="T22" fmla="*/ 0 60000 65536"/>
                  <a:gd name="T23" fmla="*/ 0 60000 65536"/>
                  <a:gd name="T24" fmla="*/ 0 w 189"/>
                  <a:gd name="T25" fmla="*/ 0 h 65"/>
                  <a:gd name="T26" fmla="*/ 189 w 189"/>
                  <a:gd name="T27" fmla="*/ 65 h 6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9" h="65">
                    <a:moveTo>
                      <a:pt x="0" y="32"/>
                    </a:moveTo>
                    <a:lnTo>
                      <a:pt x="0" y="52"/>
                    </a:lnTo>
                    <a:lnTo>
                      <a:pt x="61" y="64"/>
                    </a:lnTo>
                    <a:lnTo>
                      <a:pt x="131" y="64"/>
                    </a:lnTo>
                    <a:lnTo>
                      <a:pt x="184" y="46"/>
                    </a:lnTo>
                    <a:lnTo>
                      <a:pt x="188" y="0"/>
                    </a:lnTo>
                    <a:lnTo>
                      <a:pt x="80" y="0"/>
                    </a:lnTo>
                    <a:lnTo>
                      <a:pt x="0"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6944" name="Freeform 706"/>
              <p:cNvSpPr>
                <a:spLocks/>
              </p:cNvSpPr>
              <p:nvPr/>
            </p:nvSpPr>
            <p:spPr bwMode="auto">
              <a:xfrm>
                <a:off x="1154" y="3330"/>
                <a:ext cx="173" cy="37"/>
              </a:xfrm>
              <a:custGeom>
                <a:avLst/>
                <a:gdLst>
                  <a:gd name="T0" fmla="*/ 0 w 173"/>
                  <a:gd name="T1" fmla="*/ 10 h 37"/>
                  <a:gd name="T2" fmla="*/ 0 w 173"/>
                  <a:gd name="T3" fmla="*/ 25 h 37"/>
                  <a:gd name="T4" fmla="*/ 53 w 173"/>
                  <a:gd name="T5" fmla="*/ 36 h 37"/>
                  <a:gd name="T6" fmla="*/ 123 w 173"/>
                  <a:gd name="T7" fmla="*/ 36 h 37"/>
                  <a:gd name="T8" fmla="*/ 172 w 173"/>
                  <a:gd name="T9" fmla="*/ 18 h 37"/>
                  <a:gd name="T10" fmla="*/ 172 w 173"/>
                  <a:gd name="T11" fmla="*/ 0 h 37"/>
                  <a:gd name="T12" fmla="*/ 125 w 173"/>
                  <a:gd name="T13" fmla="*/ 18 h 37"/>
                  <a:gd name="T14" fmla="*/ 54 w 173"/>
                  <a:gd name="T15" fmla="*/ 18 h 37"/>
                  <a:gd name="T16" fmla="*/ 0 w 173"/>
                  <a:gd name="T17" fmla="*/ 10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3"/>
                  <a:gd name="T28" fmla="*/ 0 h 37"/>
                  <a:gd name="T29" fmla="*/ 173 w 173"/>
                  <a:gd name="T30" fmla="*/ 37 h 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3" h="37">
                    <a:moveTo>
                      <a:pt x="0" y="10"/>
                    </a:moveTo>
                    <a:lnTo>
                      <a:pt x="0" y="25"/>
                    </a:lnTo>
                    <a:lnTo>
                      <a:pt x="53" y="36"/>
                    </a:lnTo>
                    <a:lnTo>
                      <a:pt x="123" y="36"/>
                    </a:lnTo>
                    <a:lnTo>
                      <a:pt x="172" y="18"/>
                    </a:lnTo>
                    <a:lnTo>
                      <a:pt x="172" y="0"/>
                    </a:lnTo>
                    <a:lnTo>
                      <a:pt x="125" y="18"/>
                    </a:lnTo>
                    <a:lnTo>
                      <a:pt x="54" y="18"/>
                    </a:lnTo>
                    <a:lnTo>
                      <a:pt x="0" y="10"/>
                    </a:lnTo>
                  </a:path>
                </a:pathLst>
              </a:custGeom>
              <a:solidFill>
                <a:srgbClr val="606060"/>
              </a:solidFill>
              <a:ln w="9525" cap="rnd">
                <a:noFill/>
                <a:round/>
                <a:headEnd type="none" w="sm" len="sm"/>
                <a:tailEnd type="none" w="sm" len="sm"/>
              </a:ln>
            </p:spPr>
            <p:txBody>
              <a:bodyPr/>
              <a:lstStyle/>
              <a:p>
                <a:endParaRPr lang="es-ES"/>
              </a:p>
            </p:txBody>
          </p:sp>
          <p:sp>
            <p:nvSpPr>
              <p:cNvPr id="106945" name="Freeform 707"/>
              <p:cNvSpPr>
                <a:spLocks/>
              </p:cNvSpPr>
              <p:nvPr/>
            </p:nvSpPr>
            <p:spPr bwMode="auto">
              <a:xfrm>
                <a:off x="1092" y="3248"/>
                <a:ext cx="237" cy="186"/>
              </a:xfrm>
              <a:custGeom>
                <a:avLst/>
                <a:gdLst>
                  <a:gd name="T0" fmla="*/ 46 w 237"/>
                  <a:gd name="T1" fmla="*/ 141 h 186"/>
                  <a:gd name="T2" fmla="*/ 46 w 237"/>
                  <a:gd name="T3" fmla="*/ 178 h 186"/>
                  <a:gd name="T4" fmla="*/ 24 w 237"/>
                  <a:gd name="T5" fmla="*/ 185 h 186"/>
                  <a:gd name="T6" fmla="*/ 1 w 237"/>
                  <a:gd name="T7" fmla="*/ 183 h 186"/>
                  <a:gd name="T8" fmla="*/ 0 w 237"/>
                  <a:gd name="T9" fmla="*/ 129 h 186"/>
                  <a:gd name="T10" fmla="*/ 0 w 237"/>
                  <a:gd name="T11" fmla="*/ 99 h 186"/>
                  <a:gd name="T12" fmla="*/ 1 w 237"/>
                  <a:gd name="T13" fmla="*/ 85 h 186"/>
                  <a:gd name="T14" fmla="*/ 0 w 237"/>
                  <a:gd name="T15" fmla="*/ 74 h 186"/>
                  <a:gd name="T16" fmla="*/ 0 w 237"/>
                  <a:gd name="T17" fmla="*/ 65 h 186"/>
                  <a:gd name="T18" fmla="*/ 1 w 237"/>
                  <a:gd name="T19" fmla="*/ 58 h 186"/>
                  <a:gd name="T20" fmla="*/ 12 w 237"/>
                  <a:gd name="T21" fmla="*/ 48 h 186"/>
                  <a:gd name="T22" fmla="*/ 24 w 237"/>
                  <a:gd name="T23" fmla="*/ 41 h 186"/>
                  <a:gd name="T24" fmla="*/ 52 w 237"/>
                  <a:gd name="T25" fmla="*/ 31 h 186"/>
                  <a:gd name="T26" fmla="*/ 94 w 237"/>
                  <a:gd name="T27" fmla="*/ 21 h 186"/>
                  <a:gd name="T28" fmla="*/ 102 w 237"/>
                  <a:gd name="T29" fmla="*/ 21 h 186"/>
                  <a:gd name="T30" fmla="*/ 107 w 237"/>
                  <a:gd name="T31" fmla="*/ 21 h 186"/>
                  <a:gd name="T32" fmla="*/ 109 w 237"/>
                  <a:gd name="T33" fmla="*/ 20 h 186"/>
                  <a:gd name="T34" fmla="*/ 110 w 237"/>
                  <a:gd name="T35" fmla="*/ 17 h 186"/>
                  <a:gd name="T36" fmla="*/ 113 w 237"/>
                  <a:gd name="T37" fmla="*/ 18 h 186"/>
                  <a:gd name="T38" fmla="*/ 118 w 237"/>
                  <a:gd name="T39" fmla="*/ 18 h 186"/>
                  <a:gd name="T40" fmla="*/ 118 w 237"/>
                  <a:gd name="T41" fmla="*/ 15 h 186"/>
                  <a:gd name="T42" fmla="*/ 121 w 237"/>
                  <a:gd name="T43" fmla="*/ 12 h 186"/>
                  <a:gd name="T44" fmla="*/ 126 w 237"/>
                  <a:gd name="T45" fmla="*/ 11 h 186"/>
                  <a:gd name="T46" fmla="*/ 129 w 237"/>
                  <a:gd name="T47" fmla="*/ 11 h 186"/>
                  <a:gd name="T48" fmla="*/ 128 w 237"/>
                  <a:gd name="T49" fmla="*/ 8 h 186"/>
                  <a:gd name="T50" fmla="*/ 134 w 237"/>
                  <a:gd name="T51" fmla="*/ 0 h 186"/>
                  <a:gd name="T52" fmla="*/ 229 w 237"/>
                  <a:gd name="T53" fmla="*/ 1 h 186"/>
                  <a:gd name="T54" fmla="*/ 229 w 237"/>
                  <a:gd name="T55" fmla="*/ 11 h 186"/>
                  <a:gd name="T56" fmla="*/ 229 w 237"/>
                  <a:gd name="T57" fmla="*/ 20 h 186"/>
                  <a:gd name="T58" fmla="*/ 233 w 237"/>
                  <a:gd name="T59" fmla="*/ 26 h 186"/>
                  <a:gd name="T60" fmla="*/ 234 w 237"/>
                  <a:gd name="T61" fmla="*/ 33 h 186"/>
                  <a:gd name="T62" fmla="*/ 236 w 237"/>
                  <a:gd name="T63" fmla="*/ 47 h 186"/>
                  <a:gd name="T64" fmla="*/ 234 w 237"/>
                  <a:gd name="T65" fmla="*/ 53 h 186"/>
                  <a:gd name="T66" fmla="*/ 229 w 237"/>
                  <a:gd name="T67" fmla="*/ 61 h 186"/>
                  <a:gd name="T68" fmla="*/ 227 w 237"/>
                  <a:gd name="T69" fmla="*/ 65 h 186"/>
                  <a:gd name="T70" fmla="*/ 223 w 237"/>
                  <a:gd name="T71" fmla="*/ 68 h 186"/>
                  <a:gd name="T72" fmla="*/ 216 w 237"/>
                  <a:gd name="T73" fmla="*/ 70 h 186"/>
                  <a:gd name="T74" fmla="*/ 206 w 237"/>
                  <a:gd name="T75" fmla="*/ 73 h 186"/>
                  <a:gd name="T76" fmla="*/ 202 w 237"/>
                  <a:gd name="T77" fmla="*/ 79 h 186"/>
                  <a:gd name="T78" fmla="*/ 198 w 237"/>
                  <a:gd name="T79" fmla="*/ 82 h 186"/>
                  <a:gd name="T80" fmla="*/ 190 w 237"/>
                  <a:gd name="T81" fmla="*/ 85 h 186"/>
                  <a:gd name="T82" fmla="*/ 181 w 237"/>
                  <a:gd name="T83" fmla="*/ 89 h 186"/>
                  <a:gd name="T84" fmla="*/ 166 w 237"/>
                  <a:gd name="T85" fmla="*/ 90 h 186"/>
                  <a:gd name="T86" fmla="*/ 153 w 237"/>
                  <a:gd name="T87" fmla="*/ 90 h 186"/>
                  <a:gd name="T88" fmla="*/ 145 w 237"/>
                  <a:gd name="T89" fmla="*/ 90 h 186"/>
                  <a:gd name="T90" fmla="*/ 136 w 237"/>
                  <a:gd name="T91" fmla="*/ 89 h 186"/>
                  <a:gd name="T92" fmla="*/ 129 w 237"/>
                  <a:gd name="T93" fmla="*/ 91 h 186"/>
                  <a:gd name="T94" fmla="*/ 118 w 237"/>
                  <a:gd name="T95" fmla="*/ 91 h 186"/>
                  <a:gd name="T96" fmla="*/ 65 w 237"/>
                  <a:gd name="T97" fmla="*/ 97 h 186"/>
                  <a:gd name="T98" fmla="*/ 53 w 237"/>
                  <a:gd name="T99" fmla="*/ 98 h 186"/>
                  <a:gd name="T100" fmla="*/ 51 w 237"/>
                  <a:gd name="T101" fmla="*/ 101 h 186"/>
                  <a:gd name="T102" fmla="*/ 43 w 237"/>
                  <a:gd name="T103" fmla="*/ 102 h 186"/>
                  <a:gd name="T104" fmla="*/ 48 w 237"/>
                  <a:gd name="T105" fmla="*/ 106 h 186"/>
                  <a:gd name="T106" fmla="*/ 44 w 237"/>
                  <a:gd name="T107" fmla="*/ 113 h 186"/>
                  <a:gd name="T108" fmla="*/ 46 w 237"/>
                  <a:gd name="T109" fmla="*/ 129 h 186"/>
                  <a:gd name="T110" fmla="*/ 46 w 237"/>
                  <a:gd name="T111" fmla="*/ 141 h 18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7"/>
                  <a:gd name="T169" fmla="*/ 0 h 186"/>
                  <a:gd name="T170" fmla="*/ 237 w 237"/>
                  <a:gd name="T171" fmla="*/ 186 h 18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7" h="186">
                    <a:moveTo>
                      <a:pt x="46" y="141"/>
                    </a:moveTo>
                    <a:lnTo>
                      <a:pt x="46" y="178"/>
                    </a:lnTo>
                    <a:lnTo>
                      <a:pt x="24" y="185"/>
                    </a:lnTo>
                    <a:lnTo>
                      <a:pt x="1" y="183"/>
                    </a:lnTo>
                    <a:lnTo>
                      <a:pt x="0" y="129"/>
                    </a:lnTo>
                    <a:lnTo>
                      <a:pt x="0" y="99"/>
                    </a:lnTo>
                    <a:lnTo>
                      <a:pt x="1" y="85"/>
                    </a:lnTo>
                    <a:lnTo>
                      <a:pt x="0" y="74"/>
                    </a:lnTo>
                    <a:lnTo>
                      <a:pt x="0" y="65"/>
                    </a:lnTo>
                    <a:lnTo>
                      <a:pt x="1" y="58"/>
                    </a:lnTo>
                    <a:lnTo>
                      <a:pt x="12" y="48"/>
                    </a:lnTo>
                    <a:lnTo>
                      <a:pt x="24" y="41"/>
                    </a:lnTo>
                    <a:lnTo>
                      <a:pt x="52" y="31"/>
                    </a:lnTo>
                    <a:lnTo>
                      <a:pt x="94" y="21"/>
                    </a:lnTo>
                    <a:lnTo>
                      <a:pt x="102" y="21"/>
                    </a:lnTo>
                    <a:lnTo>
                      <a:pt x="107" y="21"/>
                    </a:lnTo>
                    <a:lnTo>
                      <a:pt x="109" y="20"/>
                    </a:lnTo>
                    <a:lnTo>
                      <a:pt x="110" y="17"/>
                    </a:lnTo>
                    <a:lnTo>
                      <a:pt x="113" y="18"/>
                    </a:lnTo>
                    <a:lnTo>
                      <a:pt x="118" y="18"/>
                    </a:lnTo>
                    <a:lnTo>
                      <a:pt x="118" y="15"/>
                    </a:lnTo>
                    <a:lnTo>
                      <a:pt x="121" y="12"/>
                    </a:lnTo>
                    <a:lnTo>
                      <a:pt x="126" y="11"/>
                    </a:lnTo>
                    <a:lnTo>
                      <a:pt x="129" y="11"/>
                    </a:lnTo>
                    <a:lnTo>
                      <a:pt x="128" y="8"/>
                    </a:lnTo>
                    <a:lnTo>
                      <a:pt x="134" y="0"/>
                    </a:lnTo>
                    <a:lnTo>
                      <a:pt x="229" y="1"/>
                    </a:lnTo>
                    <a:lnTo>
                      <a:pt x="229" y="11"/>
                    </a:lnTo>
                    <a:lnTo>
                      <a:pt x="229" y="20"/>
                    </a:lnTo>
                    <a:lnTo>
                      <a:pt x="233" y="26"/>
                    </a:lnTo>
                    <a:lnTo>
                      <a:pt x="234" y="33"/>
                    </a:lnTo>
                    <a:lnTo>
                      <a:pt x="236" y="47"/>
                    </a:lnTo>
                    <a:lnTo>
                      <a:pt x="234" y="53"/>
                    </a:lnTo>
                    <a:lnTo>
                      <a:pt x="229" y="61"/>
                    </a:lnTo>
                    <a:lnTo>
                      <a:pt x="227" y="65"/>
                    </a:lnTo>
                    <a:lnTo>
                      <a:pt x="223" y="68"/>
                    </a:lnTo>
                    <a:lnTo>
                      <a:pt x="216" y="70"/>
                    </a:lnTo>
                    <a:lnTo>
                      <a:pt x="206" y="73"/>
                    </a:lnTo>
                    <a:lnTo>
                      <a:pt x="202" y="79"/>
                    </a:lnTo>
                    <a:lnTo>
                      <a:pt x="198" y="82"/>
                    </a:lnTo>
                    <a:lnTo>
                      <a:pt x="190" y="85"/>
                    </a:lnTo>
                    <a:lnTo>
                      <a:pt x="181" y="89"/>
                    </a:lnTo>
                    <a:lnTo>
                      <a:pt x="166" y="90"/>
                    </a:lnTo>
                    <a:lnTo>
                      <a:pt x="153" y="90"/>
                    </a:lnTo>
                    <a:lnTo>
                      <a:pt x="145" y="90"/>
                    </a:lnTo>
                    <a:lnTo>
                      <a:pt x="136" y="89"/>
                    </a:lnTo>
                    <a:lnTo>
                      <a:pt x="129" y="91"/>
                    </a:lnTo>
                    <a:lnTo>
                      <a:pt x="118" y="91"/>
                    </a:lnTo>
                    <a:lnTo>
                      <a:pt x="65" y="97"/>
                    </a:lnTo>
                    <a:lnTo>
                      <a:pt x="53" y="98"/>
                    </a:lnTo>
                    <a:lnTo>
                      <a:pt x="51" y="101"/>
                    </a:lnTo>
                    <a:lnTo>
                      <a:pt x="43" y="102"/>
                    </a:lnTo>
                    <a:lnTo>
                      <a:pt x="48" y="106"/>
                    </a:lnTo>
                    <a:lnTo>
                      <a:pt x="44" y="113"/>
                    </a:lnTo>
                    <a:lnTo>
                      <a:pt x="46" y="129"/>
                    </a:lnTo>
                    <a:lnTo>
                      <a:pt x="46" y="141"/>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946" name="Freeform 708"/>
              <p:cNvSpPr>
                <a:spLocks/>
              </p:cNvSpPr>
              <p:nvPr/>
            </p:nvSpPr>
            <p:spPr bwMode="auto">
              <a:xfrm>
                <a:off x="1096" y="3260"/>
                <a:ext cx="230" cy="167"/>
              </a:xfrm>
              <a:custGeom>
                <a:avLst/>
                <a:gdLst>
                  <a:gd name="T0" fmla="*/ 221 w 230"/>
                  <a:gd name="T1" fmla="*/ 9 h 167"/>
                  <a:gd name="T2" fmla="*/ 226 w 230"/>
                  <a:gd name="T3" fmla="*/ 20 h 167"/>
                  <a:gd name="T4" fmla="*/ 221 w 230"/>
                  <a:gd name="T5" fmla="*/ 52 h 167"/>
                  <a:gd name="T6" fmla="*/ 208 w 230"/>
                  <a:gd name="T7" fmla="*/ 52 h 167"/>
                  <a:gd name="T8" fmla="*/ 195 w 230"/>
                  <a:gd name="T9" fmla="*/ 66 h 167"/>
                  <a:gd name="T10" fmla="*/ 161 w 230"/>
                  <a:gd name="T11" fmla="*/ 72 h 167"/>
                  <a:gd name="T12" fmla="*/ 131 w 230"/>
                  <a:gd name="T13" fmla="*/ 72 h 167"/>
                  <a:gd name="T14" fmla="*/ 143 w 230"/>
                  <a:gd name="T15" fmla="*/ 61 h 167"/>
                  <a:gd name="T16" fmla="*/ 128 w 230"/>
                  <a:gd name="T17" fmla="*/ 72 h 167"/>
                  <a:gd name="T18" fmla="*/ 113 w 230"/>
                  <a:gd name="T19" fmla="*/ 76 h 167"/>
                  <a:gd name="T20" fmla="*/ 123 w 230"/>
                  <a:gd name="T21" fmla="*/ 69 h 167"/>
                  <a:gd name="T22" fmla="*/ 107 w 230"/>
                  <a:gd name="T23" fmla="*/ 78 h 167"/>
                  <a:gd name="T24" fmla="*/ 55 w 230"/>
                  <a:gd name="T25" fmla="*/ 83 h 167"/>
                  <a:gd name="T26" fmla="*/ 41 w 230"/>
                  <a:gd name="T27" fmla="*/ 88 h 167"/>
                  <a:gd name="T28" fmla="*/ 28 w 230"/>
                  <a:gd name="T29" fmla="*/ 85 h 167"/>
                  <a:gd name="T30" fmla="*/ 39 w 230"/>
                  <a:gd name="T31" fmla="*/ 89 h 167"/>
                  <a:gd name="T32" fmla="*/ 41 w 230"/>
                  <a:gd name="T33" fmla="*/ 98 h 167"/>
                  <a:gd name="T34" fmla="*/ 27 w 230"/>
                  <a:gd name="T35" fmla="*/ 163 h 167"/>
                  <a:gd name="T36" fmla="*/ 1 w 230"/>
                  <a:gd name="T37" fmla="*/ 163 h 167"/>
                  <a:gd name="T38" fmla="*/ 0 w 230"/>
                  <a:gd name="T39" fmla="*/ 63 h 167"/>
                  <a:gd name="T40" fmla="*/ 6 w 230"/>
                  <a:gd name="T41" fmla="*/ 46 h 167"/>
                  <a:gd name="T42" fmla="*/ 31 w 230"/>
                  <a:gd name="T43" fmla="*/ 31 h 167"/>
                  <a:gd name="T44" fmla="*/ 90 w 230"/>
                  <a:gd name="T45" fmla="*/ 13 h 167"/>
                  <a:gd name="T46" fmla="*/ 107 w 230"/>
                  <a:gd name="T47" fmla="*/ 20 h 167"/>
                  <a:gd name="T48" fmla="*/ 116 w 230"/>
                  <a:gd name="T49" fmla="*/ 21 h 167"/>
                  <a:gd name="T50" fmla="*/ 106 w 230"/>
                  <a:gd name="T51" fmla="*/ 12 h 167"/>
                  <a:gd name="T52" fmla="*/ 112 w 230"/>
                  <a:gd name="T53" fmla="*/ 10 h 167"/>
                  <a:gd name="T54" fmla="*/ 118 w 230"/>
                  <a:gd name="T55" fmla="*/ 16 h 167"/>
                  <a:gd name="T56" fmla="*/ 120 w 230"/>
                  <a:gd name="T57" fmla="*/ 12 h 167"/>
                  <a:gd name="T58" fmla="*/ 117 w 230"/>
                  <a:gd name="T59" fmla="*/ 6 h 167"/>
                  <a:gd name="T60" fmla="*/ 132 w 230"/>
                  <a:gd name="T61" fmla="*/ 10 h 167"/>
                  <a:gd name="T62" fmla="*/ 131 w 230"/>
                  <a:gd name="T63" fmla="*/ 6 h 167"/>
                  <a:gd name="T64" fmla="*/ 128 w 230"/>
                  <a:gd name="T65" fmla="*/ 0 h 167"/>
                  <a:gd name="T66" fmla="*/ 142 w 230"/>
                  <a:gd name="T67" fmla="*/ 4 h 167"/>
                  <a:gd name="T68" fmla="*/ 167 w 230"/>
                  <a:gd name="T69" fmla="*/ 9 h 167"/>
                  <a:gd name="T70" fmla="*/ 174 w 230"/>
                  <a:gd name="T71" fmla="*/ 2 h 167"/>
                  <a:gd name="T72" fmla="*/ 180 w 230"/>
                  <a:gd name="T73" fmla="*/ 10 h 167"/>
                  <a:gd name="T74" fmla="*/ 194 w 230"/>
                  <a:gd name="T75" fmla="*/ 6 h 167"/>
                  <a:gd name="T76" fmla="*/ 198 w 230"/>
                  <a:gd name="T77" fmla="*/ 12 h 167"/>
                  <a:gd name="T78" fmla="*/ 216 w 230"/>
                  <a:gd name="T79" fmla="*/ 10 h 167"/>
                  <a:gd name="T80" fmla="*/ 221 w 230"/>
                  <a:gd name="T81" fmla="*/ 1 h 16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167"/>
                  <a:gd name="T125" fmla="*/ 230 w 230"/>
                  <a:gd name="T126" fmla="*/ 167 h 16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167">
                    <a:moveTo>
                      <a:pt x="221" y="1"/>
                    </a:moveTo>
                    <a:lnTo>
                      <a:pt x="221" y="9"/>
                    </a:lnTo>
                    <a:lnTo>
                      <a:pt x="224" y="6"/>
                    </a:lnTo>
                    <a:lnTo>
                      <a:pt x="226" y="20"/>
                    </a:lnTo>
                    <a:lnTo>
                      <a:pt x="229" y="36"/>
                    </a:lnTo>
                    <a:lnTo>
                      <a:pt x="221" y="52"/>
                    </a:lnTo>
                    <a:lnTo>
                      <a:pt x="207" y="58"/>
                    </a:lnTo>
                    <a:lnTo>
                      <a:pt x="208" y="52"/>
                    </a:lnTo>
                    <a:lnTo>
                      <a:pt x="200" y="59"/>
                    </a:lnTo>
                    <a:lnTo>
                      <a:pt x="195" y="66"/>
                    </a:lnTo>
                    <a:lnTo>
                      <a:pt x="180" y="71"/>
                    </a:lnTo>
                    <a:lnTo>
                      <a:pt x="161" y="72"/>
                    </a:lnTo>
                    <a:lnTo>
                      <a:pt x="141" y="73"/>
                    </a:lnTo>
                    <a:lnTo>
                      <a:pt x="131" y="72"/>
                    </a:lnTo>
                    <a:lnTo>
                      <a:pt x="139" y="70"/>
                    </a:lnTo>
                    <a:lnTo>
                      <a:pt x="143" y="61"/>
                    </a:lnTo>
                    <a:lnTo>
                      <a:pt x="136" y="69"/>
                    </a:lnTo>
                    <a:lnTo>
                      <a:pt x="128" y="72"/>
                    </a:lnTo>
                    <a:lnTo>
                      <a:pt x="121" y="78"/>
                    </a:lnTo>
                    <a:lnTo>
                      <a:pt x="113" y="76"/>
                    </a:lnTo>
                    <a:lnTo>
                      <a:pt x="118" y="71"/>
                    </a:lnTo>
                    <a:lnTo>
                      <a:pt x="123" y="69"/>
                    </a:lnTo>
                    <a:lnTo>
                      <a:pt x="115" y="71"/>
                    </a:lnTo>
                    <a:lnTo>
                      <a:pt x="107" y="78"/>
                    </a:lnTo>
                    <a:lnTo>
                      <a:pt x="82" y="79"/>
                    </a:lnTo>
                    <a:lnTo>
                      <a:pt x="55" y="83"/>
                    </a:lnTo>
                    <a:lnTo>
                      <a:pt x="43" y="86"/>
                    </a:lnTo>
                    <a:lnTo>
                      <a:pt x="41" y="88"/>
                    </a:lnTo>
                    <a:lnTo>
                      <a:pt x="37" y="86"/>
                    </a:lnTo>
                    <a:lnTo>
                      <a:pt x="28" y="85"/>
                    </a:lnTo>
                    <a:lnTo>
                      <a:pt x="31" y="87"/>
                    </a:lnTo>
                    <a:lnTo>
                      <a:pt x="39" y="89"/>
                    </a:lnTo>
                    <a:lnTo>
                      <a:pt x="42" y="92"/>
                    </a:lnTo>
                    <a:lnTo>
                      <a:pt x="41" y="98"/>
                    </a:lnTo>
                    <a:lnTo>
                      <a:pt x="41" y="160"/>
                    </a:lnTo>
                    <a:lnTo>
                      <a:pt x="27" y="163"/>
                    </a:lnTo>
                    <a:lnTo>
                      <a:pt x="14" y="166"/>
                    </a:lnTo>
                    <a:lnTo>
                      <a:pt x="1" y="163"/>
                    </a:lnTo>
                    <a:lnTo>
                      <a:pt x="1" y="80"/>
                    </a:lnTo>
                    <a:lnTo>
                      <a:pt x="0" y="63"/>
                    </a:lnTo>
                    <a:lnTo>
                      <a:pt x="0" y="52"/>
                    </a:lnTo>
                    <a:lnTo>
                      <a:pt x="6" y="46"/>
                    </a:lnTo>
                    <a:lnTo>
                      <a:pt x="11" y="37"/>
                    </a:lnTo>
                    <a:lnTo>
                      <a:pt x="31" y="31"/>
                    </a:lnTo>
                    <a:lnTo>
                      <a:pt x="55" y="22"/>
                    </a:lnTo>
                    <a:lnTo>
                      <a:pt x="90" y="13"/>
                    </a:lnTo>
                    <a:lnTo>
                      <a:pt x="102" y="12"/>
                    </a:lnTo>
                    <a:lnTo>
                      <a:pt x="107" y="20"/>
                    </a:lnTo>
                    <a:lnTo>
                      <a:pt x="124" y="30"/>
                    </a:lnTo>
                    <a:lnTo>
                      <a:pt x="116" y="21"/>
                    </a:lnTo>
                    <a:lnTo>
                      <a:pt x="109" y="18"/>
                    </a:lnTo>
                    <a:lnTo>
                      <a:pt x="106" y="12"/>
                    </a:lnTo>
                    <a:lnTo>
                      <a:pt x="107" y="10"/>
                    </a:lnTo>
                    <a:lnTo>
                      <a:pt x="112" y="10"/>
                    </a:lnTo>
                    <a:lnTo>
                      <a:pt x="115" y="12"/>
                    </a:lnTo>
                    <a:lnTo>
                      <a:pt x="118" y="16"/>
                    </a:lnTo>
                    <a:lnTo>
                      <a:pt x="125" y="19"/>
                    </a:lnTo>
                    <a:lnTo>
                      <a:pt x="120" y="12"/>
                    </a:lnTo>
                    <a:lnTo>
                      <a:pt x="116" y="9"/>
                    </a:lnTo>
                    <a:lnTo>
                      <a:pt x="117" y="6"/>
                    </a:lnTo>
                    <a:lnTo>
                      <a:pt x="123" y="3"/>
                    </a:lnTo>
                    <a:lnTo>
                      <a:pt x="132" y="10"/>
                    </a:lnTo>
                    <a:lnTo>
                      <a:pt x="139" y="14"/>
                    </a:lnTo>
                    <a:lnTo>
                      <a:pt x="131" y="6"/>
                    </a:lnTo>
                    <a:lnTo>
                      <a:pt x="128" y="1"/>
                    </a:lnTo>
                    <a:lnTo>
                      <a:pt x="128" y="0"/>
                    </a:lnTo>
                    <a:lnTo>
                      <a:pt x="135" y="0"/>
                    </a:lnTo>
                    <a:lnTo>
                      <a:pt x="142" y="4"/>
                    </a:lnTo>
                    <a:lnTo>
                      <a:pt x="147" y="8"/>
                    </a:lnTo>
                    <a:lnTo>
                      <a:pt x="167" y="9"/>
                    </a:lnTo>
                    <a:lnTo>
                      <a:pt x="166" y="4"/>
                    </a:lnTo>
                    <a:lnTo>
                      <a:pt x="174" y="2"/>
                    </a:lnTo>
                    <a:lnTo>
                      <a:pt x="174" y="9"/>
                    </a:lnTo>
                    <a:lnTo>
                      <a:pt x="180" y="10"/>
                    </a:lnTo>
                    <a:lnTo>
                      <a:pt x="195" y="12"/>
                    </a:lnTo>
                    <a:lnTo>
                      <a:pt x="194" y="6"/>
                    </a:lnTo>
                    <a:lnTo>
                      <a:pt x="198" y="6"/>
                    </a:lnTo>
                    <a:lnTo>
                      <a:pt x="198" y="12"/>
                    </a:lnTo>
                    <a:lnTo>
                      <a:pt x="207" y="12"/>
                    </a:lnTo>
                    <a:lnTo>
                      <a:pt x="216" y="10"/>
                    </a:lnTo>
                    <a:lnTo>
                      <a:pt x="216" y="4"/>
                    </a:lnTo>
                    <a:lnTo>
                      <a:pt x="221" y="1"/>
                    </a:lnTo>
                  </a:path>
                </a:pathLst>
              </a:custGeom>
              <a:solidFill>
                <a:srgbClr val="808080"/>
              </a:solidFill>
              <a:ln w="9525" cap="rnd">
                <a:noFill/>
                <a:round/>
                <a:headEnd type="none" w="sm" len="sm"/>
                <a:tailEnd type="none" w="sm" len="sm"/>
              </a:ln>
            </p:spPr>
            <p:txBody>
              <a:bodyPr/>
              <a:lstStyle/>
              <a:p>
                <a:endParaRPr lang="es-ES"/>
              </a:p>
            </p:txBody>
          </p:sp>
          <p:sp>
            <p:nvSpPr>
              <p:cNvPr id="106947" name="Freeform 709"/>
              <p:cNvSpPr>
                <a:spLocks/>
              </p:cNvSpPr>
              <p:nvPr/>
            </p:nvSpPr>
            <p:spPr bwMode="auto">
              <a:xfrm>
                <a:off x="1123" y="3313"/>
                <a:ext cx="94" cy="26"/>
              </a:xfrm>
              <a:custGeom>
                <a:avLst/>
                <a:gdLst>
                  <a:gd name="T0" fmla="*/ 93 w 94"/>
                  <a:gd name="T1" fmla="*/ 0 h 26"/>
                  <a:gd name="T2" fmla="*/ 67 w 94"/>
                  <a:gd name="T3" fmla="*/ 0 h 26"/>
                  <a:gd name="T4" fmla="*/ 43 w 94"/>
                  <a:gd name="T5" fmla="*/ 7 h 26"/>
                  <a:gd name="T6" fmla="*/ 26 w 94"/>
                  <a:gd name="T7" fmla="*/ 8 h 26"/>
                  <a:gd name="T8" fmla="*/ 11 w 94"/>
                  <a:gd name="T9" fmla="*/ 11 h 26"/>
                  <a:gd name="T10" fmla="*/ 6 w 94"/>
                  <a:gd name="T11" fmla="*/ 19 h 26"/>
                  <a:gd name="T12" fmla="*/ 0 w 94"/>
                  <a:gd name="T13" fmla="*/ 25 h 26"/>
                  <a:gd name="T14" fmla="*/ 6 w 94"/>
                  <a:gd name="T15" fmla="*/ 22 h 26"/>
                  <a:gd name="T16" fmla="*/ 12 w 94"/>
                  <a:gd name="T17" fmla="*/ 12 h 26"/>
                  <a:gd name="T18" fmla="*/ 32 w 94"/>
                  <a:gd name="T19" fmla="*/ 9 h 26"/>
                  <a:gd name="T20" fmla="*/ 43 w 94"/>
                  <a:gd name="T21" fmla="*/ 9 h 26"/>
                  <a:gd name="T22" fmla="*/ 53 w 94"/>
                  <a:gd name="T23" fmla="*/ 7 h 26"/>
                  <a:gd name="T24" fmla="*/ 70 w 94"/>
                  <a:gd name="T25" fmla="*/ 2 h 26"/>
                  <a:gd name="T26" fmla="*/ 93 w 94"/>
                  <a:gd name="T27" fmla="*/ 0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4"/>
                  <a:gd name="T43" fmla="*/ 0 h 26"/>
                  <a:gd name="T44" fmla="*/ 94 w 94"/>
                  <a:gd name="T45" fmla="*/ 26 h 2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4" h="26">
                    <a:moveTo>
                      <a:pt x="93" y="0"/>
                    </a:moveTo>
                    <a:lnTo>
                      <a:pt x="67" y="0"/>
                    </a:lnTo>
                    <a:lnTo>
                      <a:pt x="43" y="7"/>
                    </a:lnTo>
                    <a:lnTo>
                      <a:pt x="26" y="8"/>
                    </a:lnTo>
                    <a:lnTo>
                      <a:pt x="11" y="11"/>
                    </a:lnTo>
                    <a:lnTo>
                      <a:pt x="6" y="19"/>
                    </a:lnTo>
                    <a:lnTo>
                      <a:pt x="0" y="25"/>
                    </a:lnTo>
                    <a:lnTo>
                      <a:pt x="6" y="22"/>
                    </a:lnTo>
                    <a:lnTo>
                      <a:pt x="12" y="12"/>
                    </a:lnTo>
                    <a:lnTo>
                      <a:pt x="32" y="9"/>
                    </a:lnTo>
                    <a:lnTo>
                      <a:pt x="43" y="9"/>
                    </a:lnTo>
                    <a:lnTo>
                      <a:pt x="53" y="7"/>
                    </a:lnTo>
                    <a:lnTo>
                      <a:pt x="70" y="2"/>
                    </a:lnTo>
                    <a:lnTo>
                      <a:pt x="93" y="0"/>
                    </a:lnTo>
                  </a:path>
                </a:pathLst>
              </a:custGeom>
              <a:solidFill>
                <a:srgbClr val="606060"/>
              </a:solidFill>
              <a:ln w="9525" cap="rnd">
                <a:noFill/>
                <a:round/>
                <a:headEnd type="none" w="sm" len="sm"/>
                <a:tailEnd type="none" w="sm" len="sm"/>
              </a:ln>
            </p:spPr>
            <p:txBody>
              <a:bodyPr/>
              <a:lstStyle/>
              <a:p>
                <a:endParaRPr lang="es-ES"/>
              </a:p>
            </p:txBody>
          </p:sp>
          <p:sp>
            <p:nvSpPr>
              <p:cNvPr id="106948" name="Freeform 710"/>
              <p:cNvSpPr>
                <a:spLocks/>
              </p:cNvSpPr>
              <p:nvPr/>
            </p:nvSpPr>
            <p:spPr bwMode="auto">
              <a:xfrm>
                <a:off x="1266" y="3290"/>
                <a:ext cx="29" cy="28"/>
              </a:xfrm>
              <a:custGeom>
                <a:avLst/>
                <a:gdLst>
                  <a:gd name="T0" fmla="*/ 28 w 29"/>
                  <a:gd name="T1" fmla="*/ 0 h 28"/>
                  <a:gd name="T2" fmla="*/ 13 w 29"/>
                  <a:gd name="T3" fmla="*/ 27 h 28"/>
                  <a:gd name="T4" fmla="*/ 0 w 29"/>
                  <a:gd name="T5" fmla="*/ 11 h 28"/>
                  <a:gd name="T6" fmla="*/ 28 w 29"/>
                  <a:gd name="T7" fmla="*/ 0 h 28"/>
                  <a:gd name="T8" fmla="*/ 0 60000 65536"/>
                  <a:gd name="T9" fmla="*/ 0 60000 65536"/>
                  <a:gd name="T10" fmla="*/ 0 60000 65536"/>
                  <a:gd name="T11" fmla="*/ 0 60000 65536"/>
                  <a:gd name="T12" fmla="*/ 0 w 29"/>
                  <a:gd name="T13" fmla="*/ 0 h 28"/>
                  <a:gd name="T14" fmla="*/ 29 w 29"/>
                  <a:gd name="T15" fmla="*/ 28 h 28"/>
                </a:gdLst>
                <a:ahLst/>
                <a:cxnLst>
                  <a:cxn ang="T8">
                    <a:pos x="T0" y="T1"/>
                  </a:cxn>
                  <a:cxn ang="T9">
                    <a:pos x="T2" y="T3"/>
                  </a:cxn>
                  <a:cxn ang="T10">
                    <a:pos x="T4" y="T5"/>
                  </a:cxn>
                  <a:cxn ang="T11">
                    <a:pos x="T6" y="T7"/>
                  </a:cxn>
                </a:cxnLst>
                <a:rect l="T12" t="T13" r="T14" b="T15"/>
                <a:pathLst>
                  <a:path w="29" h="28">
                    <a:moveTo>
                      <a:pt x="28" y="0"/>
                    </a:moveTo>
                    <a:lnTo>
                      <a:pt x="13" y="27"/>
                    </a:lnTo>
                    <a:lnTo>
                      <a:pt x="0" y="11"/>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106949" name="Freeform 711"/>
              <p:cNvSpPr>
                <a:spLocks/>
              </p:cNvSpPr>
              <p:nvPr/>
            </p:nvSpPr>
            <p:spPr bwMode="auto">
              <a:xfrm>
                <a:off x="1305" y="3280"/>
                <a:ext cx="29" cy="27"/>
              </a:xfrm>
              <a:custGeom>
                <a:avLst/>
                <a:gdLst>
                  <a:gd name="T0" fmla="*/ 28 w 29"/>
                  <a:gd name="T1" fmla="*/ 0 h 27"/>
                  <a:gd name="T2" fmla="*/ 20 w 29"/>
                  <a:gd name="T3" fmla="*/ 16 h 27"/>
                  <a:gd name="T4" fmla="*/ 0 w 29"/>
                  <a:gd name="T5" fmla="*/ 26 h 27"/>
                  <a:gd name="T6" fmla="*/ 20 w 29"/>
                  <a:gd name="T7" fmla="*/ 26 h 27"/>
                  <a:gd name="T8" fmla="*/ 28 w 29"/>
                  <a:gd name="T9" fmla="*/ 0 h 27"/>
                  <a:gd name="T10" fmla="*/ 0 60000 65536"/>
                  <a:gd name="T11" fmla="*/ 0 60000 65536"/>
                  <a:gd name="T12" fmla="*/ 0 60000 65536"/>
                  <a:gd name="T13" fmla="*/ 0 60000 65536"/>
                  <a:gd name="T14" fmla="*/ 0 60000 65536"/>
                  <a:gd name="T15" fmla="*/ 0 w 29"/>
                  <a:gd name="T16" fmla="*/ 0 h 27"/>
                  <a:gd name="T17" fmla="*/ 29 w 29"/>
                  <a:gd name="T18" fmla="*/ 27 h 27"/>
                </a:gdLst>
                <a:ahLst/>
                <a:cxnLst>
                  <a:cxn ang="T10">
                    <a:pos x="T0" y="T1"/>
                  </a:cxn>
                  <a:cxn ang="T11">
                    <a:pos x="T2" y="T3"/>
                  </a:cxn>
                  <a:cxn ang="T12">
                    <a:pos x="T4" y="T5"/>
                  </a:cxn>
                  <a:cxn ang="T13">
                    <a:pos x="T6" y="T7"/>
                  </a:cxn>
                  <a:cxn ang="T14">
                    <a:pos x="T8" y="T9"/>
                  </a:cxn>
                </a:cxnLst>
                <a:rect l="T15" t="T16" r="T17" b="T18"/>
                <a:pathLst>
                  <a:path w="29" h="27">
                    <a:moveTo>
                      <a:pt x="28" y="0"/>
                    </a:moveTo>
                    <a:lnTo>
                      <a:pt x="20" y="16"/>
                    </a:lnTo>
                    <a:lnTo>
                      <a:pt x="0" y="26"/>
                    </a:lnTo>
                    <a:lnTo>
                      <a:pt x="20" y="26"/>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106950" name="Freeform 712"/>
              <p:cNvSpPr>
                <a:spLocks/>
              </p:cNvSpPr>
              <p:nvPr/>
            </p:nvSpPr>
            <p:spPr bwMode="auto">
              <a:xfrm>
                <a:off x="1218" y="3274"/>
                <a:ext cx="28" cy="28"/>
              </a:xfrm>
              <a:custGeom>
                <a:avLst/>
                <a:gdLst>
                  <a:gd name="T0" fmla="*/ 27 w 28"/>
                  <a:gd name="T1" fmla="*/ 0 h 28"/>
                  <a:gd name="T2" fmla="*/ 14 w 28"/>
                  <a:gd name="T3" fmla="*/ 2 h 28"/>
                  <a:gd name="T4" fmla="*/ 11 w 28"/>
                  <a:gd name="T5" fmla="*/ 7 h 28"/>
                  <a:gd name="T6" fmla="*/ 11 w 28"/>
                  <a:gd name="T7" fmla="*/ 15 h 28"/>
                  <a:gd name="T8" fmla="*/ 10 w 28"/>
                  <a:gd name="T9" fmla="*/ 21 h 28"/>
                  <a:gd name="T10" fmla="*/ 0 w 28"/>
                  <a:gd name="T11" fmla="*/ 27 h 28"/>
                  <a:gd name="T12" fmla="*/ 13 w 28"/>
                  <a:gd name="T13" fmla="*/ 24 h 28"/>
                  <a:gd name="T14" fmla="*/ 16 w 28"/>
                  <a:gd name="T15" fmla="*/ 9 h 28"/>
                  <a:gd name="T16" fmla="*/ 27 w 28"/>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8"/>
                  <a:gd name="T29" fmla="*/ 28 w 28"/>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8">
                    <a:moveTo>
                      <a:pt x="27" y="0"/>
                    </a:moveTo>
                    <a:lnTo>
                      <a:pt x="14" y="2"/>
                    </a:lnTo>
                    <a:lnTo>
                      <a:pt x="11" y="7"/>
                    </a:lnTo>
                    <a:lnTo>
                      <a:pt x="11" y="15"/>
                    </a:lnTo>
                    <a:lnTo>
                      <a:pt x="10" y="21"/>
                    </a:lnTo>
                    <a:lnTo>
                      <a:pt x="0" y="27"/>
                    </a:lnTo>
                    <a:lnTo>
                      <a:pt x="13" y="24"/>
                    </a:lnTo>
                    <a:lnTo>
                      <a:pt x="16" y="9"/>
                    </a:lnTo>
                    <a:lnTo>
                      <a:pt x="27" y="0"/>
                    </a:lnTo>
                  </a:path>
                </a:pathLst>
              </a:custGeom>
              <a:solidFill>
                <a:srgbClr val="606060"/>
              </a:solidFill>
              <a:ln w="9525" cap="rnd">
                <a:noFill/>
                <a:round/>
                <a:headEnd type="none" w="sm" len="sm"/>
                <a:tailEnd type="none" w="sm" len="sm"/>
              </a:ln>
            </p:spPr>
            <p:txBody>
              <a:bodyPr/>
              <a:lstStyle/>
              <a:p>
                <a:endParaRPr lang="es-ES"/>
              </a:p>
            </p:txBody>
          </p:sp>
          <p:sp>
            <p:nvSpPr>
              <p:cNvPr id="106951" name="Freeform 713"/>
              <p:cNvSpPr>
                <a:spLocks/>
              </p:cNvSpPr>
              <p:nvPr/>
            </p:nvSpPr>
            <p:spPr bwMode="auto">
              <a:xfrm>
                <a:off x="1238" y="3092"/>
                <a:ext cx="27" cy="41"/>
              </a:xfrm>
              <a:custGeom>
                <a:avLst/>
                <a:gdLst>
                  <a:gd name="T0" fmla="*/ 20 w 27"/>
                  <a:gd name="T1" fmla="*/ 0 h 41"/>
                  <a:gd name="T2" fmla="*/ 13 w 27"/>
                  <a:gd name="T3" fmla="*/ 3 h 41"/>
                  <a:gd name="T4" fmla="*/ 13 w 27"/>
                  <a:gd name="T5" fmla="*/ 11 h 41"/>
                  <a:gd name="T6" fmla="*/ 2 w 27"/>
                  <a:gd name="T7" fmla="*/ 18 h 41"/>
                  <a:gd name="T8" fmla="*/ 0 w 27"/>
                  <a:gd name="T9" fmla="*/ 25 h 41"/>
                  <a:gd name="T10" fmla="*/ 0 w 27"/>
                  <a:gd name="T11" fmla="*/ 33 h 41"/>
                  <a:gd name="T12" fmla="*/ 0 w 27"/>
                  <a:gd name="T13" fmla="*/ 40 h 41"/>
                  <a:gd name="T14" fmla="*/ 26 w 27"/>
                  <a:gd name="T15" fmla="*/ 16 h 41"/>
                  <a:gd name="T16" fmla="*/ 20 w 27"/>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41"/>
                  <a:gd name="T29" fmla="*/ 27 w 27"/>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41">
                    <a:moveTo>
                      <a:pt x="20" y="0"/>
                    </a:moveTo>
                    <a:lnTo>
                      <a:pt x="13" y="3"/>
                    </a:lnTo>
                    <a:lnTo>
                      <a:pt x="13" y="11"/>
                    </a:lnTo>
                    <a:lnTo>
                      <a:pt x="2" y="18"/>
                    </a:lnTo>
                    <a:lnTo>
                      <a:pt x="0" y="25"/>
                    </a:lnTo>
                    <a:lnTo>
                      <a:pt x="0" y="33"/>
                    </a:lnTo>
                    <a:lnTo>
                      <a:pt x="0" y="40"/>
                    </a:lnTo>
                    <a:lnTo>
                      <a:pt x="26" y="16"/>
                    </a:lnTo>
                    <a:lnTo>
                      <a:pt x="20" y="0"/>
                    </a:lnTo>
                  </a:path>
                </a:pathLst>
              </a:custGeom>
              <a:solidFill>
                <a:srgbClr val="400000"/>
              </a:solidFill>
              <a:ln w="12700" cap="rnd">
                <a:solidFill>
                  <a:srgbClr val="000000"/>
                </a:solidFill>
                <a:round/>
                <a:headEnd type="none" w="sm" len="sm"/>
                <a:tailEnd type="none" w="sm" len="sm"/>
              </a:ln>
            </p:spPr>
            <p:txBody>
              <a:bodyPr/>
              <a:lstStyle/>
              <a:p>
                <a:endParaRPr lang="es-ES"/>
              </a:p>
            </p:txBody>
          </p:sp>
          <p:sp>
            <p:nvSpPr>
              <p:cNvPr id="106952" name="Freeform 714"/>
              <p:cNvSpPr>
                <a:spLocks/>
              </p:cNvSpPr>
              <p:nvPr/>
            </p:nvSpPr>
            <p:spPr bwMode="auto">
              <a:xfrm>
                <a:off x="1252" y="3068"/>
                <a:ext cx="49" cy="32"/>
              </a:xfrm>
              <a:custGeom>
                <a:avLst/>
                <a:gdLst>
                  <a:gd name="T0" fmla="*/ 45 w 49"/>
                  <a:gd name="T1" fmla="*/ 0 h 32"/>
                  <a:gd name="T2" fmla="*/ 37 w 49"/>
                  <a:gd name="T3" fmla="*/ 0 h 32"/>
                  <a:gd name="T4" fmla="*/ 27 w 49"/>
                  <a:gd name="T5" fmla="*/ 4 h 32"/>
                  <a:gd name="T6" fmla="*/ 14 w 49"/>
                  <a:gd name="T7" fmla="*/ 8 h 32"/>
                  <a:gd name="T8" fmla="*/ 8 w 49"/>
                  <a:gd name="T9" fmla="*/ 14 h 32"/>
                  <a:gd name="T10" fmla="*/ 0 w 49"/>
                  <a:gd name="T11" fmla="*/ 19 h 32"/>
                  <a:gd name="T12" fmla="*/ 0 w 49"/>
                  <a:gd name="T13" fmla="*/ 22 h 32"/>
                  <a:gd name="T14" fmla="*/ 0 w 49"/>
                  <a:gd name="T15" fmla="*/ 31 h 32"/>
                  <a:gd name="T16" fmla="*/ 48 w 49"/>
                  <a:gd name="T17" fmla="*/ 5 h 32"/>
                  <a:gd name="T18" fmla="*/ 45 w 49"/>
                  <a:gd name="T19" fmla="*/ 0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32"/>
                  <a:gd name="T32" fmla="*/ 49 w 49"/>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32">
                    <a:moveTo>
                      <a:pt x="45" y="0"/>
                    </a:moveTo>
                    <a:lnTo>
                      <a:pt x="37" y="0"/>
                    </a:lnTo>
                    <a:lnTo>
                      <a:pt x="27" y="4"/>
                    </a:lnTo>
                    <a:lnTo>
                      <a:pt x="14" y="8"/>
                    </a:lnTo>
                    <a:lnTo>
                      <a:pt x="8" y="14"/>
                    </a:lnTo>
                    <a:lnTo>
                      <a:pt x="0" y="19"/>
                    </a:lnTo>
                    <a:lnTo>
                      <a:pt x="0" y="22"/>
                    </a:lnTo>
                    <a:lnTo>
                      <a:pt x="0" y="31"/>
                    </a:lnTo>
                    <a:lnTo>
                      <a:pt x="48" y="5"/>
                    </a:lnTo>
                    <a:lnTo>
                      <a:pt x="45"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6953" name="Freeform 715"/>
              <p:cNvSpPr>
                <a:spLocks/>
              </p:cNvSpPr>
              <p:nvPr/>
            </p:nvSpPr>
            <p:spPr bwMode="auto">
              <a:xfrm>
                <a:off x="1258" y="3070"/>
                <a:ext cx="43" cy="28"/>
              </a:xfrm>
              <a:custGeom>
                <a:avLst/>
                <a:gdLst>
                  <a:gd name="T0" fmla="*/ 0 w 43"/>
                  <a:gd name="T1" fmla="*/ 27 h 28"/>
                  <a:gd name="T2" fmla="*/ 0 w 43"/>
                  <a:gd name="T3" fmla="*/ 18 h 28"/>
                  <a:gd name="T4" fmla="*/ 0 w 43"/>
                  <a:gd name="T5" fmla="*/ 15 h 28"/>
                  <a:gd name="T6" fmla="*/ 9 w 43"/>
                  <a:gd name="T7" fmla="*/ 10 h 28"/>
                  <a:gd name="T8" fmla="*/ 18 w 43"/>
                  <a:gd name="T9" fmla="*/ 4 h 28"/>
                  <a:gd name="T10" fmla="*/ 29 w 43"/>
                  <a:gd name="T11" fmla="*/ 0 h 28"/>
                  <a:gd name="T12" fmla="*/ 37 w 43"/>
                  <a:gd name="T13" fmla="*/ 0 h 28"/>
                  <a:gd name="T14" fmla="*/ 42 w 43"/>
                  <a:gd name="T15" fmla="*/ 9 h 28"/>
                  <a:gd name="T16" fmla="*/ 8 w 43"/>
                  <a:gd name="T17" fmla="*/ 21 h 28"/>
                  <a:gd name="T18" fmla="*/ 0 w 43"/>
                  <a:gd name="T19" fmla="*/ 27 h 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
                  <a:gd name="T31" fmla="*/ 0 h 28"/>
                  <a:gd name="T32" fmla="*/ 43 w 43"/>
                  <a:gd name="T33" fmla="*/ 28 h 2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 h="28">
                    <a:moveTo>
                      <a:pt x="0" y="27"/>
                    </a:moveTo>
                    <a:lnTo>
                      <a:pt x="0" y="18"/>
                    </a:lnTo>
                    <a:lnTo>
                      <a:pt x="0" y="15"/>
                    </a:lnTo>
                    <a:lnTo>
                      <a:pt x="9" y="10"/>
                    </a:lnTo>
                    <a:lnTo>
                      <a:pt x="18" y="4"/>
                    </a:lnTo>
                    <a:lnTo>
                      <a:pt x="29" y="0"/>
                    </a:lnTo>
                    <a:lnTo>
                      <a:pt x="37" y="0"/>
                    </a:lnTo>
                    <a:lnTo>
                      <a:pt x="42" y="9"/>
                    </a:lnTo>
                    <a:lnTo>
                      <a:pt x="8" y="21"/>
                    </a:lnTo>
                    <a:lnTo>
                      <a:pt x="0" y="27"/>
                    </a:lnTo>
                  </a:path>
                </a:pathLst>
              </a:custGeom>
              <a:solidFill>
                <a:srgbClr val="E0E0E0"/>
              </a:solidFill>
              <a:ln w="9525" cap="rnd">
                <a:noFill/>
                <a:round/>
                <a:headEnd type="none" w="sm" len="sm"/>
                <a:tailEnd type="none" w="sm" len="sm"/>
              </a:ln>
            </p:spPr>
            <p:txBody>
              <a:bodyPr/>
              <a:lstStyle/>
              <a:p>
                <a:endParaRPr lang="es-ES"/>
              </a:p>
            </p:txBody>
          </p:sp>
          <p:sp>
            <p:nvSpPr>
              <p:cNvPr id="106954" name="Freeform 716"/>
              <p:cNvSpPr>
                <a:spLocks/>
              </p:cNvSpPr>
              <p:nvPr/>
            </p:nvSpPr>
            <p:spPr bwMode="auto">
              <a:xfrm>
                <a:off x="1258" y="3080"/>
                <a:ext cx="43" cy="26"/>
              </a:xfrm>
              <a:custGeom>
                <a:avLst/>
                <a:gdLst>
                  <a:gd name="T0" fmla="*/ 42 w 43"/>
                  <a:gd name="T1" fmla="*/ 0 h 26"/>
                  <a:gd name="T2" fmla="*/ 27 w 43"/>
                  <a:gd name="T3" fmla="*/ 6 h 26"/>
                  <a:gd name="T4" fmla="*/ 14 w 43"/>
                  <a:gd name="T5" fmla="*/ 15 h 26"/>
                  <a:gd name="T6" fmla="*/ 5 w 43"/>
                  <a:gd name="T7" fmla="*/ 21 h 26"/>
                  <a:gd name="T8" fmla="*/ 0 w 43"/>
                  <a:gd name="T9" fmla="*/ 25 h 26"/>
                  <a:gd name="T10" fmla="*/ 10 w 43"/>
                  <a:gd name="T11" fmla="*/ 20 h 26"/>
                  <a:gd name="T12" fmla="*/ 20 w 43"/>
                  <a:gd name="T13" fmla="*/ 14 h 26"/>
                  <a:gd name="T14" fmla="*/ 31 w 43"/>
                  <a:gd name="T15" fmla="*/ 7 h 26"/>
                  <a:gd name="T16" fmla="*/ 42 w 43"/>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26"/>
                  <a:gd name="T29" fmla="*/ 43 w 43"/>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26">
                    <a:moveTo>
                      <a:pt x="42" y="0"/>
                    </a:moveTo>
                    <a:lnTo>
                      <a:pt x="27" y="6"/>
                    </a:lnTo>
                    <a:lnTo>
                      <a:pt x="14" y="15"/>
                    </a:lnTo>
                    <a:lnTo>
                      <a:pt x="5" y="21"/>
                    </a:lnTo>
                    <a:lnTo>
                      <a:pt x="0" y="25"/>
                    </a:lnTo>
                    <a:lnTo>
                      <a:pt x="10" y="20"/>
                    </a:lnTo>
                    <a:lnTo>
                      <a:pt x="20" y="14"/>
                    </a:lnTo>
                    <a:lnTo>
                      <a:pt x="31" y="7"/>
                    </a:lnTo>
                    <a:lnTo>
                      <a:pt x="42" y="0"/>
                    </a:lnTo>
                  </a:path>
                </a:pathLst>
              </a:custGeom>
              <a:solidFill>
                <a:srgbClr val="606060"/>
              </a:solidFill>
              <a:ln w="9525" cap="rnd">
                <a:noFill/>
                <a:round/>
                <a:headEnd type="none" w="sm" len="sm"/>
                <a:tailEnd type="none" w="sm" len="sm"/>
              </a:ln>
            </p:spPr>
            <p:txBody>
              <a:bodyPr/>
              <a:lstStyle/>
              <a:p>
                <a:endParaRPr lang="es-ES"/>
              </a:p>
            </p:txBody>
          </p:sp>
          <p:sp>
            <p:nvSpPr>
              <p:cNvPr id="106955" name="Freeform 717"/>
              <p:cNvSpPr>
                <a:spLocks/>
              </p:cNvSpPr>
              <p:nvPr/>
            </p:nvSpPr>
            <p:spPr bwMode="auto">
              <a:xfrm>
                <a:off x="1204" y="3071"/>
                <a:ext cx="136" cy="263"/>
              </a:xfrm>
              <a:custGeom>
                <a:avLst/>
                <a:gdLst>
                  <a:gd name="T0" fmla="*/ 100 w 136"/>
                  <a:gd name="T1" fmla="*/ 6 h 263"/>
                  <a:gd name="T2" fmla="*/ 96 w 136"/>
                  <a:gd name="T3" fmla="*/ 0 h 263"/>
                  <a:gd name="T4" fmla="*/ 88 w 136"/>
                  <a:gd name="T5" fmla="*/ 3 h 263"/>
                  <a:gd name="T6" fmla="*/ 78 w 136"/>
                  <a:gd name="T7" fmla="*/ 8 h 263"/>
                  <a:gd name="T8" fmla="*/ 67 w 136"/>
                  <a:gd name="T9" fmla="*/ 12 h 263"/>
                  <a:gd name="T10" fmla="*/ 58 w 136"/>
                  <a:gd name="T11" fmla="*/ 17 h 263"/>
                  <a:gd name="T12" fmla="*/ 51 w 136"/>
                  <a:gd name="T13" fmla="*/ 21 h 263"/>
                  <a:gd name="T14" fmla="*/ 48 w 136"/>
                  <a:gd name="T15" fmla="*/ 27 h 263"/>
                  <a:gd name="T16" fmla="*/ 45 w 136"/>
                  <a:gd name="T17" fmla="*/ 32 h 263"/>
                  <a:gd name="T18" fmla="*/ 42 w 136"/>
                  <a:gd name="T19" fmla="*/ 38 h 263"/>
                  <a:gd name="T20" fmla="*/ 40 w 136"/>
                  <a:gd name="T21" fmla="*/ 48 h 263"/>
                  <a:gd name="T22" fmla="*/ 29 w 136"/>
                  <a:gd name="T23" fmla="*/ 68 h 263"/>
                  <a:gd name="T24" fmla="*/ 21 w 136"/>
                  <a:gd name="T25" fmla="*/ 107 h 263"/>
                  <a:gd name="T26" fmla="*/ 20 w 136"/>
                  <a:gd name="T27" fmla="*/ 138 h 263"/>
                  <a:gd name="T28" fmla="*/ 16 w 136"/>
                  <a:gd name="T29" fmla="*/ 160 h 263"/>
                  <a:gd name="T30" fmla="*/ 14 w 136"/>
                  <a:gd name="T31" fmla="*/ 178 h 263"/>
                  <a:gd name="T32" fmla="*/ 13 w 136"/>
                  <a:gd name="T33" fmla="*/ 191 h 263"/>
                  <a:gd name="T34" fmla="*/ 9 w 136"/>
                  <a:gd name="T35" fmla="*/ 205 h 263"/>
                  <a:gd name="T36" fmla="*/ 0 w 136"/>
                  <a:gd name="T37" fmla="*/ 228 h 263"/>
                  <a:gd name="T38" fmla="*/ 8 w 136"/>
                  <a:gd name="T39" fmla="*/ 240 h 263"/>
                  <a:gd name="T40" fmla="*/ 30 w 136"/>
                  <a:gd name="T41" fmla="*/ 252 h 263"/>
                  <a:gd name="T42" fmla="*/ 64 w 136"/>
                  <a:gd name="T43" fmla="*/ 262 h 263"/>
                  <a:gd name="T44" fmla="*/ 88 w 136"/>
                  <a:gd name="T45" fmla="*/ 258 h 263"/>
                  <a:gd name="T46" fmla="*/ 104 w 136"/>
                  <a:gd name="T47" fmla="*/ 250 h 263"/>
                  <a:gd name="T48" fmla="*/ 107 w 136"/>
                  <a:gd name="T49" fmla="*/ 210 h 263"/>
                  <a:gd name="T50" fmla="*/ 110 w 136"/>
                  <a:gd name="T51" fmla="*/ 244 h 263"/>
                  <a:gd name="T52" fmla="*/ 126 w 136"/>
                  <a:gd name="T53" fmla="*/ 235 h 263"/>
                  <a:gd name="T54" fmla="*/ 130 w 136"/>
                  <a:gd name="T55" fmla="*/ 216 h 263"/>
                  <a:gd name="T56" fmla="*/ 120 w 136"/>
                  <a:gd name="T57" fmla="*/ 177 h 263"/>
                  <a:gd name="T58" fmla="*/ 120 w 136"/>
                  <a:gd name="T59" fmla="*/ 165 h 263"/>
                  <a:gd name="T60" fmla="*/ 122 w 136"/>
                  <a:gd name="T61" fmla="*/ 153 h 263"/>
                  <a:gd name="T62" fmla="*/ 124 w 136"/>
                  <a:gd name="T63" fmla="*/ 135 h 263"/>
                  <a:gd name="T64" fmla="*/ 128 w 136"/>
                  <a:gd name="T65" fmla="*/ 119 h 263"/>
                  <a:gd name="T66" fmla="*/ 135 w 136"/>
                  <a:gd name="T67" fmla="*/ 95 h 263"/>
                  <a:gd name="T68" fmla="*/ 133 w 136"/>
                  <a:gd name="T69" fmla="*/ 69 h 263"/>
                  <a:gd name="T70" fmla="*/ 135 w 136"/>
                  <a:gd name="T71" fmla="*/ 51 h 263"/>
                  <a:gd name="T72" fmla="*/ 131 w 136"/>
                  <a:gd name="T73" fmla="*/ 34 h 263"/>
                  <a:gd name="T74" fmla="*/ 126 w 136"/>
                  <a:gd name="T75" fmla="*/ 29 h 263"/>
                  <a:gd name="T76" fmla="*/ 120 w 136"/>
                  <a:gd name="T77" fmla="*/ 18 h 263"/>
                  <a:gd name="T78" fmla="*/ 112 w 136"/>
                  <a:gd name="T79" fmla="*/ 12 h 263"/>
                  <a:gd name="T80" fmla="*/ 100 w 136"/>
                  <a:gd name="T81" fmla="*/ 6 h 2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36"/>
                  <a:gd name="T124" fmla="*/ 0 h 263"/>
                  <a:gd name="T125" fmla="*/ 136 w 136"/>
                  <a:gd name="T126" fmla="*/ 263 h 26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36" h="263">
                    <a:moveTo>
                      <a:pt x="100" y="6"/>
                    </a:moveTo>
                    <a:lnTo>
                      <a:pt x="96" y="0"/>
                    </a:lnTo>
                    <a:lnTo>
                      <a:pt x="88" y="3"/>
                    </a:lnTo>
                    <a:lnTo>
                      <a:pt x="78" y="8"/>
                    </a:lnTo>
                    <a:lnTo>
                      <a:pt x="67" y="12"/>
                    </a:lnTo>
                    <a:lnTo>
                      <a:pt x="58" y="17"/>
                    </a:lnTo>
                    <a:lnTo>
                      <a:pt x="51" y="21"/>
                    </a:lnTo>
                    <a:lnTo>
                      <a:pt x="48" y="27"/>
                    </a:lnTo>
                    <a:lnTo>
                      <a:pt x="45" y="32"/>
                    </a:lnTo>
                    <a:lnTo>
                      <a:pt x="42" y="38"/>
                    </a:lnTo>
                    <a:lnTo>
                      <a:pt x="40" y="48"/>
                    </a:lnTo>
                    <a:lnTo>
                      <a:pt x="29" y="68"/>
                    </a:lnTo>
                    <a:lnTo>
                      <a:pt x="21" y="107"/>
                    </a:lnTo>
                    <a:lnTo>
                      <a:pt x="20" y="138"/>
                    </a:lnTo>
                    <a:lnTo>
                      <a:pt x="16" y="160"/>
                    </a:lnTo>
                    <a:lnTo>
                      <a:pt x="14" y="178"/>
                    </a:lnTo>
                    <a:lnTo>
                      <a:pt x="13" y="191"/>
                    </a:lnTo>
                    <a:lnTo>
                      <a:pt x="9" y="205"/>
                    </a:lnTo>
                    <a:lnTo>
                      <a:pt x="0" y="228"/>
                    </a:lnTo>
                    <a:lnTo>
                      <a:pt x="8" y="240"/>
                    </a:lnTo>
                    <a:lnTo>
                      <a:pt x="30" y="252"/>
                    </a:lnTo>
                    <a:lnTo>
                      <a:pt x="64" y="262"/>
                    </a:lnTo>
                    <a:lnTo>
                      <a:pt x="88" y="258"/>
                    </a:lnTo>
                    <a:lnTo>
                      <a:pt x="104" y="250"/>
                    </a:lnTo>
                    <a:lnTo>
                      <a:pt x="107" y="210"/>
                    </a:lnTo>
                    <a:lnTo>
                      <a:pt x="110" y="244"/>
                    </a:lnTo>
                    <a:lnTo>
                      <a:pt x="126" y="235"/>
                    </a:lnTo>
                    <a:lnTo>
                      <a:pt x="130" y="216"/>
                    </a:lnTo>
                    <a:lnTo>
                      <a:pt x="120" y="177"/>
                    </a:lnTo>
                    <a:lnTo>
                      <a:pt x="120" y="165"/>
                    </a:lnTo>
                    <a:lnTo>
                      <a:pt x="122" y="153"/>
                    </a:lnTo>
                    <a:lnTo>
                      <a:pt x="124" y="135"/>
                    </a:lnTo>
                    <a:lnTo>
                      <a:pt x="128" y="119"/>
                    </a:lnTo>
                    <a:lnTo>
                      <a:pt x="135" y="95"/>
                    </a:lnTo>
                    <a:lnTo>
                      <a:pt x="133" y="69"/>
                    </a:lnTo>
                    <a:lnTo>
                      <a:pt x="135" y="51"/>
                    </a:lnTo>
                    <a:lnTo>
                      <a:pt x="131" y="34"/>
                    </a:lnTo>
                    <a:lnTo>
                      <a:pt x="126" y="29"/>
                    </a:lnTo>
                    <a:lnTo>
                      <a:pt x="120" y="18"/>
                    </a:lnTo>
                    <a:lnTo>
                      <a:pt x="112" y="12"/>
                    </a:lnTo>
                    <a:lnTo>
                      <a:pt x="10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956" name="Freeform 718"/>
              <p:cNvSpPr>
                <a:spLocks/>
              </p:cNvSpPr>
              <p:nvPr/>
            </p:nvSpPr>
            <p:spPr bwMode="auto">
              <a:xfrm>
                <a:off x="1208" y="3073"/>
                <a:ext cx="129" cy="254"/>
              </a:xfrm>
              <a:custGeom>
                <a:avLst/>
                <a:gdLst>
                  <a:gd name="T0" fmla="*/ 16 w 129"/>
                  <a:gd name="T1" fmla="*/ 155 h 254"/>
                  <a:gd name="T2" fmla="*/ 19 w 129"/>
                  <a:gd name="T3" fmla="*/ 139 h 254"/>
                  <a:gd name="T4" fmla="*/ 19 w 129"/>
                  <a:gd name="T5" fmla="*/ 131 h 254"/>
                  <a:gd name="T6" fmla="*/ 32 w 129"/>
                  <a:gd name="T7" fmla="*/ 122 h 254"/>
                  <a:gd name="T8" fmla="*/ 48 w 129"/>
                  <a:gd name="T9" fmla="*/ 112 h 254"/>
                  <a:gd name="T10" fmla="*/ 68 w 129"/>
                  <a:gd name="T11" fmla="*/ 90 h 254"/>
                  <a:gd name="T12" fmla="*/ 81 w 129"/>
                  <a:gd name="T13" fmla="*/ 73 h 254"/>
                  <a:gd name="T14" fmla="*/ 104 w 129"/>
                  <a:gd name="T15" fmla="*/ 63 h 254"/>
                  <a:gd name="T16" fmla="*/ 85 w 129"/>
                  <a:gd name="T17" fmla="*/ 67 h 254"/>
                  <a:gd name="T18" fmla="*/ 86 w 129"/>
                  <a:gd name="T19" fmla="*/ 57 h 254"/>
                  <a:gd name="T20" fmla="*/ 82 w 129"/>
                  <a:gd name="T21" fmla="*/ 46 h 254"/>
                  <a:gd name="T22" fmla="*/ 80 w 129"/>
                  <a:gd name="T23" fmla="*/ 41 h 254"/>
                  <a:gd name="T24" fmla="*/ 72 w 129"/>
                  <a:gd name="T25" fmla="*/ 34 h 254"/>
                  <a:gd name="T26" fmla="*/ 65 w 129"/>
                  <a:gd name="T27" fmla="*/ 30 h 254"/>
                  <a:gd name="T28" fmla="*/ 57 w 129"/>
                  <a:gd name="T29" fmla="*/ 30 h 254"/>
                  <a:gd name="T30" fmla="*/ 50 w 129"/>
                  <a:gd name="T31" fmla="*/ 30 h 254"/>
                  <a:gd name="T32" fmla="*/ 41 w 129"/>
                  <a:gd name="T33" fmla="*/ 34 h 254"/>
                  <a:gd name="T34" fmla="*/ 46 w 129"/>
                  <a:gd name="T35" fmla="*/ 27 h 254"/>
                  <a:gd name="T36" fmla="*/ 50 w 129"/>
                  <a:gd name="T37" fmla="*/ 20 h 254"/>
                  <a:gd name="T38" fmla="*/ 58 w 129"/>
                  <a:gd name="T39" fmla="*/ 14 h 254"/>
                  <a:gd name="T40" fmla="*/ 66 w 129"/>
                  <a:gd name="T41" fmla="*/ 9 h 254"/>
                  <a:gd name="T42" fmla="*/ 78 w 129"/>
                  <a:gd name="T43" fmla="*/ 5 h 254"/>
                  <a:gd name="T44" fmla="*/ 88 w 129"/>
                  <a:gd name="T45" fmla="*/ 0 h 254"/>
                  <a:gd name="T46" fmla="*/ 91 w 129"/>
                  <a:gd name="T47" fmla="*/ 0 h 254"/>
                  <a:gd name="T48" fmla="*/ 96 w 129"/>
                  <a:gd name="T49" fmla="*/ 5 h 254"/>
                  <a:gd name="T50" fmla="*/ 105 w 129"/>
                  <a:gd name="T51" fmla="*/ 10 h 254"/>
                  <a:gd name="T52" fmla="*/ 110 w 129"/>
                  <a:gd name="T53" fmla="*/ 16 h 254"/>
                  <a:gd name="T54" fmla="*/ 117 w 129"/>
                  <a:gd name="T55" fmla="*/ 24 h 254"/>
                  <a:gd name="T56" fmla="*/ 123 w 129"/>
                  <a:gd name="T57" fmla="*/ 33 h 254"/>
                  <a:gd name="T58" fmla="*/ 126 w 129"/>
                  <a:gd name="T59" fmla="*/ 43 h 254"/>
                  <a:gd name="T60" fmla="*/ 128 w 129"/>
                  <a:gd name="T61" fmla="*/ 57 h 254"/>
                  <a:gd name="T62" fmla="*/ 126 w 129"/>
                  <a:gd name="T63" fmla="*/ 73 h 254"/>
                  <a:gd name="T64" fmla="*/ 126 w 129"/>
                  <a:gd name="T65" fmla="*/ 90 h 254"/>
                  <a:gd name="T66" fmla="*/ 121 w 129"/>
                  <a:gd name="T67" fmla="*/ 111 h 254"/>
                  <a:gd name="T68" fmla="*/ 117 w 129"/>
                  <a:gd name="T69" fmla="*/ 131 h 254"/>
                  <a:gd name="T70" fmla="*/ 115 w 129"/>
                  <a:gd name="T71" fmla="*/ 146 h 254"/>
                  <a:gd name="T72" fmla="*/ 112 w 129"/>
                  <a:gd name="T73" fmla="*/ 158 h 254"/>
                  <a:gd name="T74" fmla="*/ 112 w 129"/>
                  <a:gd name="T75" fmla="*/ 169 h 254"/>
                  <a:gd name="T76" fmla="*/ 112 w 129"/>
                  <a:gd name="T77" fmla="*/ 183 h 254"/>
                  <a:gd name="T78" fmla="*/ 121 w 129"/>
                  <a:gd name="T79" fmla="*/ 209 h 254"/>
                  <a:gd name="T80" fmla="*/ 120 w 129"/>
                  <a:gd name="T81" fmla="*/ 226 h 254"/>
                  <a:gd name="T82" fmla="*/ 110 w 129"/>
                  <a:gd name="T83" fmla="*/ 232 h 254"/>
                  <a:gd name="T84" fmla="*/ 104 w 129"/>
                  <a:gd name="T85" fmla="*/ 201 h 254"/>
                  <a:gd name="T86" fmla="*/ 96 w 129"/>
                  <a:gd name="T87" fmla="*/ 243 h 254"/>
                  <a:gd name="T88" fmla="*/ 81 w 129"/>
                  <a:gd name="T89" fmla="*/ 250 h 254"/>
                  <a:gd name="T90" fmla="*/ 59 w 129"/>
                  <a:gd name="T91" fmla="*/ 253 h 254"/>
                  <a:gd name="T92" fmla="*/ 27 w 129"/>
                  <a:gd name="T93" fmla="*/ 245 h 254"/>
                  <a:gd name="T94" fmla="*/ 8 w 129"/>
                  <a:gd name="T95" fmla="*/ 234 h 254"/>
                  <a:gd name="T96" fmla="*/ 0 w 129"/>
                  <a:gd name="T97" fmla="*/ 224 h 254"/>
                  <a:gd name="T98" fmla="*/ 6 w 129"/>
                  <a:gd name="T99" fmla="*/ 213 h 254"/>
                  <a:gd name="T100" fmla="*/ 13 w 129"/>
                  <a:gd name="T101" fmla="*/ 194 h 254"/>
                  <a:gd name="T102" fmla="*/ 16 w 129"/>
                  <a:gd name="T103" fmla="*/ 169 h 254"/>
                  <a:gd name="T104" fmla="*/ 16 w 129"/>
                  <a:gd name="T105" fmla="*/ 155 h 25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9"/>
                  <a:gd name="T160" fmla="*/ 0 h 254"/>
                  <a:gd name="T161" fmla="*/ 129 w 129"/>
                  <a:gd name="T162" fmla="*/ 254 h 25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9" h="254">
                    <a:moveTo>
                      <a:pt x="16" y="155"/>
                    </a:moveTo>
                    <a:lnTo>
                      <a:pt x="19" y="139"/>
                    </a:lnTo>
                    <a:lnTo>
                      <a:pt x="19" y="131"/>
                    </a:lnTo>
                    <a:lnTo>
                      <a:pt x="32" y="122"/>
                    </a:lnTo>
                    <a:lnTo>
                      <a:pt x="48" y="112"/>
                    </a:lnTo>
                    <a:lnTo>
                      <a:pt x="68" y="90"/>
                    </a:lnTo>
                    <a:lnTo>
                      <a:pt x="81" y="73"/>
                    </a:lnTo>
                    <a:lnTo>
                      <a:pt x="104" y="63"/>
                    </a:lnTo>
                    <a:lnTo>
                      <a:pt x="85" y="67"/>
                    </a:lnTo>
                    <a:lnTo>
                      <a:pt x="86" y="57"/>
                    </a:lnTo>
                    <a:lnTo>
                      <a:pt x="82" y="46"/>
                    </a:lnTo>
                    <a:lnTo>
                      <a:pt x="80" y="41"/>
                    </a:lnTo>
                    <a:lnTo>
                      <a:pt x="72" y="34"/>
                    </a:lnTo>
                    <a:lnTo>
                      <a:pt x="65" y="30"/>
                    </a:lnTo>
                    <a:lnTo>
                      <a:pt x="57" y="30"/>
                    </a:lnTo>
                    <a:lnTo>
                      <a:pt x="50" y="30"/>
                    </a:lnTo>
                    <a:lnTo>
                      <a:pt x="41" y="34"/>
                    </a:lnTo>
                    <a:lnTo>
                      <a:pt x="46" y="27"/>
                    </a:lnTo>
                    <a:lnTo>
                      <a:pt x="50" y="20"/>
                    </a:lnTo>
                    <a:lnTo>
                      <a:pt x="58" y="14"/>
                    </a:lnTo>
                    <a:lnTo>
                      <a:pt x="66" y="9"/>
                    </a:lnTo>
                    <a:lnTo>
                      <a:pt x="78" y="5"/>
                    </a:lnTo>
                    <a:lnTo>
                      <a:pt x="88" y="0"/>
                    </a:lnTo>
                    <a:lnTo>
                      <a:pt x="91" y="0"/>
                    </a:lnTo>
                    <a:lnTo>
                      <a:pt x="96" y="5"/>
                    </a:lnTo>
                    <a:lnTo>
                      <a:pt x="105" y="10"/>
                    </a:lnTo>
                    <a:lnTo>
                      <a:pt x="110" y="16"/>
                    </a:lnTo>
                    <a:lnTo>
                      <a:pt x="117" y="24"/>
                    </a:lnTo>
                    <a:lnTo>
                      <a:pt x="123" y="33"/>
                    </a:lnTo>
                    <a:lnTo>
                      <a:pt x="126" y="43"/>
                    </a:lnTo>
                    <a:lnTo>
                      <a:pt x="128" y="57"/>
                    </a:lnTo>
                    <a:lnTo>
                      <a:pt x="126" y="73"/>
                    </a:lnTo>
                    <a:lnTo>
                      <a:pt x="126" y="90"/>
                    </a:lnTo>
                    <a:lnTo>
                      <a:pt x="121" y="111"/>
                    </a:lnTo>
                    <a:lnTo>
                      <a:pt x="117" y="131"/>
                    </a:lnTo>
                    <a:lnTo>
                      <a:pt x="115" y="146"/>
                    </a:lnTo>
                    <a:lnTo>
                      <a:pt x="112" y="158"/>
                    </a:lnTo>
                    <a:lnTo>
                      <a:pt x="112" y="169"/>
                    </a:lnTo>
                    <a:lnTo>
                      <a:pt x="112" y="183"/>
                    </a:lnTo>
                    <a:lnTo>
                      <a:pt x="121" y="209"/>
                    </a:lnTo>
                    <a:lnTo>
                      <a:pt x="120" y="226"/>
                    </a:lnTo>
                    <a:lnTo>
                      <a:pt x="110" y="232"/>
                    </a:lnTo>
                    <a:lnTo>
                      <a:pt x="104" y="201"/>
                    </a:lnTo>
                    <a:lnTo>
                      <a:pt x="96" y="243"/>
                    </a:lnTo>
                    <a:lnTo>
                      <a:pt x="81" y="250"/>
                    </a:lnTo>
                    <a:lnTo>
                      <a:pt x="59" y="253"/>
                    </a:lnTo>
                    <a:lnTo>
                      <a:pt x="27" y="245"/>
                    </a:lnTo>
                    <a:lnTo>
                      <a:pt x="8" y="234"/>
                    </a:lnTo>
                    <a:lnTo>
                      <a:pt x="0" y="224"/>
                    </a:lnTo>
                    <a:lnTo>
                      <a:pt x="6" y="213"/>
                    </a:lnTo>
                    <a:lnTo>
                      <a:pt x="13" y="194"/>
                    </a:lnTo>
                    <a:lnTo>
                      <a:pt x="16" y="169"/>
                    </a:lnTo>
                    <a:lnTo>
                      <a:pt x="16" y="155"/>
                    </a:lnTo>
                  </a:path>
                </a:pathLst>
              </a:custGeom>
              <a:solidFill>
                <a:srgbClr val="808080"/>
              </a:solidFill>
              <a:ln w="9525" cap="rnd">
                <a:noFill/>
                <a:round/>
                <a:headEnd type="none" w="sm" len="sm"/>
                <a:tailEnd type="none" w="sm" len="sm"/>
              </a:ln>
            </p:spPr>
            <p:txBody>
              <a:bodyPr/>
              <a:lstStyle/>
              <a:p>
                <a:endParaRPr lang="es-ES"/>
              </a:p>
            </p:txBody>
          </p:sp>
          <p:sp>
            <p:nvSpPr>
              <p:cNvPr id="106957" name="Freeform 719"/>
              <p:cNvSpPr>
                <a:spLocks/>
              </p:cNvSpPr>
              <p:nvPr/>
            </p:nvSpPr>
            <p:spPr bwMode="auto">
              <a:xfrm>
                <a:off x="1296" y="3170"/>
                <a:ext cx="31" cy="83"/>
              </a:xfrm>
              <a:custGeom>
                <a:avLst/>
                <a:gdLst>
                  <a:gd name="T0" fmla="*/ 0 w 31"/>
                  <a:gd name="T1" fmla="*/ 82 h 83"/>
                  <a:gd name="T2" fmla="*/ 4 w 31"/>
                  <a:gd name="T3" fmla="*/ 78 h 83"/>
                  <a:gd name="T4" fmla="*/ 8 w 31"/>
                  <a:gd name="T5" fmla="*/ 71 h 83"/>
                  <a:gd name="T6" fmla="*/ 14 w 31"/>
                  <a:gd name="T7" fmla="*/ 59 h 83"/>
                  <a:gd name="T8" fmla="*/ 16 w 31"/>
                  <a:gd name="T9" fmla="*/ 49 h 83"/>
                  <a:gd name="T10" fmla="*/ 22 w 31"/>
                  <a:gd name="T11" fmla="*/ 39 h 83"/>
                  <a:gd name="T12" fmla="*/ 23 w 31"/>
                  <a:gd name="T13" fmla="*/ 27 h 83"/>
                  <a:gd name="T14" fmla="*/ 26 w 31"/>
                  <a:gd name="T15" fmla="*/ 10 h 83"/>
                  <a:gd name="T16" fmla="*/ 30 w 31"/>
                  <a:gd name="T17" fmla="*/ 0 h 83"/>
                  <a:gd name="T18" fmla="*/ 22 w 31"/>
                  <a:gd name="T19" fmla="*/ 23 h 83"/>
                  <a:gd name="T20" fmla="*/ 16 w 31"/>
                  <a:gd name="T21" fmla="*/ 41 h 83"/>
                  <a:gd name="T22" fmla="*/ 12 w 31"/>
                  <a:gd name="T23" fmla="*/ 53 h 83"/>
                  <a:gd name="T24" fmla="*/ 2 w 31"/>
                  <a:gd name="T25" fmla="*/ 68 h 83"/>
                  <a:gd name="T26" fmla="*/ 0 w 31"/>
                  <a:gd name="T27" fmla="*/ 82 h 8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
                  <a:gd name="T43" fmla="*/ 0 h 83"/>
                  <a:gd name="T44" fmla="*/ 31 w 31"/>
                  <a:gd name="T45" fmla="*/ 83 h 8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 h="83">
                    <a:moveTo>
                      <a:pt x="0" y="82"/>
                    </a:moveTo>
                    <a:lnTo>
                      <a:pt x="4" y="78"/>
                    </a:lnTo>
                    <a:lnTo>
                      <a:pt x="8" y="71"/>
                    </a:lnTo>
                    <a:lnTo>
                      <a:pt x="14" y="59"/>
                    </a:lnTo>
                    <a:lnTo>
                      <a:pt x="16" y="49"/>
                    </a:lnTo>
                    <a:lnTo>
                      <a:pt x="22" y="39"/>
                    </a:lnTo>
                    <a:lnTo>
                      <a:pt x="23" y="27"/>
                    </a:lnTo>
                    <a:lnTo>
                      <a:pt x="26" y="10"/>
                    </a:lnTo>
                    <a:lnTo>
                      <a:pt x="30" y="0"/>
                    </a:lnTo>
                    <a:lnTo>
                      <a:pt x="22" y="23"/>
                    </a:lnTo>
                    <a:lnTo>
                      <a:pt x="16" y="41"/>
                    </a:lnTo>
                    <a:lnTo>
                      <a:pt x="12" y="53"/>
                    </a:lnTo>
                    <a:lnTo>
                      <a:pt x="2" y="68"/>
                    </a:lnTo>
                    <a:lnTo>
                      <a:pt x="0" y="82"/>
                    </a:lnTo>
                  </a:path>
                </a:pathLst>
              </a:custGeom>
              <a:solidFill>
                <a:srgbClr val="606060"/>
              </a:solidFill>
              <a:ln w="9525" cap="rnd">
                <a:noFill/>
                <a:round/>
                <a:headEnd type="none" w="sm" len="sm"/>
                <a:tailEnd type="none" w="sm" len="sm"/>
              </a:ln>
            </p:spPr>
            <p:txBody>
              <a:bodyPr/>
              <a:lstStyle/>
              <a:p>
                <a:endParaRPr lang="es-ES"/>
              </a:p>
            </p:txBody>
          </p:sp>
          <p:sp>
            <p:nvSpPr>
              <p:cNvPr id="106958" name="Freeform 720"/>
              <p:cNvSpPr>
                <a:spLocks/>
              </p:cNvSpPr>
              <p:nvPr/>
            </p:nvSpPr>
            <p:spPr bwMode="auto">
              <a:xfrm>
                <a:off x="1226" y="3241"/>
                <a:ext cx="45" cy="25"/>
              </a:xfrm>
              <a:custGeom>
                <a:avLst/>
                <a:gdLst>
                  <a:gd name="T0" fmla="*/ 5 w 45"/>
                  <a:gd name="T1" fmla="*/ 0 h 25"/>
                  <a:gd name="T2" fmla="*/ 2 w 45"/>
                  <a:gd name="T3" fmla="*/ 13 h 25"/>
                  <a:gd name="T4" fmla="*/ 20 w 45"/>
                  <a:gd name="T5" fmla="*/ 17 h 25"/>
                  <a:gd name="T6" fmla="*/ 38 w 45"/>
                  <a:gd name="T7" fmla="*/ 20 h 25"/>
                  <a:gd name="T8" fmla="*/ 44 w 45"/>
                  <a:gd name="T9" fmla="*/ 8 h 25"/>
                  <a:gd name="T10" fmla="*/ 40 w 45"/>
                  <a:gd name="T11" fmla="*/ 24 h 25"/>
                  <a:gd name="T12" fmla="*/ 22 w 45"/>
                  <a:gd name="T13" fmla="*/ 24 h 25"/>
                  <a:gd name="T14" fmla="*/ 0 w 45"/>
                  <a:gd name="T15" fmla="*/ 16 h 25"/>
                  <a:gd name="T16" fmla="*/ 5 w 45"/>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5"/>
                  <a:gd name="T28" fmla="*/ 0 h 25"/>
                  <a:gd name="T29" fmla="*/ 45 w 45"/>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5" h="25">
                    <a:moveTo>
                      <a:pt x="5" y="0"/>
                    </a:moveTo>
                    <a:lnTo>
                      <a:pt x="2" y="13"/>
                    </a:lnTo>
                    <a:lnTo>
                      <a:pt x="20" y="17"/>
                    </a:lnTo>
                    <a:lnTo>
                      <a:pt x="38" y="20"/>
                    </a:lnTo>
                    <a:lnTo>
                      <a:pt x="44" y="8"/>
                    </a:lnTo>
                    <a:lnTo>
                      <a:pt x="40" y="24"/>
                    </a:lnTo>
                    <a:lnTo>
                      <a:pt x="22" y="24"/>
                    </a:lnTo>
                    <a:lnTo>
                      <a:pt x="0" y="16"/>
                    </a:lnTo>
                    <a:lnTo>
                      <a:pt x="5" y="0"/>
                    </a:lnTo>
                  </a:path>
                </a:pathLst>
              </a:custGeom>
              <a:solidFill>
                <a:srgbClr val="606060"/>
              </a:solidFill>
              <a:ln w="9525" cap="rnd">
                <a:noFill/>
                <a:round/>
                <a:headEnd type="none" w="sm" len="sm"/>
                <a:tailEnd type="none" w="sm" len="sm"/>
              </a:ln>
            </p:spPr>
            <p:txBody>
              <a:bodyPr/>
              <a:lstStyle/>
              <a:p>
                <a:endParaRPr lang="es-ES"/>
              </a:p>
            </p:txBody>
          </p:sp>
          <p:sp>
            <p:nvSpPr>
              <p:cNvPr id="106959" name="Freeform 721"/>
              <p:cNvSpPr>
                <a:spLocks/>
              </p:cNvSpPr>
              <p:nvPr/>
            </p:nvSpPr>
            <p:spPr bwMode="auto">
              <a:xfrm>
                <a:off x="1232" y="3190"/>
                <a:ext cx="140" cy="158"/>
              </a:xfrm>
              <a:custGeom>
                <a:avLst/>
                <a:gdLst>
                  <a:gd name="T0" fmla="*/ 62 w 140"/>
                  <a:gd name="T1" fmla="*/ 22 h 158"/>
                  <a:gd name="T2" fmla="*/ 86 w 140"/>
                  <a:gd name="T3" fmla="*/ 20 h 158"/>
                  <a:gd name="T4" fmla="*/ 102 w 140"/>
                  <a:gd name="T5" fmla="*/ 17 h 158"/>
                  <a:gd name="T6" fmla="*/ 107 w 140"/>
                  <a:gd name="T7" fmla="*/ 10 h 158"/>
                  <a:gd name="T8" fmla="*/ 107 w 140"/>
                  <a:gd name="T9" fmla="*/ 6 h 158"/>
                  <a:gd name="T10" fmla="*/ 110 w 140"/>
                  <a:gd name="T11" fmla="*/ 0 h 158"/>
                  <a:gd name="T12" fmla="*/ 125 w 140"/>
                  <a:gd name="T13" fmla="*/ 0 h 158"/>
                  <a:gd name="T14" fmla="*/ 139 w 140"/>
                  <a:gd name="T15" fmla="*/ 0 h 158"/>
                  <a:gd name="T16" fmla="*/ 121 w 140"/>
                  <a:gd name="T17" fmla="*/ 121 h 158"/>
                  <a:gd name="T18" fmla="*/ 110 w 140"/>
                  <a:gd name="T19" fmla="*/ 131 h 158"/>
                  <a:gd name="T20" fmla="*/ 96 w 140"/>
                  <a:gd name="T21" fmla="*/ 142 h 158"/>
                  <a:gd name="T22" fmla="*/ 77 w 140"/>
                  <a:gd name="T23" fmla="*/ 152 h 158"/>
                  <a:gd name="T24" fmla="*/ 53 w 140"/>
                  <a:gd name="T25" fmla="*/ 154 h 158"/>
                  <a:gd name="T26" fmla="*/ 21 w 140"/>
                  <a:gd name="T27" fmla="*/ 157 h 158"/>
                  <a:gd name="T28" fmla="*/ 2 w 140"/>
                  <a:gd name="T29" fmla="*/ 154 h 158"/>
                  <a:gd name="T30" fmla="*/ 0 w 140"/>
                  <a:gd name="T31" fmla="*/ 145 h 158"/>
                  <a:gd name="T32" fmla="*/ 1 w 140"/>
                  <a:gd name="T33" fmla="*/ 134 h 158"/>
                  <a:gd name="T34" fmla="*/ 14 w 140"/>
                  <a:gd name="T35" fmla="*/ 100 h 158"/>
                  <a:gd name="T36" fmla="*/ 25 w 140"/>
                  <a:gd name="T37" fmla="*/ 66 h 158"/>
                  <a:gd name="T38" fmla="*/ 30 w 140"/>
                  <a:gd name="T39" fmla="*/ 39 h 158"/>
                  <a:gd name="T40" fmla="*/ 30 w 140"/>
                  <a:gd name="T41" fmla="*/ 33 h 158"/>
                  <a:gd name="T42" fmla="*/ 36 w 140"/>
                  <a:gd name="T43" fmla="*/ 23 h 158"/>
                  <a:gd name="T44" fmla="*/ 45 w 140"/>
                  <a:gd name="T45" fmla="*/ 22 h 158"/>
                  <a:gd name="T46" fmla="*/ 62 w 140"/>
                  <a:gd name="T47" fmla="*/ 22 h 15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0"/>
                  <a:gd name="T73" fmla="*/ 0 h 158"/>
                  <a:gd name="T74" fmla="*/ 140 w 140"/>
                  <a:gd name="T75" fmla="*/ 158 h 15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0" h="158">
                    <a:moveTo>
                      <a:pt x="62" y="22"/>
                    </a:moveTo>
                    <a:lnTo>
                      <a:pt x="86" y="20"/>
                    </a:lnTo>
                    <a:lnTo>
                      <a:pt x="102" y="17"/>
                    </a:lnTo>
                    <a:lnTo>
                      <a:pt x="107" y="10"/>
                    </a:lnTo>
                    <a:lnTo>
                      <a:pt x="107" y="6"/>
                    </a:lnTo>
                    <a:lnTo>
                      <a:pt x="110" y="0"/>
                    </a:lnTo>
                    <a:lnTo>
                      <a:pt x="125" y="0"/>
                    </a:lnTo>
                    <a:lnTo>
                      <a:pt x="139" y="0"/>
                    </a:lnTo>
                    <a:lnTo>
                      <a:pt x="121" y="121"/>
                    </a:lnTo>
                    <a:lnTo>
                      <a:pt x="110" y="131"/>
                    </a:lnTo>
                    <a:lnTo>
                      <a:pt x="96" y="142"/>
                    </a:lnTo>
                    <a:lnTo>
                      <a:pt x="77" y="152"/>
                    </a:lnTo>
                    <a:lnTo>
                      <a:pt x="53" y="154"/>
                    </a:lnTo>
                    <a:lnTo>
                      <a:pt x="21" y="157"/>
                    </a:lnTo>
                    <a:lnTo>
                      <a:pt x="2" y="154"/>
                    </a:lnTo>
                    <a:lnTo>
                      <a:pt x="0" y="145"/>
                    </a:lnTo>
                    <a:lnTo>
                      <a:pt x="1" y="134"/>
                    </a:lnTo>
                    <a:lnTo>
                      <a:pt x="14" y="100"/>
                    </a:lnTo>
                    <a:lnTo>
                      <a:pt x="25" y="66"/>
                    </a:lnTo>
                    <a:lnTo>
                      <a:pt x="30" y="39"/>
                    </a:lnTo>
                    <a:lnTo>
                      <a:pt x="30" y="33"/>
                    </a:lnTo>
                    <a:lnTo>
                      <a:pt x="36" y="23"/>
                    </a:lnTo>
                    <a:lnTo>
                      <a:pt x="45" y="22"/>
                    </a:lnTo>
                    <a:lnTo>
                      <a:pt x="62" y="2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6960" name="Freeform 722"/>
              <p:cNvSpPr>
                <a:spLocks/>
              </p:cNvSpPr>
              <p:nvPr/>
            </p:nvSpPr>
            <p:spPr bwMode="auto">
              <a:xfrm>
                <a:off x="1251" y="3197"/>
                <a:ext cx="112" cy="145"/>
              </a:xfrm>
              <a:custGeom>
                <a:avLst/>
                <a:gdLst>
                  <a:gd name="T0" fmla="*/ 37 w 112"/>
                  <a:gd name="T1" fmla="*/ 27 h 145"/>
                  <a:gd name="T2" fmla="*/ 57 w 112"/>
                  <a:gd name="T3" fmla="*/ 26 h 145"/>
                  <a:gd name="T4" fmla="*/ 80 w 112"/>
                  <a:gd name="T5" fmla="*/ 24 h 145"/>
                  <a:gd name="T6" fmla="*/ 92 w 112"/>
                  <a:gd name="T7" fmla="*/ 18 h 145"/>
                  <a:gd name="T8" fmla="*/ 100 w 112"/>
                  <a:gd name="T9" fmla="*/ 12 h 145"/>
                  <a:gd name="T10" fmla="*/ 111 w 112"/>
                  <a:gd name="T11" fmla="*/ 0 h 145"/>
                  <a:gd name="T12" fmla="*/ 96 w 112"/>
                  <a:gd name="T13" fmla="*/ 110 h 145"/>
                  <a:gd name="T14" fmla="*/ 88 w 112"/>
                  <a:gd name="T15" fmla="*/ 120 h 145"/>
                  <a:gd name="T16" fmla="*/ 75 w 112"/>
                  <a:gd name="T17" fmla="*/ 128 h 145"/>
                  <a:gd name="T18" fmla="*/ 62 w 112"/>
                  <a:gd name="T19" fmla="*/ 136 h 145"/>
                  <a:gd name="T20" fmla="*/ 51 w 112"/>
                  <a:gd name="T21" fmla="*/ 139 h 145"/>
                  <a:gd name="T22" fmla="*/ 37 w 112"/>
                  <a:gd name="T23" fmla="*/ 141 h 145"/>
                  <a:gd name="T24" fmla="*/ 24 w 112"/>
                  <a:gd name="T25" fmla="*/ 144 h 145"/>
                  <a:gd name="T26" fmla="*/ 8 w 112"/>
                  <a:gd name="T27" fmla="*/ 144 h 145"/>
                  <a:gd name="T28" fmla="*/ 2 w 112"/>
                  <a:gd name="T29" fmla="*/ 141 h 145"/>
                  <a:gd name="T30" fmla="*/ 0 w 112"/>
                  <a:gd name="T31" fmla="*/ 136 h 145"/>
                  <a:gd name="T32" fmla="*/ 0 w 112"/>
                  <a:gd name="T33" fmla="*/ 128 h 145"/>
                  <a:gd name="T34" fmla="*/ 10 w 112"/>
                  <a:gd name="T35" fmla="*/ 107 h 145"/>
                  <a:gd name="T36" fmla="*/ 25 w 112"/>
                  <a:gd name="T37" fmla="*/ 43 h 145"/>
                  <a:gd name="T38" fmla="*/ 28 w 112"/>
                  <a:gd name="T39" fmla="*/ 32 h 145"/>
                  <a:gd name="T40" fmla="*/ 37 w 112"/>
                  <a:gd name="T41" fmla="*/ 27 h 14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145"/>
                  <a:gd name="T65" fmla="*/ 112 w 112"/>
                  <a:gd name="T66" fmla="*/ 145 h 14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145">
                    <a:moveTo>
                      <a:pt x="37" y="27"/>
                    </a:moveTo>
                    <a:lnTo>
                      <a:pt x="57" y="26"/>
                    </a:lnTo>
                    <a:lnTo>
                      <a:pt x="80" y="24"/>
                    </a:lnTo>
                    <a:lnTo>
                      <a:pt x="92" y="18"/>
                    </a:lnTo>
                    <a:lnTo>
                      <a:pt x="100" y="12"/>
                    </a:lnTo>
                    <a:lnTo>
                      <a:pt x="111" y="0"/>
                    </a:lnTo>
                    <a:lnTo>
                      <a:pt x="96" y="110"/>
                    </a:lnTo>
                    <a:lnTo>
                      <a:pt x="88" y="120"/>
                    </a:lnTo>
                    <a:lnTo>
                      <a:pt x="75" y="128"/>
                    </a:lnTo>
                    <a:lnTo>
                      <a:pt x="62" y="136"/>
                    </a:lnTo>
                    <a:lnTo>
                      <a:pt x="51" y="139"/>
                    </a:lnTo>
                    <a:lnTo>
                      <a:pt x="37" y="141"/>
                    </a:lnTo>
                    <a:lnTo>
                      <a:pt x="24" y="144"/>
                    </a:lnTo>
                    <a:lnTo>
                      <a:pt x="8" y="144"/>
                    </a:lnTo>
                    <a:lnTo>
                      <a:pt x="2" y="141"/>
                    </a:lnTo>
                    <a:lnTo>
                      <a:pt x="0" y="136"/>
                    </a:lnTo>
                    <a:lnTo>
                      <a:pt x="0" y="128"/>
                    </a:lnTo>
                    <a:lnTo>
                      <a:pt x="10" y="107"/>
                    </a:lnTo>
                    <a:lnTo>
                      <a:pt x="25" y="43"/>
                    </a:lnTo>
                    <a:lnTo>
                      <a:pt x="28" y="32"/>
                    </a:lnTo>
                    <a:lnTo>
                      <a:pt x="37" y="27"/>
                    </a:lnTo>
                  </a:path>
                </a:pathLst>
              </a:custGeom>
              <a:solidFill>
                <a:srgbClr val="606060"/>
              </a:solidFill>
              <a:ln w="9525" cap="rnd">
                <a:noFill/>
                <a:round/>
                <a:headEnd type="none" w="sm" len="sm"/>
                <a:tailEnd type="none" w="sm" len="sm"/>
              </a:ln>
            </p:spPr>
            <p:txBody>
              <a:bodyPr/>
              <a:lstStyle/>
              <a:p>
                <a:endParaRPr lang="es-ES"/>
              </a:p>
            </p:txBody>
          </p:sp>
          <p:sp>
            <p:nvSpPr>
              <p:cNvPr id="106961" name="Freeform 723"/>
              <p:cNvSpPr>
                <a:spLocks/>
              </p:cNvSpPr>
              <p:nvPr/>
            </p:nvSpPr>
            <p:spPr bwMode="auto">
              <a:xfrm>
                <a:off x="1120" y="3341"/>
                <a:ext cx="26" cy="83"/>
              </a:xfrm>
              <a:custGeom>
                <a:avLst/>
                <a:gdLst>
                  <a:gd name="T0" fmla="*/ 12 w 26"/>
                  <a:gd name="T1" fmla="*/ 0 h 83"/>
                  <a:gd name="T2" fmla="*/ 0 w 26"/>
                  <a:gd name="T3" fmla="*/ 3 h 83"/>
                  <a:gd name="T4" fmla="*/ 12 w 26"/>
                  <a:gd name="T5" fmla="*/ 7 h 83"/>
                  <a:gd name="T6" fmla="*/ 12 w 26"/>
                  <a:gd name="T7" fmla="*/ 14 h 83"/>
                  <a:gd name="T8" fmla="*/ 12 w 26"/>
                  <a:gd name="T9" fmla="*/ 21 h 83"/>
                  <a:gd name="T10" fmla="*/ 12 w 26"/>
                  <a:gd name="T11" fmla="*/ 37 h 83"/>
                  <a:gd name="T12" fmla="*/ 12 w 26"/>
                  <a:gd name="T13" fmla="*/ 82 h 83"/>
                  <a:gd name="T14" fmla="*/ 25 w 26"/>
                  <a:gd name="T15" fmla="*/ 80 h 83"/>
                  <a:gd name="T16" fmla="*/ 25 w 26"/>
                  <a:gd name="T17" fmla="*/ 35 h 83"/>
                  <a:gd name="T18" fmla="*/ 12 w 26"/>
                  <a:gd name="T19" fmla="*/ 22 h 83"/>
                  <a:gd name="T20" fmla="*/ 25 w 26"/>
                  <a:gd name="T21" fmla="*/ 15 h 83"/>
                  <a:gd name="T22" fmla="*/ 25 w 26"/>
                  <a:gd name="T23" fmla="*/ 14 h 83"/>
                  <a:gd name="T24" fmla="*/ 25 w 26"/>
                  <a:gd name="T25" fmla="*/ 8 h 83"/>
                  <a:gd name="T26" fmla="*/ 12 w 26"/>
                  <a:gd name="T27" fmla="*/ 3 h 83"/>
                  <a:gd name="T28" fmla="*/ 12 w 26"/>
                  <a:gd name="T29" fmla="*/ 0 h 8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83"/>
                  <a:gd name="T47" fmla="*/ 26 w 26"/>
                  <a:gd name="T48" fmla="*/ 83 h 8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83">
                    <a:moveTo>
                      <a:pt x="12" y="0"/>
                    </a:moveTo>
                    <a:lnTo>
                      <a:pt x="0" y="3"/>
                    </a:lnTo>
                    <a:lnTo>
                      <a:pt x="12" y="7"/>
                    </a:lnTo>
                    <a:lnTo>
                      <a:pt x="12" y="14"/>
                    </a:lnTo>
                    <a:lnTo>
                      <a:pt x="12" y="21"/>
                    </a:lnTo>
                    <a:lnTo>
                      <a:pt x="12" y="37"/>
                    </a:lnTo>
                    <a:lnTo>
                      <a:pt x="12" y="82"/>
                    </a:lnTo>
                    <a:lnTo>
                      <a:pt x="25" y="80"/>
                    </a:lnTo>
                    <a:lnTo>
                      <a:pt x="25" y="35"/>
                    </a:lnTo>
                    <a:lnTo>
                      <a:pt x="12" y="22"/>
                    </a:lnTo>
                    <a:lnTo>
                      <a:pt x="25" y="15"/>
                    </a:lnTo>
                    <a:lnTo>
                      <a:pt x="25" y="14"/>
                    </a:lnTo>
                    <a:lnTo>
                      <a:pt x="25" y="8"/>
                    </a:lnTo>
                    <a:lnTo>
                      <a:pt x="12" y="3"/>
                    </a:lnTo>
                    <a:lnTo>
                      <a:pt x="12" y="0"/>
                    </a:lnTo>
                  </a:path>
                </a:pathLst>
              </a:custGeom>
              <a:solidFill>
                <a:srgbClr val="606060"/>
              </a:solidFill>
              <a:ln w="9525" cap="rnd">
                <a:noFill/>
                <a:round/>
                <a:headEnd type="none" w="sm" len="sm"/>
                <a:tailEnd type="none" w="sm" len="sm"/>
              </a:ln>
            </p:spPr>
            <p:txBody>
              <a:bodyPr/>
              <a:lstStyle/>
              <a:p>
                <a:endParaRPr lang="es-ES"/>
              </a:p>
            </p:txBody>
          </p:sp>
          <p:sp>
            <p:nvSpPr>
              <p:cNvPr id="106962" name="Freeform 724"/>
              <p:cNvSpPr>
                <a:spLocks/>
              </p:cNvSpPr>
              <p:nvPr/>
            </p:nvSpPr>
            <p:spPr bwMode="auto">
              <a:xfrm>
                <a:off x="1132" y="3341"/>
                <a:ext cx="30" cy="26"/>
              </a:xfrm>
              <a:custGeom>
                <a:avLst/>
                <a:gdLst>
                  <a:gd name="T0" fmla="*/ 0 w 30"/>
                  <a:gd name="T1" fmla="*/ 0 h 26"/>
                  <a:gd name="T2" fmla="*/ 15 w 30"/>
                  <a:gd name="T3" fmla="*/ 25 h 26"/>
                  <a:gd name="T4" fmla="*/ 25 w 30"/>
                  <a:gd name="T5" fmla="*/ 25 h 26"/>
                  <a:gd name="T6" fmla="*/ 29 w 30"/>
                  <a:gd name="T7" fmla="*/ 25 h 26"/>
                  <a:gd name="T8" fmla="*/ 20 w 30"/>
                  <a:gd name="T9" fmla="*/ 0 h 26"/>
                  <a:gd name="T10" fmla="*/ 0 w 30"/>
                  <a:gd name="T11" fmla="*/ 0 h 26"/>
                  <a:gd name="T12" fmla="*/ 0 60000 65536"/>
                  <a:gd name="T13" fmla="*/ 0 60000 65536"/>
                  <a:gd name="T14" fmla="*/ 0 60000 65536"/>
                  <a:gd name="T15" fmla="*/ 0 60000 65536"/>
                  <a:gd name="T16" fmla="*/ 0 60000 65536"/>
                  <a:gd name="T17" fmla="*/ 0 60000 65536"/>
                  <a:gd name="T18" fmla="*/ 0 w 30"/>
                  <a:gd name="T19" fmla="*/ 0 h 26"/>
                  <a:gd name="T20" fmla="*/ 30 w 30"/>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30" h="26">
                    <a:moveTo>
                      <a:pt x="0" y="0"/>
                    </a:moveTo>
                    <a:lnTo>
                      <a:pt x="15" y="25"/>
                    </a:lnTo>
                    <a:lnTo>
                      <a:pt x="25" y="25"/>
                    </a:lnTo>
                    <a:lnTo>
                      <a:pt x="29" y="25"/>
                    </a:lnTo>
                    <a:lnTo>
                      <a:pt x="20" y="0"/>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6963" name="Rectangle 725"/>
              <p:cNvSpPr>
                <a:spLocks noChangeArrowheads="1"/>
              </p:cNvSpPr>
              <p:nvPr/>
            </p:nvSpPr>
            <p:spPr bwMode="auto">
              <a:xfrm>
                <a:off x="963" y="3334"/>
                <a:ext cx="62" cy="182"/>
              </a:xfrm>
              <a:prstGeom prst="rect">
                <a:avLst/>
              </a:prstGeom>
              <a:solidFill>
                <a:srgbClr val="402000"/>
              </a:solidFill>
              <a:ln w="12700">
                <a:solidFill>
                  <a:srgbClr val="000000"/>
                </a:solidFill>
                <a:miter lim="800000"/>
                <a:headEnd/>
                <a:tailEnd/>
              </a:ln>
            </p:spPr>
            <p:txBody>
              <a:bodyPr wrap="none" anchor="ctr"/>
              <a:lstStyle/>
              <a:p>
                <a:pPr eaLnBrk="0" hangingPunct="0"/>
                <a:endParaRPr lang="es-ES"/>
              </a:p>
            </p:txBody>
          </p:sp>
          <p:sp>
            <p:nvSpPr>
              <p:cNvPr id="106964" name="Freeform 726"/>
              <p:cNvSpPr>
                <a:spLocks/>
              </p:cNvSpPr>
              <p:nvPr/>
            </p:nvSpPr>
            <p:spPr bwMode="auto">
              <a:xfrm>
                <a:off x="930" y="3318"/>
                <a:ext cx="34" cy="202"/>
              </a:xfrm>
              <a:custGeom>
                <a:avLst/>
                <a:gdLst>
                  <a:gd name="T0" fmla="*/ 33 w 34"/>
                  <a:gd name="T1" fmla="*/ 6 h 202"/>
                  <a:gd name="T2" fmla="*/ 33 w 34"/>
                  <a:gd name="T3" fmla="*/ 201 h 202"/>
                  <a:gd name="T4" fmla="*/ 0 w 34"/>
                  <a:gd name="T5" fmla="*/ 167 h 202"/>
                  <a:gd name="T6" fmla="*/ 0 w 34"/>
                  <a:gd name="T7" fmla="*/ 0 h 202"/>
                  <a:gd name="T8" fmla="*/ 33 w 34"/>
                  <a:gd name="T9" fmla="*/ 6 h 202"/>
                  <a:gd name="T10" fmla="*/ 0 60000 65536"/>
                  <a:gd name="T11" fmla="*/ 0 60000 65536"/>
                  <a:gd name="T12" fmla="*/ 0 60000 65536"/>
                  <a:gd name="T13" fmla="*/ 0 60000 65536"/>
                  <a:gd name="T14" fmla="*/ 0 60000 65536"/>
                  <a:gd name="T15" fmla="*/ 0 w 34"/>
                  <a:gd name="T16" fmla="*/ 0 h 202"/>
                  <a:gd name="T17" fmla="*/ 34 w 34"/>
                  <a:gd name="T18" fmla="*/ 202 h 202"/>
                </a:gdLst>
                <a:ahLst/>
                <a:cxnLst>
                  <a:cxn ang="T10">
                    <a:pos x="T0" y="T1"/>
                  </a:cxn>
                  <a:cxn ang="T11">
                    <a:pos x="T2" y="T3"/>
                  </a:cxn>
                  <a:cxn ang="T12">
                    <a:pos x="T4" y="T5"/>
                  </a:cxn>
                  <a:cxn ang="T13">
                    <a:pos x="T6" y="T7"/>
                  </a:cxn>
                  <a:cxn ang="T14">
                    <a:pos x="T8" y="T9"/>
                  </a:cxn>
                </a:cxnLst>
                <a:rect l="T15" t="T16" r="T17" b="T18"/>
                <a:pathLst>
                  <a:path w="34" h="202">
                    <a:moveTo>
                      <a:pt x="33" y="6"/>
                    </a:moveTo>
                    <a:lnTo>
                      <a:pt x="33" y="201"/>
                    </a:lnTo>
                    <a:lnTo>
                      <a:pt x="0" y="167"/>
                    </a:lnTo>
                    <a:lnTo>
                      <a:pt x="0" y="0"/>
                    </a:lnTo>
                    <a:lnTo>
                      <a:pt x="33" y="6"/>
                    </a:lnTo>
                  </a:path>
                </a:pathLst>
              </a:custGeom>
              <a:solidFill>
                <a:srgbClr val="201000"/>
              </a:solidFill>
              <a:ln w="12700" cap="rnd">
                <a:solidFill>
                  <a:srgbClr val="000000"/>
                </a:solidFill>
                <a:round/>
                <a:headEnd type="none" w="sm" len="sm"/>
                <a:tailEnd type="none" w="sm" len="sm"/>
              </a:ln>
            </p:spPr>
            <p:txBody>
              <a:bodyPr/>
              <a:lstStyle/>
              <a:p>
                <a:endParaRPr lang="es-ES"/>
              </a:p>
            </p:txBody>
          </p:sp>
          <p:sp>
            <p:nvSpPr>
              <p:cNvPr id="106965" name="Freeform 727"/>
              <p:cNvSpPr>
                <a:spLocks/>
              </p:cNvSpPr>
              <p:nvPr/>
            </p:nvSpPr>
            <p:spPr bwMode="auto">
              <a:xfrm>
                <a:off x="527" y="3073"/>
                <a:ext cx="810" cy="246"/>
              </a:xfrm>
              <a:custGeom>
                <a:avLst/>
                <a:gdLst>
                  <a:gd name="T0" fmla="*/ 396 w 810"/>
                  <a:gd name="T1" fmla="*/ 0 h 246"/>
                  <a:gd name="T2" fmla="*/ 0 w 810"/>
                  <a:gd name="T3" fmla="*/ 0 h 246"/>
                  <a:gd name="T4" fmla="*/ 216 w 810"/>
                  <a:gd name="T5" fmla="*/ 245 h 246"/>
                  <a:gd name="T6" fmla="*/ 809 w 810"/>
                  <a:gd name="T7" fmla="*/ 245 h 246"/>
                  <a:gd name="T8" fmla="*/ 396 w 810"/>
                  <a:gd name="T9" fmla="*/ 0 h 246"/>
                  <a:gd name="T10" fmla="*/ 0 60000 65536"/>
                  <a:gd name="T11" fmla="*/ 0 60000 65536"/>
                  <a:gd name="T12" fmla="*/ 0 60000 65536"/>
                  <a:gd name="T13" fmla="*/ 0 60000 65536"/>
                  <a:gd name="T14" fmla="*/ 0 60000 65536"/>
                  <a:gd name="T15" fmla="*/ 0 w 810"/>
                  <a:gd name="T16" fmla="*/ 0 h 246"/>
                  <a:gd name="T17" fmla="*/ 810 w 810"/>
                  <a:gd name="T18" fmla="*/ 246 h 246"/>
                </a:gdLst>
                <a:ahLst/>
                <a:cxnLst>
                  <a:cxn ang="T10">
                    <a:pos x="T0" y="T1"/>
                  </a:cxn>
                  <a:cxn ang="T11">
                    <a:pos x="T2" y="T3"/>
                  </a:cxn>
                  <a:cxn ang="T12">
                    <a:pos x="T4" y="T5"/>
                  </a:cxn>
                  <a:cxn ang="T13">
                    <a:pos x="T6" y="T7"/>
                  </a:cxn>
                  <a:cxn ang="T14">
                    <a:pos x="T8" y="T9"/>
                  </a:cxn>
                </a:cxnLst>
                <a:rect l="T15" t="T16" r="T17" b="T18"/>
                <a:pathLst>
                  <a:path w="810" h="246">
                    <a:moveTo>
                      <a:pt x="396" y="0"/>
                    </a:moveTo>
                    <a:lnTo>
                      <a:pt x="0" y="0"/>
                    </a:lnTo>
                    <a:lnTo>
                      <a:pt x="216" y="245"/>
                    </a:lnTo>
                    <a:lnTo>
                      <a:pt x="809" y="245"/>
                    </a:lnTo>
                    <a:lnTo>
                      <a:pt x="396" y="0"/>
                    </a:lnTo>
                  </a:path>
                </a:pathLst>
              </a:custGeom>
              <a:solidFill>
                <a:srgbClr val="603000"/>
              </a:solidFill>
              <a:ln w="12700" cap="rnd">
                <a:solidFill>
                  <a:srgbClr val="000000"/>
                </a:solidFill>
                <a:round/>
                <a:headEnd type="none" w="sm" len="sm"/>
                <a:tailEnd type="none" w="sm" len="sm"/>
              </a:ln>
            </p:spPr>
            <p:txBody>
              <a:bodyPr/>
              <a:lstStyle/>
              <a:p>
                <a:endParaRPr lang="es-ES"/>
              </a:p>
            </p:txBody>
          </p:sp>
          <p:sp>
            <p:nvSpPr>
              <p:cNvPr id="106966" name="Freeform 728"/>
              <p:cNvSpPr>
                <a:spLocks/>
              </p:cNvSpPr>
              <p:nvPr/>
            </p:nvSpPr>
            <p:spPr bwMode="auto">
              <a:xfrm>
                <a:off x="526" y="3073"/>
                <a:ext cx="216" cy="270"/>
              </a:xfrm>
              <a:custGeom>
                <a:avLst/>
                <a:gdLst>
                  <a:gd name="T0" fmla="*/ 215 w 216"/>
                  <a:gd name="T1" fmla="*/ 245 h 270"/>
                  <a:gd name="T2" fmla="*/ 0 w 216"/>
                  <a:gd name="T3" fmla="*/ 0 h 270"/>
                  <a:gd name="T4" fmla="*/ 0 w 216"/>
                  <a:gd name="T5" fmla="*/ 10 h 270"/>
                  <a:gd name="T6" fmla="*/ 215 w 216"/>
                  <a:gd name="T7" fmla="*/ 269 h 270"/>
                  <a:gd name="T8" fmla="*/ 215 w 216"/>
                  <a:gd name="T9" fmla="*/ 245 h 270"/>
                  <a:gd name="T10" fmla="*/ 0 60000 65536"/>
                  <a:gd name="T11" fmla="*/ 0 60000 65536"/>
                  <a:gd name="T12" fmla="*/ 0 60000 65536"/>
                  <a:gd name="T13" fmla="*/ 0 60000 65536"/>
                  <a:gd name="T14" fmla="*/ 0 60000 65536"/>
                  <a:gd name="T15" fmla="*/ 0 w 216"/>
                  <a:gd name="T16" fmla="*/ 0 h 270"/>
                  <a:gd name="T17" fmla="*/ 216 w 216"/>
                  <a:gd name="T18" fmla="*/ 270 h 270"/>
                </a:gdLst>
                <a:ahLst/>
                <a:cxnLst>
                  <a:cxn ang="T10">
                    <a:pos x="T0" y="T1"/>
                  </a:cxn>
                  <a:cxn ang="T11">
                    <a:pos x="T2" y="T3"/>
                  </a:cxn>
                  <a:cxn ang="T12">
                    <a:pos x="T4" y="T5"/>
                  </a:cxn>
                  <a:cxn ang="T13">
                    <a:pos x="T6" y="T7"/>
                  </a:cxn>
                  <a:cxn ang="T14">
                    <a:pos x="T8" y="T9"/>
                  </a:cxn>
                </a:cxnLst>
                <a:rect l="T15" t="T16" r="T17" b="T18"/>
                <a:pathLst>
                  <a:path w="216" h="270">
                    <a:moveTo>
                      <a:pt x="215" y="245"/>
                    </a:moveTo>
                    <a:lnTo>
                      <a:pt x="0" y="0"/>
                    </a:lnTo>
                    <a:lnTo>
                      <a:pt x="0" y="10"/>
                    </a:lnTo>
                    <a:lnTo>
                      <a:pt x="215" y="269"/>
                    </a:lnTo>
                    <a:lnTo>
                      <a:pt x="215" y="245"/>
                    </a:lnTo>
                  </a:path>
                </a:pathLst>
              </a:custGeom>
              <a:solidFill>
                <a:srgbClr val="201000"/>
              </a:solidFill>
              <a:ln w="12700" cap="rnd">
                <a:solidFill>
                  <a:srgbClr val="000000"/>
                </a:solidFill>
                <a:round/>
                <a:headEnd type="none" w="sm" len="sm"/>
                <a:tailEnd type="none" w="sm" len="sm"/>
              </a:ln>
            </p:spPr>
            <p:txBody>
              <a:bodyPr/>
              <a:lstStyle/>
              <a:p>
                <a:endParaRPr lang="es-ES"/>
              </a:p>
            </p:txBody>
          </p:sp>
          <p:sp>
            <p:nvSpPr>
              <p:cNvPr id="106967" name="Freeform 729"/>
              <p:cNvSpPr>
                <a:spLocks/>
              </p:cNvSpPr>
              <p:nvPr/>
            </p:nvSpPr>
            <p:spPr bwMode="auto">
              <a:xfrm>
                <a:off x="741" y="3317"/>
                <a:ext cx="596" cy="26"/>
              </a:xfrm>
              <a:custGeom>
                <a:avLst/>
                <a:gdLst>
                  <a:gd name="T0" fmla="*/ 0 w 596"/>
                  <a:gd name="T1" fmla="*/ 25 h 26"/>
                  <a:gd name="T2" fmla="*/ 0 w 596"/>
                  <a:gd name="T3" fmla="*/ 0 h 26"/>
                  <a:gd name="T4" fmla="*/ 595 w 596"/>
                  <a:gd name="T5" fmla="*/ 0 h 26"/>
                  <a:gd name="T6" fmla="*/ 595 w 596"/>
                  <a:gd name="T7" fmla="*/ 25 h 26"/>
                  <a:gd name="T8" fmla="*/ 0 w 596"/>
                  <a:gd name="T9" fmla="*/ 25 h 26"/>
                  <a:gd name="T10" fmla="*/ 0 60000 65536"/>
                  <a:gd name="T11" fmla="*/ 0 60000 65536"/>
                  <a:gd name="T12" fmla="*/ 0 60000 65536"/>
                  <a:gd name="T13" fmla="*/ 0 60000 65536"/>
                  <a:gd name="T14" fmla="*/ 0 60000 65536"/>
                  <a:gd name="T15" fmla="*/ 0 w 596"/>
                  <a:gd name="T16" fmla="*/ 0 h 26"/>
                  <a:gd name="T17" fmla="*/ 596 w 596"/>
                  <a:gd name="T18" fmla="*/ 26 h 26"/>
                </a:gdLst>
                <a:ahLst/>
                <a:cxnLst>
                  <a:cxn ang="T10">
                    <a:pos x="T0" y="T1"/>
                  </a:cxn>
                  <a:cxn ang="T11">
                    <a:pos x="T2" y="T3"/>
                  </a:cxn>
                  <a:cxn ang="T12">
                    <a:pos x="T4" y="T5"/>
                  </a:cxn>
                  <a:cxn ang="T13">
                    <a:pos x="T6" y="T7"/>
                  </a:cxn>
                  <a:cxn ang="T14">
                    <a:pos x="T8" y="T9"/>
                  </a:cxn>
                </a:cxnLst>
                <a:rect l="T15" t="T16" r="T17" b="T18"/>
                <a:pathLst>
                  <a:path w="596" h="26">
                    <a:moveTo>
                      <a:pt x="0" y="25"/>
                    </a:moveTo>
                    <a:lnTo>
                      <a:pt x="0" y="0"/>
                    </a:lnTo>
                    <a:lnTo>
                      <a:pt x="595" y="0"/>
                    </a:lnTo>
                    <a:lnTo>
                      <a:pt x="595" y="25"/>
                    </a:lnTo>
                    <a:lnTo>
                      <a:pt x="0" y="25"/>
                    </a:lnTo>
                  </a:path>
                </a:pathLst>
              </a:custGeom>
              <a:solidFill>
                <a:srgbClr val="402000"/>
              </a:solidFill>
              <a:ln w="12700" cap="rnd">
                <a:solidFill>
                  <a:srgbClr val="000000"/>
                </a:solidFill>
                <a:round/>
                <a:headEnd type="none" w="sm" len="sm"/>
                <a:tailEnd type="none" w="sm" len="sm"/>
              </a:ln>
            </p:spPr>
            <p:txBody>
              <a:bodyPr/>
              <a:lstStyle/>
              <a:p>
                <a:endParaRPr lang="es-ES"/>
              </a:p>
            </p:txBody>
          </p:sp>
          <p:sp>
            <p:nvSpPr>
              <p:cNvPr id="106968" name="Freeform 730"/>
              <p:cNvSpPr>
                <a:spLocks/>
              </p:cNvSpPr>
              <p:nvPr/>
            </p:nvSpPr>
            <p:spPr bwMode="auto">
              <a:xfrm>
                <a:off x="580" y="3354"/>
                <a:ext cx="93" cy="45"/>
              </a:xfrm>
              <a:custGeom>
                <a:avLst/>
                <a:gdLst>
                  <a:gd name="T0" fmla="*/ 36 w 93"/>
                  <a:gd name="T1" fmla="*/ 0 h 45"/>
                  <a:gd name="T2" fmla="*/ 34 w 93"/>
                  <a:gd name="T3" fmla="*/ 12 h 45"/>
                  <a:gd name="T4" fmla="*/ 59 w 93"/>
                  <a:gd name="T5" fmla="*/ 22 h 45"/>
                  <a:gd name="T6" fmla="*/ 80 w 93"/>
                  <a:gd name="T7" fmla="*/ 27 h 45"/>
                  <a:gd name="T8" fmla="*/ 92 w 93"/>
                  <a:gd name="T9" fmla="*/ 30 h 45"/>
                  <a:gd name="T10" fmla="*/ 92 w 93"/>
                  <a:gd name="T11" fmla="*/ 38 h 45"/>
                  <a:gd name="T12" fmla="*/ 75 w 93"/>
                  <a:gd name="T13" fmla="*/ 41 h 45"/>
                  <a:gd name="T14" fmla="*/ 54 w 93"/>
                  <a:gd name="T15" fmla="*/ 44 h 45"/>
                  <a:gd name="T16" fmla="*/ 34 w 93"/>
                  <a:gd name="T17" fmla="*/ 40 h 45"/>
                  <a:gd name="T18" fmla="*/ 24 w 93"/>
                  <a:gd name="T19" fmla="*/ 37 h 45"/>
                  <a:gd name="T20" fmla="*/ 23 w 93"/>
                  <a:gd name="T21" fmla="*/ 40 h 45"/>
                  <a:gd name="T22" fmla="*/ 9 w 93"/>
                  <a:gd name="T23" fmla="*/ 40 h 45"/>
                  <a:gd name="T24" fmla="*/ 0 w 93"/>
                  <a:gd name="T25" fmla="*/ 38 h 45"/>
                  <a:gd name="T26" fmla="*/ 0 w 93"/>
                  <a:gd name="T27" fmla="*/ 32 h 45"/>
                  <a:gd name="T28" fmla="*/ 0 w 93"/>
                  <a:gd name="T29" fmla="*/ 30 h 45"/>
                  <a:gd name="T30" fmla="*/ 0 w 93"/>
                  <a:gd name="T31" fmla="*/ 20 h 45"/>
                  <a:gd name="T32" fmla="*/ 1 w 93"/>
                  <a:gd name="T33" fmla="*/ 15 h 45"/>
                  <a:gd name="T34" fmla="*/ 6 w 93"/>
                  <a:gd name="T35" fmla="*/ 10 h 45"/>
                  <a:gd name="T36" fmla="*/ 7 w 93"/>
                  <a:gd name="T37" fmla="*/ 0 h 45"/>
                  <a:gd name="T38" fmla="*/ 36 w 93"/>
                  <a:gd name="T39" fmla="*/ 0 h 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3"/>
                  <a:gd name="T61" fmla="*/ 0 h 45"/>
                  <a:gd name="T62" fmla="*/ 93 w 93"/>
                  <a:gd name="T63" fmla="*/ 45 h 4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3" h="45">
                    <a:moveTo>
                      <a:pt x="36" y="0"/>
                    </a:moveTo>
                    <a:lnTo>
                      <a:pt x="34" y="12"/>
                    </a:lnTo>
                    <a:lnTo>
                      <a:pt x="59" y="22"/>
                    </a:lnTo>
                    <a:lnTo>
                      <a:pt x="80" y="27"/>
                    </a:lnTo>
                    <a:lnTo>
                      <a:pt x="92" y="30"/>
                    </a:lnTo>
                    <a:lnTo>
                      <a:pt x="92" y="38"/>
                    </a:lnTo>
                    <a:lnTo>
                      <a:pt x="75" y="41"/>
                    </a:lnTo>
                    <a:lnTo>
                      <a:pt x="54" y="44"/>
                    </a:lnTo>
                    <a:lnTo>
                      <a:pt x="34" y="40"/>
                    </a:lnTo>
                    <a:lnTo>
                      <a:pt x="24" y="37"/>
                    </a:lnTo>
                    <a:lnTo>
                      <a:pt x="23" y="40"/>
                    </a:lnTo>
                    <a:lnTo>
                      <a:pt x="9" y="40"/>
                    </a:lnTo>
                    <a:lnTo>
                      <a:pt x="0" y="38"/>
                    </a:lnTo>
                    <a:lnTo>
                      <a:pt x="0" y="32"/>
                    </a:lnTo>
                    <a:lnTo>
                      <a:pt x="0" y="30"/>
                    </a:lnTo>
                    <a:lnTo>
                      <a:pt x="0" y="20"/>
                    </a:lnTo>
                    <a:lnTo>
                      <a:pt x="1" y="15"/>
                    </a:lnTo>
                    <a:lnTo>
                      <a:pt x="6" y="10"/>
                    </a:lnTo>
                    <a:lnTo>
                      <a:pt x="7" y="0"/>
                    </a:lnTo>
                    <a:lnTo>
                      <a:pt x="36"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969" name="Freeform 731"/>
              <p:cNvSpPr>
                <a:spLocks/>
              </p:cNvSpPr>
              <p:nvPr/>
            </p:nvSpPr>
            <p:spPr bwMode="auto">
              <a:xfrm>
                <a:off x="617" y="3370"/>
                <a:ext cx="27" cy="25"/>
              </a:xfrm>
              <a:custGeom>
                <a:avLst/>
                <a:gdLst>
                  <a:gd name="T0" fmla="*/ 6 w 27"/>
                  <a:gd name="T1" fmla="*/ 0 h 25"/>
                  <a:gd name="T2" fmla="*/ 0 w 27"/>
                  <a:gd name="T3" fmla="*/ 12 h 25"/>
                  <a:gd name="T4" fmla="*/ 22 w 27"/>
                  <a:gd name="T5" fmla="*/ 24 h 25"/>
                  <a:gd name="T6" fmla="*/ 26 w 27"/>
                  <a:gd name="T7" fmla="*/ 14 h 25"/>
                  <a:gd name="T8" fmla="*/ 6 w 27"/>
                  <a:gd name="T9" fmla="*/ 0 h 25"/>
                  <a:gd name="T10" fmla="*/ 0 60000 65536"/>
                  <a:gd name="T11" fmla="*/ 0 60000 65536"/>
                  <a:gd name="T12" fmla="*/ 0 60000 65536"/>
                  <a:gd name="T13" fmla="*/ 0 60000 65536"/>
                  <a:gd name="T14" fmla="*/ 0 60000 65536"/>
                  <a:gd name="T15" fmla="*/ 0 w 27"/>
                  <a:gd name="T16" fmla="*/ 0 h 25"/>
                  <a:gd name="T17" fmla="*/ 27 w 27"/>
                  <a:gd name="T18" fmla="*/ 25 h 25"/>
                </a:gdLst>
                <a:ahLst/>
                <a:cxnLst>
                  <a:cxn ang="T10">
                    <a:pos x="T0" y="T1"/>
                  </a:cxn>
                  <a:cxn ang="T11">
                    <a:pos x="T2" y="T3"/>
                  </a:cxn>
                  <a:cxn ang="T12">
                    <a:pos x="T4" y="T5"/>
                  </a:cxn>
                  <a:cxn ang="T13">
                    <a:pos x="T6" y="T7"/>
                  </a:cxn>
                  <a:cxn ang="T14">
                    <a:pos x="T8" y="T9"/>
                  </a:cxn>
                </a:cxnLst>
                <a:rect l="T15" t="T16" r="T17" b="T18"/>
                <a:pathLst>
                  <a:path w="27" h="25">
                    <a:moveTo>
                      <a:pt x="6" y="0"/>
                    </a:moveTo>
                    <a:lnTo>
                      <a:pt x="0" y="12"/>
                    </a:lnTo>
                    <a:lnTo>
                      <a:pt x="22" y="24"/>
                    </a:lnTo>
                    <a:lnTo>
                      <a:pt x="26" y="14"/>
                    </a:lnTo>
                    <a:lnTo>
                      <a:pt x="6" y="0"/>
                    </a:lnTo>
                  </a:path>
                </a:pathLst>
              </a:custGeom>
              <a:solidFill>
                <a:srgbClr val="808080"/>
              </a:solidFill>
              <a:ln w="9525" cap="rnd">
                <a:noFill/>
                <a:round/>
                <a:headEnd type="none" w="sm" len="sm"/>
                <a:tailEnd type="none" w="sm" len="sm"/>
              </a:ln>
            </p:spPr>
            <p:txBody>
              <a:bodyPr/>
              <a:lstStyle/>
              <a:p>
                <a:endParaRPr lang="es-ES"/>
              </a:p>
            </p:txBody>
          </p:sp>
          <p:sp>
            <p:nvSpPr>
              <p:cNvPr id="106970" name="Freeform 732"/>
              <p:cNvSpPr>
                <a:spLocks/>
              </p:cNvSpPr>
              <p:nvPr/>
            </p:nvSpPr>
            <p:spPr bwMode="auto">
              <a:xfrm>
                <a:off x="644" y="3381"/>
                <a:ext cx="29" cy="26"/>
              </a:xfrm>
              <a:custGeom>
                <a:avLst/>
                <a:gdLst>
                  <a:gd name="T0" fmla="*/ 1 w 29"/>
                  <a:gd name="T1" fmla="*/ 0 h 26"/>
                  <a:gd name="T2" fmla="*/ 0 w 29"/>
                  <a:gd name="T3" fmla="*/ 9 h 26"/>
                  <a:gd name="T4" fmla="*/ 12 w 29"/>
                  <a:gd name="T5" fmla="*/ 19 h 26"/>
                  <a:gd name="T6" fmla="*/ 19 w 29"/>
                  <a:gd name="T7" fmla="*/ 25 h 26"/>
                  <a:gd name="T8" fmla="*/ 28 w 29"/>
                  <a:gd name="T9" fmla="*/ 19 h 26"/>
                  <a:gd name="T10" fmla="*/ 18 w 29"/>
                  <a:gd name="T11" fmla="*/ 9 h 26"/>
                  <a:gd name="T12" fmla="*/ 1 w 29"/>
                  <a:gd name="T13" fmla="*/ 0 h 26"/>
                  <a:gd name="T14" fmla="*/ 0 60000 65536"/>
                  <a:gd name="T15" fmla="*/ 0 60000 65536"/>
                  <a:gd name="T16" fmla="*/ 0 60000 65536"/>
                  <a:gd name="T17" fmla="*/ 0 60000 65536"/>
                  <a:gd name="T18" fmla="*/ 0 60000 65536"/>
                  <a:gd name="T19" fmla="*/ 0 60000 65536"/>
                  <a:gd name="T20" fmla="*/ 0 60000 65536"/>
                  <a:gd name="T21" fmla="*/ 0 w 29"/>
                  <a:gd name="T22" fmla="*/ 0 h 26"/>
                  <a:gd name="T23" fmla="*/ 29 w 29"/>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26">
                    <a:moveTo>
                      <a:pt x="1" y="0"/>
                    </a:moveTo>
                    <a:lnTo>
                      <a:pt x="0" y="9"/>
                    </a:lnTo>
                    <a:lnTo>
                      <a:pt x="12" y="19"/>
                    </a:lnTo>
                    <a:lnTo>
                      <a:pt x="19" y="25"/>
                    </a:lnTo>
                    <a:lnTo>
                      <a:pt x="28" y="19"/>
                    </a:lnTo>
                    <a:lnTo>
                      <a:pt x="18" y="9"/>
                    </a:lnTo>
                    <a:lnTo>
                      <a:pt x="1" y="0"/>
                    </a:lnTo>
                  </a:path>
                </a:pathLst>
              </a:custGeom>
              <a:solidFill>
                <a:srgbClr val="808080"/>
              </a:solidFill>
              <a:ln w="9525" cap="rnd">
                <a:noFill/>
                <a:round/>
                <a:headEnd type="none" w="sm" len="sm"/>
                <a:tailEnd type="none" w="sm" len="sm"/>
              </a:ln>
            </p:spPr>
            <p:txBody>
              <a:bodyPr/>
              <a:lstStyle/>
              <a:p>
                <a:endParaRPr lang="es-ES"/>
              </a:p>
            </p:txBody>
          </p:sp>
          <p:sp>
            <p:nvSpPr>
              <p:cNvPr id="106971" name="Freeform 733"/>
              <p:cNvSpPr>
                <a:spLocks/>
              </p:cNvSpPr>
              <p:nvPr/>
            </p:nvSpPr>
            <p:spPr bwMode="auto">
              <a:xfrm>
                <a:off x="585" y="3370"/>
                <a:ext cx="86" cy="25"/>
              </a:xfrm>
              <a:custGeom>
                <a:avLst/>
                <a:gdLst>
                  <a:gd name="T0" fmla="*/ 85 w 86"/>
                  <a:gd name="T1" fmla="*/ 19 h 25"/>
                  <a:gd name="T2" fmla="*/ 85 w 86"/>
                  <a:gd name="T3" fmla="*/ 16 h 25"/>
                  <a:gd name="T4" fmla="*/ 72 w 86"/>
                  <a:gd name="T5" fmla="*/ 17 h 25"/>
                  <a:gd name="T6" fmla="*/ 54 w 86"/>
                  <a:gd name="T7" fmla="*/ 14 h 25"/>
                  <a:gd name="T8" fmla="*/ 44 w 86"/>
                  <a:gd name="T9" fmla="*/ 12 h 25"/>
                  <a:gd name="T10" fmla="*/ 24 w 86"/>
                  <a:gd name="T11" fmla="*/ 6 h 25"/>
                  <a:gd name="T12" fmla="*/ 16 w 86"/>
                  <a:gd name="T13" fmla="*/ 5 h 25"/>
                  <a:gd name="T14" fmla="*/ 8 w 86"/>
                  <a:gd name="T15" fmla="*/ 3 h 25"/>
                  <a:gd name="T16" fmla="*/ 3 w 86"/>
                  <a:gd name="T17" fmla="*/ 0 h 25"/>
                  <a:gd name="T18" fmla="*/ 0 w 86"/>
                  <a:gd name="T19" fmla="*/ 4 h 25"/>
                  <a:gd name="T20" fmla="*/ 0 w 86"/>
                  <a:gd name="T21" fmla="*/ 14 h 25"/>
                  <a:gd name="T22" fmla="*/ 5 w 86"/>
                  <a:gd name="T23" fmla="*/ 16 h 25"/>
                  <a:gd name="T24" fmla="*/ 20 w 86"/>
                  <a:gd name="T25" fmla="*/ 17 h 25"/>
                  <a:gd name="T26" fmla="*/ 25 w 86"/>
                  <a:gd name="T27" fmla="*/ 18 h 25"/>
                  <a:gd name="T28" fmla="*/ 37 w 86"/>
                  <a:gd name="T29" fmla="*/ 21 h 25"/>
                  <a:gd name="T30" fmla="*/ 46 w 86"/>
                  <a:gd name="T31" fmla="*/ 24 h 25"/>
                  <a:gd name="T32" fmla="*/ 55 w 86"/>
                  <a:gd name="T33" fmla="*/ 24 h 25"/>
                  <a:gd name="T34" fmla="*/ 70 w 86"/>
                  <a:gd name="T35" fmla="*/ 24 h 25"/>
                  <a:gd name="T36" fmla="*/ 85 w 86"/>
                  <a:gd name="T37" fmla="*/ 19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6"/>
                  <a:gd name="T58" fmla="*/ 0 h 25"/>
                  <a:gd name="T59" fmla="*/ 86 w 86"/>
                  <a:gd name="T60" fmla="*/ 25 h 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6" h="25">
                    <a:moveTo>
                      <a:pt x="85" y="19"/>
                    </a:moveTo>
                    <a:lnTo>
                      <a:pt x="85" y="16"/>
                    </a:lnTo>
                    <a:lnTo>
                      <a:pt x="72" y="17"/>
                    </a:lnTo>
                    <a:lnTo>
                      <a:pt x="54" y="14"/>
                    </a:lnTo>
                    <a:lnTo>
                      <a:pt x="44" y="12"/>
                    </a:lnTo>
                    <a:lnTo>
                      <a:pt x="24" y="6"/>
                    </a:lnTo>
                    <a:lnTo>
                      <a:pt x="16" y="5"/>
                    </a:lnTo>
                    <a:lnTo>
                      <a:pt x="8" y="3"/>
                    </a:lnTo>
                    <a:lnTo>
                      <a:pt x="3" y="0"/>
                    </a:lnTo>
                    <a:lnTo>
                      <a:pt x="0" y="4"/>
                    </a:lnTo>
                    <a:lnTo>
                      <a:pt x="0" y="14"/>
                    </a:lnTo>
                    <a:lnTo>
                      <a:pt x="5" y="16"/>
                    </a:lnTo>
                    <a:lnTo>
                      <a:pt x="20" y="17"/>
                    </a:lnTo>
                    <a:lnTo>
                      <a:pt x="25" y="18"/>
                    </a:lnTo>
                    <a:lnTo>
                      <a:pt x="37" y="21"/>
                    </a:lnTo>
                    <a:lnTo>
                      <a:pt x="46" y="24"/>
                    </a:lnTo>
                    <a:lnTo>
                      <a:pt x="55" y="24"/>
                    </a:lnTo>
                    <a:lnTo>
                      <a:pt x="70" y="24"/>
                    </a:lnTo>
                    <a:lnTo>
                      <a:pt x="85" y="19"/>
                    </a:lnTo>
                  </a:path>
                </a:pathLst>
              </a:custGeom>
              <a:solidFill>
                <a:srgbClr val="808080"/>
              </a:solidFill>
              <a:ln w="9525" cap="rnd">
                <a:noFill/>
                <a:round/>
                <a:headEnd type="none" w="sm" len="sm"/>
                <a:tailEnd type="none" w="sm" len="sm"/>
              </a:ln>
            </p:spPr>
            <p:txBody>
              <a:bodyPr/>
              <a:lstStyle/>
              <a:p>
                <a:endParaRPr lang="es-ES"/>
              </a:p>
            </p:txBody>
          </p:sp>
          <p:sp>
            <p:nvSpPr>
              <p:cNvPr id="106972" name="Freeform 734"/>
              <p:cNvSpPr>
                <a:spLocks/>
              </p:cNvSpPr>
              <p:nvPr/>
            </p:nvSpPr>
            <p:spPr bwMode="auto">
              <a:xfrm>
                <a:off x="592" y="3353"/>
                <a:ext cx="29" cy="25"/>
              </a:xfrm>
              <a:custGeom>
                <a:avLst/>
                <a:gdLst>
                  <a:gd name="T0" fmla="*/ 28 w 29"/>
                  <a:gd name="T1" fmla="*/ 1 h 25"/>
                  <a:gd name="T2" fmla="*/ 26 w 29"/>
                  <a:gd name="T3" fmla="*/ 12 h 25"/>
                  <a:gd name="T4" fmla="*/ 28 w 29"/>
                  <a:gd name="T5" fmla="*/ 14 h 25"/>
                  <a:gd name="T6" fmla="*/ 20 w 29"/>
                  <a:gd name="T7" fmla="*/ 24 h 25"/>
                  <a:gd name="T8" fmla="*/ 12 w 29"/>
                  <a:gd name="T9" fmla="*/ 24 h 25"/>
                  <a:gd name="T10" fmla="*/ 2 w 29"/>
                  <a:gd name="T11" fmla="*/ 19 h 25"/>
                  <a:gd name="T12" fmla="*/ 0 w 29"/>
                  <a:gd name="T13" fmla="*/ 14 h 25"/>
                  <a:gd name="T14" fmla="*/ 1 w 29"/>
                  <a:gd name="T15" fmla="*/ 11 h 25"/>
                  <a:gd name="T16" fmla="*/ 1 w 29"/>
                  <a:gd name="T17" fmla="*/ 0 h 25"/>
                  <a:gd name="T18" fmla="*/ 28 w 29"/>
                  <a:gd name="T19" fmla="*/ 1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25"/>
                  <a:gd name="T32" fmla="*/ 29 w 29"/>
                  <a:gd name="T33" fmla="*/ 25 h 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25">
                    <a:moveTo>
                      <a:pt x="28" y="1"/>
                    </a:moveTo>
                    <a:lnTo>
                      <a:pt x="26" y="12"/>
                    </a:lnTo>
                    <a:lnTo>
                      <a:pt x="28" y="14"/>
                    </a:lnTo>
                    <a:lnTo>
                      <a:pt x="20" y="24"/>
                    </a:lnTo>
                    <a:lnTo>
                      <a:pt x="12" y="24"/>
                    </a:lnTo>
                    <a:lnTo>
                      <a:pt x="2" y="19"/>
                    </a:lnTo>
                    <a:lnTo>
                      <a:pt x="0" y="14"/>
                    </a:lnTo>
                    <a:lnTo>
                      <a:pt x="1" y="11"/>
                    </a:lnTo>
                    <a:lnTo>
                      <a:pt x="1" y="0"/>
                    </a:lnTo>
                    <a:lnTo>
                      <a:pt x="28" y="1"/>
                    </a:lnTo>
                  </a:path>
                </a:pathLst>
              </a:custGeom>
              <a:solidFill>
                <a:srgbClr val="A0A0A0"/>
              </a:solidFill>
              <a:ln w="9525" cap="rnd">
                <a:noFill/>
                <a:round/>
                <a:headEnd type="none" w="sm" len="sm"/>
                <a:tailEnd type="none" w="sm" len="sm"/>
              </a:ln>
            </p:spPr>
            <p:txBody>
              <a:bodyPr/>
              <a:lstStyle/>
              <a:p>
                <a:endParaRPr lang="es-ES"/>
              </a:p>
            </p:txBody>
          </p:sp>
          <p:sp>
            <p:nvSpPr>
              <p:cNvPr id="106973" name="Freeform 735"/>
              <p:cNvSpPr>
                <a:spLocks/>
              </p:cNvSpPr>
              <p:nvPr/>
            </p:nvSpPr>
            <p:spPr bwMode="auto">
              <a:xfrm>
                <a:off x="583" y="3282"/>
                <a:ext cx="43" cy="85"/>
              </a:xfrm>
              <a:custGeom>
                <a:avLst/>
                <a:gdLst>
                  <a:gd name="T0" fmla="*/ 1 w 43"/>
                  <a:gd name="T1" fmla="*/ 0 h 85"/>
                  <a:gd name="T2" fmla="*/ 0 w 43"/>
                  <a:gd name="T3" fmla="*/ 29 h 85"/>
                  <a:gd name="T4" fmla="*/ 0 w 43"/>
                  <a:gd name="T5" fmla="*/ 51 h 85"/>
                  <a:gd name="T6" fmla="*/ 0 w 43"/>
                  <a:gd name="T7" fmla="*/ 77 h 85"/>
                  <a:gd name="T8" fmla="*/ 20 w 43"/>
                  <a:gd name="T9" fmla="*/ 84 h 85"/>
                  <a:gd name="T10" fmla="*/ 40 w 43"/>
                  <a:gd name="T11" fmla="*/ 84 h 85"/>
                  <a:gd name="T12" fmla="*/ 42 w 43"/>
                  <a:gd name="T13" fmla="*/ 0 h 85"/>
                  <a:gd name="T14" fmla="*/ 1 w 43"/>
                  <a:gd name="T15" fmla="*/ 0 h 85"/>
                  <a:gd name="T16" fmla="*/ 0 60000 65536"/>
                  <a:gd name="T17" fmla="*/ 0 60000 65536"/>
                  <a:gd name="T18" fmla="*/ 0 60000 65536"/>
                  <a:gd name="T19" fmla="*/ 0 60000 65536"/>
                  <a:gd name="T20" fmla="*/ 0 60000 65536"/>
                  <a:gd name="T21" fmla="*/ 0 60000 65536"/>
                  <a:gd name="T22" fmla="*/ 0 60000 65536"/>
                  <a:gd name="T23" fmla="*/ 0 60000 65536"/>
                  <a:gd name="T24" fmla="*/ 0 w 43"/>
                  <a:gd name="T25" fmla="*/ 0 h 85"/>
                  <a:gd name="T26" fmla="*/ 43 w 43"/>
                  <a:gd name="T27" fmla="*/ 85 h 8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3" h="85">
                    <a:moveTo>
                      <a:pt x="1" y="0"/>
                    </a:moveTo>
                    <a:lnTo>
                      <a:pt x="0" y="29"/>
                    </a:lnTo>
                    <a:lnTo>
                      <a:pt x="0" y="51"/>
                    </a:lnTo>
                    <a:lnTo>
                      <a:pt x="0" y="77"/>
                    </a:lnTo>
                    <a:lnTo>
                      <a:pt x="20" y="84"/>
                    </a:lnTo>
                    <a:lnTo>
                      <a:pt x="40" y="84"/>
                    </a:lnTo>
                    <a:lnTo>
                      <a:pt x="42" y="0"/>
                    </a:lnTo>
                    <a:lnTo>
                      <a:pt x="1"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974" name="Freeform 736"/>
              <p:cNvSpPr>
                <a:spLocks/>
              </p:cNvSpPr>
              <p:nvPr/>
            </p:nvSpPr>
            <p:spPr bwMode="auto">
              <a:xfrm>
                <a:off x="587" y="3287"/>
                <a:ext cx="32" cy="72"/>
              </a:xfrm>
              <a:custGeom>
                <a:avLst/>
                <a:gdLst>
                  <a:gd name="T0" fmla="*/ 1 w 32"/>
                  <a:gd name="T1" fmla="*/ 0 h 72"/>
                  <a:gd name="T2" fmla="*/ 0 w 32"/>
                  <a:gd name="T3" fmla="*/ 22 h 72"/>
                  <a:gd name="T4" fmla="*/ 0 w 32"/>
                  <a:gd name="T5" fmla="*/ 38 h 72"/>
                  <a:gd name="T6" fmla="*/ 0 w 32"/>
                  <a:gd name="T7" fmla="*/ 65 h 72"/>
                  <a:gd name="T8" fmla="*/ 14 w 32"/>
                  <a:gd name="T9" fmla="*/ 71 h 72"/>
                  <a:gd name="T10" fmla="*/ 29 w 32"/>
                  <a:gd name="T11" fmla="*/ 71 h 72"/>
                  <a:gd name="T12" fmla="*/ 31 w 32"/>
                  <a:gd name="T13" fmla="*/ 0 h 72"/>
                  <a:gd name="T14" fmla="*/ 1 w 32"/>
                  <a:gd name="T15" fmla="*/ 0 h 72"/>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72"/>
                  <a:gd name="T26" fmla="*/ 32 w 32"/>
                  <a:gd name="T27" fmla="*/ 72 h 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72">
                    <a:moveTo>
                      <a:pt x="1" y="0"/>
                    </a:moveTo>
                    <a:lnTo>
                      <a:pt x="0" y="22"/>
                    </a:lnTo>
                    <a:lnTo>
                      <a:pt x="0" y="38"/>
                    </a:lnTo>
                    <a:lnTo>
                      <a:pt x="0" y="65"/>
                    </a:lnTo>
                    <a:lnTo>
                      <a:pt x="14" y="71"/>
                    </a:lnTo>
                    <a:lnTo>
                      <a:pt x="29" y="71"/>
                    </a:lnTo>
                    <a:lnTo>
                      <a:pt x="31" y="0"/>
                    </a:lnTo>
                    <a:lnTo>
                      <a:pt x="1" y="0"/>
                    </a:lnTo>
                  </a:path>
                </a:pathLst>
              </a:custGeom>
              <a:solidFill>
                <a:srgbClr val="808080"/>
              </a:solidFill>
              <a:ln w="9525" cap="rnd">
                <a:noFill/>
                <a:round/>
                <a:headEnd type="none" w="sm" len="sm"/>
                <a:tailEnd type="none" w="sm" len="sm"/>
              </a:ln>
            </p:spPr>
            <p:txBody>
              <a:bodyPr/>
              <a:lstStyle/>
              <a:p>
                <a:endParaRPr lang="es-ES"/>
              </a:p>
            </p:txBody>
          </p:sp>
          <p:sp>
            <p:nvSpPr>
              <p:cNvPr id="106975" name="Freeform 737"/>
              <p:cNvSpPr>
                <a:spLocks/>
              </p:cNvSpPr>
              <p:nvPr/>
            </p:nvSpPr>
            <p:spPr bwMode="auto">
              <a:xfrm>
                <a:off x="604" y="3367"/>
                <a:ext cx="92" cy="45"/>
              </a:xfrm>
              <a:custGeom>
                <a:avLst/>
                <a:gdLst>
                  <a:gd name="T0" fmla="*/ 35 w 92"/>
                  <a:gd name="T1" fmla="*/ 0 h 45"/>
                  <a:gd name="T2" fmla="*/ 35 w 92"/>
                  <a:gd name="T3" fmla="*/ 12 h 45"/>
                  <a:gd name="T4" fmla="*/ 59 w 92"/>
                  <a:gd name="T5" fmla="*/ 22 h 45"/>
                  <a:gd name="T6" fmla="*/ 79 w 92"/>
                  <a:gd name="T7" fmla="*/ 28 h 45"/>
                  <a:gd name="T8" fmla="*/ 91 w 92"/>
                  <a:gd name="T9" fmla="*/ 30 h 45"/>
                  <a:gd name="T10" fmla="*/ 91 w 92"/>
                  <a:gd name="T11" fmla="*/ 37 h 45"/>
                  <a:gd name="T12" fmla="*/ 74 w 92"/>
                  <a:gd name="T13" fmla="*/ 41 h 45"/>
                  <a:gd name="T14" fmla="*/ 53 w 92"/>
                  <a:gd name="T15" fmla="*/ 44 h 45"/>
                  <a:gd name="T16" fmla="*/ 35 w 92"/>
                  <a:gd name="T17" fmla="*/ 40 h 45"/>
                  <a:gd name="T18" fmla="*/ 23 w 92"/>
                  <a:gd name="T19" fmla="*/ 37 h 45"/>
                  <a:gd name="T20" fmla="*/ 23 w 92"/>
                  <a:gd name="T21" fmla="*/ 40 h 45"/>
                  <a:gd name="T22" fmla="*/ 8 w 92"/>
                  <a:gd name="T23" fmla="*/ 40 h 45"/>
                  <a:gd name="T24" fmla="*/ 0 w 92"/>
                  <a:gd name="T25" fmla="*/ 38 h 45"/>
                  <a:gd name="T26" fmla="*/ 0 w 92"/>
                  <a:gd name="T27" fmla="*/ 32 h 45"/>
                  <a:gd name="T28" fmla="*/ 0 w 92"/>
                  <a:gd name="T29" fmla="*/ 29 h 45"/>
                  <a:gd name="T30" fmla="*/ 0 w 92"/>
                  <a:gd name="T31" fmla="*/ 20 h 45"/>
                  <a:gd name="T32" fmla="*/ 0 w 92"/>
                  <a:gd name="T33" fmla="*/ 15 h 45"/>
                  <a:gd name="T34" fmla="*/ 6 w 92"/>
                  <a:gd name="T35" fmla="*/ 11 h 45"/>
                  <a:gd name="T36" fmla="*/ 7 w 92"/>
                  <a:gd name="T37" fmla="*/ 0 h 45"/>
                  <a:gd name="T38" fmla="*/ 35 w 92"/>
                  <a:gd name="T39" fmla="*/ 0 h 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2"/>
                  <a:gd name="T61" fmla="*/ 0 h 45"/>
                  <a:gd name="T62" fmla="*/ 92 w 92"/>
                  <a:gd name="T63" fmla="*/ 45 h 4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2" h="45">
                    <a:moveTo>
                      <a:pt x="35" y="0"/>
                    </a:moveTo>
                    <a:lnTo>
                      <a:pt x="35" y="12"/>
                    </a:lnTo>
                    <a:lnTo>
                      <a:pt x="59" y="22"/>
                    </a:lnTo>
                    <a:lnTo>
                      <a:pt x="79" y="28"/>
                    </a:lnTo>
                    <a:lnTo>
                      <a:pt x="91" y="30"/>
                    </a:lnTo>
                    <a:lnTo>
                      <a:pt x="91" y="37"/>
                    </a:lnTo>
                    <a:lnTo>
                      <a:pt x="74" y="41"/>
                    </a:lnTo>
                    <a:lnTo>
                      <a:pt x="53" y="44"/>
                    </a:lnTo>
                    <a:lnTo>
                      <a:pt x="35" y="40"/>
                    </a:lnTo>
                    <a:lnTo>
                      <a:pt x="23" y="37"/>
                    </a:lnTo>
                    <a:lnTo>
                      <a:pt x="23" y="40"/>
                    </a:lnTo>
                    <a:lnTo>
                      <a:pt x="8" y="40"/>
                    </a:lnTo>
                    <a:lnTo>
                      <a:pt x="0" y="38"/>
                    </a:lnTo>
                    <a:lnTo>
                      <a:pt x="0" y="32"/>
                    </a:lnTo>
                    <a:lnTo>
                      <a:pt x="0" y="29"/>
                    </a:lnTo>
                    <a:lnTo>
                      <a:pt x="0" y="20"/>
                    </a:lnTo>
                    <a:lnTo>
                      <a:pt x="0" y="15"/>
                    </a:lnTo>
                    <a:lnTo>
                      <a:pt x="6" y="11"/>
                    </a:lnTo>
                    <a:lnTo>
                      <a:pt x="7" y="0"/>
                    </a:lnTo>
                    <a:lnTo>
                      <a:pt x="35"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976" name="Freeform 738"/>
              <p:cNvSpPr>
                <a:spLocks/>
              </p:cNvSpPr>
              <p:nvPr/>
            </p:nvSpPr>
            <p:spPr bwMode="auto">
              <a:xfrm>
                <a:off x="636" y="3383"/>
                <a:ext cx="30" cy="26"/>
              </a:xfrm>
              <a:custGeom>
                <a:avLst/>
                <a:gdLst>
                  <a:gd name="T0" fmla="*/ 7 w 30"/>
                  <a:gd name="T1" fmla="*/ 0 h 26"/>
                  <a:gd name="T2" fmla="*/ 0 w 30"/>
                  <a:gd name="T3" fmla="*/ 13 h 26"/>
                  <a:gd name="T4" fmla="*/ 25 w 30"/>
                  <a:gd name="T5" fmla="*/ 25 h 26"/>
                  <a:gd name="T6" fmla="*/ 29 w 30"/>
                  <a:gd name="T7" fmla="*/ 14 h 26"/>
                  <a:gd name="T8" fmla="*/ 7 w 30"/>
                  <a:gd name="T9" fmla="*/ 0 h 26"/>
                  <a:gd name="T10" fmla="*/ 0 60000 65536"/>
                  <a:gd name="T11" fmla="*/ 0 60000 65536"/>
                  <a:gd name="T12" fmla="*/ 0 60000 65536"/>
                  <a:gd name="T13" fmla="*/ 0 60000 65536"/>
                  <a:gd name="T14" fmla="*/ 0 60000 65536"/>
                  <a:gd name="T15" fmla="*/ 0 w 30"/>
                  <a:gd name="T16" fmla="*/ 0 h 26"/>
                  <a:gd name="T17" fmla="*/ 30 w 30"/>
                  <a:gd name="T18" fmla="*/ 26 h 26"/>
                </a:gdLst>
                <a:ahLst/>
                <a:cxnLst>
                  <a:cxn ang="T10">
                    <a:pos x="T0" y="T1"/>
                  </a:cxn>
                  <a:cxn ang="T11">
                    <a:pos x="T2" y="T3"/>
                  </a:cxn>
                  <a:cxn ang="T12">
                    <a:pos x="T4" y="T5"/>
                  </a:cxn>
                  <a:cxn ang="T13">
                    <a:pos x="T6" y="T7"/>
                  </a:cxn>
                  <a:cxn ang="T14">
                    <a:pos x="T8" y="T9"/>
                  </a:cxn>
                </a:cxnLst>
                <a:rect l="T15" t="T16" r="T17" b="T18"/>
                <a:pathLst>
                  <a:path w="30" h="26">
                    <a:moveTo>
                      <a:pt x="7" y="0"/>
                    </a:moveTo>
                    <a:lnTo>
                      <a:pt x="0" y="13"/>
                    </a:lnTo>
                    <a:lnTo>
                      <a:pt x="25" y="25"/>
                    </a:lnTo>
                    <a:lnTo>
                      <a:pt x="29" y="14"/>
                    </a:lnTo>
                    <a:lnTo>
                      <a:pt x="7" y="0"/>
                    </a:lnTo>
                  </a:path>
                </a:pathLst>
              </a:custGeom>
              <a:solidFill>
                <a:srgbClr val="808080"/>
              </a:solidFill>
              <a:ln w="9525" cap="rnd">
                <a:noFill/>
                <a:round/>
                <a:headEnd type="none" w="sm" len="sm"/>
                <a:tailEnd type="none" w="sm" len="sm"/>
              </a:ln>
            </p:spPr>
            <p:txBody>
              <a:bodyPr/>
              <a:lstStyle/>
              <a:p>
                <a:endParaRPr lang="es-ES"/>
              </a:p>
            </p:txBody>
          </p:sp>
          <p:sp>
            <p:nvSpPr>
              <p:cNvPr id="106977" name="Freeform 739"/>
              <p:cNvSpPr>
                <a:spLocks/>
              </p:cNvSpPr>
              <p:nvPr/>
            </p:nvSpPr>
            <p:spPr bwMode="auto">
              <a:xfrm>
                <a:off x="666" y="3393"/>
                <a:ext cx="27" cy="27"/>
              </a:xfrm>
              <a:custGeom>
                <a:avLst/>
                <a:gdLst>
                  <a:gd name="T0" fmla="*/ 1 w 27"/>
                  <a:gd name="T1" fmla="*/ 0 h 27"/>
                  <a:gd name="T2" fmla="*/ 0 w 27"/>
                  <a:gd name="T3" fmla="*/ 14 h 27"/>
                  <a:gd name="T4" fmla="*/ 12 w 27"/>
                  <a:gd name="T5" fmla="*/ 26 h 27"/>
                  <a:gd name="T6" fmla="*/ 16 w 27"/>
                  <a:gd name="T7" fmla="*/ 26 h 27"/>
                  <a:gd name="T8" fmla="*/ 26 w 27"/>
                  <a:gd name="T9" fmla="*/ 26 h 27"/>
                  <a:gd name="T10" fmla="*/ 16 w 27"/>
                  <a:gd name="T11" fmla="*/ 14 h 27"/>
                  <a:gd name="T12" fmla="*/ 1 w 27"/>
                  <a:gd name="T13" fmla="*/ 0 h 27"/>
                  <a:gd name="T14" fmla="*/ 0 60000 65536"/>
                  <a:gd name="T15" fmla="*/ 0 60000 65536"/>
                  <a:gd name="T16" fmla="*/ 0 60000 65536"/>
                  <a:gd name="T17" fmla="*/ 0 60000 65536"/>
                  <a:gd name="T18" fmla="*/ 0 60000 65536"/>
                  <a:gd name="T19" fmla="*/ 0 60000 65536"/>
                  <a:gd name="T20" fmla="*/ 0 60000 65536"/>
                  <a:gd name="T21" fmla="*/ 0 w 27"/>
                  <a:gd name="T22" fmla="*/ 0 h 27"/>
                  <a:gd name="T23" fmla="*/ 27 w 27"/>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7">
                    <a:moveTo>
                      <a:pt x="1" y="0"/>
                    </a:moveTo>
                    <a:lnTo>
                      <a:pt x="0" y="14"/>
                    </a:lnTo>
                    <a:lnTo>
                      <a:pt x="12" y="26"/>
                    </a:lnTo>
                    <a:lnTo>
                      <a:pt x="16" y="26"/>
                    </a:lnTo>
                    <a:lnTo>
                      <a:pt x="26" y="26"/>
                    </a:lnTo>
                    <a:lnTo>
                      <a:pt x="16" y="14"/>
                    </a:lnTo>
                    <a:lnTo>
                      <a:pt x="1" y="0"/>
                    </a:lnTo>
                  </a:path>
                </a:pathLst>
              </a:custGeom>
              <a:solidFill>
                <a:srgbClr val="808080"/>
              </a:solidFill>
              <a:ln w="9525" cap="rnd">
                <a:noFill/>
                <a:round/>
                <a:headEnd type="none" w="sm" len="sm"/>
                <a:tailEnd type="none" w="sm" len="sm"/>
              </a:ln>
            </p:spPr>
            <p:txBody>
              <a:bodyPr/>
              <a:lstStyle/>
              <a:p>
                <a:endParaRPr lang="es-ES"/>
              </a:p>
            </p:txBody>
          </p:sp>
          <p:sp>
            <p:nvSpPr>
              <p:cNvPr id="106978" name="Freeform 740"/>
              <p:cNvSpPr>
                <a:spLocks/>
              </p:cNvSpPr>
              <p:nvPr/>
            </p:nvSpPr>
            <p:spPr bwMode="auto">
              <a:xfrm>
                <a:off x="605" y="3383"/>
                <a:ext cx="88" cy="26"/>
              </a:xfrm>
              <a:custGeom>
                <a:avLst/>
                <a:gdLst>
                  <a:gd name="T0" fmla="*/ 87 w 88"/>
                  <a:gd name="T1" fmla="*/ 19 h 26"/>
                  <a:gd name="T2" fmla="*/ 87 w 88"/>
                  <a:gd name="T3" fmla="*/ 15 h 26"/>
                  <a:gd name="T4" fmla="*/ 74 w 88"/>
                  <a:gd name="T5" fmla="*/ 18 h 26"/>
                  <a:gd name="T6" fmla="*/ 56 w 88"/>
                  <a:gd name="T7" fmla="*/ 14 h 26"/>
                  <a:gd name="T8" fmla="*/ 45 w 88"/>
                  <a:gd name="T9" fmla="*/ 13 h 26"/>
                  <a:gd name="T10" fmla="*/ 25 w 88"/>
                  <a:gd name="T11" fmla="*/ 6 h 26"/>
                  <a:gd name="T12" fmla="*/ 16 w 88"/>
                  <a:gd name="T13" fmla="*/ 6 h 26"/>
                  <a:gd name="T14" fmla="*/ 8 w 88"/>
                  <a:gd name="T15" fmla="*/ 2 h 26"/>
                  <a:gd name="T16" fmla="*/ 3 w 88"/>
                  <a:gd name="T17" fmla="*/ 0 h 26"/>
                  <a:gd name="T18" fmla="*/ 0 w 88"/>
                  <a:gd name="T19" fmla="*/ 5 h 26"/>
                  <a:gd name="T20" fmla="*/ 0 w 88"/>
                  <a:gd name="T21" fmla="*/ 14 h 26"/>
                  <a:gd name="T22" fmla="*/ 5 w 88"/>
                  <a:gd name="T23" fmla="*/ 15 h 26"/>
                  <a:gd name="T24" fmla="*/ 21 w 88"/>
                  <a:gd name="T25" fmla="*/ 18 h 26"/>
                  <a:gd name="T26" fmla="*/ 27 w 88"/>
                  <a:gd name="T27" fmla="*/ 19 h 26"/>
                  <a:gd name="T28" fmla="*/ 38 w 88"/>
                  <a:gd name="T29" fmla="*/ 23 h 26"/>
                  <a:gd name="T30" fmla="*/ 50 w 88"/>
                  <a:gd name="T31" fmla="*/ 25 h 26"/>
                  <a:gd name="T32" fmla="*/ 57 w 88"/>
                  <a:gd name="T33" fmla="*/ 25 h 26"/>
                  <a:gd name="T34" fmla="*/ 72 w 88"/>
                  <a:gd name="T35" fmla="*/ 25 h 26"/>
                  <a:gd name="T36" fmla="*/ 87 w 88"/>
                  <a:gd name="T37" fmla="*/ 19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87" y="19"/>
                    </a:moveTo>
                    <a:lnTo>
                      <a:pt x="87" y="15"/>
                    </a:lnTo>
                    <a:lnTo>
                      <a:pt x="74" y="18"/>
                    </a:lnTo>
                    <a:lnTo>
                      <a:pt x="56" y="14"/>
                    </a:lnTo>
                    <a:lnTo>
                      <a:pt x="45" y="13"/>
                    </a:lnTo>
                    <a:lnTo>
                      <a:pt x="25" y="6"/>
                    </a:lnTo>
                    <a:lnTo>
                      <a:pt x="16" y="6"/>
                    </a:lnTo>
                    <a:lnTo>
                      <a:pt x="8" y="2"/>
                    </a:lnTo>
                    <a:lnTo>
                      <a:pt x="3" y="0"/>
                    </a:lnTo>
                    <a:lnTo>
                      <a:pt x="0" y="5"/>
                    </a:lnTo>
                    <a:lnTo>
                      <a:pt x="0" y="14"/>
                    </a:lnTo>
                    <a:lnTo>
                      <a:pt x="5" y="15"/>
                    </a:lnTo>
                    <a:lnTo>
                      <a:pt x="21" y="18"/>
                    </a:lnTo>
                    <a:lnTo>
                      <a:pt x="27" y="19"/>
                    </a:lnTo>
                    <a:lnTo>
                      <a:pt x="38" y="23"/>
                    </a:lnTo>
                    <a:lnTo>
                      <a:pt x="50" y="25"/>
                    </a:lnTo>
                    <a:lnTo>
                      <a:pt x="57" y="25"/>
                    </a:lnTo>
                    <a:lnTo>
                      <a:pt x="72" y="25"/>
                    </a:lnTo>
                    <a:lnTo>
                      <a:pt x="87" y="19"/>
                    </a:lnTo>
                  </a:path>
                </a:pathLst>
              </a:custGeom>
              <a:solidFill>
                <a:srgbClr val="808080"/>
              </a:solidFill>
              <a:ln w="9525" cap="rnd">
                <a:noFill/>
                <a:round/>
                <a:headEnd type="none" w="sm" len="sm"/>
                <a:tailEnd type="none" w="sm" len="sm"/>
              </a:ln>
            </p:spPr>
            <p:txBody>
              <a:bodyPr/>
              <a:lstStyle/>
              <a:p>
                <a:endParaRPr lang="es-ES"/>
              </a:p>
            </p:txBody>
          </p:sp>
          <p:sp>
            <p:nvSpPr>
              <p:cNvPr id="106979" name="Freeform 741"/>
              <p:cNvSpPr>
                <a:spLocks/>
              </p:cNvSpPr>
              <p:nvPr/>
            </p:nvSpPr>
            <p:spPr bwMode="auto">
              <a:xfrm>
                <a:off x="614" y="3368"/>
                <a:ext cx="27" cy="26"/>
              </a:xfrm>
              <a:custGeom>
                <a:avLst/>
                <a:gdLst>
                  <a:gd name="T0" fmla="*/ 24 w 27"/>
                  <a:gd name="T1" fmla="*/ 1 h 26"/>
                  <a:gd name="T2" fmla="*/ 23 w 27"/>
                  <a:gd name="T3" fmla="*/ 12 h 26"/>
                  <a:gd name="T4" fmla="*/ 26 w 27"/>
                  <a:gd name="T5" fmla="*/ 14 h 26"/>
                  <a:gd name="T6" fmla="*/ 18 w 27"/>
                  <a:gd name="T7" fmla="*/ 25 h 26"/>
                  <a:gd name="T8" fmla="*/ 11 w 27"/>
                  <a:gd name="T9" fmla="*/ 25 h 26"/>
                  <a:gd name="T10" fmla="*/ 1 w 27"/>
                  <a:gd name="T11" fmla="*/ 20 h 26"/>
                  <a:gd name="T12" fmla="*/ 0 w 27"/>
                  <a:gd name="T13" fmla="*/ 14 h 26"/>
                  <a:gd name="T14" fmla="*/ 0 w 27"/>
                  <a:gd name="T15" fmla="*/ 12 h 26"/>
                  <a:gd name="T16" fmla="*/ 0 w 27"/>
                  <a:gd name="T17" fmla="*/ 0 h 26"/>
                  <a:gd name="T18" fmla="*/ 24 w 27"/>
                  <a:gd name="T19" fmla="*/ 1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
                  <a:gd name="T31" fmla="*/ 0 h 26"/>
                  <a:gd name="T32" fmla="*/ 27 w 27"/>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 h="26">
                    <a:moveTo>
                      <a:pt x="24" y="1"/>
                    </a:moveTo>
                    <a:lnTo>
                      <a:pt x="23" y="12"/>
                    </a:lnTo>
                    <a:lnTo>
                      <a:pt x="26" y="14"/>
                    </a:lnTo>
                    <a:lnTo>
                      <a:pt x="18" y="25"/>
                    </a:lnTo>
                    <a:lnTo>
                      <a:pt x="11" y="25"/>
                    </a:lnTo>
                    <a:lnTo>
                      <a:pt x="1" y="20"/>
                    </a:lnTo>
                    <a:lnTo>
                      <a:pt x="0" y="14"/>
                    </a:lnTo>
                    <a:lnTo>
                      <a:pt x="0" y="12"/>
                    </a:lnTo>
                    <a:lnTo>
                      <a:pt x="0" y="0"/>
                    </a:lnTo>
                    <a:lnTo>
                      <a:pt x="24" y="1"/>
                    </a:lnTo>
                  </a:path>
                </a:pathLst>
              </a:custGeom>
              <a:solidFill>
                <a:srgbClr val="A0A0A0"/>
              </a:solidFill>
              <a:ln w="9525" cap="rnd">
                <a:noFill/>
                <a:round/>
                <a:headEnd type="none" w="sm" len="sm"/>
                <a:tailEnd type="none" w="sm" len="sm"/>
              </a:ln>
            </p:spPr>
            <p:txBody>
              <a:bodyPr/>
              <a:lstStyle/>
              <a:p>
                <a:endParaRPr lang="es-ES"/>
              </a:p>
            </p:txBody>
          </p:sp>
          <p:sp>
            <p:nvSpPr>
              <p:cNvPr id="106980" name="Oval 742"/>
              <p:cNvSpPr>
                <a:spLocks noChangeArrowheads="1"/>
              </p:cNvSpPr>
              <p:nvPr/>
            </p:nvSpPr>
            <p:spPr bwMode="auto">
              <a:xfrm>
                <a:off x="443" y="3359"/>
                <a:ext cx="109" cy="45"/>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6981" name="Rectangle 743"/>
              <p:cNvSpPr>
                <a:spLocks noChangeArrowheads="1"/>
              </p:cNvSpPr>
              <p:nvPr/>
            </p:nvSpPr>
            <p:spPr bwMode="auto">
              <a:xfrm>
                <a:off x="487" y="3292"/>
                <a:ext cx="20" cy="70"/>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6982" name="Freeform 744"/>
              <p:cNvSpPr>
                <a:spLocks/>
              </p:cNvSpPr>
              <p:nvPr/>
            </p:nvSpPr>
            <p:spPr bwMode="auto">
              <a:xfrm>
                <a:off x="418" y="3248"/>
                <a:ext cx="182" cy="63"/>
              </a:xfrm>
              <a:custGeom>
                <a:avLst/>
                <a:gdLst>
                  <a:gd name="T0" fmla="*/ 181 w 182"/>
                  <a:gd name="T1" fmla="*/ 31 h 63"/>
                  <a:gd name="T2" fmla="*/ 179 w 182"/>
                  <a:gd name="T3" fmla="*/ 50 h 63"/>
                  <a:gd name="T4" fmla="*/ 118 w 182"/>
                  <a:gd name="T5" fmla="*/ 62 h 63"/>
                  <a:gd name="T6" fmla="*/ 54 w 182"/>
                  <a:gd name="T7" fmla="*/ 62 h 63"/>
                  <a:gd name="T8" fmla="*/ 1 w 182"/>
                  <a:gd name="T9" fmla="*/ 45 h 63"/>
                  <a:gd name="T10" fmla="*/ 0 w 182"/>
                  <a:gd name="T11" fmla="*/ 0 h 63"/>
                  <a:gd name="T12" fmla="*/ 101 w 182"/>
                  <a:gd name="T13" fmla="*/ 0 h 63"/>
                  <a:gd name="T14" fmla="*/ 181 w 182"/>
                  <a:gd name="T15" fmla="*/ 31 h 63"/>
                  <a:gd name="T16" fmla="*/ 0 60000 65536"/>
                  <a:gd name="T17" fmla="*/ 0 60000 65536"/>
                  <a:gd name="T18" fmla="*/ 0 60000 65536"/>
                  <a:gd name="T19" fmla="*/ 0 60000 65536"/>
                  <a:gd name="T20" fmla="*/ 0 60000 65536"/>
                  <a:gd name="T21" fmla="*/ 0 60000 65536"/>
                  <a:gd name="T22" fmla="*/ 0 60000 65536"/>
                  <a:gd name="T23" fmla="*/ 0 60000 65536"/>
                  <a:gd name="T24" fmla="*/ 0 w 182"/>
                  <a:gd name="T25" fmla="*/ 0 h 63"/>
                  <a:gd name="T26" fmla="*/ 182 w 182"/>
                  <a:gd name="T27" fmla="*/ 63 h 6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2" h="63">
                    <a:moveTo>
                      <a:pt x="181" y="31"/>
                    </a:moveTo>
                    <a:lnTo>
                      <a:pt x="179" y="50"/>
                    </a:lnTo>
                    <a:lnTo>
                      <a:pt x="118" y="62"/>
                    </a:lnTo>
                    <a:lnTo>
                      <a:pt x="54" y="62"/>
                    </a:lnTo>
                    <a:lnTo>
                      <a:pt x="1" y="45"/>
                    </a:lnTo>
                    <a:lnTo>
                      <a:pt x="0" y="0"/>
                    </a:lnTo>
                    <a:lnTo>
                      <a:pt x="101" y="0"/>
                    </a:lnTo>
                    <a:lnTo>
                      <a:pt x="181" y="31"/>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6983" name="Freeform 745"/>
              <p:cNvSpPr>
                <a:spLocks/>
              </p:cNvSpPr>
              <p:nvPr/>
            </p:nvSpPr>
            <p:spPr bwMode="auto">
              <a:xfrm>
                <a:off x="424" y="3270"/>
                <a:ext cx="171" cy="33"/>
              </a:xfrm>
              <a:custGeom>
                <a:avLst/>
                <a:gdLst>
                  <a:gd name="T0" fmla="*/ 170 w 171"/>
                  <a:gd name="T1" fmla="*/ 10 h 33"/>
                  <a:gd name="T2" fmla="*/ 168 w 171"/>
                  <a:gd name="T3" fmla="*/ 22 h 33"/>
                  <a:gd name="T4" fmla="*/ 115 w 171"/>
                  <a:gd name="T5" fmla="*/ 32 h 33"/>
                  <a:gd name="T6" fmla="*/ 46 w 171"/>
                  <a:gd name="T7" fmla="*/ 32 h 33"/>
                  <a:gd name="T8" fmla="*/ 0 w 171"/>
                  <a:gd name="T9" fmla="*/ 16 h 33"/>
                  <a:gd name="T10" fmla="*/ 0 w 171"/>
                  <a:gd name="T11" fmla="*/ 0 h 33"/>
                  <a:gd name="T12" fmla="*/ 43 w 171"/>
                  <a:gd name="T13" fmla="*/ 16 h 33"/>
                  <a:gd name="T14" fmla="*/ 114 w 171"/>
                  <a:gd name="T15" fmla="*/ 17 h 33"/>
                  <a:gd name="T16" fmla="*/ 170 w 171"/>
                  <a:gd name="T17" fmla="*/ 1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1"/>
                  <a:gd name="T28" fmla="*/ 0 h 33"/>
                  <a:gd name="T29" fmla="*/ 171 w 171"/>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1" h="33">
                    <a:moveTo>
                      <a:pt x="170" y="10"/>
                    </a:moveTo>
                    <a:lnTo>
                      <a:pt x="168" y="22"/>
                    </a:lnTo>
                    <a:lnTo>
                      <a:pt x="115" y="32"/>
                    </a:lnTo>
                    <a:lnTo>
                      <a:pt x="46" y="32"/>
                    </a:lnTo>
                    <a:lnTo>
                      <a:pt x="0" y="16"/>
                    </a:lnTo>
                    <a:lnTo>
                      <a:pt x="0" y="0"/>
                    </a:lnTo>
                    <a:lnTo>
                      <a:pt x="43" y="16"/>
                    </a:lnTo>
                    <a:lnTo>
                      <a:pt x="114" y="17"/>
                    </a:lnTo>
                    <a:lnTo>
                      <a:pt x="170" y="10"/>
                    </a:lnTo>
                  </a:path>
                </a:pathLst>
              </a:custGeom>
              <a:solidFill>
                <a:srgbClr val="606060"/>
              </a:solidFill>
              <a:ln w="9525" cap="rnd">
                <a:noFill/>
                <a:round/>
                <a:headEnd type="none" w="sm" len="sm"/>
                <a:tailEnd type="none" w="sm" len="sm"/>
              </a:ln>
            </p:spPr>
            <p:txBody>
              <a:bodyPr/>
              <a:lstStyle/>
              <a:p>
                <a:endParaRPr lang="es-ES"/>
              </a:p>
            </p:txBody>
          </p:sp>
          <p:sp>
            <p:nvSpPr>
              <p:cNvPr id="106984" name="Freeform 746"/>
              <p:cNvSpPr>
                <a:spLocks/>
              </p:cNvSpPr>
              <p:nvPr/>
            </p:nvSpPr>
            <p:spPr bwMode="auto">
              <a:xfrm>
                <a:off x="562" y="3105"/>
                <a:ext cx="27" cy="1"/>
              </a:xfrm>
              <a:custGeom>
                <a:avLst/>
                <a:gdLst>
                  <a:gd name="T0" fmla="*/ 26 w 27"/>
                  <a:gd name="T1" fmla="*/ 0 h 1"/>
                  <a:gd name="T2" fmla="*/ 19 w 27"/>
                  <a:gd name="T3" fmla="*/ 0 h 1"/>
                  <a:gd name="T4" fmla="*/ 15 w 27"/>
                  <a:gd name="T5" fmla="*/ 0 h 1"/>
                  <a:gd name="T6" fmla="*/ 9 w 27"/>
                  <a:gd name="T7" fmla="*/ 0 h 1"/>
                  <a:gd name="T8" fmla="*/ 3 w 27"/>
                  <a:gd name="T9" fmla="*/ 0 h 1"/>
                  <a:gd name="T10" fmla="*/ 0 w 27"/>
                  <a:gd name="T11" fmla="*/ 0 h 1"/>
                  <a:gd name="T12" fmla="*/ 2 w 27"/>
                  <a:gd name="T13" fmla="*/ 0 h 1"/>
                  <a:gd name="T14" fmla="*/ 6 w 27"/>
                  <a:gd name="T15" fmla="*/ 0 h 1"/>
                  <a:gd name="T16" fmla="*/ 10 w 27"/>
                  <a:gd name="T17" fmla="*/ 0 h 1"/>
                  <a:gd name="T18" fmla="*/ 15 w 27"/>
                  <a:gd name="T19" fmla="*/ 0 h 1"/>
                  <a:gd name="T20" fmla="*/ 19 w 27"/>
                  <a:gd name="T21" fmla="*/ 0 h 1"/>
                  <a:gd name="T22" fmla="*/ 26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26" y="0"/>
                    </a:moveTo>
                    <a:lnTo>
                      <a:pt x="19" y="0"/>
                    </a:lnTo>
                    <a:lnTo>
                      <a:pt x="15" y="0"/>
                    </a:lnTo>
                    <a:lnTo>
                      <a:pt x="9" y="0"/>
                    </a:lnTo>
                    <a:lnTo>
                      <a:pt x="3" y="0"/>
                    </a:lnTo>
                    <a:lnTo>
                      <a:pt x="0" y="0"/>
                    </a:lnTo>
                    <a:lnTo>
                      <a:pt x="2" y="0"/>
                    </a:lnTo>
                    <a:lnTo>
                      <a:pt x="6" y="0"/>
                    </a:lnTo>
                    <a:lnTo>
                      <a:pt x="10" y="0"/>
                    </a:lnTo>
                    <a:lnTo>
                      <a:pt x="15" y="0"/>
                    </a:lnTo>
                    <a:lnTo>
                      <a:pt x="19"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6985" name="Freeform 747"/>
              <p:cNvSpPr>
                <a:spLocks/>
              </p:cNvSpPr>
              <p:nvPr/>
            </p:nvSpPr>
            <p:spPr bwMode="auto">
              <a:xfrm>
                <a:off x="578" y="3092"/>
                <a:ext cx="27" cy="1"/>
              </a:xfrm>
              <a:custGeom>
                <a:avLst/>
                <a:gdLst>
                  <a:gd name="T0" fmla="*/ 26 w 27"/>
                  <a:gd name="T1" fmla="*/ 0 h 1"/>
                  <a:gd name="T2" fmla="*/ 18 w 27"/>
                  <a:gd name="T3" fmla="*/ 0 h 1"/>
                  <a:gd name="T4" fmla="*/ 16 w 27"/>
                  <a:gd name="T5" fmla="*/ 0 h 1"/>
                  <a:gd name="T6" fmla="*/ 14 w 27"/>
                  <a:gd name="T7" fmla="*/ 0 h 1"/>
                  <a:gd name="T8" fmla="*/ 11 w 27"/>
                  <a:gd name="T9" fmla="*/ 0 h 1"/>
                  <a:gd name="T10" fmla="*/ 9 w 27"/>
                  <a:gd name="T11" fmla="*/ 0 h 1"/>
                  <a:gd name="T12" fmla="*/ 6 w 27"/>
                  <a:gd name="T13" fmla="*/ 0 h 1"/>
                  <a:gd name="T14" fmla="*/ 2 w 27"/>
                  <a:gd name="T15" fmla="*/ 0 h 1"/>
                  <a:gd name="T16" fmla="*/ 0 w 27"/>
                  <a:gd name="T17" fmla="*/ 0 h 1"/>
                  <a:gd name="T18" fmla="*/ 2 w 27"/>
                  <a:gd name="T19" fmla="*/ 0 h 1"/>
                  <a:gd name="T20" fmla="*/ 6 w 27"/>
                  <a:gd name="T21" fmla="*/ 0 h 1"/>
                  <a:gd name="T22" fmla="*/ 9 w 27"/>
                  <a:gd name="T23" fmla="*/ 0 h 1"/>
                  <a:gd name="T24" fmla="*/ 12 w 27"/>
                  <a:gd name="T25" fmla="*/ 0 h 1"/>
                  <a:gd name="T26" fmla="*/ 16 w 27"/>
                  <a:gd name="T27" fmla="*/ 0 h 1"/>
                  <a:gd name="T28" fmla="*/ 18 w 27"/>
                  <a:gd name="T29" fmla="*/ 0 h 1"/>
                  <a:gd name="T30" fmla="*/ 26 w 27"/>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
                  <a:gd name="T49" fmla="*/ 0 h 1"/>
                  <a:gd name="T50" fmla="*/ 27 w 27"/>
                  <a:gd name="T51" fmla="*/ 1 h 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 h="1">
                    <a:moveTo>
                      <a:pt x="26" y="0"/>
                    </a:moveTo>
                    <a:lnTo>
                      <a:pt x="18" y="0"/>
                    </a:lnTo>
                    <a:lnTo>
                      <a:pt x="16" y="0"/>
                    </a:lnTo>
                    <a:lnTo>
                      <a:pt x="14" y="0"/>
                    </a:lnTo>
                    <a:lnTo>
                      <a:pt x="11" y="0"/>
                    </a:lnTo>
                    <a:lnTo>
                      <a:pt x="9" y="0"/>
                    </a:lnTo>
                    <a:lnTo>
                      <a:pt x="6" y="0"/>
                    </a:lnTo>
                    <a:lnTo>
                      <a:pt x="2" y="0"/>
                    </a:lnTo>
                    <a:lnTo>
                      <a:pt x="0" y="0"/>
                    </a:lnTo>
                    <a:lnTo>
                      <a:pt x="2" y="0"/>
                    </a:lnTo>
                    <a:lnTo>
                      <a:pt x="6" y="0"/>
                    </a:lnTo>
                    <a:lnTo>
                      <a:pt x="9" y="0"/>
                    </a:lnTo>
                    <a:lnTo>
                      <a:pt x="12" y="0"/>
                    </a:lnTo>
                    <a:lnTo>
                      <a:pt x="16" y="0"/>
                    </a:lnTo>
                    <a:lnTo>
                      <a:pt x="18"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6986" name="Freeform 748"/>
              <p:cNvSpPr>
                <a:spLocks/>
              </p:cNvSpPr>
              <p:nvPr/>
            </p:nvSpPr>
            <p:spPr bwMode="auto">
              <a:xfrm>
                <a:off x="545" y="3116"/>
                <a:ext cx="29" cy="26"/>
              </a:xfrm>
              <a:custGeom>
                <a:avLst/>
                <a:gdLst>
                  <a:gd name="T0" fmla="*/ 0 w 29"/>
                  <a:gd name="T1" fmla="*/ 0 h 26"/>
                  <a:gd name="T2" fmla="*/ 13 w 29"/>
                  <a:gd name="T3" fmla="*/ 11 h 26"/>
                  <a:gd name="T4" fmla="*/ 28 w 29"/>
                  <a:gd name="T5" fmla="*/ 25 h 26"/>
                  <a:gd name="T6" fmla="*/ 0 w 29"/>
                  <a:gd name="T7" fmla="*/ 0 h 26"/>
                  <a:gd name="T8" fmla="*/ 0 60000 65536"/>
                  <a:gd name="T9" fmla="*/ 0 60000 65536"/>
                  <a:gd name="T10" fmla="*/ 0 60000 65536"/>
                  <a:gd name="T11" fmla="*/ 0 60000 65536"/>
                  <a:gd name="T12" fmla="*/ 0 w 29"/>
                  <a:gd name="T13" fmla="*/ 0 h 26"/>
                  <a:gd name="T14" fmla="*/ 29 w 29"/>
                  <a:gd name="T15" fmla="*/ 26 h 26"/>
                </a:gdLst>
                <a:ahLst/>
                <a:cxnLst>
                  <a:cxn ang="T8">
                    <a:pos x="T0" y="T1"/>
                  </a:cxn>
                  <a:cxn ang="T9">
                    <a:pos x="T2" y="T3"/>
                  </a:cxn>
                  <a:cxn ang="T10">
                    <a:pos x="T4" y="T5"/>
                  </a:cxn>
                  <a:cxn ang="T11">
                    <a:pos x="T6" y="T7"/>
                  </a:cxn>
                </a:cxnLst>
                <a:rect l="T12" t="T13" r="T14" b="T15"/>
                <a:pathLst>
                  <a:path w="29" h="26">
                    <a:moveTo>
                      <a:pt x="0" y="0"/>
                    </a:moveTo>
                    <a:lnTo>
                      <a:pt x="13" y="11"/>
                    </a:lnTo>
                    <a:lnTo>
                      <a:pt x="28"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987" name="Freeform 749"/>
              <p:cNvSpPr>
                <a:spLocks/>
              </p:cNvSpPr>
              <p:nvPr/>
            </p:nvSpPr>
            <p:spPr bwMode="auto">
              <a:xfrm>
                <a:off x="585" y="3105"/>
                <a:ext cx="28" cy="28"/>
              </a:xfrm>
              <a:custGeom>
                <a:avLst/>
                <a:gdLst>
                  <a:gd name="T0" fmla="*/ 27 w 28"/>
                  <a:gd name="T1" fmla="*/ 0 h 28"/>
                  <a:gd name="T2" fmla="*/ 27 w 28"/>
                  <a:gd name="T3" fmla="*/ 27 h 28"/>
                  <a:gd name="T4" fmla="*/ 0 w 28"/>
                  <a:gd name="T5" fmla="*/ 27 h 28"/>
                  <a:gd name="T6" fmla="*/ 0 w 28"/>
                  <a:gd name="T7" fmla="*/ 0 h 28"/>
                  <a:gd name="T8" fmla="*/ 0 w 28"/>
                  <a:gd name="T9" fmla="*/ 27 h 28"/>
                  <a:gd name="T10" fmla="*/ 27 w 28"/>
                  <a:gd name="T11" fmla="*/ 27 h 28"/>
                  <a:gd name="T12" fmla="*/ 27 w 28"/>
                  <a:gd name="T13" fmla="*/ 0 h 28"/>
                  <a:gd name="T14" fmla="*/ 0 60000 65536"/>
                  <a:gd name="T15" fmla="*/ 0 60000 65536"/>
                  <a:gd name="T16" fmla="*/ 0 60000 65536"/>
                  <a:gd name="T17" fmla="*/ 0 60000 65536"/>
                  <a:gd name="T18" fmla="*/ 0 60000 65536"/>
                  <a:gd name="T19" fmla="*/ 0 60000 65536"/>
                  <a:gd name="T20" fmla="*/ 0 60000 65536"/>
                  <a:gd name="T21" fmla="*/ 0 w 28"/>
                  <a:gd name="T22" fmla="*/ 0 h 28"/>
                  <a:gd name="T23" fmla="*/ 28 w 28"/>
                  <a:gd name="T24" fmla="*/ 28 h 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8">
                    <a:moveTo>
                      <a:pt x="27" y="0"/>
                    </a:moveTo>
                    <a:lnTo>
                      <a:pt x="27" y="27"/>
                    </a:lnTo>
                    <a:lnTo>
                      <a:pt x="0" y="27"/>
                    </a:lnTo>
                    <a:lnTo>
                      <a:pt x="0" y="0"/>
                    </a:lnTo>
                    <a:lnTo>
                      <a:pt x="0" y="27"/>
                    </a:lnTo>
                    <a:lnTo>
                      <a:pt x="27" y="27"/>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6988" name="Freeform 750"/>
              <p:cNvSpPr>
                <a:spLocks/>
              </p:cNvSpPr>
              <p:nvPr/>
            </p:nvSpPr>
            <p:spPr bwMode="auto">
              <a:xfrm>
                <a:off x="583" y="3130"/>
                <a:ext cx="74" cy="28"/>
              </a:xfrm>
              <a:custGeom>
                <a:avLst/>
                <a:gdLst>
                  <a:gd name="T0" fmla="*/ 0 w 74"/>
                  <a:gd name="T1" fmla="*/ 9 h 28"/>
                  <a:gd name="T2" fmla="*/ 6 w 74"/>
                  <a:gd name="T3" fmla="*/ 9 h 28"/>
                  <a:gd name="T4" fmla="*/ 10 w 74"/>
                  <a:gd name="T5" fmla="*/ 7 h 28"/>
                  <a:gd name="T6" fmla="*/ 20 w 74"/>
                  <a:gd name="T7" fmla="*/ 2 h 28"/>
                  <a:gd name="T8" fmla="*/ 25 w 74"/>
                  <a:gd name="T9" fmla="*/ 0 h 28"/>
                  <a:gd name="T10" fmla="*/ 28 w 74"/>
                  <a:gd name="T11" fmla="*/ 0 h 28"/>
                  <a:gd name="T12" fmla="*/ 32 w 74"/>
                  <a:gd name="T13" fmla="*/ 0 h 28"/>
                  <a:gd name="T14" fmla="*/ 41 w 74"/>
                  <a:gd name="T15" fmla="*/ 0 h 28"/>
                  <a:gd name="T16" fmla="*/ 46 w 74"/>
                  <a:gd name="T17" fmla="*/ 0 h 28"/>
                  <a:gd name="T18" fmla="*/ 50 w 74"/>
                  <a:gd name="T19" fmla="*/ 1 h 28"/>
                  <a:gd name="T20" fmla="*/ 52 w 74"/>
                  <a:gd name="T21" fmla="*/ 2 h 28"/>
                  <a:gd name="T22" fmla="*/ 58 w 74"/>
                  <a:gd name="T23" fmla="*/ 5 h 28"/>
                  <a:gd name="T24" fmla="*/ 63 w 74"/>
                  <a:gd name="T25" fmla="*/ 7 h 28"/>
                  <a:gd name="T26" fmla="*/ 65 w 74"/>
                  <a:gd name="T27" fmla="*/ 7 h 28"/>
                  <a:gd name="T28" fmla="*/ 65 w 74"/>
                  <a:gd name="T29" fmla="*/ 8 h 28"/>
                  <a:gd name="T30" fmla="*/ 71 w 74"/>
                  <a:gd name="T31" fmla="*/ 9 h 28"/>
                  <a:gd name="T32" fmla="*/ 73 w 74"/>
                  <a:gd name="T33" fmla="*/ 10 h 28"/>
                  <a:gd name="T34" fmla="*/ 73 w 74"/>
                  <a:gd name="T35" fmla="*/ 14 h 28"/>
                  <a:gd name="T36" fmla="*/ 70 w 74"/>
                  <a:gd name="T37" fmla="*/ 14 h 28"/>
                  <a:gd name="T38" fmla="*/ 70 w 74"/>
                  <a:gd name="T39" fmla="*/ 15 h 28"/>
                  <a:gd name="T40" fmla="*/ 68 w 74"/>
                  <a:gd name="T41" fmla="*/ 17 h 28"/>
                  <a:gd name="T42" fmla="*/ 63 w 74"/>
                  <a:gd name="T43" fmla="*/ 17 h 28"/>
                  <a:gd name="T44" fmla="*/ 61 w 74"/>
                  <a:gd name="T45" fmla="*/ 18 h 28"/>
                  <a:gd name="T46" fmla="*/ 58 w 74"/>
                  <a:gd name="T47" fmla="*/ 18 h 28"/>
                  <a:gd name="T48" fmla="*/ 47 w 74"/>
                  <a:gd name="T49" fmla="*/ 17 h 28"/>
                  <a:gd name="T50" fmla="*/ 41 w 74"/>
                  <a:gd name="T51" fmla="*/ 18 h 28"/>
                  <a:gd name="T52" fmla="*/ 35 w 74"/>
                  <a:gd name="T53" fmla="*/ 21 h 28"/>
                  <a:gd name="T54" fmla="*/ 30 w 74"/>
                  <a:gd name="T55" fmla="*/ 22 h 28"/>
                  <a:gd name="T56" fmla="*/ 25 w 74"/>
                  <a:gd name="T57" fmla="*/ 24 h 28"/>
                  <a:gd name="T58" fmla="*/ 20 w 74"/>
                  <a:gd name="T59" fmla="*/ 27 h 28"/>
                  <a:gd name="T60" fmla="*/ 16 w 74"/>
                  <a:gd name="T61" fmla="*/ 27 h 28"/>
                  <a:gd name="T62" fmla="*/ 8 w 74"/>
                  <a:gd name="T63" fmla="*/ 25 h 28"/>
                  <a:gd name="T64" fmla="*/ 2 w 74"/>
                  <a:gd name="T65" fmla="*/ 27 h 28"/>
                  <a:gd name="T66" fmla="*/ 0 w 74"/>
                  <a:gd name="T67" fmla="*/ 9 h 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28"/>
                  <a:gd name="T104" fmla="*/ 74 w 74"/>
                  <a:gd name="T105" fmla="*/ 28 h 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28">
                    <a:moveTo>
                      <a:pt x="0" y="9"/>
                    </a:moveTo>
                    <a:lnTo>
                      <a:pt x="6" y="9"/>
                    </a:lnTo>
                    <a:lnTo>
                      <a:pt x="10" y="7"/>
                    </a:lnTo>
                    <a:lnTo>
                      <a:pt x="20" y="2"/>
                    </a:lnTo>
                    <a:lnTo>
                      <a:pt x="25" y="0"/>
                    </a:lnTo>
                    <a:lnTo>
                      <a:pt x="28" y="0"/>
                    </a:lnTo>
                    <a:lnTo>
                      <a:pt x="32" y="0"/>
                    </a:lnTo>
                    <a:lnTo>
                      <a:pt x="41" y="0"/>
                    </a:lnTo>
                    <a:lnTo>
                      <a:pt x="46" y="0"/>
                    </a:lnTo>
                    <a:lnTo>
                      <a:pt x="50" y="1"/>
                    </a:lnTo>
                    <a:lnTo>
                      <a:pt x="52" y="2"/>
                    </a:lnTo>
                    <a:lnTo>
                      <a:pt x="58" y="5"/>
                    </a:lnTo>
                    <a:lnTo>
                      <a:pt x="63" y="7"/>
                    </a:lnTo>
                    <a:lnTo>
                      <a:pt x="65" y="7"/>
                    </a:lnTo>
                    <a:lnTo>
                      <a:pt x="65" y="8"/>
                    </a:lnTo>
                    <a:lnTo>
                      <a:pt x="71" y="9"/>
                    </a:lnTo>
                    <a:lnTo>
                      <a:pt x="73" y="10"/>
                    </a:lnTo>
                    <a:lnTo>
                      <a:pt x="73" y="14"/>
                    </a:lnTo>
                    <a:lnTo>
                      <a:pt x="70" y="14"/>
                    </a:lnTo>
                    <a:lnTo>
                      <a:pt x="70" y="15"/>
                    </a:lnTo>
                    <a:lnTo>
                      <a:pt x="68" y="17"/>
                    </a:lnTo>
                    <a:lnTo>
                      <a:pt x="63" y="17"/>
                    </a:lnTo>
                    <a:lnTo>
                      <a:pt x="61" y="18"/>
                    </a:lnTo>
                    <a:lnTo>
                      <a:pt x="58" y="18"/>
                    </a:lnTo>
                    <a:lnTo>
                      <a:pt x="47" y="17"/>
                    </a:lnTo>
                    <a:lnTo>
                      <a:pt x="41" y="18"/>
                    </a:lnTo>
                    <a:lnTo>
                      <a:pt x="35" y="21"/>
                    </a:lnTo>
                    <a:lnTo>
                      <a:pt x="30" y="22"/>
                    </a:lnTo>
                    <a:lnTo>
                      <a:pt x="25" y="24"/>
                    </a:lnTo>
                    <a:lnTo>
                      <a:pt x="20" y="27"/>
                    </a:lnTo>
                    <a:lnTo>
                      <a:pt x="16" y="27"/>
                    </a:lnTo>
                    <a:lnTo>
                      <a:pt x="8" y="25"/>
                    </a:lnTo>
                    <a:lnTo>
                      <a:pt x="2" y="27"/>
                    </a:lnTo>
                    <a:lnTo>
                      <a:pt x="0" y="9"/>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6989" name="Freeform 751"/>
              <p:cNvSpPr>
                <a:spLocks/>
              </p:cNvSpPr>
              <p:nvPr/>
            </p:nvSpPr>
            <p:spPr bwMode="auto">
              <a:xfrm>
                <a:off x="636" y="3142"/>
                <a:ext cx="27" cy="1"/>
              </a:xfrm>
              <a:custGeom>
                <a:avLst/>
                <a:gdLst>
                  <a:gd name="T0" fmla="*/ 26 w 27"/>
                  <a:gd name="T1" fmla="*/ 0 h 1"/>
                  <a:gd name="T2" fmla="*/ 20 w 27"/>
                  <a:gd name="T3" fmla="*/ 0 h 1"/>
                  <a:gd name="T4" fmla="*/ 10 w 27"/>
                  <a:gd name="T5" fmla="*/ 0 h 1"/>
                  <a:gd name="T6" fmla="*/ 0 w 27"/>
                  <a:gd name="T7" fmla="*/ 0 h 1"/>
                  <a:gd name="T8" fmla="*/ 3 w 27"/>
                  <a:gd name="T9" fmla="*/ 0 h 1"/>
                  <a:gd name="T10" fmla="*/ 13 w 27"/>
                  <a:gd name="T11" fmla="*/ 0 h 1"/>
                  <a:gd name="T12" fmla="*/ 20 w 27"/>
                  <a:gd name="T13" fmla="*/ 0 h 1"/>
                  <a:gd name="T14" fmla="*/ 22 w 27"/>
                  <a:gd name="T15" fmla="*/ 0 h 1"/>
                  <a:gd name="T16" fmla="*/ 26 w 27"/>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1"/>
                  <a:gd name="T29" fmla="*/ 27 w 27"/>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1">
                    <a:moveTo>
                      <a:pt x="26" y="0"/>
                    </a:moveTo>
                    <a:lnTo>
                      <a:pt x="20" y="0"/>
                    </a:lnTo>
                    <a:lnTo>
                      <a:pt x="10" y="0"/>
                    </a:lnTo>
                    <a:lnTo>
                      <a:pt x="0" y="0"/>
                    </a:lnTo>
                    <a:lnTo>
                      <a:pt x="3" y="0"/>
                    </a:lnTo>
                    <a:lnTo>
                      <a:pt x="13" y="0"/>
                    </a:lnTo>
                    <a:lnTo>
                      <a:pt x="20" y="0"/>
                    </a:lnTo>
                    <a:lnTo>
                      <a:pt x="22"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6990" name="Freeform 752"/>
              <p:cNvSpPr>
                <a:spLocks/>
              </p:cNvSpPr>
              <p:nvPr/>
            </p:nvSpPr>
            <p:spPr bwMode="auto">
              <a:xfrm>
                <a:off x="643" y="3133"/>
                <a:ext cx="28" cy="1"/>
              </a:xfrm>
              <a:custGeom>
                <a:avLst/>
                <a:gdLst>
                  <a:gd name="T0" fmla="*/ 23 w 28"/>
                  <a:gd name="T1" fmla="*/ 0 h 1"/>
                  <a:gd name="T2" fmla="*/ 27 w 28"/>
                  <a:gd name="T3" fmla="*/ 0 h 1"/>
                  <a:gd name="T4" fmla="*/ 17 w 28"/>
                  <a:gd name="T5" fmla="*/ 0 h 1"/>
                  <a:gd name="T6" fmla="*/ 8 w 28"/>
                  <a:gd name="T7" fmla="*/ 0 h 1"/>
                  <a:gd name="T8" fmla="*/ 1 w 28"/>
                  <a:gd name="T9" fmla="*/ 0 h 1"/>
                  <a:gd name="T10" fmla="*/ 0 w 28"/>
                  <a:gd name="T11" fmla="*/ 0 h 1"/>
                  <a:gd name="T12" fmla="*/ 8 w 28"/>
                  <a:gd name="T13" fmla="*/ 0 h 1"/>
                  <a:gd name="T14" fmla="*/ 17 w 28"/>
                  <a:gd name="T15" fmla="*/ 0 h 1"/>
                  <a:gd name="T16" fmla="*/ 23 w 28"/>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1"/>
                  <a:gd name="T29" fmla="*/ 28 w 28"/>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1">
                    <a:moveTo>
                      <a:pt x="23" y="0"/>
                    </a:moveTo>
                    <a:lnTo>
                      <a:pt x="27" y="0"/>
                    </a:lnTo>
                    <a:lnTo>
                      <a:pt x="17" y="0"/>
                    </a:lnTo>
                    <a:lnTo>
                      <a:pt x="8" y="0"/>
                    </a:lnTo>
                    <a:lnTo>
                      <a:pt x="1" y="0"/>
                    </a:lnTo>
                    <a:lnTo>
                      <a:pt x="0" y="0"/>
                    </a:lnTo>
                    <a:lnTo>
                      <a:pt x="8" y="0"/>
                    </a:lnTo>
                    <a:lnTo>
                      <a:pt x="17" y="0"/>
                    </a:lnTo>
                    <a:lnTo>
                      <a:pt x="23" y="0"/>
                    </a:lnTo>
                  </a:path>
                </a:pathLst>
              </a:custGeom>
              <a:solidFill>
                <a:srgbClr val="402000"/>
              </a:solidFill>
              <a:ln w="9525" cap="rnd">
                <a:noFill/>
                <a:round/>
                <a:headEnd type="none" w="sm" len="sm"/>
                <a:tailEnd type="none" w="sm" len="sm"/>
              </a:ln>
            </p:spPr>
            <p:txBody>
              <a:bodyPr/>
              <a:lstStyle/>
              <a:p>
                <a:endParaRPr lang="es-ES"/>
              </a:p>
            </p:txBody>
          </p:sp>
          <p:sp>
            <p:nvSpPr>
              <p:cNvPr id="106991" name="Freeform 753"/>
              <p:cNvSpPr>
                <a:spLocks/>
              </p:cNvSpPr>
              <p:nvPr/>
            </p:nvSpPr>
            <p:spPr bwMode="auto">
              <a:xfrm>
                <a:off x="609" y="3133"/>
                <a:ext cx="28" cy="1"/>
              </a:xfrm>
              <a:custGeom>
                <a:avLst/>
                <a:gdLst>
                  <a:gd name="T0" fmla="*/ 27 w 28"/>
                  <a:gd name="T1" fmla="*/ 0 h 1"/>
                  <a:gd name="T2" fmla="*/ 0 w 28"/>
                  <a:gd name="T3" fmla="*/ 0 h 1"/>
                  <a:gd name="T4" fmla="*/ 27 w 28"/>
                  <a:gd name="T5" fmla="*/ 0 h 1"/>
                  <a:gd name="T6" fmla="*/ 0 60000 65536"/>
                  <a:gd name="T7" fmla="*/ 0 60000 65536"/>
                  <a:gd name="T8" fmla="*/ 0 60000 65536"/>
                  <a:gd name="T9" fmla="*/ 0 w 28"/>
                  <a:gd name="T10" fmla="*/ 0 h 1"/>
                  <a:gd name="T11" fmla="*/ 28 w 28"/>
                  <a:gd name="T12" fmla="*/ 1 h 1"/>
                </a:gdLst>
                <a:ahLst/>
                <a:cxnLst>
                  <a:cxn ang="T6">
                    <a:pos x="T0" y="T1"/>
                  </a:cxn>
                  <a:cxn ang="T7">
                    <a:pos x="T2" y="T3"/>
                  </a:cxn>
                  <a:cxn ang="T8">
                    <a:pos x="T4" y="T5"/>
                  </a:cxn>
                </a:cxnLst>
                <a:rect l="T9" t="T10" r="T11" b="T12"/>
                <a:pathLst>
                  <a:path w="28" h="1">
                    <a:moveTo>
                      <a:pt x="27" y="0"/>
                    </a:moveTo>
                    <a:lnTo>
                      <a:pt x="0" y="0"/>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6992" name="Freeform 754"/>
              <p:cNvSpPr>
                <a:spLocks/>
              </p:cNvSpPr>
              <p:nvPr/>
            </p:nvSpPr>
            <p:spPr bwMode="auto">
              <a:xfrm>
                <a:off x="595" y="3135"/>
                <a:ext cx="28" cy="27"/>
              </a:xfrm>
              <a:custGeom>
                <a:avLst/>
                <a:gdLst>
                  <a:gd name="T0" fmla="*/ 27 w 28"/>
                  <a:gd name="T1" fmla="*/ 0 h 27"/>
                  <a:gd name="T2" fmla="*/ 12 w 28"/>
                  <a:gd name="T3" fmla="*/ 11 h 27"/>
                  <a:gd name="T4" fmla="*/ 0 w 28"/>
                  <a:gd name="T5" fmla="*/ 26 h 27"/>
                  <a:gd name="T6" fmla="*/ 10 w 28"/>
                  <a:gd name="T7" fmla="*/ 11 h 27"/>
                  <a:gd name="T8" fmla="*/ 27 w 28"/>
                  <a:gd name="T9" fmla="*/ 0 h 27"/>
                  <a:gd name="T10" fmla="*/ 0 60000 65536"/>
                  <a:gd name="T11" fmla="*/ 0 60000 65536"/>
                  <a:gd name="T12" fmla="*/ 0 60000 65536"/>
                  <a:gd name="T13" fmla="*/ 0 60000 65536"/>
                  <a:gd name="T14" fmla="*/ 0 60000 65536"/>
                  <a:gd name="T15" fmla="*/ 0 w 28"/>
                  <a:gd name="T16" fmla="*/ 0 h 27"/>
                  <a:gd name="T17" fmla="*/ 28 w 28"/>
                  <a:gd name="T18" fmla="*/ 27 h 27"/>
                </a:gdLst>
                <a:ahLst/>
                <a:cxnLst>
                  <a:cxn ang="T10">
                    <a:pos x="T0" y="T1"/>
                  </a:cxn>
                  <a:cxn ang="T11">
                    <a:pos x="T2" y="T3"/>
                  </a:cxn>
                  <a:cxn ang="T12">
                    <a:pos x="T4" y="T5"/>
                  </a:cxn>
                  <a:cxn ang="T13">
                    <a:pos x="T6" y="T7"/>
                  </a:cxn>
                  <a:cxn ang="T14">
                    <a:pos x="T8" y="T9"/>
                  </a:cxn>
                </a:cxnLst>
                <a:rect l="T15" t="T16" r="T17" b="T18"/>
                <a:pathLst>
                  <a:path w="28" h="27">
                    <a:moveTo>
                      <a:pt x="27" y="0"/>
                    </a:moveTo>
                    <a:lnTo>
                      <a:pt x="12" y="11"/>
                    </a:lnTo>
                    <a:lnTo>
                      <a:pt x="0" y="26"/>
                    </a:lnTo>
                    <a:lnTo>
                      <a:pt x="10" y="11"/>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6993" name="Freeform 755"/>
              <p:cNvSpPr>
                <a:spLocks/>
              </p:cNvSpPr>
              <p:nvPr/>
            </p:nvSpPr>
            <p:spPr bwMode="auto">
              <a:xfrm>
                <a:off x="421" y="3194"/>
                <a:ext cx="233" cy="180"/>
              </a:xfrm>
              <a:custGeom>
                <a:avLst/>
                <a:gdLst>
                  <a:gd name="T0" fmla="*/ 186 w 233"/>
                  <a:gd name="T1" fmla="*/ 119 h 180"/>
                  <a:gd name="T2" fmla="*/ 183 w 233"/>
                  <a:gd name="T3" fmla="*/ 174 h 180"/>
                  <a:gd name="T4" fmla="*/ 199 w 233"/>
                  <a:gd name="T5" fmla="*/ 179 h 180"/>
                  <a:gd name="T6" fmla="*/ 211 w 233"/>
                  <a:gd name="T7" fmla="*/ 179 h 180"/>
                  <a:gd name="T8" fmla="*/ 222 w 233"/>
                  <a:gd name="T9" fmla="*/ 175 h 180"/>
                  <a:gd name="T10" fmla="*/ 228 w 233"/>
                  <a:gd name="T11" fmla="*/ 124 h 180"/>
                  <a:gd name="T12" fmla="*/ 229 w 233"/>
                  <a:gd name="T13" fmla="*/ 91 h 180"/>
                  <a:gd name="T14" fmla="*/ 229 w 233"/>
                  <a:gd name="T15" fmla="*/ 79 h 180"/>
                  <a:gd name="T16" fmla="*/ 232 w 233"/>
                  <a:gd name="T17" fmla="*/ 68 h 180"/>
                  <a:gd name="T18" fmla="*/ 232 w 233"/>
                  <a:gd name="T19" fmla="*/ 62 h 180"/>
                  <a:gd name="T20" fmla="*/ 228 w 233"/>
                  <a:gd name="T21" fmla="*/ 53 h 180"/>
                  <a:gd name="T22" fmla="*/ 218 w 233"/>
                  <a:gd name="T23" fmla="*/ 43 h 180"/>
                  <a:gd name="T24" fmla="*/ 206 w 233"/>
                  <a:gd name="T25" fmla="*/ 40 h 180"/>
                  <a:gd name="T26" fmla="*/ 178 w 233"/>
                  <a:gd name="T27" fmla="*/ 29 h 180"/>
                  <a:gd name="T28" fmla="*/ 137 w 233"/>
                  <a:gd name="T29" fmla="*/ 20 h 180"/>
                  <a:gd name="T30" fmla="*/ 130 w 233"/>
                  <a:gd name="T31" fmla="*/ 20 h 180"/>
                  <a:gd name="T32" fmla="*/ 125 w 233"/>
                  <a:gd name="T33" fmla="*/ 20 h 180"/>
                  <a:gd name="T34" fmla="*/ 123 w 233"/>
                  <a:gd name="T35" fmla="*/ 18 h 180"/>
                  <a:gd name="T36" fmla="*/ 119 w 233"/>
                  <a:gd name="T37" fmla="*/ 16 h 180"/>
                  <a:gd name="T38" fmla="*/ 118 w 233"/>
                  <a:gd name="T39" fmla="*/ 17 h 180"/>
                  <a:gd name="T40" fmla="*/ 116 w 233"/>
                  <a:gd name="T41" fmla="*/ 17 h 180"/>
                  <a:gd name="T42" fmla="*/ 113 w 233"/>
                  <a:gd name="T43" fmla="*/ 13 h 180"/>
                  <a:gd name="T44" fmla="*/ 109 w 233"/>
                  <a:gd name="T45" fmla="*/ 10 h 180"/>
                  <a:gd name="T46" fmla="*/ 108 w 233"/>
                  <a:gd name="T47" fmla="*/ 10 h 180"/>
                  <a:gd name="T48" fmla="*/ 103 w 233"/>
                  <a:gd name="T49" fmla="*/ 10 h 180"/>
                  <a:gd name="T50" fmla="*/ 103 w 233"/>
                  <a:gd name="T51" fmla="*/ 8 h 180"/>
                  <a:gd name="T52" fmla="*/ 98 w 233"/>
                  <a:gd name="T53" fmla="*/ 0 h 180"/>
                  <a:gd name="T54" fmla="*/ 6 w 233"/>
                  <a:gd name="T55" fmla="*/ 0 h 180"/>
                  <a:gd name="T56" fmla="*/ 6 w 233"/>
                  <a:gd name="T57" fmla="*/ 9 h 180"/>
                  <a:gd name="T58" fmla="*/ 2 w 233"/>
                  <a:gd name="T59" fmla="*/ 18 h 180"/>
                  <a:gd name="T60" fmla="*/ 1 w 233"/>
                  <a:gd name="T61" fmla="*/ 24 h 180"/>
                  <a:gd name="T62" fmla="*/ 0 w 233"/>
                  <a:gd name="T63" fmla="*/ 31 h 180"/>
                  <a:gd name="T64" fmla="*/ 0 w 233"/>
                  <a:gd name="T65" fmla="*/ 43 h 180"/>
                  <a:gd name="T66" fmla="*/ 0 w 233"/>
                  <a:gd name="T67" fmla="*/ 50 h 180"/>
                  <a:gd name="T68" fmla="*/ 2 w 233"/>
                  <a:gd name="T69" fmla="*/ 56 h 180"/>
                  <a:gd name="T70" fmla="*/ 6 w 233"/>
                  <a:gd name="T71" fmla="*/ 62 h 180"/>
                  <a:gd name="T72" fmla="*/ 10 w 233"/>
                  <a:gd name="T73" fmla="*/ 64 h 180"/>
                  <a:gd name="T74" fmla="*/ 18 w 233"/>
                  <a:gd name="T75" fmla="*/ 65 h 180"/>
                  <a:gd name="T76" fmla="*/ 27 w 233"/>
                  <a:gd name="T77" fmla="*/ 68 h 180"/>
                  <a:gd name="T78" fmla="*/ 31 w 233"/>
                  <a:gd name="T79" fmla="*/ 73 h 180"/>
                  <a:gd name="T80" fmla="*/ 35 w 233"/>
                  <a:gd name="T81" fmla="*/ 76 h 180"/>
                  <a:gd name="T82" fmla="*/ 43 w 233"/>
                  <a:gd name="T83" fmla="*/ 79 h 180"/>
                  <a:gd name="T84" fmla="*/ 52 w 233"/>
                  <a:gd name="T85" fmla="*/ 83 h 180"/>
                  <a:gd name="T86" fmla="*/ 66 w 233"/>
                  <a:gd name="T87" fmla="*/ 84 h 180"/>
                  <a:gd name="T88" fmla="*/ 79 w 233"/>
                  <a:gd name="T89" fmla="*/ 84 h 180"/>
                  <a:gd name="T90" fmla="*/ 88 w 233"/>
                  <a:gd name="T91" fmla="*/ 83 h 180"/>
                  <a:gd name="T92" fmla="*/ 96 w 233"/>
                  <a:gd name="T93" fmla="*/ 83 h 180"/>
                  <a:gd name="T94" fmla="*/ 103 w 233"/>
                  <a:gd name="T95" fmla="*/ 86 h 180"/>
                  <a:gd name="T96" fmla="*/ 116 w 233"/>
                  <a:gd name="T97" fmla="*/ 86 h 180"/>
                  <a:gd name="T98" fmla="*/ 166 w 233"/>
                  <a:gd name="T99" fmla="*/ 89 h 180"/>
                  <a:gd name="T100" fmla="*/ 177 w 233"/>
                  <a:gd name="T101" fmla="*/ 91 h 180"/>
                  <a:gd name="T102" fmla="*/ 178 w 233"/>
                  <a:gd name="T103" fmla="*/ 93 h 180"/>
                  <a:gd name="T104" fmla="*/ 186 w 233"/>
                  <a:gd name="T105" fmla="*/ 94 h 180"/>
                  <a:gd name="T106" fmla="*/ 183 w 233"/>
                  <a:gd name="T107" fmla="*/ 99 h 180"/>
                  <a:gd name="T108" fmla="*/ 186 w 233"/>
                  <a:gd name="T109" fmla="*/ 104 h 180"/>
                  <a:gd name="T110" fmla="*/ 186 w 233"/>
                  <a:gd name="T111" fmla="*/ 119 h 18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3"/>
                  <a:gd name="T169" fmla="*/ 0 h 180"/>
                  <a:gd name="T170" fmla="*/ 233 w 233"/>
                  <a:gd name="T171" fmla="*/ 180 h 18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3" h="180">
                    <a:moveTo>
                      <a:pt x="186" y="119"/>
                    </a:moveTo>
                    <a:lnTo>
                      <a:pt x="183" y="174"/>
                    </a:lnTo>
                    <a:lnTo>
                      <a:pt x="199" y="179"/>
                    </a:lnTo>
                    <a:lnTo>
                      <a:pt x="211" y="179"/>
                    </a:lnTo>
                    <a:lnTo>
                      <a:pt x="222" y="175"/>
                    </a:lnTo>
                    <a:lnTo>
                      <a:pt x="228" y="124"/>
                    </a:lnTo>
                    <a:lnTo>
                      <a:pt x="229" y="91"/>
                    </a:lnTo>
                    <a:lnTo>
                      <a:pt x="229" y="79"/>
                    </a:lnTo>
                    <a:lnTo>
                      <a:pt x="232" y="68"/>
                    </a:lnTo>
                    <a:lnTo>
                      <a:pt x="232" y="62"/>
                    </a:lnTo>
                    <a:lnTo>
                      <a:pt x="228" y="53"/>
                    </a:lnTo>
                    <a:lnTo>
                      <a:pt x="218" y="43"/>
                    </a:lnTo>
                    <a:lnTo>
                      <a:pt x="206" y="40"/>
                    </a:lnTo>
                    <a:lnTo>
                      <a:pt x="178" y="29"/>
                    </a:lnTo>
                    <a:lnTo>
                      <a:pt x="137" y="20"/>
                    </a:lnTo>
                    <a:lnTo>
                      <a:pt x="130" y="20"/>
                    </a:lnTo>
                    <a:lnTo>
                      <a:pt x="125" y="20"/>
                    </a:lnTo>
                    <a:lnTo>
                      <a:pt x="123" y="18"/>
                    </a:lnTo>
                    <a:lnTo>
                      <a:pt x="119" y="16"/>
                    </a:lnTo>
                    <a:lnTo>
                      <a:pt x="118" y="17"/>
                    </a:lnTo>
                    <a:lnTo>
                      <a:pt x="116" y="17"/>
                    </a:lnTo>
                    <a:lnTo>
                      <a:pt x="113" y="13"/>
                    </a:lnTo>
                    <a:lnTo>
                      <a:pt x="109" y="10"/>
                    </a:lnTo>
                    <a:lnTo>
                      <a:pt x="108" y="10"/>
                    </a:lnTo>
                    <a:lnTo>
                      <a:pt x="103" y="10"/>
                    </a:lnTo>
                    <a:lnTo>
                      <a:pt x="103" y="8"/>
                    </a:lnTo>
                    <a:lnTo>
                      <a:pt x="98" y="0"/>
                    </a:lnTo>
                    <a:lnTo>
                      <a:pt x="6" y="0"/>
                    </a:lnTo>
                    <a:lnTo>
                      <a:pt x="6" y="9"/>
                    </a:lnTo>
                    <a:lnTo>
                      <a:pt x="2" y="18"/>
                    </a:lnTo>
                    <a:lnTo>
                      <a:pt x="1" y="24"/>
                    </a:lnTo>
                    <a:lnTo>
                      <a:pt x="0" y="31"/>
                    </a:lnTo>
                    <a:lnTo>
                      <a:pt x="0" y="43"/>
                    </a:lnTo>
                    <a:lnTo>
                      <a:pt x="0" y="50"/>
                    </a:lnTo>
                    <a:lnTo>
                      <a:pt x="2" y="56"/>
                    </a:lnTo>
                    <a:lnTo>
                      <a:pt x="6" y="62"/>
                    </a:lnTo>
                    <a:lnTo>
                      <a:pt x="10" y="64"/>
                    </a:lnTo>
                    <a:lnTo>
                      <a:pt x="18" y="65"/>
                    </a:lnTo>
                    <a:lnTo>
                      <a:pt x="27" y="68"/>
                    </a:lnTo>
                    <a:lnTo>
                      <a:pt x="31" y="73"/>
                    </a:lnTo>
                    <a:lnTo>
                      <a:pt x="35" y="76"/>
                    </a:lnTo>
                    <a:lnTo>
                      <a:pt x="43" y="79"/>
                    </a:lnTo>
                    <a:lnTo>
                      <a:pt x="52" y="83"/>
                    </a:lnTo>
                    <a:lnTo>
                      <a:pt x="66" y="84"/>
                    </a:lnTo>
                    <a:lnTo>
                      <a:pt x="79" y="84"/>
                    </a:lnTo>
                    <a:lnTo>
                      <a:pt x="88" y="83"/>
                    </a:lnTo>
                    <a:lnTo>
                      <a:pt x="96" y="83"/>
                    </a:lnTo>
                    <a:lnTo>
                      <a:pt x="103" y="86"/>
                    </a:lnTo>
                    <a:lnTo>
                      <a:pt x="116" y="86"/>
                    </a:lnTo>
                    <a:lnTo>
                      <a:pt x="166" y="89"/>
                    </a:lnTo>
                    <a:lnTo>
                      <a:pt x="177" y="91"/>
                    </a:lnTo>
                    <a:lnTo>
                      <a:pt x="178" y="93"/>
                    </a:lnTo>
                    <a:lnTo>
                      <a:pt x="186" y="94"/>
                    </a:lnTo>
                    <a:lnTo>
                      <a:pt x="183" y="99"/>
                    </a:lnTo>
                    <a:lnTo>
                      <a:pt x="186" y="104"/>
                    </a:lnTo>
                    <a:lnTo>
                      <a:pt x="186" y="119"/>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994" name="Freeform 756"/>
              <p:cNvSpPr>
                <a:spLocks/>
              </p:cNvSpPr>
              <p:nvPr/>
            </p:nvSpPr>
            <p:spPr bwMode="auto">
              <a:xfrm>
                <a:off x="432" y="3205"/>
                <a:ext cx="222" cy="166"/>
              </a:xfrm>
              <a:custGeom>
                <a:avLst/>
                <a:gdLst>
                  <a:gd name="T0" fmla="*/ 6 w 222"/>
                  <a:gd name="T1" fmla="*/ 8 h 166"/>
                  <a:gd name="T2" fmla="*/ 0 w 222"/>
                  <a:gd name="T3" fmla="*/ 19 h 166"/>
                  <a:gd name="T4" fmla="*/ 5 w 222"/>
                  <a:gd name="T5" fmla="*/ 50 h 166"/>
                  <a:gd name="T6" fmla="*/ 17 w 222"/>
                  <a:gd name="T7" fmla="*/ 50 h 166"/>
                  <a:gd name="T8" fmla="*/ 30 w 222"/>
                  <a:gd name="T9" fmla="*/ 61 h 166"/>
                  <a:gd name="T10" fmla="*/ 61 w 222"/>
                  <a:gd name="T11" fmla="*/ 69 h 166"/>
                  <a:gd name="T12" fmla="*/ 91 w 222"/>
                  <a:gd name="T13" fmla="*/ 69 h 166"/>
                  <a:gd name="T14" fmla="*/ 80 w 222"/>
                  <a:gd name="T15" fmla="*/ 58 h 166"/>
                  <a:gd name="T16" fmla="*/ 93 w 222"/>
                  <a:gd name="T17" fmla="*/ 69 h 166"/>
                  <a:gd name="T18" fmla="*/ 108 w 222"/>
                  <a:gd name="T19" fmla="*/ 71 h 166"/>
                  <a:gd name="T20" fmla="*/ 98 w 222"/>
                  <a:gd name="T21" fmla="*/ 63 h 166"/>
                  <a:gd name="T22" fmla="*/ 115 w 222"/>
                  <a:gd name="T23" fmla="*/ 72 h 166"/>
                  <a:gd name="T24" fmla="*/ 165 w 222"/>
                  <a:gd name="T25" fmla="*/ 79 h 166"/>
                  <a:gd name="T26" fmla="*/ 179 w 222"/>
                  <a:gd name="T27" fmla="*/ 83 h 166"/>
                  <a:gd name="T28" fmla="*/ 191 w 222"/>
                  <a:gd name="T29" fmla="*/ 79 h 166"/>
                  <a:gd name="T30" fmla="*/ 179 w 222"/>
                  <a:gd name="T31" fmla="*/ 85 h 166"/>
                  <a:gd name="T32" fmla="*/ 179 w 222"/>
                  <a:gd name="T33" fmla="*/ 94 h 166"/>
                  <a:gd name="T34" fmla="*/ 192 w 222"/>
                  <a:gd name="T35" fmla="*/ 165 h 166"/>
                  <a:gd name="T36" fmla="*/ 217 w 222"/>
                  <a:gd name="T37" fmla="*/ 107 h 166"/>
                  <a:gd name="T38" fmla="*/ 221 w 222"/>
                  <a:gd name="T39" fmla="*/ 60 h 166"/>
                  <a:gd name="T40" fmla="*/ 213 w 222"/>
                  <a:gd name="T41" fmla="*/ 42 h 166"/>
                  <a:gd name="T42" fmla="*/ 187 w 222"/>
                  <a:gd name="T43" fmla="*/ 28 h 166"/>
                  <a:gd name="T44" fmla="*/ 133 w 222"/>
                  <a:gd name="T45" fmla="*/ 12 h 166"/>
                  <a:gd name="T46" fmla="*/ 113 w 222"/>
                  <a:gd name="T47" fmla="*/ 19 h 166"/>
                  <a:gd name="T48" fmla="*/ 105 w 222"/>
                  <a:gd name="T49" fmla="*/ 20 h 166"/>
                  <a:gd name="T50" fmla="*/ 115 w 222"/>
                  <a:gd name="T51" fmla="*/ 11 h 166"/>
                  <a:gd name="T52" fmla="*/ 110 w 222"/>
                  <a:gd name="T53" fmla="*/ 9 h 166"/>
                  <a:gd name="T54" fmla="*/ 103 w 222"/>
                  <a:gd name="T55" fmla="*/ 14 h 166"/>
                  <a:gd name="T56" fmla="*/ 103 w 222"/>
                  <a:gd name="T57" fmla="*/ 11 h 166"/>
                  <a:gd name="T58" fmla="*/ 104 w 222"/>
                  <a:gd name="T59" fmla="*/ 6 h 166"/>
                  <a:gd name="T60" fmla="*/ 91 w 222"/>
                  <a:gd name="T61" fmla="*/ 9 h 166"/>
                  <a:gd name="T62" fmla="*/ 92 w 222"/>
                  <a:gd name="T63" fmla="*/ 5 h 166"/>
                  <a:gd name="T64" fmla="*/ 87 w 222"/>
                  <a:gd name="T65" fmla="*/ 0 h 166"/>
                  <a:gd name="T66" fmla="*/ 75 w 222"/>
                  <a:gd name="T67" fmla="*/ 7 h 166"/>
                  <a:gd name="T68" fmla="*/ 56 w 222"/>
                  <a:gd name="T69" fmla="*/ 3 h 166"/>
                  <a:gd name="T70" fmla="*/ 50 w 222"/>
                  <a:gd name="T71" fmla="*/ 9 h 166"/>
                  <a:gd name="T72" fmla="*/ 30 w 222"/>
                  <a:gd name="T73" fmla="*/ 11 h 166"/>
                  <a:gd name="T74" fmla="*/ 26 w 222"/>
                  <a:gd name="T75" fmla="*/ 5 h 166"/>
                  <a:gd name="T76" fmla="*/ 18 w 222"/>
                  <a:gd name="T77" fmla="*/ 11 h 166"/>
                  <a:gd name="T78" fmla="*/ 9 w 222"/>
                  <a:gd name="T79" fmla="*/ 3 h 16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2"/>
                  <a:gd name="T121" fmla="*/ 0 h 166"/>
                  <a:gd name="T122" fmla="*/ 222 w 222"/>
                  <a:gd name="T123" fmla="*/ 166 h 16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2" h="166">
                    <a:moveTo>
                      <a:pt x="6" y="1"/>
                    </a:moveTo>
                    <a:lnTo>
                      <a:pt x="6" y="8"/>
                    </a:lnTo>
                    <a:lnTo>
                      <a:pt x="2" y="6"/>
                    </a:lnTo>
                    <a:lnTo>
                      <a:pt x="0" y="19"/>
                    </a:lnTo>
                    <a:lnTo>
                      <a:pt x="0" y="34"/>
                    </a:lnTo>
                    <a:lnTo>
                      <a:pt x="5" y="50"/>
                    </a:lnTo>
                    <a:lnTo>
                      <a:pt x="18" y="54"/>
                    </a:lnTo>
                    <a:lnTo>
                      <a:pt x="17" y="50"/>
                    </a:lnTo>
                    <a:lnTo>
                      <a:pt x="24" y="56"/>
                    </a:lnTo>
                    <a:lnTo>
                      <a:pt x="30" y="61"/>
                    </a:lnTo>
                    <a:lnTo>
                      <a:pt x="44" y="68"/>
                    </a:lnTo>
                    <a:lnTo>
                      <a:pt x="61" y="69"/>
                    </a:lnTo>
                    <a:lnTo>
                      <a:pt x="82" y="70"/>
                    </a:lnTo>
                    <a:lnTo>
                      <a:pt x="91" y="69"/>
                    </a:lnTo>
                    <a:lnTo>
                      <a:pt x="83" y="67"/>
                    </a:lnTo>
                    <a:lnTo>
                      <a:pt x="80" y="58"/>
                    </a:lnTo>
                    <a:lnTo>
                      <a:pt x="85" y="64"/>
                    </a:lnTo>
                    <a:lnTo>
                      <a:pt x="93" y="69"/>
                    </a:lnTo>
                    <a:lnTo>
                      <a:pt x="101" y="72"/>
                    </a:lnTo>
                    <a:lnTo>
                      <a:pt x="108" y="71"/>
                    </a:lnTo>
                    <a:lnTo>
                      <a:pt x="103" y="68"/>
                    </a:lnTo>
                    <a:lnTo>
                      <a:pt x="98" y="63"/>
                    </a:lnTo>
                    <a:lnTo>
                      <a:pt x="105" y="68"/>
                    </a:lnTo>
                    <a:lnTo>
                      <a:pt x="115" y="72"/>
                    </a:lnTo>
                    <a:lnTo>
                      <a:pt x="139" y="75"/>
                    </a:lnTo>
                    <a:lnTo>
                      <a:pt x="165" y="79"/>
                    </a:lnTo>
                    <a:lnTo>
                      <a:pt x="176" y="82"/>
                    </a:lnTo>
                    <a:lnTo>
                      <a:pt x="179" y="83"/>
                    </a:lnTo>
                    <a:lnTo>
                      <a:pt x="182" y="80"/>
                    </a:lnTo>
                    <a:lnTo>
                      <a:pt x="191" y="79"/>
                    </a:lnTo>
                    <a:lnTo>
                      <a:pt x="187" y="83"/>
                    </a:lnTo>
                    <a:lnTo>
                      <a:pt x="179" y="85"/>
                    </a:lnTo>
                    <a:lnTo>
                      <a:pt x="177" y="87"/>
                    </a:lnTo>
                    <a:lnTo>
                      <a:pt x="179" y="94"/>
                    </a:lnTo>
                    <a:lnTo>
                      <a:pt x="179" y="160"/>
                    </a:lnTo>
                    <a:lnTo>
                      <a:pt x="192" y="165"/>
                    </a:lnTo>
                    <a:lnTo>
                      <a:pt x="210" y="162"/>
                    </a:lnTo>
                    <a:lnTo>
                      <a:pt x="217" y="107"/>
                    </a:lnTo>
                    <a:lnTo>
                      <a:pt x="216" y="78"/>
                    </a:lnTo>
                    <a:lnTo>
                      <a:pt x="221" y="60"/>
                    </a:lnTo>
                    <a:lnTo>
                      <a:pt x="219" y="50"/>
                    </a:lnTo>
                    <a:lnTo>
                      <a:pt x="213" y="42"/>
                    </a:lnTo>
                    <a:lnTo>
                      <a:pt x="206" y="36"/>
                    </a:lnTo>
                    <a:lnTo>
                      <a:pt x="187" y="28"/>
                    </a:lnTo>
                    <a:lnTo>
                      <a:pt x="165" y="20"/>
                    </a:lnTo>
                    <a:lnTo>
                      <a:pt x="133" y="12"/>
                    </a:lnTo>
                    <a:lnTo>
                      <a:pt x="119" y="11"/>
                    </a:lnTo>
                    <a:lnTo>
                      <a:pt x="113" y="19"/>
                    </a:lnTo>
                    <a:lnTo>
                      <a:pt x="96" y="27"/>
                    </a:lnTo>
                    <a:lnTo>
                      <a:pt x="105" y="20"/>
                    </a:lnTo>
                    <a:lnTo>
                      <a:pt x="113" y="17"/>
                    </a:lnTo>
                    <a:lnTo>
                      <a:pt x="115" y="11"/>
                    </a:lnTo>
                    <a:lnTo>
                      <a:pt x="115" y="9"/>
                    </a:lnTo>
                    <a:lnTo>
                      <a:pt x="110" y="9"/>
                    </a:lnTo>
                    <a:lnTo>
                      <a:pt x="105" y="11"/>
                    </a:lnTo>
                    <a:lnTo>
                      <a:pt x="103" y="14"/>
                    </a:lnTo>
                    <a:lnTo>
                      <a:pt x="95" y="18"/>
                    </a:lnTo>
                    <a:lnTo>
                      <a:pt x="103" y="11"/>
                    </a:lnTo>
                    <a:lnTo>
                      <a:pt x="105" y="8"/>
                    </a:lnTo>
                    <a:lnTo>
                      <a:pt x="104" y="6"/>
                    </a:lnTo>
                    <a:lnTo>
                      <a:pt x="98" y="3"/>
                    </a:lnTo>
                    <a:lnTo>
                      <a:pt x="91" y="9"/>
                    </a:lnTo>
                    <a:lnTo>
                      <a:pt x="83" y="13"/>
                    </a:lnTo>
                    <a:lnTo>
                      <a:pt x="92" y="5"/>
                    </a:lnTo>
                    <a:lnTo>
                      <a:pt x="94" y="0"/>
                    </a:lnTo>
                    <a:lnTo>
                      <a:pt x="87" y="0"/>
                    </a:lnTo>
                    <a:lnTo>
                      <a:pt x="82" y="3"/>
                    </a:lnTo>
                    <a:lnTo>
                      <a:pt x="75" y="7"/>
                    </a:lnTo>
                    <a:lnTo>
                      <a:pt x="56" y="9"/>
                    </a:lnTo>
                    <a:lnTo>
                      <a:pt x="56" y="3"/>
                    </a:lnTo>
                    <a:lnTo>
                      <a:pt x="50" y="1"/>
                    </a:lnTo>
                    <a:lnTo>
                      <a:pt x="50" y="9"/>
                    </a:lnTo>
                    <a:lnTo>
                      <a:pt x="44" y="9"/>
                    </a:lnTo>
                    <a:lnTo>
                      <a:pt x="30" y="11"/>
                    </a:lnTo>
                    <a:lnTo>
                      <a:pt x="31" y="5"/>
                    </a:lnTo>
                    <a:lnTo>
                      <a:pt x="26" y="5"/>
                    </a:lnTo>
                    <a:lnTo>
                      <a:pt x="26" y="11"/>
                    </a:lnTo>
                    <a:lnTo>
                      <a:pt x="18" y="11"/>
                    </a:lnTo>
                    <a:lnTo>
                      <a:pt x="10" y="9"/>
                    </a:lnTo>
                    <a:lnTo>
                      <a:pt x="9" y="3"/>
                    </a:lnTo>
                    <a:lnTo>
                      <a:pt x="6" y="1"/>
                    </a:lnTo>
                  </a:path>
                </a:pathLst>
              </a:custGeom>
              <a:solidFill>
                <a:srgbClr val="808080"/>
              </a:solidFill>
              <a:ln w="9525" cap="rnd">
                <a:noFill/>
                <a:round/>
                <a:headEnd type="none" w="sm" len="sm"/>
                <a:tailEnd type="none" w="sm" len="sm"/>
              </a:ln>
            </p:spPr>
            <p:txBody>
              <a:bodyPr/>
              <a:lstStyle/>
              <a:p>
                <a:endParaRPr lang="es-ES"/>
              </a:p>
            </p:txBody>
          </p:sp>
          <p:sp>
            <p:nvSpPr>
              <p:cNvPr id="106995" name="Freeform 757"/>
              <p:cNvSpPr>
                <a:spLocks/>
              </p:cNvSpPr>
              <p:nvPr/>
            </p:nvSpPr>
            <p:spPr bwMode="auto">
              <a:xfrm>
                <a:off x="535" y="3254"/>
                <a:ext cx="93" cy="27"/>
              </a:xfrm>
              <a:custGeom>
                <a:avLst/>
                <a:gdLst>
                  <a:gd name="T0" fmla="*/ 0 w 93"/>
                  <a:gd name="T1" fmla="*/ 0 h 27"/>
                  <a:gd name="T2" fmla="*/ 23 w 93"/>
                  <a:gd name="T3" fmla="*/ 0 h 27"/>
                  <a:gd name="T4" fmla="*/ 46 w 93"/>
                  <a:gd name="T5" fmla="*/ 6 h 27"/>
                  <a:gd name="T6" fmla="*/ 64 w 93"/>
                  <a:gd name="T7" fmla="*/ 9 h 27"/>
                  <a:gd name="T8" fmla="*/ 79 w 93"/>
                  <a:gd name="T9" fmla="*/ 11 h 27"/>
                  <a:gd name="T10" fmla="*/ 84 w 93"/>
                  <a:gd name="T11" fmla="*/ 19 h 27"/>
                  <a:gd name="T12" fmla="*/ 92 w 93"/>
                  <a:gd name="T13" fmla="*/ 26 h 27"/>
                  <a:gd name="T14" fmla="*/ 84 w 93"/>
                  <a:gd name="T15" fmla="*/ 23 h 27"/>
                  <a:gd name="T16" fmla="*/ 78 w 93"/>
                  <a:gd name="T17" fmla="*/ 13 h 27"/>
                  <a:gd name="T18" fmla="*/ 59 w 93"/>
                  <a:gd name="T19" fmla="*/ 9 h 27"/>
                  <a:gd name="T20" fmla="*/ 46 w 93"/>
                  <a:gd name="T21" fmla="*/ 9 h 27"/>
                  <a:gd name="T22" fmla="*/ 37 w 93"/>
                  <a:gd name="T23" fmla="*/ 6 h 27"/>
                  <a:gd name="T24" fmla="*/ 21 w 93"/>
                  <a:gd name="T25" fmla="*/ 2 h 27"/>
                  <a:gd name="T26" fmla="*/ 0 w 93"/>
                  <a:gd name="T27" fmla="*/ 0 h 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3"/>
                  <a:gd name="T43" fmla="*/ 0 h 27"/>
                  <a:gd name="T44" fmla="*/ 93 w 93"/>
                  <a:gd name="T45" fmla="*/ 27 h 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3" h="27">
                    <a:moveTo>
                      <a:pt x="0" y="0"/>
                    </a:moveTo>
                    <a:lnTo>
                      <a:pt x="23" y="0"/>
                    </a:lnTo>
                    <a:lnTo>
                      <a:pt x="46" y="6"/>
                    </a:lnTo>
                    <a:lnTo>
                      <a:pt x="64" y="9"/>
                    </a:lnTo>
                    <a:lnTo>
                      <a:pt x="79" y="11"/>
                    </a:lnTo>
                    <a:lnTo>
                      <a:pt x="84" y="19"/>
                    </a:lnTo>
                    <a:lnTo>
                      <a:pt x="92" y="26"/>
                    </a:lnTo>
                    <a:lnTo>
                      <a:pt x="84" y="23"/>
                    </a:lnTo>
                    <a:lnTo>
                      <a:pt x="78" y="13"/>
                    </a:lnTo>
                    <a:lnTo>
                      <a:pt x="59" y="9"/>
                    </a:lnTo>
                    <a:lnTo>
                      <a:pt x="46" y="9"/>
                    </a:lnTo>
                    <a:lnTo>
                      <a:pt x="37" y="6"/>
                    </a:lnTo>
                    <a:lnTo>
                      <a:pt x="21" y="2"/>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6996" name="Freeform 758"/>
              <p:cNvSpPr>
                <a:spLocks/>
              </p:cNvSpPr>
              <p:nvPr/>
            </p:nvSpPr>
            <p:spPr bwMode="auto">
              <a:xfrm>
                <a:off x="459" y="3234"/>
                <a:ext cx="31" cy="27"/>
              </a:xfrm>
              <a:custGeom>
                <a:avLst/>
                <a:gdLst>
                  <a:gd name="T0" fmla="*/ 0 w 31"/>
                  <a:gd name="T1" fmla="*/ 0 h 27"/>
                  <a:gd name="T2" fmla="*/ 12 w 31"/>
                  <a:gd name="T3" fmla="*/ 26 h 27"/>
                  <a:gd name="T4" fmla="*/ 30 w 31"/>
                  <a:gd name="T5" fmla="*/ 26 h 27"/>
                  <a:gd name="T6" fmla="*/ 0 w 31"/>
                  <a:gd name="T7" fmla="*/ 0 h 27"/>
                  <a:gd name="T8" fmla="*/ 0 60000 65536"/>
                  <a:gd name="T9" fmla="*/ 0 60000 65536"/>
                  <a:gd name="T10" fmla="*/ 0 60000 65536"/>
                  <a:gd name="T11" fmla="*/ 0 60000 65536"/>
                  <a:gd name="T12" fmla="*/ 0 w 31"/>
                  <a:gd name="T13" fmla="*/ 0 h 27"/>
                  <a:gd name="T14" fmla="*/ 31 w 31"/>
                  <a:gd name="T15" fmla="*/ 27 h 27"/>
                </a:gdLst>
                <a:ahLst/>
                <a:cxnLst>
                  <a:cxn ang="T8">
                    <a:pos x="T0" y="T1"/>
                  </a:cxn>
                  <a:cxn ang="T9">
                    <a:pos x="T2" y="T3"/>
                  </a:cxn>
                  <a:cxn ang="T10">
                    <a:pos x="T4" y="T5"/>
                  </a:cxn>
                  <a:cxn ang="T11">
                    <a:pos x="T6" y="T7"/>
                  </a:cxn>
                </a:cxnLst>
                <a:rect l="T12" t="T13" r="T14" b="T15"/>
                <a:pathLst>
                  <a:path w="31" h="27">
                    <a:moveTo>
                      <a:pt x="0" y="0"/>
                    </a:moveTo>
                    <a:lnTo>
                      <a:pt x="12" y="26"/>
                    </a:lnTo>
                    <a:lnTo>
                      <a:pt x="30" y="2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6997" name="Freeform 759"/>
              <p:cNvSpPr>
                <a:spLocks/>
              </p:cNvSpPr>
              <p:nvPr/>
            </p:nvSpPr>
            <p:spPr bwMode="auto">
              <a:xfrm>
                <a:off x="430" y="3226"/>
                <a:ext cx="27" cy="27"/>
              </a:xfrm>
              <a:custGeom>
                <a:avLst/>
                <a:gdLst>
                  <a:gd name="T0" fmla="*/ 0 w 27"/>
                  <a:gd name="T1" fmla="*/ 0 h 27"/>
                  <a:gd name="T2" fmla="*/ 6 w 27"/>
                  <a:gd name="T3" fmla="*/ 11 h 27"/>
                  <a:gd name="T4" fmla="*/ 26 w 27"/>
                  <a:gd name="T5" fmla="*/ 26 h 27"/>
                  <a:gd name="T6" fmla="*/ 6 w 27"/>
                  <a:gd name="T7" fmla="*/ 26 h 27"/>
                  <a:gd name="T8" fmla="*/ 0 w 27"/>
                  <a:gd name="T9" fmla="*/ 0 h 27"/>
                  <a:gd name="T10" fmla="*/ 0 60000 65536"/>
                  <a:gd name="T11" fmla="*/ 0 60000 65536"/>
                  <a:gd name="T12" fmla="*/ 0 60000 65536"/>
                  <a:gd name="T13" fmla="*/ 0 60000 65536"/>
                  <a:gd name="T14" fmla="*/ 0 60000 65536"/>
                  <a:gd name="T15" fmla="*/ 0 w 27"/>
                  <a:gd name="T16" fmla="*/ 0 h 27"/>
                  <a:gd name="T17" fmla="*/ 27 w 27"/>
                  <a:gd name="T18" fmla="*/ 27 h 27"/>
                </a:gdLst>
                <a:ahLst/>
                <a:cxnLst>
                  <a:cxn ang="T10">
                    <a:pos x="T0" y="T1"/>
                  </a:cxn>
                  <a:cxn ang="T11">
                    <a:pos x="T2" y="T3"/>
                  </a:cxn>
                  <a:cxn ang="T12">
                    <a:pos x="T4" y="T5"/>
                  </a:cxn>
                  <a:cxn ang="T13">
                    <a:pos x="T6" y="T7"/>
                  </a:cxn>
                  <a:cxn ang="T14">
                    <a:pos x="T8" y="T9"/>
                  </a:cxn>
                </a:cxnLst>
                <a:rect l="T15" t="T16" r="T17" b="T18"/>
                <a:pathLst>
                  <a:path w="27" h="27">
                    <a:moveTo>
                      <a:pt x="0" y="0"/>
                    </a:moveTo>
                    <a:lnTo>
                      <a:pt x="6" y="11"/>
                    </a:lnTo>
                    <a:lnTo>
                      <a:pt x="26" y="26"/>
                    </a:lnTo>
                    <a:lnTo>
                      <a:pt x="6" y="2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6998" name="Freeform 760"/>
              <p:cNvSpPr>
                <a:spLocks/>
              </p:cNvSpPr>
              <p:nvPr/>
            </p:nvSpPr>
            <p:spPr bwMode="auto">
              <a:xfrm>
                <a:off x="508" y="3222"/>
                <a:ext cx="28" cy="25"/>
              </a:xfrm>
              <a:custGeom>
                <a:avLst/>
                <a:gdLst>
                  <a:gd name="T0" fmla="*/ 0 w 28"/>
                  <a:gd name="T1" fmla="*/ 0 h 25"/>
                  <a:gd name="T2" fmla="*/ 11 w 28"/>
                  <a:gd name="T3" fmla="*/ 2 h 25"/>
                  <a:gd name="T4" fmla="*/ 14 w 28"/>
                  <a:gd name="T5" fmla="*/ 2 h 25"/>
                  <a:gd name="T6" fmla="*/ 14 w 28"/>
                  <a:gd name="T7" fmla="*/ 11 h 25"/>
                  <a:gd name="T8" fmla="*/ 14 w 28"/>
                  <a:gd name="T9" fmla="*/ 19 h 25"/>
                  <a:gd name="T10" fmla="*/ 27 w 28"/>
                  <a:gd name="T11" fmla="*/ 24 h 25"/>
                  <a:gd name="T12" fmla="*/ 12 w 28"/>
                  <a:gd name="T13" fmla="*/ 21 h 25"/>
                  <a:gd name="T14" fmla="*/ 9 w 28"/>
                  <a:gd name="T15" fmla="*/ 6 h 25"/>
                  <a:gd name="T16" fmla="*/ 0 w 28"/>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5"/>
                  <a:gd name="T29" fmla="*/ 28 w 28"/>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5">
                    <a:moveTo>
                      <a:pt x="0" y="0"/>
                    </a:moveTo>
                    <a:lnTo>
                      <a:pt x="11" y="2"/>
                    </a:lnTo>
                    <a:lnTo>
                      <a:pt x="14" y="2"/>
                    </a:lnTo>
                    <a:lnTo>
                      <a:pt x="14" y="11"/>
                    </a:lnTo>
                    <a:lnTo>
                      <a:pt x="14" y="19"/>
                    </a:lnTo>
                    <a:lnTo>
                      <a:pt x="27" y="24"/>
                    </a:lnTo>
                    <a:lnTo>
                      <a:pt x="12" y="21"/>
                    </a:lnTo>
                    <a:lnTo>
                      <a:pt x="9" y="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6999" name="Freeform 761"/>
              <p:cNvSpPr>
                <a:spLocks/>
              </p:cNvSpPr>
              <p:nvPr/>
            </p:nvSpPr>
            <p:spPr bwMode="auto">
              <a:xfrm>
                <a:off x="439" y="2955"/>
                <a:ext cx="80" cy="86"/>
              </a:xfrm>
              <a:custGeom>
                <a:avLst/>
                <a:gdLst>
                  <a:gd name="T0" fmla="*/ 52 w 80"/>
                  <a:gd name="T1" fmla="*/ 6 h 86"/>
                  <a:gd name="T2" fmla="*/ 57 w 80"/>
                  <a:gd name="T3" fmla="*/ 8 h 86"/>
                  <a:gd name="T4" fmla="*/ 59 w 80"/>
                  <a:gd name="T5" fmla="*/ 10 h 86"/>
                  <a:gd name="T6" fmla="*/ 62 w 80"/>
                  <a:gd name="T7" fmla="*/ 15 h 86"/>
                  <a:gd name="T8" fmla="*/ 65 w 80"/>
                  <a:gd name="T9" fmla="*/ 22 h 86"/>
                  <a:gd name="T10" fmla="*/ 67 w 80"/>
                  <a:gd name="T11" fmla="*/ 25 h 86"/>
                  <a:gd name="T12" fmla="*/ 67 w 80"/>
                  <a:gd name="T13" fmla="*/ 29 h 86"/>
                  <a:gd name="T14" fmla="*/ 66 w 80"/>
                  <a:gd name="T15" fmla="*/ 32 h 86"/>
                  <a:gd name="T16" fmla="*/ 69 w 80"/>
                  <a:gd name="T17" fmla="*/ 36 h 86"/>
                  <a:gd name="T18" fmla="*/ 75 w 80"/>
                  <a:gd name="T19" fmla="*/ 46 h 86"/>
                  <a:gd name="T20" fmla="*/ 79 w 80"/>
                  <a:gd name="T21" fmla="*/ 51 h 86"/>
                  <a:gd name="T22" fmla="*/ 79 w 80"/>
                  <a:gd name="T23" fmla="*/ 52 h 86"/>
                  <a:gd name="T24" fmla="*/ 77 w 80"/>
                  <a:gd name="T25" fmla="*/ 54 h 86"/>
                  <a:gd name="T26" fmla="*/ 75 w 80"/>
                  <a:gd name="T27" fmla="*/ 54 h 86"/>
                  <a:gd name="T28" fmla="*/ 72 w 80"/>
                  <a:gd name="T29" fmla="*/ 54 h 86"/>
                  <a:gd name="T30" fmla="*/ 69 w 80"/>
                  <a:gd name="T31" fmla="*/ 54 h 86"/>
                  <a:gd name="T32" fmla="*/ 69 w 80"/>
                  <a:gd name="T33" fmla="*/ 58 h 86"/>
                  <a:gd name="T34" fmla="*/ 70 w 80"/>
                  <a:gd name="T35" fmla="*/ 62 h 86"/>
                  <a:gd name="T36" fmla="*/ 68 w 80"/>
                  <a:gd name="T37" fmla="*/ 64 h 86"/>
                  <a:gd name="T38" fmla="*/ 69 w 80"/>
                  <a:gd name="T39" fmla="*/ 66 h 86"/>
                  <a:gd name="T40" fmla="*/ 67 w 80"/>
                  <a:gd name="T41" fmla="*/ 70 h 86"/>
                  <a:gd name="T42" fmla="*/ 66 w 80"/>
                  <a:gd name="T43" fmla="*/ 74 h 86"/>
                  <a:gd name="T44" fmla="*/ 64 w 80"/>
                  <a:gd name="T45" fmla="*/ 75 h 86"/>
                  <a:gd name="T46" fmla="*/ 59 w 80"/>
                  <a:gd name="T47" fmla="*/ 75 h 86"/>
                  <a:gd name="T48" fmla="*/ 56 w 80"/>
                  <a:gd name="T49" fmla="*/ 74 h 86"/>
                  <a:gd name="T50" fmla="*/ 48 w 80"/>
                  <a:gd name="T51" fmla="*/ 74 h 86"/>
                  <a:gd name="T52" fmla="*/ 49 w 80"/>
                  <a:gd name="T53" fmla="*/ 85 h 86"/>
                  <a:gd name="T54" fmla="*/ 8 w 80"/>
                  <a:gd name="T55" fmla="*/ 70 h 86"/>
                  <a:gd name="T56" fmla="*/ 11 w 80"/>
                  <a:gd name="T57" fmla="*/ 64 h 86"/>
                  <a:gd name="T58" fmla="*/ 10 w 80"/>
                  <a:gd name="T59" fmla="*/ 58 h 86"/>
                  <a:gd name="T60" fmla="*/ 0 w 80"/>
                  <a:gd name="T61" fmla="*/ 47 h 86"/>
                  <a:gd name="T62" fmla="*/ 0 w 80"/>
                  <a:gd name="T63" fmla="*/ 18 h 86"/>
                  <a:gd name="T64" fmla="*/ 8 w 80"/>
                  <a:gd name="T65" fmla="*/ 10 h 86"/>
                  <a:gd name="T66" fmla="*/ 17 w 80"/>
                  <a:gd name="T67" fmla="*/ 7 h 86"/>
                  <a:gd name="T68" fmla="*/ 24 w 80"/>
                  <a:gd name="T69" fmla="*/ 0 h 86"/>
                  <a:gd name="T70" fmla="*/ 30 w 80"/>
                  <a:gd name="T71" fmla="*/ 0 h 86"/>
                  <a:gd name="T72" fmla="*/ 40 w 80"/>
                  <a:gd name="T73" fmla="*/ 0 h 86"/>
                  <a:gd name="T74" fmla="*/ 48 w 80"/>
                  <a:gd name="T75" fmla="*/ 1 h 86"/>
                  <a:gd name="T76" fmla="*/ 52 w 80"/>
                  <a:gd name="T77" fmla="*/ 6 h 8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0"/>
                  <a:gd name="T118" fmla="*/ 0 h 86"/>
                  <a:gd name="T119" fmla="*/ 80 w 80"/>
                  <a:gd name="T120" fmla="*/ 86 h 8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0" h="86">
                    <a:moveTo>
                      <a:pt x="52" y="6"/>
                    </a:moveTo>
                    <a:lnTo>
                      <a:pt x="57" y="8"/>
                    </a:lnTo>
                    <a:lnTo>
                      <a:pt x="59" y="10"/>
                    </a:lnTo>
                    <a:lnTo>
                      <a:pt x="62" y="15"/>
                    </a:lnTo>
                    <a:lnTo>
                      <a:pt x="65" y="22"/>
                    </a:lnTo>
                    <a:lnTo>
                      <a:pt x="67" y="25"/>
                    </a:lnTo>
                    <a:lnTo>
                      <a:pt x="67" y="29"/>
                    </a:lnTo>
                    <a:lnTo>
                      <a:pt x="66" y="32"/>
                    </a:lnTo>
                    <a:lnTo>
                      <a:pt x="69" y="36"/>
                    </a:lnTo>
                    <a:lnTo>
                      <a:pt x="75" y="46"/>
                    </a:lnTo>
                    <a:lnTo>
                      <a:pt x="79" y="51"/>
                    </a:lnTo>
                    <a:lnTo>
                      <a:pt x="79" y="52"/>
                    </a:lnTo>
                    <a:lnTo>
                      <a:pt x="77" y="54"/>
                    </a:lnTo>
                    <a:lnTo>
                      <a:pt x="75" y="54"/>
                    </a:lnTo>
                    <a:lnTo>
                      <a:pt x="72" y="54"/>
                    </a:lnTo>
                    <a:lnTo>
                      <a:pt x="69" y="54"/>
                    </a:lnTo>
                    <a:lnTo>
                      <a:pt x="69" y="58"/>
                    </a:lnTo>
                    <a:lnTo>
                      <a:pt x="70" y="62"/>
                    </a:lnTo>
                    <a:lnTo>
                      <a:pt x="68" y="64"/>
                    </a:lnTo>
                    <a:lnTo>
                      <a:pt x="69" y="66"/>
                    </a:lnTo>
                    <a:lnTo>
                      <a:pt x="67" y="70"/>
                    </a:lnTo>
                    <a:lnTo>
                      <a:pt x="66" y="74"/>
                    </a:lnTo>
                    <a:lnTo>
                      <a:pt x="64" y="75"/>
                    </a:lnTo>
                    <a:lnTo>
                      <a:pt x="59" y="75"/>
                    </a:lnTo>
                    <a:lnTo>
                      <a:pt x="56" y="74"/>
                    </a:lnTo>
                    <a:lnTo>
                      <a:pt x="48" y="74"/>
                    </a:lnTo>
                    <a:lnTo>
                      <a:pt x="49" y="85"/>
                    </a:lnTo>
                    <a:lnTo>
                      <a:pt x="8" y="70"/>
                    </a:lnTo>
                    <a:lnTo>
                      <a:pt x="11" y="64"/>
                    </a:lnTo>
                    <a:lnTo>
                      <a:pt x="10" y="58"/>
                    </a:lnTo>
                    <a:lnTo>
                      <a:pt x="0" y="47"/>
                    </a:lnTo>
                    <a:lnTo>
                      <a:pt x="0" y="18"/>
                    </a:lnTo>
                    <a:lnTo>
                      <a:pt x="8" y="10"/>
                    </a:lnTo>
                    <a:lnTo>
                      <a:pt x="17" y="7"/>
                    </a:lnTo>
                    <a:lnTo>
                      <a:pt x="24" y="0"/>
                    </a:lnTo>
                    <a:lnTo>
                      <a:pt x="30" y="0"/>
                    </a:lnTo>
                    <a:lnTo>
                      <a:pt x="40" y="0"/>
                    </a:lnTo>
                    <a:lnTo>
                      <a:pt x="48" y="1"/>
                    </a:lnTo>
                    <a:lnTo>
                      <a:pt x="52" y="6"/>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000" name="Freeform 762"/>
              <p:cNvSpPr>
                <a:spLocks/>
              </p:cNvSpPr>
              <p:nvPr/>
            </p:nvSpPr>
            <p:spPr bwMode="auto">
              <a:xfrm>
                <a:off x="505" y="2992"/>
                <a:ext cx="29" cy="28"/>
              </a:xfrm>
              <a:custGeom>
                <a:avLst/>
                <a:gdLst>
                  <a:gd name="T0" fmla="*/ 0 w 29"/>
                  <a:gd name="T1" fmla="*/ 0 h 28"/>
                  <a:gd name="T2" fmla="*/ 28 w 29"/>
                  <a:gd name="T3" fmla="*/ 17 h 28"/>
                  <a:gd name="T4" fmla="*/ 28 w 29"/>
                  <a:gd name="T5" fmla="*/ 27 h 28"/>
                  <a:gd name="T6" fmla="*/ 28 w 29"/>
                  <a:gd name="T7" fmla="*/ 17 h 28"/>
                  <a:gd name="T8" fmla="*/ 0 w 29"/>
                  <a:gd name="T9" fmla="*/ 0 h 28"/>
                  <a:gd name="T10" fmla="*/ 0 60000 65536"/>
                  <a:gd name="T11" fmla="*/ 0 60000 65536"/>
                  <a:gd name="T12" fmla="*/ 0 60000 65536"/>
                  <a:gd name="T13" fmla="*/ 0 60000 65536"/>
                  <a:gd name="T14" fmla="*/ 0 60000 65536"/>
                  <a:gd name="T15" fmla="*/ 0 w 29"/>
                  <a:gd name="T16" fmla="*/ 0 h 28"/>
                  <a:gd name="T17" fmla="*/ 29 w 29"/>
                  <a:gd name="T18" fmla="*/ 28 h 28"/>
                </a:gdLst>
                <a:ahLst/>
                <a:cxnLst>
                  <a:cxn ang="T10">
                    <a:pos x="T0" y="T1"/>
                  </a:cxn>
                  <a:cxn ang="T11">
                    <a:pos x="T2" y="T3"/>
                  </a:cxn>
                  <a:cxn ang="T12">
                    <a:pos x="T4" y="T5"/>
                  </a:cxn>
                  <a:cxn ang="T13">
                    <a:pos x="T6" y="T7"/>
                  </a:cxn>
                  <a:cxn ang="T14">
                    <a:pos x="T8" y="T9"/>
                  </a:cxn>
                </a:cxnLst>
                <a:rect l="T15" t="T16" r="T17" b="T18"/>
                <a:pathLst>
                  <a:path w="29" h="28">
                    <a:moveTo>
                      <a:pt x="0" y="0"/>
                    </a:moveTo>
                    <a:lnTo>
                      <a:pt x="28" y="17"/>
                    </a:lnTo>
                    <a:lnTo>
                      <a:pt x="28" y="27"/>
                    </a:lnTo>
                    <a:lnTo>
                      <a:pt x="28" y="17"/>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001" name="Freeform 763"/>
              <p:cNvSpPr>
                <a:spLocks/>
              </p:cNvSpPr>
              <p:nvPr/>
            </p:nvSpPr>
            <p:spPr bwMode="auto">
              <a:xfrm>
                <a:off x="438" y="2949"/>
                <a:ext cx="61" cy="64"/>
              </a:xfrm>
              <a:custGeom>
                <a:avLst/>
                <a:gdLst>
                  <a:gd name="T0" fmla="*/ 52 w 61"/>
                  <a:gd name="T1" fmla="*/ 11 h 64"/>
                  <a:gd name="T2" fmla="*/ 47 w 61"/>
                  <a:gd name="T3" fmla="*/ 12 h 64"/>
                  <a:gd name="T4" fmla="*/ 43 w 61"/>
                  <a:gd name="T5" fmla="*/ 12 h 64"/>
                  <a:gd name="T6" fmla="*/ 38 w 61"/>
                  <a:gd name="T7" fmla="*/ 18 h 64"/>
                  <a:gd name="T8" fmla="*/ 40 w 61"/>
                  <a:gd name="T9" fmla="*/ 24 h 64"/>
                  <a:gd name="T10" fmla="*/ 45 w 61"/>
                  <a:gd name="T11" fmla="*/ 25 h 64"/>
                  <a:gd name="T12" fmla="*/ 45 w 61"/>
                  <a:gd name="T13" fmla="*/ 31 h 64"/>
                  <a:gd name="T14" fmla="*/ 44 w 61"/>
                  <a:gd name="T15" fmla="*/ 34 h 64"/>
                  <a:gd name="T16" fmla="*/ 45 w 61"/>
                  <a:gd name="T17" fmla="*/ 41 h 64"/>
                  <a:gd name="T18" fmla="*/ 39 w 61"/>
                  <a:gd name="T19" fmla="*/ 41 h 64"/>
                  <a:gd name="T20" fmla="*/ 38 w 61"/>
                  <a:gd name="T21" fmla="*/ 34 h 64"/>
                  <a:gd name="T22" fmla="*/ 36 w 61"/>
                  <a:gd name="T23" fmla="*/ 31 h 64"/>
                  <a:gd name="T24" fmla="*/ 31 w 61"/>
                  <a:gd name="T25" fmla="*/ 31 h 64"/>
                  <a:gd name="T26" fmla="*/ 27 w 61"/>
                  <a:gd name="T27" fmla="*/ 32 h 64"/>
                  <a:gd name="T28" fmla="*/ 26 w 61"/>
                  <a:gd name="T29" fmla="*/ 35 h 64"/>
                  <a:gd name="T30" fmla="*/ 24 w 61"/>
                  <a:gd name="T31" fmla="*/ 42 h 64"/>
                  <a:gd name="T32" fmla="*/ 26 w 61"/>
                  <a:gd name="T33" fmla="*/ 47 h 64"/>
                  <a:gd name="T34" fmla="*/ 26 w 61"/>
                  <a:gd name="T35" fmla="*/ 49 h 64"/>
                  <a:gd name="T36" fmla="*/ 26 w 61"/>
                  <a:gd name="T37" fmla="*/ 52 h 64"/>
                  <a:gd name="T38" fmla="*/ 22 w 61"/>
                  <a:gd name="T39" fmla="*/ 56 h 64"/>
                  <a:gd name="T40" fmla="*/ 20 w 61"/>
                  <a:gd name="T41" fmla="*/ 58 h 64"/>
                  <a:gd name="T42" fmla="*/ 14 w 61"/>
                  <a:gd name="T43" fmla="*/ 63 h 64"/>
                  <a:gd name="T44" fmla="*/ 3 w 61"/>
                  <a:gd name="T45" fmla="*/ 50 h 64"/>
                  <a:gd name="T46" fmla="*/ 0 w 61"/>
                  <a:gd name="T47" fmla="*/ 41 h 64"/>
                  <a:gd name="T48" fmla="*/ 0 w 61"/>
                  <a:gd name="T49" fmla="*/ 27 h 64"/>
                  <a:gd name="T50" fmla="*/ 0 w 61"/>
                  <a:gd name="T51" fmla="*/ 17 h 64"/>
                  <a:gd name="T52" fmla="*/ 3 w 61"/>
                  <a:gd name="T53" fmla="*/ 9 h 64"/>
                  <a:gd name="T54" fmla="*/ 6 w 61"/>
                  <a:gd name="T55" fmla="*/ 3 h 64"/>
                  <a:gd name="T56" fmla="*/ 11 w 61"/>
                  <a:gd name="T57" fmla="*/ 1 h 64"/>
                  <a:gd name="T58" fmla="*/ 15 w 61"/>
                  <a:gd name="T59" fmla="*/ 0 h 64"/>
                  <a:gd name="T60" fmla="*/ 22 w 61"/>
                  <a:gd name="T61" fmla="*/ 0 h 64"/>
                  <a:gd name="T62" fmla="*/ 34 w 61"/>
                  <a:gd name="T63" fmla="*/ 0 h 64"/>
                  <a:gd name="T64" fmla="*/ 43 w 61"/>
                  <a:gd name="T65" fmla="*/ 0 h 64"/>
                  <a:gd name="T66" fmla="*/ 52 w 61"/>
                  <a:gd name="T67" fmla="*/ 3 h 64"/>
                  <a:gd name="T68" fmla="*/ 57 w 61"/>
                  <a:gd name="T69" fmla="*/ 9 h 64"/>
                  <a:gd name="T70" fmla="*/ 60 w 61"/>
                  <a:gd name="T71" fmla="*/ 12 h 64"/>
                  <a:gd name="T72" fmla="*/ 52 w 61"/>
                  <a:gd name="T73" fmla="*/ 11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1"/>
                  <a:gd name="T112" fmla="*/ 0 h 64"/>
                  <a:gd name="T113" fmla="*/ 61 w 61"/>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1" h="64">
                    <a:moveTo>
                      <a:pt x="52" y="11"/>
                    </a:moveTo>
                    <a:lnTo>
                      <a:pt x="47" y="12"/>
                    </a:lnTo>
                    <a:lnTo>
                      <a:pt x="43" y="12"/>
                    </a:lnTo>
                    <a:lnTo>
                      <a:pt x="38" y="18"/>
                    </a:lnTo>
                    <a:lnTo>
                      <a:pt x="40" y="24"/>
                    </a:lnTo>
                    <a:lnTo>
                      <a:pt x="45" y="25"/>
                    </a:lnTo>
                    <a:lnTo>
                      <a:pt x="45" y="31"/>
                    </a:lnTo>
                    <a:lnTo>
                      <a:pt x="44" y="34"/>
                    </a:lnTo>
                    <a:lnTo>
                      <a:pt x="45" y="41"/>
                    </a:lnTo>
                    <a:lnTo>
                      <a:pt x="39" y="41"/>
                    </a:lnTo>
                    <a:lnTo>
                      <a:pt x="38" y="34"/>
                    </a:lnTo>
                    <a:lnTo>
                      <a:pt x="36" y="31"/>
                    </a:lnTo>
                    <a:lnTo>
                      <a:pt x="31" y="31"/>
                    </a:lnTo>
                    <a:lnTo>
                      <a:pt x="27" y="32"/>
                    </a:lnTo>
                    <a:lnTo>
                      <a:pt x="26" y="35"/>
                    </a:lnTo>
                    <a:lnTo>
                      <a:pt x="24" y="42"/>
                    </a:lnTo>
                    <a:lnTo>
                      <a:pt x="26" y="47"/>
                    </a:lnTo>
                    <a:lnTo>
                      <a:pt x="26" y="49"/>
                    </a:lnTo>
                    <a:lnTo>
                      <a:pt x="26" y="52"/>
                    </a:lnTo>
                    <a:lnTo>
                      <a:pt x="22" y="56"/>
                    </a:lnTo>
                    <a:lnTo>
                      <a:pt x="20" y="58"/>
                    </a:lnTo>
                    <a:lnTo>
                      <a:pt x="14" y="63"/>
                    </a:lnTo>
                    <a:lnTo>
                      <a:pt x="3" y="50"/>
                    </a:lnTo>
                    <a:lnTo>
                      <a:pt x="0" y="41"/>
                    </a:lnTo>
                    <a:lnTo>
                      <a:pt x="0" y="27"/>
                    </a:lnTo>
                    <a:lnTo>
                      <a:pt x="0" y="17"/>
                    </a:lnTo>
                    <a:lnTo>
                      <a:pt x="3" y="9"/>
                    </a:lnTo>
                    <a:lnTo>
                      <a:pt x="6" y="3"/>
                    </a:lnTo>
                    <a:lnTo>
                      <a:pt x="11" y="1"/>
                    </a:lnTo>
                    <a:lnTo>
                      <a:pt x="15" y="0"/>
                    </a:lnTo>
                    <a:lnTo>
                      <a:pt x="22" y="0"/>
                    </a:lnTo>
                    <a:lnTo>
                      <a:pt x="34" y="0"/>
                    </a:lnTo>
                    <a:lnTo>
                      <a:pt x="43" y="0"/>
                    </a:lnTo>
                    <a:lnTo>
                      <a:pt x="52" y="3"/>
                    </a:lnTo>
                    <a:lnTo>
                      <a:pt x="57" y="9"/>
                    </a:lnTo>
                    <a:lnTo>
                      <a:pt x="60" y="12"/>
                    </a:lnTo>
                    <a:lnTo>
                      <a:pt x="52" y="11"/>
                    </a:lnTo>
                  </a:path>
                </a:pathLst>
              </a:custGeom>
              <a:solidFill>
                <a:srgbClr val="808080"/>
              </a:solidFill>
              <a:ln w="9525" cap="rnd">
                <a:noFill/>
                <a:round/>
                <a:headEnd type="none" w="sm" len="sm"/>
                <a:tailEnd type="none" w="sm" len="sm"/>
              </a:ln>
            </p:spPr>
            <p:txBody>
              <a:bodyPr/>
              <a:lstStyle/>
              <a:p>
                <a:endParaRPr lang="es-ES"/>
              </a:p>
            </p:txBody>
          </p:sp>
          <p:sp>
            <p:nvSpPr>
              <p:cNvPr id="107002" name="Freeform 764"/>
              <p:cNvSpPr>
                <a:spLocks/>
              </p:cNvSpPr>
              <p:nvPr/>
            </p:nvSpPr>
            <p:spPr bwMode="auto">
              <a:xfrm>
                <a:off x="431" y="2945"/>
                <a:ext cx="77" cy="76"/>
              </a:xfrm>
              <a:custGeom>
                <a:avLst/>
                <a:gdLst>
                  <a:gd name="T0" fmla="*/ 76 w 77"/>
                  <a:gd name="T1" fmla="*/ 12 h 76"/>
                  <a:gd name="T2" fmla="*/ 56 w 77"/>
                  <a:gd name="T3" fmla="*/ 9 h 76"/>
                  <a:gd name="T4" fmla="*/ 44 w 77"/>
                  <a:gd name="T5" fmla="*/ 6 h 76"/>
                  <a:gd name="T6" fmla="*/ 47 w 77"/>
                  <a:gd name="T7" fmla="*/ 7 h 76"/>
                  <a:gd name="T8" fmla="*/ 56 w 77"/>
                  <a:gd name="T9" fmla="*/ 12 h 76"/>
                  <a:gd name="T10" fmla="*/ 55 w 77"/>
                  <a:gd name="T11" fmla="*/ 13 h 76"/>
                  <a:gd name="T12" fmla="*/ 49 w 77"/>
                  <a:gd name="T13" fmla="*/ 13 h 76"/>
                  <a:gd name="T14" fmla="*/ 40 w 77"/>
                  <a:gd name="T15" fmla="*/ 12 h 76"/>
                  <a:gd name="T16" fmla="*/ 44 w 77"/>
                  <a:gd name="T17" fmla="*/ 13 h 76"/>
                  <a:gd name="T18" fmla="*/ 52 w 77"/>
                  <a:gd name="T19" fmla="*/ 17 h 76"/>
                  <a:gd name="T20" fmla="*/ 44 w 77"/>
                  <a:gd name="T21" fmla="*/ 17 h 76"/>
                  <a:gd name="T22" fmla="*/ 47 w 77"/>
                  <a:gd name="T23" fmla="*/ 20 h 76"/>
                  <a:gd name="T24" fmla="*/ 51 w 77"/>
                  <a:gd name="T25" fmla="*/ 24 h 76"/>
                  <a:gd name="T26" fmla="*/ 47 w 77"/>
                  <a:gd name="T27" fmla="*/ 24 h 76"/>
                  <a:gd name="T28" fmla="*/ 36 w 77"/>
                  <a:gd name="T29" fmla="*/ 23 h 76"/>
                  <a:gd name="T30" fmla="*/ 53 w 77"/>
                  <a:gd name="T31" fmla="*/ 30 h 76"/>
                  <a:gd name="T32" fmla="*/ 57 w 77"/>
                  <a:gd name="T33" fmla="*/ 33 h 76"/>
                  <a:gd name="T34" fmla="*/ 46 w 77"/>
                  <a:gd name="T35" fmla="*/ 30 h 76"/>
                  <a:gd name="T36" fmla="*/ 51 w 77"/>
                  <a:gd name="T37" fmla="*/ 32 h 76"/>
                  <a:gd name="T38" fmla="*/ 57 w 77"/>
                  <a:gd name="T39" fmla="*/ 36 h 76"/>
                  <a:gd name="T40" fmla="*/ 53 w 77"/>
                  <a:gd name="T41" fmla="*/ 38 h 76"/>
                  <a:gd name="T42" fmla="*/ 41 w 77"/>
                  <a:gd name="T43" fmla="*/ 43 h 76"/>
                  <a:gd name="T44" fmla="*/ 27 w 77"/>
                  <a:gd name="T45" fmla="*/ 36 h 76"/>
                  <a:gd name="T46" fmla="*/ 24 w 77"/>
                  <a:gd name="T47" fmla="*/ 36 h 76"/>
                  <a:gd name="T48" fmla="*/ 31 w 77"/>
                  <a:gd name="T49" fmla="*/ 41 h 76"/>
                  <a:gd name="T50" fmla="*/ 18 w 77"/>
                  <a:gd name="T51" fmla="*/ 38 h 76"/>
                  <a:gd name="T52" fmla="*/ 21 w 77"/>
                  <a:gd name="T53" fmla="*/ 41 h 76"/>
                  <a:gd name="T54" fmla="*/ 31 w 77"/>
                  <a:gd name="T55" fmla="*/ 45 h 76"/>
                  <a:gd name="T56" fmla="*/ 24 w 77"/>
                  <a:gd name="T57" fmla="*/ 46 h 76"/>
                  <a:gd name="T58" fmla="*/ 22 w 77"/>
                  <a:gd name="T59" fmla="*/ 47 h 76"/>
                  <a:gd name="T60" fmla="*/ 31 w 77"/>
                  <a:gd name="T61" fmla="*/ 50 h 76"/>
                  <a:gd name="T62" fmla="*/ 25 w 77"/>
                  <a:gd name="T63" fmla="*/ 54 h 76"/>
                  <a:gd name="T64" fmla="*/ 25 w 77"/>
                  <a:gd name="T65" fmla="*/ 56 h 76"/>
                  <a:gd name="T66" fmla="*/ 31 w 77"/>
                  <a:gd name="T67" fmla="*/ 63 h 76"/>
                  <a:gd name="T68" fmla="*/ 24 w 77"/>
                  <a:gd name="T69" fmla="*/ 63 h 76"/>
                  <a:gd name="T70" fmla="*/ 17 w 77"/>
                  <a:gd name="T71" fmla="*/ 51 h 76"/>
                  <a:gd name="T72" fmla="*/ 22 w 77"/>
                  <a:gd name="T73" fmla="*/ 63 h 76"/>
                  <a:gd name="T74" fmla="*/ 24 w 77"/>
                  <a:gd name="T75" fmla="*/ 71 h 76"/>
                  <a:gd name="T76" fmla="*/ 15 w 77"/>
                  <a:gd name="T77" fmla="*/ 63 h 76"/>
                  <a:gd name="T78" fmla="*/ 14 w 77"/>
                  <a:gd name="T79" fmla="*/ 66 h 76"/>
                  <a:gd name="T80" fmla="*/ 21 w 77"/>
                  <a:gd name="T81" fmla="*/ 73 h 76"/>
                  <a:gd name="T82" fmla="*/ 9 w 77"/>
                  <a:gd name="T83" fmla="*/ 68 h 76"/>
                  <a:gd name="T84" fmla="*/ 0 w 77"/>
                  <a:gd name="T85" fmla="*/ 51 h 76"/>
                  <a:gd name="T86" fmla="*/ 0 w 77"/>
                  <a:gd name="T87" fmla="*/ 32 h 76"/>
                  <a:gd name="T88" fmla="*/ 5 w 77"/>
                  <a:gd name="T89" fmla="*/ 23 h 76"/>
                  <a:gd name="T90" fmla="*/ 25 w 77"/>
                  <a:gd name="T91" fmla="*/ 30 h 76"/>
                  <a:gd name="T92" fmla="*/ 9 w 77"/>
                  <a:gd name="T93" fmla="*/ 23 h 76"/>
                  <a:gd name="T94" fmla="*/ 0 w 77"/>
                  <a:gd name="T95" fmla="*/ 13 h 76"/>
                  <a:gd name="T96" fmla="*/ 15 w 77"/>
                  <a:gd name="T97" fmla="*/ 12 h 76"/>
                  <a:gd name="T98" fmla="*/ 17 w 77"/>
                  <a:gd name="T99" fmla="*/ 9 h 76"/>
                  <a:gd name="T100" fmla="*/ 14 w 77"/>
                  <a:gd name="T101" fmla="*/ 2 h 76"/>
                  <a:gd name="T102" fmla="*/ 24 w 77"/>
                  <a:gd name="T103" fmla="*/ 0 h 76"/>
                  <a:gd name="T104" fmla="*/ 56 w 77"/>
                  <a:gd name="T105" fmla="*/ 2 h 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7"/>
                  <a:gd name="T160" fmla="*/ 0 h 76"/>
                  <a:gd name="T161" fmla="*/ 77 w 77"/>
                  <a:gd name="T162" fmla="*/ 76 h 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7" h="76">
                    <a:moveTo>
                      <a:pt x="68" y="5"/>
                    </a:moveTo>
                    <a:lnTo>
                      <a:pt x="76" y="12"/>
                    </a:lnTo>
                    <a:lnTo>
                      <a:pt x="63" y="12"/>
                    </a:lnTo>
                    <a:lnTo>
                      <a:pt x="56" y="9"/>
                    </a:lnTo>
                    <a:lnTo>
                      <a:pt x="51" y="6"/>
                    </a:lnTo>
                    <a:lnTo>
                      <a:pt x="44" y="6"/>
                    </a:lnTo>
                    <a:lnTo>
                      <a:pt x="37" y="6"/>
                    </a:lnTo>
                    <a:lnTo>
                      <a:pt x="47" y="7"/>
                    </a:lnTo>
                    <a:lnTo>
                      <a:pt x="53" y="9"/>
                    </a:lnTo>
                    <a:lnTo>
                      <a:pt x="56" y="12"/>
                    </a:lnTo>
                    <a:lnTo>
                      <a:pt x="56" y="13"/>
                    </a:lnTo>
                    <a:lnTo>
                      <a:pt x="55" y="13"/>
                    </a:lnTo>
                    <a:lnTo>
                      <a:pt x="53" y="15"/>
                    </a:lnTo>
                    <a:lnTo>
                      <a:pt x="49" y="13"/>
                    </a:lnTo>
                    <a:lnTo>
                      <a:pt x="46" y="13"/>
                    </a:lnTo>
                    <a:lnTo>
                      <a:pt x="40" y="12"/>
                    </a:lnTo>
                    <a:lnTo>
                      <a:pt x="37" y="12"/>
                    </a:lnTo>
                    <a:lnTo>
                      <a:pt x="44" y="13"/>
                    </a:lnTo>
                    <a:lnTo>
                      <a:pt x="49" y="15"/>
                    </a:lnTo>
                    <a:lnTo>
                      <a:pt x="52" y="17"/>
                    </a:lnTo>
                    <a:lnTo>
                      <a:pt x="49" y="19"/>
                    </a:lnTo>
                    <a:lnTo>
                      <a:pt x="44" y="17"/>
                    </a:lnTo>
                    <a:lnTo>
                      <a:pt x="40" y="16"/>
                    </a:lnTo>
                    <a:lnTo>
                      <a:pt x="47" y="20"/>
                    </a:lnTo>
                    <a:lnTo>
                      <a:pt x="51" y="22"/>
                    </a:lnTo>
                    <a:lnTo>
                      <a:pt x="51" y="24"/>
                    </a:lnTo>
                    <a:lnTo>
                      <a:pt x="52" y="27"/>
                    </a:lnTo>
                    <a:lnTo>
                      <a:pt x="47" y="24"/>
                    </a:lnTo>
                    <a:lnTo>
                      <a:pt x="44" y="23"/>
                    </a:lnTo>
                    <a:lnTo>
                      <a:pt x="36" y="23"/>
                    </a:lnTo>
                    <a:lnTo>
                      <a:pt x="46" y="26"/>
                    </a:lnTo>
                    <a:lnTo>
                      <a:pt x="53" y="30"/>
                    </a:lnTo>
                    <a:lnTo>
                      <a:pt x="56" y="30"/>
                    </a:lnTo>
                    <a:lnTo>
                      <a:pt x="57" y="33"/>
                    </a:lnTo>
                    <a:lnTo>
                      <a:pt x="53" y="32"/>
                    </a:lnTo>
                    <a:lnTo>
                      <a:pt x="46" y="30"/>
                    </a:lnTo>
                    <a:lnTo>
                      <a:pt x="43" y="30"/>
                    </a:lnTo>
                    <a:lnTo>
                      <a:pt x="51" y="32"/>
                    </a:lnTo>
                    <a:lnTo>
                      <a:pt x="56" y="34"/>
                    </a:lnTo>
                    <a:lnTo>
                      <a:pt x="57" y="36"/>
                    </a:lnTo>
                    <a:lnTo>
                      <a:pt x="56" y="39"/>
                    </a:lnTo>
                    <a:lnTo>
                      <a:pt x="53" y="38"/>
                    </a:lnTo>
                    <a:lnTo>
                      <a:pt x="47" y="34"/>
                    </a:lnTo>
                    <a:lnTo>
                      <a:pt x="41" y="43"/>
                    </a:lnTo>
                    <a:lnTo>
                      <a:pt x="36" y="41"/>
                    </a:lnTo>
                    <a:lnTo>
                      <a:pt x="27" y="36"/>
                    </a:lnTo>
                    <a:lnTo>
                      <a:pt x="18" y="34"/>
                    </a:lnTo>
                    <a:lnTo>
                      <a:pt x="24" y="36"/>
                    </a:lnTo>
                    <a:lnTo>
                      <a:pt x="34" y="39"/>
                    </a:lnTo>
                    <a:lnTo>
                      <a:pt x="31" y="41"/>
                    </a:lnTo>
                    <a:lnTo>
                      <a:pt x="24" y="40"/>
                    </a:lnTo>
                    <a:lnTo>
                      <a:pt x="18" y="38"/>
                    </a:lnTo>
                    <a:lnTo>
                      <a:pt x="12" y="34"/>
                    </a:lnTo>
                    <a:lnTo>
                      <a:pt x="21" y="41"/>
                    </a:lnTo>
                    <a:lnTo>
                      <a:pt x="27" y="43"/>
                    </a:lnTo>
                    <a:lnTo>
                      <a:pt x="31" y="45"/>
                    </a:lnTo>
                    <a:lnTo>
                      <a:pt x="31" y="47"/>
                    </a:lnTo>
                    <a:lnTo>
                      <a:pt x="24" y="46"/>
                    </a:lnTo>
                    <a:lnTo>
                      <a:pt x="18" y="45"/>
                    </a:lnTo>
                    <a:lnTo>
                      <a:pt x="22" y="47"/>
                    </a:lnTo>
                    <a:lnTo>
                      <a:pt x="27" y="49"/>
                    </a:lnTo>
                    <a:lnTo>
                      <a:pt x="31" y="50"/>
                    </a:lnTo>
                    <a:lnTo>
                      <a:pt x="31" y="57"/>
                    </a:lnTo>
                    <a:lnTo>
                      <a:pt x="25" y="54"/>
                    </a:lnTo>
                    <a:lnTo>
                      <a:pt x="19" y="51"/>
                    </a:lnTo>
                    <a:lnTo>
                      <a:pt x="25" y="56"/>
                    </a:lnTo>
                    <a:lnTo>
                      <a:pt x="31" y="58"/>
                    </a:lnTo>
                    <a:lnTo>
                      <a:pt x="31" y="63"/>
                    </a:lnTo>
                    <a:lnTo>
                      <a:pt x="27" y="66"/>
                    </a:lnTo>
                    <a:lnTo>
                      <a:pt x="24" y="63"/>
                    </a:lnTo>
                    <a:lnTo>
                      <a:pt x="19" y="57"/>
                    </a:lnTo>
                    <a:lnTo>
                      <a:pt x="17" y="51"/>
                    </a:lnTo>
                    <a:lnTo>
                      <a:pt x="19" y="58"/>
                    </a:lnTo>
                    <a:lnTo>
                      <a:pt x="22" y="63"/>
                    </a:lnTo>
                    <a:lnTo>
                      <a:pt x="27" y="68"/>
                    </a:lnTo>
                    <a:lnTo>
                      <a:pt x="24" y="71"/>
                    </a:lnTo>
                    <a:lnTo>
                      <a:pt x="18" y="68"/>
                    </a:lnTo>
                    <a:lnTo>
                      <a:pt x="15" y="63"/>
                    </a:lnTo>
                    <a:lnTo>
                      <a:pt x="9" y="56"/>
                    </a:lnTo>
                    <a:lnTo>
                      <a:pt x="14" y="66"/>
                    </a:lnTo>
                    <a:lnTo>
                      <a:pt x="18" y="68"/>
                    </a:lnTo>
                    <a:lnTo>
                      <a:pt x="21" y="73"/>
                    </a:lnTo>
                    <a:lnTo>
                      <a:pt x="18" y="75"/>
                    </a:lnTo>
                    <a:lnTo>
                      <a:pt x="9" y="68"/>
                    </a:lnTo>
                    <a:lnTo>
                      <a:pt x="3" y="58"/>
                    </a:lnTo>
                    <a:lnTo>
                      <a:pt x="0" y="51"/>
                    </a:lnTo>
                    <a:lnTo>
                      <a:pt x="0" y="41"/>
                    </a:lnTo>
                    <a:lnTo>
                      <a:pt x="0" y="32"/>
                    </a:lnTo>
                    <a:lnTo>
                      <a:pt x="0" y="23"/>
                    </a:lnTo>
                    <a:lnTo>
                      <a:pt x="5" y="23"/>
                    </a:lnTo>
                    <a:lnTo>
                      <a:pt x="14" y="26"/>
                    </a:lnTo>
                    <a:lnTo>
                      <a:pt x="25" y="30"/>
                    </a:lnTo>
                    <a:lnTo>
                      <a:pt x="15" y="24"/>
                    </a:lnTo>
                    <a:lnTo>
                      <a:pt x="9" y="23"/>
                    </a:lnTo>
                    <a:lnTo>
                      <a:pt x="0" y="20"/>
                    </a:lnTo>
                    <a:lnTo>
                      <a:pt x="0" y="13"/>
                    </a:lnTo>
                    <a:lnTo>
                      <a:pt x="3" y="7"/>
                    </a:lnTo>
                    <a:lnTo>
                      <a:pt x="15" y="12"/>
                    </a:lnTo>
                    <a:lnTo>
                      <a:pt x="22" y="15"/>
                    </a:lnTo>
                    <a:lnTo>
                      <a:pt x="17" y="9"/>
                    </a:lnTo>
                    <a:lnTo>
                      <a:pt x="6" y="6"/>
                    </a:lnTo>
                    <a:lnTo>
                      <a:pt x="14" y="2"/>
                    </a:lnTo>
                    <a:lnTo>
                      <a:pt x="18" y="0"/>
                    </a:lnTo>
                    <a:lnTo>
                      <a:pt x="24" y="0"/>
                    </a:lnTo>
                    <a:lnTo>
                      <a:pt x="41" y="0"/>
                    </a:lnTo>
                    <a:lnTo>
                      <a:pt x="56" y="2"/>
                    </a:lnTo>
                    <a:lnTo>
                      <a:pt x="68" y="5"/>
                    </a:lnTo>
                  </a:path>
                </a:pathLst>
              </a:custGeom>
              <a:solidFill>
                <a:srgbClr val="A0A0A0"/>
              </a:solidFill>
              <a:ln w="9525" cap="rnd">
                <a:noFill/>
                <a:round/>
                <a:headEnd type="none" w="sm" len="sm"/>
                <a:tailEnd type="none" w="sm" len="sm"/>
              </a:ln>
            </p:spPr>
            <p:txBody>
              <a:bodyPr/>
              <a:lstStyle/>
              <a:p>
                <a:endParaRPr lang="es-ES"/>
              </a:p>
            </p:txBody>
          </p:sp>
          <p:sp>
            <p:nvSpPr>
              <p:cNvPr id="107003" name="Freeform 765"/>
              <p:cNvSpPr>
                <a:spLocks/>
              </p:cNvSpPr>
              <p:nvPr/>
            </p:nvSpPr>
            <p:spPr bwMode="auto">
              <a:xfrm>
                <a:off x="510" y="3015"/>
                <a:ext cx="27" cy="26"/>
              </a:xfrm>
              <a:custGeom>
                <a:avLst/>
                <a:gdLst>
                  <a:gd name="T0" fmla="*/ 26 w 27"/>
                  <a:gd name="T1" fmla="*/ 0 h 26"/>
                  <a:gd name="T2" fmla="*/ 26 w 27"/>
                  <a:gd name="T3" fmla="*/ 11 h 26"/>
                  <a:gd name="T4" fmla="*/ 0 w 27"/>
                  <a:gd name="T5" fmla="*/ 11 h 26"/>
                  <a:gd name="T6" fmla="*/ 0 w 27"/>
                  <a:gd name="T7" fmla="*/ 25 h 26"/>
                  <a:gd name="T8" fmla="*/ 0 w 27"/>
                  <a:gd name="T9" fmla="*/ 11 h 26"/>
                  <a:gd name="T10" fmla="*/ 26 w 27"/>
                  <a:gd name="T11" fmla="*/ 11 h 26"/>
                  <a:gd name="T12" fmla="*/ 26 w 27"/>
                  <a:gd name="T13" fmla="*/ 0 h 26"/>
                  <a:gd name="T14" fmla="*/ 0 60000 65536"/>
                  <a:gd name="T15" fmla="*/ 0 60000 65536"/>
                  <a:gd name="T16" fmla="*/ 0 60000 65536"/>
                  <a:gd name="T17" fmla="*/ 0 60000 65536"/>
                  <a:gd name="T18" fmla="*/ 0 60000 65536"/>
                  <a:gd name="T19" fmla="*/ 0 60000 65536"/>
                  <a:gd name="T20" fmla="*/ 0 60000 65536"/>
                  <a:gd name="T21" fmla="*/ 0 w 27"/>
                  <a:gd name="T22" fmla="*/ 0 h 26"/>
                  <a:gd name="T23" fmla="*/ 27 w 27"/>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6">
                    <a:moveTo>
                      <a:pt x="26" y="0"/>
                    </a:moveTo>
                    <a:lnTo>
                      <a:pt x="26" y="11"/>
                    </a:lnTo>
                    <a:lnTo>
                      <a:pt x="0" y="11"/>
                    </a:lnTo>
                    <a:lnTo>
                      <a:pt x="0" y="25"/>
                    </a:lnTo>
                    <a:lnTo>
                      <a:pt x="0" y="11"/>
                    </a:lnTo>
                    <a:lnTo>
                      <a:pt x="26" y="11"/>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7004" name="Freeform 766"/>
              <p:cNvSpPr>
                <a:spLocks/>
              </p:cNvSpPr>
              <p:nvPr/>
            </p:nvSpPr>
            <p:spPr bwMode="auto">
              <a:xfrm>
                <a:off x="498" y="2988"/>
                <a:ext cx="1" cy="26"/>
              </a:xfrm>
              <a:custGeom>
                <a:avLst/>
                <a:gdLst>
                  <a:gd name="T0" fmla="*/ 0 w 1"/>
                  <a:gd name="T1" fmla="*/ 0 h 26"/>
                  <a:gd name="T2" fmla="*/ 0 w 1"/>
                  <a:gd name="T3" fmla="*/ 25 h 26"/>
                  <a:gd name="T4" fmla="*/ 0 w 1"/>
                  <a:gd name="T5" fmla="*/ 11 h 26"/>
                  <a:gd name="T6" fmla="*/ 0 w 1"/>
                  <a:gd name="T7" fmla="*/ 0 h 26"/>
                  <a:gd name="T8" fmla="*/ 0 w 1"/>
                  <a:gd name="T9" fmla="*/ 11 h 26"/>
                  <a:gd name="T10" fmla="*/ 0 w 1"/>
                  <a:gd name="T11" fmla="*/ 0 h 26"/>
                  <a:gd name="T12" fmla="*/ 0 60000 65536"/>
                  <a:gd name="T13" fmla="*/ 0 60000 65536"/>
                  <a:gd name="T14" fmla="*/ 0 60000 65536"/>
                  <a:gd name="T15" fmla="*/ 0 60000 65536"/>
                  <a:gd name="T16" fmla="*/ 0 60000 65536"/>
                  <a:gd name="T17" fmla="*/ 0 60000 65536"/>
                  <a:gd name="T18" fmla="*/ 0 w 1"/>
                  <a:gd name="T19" fmla="*/ 0 h 26"/>
                  <a:gd name="T20" fmla="*/ 1 w 1"/>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 h="26">
                    <a:moveTo>
                      <a:pt x="0" y="0"/>
                    </a:moveTo>
                    <a:lnTo>
                      <a:pt x="0" y="25"/>
                    </a:lnTo>
                    <a:lnTo>
                      <a:pt x="0" y="11"/>
                    </a:lnTo>
                    <a:lnTo>
                      <a:pt x="0" y="0"/>
                    </a:lnTo>
                    <a:lnTo>
                      <a:pt x="0" y="11"/>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005" name="Freeform 767"/>
              <p:cNvSpPr>
                <a:spLocks/>
              </p:cNvSpPr>
              <p:nvPr/>
            </p:nvSpPr>
            <p:spPr bwMode="auto">
              <a:xfrm>
                <a:off x="491" y="3040"/>
                <a:ext cx="27" cy="41"/>
              </a:xfrm>
              <a:custGeom>
                <a:avLst/>
                <a:gdLst>
                  <a:gd name="T0" fmla="*/ 6 w 27"/>
                  <a:gd name="T1" fmla="*/ 0 h 41"/>
                  <a:gd name="T2" fmla="*/ 10 w 27"/>
                  <a:gd name="T3" fmla="*/ 5 h 41"/>
                  <a:gd name="T4" fmla="*/ 13 w 27"/>
                  <a:gd name="T5" fmla="*/ 10 h 41"/>
                  <a:gd name="T6" fmla="*/ 21 w 27"/>
                  <a:gd name="T7" fmla="*/ 18 h 41"/>
                  <a:gd name="T8" fmla="*/ 26 w 27"/>
                  <a:gd name="T9" fmla="*/ 26 h 41"/>
                  <a:gd name="T10" fmla="*/ 26 w 27"/>
                  <a:gd name="T11" fmla="*/ 32 h 41"/>
                  <a:gd name="T12" fmla="*/ 23 w 27"/>
                  <a:gd name="T13" fmla="*/ 40 h 41"/>
                  <a:gd name="T14" fmla="*/ 0 w 27"/>
                  <a:gd name="T15" fmla="*/ 16 h 41"/>
                  <a:gd name="T16" fmla="*/ 6 w 27"/>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41"/>
                  <a:gd name="T29" fmla="*/ 27 w 27"/>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41">
                    <a:moveTo>
                      <a:pt x="6" y="0"/>
                    </a:moveTo>
                    <a:lnTo>
                      <a:pt x="10" y="5"/>
                    </a:lnTo>
                    <a:lnTo>
                      <a:pt x="13" y="10"/>
                    </a:lnTo>
                    <a:lnTo>
                      <a:pt x="21" y="18"/>
                    </a:lnTo>
                    <a:lnTo>
                      <a:pt x="26" y="26"/>
                    </a:lnTo>
                    <a:lnTo>
                      <a:pt x="26" y="32"/>
                    </a:lnTo>
                    <a:lnTo>
                      <a:pt x="23" y="40"/>
                    </a:lnTo>
                    <a:lnTo>
                      <a:pt x="0" y="16"/>
                    </a:lnTo>
                    <a:lnTo>
                      <a:pt x="6" y="0"/>
                    </a:lnTo>
                  </a:path>
                </a:pathLst>
              </a:custGeom>
              <a:solidFill>
                <a:srgbClr val="400000"/>
              </a:solidFill>
              <a:ln w="12700" cap="rnd">
                <a:solidFill>
                  <a:srgbClr val="000000"/>
                </a:solidFill>
                <a:round/>
                <a:headEnd type="none" w="sm" len="sm"/>
                <a:tailEnd type="none" w="sm" len="sm"/>
              </a:ln>
            </p:spPr>
            <p:txBody>
              <a:bodyPr/>
              <a:lstStyle/>
              <a:p>
                <a:endParaRPr lang="es-ES"/>
              </a:p>
            </p:txBody>
          </p:sp>
          <p:sp>
            <p:nvSpPr>
              <p:cNvPr id="107006" name="Freeform 768"/>
              <p:cNvSpPr>
                <a:spLocks/>
              </p:cNvSpPr>
              <p:nvPr/>
            </p:nvSpPr>
            <p:spPr bwMode="auto">
              <a:xfrm>
                <a:off x="446" y="3021"/>
                <a:ext cx="48" cy="29"/>
              </a:xfrm>
              <a:custGeom>
                <a:avLst/>
                <a:gdLst>
                  <a:gd name="T0" fmla="*/ 0 w 48"/>
                  <a:gd name="T1" fmla="*/ 0 h 29"/>
                  <a:gd name="T2" fmla="*/ 8 w 48"/>
                  <a:gd name="T3" fmla="*/ 0 h 29"/>
                  <a:gd name="T4" fmla="*/ 19 w 48"/>
                  <a:gd name="T5" fmla="*/ 3 h 29"/>
                  <a:gd name="T6" fmla="*/ 30 w 48"/>
                  <a:gd name="T7" fmla="*/ 9 h 29"/>
                  <a:gd name="T8" fmla="*/ 37 w 48"/>
                  <a:gd name="T9" fmla="*/ 12 h 29"/>
                  <a:gd name="T10" fmla="*/ 45 w 48"/>
                  <a:gd name="T11" fmla="*/ 16 h 29"/>
                  <a:gd name="T12" fmla="*/ 47 w 48"/>
                  <a:gd name="T13" fmla="*/ 19 h 29"/>
                  <a:gd name="T14" fmla="*/ 47 w 48"/>
                  <a:gd name="T15" fmla="*/ 28 h 29"/>
                  <a:gd name="T16" fmla="*/ 0 w 48"/>
                  <a:gd name="T17" fmla="*/ 4 h 29"/>
                  <a:gd name="T18" fmla="*/ 0 w 48"/>
                  <a:gd name="T19" fmla="*/ 0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29"/>
                  <a:gd name="T32" fmla="*/ 48 w 48"/>
                  <a:gd name="T33" fmla="*/ 29 h 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29">
                    <a:moveTo>
                      <a:pt x="0" y="0"/>
                    </a:moveTo>
                    <a:lnTo>
                      <a:pt x="8" y="0"/>
                    </a:lnTo>
                    <a:lnTo>
                      <a:pt x="19" y="3"/>
                    </a:lnTo>
                    <a:lnTo>
                      <a:pt x="30" y="9"/>
                    </a:lnTo>
                    <a:lnTo>
                      <a:pt x="37" y="12"/>
                    </a:lnTo>
                    <a:lnTo>
                      <a:pt x="45" y="16"/>
                    </a:lnTo>
                    <a:lnTo>
                      <a:pt x="47" y="19"/>
                    </a:lnTo>
                    <a:lnTo>
                      <a:pt x="47" y="28"/>
                    </a:lnTo>
                    <a:lnTo>
                      <a:pt x="0" y="4"/>
                    </a:lnTo>
                    <a:lnTo>
                      <a:pt x="0"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7007" name="Freeform 769"/>
              <p:cNvSpPr>
                <a:spLocks/>
              </p:cNvSpPr>
              <p:nvPr/>
            </p:nvSpPr>
            <p:spPr bwMode="auto">
              <a:xfrm>
                <a:off x="449" y="3022"/>
                <a:ext cx="43" cy="26"/>
              </a:xfrm>
              <a:custGeom>
                <a:avLst/>
                <a:gdLst>
                  <a:gd name="T0" fmla="*/ 42 w 43"/>
                  <a:gd name="T1" fmla="*/ 25 h 26"/>
                  <a:gd name="T2" fmla="*/ 42 w 43"/>
                  <a:gd name="T3" fmla="*/ 17 h 26"/>
                  <a:gd name="T4" fmla="*/ 40 w 43"/>
                  <a:gd name="T5" fmla="*/ 14 h 26"/>
                  <a:gd name="T6" fmla="*/ 31 w 43"/>
                  <a:gd name="T7" fmla="*/ 9 h 26"/>
                  <a:gd name="T8" fmla="*/ 21 w 43"/>
                  <a:gd name="T9" fmla="*/ 4 h 26"/>
                  <a:gd name="T10" fmla="*/ 8 w 43"/>
                  <a:gd name="T11" fmla="*/ 0 h 26"/>
                  <a:gd name="T12" fmla="*/ 1 w 43"/>
                  <a:gd name="T13" fmla="*/ 0 h 26"/>
                  <a:gd name="T14" fmla="*/ 0 w 43"/>
                  <a:gd name="T15" fmla="*/ 7 h 26"/>
                  <a:gd name="T16" fmla="*/ 31 w 43"/>
                  <a:gd name="T17" fmla="*/ 19 h 26"/>
                  <a:gd name="T18" fmla="*/ 42 w 43"/>
                  <a:gd name="T19" fmla="*/ 25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
                  <a:gd name="T31" fmla="*/ 0 h 26"/>
                  <a:gd name="T32" fmla="*/ 43 w 43"/>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 h="26">
                    <a:moveTo>
                      <a:pt x="42" y="25"/>
                    </a:moveTo>
                    <a:lnTo>
                      <a:pt x="42" y="17"/>
                    </a:lnTo>
                    <a:lnTo>
                      <a:pt x="40" y="14"/>
                    </a:lnTo>
                    <a:lnTo>
                      <a:pt x="31" y="9"/>
                    </a:lnTo>
                    <a:lnTo>
                      <a:pt x="21" y="4"/>
                    </a:lnTo>
                    <a:lnTo>
                      <a:pt x="8" y="0"/>
                    </a:lnTo>
                    <a:lnTo>
                      <a:pt x="1" y="0"/>
                    </a:lnTo>
                    <a:lnTo>
                      <a:pt x="0" y="7"/>
                    </a:lnTo>
                    <a:lnTo>
                      <a:pt x="31" y="19"/>
                    </a:lnTo>
                    <a:lnTo>
                      <a:pt x="42" y="25"/>
                    </a:lnTo>
                  </a:path>
                </a:pathLst>
              </a:custGeom>
              <a:solidFill>
                <a:srgbClr val="E0E0E0"/>
              </a:solidFill>
              <a:ln w="9525" cap="rnd">
                <a:noFill/>
                <a:round/>
                <a:headEnd type="none" w="sm" len="sm"/>
                <a:tailEnd type="none" w="sm" len="sm"/>
              </a:ln>
            </p:spPr>
            <p:txBody>
              <a:bodyPr/>
              <a:lstStyle/>
              <a:p>
                <a:endParaRPr lang="es-ES"/>
              </a:p>
            </p:txBody>
          </p:sp>
          <p:sp>
            <p:nvSpPr>
              <p:cNvPr id="107008" name="Freeform 770"/>
              <p:cNvSpPr>
                <a:spLocks/>
              </p:cNvSpPr>
              <p:nvPr/>
            </p:nvSpPr>
            <p:spPr bwMode="auto">
              <a:xfrm>
                <a:off x="518" y="3109"/>
                <a:ext cx="28" cy="27"/>
              </a:xfrm>
              <a:custGeom>
                <a:avLst/>
                <a:gdLst>
                  <a:gd name="T0" fmla="*/ 16 w 28"/>
                  <a:gd name="T1" fmla="*/ 0 h 27"/>
                  <a:gd name="T2" fmla="*/ 21 w 28"/>
                  <a:gd name="T3" fmla="*/ 4 h 27"/>
                  <a:gd name="T4" fmla="*/ 23 w 28"/>
                  <a:gd name="T5" fmla="*/ 9 h 27"/>
                  <a:gd name="T6" fmla="*/ 24 w 28"/>
                  <a:gd name="T7" fmla="*/ 12 h 27"/>
                  <a:gd name="T8" fmla="*/ 24 w 28"/>
                  <a:gd name="T9" fmla="*/ 15 h 27"/>
                  <a:gd name="T10" fmla="*/ 27 w 28"/>
                  <a:gd name="T11" fmla="*/ 19 h 27"/>
                  <a:gd name="T12" fmla="*/ 3 w 28"/>
                  <a:gd name="T13" fmla="*/ 26 h 27"/>
                  <a:gd name="T14" fmla="*/ 0 w 28"/>
                  <a:gd name="T15" fmla="*/ 0 h 27"/>
                  <a:gd name="T16" fmla="*/ 9 w 28"/>
                  <a:gd name="T17" fmla="*/ 0 h 27"/>
                  <a:gd name="T18" fmla="*/ 16 w 28"/>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
                  <a:gd name="T31" fmla="*/ 0 h 27"/>
                  <a:gd name="T32" fmla="*/ 28 w 28"/>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 h="27">
                    <a:moveTo>
                      <a:pt x="16" y="0"/>
                    </a:moveTo>
                    <a:lnTo>
                      <a:pt x="21" y="4"/>
                    </a:lnTo>
                    <a:lnTo>
                      <a:pt x="23" y="9"/>
                    </a:lnTo>
                    <a:lnTo>
                      <a:pt x="24" y="12"/>
                    </a:lnTo>
                    <a:lnTo>
                      <a:pt x="24" y="15"/>
                    </a:lnTo>
                    <a:lnTo>
                      <a:pt x="27" y="19"/>
                    </a:lnTo>
                    <a:lnTo>
                      <a:pt x="3" y="26"/>
                    </a:lnTo>
                    <a:lnTo>
                      <a:pt x="0" y="0"/>
                    </a:lnTo>
                    <a:lnTo>
                      <a:pt x="9" y="0"/>
                    </a:lnTo>
                    <a:lnTo>
                      <a:pt x="16"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7009" name="Freeform 771"/>
              <p:cNvSpPr>
                <a:spLocks/>
              </p:cNvSpPr>
              <p:nvPr/>
            </p:nvSpPr>
            <p:spPr bwMode="auto">
              <a:xfrm>
                <a:off x="523" y="3109"/>
                <a:ext cx="27" cy="27"/>
              </a:xfrm>
              <a:custGeom>
                <a:avLst/>
                <a:gdLst>
                  <a:gd name="T0" fmla="*/ 15 w 27"/>
                  <a:gd name="T1" fmla="*/ 0 h 27"/>
                  <a:gd name="T2" fmla="*/ 20 w 27"/>
                  <a:gd name="T3" fmla="*/ 4 h 27"/>
                  <a:gd name="T4" fmla="*/ 23 w 27"/>
                  <a:gd name="T5" fmla="*/ 9 h 27"/>
                  <a:gd name="T6" fmla="*/ 23 w 27"/>
                  <a:gd name="T7" fmla="*/ 14 h 27"/>
                  <a:gd name="T8" fmla="*/ 26 w 27"/>
                  <a:gd name="T9" fmla="*/ 18 h 27"/>
                  <a:gd name="T10" fmla="*/ 6 w 27"/>
                  <a:gd name="T11" fmla="*/ 26 h 27"/>
                  <a:gd name="T12" fmla="*/ 0 w 27"/>
                  <a:gd name="T13" fmla="*/ 0 h 27"/>
                  <a:gd name="T14" fmla="*/ 7 w 27"/>
                  <a:gd name="T15" fmla="*/ 0 h 27"/>
                  <a:gd name="T16" fmla="*/ 15 w 27"/>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27"/>
                  <a:gd name="T29" fmla="*/ 27 w 27"/>
                  <a:gd name="T30" fmla="*/ 27 h 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27">
                    <a:moveTo>
                      <a:pt x="15" y="0"/>
                    </a:moveTo>
                    <a:lnTo>
                      <a:pt x="20" y="4"/>
                    </a:lnTo>
                    <a:lnTo>
                      <a:pt x="23" y="9"/>
                    </a:lnTo>
                    <a:lnTo>
                      <a:pt x="23" y="14"/>
                    </a:lnTo>
                    <a:lnTo>
                      <a:pt x="26" y="18"/>
                    </a:lnTo>
                    <a:lnTo>
                      <a:pt x="6" y="26"/>
                    </a:lnTo>
                    <a:lnTo>
                      <a:pt x="0" y="0"/>
                    </a:lnTo>
                    <a:lnTo>
                      <a:pt x="7" y="0"/>
                    </a:lnTo>
                    <a:lnTo>
                      <a:pt x="15" y="0"/>
                    </a:lnTo>
                  </a:path>
                </a:pathLst>
              </a:custGeom>
              <a:solidFill>
                <a:srgbClr val="E0E0E0"/>
              </a:solidFill>
              <a:ln w="9525" cap="rnd">
                <a:noFill/>
                <a:round/>
                <a:headEnd type="none" w="sm" len="sm"/>
                <a:tailEnd type="none" w="sm" len="sm"/>
              </a:ln>
            </p:spPr>
            <p:txBody>
              <a:bodyPr/>
              <a:lstStyle/>
              <a:p>
                <a:endParaRPr lang="es-ES"/>
              </a:p>
            </p:txBody>
          </p:sp>
          <p:sp>
            <p:nvSpPr>
              <p:cNvPr id="107010" name="Freeform 772"/>
              <p:cNvSpPr>
                <a:spLocks/>
              </p:cNvSpPr>
              <p:nvPr/>
            </p:nvSpPr>
            <p:spPr bwMode="auto">
              <a:xfrm>
                <a:off x="511" y="3108"/>
                <a:ext cx="29" cy="39"/>
              </a:xfrm>
              <a:custGeom>
                <a:avLst/>
                <a:gdLst>
                  <a:gd name="T0" fmla="*/ 7 w 29"/>
                  <a:gd name="T1" fmla="*/ 0 h 39"/>
                  <a:gd name="T2" fmla="*/ 19 w 29"/>
                  <a:gd name="T3" fmla="*/ 0 h 39"/>
                  <a:gd name="T4" fmla="*/ 24 w 29"/>
                  <a:gd name="T5" fmla="*/ 9 h 39"/>
                  <a:gd name="T6" fmla="*/ 28 w 29"/>
                  <a:gd name="T7" fmla="*/ 22 h 39"/>
                  <a:gd name="T8" fmla="*/ 28 w 29"/>
                  <a:gd name="T9" fmla="*/ 31 h 39"/>
                  <a:gd name="T10" fmla="*/ 0 w 29"/>
                  <a:gd name="T11" fmla="*/ 38 h 39"/>
                  <a:gd name="T12" fmla="*/ 0 w 29"/>
                  <a:gd name="T13" fmla="*/ 0 h 39"/>
                  <a:gd name="T14" fmla="*/ 7 w 29"/>
                  <a:gd name="T15" fmla="*/ 0 h 39"/>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39"/>
                  <a:gd name="T26" fmla="*/ 29 w 29"/>
                  <a:gd name="T27" fmla="*/ 39 h 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39">
                    <a:moveTo>
                      <a:pt x="7" y="0"/>
                    </a:moveTo>
                    <a:lnTo>
                      <a:pt x="19" y="0"/>
                    </a:lnTo>
                    <a:lnTo>
                      <a:pt x="24" y="9"/>
                    </a:lnTo>
                    <a:lnTo>
                      <a:pt x="28" y="22"/>
                    </a:lnTo>
                    <a:lnTo>
                      <a:pt x="28" y="31"/>
                    </a:lnTo>
                    <a:lnTo>
                      <a:pt x="0" y="38"/>
                    </a:lnTo>
                    <a:lnTo>
                      <a:pt x="0" y="0"/>
                    </a:lnTo>
                    <a:lnTo>
                      <a:pt x="7"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011" name="Freeform 773"/>
              <p:cNvSpPr>
                <a:spLocks/>
              </p:cNvSpPr>
              <p:nvPr/>
            </p:nvSpPr>
            <p:spPr bwMode="auto">
              <a:xfrm>
                <a:off x="518" y="3109"/>
                <a:ext cx="28" cy="30"/>
              </a:xfrm>
              <a:custGeom>
                <a:avLst/>
                <a:gdLst>
                  <a:gd name="T0" fmla="*/ 0 w 28"/>
                  <a:gd name="T1" fmla="*/ 0 h 30"/>
                  <a:gd name="T2" fmla="*/ 18 w 28"/>
                  <a:gd name="T3" fmla="*/ 0 h 30"/>
                  <a:gd name="T4" fmla="*/ 22 w 28"/>
                  <a:gd name="T5" fmla="*/ 10 h 30"/>
                  <a:gd name="T6" fmla="*/ 27 w 28"/>
                  <a:gd name="T7" fmla="*/ 22 h 30"/>
                  <a:gd name="T8" fmla="*/ 0 w 28"/>
                  <a:gd name="T9" fmla="*/ 29 h 30"/>
                  <a:gd name="T10" fmla="*/ 0 w 28"/>
                  <a:gd name="T11" fmla="*/ 0 h 30"/>
                  <a:gd name="T12" fmla="*/ 0 60000 65536"/>
                  <a:gd name="T13" fmla="*/ 0 60000 65536"/>
                  <a:gd name="T14" fmla="*/ 0 60000 65536"/>
                  <a:gd name="T15" fmla="*/ 0 60000 65536"/>
                  <a:gd name="T16" fmla="*/ 0 60000 65536"/>
                  <a:gd name="T17" fmla="*/ 0 60000 65536"/>
                  <a:gd name="T18" fmla="*/ 0 w 28"/>
                  <a:gd name="T19" fmla="*/ 0 h 30"/>
                  <a:gd name="T20" fmla="*/ 28 w 28"/>
                  <a:gd name="T21" fmla="*/ 30 h 30"/>
                </a:gdLst>
                <a:ahLst/>
                <a:cxnLst>
                  <a:cxn ang="T12">
                    <a:pos x="T0" y="T1"/>
                  </a:cxn>
                  <a:cxn ang="T13">
                    <a:pos x="T2" y="T3"/>
                  </a:cxn>
                  <a:cxn ang="T14">
                    <a:pos x="T4" y="T5"/>
                  </a:cxn>
                  <a:cxn ang="T15">
                    <a:pos x="T6" y="T7"/>
                  </a:cxn>
                  <a:cxn ang="T16">
                    <a:pos x="T8" y="T9"/>
                  </a:cxn>
                  <a:cxn ang="T17">
                    <a:pos x="T10" y="T11"/>
                  </a:cxn>
                </a:cxnLst>
                <a:rect l="T18" t="T19" r="T20" b="T21"/>
                <a:pathLst>
                  <a:path w="28" h="30">
                    <a:moveTo>
                      <a:pt x="0" y="0"/>
                    </a:moveTo>
                    <a:lnTo>
                      <a:pt x="18" y="0"/>
                    </a:lnTo>
                    <a:lnTo>
                      <a:pt x="22" y="10"/>
                    </a:lnTo>
                    <a:lnTo>
                      <a:pt x="27" y="22"/>
                    </a:lnTo>
                    <a:lnTo>
                      <a:pt x="0" y="29"/>
                    </a:lnTo>
                    <a:lnTo>
                      <a:pt x="0" y="0"/>
                    </a:lnTo>
                  </a:path>
                </a:pathLst>
              </a:custGeom>
              <a:solidFill>
                <a:srgbClr val="808080"/>
              </a:solidFill>
              <a:ln w="9525" cap="rnd">
                <a:noFill/>
                <a:round/>
                <a:headEnd type="none" w="sm" len="sm"/>
                <a:tailEnd type="none" w="sm" len="sm"/>
              </a:ln>
            </p:spPr>
            <p:txBody>
              <a:bodyPr/>
              <a:lstStyle/>
              <a:p>
                <a:endParaRPr lang="es-ES"/>
              </a:p>
            </p:txBody>
          </p:sp>
          <p:sp>
            <p:nvSpPr>
              <p:cNvPr id="107012" name="Freeform 774"/>
              <p:cNvSpPr>
                <a:spLocks/>
              </p:cNvSpPr>
              <p:nvPr/>
            </p:nvSpPr>
            <p:spPr bwMode="auto">
              <a:xfrm>
                <a:off x="562" y="3138"/>
                <a:ext cx="27" cy="30"/>
              </a:xfrm>
              <a:custGeom>
                <a:avLst/>
                <a:gdLst>
                  <a:gd name="T0" fmla="*/ 0 w 27"/>
                  <a:gd name="T1" fmla="*/ 0 h 30"/>
                  <a:gd name="T2" fmla="*/ 11 w 27"/>
                  <a:gd name="T3" fmla="*/ 0 h 30"/>
                  <a:gd name="T4" fmla="*/ 20 w 27"/>
                  <a:gd name="T5" fmla="*/ 0 h 30"/>
                  <a:gd name="T6" fmla="*/ 24 w 27"/>
                  <a:gd name="T7" fmla="*/ 3 h 30"/>
                  <a:gd name="T8" fmla="*/ 26 w 27"/>
                  <a:gd name="T9" fmla="*/ 10 h 30"/>
                  <a:gd name="T10" fmla="*/ 26 w 27"/>
                  <a:gd name="T11" fmla="*/ 17 h 30"/>
                  <a:gd name="T12" fmla="*/ 23 w 27"/>
                  <a:gd name="T13" fmla="*/ 22 h 30"/>
                  <a:gd name="T14" fmla="*/ 0 w 27"/>
                  <a:gd name="T15" fmla="*/ 29 h 30"/>
                  <a:gd name="T16" fmla="*/ 0 w 27"/>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30"/>
                  <a:gd name="T29" fmla="*/ 27 w 27"/>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30">
                    <a:moveTo>
                      <a:pt x="0" y="0"/>
                    </a:moveTo>
                    <a:lnTo>
                      <a:pt x="11" y="0"/>
                    </a:lnTo>
                    <a:lnTo>
                      <a:pt x="20" y="0"/>
                    </a:lnTo>
                    <a:lnTo>
                      <a:pt x="24" y="3"/>
                    </a:lnTo>
                    <a:lnTo>
                      <a:pt x="26" y="10"/>
                    </a:lnTo>
                    <a:lnTo>
                      <a:pt x="26" y="17"/>
                    </a:lnTo>
                    <a:lnTo>
                      <a:pt x="23" y="22"/>
                    </a:lnTo>
                    <a:lnTo>
                      <a:pt x="0" y="29"/>
                    </a:lnTo>
                    <a:lnTo>
                      <a:pt x="0"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7013" name="Freeform 775"/>
              <p:cNvSpPr>
                <a:spLocks/>
              </p:cNvSpPr>
              <p:nvPr/>
            </p:nvSpPr>
            <p:spPr bwMode="auto">
              <a:xfrm>
                <a:off x="449" y="3035"/>
                <a:ext cx="43" cy="25"/>
              </a:xfrm>
              <a:custGeom>
                <a:avLst/>
                <a:gdLst>
                  <a:gd name="T0" fmla="*/ 0 w 43"/>
                  <a:gd name="T1" fmla="*/ 0 h 25"/>
                  <a:gd name="T2" fmla="*/ 12 w 43"/>
                  <a:gd name="T3" fmla="*/ 5 h 25"/>
                  <a:gd name="T4" fmla="*/ 26 w 43"/>
                  <a:gd name="T5" fmla="*/ 16 h 25"/>
                  <a:gd name="T6" fmla="*/ 34 w 43"/>
                  <a:gd name="T7" fmla="*/ 20 h 25"/>
                  <a:gd name="T8" fmla="*/ 42 w 43"/>
                  <a:gd name="T9" fmla="*/ 24 h 25"/>
                  <a:gd name="T10" fmla="*/ 31 w 43"/>
                  <a:gd name="T11" fmla="*/ 20 h 25"/>
                  <a:gd name="T12" fmla="*/ 20 w 43"/>
                  <a:gd name="T13" fmla="*/ 14 h 25"/>
                  <a:gd name="T14" fmla="*/ 8 w 43"/>
                  <a:gd name="T15" fmla="*/ 6 h 25"/>
                  <a:gd name="T16" fmla="*/ 0 w 43"/>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25"/>
                  <a:gd name="T29" fmla="*/ 43 w 43"/>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25">
                    <a:moveTo>
                      <a:pt x="0" y="0"/>
                    </a:moveTo>
                    <a:lnTo>
                      <a:pt x="12" y="5"/>
                    </a:lnTo>
                    <a:lnTo>
                      <a:pt x="26" y="16"/>
                    </a:lnTo>
                    <a:lnTo>
                      <a:pt x="34" y="20"/>
                    </a:lnTo>
                    <a:lnTo>
                      <a:pt x="42" y="24"/>
                    </a:lnTo>
                    <a:lnTo>
                      <a:pt x="31" y="20"/>
                    </a:lnTo>
                    <a:lnTo>
                      <a:pt x="20" y="14"/>
                    </a:lnTo>
                    <a:lnTo>
                      <a:pt x="8" y="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7014" name="Freeform 776"/>
              <p:cNvSpPr>
                <a:spLocks/>
              </p:cNvSpPr>
              <p:nvPr/>
            </p:nvSpPr>
            <p:spPr bwMode="auto">
              <a:xfrm>
                <a:off x="412" y="3022"/>
                <a:ext cx="160" cy="253"/>
              </a:xfrm>
              <a:custGeom>
                <a:avLst/>
                <a:gdLst>
                  <a:gd name="T0" fmla="*/ 32 w 160"/>
                  <a:gd name="T1" fmla="*/ 6 h 253"/>
                  <a:gd name="T2" fmla="*/ 35 w 160"/>
                  <a:gd name="T3" fmla="*/ 0 h 253"/>
                  <a:gd name="T4" fmla="*/ 44 w 160"/>
                  <a:gd name="T5" fmla="*/ 2 h 253"/>
                  <a:gd name="T6" fmla="*/ 53 w 160"/>
                  <a:gd name="T7" fmla="*/ 7 h 253"/>
                  <a:gd name="T8" fmla="*/ 62 w 160"/>
                  <a:gd name="T9" fmla="*/ 10 h 253"/>
                  <a:gd name="T10" fmla="*/ 72 w 160"/>
                  <a:gd name="T11" fmla="*/ 16 h 253"/>
                  <a:gd name="T12" fmla="*/ 80 w 160"/>
                  <a:gd name="T13" fmla="*/ 20 h 253"/>
                  <a:gd name="T14" fmla="*/ 82 w 160"/>
                  <a:gd name="T15" fmla="*/ 25 h 253"/>
                  <a:gd name="T16" fmla="*/ 85 w 160"/>
                  <a:gd name="T17" fmla="*/ 31 h 253"/>
                  <a:gd name="T18" fmla="*/ 89 w 160"/>
                  <a:gd name="T19" fmla="*/ 35 h 253"/>
                  <a:gd name="T20" fmla="*/ 91 w 160"/>
                  <a:gd name="T21" fmla="*/ 45 h 253"/>
                  <a:gd name="T22" fmla="*/ 101 w 160"/>
                  <a:gd name="T23" fmla="*/ 66 h 253"/>
                  <a:gd name="T24" fmla="*/ 109 w 160"/>
                  <a:gd name="T25" fmla="*/ 91 h 253"/>
                  <a:gd name="T26" fmla="*/ 112 w 160"/>
                  <a:gd name="T27" fmla="*/ 109 h 253"/>
                  <a:gd name="T28" fmla="*/ 147 w 160"/>
                  <a:gd name="T29" fmla="*/ 111 h 253"/>
                  <a:gd name="T30" fmla="*/ 153 w 160"/>
                  <a:gd name="T31" fmla="*/ 114 h 253"/>
                  <a:gd name="T32" fmla="*/ 157 w 160"/>
                  <a:gd name="T33" fmla="*/ 123 h 253"/>
                  <a:gd name="T34" fmla="*/ 159 w 160"/>
                  <a:gd name="T35" fmla="*/ 138 h 253"/>
                  <a:gd name="T36" fmla="*/ 150 w 160"/>
                  <a:gd name="T37" fmla="*/ 148 h 253"/>
                  <a:gd name="T38" fmla="*/ 137 w 160"/>
                  <a:gd name="T39" fmla="*/ 150 h 253"/>
                  <a:gd name="T40" fmla="*/ 126 w 160"/>
                  <a:gd name="T41" fmla="*/ 150 h 253"/>
                  <a:gd name="T42" fmla="*/ 114 w 160"/>
                  <a:gd name="T43" fmla="*/ 153 h 253"/>
                  <a:gd name="T44" fmla="*/ 114 w 160"/>
                  <a:gd name="T45" fmla="*/ 157 h 253"/>
                  <a:gd name="T46" fmla="*/ 114 w 160"/>
                  <a:gd name="T47" fmla="*/ 172 h 253"/>
                  <a:gd name="T48" fmla="*/ 116 w 160"/>
                  <a:gd name="T49" fmla="*/ 184 h 253"/>
                  <a:gd name="T50" fmla="*/ 120 w 160"/>
                  <a:gd name="T51" fmla="*/ 198 h 253"/>
                  <a:gd name="T52" fmla="*/ 131 w 160"/>
                  <a:gd name="T53" fmla="*/ 220 h 253"/>
                  <a:gd name="T54" fmla="*/ 122 w 160"/>
                  <a:gd name="T55" fmla="*/ 231 h 253"/>
                  <a:gd name="T56" fmla="*/ 100 w 160"/>
                  <a:gd name="T57" fmla="*/ 244 h 253"/>
                  <a:gd name="T58" fmla="*/ 67 w 160"/>
                  <a:gd name="T59" fmla="*/ 252 h 253"/>
                  <a:gd name="T60" fmla="*/ 44 w 160"/>
                  <a:gd name="T61" fmla="*/ 249 h 253"/>
                  <a:gd name="T62" fmla="*/ 28 w 160"/>
                  <a:gd name="T63" fmla="*/ 240 h 253"/>
                  <a:gd name="T64" fmla="*/ 25 w 160"/>
                  <a:gd name="T65" fmla="*/ 204 h 253"/>
                  <a:gd name="T66" fmla="*/ 21 w 160"/>
                  <a:gd name="T67" fmla="*/ 234 h 253"/>
                  <a:gd name="T68" fmla="*/ 6 w 160"/>
                  <a:gd name="T69" fmla="*/ 226 h 253"/>
                  <a:gd name="T70" fmla="*/ 3 w 160"/>
                  <a:gd name="T71" fmla="*/ 208 h 253"/>
                  <a:gd name="T72" fmla="*/ 13 w 160"/>
                  <a:gd name="T73" fmla="*/ 171 h 253"/>
                  <a:gd name="T74" fmla="*/ 13 w 160"/>
                  <a:gd name="T75" fmla="*/ 160 h 253"/>
                  <a:gd name="T76" fmla="*/ 10 w 160"/>
                  <a:gd name="T77" fmla="*/ 148 h 253"/>
                  <a:gd name="T78" fmla="*/ 8 w 160"/>
                  <a:gd name="T79" fmla="*/ 130 h 253"/>
                  <a:gd name="T80" fmla="*/ 4 w 160"/>
                  <a:gd name="T81" fmla="*/ 114 h 253"/>
                  <a:gd name="T82" fmla="*/ 0 w 160"/>
                  <a:gd name="T83" fmla="*/ 89 h 253"/>
                  <a:gd name="T84" fmla="*/ 0 w 160"/>
                  <a:gd name="T85" fmla="*/ 66 h 253"/>
                  <a:gd name="T86" fmla="*/ 0 w 160"/>
                  <a:gd name="T87" fmla="*/ 46 h 253"/>
                  <a:gd name="T88" fmla="*/ 0 w 160"/>
                  <a:gd name="T89" fmla="*/ 31 h 253"/>
                  <a:gd name="T90" fmla="*/ 4 w 160"/>
                  <a:gd name="T91" fmla="*/ 24 h 253"/>
                  <a:gd name="T92" fmla="*/ 12 w 160"/>
                  <a:gd name="T93" fmla="*/ 19 h 253"/>
                  <a:gd name="T94" fmla="*/ 21 w 160"/>
                  <a:gd name="T95" fmla="*/ 10 h 253"/>
                  <a:gd name="T96" fmla="*/ 32 w 160"/>
                  <a:gd name="T97" fmla="*/ 6 h 25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0"/>
                  <a:gd name="T148" fmla="*/ 0 h 253"/>
                  <a:gd name="T149" fmla="*/ 160 w 160"/>
                  <a:gd name="T150" fmla="*/ 253 h 25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0" h="253">
                    <a:moveTo>
                      <a:pt x="32" y="6"/>
                    </a:moveTo>
                    <a:lnTo>
                      <a:pt x="35" y="0"/>
                    </a:lnTo>
                    <a:lnTo>
                      <a:pt x="44" y="2"/>
                    </a:lnTo>
                    <a:lnTo>
                      <a:pt x="53" y="7"/>
                    </a:lnTo>
                    <a:lnTo>
                      <a:pt x="62" y="10"/>
                    </a:lnTo>
                    <a:lnTo>
                      <a:pt x="72" y="16"/>
                    </a:lnTo>
                    <a:lnTo>
                      <a:pt x="80" y="20"/>
                    </a:lnTo>
                    <a:lnTo>
                      <a:pt x="82" y="25"/>
                    </a:lnTo>
                    <a:lnTo>
                      <a:pt x="85" y="31"/>
                    </a:lnTo>
                    <a:lnTo>
                      <a:pt x="89" y="35"/>
                    </a:lnTo>
                    <a:lnTo>
                      <a:pt x="91" y="45"/>
                    </a:lnTo>
                    <a:lnTo>
                      <a:pt x="101" y="66"/>
                    </a:lnTo>
                    <a:lnTo>
                      <a:pt x="109" y="91"/>
                    </a:lnTo>
                    <a:lnTo>
                      <a:pt x="112" y="109"/>
                    </a:lnTo>
                    <a:lnTo>
                      <a:pt x="147" y="111"/>
                    </a:lnTo>
                    <a:lnTo>
                      <a:pt x="153" y="114"/>
                    </a:lnTo>
                    <a:lnTo>
                      <a:pt x="157" y="123"/>
                    </a:lnTo>
                    <a:lnTo>
                      <a:pt x="159" y="138"/>
                    </a:lnTo>
                    <a:lnTo>
                      <a:pt x="150" y="148"/>
                    </a:lnTo>
                    <a:lnTo>
                      <a:pt x="137" y="150"/>
                    </a:lnTo>
                    <a:lnTo>
                      <a:pt x="126" y="150"/>
                    </a:lnTo>
                    <a:lnTo>
                      <a:pt x="114" y="153"/>
                    </a:lnTo>
                    <a:lnTo>
                      <a:pt x="114" y="157"/>
                    </a:lnTo>
                    <a:lnTo>
                      <a:pt x="114" y="172"/>
                    </a:lnTo>
                    <a:lnTo>
                      <a:pt x="116" y="184"/>
                    </a:lnTo>
                    <a:lnTo>
                      <a:pt x="120" y="198"/>
                    </a:lnTo>
                    <a:lnTo>
                      <a:pt x="131" y="220"/>
                    </a:lnTo>
                    <a:lnTo>
                      <a:pt x="122" y="231"/>
                    </a:lnTo>
                    <a:lnTo>
                      <a:pt x="100" y="244"/>
                    </a:lnTo>
                    <a:lnTo>
                      <a:pt x="67" y="252"/>
                    </a:lnTo>
                    <a:lnTo>
                      <a:pt x="44" y="249"/>
                    </a:lnTo>
                    <a:lnTo>
                      <a:pt x="28" y="240"/>
                    </a:lnTo>
                    <a:lnTo>
                      <a:pt x="25" y="204"/>
                    </a:lnTo>
                    <a:lnTo>
                      <a:pt x="21" y="234"/>
                    </a:lnTo>
                    <a:lnTo>
                      <a:pt x="6" y="226"/>
                    </a:lnTo>
                    <a:lnTo>
                      <a:pt x="3" y="208"/>
                    </a:lnTo>
                    <a:lnTo>
                      <a:pt x="13" y="171"/>
                    </a:lnTo>
                    <a:lnTo>
                      <a:pt x="13" y="160"/>
                    </a:lnTo>
                    <a:lnTo>
                      <a:pt x="10" y="148"/>
                    </a:lnTo>
                    <a:lnTo>
                      <a:pt x="8" y="130"/>
                    </a:lnTo>
                    <a:lnTo>
                      <a:pt x="4" y="114"/>
                    </a:lnTo>
                    <a:lnTo>
                      <a:pt x="0" y="89"/>
                    </a:lnTo>
                    <a:lnTo>
                      <a:pt x="0" y="66"/>
                    </a:lnTo>
                    <a:lnTo>
                      <a:pt x="0" y="46"/>
                    </a:lnTo>
                    <a:lnTo>
                      <a:pt x="0" y="31"/>
                    </a:lnTo>
                    <a:lnTo>
                      <a:pt x="4" y="24"/>
                    </a:lnTo>
                    <a:lnTo>
                      <a:pt x="12" y="19"/>
                    </a:lnTo>
                    <a:lnTo>
                      <a:pt x="21" y="10"/>
                    </a:lnTo>
                    <a:lnTo>
                      <a:pt x="32"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015" name="Freeform 777"/>
              <p:cNvSpPr>
                <a:spLocks/>
              </p:cNvSpPr>
              <p:nvPr/>
            </p:nvSpPr>
            <p:spPr bwMode="auto">
              <a:xfrm>
                <a:off x="418" y="3027"/>
                <a:ext cx="124" cy="242"/>
              </a:xfrm>
              <a:custGeom>
                <a:avLst/>
                <a:gdLst>
                  <a:gd name="T0" fmla="*/ 106 w 124"/>
                  <a:gd name="T1" fmla="*/ 148 h 242"/>
                  <a:gd name="T2" fmla="*/ 91 w 124"/>
                  <a:gd name="T3" fmla="*/ 147 h 242"/>
                  <a:gd name="T4" fmla="*/ 81 w 124"/>
                  <a:gd name="T5" fmla="*/ 146 h 242"/>
                  <a:gd name="T6" fmla="*/ 67 w 124"/>
                  <a:gd name="T7" fmla="*/ 145 h 242"/>
                  <a:gd name="T8" fmla="*/ 54 w 124"/>
                  <a:gd name="T9" fmla="*/ 142 h 242"/>
                  <a:gd name="T10" fmla="*/ 46 w 124"/>
                  <a:gd name="T11" fmla="*/ 138 h 242"/>
                  <a:gd name="T12" fmla="*/ 43 w 124"/>
                  <a:gd name="T13" fmla="*/ 127 h 242"/>
                  <a:gd name="T14" fmla="*/ 39 w 124"/>
                  <a:gd name="T15" fmla="*/ 112 h 242"/>
                  <a:gd name="T16" fmla="*/ 32 w 124"/>
                  <a:gd name="T17" fmla="*/ 106 h 242"/>
                  <a:gd name="T18" fmla="*/ 22 w 124"/>
                  <a:gd name="T19" fmla="*/ 91 h 242"/>
                  <a:gd name="T20" fmla="*/ 32 w 124"/>
                  <a:gd name="T21" fmla="*/ 103 h 242"/>
                  <a:gd name="T22" fmla="*/ 39 w 124"/>
                  <a:gd name="T23" fmla="*/ 106 h 242"/>
                  <a:gd name="T24" fmla="*/ 37 w 124"/>
                  <a:gd name="T25" fmla="*/ 90 h 242"/>
                  <a:gd name="T26" fmla="*/ 37 w 124"/>
                  <a:gd name="T27" fmla="*/ 76 h 242"/>
                  <a:gd name="T28" fmla="*/ 38 w 124"/>
                  <a:gd name="T29" fmla="*/ 53 h 242"/>
                  <a:gd name="T30" fmla="*/ 39 w 124"/>
                  <a:gd name="T31" fmla="*/ 43 h 242"/>
                  <a:gd name="T32" fmla="*/ 43 w 124"/>
                  <a:gd name="T33" fmla="*/ 39 h 242"/>
                  <a:gd name="T34" fmla="*/ 49 w 124"/>
                  <a:gd name="T35" fmla="*/ 32 h 242"/>
                  <a:gd name="T36" fmla="*/ 59 w 124"/>
                  <a:gd name="T37" fmla="*/ 29 h 242"/>
                  <a:gd name="T38" fmla="*/ 64 w 124"/>
                  <a:gd name="T39" fmla="*/ 27 h 242"/>
                  <a:gd name="T40" fmla="*/ 72 w 124"/>
                  <a:gd name="T41" fmla="*/ 28 h 242"/>
                  <a:gd name="T42" fmla="*/ 81 w 124"/>
                  <a:gd name="T43" fmla="*/ 32 h 242"/>
                  <a:gd name="T44" fmla="*/ 77 w 124"/>
                  <a:gd name="T45" fmla="*/ 24 h 242"/>
                  <a:gd name="T46" fmla="*/ 72 w 124"/>
                  <a:gd name="T47" fmla="*/ 18 h 242"/>
                  <a:gd name="T48" fmla="*/ 65 w 124"/>
                  <a:gd name="T49" fmla="*/ 13 h 242"/>
                  <a:gd name="T50" fmla="*/ 56 w 124"/>
                  <a:gd name="T51" fmla="*/ 9 h 242"/>
                  <a:gd name="T52" fmla="*/ 46 w 124"/>
                  <a:gd name="T53" fmla="*/ 3 h 242"/>
                  <a:gd name="T54" fmla="*/ 37 w 124"/>
                  <a:gd name="T55" fmla="*/ 0 h 242"/>
                  <a:gd name="T56" fmla="*/ 32 w 124"/>
                  <a:gd name="T57" fmla="*/ 0 h 242"/>
                  <a:gd name="T58" fmla="*/ 29 w 124"/>
                  <a:gd name="T59" fmla="*/ 3 h 242"/>
                  <a:gd name="T60" fmla="*/ 19 w 124"/>
                  <a:gd name="T61" fmla="*/ 9 h 242"/>
                  <a:gd name="T62" fmla="*/ 13 w 124"/>
                  <a:gd name="T63" fmla="*/ 13 h 242"/>
                  <a:gd name="T64" fmla="*/ 10 w 124"/>
                  <a:gd name="T65" fmla="*/ 19 h 242"/>
                  <a:gd name="T66" fmla="*/ 2 w 124"/>
                  <a:gd name="T67" fmla="*/ 24 h 242"/>
                  <a:gd name="T68" fmla="*/ 1 w 124"/>
                  <a:gd name="T69" fmla="*/ 29 h 242"/>
                  <a:gd name="T70" fmla="*/ 0 w 124"/>
                  <a:gd name="T71" fmla="*/ 39 h 242"/>
                  <a:gd name="T72" fmla="*/ 0 w 124"/>
                  <a:gd name="T73" fmla="*/ 54 h 242"/>
                  <a:gd name="T74" fmla="*/ 0 w 124"/>
                  <a:gd name="T75" fmla="*/ 69 h 242"/>
                  <a:gd name="T76" fmla="*/ 0 w 124"/>
                  <a:gd name="T77" fmla="*/ 85 h 242"/>
                  <a:gd name="T78" fmla="*/ 3 w 124"/>
                  <a:gd name="T79" fmla="*/ 104 h 242"/>
                  <a:gd name="T80" fmla="*/ 8 w 124"/>
                  <a:gd name="T81" fmla="*/ 123 h 242"/>
                  <a:gd name="T82" fmla="*/ 10 w 124"/>
                  <a:gd name="T83" fmla="*/ 139 h 242"/>
                  <a:gd name="T84" fmla="*/ 12 w 124"/>
                  <a:gd name="T85" fmla="*/ 153 h 242"/>
                  <a:gd name="T86" fmla="*/ 12 w 124"/>
                  <a:gd name="T87" fmla="*/ 162 h 242"/>
                  <a:gd name="T88" fmla="*/ 12 w 124"/>
                  <a:gd name="T89" fmla="*/ 173 h 242"/>
                  <a:gd name="T90" fmla="*/ 3 w 124"/>
                  <a:gd name="T91" fmla="*/ 199 h 242"/>
                  <a:gd name="T92" fmla="*/ 6 w 124"/>
                  <a:gd name="T93" fmla="*/ 215 h 242"/>
                  <a:gd name="T94" fmla="*/ 13 w 124"/>
                  <a:gd name="T95" fmla="*/ 221 h 242"/>
                  <a:gd name="T96" fmla="*/ 21 w 124"/>
                  <a:gd name="T97" fmla="*/ 190 h 242"/>
                  <a:gd name="T98" fmla="*/ 29 w 124"/>
                  <a:gd name="T99" fmla="*/ 231 h 242"/>
                  <a:gd name="T100" fmla="*/ 42 w 124"/>
                  <a:gd name="T101" fmla="*/ 237 h 242"/>
                  <a:gd name="T102" fmla="*/ 62 w 124"/>
                  <a:gd name="T103" fmla="*/ 241 h 242"/>
                  <a:gd name="T104" fmla="*/ 94 w 124"/>
                  <a:gd name="T105" fmla="*/ 233 h 242"/>
                  <a:gd name="T106" fmla="*/ 113 w 124"/>
                  <a:gd name="T107" fmla="*/ 222 h 242"/>
                  <a:gd name="T108" fmla="*/ 123 w 124"/>
                  <a:gd name="T109" fmla="*/ 212 h 242"/>
                  <a:gd name="T110" fmla="*/ 114 w 124"/>
                  <a:gd name="T111" fmla="*/ 202 h 242"/>
                  <a:gd name="T112" fmla="*/ 108 w 124"/>
                  <a:gd name="T113" fmla="*/ 185 h 242"/>
                  <a:gd name="T114" fmla="*/ 106 w 124"/>
                  <a:gd name="T115" fmla="*/ 162 h 242"/>
                  <a:gd name="T116" fmla="*/ 106 w 124"/>
                  <a:gd name="T117" fmla="*/ 148 h 24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4"/>
                  <a:gd name="T178" fmla="*/ 0 h 242"/>
                  <a:gd name="T179" fmla="*/ 124 w 124"/>
                  <a:gd name="T180" fmla="*/ 242 h 24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4" h="242">
                    <a:moveTo>
                      <a:pt x="106" y="148"/>
                    </a:moveTo>
                    <a:lnTo>
                      <a:pt x="91" y="147"/>
                    </a:lnTo>
                    <a:lnTo>
                      <a:pt x="81" y="146"/>
                    </a:lnTo>
                    <a:lnTo>
                      <a:pt x="67" y="145"/>
                    </a:lnTo>
                    <a:lnTo>
                      <a:pt x="54" y="142"/>
                    </a:lnTo>
                    <a:lnTo>
                      <a:pt x="46" y="138"/>
                    </a:lnTo>
                    <a:lnTo>
                      <a:pt x="43" y="127"/>
                    </a:lnTo>
                    <a:lnTo>
                      <a:pt x="39" y="112"/>
                    </a:lnTo>
                    <a:lnTo>
                      <a:pt x="32" y="106"/>
                    </a:lnTo>
                    <a:lnTo>
                      <a:pt x="22" y="91"/>
                    </a:lnTo>
                    <a:lnTo>
                      <a:pt x="32" y="103"/>
                    </a:lnTo>
                    <a:lnTo>
                      <a:pt x="39" y="106"/>
                    </a:lnTo>
                    <a:lnTo>
                      <a:pt x="37" y="90"/>
                    </a:lnTo>
                    <a:lnTo>
                      <a:pt x="37" y="76"/>
                    </a:lnTo>
                    <a:lnTo>
                      <a:pt x="38" y="53"/>
                    </a:lnTo>
                    <a:lnTo>
                      <a:pt x="39" y="43"/>
                    </a:lnTo>
                    <a:lnTo>
                      <a:pt x="43" y="39"/>
                    </a:lnTo>
                    <a:lnTo>
                      <a:pt x="49" y="32"/>
                    </a:lnTo>
                    <a:lnTo>
                      <a:pt x="59" y="29"/>
                    </a:lnTo>
                    <a:lnTo>
                      <a:pt x="64" y="27"/>
                    </a:lnTo>
                    <a:lnTo>
                      <a:pt x="72" y="28"/>
                    </a:lnTo>
                    <a:lnTo>
                      <a:pt x="81" y="32"/>
                    </a:lnTo>
                    <a:lnTo>
                      <a:pt x="77" y="24"/>
                    </a:lnTo>
                    <a:lnTo>
                      <a:pt x="72" y="18"/>
                    </a:lnTo>
                    <a:lnTo>
                      <a:pt x="65" y="13"/>
                    </a:lnTo>
                    <a:lnTo>
                      <a:pt x="56" y="9"/>
                    </a:lnTo>
                    <a:lnTo>
                      <a:pt x="46" y="3"/>
                    </a:lnTo>
                    <a:lnTo>
                      <a:pt x="37" y="0"/>
                    </a:lnTo>
                    <a:lnTo>
                      <a:pt x="32" y="0"/>
                    </a:lnTo>
                    <a:lnTo>
                      <a:pt x="29" y="3"/>
                    </a:lnTo>
                    <a:lnTo>
                      <a:pt x="19" y="9"/>
                    </a:lnTo>
                    <a:lnTo>
                      <a:pt x="13" y="13"/>
                    </a:lnTo>
                    <a:lnTo>
                      <a:pt x="10" y="19"/>
                    </a:lnTo>
                    <a:lnTo>
                      <a:pt x="2" y="24"/>
                    </a:lnTo>
                    <a:lnTo>
                      <a:pt x="1" y="29"/>
                    </a:lnTo>
                    <a:lnTo>
                      <a:pt x="0" y="39"/>
                    </a:lnTo>
                    <a:lnTo>
                      <a:pt x="0" y="54"/>
                    </a:lnTo>
                    <a:lnTo>
                      <a:pt x="0" y="69"/>
                    </a:lnTo>
                    <a:lnTo>
                      <a:pt x="0" y="85"/>
                    </a:lnTo>
                    <a:lnTo>
                      <a:pt x="3" y="104"/>
                    </a:lnTo>
                    <a:lnTo>
                      <a:pt x="8" y="123"/>
                    </a:lnTo>
                    <a:lnTo>
                      <a:pt x="10" y="139"/>
                    </a:lnTo>
                    <a:lnTo>
                      <a:pt x="12" y="153"/>
                    </a:lnTo>
                    <a:lnTo>
                      <a:pt x="12" y="162"/>
                    </a:lnTo>
                    <a:lnTo>
                      <a:pt x="12" y="173"/>
                    </a:lnTo>
                    <a:lnTo>
                      <a:pt x="3" y="199"/>
                    </a:lnTo>
                    <a:lnTo>
                      <a:pt x="6" y="215"/>
                    </a:lnTo>
                    <a:lnTo>
                      <a:pt x="13" y="221"/>
                    </a:lnTo>
                    <a:lnTo>
                      <a:pt x="21" y="190"/>
                    </a:lnTo>
                    <a:lnTo>
                      <a:pt x="29" y="231"/>
                    </a:lnTo>
                    <a:lnTo>
                      <a:pt x="42" y="237"/>
                    </a:lnTo>
                    <a:lnTo>
                      <a:pt x="62" y="241"/>
                    </a:lnTo>
                    <a:lnTo>
                      <a:pt x="94" y="233"/>
                    </a:lnTo>
                    <a:lnTo>
                      <a:pt x="113" y="222"/>
                    </a:lnTo>
                    <a:lnTo>
                      <a:pt x="123" y="212"/>
                    </a:lnTo>
                    <a:lnTo>
                      <a:pt x="114" y="202"/>
                    </a:lnTo>
                    <a:lnTo>
                      <a:pt x="108" y="185"/>
                    </a:lnTo>
                    <a:lnTo>
                      <a:pt x="106" y="162"/>
                    </a:lnTo>
                    <a:lnTo>
                      <a:pt x="106" y="148"/>
                    </a:lnTo>
                  </a:path>
                </a:pathLst>
              </a:custGeom>
              <a:solidFill>
                <a:srgbClr val="808080"/>
              </a:solidFill>
              <a:ln w="9525" cap="rnd">
                <a:noFill/>
                <a:round/>
                <a:headEnd type="none" w="sm" len="sm"/>
                <a:tailEnd type="none" w="sm" len="sm"/>
              </a:ln>
            </p:spPr>
            <p:txBody>
              <a:bodyPr/>
              <a:lstStyle/>
              <a:p>
                <a:endParaRPr lang="es-ES"/>
              </a:p>
            </p:txBody>
          </p:sp>
          <p:sp>
            <p:nvSpPr>
              <p:cNvPr id="107016" name="Freeform 778"/>
              <p:cNvSpPr>
                <a:spLocks/>
              </p:cNvSpPr>
              <p:nvPr/>
            </p:nvSpPr>
            <p:spPr bwMode="auto">
              <a:xfrm>
                <a:off x="430" y="3120"/>
                <a:ext cx="26" cy="78"/>
              </a:xfrm>
              <a:custGeom>
                <a:avLst/>
                <a:gdLst>
                  <a:gd name="T0" fmla="*/ 25 w 26"/>
                  <a:gd name="T1" fmla="*/ 77 h 78"/>
                  <a:gd name="T2" fmla="*/ 19 w 26"/>
                  <a:gd name="T3" fmla="*/ 73 h 78"/>
                  <a:gd name="T4" fmla="*/ 13 w 26"/>
                  <a:gd name="T5" fmla="*/ 66 h 78"/>
                  <a:gd name="T6" fmla="*/ 11 w 26"/>
                  <a:gd name="T7" fmla="*/ 56 h 78"/>
                  <a:gd name="T8" fmla="*/ 9 w 26"/>
                  <a:gd name="T9" fmla="*/ 46 h 78"/>
                  <a:gd name="T10" fmla="*/ 6 w 26"/>
                  <a:gd name="T11" fmla="*/ 34 h 78"/>
                  <a:gd name="T12" fmla="*/ 3 w 26"/>
                  <a:gd name="T13" fmla="*/ 26 h 78"/>
                  <a:gd name="T14" fmla="*/ 1 w 26"/>
                  <a:gd name="T15" fmla="*/ 10 h 78"/>
                  <a:gd name="T16" fmla="*/ 0 w 26"/>
                  <a:gd name="T17" fmla="*/ 0 h 78"/>
                  <a:gd name="T18" fmla="*/ 4 w 26"/>
                  <a:gd name="T19" fmla="*/ 21 h 78"/>
                  <a:gd name="T20" fmla="*/ 9 w 26"/>
                  <a:gd name="T21" fmla="*/ 40 h 78"/>
                  <a:gd name="T22" fmla="*/ 13 w 26"/>
                  <a:gd name="T23" fmla="*/ 50 h 78"/>
                  <a:gd name="T24" fmla="*/ 20 w 26"/>
                  <a:gd name="T25" fmla="*/ 63 h 78"/>
                  <a:gd name="T26" fmla="*/ 25 w 26"/>
                  <a:gd name="T27" fmla="*/ 77 h 7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6"/>
                  <a:gd name="T43" fmla="*/ 0 h 78"/>
                  <a:gd name="T44" fmla="*/ 26 w 26"/>
                  <a:gd name="T45" fmla="*/ 78 h 7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6" h="78">
                    <a:moveTo>
                      <a:pt x="25" y="77"/>
                    </a:moveTo>
                    <a:lnTo>
                      <a:pt x="19" y="73"/>
                    </a:lnTo>
                    <a:lnTo>
                      <a:pt x="13" y="66"/>
                    </a:lnTo>
                    <a:lnTo>
                      <a:pt x="11" y="56"/>
                    </a:lnTo>
                    <a:lnTo>
                      <a:pt x="9" y="46"/>
                    </a:lnTo>
                    <a:lnTo>
                      <a:pt x="6" y="34"/>
                    </a:lnTo>
                    <a:lnTo>
                      <a:pt x="3" y="26"/>
                    </a:lnTo>
                    <a:lnTo>
                      <a:pt x="1" y="10"/>
                    </a:lnTo>
                    <a:lnTo>
                      <a:pt x="0" y="0"/>
                    </a:lnTo>
                    <a:lnTo>
                      <a:pt x="4" y="21"/>
                    </a:lnTo>
                    <a:lnTo>
                      <a:pt x="9" y="40"/>
                    </a:lnTo>
                    <a:lnTo>
                      <a:pt x="13" y="50"/>
                    </a:lnTo>
                    <a:lnTo>
                      <a:pt x="20" y="63"/>
                    </a:lnTo>
                    <a:lnTo>
                      <a:pt x="25" y="77"/>
                    </a:lnTo>
                  </a:path>
                </a:pathLst>
              </a:custGeom>
              <a:solidFill>
                <a:srgbClr val="606060"/>
              </a:solidFill>
              <a:ln w="9525" cap="rnd">
                <a:noFill/>
                <a:round/>
                <a:headEnd type="none" w="sm" len="sm"/>
                <a:tailEnd type="none" w="sm" len="sm"/>
              </a:ln>
            </p:spPr>
            <p:txBody>
              <a:bodyPr/>
              <a:lstStyle/>
              <a:p>
                <a:endParaRPr lang="es-ES"/>
              </a:p>
            </p:txBody>
          </p:sp>
          <p:sp>
            <p:nvSpPr>
              <p:cNvPr id="107017" name="Freeform 779"/>
              <p:cNvSpPr>
                <a:spLocks/>
              </p:cNvSpPr>
              <p:nvPr/>
            </p:nvSpPr>
            <p:spPr bwMode="auto">
              <a:xfrm>
                <a:off x="459" y="3055"/>
                <a:ext cx="111" cy="119"/>
              </a:xfrm>
              <a:custGeom>
                <a:avLst/>
                <a:gdLst>
                  <a:gd name="T0" fmla="*/ 36 w 111"/>
                  <a:gd name="T1" fmla="*/ 3 h 119"/>
                  <a:gd name="T2" fmla="*/ 47 w 111"/>
                  <a:gd name="T3" fmla="*/ 20 h 119"/>
                  <a:gd name="T4" fmla="*/ 43 w 111"/>
                  <a:gd name="T5" fmla="*/ 37 h 119"/>
                  <a:gd name="T6" fmla="*/ 46 w 111"/>
                  <a:gd name="T7" fmla="*/ 57 h 119"/>
                  <a:gd name="T8" fmla="*/ 46 w 111"/>
                  <a:gd name="T9" fmla="*/ 60 h 119"/>
                  <a:gd name="T10" fmla="*/ 43 w 111"/>
                  <a:gd name="T11" fmla="*/ 68 h 119"/>
                  <a:gd name="T12" fmla="*/ 50 w 111"/>
                  <a:gd name="T13" fmla="*/ 72 h 119"/>
                  <a:gd name="T14" fmla="*/ 55 w 111"/>
                  <a:gd name="T15" fmla="*/ 78 h 119"/>
                  <a:gd name="T16" fmla="*/ 63 w 111"/>
                  <a:gd name="T17" fmla="*/ 78 h 119"/>
                  <a:gd name="T18" fmla="*/ 92 w 111"/>
                  <a:gd name="T19" fmla="*/ 79 h 119"/>
                  <a:gd name="T20" fmla="*/ 106 w 111"/>
                  <a:gd name="T21" fmla="*/ 83 h 119"/>
                  <a:gd name="T22" fmla="*/ 110 w 111"/>
                  <a:gd name="T23" fmla="*/ 96 h 119"/>
                  <a:gd name="T24" fmla="*/ 106 w 111"/>
                  <a:gd name="T25" fmla="*/ 106 h 119"/>
                  <a:gd name="T26" fmla="*/ 89 w 111"/>
                  <a:gd name="T27" fmla="*/ 115 h 119"/>
                  <a:gd name="T28" fmla="*/ 71 w 111"/>
                  <a:gd name="T29" fmla="*/ 118 h 119"/>
                  <a:gd name="T30" fmla="*/ 88 w 111"/>
                  <a:gd name="T31" fmla="*/ 105 h 119"/>
                  <a:gd name="T32" fmla="*/ 93 w 111"/>
                  <a:gd name="T33" fmla="*/ 94 h 119"/>
                  <a:gd name="T34" fmla="*/ 83 w 111"/>
                  <a:gd name="T35" fmla="*/ 105 h 119"/>
                  <a:gd name="T36" fmla="*/ 72 w 111"/>
                  <a:gd name="T37" fmla="*/ 113 h 119"/>
                  <a:gd name="T38" fmla="*/ 59 w 111"/>
                  <a:gd name="T39" fmla="*/ 116 h 119"/>
                  <a:gd name="T40" fmla="*/ 41 w 111"/>
                  <a:gd name="T41" fmla="*/ 115 h 119"/>
                  <a:gd name="T42" fmla="*/ 26 w 111"/>
                  <a:gd name="T43" fmla="*/ 114 h 119"/>
                  <a:gd name="T44" fmla="*/ 36 w 111"/>
                  <a:gd name="T45" fmla="*/ 106 h 119"/>
                  <a:gd name="T46" fmla="*/ 46 w 111"/>
                  <a:gd name="T47" fmla="*/ 97 h 119"/>
                  <a:gd name="T48" fmla="*/ 42 w 111"/>
                  <a:gd name="T49" fmla="*/ 96 h 119"/>
                  <a:gd name="T50" fmla="*/ 37 w 111"/>
                  <a:gd name="T51" fmla="*/ 102 h 119"/>
                  <a:gd name="T52" fmla="*/ 26 w 111"/>
                  <a:gd name="T53" fmla="*/ 108 h 119"/>
                  <a:gd name="T54" fmla="*/ 12 w 111"/>
                  <a:gd name="T55" fmla="*/ 109 h 119"/>
                  <a:gd name="T56" fmla="*/ 6 w 111"/>
                  <a:gd name="T57" fmla="*/ 98 h 119"/>
                  <a:gd name="T58" fmla="*/ 30 w 111"/>
                  <a:gd name="T59" fmla="*/ 96 h 119"/>
                  <a:gd name="T60" fmla="*/ 46 w 111"/>
                  <a:gd name="T61" fmla="*/ 86 h 119"/>
                  <a:gd name="T62" fmla="*/ 48 w 111"/>
                  <a:gd name="T63" fmla="*/ 79 h 119"/>
                  <a:gd name="T64" fmla="*/ 42 w 111"/>
                  <a:gd name="T65" fmla="*/ 83 h 119"/>
                  <a:gd name="T66" fmla="*/ 25 w 111"/>
                  <a:gd name="T67" fmla="*/ 94 h 119"/>
                  <a:gd name="T68" fmla="*/ 6 w 111"/>
                  <a:gd name="T69" fmla="*/ 98 h 119"/>
                  <a:gd name="T70" fmla="*/ 0 w 111"/>
                  <a:gd name="T71" fmla="*/ 76 h 119"/>
                  <a:gd name="T72" fmla="*/ 12 w 111"/>
                  <a:gd name="T73" fmla="*/ 74 h 119"/>
                  <a:gd name="T74" fmla="*/ 36 w 111"/>
                  <a:gd name="T75" fmla="*/ 76 h 119"/>
                  <a:gd name="T76" fmla="*/ 41 w 111"/>
                  <a:gd name="T77" fmla="*/ 71 h 119"/>
                  <a:gd name="T78" fmla="*/ 28 w 111"/>
                  <a:gd name="T79" fmla="*/ 73 h 119"/>
                  <a:gd name="T80" fmla="*/ 0 w 111"/>
                  <a:gd name="T81" fmla="*/ 68 h 119"/>
                  <a:gd name="T82" fmla="*/ 0 w 111"/>
                  <a:gd name="T83" fmla="*/ 49 h 119"/>
                  <a:gd name="T84" fmla="*/ 0 w 111"/>
                  <a:gd name="T85" fmla="*/ 25 h 119"/>
                  <a:gd name="T86" fmla="*/ 13 w 111"/>
                  <a:gd name="T87" fmla="*/ 13 h 119"/>
                  <a:gd name="T88" fmla="*/ 0 w 111"/>
                  <a:gd name="T89" fmla="*/ 19 h 119"/>
                  <a:gd name="T90" fmla="*/ 7 w 111"/>
                  <a:gd name="T91" fmla="*/ 6 h 119"/>
                  <a:gd name="T92" fmla="*/ 21 w 111"/>
                  <a:gd name="T93" fmla="*/ 0 h 11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119"/>
                  <a:gd name="T143" fmla="*/ 111 w 111"/>
                  <a:gd name="T144" fmla="*/ 119 h 11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119">
                    <a:moveTo>
                      <a:pt x="21" y="0"/>
                    </a:moveTo>
                    <a:lnTo>
                      <a:pt x="36" y="3"/>
                    </a:lnTo>
                    <a:lnTo>
                      <a:pt x="42" y="9"/>
                    </a:lnTo>
                    <a:lnTo>
                      <a:pt x="47" y="20"/>
                    </a:lnTo>
                    <a:lnTo>
                      <a:pt x="47" y="32"/>
                    </a:lnTo>
                    <a:lnTo>
                      <a:pt x="43" y="37"/>
                    </a:lnTo>
                    <a:lnTo>
                      <a:pt x="46" y="49"/>
                    </a:lnTo>
                    <a:lnTo>
                      <a:pt x="46" y="57"/>
                    </a:lnTo>
                    <a:lnTo>
                      <a:pt x="43" y="59"/>
                    </a:lnTo>
                    <a:lnTo>
                      <a:pt x="46" y="60"/>
                    </a:lnTo>
                    <a:lnTo>
                      <a:pt x="48" y="65"/>
                    </a:lnTo>
                    <a:lnTo>
                      <a:pt x="43" y="68"/>
                    </a:lnTo>
                    <a:lnTo>
                      <a:pt x="43" y="71"/>
                    </a:lnTo>
                    <a:lnTo>
                      <a:pt x="50" y="72"/>
                    </a:lnTo>
                    <a:lnTo>
                      <a:pt x="50" y="76"/>
                    </a:lnTo>
                    <a:lnTo>
                      <a:pt x="55" y="78"/>
                    </a:lnTo>
                    <a:lnTo>
                      <a:pt x="59" y="76"/>
                    </a:lnTo>
                    <a:lnTo>
                      <a:pt x="63" y="78"/>
                    </a:lnTo>
                    <a:lnTo>
                      <a:pt x="79" y="81"/>
                    </a:lnTo>
                    <a:lnTo>
                      <a:pt x="92" y="79"/>
                    </a:lnTo>
                    <a:lnTo>
                      <a:pt x="100" y="81"/>
                    </a:lnTo>
                    <a:lnTo>
                      <a:pt x="106" y="83"/>
                    </a:lnTo>
                    <a:lnTo>
                      <a:pt x="108" y="88"/>
                    </a:lnTo>
                    <a:lnTo>
                      <a:pt x="110" y="96"/>
                    </a:lnTo>
                    <a:lnTo>
                      <a:pt x="110" y="103"/>
                    </a:lnTo>
                    <a:lnTo>
                      <a:pt x="106" y="106"/>
                    </a:lnTo>
                    <a:lnTo>
                      <a:pt x="101" y="111"/>
                    </a:lnTo>
                    <a:lnTo>
                      <a:pt x="89" y="115"/>
                    </a:lnTo>
                    <a:lnTo>
                      <a:pt x="80" y="116"/>
                    </a:lnTo>
                    <a:lnTo>
                      <a:pt x="71" y="118"/>
                    </a:lnTo>
                    <a:lnTo>
                      <a:pt x="83" y="109"/>
                    </a:lnTo>
                    <a:lnTo>
                      <a:pt x="88" y="105"/>
                    </a:lnTo>
                    <a:lnTo>
                      <a:pt x="92" y="98"/>
                    </a:lnTo>
                    <a:lnTo>
                      <a:pt x="93" y="94"/>
                    </a:lnTo>
                    <a:lnTo>
                      <a:pt x="88" y="102"/>
                    </a:lnTo>
                    <a:lnTo>
                      <a:pt x="83" y="105"/>
                    </a:lnTo>
                    <a:lnTo>
                      <a:pt x="77" y="108"/>
                    </a:lnTo>
                    <a:lnTo>
                      <a:pt x="72" y="113"/>
                    </a:lnTo>
                    <a:lnTo>
                      <a:pt x="66" y="116"/>
                    </a:lnTo>
                    <a:lnTo>
                      <a:pt x="59" y="116"/>
                    </a:lnTo>
                    <a:lnTo>
                      <a:pt x="48" y="116"/>
                    </a:lnTo>
                    <a:lnTo>
                      <a:pt x="41" y="115"/>
                    </a:lnTo>
                    <a:lnTo>
                      <a:pt x="33" y="114"/>
                    </a:lnTo>
                    <a:lnTo>
                      <a:pt x="26" y="114"/>
                    </a:lnTo>
                    <a:lnTo>
                      <a:pt x="18" y="113"/>
                    </a:lnTo>
                    <a:lnTo>
                      <a:pt x="36" y="106"/>
                    </a:lnTo>
                    <a:lnTo>
                      <a:pt x="42" y="104"/>
                    </a:lnTo>
                    <a:lnTo>
                      <a:pt x="46" y="97"/>
                    </a:lnTo>
                    <a:lnTo>
                      <a:pt x="47" y="93"/>
                    </a:lnTo>
                    <a:lnTo>
                      <a:pt x="42" y="96"/>
                    </a:lnTo>
                    <a:lnTo>
                      <a:pt x="41" y="100"/>
                    </a:lnTo>
                    <a:lnTo>
                      <a:pt x="37" y="102"/>
                    </a:lnTo>
                    <a:lnTo>
                      <a:pt x="32" y="105"/>
                    </a:lnTo>
                    <a:lnTo>
                      <a:pt x="26" y="108"/>
                    </a:lnTo>
                    <a:lnTo>
                      <a:pt x="19" y="111"/>
                    </a:lnTo>
                    <a:lnTo>
                      <a:pt x="12" y="109"/>
                    </a:lnTo>
                    <a:lnTo>
                      <a:pt x="9" y="106"/>
                    </a:lnTo>
                    <a:lnTo>
                      <a:pt x="6" y="98"/>
                    </a:lnTo>
                    <a:lnTo>
                      <a:pt x="13" y="96"/>
                    </a:lnTo>
                    <a:lnTo>
                      <a:pt x="30" y="96"/>
                    </a:lnTo>
                    <a:lnTo>
                      <a:pt x="41" y="91"/>
                    </a:lnTo>
                    <a:lnTo>
                      <a:pt x="46" y="86"/>
                    </a:lnTo>
                    <a:lnTo>
                      <a:pt x="48" y="81"/>
                    </a:lnTo>
                    <a:lnTo>
                      <a:pt x="48" y="79"/>
                    </a:lnTo>
                    <a:lnTo>
                      <a:pt x="46" y="79"/>
                    </a:lnTo>
                    <a:lnTo>
                      <a:pt x="42" y="83"/>
                    </a:lnTo>
                    <a:lnTo>
                      <a:pt x="37" y="91"/>
                    </a:lnTo>
                    <a:lnTo>
                      <a:pt x="25" y="94"/>
                    </a:lnTo>
                    <a:lnTo>
                      <a:pt x="13" y="96"/>
                    </a:lnTo>
                    <a:lnTo>
                      <a:pt x="6" y="98"/>
                    </a:lnTo>
                    <a:lnTo>
                      <a:pt x="0" y="86"/>
                    </a:lnTo>
                    <a:lnTo>
                      <a:pt x="0" y="76"/>
                    </a:lnTo>
                    <a:lnTo>
                      <a:pt x="0" y="68"/>
                    </a:lnTo>
                    <a:lnTo>
                      <a:pt x="12" y="74"/>
                    </a:lnTo>
                    <a:lnTo>
                      <a:pt x="26" y="76"/>
                    </a:lnTo>
                    <a:lnTo>
                      <a:pt x="36" y="76"/>
                    </a:lnTo>
                    <a:lnTo>
                      <a:pt x="40" y="74"/>
                    </a:lnTo>
                    <a:lnTo>
                      <a:pt x="41" y="71"/>
                    </a:lnTo>
                    <a:lnTo>
                      <a:pt x="35" y="71"/>
                    </a:lnTo>
                    <a:lnTo>
                      <a:pt x="28" y="73"/>
                    </a:lnTo>
                    <a:lnTo>
                      <a:pt x="11" y="74"/>
                    </a:lnTo>
                    <a:lnTo>
                      <a:pt x="0" y="68"/>
                    </a:lnTo>
                    <a:lnTo>
                      <a:pt x="0" y="56"/>
                    </a:lnTo>
                    <a:lnTo>
                      <a:pt x="0" y="49"/>
                    </a:lnTo>
                    <a:lnTo>
                      <a:pt x="0" y="40"/>
                    </a:lnTo>
                    <a:lnTo>
                      <a:pt x="0" y="25"/>
                    </a:lnTo>
                    <a:lnTo>
                      <a:pt x="2" y="20"/>
                    </a:lnTo>
                    <a:lnTo>
                      <a:pt x="13" y="13"/>
                    </a:lnTo>
                    <a:lnTo>
                      <a:pt x="10" y="13"/>
                    </a:lnTo>
                    <a:lnTo>
                      <a:pt x="0" y="19"/>
                    </a:lnTo>
                    <a:lnTo>
                      <a:pt x="3" y="10"/>
                    </a:lnTo>
                    <a:lnTo>
                      <a:pt x="7" y="6"/>
                    </a:lnTo>
                    <a:lnTo>
                      <a:pt x="10" y="2"/>
                    </a:lnTo>
                    <a:lnTo>
                      <a:pt x="21" y="0"/>
                    </a:lnTo>
                  </a:path>
                </a:pathLst>
              </a:custGeom>
              <a:solidFill>
                <a:srgbClr val="808080"/>
              </a:solidFill>
              <a:ln w="9525" cap="rnd">
                <a:noFill/>
                <a:round/>
                <a:headEnd type="none" w="sm" len="sm"/>
                <a:tailEnd type="none" w="sm" len="sm"/>
              </a:ln>
            </p:spPr>
            <p:txBody>
              <a:bodyPr/>
              <a:lstStyle/>
              <a:p>
                <a:endParaRPr lang="es-ES"/>
              </a:p>
            </p:txBody>
          </p:sp>
          <p:sp>
            <p:nvSpPr>
              <p:cNvPr id="107018" name="Freeform 780"/>
              <p:cNvSpPr>
                <a:spLocks/>
              </p:cNvSpPr>
              <p:nvPr/>
            </p:nvSpPr>
            <p:spPr bwMode="auto">
              <a:xfrm>
                <a:off x="470" y="3099"/>
                <a:ext cx="29" cy="26"/>
              </a:xfrm>
              <a:custGeom>
                <a:avLst/>
                <a:gdLst>
                  <a:gd name="T0" fmla="*/ 28 w 29"/>
                  <a:gd name="T1" fmla="*/ 0 h 26"/>
                  <a:gd name="T2" fmla="*/ 28 w 29"/>
                  <a:gd name="T3" fmla="*/ 0 h 26"/>
                  <a:gd name="T4" fmla="*/ 23 w 29"/>
                  <a:gd name="T5" fmla="*/ 7 h 26"/>
                  <a:gd name="T6" fmla="*/ 19 w 29"/>
                  <a:gd name="T7" fmla="*/ 8 h 26"/>
                  <a:gd name="T8" fmla="*/ 12 w 29"/>
                  <a:gd name="T9" fmla="*/ 13 h 26"/>
                  <a:gd name="T10" fmla="*/ 9 w 29"/>
                  <a:gd name="T11" fmla="*/ 15 h 26"/>
                  <a:gd name="T12" fmla="*/ 1 w 29"/>
                  <a:gd name="T13" fmla="*/ 22 h 26"/>
                  <a:gd name="T14" fmla="*/ 10 w 29"/>
                  <a:gd name="T15" fmla="*/ 19 h 26"/>
                  <a:gd name="T16" fmla="*/ 17 w 29"/>
                  <a:gd name="T17" fmla="*/ 15 h 26"/>
                  <a:gd name="T18" fmla="*/ 26 w 29"/>
                  <a:gd name="T19" fmla="*/ 15 h 26"/>
                  <a:gd name="T20" fmla="*/ 25 w 29"/>
                  <a:gd name="T21" fmla="*/ 19 h 26"/>
                  <a:gd name="T22" fmla="*/ 12 w 29"/>
                  <a:gd name="T23" fmla="*/ 21 h 26"/>
                  <a:gd name="T24" fmla="*/ 5 w 29"/>
                  <a:gd name="T25" fmla="*/ 25 h 26"/>
                  <a:gd name="T26" fmla="*/ 1 w 29"/>
                  <a:gd name="T27" fmla="*/ 25 h 26"/>
                  <a:gd name="T28" fmla="*/ 0 w 29"/>
                  <a:gd name="T29" fmla="*/ 23 h 26"/>
                  <a:gd name="T30" fmla="*/ 0 w 29"/>
                  <a:gd name="T31" fmla="*/ 20 h 26"/>
                  <a:gd name="T32" fmla="*/ 1 w 29"/>
                  <a:gd name="T33" fmla="*/ 17 h 26"/>
                  <a:gd name="T34" fmla="*/ 4 w 29"/>
                  <a:gd name="T35" fmla="*/ 14 h 26"/>
                  <a:gd name="T36" fmla="*/ 9 w 29"/>
                  <a:gd name="T37" fmla="*/ 10 h 26"/>
                  <a:gd name="T38" fmla="*/ 13 w 29"/>
                  <a:gd name="T39" fmla="*/ 4 h 26"/>
                  <a:gd name="T40" fmla="*/ 19 w 29"/>
                  <a:gd name="T41" fmla="*/ 0 h 26"/>
                  <a:gd name="T42" fmla="*/ 24 w 29"/>
                  <a:gd name="T43" fmla="*/ 0 h 26"/>
                  <a:gd name="T44" fmla="*/ 28 w 29"/>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9"/>
                  <a:gd name="T70" fmla="*/ 0 h 26"/>
                  <a:gd name="T71" fmla="*/ 29 w 29"/>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9" h="26">
                    <a:moveTo>
                      <a:pt x="28" y="0"/>
                    </a:moveTo>
                    <a:lnTo>
                      <a:pt x="28" y="0"/>
                    </a:lnTo>
                    <a:lnTo>
                      <a:pt x="23" y="7"/>
                    </a:lnTo>
                    <a:lnTo>
                      <a:pt x="19" y="8"/>
                    </a:lnTo>
                    <a:lnTo>
                      <a:pt x="12" y="13"/>
                    </a:lnTo>
                    <a:lnTo>
                      <a:pt x="9" y="15"/>
                    </a:lnTo>
                    <a:lnTo>
                      <a:pt x="1" y="22"/>
                    </a:lnTo>
                    <a:lnTo>
                      <a:pt x="10" y="19"/>
                    </a:lnTo>
                    <a:lnTo>
                      <a:pt x="17" y="15"/>
                    </a:lnTo>
                    <a:lnTo>
                      <a:pt x="26" y="15"/>
                    </a:lnTo>
                    <a:lnTo>
                      <a:pt x="25" y="19"/>
                    </a:lnTo>
                    <a:lnTo>
                      <a:pt x="12" y="21"/>
                    </a:lnTo>
                    <a:lnTo>
                      <a:pt x="5" y="25"/>
                    </a:lnTo>
                    <a:lnTo>
                      <a:pt x="1" y="25"/>
                    </a:lnTo>
                    <a:lnTo>
                      <a:pt x="0" y="23"/>
                    </a:lnTo>
                    <a:lnTo>
                      <a:pt x="0" y="20"/>
                    </a:lnTo>
                    <a:lnTo>
                      <a:pt x="1" y="17"/>
                    </a:lnTo>
                    <a:lnTo>
                      <a:pt x="4" y="14"/>
                    </a:lnTo>
                    <a:lnTo>
                      <a:pt x="9" y="10"/>
                    </a:lnTo>
                    <a:lnTo>
                      <a:pt x="13" y="4"/>
                    </a:lnTo>
                    <a:lnTo>
                      <a:pt x="19" y="0"/>
                    </a:lnTo>
                    <a:lnTo>
                      <a:pt x="24" y="0"/>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107019" name="Freeform 781"/>
              <p:cNvSpPr>
                <a:spLocks/>
              </p:cNvSpPr>
              <p:nvPr/>
            </p:nvSpPr>
            <p:spPr bwMode="auto">
              <a:xfrm>
                <a:off x="510" y="3079"/>
                <a:ext cx="27" cy="52"/>
              </a:xfrm>
              <a:custGeom>
                <a:avLst/>
                <a:gdLst>
                  <a:gd name="T0" fmla="*/ 26 w 27"/>
                  <a:gd name="T1" fmla="*/ 51 h 52"/>
                  <a:gd name="T2" fmla="*/ 12 w 27"/>
                  <a:gd name="T3" fmla="*/ 51 h 52"/>
                  <a:gd name="T4" fmla="*/ 9 w 27"/>
                  <a:gd name="T5" fmla="*/ 49 h 52"/>
                  <a:gd name="T6" fmla="*/ 9 w 27"/>
                  <a:gd name="T7" fmla="*/ 47 h 52"/>
                  <a:gd name="T8" fmla="*/ 4 w 27"/>
                  <a:gd name="T9" fmla="*/ 46 h 52"/>
                  <a:gd name="T10" fmla="*/ 0 w 27"/>
                  <a:gd name="T11" fmla="*/ 43 h 52"/>
                  <a:gd name="T12" fmla="*/ 2 w 27"/>
                  <a:gd name="T13" fmla="*/ 43 h 52"/>
                  <a:gd name="T14" fmla="*/ 2 w 27"/>
                  <a:gd name="T15" fmla="*/ 39 h 52"/>
                  <a:gd name="T16" fmla="*/ 0 w 27"/>
                  <a:gd name="T17" fmla="*/ 36 h 52"/>
                  <a:gd name="T18" fmla="*/ 0 w 27"/>
                  <a:gd name="T19" fmla="*/ 32 h 52"/>
                  <a:gd name="T20" fmla="*/ 2 w 27"/>
                  <a:gd name="T21" fmla="*/ 29 h 52"/>
                  <a:gd name="T22" fmla="*/ 2 w 27"/>
                  <a:gd name="T23" fmla="*/ 21 h 52"/>
                  <a:gd name="T24" fmla="*/ 0 w 27"/>
                  <a:gd name="T25" fmla="*/ 15 h 52"/>
                  <a:gd name="T26" fmla="*/ 0 w 27"/>
                  <a:gd name="T27" fmla="*/ 8 h 52"/>
                  <a:gd name="T28" fmla="*/ 0 w 27"/>
                  <a:gd name="T29" fmla="*/ 0 h 52"/>
                  <a:gd name="T30" fmla="*/ 9 w 27"/>
                  <a:gd name="T31" fmla="*/ 13 h 52"/>
                  <a:gd name="T32" fmla="*/ 14 w 27"/>
                  <a:gd name="T33" fmla="*/ 27 h 52"/>
                  <a:gd name="T34" fmla="*/ 21 w 27"/>
                  <a:gd name="T35" fmla="*/ 40 h 52"/>
                  <a:gd name="T36" fmla="*/ 26 w 27"/>
                  <a:gd name="T37" fmla="*/ 51 h 5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
                  <a:gd name="T58" fmla="*/ 0 h 52"/>
                  <a:gd name="T59" fmla="*/ 27 w 27"/>
                  <a:gd name="T60" fmla="*/ 52 h 5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 h="52">
                    <a:moveTo>
                      <a:pt x="26" y="51"/>
                    </a:moveTo>
                    <a:lnTo>
                      <a:pt x="12" y="51"/>
                    </a:lnTo>
                    <a:lnTo>
                      <a:pt x="9" y="49"/>
                    </a:lnTo>
                    <a:lnTo>
                      <a:pt x="9" y="47"/>
                    </a:lnTo>
                    <a:lnTo>
                      <a:pt x="4" y="46"/>
                    </a:lnTo>
                    <a:lnTo>
                      <a:pt x="0" y="43"/>
                    </a:lnTo>
                    <a:lnTo>
                      <a:pt x="2" y="43"/>
                    </a:lnTo>
                    <a:lnTo>
                      <a:pt x="2" y="39"/>
                    </a:lnTo>
                    <a:lnTo>
                      <a:pt x="0" y="36"/>
                    </a:lnTo>
                    <a:lnTo>
                      <a:pt x="0" y="32"/>
                    </a:lnTo>
                    <a:lnTo>
                      <a:pt x="2" y="29"/>
                    </a:lnTo>
                    <a:lnTo>
                      <a:pt x="2" y="21"/>
                    </a:lnTo>
                    <a:lnTo>
                      <a:pt x="0" y="15"/>
                    </a:lnTo>
                    <a:lnTo>
                      <a:pt x="0" y="8"/>
                    </a:lnTo>
                    <a:lnTo>
                      <a:pt x="0" y="0"/>
                    </a:lnTo>
                    <a:lnTo>
                      <a:pt x="9" y="13"/>
                    </a:lnTo>
                    <a:lnTo>
                      <a:pt x="14" y="27"/>
                    </a:lnTo>
                    <a:lnTo>
                      <a:pt x="21" y="40"/>
                    </a:lnTo>
                    <a:lnTo>
                      <a:pt x="26" y="51"/>
                    </a:lnTo>
                  </a:path>
                </a:pathLst>
              </a:custGeom>
              <a:solidFill>
                <a:srgbClr val="808080"/>
              </a:solidFill>
              <a:ln w="9525" cap="rnd">
                <a:noFill/>
                <a:round/>
                <a:headEnd type="none" w="sm" len="sm"/>
                <a:tailEnd type="none" w="sm" len="sm"/>
              </a:ln>
            </p:spPr>
            <p:txBody>
              <a:bodyPr/>
              <a:lstStyle/>
              <a:p>
                <a:endParaRPr lang="es-ES"/>
              </a:p>
            </p:txBody>
          </p:sp>
          <p:sp>
            <p:nvSpPr>
              <p:cNvPr id="107020" name="Freeform 782"/>
              <p:cNvSpPr>
                <a:spLocks/>
              </p:cNvSpPr>
              <p:nvPr/>
            </p:nvSpPr>
            <p:spPr bwMode="auto">
              <a:xfrm>
                <a:off x="472" y="3135"/>
                <a:ext cx="27" cy="27"/>
              </a:xfrm>
              <a:custGeom>
                <a:avLst/>
                <a:gdLst>
                  <a:gd name="T0" fmla="*/ 3 w 27"/>
                  <a:gd name="T1" fmla="*/ 11 h 27"/>
                  <a:gd name="T2" fmla="*/ 10 w 27"/>
                  <a:gd name="T3" fmla="*/ 2 h 27"/>
                  <a:gd name="T4" fmla="*/ 14 w 27"/>
                  <a:gd name="T5" fmla="*/ 0 h 27"/>
                  <a:gd name="T6" fmla="*/ 22 w 27"/>
                  <a:gd name="T7" fmla="*/ 0 h 27"/>
                  <a:gd name="T8" fmla="*/ 26 w 27"/>
                  <a:gd name="T9" fmla="*/ 2 h 27"/>
                  <a:gd name="T10" fmla="*/ 24 w 27"/>
                  <a:gd name="T11" fmla="*/ 7 h 27"/>
                  <a:gd name="T12" fmla="*/ 21 w 27"/>
                  <a:gd name="T13" fmla="*/ 16 h 27"/>
                  <a:gd name="T14" fmla="*/ 14 w 27"/>
                  <a:gd name="T15" fmla="*/ 20 h 27"/>
                  <a:gd name="T16" fmla="*/ 6 w 27"/>
                  <a:gd name="T17" fmla="*/ 26 h 27"/>
                  <a:gd name="T18" fmla="*/ 0 w 27"/>
                  <a:gd name="T19" fmla="*/ 26 h 27"/>
                  <a:gd name="T20" fmla="*/ 3 w 27"/>
                  <a:gd name="T21" fmla="*/ 11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7"/>
                  <a:gd name="T35" fmla="*/ 27 w 27"/>
                  <a:gd name="T36" fmla="*/ 27 h 2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7">
                    <a:moveTo>
                      <a:pt x="3" y="11"/>
                    </a:moveTo>
                    <a:lnTo>
                      <a:pt x="10" y="2"/>
                    </a:lnTo>
                    <a:lnTo>
                      <a:pt x="14" y="0"/>
                    </a:lnTo>
                    <a:lnTo>
                      <a:pt x="22" y="0"/>
                    </a:lnTo>
                    <a:lnTo>
                      <a:pt x="26" y="2"/>
                    </a:lnTo>
                    <a:lnTo>
                      <a:pt x="24" y="7"/>
                    </a:lnTo>
                    <a:lnTo>
                      <a:pt x="21" y="16"/>
                    </a:lnTo>
                    <a:lnTo>
                      <a:pt x="14" y="20"/>
                    </a:lnTo>
                    <a:lnTo>
                      <a:pt x="6" y="26"/>
                    </a:lnTo>
                    <a:lnTo>
                      <a:pt x="0" y="26"/>
                    </a:lnTo>
                    <a:lnTo>
                      <a:pt x="3" y="11"/>
                    </a:lnTo>
                  </a:path>
                </a:pathLst>
              </a:custGeom>
              <a:solidFill>
                <a:srgbClr val="606060"/>
              </a:solidFill>
              <a:ln w="9525" cap="rnd">
                <a:noFill/>
                <a:round/>
                <a:headEnd type="none" w="sm" len="sm"/>
                <a:tailEnd type="none" w="sm" len="sm"/>
              </a:ln>
            </p:spPr>
            <p:txBody>
              <a:bodyPr/>
              <a:lstStyle/>
              <a:p>
                <a:endParaRPr lang="es-ES"/>
              </a:p>
            </p:txBody>
          </p:sp>
          <p:sp>
            <p:nvSpPr>
              <p:cNvPr id="107021" name="Freeform 783"/>
              <p:cNvSpPr>
                <a:spLocks/>
              </p:cNvSpPr>
              <p:nvPr/>
            </p:nvSpPr>
            <p:spPr bwMode="auto">
              <a:xfrm>
                <a:off x="478" y="3205"/>
                <a:ext cx="41" cy="25"/>
              </a:xfrm>
              <a:custGeom>
                <a:avLst/>
                <a:gdLst>
                  <a:gd name="T0" fmla="*/ 33 w 41"/>
                  <a:gd name="T1" fmla="*/ 0 h 25"/>
                  <a:gd name="T2" fmla="*/ 36 w 41"/>
                  <a:gd name="T3" fmla="*/ 12 h 25"/>
                  <a:gd name="T4" fmla="*/ 20 w 41"/>
                  <a:gd name="T5" fmla="*/ 17 h 25"/>
                  <a:gd name="T6" fmla="*/ 2 w 41"/>
                  <a:gd name="T7" fmla="*/ 20 h 25"/>
                  <a:gd name="T8" fmla="*/ 0 w 41"/>
                  <a:gd name="T9" fmla="*/ 8 h 25"/>
                  <a:gd name="T10" fmla="*/ 0 w 41"/>
                  <a:gd name="T11" fmla="*/ 21 h 25"/>
                  <a:gd name="T12" fmla="*/ 16 w 41"/>
                  <a:gd name="T13" fmla="*/ 24 h 25"/>
                  <a:gd name="T14" fmla="*/ 40 w 41"/>
                  <a:gd name="T15" fmla="*/ 14 h 25"/>
                  <a:gd name="T16" fmla="*/ 33 w 41"/>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1"/>
                  <a:gd name="T28" fmla="*/ 0 h 25"/>
                  <a:gd name="T29" fmla="*/ 41 w 41"/>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1" h="25">
                    <a:moveTo>
                      <a:pt x="33" y="0"/>
                    </a:moveTo>
                    <a:lnTo>
                      <a:pt x="36" y="12"/>
                    </a:lnTo>
                    <a:lnTo>
                      <a:pt x="20" y="17"/>
                    </a:lnTo>
                    <a:lnTo>
                      <a:pt x="2" y="20"/>
                    </a:lnTo>
                    <a:lnTo>
                      <a:pt x="0" y="8"/>
                    </a:lnTo>
                    <a:lnTo>
                      <a:pt x="0" y="21"/>
                    </a:lnTo>
                    <a:lnTo>
                      <a:pt x="16" y="24"/>
                    </a:lnTo>
                    <a:lnTo>
                      <a:pt x="40" y="14"/>
                    </a:lnTo>
                    <a:lnTo>
                      <a:pt x="33" y="0"/>
                    </a:lnTo>
                  </a:path>
                </a:pathLst>
              </a:custGeom>
              <a:solidFill>
                <a:srgbClr val="606060"/>
              </a:solidFill>
              <a:ln w="9525" cap="rnd">
                <a:noFill/>
                <a:round/>
                <a:headEnd type="none" w="sm" len="sm"/>
                <a:tailEnd type="none" w="sm" len="sm"/>
              </a:ln>
            </p:spPr>
            <p:txBody>
              <a:bodyPr/>
              <a:lstStyle/>
              <a:p>
                <a:endParaRPr lang="es-ES"/>
              </a:p>
            </p:txBody>
          </p:sp>
          <p:sp>
            <p:nvSpPr>
              <p:cNvPr id="107022" name="Freeform 784"/>
              <p:cNvSpPr>
                <a:spLocks/>
              </p:cNvSpPr>
              <p:nvPr/>
            </p:nvSpPr>
            <p:spPr bwMode="auto">
              <a:xfrm>
                <a:off x="378" y="3135"/>
                <a:ext cx="141" cy="156"/>
              </a:xfrm>
              <a:custGeom>
                <a:avLst/>
                <a:gdLst>
                  <a:gd name="T0" fmla="*/ 76 w 141"/>
                  <a:gd name="T1" fmla="*/ 21 h 156"/>
                  <a:gd name="T2" fmla="*/ 51 w 141"/>
                  <a:gd name="T3" fmla="*/ 21 h 156"/>
                  <a:gd name="T4" fmla="*/ 35 w 141"/>
                  <a:gd name="T5" fmla="*/ 15 h 156"/>
                  <a:gd name="T6" fmla="*/ 31 w 141"/>
                  <a:gd name="T7" fmla="*/ 10 h 156"/>
                  <a:gd name="T8" fmla="*/ 31 w 141"/>
                  <a:gd name="T9" fmla="*/ 6 h 156"/>
                  <a:gd name="T10" fmla="*/ 27 w 141"/>
                  <a:gd name="T11" fmla="*/ 1 h 156"/>
                  <a:gd name="T12" fmla="*/ 12 w 141"/>
                  <a:gd name="T13" fmla="*/ 0 h 156"/>
                  <a:gd name="T14" fmla="*/ 0 w 141"/>
                  <a:gd name="T15" fmla="*/ 0 h 156"/>
                  <a:gd name="T16" fmla="*/ 14 w 141"/>
                  <a:gd name="T17" fmla="*/ 119 h 156"/>
                  <a:gd name="T18" fmla="*/ 27 w 141"/>
                  <a:gd name="T19" fmla="*/ 131 h 156"/>
                  <a:gd name="T20" fmla="*/ 41 w 141"/>
                  <a:gd name="T21" fmla="*/ 140 h 156"/>
                  <a:gd name="T22" fmla="*/ 61 w 141"/>
                  <a:gd name="T23" fmla="*/ 150 h 156"/>
                  <a:gd name="T24" fmla="*/ 86 w 141"/>
                  <a:gd name="T25" fmla="*/ 152 h 156"/>
                  <a:gd name="T26" fmla="*/ 117 w 141"/>
                  <a:gd name="T27" fmla="*/ 155 h 156"/>
                  <a:gd name="T28" fmla="*/ 133 w 141"/>
                  <a:gd name="T29" fmla="*/ 151 h 156"/>
                  <a:gd name="T30" fmla="*/ 140 w 141"/>
                  <a:gd name="T31" fmla="*/ 142 h 156"/>
                  <a:gd name="T32" fmla="*/ 137 w 141"/>
                  <a:gd name="T33" fmla="*/ 131 h 156"/>
                  <a:gd name="T34" fmla="*/ 125 w 141"/>
                  <a:gd name="T35" fmla="*/ 98 h 156"/>
                  <a:gd name="T36" fmla="*/ 114 w 141"/>
                  <a:gd name="T37" fmla="*/ 65 h 156"/>
                  <a:gd name="T38" fmla="*/ 109 w 141"/>
                  <a:gd name="T39" fmla="*/ 41 h 156"/>
                  <a:gd name="T40" fmla="*/ 109 w 141"/>
                  <a:gd name="T41" fmla="*/ 33 h 156"/>
                  <a:gd name="T42" fmla="*/ 100 w 141"/>
                  <a:gd name="T43" fmla="*/ 24 h 156"/>
                  <a:gd name="T44" fmla="*/ 92 w 141"/>
                  <a:gd name="T45" fmla="*/ 21 h 156"/>
                  <a:gd name="T46" fmla="*/ 76 w 141"/>
                  <a:gd name="T47" fmla="*/ 21 h 15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1"/>
                  <a:gd name="T73" fmla="*/ 0 h 156"/>
                  <a:gd name="T74" fmla="*/ 141 w 141"/>
                  <a:gd name="T75" fmla="*/ 156 h 15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1" h="156">
                    <a:moveTo>
                      <a:pt x="76" y="21"/>
                    </a:moveTo>
                    <a:lnTo>
                      <a:pt x="51" y="21"/>
                    </a:lnTo>
                    <a:lnTo>
                      <a:pt x="35" y="15"/>
                    </a:lnTo>
                    <a:lnTo>
                      <a:pt x="31" y="10"/>
                    </a:lnTo>
                    <a:lnTo>
                      <a:pt x="31" y="6"/>
                    </a:lnTo>
                    <a:lnTo>
                      <a:pt x="27" y="1"/>
                    </a:lnTo>
                    <a:lnTo>
                      <a:pt x="12" y="0"/>
                    </a:lnTo>
                    <a:lnTo>
                      <a:pt x="0" y="0"/>
                    </a:lnTo>
                    <a:lnTo>
                      <a:pt x="14" y="119"/>
                    </a:lnTo>
                    <a:lnTo>
                      <a:pt x="27" y="131"/>
                    </a:lnTo>
                    <a:lnTo>
                      <a:pt x="41" y="140"/>
                    </a:lnTo>
                    <a:lnTo>
                      <a:pt x="61" y="150"/>
                    </a:lnTo>
                    <a:lnTo>
                      <a:pt x="86" y="152"/>
                    </a:lnTo>
                    <a:lnTo>
                      <a:pt x="117" y="155"/>
                    </a:lnTo>
                    <a:lnTo>
                      <a:pt x="133" y="151"/>
                    </a:lnTo>
                    <a:lnTo>
                      <a:pt x="140" y="142"/>
                    </a:lnTo>
                    <a:lnTo>
                      <a:pt x="137" y="131"/>
                    </a:lnTo>
                    <a:lnTo>
                      <a:pt x="125" y="98"/>
                    </a:lnTo>
                    <a:lnTo>
                      <a:pt x="114" y="65"/>
                    </a:lnTo>
                    <a:lnTo>
                      <a:pt x="109" y="41"/>
                    </a:lnTo>
                    <a:lnTo>
                      <a:pt x="109" y="33"/>
                    </a:lnTo>
                    <a:lnTo>
                      <a:pt x="100" y="24"/>
                    </a:lnTo>
                    <a:lnTo>
                      <a:pt x="92" y="21"/>
                    </a:lnTo>
                    <a:lnTo>
                      <a:pt x="76" y="21"/>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7023" name="Freeform 785"/>
              <p:cNvSpPr>
                <a:spLocks/>
              </p:cNvSpPr>
              <p:nvPr/>
            </p:nvSpPr>
            <p:spPr bwMode="auto">
              <a:xfrm>
                <a:off x="387" y="3146"/>
                <a:ext cx="112" cy="135"/>
              </a:xfrm>
              <a:custGeom>
                <a:avLst/>
                <a:gdLst>
                  <a:gd name="T0" fmla="*/ 70 w 112"/>
                  <a:gd name="T1" fmla="*/ 24 h 135"/>
                  <a:gd name="T2" fmla="*/ 50 w 112"/>
                  <a:gd name="T3" fmla="*/ 23 h 135"/>
                  <a:gd name="T4" fmla="*/ 29 w 112"/>
                  <a:gd name="T5" fmla="*/ 21 h 135"/>
                  <a:gd name="T6" fmla="*/ 16 w 112"/>
                  <a:gd name="T7" fmla="*/ 15 h 135"/>
                  <a:gd name="T8" fmla="*/ 8 w 112"/>
                  <a:gd name="T9" fmla="*/ 11 h 135"/>
                  <a:gd name="T10" fmla="*/ 0 w 112"/>
                  <a:gd name="T11" fmla="*/ 0 h 135"/>
                  <a:gd name="T12" fmla="*/ 12 w 112"/>
                  <a:gd name="T13" fmla="*/ 101 h 135"/>
                  <a:gd name="T14" fmla="*/ 21 w 112"/>
                  <a:gd name="T15" fmla="*/ 111 h 135"/>
                  <a:gd name="T16" fmla="*/ 32 w 112"/>
                  <a:gd name="T17" fmla="*/ 120 h 135"/>
                  <a:gd name="T18" fmla="*/ 45 w 112"/>
                  <a:gd name="T19" fmla="*/ 125 h 135"/>
                  <a:gd name="T20" fmla="*/ 57 w 112"/>
                  <a:gd name="T21" fmla="*/ 129 h 135"/>
                  <a:gd name="T22" fmla="*/ 70 w 112"/>
                  <a:gd name="T23" fmla="*/ 131 h 135"/>
                  <a:gd name="T24" fmla="*/ 84 w 112"/>
                  <a:gd name="T25" fmla="*/ 134 h 135"/>
                  <a:gd name="T26" fmla="*/ 100 w 112"/>
                  <a:gd name="T27" fmla="*/ 134 h 135"/>
                  <a:gd name="T28" fmla="*/ 106 w 112"/>
                  <a:gd name="T29" fmla="*/ 131 h 135"/>
                  <a:gd name="T30" fmla="*/ 111 w 112"/>
                  <a:gd name="T31" fmla="*/ 125 h 135"/>
                  <a:gd name="T32" fmla="*/ 108 w 112"/>
                  <a:gd name="T33" fmla="*/ 119 h 135"/>
                  <a:gd name="T34" fmla="*/ 99 w 112"/>
                  <a:gd name="T35" fmla="*/ 99 h 135"/>
                  <a:gd name="T36" fmla="*/ 81 w 112"/>
                  <a:gd name="T37" fmla="*/ 39 h 135"/>
                  <a:gd name="T38" fmla="*/ 80 w 112"/>
                  <a:gd name="T39" fmla="*/ 30 h 135"/>
                  <a:gd name="T40" fmla="*/ 70 w 112"/>
                  <a:gd name="T41" fmla="*/ 24 h 13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135"/>
                  <a:gd name="T65" fmla="*/ 112 w 112"/>
                  <a:gd name="T66" fmla="*/ 135 h 13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135">
                    <a:moveTo>
                      <a:pt x="70" y="24"/>
                    </a:moveTo>
                    <a:lnTo>
                      <a:pt x="50" y="23"/>
                    </a:lnTo>
                    <a:lnTo>
                      <a:pt x="29" y="21"/>
                    </a:lnTo>
                    <a:lnTo>
                      <a:pt x="16" y="15"/>
                    </a:lnTo>
                    <a:lnTo>
                      <a:pt x="8" y="11"/>
                    </a:lnTo>
                    <a:lnTo>
                      <a:pt x="0" y="0"/>
                    </a:lnTo>
                    <a:lnTo>
                      <a:pt x="12" y="101"/>
                    </a:lnTo>
                    <a:lnTo>
                      <a:pt x="21" y="111"/>
                    </a:lnTo>
                    <a:lnTo>
                      <a:pt x="32" y="120"/>
                    </a:lnTo>
                    <a:lnTo>
                      <a:pt x="45" y="125"/>
                    </a:lnTo>
                    <a:lnTo>
                      <a:pt x="57" y="129"/>
                    </a:lnTo>
                    <a:lnTo>
                      <a:pt x="70" y="131"/>
                    </a:lnTo>
                    <a:lnTo>
                      <a:pt x="84" y="134"/>
                    </a:lnTo>
                    <a:lnTo>
                      <a:pt x="100" y="134"/>
                    </a:lnTo>
                    <a:lnTo>
                      <a:pt x="106" y="131"/>
                    </a:lnTo>
                    <a:lnTo>
                      <a:pt x="111" y="125"/>
                    </a:lnTo>
                    <a:lnTo>
                      <a:pt x="108" y="119"/>
                    </a:lnTo>
                    <a:lnTo>
                      <a:pt x="99" y="99"/>
                    </a:lnTo>
                    <a:lnTo>
                      <a:pt x="81" y="39"/>
                    </a:lnTo>
                    <a:lnTo>
                      <a:pt x="80" y="30"/>
                    </a:lnTo>
                    <a:lnTo>
                      <a:pt x="70" y="24"/>
                    </a:lnTo>
                  </a:path>
                </a:pathLst>
              </a:custGeom>
              <a:solidFill>
                <a:srgbClr val="606060"/>
              </a:solidFill>
              <a:ln w="9525" cap="rnd">
                <a:noFill/>
                <a:round/>
                <a:headEnd type="none" w="sm" len="sm"/>
                <a:tailEnd type="none" w="sm" len="sm"/>
              </a:ln>
            </p:spPr>
            <p:txBody>
              <a:bodyPr/>
              <a:lstStyle/>
              <a:p>
                <a:endParaRPr lang="es-ES"/>
              </a:p>
            </p:txBody>
          </p:sp>
          <p:sp>
            <p:nvSpPr>
              <p:cNvPr id="107024" name="Freeform 786"/>
              <p:cNvSpPr>
                <a:spLocks/>
              </p:cNvSpPr>
              <p:nvPr/>
            </p:nvSpPr>
            <p:spPr bwMode="auto">
              <a:xfrm>
                <a:off x="666" y="3408"/>
                <a:ext cx="49" cy="104"/>
              </a:xfrm>
              <a:custGeom>
                <a:avLst/>
                <a:gdLst>
                  <a:gd name="T0" fmla="*/ 45 w 49"/>
                  <a:gd name="T1" fmla="*/ 0 h 104"/>
                  <a:gd name="T2" fmla="*/ 40 w 49"/>
                  <a:gd name="T3" fmla="*/ 19 h 104"/>
                  <a:gd name="T4" fmla="*/ 35 w 49"/>
                  <a:gd name="T5" fmla="*/ 34 h 104"/>
                  <a:gd name="T6" fmla="*/ 28 w 49"/>
                  <a:gd name="T7" fmla="*/ 51 h 104"/>
                  <a:gd name="T8" fmla="*/ 25 w 49"/>
                  <a:gd name="T9" fmla="*/ 60 h 104"/>
                  <a:gd name="T10" fmla="*/ 24 w 49"/>
                  <a:gd name="T11" fmla="*/ 68 h 104"/>
                  <a:gd name="T12" fmla="*/ 24 w 49"/>
                  <a:gd name="T13" fmla="*/ 74 h 104"/>
                  <a:gd name="T14" fmla="*/ 32 w 49"/>
                  <a:gd name="T15" fmla="*/ 82 h 104"/>
                  <a:gd name="T16" fmla="*/ 48 w 49"/>
                  <a:gd name="T17" fmla="*/ 93 h 104"/>
                  <a:gd name="T18" fmla="*/ 35 w 49"/>
                  <a:gd name="T19" fmla="*/ 103 h 104"/>
                  <a:gd name="T20" fmla="*/ 19 w 49"/>
                  <a:gd name="T21" fmla="*/ 94 h 104"/>
                  <a:gd name="T22" fmla="*/ 6 w 49"/>
                  <a:gd name="T23" fmla="*/ 88 h 104"/>
                  <a:gd name="T24" fmla="*/ 0 w 49"/>
                  <a:gd name="T25" fmla="*/ 83 h 104"/>
                  <a:gd name="T26" fmla="*/ 0 w 49"/>
                  <a:gd name="T27" fmla="*/ 74 h 104"/>
                  <a:gd name="T28" fmla="*/ 3 w 49"/>
                  <a:gd name="T29" fmla="*/ 69 h 104"/>
                  <a:gd name="T30" fmla="*/ 6 w 49"/>
                  <a:gd name="T31" fmla="*/ 60 h 104"/>
                  <a:gd name="T32" fmla="*/ 8 w 49"/>
                  <a:gd name="T33" fmla="*/ 49 h 104"/>
                  <a:gd name="T34" fmla="*/ 8 w 49"/>
                  <a:gd name="T35" fmla="*/ 37 h 104"/>
                  <a:gd name="T36" fmla="*/ 6 w 49"/>
                  <a:gd name="T37" fmla="*/ 26 h 104"/>
                  <a:gd name="T38" fmla="*/ 6 w 49"/>
                  <a:gd name="T39" fmla="*/ 17 h 104"/>
                  <a:gd name="T40" fmla="*/ 6 w 49"/>
                  <a:gd name="T41" fmla="*/ 1 h 104"/>
                  <a:gd name="T42" fmla="*/ 45 w 49"/>
                  <a:gd name="T43" fmla="*/ 0 h 1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104"/>
                  <a:gd name="T68" fmla="*/ 49 w 49"/>
                  <a:gd name="T69" fmla="*/ 104 h 1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104">
                    <a:moveTo>
                      <a:pt x="45" y="0"/>
                    </a:moveTo>
                    <a:lnTo>
                      <a:pt x="40" y="19"/>
                    </a:lnTo>
                    <a:lnTo>
                      <a:pt x="35" y="34"/>
                    </a:lnTo>
                    <a:lnTo>
                      <a:pt x="28" y="51"/>
                    </a:lnTo>
                    <a:lnTo>
                      <a:pt x="25" y="60"/>
                    </a:lnTo>
                    <a:lnTo>
                      <a:pt x="24" y="68"/>
                    </a:lnTo>
                    <a:lnTo>
                      <a:pt x="24" y="74"/>
                    </a:lnTo>
                    <a:lnTo>
                      <a:pt x="32" y="82"/>
                    </a:lnTo>
                    <a:lnTo>
                      <a:pt x="48" y="93"/>
                    </a:lnTo>
                    <a:lnTo>
                      <a:pt x="35" y="103"/>
                    </a:lnTo>
                    <a:lnTo>
                      <a:pt x="19" y="94"/>
                    </a:lnTo>
                    <a:lnTo>
                      <a:pt x="6" y="88"/>
                    </a:lnTo>
                    <a:lnTo>
                      <a:pt x="0" y="83"/>
                    </a:lnTo>
                    <a:lnTo>
                      <a:pt x="0" y="74"/>
                    </a:lnTo>
                    <a:lnTo>
                      <a:pt x="3" y="69"/>
                    </a:lnTo>
                    <a:lnTo>
                      <a:pt x="6" y="60"/>
                    </a:lnTo>
                    <a:lnTo>
                      <a:pt x="8" y="49"/>
                    </a:lnTo>
                    <a:lnTo>
                      <a:pt x="8" y="37"/>
                    </a:lnTo>
                    <a:lnTo>
                      <a:pt x="6" y="26"/>
                    </a:lnTo>
                    <a:lnTo>
                      <a:pt x="6" y="17"/>
                    </a:lnTo>
                    <a:lnTo>
                      <a:pt x="6" y="1"/>
                    </a:lnTo>
                    <a:lnTo>
                      <a:pt x="45"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025" name="Freeform 787"/>
              <p:cNvSpPr>
                <a:spLocks/>
              </p:cNvSpPr>
              <p:nvPr/>
            </p:nvSpPr>
            <p:spPr bwMode="auto">
              <a:xfrm>
                <a:off x="662" y="3480"/>
                <a:ext cx="73" cy="39"/>
              </a:xfrm>
              <a:custGeom>
                <a:avLst/>
                <a:gdLst>
                  <a:gd name="T0" fmla="*/ 50 w 73"/>
                  <a:gd name="T1" fmla="*/ 20 h 39"/>
                  <a:gd name="T2" fmla="*/ 42 w 73"/>
                  <a:gd name="T3" fmla="*/ 24 h 39"/>
                  <a:gd name="T4" fmla="*/ 32 w 73"/>
                  <a:gd name="T5" fmla="*/ 21 h 39"/>
                  <a:gd name="T6" fmla="*/ 19 w 73"/>
                  <a:gd name="T7" fmla="*/ 17 h 39"/>
                  <a:gd name="T8" fmla="*/ 10 w 73"/>
                  <a:gd name="T9" fmla="*/ 9 h 39"/>
                  <a:gd name="T10" fmla="*/ 5 w 73"/>
                  <a:gd name="T11" fmla="*/ 0 h 39"/>
                  <a:gd name="T12" fmla="*/ 1 w 73"/>
                  <a:gd name="T13" fmla="*/ 1 h 39"/>
                  <a:gd name="T14" fmla="*/ 0 w 73"/>
                  <a:gd name="T15" fmla="*/ 10 h 39"/>
                  <a:gd name="T16" fmla="*/ 0 w 73"/>
                  <a:gd name="T17" fmla="*/ 15 h 39"/>
                  <a:gd name="T18" fmla="*/ 10 w 73"/>
                  <a:gd name="T19" fmla="*/ 19 h 39"/>
                  <a:gd name="T20" fmla="*/ 22 w 73"/>
                  <a:gd name="T21" fmla="*/ 24 h 39"/>
                  <a:gd name="T22" fmla="*/ 36 w 73"/>
                  <a:gd name="T23" fmla="*/ 34 h 39"/>
                  <a:gd name="T24" fmla="*/ 50 w 73"/>
                  <a:gd name="T25" fmla="*/ 38 h 39"/>
                  <a:gd name="T26" fmla="*/ 60 w 73"/>
                  <a:gd name="T27" fmla="*/ 36 h 39"/>
                  <a:gd name="T28" fmla="*/ 64 w 73"/>
                  <a:gd name="T29" fmla="*/ 35 h 39"/>
                  <a:gd name="T30" fmla="*/ 72 w 73"/>
                  <a:gd name="T31" fmla="*/ 31 h 39"/>
                  <a:gd name="T32" fmla="*/ 69 w 73"/>
                  <a:gd name="T33" fmla="*/ 28 h 39"/>
                  <a:gd name="T34" fmla="*/ 67 w 73"/>
                  <a:gd name="T35" fmla="*/ 27 h 39"/>
                  <a:gd name="T36" fmla="*/ 50 w 73"/>
                  <a:gd name="T37" fmla="*/ 20 h 3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9"/>
                  <a:gd name="T59" fmla="*/ 73 w 73"/>
                  <a:gd name="T60" fmla="*/ 39 h 3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9">
                    <a:moveTo>
                      <a:pt x="50" y="20"/>
                    </a:moveTo>
                    <a:lnTo>
                      <a:pt x="42" y="24"/>
                    </a:lnTo>
                    <a:lnTo>
                      <a:pt x="32" y="21"/>
                    </a:lnTo>
                    <a:lnTo>
                      <a:pt x="19" y="17"/>
                    </a:lnTo>
                    <a:lnTo>
                      <a:pt x="10" y="9"/>
                    </a:lnTo>
                    <a:lnTo>
                      <a:pt x="5" y="0"/>
                    </a:lnTo>
                    <a:lnTo>
                      <a:pt x="1" y="1"/>
                    </a:lnTo>
                    <a:lnTo>
                      <a:pt x="0" y="10"/>
                    </a:lnTo>
                    <a:lnTo>
                      <a:pt x="0" y="15"/>
                    </a:lnTo>
                    <a:lnTo>
                      <a:pt x="10" y="19"/>
                    </a:lnTo>
                    <a:lnTo>
                      <a:pt x="22" y="24"/>
                    </a:lnTo>
                    <a:lnTo>
                      <a:pt x="36" y="34"/>
                    </a:lnTo>
                    <a:lnTo>
                      <a:pt x="50" y="38"/>
                    </a:lnTo>
                    <a:lnTo>
                      <a:pt x="60" y="36"/>
                    </a:lnTo>
                    <a:lnTo>
                      <a:pt x="64" y="35"/>
                    </a:lnTo>
                    <a:lnTo>
                      <a:pt x="72" y="31"/>
                    </a:lnTo>
                    <a:lnTo>
                      <a:pt x="69" y="28"/>
                    </a:lnTo>
                    <a:lnTo>
                      <a:pt x="67" y="27"/>
                    </a:lnTo>
                    <a:lnTo>
                      <a:pt x="50"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026" name="Freeform 788"/>
              <p:cNvSpPr>
                <a:spLocks/>
              </p:cNvSpPr>
              <p:nvPr/>
            </p:nvSpPr>
            <p:spPr bwMode="auto">
              <a:xfrm>
                <a:off x="665" y="3496"/>
                <a:ext cx="27" cy="26"/>
              </a:xfrm>
              <a:custGeom>
                <a:avLst/>
                <a:gdLst>
                  <a:gd name="T0" fmla="*/ 26 w 27"/>
                  <a:gd name="T1" fmla="*/ 6 h 26"/>
                  <a:gd name="T2" fmla="*/ 22 w 27"/>
                  <a:gd name="T3" fmla="*/ 25 h 26"/>
                  <a:gd name="T4" fmla="*/ 7 w 27"/>
                  <a:gd name="T5" fmla="*/ 25 h 26"/>
                  <a:gd name="T6" fmla="*/ 0 w 27"/>
                  <a:gd name="T7" fmla="*/ 0 h 26"/>
                  <a:gd name="T8" fmla="*/ 26 w 27"/>
                  <a:gd name="T9" fmla="*/ 6 h 26"/>
                  <a:gd name="T10" fmla="*/ 0 60000 65536"/>
                  <a:gd name="T11" fmla="*/ 0 60000 65536"/>
                  <a:gd name="T12" fmla="*/ 0 60000 65536"/>
                  <a:gd name="T13" fmla="*/ 0 60000 65536"/>
                  <a:gd name="T14" fmla="*/ 0 60000 65536"/>
                  <a:gd name="T15" fmla="*/ 0 w 27"/>
                  <a:gd name="T16" fmla="*/ 0 h 26"/>
                  <a:gd name="T17" fmla="*/ 27 w 27"/>
                  <a:gd name="T18" fmla="*/ 26 h 26"/>
                </a:gdLst>
                <a:ahLst/>
                <a:cxnLst>
                  <a:cxn ang="T10">
                    <a:pos x="T0" y="T1"/>
                  </a:cxn>
                  <a:cxn ang="T11">
                    <a:pos x="T2" y="T3"/>
                  </a:cxn>
                  <a:cxn ang="T12">
                    <a:pos x="T4" y="T5"/>
                  </a:cxn>
                  <a:cxn ang="T13">
                    <a:pos x="T6" y="T7"/>
                  </a:cxn>
                  <a:cxn ang="T14">
                    <a:pos x="T8" y="T9"/>
                  </a:cxn>
                </a:cxnLst>
                <a:rect l="T15" t="T16" r="T17" b="T18"/>
                <a:pathLst>
                  <a:path w="27" h="26">
                    <a:moveTo>
                      <a:pt x="26" y="6"/>
                    </a:moveTo>
                    <a:lnTo>
                      <a:pt x="22" y="25"/>
                    </a:lnTo>
                    <a:lnTo>
                      <a:pt x="7" y="25"/>
                    </a:lnTo>
                    <a:lnTo>
                      <a:pt x="0" y="0"/>
                    </a:lnTo>
                    <a:lnTo>
                      <a:pt x="26"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027" name="Freeform 789"/>
              <p:cNvSpPr>
                <a:spLocks/>
              </p:cNvSpPr>
              <p:nvPr/>
            </p:nvSpPr>
            <p:spPr bwMode="auto">
              <a:xfrm>
                <a:off x="672" y="3419"/>
                <a:ext cx="46" cy="100"/>
              </a:xfrm>
              <a:custGeom>
                <a:avLst/>
                <a:gdLst>
                  <a:gd name="T0" fmla="*/ 42 w 46"/>
                  <a:gd name="T1" fmla="*/ 0 h 100"/>
                  <a:gd name="T2" fmla="*/ 38 w 46"/>
                  <a:gd name="T3" fmla="*/ 17 h 100"/>
                  <a:gd name="T4" fmla="*/ 32 w 46"/>
                  <a:gd name="T5" fmla="*/ 33 h 100"/>
                  <a:gd name="T6" fmla="*/ 27 w 46"/>
                  <a:gd name="T7" fmla="*/ 48 h 100"/>
                  <a:gd name="T8" fmla="*/ 24 w 46"/>
                  <a:gd name="T9" fmla="*/ 57 h 100"/>
                  <a:gd name="T10" fmla="*/ 23 w 46"/>
                  <a:gd name="T11" fmla="*/ 65 h 100"/>
                  <a:gd name="T12" fmla="*/ 23 w 46"/>
                  <a:gd name="T13" fmla="*/ 70 h 100"/>
                  <a:gd name="T14" fmla="*/ 31 w 46"/>
                  <a:gd name="T15" fmla="*/ 79 h 100"/>
                  <a:gd name="T16" fmla="*/ 45 w 46"/>
                  <a:gd name="T17" fmla="*/ 89 h 100"/>
                  <a:gd name="T18" fmla="*/ 32 w 46"/>
                  <a:gd name="T19" fmla="*/ 99 h 100"/>
                  <a:gd name="T20" fmla="*/ 18 w 46"/>
                  <a:gd name="T21" fmla="*/ 90 h 100"/>
                  <a:gd name="T22" fmla="*/ 5 w 46"/>
                  <a:gd name="T23" fmla="*/ 84 h 100"/>
                  <a:gd name="T24" fmla="*/ 0 w 46"/>
                  <a:gd name="T25" fmla="*/ 79 h 100"/>
                  <a:gd name="T26" fmla="*/ 0 w 46"/>
                  <a:gd name="T27" fmla="*/ 72 h 100"/>
                  <a:gd name="T28" fmla="*/ 2 w 46"/>
                  <a:gd name="T29" fmla="*/ 66 h 100"/>
                  <a:gd name="T30" fmla="*/ 5 w 46"/>
                  <a:gd name="T31" fmla="*/ 57 h 100"/>
                  <a:gd name="T32" fmla="*/ 7 w 46"/>
                  <a:gd name="T33" fmla="*/ 47 h 100"/>
                  <a:gd name="T34" fmla="*/ 9 w 46"/>
                  <a:gd name="T35" fmla="*/ 34 h 100"/>
                  <a:gd name="T36" fmla="*/ 5 w 46"/>
                  <a:gd name="T37" fmla="*/ 24 h 100"/>
                  <a:gd name="T38" fmla="*/ 5 w 46"/>
                  <a:gd name="T39" fmla="*/ 16 h 100"/>
                  <a:gd name="T40" fmla="*/ 5 w 46"/>
                  <a:gd name="T41" fmla="*/ 0 h 100"/>
                  <a:gd name="T42" fmla="*/ 42 w 46"/>
                  <a:gd name="T43" fmla="*/ 0 h 10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6"/>
                  <a:gd name="T67" fmla="*/ 0 h 100"/>
                  <a:gd name="T68" fmla="*/ 46 w 46"/>
                  <a:gd name="T69" fmla="*/ 100 h 10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6" h="100">
                    <a:moveTo>
                      <a:pt x="42" y="0"/>
                    </a:moveTo>
                    <a:lnTo>
                      <a:pt x="38" y="17"/>
                    </a:lnTo>
                    <a:lnTo>
                      <a:pt x="32" y="33"/>
                    </a:lnTo>
                    <a:lnTo>
                      <a:pt x="27" y="48"/>
                    </a:lnTo>
                    <a:lnTo>
                      <a:pt x="24" y="57"/>
                    </a:lnTo>
                    <a:lnTo>
                      <a:pt x="23" y="65"/>
                    </a:lnTo>
                    <a:lnTo>
                      <a:pt x="23" y="70"/>
                    </a:lnTo>
                    <a:lnTo>
                      <a:pt x="31" y="79"/>
                    </a:lnTo>
                    <a:lnTo>
                      <a:pt x="45" y="89"/>
                    </a:lnTo>
                    <a:lnTo>
                      <a:pt x="32" y="99"/>
                    </a:lnTo>
                    <a:lnTo>
                      <a:pt x="18" y="90"/>
                    </a:lnTo>
                    <a:lnTo>
                      <a:pt x="5" y="84"/>
                    </a:lnTo>
                    <a:lnTo>
                      <a:pt x="0" y="79"/>
                    </a:lnTo>
                    <a:lnTo>
                      <a:pt x="0" y="72"/>
                    </a:lnTo>
                    <a:lnTo>
                      <a:pt x="2" y="66"/>
                    </a:lnTo>
                    <a:lnTo>
                      <a:pt x="5" y="57"/>
                    </a:lnTo>
                    <a:lnTo>
                      <a:pt x="7" y="47"/>
                    </a:lnTo>
                    <a:lnTo>
                      <a:pt x="9" y="34"/>
                    </a:lnTo>
                    <a:lnTo>
                      <a:pt x="5" y="24"/>
                    </a:lnTo>
                    <a:lnTo>
                      <a:pt x="5" y="16"/>
                    </a:lnTo>
                    <a:lnTo>
                      <a:pt x="5" y="0"/>
                    </a:lnTo>
                    <a:lnTo>
                      <a:pt x="42"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028" name="Freeform 790"/>
              <p:cNvSpPr>
                <a:spLocks/>
              </p:cNvSpPr>
              <p:nvPr/>
            </p:nvSpPr>
            <p:spPr bwMode="auto">
              <a:xfrm>
                <a:off x="666" y="3488"/>
                <a:ext cx="73" cy="40"/>
              </a:xfrm>
              <a:custGeom>
                <a:avLst/>
                <a:gdLst>
                  <a:gd name="T0" fmla="*/ 50 w 73"/>
                  <a:gd name="T1" fmla="*/ 20 h 40"/>
                  <a:gd name="T2" fmla="*/ 42 w 73"/>
                  <a:gd name="T3" fmla="*/ 25 h 40"/>
                  <a:gd name="T4" fmla="*/ 32 w 73"/>
                  <a:gd name="T5" fmla="*/ 23 h 40"/>
                  <a:gd name="T6" fmla="*/ 19 w 73"/>
                  <a:gd name="T7" fmla="*/ 17 h 40"/>
                  <a:gd name="T8" fmla="*/ 10 w 73"/>
                  <a:gd name="T9" fmla="*/ 10 h 40"/>
                  <a:gd name="T10" fmla="*/ 5 w 73"/>
                  <a:gd name="T11" fmla="*/ 0 h 40"/>
                  <a:gd name="T12" fmla="*/ 1 w 73"/>
                  <a:gd name="T13" fmla="*/ 1 h 40"/>
                  <a:gd name="T14" fmla="*/ 0 w 73"/>
                  <a:gd name="T15" fmla="*/ 10 h 40"/>
                  <a:gd name="T16" fmla="*/ 0 w 73"/>
                  <a:gd name="T17" fmla="*/ 16 h 40"/>
                  <a:gd name="T18" fmla="*/ 10 w 73"/>
                  <a:gd name="T19" fmla="*/ 20 h 40"/>
                  <a:gd name="T20" fmla="*/ 22 w 73"/>
                  <a:gd name="T21" fmla="*/ 25 h 40"/>
                  <a:gd name="T22" fmla="*/ 36 w 73"/>
                  <a:gd name="T23" fmla="*/ 35 h 40"/>
                  <a:gd name="T24" fmla="*/ 50 w 73"/>
                  <a:gd name="T25" fmla="*/ 39 h 40"/>
                  <a:gd name="T26" fmla="*/ 60 w 73"/>
                  <a:gd name="T27" fmla="*/ 37 h 40"/>
                  <a:gd name="T28" fmla="*/ 64 w 73"/>
                  <a:gd name="T29" fmla="*/ 36 h 40"/>
                  <a:gd name="T30" fmla="*/ 72 w 73"/>
                  <a:gd name="T31" fmla="*/ 32 h 40"/>
                  <a:gd name="T32" fmla="*/ 69 w 73"/>
                  <a:gd name="T33" fmla="*/ 29 h 40"/>
                  <a:gd name="T34" fmla="*/ 67 w 73"/>
                  <a:gd name="T35" fmla="*/ 27 h 40"/>
                  <a:gd name="T36" fmla="*/ 50 w 73"/>
                  <a:gd name="T37" fmla="*/ 20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40"/>
                  <a:gd name="T59" fmla="*/ 73 w 73"/>
                  <a:gd name="T60" fmla="*/ 40 h 4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40">
                    <a:moveTo>
                      <a:pt x="50" y="20"/>
                    </a:moveTo>
                    <a:lnTo>
                      <a:pt x="42" y="25"/>
                    </a:lnTo>
                    <a:lnTo>
                      <a:pt x="32" y="23"/>
                    </a:lnTo>
                    <a:lnTo>
                      <a:pt x="19" y="17"/>
                    </a:lnTo>
                    <a:lnTo>
                      <a:pt x="10" y="10"/>
                    </a:lnTo>
                    <a:lnTo>
                      <a:pt x="5" y="0"/>
                    </a:lnTo>
                    <a:lnTo>
                      <a:pt x="1" y="1"/>
                    </a:lnTo>
                    <a:lnTo>
                      <a:pt x="0" y="10"/>
                    </a:lnTo>
                    <a:lnTo>
                      <a:pt x="0" y="16"/>
                    </a:lnTo>
                    <a:lnTo>
                      <a:pt x="10" y="20"/>
                    </a:lnTo>
                    <a:lnTo>
                      <a:pt x="22" y="25"/>
                    </a:lnTo>
                    <a:lnTo>
                      <a:pt x="36" y="35"/>
                    </a:lnTo>
                    <a:lnTo>
                      <a:pt x="50" y="39"/>
                    </a:lnTo>
                    <a:lnTo>
                      <a:pt x="60" y="37"/>
                    </a:lnTo>
                    <a:lnTo>
                      <a:pt x="64" y="36"/>
                    </a:lnTo>
                    <a:lnTo>
                      <a:pt x="72" y="32"/>
                    </a:lnTo>
                    <a:lnTo>
                      <a:pt x="69" y="29"/>
                    </a:lnTo>
                    <a:lnTo>
                      <a:pt x="67" y="27"/>
                    </a:lnTo>
                    <a:lnTo>
                      <a:pt x="50"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029" name="Freeform 791"/>
              <p:cNvSpPr>
                <a:spLocks/>
              </p:cNvSpPr>
              <p:nvPr/>
            </p:nvSpPr>
            <p:spPr bwMode="auto">
              <a:xfrm>
                <a:off x="670" y="3504"/>
                <a:ext cx="27" cy="26"/>
              </a:xfrm>
              <a:custGeom>
                <a:avLst/>
                <a:gdLst>
                  <a:gd name="T0" fmla="*/ 26 w 27"/>
                  <a:gd name="T1" fmla="*/ 6 h 26"/>
                  <a:gd name="T2" fmla="*/ 22 w 27"/>
                  <a:gd name="T3" fmla="*/ 25 h 26"/>
                  <a:gd name="T4" fmla="*/ 9 w 27"/>
                  <a:gd name="T5" fmla="*/ 25 h 26"/>
                  <a:gd name="T6" fmla="*/ 0 w 27"/>
                  <a:gd name="T7" fmla="*/ 0 h 26"/>
                  <a:gd name="T8" fmla="*/ 26 w 27"/>
                  <a:gd name="T9" fmla="*/ 6 h 26"/>
                  <a:gd name="T10" fmla="*/ 0 60000 65536"/>
                  <a:gd name="T11" fmla="*/ 0 60000 65536"/>
                  <a:gd name="T12" fmla="*/ 0 60000 65536"/>
                  <a:gd name="T13" fmla="*/ 0 60000 65536"/>
                  <a:gd name="T14" fmla="*/ 0 60000 65536"/>
                  <a:gd name="T15" fmla="*/ 0 w 27"/>
                  <a:gd name="T16" fmla="*/ 0 h 26"/>
                  <a:gd name="T17" fmla="*/ 27 w 27"/>
                  <a:gd name="T18" fmla="*/ 26 h 26"/>
                </a:gdLst>
                <a:ahLst/>
                <a:cxnLst>
                  <a:cxn ang="T10">
                    <a:pos x="T0" y="T1"/>
                  </a:cxn>
                  <a:cxn ang="T11">
                    <a:pos x="T2" y="T3"/>
                  </a:cxn>
                  <a:cxn ang="T12">
                    <a:pos x="T4" y="T5"/>
                  </a:cxn>
                  <a:cxn ang="T13">
                    <a:pos x="T6" y="T7"/>
                  </a:cxn>
                  <a:cxn ang="T14">
                    <a:pos x="T8" y="T9"/>
                  </a:cxn>
                </a:cxnLst>
                <a:rect l="T15" t="T16" r="T17" b="T18"/>
                <a:pathLst>
                  <a:path w="27" h="26">
                    <a:moveTo>
                      <a:pt x="26" y="6"/>
                    </a:moveTo>
                    <a:lnTo>
                      <a:pt x="22" y="25"/>
                    </a:lnTo>
                    <a:lnTo>
                      <a:pt x="9" y="25"/>
                    </a:lnTo>
                    <a:lnTo>
                      <a:pt x="0" y="0"/>
                    </a:lnTo>
                    <a:lnTo>
                      <a:pt x="26"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030" name="Oval 792"/>
              <p:cNvSpPr>
                <a:spLocks noChangeArrowheads="1"/>
              </p:cNvSpPr>
              <p:nvPr/>
            </p:nvSpPr>
            <p:spPr bwMode="auto">
              <a:xfrm>
                <a:off x="519" y="3470"/>
                <a:ext cx="107" cy="46"/>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7031" name="Rectangle 793"/>
              <p:cNvSpPr>
                <a:spLocks noChangeArrowheads="1"/>
              </p:cNvSpPr>
              <p:nvPr/>
            </p:nvSpPr>
            <p:spPr bwMode="auto">
              <a:xfrm>
                <a:off x="564" y="3405"/>
                <a:ext cx="18" cy="79"/>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7032" name="Freeform 794"/>
              <p:cNvSpPr>
                <a:spLocks/>
              </p:cNvSpPr>
              <p:nvPr/>
            </p:nvSpPr>
            <p:spPr bwMode="auto">
              <a:xfrm>
                <a:off x="481" y="3343"/>
                <a:ext cx="190" cy="64"/>
              </a:xfrm>
              <a:custGeom>
                <a:avLst/>
                <a:gdLst>
                  <a:gd name="T0" fmla="*/ 189 w 190"/>
                  <a:gd name="T1" fmla="*/ 32 h 64"/>
                  <a:gd name="T2" fmla="*/ 187 w 190"/>
                  <a:gd name="T3" fmla="*/ 52 h 64"/>
                  <a:gd name="T4" fmla="*/ 124 w 190"/>
                  <a:gd name="T5" fmla="*/ 63 h 64"/>
                  <a:gd name="T6" fmla="*/ 54 w 190"/>
                  <a:gd name="T7" fmla="*/ 63 h 64"/>
                  <a:gd name="T8" fmla="*/ 1 w 190"/>
                  <a:gd name="T9" fmla="*/ 45 h 64"/>
                  <a:gd name="T10" fmla="*/ 0 w 190"/>
                  <a:gd name="T11" fmla="*/ 0 h 64"/>
                  <a:gd name="T12" fmla="*/ 104 w 190"/>
                  <a:gd name="T13" fmla="*/ 0 h 64"/>
                  <a:gd name="T14" fmla="*/ 189 w 190"/>
                  <a:gd name="T15" fmla="*/ 32 h 64"/>
                  <a:gd name="T16" fmla="*/ 0 60000 65536"/>
                  <a:gd name="T17" fmla="*/ 0 60000 65536"/>
                  <a:gd name="T18" fmla="*/ 0 60000 65536"/>
                  <a:gd name="T19" fmla="*/ 0 60000 65536"/>
                  <a:gd name="T20" fmla="*/ 0 60000 65536"/>
                  <a:gd name="T21" fmla="*/ 0 60000 65536"/>
                  <a:gd name="T22" fmla="*/ 0 60000 65536"/>
                  <a:gd name="T23" fmla="*/ 0 60000 65536"/>
                  <a:gd name="T24" fmla="*/ 0 w 190"/>
                  <a:gd name="T25" fmla="*/ 0 h 64"/>
                  <a:gd name="T26" fmla="*/ 190 w 190"/>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0" h="64">
                    <a:moveTo>
                      <a:pt x="189" y="32"/>
                    </a:moveTo>
                    <a:lnTo>
                      <a:pt x="187" y="52"/>
                    </a:lnTo>
                    <a:lnTo>
                      <a:pt x="124" y="63"/>
                    </a:lnTo>
                    <a:lnTo>
                      <a:pt x="54" y="63"/>
                    </a:lnTo>
                    <a:lnTo>
                      <a:pt x="1" y="45"/>
                    </a:lnTo>
                    <a:lnTo>
                      <a:pt x="0" y="0"/>
                    </a:lnTo>
                    <a:lnTo>
                      <a:pt x="104" y="0"/>
                    </a:lnTo>
                    <a:lnTo>
                      <a:pt x="189"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7033" name="Freeform 795"/>
              <p:cNvSpPr>
                <a:spLocks/>
              </p:cNvSpPr>
              <p:nvPr/>
            </p:nvSpPr>
            <p:spPr bwMode="auto">
              <a:xfrm>
                <a:off x="491" y="3368"/>
                <a:ext cx="176" cy="31"/>
              </a:xfrm>
              <a:custGeom>
                <a:avLst/>
                <a:gdLst>
                  <a:gd name="T0" fmla="*/ 175 w 176"/>
                  <a:gd name="T1" fmla="*/ 9 h 31"/>
                  <a:gd name="T2" fmla="*/ 173 w 176"/>
                  <a:gd name="T3" fmla="*/ 21 h 31"/>
                  <a:gd name="T4" fmla="*/ 118 w 176"/>
                  <a:gd name="T5" fmla="*/ 30 h 31"/>
                  <a:gd name="T6" fmla="*/ 46 w 176"/>
                  <a:gd name="T7" fmla="*/ 30 h 31"/>
                  <a:gd name="T8" fmla="*/ 0 w 176"/>
                  <a:gd name="T9" fmla="*/ 15 h 31"/>
                  <a:gd name="T10" fmla="*/ 0 w 176"/>
                  <a:gd name="T11" fmla="*/ 0 h 31"/>
                  <a:gd name="T12" fmla="*/ 44 w 176"/>
                  <a:gd name="T13" fmla="*/ 15 h 31"/>
                  <a:gd name="T14" fmla="*/ 117 w 176"/>
                  <a:gd name="T15" fmla="*/ 16 h 31"/>
                  <a:gd name="T16" fmla="*/ 175 w 176"/>
                  <a:gd name="T17" fmla="*/ 9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6"/>
                  <a:gd name="T28" fmla="*/ 0 h 31"/>
                  <a:gd name="T29" fmla="*/ 176 w 176"/>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6" h="31">
                    <a:moveTo>
                      <a:pt x="175" y="9"/>
                    </a:moveTo>
                    <a:lnTo>
                      <a:pt x="173" y="21"/>
                    </a:lnTo>
                    <a:lnTo>
                      <a:pt x="118" y="30"/>
                    </a:lnTo>
                    <a:lnTo>
                      <a:pt x="46" y="30"/>
                    </a:lnTo>
                    <a:lnTo>
                      <a:pt x="0" y="15"/>
                    </a:lnTo>
                    <a:lnTo>
                      <a:pt x="0" y="0"/>
                    </a:lnTo>
                    <a:lnTo>
                      <a:pt x="44" y="15"/>
                    </a:lnTo>
                    <a:lnTo>
                      <a:pt x="117" y="16"/>
                    </a:lnTo>
                    <a:lnTo>
                      <a:pt x="175" y="9"/>
                    </a:lnTo>
                  </a:path>
                </a:pathLst>
              </a:custGeom>
              <a:solidFill>
                <a:srgbClr val="606060"/>
              </a:solidFill>
              <a:ln w="9525" cap="rnd">
                <a:noFill/>
                <a:round/>
                <a:headEnd type="none" w="sm" len="sm"/>
                <a:tailEnd type="none" w="sm" len="sm"/>
              </a:ln>
            </p:spPr>
            <p:txBody>
              <a:bodyPr/>
              <a:lstStyle/>
              <a:p>
                <a:endParaRPr lang="es-ES"/>
              </a:p>
            </p:txBody>
          </p:sp>
          <p:sp>
            <p:nvSpPr>
              <p:cNvPr id="107034" name="Freeform 796"/>
              <p:cNvSpPr>
                <a:spLocks/>
              </p:cNvSpPr>
              <p:nvPr/>
            </p:nvSpPr>
            <p:spPr bwMode="auto">
              <a:xfrm>
                <a:off x="527" y="3044"/>
                <a:ext cx="82" cy="95"/>
              </a:xfrm>
              <a:custGeom>
                <a:avLst/>
                <a:gdLst>
                  <a:gd name="T0" fmla="*/ 54 w 82"/>
                  <a:gd name="T1" fmla="*/ 1 h 95"/>
                  <a:gd name="T2" fmla="*/ 66 w 82"/>
                  <a:gd name="T3" fmla="*/ 6 h 95"/>
                  <a:gd name="T4" fmla="*/ 70 w 82"/>
                  <a:gd name="T5" fmla="*/ 13 h 95"/>
                  <a:gd name="T6" fmla="*/ 73 w 82"/>
                  <a:gd name="T7" fmla="*/ 23 h 95"/>
                  <a:gd name="T8" fmla="*/ 73 w 82"/>
                  <a:gd name="T9" fmla="*/ 29 h 95"/>
                  <a:gd name="T10" fmla="*/ 73 w 82"/>
                  <a:gd name="T11" fmla="*/ 31 h 95"/>
                  <a:gd name="T12" fmla="*/ 71 w 82"/>
                  <a:gd name="T13" fmla="*/ 35 h 95"/>
                  <a:gd name="T14" fmla="*/ 73 w 82"/>
                  <a:gd name="T15" fmla="*/ 40 h 95"/>
                  <a:gd name="T16" fmla="*/ 77 w 82"/>
                  <a:gd name="T17" fmla="*/ 47 h 95"/>
                  <a:gd name="T18" fmla="*/ 78 w 82"/>
                  <a:gd name="T19" fmla="*/ 48 h 95"/>
                  <a:gd name="T20" fmla="*/ 79 w 82"/>
                  <a:gd name="T21" fmla="*/ 51 h 95"/>
                  <a:gd name="T22" fmla="*/ 81 w 82"/>
                  <a:gd name="T23" fmla="*/ 51 h 95"/>
                  <a:gd name="T24" fmla="*/ 81 w 82"/>
                  <a:gd name="T25" fmla="*/ 53 h 95"/>
                  <a:gd name="T26" fmla="*/ 81 w 82"/>
                  <a:gd name="T27" fmla="*/ 55 h 95"/>
                  <a:gd name="T28" fmla="*/ 79 w 82"/>
                  <a:gd name="T29" fmla="*/ 55 h 95"/>
                  <a:gd name="T30" fmla="*/ 76 w 82"/>
                  <a:gd name="T31" fmla="*/ 55 h 95"/>
                  <a:gd name="T32" fmla="*/ 73 w 82"/>
                  <a:gd name="T33" fmla="*/ 55 h 95"/>
                  <a:gd name="T34" fmla="*/ 73 w 82"/>
                  <a:gd name="T35" fmla="*/ 60 h 95"/>
                  <a:gd name="T36" fmla="*/ 73 w 82"/>
                  <a:gd name="T37" fmla="*/ 62 h 95"/>
                  <a:gd name="T38" fmla="*/ 76 w 82"/>
                  <a:gd name="T39" fmla="*/ 63 h 95"/>
                  <a:gd name="T40" fmla="*/ 73 w 82"/>
                  <a:gd name="T41" fmla="*/ 66 h 95"/>
                  <a:gd name="T42" fmla="*/ 73 w 82"/>
                  <a:gd name="T43" fmla="*/ 69 h 95"/>
                  <a:gd name="T44" fmla="*/ 73 w 82"/>
                  <a:gd name="T45" fmla="*/ 70 h 95"/>
                  <a:gd name="T46" fmla="*/ 73 w 82"/>
                  <a:gd name="T47" fmla="*/ 71 h 95"/>
                  <a:gd name="T48" fmla="*/ 71 w 82"/>
                  <a:gd name="T49" fmla="*/ 71 h 95"/>
                  <a:gd name="T50" fmla="*/ 70 w 82"/>
                  <a:gd name="T51" fmla="*/ 74 h 95"/>
                  <a:gd name="T52" fmla="*/ 70 w 82"/>
                  <a:gd name="T53" fmla="*/ 77 h 95"/>
                  <a:gd name="T54" fmla="*/ 70 w 82"/>
                  <a:gd name="T55" fmla="*/ 79 h 95"/>
                  <a:gd name="T56" fmla="*/ 69 w 82"/>
                  <a:gd name="T57" fmla="*/ 80 h 95"/>
                  <a:gd name="T58" fmla="*/ 67 w 82"/>
                  <a:gd name="T59" fmla="*/ 82 h 95"/>
                  <a:gd name="T60" fmla="*/ 65 w 82"/>
                  <a:gd name="T61" fmla="*/ 82 h 95"/>
                  <a:gd name="T62" fmla="*/ 62 w 82"/>
                  <a:gd name="T63" fmla="*/ 82 h 95"/>
                  <a:gd name="T64" fmla="*/ 57 w 82"/>
                  <a:gd name="T65" fmla="*/ 82 h 95"/>
                  <a:gd name="T66" fmla="*/ 51 w 82"/>
                  <a:gd name="T67" fmla="*/ 82 h 95"/>
                  <a:gd name="T68" fmla="*/ 42 w 82"/>
                  <a:gd name="T69" fmla="*/ 94 h 95"/>
                  <a:gd name="T70" fmla="*/ 9 w 82"/>
                  <a:gd name="T71" fmla="*/ 79 h 95"/>
                  <a:gd name="T72" fmla="*/ 12 w 82"/>
                  <a:gd name="T73" fmla="*/ 73 h 95"/>
                  <a:gd name="T74" fmla="*/ 15 w 82"/>
                  <a:gd name="T75" fmla="*/ 70 h 95"/>
                  <a:gd name="T76" fmla="*/ 15 w 82"/>
                  <a:gd name="T77" fmla="*/ 62 h 95"/>
                  <a:gd name="T78" fmla="*/ 0 w 82"/>
                  <a:gd name="T79" fmla="*/ 48 h 95"/>
                  <a:gd name="T80" fmla="*/ 0 w 82"/>
                  <a:gd name="T81" fmla="*/ 17 h 95"/>
                  <a:gd name="T82" fmla="*/ 7 w 82"/>
                  <a:gd name="T83" fmla="*/ 8 h 95"/>
                  <a:gd name="T84" fmla="*/ 18 w 82"/>
                  <a:gd name="T85" fmla="*/ 3 h 95"/>
                  <a:gd name="T86" fmla="*/ 28 w 82"/>
                  <a:gd name="T87" fmla="*/ 0 h 95"/>
                  <a:gd name="T88" fmla="*/ 42 w 82"/>
                  <a:gd name="T89" fmla="*/ 0 h 95"/>
                  <a:gd name="T90" fmla="*/ 54 w 82"/>
                  <a:gd name="T91" fmla="*/ 1 h 9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2"/>
                  <a:gd name="T139" fmla="*/ 0 h 95"/>
                  <a:gd name="T140" fmla="*/ 82 w 82"/>
                  <a:gd name="T141" fmla="*/ 95 h 9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2" h="95">
                    <a:moveTo>
                      <a:pt x="54" y="1"/>
                    </a:moveTo>
                    <a:lnTo>
                      <a:pt x="66" y="6"/>
                    </a:lnTo>
                    <a:lnTo>
                      <a:pt x="70" y="13"/>
                    </a:lnTo>
                    <a:lnTo>
                      <a:pt x="73" y="23"/>
                    </a:lnTo>
                    <a:lnTo>
                      <a:pt x="73" y="29"/>
                    </a:lnTo>
                    <a:lnTo>
                      <a:pt x="73" y="31"/>
                    </a:lnTo>
                    <a:lnTo>
                      <a:pt x="71" y="35"/>
                    </a:lnTo>
                    <a:lnTo>
                      <a:pt x="73" y="40"/>
                    </a:lnTo>
                    <a:lnTo>
                      <a:pt x="77" y="47"/>
                    </a:lnTo>
                    <a:lnTo>
                      <a:pt x="78" y="48"/>
                    </a:lnTo>
                    <a:lnTo>
                      <a:pt x="79" y="51"/>
                    </a:lnTo>
                    <a:lnTo>
                      <a:pt x="81" y="51"/>
                    </a:lnTo>
                    <a:lnTo>
                      <a:pt x="81" y="53"/>
                    </a:lnTo>
                    <a:lnTo>
                      <a:pt x="81" y="55"/>
                    </a:lnTo>
                    <a:lnTo>
                      <a:pt x="79" y="55"/>
                    </a:lnTo>
                    <a:lnTo>
                      <a:pt x="76" y="55"/>
                    </a:lnTo>
                    <a:lnTo>
                      <a:pt x="73" y="55"/>
                    </a:lnTo>
                    <a:lnTo>
                      <a:pt x="73" y="60"/>
                    </a:lnTo>
                    <a:lnTo>
                      <a:pt x="73" y="62"/>
                    </a:lnTo>
                    <a:lnTo>
                      <a:pt x="76" y="63"/>
                    </a:lnTo>
                    <a:lnTo>
                      <a:pt x="73" y="66"/>
                    </a:lnTo>
                    <a:lnTo>
                      <a:pt x="73" y="69"/>
                    </a:lnTo>
                    <a:lnTo>
                      <a:pt x="73" y="70"/>
                    </a:lnTo>
                    <a:lnTo>
                      <a:pt x="73" y="71"/>
                    </a:lnTo>
                    <a:lnTo>
                      <a:pt x="71" y="71"/>
                    </a:lnTo>
                    <a:lnTo>
                      <a:pt x="70" y="74"/>
                    </a:lnTo>
                    <a:lnTo>
                      <a:pt x="70" y="77"/>
                    </a:lnTo>
                    <a:lnTo>
                      <a:pt x="70" y="79"/>
                    </a:lnTo>
                    <a:lnTo>
                      <a:pt x="69" y="80"/>
                    </a:lnTo>
                    <a:lnTo>
                      <a:pt x="67" y="82"/>
                    </a:lnTo>
                    <a:lnTo>
                      <a:pt x="65" y="82"/>
                    </a:lnTo>
                    <a:lnTo>
                      <a:pt x="62" y="82"/>
                    </a:lnTo>
                    <a:lnTo>
                      <a:pt x="57" y="82"/>
                    </a:lnTo>
                    <a:lnTo>
                      <a:pt x="51" y="82"/>
                    </a:lnTo>
                    <a:lnTo>
                      <a:pt x="42" y="94"/>
                    </a:lnTo>
                    <a:lnTo>
                      <a:pt x="9" y="79"/>
                    </a:lnTo>
                    <a:lnTo>
                      <a:pt x="12" y="73"/>
                    </a:lnTo>
                    <a:lnTo>
                      <a:pt x="15" y="70"/>
                    </a:lnTo>
                    <a:lnTo>
                      <a:pt x="15" y="62"/>
                    </a:lnTo>
                    <a:lnTo>
                      <a:pt x="0" y="48"/>
                    </a:lnTo>
                    <a:lnTo>
                      <a:pt x="0" y="17"/>
                    </a:lnTo>
                    <a:lnTo>
                      <a:pt x="7" y="8"/>
                    </a:lnTo>
                    <a:lnTo>
                      <a:pt x="18" y="3"/>
                    </a:lnTo>
                    <a:lnTo>
                      <a:pt x="28" y="0"/>
                    </a:lnTo>
                    <a:lnTo>
                      <a:pt x="42" y="0"/>
                    </a:lnTo>
                    <a:lnTo>
                      <a:pt x="54" y="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035" name="Freeform 797"/>
              <p:cNvSpPr>
                <a:spLocks/>
              </p:cNvSpPr>
              <p:nvPr/>
            </p:nvSpPr>
            <p:spPr bwMode="auto">
              <a:xfrm>
                <a:off x="583" y="3073"/>
                <a:ext cx="27" cy="1"/>
              </a:xfrm>
              <a:custGeom>
                <a:avLst/>
                <a:gdLst>
                  <a:gd name="T0" fmla="*/ 26 w 27"/>
                  <a:gd name="T1" fmla="*/ 0 h 1"/>
                  <a:gd name="T2" fmla="*/ 21 w 27"/>
                  <a:gd name="T3" fmla="*/ 0 h 1"/>
                  <a:gd name="T4" fmla="*/ 18 w 27"/>
                  <a:gd name="T5" fmla="*/ 0 h 1"/>
                  <a:gd name="T6" fmla="*/ 12 w 27"/>
                  <a:gd name="T7" fmla="*/ 0 h 1"/>
                  <a:gd name="T8" fmla="*/ 2 w 27"/>
                  <a:gd name="T9" fmla="*/ 0 h 1"/>
                  <a:gd name="T10" fmla="*/ 0 w 27"/>
                  <a:gd name="T11" fmla="*/ 0 h 1"/>
                  <a:gd name="T12" fmla="*/ 6 w 27"/>
                  <a:gd name="T13" fmla="*/ 0 h 1"/>
                  <a:gd name="T14" fmla="*/ 10 w 27"/>
                  <a:gd name="T15" fmla="*/ 0 h 1"/>
                  <a:gd name="T16" fmla="*/ 13 w 27"/>
                  <a:gd name="T17" fmla="*/ 0 h 1"/>
                  <a:gd name="T18" fmla="*/ 18 w 27"/>
                  <a:gd name="T19" fmla="*/ 0 h 1"/>
                  <a:gd name="T20" fmla="*/ 21 w 27"/>
                  <a:gd name="T21" fmla="*/ 0 h 1"/>
                  <a:gd name="T22" fmla="*/ 26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26" y="0"/>
                    </a:moveTo>
                    <a:lnTo>
                      <a:pt x="21" y="0"/>
                    </a:lnTo>
                    <a:lnTo>
                      <a:pt x="18" y="0"/>
                    </a:lnTo>
                    <a:lnTo>
                      <a:pt x="12" y="0"/>
                    </a:lnTo>
                    <a:lnTo>
                      <a:pt x="2" y="0"/>
                    </a:lnTo>
                    <a:lnTo>
                      <a:pt x="0" y="0"/>
                    </a:lnTo>
                    <a:lnTo>
                      <a:pt x="6" y="0"/>
                    </a:lnTo>
                    <a:lnTo>
                      <a:pt x="10" y="0"/>
                    </a:lnTo>
                    <a:lnTo>
                      <a:pt x="13" y="0"/>
                    </a:lnTo>
                    <a:lnTo>
                      <a:pt x="18" y="0"/>
                    </a:lnTo>
                    <a:lnTo>
                      <a:pt x="21" y="0"/>
                    </a:lnTo>
                    <a:lnTo>
                      <a:pt x="26" y="0"/>
                    </a:lnTo>
                  </a:path>
                </a:pathLst>
              </a:custGeom>
              <a:solidFill>
                <a:srgbClr val="201000"/>
              </a:solidFill>
              <a:ln w="9525" cap="rnd">
                <a:noFill/>
                <a:round/>
                <a:headEnd type="none" w="sm" len="sm"/>
                <a:tailEnd type="none" w="sm" len="sm"/>
              </a:ln>
            </p:spPr>
            <p:txBody>
              <a:bodyPr/>
              <a:lstStyle/>
              <a:p>
                <a:endParaRPr lang="es-ES"/>
              </a:p>
            </p:txBody>
          </p:sp>
          <p:sp>
            <p:nvSpPr>
              <p:cNvPr id="107036" name="Freeform 798"/>
              <p:cNvSpPr>
                <a:spLocks/>
              </p:cNvSpPr>
              <p:nvPr/>
            </p:nvSpPr>
            <p:spPr bwMode="auto">
              <a:xfrm>
                <a:off x="604" y="3095"/>
                <a:ext cx="1" cy="26"/>
              </a:xfrm>
              <a:custGeom>
                <a:avLst/>
                <a:gdLst>
                  <a:gd name="T0" fmla="*/ 0 w 1"/>
                  <a:gd name="T1" fmla="*/ 0 h 26"/>
                  <a:gd name="T2" fmla="*/ 0 w 1"/>
                  <a:gd name="T3" fmla="*/ 25 h 26"/>
                  <a:gd name="T4" fmla="*/ 0 w 1"/>
                  <a:gd name="T5" fmla="*/ 0 h 26"/>
                  <a:gd name="T6" fmla="*/ 0 60000 65536"/>
                  <a:gd name="T7" fmla="*/ 0 60000 65536"/>
                  <a:gd name="T8" fmla="*/ 0 60000 65536"/>
                  <a:gd name="T9" fmla="*/ 0 w 1"/>
                  <a:gd name="T10" fmla="*/ 0 h 26"/>
                  <a:gd name="T11" fmla="*/ 1 w 1"/>
                  <a:gd name="T12" fmla="*/ 26 h 26"/>
                </a:gdLst>
                <a:ahLst/>
                <a:cxnLst>
                  <a:cxn ang="T6">
                    <a:pos x="T0" y="T1"/>
                  </a:cxn>
                  <a:cxn ang="T7">
                    <a:pos x="T2" y="T3"/>
                  </a:cxn>
                  <a:cxn ang="T8">
                    <a:pos x="T4" y="T5"/>
                  </a:cxn>
                </a:cxnLst>
                <a:rect l="T9" t="T10" r="T11" b="T12"/>
                <a:pathLst>
                  <a:path w="1" h="26">
                    <a:moveTo>
                      <a:pt x="0" y="0"/>
                    </a:moveTo>
                    <a:lnTo>
                      <a:pt x="0"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037" name="Freeform 799"/>
              <p:cNvSpPr>
                <a:spLocks/>
              </p:cNvSpPr>
              <p:nvPr/>
            </p:nvSpPr>
            <p:spPr bwMode="auto">
              <a:xfrm>
                <a:off x="553" y="3076"/>
                <a:ext cx="28" cy="26"/>
              </a:xfrm>
              <a:custGeom>
                <a:avLst/>
                <a:gdLst>
                  <a:gd name="T0" fmla="*/ 27 w 28"/>
                  <a:gd name="T1" fmla="*/ 5 h 26"/>
                  <a:gd name="T2" fmla="*/ 22 w 28"/>
                  <a:gd name="T3" fmla="*/ 0 h 26"/>
                  <a:gd name="T4" fmla="*/ 15 w 28"/>
                  <a:gd name="T5" fmla="*/ 0 h 26"/>
                  <a:gd name="T6" fmla="*/ 5 w 28"/>
                  <a:gd name="T7" fmla="*/ 0 h 26"/>
                  <a:gd name="T8" fmla="*/ 2 w 28"/>
                  <a:gd name="T9" fmla="*/ 2 h 26"/>
                  <a:gd name="T10" fmla="*/ 2 w 28"/>
                  <a:gd name="T11" fmla="*/ 6 h 26"/>
                  <a:gd name="T12" fmla="*/ 2 w 28"/>
                  <a:gd name="T13" fmla="*/ 10 h 26"/>
                  <a:gd name="T14" fmla="*/ 2 w 28"/>
                  <a:gd name="T15" fmla="*/ 11 h 26"/>
                  <a:gd name="T16" fmla="*/ 2 w 28"/>
                  <a:gd name="T17" fmla="*/ 14 h 26"/>
                  <a:gd name="T18" fmla="*/ 2 w 28"/>
                  <a:gd name="T19" fmla="*/ 18 h 26"/>
                  <a:gd name="T20" fmla="*/ 9 w 28"/>
                  <a:gd name="T21" fmla="*/ 22 h 26"/>
                  <a:gd name="T22" fmla="*/ 12 w 28"/>
                  <a:gd name="T23" fmla="*/ 22 h 26"/>
                  <a:gd name="T24" fmla="*/ 18 w 28"/>
                  <a:gd name="T25" fmla="*/ 22 h 26"/>
                  <a:gd name="T26" fmla="*/ 12 w 28"/>
                  <a:gd name="T27" fmla="*/ 25 h 26"/>
                  <a:gd name="T28" fmla="*/ 5 w 28"/>
                  <a:gd name="T29" fmla="*/ 22 h 26"/>
                  <a:gd name="T30" fmla="*/ 2 w 28"/>
                  <a:gd name="T31" fmla="*/ 18 h 26"/>
                  <a:gd name="T32" fmla="*/ 2 w 28"/>
                  <a:gd name="T33" fmla="*/ 13 h 26"/>
                  <a:gd name="T34" fmla="*/ 0 w 28"/>
                  <a:gd name="T35" fmla="*/ 8 h 26"/>
                  <a:gd name="T36" fmla="*/ 0 w 28"/>
                  <a:gd name="T37" fmla="*/ 6 h 26"/>
                  <a:gd name="T38" fmla="*/ 2 w 28"/>
                  <a:gd name="T39" fmla="*/ 1 h 26"/>
                  <a:gd name="T40" fmla="*/ 2 w 28"/>
                  <a:gd name="T41" fmla="*/ 0 h 26"/>
                  <a:gd name="T42" fmla="*/ 12 w 28"/>
                  <a:gd name="T43" fmla="*/ 0 h 26"/>
                  <a:gd name="T44" fmla="*/ 22 w 28"/>
                  <a:gd name="T45" fmla="*/ 0 h 26"/>
                  <a:gd name="T46" fmla="*/ 27 w 28"/>
                  <a:gd name="T47" fmla="*/ 0 h 26"/>
                  <a:gd name="T48" fmla="*/ 27 w 28"/>
                  <a:gd name="T49" fmla="*/ 5 h 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
                  <a:gd name="T76" fmla="*/ 0 h 26"/>
                  <a:gd name="T77" fmla="*/ 28 w 28"/>
                  <a:gd name="T78" fmla="*/ 26 h 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 h="26">
                    <a:moveTo>
                      <a:pt x="27" y="5"/>
                    </a:moveTo>
                    <a:lnTo>
                      <a:pt x="22" y="0"/>
                    </a:lnTo>
                    <a:lnTo>
                      <a:pt x="15" y="0"/>
                    </a:lnTo>
                    <a:lnTo>
                      <a:pt x="5" y="0"/>
                    </a:lnTo>
                    <a:lnTo>
                      <a:pt x="2" y="2"/>
                    </a:lnTo>
                    <a:lnTo>
                      <a:pt x="2" y="6"/>
                    </a:lnTo>
                    <a:lnTo>
                      <a:pt x="2" y="10"/>
                    </a:lnTo>
                    <a:lnTo>
                      <a:pt x="2" y="11"/>
                    </a:lnTo>
                    <a:lnTo>
                      <a:pt x="2" y="14"/>
                    </a:lnTo>
                    <a:lnTo>
                      <a:pt x="2" y="18"/>
                    </a:lnTo>
                    <a:lnTo>
                      <a:pt x="9" y="22"/>
                    </a:lnTo>
                    <a:lnTo>
                      <a:pt x="12" y="22"/>
                    </a:lnTo>
                    <a:lnTo>
                      <a:pt x="18" y="22"/>
                    </a:lnTo>
                    <a:lnTo>
                      <a:pt x="12" y="25"/>
                    </a:lnTo>
                    <a:lnTo>
                      <a:pt x="5" y="22"/>
                    </a:lnTo>
                    <a:lnTo>
                      <a:pt x="2" y="18"/>
                    </a:lnTo>
                    <a:lnTo>
                      <a:pt x="2" y="13"/>
                    </a:lnTo>
                    <a:lnTo>
                      <a:pt x="0" y="8"/>
                    </a:lnTo>
                    <a:lnTo>
                      <a:pt x="0" y="6"/>
                    </a:lnTo>
                    <a:lnTo>
                      <a:pt x="2" y="1"/>
                    </a:lnTo>
                    <a:lnTo>
                      <a:pt x="2" y="0"/>
                    </a:lnTo>
                    <a:lnTo>
                      <a:pt x="12" y="0"/>
                    </a:lnTo>
                    <a:lnTo>
                      <a:pt x="22" y="0"/>
                    </a:lnTo>
                    <a:lnTo>
                      <a:pt x="27" y="0"/>
                    </a:lnTo>
                    <a:lnTo>
                      <a:pt x="27" y="5"/>
                    </a:lnTo>
                  </a:path>
                </a:pathLst>
              </a:custGeom>
              <a:solidFill>
                <a:srgbClr val="402000"/>
              </a:solidFill>
              <a:ln w="9525" cap="rnd">
                <a:noFill/>
                <a:round/>
                <a:headEnd type="none" w="sm" len="sm"/>
                <a:tailEnd type="none" w="sm" len="sm"/>
              </a:ln>
            </p:spPr>
            <p:txBody>
              <a:bodyPr/>
              <a:lstStyle/>
              <a:p>
                <a:endParaRPr lang="es-ES"/>
              </a:p>
            </p:txBody>
          </p:sp>
          <p:sp>
            <p:nvSpPr>
              <p:cNvPr id="107038" name="Freeform 800"/>
              <p:cNvSpPr>
                <a:spLocks/>
              </p:cNvSpPr>
              <p:nvPr/>
            </p:nvSpPr>
            <p:spPr bwMode="auto">
              <a:xfrm>
                <a:off x="518" y="3037"/>
                <a:ext cx="87" cy="84"/>
              </a:xfrm>
              <a:custGeom>
                <a:avLst/>
                <a:gdLst>
                  <a:gd name="T0" fmla="*/ 79 w 87"/>
                  <a:gd name="T1" fmla="*/ 31 h 84"/>
                  <a:gd name="T2" fmla="*/ 75 w 87"/>
                  <a:gd name="T3" fmla="*/ 30 h 84"/>
                  <a:gd name="T4" fmla="*/ 59 w 87"/>
                  <a:gd name="T5" fmla="*/ 33 h 84"/>
                  <a:gd name="T6" fmla="*/ 71 w 87"/>
                  <a:gd name="T7" fmla="*/ 26 h 84"/>
                  <a:gd name="T8" fmla="*/ 56 w 87"/>
                  <a:gd name="T9" fmla="*/ 33 h 84"/>
                  <a:gd name="T10" fmla="*/ 52 w 87"/>
                  <a:gd name="T11" fmla="*/ 38 h 84"/>
                  <a:gd name="T12" fmla="*/ 50 w 87"/>
                  <a:gd name="T13" fmla="*/ 38 h 84"/>
                  <a:gd name="T14" fmla="*/ 50 w 87"/>
                  <a:gd name="T15" fmla="*/ 41 h 84"/>
                  <a:gd name="T16" fmla="*/ 45 w 87"/>
                  <a:gd name="T17" fmla="*/ 42 h 84"/>
                  <a:gd name="T18" fmla="*/ 55 w 87"/>
                  <a:gd name="T19" fmla="*/ 45 h 84"/>
                  <a:gd name="T20" fmla="*/ 44 w 87"/>
                  <a:gd name="T21" fmla="*/ 45 h 84"/>
                  <a:gd name="T22" fmla="*/ 44 w 87"/>
                  <a:gd name="T23" fmla="*/ 47 h 84"/>
                  <a:gd name="T24" fmla="*/ 45 w 87"/>
                  <a:gd name="T25" fmla="*/ 50 h 84"/>
                  <a:gd name="T26" fmla="*/ 52 w 87"/>
                  <a:gd name="T27" fmla="*/ 52 h 84"/>
                  <a:gd name="T28" fmla="*/ 35 w 87"/>
                  <a:gd name="T29" fmla="*/ 51 h 84"/>
                  <a:gd name="T30" fmla="*/ 34 w 87"/>
                  <a:gd name="T31" fmla="*/ 53 h 84"/>
                  <a:gd name="T32" fmla="*/ 34 w 87"/>
                  <a:gd name="T33" fmla="*/ 59 h 84"/>
                  <a:gd name="T34" fmla="*/ 43 w 87"/>
                  <a:gd name="T35" fmla="*/ 61 h 84"/>
                  <a:gd name="T36" fmla="*/ 32 w 87"/>
                  <a:gd name="T37" fmla="*/ 61 h 84"/>
                  <a:gd name="T38" fmla="*/ 41 w 87"/>
                  <a:gd name="T39" fmla="*/ 65 h 84"/>
                  <a:gd name="T40" fmla="*/ 39 w 87"/>
                  <a:gd name="T41" fmla="*/ 68 h 84"/>
                  <a:gd name="T42" fmla="*/ 35 w 87"/>
                  <a:gd name="T43" fmla="*/ 71 h 84"/>
                  <a:gd name="T44" fmla="*/ 43 w 87"/>
                  <a:gd name="T45" fmla="*/ 75 h 84"/>
                  <a:gd name="T46" fmla="*/ 30 w 87"/>
                  <a:gd name="T47" fmla="*/ 73 h 84"/>
                  <a:gd name="T48" fmla="*/ 32 w 87"/>
                  <a:gd name="T49" fmla="*/ 76 h 84"/>
                  <a:gd name="T50" fmla="*/ 31 w 87"/>
                  <a:gd name="T51" fmla="*/ 76 h 84"/>
                  <a:gd name="T52" fmla="*/ 28 w 87"/>
                  <a:gd name="T53" fmla="*/ 80 h 84"/>
                  <a:gd name="T54" fmla="*/ 27 w 87"/>
                  <a:gd name="T55" fmla="*/ 80 h 84"/>
                  <a:gd name="T56" fmla="*/ 20 w 87"/>
                  <a:gd name="T57" fmla="*/ 76 h 84"/>
                  <a:gd name="T58" fmla="*/ 11 w 87"/>
                  <a:gd name="T59" fmla="*/ 75 h 84"/>
                  <a:gd name="T60" fmla="*/ 14 w 87"/>
                  <a:gd name="T61" fmla="*/ 71 h 84"/>
                  <a:gd name="T62" fmla="*/ 10 w 87"/>
                  <a:gd name="T63" fmla="*/ 62 h 84"/>
                  <a:gd name="T64" fmla="*/ 0 w 87"/>
                  <a:gd name="T65" fmla="*/ 42 h 84"/>
                  <a:gd name="T66" fmla="*/ 1 w 87"/>
                  <a:gd name="T67" fmla="*/ 21 h 84"/>
                  <a:gd name="T68" fmla="*/ 8 w 87"/>
                  <a:gd name="T69" fmla="*/ 11 h 84"/>
                  <a:gd name="T70" fmla="*/ 20 w 87"/>
                  <a:gd name="T71" fmla="*/ 1 h 84"/>
                  <a:gd name="T72" fmla="*/ 41 w 87"/>
                  <a:gd name="T73" fmla="*/ 0 h 84"/>
                  <a:gd name="T74" fmla="*/ 62 w 87"/>
                  <a:gd name="T75" fmla="*/ 1 h 84"/>
                  <a:gd name="T76" fmla="*/ 78 w 87"/>
                  <a:gd name="T77" fmla="*/ 9 h 84"/>
                  <a:gd name="T78" fmla="*/ 86 w 87"/>
                  <a:gd name="T79" fmla="*/ 22 h 8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7"/>
                  <a:gd name="T121" fmla="*/ 0 h 84"/>
                  <a:gd name="T122" fmla="*/ 87 w 87"/>
                  <a:gd name="T123" fmla="*/ 84 h 8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7" h="84">
                    <a:moveTo>
                      <a:pt x="86" y="22"/>
                    </a:moveTo>
                    <a:lnTo>
                      <a:pt x="79" y="31"/>
                    </a:lnTo>
                    <a:lnTo>
                      <a:pt x="71" y="34"/>
                    </a:lnTo>
                    <a:lnTo>
                      <a:pt x="75" y="30"/>
                    </a:lnTo>
                    <a:lnTo>
                      <a:pt x="67" y="31"/>
                    </a:lnTo>
                    <a:lnTo>
                      <a:pt x="59" y="33"/>
                    </a:lnTo>
                    <a:lnTo>
                      <a:pt x="67" y="30"/>
                    </a:lnTo>
                    <a:lnTo>
                      <a:pt x="71" y="26"/>
                    </a:lnTo>
                    <a:lnTo>
                      <a:pt x="61" y="31"/>
                    </a:lnTo>
                    <a:lnTo>
                      <a:pt x="56" y="33"/>
                    </a:lnTo>
                    <a:lnTo>
                      <a:pt x="49" y="34"/>
                    </a:lnTo>
                    <a:lnTo>
                      <a:pt x="52" y="38"/>
                    </a:lnTo>
                    <a:lnTo>
                      <a:pt x="55" y="38"/>
                    </a:lnTo>
                    <a:lnTo>
                      <a:pt x="50" y="38"/>
                    </a:lnTo>
                    <a:lnTo>
                      <a:pt x="45" y="38"/>
                    </a:lnTo>
                    <a:lnTo>
                      <a:pt x="50" y="41"/>
                    </a:lnTo>
                    <a:lnTo>
                      <a:pt x="55" y="43"/>
                    </a:lnTo>
                    <a:lnTo>
                      <a:pt x="45" y="42"/>
                    </a:lnTo>
                    <a:lnTo>
                      <a:pt x="52" y="44"/>
                    </a:lnTo>
                    <a:lnTo>
                      <a:pt x="55" y="45"/>
                    </a:lnTo>
                    <a:lnTo>
                      <a:pt x="50" y="45"/>
                    </a:lnTo>
                    <a:lnTo>
                      <a:pt x="44" y="45"/>
                    </a:lnTo>
                    <a:lnTo>
                      <a:pt x="52" y="48"/>
                    </a:lnTo>
                    <a:lnTo>
                      <a:pt x="44" y="47"/>
                    </a:lnTo>
                    <a:lnTo>
                      <a:pt x="43" y="46"/>
                    </a:lnTo>
                    <a:lnTo>
                      <a:pt x="45" y="50"/>
                    </a:lnTo>
                    <a:lnTo>
                      <a:pt x="49" y="51"/>
                    </a:lnTo>
                    <a:lnTo>
                      <a:pt x="52" y="52"/>
                    </a:lnTo>
                    <a:lnTo>
                      <a:pt x="43" y="52"/>
                    </a:lnTo>
                    <a:lnTo>
                      <a:pt x="35" y="51"/>
                    </a:lnTo>
                    <a:lnTo>
                      <a:pt x="32" y="50"/>
                    </a:lnTo>
                    <a:lnTo>
                      <a:pt x="34" y="53"/>
                    </a:lnTo>
                    <a:lnTo>
                      <a:pt x="31" y="54"/>
                    </a:lnTo>
                    <a:lnTo>
                      <a:pt x="34" y="59"/>
                    </a:lnTo>
                    <a:lnTo>
                      <a:pt x="38" y="60"/>
                    </a:lnTo>
                    <a:lnTo>
                      <a:pt x="43" y="61"/>
                    </a:lnTo>
                    <a:lnTo>
                      <a:pt x="39" y="61"/>
                    </a:lnTo>
                    <a:lnTo>
                      <a:pt x="32" y="61"/>
                    </a:lnTo>
                    <a:lnTo>
                      <a:pt x="36" y="63"/>
                    </a:lnTo>
                    <a:lnTo>
                      <a:pt x="41" y="65"/>
                    </a:lnTo>
                    <a:lnTo>
                      <a:pt x="46" y="68"/>
                    </a:lnTo>
                    <a:lnTo>
                      <a:pt x="39" y="68"/>
                    </a:lnTo>
                    <a:lnTo>
                      <a:pt x="33" y="68"/>
                    </a:lnTo>
                    <a:lnTo>
                      <a:pt x="35" y="71"/>
                    </a:lnTo>
                    <a:lnTo>
                      <a:pt x="38" y="73"/>
                    </a:lnTo>
                    <a:lnTo>
                      <a:pt x="43" y="75"/>
                    </a:lnTo>
                    <a:lnTo>
                      <a:pt x="36" y="75"/>
                    </a:lnTo>
                    <a:lnTo>
                      <a:pt x="30" y="73"/>
                    </a:lnTo>
                    <a:lnTo>
                      <a:pt x="28" y="71"/>
                    </a:lnTo>
                    <a:lnTo>
                      <a:pt x="32" y="76"/>
                    </a:lnTo>
                    <a:lnTo>
                      <a:pt x="38" y="76"/>
                    </a:lnTo>
                    <a:lnTo>
                      <a:pt x="31" y="76"/>
                    </a:lnTo>
                    <a:lnTo>
                      <a:pt x="27" y="76"/>
                    </a:lnTo>
                    <a:lnTo>
                      <a:pt x="28" y="80"/>
                    </a:lnTo>
                    <a:lnTo>
                      <a:pt x="31" y="83"/>
                    </a:lnTo>
                    <a:lnTo>
                      <a:pt x="27" y="80"/>
                    </a:lnTo>
                    <a:lnTo>
                      <a:pt x="21" y="76"/>
                    </a:lnTo>
                    <a:lnTo>
                      <a:pt x="20" y="76"/>
                    </a:lnTo>
                    <a:lnTo>
                      <a:pt x="16" y="76"/>
                    </a:lnTo>
                    <a:lnTo>
                      <a:pt x="11" y="75"/>
                    </a:lnTo>
                    <a:lnTo>
                      <a:pt x="14" y="75"/>
                    </a:lnTo>
                    <a:lnTo>
                      <a:pt x="14" y="71"/>
                    </a:lnTo>
                    <a:lnTo>
                      <a:pt x="14" y="68"/>
                    </a:lnTo>
                    <a:lnTo>
                      <a:pt x="10" y="62"/>
                    </a:lnTo>
                    <a:lnTo>
                      <a:pt x="3" y="55"/>
                    </a:lnTo>
                    <a:lnTo>
                      <a:pt x="0" y="42"/>
                    </a:lnTo>
                    <a:lnTo>
                      <a:pt x="0" y="30"/>
                    </a:lnTo>
                    <a:lnTo>
                      <a:pt x="1" y="21"/>
                    </a:lnTo>
                    <a:lnTo>
                      <a:pt x="8" y="16"/>
                    </a:lnTo>
                    <a:lnTo>
                      <a:pt x="8" y="11"/>
                    </a:lnTo>
                    <a:lnTo>
                      <a:pt x="12" y="6"/>
                    </a:lnTo>
                    <a:lnTo>
                      <a:pt x="20" y="1"/>
                    </a:lnTo>
                    <a:lnTo>
                      <a:pt x="29" y="0"/>
                    </a:lnTo>
                    <a:lnTo>
                      <a:pt x="41" y="0"/>
                    </a:lnTo>
                    <a:lnTo>
                      <a:pt x="52" y="0"/>
                    </a:lnTo>
                    <a:lnTo>
                      <a:pt x="62" y="1"/>
                    </a:lnTo>
                    <a:lnTo>
                      <a:pt x="71" y="6"/>
                    </a:lnTo>
                    <a:lnTo>
                      <a:pt x="78" y="9"/>
                    </a:lnTo>
                    <a:lnTo>
                      <a:pt x="83" y="12"/>
                    </a:lnTo>
                    <a:lnTo>
                      <a:pt x="86" y="22"/>
                    </a:lnTo>
                  </a:path>
                </a:pathLst>
              </a:custGeom>
              <a:solidFill>
                <a:srgbClr val="201000"/>
              </a:solidFill>
              <a:ln w="9525" cap="rnd">
                <a:noFill/>
                <a:round/>
                <a:headEnd type="none" w="sm" len="sm"/>
                <a:tailEnd type="none" w="sm" len="sm"/>
              </a:ln>
            </p:spPr>
            <p:txBody>
              <a:bodyPr/>
              <a:lstStyle/>
              <a:p>
                <a:endParaRPr lang="es-ES"/>
              </a:p>
            </p:txBody>
          </p:sp>
          <p:sp>
            <p:nvSpPr>
              <p:cNvPr id="107039" name="Freeform 801"/>
              <p:cNvSpPr>
                <a:spLocks/>
              </p:cNvSpPr>
              <p:nvPr/>
            </p:nvSpPr>
            <p:spPr bwMode="auto">
              <a:xfrm>
                <a:off x="521" y="3039"/>
                <a:ext cx="84" cy="75"/>
              </a:xfrm>
              <a:custGeom>
                <a:avLst/>
                <a:gdLst>
                  <a:gd name="T0" fmla="*/ 42 w 84"/>
                  <a:gd name="T1" fmla="*/ 33 h 75"/>
                  <a:gd name="T2" fmla="*/ 38 w 84"/>
                  <a:gd name="T3" fmla="*/ 34 h 75"/>
                  <a:gd name="T4" fmla="*/ 37 w 84"/>
                  <a:gd name="T5" fmla="*/ 38 h 75"/>
                  <a:gd name="T6" fmla="*/ 35 w 84"/>
                  <a:gd name="T7" fmla="*/ 40 h 75"/>
                  <a:gd name="T8" fmla="*/ 30 w 84"/>
                  <a:gd name="T9" fmla="*/ 43 h 75"/>
                  <a:gd name="T10" fmla="*/ 27 w 84"/>
                  <a:gd name="T11" fmla="*/ 48 h 75"/>
                  <a:gd name="T12" fmla="*/ 26 w 84"/>
                  <a:gd name="T13" fmla="*/ 52 h 75"/>
                  <a:gd name="T14" fmla="*/ 28 w 84"/>
                  <a:gd name="T15" fmla="*/ 55 h 75"/>
                  <a:gd name="T16" fmla="*/ 36 w 84"/>
                  <a:gd name="T17" fmla="*/ 62 h 75"/>
                  <a:gd name="T18" fmla="*/ 30 w 84"/>
                  <a:gd name="T19" fmla="*/ 60 h 75"/>
                  <a:gd name="T20" fmla="*/ 33 w 84"/>
                  <a:gd name="T21" fmla="*/ 67 h 75"/>
                  <a:gd name="T22" fmla="*/ 25 w 84"/>
                  <a:gd name="T23" fmla="*/ 64 h 75"/>
                  <a:gd name="T24" fmla="*/ 27 w 84"/>
                  <a:gd name="T25" fmla="*/ 70 h 75"/>
                  <a:gd name="T26" fmla="*/ 25 w 84"/>
                  <a:gd name="T27" fmla="*/ 74 h 75"/>
                  <a:gd name="T28" fmla="*/ 14 w 84"/>
                  <a:gd name="T29" fmla="*/ 71 h 75"/>
                  <a:gd name="T30" fmla="*/ 14 w 84"/>
                  <a:gd name="T31" fmla="*/ 62 h 75"/>
                  <a:gd name="T32" fmla="*/ 2 w 84"/>
                  <a:gd name="T33" fmla="*/ 48 h 75"/>
                  <a:gd name="T34" fmla="*/ 0 w 84"/>
                  <a:gd name="T35" fmla="*/ 28 h 75"/>
                  <a:gd name="T36" fmla="*/ 8 w 84"/>
                  <a:gd name="T37" fmla="*/ 14 h 75"/>
                  <a:gd name="T38" fmla="*/ 8 w 84"/>
                  <a:gd name="T39" fmla="*/ 27 h 75"/>
                  <a:gd name="T40" fmla="*/ 8 w 84"/>
                  <a:gd name="T41" fmla="*/ 14 h 75"/>
                  <a:gd name="T42" fmla="*/ 16 w 84"/>
                  <a:gd name="T43" fmla="*/ 22 h 75"/>
                  <a:gd name="T44" fmla="*/ 8 w 84"/>
                  <a:gd name="T45" fmla="*/ 13 h 75"/>
                  <a:gd name="T46" fmla="*/ 16 w 84"/>
                  <a:gd name="T47" fmla="*/ 10 h 75"/>
                  <a:gd name="T48" fmla="*/ 9 w 84"/>
                  <a:gd name="T49" fmla="*/ 12 h 75"/>
                  <a:gd name="T50" fmla="*/ 15 w 84"/>
                  <a:gd name="T51" fmla="*/ 3 h 75"/>
                  <a:gd name="T52" fmla="*/ 32 w 84"/>
                  <a:gd name="T53" fmla="*/ 0 h 75"/>
                  <a:gd name="T54" fmla="*/ 51 w 84"/>
                  <a:gd name="T55" fmla="*/ 0 h 75"/>
                  <a:gd name="T56" fmla="*/ 70 w 84"/>
                  <a:gd name="T57" fmla="*/ 5 h 75"/>
                  <a:gd name="T58" fmla="*/ 81 w 84"/>
                  <a:gd name="T59" fmla="*/ 11 h 75"/>
                  <a:gd name="T60" fmla="*/ 81 w 84"/>
                  <a:gd name="T61" fmla="*/ 20 h 75"/>
                  <a:gd name="T62" fmla="*/ 78 w 84"/>
                  <a:gd name="T63" fmla="*/ 27 h 75"/>
                  <a:gd name="T64" fmla="*/ 77 w 84"/>
                  <a:gd name="T65" fmla="*/ 26 h 75"/>
                  <a:gd name="T66" fmla="*/ 73 w 84"/>
                  <a:gd name="T67" fmla="*/ 25 h 75"/>
                  <a:gd name="T68" fmla="*/ 71 w 84"/>
                  <a:gd name="T69" fmla="*/ 25 h 75"/>
                  <a:gd name="T70" fmla="*/ 71 w 84"/>
                  <a:gd name="T71" fmla="*/ 19 h 75"/>
                  <a:gd name="T72" fmla="*/ 59 w 84"/>
                  <a:gd name="T73" fmla="*/ 27 h 75"/>
                  <a:gd name="T74" fmla="*/ 45 w 84"/>
                  <a:gd name="T75" fmla="*/ 28 h 75"/>
                  <a:gd name="T76" fmla="*/ 47 w 84"/>
                  <a:gd name="T77" fmla="*/ 33 h 7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4"/>
                  <a:gd name="T118" fmla="*/ 0 h 75"/>
                  <a:gd name="T119" fmla="*/ 84 w 84"/>
                  <a:gd name="T120" fmla="*/ 75 h 7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4" h="75">
                    <a:moveTo>
                      <a:pt x="47" y="33"/>
                    </a:moveTo>
                    <a:lnTo>
                      <a:pt x="42" y="33"/>
                    </a:lnTo>
                    <a:lnTo>
                      <a:pt x="45" y="37"/>
                    </a:lnTo>
                    <a:lnTo>
                      <a:pt x="38" y="34"/>
                    </a:lnTo>
                    <a:lnTo>
                      <a:pt x="45" y="40"/>
                    </a:lnTo>
                    <a:lnTo>
                      <a:pt x="37" y="38"/>
                    </a:lnTo>
                    <a:lnTo>
                      <a:pt x="45" y="43"/>
                    </a:lnTo>
                    <a:lnTo>
                      <a:pt x="35" y="40"/>
                    </a:lnTo>
                    <a:lnTo>
                      <a:pt x="42" y="45"/>
                    </a:lnTo>
                    <a:lnTo>
                      <a:pt x="30" y="43"/>
                    </a:lnTo>
                    <a:lnTo>
                      <a:pt x="25" y="43"/>
                    </a:lnTo>
                    <a:lnTo>
                      <a:pt x="27" y="48"/>
                    </a:lnTo>
                    <a:lnTo>
                      <a:pt x="25" y="48"/>
                    </a:lnTo>
                    <a:lnTo>
                      <a:pt x="26" y="52"/>
                    </a:lnTo>
                    <a:lnTo>
                      <a:pt x="33" y="55"/>
                    </a:lnTo>
                    <a:lnTo>
                      <a:pt x="28" y="55"/>
                    </a:lnTo>
                    <a:lnTo>
                      <a:pt x="33" y="59"/>
                    </a:lnTo>
                    <a:lnTo>
                      <a:pt x="36" y="62"/>
                    </a:lnTo>
                    <a:lnTo>
                      <a:pt x="32" y="61"/>
                    </a:lnTo>
                    <a:lnTo>
                      <a:pt x="30" y="60"/>
                    </a:lnTo>
                    <a:lnTo>
                      <a:pt x="31" y="64"/>
                    </a:lnTo>
                    <a:lnTo>
                      <a:pt x="33" y="67"/>
                    </a:lnTo>
                    <a:lnTo>
                      <a:pt x="27" y="67"/>
                    </a:lnTo>
                    <a:lnTo>
                      <a:pt x="25" y="64"/>
                    </a:lnTo>
                    <a:lnTo>
                      <a:pt x="26" y="67"/>
                    </a:lnTo>
                    <a:lnTo>
                      <a:pt x="27" y="70"/>
                    </a:lnTo>
                    <a:lnTo>
                      <a:pt x="22" y="67"/>
                    </a:lnTo>
                    <a:lnTo>
                      <a:pt x="25" y="74"/>
                    </a:lnTo>
                    <a:lnTo>
                      <a:pt x="20" y="69"/>
                    </a:lnTo>
                    <a:lnTo>
                      <a:pt x="14" y="71"/>
                    </a:lnTo>
                    <a:lnTo>
                      <a:pt x="15" y="67"/>
                    </a:lnTo>
                    <a:lnTo>
                      <a:pt x="14" y="62"/>
                    </a:lnTo>
                    <a:lnTo>
                      <a:pt x="9" y="58"/>
                    </a:lnTo>
                    <a:lnTo>
                      <a:pt x="2" y="48"/>
                    </a:lnTo>
                    <a:lnTo>
                      <a:pt x="0" y="38"/>
                    </a:lnTo>
                    <a:lnTo>
                      <a:pt x="0" y="28"/>
                    </a:lnTo>
                    <a:lnTo>
                      <a:pt x="1" y="19"/>
                    </a:lnTo>
                    <a:lnTo>
                      <a:pt x="8" y="14"/>
                    </a:lnTo>
                    <a:lnTo>
                      <a:pt x="4" y="19"/>
                    </a:lnTo>
                    <a:lnTo>
                      <a:pt x="8" y="27"/>
                    </a:lnTo>
                    <a:lnTo>
                      <a:pt x="8" y="20"/>
                    </a:lnTo>
                    <a:lnTo>
                      <a:pt x="8" y="14"/>
                    </a:lnTo>
                    <a:lnTo>
                      <a:pt x="12" y="17"/>
                    </a:lnTo>
                    <a:lnTo>
                      <a:pt x="16" y="22"/>
                    </a:lnTo>
                    <a:lnTo>
                      <a:pt x="12" y="16"/>
                    </a:lnTo>
                    <a:lnTo>
                      <a:pt x="8" y="13"/>
                    </a:lnTo>
                    <a:lnTo>
                      <a:pt x="11" y="12"/>
                    </a:lnTo>
                    <a:lnTo>
                      <a:pt x="16" y="10"/>
                    </a:lnTo>
                    <a:lnTo>
                      <a:pt x="12" y="10"/>
                    </a:lnTo>
                    <a:lnTo>
                      <a:pt x="9" y="12"/>
                    </a:lnTo>
                    <a:lnTo>
                      <a:pt x="9" y="8"/>
                    </a:lnTo>
                    <a:lnTo>
                      <a:pt x="15" y="3"/>
                    </a:lnTo>
                    <a:lnTo>
                      <a:pt x="20" y="0"/>
                    </a:lnTo>
                    <a:lnTo>
                      <a:pt x="32" y="0"/>
                    </a:lnTo>
                    <a:lnTo>
                      <a:pt x="44" y="0"/>
                    </a:lnTo>
                    <a:lnTo>
                      <a:pt x="51" y="0"/>
                    </a:lnTo>
                    <a:lnTo>
                      <a:pt x="62" y="1"/>
                    </a:lnTo>
                    <a:lnTo>
                      <a:pt x="70" y="5"/>
                    </a:lnTo>
                    <a:lnTo>
                      <a:pt x="79" y="8"/>
                    </a:lnTo>
                    <a:lnTo>
                      <a:pt x="81" y="11"/>
                    </a:lnTo>
                    <a:lnTo>
                      <a:pt x="83" y="16"/>
                    </a:lnTo>
                    <a:lnTo>
                      <a:pt x="81" y="20"/>
                    </a:lnTo>
                    <a:lnTo>
                      <a:pt x="80" y="25"/>
                    </a:lnTo>
                    <a:lnTo>
                      <a:pt x="78" y="27"/>
                    </a:lnTo>
                    <a:lnTo>
                      <a:pt x="75" y="28"/>
                    </a:lnTo>
                    <a:lnTo>
                      <a:pt x="77" y="26"/>
                    </a:lnTo>
                    <a:lnTo>
                      <a:pt x="77" y="23"/>
                    </a:lnTo>
                    <a:lnTo>
                      <a:pt x="73" y="25"/>
                    </a:lnTo>
                    <a:lnTo>
                      <a:pt x="67" y="28"/>
                    </a:lnTo>
                    <a:lnTo>
                      <a:pt x="71" y="25"/>
                    </a:lnTo>
                    <a:lnTo>
                      <a:pt x="71" y="22"/>
                    </a:lnTo>
                    <a:lnTo>
                      <a:pt x="71" y="19"/>
                    </a:lnTo>
                    <a:lnTo>
                      <a:pt x="67" y="23"/>
                    </a:lnTo>
                    <a:lnTo>
                      <a:pt x="59" y="27"/>
                    </a:lnTo>
                    <a:lnTo>
                      <a:pt x="53" y="28"/>
                    </a:lnTo>
                    <a:lnTo>
                      <a:pt x="45" y="28"/>
                    </a:lnTo>
                    <a:lnTo>
                      <a:pt x="44" y="28"/>
                    </a:lnTo>
                    <a:lnTo>
                      <a:pt x="47" y="33"/>
                    </a:lnTo>
                  </a:path>
                </a:pathLst>
              </a:custGeom>
              <a:solidFill>
                <a:srgbClr val="603000"/>
              </a:solidFill>
              <a:ln w="9525" cap="rnd">
                <a:noFill/>
                <a:round/>
                <a:headEnd type="none" w="sm" len="sm"/>
                <a:tailEnd type="none" w="sm" len="sm"/>
              </a:ln>
            </p:spPr>
            <p:txBody>
              <a:bodyPr/>
              <a:lstStyle/>
              <a:p>
                <a:endParaRPr lang="es-ES"/>
              </a:p>
            </p:txBody>
          </p:sp>
          <p:sp>
            <p:nvSpPr>
              <p:cNvPr id="107040" name="Freeform 802"/>
              <p:cNvSpPr>
                <a:spLocks/>
              </p:cNvSpPr>
              <p:nvPr/>
            </p:nvSpPr>
            <p:spPr bwMode="auto">
              <a:xfrm>
                <a:off x="660" y="3228"/>
                <a:ext cx="65" cy="35"/>
              </a:xfrm>
              <a:custGeom>
                <a:avLst/>
                <a:gdLst>
                  <a:gd name="T0" fmla="*/ 0 w 65"/>
                  <a:gd name="T1" fmla="*/ 19 h 35"/>
                  <a:gd name="T2" fmla="*/ 8 w 65"/>
                  <a:gd name="T3" fmla="*/ 18 h 35"/>
                  <a:gd name="T4" fmla="*/ 10 w 65"/>
                  <a:gd name="T5" fmla="*/ 17 h 35"/>
                  <a:gd name="T6" fmla="*/ 12 w 65"/>
                  <a:gd name="T7" fmla="*/ 17 h 35"/>
                  <a:gd name="T8" fmla="*/ 13 w 65"/>
                  <a:gd name="T9" fmla="*/ 14 h 35"/>
                  <a:gd name="T10" fmla="*/ 17 w 65"/>
                  <a:gd name="T11" fmla="*/ 10 h 35"/>
                  <a:gd name="T12" fmla="*/ 24 w 65"/>
                  <a:gd name="T13" fmla="*/ 6 h 35"/>
                  <a:gd name="T14" fmla="*/ 25 w 65"/>
                  <a:gd name="T15" fmla="*/ 3 h 35"/>
                  <a:gd name="T16" fmla="*/ 27 w 65"/>
                  <a:gd name="T17" fmla="*/ 1 h 35"/>
                  <a:gd name="T18" fmla="*/ 30 w 65"/>
                  <a:gd name="T19" fmla="*/ 1 h 35"/>
                  <a:gd name="T20" fmla="*/ 41 w 65"/>
                  <a:gd name="T21" fmla="*/ 0 h 35"/>
                  <a:gd name="T22" fmla="*/ 46 w 65"/>
                  <a:gd name="T23" fmla="*/ 0 h 35"/>
                  <a:gd name="T24" fmla="*/ 48 w 65"/>
                  <a:gd name="T25" fmla="*/ 0 h 35"/>
                  <a:gd name="T26" fmla="*/ 49 w 65"/>
                  <a:gd name="T27" fmla="*/ 0 h 35"/>
                  <a:gd name="T28" fmla="*/ 53 w 65"/>
                  <a:gd name="T29" fmla="*/ 3 h 35"/>
                  <a:gd name="T30" fmla="*/ 56 w 65"/>
                  <a:gd name="T31" fmla="*/ 3 h 35"/>
                  <a:gd name="T32" fmla="*/ 56 w 65"/>
                  <a:gd name="T33" fmla="*/ 4 h 35"/>
                  <a:gd name="T34" fmla="*/ 58 w 65"/>
                  <a:gd name="T35" fmla="*/ 6 h 35"/>
                  <a:gd name="T36" fmla="*/ 60 w 65"/>
                  <a:gd name="T37" fmla="*/ 8 h 35"/>
                  <a:gd name="T38" fmla="*/ 62 w 65"/>
                  <a:gd name="T39" fmla="*/ 8 h 35"/>
                  <a:gd name="T40" fmla="*/ 62 w 65"/>
                  <a:gd name="T41" fmla="*/ 9 h 35"/>
                  <a:gd name="T42" fmla="*/ 62 w 65"/>
                  <a:gd name="T43" fmla="*/ 10 h 35"/>
                  <a:gd name="T44" fmla="*/ 64 w 65"/>
                  <a:gd name="T45" fmla="*/ 13 h 35"/>
                  <a:gd name="T46" fmla="*/ 62 w 65"/>
                  <a:gd name="T47" fmla="*/ 14 h 35"/>
                  <a:gd name="T48" fmla="*/ 61 w 65"/>
                  <a:gd name="T49" fmla="*/ 14 h 35"/>
                  <a:gd name="T50" fmla="*/ 58 w 65"/>
                  <a:gd name="T51" fmla="*/ 14 h 35"/>
                  <a:gd name="T52" fmla="*/ 56 w 65"/>
                  <a:gd name="T53" fmla="*/ 13 h 35"/>
                  <a:gd name="T54" fmla="*/ 53 w 65"/>
                  <a:gd name="T55" fmla="*/ 13 h 35"/>
                  <a:gd name="T56" fmla="*/ 52 w 65"/>
                  <a:gd name="T57" fmla="*/ 12 h 35"/>
                  <a:gd name="T58" fmla="*/ 49 w 65"/>
                  <a:gd name="T59" fmla="*/ 10 h 35"/>
                  <a:gd name="T60" fmla="*/ 48 w 65"/>
                  <a:gd name="T61" fmla="*/ 12 h 35"/>
                  <a:gd name="T62" fmla="*/ 45 w 65"/>
                  <a:gd name="T63" fmla="*/ 13 h 35"/>
                  <a:gd name="T64" fmla="*/ 49 w 65"/>
                  <a:gd name="T65" fmla="*/ 14 h 35"/>
                  <a:gd name="T66" fmla="*/ 53 w 65"/>
                  <a:gd name="T67" fmla="*/ 14 h 35"/>
                  <a:gd name="T68" fmla="*/ 56 w 65"/>
                  <a:gd name="T69" fmla="*/ 17 h 35"/>
                  <a:gd name="T70" fmla="*/ 58 w 65"/>
                  <a:gd name="T71" fmla="*/ 17 h 35"/>
                  <a:gd name="T72" fmla="*/ 58 w 65"/>
                  <a:gd name="T73" fmla="*/ 18 h 35"/>
                  <a:gd name="T74" fmla="*/ 56 w 65"/>
                  <a:gd name="T75" fmla="*/ 19 h 35"/>
                  <a:gd name="T76" fmla="*/ 48 w 65"/>
                  <a:gd name="T77" fmla="*/ 18 h 35"/>
                  <a:gd name="T78" fmla="*/ 45 w 65"/>
                  <a:gd name="T79" fmla="*/ 18 h 35"/>
                  <a:gd name="T80" fmla="*/ 40 w 65"/>
                  <a:gd name="T81" fmla="*/ 18 h 35"/>
                  <a:gd name="T82" fmla="*/ 38 w 65"/>
                  <a:gd name="T83" fmla="*/ 19 h 35"/>
                  <a:gd name="T84" fmla="*/ 35 w 65"/>
                  <a:gd name="T85" fmla="*/ 21 h 35"/>
                  <a:gd name="T86" fmla="*/ 33 w 65"/>
                  <a:gd name="T87" fmla="*/ 23 h 35"/>
                  <a:gd name="T88" fmla="*/ 32 w 65"/>
                  <a:gd name="T89" fmla="*/ 24 h 35"/>
                  <a:gd name="T90" fmla="*/ 29 w 65"/>
                  <a:gd name="T91" fmla="*/ 27 h 35"/>
                  <a:gd name="T92" fmla="*/ 26 w 65"/>
                  <a:gd name="T93" fmla="*/ 29 h 35"/>
                  <a:gd name="T94" fmla="*/ 24 w 65"/>
                  <a:gd name="T95" fmla="*/ 30 h 35"/>
                  <a:gd name="T96" fmla="*/ 21 w 65"/>
                  <a:gd name="T97" fmla="*/ 30 h 35"/>
                  <a:gd name="T98" fmla="*/ 16 w 65"/>
                  <a:gd name="T99" fmla="*/ 30 h 35"/>
                  <a:gd name="T100" fmla="*/ 13 w 65"/>
                  <a:gd name="T101" fmla="*/ 30 h 35"/>
                  <a:gd name="T102" fmla="*/ 9 w 65"/>
                  <a:gd name="T103" fmla="*/ 32 h 35"/>
                  <a:gd name="T104" fmla="*/ 0 w 65"/>
                  <a:gd name="T105" fmla="*/ 34 h 35"/>
                  <a:gd name="T106" fmla="*/ 0 w 65"/>
                  <a:gd name="T107" fmla="*/ 19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35"/>
                  <a:gd name="T164" fmla="*/ 65 w 65"/>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35">
                    <a:moveTo>
                      <a:pt x="0" y="19"/>
                    </a:moveTo>
                    <a:lnTo>
                      <a:pt x="8" y="18"/>
                    </a:lnTo>
                    <a:lnTo>
                      <a:pt x="10" y="17"/>
                    </a:lnTo>
                    <a:lnTo>
                      <a:pt x="12" y="17"/>
                    </a:lnTo>
                    <a:lnTo>
                      <a:pt x="13" y="14"/>
                    </a:lnTo>
                    <a:lnTo>
                      <a:pt x="17" y="10"/>
                    </a:lnTo>
                    <a:lnTo>
                      <a:pt x="24" y="6"/>
                    </a:lnTo>
                    <a:lnTo>
                      <a:pt x="25" y="3"/>
                    </a:lnTo>
                    <a:lnTo>
                      <a:pt x="27" y="1"/>
                    </a:lnTo>
                    <a:lnTo>
                      <a:pt x="30" y="1"/>
                    </a:lnTo>
                    <a:lnTo>
                      <a:pt x="41" y="0"/>
                    </a:lnTo>
                    <a:lnTo>
                      <a:pt x="46" y="0"/>
                    </a:lnTo>
                    <a:lnTo>
                      <a:pt x="48" y="0"/>
                    </a:lnTo>
                    <a:lnTo>
                      <a:pt x="49" y="0"/>
                    </a:lnTo>
                    <a:lnTo>
                      <a:pt x="53" y="3"/>
                    </a:lnTo>
                    <a:lnTo>
                      <a:pt x="56" y="3"/>
                    </a:lnTo>
                    <a:lnTo>
                      <a:pt x="56" y="4"/>
                    </a:lnTo>
                    <a:lnTo>
                      <a:pt x="58" y="6"/>
                    </a:lnTo>
                    <a:lnTo>
                      <a:pt x="60" y="8"/>
                    </a:lnTo>
                    <a:lnTo>
                      <a:pt x="62" y="8"/>
                    </a:lnTo>
                    <a:lnTo>
                      <a:pt x="62" y="9"/>
                    </a:lnTo>
                    <a:lnTo>
                      <a:pt x="62" y="10"/>
                    </a:lnTo>
                    <a:lnTo>
                      <a:pt x="64" y="13"/>
                    </a:lnTo>
                    <a:lnTo>
                      <a:pt x="62" y="14"/>
                    </a:lnTo>
                    <a:lnTo>
                      <a:pt x="61" y="14"/>
                    </a:lnTo>
                    <a:lnTo>
                      <a:pt x="58" y="14"/>
                    </a:lnTo>
                    <a:lnTo>
                      <a:pt x="56" y="13"/>
                    </a:lnTo>
                    <a:lnTo>
                      <a:pt x="53" y="13"/>
                    </a:lnTo>
                    <a:lnTo>
                      <a:pt x="52" y="12"/>
                    </a:lnTo>
                    <a:lnTo>
                      <a:pt x="49" y="10"/>
                    </a:lnTo>
                    <a:lnTo>
                      <a:pt x="48" y="12"/>
                    </a:lnTo>
                    <a:lnTo>
                      <a:pt x="45" y="13"/>
                    </a:lnTo>
                    <a:lnTo>
                      <a:pt x="49" y="14"/>
                    </a:lnTo>
                    <a:lnTo>
                      <a:pt x="53" y="14"/>
                    </a:lnTo>
                    <a:lnTo>
                      <a:pt x="56" y="17"/>
                    </a:lnTo>
                    <a:lnTo>
                      <a:pt x="58" y="17"/>
                    </a:lnTo>
                    <a:lnTo>
                      <a:pt x="58" y="18"/>
                    </a:lnTo>
                    <a:lnTo>
                      <a:pt x="56" y="19"/>
                    </a:lnTo>
                    <a:lnTo>
                      <a:pt x="48" y="18"/>
                    </a:lnTo>
                    <a:lnTo>
                      <a:pt x="45" y="18"/>
                    </a:lnTo>
                    <a:lnTo>
                      <a:pt x="40" y="18"/>
                    </a:lnTo>
                    <a:lnTo>
                      <a:pt x="38" y="19"/>
                    </a:lnTo>
                    <a:lnTo>
                      <a:pt x="35" y="21"/>
                    </a:lnTo>
                    <a:lnTo>
                      <a:pt x="33" y="23"/>
                    </a:lnTo>
                    <a:lnTo>
                      <a:pt x="32" y="24"/>
                    </a:lnTo>
                    <a:lnTo>
                      <a:pt x="29" y="27"/>
                    </a:lnTo>
                    <a:lnTo>
                      <a:pt x="26" y="29"/>
                    </a:lnTo>
                    <a:lnTo>
                      <a:pt x="24" y="30"/>
                    </a:lnTo>
                    <a:lnTo>
                      <a:pt x="21" y="30"/>
                    </a:lnTo>
                    <a:lnTo>
                      <a:pt x="16" y="30"/>
                    </a:lnTo>
                    <a:lnTo>
                      <a:pt x="13" y="30"/>
                    </a:lnTo>
                    <a:lnTo>
                      <a:pt x="9" y="32"/>
                    </a:lnTo>
                    <a:lnTo>
                      <a:pt x="0" y="34"/>
                    </a:lnTo>
                    <a:lnTo>
                      <a:pt x="0" y="19"/>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041" name="Freeform 803"/>
              <p:cNvSpPr>
                <a:spLocks/>
              </p:cNvSpPr>
              <p:nvPr/>
            </p:nvSpPr>
            <p:spPr bwMode="auto">
              <a:xfrm>
                <a:off x="706" y="3234"/>
                <a:ext cx="28" cy="1"/>
              </a:xfrm>
              <a:custGeom>
                <a:avLst/>
                <a:gdLst>
                  <a:gd name="T0" fmla="*/ 27 w 28"/>
                  <a:gd name="T1" fmla="*/ 0 h 1"/>
                  <a:gd name="T2" fmla="*/ 21 w 28"/>
                  <a:gd name="T3" fmla="*/ 0 h 1"/>
                  <a:gd name="T4" fmla="*/ 18 w 28"/>
                  <a:gd name="T5" fmla="*/ 0 h 1"/>
                  <a:gd name="T6" fmla="*/ 13 w 28"/>
                  <a:gd name="T7" fmla="*/ 0 h 1"/>
                  <a:gd name="T8" fmla="*/ 9 w 28"/>
                  <a:gd name="T9" fmla="*/ 0 h 1"/>
                  <a:gd name="T10" fmla="*/ 3 w 28"/>
                  <a:gd name="T11" fmla="*/ 0 h 1"/>
                  <a:gd name="T12" fmla="*/ 0 w 28"/>
                  <a:gd name="T13" fmla="*/ 0 h 1"/>
                  <a:gd name="T14" fmla="*/ 4 w 28"/>
                  <a:gd name="T15" fmla="*/ 0 h 1"/>
                  <a:gd name="T16" fmla="*/ 11 w 28"/>
                  <a:gd name="T17" fmla="*/ 0 h 1"/>
                  <a:gd name="T18" fmla="*/ 18 w 28"/>
                  <a:gd name="T19" fmla="*/ 0 h 1"/>
                  <a:gd name="T20" fmla="*/ 21 w 28"/>
                  <a:gd name="T21" fmla="*/ 0 h 1"/>
                  <a:gd name="T22" fmla="*/ 27 w 28"/>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
                  <a:gd name="T37" fmla="*/ 0 h 1"/>
                  <a:gd name="T38" fmla="*/ 28 w 28"/>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 h="1">
                    <a:moveTo>
                      <a:pt x="27" y="0"/>
                    </a:moveTo>
                    <a:lnTo>
                      <a:pt x="21" y="0"/>
                    </a:lnTo>
                    <a:lnTo>
                      <a:pt x="18" y="0"/>
                    </a:lnTo>
                    <a:lnTo>
                      <a:pt x="13" y="0"/>
                    </a:lnTo>
                    <a:lnTo>
                      <a:pt x="9" y="0"/>
                    </a:lnTo>
                    <a:lnTo>
                      <a:pt x="3" y="0"/>
                    </a:lnTo>
                    <a:lnTo>
                      <a:pt x="0" y="0"/>
                    </a:lnTo>
                    <a:lnTo>
                      <a:pt x="4" y="0"/>
                    </a:lnTo>
                    <a:lnTo>
                      <a:pt x="11" y="0"/>
                    </a:lnTo>
                    <a:lnTo>
                      <a:pt x="18" y="0"/>
                    </a:lnTo>
                    <a:lnTo>
                      <a:pt x="21" y="0"/>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7042" name="Freeform 804"/>
              <p:cNvSpPr>
                <a:spLocks/>
              </p:cNvSpPr>
              <p:nvPr/>
            </p:nvSpPr>
            <p:spPr bwMode="auto">
              <a:xfrm>
                <a:off x="696" y="3228"/>
                <a:ext cx="28" cy="26"/>
              </a:xfrm>
              <a:custGeom>
                <a:avLst/>
                <a:gdLst>
                  <a:gd name="T0" fmla="*/ 20 w 28"/>
                  <a:gd name="T1" fmla="*/ 0 h 26"/>
                  <a:gd name="T2" fmla="*/ 22 w 28"/>
                  <a:gd name="T3" fmla="*/ 0 h 26"/>
                  <a:gd name="T4" fmla="*/ 27 w 28"/>
                  <a:gd name="T5" fmla="*/ 11 h 26"/>
                  <a:gd name="T6" fmla="*/ 22 w 28"/>
                  <a:gd name="T7" fmla="*/ 0 h 26"/>
                  <a:gd name="T8" fmla="*/ 20 w 28"/>
                  <a:gd name="T9" fmla="*/ 0 h 26"/>
                  <a:gd name="T10" fmla="*/ 10 w 28"/>
                  <a:gd name="T11" fmla="*/ 11 h 26"/>
                  <a:gd name="T12" fmla="*/ 7 w 28"/>
                  <a:gd name="T13" fmla="*/ 25 h 26"/>
                  <a:gd name="T14" fmla="*/ 0 w 28"/>
                  <a:gd name="T15" fmla="*/ 25 h 26"/>
                  <a:gd name="T16" fmla="*/ 4 w 28"/>
                  <a:gd name="T17" fmla="*/ 11 h 26"/>
                  <a:gd name="T18" fmla="*/ 12 w 28"/>
                  <a:gd name="T19" fmla="*/ 11 h 26"/>
                  <a:gd name="T20" fmla="*/ 20 w 28"/>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
                  <a:gd name="T34" fmla="*/ 0 h 26"/>
                  <a:gd name="T35" fmla="*/ 28 w 28"/>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 h="26">
                    <a:moveTo>
                      <a:pt x="20" y="0"/>
                    </a:moveTo>
                    <a:lnTo>
                      <a:pt x="22" y="0"/>
                    </a:lnTo>
                    <a:lnTo>
                      <a:pt x="27" y="11"/>
                    </a:lnTo>
                    <a:lnTo>
                      <a:pt x="22" y="0"/>
                    </a:lnTo>
                    <a:lnTo>
                      <a:pt x="20" y="0"/>
                    </a:lnTo>
                    <a:lnTo>
                      <a:pt x="10" y="11"/>
                    </a:lnTo>
                    <a:lnTo>
                      <a:pt x="7" y="25"/>
                    </a:lnTo>
                    <a:lnTo>
                      <a:pt x="0" y="25"/>
                    </a:lnTo>
                    <a:lnTo>
                      <a:pt x="4" y="11"/>
                    </a:lnTo>
                    <a:lnTo>
                      <a:pt x="12" y="11"/>
                    </a:lnTo>
                    <a:lnTo>
                      <a:pt x="20" y="0"/>
                    </a:lnTo>
                  </a:path>
                </a:pathLst>
              </a:custGeom>
              <a:solidFill>
                <a:srgbClr val="402000"/>
              </a:solidFill>
              <a:ln w="9525" cap="rnd">
                <a:noFill/>
                <a:round/>
                <a:headEnd type="none" w="sm" len="sm"/>
                <a:tailEnd type="none" w="sm" len="sm"/>
              </a:ln>
            </p:spPr>
            <p:txBody>
              <a:bodyPr/>
              <a:lstStyle/>
              <a:p>
                <a:endParaRPr lang="es-ES"/>
              </a:p>
            </p:txBody>
          </p:sp>
          <p:sp>
            <p:nvSpPr>
              <p:cNvPr id="107043" name="Freeform 805"/>
              <p:cNvSpPr>
                <a:spLocks/>
              </p:cNvSpPr>
              <p:nvPr/>
            </p:nvSpPr>
            <p:spPr bwMode="auto">
              <a:xfrm>
                <a:off x="717" y="3245"/>
                <a:ext cx="27" cy="25"/>
              </a:xfrm>
              <a:custGeom>
                <a:avLst/>
                <a:gdLst>
                  <a:gd name="T0" fmla="*/ 0 w 27"/>
                  <a:gd name="T1" fmla="*/ 0 h 25"/>
                  <a:gd name="T2" fmla="*/ 26 w 27"/>
                  <a:gd name="T3" fmla="*/ 24 h 25"/>
                  <a:gd name="T4" fmla="*/ 0 w 27"/>
                  <a:gd name="T5" fmla="*/ 0 h 25"/>
                  <a:gd name="T6" fmla="*/ 0 60000 65536"/>
                  <a:gd name="T7" fmla="*/ 0 60000 65536"/>
                  <a:gd name="T8" fmla="*/ 0 60000 65536"/>
                  <a:gd name="T9" fmla="*/ 0 w 27"/>
                  <a:gd name="T10" fmla="*/ 0 h 25"/>
                  <a:gd name="T11" fmla="*/ 27 w 27"/>
                  <a:gd name="T12" fmla="*/ 25 h 25"/>
                </a:gdLst>
                <a:ahLst/>
                <a:cxnLst>
                  <a:cxn ang="T6">
                    <a:pos x="T0" y="T1"/>
                  </a:cxn>
                  <a:cxn ang="T7">
                    <a:pos x="T2" y="T3"/>
                  </a:cxn>
                  <a:cxn ang="T8">
                    <a:pos x="T4" y="T5"/>
                  </a:cxn>
                </a:cxnLst>
                <a:rect l="T9" t="T10" r="T11" b="T12"/>
                <a:pathLst>
                  <a:path w="27" h="25">
                    <a:moveTo>
                      <a:pt x="0" y="0"/>
                    </a:moveTo>
                    <a:lnTo>
                      <a:pt x="26" y="2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044" name="Freeform 806"/>
              <p:cNvSpPr>
                <a:spLocks/>
              </p:cNvSpPr>
              <p:nvPr/>
            </p:nvSpPr>
            <p:spPr bwMode="auto">
              <a:xfrm>
                <a:off x="695" y="3237"/>
                <a:ext cx="1" cy="25"/>
              </a:xfrm>
              <a:custGeom>
                <a:avLst/>
                <a:gdLst>
                  <a:gd name="T0" fmla="*/ 0 w 1"/>
                  <a:gd name="T1" fmla="*/ 0 h 25"/>
                  <a:gd name="T2" fmla="*/ 0 w 1"/>
                  <a:gd name="T3" fmla="*/ 24 h 25"/>
                  <a:gd name="T4" fmla="*/ 0 w 1"/>
                  <a:gd name="T5" fmla="*/ 0 h 25"/>
                  <a:gd name="T6" fmla="*/ 0 60000 65536"/>
                  <a:gd name="T7" fmla="*/ 0 60000 65536"/>
                  <a:gd name="T8" fmla="*/ 0 60000 65536"/>
                  <a:gd name="T9" fmla="*/ 0 w 1"/>
                  <a:gd name="T10" fmla="*/ 0 h 25"/>
                  <a:gd name="T11" fmla="*/ 1 w 1"/>
                  <a:gd name="T12" fmla="*/ 25 h 25"/>
                </a:gdLst>
                <a:ahLst/>
                <a:cxnLst>
                  <a:cxn ang="T6">
                    <a:pos x="T0" y="T1"/>
                  </a:cxn>
                  <a:cxn ang="T7">
                    <a:pos x="T2" y="T3"/>
                  </a:cxn>
                  <a:cxn ang="T8">
                    <a:pos x="T4" y="T5"/>
                  </a:cxn>
                </a:cxnLst>
                <a:rect l="T9" t="T10" r="T11" b="T12"/>
                <a:pathLst>
                  <a:path w="1" h="25">
                    <a:moveTo>
                      <a:pt x="0" y="0"/>
                    </a:moveTo>
                    <a:lnTo>
                      <a:pt x="0" y="2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045" name="Freeform 807"/>
              <p:cNvSpPr>
                <a:spLocks/>
              </p:cNvSpPr>
              <p:nvPr/>
            </p:nvSpPr>
            <p:spPr bwMode="auto">
              <a:xfrm>
                <a:off x="504" y="3120"/>
                <a:ext cx="220" cy="311"/>
              </a:xfrm>
              <a:custGeom>
                <a:avLst/>
                <a:gdLst>
                  <a:gd name="T0" fmla="*/ 30 w 220"/>
                  <a:gd name="T1" fmla="*/ 0 h 311"/>
                  <a:gd name="T2" fmla="*/ 63 w 220"/>
                  <a:gd name="T3" fmla="*/ 25 h 311"/>
                  <a:gd name="T4" fmla="*/ 74 w 220"/>
                  <a:gd name="T5" fmla="*/ 46 h 311"/>
                  <a:gd name="T6" fmla="*/ 93 w 220"/>
                  <a:gd name="T7" fmla="*/ 78 h 311"/>
                  <a:gd name="T8" fmla="*/ 96 w 220"/>
                  <a:gd name="T9" fmla="*/ 92 h 311"/>
                  <a:gd name="T10" fmla="*/ 94 w 220"/>
                  <a:gd name="T11" fmla="*/ 106 h 311"/>
                  <a:gd name="T12" fmla="*/ 94 w 220"/>
                  <a:gd name="T13" fmla="*/ 116 h 311"/>
                  <a:gd name="T14" fmla="*/ 146 w 220"/>
                  <a:gd name="T15" fmla="*/ 128 h 311"/>
                  <a:gd name="T16" fmla="*/ 163 w 220"/>
                  <a:gd name="T17" fmla="*/ 130 h 311"/>
                  <a:gd name="T18" fmla="*/ 165 w 220"/>
                  <a:gd name="T19" fmla="*/ 144 h 311"/>
                  <a:gd name="T20" fmla="*/ 135 w 220"/>
                  <a:gd name="T21" fmla="*/ 148 h 311"/>
                  <a:gd name="T22" fmla="*/ 105 w 220"/>
                  <a:gd name="T23" fmla="*/ 152 h 311"/>
                  <a:gd name="T24" fmla="*/ 94 w 220"/>
                  <a:gd name="T25" fmla="*/ 163 h 311"/>
                  <a:gd name="T26" fmla="*/ 93 w 220"/>
                  <a:gd name="T27" fmla="*/ 179 h 311"/>
                  <a:gd name="T28" fmla="*/ 97 w 220"/>
                  <a:gd name="T29" fmla="*/ 185 h 311"/>
                  <a:gd name="T30" fmla="*/ 110 w 220"/>
                  <a:gd name="T31" fmla="*/ 187 h 311"/>
                  <a:gd name="T32" fmla="*/ 123 w 220"/>
                  <a:gd name="T33" fmla="*/ 195 h 311"/>
                  <a:gd name="T34" fmla="*/ 182 w 220"/>
                  <a:gd name="T35" fmla="*/ 216 h 311"/>
                  <a:gd name="T36" fmla="*/ 198 w 220"/>
                  <a:gd name="T37" fmla="*/ 227 h 311"/>
                  <a:gd name="T38" fmla="*/ 214 w 220"/>
                  <a:gd name="T39" fmla="*/ 265 h 311"/>
                  <a:gd name="T40" fmla="*/ 196 w 220"/>
                  <a:gd name="T41" fmla="*/ 310 h 311"/>
                  <a:gd name="T42" fmla="*/ 166 w 220"/>
                  <a:gd name="T43" fmla="*/ 304 h 311"/>
                  <a:gd name="T44" fmla="*/ 156 w 220"/>
                  <a:gd name="T45" fmla="*/ 286 h 311"/>
                  <a:gd name="T46" fmla="*/ 163 w 220"/>
                  <a:gd name="T47" fmla="*/ 267 h 311"/>
                  <a:gd name="T48" fmla="*/ 106 w 220"/>
                  <a:gd name="T49" fmla="*/ 258 h 311"/>
                  <a:gd name="T50" fmla="*/ 44 w 220"/>
                  <a:gd name="T51" fmla="*/ 258 h 311"/>
                  <a:gd name="T52" fmla="*/ 17 w 220"/>
                  <a:gd name="T53" fmla="*/ 255 h 311"/>
                  <a:gd name="T54" fmla="*/ 5 w 220"/>
                  <a:gd name="T55" fmla="*/ 244 h 311"/>
                  <a:gd name="T56" fmla="*/ 0 w 220"/>
                  <a:gd name="T57" fmla="*/ 228 h 311"/>
                  <a:gd name="T58" fmla="*/ 6 w 220"/>
                  <a:gd name="T59" fmla="*/ 202 h 311"/>
                  <a:gd name="T60" fmla="*/ 13 w 220"/>
                  <a:gd name="T61" fmla="*/ 179 h 311"/>
                  <a:gd name="T62" fmla="*/ 13 w 220"/>
                  <a:gd name="T63" fmla="*/ 160 h 311"/>
                  <a:gd name="T64" fmla="*/ 13 w 220"/>
                  <a:gd name="T65" fmla="*/ 140 h 311"/>
                  <a:gd name="T66" fmla="*/ 0 w 220"/>
                  <a:gd name="T67" fmla="*/ 103 h 311"/>
                  <a:gd name="T68" fmla="*/ 0 w 220"/>
                  <a:gd name="T69" fmla="*/ 64 h 311"/>
                  <a:gd name="T70" fmla="*/ 2 w 220"/>
                  <a:gd name="T71" fmla="*/ 43 h 311"/>
                  <a:gd name="T72" fmla="*/ 11 w 220"/>
                  <a:gd name="T73" fmla="*/ 24 h 31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0"/>
                  <a:gd name="T112" fmla="*/ 0 h 311"/>
                  <a:gd name="T113" fmla="*/ 220 w 220"/>
                  <a:gd name="T114" fmla="*/ 311 h 31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0" h="311">
                    <a:moveTo>
                      <a:pt x="25" y="12"/>
                    </a:moveTo>
                    <a:lnTo>
                      <a:pt x="30" y="0"/>
                    </a:lnTo>
                    <a:lnTo>
                      <a:pt x="66" y="16"/>
                    </a:lnTo>
                    <a:lnTo>
                      <a:pt x="63" y="25"/>
                    </a:lnTo>
                    <a:lnTo>
                      <a:pt x="67" y="37"/>
                    </a:lnTo>
                    <a:lnTo>
                      <a:pt x="74" y="46"/>
                    </a:lnTo>
                    <a:lnTo>
                      <a:pt x="80" y="65"/>
                    </a:lnTo>
                    <a:lnTo>
                      <a:pt x="93" y="78"/>
                    </a:lnTo>
                    <a:lnTo>
                      <a:pt x="95" y="88"/>
                    </a:lnTo>
                    <a:lnTo>
                      <a:pt x="96" y="92"/>
                    </a:lnTo>
                    <a:lnTo>
                      <a:pt x="95" y="100"/>
                    </a:lnTo>
                    <a:lnTo>
                      <a:pt x="94" y="106"/>
                    </a:lnTo>
                    <a:lnTo>
                      <a:pt x="94" y="112"/>
                    </a:lnTo>
                    <a:lnTo>
                      <a:pt x="94" y="116"/>
                    </a:lnTo>
                    <a:lnTo>
                      <a:pt x="128" y="124"/>
                    </a:lnTo>
                    <a:lnTo>
                      <a:pt x="146" y="128"/>
                    </a:lnTo>
                    <a:lnTo>
                      <a:pt x="161" y="128"/>
                    </a:lnTo>
                    <a:lnTo>
                      <a:pt x="163" y="130"/>
                    </a:lnTo>
                    <a:lnTo>
                      <a:pt x="164" y="138"/>
                    </a:lnTo>
                    <a:lnTo>
                      <a:pt x="165" y="144"/>
                    </a:lnTo>
                    <a:lnTo>
                      <a:pt x="151" y="147"/>
                    </a:lnTo>
                    <a:lnTo>
                      <a:pt x="135" y="148"/>
                    </a:lnTo>
                    <a:lnTo>
                      <a:pt x="122" y="148"/>
                    </a:lnTo>
                    <a:lnTo>
                      <a:pt x="105" y="152"/>
                    </a:lnTo>
                    <a:lnTo>
                      <a:pt x="94" y="148"/>
                    </a:lnTo>
                    <a:lnTo>
                      <a:pt x="94" y="163"/>
                    </a:lnTo>
                    <a:lnTo>
                      <a:pt x="91" y="171"/>
                    </a:lnTo>
                    <a:lnTo>
                      <a:pt x="93" y="179"/>
                    </a:lnTo>
                    <a:lnTo>
                      <a:pt x="91" y="184"/>
                    </a:lnTo>
                    <a:lnTo>
                      <a:pt x="97" y="185"/>
                    </a:lnTo>
                    <a:lnTo>
                      <a:pt x="100" y="186"/>
                    </a:lnTo>
                    <a:lnTo>
                      <a:pt x="110" y="187"/>
                    </a:lnTo>
                    <a:lnTo>
                      <a:pt x="116" y="193"/>
                    </a:lnTo>
                    <a:lnTo>
                      <a:pt x="123" y="195"/>
                    </a:lnTo>
                    <a:lnTo>
                      <a:pt x="167" y="209"/>
                    </a:lnTo>
                    <a:lnTo>
                      <a:pt x="182" y="216"/>
                    </a:lnTo>
                    <a:lnTo>
                      <a:pt x="192" y="218"/>
                    </a:lnTo>
                    <a:lnTo>
                      <a:pt x="198" y="227"/>
                    </a:lnTo>
                    <a:lnTo>
                      <a:pt x="206" y="241"/>
                    </a:lnTo>
                    <a:lnTo>
                      <a:pt x="214" y="265"/>
                    </a:lnTo>
                    <a:lnTo>
                      <a:pt x="219" y="304"/>
                    </a:lnTo>
                    <a:lnTo>
                      <a:pt x="196" y="310"/>
                    </a:lnTo>
                    <a:lnTo>
                      <a:pt x="179" y="310"/>
                    </a:lnTo>
                    <a:lnTo>
                      <a:pt x="166" y="304"/>
                    </a:lnTo>
                    <a:lnTo>
                      <a:pt x="155" y="302"/>
                    </a:lnTo>
                    <a:lnTo>
                      <a:pt x="156" y="286"/>
                    </a:lnTo>
                    <a:lnTo>
                      <a:pt x="162" y="273"/>
                    </a:lnTo>
                    <a:lnTo>
                      <a:pt x="163" y="267"/>
                    </a:lnTo>
                    <a:lnTo>
                      <a:pt x="132" y="265"/>
                    </a:lnTo>
                    <a:lnTo>
                      <a:pt x="106" y="258"/>
                    </a:lnTo>
                    <a:lnTo>
                      <a:pt x="68" y="258"/>
                    </a:lnTo>
                    <a:lnTo>
                      <a:pt x="44" y="258"/>
                    </a:lnTo>
                    <a:lnTo>
                      <a:pt x="32" y="258"/>
                    </a:lnTo>
                    <a:lnTo>
                      <a:pt x="17" y="255"/>
                    </a:lnTo>
                    <a:lnTo>
                      <a:pt x="11" y="252"/>
                    </a:lnTo>
                    <a:lnTo>
                      <a:pt x="5" y="244"/>
                    </a:lnTo>
                    <a:lnTo>
                      <a:pt x="1" y="240"/>
                    </a:lnTo>
                    <a:lnTo>
                      <a:pt x="0" y="228"/>
                    </a:lnTo>
                    <a:lnTo>
                      <a:pt x="0" y="218"/>
                    </a:lnTo>
                    <a:lnTo>
                      <a:pt x="6" y="202"/>
                    </a:lnTo>
                    <a:lnTo>
                      <a:pt x="13" y="185"/>
                    </a:lnTo>
                    <a:lnTo>
                      <a:pt x="13" y="179"/>
                    </a:lnTo>
                    <a:lnTo>
                      <a:pt x="11" y="172"/>
                    </a:lnTo>
                    <a:lnTo>
                      <a:pt x="13" y="160"/>
                    </a:lnTo>
                    <a:lnTo>
                      <a:pt x="14" y="155"/>
                    </a:lnTo>
                    <a:lnTo>
                      <a:pt x="13" y="140"/>
                    </a:lnTo>
                    <a:lnTo>
                      <a:pt x="8" y="124"/>
                    </a:lnTo>
                    <a:lnTo>
                      <a:pt x="0" y="103"/>
                    </a:lnTo>
                    <a:lnTo>
                      <a:pt x="0" y="81"/>
                    </a:lnTo>
                    <a:lnTo>
                      <a:pt x="0" y="64"/>
                    </a:lnTo>
                    <a:lnTo>
                      <a:pt x="0" y="49"/>
                    </a:lnTo>
                    <a:lnTo>
                      <a:pt x="2" y="43"/>
                    </a:lnTo>
                    <a:lnTo>
                      <a:pt x="7" y="33"/>
                    </a:lnTo>
                    <a:lnTo>
                      <a:pt x="11" y="24"/>
                    </a:lnTo>
                    <a:lnTo>
                      <a:pt x="25" y="12"/>
                    </a:lnTo>
                  </a:path>
                </a:pathLst>
              </a:custGeom>
              <a:solidFill>
                <a:srgbClr val="002020"/>
              </a:solidFill>
              <a:ln w="12700" cap="rnd">
                <a:solidFill>
                  <a:srgbClr val="000000"/>
                </a:solidFill>
                <a:round/>
                <a:headEnd type="none" w="sm" len="sm"/>
                <a:tailEnd type="none" w="sm" len="sm"/>
              </a:ln>
            </p:spPr>
            <p:txBody>
              <a:bodyPr/>
              <a:lstStyle/>
              <a:p>
                <a:endParaRPr lang="es-ES"/>
              </a:p>
            </p:txBody>
          </p:sp>
          <p:sp>
            <p:nvSpPr>
              <p:cNvPr id="107046" name="Freeform 808"/>
              <p:cNvSpPr>
                <a:spLocks/>
              </p:cNvSpPr>
              <p:nvPr/>
            </p:nvSpPr>
            <p:spPr bwMode="auto">
              <a:xfrm>
                <a:off x="534" y="3143"/>
                <a:ext cx="137" cy="126"/>
              </a:xfrm>
              <a:custGeom>
                <a:avLst/>
                <a:gdLst>
                  <a:gd name="T0" fmla="*/ 11 w 137"/>
                  <a:gd name="T1" fmla="*/ 0 h 126"/>
                  <a:gd name="T2" fmla="*/ 20 w 137"/>
                  <a:gd name="T3" fmla="*/ 0 h 126"/>
                  <a:gd name="T4" fmla="*/ 27 w 137"/>
                  <a:gd name="T5" fmla="*/ 5 h 126"/>
                  <a:gd name="T6" fmla="*/ 30 w 137"/>
                  <a:gd name="T7" fmla="*/ 11 h 126"/>
                  <a:gd name="T8" fmla="*/ 30 w 137"/>
                  <a:gd name="T9" fmla="*/ 20 h 126"/>
                  <a:gd name="T10" fmla="*/ 35 w 137"/>
                  <a:gd name="T11" fmla="*/ 34 h 126"/>
                  <a:gd name="T12" fmla="*/ 38 w 137"/>
                  <a:gd name="T13" fmla="*/ 48 h 126"/>
                  <a:gd name="T14" fmla="*/ 44 w 137"/>
                  <a:gd name="T15" fmla="*/ 59 h 126"/>
                  <a:gd name="T16" fmla="*/ 46 w 137"/>
                  <a:gd name="T17" fmla="*/ 71 h 126"/>
                  <a:gd name="T18" fmla="*/ 50 w 137"/>
                  <a:gd name="T19" fmla="*/ 81 h 126"/>
                  <a:gd name="T20" fmla="*/ 38 w 137"/>
                  <a:gd name="T21" fmla="*/ 86 h 126"/>
                  <a:gd name="T22" fmla="*/ 52 w 137"/>
                  <a:gd name="T23" fmla="*/ 84 h 126"/>
                  <a:gd name="T24" fmla="*/ 56 w 137"/>
                  <a:gd name="T25" fmla="*/ 89 h 126"/>
                  <a:gd name="T26" fmla="*/ 49 w 137"/>
                  <a:gd name="T27" fmla="*/ 93 h 126"/>
                  <a:gd name="T28" fmla="*/ 58 w 137"/>
                  <a:gd name="T29" fmla="*/ 91 h 126"/>
                  <a:gd name="T30" fmla="*/ 68 w 137"/>
                  <a:gd name="T31" fmla="*/ 95 h 126"/>
                  <a:gd name="T32" fmla="*/ 81 w 137"/>
                  <a:gd name="T33" fmla="*/ 97 h 126"/>
                  <a:gd name="T34" fmla="*/ 97 w 137"/>
                  <a:gd name="T35" fmla="*/ 102 h 126"/>
                  <a:gd name="T36" fmla="*/ 108 w 137"/>
                  <a:gd name="T37" fmla="*/ 102 h 126"/>
                  <a:gd name="T38" fmla="*/ 122 w 137"/>
                  <a:gd name="T39" fmla="*/ 104 h 126"/>
                  <a:gd name="T40" fmla="*/ 132 w 137"/>
                  <a:gd name="T41" fmla="*/ 103 h 126"/>
                  <a:gd name="T42" fmla="*/ 133 w 137"/>
                  <a:gd name="T43" fmla="*/ 107 h 126"/>
                  <a:gd name="T44" fmla="*/ 136 w 137"/>
                  <a:gd name="T45" fmla="*/ 113 h 126"/>
                  <a:gd name="T46" fmla="*/ 136 w 137"/>
                  <a:gd name="T47" fmla="*/ 116 h 126"/>
                  <a:gd name="T48" fmla="*/ 125 w 137"/>
                  <a:gd name="T49" fmla="*/ 121 h 126"/>
                  <a:gd name="T50" fmla="*/ 123 w 137"/>
                  <a:gd name="T51" fmla="*/ 116 h 126"/>
                  <a:gd name="T52" fmla="*/ 121 w 137"/>
                  <a:gd name="T53" fmla="*/ 121 h 126"/>
                  <a:gd name="T54" fmla="*/ 106 w 137"/>
                  <a:gd name="T55" fmla="*/ 122 h 126"/>
                  <a:gd name="T56" fmla="*/ 81 w 137"/>
                  <a:gd name="T57" fmla="*/ 125 h 126"/>
                  <a:gd name="T58" fmla="*/ 46 w 137"/>
                  <a:gd name="T59" fmla="*/ 117 h 126"/>
                  <a:gd name="T60" fmla="*/ 38 w 137"/>
                  <a:gd name="T61" fmla="*/ 115 h 126"/>
                  <a:gd name="T62" fmla="*/ 27 w 137"/>
                  <a:gd name="T63" fmla="*/ 99 h 126"/>
                  <a:gd name="T64" fmla="*/ 12 w 137"/>
                  <a:gd name="T65" fmla="*/ 70 h 126"/>
                  <a:gd name="T66" fmla="*/ 2 w 137"/>
                  <a:gd name="T67" fmla="*/ 37 h 126"/>
                  <a:gd name="T68" fmla="*/ 0 w 137"/>
                  <a:gd name="T69" fmla="*/ 26 h 126"/>
                  <a:gd name="T70" fmla="*/ 0 w 137"/>
                  <a:gd name="T71" fmla="*/ 12 h 126"/>
                  <a:gd name="T72" fmla="*/ 6 w 137"/>
                  <a:gd name="T73" fmla="*/ 2 h 126"/>
                  <a:gd name="T74" fmla="*/ 11 w 137"/>
                  <a:gd name="T75" fmla="*/ 0 h 1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7"/>
                  <a:gd name="T115" fmla="*/ 0 h 126"/>
                  <a:gd name="T116" fmla="*/ 137 w 137"/>
                  <a:gd name="T117" fmla="*/ 126 h 1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7" h="126">
                    <a:moveTo>
                      <a:pt x="11" y="0"/>
                    </a:moveTo>
                    <a:lnTo>
                      <a:pt x="20" y="0"/>
                    </a:lnTo>
                    <a:lnTo>
                      <a:pt x="27" y="5"/>
                    </a:lnTo>
                    <a:lnTo>
                      <a:pt x="30" y="11"/>
                    </a:lnTo>
                    <a:lnTo>
                      <a:pt x="30" y="20"/>
                    </a:lnTo>
                    <a:lnTo>
                      <a:pt x="35" y="34"/>
                    </a:lnTo>
                    <a:lnTo>
                      <a:pt x="38" y="48"/>
                    </a:lnTo>
                    <a:lnTo>
                      <a:pt x="44" y="59"/>
                    </a:lnTo>
                    <a:lnTo>
                      <a:pt x="46" y="71"/>
                    </a:lnTo>
                    <a:lnTo>
                      <a:pt x="50" y="81"/>
                    </a:lnTo>
                    <a:lnTo>
                      <a:pt x="38" y="86"/>
                    </a:lnTo>
                    <a:lnTo>
                      <a:pt x="52" y="84"/>
                    </a:lnTo>
                    <a:lnTo>
                      <a:pt x="56" y="89"/>
                    </a:lnTo>
                    <a:lnTo>
                      <a:pt x="49" y="93"/>
                    </a:lnTo>
                    <a:lnTo>
                      <a:pt x="58" y="91"/>
                    </a:lnTo>
                    <a:lnTo>
                      <a:pt x="68" y="95"/>
                    </a:lnTo>
                    <a:lnTo>
                      <a:pt x="81" y="97"/>
                    </a:lnTo>
                    <a:lnTo>
                      <a:pt x="97" y="102"/>
                    </a:lnTo>
                    <a:lnTo>
                      <a:pt x="108" y="102"/>
                    </a:lnTo>
                    <a:lnTo>
                      <a:pt x="122" y="104"/>
                    </a:lnTo>
                    <a:lnTo>
                      <a:pt x="132" y="103"/>
                    </a:lnTo>
                    <a:lnTo>
                      <a:pt x="133" y="107"/>
                    </a:lnTo>
                    <a:lnTo>
                      <a:pt x="136" y="113"/>
                    </a:lnTo>
                    <a:lnTo>
                      <a:pt x="136" y="116"/>
                    </a:lnTo>
                    <a:lnTo>
                      <a:pt x="125" y="121"/>
                    </a:lnTo>
                    <a:lnTo>
                      <a:pt x="123" y="116"/>
                    </a:lnTo>
                    <a:lnTo>
                      <a:pt x="121" y="121"/>
                    </a:lnTo>
                    <a:lnTo>
                      <a:pt x="106" y="122"/>
                    </a:lnTo>
                    <a:lnTo>
                      <a:pt x="81" y="125"/>
                    </a:lnTo>
                    <a:lnTo>
                      <a:pt x="46" y="117"/>
                    </a:lnTo>
                    <a:lnTo>
                      <a:pt x="38" y="115"/>
                    </a:lnTo>
                    <a:lnTo>
                      <a:pt x="27" y="99"/>
                    </a:lnTo>
                    <a:lnTo>
                      <a:pt x="12" y="70"/>
                    </a:lnTo>
                    <a:lnTo>
                      <a:pt x="2" y="37"/>
                    </a:lnTo>
                    <a:lnTo>
                      <a:pt x="0" y="26"/>
                    </a:lnTo>
                    <a:lnTo>
                      <a:pt x="0" y="12"/>
                    </a:lnTo>
                    <a:lnTo>
                      <a:pt x="6" y="2"/>
                    </a:lnTo>
                    <a:lnTo>
                      <a:pt x="11" y="0"/>
                    </a:lnTo>
                  </a:path>
                </a:pathLst>
              </a:custGeom>
              <a:solidFill>
                <a:srgbClr val="004040"/>
              </a:solidFill>
              <a:ln w="9525" cap="rnd">
                <a:noFill/>
                <a:round/>
                <a:headEnd type="none" w="sm" len="sm"/>
                <a:tailEnd type="none" w="sm" len="sm"/>
              </a:ln>
            </p:spPr>
            <p:txBody>
              <a:bodyPr/>
              <a:lstStyle/>
              <a:p>
                <a:endParaRPr lang="es-ES"/>
              </a:p>
            </p:txBody>
          </p:sp>
          <p:sp>
            <p:nvSpPr>
              <p:cNvPr id="107047" name="Freeform 809"/>
              <p:cNvSpPr>
                <a:spLocks/>
              </p:cNvSpPr>
              <p:nvPr/>
            </p:nvSpPr>
            <p:spPr bwMode="auto">
              <a:xfrm>
                <a:off x="551" y="3138"/>
                <a:ext cx="49" cy="96"/>
              </a:xfrm>
              <a:custGeom>
                <a:avLst/>
                <a:gdLst>
                  <a:gd name="T0" fmla="*/ 4 w 49"/>
                  <a:gd name="T1" fmla="*/ 0 h 96"/>
                  <a:gd name="T2" fmla="*/ 0 w 49"/>
                  <a:gd name="T3" fmla="*/ 3 h 96"/>
                  <a:gd name="T4" fmla="*/ 1 w 49"/>
                  <a:gd name="T5" fmla="*/ 8 h 96"/>
                  <a:gd name="T6" fmla="*/ 6 w 49"/>
                  <a:gd name="T7" fmla="*/ 12 h 96"/>
                  <a:gd name="T8" fmla="*/ 12 w 49"/>
                  <a:gd name="T9" fmla="*/ 17 h 96"/>
                  <a:gd name="T10" fmla="*/ 16 w 49"/>
                  <a:gd name="T11" fmla="*/ 34 h 96"/>
                  <a:gd name="T12" fmla="*/ 20 w 49"/>
                  <a:gd name="T13" fmla="*/ 44 h 96"/>
                  <a:gd name="T14" fmla="*/ 26 w 49"/>
                  <a:gd name="T15" fmla="*/ 51 h 96"/>
                  <a:gd name="T16" fmla="*/ 32 w 49"/>
                  <a:gd name="T17" fmla="*/ 59 h 96"/>
                  <a:gd name="T18" fmla="*/ 24 w 49"/>
                  <a:gd name="T19" fmla="*/ 52 h 96"/>
                  <a:gd name="T20" fmla="*/ 19 w 49"/>
                  <a:gd name="T21" fmla="*/ 45 h 96"/>
                  <a:gd name="T22" fmla="*/ 24 w 49"/>
                  <a:gd name="T23" fmla="*/ 58 h 96"/>
                  <a:gd name="T24" fmla="*/ 27 w 49"/>
                  <a:gd name="T25" fmla="*/ 69 h 96"/>
                  <a:gd name="T26" fmla="*/ 32 w 49"/>
                  <a:gd name="T27" fmla="*/ 80 h 96"/>
                  <a:gd name="T28" fmla="*/ 33 w 49"/>
                  <a:gd name="T29" fmla="*/ 84 h 96"/>
                  <a:gd name="T30" fmla="*/ 36 w 49"/>
                  <a:gd name="T31" fmla="*/ 88 h 96"/>
                  <a:gd name="T32" fmla="*/ 40 w 49"/>
                  <a:gd name="T33" fmla="*/ 92 h 96"/>
                  <a:gd name="T34" fmla="*/ 44 w 49"/>
                  <a:gd name="T35" fmla="*/ 95 h 96"/>
                  <a:gd name="T36" fmla="*/ 44 w 49"/>
                  <a:gd name="T37" fmla="*/ 88 h 96"/>
                  <a:gd name="T38" fmla="*/ 45 w 49"/>
                  <a:gd name="T39" fmla="*/ 81 h 96"/>
                  <a:gd name="T40" fmla="*/ 48 w 49"/>
                  <a:gd name="T41" fmla="*/ 74 h 96"/>
                  <a:gd name="T42" fmla="*/ 48 w 49"/>
                  <a:gd name="T43" fmla="*/ 67 h 96"/>
                  <a:gd name="T44" fmla="*/ 44 w 49"/>
                  <a:gd name="T45" fmla="*/ 60 h 96"/>
                  <a:gd name="T46" fmla="*/ 40 w 49"/>
                  <a:gd name="T47" fmla="*/ 53 h 96"/>
                  <a:gd name="T48" fmla="*/ 37 w 49"/>
                  <a:gd name="T49" fmla="*/ 50 h 96"/>
                  <a:gd name="T50" fmla="*/ 32 w 49"/>
                  <a:gd name="T51" fmla="*/ 45 h 96"/>
                  <a:gd name="T52" fmla="*/ 26 w 49"/>
                  <a:gd name="T53" fmla="*/ 37 h 96"/>
                  <a:gd name="T54" fmla="*/ 19 w 49"/>
                  <a:gd name="T55" fmla="*/ 27 h 96"/>
                  <a:gd name="T56" fmla="*/ 25 w 49"/>
                  <a:gd name="T57" fmla="*/ 32 h 96"/>
                  <a:gd name="T58" fmla="*/ 30 w 49"/>
                  <a:gd name="T59" fmla="*/ 40 h 96"/>
                  <a:gd name="T60" fmla="*/ 35 w 49"/>
                  <a:gd name="T61" fmla="*/ 48 h 96"/>
                  <a:gd name="T62" fmla="*/ 30 w 49"/>
                  <a:gd name="T63" fmla="*/ 35 h 96"/>
                  <a:gd name="T64" fmla="*/ 24 w 49"/>
                  <a:gd name="T65" fmla="*/ 24 h 96"/>
                  <a:gd name="T66" fmla="*/ 16 w 49"/>
                  <a:gd name="T67" fmla="*/ 9 h 96"/>
                  <a:gd name="T68" fmla="*/ 13 w 49"/>
                  <a:gd name="T69" fmla="*/ 3 h 96"/>
                  <a:gd name="T70" fmla="*/ 4 w 49"/>
                  <a:gd name="T71" fmla="*/ 0 h 9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9"/>
                  <a:gd name="T109" fmla="*/ 0 h 96"/>
                  <a:gd name="T110" fmla="*/ 49 w 49"/>
                  <a:gd name="T111" fmla="*/ 96 h 9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9" h="96">
                    <a:moveTo>
                      <a:pt x="4" y="0"/>
                    </a:moveTo>
                    <a:lnTo>
                      <a:pt x="0" y="3"/>
                    </a:lnTo>
                    <a:lnTo>
                      <a:pt x="1" y="8"/>
                    </a:lnTo>
                    <a:lnTo>
                      <a:pt x="6" y="12"/>
                    </a:lnTo>
                    <a:lnTo>
                      <a:pt x="12" y="17"/>
                    </a:lnTo>
                    <a:lnTo>
                      <a:pt x="16" y="34"/>
                    </a:lnTo>
                    <a:lnTo>
                      <a:pt x="20" y="44"/>
                    </a:lnTo>
                    <a:lnTo>
                      <a:pt x="26" y="51"/>
                    </a:lnTo>
                    <a:lnTo>
                      <a:pt x="32" y="59"/>
                    </a:lnTo>
                    <a:lnTo>
                      <a:pt x="24" y="52"/>
                    </a:lnTo>
                    <a:lnTo>
                      <a:pt x="19" y="45"/>
                    </a:lnTo>
                    <a:lnTo>
                      <a:pt x="24" y="58"/>
                    </a:lnTo>
                    <a:lnTo>
                      <a:pt x="27" y="69"/>
                    </a:lnTo>
                    <a:lnTo>
                      <a:pt x="32" y="80"/>
                    </a:lnTo>
                    <a:lnTo>
                      <a:pt x="33" y="84"/>
                    </a:lnTo>
                    <a:lnTo>
                      <a:pt x="36" y="88"/>
                    </a:lnTo>
                    <a:lnTo>
                      <a:pt x="40" y="92"/>
                    </a:lnTo>
                    <a:lnTo>
                      <a:pt x="44" y="95"/>
                    </a:lnTo>
                    <a:lnTo>
                      <a:pt x="44" y="88"/>
                    </a:lnTo>
                    <a:lnTo>
                      <a:pt x="45" y="81"/>
                    </a:lnTo>
                    <a:lnTo>
                      <a:pt x="48" y="74"/>
                    </a:lnTo>
                    <a:lnTo>
                      <a:pt x="48" y="67"/>
                    </a:lnTo>
                    <a:lnTo>
                      <a:pt x="44" y="60"/>
                    </a:lnTo>
                    <a:lnTo>
                      <a:pt x="40" y="53"/>
                    </a:lnTo>
                    <a:lnTo>
                      <a:pt x="37" y="50"/>
                    </a:lnTo>
                    <a:lnTo>
                      <a:pt x="32" y="45"/>
                    </a:lnTo>
                    <a:lnTo>
                      <a:pt x="26" y="37"/>
                    </a:lnTo>
                    <a:lnTo>
                      <a:pt x="19" y="27"/>
                    </a:lnTo>
                    <a:lnTo>
                      <a:pt x="25" y="32"/>
                    </a:lnTo>
                    <a:lnTo>
                      <a:pt x="30" y="40"/>
                    </a:lnTo>
                    <a:lnTo>
                      <a:pt x="35" y="48"/>
                    </a:lnTo>
                    <a:lnTo>
                      <a:pt x="30" y="35"/>
                    </a:lnTo>
                    <a:lnTo>
                      <a:pt x="24" y="24"/>
                    </a:lnTo>
                    <a:lnTo>
                      <a:pt x="16" y="9"/>
                    </a:lnTo>
                    <a:lnTo>
                      <a:pt x="13" y="3"/>
                    </a:lnTo>
                    <a:lnTo>
                      <a:pt x="4" y="0"/>
                    </a:lnTo>
                  </a:path>
                </a:pathLst>
              </a:custGeom>
              <a:solidFill>
                <a:srgbClr val="004040"/>
              </a:solidFill>
              <a:ln w="9525" cap="rnd">
                <a:noFill/>
                <a:round/>
                <a:headEnd type="none" w="sm" len="sm"/>
                <a:tailEnd type="none" w="sm" len="sm"/>
              </a:ln>
            </p:spPr>
            <p:txBody>
              <a:bodyPr/>
              <a:lstStyle/>
              <a:p>
                <a:endParaRPr lang="es-ES"/>
              </a:p>
            </p:txBody>
          </p:sp>
          <p:sp>
            <p:nvSpPr>
              <p:cNvPr id="107048" name="Freeform 810"/>
              <p:cNvSpPr>
                <a:spLocks/>
              </p:cNvSpPr>
              <p:nvPr/>
            </p:nvSpPr>
            <p:spPr bwMode="auto">
              <a:xfrm>
                <a:off x="510" y="3132"/>
                <a:ext cx="214" cy="292"/>
              </a:xfrm>
              <a:custGeom>
                <a:avLst/>
                <a:gdLst>
                  <a:gd name="T0" fmla="*/ 30 w 214"/>
                  <a:gd name="T1" fmla="*/ 13 h 292"/>
                  <a:gd name="T2" fmla="*/ 21 w 214"/>
                  <a:gd name="T3" fmla="*/ 35 h 292"/>
                  <a:gd name="T4" fmla="*/ 18 w 214"/>
                  <a:gd name="T5" fmla="*/ 64 h 292"/>
                  <a:gd name="T6" fmla="*/ 20 w 214"/>
                  <a:gd name="T7" fmla="*/ 54 h 292"/>
                  <a:gd name="T8" fmla="*/ 29 w 214"/>
                  <a:gd name="T9" fmla="*/ 71 h 292"/>
                  <a:gd name="T10" fmla="*/ 30 w 214"/>
                  <a:gd name="T11" fmla="*/ 103 h 292"/>
                  <a:gd name="T12" fmla="*/ 32 w 214"/>
                  <a:gd name="T13" fmla="*/ 90 h 292"/>
                  <a:gd name="T14" fmla="*/ 50 w 214"/>
                  <a:gd name="T15" fmla="*/ 115 h 292"/>
                  <a:gd name="T16" fmla="*/ 76 w 214"/>
                  <a:gd name="T17" fmla="*/ 133 h 292"/>
                  <a:gd name="T18" fmla="*/ 76 w 214"/>
                  <a:gd name="T19" fmla="*/ 142 h 292"/>
                  <a:gd name="T20" fmla="*/ 82 w 214"/>
                  <a:gd name="T21" fmla="*/ 141 h 292"/>
                  <a:gd name="T22" fmla="*/ 86 w 214"/>
                  <a:gd name="T23" fmla="*/ 154 h 292"/>
                  <a:gd name="T24" fmla="*/ 87 w 214"/>
                  <a:gd name="T25" fmla="*/ 163 h 292"/>
                  <a:gd name="T26" fmla="*/ 67 w 214"/>
                  <a:gd name="T27" fmla="*/ 179 h 292"/>
                  <a:gd name="T28" fmla="*/ 96 w 214"/>
                  <a:gd name="T29" fmla="*/ 171 h 292"/>
                  <a:gd name="T30" fmla="*/ 80 w 214"/>
                  <a:gd name="T31" fmla="*/ 186 h 292"/>
                  <a:gd name="T32" fmla="*/ 104 w 214"/>
                  <a:gd name="T33" fmla="*/ 174 h 292"/>
                  <a:gd name="T34" fmla="*/ 103 w 214"/>
                  <a:gd name="T35" fmla="*/ 183 h 292"/>
                  <a:gd name="T36" fmla="*/ 115 w 214"/>
                  <a:gd name="T37" fmla="*/ 180 h 292"/>
                  <a:gd name="T38" fmla="*/ 170 w 214"/>
                  <a:gd name="T39" fmla="*/ 199 h 292"/>
                  <a:gd name="T40" fmla="*/ 199 w 214"/>
                  <a:gd name="T41" fmla="*/ 227 h 292"/>
                  <a:gd name="T42" fmla="*/ 191 w 214"/>
                  <a:gd name="T43" fmla="*/ 291 h 292"/>
                  <a:gd name="T44" fmla="*/ 157 w 214"/>
                  <a:gd name="T45" fmla="*/ 271 h 292"/>
                  <a:gd name="T46" fmla="*/ 126 w 214"/>
                  <a:gd name="T47" fmla="*/ 247 h 292"/>
                  <a:gd name="T48" fmla="*/ 139 w 214"/>
                  <a:gd name="T49" fmla="*/ 244 h 292"/>
                  <a:gd name="T50" fmla="*/ 129 w 214"/>
                  <a:gd name="T51" fmla="*/ 240 h 292"/>
                  <a:gd name="T52" fmla="*/ 108 w 214"/>
                  <a:gd name="T53" fmla="*/ 244 h 292"/>
                  <a:gd name="T54" fmla="*/ 149 w 214"/>
                  <a:gd name="T55" fmla="*/ 223 h 292"/>
                  <a:gd name="T56" fmla="*/ 28 w 214"/>
                  <a:gd name="T57" fmla="*/ 240 h 292"/>
                  <a:gd name="T58" fmla="*/ 2 w 214"/>
                  <a:gd name="T59" fmla="*/ 227 h 292"/>
                  <a:gd name="T60" fmla="*/ 2 w 214"/>
                  <a:gd name="T61" fmla="*/ 200 h 292"/>
                  <a:gd name="T62" fmla="*/ 13 w 214"/>
                  <a:gd name="T63" fmla="*/ 164 h 292"/>
                  <a:gd name="T64" fmla="*/ 41 w 214"/>
                  <a:gd name="T65" fmla="*/ 182 h 292"/>
                  <a:gd name="T66" fmla="*/ 24 w 214"/>
                  <a:gd name="T67" fmla="*/ 154 h 292"/>
                  <a:gd name="T68" fmla="*/ 41 w 214"/>
                  <a:gd name="T69" fmla="*/ 148 h 292"/>
                  <a:gd name="T70" fmla="*/ 32 w 214"/>
                  <a:gd name="T71" fmla="*/ 133 h 292"/>
                  <a:gd name="T72" fmla="*/ 22 w 214"/>
                  <a:gd name="T73" fmla="*/ 140 h 292"/>
                  <a:gd name="T74" fmla="*/ 6 w 214"/>
                  <a:gd name="T75" fmla="*/ 99 h 292"/>
                  <a:gd name="T76" fmla="*/ 6 w 214"/>
                  <a:gd name="T77" fmla="*/ 62 h 292"/>
                  <a:gd name="T78" fmla="*/ 0 w 214"/>
                  <a:gd name="T79" fmla="*/ 85 h 292"/>
                  <a:gd name="T80" fmla="*/ 0 w 214"/>
                  <a:gd name="T81" fmla="*/ 56 h 292"/>
                  <a:gd name="T82" fmla="*/ 12 w 214"/>
                  <a:gd name="T83" fmla="*/ 29 h 292"/>
                  <a:gd name="T84" fmla="*/ 0 w 214"/>
                  <a:gd name="T85" fmla="*/ 53 h 292"/>
                  <a:gd name="T86" fmla="*/ 7 w 214"/>
                  <a:gd name="T87" fmla="*/ 23 h 292"/>
                  <a:gd name="T88" fmla="*/ 25 w 214"/>
                  <a:gd name="T89" fmla="*/ 0 h 2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4"/>
                  <a:gd name="T136" fmla="*/ 0 h 292"/>
                  <a:gd name="T137" fmla="*/ 214 w 214"/>
                  <a:gd name="T138" fmla="*/ 292 h 29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4" h="292">
                    <a:moveTo>
                      <a:pt x="42" y="5"/>
                    </a:moveTo>
                    <a:lnTo>
                      <a:pt x="37" y="9"/>
                    </a:lnTo>
                    <a:lnTo>
                      <a:pt x="30" y="13"/>
                    </a:lnTo>
                    <a:lnTo>
                      <a:pt x="22" y="20"/>
                    </a:lnTo>
                    <a:lnTo>
                      <a:pt x="21" y="27"/>
                    </a:lnTo>
                    <a:lnTo>
                      <a:pt x="21" y="35"/>
                    </a:lnTo>
                    <a:lnTo>
                      <a:pt x="21" y="42"/>
                    </a:lnTo>
                    <a:lnTo>
                      <a:pt x="20" y="53"/>
                    </a:lnTo>
                    <a:lnTo>
                      <a:pt x="18" y="64"/>
                    </a:lnTo>
                    <a:lnTo>
                      <a:pt x="17" y="77"/>
                    </a:lnTo>
                    <a:lnTo>
                      <a:pt x="20" y="64"/>
                    </a:lnTo>
                    <a:lnTo>
                      <a:pt x="20" y="54"/>
                    </a:lnTo>
                    <a:lnTo>
                      <a:pt x="22" y="48"/>
                    </a:lnTo>
                    <a:lnTo>
                      <a:pt x="25" y="59"/>
                    </a:lnTo>
                    <a:lnTo>
                      <a:pt x="29" y="71"/>
                    </a:lnTo>
                    <a:lnTo>
                      <a:pt x="31" y="77"/>
                    </a:lnTo>
                    <a:lnTo>
                      <a:pt x="30" y="89"/>
                    </a:lnTo>
                    <a:lnTo>
                      <a:pt x="30" y="103"/>
                    </a:lnTo>
                    <a:lnTo>
                      <a:pt x="31" y="115"/>
                    </a:lnTo>
                    <a:lnTo>
                      <a:pt x="31" y="100"/>
                    </a:lnTo>
                    <a:lnTo>
                      <a:pt x="32" y="90"/>
                    </a:lnTo>
                    <a:lnTo>
                      <a:pt x="33" y="83"/>
                    </a:lnTo>
                    <a:lnTo>
                      <a:pt x="42" y="104"/>
                    </a:lnTo>
                    <a:lnTo>
                      <a:pt x="50" y="115"/>
                    </a:lnTo>
                    <a:lnTo>
                      <a:pt x="53" y="119"/>
                    </a:lnTo>
                    <a:lnTo>
                      <a:pt x="57" y="128"/>
                    </a:lnTo>
                    <a:lnTo>
                      <a:pt x="76" y="133"/>
                    </a:lnTo>
                    <a:lnTo>
                      <a:pt x="84" y="133"/>
                    </a:lnTo>
                    <a:lnTo>
                      <a:pt x="82" y="138"/>
                    </a:lnTo>
                    <a:lnTo>
                      <a:pt x="76" y="142"/>
                    </a:lnTo>
                    <a:lnTo>
                      <a:pt x="57" y="152"/>
                    </a:lnTo>
                    <a:lnTo>
                      <a:pt x="72" y="147"/>
                    </a:lnTo>
                    <a:lnTo>
                      <a:pt x="82" y="141"/>
                    </a:lnTo>
                    <a:lnTo>
                      <a:pt x="91" y="135"/>
                    </a:lnTo>
                    <a:lnTo>
                      <a:pt x="89" y="148"/>
                    </a:lnTo>
                    <a:lnTo>
                      <a:pt x="86" y="154"/>
                    </a:lnTo>
                    <a:lnTo>
                      <a:pt x="77" y="160"/>
                    </a:lnTo>
                    <a:lnTo>
                      <a:pt x="87" y="159"/>
                    </a:lnTo>
                    <a:lnTo>
                      <a:pt x="87" y="163"/>
                    </a:lnTo>
                    <a:lnTo>
                      <a:pt x="86" y="167"/>
                    </a:lnTo>
                    <a:lnTo>
                      <a:pt x="82" y="171"/>
                    </a:lnTo>
                    <a:lnTo>
                      <a:pt x="67" y="179"/>
                    </a:lnTo>
                    <a:lnTo>
                      <a:pt x="87" y="171"/>
                    </a:lnTo>
                    <a:lnTo>
                      <a:pt x="92" y="171"/>
                    </a:lnTo>
                    <a:lnTo>
                      <a:pt x="96" y="171"/>
                    </a:lnTo>
                    <a:lnTo>
                      <a:pt x="95" y="175"/>
                    </a:lnTo>
                    <a:lnTo>
                      <a:pt x="91" y="180"/>
                    </a:lnTo>
                    <a:lnTo>
                      <a:pt x="80" y="186"/>
                    </a:lnTo>
                    <a:lnTo>
                      <a:pt x="96" y="180"/>
                    </a:lnTo>
                    <a:lnTo>
                      <a:pt x="101" y="173"/>
                    </a:lnTo>
                    <a:lnTo>
                      <a:pt x="104" y="174"/>
                    </a:lnTo>
                    <a:lnTo>
                      <a:pt x="108" y="176"/>
                    </a:lnTo>
                    <a:lnTo>
                      <a:pt x="108" y="181"/>
                    </a:lnTo>
                    <a:lnTo>
                      <a:pt x="103" y="183"/>
                    </a:lnTo>
                    <a:lnTo>
                      <a:pt x="95" y="189"/>
                    </a:lnTo>
                    <a:lnTo>
                      <a:pt x="108" y="184"/>
                    </a:lnTo>
                    <a:lnTo>
                      <a:pt x="115" y="180"/>
                    </a:lnTo>
                    <a:lnTo>
                      <a:pt x="123" y="182"/>
                    </a:lnTo>
                    <a:lnTo>
                      <a:pt x="148" y="191"/>
                    </a:lnTo>
                    <a:lnTo>
                      <a:pt x="170" y="199"/>
                    </a:lnTo>
                    <a:lnTo>
                      <a:pt x="189" y="206"/>
                    </a:lnTo>
                    <a:lnTo>
                      <a:pt x="192" y="214"/>
                    </a:lnTo>
                    <a:lnTo>
                      <a:pt x="199" y="227"/>
                    </a:lnTo>
                    <a:lnTo>
                      <a:pt x="208" y="248"/>
                    </a:lnTo>
                    <a:lnTo>
                      <a:pt x="213" y="286"/>
                    </a:lnTo>
                    <a:lnTo>
                      <a:pt x="191" y="291"/>
                    </a:lnTo>
                    <a:lnTo>
                      <a:pt x="174" y="289"/>
                    </a:lnTo>
                    <a:lnTo>
                      <a:pt x="154" y="284"/>
                    </a:lnTo>
                    <a:lnTo>
                      <a:pt x="157" y="271"/>
                    </a:lnTo>
                    <a:lnTo>
                      <a:pt x="164" y="251"/>
                    </a:lnTo>
                    <a:lnTo>
                      <a:pt x="130" y="248"/>
                    </a:lnTo>
                    <a:lnTo>
                      <a:pt x="126" y="247"/>
                    </a:lnTo>
                    <a:lnTo>
                      <a:pt x="145" y="244"/>
                    </a:lnTo>
                    <a:lnTo>
                      <a:pt x="174" y="232"/>
                    </a:lnTo>
                    <a:lnTo>
                      <a:pt x="139" y="244"/>
                    </a:lnTo>
                    <a:lnTo>
                      <a:pt x="123" y="246"/>
                    </a:lnTo>
                    <a:lnTo>
                      <a:pt x="110" y="244"/>
                    </a:lnTo>
                    <a:lnTo>
                      <a:pt x="129" y="240"/>
                    </a:lnTo>
                    <a:lnTo>
                      <a:pt x="168" y="228"/>
                    </a:lnTo>
                    <a:lnTo>
                      <a:pt x="126" y="239"/>
                    </a:lnTo>
                    <a:lnTo>
                      <a:pt x="108" y="244"/>
                    </a:lnTo>
                    <a:lnTo>
                      <a:pt x="107" y="243"/>
                    </a:lnTo>
                    <a:lnTo>
                      <a:pt x="123" y="236"/>
                    </a:lnTo>
                    <a:lnTo>
                      <a:pt x="149" y="223"/>
                    </a:lnTo>
                    <a:lnTo>
                      <a:pt x="117" y="236"/>
                    </a:lnTo>
                    <a:lnTo>
                      <a:pt x="101" y="240"/>
                    </a:lnTo>
                    <a:lnTo>
                      <a:pt x="28" y="240"/>
                    </a:lnTo>
                    <a:lnTo>
                      <a:pt x="20" y="238"/>
                    </a:lnTo>
                    <a:lnTo>
                      <a:pt x="11" y="236"/>
                    </a:lnTo>
                    <a:lnTo>
                      <a:pt x="2" y="227"/>
                    </a:lnTo>
                    <a:lnTo>
                      <a:pt x="1" y="219"/>
                    </a:lnTo>
                    <a:lnTo>
                      <a:pt x="0" y="212"/>
                    </a:lnTo>
                    <a:lnTo>
                      <a:pt x="2" y="200"/>
                    </a:lnTo>
                    <a:lnTo>
                      <a:pt x="8" y="186"/>
                    </a:lnTo>
                    <a:lnTo>
                      <a:pt x="12" y="174"/>
                    </a:lnTo>
                    <a:lnTo>
                      <a:pt x="13" y="164"/>
                    </a:lnTo>
                    <a:lnTo>
                      <a:pt x="20" y="163"/>
                    </a:lnTo>
                    <a:lnTo>
                      <a:pt x="25" y="171"/>
                    </a:lnTo>
                    <a:lnTo>
                      <a:pt x="41" y="182"/>
                    </a:lnTo>
                    <a:lnTo>
                      <a:pt x="28" y="170"/>
                    </a:lnTo>
                    <a:lnTo>
                      <a:pt x="22" y="162"/>
                    </a:lnTo>
                    <a:lnTo>
                      <a:pt x="24" y="154"/>
                    </a:lnTo>
                    <a:lnTo>
                      <a:pt x="42" y="149"/>
                    </a:lnTo>
                    <a:lnTo>
                      <a:pt x="56" y="142"/>
                    </a:lnTo>
                    <a:lnTo>
                      <a:pt x="41" y="148"/>
                    </a:lnTo>
                    <a:lnTo>
                      <a:pt x="25" y="152"/>
                    </a:lnTo>
                    <a:lnTo>
                      <a:pt x="25" y="141"/>
                    </a:lnTo>
                    <a:lnTo>
                      <a:pt x="32" y="133"/>
                    </a:lnTo>
                    <a:lnTo>
                      <a:pt x="38" y="122"/>
                    </a:lnTo>
                    <a:lnTo>
                      <a:pt x="31" y="133"/>
                    </a:lnTo>
                    <a:lnTo>
                      <a:pt x="22" y="140"/>
                    </a:lnTo>
                    <a:lnTo>
                      <a:pt x="16" y="139"/>
                    </a:lnTo>
                    <a:lnTo>
                      <a:pt x="11" y="119"/>
                    </a:lnTo>
                    <a:lnTo>
                      <a:pt x="6" y="99"/>
                    </a:lnTo>
                    <a:lnTo>
                      <a:pt x="2" y="89"/>
                    </a:lnTo>
                    <a:lnTo>
                      <a:pt x="2" y="75"/>
                    </a:lnTo>
                    <a:lnTo>
                      <a:pt x="6" y="62"/>
                    </a:lnTo>
                    <a:lnTo>
                      <a:pt x="2" y="68"/>
                    </a:lnTo>
                    <a:lnTo>
                      <a:pt x="1" y="77"/>
                    </a:lnTo>
                    <a:lnTo>
                      <a:pt x="0" y="85"/>
                    </a:lnTo>
                    <a:lnTo>
                      <a:pt x="0" y="73"/>
                    </a:lnTo>
                    <a:lnTo>
                      <a:pt x="0" y="63"/>
                    </a:lnTo>
                    <a:lnTo>
                      <a:pt x="0" y="56"/>
                    </a:lnTo>
                    <a:lnTo>
                      <a:pt x="1" y="46"/>
                    </a:lnTo>
                    <a:lnTo>
                      <a:pt x="6" y="36"/>
                    </a:lnTo>
                    <a:lnTo>
                      <a:pt x="12" y="29"/>
                    </a:lnTo>
                    <a:lnTo>
                      <a:pt x="6" y="35"/>
                    </a:lnTo>
                    <a:lnTo>
                      <a:pt x="1" y="42"/>
                    </a:lnTo>
                    <a:lnTo>
                      <a:pt x="0" y="53"/>
                    </a:lnTo>
                    <a:lnTo>
                      <a:pt x="0" y="45"/>
                    </a:lnTo>
                    <a:lnTo>
                      <a:pt x="1" y="35"/>
                    </a:lnTo>
                    <a:lnTo>
                      <a:pt x="7" y="23"/>
                    </a:lnTo>
                    <a:lnTo>
                      <a:pt x="11" y="11"/>
                    </a:lnTo>
                    <a:lnTo>
                      <a:pt x="18" y="6"/>
                    </a:lnTo>
                    <a:lnTo>
                      <a:pt x="25" y="0"/>
                    </a:lnTo>
                    <a:lnTo>
                      <a:pt x="35" y="0"/>
                    </a:lnTo>
                    <a:lnTo>
                      <a:pt x="42" y="5"/>
                    </a:lnTo>
                  </a:path>
                </a:pathLst>
              </a:custGeom>
              <a:solidFill>
                <a:srgbClr val="004040"/>
              </a:solidFill>
              <a:ln w="9525" cap="rnd">
                <a:noFill/>
                <a:round/>
                <a:headEnd type="none" w="sm" len="sm"/>
                <a:tailEnd type="none" w="sm" len="sm"/>
              </a:ln>
            </p:spPr>
            <p:txBody>
              <a:bodyPr/>
              <a:lstStyle/>
              <a:p>
                <a:endParaRPr lang="es-ES"/>
              </a:p>
            </p:txBody>
          </p:sp>
          <p:sp>
            <p:nvSpPr>
              <p:cNvPr id="107049" name="Freeform 811"/>
              <p:cNvSpPr>
                <a:spLocks/>
              </p:cNvSpPr>
              <p:nvPr/>
            </p:nvSpPr>
            <p:spPr bwMode="auto">
              <a:xfrm>
                <a:off x="523" y="3274"/>
                <a:ext cx="29" cy="28"/>
              </a:xfrm>
              <a:custGeom>
                <a:avLst/>
                <a:gdLst>
                  <a:gd name="T0" fmla="*/ 3 w 29"/>
                  <a:gd name="T1" fmla="*/ 0 h 28"/>
                  <a:gd name="T2" fmla="*/ 22 w 29"/>
                  <a:gd name="T3" fmla="*/ 0 h 28"/>
                  <a:gd name="T4" fmla="*/ 28 w 29"/>
                  <a:gd name="T5" fmla="*/ 10 h 28"/>
                  <a:gd name="T6" fmla="*/ 22 w 29"/>
                  <a:gd name="T7" fmla="*/ 21 h 28"/>
                  <a:gd name="T8" fmla="*/ 3 w 29"/>
                  <a:gd name="T9" fmla="*/ 27 h 28"/>
                  <a:gd name="T10" fmla="*/ 0 w 29"/>
                  <a:gd name="T11" fmla="*/ 20 h 28"/>
                  <a:gd name="T12" fmla="*/ 0 w 29"/>
                  <a:gd name="T13" fmla="*/ 5 h 28"/>
                  <a:gd name="T14" fmla="*/ 3 w 29"/>
                  <a:gd name="T15" fmla="*/ 0 h 28"/>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28"/>
                  <a:gd name="T26" fmla="*/ 29 w 29"/>
                  <a:gd name="T27" fmla="*/ 28 h 2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28">
                    <a:moveTo>
                      <a:pt x="3" y="0"/>
                    </a:moveTo>
                    <a:lnTo>
                      <a:pt x="22" y="0"/>
                    </a:lnTo>
                    <a:lnTo>
                      <a:pt x="28" y="10"/>
                    </a:lnTo>
                    <a:lnTo>
                      <a:pt x="22" y="21"/>
                    </a:lnTo>
                    <a:lnTo>
                      <a:pt x="3" y="27"/>
                    </a:lnTo>
                    <a:lnTo>
                      <a:pt x="0" y="20"/>
                    </a:lnTo>
                    <a:lnTo>
                      <a:pt x="0" y="5"/>
                    </a:lnTo>
                    <a:lnTo>
                      <a:pt x="3" y="0"/>
                    </a:lnTo>
                  </a:path>
                </a:pathLst>
              </a:custGeom>
              <a:solidFill>
                <a:srgbClr val="004040"/>
              </a:solidFill>
              <a:ln w="9525" cap="rnd">
                <a:noFill/>
                <a:round/>
                <a:headEnd type="none" w="sm" len="sm"/>
                <a:tailEnd type="none" w="sm" len="sm"/>
              </a:ln>
            </p:spPr>
            <p:txBody>
              <a:bodyPr/>
              <a:lstStyle/>
              <a:p>
                <a:endParaRPr lang="es-ES"/>
              </a:p>
            </p:txBody>
          </p:sp>
          <p:sp>
            <p:nvSpPr>
              <p:cNvPr id="107050" name="Freeform 812"/>
              <p:cNvSpPr>
                <a:spLocks/>
              </p:cNvSpPr>
              <p:nvPr/>
            </p:nvSpPr>
            <p:spPr bwMode="auto">
              <a:xfrm>
                <a:off x="543" y="3346"/>
                <a:ext cx="94" cy="28"/>
              </a:xfrm>
              <a:custGeom>
                <a:avLst/>
                <a:gdLst>
                  <a:gd name="T0" fmla="*/ 93 w 94"/>
                  <a:gd name="T1" fmla="*/ 0 h 28"/>
                  <a:gd name="T2" fmla="*/ 65 w 94"/>
                  <a:gd name="T3" fmla="*/ 10 h 28"/>
                  <a:gd name="T4" fmla="*/ 46 w 94"/>
                  <a:gd name="T5" fmla="*/ 18 h 28"/>
                  <a:gd name="T6" fmla="*/ 27 w 94"/>
                  <a:gd name="T7" fmla="*/ 20 h 28"/>
                  <a:gd name="T8" fmla="*/ 12 w 94"/>
                  <a:gd name="T9" fmla="*/ 20 h 28"/>
                  <a:gd name="T10" fmla="*/ 0 w 94"/>
                  <a:gd name="T11" fmla="*/ 20 h 28"/>
                  <a:gd name="T12" fmla="*/ 12 w 94"/>
                  <a:gd name="T13" fmla="*/ 27 h 28"/>
                  <a:gd name="T14" fmla="*/ 34 w 94"/>
                  <a:gd name="T15" fmla="*/ 27 h 28"/>
                  <a:gd name="T16" fmla="*/ 58 w 94"/>
                  <a:gd name="T17" fmla="*/ 18 h 28"/>
                  <a:gd name="T18" fmla="*/ 71 w 94"/>
                  <a:gd name="T19" fmla="*/ 14 h 28"/>
                  <a:gd name="T20" fmla="*/ 93 w 94"/>
                  <a:gd name="T21" fmla="*/ 0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28"/>
                  <a:gd name="T35" fmla="*/ 94 w 94"/>
                  <a:gd name="T36" fmla="*/ 28 h 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28">
                    <a:moveTo>
                      <a:pt x="93" y="0"/>
                    </a:moveTo>
                    <a:lnTo>
                      <a:pt x="65" y="10"/>
                    </a:lnTo>
                    <a:lnTo>
                      <a:pt x="46" y="18"/>
                    </a:lnTo>
                    <a:lnTo>
                      <a:pt x="27" y="20"/>
                    </a:lnTo>
                    <a:lnTo>
                      <a:pt x="12" y="20"/>
                    </a:lnTo>
                    <a:lnTo>
                      <a:pt x="0" y="20"/>
                    </a:lnTo>
                    <a:lnTo>
                      <a:pt x="12" y="27"/>
                    </a:lnTo>
                    <a:lnTo>
                      <a:pt x="34" y="27"/>
                    </a:lnTo>
                    <a:lnTo>
                      <a:pt x="58" y="18"/>
                    </a:lnTo>
                    <a:lnTo>
                      <a:pt x="71" y="14"/>
                    </a:lnTo>
                    <a:lnTo>
                      <a:pt x="93" y="0"/>
                    </a:lnTo>
                  </a:path>
                </a:pathLst>
              </a:custGeom>
              <a:solidFill>
                <a:srgbClr val="002020"/>
              </a:solidFill>
              <a:ln w="9525" cap="rnd">
                <a:noFill/>
                <a:round/>
                <a:headEnd type="none" w="sm" len="sm"/>
                <a:tailEnd type="none" w="sm" len="sm"/>
              </a:ln>
            </p:spPr>
            <p:txBody>
              <a:bodyPr/>
              <a:lstStyle/>
              <a:p>
                <a:endParaRPr lang="es-ES"/>
              </a:p>
            </p:txBody>
          </p:sp>
          <p:sp>
            <p:nvSpPr>
              <p:cNvPr id="107051" name="Freeform 813"/>
              <p:cNvSpPr>
                <a:spLocks/>
              </p:cNvSpPr>
              <p:nvPr/>
            </p:nvSpPr>
            <p:spPr bwMode="auto">
              <a:xfrm>
                <a:off x="454" y="3215"/>
                <a:ext cx="123" cy="172"/>
              </a:xfrm>
              <a:custGeom>
                <a:avLst/>
                <a:gdLst>
                  <a:gd name="T0" fmla="*/ 65 w 123"/>
                  <a:gd name="T1" fmla="*/ 24 h 172"/>
                  <a:gd name="T2" fmla="*/ 44 w 123"/>
                  <a:gd name="T3" fmla="*/ 21 h 172"/>
                  <a:gd name="T4" fmla="*/ 30 w 123"/>
                  <a:gd name="T5" fmla="*/ 18 h 172"/>
                  <a:gd name="T6" fmla="*/ 25 w 123"/>
                  <a:gd name="T7" fmla="*/ 11 h 172"/>
                  <a:gd name="T8" fmla="*/ 25 w 123"/>
                  <a:gd name="T9" fmla="*/ 6 h 172"/>
                  <a:gd name="T10" fmla="*/ 22 w 123"/>
                  <a:gd name="T11" fmla="*/ 1 h 172"/>
                  <a:gd name="T12" fmla="*/ 9 w 123"/>
                  <a:gd name="T13" fmla="*/ 0 h 172"/>
                  <a:gd name="T14" fmla="*/ 0 w 123"/>
                  <a:gd name="T15" fmla="*/ 0 h 172"/>
                  <a:gd name="T16" fmla="*/ 12 w 123"/>
                  <a:gd name="T17" fmla="*/ 132 h 172"/>
                  <a:gd name="T18" fmla="*/ 22 w 123"/>
                  <a:gd name="T19" fmla="*/ 144 h 172"/>
                  <a:gd name="T20" fmla="*/ 34 w 123"/>
                  <a:gd name="T21" fmla="*/ 156 h 172"/>
                  <a:gd name="T22" fmla="*/ 52 w 123"/>
                  <a:gd name="T23" fmla="*/ 165 h 172"/>
                  <a:gd name="T24" fmla="*/ 73 w 123"/>
                  <a:gd name="T25" fmla="*/ 169 h 172"/>
                  <a:gd name="T26" fmla="*/ 100 w 123"/>
                  <a:gd name="T27" fmla="*/ 171 h 172"/>
                  <a:gd name="T28" fmla="*/ 116 w 123"/>
                  <a:gd name="T29" fmla="*/ 168 h 172"/>
                  <a:gd name="T30" fmla="*/ 122 w 123"/>
                  <a:gd name="T31" fmla="*/ 159 h 172"/>
                  <a:gd name="T32" fmla="*/ 119 w 123"/>
                  <a:gd name="T33" fmla="*/ 147 h 172"/>
                  <a:gd name="T34" fmla="*/ 106 w 123"/>
                  <a:gd name="T35" fmla="*/ 108 h 172"/>
                  <a:gd name="T36" fmla="*/ 98 w 123"/>
                  <a:gd name="T37" fmla="*/ 71 h 172"/>
                  <a:gd name="T38" fmla="*/ 92 w 123"/>
                  <a:gd name="T39" fmla="*/ 44 h 172"/>
                  <a:gd name="T40" fmla="*/ 92 w 123"/>
                  <a:gd name="T41" fmla="*/ 35 h 172"/>
                  <a:gd name="T42" fmla="*/ 86 w 123"/>
                  <a:gd name="T43" fmla="*/ 26 h 172"/>
                  <a:gd name="T44" fmla="*/ 79 w 123"/>
                  <a:gd name="T45" fmla="*/ 24 h 172"/>
                  <a:gd name="T46" fmla="*/ 65 w 123"/>
                  <a:gd name="T47" fmla="*/ 24 h 17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3"/>
                  <a:gd name="T73" fmla="*/ 0 h 172"/>
                  <a:gd name="T74" fmla="*/ 123 w 123"/>
                  <a:gd name="T75" fmla="*/ 172 h 17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3" h="172">
                    <a:moveTo>
                      <a:pt x="65" y="24"/>
                    </a:moveTo>
                    <a:lnTo>
                      <a:pt x="44" y="21"/>
                    </a:lnTo>
                    <a:lnTo>
                      <a:pt x="30" y="18"/>
                    </a:lnTo>
                    <a:lnTo>
                      <a:pt x="25" y="11"/>
                    </a:lnTo>
                    <a:lnTo>
                      <a:pt x="25" y="6"/>
                    </a:lnTo>
                    <a:lnTo>
                      <a:pt x="22" y="1"/>
                    </a:lnTo>
                    <a:lnTo>
                      <a:pt x="9" y="0"/>
                    </a:lnTo>
                    <a:lnTo>
                      <a:pt x="0" y="0"/>
                    </a:lnTo>
                    <a:lnTo>
                      <a:pt x="12" y="132"/>
                    </a:lnTo>
                    <a:lnTo>
                      <a:pt x="22" y="144"/>
                    </a:lnTo>
                    <a:lnTo>
                      <a:pt x="34" y="156"/>
                    </a:lnTo>
                    <a:lnTo>
                      <a:pt x="52" y="165"/>
                    </a:lnTo>
                    <a:lnTo>
                      <a:pt x="73" y="169"/>
                    </a:lnTo>
                    <a:lnTo>
                      <a:pt x="100" y="171"/>
                    </a:lnTo>
                    <a:lnTo>
                      <a:pt x="116" y="168"/>
                    </a:lnTo>
                    <a:lnTo>
                      <a:pt x="122" y="159"/>
                    </a:lnTo>
                    <a:lnTo>
                      <a:pt x="119" y="147"/>
                    </a:lnTo>
                    <a:lnTo>
                      <a:pt x="106" y="108"/>
                    </a:lnTo>
                    <a:lnTo>
                      <a:pt x="98" y="71"/>
                    </a:lnTo>
                    <a:lnTo>
                      <a:pt x="92" y="44"/>
                    </a:lnTo>
                    <a:lnTo>
                      <a:pt x="92" y="35"/>
                    </a:lnTo>
                    <a:lnTo>
                      <a:pt x="86" y="26"/>
                    </a:lnTo>
                    <a:lnTo>
                      <a:pt x="79" y="24"/>
                    </a:lnTo>
                    <a:lnTo>
                      <a:pt x="65" y="24"/>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7052" name="Freeform 814"/>
              <p:cNvSpPr>
                <a:spLocks/>
              </p:cNvSpPr>
              <p:nvPr/>
            </p:nvSpPr>
            <p:spPr bwMode="auto">
              <a:xfrm>
                <a:off x="458" y="3222"/>
                <a:ext cx="103" cy="155"/>
              </a:xfrm>
              <a:custGeom>
                <a:avLst/>
                <a:gdLst>
                  <a:gd name="T0" fmla="*/ 63 w 103"/>
                  <a:gd name="T1" fmla="*/ 29 h 155"/>
                  <a:gd name="T2" fmla="*/ 46 w 103"/>
                  <a:gd name="T3" fmla="*/ 28 h 155"/>
                  <a:gd name="T4" fmla="*/ 26 w 103"/>
                  <a:gd name="T5" fmla="*/ 26 h 155"/>
                  <a:gd name="T6" fmla="*/ 15 w 103"/>
                  <a:gd name="T7" fmla="*/ 18 h 155"/>
                  <a:gd name="T8" fmla="*/ 7 w 103"/>
                  <a:gd name="T9" fmla="*/ 13 h 155"/>
                  <a:gd name="T10" fmla="*/ 0 w 103"/>
                  <a:gd name="T11" fmla="*/ 0 h 155"/>
                  <a:gd name="T12" fmla="*/ 11 w 103"/>
                  <a:gd name="T13" fmla="*/ 118 h 155"/>
                  <a:gd name="T14" fmla="*/ 20 w 103"/>
                  <a:gd name="T15" fmla="*/ 128 h 155"/>
                  <a:gd name="T16" fmla="*/ 30 w 103"/>
                  <a:gd name="T17" fmla="*/ 139 h 155"/>
                  <a:gd name="T18" fmla="*/ 41 w 103"/>
                  <a:gd name="T19" fmla="*/ 146 h 155"/>
                  <a:gd name="T20" fmla="*/ 51 w 103"/>
                  <a:gd name="T21" fmla="*/ 149 h 155"/>
                  <a:gd name="T22" fmla="*/ 63 w 103"/>
                  <a:gd name="T23" fmla="*/ 151 h 155"/>
                  <a:gd name="T24" fmla="*/ 77 w 103"/>
                  <a:gd name="T25" fmla="*/ 154 h 155"/>
                  <a:gd name="T26" fmla="*/ 90 w 103"/>
                  <a:gd name="T27" fmla="*/ 154 h 155"/>
                  <a:gd name="T28" fmla="*/ 97 w 103"/>
                  <a:gd name="T29" fmla="*/ 151 h 155"/>
                  <a:gd name="T30" fmla="*/ 102 w 103"/>
                  <a:gd name="T31" fmla="*/ 146 h 155"/>
                  <a:gd name="T32" fmla="*/ 99 w 103"/>
                  <a:gd name="T33" fmla="*/ 136 h 155"/>
                  <a:gd name="T34" fmla="*/ 89 w 103"/>
                  <a:gd name="T35" fmla="*/ 116 h 155"/>
                  <a:gd name="T36" fmla="*/ 74 w 103"/>
                  <a:gd name="T37" fmla="*/ 46 h 155"/>
                  <a:gd name="T38" fmla="*/ 72 w 103"/>
                  <a:gd name="T39" fmla="*/ 36 h 155"/>
                  <a:gd name="T40" fmla="*/ 63 w 103"/>
                  <a:gd name="T41" fmla="*/ 29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3"/>
                  <a:gd name="T64" fmla="*/ 0 h 155"/>
                  <a:gd name="T65" fmla="*/ 103 w 103"/>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3" h="155">
                    <a:moveTo>
                      <a:pt x="63" y="29"/>
                    </a:moveTo>
                    <a:lnTo>
                      <a:pt x="46" y="28"/>
                    </a:lnTo>
                    <a:lnTo>
                      <a:pt x="26" y="26"/>
                    </a:lnTo>
                    <a:lnTo>
                      <a:pt x="15" y="18"/>
                    </a:lnTo>
                    <a:lnTo>
                      <a:pt x="7" y="13"/>
                    </a:lnTo>
                    <a:lnTo>
                      <a:pt x="0" y="0"/>
                    </a:lnTo>
                    <a:lnTo>
                      <a:pt x="11" y="118"/>
                    </a:lnTo>
                    <a:lnTo>
                      <a:pt x="20" y="128"/>
                    </a:lnTo>
                    <a:lnTo>
                      <a:pt x="30" y="139"/>
                    </a:lnTo>
                    <a:lnTo>
                      <a:pt x="41" y="146"/>
                    </a:lnTo>
                    <a:lnTo>
                      <a:pt x="51" y="149"/>
                    </a:lnTo>
                    <a:lnTo>
                      <a:pt x="63" y="151"/>
                    </a:lnTo>
                    <a:lnTo>
                      <a:pt x="77" y="154"/>
                    </a:lnTo>
                    <a:lnTo>
                      <a:pt x="90" y="154"/>
                    </a:lnTo>
                    <a:lnTo>
                      <a:pt x="97" y="151"/>
                    </a:lnTo>
                    <a:lnTo>
                      <a:pt x="102" y="146"/>
                    </a:lnTo>
                    <a:lnTo>
                      <a:pt x="99" y="136"/>
                    </a:lnTo>
                    <a:lnTo>
                      <a:pt x="89" y="116"/>
                    </a:lnTo>
                    <a:lnTo>
                      <a:pt x="74" y="46"/>
                    </a:lnTo>
                    <a:lnTo>
                      <a:pt x="72" y="36"/>
                    </a:lnTo>
                    <a:lnTo>
                      <a:pt x="63" y="29"/>
                    </a:lnTo>
                  </a:path>
                </a:pathLst>
              </a:custGeom>
              <a:solidFill>
                <a:srgbClr val="606060"/>
              </a:solidFill>
              <a:ln w="9525" cap="rnd">
                <a:noFill/>
                <a:round/>
                <a:headEnd type="none" w="sm" len="sm"/>
                <a:tailEnd type="none" w="sm" len="sm"/>
              </a:ln>
            </p:spPr>
            <p:txBody>
              <a:bodyPr/>
              <a:lstStyle/>
              <a:p>
                <a:endParaRPr lang="es-ES"/>
              </a:p>
            </p:txBody>
          </p:sp>
          <p:sp>
            <p:nvSpPr>
              <p:cNvPr id="107053" name="Freeform 815"/>
              <p:cNvSpPr>
                <a:spLocks/>
              </p:cNvSpPr>
              <p:nvPr/>
            </p:nvSpPr>
            <p:spPr bwMode="auto">
              <a:xfrm>
                <a:off x="1037" y="3167"/>
                <a:ext cx="79" cy="33"/>
              </a:xfrm>
              <a:custGeom>
                <a:avLst/>
                <a:gdLst>
                  <a:gd name="T0" fmla="*/ 78 w 79"/>
                  <a:gd name="T1" fmla="*/ 11 h 33"/>
                  <a:gd name="T2" fmla="*/ 69 w 79"/>
                  <a:gd name="T3" fmla="*/ 11 h 33"/>
                  <a:gd name="T4" fmla="*/ 65 w 79"/>
                  <a:gd name="T5" fmla="*/ 8 h 33"/>
                  <a:gd name="T6" fmla="*/ 52 w 79"/>
                  <a:gd name="T7" fmla="*/ 1 h 33"/>
                  <a:gd name="T8" fmla="*/ 47 w 79"/>
                  <a:gd name="T9" fmla="*/ 0 h 33"/>
                  <a:gd name="T10" fmla="*/ 44 w 79"/>
                  <a:gd name="T11" fmla="*/ 0 h 33"/>
                  <a:gd name="T12" fmla="*/ 40 w 79"/>
                  <a:gd name="T13" fmla="*/ 0 h 33"/>
                  <a:gd name="T14" fmla="*/ 30 w 79"/>
                  <a:gd name="T15" fmla="*/ 0 h 33"/>
                  <a:gd name="T16" fmla="*/ 25 w 79"/>
                  <a:gd name="T17" fmla="*/ 0 h 33"/>
                  <a:gd name="T18" fmla="*/ 20 w 79"/>
                  <a:gd name="T19" fmla="*/ 0 h 33"/>
                  <a:gd name="T20" fmla="*/ 18 w 79"/>
                  <a:gd name="T21" fmla="*/ 3 h 33"/>
                  <a:gd name="T22" fmla="*/ 12 w 79"/>
                  <a:gd name="T23" fmla="*/ 6 h 33"/>
                  <a:gd name="T24" fmla="*/ 7 w 79"/>
                  <a:gd name="T25" fmla="*/ 8 h 33"/>
                  <a:gd name="T26" fmla="*/ 6 w 79"/>
                  <a:gd name="T27" fmla="*/ 8 h 33"/>
                  <a:gd name="T28" fmla="*/ 2 w 79"/>
                  <a:gd name="T29" fmla="*/ 9 h 33"/>
                  <a:gd name="T30" fmla="*/ 0 w 79"/>
                  <a:gd name="T31" fmla="*/ 11 h 33"/>
                  <a:gd name="T32" fmla="*/ 0 w 79"/>
                  <a:gd name="T33" fmla="*/ 12 h 33"/>
                  <a:gd name="T34" fmla="*/ 0 w 79"/>
                  <a:gd name="T35" fmla="*/ 14 h 33"/>
                  <a:gd name="T36" fmla="*/ 0 w 79"/>
                  <a:gd name="T37" fmla="*/ 16 h 33"/>
                  <a:gd name="T38" fmla="*/ 0 w 79"/>
                  <a:gd name="T39" fmla="*/ 18 h 33"/>
                  <a:gd name="T40" fmla="*/ 2 w 79"/>
                  <a:gd name="T41" fmla="*/ 20 h 33"/>
                  <a:gd name="T42" fmla="*/ 7 w 79"/>
                  <a:gd name="T43" fmla="*/ 20 h 33"/>
                  <a:gd name="T44" fmla="*/ 8 w 79"/>
                  <a:gd name="T45" fmla="*/ 21 h 33"/>
                  <a:gd name="T46" fmla="*/ 12 w 79"/>
                  <a:gd name="T47" fmla="*/ 22 h 33"/>
                  <a:gd name="T48" fmla="*/ 25 w 79"/>
                  <a:gd name="T49" fmla="*/ 21 h 33"/>
                  <a:gd name="T50" fmla="*/ 31 w 79"/>
                  <a:gd name="T51" fmla="*/ 21 h 33"/>
                  <a:gd name="T52" fmla="*/ 37 w 79"/>
                  <a:gd name="T53" fmla="*/ 24 h 33"/>
                  <a:gd name="T54" fmla="*/ 42 w 79"/>
                  <a:gd name="T55" fmla="*/ 25 h 33"/>
                  <a:gd name="T56" fmla="*/ 48 w 79"/>
                  <a:gd name="T57" fmla="*/ 29 h 33"/>
                  <a:gd name="T58" fmla="*/ 52 w 79"/>
                  <a:gd name="T59" fmla="*/ 30 h 33"/>
                  <a:gd name="T60" fmla="*/ 57 w 79"/>
                  <a:gd name="T61" fmla="*/ 32 h 33"/>
                  <a:gd name="T62" fmla="*/ 66 w 79"/>
                  <a:gd name="T63" fmla="*/ 30 h 33"/>
                  <a:gd name="T64" fmla="*/ 73 w 79"/>
                  <a:gd name="T65" fmla="*/ 32 h 33"/>
                  <a:gd name="T66" fmla="*/ 78 w 79"/>
                  <a:gd name="T67" fmla="*/ 11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9"/>
                  <a:gd name="T103" fmla="*/ 0 h 33"/>
                  <a:gd name="T104" fmla="*/ 79 w 79"/>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9" h="33">
                    <a:moveTo>
                      <a:pt x="78" y="11"/>
                    </a:moveTo>
                    <a:lnTo>
                      <a:pt x="69" y="11"/>
                    </a:lnTo>
                    <a:lnTo>
                      <a:pt x="65" y="8"/>
                    </a:lnTo>
                    <a:lnTo>
                      <a:pt x="52" y="1"/>
                    </a:lnTo>
                    <a:lnTo>
                      <a:pt x="47" y="0"/>
                    </a:lnTo>
                    <a:lnTo>
                      <a:pt x="44" y="0"/>
                    </a:lnTo>
                    <a:lnTo>
                      <a:pt x="40" y="0"/>
                    </a:lnTo>
                    <a:lnTo>
                      <a:pt x="30" y="0"/>
                    </a:lnTo>
                    <a:lnTo>
                      <a:pt x="25" y="0"/>
                    </a:lnTo>
                    <a:lnTo>
                      <a:pt x="20" y="0"/>
                    </a:lnTo>
                    <a:lnTo>
                      <a:pt x="18" y="3"/>
                    </a:lnTo>
                    <a:lnTo>
                      <a:pt x="12" y="6"/>
                    </a:lnTo>
                    <a:lnTo>
                      <a:pt x="7" y="8"/>
                    </a:lnTo>
                    <a:lnTo>
                      <a:pt x="6" y="8"/>
                    </a:lnTo>
                    <a:lnTo>
                      <a:pt x="2" y="9"/>
                    </a:lnTo>
                    <a:lnTo>
                      <a:pt x="0" y="11"/>
                    </a:lnTo>
                    <a:lnTo>
                      <a:pt x="0" y="12"/>
                    </a:lnTo>
                    <a:lnTo>
                      <a:pt x="0" y="14"/>
                    </a:lnTo>
                    <a:lnTo>
                      <a:pt x="0" y="16"/>
                    </a:lnTo>
                    <a:lnTo>
                      <a:pt x="0" y="18"/>
                    </a:lnTo>
                    <a:lnTo>
                      <a:pt x="2" y="20"/>
                    </a:lnTo>
                    <a:lnTo>
                      <a:pt x="7" y="20"/>
                    </a:lnTo>
                    <a:lnTo>
                      <a:pt x="8" y="21"/>
                    </a:lnTo>
                    <a:lnTo>
                      <a:pt x="12" y="22"/>
                    </a:lnTo>
                    <a:lnTo>
                      <a:pt x="25" y="21"/>
                    </a:lnTo>
                    <a:lnTo>
                      <a:pt x="31" y="21"/>
                    </a:lnTo>
                    <a:lnTo>
                      <a:pt x="37" y="24"/>
                    </a:lnTo>
                    <a:lnTo>
                      <a:pt x="42" y="25"/>
                    </a:lnTo>
                    <a:lnTo>
                      <a:pt x="48" y="29"/>
                    </a:lnTo>
                    <a:lnTo>
                      <a:pt x="52" y="30"/>
                    </a:lnTo>
                    <a:lnTo>
                      <a:pt x="57" y="32"/>
                    </a:lnTo>
                    <a:lnTo>
                      <a:pt x="66" y="30"/>
                    </a:lnTo>
                    <a:lnTo>
                      <a:pt x="73" y="32"/>
                    </a:lnTo>
                    <a:lnTo>
                      <a:pt x="78" y="1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054" name="Freeform 816"/>
              <p:cNvSpPr>
                <a:spLocks/>
              </p:cNvSpPr>
              <p:nvPr/>
            </p:nvSpPr>
            <p:spPr bwMode="auto">
              <a:xfrm>
                <a:off x="1053" y="3180"/>
                <a:ext cx="27" cy="1"/>
              </a:xfrm>
              <a:custGeom>
                <a:avLst/>
                <a:gdLst>
                  <a:gd name="T0" fmla="*/ 0 w 27"/>
                  <a:gd name="T1" fmla="*/ 0 h 1"/>
                  <a:gd name="T2" fmla="*/ 4 w 27"/>
                  <a:gd name="T3" fmla="*/ 0 h 1"/>
                  <a:gd name="T4" fmla="*/ 13 w 27"/>
                  <a:gd name="T5" fmla="*/ 0 h 1"/>
                  <a:gd name="T6" fmla="*/ 26 w 27"/>
                  <a:gd name="T7" fmla="*/ 0 h 1"/>
                  <a:gd name="T8" fmla="*/ 21 w 27"/>
                  <a:gd name="T9" fmla="*/ 0 h 1"/>
                  <a:gd name="T10" fmla="*/ 13 w 27"/>
                  <a:gd name="T11" fmla="*/ 0 h 1"/>
                  <a:gd name="T12" fmla="*/ 4 w 27"/>
                  <a:gd name="T13" fmla="*/ 0 h 1"/>
                  <a:gd name="T14" fmla="*/ 2 w 27"/>
                  <a:gd name="T15" fmla="*/ 0 h 1"/>
                  <a:gd name="T16" fmla="*/ 0 w 27"/>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1"/>
                  <a:gd name="T29" fmla="*/ 27 w 27"/>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1">
                    <a:moveTo>
                      <a:pt x="0" y="0"/>
                    </a:moveTo>
                    <a:lnTo>
                      <a:pt x="4" y="0"/>
                    </a:lnTo>
                    <a:lnTo>
                      <a:pt x="13" y="0"/>
                    </a:lnTo>
                    <a:lnTo>
                      <a:pt x="26" y="0"/>
                    </a:lnTo>
                    <a:lnTo>
                      <a:pt x="21" y="0"/>
                    </a:lnTo>
                    <a:lnTo>
                      <a:pt x="13" y="0"/>
                    </a:lnTo>
                    <a:lnTo>
                      <a:pt x="4" y="0"/>
                    </a:lnTo>
                    <a:lnTo>
                      <a:pt x="2"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055" name="Freeform 817"/>
              <p:cNvSpPr>
                <a:spLocks/>
              </p:cNvSpPr>
              <p:nvPr/>
            </p:nvSpPr>
            <p:spPr bwMode="auto">
              <a:xfrm>
                <a:off x="1057" y="3183"/>
                <a:ext cx="27" cy="1"/>
              </a:xfrm>
              <a:custGeom>
                <a:avLst/>
                <a:gdLst>
                  <a:gd name="T0" fmla="*/ 0 w 27"/>
                  <a:gd name="T1" fmla="*/ 0 h 1"/>
                  <a:gd name="T2" fmla="*/ 26 w 27"/>
                  <a:gd name="T3" fmla="*/ 0 h 1"/>
                  <a:gd name="T4" fmla="*/ 0 w 27"/>
                  <a:gd name="T5" fmla="*/ 0 h 1"/>
                  <a:gd name="T6" fmla="*/ 0 60000 65536"/>
                  <a:gd name="T7" fmla="*/ 0 60000 65536"/>
                  <a:gd name="T8" fmla="*/ 0 60000 65536"/>
                  <a:gd name="T9" fmla="*/ 0 w 27"/>
                  <a:gd name="T10" fmla="*/ 0 h 1"/>
                  <a:gd name="T11" fmla="*/ 27 w 27"/>
                  <a:gd name="T12" fmla="*/ 1 h 1"/>
                </a:gdLst>
                <a:ahLst/>
                <a:cxnLst>
                  <a:cxn ang="T6">
                    <a:pos x="T0" y="T1"/>
                  </a:cxn>
                  <a:cxn ang="T7">
                    <a:pos x="T2" y="T3"/>
                  </a:cxn>
                  <a:cxn ang="T8">
                    <a:pos x="T4" y="T5"/>
                  </a:cxn>
                </a:cxnLst>
                <a:rect l="T9" t="T10" r="T11" b="T12"/>
                <a:pathLst>
                  <a:path w="27" h="1">
                    <a:moveTo>
                      <a:pt x="0" y="0"/>
                    </a:moveTo>
                    <a:lnTo>
                      <a:pt x="26"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056" name="Freeform 818"/>
              <p:cNvSpPr>
                <a:spLocks/>
              </p:cNvSpPr>
              <p:nvPr/>
            </p:nvSpPr>
            <p:spPr bwMode="auto">
              <a:xfrm>
                <a:off x="1044" y="3178"/>
                <a:ext cx="28" cy="28"/>
              </a:xfrm>
              <a:custGeom>
                <a:avLst/>
                <a:gdLst>
                  <a:gd name="T0" fmla="*/ 27 w 28"/>
                  <a:gd name="T1" fmla="*/ 0 h 28"/>
                  <a:gd name="T2" fmla="*/ 14 w 28"/>
                  <a:gd name="T3" fmla="*/ 27 h 28"/>
                  <a:gd name="T4" fmla="*/ 0 w 28"/>
                  <a:gd name="T5" fmla="*/ 27 h 28"/>
                  <a:gd name="T6" fmla="*/ 14 w 28"/>
                  <a:gd name="T7" fmla="*/ 27 h 28"/>
                  <a:gd name="T8" fmla="*/ 27 w 28"/>
                  <a:gd name="T9" fmla="*/ 0 h 28"/>
                  <a:gd name="T10" fmla="*/ 0 60000 65536"/>
                  <a:gd name="T11" fmla="*/ 0 60000 65536"/>
                  <a:gd name="T12" fmla="*/ 0 60000 65536"/>
                  <a:gd name="T13" fmla="*/ 0 60000 65536"/>
                  <a:gd name="T14" fmla="*/ 0 60000 65536"/>
                  <a:gd name="T15" fmla="*/ 0 w 28"/>
                  <a:gd name="T16" fmla="*/ 0 h 28"/>
                  <a:gd name="T17" fmla="*/ 28 w 28"/>
                  <a:gd name="T18" fmla="*/ 28 h 28"/>
                </a:gdLst>
                <a:ahLst/>
                <a:cxnLst>
                  <a:cxn ang="T10">
                    <a:pos x="T0" y="T1"/>
                  </a:cxn>
                  <a:cxn ang="T11">
                    <a:pos x="T2" y="T3"/>
                  </a:cxn>
                  <a:cxn ang="T12">
                    <a:pos x="T4" y="T5"/>
                  </a:cxn>
                  <a:cxn ang="T13">
                    <a:pos x="T6" y="T7"/>
                  </a:cxn>
                  <a:cxn ang="T14">
                    <a:pos x="T8" y="T9"/>
                  </a:cxn>
                </a:cxnLst>
                <a:rect l="T15" t="T16" r="T17" b="T18"/>
                <a:pathLst>
                  <a:path w="28" h="28">
                    <a:moveTo>
                      <a:pt x="27" y="0"/>
                    </a:moveTo>
                    <a:lnTo>
                      <a:pt x="14" y="27"/>
                    </a:lnTo>
                    <a:lnTo>
                      <a:pt x="0" y="27"/>
                    </a:lnTo>
                    <a:lnTo>
                      <a:pt x="14" y="27"/>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7057" name="Freeform 819"/>
              <p:cNvSpPr>
                <a:spLocks/>
              </p:cNvSpPr>
              <p:nvPr/>
            </p:nvSpPr>
            <p:spPr bwMode="auto">
              <a:xfrm>
                <a:off x="1089" y="3174"/>
                <a:ext cx="29" cy="1"/>
              </a:xfrm>
              <a:custGeom>
                <a:avLst/>
                <a:gdLst>
                  <a:gd name="T0" fmla="*/ 0 w 29"/>
                  <a:gd name="T1" fmla="*/ 0 h 1"/>
                  <a:gd name="T2" fmla="*/ 28 w 29"/>
                  <a:gd name="T3" fmla="*/ 0 h 1"/>
                  <a:gd name="T4" fmla="*/ 0 w 29"/>
                  <a:gd name="T5" fmla="*/ 0 h 1"/>
                  <a:gd name="T6" fmla="*/ 0 60000 65536"/>
                  <a:gd name="T7" fmla="*/ 0 60000 65536"/>
                  <a:gd name="T8" fmla="*/ 0 60000 65536"/>
                  <a:gd name="T9" fmla="*/ 0 w 29"/>
                  <a:gd name="T10" fmla="*/ 0 h 1"/>
                  <a:gd name="T11" fmla="*/ 29 w 29"/>
                  <a:gd name="T12" fmla="*/ 1 h 1"/>
                </a:gdLst>
                <a:ahLst/>
                <a:cxnLst>
                  <a:cxn ang="T6">
                    <a:pos x="T0" y="T1"/>
                  </a:cxn>
                  <a:cxn ang="T7">
                    <a:pos x="T2" y="T3"/>
                  </a:cxn>
                  <a:cxn ang="T8">
                    <a:pos x="T4" y="T5"/>
                  </a:cxn>
                </a:cxnLst>
                <a:rect l="T9" t="T10" r="T11" b="T12"/>
                <a:pathLst>
                  <a:path w="29" h="1">
                    <a:moveTo>
                      <a:pt x="0" y="0"/>
                    </a:moveTo>
                    <a:lnTo>
                      <a:pt x="28"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058" name="Freeform 820"/>
              <p:cNvSpPr>
                <a:spLocks/>
              </p:cNvSpPr>
              <p:nvPr/>
            </p:nvSpPr>
            <p:spPr bwMode="auto">
              <a:xfrm>
                <a:off x="1096" y="3175"/>
                <a:ext cx="28" cy="27"/>
              </a:xfrm>
              <a:custGeom>
                <a:avLst/>
                <a:gdLst>
                  <a:gd name="T0" fmla="*/ 0 w 28"/>
                  <a:gd name="T1" fmla="*/ 0 h 27"/>
                  <a:gd name="T2" fmla="*/ 15 w 28"/>
                  <a:gd name="T3" fmla="*/ 16 h 27"/>
                  <a:gd name="T4" fmla="*/ 27 w 28"/>
                  <a:gd name="T5" fmla="*/ 26 h 27"/>
                  <a:gd name="T6" fmla="*/ 15 w 28"/>
                  <a:gd name="T7" fmla="*/ 16 h 27"/>
                  <a:gd name="T8" fmla="*/ 0 w 28"/>
                  <a:gd name="T9" fmla="*/ 0 h 27"/>
                  <a:gd name="T10" fmla="*/ 0 60000 65536"/>
                  <a:gd name="T11" fmla="*/ 0 60000 65536"/>
                  <a:gd name="T12" fmla="*/ 0 60000 65536"/>
                  <a:gd name="T13" fmla="*/ 0 60000 65536"/>
                  <a:gd name="T14" fmla="*/ 0 60000 65536"/>
                  <a:gd name="T15" fmla="*/ 0 w 28"/>
                  <a:gd name="T16" fmla="*/ 0 h 27"/>
                  <a:gd name="T17" fmla="*/ 28 w 28"/>
                  <a:gd name="T18" fmla="*/ 27 h 27"/>
                </a:gdLst>
                <a:ahLst/>
                <a:cxnLst>
                  <a:cxn ang="T10">
                    <a:pos x="T0" y="T1"/>
                  </a:cxn>
                  <a:cxn ang="T11">
                    <a:pos x="T2" y="T3"/>
                  </a:cxn>
                  <a:cxn ang="T12">
                    <a:pos x="T4" y="T5"/>
                  </a:cxn>
                  <a:cxn ang="T13">
                    <a:pos x="T6" y="T7"/>
                  </a:cxn>
                  <a:cxn ang="T14">
                    <a:pos x="T8" y="T9"/>
                  </a:cxn>
                </a:cxnLst>
                <a:rect l="T15" t="T16" r="T17" b="T18"/>
                <a:pathLst>
                  <a:path w="28" h="27">
                    <a:moveTo>
                      <a:pt x="0" y="0"/>
                    </a:moveTo>
                    <a:lnTo>
                      <a:pt x="15" y="16"/>
                    </a:lnTo>
                    <a:lnTo>
                      <a:pt x="27" y="26"/>
                    </a:lnTo>
                    <a:lnTo>
                      <a:pt x="15" y="16"/>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059" name="Freeform 821"/>
              <p:cNvSpPr>
                <a:spLocks/>
              </p:cNvSpPr>
              <p:nvPr/>
            </p:nvSpPr>
            <p:spPr bwMode="auto">
              <a:xfrm>
                <a:off x="1109" y="3177"/>
                <a:ext cx="29" cy="33"/>
              </a:xfrm>
              <a:custGeom>
                <a:avLst/>
                <a:gdLst>
                  <a:gd name="T0" fmla="*/ 26 w 29"/>
                  <a:gd name="T1" fmla="*/ 0 h 33"/>
                  <a:gd name="T2" fmla="*/ 14 w 29"/>
                  <a:gd name="T3" fmla="*/ 0 h 33"/>
                  <a:gd name="T4" fmla="*/ 3 w 29"/>
                  <a:gd name="T5" fmla="*/ 0 h 33"/>
                  <a:gd name="T6" fmla="*/ 0 w 29"/>
                  <a:gd name="T7" fmla="*/ 5 h 33"/>
                  <a:gd name="T8" fmla="*/ 0 w 29"/>
                  <a:gd name="T9" fmla="*/ 13 h 33"/>
                  <a:gd name="T10" fmla="*/ 0 w 29"/>
                  <a:gd name="T11" fmla="*/ 20 h 33"/>
                  <a:gd name="T12" fmla="*/ 0 w 29"/>
                  <a:gd name="T13" fmla="*/ 25 h 33"/>
                  <a:gd name="T14" fmla="*/ 28 w 29"/>
                  <a:gd name="T15" fmla="*/ 32 h 33"/>
                  <a:gd name="T16" fmla="*/ 26 w 29"/>
                  <a:gd name="T17" fmla="*/ 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3"/>
                  <a:gd name="T29" fmla="*/ 29 w 29"/>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3">
                    <a:moveTo>
                      <a:pt x="26" y="0"/>
                    </a:moveTo>
                    <a:lnTo>
                      <a:pt x="14" y="0"/>
                    </a:lnTo>
                    <a:lnTo>
                      <a:pt x="3" y="0"/>
                    </a:lnTo>
                    <a:lnTo>
                      <a:pt x="0" y="5"/>
                    </a:lnTo>
                    <a:lnTo>
                      <a:pt x="0" y="13"/>
                    </a:lnTo>
                    <a:lnTo>
                      <a:pt x="0" y="20"/>
                    </a:lnTo>
                    <a:lnTo>
                      <a:pt x="0" y="25"/>
                    </a:lnTo>
                    <a:lnTo>
                      <a:pt x="28" y="32"/>
                    </a:lnTo>
                    <a:lnTo>
                      <a:pt x="26"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7060" name="Freeform 822"/>
              <p:cNvSpPr>
                <a:spLocks/>
              </p:cNvSpPr>
              <p:nvPr/>
            </p:nvSpPr>
            <p:spPr bwMode="auto">
              <a:xfrm>
                <a:off x="1113" y="3178"/>
                <a:ext cx="28" cy="28"/>
              </a:xfrm>
              <a:custGeom>
                <a:avLst/>
                <a:gdLst>
                  <a:gd name="T0" fmla="*/ 24 w 28"/>
                  <a:gd name="T1" fmla="*/ 0 h 28"/>
                  <a:gd name="T2" fmla="*/ 13 w 28"/>
                  <a:gd name="T3" fmla="*/ 0 h 28"/>
                  <a:gd name="T4" fmla="*/ 4 w 28"/>
                  <a:gd name="T5" fmla="*/ 0 h 28"/>
                  <a:gd name="T6" fmla="*/ 1 w 28"/>
                  <a:gd name="T7" fmla="*/ 2 h 28"/>
                  <a:gd name="T8" fmla="*/ 0 w 28"/>
                  <a:gd name="T9" fmla="*/ 10 h 28"/>
                  <a:gd name="T10" fmla="*/ 0 w 28"/>
                  <a:gd name="T11" fmla="*/ 18 h 28"/>
                  <a:gd name="T12" fmla="*/ 0 w 28"/>
                  <a:gd name="T13" fmla="*/ 20 h 28"/>
                  <a:gd name="T14" fmla="*/ 27 w 28"/>
                  <a:gd name="T15" fmla="*/ 27 h 28"/>
                  <a:gd name="T16" fmla="*/ 24 w 28"/>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8"/>
                  <a:gd name="T29" fmla="*/ 28 w 28"/>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8">
                    <a:moveTo>
                      <a:pt x="24" y="0"/>
                    </a:moveTo>
                    <a:lnTo>
                      <a:pt x="13" y="0"/>
                    </a:lnTo>
                    <a:lnTo>
                      <a:pt x="4" y="0"/>
                    </a:lnTo>
                    <a:lnTo>
                      <a:pt x="1" y="2"/>
                    </a:lnTo>
                    <a:lnTo>
                      <a:pt x="0" y="10"/>
                    </a:lnTo>
                    <a:lnTo>
                      <a:pt x="0" y="18"/>
                    </a:lnTo>
                    <a:lnTo>
                      <a:pt x="0" y="20"/>
                    </a:lnTo>
                    <a:lnTo>
                      <a:pt x="27" y="27"/>
                    </a:lnTo>
                    <a:lnTo>
                      <a:pt x="24" y="0"/>
                    </a:lnTo>
                  </a:path>
                </a:pathLst>
              </a:custGeom>
              <a:solidFill>
                <a:srgbClr val="E0E0E0"/>
              </a:solidFill>
              <a:ln w="9525" cap="rnd">
                <a:noFill/>
                <a:round/>
                <a:headEnd type="none" w="sm" len="sm"/>
                <a:tailEnd type="none" w="sm" len="sm"/>
              </a:ln>
            </p:spPr>
            <p:txBody>
              <a:bodyPr/>
              <a:lstStyle/>
              <a:p>
                <a:endParaRPr lang="es-ES"/>
              </a:p>
            </p:txBody>
          </p:sp>
          <p:sp>
            <p:nvSpPr>
              <p:cNvPr id="107061" name="Freeform 823"/>
              <p:cNvSpPr>
                <a:spLocks/>
              </p:cNvSpPr>
              <p:nvPr/>
            </p:nvSpPr>
            <p:spPr bwMode="auto">
              <a:xfrm>
                <a:off x="1128" y="3140"/>
                <a:ext cx="104" cy="73"/>
              </a:xfrm>
              <a:custGeom>
                <a:avLst/>
                <a:gdLst>
                  <a:gd name="T0" fmla="*/ 1 w 104"/>
                  <a:gd name="T1" fmla="*/ 35 h 73"/>
                  <a:gd name="T2" fmla="*/ 0 w 104"/>
                  <a:gd name="T3" fmla="*/ 43 h 73"/>
                  <a:gd name="T4" fmla="*/ 0 w 104"/>
                  <a:gd name="T5" fmla="*/ 52 h 73"/>
                  <a:gd name="T6" fmla="*/ 0 w 104"/>
                  <a:gd name="T7" fmla="*/ 59 h 73"/>
                  <a:gd name="T8" fmla="*/ 4 w 104"/>
                  <a:gd name="T9" fmla="*/ 69 h 73"/>
                  <a:gd name="T10" fmla="*/ 37 w 104"/>
                  <a:gd name="T11" fmla="*/ 72 h 73"/>
                  <a:gd name="T12" fmla="*/ 67 w 104"/>
                  <a:gd name="T13" fmla="*/ 69 h 73"/>
                  <a:gd name="T14" fmla="*/ 93 w 104"/>
                  <a:gd name="T15" fmla="*/ 64 h 73"/>
                  <a:gd name="T16" fmla="*/ 95 w 104"/>
                  <a:gd name="T17" fmla="*/ 38 h 73"/>
                  <a:gd name="T18" fmla="*/ 98 w 104"/>
                  <a:gd name="T19" fmla="*/ 22 h 73"/>
                  <a:gd name="T20" fmla="*/ 103 w 104"/>
                  <a:gd name="T21" fmla="*/ 0 h 73"/>
                  <a:gd name="T22" fmla="*/ 89 w 104"/>
                  <a:gd name="T23" fmla="*/ 12 h 73"/>
                  <a:gd name="T24" fmla="*/ 83 w 104"/>
                  <a:gd name="T25" fmla="*/ 16 h 73"/>
                  <a:gd name="T26" fmla="*/ 80 w 104"/>
                  <a:gd name="T27" fmla="*/ 20 h 73"/>
                  <a:gd name="T28" fmla="*/ 76 w 104"/>
                  <a:gd name="T29" fmla="*/ 21 h 73"/>
                  <a:gd name="T30" fmla="*/ 73 w 104"/>
                  <a:gd name="T31" fmla="*/ 24 h 73"/>
                  <a:gd name="T32" fmla="*/ 72 w 104"/>
                  <a:gd name="T33" fmla="*/ 24 h 73"/>
                  <a:gd name="T34" fmla="*/ 66 w 104"/>
                  <a:gd name="T35" fmla="*/ 24 h 73"/>
                  <a:gd name="T36" fmla="*/ 60 w 104"/>
                  <a:gd name="T37" fmla="*/ 25 h 73"/>
                  <a:gd name="T38" fmla="*/ 43 w 104"/>
                  <a:gd name="T39" fmla="*/ 28 h 73"/>
                  <a:gd name="T40" fmla="*/ 1 w 104"/>
                  <a:gd name="T41" fmla="*/ 35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73"/>
                  <a:gd name="T65" fmla="*/ 104 w 104"/>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73">
                    <a:moveTo>
                      <a:pt x="1" y="35"/>
                    </a:moveTo>
                    <a:lnTo>
                      <a:pt x="0" y="43"/>
                    </a:lnTo>
                    <a:lnTo>
                      <a:pt x="0" y="52"/>
                    </a:lnTo>
                    <a:lnTo>
                      <a:pt x="0" y="59"/>
                    </a:lnTo>
                    <a:lnTo>
                      <a:pt x="4" y="69"/>
                    </a:lnTo>
                    <a:lnTo>
                      <a:pt x="37" y="72"/>
                    </a:lnTo>
                    <a:lnTo>
                      <a:pt x="67" y="69"/>
                    </a:lnTo>
                    <a:lnTo>
                      <a:pt x="93" y="64"/>
                    </a:lnTo>
                    <a:lnTo>
                      <a:pt x="95" y="38"/>
                    </a:lnTo>
                    <a:lnTo>
                      <a:pt x="98" y="22"/>
                    </a:lnTo>
                    <a:lnTo>
                      <a:pt x="103" y="0"/>
                    </a:lnTo>
                    <a:lnTo>
                      <a:pt x="89" y="12"/>
                    </a:lnTo>
                    <a:lnTo>
                      <a:pt x="83" y="16"/>
                    </a:lnTo>
                    <a:lnTo>
                      <a:pt x="80" y="20"/>
                    </a:lnTo>
                    <a:lnTo>
                      <a:pt x="76" y="21"/>
                    </a:lnTo>
                    <a:lnTo>
                      <a:pt x="73" y="24"/>
                    </a:lnTo>
                    <a:lnTo>
                      <a:pt x="72" y="24"/>
                    </a:lnTo>
                    <a:lnTo>
                      <a:pt x="66" y="24"/>
                    </a:lnTo>
                    <a:lnTo>
                      <a:pt x="60" y="25"/>
                    </a:lnTo>
                    <a:lnTo>
                      <a:pt x="43" y="28"/>
                    </a:lnTo>
                    <a:lnTo>
                      <a:pt x="1" y="35"/>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062" name="Freeform 824"/>
              <p:cNvSpPr>
                <a:spLocks/>
              </p:cNvSpPr>
              <p:nvPr/>
            </p:nvSpPr>
            <p:spPr bwMode="auto">
              <a:xfrm>
                <a:off x="1136" y="3108"/>
                <a:ext cx="158" cy="102"/>
              </a:xfrm>
              <a:custGeom>
                <a:avLst/>
                <a:gdLst>
                  <a:gd name="T0" fmla="*/ 127 w 158"/>
                  <a:gd name="T1" fmla="*/ 0 h 102"/>
                  <a:gd name="T2" fmla="*/ 113 w 158"/>
                  <a:gd name="T3" fmla="*/ 1 h 102"/>
                  <a:gd name="T4" fmla="*/ 110 w 158"/>
                  <a:gd name="T5" fmla="*/ 9 h 102"/>
                  <a:gd name="T6" fmla="*/ 109 w 158"/>
                  <a:gd name="T7" fmla="*/ 14 h 102"/>
                  <a:gd name="T8" fmla="*/ 112 w 158"/>
                  <a:gd name="T9" fmla="*/ 20 h 102"/>
                  <a:gd name="T10" fmla="*/ 118 w 158"/>
                  <a:gd name="T11" fmla="*/ 29 h 102"/>
                  <a:gd name="T12" fmla="*/ 112 w 158"/>
                  <a:gd name="T13" fmla="*/ 25 h 102"/>
                  <a:gd name="T14" fmla="*/ 106 w 158"/>
                  <a:gd name="T15" fmla="*/ 18 h 102"/>
                  <a:gd name="T16" fmla="*/ 101 w 158"/>
                  <a:gd name="T17" fmla="*/ 30 h 102"/>
                  <a:gd name="T18" fmla="*/ 96 w 158"/>
                  <a:gd name="T19" fmla="*/ 34 h 102"/>
                  <a:gd name="T20" fmla="*/ 91 w 158"/>
                  <a:gd name="T21" fmla="*/ 42 h 102"/>
                  <a:gd name="T22" fmla="*/ 77 w 158"/>
                  <a:gd name="T23" fmla="*/ 53 h 102"/>
                  <a:gd name="T24" fmla="*/ 77 w 158"/>
                  <a:gd name="T25" fmla="*/ 55 h 102"/>
                  <a:gd name="T26" fmla="*/ 79 w 158"/>
                  <a:gd name="T27" fmla="*/ 60 h 102"/>
                  <a:gd name="T28" fmla="*/ 91 w 158"/>
                  <a:gd name="T29" fmla="*/ 70 h 102"/>
                  <a:gd name="T30" fmla="*/ 81 w 158"/>
                  <a:gd name="T31" fmla="*/ 65 h 102"/>
                  <a:gd name="T32" fmla="*/ 75 w 158"/>
                  <a:gd name="T33" fmla="*/ 62 h 102"/>
                  <a:gd name="T34" fmla="*/ 72 w 158"/>
                  <a:gd name="T35" fmla="*/ 56 h 102"/>
                  <a:gd name="T36" fmla="*/ 44 w 158"/>
                  <a:gd name="T37" fmla="*/ 62 h 102"/>
                  <a:gd name="T38" fmla="*/ 22 w 158"/>
                  <a:gd name="T39" fmla="*/ 64 h 102"/>
                  <a:gd name="T40" fmla="*/ 31 w 158"/>
                  <a:gd name="T41" fmla="*/ 70 h 102"/>
                  <a:gd name="T42" fmla="*/ 38 w 158"/>
                  <a:gd name="T43" fmla="*/ 77 h 102"/>
                  <a:gd name="T44" fmla="*/ 49 w 158"/>
                  <a:gd name="T45" fmla="*/ 82 h 102"/>
                  <a:gd name="T46" fmla="*/ 35 w 158"/>
                  <a:gd name="T47" fmla="*/ 77 h 102"/>
                  <a:gd name="T48" fmla="*/ 20 w 158"/>
                  <a:gd name="T49" fmla="*/ 64 h 102"/>
                  <a:gd name="T50" fmla="*/ 0 w 158"/>
                  <a:gd name="T51" fmla="*/ 67 h 102"/>
                  <a:gd name="T52" fmla="*/ 0 w 158"/>
                  <a:gd name="T53" fmla="*/ 74 h 102"/>
                  <a:gd name="T54" fmla="*/ 0 w 158"/>
                  <a:gd name="T55" fmla="*/ 89 h 102"/>
                  <a:gd name="T56" fmla="*/ 3 w 158"/>
                  <a:gd name="T57" fmla="*/ 97 h 102"/>
                  <a:gd name="T58" fmla="*/ 21 w 158"/>
                  <a:gd name="T59" fmla="*/ 101 h 102"/>
                  <a:gd name="T60" fmla="*/ 44 w 158"/>
                  <a:gd name="T61" fmla="*/ 98 h 102"/>
                  <a:gd name="T62" fmla="*/ 64 w 158"/>
                  <a:gd name="T63" fmla="*/ 97 h 102"/>
                  <a:gd name="T64" fmla="*/ 91 w 158"/>
                  <a:gd name="T65" fmla="*/ 93 h 102"/>
                  <a:gd name="T66" fmla="*/ 93 w 158"/>
                  <a:gd name="T67" fmla="*/ 91 h 102"/>
                  <a:gd name="T68" fmla="*/ 102 w 158"/>
                  <a:gd name="T69" fmla="*/ 86 h 102"/>
                  <a:gd name="T70" fmla="*/ 117 w 158"/>
                  <a:gd name="T71" fmla="*/ 77 h 102"/>
                  <a:gd name="T72" fmla="*/ 134 w 158"/>
                  <a:gd name="T73" fmla="*/ 55 h 102"/>
                  <a:gd name="T74" fmla="*/ 152 w 158"/>
                  <a:gd name="T75" fmla="*/ 36 h 102"/>
                  <a:gd name="T76" fmla="*/ 157 w 158"/>
                  <a:gd name="T77" fmla="*/ 26 h 102"/>
                  <a:gd name="T78" fmla="*/ 152 w 158"/>
                  <a:gd name="T79" fmla="*/ 10 h 102"/>
                  <a:gd name="T80" fmla="*/ 143 w 158"/>
                  <a:gd name="T81" fmla="*/ 0 h 102"/>
                  <a:gd name="T82" fmla="*/ 127 w 158"/>
                  <a:gd name="T83" fmla="*/ 0 h 1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8"/>
                  <a:gd name="T127" fmla="*/ 0 h 102"/>
                  <a:gd name="T128" fmla="*/ 158 w 158"/>
                  <a:gd name="T129" fmla="*/ 102 h 1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8" h="102">
                    <a:moveTo>
                      <a:pt x="127" y="0"/>
                    </a:moveTo>
                    <a:lnTo>
                      <a:pt x="113" y="1"/>
                    </a:lnTo>
                    <a:lnTo>
                      <a:pt x="110" y="9"/>
                    </a:lnTo>
                    <a:lnTo>
                      <a:pt x="109" y="14"/>
                    </a:lnTo>
                    <a:lnTo>
                      <a:pt x="112" y="20"/>
                    </a:lnTo>
                    <a:lnTo>
                      <a:pt x="118" y="29"/>
                    </a:lnTo>
                    <a:lnTo>
                      <a:pt x="112" y="25"/>
                    </a:lnTo>
                    <a:lnTo>
                      <a:pt x="106" y="18"/>
                    </a:lnTo>
                    <a:lnTo>
                      <a:pt x="101" y="30"/>
                    </a:lnTo>
                    <a:lnTo>
                      <a:pt x="96" y="34"/>
                    </a:lnTo>
                    <a:lnTo>
                      <a:pt x="91" y="42"/>
                    </a:lnTo>
                    <a:lnTo>
                      <a:pt x="77" y="53"/>
                    </a:lnTo>
                    <a:lnTo>
                      <a:pt x="77" y="55"/>
                    </a:lnTo>
                    <a:lnTo>
                      <a:pt x="79" y="60"/>
                    </a:lnTo>
                    <a:lnTo>
                      <a:pt x="91" y="70"/>
                    </a:lnTo>
                    <a:lnTo>
                      <a:pt x="81" y="65"/>
                    </a:lnTo>
                    <a:lnTo>
                      <a:pt x="75" y="62"/>
                    </a:lnTo>
                    <a:lnTo>
                      <a:pt x="72" y="56"/>
                    </a:lnTo>
                    <a:lnTo>
                      <a:pt x="44" y="62"/>
                    </a:lnTo>
                    <a:lnTo>
                      <a:pt x="22" y="64"/>
                    </a:lnTo>
                    <a:lnTo>
                      <a:pt x="31" y="70"/>
                    </a:lnTo>
                    <a:lnTo>
                      <a:pt x="38" y="77"/>
                    </a:lnTo>
                    <a:lnTo>
                      <a:pt x="49" y="82"/>
                    </a:lnTo>
                    <a:lnTo>
                      <a:pt x="35" y="77"/>
                    </a:lnTo>
                    <a:lnTo>
                      <a:pt x="20" y="64"/>
                    </a:lnTo>
                    <a:lnTo>
                      <a:pt x="0" y="67"/>
                    </a:lnTo>
                    <a:lnTo>
                      <a:pt x="0" y="74"/>
                    </a:lnTo>
                    <a:lnTo>
                      <a:pt x="0" y="89"/>
                    </a:lnTo>
                    <a:lnTo>
                      <a:pt x="3" y="97"/>
                    </a:lnTo>
                    <a:lnTo>
                      <a:pt x="21" y="101"/>
                    </a:lnTo>
                    <a:lnTo>
                      <a:pt x="44" y="98"/>
                    </a:lnTo>
                    <a:lnTo>
                      <a:pt x="64" y="97"/>
                    </a:lnTo>
                    <a:lnTo>
                      <a:pt x="91" y="93"/>
                    </a:lnTo>
                    <a:lnTo>
                      <a:pt x="93" y="91"/>
                    </a:lnTo>
                    <a:lnTo>
                      <a:pt x="102" y="86"/>
                    </a:lnTo>
                    <a:lnTo>
                      <a:pt x="117" y="77"/>
                    </a:lnTo>
                    <a:lnTo>
                      <a:pt x="134" y="55"/>
                    </a:lnTo>
                    <a:lnTo>
                      <a:pt x="152" y="36"/>
                    </a:lnTo>
                    <a:lnTo>
                      <a:pt x="157" y="26"/>
                    </a:lnTo>
                    <a:lnTo>
                      <a:pt x="152" y="10"/>
                    </a:lnTo>
                    <a:lnTo>
                      <a:pt x="143" y="0"/>
                    </a:lnTo>
                    <a:lnTo>
                      <a:pt x="127" y="0"/>
                    </a:lnTo>
                  </a:path>
                </a:pathLst>
              </a:custGeom>
              <a:solidFill>
                <a:srgbClr val="808080"/>
              </a:solidFill>
              <a:ln w="9525" cap="rnd">
                <a:noFill/>
                <a:round/>
                <a:headEnd type="none" w="sm" len="sm"/>
                <a:tailEnd type="none" w="sm" len="sm"/>
              </a:ln>
            </p:spPr>
            <p:txBody>
              <a:bodyPr/>
              <a:lstStyle/>
              <a:p>
                <a:endParaRPr lang="es-ES"/>
              </a:p>
            </p:txBody>
          </p:sp>
        </p:grpSp>
        <p:grpSp>
          <p:nvGrpSpPr>
            <p:cNvPr id="106542" name="Group 825"/>
            <p:cNvGrpSpPr>
              <a:grpSpLocks/>
            </p:cNvGrpSpPr>
            <p:nvPr/>
          </p:nvGrpSpPr>
          <p:grpSpPr bwMode="auto">
            <a:xfrm>
              <a:off x="4334" y="2736"/>
              <a:ext cx="302" cy="240"/>
              <a:chOff x="378" y="2892"/>
              <a:chExt cx="994" cy="638"/>
            </a:xfrm>
          </p:grpSpPr>
          <p:sp>
            <p:nvSpPr>
              <p:cNvPr id="106717" name="Oval 826"/>
              <p:cNvSpPr>
                <a:spLocks noChangeArrowheads="1"/>
              </p:cNvSpPr>
              <p:nvPr/>
            </p:nvSpPr>
            <p:spPr bwMode="auto">
              <a:xfrm>
                <a:off x="998" y="3332"/>
                <a:ext cx="107" cy="45"/>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6718" name="Rectangle 827"/>
              <p:cNvSpPr>
                <a:spLocks noChangeArrowheads="1"/>
              </p:cNvSpPr>
              <p:nvPr/>
            </p:nvSpPr>
            <p:spPr bwMode="auto">
              <a:xfrm>
                <a:off x="1044" y="3264"/>
                <a:ext cx="19" cy="70"/>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6719" name="Freeform 828"/>
              <p:cNvSpPr>
                <a:spLocks/>
              </p:cNvSpPr>
              <p:nvPr/>
            </p:nvSpPr>
            <p:spPr bwMode="auto">
              <a:xfrm>
                <a:off x="953" y="3205"/>
                <a:ext cx="188" cy="64"/>
              </a:xfrm>
              <a:custGeom>
                <a:avLst/>
                <a:gdLst>
                  <a:gd name="T0" fmla="*/ 0 w 188"/>
                  <a:gd name="T1" fmla="*/ 32 h 64"/>
                  <a:gd name="T2" fmla="*/ 0 w 188"/>
                  <a:gd name="T3" fmla="*/ 51 h 64"/>
                  <a:gd name="T4" fmla="*/ 61 w 188"/>
                  <a:gd name="T5" fmla="*/ 63 h 64"/>
                  <a:gd name="T6" fmla="*/ 129 w 188"/>
                  <a:gd name="T7" fmla="*/ 63 h 64"/>
                  <a:gd name="T8" fmla="*/ 183 w 188"/>
                  <a:gd name="T9" fmla="*/ 45 h 64"/>
                  <a:gd name="T10" fmla="*/ 187 w 188"/>
                  <a:gd name="T11" fmla="*/ 0 h 64"/>
                  <a:gd name="T12" fmla="*/ 79 w 188"/>
                  <a:gd name="T13" fmla="*/ 0 h 64"/>
                  <a:gd name="T14" fmla="*/ 0 w 188"/>
                  <a:gd name="T15" fmla="*/ 32 h 64"/>
                  <a:gd name="T16" fmla="*/ 0 60000 65536"/>
                  <a:gd name="T17" fmla="*/ 0 60000 65536"/>
                  <a:gd name="T18" fmla="*/ 0 60000 65536"/>
                  <a:gd name="T19" fmla="*/ 0 60000 65536"/>
                  <a:gd name="T20" fmla="*/ 0 60000 65536"/>
                  <a:gd name="T21" fmla="*/ 0 60000 65536"/>
                  <a:gd name="T22" fmla="*/ 0 60000 65536"/>
                  <a:gd name="T23" fmla="*/ 0 60000 65536"/>
                  <a:gd name="T24" fmla="*/ 0 w 188"/>
                  <a:gd name="T25" fmla="*/ 0 h 64"/>
                  <a:gd name="T26" fmla="*/ 188 w 188"/>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8" h="64">
                    <a:moveTo>
                      <a:pt x="0" y="32"/>
                    </a:moveTo>
                    <a:lnTo>
                      <a:pt x="0" y="51"/>
                    </a:lnTo>
                    <a:lnTo>
                      <a:pt x="61" y="63"/>
                    </a:lnTo>
                    <a:lnTo>
                      <a:pt x="129" y="63"/>
                    </a:lnTo>
                    <a:lnTo>
                      <a:pt x="183" y="45"/>
                    </a:lnTo>
                    <a:lnTo>
                      <a:pt x="187" y="0"/>
                    </a:lnTo>
                    <a:lnTo>
                      <a:pt x="79" y="0"/>
                    </a:lnTo>
                    <a:lnTo>
                      <a:pt x="0"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6720" name="Freeform 829"/>
              <p:cNvSpPr>
                <a:spLocks/>
              </p:cNvSpPr>
              <p:nvPr/>
            </p:nvSpPr>
            <p:spPr bwMode="auto">
              <a:xfrm>
                <a:off x="959" y="3228"/>
                <a:ext cx="177" cy="35"/>
              </a:xfrm>
              <a:custGeom>
                <a:avLst/>
                <a:gdLst>
                  <a:gd name="T0" fmla="*/ 0 w 177"/>
                  <a:gd name="T1" fmla="*/ 10 h 35"/>
                  <a:gd name="T2" fmla="*/ 0 w 177"/>
                  <a:gd name="T3" fmla="*/ 22 h 35"/>
                  <a:gd name="T4" fmla="*/ 54 w 177"/>
                  <a:gd name="T5" fmla="*/ 34 h 35"/>
                  <a:gd name="T6" fmla="*/ 124 w 177"/>
                  <a:gd name="T7" fmla="*/ 34 h 35"/>
                  <a:gd name="T8" fmla="*/ 176 w 177"/>
                  <a:gd name="T9" fmla="*/ 18 h 35"/>
                  <a:gd name="T10" fmla="*/ 176 w 177"/>
                  <a:gd name="T11" fmla="*/ 0 h 35"/>
                  <a:gd name="T12" fmla="*/ 128 w 177"/>
                  <a:gd name="T13" fmla="*/ 18 h 35"/>
                  <a:gd name="T14" fmla="*/ 56 w 177"/>
                  <a:gd name="T15" fmla="*/ 18 h 35"/>
                  <a:gd name="T16" fmla="*/ 0 w 177"/>
                  <a:gd name="T17" fmla="*/ 1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7"/>
                  <a:gd name="T28" fmla="*/ 0 h 35"/>
                  <a:gd name="T29" fmla="*/ 177 w 177"/>
                  <a:gd name="T30" fmla="*/ 35 h 3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7" h="35">
                    <a:moveTo>
                      <a:pt x="0" y="10"/>
                    </a:moveTo>
                    <a:lnTo>
                      <a:pt x="0" y="22"/>
                    </a:lnTo>
                    <a:lnTo>
                      <a:pt x="54" y="34"/>
                    </a:lnTo>
                    <a:lnTo>
                      <a:pt x="124" y="34"/>
                    </a:lnTo>
                    <a:lnTo>
                      <a:pt x="176" y="18"/>
                    </a:lnTo>
                    <a:lnTo>
                      <a:pt x="176" y="0"/>
                    </a:lnTo>
                    <a:lnTo>
                      <a:pt x="128" y="18"/>
                    </a:lnTo>
                    <a:lnTo>
                      <a:pt x="56" y="18"/>
                    </a:lnTo>
                    <a:lnTo>
                      <a:pt x="0" y="10"/>
                    </a:lnTo>
                  </a:path>
                </a:pathLst>
              </a:custGeom>
              <a:solidFill>
                <a:srgbClr val="606060"/>
              </a:solidFill>
              <a:ln w="9525" cap="rnd">
                <a:noFill/>
                <a:round/>
                <a:headEnd type="none" w="sm" len="sm"/>
                <a:tailEnd type="none" w="sm" len="sm"/>
              </a:ln>
            </p:spPr>
            <p:txBody>
              <a:bodyPr/>
              <a:lstStyle/>
              <a:p>
                <a:endParaRPr lang="es-ES"/>
              </a:p>
            </p:txBody>
          </p:sp>
          <p:sp>
            <p:nvSpPr>
              <p:cNvPr id="106721" name="Freeform 830"/>
              <p:cNvSpPr>
                <a:spLocks/>
              </p:cNvSpPr>
              <p:nvPr/>
            </p:nvSpPr>
            <p:spPr bwMode="auto">
              <a:xfrm>
                <a:off x="908" y="3270"/>
                <a:ext cx="49" cy="104"/>
              </a:xfrm>
              <a:custGeom>
                <a:avLst/>
                <a:gdLst>
                  <a:gd name="T0" fmla="*/ 0 w 49"/>
                  <a:gd name="T1" fmla="*/ 0 h 104"/>
                  <a:gd name="T2" fmla="*/ 5 w 49"/>
                  <a:gd name="T3" fmla="*/ 18 h 104"/>
                  <a:gd name="T4" fmla="*/ 9 w 49"/>
                  <a:gd name="T5" fmla="*/ 34 h 104"/>
                  <a:gd name="T6" fmla="*/ 16 w 49"/>
                  <a:gd name="T7" fmla="*/ 50 h 104"/>
                  <a:gd name="T8" fmla="*/ 20 w 49"/>
                  <a:gd name="T9" fmla="*/ 60 h 104"/>
                  <a:gd name="T10" fmla="*/ 20 w 49"/>
                  <a:gd name="T11" fmla="*/ 67 h 104"/>
                  <a:gd name="T12" fmla="*/ 20 w 49"/>
                  <a:gd name="T13" fmla="*/ 73 h 104"/>
                  <a:gd name="T14" fmla="*/ 11 w 49"/>
                  <a:gd name="T15" fmla="*/ 82 h 104"/>
                  <a:gd name="T16" fmla="*/ 0 w 49"/>
                  <a:gd name="T17" fmla="*/ 92 h 104"/>
                  <a:gd name="T18" fmla="*/ 10 w 49"/>
                  <a:gd name="T19" fmla="*/ 103 h 104"/>
                  <a:gd name="T20" fmla="*/ 26 w 49"/>
                  <a:gd name="T21" fmla="*/ 94 h 104"/>
                  <a:gd name="T22" fmla="*/ 38 w 49"/>
                  <a:gd name="T23" fmla="*/ 86 h 104"/>
                  <a:gd name="T24" fmla="*/ 48 w 49"/>
                  <a:gd name="T25" fmla="*/ 83 h 104"/>
                  <a:gd name="T26" fmla="*/ 48 w 49"/>
                  <a:gd name="T27" fmla="*/ 73 h 104"/>
                  <a:gd name="T28" fmla="*/ 43 w 49"/>
                  <a:gd name="T29" fmla="*/ 68 h 104"/>
                  <a:gd name="T30" fmla="*/ 38 w 49"/>
                  <a:gd name="T31" fmla="*/ 60 h 104"/>
                  <a:gd name="T32" fmla="*/ 38 w 49"/>
                  <a:gd name="T33" fmla="*/ 48 h 104"/>
                  <a:gd name="T34" fmla="*/ 37 w 49"/>
                  <a:gd name="T35" fmla="*/ 37 h 104"/>
                  <a:gd name="T36" fmla="*/ 38 w 49"/>
                  <a:gd name="T37" fmla="*/ 24 h 104"/>
                  <a:gd name="T38" fmla="*/ 40 w 49"/>
                  <a:gd name="T39" fmla="*/ 17 h 104"/>
                  <a:gd name="T40" fmla="*/ 40 w 49"/>
                  <a:gd name="T41" fmla="*/ 0 h 104"/>
                  <a:gd name="T42" fmla="*/ 0 w 49"/>
                  <a:gd name="T43" fmla="*/ 0 h 1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104"/>
                  <a:gd name="T68" fmla="*/ 49 w 49"/>
                  <a:gd name="T69" fmla="*/ 104 h 1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104">
                    <a:moveTo>
                      <a:pt x="0" y="0"/>
                    </a:moveTo>
                    <a:lnTo>
                      <a:pt x="5" y="18"/>
                    </a:lnTo>
                    <a:lnTo>
                      <a:pt x="9" y="34"/>
                    </a:lnTo>
                    <a:lnTo>
                      <a:pt x="16" y="50"/>
                    </a:lnTo>
                    <a:lnTo>
                      <a:pt x="20" y="60"/>
                    </a:lnTo>
                    <a:lnTo>
                      <a:pt x="20" y="67"/>
                    </a:lnTo>
                    <a:lnTo>
                      <a:pt x="20" y="73"/>
                    </a:lnTo>
                    <a:lnTo>
                      <a:pt x="11" y="82"/>
                    </a:lnTo>
                    <a:lnTo>
                      <a:pt x="0" y="92"/>
                    </a:lnTo>
                    <a:lnTo>
                      <a:pt x="10" y="103"/>
                    </a:lnTo>
                    <a:lnTo>
                      <a:pt x="26" y="94"/>
                    </a:lnTo>
                    <a:lnTo>
                      <a:pt x="38" y="86"/>
                    </a:lnTo>
                    <a:lnTo>
                      <a:pt x="48" y="83"/>
                    </a:lnTo>
                    <a:lnTo>
                      <a:pt x="48" y="73"/>
                    </a:lnTo>
                    <a:lnTo>
                      <a:pt x="43" y="68"/>
                    </a:lnTo>
                    <a:lnTo>
                      <a:pt x="38" y="60"/>
                    </a:lnTo>
                    <a:lnTo>
                      <a:pt x="38" y="48"/>
                    </a:lnTo>
                    <a:lnTo>
                      <a:pt x="37" y="37"/>
                    </a:lnTo>
                    <a:lnTo>
                      <a:pt x="38" y="24"/>
                    </a:lnTo>
                    <a:lnTo>
                      <a:pt x="40" y="17"/>
                    </a:lnTo>
                    <a:lnTo>
                      <a:pt x="40" y="0"/>
                    </a:lnTo>
                    <a:lnTo>
                      <a:pt x="0"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6722" name="Freeform 831"/>
              <p:cNvSpPr>
                <a:spLocks/>
              </p:cNvSpPr>
              <p:nvPr/>
            </p:nvSpPr>
            <p:spPr bwMode="auto">
              <a:xfrm>
                <a:off x="887" y="3342"/>
                <a:ext cx="73" cy="36"/>
              </a:xfrm>
              <a:custGeom>
                <a:avLst/>
                <a:gdLst>
                  <a:gd name="T0" fmla="*/ 19 w 73"/>
                  <a:gd name="T1" fmla="*/ 19 h 36"/>
                  <a:gd name="T2" fmla="*/ 26 w 73"/>
                  <a:gd name="T3" fmla="*/ 22 h 36"/>
                  <a:gd name="T4" fmla="*/ 37 w 73"/>
                  <a:gd name="T5" fmla="*/ 21 h 36"/>
                  <a:gd name="T6" fmla="*/ 50 w 73"/>
                  <a:gd name="T7" fmla="*/ 14 h 36"/>
                  <a:gd name="T8" fmla="*/ 59 w 73"/>
                  <a:gd name="T9" fmla="*/ 8 h 36"/>
                  <a:gd name="T10" fmla="*/ 64 w 73"/>
                  <a:gd name="T11" fmla="*/ 0 h 36"/>
                  <a:gd name="T12" fmla="*/ 67 w 73"/>
                  <a:gd name="T13" fmla="*/ 1 h 36"/>
                  <a:gd name="T14" fmla="*/ 72 w 73"/>
                  <a:gd name="T15" fmla="*/ 10 h 36"/>
                  <a:gd name="T16" fmla="*/ 69 w 73"/>
                  <a:gd name="T17" fmla="*/ 14 h 36"/>
                  <a:gd name="T18" fmla="*/ 59 w 73"/>
                  <a:gd name="T19" fmla="*/ 18 h 36"/>
                  <a:gd name="T20" fmla="*/ 46 w 73"/>
                  <a:gd name="T21" fmla="*/ 21 h 36"/>
                  <a:gd name="T22" fmla="*/ 33 w 73"/>
                  <a:gd name="T23" fmla="*/ 32 h 36"/>
                  <a:gd name="T24" fmla="*/ 19 w 73"/>
                  <a:gd name="T25" fmla="*/ 35 h 36"/>
                  <a:gd name="T26" fmla="*/ 9 w 73"/>
                  <a:gd name="T27" fmla="*/ 35 h 36"/>
                  <a:gd name="T28" fmla="*/ 2 w 73"/>
                  <a:gd name="T29" fmla="*/ 33 h 36"/>
                  <a:gd name="T30" fmla="*/ 0 w 73"/>
                  <a:gd name="T31" fmla="*/ 30 h 36"/>
                  <a:gd name="T32" fmla="*/ 0 w 73"/>
                  <a:gd name="T33" fmla="*/ 27 h 36"/>
                  <a:gd name="T34" fmla="*/ 2 w 73"/>
                  <a:gd name="T35" fmla="*/ 26 h 36"/>
                  <a:gd name="T36" fmla="*/ 19 w 73"/>
                  <a:gd name="T37" fmla="*/ 19 h 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6"/>
                  <a:gd name="T59" fmla="*/ 73 w 73"/>
                  <a:gd name="T60" fmla="*/ 36 h 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6">
                    <a:moveTo>
                      <a:pt x="19" y="19"/>
                    </a:moveTo>
                    <a:lnTo>
                      <a:pt x="26" y="22"/>
                    </a:lnTo>
                    <a:lnTo>
                      <a:pt x="37" y="21"/>
                    </a:lnTo>
                    <a:lnTo>
                      <a:pt x="50" y="14"/>
                    </a:lnTo>
                    <a:lnTo>
                      <a:pt x="59" y="8"/>
                    </a:lnTo>
                    <a:lnTo>
                      <a:pt x="64" y="0"/>
                    </a:lnTo>
                    <a:lnTo>
                      <a:pt x="67" y="1"/>
                    </a:lnTo>
                    <a:lnTo>
                      <a:pt x="72" y="10"/>
                    </a:lnTo>
                    <a:lnTo>
                      <a:pt x="69" y="14"/>
                    </a:lnTo>
                    <a:lnTo>
                      <a:pt x="59" y="18"/>
                    </a:lnTo>
                    <a:lnTo>
                      <a:pt x="46" y="21"/>
                    </a:lnTo>
                    <a:lnTo>
                      <a:pt x="33" y="32"/>
                    </a:lnTo>
                    <a:lnTo>
                      <a:pt x="19" y="35"/>
                    </a:lnTo>
                    <a:lnTo>
                      <a:pt x="9" y="35"/>
                    </a:lnTo>
                    <a:lnTo>
                      <a:pt x="2" y="33"/>
                    </a:lnTo>
                    <a:lnTo>
                      <a:pt x="0" y="30"/>
                    </a:lnTo>
                    <a:lnTo>
                      <a:pt x="0" y="27"/>
                    </a:lnTo>
                    <a:lnTo>
                      <a:pt x="2" y="26"/>
                    </a:lnTo>
                    <a:lnTo>
                      <a:pt x="19" y="19"/>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723" name="Freeform 832"/>
              <p:cNvSpPr>
                <a:spLocks/>
              </p:cNvSpPr>
              <p:nvPr/>
            </p:nvSpPr>
            <p:spPr bwMode="auto">
              <a:xfrm>
                <a:off x="948" y="3358"/>
                <a:ext cx="27" cy="25"/>
              </a:xfrm>
              <a:custGeom>
                <a:avLst/>
                <a:gdLst>
                  <a:gd name="T0" fmla="*/ 0 w 27"/>
                  <a:gd name="T1" fmla="*/ 6 h 25"/>
                  <a:gd name="T2" fmla="*/ 1 w 27"/>
                  <a:gd name="T3" fmla="*/ 24 h 25"/>
                  <a:gd name="T4" fmla="*/ 16 w 27"/>
                  <a:gd name="T5" fmla="*/ 24 h 25"/>
                  <a:gd name="T6" fmla="*/ 26 w 27"/>
                  <a:gd name="T7" fmla="*/ 0 h 25"/>
                  <a:gd name="T8" fmla="*/ 0 w 27"/>
                  <a:gd name="T9" fmla="*/ 6 h 25"/>
                  <a:gd name="T10" fmla="*/ 0 60000 65536"/>
                  <a:gd name="T11" fmla="*/ 0 60000 65536"/>
                  <a:gd name="T12" fmla="*/ 0 60000 65536"/>
                  <a:gd name="T13" fmla="*/ 0 60000 65536"/>
                  <a:gd name="T14" fmla="*/ 0 60000 65536"/>
                  <a:gd name="T15" fmla="*/ 0 w 27"/>
                  <a:gd name="T16" fmla="*/ 0 h 25"/>
                  <a:gd name="T17" fmla="*/ 27 w 27"/>
                  <a:gd name="T18" fmla="*/ 25 h 25"/>
                </a:gdLst>
                <a:ahLst/>
                <a:cxnLst>
                  <a:cxn ang="T10">
                    <a:pos x="T0" y="T1"/>
                  </a:cxn>
                  <a:cxn ang="T11">
                    <a:pos x="T2" y="T3"/>
                  </a:cxn>
                  <a:cxn ang="T12">
                    <a:pos x="T4" y="T5"/>
                  </a:cxn>
                  <a:cxn ang="T13">
                    <a:pos x="T6" y="T7"/>
                  </a:cxn>
                  <a:cxn ang="T14">
                    <a:pos x="T8" y="T9"/>
                  </a:cxn>
                </a:cxnLst>
                <a:rect l="T15" t="T16" r="T17" b="T18"/>
                <a:pathLst>
                  <a:path w="27" h="25">
                    <a:moveTo>
                      <a:pt x="0" y="6"/>
                    </a:moveTo>
                    <a:lnTo>
                      <a:pt x="1" y="24"/>
                    </a:lnTo>
                    <a:lnTo>
                      <a:pt x="16" y="24"/>
                    </a:lnTo>
                    <a:lnTo>
                      <a:pt x="26" y="0"/>
                    </a:lnTo>
                    <a:lnTo>
                      <a:pt x="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724" name="Freeform 833"/>
              <p:cNvSpPr>
                <a:spLocks/>
              </p:cNvSpPr>
              <p:nvPr/>
            </p:nvSpPr>
            <p:spPr bwMode="auto">
              <a:xfrm>
                <a:off x="904" y="3274"/>
                <a:ext cx="50" cy="108"/>
              </a:xfrm>
              <a:custGeom>
                <a:avLst/>
                <a:gdLst>
                  <a:gd name="T0" fmla="*/ 0 w 50"/>
                  <a:gd name="T1" fmla="*/ 0 h 108"/>
                  <a:gd name="T2" fmla="*/ 5 w 50"/>
                  <a:gd name="T3" fmla="*/ 18 h 108"/>
                  <a:gd name="T4" fmla="*/ 9 w 50"/>
                  <a:gd name="T5" fmla="*/ 35 h 108"/>
                  <a:gd name="T6" fmla="*/ 16 w 50"/>
                  <a:gd name="T7" fmla="*/ 53 h 108"/>
                  <a:gd name="T8" fmla="*/ 21 w 50"/>
                  <a:gd name="T9" fmla="*/ 63 h 108"/>
                  <a:gd name="T10" fmla="*/ 21 w 50"/>
                  <a:gd name="T11" fmla="*/ 70 h 108"/>
                  <a:gd name="T12" fmla="*/ 21 w 50"/>
                  <a:gd name="T13" fmla="*/ 76 h 108"/>
                  <a:gd name="T14" fmla="*/ 12 w 50"/>
                  <a:gd name="T15" fmla="*/ 86 h 108"/>
                  <a:gd name="T16" fmla="*/ 0 w 50"/>
                  <a:gd name="T17" fmla="*/ 96 h 108"/>
                  <a:gd name="T18" fmla="*/ 11 w 50"/>
                  <a:gd name="T19" fmla="*/ 107 h 108"/>
                  <a:gd name="T20" fmla="*/ 26 w 50"/>
                  <a:gd name="T21" fmla="*/ 98 h 108"/>
                  <a:gd name="T22" fmla="*/ 39 w 50"/>
                  <a:gd name="T23" fmla="*/ 91 h 108"/>
                  <a:gd name="T24" fmla="*/ 49 w 50"/>
                  <a:gd name="T25" fmla="*/ 87 h 108"/>
                  <a:gd name="T26" fmla="*/ 49 w 50"/>
                  <a:gd name="T27" fmla="*/ 76 h 108"/>
                  <a:gd name="T28" fmla="*/ 41 w 50"/>
                  <a:gd name="T29" fmla="*/ 71 h 108"/>
                  <a:gd name="T30" fmla="*/ 39 w 50"/>
                  <a:gd name="T31" fmla="*/ 63 h 108"/>
                  <a:gd name="T32" fmla="*/ 39 w 50"/>
                  <a:gd name="T33" fmla="*/ 49 h 108"/>
                  <a:gd name="T34" fmla="*/ 38 w 50"/>
                  <a:gd name="T35" fmla="*/ 39 h 108"/>
                  <a:gd name="T36" fmla="*/ 39 w 50"/>
                  <a:gd name="T37" fmla="*/ 24 h 108"/>
                  <a:gd name="T38" fmla="*/ 41 w 50"/>
                  <a:gd name="T39" fmla="*/ 17 h 108"/>
                  <a:gd name="T40" fmla="*/ 41 w 50"/>
                  <a:gd name="T41" fmla="*/ 0 h 108"/>
                  <a:gd name="T42" fmla="*/ 0 w 50"/>
                  <a:gd name="T43" fmla="*/ 0 h 1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0"/>
                  <a:gd name="T67" fmla="*/ 0 h 108"/>
                  <a:gd name="T68" fmla="*/ 50 w 50"/>
                  <a:gd name="T69" fmla="*/ 108 h 1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0" h="108">
                    <a:moveTo>
                      <a:pt x="0" y="0"/>
                    </a:moveTo>
                    <a:lnTo>
                      <a:pt x="5" y="18"/>
                    </a:lnTo>
                    <a:lnTo>
                      <a:pt x="9" y="35"/>
                    </a:lnTo>
                    <a:lnTo>
                      <a:pt x="16" y="53"/>
                    </a:lnTo>
                    <a:lnTo>
                      <a:pt x="21" y="63"/>
                    </a:lnTo>
                    <a:lnTo>
                      <a:pt x="21" y="70"/>
                    </a:lnTo>
                    <a:lnTo>
                      <a:pt x="21" y="76"/>
                    </a:lnTo>
                    <a:lnTo>
                      <a:pt x="12" y="86"/>
                    </a:lnTo>
                    <a:lnTo>
                      <a:pt x="0" y="96"/>
                    </a:lnTo>
                    <a:lnTo>
                      <a:pt x="11" y="107"/>
                    </a:lnTo>
                    <a:lnTo>
                      <a:pt x="26" y="98"/>
                    </a:lnTo>
                    <a:lnTo>
                      <a:pt x="39" y="91"/>
                    </a:lnTo>
                    <a:lnTo>
                      <a:pt x="49" y="87"/>
                    </a:lnTo>
                    <a:lnTo>
                      <a:pt x="49" y="76"/>
                    </a:lnTo>
                    <a:lnTo>
                      <a:pt x="41" y="71"/>
                    </a:lnTo>
                    <a:lnTo>
                      <a:pt x="39" y="63"/>
                    </a:lnTo>
                    <a:lnTo>
                      <a:pt x="39" y="49"/>
                    </a:lnTo>
                    <a:lnTo>
                      <a:pt x="38" y="39"/>
                    </a:lnTo>
                    <a:lnTo>
                      <a:pt x="39" y="24"/>
                    </a:lnTo>
                    <a:lnTo>
                      <a:pt x="41" y="17"/>
                    </a:lnTo>
                    <a:lnTo>
                      <a:pt x="41" y="0"/>
                    </a:lnTo>
                    <a:lnTo>
                      <a:pt x="0"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6725" name="Freeform 834"/>
              <p:cNvSpPr>
                <a:spLocks/>
              </p:cNvSpPr>
              <p:nvPr/>
            </p:nvSpPr>
            <p:spPr bwMode="auto">
              <a:xfrm>
                <a:off x="884" y="3350"/>
                <a:ext cx="73" cy="37"/>
              </a:xfrm>
              <a:custGeom>
                <a:avLst/>
                <a:gdLst>
                  <a:gd name="T0" fmla="*/ 19 w 73"/>
                  <a:gd name="T1" fmla="*/ 20 h 37"/>
                  <a:gd name="T2" fmla="*/ 26 w 73"/>
                  <a:gd name="T3" fmla="*/ 22 h 37"/>
                  <a:gd name="T4" fmla="*/ 37 w 73"/>
                  <a:gd name="T5" fmla="*/ 22 h 37"/>
                  <a:gd name="T6" fmla="*/ 50 w 73"/>
                  <a:gd name="T7" fmla="*/ 14 h 37"/>
                  <a:gd name="T8" fmla="*/ 59 w 73"/>
                  <a:gd name="T9" fmla="*/ 9 h 37"/>
                  <a:gd name="T10" fmla="*/ 64 w 73"/>
                  <a:gd name="T11" fmla="*/ 0 h 37"/>
                  <a:gd name="T12" fmla="*/ 67 w 73"/>
                  <a:gd name="T13" fmla="*/ 1 h 37"/>
                  <a:gd name="T14" fmla="*/ 72 w 73"/>
                  <a:gd name="T15" fmla="*/ 11 h 37"/>
                  <a:gd name="T16" fmla="*/ 69 w 73"/>
                  <a:gd name="T17" fmla="*/ 14 h 37"/>
                  <a:gd name="T18" fmla="*/ 59 w 73"/>
                  <a:gd name="T19" fmla="*/ 19 h 37"/>
                  <a:gd name="T20" fmla="*/ 46 w 73"/>
                  <a:gd name="T21" fmla="*/ 22 h 37"/>
                  <a:gd name="T22" fmla="*/ 33 w 73"/>
                  <a:gd name="T23" fmla="*/ 33 h 37"/>
                  <a:gd name="T24" fmla="*/ 19 w 73"/>
                  <a:gd name="T25" fmla="*/ 36 h 37"/>
                  <a:gd name="T26" fmla="*/ 9 w 73"/>
                  <a:gd name="T27" fmla="*/ 36 h 37"/>
                  <a:gd name="T28" fmla="*/ 2 w 73"/>
                  <a:gd name="T29" fmla="*/ 34 h 37"/>
                  <a:gd name="T30" fmla="*/ 0 w 73"/>
                  <a:gd name="T31" fmla="*/ 30 h 37"/>
                  <a:gd name="T32" fmla="*/ 0 w 73"/>
                  <a:gd name="T33" fmla="*/ 28 h 37"/>
                  <a:gd name="T34" fmla="*/ 2 w 73"/>
                  <a:gd name="T35" fmla="*/ 25 h 37"/>
                  <a:gd name="T36" fmla="*/ 19 w 73"/>
                  <a:gd name="T37" fmla="*/ 2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7"/>
                  <a:gd name="T59" fmla="*/ 73 w 73"/>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7">
                    <a:moveTo>
                      <a:pt x="19" y="20"/>
                    </a:moveTo>
                    <a:lnTo>
                      <a:pt x="26" y="22"/>
                    </a:lnTo>
                    <a:lnTo>
                      <a:pt x="37" y="22"/>
                    </a:lnTo>
                    <a:lnTo>
                      <a:pt x="50" y="14"/>
                    </a:lnTo>
                    <a:lnTo>
                      <a:pt x="59" y="9"/>
                    </a:lnTo>
                    <a:lnTo>
                      <a:pt x="64" y="0"/>
                    </a:lnTo>
                    <a:lnTo>
                      <a:pt x="67" y="1"/>
                    </a:lnTo>
                    <a:lnTo>
                      <a:pt x="72" y="11"/>
                    </a:lnTo>
                    <a:lnTo>
                      <a:pt x="69" y="14"/>
                    </a:lnTo>
                    <a:lnTo>
                      <a:pt x="59" y="19"/>
                    </a:lnTo>
                    <a:lnTo>
                      <a:pt x="46" y="22"/>
                    </a:lnTo>
                    <a:lnTo>
                      <a:pt x="33" y="33"/>
                    </a:lnTo>
                    <a:lnTo>
                      <a:pt x="19" y="36"/>
                    </a:lnTo>
                    <a:lnTo>
                      <a:pt x="9" y="36"/>
                    </a:lnTo>
                    <a:lnTo>
                      <a:pt x="2" y="34"/>
                    </a:lnTo>
                    <a:lnTo>
                      <a:pt x="0" y="30"/>
                    </a:lnTo>
                    <a:lnTo>
                      <a:pt x="0" y="28"/>
                    </a:lnTo>
                    <a:lnTo>
                      <a:pt x="2" y="25"/>
                    </a:lnTo>
                    <a:lnTo>
                      <a:pt x="19"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726" name="Freeform 835"/>
              <p:cNvSpPr>
                <a:spLocks/>
              </p:cNvSpPr>
              <p:nvPr/>
            </p:nvSpPr>
            <p:spPr bwMode="auto">
              <a:xfrm>
                <a:off x="943" y="3366"/>
                <a:ext cx="29" cy="25"/>
              </a:xfrm>
              <a:custGeom>
                <a:avLst/>
                <a:gdLst>
                  <a:gd name="T0" fmla="*/ 0 w 29"/>
                  <a:gd name="T1" fmla="*/ 6 h 25"/>
                  <a:gd name="T2" fmla="*/ 1 w 29"/>
                  <a:gd name="T3" fmla="*/ 24 h 25"/>
                  <a:gd name="T4" fmla="*/ 19 w 29"/>
                  <a:gd name="T5" fmla="*/ 24 h 25"/>
                  <a:gd name="T6" fmla="*/ 28 w 29"/>
                  <a:gd name="T7" fmla="*/ 0 h 25"/>
                  <a:gd name="T8" fmla="*/ 0 w 29"/>
                  <a:gd name="T9" fmla="*/ 6 h 25"/>
                  <a:gd name="T10" fmla="*/ 0 60000 65536"/>
                  <a:gd name="T11" fmla="*/ 0 60000 65536"/>
                  <a:gd name="T12" fmla="*/ 0 60000 65536"/>
                  <a:gd name="T13" fmla="*/ 0 60000 65536"/>
                  <a:gd name="T14" fmla="*/ 0 60000 65536"/>
                  <a:gd name="T15" fmla="*/ 0 w 29"/>
                  <a:gd name="T16" fmla="*/ 0 h 25"/>
                  <a:gd name="T17" fmla="*/ 29 w 29"/>
                  <a:gd name="T18" fmla="*/ 25 h 25"/>
                </a:gdLst>
                <a:ahLst/>
                <a:cxnLst>
                  <a:cxn ang="T10">
                    <a:pos x="T0" y="T1"/>
                  </a:cxn>
                  <a:cxn ang="T11">
                    <a:pos x="T2" y="T3"/>
                  </a:cxn>
                  <a:cxn ang="T12">
                    <a:pos x="T4" y="T5"/>
                  </a:cxn>
                  <a:cxn ang="T13">
                    <a:pos x="T6" y="T7"/>
                  </a:cxn>
                  <a:cxn ang="T14">
                    <a:pos x="T8" y="T9"/>
                  </a:cxn>
                </a:cxnLst>
                <a:rect l="T15" t="T16" r="T17" b="T18"/>
                <a:pathLst>
                  <a:path w="29" h="25">
                    <a:moveTo>
                      <a:pt x="0" y="6"/>
                    </a:moveTo>
                    <a:lnTo>
                      <a:pt x="1" y="24"/>
                    </a:lnTo>
                    <a:lnTo>
                      <a:pt x="19" y="24"/>
                    </a:lnTo>
                    <a:lnTo>
                      <a:pt x="28" y="0"/>
                    </a:lnTo>
                    <a:lnTo>
                      <a:pt x="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727" name="Freeform 836"/>
              <p:cNvSpPr>
                <a:spLocks/>
              </p:cNvSpPr>
              <p:nvPr/>
            </p:nvSpPr>
            <p:spPr bwMode="auto">
              <a:xfrm>
                <a:off x="1016" y="2905"/>
                <a:ext cx="81" cy="92"/>
              </a:xfrm>
              <a:custGeom>
                <a:avLst/>
                <a:gdLst>
                  <a:gd name="T0" fmla="*/ 24 w 81"/>
                  <a:gd name="T1" fmla="*/ 1 h 92"/>
                  <a:gd name="T2" fmla="*/ 13 w 81"/>
                  <a:gd name="T3" fmla="*/ 4 h 92"/>
                  <a:gd name="T4" fmla="*/ 9 w 81"/>
                  <a:gd name="T5" fmla="*/ 13 h 92"/>
                  <a:gd name="T6" fmla="*/ 6 w 81"/>
                  <a:gd name="T7" fmla="*/ 23 h 92"/>
                  <a:gd name="T8" fmla="*/ 6 w 81"/>
                  <a:gd name="T9" fmla="*/ 27 h 92"/>
                  <a:gd name="T10" fmla="*/ 6 w 81"/>
                  <a:gd name="T11" fmla="*/ 32 h 92"/>
                  <a:gd name="T12" fmla="*/ 7 w 81"/>
                  <a:gd name="T13" fmla="*/ 34 h 92"/>
                  <a:gd name="T14" fmla="*/ 6 w 81"/>
                  <a:gd name="T15" fmla="*/ 39 h 92"/>
                  <a:gd name="T16" fmla="*/ 2 w 81"/>
                  <a:gd name="T17" fmla="*/ 46 h 92"/>
                  <a:gd name="T18" fmla="*/ 0 w 81"/>
                  <a:gd name="T19" fmla="*/ 47 h 92"/>
                  <a:gd name="T20" fmla="*/ 0 w 81"/>
                  <a:gd name="T21" fmla="*/ 48 h 92"/>
                  <a:gd name="T22" fmla="*/ 0 w 81"/>
                  <a:gd name="T23" fmla="*/ 49 h 92"/>
                  <a:gd name="T24" fmla="*/ 0 w 81"/>
                  <a:gd name="T25" fmla="*/ 51 h 92"/>
                  <a:gd name="T26" fmla="*/ 0 w 81"/>
                  <a:gd name="T27" fmla="*/ 53 h 92"/>
                  <a:gd name="T28" fmla="*/ 4 w 81"/>
                  <a:gd name="T29" fmla="*/ 53 h 92"/>
                  <a:gd name="T30" fmla="*/ 6 w 81"/>
                  <a:gd name="T31" fmla="*/ 54 h 92"/>
                  <a:gd name="T32" fmla="*/ 6 w 81"/>
                  <a:gd name="T33" fmla="*/ 56 h 92"/>
                  <a:gd name="T34" fmla="*/ 6 w 81"/>
                  <a:gd name="T35" fmla="*/ 58 h 92"/>
                  <a:gd name="T36" fmla="*/ 4 w 81"/>
                  <a:gd name="T37" fmla="*/ 62 h 92"/>
                  <a:gd name="T38" fmla="*/ 6 w 81"/>
                  <a:gd name="T39" fmla="*/ 64 h 92"/>
                  <a:gd name="T40" fmla="*/ 6 w 81"/>
                  <a:gd name="T41" fmla="*/ 65 h 92"/>
                  <a:gd name="T42" fmla="*/ 6 w 81"/>
                  <a:gd name="T43" fmla="*/ 66 h 92"/>
                  <a:gd name="T44" fmla="*/ 6 w 81"/>
                  <a:gd name="T45" fmla="*/ 69 h 92"/>
                  <a:gd name="T46" fmla="*/ 7 w 81"/>
                  <a:gd name="T47" fmla="*/ 69 h 92"/>
                  <a:gd name="T48" fmla="*/ 8 w 81"/>
                  <a:gd name="T49" fmla="*/ 71 h 92"/>
                  <a:gd name="T50" fmla="*/ 8 w 81"/>
                  <a:gd name="T51" fmla="*/ 74 h 92"/>
                  <a:gd name="T52" fmla="*/ 9 w 81"/>
                  <a:gd name="T53" fmla="*/ 76 h 92"/>
                  <a:gd name="T54" fmla="*/ 10 w 81"/>
                  <a:gd name="T55" fmla="*/ 76 h 92"/>
                  <a:gd name="T56" fmla="*/ 12 w 81"/>
                  <a:gd name="T57" fmla="*/ 78 h 92"/>
                  <a:gd name="T58" fmla="*/ 14 w 81"/>
                  <a:gd name="T59" fmla="*/ 79 h 92"/>
                  <a:gd name="T60" fmla="*/ 17 w 81"/>
                  <a:gd name="T61" fmla="*/ 79 h 92"/>
                  <a:gd name="T62" fmla="*/ 22 w 81"/>
                  <a:gd name="T63" fmla="*/ 79 h 92"/>
                  <a:gd name="T64" fmla="*/ 27 w 81"/>
                  <a:gd name="T65" fmla="*/ 78 h 92"/>
                  <a:gd name="T66" fmla="*/ 35 w 81"/>
                  <a:gd name="T67" fmla="*/ 91 h 92"/>
                  <a:gd name="T68" fmla="*/ 68 w 81"/>
                  <a:gd name="T69" fmla="*/ 76 h 92"/>
                  <a:gd name="T70" fmla="*/ 65 w 81"/>
                  <a:gd name="T71" fmla="*/ 71 h 92"/>
                  <a:gd name="T72" fmla="*/ 64 w 81"/>
                  <a:gd name="T73" fmla="*/ 65 h 92"/>
                  <a:gd name="T74" fmla="*/ 64 w 81"/>
                  <a:gd name="T75" fmla="*/ 61 h 92"/>
                  <a:gd name="T76" fmla="*/ 80 w 81"/>
                  <a:gd name="T77" fmla="*/ 47 h 92"/>
                  <a:gd name="T78" fmla="*/ 80 w 81"/>
                  <a:gd name="T79" fmla="*/ 15 h 92"/>
                  <a:gd name="T80" fmla="*/ 70 w 81"/>
                  <a:gd name="T81" fmla="*/ 7 h 92"/>
                  <a:gd name="T82" fmla="*/ 59 w 81"/>
                  <a:gd name="T83" fmla="*/ 2 h 92"/>
                  <a:gd name="T84" fmla="*/ 50 w 81"/>
                  <a:gd name="T85" fmla="*/ 0 h 92"/>
                  <a:gd name="T86" fmla="*/ 36 w 81"/>
                  <a:gd name="T87" fmla="*/ 0 h 92"/>
                  <a:gd name="T88" fmla="*/ 24 w 81"/>
                  <a:gd name="T89" fmla="*/ 1 h 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1"/>
                  <a:gd name="T136" fmla="*/ 0 h 92"/>
                  <a:gd name="T137" fmla="*/ 81 w 81"/>
                  <a:gd name="T138" fmla="*/ 92 h 9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1" h="92">
                    <a:moveTo>
                      <a:pt x="24" y="1"/>
                    </a:moveTo>
                    <a:lnTo>
                      <a:pt x="13" y="4"/>
                    </a:lnTo>
                    <a:lnTo>
                      <a:pt x="9" y="13"/>
                    </a:lnTo>
                    <a:lnTo>
                      <a:pt x="6" y="23"/>
                    </a:lnTo>
                    <a:lnTo>
                      <a:pt x="6" y="27"/>
                    </a:lnTo>
                    <a:lnTo>
                      <a:pt x="6" y="32"/>
                    </a:lnTo>
                    <a:lnTo>
                      <a:pt x="7" y="34"/>
                    </a:lnTo>
                    <a:lnTo>
                      <a:pt x="6" y="39"/>
                    </a:lnTo>
                    <a:lnTo>
                      <a:pt x="2" y="46"/>
                    </a:lnTo>
                    <a:lnTo>
                      <a:pt x="0" y="47"/>
                    </a:lnTo>
                    <a:lnTo>
                      <a:pt x="0" y="48"/>
                    </a:lnTo>
                    <a:lnTo>
                      <a:pt x="0" y="49"/>
                    </a:lnTo>
                    <a:lnTo>
                      <a:pt x="0" y="51"/>
                    </a:lnTo>
                    <a:lnTo>
                      <a:pt x="0" y="53"/>
                    </a:lnTo>
                    <a:lnTo>
                      <a:pt x="4" y="53"/>
                    </a:lnTo>
                    <a:lnTo>
                      <a:pt x="6" y="54"/>
                    </a:lnTo>
                    <a:lnTo>
                      <a:pt x="6" y="56"/>
                    </a:lnTo>
                    <a:lnTo>
                      <a:pt x="6" y="58"/>
                    </a:lnTo>
                    <a:lnTo>
                      <a:pt x="4" y="62"/>
                    </a:lnTo>
                    <a:lnTo>
                      <a:pt x="6" y="64"/>
                    </a:lnTo>
                    <a:lnTo>
                      <a:pt x="6" y="65"/>
                    </a:lnTo>
                    <a:lnTo>
                      <a:pt x="6" y="66"/>
                    </a:lnTo>
                    <a:lnTo>
                      <a:pt x="6" y="69"/>
                    </a:lnTo>
                    <a:lnTo>
                      <a:pt x="7" y="69"/>
                    </a:lnTo>
                    <a:lnTo>
                      <a:pt x="8" y="71"/>
                    </a:lnTo>
                    <a:lnTo>
                      <a:pt x="8" y="74"/>
                    </a:lnTo>
                    <a:lnTo>
                      <a:pt x="9" y="76"/>
                    </a:lnTo>
                    <a:lnTo>
                      <a:pt x="10" y="76"/>
                    </a:lnTo>
                    <a:lnTo>
                      <a:pt x="12" y="78"/>
                    </a:lnTo>
                    <a:lnTo>
                      <a:pt x="14" y="79"/>
                    </a:lnTo>
                    <a:lnTo>
                      <a:pt x="17" y="79"/>
                    </a:lnTo>
                    <a:lnTo>
                      <a:pt x="22" y="79"/>
                    </a:lnTo>
                    <a:lnTo>
                      <a:pt x="27" y="78"/>
                    </a:lnTo>
                    <a:lnTo>
                      <a:pt x="35" y="91"/>
                    </a:lnTo>
                    <a:lnTo>
                      <a:pt x="68" y="76"/>
                    </a:lnTo>
                    <a:lnTo>
                      <a:pt x="65" y="71"/>
                    </a:lnTo>
                    <a:lnTo>
                      <a:pt x="64" y="65"/>
                    </a:lnTo>
                    <a:lnTo>
                      <a:pt x="64" y="61"/>
                    </a:lnTo>
                    <a:lnTo>
                      <a:pt x="80" y="47"/>
                    </a:lnTo>
                    <a:lnTo>
                      <a:pt x="80" y="15"/>
                    </a:lnTo>
                    <a:lnTo>
                      <a:pt x="70" y="7"/>
                    </a:lnTo>
                    <a:lnTo>
                      <a:pt x="59" y="2"/>
                    </a:lnTo>
                    <a:lnTo>
                      <a:pt x="50" y="0"/>
                    </a:lnTo>
                    <a:lnTo>
                      <a:pt x="36" y="0"/>
                    </a:lnTo>
                    <a:lnTo>
                      <a:pt x="24" y="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6728" name="Freeform 837"/>
              <p:cNvSpPr>
                <a:spLocks/>
              </p:cNvSpPr>
              <p:nvPr/>
            </p:nvSpPr>
            <p:spPr bwMode="auto">
              <a:xfrm>
                <a:off x="1057" y="2963"/>
                <a:ext cx="27" cy="26"/>
              </a:xfrm>
              <a:custGeom>
                <a:avLst/>
                <a:gdLst>
                  <a:gd name="T0" fmla="*/ 26 w 27"/>
                  <a:gd name="T1" fmla="*/ 0 h 26"/>
                  <a:gd name="T2" fmla="*/ 21 w 27"/>
                  <a:gd name="T3" fmla="*/ 12 h 26"/>
                  <a:gd name="T4" fmla="*/ 12 w 27"/>
                  <a:gd name="T5" fmla="*/ 17 h 26"/>
                  <a:gd name="T6" fmla="*/ 0 w 27"/>
                  <a:gd name="T7" fmla="*/ 25 h 26"/>
                  <a:gd name="T8" fmla="*/ 16 w 27"/>
                  <a:gd name="T9" fmla="*/ 19 h 26"/>
                  <a:gd name="T10" fmla="*/ 21 w 27"/>
                  <a:gd name="T11" fmla="*/ 12 h 26"/>
                  <a:gd name="T12" fmla="*/ 26 w 27"/>
                  <a:gd name="T13" fmla="*/ 0 h 26"/>
                  <a:gd name="T14" fmla="*/ 0 60000 65536"/>
                  <a:gd name="T15" fmla="*/ 0 60000 65536"/>
                  <a:gd name="T16" fmla="*/ 0 60000 65536"/>
                  <a:gd name="T17" fmla="*/ 0 60000 65536"/>
                  <a:gd name="T18" fmla="*/ 0 60000 65536"/>
                  <a:gd name="T19" fmla="*/ 0 60000 65536"/>
                  <a:gd name="T20" fmla="*/ 0 60000 65536"/>
                  <a:gd name="T21" fmla="*/ 0 w 27"/>
                  <a:gd name="T22" fmla="*/ 0 h 26"/>
                  <a:gd name="T23" fmla="*/ 27 w 27"/>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6">
                    <a:moveTo>
                      <a:pt x="26" y="0"/>
                    </a:moveTo>
                    <a:lnTo>
                      <a:pt x="21" y="12"/>
                    </a:lnTo>
                    <a:lnTo>
                      <a:pt x="12" y="17"/>
                    </a:lnTo>
                    <a:lnTo>
                      <a:pt x="0" y="25"/>
                    </a:lnTo>
                    <a:lnTo>
                      <a:pt x="16" y="19"/>
                    </a:lnTo>
                    <a:lnTo>
                      <a:pt x="21" y="12"/>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6729" name="Freeform 838"/>
              <p:cNvSpPr>
                <a:spLocks/>
              </p:cNvSpPr>
              <p:nvPr/>
            </p:nvSpPr>
            <p:spPr bwMode="auto">
              <a:xfrm>
                <a:off x="1027" y="2934"/>
                <a:ext cx="29" cy="1"/>
              </a:xfrm>
              <a:custGeom>
                <a:avLst/>
                <a:gdLst>
                  <a:gd name="T0" fmla="*/ 0 w 29"/>
                  <a:gd name="T1" fmla="*/ 0 h 1"/>
                  <a:gd name="T2" fmla="*/ 0 w 29"/>
                  <a:gd name="T3" fmla="*/ 0 h 1"/>
                  <a:gd name="T4" fmla="*/ 2 w 29"/>
                  <a:gd name="T5" fmla="*/ 0 h 1"/>
                  <a:gd name="T6" fmla="*/ 7 w 29"/>
                  <a:gd name="T7" fmla="*/ 0 h 1"/>
                  <a:gd name="T8" fmla="*/ 14 w 29"/>
                  <a:gd name="T9" fmla="*/ 0 h 1"/>
                  <a:gd name="T10" fmla="*/ 23 w 29"/>
                  <a:gd name="T11" fmla="*/ 0 h 1"/>
                  <a:gd name="T12" fmla="*/ 28 w 29"/>
                  <a:gd name="T13" fmla="*/ 0 h 1"/>
                  <a:gd name="T14" fmla="*/ 19 w 29"/>
                  <a:gd name="T15" fmla="*/ 0 h 1"/>
                  <a:gd name="T16" fmla="*/ 15 w 29"/>
                  <a:gd name="T17" fmla="*/ 0 h 1"/>
                  <a:gd name="T18" fmla="*/ 10 w 29"/>
                  <a:gd name="T19" fmla="*/ 0 h 1"/>
                  <a:gd name="T20" fmla="*/ 7 w 29"/>
                  <a:gd name="T21" fmla="*/ 0 h 1"/>
                  <a:gd name="T22" fmla="*/ 2 w 29"/>
                  <a:gd name="T23" fmla="*/ 0 h 1"/>
                  <a:gd name="T24" fmla="*/ 0 w 29"/>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1"/>
                  <a:gd name="T41" fmla="*/ 29 w 29"/>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1">
                    <a:moveTo>
                      <a:pt x="0" y="0"/>
                    </a:moveTo>
                    <a:lnTo>
                      <a:pt x="0" y="0"/>
                    </a:lnTo>
                    <a:lnTo>
                      <a:pt x="2" y="0"/>
                    </a:lnTo>
                    <a:lnTo>
                      <a:pt x="7" y="0"/>
                    </a:lnTo>
                    <a:lnTo>
                      <a:pt x="14" y="0"/>
                    </a:lnTo>
                    <a:lnTo>
                      <a:pt x="23" y="0"/>
                    </a:lnTo>
                    <a:lnTo>
                      <a:pt x="28" y="0"/>
                    </a:lnTo>
                    <a:lnTo>
                      <a:pt x="19" y="0"/>
                    </a:lnTo>
                    <a:lnTo>
                      <a:pt x="15" y="0"/>
                    </a:lnTo>
                    <a:lnTo>
                      <a:pt x="10" y="0"/>
                    </a:lnTo>
                    <a:lnTo>
                      <a:pt x="7" y="0"/>
                    </a:lnTo>
                    <a:lnTo>
                      <a:pt x="2" y="0"/>
                    </a:lnTo>
                    <a:lnTo>
                      <a:pt x="0" y="0"/>
                    </a:lnTo>
                  </a:path>
                </a:pathLst>
              </a:custGeom>
              <a:solidFill>
                <a:srgbClr val="201000"/>
              </a:solidFill>
              <a:ln w="9525" cap="rnd">
                <a:noFill/>
                <a:round/>
                <a:headEnd type="none" w="sm" len="sm"/>
                <a:tailEnd type="none" w="sm" len="sm"/>
              </a:ln>
            </p:spPr>
            <p:txBody>
              <a:bodyPr/>
              <a:lstStyle/>
              <a:p>
                <a:endParaRPr lang="es-ES"/>
              </a:p>
            </p:txBody>
          </p:sp>
          <p:sp>
            <p:nvSpPr>
              <p:cNvPr id="106730" name="Freeform 839"/>
              <p:cNvSpPr>
                <a:spLocks/>
              </p:cNvSpPr>
              <p:nvPr/>
            </p:nvSpPr>
            <p:spPr bwMode="auto">
              <a:xfrm>
                <a:off x="1064" y="2940"/>
                <a:ext cx="26" cy="24"/>
              </a:xfrm>
              <a:custGeom>
                <a:avLst/>
                <a:gdLst>
                  <a:gd name="T0" fmla="*/ 0 w 26"/>
                  <a:gd name="T1" fmla="*/ 2 h 24"/>
                  <a:gd name="T2" fmla="*/ 6 w 26"/>
                  <a:gd name="T3" fmla="*/ 0 h 24"/>
                  <a:gd name="T4" fmla="*/ 19 w 26"/>
                  <a:gd name="T5" fmla="*/ 2 h 24"/>
                  <a:gd name="T6" fmla="*/ 19 w 26"/>
                  <a:gd name="T7" fmla="*/ 4 h 24"/>
                  <a:gd name="T8" fmla="*/ 19 w 26"/>
                  <a:gd name="T9" fmla="*/ 10 h 24"/>
                  <a:gd name="T10" fmla="*/ 19 w 26"/>
                  <a:gd name="T11" fmla="*/ 15 h 24"/>
                  <a:gd name="T12" fmla="*/ 19 w 26"/>
                  <a:gd name="T13" fmla="*/ 18 h 24"/>
                  <a:gd name="T14" fmla="*/ 12 w 26"/>
                  <a:gd name="T15" fmla="*/ 12 h 24"/>
                  <a:gd name="T16" fmla="*/ 12 w 26"/>
                  <a:gd name="T17" fmla="*/ 10 h 24"/>
                  <a:gd name="T18" fmla="*/ 6 w 26"/>
                  <a:gd name="T19" fmla="*/ 8 h 24"/>
                  <a:gd name="T20" fmla="*/ 12 w 26"/>
                  <a:gd name="T21" fmla="*/ 10 h 24"/>
                  <a:gd name="T22" fmla="*/ 12 w 26"/>
                  <a:gd name="T23" fmla="*/ 15 h 24"/>
                  <a:gd name="T24" fmla="*/ 19 w 26"/>
                  <a:gd name="T25" fmla="*/ 18 h 24"/>
                  <a:gd name="T26" fmla="*/ 12 w 26"/>
                  <a:gd name="T27" fmla="*/ 23 h 24"/>
                  <a:gd name="T28" fmla="*/ 19 w 26"/>
                  <a:gd name="T29" fmla="*/ 20 h 24"/>
                  <a:gd name="T30" fmla="*/ 25 w 26"/>
                  <a:gd name="T31" fmla="*/ 17 h 24"/>
                  <a:gd name="T32" fmla="*/ 25 w 26"/>
                  <a:gd name="T33" fmla="*/ 10 h 24"/>
                  <a:gd name="T34" fmla="*/ 25 w 26"/>
                  <a:gd name="T35" fmla="*/ 2 h 24"/>
                  <a:gd name="T36" fmla="*/ 19 w 26"/>
                  <a:gd name="T37" fmla="*/ 0 h 24"/>
                  <a:gd name="T38" fmla="*/ 12 w 26"/>
                  <a:gd name="T39" fmla="*/ 0 h 24"/>
                  <a:gd name="T40" fmla="*/ 6 w 26"/>
                  <a:gd name="T41" fmla="*/ 0 h 24"/>
                  <a:gd name="T42" fmla="*/ 0 w 26"/>
                  <a:gd name="T43" fmla="*/ 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24"/>
                  <a:gd name="T68" fmla="*/ 26 w 26"/>
                  <a:gd name="T69" fmla="*/ 24 h 2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24">
                    <a:moveTo>
                      <a:pt x="0" y="2"/>
                    </a:moveTo>
                    <a:lnTo>
                      <a:pt x="6" y="0"/>
                    </a:lnTo>
                    <a:lnTo>
                      <a:pt x="19" y="2"/>
                    </a:lnTo>
                    <a:lnTo>
                      <a:pt x="19" y="4"/>
                    </a:lnTo>
                    <a:lnTo>
                      <a:pt x="19" y="10"/>
                    </a:lnTo>
                    <a:lnTo>
                      <a:pt x="19" y="15"/>
                    </a:lnTo>
                    <a:lnTo>
                      <a:pt x="19" y="18"/>
                    </a:lnTo>
                    <a:lnTo>
                      <a:pt x="12" y="12"/>
                    </a:lnTo>
                    <a:lnTo>
                      <a:pt x="12" y="10"/>
                    </a:lnTo>
                    <a:lnTo>
                      <a:pt x="6" y="8"/>
                    </a:lnTo>
                    <a:lnTo>
                      <a:pt x="12" y="10"/>
                    </a:lnTo>
                    <a:lnTo>
                      <a:pt x="12" y="15"/>
                    </a:lnTo>
                    <a:lnTo>
                      <a:pt x="19" y="18"/>
                    </a:lnTo>
                    <a:lnTo>
                      <a:pt x="12" y="23"/>
                    </a:lnTo>
                    <a:lnTo>
                      <a:pt x="19" y="20"/>
                    </a:lnTo>
                    <a:lnTo>
                      <a:pt x="25" y="17"/>
                    </a:lnTo>
                    <a:lnTo>
                      <a:pt x="25" y="10"/>
                    </a:lnTo>
                    <a:lnTo>
                      <a:pt x="25" y="2"/>
                    </a:lnTo>
                    <a:lnTo>
                      <a:pt x="19" y="0"/>
                    </a:lnTo>
                    <a:lnTo>
                      <a:pt x="12" y="0"/>
                    </a:lnTo>
                    <a:lnTo>
                      <a:pt x="6" y="0"/>
                    </a:lnTo>
                    <a:lnTo>
                      <a:pt x="0" y="2"/>
                    </a:lnTo>
                  </a:path>
                </a:pathLst>
              </a:custGeom>
              <a:solidFill>
                <a:srgbClr val="402000"/>
              </a:solidFill>
              <a:ln w="9525" cap="rnd">
                <a:noFill/>
                <a:round/>
                <a:headEnd type="none" w="sm" len="sm"/>
                <a:tailEnd type="none" w="sm" len="sm"/>
              </a:ln>
            </p:spPr>
            <p:txBody>
              <a:bodyPr/>
              <a:lstStyle/>
              <a:p>
                <a:endParaRPr lang="es-ES"/>
              </a:p>
            </p:txBody>
          </p:sp>
          <p:sp>
            <p:nvSpPr>
              <p:cNvPr id="106731" name="Freeform 840"/>
              <p:cNvSpPr>
                <a:spLocks/>
              </p:cNvSpPr>
              <p:nvPr/>
            </p:nvSpPr>
            <p:spPr bwMode="auto">
              <a:xfrm>
                <a:off x="1061" y="2940"/>
                <a:ext cx="28" cy="24"/>
              </a:xfrm>
              <a:custGeom>
                <a:avLst/>
                <a:gdLst>
                  <a:gd name="T0" fmla="*/ 0 w 28"/>
                  <a:gd name="T1" fmla="*/ 5 h 24"/>
                  <a:gd name="T2" fmla="*/ 2 w 28"/>
                  <a:gd name="T3" fmla="*/ 1 h 24"/>
                  <a:gd name="T4" fmla="*/ 12 w 28"/>
                  <a:gd name="T5" fmla="*/ 0 h 24"/>
                  <a:gd name="T6" fmla="*/ 18 w 28"/>
                  <a:gd name="T7" fmla="*/ 0 h 24"/>
                  <a:gd name="T8" fmla="*/ 22 w 28"/>
                  <a:gd name="T9" fmla="*/ 2 h 24"/>
                  <a:gd name="T10" fmla="*/ 27 w 28"/>
                  <a:gd name="T11" fmla="*/ 5 h 24"/>
                  <a:gd name="T12" fmla="*/ 27 w 28"/>
                  <a:gd name="T13" fmla="*/ 7 h 24"/>
                  <a:gd name="T14" fmla="*/ 22 w 28"/>
                  <a:gd name="T15" fmla="*/ 10 h 24"/>
                  <a:gd name="T16" fmla="*/ 22 w 28"/>
                  <a:gd name="T17" fmla="*/ 15 h 24"/>
                  <a:gd name="T18" fmla="*/ 22 w 28"/>
                  <a:gd name="T19" fmla="*/ 17 h 24"/>
                  <a:gd name="T20" fmla="*/ 15 w 28"/>
                  <a:gd name="T21" fmla="*/ 19 h 24"/>
                  <a:gd name="T22" fmla="*/ 12 w 28"/>
                  <a:gd name="T23" fmla="*/ 19 h 24"/>
                  <a:gd name="T24" fmla="*/ 9 w 28"/>
                  <a:gd name="T25" fmla="*/ 19 h 24"/>
                  <a:gd name="T26" fmla="*/ 9 w 28"/>
                  <a:gd name="T27" fmla="*/ 20 h 24"/>
                  <a:gd name="T28" fmla="*/ 12 w 28"/>
                  <a:gd name="T29" fmla="*/ 23 h 24"/>
                  <a:gd name="T30" fmla="*/ 15 w 28"/>
                  <a:gd name="T31" fmla="*/ 20 h 24"/>
                  <a:gd name="T32" fmla="*/ 22 w 28"/>
                  <a:gd name="T33" fmla="*/ 20 h 24"/>
                  <a:gd name="T34" fmla="*/ 27 w 28"/>
                  <a:gd name="T35" fmla="*/ 17 h 24"/>
                  <a:gd name="T36" fmla="*/ 27 w 28"/>
                  <a:gd name="T37" fmla="*/ 12 h 24"/>
                  <a:gd name="T38" fmla="*/ 27 w 28"/>
                  <a:gd name="T39" fmla="*/ 7 h 24"/>
                  <a:gd name="T40" fmla="*/ 27 w 28"/>
                  <a:gd name="T41" fmla="*/ 5 h 24"/>
                  <a:gd name="T42" fmla="*/ 22 w 28"/>
                  <a:gd name="T43" fmla="*/ 2 h 24"/>
                  <a:gd name="T44" fmla="*/ 22 w 28"/>
                  <a:gd name="T45" fmla="*/ 0 h 24"/>
                  <a:gd name="T46" fmla="*/ 12 w 28"/>
                  <a:gd name="T47" fmla="*/ 0 h 24"/>
                  <a:gd name="T48" fmla="*/ 2 w 28"/>
                  <a:gd name="T49" fmla="*/ 0 h 24"/>
                  <a:gd name="T50" fmla="*/ 2 w 28"/>
                  <a:gd name="T51" fmla="*/ 1 h 24"/>
                  <a:gd name="T52" fmla="*/ 0 w 28"/>
                  <a:gd name="T53" fmla="*/ 5 h 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8"/>
                  <a:gd name="T82" fmla="*/ 0 h 24"/>
                  <a:gd name="T83" fmla="*/ 28 w 28"/>
                  <a:gd name="T84" fmla="*/ 24 h 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8" h="24">
                    <a:moveTo>
                      <a:pt x="0" y="5"/>
                    </a:moveTo>
                    <a:lnTo>
                      <a:pt x="2" y="1"/>
                    </a:lnTo>
                    <a:lnTo>
                      <a:pt x="12" y="0"/>
                    </a:lnTo>
                    <a:lnTo>
                      <a:pt x="18" y="0"/>
                    </a:lnTo>
                    <a:lnTo>
                      <a:pt x="22" y="2"/>
                    </a:lnTo>
                    <a:lnTo>
                      <a:pt x="27" y="5"/>
                    </a:lnTo>
                    <a:lnTo>
                      <a:pt x="27" y="7"/>
                    </a:lnTo>
                    <a:lnTo>
                      <a:pt x="22" y="10"/>
                    </a:lnTo>
                    <a:lnTo>
                      <a:pt x="22" y="15"/>
                    </a:lnTo>
                    <a:lnTo>
                      <a:pt x="22" y="17"/>
                    </a:lnTo>
                    <a:lnTo>
                      <a:pt x="15" y="19"/>
                    </a:lnTo>
                    <a:lnTo>
                      <a:pt x="12" y="19"/>
                    </a:lnTo>
                    <a:lnTo>
                      <a:pt x="9" y="19"/>
                    </a:lnTo>
                    <a:lnTo>
                      <a:pt x="9" y="20"/>
                    </a:lnTo>
                    <a:lnTo>
                      <a:pt x="12" y="23"/>
                    </a:lnTo>
                    <a:lnTo>
                      <a:pt x="15" y="20"/>
                    </a:lnTo>
                    <a:lnTo>
                      <a:pt x="22" y="20"/>
                    </a:lnTo>
                    <a:lnTo>
                      <a:pt x="27" y="17"/>
                    </a:lnTo>
                    <a:lnTo>
                      <a:pt x="27" y="12"/>
                    </a:lnTo>
                    <a:lnTo>
                      <a:pt x="27" y="7"/>
                    </a:lnTo>
                    <a:lnTo>
                      <a:pt x="27" y="5"/>
                    </a:lnTo>
                    <a:lnTo>
                      <a:pt x="22" y="2"/>
                    </a:lnTo>
                    <a:lnTo>
                      <a:pt x="22" y="0"/>
                    </a:lnTo>
                    <a:lnTo>
                      <a:pt x="12" y="0"/>
                    </a:lnTo>
                    <a:lnTo>
                      <a:pt x="2" y="0"/>
                    </a:lnTo>
                    <a:lnTo>
                      <a:pt x="2" y="1"/>
                    </a:lnTo>
                    <a:lnTo>
                      <a:pt x="0" y="5"/>
                    </a:lnTo>
                  </a:path>
                </a:pathLst>
              </a:custGeom>
              <a:solidFill>
                <a:srgbClr val="402000"/>
              </a:solidFill>
              <a:ln w="9525" cap="rnd">
                <a:noFill/>
                <a:round/>
                <a:headEnd type="none" w="sm" len="sm"/>
                <a:tailEnd type="none" w="sm" len="sm"/>
              </a:ln>
            </p:spPr>
            <p:txBody>
              <a:bodyPr/>
              <a:lstStyle/>
              <a:p>
                <a:endParaRPr lang="es-ES"/>
              </a:p>
            </p:txBody>
          </p:sp>
          <p:sp>
            <p:nvSpPr>
              <p:cNvPr id="106732" name="Freeform 841"/>
              <p:cNvSpPr>
                <a:spLocks/>
              </p:cNvSpPr>
              <p:nvPr/>
            </p:nvSpPr>
            <p:spPr bwMode="auto">
              <a:xfrm>
                <a:off x="896" y="3092"/>
                <a:ext cx="64" cy="33"/>
              </a:xfrm>
              <a:custGeom>
                <a:avLst/>
                <a:gdLst>
                  <a:gd name="T0" fmla="*/ 63 w 64"/>
                  <a:gd name="T1" fmla="*/ 17 h 33"/>
                  <a:gd name="T2" fmla="*/ 54 w 64"/>
                  <a:gd name="T3" fmla="*/ 16 h 33"/>
                  <a:gd name="T4" fmla="*/ 51 w 64"/>
                  <a:gd name="T5" fmla="*/ 16 h 33"/>
                  <a:gd name="T6" fmla="*/ 50 w 64"/>
                  <a:gd name="T7" fmla="*/ 14 h 33"/>
                  <a:gd name="T8" fmla="*/ 48 w 64"/>
                  <a:gd name="T9" fmla="*/ 12 h 33"/>
                  <a:gd name="T10" fmla="*/ 44 w 64"/>
                  <a:gd name="T11" fmla="*/ 8 h 33"/>
                  <a:gd name="T12" fmla="*/ 37 w 64"/>
                  <a:gd name="T13" fmla="*/ 5 h 33"/>
                  <a:gd name="T14" fmla="*/ 36 w 64"/>
                  <a:gd name="T15" fmla="*/ 3 h 33"/>
                  <a:gd name="T16" fmla="*/ 35 w 64"/>
                  <a:gd name="T17" fmla="*/ 0 h 33"/>
                  <a:gd name="T18" fmla="*/ 32 w 64"/>
                  <a:gd name="T19" fmla="*/ 0 h 33"/>
                  <a:gd name="T20" fmla="*/ 20 w 64"/>
                  <a:gd name="T21" fmla="*/ 0 h 33"/>
                  <a:gd name="T22" fmla="*/ 16 w 64"/>
                  <a:gd name="T23" fmla="*/ 0 h 33"/>
                  <a:gd name="T24" fmla="*/ 13 w 64"/>
                  <a:gd name="T25" fmla="*/ 0 h 33"/>
                  <a:gd name="T26" fmla="*/ 12 w 64"/>
                  <a:gd name="T27" fmla="*/ 0 h 33"/>
                  <a:gd name="T28" fmla="*/ 8 w 64"/>
                  <a:gd name="T29" fmla="*/ 1 h 33"/>
                  <a:gd name="T30" fmla="*/ 6 w 64"/>
                  <a:gd name="T31" fmla="*/ 3 h 33"/>
                  <a:gd name="T32" fmla="*/ 4 w 64"/>
                  <a:gd name="T33" fmla="*/ 3 h 33"/>
                  <a:gd name="T34" fmla="*/ 3 w 64"/>
                  <a:gd name="T35" fmla="*/ 3 h 33"/>
                  <a:gd name="T36" fmla="*/ 1 w 64"/>
                  <a:gd name="T37" fmla="*/ 6 h 33"/>
                  <a:gd name="T38" fmla="*/ 0 w 64"/>
                  <a:gd name="T39" fmla="*/ 8 h 33"/>
                  <a:gd name="T40" fmla="*/ 0 w 64"/>
                  <a:gd name="T41" fmla="*/ 9 h 33"/>
                  <a:gd name="T42" fmla="*/ 0 w 64"/>
                  <a:gd name="T43" fmla="*/ 11 h 33"/>
                  <a:gd name="T44" fmla="*/ 0 w 64"/>
                  <a:gd name="T45" fmla="*/ 12 h 33"/>
                  <a:gd name="T46" fmla="*/ 3 w 64"/>
                  <a:gd name="T47" fmla="*/ 12 h 33"/>
                  <a:gd name="T48" fmla="*/ 4 w 64"/>
                  <a:gd name="T49" fmla="*/ 12 h 33"/>
                  <a:gd name="T50" fmla="*/ 8 w 64"/>
                  <a:gd name="T51" fmla="*/ 11 h 33"/>
                  <a:gd name="T52" fmla="*/ 10 w 64"/>
                  <a:gd name="T53" fmla="*/ 11 h 33"/>
                  <a:gd name="T54" fmla="*/ 12 w 64"/>
                  <a:gd name="T55" fmla="*/ 9 h 33"/>
                  <a:gd name="T56" fmla="*/ 14 w 64"/>
                  <a:gd name="T57" fmla="*/ 9 h 33"/>
                  <a:gd name="T58" fmla="*/ 16 w 64"/>
                  <a:gd name="T59" fmla="*/ 11 h 33"/>
                  <a:gd name="T60" fmla="*/ 12 w 64"/>
                  <a:gd name="T61" fmla="*/ 12 h 33"/>
                  <a:gd name="T62" fmla="*/ 9 w 64"/>
                  <a:gd name="T63" fmla="*/ 12 h 33"/>
                  <a:gd name="T64" fmla="*/ 4 w 64"/>
                  <a:gd name="T65" fmla="*/ 14 h 33"/>
                  <a:gd name="T66" fmla="*/ 3 w 64"/>
                  <a:gd name="T67" fmla="*/ 16 h 33"/>
                  <a:gd name="T68" fmla="*/ 4 w 64"/>
                  <a:gd name="T69" fmla="*/ 17 h 33"/>
                  <a:gd name="T70" fmla="*/ 8 w 64"/>
                  <a:gd name="T71" fmla="*/ 17 h 33"/>
                  <a:gd name="T72" fmla="*/ 12 w 64"/>
                  <a:gd name="T73" fmla="*/ 16 h 33"/>
                  <a:gd name="T74" fmla="*/ 17 w 64"/>
                  <a:gd name="T75" fmla="*/ 16 h 33"/>
                  <a:gd name="T76" fmla="*/ 22 w 64"/>
                  <a:gd name="T77" fmla="*/ 16 h 33"/>
                  <a:gd name="T78" fmla="*/ 24 w 64"/>
                  <a:gd name="T79" fmla="*/ 17 h 33"/>
                  <a:gd name="T80" fmla="*/ 25 w 64"/>
                  <a:gd name="T81" fmla="*/ 19 h 33"/>
                  <a:gd name="T82" fmla="*/ 28 w 64"/>
                  <a:gd name="T83" fmla="*/ 21 h 33"/>
                  <a:gd name="T84" fmla="*/ 32 w 64"/>
                  <a:gd name="T85" fmla="*/ 24 h 33"/>
                  <a:gd name="T86" fmla="*/ 32 w 64"/>
                  <a:gd name="T87" fmla="*/ 25 h 33"/>
                  <a:gd name="T88" fmla="*/ 36 w 64"/>
                  <a:gd name="T89" fmla="*/ 27 h 33"/>
                  <a:gd name="T90" fmla="*/ 37 w 64"/>
                  <a:gd name="T91" fmla="*/ 27 h 33"/>
                  <a:gd name="T92" fmla="*/ 40 w 64"/>
                  <a:gd name="T93" fmla="*/ 27 h 33"/>
                  <a:gd name="T94" fmla="*/ 45 w 64"/>
                  <a:gd name="T95" fmla="*/ 28 h 33"/>
                  <a:gd name="T96" fmla="*/ 48 w 64"/>
                  <a:gd name="T97" fmla="*/ 28 h 33"/>
                  <a:gd name="T98" fmla="*/ 51 w 64"/>
                  <a:gd name="T99" fmla="*/ 29 h 33"/>
                  <a:gd name="T100" fmla="*/ 63 w 64"/>
                  <a:gd name="T101" fmla="*/ 32 h 33"/>
                  <a:gd name="T102" fmla="*/ 63 w 64"/>
                  <a:gd name="T103" fmla="*/ 17 h 3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4"/>
                  <a:gd name="T157" fmla="*/ 0 h 33"/>
                  <a:gd name="T158" fmla="*/ 64 w 64"/>
                  <a:gd name="T159" fmla="*/ 33 h 3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4" h="33">
                    <a:moveTo>
                      <a:pt x="63" y="17"/>
                    </a:moveTo>
                    <a:lnTo>
                      <a:pt x="54" y="16"/>
                    </a:lnTo>
                    <a:lnTo>
                      <a:pt x="51" y="16"/>
                    </a:lnTo>
                    <a:lnTo>
                      <a:pt x="50" y="14"/>
                    </a:lnTo>
                    <a:lnTo>
                      <a:pt x="48" y="12"/>
                    </a:lnTo>
                    <a:lnTo>
                      <a:pt x="44" y="8"/>
                    </a:lnTo>
                    <a:lnTo>
                      <a:pt x="37" y="5"/>
                    </a:lnTo>
                    <a:lnTo>
                      <a:pt x="36" y="3"/>
                    </a:lnTo>
                    <a:lnTo>
                      <a:pt x="35" y="0"/>
                    </a:lnTo>
                    <a:lnTo>
                      <a:pt x="32" y="0"/>
                    </a:lnTo>
                    <a:lnTo>
                      <a:pt x="20" y="0"/>
                    </a:lnTo>
                    <a:lnTo>
                      <a:pt x="16" y="0"/>
                    </a:lnTo>
                    <a:lnTo>
                      <a:pt x="13" y="0"/>
                    </a:lnTo>
                    <a:lnTo>
                      <a:pt x="12" y="0"/>
                    </a:lnTo>
                    <a:lnTo>
                      <a:pt x="8" y="1"/>
                    </a:lnTo>
                    <a:lnTo>
                      <a:pt x="6" y="3"/>
                    </a:lnTo>
                    <a:lnTo>
                      <a:pt x="4" y="3"/>
                    </a:lnTo>
                    <a:lnTo>
                      <a:pt x="3" y="3"/>
                    </a:lnTo>
                    <a:lnTo>
                      <a:pt x="1" y="6"/>
                    </a:lnTo>
                    <a:lnTo>
                      <a:pt x="0" y="8"/>
                    </a:lnTo>
                    <a:lnTo>
                      <a:pt x="0" y="9"/>
                    </a:lnTo>
                    <a:lnTo>
                      <a:pt x="0" y="11"/>
                    </a:lnTo>
                    <a:lnTo>
                      <a:pt x="0" y="12"/>
                    </a:lnTo>
                    <a:lnTo>
                      <a:pt x="3" y="12"/>
                    </a:lnTo>
                    <a:lnTo>
                      <a:pt x="4" y="12"/>
                    </a:lnTo>
                    <a:lnTo>
                      <a:pt x="8" y="11"/>
                    </a:lnTo>
                    <a:lnTo>
                      <a:pt x="10" y="11"/>
                    </a:lnTo>
                    <a:lnTo>
                      <a:pt x="12" y="9"/>
                    </a:lnTo>
                    <a:lnTo>
                      <a:pt x="14" y="9"/>
                    </a:lnTo>
                    <a:lnTo>
                      <a:pt x="16" y="11"/>
                    </a:lnTo>
                    <a:lnTo>
                      <a:pt x="12" y="12"/>
                    </a:lnTo>
                    <a:lnTo>
                      <a:pt x="9" y="12"/>
                    </a:lnTo>
                    <a:lnTo>
                      <a:pt x="4" y="14"/>
                    </a:lnTo>
                    <a:lnTo>
                      <a:pt x="3" y="16"/>
                    </a:lnTo>
                    <a:lnTo>
                      <a:pt x="4" y="17"/>
                    </a:lnTo>
                    <a:lnTo>
                      <a:pt x="8" y="17"/>
                    </a:lnTo>
                    <a:lnTo>
                      <a:pt x="12" y="16"/>
                    </a:lnTo>
                    <a:lnTo>
                      <a:pt x="17" y="16"/>
                    </a:lnTo>
                    <a:lnTo>
                      <a:pt x="22" y="16"/>
                    </a:lnTo>
                    <a:lnTo>
                      <a:pt x="24" y="17"/>
                    </a:lnTo>
                    <a:lnTo>
                      <a:pt x="25" y="19"/>
                    </a:lnTo>
                    <a:lnTo>
                      <a:pt x="28" y="21"/>
                    </a:lnTo>
                    <a:lnTo>
                      <a:pt x="32" y="24"/>
                    </a:lnTo>
                    <a:lnTo>
                      <a:pt x="32" y="25"/>
                    </a:lnTo>
                    <a:lnTo>
                      <a:pt x="36" y="27"/>
                    </a:lnTo>
                    <a:lnTo>
                      <a:pt x="37" y="27"/>
                    </a:lnTo>
                    <a:lnTo>
                      <a:pt x="40" y="27"/>
                    </a:lnTo>
                    <a:lnTo>
                      <a:pt x="45" y="28"/>
                    </a:lnTo>
                    <a:lnTo>
                      <a:pt x="48" y="28"/>
                    </a:lnTo>
                    <a:lnTo>
                      <a:pt x="51" y="29"/>
                    </a:lnTo>
                    <a:lnTo>
                      <a:pt x="63" y="32"/>
                    </a:lnTo>
                    <a:lnTo>
                      <a:pt x="63" y="17"/>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6733" name="Freeform 842"/>
              <p:cNvSpPr>
                <a:spLocks/>
              </p:cNvSpPr>
              <p:nvPr/>
            </p:nvSpPr>
            <p:spPr bwMode="auto">
              <a:xfrm>
                <a:off x="904" y="3097"/>
                <a:ext cx="27" cy="1"/>
              </a:xfrm>
              <a:custGeom>
                <a:avLst/>
                <a:gdLst>
                  <a:gd name="T0" fmla="*/ 0 w 27"/>
                  <a:gd name="T1" fmla="*/ 0 h 1"/>
                  <a:gd name="T2" fmla="*/ 4 w 27"/>
                  <a:gd name="T3" fmla="*/ 0 h 1"/>
                  <a:gd name="T4" fmla="*/ 6 w 27"/>
                  <a:gd name="T5" fmla="*/ 0 h 1"/>
                  <a:gd name="T6" fmla="*/ 12 w 27"/>
                  <a:gd name="T7" fmla="*/ 0 h 1"/>
                  <a:gd name="T8" fmla="*/ 14 w 27"/>
                  <a:gd name="T9" fmla="*/ 0 h 1"/>
                  <a:gd name="T10" fmla="*/ 21 w 27"/>
                  <a:gd name="T11" fmla="*/ 0 h 1"/>
                  <a:gd name="T12" fmla="*/ 26 w 27"/>
                  <a:gd name="T13" fmla="*/ 0 h 1"/>
                  <a:gd name="T14" fmla="*/ 19 w 27"/>
                  <a:gd name="T15" fmla="*/ 0 h 1"/>
                  <a:gd name="T16" fmla="*/ 13 w 27"/>
                  <a:gd name="T17" fmla="*/ 0 h 1"/>
                  <a:gd name="T18" fmla="*/ 6 w 27"/>
                  <a:gd name="T19" fmla="*/ 0 h 1"/>
                  <a:gd name="T20" fmla="*/ 4 w 27"/>
                  <a:gd name="T21" fmla="*/ 0 h 1"/>
                  <a:gd name="T22" fmla="*/ 0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0" y="0"/>
                    </a:moveTo>
                    <a:lnTo>
                      <a:pt x="4" y="0"/>
                    </a:lnTo>
                    <a:lnTo>
                      <a:pt x="6" y="0"/>
                    </a:lnTo>
                    <a:lnTo>
                      <a:pt x="12" y="0"/>
                    </a:lnTo>
                    <a:lnTo>
                      <a:pt x="14" y="0"/>
                    </a:lnTo>
                    <a:lnTo>
                      <a:pt x="21" y="0"/>
                    </a:lnTo>
                    <a:lnTo>
                      <a:pt x="26" y="0"/>
                    </a:lnTo>
                    <a:lnTo>
                      <a:pt x="19" y="0"/>
                    </a:lnTo>
                    <a:lnTo>
                      <a:pt x="13" y="0"/>
                    </a:lnTo>
                    <a:lnTo>
                      <a:pt x="6" y="0"/>
                    </a:lnTo>
                    <a:lnTo>
                      <a:pt x="4"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734" name="Freeform 843"/>
              <p:cNvSpPr>
                <a:spLocks/>
              </p:cNvSpPr>
              <p:nvPr/>
            </p:nvSpPr>
            <p:spPr bwMode="auto">
              <a:xfrm>
                <a:off x="914" y="3092"/>
                <a:ext cx="27" cy="26"/>
              </a:xfrm>
              <a:custGeom>
                <a:avLst/>
                <a:gdLst>
                  <a:gd name="T0" fmla="*/ 6 w 27"/>
                  <a:gd name="T1" fmla="*/ 0 h 26"/>
                  <a:gd name="T2" fmla="*/ 2 w 27"/>
                  <a:gd name="T3" fmla="*/ 0 h 26"/>
                  <a:gd name="T4" fmla="*/ 0 w 27"/>
                  <a:gd name="T5" fmla="*/ 0 h 26"/>
                  <a:gd name="T6" fmla="*/ 6 w 27"/>
                  <a:gd name="T7" fmla="*/ 0 h 26"/>
                  <a:gd name="T8" fmla="*/ 13 w 27"/>
                  <a:gd name="T9" fmla="*/ 25 h 26"/>
                  <a:gd name="T10" fmla="*/ 19 w 27"/>
                  <a:gd name="T11" fmla="*/ 25 h 26"/>
                  <a:gd name="T12" fmla="*/ 23 w 27"/>
                  <a:gd name="T13" fmla="*/ 25 h 26"/>
                  <a:gd name="T14" fmla="*/ 26 w 27"/>
                  <a:gd name="T15" fmla="*/ 25 h 26"/>
                  <a:gd name="T16" fmla="*/ 19 w 27"/>
                  <a:gd name="T17" fmla="*/ 25 h 26"/>
                  <a:gd name="T18" fmla="*/ 12 w 27"/>
                  <a:gd name="T19" fmla="*/ 0 h 26"/>
                  <a:gd name="T20" fmla="*/ 6 w 27"/>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6"/>
                  <a:gd name="T35" fmla="*/ 27 w 27"/>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6">
                    <a:moveTo>
                      <a:pt x="6" y="0"/>
                    </a:moveTo>
                    <a:lnTo>
                      <a:pt x="2" y="0"/>
                    </a:lnTo>
                    <a:lnTo>
                      <a:pt x="0" y="0"/>
                    </a:lnTo>
                    <a:lnTo>
                      <a:pt x="6" y="0"/>
                    </a:lnTo>
                    <a:lnTo>
                      <a:pt x="13" y="25"/>
                    </a:lnTo>
                    <a:lnTo>
                      <a:pt x="19" y="25"/>
                    </a:lnTo>
                    <a:lnTo>
                      <a:pt x="23" y="25"/>
                    </a:lnTo>
                    <a:lnTo>
                      <a:pt x="26" y="25"/>
                    </a:lnTo>
                    <a:lnTo>
                      <a:pt x="19" y="25"/>
                    </a:lnTo>
                    <a:lnTo>
                      <a:pt x="12" y="0"/>
                    </a:lnTo>
                    <a:lnTo>
                      <a:pt x="6" y="0"/>
                    </a:lnTo>
                  </a:path>
                </a:pathLst>
              </a:custGeom>
              <a:solidFill>
                <a:srgbClr val="402000"/>
              </a:solidFill>
              <a:ln w="9525" cap="rnd">
                <a:noFill/>
                <a:round/>
                <a:headEnd type="none" w="sm" len="sm"/>
                <a:tailEnd type="none" w="sm" len="sm"/>
              </a:ln>
            </p:spPr>
            <p:txBody>
              <a:bodyPr/>
              <a:lstStyle/>
              <a:p>
                <a:endParaRPr lang="es-ES"/>
              </a:p>
            </p:txBody>
          </p:sp>
          <p:sp>
            <p:nvSpPr>
              <p:cNvPr id="106735" name="Freeform 844"/>
              <p:cNvSpPr>
                <a:spLocks/>
              </p:cNvSpPr>
              <p:nvPr/>
            </p:nvSpPr>
            <p:spPr bwMode="auto">
              <a:xfrm>
                <a:off x="919" y="3100"/>
                <a:ext cx="28" cy="26"/>
              </a:xfrm>
              <a:custGeom>
                <a:avLst/>
                <a:gdLst>
                  <a:gd name="T0" fmla="*/ 0 w 28"/>
                  <a:gd name="T1" fmla="*/ 11 h 26"/>
                  <a:gd name="T2" fmla="*/ 0 w 28"/>
                  <a:gd name="T3" fmla="*/ 25 h 26"/>
                  <a:gd name="T4" fmla="*/ 12 w 28"/>
                  <a:gd name="T5" fmla="*/ 11 h 26"/>
                  <a:gd name="T6" fmla="*/ 27 w 28"/>
                  <a:gd name="T7" fmla="*/ 11 h 26"/>
                  <a:gd name="T8" fmla="*/ 27 w 28"/>
                  <a:gd name="T9" fmla="*/ 0 h 26"/>
                  <a:gd name="T10" fmla="*/ 12 w 28"/>
                  <a:gd name="T11" fmla="*/ 0 h 26"/>
                  <a:gd name="T12" fmla="*/ 0 w 28"/>
                  <a:gd name="T13" fmla="*/ 11 h 26"/>
                  <a:gd name="T14" fmla="*/ 0 60000 65536"/>
                  <a:gd name="T15" fmla="*/ 0 60000 65536"/>
                  <a:gd name="T16" fmla="*/ 0 60000 65536"/>
                  <a:gd name="T17" fmla="*/ 0 60000 65536"/>
                  <a:gd name="T18" fmla="*/ 0 60000 65536"/>
                  <a:gd name="T19" fmla="*/ 0 60000 65536"/>
                  <a:gd name="T20" fmla="*/ 0 60000 65536"/>
                  <a:gd name="T21" fmla="*/ 0 w 28"/>
                  <a:gd name="T22" fmla="*/ 0 h 26"/>
                  <a:gd name="T23" fmla="*/ 28 w 28"/>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6">
                    <a:moveTo>
                      <a:pt x="0" y="11"/>
                    </a:moveTo>
                    <a:lnTo>
                      <a:pt x="0" y="25"/>
                    </a:lnTo>
                    <a:lnTo>
                      <a:pt x="12" y="11"/>
                    </a:lnTo>
                    <a:lnTo>
                      <a:pt x="27" y="11"/>
                    </a:lnTo>
                    <a:lnTo>
                      <a:pt x="27" y="0"/>
                    </a:lnTo>
                    <a:lnTo>
                      <a:pt x="12" y="0"/>
                    </a:lnTo>
                    <a:lnTo>
                      <a:pt x="0" y="11"/>
                    </a:lnTo>
                  </a:path>
                </a:pathLst>
              </a:custGeom>
              <a:solidFill>
                <a:srgbClr val="402000"/>
              </a:solidFill>
              <a:ln w="9525" cap="rnd">
                <a:noFill/>
                <a:round/>
                <a:headEnd type="none" w="sm" len="sm"/>
                <a:tailEnd type="none" w="sm" len="sm"/>
              </a:ln>
            </p:spPr>
            <p:txBody>
              <a:bodyPr/>
              <a:lstStyle/>
              <a:p>
                <a:endParaRPr lang="es-ES"/>
              </a:p>
            </p:txBody>
          </p:sp>
          <p:sp>
            <p:nvSpPr>
              <p:cNvPr id="106736" name="Freeform 845"/>
              <p:cNvSpPr>
                <a:spLocks/>
              </p:cNvSpPr>
              <p:nvPr/>
            </p:nvSpPr>
            <p:spPr bwMode="auto">
              <a:xfrm>
                <a:off x="904" y="3105"/>
                <a:ext cx="27" cy="28"/>
              </a:xfrm>
              <a:custGeom>
                <a:avLst/>
                <a:gdLst>
                  <a:gd name="T0" fmla="*/ 26 w 27"/>
                  <a:gd name="T1" fmla="*/ 0 h 28"/>
                  <a:gd name="T2" fmla="*/ 26 w 27"/>
                  <a:gd name="T3" fmla="*/ 11 h 28"/>
                  <a:gd name="T4" fmla="*/ 0 w 27"/>
                  <a:gd name="T5" fmla="*/ 27 h 28"/>
                  <a:gd name="T6" fmla="*/ 26 w 27"/>
                  <a:gd name="T7" fmla="*/ 0 h 28"/>
                  <a:gd name="T8" fmla="*/ 0 60000 65536"/>
                  <a:gd name="T9" fmla="*/ 0 60000 65536"/>
                  <a:gd name="T10" fmla="*/ 0 60000 65536"/>
                  <a:gd name="T11" fmla="*/ 0 60000 65536"/>
                  <a:gd name="T12" fmla="*/ 0 w 27"/>
                  <a:gd name="T13" fmla="*/ 0 h 28"/>
                  <a:gd name="T14" fmla="*/ 27 w 27"/>
                  <a:gd name="T15" fmla="*/ 28 h 28"/>
                </a:gdLst>
                <a:ahLst/>
                <a:cxnLst>
                  <a:cxn ang="T8">
                    <a:pos x="T0" y="T1"/>
                  </a:cxn>
                  <a:cxn ang="T9">
                    <a:pos x="T2" y="T3"/>
                  </a:cxn>
                  <a:cxn ang="T10">
                    <a:pos x="T4" y="T5"/>
                  </a:cxn>
                  <a:cxn ang="T11">
                    <a:pos x="T6" y="T7"/>
                  </a:cxn>
                </a:cxnLst>
                <a:rect l="T12" t="T13" r="T14" b="T15"/>
                <a:pathLst>
                  <a:path w="27" h="28">
                    <a:moveTo>
                      <a:pt x="26" y="0"/>
                    </a:moveTo>
                    <a:lnTo>
                      <a:pt x="26" y="11"/>
                    </a:lnTo>
                    <a:lnTo>
                      <a:pt x="0" y="27"/>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6737" name="Freeform 846"/>
              <p:cNvSpPr>
                <a:spLocks/>
              </p:cNvSpPr>
              <p:nvPr/>
            </p:nvSpPr>
            <p:spPr bwMode="auto">
              <a:xfrm>
                <a:off x="929" y="3099"/>
                <a:ext cx="28" cy="26"/>
              </a:xfrm>
              <a:custGeom>
                <a:avLst/>
                <a:gdLst>
                  <a:gd name="T0" fmla="*/ 0 w 28"/>
                  <a:gd name="T1" fmla="*/ 0 h 26"/>
                  <a:gd name="T2" fmla="*/ 0 w 28"/>
                  <a:gd name="T3" fmla="*/ 25 h 26"/>
                  <a:gd name="T4" fmla="*/ 27 w 28"/>
                  <a:gd name="T5" fmla="*/ 25 h 26"/>
                  <a:gd name="T6" fmla="*/ 0 w 28"/>
                  <a:gd name="T7" fmla="*/ 0 h 26"/>
                  <a:gd name="T8" fmla="*/ 0 60000 65536"/>
                  <a:gd name="T9" fmla="*/ 0 60000 65536"/>
                  <a:gd name="T10" fmla="*/ 0 60000 65536"/>
                  <a:gd name="T11" fmla="*/ 0 60000 65536"/>
                  <a:gd name="T12" fmla="*/ 0 w 28"/>
                  <a:gd name="T13" fmla="*/ 0 h 26"/>
                  <a:gd name="T14" fmla="*/ 28 w 28"/>
                  <a:gd name="T15" fmla="*/ 26 h 26"/>
                </a:gdLst>
                <a:ahLst/>
                <a:cxnLst>
                  <a:cxn ang="T8">
                    <a:pos x="T0" y="T1"/>
                  </a:cxn>
                  <a:cxn ang="T9">
                    <a:pos x="T2" y="T3"/>
                  </a:cxn>
                  <a:cxn ang="T10">
                    <a:pos x="T4" y="T5"/>
                  </a:cxn>
                  <a:cxn ang="T11">
                    <a:pos x="T6" y="T7"/>
                  </a:cxn>
                </a:cxnLst>
                <a:rect l="T12" t="T13" r="T14" b="T15"/>
                <a:pathLst>
                  <a:path w="28" h="26">
                    <a:moveTo>
                      <a:pt x="0" y="0"/>
                    </a:moveTo>
                    <a:lnTo>
                      <a:pt x="0" y="25"/>
                    </a:lnTo>
                    <a:lnTo>
                      <a:pt x="27"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738" name="Freeform 847"/>
              <p:cNvSpPr>
                <a:spLocks/>
              </p:cNvSpPr>
              <p:nvPr/>
            </p:nvSpPr>
            <p:spPr bwMode="auto">
              <a:xfrm>
                <a:off x="924" y="3103"/>
                <a:ext cx="27" cy="25"/>
              </a:xfrm>
              <a:custGeom>
                <a:avLst/>
                <a:gdLst>
                  <a:gd name="T0" fmla="*/ 26 w 27"/>
                  <a:gd name="T1" fmla="*/ 0 h 25"/>
                  <a:gd name="T2" fmla="*/ 0 w 27"/>
                  <a:gd name="T3" fmla="*/ 24 h 25"/>
                  <a:gd name="T4" fmla="*/ 26 w 27"/>
                  <a:gd name="T5" fmla="*/ 0 h 25"/>
                  <a:gd name="T6" fmla="*/ 0 60000 65536"/>
                  <a:gd name="T7" fmla="*/ 0 60000 65536"/>
                  <a:gd name="T8" fmla="*/ 0 60000 65536"/>
                  <a:gd name="T9" fmla="*/ 0 w 27"/>
                  <a:gd name="T10" fmla="*/ 0 h 25"/>
                  <a:gd name="T11" fmla="*/ 27 w 27"/>
                  <a:gd name="T12" fmla="*/ 25 h 25"/>
                </a:gdLst>
                <a:ahLst/>
                <a:cxnLst>
                  <a:cxn ang="T6">
                    <a:pos x="T0" y="T1"/>
                  </a:cxn>
                  <a:cxn ang="T7">
                    <a:pos x="T2" y="T3"/>
                  </a:cxn>
                  <a:cxn ang="T8">
                    <a:pos x="T4" y="T5"/>
                  </a:cxn>
                </a:cxnLst>
                <a:rect l="T9" t="T10" r="T11" b="T12"/>
                <a:pathLst>
                  <a:path w="27" h="25">
                    <a:moveTo>
                      <a:pt x="26" y="0"/>
                    </a:moveTo>
                    <a:lnTo>
                      <a:pt x="0" y="24"/>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6739" name="Freeform 848"/>
              <p:cNvSpPr>
                <a:spLocks/>
              </p:cNvSpPr>
              <p:nvPr/>
            </p:nvSpPr>
            <p:spPr bwMode="auto">
              <a:xfrm>
                <a:off x="901" y="3099"/>
                <a:ext cx="28" cy="26"/>
              </a:xfrm>
              <a:custGeom>
                <a:avLst/>
                <a:gdLst>
                  <a:gd name="T0" fmla="*/ 0 w 28"/>
                  <a:gd name="T1" fmla="*/ 25 h 26"/>
                  <a:gd name="T2" fmla="*/ 14 w 28"/>
                  <a:gd name="T3" fmla="*/ 25 h 26"/>
                  <a:gd name="T4" fmla="*/ 14 w 28"/>
                  <a:gd name="T5" fmla="*/ 15 h 26"/>
                  <a:gd name="T6" fmla="*/ 14 w 28"/>
                  <a:gd name="T7" fmla="*/ 0 h 26"/>
                  <a:gd name="T8" fmla="*/ 27 w 28"/>
                  <a:gd name="T9" fmla="*/ 15 h 26"/>
                  <a:gd name="T10" fmla="*/ 14 w 28"/>
                  <a:gd name="T11" fmla="*/ 25 h 26"/>
                  <a:gd name="T12" fmla="*/ 0 w 28"/>
                  <a:gd name="T13" fmla="*/ 25 h 26"/>
                  <a:gd name="T14" fmla="*/ 0 60000 65536"/>
                  <a:gd name="T15" fmla="*/ 0 60000 65536"/>
                  <a:gd name="T16" fmla="*/ 0 60000 65536"/>
                  <a:gd name="T17" fmla="*/ 0 60000 65536"/>
                  <a:gd name="T18" fmla="*/ 0 60000 65536"/>
                  <a:gd name="T19" fmla="*/ 0 60000 65536"/>
                  <a:gd name="T20" fmla="*/ 0 60000 65536"/>
                  <a:gd name="T21" fmla="*/ 0 w 28"/>
                  <a:gd name="T22" fmla="*/ 0 h 26"/>
                  <a:gd name="T23" fmla="*/ 28 w 28"/>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6">
                    <a:moveTo>
                      <a:pt x="0" y="25"/>
                    </a:moveTo>
                    <a:lnTo>
                      <a:pt x="14" y="25"/>
                    </a:lnTo>
                    <a:lnTo>
                      <a:pt x="14" y="15"/>
                    </a:lnTo>
                    <a:lnTo>
                      <a:pt x="14" y="0"/>
                    </a:lnTo>
                    <a:lnTo>
                      <a:pt x="27" y="15"/>
                    </a:lnTo>
                    <a:lnTo>
                      <a:pt x="14" y="25"/>
                    </a:lnTo>
                    <a:lnTo>
                      <a:pt x="0" y="25"/>
                    </a:lnTo>
                  </a:path>
                </a:pathLst>
              </a:custGeom>
              <a:solidFill>
                <a:srgbClr val="402000"/>
              </a:solidFill>
              <a:ln w="9525" cap="rnd">
                <a:noFill/>
                <a:round/>
                <a:headEnd type="none" w="sm" len="sm"/>
                <a:tailEnd type="none" w="sm" len="sm"/>
              </a:ln>
            </p:spPr>
            <p:txBody>
              <a:bodyPr/>
              <a:lstStyle/>
              <a:p>
                <a:endParaRPr lang="es-ES"/>
              </a:p>
            </p:txBody>
          </p:sp>
          <p:sp>
            <p:nvSpPr>
              <p:cNvPr id="106740" name="Freeform 849"/>
              <p:cNvSpPr>
                <a:spLocks/>
              </p:cNvSpPr>
              <p:nvPr/>
            </p:nvSpPr>
            <p:spPr bwMode="auto">
              <a:xfrm>
                <a:off x="896" y="2980"/>
                <a:ext cx="224" cy="315"/>
              </a:xfrm>
              <a:custGeom>
                <a:avLst/>
                <a:gdLst>
                  <a:gd name="T0" fmla="*/ 190 w 224"/>
                  <a:gd name="T1" fmla="*/ 0 h 315"/>
                  <a:gd name="T2" fmla="*/ 155 w 224"/>
                  <a:gd name="T3" fmla="*/ 28 h 315"/>
                  <a:gd name="T4" fmla="*/ 144 w 224"/>
                  <a:gd name="T5" fmla="*/ 47 h 315"/>
                  <a:gd name="T6" fmla="*/ 128 w 224"/>
                  <a:gd name="T7" fmla="*/ 79 h 315"/>
                  <a:gd name="T8" fmla="*/ 121 w 224"/>
                  <a:gd name="T9" fmla="*/ 94 h 315"/>
                  <a:gd name="T10" fmla="*/ 123 w 224"/>
                  <a:gd name="T11" fmla="*/ 107 h 315"/>
                  <a:gd name="T12" fmla="*/ 125 w 224"/>
                  <a:gd name="T13" fmla="*/ 118 h 315"/>
                  <a:gd name="T14" fmla="*/ 72 w 224"/>
                  <a:gd name="T15" fmla="*/ 129 h 315"/>
                  <a:gd name="T16" fmla="*/ 54 w 224"/>
                  <a:gd name="T17" fmla="*/ 133 h 315"/>
                  <a:gd name="T18" fmla="*/ 51 w 224"/>
                  <a:gd name="T19" fmla="*/ 145 h 315"/>
                  <a:gd name="T20" fmla="*/ 83 w 224"/>
                  <a:gd name="T21" fmla="*/ 153 h 315"/>
                  <a:gd name="T22" fmla="*/ 113 w 224"/>
                  <a:gd name="T23" fmla="*/ 154 h 315"/>
                  <a:gd name="T24" fmla="*/ 123 w 224"/>
                  <a:gd name="T25" fmla="*/ 165 h 315"/>
                  <a:gd name="T26" fmla="*/ 125 w 224"/>
                  <a:gd name="T27" fmla="*/ 180 h 315"/>
                  <a:gd name="T28" fmla="*/ 121 w 224"/>
                  <a:gd name="T29" fmla="*/ 186 h 315"/>
                  <a:gd name="T30" fmla="*/ 107 w 224"/>
                  <a:gd name="T31" fmla="*/ 190 h 315"/>
                  <a:gd name="T32" fmla="*/ 93 w 224"/>
                  <a:gd name="T33" fmla="*/ 196 h 315"/>
                  <a:gd name="T34" fmla="*/ 33 w 224"/>
                  <a:gd name="T35" fmla="*/ 217 h 315"/>
                  <a:gd name="T36" fmla="*/ 18 w 224"/>
                  <a:gd name="T37" fmla="*/ 231 h 315"/>
                  <a:gd name="T38" fmla="*/ 3 w 224"/>
                  <a:gd name="T39" fmla="*/ 269 h 315"/>
                  <a:gd name="T40" fmla="*/ 19 w 224"/>
                  <a:gd name="T41" fmla="*/ 314 h 315"/>
                  <a:gd name="T42" fmla="*/ 51 w 224"/>
                  <a:gd name="T43" fmla="*/ 309 h 315"/>
                  <a:gd name="T44" fmla="*/ 60 w 224"/>
                  <a:gd name="T45" fmla="*/ 290 h 315"/>
                  <a:gd name="T46" fmla="*/ 54 w 224"/>
                  <a:gd name="T47" fmla="*/ 270 h 315"/>
                  <a:gd name="T48" fmla="*/ 112 w 224"/>
                  <a:gd name="T49" fmla="*/ 261 h 315"/>
                  <a:gd name="T50" fmla="*/ 174 w 224"/>
                  <a:gd name="T51" fmla="*/ 260 h 315"/>
                  <a:gd name="T52" fmla="*/ 203 w 224"/>
                  <a:gd name="T53" fmla="*/ 257 h 315"/>
                  <a:gd name="T54" fmla="*/ 216 w 224"/>
                  <a:gd name="T55" fmla="*/ 247 h 315"/>
                  <a:gd name="T56" fmla="*/ 221 w 224"/>
                  <a:gd name="T57" fmla="*/ 231 h 315"/>
                  <a:gd name="T58" fmla="*/ 214 w 224"/>
                  <a:gd name="T59" fmla="*/ 204 h 315"/>
                  <a:gd name="T60" fmla="*/ 205 w 224"/>
                  <a:gd name="T61" fmla="*/ 180 h 315"/>
                  <a:gd name="T62" fmla="*/ 206 w 224"/>
                  <a:gd name="T63" fmla="*/ 161 h 315"/>
                  <a:gd name="T64" fmla="*/ 206 w 224"/>
                  <a:gd name="T65" fmla="*/ 143 h 315"/>
                  <a:gd name="T66" fmla="*/ 219 w 224"/>
                  <a:gd name="T67" fmla="*/ 102 h 315"/>
                  <a:gd name="T68" fmla="*/ 223 w 224"/>
                  <a:gd name="T69" fmla="*/ 62 h 315"/>
                  <a:gd name="T70" fmla="*/ 216 w 224"/>
                  <a:gd name="T71" fmla="*/ 42 h 315"/>
                  <a:gd name="T72" fmla="*/ 208 w 224"/>
                  <a:gd name="T73" fmla="*/ 24 h 3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4"/>
                  <a:gd name="T112" fmla="*/ 0 h 315"/>
                  <a:gd name="T113" fmla="*/ 224 w 224"/>
                  <a:gd name="T114" fmla="*/ 315 h 31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4" h="315">
                    <a:moveTo>
                      <a:pt x="194" y="13"/>
                    </a:moveTo>
                    <a:lnTo>
                      <a:pt x="190" y="0"/>
                    </a:lnTo>
                    <a:lnTo>
                      <a:pt x="152" y="16"/>
                    </a:lnTo>
                    <a:lnTo>
                      <a:pt x="155" y="28"/>
                    </a:lnTo>
                    <a:lnTo>
                      <a:pt x="152" y="38"/>
                    </a:lnTo>
                    <a:lnTo>
                      <a:pt x="144" y="47"/>
                    </a:lnTo>
                    <a:lnTo>
                      <a:pt x="137" y="66"/>
                    </a:lnTo>
                    <a:lnTo>
                      <a:pt x="128" y="79"/>
                    </a:lnTo>
                    <a:lnTo>
                      <a:pt x="122" y="87"/>
                    </a:lnTo>
                    <a:lnTo>
                      <a:pt x="121" y="94"/>
                    </a:lnTo>
                    <a:lnTo>
                      <a:pt x="121" y="100"/>
                    </a:lnTo>
                    <a:lnTo>
                      <a:pt x="123" y="107"/>
                    </a:lnTo>
                    <a:lnTo>
                      <a:pt x="125" y="111"/>
                    </a:lnTo>
                    <a:lnTo>
                      <a:pt x="125" y="118"/>
                    </a:lnTo>
                    <a:lnTo>
                      <a:pt x="91" y="126"/>
                    </a:lnTo>
                    <a:lnTo>
                      <a:pt x="72" y="129"/>
                    </a:lnTo>
                    <a:lnTo>
                      <a:pt x="56" y="127"/>
                    </a:lnTo>
                    <a:lnTo>
                      <a:pt x="54" y="133"/>
                    </a:lnTo>
                    <a:lnTo>
                      <a:pt x="52" y="138"/>
                    </a:lnTo>
                    <a:lnTo>
                      <a:pt x="51" y="145"/>
                    </a:lnTo>
                    <a:lnTo>
                      <a:pt x="67" y="149"/>
                    </a:lnTo>
                    <a:lnTo>
                      <a:pt x="83" y="153"/>
                    </a:lnTo>
                    <a:lnTo>
                      <a:pt x="98" y="153"/>
                    </a:lnTo>
                    <a:lnTo>
                      <a:pt x="113" y="154"/>
                    </a:lnTo>
                    <a:lnTo>
                      <a:pt x="123" y="153"/>
                    </a:lnTo>
                    <a:lnTo>
                      <a:pt x="123" y="165"/>
                    </a:lnTo>
                    <a:lnTo>
                      <a:pt x="128" y="174"/>
                    </a:lnTo>
                    <a:lnTo>
                      <a:pt x="125" y="180"/>
                    </a:lnTo>
                    <a:lnTo>
                      <a:pt x="128" y="186"/>
                    </a:lnTo>
                    <a:lnTo>
                      <a:pt x="121" y="186"/>
                    </a:lnTo>
                    <a:lnTo>
                      <a:pt x="118" y="188"/>
                    </a:lnTo>
                    <a:lnTo>
                      <a:pt x="107" y="190"/>
                    </a:lnTo>
                    <a:lnTo>
                      <a:pt x="100" y="195"/>
                    </a:lnTo>
                    <a:lnTo>
                      <a:pt x="93" y="196"/>
                    </a:lnTo>
                    <a:lnTo>
                      <a:pt x="49" y="211"/>
                    </a:lnTo>
                    <a:lnTo>
                      <a:pt x="33" y="217"/>
                    </a:lnTo>
                    <a:lnTo>
                      <a:pt x="25" y="221"/>
                    </a:lnTo>
                    <a:lnTo>
                      <a:pt x="18" y="231"/>
                    </a:lnTo>
                    <a:lnTo>
                      <a:pt x="10" y="244"/>
                    </a:lnTo>
                    <a:lnTo>
                      <a:pt x="3" y="269"/>
                    </a:lnTo>
                    <a:lnTo>
                      <a:pt x="0" y="306"/>
                    </a:lnTo>
                    <a:lnTo>
                      <a:pt x="19" y="314"/>
                    </a:lnTo>
                    <a:lnTo>
                      <a:pt x="38" y="312"/>
                    </a:lnTo>
                    <a:lnTo>
                      <a:pt x="51" y="309"/>
                    </a:lnTo>
                    <a:lnTo>
                      <a:pt x="62" y="304"/>
                    </a:lnTo>
                    <a:lnTo>
                      <a:pt x="60" y="290"/>
                    </a:lnTo>
                    <a:lnTo>
                      <a:pt x="56" y="275"/>
                    </a:lnTo>
                    <a:lnTo>
                      <a:pt x="54" y="270"/>
                    </a:lnTo>
                    <a:lnTo>
                      <a:pt x="84" y="269"/>
                    </a:lnTo>
                    <a:lnTo>
                      <a:pt x="112" y="261"/>
                    </a:lnTo>
                    <a:lnTo>
                      <a:pt x="152" y="260"/>
                    </a:lnTo>
                    <a:lnTo>
                      <a:pt x="174" y="260"/>
                    </a:lnTo>
                    <a:lnTo>
                      <a:pt x="188" y="261"/>
                    </a:lnTo>
                    <a:lnTo>
                      <a:pt x="203" y="257"/>
                    </a:lnTo>
                    <a:lnTo>
                      <a:pt x="208" y="254"/>
                    </a:lnTo>
                    <a:lnTo>
                      <a:pt x="216" y="247"/>
                    </a:lnTo>
                    <a:lnTo>
                      <a:pt x="219" y="242"/>
                    </a:lnTo>
                    <a:lnTo>
                      <a:pt x="221" y="231"/>
                    </a:lnTo>
                    <a:lnTo>
                      <a:pt x="219" y="221"/>
                    </a:lnTo>
                    <a:lnTo>
                      <a:pt x="214" y="204"/>
                    </a:lnTo>
                    <a:lnTo>
                      <a:pt x="206" y="187"/>
                    </a:lnTo>
                    <a:lnTo>
                      <a:pt x="205" y="180"/>
                    </a:lnTo>
                    <a:lnTo>
                      <a:pt x="206" y="175"/>
                    </a:lnTo>
                    <a:lnTo>
                      <a:pt x="206" y="161"/>
                    </a:lnTo>
                    <a:lnTo>
                      <a:pt x="205" y="157"/>
                    </a:lnTo>
                    <a:lnTo>
                      <a:pt x="206" y="143"/>
                    </a:lnTo>
                    <a:lnTo>
                      <a:pt x="212" y="126"/>
                    </a:lnTo>
                    <a:lnTo>
                      <a:pt x="219" y="102"/>
                    </a:lnTo>
                    <a:lnTo>
                      <a:pt x="223" y="82"/>
                    </a:lnTo>
                    <a:lnTo>
                      <a:pt x="223" y="62"/>
                    </a:lnTo>
                    <a:lnTo>
                      <a:pt x="220" y="50"/>
                    </a:lnTo>
                    <a:lnTo>
                      <a:pt x="216" y="42"/>
                    </a:lnTo>
                    <a:lnTo>
                      <a:pt x="213" y="33"/>
                    </a:lnTo>
                    <a:lnTo>
                      <a:pt x="208" y="24"/>
                    </a:lnTo>
                    <a:lnTo>
                      <a:pt x="194" y="13"/>
                    </a:lnTo>
                  </a:path>
                </a:pathLst>
              </a:custGeom>
              <a:solidFill>
                <a:srgbClr val="000060"/>
              </a:solidFill>
              <a:ln w="12700" cap="rnd">
                <a:solidFill>
                  <a:srgbClr val="000000"/>
                </a:solidFill>
                <a:round/>
                <a:headEnd type="none" w="sm" len="sm"/>
                <a:tailEnd type="none" w="sm" len="sm"/>
              </a:ln>
            </p:spPr>
            <p:txBody>
              <a:bodyPr/>
              <a:lstStyle/>
              <a:p>
                <a:endParaRPr lang="es-ES"/>
              </a:p>
            </p:txBody>
          </p:sp>
          <p:sp>
            <p:nvSpPr>
              <p:cNvPr id="106741" name="Freeform 850"/>
              <p:cNvSpPr>
                <a:spLocks/>
              </p:cNvSpPr>
              <p:nvPr/>
            </p:nvSpPr>
            <p:spPr bwMode="auto">
              <a:xfrm>
                <a:off x="959" y="3005"/>
                <a:ext cx="137" cy="123"/>
              </a:xfrm>
              <a:custGeom>
                <a:avLst/>
                <a:gdLst>
                  <a:gd name="T0" fmla="*/ 121 w 137"/>
                  <a:gd name="T1" fmla="*/ 0 h 123"/>
                  <a:gd name="T2" fmla="*/ 114 w 137"/>
                  <a:gd name="T3" fmla="*/ 0 h 123"/>
                  <a:gd name="T4" fmla="*/ 106 w 137"/>
                  <a:gd name="T5" fmla="*/ 4 h 123"/>
                  <a:gd name="T6" fmla="*/ 102 w 137"/>
                  <a:gd name="T7" fmla="*/ 11 h 123"/>
                  <a:gd name="T8" fmla="*/ 101 w 137"/>
                  <a:gd name="T9" fmla="*/ 19 h 123"/>
                  <a:gd name="T10" fmla="*/ 99 w 137"/>
                  <a:gd name="T11" fmla="*/ 33 h 123"/>
                  <a:gd name="T12" fmla="*/ 94 w 137"/>
                  <a:gd name="T13" fmla="*/ 45 h 123"/>
                  <a:gd name="T14" fmla="*/ 89 w 137"/>
                  <a:gd name="T15" fmla="*/ 58 h 123"/>
                  <a:gd name="T16" fmla="*/ 86 w 137"/>
                  <a:gd name="T17" fmla="*/ 69 h 123"/>
                  <a:gd name="T18" fmla="*/ 82 w 137"/>
                  <a:gd name="T19" fmla="*/ 79 h 123"/>
                  <a:gd name="T20" fmla="*/ 94 w 137"/>
                  <a:gd name="T21" fmla="*/ 84 h 123"/>
                  <a:gd name="T22" fmla="*/ 80 w 137"/>
                  <a:gd name="T23" fmla="*/ 81 h 123"/>
                  <a:gd name="T24" fmla="*/ 77 w 137"/>
                  <a:gd name="T25" fmla="*/ 86 h 123"/>
                  <a:gd name="T26" fmla="*/ 83 w 137"/>
                  <a:gd name="T27" fmla="*/ 91 h 123"/>
                  <a:gd name="T28" fmla="*/ 75 w 137"/>
                  <a:gd name="T29" fmla="*/ 88 h 123"/>
                  <a:gd name="T30" fmla="*/ 65 w 137"/>
                  <a:gd name="T31" fmla="*/ 91 h 123"/>
                  <a:gd name="T32" fmla="*/ 53 w 137"/>
                  <a:gd name="T33" fmla="*/ 95 h 123"/>
                  <a:gd name="T34" fmla="*/ 37 w 137"/>
                  <a:gd name="T35" fmla="*/ 99 h 123"/>
                  <a:gd name="T36" fmla="*/ 24 w 137"/>
                  <a:gd name="T37" fmla="*/ 100 h 123"/>
                  <a:gd name="T38" fmla="*/ 11 w 137"/>
                  <a:gd name="T39" fmla="*/ 100 h 123"/>
                  <a:gd name="T40" fmla="*/ 1 w 137"/>
                  <a:gd name="T41" fmla="*/ 100 h 123"/>
                  <a:gd name="T42" fmla="*/ 0 w 137"/>
                  <a:gd name="T43" fmla="*/ 102 h 123"/>
                  <a:gd name="T44" fmla="*/ 0 w 137"/>
                  <a:gd name="T45" fmla="*/ 109 h 123"/>
                  <a:gd name="T46" fmla="*/ 0 w 137"/>
                  <a:gd name="T47" fmla="*/ 112 h 123"/>
                  <a:gd name="T48" fmla="*/ 8 w 137"/>
                  <a:gd name="T49" fmla="*/ 117 h 123"/>
                  <a:gd name="T50" fmla="*/ 10 w 137"/>
                  <a:gd name="T51" fmla="*/ 114 h 123"/>
                  <a:gd name="T52" fmla="*/ 12 w 137"/>
                  <a:gd name="T53" fmla="*/ 117 h 123"/>
                  <a:gd name="T54" fmla="*/ 25 w 137"/>
                  <a:gd name="T55" fmla="*/ 119 h 123"/>
                  <a:gd name="T56" fmla="*/ 53 w 137"/>
                  <a:gd name="T57" fmla="*/ 122 h 123"/>
                  <a:gd name="T58" fmla="*/ 86 w 137"/>
                  <a:gd name="T59" fmla="*/ 115 h 123"/>
                  <a:gd name="T60" fmla="*/ 94 w 137"/>
                  <a:gd name="T61" fmla="*/ 112 h 123"/>
                  <a:gd name="T62" fmla="*/ 104 w 137"/>
                  <a:gd name="T63" fmla="*/ 96 h 123"/>
                  <a:gd name="T64" fmla="*/ 120 w 137"/>
                  <a:gd name="T65" fmla="*/ 68 h 123"/>
                  <a:gd name="T66" fmla="*/ 130 w 137"/>
                  <a:gd name="T67" fmla="*/ 36 h 123"/>
                  <a:gd name="T68" fmla="*/ 136 w 137"/>
                  <a:gd name="T69" fmla="*/ 24 h 123"/>
                  <a:gd name="T70" fmla="*/ 133 w 137"/>
                  <a:gd name="T71" fmla="*/ 11 h 123"/>
                  <a:gd name="T72" fmla="*/ 128 w 137"/>
                  <a:gd name="T73" fmla="*/ 2 h 123"/>
                  <a:gd name="T74" fmla="*/ 121 w 137"/>
                  <a:gd name="T75" fmla="*/ 0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7"/>
                  <a:gd name="T115" fmla="*/ 0 h 123"/>
                  <a:gd name="T116" fmla="*/ 137 w 137"/>
                  <a:gd name="T117" fmla="*/ 123 h 12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7" h="123">
                    <a:moveTo>
                      <a:pt x="121" y="0"/>
                    </a:moveTo>
                    <a:lnTo>
                      <a:pt x="114" y="0"/>
                    </a:lnTo>
                    <a:lnTo>
                      <a:pt x="106" y="4"/>
                    </a:lnTo>
                    <a:lnTo>
                      <a:pt x="102" y="11"/>
                    </a:lnTo>
                    <a:lnTo>
                      <a:pt x="101" y="19"/>
                    </a:lnTo>
                    <a:lnTo>
                      <a:pt x="99" y="33"/>
                    </a:lnTo>
                    <a:lnTo>
                      <a:pt x="94" y="45"/>
                    </a:lnTo>
                    <a:lnTo>
                      <a:pt x="89" y="58"/>
                    </a:lnTo>
                    <a:lnTo>
                      <a:pt x="86" y="69"/>
                    </a:lnTo>
                    <a:lnTo>
                      <a:pt x="82" y="79"/>
                    </a:lnTo>
                    <a:lnTo>
                      <a:pt x="94" y="84"/>
                    </a:lnTo>
                    <a:lnTo>
                      <a:pt x="80" y="81"/>
                    </a:lnTo>
                    <a:lnTo>
                      <a:pt x="77" y="86"/>
                    </a:lnTo>
                    <a:lnTo>
                      <a:pt x="83" y="91"/>
                    </a:lnTo>
                    <a:lnTo>
                      <a:pt x="75" y="88"/>
                    </a:lnTo>
                    <a:lnTo>
                      <a:pt x="65" y="91"/>
                    </a:lnTo>
                    <a:lnTo>
                      <a:pt x="53" y="95"/>
                    </a:lnTo>
                    <a:lnTo>
                      <a:pt x="37" y="99"/>
                    </a:lnTo>
                    <a:lnTo>
                      <a:pt x="24" y="100"/>
                    </a:lnTo>
                    <a:lnTo>
                      <a:pt x="11" y="100"/>
                    </a:lnTo>
                    <a:lnTo>
                      <a:pt x="1" y="100"/>
                    </a:lnTo>
                    <a:lnTo>
                      <a:pt x="0" y="102"/>
                    </a:lnTo>
                    <a:lnTo>
                      <a:pt x="0" y="109"/>
                    </a:lnTo>
                    <a:lnTo>
                      <a:pt x="0" y="112"/>
                    </a:lnTo>
                    <a:lnTo>
                      <a:pt x="8" y="117"/>
                    </a:lnTo>
                    <a:lnTo>
                      <a:pt x="10" y="114"/>
                    </a:lnTo>
                    <a:lnTo>
                      <a:pt x="12" y="117"/>
                    </a:lnTo>
                    <a:lnTo>
                      <a:pt x="25" y="119"/>
                    </a:lnTo>
                    <a:lnTo>
                      <a:pt x="53" y="122"/>
                    </a:lnTo>
                    <a:lnTo>
                      <a:pt x="86" y="115"/>
                    </a:lnTo>
                    <a:lnTo>
                      <a:pt x="94" y="112"/>
                    </a:lnTo>
                    <a:lnTo>
                      <a:pt x="104" y="96"/>
                    </a:lnTo>
                    <a:lnTo>
                      <a:pt x="120" y="68"/>
                    </a:lnTo>
                    <a:lnTo>
                      <a:pt x="130" y="36"/>
                    </a:lnTo>
                    <a:lnTo>
                      <a:pt x="136" y="24"/>
                    </a:lnTo>
                    <a:lnTo>
                      <a:pt x="133" y="11"/>
                    </a:lnTo>
                    <a:lnTo>
                      <a:pt x="128" y="2"/>
                    </a:lnTo>
                    <a:lnTo>
                      <a:pt x="121" y="0"/>
                    </a:lnTo>
                  </a:path>
                </a:pathLst>
              </a:custGeom>
              <a:solidFill>
                <a:srgbClr val="0000FF"/>
              </a:solidFill>
              <a:ln w="9525" cap="rnd">
                <a:noFill/>
                <a:round/>
                <a:headEnd type="none" w="sm" len="sm"/>
                <a:tailEnd type="none" w="sm" len="sm"/>
              </a:ln>
            </p:spPr>
            <p:txBody>
              <a:bodyPr/>
              <a:lstStyle/>
              <a:p>
                <a:endParaRPr lang="es-ES"/>
              </a:p>
            </p:txBody>
          </p:sp>
          <p:sp>
            <p:nvSpPr>
              <p:cNvPr id="106742" name="Freeform 851"/>
              <p:cNvSpPr>
                <a:spLocks/>
              </p:cNvSpPr>
              <p:nvPr/>
            </p:nvSpPr>
            <p:spPr bwMode="auto">
              <a:xfrm>
                <a:off x="1025" y="3003"/>
                <a:ext cx="50" cy="95"/>
              </a:xfrm>
              <a:custGeom>
                <a:avLst/>
                <a:gdLst>
                  <a:gd name="T0" fmla="*/ 41 w 50"/>
                  <a:gd name="T1" fmla="*/ 0 h 95"/>
                  <a:gd name="T2" fmla="*/ 49 w 50"/>
                  <a:gd name="T3" fmla="*/ 3 h 95"/>
                  <a:gd name="T4" fmla="*/ 45 w 50"/>
                  <a:gd name="T5" fmla="*/ 6 h 95"/>
                  <a:gd name="T6" fmla="*/ 41 w 50"/>
                  <a:gd name="T7" fmla="*/ 11 h 95"/>
                  <a:gd name="T8" fmla="*/ 33 w 50"/>
                  <a:gd name="T9" fmla="*/ 17 h 95"/>
                  <a:gd name="T10" fmla="*/ 29 w 50"/>
                  <a:gd name="T11" fmla="*/ 31 h 95"/>
                  <a:gd name="T12" fmla="*/ 25 w 50"/>
                  <a:gd name="T13" fmla="*/ 41 h 95"/>
                  <a:gd name="T14" fmla="*/ 20 w 50"/>
                  <a:gd name="T15" fmla="*/ 51 h 95"/>
                  <a:gd name="T16" fmla="*/ 16 w 50"/>
                  <a:gd name="T17" fmla="*/ 55 h 95"/>
                  <a:gd name="T18" fmla="*/ 21 w 50"/>
                  <a:gd name="T19" fmla="*/ 52 h 95"/>
                  <a:gd name="T20" fmla="*/ 26 w 50"/>
                  <a:gd name="T21" fmla="*/ 43 h 95"/>
                  <a:gd name="T22" fmla="*/ 21 w 50"/>
                  <a:gd name="T23" fmla="*/ 55 h 95"/>
                  <a:gd name="T24" fmla="*/ 18 w 50"/>
                  <a:gd name="T25" fmla="*/ 66 h 95"/>
                  <a:gd name="T26" fmla="*/ 15 w 50"/>
                  <a:gd name="T27" fmla="*/ 79 h 95"/>
                  <a:gd name="T28" fmla="*/ 12 w 50"/>
                  <a:gd name="T29" fmla="*/ 83 h 95"/>
                  <a:gd name="T30" fmla="*/ 9 w 50"/>
                  <a:gd name="T31" fmla="*/ 87 h 95"/>
                  <a:gd name="T32" fmla="*/ 6 w 50"/>
                  <a:gd name="T33" fmla="*/ 91 h 95"/>
                  <a:gd name="T34" fmla="*/ 1 w 50"/>
                  <a:gd name="T35" fmla="*/ 94 h 95"/>
                  <a:gd name="T36" fmla="*/ 0 w 50"/>
                  <a:gd name="T37" fmla="*/ 86 h 95"/>
                  <a:gd name="T38" fmla="*/ 0 w 50"/>
                  <a:gd name="T39" fmla="*/ 80 h 95"/>
                  <a:gd name="T40" fmla="*/ 0 w 50"/>
                  <a:gd name="T41" fmla="*/ 72 h 95"/>
                  <a:gd name="T42" fmla="*/ 0 w 50"/>
                  <a:gd name="T43" fmla="*/ 66 h 95"/>
                  <a:gd name="T44" fmla="*/ 0 w 50"/>
                  <a:gd name="T45" fmla="*/ 58 h 95"/>
                  <a:gd name="T46" fmla="*/ 5 w 50"/>
                  <a:gd name="T47" fmla="*/ 52 h 95"/>
                  <a:gd name="T48" fmla="*/ 8 w 50"/>
                  <a:gd name="T49" fmla="*/ 47 h 95"/>
                  <a:gd name="T50" fmla="*/ 13 w 50"/>
                  <a:gd name="T51" fmla="*/ 43 h 95"/>
                  <a:gd name="T52" fmla="*/ 20 w 50"/>
                  <a:gd name="T53" fmla="*/ 35 h 95"/>
                  <a:gd name="T54" fmla="*/ 25 w 50"/>
                  <a:gd name="T55" fmla="*/ 26 h 95"/>
                  <a:gd name="T56" fmla="*/ 20 w 50"/>
                  <a:gd name="T57" fmla="*/ 30 h 95"/>
                  <a:gd name="T58" fmla="*/ 16 w 50"/>
                  <a:gd name="T59" fmla="*/ 39 h 95"/>
                  <a:gd name="T60" fmla="*/ 10 w 50"/>
                  <a:gd name="T61" fmla="*/ 45 h 95"/>
                  <a:gd name="T62" fmla="*/ 16 w 50"/>
                  <a:gd name="T63" fmla="*/ 35 h 95"/>
                  <a:gd name="T64" fmla="*/ 21 w 50"/>
                  <a:gd name="T65" fmla="*/ 21 h 95"/>
                  <a:gd name="T66" fmla="*/ 28 w 50"/>
                  <a:gd name="T67" fmla="*/ 9 h 95"/>
                  <a:gd name="T68" fmla="*/ 31 w 50"/>
                  <a:gd name="T69" fmla="*/ 3 h 95"/>
                  <a:gd name="T70" fmla="*/ 41 w 50"/>
                  <a:gd name="T71" fmla="*/ 0 h 9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
                  <a:gd name="T109" fmla="*/ 0 h 95"/>
                  <a:gd name="T110" fmla="*/ 50 w 50"/>
                  <a:gd name="T111" fmla="*/ 95 h 9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 h="95">
                    <a:moveTo>
                      <a:pt x="41" y="0"/>
                    </a:moveTo>
                    <a:lnTo>
                      <a:pt x="49" y="3"/>
                    </a:lnTo>
                    <a:lnTo>
                      <a:pt x="45" y="6"/>
                    </a:lnTo>
                    <a:lnTo>
                      <a:pt x="41" y="11"/>
                    </a:lnTo>
                    <a:lnTo>
                      <a:pt x="33" y="17"/>
                    </a:lnTo>
                    <a:lnTo>
                      <a:pt x="29" y="31"/>
                    </a:lnTo>
                    <a:lnTo>
                      <a:pt x="25" y="41"/>
                    </a:lnTo>
                    <a:lnTo>
                      <a:pt x="20" y="51"/>
                    </a:lnTo>
                    <a:lnTo>
                      <a:pt x="16" y="55"/>
                    </a:lnTo>
                    <a:lnTo>
                      <a:pt x="21" y="52"/>
                    </a:lnTo>
                    <a:lnTo>
                      <a:pt x="26" y="43"/>
                    </a:lnTo>
                    <a:lnTo>
                      <a:pt x="21" y="55"/>
                    </a:lnTo>
                    <a:lnTo>
                      <a:pt x="18" y="66"/>
                    </a:lnTo>
                    <a:lnTo>
                      <a:pt x="15" y="79"/>
                    </a:lnTo>
                    <a:lnTo>
                      <a:pt x="12" y="83"/>
                    </a:lnTo>
                    <a:lnTo>
                      <a:pt x="9" y="87"/>
                    </a:lnTo>
                    <a:lnTo>
                      <a:pt x="6" y="91"/>
                    </a:lnTo>
                    <a:lnTo>
                      <a:pt x="1" y="94"/>
                    </a:lnTo>
                    <a:lnTo>
                      <a:pt x="0" y="86"/>
                    </a:lnTo>
                    <a:lnTo>
                      <a:pt x="0" y="80"/>
                    </a:lnTo>
                    <a:lnTo>
                      <a:pt x="0" y="72"/>
                    </a:lnTo>
                    <a:lnTo>
                      <a:pt x="0" y="66"/>
                    </a:lnTo>
                    <a:lnTo>
                      <a:pt x="0" y="58"/>
                    </a:lnTo>
                    <a:lnTo>
                      <a:pt x="5" y="52"/>
                    </a:lnTo>
                    <a:lnTo>
                      <a:pt x="8" y="47"/>
                    </a:lnTo>
                    <a:lnTo>
                      <a:pt x="13" y="43"/>
                    </a:lnTo>
                    <a:lnTo>
                      <a:pt x="20" y="35"/>
                    </a:lnTo>
                    <a:lnTo>
                      <a:pt x="25" y="26"/>
                    </a:lnTo>
                    <a:lnTo>
                      <a:pt x="20" y="30"/>
                    </a:lnTo>
                    <a:lnTo>
                      <a:pt x="16" y="39"/>
                    </a:lnTo>
                    <a:lnTo>
                      <a:pt x="10" y="45"/>
                    </a:lnTo>
                    <a:lnTo>
                      <a:pt x="16" y="35"/>
                    </a:lnTo>
                    <a:lnTo>
                      <a:pt x="21" y="21"/>
                    </a:lnTo>
                    <a:lnTo>
                      <a:pt x="28" y="9"/>
                    </a:lnTo>
                    <a:lnTo>
                      <a:pt x="31" y="3"/>
                    </a:lnTo>
                    <a:lnTo>
                      <a:pt x="41" y="0"/>
                    </a:lnTo>
                  </a:path>
                </a:pathLst>
              </a:custGeom>
              <a:solidFill>
                <a:srgbClr val="0000FF"/>
              </a:solidFill>
              <a:ln w="9525" cap="rnd">
                <a:noFill/>
                <a:round/>
                <a:headEnd type="none" w="sm" len="sm"/>
                <a:tailEnd type="none" w="sm" len="sm"/>
              </a:ln>
            </p:spPr>
            <p:txBody>
              <a:bodyPr/>
              <a:lstStyle/>
              <a:p>
                <a:endParaRPr lang="es-ES"/>
              </a:p>
            </p:txBody>
          </p:sp>
          <p:sp>
            <p:nvSpPr>
              <p:cNvPr id="106743" name="Freeform 852"/>
              <p:cNvSpPr>
                <a:spLocks/>
              </p:cNvSpPr>
              <p:nvPr/>
            </p:nvSpPr>
            <p:spPr bwMode="auto">
              <a:xfrm>
                <a:off x="905" y="2992"/>
                <a:ext cx="213" cy="291"/>
              </a:xfrm>
              <a:custGeom>
                <a:avLst/>
                <a:gdLst>
                  <a:gd name="T0" fmla="*/ 178 w 213"/>
                  <a:gd name="T1" fmla="*/ 11 h 291"/>
                  <a:gd name="T2" fmla="*/ 188 w 213"/>
                  <a:gd name="T3" fmla="*/ 33 h 291"/>
                  <a:gd name="T4" fmla="*/ 191 w 213"/>
                  <a:gd name="T5" fmla="*/ 63 h 291"/>
                  <a:gd name="T6" fmla="*/ 188 w 213"/>
                  <a:gd name="T7" fmla="*/ 53 h 291"/>
                  <a:gd name="T8" fmla="*/ 180 w 213"/>
                  <a:gd name="T9" fmla="*/ 69 h 291"/>
                  <a:gd name="T10" fmla="*/ 180 w 213"/>
                  <a:gd name="T11" fmla="*/ 100 h 291"/>
                  <a:gd name="T12" fmla="*/ 177 w 213"/>
                  <a:gd name="T13" fmla="*/ 90 h 291"/>
                  <a:gd name="T14" fmla="*/ 159 w 213"/>
                  <a:gd name="T15" fmla="*/ 114 h 291"/>
                  <a:gd name="T16" fmla="*/ 133 w 213"/>
                  <a:gd name="T17" fmla="*/ 133 h 291"/>
                  <a:gd name="T18" fmla="*/ 133 w 213"/>
                  <a:gd name="T19" fmla="*/ 142 h 291"/>
                  <a:gd name="T20" fmla="*/ 127 w 213"/>
                  <a:gd name="T21" fmla="*/ 140 h 291"/>
                  <a:gd name="T22" fmla="*/ 123 w 213"/>
                  <a:gd name="T23" fmla="*/ 154 h 291"/>
                  <a:gd name="T24" fmla="*/ 121 w 213"/>
                  <a:gd name="T25" fmla="*/ 162 h 291"/>
                  <a:gd name="T26" fmla="*/ 141 w 213"/>
                  <a:gd name="T27" fmla="*/ 177 h 291"/>
                  <a:gd name="T28" fmla="*/ 113 w 213"/>
                  <a:gd name="T29" fmla="*/ 170 h 291"/>
                  <a:gd name="T30" fmla="*/ 131 w 213"/>
                  <a:gd name="T31" fmla="*/ 184 h 291"/>
                  <a:gd name="T32" fmla="*/ 104 w 213"/>
                  <a:gd name="T33" fmla="*/ 174 h 291"/>
                  <a:gd name="T34" fmla="*/ 104 w 213"/>
                  <a:gd name="T35" fmla="*/ 181 h 291"/>
                  <a:gd name="T36" fmla="*/ 96 w 213"/>
                  <a:gd name="T37" fmla="*/ 178 h 291"/>
                  <a:gd name="T38" fmla="*/ 39 w 213"/>
                  <a:gd name="T39" fmla="*/ 197 h 291"/>
                  <a:gd name="T40" fmla="*/ 10 w 213"/>
                  <a:gd name="T41" fmla="*/ 224 h 291"/>
                  <a:gd name="T42" fmla="*/ 19 w 213"/>
                  <a:gd name="T43" fmla="*/ 290 h 291"/>
                  <a:gd name="T44" fmla="*/ 53 w 213"/>
                  <a:gd name="T45" fmla="*/ 269 h 291"/>
                  <a:gd name="T46" fmla="*/ 83 w 213"/>
                  <a:gd name="T47" fmla="*/ 245 h 291"/>
                  <a:gd name="T48" fmla="*/ 70 w 213"/>
                  <a:gd name="T49" fmla="*/ 242 h 291"/>
                  <a:gd name="T50" fmla="*/ 80 w 213"/>
                  <a:gd name="T51" fmla="*/ 238 h 291"/>
                  <a:gd name="T52" fmla="*/ 100 w 213"/>
                  <a:gd name="T53" fmla="*/ 242 h 291"/>
                  <a:gd name="T54" fmla="*/ 60 w 213"/>
                  <a:gd name="T55" fmla="*/ 221 h 291"/>
                  <a:gd name="T56" fmla="*/ 181 w 213"/>
                  <a:gd name="T57" fmla="*/ 238 h 291"/>
                  <a:gd name="T58" fmla="*/ 204 w 213"/>
                  <a:gd name="T59" fmla="*/ 226 h 291"/>
                  <a:gd name="T60" fmla="*/ 207 w 213"/>
                  <a:gd name="T61" fmla="*/ 199 h 291"/>
                  <a:gd name="T62" fmla="*/ 194 w 213"/>
                  <a:gd name="T63" fmla="*/ 163 h 291"/>
                  <a:gd name="T64" fmla="*/ 168 w 213"/>
                  <a:gd name="T65" fmla="*/ 180 h 291"/>
                  <a:gd name="T66" fmla="*/ 183 w 213"/>
                  <a:gd name="T67" fmla="*/ 154 h 291"/>
                  <a:gd name="T68" fmla="*/ 168 w 213"/>
                  <a:gd name="T69" fmla="*/ 147 h 291"/>
                  <a:gd name="T70" fmla="*/ 177 w 213"/>
                  <a:gd name="T71" fmla="*/ 133 h 291"/>
                  <a:gd name="T72" fmla="*/ 185 w 213"/>
                  <a:gd name="T73" fmla="*/ 140 h 291"/>
                  <a:gd name="T74" fmla="*/ 204 w 213"/>
                  <a:gd name="T75" fmla="*/ 99 h 291"/>
                  <a:gd name="T76" fmla="*/ 204 w 213"/>
                  <a:gd name="T77" fmla="*/ 59 h 291"/>
                  <a:gd name="T78" fmla="*/ 208 w 213"/>
                  <a:gd name="T79" fmla="*/ 84 h 291"/>
                  <a:gd name="T80" fmla="*/ 210 w 213"/>
                  <a:gd name="T81" fmla="*/ 54 h 291"/>
                  <a:gd name="T82" fmla="*/ 197 w 213"/>
                  <a:gd name="T83" fmla="*/ 28 h 291"/>
                  <a:gd name="T84" fmla="*/ 212 w 213"/>
                  <a:gd name="T85" fmla="*/ 52 h 291"/>
                  <a:gd name="T86" fmla="*/ 202 w 213"/>
                  <a:gd name="T87" fmla="*/ 23 h 291"/>
                  <a:gd name="T88" fmla="*/ 182 w 213"/>
                  <a:gd name="T89" fmla="*/ 0 h 29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3"/>
                  <a:gd name="T136" fmla="*/ 0 h 291"/>
                  <a:gd name="T137" fmla="*/ 213 w 213"/>
                  <a:gd name="T138" fmla="*/ 291 h 29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3" h="291">
                    <a:moveTo>
                      <a:pt x="167" y="3"/>
                    </a:moveTo>
                    <a:lnTo>
                      <a:pt x="172" y="9"/>
                    </a:lnTo>
                    <a:lnTo>
                      <a:pt x="178" y="11"/>
                    </a:lnTo>
                    <a:lnTo>
                      <a:pt x="185" y="20"/>
                    </a:lnTo>
                    <a:lnTo>
                      <a:pt x="188" y="25"/>
                    </a:lnTo>
                    <a:lnTo>
                      <a:pt x="188" y="33"/>
                    </a:lnTo>
                    <a:lnTo>
                      <a:pt x="188" y="41"/>
                    </a:lnTo>
                    <a:lnTo>
                      <a:pt x="189" y="52"/>
                    </a:lnTo>
                    <a:lnTo>
                      <a:pt x="191" y="63"/>
                    </a:lnTo>
                    <a:lnTo>
                      <a:pt x="192" y="76"/>
                    </a:lnTo>
                    <a:lnTo>
                      <a:pt x="189" y="63"/>
                    </a:lnTo>
                    <a:lnTo>
                      <a:pt x="188" y="53"/>
                    </a:lnTo>
                    <a:lnTo>
                      <a:pt x="188" y="47"/>
                    </a:lnTo>
                    <a:lnTo>
                      <a:pt x="182" y="57"/>
                    </a:lnTo>
                    <a:lnTo>
                      <a:pt x="180" y="69"/>
                    </a:lnTo>
                    <a:lnTo>
                      <a:pt x="178" y="77"/>
                    </a:lnTo>
                    <a:lnTo>
                      <a:pt x="180" y="88"/>
                    </a:lnTo>
                    <a:lnTo>
                      <a:pt x="180" y="100"/>
                    </a:lnTo>
                    <a:lnTo>
                      <a:pt x="178" y="114"/>
                    </a:lnTo>
                    <a:lnTo>
                      <a:pt x="177" y="100"/>
                    </a:lnTo>
                    <a:lnTo>
                      <a:pt x="177" y="90"/>
                    </a:lnTo>
                    <a:lnTo>
                      <a:pt x="175" y="81"/>
                    </a:lnTo>
                    <a:lnTo>
                      <a:pt x="167" y="102"/>
                    </a:lnTo>
                    <a:lnTo>
                      <a:pt x="159" y="114"/>
                    </a:lnTo>
                    <a:lnTo>
                      <a:pt x="156" y="119"/>
                    </a:lnTo>
                    <a:lnTo>
                      <a:pt x="150" y="129"/>
                    </a:lnTo>
                    <a:lnTo>
                      <a:pt x="133" y="133"/>
                    </a:lnTo>
                    <a:lnTo>
                      <a:pt x="126" y="133"/>
                    </a:lnTo>
                    <a:lnTo>
                      <a:pt x="127" y="137"/>
                    </a:lnTo>
                    <a:lnTo>
                      <a:pt x="133" y="142"/>
                    </a:lnTo>
                    <a:lnTo>
                      <a:pt x="150" y="152"/>
                    </a:lnTo>
                    <a:lnTo>
                      <a:pt x="136" y="145"/>
                    </a:lnTo>
                    <a:lnTo>
                      <a:pt x="127" y="140"/>
                    </a:lnTo>
                    <a:lnTo>
                      <a:pt x="119" y="134"/>
                    </a:lnTo>
                    <a:lnTo>
                      <a:pt x="119" y="146"/>
                    </a:lnTo>
                    <a:lnTo>
                      <a:pt x="123" y="154"/>
                    </a:lnTo>
                    <a:lnTo>
                      <a:pt x="132" y="158"/>
                    </a:lnTo>
                    <a:lnTo>
                      <a:pt x="121" y="158"/>
                    </a:lnTo>
                    <a:lnTo>
                      <a:pt x="121" y="162"/>
                    </a:lnTo>
                    <a:lnTo>
                      <a:pt x="123" y="166"/>
                    </a:lnTo>
                    <a:lnTo>
                      <a:pt x="127" y="170"/>
                    </a:lnTo>
                    <a:lnTo>
                      <a:pt x="141" y="177"/>
                    </a:lnTo>
                    <a:lnTo>
                      <a:pt x="121" y="170"/>
                    </a:lnTo>
                    <a:lnTo>
                      <a:pt x="118" y="170"/>
                    </a:lnTo>
                    <a:lnTo>
                      <a:pt x="113" y="170"/>
                    </a:lnTo>
                    <a:lnTo>
                      <a:pt x="113" y="174"/>
                    </a:lnTo>
                    <a:lnTo>
                      <a:pt x="119" y="178"/>
                    </a:lnTo>
                    <a:lnTo>
                      <a:pt x="131" y="184"/>
                    </a:lnTo>
                    <a:lnTo>
                      <a:pt x="113" y="178"/>
                    </a:lnTo>
                    <a:lnTo>
                      <a:pt x="109" y="173"/>
                    </a:lnTo>
                    <a:lnTo>
                      <a:pt x="104" y="174"/>
                    </a:lnTo>
                    <a:lnTo>
                      <a:pt x="100" y="176"/>
                    </a:lnTo>
                    <a:lnTo>
                      <a:pt x="101" y="180"/>
                    </a:lnTo>
                    <a:lnTo>
                      <a:pt x="104" y="181"/>
                    </a:lnTo>
                    <a:lnTo>
                      <a:pt x="113" y="188"/>
                    </a:lnTo>
                    <a:lnTo>
                      <a:pt x="101" y="184"/>
                    </a:lnTo>
                    <a:lnTo>
                      <a:pt x="96" y="178"/>
                    </a:lnTo>
                    <a:lnTo>
                      <a:pt x="88" y="181"/>
                    </a:lnTo>
                    <a:lnTo>
                      <a:pt x="62" y="189"/>
                    </a:lnTo>
                    <a:lnTo>
                      <a:pt x="39" y="197"/>
                    </a:lnTo>
                    <a:lnTo>
                      <a:pt x="22" y="203"/>
                    </a:lnTo>
                    <a:lnTo>
                      <a:pt x="18" y="213"/>
                    </a:lnTo>
                    <a:lnTo>
                      <a:pt x="10" y="224"/>
                    </a:lnTo>
                    <a:lnTo>
                      <a:pt x="2" y="247"/>
                    </a:lnTo>
                    <a:lnTo>
                      <a:pt x="0" y="284"/>
                    </a:lnTo>
                    <a:lnTo>
                      <a:pt x="19" y="290"/>
                    </a:lnTo>
                    <a:lnTo>
                      <a:pt x="36" y="287"/>
                    </a:lnTo>
                    <a:lnTo>
                      <a:pt x="54" y="282"/>
                    </a:lnTo>
                    <a:lnTo>
                      <a:pt x="53" y="269"/>
                    </a:lnTo>
                    <a:lnTo>
                      <a:pt x="47" y="250"/>
                    </a:lnTo>
                    <a:lnTo>
                      <a:pt x="79" y="247"/>
                    </a:lnTo>
                    <a:lnTo>
                      <a:pt x="83" y="245"/>
                    </a:lnTo>
                    <a:lnTo>
                      <a:pt x="64" y="242"/>
                    </a:lnTo>
                    <a:lnTo>
                      <a:pt x="33" y="230"/>
                    </a:lnTo>
                    <a:lnTo>
                      <a:pt x="70" y="242"/>
                    </a:lnTo>
                    <a:lnTo>
                      <a:pt x="86" y="244"/>
                    </a:lnTo>
                    <a:lnTo>
                      <a:pt x="98" y="242"/>
                    </a:lnTo>
                    <a:lnTo>
                      <a:pt x="80" y="238"/>
                    </a:lnTo>
                    <a:lnTo>
                      <a:pt x="42" y="226"/>
                    </a:lnTo>
                    <a:lnTo>
                      <a:pt x="83" y="236"/>
                    </a:lnTo>
                    <a:lnTo>
                      <a:pt x="100" y="242"/>
                    </a:lnTo>
                    <a:lnTo>
                      <a:pt x="104" y="242"/>
                    </a:lnTo>
                    <a:lnTo>
                      <a:pt x="88" y="234"/>
                    </a:lnTo>
                    <a:lnTo>
                      <a:pt x="60" y="221"/>
                    </a:lnTo>
                    <a:lnTo>
                      <a:pt x="92" y="234"/>
                    </a:lnTo>
                    <a:lnTo>
                      <a:pt x="109" y="240"/>
                    </a:lnTo>
                    <a:lnTo>
                      <a:pt x="181" y="238"/>
                    </a:lnTo>
                    <a:lnTo>
                      <a:pt x="189" y="235"/>
                    </a:lnTo>
                    <a:lnTo>
                      <a:pt x="198" y="234"/>
                    </a:lnTo>
                    <a:lnTo>
                      <a:pt x="204" y="226"/>
                    </a:lnTo>
                    <a:lnTo>
                      <a:pt x="208" y="218"/>
                    </a:lnTo>
                    <a:lnTo>
                      <a:pt x="209" y="210"/>
                    </a:lnTo>
                    <a:lnTo>
                      <a:pt x="207" y="199"/>
                    </a:lnTo>
                    <a:lnTo>
                      <a:pt x="201" y="185"/>
                    </a:lnTo>
                    <a:lnTo>
                      <a:pt x="197" y="173"/>
                    </a:lnTo>
                    <a:lnTo>
                      <a:pt x="194" y="163"/>
                    </a:lnTo>
                    <a:lnTo>
                      <a:pt x="189" y="162"/>
                    </a:lnTo>
                    <a:lnTo>
                      <a:pt x="182" y="169"/>
                    </a:lnTo>
                    <a:lnTo>
                      <a:pt x="168" y="180"/>
                    </a:lnTo>
                    <a:lnTo>
                      <a:pt x="182" y="168"/>
                    </a:lnTo>
                    <a:lnTo>
                      <a:pt x="188" y="160"/>
                    </a:lnTo>
                    <a:lnTo>
                      <a:pt x="183" y="154"/>
                    </a:lnTo>
                    <a:lnTo>
                      <a:pt x="167" y="148"/>
                    </a:lnTo>
                    <a:lnTo>
                      <a:pt x="152" y="142"/>
                    </a:lnTo>
                    <a:lnTo>
                      <a:pt x="168" y="147"/>
                    </a:lnTo>
                    <a:lnTo>
                      <a:pt x="183" y="151"/>
                    </a:lnTo>
                    <a:lnTo>
                      <a:pt x="182" y="141"/>
                    </a:lnTo>
                    <a:lnTo>
                      <a:pt x="177" y="133"/>
                    </a:lnTo>
                    <a:lnTo>
                      <a:pt x="172" y="122"/>
                    </a:lnTo>
                    <a:lnTo>
                      <a:pt x="178" y="133"/>
                    </a:lnTo>
                    <a:lnTo>
                      <a:pt x="185" y="140"/>
                    </a:lnTo>
                    <a:lnTo>
                      <a:pt x="192" y="137"/>
                    </a:lnTo>
                    <a:lnTo>
                      <a:pt x="197" y="118"/>
                    </a:lnTo>
                    <a:lnTo>
                      <a:pt x="204" y="99"/>
                    </a:lnTo>
                    <a:lnTo>
                      <a:pt x="207" y="86"/>
                    </a:lnTo>
                    <a:lnTo>
                      <a:pt x="204" y="74"/>
                    </a:lnTo>
                    <a:lnTo>
                      <a:pt x="204" y="59"/>
                    </a:lnTo>
                    <a:lnTo>
                      <a:pt x="207" y="68"/>
                    </a:lnTo>
                    <a:lnTo>
                      <a:pt x="208" y="76"/>
                    </a:lnTo>
                    <a:lnTo>
                      <a:pt x="208" y="84"/>
                    </a:lnTo>
                    <a:lnTo>
                      <a:pt x="210" y="70"/>
                    </a:lnTo>
                    <a:lnTo>
                      <a:pt x="210" y="62"/>
                    </a:lnTo>
                    <a:lnTo>
                      <a:pt x="210" y="54"/>
                    </a:lnTo>
                    <a:lnTo>
                      <a:pt x="208" y="44"/>
                    </a:lnTo>
                    <a:lnTo>
                      <a:pt x="204" y="35"/>
                    </a:lnTo>
                    <a:lnTo>
                      <a:pt x="197" y="28"/>
                    </a:lnTo>
                    <a:lnTo>
                      <a:pt x="204" y="34"/>
                    </a:lnTo>
                    <a:lnTo>
                      <a:pt x="207" y="41"/>
                    </a:lnTo>
                    <a:lnTo>
                      <a:pt x="212" y="52"/>
                    </a:lnTo>
                    <a:lnTo>
                      <a:pt x="210" y="43"/>
                    </a:lnTo>
                    <a:lnTo>
                      <a:pt x="208" y="33"/>
                    </a:lnTo>
                    <a:lnTo>
                      <a:pt x="202" y="23"/>
                    </a:lnTo>
                    <a:lnTo>
                      <a:pt x="198" y="10"/>
                    </a:lnTo>
                    <a:lnTo>
                      <a:pt x="191" y="6"/>
                    </a:lnTo>
                    <a:lnTo>
                      <a:pt x="182" y="0"/>
                    </a:lnTo>
                    <a:lnTo>
                      <a:pt x="175" y="0"/>
                    </a:lnTo>
                    <a:lnTo>
                      <a:pt x="167" y="3"/>
                    </a:lnTo>
                  </a:path>
                </a:pathLst>
              </a:custGeom>
              <a:solidFill>
                <a:srgbClr val="0000FF"/>
              </a:solidFill>
              <a:ln w="9525" cap="rnd">
                <a:noFill/>
                <a:round/>
                <a:headEnd type="none" w="sm" len="sm"/>
                <a:tailEnd type="none" w="sm" len="sm"/>
              </a:ln>
            </p:spPr>
            <p:txBody>
              <a:bodyPr/>
              <a:lstStyle/>
              <a:p>
                <a:endParaRPr lang="es-ES"/>
              </a:p>
            </p:txBody>
          </p:sp>
          <p:sp>
            <p:nvSpPr>
              <p:cNvPr id="106744" name="Freeform 853"/>
              <p:cNvSpPr>
                <a:spLocks/>
              </p:cNvSpPr>
              <p:nvPr/>
            </p:nvSpPr>
            <p:spPr bwMode="auto">
              <a:xfrm>
                <a:off x="1096" y="3135"/>
                <a:ext cx="28" cy="27"/>
              </a:xfrm>
              <a:custGeom>
                <a:avLst/>
                <a:gdLst>
                  <a:gd name="T0" fmla="*/ 22 w 28"/>
                  <a:gd name="T1" fmla="*/ 0 h 27"/>
                  <a:gd name="T2" fmla="*/ 0 w 28"/>
                  <a:gd name="T3" fmla="*/ 0 h 27"/>
                  <a:gd name="T4" fmla="*/ 0 w 28"/>
                  <a:gd name="T5" fmla="*/ 10 h 27"/>
                  <a:gd name="T6" fmla="*/ 2 w 28"/>
                  <a:gd name="T7" fmla="*/ 22 h 27"/>
                  <a:gd name="T8" fmla="*/ 22 w 28"/>
                  <a:gd name="T9" fmla="*/ 26 h 27"/>
                  <a:gd name="T10" fmla="*/ 27 w 28"/>
                  <a:gd name="T11" fmla="*/ 20 h 27"/>
                  <a:gd name="T12" fmla="*/ 27 w 28"/>
                  <a:gd name="T13" fmla="*/ 6 h 27"/>
                  <a:gd name="T14" fmla="*/ 22 w 28"/>
                  <a:gd name="T15" fmla="*/ 0 h 27"/>
                  <a:gd name="T16" fmla="*/ 0 60000 65536"/>
                  <a:gd name="T17" fmla="*/ 0 60000 65536"/>
                  <a:gd name="T18" fmla="*/ 0 60000 65536"/>
                  <a:gd name="T19" fmla="*/ 0 60000 65536"/>
                  <a:gd name="T20" fmla="*/ 0 60000 65536"/>
                  <a:gd name="T21" fmla="*/ 0 60000 65536"/>
                  <a:gd name="T22" fmla="*/ 0 60000 65536"/>
                  <a:gd name="T23" fmla="*/ 0 60000 65536"/>
                  <a:gd name="T24" fmla="*/ 0 w 28"/>
                  <a:gd name="T25" fmla="*/ 0 h 27"/>
                  <a:gd name="T26" fmla="*/ 28 w 28"/>
                  <a:gd name="T27" fmla="*/ 27 h 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 h="27">
                    <a:moveTo>
                      <a:pt x="22" y="0"/>
                    </a:moveTo>
                    <a:lnTo>
                      <a:pt x="0" y="0"/>
                    </a:lnTo>
                    <a:lnTo>
                      <a:pt x="0" y="10"/>
                    </a:lnTo>
                    <a:lnTo>
                      <a:pt x="2" y="22"/>
                    </a:lnTo>
                    <a:lnTo>
                      <a:pt x="22" y="26"/>
                    </a:lnTo>
                    <a:lnTo>
                      <a:pt x="27" y="20"/>
                    </a:lnTo>
                    <a:lnTo>
                      <a:pt x="27" y="6"/>
                    </a:lnTo>
                    <a:lnTo>
                      <a:pt x="22" y="0"/>
                    </a:lnTo>
                  </a:path>
                </a:pathLst>
              </a:custGeom>
              <a:solidFill>
                <a:srgbClr val="004040"/>
              </a:solidFill>
              <a:ln w="9525" cap="rnd">
                <a:noFill/>
                <a:round/>
                <a:headEnd type="none" w="sm" len="sm"/>
                <a:tailEnd type="none" w="sm" len="sm"/>
              </a:ln>
            </p:spPr>
            <p:txBody>
              <a:bodyPr/>
              <a:lstStyle/>
              <a:p>
                <a:endParaRPr lang="es-ES"/>
              </a:p>
            </p:txBody>
          </p:sp>
          <p:sp>
            <p:nvSpPr>
              <p:cNvPr id="106745" name="Freeform 854"/>
              <p:cNvSpPr>
                <a:spLocks/>
              </p:cNvSpPr>
              <p:nvPr/>
            </p:nvSpPr>
            <p:spPr bwMode="auto">
              <a:xfrm>
                <a:off x="991" y="3209"/>
                <a:ext cx="94" cy="26"/>
              </a:xfrm>
              <a:custGeom>
                <a:avLst/>
                <a:gdLst>
                  <a:gd name="T0" fmla="*/ 0 w 94"/>
                  <a:gd name="T1" fmla="*/ 0 h 26"/>
                  <a:gd name="T2" fmla="*/ 23 w 94"/>
                  <a:gd name="T3" fmla="*/ 12 h 26"/>
                  <a:gd name="T4" fmla="*/ 43 w 94"/>
                  <a:gd name="T5" fmla="*/ 15 h 26"/>
                  <a:gd name="T6" fmla="*/ 62 w 94"/>
                  <a:gd name="T7" fmla="*/ 21 h 26"/>
                  <a:gd name="T8" fmla="*/ 78 w 94"/>
                  <a:gd name="T9" fmla="*/ 21 h 26"/>
                  <a:gd name="T10" fmla="*/ 93 w 94"/>
                  <a:gd name="T11" fmla="*/ 21 h 26"/>
                  <a:gd name="T12" fmla="*/ 78 w 94"/>
                  <a:gd name="T13" fmla="*/ 25 h 26"/>
                  <a:gd name="T14" fmla="*/ 54 w 94"/>
                  <a:gd name="T15" fmla="*/ 25 h 26"/>
                  <a:gd name="T16" fmla="*/ 31 w 94"/>
                  <a:gd name="T17" fmla="*/ 17 h 26"/>
                  <a:gd name="T18" fmla="*/ 19 w 94"/>
                  <a:gd name="T19" fmla="*/ 12 h 26"/>
                  <a:gd name="T20" fmla="*/ 0 w 94"/>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26"/>
                  <a:gd name="T35" fmla="*/ 94 w 94"/>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26">
                    <a:moveTo>
                      <a:pt x="0" y="0"/>
                    </a:moveTo>
                    <a:lnTo>
                      <a:pt x="23" y="12"/>
                    </a:lnTo>
                    <a:lnTo>
                      <a:pt x="43" y="15"/>
                    </a:lnTo>
                    <a:lnTo>
                      <a:pt x="62" y="21"/>
                    </a:lnTo>
                    <a:lnTo>
                      <a:pt x="78" y="21"/>
                    </a:lnTo>
                    <a:lnTo>
                      <a:pt x="93" y="21"/>
                    </a:lnTo>
                    <a:lnTo>
                      <a:pt x="78" y="25"/>
                    </a:lnTo>
                    <a:lnTo>
                      <a:pt x="54" y="25"/>
                    </a:lnTo>
                    <a:lnTo>
                      <a:pt x="31" y="17"/>
                    </a:lnTo>
                    <a:lnTo>
                      <a:pt x="19" y="12"/>
                    </a:lnTo>
                    <a:lnTo>
                      <a:pt x="0" y="0"/>
                    </a:lnTo>
                  </a:path>
                </a:pathLst>
              </a:custGeom>
              <a:solidFill>
                <a:srgbClr val="002020"/>
              </a:solidFill>
              <a:ln w="9525" cap="rnd">
                <a:noFill/>
                <a:round/>
                <a:headEnd type="none" w="sm" len="sm"/>
                <a:tailEnd type="none" w="sm" len="sm"/>
              </a:ln>
            </p:spPr>
            <p:txBody>
              <a:bodyPr/>
              <a:lstStyle/>
              <a:p>
                <a:endParaRPr lang="es-ES"/>
              </a:p>
            </p:txBody>
          </p:sp>
          <p:sp>
            <p:nvSpPr>
              <p:cNvPr id="106746" name="Freeform 855"/>
              <p:cNvSpPr>
                <a:spLocks/>
              </p:cNvSpPr>
              <p:nvPr/>
            </p:nvSpPr>
            <p:spPr bwMode="auto">
              <a:xfrm>
                <a:off x="1010" y="2892"/>
                <a:ext cx="105" cy="122"/>
              </a:xfrm>
              <a:custGeom>
                <a:avLst/>
                <a:gdLst>
                  <a:gd name="T0" fmla="*/ 43 w 105"/>
                  <a:gd name="T1" fmla="*/ 57 h 122"/>
                  <a:gd name="T2" fmla="*/ 43 w 105"/>
                  <a:gd name="T3" fmla="*/ 52 h 122"/>
                  <a:gd name="T4" fmla="*/ 43 w 105"/>
                  <a:gd name="T5" fmla="*/ 58 h 122"/>
                  <a:gd name="T6" fmla="*/ 40 w 105"/>
                  <a:gd name="T7" fmla="*/ 66 h 122"/>
                  <a:gd name="T8" fmla="*/ 40 w 105"/>
                  <a:gd name="T9" fmla="*/ 68 h 122"/>
                  <a:gd name="T10" fmla="*/ 48 w 105"/>
                  <a:gd name="T11" fmla="*/ 68 h 122"/>
                  <a:gd name="T12" fmla="*/ 50 w 105"/>
                  <a:gd name="T13" fmla="*/ 77 h 122"/>
                  <a:gd name="T14" fmla="*/ 57 w 105"/>
                  <a:gd name="T15" fmla="*/ 62 h 122"/>
                  <a:gd name="T16" fmla="*/ 56 w 105"/>
                  <a:gd name="T17" fmla="*/ 68 h 122"/>
                  <a:gd name="T18" fmla="*/ 52 w 105"/>
                  <a:gd name="T19" fmla="*/ 74 h 122"/>
                  <a:gd name="T20" fmla="*/ 48 w 105"/>
                  <a:gd name="T21" fmla="*/ 83 h 122"/>
                  <a:gd name="T22" fmla="*/ 45 w 105"/>
                  <a:gd name="T23" fmla="*/ 93 h 122"/>
                  <a:gd name="T24" fmla="*/ 40 w 105"/>
                  <a:gd name="T25" fmla="*/ 102 h 122"/>
                  <a:gd name="T26" fmla="*/ 36 w 105"/>
                  <a:gd name="T27" fmla="*/ 111 h 122"/>
                  <a:gd name="T28" fmla="*/ 33 w 105"/>
                  <a:gd name="T29" fmla="*/ 121 h 122"/>
                  <a:gd name="T30" fmla="*/ 40 w 105"/>
                  <a:gd name="T31" fmla="*/ 114 h 122"/>
                  <a:gd name="T32" fmla="*/ 43 w 105"/>
                  <a:gd name="T33" fmla="*/ 115 h 122"/>
                  <a:gd name="T34" fmla="*/ 57 w 105"/>
                  <a:gd name="T35" fmla="*/ 109 h 122"/>
                  <a:gd name="T36" fmla="*/ 64 w 105"/>
                  <a:gd name="T37" fmla="*/ 105 h 122"/>
                  <a:gd name="T38" fmla="*/ 73 w 105"/>
                  <a:gd name="T39" fmla="*/ 103 h 122"/>
                  <a:gd name="T40" fmla="*/ 83 w 105"/>
                  <a:gd name="T41" fmla="*/ 103 h 122"/>
                  <a:gd name="T42" fmla="*/ 93 w 105"/>
                  <a:gd name="T43" fmla="*/ 108 h 122"/>
                  <a:gd name="T44" fmla="*/ 92 w 105"/>
                  <a:gd name="T45" fmla="*/ 109 h 122"/>
                  <a:gd name="T46" fmla="*/ 104 w 105"/>
                  <a:gd name="T47" fmla="*/ 109 h 122"/>
                  <a:gd name="T48" fmla="*/ 97 w 105"/>
                  <a:gd name="T49" fmla="*/ 100 h 122"/>
                  <a:gd name="T50" fmla="*/ 90 w 105"/>
                  <a:gd name="T51" fmla="*/ 89 h 122"/>
                  <a:gd name="T52" fmla="*/ 88 w 105"/>
                  <a:gd name="T53" fmla="*/ 79 h 122"/>
                  <a:gd name="T54" fmla="*/ 86 w 105"/>
                  <a:gd name="T55" fmla="*/ 73 h 122"/>
                  <a:gd name="T56" fmla="*/ 89 w 105"/>
                  <a:gd name="T57" fmla="*/ 67 h 122"/>
                  <a:gd name="T58" fmla="*/ 93 w 105"/>
                  <a:gd name="T59" fmla="*/ 61 h 122"/>
                  <a:gd name="T60" fmla="*/ 96 w 105"/>
                  <a:gd name="T61" fmla="*/ 53 h 122"/>
                  <a:gd name="T62" fmla="*/ 97 w 105"/>
                  <a:gd name="T63" fmla="*/ 48 h 122"/>
                  <a:gd name="T64" fmla="*/ 99 w 105"/>
                  <a:gd name="T65" fmla="*/ 41 h 122"/>
                  <a:gd name="T66" fmla="*/ 100 w 105"/>
                  <a:gd name="T67" fmla="*/ 34 h 122"/>
                  <a:gd name="T68" fmla="*/ 97 w 105"/>
                  <a:gd name="T69" fmla="*/ 26 h 122"/>
                  <a:gd name="T70" fmla="*/ 94 w 105"/>
                  <a:gd name="T71" fmla="*/ 21 h 122"/>
                  <a:gd name="T72" fmla="*/ 90 w 105"/>
                  <a:gd name="T73" fmla="*/ 14 h 122"/>
                  <a:gd name="T74" fmla="*/ 84 w 105"/>
                  <a:gd name="T75" fmla="*/ 8 h 122"/>
                  <a:gd name="T76" fmla="*/ 80 w 105"/>
                  <a:gd name="T77" fmla="*/ 3 h 122"/>
                  <a:gd name="T78" fmla="*/ 67 w 105"/>
                  <a:gd name="T79" fmla="*/ 0 h 122"/>
                  <a:gd name="T80" fmla="*/ 59 w 105"/>
                  <a:gd name="T81" fmla="*/ 0 h 122"/>
                  <a:gd name="T82" fmla="*/ 42 w 105"/>
                  <a:gd name="T83" fmla="*/ 0 h 122"/>
                  <a:gd name="T84" fmla="*/ 33 w 105"/>
                  <a:gd name="T85" fmla="*/ 0 h 122"/>
                  <a:gd name="T86" fmla="*/ 24 w 105"/>
                  <a:gd name="T87" fmla="*/ 1 h 122"/>
                  <a:gd name="T88" fmla="*/ 16 w 105"/>
                  <a:gd name="T89" fmla="*/ 5 h 122"/>
                  <a:gd name="T90" fmla="*/ 9 w 105"/>
                  <a:gd name="T91" fmla="*/ 10 h 122"/>
                  <a:gd name="T92" fmla="*/ 0 w 105"/>
                  <a:gd name="T93" fmla="*/ 15 h 122"/>
                  <a:gd name="T94" fmla="*/ 0 w 105"/>
                  <a:gd name="T95" fmla="*/ 24 h 122"/>
                  <a:gd name="T96" fmla="*/ 0 w 105"/>
                  <a:gd name="T97" fmla="*/ 30 h 122"/>
                  <a:gd name="T98" fmla="*/ 0 w 105"/>
                  <a:gd name="T99" fmla="*/ 36 h 122"/>
                  <a:gd name="T100" fmla="*/ 8 w 105"/>
                  <a:gd name="T101" fmla="*/ 30 h 122"/>
                  <a:gd name="T102" fmla="*/ 16 w 105"/>
                  <a:gd name="T103" fmla="*/ 26 h 122"/>
                  <a:gd name="T104" fmla="*/ 27 w 105"/>
                  <a:gd name="T105" fmla="*/ 25 h 122"/>
                  <a:gd name="T106" fmla="*/ 26 w 105"/>
                  <a:gd name="T107" fmla="*/ 35 h 122"/>
                  <a:gd name="T108" fmla="*/ 33 w 105"/>
                  <a:gd name="T109" fmla="*/ 36 h 122"/>
                  <a:gd name="T110" fmla="*/ 35 w 105"/>
                  <a:gd name="T111" fmla="*/ 41 h 122"/>
                  <a:gd name="T112" fmla="*/ 37 w 105"/>
                  <a:gd name="T113" fmla="*/ 45 h 122"/>
                  <a:gd name="T114" fmla="*/ 43 w 105"/>
                  <a:gd name="T115" fmla="*/ 57 h 12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5"/>
                  <a:gd name="T175" fmla="*/ 0 h 122"/>
                  <a:gd name="T176" fmla="*/ 105 w 105"/>
                  <a:gd name="T177" fmla="*/ 122 h 12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5" h="122">
                    <a:moveTo>
                      <a:pt x="43" y="57"/>
                    </a:moveTo>
                    <a:lnTo>
                      <a:pt x="43" y="52"/>
                    </a:lnTo>
                    <a:lnTo>
                      <a:pt x="43" y="58"/>
                    </a:lnTo>
                    <a:lnTo>
                      <a:pt x="40" y="66"/>
                    </a:lnTo>
                    <a:lnTo>
                      <a:pt x="40" y="68"/>
                    </a:lnTo>
                    <a:lnTo>
                      <a:pt x="48" y="68"/>
                    </a:lnTo>
                    <a:lnTo>
                      <a:pt x="50" y="77"/>
                    </a:lnTo>
                    <a:lnTo>
                      <a:pt x="57" y="62"/>
                    </a:lnTo>
                    <a:lnTo>
                      <a:pt x="56" y="68"/>
                    </a:lnTo>
                    <a:lnTo>
                      <a:pt x="52" y="74"/>
                    </a:lnTo>
                    <a:lnTo>
                      <a:pt x="48" y="83"/>
                    </a:lnTo>
                    <a:lnTo>
                      <a:pt x="45" y="93"/>
                    </a:lnTo>
                    <a:lnTo>
                      <a:pt x="40" y="102"/>
                    </a:lnTo>
                    <a:lnTo>
                      <a:pt x="36" y="111"/>
                    </a:lnTo>
                    <a:lnTo>
                      <a:pt x="33" y="121"/>
                    </a:lnTo>
                    <a:lnTo>
                      <a:pt x="40" y="114"/>
                    </a:lnTo>
                    <a:lnTo>
                      <a:pt x="43" y="115"/>
                    </a:lnTo>
                    <a:lnTo>
                      <a:pt x="57" y="109"/>
                    </a:lnTo>
                    <a:lnTo>
                      <a:pt x="64" y="105"/>
                    </a:lnTo>
                    <a:lnTo>
                      <a:pt x="73" y="103"/>
                    </a:lnTo>
                    <a:lnTo>
                      <a:pt x="83" y="103"/>
                    </a:lnTo>
                    <a:lnTo>
                      <a:pt x="93" y="108"/>
                    </a:lnTo>
                    <a:lnTo>
                      <a:pt x="92" y="109"/>
                    </a:lnTo>
                    <a:lnTo>
                      <a:pt x="104" y="109"/>
                    </a:lnTo>
                    <a:lnTo>
                      <a:pt x="97" y="100"/>
                    </a:lnTo>
                    <a:lnTo>
                      <a:pt x="90" y="89"/>
                    </a:lnTo>
                    <a:lnTo>
                      <a:pt x="88" y="79"/>
                    </a:lnTo>
                    <a:lnTo>
                      <a:pt x="86" y="73"/>
                    </a:lnTo>
                    <a:lnTo>
                      <a:pt x="89" y="67"/>
                    </a:lnTo>
                    <a:lnTo>
                      <a:pt x="93" y="61"/>
                    </a:lnTo>
                    <a:lnTo>
                      <a:pt x="96" y="53"/>
                    </a:lnTo>
                    <a:lnTo>
                      <a:pt x="97" y="48"/>
                    </a:lnTo>
                    <a:lnTo>
                      <a:pt x="99" y="41"/>
                    </a:lnTo>
                    <a:lnTo>
                      <a:pt x="100" y="34"/>
                    </a:lnTo>
                    <a:lnTo>
                      <a:pt x="97" y="26"/>
                    </a:lnTo>
                    <a:lnTo>
                      <a:pt x="94" y="21"/>
                    </a:lnTo>
                    <a:lnTo>
                      <a:pt x="90" y="14"/>
                    </a:lnTo>
                    <a:lnTo>
                      <a:pt x="84" y="8"/>
                    </a:lnTo>
                    <a:lnTo>
                      <a:pt x="80" y="3"/>
                    </a:lnTo>
                    <a:lnTo>
                      <a:pt x="67" y="0"/>
                    </a:lnTo>
                    <a:lnTo>
                      <a:pt x="59" y="0"/>
                    </a:lnTo>
                    <a:lnTo>
                      <a:pt x="42" y="0"/>
                    </a:lnTo>
                    <a:lnTo>
                      <a:pt x="33" y="0"/>
                    </a:lnTo>
                    <a:lnTo>
                      <a:pt x="24" y="1"/>
                    </a:lnTo>
                    <a:lnTo>
                      <a:pt x="16" y="5"/>
                    </a:lnTo>
                    <a:lnTo>
                      <a:pt x="9" y="10"/>
                    </a:lnTo>
                    <a:lnTo>
                      <a:pt x="0" y="15"/>
                    </a:lnTo>
                    <a:lnTo>
                      <a:pt x="0" y="24"/>
                    </a:lnTo>
                    <a:lnTo>
                      <a:pt x="0" y="30"/>
                    </a:lnTo>
                    <a:lnTo>
                      <a:pt x="0" y="36"/>
                    </a:lnTo>
                    <a:lnTo>
                      <a:pt x="8" y="30"/>
                    </a:lnTo>
                    <a:lnTo>
                      <a:pt x="16" y="26"/>
                    </a:lnTo>
                    <a:lnTo>
                      <a:pt x="27" y="25"/>
                    </a:lnTo>
                    <a:lnTo>
                      <a:pt x="26" y="35"/>
                    </a:lnTo>
                    <a:lnTo>
                      <a:pt x="33" y="36"/>
                    </a:lnTo>
                    <a:lnTo>
                      <a:pt x="35" y="41"/>
                    </a:lnTo>
                    <a:lnTo>
                      <a:pt x="37" y="45"/>
                    </a:lnTo>
                    <a:lnTo>
                      <a:pt x="43" y="57"/>
                    </a:lnTo>
                  </a:path>
                </a:pathLst>
              </a:custGeom>
              <a:solidFill>
                <a:srgbClr val="000000"/>
              </a:solidFill>
              <a:ln w="9525" cap="rnd">
                <a:noFill/>
                <a:round/>
                <a:headEnd type="none" w="sm" len="sm"/>
                <a:tailEnd type="none" w="sm" len="sm"/>
              </a:ln>
            </p:spPr>
            <p:txBody>
              <a:bodyPr/>
              <a:lstStyle/>
              <a:p>
                <a:endParaRPr lang="es-ES"/>
              </a:p>
            </p:txBody>
          </p:sp>
          <p:sp>
            <p:nvSpPr>
              <p:cNvPr id="106747" name="Freeform 856"/>
              <p:cNvSpPr>
                <a:spLocks/>
              </p:cNvSpPr>
              <p:nvPr/>
            </p:nvSpPr>
            <p:spPr bwMode="auto">
              <a:xfrm>
                <a:off x="1050" y="3073"/>
                <a:ext cx="122" cy="174"/>
              </a:xfrm>
              <a:custGeom>
                <a:avLst/>
                <a:gdLst>
                  <a:gd name="T0" fmla="*/ 52 w 122"/>
                  <a:gd name="T1" fmla="*/ 23 h 174"/>
                  <a:gd name="T2" fmla="*/ 74 w 122"/>
                  <a:gd name="T3" fmla="*/ 21 h 174"/>
                  <a:gd name="T4" fmla="*/ 89 w 122"/>
                  <a:gd name="T5" fmla="*/ 18 h 174"/>
                  <a:gd name="T6" fmla="*/ 92 w 122"/>
                  <a:gd name="T7" fmla="*/ 10 h 174"/>
                  <a:gd name="T8" fmla="*/ 92 w 122"/>
                  <a:gd name="T9" fmla="*/ 6 h 174"/>
                  <a:gd name="T10" fmla="*/ 97 w 122"/>
                  <a:gd name="T11" fmla="*/ 0 h 174"/>
                  <a:gd name="T12" fmla="*/ 109 w 122"/>
                  <a:gd name="T13" fmla="*/ 0 h 174"/>
                  <a:gd name="T14" fmla="*/ 121 w 122"/>
                  <a:gd name="T15" fmla="*/ 0 h 174"/>
                  <a:gd name="T16" fmla="*/ 106 w 122"/>
                  <a:gd name="T17" fmla="*/ 134 h 174"/>
                  <a:gd name="T18" fmla="*/ 97 w 122"/>
                  <a:gd name="T19" fmla="*/ 144 h 174"/>
                  <a:gd name="T20" fmla="*/ 84 w 122"/>
                  <a:gd name="T21" fmla="*/ 158 h 174"/>
                  <a:gd name="T22" fmla="*/ 66 w 122"/>
                  <a:gd name="T23" fmla="*/ 166 h 174"/>
                  <a:gd name="T24" fmla="*/ 46 w 122"/>
                  <a:gd name="T25" fmla="*/ 170 h 174"/>
                  <a:gd name="T26" fmla="*/ 18 w 122"/>
                  <a:gd name="T27" fmla="*/ 173 h 174"/>
                  <a:gd name="T28" fmla="*/ 1 w 122"/>
                  <a:gd name="T29" fmla="*/ 169 h 174"/>
                  <a:gd name="T30" fmla="*/ 0 w 122"/>
                  <a:gd name="T31" fmla="*/ 160 h 174"/>
                  <a:gd name="T32" fmla="*/ 0 w 122"/>
                  <a:gd name="T33" fmla="*/ 148 h 174"/>
                  <a:gd name="T34" fmla="*/ 11 w 122"/>
                  <a:gd name="T35" fmla="*/ 110 h 174"/>
                  <a:gd name="T36" fmla="*/ 22 w 122"/>
                  <a:gd name="T37" fmla="*/ 72 h 174"/>
                  <a:gd name="T38" fmla="*/ 26 w 122"/>
                  <a:gd name="T39" fmla="*/ 43 h 174"/>
                  <a:gd name="T40" fmla="*/ 26 w 122"/>
                  <a:gd name="T41" fmla="*/ 38 h 174"/>
                  <a:gd name="T42" fmla="*/ 32 w 122"/>
                  <a:gd name="T43" fmla="*/ 27 h 174"/>
                  <a:gd name="T44" fmla="*/ 39 w 122"/>
                  <a:gd name="T45" fmla="*/ 23 h 174"/>
                  <a:gd name="T46" fmla="*/ 52 w 122"/>
                  <a:gd name="T47" fmla="*/ 23 h 17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2"/>
                  <a:gd name="T73" fmla="*/ 0 h 174"/>
                  <a:gd name="T74" fmla="*/ 122 w 122"/>
                  <a:gd name="T75" fmla="*/ 174 h 17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2" h="174">
                    <a:moveTo>
                      <a:pt x="52" y="23"/>
                    </a:moveTo>
                    <a:lnTo>
                      <a:pt x="74" y="21"/>
                    </a:lnTo>
                    <a:lnTo>
                      <a:pt x="89" y="18"/>
                    </a:lnTo>
                    <a:lnTo>
                      <a:pt x="92" y="10"/>
                    </a:lnTo>
                    <a:lnTo>
                      <a:pt x="92" y="6"/>
                    </a:lnTo>
                    <a:lnTo>
                      <a:pt x="97" y="0"/>
                    </a:lnTo>
                    <a:lnTo>
                      <a:pt x="109" y="0"/>
                    </a:lnTo>
                    <a:lnTo>
                      <a:pt x="121" y="0"/>
                    </a:lnTo>
                    <a:lnTo>
                      <a:pt x="106" y="134"/>
                    </a:lnTo>
                    <a:lnTo>
                      <a:pt x="97" y="144"/>
                    </a:lnTo>
                    <a:lnTo>
                      <a:pt x="84" y="158"/>
                    </a:lnTo>
                    <a:lnTo>
                      <a:pt x="66" y="166"/>
                    </a:lnTo>
                    <a:lnTo>
                      <a:pt x="46" y="170"/>
                    </a:lnTo>
                    <a:lnTo>
                      <a:pt x="18" y="173"/>
                    </a:lnTo>
                    <a:lnTo>
                      <a:pt x="1" y="169"/>
                    </a:lnTo>
                    <a:lnTo>
                      <a:pt x="0" y="160"/>
                    </a:lnTo>
                    <a:lnTo>
                      <a:pt x="0" y="148"/>
                    </a:lnTo>
                    <a:lnTo>
                      <a:pt x="11" y="110"/>
                    </a:lnTo>
                    <a:lnTo>
                      <a:pt x="22" y="72"/>
                    </a:lnTo>
                    <a:lnTo>
                      <a:pt x="26" y="43"/>
                    </a:lnTo>
                    <a:lnTo>
                      <a:pt x="26" y="38"/>
                    </a:lnTo>
                    <a:lnTo>
                      <a:pt x="32" y="27"/>
                    </a:lnTo>
                    <a:lnTo>
                      <a:pt x="39" y="23"/>
                    </a:lnTo>
                    <a:lnTo>
                      <a:pt x="52" y="23"/>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6748" name="Freeform 857"/>
              <p:cNvSpPr>
                <a:spLocks/>
              </p:cNvSpPr>
              <p:nvPr/>
            </p:nvSpPr>
            <p:spPr bwMode="auto">
              <a:xfrm>
                <a:off x="1065" y="3084"/>
                <a:ext cx="98" cy="154"/>
              </a:xfrm>
              <a:custGeom>
                <a:avLst/>
                <a:gdLst>
                  <a:gd name="T0" fmla="*/ 31 w 98"/>
                  <a:gd name="T1" fmla="*/ 30 h 154"/>
                  <a:gd name="T2" fmla="*/ 50 w 98"/>
                  <a:gd name="T3" fmla="*/ 29 h 154"/>
                  <a:gd name="T4" fmla="*/ 70 w 98"/>
                  <a:gd name="T5" fmla="*/ 24 h 154"/>
                  <a:gd name="T6" fmla="*/ 81 w 98"/>
                  <a:gd name="T7" fmla="*/ 19 h 154"/>
                  <a:gd name="T8" fmla="*/ 89 w 98"/>
                  <a:gd name="T9" fmla="*/ 12 h 154"/>
                  <a:gd name="T10" fmla="*/ 97 w 98"/>
                  <a:gd name="T11" fmla="*/ 0 h 154"/>
                  <a:gd name="T12" fmla="*/ 83 w 98"/>
                  <a:gd name="T13" fmla="*/ 117 h 154"/>
                  <a:gd name="T14" fmla="*/ 75 w 98"/>
                  <a:gd name="T15" fmla="*/ 129 h 154"/>
                  <a:gd name="T16" fmla="*/ 66 w 98"/>
                  <a:gd name="T17" fmla="*/ 138 h 154"/>
                  <a:gd name="T18" fmla="*/ 54 w 98"/>
                  <a:gd name="T19" fmla="*/ 145 h 154"/>
                  <a:gd name="T20" fmla="*/ 45 w 98"/>
                  <a:gd name="T21" fmla="*/ 149 h 154"/>
                  <a:gd name="T22" fmla="*/ 31 w 98"/>
                  <a:gd name="T23" fmla="*/ 151 h 154"/>
                  <a:gd name="T24" fmla="*/ 21 w 98"/>
                  <a:gd name="T25" fmla="*/ 153 h 154"/>
                  <a:gd name="T26" fmla="*/ 7 w 98"/>
                  <a:gd name="T27" fmla="*/ 153 h 154"/>
                  <a:gd name="T28" fmla="*/ 2 w 98"/>
                  <a:gd name="T29" fmla="*/ 151 h 154"/>
                  <a:gd name="T30" fmla="*/ 0 w 98"/>
                  <a:gd name="T31" fmla="*/ 145 h 154"/>
                  <a:gd name="T32" fmla="*/ 0 w 98"/>
                  <a:gd name="T33" fmla="*/ 135 h 154"/>
                  <a:gd name="T34" fmla="*/ 8 w 98"/>
                  <a:gd name="T35" fmla="*/ 115 h 154"/>
                  <a:gd name="T36" fmla="*/ 23 w 98"/>
                  <a:gd name="T37" fmla="*/ 44 h 154"/>
                  <a:gd name="T38" fmla="*/ 25 w 98"/>
                  <a:gd name="T39" fmla="*/ 34 h 154"/>
                  <a:gd name="T40" fmla="*/ 31 w 98"/>
                  <a:gd name="T41" fmla="*/ 30 h 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8"/>
                  <a:gd name="T64" fmla="*/ 0 h 154"/>
                  <a:gd name="T65" fmla="*/ 98 w 98"/>
                  <a:gd name="T66" fmla="*/ 154 h 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8" h="154">
                    <a:moveTo>
                      <a:pt x="31" y="30"/>
                    </a:moveTo>
                    <a:lnTo>
                      <a:pt x="50" y="29"/>
                    </a:lnTo>
                    <a:lnTo>
                      <a:pt x="70" y="24"/>
                    </a:lnTo>
                    <a:lnTo>
                      <a:pt x="81" y="19"/>
                    </a:lnTo>
                    <a:lnTo>
                      <a:pt x="89" y="12"/>
                    </a:lnTo>
                    <a:lnTo>
                      <a:pt x="97" y="0"/>
                    </a:lnTo>
                    <a:lnTo>
                      <a:pt x="83" y="117"/>
                    </a:lnTo>
                    <a:lnTo>
                      <a:pt x="75" y="129"/>
                    </a:lnTo>
                    <a:lnTo>
                      <a:pt x="66" y="138"/>
                    </a:lnTo>
                    <a:lnTo>
                      <a:pt x="54" y="145"/>
                    </a:lnTo>
                    <a:lnTo>
                      <a:pt x="45" y="149"/>
                    </a:lnTo>
                    <a:lnTo>
                      <a:pt x="31" y="151"/>
                    </a:lnTo>
                    <a:lnTo>
                      <a:pt x="21" y="153"/>
                    </a:lnTo>
                    <a:lnTo>
                      <a:pt x="7" y="153"/>
                    </a:lnTo>
                    <a:lnTo>
                      <a:pt x="2" y="151"/>
                    </a:lnTo>
                    <a:lnTo>
                      <a:pt x="0" y="145"/>
                    </a:lnTo>
                    <a:lnTo>
                      <a:pt x="0" y="135"/>
                    </a:lnTo>
                    <a:lnTo>
                      <a:pt x="8" y="115"/>
                    </a:lnTo>
                    <a:lnTo>
                      <a:pt x="23" y="44"/>
                    </a:lnTo>
                    <a:lnTo>
                      <a:pt x="25" y="34"/>
                    </a:lnTo>
                    <a:lnTo>
                      <a:pt x="31" y="30"/>
                    </a:lnTo>
                  </a:path>
                </a:pathLst>
              </a:custGeom>
              <a:solidFill>
                <a:srgbClr val="606060"/>
              </a:solidFill>
              <a:ln w="9525" cap="rnd">
                <a:noFill/>
                <a:round/>
                <a:headEnd type="none" w="sm" len="sm"/>
                <a:tailEnd type="none" w="sm" len="sm"/>
              </a:ln>
            </p:spPr>
            <p:txBody>
              <a:bodyPr/>
              <a:lstStyle/>
              <a:p>
                <a:endParaRPr lang="es-ES"/>
              </a:p>
            </p:txBody>
          </p:sp>
          <p:sp>
            <p:nvSpPr>
              <p:cNvPr id="106749" name="Freeform 858"/>
              <p:cNvSpPr>
                <a:spLocks/>
              </p:cNvSpPr>
              <p:nvPr/>
            </p:nvSpPr>
            <p:spPr bwMode="auto">
              <a:xfrm>
                <a:off x="1072" y="3411"/>
                <a:ext cx="93" cy="49"/>
              </a:xfrm>
              <a:custGeom>
                <a:avLst/>
                <a:gdLst>
                  <a:gd name="T0" fmla="*/ 54 w 93"/>
                  <a:gd name="T1" fmla="*/ 0 h 49"/>
                  <a:gd name="T2" fmla="*/ 54 w 93"/>
                  <a:gd name="T3" fmla="*/ 13 h 49"/>
                  <a:gd name="T4" fmla="*/ 30 w 93"/>
                  <a:gd name="T5" fmla="*/ 24 h 49"/>
                  <a:gd name="T6" fmla="*/ 10 w 93"/>
                  <a:gd name="T7" fmla="*/ 29 h 49"/>
                  <a:gd name="T8" fmla="*/ 0 w 93"/>
                  <a:gd name="T9" fmla="*/ 34 h 49"/>
                  <a:gd name="T10" fmla="*/ 0 w 93"/>
                  <a:gd name="T11" fmla="*/ 40 h 49"/>
                  <a:gd name="T12" fmla="*/ 14 w 93"/>
                  <a:gd name="T13" fmla="*/ 46 h 49"/>
                  <a:gd name="T14" fmla="*/ 36 w 93"/>
                  <a:gd name="T15" fmla="*/ 48 h 49"/>
                  <a:gd name="T16" fmla="*/ 54 w 93"/>
                  <a:gd name="T17" fmla="*/ 44 h 49"/>
                  <a:gd name="T18" fmla="*/ 67 w 93"/>
                  <a:gd name="T19" fmla="*/ 40 h 49"/>
                  <a:gd name="T20" fmla="*/ 67 w 93"/>
                  <a:gd name="T21" fmla="*/ 45 h 49"/>
                  <a:gd name="T22" fmla="*/ 81 w 93"/>
                  <a:gd name="T23" fmla="*/ 44 h 49"/>
                  <a:gd name="T24" fmla="*/ 90 w 93"/>
                  <a:gd name="T25" fmla="*/ 41 h 49"/>
                  <a:gd name="T26" fmla="*/ 90 w 93"/>
                  <a:gd name="T27" fmla="*/ 36 h 49"/>
                  <a:gd name="T28" fmla="*/ 92 w 93"/>
                  <a:gd name="T29" fmla="*/ 32 h 49"/>
                  <a:gd name="T30" fmla="*/ 92 w 93"/>
                  <a:gd name="T31" fmla="*/ 22 h 49"/>
                  <a:gd name="T32" fmla="*/ 89 w 93"/>
                  <a:gd name="T33" fmla="*/ 17 h 49"/>
                  <a:gd name="T34" fmla="*/ 82 w 93"/>
                  <a:gd name="T35" fmla="*/ 12 h 49"/>
                  <a:gd name="T36" fmla="*/ 82 w 93"/>
                  <a:gd name="T37" fmla="*/ 0 h 49"/>
                  <a:gd name="T38" fmla="*/ 54 w 93"/>
                  <a:gd name="T39" fmla="*/ 0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3"/>
                  <a:gd name="T61" fmla="*/ 0 h 49"/>
                  <a:gd name="T62" fmla="*/ 93 w 93"/>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3" h="49">
                    <a:moveTo>
                      <a:pt x="54" y="0"/>
                    </a:moveTo>
                    <a:lnTo>
                      <a:pt x="54" y="13"/>
                    </a:lnTo>
                    <a:lnTo>
                      <a:pt x="30" y="24"/>
                    </a:lnTo>
                    <a:lnTo>
                      <a:pt x="10" y="29"/>
                    </a:lnTo>
                    <a:lnTo>
                      <a:pt x="0" y="34"/>
                    </a:lnTo>
                    <a:lnTo>
                      <a:pt x="0" y="40"/>
                    </a:lnTo>
                    <a:lnTo>
                      <a:pt x="14" y="46"/>
                    </a:lnTo>
                    <a:lnTo>
                      <a:pt x="36" y="48"/>
                    </a:lnTo>
                    <a:lnTo>
                      <a:pt x="54" y="44"/>
                    </a:lnTo>
                    <a:lnTo>
                      <a:pt x="67" y="40"/>
                    </a:lnTo>
                    <a:lnTo>
                      <a:pt x="67" y="45"/>
                    </a:lnTo>
                    <a:lnTo>
                      <a:pt x="81" y="44"/>
                    </a:lnTo>
                    <a:lnTo>
                      <a:pt x="90" y="41"/>
                    </a:lnTo>
                    <a:lnTo>
                      <a:pt x="90" y="36"/>
                    </a:lnTo>
                    <a:lnTo>
                      <a:pt x="92" y="32"/>
                    </a:lnTo>
                    <a:lnTo>
                      <a:pt x="92" y="22"/>
                    </a:lnTo>
                    <a:lnTo>
                      <a:pt x="89" y="17"/>
                    </a:lnTo>
                    <a:lnTo>
                      <a:pt x="82" y="12"/>
                    </a:lnTo>
                    <a:lnTo>
                      <a:pt x="82" y="0"/>
                    </a:lnTo>
                    <a:lnTo>
                      <a:pt x="54"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750" name="Freeform 859"/>
              <p:cNvSpPr>
                <a:spLocks/>
              </p:cNvSpPr>
              <p:nvPr/>
            </p:nvSpPr>
            <p:spPr bwMode="auto">
              <a:xfrm>
                <a:off x="1109" y="3427"/>
                <a:ext cx="29" cy="28"/>
              </a:xfrm>
              <a:custGeom>
                <a:avLst/>
                <a:gdLst>
                  <a:gd name="T0" fmla="*/ 21 w 29"/>
                  <a:gd name="T1" fmla="*/ 0 h 28"/>
                  <a:gd name="T2" fmla="*/ 28 w 29"/>
                  <a:gd name="T3" fmla="*/ 14 h 28"/>
                  <a:gd name="T4" fmla="*/ 2 w 29"/>
                  <a:gd name="T5" fmla="*/ 27 h 28"/>
                  <a:gd name="T6" fmla="*/ 0 w 29"/>
                  <a:gd name="T7" fmla="*/ 16 h 28"/>
                  <a:gd name="T8" fmla="*/ 21 w 29"/>
                  <a:gd name="T9" fmla="*/ 0 h 28"/>
                  <a:gd name="T10" fmla="*/ 0 60000 65536"/>
                  <a:gd name="T11" fmla="*/ 0 60000 65536"/>
                  <a:gd name="T12" fmla="*/ 0 60000 65536"/>
                  <a:gd name="T13" fmla="*/ 0 60000 65536"/>
                  <a:gd name="T14" fmla="*/ 0 60000 65536"/>
                  <a:gd name="T15" fmla="*/ 0 w 29"/>
                  <a:gd name="T16" fmla="*/ 0 h 28"/>
                  <a:gd name="T17" fmla="*/ 29 w 29"/>
                  <a:gd name="T18" fmla="*/ 28 h 28"/>
                </a:gdLst>
                <a:ahLst/>
                <a:cxnLst>
                  <a:cxn ang="T10">
                    <a:pos x="T0" y="T1"/>
                  </a:cxn>
                  <a:cxn ang="T11">
                    <a:pos x="T2" y="T3"/>
                  </a:cxn>
                  <a:cxn ang="T12">
                    <a:pos x="T4" y="T5"/>
                  </a:cxn>
                  <a:cxn ang="T13">
                    <a:pos x="T6" y="T7"/>
                  </a:cxn>
                  <a:cxn ang="T14">
                    <a:pos x="T8" y="T9"/>
                  </a:cxn>
                </a:cxnLst>
                <a:rect l="T15" t="T16" r="T17" b="T18"/>
                <a:pathLst>
                  <a:path w="29" h="28">
                    <a:moveTo>
                      <a:pt x="21" y="0"/>
                    </a:moveTo>
                    <a:lnTo>
                      <a:pt x="28" y="14"/>
                    </a:lnTo>
                    <a:lnTo>
                      <a:pt x="2" y="27"/>
                    </a:lnTo>
                    <a:lnTo>
                      <a:pt x="0" y="16"/>
                    </a:lnTo>
                    <a:lnTo>
                      <a:pt x="21" y="0"/>
                    </a:lnTo>
                  </a:path>
                </a:pathLst>
              </a:custGeom>
              <a:solidFill>
                <a:srgbClr val="808080"/>
              </a:solidFill>
              <a:ln w="9525" cap="rnd">
                <a:noFill/>
                <a:round/>
                <a:headEnd type="none" w="sm" len="sm"/>
                <a:tailEnd type="none" w="sm" len="sm"/>
              </a:ln>
            </p:spPr>
            <p:txBody>
              <a:bodyPr/>
              <a:lstStyle/>
              <a:p>
                <a:endParaRPr lang="es-ES"/>
              </a:p>
            </p:txBody>
          </p:sp>
          <p:sp>
            <p:nvSpPr>
              <p:cNvPr id="106751" name="Freeform 860"/>
              <p:cNvSpPr>
                <a:spLocks/>
              </p:cNvSpPr>
              <p:nvPr/>
            </p:nvSpPr>
            <p:spPr bwMode="auto">
              <a:xfrm>
                <a:off x="1081" y="3438"/>
                <a:ext cx="29" cy="26"/>
              </a:xfrm>
              <a:custGeom>
                <a:avLst/>
                <a:gdLst>
                  <a:gd name="T0" fmla="*/ 24 w 29"/>
                  <a:gd name="T1" fmla="*/ 0 h 26"/>
                  <a:gd name="T2" fmla="*/ 28 w 29"/>
                  <a:gd name="T3" fmla="*/ 13 h 26"/>
                  <a:gd name="T4" fmla="*/ 12 w 29"/>
                  <a:gd name="T5" fmla="*/ 19 h 26"/>
                  <a:gd name="T6" fmla="*/ 6 w 29"/>
                  <a:gd name="T7" fmla="*/ 25 h 26"/>
                  <a:gd name="T8" fmla="*/ 0 w 29"/>
                  <a:gd name="T9" fmla="*/ 25 h 26"/>
                  <a:gd name="T10" fmla="*/ 6 w 29"/>
                  <a:gd name="T11" fmla="*/ 9 h 26"/>
                  <a:gd name="T12" fmla="*/ 24 w 29"/>
                  <a:gd name="T13" fmla="*/ 0 h 26"/>
                  <a:gd name="T14" fmla="*/ 0 60000 65536"/>
                  <a:gd name="T15" fmla="*/ 0 60000 65536"/>
                  <a:gd name="T16" fmla="*/ 0 60000 65536"/>
                  <a:gd name="T17" fmla="*/ 0 60000 65536"/>
                  <a:gd name="T18" fmla="*/ 0 60000 65536"/>
                  <a:gd name="T19" fmla="*/ 0 60000 65536"/>
                  <a:gd name="T20" fmla="*/ 0 60000 65536"/>
                  <a:gd name="T21" fmla="*/ 0 w 29"/>
                  <a:gd name="T22" fmla="*/ 0 h 26"/>
                  <a:gd name="T23" fmla="*/ 29 w 29"/>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26">
                    <a:moveTo>
                      <a:pt x="24" y="0"/>
                    </a:moveTo>
                    <a:lnTo>
                      <a:pt x="28" y="13"/>
                    </a:lnTo>
                    <a:lnTo>
                      <a:pt x="12" y="19"/>
                    </a:lnTo>
                    <a:lnTo>
                      <a:pt x="6" y="25"/>
                    </a:lnTo>
                    <a:lnTo>
                      <a:pt x="0" y="25"/>
                    </a:lnTo>
                    <a:lnTo>
                      <a:pt x="6" y="9"/>
                    </a:lnTo>
                    <a:lnTo>
                      <a:pt x="24" y="0"/>
                    </a:lnTo>
                  </a:path>
                </a:pathLst>
              </a:custGeom>
              <a:solidFill>
                <a:srgbClr val="808080"/>
              </a:solidFill>
              <a:ln w="9525" cap="rnd">
                <a:noFill/>
                <a:round/>
                <a:headEnd type="none" w="sm" len="sm"/>
                <a:tailEnd type="none" w="sm" len="sm"/>
              </a:ln>
            </p:spPr>
            <p:txBody>
              <a:bodyPr/>
              <a:lstStyle/>
              <a:p>
                <a:endParaRPr lang="es-ES"/>
              </a:p>
            </p:txBody>
          </p:sp>
          <p:sp>
            <p:nvSpPr>
              <p:cNvPr id="106752" name="Freeform 861"/>
              <p:cNvSpPr>
                <a:spLocks/>
              </p:cNvSpPr>
              <p:nvPr/>
            </p:nvSpPr>
            <p:spPr bwMode="auto">
              <a:xfrm>
                <a:off x="1077" y="3430"/>
                <a:ext cx="88" cy="26"/>
              </a:xfrm>
              <a:custGeom>
                <a:avLst/>
                <a:gdLst>
                  <a:gd name="T0" fmla="*/ 0 w 88"/>
                  <a:gd name="T1" fmla="*/ 19 h 26"/>
                  <a:gd name="T2" fmla="*/ 0 w 88"/>
                  <a:gd name="T3" fmla="*/ 15 h 26"/>
                  <a:gd name="T4" fmla="*/ 10 w 88"/>
                  <a:gd name="T5" fmla="*/ 17 h 26"/>
                  <a:gd name="T6" fmla="*/ 29 w 88"/>
                  <a:gd name="T7" fmla="*/ 14 h 26"/>
                  <a:gd name="T8" fmla="*/ 38 w 88"/>
                  <a:gd name="T9" fmla="*/ 11 h 26"/>
                  <a:gd name="T10" fmla="*/ 59 w 88"/>
                  <a:gd name="T11" fmla="*/ 6 h 26"/>
                  <a:gd name="T12" fmla="*/ 68 w 88"/>
                  <a:gd name="T13" fmla="*/ 6 h 26"/>
                  <a:gd name="T14" fmla="*/ 76 w 88"/>
                  <a:gd name="T15" fmla="*/ 2 h 26"/>
                  <a:gd name="T16" fmla="*/ 82 w 88"/>
                  <a:gd name="T17" fmla="*/ 0 h 26"/>
                  <a:gd name="T18" fmla="*/ 87 w 88"/>
                  <a:gd name="T19" fmla="*/ 4 h 26"/>
                  <a:gd name="T20" fmla="*/ 87 w 88"/>
                  <a:gd name="T21" fmla="*/ 14 h 26"/>
                  <a:gd name="T22" fmla="*/ 80 w 88"/>
                  <a:gd name="T23" fmla="*/ 15 h 26"/>
                  <a:gd name="T24" fmla="*/ 64 w 88"/>
                  <a:gd name="T25" fmla="*/ 18 h 26"/>
                  <a:gd name="T26" fmla="*/ 57 w 88"/>
                  <a:gd name="T27" fmla="*/ 19 h 26"/>
                  <a:gd name="T28" fmla="*/ 46 w 88"/>
                  <a:gd name="T29" fmla="*/ 23 h 26"/>
                  <a:gd name="T30" fmla="*/ 36 w 88"/>
                  <a:gd name="T31" fmla="*/ 25 h 26"/>
                  <a:gd name="T32" fmla="*/ 27 w 88"/>
                  <a:gd name="T33" fmla="*/ 25 h 26"/>
                  <a:gd name="T34" fmla="*/ 14 w 88"/>
                  <a:gd name="T35" fmla="*/ 25 h 26"/>
                  <a:gd name="T36" fmla="*/ 0 w 88"/>
                  <a:gd name="T37" fmla="*/ 19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0" y="19"/>
                    </a:moveTo>
                    <a:lnTo>
                      <a:pt x="0" y="15"/>
                    </a:lnTo>
                    <a:lnTo>
                      <a:pt x="10" y="17"/>
                    </a:lnTo>
                    <a:lnTo>
                      <a:pt x="29" y="14"/>
                    </a:lnTo>
                    <a:lnTo>
                      <a:pt x="38" y="11"/>
                    </a:lnTo>
                    <a:lnTo>
                      <a:pt x="59" y="6"/>
                    </a:lnTo>
                    <a:lnTo>
                      <a:pt x="68" y="6"/>
                    </a:lnTo>
                    <a:lnTo>
                      <a:pt x="76" y="2"/>
                    </a:lnTo>
                    <a:lnTo>
                      <a:pt x="82" y="0"/>
                    </a:lnTo>
                    <a:lnTo>
                      <a:pt x="87" y="4"/>
                    </a:lnTo>
                    <a:lnTo>
                      <a:pt x="87" y="14"/>
                    </a:lnTo>
                    <a:lnTo>
                      <a:pt x="80" y="15"/>
                    </a:lnTo>
                    <a:lnTo>
                      <a:pt x="64" y="18"/>
                    </a:lnTo>
                    <a:lnTo>
                      <a:pt x="57" y="19"/>
                    </a:lnTo>
                    <a:lnTo>
                      <a:pt x="46" y="23"/>
                    </a:lnTo>
                    <a:lnTo>
                      <a:pt x="36" y="25"/>
                    </a:lnTo>
                    <a:lnTo>
                      <a:pt x="27" y="25"/>
                    </a:lnTo>
                    <a:lnTo>
                      <a:pt x="14" y="25"/>
                    </a:lnTo>
                    <a:lnTo>
                      <a:pt x="0" y="19"/>
                    </a:lnTo>
                  </a:path>
                </a:pathLst>
              </a:custGeom>
              <a:solidFill>
                <a:srgbClr val="808080"/>
              </a:solidFill>
              <a:ln w="9525" cap="rnd">
                <a:noFill/>
                <a:round/>
                <a:headEnd type="none" w="sm" len="sm"/>
                <a:tailEnd type="none" w="sm" len="sm"/>
              </a:ln>
            </p:spPr>
            <p:txBody>
              <a:bodyPr/>
              <a:lstStyle/>
              <a:p>
                <a:endParaRPr lang="es-ES"/>
              </a:p>
            </p:txBody>
          </p:sp>
          <p:sp>
            <p:nvSpPr>
              <p:cNvPr id="106753" name="Freeform 862"/>
              <p:cNvSpPr>
                <a:spLocks/>
              </p:cNvSpPr>
              <p:nvPr/>
            </p:nvSpPr>
            <p:spPr bwMode="auto">
              <a:xfrm>
                <a:off x="1132" y="3415"/>
                <a:ext cx="30" cy="25"/>
              </a:xfrm>
              <a:custGeom>
                <a:avLst/>
                <a:gdLst>
                  <a:gd name="T0" fmla="*/ 0 w 30"/>
                  <a:gd name="T1" fmla="*/ 0 h 25"/>
                  <a:gd name="T2" fmla="*/ 0 w 30"/>
                  <a:gd name="T3" fmla="*/ 12 h 25"/>
                  <a:gd name="T4" fmla="*/ 0 w 30"/>
                  <a:gd name="T5" fmla="*/ 14 h 25"/>
                  <a:gd name="T6" fmla="*/ 5 w 30"/>
                  <a:gd name="T7" fmla="*/ 24 h 25"/>
                  <a:gd name="T8" fmla="*/ 13 w 30"/>
                  <a:gd name="T9" fmla="*/ 24 h 25"/>
                  <a:gd name="T10" fmla="*/ 23 w 30"/>
                  <a:gd name="T11" fmla="*/ 19 h 25"/>
                  <a:gd name="T12" fmla="*/ 29 w 30"/>
                  <a:gd name="T13" fmla="*/ 14 h 25"/>
                  <a:gd name="T14" fmla="*/ 26 w 30"/>
                  <a:gd name="T15" fmla="*/ 11 h 25"/>
                  <a:gd name="T16" fmla="*/ 25 w 30"/>
                  <a:gd name="T17" fmla="*/ 0 h 25"/>
                  <a:gd name="T18" fmla="*/ 0 w 30"/>
                  <a:gd name="T19" fmla="*/ 0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25"/>
                  <a:gd name="T32" fmla="*/ 30 w 30"/>
                  <a:gd name="T33" fmla="*/ 25 h 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25">
                    <a:moveTo>
                      <a:pt x="0" y="0"/>
                    </a:moveTo>
                    <a:lnTo>
                      <a:pt x="0" y="12"/>
                    </a:lnTo>
                    <a:lnTo>
                      <a:pt x="0" y="14"/>
                    </a:lnTo>
                    <a:lnTo>
                      <a:pt x="5" y="24"/>
                    </a:lnTo>
                    <a:lnTo>
                      <a:pt x="13" y="24"/>
                    </a:lnTo>
                    <a:lnTo>
                      <a:pt x="23" y="19"/>
                    </a:lnTo>
                    <a:lnTo>
                      <a:pt x="29" y="14"/>
                    </a:lnTo>
                    <a:lnTo>
                      <a:pt x="26" y="11"/>
                    </a:lnTo>
                    <a:lnTo>
                      <a:pt x="25" y="0"/>
                    </a:lnTo>
                    <a:lnTo>
                      <a:pt x="0" y="0"/>
                    </a:lnTo>
                  </a:path>
                </a:pathLst>
              </a:custGeom>
              <a:solidFill>
                <a:srgbClr val="A0A0A0"/>
              </a:solidFill>
              <a:ln w="9525" cap="rnd">
                <a:noFill/>
                <a:round/>
                <a:headEnd type="none" w="sm" len="sm"/>
                <a:tailEnd type="none" w="sm" len="sm"/>
              </a:ln>
            </p:spPr>
            <p:txBody>
              <a:bodyPr/>
              <a:lstStyle/>
              <a:p>
                <a:endParaRPr lang="es-ES"/>
              </a:p>
            </p:txBody>
          </p:sp>
          <p:sp>
            <p:nvSpPr>
              <p:cNvPr id="106754" name="Freeform 863"/>
              <p:cNvSpPr>
                <a:spLocks/>
              </p:cNvSpPr>
              <p:nvPr/>
            </p:nvSpPr>
            <p:spPr bwMode="auto">
              <a:xfrm>
                <a:off x="1123" y="3343"/>
                <a:ext cx="42" cy="81"/>
              </a:xfrm>
              <a:custGeom>
                <a:avLst/>
                <a:gdLst>
                  <a:gd name="T0" fmla="*/ 38 w 42"/>
                  <a:gd name="T1" fmla="*/ 0 h 81"/>
                  <a:gd name="T2" fmla="*/ 41 w 42"/>
                  <a:gd name="T3" fmla="*/ 27 h 81"/>
                  <a:gd name="T4" fmla="*/ 39 w 42"/>
                  <a:gd name="T5" fmla="*/ 50 h 81"/>
                  <a:gd name="T6" fmla="*/ 41 w 42"/>
                  <a:gd name="T7" fmla="*/ 76 h 81"/>
                  <a:gd name="T8" fmla="*/ 20 w 42"/>
                  <a:gd name="T9" fmla="*/ 80 h 81"/>
                  <a:gd name="T10" fmla="*/ 0 w 42"/>
                  <a:gd name="T11" fmla="*/ 80 h 81"/>
                  <a:gd name="T12" fmla="*/ 0 w 42"/>
                  <a:gd name="T13" fmla="*/ 0 h 81"/>
                  <a:gd name="T14" fmla="*/ 38 w 42"/>
                  <a:gd name="T15" fmla="*/ 0 h 81"/>
                  <a:gd name="T16" fmla="*/ 0 60000 65536"/>
                  <a:gd name="T17" fmla="*/ 0 60000 65536"/>
                  <a:gd name="T18" fmla="*/ 0 60000 65536"/>
                  <a:gd name="T19" fmla="*/ 0 60000 65536"/>
                  <a:gd name="T20" fmla="*/ 0 60000 65536"/>
                  <a:gd name="T21" fmla="*/ 0 60000 65536"/>
                  <a:gd name="T22" fmla="*/ 0 60000 65536"/>
                  <a:gd name="T23" fmla="*/ 0 60000 65536"/>
                  <a:gd name="T24" fmla="*/ 0 w 42"/>
                  <a:gd name="T25" fmla="*/ 0 h 81"/>
                  <a:gd name="T26" fmla="*/ 42 w 42"/>
                  <a:gd name="T27" fmla="*/ 81 h 8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2" h="81">
                    <a:moveTo>
                      <a:pt x="38" y="0"/>
                    </a:moveTo>
                    <a:lnTo>
                      <a:pt x="41" y="27"/>
                    </a:lnTo>
                    <a:lnTo>
                      <a:pt x="39" y="50"/>
                    </a:lnTo>
                    <a:lnTo>
                      <a:pt x="41" y="76"/>
                    </a:lnTo>
                    <a:lnTo>
                      <a:pt x="20" y="80"/>
                    </a:lnTo>
                    <a:lnTo>
                      <a:pt x="0" y="80"/>
                    </a:lnTo>
                    <a:lnTo>
                      <a:pt x="0" y="0"/>
                    </a:lnTo>
                    <a:lnTo>
                      <a:pt x="38"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755" name="Freeform 864"/>
              <p:cNvSpPr>
                <a:spLocks/>
              </p:cNvSpPr>
              <p:nvPr/>
            </p:nvSpPr>
            <p:spPr bwMode="auto">
              <a:xfrm>
                <a:off x="1129" y="3346"/>
                <a:ext cx="33" cy="72"/>
              </a:xfrm>
              <a:custGeom>
                <a:avLst/>
                <a:gdLst>
                  <a:gd name="T0" fmla="*/ 28 w 33"/>
                  <a:gd name="T1" fmla="*/ 0 h 72"/>
                  <a:gd name="T2" fmla="*/ 32 w 33"/>
                  <a:gd name="T3" fmla="*/ 22 h 72"/>
                  <a:gd name="T4" fmla="*/ 30 w 33"/>
                  <a:gd name="T5" fmla="*/ 40 h 72"/>
                  <a:gd name="T6" fmla="*/ 30 w 33"/>
                  <a:gd name="T7" fmla="*/ 64 h 72"/>
                  <a:gd name="T8" fmla="*/ 14 w 33"/>
                  <a:gd name="T9" fmla="*/ 71 h 72"/>
                  <a:gd name="T10" fmla="*/ 0 w 33"/>
                  <a:gd name="T11" fmla="*/ 71 h 72"/>
                  <a:gd name="T12" fmla="*/ 0 w 33"/>
                  <a:gd name="T13" fmla="*/ 0 h 72"/>
                  <a:gd name="T14" fmla="*/ 28 w 33"/>
                  <a:gd name="T15" fmla="*/ 0 h 72"/>
                  <a:gd name="T16" fmla="*/ 0 60000 65536"/>
                  <a:gd name="T17" fmla="*/ 0 60000 65536"/>
                  <a:gd name="T18" fmla="*/ 0 60000 65536"/>
                  <a:gd name="T19" fmla="*/ 0 60000 65536"/>
                  <a:gd name="T20" fmla="*/ 0 60000 65536"/>
                  <a:gd name="T21" fmla="*/ 0 60000 65536"/>
                  <a:gd name="T22" fmla="*/ 0 60000 65536"/>
                  <a:gd name="T23" fmla="*/ 0 60000 65536"/>
                  <a:gd name="T24" fmla="*/ 0 w 33"/>
                  <a:gd name="T25" fmla="*/ 0 h 72"/>
                  <a:gd name="T26" fmla="*/ 33 w 33"/>
                  <a:gd name="T27" fmla="*/ 72 h 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3" h="72">
                    <a:moveTo>
                      <a:pt x="28" y="0"/>
                    </a:moveTo>
                    <a:lnTo>
                      <a:pt x="32" y="22"/>
                    </a:lnTo>
                    <a:lnTo>
                      <a:pt x="30" y="40"/>
                    </a:lnTo>
                    <a:lnTo>
                      <a:pt x="30" y="64"/>
                    </a:lnTo>
                    <a:lnTo>
                      <a:pt x="14" y="71"/>
                    </a:lnTo>
                    <a:lnTo>
                      <a:pt x="0" y="71"/>
                    </a:lnTo>
                    <a:lnTo>
                      <a:pt x="0" y="0"/>
                    </a:lnTo>
                    <a:lnTo>
                      <a:pt x="28" y="0"/>
                    </a:lnTo>
                  </a:path>
                </a:pathLst>
              </a:custGeom>
              <a:solidFill>
                <a:srgbClr val="808080"/>
              </a:solidFill>
              <a:ln w="9525" cap="rnd">
                <a:noFill/>
                <a:round/>
                <a:headEnd type="none" w="sm" len="sm"/>
                <a:tailEnd type="none" w="sm" len="sm"/>
              </a:ln>
            </p:spPr>
            <p:txBody>
              <a:bodyPr/>
              <a:lstStyle/>
              <a:p>
                <a:endParaRPr lang="es-ES"/>
              </a:p>
            </p:txBody>
          </p:sp>
          <p:sp>
            <p:nvSpPr>
              <p:cNvPr id="106756" name="Freeform 865"/>
              <p:cNvSpPr>
                <a:spLocks/>
              </p:cNvSpPr>
              <p:nvPr/>
            </p:nvSpPr>
            <p:spPr bwMode="auto">
              <a:xfrm>
                <a:off x="1048" y="3424"/>
                <a:ext cx="97" cy="48"/>
              </a:xfrm>
              <a:custGeom>
                <a:avLst/>
                <a:gdLst>
                  <a:gd name="T0" fmla="*/ 56 w 97"/>
                  <a:gd name="T1" fmla="*/ 0 h 48"/>
                  <a:gd name="T2" fmla="*/ 56 w 97"/>
                  <a:gd name="T3" fmla="*/ 12 h 48"/>
                  <a:gd name="T4" fmla="*/ 32 w 97"/>
                  <a:gd name="T5" fmla="*/ 24 h 48"/>
                  <a:gd name="T6" fmla="*/ 10 w 97"/>
                  <a:gd name="T7" fmla="*/ 28 h 48"/>
                  <a:gd name="T8" fmla="*/ 0 w 97"/>
                  <a:gd name="T9" fmla="*/ 34 h 48"/>
                  <a:gd name="T10" fmla="*/ 0 w 97"/>
                  <a:gd name="T11" fmla="*/ 40 h 48"/>
                  <a:gd name="T12" fmla="*/ 14 w 97"/>
                  <a:gd name="T13" fmla="*/ 44 h 48"/>
                  <a:gd name="T14" fmla="*/ 37 w 97"/>
                  <a:gd name="T15" fmla="*/ 47 h 48"/>
                  <a:gd name="T16" fmla="*/ 56 w 97"/>
                  <a:gd name="T17" fmla="*/ 43 h 48"/>
                  <a:gd name="T18" fmla="*/ 69 w 97"/>
                  <a:gd name="T19" fmla="*/ 40 h 48"/>
                  <a:gd name="T20" fmla="*/ 69 w 97"/>
                  <a:gd name="T21" fmla="*/ 43 h 48"/>
                  <a:gd name="T22" fmla="*/ 84 w 97"/>
                  <a:gd name="T23" fmla="*/ 43 h 48"/>
                  <a:gd name="T24" fmla="*/ 94 w 97"/>
                  <a:gd name="T25" fmla="*/ 40 h 48"/>
                  <a:gd name="T26" fmla="*/ 94 w 97"/>
                  <a:gd name="T27" fmla="*/ 34 h 48"/>
                  <a:gd name="T28" fmla="*/ 96 w 97"/>
                  <a:gd name="T29" fmla="*/ 30 h 48"/>
                  <a:gd name="T30" fmla="*/ 96 w 97"/>
                  <a:gd name="T31" fmla="*/ 21 h 48"/>
                  <a:gd name="T32" fmla="*/ 92 w 97"/>
                  <a:gd name="T33" fmla="*/ 16 h 48"/>
                  <a:gd name="T34" fmla="*/ 86 w 97"/>
                  <a:gd name="T35" fmla="*/ 10 h 48"/>
                  <a:gd name="T36" fmla="*/ 86 w 97"/>
                  <a:gd name="T37" fmla="*/ 0 h 48"/>
                  <a:gd name="T38" fmla="*/ 56 w 97"/>
                  <a:gd name="T39" fmla="*/ 0 h 4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7"/>
                  <a:gd name="T61" fmla="*/ 0 h 48"/>
                  <a:gd name="T62" fmla="*/ 97 w 97"/>
                  <a:gd name="T63" fmla="*/ 48 h 4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7" h="48">
                    <a:moveTo>
                      <a:pt x="56" y="0"/>
                    </a:moveTo>
                    <a:lnTo>
                      <a:pt x="56" y="12"/>
                    </a:lnTo>
                    <a:lnTo>
                      <a:pt x="32" y="24"/>
                    </a:lnTo>
                    <a:lnTo>
                      <a:pt x="10" y="28"/>
                    </a:lnTo>
                    <a:lnTo>
                      <a:pt x="0" y="34"/>
                    </a:lnTo>
                    <a:lnTo>
                      <a:pt x="0" y="40"/>
                    </a:lnTo>
                    <a:lnTo>
                      <a:pt x="14" y="44"/>
                    </a:lnTo>
                    <a:lnTo>
                      <a:pt x="37" y="47"/>
                    </a:lnTo>
                    <a:lnTo>
                      <a:pt x="56" y="43"/>
                    </a:lnTo>
                    <a:lnTo>
                      <a:pt x="69" y="40"/>
                    </a:lnTo>
                    <a:lnTo>
                      <a:pt x="69" y="43"/>
                    </a:lnTo>
                    <a:lnTo>
                      <a:pt x="84" y="43"/>
                    </a:lnTo>
                    <a:lnTo>
                      <a:pt x="94" y="40"/>
                    </a:lnTo>
                    <a:lnTo>
                      <a:pt x="94" y="34"/>
                    </a:lnTo>
                    <a:lnTo>
                      <a:pt x="96" y="30"/>
                    </a:lnTo>
                    <a:lnTo>
                      <a:pt x="96" y="21"/>
                    </a:lnTo>
                    <a:lnTo>
                      <a:pt x="92" y="16"/>
                    </a:lnTo>
                    <a:lnTo>
                      <a:pt x="86" y="10"/>
                    </a:lnTo>
                    <a:lnTo>
                      <a:pt x="86" y="0"/>
                    </a:lnTo>
                    <a:lnTo>
                      <a:pt x="56"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757" name="Freeform 866"/>
              <p:cNvSpPr>
                <a:spLocks/>
              </p:cNvSpPr>
              <p:nvPr/>
            </p:nvSpPr>
            <p:spPr bwMode="auto">
              <a:xfrm>
                <a:off x="1088" y="3442"/>
                <a:ext cx="26" cy="26"/>
              </a:xfrm>
              <a:custGeom>
                <a:avLst/>
                <a:gdLst>
                  <a:gd name="T0" fmla="*/ 19 w 26"/>
                  <a:gd name="T1" fmla="*/ 0 h 26"/>
                  <a:gd name="T2" fmla="*/ 25 w 26"/>
                  <a:gd name="T3" fmla="*/ 11 h 26"/>
                  <a:gd name="T4" fmla="*/ 1 w 26"/>
                  <a:gd name="T5" fmla="*/ 25 h 26"/>
                  <a:gd name="T6" fmla="*/ 0 w 26"/>
                  <a:gd name="T7" fmla="*/ 13 h 26"/>
                  <a:gd name="T8" fmla="*/ 19 w 26"/>
                  <a:gd name="T9" fmla="*/ 0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19" y="0"/>
                    </a:moveTo>
                    <a:lnTo>
                      <a:pt x="25" y="11"/>
                    </a:lnTo>
                    <a:lnTo>
                      <a:pt x="1" y="25"/>
                    </a:lnTo>
                    <a:lnTo>
                      <a:pt x="0" y="13"/>
                    </a:lnTo>
                    <a:lnTo>
                      <a:pt x="19" y="0"/>
                    </a:lnTo>
                  </a:path>
                </a:pathLst>
              </a:custGeom>
              <a:solidFill>
                <a:srgbClr val="808080"/>
              </a:solidFill>
              <a:ln w="9525" cap="rnd">
                <a:noFill/>
                <a:round/>
                <a:headEnd type="none" w="sm" len="sm"/>
                <a:tailEnd type="none" w="sm" len="sm"/>
              </a:ln>
            </p:spPr>
            <p:txBody>
              <a:bodyPr/>
              <a:lstStyle/>
              <a:p>
                <a:endParaRPr lang="es-ES"/>
              </a:p>
            </p:txBody>
          </p:sp>
          <p:sp>
            <p:nvSpPr>
              <p:cNvPr id="106758" name="Freeform 867"/>
              <p:cNvSpPr>
                <a:spLocks/>
              </p:cNvSpPr>
              <p:nvPr/>
            </p:nvSpPr>
            <p:spPr bwMode="auto">
              <a:xfrm>
                <a:off x="1057" y="3442"/>
                <a:ext cx="88" cy="26"/>
              </a:xfrm>
              <a:custGeom>
                <a:avLst/>
                <a:gdLst>
                  <a:gd name="T0" fmla="*/ 0 w 88"/>
                  <a:gd name="T1" fmla="*/ 20 h 26"/>
                  <a:gd name="T2" fmla="*/ 0 w 88"/>
                  <a:gd name="T3" fmla="*/ 15 h 26"/>
                  <a:gd name="T4" fmla="*/ 10 w 88"/>
                  <a:gd name="T5" fmla="*/ 17 h 26"/>
                  <a:gd name="T6" fmla="*/ 28 w 88"/>
                  <a:gd name="T7" fmla="*/ 14 h 26"/>
                  <a:gd name="T8" fmla="*/ 40 w 88"/>
                  <a:gd name="T9" fmla="*/ 12 h 26"/>
                  <a:gd name="T10" fmla="*/ 58 w 88"/>
                  <a:gd name="T11" fmla="*/ 7 h 26"/>
                  <a:gd name="T12" fmla="*/ 67 w 88"/>
                  <a:gd name="T13" fmla="*/ 7 h 26"/>
                  <a:gd name="T14" fmla="*/ 76 w 88"/>
                  <a:gd name="T15" fmla="*/ 3 h 26"/>
                  <a:gd name="T16" fmla="*/ 80 w 88"/>
                  <a:gd name="T17" fmla="*/ 0 h 26"/>
                  <a:gd name="T18" fmla="*/ 87 w 88"/>
                  <a:gd name="T19" fmla="*/ 4 h 26"/>
                  <a:gd name="T20" fmla="*/ 87 w 88"/>
                  <a:gd name="T21" fmla="*/ 14 h 26"/>
                  <a:gd name="T22" fmla="*/ 78 w 88"/>
                  <a:gd name="T23" fmla="*/ 15 h 26"/>
                  <a:gd name="T24" fmla="*/ 64 w 88"/>
                  <a:gd name="T25" fmla="*/ 17 h 26"/>
                  <a:gd name="T26" fmla="*/ 57 w 88"/>
                  <a:gd name="T27" fmla="*/ 19 h 26"/>
                  <a:gd name="T28" fmla="*/ 46 w 88"/>
                  <a:gd name="T29" fmla="*/ 22 h 26"/>
                  <a:gd name="T30" fmla="*/ 35 w 88"/>
                  <a:gd name="T31" fmla="*/ 25 h 26"/>
                  <a:gd name="T32" fmla="*/ 27 w 88"/>
                  <a:gd name="T33" fmla="*/ 25 h 26"/>
                  <a:gd name="T34" fmla="*/ 13 w 88"/>
                  <a:gd name="T35" fmla="*/ 25 h 26"/>
                  <a:gd name="T36" fmla="*/ 0 w 88"/>
                  <a:gd name="T37" fmla="*/ 20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0" y="20"/>
                    </a:moveTo>
                    <a:lnTo>
                      <a:pt x="0" y="15"/>
                    </a:lnTo>
                    <a:lnTo>
                      <a:pt x="10" y="17"/>
                    </a:lnTo>
                    <a:lnTo>
                      <a:pt x="28" y="14"/>
                    </a:lnTo>
                    <a:lnTo>
                      <a:pt x="40" y="12"/>
                    </a:lnTo>
                    <a:lnTo>
                      <a:pt x="58" y="7"/>
                    </a:lnTo>
                    <a:lnTo>
                      <a:pt x="67" y="7"/>
                    </a:lnTo>
                    <a:lnTo>
                      <a:pt x="76" y="3"/>
                    </a:lnTo>
                    <a:lnTo>
                      <a:pt x="80" y="0"/>
                    </a:lnTo>
                    <a:lnTo>
                      <a:pt x="87" y="4"/>
                    </a:lnTo>
                    <a:lnTo>
                      <a:pt x="87" y="14"/>
                    </a:lnTo>
                    <a:lnTo>
                      <a:pt x="78" y="15"/>
                    </a:lnTo>
                    <a:lnTo>
                      <a:pt x="64" y="17"/>
                    </a:lnTo>
                    <a:lnTo>
                      <a:pt x="57" y="19"/>
                    </a:lnTo>
                    <a:lnTo>
                      <a:pt x="46" y="22"/>
                    </a:lnTo>
                    <a:lnTo>
                      <a:pt x="35" y="25"/>
                    </a:lnTo>
                    <a:lnTo>
                      <a:pt x="27" y="25"/>
                    </a:lnTo>
                    <a:lnTo>
                      <a:pt x="13" y="25"/>
                    </a:lnTo>
                    <a:lnTo>
                      <a:pt x="0" y="20"/>
                    </a:lnTo>
                  </a:path>
                </a:pathLst>
              </a:custGeom>
              <a:solidFill>
                <a:srgbClr val="808080"/>
              </a:solidFill>
              <a:ln w="9525" cap="rnd">
                <a:noFill/>
                <a:round/>
                <a:headEnd type="none" w="sm" len="sm"/>
                <a:tailEnd type="none" w="sm" len="sm"/>
              </a:ln>
            </p:spPr>
            <p:txBody>
              <a:bodyPr/>
              <a:lstStyle/>
              <a:p>
                <a:endParaRPr lang="es-ES"/>
              </a:p>
            </p:txBody>
          </p:sp>
          <p:sp>
            <p:nvSpPr>
              <p:cNvPr id="106759" name="Freeform 868"/>
              <p:cNvSpPr>
                <a:spLocks/>
              </p:cNvSpPr>
              <p:nvPr/>
            </p:nvSpPr>
            <p:spPr bwMode="auto">
              <a:xfrm>
                <a:off x="1109" y="3424"/>
                <a:ext cx="29" cy="27"/>
              </a:xfrm>
              <a:custGeom>
                <a:avLst/>
                <a:gdLst>
                  <a:gd name="T0" fmla="*/ 0 w 29"/>
                  <a:gd name="T1" fmla="*/ 0 h 27"/>
                  <a:gd name="T2" fmla="*/ 0 w 29"/>
                  <a:gd name="T3" fmla="*/ 14 h 27"/>
                  <a:gd name="T4" fmla="*/ 0 w 29"/>
                  <a:gd name="T5" fmla="*/ 16 h 27"/>
                  <a:gd name="T6" fmla="*/ 5 w 29"/>
                  <a:gd name="T7" fmla="*/ 26 h 27"/>
                  <a:gd name="T8" fmla="*/ 12 w 29"/>
                  <a:gd name="T9" fmla="*/ 26 h 27"/>
                  <a:gd name="T10" fmla="*/ 24 w 29"/>
                  <a:gd name="T11" fmla="*/ 20 h 27"/>
                  <a:gd name="T12" fmla="*/ 28 w 29"/>
                  <a:gd name="T13" fmla="*/ 16 h 27"/>
                  <a:gd name="T14" fmla="*/ 25 w 29"/>
                  <a:gd name="T15" fmla="*/ 13 h 27"/>
                  <a:gd name="T16" fmla="*/ 24 w 29"/>
                  <a:gd name="T17" fmla="*/ 0 h 27"/>
                  <a:gd name="T18" fmla="*/ 0 w 29"/>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27"/>
                  <a:gd name="T32" fmla="*/ 29 w 29"/>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27">
                    <a:moveTo>
                      <a:pt x="0" y="0"/>
                    </a:moveTo>
                    <a:lnTo>
                      <a:pt x="0" y="14"/>
                    </a:lnTo>
                    <a:lnTo>
                      <a:pt x="0" y="16"/>
                    </a:lnTo>
                    <a:lnTo>
                      <a:pt x="5" y="26"/>
                    </a:lnTo>
                    <a:lnTo>
                      <a:pt x="12" y="26"/>
                    </a:lnTo>
                    <a:lnTo>
                      <a:pt x="24" y="20"/>
                    </a:lnTo>
                    <a:lnTo>
                      <a:pt x="28" y="16"/>
                    </a:lnTo>
                    <a:lnTo>
                      <a:pt x="25" y="13"/>
                    </a:lnTo>
                    <a:lnTo>
                      <a:pt x="24" y="0"/>
                    </a:lnTo>
                    <a:lnTo>
                      <a:pt x="0" y="0"/>
                    </a:lnTo>
                  </a:path>
                </a:pathLst>
              </a:custGeom>
              <a:solidFill>
                <a:srgbClr val="A0A0A0"/>
              </a:solidFill>
              <a:ln w="9525" cap="rnd">
                <a:noFill/>
                <a:round/>
                <a:headEnd type="none" w="sm" len="sm"/>
                <a:tailEnd type="none" w="sm" len="sm"/>
              </a:ln>
            </p:spPr>
            <p:txBody>
              <a:bodyPr/>
              <a:lstStyle/>
              <a:p>
                <a:endParaRPr lang="es-ES"/>
              </a:p>
            </p:txBody>
          </p:sp>
          <p:sp>
            <p:nvSpPr>
              <p:cNvPr id="106760" name="Oval 869"/>
              <p:cNvSpPr>
                <a:spLocks noChangeArrowheads="1"/>
              </p:cNvSpPr>
              <p:nvPr/>
            </p:nvSpPr>
            <p:spPr bwMode="auto">
              <a:xfrm>
                <a:off x="1214" y="3412"/>
                <a:ext cx="113" cy="46"/>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6761" name="Rectangle 870"/>
              <p:cNvSpPr>
                <a:spLocks noChangeArrowheads="1"/>
              </p:cNvSpPr>
              <p:nvPr/>
            </p:nvSpPr>
            <p:spPr bwMode="auto">
              <a:xfrm>
                <a:off x="1262" y="3345"/>
                <a:ext cx="20" cy="85"/>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6762" name="Freeform 871"/>
              <p:cNvSpPr>
                <a:spLocks/>
              </p:cNvSpPr>
              <p:nvPr/>
            </p:nvSpPr>
            <p:spPr bwMode="auto">
              <a:xfrm>
                <a:off x="1228" y="2997"/>
                <a:ext cx="83" cy="92"/>
              </a:xfrm>
              <a:custGeom>
                <a:avLst/>
                <a:gdLst>
                  <a:gd name="T0" fmla="*/ 23 w 83"/>
                  <a:gd name="T1" fmla="*/ 6 h 92"/>
                  <a:gd name="T2" fmla="*/ 19 w 83"/>
                  <a:gd name="T3" fmla="*/ 9 h 92"/>
                  <a:gd name="T4" fmla="*/ 16 w 83"/>
                  <a:gd name="T5" fmla="*/ 11 h 92"/>
                  <a:gd name="T6" fmla="*/ 12 w 83"/>
                  <a:gd name="T7" fmla="*/ 16 h 92"/>
                  <a:gd name="T8" fmla="*/ 8 w 83"/>
                  <a:gd name="T9" fmla="*/ 23 h 92"/>
                  <a:gd name="T10" fmla="*/ 7 w 83"/>
                  <a:gd name="T11" fmla="*/ 27 h 92"/>
                  <a:gd name="T12" fmla="*/ 7 w 83"/>
                  <a:gd name="T13" fmla="*/ 30 h 92"/>
                  <a:gd name="T14" fmla="*/ 8 w 83"/>
                  <a:gd name="T15" fmla="*/ 34 h 92"/>
                  <a:gd name="T16" fmla="*/ 6 w 83"/>
                  <a:gd name="T17" fmla="*/ 38 h 92"/>
                  <a:gd name="T18" fmla="*/ 1 w 83"/>
                  <a:gd name="T19" fmla="*/ 44 h 92"/>
                  <a:gd name="T20" fmla="*/ 0 w 83"/>
                  <a:gd name="T21" fmla="*/ 50 h 92"/>
                  <a:gd name="T22" fmla="*/ 0 w 83"/>
                  <a:gd name="T23" fmla="*/ 53 h 92"/>
                  <a:gd name="T24" fmla="*/ 0 w 83"/>
                  <a:gd name="T25" fmla="*/ 56 h 92"/>
                  <a:gd name="T26" fmla="*/ 1 w 83"/>
                  <a:gd name="T27" fmla="*/ 58 h 92"/>
                  <a:gd name="T28" fmla="*/ 5 w 83"/>
                  <a:gd name="T29" fmla="*/ 58 h 92"/>
                  <a:gd name="T30" fmla="*/ 6 w 83"/>
                  <a:gd name="T31" fmla="*/ 59 h 92"/>
                  <a:gd name="T32" fmla="*/ 6 w 83"/>
                  <a:gd name="T33" fmla="*/ 62 h 92"/>
                  <a:gd name="T34" fmla="*/ 5 w 83"/>
                  <a:gd name="T35" fmla="*/ 66 h 92"/>
                  <a:gd name="T36" fmla="*/ 7 w 83"/>
                  <a:gd name="T37" fmla="*/ 69 h 92"/>
                  <a:gd name="T38" fmla="*/ 6 w 83"/>
                  <a:gd name="T39" fmla="*/ 71 h 92"/>
                  <a:gd name="T40" fmla="*/ 8 w 83"/>
                  <a:gd name="T41" fmla="*/ 73 h 92"/>
                  <a:gd name="T42" fmla="*/ 9 w 83"/>
                  <a:gd name="T43" fmla="*/ 75 h 92"/>
                  <a:gd name="T44" fmla="*/ 10 w 83"/>
                  <a:gd name="T45" fmla="*/ 79 h 92"/>
                  <a:gd name="T46" fmla="*/ 13 w 83"/>
                  <a:gd name="T47" fmla="*/ 83 h 92"/>
                  <a:gd name="T48" fmla="*/ 17 w 83"/>
                  <a:gd name="T49" fmla="*/ 84 h 92"/>
                  <a:gd name="T50" fmla="*/ 20 w 83"/>
                  <a:gd name="T51" fmla="*/ 84 h 92"/>
                  <a:gd name="T52" fmla="*/ 23 w 83"/>
                  <a:gd name="T53" fmla="*/ 84 h 92"/>
                  <a:gd name="T54" fmla="*/ 28 w 83"/>
                  <a:gd name="T55" fmla="*/ 84 h 92"/>
                  <a:gd name="T56" fmla="*/ 27 w 83"/>
                  <a:gd name="T57" fmla="*/ 91 h 92"/>
                  <a:gd name="T58" fmla="*/ 71 w 83"/>
                  <a:gd name="T59" fmla="*/ 76 h 92"/>
                  <a:gd name="T60" fmla="*/ 67 w 83"/>
                  <a:gd name="T61" fmla="*/ 69 h 92"/>
                  <a:gd name="T62" fmla="*/ 69 w 83"/>
                  <a:gd name="T63" fmla="*/ 62 h 92"/>
                  <a:gd name="T64" fmla="*/ 82 w 83"/>
                  <a:gd name="T65" fmla="*/ 50 h 92"/>
                  <a:gd name="T66" fmla="*/ 82 w 83"/>
                  <a:gd name="T67" fmla="*/ 20 h 92"/>
                  <a:gd name="T68" fmla="*/ 72 w 83"/>
                  <a:gd name="T69" fmla="*/ 11 h 92"/>
                  <a:gd name="T70" fmla="*/ 62 w 83"/>
                  <a:gd name="T71" fmla="*/ 7 h 92"/>
                  <a:gd name="T72" fmla="*/ 56 w 83"/>
                  <a:gd name="T73" fmla="*/ 0 h 92"/>
                  <a:gd name="T74" fmla="*/ 48 w 83"/>
                  <a:gd name="T75" fmla="*/ 0 h 92"/>
                  <a:gd name="T76" fmla="*/ 38 w 83"/>
                  <a:gd name="T77" fmla="*/ 0 h 92"/>
                  <a:gd name="T78" fmla="*/ 29 w 83"/>
                  <a:gd name="T79" fmla="*/ 3 h 92"/>
                  <a:gd name="T80" fmla="*/ 23 w 83"/>
                  <a:gd name="T81" fmla="*/ 6 h 9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3"/>
                  <a:gd name="T124" fmla="*/ 0 h 92"/>
                  <a:gd name="T125" fmla="*/ 83 w 83"/>
                  <a:gd name="T126" fmla="*/ 92 h 9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3" h="92">
                    <a:moveTo>
                      <a:pt x="23" y="6"/>
                    </a:moveTo>
                    <a:lnTo>
                      <a:pt x="19" y="9"/>
                    </a:lnTo>
                    <a:lnTo>
                      <a:pt x="16" y="11"/>
                    </a:lnTo>
                    <a:lnTo>
                      <a:pt x="12" y="16"/>
                    </a:lnTo>
                    <a:lnTo>
                      <a:pt x="8" y="23"/>
                    </a:lnTo>
                    <a:lnTo>
                      <a:pt x="7" y="27"/>
                    </a:lnTo>
                    <a:lnTo>
                      <a:pt x="7" y="30"/>
                    </a:lnTo>
                    <a:lnTo>
                      <a:pt x="8" y="34"/>
                    </a:lnTo>
                    <a:lnTo>
                      <a:pt x="6" y="38"/>
                    </a:lnTo>
                    <a:lnTo>
                      <a:pt x="1" y="44"/>
                    </a:lnTo>
                    <a:lnTo>
                      <a:pt x="0" y="50"/>
                    </a:lnTo>
                    <a:lnTo>
                      <a:pt x="0" y="53"/>
                    </a:lnTo>
                    <a:lnTo>
                      <a:pt x="0" y="56"/>
                    </a:lnTo>
                    <a:lnTo>
                      <a:pt x="1" y="58"/>
                    </a:lnTo>
                    <a:lnTo>
                      <a:pt x="5" y="58"/>
                    </a:lnTo>
                    <a:lnTo>
                      <a:pt x="6" y="59"/>
                    </a:lnTo>
                    <a:lnTo>
                      <a:pt x="6" y="62"/>
                    </a:lnTo>
                    <a:lnTo>
                      <a:pt x="5" y="66"/>
                    </a:lnTo>
                    <a:lnTo>
                      <a:pt x="7" y="69"/>
                    </a:lnTo>
                    <a:lnTo>
                      <a:pt x="6" y="71"/>
                    </a:lnTo>
                    <a:lnTo>
                      <a:pt x="8" y="73"/>
                    </a:lnTo>
                    <a:lnTo>
                      <a:pt x="9" y="75"/>
                    </a:lnTo>
                    <a:lnTo>
                      <a:pt x="10" y="79"/>
                    </a:lnTo>
                    <a:lnTo>
                      <a:pt x="13" y="83"/>
                    </a:lnTo>
                    <a:lnTo>
                      <a:pt x="17" y="84"/>
                    </a:lnTo>
                    <a:lnTo>
                      <a:pt x="20" y="84"/>
                    </a:lnTo>
                    <a:lnTo>
                      <a:pt x="23" y="84"/>
                    </a:lnTo>
                    <a:lnTo>
                      <a:pt x="28" y="84"/>
                    </a:lnTo>
                    <a:lnTo>
                      <a:pt x="27" y="91"/>
                    </a:lnTo>
                    <a:lnTo>
                      <a:pt x="71" y="76"/>
                    </a:lnTo>
                    <a:lnTo>
                      <a:pt x="67" y="69"/>
                    </a:lnTo>
                    <a:lnTo>
                      <a:pt x="69" y="62"/>
                    </a:lnTo>
                    <a:lnTo>
                      <a:pt x="82" y="50"/>
                    </a:lnTo>
                    <a:lnTo>
                      <a:pt x="82" y="20"/>
                    </a:lnTo>
                    <a:lnTo>
                      <a:pt x="72" y="11"/>
                    </a:lnTo>
                    <a:lnTo>
                      <a:pt x="62" y="7"/>
                    </a:lnTo>
                    <a:lnTo>
                      <a:pt x="56" y="0"/>
                    </a:lnTo>
                    <a:lnTo>
                      <a:pt x="48" y="0"/>
                    </a:lnTo>
                    <a:lnTo>
                      <a:pt x="38" y="0"/>
                    </a:lnTo>
                    <a:lnTo>
                      <a:pt x="29" y="3"/>
                    </a:lnTo>
                    <a:lnTo>
                      <a:pt x="23" y="6"/>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6763" name="Freeform 872"/>
              <p:cNvSpPr>
                <a:spLocks/>
              </p:cNvSpPr>
              <p:nvPr/>
            </p:nvSpPr>
            <p:spPr bwMode="auto">
              <a:xfrm>
                <a:off x="1245" y="2992"/>
                <a:ext cx="69" cy="66"/>
              </a:xfrm>
              <a:custGeom>
                <a:avLst/>
                <a:gdLst>
                  <a:gd name="T0" fmla="*/ 11 w 69"/>
                  <a:gd name="T1" fmla="*/ 12 h 66"/>
                  <a:gd name="T2" fmla="*/ 13 w 69"/>
                  <a:gd name="T3" fmla="*/ 14 h 66"/>
                  <a:gd name="T4" fmla="*/ 17 w 69"/>
                  <a:gd name="T5" fmla="*/ 15 h 66"/>
                  <a:gd name="T6" fmla="*/ 21 w 69"/>
                  <a:gd name="T7" fmla="*/ 20 h 66"/>
                  <a:gd name="T8" fmla="*/ 21 w 69"/>
                  <a:gd name="T9" fmla="*/ 24 h 66"/>
                  <a:gd name="T10" fmla="*/ 20 w 69"/>
                  <a:gd name="T11" fmla="*/ 26 h 66"/>
                  <a:gd name="T12" fmla="*/ 17 w 69"/>
                  <a:gd name="T13" fmla="*/ 33 h 66"/>
                  <a:gd name="T14" fmla="*/ 17 w 69"/>
                  <a:gd name="T15" fmla="*/ 35 h 66"/>
                  <a:gd name="T16" fmla="*/ 19 w 69"/>
                  <a:gd name="T17" fmla="*/ 41 h 66"/>
                  <a:gd name="T18" fmla="*/ 24 w 69"/>
                  <a:gd name="T19" fmla="*/ 41 h 66"/>
                  <a:gd name="T20" fmla="*/ 24 w 69"/>
                  <a:gd name="T21" fmla="*/ 35 h 66"/>
                  <a:gd name="T22" fmla="*/ 26 w 69"/>
                  <a:gd name="T23" fmla="*/ 33 h 66"/>
                  <a:gd name="T24" fmla="*/ 31 w 69"/>
                  <a:gd name="T25" fmla="*/ 33 h 66"/>
                  <a:gd name="T26" fmla="*/ 36 w 69"/>
                  <a:gd name="T27" fmla="*/ 34 h 66"/>
                  <a:gd name="T28" fmla="*/ 38 w 69"/>
                  <a:gd name="T29" fmla="*/ 37 h 66"/>
                  <a:gd name="T30" fmla="*/ 40 w 69"/>
                  <a:gd name="T31" fmla="*/ 43 h 66"/>
                  <a:gd name="T32" fmla="*/ 38 w 69"/>
                  <a:gd name="T33" fmla="*/ 49 h 66"/>
                  <a:gd name="T34" fmla="*/ 38 w 69"/>
                  <a:gd name="T35" fmla="*/ 51 h 66"/>
                  <a:gd name="T36" fmla="*/ 38 w 69"/>
                  <a:gd name="T37" fmla="*/ 53 h 66"/>
                  <a:gd name="T38" fmla="*/ 43 w 69"/>
                  <a:gd name="T39" fmla="*/ 59 h 66"/>
                  <a:gd name="T40" fmla="*/ 44 w 69"/>
                  <a:gd name="T41" fmla="*/ 60 h 66"/>
                  <a:gd name="T42" fmla="*/ 51 w 69"/>
                  <a:gd name="T43" fmla="*/ 65 h 66"/>
                  <a:gd name="T44" fmla="*/ 63 w 69"/>
                  <a:gd name="T45" fmla="*/ 52 h 66"/>
                  <a:gd name="T46" fmla="*/ 66 w 69"/>
                  <a:gd name="T47" fmla="*/ 42 h 66"/>
                  <a:gd name="T48" fmla="*/ 68 w 69"/>
                  <a:gd name="T49" fmla="*/ 26 h 66"/>
                  <a:gd name="T50" fmla="*/ 66 w 69"/>
                  <a:gd name="T51" fmla="*/ 17 h 66"/>
                  <a:gd name="T52" fmla="*/ 62 w 69"/>
                  <a:gd name="T53" fmla="*/ 9 h 66"/>
                  <a:gd name="T54" fmla="*/ 59 w 69"/>
                  <a:gd name="T55" fmla="*/ 4 h 66"/>
                  <a:gd name="T56" fmla="*/ 53 w 69"/>
                  <a:gd name="T57" fmla="*/ 1 h 66"/>
                  <a:gd name="T58" fmla="*/ 46 w 69"/>
                  <a:gd name="T59" fmla="*/ 0 h 66"/>
                  <a:gd name="T60" fmla="*/ 28 w 69"/>
                  <a:gd name="T61" fmla="*/ 0 h 66"/>
                  <a:gd name="T62" fmla="*/ 17 w 69"/>
                  <a:gd name="T63" fmla="*/ 0 h 66"/>
                  <a:gd name="T64" fmla="*/ 6 w 69"/>
                  <a:gd name="T65" fmla="*/ 2 h 66"/>
                  <a:gd name="T66" fmla="*/ 0 w 69"/>
                  <a:gd name="T67" fmla="*/ 7 h 66"/>
                  <a:gd name="T68" fmla="*/ 0 w 69"/>
                  <a:gd name="T69" fmla="*/ 11 h 66"/>
                  <a:gd name="T70" fmla="*/ 2 w 69"/>
                  <a:gd name="T71" fmla="*/ 14 h 66"/>
                  <a:gd name="T72" fmla="*/ 11 w 69"/>
                  <a:gd name="T73" fmla="*/ 12 h 6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9"/>
                  <a:gd name="T112" fmla="*/ 0 h 66"/>
                  <a:gd name="T113" fmla="*/ 69 w 69"/>
                  <a:gd name="T114" fmla="*/ 66 h 6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9" h="66">
                    <a:moveTo>
                      <a:pt x="11" y="12"/>
                    </a:moveTo>
                    <a:lnTo>
                      <a:pt x="13" y="14"/>
                    </a:lnTo>
                    <a:lnTo>
                      <a:pt x="17" y="15"/>
                    </a:lnTo>
                    <a:lnTo>
                      <a:pt x="21" y="20"/>
                    </a:lnTo>
                    <a:lnTo>
                      <a:pt x="21" y="24"/>
                    </a:lnTo>
                    <a:lnTo>
                      <a:pt x="20" y="26"/>
                    </a:lnTo>
                    <a:lnTo>
                      <a:pt x="17" y="33"/>
                    </a:lnTo>
                    <a:lnTo>
                      <a:pt x="17" y="35"/>
                    </a:lnTo>
                    <a:lnTo>
                      <a:pt x="19" y="41"/>
                    </a:lnTo>
                    <a:lnTo>
                      <a:pt x="24" y="41"/>
                    </a:lnTo>
                    <a:lnTo>
                      <a:pt x="24" y="35"/>
                    </a:lnTo>
                    <a:lnTo>
                      <a:pt x="26" y="33"/>
                    </a:lnTo>
                    <a:lnTo>
                      <a:pt x="31" y="33"/>
                    </a:lnTo>
                    <a:lnTo>
                      <a:pt x="36" y="34"/>
                    </a:lnTo>
                    <a:lnTo>
                      <a:pt x="38" y="37"/>
                    </a:lnTo>
                    <a:lnTo>
                      <a:pt x="40" y="43"/>
                    </a:lnTo>
                    <a:lnTo>
                      <a:pt x="38" y="49"/>
                    </a:lnTo>
                    <a:lnTo>
                      <a:pt x="38" y="51"/>
                    </a:lnTo>
                    <a:lnTo>
                      <a:pt x="38" y="53"/>
                    </a:lnTo>
                    <a:lnTo>
                      <a:pt x="43" y="59"/>
                    </a:lnTo>
                    <a:lnTo>
                      <a:pt x="44" y="60"/>
                    </a:lnTo>
                    <a:lnTo>
                      <a:pt x="51" y="65"/>
                    </a:lnTo>
                    <a:lnTo>
                      <a:pt x="63" y="52"/>
                    </a:lnTo>
                    <a:lnTo>
                      <a:pt x="66" y="42"/>
                    </a:lnTo>
                    <a:lnTo>
                      <a:pt x="68" y="26"/>
                    </a:lnTo>
                    <a:lnTo>
                      <a:pt x="66" y="17"/>
                    </a:lnTo>
                    <a:lnTo>
                      <a:pt x="62" y="9"/>
                    </a:lnTo>
                    <a:lnTo>
                      <a:pt x="59" y="4"/>
                    </a:lnTo>
                    <a:lnTo>
                      <a:pt x="53" y="1"/>
                    </a:lnTo>
                    <a:lnTo>
                      <a:pt x="46" y="0"/>
                    </a:lnTo>
                    <a:lnTo>
                      <a:pt x="28" y="0"/>
                    </a:lnTo>
                    <a:lnTo>
                      <a:pt x="17" y="0"/>
                    </a:lnTo>
                    <a:lnTo>
                      <a:pt x="6" y="2"/>
                    </a:lnTo>
                    <a:lnTo>
                      <a:pt x="0" y="7"/>
                    </a:lnTo>
                    <a:lnTo>
                      <a:pt x="0" y="11"/>
                    </a:lnTo>
                    <a:lnTo>
                      <a:pt x="2" y="14"/>
                    </a:lnTo>
                    <a:lnTo>
                      <a:pt x="11" y="12"/>
                    </a:lnTo>
                  </a:path>
                </a:pathLst>
              </a:custGeom>
              <a:solidFill>
                <a:srgbClr val="402000"/>
              </a:solidFill>
              <a:ln w="9525" cap="rnd">
                <a:noFill/>
                <a:round/>
                <a:headEnd type="none" w="sm" len="sm"/>
                <a:tailEnd type="none" w="sm" len="sm"/>
              </a:ln>
            </p:spPr>
            <p:txBody>
              <a:bodyPr/>
              <a:lstStyle/>
              <a:p>
                <a:endParaRPr lang="es-ES"/>
              </a:p>
            </p:txBody>
          </p:sp>
          <p:sp>
            <p:nvSpPr>
              <p:cNvPr id="106764" name="Freeform 873"/>
              <p:cNvSpPr>
                <a:spLocks/>
              </p:cNvSpPr>
              <p:nvPr/>
            </p:nvSpPr>
            <p:spPr bwMode="auto">
              <a:xfrm>
                <a:off x="1251" y="2996"/>
                <a:ext cx="63" cy="62"/>
              </a:xfrm>
              <a:custGeom>
                <a:avLst/>
                <a:gdLst>
                  <a:gd name="T0" fmla="*/ 0 w 63"/>
                  <a:gd name="T1" fmla="*/ 5 h 62"/>
                  <a:gd name="T2" fmla="*/ 4 w 63"/>
                  <a:gd name="T3" fmla="*/ 10 h 62"/>
                  <a:gd name="T4" fmla="*/ 17 w 63"/>
                  <a:gd name="T5" fmla="*/ 9 h 62"/>
                  <a:gd name="T6" fmla="*/ 26 w 63"/>
                  <a:gd name="T7" fmla="*/ 6 h 62"/>
                  <a:gd name="T8" fmla="*/ 24 w 63"/>
                  <a:gd name="T9" fmla="*/ 9 h 62"/>
                  <a:gd name="T10" fmla="*/ 17 w 63"/>
                  <a:gd name="T11" fmla="*/ 10 h 62"/>
                  <a:gd name="T12" fmla="*/ 21 w 63"/>
                  <a:gd name="T13" fmla="*/ 13 h 62"/>
                  <a:gd name="T14" fmla="*/ 25 w 63"/>
                  <a:gd name="T15" fmla="*/ 10 h 62"/>
                  <a:gd name="T16" fmla="*/ 31 w 63"/>
                  <a:gd name="T17" fmla="*/ 10 h 62"/>
                  <a:gd name="T18" fmla="*/ 23 w 63"/>
                  <a:gd name="T19" fmla="*/ 13 h 62"/>
                  <a:gd name="T20" fmla="*/ 23 w 63"/>
                  <a:gd name="T21" fmla="*/ 15 h 62"/>
                  <a:gd name="T22" fmla="*/ 29 w 63"/>
                  <a:gd name="T23" fmla="*/ 15 h 62"/>
                  <a:gd name="T24" fmla="*/ 23 w 63"/>
                  <a:gd name="T25" fmla="*/ 19 h 62"/>
                  <a:gd name="T26" fmla="*/ 21 w 63"/>
                  <a:gd name="T27" fmla="*/ 22 h 62"/>
                  <a:gd name="T28" fmla="*/ 27 w 63"/>
                  <a:gd name="T29" fmla="*/ 21 h 62"/>
                  <a:gd name="T30" fmla="*/ 24 w 63"/>
                  <a:gd name="T31" fmla="*/ 22 h 62"/>
                  <a:gd name="T32" fmla="*/ 17 w 63"/>
                  <a:gd name="T33" fmla="*/ 26 h 62"/>
                  <a:gd name="T34" fmla="*/ 21 w 63"/>
                  <a:gd name="T35" fmla="*/ 27 h 62"/>
                  <a:gd name="T36" fmla="*/ 28 w 63"/>
                  <a:gd name="T37" fmla="*/ 23 h 62"/>
                  <a:gd name="T38" fmla="*/ 17 w 63"/>
                  <a:gd name="T39" fmla="*/ 28 h 62"/>
                  <a:gd name="T40" fmla="*/ 17 w 63"/>
                  <a:gd name="T41" fmla="*/ 31 h 62"/>
                  <a:gd name="T42" fmla="*/ 23 w 63"/>
                  <a:gd name="T43" fmla="*/ 29 h 62"/>
                  <a:gd name="T44" fmla="*/ 33 w 63"/>
                  <a:gd name="T45" fmla="*/ 29 h 62"/>
                  <a:gd name="T46" fmla="*/ 47 w 63"/>
                  <a:gd name="T47" fmla="*/ 28 h 62"/>
                  <a:gd name="T48" fmla="*/ 35 w 63"/>
                  <a:gd name="T49" fmla="*/ 31 h 62"/>
                  <a:gd name="T50" fmla="*/ 41 w 63"/>
                  <a:gd name="T51" fmla="*/ 31 h 62"/>
                  <a:gd name="T52" fmla="*/ 50 w 63"/>
                  <a:gd name="T53" fmla="*/ 29 h 62"/>
                  <a:gd name="T54" fmla="*/ 40 w 63"/>
                  <a:gd name="T55" fmla="*/ 36 h 62"/>
                  <a:gd name="T56" fmla="*/ 41 w 63"/>
                  <a:gd name="T57" fmla="*/ 38 h 62"/>
                  <a:gd name="T58" fmla="*/ 43 w 63"/>
                  <a:gd name="T59" fmla="*/ 38 h 62"/>
                  <a:gd name="T60" fmla="*/ 36 w 63"/>
                  <a:gd name="T61" fmla="*/ 40 h 62"/>
                  <a:gd name="T62" fmla="*/ 41 w 63"/>
                  <a:gd name="T63" fmla="*/ 44 h 62"/>
                  <a:gd name="T64" fmla="*/ 41 w 63"/>
                  <a:gd name="T65" fmla="*/ 46 h 62"/>
                  <a:gd name="T66" fmla="*/ 36 w 63"/>
                  <a:gd name="T67" fmla="*/ 49 h 62"/>
                  <a:gd name="T68" fmla="*/ 41 w 63"/>
                  <a:gd name="T69" fmla="*/ 49 h 62"/>
                  <a:gd name="T70" fmla="*/ 48 w 63"/>
                  <a:gd name="T71" fmla="*/ 41 h 62"/>
                  <a:gd name="T72" fmla="*/ 43 w 63"/>
                  <a:gd name="T73" fmla="*/ 49 h 62"/>
                  <a:gd name="T74" fmla="*/ 41 w 63"/>
                  <a:gd name="T75" fmla="*/ 58 h 62"/>
                  <a:gd name="T76" fmla="*/ 48 w 63"/>
                  <a:gd name="T77" fmla="*/ 49 h 62"/>
                  <a:gd name="T78" fmla="*/ 49 w 63"/>
                  <a:gd name="T79" fmla="*/ 53 h 62"/>
                  <a:gd name="T80" fmla="*/ 44 w 63"/>
                  <a:gd name="T81" fmla="*/ 59 h 62"/>
                  <a:gd name="T82" fmla="*/ 52 w 63"/>
                  <a:gd name="T83" fmla="*/ 54 h 62"/>
                  <a:gd name="T84" fmla="*/ 59 w 63"/>
                  <a:gd name="T85" fmla="*/ 42 h 62"/>
                  <a:gd name="T86" fmla="*/ 62 w 63"/>
                  <a:gd name="T87" fmla="*/ 27 h 62"/>
                  <a:gd name="T88" fmla="*/ 57 w 63"/>
                  <a:gd name="T89" fmla="*/ 20 h 62"/>
                  <a:gd name="T90" fmla="*/ 41 w 63"/>
                  <a:gd name="T91" fmla="*/ 23 h 62"/>
                  <a:gd name="T92" fmla="*/ 53 w 63"/>
                  <a:gd name="T93" fmla="*/ 20 h 62"/>
                  <a:gd name="T94" fmla="*/ 59 w 63"/>
                  <a:gd name="T95" fmla="*/ 12 h 62"/>
                  <a:gd name="T96" fmla="*/ 48 w 63"/>
                  <a:gd name="T97" fmla="*/ 10 h 62"/>
                  <a:gd name="T98" fmla="*/ 48 w 63"/>
                  <a:gd name="T99" fmla="*/ 9 h 62"/>
                  <a:gd name="T100" fmla="*/ 49 w 63"/>
                  <a:gd name="T101" fmla="*/ 1 h 62"/>
                  <a:gd name="T102" fmla="*/ 36 w 63"/>
                  <a:gd name="T103" fmla="*/ 0 h 62"/>
                  <a:gd name="T104" fmla="*/ 13 w 63"/>
                  <a:gd name="T105" fmla="*/ 0 h 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3"/>
                  <a:gd name="T160" fmla="*/ 0 h 62"/>
                  <a:gd name="T161" fmla="*/ 63 w 63"/>
                  <a:gd name="T162" fmla="*/ 62 h 6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3" h="62">
                    <a:moveTo>
                      <a:pt x="1" y="3"/>
                    </a:moveTo>
                    <a:lnTo>
                      <a:pt x="0" y="5"/>
                    </a:lnTo>
                    <a:lnTo>
                      <a:pt x="0" y="10"/>
                    </a:lnTo>
                    <a:lnTo>
                      <a:pt x="4" y="10"/>
                    </a:lnTo>
                    <a:lnTo>
                      <a:pt x="13" y="10"/>
                    </a:lnTo>
                    <a:lnTo>
                      <a:pt x="17" y="9"/>
                    </a:lnTo>
                    <a:lnTo>
                      <a:pt x="23" y="7"/>
                    </a:lnTo>
                    <a:lnTo>
                      <a:pt x="26" y="6"/>
                    </a:lnTo>
                    <a:lnTo>
                      <a:pt x="32" y="7"/>
                    </a:lnTo>
                    <a:lnTo>
                      <a:pt x="24" y="9"/>
                    </a:lnTo>
                    <a:lnTo>
                      <a:pt x="21" y="10"/>
                    </a:lnTo>
                    <a:lnTo>
                      <a:pt x="17" y="10"/>
                    </a:lnTo>
                    <a:lnTo>
                      <a:pt x="19" y="11"/>
                    </a:lnTo>
                    <a:lnTo>
                      <a:pt x="21" y="13"/>
                    </a:lnTo>
                    <a:lnTo>
                      <a:pt x="23" y="11"/>
                    </a:lnTo>
                    <a:lnTo>
                      <a:pt x="25" y="10"/>
                    </a:lnTo>
                    <a:lnTo>
                      <a:pt x="29" y="10"/>
                    </a:lnTo>
                    <a:lnTo>
                      <a:pt x="31" y="10"/>
                    </a:lnTo>
                    <a:lnTo>
                      <a:pt x="26" y="12"/>
                    </a:lnTo>
                    <a:lnTo>
                      <a:pt x="23" y="13"/>
                    </a:lnTo>
                    <a:lnTo>
                      <a:pt x="22" y="15"/>
                    </a:lnTo>
                    <a:lnTo>
                      <a:pt x="23" y="15"/>
                    </a:lnTo>
                    <a:lnTo>
                      <a:pt x="26" y="15"/>
                    </a:lnTo>
                    <a:lnTo>
                      <a:pt x="29" y="15"/>
                    </a:lnTo>
                    <a:lnTo>
                      <a:pt x="24" y="17"/>
                    </a:lnTo>
                    <a:lnTo>
                      <a:pt x="23" y="19"/>
                    </a:lnTo>
                    <a:lnTo>
                      <a:pt x="22" y="21"/>
                    </a:lnTo>
                    <a:lnTo>
                      <a:pt x="21" y="22"/>
                    </a:lnTo>
                    <a:lnTo>
                      <a:pt x="24" y="21"/>
                    </a:lnTo>
                    <a:lnTo>
                      <a:pt x="27" y="21"/>
                    </a:lnTo>
                    <a:lnTo>
                      <a:pt x="32" y="20"/>
                    </a:lnTo>
                    <a:lnTo>
                      <a:pt x="24" y="22"/>
                    </a:lnTo>
                    <a:lnTo>
                      <a:pt x="21" y="23"/>
                    </a:lnTo>
                    <a:lnTo>
                      <a:pt x="17" y="26"/>
                    </a:lnTo>
                    <a:lnTo>
                      <a:pt x="17" y="28"/>
                    </a:lnTo>
                    <a:lnTo>
                      <a:pt x="21" y="27"/>
                    </a:lnTo>
                    <a:lnTo>
                      <a:pt x="25" y="23"/>
                    </a:lnTo>
                    <a:lnTo>
                      <a:pt x="28" y="23"/>
                    </a:lnTo>
                    <a:lnTo>
                      <a:pt x="23" y="27"/>
                    </a:lnTo>
                    <a:lnTo>
                      <a:pt x="17" y="28"/>
                    </a:lnTo>
                    <a:lnTo>
                      <a:pt x="17" y="30"/>
                    </a:lnTo>
                    <a:lnTo>
                      <a:pt x="17" y="31"/>
                    </a:lnTo>
                    <a:lnTo>
                      <a:pt x="21" y="30"/>
                    </a:lnTo>
                    <a:lnTo>
                      <a:pt x="23" y="29"/>
                    </a:lnTo>
                    <a:lnTo>
                      <a:pt x="29" y="29"/>
                    </a:lnTo>
                    <a:lnTo>
                      <a:pt x="33" y="29"/>
                    </a:lnTo>
                    <a:lnTo>
                      <a:pt x="39" y="29"/>
                    </a:lnTo>
                    <a:lnTo>
                      <a:pt x="47" y="28"/>
                    </a:lnTo>
                    <a:lnTo>
                      <a:pt x="41" y="30"/>
                    </a:lnTo>
                    <a:lnTo>
                      <a:pt x="35" y="31"/>
                    </a:lnTo>
                    <a:lnTo>
                      <a:pt x="36" y="33"/>
                    </a:lnTo>
                    <a:lnTo>
                      <a:pt x="41" y="31"/>
                    </a:lnTo>
                    <a:lnTo>
                      <a:pt x="47" y="31"/>
                    </a:lnTo>
                    <a:lnTo>
                      <a:pt x="50" y="29"/>
                    </a:lnTo>
                    <a:lnTo>
                      <a:pt x="44" y="33"/>
                    </a:lnTo>
                    <a:lnTo>
                      <a:pt x="40" y="36"/>
                    </a:lnTo>
                    <a:lnTo>
                      <a:pt x="36" y="38"/>
                    </a:lnTo>
                    <a:lnTo>
                      <a:pt x="41" y="38"/>
                    </a:lnTo>
                    <a:lnTo>
                      <a:pt x="47" y="38"/>
                    </a:lnTo>
                    <a:lnTo>
                      <a:pt x="43" y="38"/>
                    </a:lnTo>
                    <a:lnTo>
                      <a:pt x="39" y="39"/>
                    </a:lnTo>
                    <a:lnTo>
                      <a:pt x="36" y="40"/>
                    </a:lnTo>
                    <a:lnTo>
                      <a:pt x="36" y="46"/>
                    </a:lnTo>
                    <a:lnTo>
                      <a:pt x="41" y="44"/>
                    </a:lnTo>
                    <a:lnTo>
                      <a:pt x="45" y="42"/>
                    </a:lnTo>
                    <a:lnTo>
                      <a:pt x="41" y="46"/>
                    </a:lnTo>
                    <a:lnTo>
                      <a:pt x="36" y="48"/>
                    </a:lnTo>
                    <a:lnTo>
                      <a:pt x="36" y="49"/>
                    </a:lnTo>
                    <a:lnTo>
                      <a:pt x="39" y="54"/>
                    </a:lnTo>
                    <a:lnTo>
                      <a:pt x="41" y="49"/>
                    </a:lnTo>
                    <a:lnTo>
                      <a:pt x="45" y="46"/>
                    </a:lnTo>
                    <a:lnTo>
                      <a:pt x="48" y="41"/>
                    </a:lnTo>
                    <a:lnTo>
                      <a:pt x="45" y="48"/>
                    </a:lnTo>
                    <a:lnTo>
                      <a:pt x="43" y="49"/>
                    </a:lnTo>
                    <a:lnTo>
                      <a:pt x="40" y="54"/>
                    </a:lnTo>
                    <a:lnTo>
                      <a:pt x="41" y="58"/>
                    </a:lnTo>
                    <a:lnTo>
                      <a:pt x="47" y="54"/>
                    </a:lnTo>
                    <a:lnTo>
                      <a:pt x="48" y="49"/>
                    </a:lnTo>
                    <a:lnTo>
                      <a:pt x="52" y="46"/>
                    </a:lnTo>
                    <a:lnTo>
                      <a:pt x="49" y="53"/>
                    </a:lnTo>
                    <a:lnTo>
                      <a:pt x="47" y="54"/>
                    </a:lnTo>
                    <a:lnTo>
                      <a:pt x="44" y="59"/>
                    </a:lnTo>
                    <a:lnTo>
                      <a:pt x="47" y="61"/>
                    </a:lnTo>
                    <a:lnTo>
                      <a:pt x="52" y="54"/>
                    </a:lnTo>
                    <a:lnTo>
                      <a:pt x="57" y="48"/>
                    </a:lnTo>
                    <a:lnTo>
                      <a:pt x="59" y="42"/>
                    </a:lnTo>
                    <a:lnTo>
                      <a:pt x="62" y="31"/>
                    </a:lnTo>
                    <a:lnTo>
                      <a:pt x="62" y="27"/>
                    </a:lnTo>
                    <a:lnTo>
                      <a:pt x="62" y="20"/>
                    </a:lnTo>
                    <a:lnTo>
                      <a:pt x="57" y="20"/>
                    </a:lnTo>
                    <a:lnTo>
                      <a:pt x="49" y="22"/>
                    </a:lnTo>
                    <a:lnTo>
                      <a:pt x="41" y="23"/>
                    </a:lnTo>
                    <a:lnTo>
                      <a:pt x="48" y="21"/>
                    </a:lnTo>
                    <a:lnTo>
                      <a:pt x="53" y="20"/>
                    </a:lnTo>
                    <a:lnTo>
                      <a:pt x="60" y="17"/>
                    </a:lnTo>
                    <a:lnTo>
                      <a:pt x="59" y="12"/>
                    </a:lnTo>
                    <a:lnTo>
                      <a:pt x="57" y="7"/>
                    </a:lnTo>
                    <a:lnTo>
                      <a:pt x="48" y="10"/>
                    </a:lnTo>
                    <a:lnTo>
                      <a:pt x="43" y="12"/>
                    </a:lnTo>
                    <a:lnTo>
                      <a:pt x="48" y="9"/>
                    </a:lnTo>
                    <a:lnTo>
                      <a:pt x="56" y="5"/>
                    </a:lnTo>
                    <a:lnTo>
                      <a:pt x="49" y="1"/>
                    </a:lnTo>
                    <a:lnTo>
                      <a:pt x="45" y="0"/>
                    </a:lnTo>
                    <a:lnTo>
                      <a:pt x="36" y="0"/>
                    </a:lnTo>
                    <a:lnTo>
                      <a:pt x="23" y="0"/>
                    </a:lnTo>
                    <a:lnTo>
                      <a:pt x="13" y="0"/>
                    </a:lnTo>
                    <a:lnTo>
                      <a:pt x="1" y="3"/>
                    </a:lnTo>
                  </a:path>
                </a:pathLst>
              </a:custGeom>
              <a:solidFill>
                <a:srgbClr val="603000"/>
              </a:solidFill>
              <a:ln w="9525" cap="rnd">
                <a:noFill/>
                <a:round/>
                <a:headEnd type="none" w="sm" len="sm"/>
                <a:tailEnd type="none" w="sm" len="sm"/>
              </a:ln>
            </p:spPr>
            <p:txBody>
              <a:bodyPr/>
              <a:lstStyle/>
              <a:p>
                <a:endParaRPr lang="es-ES"/>
              </a:p>
            </p:txBody>
          </p:sp>
          <p:sp>
            <p:nvSpPr>
              <p:cNvPr id="106765" name="Freeform 874"/>
              <p:cNvSpPr>
                <a:spLocks/>
              </p:cNvSpPr>
              <p:nvPr/>
            </p:nvSpPr>
            <p:spPr bwMode="auto">
              <a:xfrm>
                <a:off x="1241" y="3049"/>
                <a:ext cx="28" cy="25"/>
              </a:xfrm>
              <a:custGeom>
                <a:avLst/>
                <a:gdLst>
                  <a:gd name="T0" fmla="*/ 0 w 28"/>
                  <a:gd name="T1" fmla="*/ 0 h 25"/>
                  <a:gd name="T2" fmla="*/ 27 w 28"/>
                  <a:gd name="T3" fmla="*/ 0 h 25"/>
                  <a:gd name="T4" fmla="*/ 27 w 28"/>
                  <a:gd name="T5" fmla="*/ 24 h 25"/>
                  <a:gd name="T6" fmla="*/ 0 w 28"/>
                  <a:gd name="T7" fmla="*/ 24 h 25"/>
                  <a:gd name="T8" fmla="*/ 27 w 28"/>
                  <a:gd name="T9" fmla="*/ 24 h 25"/>
                  <a:gd name="T10" fmla="*/ 27 w 28"/>
                  <a:gd name="T11" fmla="*/ 0 h 25"/>
                  <a:gd name="T12" fmla="*/ 0 w 28"/>
                  <a:gd name="T13" fmla="*/ 0 h 25"/>
                  <a:gd name="T14" fmla="*/ 0 60000 65536"/>
                  <a:gd name="T15" fmla="*/ 0 60000 65536"/>
                  <a:gd name="T16" fmla="*/ 0 60000 65536"/>
                  <a:gd name="T17" fmla="*/ 0 60000 65536"/>
                  <a:gd name="T18" fmla="*/ 0 60000 65536"/>
                  <a:gd name="T19" fmla="*/ 0 60000 65536"/>
                  <a:gd name="T20" fmla="*/ 0 60000 65536"/>
                  <a:gd name="T21" fmla="*/ 0 w 28"/>
                  <a:gd name="T22" fmla="*/ 0 h 25"/>
                  <a:gd name="T23" fmla="*/ 28 w 28"/>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5">
                    <a:moveTo>
                      <a:pt x="0" y="0"/>
                    </a:moveTo>
                    <a:lnTo>
                      <a:pt x="27" y="0"/>
                    </a:lnTo>
                    <a:lnTo>
                      <a:pt x="27" y="24"/>
                    </a:lnTo>
                    <a:lnTo>
                      <a:pt x="0" y="24"/>
                    </a:lnTo>
                    <a:lnTo>
                      <a:pt x="27" y="24"/>
                    </a:lnTo>
                    <a:lnTo>
                      <a:pt x="27"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766" name="Freeform 875"/>
              <p:cNvSpPr>
                <a:spLocks/>
              </p:cNvSpPr>
              <p:nvPr/>
            </p:nvSpPr>
            <p:spPr bwMode="auto">
              <a:xfrm>
                <a:off x="1238" y="3062"/>
                <a:ext cx="27" cy="1"/>
              </a:xfrm>
              <a:custGeom>
                <a:avLst/>
                <a:gdLst>
                  <a:gd name="T0" fmla="*/ 0 w 27"/>
                  <a:gd name="T1" fmla="*/ 0 h 1"/>
                  <a:gd name="T2" fmla="*/ 13 w 27"/>
                  <a:gd name="T3" fmla="*/ 0 h 1"/>
                  <a:gd name="T4" fmla="*/ 26 w 27"/>
                  <a:gd name="T5" fmla="*/ 0 h 1"/>
                  <a:gd name="T6" fmla="*/ 13 w 27"/>
                  <a:gd name="T7" fmla="*/ 0 h 1"/>
                  <a:gd name="T8" fmla="*/ 0 w 27"/>
                  <a:gd name="T9" fmla="*/ 0 h 1"/>
                  <a:gd name="T10" fmla="*/ 0 60000 65536"/>
                  <a:gd name="T11" fmla="*/ 0 60000 65536"/>
                  <a:gd name="T12" fmla="*/ 0 60000 65536"/>
                  <a:gd name="T13" fmla="*/ 0 60000 65536"/>
                  <a:gd name="T14" fmla="*/ 0 60000 65536"/>
                  <a:gd name="T15" fmla="*/ 0 w 27"/>
                  <a:gd name="T16" fmla="*/ 0 h 1"/>
                  <a:gd name="T17" fmla="*/ 27 w 27"/>
                  <a:gd name="T18" fmla="*/ 1 h 1"/>
                </a:gdLst>
                <a:ahLst/>
                <a:cxnLst>
                  <a:cxn ang="T10">
                    <a:pos x="T0" y="T1"/>
                  </a:cxn>
                  <a:cxn ang="T11">
                    <a:pos x="T2" y="T3"/>
                  </a:cxn>
                  <a:cxn ang="T12">
                    <a:pos x="T4" y="T5"/>
                  </a:cxn>
                  <a:cxn ang="T13">
                    <a:pos x="T6" y="T7"/>
                  </a:cxn>
                  <a:cxn ang="T14">
                    <a:pos x="T8" y="T9"/>
                  </a:cxn>
                </a:cxnLst>
                <a:rect l="T15" t="T16" r="T17" b="T18"/>
                <a:pathLst>
                  <a:path w="27" h="1">
                    <a:moveTo>
                      <a:pt x="0" y="0"/>
                    </a:moveTo>
                    <a:lnTo>
                      <a:pt x="13" y="0"/>
                    </a:lnTo>
                    <a:lnTo>
                      <a:pt x="26" y="0"/>
                    </a:lnTo>
                    <a:lnTo>
                      <a:pt x="13"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767" name="Freeform 876"/>
              <p:cNvSpPr>
                <a:spLocks/>
              </p:cNvSpPr>
              <p:nvPr/>
            </p:nvSpPr>
            <p:spPr bwMode="auto">
              <a:xfrm>
                <a:off x="1253" y="3035"/>
                <a:ext cx="1" cy="25"/>
              </a:xfrm>
              <a:custGeom>
                <a:avLst/>
                <a:gdLst>
                  <a:gd name="T0" fmla="*/ 0 w 1"/>
                  <a:gd name="T1" fmla="*/ 0 h 25"/>
                  <a:gd name="T2" fmla="*/ 0 w 1"/>
                  <a:gd name="T3" fmla="*/ 24 h 25"/>
                  <a:gd name="T4" fmla="*/ 0 w 1"/>
                  <a:gd name="T5" fmla="*/ 10 h 25"/>
                  <a:gd name="T6" fmla="*/ 0 w 1"/>
                  <a:gd name="T7" fmla="*/ 0 h 25"/>
                  <a:gd name="T8" fmla="*/ 0 w 1"/>
                  <a:gd name="T9" fmla="*/ 10 h 25"/>
                  <a:gd name="T10" fmla="*/ 0 w 1"/>
                  <a:gd name="T11" fmla="*/ 0 h 25"/>
                  <a:gd name="T12" fmla="*/ 0 60000 65536"/>
                  <a:gd name="T13" fmla="*/ 0 60000 65536"/>
                  <a:gd name="T14" fmla="*/ 0 60000 65536"/>
                  <a:gd name="T15" fmla="*/ 0 60000 65536"/>
                  <a:gd name="T16" fmla="*/ 0 60000 65536"/>
                  <a:gd name="T17" fmla="*/ 0 60000 65536"/>
                  <a:gd name="T18" fmla="*/ 0 w 1"/>
                  <a:gd name="T19" fmla="*/ 0 h 25"/>
                  <a:gd name="T20" fmla="*/ 1 w 1"/>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1" h="25">
                    <a:moveTo>
                      <a:pt x="0" y="0"/>
                    </a:moveTo>
                    <a:lnTo>
                      <a:pt x="0" y="24"/>
                    </a:lnTo>
                    <a:lnTo>
                      <a:pt x="0" y="10"/>
                    </a:lnTo>
                    <a:lnTo>
                      <a:pt x="0" y="0"/>
                    </a:lnTo>
                    <a:lnTo>
                      <a:pt x="0" y="1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768" name="Freeform 877"/>
              <p:cNvSpPr>
                <a:spLocks/>
              </p:cNvSpPr>
              <p:nvPr/>
            </p:nvSpPr>
            <p:spPr bwMode="auto">
              <a:xfrm>
                <a:off x="1245" y="3052"/>
                <a:ext cx="1" cy="25"/>
              </a:xfrm>
              <a:custGeom>
                <a:avLst/>
                <a:gdLst>
                  <a:gd name="T0" fmla="*/ 0 w 1"/>
                  <a:gd name="T1" fmla="*/ 0 h 25"/>
                  <a:gd name="T2" fmla="*/ 0 w 1"/>
                  <a:gd name="T3" fmla="*/ 1 h 25"/>
                  <a:gd name="T4" fmla="*/ 0 w 1"/>
                  <a:gd name="T5" fmla="*/ 10 h 25"/>
                  <a:gd name="T6" fmla="*/ 0 w 1"/>
                  <a:gd name="T7" fmla="*/ 24 h 25"/>
                  <a:gd name="T8" fmla="*/ 0 w 1"/>
                  <a:gd name="T9" fmla="*/ 14 h 25"/>
                  <a:gd name="T10" fmla="*/ 0 w 1"/>
                  <a:gd name="T11" fmla="*/ 10 h 25"/>
                  <a:gd name="T12" fmla="*/ 0 w 1"/>
                  <a:gd name="T13" fmla="*/ 4 h 25"/>
                  <a:gd name="T14" fmla="*/ 0 w 1"/>
                  <a:gd name="T15" fmla="*/ 0 h 25"/>
                  <a:gd name="T16" fmla="*/ 0 60000 65536"/>
                  <a:gd name="T17" fmla="*/ 0 60000 65536"/>
                  <a:gd name="T18" fmla="*/ 0 60000 65536"/>
                  <a:gd name="T19" fmla="*/ 0 60000 65536"/>
                  <a:gd name="T20" fmla="*/ 0 60000 65536"/>
                  <a:gd name="T21" fmla="*/ 0 60000 65536"/>
                  <a:gd name="T22" fmla="*/ 0 60000 65536"/>
                  <a:gd name="T23" fmla="*/ 0 60000 65536"/>
                  <a:gd name="T24" fmla="*/ 0 w 1"/>
                  <a:gd name="T25" fmla="*/ 0 h 25"/>
                  <a:gd name="T26" fmla="*/ 1 w 1"/>
                  <a:gd name="T27" fmla="*/ 25 h 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 h="25">
                    <a:moveTo>
                      <a:pt x="0" y="0"/>
                    </a:moveTo>
                    <a:lnTo>
                      <a:pt x="0" y="1"/>
                    </a:lnTo>
                    <a:lnTo>
                      <a:pt x="0" y="10"/>
                    </a:lnTo>
                    <a:lnTo>
                      <a:pt x="0" y="24"/>
                    </a:lnTo>
                    <a:lnTo>
                      <a:pt x="0" y="14"/>
                    </a:lnTo>
                    <a:lnTo>
                      <a:pt x="0" y="10"/>
                    </a:lnTo>
                    <a:lnTo>
                      <a:pt x="0" y="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769" name="Freeform 878"/>
              <p:cNvSpPr>
                <a:spLocks/>
              </p:cNvSpPr>
              <p:nvPr/>
            </p:nvSpPr>
            <p:spPr bwMode="auto">
              <a:xfrm>
                <a:off x="1268" y="3059"/>
                <a:ext cx="27" cy="26"/>
              </a:xfrm>
              <a:custGeom>
                <a:avLst/>
                <a:gdLst>
                  <a:gd name="T0" fmla="*/ 26 w 27"/>
                  <a:gd name="T1" fmla="*/ 0 h 26"/>
                  <a:gd name="T2" fmla="*/ 22 w 27"/>
                  <a:gd name="T3" fmla="*/ 9 h 26"/>
                  <a:gd name="T4" fmla="*/ 16 w 27"/>
                  <a:gd name="T5" fmla="*/ 15 h 26"/>
                  <a:gd name="T6" fmla="*/ 9 w 27"/>
                  <a:gd name="T7" fmla="*/ 20 h 26"/>
                  <a:gd name="T8" fmla="*/ 0 w 27"/>
                  <a:gd name="T9" fmla="*/ 25 h 26"/>
                  <a:gd name="T10" fmla="*/ 10 w 27"/>
                  <a:gd name="T11" fmla="*/ 20 h 26"/>
                  <a:gd name="T12" fmla="*/ 22 w 27"/>
                  <a:gd name="T13" fmla="*/ 17 h 26"/>
                  <a:gd name="T14" fmla="*/ 26 w 27"/>
                  <a:gd name="T15" fmla="*/ 12 h 26"/>
                  <a:gd name="T16" fmla="*/ 26 w 27"/>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26"/>
                  <a:gd name="T29" fmla="*/ 27 w 27"/>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26">
                    <a:moveTo>
                      <a:pt x="26" y="0"/>
                    </a:moveTo>
                    <a:lnTo>
                      <a:pt x="22" y="9"/>
                    </a:lnTo>
                    <a:lnTo>
                      <a:pt x="16" y="15"/>
                    </a:lnTo>
                    <a:lnTo>
                      <a:pt x="9" y="20"/>
                    </a:lnTo>
                    <a:lnTo>
                      <a:pt x="0" y="25"/>
                    </a:lnTo>
                    <a:lnTo>
                      <a:pt x="10" y="20"/>
                    </a:lnTo>
                    <a:lnTo>
                      <a:pt x="22" y="17"/>
                    </a:lnTo>
                    <a:lnTo>
                      <a:pt x="26" y="12"/>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6770" name="Freeform 879"/>
              <p:cNvSpPr>
                <a:spLocks/>
              </p:cNvSpPr>
              <p:nvPr/>
            </p:nvSpPr>
            <p:spPr bwMode="auto">
              <a:xfrm>
                <a:off x="1145" y="3306"/>
                <a:ext cx="189" cy="65"/>
              </a:xfrm>
              <a:custGeom>
                <a:avLst/>
                <a:gdLst>
                  <a:gd name="T0" fmla="*/ 0 w 189"/>
                  <a:gd name="T1" fmla="*/ 32 h 65"/>
                  <a:gd name="T2" fmla="*/ 0 w 189"/>
                  <a:gd name="T3" fmla="*/ 52 h 65"/>
                  <a:gd name="T4" fmla="*/ 61 w 189"/>
                  <a:gd name="T5" fmla="*/ 64 h 65"/>
                  <a:gd name="T6" fmla="*/ 131 w 189"/>
                  <a:gd name="T7" fmla="*/ 64 h 65"/>
                  <a:gd name="T8" fmla="*/ 184 w 189"/>
                  <a:gd name="T9" fmla="*/ 46 h 65"/>
                  <a:gd name="T10" fmla="*/ 188 w 189"/>
                  <a:gd name="T11" fmla="*/ 0 h 65"/>
                  <a:gd name="T12" fmla="*/ 80 w 189"/>
                  <a:gd name="T13" fmla="*/ 0 h 65"/>
                  <a:gd name="T14" fmla="*/ 0 w 189"/>
                  <a:gd name="T15" fmla="*/ 32 h 65"/>
                  <a:gd name="T16" fmla="*/ 0 60000 65536"/>
                  <a:gd name="T17" fmla="*/ 0 60000 65536"/>
                  <a:gd name="T18" fmla="*/ 0 60000 65536"/>
                  <a:gd name="T19" fmla="*/ 0 60000 65536"/>
                  <a:gd name="T20" fmla="*/ 0 60000 65536"/>
                  <a:gd name="T21" fmla="*/ 0 60000 65536"/>
                  <a:gd name="T22" fmla="*/ 0 60000 65536"/>
                  <a:gd name="T23" fmla="*/ 0 60000 65536"/>
                  <a:gd name="T24" fmla="*/ 0 w 189"/>
                  <a:gd name="T25" fmla="*/ 0 h 65"/>
                  <a:gd name="T26" fmla="*/ 189 w 189"/>
                  <a:gd name="T27" fmla="*/ 65 h 6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9" h="65">
                    <a:moveTo>
                      <a:pt x="0" y="32"/>
                    </a:moveTo>
                    <a:lnTo>
                      <a:pt x="0" y="52"/>
                    </a:lnTo>
                    <a:lnTo>
                      <a:pt x="61" y="64"/>
                    </a:lnTo>
                    <a:lnTo>
                      <a:pt x="131" y="64"/>
                    </a:lnTo>
                    <a:lnTo>
                      <a:pt x="184" y="46"/>
                    </a:lnTo>
                    <a:lnTo>
                      <a:pt x="188" y="0"/>
                    </a:lnTo>
                    <a:lnTo>
                      <a:pt x="80" y="0"/>
                    </a:lnTo>
                    <a:lnTo>
                      <a:pt x="0"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6771" name="Freeform 880"/>
              <p:cNvSpPr>
                <a:spLocks/>
              </p:cNvSpPr>
              <p:nvPr/>
            </p:nvSpPr>
            <p:spPr bwMode="auto">
              <a:xfrm>
                <a:off x="1154" y="3330"/>
                <a:ext cx="173" cy="37"/>
              </a:xfrm>
              <a:custGeom>
                <a:avLst/>
                <a:gdLst>
                  <a:gd name="T0" fmla="*/ 0 w 173"/>
                  <a:gd name="T1" fmla="*/ 10 h 37"/>
                  <a:gd name="T2" fmla="*/ 0 w 173"/>
                  <a:gd name="T3" fmla="*/ 25 h 37"/>
                  <a:gd name="T4" fmla="*/ 53 w 173"/>
                  <a:gd name="T5" fmla="*/ 36 h 37"/>
                  <a:gd name="T6" fmla="*/ 123 w 173"/>
                  <a:gd name="T7" fmla="*/ 36 h 37"/>
                  <a:gd name="T8" fmla="*/ 172 w 173"/>
                  <a:gd name="T9" fmla="*/ 18 h 37"/>
                  <a:gd name="T10" fmla="*/ 172 w 173"/>
                  <a:gd name="T11" fmla="*/ 0 h 37"/>
                  <a:gd name="T12" fmla="*/ 125 w 173"/>
                  <a:gd name="T13" fmla="*/ 18 h 37"/>
                  <a:gd name="T14" fmla="*/ 54 w 173"/>
                  <a:gd name="T15" fmla="*/ 18 h 37"/>
                  <a:gd name="T16" fmla="*/ 0 w 173"/>
                  <a:gd name="T17" fmla="*/ 10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3"/>
                  <a:gd name="T28" fmla="*/ 0 h 37"/>
                  <a:gd name="T29" fmla="*/ 173 w 173"/>
                  <a:gd name="T30" fmla="*/ 37 h 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3" h="37">
                    <a:moveTo>
                      <a:pt x="0" y="10"/>
                    </a:moveTo>
                    <a:lnTo>
                      <a:pt x="0" y="25"/>
                    </a:lnTo>
                    <a:lnTo>
                      <a:pt x="53" y="36"/>
                    </a:lnTo>
                    <a:lnTo>
                      <a:pt x="123" y="36"/>
                    </a:lnTo>
                    <a:lnTo>
                      <a:pt x="172" y="18"/>
                    </a:lnTo>
                    <a:lnTo>
                      <a:pt x="172" y="0"/>
                    </a:lnTo>
                    <a:lnTo>
                      <a:pt x="125" y="18"/>
                    </a:lnTo>
                    <a:lnTo>
                      <a:pt x="54" y="18"/>
                    </a:lnTo>
                    <a:lnTo>
                      <a:pt x="0" y="10"/>
                    </a:lnTo>
                  </a:path>
                </a:pathLst>
              </a:custGeom>
              <a:solidFill>
                <a:srgbClr val="606060"/>
              </a:solidFill>
              <a:ln w="9525" cap="rnd">
                <a:noFill/>
                <a:round/>
                <a:headEnd type="none" w="sm" len="sm"/>
                <a:tailEnd type="none" w="sm" len="sm"/>
              </a:ln>
            </p:spPr>
            <p:txBody>
              <a:bodyPr/>
              <a:lstStyle/>
              <a:p>
                <a:endParaRPr lang="es-ES"/>
              </a:p>
            </p:txBody>
          </p:sp>
          <p:sp>
            <p:nvSpPr>
              <p:cNvPr id="106772" name="Freeform 881"/>
              <p:cNvSpPr>
                <a:spLocks/>
              </p:cNvSpPr>
              <p:nvPr/>
            </p:nvSpPr>
            <p:spPr bwMode="auto">
              <a:xfrm>
                <a:off x="1092" y="3248"/>
                <a:ext cx="237" cy="186"/>
              </a:xfrm>
              <a:custGeom>
                <a:avLst/>
                <a:gdLst>
                  <a:gd name="T0" fmla="*/ 46 w 237"/>
                  <a:gd name="T1" fmla="*/ 141 h 186"/>
                  <a:gd name="T2" fmla="*/ 46 w 237"/>
                  <a:gd name="T3" fmla="*/ 178 h 186"/>
                  <a:gd name="T4" fmla="*/ 24 w 237"/>
                  <a:gd name="T5" fmla="*/ 185 h 186"/>
                  <a:gd name="T6" fmla="*/ 1 w 237"/>
                  <a:gd name="T7" fmla="*/ 183 h 186"/>
                  <a:gd name="T8" fmla="*/ 0 w 237"/>
                  <a:gd name="T9" fmla="*/ 129 h 186"/>
                  <a:gd name="T10" fmla="*/ 0 w 237"/>
                  <a:gd name="T11" fmla="*/ 99 h 186"/>
                  <a:gd name="T12" fmla="*/ 1 w 237"/>
                  <a:gd name="T13" fmla="*/ 85 h 186"/>
                  <a:gd name="T14" fmla="*/ 0 w 237"/>
                  <a:gd name="T15" fmla="*/ 74 h 186"/>
                  <a:gd name="T16" fmla="*/ 0 w 237"/>
                  <a:gd name="T17" fmla="*/ 65 h 186"/>
                  <a:gd name="T18" fmla="*/ 1 w 237"/>
                  <a:gd name="T19" fmla="*/ 58 h 186"/>
                  <a:gd name="T20" fmla="*/ 12 w 237"/>
                  <a:gd name="T21" fmla="*/ 48 h 186"/>
                  <a:gd name="T22" fmla="*/ 24 w 237"/>
                  <a:gd name="T23" fmla="*/ 41 h 186"/>
                  <a:gd name="T24" fmla="*/ 52 w 237"/>
                  <a:gd name="T25" fmla="*/ 31 h 186"/>
                  <a:gd name="T26" fmla="*/ 94 w 237"/>
                  <a:gd name="T27" fmla="*/ 21 h 186"/>
                  <a:gd name="T28" fmla="*/ 102 w 237"/>
                  <a:gd name="T29" fmla="*/ 21 h 186"/>
                  <a:gd name="T30" fmla="*/ 107 w 237"/>
                  <a:gd name="T31" fmla="*/ 21 h 186"/>
                  <a:gd name="T32" fmla="*/ 109 w 237"/>
                  <a:gd name="T33" fmla="*/ 20 h 186"/>
                  <a:gd name="T34" fmla="*/ 110 w 237"/>
                  <a:gd name="T35" fmla="*/ 17 h 186"/>
                  <a:gd name="T36" fmla="*/ 113 w 237"/>
                  <a:gd name="T37" fmla="*/ 18 h 186"/>
                  <a:gd name="T38" fmla="*/ 118 w 237"/>
                  <a:gd name="T39" fmla="*/ 18 h 186"/>
                  <a:gd name="T40" fmla="*/ 118 w 237"/>
                  <a:gd name="T41" fmla="*/ 15 h 186"/>
                  <a:gd name="T42" fmla="*/ 121 w 237"/>
                  <a:gd name="T43" fmla="*/ 12 h 186"/>
                  <a:gd name="T44" fmla="*/ 126 w 237"/>
                  <a:gd name="T45" fmla="*/ 11 h 186"/>
                  <a:gd name="T46" fmla="*/ 129 w 237"/>
                  <a:gd name="T47" fmla="*/ 11 h 186"/>
                  <a:gd name="T48" fmla="*/ 128 w 237"/>
                  <a:gd name="T49" fmla="*/ 8 h 186"/>
                  <a:gd name="T50" fmla="*/ 134 w 237"/>
                  <a:gd name="T51" fmla="*/ 0 h 186"/>
                  <a:gd name="T52" fmla="*/ 229 w 237"/>
                  <a:gd name="T53" fmla="*/ 1 h 186"/>
                  <a:gd name="T54" fmla="*/ 229 w 237"/>
                  <a:gd name="T55" fmla="*/ 11 h 186"/>
                  <a:gd name="T56" fmla="*/ 229 w 237"/>
                  <a:gd name="T57" fmla="*/ 20 h 186"/>
                  <a:gd name="T58" fmla="*/ 233 w 237"/>
                  <a:gd name="T59" fmla="*/ 26 h 186"/>
                  <a:gd name="T60" fmla="*/ 234 w 237"/>
                  <a:gd name="T61" fmla="*/ 33 h 186"/>
                  <a:gd name="T62" fmla="*/ 236 w 237"/>
                  <a:gd name="T63" fmla="*/ 47 h 186"/>
                  <a:gd name="T64" fmla="*/ 234 w 237"/>
                  <a:gd name="T65" fmla="*/ 53 h 186"/>
                  <a:gd name="T66" fmla="*/ 229 w 237"/>
                  <a:gd name="T67" fmla="*/ 61 h 186"/>
                  <a:gd name="T68" fmla="*/ 227 w 237"/>
                  <a:gd name="T69" fmla="*/ 65 h 186"/>
                  <a:gd name="T70" fmla="*/ 223 w 237"/>
                  <a:gd name="T71" fmla="*/ 68 h 186"/>
                  <a:gd name="T72" fmla="*/ 216 w 237"/>
                  <a:gd name="T73" fmla="*/ 70 h 186"/>
                  <a:gd name="T74" fmla="*/ 206 w 237"/>
                  <a:gd name="T75" fmla="*/ 73 h 186"/>
                  <a:gd name="T76" fmla="*/ 202 w 237"/>
                  <a:gd name="T77" fmla="*/ 79 h 186"/>
                  <a:gd name="T78" fmla="*/ 198 w 237"/>
                  <a:gd name="T79" fmla="*/ 82 h 186"/>
                  <a:gd name="T80" fmla="*/ 190 w 237"/>
                  <a:gd name="T81" fmla="*/ 85 h 186"/>
                  <a:gd name="T82" fmla="*/ 181 w 237"/>
                  <a:gd name="T83" fmla="*/ 89 h 186"/>
                  <a:gd name="T84" fmla="*/ 166 w 237"/>
                  <a:gd name="T85" fmla="*/ 90 h 186"/>
                  <a:gd name="T86" fmla="*/ 153 w 237"/>
                  <a:gd name="T87" fmla="*/ 90 h 186"/>
                  <a:gd name="T88" fmla="*/ 145 w 237"/>
                  <a:gd name="T89" fmla="*/ 90 h 186"/>
                  <a:gd name="T90" fmla="*/ 136 w 237"/>
                  <a:gd name="T91" fmla="*/ 89 h 186"/>
                  <a:gd name="T92" fmla="*/ 129 w 237"/>
                  <a:gd name="T93" fmla="*/ 91 h 186"/>
                  <a:gd name="T94" fmla="*/ 118 w 237"/>
                  <a:gd name="T95" fmla="*/ 91 h 186"/>
                  <a:gd name="T96" fmla="*/ 65 w 237"/>
                  <a:gd name="T97" fmla="*/ 97 h 186"/>
                  <a:gd name="T98" fmla="*/ 53 w 237"/>
                  <a:gd name="T99" fmla="*/ 98 h 186"/>
                  <a:gd name="T100" fmla="*/ 51 w 237"/>
                  <a:gd name="T101" fmla="*/ 101 h 186"/>
                  <a:gd name="T102" fmla="*/ 43 w 237"/>
                  <a:gd name="T103" fmla="*/ 102 h 186"/>
                  <a:gd name="T104" fmla="*/ 48 w 237"/>
                  <a:gd name="T105" fmla="*/ 106 h 186"/>
                  <a:gd name="T106" fmla="*/ 44 w 237"/>
                  <a:gd name="T107" fmla="*/ 113 h 186"/>
                  <a:gd name="T108" fmla="*/ 46 w 237"/>
                  <a:gd name="T109" fmla="*/ 129 h 186"/>
                  <a:gd name="T110" fmla="*/ 46 w 237"/>
                  <a:gd name="T111" fmla="*/ 141 h 18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7"/>
                  <a:gd name="T169" fmla="*/ 0 h 186"/>
                  <a:gd name="T170" fmla="*/ 237 w 237"/>
                  <a:gd name="T171" fmla="*/ 186 h 18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7" h="186">
                    <a:moveTo>
                      <a:pt x="46" y="141"/>
                    </a:moveTo>
                    <a:lnTo>
                      <a:pt x="46" y="178"/>
                    </a:lnTo>
                    <a:lnTo>
                      <a:pt x="24" y="185"/>
                    </a:lnTo>
                    <a:lnTo>
                      <a:pt x="1" y="183"/>
                    </a:lnTo>
                    <a:lnTo>
                      <a:pt x="0" y="129"/>
                    </a:lnTo>
                    <a:lnTo>
                      <a:pt x="0" y="99"/>
                    </a:lnTo>
                    <a:lnTo>
                      <a:pt x="1" y="85"/>
                    </a:lnTo>
                    <a:lnTo>
                      <a:pt x="0" y="74"/>
                    </a:lnTo>
                    <a:lnTo>
                      <a:pt x="0" y="65"/>
                    </a:lnTo>
                    <a:lnTo>
                      <a:pt x="1" y="58"/>
                    </a:lnTo>
                    <a:lnTo>
                      <a:pt x="12" y="48"/>
                    </a:lnTo>
                    <a:lnTo>
                      <a:pt x="24" y="41"/>
                    </a:lnTo>
                    <a:lnTo>
                      <a:pt x="52" y="31"/>
                    </a:lnTo>
                    <a:lnTo>
                      <a:pt x="94" y="21"/>
                    </a:lnTo>
                    <a:lnTo>
                      <a:pt x="102" y="21"/>
                    </a:lnTo>
                    <a:lnTo>
                      <a:pt x="107" y="21"/>
                    </a:lnTo>
                    <a:lnTo>
                      <a:pt x="109" y="20"/>
                    </a:lnTo>
                    <a:lnTo>
                      <a:pt x="110" y="17"/>
                    </a:lnTo>
                    <a:lnTo>
                      <a:pt x="113" y="18"/>
                    </a:lnTo>
                    <a:lnTo>
                      <a:pt x="118" y="18"/>
                    </a:lnTo>
                    <a:lnTo>
                      <a:pt x="118" y="15"/>
                    </a:lnTo>
                    <a:lnTo>
                      <a:pt x="121" y="12"/>
                    </a:lnTo>
                    <a:lnTo>
                      <a:pt x="126" y="11"/>
                    </a:lnTo>
                    <a:lnTo>
                      <a:pt x="129" y="11"/>
                    </a:lnTo>
                    <a:lnTo>
                      <a:pt x="128" y="8"/>
                    </a:lnTo>
                    <a:lnTo>
                      <a:pt x="134" y="0"/>
                    </a:lnTo>
                    <a:lnTo>
                      <a:pt x="229" y="1"/>
                    </a:lnTo>
                    <a:lnTo>
                      <a:pt x="229" y="11"/>
                    </a:lnTo>
                    <a:lnTo>
                      <a:pt x="229" y="20"/>
                    </a:lnTo>
                    <a:lnTo>
                      <a:pt x="233" y="26"/>
                    </a:lnTo>
                    <a:lnTo>
                      <a:pt x="234" y="33"/>
                    </a:lnTo>
                    <a:lnTo>
                      <a:pt x="236" y="47"/>
                    </a:lnTo>
                    <a:lnTo>
                      <a:pt x="234" y="53"/>
                    </a:lnTo>
                    <a:lnTo>
                      <a:pt x="229" y="61"/>
                    </a:lnTo>
                    <a:lnTo>
                      <a:pt x="227" y="65"/>
                    </a:lnTo>
                    <a:lnTo>
                      <a:pt x="223" y="68"/>
                    </a:lnTo>
                    <a:lnTo>
                      <a:pt x="216" y="70"/>
                    </a:lnTo>
                    <a:lnTo>
                      <a:pt x="206" y="73"/>
                    </a:lnTo>
                    <a:lnTo>
                      <a:pt x="202" y="79"/>
                    </a:lnTo>
                    <a:lnTo>
                      <a:pt x="198" y="82"/>
                    </a:lnTo>
                    <a:lnTo>
                      <a:pt x="190" y="85"/>
                    </a:lnTo>
                    <a:lnTo>
                      <a:pt x="181" y="89"/>
                    </a:lnTo>
                    <a:lnTo>
                      <a:pt x="166" y="90"/>
                    </a:lnTo>
                    <a:lnTo>
                      <a:pt x="153" y="90"/>
                    </a:lnTo>
                    <a:lnTo>
                      <a:pt x="145" y="90"/>
                    </a:lnTo>
                    <a:lnTo>
                      <a:pt x="136" y="89"/>
                    </a:lnTo>
                    <a:lnTo>
                      <a:pt x="129" y="91"/>
                    </a:lnTo>
                    <a:lnTo>
                      <a:pt x="118" y="91"/>
                    </a:lnTo>
                    <a:lnTo>
                      <a:pt x="65" y="97"/>
                    </a:lnTo>
                    <a:lnTo>
                      <a:pt x="53" y="98"/>
                    </a:lnTo>
                    <a:lnTo>
                      <a:pt x="51" y="101"/>
                    </a:lnTo>
                    <a:lnTo>
                      <a:pt x="43" y="102"/>
                    </a:lnTo>
                    <a:lnTo>
                      <a:pt x="48" y="106"/>
                    </a:lnTo>
                    <a:lnTo>
                      <a:pt x="44" y="113"/>
                    </a:lnTo>
                    <a:lnTo>
                      <a:pt x="46" y="129"/>
                    </a:lnTo>
                    <a:lnTo>
                      <a:pt x="46" y="141"/>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773" name="Freeform 882"/>
              <p:cNvSpPr>
                <a:spLocks/>
              </p:cNvSpPr>
              <p:nvPr/>
            </p:nvSpPr>
            <p:spPr bwMode="auto">
              <a:xfrm>
                <a:off x="1096" y="3260"/>
                <a:ext cx="230" cy="167"/>
              </a:xfrm>
              <a:custGeom>
                <a:avLst/>
                <a:gdLst>
                  <a:gd name="T0" fmla="*/ 221 w 230"/>
                  <a:gd name="T1" fmla="*/ 9 h 167"/>
                  <a:gd name="T2" fmla="*/ 226 w 230"/>
                  <a:gd name="T3" fmla="*/ 20 h 167"/>
                  <a:gd name="T4" fmla="*/ 221 w 230"/>
                  <a:gd name="T5" fmla="*/ 52 h 167"/>
                  <a:gd name="T6" fmla="*/ 208 w 230"/>
                  <a:gd name="T7" fmla="*/ 52 h 167"/>
                  <a:gd name="T8" fmla="*/ 195 w 230"/>
                  <a:gd name="T9" fmla="*/ 66 h 167"/>
                  <a:gd name="T10" fmla="*/ 161 w 230"/>
                  <a:gd name="T11" fmla="*/ 72 h 167"/>
                  <a:gd name="T12" fmla="*/ 131 w 230"/>
                  <a:gd name="T13" fmla="*/ 72 h 167"/>
                  <a:gd name="T14" fmla="*/ 143 w 230"/>
                  <a:gd name="T15" fmla="*/ 61 h 167"/>
                  <a:gd name="T16" fmla="*/ 128 w 230"/>
                  <a:gd name="T17" fmla="*/ 72 h 167"/>
                  <a:gd name="T18" fmla="*/ 113 w 230"/>
                  <a:gd name="T19" fmla="*/ 76 h 167"/>
                  <a:gd name="T20" fmla="*/ 123 w 230"/>
                  <a:gd name="T21" fmla="*/ 69 h 167"/>
                  <a:gd name="T22" fmla="*/ 107 w 230"/>
                  <a:gd name="T23" fmla="*/ 78 h 167"/>
                  <a:gd name="T24" fmla="*/ 55 w 230"/>
                  <a:gd name="T25" fmla="*/ 83 h 167"/>
                  <a:gd name="T26" fmla="*/ 41 w 230"/>
                  <a:gd name="T27" fmla="*/ 88 h 167"/>
                  <a:gd name="T28" fmla="*/ 28 w 230"/>
                  <a:gd name="T29" fmla="*/ 85 h 167"/>
                  <a:gd name="T30" fmla="*/ 39 w 230"/>
                  <a:gd name="T31" fmla="*/ 89 h 167"/>
                  <a:gd name="T32" fmla="*/ 41 w 230"/>
                  <a:gd name="T33" fmla="*/ 98 h 167"/>
                  <a:gd name="T34" fmla="*/ 27 w 230"/>
                  <a:gd name="T35" fmla="*/ 163 h 167"/>
                  <a:gd name="T36" fmla="*/ 1 w 230"/>
                  <a:gd name="T37" fmla="*/ 163 h 167"/>
                  <a:gd name="T38" fmla="*/ 0 w 230"/>
                  <a:gd name="T39" fmla="*/ 63 h 167"/>
                  <a:gd name="T40" fmla="*/ 6 w 230"/>
                  <a:gd name="T41" fmla="*/ 46 h 167"/>
                  <a:gd name="T42" fmla="*/ 31 w 230"/>
                  <a:gd name="T43" fmla="*/ 31 h 167"/>
                  <a:gd name="T44" fmla="*/ 90 w 230"/>
                  <a:gd name="T45" fmla="*/ 13 h 167"/>
                  <a:gd name="T46" fmla="*/ 107 w 230"/>
                  <a:gd name="T47" fmla="*/ 20 h 167"/>
                  <a:gd name="T48" fmla="*/ 116 w 230"/>
                  <a:gd name="T49" fmla="*/ 21 h 167"/>
                  <a:gd name="T50" fmla="*/ 106 w 230"/>
                  <a:gd name="T51" fmla="*/ 12 h 167"/>
                  <a:gd name="T52" fmla="*/ 112 w 230"/>
                  <a:gd name="T53" fmla="*/ 10 h 167"/>
                  <a:gd name="T54" fmla="*/ 118 w 230"/>
                  <a:gd name="T55" fmla="*/ 16 h 167"/>
                  <a:gd name="T56" fmla="*/ 120 w 230"/>
                  <a:gd name="T57" fmla="*/ 12 h 167"/>
                  <a:gd name="T58" fmla="*/ 117 w 230"/>
                  <a:gd name="T59" fmla="*/ 6 h 167"/>
                  <a:gd name="T60" fmla="*/ 132 w 230"/>
                  <a:gd name="T61" fmla="*/ 10 h 167"/>
                  <a:gd name="T62" fmla="*/ 131 w 230"/>
                  <a:gd name="T63" fmla="*/ 6 h 167"/>
                  <a:gd name="T64" fmla="*/ 128 w 230"/>
                  <a:gd name="T65" fmla="*/ 0 h 167"/>
                  <a:gd name="T66" fmla="*/ 142 w 230"/>
                  <a:gd name="T67" fmla="*/ 4 h 167"/>
                  <a:gd name="T68" fmla="*/ 167 w 230"/>
                  <a:gd name="T69" fmla="*/ 9 h 167"/>
                  <a:gd name="T70" fmla="*/ 174 w 230"/>
                  <a:gd name="T71" fmla="*/ 2 h 167"/>
                  <a:gd name="T72" fmla="*/ 180 w 230"/>
                  <a:gd name="T73" fmla="*/ 10 h 167"/>
                  <a:gd name="T74" fmla="*/ 194 w 230"/>
                  <a:gd name="T75" fmla="*/ 6 h 167"/>
                  <a:gd name="T76" fmla="*/ 198 w 230"/>
                  <a:gd name="T77" fmla="*/ 12 h 167"/>
                  <a:gd name="T78" fmla="*/ 216 w 230"/>
                  <a:gd name="T79" fmla="*/ 10 h 167"/>
                  <a:gd name="T80" fmla="*/ 221 w 230"/>
                  <a:gd name="T81" fmla="*/ 1 h 16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167"/>
                  <a:gd name="T125" fmla="*/ 230 w 230"/>
                  <a:gd name="T126" fmla="*/ 167 h 16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167">
                    <a:moveTo>
                      <a:pt x="221" y="1"/>
                    </a:moveTo>
                    <a:lnTo>
                      <a:pt x="221" y="9"/>
                    </a:lnTo>
                    <a:lnTo>
                      <a:pt x="224" y="6"/>
                    </a:lnTo>
                    <a:lnTo>
                      <a:pt x="226" y="20"/>
                    </a:lnTo>
                    <a:lnTo>
                      <a:pt x="229" y="36"/>
                    </a:lnTo>
                    <a:lnTo>
                      <a:pt x="221" y="52"/>
                    </a:lnTo>
                    <a:lnTo>
                      <a:pt x="207" y="58"/>
                    </a:lnTo>
                    <a:lnTo>
                      <a:pt x="208" y="52"/>
                    </a:lnTo>
                    <a:lnTo>
                      <a:pt x="200" y="59"/>
                    </a:lnTo>
                    <a:lnTo>
                      <a:pt x="195" y="66"/>
                    </a:lnTo>
                    <a:lnTo>
                      <a:pt x="180" y="71"/>
                    </a:lnTo>
                    <a:lnTo>
                      <a:pt x="161" y="72"/>
                    </a:lnTo>
                    <a:lnTo>
                      <a:pt x="141" y="73"/>
                    </a:lnTo>
                    <a:lnTo>
                      <a:pt x="131" y="72"/>
                    </a:lnTo>
                    <a:lnTo>
                      <a:pt x="139" y="70"/>
                    </a:lnTo>
                    <a:lnTo>
                      <a:pt x="143" y="61"/>
                    </a:lnTo>
                    <a:lnTo>
                      <a:pt x="136" y="69"/>
                    </a:lnTo>
                    <a:lnTo>
                      <a:pt x="128" y="72"/>
                    </a:lnTo>
                    <a:lnTo>
                      <a:pt x="121" y="78"/>
                    </a:lnTo>
                    <a:lnTo>
                      <a:pt x="113" y="76"/>
                    </a:lnTo>
                    <a:lnTo>
                      <a:pt x="118" y="71"/>
                    </a:lnTo>
                    <a:lnTo>
                      <a:pt x="123" y="69"/>
                    </a:lnTo>
                    <a:lnTo>
                      <a:pt x="115" y="71"/>
                    </a:lnTo>
                    <a:lnTo>
                      <a:pt x="107" y="78"/>
                    </a:lnTo>
                    <a:lnTo>
                      <a:pt x="82" y="79"/>
                    </a:lnTo>
                    <a:lnTo>
                      <a:pt x="55" y="83"/>
                    </a:lnTo>
                    <a:lnTo>
                      <a:pt x="43" y="86"/>
                    </a:lnTo>
                    <a:lnTo>
                      <a:pt x="41" y="88"/>
                    </a:lnTo>
                    <a:lnTo>
                      <a:pt x="37" y="86"/>
                    </a:lnTo>
                    <a:lnTo>
                      <a:pt x="28" y="85"/>
                    </a:lnTo>
                    <a:lnTo>
                      <a:pt x="31" y="87"/>
                    </a:lnTo>
                    <a:lnTo>
                      <a:pt x="39" y="89"/>
                    </a:lnTo>
                    <a:lnTo>
                      <a:pt x="42" y="92"/>
                    </a:lnTo>
                    <a:lnTo>
                      <a:pt x="41" y="98"/>
                    </a:lnTo>
                    <a:lnTo>
                      <a:pt x="41" y="160"/>
                    </a:lnTo>
                    <a:lnTo>
                      <a:pt x="27" y="163"/>
                    </a:lnTo>
                    <a:lnTo>
                      <a:pt x="14" y="166"/>
                    </a:lnTo>
                    <a:lnTo>
                      <a:pt x="1" y="163"/>
                    </a:lnTo>
                    <a:lnTo>
                      <a:pt x="1" y="80"/>
                    </a:lnTo>
                    <a:lnTo>
                      <a:pt x="0" y="63"/>
                    </a:lnTo>
                    <a:lnTo>
                      <a:pt x="0" y="52"/>
                    </a:lnTo>
                    <a:lnTo>
                      <a:pt x="6" y="46"/>
                    </a:lnTo>
                    <a:lnTo>
                      <a:pt x="11" y="37"/>
                    </a:lnTo>
                    <a:lnTo>
                      <a:pt x="31" y="31"/>
                    </a:lnTo>
                    <a:lnTo>
                      <a:pt x="55" y="22"/>
                    </a:lnTo>
                    <a:lnTo>
                      <a:pt x="90" y="13"/>
                    </a:lnTo>
                    <a:lnTo>
                      <a:pt x="102" y="12"/>
                    </a:lnTo>
                    <a:lnTo>
                      <a:pt x="107" y="20"/>
                    </a:lnTo>
                    <a:lnTo>
                      <a:pt x="124" y="30"/>
                    </a:lnTo>
                    <a:lnTo>
                      <a:pt x="116" y="21"/>
                    </a:lnTo>
                    <a:lnTo>
                      <a:pt x="109" y="18"/>
                    </a:lnTo>
                    <a:lnTo>
                      <a:pt x="106" y="12"/>
                    </a:lnTo>
                    <a:lnTo>
                      <a:pt x="107" y="10"/>
                    </a:lnTo>
                    <a:lnTo>
                      <a:pt x="112" y="10"/>
                    </a:lnTo>
                    <a:lnTo>
                      <a:pt x="115" y="12"/>
                    </a:lnTo>
                    <a:lnTo>
                      <a:pt x="118" y="16"/>
                    </a:lnTo>
                    <a:lnTo>
                      <a:pt x="125" y="19"/>
                    </a:lnTo>
                    <a:lnTo>
                      <a:pt x="120" y="12"/>
                    </a:lnTo>
                    <a:lnTo>
                      <a:pt x="116" y="9"/>
                    </a:lnTo>
                    <a:lnTo>
                      <a:pt x="117" y="6"/>
                    </a:lnTo>
                    <a:lnTo>
                      <a:pt x="123" y="3"/>
                    </a:lnTo>
                    <a:lnTo>
                      <a:pt x="132" y="10"/>
                    </a:lnTo>
                    <a:lnTo>
                      <a:pt x="139" y="14"/>
                    </a:lnTo>
                    <a:lnTo>
                      <a:pt x="131" y="6"/>
                    </a:lnTo>
                    <a:lnTo>
                      <a:pt x="128" y="1"/>
                    </a:lnTo>
                    <a:lnTo>
                      <a:pt x="128" y="0"/>
                    </a:lnTo>
                    <a:lnTo>
                      <a:pt x="135" y="0"/>
                    </a:lnTo>
                    <a:lnTo>
                      <a:pt x="142" y="4"/>
                    </a:lnTo>
                    <a:lnTo>
                      <a:pt x="147" y="8"/>
                    </a:lnTo>
                    <a:lnTo>
                      <a:pt x="167" y="9"/>
                    </a:lnTo>
                    <a:lnTo>
                      <a:pt x="166" y="4"/>
                    </a:lnTo>
                    <a:lnTo>
                      <a:pt x="174" y="2"/>
                    </a:lnTo>
                    <a:lnTo>
                      <a:pt x="174" y="9"/>
                    </a:lnTo>
                    <a:lnTo>
                      <a:pt x="180" y="10"/>
                    </a:lnTo>
                    <a:lnTo>
                      <a:pt x="195" y="12"/>
                    </a:lnTo>
                    <a:lnTo>
                      <a:pt x="194" y="6"/>
                    </a:lnTo>
                    <a:lnTo>
                      <a:pt x="198" y="6"/>
                    </a:lnTo>
                    <a:lnTo>
                      <a:pt x="198" y="12"/>
                    </a:lnTo>
                    <a:lnTo>
                      <a:pt x="207" y="12"/>
                    </a:lnTo>
                    <a:lnTo>
                      <a:pt x="216" y="10"/>
                    </a:lnTo>
                    <a:lnTo>
                      <a:pt x="216" y="4"/>
                    </a:lnTo>
                    <a:lnTo>
                      <a:pt x="221" y="1"/>
                    </a:lnTo>
                  </a:path>
                </a:pathLst>
              </a:custGeom>
              <a:solidFill>
                <a:srgbClr val="808080"/>
              </a:solidFill>
              <a:ln w="9525" cap="rnd">
                <a:noFill/>
                <a:round/>
                <a:headEnd type="none" w="sm" len="sm"/>
                <a:tailEnd type="none" w="sm" len="sm"/>
              </a:ln>
            </p:spPr>
            <p:txBody>
              <a:bodyPr/>
              <a:lstStyle/>
              <a:p>
                <a:endParaRPr lang="es-ES"/>
              </a:p>
            </p:txBody>
          </p:sp>
          <p:sp>
            <p:nvSpPr>
              <p:cNvPr id="106774" name="Freeform 883"/>
              <p:cNvSpPr>
                <a:spLocks/>
              </p:cNvSpPr>
              <p:nvPr/>
            </p:nvSpPr>
            <p:spPr bwMode="auto">
              <a:xfrm>
                <a:off x="1123" y="3313"/>
                <a:ext cx="94" cy="26"/>
              </a:xfrm>
              <a:custGeom>
                <a:avLst/>
                <a:gdLst>
                  <a:gd name="T0" fmla="*/ 93 w 94"/>
                  <a:gd name="T1" fmla="*/ 0 h 26"/>
                  <a:gd name="T2" fmla="*/ 67 w 94"/>
                  <a:gd name="T3" fmla="*/ 0 h 26"/>
                  <a:gd name="T4" fmla="*/ 43 w 94"/>
                  <a:gd name="T5" fmla="*/ 7 h 26"/>
                  <a:gd name="T6" fmla="*/ 26 w 94"/>
                  <a:gd name="T7" fmla="*/ 8 h 26"/>
                  <a:gd name="T8" fmla="*/ 11 w 94"/>
                  <a:gd name="T9" fmla="*/ 11 h 26"/>
                  <a:gd name="T10" fmla="*/ 6 w 94"/>
                  <a:gd name="T11" fmla="*/ 19 h 26"/>
                  <a:gd name="T12" fmla="*/ 0 w 94"/>
                  <a:gd name="T13" fmla="*/ 25 h 26"/>
                  <a:gd name="T14" fmla="*/ 6 w 94"/>
                  <a:gd name="T15" fmla="*/ 22 h 26"/>
                  <a:gd name="T16" fmla="*/ 12 w 94"/>
                  <a:gd name="T17" fmla="*/ 12 h 26"/>
                  <a:gd name="T18" fmla="*/ 32 w 94"/>
                  <a:gd name="T19" fmla="*/ 9 h 26"/>
                  <a:gd name="T20" fmla="*/ 43 w 94"/>
                  <a:gd name="T21" fmla="*/ 9 h 26"/>
                  <a:gd name="T22" fmla="*/ 53 w 94"/>
                  <a:gd name="T23" fmla="*/ 7 h 26"/>
                  <a:gd name="T24" fmla="*/ 70 w 94"/>
                  <a:gd name="T25" fmla="*/ 2 h 26"/>
                  <a:gd name="T26" fmla="*/ 93 w 94"/>
                  <a:gd name="T27" fmla="*/ 0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4"/>
                  <a:gd name="T43" fmla="*/ 0 h 26"/>
                  <a:gd name="T44" fmla="*/ 94 w 94"/>
                  <a:gd name="T45" fmla="*/ 26 h 2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4" h="26">
                    <a:moveTo>
                      <a:pt x="93" y="0"/>
                    </a:moveTo>
                    <a:lnTo>
                      <a:pt x="67" y="0"/>
                    </a:lnTo>
                    <a:lnTo>
                      <a:pt x="43" y="7"/>
                    </a:lnTo>
                    <a:lnTo>
                      <a:pt x="26" y="8"/>
                    </a:lnTo>
                    <a:lnTo>
                      <a:pt x="11" y="11"/>
                    </a:lnTo>
                    <a:lnTo>
                      <a:pt x="6" y="19"/>
                    </a:lnTo>
                    <a:lnTo>
                      <a:pt x="0" y="25"/>
                    </a:lnTo>
                    <a:lnTo>
                      <a:pt x="6" y="22"/>
                    </a:lnTo>
                    <a:lnTo>
                      <a:pt x="12" y="12"/>
                    </a:lnTo>
                    <a:lnTo>
                      <a:pt x="32" y="9"/>
                    </a:lnTo>
                    <a:lnTo>
                      <a:pt x="43" y="9"/>
                    </a:lnTo>
                    <a:lnTo>
                      <a:pt x="53" y="7"/>
                    </a:lnTo>
                    <a:lnTo>
                      <a:pt x="70" y="2"/>
                    </a:lnTo>
                    <a:lnTo>
                      <a:pt x="93" y="0"/>
                    </a:lnTo>
                  </a:path>
                </a:pathLst>
              </a:custGeom>
              <a:solidFill>
                <a:srgbClr val="606060"/>
              </a:solidFill>
              <a:ln w="9525" cap="rnd">
                <a:noFill/>
                <a:round/>
                <a:headEnd type="none" w="sm" len="sm"/>
                <a:tailEnd type="none" w="sm" len="sm"/>
              </a:ln>
            </p:spPr>
            <p:txBody>
              <a:bodyPr/>
              <a:lstStyle/>
              <a:p>
                <a:endParaRPr lang="es-ES"/>
              </a:p>
            </p:txBody>
          </p:sp>
          <p:sp>
            <p:nvSpPr>
              <p:cNvPr id="106775" name="Freeform 884"/>
              <p:cNvSpPr>
                <a:spLocks/>
              </p:cNvSpPr>
              <p:nvPr/>
            </p:nvSpPr>
            <p:spPr bwMode="auto">
              <a:xfrm>
                <a:off x="1266" y="3290"/>
                <a:ext cx="29" cy="28"/>
              </a:xfrm>
              <a:custGeom>
                <a:avLst/>
                <a:gdLst>
                  <a:gd name="T0" fmla="*/ 28 w 29"/>
                  <a:gd name="T1" fmla="*/ 0 h 28"/>
                  <a:gd name="T2" fmla="*/ 13 w 29"/>
                  <a:gd name="T3" fmla="*/ 27 h 28"/>
                  <a:gd name="T4" fmla="*/ 0 w 29"/>
                  <a:gd name="T5" fmla="*/ 11 h 28"/>
                  <a:gd name="T6" fmla="*/ 28 w 29"/>
                  <a:gd name="T7" fmla="*/ 0 h 28"/>
                  <a:gd name="T8" fmla="*/ 0 60000 65536"/>
                  <a:gd name="T9" fmla="*/ 0 60000 65536"/>
                  <a:gd name="T10" fmla="*/ 0 60000 65536"/>
                  <a:gd name="T11" fmla="*/ 0 60000 65536"/>
                  <a:gd name="T12" fmla="*/ 0 w 29"/>
                  <a:gd name="T13" fmla="*/ 0 h 28"/>
                  <a:gd name="T14" fmla="*/ 29 w 29"/>
                  <a:gd name="T15" fmla="*/ 28 h 28"/>
                </a:gdLst>
                <a:ahLst/>
                <a:cxnLst>
                  <a:cxn ang="T8">
                    <a:pos x="T0" y="T1"/>
                  </a:cxn>
                  <a:cxn ang="T9">
                    <a:pos x="T2" y="T3"/>
                  </a:cxn>
                  <a:cxn ang="T10">
                    <a:pos x="T4" y="T5"/>
                  </a:cxn>
                  <a:cxn ang="T11">
                    <a:pos x="T6" y="T7"/>
                  </a:cxn>
                </a:cxnLst>
                <a:rect l="T12" t="T13" r="T14" b="T15"/>
                <a:pathLst>
                  <a:path w="29" h="28">
                    <a:moveTo>
                      <a:pt x="28" y="0"/>
                    </a:moveTo>
                    <a:lnTo>
                      <a:pt x="13" y="27"/>
                    </a:lnTo>
                    <a:lnTo>
                      <a:pt x="0" y="11"/>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106776" name="Freeform 885"/>
              <p:cNvSpPr>
                <a:spLocks/>
              </p:cNvSpPr>
              <p:nvPr/>
            </p:nvSpPr>
            <p:spPr bwMode="auto">
              <a:xfrm>
                <a:off x="1305" y="3280"/>
                <a:ext cx="29" cy="27"/>
              </a:xfrm>
              <a:custGeom>
                <a:avLst/>
                <a:gdLst>
                  <a:gd name="T0" fmla="*/ 28 w 29"/>
                  <a:gd name="T1" fmla="*/ 0 h 27"/>
                  <a:gd name="T2" fmla="*/ 20 w 29"/>
                  <a:gd name="T3" fmla="*/ 16 h 27"/>
                  <a:gd name="T4" fmla="*/ 0 w 29"/>
                  <a:gd name="T5" fmla="*/ 26 h 27"/>
                  <a:gd name="T6" fmla="*/ 20 w 29"/>
                  <a:gd name="T7" fmla="*/ 26 h 27"/>
                  <a:gd name="T8" fmla="*/ 28 w 29"/>
                  <a:gd name="T9" fmla="*/ 0 h 27"/>
                  <a:gd name="T10" fmla="*/ 0 60000 65536"/>
                  <a:gd name="T11" fmla="*/ 0 60000 65536"/>
                  <a:gd name="T12" fmla="*/ 0 60000 65536"/>
                  <a:gd name="T13" fmla="*/ 0 60000 65536"/>
                  <a:gd name="T14" fmla="*/ 0 60000 65536"/>
                  <a:gd name="T15" fmla="*/ 0 w 29"/>
                  <a:gd name="T16" fmla="*/ 0 h 27"/>
                  <a:gd name="T17" fmla="*/ 29 w 29"/>
                  <a:gd name="T18" fmla="*/ 27 h 27"/>
                </a:gdLst>
                <a:ahLst/>
                <a:cxnLst>
                  <a:cxn ang="T10">
                    <a:pos x="T0" y="T1"/>
                  </a:cxn>
                  <a:cxn ang="T11">
                    <a:pos x="T2" y="T3"/>
                  </a:cxn>
                  <a:cxn ang="T12">
                    <a:pos x="T4" y="T5"/>
                  </a:cxn>
                  <a:cxn ang="T13">
                    <a:pos x="T6" y="T7"/>
                  </a:cxn>
                  <a:cxn ang="T14">
                    <a:pos x="T8" y="T9"/>
                  </a:cxn>
                </a:cxnLst>
                <a:rect l="T15" t="T16" r="T17" b="T18"/>
                <a:pathLst>
                  <a:path w="29" h="27">
                    <a:moveTo>
                      <a:pt x="28" y="0"/>
                    </a:moveTo>
                    <a:lnTo>
                      <a:pt x="20" y="16"/>
                    </a:lnTo>
                    <a:lnTo>
                      <a:pt x="0" y="26"/>
                    </a:lnTo>
                    <a:lnTo>
                      <a:pt x="20" y="26"/>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106777" name="Freeform 886"/>
              <p:cNvSpPr>
                <a:spLocks/>
              </p:cNvSpPr>
              <p:nvPr/>
            </p:nvSpPr>
            <p:spPr bwMode="auto">
              <a:xfrm>
                <a:off x="1218" y="3274"/>
                <a:ext cx="28" cy="28"/>
              </a:xfrm>
              <a:custGeom>
                <a:avLst/>
                <a:gdLst>
                  <a:gd name="T0" fmla="*/ 27 w 28"/>
                  <a:gd name="T1" fmla="*/ 0 h 28"/>
                  <a:gd name="T2" fmla="*/ 14 w 28"/>
                  <a:gd name="T3" fmla="*/ 2 h 28"/>
                  <a:gd name="T4" fmla="*/ 11 w 28"/>
                  <a:gd name="T5" fmla="*/ 7 h 28"/>
                  <a:gd name="T6" fmla="*/ 11 w 28"/>
                  <a:gd name="T7" fmla="*/ 15 h 28"/>
                  <a:gd name="T8" fmla="*/ 10 w 28"/>
                  <a:gd name="T9" fmla="*/ 21 h 28"/>
                  <a:gd name="T10" fmla="*/ 0 w 28"/>
                  <a:gd name="T11" fmla="*/ 27 h 28"/>
                  <a:gd name="T12" fmla="*/ 13 w 28"/>
                  <a:gd name="T13" fmla="*/ 24 h 28"/>
                  <a:gd name="T14" fmla="*/ 16 w 28"/>
                  <a:gd name="T15" fmla="*/ 9 h 28"/>
                  <a:gd name="T16" fmla="*/ 27 w 28"/>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8"/>
                  <a:gd name="T29" fmla="*/ 28 w 28"/>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8">
                    <a:moveTo>
                      <a:pt x="27" y="0"/>
                    </a:moveTo>
                    <a:lnTo>
                      <a:pt x="14" y="2"/>
                    </a:lnTo>
                    <a:lnTo>
                      <a:pt x="11" y="7"/>
                    </a:lnTo>
                    <a:lnTo>
                      <a:pt x="11" y="15"/>
                    </a:lnTo>
                    <a:lnTo>
                      <a:pt x="10" y="21"/>
                    </a:lnTo>
                    <a:lnTo>
                      <a:pt x="0" y="27"/>
                    </a:lnTo>
                    <a:lnTo>
                      <a:pt x="13" y="24"/>
                    </a:lnTo>
                    <a:lnTo>
                      <a:pt x="16" y="9"/>
                    </a:lnTo>
                    <a:lnTo>
                      <a:pt x="27" y="0"/>
                    </a:lnTo>
                  </a:path>
                </a:pathLst>
              </a:custGeom>
              <a:solidFill>
                <a:srgbClr val="606060"/>
              </a:solidFill>
              <a:ln w="9525" cap="rnd">
                <a:noFill/>
                <a:round/>
                <a:headEnd type="none" w="sm" len="sm"/>
                <a:tailEnd type="none" w="sm" len="sm"/>
              </a:ln>
            </p:spPr>
            <p:txBody>
              <a:bodyPr/>
              <a:lstStyle/>
              <a:p>
                <a:endParaRPr lang="es-ES"/>
              </a:p>
            </p:txBody>
          </p:sp>
          <p:sp>
            <p:nvSpPr>
              <p:cNvPr id="106778" name="Freeform 887"/>
              <p:cNvSpPr>
                <a:spLocks/>
              </p:cNvSpPr>
              <p:nvPr/>
            </p:nvSpPr>
            <p:spPr bwMode="auto">
              <a:xfrm>
                <a:off x="1238" y="3092"/>
                <a:ext cx="27" cy="41"/>
              </a:xfrm>
              <a:custGeom>
                <a:avLst/>
                <a:gdLst>
                  <a:gd name="T0" fmla="*/ 20 w 27"/>
                  <a:gd name="T1" fmla="*/ 0 h 41"/>
                  <a:gd name="T2" fmla="*/ 13 w 27"/>
                  <a:gd name="T3" fmla="*/ 3 h 41"/>
                  <a:gd name="T4" fmla="*/ 13 w 27"/>
                  <a:gd name="T5" fmla="*/ 11 h 41"/>
                  <a:gd name="T6" fmla="*/ 2 w 27"/>
                  <a:gd name="T7" fmla="*/ 18 h 41"/>
                  <a:gd name="T8" fmla="*/ 0 w 27"/>
                  <a:gd name="T9" fmla="*/ 25 h 41"/>
                  <a:gd name="T10" fmla="*/ 0 w 27"/>
                  <a:gd name="T11" fmla="*/ 33 h 41"/>
                  <a:gd name="T12" fmla="*/ 0 w 27"/>
                  <a:gd name="T13" fmla="*/ 40 h 41"/>
                  <a:gd name="T14" fmla="*/ 26 w 27"/>
                  <a:gd name="T15" fmla="*/ 16 h 41"/>
                  <a:gd name="T16" fmla="*/ 20 w 27"/>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41"/>
                  <a:gd name="T29" fmla="*/ 27 w 27"/>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41">
                    <a:moveTo>
                      <a:pt x="20" y="0"/>
                    </a:moveTo>
                    <a:lnTo>
                      <a:pt x="13" y="3"/>
                    </a:lnTo>
                    <a:lnTo>
                      <a:pt x="13" y="11"/>
                    </a:lnTo>
                    <a:lnTo>
                      <a:pt x="2" y="18"/>
                    </a:lnTo>
                    <a:lnTo>
                      <a:pt x="0" y="25"/>
                    </a:lnTo>
                    <a:lnTo>
                      <a:pt x="0" y="33"/>
                    </a:lnTo>
                    <a:lnTo>
                      <a:pt x="0" y="40"/>
                    </a:lnTo>
                    <a:lnTo>
                      <a:pt x="26" y="16"/>
                    </a:lnTo>
                    <a:lnTo>
                      <a:pt x="20" y="0"/>
                    </a:lnTo>
                  </a:path>
                </a:pathLst>
              </a:custGeom>
              <a:solidFill>
                <a:srgbClr val="400000"/>
              </a:solidFill>
              <a:ln w="12700" cap="rnd">
                <a:solidFill>
                  <a:srgbClr val="000000"/>
                </a:solidFill>
                <a:round/>
                <a:headEnd type="none" w="sm" len="sm"/>
                <a:tailEnd type="none" w="sm" len="sm"/>
              </a:ln>
            </p:spPr>
            <p:txBody>
              <a:bodyPr/>
              <a:lstStyle/>
              <a:p>
                <a:endParaRPr lang="es-ES"/>
              </a:p>
            </p:txBody>
          </p:sp>
          <p:sp>
            <p:nvSpPr>
              <p:cNvPr id="106779" name="Freeform 888"/>
              <p:cNvSpPr>
                <a:spLocks/>
              </p:cNvSpPr>
              <p:nvPr/>
            </p:nvSpPr>
            <p:spPr bwMode="auto">
              <a:xfrm>
                <a:off x="1252" y="3068"/>
                <a:ext cx="49" cy="32"/>
              </a:xfrm>
              <a:custGeom>
                <a:avLst/>
                <a:gdLst>
                  <a:gd name="T0" fmla="*/ 45 w 49"/>
                  <a:gd name="T1" fmla="*/ 0 h 32"/>
                  <a:gd name="T2" fmla="*/ 37 w 49"/>
                  <a:gd name="T3" fmla="*/ 0 h 32"/>
                  <a:gd name="T4" fmla="*/ 27 w 49"/>
                  <a:gd name="T5" fmla="*/ 4 h 32"/>
                  <a:gd name="T6" fmla="*/ 14 w 49"/>
                  <a:gd name="T7" fmla="*/ 8 h 32"/>
                  <a:gd name="T8" fmla="*/ 8 w 49"/>
                  <a:gd name="T9" fmla="*/ 14 h 32"/>
                  <a:gd name="T10" fmla="*/ 0 w 49"/>
                  <a:gd name="T11" fmla="*/ 19 h 32"/>
                  <a:gd name="T12" fmla="*/ 0 w 49"/>
                  <a:gd name="T13" fmla="*/ 22 h 32"/>
                  <a:gd name="T14" fmla="*/ 0 w 49"/>
                  <a:gd name="T15" fmla="*/ 31 h 32"/>
                  <a:gd name="T16" fmla="*/ 48 w 49"/>
                  <a:gd name="T17" fmla="*/ 5 h 32"/>
                  <a:gd name="T18" fmla="*/ 45 w 49"/>
                  <a:gd name="T19" fmla="*/ 0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32"/>
                  <a:gd name="T32" fmla="*/ 49 w 49"/>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32">
                    <a:moveTo>
                      <a:pt x="45" y="0"/>
                    </a:moveTo>
                    <a:lnTo>
                      <a:pt x="37" y="0"/>
                    </a:lnTo>
                    <a:lnTo>
                      <a:pt x="27" y="4"/>
                    </a:lnTo>
                    <a:lnTo>
                      <a:pt x="14" y="8"/>
                    </a:lnTo>
                    <a:lnTo>
                      <a:pt x="8" y="14"/>
                    </a:lnTo>
                    <a:lnTo>
                      <a:pt x="0" y="19"/>
                    </a:lnTo>
                    <a:lnTo>
                      <a:pt x="0" y="22"/>
                    </a:lnTo>
                    <a:lnTo>
                      <a:pt x="0" y="31"/>
                    </a:lnTo>
                    <a:lnTo>
                      <a:pt x="48" y="5"/>
                    </a:lnTo>
                    <a:lnTo>
                      <a:pt x="45"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6780" name="Freeform 889"/>
              <p:cNvSpPr>
                <a:spLocks/>
              </p:cNvSpPr>
              <p:nvPr/>
            </p:nvSpPr>
            <p:spPr bwMode="auto">
              <a:xfrm>
                <a:off x="1258" y="3070"/>
                <a:ext cx="43" cy="28"/>
              </a:xfrm>
              <a:custGeom>
                <a:avLst/>
                <a:gdLst>
                  <a:gd name="T0" fmla="*/ 0 w 43"/>
                  <a:gd name="T1" fmla="*/ 27 h 28"/>
                  <a:gd name="T2" fmla="*/ 0 w 43"/>
                  <a:gd name="T3" fmla="*/ 18 h 28"/>
                  <a:gd name="T4" fmla="*/ 0 w 43"/>
                  <a:gd name="T5" fmla="*/ 15 h 28"/>
                  <a:gd name="T6" fmla="*/ 9 w 43"/>
                  <a:gd name="T7" fmla="*/ 10 h 28"/>
                  <a:gd name="T8" fmla="*/ 18 w 43"/>
                  <a:gd name="T9" fmla="*/ 4 h 28"/>
                  <a:gd name="T10" fmla="*/ 29 w 43"/>
                  <a:gd name="T11" fmla="*/ 0 h 28"/>
                  <a:gd name="T12" fmla="*/ 37 w 43"/>
                  <a:gd name="T13" fmla="*/ 0 h 28"/>
                  <a:gd name="T14" fmla="*/ 42 w 43"/>
                  <a:gd name="T15" fmla="*/ 9 h 28"/>
                  <a:gd name="T16" fmla="*/ 8 w 43"/>
                  <a:gd name="T17" fmla="*/ 21 h 28"/>
                  <a:gd name="T18" fmla="*/ 0 w 43"/>
                  <a:gd name="T19" fmla="*/ 27 h 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
                  <a:gd name="T31" fmla="*/ 0 h 28"/>
                  <a:gd name="T32" fmla="*/ 43 w 43"/>
                  <a:gd name="T33" fmla="*/ 28 h 2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 h="28">
                    <a:moveTo>
                      <a:pt x="0" y="27"/>
                    </a:moveTo>
                    <a:lnTo>
                      <a:pt x="0" y="18"/>
                    </a:lnTo>
                    <a:lnTo>
                      <a:pt x="0" y="15"/>
                    </a:lnTo>
                    <a:lnTo>
                      <a:pt x="9" y="10"/>
                    </a:lnTo>
                    <a:lnTo>
                      <a:pt x="18" y="4"/>
                    </a:lnTo>
                    <a:lnTo>
                      <a:pt x="29" y="0"/>
                    </a:lnTo>
                    <a:lnTo>
                      <a:pt x="37" y="0"/>
                    </a:lnTo>
                    <a:lnTo>
                      <a:pt x="42" y="9"/>
                    </a:lnTo>
                    <a:lnTo>
                      <a:pt x="8" y="21"/>
                    </a:lnTo>
                    <a:lnTo>
                      <a:pt x="0" y="27"/>
                    </a:lnTo>
                  </a:path>
                </a:pathLst>
              </a:custGeom>
              <a:solidFill>
                <a:srgbClr val="E0E0E0"/>
              </a:solidFill>
              <a:ln w="9525" cap="rnd">
                <a:noFill/>
                <a:round/>
                <a:headEnd type="none" w="sm" len="sm"/>
                <a:tailEnd type="none" w="sm" len="sm"/>
              </a:ln>
            </p:spPr>
            <p:txBody>
              <a:bodyPr/>
              <a:lstStyle/>
              <a:p>
                <a:endParaRPr lang="es-ES"/>
              </a:p>
            </p:txBody>
          </p:sp>
          <p:sp>
            <p:nvSpPr>
              <p:cNvPr id="106781" name="Freeform 890"/>
              <p:cNvSpPr>
                <a:spLocks/>
              </p:cNvSpPr>
              <p:nvPr/>
            </p:nvSpPr>
            <p:spPr bwMode="auto">
              <a:xfrm>
                <a:off x="1258" y="3080"/>
                <a:ext cx="43" cy="26"/>
              </a:xfrm>
              <a:custGeom>
                <a:avLst/>
                <a:gdLst>
                  <a:gd name="T0" fmla="*/ 42 w 43"/>
                  <a:gd name="T1" fmla="*/ 0 h 26"/>
                  <a:gd name="T2" fmla="*/ 27 w 43"/>
                  <a:gd name="T3" fmla="*/ 6 h 26"/>
                  <a:gd name="T4" fmla="*/ 14 w 43"/>
                  <a:gd name="T5" fmla="*/ 15 h 26"/>
                  <a:gd name="T6" fmla="*/ 5 w 43"/>
                  <a:gd name="T7" fmla="*/ 21 h 26"/>
                  <a:gd name="T8" fmla="*/ 0 w 43"/>
                  <a:gd name="T9" fmla="*/ 25 h 26"/>
                  <a:gd name="T10" fmla="*/ 10 w 43"/>
                  <a:gd name="T11" fmla="*/ 20 h 26"/>
                  <a:gd name="T12" fmla="*/ 20 w 43"/>
                  <a:gd name="T13" fmla="*/ 14 h 26"/>
                  <a:gd name="T14" fmla="*/ 31 w 43"/>
                  <a:gd name="T15" fmla="*/ 7 h 26"/>
                  <a:gd name="T16" fmla="*/ 42 w 43"/>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26"/>
                  <a:gd name="T29" fmla="*/ 43 w 43"/>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26">
                    <a:moveTo>
                      <a:pt x="42" y="0"/>
                    </a:moveTo>
                    <a:lnTo>
                      <a:pt x="27" y="6"/>
                    </a:lnTo>
                    <a:lnTo>
                      <a:pt x="14" y="15"/>
                    </a:lnTo>
                    <a:lnTo>
                      <a:pt x="5" y="21"/>
                    </a:lnTo>
                    <a:lnTo>
                      <a:pt x="0" y="25"/>
                    </a:lnTo>
                    <a:lnTo>
                      <a:pt x="10" y="20"/>
                    </a:lnTo>
                    <a:lnTo>
                      <a:pt x="20" y="14"/>
                    </a:lnTo>
                    <a:lnTo>
                      <a:pt x="31" y="7"/>
                    </a:lnTo>
                    <a:lnTo>
                      <a:pt x="42" y="0"/>
                    </a:lnTo>
                  </a:path>
                </a:pathLst>
              </a:custGeom>
              <a:solidFill>
                <a:srgbClr val="606060"/>
              </a:solidFill>
              <a:ln w="9525" cap="rnd">
                <a:noFill/>
                <a:round/>
                <a:headEnd type="none" w="sm" len="sm"/>
                <a:tailEnd type="none" w="sm" len="sm"/>
              </a:ln>
            </p:spPr>
            <p:txBody>
              <a:bodyPr/>
              <a:lstStyle/>
              <a:p>
                <a:endParaRPr lang="es-ES"/>
              </a:p>
            </p:txBody>
          </p:sp>
          <p:sp>
            <p:nvSpPr>
              <p:cNvPr id="106782" name="Freeform 891"/>
              <p:cNvSpPr>
                <a:spLocks/>
              </p:cNvSpPr>
              <p:nvPr/>
            </p:nvSpPr>
            <p:spPr bwMode="auto">
              <a:xfrm>
                <a:off x="1204" y="3071"/>
                <a:ext cx="136" cy="263"/>
              </a:xfrm>
              <a:custGeom>
                <a:avLst/>
                <a:gdLst>
                  <a:gd name="T0" fmla="*/ 100 w 136"/>
                  <a:gd name="T1" fmla="*/ 6 h 263"/>
                  <a:gd name="T2" fmla="*/ 96 w 136"/>
                  <a:gd name="T3" fmla="*/ 0 h 263"/>
                  <a:gd name="T4" fmla="*/ 88 w 136"/>
                  <a:gd name="T5" fmla="*/ 3 h 263"/>
                  <a:gd name="T6" fmla="*/ 78 w 136"/>
                  <a:gd name="T7" fmla="*/ 8 h 263"/>
                  <a:gd name="T8" fmla="*/ 67 w 136"/>
                  <a:gd name="T9" fmla="*/ 12 h 263"/>
                  <a:gd name="T10" fmla="*/ 58 w 136"/>
                  <a:gd name="T11" fmla="*/ 17 h 263"/>
                  <a:gd name="T12" fmla="*/ 51 w 136"/>
                  <a:gd name="T13" fmla="*/ 21 h 263"/>
                  <a:gd name="T14" fmla="*/ 48 w 136"/>
                  <a:gd name="T15" fmla="*/ 27 h 263"/>
                  <a:gd name="T16" fmla="*/ 45 w 136"/>
                  <a:gd name="T17" fmla="*/ 32 h 263"/>
                  <a:gd name="T18" fmla="*/ 42 w 136"/>
                  <a:gd name="T19" fmla="*/ 38 h 263"/>
                  <a:gd name="T20" fmla="*/ 40 w 136"/>
                  <a:gd name="T21" fmla="*/ 48 h 263"/>
                  <a:gd name="T22" fmla="*/ 29 w 136"/>
                  <a:gd name="T23" fmla="*/ 68 h 263"/>
                  <a:gd name="T24" fmla="*/ 21 w 136"/>
                  <a:gd name="T25" fmla="*/ 107 h 263"/>
                  <a:gd name="T26" fmla="*/ 20 w 136"/>
                  <a:gd name="T27" fmla="*/ 138 h 263"/>
                  <a:gd name="T28" fmla="*/ 16 w 136"/>
                  <a:gd name="T29" fmla="*/ 160 h 263"/>
                  <a:gd name="T30" fmla="*/ 14 w 136"/>
                  <a:gd name="T31" fmla="*/ 178 h 263"/>
                  <a:gd name="T32" fmla="*/ 13 w 136"/>
                  <a:gd name="T33" fmla="*/ 191 h 263"/>
                  <a:gd name="T34" fmla="*/ 9 w 136"/>
                  <a:gd name="T35" fmla="*/ 205 h 263"/>
                  <a:gd name="T36" fmla="*/ 0 w 136"/>
                  <a:gd name="T37" fmla="*/ 228 h 263"/>
                  <a:gd name="T38" fmla="*/ 8 w 136"/>
                  <a:gd name="T39" fmla="*/ 240 h 263"/>
                  <a:gd name="T40" fmla="*/ 30 w 136"/>
                  <a:gd name="T41" fmla="*/ 252 h 263"/>
                  <a:gd name="T42" fmla="*/ 64 w 136"/>
                  <a:gd name="T43" fmla="*/ 262 h 263"/>
                  <a:gd name="T44" fmla="*/ 88 w 136"/>
                  <a:gd name="T45" fmla="*/ 258 h 263"/>
                  <a:gd name="T46" fmla="*/ 104 w 136"/>
                  <a:gd name="T47" fmla="*/ 250 h 263"/>
                  <a:gd name="T48" fmla="*/ 107 w 136"/>
                  <a:gd name="T49" fmla="*/ 210 h 263"/>
                  <a:gd name="T50" fmla="*/ 110 w 136"/>
                  <a:gd name="T51" fmla="*/ 244 h 263"/>
                  <a:gd name="T52" fmla="*/ 126 w 136"/>
                  <a:gd name="T53" fmla="*/ 235 h 263"/>
                  <a:gd name="T54" fmla="*/ 130 w 136"/>
                  <a:gd name="T55" fmla="*/ 216 h 263"/>
                  <a:gd name="T56" fmla="*/ 120 w 136"/>
                  <a:gd name="T57" fmla="*/ 177 h 263"/>
                  <a:gd name="T58" fmla="*/ 120 w 136"/>
                  <a:gd name="T59" fmla="*/ 165 h 263"/>
                  <a:gd name="T60" fmla="*/ 122 w 136"/>
                  <a:gd name="T61" fmla="*/ 153 h 263"/>
                  <a:gd name="T62" fmla="*/ 124 w 136"/>
                  <a:gd name="T63" fmla="*/ 135 h 263"/>
                  <a:gd name="T64" fmla="*/ 128 w 136"/>
                  <a:gd name="T65" fmla="*/ 119 h 263"/>
                  <a:gd name="T66" fmla="*/ 135 w 136"/>
                  <a:gd name="T67" fmla="*/ 95 h 263"/>
                  <a:gd name="T68" fmla="*/ 133 w 136"/>
                  <a:gd name="T69" fmla="*/ 69 h 263"/>
                  <a:gd name="T70" fmla="*/ 135 w 136"/>
                  <a:gd name="T71" fmla="*/ 51 h 263"/>
                  <a:gd name="T72" fmla="*/ 131 w 136"/>
                  <a:gd name="T73" fmla="*/ 34 h 263"/>
                  <a:gd name="T74" fmla="*/ 126 w 136"/>
                  <a:gd name="T75" fmla="*/ 29 h 263"/>
                  <a:gd name="T76" fmla="*/ 120 w 136"/>
                  <a:gd name="T77" fmla="*/ 18 h 263"/>
                  <a:gd name="T78" fmla="*/ 112 w 136"/>
                  <a:gd name="T79" fmla="*/ 12 h 263"/>
                  <a:gd name="T80" fmla="*/ 100 w 136"/>
                  <a:gd name="T81" fmla="*/ 6 h 2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36"/>
                  <a:gd name="T124" fmla="*/ 0 h 263"/>
                  <a:gd name="T125" fmla="*/ 136 w 136"/>
                  <a:gd name="T126" fmla="*/ 263 h 26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36" h="263">
                    <a:moveTo>
                      <a:pt x="100" y="6"/>
                    </a:moveTo>
                    <a:lnTo>
                      <a:pt x="96" y="0"/>
                    </a:lnTo>
                    <a:lnTo>
                      <a:pt x="88" y="3"/>
                    </a:lnTo>
                    <a:lnTo>
                      <a:pt x="78" y="8"/>
                    </a:lnTo>
                    <a:lnTo>
                      <a:pt x="67" y="12"/>
                    </a:lnTo>
                    <a:lnTo>
                      <a:pt x="58" y="17"/>
                    </a:lnTo>
                    <a:lnTo>
                      <a:pt x="51" y="21"/>
                    </a:lnTo>
                    <a:lnTo>
                      <a:pt x="48" y="27"/>
                    </a:lnTo>
                    <a:lnTo>
                      <a:pt x="45" y="32"/>
                    </a:lnTo>
                    <a:lnTo>
                      <a:pt x="42" y="38"/>
                    </a:lnTo>
                    <a:lnTo>
                      <a:pt x="40" y="48"/>
                    </a:lnTo>
                    <a:lnTo>
                      <a:pt x="29" y="68"/>
                    </a:lnTo>
                    <a:lnTo>
                      <a:pt x="21" y="107"/>
                    </a:lnTo>
                    <a:lnTo>
                      <a:pt x="20" y="138"/>
                    </a:lnTo>
                    <a:lnTo>
                      <a:pt x="16" y="160"/>
                    </a:lnTo>
                    <a:lnTo>
                      <a:pt x="14" y="178"/>
                    </a:lnTo>
                    <a:lnTo>
                      <a:pt x="13" y="191"/>
                    </a:lnTo>
                    <a:lnTo>
                      <a:pt x="9" y="205"/>
                    </a:lnTo>
                    <a:lnTo>
                      <a:pt x="0" y="228"/>
                    </a:lnTo>
                    <a:lnTo>
                      <a:pt x="8" y="240"/>
                    </a:lnTo>
                    <a:lnTo>
                      <a:pt x="30" y="252"/>
                    </a:lnTo>
                    <a:lnTo>
                      <a:pt x="64" y="262"/>
                    </a:lnTo>
                    <a:lnTo>
                      <a:pt x="88" y="258"/>
                    </a:lnTo>
                    <a:lnTo>
                      <a:pt x="104" y="250"/>
                    </a:lnTo>
                    <a:lnTo>
                      <a:pt x="107" y="210"/>
                    </a:lnTo>
                    <a:lnTo>
                      <a:pt x="110" y="244"/>
                    </a:lnTo>
                    <a:lnTo>
                      <a:pt x="126" y="235"/>
                    </a:lnTo>
                    <a:lnTo>
                      <a:pt x="130" y="216"/>
                    </a:lnTo>
                    <a:lnTo>
                      <a:pt x="120" y="177"/>
                    </a:lnTo>
                    <a:lnTo>
                      <a:pt x="120" y="165"/>
                    </a:lnTo>
                    <a:lnTo>
                      <a:pt x="122" y="153"/>
                    </a:lnTo>
                    <a:lnTo>
                      <a:pt x="124" y="135"/>
                    </a:lnTo>
                    <a:lnTo>
                      <a:pt x="128" y="119"/>
                    </a:lnTo>
                    <a:lnTo>
                      <a:pt x="135" y="95"/>
                    </a:lnTo>
                    <a:lnTo>
                      <a:pt x="133" y="69"/>
                    </a:lnTo>
                    <a:lnTo>
                      <a:pt x="135" y="51"/>
                    </a:lnTo>
                    <a:lnTo>
                      <a:pt x="131" y="34"/>
                    </a:lnTo>
                    <a:lnTo>
                      <a:pt x="126" y="29"/>
                    </a:lnTo>
                    <a:lnTo>
                      <a:pt x="120" y="18"/>
                    </a:lnTo>
                    <a:lnTo>
                      <a:pt x="112" y="12"/>
                    </a:lnTo>
                    <a:lnTo>
                      <a:pt x="10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783" name="Freeform 892"/>
              <p:cNvSpPr>
                <a:spLocks/>
              </p:cNvSpPr>
              <p:nvPr/>
            </p:nvSpPr>
            <p:spPr bwMode="auto">
              <a:xfrm>
                <a:off x="1208" y="3073"/>
                <a:ext cx="129" cy="254"/>
              </a:xfrm>
              <a:custGeom>
                <a:avLst/>
                <a:gdLst>
                  <a:gd name="T0" fmla="*/ 16 w 129"/>
                  <a:gd name="T1" fmla="*/ 155 h 254"/>
                  <a:gd name="T2" fmla="*/ 19 w 129"/>
                  <a:gd name="T3" fmla="*/ 139 h 254"/>
                  <a:gd name="T4" fmla="*/ 19 w 129"/>
                  <a:gd name="T5" fmla="*/ 131 h 254"/>
                  <a:gd name="T6" fmla="*/ 32 w 129"/>
                  <a:gd name="T7" fmla="*/ 122 h 254"/>
                  <a:gd name="T8" fmla="*/ 48 w 129"/>
                  <a:gd name="T9" fmla="*/ 112 h 254"/>
                  <a:gd name="T10" fmla="*/ 68 w 129"/>
                  <a:gd name="T11" fmla="*/ 90 h 254"/>
                  <a:gd name="T12" fmla="*/ 81 w 129"/>
                  <a:gd name="T13" fmla="*/ 73 h 254"/>
                  <a:gd name="T14" fmla="*/ 104 w 129"/>
                  <a:gd name="T15" fmla="*/ 63 h 254"/>
                  <a:gd name="T16" fmla="*/ 85 w 129"/>
                  <a:gd name="T17" fmla="*/ 67 h 254"/>
                  <a:gd name="T18" fmla="*/ 86 w 129"/>
                  <a:gd name="T19" fmla="*/ 57 h 254"/>
                  <a:gd name="T20" fmla="*/ 82 w 129"/>
                  <a:gd name="T21" fmla="*/ 46 h 254"/>
                  <a:gd name="T22" fmla="*/ 80 w 129"/>
                  <a:gd name="T23" fmla="*/ 41 h 254"/>
                  <a:gd name="T24" fmla="*/ 72 w 129"/>
                  <a:gd name="T25" fmla="*/ 34 h 254"/>
                  <a:gd name="T26" fmla="*/ 65 w 129"/>
                  <a:gd name="T27" fmla="*/ 30 h 254"/>
                  <a:gd name="T28" fmla="*/ 57 w 129"/>
                  <a:gd name="T29" fmla="*/ 30 h 254"/>
                  <a:gd name="T30" fmla="*/ 50 w 129"/>
                  <a:gd name="T31" fmla="*/ 30 h 254"/>
                  <a:gd name="T32" fmla="*/ 41 w 129"/>
                  <a:gd name="T33" fmla="*/ 34 h 254"/>
                  <a:gd name="T34" fmla="*/ 46 w 129"/>
                  <a:gd name="T35" fmla="*/ 27 h 254"/>
                  <a:gd name="T36" fmla="*/ 50 w 129"/>
                  <a:gd name="T37" fmla="*/ 20 h 254"/>
                  <a:gd name="T38" fmla="*/ 58 w 129"/>
                  <a:gd name="T39" fmla="*/ 14 h 254"/>
                  <a:gd name="T40" fmla="*/ 66 w 129"/>
                  <a:gd name="T41" fmla="*/ 9 h 254"/>
                  <a:gd name="T42" fmla="*/ 78 w 129"/>
                  <a:gd name="T43" fmla="*/ 5 h 254"/>
                  <a:gd name="T44" fmla="*/ 88 w 129"/>
                  <a:gd name="T45" fmla="*/ 0 h 254"/>
                  <a:gd name="T46" fmla="*/ 91 w 129"/>
                  <a:gd name="T47" fmla="*/ 0 h 254"/>
                  <a:gd name="T48" fmla="*/ 96 w 129"/>
                  <a:gd name="T49" fmla="*/ 5 h 254"/>
                  <a:gd name="T50" fmla="*/ 105 w 129"/>
                  <a:gd name="T51" fmla="*/ 10 h 254"/>
                  <a:gd name="T52" fmla="*/ 110 w 129"/>
                  <a:gd name="T53" fmla="*/ 16 h 254"/>
                  <a:gd name="T54" fmla="*/ 117 w 129"/>
                  <a:gd name="T55" fmla="*/ 24 h 254"/>
                  <a:gd name="T56" fmla="*/ 123 w 129"/>
                  <a:gd name="T57" fmla="*/ 33 h 254"/>
                  <a:gd name="T58" fmla="*/ 126 w 129"/>
                  <a:gd name="T59" fmla="*/ 43 h 254"/>
                  <a:gd name="T60" fmla="*/ 128 w 129"/>
                  <a:gd name="T61" fmla="*/ 57 h 254"/>
                  <a:gd name="T62" fmla="*/ 126 w 129"/>
                  <a:gd name="T63" fmla="*/ 73 h 254"/>
                  <a:gd name="T64" fmla="*/ 126 w 129"/>
                  <a:gd name="T65" fmla="*/ 90 h 254"/>
                  <a:gd name="T66" fmla="*/ 121 w 129"/>
                  <a:gd name="T67" fmla="*/ 111 h 254"/>
                  <a:gd name="T68" fmla="*/ 117 w 129"/>
                  <a:gd name="T69" fmla="*/ 131 h 254"/>
                  <a:gd name="T70" fmla="*/ 115 w 129"/>
                  <a:gd name="T71" fmla="*/ 146 h 254"/>
                  <a:gd name="T72" fmla="*/ 112 w 129"/>
                  <a:gd name="T73" fmla="*/ 158 h 254"/>
                  <a:gd name="T74" fmla="*/ 112 w 129"/>
                  <a:gd name="T75" fmla="*/ 169 h 254"/>
                  <a:gd name="T76" fmla="*/ 112 w 129"/>
                  <a:gd name="T77" fmla="*/ 183 h 254"/>
                  <a:gd name="T78" fmla="*/ 121 w 129"/>
                  <a:gd name="T79" fmla="*/ 209 h 254"/>
                  <a:gd name="T80" fmla="*/ 120 w 129"/>
                  <a:gd name="T81" fmla="*/ 226 h 254"/>
                  <a:gd name="T82" fmla="*/ 110 w 129"/>
                  <a:gd name="T83" fmla="*/ 232 h 254"/>
                  <a:gd name="T84" fmla="*/ 104 w 129"/>
                  <a:gd name="T85" fmla="*/ 201 h 254"/>
                  <a:gd name="T86" fmla="*/ 96 w 129"/>
                  <a:gd name="T87" fmla="*/ 243 h 254"/>
                  <a:gd name="T88" fmla="*/ 81 w 129"/>
                  <a:gd name="T89" fmla="*/ 250 h 254"/>
                  <a:gd name="T90" fmla="*/ 59 w 129"/>
                  <a:gd name="T91" fmla="*/ 253 h 254"/>
                  <a:gd name="T92" fmla="*/ 27 w 129"/>
                  <a:gd name="T93" fmla="*/ 245 h 254"/>
                  <a:gd name="T94" fmla="*/ 8 w 129"/>
                  <a:gd name="T95" fmla="*/ 234 h 254"/>
                  <a:gd name="T96" fmla="*/ 0 w 129"/>
                  <a:gd name="T97" fmla="*/ 224 h 254"/>
                  <a:gd name="T98" fmla="*/ 6 w 129"/>
                  <a:gd name="T99" fmla="*/ 213 h 254"/>
                  <a:gd name="T100" fmla="*/ 13 w 129"/>
                  <a:gd name="T101" fmla="*/ 194 h 254"/>
                  <a:gd name="T102" fmla="*/ 16 w 129"/>
                  <a:gd name="T103" fmla="*/ 169 h 254"/>
                  <a:gd name="T104" fmla="*/ 16 w 129"/>
                  <a:gd name="T105" fmla="*/ 155 h 25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9"/>
                  <a:gd name="T160" fmla="*/ 0 h 254"/>
                  <a:gd name="T161" fmla="*/ 129 w 129"/>
                  <a:gd name="T162" fmla="*/ 254 h 25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9" h="254">
                    <a:moveTo>
                      <a:pt x="16" y="155"/>
                    </a:moveTo>
                    <a:lnTo>
                      <a:pt x="19" y="139"/>
                    </a:lnTo>
                    <a:lnTo>
                      <a:pt x="19" y="131"/>
                    </a:lnTo>
                    <a:lnTo>
                      <a:pt x="32" y="122"/>
                    </a:lnTo>
                    <a:lnTo>
                      <a:pt x="48" y="112"/>
                    </a:lnTo>
                    <a:lnTo>
                      <a:pt x="68" y="90"/>
                    </a:lnTo>
                    <a:lnTo>
                      <a:pt x="81" y="73"/>
                    </a:lnTo>
                    <a:lnTo>
                      <a:pt x="104" y="63"/>
                    </a:lnTo>
                    <a:lnTo>
                      <a:pt x="85" y="67"/>
                    </a:lnTo>
                    <a:lnTo>
                      <a:pt x="86" y="57"/>
                    </a:lnTo>
                    <a:lnTo>
                      <a:pt x="82" y="46"/>
                    </a:lnTo>
                    <a:lnTo>
                      <a:pt x="80" y="41"/>
                    </a:lnTo>
                    <a:lnTo>
                      <a:pt x="72" y="34"/>
                    </a:lnTo>
                    <a:lnTo>
                      <a:pt x="65" y="30"/>
                    </a:lnTo>
                    <a:lnTo>
                      <a:pt x="57" y="30"/>
                    </a:lnTo>
                    <a:lnTo>
                      <a:pt x="50" y="30"/>
                    </a:lnTo>
                    <a:lnTo>
                      <a:pt x="41" y="34"/>
                    </a:lnTo>
                    <a:lnTo>
                      <a:pt x="46" y="27"/>
                    </a:lnTo>
                    <a:lnTo>
                      <a:pt x="50" y="20"/>
                    </a:lnTo>
                    <a:lnTo>
                      <a:pt x="58" y="14"/>
                    </a:lnTo>
                    <a:lnTo>
                      <a:pt x="66" y="9"/>
                    </a:lnTo>
                    <a:lnTo>
                      <a:pt x="78" y="5"/>
                    </a:lnTo>
                    <a:lnTo>
                      <a:pt x="88" y="0"/>
                    </a:lnTo>
                    <a:lnTo>
                      <a:pt x="91" y="0"/>
                    </a:lnTo>
                    <a:lnTo>
                      <a:pt x="96" y="5"/>
                    </a:lnTo>
                    <a:lnTo>
                      <a:pt x="105" y="10"/>
                    </a:lnTo>
                    <a:lnTo>
                      <a:pt x="110" y="16"/>
                    </a:lnTo>
                    <a:lnTo>
                      <a:pt x="117" y="24"/>
                    </a:lnTo>
                    <a:lnTo>
                      <a:pt x="123" y="33"/>
                    </a:lnTo>
                    <a:lnTo>
                      <a:pt x="126" y="43"/>
                    </a:lnTo>
                    <a:lnTo>
                      <a:pt x="128" y="57"/>
                    </a:lnTo>
                    <a:lnTo>
                      <a:pt x="126" y="73"/>
                    </a:lnTo>
                    <a:lnTo>
                      <a:pt x="126" y="90"/>
                    </a:lnTo>
                    <a:lnTo>
                      <a:pt x="121" y="111"/>
                    </a:lnTo>
                    <a:lnTo>
                      <a:pt x="117" y="131"/>
                    </a:lnTo>
                    <a:lnTo>
                      <a:pt x="115" y="146"/>
                    </a:lnTo>
                    <a:lnTo>
                      <a:pt x="112" y="158"/>
                    </a:lnTo>
                    <a:lnTo>
                      <a:pt x="112" y="169"/>
                    </a:lnTo>
                    <a:lnTo>
                      <a:pt x="112" y="183"/>
                    </a:lnTo>
                    <a:lnTo>
                      <a:pt x="121" y="209"/>
                    </a:lnTo>
                    <a:lnTo>
                      <a:pt x="120" y="226"/>
                    </a:lnTo>
                    <a:lnTo>
                      <a:pt x="110" y="232"/>
                    </a:lnTo>
                    <a:lnTo>
                      <a:pt x="104" y="201"/>
                    </a:lnTo>
                    <a:lnTo>
                      <a:pt x="96" y="243"/>
                    </a:lnTo>
                    <a:lnTo>
                      <a:pt x="81" y="250"/>
                    </a:lnTo>
                    <a:lnTo>
                      <a:pt x="59" y="253"/>
                    </a:lnTo>
                    <a:lnTo>
                      <a:pt x="27" y="245"/>
                    </a:lnTo>
                    <a:lnTo>
                      <a:pt x="8" y="234"/>
                    </a:lnTo>
                    <a:lnTo>
                      <a:pt x="0" y="224"/>
                    </a:lnTo>
                    <a:lnTo>
                      <a:pt x="6" y="213"/>
                    </a:lnTo>
                    <a:lnTo>
                      <a:pt x="13" y="194"/>
                    </a:lnTo>
                    <a:lnTo>
                      <a:pt x="16" y="169"/>
                    </a:lnTo>
                    <a:lnTo>
                      <a:pt x="16" y="155"/>
                    </a:lnTo>
                  </a:path>
                </a:pathLst>
              </a:custGeom>
              <a:solidFill>
                <a:srgbClr val="808080"/>
              </a:solidFill>
              <a:ln w="9525" cap="rnd">
                <a:noFill/>
                <a:round/>
                <a:headEnd type="none" w="sm" len="sm"/>
                <a:tailEnd type="none" w="sm" len="sm"/>
              </a:ln>
            </p:spPr>
            <p:txBody>
              <a:bodyPr/>
              <a:lstStyle/>
              <a:p>
                <a:endParaRPr lang="es-ES"/>
              </a:p>
            </p:txBody>
          </p:sp>
          <p:sp>
            <p:nvSpPr>
              <p:cNvPr id="106784" name="Freeform 893"/>
              <p:cNvSpPr>
                <a:spLocks/>
              </p:cNvSpPr>
              <p:nvPr/>
            </p:nvSpPr>
            <p:spPr bwMode="auto">
              <a:xfrm>
                <a:off x="1296" y="3170"/>
                <a:ext cx="31" cy="83"/>
              </a:xfrm>
              <a:custGeom>
                <a:avLst/>
                <a:gdLst>
                  <a:gd name="T0" fmla="*/ 0 w 31"/>
                  <a:gd name="T1" fmla="*/ 82 h 83"/>
                  <a:gd name="T2" fmla="*/ 4 w 31"/>
                  <a:gd name="T3" fmla="*/ 78 h 83"/>
                  <a:gd name="T4" fmla="*/ 8 w 31"/>
                  <a:gd name="T5" fmla="*/ 71 h 83"/>
                  <a:gd name="T6" fmla="*/ 14 w 31"/>
                  <a:gd name="T7" fmla="*/ 59 h 83"/>
                  <a:gd name="T8" fmla="*/ 16 w 31"/>
                  <a:gd name="T9" fmla="*/ 49 h 83"/>
                  <a:gd name="T10" fmla="*/ 22 w 31"/>
                  <a:gd name="T11" fmla="*/ 39 h 83"/>
                  <a:gd name="T12" fmla="*/ 23 w 31"/>
                  <a:gd name="T13" fmla="*/ 27 h 83"/>
                  <a:gd name="T14" fmla="*/ 26 w 31"/>
                  <a:gd name="T15" fmla="*/ 10 h 83"/>
                  <a:gd name="T16" fmla="*/ 30 w 31"/>
                  <a:gd name="T17" fmla="*/ 0 h 83"/>
                  <a:gd name="T18" fmla="*/ 22 w 31"/>
                  <a:gd name="T19" fmla="*/ 23 h 83"/>
                  <a:gd name="T20" fmla="*/ 16 w 31"/>
                  <a:gd name="T21" fmla="*/ 41 h 83"/>
                  <a:gd name="T22" fmla="*/ 12 w 31"/>
                  <a:gd name="T23" fmla="*/ 53 h 83"/>
                  <a:gd name="T24" fmla="*/ 2 w 31"/>
                  <a:gd name="T25" fmla="*/ 68 h 83"/>
                  <a:gd name="T26" fmla="*/ 0 w 31"/>
                  <a:gd name="T27" fmla="*/ 82 h 8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
                  <a:gd name="T43" fmla="*/ 0 h 83"/>
                  <a:gd name="T44" fmla="*/ 31 w 31"/>
                  <a:gd name="T45" fmla="*/ 83 h 8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 h="83">
                    <a:moveTo>
                      <a:pt x="0" y="82"/>
                    </a:moveTo>
                    <a:lnTo>
                      <a:pt x="4" y="78"/>
                    </a:lnTo>
                    <a:lnTo>
                      <a:pt x="8" y="71"/>
                    </a:lnTo>
                    <a:lnTo>
                      <a:pt x="14" y="59"/>
                    </a:lnTo>
                    <a:lnTo>
                      <a:pt x="16" y="49"/>
                    </a:lnTo>
                    <a:lnTo>
                      <a:pt x="22" y="39"/>
                    </a:lnTo>
                    <a:lnTo>
                      <a:pt x="23" y="27"/>
                    </a:lnTo>
                    <a:lnTo>
                      <a:pt x="26" y="10"/>
                    </a:lnTo>
                    <a:lnTo>
                      <a:pt x="30" y="0"/>
                    </a:lnTo>
                    <a:lnTo>
                      <a:pt x="22" y="23"/>
                    </a:lnTo>
                    <a:lnTo>
                      <a:pt x="16" y="41"/>
                    </a:lnTo>
                    <a:lnTo>
                      <a:pt x="12" y="53"/>
                    </a:lnTo>
                    <a:lnTo>
                      <a:pt x="2" y="68"/>
                    </a:lnTo>
                    <a:lnTo>
                      <a:pt x="0" y="82"/>
                    </a:lnTo>
                  </a:path>
                </a:pathLst>
              </a:custGeom>
              <a:solidFill>
                <a:srgbClr val="606060"/>
              </a:solidFill>
              <a:ln w="9525" cap="rnd">
                <a:noFill/>
                <a:round/>
                <a:headEnd type="none" w="sm" len="sm"/>
                <a:tailEnd type="none" w="sm" len="sm"/>
              </a:ln>
            </p:spPr>
            <p:txBody>
              <a:bodyPr/>
              <a:lstStyle/>
              <a:p>
                <a:endParaRPr lang="es-ES"/>
              </a:p>
            </p:txBody>
          </p:sp>
          <p:sp>
            <p:nvSpPr>
              <p:cNvPr id="106785" name="Freeform 894"/>
              <p:cNvSpPr>
                <a:spLocks/>
              </p:cNvSpPr>
              <p:nvPr/>
            </p:nvSpPr>
            <p:spPr bwMode="auto">
              <a:xfrm>
                <a:off x="1226" y="3241"/>
                <a:ext cx="45" cy="25"/>
              </a:xfrm>
              <a:custGeom>
                <a:avLst/>
                <a:gdLst>
                  <a:gd name="T0" fmla="*/ 5 w 45"/>
                  <a:gd name="T1" fmla="*/ 0 h 25"/>
                  <a:gd name="T2" fmla="*/ 2 w 45"/>
                  <a:gd name="T3" fmla="*/ 13 h 25"/>
                  <a:gd name="T4" fmla="*/ 20 w 45"/>
                  <a:gd name="T5" fmla="*/ 17 h 25"/>
                  <a:gd name="T6" fmla="*/ 38 w 45"/>
                  <a:gd name="T7" fmla="*/ 20 h 25"/>
                  <a:gd name="T8" fmla="*/ 44 w 45"/>
                  <a:gd name="T9" fmla="*/ 8 h 25"/>
                  <a:gd name="T10" fmla="*/ 40 w 45"/>
                  <a:gd name="T11" fmla="*/ 24 h 25"/>
                  <a:gd name="T12" fmla="*/ 22 w 45"/>
                  <a:gd name="T13" fmla="*/ 24 h 25"/>
                  <a:gd name="T14" fmla="*/ 0 w 45"/>
                  <a:gd name="T15" fmla="*/ 16 h 25"/>
                  <a:gd name="T16" fmla="*/ 5 w 45"/>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5"/>
                  <a:gd name="T28" fmla="*/ 0 h 25"/>
                  <a:gd name="T29" fmla="*/ 45 w 45"/>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5" h="25">
                    <a:moveTo>
                      <a:pt x="5" y="0"/>
                    </a:moveTo>
                    <a:lnTo>
                      <a:pt x="2" y="13"/>
                    </a:lnTo>
                    <a:lnTo>
                      <a:pt x="20" y="17"/>
                    </a:lnTo>
                    <a:lnTo>
                      <a:pt x="38" y="20"/>
                    </a:lnTo>
                    <a:lnTo>
                      <a:pt x="44" y="8"/>
                    </a:lnTo>
                    <a:lnTo>
                      <a:pt x="40" y="24"/>
                    </a:lnTo>
                    <a:lnTo>
                      <a:pt x="22" y="24"/>
                    </a:lnTo>
                    <a:lnTo>
                      <a:pt x="0" y="16"/>
                    </a:lnTo>
                    <a:lnTo>
                      <a:pt x="5" y="0"/>
                    </a:lnTo>
                  </a:path>
                </a:pathLst>
              </a:custGeom>
              <a:solidFill>
                <a:srgbClr val="606060"/>
              </a:solidFill>
              <a:ln w="9525" cap="rnd">
                <a:noFill/>
                <a:round/>
                <a:headEnd type="none" w="sm" len="sm"/>
                <a:tailEnd type="none" w="sm" len="sm"/>
              </a:ln>
            </p:spPr>
            <p:txBody>
              <a:bodyPr/>
              <a:lstStyle/>
              <a:p>
                <a:endParaRPr lang="es-ES"/>
              </a:p>
            </p:txBody>
          </p:sp>
          <p:sp>
            <p:nvSpPr>
              <p:cNvPr id="106786" name="Freeform 895"/>
              <p:cNvSpPr>
                <a:spLocks/>
              </p:cNvSpPr>
              <p:nvPr/>
            </p:nvSpPr>
            <p:spPr bwMode="auto">
              <a:xfrm>
                <a:off x="1232" y="3190"/>
                <a:ext cx="140" cy="158"/>
              </a:xfrm>
              <a:custGeom>
                <a:avLst/>
                <a:gdLst>
                  <a:gd name="T0" fmla="*/ 62 w 140"/>
                  <a:gd name="T1" fmla="*/ 22 h 158"/>
                  <a:gd name="T2" fmla="*/ 86 w 140"/>
                  <a:gd name="T3" fmla="*/ 20 h 158"/>
                  <a:gd name="T4" fmla="*/ 102 w 140"/>
                  <a:gd name="T5" fmla="*/ 17 h 158"/>
                  <a:gd name="T6" fmla="*/ 107 w 140"/>
                  <a:gd name="T7" fmla="*/ 10 h 158"/>
                  <a:gd name="T8" fmla="*/ 107 w 140"/>
                  <a:gd name="T9" fmla="*/ 6 h 158"/>
                  <a:gd name="T10" fmla="*/ 110 w 140"/>
                  <a:gd name="T11" fmla="*/ 0 h 158"/>
                  <a:gd name="T12" fmla="*/ 125 w 140"/>
                  <a:gd name="T13" fmla="*/ 0 h 158"/>
                  <a:gd name="T14" fmla="*/ 139 w 140"/>
                  <a:gd name="T15" fmla="*/ 0 h 158"/>
                  <a:gd name="T16" fmla="*/ 121 w 140"/>
                  <a:gd name="T17" fmla="*/ 121 h 158"/>
                  <a:gd name="T18" fmla="*/ 110 w 140"/>
                  <a:gd name="T19" fmla="*/ 131 h 158"/>
                  <a:gd name="T20" fmla="*/ 96 w 140"/>
                  <a:gd name="T21" fmla="*/ 142 h 158"/>
                  <a:gd name="T22" fmla="*/ 77 w 140"/>
                  <a:gd name="T23" fmla="*/ 152 h 158"/>
                  <a:gd name="T24" fmla="*/ 53 w 140"/>
                  <a:gd name="T25" fmla="*/ 154 h 158"/>
                  <a:gd name="T26" fmla="*/ 21 w 140"/>
                  <a:gd name="T27" fmla="*/ 157 h 158"/>
                  <a:gd name="T28" fmla="*/ 2 w 140"/>
                  <a:gd name="T29" fmla="*/ 154 h 158"/>
                  <a:gd name="T30" fmla="*/ 0 w 140"/>
                  <a:gd name="T31" fmla="*/ 145 h 158"/>
                  <a:gd name="T32" fmla="*/ 1 w 140"/>
                  <a:gd name="T33" fmla="*/ 134 h 158"/>
                  <a:gd name="T34" fmla="*/ 14 w 140"/>
                  <a:gd name="T35" fmla="*/ 100 h 158"/>
                  <a:gd name="T36" fmla="*/ 25 w 140"/>
                  <a:gd name="T37" fmla="*/ 66 h 158"/>
                  <a:gd name="T38" fmla="*/ 30 w 140"/>
                  <a:gd name="T39" fmla="*/ 39 h 158"/>
                  <a:gd name="T40" fmla="*/ 30 w 140"/>
                  <a:gd name="T41" fmla="*/ 33 h 158"/>
                  <a:gd name="T42" fmla="*/ 36 w 140"/>
                  <a:gd name="T43" fmla="*/ 23 h 158"/>
                  <a:gd name="T44" fmla="*/ 45 w 140"/>
                  <a:gd name="T45" fmla="*/ 22 h 158"/>
                  <a:gd name="T46" fmla="*/ 62 w 140"/>
                  <a:gd name="T47" fmla="*/ 22 h 15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0"/>
                  <a:gd name="T73" fmla="*/ 0 h 158"/>
                  <a:gd name="T74" fmla="*/ 140 w 140"/>
                  <a:gd name="T75" fmla="*/ 158 h 15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0" h="158">
                    <a:moveTo>
                      <a:pt x="62" y="22"/>
                    </a:moveTo>
                    <a:lnTo>
                      <a:pt x="86" y="20"/>
                    </a:lnTo>
                    <a:lnTo>
                      <a:pt x="102" y="17"/>
                    </a:lnTo>
                    <a:lnTo>
                      <a:pt x="107" y="10"/>
                    </a:lnTo>
                    <a:lnTo>
                      <a:pt x="107" y="6"/>
                    </a:lnTo>
                    <a:lnTo>
                      <a:pt x="110" y="0"/>
                    </a:lnTo>
                    <a:lnTo>
                      <a:pt x="125" y="0"/>
                    </a:lnTo>
                    <a:lnTo>
                      <a:pt x="139" y="0"/>
                    </a:lnTo>
                    <a:lnTo>
                      <a:pt x="121" y="121"/>
                    </a:lnTo>
                    <a:lnTo>
                      <a:pt x="110" y="131"/>
                    </a:lnTo>
                    <a:lnTo>
                      <a:pt x="96" y="142"/>
                    </a:lnTo>
                    <a:lnTo>
                      <a:pt x="77" y="152"/>
                    </a:lnTo>
                    <a:lnTo>
                      <a:pt x="53" y="154"/>
                    </a:lnTo>
                    <a:lnTo>
                      <a:pt x="21" y="157"/>
                    </a:lnTo>
                    <a:lnTo>
                      <a:pt x="2" y="154"/>
                    </a:lnTo>
                    <a:lnTo>
                      <a:pt x="0" y="145"/>
                    </a:lnTo>
                    <a:lnTo>
                      <a:pt x="1" y="134"/>
                    </a:lnTo>
                    <a:lnTo>
                      <a:pt x="14" y="100"/>
                    </a:lnTo>
                    <a:lnTo>
                      <a:pt x="25" y="66"/>
                    </a:lnTo>
                    <a:lnTo>
                      <a:pt x="30" y="39"/>
                    </a:lnTo>
                    <a:lnTo>
                      <a:pt x="30" y="33"/>
                    </a:lnTo>
                    <a:lnTo>
                      <a:pt x="36" y="23"/>
                    </a:lnTo>
                    <a:lnTo>
                      <a:pt x="45" y="22"/>
                    </a:lnTo>
                    <a:lnTo>
                      <a:pt x="62" y="2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6787" name="Freeform 896"/>
              <p:cNvSpPr>
                <a:spLocks/>
              </p:cNvSpPr>
              <p:nvPr/>
            </p:nvSpPr>
            <p:spPr bwMode="auto">
              <a:xfrm>
                <a:off x="1251" y="3197"/>
                <a:ext cx="112" cy="145"/>
              </a:xfrm>
              <a:custGeom>
                <a:avLst/>
                <a:gdLst>
                  <a:gd name="T0" fmla="*/ 37 w 112"/>
                  <a:gd name="T1" fmla="*/ 27 h 145"/>
                  <a:gd name="T2" fmla="*/ 57 w 112"/>
                  <a:gd name="T3" fmla="*/ 26 h 145"/>
                  <a:gd name="T4" fmla="*/ 80 w 112"/>
                  <a:gd name="T5" fmla="*/ 24 h 145"/>
                  <a:gd name="T6" fmla="*/ 92 w 112"/>
                  <a:gd name="T7" fmla="*/ 18 h 145"/>
                  <a:gd name="T8" fmla="*/ 100 w 112"/>
                  <a:gd name="T9" fmla="*/ 12 h 145"/>
                  <a:gd name="T10" fmla="*/ 111 w 112"/>
                  <a:gd name="T11" fmla="*/ 0 h 145"/>
                  <a:gd name="T12" fmla="*/ 96 w 112"/>
                  <a:gd name="T13" fmla="*/ 110 h 145"/>
                  <a:gd name="T14" fmla="*/ 88 w 112"/>
                  <a:gd name="T15" fmla="*/ 120 h 145"/>
                  <a:gd name="T16" fmla="*/ 75 w 112"/>
                  <a:gd name="T17" fmla="*/ 128 h 145"/>
                  <a:gd name="T18" fmla="*/ 62 w 112"/>
                  <a:gd name="T19" fmla="*/ 136 h 145"/>
                  <a:gd name="T20" fmla="*/ 51 w 112"/>
                  <a:gd name="T21" fmla="*/ 139 h 145"/>
                  <a:gd name="T22" fmla="*/ 37 w 112"/>
                  <a:gd name="T23" fmla="*/ 141 h 145"/>
                  <a:gd name="T24" fmla="*/ 24 w 112"/>
                  <a:gd name="T25" fmla="*/ 144 h 145"/>
                  <a:gd name="T26" fmla="*/ 8 w 112"/>
                  <a:gd name="T27" fmla="*/ 144 h 145"/>
                  <a:gd name="T28" fmla="*/ 2 w 112"/>
                  <a:gd name="T29" fmla="*/ 141 h 145"/>
                  <a:gd name="T30" fmla="*/ 0 w 112"/>
                  <a:gd name="T31" fmla="*/ 136 h 145"/>
                  <a:gd name="T32" fmla="*/ 0 w 112"/>
                  <a:gd name="T33" fmla="*/ 128 h 145"/>
                  <a:gd name="T34" fmla="*/ 10 w 112"/>
                  <a:gd name="T35" fmla="*/ 107 h 145"/>
                  <a:gd name="T36" fmla="*/ 25 w 112"/>
                  <a:gd name="T37" fmla="*/ 43 h 145"/>
                  <a:gd name="T38" fmla="*/ 28 w 112"/>
                  <a:gd name="T39" fmla="*/ 32 h 145"/>
                  <a:gd name="T40" fmla="*/ 37 w 112"/>
                  <a:gd name="T41" fmla="*/ 27 h 14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145"/>
                  <a:gd name="T65" fmla="*/ 112 w 112"/>
                  <a:gd name="T66" fmla="*/ 145 h 14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145">
                    <a:moveTo>
                      <a:pt x="37" y="27"/>
                    </a:moveTo>
                    <a:lnTo>
                      <a:pt x="57" y="26"/>
                    </a:lnTo>
                    <a:lnTo>
                      <a:pt x="80" y="24"/>
                    </a:lnTo>
                    <a:lnTo>
                      <a:pt x="92" y="18"/>
                    </a:lnTo>
                    <a:lnTo>
                      <a:pt x="100" y="12"/>
                    </a:lnTo>
                    <a:lnTo>
                      <a:pt x="111" y="0"/>
                    </a:lnTo>
                    <a:lnTo>
                      <a:pt x="96" y="110"/>
                    </a:lnTo>
                    <a:lnTo>
                      <a:pt x="88" y="120"/>
                    </a:lnTo>
                    <a:lnTo>
                      <a:pt x="75" y="128"/>
                    </a:lnTo>
                    <a:lnTo>
                      <a:pt x="62" y="136"/>
                    </a:lnTo>
                    <a:lnTo>
                      <a:pt x="51" y="139"/>
                    </a:lnTo>
                    <a:lnTo>
                      <a:pt x="37" y="141"/>
                    </a:lnTo>
                    <a:lnTo>
                      <a:pt x="24" y="144"/>
                    </a:lnTo>
                    <a:lnTo>
                      <a:pt x="8" y="144"/>
                    </a:lnTo>
                    <a:lnTo>
                      <a:pt x="2" y="141"/>
                    </a:lnTo>
                    <a:lnTo>
                      <a:pt x="0" y="136"/>
                    </a:lnTo>
                    <a:lnTo>
                      <a:pt x="0" y="128"/>
                    </a:lnTo>
                    <a:lnTo>
                      <a:pt x="10" y="107"/>
                    </a:lnTo>
                    <a:lnTo>
                      <a:pt x="25" y="43"/>
                    </a:lnTo>
                    <a:lnTo>
                      <a:pt x="28" y="32"/>
                    </a:lnTo>
                    <a:lnTo>
                      <a:pt x="37" y="27"/>
                    </a:lnTo>
                  </a:path>
                </a:pathLst>
              </a:custGeom>
              <a:solidFill>
                <a:srgbClr val="606060"/>
              </a:solidFill>
              <a:ln w="9525" cap="rnd">
                <a:noFill/>
                <a:round/>
                <a:headEnd type="none" w="sm" len="sm"/>
                <a:tailEnd type="none" w="sm" len="sm"/>
              </a:ln>
            </p:spPr>
            <p:txBody>
              <a:bodyPr/>
              <a:lstStyle/>
              <a:p>
                <a:endParaRPr lang="es-ES"/>
              </a:p>
            </p:txBody>
          </p:sp>
          <p:sp>
            <p:nvSpPr>
              <p:cNvPr id="106788" name="Freeform 897"/>
              <p:cNvSpPr>
                <a:spLocks/>
              </p:cNvSpPr>
              <p:nvPr/>
            </p:nvSpPr>
            <p:spPr bwMode="auto">
              <a:xfrm>
                <a:off x="1120" y="3341"/>
                <a:ext cx="26" cy="83"/>
              </a:xfrm>
              <a:custGeom>
                <a:avLst/>
                <a:gdLst>
                  <a:gd name="T0" fmla="*/ 12 w 26"/>
                  <a:gd name="T1" fmla="*/ 0 h 83"/>
                  <a:gd name="T2" fmla="*/ 0 w 26"/>
                  <a:gd name="T3" fmla="*/ 3 h 83"/>
                  <a:gd name="T4" fmla="*/ 12 w 26"/>
                  <a:gd name="T5" fmla="*/ 7 h 83"/>
                  <a:gd name="T6" fmla="*/ 12 w 26"/>
                  <a:gd name="T7" fmla="*/ 14 h 83"/>
                  <a:gd name="T8" fmla="*/ 12 w 26"/>
                  <a:gd name="T9" fmla="*/ 21 h 83"/>
                  <a:gd name="T10" fmla="*/ 12 w 26"/>
                  <a:gd name="T11" fmla="*/ 37 h 83"/>
                  <a:gd name="T12" fmla="*/ 12 w 26"/>
                  <a:gd name="T13" fmla="*/ 82 h 83"/>
                  <a:gd name="T14" fmla="*/ 25 w 26"/>
                  <a:gd name="T15" fmla="*/ 80 h 83"/>
                  <a:gd name="T16" fmla="*/ 25 w 26"/>
                  <a:gd name="T17" fmla="*/ 35 h 83"/>
                  <a:gd name="T18" fmla="*/ 12 w 26"/>
                  <a:gd name="T19" fmla="*/ 22 h 83"/>
                  <a:gd name="T20" fmla="*/ 25 w 26"/>
                  <a:gd name="T21" fmla="*/ 15 h 83"/>
                  <a:gd name="T22" fmla="*/ 25 w 26"/>
                  <a:gd name="T23" fmla="*/ 14 h 83"/>
                  <a:gd name="T24" fmla="*/ 25 w 26"/>
                  <a:gd name="T25" fmla="*/ 8 h 83"/>
                  <a:gd name="T26" fmla="*/ 12 w 26"/>
                  <a:gd name="T27" fmla="*/ 3 h 83"/>
                  <a:gd name="T28" fmla="*/ 12 w 26"/>
                  <a:gd name="T29" fmla="*/ 0 h 8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83"/>
                  <a:gd name="T47" fmla="*/ 26 w 26"/>
                  <a:gd name="T48" fmla="*/ 83 h 8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83">
                    <a:moveTo>
                      <a:pt x="12" y="0"/>
                    </a:moveTo>
                    <a:lnTo>
                      <a:pt x="0" y="3"/>
                    </a:lnTo>
                    <a:lnTo>
                      <a:pt x="12" y="7"/>
                    </a:lnTo>
                    <a:lnTo>
                      <a:pt x="12" y="14"/>
                    </a:lnTo>
                    <a:lnTo>
                      <a:pt x="12" y="21"/>
                    </a:lnTo>
                    <a:lnTo>
                      <a:pt x="12" y="37"/>
                    </a:lnTo>
                    <a:lnTo>
                      <a:pt x="12" y="82"/>
                    </a:lnTo>
                    <a:lnTo>
                      <a:pt x="25" y="80"/>
                    </a:lnTo>
                    <a:lnTo>
                      <a:pt x="25" y="35"/>
                    </a:lnTo>
                    <a:lnTo>
                      <a:pt x="12" y="22"/>
                    </a:lnTo>
                    <a:lnTo>
                      <a:pt x="25" y="15"/>
                    </a:lnTo>
                    <a:lnTo>
                      <a:pt x="25" y="14"/>
                    </a:lnTo>
                    <a:lnTo>
                      <a:pt x="25" y="8"/>
                    </a:lnTo>
                    <a:lnTo>
                      <a:pt x="12" y="3"/>
                    </a:lnTo>
                    <a:lnTo>
                      <a:pt x="12" y="0"/>
                    </a:lnTo>
                  </a:path>
                </a:pathLst>
              </a:custGeom>
              <a:solidFill>
                <a:srgbClr val="606060"/>
              </a:solidFill>
              <a:ln w="9525" cap="rnd">
                <a:noFill/>
                <a:round/>
                <a:headEnd type="none" w="sm" len="sm"/>
                <a:tailEnd type="none" w="sm" len="sm"/>
              </a:ln>
            </p:spPr>
            <p:txBody>
              <a:bodyPr/>
              <a:lstStyle/>
              <a:p>
                <a:endParaRPr lang="es-ES"/>
              </a:p>
            </p:txBody>
          </p:sp>
          <p:sp>
            <p:nvSpPr>
              <p:cNvPr id="106789" name="Freeform 898"/>
              <p:cNvSpPr>
                <a:spLocks/>
              </p:cNvSpPr>
              <p:nvPr/>
            </p:nvSpPr>
            <p:spPr bwMode="auto">
              <a:xfrm>
                <a:off x="1132" y="3341"/>
                <a:ext cx="30" cy="26"/>
              </a:xfrm>
              <a:custGeom>
                <a:avLst/>
                <a:gdLst>
                  <a:gd name="T0" fmla="*/ 0 w 30"/>
                  <a:gd name="T1" fmla="*/ 0 h 26"/>
                  <a:gd name="T2" fmla="*/ 15 w 30"/>
                  <a:gd name="T3" fmla="*/ 25 h 26"/>
                  <a:gd name="T4" fmla="*/ 25 w 30"/>
                  <a:gd name="T5" fmla="*/ 25 h 26"/>
                  <a:gd name="T6" fmla="*/ 29 w 30"/>
                  <a:gd name="T7" fmla="*/ 25 h 26"/>
                  <a:gd name="T8" fmla="*/ 20 w 30"/>
                  <a:gd name="T9" fmla="*/ 0 h 26"/>
                  <a:gd name="T10" fmla="*/ 0 w 30"/>
                  <a:gd name="T11" fmla="*/ 0 h 26"/>
                  <a:gd name="T12" fmla="*/ 0 60000 65536"/>
                  <a:gd name="T13" fmla="*/ 0 60000 65536"/>
                  <a:gd name="T14" fmla="*/ 0 60000 65536"/>
                  <a:gd name="T15" fmla="*/ 0 60000 65536"/>
                  <a:gd name="T16" fmla="*/ 0 60000 65536"/>
                  <a:gd name="T17" fmla="*/ 0 60000 65536"/>
                  <a:gd name="T18" fmla="*/ 0 w 30"/>
                  <a:gd name="T19" fmla="*/ 0 h 26"/>
                  <a:gd name="T20" fmla="*/ 30 w 30"/>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30" h="26">
                    <a:moveTo>
                      <a:pt x="0" y="0"/>
                    </a:moveTo>
                    <a:lnTo>
                      <a:pt x="15" y="25"/>
                    </a:lnTo>
                    <a:lnTo>
                      <a:pt x="25" y="25"/>
                    </a:lnTo>
                    <a:lnTo>
                      <a:pt x="29" y="25"/>
                    </a:lnTo>
                    <a:lnTo>
                      <a:pt x="20" y="0"/>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6790" name="Rectangle 899"/>
              <p:cNvSpPr>
                <a:spLocks noChangeArrowheads="1"/>
              </p:cNvSpPr>
              <p:nvPr/>
            </p:nvSpPr>
            <p:spPr bwMode="auto">
              <a:xfrm>
                <a:off x="963" y="3334"/>
                <a:ext cx="62" cy="182"/>
              </a:xfrm>
              <a:prstGeom prst="rect">
                <a:avLst/>
              </a:prstGeom>
              <a:solidFill>
                <a:srgbClr val="402000"/>
              </a:solidFill>
              <a:ln w="12700">
                <a:solidFill>
                  <a:srgbClr val="000000"/>
                </a:solidFill>
                <a:miter lim="800000"/>
                <a:headEnd/>
                <a:tailEnd/>
              </a:ln>
            </p:spPr>
            <p:txBody>
              <a:bodyPr wrap="none" anchor="ctr"/>
              <a:lstStyle/>
              <a:p>
                <a:pPr eaLnBrk="0" hangingPunct="0"/>
                <a:endParaRPr lang="es-ES"/>
              </a:p>
            </p:txBody>
          </p:sp>
          <p:sp>
            <p:nvSpPr>
              <p:cNvPr id="106791" name="Freeform 900"/>
              <p:cNvSpPr>
                <a:spLocks/>
              </p:cNvSpPr>
              <p:nvPr/>
            </p:nvSpPr>
            <p:spPr bwMode="auto">
              <a:xfrm>
                <a:off x="930" y="3318"/>
                <a:ext cx="34" cy="202"/>
              </a:xfrm>
              <a:custGeom>
                <a:avLst/>
                <a:gdLst>
                  <a:gd name="T0" fmla="*/ 33 w 34"/>
                  <a:gd name="T1" fmla="*/ 6 h 202"/>
                  <a:gd name="T2" fmla="*/ 33 w 34"/>
                  <a:gd name="T3" fmla="*/ 201 h 202"/>
                  <a:gd name="T4" fmla="*/ 0 w 34"/>
                  <a:gd name="T5" fmla="*/ 167 h 202"/>
                  <a:gd name="T6" fmla="*/ 0 w 34"/>
                  <a:gd name="T7" fmla="*/ 0 h 202"/>
                  <a:gd name="T8" fmla="*/ 33 w 34"/>
                  <a:gd name="T9" fmla="*/ 6 h 202"/>
                  <a:gd name="T10" fmla="*/ 0 60000 65536"/>
                  <a:gd name="T11" fmla="*/ 0 60000 65536"/>
                  <a:gd name="T12" fmla="*/ 0 60000 65536"/>
                  <a:gd name="T13" fmla="*/ 0 60000 65536"/>
                  <a:gd name="T14" fmla="*/ 0 60000 65536"/>
                  <a:gd name="T15" fmla="*/ 0 w 34"/>
                  <a:gd name="T16" fmla="*/ 0 h 202"/>
                  <a:gd name="T17" fmla="*/ 34 w 34"/>
                  <a:gd name="T18" fmla="*/ 202 h 202"/>
                </a:gdLst>
                <a:ahLst/>
                <a:cxnLst>
                  <a:cxn ang="T10">
                    <a:pos x="T0" y="T1"/>
                  </a:cxn>
                  <a:cxn ang="T11">
                    <a:pos x="T2" y="T3"/>
                  </a:cxn>
                  <a:cxn ang="T12">
                    <a:pos x="T4" y="T5"/>
                  </a:cxn>
                  <a:cxn ang="T13">
                    <a:pos x="T6" y="T7"/>
                  </a:cxn>
                  <a:cxn ang="T14">
                    <a:pos x="T8" y="T9"/>
                  </a:cxn>
                </a:cxnLst>
                <a:rect l="T15" t="T16" r="T17" b="T18"/>
                <a:pathLst>
                  <a:path w="34" h="202">
                    <a:moveTo>
                      <a:pt x="33" y="6"/>
                    </a:moveTo>
                    <a:lnTo>
                      <a:pt x="33" y="201"/>
                    </a:lnTo>
                    <a:lnTo>
                      <a:pt x="0" y="167"/>
                    </a:lnTo>
                    <a:lnTo>
                      <a:pt x="0" y="0"/>
                    </a:lnTo>
                    <a:lnTo>
                      <a:pt x="33" y="6"/>
                    </a:lnTo>
                  </a:path>
                </a:pathLst>
              </a:custGeom>
              <a:solidFill>
                <a:srgbClr val="201000"/>
              </a:solidFill>
              <a:ln w="12700" cap="rnd">
                <a:solidFill>
                  <a:srgbClr val="000000"/>
                </a:solidFill>
                <a:round/>
                <a:headEnd type="none" w="sm" len="sm"/>
                <a:tailEnd type="none" w="sm" len="sm"/>
              </a:ln>
            </p:spPr>
            <p:txBody>
              <a:bodyPr/>
              <a:lstStyle/>
              <a:p>
                <a:endParaRPr lang="es-ES"/>
              </a:p>
            </p:txBody>
          </p:sp>
          <p:sp>
            <p:nvSpPr>
              <p:cNvPr id="106792" name="Freeform 901"/>
              <p:cNvSpPr>
                <a:spLocks/>
              </p:cNvSpPr>
              <p:nvPr/>
            </p:nvSpPr>
            <p:spPr bwMode="auto">
              <a:xfrm>
                <a:off x="527" y="3073"/>
                <a:ext cx="810" cy="246"/>
              </a:xfrm>
              <a:custGeom>
                <a:avLst/>
                <a:gdLst>
                  <a:gd name="T0" fmla="*/ 396 w 810"/>
                  <a:gd name="T1" fmla="*/ 0 h 246"/>
                  <a:gd name="T2" fmla="*/ 0 w 810"/>
                  <a:gd name="T3" fmla="*/ 0 h 246"/>
                  <a:gd name="T4" fmla="*/ 216 w 810"/>
                  <a:gd name="T5" fmla="*/ 245 h 246"/>
                  <a:gd name="T6" fmla="*/ 809 w 810"/>
                  <a:gd name="T7" fmla="*/ 245 h 246"/>
                  <a:gd name="T8" fmla="*/ 396 w 810"/>
                  <a:gd name="T9" fmla="*/ 0 h 246"/>
                  <a:gd name="T10" fmla="*/ 0 60000 65536"/>
                  <a:gd name="T11" fmla="*/ 0 60000 65536"/>
                  <a:gd name="T12" fmla="*/ 0 60000 65536"/>
                  <a:gd name="T13" fmla="*/ 0 60000 65536"/>
                  <a:gd name="T14" fmla="*/ 0 60000 65536"/>
                  <a:gd name="T15" fmla="*/ 0 w 810"/>
                  <a:gd name="T16" fmla="*/ 0 h 246"/>
                  <a:gd name="T17" fmla="*/ 810 w 810"/>
                  <a:gd name="T18" fmla="*/ 246 h 246"/>
                </a:gdLst>
                <a:ahLst/>
                <a:cxnLst>
                  <a:cxn ang="T10">
                    <a:pos x="T0" y="T1"/>
                  </a:cxn>
                  <a:cxn ang="T11">
                    <a:pos x="T2" y="T3"/>
                  </a:cxn>
                  <a:cxn ang="T12">
                    <a:pos x="T4" y="T5"/>
                  </a:cxn>
                  <a:cxn ang="T13">
                    <a:pos x="T6" y="T7"/>
                  </a:cxn>
                  <a:cxn ang="T14">
                    <a:pos x="T8" y="T9"/>
                  </a:cxn>
                </a:cxnLst>
                <a:rect l="T15" t="T16" r="T17" b="T18"/>
                <a:pathLst>
                  <a:path w="810" h="246">
                    <a:moveTo>
                      <a:pt x="396" y="0"/>
                    </a:moveTo>
                    <a:lnTo>
                      <a:pt x="0" y="0"/>
                    </a:lnTo>
                    <a:lnTo>
                      <a:pt x="216" y="245"/>
                    </a:lnTo>
                    <a:lnTo>
                      <a:pt x="809" y="245"/>
                    </a:lnTo>
                    <a:lnTo>
                      <a:pt x="396" y="0"/>
                    </a:lnTo>
                  </a:path>
                </a:pathLst>
              </a:custGeom>
              <a:solidFill>
                <a:srgbClr val="603000"/>
              </a:solidFill>
              <a:ln w="12700" cap="rnd">
                <a:solidFill>
                  <a:srgbClr val="000000"/>
                </a:solidFill>
                <a:round/>
                <a:headEnd type="none" w="sm" len="sm"/>
                <a:tailEnd type="none" w="sm" len="sm"/>
              </a:ln>
            </p:spPr>
            <p:txBody>
              <a:bodyPr/>
              <a:lstStyle/>
              <a:p>
                <a:endParaRPr lang="es-ES"/>
              </a:p>
            </p:txBody>
          </p:sp>
          <p:sp>
            <p:nvSpPr>
              <p:cNvPr id="106793" name="Freeform 902"/>
              <p:cNvSpPr>
                <a:spLocks/>
              </p:cNvSpPr>
              <p:nvPr/>
            </p:nvSpPr>
            <p:spPr bwMode="auto">
              <a:xfrm>
                <a:off x="526" y="3073"/>
                <a:ext cx="216" cy="270"/>
              </a:xfrm>
              <a:custGeom>
                <a:avLst/>
                <a:gdLst>
                  <a:gd name="T0" fmla="*/ 215 w 216"/>
                  <a:gd name="T1" fmla="*/ 245 h 270"/>
                  <a:gd name="T2" fmla="*/ 0 w 216"/>
                  <a:gd name="T3" fmla="*/ 0 h 270"/>
                  <a:gd name="T4" fmla="*/ 0 w 216"/>
                  <a:gd name="T5" fmla="*/ 10 h 270"/>
                  <a:gd name="T6" fmla="*/ 215 w 216"/>
                  <a:gd name="T7" fmla="*/ 269 h 270"/>
                  <a:gd name="T8" fmla="*/ 215 w 216"/>
                  <a:gd name="T9" fmla="*/ 245 h 270"/>
                  <a:gd name="T10" fmla="*/ 0 60000 65536"/>
                  <a:gd name="T11" fmla="*/ 0 60000 65536"/>
                  <a:gd name="T12" fmla="*/ 0 60000 65536"/>
                  <a:gd name="T13" fmla="*/ 0 60000 65536"/>
                  <a:gd name="T14" fmla="*/ 0 60000 65536"/>
                  <a:gd name="T15" fmla="*/ 0 w 216"/>
                  <a:gd name="T16" fmla="*/ 0 h 270"/>
                  <a:gd name="T17" fmla="*/ 216 w 216"/>
                  <a:gd name="T18" fmla="*/ 270 h 270"/>
                </a:gdLst>
                <a:ahLst/>
                <a:cxnLst>
                  <a:cxn ang="T10">
                    <a:pos x="T0" y="T1"/>
                  </a:cxn>
                  <a:cxn ang="T11">
                    <a:pos x="T2" y="T3"/>
                  </a:cxn>
                  <a:cxn ang="T12">
                    <a:pos x="T4" y="T5"/>
                  </a:cxn>
                  <a:cxn ang="T13">
                    <a:pos x="T6" y="T7"/>
                  </a:cxn>
                  <a:cxn ang="T14">
                    <a:pos x="T8" y="T9"/>
                  </a:cxn>
                </a:cxnLst>
                <a:rect l="T15" t="T16" r="T17" b="T18"/>
                <a:pathLst>
                  <a:path w="216" h="270">
                    <a:moveTo>
                      <a:pt x="215" y="245"/>
                    </a:moveTo>
                    <a:lnTo>
                      <a:pt x="0" y="0"/>
                    </a:lnTo>
                    <a:lnTo>
                      <a:pt x="0" y="10"/>
                    </a:lnTo>
                    <a:lnTo>
                      <a:pt x="215" y="269"/>
                    </a:lnTo>
                    <a:lnTo>
                      <a:pt x="215" y="245"/>
                    </a:lnTo>
                  </a:path>
                </a:pathLst>
              </a:custGeom>
              <a:solidFill>
                <a:srgbClr val="201000"/>
              </a:solidFill>
              <a:ln w="12700" cap="rnd">
                <a:solidFill>
                  <a:srgbClr val="000000"/>
                </a:solidFill>
                <a:round/>
                <a:headEnd type="none" w="sm" len="sm"/>
                <a:tailEnd type="none" w="sm" len="sm"/>
              </a:ln>
            </p:spPr>
            <p:txBody>
              <a:bodyPr/>
              <a:lstStyle/>
              <a:p>
                <a:endParaRPr lang="es-ES"/>
              </a:p>
            </p:txBody>
          </p:sp>
          <p:sp>
            <p:nvSpPr>
              <p:cNvPr id="106794" name="Freeform 903"/>
              <p:cNvSpPr>
                <a:spLocks/>
              </p:cNvSpPr>
              <p:nvPr/>
            </p:nvSpPr>
            <p:spPr bwMode="auto">
              <a:xfrm>
                <a:off x="741" y="3317"/>
                <a:ext cx="596" cy="26"/>
              </a:xfrm>
              <a:custGeom>
                <a:avLst/>
                <a:gdLst>
                  <a:gd name="T0" fmla="*/ 0 w 596"/>
                  <a:gd name="T1" fmla="*/ 25 h 26"/>
                  <a:gd name="T2" fmla="*/ 0 w 596"/>
                  <a:gd name="T3" fmla="*/ 0 h 26"/>
                  <a:gd name="T4" fmla="*/ 595 w 596"/>
                  <a:gd name="T5" fmla="*/ 0 h 26"/>
                  <a:gd name="T6" fmla="*/ 595 w 596"/>
                  <a:gd name="T7" fmla="*/ 25 h 26"/>
                  <a:gd name="T8" fmla="*/ 0 w 596"/>
                  <a:gd name="T9" fmla="*/ 25 h 26"/>
                  <a:gd name="T10" fmla="*/ 0 60000 65536"/>
                  <a:gd name="T11" fmla="*/ 0 60000 65536"/>
                  <a:gd name="T12" fmla="*/ 0 60000 65536"/>
                  <a:gd name="T13" fmla="*/ 0 60000 65536"/>
                  <a:gd name="T14" fmla="*/ 0 60000 65536"/>
                  <a:gd name="T15" fmla="*/ 0 w 596"/>
                  <a:gd name="T16" fmla="*/ 0 h 26"/>
                  <a:gd name="T17" fmla="*/ 596 w 596"/>
                  <a:gd name="T18" fmla="*/ 26 h 26"/>
                </a:gdLst>
                <a:ahLst/>
                <a:cxnLst>
                  <a:cxn ang="T10">
                    <a:pos x="T0" y="T1"/>
                  </a:cxn>
                  <a:cxn ang="T11">
                    <a:pos x="T2" y="T3"/>
                  </a:cxn>
                  <a:cxn ang="T12">
                    <a:pos x="T4" y="T5"/>
                  </a:cxn>
                  <a:cxn ang="T13">
                    <a:pos x="T6" y="T7"/>
                  </a:cxn>
                  <a:cxn ang="T14">
                    <a:pos x="T8" y="T9"/>
                  </a:cxn>
                </a:cxnLst>
                <a:rect l="T15" t="T16" r="T17" b="T18"/>
                <a:pathLst>
                  <a:path w="596" h="26">
                    <a:moveTo>
                      <a:pt x="0" y="25"/>
                    </a:moveTo>
                    <a:lnTo>
                      <a:pt x="0" y="0"/>
                    </a:lnTo>
                    <a:lnTo>
                      <a:pt x="595" y="0"/>
                    </a:lnTo>
                    <a:lnTo>
                      <a:pt x="595" y="25"/>
                    </a:lnTo>
                    <a:lnTo>
                      <a:pt x="0" y="25"/>
                    </a:lnTo>
                  </a:path>
                </a:pathLst>
              </a:custGeom>
              <a:solidFill>
                <a:srgbClr val="402000"/>
              </a:solidFill>
              <a:ln w="12700" cap="rnd">
                <a:solidFill>
                  <a:srgbClr val="000000"/>
                </a:solidFill>
                <a:round/>
                <a:headEnd type="none" w="sm" len="sm"/>
                <a:tailEnd type="none" w="sm" len="sm"/>
              </a:ln>
            </p:spPr>
            <p:txBody>
              <a:bodyPr/>
              <a:lstStyle/>
              <a:p>
                <a:endParaRPr lang="es-ES"/>
              </a:p>
            </p:txBody>
          </p:sp>
          <p:sp>
            <p:nvSpPr>
              <p:cNvPr id="106795" name="Freeform 904"/>
              <p:cNvSpPr>
                <a:spLocks/>
              </p:cNvSpPr>
              <p:nvPr/>
            </p:nvSpPr>
            <p:spPr bwMode="auto">
              <a:xfrm>
                <a:off x="580" y="3354"/>
                <a:ext cx="93" cy="45"/>
              </a:xfrm>
              <a:custGeom>
                <a:avLst/>
                <a:gdLst>
                  <a:gd name="T0" fmla="*/ 36 w 93"/>
                  <a:gd name="T1" fmla="*/ 0 h 45"/>
                  <a:gd name="T2" fmla="*/ 34 w 93"/>
                  <a:gd name="T3" fmla="*/ 12 h 45"/>
                  <a:gd name="T4" fmla="*/ 59 w 93"/>
                  <a:gd name="T5" fmla="*/ 22 h 45"/>
                  <a:gd name="T6" fmla="*/ 80 w 93"/>
                  <a:gd name="T7" fmla="*/ 27 h 45"/>
                  <a:gd name="T8" fmla="*/ 92 w 93"/>
                  <a:gd name="T9" fmla="*/ 30 h 45"/>
                  <a:gd name="T10" fmla="*/ 92 w 93"/>
                  <a:gd name="T11" fmla="*/ 38 h 45"/>
                  <a:gd name="T12" fmla="*/ 75 w 93"/>
                  <a:gd name="T13" fmla="*/ 41 h 45"/>
                  <a:gd name="T14" fmla="*/ 54 w 93"/>
                  <a:gd name="T15" fmla="*/ 44 h 45"/>
                  <a:gd name="T16" fmla="*/ 34 w 93"/>
                  <a:gd name="T17" fmla="*/ 40 h 45"/>
                  <a:gd name="T18" fmla="*/ 24 w 93"/>
                  <a:gd name="T19" fmla="*/ 37 h 45"/>
                  <a:gd name="T20" fmla="*/ 23 w 93"/>
                  <a:gd name="T21" fmla="*/ 40 h 45"/>
                  <a:gd name="T22" fmla="*/ 9 w 93"/>
                  <a:gd name="T23" fmla="*/ 40 h 45"/>
                  <a:gd name="T24" fmla="*/ 0 w 93"/>
                  <a:gd name="T25" fmla="*/ 38 h 45"/>
                  <a:gd name="T26" fmla="*/ 0 w 93"/>
                  <a:gd name="T27" fmla="*/ 32 h 45"/>
                  <a:gd name="T28" fmla="*/ 0 w 93"/>
                  <a:gd name="T29" fmla="*/ 30 h 45"/>
                  <a:gd name="T30" fmla="*/ 0 w 93"/>
                  <a:gd name="T31" fmla="*/ 20 h 45"/>
                  <a:gd name="T32" fmla="*/ 1 w 93"/>
                  <a:gd name="T33" fmla="*/ 15 h 45"/>
                  <a:gd name="T34" fmla="*/ 6 w 93"/>
                  <a:gd name="T35" fmla="*/ 10 h 45"/>
                  <a:gd name="T36" fmla="*/ 7 w 93"/>
                  <a:gd name="T37" fmla="*/ 0 h 45"/>
                  <a:gd name="T38" fmla="*/ 36 w 93"/>
                  <a:gd name="T39" fmla="*/ 0 h 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3"/>
                  <a:gd name="T61" fmla="*/ 0 h 45"/>
                  <a:gd name="T62" fmla="*/ 93 w 93"/>
                  <a:gd name="T63" fmla="*/ 45 h 4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3" h="45">
                    <a:moveTo>
                      <a:pt x="36" y="0"/>
                    </a:moveTo>
                    <a:lnTo>
                      <a:pt x="34" y="12"/>
                    </a:lnTo>
                    <a:lnTo>
                      <a:pt x="59" y="22"/>
                    </a:lnTo>
                    <a:lnTo>
                      <a:pt x="80" y="27"/>
                    </a:lnTo>
                    <a:lnTo>
                      <a:pt x="92" y="30"/>
                    </a:lnTo>
                    <a:lnTo>
                      <a:pt x="92" y="38"/>
                    </a:lnTo>
                    <a:lnTo>
                      <a:pt x="75" y="41"/>
                    </a:lnTo>
                    <a:lnTo>
                      <a:pt x="54" y="44"/>
                    </a:lnTo>
                    <a:lnTo>
                      <a:pt x="34" y="40"/>
                    </a:lnTo>
                    <a:lnTo>
                      <a:pt x="24" y="37"/>
                    </a:lnTo>
                    <a:lnTo>
                      <a:pt x="23" y="40"/>
                    </a:lnTo>
                    <a:lnTo>
                      <a:pt x="9" y="40"/>
                    </a:lnTo>
                    <a:lnTo>
                      <a:pt x="0" y="38"/>
                    </a:lnTo>
                    <a:lnTo>
                      <a:pt x="0" y="32"/>
                    </a:lnTo>
                    <a:lnTo>
                      <a:pt x="0" y="30"/>
                    </a:lnTo>
                    <a:lnTo>
                      <a:pt x="0" y="20"/>
                    </a:lnTo>
                    <a:lnTo>
                      <a:pt x="1" y="15"/>
                    </a:lnTo>
                    <a:lnTo>
                      <a:pt x="6" y="10"/>
                    </a:lnTo>
                    <a:lnTo>
                      <a:pt x="7" y="0"/>
                    </a:lnTo>
                    <a:lnTo>
                      <a:pt x="36"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796" name="Freeform 905"/>
              <p:cNvSpPr>
                <a:spLocks/>
              </p:cNvSpPr>
              <p:nvPr/>
            </p:nvSpPr>
            <p:spPr bwMode="auto">
              <a:xfrm>
                <a:off x="617" y="3370"/>
                <a:ext cx="27" cy="25"/>
              </a:xfrm>
              <a:custGeom>
                <a:avLst/>
                <a:gdLst>
                  <a:gd name="T0" fmla="*/ 6 w 27"/>
                  <a:gd name="T1" fmla="*/ 0 h 25"/>
                  <a:gd name="T2" fmla="*/ 0 w 27"/>
                  <a:gd name="T3" fmla="*/ 12 h 25"/>
                  <a:gd name="T4" fmla="*/ 22 w 27"/>
                  <a:gd name="T5" fmla="*/ 24 h 25"/>
                  <a:gd name="T6" fmla="*/ 26 w 27"/>
                  <a:gd name="T7" fmla="*/ 14 h 25"/>
                  <a:gd name="T8" fmla="*/ 6 w 27"/>
                  <a:gd name="T9" fmla="*/ 0 h 25"/>
                  <a:gd name="T10" fmla="*/ 0 60000 65536"/>
                  <a:gd name="T11" fmla="*/ 0 60000 65536"/>
                  <a:gd name="T12" fmla="*/ 0 60000 65536"/>
                  <a:gd name="T13" fmla="*/ 0 60000 65536"/>
                  <a:gd name="T14" fmla="*/ 0 60000 65536"/>
                  <a:gd name="T15" fmla="*/ 0 w 27"/>
                  <a:gd name="T16" fmla="*/ 0 h 25"/>
                  <a:gd name="T17" fmla="*/ 27 w 27"/>
                  <a:gd name="T18" fmla="*/ 25 h 25"/>
                </a:gdLst>
                <a:ahLst/>
                <a:cxnLst>
                  <a:cxn ang="T10">
                    <a:pos x="T0" y="T1"/>
                  </a:cxn>
                  <a:cxn ang="T11">
                    <a:pos x="T2" y="T3"/>
                  </a:cxn>
                  <a:cxn ang="T12">
                    <a:pos x="T4" y="T5"/>
                  </a:cxn>
                  <a:cxn ang="T13">
                    <a:pos x="T6" y="T7"/>
                  </a:cxn>
                  <a:cxn ang="T14">
                    <a:pos x="T8" y="T9"/>
                  </a:cxn>
                </a:cxnLst>
                <a:rect l="T15" t="T16" r="T17" b="T18"/>
                <a:pathLst>
                  <a:path w="27" h="25">
                    <a:moveTo>
                      <a:pt x="6" y="0"/>
                    </a:moveTo>
                    <a:lnTo>
                      <a:pt x="0" y="12"/>
                    </a:lnTo>
                    <a:lnTo>
                      <a:pt x="22" y="24"/>
                    </a:lnTo>
                    <a:lnTo>
                      <a:pt x="26" y="14"/>
                    </a:lnTo>
                    <a:lnTo>
                      <a:pt x="6" y="0"/>
                    </a:lnTo>
                  </a:path>
                </a:pathLst>
              </a:custGeom>
              <a:solidFill>
                <a:srgbClr val="808080"/>
              </a:solidFill>
              <a:ln w="9525" cap="rnd">
                <a:noFill/>
                <a:round/>
                <a:headEnd type="none" w="sm" len="sm"/>
                <a:tailEnd type="none" w="sm" len="sm"/>
              </a:ln>
            </p:spPr>
            <p:txBody>
              <a:bodyPr/>
              <a:lstStyle/>
              <a:p>
                <a:endParaRPr lang="es-ES"/>
              </a:p>
            </p:txBody>
          </p:sp>
          <p:sp>
            <p:nvSpPr>
              <p:cNvPr id="106797" name="Freeform 906"/>
              <p:cNvSpPr>
                <a:spLocks/>
              </p:cNvSpPr>
              <p:nvPr/>
            </p:nvSpPr>
            <p:spPr bwMode="auto">
              <a:xfrm>
                <a:off x="644" y="3381"/>
                <a:ext cx="29" cy="26"/>
              </a:xfrm>
              <a:custGeom>
                <a:avLst/>
                <a:gdLst>
                  <a:gd name="T0" fmla="*/ 1 w 29"/>
                  <a:gd name="T1" fmla="*/ 0 h 26"/>
                  <a:gd name="T2" fmla="*/ 0 w 29"/>
                  <a:gd name="T3" fmla="*/ 9 h 26"/>
                  <a:gd name="T4" fmla="*/ 12 w 29"/>
                  <a:gd name="T5" fmla="*/ 19 h 26"/>
                  <a:gd name="T6" fmla="*/ 19 w 29"/>
                  <a:gd name="T7" fmla="*/ 25 h 26"/>
                  <a:gd name="T8" fmla="*/ 28 w 29"/>
                  <a:gd name="T9" fmla="*/ 19 h 26"/>
                  <a:gd name="T10" fmla="*/ 18 w 29"/>
                  <a:gd name="T11" fmla="*/ 9 h 26"/>
                  <a:gd name="T12" fmla="*/ 1 w 29"/>
                  <a:gd name="T13" fmla="*/ 0 h 26"/>
                  <a:gd name="T14" fmla="*/ 0 60000 65536"/>
                  <a:gd name="T15" fmla="*/ 0 60000 65536"/>
                  <a:gd name="T16" fmla="*/ 0 60000 65536"/>
                  <a:gd name="T17" fmla="*/ 0 60000 65536"/>
                  <a:gd name="T18" fmla="*/ 0 60000 65536"/>
                  <a:gd name="T19" fmla="*/ 0 60000 65536"/>
                  <a:gd name="T20" fmla="*/ 0 60000 65536"/>
                  <a:gd name="T21" fmla="*/ 0 w 29"/>
                  <a:gd name="T22" fmla="*/ 0 h 26"/>
                  <a:gd name="T23" fmla="*/ 29 w 29"/>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26">
                    <a:moveTo>
                      <a:pt x="1" y="0"/>
                    </a:moveTo>
                    <a:lnTo>
                      <a:pt x="0" y="9"/>
                    </a:lnTo>
                    <a:lnTo>
                      <a:pt x="12" y="19"/>
                    </a:lnTo>
                    <a:lnTo>
                      <a:pt x="19" y="25"/>
                    </a:lnTo>
                    <a:lnTo>
                      <a:pt x="28" y="19"/>
                    </a:lnTo>
                    <a:lnTo>
                      <a:pt x="18" y="9"/>
                    </a:lnTo>
                    <a:lnTo>
                      <a:pt x="1" y="0"/>
                    </a:lnTo>
                  </a:path>
                </a:pathLst>
              </a:custGeom>
              <a:solidFill>
                <a:srgbClr val="808080"/>
              </a:solidFill>
              <a:ln w="9525" cap="rnd">
                <a:noFill/>
                <a:round/>
                <a:headEnd type="none" w="sm" len="sm"/>
                <a:tailEnd type="none" w="sm" len="sm"/>
              </a:ln>
            </p:spPr>
            <p:txBody>
              <a:bodyPr/>
              <a:lstStyle/>
              <a:p>
                <a:endParaRPr lang="es-ES"/>
              </a:p>
            </p:txBody>
          </p:sp>
          <p:sp>
            <p:nvSpPr>
              <p:cNvPr id="106798" name="Freeform 907"/>
              <p:cNvSpPr>
                <a:spLocks/>
              </p:cNvSpPr>
              <p:nvPr/>
            </p:nvSpPr>
            <p:spPr bwMode="auto">
              <a:xfrm>
                <a:off x="585" y="3370"/>
                <a:ext cx="86" cy="25"/>
              </a:xfrm>
              <a:custGeom>
                <a:avLst/>
                <a:gdLst>
                  <a:gd name="T0" fmla="*/ 85 w 86"/>
                  <a:gd name="T1" fmla="*/ 19 h 25"/>
                  <a:gd name="T2" fmla="*/ 85 w 86"/>
                  <a:gd name="T3" fmla="*/ 16 h 25"/>
                  <a:gd name="T4" fmla="*/ 72 w 86"/>
                  <a:gd name="T5" fmla="*/ 17 h 25"/>
                  <a:gd name="T6" fmla="*/ 54 w 86"/>
                  <a:gd name="T7" fmla="*/ 14 h 25"/>
                  <a:gd name="T8" fmla="*/ 44 w 86"/>
                  <a:gd name="T9" fmla="*/ 12 h 25"/>
                  <a:gd name="T10" fmla="*/ 24 w 86"/>
                  <a:gd name="T11" fmla="*/ 6 h 25"/>
                  <a:gd name="T12" fmla="*/ 16 w 86"/>
                  <a:gd name="T13" fmla="*/ 5 h 25"/>
                  <a:gd name="T14" fmla="*/ 8 w 86"/>
                  <a:gd name="T15" fmla="*/ 3 h 25"/>
                  <a:gd name="T16" fmla="*/ 3 w 86"/>
                  <a:gd name="T17" fmla="*/ 0 h 25"/>
                  <a:gd name="T18" fmla="*/ 0 w 86"/>
                  <a:gd name="T19" fmla="*/ 4 h 25"/>
                  <a:gd name="T20" fmla="*/ 0 w 86"/>
                  <a:gd name="T21" fmla="*/ 14 h 25"/>
                  <a:gd name="T22" fmla="*/ 5 w 86"/>
                  <a:gd name="T23" fmla="*/ 16 h 25"/>
                  <a:gd name="T24" fmla="*/ 20 w 86"/>
                  <a:gd name="T25" fmla="*/ 17 h 25"/>
                  <a:gd name="T26" fmla="*/ 25 w 86"/>
                  <a:gd name="T27" fmla="*/ 18 h 25"/>
                  <a:gd name="T28" fmla="*/ 37 w 86"/>
                  <a:gd name="T29" fmla="*/ 21 h 25"/>
                  <a:gd name="T30" fmla="*/ 46 w 86"/>
                  <a:gd name="T31" fmla="*/ 24 h 25"/>
                  <a:gd name="T32" fmla="*/ 55 w 86"/>
                  <a:gd name="T33" fmla="*/ 24 h 25"/>
                  <a:gd name="T34" fmla="*/ 70 w 86"/>
                  <a:gd name="T35" fmla="*/ 24 h 25"/>
                  <a:gd name="T36" fmla="*/ 85 w 86"/>
                  <a:gd name="T37" fmla="*/ 19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6"/>
                  <a:gd name="T58" fmla="*/ 0 h 25"/>
                  <a:gd name="T59" fmla="*/ 86 w 86"/>
                  <a:gd name="T60" fmla="*/ 25 h 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6" h="25">
                    <a:moveTo>
                      <a:pt x="85" y="19"/>
                    </a:moveTo>
                    <a:lnTo>
                      <a:pt x="85" y="16"/>
                    </a:lnTo>
                    <a:lnTo>
                      <a:pt x="72" y="17"/>
                    </a:lnTo>
                    <a:lnTo>
                      <a:pt x="54" y="14"/>
                    </a:lnTo>
                    <a:lnTo>
                      <a:pt x="44" y="12"/>
                    </a:lnTo>
                    <a:lnTo>
                      <a:pt x="24" y="6"/>
                    </a:lnTo>
                    <a:lnTo>
                      <a:pt x="16" y="5"/>
                    </a:lnTo>
                    <a:lnTo>
                      <a:pt x="8" y="3"/>
                    </a:lnTo>
                    <a:lnTo>
                      <a:pt x="3" y="0"/>
                    </a:lnTo>
                    <a:lnTo>
                      <a:pt x="0" y="4"/>
                    </a:lnTo>
                    <a:lnTo>
                      <a:pt x="0" y="14"/>
                    </a:lnTo>
                    <a:lnTo>
                      <a:pt x="5" y="16"/>
                    </a:lnTo>
                    <a:lnTo>
                      <a:pt x="20" y="17"/>
                    </a:lnTo>
                    <a:lnTo>
                      <a:pt x="25" y="18"/>
                    </a:lnTo>
                    <a:lnTo>
                      <a:pt x="37" y="21"/>
                    </a:lnTo>
                    <a:lnTo>
                      <a:pt x="46" y="24"/>
                    </a:lnTo>
                    <a:lnTo>
                      <a:pt x="55" y="24"/>
                    </a:lnTo>
                    <a:lnTo>
                      <a:pt x="70" y="24"/>
                    </a:lnTo>
                    <a:lnTo>
                      <a:pt x="85" y="19"/>
                    </a:lnTo>
                  </a:path>
                </a:pathLst>
              </a:custGeom>
              <a:solidFill>
                <a:srgbClr val="808080"/>
              </a:solidFill>
              <a:ln w="9525" cap="rnd">
                <a:noFill/>
                <a:round/>
                <a:headEnd type="none" w="sm" len="sm"/>
                <a:tailEnd type="none" w="sm" len="sm"/>
              </a:ln>
            </p:spPr>
            <p:txBody>
              <a:bodyPr/>
              <a:lstStyle/>
              <a:p>
                <a:endParaRPr lang="es-ES"/>
              </a:p>
            </p:txBody>
          </p:sp>
          <p:sp>
            <p:nvSpPr>
              <p:cNvPr id="106799" name="Freeform 908"/>
              <p:cNvSpPr>
                <a:spLocks/>
              </p:cNvSpPr>
              <p:nvPr/>
            </p:nvSpPr>
            <p:spPr bwMode="auto">
              <a:xfrm>
                <a:off x="592" y="3353"/>
                <a:ext cx="29" cy="25"/>
              </a:xfrm>
              <a:custGeom>
                <a:avLst/>
                <a:gdLst>
                  <a:gd name="T0" fmla="*/ 28 w 29"/>
                  <a:gd name="T1" fmla="*/ 1 h 25"/>
                  <a:gd name="T2" fmla="*/ 26 w 29"/>
                  <a:gd name="T3" fmla="*/ 12 h 25"/>
                  <a:gd name="T4" fmla="*/ 28 w 29"/>
                  <a:gd name="T5" fmla="*/ 14 h 25"/>
                  <a:gd name="T6" fmla="*/ 20 w 29"/>
                  <a:gd name="T7" fmla="*/ 24 h 25"/>
                  <a:gd name="T8" fmla="*/ 12 w 29"/>
                  <a:gd name="T9" fmla="*/ 24 h 25"/>
                  <a:gd name="T10" fmla="*/ 2 w 29"/>
                  <a:gd name="T11" fmla="*/ 19 h 25"/>
                  <a:gd name="T12" fmla="*/ 0 w 29"/>
                  <a:gd name="T13" fmla="*/ 14 h 25"/>
                  <a:gd name="T14" fmla="*/ 1 w 29"/>
                  <a:gd name="T15" fmla="*/ 11 h 25"/>
                  <a:gd name="T16" fmla="*/ 1 w 29"/>
                  <a:gd name="T17" fmla="*/ 0 h 25"/>
                  <a:gd name="T18" fmla="*/ 28 w 29"/>
                  <a:gd name="T19" fmla="*/ 1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25"/>
                  <a:gd name="T32" fmla="*/ 29 w 29"/>
                  <a:gd name="T33" fmla="*/ 25 h 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25">
                    <a:moveTo>
                      <a:pt x="28" y="1"/>
                    </a:moveTo>
                    <a:lnTo>
                      <a:pt x="26" y="12"/>
                    </a:lnTo>
                    <a:lnTo>
                      <a:pt x="28" y="14"/>
                    </a:lnTo>
                    <a:lnTo>
                      <a:pt x="20" y="24"/>
                    </a:lnTo>
                    <a:lnTo>
                      <a:pt x="12" y="24"/>
                    </a:lnTo>
                    <a:lnTo>
                      <a:pt x="2" y="19"/>
                    </a:lnTo>
                    <a:lnTo>
                      <a:pt x="0" y="14"/>
                    </a:lnTo>
                    <a:lnTo>
                      <a:pt x="1" y="11"/>
                    </a:lnTo>
                    <a:lnTo>
                      <a:pt x="1" y="0"/>
                    </a:lnTo>
                    <a:lnTo>
                      <a:pt x="28" y="1"/>
                    </a:lnTo>
                  </a:path>
                </a:pathLst>
              </a:custGeom>
              <a:solidFill>
                <a:srgbClr val="A0A0A0"/>
              </a:solidFill>
              <a:ln w="9525" cap="rnd">
                <a:noFill/>
                <a:round/>
                <a:headEnd type="none" w="sm" len="sm"/>
                <a:tailEnd type="none" w="sm" len="sm"/>
              </a:ln>
            </p:spPr>
            <p:txBody>
              <a:bodyPr/>
              <a:lstStyle/>
              <a:p>
                <a:endParaRPr lang="es-ES"/>
              </a:p>
            </p:txBody>
          </p:sp>
          <p:sp>
            <p:nvSpPr>
              <p:cNvPr id="106800" name="Freeform 909"/>
              <p:cNvSpPr>
                <a:spLocks/>
              </p:cNvSpPr>
              <p:nvPr/>
            </p:nvSpPr>
            <p:spPr bwMode="auto">
              <a:xfrm>
                <a:off x="583" y="3282"/>
                <a:ext cx="43" cy="85"/>
              </a:xfrm>
              <a:custGeom>
                <a:avLst/>
                <a:gdLst>
                  <a:gd name="T0" fmla="*/ 1 w 43"/>
                  <a:gd name="T1" fmla="*/ 0 h 85"/>
                  <a:gd name="T2" fmla="*/ 0 w 43"/>
                  <a:gd name="T3" fmla="*/ 29 h 85"/>
                  <a:gd name="T4" fmla="*/ 0 w 43"/>
                  <a:gd name="T5" fmla="*/ 51 h 85"/>
                  <a:gd name="T6" fmla="*/ 0 w 43"/>
                  <a:gd name="T7" fmla="*/ 77 h 85"/>
                  <a:gd name="T8" fmla="*/ 20 w 43"/>
                  <a:gd name="T9" fmla="*/ 84 h 85"/>
                  <a:gd name="T10" fmla="*/ 40 w 43"/>
                  <a:gd name="T11" fmla="*/ 84 h 85"/>
                  <a:gd name="T12" fmla="*/ 42 w 43"/>
                  <a:gd name="T13" fmla="*/ 0 h 85"/>
                  <a:gd name="T14" fmla="*/ 1 w 43"/>
                  <a:gd name="T15" fmla="*/ 0 h 85"/>
                  <a:gd name="T16" fmla="*/ 0 60000 65536"/>
                  <a:gd name="T17" fmla="*/ 0 60000 65536"/>
                  <a:gd name="T18" fmla="*/ 0 60000 65536"/>
                  <a:gd name="T19" fmla="*/ 0 60000 65536"/>
                  <a:gd name="T20" fmla="*/ 0 60000 65536"/>
                  <a:gd name="T21" fmla="*/ 0 60000 65536"/>
                  <a:gd name="T22" fmla="*/ 0 60000 65536"/>
                  <a:gd name="T23" fmla="*/ 0 60000 65536"/>
                  <a:gd name="T24" fmla="*/ 0 w 43"/>
                  <a:gd name="T25" fmla="*/ 0 h 85"/>
                  <a:gd name="T26" fmla="*/ 43 w 43"/>
                  <a:gd name="T27" fmla="*/ 85 h 8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3" h="85">
                    <a:moveTo>
                      <a:pt x="1" y="0"/>
                    </a:moveTo>
                    <a:lnTo>
                      <a:pt x="0" y="29"/>
                    </a:lnTo>
                    <a:lnTo>
                      <a:pt x="0" y="51"/>
                    </a:lnTo>
                    <a:lnTo>
                      <a:pt x="0" y="77"/>
                    </a:lnTo>
                    <a:lnTo>
                      <a:pt x="20" y="84"/>
                    </a:lnTo>
                    <a:lnTo>
                      <a:pt x="40" y="84"/>
                    </a:lnTo>
                    <a:lnTo>
                      <a:pt x="42" y="0"/>
                    </a:lnTo>
                    <a:lnTo>
                      <a:pt x="1"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801" name="Freeform 910"/>
              <p:cNvSpPr>
                <a:spLocks/>
              </p:cNvSpPr>
              <p:nvPr/>
            </p:nvSpPr>
            <p:spPr bwMode="auto">
              <a:xfrm>
                <a:off x="587" y="3287"/>
                <a:ext cx="32" cy="72"/>
              </a:xfrm>
              <a:custGeom>
                <a:avLst/>
                <a:gdLst>
                  <a:gd name="T0" fmla="*/ 1 w 32"/>
                  <a:gd name="T1" fmla="*/ 0 h 72"/>
                  <a:gd name="T2" fmla="*/ 0 w 32"/>
                  <a:gd name="T3" fmla="*/ 22 h 72"/>
                  <a:gd name="T4" fmla="*/ 0 w 32"/>
                  <a:gd name="T5" fmla="*/ 38 h 72"/>
                  <a:gd name="T6" fmla="*/ 0 w 32"/>
                  <a:gd name="T7" fmla="*/ 65 h 72"/>
                  <a:gd name="T8" fmla="*/ 14 w 32"/>
                  <a:gd name="T9" fmla="*/ 71 h 72"/>
                  <a:gd name="T10" fmla="*/ 29 w 32"/>
                  <a:gd name="T11" fmla="*/ 71 h 72"/>
                  <a:gd name="T12" fmla="*/ 31 w 32"/>
                  <a:gd name="T13" fmla="*/ 0 h 72"/>
                  <a:gd name="T14" fmla="*/ 1 w 32"/>
                  <a:gd name="T15" fmla="*/ 0 h 72"/>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72"/>
                  <a:gd name="T26" fmla="*/ 32 w 32"/>
                  <a:gd name="T27" fmla="*/ 72 h 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72">
                    <a:moveTo>
                      <a:pt x="1" y="0"/>
                    </a:moveTo>
                    <a:lnTo>
                      <a:pt x="0" y="22"/>
                    </a:lnTo>
                    <a:lnTo>
                      <a:pt x="0" y="38"/>
                    </a:lnTo>
                    <a:lnTo>
                      <a:pt x="0" y="65"/>
                    </a:lnTo>
                    <a:lnTo>
                      <a:pt x="14" y="71"/>
                    </a:lnTo>
                    <a:lnTo>
                      <a:pt x="29" y="71"/>
                    </a:lnTo>
                    <a:lnTo>
                      <a:pt x="31" y="0"/>
                    </a:lnTo>
                    <a:lnTo>
                      <a:pt x="1" y="0"/>
                    </a:lnTo>
                  </a:path>
                </a:pathLst>
              </a:custGeom>
              <a:solidFill>
                <a:srgbClr val="808080"/>
              </a:solidFill>
              <a:ln w="9525" cap="rnd">
                <a:noFill/>
                <a:round/>
                <a:headEnd type="none" w="sm" len="sm"/>
                <a:tailEnd type="none" w="sm" len="sm"/>
              </a:ln>
            </p:spPr>
            <p:txBody>
              <a:bodyPr/>
              <a:lstStyle/>
              <a:p>
                <a:endParaRPr lang="es-ES"/>
              </a:p>
            </p:txBody>
          </p:sp>
          <p:sp>
            <p:nvSpPr>
              <p:cNvPr id="106802" name="Freeform 911"/>
              <p:cNvSpPr>
                <a:spLocks/>
              </p:cNvSpPr>
              <p:nvPr/>
            </p:nvSpPr>
            <p:spPr bwMode="auto">
              <a:xfrm>
                <a:off x="604" y="3367"/>
                <a:ext cx="92" cy="45"/>
              </a:xfrm>
              <a:custGeom>
                <a:avLst/>
                <a:gdLst>
                  <a:gd name="T0" fmla="*/ 35 w 92"/>
                  <a:gd name="T1" fmla="*/ 0 h 45"/>
                  <a:gd name="T2" fmla="*/ 35 w 92"/>
                  <a:gd name="T3" fmla="*/ 12 h 45"/>
                  <a:gd name="T4" fmla="*/ 59 w 92"/>
                  <a:gd name="T5" fmla="*/ 22 h 45"/>
                  <a:gd name="T6" fmla="*/ 79 w 92"/>
                  <a:gd name="T7" fmla="*/ 28 h 45"/>
                  <a:gd name="T8" fmla="*/ 91 w 92"/>
                  <a:gd name="T9" fmla="*/ 30 h 45"/>
                  <a:gd name="T10" fmla="*/ 91 w 92"/>
                  <a:gd name="T11" fmla="*/ 37 h 45"/>
                  <a:gd name="T12" fmla="*/ 74 w 92"/>
                  <a:gd name="T13" fmla="*/ 41 h 45"/>
                  <a:gd name="T14" fmla="*/ 53 w 92"/>
                  <a:gd name="T15" fmla="*/ 44 h 45"/>
                  <a:gd name="T16" fmla="*/ 35 w 92"/>
                  <a:gd name="T17" fmla="*/ 40 h 45"/>
                  <a:gd name="T18" fmla="*/ 23 w 92"/>
                  <a:gd name="T19" fmla="*/ 37 h 45"/>
                  <a:gd name="T20" fmla="*/ 23 w 92"/>
                  <a:gd name="T21" fmla="*/ 40 h 45"/>
                  <a:gd name="T22" fmla="*/ 8 w 92"/>
                  <a:gd name="T23" fmla="*/ 40 h 45"/>
                  <a:gd name="T24" fmla="*/ 0 w 92"/>
                  <a:gd name="T25" fmla="*/ 38 h 45"/>
                  <a:gd name="T26" fmla="*/ 0 w 92"/>
                  <a:gd name="T27" fmla="*/ 32 h 45"/>
                  <a:gd name="T28" fmla="*/ 0 w 92"/>
                  <a:gd name="T29" fmla="*/ 29 h 45"/>
                  <a:gd name="T30" fmla="*/ 0 w 92"/>
                  <a:gd name="T31" fmla="*/ 20 h 45"/>
                  <a:gd name="T32" fmla="*/ 0 w 92"/>
                  <a:gd name="T33" fmla="*/ 15 h 45"/>
                  <a:gd name="T34" fmla="*/ 6 w 92"/>
                  <a:gd name="T35" fmla="*/ 11 h 45"/>
                  <a:gd name="T36" fmla="*/ 7 w 92"/>
                  <a:gd name="T37" fmla="*/ 0 h 45"/>
                  <a:gd name="T38" fmla="*/ 35 w 92"/>
                  <a:gd name="T39" fmla="*/ 0 h 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2"/>
                  <a:gd name="T61" fmla="*/ 0 h 45"/>
                  <a:gd name="T62" fmla="*/ 92 w 92"/>
                  <a:gd name="T63" fmla="*/ 45 h 4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2" h="45">
                    <a:moveTo>
                      <a:pt x="35" y="0"/>
                    </a:moveTo>
                    <a:lnTo>
                      <a:pt x="35" y="12"/>
                    </a:lnTo>
                    <a:lnTo>
                      <a:pt x="59" y="22"/>
                    </a:lnTo>
                    <a:lnTo>
                      <a:pt x="79" y="28"/>
                    </a:lnTo>
                    <a:lnTo>
                      <a:pt x="91" y="30"/>
                    </a:lnTo>
                    <a:lnTo>
                      <a:pt x="91" y="37"/>
                    </a:lnTo>
                    <a:lnTo>
                      <a:pt x="74" y="41"/>
                    </a:lnTo>
                    <a:lnTo>
                      <a:pt x="53" y="44"/>
                    </a:lnTo>
                    <a:lnTo>
                      <a:pt x="35" y="40"/>
                    </a:lnTo>
                    <a:lnTo>
                      <a:pt x="23" y="37"/>
                    </a:lnTo>
                    <a:lnTo>
                      <a:pt x="23" y="40"/>
                    </a:lnTo>
                    <a:lnTo>
                      <a:pt x="8" y="40"/>
                    </a:lnTo>
                    <a:lnTo>
                      <a:pt x="0" y="38"/>
                    </a:lnTo>
                    <a:lnTo>
                      <a:pt x="0" y="32"/>
                    </a:lnTo>
                    <a:lnTo>
                      <a:pt x="0" y="29"/>
                    </a:lnTo>
                    <a:lnTo>
                      <a:pt x="0" y="20"/>
                    </a:lnTo>
                    <a:lnTo>
                      <a:pt x="0" y="15"/>
                    </a:lnTo>
                    <a:lnTo>
                      <a:pt x="6" y="11"/>
                    </a:lnTo>
                    <a:lnTo>
                      <a:pt x="7" y="0"/>
                    </a:lnTo>
                    <a:lnTo>
                      <a:pt x="35"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803" name="Freeform 912"/>
              <p:cNvSpPr>
                <a:spLocks/>
              </p:cNvSpPr>
              <p:nvPr/>
            </p:nvSpPr>
            <p:spPr bwMode="auto">
              <a:xfrm>
                <a:off x="636" y="3383"/>
                <a:ext cx="30" cy="26"/>
              </a:xfrm>
              <a:custGeom>
                <a:avLst/>
                <a:gdLst>
                  <a:gd name="T0" fmla="*/ 7 w 30"/>
                  <a:gd name="T1" fmla="*/ 0 h 26"/>
                  <a:gd name="T2" fmla="*/ 0 w 30"/>
                  <a:gd name="T3" fmla="*/ 13 h 26"/>
                  <a:gd name="T4" fmla="*/ 25 w 30"/>
                  <a:gd name="T5" fmla="*/ 25 h 26"/>
                  <a:gd name="T6" fmla="*/ 29 w 30"/>
                  <a:gd name="T7" fmla="*/ 14 h 26"/>
                  <a:gd name="T8" fmla="*/ 7 w 30"/>
                  <a:gd name="T9" fmla="*/ 0 h 26"/>
                  <a:gd name="T10" fmla="*/ 0 60000 65536"/>
                  <a:gd name="T11" fmla="*/ 0 60000 65536"/>
                  <a:gd name="T12" fmla="*/ 0 60000 65536"/>
                  <a:gd name="T13" fmla="*/ 0 60000 65536"/>
                  <a:gd name="T14" fmla="*/ 0 60000 65536"/>
                  <a:gd name="T15" fmla="*/ 0 w 30"/>
                  <a:gd name="T16" fmla="*/ 0 h 26"/>
                  <a:gd name="T17" fmla="*/ 30 w 30"/>
                  <a:gd name="T18" fmla="*/ 26 h 26"/>
                </a:gdLst>
                <a:ahLst/>
                <a:cxnLst>
                  <a:cxn ang="T10">
                    <a:pos x="T0" y="T1"/>
                  </a:cxn>
                  <a:cxn ang="T11">
                    <a:pos x="T2" y="T3"/>
                  </a:cxn>
                  <a:cxn ang="T12">
                    <a:pos x="T4" y="T5"/>
                  </a:cxn>
                  <a:cxn ang="T13">
                    <a:pos x="T6" y="T7"/>
                  </a:cxn>
                  <a:cxn ang="T14">
                    <a:pos x="T8" y="T9"/>
                  </a:cxn>
                </a:cxnLst>
                <a:rect l="T15" t="T16" r="T17" b="T18"/>
                <a:pathLst>
                  <a:path w="30" h="26">
                    <a:moveTo>
                      <a:pt x="7" y="0"/>
                    </a:moveTo>
                    <a:lnTo>
                      <a:pt x="0" y="13"/>
                    </a:lnTo>
                    <a:lnTo>
                      <a:pt x="25" y="25"/>
                    </a:lnTo>
                    <a:lnTo>
                      <a:pt x="29" y="14"/>
                    </a:lnTo>
                    <a:lnTo>
                      <a:pt x="7" y="0"/>
                    </a:lnTo>
                  </a:path>
                </a:pathLst>
              </a:custGeom>
              <a:solidFill>
                <a:srgbClr val="808080"/>
              </a:solidFill>
              <a:ln w="9525" cap="rnd">
                <a:noFill/>
                <a:round/>
                <a:headEnd type="none" w="sm" len="sm"/>
                <a:tailEnd type="none" w="sm" len="sm"/>
              </a:ln>
            </p:spPr>
            <p:txBody>
              <a:bodyPr/>
              <a:lstStyle/>
              <a:p>
                <a:endParaRPr lang="es-ES"/>
              </a:p>
            </p:txBody>
          </p:sp>
          <p:sp>
            <p:nvSpPr>
              <p:cNvPr id="106804" name="Freeform 913"/>
              <p:cNvSpPr>
                <a:spLocks/>
              </p:cNvSpPr>
              <p:nvPr/>
            </p:nvSpPr>
            <p:spPr bwMode="auto">
              <a:xfrm>
                <a:off x="666" y="3393"/>
                <a:ext cx="27" cy="27"/>
              </a:xfrm>
              <a:custGeom>
                <a:avLst/>
                <a:gdLst>
                  <a:gd name="T0" fmla="*/ 1 w 27"/>
                  <a:gd name="T1" fmla="*/ 0 h 27"/>
                  <a:gd name="T2" fmla="*/ 0 w 27"/>
                  <a:gd name="T3" fmla="*/ 14 h 27"/>
                  <a:gd name="T4" fmla="*/ 12 w 27"/>
                  <a:gd name="T5" fmla="*/ 26 h 27"/>
                  <a:gd name="T6" fmla="*/ 16 w 27"/>
                  <a:gd name="T7" fmla="*/ 26 h 27"/>
                  <a:gd name="T8" fmla="*/ 26 w 27"/>
                  <a:gd name="T9" fmla="*/ 26 h 27"/>
                  <a:gd name="T10" fmla="*/ 16 w 27"/>
                  <a:gd name="T11" fmla="*/ 14 h 27"/>
                  <a:gd name="T12" fmla="*/ 1 w 27"/>
                  <a:gd name="T13" fmla="*/ 0 h 27"/>
                  <a:gd name="T14" fmla="*/ 0 60000 65536"/>
                  <a:gd name="T15" fmla="*/ 0 60000 65536"/>
                  <a:gd name="T16" fmla="*/ 0 60000 65536"/>
                  <a:gd name="T17" fmla="*/ 0 60000 65536"/>
                  <a:gd name="T18" fmla="*/ 0 60000 65536"/>
                  <a:gd name="T19" fmla="*/ 0 60000 65536"/>
                  <a:gd name="T20" fmla="*/ 0 60000 65536"/>
                  <a:gd name="T21" fmla="*/ 0 w 27"/>
                  <a:gd name="T22" fmla="*/ 0 h 27"/>
                  <a:gd name="T23" fmla="*/ 27 w 27"/>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7">
                    <a:moveTo>
                      <a:pt x="1" y="0"/>
                    </a:moveTo>
                    <a:lnTo>
                      <a:pt x="0" y="14"/>
                    </a:lnTo>
                    <a:lnTo>
                      <a:pt x="12" y="26"/>
                    </a:lnTo>
                    <a:lnTo>
                      <a:pt x="16" y="26"/>
                    </a:lnTo>
                    <a:lnTo>
                      <a:pt x="26" y="26"/>
                    </a:lnTo>
                    <a:lnTo>
                      <a:pt x="16" y="14"/>
                    </a:lnTo>
                    <a:lnTo>
                      <a:pt x="1" y="0"/>
                    </a:lnTo>
                  </a:path>
                </a:pathLst>
              </a:custGeom>
              <a:solidFill>
                <a:srgbClr val="808080"/>
              </a:solidFill>
              <a:ln w="9525" cap="rnd">
                <a:noFill/>
                <a:round/>
                <a:headEnd type="none" w="sm" len="sm"/>
                <a:tailEnd type="none" w="sm" len="sm"/>
              </a:ln>
            </p:spPr>
            <p:txBody>
              <a:bodyPr/>
              <a:lstStyle/>
              <a:p>
                <a:endParaRPr lang="es-ES"/>
              </a:p>
            </p:txBody>
          </p:sp>
          <p:sp>
            <p:nvSpPr>
              <p:cNvPr id="106805" name="Freeform 914"/>
              <p:cNvSpPr>
                <a:spLocks/>
              </p:cNvSpPr>
              <p:nvPr/>
            </p:nvSpPr>
            <p:spPr bwMode="auto">
              <a:xfrm>
                <a:off x="605" y="3383"/>
                <a:ext cx="88" cy="26"/>
              </a:xfrm>
              <a:custGeom>
                <a:avLst/>
                <a:gdLst>
                  <a:gd name="T0" fmla="*/ 87 w 88"/>
                  <a:gd name="T1" fmla="*/ 19 h 26"/>
                  <a:gd name="T2" fmla="*/ 87 w 88"/>
                  <a:gd name="T3" fmla="*/ 15 h 26"/>
                  <a:gd name="T4" fmla="*/ 74 w 88"/>
                  <a:gd name="T5" fmla="*/ 18 h 26"/>
                  <a:gd name="T6" fmla="*/ 56 w 88"/>
                  <a:gd name="T7" fmla="*/ 14 h 26"/>
                  <a:gd name="T8" fmla="*/ 45 w 88"/>
                  <a:gd name="T9" fmla="*/ 13 h 26"/>
                  <a:gd name="T10" fmla="*/ 25 w 88"/>
                  <a:gd name="T11" fmla="*/ 6 h 26"/>
                  <a:gd name="T12" fmla="*/ 16 w 88"/>
                  <a:gd name="T13" fmla="*/ 6 h 26"/>
                  <a:gd name="T14" fmla="*/ 8 w 88"/>
                  <a:gd name="T15" fmla="*/ 2 h 26"/>
                  <a:gd name="T16" fmla="*/ 3 w 88"/>
                  <a:gd name="T17" fmla="*/ 0 h 26"/>
                  <a:gd name="T18" fmla="*/ 0 w 88"/>
                  <a:gd name="T19" fmla="*/ 5 h 26"/>
                  <a:gd name="T20" fmla="*/ 0 w 88"/>
                  <a:gd name="T21" fmla="*/ 14 h 26"/>
                  <a:gd name="T22" fmla="*/ 5 w 88"/>
                  <a:gd name="T23" fmla="*/ 15 h 26"/>
                  <a:gd name="T24" fmla="*/ 21 w 88"/>
                  <a:gd name="T25" fmla="*/ 18 h 26"/>
                  <a:gd name="T26" fmla="*/ 27 w 88"/>
                  <a:gd name="T27" fmla="*/ 19 h 26"/>
                  <a:gd name="T28" fmla="*/ 38 w 88"/>
                  <a:gd name="T29" fmla="*/ 23 h 26"/>
                  <a:gd name="T30" fmla="*/ 50 w 88"/>
                  <a:gd name="T31" fmla="*/ 25 h 26"/>
                  <a:gd name="T32" fmla="*/ 57 w 88"/>
                  <a:gd name="T33" fmla="*/ 25 h 26"/>
                  <a:gd name="T34" fmla="*/ 72 w 88"/>
                  <a:gd name="T35" fmla="*/ 25 h 26"/>
                  <a:gd name="T36" fmla="*/ 87 w 88"/>
                  <a:gd name="T37" fmla="*/ 19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87" y="19"/>
                    </a:moveTo>
                    <a:lnTo>
                      <a:pt x="87" y="15"/>
                    </a:lnTo>
                    <a:lnTo>
                      <a:pt x="74" y="18"/>
                    </a:lnTo>
                    <a:lnTo>
                      <a:pt x="56" y="14"/>
                    </a:lnTo>
                    <a:lnTo>
                      <a:pt x="45" y="13"/>
                    </a:lnTo>
                    <a:lnTo>
                      <a:pt x="25" y="6"/>
                    </a:lnTo>
                    <a:lnTo>
                      <a:pt x="16" y="6"/>
                    </a:lnTo>
                    <a:lnTo>
                      <a:pt x="8" y="2"/>
                    </a:lnTo>
                    <a:lnTo>
                      <a:pt x="3" y="0"/>
                    </a:lnTo>
                    <a:lnTo>
                      <a:pt x="0" y="5"/>
                    </a:lnTo>
                    <a:lnTo>
                      <a:pt x="0" y="14"/>
                    </a:lnTo>
                    <a:lnTo>
                      <a:pt x="5" y="15"/>
                    </a:lnTo>
                    <a:lnTo>
                      <a:pt x="21" y="18"/>
                    </a:lnTo>
                    <a:lnTo>
                      <a:pt x="27" y="19"/>
                    </a:lnTo>
                    <a:lnTo>
                      <a:pt x="38" y="23"/>
                    </a:lnTo>
                    <a:lnTo>
                      <a:pt x="50" y="25"/>
                    </a:lnTo>
                    <a:lnTo>
                      <a:pt x="57" y="25"/>
                    </a:lnTo>
                    <a:lnTo>
                      <a:pt x="72" y="25"/>
                    </a:lnTo>
                    <a:lnTo>
                      <a:pt x="87" y="19"/>
                    </a:lnTo>
                  </a:path>
                </a:pathLst>
              </a:custGeom>
              <a:solidFill>
                <a:srgbClr val="808080"/>
              </a:solidFill>
              <a:ln w="9525" cap="rnd">
                <a:noFill/>
                <a:round/>
                <a:headEnd type="none" w="sm" len="sm"/>
                <a:tailEnd type="none" w="sm" len="sm"/>
              </a:ln>
            </p:spPr>
            <p:txBody>
              <a:bodyPr/>
              <a:lstStyle/>
              <a:p>
                <a:endParaRPr lang="es-ES"/>
              </a:p>
            </p:txBody>
          </p:sp>
          <p:sp>
            <p:nvSpPr>
              <p:cNvPr id="106806" name="Freeform 915"/>
              <p:cNvSpPr>
                <a:spLocks/>
              </p:cNvSpPr>
              <p:nvPr/>
            </p:nvSpPr>
            <p:spPr bwMode="auto">
              <a:xfrm>
                <a:off x="614" y="3368"/>
                <a:ext cx="27" cy="26"/>
              </a:xfrm>
              <a:custGeom>
                <a:avLst/>
                <a:gdLst>
                  <a:gd name="T0" fmla="*/ 24 w 27"/>
                  <a:gd name="T1" fmla="*/ 1 h 26"/>
                  <a:gd name="T2" fmla="*/ 23 w 27"/>
                  <a:gd name="T3" fmla="*/ 12 h 26"/>
                  <a:gd name="T4" fmla="*/ 26 w 27"/>
                  <a:gd name="T5" fmla="*/ 14 h 26"/>
                  <a:gd name="T6" fmla="*/ 18 w 27"/>
                  <a:gd name="T7" fmla="*/ 25 h 26"/>
                  <a:gd name="T8" fmla="*/ 11 w 27"/>
                  <a:gd name="T9" fmla="*/ 25 h 26"/>
                  <a:gd name="T10" fmla="*/ 1 w 27"/>
                  <a:gd name="T11" fmla="*/ 20 h 26"/>
                  <a:gd name="T12" fmla="*/ 0 w 27"/>
                  <a:gd name="T13" fmla="*/ 14 h 26"/>
                  <a:gd name="T14" fmla="*/ 0 w 27"/>
                  <a:gd name="T15" fmla="*/ 12 h 26"/>
                  <a:gd name="T16" fmla="*/ 0 w 27"/>
                  <a:gd name="T17" fmla="*/ 0 h 26"/>
                  <a:gd name="T18" fmla="*/ 24 w 27"/>
                  <a:gd name="T19" fmla="*/ 1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
                  <a:gd name="T31" fmla="*/ 0 h 26"/>
                  <a:gd name="T32" fmla="*/ 27 w 27"/>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 h="26">
                    <a:moveTo>
                      <a:pt x="24" y="1"/>
                    </a:moveTo>
                    <a:lnTo>
                      <a:pt x="23" y="12"/>
                    </a:lnTo>
                    <a:lnTo>
                      <a:pt x="26" y="14"/>
                    </a:lnTo>
                    <a:lnTo>
                      <a:pt x="18" y="25"/>
                    </a:lnTo>
                    <a:lnTo>
                      <a:pt x="11" y="25"/>
                    </a:lnTo>
                    <a:lnTo>
                      <a:pt x="1" y="20"/>
                    </a:lnTo>
                    <a:lnTo>
                      <a:pt x="0" y="14"/>
                    </a:lnTo>
                    <a:lnTo>
                      <a:pt x="0" y="12"/>
                    </a:lnTo>
                    <a:lnTo>
                      <a:pt x="0" y="0"/>
                    </a:lnTo>
                    <a:lnTo>
                      <a:pt x="24" y="1"/>
                    </a:lnTo>
                  </a:path>
                </a:pathLst>
              </a:custGeom>
              <a:solidFill>
                <a:srgbClr val="A0A0A0"/>
              </a:solidFill>
              <a:ln w="9525" cap="rnd">
                <a:noFill/>
                <a:round/>
                <a:headEnd type="none" w="sm" len="sm"/>
                <a:tailEnd type="none" w="sm" len="sm"/>
              </a:ln>
            </p:spPr>
            <p:txBody>
              <a:bodyPr/>
              <a:lstStyle/>
              <a:p>
                <a:endParaRPr lang="es-ES"/>
              </a:p>
            </p:txBody>
          </p:sp>
          <p:sp>
            <p:nvSpPr>
              <p:cNvPr id="106807" name="Oval 916"/>
              <p:cNvSpPr>
                <a:spLocks noChangeArrowheads="1"/>
              </p:cNvSpPr>
              <p:nvPr/>
            </p:nvSpPr>
            <p:spPr bwMode="auto">
              <a:xfrm>
                <a:off x="443" y="3359"/>
                <a:ext cx="109" cy="45"/>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6808" name="Rectangle 917"/>
              <p:cNvSpPr>
                <a:spLocks noChangeArrowheads="1"/>
              </p:cNvSpPr>
              <p:nvPr/>
            </p:nvSpPr>
            <p:spPr bwMode="auto">
              <a:xfrm>
                <a:off x="487" y="3292"/>
                <a:ext cx="20" cy="70"/>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6809" name="Freeform 918"/>
              <p:cNvSpPr>
                <a:spLocks/>
              </p:cNvSpPr>
              <p:nvPr/>
            </p:nvSpPr>
            <p:spPr bwMode="auto">
              <a:xfrm>
                <a:off x="418" y="3248"/>
                <a:ext cx="182" cy="63"/>
              </a:xfrm>
              <a:custGeom>
                <a:avLst/>
                <a:gdLst>
                  <a:gd name="T0" fmla="*/ 181 w 182"/>
                  <a:gd name="T1" fmla="*/ 31 h 63"/>
                  <a:gd name="T2" fmla="*/ 179 w 182"/>
                  <a:gd name="T3" fmla="*/ 50 h 63"/>
                  <a:gd name="T4" fmla="*/ 118 w 182"/>
                  <a:gd name="T5" fmla="*/ 62 h 63"/>
                  <a:gd name="T6" fmla="*/ 54 w 182"/>
                  <a:gd name="T7" fmla="*/ 62 h 63"/>
                  <a:gd name="T8" fmla="*/ 1 w 182"/>
                  <a:gd name="T9" fmla="*/ 45 h 63"/>
                  <a:gd name="T10" fmla="*/ 0 w 182"/>
                  <a:gd name="T11" fmla="*/ 0 h 63"/>
                  <a:gd name="T12" fmla="*/ 101 w 182"/>
                  <a:gd name="T13" fmla="*/ 0 h 63"/>
                  <a:gd name="T14" fmla="*/ 181 w 182"/>
                  <a:gd name="T15" fmla="*/ 31 h 63"/>
                  <a:gd name="T16" fmla="*/ 0 60000 65536"/>
                  <a:gd name="T17" fmla="*/ 0 60000 65536"/>
                  <a:gd name="T18" fmla="*/ 0 60000 65536"/>
                  <a:gd name="T19" fmla="*/ 0 60000 65536"/>
                  <a:gd name="T20" fmla="*/ 0 60000 65536"/>
                  <a:gd name="T21" fmla="*/ 0 60000 65536"/>
                  <a:gd name="T22" fmla="*/ 0 60000 65536"/>
                  <a:gd name="T23" fmla="*/ 0 60000 65536"/>
                  <a:gd name="T24" fmla="*/ 0 w 182"/>
                  <a:gd name="T25" fmla="*/ 0 h 63"/>
                  <a:gd name="T26" fmla="*/ 182 w 182"/>
                  <a:gd name="T27" fmla="*/ 63 h 6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2" h="63">
                    <a:moveTo>
                      <a:pt x="181" y="31"/>
                    </a:moveTo>
                    <a:lnTo>
                      <a:pt x="179" y="50"/>
                    </a:lnTo>
                    <a:lnTo>
                      <a:pt x="118" y="62"/>
                    </a:lnTo>
                    <a:lnTo>
                      <a:pt x="54" y="62"/>
                    </a:lnTo>
                    <a:lnTo>
                      <a:pt x="1" y="45"/>
                    </a:lnTo>
                    <a:lnTo>
                      <a:pt x="0" y="0"/>
                    </a:lnTo>
                    <a:lnTo>
                      <a:pt x="101" y="0"/>
                    </a:lnTo>
                    <a:lnTo>
                      <a:pt x="181" y="31"/>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6810" name="Freeform 919"/>
              <p:cNvSpPr>
                <a:spLocks/>
              </p:cNvSpPr>
              <p:nvPr/>
            </p:nvSpPr>
            <p:spPr bwMode="auto">
              <a:xfrm>
                <a:off x="424" y="3270"/>
                <a:ext cx="171" cy="33"/>
              </a:xfrm>
              <a:custGeom>
                <a:avLst/>
                <a:gdLst>
                  <a:gd name="T0" fmla="*/ 170 w 171"/>
                  <a:gd name="T1" fmla="*/ 10 h 33"/>
                  <a:gd name="T2" fmla="*/ 168 w 171"/>
                  <a:gd name="T3" fmla="*/ 22 h 33"/>
                  <a:gd name="T4" fmla="*/ 115 w 171"/>
                  <a:gd name="T5" fmla="*/ 32 h 33"/>
                  <a:gd name="T6" fmla="*/ 46 w 171"/>
                  <a:gd name="T7" fmla="*/ 32 h 33"/>
                  <a:gd name="T8" fmla="*/ 0 w 171"/>
                  <a:gd name="T9" fmla="*/ 16 h 33"/>
                  <a:gd name="T10" fmla="*/ 0 w 171"/>
                  <a:gd name="T11" fmla="*/ 0 h 33"/>
                  <a:gd name="T12" fmla="*/ 43 w 171"/>
                  <a:gd name="T13" fmla="*/ 16 h 33"/>
                  <a:gd name="T14" fmla="*/ 114 w 171"/>
                  <a:gd name="T15" fmla="*/ 17 h 33"/>
                  <a:gd name="T16" fmla="*/ 170 w 171"/>
                  <a:gd name="T17" fmla="*/ 1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1"/>
                  <a:gd name="T28" fmla="*/ 0 h 33"/>
                  <a:gd name="T29" fmla="*/ 171 w 171"/>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1" h="33">
                    <a:moveTo>
                      <a:pt x="170" y="10"/>
                    </a:moveTo>
                    <a:lnTo>
                      <a:pt x="168" y="22"/>
                    </a:lnTo>
                    <a:lnTo>
                      <a:pt x="115" y="32"/>
                    </a:lnTo>
                    <a:lnTo>
                      <a:pt x="46" y="32"/>
                    </a:lnTo>
                    <a:lnTo>
                      <a:pt x="0" y="16"/>
                    </a:lnTo>
                    <a:lnTo>
                      <a:pt x="0" y="0"/>
                    </a:lnTo>
                    <a:lnTo>
                      <a:pt x="43" y="16"/>
                    </a:lnTo>
                    <a:lnTo>
                      <a:pt x="114" y="17"/>
                    </a:lnTo>
                    <a:lnTo>
                      <a:pt x="170" y="10"/>
                    </a:lnTo>
                  </a:path>
                </a:pathLst>
              </a:custGeom>
              <a:solidFill>
                <a:srgbClr val="606060"/>
              </a:solidFill>
              <a:ln w="9525" cap="rnd">
                <a:noFill/>
                <a:round/>
                <a:headEnd type="none" w="sm" len="sm"/>
                <a:tailEnd type="none" w="sm" len="sm"/>
              </a:ln>
            </p:spPr>
            <p:txBody>
              <a:bodyPr/>
              <a:lstStyle/>
              <a:p>
                <a:endParaRPr lang="es-ES"/>
              </a:p>
            </p:txBody>
          </p:sp>
          <p:sp>
            <p:nvSpPr>
              <p:cNvPr id="106811" name="Freeform 920"/>
              <p:cNvSpPr>
                <a:spLocks/>
              </p:cNvSpPr>
              <p:nvPr/>
            </p:nvSpPr>
            <p:spPr bwMode="auto">
              <a:xfrm>
                <a:off x="562" y="3105"/>
                <a:ext cx="27" cy="1"/>
              </a:xfrm>
              <a:custGeom>
                <a:avLst/>
                <a:gdLst>
                  <a:gd name="T0" fmla="*/ 26 w 27"/>
                  <a:gd name="T1" fmla="*/ 0 h 1"/>
                  <a:gd name="T2" fmla="*/ 19 w 27"/>
                  <a:gd name="T3" fmla="*/ 0 h 1"/>
                  <a:gd name="T4" fmla="*/ 15 w 27"/>
                  <a:gd name="T5" fmla="*/ 0 h 1"/>
                  <a:gd name="T6" fmla="*/ 9 w 27"/>
                  <a:gd name="T7" fmla="*/ 0 h 1"/>
                  <a:gd name="T8" fmla="*/ 3 w 27"/>
                  <a:gd name="T9" fmla="*/ 0 h 1"/>
                  <a:gd name="T10" fmla="*/ 0 w 27"/>
                  <a:gd name="T11" fmla="*/ 0 h 1"/>
                  <a:gd name="T12" fmla="*/ 2 w 27"/>
                  <a:gd name="T13" fmla="*/ 0 h 1"/>
                  <a:gd name="T14" fmla="*/ 6 w 27"/>
                  <a:gd name="T15" fmla="*/ 0 h 1"/>
                  <a:gd name="T16" fmla="*/ 10 w 27"/>
                  <a:gd name="T17" fmla="*/ 0 h 1"/>
                  <a:gd name="T18" fmla="*/ 15 w 27"/>
                  <a:gd name="T19" fmla="*/ 0 h 1"/>
                  <a:gd name="T20" fmla="*/ 19 w 27"/>
                  <a:gd name="T21" fmla="*/ 0 h 1"/>
                  <a:gd name="T22" fmla="*/ 26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26" y="0"/>
                    </a:moveTo>
                    <a:lnTo>
                      <a:pt x="19" y="0"/>
                    </a:lnTo>
                    <a:lnTo>
                      <a:pt x="15" y="0"/>
                    </a:lnTo>
                    <a:lnTo>
                      <a:pt x="9" y="0"/>
                    </a:lnTo>
                    <a:lnTo>
                      <a:pt x="3" y="0"/>
                    </a:lnTo>
                    <a:lnTo>
                      <a:pt x="0" y="0"/>
                    </a:lnTo>
                    <a:lnTo>
                      <a:pt x="2" y="0"/>
                    </a:lnTo>
                    <a:lnTo>
                      <a:pt x="6" y="0"/>
                    </a:lnTo>
                    <a:lnTo>
                      <a:pt x="10" y="0"/>
                    </a:lnTo>
                    <a:lnTo>
                      <a:pt x="15" y="0"/>
                    </a:lnTo>
                    <a:lnTo>
                      <a:pt x="19"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6812" name="Freeform 921"/>
              <p:cNvSpPr>
                <a:spLocks/>
              </p:cNvSpPr>
              <p:nvPr/>
            </p:nvSpPr>
            <p:spPr bwMode="auto">
              <a:xfrm>
                <a:off x="578" y="3092"/>
                <a:ext cx="27" cy="1"/>
              </a:xfrm>
              <a:custGeom>
                <a:avLst/>
                <a:gdLst>
                  <a:gd name="T0" fmla="*/ 26 w 27"/>
                  <a:gd name="T1" fmla="*/ 0 h 1"/>
                  <a:gd name="T2" fmla="*/ 18 w 27"/>
                  <a:gd name="T3" fmla="*/ 0 h 1"/>
                  <a:gd name="T4" fmla="*/ 16 w 27"/>
                  <a:gd name="T5" fmla="*/ 0 h 1"/>
                  <a:gd name="T6" fmla="*/ 14 w 27"/>
                  <a:gd name="T7" fmla="*/ 0 h 1"/>
                  <a:gd name="T8" fmla="*/ 11 w 27"/>
                  <a:gd name="T9" fmla="*/ 0 h 1"/>
                  <a:gd name="T10" fmla="*/ 9 w 27"/>
                  <a:gd name="T11" fmla="*/ 0 h 1"/>
                  <a:gd name="T12" fmla="*/ 6 w 27"/>
                  <a:gd name="T13" fmla="*/ 0 h 1"/>
                  <a:gd name="T14" fmla="*/ 2 w 27"/>
                  <a:gd name="T15" fmla="*/ 0 h 1"/>
                  <a:gd name="T16" fmla="*/ 0 w 27"/>
                  <a:gd name="T17" fmla="*/ 0 h 1"/>
                  <a:gd name="T18" fmla="*/ 2 w 27"/>
                  <a:gd name="T19" fmla="*/ 0 h 1"/>
                  <a:gd name="T20" fmla="*/ 6 w 27"/>
                  <a:gd name="T21" fmla="*/ 0 h 1"/>
                  <a:gd name="T22" fmla="*/ 9 w 27"/>
                  <a:gd name="T23" fmla="*/ 0 h 1"/>
                  <a:gd name="T24" fmla="*/ 12 w 27"/>
                  <a:gd name="T25" fmla="*/ 0 h 1"/>
                  <a:gd name="T26" fmla="*/ 16 w 27"/>
                  <a:gd name="T27" fmla="*/ 0 h 1"/>
                  <a:gd name="T28" fmla="*/ 18 w 27"/>
                  <a:gd name="T29" fmla="*/ 0 h 1"/>
                  <a:gd name="T30" fmla="*/ 26 w 27"/>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
                  <a:gd name="T49" fmla="*/ 0 h 1"/>
                  <a:gd name="T50" fmla="*/ 27 w 27"/>
                  <a:gd name="T51" fmla="*/ 1 h 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 h="1">
                    <a:moveTo>
                      <a:pt x="26" y="0"/>
                    </a:moveTo>
                    <a:lnTo>
                      <a:pt x="18" y="0"/>
                    </a:lnTo>
                    <a:lnTo>
                      <a:pt x="16" y="0"/>
                    </a:lnTo>
                    <a:lnTo>
                      <a:pt x="14" y="0"/>
                    </a:lnTo>
                    <a:lnTo>
                      <a:pt x="11" y="0"/>
                    </a:lnTo>
                    <a:lnTo>
                      <a:pt x="9" y="0"/>
                    </a:lnTo>
                    <a:lnTo>
                      <a:pt x="6" y="0"/>
                    </a:lnTo>
                    <a:lnTo>
                      <a:pt x="2" y="0"/>
                    </a:lnTo>
                    <a:lnTo>
                      <a:pt x="0" y="0"/>
                    </a:lnTo>
                    <a:lnTo>
                      <a:pt x="2" y="0"/>
                    </a:lnTo>
                    <a:lnTo>
                      <a:pt x="6" y="0"/>
                    </a:lnTo>
                    <a:lnTo>
                      <a:pt x="9" y="0"/>
                    </a:lnTo>
                    <a:lnTo>
                      <a:pt x="12" y="0"/>
                    </a:lnTo>
                    <a:lnTo>
                      <a:pt x="16" y="0"/>
                    </a:lnTo>
                    <a:lnTo>
                      <a:pt x="18"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6813" name="Freeform 922"/>
              <p:cNvSpPr>
                <a:spLocks/>
              </p:cNvSpPr>
              <p:nvPr/>
            </p:nvSpPr>
            <p:spPr bwMode="auto">
              <a:xfrm>
                <a:off x="545" y="3116"/>
                <a:ext cx="29" cy="26"/>
              </a:xfrm>
              <a:custGeom>
                <a:avLst/>
                <a:gdLst>
                  <a:gd name="T0" fmla="*/ 0 w 29"/>
                  <a:gd name="T1" fmla="*/ 0 h 26"/>
                  <a:gd name="T2" fmla="*/ 13 w 29"/>
                  <a:gd name="T3" fmla="*/ 11 h 26"/>
                  <a:gd name="T4" fmla="*/ 28 w 29"/>
                  <a:gd name="T5" fmla="*/ 25 h 26"/>
                  <a:gd name="T6" fmla="*/ 0 w 29"/>
                  <a:gd name="T7" fmla="*/ 0 h 26"/>
                  <a:gd name="T8" fmla="*/ 0 60000 65536"/>
                  <a:gd name="T9" fmla="*/ 0 60000 65536"/>
                  <a:gd name="T10" fmla="*/ 0 60000 65536"/>
                  <a:gd name="T11" fmla="*/ 0 60000 65536"/>
                  <a:gd name="T12" fmla="*/ 0 w 29"/>
                  <a:gd name="T13" fmla="*/ 0 h 26"/>
                  <a:gd name="T14" fmla="*/ 29 w 29"/>
                  <a:gd name="T15" fmla="*/ 26 h 26"/>
                </a:gdLst>
                <a:ahLst/>
                <a:cxnLst>
                  <a:cxn ang="T8">
                    <a:pos x="T0" y="T1"/>
                  </a:cxn>
                  <a:cxn ang="T9">
                    <a:pos x="T2" y="T3"/>
                  </a:cxn>
                  <a:cxn ang="T10">
                    <a:pos x="T4" y="T5"/>
                  </a:cxn>
                  <a:cxn ang="T11">
                    <a:pos x="T6" y="T7"/>
                  </a:cxn>
                </a:cxnLst>
                <a:rect l="T12" t="T13" r="T14" b="T15"/>
                <a:pathLst>
                  <a:path w="29" h="26">
                    <a:moveTo>
                      <a:pt x="0" y="0"/>
                    </a:moveTo>
                    <a:lnTo>
                      <a:pt x="13" y="11"/>
                    </a:lnTo>
                    <a:lnTo>
                      <a:pt x="28"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814" name="Freeform 923"/>
              <p:cNvSpPr>
                <a:spLocks/>
              </p:cNvSpPr>
              <p:nvPr/>
            </p:nvSpPr>
            <p:spPr bwMode="auto">
              <a:xfrm>
                <a:off x="585" y="3105"/>
                <a:ext cx="28" cy="28"/>
              </a:xfrm>
              <a:custGeom>
                <a:avLst/>
                <a:gdLst>
                  <a:gd name="T0" fmla="*/ 27 w 28"/>
                  <a:gd name="T1" fmla="*/ 0 h 28"/>
                  <a:gd name="T2" fmla="*/ 27 w 28"/>
                  <a:gd name="T3" fmla="*/ 27 h 28"/>
                  <a:gd name="T4" fmla="*/ 0 w 28"/>
                  <a:gd name="T5" fmla="*/ 27 h 28"/>
                  <a:gd name="T6" fmla="*/ 0 w 28"/>
                  <a:gd name="T7" fmla="*/ 0 h 28"/>
                  <a:gd name="T8" fmla="*/ 0 w 28"/>
                  <a:gd name="T9" fmla="*/ 27 h 28"/>
                  <a:gd name="T10" fmla="*/ 27 w 28"/>
                  <a:gd name="T11" fmla="*/ 27 h 28"/>
                  <a:gd name="T12" fmla="*/ 27 w 28"/>
                  <a:gd name="T13" fmla="*/ 0 h 28"/>
                  <a:gd name="T14" fmla="*/ 0 60000 65536"/>
                  <a:gd name="T15" fmla="*/ 0 60000 65536"/>
                  <a:gd name="T16" fmla="*/ 0 60000 65536"/>
                  <a:gd name="T17" fmla="*/ 0 60000 65536"/>
                  <a:gd name="T18" fmla="*/ 0 60000 65536"/>
                  <a:gd name="T19" fmla="*/ 0 60000 65536"/>
                  <a:gd name="T20" fmla="*/ 0 60000 65536"/>
                  <a:gd name="T21" fmla="*/ 0 w 28"/>
                  <a:gd name="T22" fmla="*/ 0 h 28"/>
                  <a:gd name="T23" fmla="*/ 28 w 28"/>
                  <a:gd name="T24" fmla="*/ 28 h 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8">
                    <a:moveTo>
                      <a:pt x="27" y="0"/>
                    </a:moveTo>
                    <a:lnTo>
                      <a:pt x="27" y="27"/>
                    </a:lnTo>
                    <a:lnTo>
                      <a:pt x="0" y="27"/>
                    </a:lnTo>
                    <a:lnTo>
                      <a:pt x="0" y="0"/>
                    </a:lnTo>
                    <a:lnTo>
                      <a:pt x="0" y="27"/>
                    </a:lnTo>
                    <a:lnTo>
                      <a:pt x="27" y="27"/>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6815" name="Freeform 924"/>
              <p:cNvSpPr>
                <a:spLocks/>
              </p:cNvSpPr>
              <p:nvPr/>
            </p:nvSpPr>
            <p:spPr bwMode="auto">
              <a:xfrm>
                <a:off x="583" y="3130"/>
                <a:ext cx="74" cy="28"/>
              </a:xfrm>
              <a:custGeom>
                <a:avLst/>
                <a:gdLst>
                  <a:gd name="T0" fmla="*/ 0 w 74"/>
                  <a:gd name="T1" fmla="*/ 9 h 28"/>
                  <a:gd name="T2" fmla="*/ 6 w 74"/>
                  <a:gd name="T3" fmla="*/ 9 h 28"/>
                  <a:gd name="T4" fmla="*/ 10 w 74"/>
                  <a:gd name="T5" fmla="*/ 7 h 28"/>
                  <a:gd name="T6" fmla="*/ 20 w 74"/>
                  <a:gd name="T7" fmla="*/ 2 h 28"/>
                  <a:gd name="T8" fmla="*/ 25 w 74"/>
                  <a:gd name="T9" fmla="*/ 0 h 28"/>
                  <a:gd name="T10" fmla="*/ 28 w 74"/>
                  <a:gd name="T11" fmla="*/ 0 h 28"/>
                  <a:gd name="T12" fmla="*/ 32 w 74"/>
                  <a:gd name="T13" fmla="*/ 0 h 28"/>
                  <a:gd name="T14" fmla="*/ 41 w 74"/>
                  <a:gd name="T15" fmla="*/ 0 h 28"/>
                  <a:gd name="T16" fmla="*/ 46 w 74"/>
                  <a:gd name="T17" fmla="*/ 0 h 28"/>
                  <a:gd name="T18" fmla="*/ 50 w 74"/>
                  <a:gd name="T19" fmla="*/ 1 h 28"/>
                  <a:gd name="T20" fmla="*/ 52 w 74"/>
                  <a:gd name="T21" fmla="*/ 2 h 28"/>
                  <a:gd name="T22" fmla="*/ 58 w 74"/>
                  <a:gd name="T23" fmla="*/ 5 h 28"/>
                  <a:gd name="T24" fmla="*/ 63 w 74"/>
                  <a:gd name="T25" fmla="*/ 7 h 28"/>
                  <a:gd name="T26" fmla="*/ 65 w 74"/>
                  <a:gd name="T27" fmla="*/ 7 h 28"/>
                  <a:gd name="T28" fmla="*/ 65 w 74"/>
                  <a:gd name="T29" fmla="*/ 8 h 28"/>
                  <a:gd name="T30" fmla="*/ 71 w 74"/>
                  <a:gd name="T31" fmla="*/ 9 h 28"/>
                  <a:gd name="T32" fmla="*/ 73 w 74"/>
                  <a:gd name="T33" fmla="*/ 10 h 28"/>
                  <a:gd name="T34" fmla="*/ 73 w 74"/>
                  <a:gd name="T35" fmla="*/ 14 h 28"/>
                  <a:gd name="T36" fmla="*/ 70 w 74"/>
                  <a:gd name="T37" fmla="*/ 14 h 28"/>
                  <a:gd name="T38" fmla="*/ 70 w 74"/>
                  <a:gd name="T39" fmla="*/ 15 h 28"/>
                  <a:gd name="T40" fmla="*/ 68 w 74"/>
                  <a:gd name="T41" fmla="*/ 17 h 28"/>
                  <a:gd name="T42" fmla="*/ 63 w 74"/>
                  <a:gd name="T43" fmla="*/ 17 h 28"/>
                  <a:gd name="T44" fmla="*/ 61 w 74"/>
                  <a:gd name="T45" fmla="*/ 18 h 28"/>
                  <a:gd name="T46" fmla="*/ 58 w 74"/>
                  <a:gd name="T47" fmla="*/ 18 h 28"/>
                  <a:gd name="T48" fmla="*/ 47 w 74"/>
                  <a:gd name="T49" fmla="*/ 17 h 28"/>
                  <a:gd name="T50" fmla="*/ 41 w 74"/>
                  <a:gd name="T51" fmla="*/ 18 h 28"/>
                  <a:gd name="T52" fmla="*/ 35 w 74"/>
                  <a:gd name="T53" fmla="*/ 21 h 28"/>
                  <a:gd name="T54" fmla="*/ 30 w 74"/>
                  <a:gd name="T55" fmla="*/ 22 h 28"/>
                  <a:gd name="T56" fmla="*/ 25 w 74"/>
                  <a:gd name="T57" fmla="*/ 24 h 28"/>
                  <a:gd name="T58" fmla="*/ 20 w 74"/>
                  <a:gd name="T59" fmla="*/ 27 h 28"/>
                  <a:gd name="T60" fmla="*/ 16 w 74"/>
                  <a:gd name="T61" fmla="*/ 27 h 28"/>
                  <a:gd name="T62" fmla="*/ 8 w 74"/>
                  <a:gd name="T63" fmla="*/ 25 h 28"/>
                  <a:gd name="T64" fmla="*/ 2 w 74"/>
                  <a:gd name="T65" fmla="*/ 27 h 28"/>
                  <a:gd name="T66" fmla="*/ 0 w 74"/>
                  <a:gd name="T67" fmla="*/ 9 h 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28"/>
                  <a:gd name="T104" fmla="*/ 74 w 74"/>
                  <a:gd name="T105" fmla="*/ 28 h 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28">
                    <a:moveTo>
                      <a:pt x="0" y="9"/>
                    </a:moveTo>
                    <a:lnTo>
                      <a:pt x="6" y="9"/>
                    </a:lnTo>
                    <a:lnTo>
                      <a:pt x="10" y="7"/>
                    </a:lnTo>
                    <a:lnTo>
                      <a:pt x="20" y="2"/>
                    </a:lnTo>
                    <a:lnTo>
                      <a:pt x="25" y="0"/>
                    </a:lnTo>
                    <a:lnTo>
                      <a:pt x="28" y="0"/>
                    </a:lnTo>
                    <a:lnTo>
                      <a:pt x="32" y="0"/>
                    </a:lnTo>
                    <a:lnTo>
                      <a:pt x="41" y="0"/>
                    </a:lnTo>
                    <a:lnTo>
                      <a:pt x="46" y="0"/>
                    </a:lnTo>
                    <a:lnTo>
                      <a:pt x="50" y="1"/>
                    </a:lnTo>
                    <a:lnTo>
                      <a:pt x="52" y="2"/>
                    </a:lnTo>
                    <a:lnTo>
                      <a:pt x="58" y="5"/>
                    </a:lnTo>
                    <a:lnTo>
                      <a:pt x="63" y="7"/>
                    </a:lnTo>
                    <a:lnTo>
                      <a:pt x="65" y="7"/>
                    </a:lnTo>
                    <a:lnTo>
                      <a:pt x="65" y="8"/>
                    </a:lnTo>
                    <a:lnTo>
                      <a:pt x="71" y="9"/>
                    </a:lnTo>
                    <a:lnTo>
                      <a:pt x="73" y="10"/>
                    </a:lnTo>
                    <a:lnTo>
                      <a:pt x="73" y="14"/>
                    </a:lnTo>
                    <a:lnTo>
                      <a:pt x="70" y="14"/>
                    </a:lnTo>
                    <a:lnTo>
                      <a:pt x="70" y="15"/>
                    </a:lnTo>
                    <a:lnTo>
                      <a:pt x="68" y="17"/>
                    </a:lnTo>
                    <a:lnTo>
                      <a:pt x="63" y="17"/>
                    </a:lnTo>
                    <a:lnTo>
                      <a:pt x="61" y="18"/>
                    </a:lnTo>
                    <a:lnTo>
                      <a:pt x="58" y="18"/>
                    </a:lnTo>
                    <a:lnTo>
                      <a:pt x="47" y="17"/>
                    </a:lnTo>
                    <a:lnTo>
                      <a:pt x="41" y="18"/>
                    </a:lnTo>
                    <a:lnTo>
                      <a:pt x="35" y="21"/>
                    </a:lnTo>
                    <a:lnTo>
                      <a:pt x="30" y="22"/>
                    </a:lnTo>
                    <a:lnTo>
                      <a:pt x="25" y="24"/>
                    </a:lnTo>
                    <a:lnTo>
                      <a:pt x="20" y="27"/>
                    </a:lnTo>
                    <a:lnTo>
                      <a:pt x="16" y="27"/>
                    </a:lnTo>
                    <a:lnTo>
                      <a:pt x="8" y="25"/>
                    </a:lnTo>
                    <a:lnTo>
                      <a:pt x="2" y="27"/>
                    </a:lnTo>
                    <a:lnTo>
                      <a:pt x="0" y="9"/>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6816" name="Freeform 925"/>
              <p:cNvSpPr>
                <a:spLocks/>
              </p:cNvSpPr>
              <p:nvPr/>
            </p:nvSpPr>
            <p:spPr bwMode="auto">
              <a:xfrm>
                <a:off x="636" y="3142"/>
                <a:ext cx="27" cy="1"/>
              </a:xfrm>
              <a:custGeom>
                <a:avLst/>
                <a:gdLst>
                  <a:gd name="T0" fmla="*/ 26 w 27"/>
                  <a:gd name="T1" fmla="*/ 0 h 1"/>
                  <a:gd name="T2" fmla="*/ 20 w 27"/>
                  <a:gd name="T3" fmla="*/ 0 h 1"/>
                  <a:gd name="T4" fmla="*/ 10 w 27"/>
                  <a:gd name="T5" fmla="*/ 0 h 1"/>
                  <a:gd name="T6" fmla="*/ 0 w 27"/>
                  <a:gd name="T7" fmla="*/ 0 h 1"/>
                  <a:gd name="T8" fmla="*/ 3 w 27"/>
                  <a:gd name="T9" fmla="*/ 0 h 1"/>
                  <a:gd name="T10" fmla="*/ 13 w 27"/>
                  <a:gd name="T11" fmla="*/ 0 h 1"/>
                  <a:gd name="T12" fmla="*/ 20 w 27"/>
                  <a:gd name="T13" fmla="*/ 0 h 1"/>
                  <a:gd name="T14" fmla="*/ 22 w 27"/>
                  <a:gd name="T15" fmla="*/ 0 h 1"/>
                  <a:gd name="T16" fmla="*/ 26 w 27"/>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1"/>
                  <a:gd name="T29" fmla="*/ 27 w 27"/>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1">
                    <a:moveTo>
                      <a:pt x="26" y="0"/>
                    </a:moveTo>
                    <a:lnTo>
                      <a:pt x="20" y="0"/>
                    </a:lnTo>
                    <a:lnTo>
                      <a:pt x="10" y="0"/>
                    </a:lnTo>
                    <a:lnTo>
                      <a:pt x="0" y="0"/>
                    </a:lnTo>
                    <a:lnTo>
                      <a:pt x="3" y="0"/>
                    </a:lnTo>
                    <a:lnTo>
                      <a:pt x="13" y="0"/>
                    </a:lnTo>
                    <a:lnTo>
                      <a:pt x="20" y="0"/>
                    </a:lnTo>
                    <a:lnTo>
                      <a:pt x="22"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6817" name="Freeform 926"/>
              <p:cNvSpPr>
                <a:spLocks/>
              </p:cNvSpPr>
              <p:nvPr/>
            </p:nvSpPr>
            <p:spPr bwMode="auto">
              <a:xfrm>
                <a:off x="643" y="3133"/>
                <a:ext cx="28" cy="1"/>
              </a:xfrm>
              <a:custGeom>
                <a:avLst/>
                <a:gdLst>
                  <a:gd name="T0" fmla="*/ 23 w 28"/>
                  <a:gd name="T1" fmla="*/ 0 h 1"/>
                  <a:gd name="T2" fmla="*/ 27 w 28"/>
                  <a:gd name="T3" fmla="*/ 0 h 1"/>
                  <a:gd name="T4" fmla="*/ 17 w 28"/>
                  <a:gd name="T5" fmla="*/ 0 h 1"/>
                  <a:gd name="T6" fmla="*/ 8 w 28"/>
                  <a:gd name="T7" fmla="*/ 0 h 1"/>
                  <a:gd name="T8" fmla="*/ 1 w 28"/>
                  <a:gd name="T9" fmla="*/ 0 h 1"/>
                  <a:gd name="T10" fmla="*/ 0 w 28"/>
                  <a:gd name="T11" fmla="*/ 0 h 1"/>
                  <a:gd name="T12" fmla="*/ 8 w 28"/>
                  <a:gd name="T13" fmla="*/ 0 h 1"/>
                  <a:gd name="T14" fmla="*/ 17 w 28"/>
                  <a:gd name="T15" fmla="*/ 0 h 1"/>
                  <a:gd name="T16" fmla="*/ 23 w 28"/>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1"/>
                  <a:gd name="T29" fmla="*/ 28 w 28"/>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1">
                    <a:moveTo>
                      <a:pt x="23" y="0"/>
                    </a:moveTo>
                    <a:lnTo>
                      <a:pt x="27" y="0"/>
                    </a:lnTo>
                    <a:lnTo>
                      <a:pt x="17" y="0"/>
                    </a:lnTo>
                    <a:lnTo>
                      <a:pt x="8" y="0"/>
                    </a:lnTo>
                    <a:lnTo>
                      <a:pt x="1" y="0"/>
                    </a:lnTo>
                    <a:lnTo>
                      <a:pt x="0" y="0"/>
                    </a:lnTo>
                    <a:lnTo>
                      <a:pt x="8" y="0"/>
                    </a:lnTo>
                    <a:lnTo>
                      <a:pt x="17" y="0"/>
                    </a:lnTo>
                    <a:lnTo>
                      <a:pt x="23" y="0"/>
                    </a:lnTo>
                  </a:path>
                </a:pathLst>
              </a:custGeom>
              <a:solidFill>
                <a:srgbClr val="402000"/>
              </a:solidFill>
              <a:ln w="9525" cap="rnd">
                <a:noFill/>
                <a:round/>
                <a:headEnd type="none" w="sm" len="sm"/>
                <a:tailEnd type="none" w="sm" len="sm"/>
              </a:ln>
            </p:spPr>
            <p:txBody>
              <a:bodyPr/>
              <a:lstStyle/>
              <a:p>
                <a:endParaRPr lang="es-ES"/>
              </a:p>
            </p:txBody>
          </p:sp>
          <p:sp>
            <p:nvSpPr>
              <p:cNvPr id="106818" name="Freeform 927"/>
              <p:cNvSpPr>
                <a:spLocks/>
              </p:cNvSpPr>
              <p:nvPr/>
            </p:nvSpPr>
            <p:spPr bwMode="auto">
              <a:xfrm>
                <a:off x="609" y="3133"/>
                <a:ext cx="28" cy="1"/>
              </a:xfrm>
              <a:custGeom>
                <a:avLst/>
                <a:gdLst>
                  <a:gd name="T0" fmla="*/ 27 w 28"/>
                  <a:gd name="T1" fmla="*/ 0 h 1"/>
                  <a:gd name="T2" fmla="*/ 0 w 28"/>
                  <a:gd name="T3" fmla="*/ 0 h 1"/>
                  <a:gd name="T4" fmla="*/ 27 w 28"/>
                  <a:gd name="T5" fmla="*/ 0 h 1"/>
                  <a:gd name="T6" fmla="*/ 0 60000 65536"/>
                  <a:gd name="T7" fmla="*/ 0 60000 65536"/>
                  <a:gd name="T8" fmla="*/ 0 60000 65536"/>
                  <a:gd name="T9" fmla="*/ 0 w 28"/>
                  <a:gd name="T10" fmla="*/ 0 h 1"/>
                  <a:gd name="T11" fmla="*/ 28 w 28"/>
                  <a:gd name="T12" fmla="*/ 1 h 1"/>
                </a:gdLst>
                <a:ahLst/>
                <a:cxnLst>
                  <a:cxn ang="T6">
                    <a:pos x="T0" y="T1"/>
                  </a:cxn>
                  <a:cxn ang="T7">
                    <a:pos x="T2" y="T3"/>
                  </a:cxn>
                  <a:cxn ang="T8">
                    <a:pos x="T4" y="T5"/>
                  </a:cxn>
                </a:cxnLst>
                <a:rect l="T9" t="T10" r="T11" b="T12"/>
                <a:pathLst>
                  <a:path w="28" h="1">
                    <a:moveTo>
                      <a:pt x="27" y="0"/>
                    </a:moveTo>
                    <a:lnTo>
                      <a:pt x="0" y="0"/>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6819" name="Freeform 928"/>
              <p:cNvSpPr>
                <a:spLocks/>
              </p:cNvSpPr>
              <p:nvPr/>
            </p:nvSpPr>
            <p:spPr bwMode="auto">
              <a:xfrm>
                <a:off x="595" y="3135"/>
                <a:ext cx="28" cy="27"/>
              </a:xfrm>
              <a:custGeom>
                <a:avLst/>
                <a:gdLst>
                  <a:gd name="T0" fmla="*/ 27 w 28"/>
                  <a:gd name="T1" fmla="*/ 0 h 27"/>
                  <a:gd name="T2" fmla="*/ 12 w 28"/>
                  <a:gd name="T3" fmla="*/ 11 h 27"/>
                  <a:gd name="T4" fmla="*/ 0 w 28"/>
                  <a:gd name="T5" fmla="*/ 26 h 27"/>
                  <a:gd name="T6" fmla="*/ 10 w 28"/>
                  <a:gd name="T7" fmla="*/ 11 h 27"/>
                  <a:gd name="T8" fmla="*/ 27 w 28"/>
                  <a:gd name="T9" fmla="*/ 0 h 27"/>
                  <a:gd name="T10" fmla="*/ 0 60000 65536"/>
                  <a:gd name="T11" fmla="*/ 0 60000 65536"/>
                  <a:gd name="T12" fmla="*/ 0 60000 65536"/>
                  <a:gd name="T13" fmla="*/ 0 60000 65536"/>
                  <a:gd name="T14" fmla="*/ 0 60000 65536"/>
                  <a:gd name="T15" fmla="*/ 0 w 28"/>
                  <a:gd name="T16" fmla="*/ 0 h 27"/>
                  <a:gd name="T17" fmla="*/ 28 w 28"/>
                  <a:gd name="T18" fmla="*/ 27 h 27"/>
                </a:gdLst>
                <a:ahLst/>
                <a:cxnLst>
                  <a:cxn ang="T10">
                    <a:pos x="T0" y="T1"/>
                  </a:cxn>
                  <a:cxn ang="T11">
                    <a:pos x="T2" y="T3"/>
                  </a:cxn>
                  <a:cxn ang="T12">
                    <a:pos x="T4" y="T5"/>
                  </a:cxn>
                  <a:cxn ang="T13">
                    <a:pos x="T6" y="T7"/>
                  </a:cxn>
                  <a:cxn ang="T14">
                    <a:pos x="T8" y="T9"/>
                  </a:cxn>
                </a:cxnLst>
                <a:rect l="T15" t="T16" r="T17" b="T18"/>
                <a:pathLst>
                  <a:path w="28" h="27">
                    <a:moveTo>
                      <a:pt x="27" y="0"/>
                    </a:moveTo>
                    <a:lnTo>
                      <a:pt x="12" y="11"/>
                    </a:lnTo>
                    <a:lnTo>
                      <a:pt x="0" y="26"/>
                    </a:lnTo>
                    <a:lnTo>
                      <a:pt x="10" y="11"/>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6820" name="Freeform 929"/>
              <p:cNvSpPr>
                <a:spLocks/>
              </p:cNvSpPr>
              <p:nvPr/>
            </p:nvSpPr>
            <p:spPr bwMode="auto">
              <a:xfrm>
                <a:off x="421" y="3194"/>
                <a:ext cx="233" cy="180"/>
              </a:xfrm>
              <a:custGeom>
                <a:avLst/>
                <a:gdLst>
                  <a:gd name="T0" fmla="*/ 186 w 233"/>
                  <a:gd name="T1" fmla="*/ 119 h 180"/>
                  <a:gd name="T2" fmla="*/ 183 w 233"/>
                  <a:gd name="T3" fmla="*/ 174 h 180"/>
                  <a:gd name="T4" fmla="*/ 199 w 233"/>
                  <a:gd name="T5" fmla="*/ 179 h 180"/>
                  <a:gd name="T6" fmla="*/ 211 w 233"/>
                  <a:gd name="T7" fmla="*/ 179 h 180"/>
                  <a:gd name="T8" fmla="*/ 222 w 233"/>
                  <a:gd name="T9" fmla="*/ 175 h 180"/>
                  <a:gd name="T10" fmla="*/ 228 w 233"/>
                  <a:gd name="T11" fmla="*/ 124 h 180"/>
                  <a:gd name="T12" fmla="*/ 229 w 233"/>
                  <a:gd name="T13" fmla="*/ 91 h 180"/>
                  <a:gd name="T14" fmla="*/ 229 w 233"/>
                  <a:gd name="T15" fmla="*/ 79 h 180"/>
                  <a:gd name="T16" fmla="*/ 232 w 233"/>
                  <a:gd name="T17" fmla="*/ 68 h 180"/>
                  <a:gd name="T18" fmla="*/ 232 w 233"/>
                  <a:gd name="T19" fmla="*/ 62 h 180"/>
                  <a:gd name="T20" fmla="*/ 228 w 233"/>
                  <a:gd name="T21" fmla="*/ 53 h 180"/>
                  <a:gd name="T22" fmla="*/ 218 w 233"/>
                  <a:gd name="T23" fmla="*/ 43 h 180"/>
                  <a:gd name="T24" fmla="*/ 206 w 233"/>
                  <a:gd name="T25" fmla="*/ 40 h 180"/>
                  <a:gd name="T26" fmla="*/ 178 w 233"/>
                  <a:gd name="T27" fmla="*/ 29 h 180"/>
                  <a:gd name="T28" fmla="*/ 137 w 233"/>
                  <a:gd name="T29" fmla="*/ 20 h 180"/>
                  <a:gd name="T30" fmla="*/ 130 w 233"/>
                  <a:gd name="T31" fmla="*/ 20 h 180"/>
                  <a:gd name="T32" fmla="*/ 125 w 233"/>
                  <a:gd name="T33" fmla="*/ 20 h 180"/>
                  <a:gd name="T34" fmla="*/ 123 w 233"/>
                  <a:gd name="T35" fmla="*/ 18 h 180"/>
                  <a:gd name="T36" fmla="*/ 119 w 233"/>
                  <a:gd name="T37" fmla="*/ 16 h 180"/>
                  <a:gd name="T38" fmla="*/ 118 w 233"/>
                  <a:gd name="T39" fmla="*/ 17 h 180"/>
                  <a:gd name="T40" fmla="*/ 116 w 233"/>
                  <a:gd name="T41" fmla="*/ 17 h 180"/>
                  <a:gd name="T42" fmla="*/ 113 w 233"/>
                  <a:gd name="T43" fmla="*/ 13 h 180"/>
                  <a:gd name="T44" fmla="*/ 109 w 233"/>
                  <a:gd name="T45" fmla="*/ 10 h 180"/>
                  <a:gd name="T46" fmla="*/ 108 w 233"/>
                  <a:gd name="T47" fmla="*/ 10 h 180"/>
                  <a:gd name="T48" fmla="*/ 103 w 233"/>
                  <a:gd name="T49" fmla="*/ 10 h 180"/>
                  <a:gd name="T50" fmla="*/ 103 w 233"/>
                  <a:gd name="T51" fmla="*/ 8 h 180"/>
                  <a:gd name="T52" fmla="*/ 98 w 233"/>
                  <a:gd name="T53" fmla="*/ 0 h 180"/>
                  <a:gd name="T54" fmla="*/ 6 w 233"/>
                  <a:gd name="T55" fmla="*/ 0 h 180"/>
                  <a:gd name="T56" fmla="*/ 6 w 233"/>
                  <a:gd name="T57" fmla="*/ 9 h 180"/>
                  <a:gd name="T58" fmla="*/ 2 w 233"/>
                  <a:gd name="T59" fmla="*/ 18 h 180"/>
                  <a:gd name="T60" fmla="*/ 1 w 233"/>
                  <a:gd name="T61" fmla="*/ 24 h 180"/>
                  <a:gd name="T62" fmla="*/ 0 w 233"/>
                  <a:gd name="T63" fmla="*/ 31 h 180"/>
                  <a:gd name="T64" fmla="*/ 0 w 233"/>
                  <a:gd name="T65" fmla="*/ 43 h 180"/>
                  <a:gd name="T66" fmla="*/ 0 w 233"/>
                  <a:gd name="T67" fmla="*/ 50 h 180"/>
                  <a:gd name="T68" fmla="*/ 2 w 233"/>
                  <a:gd name="T69" fmla="*/ 56 h 180"/>
                  <a:gd name="T70" fmla="*/ 6 w 233"/>
                  <a:gd name="T71" fmla="*/ 62 h 180"/>
                  <a:gd name="T72" fmla="*/ 10 w 233"/>
                  <a:gd name="T73" fmla="*/ 64 h 180"/>
                  <a:gd name="T74" fmla="*/ 18 w 233"/>
                  <a:gd name="T75" fmla="*/ 65 h 180"/>
                  <a:gd name="T76" fmla="*/ 27 w 233"/>
                  <a:gd name="T77" fmla="*/ 68 h 180"/>
                  <a:gd name="T78" fmla="*/ 31 w 233"/>
                  <a:gd name="T79" fmla="*/ 73 h 180"/>
                  <a:gd name="T80" fmla="*/ 35 w 233"/>
                  <a:gd name="T81" fmla="*/ 76 h 180"/>
                  <a:gd name="T82" fmla="*/ 43 w 233"/>
                  <a:gd name="T83" fmla="*/ 79 h 180"/>
                  <a:gd name="T84" fmla="*/ 52 w 233"/>
                  <a:gd name="T85" fmla="*/ 83 h 180"/>
                  <a:gd name="T86" fmla="*/ 66 w 233"/>
                  <a:gd name="T87" fmla="*/ 84 h 180"/>
                  <a:gd name="T88" fmla="*/ 79 w 233"/>
                  <a:gd name="T89" fmla="*/ 84 h 180"/>
                  <a:gd name="T90" fmla="*/ 88 w 233"/>
                  <a:gd name="T91" fmla="*/ 83 h 180"/>
                  <a:gd name="T92" fmla="*/ 96 w 233"/>
                  <a:gd name="T93" fmla="*/ 83 h 180"/>
                  <a:gd name="T94" fmla="*/ 103 w 233"/>
                  <a:gd name="T95" fmla="*/ 86 h 180"/>
                  <a:gd name="T96" fmla="*/ 116 w 233"/>
                  <a:gd name="T97" fmla="*/ 86 h 180"/>
                  <a:gd name="T98" fmla="*/ 166 w 233"/>
                  <a:gd name="T99" fmla="*/ 89 h 180"/>
                  <a:gd name="T100" fmla="*/ 177 w 233"/>
                  <a:gd name="T101" fmla="*/ 91 h 180"/>
                  <a:gd name="T102" fmla="*/ 178 w 233"/>
                  <a:gd name="T103" fmla="*/ 93 h 180"/>
                  <a:gd name="T104" fmla="*/ 186 w 233"/>
                  <a:gd name="T105" fmla="*/ 94 h 180"/>
                  <a:gd name="T106" fmla="*/ 183 w 233"/>
                  <a:gd name="T107" fmla="*/ 99 h 180"/>
                  <a:gd name="T108" fmla="*/ 186 w 233"/>
                  <a:gd name="T109" fmla="*/ 104 h 180"/>
                  <a:gd name="T110" fmla="*/ 186 w 233"/>
                  <a:gd name="T111" fmla="*/ 119 h 18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3"/>
                  <a:gd name="T169" fmla="*/ 0 h 180"/>
                  <a:gd name="T170" fmla="*/ 233 w 233"/>
                  <a:gd name="T171" fmla="*/ 180 h 18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3" h="180">
                    <a:moveTo>
                      <a:pt x="186" y="119"/>
                    </a:moveTo>
                    <a:lnTo>
                      <a:pt x="183" y="174"/>
                    </a:lnTo>
                    <a:lnTo>
                      <a:pt x="199" y="179"/>
                    </a:lnTo>
                    <a:lnTo>
                      <a:pt x="211" y="179"/>
                    </a:lnTo>
                    <a:lnTo>
                      <a:pt x="222" y="175"/>
                    </a:lnTo>
                    <a:lnTo>
                      <a:pt x="228" y="124"/>
                    </a:lnTo>
                    <a:lnTo>
                      <a:pt x="229" y="91"/>
                    </a:lnTo>
                    <a:lnTo>
                      <a:pt x="229" y="79"/>
                    </a:lnTo>
                    <a:lnTo>
                      <a:pt x="232" y="68"/>
                    </a:lnTo>
                    <a:lnTo>
                      <a:pt x="232" y="62"/>
                    </a:lnTo>
                    <a:lnTo>
                      <a:pt x="228" y="53"/>
                    </a:lnTo>
                    <a:lnTo>
                      <a:pt x="218" y="43"/>
                    </a:lnTo>
                    <a:lnTo>
                      <a:pt x="206" y="40"/>
                    </a:lnTo>
                    <a:lnTo>
                      <a:pt x="178" y="29"/>
                    </a:lnTo>
                    <a:lnTo>
                      <a:pt x="137" y="20"/>
                    </a:lnTo>
                    <a:lnTo>
                      <a:pt x="130" y="20"/>
                    </a:lnTo>
                    <a:lnTo>
                      <a:pt x="125" y="20"/>
                    </a:lnTo>
                    <a:lnTo>
                      <a:pt x="123" y="18"/>
                    </a:lnTo>
                    <a:lnTo>
                      <a:pt x="119" y="16"/>
                    </a:lnTo>
                    <a:lnTo>
                      <a:pt x="118" y="17"/>
                    </a:lnTo>
                    <a:lnTo>
                      <a:pt x="116" y="17"/>
                    </a:lnTo>
                    <a:lnTo>
                      <a:pt x="113" y="13"/>
                    </a:lnTo>
                    <a:lnTo>
                      <a:pt x="109" y="10"/>
                    </a:lnTo>
                    <a:lnTo>
                      <a:pt x="108" y="10"/>
                    </a:lnTo>
                    <a:lnTo>
                      <a:pt x="103" y="10"/>
                    </a:lnTo>
                    <a:lnTo>
                      <a:pt x="103" y="8"/>
                    </a:lnTo>
                    <a:lnTo>
                      <a:pt x="98" y="0"/>
                    </a:lnTo>
                    <a:lnTo>
                      <a:pt x="6" y="0"/>
                    </a:lnTo>
                    <a:lnTo>
                      <a:pt x="6" y="9"/>
                    </a:lnTo>
                    <a:lnTo>
                      <a:pt x="2" y="18"/>
                    </a:lnTo>
                    <a:lnTo>
                      <a:pt x="1" y="24"/>
                    </a:lnTo>
                    <a:lnTo>
                      <a:pt x="0" y="31"/>
                    </a:lnTo>
                    <a:lnTo>
                      <a:pt x="0" y="43"/>
                    </a:lnTo>
                    <a:lnTo>
                      <a:pt x="0" y="50"/>
                    </a:lnTo>
                    <a:lnTo>
                      <a:pt x="2" y="56"/>
                    </a:lnTo>
                    <a:lnTo>
                      <a:pt x="6" y="62"/>
                    </a:lnTo>
                    <a:lnTo>
                      <a:pt x="10" y="64"/>
                    </a:lnTo>
                    <a:lnTo>
                      <a:pt x="18" y="65"/>
                    </a:lnTo>
                    <a:lnTo>
                      <a:pt x="27" y="68"/>
                    </a:lnTo>
                    <a:lnTo>
                      <a:pt x="31" y="73"/>
                    </a:lnTo>
                    <a:lnTo>
                      <a:pt x="35" y="76"/>
                    </a:lnTo>
                    <a:lnTo>
                      <a:pt x="43" y="79"/>
                    </a:lnTo>
                    <a:lnTo>
                      <a:pt x="52" y="83"/>
                    </a:lnTo>
                    <a:lnTo>
                      <a:pt x="66" y="84"/>
                    </a:lnTo>
                    <a:lnTo>
                      <a:pt x="79" y="84"/>
                    </a:lnTo>
                    <a:lnTo>
                      <a:pt x="88" y="83"/>
                    </a:lnTo>
                    <a:lnTo>
                      <a:pt x="96" y="83"/>
                    </a:lnTo>
                    <a:lnTo>
                      <a:pt x="103" y="86"/>
                    </a:lnTo>
                    <a:lnTo>
                      <a:pt x="116" y="86"/>
                    </a:lnTo>
                    <a:lnTo>
                      <a:pt x="166" y="89"/>
                    </a:lnTo>
                    <a:lnTo>
                      <a:pt x="177" y="91"/>
                    </a:lnTo>
                    <a:lnTo>
                      <a:pt x="178" y="93"/>
                    </a:lnTo>
                    <a:lnTo>
                      <a:pt x="186" y="94"/>
                    </a:lnTo>
                    <a:lnTo>
                      <a:pt x="183" y="99"/>
                    </a:lnTo>
                    <a:lnTo>
                      <a:pt x="186" y="104"/>
                    </a:lnTo>
                    <a:lnTo>
                      <a:pt x="186" y="119"/>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821" name="Freeform 930"/>
              <p:cNvSpPr>
                <a:spLocks/>
              </p:cNvSpPr>
              <p:nvPr/>
            </p:nvSpPr>
            <p:spPr bwMode="auto">
              <a:xfrm>
                <a:off x="432" y="3205"/>
                <a:ext cx="222" cy="166"/>
              </a:xfrm>
              <a:custGeom>
                <a:avLst/>
                <a:gdLst>
                  <a:gd name="T0" fmla="*/ 6 w 222"/>
                  <a:gd name="T1" fmla="*/ 8 h 166"/>
                  <a:gd name="T2" fmla="*/ 0 w 222"/>
                  <a:gd name="T3" fmla="*/ 19 h 166"/>
                  <a:gd name="T4" fmla="*/ 5 w 222"/>
                  <a:gd name="T5" fmla="*/ 50 h 166"/>
                  <a:gd name="T6" fmla="*/ 17 w 222"/>
                  <a:gd name="T7" fmla="*/ 50 h 166"/>
                  <a:gd name="T8" fmla="*/ 30 w 222"/>
                  <a:gd name="T9" fmla="*/ 61 h 166"/>
                  <a:gd name="T10" fmla="*/ 61 w 222"/>
                  <a:gd name="T11" fmla="*/ 69 h 166"/>
                  <a:gd name="T12" fmla="*/ 91 w 222"/>
                  <a:gd name="T13" fmla="*/ 69 h 166"/>
                  <a:gd name="T14" fmla="*/ 80 w 222"/>
                  <a:gd name="T15" fmla="*/ 58 h 166"/>
                  <a:gd name="T16" fmla="*/ 93 w 222"/>
                  <a:gd name="T17" fmla="*/ 69 h 166"/>
                  <a:gd name="T18" fmla="*/ 108 w 222"/>
                  <a:gd name="T19" fmla="*/ 71 h 166"/>
                  <a:gd name="T20" fmla="*/ 98 w 222"/>
                  <a:gd name="T21" fmla="*/ 63 h 166"/>
                  <a:gd name="T22" fmla="*/ 115 w 222"/>
                  <a:gd name="T23" fmla="*/ 72 h 166"/>
                  <a:gd name="T24" fmla="*/ 165 w 222"/>
                  <a:gd name="T25" fmla="*/ 79 h 166"/>
                  <a:gd name="T26" fmla="*/ 179 w 222"/>
                  <a:gd name="T27" fmla="*/ 83 h 166"/>
                  <a:gd name="T28" fmla="*/ 191 w 222"/>
                  <a:gd name="T29" fmla="*/ 79 h 166"/>
                  <a:gd name="T30" fmla="*/ 179 w 222"/>
                  <a:gd name="T31" fmla="*/ 85 h 166"/>
                  <a:gd name="T32" fmla="*/ 179 w 222"/>
                  <a:gd name="T33" fmla="*/ 94 h 166"/>
                  <a:gd name="T34" fmla="*/ 192 w 222"/>
                  <a:gd name="T35" fmla="*/ 165 h 166"/>
                  <a:gd name="T36" fmla="*/ 217 w 222"/>
                  <a:gd name="T37" fmla="*/ 107 h 166"/>
                  <a:gd name="T38" fmla="*/ 221 w 222"/>
                  <a:gd name="T39" fmla="*/ 60 h 166"/>
                  <a:gd name="T40" fmla="*/ 213 w 222"/>
                  <a:gd name="T41" fmla="*/ 42 h 166"/>
                  <a:gd name="T42" fmla="*/ 187 w 222"/>
                  <a:gd name="T43" fmla="*/ 28 h 166"/>
                  <a:gd name="T44" fmla="*/ 133 w 222"/>
                  <a:gd name="T45" fmla="*/ 12 h 166"/>
                  <a:gd name="T46" fmla="*/ 113 w 222"/>
                  <a:gd name="T47" fmla="*/ 19 h 166"/>
                  <a:gd name="T48" fmla="*/ 105 w 222"/>
                  <a:gd name="T49" fmla="*/ 20 h 166"/>
                  <a:gd name="T50" fmla="*/ 115 w 222"/>
                  <a:gd name="T51" fmla="*/ 11 h 166"/>
                  <a:gd name="T52" fmla="*/ 110 w 222"/>
                  <a:gd name="T53" fmla="*/ 9 h 166"/>
                  <a:gd name="T54" fmla="*/ 103 w 222"/>
                  <a:gd name="T55" fmla="*/ 14 h 166"/>
                  <a:gd name="T56" fmla="*/ 103 w 222"/>
                  <a:gd name="T57" fmla="*/ 11 h 166"/>
                  <a:gd name="T58" fmla="*/ 104 w 222"/>
                  <a:gd name="T59" fmla="*/ 6 h 166"/>
                  <a:gd name="T60" fmla="*/ 91 w 222"/>
                  <a:gd name="T61" fmla="*/ 9 h 166"/>
                  <a:gd name="T62" fmla="*/ 92 w 222"/>
                  <a:gd name="T63" fmla="*/ 5 h 166"/>
                  <a:gd name="T64" fmla="*/ 87 w 222"/>
                  <a:gd name="T65" fmla="*/ 0 h 166"/>
                  <a:gd name="T66" fmla="*/ 75 w 222"/>
                  <a:gd name="T67" fmla="*/ 7 h 166"/>
                  <a:gd name="T68" fmla="*/ 56 w 222"/>
                  <a:gd name="T69" fmla="*/ 3 h 166"/>
                  <a:gd name="T70" fmla="*/ 50 w 222"/>
                  <a:gd name="T71" fmla="*/ 9 h 166"/>
                  <a:gd name="T72" fmla="*/ 30 w 222"/>
                  <a:gd name="T73" fmla="*/ 11 h 166"/>
                  <a:gd name="T74" fmla="*/ 26 w 222"/>
                  <a:gd name="T75" fmla="*/ 5 h 166"/>
                  <a:gd name="T76" fmla="*/ 18 w 222"/>
                  <a:gd name="T77" fmla="*/ 11 h 166"/>
                  <a:gd name="T78" fmla="*/ 9 w 222"/>
                  <a:gd name="T79" fmla="*/ 3 h 16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2"/>
                  <a:gd name="T121" fmla="*/ 0 h 166"/>
                  <a:gd name="T122" fmla="*/ 222 w 222"/>
                  <a:gd name="T123" fmla="*/ 166 h 16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2" h="166">
                    <a:moveTo>
                      <a:pt x="6" y="1"/>
                    </a:moveTo>
                    <a:lnTo>
                      <a:pt x="6" y="8"/>
                    </a:lnTo>
                    <a:lnTo>
                      <a:pt x="2" y="6"/>
                    </a:lnTo>
                    <a:lnTo>
                      <a:pt x="0" y="19"/>
                    </a:lnTo>
                    <a:lnTo>
                      <a:pt x="0" y="34"/>
                    </a:lnTo>
                    <a:lnTo>
                      <a:pt x="5" y="50"/>
                    </a:lnTo>
                    <a:lnTo>
                      <a:pt x="18" y="54"/>
                    </a:lnTo>
                    <a:lnTo>
                      <a:pt x="17" y="50"/>
                    </a:lnTo>
                    <a:lnTo>
                      <a:pt x="24" y="56"/>
                    </a:lnTo>
                    <a:lnTo>
                      <a:pt x="30" y="61"/>
                    </a:lnTo>
                    <a:lnTo>
                      <a:pt x="44" y="68"/>
                    </a:lnTo>
                    <a:lnTo>
                      <a:pt x="61" y="69"/>
                    </a:lnTo>
                    <a:lnTo>
                      <a:pt x="82" y="70"/>
                    </a:lnTo>
                    <a:lnTo>
                      <a:pt x="91" y="69"/>
                    </a:lnTo>
                    <a:lnTo>
                      <a:pt x="83" y="67"/>
                    </a:lnTo>
                    <a:lnTo>
                      <a:pt x="80" y="58"/>
                    </a:lnTo>
                    <a:lnTo>
                      <a:pt x="85" y="64"/>
                    </a:lnTo>
                    <a:lnTo>
                      <a:pt x="93" y="69"/>
                    </a:lnTo>
                    <a:lnTo>
                      <a:pt x="101" y="72"/>
                    </a:lnTo>
                    <a:lnTo>
                      <a:pt x="108" y="71"/>
                    </a:lnTo>
                    <a:lnTo>
                      <a:pt x="103" y="68"/>
                    </a:lnTo>
                    <a:lnTo>
                      <a:pt x="98" y="63"/>
                    </a:lnTo>
                    <a:lnTo>
                      <a:pt x="105" y="68"/>
                    </a:lnTo>
                    <a:lnTo>
                      <a:pt x="115" y="72"/>
                    </a:lnTo>
                    <a:lnTo>
                      <a:pt x="139" y="75"/>
                    </a:lnTo>
                    <a:lnTo>
                      <a:pt x="165" y="79"/>
                    </a:lnTo>
                    <a:lnTo>
                      <a:pt x="176" y="82"/>
                    </a:lnTo>
                    <a:lnTo>
                      <a:pt x="179" y="83"/>
                    </a:lnTo>
                    <a:lnTo>
                      <a:pt x="182" y="80"/>
                    </a:lnTo>
                    <a:lnTo>
                      <a:pt x="191" y="79"/>
                    </a:lnTo>
                    <a:lnTo>
                      <a:pt x="187" y="83"/>
                    </a:lnTo>
                    <a:lnTo>
                      <a:pt x="179" y="85"/>
                    </a:lnTo>
                    <a:lnTo>
                      <a:pt x="177" y="87"/>
                    </a:lnTo>
                    <a:lnTo>
                      <a:pt x="179" y="94"/>
                    </a:lnTo>
                    <a:lnTo>
                      <a:pt x="179" y="160"/>
                    </a:lnTo>
                    <a:lnTo>
                      <a:pt x="192" y="165"/>
                    </a:lnTo>
                    <a:lnTo>
                      <a:pt x="210" y="162"/>
                    </a:lnTo>
                    <a:lnTo>
                      <a:pt x="217" y="107"/>
                    </a:lnTo>
                    <a:lnTo>
                      <a:pt x="216" y="78"/>
                    </a:lnTo>
                    <a:lnTo>
                      <a:pt x="221" y="60"/>
                    </a:lnTo>
                    <a:lnTo>
                      <a:pt x="219" y="50"/>
                    </a:lnTo>
                    <a:lnTo>
                      <a:pt x="213" y="42"/>
                    </a:lnTo>
                    <a:lnTo>
                      <a:pt x="206" y="36"/>
                    </a:lnTo>
                    <a:lnTo>
                      <a:pt x="187" y="28"/>
                    </a:lnTo>
                    <a:lnTo>
                      <a:pt x="165" y="20"/>
                    </a:lnTo>
                    <a:lnTo>
                      <a:pt x="133" y="12"/>
                    </a:lnTo>
                    <a:lnTo>
                      <a:pt x="119" y="11"/>
                    </a:lnTo>
                    <a:lnTo>
                      <a:pt x="113" y="19"/>
                    </a:lnTo>
                    <a:lnTo>
                      <a:pt x="96" y="27"/>
                    </a:lnTo>
                    <a:lnTo>
                      <a:pt x="105" y="20"/>
                    </a:lnTo>
                    <a:lnTo>
                      <a:pt x="113" y="17"/>
                    </a:lnTo>
                    <a:lnTo>
                      <a:pt x="115" y="11"/>
                    </a:lnTo>
                    <a:lnTo>
                      <a:pt x="115" y="9"/>
                    </a:lnTo>
                    <a:lnTo>
                      <a:pt x="110" y="9"/>
                    </a:lnTo>
                    <a:lnTo>
                      <a:pt x="105" y="11"/>
                    </a:lnTo>
                    <a:lnTo>
                      <a:pt x="103" y="14"/>
                    </a:lnTo>
                    <a:lnTo>
                      <a:pt x="95" y="18"/>
                    </a:lnTo>
                    <a:lnTo>
                      <a:pt x="103" y="11"/>
                    </a:lnTo>
                    <a:lnTo>
                      <a:pt x="105" y="8"/>
                    </a:lnTo>
                    <a:lnTo>
                      <a:pt x="104" y="6"/>
                    </a:lnTo>
                    <a:lnTo>
                      <a:pt x="98" y="3"/>
                    </a:lnTo>
                    <a:lnTo>
                      <a:pt x="91" y="9"/>
                    </a:lnTo>
                    <a:lnTo>
                      <a:pt x="83" y="13"/>
                    </a:lnTo>
                    <a:lnTo>
                      <a:pt x="92" y="5"/>
                    </a:lnTo>
                    <a:lnTo>
                      <a:pt x="94" y="0"/>
                    </a:lnTo>
                    <a:lnTo>
                      <a:pt x="87" y="0"/>
                    </a:lnTo>
                    <a:lnTo>
                      <a:pt x="82" y="3"/>
                    </a:lnTo>
                    <a:lnTo>
                      <a:pt x="75" y="7"/>
                    </a:lnTo>
                    <a:lnTo>
                      <a:pt x="56" y="9"/>
                    </a:lnTo>
                    <a:lnTo>
                      <a:pt x="56" y="3"/>
                    </a:lnTo>
                    <a:lnTo>
                      <a:pt x="50" y="1"/>
                    </a:lnTo>
                    <a:lnTo>
                      <a:pt x="50" y="9"/>
                    </a:lnTo>
                    <a:lnTo>
                      <a:pt x="44" y="9"/>
                    </a:lnTo>
                    <a:lnTo>
                      <a:pt x="30" y="11"/>
                    </a:lnTo>
                    <a:lnTo>
                      <a:pt x="31" y="5"/>
                    </a:lnTo>
                    <a:lnTo>
                      <a:pt x="26" y="5"/>
                    </a:lnTo>
                    <a:lnTo>
                      <a:pt x="26" y="11"/>
                    </a:lnTo>
                    <a:lnTo>
                      <a:pt x="18" y="11"/>
                    </a:lnTo>
                    <a:lnTo>
                      <a:pt x="10" y="9"/>
                    </a:lnTo>
                    <a:lnTo>
                      <a:pt x="9" y="3"/>
                    </a:lnTo>
                    <a:lnTo>
                      <a:pt x="6" y="1"/>
                    </a:lnTo>
                  </a:path>
                </a:pathLst>
              </a:custGeom>
              <a:solidFill>
                <a:srgbClr val="808080"/>
              </a:solidFill>
              <a:ln w="9525" cap="rnd">
                <a:noFill/>
                <a:round/>
                <a:headEnd type="none" w="sm" len="sm"/>
                <a:tailEnd type="none" w="sm" len="sm"/>
              </a:ln>
            </p:spPr>
            <p:txBody>
              <a:bodyPr/>
              <a:lstStyle/>
              <a:p>
                <a:endParaRPr lang="es-ES"/>
              </a:p>
            </p:txBody>
          </p:sp>
          <p:sp>
            <p:nvSpPr>
              <p:cNvPr id="106822" name="Freeform 931"/>
              <p:cNvSpPr>
                <a:spLocks/>
              </p:cNvSpPr>
              <p:nvPr/>
            </p:nvSpPr>
            <p:spPr bwMode="auto">
              <a:xfrm>
                <a:off x="535" y="3254"/>
                <a:ext cx="93" cy="27"/>
              </a:xfrm>
              <a:custGeom>
                <a:avLst/>
                <a:gdLst>
                  <a:gd name="T0" fmla="*/ 0 w 93"/>
                  <a:gd name="T1" fmla="*/ 0 h 27"/>
                  <a:gd name="T2" fmla="*/ 23 w 93"/>
                  <a:gd name="T3" fmla="*/ 0 h 27"/>
                  <a:gd name="T4" fmla="*/ 46 w 93"/>
                  <a:gd name="T5" fmla="*/ 6 h 27"/>
                  <a:gd name="T6" fmla="*/ 64 w 93"/>
                  <a:gd name="T7" fmla="*/ 9 h 27"/>
                  <a:gd name="T8" fmla="*/ 79 w 93"/>
                  <a:gd name="T9" fmla="*/ 11 h 27"/>
                  <a:gd name="T10" fmla="*/ 84 w 93"/>
                  <a:gd name="T11" fmla="*/ 19 h 27"/>
                  <a:gd name="T12" fmla="*/ 92 w 93"/>
                  <a:gd name="T13" fmla="*/ 26 h 27"/>
                  <a:gd name="T14" fmla="*/ 84 w 93"/>
                  <a:gd name="T15" fmla="*/ 23 h 27"/>
                  <a:gd name="T16" fmla="*/ 78 w 93"/>
                  <a:gd name="T17" fmla="*/ 13 h 27"/>
                  <a:gd name="T18" fmla="*/ 59 w 93"/>
                  <a:gd name="T19" fmla="*/ 9 h 27"/>
                  <a:gd name="T20" fmla="*/ 46 w 93"/>
                  <a:gd name="T21" fmla="*/ 9 h 27"/>
                  <a:gd name="T22" fmla="*/ 37 w 93"/>
                  <a:gd name="T23" fmla="*/ 6 h 27"/>
                  <a:gd name="T24" fmla="*/ 21 w 93"/>
                  <a:gd name="T25" fmla="*/ 2 h 27"/>
                  <a:gd name="T26" fmla="*/ 0 w 93"/>
                  <a:gd name="T27" fmla="*/ 0 h 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3"/>
                  <a:gd name="T43" fmla="*/ 0 h 27"/>
                  <a:gd name="T44" fmla="*/ 93 w 93"/>
                  <a:gd name="T45" fmla="*/ 27 h 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3" h="27">
                    <a:moveTo>
                      <a:pt x="0" y="0"/>
                    </a:moveTo>
                    <a:lnTo>
                      <a:pt x="23" y="0"/>
                    </a:lnTo>
                    <a:lnTo>
                      <a:pt x="46" y="6"/>
                    </a:lnTo>
                    <a:lnTo>
                      <a:pt x="64" y="9"/>
                    </a:lnTo>
                    <a:lnTo>
                      <a:pt x="79" y="11"/>
                    </a:lnTo>
                    <a:lnTo>
                      <a:pt x="84" y="19"/>
                    </a:lnTo>
                    <a:lnTo>
                      <a:pt x="92" y="26"/>
                    </a:lnTo>
                    <a:lnTo>
                      <a:pt x="84" y="23"/>
                    </a:lnTo>
                    <a:lnTo>
                      <a:pt x="78" y="13"/>
                    </a:lnTo>
                    <a:lnTo>
                      <a:pt x="59" y="9"/>
                    </a:lnTo>
                    <a:lnTo>
                      <a:pt x="46" y="9"/>
                    </a:lnTo>
                    <a:lnTo>
                      <a:pt x="37" y="6"/>
                    </a:lnTo>
                    <a:lnTo>
                      <a:pt x="21" y="2"/>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6823" name="Freeform 932"/>
              <p:cNvSpPr>
                <a:spLocks/>
              </p:cNvSpPr>
              <p:nvPr/>
            </p:nvSpPr>
            <p:spPr bwMode="auto">
              <a:xfrm>
                <a:off x="459" y="3234"/>
                <a:ext cx="31" cy="27"/>
              </a:xfrm>
              <a:custGeom>
                <a:avLst/>
                <a:gdLst>
                  <a:gd name="T0" fmla="*/ 0 w 31"/>
                  <a:gd name="T1" fmla="*/ 0 h 27"/>
                  <a:gd name="T2" fmla="*/ 12 w 31"/>
                  <a:gd name="T3" fmla="*/ 26 h 27"/>
                  <a:gd name="T4" fmla="*/ 30 w 31"/>
                  <a:gd name="T5" fmla="*/ 26 h 27"/>
                  <a:gd name="T6" fmla="*/ 0 w 31"/>
                  <a:gd name="T7" fmla="*/ 0 h 27"/>
                  <a:gd name="T8" fmla="*/ 0 60000 65536"/>
                  <a:gd name="T9" fmla="*/ 0 60000 65536"/>
                  <a:gd name="T10" fmla="*/ 0 60000 65536"/>
                  <a:gd name="T11" fmla="*/ 0 60000 65536"/>
                  <a:gd name="T12" fmla="*/ 0 w 31"/>
                  <a:gd name="T13" fmla="*/ 0 h 27"/>
                  <a:gd name="T14" fmla="*/ 31 w 31"/>
                  <a:gd name="T15" fmla="*/ 27 h 27"/>
                </a:gdLst>
                <a:ahLst/>
                <a:cxnLst>
                  <a:cxn ang="T8">
                    <a:pos x="T0" y="T1"/>
                  </a:cxn>
                  <a:cxn ang="T9">
                    <a:pos x="T2" y="T3"/>
                  </a:cxn>
                  <a:cxn ang="T10">
                    <a:pos x="T4" y="T5"/>
                  </a:cxn>
                  <a:cxn ang="T11">
                    <a:pos x="T6" y="T7"/>
                  </a:cxn>
                </a:cxnLst>
                <a:rect l="T12" t="T13" r="T14" b="T15"/>
                <a:pathLst>
                  <a:path w="31" h="27">
                    <a:moveTo>
                      <a:pt x="0" y="0"/>
                    </a:moveTo>
                    <a:lnTo>
                      <a:pt x="12" y="26"/>
                    </a:lnTo>
                    <a:lnTo>
                      <a:pt x="30" y="2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6824" name="Freeform 933"/>
              <p:cNvSpPr>
                <a:spLocks/>
              </p:cNvSpPr>
              <p:nvPr/>
            </p:nvSpPr>
            <p:spPr bwMode="auto">
              <a:xfrm>
                <a:off x="430" y="3226"/>
                <a:ext cx="27" cy="27"/>
              </a:xfrm>
              <a:custGeom>
                <a:avLst/>
                <a:gdLst>
                  <a:gd name="T0" fmla="*/ 0 w 27"/>
                  <a:gd name="T1" fmla="*/ 0 h 27"/>
                  <a:gd name="T2" fmla="*/ 6 w 27"/>
                  <a:gd name="T3" fmla="*/ 11 h 27"/>
                  <a:gd name="T4" fmla="*/ 26 w 27"/>
                  <a:gd name="T5" fmla="*/ 26 h 27"/>
                  <a:gd name="T6" fmla="*/ 6 w 27"/>
                  <a:gd name="T7" fmla="*/ 26 h 27"/>
                  <a:gd name="T8" fmla="*/ 0 w 27"/>
                  <a:gd name="T9" fmla="*/ 0 h 27"/>
                  <a:gd name="T10" fmla="*/ 0 60000 65536"/>
                  <a:gd name="T11" fmla="*/ 0 60000 65536"/>
                  <a:gd name="T12" fmla="*/ 0 60000 65536"/>
                  <a:gd name="T13" fmla="*/ 0 60000 65536"/>
                  <a:gd name="T14" fmla="*/ 0 60000 65536"/>
                  <a:gd name="T15" fmla="*/ 0 w 27"/>
                  <a:gd name="T16" fmla="*/ 0 h 27"/>
                  <a:gd name="T17" fmla="*/ 27 w 27"/>
                  <a:gd name="T18" fmla="*/ 27 h 27"/>
                </a:gdLst>
                <a:ahLst/>
                <a:cxnLst>
                  <a:cxn ang="T10">
                    <a:pos x="T0" y="T1"/>
                  </a:cxn>
                  <a:cxn ang="T11">
                    <a:pos x="T2" y="T3"/>
                  </a:cxn>
                  <a:cxn ang="T12">
                    <a:pos x="T4" y="T5"/>
                  </a:cxn>
                  <a:cxn ang="T13">
                    <a:pos x="T6" y="T7"/>
                  </a:cxn>
                  <a:cxn ang="T14">
                    <a:pos x="T8" y="T9"/>
                  </a:cxn>
                </a:cxnLst>
                <a:rect l="T15" t="T16" r="T17" b="T18"/>
                <a:pathLst>
                  <a:path w="27" h="27">
                    <a:moveTo>
                      <a:pt x="0" y="0"/>
                    </a:moveTo>
                    <a:lnTo>
                      <a:pt x="6" y="11"/>
                    </a:lnTo>
                    <a:lnTo>
                      <a:pt x="26" y="26"/>
                    </a:lnTo>
                    <a:lnTo>
                      <a:pt x="6" y="2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6825" name="Freeform 934"/>
              <p:cNvSpPr>
                <a:spLocks/>
              </p:cNvSpPr>
              <p:nvPr/>
            </p:nvSpPr>
            <p:spPr bwMode="auto">
              <a:xfrm>
                <a:off x="508" y="3222"/>
                <a:ext cx="28" cy="25"/>
              </a:xfrm>
              <a:custGeom>
                <a:avLst/>
                <a:gdLst>
                  <a:gd name="T0" fmla="*/ 0 w 28"/>
                  <a:gd name="T1" fmla="*/ 0 h 25"/>
                  <a:gd name="T2" fmla="*/ 11 w 28"/>
                  <a:gd name="T3" fmla="*/ 2 h 25"/>
                  <a:gd name="T4" fmla="*/ 14 w 28"/>
                  <a:gd name="T5" fmla="*/ 2 h 25"/>
                  <a:gd name="T6" fmla="*/ 14 w 28"/>
                  <a:gd name="T7" fmla="*/ 11 h 25"/>
                  <a:gd name="T8" fmla="*/ 14 w 28"/>
                  <a:gd name="T9" fmla="*/ 19 h 25"/>
                  <a:gd name="T10" fmla="*/ 27 w 28"/>
                  <a:gd name="T11" fmla="*/ 24 h 25"/>
                  <a:gd name="T12" fmla="*/ 12 w 28"/>
                  <a:gd name="T13" fmla="*/ 21 h 25"/>
                  <a:gd name="T14" fmla="*/ 9 w 28"/>
                  <a:gd name="T15" fmla="*/ 6 h 25"/>
                  <a:gd name="T16" fmla="*/ 0 w 28"/>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5"/>
                  <a:gd name="T29" fmla="*/ 28 w 28"/>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5">
                    <a:moveTo>
                      <a:pt x="0" y="0"/>
                    </a:moveTo>
                    <a:lnTo>
                      <a:pt x="11" y="2"/>
                    </a:lnTo>
                    <a:lnTo>
                      <a:pt x="14" y="2"/>
                    </a:lnTo>
                    <a:lnTo>
                      <a:pt x="14" y="11"/>
                    </a:lnTo>
                    <a:lnTo>
                      <a:pt x="14" y="19"/>
                    </a:lnTo>
                    <a:lnTo>
                      <a:pt x="27" y="24"/>
                    </a:lnTo>
                    <a:lnTo>
                      <a:pt x="12" y="21"/>
                    </a:lnTo>
                    <a:lnTo>
                      <a:pt x="9" y="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6826" name="Freeform 935"/>
              <p:cNvSpPr>
                <a:spLocks/>
              </p:cNvSpPr>
              <p:nvPr/>
            </p:nvSpPr>
            <p:spPr bwMode="auto">
              <a:xfrm>
                <a:off x="439" y="2955"/>
                <a:ext cx="80" cy="86"/>
              </a:xfrm>
              <a:custGeom>
                <a:avLst/>
                <a:gdLst>
                  <a:gd name="T0" fmla="*/ 52 w 80"/>
                  <a:gd name="T1" fmla="*/ 6 h 86"/>
                  <a:gd name="T2" fmla="*/ 57 w 80"/>
                  <a:gd name="T3" fmla="*/ 8 h 86"/>
                  <a:gd name="T4" fmla="*/ 59 w 80"/>
                  <a:gd name="T5" fmla="*/ 10 h 86"/>
                  <a:gd name="T6" fmla="*/ 62 w 80"/>
                  <a:gd name="T7" fmla="*/ 15 h 86"/>
                  <a:gd name="T8" fmla="*/ 65 w 80"/>
                  <a:gd name="T9" fmla="*/ 22 h 86"/>
                  <a:gd name="T10" fmla="*/ 67 w 80"/>
                  <a:gd name="T11" fmla="*/ 25 h 86"/>
                  <a:gd name="T12" fmla="*/ 67 w 80"/>
                  <a:gd name="T13" fmla="*/ 29 h 86"/>
                  <a:gd name="T14" fmla="*/ 66 w 80"/>
                  <a:gd name="T15" fmla="*/ 32 h 86"/>
                  <a:gd name="T16" fmla="*/ 69 w 80"/>
                  <a:gd name="T17" fmla="*/ 36 h 86"/>
                  <a:gd name="T18" fmla="*/ 75 w 80"/>
                  <a:gd name="T19" fmla="*/ 46 h 86"/>
                  <a:gd name="T20" fmla="*/ 79 w 80"/>
                  <a:gd name="T21" fmla="*/ 51 h 86"/>
                  <a:gd name="T22" fmla="*/ 79 w 80"/>
                  <a:gd name="T23" fmla="*/ 52 h 86"/>
                  <a:gd name="T24" fmla="*/ 77 w 80"/>
                  <a:gd name="T25" fmla="*/ 54 h 86"/>
                  <a:gd name="T26" fmla="*/ 75 w 80"/>
                  <a:gd name="T27" fmla="*/ 54 h 86"/>
                  <a:gd name="T28" fmla="*/ 72 w 80"/>
                  <a:gd name="T29" fmla="*/ 54 h 86"/>
                  <a:gd name="T30" fmla="*/ 69 w 80"/>
                  <a:gd name="T31" fmla="*/ 54 h 86"/>
                  <a:gd name="T32" fmla="*/ 69 w 80"/>
                  <a:gd name="T33" fmla="*/ 58 h 86"/>
                  <a:gd name="T34" fmla="*/ 70 w 80"/>
                  <a:gd name="T35" fmla="*/ 62 h 86"/>
                  <a:gd name="T36" fmla="*/ 68 w 80"/>
                  <a:gd name="T37" fmla="*/ 64 h 86"/>
                  <a:gd name="T38" fmla="*/ 69 w 80"/>
                  <a:gd name="T39" fmla="*/ 66 h 86"/>
                  <a:gd name="T40" fmla="*/ 67 w 80"/>
                  <a:gd name="T41" fmla="*/ 70 h 86"/>
                  <a:gd name="T42" fmla="*/ 66 w 80"/>
                  <a:gd name="T43" fmla="*/ 74 h 86"/>
                  <a:gd name="T44" fmla="*/ 64 w 80"/>
                  <a:gd name="T45" fmla="*/ 75 h 86"/>
                  <a:gd name="T46" fmla="*/ 59 w 80"/>
                  <a:gd name="T47" fmla="*/ 75 h 86"/>
                  <a:gd name="T48" fmla="*/ 56 w 80"/>
                  <a:gd name="T49" fmla="*/ 74 h 86"/>
                  <a:gd name="T50" fmla="*/ 48 w 80"/>
                  <a:gd name="T51" fmla="*/ 74 h 86"/>
                  <a:gd name="T52" fmla="*/ 49 w 80"/>
                  <a:gd name="T53" fmla="*/ 85 h 86"/>
                  <a:gd name="T54" fmla="*/ 8 w 80"/>
                  <a:gd name="T55" fmla="*/ 70 h 86"/>
                  <a:gd name="T56" fmla="*/ 11 w 80"/>
                  <a:gd name="T57" fmla="*/ 64 h 86"/>
                  <a:gd name="T58" fmla="*/ 10 w 80"/>
                  <a:gd name="T59" fmla="*/ 58 h 86"/>
                  <a:gd name="T60" fmla="*/ 0 w 80"/>
                  <a:gd name="T61" fmla="*/ 47 h 86"/>
                  <a:gd name="T62" fmla="*/ 0 w 80"/>
                  <a:gd name="T63" fmla="*/ 18 h 86"/>
                  <a:gd name="T64" fmla="*/ 8 w 80"/>
                  <a:gd name="T65" fmla="*/ 10 h 86"/>
                  <a:gd name="T66" fmla="*/ 17 w 80"/>
                  <a:gd name="T67" fmla="*/ 7 h 86"/>
                  <a:gd name="T68" fmla="*/ 24 w 80"/>
                  <a:gd name="T69" fmla="*/ 0 h 86"/>
                  <a:gd name="T70" fmla="*/ 30 w 80"/>
                  <a:gd name="T71" fmla="*/ 0 h 86"/>
                  <a:gd name="T72" fmla="*/ 40 w 80"/>
                  <a:gd name="T73" fmla="*/ 0 h 86"/>
                  <a:gd name="T74" fmla="*/ 48 w 80"/>
                  <a:gd name="T75" fmla="*/ 1 h 86"/>
                  <a:gd name="T76" fmla="*/ 52 w 80"/>
                  <a:gd name="T77" fmla="*/ 6 h 8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0"/>
                  <a:gd name="T118" fmla="*/ 0 h 86"/>
                  <a:gd name="T119" fmla="*/ 80 w 80"/>
                  <a:gd name="T120" fmla="*/ 86 h 8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0" h="86">
                    <a:moveTo>
                      <a:pt x="52" y="6"/>
                    </a:moveTo>
                    <a:lnTo>
                      <a:pt x="57" y="8"/>
                    </a:lnTo>
                    <a:lnTo>
                      <a:pt x="59" y="10"/>
                    </a:lnTo>
                    <a:lnTo>
                      <a:pt x="62" y="15"/>
                    </a:lnTo>
                    <a:lnTo>
                      <a:pt x="65" y="22"/>
                    </a:lnTo>
                    <a:lnTo>
                      <a:pt x="67" y="25"/>
                    </a:lnTo>
                    <a:lnTo>
                      <a:pt x="67" y="29"/>
                    </a:lnTo>
                    <a:lnTo>
                      <a:pt x="66" y="32"/>
                    </a:lnTo>
                    <a:lnTo>
                      <a:pt x="69" y="36"/>
                    </a:lnTo>
                    <a:lnTo>
                      <a:pt x="75" y="46"/>
                    </a:lnTo>
                    <a:lnTo>
                      <a:pt x="79" y="51"/>
                    </a:lnTo>
                    <a:lnTo>
                      <a:pt x="79" y="52"/>
                    </a:lnTo>
                    <a:lnTo>
                      <a:pt x="77" y="54"/>
                    </a:lnTo>
                    <a:lnTo>
                      <a:pt x="75" y="54"/>
                    </a:lnTo>
                    <a:lnTo>
                      <a:pt x="72" y="54"/>
                    </a:lnTo>
                    <a:lnTo>
                      <a:pt x="69" y="54"/>
                    </a:lnTo>
                    <a:lnTo>
                      <a:pt x="69" y="58"/>
                    </a:lnTo>
                    <a:lnTo>
                      <a:pt x="70" y="62"/>
                    </a:lnTo>
                    <a:lnTo>
                      <a:pt x="68" y="64"/>
                    </a:lnTo>
                    <a:lnTo>
                      <a:pt x="69" y="66"/>
                    </a:lnTo>
                    <a:lnTo>
                      <a:pt x="67" y="70"/>
                    </a:lnTo>
                    <a:lnTo>
                      <a:pt x="66" y="74"/>
                    </a:lnTo>
                    <a:lnTo>
                      <a:pt x="64" y="75"/>
                    </a:lnTo>
                    <a:lnTo>
                      <a:pt x="59" y="75"/>
                    </a:lnTo>
                    <a:lnTo>
                      <a:pt x="56" y="74"/>
                    </a:lnTo>
                    <a:lnTo>
                      <a:pt x="48" y="74"/>
                    </a:lnTo>
                    <a:lnTo>
                      <a:pt x="49" y="85"/>
                    </a:lnTo>
                    <a:lnTo>
                      <a:pt x="8" y="70"/>
                    </a:lnTo>
                    <a:lnTo>
                      <a:pt x="11" y="64"/>
                    </a:lnTo>
                    <a:lnTo>
                      <a:pt x="10" y="58"/>
                    </a:lnTo>
                    <a:lnTo>
                      <a:pt x="0" y="47"/>
                    </a:lnTo>
                    <a:lnTo>
                      <a:pt x="0" y="18"/>
                    </a:lnTo>
                    <a:lnTo>
                      <a:pt x="8" y="10"/>
                    </a:lnTo>
                    <a:lnTo>
                      <a:pt x="17" y="7"/>
                    </a:lnTo>
                    <a:lnTo>
                      <a:pt x="24" y="0"/>
                    </a:lnTo>
                    <a:lnTo>
                      <a:pt x="30" y="0"/>
                    </a:lnTo>
                    <a:lnTo>
                      <a:pt x="40" y="0"/>
                    </a:lnTo>
                    <a:lnTo>
                      <a:pt x="48" y="1"/>
                    </a:lnTo>
                    <a:lnTo>
                      <a:pt x="52" y="6"/>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6827" name="Freeform 936"/>
              <p:cNvSpPr>
                <a:spLocks/>
              </p:cNvSpPr>
              <p:nvPr/>
            </p:nvSpPr>
            <p:spPr bwMode="auto">
              <a:xfrm>
                <a:off x="505" y="2992"/>
                <a:ext cx="29" cy="28"/>
              </a:xfrm>
              <a:custGeom>
                <a:avLst/>
                <a:gdLst>
                  <a:gd name="T0" fmla="*/ 0 w 29"/>
                  <a:gd name="T1" fmla="*/ 0 h 28"/>
                  <a:gd name="T2" fmla="*/ 28 w 29"/>
                  <a:gd name="T3" fmla="*/ 17 h 28"/>
                  <a:gd name="T4" fmla="*/ 28 w 29"/>
                  <a:gd name="T5" fmla="*/ 27 h 28"/>
                  <a:gd name="T6" fmla="*/ 28 w 29"/>
                  <a:gd name="T7" fmla="*/ 17 h 28"/>
                  <a:gd name="T8" fmla="*/ 0 w 29"/>
                  <a:gd name="T9" fmla="*/ 0 h 28"/>
                  <a:gd name="T10" fmla="*/ 0 60000 65536"/>
                  <a:gd name="T11" fmla="*/ 0 60000 65536"/>
                  <a:gd name="T12" fmla="*/ 0 60000 65536"/>
                  <a:gd name="T13" fmla="*/ 0 60000 65536"/>
                  <a:gd name="T14" fmla="*/ 0 60000 65536"/>
                  <a:gd name="T15" fmla="*/ 0 w 29"/>
                  <a:gd name="T16" fmla="*/ 0 h 28"/>
                  <a:gd name="T17" fmla="*/ 29 w 29"/>
                  <a:gd name="T18" fmla="*/ 28 h 28"/>
                </a:gdLst>
                <a:ahLst/>
                <a:cxnLst>
                  <a:cxn ang="T10">
                    <a:pos x="T0" y="T1"/>
                  </a:cxn>
                  <a:cxn ang="T11">
                    <a:pos x="T2" y="T3"/>
                  </a:cxn>
                  <a:cxn ang="T12">
                    <a:pos x="T4" y="T5"/>
                  </a:cxn>
                  <a:cxn ang="T13">
                    <a:pos x="T6" y="T7"/>
                  </a:cxn>
                  <a:cxn ang="T14">
                    <a:pos x="T8" y="T9"/>
                  </a:cxn>
                </a:cxnLst>
                <a:rect l="T15" t="T16" r="T17" b="T18"/>
                <a:pathLst>
                  <a:path w="29" h="28">
                    <a:moveTo>
                      <a:pt x="0" y="0"/>
                    </a:moveTo>
                    <a:lnTo>
                      <a:pt x="28" y="17"/>
                    </a:lnTo>
                    <a:lnTo>
                      <a:pt x="28" y="27"/>
                    </a:lnTo>
                    <a:lnTo>
                      <a:pt x="28" y="17"/>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828" name="Freeform 937"/>
              <p:cNvSpPr>
                <a:spLocks/>
              </p:cNvSpPr>
              <p:nvPr/>
            </p:nvSpPr>
            <p:spPr bwMode="auto">
              <a:xfrm>
                <a:off x="438" y="2949"/>
                <a:ext cx="61" cy="64"/>
              </a:xfrm>
              <a:custGeom>
                <a:avLst/>
                <a:gdLst>
                  <a:gd name="T0" fmla="*/ 52 w 61"/>
                  <a:gd name="T1" fmla="*/ 11 h 64"/>
                  <a:gd name="T2" fmla="*/ 47 w 61"/>
                  <a:gd name="T3" fmla="*/ 12 h 64"/>
                  <a:gd name="T4" fmla="*/ 43 w 61"/>
                  <a:gd name="T5" fmla="*/ 12 h 64"/>
                  <a:gd name="T6" fmla="*/ 38 w 61"/>
                  <a:gd name="T7" fmla="*/ 18 h 64"/>
                  <a:gd name="T8" fmla="*/ 40 w 61"/>
                  <a:gd name="T9" fmla="*/ 24 h 64"/>
                  <a:gd name="T10" fmla="*/ 45 w 61"/>
                  <a:gd name="T11" fmla="*/ 25 h 64"/>
                  <a:gd name="T12" fmla="*/ 45 w 61"/>
                  <a:gd name="T13" fmla="*/ 31 h 64"/>
                  <a:gd name="T14" fmla="*/ 44 w 61"/>
                  <a:gd name="T15" fmla="*/ 34 h 64"/>
                  <a:gd name="T16" fmla="*/ 45 w 61"/>
                  <a:gd name="T17" fmla="*/ 41 h 64"/>
                  <a:gd name="T18" fmla="*/ 39 w 61"/>
                  <a:gd name="T19" fmla="*/ 41 h 64"/>
                  <a:gd name="T20" fmla="*/ 38 w 61"/>
                  <a:gd name="T21" fmla="*/ 34 h 64"/>
                  <a:gd name="T22" fmla="*/ 36 w 61"/>
                  <a:gd name="T23" fmla="*/ 31 h 64"/>
                  <a:gd name="T24" fmla="*/ 31 w 61"/>
                  <a:gd name="T25" fmla="*/ 31 h 64"/>
                  <a:gd name="T26" fmla="*/ 27 w 61"/>
                  <a:gd name="T27" fmla="*/ 32 h 64"/>
                  <a:gd name="T28" fmla="*/ 26 w 61"/>
                  <a:gd name="T29" fmla="*/ 35 h 64"/>
                  <a:gd name="T30" fmla="*/ 24 w 61"/>
                  <a:gd name="T31" fmla="*/ 42 h 64"/>
                  <a:gd name="T32" fmla="*/ 26 w 61"/>
                  <a:gd name="T33" fmla="*/ 47 h 64"/>
                  <a:gd name="T34" fmla="*/ 26 w 61"/>
                  <a:gd name="T35" fmla="*/ 49 h 64"/>
                  <a:gd name="T36" fmla="*/ 26 w 61"/>
                  <a:gd name="T37" fmla="*/ 52 h 64"/>
                  <a:gd name="T38" fmla="*/ 22 w 61"/>
                  <a:gd name="T39" fmla="*/ 56 h 64"/>
                  <a:gd name="T40" fmla="*/ 20 w 61"/>
                  <a:gd name="T41" fmla="*/ 58 h 64"/>
                  <a:gd name="T42" fmla="*/ 14 w 61"/>
                  <a:gd name="T43" fmla="*/ 63 h 64"/>
                  <a:gd name="T44" fmla="*/ 3 w 61"/>
                  <a:gd name="T45" fmla="*/ 50 h 64"/>
                  <a:gd name="T46" fmla="*/ 0 w 61"/>
                  <a:gd name="T47" fmla="*/ 41 h 64"/>
                  <a:gd name="T48" fmla="*/ 0 w 61"/>
                  <a:gd name="T49" fmla="*/ 27 h 64"/>
                  <a:gd name="T50" fmla="*/ 0 w 61"/>
                  <a:gd name="T51" fmla="*/ 17 h 64"/>
                  <a:gd name="T52" fmla="*/ 3 w 61"/>
                  <a:gd name="T53" fmla="*/ 9 h 64"/>
                  <a:gd name="T54" fmla="*/ 6 w 61"/>
                  <a:gd name="T55" fmla="*/ 3 h 64"/>
                  <a:gd name="T56" fmla="*/ 11 w 61"/>
                  <a:gd name="T57" fmla="*/ 1 h 64"/>
                  <a:gd name="T58" fmla="*/ 15 w 61"/>
                  <a:gd name="T59" fmla="*/ 0 h 64"/>
                  <a:gd name="T60" fmla="*/ 22 w 61"/>
                  <a:gd name="T61" fmla="*/ 0 h 64"/>
                  <a:gd name="T62" fmla="*/ 34 w 61"/>
                  <a:gd name="T63" fmla="*/ 0 h 64"/>
                  <a:gd name="T64" fmla="*/ 43 w 61"/>
                  <a:gd name="T65" fmla="*/ 0 h 64"/>
                  <a:gd name="T66" fmla="*/ 52 w 61"/>
                  <a:gd name="T67" fmla="*/ 3 h 64"/>
                  <a:gd name="T68" fmla="*/ 57 w 61"/>
                  <a:gd name="T69" fmla="*/ 9 h 64"/>
                  <a:gd name="T70" fmla="*/ 60 w 61"/>
                  <a:gd name="T71" fmla="*/ 12 h 64"/>
                  <a:gd name="T72" fmla="*/ 52 w 61"/>
                  <a:gd name="T73" fmla="*/ 11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1"/>
                  <a:gd name="T112" fmla="*/ 0 h 64"/>
                  <a:gd name="T113" fmla="*/ 61 w 61"/>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1" h="64">
                    <a:moveTo>
                      <a:pt x="52" y="11"/>
                    </a:moveTo>
                    <a:lnTo>
                      <a:pt x="47" y="12"/>
                    </a:lnTo>
                    <a:lnTo>
                      <a:pt x="43" y="12"/>
                    </a:lnTo>
                    <a:lnTo>
                      <a:pt x="38" y="18"/>
                    </a:lnTo>
                    <a:lnTo>
                      <a:pt x="40" y="24"/>
                    </a:lnTo>
                    <a:lnTo>
                      <a:pt x="45" y="25"/>
                    </a:lnTo>
                    <a:lnTo>
                      <a:pt x="45" y="31"/>
                    </a:lnTo>
                    <a:lnTo>
                      <a:pt x="44" y="34"/>
                    </a:lnTo>
                    <a:lnTo>
                      <a:pt x="45" y="41"/>
                    </a:lnTo>
                    <a:lnTo>
                      <a:pt x="39" y="41"/>
                    </a:lnTo>
                    <a:lnTo>
                      <a:pt x="38" y="34"/>
                    </a:lnTo>
                    <a:lnTo>
                      <a:pt x="36" y="31"/>
                    </a:lnTo>
                    <a:lnTo>
                      <a:pt x="31" y="31"/>
                    </a:lnTo>
                    <a:lnTo>
                      <a:pt x="27" y="32"/>
                    </a:lnTo>
                    <a:lnTo>
                      <a:pt x="26" y="35"/>
                    </a:lnTo>
                    <a:lnTo>
                      <a:pt x="24" y="42"/>
                    </a:lnTo>
                    <a:lnTo>
                      <a:pt x="26" y="47"/>
                    </a:lnTo>
                    <a:lnTo>
                      <a:pt x="26" y="49"/>
                    </a:lnTo>
                    <a:lnTo>
                      <a:pt x="26" y="52"/>
                    </a:lnTo>
                    <a:lnTo>
                      <a:pt x="22" y="56"/>
                    </a:lnTo>
                    <a:lnTo>
                      <a:pt x="20" y="58"/>
                    </a:lnTo>
                    <a:lnTo>
                      <a:pt x="14" y="63"/>
                    </a:lnTo>
                    <a:lnTo>
                      <a:pt x="3" y="50"/>
                    </a:lnTo>
                    <a:lnTo>
                      <a:pt x="0" y="41"/>
                    </a:lnTo>
                    <a:lnTo>
                      <a:pt x="0" y="27"/>
                    </a:lnTo>
                    <a:lnTo>
                      <a:pt x="0" y="17"/>
                    </a:lnTo>
                    <a:lnTo>
                      <a:pt x="3" y="9"/>
                    </a:lnTo>
                    <a:lnTo>
                      <a:pt x="6" y="3"/>
                    </a:lnTo>
                    <a:lnTo>
                      <a:pt x="11" y="1"/>
                    </a:lnTo>
                    <a:lnTo>
                      <a:pt x="15" y="0"/>
                    </a:lnTo>
                    <a:lnTo>
                      <a:pt x="22" y="0"/>
                    </a:lnTo>
                    <a:lnTo>
                      <a:pt x="34" y="0"/>
                    </a:lnTo>
                    <a:lnTo>
                      <a:pt x="43" y="0"/>
                    </a:lnTo>
                    <a:lnTo>
                      <a:pt x="52" y="3"/>
                    </a:lnTo>
                    <a:lnTo>
                      <a:pt x="57" y="9"/>
                    </a:lnTo>
                    <a:lnTo>
                      <a:pt x="60" y="12"/>
                    </a:lnTo>
                    <a:lnTo>
                      <a:pt x="52" y="11"/>
                    </a:lnTo>
                  </a:path>
                </a:pathLst>
              </a:custGeom>
              <a:solidFill>
                <a:srgbClr val="808080"/>
              </a:solidFill>
              <a:ln w="9525" cap="rnd">
                <a:noFill/>
                <a:round/>
                <a:headEnd type="none" w="sm" len="sm"/>
                <a:tailEnd type="none" w="sm" len="sm"/>
              </a:ln>
            </p:spPr>
            <p:txBody>
              <a:bodyPr/>
              <a:lstStyle/>
              <a:p>
                <a:endParaRPr lang="es-ES"/>
              </a:p>
            </p:txBody>
          </p:sp>
          <p:sp>
            <p:nvSpPr>
              <p:cNvPr id="106829" name="Freeform 938"/>
              <p:cNvSpPr>
                <a:spLocks/>
              </p:cNvSpPr>
              <p:nvPr/>
            </p:nvSpPr>
            <p:spPr bwMode="auto">
              <a:xfrm>
                <a:off x="431" y="2945"/>
                <a:ext cx="77" cy="76"/>
              </a:xfrm>
              <a:custGeom>
                <a:avLst/>
                <a:gdLst>
                  <a:gd name="T0" fmla="*/ 76 w 77"/>
                  <a:gd name="T1" fmla="*/ 12 h 76"/>
                  <a:gd name="T2" fmla="*/ 56 w 77"/>
                  <a:gd name="T3" fmla="*/ 9 h 76"/>
                  <a:gd name="T4" fmla="*/ 44 w 77"/>
                  <a:gd name="T5" fmla="*/ 6 h 76"/>
                  <a:gd name="T6" fmla="*/ 47 w 77"/>
                  <a:gd name="T7" fmla="*/ 7 h 76"/>
                  <a:gd name="T8" fmla="*/ 56 w 77"/>
                  <a:gd name="T9" fmla="*/ 12 h 76"/>
                  <a:gd name="T10" fmla="*/ 55 w 77"/>
                  <a:gd name="T11" fmla="*/ 13 h 76"/>
                  <a:gd name="T12" fmla="*/ 49 w 77"/>
                  <a:gd name="T13" fmla="*/ 13 h 76"/>
                  <a:gd name="T14" fmla="*/ 40 w 77"/>
                  <a:gd name="T15" fmla="*/ 12 h 76"/>
                  <a:gd name="T16" fmla="*/ 44 w 77"/>
                  <a:gd name="T17" fmla="*/ 13 h 76"/>
                  <a:gd name="T18" fmla="*/ 52 w 77"/>
                  <a:gd name="T19" fmla="*/ 17 h 76"/>
                  <a:gd name="T20" fmla="*/ 44 w 77"/>
                  <a:gd name="T21" fmla="*/ 17 h 76"/>
                  <a:gd name="T22" fmla="*/ 47 w 77"/>
                  <a:gd name="T23" fmla="*/ 20 h 76"/>
                  <a:gd name="T24" fmla="*/ 51 w 77"/>
                  <a:gd name="T25" fmla="*/ 24 h 76"/>
                  <a:gd name="T26" fmla="*/ 47 w 77"/>
                  <a:gd name="T27" fmla="*/ 24 h 76"/>
                  <a:gd name="T28" fmla="*/ 36 w 77"/>
                  <a:gd name="T29" fmla="*/ 23 h 76"/>
                  <a:gd name="T30" fmla="*/ 53 w 77"/>
                  <a:gd name="T31" fmla="*/ 30 h 76"/>
                  <a:gd name="T32" fmla="*/ 57 w 77"/>
                  <a:gd name="T33" fmla="*/ 33 h 76"/>
                  <a:gd name="T34" fmla="*/ 46 w 77"/>
                  <a:gd name="T35" fmla="*/ 30 h 76"/>
                  <a:gd name="T36" fmla="*/ 51 w 77"/>
                  <a:gd name="T37" fmla="*/ 32 h 76"/>
                  <a:gd name="T38" fmla="*/ 57 w 77"/>
                  <a:gd name="T39" fmla="*/ 36 h 76"/>
                  <a:gd name="T40" fmla="*/ 53 w 77"/>
                  <a:gd name="T41" fmla="*/ 38 h 76"/>
                  <a:gd name="T42" fmla="*/ 41 w 77"/>
                  <a:gd name="T43" fmla="*/ 43 h 76"/>
                  <a:gd name="T44" fmla="*/ 27 w 77"/>
                  <a:gd name="T45" fmla="*/ 36 h 76"/>
                  <a:gd name="T46" fmla="*/ 24 w 77"/>
                  <a:gd name="T47" fmla="*/ 36 h 76"/>
                  <a:gd name="T48" fmla="*/ 31 w 77"/>
                  <a:gd name="T49" fmla="*/ 41 h 76"/>
                  <a:gd name="T50" fmla="*/ 18 w 77"/>
                  <a:gd name="T51" fmla="*/ 38 h 76"/>
                  <a:gd name="T52" fmla="*/ 21 w 77"/>
                  <a:gd name="T53" fmla="*/ 41 h 76"/>
                  <a:gd name="T54" fmla="*/ 31 w 77"/>
                  <a:gd name="T55" fmla="*/ 45 h 76"/>
                  <a:gd name="T56" fmla="*/ 24 w 77"/>
                  <a:gd name="T57" fmla="*/ 46 h 76"/>
                  <a:gd name="T58" fmla="*/ 22 w 77"/>
                  <a:gd name="T59" fmla="*/ 47 h 76"/>
                  <a:gd name="T60" fmla="*/ 31 w 77"/>
                  <a:gd name="T61" fmla="*/ 50 h 76"/>
                  <a:gd name="T62" fmla="*/ 25 w 77"/>
                  <a:gd name="T63" fmla="*/ 54 h 76"/>
                  <a:gd name="T64" fmla="*/ 25 w 77"/>
                  <a:gd name="T65" fmla="*/ 56 h 76"/>
                  <a:gd name="T66" fmla="*/ 31 w 77"/>
                  <a:gd name="T67" fmla="*/ 63 h 76"/>
                  <a:gd name="T68" fmla="*/ 24 w 77"/>
                  <a:gd name="T69" fmla="*/ 63 h 76"/>
                  <a:gd name="T70" fmla="*/ 17 w 77"/>
                  <a:gd name="T71" fmla="*/ 51 h 76"/>
                  <a:gd name="T72" fmla="*/ 22 w 77"/>
                  <a:gd name="T73" fmla="*/ 63 h 76"/>
                  <a:gd name="T74" fmla="*/ 24 w 77"/>
                  <a:gd name="T75" fmla="*/ 71 h 76"/>
                  <a:gd name="T76" fmla="*/ 15 w 77"/>
                  <a:gd name="T77" fmla="*/ 63 h 76"/>
                  <a:gd name="T78" fmla="*/ 14 w 77"/>
                  <a:gd name="T79" fmla="*/ 66 h 76"/>
                  <a:gd name="T80" fmla="*/ 21 w 77"/>
                  <a:gd name="T81" fmla="*/ 73 h 76"/>
                  <a:gd name="T82" fmla="*/ 9 w 77"/>
                  <a:gd name="T83" fmla="*/ 68 h 76"/>
                  <a:gd name="T84" fmla="*/ 0 w 77"/>
                  <a:gd name="T85" fmla="*/ 51 h 76"/>
                  <a:gd name="T86" fmla="*/ 0 w 77"/>
                  <a:gd name="T87" fmla="*/ 32 h 76"/>
                  <a:gd name="T88" fmla="*/ 5 w 77"/>
                  <a:gd name="T89" fmla="*/ 23 h 76"/>
                  <a:gd name="T90" fmla="*/ 25 w 77"/>
                  <a:gd name="T91" fmla="*/ 30 h 76"/>
                  <a:gd name="T92" fmla="*/ 9 w 77"/>
                  <a:gd name="T93" fmla="*/ 23 h 76"/>
                  <a:gd name="T94" fmla="*/ 0 w 77"/>
                  <a:gd name="T95" fmla="*/ 13 h 76"/>
                  <a:gd name="T96" fmla="*/ 15 w 77"/>
                  <a:gd name="T97" fmla="*/ 12 h 76"/>
                  <a:gd name="T98" fmla="*/ 17 w 77"/>
                  <a:gd name="T99" fmla="*/ 9 h 76"/>
                  <a:gd name="T100" fmla="*/ 14 w 77"/>
                  <a:gd name="T101" fmla="*/ 2 h 76"/>
                  <a:gd name="T102" fmla="*/ 24 w 77"/>
                  <a:gd name="T103" fmla="*/ 0 h 76"/>
                  <a:gd name="T104" fmla="*/ 56 w 77"/>
                  <a:gd name="T105" fmla="*/ 2 h 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7"/>
                  <a:gd name="T160" fmla="*/ 0 h 76"/>
                  <a:gd name="T161" fmla="*/ 77 w 77"/>
                  <a:gd name="T162" fmla="*/ 76 h 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7" h="76">
                    <a:moveTo>
                      <a:pt x="68" y="5"/>
                    </a:moveTo>
                    <a:lnTo>
                      <a:pt x="76" y="12"/>
                    </a:lnTo>
                    <a:lnTo>
                      <a:pt x="63" y="12"/>
                    </a:lnTo>
                    <a:lnTo>
                      <a:pt x="56" y="9"/>
                    </a:lnTo>
                    <a:lnTo>
                      <a:pt x="51" y="6"/>
                    </a:lnTo>
                    <a:lnTo>
                      <a:pt x="44" y="6"/>
                    </a:lnTo>
                    <a:lnTo>
                      <a:pt x="37" y="6"/>
                    </a:lnTo>
                    <a:lnTo>
                      <a:pt x="47" y="7"/>
                    </a:lnTo>
                    <a:lnTo>
                      <a:pt x="53" y="9"/>
                    </a:lnTo>
                    <a:lnTo>
                      <a:pt x="56" y="12"/>
                    </a:lnTo>
                    <a:lnTo>
                      <a:pt x="56" y="13"/>
                    </a:lnTo>
                    <a:lnTo>
                      <a:pt x="55" y="13"/>
                    </a:lnTo>
                    <a:lnTo>
                      <a:pt x="53" y="15"/>
                    </a:lnTo>
                    <a:lnTo>
                      <a:pt x="49" y="13"/>
                    </a:lnTo>
                    <a:lnTo>
                      <a:pt x="46" y="13"/>
                    </a:lnTo>
                    <a:lnTo>
                      <a:pt x="40" y="12"/>
                    </a:lnTo>
                    <a:lnTo>
                      <a:pt x="37" y="12"/>
                    </a:lnTo>
                    <a:lnTo>
                      <a:pt x="44" y="13"/>
                    </a:lnTo>
                    <a:lnTo>
                      <a:pt x="49" y="15"/>
                    </a:lnTo>
                    <a:lnTo>
                      <a:pt x="52" y="17"/>
                    </a:lnTo>
                    <a:lnTo>
                      <a:pt x="49" y="19"/>
                    </a:lnTo>
                    <a:lnTo>
                      <a:pt x="44" y="17"/>
                    </a:lnTo>
                    <a:lnTo>
                      <a:pt x="40" y="16"/>
                    </a:lnTo>
                    <a:lnTo>
                      <a:pt x="47" y="20"/>
                    </a:lnTo>
                    <a:lnTo>
                      <a:pt x="51" y="22"/>
                    </a:lnTo>
                    <a:lnTo>
                      <a:pt x="51" y="24"/>
                    </a:lnTo>
                    <a:lnTo>
                      <a:pt x="52" y="27"/>
                    </a:lnTo>
                    <a:lnTo>
                      <a:pt x="47" y="24"/>
                    </a:lnTo>
                    <a:lnTo>
                      <a:pt x="44" y="23"/>
                    </a:lnTo>
                    <a:lnTo>
                      <a:pt x="36" y="23"/>
                    </a:lnTo>
                    <a:lnTo>
                      <a:pt x="46" y="26"/>
                    </a:lnTo>
                    <a:lnTo>
                      <a:pt x="53" y="30"/>
                    </a:lnTo>
                    <a:lnTo>
                      <a:pt x="56" y="30"/>
                    </a:lnTo>
                    <a:lnTo>
                      <a:pt x="57" y="33"/>
                    </a:lnTo>
                    <a:lnTo>
                      <a:pt x="53" y="32"/>
                    </a:lnTo>
                    <a:lnTo>
                      <a:pt x="46" y="30"/>
                    </a:lnTo>
                    <a:lnTo>
                      <a:pt x="43" y="30"/>
                    </a:lnTo>
                    <a:lnTo>
                      <a:pt x="51" y="32"/>
                    </a:lnTo>
                    <a:lnTo>
                      <a:pt x="56" y="34"/>
                    </a:lnTo>
                    <a:lnTo>
                      <a:pt x="57" y="36"/>
                    </a:lnTo>
                    <a:lnTo>
                      <a:pt x="56" y="39"/>
                    </a:lnTo>
                    <a:lnTo>
                      <a:pt x="53" y="38"/>
                    </a:lnTo>
                    <a:lnTo>
                      <a:pt x="47" y="34"/>
                    </a:lnTo>
                    <a:lnTo>
                      <a:pt x="41" y="43"/>
                    </a:lnTo>
                    <a:lnTo>
                      <a:pt x="36" y="41"/>
                    </a:lnTo>
                    <a:lnTo>
                      <a:pt x="27" y="36"/>
                    </a:lnTo>
                    <a:lnTo>
                      <a:pt x="18" y="34"/>
                    </a:lnTo>
                    <a:lnTo>
                      <a:pt x="24" y="36"/>
                    </a:lnTo>
                    <a:lnTo>
                      <a:pt x="34" y="39"/>
                    </a:lnTo>
                    <a:lnTo>
                      <a:pt x="31" y="41"/>
                    </a:lnTo>
                    <a:lnTo>
                      <a:pt x="24" y="40"/>
                    </a:lnTo>
                    <a:lnTo>
                      <a:pt x="18" y="38"/>
                    </a:lnTo>
                    <a:lnTo>
                      <a:pt x="12" y="34"/>
                    </a:lnTo>
                    <a:lnTo>
                      <a:pt x="21" y="41"/>
                    </a:lnTo>
                    <a:lnTo>
                      <a:pt x="27" y="43"/>
                    </a:lnTo>
                    <a:lnTo>
                      <a:pt x="31" y="45"/>
                    </a:lnTo>
                    <a:lnTo>
                      <a:pt x="31" y="47"/>
                    </a:lnTo>
                    <a:lnTo>
                      <a:pt x="24" y="46"/>
                    </a:lnTo>
                    <a:lnTo>
                      <a:pt x="18" y="45"/>
                    </a:lnTo>
                    <a:lnTo>
                      <a:pt x="22" y="47"/>
                    </a:lnTo>
                    <a:lnTo>
                      <a:pt x="27" y="49"/>
                    </a:lnTo>
                    <a:lnTo>
                      <a:pt x="31" y="50"/>
                    </a:lnTo>
                    <a:lnTo>
                      <a:pt x="31" y="57"/>
                    </a:lnTo>
                    <a:lnTo>
                      <a:pt x="25" y="54"/>
                    </a:lnTo>
                    <a:lnTo>
                      <a:pt x="19" y="51"/>
                    </a:lnTo>
                    <a:lnTo>
                      <a:pt x="25" y="56"/>
                    </a:lnTo>
                    <a:lnTo>
                      <a:pt x="31" y="58"/>
                    </a:lnTo>
                    <a:lnTo>
                      <a:pt x="31" y="63"/>
                    </a:lnTo>
                    <a:lnTo>
                      <a:pt x="27" y="66"/>
                    </a:lnTo>
                    <a:lnTo>
                      <a:pt x="24" y="63"/>
                    </a:lnTo>
                    <a:lnTo>
                      <a:pt x="19" y="57"/>
                    </a:lnTo>
                    <a:lnTo>
                      <a:pt x="17" y="51"/>
                    </a:lnTo>
                    <a:lnTo>
                      <a:pt x="19" y="58"/>
                    </a:lnTo>
                    <a:lnTo>
                      <a:pt x="22" y="63"/>
                    </a:lnTo>
                    <a:lnTo>
                      <a:pt x="27" y="68"/>
                    </a:lnTo>
                    <a:lnTo>
                      <a:pt x="24" y="71"/>
                    </a:lnTo>
                    <a:lnTo>
                      <a:pt x="18" y="68"/>
                    </a:lnTo>
                    <a:lnTo>
                      <a:pt x="15" y="63"/>
                    </a:lnTo>
                    <a:lnTo>
                      <a:pt x="9" y="56"/>
                    </a:lnTo>
                    <a:lnTo>
                      <a:pt x="14" y="66"/>
                    </a:lnTo>
                    <a:lnTo>
                      <a:pt x="18" y="68"/>
                    </a:lnTo>
                    <a:lnTo>
                      <a:pt x="21" y="73"/>
                    </a:lnTo>
                    <a:lnTo>
                      <a:pt x="18" y="75"/>
                    </a:lnTo>
                    <a:lnTo>
                      <a:pt x="9" y="68"/>
                    </a:lnTo>
                    <a:lnTo>
                      <a:pt x="3" y="58"/>
                    </a:lnTo>
                    <a:lnTo>
                      <a:pt x="0" y="51"/>
                    </a:lnTo>
                    <a:lnTo>
                      <a:pt x="0" y="41"/>
                    </a:lnTo>
                    <a:lnTo>
                      <a:pt x="0" y="32"/>
                    </a:lnTo>
                    <a:lnTo>
                      <a:pt x="0" y="23"/>
                    </a:lnTo>
                    <a:lnTo>
                      <a:pt x="5" y="23"/>
                    </a:lnTo>
                    <a:lnTo>
                      <a:pt x="14" y="26"/>
                    </a:lnTo>
                    <a:lnTo>
                      <a:pt x="25" y="30"/>
                    </a:lnTo>
                    <a:lnTo>
                      <a:pt x="15" y="24"/>
                    </a:lnTo>
                    <a:lnTo>
                      <a:pt x="9" y="23"/>
                    </a:lnTo>
                    <a:lnTo>
                      <a:pt x="0" y="20"/>
                    </a:lnTo>
                    <a:lnTo>
                      <a:pt x="0" y="13"/>
                    </a:lnTo>
                    <a:lnTo>
                      <a:pt x="3" y="7"/>
                    </a:lnTo>
                    <a:lnTo>
                      <a:pt x="15" y="12"/>
                    </a:lnTo>
                    <a:lnTo>
                      <a:pt x="22" y="15"/>
                    </a:lnTo>
                    <a:lnTo>
                      <a:pt x="17" y="9"/>
                    </a:lnTo>
                    <a:lnTo>
                      <a:pt x="6" y="6"/>
                    </a:lnTo>
                    <a:lnTo>
                      <a:pt x="14" y="2"/>
                    </a:lnTo>
                    <a:lnTo>
                      <a:pt x="18" y="0"/>
                    </a:lnTo>
                    <a:lnTo>
                      <a:pt x="24" y="0"/>
                    </a:lnTo>
                    <a:lnTo>
                      <a:pt x="41" y="0"/>
                    </a:lnTo>
                    <a:lnTo>
                      <a:pt x="56" y="2"/>
                    </a:lnTo>
                    <a:lnTo>
                      <a:pt x="68" y="5"/>
                    </a:lnTo>
                  </a:path>
                </a:pathLst>
              </a:custGeom>
              <a:solidFill>
                <a:srgbClr val="A0A0A0"/>
              </a:solidFill>
              <a:ln w="9525" cap="rnd">
                <a:noFill/>
                <a:round/>
                <a:headEnd type="none" w="sm" len="sm"/>
                <a:tailEnd type="none" w="sm" len="sm"/>
              </a:ln>
            </p:spPr>
            <p:txBody>
              <a:bodyPr/>
              <a:lstStyle/>
              <a:p>
                <a:endParaRPr lang="es-ES"/>
              </a:p>
            </p:txBody>
          </p:sp>
          <p:sp>
            <p:nvSpPr>
              <p:cNvPr id="106830" name="Freeform 939"/>
              <p:cNvSpPr>
                <a:spLocks/>
              </p:cNvSpPr>
              <p:nvPr/>
            </p:nvSpPr>
            <p:spPr bwMode="auto">
              <a:xfrm>
                <a:off x="510" y="3015"/>
                <a:ext cx="27" cy="26"/>
              </a:xfrm>
              <a:custGeom>
                <a:avLst/>
                <a:gdLst>
                  <a:gd name="T0" fmla="*/ 26 w 27"/>
                  <a:gd name="T1" fmla="*/ 0 h 26"/>
                  <a:gd name="T2" fmla="*/ 26 w 27"/>
                  <a:gd name="T3" fmla="*/ 11 h 26"/>
                  <a:gd name="T4" fmla="*/ 0 w 27"/>
                  <a:gd name="T5" fmla="*/ 11 h 26"/>
                  <a:gd name="T6" fmla="*/ 0 w 27"/>
                  <a:gd name="T7" fmla="*/ 25 h 26"/>
                  <a:gd name="T8" fmla="*/ 0 w 27"/>
                  <a:gd name="T9" fmla="*/ 11 h 26"/>
                  <a:gd name="T10" fmla="*/ 26 w 27"/>
                  <a:gd name="T11" fmla="*/ 11 h 26"/>
                  <a:gd name="T12" fmla="*/ 26 w 27"/>
                  <a:gd name="T13" fmla="*/ 0 h 26"/>
                  <a:gd name="T14" fmla="*/ 0 60000 65536"/>
                  <a:gd name="T15" fmla="*/ 0 60000 65536"/>
                  <a:gd name="T16" fmla="*/ 0 60000 65536"/>
                  <a:gd name="T17" fmla="*/ 0 60000 65536"/>
                  <a:gd name="T18" fmla="*/ 0 60000 65536"/>
                  <a:gd name="T19" fmla="*/ 0 60000 65536"/>
                  <a:gd name="T20" fmla="*/ 0 60000 65536"/>
                  <a:gd name="T21" fmla="*/ 0 w 27"/>
                  <a:gd name="T22" fmla="*/ 0 h 26"/>
                  <a:gd name="T23" fmla="*/ 27 w 27"/>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6">
                    <a:moveTo>
                      <a:pt x="26" y="0"/>
                    </a:moveTo>
                    <a:lnTo>
                      <a:pt x="26" y="11"/>
                    </a:lnTo>
                    <a:lnTo>
                      <a:pt x="0" y="11"/>
                    </a:lnTo>
                    <a:lnTo>
                      <a:pt x="0" y="25"/>
                    </a:lnTo>
                    <a:lnTo>
                      <a:pt x="0" y="11"/>
                    </a:lnTo>
                    <a:lnTo>
                      <a:pt x="26" y="11"/>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6831" name="Freeform 940"/>
              <p:cNvSpPr>
                <a:spLocks/>
              </p:cNvSpPr>
              <p:nvPr/>
            </p:nvSpPr>
            <p:spPr bwMode="auto">
              <a:xfrm>
                <a:off x="498" y="2988"/>
                <a:ext cx="1" cy="26"/>
              </a:xfrm>
              <a:custGeom>
                <a:avLst/>
                <a:gdLst>
                  <a:gd name="T0" fmla="*/ 0 w 1"/>
                  <a:gd name="T1" fmla="*/ 0 h 26"/>
                  <a:gd name="T2" fmla="*/ 0 w 1"/>
                  <a:gd name="T3" fmla="*/ 25 h 26"/>
                  <a:gd name="T4" fmla="*/ 0 w 1"/>
                  <a:gd name="T5" fmla="*/ 11 h 26"/>
                  <a:gd name="T6" fmla="*/ 0 w 1"/>
                  <a:gd name="T7" fmla="*/ 0 h 26"/>
                  <a:gd name="T8" fmla="*/ 0 w 1"/>
                  <a:gd name="T9" fmla="*/ 11 h 26"/>
                  <a:gd name="T10" fmla="*/ 0 w 1"/>
                  <a:gd name="T11" fmla="*/ 0 h 26"/>
                  <a:gd name="T12" fmla="*/ 0 60000 65536"/>
                  <a:gd name="T13" fmla="*/ 0 60000 65536"/>
                  <a:gd name="T14" fmla="*/ 0 60000 65536"/>
                  <a:gd name="T15" fmla="*/ 0 60000 65536"/>
                  <a:gd name="T16" fmla="*/ 0 60000 65536"/>
                  <a:gd name="T17" fmla="*/ 0 60000 65536"/>
                  <a:gd name="T18" fmla="*/ 0 w 1"/>
                  <a:gd name="T19" fmla="*/ 0 h 26"/>
                  <a:gd name="T20" fmla="*/ 1 w 1"/>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 h="26">
                    <a:moveTo>
                      <a:pt x="0" y="0"/>
                    </a:moveTo>
                    <a:lnTo>
                      <a:pt x="0" y="25"/>
                    </a:lnTo>
                    <a:lnTo>
                      <a:pt x="0" y="11"/>
                    </a:lnTo>
                    <a:lnTo>
                      <a:pt x="0" y="0"/>
                    </a:lnTo>
                    <a:lnTo>
                      <a:pt x="0" y="11"/>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832" name="Freeform 941"/>
              <p:cNvSpPr>
                <a:spLocks/>
              </p:cNvSpPr>
              <p:nvPr/>
            </p:nvSpPr>
            <p:spPr bwMode="auto">
              <a:xfrm>
                <a:off x="491" y="3040"/>
                <a:ext cx="27" cy="41"/>
              </a:xfrm>
              <a:custGeom>
                <a:avLst/>
                <a:gdLst>
                  <a:gd name="T0" fmla="*/ 6 w 27"/>
                  <a:gd name="T1" fmla="*/ 0 h 41"/>
                  <a:gd name="T2" fmla="*/ 10 w 27"/>
                  <a:gd name="T3" fmla="*/ 5 h 41"/>
                  <a:gd name="T4" fmla="*/ 13 w 27"/>
                  <a:gd name="T5" fmla="*/ 10 h 41"/>
                  <a:gd name="T6" fmla="*/ 21 w 27"/>
                  <a:gd name="T7" fmla="*/ 18 h 41"/>
                  <a:gd name="T8" fmla="*/ 26 w 27"/>
                  <a:gd name="T9" fmla="*/ 26 h 41"/>
                  <a:gd name="T10" fmla="*/ 26 w 27"/>
                  <a:gd name="T11" fmla="*/ 32 h 41"/>
                  <a:gd name="T12" fmla="*/ 23 w 27"/>
                  <a:gd name="T13" fmla="*/ 40 h 41"/>
                  <a:gd name="T14" fmla="*/ 0 w 27"/>
                  <a:gd name="T15" fmla="*/ 16 h 41"/>
                  <a:gd name="T16" fmla="*/ 6 w 27"/>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41"/>
                  <a:gd name="T29" fmla="*/ 27 w 27"/>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41">
                    <a:moveTo>
                      <a:pt x="6" y="0"/>
                    </a:moveTo>
                    <a:lnTo>
                      <a:pt x="10" y="5"/>
                    </a:lnTo>
                    <a:lnTo>
                      <a:pt x="13" y="10"/>
                    </a:lnTo>
                    <a:lnTo>
                      <a:pt x="21" y="18"/>
                    </a:lnTo>
                    <a:lnTo>
                      <a:pt x="26" y="26"/>
                    </a:lnTo>
                    <a:lnTo>
                      <a:pt x="26" y="32"/>
                    </a:lnTo>
                    <a:lnTo>
                      <a:pt x="23" y="40"/>
                    </a:lnTo>
                    <a:lnTo>
                      <a:pt x="0" y="16"/>
                    </a:lnTo>
                    <a:lnTo>
                      <a:pt x="6" y="0"/>
                    </a:lnTo>
                  </a:path>
                </a:pathLst>
              </a:custGeom>
              <a:solidFill>
                <a:srgbClr val="400000"/>
              </a:solidFill>
              <a:ln w="12700" cap="rnd">
                <a:solidFill>
                  <a:srgbClr val="000000"/>
                </a:solidFill>
                <a:round/>
                <a:headEnd type="none" w="sm" len="sm"/>
                <a:tailEnd type="none" w="sm" len="sm"/>
              </a:ln>
            </p:spPr>
            <p:txBody>
              <a:bodyPr/>
              <a:lstStyle/>
              <a:p>
                <a:endParaRPr lang="es-ES"/>
              </a:p>
            </p:txBody>
          </p:sp>
          <p:sp>
            <p:nvSpPr>
              <p:cNvPr id="106833" name="Freeform 942"/>
              <p:cNvSpPr>
                <a:spLocks/>
              </p:cNvSpPr>
              <p:nvPr/>
            </p:nvSpPr>
            <p:spPr bwMode="auto">
              <a:xfrm>
                <a:off x="446" y="3021"/>
                <a:ext cx="48" cy="29"/>
              </a:xfrm>
              <a:custGeom>
                <a:avLst/>
                <a:gdLst>
                  <a:gd name="T0" fmla="*/ 0 w 48"/>
                  <a:gd name="T1" fmla="*/ 0 h 29"/>
                  <a:gd name="T2" fmla="*/ 8 w 48"/>
                  <a:gd name="T3" fmla="*/ 0 h 29"/>
                  <a:gd name="T4" fmla="*/ 19 w 48"/>
                  <a:gd name="T5" fmla="*/ 3 h 29"/>
                  <a:gd name="T6" fmla="*/ 30 w 48"/>
                  <a:gd name="T7" fmla="*/ 9 h 29"/>
                  <a:gd name="T8" fmla="*/ 37 w 48"/>
                  <a:gd name="T9" fmla="*/ 12 h 29"/>
                  <a:gd name="T10" fmla="*/ 45 w 48"/>
                  <a:gd name="T11" fmla="*/ 16 h 29"/>
                  <a:gd name="T12" fmla="*/ 47 w 48"/>
                  <a:gd name="T13" fmla="*/ 19 h 29"/>
                  <a:gd name="T14" fmla="*/ 47 w 48"/>
                  <a:gd name="T15" fmla="*/ 28 h 29"/>
                  <a:gd name="T16" fmla="*/ 0 w 48"/>
                  <a:gd name="T17" fmla="*/ 4 h 29"/>
                  <a:gd name="T18" fmla="*/ 0 w 48"/>
                  <a:gd name="T19" fmla="*/ 0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29"/>
                  <a:gd name="T32" fmla="*/ 48 w 48"/>
                  <a:gd name="T33" fmla="*/ 29 h 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29">
                    <a:moveTo>
                      <a:pt x="0" y="0"/>
                    </a:moveTo>
                    <a:lnTo>
                      <a:pt x="8" y="0"/>
                    </a:lnTo>
                    <a:lnTo>
                      <a:pt x="19" y="3"/>
                    </a:lnTo>
                    <a:lnTo>
                      <a:pt x="30" y="9"/>
                    </a:lnTo>
                    <a:lnTo>
                      <a:pt x="37" y="12"/>
                    </a:lnTo>
                    <a:lnTo>
                      <a:pt x="45" y="16"/>
                    </a:lnTo>
                    <a:lnTo>
                      <a:pt x="47" y="19"/>
                    </a:lnTo>
                    <a:lnTo>
                      <a:pt x="47" y="28"/>
                    </a:lnTo>
                    <a:lnTo>
                      <a:pt x="0" y="4"/>
                    </a:lnTo>
                    <a:lnTo>
                      <a:pt x="0"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6834" name="Freeform 943"/>
              <p:cNvSpPr>
                <a:spLocks/>
              </p:cNvSpPr>
              <p:nvPr/>
            </p:nvSpPr>
            <p:spPr bwMode="auto">
              <a:xfrm>
                <a:off x="449" y="3022"/>
                <a:ext cx="43" cy="26"/>
              </a:xfrm>
              <a:custGeom>
                <a:avLst/>
                <a:gdLst>
                  <a:gd name="T0" fmla="*/ 42 w 43"/>
                  <a:gd name="T1" fmla="*/ 25 h 26"/>
                  <a:gd name="T2" fmla="*/ 42 w 43"/>
                  <a:gd name="T3" fmla="*/ 17 h 26"/>
                  <a:gd name="T4" fmla="*/ 40 w 43"/>
                  <a:gd name="T5" fmla="*/ 14 h 26"/>
                  <a:gd name="T6" fmla="*/ 31 w 43"/>
                  <a:gd name="T7" fmla="*/ 9 h 26"/>
                  <a:gd name="T8" fmla="*/ 21 w 43"/>
                  <a:gd name="T9" fmla="*/ 4 h 26"/>
                  <a:gd name="T10" fmla="*/ 8 w 43"/>
                  <a:gd name="T11" fmla="*/ 0 h 26"/>
                  <a:gd name="T12" fmla="*/ 1 w 43"/>
                  <a:gd name="T13" fmla="*/ 0 h 26"/>
                  <a:gd name="T14" fmla="*/ 0 w 43"/>
                  <a:gd name="T15" fmla="*/ 7 h 26"/>
                  <a:gd name="T16" fmla="*/ 31 w 43"/>
                  <a:gd name="T17" fmla="*/ 19 h 26"/>
                  <a:gd name="T18" fmla="*/ 42 w 43"/>
                  <a:gd name="T19" fmla="*/ 25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
                  <a:gd name="T31" fmla="*/ 0 h 26"/>
                  <a:gd name="T32" fmla="*/ 43 w 43"/>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 h="26">
                    <a:moveTo>
                      <a:pt x="42" y="25"/>
                    </a:moveTo>
                    <a:lnTo>
                      <a:pt x="42" y="17"/>
                    </a:lnTo>
                    <a:lnTo>
                      <a:pt x="40" y="14"/>
                    </a:lnTo>
                    <a:lnTo>
                      <a:pt x="31" y="9"/>
                    </a:lnTo>
                    <a:lnTo>
                      <a:pt x="21" y="4"/>
                    </a:lnTo>
                    <a:lnTo>
                      <a:pt x="8" y="0"/>
                    </a:lnTo>
                    <a:lnTo>
                      <a:pt x="1" y="0"/>
                    </a:lnTo>
                    <a:lnTo>
                      <a:pt x="0" y="7"/>
                    </a:lnTo>
                    <a:lnTo>
                      <a:pt x="31" y="19"/>
                    </a:lnTo>
                    <a:lnTo>
                      <a:pt x="42" y="25"/>
                    </a:lnTo>
                  </a:path>
                </a:pathLst>
              </a:custGeom>
              <a:solidFill>
                <a:srgbClr val="E0E0E0"/>
              </a:solidFill>
              <a:ln w="9525" cap="rnd">
                <a:noFill/>
                <a:round/>
                <a:headEnd type="none" w="sm" len="sm"/>
                <a:tailEnd type="none" w="sm" len="sm"/>
              </a:ln>
            </p:spPr>
            <p:txBody>
              <a:bodyPr/>
              <a:lstStyle/>
              <a:p>
                <a:endParaRPr lang="es-ES"/>
              </a:p>
            </p:txBody>
          </p:sp>
          <p:sp>
            <p:nvSpPr>
              <p:cNvPr id="106835" name="Freeform 944"/>
              <p:cNvSpPr>
                <a:spLocks/>
              </p:cNvSpPr>
              <p:nvPr/>
            </p:nvSpPr>
            <p:spPr bwMode="auto">
              <a:xfrm>
                <a:off x="518" y="3109"/>
                <a:ext cx="28" cy="27"/>
              </a:xfrm>
              <a:custGeom>
                <a:avLst/>
                <a:gdLst>
                  <a:gd name="T0" fmla="*/ 16 w 28"/>
                  <a:gd name="T1" fmla="*/ 0 h 27"/>
                  <a:gd name="T2" fmla="*/ 21 w 28"/>
                  <a:gd name="T3" fmla="*/ 4 h 27"/>
                  <a:gd name="T4" fmla="*/ 23 w 28"/>
                  <a:gd name="T5" fmla="*/ 9 h 27"/>
                  <a:gd name="T6" fmla="*/ 24 w 28"/>
                  <a:gd name="T7" fmla="*/ 12 h 27"/>
                  <a:gd name="T8" fmla="*/ 24 w 28"/>
                  <a:gd name="T9" fmla="*/ 15 h 27"/>
                  <a:gd name="T10" fmla="*/ 27 w 28"/>
                  <a:gd name="T11" fmla="*/ 19 h 27"/>
                  <a:gd name="T12" fmla="*/ 3 w 28"/>
                  <a:gd name="T13" fmla="*/ 26 h 27"/>
                  <a:gd name="T14" fmla="*/ 0 w 28"/>
                  <a:gd name="T15" fmla="*/ 0 h 27"/>
                  <a:gd name="T16" fmla="*/ 9 w 28"/>
                  <a:gd name="T17" fmla="*/ 0 h 27"/>
                  <a:gd name="T18" fmla="*/ 16 w 28"/>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
                  <a:gd name="T31" fmla="*/ 0 h 27"/>
                  <a:gd name="T32" fmla="*/ 28 w 28"/>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 h="27">
                    <a:moveTo>
                      <a:pt x="16" y="0"/>
                    </a:moveTo>
                    <a:lnTo>
                      <a:pt x="21" y="4"/>
                    </a:lnTo>
                    <a:lnTo>
                      <a:pt x="23" y="9"/>
                    </a:lnTo>
                    <a:lnTo>
                      <a:pt x="24" y="12"/>
                    </a:lnTo>
                    <a:lnTo>
                      <a:pt x="24" y="15"/>
                    </a:lnTo>
                    <a:lnTo>
                      <a:pt x="27" y="19"/>
                    </a:lnTo>
                    <a:lnTo>
                      <a:pt x="3" y="26"/>
                    </a:lnTo>
                    <a:lnTo>
                      <a:pt x="0" y="0"/>
                    </a:lnTo>
                    <a:lnTo>
                      <a:pt x="9" y="0"/>
                    </a:lnTo>
                    <a:lnTo>
                      <a:pt x="16"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6836" name="Freeform 945"/>
              <p:cNvSpPr>
                <a:spLocks/>
              </p:cNvSpPr>
              <p:nvPr/>
            </p:nvSpPr>
            <p:spPr bwMode="auto">
              <a:xfrm>
                <a:off x="523" y="3109"/>
                <a:ext cx="27" cy="27"/>
              </a:xfrm>
              <a:custGeom>
                <a:avLst/>
                <a:gdLst>
                  <a:gd name="T0" fmla="*/ 15 w 27"/>
                  <a:gd name="T1" fmla="*/ 0 h 27"/>
                  <a:gd name="T2" fmla="*/ 20 w 27"/>
                  <a:gd name="T3" fmla="*/ 4 h 27"/>
                  <a:gd name="T4" fmla="*/ 23 w 27"/>
                  <a:gd name="T5" fmla="*/ 9 h 27"/>
                  <a:gd name="T6" fmla="*/ 23 w 27"/>
                  <a:gd name="T7" fmla="*/ 14 h 27"/>
                  <a:gd name="T8" fmla="*/ 26 w 27"/>
                  <a:gd name="T9" fmla="*/ 18 h 27"/>
                  <a:gd name="T10" fmla="*/ 6 w 27"/>
                  <a:gd name="T11" fmla="*/ 26 h 27"/>
                  <a:gd name="T12" fmla="*/ 0 w 27"/>
                  <a:gd name="T13" fmla="*/ 0 h 27"/>
                  <a:gd name="T14" fmla="*/ 7 w 27"/>
                  <a:gd name="T15" fmla="*/ 0 h 27"/>
                  <a:gd name="T16" fmla="*/ 15 w 27"/>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27"/>
                  <a:gd name="T29" fmla="*/ 27 w 27"/>
                  <a:gd name="T30" fmla="*/ 27 h 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27">
                    <a:moveTo>
                      <a:pt x="15" y="0"/>
                    </a:moveTo>
                    <a:lnTo>
                      <a:pt x="20" y="4"/>
                    </a:lnTo>
                    <a:lnTo>
                      <a:pt x="23" y="9"/>
                    </a:lnTo>
                    <a:lnTo>
                      <a:pt x="23" y="14"/>
                    </a:lnTo>
                    <a:lnTo>
                      <a:pt x="26" y="18"/>
                    </a:lnTo>
                    <a:lnTo>
                      <a:pt x="6" y="26"/>
                    </a:lnTo>
                    <a:lnTo>
                      <a:pt x="0" y="0"/>
                    </a:lnTo>
                    <a:lnTo>
                      <a:pt x="7" y="0"/>
                    </a:lnTo>
                    <a:lnTo>
                      <a:pt x="15" y="0"/>
                    </a:lnTo>
                  </a:path>
                </a:pathLst>
              </a:custGeom>
              <a:solidFill>
                <a:srgbClr val="E0E0E0"/>
              </a:solidFill>
              <a:ln w="9525" cap="rnd">
                <a:noFill/>
                <a:round/>
                <a:headEnd type="none" w="sm" len="sm"/>
                <a:tailEnd type="none" w="sm" len="sm"/>
              </a:ln>
            </p:spPr>
            <p:txBody>
              <a:bodyPr/>
              <a:lstStyle/>
              <a:p>
                <a:endParaRPr lang="es-ES"/>
              </a:p>
            </p:txBody>
          </p:sp>
          <p:sp>
            <p:nvSpPr>
              <p:cNvPr id="106837" name="Freeform 946"/>
              <p:cNvSpPr>
                <a:spLocks/>
              </p:cNvSpPr>
              <p:nvPr/>
            </p:nvSpPr>
            <p:spPr bwMode="auto">
              <a:xfrm>
                <a:off x="511" y="3108"/>
                <a:ext cx="29" cy="39"/>
              </a:xfrm>
              <a:custGeom>
                <a:avLst/>
                <a:gdLst>
                  <a:gd name="T0" fmla="*/ 7 w 29"/>
                  <a:gd name="T1" fmla="*/ 0 h 39"/>
                  <a:gd name="T2" fmla="*/ 19 w 29"/>
                  <a:gd name="T3" fmla="*/ 0 h 39"/>
                  <a:gd name="T4" fmla="*/ 24 w 29"/>
                  <a:gd name="T5" fmla="*/ 9 h 39"/>
                  <a:gd name="T6" fmla="*/ 28 w 29"/>
                  <a:gd name="T7" fmla="*/ 22 h 39"/>
                  <a:gd name="T8" fmla="*/ 28 w 29"/>
                  <a:gd name="T9" fmla="*/ 31 h 39"/>
                  <a:gd name="T10" fmla="*/ 0 w 29"/>
                  <a:gd name="T11" fmla="*/ 38 h 39"/>
                  <a:gd name="T12" fmla="*/ 0 w 29"/>
                  <a:gd name="T13" fmla="*/ 0 h 39"/>
                  <a:gd name="T14" fmla="*/ 7 w 29"/>
                  <a:gd name="T15" fmla="*/ 0 h 39"/>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39"/>
                  <a:gd name="T26" fmla="*/ 29 w 29"/>
                  <a:gd name="T27" fmla="*/ 39 h 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39">
                    <a:moveTo>
                      <a:pt x="7" y="0"/>
                    </a:moveTo>
                    <a:lnTo>
                      <a:pt x="19" y="0"/>
                    </a:lnTo>
                    <a:lnTo>
                      <a:pt x="24" y="9"/>
                    </a:lnTo>
                    <a:lnTo>
                      <a:pt x="28" y="22"/>
                    </a:lnTo>
                    <a:lnTo>
                      <a:pt x="28" y="31"/>
                    </a:lnTo>
                    <a:lnTo>
                      <a:pt x="0" y="38"/>
                    </a:lnTo>
                    <a:lnTo>
                      <a:pt x="0" y="0"/>
                    </a:lnTo>
                    <a:lnTo>
                      <a:pt x="7"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838" name="Freeform 947"/>
              <p:cNvSpPr>
                <a:spLocks/>
              </p:cNvSpPr>
              <p:nvPr/>
            </p:nvSpPr>
            <p:spPr bwMode="auto">
              <a:xfrm>
                <a:off x="518" y="3109"/>
                <a:ext cx="28" cy="30"/>
              </a:xfrm>
              <a:custGeom>
                <a:avLst/>
                <a:gdLst>
                  <a:gd name="T0" fmla="*/ 0 w 28"/>
                  <a:gd name="T1" fmla="*/ 0 h 30"/>
                  <a:gd name="T2" fmla="*/ 18 w 28"/>
                  <a:gd name="T3" fmla="*/ 0 h 30"/>
                  <a:gd name="T4" fmla="*/ 22 w 28"/>
                  <a:gd name="T5" fmla="*/ 10 h 30"/>
                  <a:gd name="T6" fmla="*/ 27 w 28"/>
                  <a:gd name="T7" fmla="*/ 22 h 30"/>
                  <a:gd name="T8" fmla="*/ 0 w 28"/>
                  <a:gd name="T9" fmla="*/ 29 h 30"/>
                  <a:gd name="T10" fmla="*/ 0 w 28"/>
                  <a:gd name="T11" fmla="*/ 0 h 30"/>
                  <a:gd name="T12" fmla="*/ 0 60000 65536"/>
                  <a:gd name="T13" fmla="*/ 0 60000 65536"/>
                  <a:gd name="T14" fmla="*/ 0 60000 65536"/>
                  <a:gd name="T15" fmla="*/ 0 60000 65536"/>
                  <a:gd name="T16" fmla="*/ 0 60000 65536"/>
                  <a:gd name="T17" fmla="*/ 0 60000 65536"/>
                  <a:gd name="T18" fmla="*/ 0 w 28"/>
                  <a:gd name="T19" fmla="*/ 0 h 30"/>
                  <a:gd name="T20" fmla="*/ 28 w 28"/>
                  <a:gd name="T21" fmla="*/ 30 h 30"/>
                </a:gdLst>
                <a:ahLst/>
                <a:cxnLst>
                  <a:cxn ang="T12">
                    <a:pos x="T0" y="T1"/>
                  </a:cxn>
                  <a:cxn ang="T13">
                    <a:pos x="T2" y="T3"/>
                  </a:cxn>
                  <a:cxn ang="T14">
                    <a:pos x="T4" y="T5"/>
                  </a:cxn>
                  <a:cxn ang="T15">
                    <a:pos x="T6" y="T7"/>
                  </a:cxn>
                  <a:cxn ang="T16">
                    <a:pos x="T8" y="T9"/>
                  </a:cxn>
                  <a:cxn ang="T17">
                    <a:pos x="T10" y="T11"/>
                  </a:cxn>
                </a:cxnLst>
                <a:rect l="T18" t="T19" r="T20" b="T21"/>
                <a:pathLst>
                  <a:path w="28" h="30">
                    <a:moveTo>
                      <a:pt x="0" y="0"/>
                    </a:moveTo>
                    <a:lnTo>
                      <a:pt x="18" y="0"/>
                    </a:lnTo>
                    <a:lnTo>
                      <a:pt x="22" y="10"/>
                    </a:lnTo>
                    <a:lnTo>
                      <a:pt x="27" y="22"/>
                    </a:lnTo>
                    <a:lnTo>
                      <a:pt x="0" y="29"/>
                    </a:lnTo>
                    <a:lnTo>
                      <a:pt x="0" y="0"/>
                    </a:lnTo>
                  </a:path>
                </a:pathLst>
              </a:custGeom>
              <a:solidFill>
                <a:srgbClr val="808080"/>
              </a:solidFill>
              <a:ln w="9525" cap="rnd">
                <a:noFill/>
                <a:round/>
                <a:headEnd type="none" w="sm" len="sm"/>
                <a:tailEnd type="none" w="sm" len="sm"/>
              </a:ln>
            </p:spPr>
            <p:txBody>
              <a:bodyPr/>
              <a:lstStyle/>
              <a:p>
                <a:endParaRPr lang="es-ES"/>
              </a:p>
            </p:txBody>
          </p:sp>
          <p:sp>
            <p:nvSpPr>
              <p:cNvPr id="106839" name="Freeform 948"/>
              <p:cNvSpPr>
                <a:spLocks/>
              </p:cNvSpPr>
              <p:nvPr/>
            </p:nvSpPr>
            <p:spPr bwMode="auto">
              <a:xfrm>
                <a:off x="562" y="3138"/>
                <a:ext cx="27" cy="30"/>
              </a:xfrm>
              <a:custGeom>
                <a:avLst/>
                <a:gdLst>
                  <a:gd name="T0" fmla="*/ 0 w 27"/>
                  <a:gd name="T1" fmla="*/ 0 h 30"/>
                  <a:gd name="T2" fmla="*/ 11 w 27"/>
                  <a:gd name="T3" fmla="*/ 0 h 30"/>
                  <a:gd name="T4" fmla="*/ 20 w 27"/>
                  <a:gd name="T5" fmla="*/ 0 h 30"/>
                  <a:gd name="T6" fmla="*/ 24 w 27"/>
                  <a:gd name="T7" fmla="*/ 3 h 30"/>
                  <a:gd name="T8" fmla="*/ 26 w 27"/>
                  <a:gd name="T9" fmla="*/ 10 h 30"/>
                  <a:gd name="T10" fmla="*/ 26 w 27"/>
                  <a:gd name="T11" fmla="*/ 17 h 30"/>
                  <a:gd name="T12" fmla="*/ 23 w 27"/>
                  <a:gd name="T13" fmla="*/ 22 h 30"/>
                  <a:gd name="T14" fmla="*/ 0 w 27"/>
                  <a:gd name="T15" fmla="*/ 29 h 30"/>
                  <a:gd name="T16" fmla="*/ 0 w 27"/>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30"/>
                  <a:gd name="T29" fmla="*/ 27 w 27"/>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30">
                    <a:moveTo>
                      <a:pt x="0" y="0"/>
                    </a:moveTo>
                    <a:lnTo>
                      <a:pt x="11" y="0"/>
                    </a:lnTo>
                    <a:lnTo>
                      <a:pt x="20" y="0"/>
                    </a:lnTo>
                    <a:lnTo>
                      <a:pt x="24" y="3"/>
                    </a:lnTo>
                    <a:lnTo>
                      <a:pt x="26" y="10"/>
                    </a:lnTo>
                    <a:lnTo>
                      <a:pt x="26" y="17"/>
                    </a:lnTo>
                    <a:lnTo>
                      <a:pt x="23" y="22"/>
                    </a:lnTo>
                    <a:lnTo>
                      <a:pt x="0" y="29"/>
                    </a:lnTo>
                    <a:lnTo>
                      <a:pt x="0"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6840" name="Freeform 949"/>
              <p:cNvSpPr>
                <a:spLocks/>
              </p:cNvSpPr>
              <p:nvPr/>
            </p:nvSpPr>
            <p:spPr bwMode="auto">
              <a:xfrm>
                <a:off x="449" y="3035"/>
                <a:ext cx="43" cy="25"/>
              </a:xfrm>
              <a:custGeom>
                <a:avLst/>
                <a:gdLst>
                  <a:gd name="T0" fmla="*/ 0 w 43"/>
                  <a:gd name="T1" fmla="*/ 0 h 25"/>
                  <a:gd name="T2" fmla="*/ 12 w 43"/>
                  <a:gd name="T3" fmla="*/ 5 h 25"/>
                  <a:gd name="T4" fmla="*/ 26 w 43"/>
                  <a:gd name="T5" fmla="*/ 16 h 25"/>
                  <a:gd name="T6" fmla="*/ 34 w 43"/>
                  <a:gd name="T7" fmla="*/ 20 h 25"/>
                  <a:gd name="T8" fmla="*/ 42 w 43"/>
                  <a:gd name="T9" fmla="*/ 24 h 25"/>
                  <a:gd name="T10" fmla="*/ 31 w 43"/>
                  <a:gd name="T11" fmla="*/ 20 h 25"/>
                  <a:gd name="T12" fmla="*/ 20 w 43"/>
                  <a:gd name="T13" fmla="*/ 14 h 25"/>
                  <a:gd name="T14" fmla="*/ 8 w 43"/>
                  <a:gd name="T15" fmla="*/ 6 h 25"/>
                  <a:gd name="T16" fmla="*/ 0 w 43"/>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25"/>
                  <a:gd name="T29" fmla="*/ 43 w 43"/>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25">
                    <a:moveTo>
                      <a:pt x="0" y="0"/>
                    </a:moveTo>
                    <a:lnTo>
                      <a:pt x="12" y="5"/>
                    </a:lnTo>
                    <a:lnTo>
                      <a:pt x="26" y="16"/>
                    </a:lnTo>
                    <a:lnTo>
                      <a:pt x="34" y="20"/>
                    </a:lnTo>
                    <a:lnTo>
                      <a:pt x="42" y="24"/>
                    </a:lnTo>
                    <a:lnTo>
                      <a:pt x="31" y="20"/>
                    </a:lnTo>
                    <a:lnTo>
                      <a:pt x="20" y="14"/>
                    </a:lnTo>
                    <a:lnTo>
                      <a:pt x="8" y="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6841" name="Freeform 950"/>
              <p:cNvSpPr>
                <a:spLocks/>
              </p:cNvSpPr>
              <p:nvPr/>
            </p:nvSpPr>
            <p:spPr bwMode="auto">
              <a:xfrm>
                <a:off x="412" y="3022"/>
                <a:ext cx="160" cy="253"/>
              </a:xfrm>
              <a:custGeom>
                <a:avLst/>
                <a:gdLst>
                  <a:gd name="T0" fmla="*/ 32 w 160"/>
                  <a:gd name="T1" fmla="*/ 6 h 253"/>
                  <a:gd name="T2" fmla="*/ 35 w 160"/>
                  <a:gd name="T3" fmla="*/ 0 h 253"/>
                  <a:gd name="T4" fmla="*/ 44 w 160"/>
                  <a:gd name="T5" fmla="*/ 2 h 253"/>
                  <a:gd name="T6" fmla="*/ 53 w 160"/>
                  <a:gd name="T7" fmla="*/ 7 h 253"/>
                  <a:gd name="T8" fmla="*/ 62 w 160"/>
                  <a:gd name="T9" fmla="*/ 10 h 253"/>
                  <a:gd name="T10" fmla="*/ 72 w 160"/>
                  <a:gd name="T11" fmla="*/ 16 h 253"/>
                  <a:gd name="T12" fmla="*/ 80 w 160"/>
                  <a:gd name="T13" fmla="*/ 20 h 253"/>
                  <a:gd name="T14" fmla="*/ 82 w 160"/>
                  <a:gd name="T15" fmla="*/ 25 h 253"/>
                  <a:gd name="T16" fmla="*/ 85 w 160"/>
                  <a:gd name="T17" fmla="*/ 31 h 253"/>
                  <a:gd name="T18" fmla="*/ 89 w 160"/>
                  <a:gd name="T19" fmla="*/ 35 h 253"/>
                  <a:gd name="T20" fmla="*/ 91 w 160"/>
                  <a:gd name="T21" fmla="*/ 45 h 253"/>
                  <a:gd name="T22" fmla="*/ 101 w 160"/>
                  <a:gd name="T23" fmla="*/ 66 h 253"/>
                  <a:gd name="T24" fmla="*/ 109 w 160"/>
                  <a:gd name="T25" fmla="*/ 91 h 253"/>
                  <a:gd name="T26" fmla="*/ 112 w 160"/>
                  <a:gd name="T27" fmla="*/ 109 h 253"/>
                  <a:gd name="T28" fmla="*/ 147 w 160"/>
                  <a:gd name="T29" fmla="*/ 111 h 253"/>
                  <a:gd name="T30" fmla="*/ 153 w 160"/>
                  <a:gd name="T31" fmla="*/ 114 h 253"/>
                  <a:gd name="T32" fmla="*/ 157 w 160"/>
                  <a:gd name="T33" fmla="*/ 123 h 253"/>
                  <a:gd name="T34" fmla="*/ 159 w 160"/>
                  <a:gd name="T35" fmla="*/ 138 h 253"/>
                  <a:gd name="T36" fmla="*/ 150 w 160"/>
                  <a:gd name="T37" fmla="*/ 148 h 253"/>
                  <a:gd name="T38" fmla="*/ 137 w 160"/>
                  <a:gd name="T39" fmla="*/ 150 h 253"/>
                  <a:gd name="T40" fmla="*/ 126 w 160"/>
                  <a:gd name="T41" fmla="*/ 150 h 253"/>
                  <a:gd name="T42" fmla="*/ 114 w 160"/>
                  <a:gd name="T43" fmla="*/ 153 h 253"/>
                  <a:gd name="T44" fmla="*/ 114 w 160"/>
                  <a:gd name="T45" fmla="*/ 157 h 253"/>
                  <a:gd name="T46" fmla="*/ 114 w 160"/>
                  <a:gd name="T47" fmla="*/ 172 h 253"/>
                  <a:gd name="T48" fmla="*/ 116 w 160"/>
                  <a:gd name="T49" fmla="*/ 184 h 253"/>
                  <a:gd name="T50" fmla="*/ 120 w 160"/>
                  <a:gd name="T51" fmla="*/ 198 h 253"/>
                  <a:gd name="T52" fmla="*/ 131 w 160"/>
                  <a:gd name="T53" fmla="*/ 220 h 253"/>
                  <a:gd name="T54" fmla="*/ 122 w 160"/>
                  <a:gd name="T55" fmla="*/ 231 h 253"/>
                  <a:gd name="T56" fmla="*/ 100 w 160"/>
                  <a:gd name="T57" fmla="*/ 244 h 253"/>
                  <a:gd name="T58" fmla="*/ 67 w 160"/>
                  <a:gd name="T59" fmla="*/ 252 h 253"/>
                  <a:gd name="T60" fmla="*/ 44 w 160"/>
                  <a:gd name="T61" fmla="*/ 249 h 253"/>
                  <a:gd name="T62" fmla="*/ 28 w 160"/>
                  <a:gd name="T63" fmla="*/ 240 h 253"/>
                  <a:gd name="T64" fmla="*/ 25 w 160"/>
                  <a:gd name="T65" fmla="*/ 204 h 253"/>
                  <a:gd name="T66" fmla="*/ 21 w 160"/>
                  <a:gd name="T67" fmla="*/ 234 h 253"/>
                  <a:gd name="T68" fmla="*/ 6 w 160"/>
                  <a:gd name="T69" fmla="*/ 226 h 253"/>
                  <a:gd name="T70" fmla="*/ 3 w 160"/>
                  <a:gd name="T71" fmla="*/ 208 h 253"/>
                  <a:gd name="T72" fmla="*/ 13 w 160"/>
                  <a:gd name="T73" fmla="*/ 171 h 253"/>
                  <a:gd name="T74" fmla="*/ 13 w 160"/>
                  <a:gd name="T75" fmla="*/ 160 h 253"/>
                  <a:gd name="T76" fmla="*/ 10 w 160"/>
                  <a:gd name="T77" fmla="*/ 148 h 253"/>
                  <a:gd name="T78" fmla="*/ 8 w 160"/>
                  <a:gd name="T79" fmla="*/ 130 h 253"/>
                  <a:gd name="T80" fmla="*/ 4 w 160"/>
                  <a:gd name="T81" fmla="*/ 114 h 253"/>
                  <a:gd name="T82" fmla="*/ 0 w 160"/>
                  <a:gd name="T83" fmla="*/ 89 h 253"/>
                  <a:gd name="T84" fmla="*/ 0 w 160"/>
                  <a:gd name="T85" fmla="*/ 66 h 253"/>
                  <a:gd name="T86" fmla="*/ 0 w 160"/>
                  <a:gd name="T87" fmla="*/ 46 h 253"/>
                  <a:gd name="T88" fmla="*/ 0 w 160"/>
                  <a:gd name="T89" fmla="*/ 31 h 253"/>
                  <a:gd name="T90" fmla="*/ 4 w 160"/>
                  <a:gd name="T91" fmla="*/ 24 h 253"/>
                  <a:gd name="T92" fmla="*/ 12 w 160"/>
                  <a:gd name="T93" fmla="*/ 19 h 253"/>
                  <a:gd name="T94" fmla="*/ 21 w 160"/>
                  <a:gd name="T95" fmla="*/ 10 h 253"/>
                  <a:gd name="T96" fmla="*/ 32 w 160"/>
                  <a:gd name="T97" fmla="*/ 6 h 25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0"/>
                  <a:gd name="T148" fmla="*/ 0 h 253"/>
                  <a:gd name="T149" fmla="*/ 160 w 160"/>
                  <a:gd name="T150" fmla="*/ 253 h 25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0" h="253">
                    <a:moveTo>
                      <a:pt x="32" y="6"/>
                    </a:moveTo>
                    <a:lnTo>
                      <a:pt x="35" y="0"/>
                    </a:lnTo>
                    <a:lnTo>
                      <a:pt x="44" y="2"/>
                    </a:lnTo>
                    <a:lnTo>
                      <a:pt x="53" y="7"/>
                    </a:lnTo>
                    <a:lnTo>
                      <a:pt x="62" y="10"/>
                    </a:lnTo>
                    <a:lnTo>
                      <a:pt x="72" y="16"/>
                    </a:lnTo>
                    <a:lnTo>
                      <a:pt x="80" y="20"/>
                    </a:lnTo>
                    <a:lnTo>
                      <a:pt x="82" y="25"/>
                    </a:lnTo>
                    <a:lnTo>
                      <a:pt x="85" y="31"/>
                    </a:lnTo>
                    <a:lnTo>
                      <a:pt x="89" y="35"/>
                    </a:lnTo>
                    <a:lnTo>
                      <a:pt x="91" y="45"/>
                    </a:lnTo>
                    <a:lnTo>
                      <a:pt x="101" y="66"/>
                    </a:lnTo>
                    <a:lnTo>
                      <a:pt x="109" y="91"/>
                    </a:lnTo>
                    <a:lnTo>
                      <a:pt x="112" y="109"/>
                    </a:lnTo>
                    <a:lnTo>
                      <a:pt x="147" y="111"/>
                    </a:lnTo>
                    <a:lnTo>
                      <a:pt x="153" y="114"/>
                    </a:lnTo>
                    <a:lnTo>
                      <a:pt x="157" y="123"/>
                    </a:lnTo>
                    <a:lnTo>
                      <a:pt x="159" y="138"/>
                    </a:lnTo>
                    <a:lnTo>
                      <a:pt x="150" y="148"/>
                    </a:lnTo>
                    <a:lnTo>
                      <a:pt x="137" y="150"/>
                    </a:lnTo>
                    <a:lnTo>
                      <a:pt x="126" y="150"/>
                    </a:lnTo>
                    <a:lnTo>
                      <a:pt x="114" y="153"/>
                    </a:lnTo>
                    <a:lnTo>
                      <a:pt x="114" y="157"/>
                    </a:lnTo>
                    <a:lnTo>
                      <a:pt x="114" y="172"/>
                    </a:lnTo>
                    <a:lnTo>
                      <a:pt x="116" y="184"/>
                    </a:lnTo>
                    <a:lnTo>
                      <a:pt x="120" y="198"/>
                    </a:lnTo>
                    <a:lnTo>
                      <a:pt x="131" y="220"/>
                    </a:lnTo>
                    <a:lnTo>
                      <a:pt x="122" y="231"/>
                    </a:lnTo>
                    <a:lnTo>
                      <a:pt x="100" y="244"/>
                    </a:lnTo>
                    <a:lnTo>
                      <a:pt x="67" y="252"/>
                    </a:lnTo>
                    <a:lnTo>
                      <a:pt x="44" y="249"/>
                    </a:lnTo>
                    <a:lnTo>
                      <a:pt x="28" y="240"/>
                    </a:lnTo>
                    <a:lnTo>
                      <a:pt x="25" y="204"/>
                    </a:lnTo>
                    <a:lnTo>
                      <a:pt x="21" y="234"/>
                    </a:lnTo>
                    <a:lnTo>
                      <a:pt x="6" y="226"/>
                    </a:lnTo>
                    <a:lnTo>
                      <a:pt x="3" y="208"/>
                    </a:lnTo>
                    <a:lnTo>
                      <a:pt x="13" y="171"/>
                    </a:lnTo>
                    <a:lnTo>
                      <a:pt x="13" y="160"/>
                    </a:lnTo>
                    <a:lnTo>
                      <a:pt x="10" y="148"/>
                    </a:lnTo>
                    <a:lnTo>
                      <a:pt x="8" y="130"/>
                    </a:lnTo>
                    <a:lnTo>
                      <a:pt x="4" y="114"/>
                    </a:lnTo>
                    <a:lnTo>
                      <a:pt x="0" y="89"/>
                    </a:lnTo>
                    <a:lnTo>
                      <a:pt x="0" y="66"/>
                    </a:lnTo>
                    <a:lnTo>
                      <a:pt x="0" y="46"/>
                    </a:lnTo>
                    <a:lnTo>
                      <a:pt x="0" y="31"/>
                    </a:lnTo>
                    <a:lnTo>
                      <a:pt x="4" y="24"/>
                    </a:lnTo>
                    <a:lnTo>
                      <a:pt x="12" y="19"/>
                    </a:lnTo>
                    <a:lnTo>
                      <a:pt x="21" y="10"/>
                    </a:lnTo>
                    <a:lnTo>
                      <a:pt x="32"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842" name="Freeform 951"/>
              <p:cNvSpPr>
                <a:spLocks/>
              </p:cNvSpPr>
              <p:nvPr/>
            </p:nvSpPr>
            <p:spPr bwMode="auto">
              <a:xfrm>
                <a:off x="418" y="3027"/>
                <a:ext cx="124" cy="242"/>
              </a:xfrm>
              <a:custGeom>
                <a:avLst/>
                <a:gdLst>
                  <a:gd name="T0" fmla="*/ 106 w 124"/>
                  <a:gd name="T1" fmla="*/ 148 h 242"/>
                  <a:gd name="T2" fmla="*/ 91 w 124"/>
                  <a:gd name="T3" fmla="*/ 147 h 242"/>
                  <a:gd name="T4" fmla="*/ 81 w 124"/>
                  <a:gd name="T5" fmla="*/ 146 h 242"/>
                  <a:gd name="T6" fmla="*/ 67 w 124"/>
                  <a:gd name="T7" fmla="*/ 145 h 242"/>
                  <a:gd name="T8" fmla="*/ 54 w 124"/>
                  <a:gd name="T9" fmla="*/ 142 h 242"/>
                  <a:gd name="T10" fmla="*/ 46 w 124"/>
                  <a:gd name="T11" fmla="*/ 138 h 242"/>
                  <a:gd name="T12" fmla="*/ 43 w 124"/>
                  <a:gd name="T13" fmla="*/ 127 h 242"/>
                  <a:gd name="T14" fmla="*/ 39 w 124"/>
                  <a:gd name="T15" fmla="*/ 112 h 242"/>
                  <a:gd name="T16" fmla="*/ 32 w 124"/>
                  <a:gd name="T17" fmla="*/ 106 h 242"/>
                  <a:gd name="T18" fmla="*/ 22 w 124"/>
                  <a:gd name="T19" fmla="*/ 91 h 242"/>
                  <a:gd name="T20" fmla="*/ 32 w 124"/>
                  <a:gd name="T21" fmla="*/ 103 h 242"/>
                  <a:gd name="T22" fmla="*/ 39 w 124"/>
                  <a:gd name="T23" fmla="*/ 106 h 242"/>
                  <a:gd name="T24" fmla="*/ 37 w 124"/>
                  <a:gd name="T25" fmla="*/ 90 h 242"/>
                  <a:gd name="T26" fmla="*/ 37 w 124"/>
                  <a:gd name="T27" fmla="*/ 76 h 242"/>
                  <a:gd name="T28" fmla="*/ 38 w 124"/>
                  <a:gd name="T29" fmla="*/ 53 h 242"/>
                  <a:gd name="T30" fmla="*/ 39 w 124"/>
                  <a:gd name="T31" fmla="*/ 43 h 242"/>
                  <a:gd name="T32" fmla="*/ 43 w 124"/>
                  <a:gd name="T33" fmla="*/ 39 h 242"/>
                  <a:gd name="T34" fmla="*/ 49 w 124"/>
                  <a:gd name="T35" fmla="*/ 32 h 242"/>
                  <a:gd name="T36" fmla="*/ 59 w 124"/>
                  <a:gd name="T37" fmla="*/ 29 h 242"/>
                  <a:gd name="T38" fmla="*/ 64 w 124"/>
                  <a:gd name="T39" fmla="*/ 27 h 242"/>
                  <a:gd name="T40" fmla="*/ 72 w 124"/>
                  <a:gd name="T41" fmla="*/ 28 h 242"/>
                  <a:gd name="T42" fmla="*/ 81 w 124"/>
                  <a:gd name="T43" fmla="*/ 32 h 242"/>
                  <a:gd name="T44" fmla="*/ 77 w 124"/>
                  <a:gd name="T45" fmla="*/ 24 h 242"/>
                  <a:gd name="T46" fmla="*/ 72 w 124"/>
                  <a:gd name="T47" fmla="*/ 18 h 242"/>
                  <a:gd name="T48" fmla="*/ 65 w 124"/>
                  <a:gd name="T49" fmla="*/ 13 h 242"/>
                  <a:gd name="T50" fmla="*/ 56 w 124"/>
                  <a:gd name="T51" fmla="*/ 9 h 242"/>
                  <a:gd name="T52" fmla="*/ 46 w 124"/>
                  <a:gd name="T53" fmla="*/ 3 h 242"/>
                  <a:gd name="T54" fmla="*/ 37 w 124"/>
                  <a:gd name="T55" fmla="*/ 0 h 242"/>
                  <a:gd name="T56" fmla="*/ 32 w 124"/>
                  <a:gd name="T57" fmla="*/ 0 h 242"/>
                  <a:gd name="T58" fmla="*/ 29 w 124"/>
                  <a:gd name="T59" fmla="*/ 3 h 242"/>
                  <a:gd name="T60" fmla="*/ 19 w 124"/>
                  <a:gd name="T61" fmla="*/ 9 h 242"/>
                  <a:gd name="T62" fmla="*/ 13 w 124"/>
                  <a:gd name="T63" fmla="*/ 13 h 242"/>
                  <a:gd name="T64" fmla="*/ 10 w 124"/>
                  <a:gd name="T65" fmla="*/ 19 h 242"/>
                  <a:gd name="T66" fmla="*/ 2 w 124"/>
                  <a:gd name="T67" fmla="*/ 24 h 242"/>
                  <a:gd name="T68" fmla="*/ 1 w 124"/>
                  <a:gd name="T69" fmla="*/ 29 h 242"/>
                  <a:gd name="T70" fmla="*/ 0 w 124"/>
                  <a:gd name="T71" fmla="*/ 39 h 242"/>
                  <a:gd name="T72" fmla="*/ 0 w 124"/>
                  <a:gd name="T73" fmla="*/ 54 h 242"/>
                  <a:gd name="T74" fmla="*/ 0 w 124"/>
                  <a:gd name="T75" fmla="*/ 69 h 242"/>
                  <a:gd name="T76" fmla="*/ 0 w 124"/>
                  <a:gd name="T77" fmla="*/ 85 h 242"/>
                  <a:gd name="T78" fmla="*/ 3 w 124"/>
                  <a:gd name="T79" fmla="*/ 104 h 242"/>
                  <a:gd name="T80" fmla="*/ 8 w 124"/>
                  <a:gd name="T81" fmla="*/ 123 h 242"/>
                  <a:gd name="T82" fmla="*/ 10 w 124"/>
                  <a:gd name="T83" fmla="*/ 139 h 242"/>
                  <a:gd name="T84" fmla="*/ 12 w 124"/>
                  <a:gd name="T85" fmla="*/ 153 h 242"/>
                  <a:gd name="T86" fmla="*/ 12 w 124"/>
                  <a:gd name="T87" fmla="*/ 162 h 242"/>
                  <a:gd name="T88" fmla="*/ 12 w 124"/>
                  <a:gd name="T89" fmla="*/ 173 h 242"/>
                  <a:gd name="T90" fmla="*/ 3 w 124"/>
                  <a:gd name="T91" fmla="*/ 199 h 242"/>
                  <a:gd name="T92" fmla="*/ 6 w 124"/>
                  <a:gd name="T93" fmla="*/ 215 h 242"/>
                  <a:gd name="T94" fmla="*/ 13 w 124"/>
                  <a:gd name="T95" fmla="*/ 221 h 242"/>
                  <a:gd name="T96" fmla="*/ 21 w 124"/>
                  <a:gd name="T97" fmla="*/ 190 h 242"/>
                  <a:gd name="T98" fmla="*/ 29 w 124"/>
                  <a:gd name="T99" fmla="*/ 231 h 242"/>
                  <a:gd name="T100" fmla="*/ 42 w 124"/>
                  <a:gd name="T101" fmla="*/ 237 h 242"/>
                  <a:gd name="T102" fmla="*/ 62 w 124"/>
                  <a:gd name="T103" fmla="*/ 241 h 242"/>
                  <a:gd name="T104" fmla="*/ 94 w 124"/>
                  <a:gd name="T105" fmla="*/ 233 h 242"/>
                  <a:gd name="T106" fmla="*/ 113 w 124"/>
                  <a:gd name="T107" fmla="*/ 222 h 242"/>
                  <a:gd name="T108" fmla="*/ 123 w 124"/>
                  <a:gd name="T109" fmla="*/ 212 h 242"/>
                  <a:gd name="T110" fmla="*/ 114 w 124"/>
                  <a:gd name="T111" fmla="*/ 202 h 242"/>
                  <a:gd name="T112" fmla="*/ 108 w 124"/>
                  <a:gd name="T113" fmla="*/ 185 h 242"/>
                  <a:gd name="T114" fmla="*/ 106 w 124"/>
                  <a:gd name="T115" fmla="*/ 162 h 242"/>
                  <a:gd name="T116" fmla="*/ 106 w 124"/>
                  <a:gd name="T117" fmla="*/ 148 h 24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4"/>
                  <a:gd name="T178" fmla="*/ 0 h 242"/>
                  <a:gd name="T179" fmla="*/ 124 w 124"/>
                  <a:gd name="T180" fmla="*/ 242 h 24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4" h="242">
                    <a:moveTo>
                      <a:pt x="106" y="148"/>
                    </a:moveTo>
                    <a:lnTo>
                      <a:pt x="91" y="147"/>
                    </a:lnTo>
                    <a:lnTo>
                      <a:pt x="81" y="146"/>
                    </a:lnTo>
                    <a:lnTo>
                      <a:pt x="67" y="145"/>
                    </a:lnTo>
                    <a:lnTo>
                      <a:pt x="54" y="142"/>
                    </a:lnTo>
                    <a:lnTo>
                      <a:pt x="46" y="138"/>
                    </a:lnTo>
                    <a:lnTo>
                      <a:pt x="43" y="127"/>
                    </a:lnTo>
                    <a:lnTo>
                      <a:pt x="39" y="112"/>
                    </a:lnTo>
                    <a:lnTo>
                      <a:pt x="32" y="106"/>
                    </a:lnTo>
                    <a:lnTo>
                      <a:pt x="22" y="91"/>
                    </a:lnTo>
                    <a:lnTo>
                      <a:pt x="32" y="103"/>
                    </a:lnTo>
                    <a:lnTo>
                      <a:pt x="39" y="106"/>
                    </a:lnTo>
                    <a:lnTo>
                      <a:pt x="37" y="90"/>
                    </a:lnTo>
                    <a:lnTo>
                      <a:pt x="37" y="76"/>
                    </a:lnTo>
                    <a:lnTo>
                      <a:pt x="38" y="53"/>
                    </a:lnTo>
                    <a:lnTo>
                      <a:pt x="39" y="43"/>
                    </a:lnTo>
                    <a:lnTo>
                      <a:pt x="43" y="39"/>
                    </a:lnTo>
                    <a:lnTo>
                      <a:pt x="49" y="32"/>
                    </a:lnTo>
                    <a:lnTo>
                      <a:pt x="59" y="29"/>
                    </a:lnTo>
                    <a:lnTo>
                      <a:pt x="64" y="27"/>
                    </a:lnTo>
                    <a:lnTo>
                      <a:pt x="72" y="28"/>
                    </a:lnTo>
                    <a:lnTo>
                      <a:pt x="81" y="32"/>
                    </a:lnTo>
                    <a:lnTo>
                      <a:pt x="77" y="24"/>
                    </a:lnTo>
                    <a:lnTo>
                      <a:pt x="72" y="18"/>
                    </a:lnTo>
                    <a:lnTo>
                      <a:pt x="65" y="13"/>
                    </a:lnTo>
                    <a:lnTo>
                      <a:pt x="56" y="9"/>
                    </a:lnTo>
                    <a:lnTo>
                      <a:pt x="46" y="3"/>
                    </a:lnTo>
                    <a:lnTo>
                      <a:pt x="37" y="0"/>
                    </a:lnTo>
                    <a:lnTo>
                      <a:pt x="32" y="0"/>
                    </a:lnTo>
                    <a:lnTo>
                      <a:pt x="29" y="3"/>
                    </a:lnTo>
                    <a:lnTo>
                      <a:pt x="19" y="9"/>
                    </a:lnTo>
                    <a:lnTo>
                      <a:pt x="13" y="13"/>
                    </a:lnTo>
                    <a:lnTo>
                      <a:pt x="10" y="19"/>
                    </a:lnTo>
                    <a:lnTo>
                      <a:pt x="2" y="24"/>
                    </a:lnTo>
                    <a:lnTo>
                      <a:pt x="1" y="29"/>
                    </a:lnTo>
                    <a:lnTo>
                      <a:pt x="0" y="39"/>
                    </a:lnTo>
                    <a:lnTo>
                      <a:pt x="0" y="54"/>
                    </a:lnTo>
                    <a:lnTo>
                      <a:pt x="0" y="69"/>
                    </a:lnTo>
                    <a:lnTo>
                      <a:pt x="0" y="85"/>
                    </a:lnTo>
                    <a:lnTo>
                      <a:pt x="3" y="104"/>
                    </a:lnTo>
                    <a:lnTo>
                      <a:pt x="8" y="123"/>
                    </a:lnTo>
                    <a:lnTo>
                      <a:pt x="10" y="139"/>
                    </a:lnTo>
                    <a:lnTo>
                      <a:pt x="12" y="153"/>
                    </a:lnTo>
                    <a:lnTo>
                      <a:pt x="12" y="162"/>
                    </a:lnTo>
                    <a:lnTo>
                      <a:pt x="12" y="173"/>
                    </a:lnTo>
                    <a:lnTo>
                      <a:pt x="3" y="199"/>
                    </a:lnTo>
                    <a:lnTo>
                      <a:pt x="6" y="215"/>
                    </a:lnTo>
                    <a:lnTo>
                      <a:pt x="13" y="221"/>
                    </a:lnTo>
                    <a:lnTo>
                      <a:pt x="21" y="190"/>
                    </a:lnTo>
                    <a:lnTo>
                      <a:pt x="29" y="231"/>
                    </a:lnTo>
                    <a:lnTo>
                      <a:pt x="42" y="237"/>
                    </a:lnTo>
                    <a:lnTo>
                      <a:pt x="62" y="241"/>
                    </a:lnTo>
                    <a:lnTo>
                      <a:pt x="94" y="233"/>
                    </a:lnTo>
                    <a:lnTo>
                      <a:pt x="113" y="222"/>
                    </a:lnTo>
                    <a:lnTo>
                      <a:pt x="123" y="212"/>
                    </a:lnTo>
                    <a:lnTo>
                      <a:pt x="114" y="202"/>
                    </a:lnTo>
                    <a:lnTo>
                      <a:pt x="108" y="185"/>
                    </a:lnTo>
                    <a:lnTo>
                      <a:pt x="106" y="162"/>
                    </a:lnTo>
                    <a:lnTo>
                      <a:pt x="106" y="148"/>
                    </a:lnTo>
                  </a:path>
                </a:pathLst>
              </a:custGeom>
              <a:solidFill>
                <a:srgbClr val="808080"/>
              </a:solidFill>
              <a:ln w="9525" cap="rnd">
                <a:noFill/>
                <a:round/>
                <a:headEnd type="none" w="sm" len="sm"/>
                <a:tailEnd type="none" w="sm" len="sm"/>
              </a:ln>
            </p:spPr>
            <p:txBody>
              <a:bodyPr/>
              <a:lstStyle/>
              <a:p>
                <a:endParaRPr lang="es-ES"/>
              </a:p>
            </p:txBody>
          </p:sp>
          <p:sp>
            <p:nvSpPr>
              <p:cNvPr id="106843" name="Freeform 952"/>
              <p:cNvSpPr>
                <a:spLocks/>
              </p:cNvSpPr>
              <p:nvPr/>
            </p:nvSpPr>
            <p:spPr bwMode="auto">
              <a:xfrm>
                <a:off x="430" y="3120"/>
                <a:ext cx="26" cy="78"/>
              </a:xfrm>
              <a:custGeom>
                <a:avLst/>
                <a:gdLst>
                  <a:gd name="T0" fmla="*/ 25 w 26"/>
                  <a:gd name="T1" fmla="*/ 77 h 78"/>
                  <a:gd name="T2" fmla="*/ 19 w 26"/>
                  <a:gd name="T3" fmla="*/ 73 h 78"/>
                  <a:gd name="T4" fmla="*/ 13 w 26"/>
                  <a:gd name="T5" fmla="*/ 66 h 78"/>
                  <a:gd name="T6" fmla="*/ 11 w 26"/>
                  <a:gd name="T7" fmla="*/ 56 h 78"/>
                  <a:gd name="T8" fmla="*/ 9 w 26"/>
                  <a:gd name="T9" fmla="*/ 46 h 78"/>
                  <a:gd name="T10" fmla="*/ 6 w 26"/>
                  <a:gd name="T11" fmla="*/ 34 h 78"/>
                  <a:gd name="T12" fmla="*/ 3 w 26"/>
                  <a:gd name="T13" fmla="*/ 26 h 78"/>
                  <a:gd name="T14" fmla="*/ 1 w 26"/>
                  <a:gd name="T15" fmla="*/ 10 h 78"/>
                  <a:gd name="T16" fmla="*/ 0 w 26"/>
                  <a:gd name="T17" fmla="*/ 0 h 78"/>
                  <a:gd name="T18" fmla="*/ 4 w 26"/>
                  <a:gd name="T19" fmla="*/ 21 h 78"/>
                  <a:gd name="T20" fmla="*/ 9 w 26"/>
                  <a:gd name="T21" fmla="*/ 40 h 78"/>
                  <a:gd name="T22" fmla="*/ 13 w 26"/>
                  <a:gd name="T23" fmla="*/ 50 h 78"/>
                  <a:gd name="T24" fmla="*/ 20 w 26"/>
                  <a:gd name="T25" fmla="*/ 63 h 78"/>
                  <a:gd name="T26" fmla="*/ 25 w 26"/>
                  <a:gd name="T27" fmla="*/ 77 h 7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6"/>
                  <a:gd name="T43" fmla="*/ 0 h 78"/>
                  <a:gd name="T44" fmla="*/ 26 w 26"/>
                  <a:gd name="T45" fmla="*/ 78 h 7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6" h="78">
                    <a:moveTo>
                      <a:pt x="25" y="77"/>
                    </a:moveTo>
                    <a:lnTo>
                      <a:pt x="19" y="73"/>
                    </a:lnTo>
                    <a:lnTo>
                      <a:pt x="13" y="66"/>
                    </a:lnTo>
                    <a:lnTo>
                      <a:pt x="11" y="56"/>
                    </a:lnTo>
                    <a:lnTo>
                      <a:pt x="9" y="46"/>
                    </a:lnTo>
                    <a:lnTo>
                      <a:pt x="6" y="34"/>
                    </a:lnTo>
                    <a:lnTo>
                      <a:pt x="3" y="26"/>
                    </a:lnTo>
                    <a:lnTo>
                      <a:pt x="1" y="10"/>
                    </a:lnTo>
                    <a:lnTo>
                      <a:pt x="0" y="0"/>
                    </a:lnTo>
                    <a:lnTo>
                      <a:pt x="4" y="21"/>
                    </a:lnTo>
                    <a:lnTo>
                      <a:pt x="9" y="40"/>
                    </a:lnTo>
                    <a:lnTo>
                      <a:pt x="13" y="50"/>
                    </a:lnTo>
                    <a:lnTo>
                      <a:pt x="20" y="63"/>
                    </a:lnTo>
                    <a:lnTo>
                      <a:pt x="25" y="77"/>
                    </a:lnTo>
                  </a:path>
                </a:pathLst>
              </a:custGeom>
              <a:solidFill>
                <a:srgbClr val="606060"/>
              </a:solidFill>
              <a:ln w="9525" cap="rnd">
                <a:noFill/>
                <a:round/>
                <a:headEnd type="none" w="sm" len="sm"/>
                <a:tailEnd type="none" w="sm" len="sm"/>
              </a:ln>
            </p:spPr>
            <p:txBody>
              <a:bodyPr/>
              <a:lstStyle/>
              <a:p>
                <a:endParaRPr lang="es-ES"/>
              </a:p>
            </p:txBody>
          </p:sp>
          <p:sp>
            <p:nvSpPr>
              <p:cNvPr id="106844" name="Freeform 953"/>
              <p:cNvSpPr>
                <a:spLocks/>
              </p:cNvSpPr>
              <p:nvPr/>
            </p:nvSpPr>
            <p:spPr bwMode="auto">
              <a:xfrm>
                <a:off x="459" y="3055"/>
                <a:ext cx="111" cy="119"/>
              </a:xfrm>
              <a:custGeom>
                <a:avLst/>
                <a:gdLst>
                  <a:gd name="T0" fmla="*/ 36 w 111"/>
                  <a:gd name="T1" fmla="*/ 3 h 119"/>
                  <a:gd name="T2" fmla="*/ 47 w 111"/>
                  <a:gd name="T3" fmla="*/ 20 h 119"/>
                  <a:gd name="T4" fmla="*/ 43 w 111"/>
                  <a:gd name="T5" fmla="*/ 37 h 119"/>
                  <a:gd name="T6" fmla="*/ 46 w 111"/>
                  <a:gd name="T7" fmla="*/ 57 h 119"/>
                  <a:gd name="T8" fmla="*/ 46 w 111"/>
                  <a:gd name="T9" fmla="*/ 60 h 119"/>
                  <a:gd name="T10" fmla="*/ 43 w 111"/>
                  <a:gd name="T11" fmla="*/ 68 h 119"/>
                  <a:gd name="T12" fmla="*/ 50 w 111"/>
                  <a:gd name="T13" fmla="*/ 72 h 119"/>
                  <a:gd name="T14" fmla="*/ 55 w 111"/>
                  <a:gd name="T15" fmla="*/ 78 h 119"/>
                  <a:gd name="T16" fmla="*/ 63 w 111"/>
                  <a:gd name="T17" fmla="*/ 78 h 119"/>
                  <a:gd name="T18" fmla="*/ 92 w 111"/>
                  <a:gd name="T19" fmla="*/ 79 h 119"/>
                  <a:gd name="T20" fmla="*/ 106 w 111"/>
                  <a:gd name="T21" fmla="*/ 83 h 119"/>
                  <a:gd name="T22" fmla="*/ 110 w 111"/>
                  <a:gd name="T23" fmla="*/ 96 h 119"/>
                  <a:gd name="T24" fmla="*/ 106 w 111"/>
                  <a:gd name="T25" fmla="*/ 106 h 119"/>
                  <a:gd name="T26" fmla="*/ 89 w 111"/>
                  <a:gd name="T27" fmla="*/ 115 h 119"/>
                  <a:gd name="T28" fmla="*/ 71 w 111"/>
                  <a:gd name="T29" fmla="*/ 118 h 119"/>
                  <a:gd name="T30" fmla="*/ 88 w 111"/>
                  <a:gd name="T31" fmla="*/ 105 h 119"/>
                  <a:gd name="T32" fmla="*/ 93 w 111"/>
                  <a:gd name="T33" fmla="*/ 94 h 119"/>
                  <a:gd name="T34" fmla="*/ 83 w 111"/>
                  <a:gd name="T35" fmla="*/ 105 h 119"/>
                  <a:gd name="T36" fmla="*/ 72 w 111"/>
                  <a:gd name="T37" fmla="*/ 113 h 119"/>
                  <a:gd name="T38" fmla="*/ 59 w 111"/>
                  <a:gd name="T39" fmla="*/ 116 h 119"/>
                  <a:gd name="T40" fmla="*/ 41 w 111"/>
                  <a:gd name="T41" fmla="*/ 115 h 119"/>
                  <a:gd name="T42" fmla="*/ 26 w 111"/>
                  <a:gd name="T43" fmla="*/ 114 h 119"/>
                  <a:gd name="T44" fmla="*/ 36 w 111"/>
                  <a:gd name="T45" fmla="*/ 106 h 119"/>
                  <a:gd name="T46" fmla="*/ 46 w 111"/>
                  <a:gd name="T47" fmla="*/ 97 h 119"/>
                  <a:gd name="T48" fmla="*/ 42 w 111"/>
                  <a:gd name="T49" fmla="*/ 96 h 119"/>
                  <a:gd name="T50" fmla="*/ 37 w 111"/>
                  <a:gd name="T51" fmla="*/ 102 h 119"/>
                  <a:gd name="T52" fmla="*/ 26 w 111"/>
                  <a:gd name="T53" fmla="*/ 108 h 119"/>
                  <a:gd name="T54" fmla="*/ 12 w 111"/>
                  <a:gd name="T55" fmla="*/ 109 h 119"/>
                  <a:gd name="T56" fmla="*/ 6 w 111"/>
                  <a:gd name="T57" fmla="*/ 98 h 119"/>
                  <a:gd name="T58" fmla="*/ 30 w 111"/>
                  <a:gd name="T59" fmla="*/ 96 h 119"/>
                  <a:gd name="T60" fmla="*/ 46 w 111"/>
                  <a:gd name="T61" fmla="*/ 86 h 119"/>
                  <a:gd name="T62" fmla="*/ 48 w 111"/>
                  <a:gd name="T63" fmla="*/ 79 h 119"/>
                  <a:gd name="T64" fmla="*/ 42 w 111"/>
                  <a:gd name="T65" fmla="*/ 83 h 119"/>
                  <a:gd name="T66" fmla="*/ 25 w 111"/>
                  <a:gd name="T67" fmla="*/ 94 h 119"/>
                  <a:gd name="T68" fmla="*/ 6 w 111"/>
                  <a:gd name="T69" fmla="*/ 98 h 119"/>
                  <a:gd name="T70" fmla="*/ 0 w 111"/>
                  <a:gd name="T71" fmla="*/ 76 h 119"/>
                  <a:gd name="T72" fmla="*/ 12 w 111"/>
                  <a:gd name="T73" fmla="*/ 74 h 119"/>
                  <a:gd name="T74" fmla="*/ 36 w 111"/>
                  <a:gd name="T75" fmla="*/ 76 h 119"/>
                  <a:gd name="T76" fmla="*/ 41 w 111"/>
                  <a:gd name="T77" fmla="*/ 71 h 119"/>
                  <a:gd name="T78" fmla="*/ 28 w 111"/>
                  <a:gd name="T79" fmla="*/ 73 h 119"/>
                  <a:gd name="T80" fmla="*/ 0 w 111"/>
                  <a:gd name="T81" fmla="*/ 68 h 119"/>
                  <a:gd name="T82" fmla="*/ 0 w 111"/>
                  <a:gd name="T83" fmla="*/ 49 h 119"/>
                  <a:gd name="T84" fmla="*/ 0 w 111"/>
                  <a:gd name="T85" fmla="*/ 25 h 119"/>
                  <a:gd name="T86" fmla="*/ 13 w 111"/>
                  <a:gd name="T87" fmla="*/ 13 h 119"/>
                  <a:gd name="T88" fmla="*/ 0 w 111"/>
                  <a:gd name="T89" fmla="*/ 19 h 119"/>
                  <a:gd name="T90" fmla="*/ 7 w 111"/>
                  <a:gd name="T91" fmla="*/ 6 h 119"/>
                  <a:gd name="T92" fmla="*/ 21 w 111"/>
                  <a:gd name="T93" fmla="*/ 0 h 11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119"/>
                  <a:gd name="T143" fmla="*/ 111 w 111"/>
                  <a:gd name="T144" fmla="*/ 119 h 11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119">
                    <a:moveTo>
                      <a:pt x="21" y="0"/>
                    </a:moveTo>
                    <a:lnTo>
                      <a:pt x="36" y="3"/>
                    </a:lnTo>
                    <a:lnTo>
                      <a:pt x="42" y="9"/>
                    </a:lnTo>
                    <a:lnTo>
                      <a:pt x="47" y="20"/>
                    </a:lnTo>
                    <a:lnTo>
                      <a:pt x="47" y="32"/>
                    </a:lnTo>
                    <a:lnTo>
                      <a:pt x="43" y="37"/>
                    </a:lnTo>
                    <a:lnTo>
                      <a:pt x="46" y="49"/>
                    </a:lnTo>
                    <a:lnTo>
                      <a:pt x="46" y="57"/>
                    </a:lnTo>
                    <a:lnTo>
                      <a:pt x="43" y="59"/>
                    </a:lnTo>
                    <a:lnTo>
                      <a:pt x="46" y="60"/>
                    </a:lnTo>
                    <a:lnTo>
                      <a:pt x="48" y="65"/>
                    </a:lnTo>
                    <a:lnTo>
                      <a:pt x="43" y="68"/>
                    </a:lnTo>
                    <a:lnTo>
                      <a:pt x="43" y="71"/>
                    </a:lnTo>
                    <a:lnTo>
                      <a:pt x="50" y="72"/>
                    </a:lnTo>
                    <a:lnTo>
                      <a:pt x="50" y="76"/>
                    </a:lnTo>
                    <a:lnTo>
                      <a:pt x="55" y="78"/>
                    </a:lnTo>
                    <a:lnTo>
                      <a:pt x="59" y="76"/>
                    </a:lnTo>
                    <a:lnTo>
                      <a:pt x="63" y="78"/>
                    </a:lnTo>
                    <a:lnTo>
                      <a:pt x="79" y="81"/>
                    </a:lnTo>
                    <a:lnTo>
                      <a:pt x="92" y="79"/>
                    </a:lnTo>
                    <a:lnTo>
                      <a:pt x="100" y="81"/>
                    </a:lnTo>
                    <a:lnTo>
                      <a:pt x="106" y="83"/>
                    </a:lnTo>
                    <a:lnTo>
                      <a:pt x="108" y="88"/>
                    </a:lnTo>
                    <a:lnTo>
                      <a:pt x="110" y="96"/>
                    </a:lnTo>
                    <a:lnTo>
                      <a:pt x="110" y="103"/>
                    </a:lnTo>
                    <a:lnTo>
                      <a:pt x="106" y="106"/>
                    </a:lnTo>
                    <a:lnTo>
                      <a:pt x="101" y="111"/>
                    </a:lnTo>
                    <a:lnTo>
                      <a:pt x="89" y="115"/>
                    </a:lnTo>
                    <a:lnTo>
                      <a:pt x="80" y="116"/>
                    </a:lnTo>
                    <a:lnTo>
                      <a:pt x="71" y="118"/>
                    </a:lnTo>
                    <a:lnTo>
                      <a:pt x="83" y="109"/>
                    </a:lnTo>
                    <a:lnTo>
                      <a:pt x="88" y="105"/>
                    </a:lnTo>
                    <a:lnTo>
                      <a:pt x="92" y="98"/>
                    </a:lnTo>
                    <a:lnTo>
                      <a:pt x="93" y="94"/>
                    </a:lnTo>
                    <a:lnTo>
                      <a:pt x="88" y="102"/>
                    </a:lnTo>
                    <a:lnTo>
                      <a:pt x="83" y="105"/>
                    </a:lnTo>
                    <a:lnTo>
                      <a:pt x="77" y="108"/>
                    </a:lnTo>
                    <a:lnTo>
                      <a:pt x="72" y="113"/>
                    </a:lnTo>
                    <a:lnTo>
                      <a:pt x="66" y="116"/>
                    </a:lnTo>
                    <a:lnTo>
                      <a:pt x="59" y="116"/>
                    </a:lnTo>
                    <a:lnTo>
                      <a:pt x="48" y="116"/>
                    </a:lnTo>
                    <a:lnTo>
                      <a:pt x="41" y="115"/>
                    </a:lnTo>
                    <a:lnTo>
                      <a:pt x="33" y="114"/>
                    </a:lnTo>
                    <a:lnTo>
                      <a:pt x="26" y="114"/>
                    </a:lnTo>
                    <a:lnTo>
                      <a:pt x="18" y="113"/>
                    </a:lnTo>
                    <a:lnTo>
                      <a:pt x="36" y="106"/>
                    </a:lnTo>
                    <a:lnTo>
                      <a:pt x="42" y="104"/>
                    </a:lnTo>
                    <a:lnTo>
                      <a:pt x="46" y="97"/>
                    </a:lnTo>
                    <a:lnTo>
                      <a:pt x="47" y="93"/>
                    </a:lnTo>
                    <a:lnTo>
                      <a:pt x="42" y="96"/>
                    </a:lnTo>
                    <a:lnTo>
                      <a:pt x="41" y="100"/>
                    </a:lnTo>
                    <a:lnTo>
                      <a:pt x="37" y="102"/>
                    </a:lnTo>
                    <a:lnTo>
                      <a:pt x="32" y="105"/>
                    </a:lnTo>
                    <a:lnTo>
                      <a:pt x="26" y="108"/>
                    </a:lnTo>
                    <a:lnTo>
                      <a:pt x="19" y="111"/>
                    </a:lnTo>
                    <a:lnTo>
                      <a:pt x="12" y="109"/>
                    </a:lnTo>
                    <a:lnTo>
                      <a:pt x="9" y="106"/>
                    </a:lnTo>
                    <a:lnTo>
                      <a:pt x="6" y="98"/>
                    </a:lnTo>
                    <a:lnTo>
                      <a:pt x="13" y="96"/>
                    </a:lnTo>
                    <a:lnTo>
                      <a:pt x="30" y="96"/>
                    </a:lnTo>
                    <a:lnTo>
                      <a:pt x="41" y="91"/>
                    </a:lnTo>
                    <a:lnTo>
                      <a:pt x="46" y="86"/>
                    </a:lnTo>
                    <a:lnTo>
                      <a:pt x="48" y="81"/>
                    </a:lnTo>
                    <a:lnTo>
                      <a:pt x="48" y="79"/>
                    </a:lnTo>
                    <a:lnTo>
                      <a:pt x="46" y="79"/>
                    </a:lnTo>
                    <a:lnTo>
                      <a:pt x="42" y="83"/>
                    </a:lnTo>
                    <a:lnTo>
                      <a:pt x="37" y="91"/>
                    </a:lnTo>
                    <a:lnTo>
                      <a:pt x="25" y="94"/>
                    </a:lnTo>
                    <a:lnTo>
                      <a:pt x="13" y="96"/>
                    </a:lnTo>
                    <a:lnTo>
                      <a:pt x="6" y="98"/>
                    </a:lnTo>
                    <a:lnTo>
                      <a:pt x="0" y="86"/>
                    </a:lnTo>
                    <a:lnTo>
                      <a:pt x="0" y="76"/>
                    </a:lnTo>
                    <a:lnTo>
                      <a:pt x="0" y="68"/>
                    </a:lnTo>
                    <a:lnTo>
                      <a:pt x="12" y="74"/>
                    </a:lnTo>
                    <a:lnTo>
                      <a:pt x="26" y="76"/>
                    </a:lnTo>
                    <a:lnTo>
                      <a:pt x="36" y="76"/>
                    </a:lnTo>
                    <a:lnTo>
                      <a:pt x="40" y="74"/>
                    </a:lnTo>
                    <a:lnTo>
                      <a:pt x="41" y="71"/>
                    </a:lnTo>
                    <a:lnTo>
                      <a:pt x="35" y="71"/>
                    </a:lnTo>
                    <a:lnTo>
                      <a:pt x="28" y="73"/>
                    </a:lnTo>
                    <a:lnTo>
                      <a:pt x="11" y="74"/>
                    </a:lnTo>
                    <a:lnTo>
                      <a:pt x="0" y="68"/>
                    </a:lnTo>
                    <a:lnTo>
                      <a:pt x="0" y="56"/>
                    </a:lnTo>
                    <a:lnTo>
                      <a:pt x="0" y="49"/>
                    </a:lnTo>
                    <a:lnTo>
                      <a:pt x="0" y="40"/>
                    </a:lnTo>
                    <a:lnTo>
                      <a:pt x="0" y="25"/>
                    </a:lnTo>
                    <a:lnTo>
                      <a:pt x="2" y="20"/>
                    </a:lnTo>
                    <a:lnTo>
                      <a:pt x="13" y="13"/>
                    </a:lnTo>
                    <a:lnTo>
                      <a:pt x="10" y="13"/>
                    </a:lnTo>
                    <a:lnTo>
                      <a:pt x="0" y="19"/>
                    </a:lnTo>
                    <a:lnTo>
                      <a:pt x="3" y="10"/>
                    </a:lnTo>
                    <a:lnTo>
                      <a:pt x="7" y="6"/>
                    </a:lnTo>
                    <a:lnTo>
                      <a:pt x="10" y="2"/>
                    </a:lnTo>
                    <a:lnTo>
                      <a:pt x="21" y="0"/>
                    </a:lnTo>
                  </a:path>
                </a:pathLst>
              </a:custGeom>
              <a:solidFill>
                <a:srgbClr val="808080"/>
              </a:solidFill>
              <a:ln w="9525" cap="rnd">
                <a:noFill/>
                <a:round/>
                <a:headEnd type="none" w="sm" len="sm"/>
                <a:tailEnd type="none" w="sm" len="sm"/>
              </a:ln>
            </p:spPr>
            <p:txBody>
              <a:bodyPr/>
              <a:lstStyle/>
              <a:p>
                <a:endParaRPr lang="es-ES"/>
              </a:p>
            </p:txBody>
          </p:sp>
          <p:sp>
            <p:nvSpPr>
              <p:cNvPr id="106845" name="Freeform 954"/>
              <p:cNvSpPr>
                <a:spLocks/>
              </p:cNvSpPr>
              <p:nvPr/>
            </p:nvSpPr>
            <p:spPr bwMode="auto">
              <a:xfrm>
                <a:off x="470" y="3099"/>
                <a:ext cx="29" cy="26"/>
              </a:xfrm>
              <a:custGeom>
                <a:avLst/>
                <a:gdLst>
                  <a:gd name="T0" fmla="*/ 28 w 29"/>
                  <a:gd name="T1" fmla="*/ 0 h 26"/>
                  <a:gd name="T2" fmla="*/ 28 w 29"/>
                  <a:gd name="T3" fmla="*/ 0 h 26"/>
                  <a:gd name="T4" fmla="*/ 23 w 29"/>
                  <a:gd name="T5" fmla="*/ 7 h 26"/>
                  <a:gd name="T6" fmla="*/ 19 w 29"/>
                  <a:gd name="T7" fmla="*/ 8 h 26"/>
                  <a:gd name="T8" fmla="*/ 12 w 29"/>
                  <a:gd name="T9" fmla="*/ 13 h 26"/>
                  <a:gd name="T10" fmla="*/ 9 w 29"/>
                  <a:gd name="T11" fmla="*/ 15 h 26"/>
                  <a:gd name="T12" fmla="*/ 1 w 29"/>
                  <a:gd name="T13" fmla="*/ 22 h 26"/>
                  <a:gd name="T14" fmla="*/ 10 w 29"/>
                  <a:gd name="T15" fmla="*/ 19 h 26"/>
                  <a:gd name="T16" fmla="*/ 17 w 29"/>
                  <a:gd name="T17" fmla="*/ 15 h 26"/>
                  <a:gd name="T18" fmla="*/ 26 w 29"/>
                  <a:gd name="T19" fmla="*/ 15 h 26"/>
                  <a:gd name="T20" fmla="*/ 25 w 29"/>
                  <a:gd name="T21" fmla="*/ 19 h 26"/>
                  <a:gd name="T22" fmla="*/ 12 w 29"/>
                  <a:gd name="T23" fmla="*/ 21 h 26"/>
                  <a:gd name="T24" fmla="*/ 5 w 29"/>
                  <a:gd name="T25" fmla="*/ 25 h 26"/>
                  <a:gd name="T26" fmla="*/ 1 w 29"/>
                  <a:gd name="T27" fmla="*/ 25 h 26"/>
                  <a:gd name="T28" fmla="*/ 0 w 29"/>
                  <a:gd name="T29" fmla="*/ 23 h 26"/>
                  <a:gd name="T30" fmla="*/ 0 w 29"/>
                  <a:gd name="T31" fmla="*/ 20 h 26"/>
                  <a:gd name="T32" fmla="*/ 1 w 29"/>
                  <a:gd name="T33" fmla="*/ 17 h 26"/>
                  <a:gd name="T34" fmla="*/ 4 w 29"/>
                  <a:gd name="T35" fmla="*/ 14 h 26"/>
                  <a:gd name="T36" fmla="*/ 9 w 29"/>
                  <a:gd name="T37" fmla="*/ 10 h 26"/>
                  <a:gd name="T38" fmla="*/ 13 w 29"/>
                  <a:gd name="T39" fmla="*/ 4 h 26"/>
                  <a:gd name="T40" fmla="*/ 19 w 29"/>
                  <a:gd name="T41" fmla="*/ 0 h 26"/>
                  <a:gd name="T42" fmla="*/ 24 w 29"/>
                  <a:gd name="T43" fmla="*/ 0 h 26"/>
                  <a:gd name="T44" fmla="*/ 28 w 29"/>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9"/>
                  <a:gd name="T70" fmla="*/ 0 h 26"/>
                  <a:gd name="T71" fmla="*/ 29 w 29"/>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9" h="26">
                    <a:moveTo>
                      <a:pt x="28" y="0"/>
                    </a:moveTo>
                    <a:lnTo>
                      <a:pt x="28" y="0"/>
                    </a:lnTo>
                    <a:lnTo>
                      <a:pt x="23" y="7"/>
                    </a:lnTo>
                    <a:lnTo>
                      <a:pt x="19" y="8"/>
                    </a:lnTo>
                    <a:lnTo>
                      <a:pt x="12" y="13"/>
                    </a:lnTo>
                    <a:lnTo>
                      <a:pt x="9" y="15"/>
                    </a:lnTo>
                    <a:lnTo>
                      <a:pt x="1" y="22"/>
                    </a:lnTo>
                    <a:lnTo>
                      <a:pt x="10" y="19"/>
                    </a:lnTo>
                    <a:lnTo>
                      <a:pt x="17" y="15"/>
                    </a:lnTo>
                    <a:lnTo>
                      <a:pt x="26" y="15"/>
                    </a:lnTo>
                    <a:lnTo>
                      <a:pt x="25" y="19"/>
                    </a:lnTo>
                    <a:lnTo>
                      <a:pt x="12" y="21"/>
                    </a:lnTo>
                    <a:lnTo>
                      <a:pt x="5" y="25"/>
                    </a:lnTo>
                    <a:lnTo>
                      <a:pt x="1" y="25"/>
                    </a:lnTo>
                    <a:lnTo>
                      <a:pt x="0" y="23"/>
                    </a:lnTo>
                    <a:lnTo>
                      <a:pt x="0" y="20"/>
                    </a:lnTo>
                    <a:lnTo>
                      <a:pt x="1" y="17"/>
                    </a:lnTo>
                    <a:lnTo>
                      <a:pt x="4" y="14"/>
                    </a:lnTo>
                    <a:lnTo>
                      <a:pt x="9" y="10"/>
                    </a:lnTo>
                    <a:lnTo>
                      <a:pt x="13" y="4"/>
                    </a:lnTo>
                    <a:lnTo>
                      <a:pt x="19" y="0"/>
                    </a:lnTo>
                    <a:lnTo>
                      <a:pt x="24" y="0"/>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106846" name="Freeform 955"/>
              <p:cNvSpPr>
                <a:spLocks/>
              </p:cNvSpPr>
              <p:nvPr/>
            </p:nvSpPr>
            <p:spPr bwMode="auto">
              <a:xfrm>
                <a:off x="510" y="3079"/>
                <a:ext cx="27" cy="52"/>
              </a:xfrm>
              <a:custGeom>
                <a:avLst/>
                <a:gdLst>
                  <a:gd name="T0" fmla="*/ 26 w 27"/>
                  <a:gd name="T1" fmla="*/ 51 h 52"/>
                  <a:gd name="T2" fmla="*/ 12 w 27"/>
                  <a:gd name="T3" fmla="*/ 51 h 52"/>
                  <a:gd name="T4" fmla="*/ 9 w 27"/>
                  <a:gd name="T5" fmla="*/ 49 h 52"/>
                  <a:gd name="T6" fmla="*/ 9 w 27"/>
                  <a:gd name="T7" fmla="*/ 47 h 52"/>
                  <a:gd name="T8" fmla="*/ 4 w 27"/>
                  <a:gd name="T9" fmla="*/ 46 h 52"/>
                  <a:gd name="T10" fmla="*/ 0 w 27"/>
                  <a:gd name="T11" fmla="*/ 43 h 52"/>
                  <a:gd name="T12" fmla="*/ 2 w 27"/>
                  <a:gd name="T13" fmla="*/ 43 h 52"/>
                  <a:gd name="T14" fmla="*/ 2 w 27"/>
                  <a:gd name="T15" fmla="*/ 39 h 52"/>
                  <a:gd name="T16" fmla="*/ 0 w 27"/>
                  <a:gd name="T17" fmla="*/ 36 h 52"/>
                  <a:gd name="T18" fmla="*/ 0 w 27"/>
                  <a:gd name="T19" fmla="*/ 32 h 52"/>
                  <a:gd name="T20" fmla="*/ 2 w 27"/>
                  <a:gd name="T21" fmla="*/ 29 h 52"/>
                  <a:gd name="T22" fmla="*/ 2 w 27"/>
                  <a:gd name="T23" fmla="*/ 21 h 52"/>
                  <a:gd name="T24" fmla="*/ 0 w 27"/>
                  <a:gd name="T25" fmla="*/ 15 h 52"/>
                  <a:gd name="T26" fmla="*/ 0 w 27"/>
                  <a:gd name="T27" fmla="*/ 8 h 52"/>
                  <a:gd name="T28" fmla="*/ 0 w 27"/>
                  <a:gd name="T29" fmla="*/ 0 h 52"/>
                  <a:gd name="T30" fmla="*/ 9 w 27"/>
                  <a:gd name="T31" fmla="*/ 13 h 52"/>
                  <a:gd name="T32" fmla="*/ 14 w 27"/>
                  <a:gd name="T33" fmla="*/ 27 h 52"/>
                  <a:gd name="T34" fmla="*/ 21 w 27"/>
                  <a:gd name="T35" fmla="*/ 40 h 52"/>
                  <a:gd name="T36" fmla="*/ 26 w 27"/>
                  <a:gd name="T37" fmla="*/ 51 h 5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
                  <a:gd name="T58" fmla="*/ 0 h 52"/>
                  <a:gd name="T59" fmla="*/ 27 w 27"/>
                  <a:gd name="T60" fmla="*/ 52 h 5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 h="52">
                    <a:moveTo>
                      <a:pt x="26" y="51"/>
                    </a:moveTo>
                    <a:lnTo>
                      <a:pt x="12" y="51"/>
                    </a:lnTo>
                    <a:lnTo>
                      <a:pt x="9" y="49"/>
                    </a:lnTo>
                    <a:lnTo>
                      <a:pt x="9" y="47"/>
                    </a:lnTo>
                    <a:lnTo>
                      <a:pt x="4" y="46"/>
                    </a:lnTo>
                    <a:lnTo>
                      <a:pt x="0" y="43"/>
                    </a:lnTo>
                    <a:lnTo>
                      <a:pt x="2" y="43"/>
                    </a:lnTo>
                    <a:lnTo>
                      <a:pt x="2" y="39"/>
                    </a:lnTo>
                    <a:lnTo>
                      <a:pt x="0" y="36"/>
                    </a:lnTo>
                    <a:lnTo>
                      <a:pt x="0" y="32"/>
                    </a:lnTo>
                    <a:lnTo>
                      <a:pt x="2" y="29"/>
                    </a:lnTo>
                    <a:lnTo>
                      <a:pt x="2" y="21"/>
                    </a:lnTo>
                    <a:lnTo>
                      <a:pt x="0" y="15"/>
                    </a:lnTo>
                    <a:lnTo>
                      <a:pt x="0" y="8"/>
                    </a:lnTo>
                    <a:lnTo>
                      <a:pt x="0" y="0"/>
                    </a:lnTo>
                    <a:lnTo>
                      <a:pt x="9" y="13"/>
                    </a:lnTo>
                    <a:lnTo>
                      <a:pt x="14" y="27"/>
                    </a:lnTo>
                    <a:lnTo>
                      <a:pt x="21" y="40"/>
                    </a:lnTo>
                    <a:lnTo>
                      <a:pt x="26" y="51"/>
                    </a:lnTo>
                  </a:path>
                </a:pathLst>
              </a:custGeom>
              <a:solidFill>
                <a:srgbClr val="808080"/>
              </a:solidFill>
              <a:ln w="9525" cap="rnd">
                <a:noFill/>
                <a:round/>
                <a:headEnd type="none" w="sm" len="sm"/>
                <a:tailEnd type="none" w="sm" len="sm"/>
              </a:ln>
            </p:spPr>
            <p:txBody>
              <a:bodyPr/>
              <a:lstStyle/>
              <a:p>
                <a:endParaRPr lang="es-ES"/>
              </a:p>
            </p:txBody>
          </p:sp>
          <p:sp>
            <p:nvSpPr>
              <p:cNvPr id="106847" name="Freeform 956"/>
              <p:cNvSpPr>
                <a:spLocks/>
              </p:cNvSpPr>
              <p:nvPr/>
            </p:nvSpPr>
            <p:spPr bwMode="auto">
              <a:xfrm>
                <a:off x="472" y="3135"/>
                <a:ext cx="27" cy="27"/>
              </a:xfrm>
              <a:custGeom>
                <a:avLst/>
                <a:gdLst>
                  <a:gd name="T0" fmla="*/ 3 w 27"/>
                  <a:gd name="T1" fmla="*/ 11 h 27"/>
                  <a:gd name="T2" fmla="*/ 10 w 27"/>
                  <a:gd name="T3" fmla="*/ 2 h 27"/>
                  <a:gd name="T4" fmla="*/ 14 w 27"/>
                  <a:gd name="T5" fmla="*/ 0 h 27"/>
                  <a:gd name="T6" fmla="*/ 22 w 27"/>
                  <a:gd name="T7" fmla="*/ 0 h 27"/>
                  <a:gd name="T8" fmla="*/ 26 w 27"/>
                  <a:gd name="T9" fmla="*/ 2 h 27"/>
                  <a:gd name="T10" fmla="*/ 24 w 27"/>
                  <a:gd name="T11" fmla="*/ 7 h 27"/>
                  <a:gd name="T12" fmla="*/ 21 w 27"/>
                  <a:gd name="T13" fmla="*/ 16 h 27"/>
                  <a:gd name="T14" fmla="*/ 14 w 27"/>
                  <a:gd name="T15" fmla="*/ 20 h 27"/>
                  <a:gd name="T16" fmla="*/ 6 w 27"/>
                  <a:gd name="T17" fmla="*/ 26 h 27"/>
                  <a:gd name="T18" fmla="*/ 0 w 27"/>
                  <a:gd name="T19" fmla="*/ 26 h 27"/>
                  <a:gd name="T20" fmla="*/ 3 w 27"/>
                  <a:gd name="T21" fmla="*/ 11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7"/>
                  <a:gd name="T35" fmla="*/ 27 w 27"/>
                  <a:gd name="T36" fmla="*/ 27 h 2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7">
                    <a:moveTo>
                      <a:pt x="3" y="11"/>
                    </a:moveTo>
                    <a:lnTo>
                      <a:pt x="10" y="2"/>
                    </a:lnTo>
                    <a:lnTo>
                      <a:pt x="14" y="0"/>
                    </a:lnTo>
                    <a:lnTo>
                      <a:pt x="22" y="0"/>
                    </a:lnTo>
                    <a:lnTo>
                      <a:pt x="26" y="2"/>
                    </a:lnTo>
                    <a:lnTo>
                      <a:pt x="24" y="7"/>
                    </a:lnTo>
                    <a:lnTo>
                      <a:pt x="21" y="16"/>
                    </a:lnTo>
                    <a:lnTo>
                      <a:pt x="14" y="20"/>
                    </a:lnTo>
                    <a:lnTo>
                      <a:pt x="6" y="26"/>
                    </a:lnTo>
                    <a:lnTo>
                      <a:pt x="0" y="26"/>
                    </a:lnTo>
                    <a:lnTo>
                      <a:pt x="3" y="11"/>
                    </a:lnTo>
                  </a:path>
                </a:pathLst>
              </a:custGeom>
              <a:solidFill>
                <a:srgbClr val="606060"/>
              </a:solidFill>
              <a:ln w="9525" cap="rnd">
                <a:noFill/>
                <a:round/>
                <a:headEnd type="none" w="sm" len="sm"/>
                <a:tailEnd type="none" w="sm" len="sm"/>
              </a:ln>
            </p:spPr>
            <p:txBody>
              <a:bodyPr/>
              <a:lstStyle/>
              <a:p>
                <a:endParaRPr lang="es-ES"/>
              </a:p>
            </p:txBody>
          </p:sp>
          <p:sp>
            <p:nvSpPr>
              <p:cNvPr id="106848" name="Freeform 957"/>
              <p:cNvSpPr>
                <a:spLocks/>
              </p:cNvSpPr>
              <p:nvPr/>
            </p:nvSpPr>
            <p:spPr bwMode="auto">
              <a:xfrm>
                <a:off x="478" y="3205"/>
                <a:ext cx="41" cy="25"/>
              </a:xfrm>
              <a:custGeom>
                <a:avLst/>
                <a:gdLst>
                  <a:gd name="T0" fmla="*/ 33 w 41"/>
                  <a:gd name="T1" fmla="*/ 0 h 25"/>
                  <a:gd name="T2" fmla="*/ 36 w 41"/>
                  <a:gd name="T3" fmla="*/ 12 h 25"/>
                  <a:gd name="T4" fmla="*/ 20 w 41"/>
                  <a:gd name="T5" fmla="*/ 17 h 25"/>
                  <a:gd name="T6" fmla="*/ 2 w 41"/>
                  <a:gd name="T7" fmla="*/ 20 h 25"/>
                  <a:gd name="T8" fmla="*/ 0 w 41"/>
                  <a:gd name="T9" fmla="*/ 8 h 25"/>
                  <a:gd name="T10" fmla="*/ 0 w 41"/>
                  <a:gd name="T11" fmla="*/ 21 h 25"/>
                  <a:gd name="T12" fmla="*/ 16 w 41"/>
                  <a:gd name="T13" fmla="*/ 24 h 25"/>
                  <a:gd name="T14" fmla="*/ 40 w 41"/>
                  <a:gd name="T15" fmla="*/ 14 h 25"/>
                  <a:gd name="T16" fmla="*/ 33 w 41"/>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1"/>
                  <a:gd name="T28" fmla="*/ 0 h 25"/>
                  <a:gd name="T29" fmla="*/ 41 w 41"/>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1" h="25">
                    <a:moveTo>
                      <a:pt x="33" y="0"/>
                    </a:moveTo>
                    <a:lnTo>
                      <a:pt x="36" y="12"/>
                    </a:lnTo>
                    <a:lnTo>
                      <a:pt x="20" y="17"/>
                    </a:lnTo>
                    <a:lnTo>
                      <a:pt x="2" y="20"/>
                    </a:lnTo>
                    <a:lnTo>
                      <a:pt x="0" y="8"/>
                    </a:lnTo>
                    <a:lnTo>
                      <a:pt x="0" y="21"/>
                    </a:lnTo>
                    <a:lnTo>
                      <a:pt x="16" y="24"/>
                    </a:lnTo>
                    <a:lnTo>
                      <a:pt x="40" y="14"/>
                    </a:lnTo>
                    <a:lnTo>
                      <a:pt x="33" y="0"/>
                    </a:lnTo>
                  </a:path>
                </a:pathLst>
              </a:custGeom>
              <a:solidFill>
                <a:srgbClr val="606060"/>
              </a:solidFill>
              <a:ln w="9525" cap="rnd">
                <a:noFill/>
                <a:round/>
                <a:headEnd type="none" w="sm" len="sm"/>
                <a:tailEnd type="none" w="sm" len="sm"/>
              </a:ln>
            </p:spPr>
            <p:txBody>
              <a:bodyPr/>
              <a:lstStyle/>
              <a:p>
                <a:endParaRPr lang="es-ES"/>
              </a:p>
            </p:txBody>
          </p:sp>
          <p:sp>
            <p:nvSpPr>
              <p:cNvPr id="106849" name="Freeform 958"/>
              <p:cNvSpPr>
                <a:spLocks/>
              </p:cNvSpPr>
              <p:nvPr/>
            </p:nvSpPr>
            <p:spPr bwMode="auto">
              <a:xfrm>
                <a:off x="378" y="3135"/>
                <a:ext cx="141" cy="156"/>
              </a:xfrm>
              <a:custGeom>
                <a:avLst/>
                <a:gdLst>
                  <a:gd name="T0" fmla="*/ 76 w 141"/>
                  <a:gd name="T1" fmla="*/ 21 h 156"/>
                  <a:gd name="T2" fmla="*/ 51 w 141"/>
                  <a:gd name="T3" fmla="*/ 21 h 156"/>
                  <a:gd name="T4" fmla="*/ 35 w 141"/>
                  <a:gd name="T5" fmla="*/ 15 h 156"/>
                  <a:gd name="T6" fmla="*/ 31 w 141"/>
                  <a:gd name="T7" fmla="*/ 10 h 156"/>
                  <a:gd name="T8" fmla="*/ 31 w 141"/>
                  <a:gd name="T9" fmla="*/ 6 h 156"/>
                  <a:gd name="T10" fmla="*/ 27 w 141"/>
                  <a:gd name="T11" fmla="*/ 1 h 156"/>
                  <a:gd name="T12" fmla="*/ 12 w 141"/>
                  <a:gd name="T13" fmla="*/ 0 h 156"/>
                  <a:gd name="T14" fmla="*/ 0 w 141"/>
                  <a:gd name="T15" fmla="*/ 0 h 156"/>
                  <a:gd name="T16" fmla="*/ 14 w 141"/>
                  <a:gd name="T17" fmla="*/ 119 h 156"/>
                  <a:gd name="T18" fmla="*/ 27 w 141"/>
                  <a:gd name="T19" fmla="*/ 131 h 156"/>
                  <a:gd name="T20" fmla="*/ 41 w 141"/>
                  <a:gd name="T21" fmla="*/ 140 h 156"/>
                  <a:gd name="T22" fmla="*/ 61 w 141"/>
                  <a:gd name="T23" fmla="*/ 150 h 156"/>
                  <a:gd name="T24" fmla="*/ 86 w 141"/>
                  <a:gd name="T25" fmla="*/ 152 h 156"/>
                  <a:gd name="T26" fmla="*/ 117 w 141"/>
                  <a:gd name="T27" fmla="*/ 155 h 156"/>
                  <a:gd name="T28" fmla="*/ 133 w 141"/>
                  <a:gd name="T29" fmla="*/ 151 h 156"/>
                  <a:gd name="T30" fmla="*/ 140 w 141"/>
                  <a:gd name="T31" fmla="*/ 142 h 156"/>
                  <a:gd name="T32" fmla="*/ 137 w 141"/>
                  <a:gd name="T33" fmla="*/ 131 h 156"/>
                  <a:gd name="T34" fmla="*/ 125 w 141"/>
                  <a:gd name="T35" fmla="*/ 98 h 156"/>
                  <a:gd name="T36" fmla="*/ 114 w 141"/>
                  <a:gd name="T37" fmla="*/ 65 h 156"/>
                  <a:gd name="T38" fmla="*/ 109 w 141"/>
                  <a:gd name="T39" fmla="*/ 41 h 156"/>
                  <a:gd name="T40" fmla="*/ 109 w 141"/>
                  <a:gd name="T41" fmla="*/ 33 h 156"/>
                  <a:gd name="T42" fmla="*/ 100 w 141"/>
                  <a:gd name="T43" fmla="*/ 24 h 156"/>
                  <a:gd name="T44" fmla="*/ 92 w 141"/>
                  <a:gd name="T45" fmla="*/ 21 h 156"/>
                  <a:gd name="T46" fmla="*/ 76 w 141"/>
                  <a:gd name="T47" fmla="*/ 21 h 15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1"/>
                  <a:gd name="T73" fmla="*/ 0 h 156"/>
                  <a:gd name="T74" fmla="*/ 141 w 141"/>
                  <a:gd name="T75" fmla="*/ 156 h 15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1" h="156">
                    <a:moveTo>
                      <a:pt x="76" y="21"/>
                    </a:moveTo>
                    <a:lnTo>
                      <a:pt x="51" y="21"/>
                    </a:lnTo>
                    <a:lnTo>
                      <a:pt x="35" y="15"/>
                    </a:lnTo>
                    <a:lnTo>
                      <a:pt x="31" y="10"/>
                    </a:lnTo>
                    <a:lnTo>
                      <a:pt x="31" y="6"/>
                    </a:lnTo>
                    <a:lnTo>
                      <a:pt x="27" y="1"/>
                    </a:lnTo>
                    <a:lnTo>
                      <a:pt x="12" y="0"/>
                    </a:lnTo>
                    <a:lnTo>
                      <a:pt x="0" y="0"/>
                    </a:lnTo>
                    <a:lnTo>
                      <a:pt x="14" y="119"/>
                    </a:lnTo>
                    <a:lnTo>
                      <a:pt x="27" y="131"/>
                    </a:lnTo>
                    <a:lnTo>
                      <a:pt x="41" y="140"/>
                    </a:lnTo>
                    <a:lnTo>
                      <a:pt x="61" y="150"/>
                    </a:lnTo>
                    <a:lnTo>
                      <a:pt x="86" y="152"/>
                    </a:lnTo>
                    <a:lnTo>
                      <a:pt x="117" y="155"/>
                    </a:lnTo>
                    <a:lnTo>
                      <a:pt x="133" y="151"/>
                    </a:lnTo>
                    <a:lnTo>
                      <a:pt x="140" y="142"/>
                    </a:lnTo>
                    <a:lnTo>
                      <a:pt x="137" y="131"/>
                    </a:lnTo>
                    <a:lnTo>
                      <a:pt x="125" y="98"/>
                    </a:lnTo>
                    <a:lnTo>
                      <a:pt x="114" y="65"/>
                    </a:lnTo>
                    <a:lnTo>
                      <a:pt x="109" y="41"/>
                    </a:lnTo>
                    <a:lnTo>
                      <a:pt x="109" y="33"/>
                    </a:lnTo>
                    <a:lnTo>
                      <a:pt x="100" y="24"/>
                    </a:lnTo>
                    <a:lnTo>
                      <a:pt x="92" y="21"/>
                    </a:lnTo>
                    <a:lnTo>
                      <a:pt x="76" y="21"/>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6850" name="Freeform 959"/>
              <p:cNvSpPr>
                <a:spLocks/>
              </p:cNvSpPr>
              <p:nvPr/>
            </p:nvSpPr>
            <p:spPr bwMode="auto">
              <a:xfrm>
                <a:off x="387" y="3146"/>
                <a:ext cx="112" cy="135"/>
              </a:xfrm>
              <a:custGeom>
                <a:avLst/>
                <a:gdLst>
                  <a:gd name="T0" fmla="*/ 70 w 112"/>
                  <a:gd name="T1" fmla="*/ 24 h 135"/>
                  <a:gd name="T2" fmla="*/ 50 w 112"/>
                  <a:gd name="T3" fmla="*/ 23 h 135"/>
                  <a:gd name="T4" fmla="*/ 29 w 112"/>
                  <a:gd name="T5" fmla="*/ 21 h 135"/>
                  <a:gd name="T6" fmla="*/ 16 w 112"/>
                  <a:gd name="T7" fmla="*/ 15 h 135"/>
                  <a:gd name="T8" fmla="*/ 8 w 112"/>
                  <a:gd name="T9" fmla="*/ 11 h 135"/>
                  <a:gd name="T10" fmla="*/ 0 w 112"/>
                  <a:gd name="T11" fmla="*/ 0 h 135"/>
                  <a:gd name="T12" fmla="*/ 12 w 112"/>
                  <a:gd name="T13" fmla="*/ 101 h 135"/>
                  <a:gd name="T14" fmla="*/ 21 w 112"/>
                  <a:gd name="T15" fmla="*/ 111 h 135"/>
                  <a:gd name="T16" fmla="*/ 32 w 112"/>
                  <a:gd name="T17" fmla="*/ 120 h 135"/>
                  <a:gd name="T18" fmla="*/ 45 w 112"/>
                  <a:gd name="T19" fmla="*/ 125 h 135"/>
                  <a:gd name="T20" fmla="*/ 57 w 112"/>
                  <a:gd name="T21" fmla="*/ 129 h 135"/>
                  <a:gd name="T22" fmla="*/ 70 w 112"/>
                  <a:gd name="T23" fmla="*/ 131 h 135"/>
                  <a:gd name="T24" fmla="*/ 84 w 112"/>
                  <a:gd name="T25" fmla="*/ 134 h 135"/>
                  <a:gd name="T26" fmla="*/ 100 w 112"/>
                  <a:gd name="T27" fmla="*/ 134 h 135"/>
                  <a:gd name="T28" fmla="*/ 106 w 112"/>
                  <a:gd name="T29" fmla="*/ 131 h 135"/>
                  <a:gd name="T30" fmla="*/ 111 w 112"/>
                  <a:gd name="T31" fmla="*/ 125 h 135"/>
                  <a:gd name="T32" fmla="*/ 108 w 112"/>
                  <a:gd name="T33" fmla="*/ 119 h 135"/>
                  <a:gd name="T34" fmla="*/ 99 w 112"/>
                  <a:gd name="T35" fmla="*/ 99 h 135"/>
                  <a:gd name="T36" fmla="*/ 81 w 112"/>
                  <a:gd name="T37" fmla="*/ 39 h 135"/>
                  <a:gd name="T38" fmla="*/ 80 w 112"/>
                  <a:gd name="T39" fmla="*/ 30 h 135"/>
                  <a:gd name="T40" fmla="*/ 70 w 112"/>
                  <a:gd name="T41" fmla="*/ 24 h 13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135"/>
                  <a:gd name="T65" fmla="*/ 112 w 112"/>
                  <a:gd name="T66" fmla="*/ 135 h 13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135">
                    <a:moveTo>
                      <a:pt x="70" y="24"/>
                    </a:moveTo>
                    <a:lnTo>
                      <a:pt x="50" y="23"/>
                    </a:lnTo>
                    <a:lnTo>
                      <a:pt x="29" y="21"/>
                    </a:lnTo>
                    <a:lnTo>
                      <a:pt x="16" y="15"/>
                    </a:lnTo>
                    <a:lnTo>
                      <a:pt x="8" y="11"/>
                    </a:lnTo>
                    <a:lnTo>
                      <a:pt x="0" y="0"/>
                    </a:lnTo>
                    <a:lnTo>
                      <a:pt x="12" y="101"/>
                    </a:lnTo>
                    <a:lnTo>
                      <a:pt x="21" y="111"/>
                    </a:lnTo>
                    <a:lnTo>
                      <a:pt x="32" y="120"/>
                    </a:lnTo>
                    <a:lnTo>
                      <a:pt x="45" y="125"/>
                    </a:lnTo>
                    <a:lnTo>
                      <a:pt x="57" y="129"/>
                    </a:lnTo>
                    <a:lnTo>
                      <a:pt x="70" y="131"/>
                    </a:lnTo>
                    <a:lnTo>
                      <a:pt x="84" y="134"/>
                    </a:lnTo>
                    <a:lnTo>
                      <a:pt x="100" y="134"/>
                    </a:lnTo>
                    <a:lnTo>
                      <a:pt x="106" y="131"/>
                    </a:lnTo>
                    <a:lnTo>
                      <a:pt x="111" y="125"/>
                    </a:lnTo>
                    <a:lnTo>
                      <a:pt x="108" y="119"/>
                    </a:lnTo>
                    <a:lnTo>
                      <a:pt x="99" y="99"/>
                    </a:lnTo>
                    <a:lnTo>
                      <a:pt x="81" y="39"/>
                    </a:lnTo>
                    <a:lnTo>
                      <a:pt x="80" y="30"/>
                    </a:lnTo>
                    <a:lnTo>
                      <a:pt x="70" y="24"/>
                    </a:lnTo>
                  </a:path>
                </a:pathLst>
              </a:custGeom>
              <a:solidFill>
                <a:srgbClr val="606060"/>
              </a:solidFill>
              <a:ln w="9525" cap="rnd">
                <a:noFill/>
                <a:round/>
                <a:headEnd type="none" w="sm" len="sm"/>
                <a:tailEnd type="none" w="sm" len="sm"/>
              </a:ln>
            </p:spPr>
            <p:txBody>
              <a:bodyPr/>
              <a:lstStyle/>
              <a:p>
                <a:endParaRPr lang="es-ES"/>
              </a:p>
            </p:txBody>
          </p:sp>
          <p:sp>
            <p:nvSpPr>
              <p:cNvPr id="106851" name="Freeform 960"/>
              <p:cNvSpPr>
                <a:spLocks/>
              </p:cNvSpPr>
              <p:nvPr/>
            </p:nvSpPr>
            <p:spPr bwMode="auto">
              <a:xfrm>
                <a:off x="666" y="3408"/>
                <a:ext cx="49" cy="104"/>
              </a:xfrm>
              <a:custGeom>
                <a:avLst/>
                <a:gdLst>
                  <a:gd name="T0" fmla="*/ 45 w 49"/>
                  <a:gd name="T1" fmla="*/ 0 h 104"/>
                  <a:gd name="T2" fmla="*/ 40 w 49"/>
                  <a:gd name="T3" fmla="*/ 19 h 104"/>
                  <a:gd name="T4" fmla="*/ 35 w 49"/>
                  <a:gd name="T5" fmla="*/ 34 h 104"/>
                  <a:gd name="T6" fmla="*/ 28 w 49"/>
                  <a:gd name="T7" fmla="*/ 51 h 104"/>
                  <a:gd name="T8" fmla="*/ 25 w 49"/>
                  <a:gd name="T9" fmla="*/ 60 h 104"/>
                  <a:gd name="T10" fmla="*/ 24 w 49"/>
                  <a:gd name="T11" fmla="*/ 68 h 104"/>
                  <a:gd name="T12" fmla="*/ 24 w 49"/>
                  <a:gd name="T13" fmla="*/ 74 h 104"/>
                  <a:gd name="T14" fmla="*/ 32 w 49"/>
                  <a:gd name="T15" fmla="*/ 82 h 104"/>
                  <a:gd name="T16" fmla="*/ 48 w 49"/>
                  <a:gd name="T17" fmla="*/ 93 h 104"/>
                  <a:gd name="T18" fmla="*/ 35 w 49"/>
                  <a:gd name="T19" fmla="*/ 103 h 104"/>
                  <a:gd name="T20" fmla="*/ 19 w 49"/>
                  <a:gd name="T21" fmla="*/ 94 h 104"/>
                  <a:gd name="T22" fmla="*/ 6 w 49"/>
                  <a:gd name="T23" fmla="*/ 88 h 104"/>
                  <a:gd name="T24" fmla="*/ 0 w 49"/>
                  <a:gd name="T25" fmla="*/ 83 h 104"/>
                  <a:gd name="T26" fmla="*/ 0 w 49"/>
                  <a:gd name="T27" fmla="*/ 74 h 104"/>
                  <a:gd name="T28" fmla="*/ 3 w 49"/>
                  <a:gd name="T29" fmla="*/ 69 h 104"/>
                  <a:gd name="T30" fmla="*/ 6 w 49"/>
                  <a:gd name="T31" fmla="*/ 60 h 104"/>
                  <a:gd name="T32" fmla="*/ 8 w 49"/>
                  <a:gd name="T33" fmla="*/ 49 h 104"/>
                  <a:gd name="T34" fmla="*/ 8 w 49"/>
                  <a:gd name="T35" fmla="*/ 37 h 104"/>
                  <a:gd name="T36" fmla="*/ 6 w 49"/>
                  <a:gd name="T37" fmla="*/ 26 h 104"/>
                  <a:gd name="T38" fmla="*/ 6 w 49"/>
                  <a:gd name="T39" fmla="*/ 17 h 104"/>
                  <a:gd name="T40" fmla="*/ 6 w 49"/>
                  <a:gd name="T41" fmla="*/ 1 h 104"/>
                  <a:gd name="T42" fmla="*/ 45 w 49"/>
                  <a:gd name="T43" fmla="*/ 0 h 1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104"/>
                  <a:gd name="T68" fmla="*/ 49 w 49"/>
                  <a:gd name="T69" fmla="*/ 104 h 1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104">
                    <a:moveTo>
                      <a:pt x="45" y="0"/>
                    </a:moveTo>
                    <a:lnTo>
                      <a:pt x="40" y="19"/>
                    </a:lnTo>
                    <a:lnTo>
                      <a:pt x="35" y="34"/>
                    </a:lnTo>
                    <a:lnTo>
                      <a:pt x="28" y="51"/>
                    </a:lnTo>
                    <a:lnTo>
                      <a:pt x="25" y="60"/>
                    </a:lnTo>
                    <a:lnTo>
                      <a:pt x="24" y="68"/>
                    </a:lnTo>
                    <a:lnTo>
                      <a:pt x="24" y="74"/>
                    </a:lnTo>
                    <a:lnTo>
                      <a:pt x="32" y="82"/>
                    </a:lnTo>
                    <a:lnTo>
                      <a:pt x="48" y="93"/>
                    </a:lnTo>
                    <a:lnTo>
                      <a:pt x="35" y="103"/>
                    </a:lnTo>
                    <a:lnTo>
                      <a:pt x="19" y="94"/>
                    </a:lnTo>
                    <a:lnTo>
                      <a:pt x="6" y="88"/>
                    </a:lnTo>
                    <a:lnTo>
                      <a:pt x="0" y="83"/>
                    </a:lnTo>
                    <a:lnTo>
                      <a:pt x="0" y="74"/>
                    </a:lnTo>
                    <a:lnTo>
                      <a:pt x="3" y="69"/>
                    </a:lnTo>
                    <a:lnTo>
                      <a:pt x="6" y="60"/>
                    </a:lnTo>
                    <a:lnTo>
                      <a:pt x="8" y="49"/>
                    </a:lnTo>
                    <a:lnTo>
                      <a:pt x="8" y="37"/>
                    </a:lnTo>
                    <a:lnTo>
                      <a:pt x="6" y="26"/>
                    </a:lnTo>
                    <a:lnTo>
                      <a:pt x="6" y="17"/>
                    </a:lnTo>
                    <a:lnTo>
                      <a:pt x="6" y="1"/>
                    </a:lnTo>
                    <a:lnTo>
                      <a:pt x="45"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6852" name="Freeform 961"/>
              <p:cNvSpPr>
                <a:spLocks/>
              </p:cNvSpPr>
              <p:nvPr/>
            </p:nvSpPr>
            <p:spPr bwMode="auto">
              <a:xfrm>
                <a:off x="662" y="3480"/>
                <a:ext cx="73" cy="39"/>
              </a:xfrm>
              <a:custGeom>
                <a:avLst/>
                <a:gdLst>
                  <a:gd name="T0" fmla="*/ 50 w 73"/>
                  <a:gd name="T1" fmla="*/ 20 h 39"/>
                  <a:gd name="T2" fmla="*/ 42 w 73"/>
                  <a:gd name="T3" fmla="*/ 24 h 39"/>
                  <a:gd name="T4" fmla="*/ 32 w 73"/>
                  <a:gd name="T5" fmla="*/ 21 h 39"/>
                  <a:gd name="T6" fmla="*/ 19 w 73"/>
                  <a:gd name="T7" fmla="*/ 17 h 39"/>
                  <a:gd name="T8" fmla="*/ 10 w 73"/>
                  <a:gd name="T9" fmla="*/ 9 h 39"/>
                  <a:gd name="T10" fmla="*/ 5 w 73"/>
                  <a:gd name="T11" fmla="*/ 0 h 39"/>
                  <a:gd name="T12" fmla="*/ 1 w 73"/>
                  <a:gd name="T13" fmla="*/ 1 h 39"/>
                  <a:gd name="T14" fmla="*/ 0 w 73"/>
                  <a:gd name="T15" fmla="*/ 10 h 39"/>
                  <a:gd name="T16" fmla="*/ 0 w 73"/>
                  <a:gd name="T17" fmla="*/ 15 h 39"/>
                  <a:gd name="T18" fmla="*/ 10 w 73"/>
                  <a:gd name="T19" fmla="*/ 19 h 39"/>
                  <a:gd name="T20" fmla="*/ 22 w 73"/>
                  <a:gd name="T21" fmla="*/ 24 h 39"/>
                  <a:gd name="T22" fmla="*/ 36 w 73"/>
                  <a:gd name="T23" fmla="*/ 34 h 39"/>
                  <a:gd name="T24" fmla="*/ 50 w 73"/>
                  <a:gd name="T25" fmla="*/ 38 h 39"/>
                  <a:gd name="T26" fmla="*/ 60 w 73"/>
                  <a:gd name="T27" fmla="*/ 36 h 39"/>
                  <a:gd name="T28" fmla="*/ 64 w 73"/>
                  <a:gd name="T29" fmla="*/ 35 h 39"/>
                  <a:gd name="T30" fmla="*/ 72 w 73"/>
                  <a:gd name="T31" fmla="*/ 31 h 39"/>
                  <a:gd name="T32" fmla="*/ 69 w 73"/>
                  <a:gd name="T33" fmla="*/ 28 h 39"/>
                  <a:gd name="T34" fmla="*/ 67 w 73"/>
                  <a:gd name="T35" fmla="*/ 27 h 39"/>
                  <a:gd name="T36" fmla="*/ 50 w 73"/>
                  <a:gd name="T37" fmla="*/ 20 h 3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9"/>
                  <a:gd name="T59" fmla="*/ 73 w 73"/>
                  <a:gd name="T60" fmla="*/ 39 h 3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9">
                    <a:moveTo>
                      <a:pt x="50" y="20"/>
                    </a:moveTo>
                    <a:lnTo>
                      <a:pt x="42" y="24"/>
                    </a:lnTo>
                    <a:lnTo>
                      <a:pt x="32" y="21"/>
                    </a:lnTo>
                    <a:lnTo>
                      <a:pt x="19" y="17"/>
                    </a:lnTo>
                    <a:lnTo>
                      <a:pt x="10" y="9"/>
                    </a:lnTo>
                    <a:lnTo>
                      <a:pt x="5" y="0"/>
                    </a:lnTo>
                    <a:lnTo>
                      <a:pt x="1" y="1"/>
                    </a:lnTo>
                    <a:lnTo>
                      <a:pt x="0" y="10"/>
                    </a:lnTo>
                    <a:lnTo>
                      <a:pt x="0" y="15"/>
                    </a:lnTo>
                    <a:lnTo>
                      <a:pt x="10" y="19"/>
                    </a:lnTo>
                    <a:lnTo>
                      <a:pt x="22" y="24"/>
                    </a:lnTo>
                    <a:lnTo>
                      <a:pt x="36" y="34"/>
                    </a:lnTo>
                    <a:lnTo>
                      <a:pt x="50" y="38"/>
                    </a:lnTo>
                    <a:lnTo>
                      <a:pt x="60" y="36"/>
                    </a:lnTo>
                    <a:lnTo>
                      <a:pt x="64" y="35"/>
                    </a:lnTo>
                    <a:lnTo>
                      <a:pt x="72" y="31"/>
                    </a:lnTo>
                    <a:lnTo>
                      <a:pt x="69" y="28"/>
                    </a:lnTo>
                    <a:lnTo>
                      <a:pt x="67" y="27"/>
                    </a:lnTo>
                    <a:lnTo>
                      <a:pt x="50"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853" name="Freeform 962"/>
              <p:cNvSpPr>
                <a:spLocks/>
              </p:cNvSpPr>
              <p:nvPr/>
            </p:nvSpPr>
            <p:spPr bwMode="auto">
              <a:xfrm>
                <a:off x="665" y="3496"/>
                <a:ext cx="27" cy="26"/>
              </a:xfrm>
              <a:custGeom>
                <a:avLst/>
                <a:gdLst>
                  <a:gd name="T0" fmla="*/ 26 w 27"/>
                  <a:gd name="T1" fmla="*/ 6 h 26"/>
                  <a:gd name="T2" fmla="*/ 22 w 27"/>
                  <a:gd name="T3" fmla="*/ 25 h 26"/>
                  <a:gd name="T4" fmla="*/ 7 w 27"/>
                  <a:gd name="T5" fmla="*/ 25 h 26"/>
                  <a:gd name="T6" fmla="*/ 0 w 27"/>
                  <a:gd name="T7" fmla="*/ 0 h 26"/>
                  <a:gd name="T8" fmla="*/ 26 w 27"/>
                  <a:gd name="T9" fmla="*/ 6 h 26"/>
                  <a:gd name="T10" fmla="*/ 0 60000 65536"/>
                  <a:gd name="T11" fmla="*/ 0 60000 65536"/>
                  <a:gd name="T12" fmla="*/ 0 60000 65536"/>
                  <a:gd name="T13" fmla="*/ 0 60000 65536"/>
                  <a:gd name="T14" fmla="*/ 0 60000 65536"/>
                  <a:gd name="T15" fmla="*/ 0 w 27"/>
                  <a:gd name="T16" fmla="*/ 0 h 26"/>
                  <a:gd name="T17" fmla="*/ 27 w 27"/>
                  <a:gd name="T18" fmla="*/ 26 h 26"/>
                </a:gdLst>
                <a:ahLst/>
                <a:cxnLst>
                  <a:cxn ang="T10">
                    <a:pos x="T0" y="T1"/>
                  </a:cxn>
                  <a:cxn ang="T11">
                    <a:pos x="T2" y="T3"/>
                  </a:cxn>
                  <a:cxn ang="T12">
                    <a:pos x="T4" y="T5"/>
                  </a:cxn>
                  <a:cxn ang="T13">
                    <a:pos x="T6" y="T7"/>
                  </a:cxn>
                  <a:cxn ang="T14">
                    <a:pos x="T8" y="T9"/>
                  </a:cxn>
                </a:cxnLst>
                <a:rect l="T15" t="T16" r="T17" b="T18"/>
                <a:pathLst>
                  <a:path w="27" h="26">
                    <a:moveTo>
                      <a:pt x="26" y="6"/>
                    </a:moveTo>
                    <a:lnTo>
                      <a:pt x="22" y="25"/>
                    </a:lnTo>
                    <a:lnTo>
                      <a:pt x="7" y="25"/>
                    </a:lnTo>
                    <a:lnTo>
                      <a:pt x="0" y="0"/>
                    </a:lnTo>
                    <a:lnTo>
                      <a:pt x="26"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854" name="Freeform 963"/>
              <p:cNvSpPr>
                <a:spLocks/>
              </p:cNvSpPr>
              <p:nvPr/>
            </p:nvSpPr>
            <p:spPr bwMode="auto">
              <a:xfrm>
                <a:off x="672" y="3419"/>
                <a:ext cx="46" cy="100"/>
              </a:xfrm>
              <a:custGeom>
                <a:avLst/>
                <a:gdLst>
                  <a:gd name="T0" fmla="*/ 42 w 46"/>
                  <a:gd name="T1" fmla="*/ 0 h 100"/>
                  <a:gd name="T2" fmla="*/ 38 w 46"/>
                  <a:gd name="T3" fmla="*/ 17 h 100"/>
                  <a:gd name="T4" fmla="*/ 32 w 46"/>
                  <a:gd name="T5" fmla="*/ 33 h 100"/>
                  <a:gd name="T6" fmla="*/ 27 w 46"/>
                  <a:gd name="T7" fmla="*/ 48 h 100"/>
                  <a:gd name="T8" fmla="*/ 24 w 46"/>
                  <a:gd name="T9" fmla="*/ 57 h 100"/>
                  <a:gd name="T10" fmla="*/ 23 w 46"/>
                  <a:gd name="T11" fmla="*/ 65 h 100"/>
                  <a:gd name="T12" fmla="*/ 23 w 46"/>
                  <a:gd name="T13" fmla="*/ 70 h 100"/>
                  <a:gd name="T14" fmla="*/ 31 w 46"/>
                  <a:gd name="T15" fmla="*/ 79 h 100"/>
                  <a:gd name="T16" fmla="*/ 45 w 46"/>
                  <a:gd name="T17" fmla="*/ 89 h 100"/>
                  <a:gd name="T18" fmla="*/ 32 w 46"/>
                  <a:gd name="T19" fmla="*/ 99 h 100"/>
                  <a:gd name="T20" fmla="*/ 18 w 46"/>
                  <a:gd name="T21" fmla="*/ 90 h 100"/>
                  <a:gd name="T22" fmla="*/ 5 w 46"/>
                  <a:gd name="T23" fmla="*/ 84 h 100"/>
                  <a:gd name="T24" fmla="*/ 0 w 46"/>
                  <a:gd name="T25" fmla="*/ 79 h 100"/>
                  <a:gd name="T26" fmla="*/ 0 w 46"/>
                  <a:gd name="T27" fmla="*/ 72 h 100"/>
                  <a:gd name="T28" fmla="*/ 2 w 46"/>
                  <a:gd name="T29" fmla="*/ 66 h 100"/>
                  <a:gd name="T30" fmla="*/ 5 w 46"/>
                  <a:gd name="T31" fmla="*/ 57 h 100"/>
                  <a:gd name="T32" fmla="*/ 7 w 46"/>
                  <a:gd name="T33" fmla="*/ 47 h 100"/>
                  <a:gd name="T34" fmla="*/ 9 w 46"/>
                  <a:gd name="T35" fmla="*/ 34 h 100"/>
                  <a:gd name="T36" fmla="*/ 5 w 46"/>
                  <a:gd name="T37" fmla="*/ 24 h 100"/>
                  <a:gd name="T38" fmla="*/ 5 w 46"/>
                  <a:gd name="T39" fmla="*/ 16 h 100"/>
                  <a:gd name="T40" fmla="*/ 5 w 46"/>
                  <a:gd name="T41" fmla="*/ 0 h 100"/>
                  <a:gd name="T42" fmla="*/ 42 w 46"/>
                  <a:gd name="T43" fmla="*/ 0 h 10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6"/>
                  <a:gd name="T67" fmla="*/ 0 h 100"/>
                  <a:gd name="T68" fmla="*/ 46 w 46"/>
                  <a:gd name="T69" fmla="*/ 100 h 10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6" h="100">
                    <a:moveTo>
                      <a:pt x="42" y="0"/>
                    </a:moveTo>
                    <a:lnTo>
                      <a:pt x="38" y="17"/>
                    </a:lnTo>
                    <a:lnTo>
                      <a:pt x="32" y="33"/>
                    </a:lnTo>
                    <a:lnTo>
                      <a:pt x="27" y="48"/>
                    </a:lnTo>
                    <a:lnTo>
                      <a:pt x="24" y="57"/>
                    </a:lnTo>
                    <a:lnTo>
                      <a:pt x="23" y="65"/>
                    </a:lnTo>
                    <a:lnTo>
                      <a:pt x="23" y="70"/>
                    </a:lnTo>
                    <a:lnTo>
                      <a:pt x="31" y="79"/>
                    </a:lnTo>
                    <a:lnTo>
                      <a:pt x="45" y="89"/>
                    </a:lnTo>
                    <a:lnTo>
                      <a:pt x="32" y="99"/>
                    </a:lnTo>
                    <a:lnTo>
                      <a:pt x="18" y="90"/>
                    </a:lnTo>
                    <a:lnTo>
                      <a:pt x="5" y="84"/>
                    </a:lnTo>
                    <a:lnTo>
                      <a:pt x="0" y="79"/>
                    </a:lnTo>
                    <a:lnTo>
                      <a:pt x="0" y="72"/>
                    </a:lnTo>
                    <a:lnTo>
                      <a:pt x="2" y="66"/>
                    </a:lnTo>
                    <a:lnTo>
                      <a:pt x="5" y="57"/>
                    </a:lnTo>
                    <a:lnTo>
                      <a:pt x="7" y="47"/>
                    </a:lnTo>
                    <a:lnTo>
                      <a:pt x="9" y="34"/>
                    </a:lnTo>
                    <a:lnTo>
                      <a:pt x="5" y="24"/>
                    </a:lnTo>
                    <a:lnTo>
                      <a:pt x="5" y="16"/>
                    </a:lnTo>
                    <a:lnTo>
                      <a:pt x="5" y="0"/>
                    </a:lnTo>
                    <a:lnTo>
                      <a:pt x="42"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6855" name="Freeform 964"/>
              <p:cNvSpPr>
                <a:spLocks/>
              </p:cNvSpPr>
              <p:nvPr/>
            </p:nvSpPr>
            <p:spPr bwMode="auto">
              <a:xfrm>
                <a:off x="666" y="3488"/>
                <a:ext cx="73" cy="40"/>
              </a:xfrm>
              <a:custGeom>
                <a:avLst/>
                <a:gdLst>
                  <a:gd name="T0" fmla="*/ 50 w 73"/>
                  <a:gd name="T1" fmla="*/ 20 h 40"/>
                  <a:gd name="T2" fmla="*/ 42 w 73"/>
                  <a:gd name="T3" fmla="*/ 25 h 40"/>
                  <a:gd name="T4" fmla="*/ 32 w 73"/>
                  <a:gd name="T5" fmla="*/ 23 h 40"/>
                  <a:gd name="T6" fmla="*/ 19 w 73"/>
                  <a:gd name="T7" fmla="*/ 17 h 40"/>
                  <a:gd name="T8" fmla="*/ 10 w 73"/>
                  <a:gd name="T9" fmla="*/ 10 h 40"/>
                  <a:gd name="T10" fmla="*/ 5 w 73"/>
                  <a:gd name="T11" fmla="*/ 0 h 40"/>
                  <a:gd name="T12" fmla="*/ 1 w 73"/>
                  <a:gd name="T13" fmla="*/ 1 h 40"/>
                  <a:gd name="T14" fmla="*/ 0 w 73"/>
                  <a:gd name="T15" fmla="*/ 10 h 40"/>
                  <a:gd name="T16" fmla="*/ 0 w 73"/>
                  <a:gd name="T17" fmla="*/ 16 h 40"/>
                  <a:gd name="T18" fmla="*/ 10 w 73"/>
                  <a:gd name="T19" fmla="*/ 20 h 40"/>
                  <a:gd name="T20" fmla="*/ 22 w 73"/>
                  <a:gd name="T21" fmla="*/ 25 h 40"/>
                  <a:gd name="T22" fmla="*/ 36 w 73"/>
                  <a:gd name="T23" fmla="*/ 35 h 40"/>
                  <a:gd name="T24" fmla="*/ 50 w 73"/>
                  <a:gd name="T25" fmla="*/ 39 h 40"/>
                  <a:gd name="T26" fmla="*/ 60 w 73"/>
                  <a:gd name="T27" fmla="*/ 37 h 40"/>
                  <a:gd name="T28" fmla="*/ 64 w 73"/>
                  <a:gd name="T29" fmla="*/ 36 h 40"/>
                  <a:gd name="T30" fmla="*/ 72 w 73"/>
                  <a:gd name="T31" fmla="*/ 32 h 40"/>
                  <a:gd name="T32" fmla="*/ 69 w 73"/>
                  <a:gd name="T33" fmla="*/ 29 h 40"/>
                  <a:gd name="T34" fmla="*/ 67 w 73"/>
                  <a:gd name="T35" fmla="*/ 27 h 40"/>
                  <a:gd name="T36" fmla="*/ 50 w 73"/>
                  <a:gd name="T37" fmla="*/ 20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40"/>
                  <a:gd name="T59" fmla="*/ 73 w 73"/>
                  <a:gd name="T60" fmla="*/ 40 h 4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40">
                    <a:moveTo>
                      <a:pt x="50" y="20"/>
                    </a:moveTo>
                    <a:lnTo>
                      <a:pt x="42" y="25"/>
                    </a:lnTo>
                    <a:lnTo>
                      <a:pt x="32" y="23"/>
                    </a:lnTo>
                    <a:lnTo>
                      <a:pt x="19" y="17"/>
                    </a:lnTo>
                    <a:lnTo>
                      <a:pt x="10" y="10"/>
                    </a:lnTo>
                    <a:lnTo>
                      <a:pt x="5" y="0"/>
                    </a:lnTo>
                    <a:lnTo>
                      <a:pt x="1" y="1"/>
                    </a:lnTo>
                    <a:lnTo>
                      <a:pt x="0" y="10"/>
                    </a:lnTo>
                    <a:lnTo>
                      <a:pt x="0" y="16"/>
                    </a:lnTo>
                    <a:lnTo>
                      <a:pt x="10" y="20"/>
                    </a:lnTo>
                    <a:lnTo>
                      <a:pt x="22" y="25"/>
                    </a:lnTo>
                    <a:lnTo>
                      <a:pt x="36" y="35"/>
                    </a:lnTo>
                    <a:lnTo>
                      <a:pt x="50" y="39"/>
                    </a:lnTo>
                    <a:lnTo>
                      <a:pt x="60" y="37"/>
                    </a:lnTo>
                    <a:lnTo>
                      <a:pt x="64" y="36"/>
                    </a:lnTo>
                    <a:lnTo>
                      <a:pt x="72" y="32"/>
                    </a:lnTo>
                    <a:lnTo>
                      <a:pt x="69" y="29"/>
                    </a:lnTo>
                    <a:lnTo>
                      <a:pt x="67" y="27"/>
                    </a:lnTo>
                    <a:lnTo>
                      <a:pt x="50"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856" name="Freeform 965"/>
              <p:cNvSpPr>
                <a:spLocks/>
              </p:cNvSpPr>
              <p:nvPr/>
            </p:nvSpPr>
            <p:spPr bwMode="auto">
              <a:xfrm>
                <a:off x="670" y="3504"/>
                <a:ext cx="27" cy="26"/>
              </a:xfrm>
              <a:custGeom>
                <a:avLst/>
                <a:gdLst>
                  <a:gd name="T0" fmla="*/ 26 w 27"/>
                  <a:gd name="T1" fmla="*/ 6 h 26"/>
                  <a:gd name="T2" fmla="*/ 22 w 27"/>
                  <a:gd name="T3" fmla="*/ 25 h 26"/>
                  <a:gd name="T4" fmla="*/ 9 w 27"/>
                  <a:gd name="T5" fmla="*/ 25 h 26"/>
                  <a:gd name="T6" fmla="*/ 0 w 27"/>
                  <a:gd name="T7" fmla="*/ 0 h 26"/>
                  <a:gd name="T8" fmla="*/ 26 w 27"/>
                  <a:gd name="T9" fmla="*/ 6 h 26"/>
                  <a:gd name="T10" fmla="*/ 0 60000 65536"/>
                  <a:gd name="T11" fmla="*/ 0 60000 65536"/>
                  <a:gd name="T12" fmla="*/ 0 60000 65536"/>
                  <a:gd name="T13" fmla="*/ 0 60000 65536"/>
                  <a:gd name="T14" fmla="*/ 0 60000 65536"/>
                  <a:gd name="T15" fmla="*/ 0 w 27"/>
                  <a:gd name="T16" fmla="*/ 0 h 26"/>
                  <a:gd name="T17" fmla="*/ 27 w 27"/>
                  <a:gd name="T18" fmla="*/ 26 h 26"/>
                </a:gdLst>
                <a:ahLst/>
                <a:cxnLst>
                  <a:cxn ang="T10">
                    <a:pos x="T0" y="T1"/>
                  </a:cxn>
                  <a:cxn ang="T11">
                    <a:pos x="T2" y="T3"/>
                  </a:cxn>
                  <a:cxn ang="T12">
                    <a:pos x="T4" y="T5"/>
                  </a:cxn>
                  <a:cxn ang="T13">
                    <a:pos x="T6" y="T7"/>
                  </a:cxn>
                  <a:cxn ang="T14">
                    <a:pos x="T8" y="T9"/>
                  </a:cxn>
                </a:cxnLst>
                <a:rect l="T15" t="T16" r="T17" b="T18"/>
                <a:pathLst>
                  <a:path w="27" h="26">
                    <a:moveTo>
                      <a:pt x="26" y="6"/>
                    </a:moveTo>
                    <a:lnTo>
                      <a:pt x="22" y="25"/>
                    </a:lnTo>
                    <a:lnTo>
                      <a:pt x="9" y="25"/>
                    </a:lnTo>
                    <a:lnTo>
                      <a:pt x="0" y="0"/>
                    </a:lnTo>
                    <a:lnTo>
                      <a:pt x="26"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857" name="Oval 966"/>
              <p:cNvSpPr>
                <a:spLocks noChangeArrowheads="1"/>
              </p:cNvSpPr>
              <p:nvPr/>
            </p:nvSpPr>
            <p:spPr bwMode="auto">
              <a:xfrm>
                <a:off x="519" y="3470"/>
                <a:ext cx="107" cy="46"/>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6858" name="Rectangle 967"/>
              <p:cNvSpPr>
                <a:spLocks noChangeArrowheads="1"/>
              </p:cNvSpPr>
              <p:nvPr/>
            </p:nvSpPr>
            <p:spPr bwMode="auto">
              <a:xfrm>
                <a:off x="564" y="3405"/>
                <a:ext cx="18" cy="79"/>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6859" name="Freeform 968"/>
              <p:cNvSpPr>
                <a:spLocks/>
              </p:cNvSpPr>
              <p:nvPr/>
            </p:nvSpPr>
            <p:spPr bwMode="auto">
              <a:xfrm>
                <a:off x="481" y="3343"/>
                <a:ext cx="190" cy="64"/>
              </a:xfrm>
              <a:custGeom>
                <a:avLst/>
                <a:gdLst>
                  <a:gd name="T0" fmla="*/ 189 w 190"/>
                  <a:gd name="T1" fmla="*/ 32 h 64"/>
                  <a:gd name="T2" fmla="*/ 187 w 190"/>
                  <a:gd name="T3" fmla="*/ 52 h 64"/>
                  <a:gd name="T4" fmla="*/ 124 w 190"/>
                  <a:gd name="T5" fmla="*/ 63 h 64"/>
                  <a:gd name="T6" fmla="*/ 54 w 190"/>
                  <a:gd name="T7" fmla="*/ 63 h 64"/>
                  <a:gd name="T8" fmla="*/ 1 w 190"/>
                  <a:gd name="T9" fmla="*/ 45 h 64"/>
                  <a:gd name="T10" fmla="*/ 0 w 190"/>
                  <a:gd name="T11" fmla="*/ 0 h 64"/>
                  <a:gd name="T12" fmla="*/ 104 w 190"/>
                  <a:gd name="T13" fmla="*/ 0 h 64"/>
                  <a:gd name="T14" fmla="*/ 189 w 190"/>
                  <a:gd name="T15" fmla="*/ 32 h 64"/>
                  <a:gd name="T16" fmla="*/ 0 60000 65536"/>
                  <a:gd name="T17" fmla="*/ 0 60000 65536"/>
                  <a:gd name="T18" fmla="*/ 0 60000 65536"/>
                  <a:gd name="T19" fmla="*/ 0 60000 65536"/>
                  <a:gd name="T20" fmla="*/ 0 60000 65536"/>
                  <a:gd name="T21" fmla="*/ 0 60000 65536"/>
                  <a:gd name="T22" fmla="*/ 0 60000 65536"/>
                  <a:gd name="T23" fmla="*/ 0 60000 65536"/>
                  <a:gd name="T24" fmla="*/ 0 w 190"/>
                  <a:gd name="T25" fmla="*/ 0 h 64"/>
                  <a:gd name="T26" fmla="*/ 190 w 190"/>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0" h="64">
                    <a:moveTo>
                      <a:pt x="189" y="32"/>
                    </a:moveTo>
                    <a:lnTo>
                      <a:pt x="187" y="52"/>
                    </a:lnTo>
                    <a:lnTo>
                      <a:pt x="124" y="63"/>
                    </a:lnTo>
                    <a:lnTo>
                      <a:pt x="54" y="63"/>
                    </a:lnTo>
                    <a:lnTo>
                      <a:pt x="1" y="45"/>
                    </a:lnTo>
                    <a:lnTo>
                      <a:pt x="0" y="0"/>
                    </a:lnTo>
                    <a:lnTo>
                      <a:pt x="104" y="0"/>
                    </a:lnTo>
                    <a:lnTo>
                      <a:pt x="189"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6860" name="Freeform 969"/>
              <p:cNvSpPr>
                <a:spLocks/>
              </p:cNvSpPr>
              <p:nvPr/>
            </p:nvSpPr>
            <p:spPr bwMode="auto">
              <a:xfrm>
                <a:off x="491" y="3368"/>
                <a:ext cx="176" cy="31"/>
              </a:xfrm>
              <a:custGeom>
                <a:avLst/>
                <a:gdLst>
                  <a:gd name="T0" fmla="*/ 175 w 176"/>
                  <a:gd name="T1" fmla="*/ 9 h 31"/>
                  <a:gd name="T2" fmla="*/ 173 w 176"/>
                  <a:gd name="T3" fmla="*/ 21 h 31"/>
                  <a:gd name="T4" fmla="*/ 118 w 176"/>
                  <a:gd name="T5" fmla="*/ 30 h 31"/>
                  <a:gd name="T6" fmla="*/ 46 w 176"/>
                  <a:gd name="T7" fmla="*/ 30 h 31"/>
                  <a:gd name="T8" fmla="*/ 0 w 176"/>
                  <a:gd name="T9" fmla="*/ 15 h 31"/>
                  <a:gd name="T10" fmla="*/ 0 w 176"/>
                  <a:gd name="T11" fmla="*/ 0 h 31"/>
                  <a:gd name="T12" fmla="*/ 44 w 176"/>
                  <a:gd name="T13" fmla="*/ 15 h 31"/>
                  <a:gd name="T14" fmla="*/ 117 w 176"/>
                  <a:gd name="T15" fmla="*/ 16 h 31"/>
                  <a:gd name="T16" fmla="*/ 175 w 176"/>
                  <a:gd name="T17" fmla="*/ 9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6"/>
                  <a:gd name="T28" fmla="*/ 0 h 31"/>
                  <a:gd name="T29" fmla="*/ 176 w 176"/>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6" h="31">
                    <a:moveTo>
                      <a:pt x="175" y="9"/>
                    </a:moveTo>
                    <a:lnTo>
                      <a:pt x="173" y="21"/>
                    </a:lnTo>
                    <a:lnTo>
                      <a:pt x="118" y="30"/>
                    </a:lnTo>
                    <a:lnTo>
                      <a:pt x="46" y="30"/>
                    </a:lnTo>
                    <a:lnTo>
                      <a:pt x="0" y="15"/>
                    </a:lnTo>
                    <a:lnTo>
                      <a:pt x="0" y="0"/>
                    </a:lnTo>
                    <a:lnTo>
                      <a:pt x="44" y="15"/>
                    </a:lnTo>
                    <a:lnTo>
                      <a:pt x="117" y="16"/>
                    </a:lnTo>
                    <a:lnTo>
                      <a:pt x="175" y="9"/>
                    </a:lnTo>
                  </a:path>
                </a:pathLst>
              </a:custGeom>
              <a:solidFill>
                <a:srgbClr val="606060"/>
              </a:solidFill>
              <a:ln w="9525" cap="rnd">
                <a:noFill/>
                <a:round/>
                <a:headEnd type="none" w="sm" len="sm"/>
                <a:tailEnd type="none" w="sm" len="sm"/>
              </a:ln>
            </p:spPr>
            <p:txBody>
              <a:bodyPr/>
              <a:lstStyle/>
              <a:p>
                <a:endParaRPr lang="es-ES"/>
              </a:p>
            </p:txBody>
          </p:sp>
          <p:sp>
            <p:nvSpPr>
              <p:cNvPr id="106861" name="Freeform 970"/>
              <p:cNvSpPr>
                <a:spLocks/>
              </p:cNvSpPr>
              <p:nvPr/>
            </p:nvSpPr>
            <p:spPr bwMode="auto">
              <a:xfrm>
                <a:off x="527" y="3044"/>
                <a:ext cx="82" cy="95"/>
              </a:xfrm>
              <a:custGeom>
                <a:avLst/>
                <a:gdLst>
                  <a:gd name="T0" fmla="*/ 54 w 82"/>
                  <a:gd name="T1" fmla="*/ 1 h 95"/>
                  <a:gd name="T2" fmla="*/ 66 w 82"/>
                  <a:gd name="T3" fmla="*/ 6 h 95"/>
                  <a:gd name="T4" fmla="*/ 70 w 82"/>
                  <a:gd name="T5" fmla="*/ 13 h 95"/>
                  <a:gd name="T6" fmla="*/ 73 w 82"/>
                  <a:gd name="T7" fmla="*/ 23 h 95"/>
                  <a:gd name="T8" fmla="*/ 73 w 82"/>
                  <a:gd name="T9" fmla="*/ 29 h 95"/>
                  <a:gd name="T10" fmla="*/ 73 w 82"/>
                  <a:gd name="T11" fmla="*/ 31 h 95"/>
                  <a:gd name="T12" fmla="*/ 71 w 82"/>
                  <a:gd name="T13" fmla="*/ 35 h 95"/>
                  <a:gd name="T14" fmla="*/ 73 w 82"/>
                  <a:gd name="T15" fmla="*/ 40 h 95"/>
                  <a:gd name="T16" fmla="*/ 77 w 82"/>
                  <a:gd name="T17" fmla="*/ 47 h 95"/>
                  <a:gd name="T18" fmla="*/ 78 w 82"/>
                  <a:gd name="T19" fmla="*/ 48 h 95"/>
                  <a:gd name="T20" fmla="*/ 79 w 82"/>
                  <a:gd name="T21" fmla="*/ 51 h 95"/>
                  <a:gd name="T22" fmla="*/ 81 w 82"/>
                  <a:gd name="T23" fmla="*/ 51 h 95"/>
                  <a:gd name="T24" fmla="*/ 81 w 82"/>
                  <a:gd name="T25" fmla="*/ 53 h 95"/>
                  <a:gd name="T26" fmla="*/ 81 w 82"/>
                  <a:gd name="T27" fmla="*/ 55 h 95"/>
                  <a:gd name="T28" fmla="*/ 79 w 82"/>
                  <a:gd name="T29" fmla="*/ 55 h 95"/>
                  <a:gd name="T30" fmla="*/ 76 w 82"/>
                  <a:gd name="T31" fmla="*/ 55 h 95"/>
                  <a:gd name="T32" fmla="*/ 73 w 82"/>
                  <a:gd name="T33" fmla="*/ 55 h 95"/>
                  <a:gd name="T34" fmla="*/ 73 w 82"/>
                  <a:gd name="T35" fmla="*/ 60 h 95"/>
                  <a:gd name="T36" fmla="*/ 73 w 82"/>
                  <a:gd name="T37" fmla="*/ 62 h 95"/>
                  <a:gd name="T38" fmla="*/ 76 w 82"/>
                  <a:gd name="T39" fmla="*/ 63 h 95"/>
                  <a:gd name="T40" fmla="*/ 73 w 82"/>
                  <a:gd name="T41" fmla="*/ 66 h 95"/>
                  <a:gd name="T42" fmla="*/ 73 w 82"/>
                  <a:gd name="T43" fmla="*/ 69 h 95"/>
                  <a:gd name="T44" fmla="*/ 73 w 82"/>
                  <a:gd name="T45" fmla="*/ 70 h 95"/>
                  <a:gd name="T46" fmla="*/ 73 w 82"/>
                  <a:gd name="T47" fmla="*/ 71 h 95"/>
                  <a:gd name="T48" fmla="*/ 71 w 82"/>
                  <a:gd name="T49" fmla="*/ 71 h 95"/>
                  <a:gd name="T50" fmla="*/ 70 w 82"/>
                  <a:gd name="T51" fmla="*/ 74 h 95"/>
                  <a:gd name="T52" fmla="*/ 70 w 82"/>
                  <a:gd name="T53" fmla="*/ 77 h 95"/>
                  <a:gd name="T54" fmla="*/ 70 w 82"/>
                  <a:gd name="T55" fmla="*/ 79 h 95"/>
                  <a:gd name="T56" fmla="*/ 69 w 82"/>
                  <a:gd name="T57" fmla="*/ 80 h 95"/>
                  <a:gd name="T58" fmla="*/ 67 w 82"/>
                  <a:gd name="T59" fmla="*/ 82 h 95"/>
                  <a:gd name="T60" fmla="*/ 65 w 82"/>
                  <a:gd name="T61" fmla="*/ 82 h 95"/>
                  <a:gd name="T62" fmla="*/ 62 w 82"/>
                  <a:gd name="T63" fmla="*/ 82 h 95"/>
                  <a:gd name="T64" fmla="*/ 57 w 82"/>
                  <a:gd name="T65" fmla="*/ 82 h 95"/>
                  <a:gd name="T66" fmla="*/ 51 w 82"/>
                  <a:gd name="T67" fmla="*/ 82 h 95"/>
                  <a:gd name="T68" fmla="*/ 42 w 82"/>
                  <a:gd name="T69" fmla="*/ 94 h 95"/>
                  <a:gd name="T70" fmla="*/ 9 w 82"/>
                  <a:gd name="T71" fmla="*/ 79 h 95"/>
                  <a:gd name="T72" fmla="*/ 12 w 82"/>
                  <a:gd name="T73" fmla="*/ 73 h 95"/>
                  <a:gd name="T74" fmla="*/ 15 w 82"/>
                  <a:gd name="T75" fmla="*/ 70 h 95"/>
                  <a:gd name="T76" fmla="*/ 15 w 82"/>
                  <a:gd name="T77" fmla="*/ 62 h 95"/>
                  <a:gd name="T78" fmla="*/ 0 w 82"/>
                  <a:gd name="T79" fmla="*/ 48 h 95"/>
                  <a:gd name="T80" fmla="*/ 0 w 82"/>
                  <a:gd name="T81" fmla="*/ 17 h 95"/>
                  <a:gd name="T82" fmla="*/ 7 w 82"/>
                  <a:gd name="T83" fmla="*/ 8 h 95"/>
                  <a:gd name="T84" fmla="*/ 18 w 82"/>
                  <a:gd name="T85" fmla="*/ 3 h 95"/>
                  <a:gd name="T86" fmla="*/ 28 w 82"/>
                  <a:gd name="T87" fmla="*/ 0 h 95"/>
                  <a:gd name="T88" fmla="*/ 42 w 82"/>
                  <a:gd name="T89" fmla="*/ 0 h 95"/>
                  <a:gd name="T90" fmla="*/ 54 w 82"/>
                  <a:gd name="T91" fmla="*/ 1 h 9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2"/>
                  <a:gd name="T139" fmla="*/ 0 h 95"/>
                  <a:gd name="T140" fmla="*/ 82 w 82"/>
                  <a:gd name="T141" fmla="*/ 95 h 9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2" h="95">
                    <a:moveTo>
                      <a:pt x="54" y="1"/>
                    </a:moveTo>
                    <a:lnTo>
                      <a:pt x="66" y="6"/>
                    </a:lnTo>
                    <a:lnTo>
                      <a:pt x="70" y="13"/>
                    </a:lnTo>
                    <a:lnTo>
                      <a:pt x="73" y="23"/>
                    </a:lnTo>
                    <a:lnTo>
                      <a:pt x="73" y="29"/>
                    </a:lnTo>
                    <a:lnTo>
                      <a:pt x="73" y="31"/>
                    </a:lnTo>
                    <a:lnTo>
                      <a:pt x="71" y="35"/>
                    </a:lnTo>
                    <a:lnTo>
                      <a:pt x="73" y="40"/>
                    </a:lnTo>
                    <a:lnTo>
                      <a:pt x="77" y="47"/>
                    </a:lnTo>
                    <a:lnTo>
                      <a:pt x="78" y="48"/>
                    </a:lnTo>
                    <a:lnTo>
                      <a:pt x="79" y="51"/>
                    </a:lnTo>
                    <a:lnTo>
                      <a:pt x="81" y="51"/>
                    </a:lnTo>
                    <a:lnTo>
                      <a:pt x="81" y="53"/>
                    </a:lnTo>
                    <a:lnTo>
                      <a:pt x="81" y="55"/>
                    </a:lnTo>
                    <a:lnTo>
                      <a:pt x="79" y="55"/>
                    </a:lnTo>
                    <a:lnTo>
                      <a:pt x="76" y="55"/>
                    </a:lnTo>
                    <a:lnTo>
                      <a:pt x="73" y="55"/>
                    </a:lnTo>
                    <a:lnTo>
                      <a:pt x="73" y="60"/>
                    </a:lnTo>
                    <a:lnTo>
                      <a:pt x="73" y="62"/>
                    </a:lnTo>
                    <a:lnTo>
                      <a:pt x="76" y="63"/>
                    </a:lnTo>
                    <a:lnTo>
                      <a:pt x="73" y="66"/>
                    </a:lnTo>
                    <a:lnTo>
                      <a:pt x="73" y="69"/>
                    </a:lnTo>
                    <a:lnTo>
                      <a:pt x="73" y="70"/>
                    </a:lnTo>
                    <a:lnTo>
                      <a:pt x="73" y="71"/>
                    </a:lnTo>
                    <a:lnTo>
                      <a:pt x="71" y="71"/>
                    </a:lnTo>
                    <a:lnTo>
                      <a:pt x="70" y="74"/>
                    </a:lnTo>
                    <a:lnTo>
                      <a:pt x="70" y="77"/>
                    </a:lnTo>
                    <a:lnTo>
                      <a:pt x="70" y="79"/>
                    </a:lnTo>
                    <a:lnTo>
                      <a:pt x="69" y="80"/>
                    </a:lnTo>
                    <a:lnTo>
                      <a:pt x="67" y="82"/>
                    </a:lnTo>
                    <a:lnTo>
                      <a:pt x="65" y="82"/>
                    </a:lnTo>
                    <a:lnTo>
                      <a:pt x="62" y="82"/>
                    </a:lnTo>
                    <a:lnTo>
                      <a:pt x="57" y="82"/>
                    </a:lnTo>
                    <a:lnTo>
                      <a:pt x="51" y="82"/>
                    </a:lnTo>
                    <a:lnTo>
                      <a:pt x="42" y="94"/>
                    </a:lnTo>
                    <a:lnTo>
                      <a:pt x="9" y="79"/>
                    </a:lnTo>
                    <a:lnTo>
                      <a:pt x="12" y="73"/>
                    </a:lnTo>
                    <a:lnTo>
                      <a:pt x="15" y="70"/>
                    </a:lnTo>
                    <a:lnTo>
                      <a:pt x="15" y="62"/>
                    </a:lnTo>
                    <a:lnTo>
                      <a:pt x="0" y="48"/>
                    </a:lnTo>
                    <a:lnTo>
                      <a:pt x="0" y="17"/>
                    </a:lnTo>
                    <a:lnTo>
                      <a:pt x="7" y="8"/>
                    </a:lnTo>
                    <a:lnTo>
                      <a:pt x="18" y="3"/>
                    </a:lnTo>
                    <a:lnTo>
                      <a:pt x="28" y="0"/>
                    </a:lnTo>
                    <a:lnTo>
                      <a:pt x="42" y="0"/>
                    </a:lnTo>
                    <a:lnTo>
                      <a:pt x="54" y="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6862" name="Freeform 971"/>
              <p:cNvSpPr>
                <a:spLocks/>
              </p:cNvSpPr>
              <p:nvPr/>
            </p:nvSpPr>
            <p:spPr bwMode="auto">
              <a:xfrm>
                <a:off x="583" y="3073"/>
                <a:ext cx="27" cy="1"/>
              </a:xfrm>
              <a:custGeom>
                <a:avLst/>
                <a:gdLst>
                  <a:gd name="T0" fmla="*/ 26 w 27"/>
                  <a:gd name="T1" fmla="*/ 0 h 1"/>
                  <a:gd name="T2" fmla="*/ 21 w 27"/>
                  <a:gd name="T3" fmla="*/ 0 h 1"/>
                  <a:gd name="T4" fmla="*/ 18 w 27"/>
                  <a:gd name="T5" fmla="*/ 0 h 1"/>
                  <a:gd name="T6" fmla="*/ 12 w 27"/>
                  <a:gd name="T7" fmla="*/ 0 h 1"/>
                  <a:gd name="T8" fmla="*/ 2 w 27"/>
                  <a:gd name="T9" fmla="*/ 0 h 1"/>
                  <a:gd name="T10" fmla="*/ 0 w 27"/>
                  <a:gd name="T11" fmla="*/ 0 h 1"/>
                  <a:gd name="T12" fmla="*/ 6 w 27"/>
                  <a:gd name="T13" fmla="*/ 0 h 1"/>
                  <a:gd name="T14" fmla="*/ 10 w 27"/>
                  <a:gd name="T15" fmla="*/ 0 h 1"/>
                  <a:gd name="T16" fmla="*/ 13 w 27"/>
                  <a:gd name="T17" fmla="*/ 0 h 1"/>
                  <a:gd name="T18" fmla="*/ 18 w 27"/>
                  <a:gd name="T19" fmla="*/ 0 h 1"/>
                  <a:gd name="T20" fmla="*/ 21 w 27"/>
                  <a:gd name="T21" fmla="*/ 0 h 1"/>
                  <a:gd name="T22" fmla="*/ 26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26" y="0"/>
                    </a:moveTo>
                    <a:lnTo>
                      <a:pt x="21" y="0"/>
                    </a:lnTo>
                    <a:lnTo>
                      <a:pt x="18" y="0"/>
                    </a:lnTo>
                    <a:lnTo>
                      <a:pt x="12" y="0"/>
                    </a:lnTo>
                    <a:lnTo>
                      <a:pt x="2" y="0"/>
                    </a:lnTo>
                    <a:lnTo>
                      <a:pt x="0" y="0"/>
                    </a:lnTo>
                    <a:lnTo>
                      <a:pt x="6" y="0"/>
                    </a:lnTo>
                    <a:lnTo>
                      <a:pt x="10" y="0"/>
                    </a:lnTo>
                    <a:lnTo>
                      <a:pt x="13" y="0"/>
                    </a:lnTo>
                    <a:lnTo>
                      <a:pt x="18" y="0"/>
                    </a:lnTo>
                    <a:lnTo>
                      <a:pt x="21" y="0"/>
                    </a:lnTo>
                    <a:lnTo>
                      <a:pt x="26" y="0"/>
                    </a:lnTo>
                  </a:path>
                </a:pathLst>
              </a:custGeom>
              <a:solidFill>
                <a:srgbClr val="201000"/>
              </a:solidFill>
              <a:ln w="9525" cap="rnd">
                <a:noFill/>
                <a:round/>
                <a:headEnd type="none" w="sm" len="sm"/>
                <a:tailEnd type="none" w="sm" len="sm"/>
              </a:ln>
            </p:spPr>
            <p:txBody>
              <a:bodyPr/>
              <a:lstStyle/>
              <a:p>
                <a:endParaRPr lang="es-ES"/>
              </a:p>
            </p:txBody>
          </p:sp>
          <p:sp>
            <p:nvSpPr>
              <p:cNvPr id="106863" name="Freeform 972"/>
              <p:cNvSpPr>
                <a:spLocks/>
              </p:cNvSpPr>
              <p:nvPr/>
            </p:nvSpPr>
            <p:spPr bwMode="auto">
              <a:xfrm>
                <a:off x="604" y="3095"/>
                <a:ext cx="1" cy="26"/>
              </a:xfrm>
              <a:custGeom>
                <a:avLst/>
                <a:gdLst>
                  <a:gd name="T0" fmla="*/ 0 w 1"/>
                  <a:gd name="T1" fmla="*/ 0 h 26"/>
                  <a:gd name="T2" fmla="*/ 0 w 1"/>
                  <a:gd name="T3" fmla="*/ 25 h 26"/>
                  <a:gd name="T4" fmla="*/ 0 w 1"/>
                  <a:gd name="T5" fmla="*/ 0 h 26"/>
                  <a:gd name="T6" fmla="*/ 0 60000 65536"/>
                  <a:gd name="T7" fmla="*/ 0 60000 65536"/>
                  <a:gd name="T8" fmla="*/ 0 60000 65536"/>
                  <a:gd name="T9" fmla="*/ 0 w 1"/>
                  <a:gd name="T10" fmla="*/ 0 h 26"/>
                  <a:gd name="T11" fmla="*/ 1 w 1"/>
                  <a:gd name="T12" fmla="*/ 26 h 26"/>
                </a:gdLst>
                <a:ahLst/>
                <a:cxnLst>
                  <a:cxn ang="T6">
                    <a:pos x="T0" y="T1"/>
                  </a:cxn>
                  <a:cxn ang="T7">
                    <a:pos x="T2" y="T3"/>
                  </a:cxn>
                  <a:cxn ang="T8">
                    <a:pos x="T4" y="T5"/>
                  </a:cxn>
                </a:cxnLst>
                <a:rect l="T9" t="T10" r="T11" b="T12"/>
                <a:pathLst>
                  <a:path w="1" h="26">
                    <a:moveTo>
                      <a:pt x="0" y="0"/>
                    </a:moveTo>
                    <a:lnTo>
                      <a:pt x="0"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864" name="Freeform 973"/>
              <p:cNvSpPr>
                <a:spLocks/>
              </p:cNvSpPr>
              <p:nvPr/>
            </p:nvSpPr>
            <p:spPr bwMode="auto">
              <a:xfrm>
                <a:off x="553" y="3076"/>
                <a:ext cx="28" cy="26"/>
              </a:xfrm>
              <a:custGeom>
                <a:avLst/>
                <a:gdLst>
                  <a:gd name="T0" fmla="*/ 27 w 28"/>
                  <a:gd name="T1" fmla="*/ 5 h 26"/>
                  <a:gd name="T2" fmla="*/ 22 w 28"/>
                  <a:gd name="T3" fmla="*/ 0 h 26"/>
                  <a:gd name="T4" fmla="*/ 15 w 28"/>
                  <a:gd name="T5" fmla="*/ 0 h 26"/>
                  <a:gd name="T6" fmla="*/ 5 w 28"/>
                  <a:gd name="T7" fmla="*/ 0 h 26"/>
                  <a:gd name="T8" fmla="*/ 2 w 28"/>
                  <a:gd name="T9" fmla="*/ 2 h 26"/>
                  <a:gd name="T10" fmla="*/ 2 w 28"/>
                  <a:gd name="T11" fmla="*/ 6 h 26"/>
                  <a:gd name="T12" fmla="*/ 2 w 28"/>
                  <a:gd name="T13" fmla="*/ 10 h 26"/>
                  <a:gd name="T14" fmla="*/ 2 w 28"/>
                  <a:gd name="T15" fmla="*/ 11 h 26"/>
                  <a:gd name="T16" fmla="*/ 2 w 28"/>
                  <a:gd name="T17" fmla="*/ 14 h 26"/>
                  <a:gd name="T18" fmla="*/ 2 w 28"/>
                  <a:gd name="T19" fmla="*/ 18 h 26"/>
                  <a:gd name="T20" fmla="*/ 9 w 28"/>
                  <a:gd name="T21" fmla="*/ 22 h 26"/>
                  <a:gd name="T22" fmla="*/ 12 w 28"/>
                  <a:gd name="T23" fmla="*/ 22 h 26"/>
                  <a:gd name="T24" fmla="*/ 18 w 28"/>
                  <a:gd name="T25" fmla="*/ 22 h 26"/>
                  <a:gd name="T26" fmla="*/ 12 w 28"/>
                  <a:gd name="T27" fmla="*/ 25 h 26"/>
                  <a:gd name="T28" fmla="*/ 5 w 28"/>
                  <a:gd name="T29" fmla="*/ 22 h 26"/>
                  <a:gd name="T30" fmla="*/ 2 w 28"/>
                  <a:gd name="T31" fmla="*/ 18 h 26"/>
                  <a:gd name="T32" fmla="*/ 2 w 28"/>
                  <a:gd name="T33" fmla="*/ 13 h 26"/>
                  <a:gd name="T34" fmla="*/ 0 w 28"/>
                  <a:gd name="T35" fmla="*/ 8 h 26"/>
                  <a:gd name="T36" fmla="*/ 0 w 28"/>
                  <a:gd name="T37" fmla="*/ 6 h 26"/>
                  <a:gd name="T38" fmla="*/ 2 w 28"/>
                  <a:gd name="T39" fmla="*/ 1 h 26"/>
                  <a:gd name="T40" fmla="*/ 2 w 28"/>
                  <a:gd name="T41" fmla="*/ 0 h 26"/>
                  <a:gd name="T42" fmla="*/ 12 w 28"/>
                  <a:gd name="T43" fmla="*/ 0 h 26"/>
                  <a:gd name="T44" fmla="*/ 22 w 28"/>
                  <a:gd name="T45" fmla="*/ 0 h 26"/>
                  <a:gd name="T46" fmla="*/ 27 w 28"/>
                  <a:gd name="T47" fmla="*/ 0 h 26"/>
                  <a:gd name="T48" fmla="*/ 27 w 28"/>
                  <a:gd name="T49" fmla="*/ 5 h 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
                  <a:gd name="T76" fmla="*/ 0 h 26"/>
                  <a:gd name="T77" fmla="*/ 28 w 28"/>
                  <a:gd name="T78" fmla="*/ 26 h 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 h="26">
                    <a:moveTo>
                      <a:pt x="27" y="5"/>
                    </a:moveTo>
                    <a:lnTo>
                      <a:pt x="22" y="0"/>
                    </a:lnTo>
                    <a:lnTo>
                      <a:pt x="15" y="0"/>
                    </a:lnTo>
                    <a:lnTo>
                      <a:pt x="5" y="0"/>
                    </a:lnTo>
                    <a:lnTo>
                      <a:pt x="2" y="2"/>
                    </a:lnTo>
                    <a:lnTo>
                      <a:pt x="2" y="6"/>
                    </a:lnTo>
                    <a:lnTo>
                      <a:pt x="2" y="10"/>
                    </a:lnTo>
                    <a:lnTo>
                      <a:pt x="2" y="11"/>
                    </a:lnTo>
                    <a:lnTo>
                      <a:pt x="2" y="14"/>
                    </a:lnTo>
                    <a:lnTo>
                      <a:pt x="2" y="18"/>
                    </a:lnTo>
                    <a:lnTo>
                      <a:pt x="9" y="22"/>
                    </a:lnTo>
                    <a:lnTo>
                      <a:pt x="12" y="22"/>
                    </a:lnTo>
                    <a:lnTo>
                      <a:pt x="18" y="22"/>
                    </a:lnTo>
                    <a:lnTo>
                      <a:pt x="12" y="25"/>
                    </a:lnTo>
                    <a:lnTo>
                      <a:pt x="5" y="22"/>
                    </a:lnTo>
                    <a:lnTo>
                      <a:pt x="2" y="18"/>
                    </a:lnTo>
                    <a:lnTo>
                      <a:pt x="2" y="13"/>
                    </a:lnTo>
                    <a:lnTo>
                      <a:pt x="0" y="8"/>
                    </a:lnTo>
                    <a:lnTo>
                      <a:pt x="0" y="6"/>
                    </a:lnTo>
                    <a:lnTo>
                      <a:pt x="2" y="1"/>
                    </a:lnTo>
                    <a:lnTo>
                      <a:pt x="2" y="0"/>
                    </a:lnTo>
                    <a:lnTo>
                      <a:pt x="12" y="0"/>
                    </a:lnTo>
                    <a:lnTo>
                      <a:pt x="22" y="0"/>
                    </a:lnTo>
                    <a:lnTo>
                      <a:pt x="27" y="0"/>
                    </a:lnTo>
                    <a:lnTo>
                      <a:pt x="27" y="5"/>
                    </a:lnTo>
                  </a:path>
                </a:pathLst>
              </a:custGeom>
              <a:solidFill>
                <a:srgbClr val="402000"/>
              </a:solidFill>
              <a:ln w="9525" cap="rnd">
                <a:noFill/>
                <a:round/>
                <a:headEnd type="none" w="sm" len="sm"/>
                <a:tailEnd type="none" w="sm" len="sm"/>
              </a:ln>
            </p:spPr>
            <p:txBody>
              <a:bodyPr/>
              <a:lstStyle/>
              <a:p>
                <a:endParaRPr lang="es-ES"/>
              </a:p>
            </p:txBody>
          </p:sp>
          <p:sp>
            <p:nvSpPr>
              <p:cNvPr id="106865" name="Freeform 974"/>
              <p:cNvSpPr>
                <a:spLocks/>
              </p:cNvSpPr>
              <p:nvPr/>
            </p:nvSpPr>
            <p:spPr bwMode="auto">
              <a:xfrm>
                <a:off x="518" y="3037"/>
                <a:ext cx="87" cy="84"/>
              </a:xfrm>
              <a:custGeom>
                <a:avLst/>
                <a:gdLst>
                  <a:gd name="T0" fmla="*/ 79 w 87"/>
                  <a:gd name="T1" fmla="*/ 31 h 84"/>
                  <a:gd name="T2" fmla="*/ 75 w 87"/>
                  <a:gd name="T3" fmla="*/ 30 h 84"/>
                  <a:gd name="T4" fmla="*/ 59 w 87"/>
                  <a:gd name="T5" fmla="*/ 33 h 84"/>
                  <a:gd name="T6" fmla="*/ 71 w 87"/>
                  <a:gd name="T7" fmla="*/ 26 h 84"/>
                  <a:gd name="T8" fmla="*/ 56 w 87"/>
                  <a:gd name="T9" fmla="*/ 33 h 84"/>
                  <a:gd name="T10" fmla="*/ 52 w 87"/>
                  <a:gd name="T11" fmla="*/ 38 h 84"/>
                  <a:gd name="T12" fmla="*/ 50 w 87"/>
                  <a:gd name="T13" fmla="*/ 38 h 84"/>
                  <a:gd name="T14" fmla="*/ 50 w 87"/>
                  <a:gd name="T15" fmla="*/ 41 h 84"/>
                  <a:gd name="T16" fmla="*/ 45 w 87"/>
                  <a:gd name="T17" fmla="*/ 42 h 84"/>
                  <a:gd name="T18" fmla="*/ 55 w 87"/>
                  <a:gd name="T19" fmla="*/ 45 h 84"/>
                  <a:gd name="T20" fmla="*/ 44 w 87"/>
                  <a:gd name="T21" fmla="*/ 45 h 84"/>
                  <a:gd name="T22" fmla="*/ 44 w 87"/>
                  <a:gd name="T23" fmla="*/ 47 h 84"/>
                  <a:gd name="T24" fmla="*/ 45 w 87"/>
                  <a:gd name="T25" fmla="*/ 50 h 84"/>
                  <a:gd name="T26" fmla="*/ 52 w 87"/>
                  <a:gd name="T27" fmla="*/ 52 h 84"/>
                  <a:gd name="T28" fmla="*/ 35 w 87"/>
                  <a:gd name="T29" fmla="*/ 51 h 84"/>
                  <a:gd name="T30" fmla="*/ 34 w 87"/>
                  <a:gd name="T31" fmla="*/ 53 h 84"/>
                  <a:gd name="T32" fmla="*/ 34 w 87"/>
                  <a:gd name="T33" fmla="*/ 59 h 84"/>
                  <a:gd name="T34" fmla="*/ 43 w 87"/>
                  <a:gd name="T35" fmla="*/ 61 h 84"/>
                  <a:gd name="T36" fmla="*/ 32 w 87"/>
                  <a:gd name="T37" fmla="*/ 61 h 84"/>
                  <a:gd name="T38" fmla="*/ 41 w 87"/>
                  <a:gd name="T39" fmla="*/ 65 h 84"/>
                  <a:gd name="T40" fmla="*/ 39 w 87"/>
                  <a:gd name="T41" fmla="*/ 68 h 84"/>
                  <a:gd name="T42" fmla="*/ 35 w 87"/>
                  <a:gd name="T43" fmla="*/ 71 h 84"/>
                  <a:gd name="T44" fmla="*/ 43 w 87"/>
                  <a:gd name="T45" fmla="*/ 75 h 84"/>
                  <a:gd name="T46" fmla="*/ 30 w 87"/>
                  <a:gd name="T47" fmla="*/ 73 h 84"/>
                  <a:gd name="T48" fmla="*/ 32 w 87"/>
                  <a:gd name="T49" fmla="*/ 76 h 84"/>
                  <a:gd name="T50" fmla="*/ 31 w 87"/>
                  <a:gd name="T51" fmla="*/ 76 h 84"/>
                  <a:gd name="T52" fmla="*/ 28 w 87"/>
                  <a:gd name="T53" fmla="*/ 80 h 84"/>
                  <a:gd name="T54" fmla="*/ 27 w 87"/>
                  <a:gd name="T55" fmla="*/ 80 h 84"/>
                  <a:gd name="T56" fmla="*/ 20 w 87"/>
                  <a:gd name="T57" fmla="*/ 76 h 84"/>
                  <a:gd name="T58" fmla="*/ 11 w 87"/>
                  <a:gd name="T59" fmla="*/ 75 h 84"/>
                  <a:gd name="T60" fmla="*/ 14 w 87"/>
                  <a:gd name="T61" fmla="*/ 71 h 84"/>
                  <a:gd name="T62" fmla="*/ 10 w 87"/>
                  <a:gd name="T63" fmla="*/ 62 h 84"/>
                  <a:gd name="T64" fmla="*/ 0 w 87"/>
                  <a:gd name="T65" fmla="*/ 42 h 84"/>
                  <a:gd name="T66" fmla="*/ 1 w 87"/>
                  <a:gd name="T67" fmla="*/ 21 h 84"/>
                  <a:gd name="T68" fmla="*/ 8 w 87"/>
                  <a:gd name="T69" fmla="*/ 11 h 84"/>
                  <a:gd name="T70" fmla="*/ 20 w 87"/>
                  <a:gd name="T71" fmla="*/ 1 h 84"/>
                  <a:gd name="T72" fmla="*/ 41 w 87"/>
                  <a:gd name="T73" fmla="*/ 0 h 84"/>
                  <a:gd name="T74" fmla="*/ 62 w 87"/>
                  <a:gd name="T75" fmla="*/ 1 h 84"/>
                  <a:gd name="T76" fmla="*/ 78 w 87"/>
                  <a:gd name="T77" fmla="*/ 9 h 84"/>
                  <a:gd name="T78" fmla="*/ 86 w 87"/>
                  <a:gd name="T79" fmla="*/ 22 h 8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7"/>
                  <a:gd name="T121" fmla="*/ 0 h 84"/>
                  <a:gd name="T122" fmla="*/ 87 w 87"/>
                  <a:gd name="T123" fmla="*/ 84 h 8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7" h="84">
                    <a:moveTo>
                      <a:pt x="86" y="22"/>
                    </a:moveTo>
                    <a:lnTo>
                      <a:pt x="79" y="31"/>
                    </a:lnTo>
                    <a:lnTo>
                      <a:pt x="71" y="34"/>
                    </a:lnTo>
                    <a:lnTo>
                      <a:pt x="75" y="30"/>
                    </a:lnTo>
                    <a:lnTo>
                      <a:pt x="67" y="31"/>
                    </a:lnTo>
                    <a:lnTo>
                      <a:pt x="59" y="33"/>
                    </a:lnTo>
                    <a:lnTo>
                      <a:pt x="67" y="30"/>
                    </a:lnTo>
                    <a:lnTo>
                      <a:pt x="71" y="26"/>
                    </a:lnTo>
                    <a:lnTo>
                      <a:pt x="61" y="31"/>
                    </a:lnTo>
                    <a:lnTo>
                      <a:pt x="56" y="33"/>
                    </a:lnTo>
                    <a:lnTo>
                      <a:pt x="49" y="34"/>
                    </a:lnTo>
                    <a:lnTo>
                      <a:pt x="52" y="38"/>
                    </a:lnTo>
                    <a:lnTo>
                      <a:pt x="55" y="38"/>
                    </a:lnTo>
                    <a:lnTo>
                      <a:pt x="50" y="38"/>
                    </a:lnTo>
                    <a:lnTo>
                      <a:pt x="45" y="38"/>
                    </a:lnTo>
                    <a:lnTo>
                      <a:pt x="50" y="41"/>
                    </a:lnTo>
                    <a:lnTo>
                      <a:pt x="55" y="43"/>
                    </a:lnTo>
                    <a:lnTo>
                      <a:pt x="45" y="42"/>
                    </a:lnTo>
                    <a:lnTo>
                      <a:pt x="52" y="44"/>
                    </a:lnTo>
                    <a:lnTo>
                      <a:pt x="55" y="45"/>
                    </a:lnTo>
                    <a:lnTo>
                      <a:pt x="50" y="45"/>
                    </a:lnTo>
                    <a:lnTo>
                      <a:pt x="44" y="45"/>
                    </a:lnTo>
                    <a:lnTo>
                      <a:pt x="52" y="48"/>
                    </a:lnTo>
                    <a:lnTo>
                      <a:pt x="44" y="47"/>
                    </a:lnTo>
                    <a:lnTo>
                      <a:pt x="43" y="46"/>
                    </a:lnTo>
                    <a:lnTo>
                      <a:pt x="45" y="50"/>
                    </a:lnTo>
                    <a:lnTo>
                      <a:pt x="49" y="51"/>
                    </a:lnTo>
                    <a:lnTo>
                      <a:pt x="52" y="52"/>
                    </a:lnTo>
                    <a:lnTo>
                      <a:pt x="43" y="52"/>
                    </a:lnTo>
                    <a:lnTo>
                      <a:pt x="35" y="51"/>
                    </a:lnTo>
                    <a:lnTo>
                      <a:pt x="32" y="50"/>
                    </a:lnTo>
                    <a:lnTo>
                      <a:pt x="34" y="53"/>
                    </a:lnTo>
                    <a:lnTo>
                      <a:pt x="31" y="54"/>
                    </a:lnTo>
                    <a:lnTo>
                      <a:pt x="34" y="59"/>
                    </a:lnTo>
                    <a:lnTo>
                      <a:pt x="38" y="60"/>
                    </a:lnTo>
                    <a:lnTo>
                      <a:pt x="43" y="61"/>
                    </a:lnTo>
                    <a:lnTo>
                      <a:pt x="39" y="61"/>
                    </a:lnTo>
                    <a:lnTo>
                      <a:pt x="32" y="61"/>
                    </a:lnTo>
                    <a:lnTo>
                      <a:pt x="36" y="63"/>
                    </a:lnTo>
                    <a:lnTo>
                      <a:pt x="41" y="65"/>
                    </a:lnTo>
                    <a:lnTo>
                      <a:pt x="46" y="68"/>
                    </a:lnTo>
                    <a:lnTo>
                      <a:pt x="39" y="68"/>
                    </a:lnTo>
                    <a:lnTo>
                      <a:pt x="33" y="68"/>
                    </a:lnTo>
                    <a:lnTo>
                      <a:pt x="35" y="71"/>
                    </a:lnTo>
                    <a:lnTo>
                      <a:pt x="38" y="73"/>
                    </a:lnTo>
                    <a:lnTo>
                      <a:pt x="43" y="75"/>
                    </a:lnTo>
                    <a:lnTo>
                      <a:pt x="36" y="75"/>
                    </a:lnTo>
                    <a:lnTo>
                      <a:pt x="30" y="73"/>
                    </a:lnTo>
                    <a:lnTo>
                      <a:pt x="28" y="71"/>
                    </a:lnTo>
                    <a:lnTo>
                      <a:pt x="32" y="76"/>
                    </a:lnTo>
                    <a:lnTo>
                      <a:pt x="38" y="76"/>
                    </a:lnTo>
                    <a:lnTo>
                      <a:pt x="31" y="76"/>
                    </a:lnTo>
                    <a:lnTo>
                      <a:pt x="27" y="76"/>
                    </a:lnTo>
                    <a:lnTo>
                      <a:pt x="28" y="80"/>
                    </a:lnTo>
                    <a:lnTo>
                      <a:pt x="31" y="83"/>
                    </a:lnTo>
                    <a:lnTo>
                      <a:pt x="27" y="80"/>
                    </a:lnTo>
                    <a:lnTo>
                      <a:pt x="21" y="76"/>
                    </a:lnTo>
                    <a:lnTo>
                      <a:pt x="20" y="76"/>
                    </a:lnTo>
                    <a:lnTo>
                      <a:pt x="16" y="76"/>
                    </a:lnTo>
                    <a:lnTo>
                      <a:pt x="11" y="75"/>
                    </a:lnTo>
                    <a:lnTo>
                      <a:pt x="14" y="75"/>
                    </a:lnTo>
                    <a:lnTo>
                      <a:pt x="14" y="71"/>
                    </a:lnTo>
                    <a:lnTo>
                      <a:pt x="14" y="68"/>
                    </a:lnTo>
                    <a:lnTo>
                      <a:pt x="10" y="62"/>
                    </a:lnTo>
                    <a:lnTo>
                      <a:pt x="3" y="55"/>
                    </a:lnTo>
                    <a:lnTo>
                      <a:pt x="0" y="42"/>
                    </a:lnTo>
                    <a:lnTo>
                      <a:pt x="0" y="30"/>
                    </a:lnTo>
                    <a:lnTo>
                      <a:pt x="1" y="21"/>
                    </a:lnTo>
                    <a:lnTo>
                      <a:pt x="8" y="16"/>
                    </a:lnTo>
                    <a:lnTo>
                      <a:pt x="8" y="11"/>
                    </a:lnTo>
                    <a:lnTo>
                      <a:pt x="12" y="6"/>
                    </a:lnTo>
                    <a:lnTo>
                      <a:pt x="20" y="1"/>
                    </a:lnTo>
                    <a:lnTo>
                      <a:pt x="29" y="0"/>
                    </a:lnTo>
                    <a:lnTo>
                      <a:pt x="41" y="0"/>
                    </a:lnTo>
                    <a:lnTo>
                      <a:pt x="52" y="0"/>
                    </a:lnTo>
                    <a:lnTo>
                      <a:pt x="62" y="1"/>
                    </a:lnTo>
                    <a:lnTo>
                      <a:pt x="71" y="6"/>
                    </a:lnTo>
                    <a:lnTo>
                      <a:pt x="78" y="9"/>
                    </a:lnTo>
                    <a:lnTo>
                      <a:pt x="83" y="12"/>
                    </a:lnTo>
                    <a:lnTo>
                      <a:pt x="86" y="22"/>
                    </a:lnTo>
                  </a:path>
                </a:pathLst>
              </a:custGeom>
              <a:solidFill>
                <a:srgbClr val="201000"/>
              </a:solidFill>
              <a:ln w="9525" cap="rnd">
                <a:noFill/>
                <a:round/>
                <a:headEnd type="none" w="sm" len="sm"/>
                <a:tailEnd type="none" w="sm" len="sm"/>
              </a:ln>
            </p:spPr>
            <p:txBody>
              <a:bodyPr/>
              <a:lstStyle/>
              <a:p>
                <a:endParaRPr lang="es-ES"/>
              </a:p>
            </p:txBody>
          </p:sp>
          <p:sp>
            <p:nvSpPr>
              <p:cNvPr id="106866" name="Freeform 975"/>
              <p:cNvSpPr>
                <a:spLocks/>
              </p:cNvSpPr>
              <p:nvPr/>
            </p:nvSpPr>
            <p:spPr bwMode="auto">
              <a:xfrm>
                <a:off x="521" y="3039"/>
                <a:ext cx="84" cy="75"/>
              </a:xfrm>
              <a:custGeom>
                <a:avLst/>
                <a:gdLst>
                  <a:gd name="T0" fmla="*/ 42 w 84"/>
                  <a:gd name="T1" fmla="*/ 33 h 75"/>
                  <a:gd name="T2" fmla="*/ 38 w 84"/>
                  <a:gd name="T3" fmla="*/ 34 h 75"/>
                  <a:gd name="T4" fmla="*/ 37 w 84"/>
                  <a:gd name="T5" fmla="*/ 38 h 75"/>
                  <a:gd name="T6" fmla="*/ 35 w 84"/>
                  <a:gd name="T7" fmla="*/ 40 h 75"/>
                  <a:gd name="T8" fmla="*/ 30 w 84"/>
                  <a:gd name="T9" fmla="*/ 43 h 75"/>
                  <a:gd name="T10" fmla="*/ 27 w 84"/>
                  <a:gd name="T11" fmla="*/ 48 h 75"/>
                  <a:gd name="T12" fmla="*/ 26 w 84"/>
                  <a:gd name="T13" fmla="*/ 52 h 75"/>
                  <a:gd name="T14" fmla="*/ 28 w 84"/>
                  <a:gd name="T15" fmla="*/ 55 h 75"/>
                  <a:gd name="T16" fmla="*/ 36 w 84"/>
                  <a:gd name="T17" fmla="*/ 62 h 75"/>
                  <a:gd name="T18" fmla="*/ 30 w 84"/>
                  <a:gd name="T19" fmla="*/ 60 h 75"/>
                  <a:gd name="T20" fmla="*/ 33 w 84"/>
                  <a:gd name="T21" fmla="*/ 67 h 75"/>
                  <a:gd name="T22" fmla="*/ 25 w 84"/>
                  <a:gd name="T23" fmla="*/ 64 h 75"/>
                  <a:gd name="T24" fmla="*/ 27 w 84"/>
                  <a:gd name="T25" fmla="*/ 70 h 75"/>
                  <a:gd name="T26" fmla="*/ 25 w 84"/>
                  <a:gd name="T27" fmla="*/ 74 h 75"/>
                  <a:gd name="T28" fmla="*/ 14 w 84"/>
                  <a:gd name="T29" fmla="*/ 71 h 75"/>
                  <a:gd name="T30" fmla="*/ 14 w 84"/>
                  <a:gd name="T31" fmla="*/ 62 h 75"/>
                  <a:gd name="T32" fmla="*/ 2 w 84"/>
                  <a:gd name="T33" fmla="*/ 48 h 75"/>
                  <a:gd name="T34" fmla="*/ 0 w 84"/>
                  <a:gd name="T35" fmla="*/ 28 h 75"/>
                  <a:gd name="T36" fmla="*/ 8 w 84"/>
                  <a:gd name="T37" fmla="*/ 14 h 75"/>
                  <a:gd name="T38" fmla="*/ 8 w 84"/>
                  <a:gd name="T39" fmla="*/ 27 h 75"/>
                  <a:gd name="T40" fmla="*/ 8 w 84"/>
                  <a:gd name="T41" fmla="*/ 14 h 75"/>
                  <a:gd name="T42" fmla="*/ 16 w 84"/>
                  <a:gd name="T43" fmla="*/ 22 h 75"/>
                  <a:gd name="T44" fmla="*/ 8 w 84"/>
                  <a:gd name="T45" fmla="*/ 13 h 75"/>
                  <a:gd name="T46" fmla="*/ 16 w 84"/>
                  <a:gd name="T47" fmla="*/ 10 h 75"/>
                  <a:gd name="T48" fmla="*/ 9 w 84"/>
                  <a:gd name="T49" fmla="*/ 12 h 75"/>
                  <a:gd name="T50" fmla="*/ 15 w 84"/>
                  <a:gd name="T51" fmla="*/ 3 h 75"/>
                  <a:gd name="T52" fmla="*/ 32 w 84"/>
                  <a:gd name="T53" fmla="*/ 0 h 75"/>
                  <a:gd name="T54" fmla="*/ 51 w 84"/>
                  <a:gd name="T55" fmla="*/ 0 h 75"/>
                  <a:gd name="T56" fmla="*/ 70 w 84"/>
                  <a:gd name="T57" fmla="*/ 5 h 75"/>
                  <a:gd name="T58" fmla="*/ 81 w 84"/>
                  <a:gd name="T59" fmla="*/ 11 h 75"/>
                  <a:gd name="T60" fmla="*/ 81 w 84"/>
                  <a:gd name="T61" fmla="*/ 20 h 75"/>
                  <a:gd name="T62" fmla="*/ 78 w 84"/>
                  <a:gd name="T63" fmla="*/ 27 h 75"/>
                  <a:gd name="T64" fmla="*/ 77 w 84"/>
                  <a:gd name="T65" fmla="*/ 26 h 75"/>
                  <a:gd name="T66" fmla="*/ 73 w 84"/>
                  <a:gd name="T67" fmla="*/ 25 h 75"/>
                  <a:gd name="T68" fmla="*/ 71 w 84"/>
                  <a:gd name="T69" fmla="*/ 25 h 75"/>
                  <a:gd name="T70" fmla="*/ 71 w 84"/>
                  <a:gd name="T71" fmla="*/ 19 h 75"/>
                  <a:gd name="T72" fmla="*/ 59 w 84"/>
                  <a:gd name="T73" fmla="*/ 27 h 75"/>
                  <a:gd name="T74" fmla="*/ 45 w 84"/>
                  <a:gd name="T75" fmla="*/ 28 h 75"/>
                  <a:gd name="T76" fmla="*/ 47 w 84"/>
                  <a:gd name="T77" fmla="*/ 33 h 7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4"/>
                  <a:gd name="T118" fmla="*/ 0 h 75"/>
                  <a:gd name="T119" fmla="*/ 84 w 84"/>
                  <a:gd name="T120" fmla="*/ 75 h 7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4" h="75">
                    <a:moveTo>
                      <a:pt x="47" y="33"/>
                    </a:moveTo>
                    <a:lnTo>
                      <a:pt x="42" y="33"/>
                    </a:lnTo>
                    <a:lnTo>
                      <a:pt x="45" y="37"/>
                    </a:lnTo>
                    <a:lnTo>
                      <a:pt x="38" y="34"/>
                    </a:lnTo>
                    <a:lnTo>
                      <a:pt x="45" y="40"/>
                    </a:lnTo>
                    <a:lnTo>
                      <a:pt x="37" y="38"/>
                    </a:lnTo>
                    <a:lnTo>
                      <a:pt x="45" y="43"/>
                    </a:lnTo>
                    <a:lnTo>
                      <a:pt x="35" y="40"/>
                    </a:lnTo>
                    <a:lnTo>
                      <a:pt x="42" y="45"/>
                    </a:lnTo>
                    <a:lnTo>
                      <a:pt x="30" y="43"/>
                    </a:lnTo>
                    <a:lnTo>
                      <a:pt x="25" y="43"/>
                    </a:lnTo>
                    <a:lnTo>
                      <a:pt x="27" y="48"/>
                    </a:lnTo>
                    <a:lnTo>
                      <a:pt x="25" y="48"/>
                    </a:lnTo>
                    <a:lnTo>
                      <a:pt x="26" y="52"/>
                    </a:lnTo>
                    <a:lnTo>
                      <a:pt x="33" y="55"/>
                    </a:lnTo>
                    <a:lnTo>
                      <a:pt x="28" y="55"/>
                    </a:lnTo>
                    <a:lnTo>
                      <a:pt x="33" y="59"/>
                    </a:lnTo>
                    <a:lnTo>
                      <a:pt x="36" y="62"/>
                    </a:lnTo>
                    <a:lnTo>
                      <a:pt x="32" y="61"/>
                    </a:lnTo>
                    <a:lnTo>
                      <a:pt x="30" y="60"/>
                    </a:lnTo>
                    <a:lnTo>
                      <a:pt x="31" y="64"/>
                    </a:lnTo>
                    <a:lnTo>
                      <a:pt x="33" y="67"/>
                    </a:lnTo>
                    <a:lnTo>
                      <a:pt x="27" y="67"/>
                    </a:lnTo>
                    <a:lnTo>
                      <a:pt x="25" y="64"/>
                    </a:lnTo>
                    <a:lnTo>
                      <a:pt x="26" y="67"/>
                    </a:lnTo>
                    <a:lnTo>
                      <a:pt x="27" y="70"/>
                    </a:lnTo>
                    <a:lnTo>
                      <a:pt x="22" y="67"/>
                    </a:lnTo>
                    <a:lnTo>
                      <a:pt x="25" y="74"/>
                    </a:lnTo>
                    <a:lnTo>
                      <a:pt x="20" y="69"/>
                    </a:lnTo>
                    <a:lnTo>
                      <a:pt x="14" y="71"/>
                    </a:lnTo>
                    <a:lnTo>
                      <a:pt x="15" y="67"/>
                    </a:lnTo>
                    <a:lnTo>
                      <a:pt x="14" y="62"/>
                    </a:lnTo>
                    <a:lnTo>
                      <a:pt x="9" y="58"/>
                    </a:lnTo>
                    <a:lnTo>
                      <a:pt x="2" y="48"/>
                    </a:lnTo>
                    <a:lnTo>
                      <a:pt x="0" y="38"/>
                    </a:lnTo>
                    <a:lnTo>
                      <a:pt x="0" y="28"/>
                    </a:lnTo>
                    <a:lnTo>
                      <a:pt x="1" y="19"/>
                    </a:lnTo>
                    <a:lnTo>
                      <a:pt x="8" y="14"/>
                    </a:lnTo>
                    <a:lnTo>
                      <a:pt x="4" y="19"/>
                    </a:lnTo>
                    <a:lnTo>
                      <a:pt x="8" y="27"/>
                    </a:lnTo>
                    <a:lnTo>
                      <a:pt x="8" y="20"/>
                    </a:lnTo>
                    <a:lnTo>
                      <a:pt x="8" y="14"/>
                    </a:lnTo>
                    <a:lnTo>
                      <a:pt x="12" y="17"/>
                    </a:lnTo>
                    <a:lnTo>
                      <a:pt x="16" y="22"/>
                    </a:lnTo>
                    <a:lnTo>
                      <a:pt x="12" y="16"/>
                    </a:lnTo>
                    <a:lnTo>
                      <a:pt x="8" y="13"/>
                    </a:lnTo>
                    <a:lnTo>
                      <a:pt x="11" y="12"/>
                    </a:lnTo>
                    <a:lnTo>
                      <a:pt x="16" y="10"/>
                    </a:lnTo>
                    <a:lnTo>
                      <a:pt x="12" y="10"/>
                    </a:lnTo>
                    <a:lnTo>
                      <a:pt x="9" y="12"/>
                    </a:lnTo>
                    <a:lnTo>
                      <a:pt x="9" y="8"/>
                    </a:lnTo>
                    <a:lnTo>
                      <a:pt x="15" y="3"/>
                    </a:lnTo>
                    <a:lnTo>
                      <a:pt x="20" y="0"/>
                    </a:lnTo>
                    <a:lnTo>
                      <a:pt x="32" y="0"/>
                    </a:lnTo>
                    <a:lnTo>
                      <a:pt x="44" y="0"/>
                    </a:lnTo>
                    <a:lnTo>
                      <a:pt x="51" y="0"/>
                    </a:lnTo>
                    <a:lnTo>
                      <a:pt x="62" y="1"/>
                    </a:lnTo>
                    <a:lnTo>
                      <a:pt x="70" y="5"/>
                    </a:lnTo>
                    <a:lnTo>
                      <a:pt x="79" y="8"/>
                    </a:lnTo>
                    <a:lnTo>
                      <a:pt x="81" y="11"/>
                    </a:lnTo>
                    <a:lnTo>
                      <a:pt x="83" y="16"/>
                    </a:lnTo>
                    <a:lnTo>
                      <a:pt x="81" y="20"/>
                    </a:lnTo>
                    <a:lnTo>
                      <a:pt x="80" y="25"/>
                    </a:lnTo>
                    <a:lnTo>
                      <a:pt x="78" y="27"/>
                    </a:lnTo>
                    <a:lnTo>
                      <a:pt x="75" y="28"/>
                    </a:lnTo>
                    <a:lnTo>
                      <a:pt x="77" y="26"/>
                    </a:lnTo>
                    <a:lnTo>
                      <a:pt x="77" y="23"/>
                    </a:lnTo>
                    <a:lnTo>
                      <a:pt x="73" y="25"/>
                    </a:lnTo>
                    <a:lnTo>
                      <a:pt x="67" y="28"/>
                    </a:lnTo>
                    <a:lnTo>
                      <a:pt x="71" y="25"/>
                    </a:lnTo>
                    <a:lnTo>
                      <a:pt x="71" y="22"/>
                    </a:lnTo>
                    <a:lnTo>
                      <a:pt x="71" y="19"/>
                    </a:lnTo>
                    <a:lnTo>
                      <a:pt x="67" y="23"/>
                    </a:lnTo>
                    <a:lnTo>
                      <a:pt x="59" y="27"/>
                    </a:lnTo>
                    <a:lnTo>
                      <a:pt x="53" y="28"/>
                    </a:lnTo>
                    <a:lnTo>
                      <a:pt x="45" y="28"/>
                    </a:lnTo>
                    <a:lnTo>
                      <a:pt x="44" y="28"/>
                    </a:lnTo>
                    <a:lnTo>
                      <a:pt x="47" y="33"/>
                    </a:lnTo>
                  </a:path>
                </a:pathLst>
              </a:custGeom>
              <a:solidFill>
                <a:srgbClr val="603000"/>
              </a:solidFill>
              <a:ln w="9525" cap="rnd">
                <a:noFill/>
                <a:round/>
                <a:headEnd type="none" w="sm" len="sm"/>
                <a:tailEnd type="none" w="sm" len="sm"/>
              </a:ln>
            </p:spPr>
            <p:txBody>
              <a:bodyPr/>
              <a:lstStyle/>
              <a:p>
                <a:endParaRPr lang="es-ES"/>
              </a:p>
            </p:txBody>
          </p:sp>
          <p:sp>
            <p:nvSpPr>
              <p:cNvPr id="106867" name="Freeform 976"/>
              <p:cNvSpPr>
                <a:spLocks/>
              </p:cNvSpPr>
              <p:nvPr/>
            </p:nvSpPr>
            <p:spPr bwMode="auto">
              <a:xfrm>
                <a:off x="660" y="3228"/>
                <a:ext cx="65" cy="35"/>
              </a:xfrm>
              <a:custGeom>
                <a:avLst/>
                <a:gdLst>
                  <a:gd name="T0" fmla="*/ 0 w 65"/>
                  <a:gd name="T1" fmla="*/ 19 h 35"/>
                  <a:gd name="T2" fmla="*/ 8 w 65"/>
                  <a:gd name="T3" fmla="*/ 18 h 35"/>
                  <a:gd name="T4" fmla="*/ 10 w 65"/>
                  <a:gd name="T5" fmla="*/ 17 h 35"/>
                  <a:gd name="T6" fmla="*/ 12 w 65"/>
                  <a:gd name="T7" fmla="*/ 17 h 35"/>
                  <a:gd name="T8" fmla="*/ 13 w 65"/>
                  <a:gd name="T9" fmla="*/ 14 h 35"/>
                  <a:gd name="T10" fmla="*/ 17 w 65"/>
                  <a:gd name="T11" fmla="*/ 10 h 35"/>
                  <a:gd name="T12" fmla="*/ 24 w 65"/>
                  <a:gd name="T13" fmla="*/ 6 h 35"/>
                  <a:gd name="T14" fmla="*/ 25 w 65"/>
                  <a:gd name="T15" fmla="*/ 3 h 35"/>
                  <a:gd name="T16" fmla="*/ 27 w 65"/>
                  <a:gd name="T17" fmla="*/ 1 h 35"/>
                  <a:gd name="T18" fmla="*/ 30 w 65"/>
                  <a:gd name="T19" fmla="*/ 1 h 35"/>
                  <a:gd name="T20" fmla="*/ 41 w 65"/>
                  <a:gd name="T21" fmla="*/ 0 h 35"/>
                  <a:gd name="T22" fmla="*/ 46 w 65"/>
                  <a:gd name="T23" fmla="*/ 0 h 35"/>
                  <a:gd name="T24" fmla="*/ 48 w 65"/>
                  <a:gd name="T25" fmla="*/ 0 h 35"/>
                  <a:gd name="T26" fmla="*/ 49 w 65"/>
                  <a:gd name="T27" fmla="*/ 0 h 35"/>
                  <a:gd name="T28" fmla="*/ 53 w 65"/>
                  <a:gd name="T29" fmla="*/ 3 h 35"/>
                  <a:gd name="T30" fmla="*/ 56 w 65"/>
                  <a:gd name="T31" fmla="*/ 3 h 35"/>
                  <a:gd name="T32" fmla="*/ 56 w 65"/>
                  <a:gd name="T33" fmla="*/ 4 h 35"/>
                  <a:gd name="T34" fmla="*/ 58 w 65"/>
                  <a:gd name="T35" fmla="*/ 6 h 35"/>
                  <a:gd name="T36" fmla="*/ 60 w 65"/>
                  <a:gd name="T37" fmla="*/ 8 h 35"/>
                  <a:gd name="T38" fmla="*/ 62 w 65"/>
                  <a:gd name="T39" fmla="*/ 8 h 35"/>
                  <a:gd name="T40" fmla="*/ 62 w 65"/>
                  <a:gd name="T41" fmla="*/ 9 h 35"/>
                  <a:gd name="T42" fmla="*/ 62 w 65"/>
                  <a:gd name="T43" fmla="*/ 10 h 35"/>
                  <a:gd name="T44" fmla="*/ 64 w 65"/>
                  <a:gd name="T45" fmla="*/ 13 h 35"/>
                  <a:gd name="T46" fmla="*/ 62 w 65"/>
                  <a:gd name="T47" fmla="*/ 14 h 35"/>
                  <a:gd name="T48" fmla="*/ 61 w 65"/>
                  <a:gd name="T49" fmla="*/ 14 h 35"/>
                  <a:gd name="T50" fmla="*/ 58 w 65"/>
                  <a:gd name="T51" fmla="*/ 14 h 35"/>
                  <a:gd name="T52" fmla="*/ 56 w 65"/>
                  <a:gd name="T53" fmla="*/ 13 h 35"/>
                  <a:gd name="T54" fmla="*/ 53 w 65"/>
                  <a:gd name="T55" fmla="*/ 13 h 35"/>
                  <a:gd name="T56" fmla="*/ 52 w 65"/>
                  <a:gd name="T57" fmla="*/ 12 h 35"/>
                  <a:gd name="T58" fmla="*/ 49 w 65"/>
                  <a:gd name="T59" fmla="*/ 10 h 35"/>
                  <a:gd name="T60" fmla="*/ 48 w 65"/>
                  <a:gd name="T61" fmla="*/ 12 h 35"/>
                  <a:gd name="T62" fmla="*/ 45 w 65"/>
                  <a:gd name="T63" fmla="*/ 13 h 35"/>
                  <a:gd name="T64" fmla="*/ 49 w 65"/>
                  <a:gd name="T65" fmla="*/ 14 h 35"/>
                  <a:gd name="T66" fmla="*/ 53 w 65"/>
                  <a:gd name="T67" fmla="*/ 14 h 35"/>
                  <a:gd name="T68" fmla="*/ 56 w 65"/>
                  <a:gd name="T69" fmla="*/ 17 h 35"/>
                  <a:gd name="T70" fmla="*/ 58 w 65"/>
                  <a:gd name="T71" fmla="*/ 17 h 35"/>
                  <a:gd name="T72" fmla="*/ 58 w 65"/>
                  <a:gd name="T73" fmla="*/ 18 h 35"/>
                  <a:gd name="T74" fmla="*/ 56 w 65"/>
                  <a:gd name="T75" fmla="*/ 19 h 35"/>
                  <a:gd name="T76" fmla="*/ 48 w 65"/>
                  <a:gd name="T77" fmla="*/ 18 h 35"/>
                  <a:gd name="T78" fmla="*/ 45 w 65"/>
                  <a:gd name="T79" fmla="*/ 18 h 35"/>
                  <a:gd name="T80" fmla="*/ 40 w 65"/>
                  <a:gd name="T81" fmla="*/ 18 h 35"/>
                  <a:gd name="T82" fmla="*/ 38 w 65"/>
                  <a:gd name="T83" fmla="*/ 19 h 35"/>
                  <a:gd name="T84" fmla="*/ 35 w 65"/>
                  <a:gd name="T85" fmla="*/ 21 h 35"/>
                  <a:gd name="T86" fmla="*/ 33 w 65"/>
                  <a:gd name="T87" fmla="*/ 23 h 35"/>
                  <a:gd name="T88" fmla="*/ 32 w 65"/>
                  <a:gd name="T89" fmla="*/ 24 h 35"/>
                  <a:gd name="T90" fmla="*/ 29 w 65"/>
                  <a:gd name="T91" fmla="*/ 27 h 35"/>
                  <a:gd name="T92" fmla="*/ 26 w 65"/>
                  <a:gd name="T93" fmla="*/ 29 h 35"/>
                  <a:gd name="T94" fmla="*/ 24 w 65"/>
                  <a:gd name="T95" fmla="*/ 30 h 35"/>
                  <a:gd name="T96" fmla="*/ 21 w 65"/>
                  <a:gd name="T97" fmla="*/ 30 h 35"/>
                  <a:gd name="T98" fmla="*/ 16 w 65"/>
                  <a:gd name="T99" fmla="*/ 30 h 35"/>
                  <a:gd name="T100" fmla="*/ 13 w 65"/>
                  <a:gd name="T101" fmla="*/ 30 h 35"/>
                  <a:gd name="T102" fmla="*/ 9 w 65"/>
                  <a:gd name="T103" fmla="*/ 32 h 35"/>
                  <a:gd name="T104" fmla="*/ 0 w 65"/>
                  <a:gd name="T105" fmla="*/ 34 h 35"/>
                  <a:gd name="T106" fmla="*/ 0 w 65"/>
                  <a:gd name="T107" fmla="*/ 19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35"/>
                  <a:gd name="T164" fmla="*/ 65 w 65"/>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35">
                    <a:moveTo>
                      <a:pt x="0" y="19"/>
                    </a:moveTo>
                    <a:lnTo>
                      <a:pt x="8" y="18"/>
                    </a:lnTo>
                    <a:lnTo>
                      <a:pt x="10" y="17"/>
                    </a:lnTo>
                    <a:lnTo>
                      <a:pt x="12" y="17"/>
                    </a:lnTo>
                    <a:lnTo>
                      <a:pt x="13" y="14"/>
                    </a:lnTo>
                    <a:lnTo>
                      <a:pt x="17" y="10"/>
                    </a:lnTo>
                    <a:lnTo>
                      <a:pt x="24" y="6"/>
                    </a:lnTo>
                    <a:lnTo>
                      <a:pt x="25" y="3"/>
                    </a:lnTo>
                    <a:lnTo>
                      <a:pt x="27" y="1"/>
                    </a:lnTo>
                    <a:lnTo>
                      <a:pt x="30" y="1"/>
                    </a:lnTo>
                    <a:lnTo>
                      <a:pt x="41" y="0"/>
                    </a:lnTo>
                    <a:lnTo>
                      <a:pt x="46" y="0"/>
                    </a:lnTo>
                    <a:lnTo>
                      <a:pt x="48" y="0"/>
                    </a:lnTo>
                    <a:lnTo>
                      <a:pt x="49" y="0"/>
                    </a:lnTo>
                    <a:lnTo>
                      <a:pt x="53" y="3"/>
                    </a:lnTo>
                    <a:lnTo>
                      <a:pt x="56" y="3"/>
                    </a:lnTo>
                    <a:lnTo>
                      <a:pt x="56" y="4"/>
                    </a:lnTo>
                    <a:lnTo>
                      <a:pt x="58" y="6"/>
                    </a:lnTo>
                    <a:lnTo>
                      <a:pt x="60" y="8"/>
                    </a:lnTo>
                    <a:lnTo>
                      <a:pt x="62" y="8"/>
                    </a:lnTo>
                    <a:lnTo>
                      <a:pt x="62" y="9"/>
                    </a:lnTo>
                    <a:lnTo>
                      <a:pt x="62" y="10"/>
                    </a:lnTo>
                    <a:lnTo>
                      <a:pt x="64" y="13"/>
                    </a:lnTo>
                    <a:lnTo>
                      <a:pt x="62" y="14"/>
                    </a:lnTo>
                    <a:lnTo>
                      <a:pt x="61" y="14"/>
                    </a:lnTo>
                    <a:lnTo>
                      <a:pt x="58" y="14"/>
                    </a:lnTo>
                    <a:lnTo>
                      <a:pt x="56" y="13"/>
                    </a:lnTo>
                    <a:lnTo>
                      <a:pt x="53" y="13"/>
                    </a:lnTo>
                    <a:lnTo>
                      <a:pt x="52" y="12"/>
                    </a:lnTo>
                    <a:lnTo>
                      <a:pt x="49" y="10"/>
                    </a:lnTo>
                    <a:lnTo>
                      <a:pt x="48" y="12"/>
                    </a:lnTo>
                    <a:lnTo>
                      <a:pt x="45" y="13"/>
                    </a:lnTo>
                    <a:lnTo>
                      <a:pt x="49" y="14"/>
                    </a:lnTo>
                    <a:lnTo>
                      <a:pt x="53" y="14"/>
                    </a:lnTo>
                    <a:lnTo>
                      <a:pt x="56" y="17"/>
                    </a:lnTo>
                    <a:lnTo>
                      <a:pt x="58" y="17"/>
                    </a:lnTo>
                    <a:lnTo>
                      <a:pt x="58" y="18"/>
                    </a:lnTo>
                    <a:lnTo>
                      <a:pt x="56" y="19"/>
                    </a:lnTo>
                    <a:lnTo>
                      <a:pt x="48" y="18"/>
                    </a:lnTo>
                    <a:lnTo>
                      <a:pt x="45" y="18"/>
                    </a:lnTo>
                    <a:lnTo>
                      <a:pt x="40" y="18"/>
                    </a:lnTo>
                    <a:lnTo>
                      <a:pt x="38" y="19"/>
                    </a:lnTo>
                    <a:lnTo>
                      <a:pt x="35" y="21"/>
                    </a:lnTo>
                    <a:lnTo>
                      <a:pt x="33" y="23"/>
                    </a:lnTo>
                    <a:lnTo>
                      <a:pt x="32" y="24"/>
                    </a:lnTo>
                    <a:lnTo>
                      <a:pt x="29" y="27"/>
                    </a:lnTo>
                    <a:lnTo>
                      <a:pt x="26" y="29"/>
                    </a:lnTo>
                    <a:lnTo>
                      <a:pt x="24" y="30"/>
                    </a:lnTo>
                    <a:lnTo>
                      <a:pt x="21" y="30"/>
                    </a:lnTo>
                    <a:lnTo>
                      <a:pt x="16" y="30"/>
                    </a:lnTo>
                    <a:lnTo>
                      <a:pt x="13" y="30"/>
                    </a:lnTo>
                    <a:lnTo>
                      <a:pt x="9" y="32"/>
                    </a:lnTo>
                    <a:lnTo>
                      <a:pt x="0" y="34"/>
                    </a:lnTo>
                    <a:lnTo>
                      <a:pt x="0" y="19"/>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6868" name="Freeform 977"/>
              <p:cNvSpPr>
                <a:spLocks/>
              </p:cNvSpPr>
              <p:nvPr/>
            </p:nvSpPr>
            <p:spPr bwMode="auto">
              <a:xfrm>
                <a:off x="706" y="3234"/>
                <a:ext cx="28" cy="1"/>
              </a:xfrm>
              <a:custGeom>
                <a:avLst/>
                <a:gdLst>
                  <a:gd name="T0" fmla="*/ 27 w 28"/>
                  <a:gd name="T1" fmla="*/ 0 h 1"/>
                  <a:gd name="T2" fmla="*/ 21 w 28"/>
                  <a:gd name="T3" fmla="*/ 0 h 1"/>
                  <a:gd name="T4" fmla="*/ 18 w 28"/>
                  <a:gd name="T5" fmla="*/ 0 h 1"/>
                  <a:gd name="T6" fmla="*/ 13 w 28"/>
                  <a:gd name="T7" fmla="*/ 0 h 1"/>
                  <a:gd name="T8" fmla="*/ 9 w 28"/>
                  <a:gd name="T9" fmla="*/ 0 h 1"/>
                  <a:gd name="T10" fmla="*/ 3 w 28"/>
                  <a:gd name="T11" fmla="*/ 0 h 1"/>
                  <a:gd name="T12" fmla="*/ 0 w 28"/>
                  <a:gd name="T13" fmla="*/ 0 h 1"/>
                  <a:gd name="T14" fmla="*/ 4 w 28"/>
                  <a:gd name="T15" fmla="*/ 0 h 1"/>
                  <a:gd name="T16" fmla="*/ 11 w 28"/>
                  <a:gd name="T17" fmla="*/ 0 h 1"/>
                  <a:gd name="T18" fmla="*/ 18 w 28"/>
                  <a:gd name="T19" fmla="*/ 0 h 1"/>
                  <a:gd name="T20" fmla="*/ 21 w 28"/>
                  <a:gd name="T21" fmla="*/ 0 h 1"/>
                  <a:gd name="T22" fmla="*/ 27 w 28"/>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
                  <a:gd name="T37" fmla="*/ 0 h 1"/>
                  <a:gd name="T38" fmla="*/ 28 w 28"/>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 h="1">
                    <a:moveTo>
                      <a:pt x="27" y="0"/>
                    </a:moveTo>
                    <a:lnTo>
                      <a:pt x="21" y="0"/>
                    </a:lnTo>
                    <a:lnTo>
                      <a:pt x="18" y="0"/>
                    </a:lnTo>
                    <a:lnTo>
                      <a:pt x="13" y="0"/>
                    </a:lnTo>
                    <a:lnTo>
                      <a:pt x="9" y="0"/>
                    </a:lnTo>
                    <a:lnTo>
                      <a:pt x="3" y="0"/>
                    </a:lnTo>
                    <a:lnTo>
                      <a:pt x="0" y="0"/>
                    </a:lnTo>
                    <a:lnTo>
                      <a:pt x="4" y="0"/>
                    </a:lnTo>
                    <a:lnTo>
                      <a:pt x="11" y="0"/>
                    </a:lnTo>
                    <a:lnTo>
                      <a:pt x="18" y="0"/>
                    </a:lnTo>
                    <a:lnTo>
                      <a:pt x="21" y="0"/>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6869" name="Freeform 978"/>
              <p:cNvSpPr>
                <a:spLocks/>
              </p:cNvSpPr>
              <p:nvPr/>
            </p:nvSpPr>
            <p:spPr bwMode="auto">
              <a:xfrm>
                <a:off x="696" y="3228"/>
                <a:ext cx="28" cy="26"/>
              </a:xfrm>
              <a:custGeom>
                <a:avLst/>
                <a:gdLst>
                  <a:gd name="T0" fmla="*/ 20 w 28"/>
                  <a:gd name="T1" fmla="*/ 0 h 26"/>
                  <a:gd name="T2" fmla="*/ 22 w 28"/>
                  <a:gd name="T3" fmla="*/ 0 h 26"/>
                  <a:gd name="T4" fmla="*/ 27 w 28"/>
                  <a:gd name="T5" fmla="*/ 11 h 26"/>
                  <a:gd name="T6" fmla="*/ 22 w 28"/>
                  <a:gd name="T7" fmla="*/ 0 h 26"/>
                  <a:gd name="T8" fmla="*/ 20 w 28"/>
                  <a:gd name="T9" fmla="*/ 0 h 26"/>
                  <a:gd name="T10" fmla="*/ 10 w 28"/>
                  <a:gd name="T11" fmla="*/ 11 h 26"/>
                  <a:gd name="T12" fmla="*/ 7 w 28"/>
                  <a:gd name="T13" fmla="*/ 25 h 26"/>
                  <a:gd name="T14" fmla="*/ 0 w 28"/>
                  <a:gd name="T15" fmla="*/ 25 h 26"/>
                  <a:gd name="T16" fmla="*/ 4 w 28"/>
                  <a:gd name="T17" fmla="*/ 11 h 26"/>
                  <a:gd name="T18" fmla="*/ 12 w 28"/>
                  <a:gd name="T19" fmla="*/ 11 h 26"/>
                  <a:gd name="T20" fmla="*/ 20 w 28"/>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
                  <a:gd name="T34" fmla="*/ 0 h 26"/>
                  <a:gd name="T35" fmla="*/ 28 w 28"/>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 h="26">
                    <a:moveTo>
                      <a:pt x="20" y="0"/>
                    </a:moveTo>
                    <a:lnTo>
                      <a:pt x="22" y="0"/>
                    </a:lnTo>
                    <a:lnTo>
                      <a:pt x="27" y="11"/>
                    </a:lnTo>
                    <a:lnTo>
                      <a:pt x="22" y="0"/>
                    </a:lnTo>
                    <a:lnTo>
                      <a:pt x="20" y="0"/>
                    </a:lnTo>
                    <a:lnTo>
                      <a:pt x="10" y="11"/>
                    </a:lnTo>
                    <a:lnTo>
                      <a:pt x="7" y="25"/>
                    </a:lnTo>
                    <a:lnTo>
                      <a:pt x="0" y="25"/>
                    </a:lnTo>
                    <a:lnTo>
                      <a:pt x="4" y="11"/>
                    </a:lnTo>
                    <a:lnTo>
                      <a:pt x="12" y="11"/>
                    </a:lnTo>
                    <a:lnTo>
                      <a:pt x="20" y="0"/>
                    </a:lnTo>
                  </a:path>
                </a:pathLst>
              </a:custGeom>
              <a:solidFill>
                <a:srgbClr val="402000"/>
              </a:solidFill>
              <a:ln w="9525" cap="rnd">
                <a:noFill/>
                <a:round/>
                <a:headEnd type="none" w="sm" len="sm"/>
                <a:tailEnd type="none" w="sm" len="sm"/>
              </a:ln>
            </p:spPr>
            <p:txBody>
              <a:bodyPr/>
              <a:lstStyle/>
              <a:p>
                <a:endParaRPr lang="es-ES"/>
              </a:p>
            </p:txBody>
          </p:sp>
          <p:sp>
            <p:nvSpPr>
              <p:cNvPr id="106870" name="Freeform 979"/>
              <p:cNvSpPr>
                <a:spLocks/>
              </p:cNvSpPr>
              <p:nvPr/>
            </p:nvSpPr>
            <p:spPr bwMode="auto">
              <a:xfrm>
                <a:off x="717" y="3245"/>
                <a:ext cx="27" cy="25"/>
              </a:xfrm>
              <a:custGeom>
                <a:avLst/>
                <a:gdLst>
                  <a:gd name="T0" fmla="*/ 0 w 27"/>
                  <a:gd name="T1" fmla="*/ 0 h 25"/>
                  <a:gd name="T2" fmla="*/ 26 w 27"/>
                  <a:gd name="T3" fmla="*/ 24 h 25"/>
                  <a:gd name="T4" fmla="*/ 0 w 27"/>
                  <a:gd name="T5" fmla="*/ 0 h 25"/>
                  <a:gd name="T6" fmla="*/ 0 60000 65536"/>
                  <a:gd name="T7" fmla="*/ 0 60000 65536"/>
                  <a:gd name="T8" fmla="*/ 0 60000 65536"/>
                  <a:gd name="T9" fmla="*/ 0 w 27"/>
                  <a:gd name="T10" fmla="*/ 0 h 25"/>
                  <a:gd name="T11" fmla="*/ 27 w 27"/>
                  <a:gd name="T12" fmla="*/ 25 h 25"/>
                </a:gdLst>
                <a:ahLst/>
                <a:cxnLst>
                  <a:cxn ang="T6">
                    <a:pos x="T0" y="T1"/>
                  </a:cxn>
                  <a:cxn ang="T7">
                    <a:pos x="T2" y="T3"/>
                  </a:cxn>
                  <a:cxn ang="T8">
                    <a:pos x="T4" y="T5"/>
                  </a:cxn>
                </a:cxnLst>
                <a:rect l="T9" t="T10" r="T11" b="T12"/>
                <a:pathLst>
                  <a:path w="27" h="25">
                    <a:moveTo>
                      <a:pt x="0" y="0"/>
                    </a:moveTo>
                    <a:lnTo>
                      <a:pt x="26" y="2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871" name="Freeform 980"/>
              <p:cNvSpPr>
                <a:spLocks/>
              </p:cNvSpPr>
              <p:nvPr/>
            </p:nvSpPr>
            <p:spPr bwMode="auto">
              <a:xfrm>
                <a:off x="695" y="3237"/>
                <a:ext cx="1" cy="25"/>
              </a:xfrm>
              <a:custGeom>
                <a:avLst/>
                <a:gdLst>
                  <a:gd name="T0" fmla="*/ 0 w 1"/>
                  <a:gd name="T1" fmla="*/ 0 h 25"/>
                  <a:gd name="T2" fmla="*/ 0 w 1"/>
                  <a:gd name="T3" fmla="*/ 24 h 25"/>
                  <a:gd name="T4" fmla="*/ 0 w 1"/>
                  <a:gd name="T5" fmla="*/ 0 h 25"/>
                  <a:gd name="T6" fmla="*/ 0 60000 65536"/>
                  <a:gd name="T7" fmla="*/ 0 60000 65536"/>
                  <a:gd name="T8" fmla="*/ 0 60000 65536"/>
                  <a:gd name="T9" fmla="*/ 0 w 1"/>
                  <a:gd name="T10" fmla="*/ 0 h 25"/>
                  <a:gd name="T11" fmla="*/ 1 w 1"/>
                  <a:gd name="T12" fmla="*/ 25 h 25"/>
                </a:gdLst>
                <a:ahLst/>
                <a:cxnLst>
                  <a:cxn ang="T6">
                    <a:pos x="T0" y="T1"/>
                  </a:cxn>
                  <a:cxn ang="T7">
                    <a:pos x="T2" y="T3"/>
                  </a:cxn>
                  <a:cxn ang="T8">
                    <a:pos x="T4" y="T5"/>
                  </a:cxn>
                </a:cxnLst>
                <a:rect l="T9" t="T10" r="T11" b="T12"/>
                <a:pathLst>
                  <a:path w="1" h="25">
                    <a:moveTo>
                      <a:pt x="0" y="0"/>
                    </a:moveTo>
                    <a:lnTo>
                      <a:pt x="0" y="2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872" name="Freeform 981"/>
              <p:cNvSpPr>
                <a:spLocks/>
              </p:cNvSpPr>
              <p:nvPr/>
            </p:nvSpPr>
            <p:spPr bwMode="auto">
              <a:xfrm>
                <a:off x="504" y="3120"/>
                <a:ext cx="220" cy="311"/>
              </a:xfrm>
              <a:custGeom>
                <a:avLst/>
                <a:gdLst>
                  <a:gd name="T0" fmla="*/ 30 w 220"/>
                  <a:gd name="T1" fmla="*/ 0 h 311"/>
                  <a:gd name="T2" fmla="*/ 63 w 220"/>
                  <a:gd name="T3" fmla="*/ 25 h 311"/>
                  <a:gd name="T4" fmla="*/ 74 w 220"/>
                  <a:gd name="T5" fmla="*/ 46 h 311"/>
                  <a:gd name="T6" fmla="*/ 93 w 220"/>
                  <a:gd name="T7" fmla="*/ 78 h 311"/>
                  <a:gd name="T8" fmla="*/ 96 w 220"/>
                  <a:gd name="T9" fmla="*/ 92 h 311"/>
                  <a:gd name="T10" fmla="*/ 94 w 220"/>
                  <a:gd name="T11" fmla="*/ 106 h 311"/>
                  <a:gd name="T12" fmla="*/ 94 w 220"/>
                  <a:gd name="T13" fmla="*/ 116 h 311"/>
                  <a:gd name="T14" fmla="*/ 146 w 220"/>
                  <a:gd name="T15" fmla="*/ 128 h 311"/>
                  <a:gd name="T16" fmla="*/ 163 w 220"/>
                  <a:gd name="T17" fmla="*/ 130 h 311"/>
                  <a:gd name="T18" fmla="*/ 165 w 220"/>
                  <a:gd name="T19" fmla="*/ 144 h 311"/>
                  <a:gd name="T20" fmla="*/ 135 w 220"/>
                  <a:gd name="T21" fmla="*/ 148 h 311"/>
                  <a:gd name="T22" fmla="*/ 105 w 220"/>
                  <a:gd name="T23" fmla="*/ 152 h 311"/>
                  <a:gd name="T24" fmla="*/ 94 w 220"/>
                  <a:gd name="T25" fmla="*/ 163 h 311"/>
                  <a:gd name="T26" fmla="*/ 93 w 220"/>
                  <a:gd name="T27" fmla="*/ 179 h 311"/>
                  <a:gd name="T28" fmla="*/ 97 w 220"/>
                  <a:gd name="T29" fmla="*/ 185 h 311"/>
                  <a:gd name="T30" fmla="*/ 110 w 220"/>
                  <a:gd name="T31" fmla="*/ 187 h 311"/>
                  <a:gd name="T32" fmla="*/ 123 w 220"/>
                  <a:gd name="T33" fmla="*/ 195 h 311"/>
                  <a:gd name="T34" fmla="*/ 182 w 220"/>
                  <a:gd name="T35" fmla="*/ 216 h 311"/>
                  <a:gd name="T36" fmla="*/ 198 w 220"/>
                  <a:gd name="T37" fmla="*/ 227 h 311"/>
                  <a:gd name="T38" fmla="*/ 214 w 220"/>
                  <a:gd name="T39" fmla="*/ 265 h 311"/>
                  <a:gd name="T40" fmla="*/ 196 w 220"/>
                  <a:gd name="T41" fmla="*/ 310 h 311"/>
                  <a:gd name="T42" fmla="*/ 166 w 220"/>
                  <a:gd name="T43" fmla="*/ 304 h 311"/>
                  <a:gd name="T44" fmla="*/ 156 w 220"/>
                  <a:gd name="T45" fmla="*/ 286 h 311"/>
                  <a:gd name="T46" fmla="*/ 163 w 220"/>
                  <a:gd name="T47" fmla="*/ 267 h 311"/>
                  <a:gd name="T48" fmla="*/ 106 w 220"/>
                  <a:gd name="T49" fmla="*/ 258 h 311"/>
                  <a:gd name="T50" fmla="*/ 44 w 220"/>
                  <a:gd name="T51" fmla="*/ 258 h 311"/>
                  <a:gd name="T52" fmla="*/ 17 w 220"/>
                  <a:gd name="T53" fmla="*/ 255 h 311"/>
                  <a:gd name="T54" fmla="*/ 5 w 220"/>
                  <a:gd name="T55" fmla="*/ 244 h 311"/>
                  <a:gd name="T56" fmla="*/ 0 w 220"/>
                  <a:gd name="T57" fmla="*/ 228 h 311"/>
                  <a:gd name="T58" fmla="*/ 6 w 220"/>
                  <a:gd name="T59" fmla="*/ 202 h 311"/>
                  <a:gd name="T60" fmla="*/ 13 w 220"/>
                  <a:gd name="T61" fmla="*/ 179 h 311"/>
                  <a:gd name="T62" fmla="*/ 13 w 220"/>
                  <a:gd name="T63" fmla="*/ 160 h 311"/>
                  <a:gd name="T64" fmla="*/ 13 w 220"/>
                  <a:gd name="T65" fmla="*/ 140 h 311"/>
                  <a:gd name="T66" fmla="*/ 0 w 220"/>
                  <a:gd name="T67" fmla="*/ 103 h 311"/>
                  <a:gd name="T68" fmla="*/ 0 w 220"/>
                  <a:gd name="T69" fmla="*/ 64 h 311"/>
                  <a:gd name="T70" fmla="*/ 2 w 220"/>
                  <a:gd name="T71" fmla="*/ 43 h 311"/>
                  <a:gd name="T72" fmla="*/ 11 w 220"/>
                  <a:gd name="T73" fmla="*/ 24 h 31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0"/>
                  <a:gd name="T112" fmla="*/ 0 h 311"/>
                  <a:gd name="T113" fmla="*/ 220 w 220"/>
                  <a:gd name="T114" fmla="*/ 311 h 31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0" h="311">
                    <a:moveTo>
                      <a:pt x="25" y="12"/>
                    </a:moveTo>
                    <a:lnTo>
                      <a:pt x="30" y="0"/>
                    </a:lnTo>
                    <a:lnTo>
                      <a:pt x="66" y="16"/>
                    </a:lnTo>
                    <a:lnTo>
                      <a:pt x="63" y="25"/>
                    </a:lnTo>
                    <a:lnTo>
                      <a:pt x="67" y="37"/>
                    </a:lnTo>
                    <a:lnTo>
                      <a:pt x="74" y="46"/>
                    </a:lnTo>
                    <a:lnTo>
                      <a:pt x="80" y="65"/>
                    </a:lnTo>
                    <a:lnTo>
                      <a:pt x="93" y="78"/>
                    </a:lnTo>
                    <a:lnTo>
                      <a:pt x="95" y="88"/>
                    </a:lnTo>
                    <a:lnTo>
                      <a:pt x="96" y="92"/>
                    </a:lnTo>
                    <a:lnTo>
                      <a:pt x="95" y="100"/>
                    </a:lnTo>
                    <a:lnTo>
                      <a:pt x="94" y="106"/>
                    </a:lnTo>
                    <a:lnTo>
                      <a:pt x="94" y="112"/>
                    </a:lnTo>
                    <a:lnTo>
                      <a:pt x="94" y="116"/>
                    </a:lnTo>
                    <a:lnTo>
                      <a:pt x="128" y="124"/>
                    </a:lnTo>
                    <a:lnTo>
                      <a:pt x="146" y="128"/>
                    </a:lnTo>
                    <a:lnTo>
                      <a:pt x="161" y="128"/>
                    </a:lnTo>
                    <a:lnTo>
                      <a:pt x="163" y="130"/>
                    </a:lnTo>
                    <a:lnTo>
                      <a:pt x="164" y="138"/>
                    </a:lnTo>
                    <a:lnTo>
                      <a:pt x="165" y="144"/>
                    </a:lnTo>
                    <a:lnTo>
                      <a:pt x="151" y="147"/>
                    </a:lnTo>
                    <a:lnTo>
                      <a:pt x="135" y="148"/>
                    </a:lnTo>
                    <a:lnTo>
                      <a:pt x="122" y="148"/>
                    </a:lnTo>
                    <a:lnTo>
                      <a:pt x="105" y="152"/>
                    </a:lnTo>
                    <a:lnTo>
                      <a:pt x="94" y="148"/>
                    </a:lnTo>
                    <a:lnTo>
                      <a:pt x="94" y="163"/>
                    </a:lnTo>
                    <a:lnTo>
                      <a:pt x="91" y="171"/>
                    </a:lnTo>
                    <a:lnTo>
                      <a:pt x="93" y="179"/>
                    </a:lnTo>
                    <a:lnTo>
                      <a:pt x="91" y="184"/>
                    </a:lnTo>
                    <a:lnTo>
                      <a:pt x="97" y="185"/>
                    </a:lnTo>
                    <a:lnTo>
                      <a:pt x="100" y="186"/>
                    </a:lnTo>
                    <a:lnTo>
                      <a:pt x="110" y="187"/>
                    </a:lnTo>
                    <a:lnTo>
                      <a:pt x="116" y="193"/>
                    </a:lnTo>
                    <a:lnTo>
                      <a:pt x="123" y="195"/>
                    </a:lnTo>
                    <a:lnTo>
                      <a:pt x="167" y="209"/>
                    </a:lnTo>
                    <a:lnTo>
                      <a:pt x="182" y="216"/>
                    </a:lnTo>
                    <a:lnTo>
                      <a:pt x="192" y="218"/>
                    </a:lnTo>
                    <a:lnTo>
                      <a:pt x="198" y="227"/>
                    </a:lnTo>
                    <a:lnTo>
                      <a:pt x="206" y="241"/>
                    </a:lnTo>
                    <a:lnTo>
                      <a:pt x="214" y="265"/>
                    </a:lnTo>
                    <a:lnTo>
                      <a:pt x="219" y="304"/>
                    </a:lnTo>
                    <a:lnTo>
                      <a:pt x="196" y="310"/>
                    </a:lnTo>
                    <a:lnTo>
                      <a:pt x="179" y="310"/>
                    </a:lnTo>
                    <a:lnTo>
                      <a:pt x="166" y="304"/>
                    </a:lnTo>
                    <a:lnTo>
                      <a:pt x="155" y="302"/>
                    </a:lnTo>
                    <a:lnTo>
                      <a:pt x="156" y="286"/>
                    </a:lnTo>
                    <a:lnTo>
                      <a:pt x="162" y="273"/>
                    </a:lnTo>
                    <a:lnTo>
                      <a:pt x="163" y="267"/>
                    </a:lnTo>
                    <a:lnTo>
                      <a:pt x="132" y="265"/>
                    </a:lnTo>
                    <a:lnTo>
                      <a:pt x="106" y="258"/>
                    </a:lnTo>
                    <a:lnTo>
                      <a:pt x="68" y="258"/>
                    </a:lnTo>
                    <a:lnTo>
                      <a:pt x="44" y="258"/>
                    </a:lnTo>
                    <a:lnTo>
                      <a:pt x="32" y="258"/>
                    </a:lnTo>
                    <a:lnTo>
                      <a:pt x="17" y="255"/>
                    </a:lnTo>
                    <a:lnTo>
                      <a:pt x="11" y="252"/>
                    </a:lnTo>
                    <a:lnTo>
                      <a:pt x="5" y="244"/>
                    </a:lnTo>
                    <a:lnTo>
                      <a:pt x="1" y="240"/>
                    </a:lnTo>
                    <a:lnTo>
                      <a:pt x="0" y="228"/>
                    </a:lnTo>
                    <a:lnTo>
                      <a:pt x="0" y="218"/>
                    </a:lnTo>
                    <a:lnTo>
                      <a:pt x="6" y="202"/>
                    </a:lnTo>
                    <a:lnTo>
                      <a:pt x="13" y="185"/>
                    </a:lnTo>
                    <a:lnTo>
                      <a:pt x="13" y="179"/>
                    </a:lnTo>
                    <a:lnTo>
                      <a:pt x="11" y="172"/>
                    </a:lnTo>
                    <a:lnTo>
                      <a:pt x="13" y="160"/>
                    </a:lnTo>
                    <a:lnTo>
                      <a:pt x="14" y="155"/>
                    </a:lnTo>
                    <a:lnTo>
                      <a:pt x="13" y="140"/>
                    </a:lnTo>
                    <a:lnTo>
                      <a:pt x="8" y="124"/>
                    </a:lnTo>
                    <a:lnTo>
                      <a:pt x="0" y="103"/>
                    </a:lnTo>
                    <a:lnTo>
                      <a:pt x="0" y="81"/>
                    </a:lnTo>
                    <a:lnTo>
                      <a:pt x="0" y="64"/>
                    </a:lnTo>
                    <a:lnTo>
                      <a:pt x="0" y="49"/>
                    </a:lnTo>
                    <a:lnTo>
                      <a:pt x="2" y="43"/>
                    </a:lnTo>
                    <a:lnTo>
                      <a:pt x="7" y="33"/>
                    </a:lnTo>
                    <a:lnTo>
                      <a:pt x="11" y="24"/>
                    </a:lnTo>
                    <a:lnTo>
                      <a:pt x="25" y="12"/>
                    </a:lnTo>
                  </a:path>
                </a:pathLst>
              </a:custGeom>
              <a:solidFill>
                <a:srgbClr val="002020"/>
              </a:solidFill>
              <a:ln w="12700" cap="rnd">
                <a:solidFill>
                  <a:srgbClr val="000000"/>
                </a:solidFill>
                <a:round/>
                <a:headEnd type="none" w="sm" len="sm"/>
                <a:tailEnd type="none" w="sm" len="sm"/>
              </a:ln>
            </p:spPr>
            <p:txBody>
              <a:bodyPr/>
              <a:lstStyle/>
              <a:p>
                <a:endParaRPr lang="es-ES"/>
              </a:p>
            </p:txBody>
          </p:sp>
          <p:sp>
            <p:nvSpPr>
              <p:cNvPr id="106873" name="Freeform 982"/>
              <p:cNvSpPr>
                <a:spLocks/>
              </p:cNvSpPr>
              <p:nvPr/>
            </p:nvSpPr>
            <p:spPr bwMode="auto">
              <a:xfrm>
                <a:off x="534" y="3143"/>
                <a:ext cx="137" cy="126"/>
              </a:xfrm>
              <a:custGeom>
                <a:avLst/>
                <a:gdLst>
                  <a:gd name="T0" fmla="*/ 11 w 137"/>
                  <a:gd name="T1" fmla="*/ 0 h 126"/>
                  <a:gd name="T2" fmla="*/ 20 w 137"/>
                  <a:gd name="T3" fmla="*/ 0 h 126"/>
                  <a:gd name="T4" fmla="*/ 27 w 137"/>
                  <a:gd name="T5" fmla="*/ 5 h 126"/>
                  <a:gd name="T6" fmla="*/ 30 w 137"/>
                  <a:gd name="T7" fmla="*/ 11 h 126"/>
                  <a:gd name="T8" fmla="*/ 30 w 137"/>
                  <a:gd name="T9" fmla="*/ 20 h 126"/>
                  <a:gd name="T10" fmla="*/ 35 w 137"/>
                  <a:gd name="T11" fmla="*/ 34 h 126"/>
                  <a:gd name="T12" fmla="*/ 38 w 137"/>
                  <a:gd name="T13" fmla="*/ 48 h 126"/>
                  <a:gd name="T14" fmla="*/ 44 w 137"/>
                  <a:gd name="T15" fmla="*/ 59 h 126"/>
                  <a:gd name="T16" fmla="*/ 46 w 137"/>
                  <a:gd name="T17" fmla="*/ 71 h 126"/>
                  <a:gd name="T18" fmla="*/ 50 w 137"/>
                  <a:gd name="T19" fmla="*/ 81 h 126"/>
                  <a:gd name="T20" fmla="*/ 38 w 137"/>
                  <a:gd name="T21" fmla="*/ 86 h 126"/>
                  <a:gd name="T22" fmla="*/ 52 w 137"/>
                  <a:gd name="T23" fmla="*/ 84 h 126"/>
                  <a:gd name="T24" fmla="*/ 56 w 137"/>
                  <a:gd name="T25" fmla="*/ 89 h 126"/>
                  <a:gd name="T26" fmla="*/ 49 w 137"/>
                  <a:gd name="T27" fmla="*/ 93 h 126"/>
                  <a:gd name="T28" fmla="*/ 58 w 137"/>
                  <a:gd name="T29" fmla="*/ 91 h 126"/>
                  <a:gd name="T30" fmla="*/ 68 w 137"/>
                  <a:gd name="T31" fmla="*/ 95 h 126"/>
                  <a:gd name="T32" fmla="*/ 81 w 137"/>
                  <a:gd name="T33" fmla="*/ 97 h 126"/>
                  <a:gd name="T34" fmla="*/ 97 w 137"/>
                  <a:gd name="T35" fmla="*/ 102 h 126"/>
                  <a:gd name="T36" fmla="*/ 108 w 137"/>
                  <a:gd name="T37" fmla="*/ 102 h 126"/>
                  <a:gd name="T38" fmla="*/ 122 w 137"/>
                  <a:gd name="T39" fmla="*/ 104 h 126"/>
                  <a:gd name="T40" fmla="*/ 132 w 137"/>
                  <a:gd name="T41" fmla="*/ 103 h 126"/>
                  <a:gd name="T42" fmla="*/ 133 w 137"/>
                  <a:gd name="T43" fmla="*/ 107 h 126"/>
                  <a:gd name="T44" fmla="*/ 136 w 137"/>
                  <a:gd name="T45" fmla="*/ 113 h 126"/>
                  <a:gd name="T46" fmla="*/ 136 w 137"/>
                  <a:gd name="T47" fmla="*/ 116 h 126"/>
                  <a:gd name="T48" fmla="*/ 125 w 137"/>
                  <a:gd name="T49" fmla="*/ 121 h 126"/>
                  <a:gd name="T50" fmla="*/ 123 w 137"/>
                  <a:gd name="T51" fmla="*/ 116 h 126"/>
                  <a:gd name="T52" fmla="*/ 121 w 137"/>
                  <a:gd name="T53" fmla="*/ 121 h 126"/>
                  <a:gd name="T54" fmla="*/ 106 w 137"/>
                  <a:gd name="T55" fmla="*/ 122 h 126"/>
                  <a:gd name="T56" fmla="*/ 81 w 137"/>
                  <a:gd name="T57" fmla="*/ 125 h 126"/>
                  <a:gd name="T58" fmla="*/ 46 w 137"/>
                  <a:gd name="T59" fmla="*/ 117 h 126"/>
                  <a:gd name="T60" fmla="*/ 38 w 137"/>
                  <a:gd name="T61" fmla="*/ 115 h 126"/>
                  <a:gd name="T62" fmla="*/ 27 w 137"/>
                  <a:gd name="T63" fmla="*/ 99 h 126"/>
                  <a:gd name="T64" fmla="*/ 12 w 137"/>
                  <a:gd name="T65" fmla="*/ 70 h 126"/>
                  <a:gd name="T66" fmla="*/ 2 w 137"/>
                  <a:gd name="T67" fmla="*/ 37 h 126"/>
                  <a:gd name="T68" fmla="*/ 0 w 137"/>
                  <a:gd name="T69" fmla="*/ 26 h 126"/>
                  <a:gd name="T70" fmla="*/ 0 w 137"/>
                  <a:gd name="T71" fmla="*/ 12 h 126"/>
                  <a:gd name="T72" fmla="*/ 6 w 137"/>
                  <a:gd name="T73" fmla="*/ 2 h 126"/>
                  <a:gd name="T74" fmla="*/ 11 w 137"/>
                  <a:gd name="T75" fmla="*/ 0 h 1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7"/>
                  <a:gd name="T115" fmla="*/ 0 h 126"/>
                  <a:gd name="T116" fmla="*/ 137 w 137"/>
                  <a:gd name="T117" fmla="*/ 126 h 1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7" h="126">
                    <a:moveTo>
                      <a:pt x="11" y="0"/>
                    </a:moveTo>
                    <a:lnTo>
                      <a:pt x="20" y="0"/>
                    </a:lnTo>
                    <a:lnTo>
                      <a:pt x="27" y="5"/>
                    </a:lnTo>
                    <a:lnTo>
                      <a:pt x="30" y="11"/>
                    </a:lnTo>
                    <a:lnTo>
                      <a:pt x="30" y="20"/>
                    </a:lnTo>
                    <a:lnTo>
                      <a:pt x="35" y="34"/>
                    </a:lnTo>
                    <a:lnTo>
                      <a:pt x="38" y="48"/>
                    </a:lnTo>
                    <a:lnTo>
                      <a:pt x="44" y="59"/>
                    </a:lnTo>
                    <a:lnTo>
                      <a:pt x="46" y="71"/>
                    </a:lnTo>
                    <a:lnTo>
                      <a:pt x="50" y="81"/>
                    </a:lnTo>
                    <a:lnTo>
                      <a:pt x="38" y="86"/>
                    </a:lnTo>
                    <a:lnTo>
                      <a:pt x="52" y="84"/>
                    </a:lnTo>
                    <a:lnTo>
                      <a:pt x="56" y="89"/>
                    </a:lnTo>
                    <a:lnTo>
                      <a:pt x="49" y="93"/>
                    </a:lnTo>
                    <a:lnTo>
                      <a:pt x="58" y="91"/>
                    </a:lnTo>
                    <a:lnTo>
                      <a:pt x="68" y="95"/>
                    </a:lnTo>
                    <a:lnTo>
                      <a:pt x="81" y="97"/>
                    </a:lnTo>
                    <a:lnTo>
                      <a:pt x="97" y="102"/>
                    </a:lnTo>
                    <a:lnTo>
                      <a:pt x="108" y="102"/>
                    </a:lnTo>
                    <a:lnTo>
                      <a:pt x="122" y="104"/>
                    </a:lnTo>
                    <a:lnTo>
                      <a:pt x="132" y="103"/>
                    </a:lnTo>
                    <a:lnTo>
                      <a:pt x="133" y="107"/>
                    </a:lnTo>
                    <a:lnTo>
                      <a:pt x="136" y="113"/>
                    </a:lnTo>
                    <a:lnTo>
                      <a:pt x="136" y="116"/>
                    </a:lnTo>
                    <a:lnTo>
                      <a:pt x="125" y="121"/>
                    </a:lnTo>
                    <a:lnTo>
                      <a:pt x="123" y="116"/>
                    </a:lnTo>
                    <a:lnTo>
                      <a:pt x="121" y="121"/>
                    </a:lnTo>
                    <a:lnTo>
                      <a:pt x="106" y="122"/>
                    </a:lnTo>
                    <a:lnTo>
                      <a:pt x="81" y="125"/>
                    </a:lnTo>
                    <a:lnTo>
                      <a:pt x="46" y="117"/>
                    </a:lnTo>
                    <a:lnTo>
                      <a:pt x="38" y="115"/>
                    </a:lnTo>
                    <a:lnTo>
                      <a:pt x="27" y="99"/>
                    </a:lnTo>
                    <a:lnTo>
                      <a:pt x="12" y="70"/>
                    </a:lnTo>
                    <a:lnTo>
                      <a:pt x="2" y="37"/>
                    </a:lnTo>
                    <a:lnTo>
                      <a:pt x="0" y="26"/>
                    </a:lnTo>
                    <a:lnTo>
                      <a:pt x="0" y="12"/>
                    </a:lnTo>
                    <a:lnTo>
                      <a:pt x="6" y="2"/>
                    </a:lnTo>
                    <a:lnTo>
                      <a:pt x="11" y="0"/>
                    </a:lnTo>
                  </a:path>
                </a:pathLst>
              </a:custGeom>
              <a:solidFill>
                <a:srgbClr val="004040"/>
              </a:solidFill>
              <a:ln w="9525" cap="rnd">
                <a:noFill/>
                <a:round/>
                <a:headEnd type="none" w="sm" len="sm"/>
                <a:tailEnd type="none" w="sm" len="sm"/>
              </a:ln>
            </p:spPr>
            <p:txBody>
              <a:bodyPr/>
              <a:lstStyle/>
              <a:p>
                <a:endParaRPr lang="es-ES"/>
              </a:p>
            </p:txBody>
          </p:sp>
          <p:sp>
            <p:nvSpPr>
              <p:cNvPr id="106874" name="Freeform 983"/>
              <p:cNvSpPr>
                <a:spLocks/>
              </p:cNvSpPr>
              <p:nvPr/>
            </p:nvSpPr>
            <p:spPr bwMode="auto">
              <a:xfrm>
                <a:off x="551" y="3138"/>
                <a:ext cx="49" cy="96"/>
              </a:xfrm>
              <a:custGeom>
                <a:avLst/>
                <a:gdLst>
                  <a:gd name="T0" fmla="*/ 4 w 49"/>
                  <a:gd name="T1" fmla="*/ 0 h 96"/>
                  <a:gd name="T2" fmla="*/ 0 w 49"/>
                  <a:gd name="T3" fmla="*/ 3 h 96"/>
                  <a:gd name="T4" fmla="*/ 1 w 49"/>
                  <a:gd name="T5" fmla="*/ 8 h 96"/>
                  <a:gd name="T6" fmla="*/ 6 w 49"/>
                  <a:gd name="T7" fmla="*/ 12 h 96"/>
                  <a:gd name="T8" fmla="*/ 12 w 49"/>
                  <a:gd name="T9" fmla="*/ 17 h 96"/>
                  <a:gd name="T10" fmla="*/ 16 w 49"/>
                  <a:gd name="T11" fmla="*/ 34 h 96"/>
                  <a:gd name="T12" fmla="*/ 20 w 49"/>
                  <a:gd name="T13" fmla="*/ 44 h 96"/>
                  <a:gd name="T14" fmla="*/ 26 w 49"/>
                  <a:gd name="T15" fmla="*/ 51 h 96"/>
                  <a:gd name="T16" fmla="*/ 32 w 49"/>
                  <a:gd name="T17" fmla="*/ 59 h 96"/>
                  <a:gd name="T18" fmla="*/ 24 w 49"/>
                  <a:gd name="T19" fmla="*/ 52 h 96"/>
                  <a:gd name="T20" fmla="*/ 19 w 49"/>
                  <a:gd name="T21" fmla="*/ 45 h 96"/>
                  <a:gd name="T22" fmla="*/ 24 w 49"/>
                  <a:gd name="T23" fmla="*/ 58 h 96"/>
                  <a:gd name="T24" fmla="*/ 27 w 49"/>
                  <a:gd name="T25" fmla="*/ 69 h 96"/>
                  <a:gd name="T26" fmla="*/ 32 w 49"/>
                  <a:gd name="T27" fmla="*/ 80 h 96"/>
                  <a:gd name="T28" fmla="*/ 33 w 49"/>
                  <a:gd name="T29" fmla="*/ 84 h 96"/>
                  <a:gd name="T30" fmla="*/ 36 w 49"/>
                  <a:gd name="T31" fmla="*/ 88 h 96"/>
                  <a:gd name="T32" fmla="*/ 40 w 49"/>
                  <a:gd name="T33" fmla="*/ 92 h 96"/>
                  <a:gd name="T34" fmla="*/ 44 w 49"/>
                  <a:gd name="T35" fmla="*/ 95 h 96"/>
                  <a:gd name="T36" fmla="*/ 44 w 49"/>
                  <a:gd name="T37" fmla="*/ 88 h 96"/>
                  <a:gd name="T38" fmla="*/ 45 w 49"/>
                  <a:gd name="T39" fmla="*/ 81 h 96"/>
                  <a:gd name="T40" fmla="*/ 48 w 49"/>
                  <a:gd name="T41" fmla="*/ 74 h 96"/>
                  <a:gd name="T42" fmla="*/ 48 w 49"/>
                  <a:gd name="T43" fmla="*/ 67 h 96"/>
                  <a:gd name="T44" fmla="*/ 44 w 49"/>
                  <a:gd name="T45" fmla="*/ 60 h 96"/>
                  <a:gd name="T46" fmla="*/ 40 w 49"/>
                  <a:gd name="T47" fmla="*/ 53 h 96"/>
                  <a:gd name="T48" fmla="*/ 37 w 49"/>
                  <a:gd name="T49" fmla="*/ 50 h 96"/>
                  <a:gd name="T50" fmla="*/ 32 w 49"/>
                  <a:gd name="T51" fmla="*/ 45 h 96"/>
                  <a:gd name="T52" fmla="*/ 26 w 49"/>
                  <a:gd name="T53" fmla="*/ 37 h 96"/>
                  <a:gd name="T54" fmla="*/ 19 w 49"/>
                  <a:gd name="T55" fmla="*/ 27 h 96"/>
                  <a:gd name="T56" fmla="*/ 25 w 49"/>
                  <a:gd name="T57" fmla="*/ 32 h 96"/>
                  <a:gd name="T58" fmla="*/ 30 w 49"/>
                  <a:gd name="T59" fmla="*/ 40 h 96"/>
                  <a:gd name="T60" fmla="*/ 35 w 49"/>
                  <a:gd name="T61" fmla="*/ 48 h 96"/>
                  <a:gd name="T62" fmla="*/ 30 w 49"/>
                  <a:gd name="T63" fmla="*/ 35 h 96"/>
                  <a:gd name="T64" fmla="*/ 24 w 49"/>
                  <a:gd name="T65" fmla="*/ 24 h 96"/>
                  <a:gd name="T66" fmla="*/ 16 w 49"/>
                  <a:gd name="T67" fmla="*/ 9 h 96"/>
                  <a:gd name="T68" fmla="*/ 13 w 49"/>
                  <a:gd name="T69" fmla="*/ 3 h 96"/>
                  <a:gd name="T70" fmla="*/ 4 w 49"/>
                  <a:gd name="T71" fmla="*/ 0 h 9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9"/>
                  <a:gd name="T109" fmla="*/ 0 h 96"/>
                  <a:gd name="T110" fmla="*/ 49 w 49"/>
                  <a:gd name="T111" fmla="*/ 96 h 9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9" h="96">
                    <a:moveTo>
                      <a:pt x="4" y="0"/>
                    </a:moveTo>
                    <a:lnTo>
                      <a:pt x="0" y="3"/>
                    </a:lnTo>
                    <a:lnTo>
                      <a:pt x="1" y="8"/>
                    </a:lnTo>
                    <a:lnTo>
                      <a:pt x="6" y="12"/>
                    </a:lnTo>
                    <a:lnTo>
                      <a:pt x="12" y="17"/>
                    </a:lnTo>
                    <a:lnTo>
                      <a:pt x="16" y="34"/>
                    </a:lnTo>
                    <a:lnTo>
                      <a:pt x="20" y="44"/>
                    </a:lnTo>
                    <a:lnTo>
                      <a:pt x="26" y="51"/>
                    </a:lnTo>
                    <a:lnTo>
                      <a:pt x="32" y="59"/>
                    </a:lnTo>
                    <a:lnTo>
                      <a:pt x="24" y="52"/>
                    </a:lnTo>
                    <a:lnTo>
                      <a:pt x="19" y="45"/>
                    </a:lnTo>
                    <a:lnTo>
                      <a:pt x="24" y="58"/>
                    </a:lnTo>
                    <a:lnTo>
                      <a:pt x="27" y="69"/>
                    </a:lnTo>
                    <a:lnTo>
                      <a:pt x="32" y="80"/>
                    </a:lnTo>
                    <a:lnTo>
                      <a:pt x="33" y="84"/>
                    </a:lnTo>
                    <a:lnTo>
                      <a:pt x="36" y="88"/>
                    </a:lnTo>
                    <a:lnTo>
                      <a:pt x="40" y="92"/>
                    </a:lnTo>
                    <a:lnTo>
                      <a:pt x="44" y="95"/>
                    </a:lnTo>
                    <a:lnTo>
                      <a:pt x="44" y="88"/>
                    </a:lnTo>
                    <a:lnTo>
                      <a:pt x="45" y="81"/>
                    </a:lnTo>
                    <a:lnTo>
                      <a:pt x="48" y="74"/>
                    </a:lnTo>
                    <a:lnTo>
                      <a:pt x="48" y="67"/>
                    </a:lnTo>
                    <a:lnTo>
                      <a:pt x="44" y="60"/>
                    </a:lnTo>
                    <a:lnTo>
                      <a:pt x="40" y="53"/>
                    </a:lnTo>
                    <a:lnTo>
                      <a:pt x="37" y="50"/>
                    </a:lnTo>
                    <a:lnTo>
                      <a:pt x="32" y="45"/>
                    </a:lnTo>
                    <a:lnTo>
                      <a:pt x="26" y="37"/>
                    </a:lnTo>
                    <a:lnTo>
                      <a:pt x="19" y="27"/>
                    </a:lnTo>
                    <a:lnTo>
                      <a:pt x="25" y="32"/>
                    </a:lnTo>
                    <a:lnTo>
                      <a:pt x="30" y="40"/>
                    </a:lnTo>
                    <a:lnTo>
                      <a:pt x="35" y="48"/>
                    </a:lnTo>
                    <a:lnTo>
                      <a:pt x="30" y="35"/>
                    </a:lnTo>
                    <a:lnTo>
                      <a:pt x="24" y="24"/>
                    </a:lnTo>
                    <a:lnTo>
                      <a:pt x="16" y="9"/>
                    </a:lnTo>
                    <a:lnTo>
                      <a:pt x="13" y="3"/>
                    </a:lnTo>
                    <a:lnTo>
                      <a:pt x="4" y="0"/>
                    </a:lnTo>
                  </a:path>
                </a:pathLst>
              </a:custGeom>
              <a:solidFill>
                <a:srgbClr val="004040"/>
              </a:solidFill>
              <a:ln w="9525" cap="rnd">
                <a:noFill/>
                <a:round/>
                <a:headEnd type="none" w="sm" len="sm"/>
                <a:tailEnd type="none" w="sm" len="sm"/>
              </a:ln>
            </p:spPr>
            <p:txBody>
              <a:bodyPr/>
              <a:lstStyle/>
              <a:p>
                <a:endParaRPr lang="es-ES"/>
              </a:p>
            </p:txBody>
          </p:sp>
          <p:sp>
            <p:nvSpPr>
              <p:cNvPr id="106875" name="Freeform 984"/>
              <p:cNvSpPr>
                <a:spLocks/>
              </p:cNvSpPr>
              <p:nvPr/>
            </p:nvSpPr>
            <p:spPr bwMode="auto">
              <a:xfrm>
                <a:off x="510" y="3132"/>
                <a:ext cx="214" cy="292"/>
              </a:xfrm>
              <a:custGeom>
                <a:avLst/>
                <a:gdLst>
                  <a:gd name="T0" fmla="*/ 30 w 214"/>
                  <a:gd name="T1" fmla="*/ 13 h 292"/>
                  <a:gd name="T2" fmla="*/ 21 w 214"/>
                  <a:gd name="T3" fmla="*/ 35 h 292"/>
                  <a:gd name="T4" fmla="*/ 18 w 214"/>
                  <a:gd name="T5" fmla="*/ 64 h 292"/>
                  <a:gd name="T6" fmla="*/ 20 w 214"/>
                  <a:gd name="T7" fmla="*/ 54 h 292"/>
                  <a:gd name="T8" fmla="*/ 29 w 214"/>
                  <a:gd name="T9" fmla="*/ 71 h 292"/>
                  <a:gd name="T10" fmla="*/ 30 w 214"/>
                  <a:gd name="T11" fmla="*/ 103 h 292"/>
                  <a:gd name="T12" fmla="*/ 32 w 214"/>
                  <a:gd name="T13" fmla="*/ 90 h 292"/>
                  <a:gd name="T14" fmla="*/ 50 w 214"/>
                  <a:gd name="T15" fmla="*/ 115 h 292"/>
                  <a:gd name="T16" fmla="*/ 76 w 214"/>
                  <a:gd name="T17" fmla="*/ 133 h 292"/>
                  <a:gd name="T18" fmla="*/ 76 w 214"/>
                  <a:gd name="T19" fmla="*/ 142 h 292"/>
                  <a:gd name="T20" fmla="*/ 82 w 214"/>
                  <a:gd name="T21" fmla="*/ 141 h 292"/>
                  <a:gd name="T22" fmla="*/ 86 w 214"/>
                  <a:gd name="T23" fmla="*/ 154 h 292"/>
                  <a:gd name="T24" fmla="*/ 87 w 214"/>
                  <a:gd name="T25" fmla="*/ 163 h 292"/>
                  <a:gd name="T26" fmla="*/ 67 w 214"/>
                  <a:gd name="T27" fmla="*/ 179 h 292"/>
                  <a:gd name="T28" fmla="*/ 96 w 214"/>
                  <a:gd name="T29" fmla="*/ 171 h 292"/>
                  <a:gd name="T30" fmla="*/ 80 w 214"/>
                  <a:gd name="T31" fmla="*/ 186 h 292"/>
                  <a:gd name="T32" fmla="*/ 104 w 214"/>
                  <a:gd name="T33" fmla="*/ 174 h 292"/>
                  <a:gd name="T34" fmla="*/ 103 w 214"/>
                  <a:gd name="T35" fmla="*/ 183 h 292"/>
                  <a:gd name="T36" fmla="*/ 115 w 214"/>
                  <a:gd name="T37" fmla="*/ 180 h 292"/>
                  <a:gd name="T38" fmla="*/ 170 w 214"/>
                  <a:gd name="T39" fmla="*/ 199 h 292"/>
                  <a:gd name="T40" fmla="*/ 199 w 214"/>
                  <a:gd name="T41" fmla="*/ 227 h 292"/>
                  <a:gd name="T42" fmla="*/ 191 w 214"/>
                  <a:gd name="T43" fmla="*/ 291 h 292"/>
                  <a:gd name="T44" fmla="*/ 157 w 214"/>
                  <a:gd name="T45" fmla="*/ 271 h 292"/>
                  <a:gd name="T46" fmla="*/ 126 w 214"/>
                  <a:gd name="T47" fmla="*/ 247 h 292"/>
                  <a:gd name="T48" fmla="*/ 139 w 214"/>
                  <a:gd name="T49" fmla="*/ 244 h 292"/>
                  <a:gd name="T50" fmla="*/ 129 w 214"/>
                  <a:gd name="T51" fmla="*/ 240 h 292"/>
                  <a:gd name="T52" fmla="*/ 108 w 214"/>
                  <a:gd name="T53" fmla="*/ 244 h 292"/>
                  <a:gd name="T54" fmla="*/ 149 w 214"/>
                  <a:gd name="T55" fmla="*/ 223 h 292"/>
                  <a:gd name="T56" fmla="*/ 28 w 214"/>
                  <a:gd name="T57" fmla="*/ 240 h 292"/>
                  <a:gd name="T58" fmla="*/ 2 w 214"/>
                  <a:gd name="T59" fmla="*/ 227 h 292"/>
                  <a:gd name="T60" fmla="*/ 2 w 214"/>
                  <a:gd name="T61" fmla="*/ 200 h 292"/>
                  <a:gd name="T62" fmla="*/ 13 w 214"/>
                  <a:gd name="T63" fmla="*/ 164 h 292"/>
                  <a:gd name="T64" fmla="*/ 41 w 214"/>
                  <a:gd name="T65" fmla="*/ 182 h 292"/>
                  <a:gd name="T66" fmla="*/ 24 w 214"/>
                  <a:gd name="T67" fmla="*/ 154 h 292"/>
                  <a:gd name="T68" fmla="*/ 41 w 214"/>
                  <a:gd name="T69" fmla="*/ 148 h 292"/>
                  <a:gd name="T70" fmla="*/ 32 w 214"/>
                  <a:gd name="T71" fmla="*/ 133 h 292"/>
                  <a:gd name="T72" fmla="*/ 22 w 214"/>
                  <a:gd name="T73" fmla="*/ 140 h 292"/>
                  <a:gd name="T74" fmla="*/ 6 w 214"/>
                  <a:gd name="T75" fmla="*/ 99 h 292"/>
                  <a:gd name="T76" fmla="*/ 6 w 214"/>
                  <a:gd name="T77" fmla="*/ 62 h 292"/>
                  <a:gd name="T78" fmla="*/ 0 w 214"/>
                  <a:gd name="T79" fmla="*/ 85 h 292"/>
                  <a:gd name="T80" fmla="*/ 0 w 214"/>
                  <a:gd name="T81" fmla="*/ 56 h 292"/>
                  <a:gd name="T82" fmla="*/ 12 w 214"/>
                  <a:gd name="T83" fmla="*/ 29 h 292"/>
                  <a:gd name="T84" fmla="*/ 0 w 214"/>
                  <a:gd name="T85" fmla="*/ 53 h 292"/>
                  <a:gd name="T86" fmla="*/ 7 w 214"/>
                  <a:gd name="T87" fmla="*/ 23 h 292"/>
                  <a:gd name="T88" fmla="*/ 25 w 214"/>
                  <a:gd name="T89" fmla="*/ 0 h 2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4"/>
                  <a:gd name="T136" fmla="*/ 0 h 292"/>
                  <a:gd name="T137" fmla="*/ 214 w 214"/>
                  <a:gd name="T138" fmla="*/ 292 h 29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4" h="292">
                    <a:moveTo>
                      <a:pt x="42" y="5"/>
                    </a:moveTo>
                    <a:lnTo>
                      <a:pt x="37" y="9"/>
                    </a:lnTo>
                    <a:lnTo>
                      <a:pt x="30" y="13"/>
                    </a:lnTo>
                    <a:lnTo>
                      <a:pt x="22" y="20"/>
                    </a:lnTo>
                    <a:lnTo>
                      <a:pt x="21" y="27"/>
                    </a:lnTo>
                    <a:lnTo>
                      <a:pt x="21" y="35"/>
                    </a:lnTo>
                    <a:lnTo>
                      <a:pt x="21" y="42"/>
                    </a:lnTo>
                    <a:lnTo>
                      <a:pt x="20" y="53"/>
                    </a:lnTo>
                    <a:lnTo>
                      <a:pt x="18" y="64"/>
                    </a:lnTo>
                    <a:lnTo>
                      <a:pt x="17" y="77"/>
                    </a:lnTo>
                    <a:lnTo>
                      <a:pt x="20" y="64"/>
                    </a:lnTo>
                    <a:lnTo>
                      <a:pt x="20" y="54"/>
                    </a:lnTo>
                    <a:lnTo>
                      <a:pt x="22" y="48"/>
                    </a:lnTo>
                    <a:lnTo>
                      <a:pt x="25" y="59"/>
                    </a:lnTo>
                    <a:lnTo>
                      <a:pt x="29" y="71"/>
                    </a:lnTo>
                    <a:lnTo>
                      <a:pt x="31" y="77"/>
                    </a:lnTo>
                    <a:lnTo>
                      <a:pt x="30" y="89"/>
                    </a:lnTo>
                    <a:lnTo>
                      <a:pt x="30" y="103"/>
                    </a:lnTo>
                    <a:lnTo>
                      <a:pt x="31" y="115"/>
                    </a:lnTo>
                    <a:lnTo>
                      <a:pt x="31" y="100"/>
                    </a:lnTo>
                    <a:lnTo>
                      <a:pt x="32" y="90"/>
                    </a:lnTo>
                    <a:lnTo>
                      <a:pt x="33" y="83"/>
                    </a:lnTo>
                    <a:lnTo>
                      <a:pt x="42" y="104"/>
                    </a:lnTo>
                    <a:lnTo>
                      <a:pt x="50" y="115"/>
                    </a:lnTo>
                    <a:lnTo>
                      <a:pt x="53" y="119"/>
                    </a:lnTo>
                    <a:lnTo>
                      <a:pt x="57" y="128"/>
                    </a:lnTo>
                    <a:lnTo>
                      <a:pt x="76" y="133"/>
                    </a:lnTo>
                    <a:lnTo>
                      <a:pt x="84" y="133"/>
                    </a:lnTo>
                    <a:lnTo>
                      <a:pt x="82" y="138"/>
                    </a:lnTo>
                    <a:lnTo>
                      <a:pt x="76" y="142"/>
                    </a:lnTo>
                    <a:lnTo>
                      <a:pt x="57" y="152"/>
                    </a:lnTo>
                    <a:lnTo>
                      <a:pt x="72" y="147"/>
                    </a:lnTo>
                    <a:lnTo>
                      <a:pt x="82" y="141"/>
                    </a:lnTo>
                    <a:lnTo>
                      <a:pt x="91" y="135"/>
                    </a:lnTo>
                    <a:lnTo>
                      <a:pt x="89" y="148"/>
                    </a:lnTo>
                    <a:lnTo>
                      <a:pt x="86" y="154"/>
                    </a:lnTo>
                    <a:lnTo>
                      <a:pt x="77" y="160"/>
                    </a:lnTo>
                    <a:lnTo>
                      <a:pt x="87" y="159"/>
                    </a:lnTo>
                    <a:lnTo>
                      <a:pt x="87" y="163"/>
                    </a:lnTo>
                    <a:lnTo>
                      <a:pt x="86" y="167"/>
                    </a:lnTo>
                    <a:lnTo>
                      <a:pt x="82" y="171"/>
                    </a:lnTo>
                    <a:lnTo>
                      <a:pt x="67" y="179"/>
                    </a:lnTo>
                    <a:lnTo>
                      <a:pt x="87" y="171"/>
                    </a:lnTo>
                    <a:lnTo>
                      <a:pt x="92" y="171"/>
                    </a:lnTo>
                    <a:lnTo>
                      <a:pt x="96" y="171"/>
                    </a:lnTo>
                    <a:lnTo>
                      <a:pt x="95" y="175"/>
                    </a:lnTo>
                    <a:lnTo>
                      <a:pt x="91" y="180"/>
                    </a:lnTo>
                    <a:lnTo>
                      <a:pt x="80" y="186"/>
                    </a:lnTo>
                    <a:lnTo>
                      <a:pt x="96" y="180"/>
                    </a:lnTo>
                    <a:lnTo>
                      <a:pt x="101" y="173"/>
                    </a:lnTo>
                    <a:lnTo>
                      <a:pt x="104" y="174"/>
                    </a:lnTo>
                    <a:lnTo>
                      <a:pt x="108" y="176"/>
                    </a:lnTo>
                    <a:lnTo>
                      <a:pt x="108" y="181"/>
                    </a:lnTo>
                    <a:lnTo>
                      <a:pt x="103" y="183"/>
                    </a:lnTo>
                    <a:lnTo>
                      <a:pt x="95" y="189"/>
                    </a:lnTo>
                    <a:lnTo>
                      <a:pt x="108" y="184"/>
                    </a:lnTo>
                    <a:lnTo>
                      <a:pt x="115" y="180"/>
                    </a:lnTo>
                    <a:lnTo>
                      <a:pt x="123" y="182"/>
                    </a:lnTo>
                    <a:lnTo>
                      <a:pt x="148" y="191"/>
                    </a:lnTo>
                    <a:lnTo>
                      <a:pt x="170" y="199"/>
                    </a:lnTo>
                    <a:lnTo>
                      <a:pt x="189" y="206"/>
                    </a:lnTo>
                    <a:lnTo>
                      <a:pt x="192" y="214"/>
                    </a:lnTo>
                    <a:lnTo>
                      <a:pt x="199" y="227"/>
                    </a:lnTo>
                    <a:lnTo>
                      <a:pt x="208" y="248"/>
                    </a:lnTo>
                    <a:lnTo>
                      <a:pt x="213" y="286"/>
                    </a:lnTo>
                    <a:lnTo>
                      <a:pt x="191" y="291"/>
                    </a:lnTo>
                    <a:lnTo>
                      <a:pt x="174" y="289"/>
                    </a:lnTo>
                    <a:lnTo>
                      <a:pt x="154" y="284"/>
                    </a:lnTo>
                    <a:lnTo>
                      <a:pt x="157" y="271"/>
                    </a:lnTo>
                    <a:lnTo>
                      <a:pt x="164" y="251"/>
                    </a:lnTo>
                    <a:lnTo>
                      <a:pt x="130" y="248"/>
                    </a:lnTo>
                    <a:lnTo>
                      <a:pt x="126" y="247"/>
                    </a:lnTo>
                    <a:lnTo>
                      <a:pt x="145" y="244"/>
                    </a:lnTo>
                    <a:lnTo>
                      <a:pt x="174" y="232"/>
                    </a:lnTo>
                    <a:lnTo>
                      <a:pt x="139" y="244"/>
                    </a:lnTo>
                    <a:lnTo>
                      <a:pt x="123" y="246"/>
                    </a:lnTo>
                    <a:lnTo>
                      <a:pt x="110" y="244"/>
                    </a:lnTo>
                    <a:lnTo>
                      <a:pt x="129" y="240"/>
                    </a:lnTo>
                    <a:lnTo>
                      <a:pt x="168" y="228"/>
                    </a:lnTo>
                    <a:lnTo>
                      <a:pt x="126" y="239"/>
                    </a:lnTo>
                    <a:lnTo>
                      <a:pt x="108" y="244"/>
                    </a:lnTo>
                    <a:lnTo>
                      <a:pt x="107" y="243"/>
                    </a:lnTo>
                    <a:lnTo>
                      <a:pt x="123" y="236"/>
                    </a:lnTo>
                    <a:lnTo>
                      <a:pt x="149" y="223"/>
                    </a:lnTo>
                    <a:lnTo>
                      <a:pt x="117" y="236"/>
                    </a:lnTo>
                    <a:lnTo>
                      <a:pt x="101" y="240"/>
                    </a:lnTo>
                    <a:lnTo>
                      <a:pt x="28" y="240"/>
                    </a:lnTo>
                    <a:lnTo>
                      <a:pt x="20" y="238"/>
                    </a:lnTo>
                    <a:lnTo>
                      <a:pt x="11" y="236"/>
                    </a:lnTo>
                    <a:lnTo>
                      <a:pt x="2" y="227"/>
                    </a:lnTo>
                    <a:lnTo>
                      <a:pt x="1" y="219"/>
                    </a:lnTo>
                    <a:lnTo>
                      <a:pt x="0" y="212"/>
                    </a:lnTo>
                    <a:lnTo>
                      <a:pt x="2" y="200"/>
                    </a:lnTo>
                    <a:lnTo>
                      <a:pt x="8" y="186"/>
                    </a:lnTo>
                    <a:lnTo>
                      <a:pt x="12" y="174"/>
                    </a:lnTo>
                    <a:lnTo>
                      <a:pt x="13" y="164"/>
                    </a:lnTo>
                    <a:lnTo>
                      <a:pt x="20" y="163"/>
                    </a:lnTo>
                    <a:lnTo>
                      <a:pt x="25" y="171"/>
                    </a:lnTo>
                    <a:lnTo>
                      <a:pt x="41" y="182"/>
                    </a:lnTo>
                    <a:lnTo>
                      <a:pt x="28" y="170"/>
                    </a:lnTo>
                    <a:lnTo>
                      <a:pt x="22" y="162"/>
                    </a:lnTo>
                    <a:lnTo>
                      <a:pt x="24" y="154"/>
                    </a:lnTo>
                    <a:lnTo>
                      <a:pt x="42" y="149"/>
                    </a:lnTo>
                    <a:lnTo>
                      <a:pt x="56" y="142"/>
                    </a:lnTo>
                    <a:lnTo>
                      <a:pt x="41" y="148"/>
                    </a:lnTo>
                    <a:lnTo>
                      <a:pt x="25" y="152"/>
                    </a:lnTo>
                    <a:lnTo>
                      <a:pt x="25" y="141"/>
                    </a:lnTo>
                    <a:lnTo>
                      <a:pt x="32" y="133"/>
                    </a:lnTo>
                    <a:lnTo>
                      <a:pt x="38" y="122"/>
                    </a:lnTo>
                    <a:lnTo>
                      <a:pt x="31" y="133"/>
                    </a:lnTo>
                    <a:lnTo>
                      <a:pt x="22" y="140"/>
                    </a:lnTo>
                    <a:lnTo>
                      <a:pt x="16" y="139"/>
                    </a:lnTo>
                    <a:lnTo>
                      <a:pt x="11" y="119"/>
                    </a:lnTo>
                    <a:lnTo>
                      <a:pt x="6" y="99"/>
                    </a:lnTo>
                    <a:lnTo>
                      <a:pt x="2" y="89"/>
                    </a:lnTo>
                    <a:lnTo>
                      <a:pt x="2" y="75"/>
                    </a:lnTo>
                    <a:lnTo>
                      <a:pt x="6" y="62"/>
                    </a:lnTo>
                    <a:lnTo>
                      <a:pt x="2" y="68"/>
                    </a:lnTo>
                    <a:lnTo>
                      <a:pt x="1" y="77"/>
                    </a:lnTo>
                    <a:lnTo>
                      <a:pt x="0" y="85"/>
                    </a:lnTo>
                    <a:lnTo>
                      <a:pt x="0" y="73"/>
                    </a:lnTo>
                    <a:lnTo>
                      <a:pt x="0" y="63"/>
                    </a:lnTo>
                    <a:lnTo>
                      <a:pt x="0" y="56"/>
                    </a:lnTo>
                    <a:lnTo>
                      <a:pt x="1" y="46"/>
                    </a:lnTo>
                    <a:lnTo>
                      <a:pt x="6" y="36"/>
                    </a:lnTo>
                    <a:lnTo>
                      <a:pt x="12" y="29"/>
                    </a:lnTo>
                    <a:lnTo>
                      <a:pt x="6" y="35"/>
                    </a:lnTo>
                    <a:lnTo>
                      <a:pt x="1" y="42"/>
                    </a:lnTo>
                    <a:lnTo>
                      <a:pt x="0" y="53"/>
                    </a:lnTo>
                    <a:lnTo>
                      <a:pt x="0" y="45"/>
                    </a:lnTo>
                    <a:lnTo>
                      <a:pt x="1" y="35"/>
                    </a:lnTo>
                    <a:lnTo>
                      <a:pt x="7" y="23"/>
                    </a:lnTo>
                    <a:lnTo>
                      <a:pt x="11" y="11"/>
                    </a:lnTo>
                    <a:lnTo>
                      <a:pt x="18" y="6"/>
                    </a:lnTo>
                    <a:lnTo>
                      <a:pt x="25" y="0"/>
                    </a:lnTo>
                    <a:lnTo>
                      <a:pt x="35" y="0"/>
                    </a:lnTo>
                    <a:lnTo>
                      <a:pt x="42" y="5"/>
                    </a:lnTo>
                  </a:path>
                </a:pathLst>
              </a:custGeom>
              <a:solidFill>
                <a:srgbClr val="004040"/>
              </a:solidFill>
              <a:ln w="9525" cap="rnd">
                <a:noFill/>
                <a:round/>
                <a:headEnd type="none" w="sm" len="sm"/>
                <a:tailEnd type="none" w="sm" len="sm"/>
              </a:ln>
            </p:spPr>
            <p:txBody>
              <a:bodyPr/>
              <a:lstStyle/>
              <a:p>
                <a:endParaRPr lang="es-ES"/>
              </a:p>
            </p:txBody>
          </p:sp>
          <p:sp>
            <p:nvSpPr>
              <p:cNvPr id="106876" name="Freeform 985"/>
              <p:cNvSpPr>
                <a:spLocks/>
              </p:cNvSpPr>
              <p:nvPr/>
            </p:nvSpPr>
            <p:spPr bwMode="auto">
              <a:xfrm>
                <a:off x="523" y="3274"/>
                <a:ext cx="29" cy="28"/>
              </a:xfrm>
              <a:custGeom>
                <a:avLst/>
                <a:gdLst>
                  <a:gd name="T0" fmla="*/ 3 w 29"/>
                  <a:gd name="T1" fmla="*/ 0 h 28"/>
                  <a:gd name="T2" fmla="*/ 22 w 29"/>
                  <a:gd name="T3" fmla="*/ 0 h 28"/>
                  <a:gd name="T4" fmla="*/ 28 w 29"/>
                  <a:gd name="T5" fmla="*/ 10 h 28"/>
                  <a:gd name="T6" fmla="*/ 22 w 29"/>
                  <a:gd name="T7" fmla="*/ 21 h 28"/>
                  <a:gd name="T8" fmla="*/ 3 w 29"/>
                  <a:gd name="T9" fmla="*/ 27 h 28"/>
                  <a:gd name="T10" fmla="*/ 0 w 29"/>
                  <a:gd name="T11" fmla="*/ 20 h 28"/>
                  <a:gd name="T12" fmla="*/ 0 w 29"/>
                  <a:gd name="T13" fmla="*/ 5 h 28"/>
                  <a:gd name="T14" fmla="*/ 3 w 29"/>
                  <a:gd name="T15" fmla="*/ 0 h 28"/>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28"/>
                  <a:gd name="T26" fmla="*/ 29 w 29"/>
                  <a:gd name="T27" fmla="*/ 28 h 2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28">
                    <a:moveTo>
                      <a:pt x="3" y="0"/>
                    </a:moveTo>
                    <a:lnTo>
                      <a:pt x="22" y="0"/>
                    </a:lnTo>
                    <a:lnTo>
                      <a:pt x="28" y="10"/>
                    </a:lnTo>
                    <a:lnTo>
                      <a:pt x="22" y="21"/>
                    </a:lnTo>
                    <a:lnTo>
                      <a:pt x="3" y="27"/>
                    </a:lnTo>
                    <a:lnTo>
                      <a:pt x="0" y="20"/>
                    </a:lnTo>
                    <a:lnTo>
                      <a:pt x="0" y="5"/>
                    </a:lnTo>
                    <a:lnTo>
                      <a:pt x="3" y="0"/>
                    </a:lnTo>
                  </a:path>
                </a:pathLst>
              </a:custGeom>
              <a:solidFill>
                <a:srgbClr val="004040"/>
              </a:solidFill>
              <a:ln w="9525" cap="rnd">
                <a:noFill/>
                <a:round/>
                <a:headEnd type="none" w="sm" len="sm"/>
                <a:tailEnd type="none" w="sm" len="sm"/>
              </a:ln>
            </p:spPr>
            <p:txBody>
              <a:bodyPr/>
              <a:lstStyle/>
              <a:p>
                <a:endParaRPr lang="es-ES"/>
              </a:p>
            </p:txBody>
          </p:sp>
          <p:sp>
            <p:nvSpPr>
              <p:cNvPr id="106877" name="Freeform 986"/>
              <p:cNvSpPr>
                <a:spLocks/>
              </p:cNvSpPr>
              <p:nvPr/>
            </p:nvSpPr>
            <p:spPr bwMode="auto">
              <a:xfrm>
                <a:off x="543" y="3346"/>
                <a:ext cx="94" cy="28"/>
              </a:xfrm>
              <a:custGeom>
                <a:avLst/>
                <a:gdLst>
                  <a:gd name="T0" fmla="*/ 93 w 94"/>
                  <a:gd name="T1" fmla="*/ 0 h 28"/>
                  <a:gd name="T2" fmla="*/ 65 w 94"/>
                  <a:gd name="T3" fmla="*/ 10 h 28"/>
                  <a:gd name="T4" fmla="*/ 46 w 94"/>
                  <a:gd name="T5" fmla="*/ 18 h 28"/>
                  <a:gd name="T6" fmla="*/ 27 w 94"/>
                  <a:gd name="T7" fmla="*/ 20 h 28"/>
                  <a:gd name="T8" fmla="*/ 12 w 94"/>
                  <a:gd name="T9" fmla="*/ 20 h 28"/>
                  <a:gd name="T10" fmla="*/ 0 w 94"/>
                  <a:gd name="T11" fmla="*/ 20 h 28"/>
                  <a:gd name="T12" fmla="*/ 12 w 94"/>
                  <a:gd name="T13" fmla="*/ 27 h 28"/>
                  <a:gd name="T14" fmla="*/ 34 w 94"/>
                  <a:gd name="T15" fmla="*/ 27 h 28"/>
                  <a:gd name="T16" fmla="*/ 58 w 94"/>
                  <a:gd name="T17" fmla="*/ 18 h 28"/>
                  <a:gd name="T18" fmla="*/ 71 w 94"/>
                  <a:gd name="T19" fmla="*/ 14 h 28"/>
                  <a:gd name="T20" fmla="*/ 93 w 94"/>
                  <a:gd name="T21" fmla="*/ 0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28"/>
                  <a:gd name="T35" fmla="*/ 94 w 94"/>
                  <a:gd name="T36" fmla="*/ 28 h 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28">
                    <a:moveTo>
                      <a:pt x="93" y="0"/>
                    </a:moveTo>
                    <a:lnTo>
                      <a:pt x="65" y="10"/>
                    </a:lnTo>
                    <a:lnTo>
                      <a:pt x="46" y="18"/>
                    </a:lnTo>
                    <a:lnTo>
                      <a:pt x="27" y="20"/>
                    </a:lnTo>
                    <a:lnTo>
                      <a:pt x="12" y="20"/>
                    </a:lnTo>
                    <a:lnTo>
                      <a:pt x="0" y="20"/>
                    </a:lnTo>
                    <a:lnTo>
                      <a:pt x="12" y="27"/>
                    </a:lnTo>
                    <a:lnTo>
                      <a:pt x="34" y="27"/>
                    </a:lnTo>
                    <a:lnTo>
                      <a:pt x="58" y="18"/>
                    </a:lnTo>
                    <a:lnTo>
                      <a:pt x="71" y="14"/>
                    </a:lnTo>
                    <a:lnTo>
                      <a:pt x="93" y="0"/>
                    </a:lnTo>
                  </a:path>
                </a:pathLst>
              </a:custGeom>
              <a:solidFill>
                <a:srgbClr val="002020"/>
              </a:solidFill>
              <a:ln w="9525" cap="rnd">
                <a:noFill/>
                <a:round/>
                <a:headEnd type="none" w="sm" len="sm"/>
                <a:tailEnd type="none" w="sm" len="sm"/>
              </a:ln>
            </p:spPr>
            <p:txBody>
              <a:bodyPr/>
              <a:lstStyle/>
              <a:p>
                <a:endParaRPr lang="es-ES"/>
              </a:p>
            </p:txBody>
          </p:sp>
          <p:sp>
            <p:nvSpPr>
              <p:cNvPr id="106878" name="Freeform 987"/>
              <p:cNvSpPr>
                <a:spLocks/>
              </p:cNvSpPr>
              <p:nvPr/>
            </p:nvSpPr>
            <p:spPr bwMode="auto">
              <a:xfrm>
                <a:off x="454" y="3215"/>
                <a:ext cx="123" cy="172"/>
              </a:xfrm>
              <a:custGeom>
                <a:avLst/>
                <a:gdLst>
                  <a:gd name="T0" fmla="*/ 65 w 123"/>
                  <a:gd name="T1" fmla="*/ 24 h 172"/>
                  <a:gd name="T2" fmla="*/ 44 w 123"/>
                  <a:gd name="T3" fmla="*/ 21 h 172"/>
                  <a:gd name="T4" fmla="*/ 30 w 123"/>
                  <a:gd name="T5" fmla="*/ 18 h 172"/>
                  <a:gd name="T6" fmla="*/ 25 w 123"/>
                  <a:gd name="T7" fmla="*/ 11 h 172"/>
                  <a:gd name="T8" fmla="*/ 25 w 123"/>
                  <a:gd name="T9" fmla="*/ 6 h 172"/>
                  <a:gd name="T10" fmla="*/ 22 w 123"/>
                  <a:gd name="T11" fmla="*/ 1 h 172"/>
                  <a:gd name="T12" fmla="*/ 9 w 123"/>
                  <a:gd name="T13" fmla="*/ 0 h 172"/>
                  <a:gd name="T14" fmla="*/ 0 w 123"/>
                  <a:gd name="T15" fmla="*/ 0 h 172"/>
                  <a:gd name="T16" fmla="*/ 12 w 123"/>
                  <a:gd name="T17" fmla="*/ 132 h 172"/>
                  <a:gd name="T18" fmla="*/ 22 w 123"/>
                  <a:gd name="T19" fmla="*/ 144 h 172"/>
                  <a:gd name="T20" fmla="*/ 34 w 123"/>
                  <a:gd name="T21" fmla="*/ 156 h 172"/>
                  <a:gd name="T22" fmla="*/ 52 w 123"/>
                  <a:gd name="T23" fmla="*/ 165 h 172"/>
                  <a:gd name="T24" fmla="*/ 73 w 123"/>
                  <a:gd name="T25" fmla="*/ 169 h 172"/>
                  <a:gd name="T26" fmla="*/ 100 w 123"/>
                  <a:gd name="T27" fmla="*/ 171 h 172"/>
                  <a:gd name="T28" fmla="*/ 116 w 123"/>
                  <a:gd name="T29" fmla="*/ 168 h 172"/>
                  <a:gd name="T30" fmla="*/ 122 w 123"/>
                  <a:gd name="T31" fmla="*/ 159 h 172"/>
                  <a:gd name="T32" fmla="*/ 119 w 123"/>
                  <a:gd name="T33" fmla="*/ 147 h 172"/>
                  <a:gd name="T34" fmla="*/ 106 w 123"/>
                  <a:gd name="T35" fmla="*/ 108 h 172"/>
                  <a:gd name="T36" fmla="*/ 98 w 123"/>
                  <a:gd name="T37" fmla="*/ 71 h 172"/>
                  <a:gd name="T38" fmla="*/ 92 w 123"/>
                  <a:gd name="T39" fmla="*/ 44 h 172"/>
                  <a:gd name="T40" fmla="*/ 92 w 123"/>
                  <a:gd name="T41" fmla="*/ 35 h 172"/>
                  <a:gd name="T42" fmla="*/ 86 w 123"/>
                  <a:gd name="T43" fmla="*/ 26 h 172"/>
                  <a:gd name="T44" fmla="*/ 79 w 123"/>
                  <a:gd name="T45" fmla="*/ 24 h 172"/>
                  <a:gd name="T46" fmla="*/ 65 w 123"/>
                  <a:gd name="T47" fmla="*/ 24 h 17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3"/>
                  <a:gd name="T73" fmla="*/ 0 h 172"/>
                  <a:gd name="T74" fmla="*/ 123 w 123"/>
                  <a:gd name="T75" fmla="*/ 172 h 17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3" h="172">
                    <a:moveTo>
                      <a:pt x="65" y="24"/>
                    </a:moveTo>
                    <a:lnTo>
                      <a:pt x="44" y="21"/>
                    </a:lnTo>
                    <a:lnTo>
                      <a:pt x="30" y="18"/>
                    </a:lnTo>
                    <a:lnTo>
                      <a:pt x="25" y="11"/>
                    </a:lnTo>
                    <a:lnTo>
                      <a:pt x="25" y="6"/>
                    </a:lnTo>
                    <a:lnTo>
                      <a:pt x="22" y="1"/>
                    </a:lnTo>
                    <a:lnTo>
                      <a:pt x="9" y="0"/>
                    </a:lnTo>
                    <a:lnTo>
                      <a:pt x="0" y="0"/>
                    </a:lnTo>
                    <a:lnTo>
                      <a:pt x="12" y="132"/>
                    </a:lnTo>
                    <a:lnTo>
                      <a:pt x="22" y="144"/>
                    </a:lnTo>
                    <a:lnTo>
                      <a:pt x="34" y="156"/>
                    </a:lnTo>
                    <a:lnTo>
                      <a:pt x="52" y="165"/>
                    </a:lnTo>
                    <a:lnTo>
                      <a:pt x="73" y="169"/>
                    </a:lnTo>
                    <a:lnTo>
                      <a:pt x="100" y="171"/>
                    </a:lnTo>
                    <a:lnTo>
                      <a:pt x="116" y="168"/>
                    </a:lnTo>
                    <a:lnTo>
                      <a:pt x="122" y="159"/>
                    </a:lnTo>
                    <a:lnTo>
                      <a:pt x="119" y="147"/>
                    </a:lnTo>
                    <a:lnTo>
                      <a:pt x="106" y="108"/>
                    </a:lnTo>
                    <a:lnTo>
                      <a:pt x="98" y="71"/>
                    </a:lnTo>
                    <a:lnTo>
                      <a:pt x="92" y="44"/>
                    </a:lnTo>
                    <a:lnTo>
                      <a:pt x="92" y="35"/>
                    </a:lnTo>
                    <a:lnTo>
                      <a:pt x="86" y="26"/>
                    </a:lnTo>
                    <a:lnTo>
                      <a:pt x="79" y="24"/>
                    </a:lnTo>
                    <a:lnTo>
                      <a:pt x="65" y="24"/>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6879" name="Freeform 988"/>
              <p:cNvSpPr>
                <a:spLocks/>
              </p:cNvSpPr>
              <p:nvPr/>
            </p:nvSpPr>
            <p:spPr bwMode="auto">
              <a:xfrm>
                <a:off x="458" y="3222"/>
                <a:ext cx="103" cy="155"/>
              </a:xfrm>
              <a:custGeom>
                <a:avLst/>
                <a:gdLst>
                  <a:gd name="T0" fmla="*/ 63 w 103"/>
                  <a:gd name="T1" fmla="*/ 29 h 155"/>
                  <a:gd name="T2" fmla="*/ 46 w 103"/>
                  <a:gd name="T3" fmla="*/ 28 h 155"/>
                  <a:gd name="T4" fmla="*/ 26 w 103"/>
                  <a:gd name="T5" fmla="*/ 26 h 155"/>
                  <a:gd name="T6" fmla="*/ 15 w 103"/>
                  <a:gd name="T7" fmla="*/ 18 h 155"/>
                  <a:gd name="T8" fmla="*/ 7 w 103"/>
                  <a:gd name="T9" fmla="*/ 13 h 155"/>
                  <a:gd name="T10" fmla="*/ 0 w 103"/>
                  <a:gd name="T11" fmla="*/ 0 h 155"/>
                  <a:gd name="T12" fmla="*/ 11 w 103"/>
                  <a:gd name="T13" fmla="*/ 118 h 155"/>
                  <a:gd name="T14" fmla="*/ 20 w 103"/>
                  <a:gd name="T15" fmla="*/ 128 h 155"/>
                  <a:gd name="T16" fmla="*/ 30 w 103"/>
                  <a:gd name="T17" fmla="*/ 139 h 155"/>
                  <a:gd name="T18" fmla="*/ 41 w 103"/>
                  <a:gd name="T19" fmla="*/ 146 h 155"/>
                  <a:gd name="T20" fmla="*/ 51 w 103"/>
                  <a:gd name="T21" fmla="*/ 149 h 155"/>
                  <a:gd name="T22" fmla="*/ 63 w 103"/>
                  <a:gd name="T23" fmla="*/ 151 h 155"/>
                  <a:gd name="T24" fmla="*/ 77 w 103"/>
                  <a:gd name="T25" fmla="*/ 154 h 155"/>
                  <a:gd name="T26" fmla="*/ 90 w 103"/>
                  <a:gd name="T27" fmla="*/ 154 h 155"/>
                  <a:gd name="T28" fmla="*/ 97 w 103"/>
                  <a:gd name="T29" fmla="*/ 151 h 155"/>
                  <a:gd name="T30" fmla="*/ 102 w 103"/>
                  <a:gd name="T31" fmla="*/ 146 h 155"/>
                  <a:gd name="T32" fmla="*/ 99 w 103"/>
                  <a:gd name="T33" fmla="*/ 136 h 155"/>
                  <a:gd name="T34" fmla="*/ 89 w 103"/>
                  <a:gd name="T35" fmla="*/ 116 h 155"/>
                  <a:gd name="T36" fmla="*/ 74 w 103"/>
                  <a:gd name="T37" fmla="*/ 46 h 155"/>
                  <a:gd name="T38" fmla="*/ 72 w 103"/>
                  <a:gd name="T39" fmla="*/ 36 h 155"/>
                  <a:gd name="T40" fmla="*/ 63 w 103"/>
                  <a:gd name="T41" fmla="*/ 29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3"/>
                  <a:gd name="T64" fmla="*/ 0 h 155"/>
                  <a:gd name="T65" fmla="*/ 103 w 103"/>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3" h="155">
                    <a:moveTo>
                      <a:pt x="63" y="29"/>
                    </a:moveTo>
                    <a:lnTo>
                      <a:pt x="46" y="28"/>
                    </a:lnTo>
                    <a:lnTo>
                      <a:pt x="26" y="26"/>
                    </a:lnTo>
                    <a:lnTo>
                      <a:pt x="15" y="18"/>
                    </a:lnTo>
                    <a:lnTo>
                      <a:pt x="7" y="13"/>
                    </a:lnTo>
                    <a:lnTo>
                      <a:pt x="0" y="0"/>
                    </a:lnTo>
                    <a:lnTo>
                      <a:pt x="11" y="118"/>
                    </a:lnTo>
                    <a:lnTo>
                      <a:pt x="20" y="128"/>
                    </a:lnTo>
                    <a:lnTo>
                      <a:pt x="30" y="139"/>
                    </a:lnTo>
                    <a:lnTo>
                      <a:pt x="41" y="146"/>
                    </a:lnTo>
                    <a:lnTo>
                      <a:pt x="51" y="149"/>
                    </a:lnTo>
                    <a:lnTo>
                      <a:pt x="63" y="151"/>
                    </a:lnTo>
                    <a:lnTo>
                      <a:pt x="77" y="154"/>
                    </a:lnTo>
                    <a:lnTo>
                      <a:pt x="90" y="154"/>
                    </a:lnTo>
                    <a:lnTo>
                      <a:pt x="97" y="151"/>
                    </a:lnTo>
                    <a:lnTo>
                      <a:pt x="102" y="146"/>
                    </a:lnTo>
                    <a:lnTo>
                      <a:pt x="99" y="136"/>
                    </a:lnTo>
                    <a:lnTo>
                      <a:pt x="89" y="116"/>
                    </a:lnTo>
                    <a:lnTo>
                      <a:pt x="74" y="46"/>
                    </a:lnTo>
                    <a:lnTo>
                      <a:pt x="72" y="36"/>
                    </a:lnTo>
                    <a:lnTo>
                      <a:pt x="63" y="29"/>
                    </a:lnTo>
                  </a:path>
                </a:pathLst>
              </a:custGeom>
              <a:solidFill>
                <a:srgbClr val="606060"/>
              </a:solidFill>
              <a:ln w="9525" cap="rnd">
                <a:noFill/>
                <a:round/>
                <a:headEnd type="none" w="sm" len="sm"/>
                <a:tailEnd type="none" w="sm" len="sm"/>
              </a:ln>
            </p:spPr>
            <p:txBody>
              <a:bodyPr/>
              <a:lstStyle/>
              <a:p>
                <a:endParaRPr lang="es-ES"/>
              </a:p>
            </p:txBody>
          </p:sp>
          <p:sp>
            <p:nvSpPr>
              <p:cNvPr id="106880" name="Freeform 989"/>
              <p:cNvSpPr>
                <a:spLocks/>
              </p:cNvSpPr>
              <p:nvPr/>
            </p:nvSpPr>
            <p:spPr bwMode="auto">
              <a:xfrm>
                <a:off x="1037" y="3167"/>
                <a:ext cx="79" cy="33"/>
              </a:xfrm>
              <a:custGeom>
                <a:avLst/>
                <a:gdLst>
                  <a:gd name="T0" fmla="*/ 78 w 79"/>
                  <a:gd name="T1" fmla="*/ 11 h 33"/>
                  <a:gd name="T2" fmla="*/ 69 w 79"/>
                  <a:gd name="T3" fmla="*/ 11 h 33"/>
                  <a:gd name="T4" fmla="*/ 65 w 79"/>
                  <a:gd name="T5" fmla="*/ 8 h 33"/>
                  <a:gd name="T6" fmla="*/ 52 w 79"/>
                  <a:gd name="T7" fmla="*/ 1 h 33"/>
                  <a:gd name="T8" fmla="*/ 47 w 79"/>
                  <a:gd name="T9" fmla="*/ 0 h 33"/>
                  <a:gd name="T10" fmla="*/ 44 w 79"/>
                  <a:gd name="T11" fmla="*/ 0 h 33"/>
                  <a:gd name="T12" fmla="*/ 40 w 79"/>
                  <a:gd name="T13" fmla="*/ 0 h 33"/>
                  <a:gd name="T14" fmla="*/ 30 w 79"/>
                  <a:gd name="T15" fmla="*/ 0 h 33"/>
                  <a:gd name="T16" fmla="*/ 25 w 79"/>
                  <a:gd name="T17" fmla="*/ 0 h 33"/>
                  <a:gd name="T18" fmla="*/ 20 w 79"/>
                  <a:gd name="T19" fmla="*/ 0 h 33"/>
                  <a:gd name="T20" fmla="*/ 18 w 79"/>
                  <a:gd name="T21" fmla="*/ 3 h 33"/>
                  <a:gd name="T22" fmla="*/ 12 w 79"/>
                  <a:gd name="T23" fmla="*/ 6 h 33"/>
                  <a:gd name="T24" fmla="*/ 7 w 79"/>
                  <a:gd name="T25" fmla="*/ 8 h 33"/>
                  <a:gd name="T26" fmla="*/ 6 w 79"/>
                  <a:gd name="T27" fmla="*/ 8 h 33"/>
                  <a:gd name="T28" fmla="*/ 2 w 79"/>
                  <a:gd name="T29" fmla="*/ 9 h 33"/>
                  <a:gd name="T30" fmla="*/ 0 w 79"/>
                  <a:gd name="T31" fmla="*/ 11 h 33"/>
                  <a:gd name="T32" fmla="*/ 0 w 79"/>
                  <a:gd name="T33" fmla="*/ 12 h 33"/>
                  <a:gd name="T34" fmla="*/ 0 w 79"/>
                  <a:gd name="T35" fmla="*/ 14 h 33"/>
                  <a:gd name="T36" fmla="*/ 0 w 79"/>
                  <a:gd name="T37" fmla="*/ 16 h 33"/>
                  <a:gd name="T38" fmla="*/ 0 w 79"/>
                  <a:gd name="T39" fmla="*/ 18 h 33"/>
                  <a:gd name="T40" fmla="*/ 2 w 79"/>
                  <a:gd name="T41" fmla="*/ 20 h 33"/>
                  <a:gd name="T42" fmla="*/ 7 w 79"/>
                  <a:gd name="T43" fmla="*/ 20 h 33"/>
                  <a:gd name="T44" fmla="*/ 8 w 79"/>
                  <a:gd name="T45" fmla="*/ 21 h 33"/>
                  <a:gd name="T46" fmla="*/ 12 w 79"/>
                  <a:gd name="T47" fmla="*/ 22 h 33"/>
                  <a:gd name="T48" fmla="*/ 25 w 79"/>
                  <a:gd name="T49" fmla="*/ 21 h 33"/>
                  <a:gd name="T50" fmla="*/ 31 w 79"/>
                  <a:gd name="T51" fmla="*/ 21 h 33"/>
                  <a:gd name="T52" fmla="*/ 37 w 79"/>
                  <a:gd name="T53" fmla="*/ 24 h 33"/>
                  <a:gd name="T54" fmla="*/ 42 w 79"/>
                  <a:gd name="T55" fmla="*/ 25 h 33"/>
                  <a:gd name="T56" fmla="*/ 48 w 79"/>
                  <a:gd name="T57" fmla="*/ 29 h 33"/>
                  <a:gd name="T58" fmla="*/ 52 w 79"/>
                  <a:gd name="T59" fmla="*/ 30 h 33"/>
                  <a:gd name="T60" fmla="*/ 57 w 79"/>
                  <a:gd name="T61" fmla="*/ 32 h 33"/>
                  <a:gd name="T62" fmla="*/ 66 w 79"/>
                  <a:gd name="T63" fmla="*/ 30 h 33"/>
                  <a:gd name="T64" fmla="*/ 73 w 79"/>
                  <a:gd name="T65" fmla="*/ 32 h 33"/>
                  <a:gd name="T66" fmla="*/ 78 w 79"/>
                  <a:gd name="T67" fmla="*/ 11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9"/>
                  <a:gd name="T103" fmla="*/ 0 h 33"/>
                  <a:gd name="T104" fmla="*/ 79 w 79"/>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9" h="33">
                    <a:moveTo>
                      <a:pt x="78" y="11"/>
                    </a:moveTo>
                    <a:lnTo>
                      <a:pt x="69" y="11"/>
                    </a:lnTo>
                    <a:lnTo>
                      <a:pt x="65" y="8"/>
                    </a:lnTo>
                    <a:lnTo>
                      <a:pt x="52" y="1"/>
                    </a:lnTo>
                    <a:lnTo>
                      <a:pt x="47" y="0"/>
                    </a:lnTo>
                    <a:lnTo>
                      <a:pt x="44" y="0"/>
                    </a:lnTo>
                    <a:lnTo>
                      <a:pt x="40" y="0"/>
                    </a:lnTo>
                    <a:lnTo>
                      <a:pt x="30" y="0"/>
                    </a:lnTo>
                    <a:lnTo>
                      <a:pt x="25" y="0"/>
                    </a:lnTo>
                    <a:lnTo>
                      <a:pt x="20" y="0"/>
                    </a:lnTo>
                    <a:lnTo>
                      <a:pt x="18" y="3"/>
                    </a:lnTo>
                    <a:lnTo>
                      <a:pt x="12" y="6"/>
                    </a:lnTo>
                    <a:lnTo>
                      <a:pt x="7" y="8"/>
                    </a:lnTo>
                    <a:lnTo>
                      <a:pt x="6" y="8"/>
                    </a:lnTo>
                    <a:lnTo>
                      <a:pt x="2" y="9"/>
                    </a:lnTo>
                    <a:lnTo>
                      <a:pt x="0" y="11"/>
                    </a:lnTo>
                    <a:lnTo>
                      <a:pt x="0" y="12"/>
                    </a:lnTo>
                    <a:lnTo>
                      <a:pt x="0" y="14"/>
                    </a:lnTo>
                    <a:lnTo>
                      <a:pt x="0" y="16"/>
                    </a:lnTo>
                    <a:lnTo>
                      <a:pt x="0" y="18"/>
                    </a:lnTo>
                    <a:lnTo>
                      <a:pt x="2" y="20"/>
                    </a:lnTo>
                    <a:lnTo>
                      <a:pt x="7" y="20"/>
                    </a:lnTo>
                    <a:lnTo>
                      <a:pt x="8" y="21"/>
                    </a:lnTo>
                    <a:lnTo>
                      <a:pt x="12" y="22"/>
                    </a:lnTo>
                    <a:lnTo>
                      <a:pt x="25" y="21"/>
                    </a:lnTo>
                    <a:lnTo>
                      <a:pt x="31" y="21"/>
                    </a:lnTo>
                    <a:lnTo>
                      <a:pt x="37" y="24"/>
                    </a:lnTo>
                    <a:lnTo>
                      <a:pt x="42" y="25"/>
                    </a:lnTo>
                    <a:lnTo>
                      <a:pt x="48" y="29"/>
                    </a:lnTo>
                    <a:lnTo>
                      <a:pt x="52" y="30"/>
                    </a:lnTo>
                    <a:lnTo>
                      <a:pt x="57" y="32"/>
                    </a:lnTo>
                    <a:lnTo>
                      <a:pt x="66" y="30"/>
                    </a:lnTo>
                    <a:lnTo>
                      <a:pt x="73" y="32"/>
                    </a:lnTo>
                    <a:lnTo>
                      <a:pt x="78" y="1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6881" name="Freeform 990"/>
              <p:cNvSpPr>
                <a:spLocks/>
              </p:cNvSpPr>
              <p:nvPr/>
            </p:nvSpPr>
            <p:spPr bwMode="auto">
              <a:xfrm>
                <a:off x="1053" y="3180"/>
                <a:ext cx="27" cy="1"/>
              </a:xfrm>
              <a:custGeom>
                <a:avLst/>
                <a:gdLst>
                  <a:gd name="T0" fmla="*/ 0 w 27"/>
                  <a:gd name="T1" fmla="*/ 0 h 1"/>
                  <a:gd name="T2" fmla="*/ 4 w 27"/>
                  <a:gd name="T3" fmla="*/ 0 h 1"/>
                  <a:gd name="T4" fmla="*/ 13 w 27"/>
                  <a:gd name="T5" fmla="*/ 0 h 1"/>
                  <a:gd name="T6" fmla="*/ 26 w 27"/>
                  <a:gd name="T7" fmla="*/ 0 h 1"/>
                  <a:gd name="T8" fmla="*/ 21 w 27"/>
                  <a:gd name="T9" fmla="*/ 0 h 1"/>
                  <a:gd name="T10" fmla="*/ 13 w 27"/>
                  <a:gd name="T11" fmla="*/ 0 h 1"/>
                  <a:gd name="T12" fmla="*/ 4 w 27"/>
                  <a:gd name="T13" fmla="*/ 0 h 1"/>
                  <a:gd name="T14" fmla="*/ 2 w 27"/>
                  <a:gd name="T15" fmla="*/ 0 h 1"/>
                  <a:gd name="T16" fmla="*/ 0 w 27"/>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1"/>
                  <a:gd name="T29" fmla="*/ 27 w 27"/>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1">
                    <a:moveTo>
                      <a:pt x="0" y="0"/>
                    </a:moveTo>
                    <a:lnTo>
                      <a:pt x="4" y="0"/>
                    </a:lnTo>
                    <a:lnTo>
                      <a:pt x="13" y="0"/>
                    </a:lnTo>
                    <a:lnTo>
                      <a:pt x="26" y="0"/>
                    </a:lnTo>
                    <a:lnTo>
                      <a:pt x="21" y="0"/>
                    </a:lnTo>
                    <a:lnTo>
                      <a:pt x="13" y="0"/>
                    </a:lnTo>
                    <a:lnTo>
                      <a:pt x="4" y="0"/>
                    </a:lnTo>
                    <a:lnTo>
                      <a:pt x="2"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882" name="Freeform 991"/>
              <p:cNvSpPr>
                <a:spLocks/>
              </p:cNvSpPr>
              <p:nvPr/>
            </p:nvSpPr>
            <p:spPr bwMode="auto">
              <a:xfrm>
                <a:off x="1057" y="3183"/>
                <a:ext cx="27" cy="1"/>
              </a:xfrm>
              <a:custGeom>
                <a:avLst/>
                <a:gdLst>
                  <a:gd name="T0" fmla="*/ 0 w 27"/>
                  <a:gd name="T1" fmla="*/ 0 h 1"/>
                  <a:gd name="T2" fmla="*/ 26 w 27"/>
                  <a:gd name="T3" fmla="*/ 0 h 1"/>
                  <a:gd name="T4" fmla="*/ 0 w 27"/>
                  <a:gd name="T5" fmla="*/ 0 h 1"/>
                  <a:gd name="T6" fmla="*/ 0 60000 65536"/>
                  <a:gd name="T7" fmla="*/ 0 60000 65536"/>
                  <a:gd name="T8" fmla="*/ 0 60000 65536"/>
                  <a:gd name="T9" fmla="*/ 0 w 27"/>
                  <a:gd name="T10" fmla="*/ 0 h 1"/>
                  <a:gd name="T11" fmla="*/ 27 w 27"/>
                  <a:gd name="T12" fmla="*/ 1 h 1"/>
                </a:gdLst>
                <a:ahLst/>
                <a:cxnLst>
                  <a:cxn ang="T6">
                    <a:pos x="T0" y="T1"/>
                  </a:cxn>
                  <a:cxn ang="T7">
                    <a:pos x="T2" y="T3"/>
                  </a:cxn>
                  <a:cxn ang="T8">
                    <a:pos x="T4" y="T5"/>
                  </a:cxn>
                </a:cxnLst>
                <a:rect l="T9" t="T10" r="T11" b="T12"/>
                <a:pathLst>
                  <a:path w="27" h="1">
                    <a:moveTo>
                      <a:pt x="0" y="0"/>
                    </a:moveTo>
                    <a:lnTo>
                      <a:pt x="26"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883" name="Freeform 992"/>
              <p:cNvSpPr>
                <a:spLocks/>
              </p:cNvSpPr>
              <p:nvPr/>
            </p:nvSpPr>
            <p:spPr bwMode="auto">
              <a:xfrm>
                <a:off x="1044" y="3178"/>
                <a:ext cx="28" cy="28"/>
              </a:xfrm>
              <a:custGeom>
                <a:avLst/>
                <a:gdLst>
                  <a:gd name="T0" fmla="*/ 27 w 28"/>
                  <a:gd name="T1" fmla="*/ 0 h 28"/>
                  <a:gd name="T2" fmla="*/ 14 w 28"/>
                  <a:gd name="T3" fmla="*/ 27 h 28"/>
                  <a:gd name="T4" fmla="*/ 0 w 28"/>
                  <a:gd name="T5" fmla="*/ 27 h 28"/>
                  <a:gd name="T6" fmla="*/ 14 w 28"/>
                  <a:gd name="T7" fmla="*/ 27 h 28"/>
                  <a:gd name="T8" fmla="*/ 27 w 28"/>
                  <a:gd name="T9" fmla="*/ 0 h 28"/>
                  <a:gd name="T10" fmla="*/ 0 60000 65536"/>
                  <a:gd name="T11" fmla="*/ 0 60000 65536"/>
                  <a:gd name="T12" fmla="*/ 0 60000 65536"/>
                  <a:gd name="T13" fmla="*/ 0 60000 65536"/>
                  <a:gd name="T14" fmla="*/ 0 60000 65536"/>
                  <a:gd name="T15" fmla="*/ 0 w 28"/>
                  <a:gd name="T16" fmla="*/ 0 h 28"/>
                  <a:gd name="T17" fmla="*/ 28 w 28"/>
                  <a:gd name="T18" fmla="*/ 28 h 28"/>
                </a:gdLst>
                <a:ahLst/>
                <a:cxnLst>
                  <a:cxn ang="T10">
                    <a:pos x="T0" y="T1"/>
                  </a:cxn>
                  <a:cxn ang="T11">
                    <a:pos x="T2" y="T3"/>
                  </a:cxn>
                  <a:cxn ang="T12">
                    <a:pos x="T4" y="T5"/>
                  </a:cxn>
                  <a:cxn ang="T13">
                    <a:pos x="T6" y="T7"/>
                  </a:cxn>
                  <a:cxn ang="T14">
                    <a:pos x="T8" y="T9"/>
                  </a:cxn>
                </a:cxnLst>
                <a:rect l="T15" t="T16" r="T17" b="T18"/>
                <a:pathLst>
                  <a:path w="28" h="28">
                    <a:moveTo>
                      <a:pt x="27" y="0"/>
                    </a:moveTo>
                    <a:lnTo>
                      <a:pt x="14" y="27"/>
                    </a:lnTo>
                    <a:lnTo>
                      <a:pt x="0" y="27"/>
                    </a:lnTo>
                    <a:lnTo>
                      <a:pt x="14" y="27"/>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6884" name="Freeform 993"/>
              <p:cNvSpPr>
                <a:spLocks/>
              </p:cNvSpPr>
              <p:nvPr/>
            </p:nvSpPr>
            <p:spPr bwMode="auto">
              <a:xfrm>
                <a:off x="1089" y="3174"/>
                <a:ext cx="29" cy="1"/>
              </a:xfrm>
              <a:custGeom>
                <a:avLst/>
                <a:gdLst>
                  <a:gd name="T0" fmla="*/ 0 w 29"/>
                  <a:gd name="T1" fmla="*/ 0 h 1"/>
                  <a:gd name="T2" fmla="*/ 28 w 29"/>
                  <a:gd name="T3" fmla="*/ 0 h 1"/>
                  <a:gd name="T4" fmla="*/ 0 w 29"/>
                  <a:gd name="T5" fmla="*/ 0 h 1"/>
                  <a:gd name="T6" fmla="*/ 0 60000 65536"/>
                  <a:gd name="T7" fmla="*/ 0 60000 65536"/>
                  <a:gd name="T8" fmla="*/ 0 60000 65536"/>
                  <a:gd name="T9" fmla="*/ 0 w 29"/>
                  <a:gd name="T10" fmla="*/ 0 h 1"/>
                  <a:gd name="T11" fmla="*/ 29 w 29"/>
                  <a:gd name="T12" fmla="*/ 1 h 1"/>
                </a:gdLst>
                <a:ahLst/>
                <a:cxnLst>
                  <a:cxn ang="T6">
                    <a:pos x="T0" y="T1"/>
                  </a:cxn>
                  <a:cxn ang="T7">
                    <a:pos x="T2" y="T3"/>
                  </a:cxn>
                  <a:cxn ang="T8">
                    <a:pos x="T4" y="T5"/>
                  </a:cxn>
                </a:cxnLst>
                <a:rect l="T9" t="T10" r="T11" b="T12"/>
                <a:pathLst>
                  <a:path w="29" h="1">
                    <a:moveTo>
                      <a:pt x="0" y="0"/>
                    </a:moveTo>
                    <a:lnTo>
                      <a:pt x="28"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885" name="Freeform 994"/>
              <p:cNvSpPr>
                <a:spLocks/>
              </p:cNvSpPr>
              <p:nvPr/>
            </p:nvSpPr>
            <p:spPr bwMode="auto">
              <a:xfrm>
                <a:off x="1096" y="3175"/>
                <a:ext cx="28" cy="27"/>
              </a:xfrm>
              <a:custGeom>
                <a:avLst/>
                <a:gdLst>
                  <a:gd name="T0" fmla="*/ 0 w 28"/>
                  <a:gd name="T1" fmla="*/ 0 h 27"/>
                  <a:gd name="T2" fmla="*/ 15 w 28"/>
                  <a:gd name="T3" fmla="*/ 16 h 27"/>
                  <a:gd name="T4" fmla="*/ 27 w 28"/>
                  <a:gd name="T5" fmla="*/ 26 h 27"/>
                  <a:gd name="T6" fmla="*/ 15 w 28"/>
                  <a:gd name="T7" fmla="*/ 16 h 27"/>
                  <a:gd name="T8" fmla="*/ 0 w 28"/>
                  <a:gd name="T9" fmla="*/ 0 h 27"/>
                  <a:gd name="T10" fmla="*/ 0 60000 65536"/>
                  <a:gd name="T11" fmla="*/ 0 60000 65536"/>
                  <a:gd name="T12" fmla="*/ 0 60000 65536"/>
                  <a:gd name="T13" fmla="*/ 0 60000 65536"/>
                  <a:gd name="T14" fmla="*/ 0 60000 65536"/>
                  <a:gd name="T15" fmla="*/ 0 w 28"/>
                  <a:gd name="T16" fmla="*/ 0 h 27"/>
                  <a:gd name="T17" fmla="*/ 28 w 28"/>
                  <a:gd name="T18" fmla="*/ 27 h 27"/>
                </a:gdLst>
                <a:ahLst/>
                <a:cxnLst>
                  <a:cxn ang="T10">
                    <a:pos x="T0" y="T1"/>
                  </a:cxn>
                  <a:cxn ang="T11">
                    <a:pos x="T2" y="T3"/>
                  </a:cxn>
                  <a:cxn ang="T12">
                    <a:pos x="T4" y="T5"/>
                  </a:cxn>
                  <a:cxn ang="T13">
                    <a:pos x="T6" y="T7"/>
                  </a:cxn>
                  <a:cxn ang="T14">
                    <a:pos x="T8" y="T9"/>
                  </a:cxn>
                </a:cxnLst>
                <a:rect l="T15" t="T16" r="T17" b="T18"/>
                <a:pathLst>
                  <a:path w="28" h="27">
                    <a:moveTo>
                      <a:pt x="0" y="0"/>
                    </a:moveTo>
                    <a:lnTo>
                      <a:pt x="15" y="16"/>
                    </a:lnTo>
                    <a:lnTo>
                      <a:pt x="27" y="26"/>
                    </a:lnTo>
                    <a:lnTo>
                      <a:pt x="15" y="16"/>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886" name="Freeform 995"/>
              <p:cNvSpPr>
                <a:spLocks/>
              </p:cNvSpPr>
              <p:nvPr/>
            </p:nvSpPr>
            <p:spPr bwMode="auto">
              <a:xfrm>
                <a:off x="1109" y="3177"/>
                <a:ext cx="29" cy="33"/>
              </a:xfrm>
              <a:custGeom>
                <a:avLst/>
                <a:gdLst>
                  <a:gd name="T0" fmla="*/ 26 w 29"/>
                  <a:gd name="T1" fmla="*/ 0 h 33"/>
                  <a:gd name="T2" fmla="*/ 14 w 29"/>
                  <a:gd name="T3" fmla="*/ 0 h 33"/>
                  <a:gd name="T4" fmla="*/ 3 w 29"/>
                  <a:gd name="T5" fmla="*/ 0 h 33"/>
                  <a:gd name="T6" fmla="*/ 0 w 29"/>
                  <a:gd name="T7" fmla="*/ 5 h 33"/>
                  <a:gd name="T8" fmla="*/ 0 w 29"/>
                  <a:gd name="T9" fmla="*/ 13 h 33"/>
                  <a:gd name="T10" fmla="*/ 0 w 29"/>
                  <a:gd name="T11" fmla="*/ 20 h 33"/>
                  <a:gd name="T12" fmla="*/ 0 w 29"/>
                  <a:gd name="T13" fmla="*/ 25 h 33"/>
                  <a:gd name="T14" fmla="*/ 28 w 29"/>
                  <a:gd name="T15" fmla="*/ 32 h 33"/>
                  <a:gd name="T16" fmla="*/ 26 w 29"/>
                  <a:gd name="T17" fmla="*/ 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3"/>
                  <a:gd name="T29" fmla="*/ 29 w 29"/>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3">
                    <a:moveTo>
                      <a:pt x="26" y="0"/>
                    </a:moveTo>
                    <a:lnTo>
                      <a:pt x="14" y="0"/>
                    </a:lnTo>
                    <a:lnTo>
                      <a:pt x="3" y="0"/>
                    </a:lnTo>
                    <a:lnTo>
                      <a:pt x="0" y="5"/>
                    </a:lnTo>
                    <a:lnTo>
                      <a:pt x="0" y="13"/>
                    </a:lnTo>
                    <a:lnTo>
                      <a:pt x="0" y="20"/>
                    </a:lnTo>
                    <a:lnTo>
                      <a:pt x="0" y="25"/>
                    </a:lnTo>
                    <a:lnTo>
                      <a:pt x="28" y="32"/>
                    </a:lnTo>
                    <a:lnTo>
                      <a:pt x="26"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6887" name="Freeform 996"/>
              <p:cNvSpPr>
                <a:spLocks/>
              </p:cNvSpPr>
              <p:nvPr/>
            </p:nvSpPr>
            <p:spPr bwMode="auto">
              <a:xfrm>
                <a:off x="1113" y="3178"/>
                <a:ext cx="28" cy="28"/>
              </a:xfrm>
              <a:custGeom>
                <a:avLst/>
                <a:gdLst>
                  <a:gd name="T0" fmla="*/ 24 w 28"/>
                  <a:gd name="T1" fmla="*/ 0 h 28"/>
                  <a:gd name="T2" fmla="*/ 13 w 28"/>
                  <a:gd name="T3" fmla="*/ 0 h 28"/>
                  <a:gd name="T4" fmla="*/ 4 w 28"/>
                  <a:gd name="T5" fmla="*/ 0 h 28"/>
                  <a:gd name="T6" fmla="*/ 1 w 28"/>
                  <a:gd name="T7" fmla="*/ 2 h 28"/>
                  <a:gd name="T8" fmla="*/ 0 w 28"/>
                  <a:gd name="T9" fmla="*/ 10 h 28"/>
                  <a:gd name="T10" fmla="*/ 0 w 28"/>
                  <a:gd name="T11" fmla="*/ 18 h 28"/>
                  <a:gd name="T12" fmla="*/ 0 w 28"/>
                  <a:gd name="T13" fmla="*/ 20 h 28"/>
                  <a:gd name="T14" fmla="*/ 27 w 28"/>
                  <a:gd name="T15" fmla="*/ 27 h 28"/>
                  <a:gd name="T16" fmla="*/ 24 w 28"/>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8"/>
                  <a:gd name="T29" fmla="*/ 28 w 28"/>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8">
                    <a:moveTo>
                      <a:pt x="24" y="0"/>
                    </a:moveTo>
                    <a:lnTo>
                      <a:pt x="13" y="0"/>
                    </a:lnTo>
                    <a:lnTo>
                      <a:pt x="4" y="0"/>
                    </a:lnTo>
                    <a:lnTo>
                      <a:pt x="1" y="2"/>
                    </a:lnTo>
                    <a:lnTo>
                      <a:pt x="0" y="10"/>
                    </a:lnTo>
                    <a:lnTo>
                      <a:pt x="0" y="18"/>
                    </a:lnTo>
                    <a:lnTo>
                      <a:pt x="0" y="20"/>
                    </a:lnTo>
                    <a:lnTo>
                      <a:pt x="27" y="27"/>
                    </a:lnTo>
                    <a:lnTo>
                      <a:pt x="24" y="0"/>
                    </a:lnTo>
                  </a:path>
                </a:pathLst>
              </a:custGeom>
              <a:solidFill>
                <a:srgbClr val="E0E0E0"/>
              </a:solidFill>
              <a:ln w="9525" cap="rnd">
                <a:noFill/>
                <a:round/>
                <a:headEnd type="none" w="sm" len="sm"/>
                <a:tailEnd type="none" w="sm" len="sm"/>
              </a:ln>
            </p:spPr>
            <p:txBody>
              <a:bodyPr/>
              <a:lstStyle/>
              <a:p>
                <a:endParaRPr lang="es-ES"/>
              </a:p>
            </p:txBody>
          </p:sp>
          <p:sp>
            <p:nvSpPr>
              <p:cNvPr id="106888" name="Freeform 997"/>
              <p:cNvSpPr>
                <a:spLocks/>
              </p:cNvSpPr>
              <p:nvPr/>
            </p:nvSpPr>
            <p:spPr bwMode="auto">
              <a:xfrm>
                <a:off x="1128" y="3140"/>
                <a:ext cx="104" cy="73"/>
              </a:xfrm>
              <a:custGeom>
                <a:avLst/>
                <a:gdLst>
                  <a:gd name="T0" fmla="*/ 1 w 104"/>
                  <a:gd name="T1" fmla="*/ 35 h 73"/>
                  <a:gd name="T2" fmla="*/ 0 w 104"/>
                  <a:gd name="T3" fmla="*/ 43 h 73"/>
                  <a:gd name="T4" fmla="*/ 0 w 104"/>
                  <a:gd name="T5" fmla="*/ 52 h 73"/>
                  <a:gd name="T6" fmla="*/ 0 w 104"/>
                  <a:gd name="T7" fmla="*/ 59 h 73"/>
                  <a:gd name="T8" fmla="*/ 4 w 104"/>
                  <a:gd name="T9" fmla="*/ 69 h 73"/>
                  <a:gd name="T10" fmla="*/ 37 w 104"/>
                  <a:gd name="T11" fmla="*/ 72 h 73"/>
                  <a:gd name="T12" fmla="*/ 67 w 104"/>
                  <a:gd name="T13" fmla="*/ 69 h 73"/>
                  <a:gd name="T14" fmla="*/ 93 w 104"/>
                  <a:gd name="T15" fmla="*/ 64 h 73"/>
                  <a:gd name="T16" fmla="*/ 95 w 104"/>
                  <a:gd name="T17" fmla="*/ 38 h 73"/>
                  <a:gd name="T18" fmla="*/ 98 w 104"/>
                  <a:gd name="T19" fmla="*/ 22 h 73"/>
                  <a:gd name="T20" fmla="*/ 103 w 104"/>
                  <a:gd name="T21" fmla="*/ 0 h 73"/>
                  <a:gd name="T22" fmla="*/ 89 w 104"/>
                  <a:gd name="T23" fmla="*/ 12 h 73"/>
                  <a:gd name="T24" fmla="*/ 83 w 104"/>
                  <a:gd name="T25" fmla="*/ 16 h 73"/>
                  <a:gd name="T26" fmla="*/ 80 w 104"/>
                  <a:gd name="T27" fmla="*/ 20 h 73"/>
                  <a:gd name="T28" fmla="*/ 76 w 104"/>
                  <a:gd name="T29" fmla="*/ 21 h 73"/>
                  <a:gd name="T30" fmla="*/ 73 w 104"/>
                  <a:gd name="T31" fmla="*/ 24 h 73"/>
                  <a:gd name="T32" fmla="*/ 72 w 104"/>
                  <a:gd name="T33" fmla="*/ 24 h 73"/>
                  <a:gd name="T34" fmla="*/ 66 w 104"/>
                  <a:gd name="T35" fmla="*/ 24 h 73"/>
                  <a:gd name="T36" fmla="*/ 60 w 104"/>
                  <a:gd name="T37" fmla="*/ 25 h 73"/>
                  <a:gd name="T38" fmla="*/ 43 w 104"/>
                  <a:gd name="T39" fmla="*/ 28 h 73"/>
                  <a:gd name="T40" fmla="*/ 1 w 104"/>
                  <a:gd name="T41" fmla="*/ 35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73"/>
                  <a:gd name="T65" fmla="*/ 104 w 104"/>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73">
                    <a:moveTo>
                      <a:pt x="1" y="35"/>
                    </a:moveTo>
                    <a:lnTo>
                      <a:pt x="0" y="43"/>
                    </a:lnTo>
                    <a:lnTo>
                      <a:pt x="0" y="52"/>
                    </a:lnTo>
                    <a:lnTo>
                      <a:pt x="0" y="59"/>
                    </a:lnTo>
                    <a:lnTo>
                      <a:pt x="4" y="69"/>
                    </a:lnTo>
                    <a:lnTo>
                      <a:pt x="37" y="72"/>
                    </a:lnTo>
                    <a:lnTo>
                      <a:pt x="67" y="69"/>
                    </a:lnTo>
                    <a:lnTo>
                      <a:pt x="93" y="64"/>
                    </a:lnTo>
                    <a:lnTo>
                      <a:pt x="95" y="38"/>
                    </a:lnTo>
                    <a:lnTo>
                      <a:pt x="98" y="22"/>
                    </a:lnTo>
                    <a:lnTo>
                      <a:pt x="103" y="0"/>
                    </a:lnTo>
                    <a:lnTo>
                      <a:pt x="89" y="12"/>
                    </a:lnTo>
                    <a:lnTo>
                      <a:pt x="83" y="16"/>
                    </a:lnTo>
                    <a:lnTo>
                      <a:pt x="80" y="20"/>
                    </a:lnTo>
                    <a:lnTo>
                      <a:pt x="76" y="21"/>
                    </a:lnTo>
                    <a:lnTo>
                      <a:pt x="73" y="24"/>
                    </a:lnTo>
                    <a:lnTo>
                      <a:pt x="72" y="24"/>
                    </a:lnTo>
                    <a:lnTo>
                      <a:pt x="66" y="24"/>
                    </a:lnTo>
                    <a:lnTo>
                      <a:pt x="60" y="25"/>
                    </a:lnTo>
                    <a:lnTo>
                      <a:pt x="43" y="28"/>
                    </a:lnTo>
                    <a:lnTo>
                      <a:pt x="1" y="35"/>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889" name="Freeform 998"/>
              <p:cNvSpPr>
                <a:spLocks/>
              </p:cNvSpPr>
              <p:nvPr/>
            </p:nvSpPr>
            <p:spPr bwMode="auto">
              <a:xfrm>
                <a:off x="1136" y="3108"/>
                <a:ext cx="158" cy="102"/>
              </a:xfrm>
              <a:custGeom>
                <a:avLst/>
                <a:gdLst>
                  <a:gd name="T0" fmla="*/ 127 w 158"/>
                  <a:gd name="T1" fmla="*/ 0 h 102"/>
                  <a:gd name="T2" fmla="*/ 113 w 158"/>
                  <a:gd name="T3" fmla="*/ 1 h 102"/>
                  <a:gd name="T4" fmla="*/ 110 w 158"/>
                  <a:gd name="T5" fmla="*/ 9 h 102"/>
                  <a:gd name="T6" fmla="*/ 109 w 158"/>
                  <a:gd name="T7" fmla="*/ 14 h 102"/>
                  <a:gd name="T8" fmla="*/ 112 w 158"/>
                  <a:gd name="T9" fmla="*/ 20 h 102"/>
                  <a:gd name="T10" fmla="*/ 118 w 158"/>
                  <a:gd name="T11" fmla="*/ 29 h 102"/>
                  <a:gd name="T12" fmla="*/ 112 w 158"/>
                  <a:gd name="T13" fmla="*/ 25 h 102"/>
                  <a:gd name="T14" fmla="*/ 106 w 158"/>
                  <a:gd name="T15" fmla="*/ 18 h 102"/>
                  <a:gd name="T16" fmla="*/ 101 w 158"/>
                  <a:gd name="T17" fmla="*/ 30 h 102"/>
                  <a:gd name="T18" fmla="*/ 96 w 158"/>
                  <a:gd name="T19" fmla="*/ 34 h 102"/>
                  <a:gd name="T20" fmla="*/ 91 w 158"/>
                  <a:gd name="T21" fmla="*/ 42 h 102"/>
                  <a:gd name="T22" fmla="*/ 77 w 158"/>
                  <a:gd name="T23" fmla="*/ 53 h 102"/>
                  <a:gd name="T24" fmla="*/ 77 w 158"/>
                  <a:gd name="T25" fmla="*/ 55 h 102"/>
                  <a:gd name="T26" fmla="*/ 79 w 158"/>
                  <a:gd name="T27" fmla="*/ 60 h 102"/>
                  <a:gd name="T28" fmla="*/ 91 w 158"/>
                  <a:gd name="T29" fmla="*/ 70 h 102"/>
                  <a:gd name="T30" fmla="*/ 81 w 158"/>
                  <a:gd name="T31" fmla="*/ 65 h 102"/>
                  <a:gd name="T32" fmla="*/ 75 w 158"/>
                  <a:gd name="T33" fmla="*/ 62 h 102"/>
                  <a:gd name="T34" fmla="*/ 72 w 158"/>
                  <a:gd name="T35" fmla="*/ 56 h 102"/>
                  <a:gd name="T36" fmla="*/ 44 w 158"/>
                  <a:gd name="T37" fmla="*/ 62 h 102"/>
                  <a:gd name="T38" fmla="*/ 22 w 158"/>
                  <a:gd name="T39" fmla="*/ 64 h 102"/>
                  <a:gd name="T40" fmla="*/ 31 w 158"/>
                  <a:gd name="T41" fmla="*/ 70 h 102"/>
                  <a:gd name="T42" fmla="*/ 38 w 158"/>
                  <a:gd name="T43" fmla="*/ 77 h 102"/>
                  <a:gd name="T44" fmla="*/ 49 w 158"/>
                  <a:gd name="T45" fmla="*/ 82 h 102"/>
                  <a:gd name="T46" fmla="*/ 35 w 158"/>
                  <a:gd name="T47" fmla="*/ 77 h 102"/>
                  <a:gd name="T48" fmla="*/ 20 w 158"/>
                  <a:gd name="T49" fmla="*/ 64 h 102"/>
                  <a:gd name="T50" fmla="*/ 0 w 158"/>
                  <a:gd name="T51" fmla="*/ 67 h 102"/>
                  <a:gd name="T52" fmla="*/ 0 w 158"/>
                  <a:gd name="T53" fmla="*/ 74 h 102"/>
                  <a:gd name="T54" fmla="*/ 0 w 158"/>
                  <a:gd name="T55" fmla="*/ 89 h 102"/>
                  <a:gd name="T56" fmla="*/ 3 w 158"/>
                  <a:gd name="T57" fmla="*/ 97 h 102"/>
                  <a:gd name="T58" fmla="*/ 21 w 158"/>
                  <a:gd name="T59" fmla="*/ 101 h 102"/>
                  <a:gd name="T60" fmla="*/ 44 w 158"/>
                  <a:gd name="T61" fmla="*/ 98 h 102"/>
                  <a:gd name="T62" fmla="*/ 64 w 158"/>
                  <a:gd name="T63" fmla="*/ 97 h 102"/>
                  <a:gd name="T64" fmla="*/ 91 w 158"/>
                  <a:gd name="T65" fmla="*/ 93 h 102"/>
                  <a:gd name="T66" fmla="*/ 93 w 158"/>
                  <a:gd name="T67" fmla="*/ 91 h 102"/>
                  <a:gd name="T68" fmla="*/ 102 w 158"/>
                  <a:gd name="T69" fmla="*/ 86 h 102"/>
                  <a:gd name="T70" fmla="*/ 117 w 158"/>
                  <a:gd name="T71" fmla="*/ 77 h 102"/>
                  <a:gd name="T72" fmla="*/ 134 w 158"/>
                  <a:gd name="T73" fmla="*/ 55 h 102"/>
                  <a:gd name="T74" fmla="*/ 152 w 158"/>
                  <a:gd name="T75" fmla="*/ 36 h 102"/>
                  <a:gd name="T76" fmla="*/ 157 w 158"/>
                  <a:gd name="T77" fmla="*/ 26 h 102"/>
                  <a:gd name="T78" fmla="*/ 152 w 158"/>
                  <a:gd name="T79" fmla="*/ 10 h 102"/>
                  <a:gd name="T80" fmla="*/ 143 w 158"/>
                  <a:gd name="T81" fmla="*/ 0 h 102"/>
                  <a:gd name="T82" fmla="*/ 127 w 158"/>
                  <a:gd name="T83" fmla="*/ 0 h 1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8"/>
                  <a:gd name="T127" fmla="*/ 0 h 102"/>
                  <a:gd name="T128" fmla="*/ 158 w 158"/>
                  <a:gd name="T129" fmla="*/ 102 h 1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8" h="102">
                    <a:moveTo>
                      <a:pt x="127" y="0"/>
                    </a:moveTo>
                    <a:lnTo>
                      <a:pt x="113" y="1"/>
                    </a:lnTo>
                    <a:lnTo>
                      <a:pt x="110" y="9"/>
                    </a:lnTo>
                    <a:lnTo>
                      <a:pt x="109" y="14"/>
                    </a:lnTo>
                    <a:lnTo>
                      <a:pt x="112" y="20"/>
                    </a:lnTo>
                    <a:lnTo>
                      <a:pt x="118" y="29"/>
                    </a:lnTo>
                    <a:lnTo>
                      <a:pt x="112" y="25"/>
                    </a:lnTo>
                    <a:lnTo>
                      <a:pt x="106" y="18"/>
                    </a:lnTo>
                    <a:lnTo>
                      <a:pt x="101" y="30"/>
                    </a:lnTo>
                    <a:lnTo>
                      <a:pt x="96" y="34"/>
                    </a:lnTo>
                    <a:lnTo>
                      <a:pt x="91" y="42"/>
                    </a:lnTo>
                    <a:lnTo>
                      <a:pt x="77" y="53"/>
                    </a:lnTo>
                    <a:lnTo>
                      <a:pt x="77" y="55"/>
                    </a:lnTo>
                    <a:lnTo>
                      <a:pt x="79" y="60"/>
                    </a:lnTo>
                    <a:lnTo>
                      <a:pt x="91" y="70"/>
                    </a:lnTo>
                    <a:lnTo>
                      <a:pt x="81" y="65"/>
                    </a:lnTo>
                    <a:lnTo>
                      <a:pt x="75" y="62"/>
                    </a:lnTo>
                    <a:lnTo>
                      <a:pt x="72" y="56"/>
                    </a:lnTo>
                    <a:lnTo>
                      <a:pt x="44" y="62"/>
                    </a:lnTo>
                    <a:lnTo>
                      <a:pt x="22" y="64"/>
                    </a:lnTo>
                    <a:lnTo>
                      <a:pt x="31" y="70"/>
                    </a:lnTo>
                    <a:lnTo>
                      <a:pt x="38" y="77"/>
                    </a:lnTo>
                    <a:lnTo>
                      <a:pt x="49" y="82"/>
                    </a:lnTo>
                    <a:lnTo>
                      <a:pt x="35" y="77"/>
                    </a:lnTo>
                    <a:lnTo>
                      <a:pt x="20" y="64"/>
                    </a:lnTo>
                    <a:lnTo>
                      <a:pt x="0" y="67"/>
                    </a:lnTo>
                    <a:lnTo>
                      <a:pt x="0" y="74"/>
                    </a:lnTo>
                    <a:lnTo>
                      <a:pt x="0" y="89"/>
                    </a:lnTo>
                    <a:lnTo>
                      <a:pt x="3" y="97"/>
                    </a:lnTo>
                    <a:lnTo>
                      <a:pt x="21" y="101"/>
                    </a:lnTo>
                    <a:lnTo>
                      <a:pt x="44" y="98"/>
                    </a:lnTo>
                    <a:lnTo>
                      <a:pt x="64" y="97"/>
                    </a:lnTo>
                    <a:lnTo>
                      <a:pt x="91" y="93"/>
                    </a:lnTo>
                    <a:lnTo>
                      <a:pt x="93" y="91"/>
                    </a:lnTo>
                    <a:lnTo>
                      <a:pt x="102" y="86"/>
                    </a:lnTo>
                    <a:lnTo>
                      <a:pt x="117" y="77"/>
                    </a:lnTo>
                    <a:lnTo>
                      <a:pt x="134" y="55"/>
                    </a:lnTo>
                    <a:lnTo>
                      <a:pt x="152" y="36"/>
                    </a:lnTo>
                    <a:lnTo>
                      <a:pt x="157" y="26"/>
                    </a:lnTo>
                    <a:lnTo>
                      <a:pt x="152" y="10"/>
                    </a:lnTo>
                    <a:lnTo>
                      <a:pt x="143" y="0"/>
                    </a:lnTo>
                    <a:lnTo>
                      <a:pt x="127" y="0"/>
                    </a:lnTo>
                  </a:path>
                </a:pathLst>
              </a:custGeom>
              <a:solidFill>
                <a:srgbClr val="808080"/>
              </a:solidFill>
              <a:ln w="9525" cap="rnd">
                <a:noFill/>
                <a:round/>
                <a:headEnd type="none" w="sm" len="sm"/>
                <a:tailEnd type="none" w="sm" len="sm"/>
              </a:ln>
            </p:spPr>
            <p:txBody>
              <a:bodyPr/>
              <a:lstStyle/>
              <a:p>
                <a:endParaRPr lang="es-ES"/>
              </a:p>
            </p:txBody>
          </p:sp>
        </p:grpSp>
        <p:grpSp>
          <p:nvGrpSpPr>
            <p:cNvPr id="106543" name="Group 999"/>
            <p:cNvGrpSpPr>
              <a:grpSpLocks/>
            </p:cNvGrpSpPr>
            <p:nvPr/>
          </p:nvGrpSpPr>
          <p:grpSpPr bwMode="auto">
            <a:xfrm>
              <a:off x="4574" y="1200"/>
              <a:ext cx="302" cy="240"/>
              <a:chOff x="378" y="2892"/>
              <a:chExt cx="994" cy="638"/>
            </a:xfrm>
          </p:grpSpPr>
          <p:sp>
            <p:nvSpPr>
              <p:cNvPr id="106544" name="Oval 1000"/>
              <p:cNvSpPr>
                <a:spLocks noChangeArrowheads="1"/>
              </p:cNvSpPr>
              <p:nvPr/>
            </p:nvSpPr>
            <p:spPr bwMode="auto">
              <a:xfrm>
                <a:off x="998" y="3332"/>
                <a:ext cx="107" cy="45"/>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6545" name="Rectangle 1001"/>
              <p:cNvSpPr>
                <a:spLocks noChangeArrowheads="1"/>
              </p:cNvSpPr>
              <p:nvPr/>
            </p:nvSpPr>
            <p:spPr bwMode="auto">
              <a:xfrm>
                <a:off x="1044" y="3264"/>
                <a:ext cx="19" cy="70"/>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6546" name="Freeform 1002"/>
              <p:cNvSpPr>
                <a:spLocks/>
              </p:cNvSpPr>
              <p:nvPr/>
            </p:nvSpPr>
            <p:spPr bwMode="auto">
              <a:xfrm>
                <a:off x="953" y="3205"/>
                <a:ext cx="188" cy="64"/>
              </a:xfrm>
              <a:custGeom>
                <a:avLst/>
                <a:gdLst>
                  <a:gd name="T0" fmla="*/ 0 w 188"/>
                  <a:gd name="T1" fmla="*/ 32 h 64"/>
                  <a:gd name="T2" fmla="*/ 0 w 188"/>
                  <a:gd name="T3" fmla="*/ 51 h 64"/>
                  <a:gd name="T4" fmla="*/ 61 w 188"/>
                  <a:gd name="T5" fmla="*/ 63 h 64"/>
                  <a:gd name="T6" fmla="*/ 129 w 188"/>
                  <a:gd name="T7" fmla="*/ 63 h 64"/>
                  <a:gd name="T8" fmla="*/ 183 w 188"/>
                  <a:gd name="T9" fmla="*/ 45 h 64"/>
                  <a:gd name="T10" fmla="*/ 187 w 188"/>
                  <a:gd name="T11" fmla="*/ 0 h 64"/>
                  <a:gd name="T12" fmla="*/ 79 w 188"/>
                  <a:gd name="T13" fmla="*/ 0 h 64"/>
                  <a:gd name="T14" fmla="*/ 0 w 188"/>
                  <a:gd name="T15" fmla="*/ 32 h 64"/>
                  <a:gd name="T16" fmla="*/ 0 60000 65536"/>
                  <a:gd name="T17" fmla="*/ 0 60000 65536"/>
                  <a:gd name="T18" fmla="*/ 0 60000 65536"/>
                  <a:gd name="T19" fmla="*/ 0 60000 65536"/>
                  <a:gd name="T20" fmla="*/ 0 60000 65536"/>
                  <a:gd name="T21" fmla="*/ 0 60000 65536"/>
                  <a:gd name="T22" fmla="*/ 0 60000 65536"/>
                  <a:gd name="T23" fmla="*/ 0 60000 65536"/>
                  <a:gd name="T24" fmla="*/ 0 w 188"/>
                  <a:gd name="T25" fmla="*/ 0 h 64"/>
                  <a:gd name="T26" fmla="*/ 188 w 188"/>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8" h="64">
                    <a:moveTo>
                      <a:pt x="0" y="32"/>
                    </a:moveTo>
                    <a:lnTo>
                      <a:pt x="0" y="51"/>
                    </a:lnTo>
                    <a:lnTo>
                      <a:pt x="61" y="63"/>
                    </a:lnTo>
                    <a:lnTo>
                      <a:pt x="129" y="63"/>
                    </a:lnTo>
                    <a:lnTo>
                      <a:pt x="183" y="45"/>
                    </a:lnTo>
                    <a:lnTo>
                      <a:pt x="187" y="0"/>
                    </a:lnTo>
                    <a:lnTo>
                      <a:pt x="79" y="0"/>
                    </a:lnTo>
                    <a:lnTo>
                      <a:pt x="0"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6547" name="Freeform 1003"/>
              <p:cNvSpPr>
                <a:spLocks/>
              </p:cNvSpPr>
              <p:nvPr/>
            </p:nvSpPr>
            <p:spPr bwMode="auto">
              <a:xfrm>
                <a:off x="959" y="3228"/>
                <a:ext cx="177" cy="35"/>
              </a:xfrm>
              <a:custGeom>
                <a:avLst/>
                <a:gdLst>
                  <a:gd name="T0" fmla="*/ 0 w 177"/>
                  <a:gd name="T1" fmla="*/ 10 h 35"/>
                  <a:gd name="T2" fmla="*/ 0 w 177"/>
                  <a:gd name="T3" fmla="*/ 22 h 35"/>
                  <a:gd name="T4" fmla="*/ 54 w 177"/>
                  <a:gd name="T5" fmla="*/ 34 h 35"/>
                  <a:gd name="T6" fmla="*/ 124 w 177"/>
                  <a:gd name="T7" fmla="*/ 34 h 35"/>
                  <a:gd name="T8" fmla="*/ 176 w 177"/>
                  <a:gd name="T9" fmla="*/ 18 h 35"/>
                  <a:gd name="T10" fmla="*/ 176 w 177"/>
                  <a:gd name="T11" fmla="*/ 0 h 35"/>
                  <a:gd name="T12" fmla="*/ 128 w 177"/>
                  <a:gd name="T13" fmla="*/ 18 h 35"/>
                  <a:gd name="T14" fmla="*/ 56 w 177"/>
                  <a:gd name="T15" fmla="*/ 18 h 35"/>
                  <a:gd name="T16" fmla="*/ 0 w 177"/>
                  <a:gd name="T17" fmla="*/ 1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7"/>
                  <a:gd name="T28" fmla="*/ 0 h 35"/>
                  <a:gd name="T29" fmla="*/ 177 w 177"/>
                  <a:gd name="T30" fmla="*/ 35 h 3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7" h="35">
                    <a:moveTo>
                      <a:pt x="0" y="10"/>
                    </a:moveTo>
                    <a:lnTo>
                      <a:pt x="0" y="22"/>
                    </a:lnTo>
                    <a:lnTo>
                      <a:pt x="54" y="34"/>
                    </a:lnTo>
                    <a:lnTo>
                      <a:pt x="124" y="34"/>
                    </a:lnTo>
                    <a:lnTo>
                      <a:pt x="176" y="18"/>
                    </a:lnTo>
                    <a:lnTo>
                      <a:pt x="176" y="0"/>
                    </a:lnTo>
                    <a:lnTo>
                      <a:pt x="128" y="18"/>
                    </a:lnTo>
                    <a:lnTo>
                      <a:pt x="56" y="18"/>
                    </a:lnTo>
                    <a:lnTo>
                      <a:pt x="0" y="10"/>
                    </a:lnTo>
                  </a:path>
                </a:pathLst>
              </a:custGeom>
              <a:solidFill>
                <a:srgbClr val="606060"/>
              </a:solidFill>
              <a:ln w="9525" cap="rnd">
                <a:noFill/>
                <a:round/>
                <a:headEnd type="none" w="sm" len="sm"/>
                <a:tailEnd type="none" w="sm" len="sm"/>
              </a:ln>
            </p:spPr>
            <p:txBody>
              <a:bodyPr/>
              <a:lstStyle/>
              <a:p>
                <a:endParaRPr lang="es-ES"/>
              </a:p>
            </p:txBody>
          </p:sp>
          <p:sp>
            <p:nvSpPr>
              <p:cNvPr id="106548" name="Freeform 1004"/>
              <p:cNvSpPr>
                <a:spLocks/>
              </p:cNvSpPr>
              <p:nvPr/>
            </p:nvSpPr>
            <p:spPr bwMode="auto">
              <a:xfrm>
                <a:off x="908" y="3270"/>
                <a:ext cx="49" cy="104"/>
              </a:xfrm>
              <a:custGeom>
                <a:avLst/>
                <a:gdLst>
                  <a:gd name="T0" fmla="*/ 0 w 49"/>
                  <a:gd name="T1" fmla="*/ 0 h 104"/>
                  <a:gd name="T2" fmla="*/ 5 w 49"/>
                  <a:gd name="T3" fmla="*/ 18 h 104"/>
                  <a:gd name="T4" fmla="*/ 9 w 49"/>
                  <a:gd name="T5" fmla="*/ 34 h 104"/>
                  <a:gd name="T6" fmla="*/ 16 w 49"/>
                  <a:gd name="T7" fmla="*/ 50 h 104"/>
                  <a:gd name="T8" fmla="*/ 20 w 49"/>
                  <a:gd name="T9" fmla="*/ 60 h 104"/>
                  <a:gd name="T10" fmla="*/ 20 w 49"/>
                  <a:gd name="T11" fmla="*/ 67 h 104"/>
                  <a:gd name="T12" fmla="*/ 20 w 49"/>
                  <a:gd name="T13" fmla="*/ 73 h 104"/>
                  <a:gd name="T14" fmla="*/ 11 w 49"/>
                  <a:gd name="T15" fmla="*/ 82 h 104"/>
                  <a:gd name="T16" fmla="*/ 0 w 49"/>
                  <a:gd name="T17" fmla="*/ 92 h 104"/>
                  <a:gd name="T18" fmla="*/ 10 w 49"/>
                  <a:gd name="T19" fmla="*/ 103 h 104"/>
                  <a:gd name="T20" fmla="*/ 26 w 49"/>
                  <a:gd name="T21" fmla="*/ 94 h 104"/>
                  <a:gd name="T22" fmla="*/ 38 w 49"/>
                  <a:gd name="T23" fmla="*/ 86 h 104"/>
                  <a:gd name="T24" fmla="*/ 48 w 49"/>
                  <a:gd name="T25" fmla="*/ 83 h 104"/>
                  <a:gd name="T26" fmla="*/ 48 w 49"/>
                  <a:gd name="T27" fmla="*/ 73 h 104"/>
                  <a:gd name="T28" fmla="*/ 43 w 49"/>
                  <a:gd name="T29" fmla="*/ 68 h 104"/>
                  <a:gd name="T30" fmla="*/ 38 w 49"/>
                  <a:gd name="T31" fmla="*/ 60 h 104"/>
                  <a:gd name="T32" fmla="*/ 38 w 49"/>
                  <a:gd name="T33" fmla="*/ 48 h 104"/>
                  <a:gd name="T34" fmla="*/ 37 w 49"/>
                  <a:gd name="T35" fmla="*/ 37 h 104"/>
                  <a:gd name="T36" fmla="*/ 38 w 49"/>
                  <a:gd name="T37" fmla="*/ 24 h 104"/>
                  <a:gd name="T38" fmla="*/ 40 w 49"/>
                  <a:gd name="T39" fmla="*/ 17 h 104"/>
                  <a:gd name="T40" fmla="*/ 40 w 49"/>
                  <a:gd name="T41" fmla="*/ 0 h 104"/>
                  <a:gd name="T42" fmla="*/ 0 w 49"/>
                  <a:gd name="T43" fmla="*/ 0 h 1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104"/>
                  <a:gd name="T68" fmla="*/ 49 w 49"/>
                  <a:gd name="T69" fmla="*/ 104 h 1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104">
                    <a:moveTo>
                      <a:pt x="0" y="0"/>
                    </a:moveTo>
                    <a:lnTo>
                      <a:pt x="5" y="18"/>
                    </a:lnTo>
                    <a:lnTo>
                      <a:pt x="9" y="34"/>
                    </a:lnTo>
                    <a:lnTo>
                      <a:pt x="16" y="50"/>
                    </a:lnTo>
                    <a:lnTo>
                      <a:pt x="20" y="60"/>
                    </a:lnTo>
                    <a:lnTo>
                      <a:pt x="20" y="67"/>
                    </a:lnTo>
                    <a:lnTo>
                      <a:pt x="20" y="73"/>
                    </a:lnTo>
                    <a:lnTo>
                      <a:pt x="11" y="82"/>
                    </a:lnTo>
                    <a:lnTo>
                      <a:pt x="0" y="92"/>
                    </a:lnTo>
                    <a:lnTo>
                      <a:pt x="10" y="103"/>
                    </a:lnTo>
                    <a:lnTo>
                      <a:pt x="26" y="94"/>
                    </a:lnTo>
                    <a:lnTo>
                      <a:pt x="38" y="86"/>
                    </a:lnTo>
                    <a:lnTo>
                      <a:pt x="48" y="83"/>
                    </a:lnTo>
                    <a:lnTo>
                      <a:pt x="48" y="73"/>
                    </a:lnTo>
                    <a:lnTo>
                      <a:pt x="43" y="68"/>
                    </a:lnTo>
                    <a:lnTo>
                      <a:pt x="38" y="60"/>
                    </a:lnTo>
                    <a:lnTo>
                      <a:pt x="38" y="48"/>
                    </a:lnTo>
                    <a:lnTo>
                      <a:pt x="37" y="37"/>
                    </a:lnTo>
                    <a:lnTo>
                      <a:pt x="38" y="24"/>
                    </a:lnTo>
                    <a:lnTo>
                      <a:pt x="40" y="17"/>
                    </a:lnTo>
                    <a:lnTo>
                      <a:pt x="40" y="0"/>
                    </a:lnTo>
                    <a:lnTo>
                      <a:pt x="0"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6549" name="Freeform 1005"/>
              <p:cNvSpPr>
                <a:spLocks/>
              </p:cNvSpPr>
              <p:nvPr/>
            </p:nvSpPr>
            <p:spPr bwMode="auto">
              <a:xfrm>
                <a:off x="887" y="3342"/>
                <a:ext cx="73" cy="36"/>
              </a:xfrm>
              <a:custGeom>
                <a:avLst/>
                <a:gdLst>
                  <a:gd name="T0" fmla="*/ 19 w 73"/>
                  <a:gd name="T1" fmla="*/ 19 h 36"/>
                  <a:gd name="T2" fmla="*/ 26 w 73"/>
                  <a:gd name="T3" fmla="*/ 22 h 36"/>
                  <a:gd name="T4" fmla="*/ 37 w 73"/>
                  <a:gd name="T5" fmla="*/ 21 h 36"/>
                  <a:gd name="T6" fmla="*/ 50 w 73"/>
                  <a:gd name="T7" fmla="*/ 14 h 36"/>
                  <a:gd name="T8" fmla="*/ 59 w 73"/>
                  <a:gd name="T9" fmla="*/ 8 h 36"/>
                  <a:gd name="T10" fmla="*/ 64 w 73"/>
                  <a:gd name="T11" fmla="*/ 0 h 36"/>
                  <a:gd name="T12" fmla="*/ 67 w 73"/>
                  <a:gd name="T13" fmla="*/ 1 h 36"/>
                  <a:gd name="T14" fmla="*/ 72 w 73"/>
                  <a:gd name="T15" fmla="*/ 10 h 36"/>
                  <a:gd name="T16" fmla="*/ 69 w 73"/>
                  <a:gd name="T17" fmla="*/ 14 h 36"/>
                  <a:gd name="T18" fmla="*/ 59 w 73"/>
                  <a:gd name="T19" fmla="*/ 18 h 36"/>
                  <a:gd name="T20" fmla="*/ 46 w 73"/>
                  <a:gd name="T21" fmla="*/ 21 h 36"/>
                  <a:gd name="T22" fmla="*/ 33 w 73"/>
                  <a:gd name="T23" fmla="*/ 32 h 36"/>
                  <a:gd name="T24" fmla="*/ 19 w 73"/>
                  <a:gd name="T25" fmla="*/ 35 h 36"/>
                  <a:gd name="T26" fmla="*/ 9 w 73"/>
                  <a:gd name="T27" fmla="*/ 35 h 36"/>
                  <a:gd name="T28" fmla="*/ 2 w 73"/>
                  <a:gd name="T29" fmla="*/ 33 h 36"/>
                  <a:gd name="T30" fmla="*/ 0 w 73"/>
                  <a:gd name="T31" fmla="*/ 30 h 36"/>
                  <a:gd name="T32" fmla="*/ 0 w 73"/>
                  <a:gd name="T33" fmla="*/ 27 h 36"/>
                  <a:gd name="T34" fmla="*/ 2 w 73"/>
                  <a:gd name="T35" fmla="*/ 26 h 36"/>
                  <a:gd name="T36" fmla="*/ 19 w 73"/>
                  <a:gd name="T37" fmla="*/ 19 h 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6"/>
                  <a:gd name="T59" fmla="*/ 73 w 73"/>
                  <a:gd name="T60" fmla="*/ 36 h 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6">
                    <a:moveTo>
                      <a:pt x="19" y="19"/>
                    </a:moveTo>
                    <a:lnTo>
                      <a:pt x="26" y="22"/>
                    </a:lnTo>
                    <a:lnTo>
                      <a:pt x="37" y="21"/>
                    </a:lnTo>
                    <a:lnTo>
                      <a:pt x="50" y="14"/>
                    </a:lnTo>
                    <a:lnTo>
                      <a:pt x="59" y="8"/>
                    </a:lnTo>
                    <a:lnTo>
                      <a:pt x="64" y="0"/>
                    </a:lnTo>
                    <a:lnTo>
                      <a:pt x="67" y="1"/>
                    </a:lnTo>
                    <a:lnTo>
                      <a:pt x="72" y="10"/>
                    </a:lnTo>
                    <a:lnTo>
                      <a:pt x="69" y="14"/>
                    </a:lnTo>
                    <a:lnTo>
                      <a:pt x="59" y="18"/>
                    </a:lnTo>
                    <a:lnTo>
                      <a:pt x="46" y="21"/>
                    </a:lnTo>
                    <a:lnTo>
                      <a:pt x="33" y="32"/>
                    </a:lnTo>
                    <a:lnTo>
                      <a:pt x="19" y="35"/>
                    </a:lnTo>
                    <a:lnTo>
                      <a:pt x="9" y="35"/>
                    </a:lnTo>
                    <a:lnTo>
                      <a:pt x="2" y="33"/>
                    </a:lnTo>
                    <a:lnTo>
                      <a:pt x="0" y="30"/>
                    </a:lnTo>
                    <a:lnTo>
                      <a:pt x="0" y="27"/>
                    </a:lnTo>
                    <a:lnTo>
                      <a:pt x="2" y="26"/>
                    </a:lnTo>
                    <a:lnTo>
                      <a:pt x="19" y="19"/>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550" name="Freeform 1006"/>
              <p:cNvSpPr>
                <a:spLocks/>
              </p:cNvSpPr>
              <p:nvPr/>
            </p:nvSpPr>
            <p:spPr bwMode="auto">
              <a:xfrm>
                <a:off x="948" y="3358"/>
                <a:ext cx="27" cy="25"/>
              </a:xfrm>
              <a:custGeom>
                <a:avLst/>
                <a:gdLst>
                  <a:gd name="T0" fmla="*/ 0 w 27"/>
                  <a:gd name="T1" fmla="*/ 6 h 25"/>
                  <a:gd name="T2" fmla="*/ 1 w 27"/>
                  <a:gd name="T3" fmla="*/ 24 h 25"/>
                  <a:gd name="T4" fmla="*/ 16 w 27"/>
                  <a:gd name="T5" fmla="*/ 24 h 25"/>
                  <a:gd name="T6" fmla="*/ 26 w 27"/>
                  <a:gd name="T7" fmla="*/ 0 h 25"/>
                  <a:gd name="T8" fmla="*/ 0 w 27"/>
                  <a:gd name="T9" fmla="*/ 6 h 25"/>
                  <a:gd name="T10" fmla="*/ 0 60000 65536"/>
                  <a:gd name="T11" fmla="*/ 0 60000 65536"/>
                  <a:gd name="T12" fmla="*/ 0 60000 65536"/>
                  <a:gd name="T13" fmla="*/ 0 60000 65536"/>
                  <a:gd name="T14" fmla="*/ 0 60000 65536"/>
                  <a:gd name="T15" fmla="*/ 0 w 27"/>
                  <a:gd name="T16" fmla="*/ 0 h 25"/>
                  <a:gd name="T17" fmla="*/ 27 w 27"/>
                  <a:gd name="T18" fmla="*/ 25 h 25"/>
                </a:gdLst>
                <a:ahLst/>
                <a:cxnLst>
                  <a:cxn ang="T10">
                    <a:pos x="T0" y="T1"/>
                  </a:cxn>
                  <a:cxn ang="T11">
                    <a:pos x="T2" y="T3"/>
                  </a:cxn>
                  <a:cxn ang="T12">
                    <a:pos x="T4" y="T5"/>
                  </a:cxn>
                  <a:cxn ang="T13">
                    <a:pos x="T6" y="T7"/>
                  </a:cxn>
                  <a:cxn ang="T14">
                    <a:pos x="T8" y="T9"/>
                  </a:cxn>
                </a:cxnLst>
                <a:rect l="T15" t="T16" r="T17" b="T18"/>
                <a:pathLst>
                  <a:path w="27" h="25">
                    <a:moveTo>
                      <a:pt x="0" y="6"/>
                    </a:moveTo>
                    <a:lnTo>
                      <a:pt x="1" y="24"/>
                    </a:lnTo>
                    <a:lnTo>
                      <a:pt x="16" y="24"/>
                    </a:lnTo>
                    <a:lnTo>
                      <a:pt x="26" y="0"/>
                    </a:lnTo>
                    <a:lnTo>
                      <a:pt x="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551" name="Freeform 1007"/>
              <p:cNvSpPr>
                <a:spLocks/>
              </p:cNvSpPr>
              <p:nvPr/>
            </p:nvSpPr>
            <p:spPr bwMode="auto">
              <a:xfrm>
                <a:off x="904" y="3274"/>
                <a:ext cx="50" cy="108"/>
              </a:xfrm>
              <a:custGeom>
                <a:avLst/>
                <a:gdLst>
                  <a:gd name="T0" fmla="*/ 0 w 50"/>
                  <a:gd name="T1" fmla="*/ 0 h 108"/>
                  <a:gd name="T2" fmla="*/ 5 w 50"/>
                  <a:gd name="T3" fmla="*/ 18 h 108"/>
                  <a:gd name="T4" fmla="*/ 9 w 50"/>
                  <a:gd name="T5" fmla="*/ 35 h 108"/>
                  <a:gd name="T6" fmla="*/ 16 w 50"/>
                  <a:gd name="T7" fmla="*/ 53 h 108"/>
                  <a:gd name="T8" fmla="*/ 21 w 50"/>
                  <a:gd name="T9" fmla="*/ 63 h 108"/>
                  <a:gd name="T10" fmla="*/ 21 w 50"/>
                  <a:gd name="T11" fmla="*/ 70 h 108"/>
                  <a:gd name="T12" fmla="*/ 21 w 50"/>
                  <a:gd name="T13" fmla="*/ 76 h 108"/>
                  <a:gd name="T14" fmla="*/ 12 w 50"/>
                  <a:gd name="T15" fmla="*/ 86 h 108"/>
                  <a:gd name="T16" fmla="*/ 0 w 50"/>
                  <a:gd name="T17" fmla="*/ 96 h 108"/>
                  <a:gd name="T18" fmla="*/ 11 w 50"/>
                  <a:gd name="T19" fmla="*/ 107 h 108"/>
                  <a:gd name="T20" fmla="*/ 26 w 50"/>
                  <a:gd name="T21" fmla="*/ 98 h 108"/>
                  <a:gd name="T22" fmla="*/ 39 w 50"/>
                  <a:gd name="T23" fmla="*/ 91 h 108"/>
                  <a:gd name="T24" fmla="*/ 49 w 50"/>
                  <a:gd name="T25" fmla="*/ 87 h 108"/>
                  <a:gd name="T26" fmla="*/ 49 w 50"/>
                  <a:gd name="T27" fmla="*/ 76 h 108"/>
                  <a:gd name="T28" fmla="*/ 41 w 50"/>
                  <a:gd name="T29" fmla="*/ 71 h 108"/>
                  <a:gd name="T30" fmla="*/ 39 w 50"/>
                  <a:gd name="T31" fmla="*/ 63 h 108"/>
                  <a:gd name="T32" fmla="*/ 39 w 50"/>
                  <a:gd name="T33" fmla="*/ 49 h 108"/>
                  <a:gd name="T34" fmla="*/ 38 w 50"/>
                  <a:gd name="T35" fmla="*/ 39 h 108"/>
                  <a:gd name="T36" fmla="*/ 39 w 50"/>
                  <a:gd name="T37" fmla="*/ 24 h 108"/>
                  <a:gd name="T38" fmla="*/ 41 w 50"/>
                  <a:gd name="T39" fmla="*/ 17 h 108"/>
                  <a:gd name="T40" fmla="*/ 41 w 50"/>
                  <a:gd name="T41" fmla="*/ 0 h 108"/>
                  <a:gd name="T42" fmla="*/ 0 w 50"/>
                  <a:gd name="T43" fmla="*/ 0 h 1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0"/>
                  <a:gd name="T67" fmla="*/ 0 h 108"/>
                  <a:gd name="T68" fmla="*/ 50 w 50"/>
                  <a:gd name="T69" fmla="*/ 108 h 1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0" h="108">
                    <a:moveTo>
                      <a:pt x="0" y="0"/>
                    </a:moveTo>
                    <a:lnTo>
                      <a:pt x="5" y="18"/>
                    </a:lnTo>
                    <a:lnTo>
                      <a:pt x="9" y="35"/>
                    </a:lnTo>
                    <a:lnTo>
                      <a:pt x="16" y="53"/>
                    </a:lnTo>
                    <a:lnTo>
                      <a:pt x="21" y="63"/>
                    </a:lnTo>
                    <a:lnTo>
                      <a:pt x="21" y="70"/>
                    </a:lnTo>
                    <a:lnTo>
                      <a:pt x="21" y="76"/>
                    </a:lnTo>
                    <a:lnTo>
                      <a:pt x="12" y="86"/>
                    </a:lnTo>
                    <a:lnTo>
                      <a:pt x="0" y="96"/>
                    </a:lnTo>
                    <a:lnTo>
                      <a:pt x="11" y="107"/>
                    </a:lnTo>
                    <a:lnTo>
                      <a:pt x="26" y="98"/>
                    </a:lnTo>
                    <a:lnTo>
                      <a:pt x="39" y="91"/>
                    </a:lnTo>
                    <a:lnTo>
                      <a:pt x="49" y="87"/>
                    </a:lnTo>
                    <a:lnTo>
                      <a:pt x="49" y="76"/>
                    </a:lnTo>
                    <a:lnTo>
                      <a:pt x="41" y="71"/>
                    </a:lnTo>
                    <a:lnTo>
                      <a:pt x="39" y="63"/>
                    </a:lnTo>
                    <a:lnTo>
                      <a:pt x="39" y="49"/>
                    </a:lnTo>
                    <a:lnTo>
                      <a:pt x="38" y="39"/>
                    </a:lnTo>
                    <a:lnTo>
                      <a:pt x="39" y="24"/>
                    </a:lnTo>
                    <a:lnTo>
                      <a:pt x="41" y="17"/>
                    </a:lnTo>
                    <a:lnTo>
                      <a:pt x="41" y="0"/>
                    </a:lnTo>
                    <a:lnTo>
                      <a:pt x="0"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6552" name="Freeform 1008"/>
              <p:cNvSpPr>
                <a:spLocks/>
              </p:cNvSpPr>
              <p:nvPr/>
            </p:nvSpPr>
            <p:spPr bwMode="auto">
              <a:xfrm>
                <a:off x="884" y="3350"/>
                <a:ext cx="73" cy="37"/>
              </a:xfrm>
              <a:custGeom>
                <a:avLst/>
                <a:gdLst>
                  <a:gd name="T0" fmla="*/ 19 w 73"/>
                  <a:gd name="T1" fmla="*/ 20 h 37"/>
                  <a:gd name="T2" fmla="*/ 26 w 73"/>
                  <a:gd name="T3" fmla="*/ 22 h 37"/>
                  <a:gd name="T4" fmla="*/ 37 w 73"/>
                  <a:gd name="T5" fmla="*/ 22 h 37"/>
                  <a:gd name="T6" fmla="*/ 50 w 73"/>
                  <a:gd name="T7" fmla="*/ 14 h 37"/>
                  <a:gd name="T8" fmla="*/ 59 w 73"/>
                  <a:gd name="T9" fmla="*/ 9 h 37"/>
                  <a:gd name="T10" fmla="*/ 64 w 73"/>
                  <a:gd name="T11" fmla="*/ 0 h 37"/>
                  <a:gd name="T12" fmla="*/ 67 w 73"/>
                  <a:gd name="T13" fmla="*/ 1 h 37"/>
                  <a:gd name="T14" fmla="*/ 72 w 73"/>
                  <a:gd name="T15" fmla="*/ 11 h 37"/>
                  <a:gd name="T16" fmla="*/ 69 w 73"/>
                  <a:gd name="T17" fmla="*/ 14 h 37"/>
                  <a:gd name="T18" fmla="*/ 59 w 73"/>
                  <a:gd name="T19" fmla="*/ 19 h 37"/>
                  <a:gd name="T20" fmla="*/ 46 w 73"/>
                  <a:gd name="T21" fmla="*/ 22 h 37"/>
                  <a:gd name="T22" fmla="*/ 33 w 73"/>
                  <a:gd name="T23" fmla="*/ 33 h 37"/>
                  <a:gd name="T24" fmla="*/ 19 w 73"/>
                  <a:gd name="T25" fmla="*/ 36 h 37"/>
                  <a:gd name="T26" fmla="*/ 9 w 73"/>
                  <a:gd name="T27" fmla="*/ 36 h 37"/>
                  <a:gd name="T28" fmla="*/ 2 w 73"/>
                  <a:gd name="T29" fmla="*/ 34 h 37"/>
                  <a:gd name="T30" fmla="*/ 0 w 73"/>
                  <a:gd name="T31" fmla="*/ 30 h 37"/>
                  <a:gd name="T32" fmla="*/ 0 w 73"/>
                  <a:gd name="T33" fmla="*/ 28 h 37"/>
                  <a:gd name="T34" fmla="*/ 2 w 73"/>
                  <a:gd name="T35" fmla="*/ 25 h 37"/>
                  <a:gd name="T36" fmla="*/ 19 w 73"/>
                  <a:gd name="T37" fmla="*/ 2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7"/>
                  <a:gd name="T59" fmla="*/ 73 w 73"/>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7">
                    <a:moveTo>
                      <a:pt x="19" y="20"/>
                    </a:moveTo>
                    <a:lnTo>
                      <a:pt x="26" y="22"/>
                    </a:lnTo>
                    <a:lnTo>
                      <a:pt x="37" y="22"/>
                    </a:lnTo>
                    <a:lnTo>
                      <a:pt x="50" y="14"/>
                    </a:lnTo>
                    <a:lnTo>
                      <a:pt x="59" y="9"/>
                    </a:lnTo>
                    <a:lnTo>
                      <a:pt x="64" y="0"/>
                    </a:lnTo>
                    <a:lnTo>
                      <a:pt x="67" y="1"/>
                    </a:lnTo>
                    <a:lnTo>
                      <a:pt x="72" y="11"/>
                    </a:lnTo>
                    <a:lnTo>
                      <a:pt x="69" y="14"/>
                    </a:lnTo>
                    <a:lnTo>
                      <a:pt x="59" y="19"/>
                    </a:lnTo>
                    <a:lnTo>
                      <a:pt x="46" y="22"/>
                    </a:lnTo>
                    <a:lnTo>
                      <a:pt x="33" y="33"/>
                    </a:lnTo>
                    <a:lnTo>
                      <a:pt x="19" y="36"/>
                    </a:lnTo>
                    <a:lnTo>
                      <a:pt x="9" y="36"/>
                    </a:lnTo>
                    <a:lnTo>
                      <a:pt x="2" y="34"/>
                    </a:lnTo>
                    <a:lnTo>
                      <a:pt x="0" y="30"/>
                    </a:lnTo>
                    <a:lnTo>
                      <a:pt x="0" y="28"/>
                    </a:lnTo>
                    <a:lnTo>
                      <a:pt x="2" y="25"/>
                    </a:lnTo>
                    <a:lnTo>
                      <a:pt x="19"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553" name="Freeform 1009"/>
              <p:cNvSpPr>
                <a:spLocks/>
              </p:cNvSpPr>
              <p:nvPr/>
            </p:nvSpPr>
            <p:spPr bwMode="auto">
              <a:xfrm>
                <a:off x="943" y="3366"/>
                <a:ext cx="29" cy="25"/>
              </a:xfrm>
              <a:custGeom>
                <a:avLst/>
                <a:gdLst>
                  <a:gd name="T0" fmla="*/ 0 w 29"/>
                  <a:gd name="T1" fmla="*/ 6 h 25"/>
                  <a:gd name="T2" fmla="*/ 1 w 29"/>
                  <a:gd name="T3" fmla="*/ 24 h 25"/>
                  <a:gd name="T4" fmla="*/ 19 w 29"/>
                  <a:gd name="T5" fmla="*/ 24 h 25"/>
                  <a:gd name="T6" fmla="*/ 28 w 29"/>
                  <a:gd name="T7" fmla="*/ 0 h 25"/>
                  <a:gd name="T8" fmla="*/ 0 w 29"/>
                  <a:gd name="T9" fmla="*/ 6 h 25"/>
                  <a:gd name="T10" fmla="*/ 0 60000 65536"/>
                  <a:gd name="T11" fmla="*/ 0 60000 65536"/>
                  <a:gd name="T12" fmla="*/ 0 60000 65536"/>
                  <a:gd name="T13" fmla="*/ 0 60000 65536"/>
                  <a:gd name="T14" fmla="*/ 0 60000 65536"/>
                  <a:gd name="T15" fmla="*/ 0 w 29"/>
                  <a:gd name="T16" fmla="*/ 0 h 25"/>
                  <a:gd name="T17" fmla="*/ 29 w 29"/>
                  <a:gd name="T18" fmla="*/ 25 h 25"/>
                </a:gdLst>
                <a:ahLst/>
                <a:cxnLst>
                  <a:cxn ang="T10">
                    <a:pos x="T0" y="T1"/>
                  </a:cxn>
                  <a:cxn ang="T11">
                    <a:pos x="T2" y="T3"/>
                  </a:cxn>
                  <a:cxn ang="T12">
                    <a:pos x="T4" y="T5"/>
                  </a:cxn>
                  <a:cxn ang="T13">
                    <a:pos x="T6" y="T7"/>
                  </a:cxn>
                  <a:cxn ang="T14">
                    <a:pos x="T8" y="T9"/>
                  </a:cxn>
                </a:cxnLst>
                <a:rect l="T15" t="T16" r="T17" b="T18"/>
                <a:pathLst>
                  <a:path w="29" h="25">
                    <a:moveTo>
                      <a:pt x="0" y="6"/>
                    </a:moveTo>
                    <a:lnTo>
                      <a:pt x="1" y="24"/>
                    </a:lnTo>
                    <a:lnTo>
                      <a:pt x="19" y="24"/>
                    </a:lnTo>
                    <a:lnTo>
                      <a:pt x="28" y="0"/>
                    </a:lnTo>
                    <a:lnTo>
                      <a:pt x="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554" name="Freeform 1010"/>
              <p:cNvSpPr>
                <a:spLocks/>
              </p:cNvSpPr>
              <p:nvPr/>
            </p:nvSpPr>
            <p:spPr bwMode="auto">
              <a:xfrm>
                <a:off x="1016" y="2905"/>
                <a:ext cx="81" cy="92"/>
              </a:xfrm>
              <a:custGeom>
                <a:avLst/>
                <a:gdLst>
                  <a:gd name="T0" fmla="*/ 24 w 81"/>
                  <a:gd name="T1" fmla="*/ 1 h 92"/>
                  <a:gd name="T2" fmla="*/ 13 w 81"/>
                  <a:gd name="T3" fmla="*/ 4 h 92"/>
                  <a:gd name="T4" fmla="*/ 9 w 81"/>
                  <a:gd name="T5" fmla="*/ 13 h 92"/>
                  <a:gd name="T6" fmla="*/ 6 w 81"/>
                  <a:gd name="T7" fmla="*/ 23 h 92"/>
                  <a:gd name="T8" fmla="*/ 6 w 81"/>
                  <a:gd name="T9" fmla="*/ 27 h 92"/>
                  <a:gd name="T10" fmla="*/ 6 w 81"/>
                  <a:gd name="T11" fmla="*/ 32 h 92"/>
                  <a:gd name="T12" fmla="*/ 7 w 81"/>
                  <a:gd name="T13" fmla="*/ 34 h 92"/>
                  <a:gd name="T14" fmla="*/ 6 w 81"/>
                  <a:gd name="T15" fmla="*/ 39 h 92"/>
                  <a:gd name="T16" fmla="*/ 2 w 81"/>
                  <a:gd name="T17" fmla="*/ 46 h 92"/>
                  <a:gd name="T18" fmla="*/ 0 w 81"/>
                  <a:gd name="T19" fmla="*/ 47 h 92"/>
                  <a:gd name="T20" fmla="*/ 0 w 81"/>
                  <a:gd name="T21" fmla="*/ 48 h 92"/>
                  <a:gd name="T22" fmla="*/ 0 w 81"/>
                  <a:gd name="T23" fmla="*/ 49 h 92"/>
                  <a:gd name="T24" fmla="*/ 0 w 81"/>
                  <a:gd name="T25" fmla="*/ 51 h 92"/>
                  <a:gd name="T26" fmla="*/ 0 w 81"/>
                  <a:gd name="T27" fmla="*/ 53 h 92"/>
                  <a:gd name="T28" fmla="*/ 4 w 81"/>
                  <a:gd name="T29" fmla="*/ 53 h 92"/>
                  <a:gd name="T30" fmla="*/ 6 w 81"/>
                  <a:gd name="T31" fmla="*/ 54 h 92"/>
                  <a:gd name="T32" fmla="*/ 6 w 81"/>
                  <a:gd name="T33" fmla="*/ 56 h 92"/>
                  <a:gd name="T34" fmla="*/ 6 w 81"/>
                  <a:gd name="T35" fmla="*/ 58 h 92"/>
                  <a:gd name="T36" fmla="*/ 4 w 81"/>
                  <a:gd name="T37" fmla="*/ 62 h 92"/>
                  <a:gd name="T38" fmla="*/ 6 w 81"/>
                  <a:gd name="T39" fmla="*/ 64 h 92"/>
                  <a:gd name="T40" fmla="*/ 6 w 81"/>
                  <a:gd name="T41" fmla="*/ 65 h 92"/>
                  <a:gd name="T42" fmla="*/ 6 w 81"/>
                  <a:gd name="T43" fmla="*/ 66 h 92"/>
                  <a:gd name="T44" fmla="*/ 6 w 81"/>
                  <a:gd name="T45" fmla="*/ 69 h 92"/>
                  <a:gd name="T46" fmla="*/ 7 w 81"/>
                  <a:gd name="T47" fmla="*/ 69 h 92"/>
                  <a:gd name="T48" fmla="*/ 8 w 81"/>
                  <a:gd name="T49" fmla="*/ 71 h 92"/>
                  <a:gd name="T50" fmla="*/ 8 w 81"/>
                  <a:gd name="T51" fmla="*/ 74 h 92"/>
                  <a:gd name="T52" fmla="*/ 9 w 81"/>
                  <a:gd name="T53" fmla="*/ 76 h 92"/>
                  <a:gd name="T54" fmla="*/ 10 w 81"/>
                  <a:gd name="T55" fmla="*/ 76 h 92"/>
                  <a:gd name="T56" fmla="*/ 12 w 81"/>
                  <a:gd name="T57" fmla="*/ 78 h 92"/>
                  <a:gd name="T58" fmla="*/ 14 w 81"/>
                  <a:gd name="T59" fmla="*/ 79 h 92"/>
                  <a:gd name="T60" fmla="*/ 17 w 81"/>
                  <a:gd name="T61" fmla="*/ 79 h 92"/>
                  <a:gd name="T62" fmla="*/ 22 w 81"/>
                  <a:gd name="T63" fmla="*/ 79 h 92"/>
                  <a:gd name="T64" fmla="*/ 27 w 81"/>
                  <a:gd name="T65" fmla="*/ 78 h 92"/>
                  <a:gd name="T66" fmla="*/ 35 w 81"/>
                  <a:gd name="T67" fmla="*/ 91 h 92"/>
                  <a:gd name="T68" fmla="*/ 68 w 81"/>
                  <a:gd name="T69" fmla="*/ 76 h 92"/>
                  <a:gd name="T70" fmla="*/ 65 w 81"/>
                  <a:gd name="T71" fmla="*/ 71 h 92"/>
                  <a:gd name="T72" fmla="*/ 64 w 81"/>
                  <a:gd name="T73" fmla="*/ 65 h 92"/>
                  <a:gd name="T74" fmla="*/ 64 w 81"/>
                  <a:gd name="T75" fmla="*/ 61 h 92"/>
                  <a:gd name="T76" fmla="*/ 80 w 81"/>
                  <a:gd name="T77" fmla="*/ 47 h 92"/>
                  <a:gd name="T78" fmla="*/ 80 w 81"/>
                  <a:gd name="T79" fmla="*/ 15 h 92"/>
                  <a:gd name="T80" fmla="*/ 70 w 81"/>
                  <a:gd name="T81" fmla="*/ 7 h 92"/>
                  <a:gd name="T82" fmla="*/ 59 w 81"/>
                  <a:gd name="T83" fmla="*/ 2 h 92"/>
                  <a:gd name="T84" fmla="*/ 50 w 81"/>
                  <a:gd name="T85" fmla="*/ 0 h 92"/>
                  <a:gd name="T86" fmla="*/ 36 w 81"/>
                  <a:gd name="T87" fmla="*/ 0 h 92"/>
                  <a:gd name="T88" fmla="*/ 24 w 81"/>
                  <a:gd name="T89" fmla="*/ 1 h 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1"/>
                  <a:gd name="T136" fmla="*/ 0 h 92"/>
                  <a:gd name="T137" fmla="*/ 81 w 81"/>
                  <a:gd name="T138" fmla="*/ 92 h 9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1" h="92">
                    <a:moveTo>
                      <a:pt x="24" y="1"/>
                    </a:moveTo>
                    <a:lnTo>
                      <a:pt x="13" y="4"/>
                    </a:lnTo>
                    <a:lnTo>
                      <a:pt x="9" y="13"/>
                    </a:lnTo>
                    <a:lnTo>
                      <a:pt x="6" y="23"/>
                    </a:lnTo>
                    <a:lnTo>
                      <a:pt x="6" y="27"/>
                    </a:lnTo>
                    <a:lnTo>
                      <a:pt x="6" y="32"/>
                    </a:lnTo>
                    <a:lnTo>
                      <a:pt x="7" y="34"/>
                    </a:lnTo>
                    <a:lnTo>
                      <a:pt x="6" y="39"/>
                    </a:lnTo>
                    <a:lnTo>
                      <a:pt x="2" y="46"/>
                    </a:lnTo>
                    <a:lnTo>
                      <a:pt x="0" y="47"/>
                    </a:lnTo>
                    <a:lnTo>
                      <a:pt x="0" y="48"/>
                    </a:lnTo>
                    <a:lnTo>
                      <a:pt x="0" y="49"/>
                    </a:lnTo>
                    <a:lnTo>
                      <a:pt x="0" y="51"/>
                    </a:lnTo>
                    <a:lnTo>
                      <a:pt x="0" y="53"/>
                    </a:lnTo>
                    <a:lnTo>
                      <a:pt x="4" y="53"/>
                    </a:lnTo>
                    <a:lnTo>
                      <a:pt x="6" y="54"/>
                    </a:lnTo>
                    <a:lnTo>
                      <a:pt x="6" y="56"/>
                    </a:lnTo>
                    <a:lnTo>
                      <a:pt x="6" y="58"/>
                    </a:lnTo>
                    <a:lnTo>
                      <a:pt x="4" y="62"/>
                    </a:lnTo>
                    <a:lnTo>
                      <a:pt x="6" y="64"/>
                    </a:lnTo>
                    <a:lnTo>
                      <a:pt x="6" y="65"/>
                    </a:lnTo>
                    <a:lnTo>
                      <a:pt x="6" y="66"/>
                    </a:lnTo>
                    <a:lnTo>
                      <a:pt x="6" y="69"/>
                    </a:lnTo>
                    <a:lnTo>
                      <a:pt x="7" y="69"/>
                    </a:lnTo>
                    <a:lnTo>
                      <a:pt x="8" y="71"/>
                    </a:lnTo>
                    <a:lnTo>
                      <a:pt x="8" y="74"/>
                    </a:lnTo>
                    <a:lnTo>
                      <a:pt x="9" y="76"/>
                    </a:lnTo>
                    <a:lnTo>
                      <a:pt x="10" y="76"/>
                    </a:lnTo>
                    <a:lnTo>
                      <a:pt x="12" y="78"/>
                    </a:lnTo>
                    <a:lnTo>
                      <a:pt x="14" y="79"/>
                    </a:lnTo>
                    <a:lnTo>
                      <a:pt x="17" y="79"/>
                    </a:lnTo>
                    <a:lnTo>
                      <a:pt x="22" y="79"/>
                    </a:lnTo>
                    <a:lnTo>
                      <a:pt x="27" y="78"/>
                    </a:lnTo>
                    <a:lnTo>
                      <a:pt x="35" y="91"/>
                    </a:lnTo>
                    <a:lnTo>
                      <a:pt x="68" y="76"/>
                    </a:lnTo>
                    <a:lnTo>
                      <a:pt x="65" y="71"/>
                    </a:lnTo>
                    <a:lnTo>
                      <a:pt x="64" y="65"/>
                    </a:lnTo>
                    <a:lnTo>
                      <a:pt x="64" y="61"/>
                    </a:lnTo>
                    <a:lnTo>
                      <a:pt x="80" y="47"/>
                    </a:lnTo>
                    <a:lnTo>
                      <a:pt x="80" y="15"/>
                    </a:lnTo>
                    <a:lnTo>
                      <a:pt x="70" y="7"/>
                    </a:lnTo>
                    <a:lnTo>
                      <a:pt x="59" y="2"/>
                    </a:lnTo>
                    <a:lnTo>
                      <a:pt x="50" y="0"/>
                    </a:lnTo>
                    <a:lnTo>
                      <a:pt x="36" y="0"/>
                    </a:lnTo>
                    <a:lnTo>
                      <a:pt x="24" y="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6555" name="Freeform 1011"/>
              <p:cNvSpPr>
                <a:spLocks/>
              </p:cNvSpPr>
              <p:nvPr/>
            </p:nvSpPr>
            <p:spPr bwMode="auto">
              <a:xfrm>
                <a:off x="1057" y="2963"/>
                <a:ext cx="27" cy="26"/>
              </a:xfrm>
              <a:custGeom>
                <a:avLst/>
                <a:gdLst>
                  <a:gd name="T0" fmla="*/ 26 w 27"/>
                  <a:gd name="T1" fmla="*/ 0 h 26"/>
                  <a:gd name="T2" fmla="*/ 21 w 27"/>
                  <a:gd name="T3" fmla="*/ 12 h 26"/>
                  <a:gd name="T4" fmla="*/ 12 w 27"/>
                  <a:gd name="T5" fmla="*/ 17 h 26"/>
                  <a:gd name="T6" fmla="*/ 0 w 27"/>
                  <a:gd name="T7" fmla="*/ 25 h 26"/>
                  <a:gd name="T8" fmla="*/ 16 w 27"/>
                  <a:gd name="T9" fmla="*/ 19 h 26"/>
                  <a:gd name="T10" fmla="*/ 21 w 27"/>
                  <a:gd name="T11" fmla="*/ 12 h 26"/>
                  <a:gd name="T12" fmla="*/ 26 w 27"/>
                  <a:gd name="T13" fmla="*/ 0 h 26"/>
                  <a:gd name="T14" fmla="*/ 0 60000 65536"/>
                  <a:gd name="T15" fmla="*/ 0 60000 65536"/>
                  <a:gd name="T16" fmla="*/ 0 60000 65536"/>
                  <a:gd name="T17" fmla="*/ 0 60000 65536"/>
                  <a:gd name="T18" fmla="*/ 0 60000 65536"/>
                  <a:gd name="T19" fmla="*/ 0 60000 65536"/>
                  <a:gd name="T20" fmla="*/ 0 60000 65536"/>
                  <a:gd name="T21" fmla="*/ 0 w 27"/>
                  <a:gd name="T22" fmla="*/ 0 h 26"/>
                  <a:gd name="T23" fmla="*/ 27 w 27"/>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6">
                    <a:moveTo>
                      <a:pt x="26" y="0"/>
                    </a:moveTo>
                    <a:lnTo>
                      <a:pt x="21" y="12"/>
                    </a:lnTo>
                    <a:lnTo>
                      <a:pt x="12" y="17"/>
                    </a:lnTo>
                    <a:lnTo>
                      <a:pt x="0" y="25"/>
                    </a:lnTo>
                    <a:lnTo>
                      <a:pt x="16" y="19"/>
                    </a:lnTo>
                    <a:lnTo>
                      <a:pt x="21" y="12"/>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6556" name="Freeform 1012"/>
              <p:cNvSpPr>
                <a:spLocks/>
              </p:cNvSpPr>
              <p:nvPr/>
            </p:nvSpPr>
            <p:spPr bwMode="auto">
              <a:xfrm>
                <a:off x="1027" y="2934"/>
                <a:ext cx="29" cy="1"/>
              </a:xfrm>
              <a:custGeom>
                <a:avLst/>
                <a:gdLst>
                  <a:gd name="T0" fmla="*/ 0 w 29"/>
                  <a:gd name="T1" fmla="*/ 0 h 1"/>
                  <a:gd name="T2" fmla="*/ 0 w 29"/>
                  <a:gd name="T3" fmla="*/ 0 h 1"/>
                  <a:gd name="T4" fmla="*/ 2 w 29"/>
                  <a:gd name="T5" fmla="*/ 0 h 1"/>
                  <a:gd name="T6" fmla="*/ 7 w 29"/>
                  <a:gd name="T7" fmla="*/ 0 h 1"/>
                  <a:gd name="T8" fmla="*/ 14 w 29"/>
                  <a:gd name="T9" fmla="*/ 0 h 1"/>
                  <a:gd name="T10" fmla="*/ 23 w 29"/>
                  <a:gd name="T11" fmla="*/ 0 h 1"/>
                  <a:gd name="T12" fmla="*/ 28 w 29"/>
                  <a:gd name="T13" fmla="*/ 0 h 1"/>
                  <a:gd name="T14" fmla="*/ 19 w 29"/>
                  <a:gd name="T15" fmla="*/ 0 h 1"/>
                  <a:gd name="T16" fmla="*/ 15 w 29"/>
                  <a:gd name="T17" fmla="*/ 0 h 1"/>
                  <a:gd name="T18" fmla="*/ 10 w 29"/>
                  <a:gd name="T19" fmla="*/ 0 h 1"/>
                  <a:gd name="T20" fmla="*/ 7 w 29"/>
                  <a:gd name="T21" fmla="*/ 0 h 1"/>
                  <a:gd name="T22" fmla="*/ 2 w 29"/>
                  <a:gd name="T23" fmla="*/ 0 h 1"/>
                  <a:gd name="T24" fmla="*/ 0 w 29"/>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1"/>
                  <a:gd name="T41" fmla="*/ 29 w 29"/>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1">
                    <a:moveTo>
                      <a:pt x="0" y="0"/>
                    </a:moveTo>
                    <a:lnTo>
                      <a:pt x="0" y="0"/>
                    </a:lnTo>
                    <a:lnTo>
                      <a:pt x="2" y="0"/>
                    </a:lnTo>
                    <a:lnTo>
                      <a:pt x="7" y="0"/>
                    </a:lnTo>
                    <a:lnTo>
                      <a:pt x="14" y="0"/>
                    </a:lnTo>
                    <a:lnTo>
                      <a:pt x="23" y="0"/>
                    </a:lnTo>
                    <a:lnTo>
                      <a:pt x="28" y="0"/>
                    </a:lnTo>
                    <a:lnTo>
                      <a:pt x="19" y="0"/>
                    </a:lnTo>
                    <a:lnTo>
                      <a:pt x="15" y="0"/>
                    </a:lnTo>
                    <a:lnTo>
                      <a:pt x="10" y="0"/>
                    </a:lnTo>
                    <a:lnTo>
                      <a:pt x="7" y="0"/>
                    </a:lnTo>
                    <a:lnTo>
                      <a:pt x="2" y="0"/>
                    </a:lnTo>
                    <a:lnTo>
                      <a:pt x="0" y="0"/>
                    </a:lnTo>
                  </a:path>
                </a:pathLst>
              </a:custGeom>
              <a:solidFill>
                <a:srgbClr val="201000"/>
              </a:solidFill>
              <a:ln w="9525" cap="rnd">
                <a:noFill/>
                <a:round/>
                <a:headEnd type="none" w="sm" len="sm"/>
                <a:tailEnd type="none" w="sm" len="sm"/>
              </a:ln>
            </p:spPr>
            <p:txBody>
              <a:bodyPr/>
              <a:lstStyle/>
              <a:p>
                <a:endParaRPr lang="es-ES"/>
              </a:p>
            </p:txBody>
          </p:sp>
          <p:sp>
            <p:nvSpPr>
              <p:cNvPr id="106557" name="Freeform 1013"/>
              <p:cNvSpPr>
                <a:spLocks/>
              </p:cNvSpPr>
              <p:nvPr/>
            </p:nvSpPr>
            <p:spPr bwMode="auto">
              <a:xfrm>
                <a:off x="1064" y="2940"/>
                <a:ext cx="26" cy="24"/>
              </a:xfrm>
              <a:custGeom>
                <a:avLst/>
                <a:gdLst>
                  <a:gd name="T0" fmla="*/ 0 w 26"/>
                  <a:gd name="T1" fmla="*/ 2 h 24"/>
                  <a:gd name="T2" fmla="*/ 6 w 26"/>
                  <a:gd name="T3" fmla="*/ 0 h 24"/>
                  <a:gd name="T4" fmla="*/ 19 w 26"/>
                  <a:gd name="T5" fmla="*/ 2 h 24"/>
                  <a:gd name="T6" fmla="*/ 19 w 26"/>
                  <a:gd name="T7" fmla="*/ 4 h 24"/>
                  <a:gd name="T8" fmla="*/ 19 w 26"/>
                  <a:gd name="T9" fmla="*/ 10 h 24"/>
                  <a:gd name="T10" fmla="*/ 19 w 26"/>
                  <a:gd name="T11" fmla="*/ 15 h 24"/>
                  <a:gd name="T12" fmla="*/ 19 w 26"/>
                  <a:gd name="T13" fmla="*/ 18 h 24"/>
                  <a:gd name="T14" fmla="*/ 12 w 26"/>
                  <a:gd name="T15" fmla="*/ 12 h 24"/>
                  <a:gd name="T16" fmla="*/ 12 w 26"/>
                  <a:gd name="T17" fmla="*/ 10 h 24"/>
                  <a:gd name="T18" fmla="*/ 6 w 26"/>
                  <a:gd name="T19" fmla="*/ 8 h 24"/>
                  <a:gd name="T20" fmla="*/ 12 w 26"/>
                  <a:gd name="T21" fmla="*/ 10 h 24"/>
                  <a:gd name="T22" fmla="*/ 12 w 26"/>
                  <a:gd name="T23" fmla="*/ 15 h 24"/>
                  <a:gd name="T24" fmla="*/ 19 w 26"/>
                  <a:gd name="T25" fmla="*/ 18 h 24"/>
                  <a:gd name="T26" fmla="*/ 12 w 26"/>
                  <a:gd name="T27" fmla="*/ 23 h 24"/>
                  <a:gd name="T28" fmla="*/ 19 w 26"/>
                  <a:gd name="T29" fmla="*/ 20 h 24"/>
                  <a:gd name="T30" fmla="*/ 25 w 26"/>
                  <a:gd name="T31" fmla="*/ 17 h 24"/>
                  <a:gd name="T32" fmla="*/ 25 w 26"/>
                  <a:gd name="T33" fmla="*/ 10 h 24"/>
                  <a:gd name="T34" fmla="*/ 25 w 26"/>
                  <a:gd name="T35" fmla="*/ 2 h 24"/>
                  <a:gd name="T36" fmla="*/ 19 w 26"/>
                  <a:gd name="T37" fmla="*/ 0 h 24"/>
                  <a:gd name="T38" fmla="*/ 12 w 26"/>
                  <a:gd name="T39" fmla="*/ 0 h 24"/>
                  <a:gd name="T40" fmla="*/ 6 w 26"/>
                  <a:gd name="T41" fmla="*/ 0 h 24"/>
                  <a:gd name="T42" fmla="*/ 0 w 26"/>
                  <a:gd name="T43" fmla="*/ 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24"/>
                  <a:gd name="T68" fmla="*/ 26 w 26"/>
                  <a:gd name="T69" fmla="*/ 24 h 2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24">
                    <a:moveTo>
                      <a:pt x="0" y="2"/>
                    </a:moveTo>
                    <a:lnTo>
                      <a:pt x="6" y="0"/>
                    </a:lnTo>
                    <a:lnTo>
                      <a:pt x="19" y="2"/>
                    </a:lnTo>
                    <a:lnTo>
                      <a:pt x="19" y="4"/>
                    </a:lnTo>
                    <a:lnTo>
                      <a:pt x="19" y="10"/>
                    </a:lnTo>
                    <a:lnTo>
                      <a:pt x="19" y="15"/>
                    </a:lnTo>
                    <a:lnTo>
                      <a:pt x="19" y="18"/>
                    </a:lnTo>
                    <a:lnTo>
                      <a:pt x="12" y="12"/>
                    </a:lnTo>
                    <a:lnTo>
                      <a:pt x="12" y="10"/>
                    </a:lnTo>
                    <a:lnTo>
                      <a:pt x="6" y="8"/>
                    </a:lnTo>
                    <a:lnTo>
                      <a:pt x="12" y="10"/>
                    </a:lnTo>
                    <a:lnTo>
                      <a:pt x="12" y="15"/>
                    </a:lnTo>
                    <a:lnTo>
                      <a:pt x="19" y="18"/>
                    </a:lnTo>
                    <a:lnTo>
                      <a:pt x="12" y="23"/>
                    </a:lnTo>
                    <a:lnTo>
                      <a:pt x="19" y="20"/>
                    </a:lnTo>
                    <a:lnTo>
                      <a:pt x="25" y="17"/>
                    </a:lnTo>
                    <a:lnTo>
                      <a:pt x="25" y="10"/>
                    </a:lnTo>
                    <a:lnTo>
                      <a:pt x="25" y="2"/>
                    </a:lnTo>
                    <a:lnTo>
                      <a:pt x="19" y="0"/>
                    </a:lnTo>
                    <a:lnTo>
                      <a:pt x="12" y="0"/>
                    </a:lnTo>
                    <a:lnTo>
                      <a:pt x="6" y="0"/>
                    </a:lnTo>
                    <a:lnTo>
                      <a:pt x="0" y="2"/>
                    </a:lnTo>
                  </a:path>
                </a:pathLst>
              </a:custGeom>
              <a:solidFill>
                <a:srgbClr val="402000"/>
              </a:solidFill>
              <a:ln w="9525" cap="rnd">
                <a:noFill/>
                <a:round/>
                <a:headEnd type="none" w="sm" len="sm"/>
                <a:tailEnd type="none" w="sm" len="sm"/>
              </a:ln>
            </p:spPr>
            <p:txBody>
              <a:bodyPr/>
              <a:lstStyle/>
              <a:p>
                <a:endParaRPr lang="es-ES"/>
              </a:p>
            </p:txBody>
          </p:sp>
          <p:sp>
            <p:nvSpPr>
              <p:cNvPr id="106558" name="Freeform 1014"/>
              <p:cNvSpPr>
                <a:spLocks/>
              </p:cNvSpPr>
              <p:nvPr/>
            </p:nvSpPr>
            <p:spPr bwMode="auto">
              <a:xfrm>
                <a:off x="1061" y="2940"/>
                <a:ext cx="28" cy="24"/>
              </a:xfrm>
              <a:custGeom>
                <a:avLst/>
                <a:gdLst>
                  <a:gd name="T0" fmla="*/ 0 w 28"/>
                  <a:gd name="T1" fmla="*/ 5 h 24"/>
                  <a:gd name="T2" fmla="*/ 2 w 28"/>
                  <a:gd name="T3" fmla="*/ 1 h 24"/>
                  <a:gd name="T4" fmla="*/ 12 w 28"/>
                  <a:gd name="T5" fmla="*/ 0 h 24"/>
                  <a:gd name="T6" fmla="*/ 18 w 28"/>
                  <a:gd name="T7" fmla="*/ 0 h 24"/>
                  <a:gd name="T8" fmla="*/ 22 w 28"/>
                  <a:gd name="T9" fmla="*/ 2 h 24"/>
                  <a:gd name="T10" fmla="*/ 27 w 28"/>
                  <a:gd name="T11" fmla="*/ 5 h 24"/>
                  <a:gd name="T12" fmla="*/ 27 w 28"/>
                  <a:gd name="T13" fmla="*/ 7 h 24"/>
                  <a:gd name="T14" fmla="*/ 22 w 28"/>
                  <a:gd name="T15" fmla="*/ 10 h 24"/>
                  <a:gd name="T16" fmla="*/ 22 w 28"/>
                  <a:gd name="T17" fmla="*/ 15 h 24"/>
                  <a:gd name="T18" fmla="*/ 22 w 28"/>
                  <a:gd name="T19" fmla="*/ 17 h 24"/>
                  <a:gd name="T20" fmla="*/ 15 w 28"/>
                  <a:gd name="T21" fmla="*/ 19 h 24"/>
                  <a:gd name="T22" fmla="*/ 12 w 28"/>
                  <a:gd name="T23" fmla="*/ 19 h 24"/>
                  <a:gd name="T24" fmla="*/ 9 w 28"/>
                  <a:gd name="T25" fmla="*/ 19 h 24"/>
                  <a:gd name="T26" fmla="*/ 9 w 28"/>
                  <a:gd name="T27" fmla="*/ 20 h 24"/>
                  <a:gd name="T28" fmla="*/ 12 w 28"/>
                  <a:gd name="T29" fmla="*/ 23 h 24"/>
                  <a:gd name="T30" fmla="*/ 15 w 28"/>
                  <a:gd name="T31" fmla="*/ 20 h 24"/>
                  <a:gd name="T32" fmla="*/ 22 w 28"/>
                  <a:gd name="T33" fmla="*/ 20 h 24"/>
                  <a:gd name="T34" fmla="*/ 27 w 28"/>
                  <a:gd name="T35" fmla="*/ 17 h 24"/>
                  <a:gd name="T36" fmla="*/ 27 w 28"/>
                  <a:gd name="T37" fmla="*/ 12 h 24"/>
                  <a:gd name="T38" fmla="*/ 27 w 28"/>
                  <a:gd name="T39" fmla="*/ 7 h 24"/>
                  <a:gd name="T40" fmla="*/ 27 w 28"/>
                  <a:gd name="T41" fmla="*/ 5 h 24"/>
                  <a:gd name="T42" fmla="*/ 22 w 28"/>
                  <a:gd name="T43" fmla="*/ 2 h 24"/>
                  <a:gd name="T44" fmla="*/ 22 w 28"/>
                  <a:gd name="T45" fmla="*/ 0 h 24"/>
                  <a:gd name="T46" fmla="*/ 12 w 28"/>
                  <a:gd name="T47" fmla="*/ 0 h 24"/>
                  <a:gd name="T48" fmla="*/ 2 w 28"/>
                  <a:gd name="T49" fmla="*/ 0 h 24"/>
                  <a:gd name="T50" fmla="*/ 2 w 28"/>
                  <a:gd name="T51" fmla="*/ 1 h 24"/>
                  <a:gd name="T52" fmla="*/ 0 w 28"/>
                  <a:gd name="T53" fmla="*/ 5 h 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8"/>
                  <a:gd name="T82" fmla="*/ 0 h 24"/>
                  <a:gd name="T83" fmla="*/ 28 w 28"/>
                  <a:gd name="T84" fmla="*/ 24 h 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8" h="24">
                    <a:moveTo>
                      <a:pt x="0" y="5"/>
                    </a:moveTo>
                    <a:lnTo>
                      <a:pt x="2" y="1"/>
                    </a:lnTo>
                    <a:lnTo>
                      <a:pt x="12" y="0"/>
                    </a:lnTo>
                    <a:lnTo>
                      <a:pt x="18" y="0"/>
                    </a:lnTo>
                    <a:lnTo>
                      <a:pt x="22" y="2"/>
                    </a:lnTo>
                    <a:lnTo>
                      <a:pt x="27" y="5"/>
                    </a:lnTo>
                    <a:lnTo>
                      <a:pt x="27" y="7"/>
                    </a:lnTo>
                    <a:lnTo>
                      <a:pt x="22" y="10"/>
                    </a:lnTo>
                    <a:lnTo>
                      <a:pt x="22" y="15"/>
                    </a:lnTo>
                    <a:lnTo>
                      <a:pt x="22" y="17"/>
                    </a:lnTo>
                    <a:lnTo>
                      <a:pt x="15" y="19"/>
                    </a:lnTo>
                    <a:lnTo>
                      <a:pt x="12" y="19"/>
                    </a:lnTo>
                    <a:lnTo>
                      <a:pt x="9" y="19"/>
                    </a:lnTo>
                    <a:lnTo>
                      <a:pt x="9" y="20"/>
                    </a:lnTo>
                    <a:lnTo>
                      <a:pt x="12" y="23"/>
                    </a:lnTo>
                    <a:lnTo>
                      <a:pt x="15" y="20"/>
                    </a:lnTo>
                    <a:lnTo>
                      <a:pt x="22" y="20"/>
                    </a:lnTo>
                    <a:lnTo>
                      <a:pt x="27" y="17"/>
                    </a:lnTo>
                    <a:lnTo>
                      <a:pt x="27" y="12"/>
                    </a:lnTo>
                    <a:lnTo>
                      <a:pt x="27" y="7"/>
                    </a:lnTo>
                    <a:lnTo>
                      <a:pt x="27" y="5"/>
                    </a:lnTo>
                    <a:lnTo>
                      <a:pt x="22" y="2"/>
                    </a:lnTo>
                    <a:lnTo>
                      <a:pt x="22" y="0"/>
                    </a:lnTo>
                    <a:lnTo>
                      <a:pt x="12" y="0"/>
                    </a:lnTo>
                    <a:lnTo>
                      <a:pt x="2" y="0"/>
                    </a:lnTo>
                    <a:lnTo>
                      <a:pt x="2" y="1"/>
                    </a:lnTo>
                    <a:lnTo>
                      <a:pt x="0" y="5"/>
                    </a:lnTo>
                  </a:path>
                </a:pathLst>
              </a:custGeom>
              <a:solidFill>
                <a:srgbClr val="402000"/>
              </a:solidFill>
              <a:ln w="9525" cap="rnd">
                <a:noFill/>
                <a:round/>
                <a:headEnd type="none" w="sm" len="sm"/>
                <a:tailEnd type="none" w="sm" len="sm"/>
              </a:ln>
            </p:spPr>
            <p:txBody>
              <a:bodyPr/>
              <a:lstStyle/>
              <a:p>
                <a:endParaRPr lang="es-ES"/>
              </a:p>
            </p:txBody>
          </p:sp>
          <p:sp>
            <p:nvSpPr>
              <p:cNvPr id="106559" name="Freeform 1015"/>
              <p:cNvSpPr>
                <a:spLocks/>
              </p:cNvSpPr>
              <p:nvPr/>
            </p:nvSpPr>
            <p:spPr bwMode="auto">
              <a:xfrm>
                <a:off x="896" y="3092"/>
                <a:ext cx="64" cy="33"/>
              </a:xfrm>
              <a:custGeom>
                <a:avLst/>
                <a:gdLst>
                  <a:gd name="T0" fmla="*/ 63 w 64"/>
                  <a:gd name="T1" fmla="*/ 17 h 33"/>
                  <a:gd name="T2" fmla="*/ 54 w 64"/>
                  <a:gd name="T3" fmla="*/ 16 h 33"/>
                  <a:gd name="T4" fmla="*/ 51 w 64"/>
                  <a:gd name="T5" fmla="*/ 16 h 33"/>
                  <a:gd name="T6" fmla="*/ 50 w 64"/>
                  <a:gd name="T7" fmla="*/ 14 h 33"/>
                  <a:gd name="T8" fmla="*/ 48 w 64"/>
                  <a:gd name="T9" fmla="*/ 12 h 33"/>
                  <a:gd name="T10" fmla="*/ 44 w 64"/>
                  <a:gd name="T11" fmla="*/ 8 h 33"/>
                  <a:gd name="T12" fmla="*/ 37 w 64"/>
                  <a:gd name="T13" fmla="*/ 5 h 33"/>
                  <a:gd name="T14" fmla="*/ 36 w 64"/>
                  <a:gd name="T15" fmla="*/ 3 h 33"/>
                  <a:gd name="T16" fmla="*/ 35 w 64"/>
                  <a:gd name="T17" fmla="*/ 0 h 33"/>
                  <a:gd name="T18" fmla="*/ 32 w 64"/>
                  <a:gd name="T19" fmla="*/ 0 h 33"/>
                  <a:gd name="T20" fmla="*/ 20 w 64"/>
                  <a:gd name="T21" fmla="*/ 0 h 33"/>
                  <a:gd name="T22" fmla="*/ 16 w 64"/>
                  <a:gd name="T23" fmla="*/ 0 h 33"/>
                  <a:gd name="T24" fmla="*/ 13 w 64"/>
                  <a:gd name="T25" fmla="*/ 0 h 33"/>
                  <a:gd name="T26" fmla="*/ 12 w 64"/>
                  <a:gd name="T27" fmla="*/ 0 h 33"/>
                  <a:gd name="T28" fmla="*/ 8 w 64"/>
                  <a:gd name="T29" fmla="*/ 1 h 33"/>
                  <a:gd name="T30" fmla="*/ 6 w 64"/>
                  <a:gd name="T31" fmla="*/ 3 h 33"/>
                  <a:gd name="T32" fmla="*/ 4 w 64"/>
                  <a:gd name="T33" fmla="*/ 3 h 33"/>
                  <a:gd name="T34" fmla="*/ 3 w 64"/>
                  <a:gd name="T35" fmla="*/ 3 h 33"/>
                  <a:gd name="T36" fmla="*/ 1 w 64"/>
                  <a:gd name="T37" fmla="*/ 6 h 33"/>
                  <a:gd name="T38" fmla="*/ 0 w 64"/>
                  <a:gd name="T39" fmla="*/ 8 h 33"/>
                  <a:gd name="T40" fmla="*/ 0 w 64"/>
                  <a:gd name="T41" fmla="*/ 9 h 33"/>
                  <a:gd name="T42" fmla="*/ 0 w 64"/>
                  <a:gd name="T43" fmla="*/ 11 h 33"/>
                  <a:gd name="T44" fmla="*/ 0 w 64"/>
                  <a:gd name="T45" fmla="*/ 12 h 33"/>
                  <a:gd name="T46" fmla="*/ 3 w 64"/>
                  <a:gd name="T47" fmla="*/ 12 h 33"/>
                  <a:gd name="T48" fmla="*/ 4 w 64"/>
                  <a:gd name="T49" fmla="*/ 12 h 33"/>
                  <a:gd name="T50" fmla="*/ 8 w 64"/>
                  <a:gd name="T51" fmla="*/ 11 h 33"/>
                  <a:gd name="T52" fmla="*/ 10 w 64"/>
                  <a:gd name="T53" fmla="*/ 11 h 33"/>
                  <a:gd name="T54" fmla="*/ 12 w 64"/>
                  <a:gd name="T55" fmla="*/ 9 h 33"/>
                  <a:gd name="T56" fmla="*/ 14 w 64"/>
                  <a:gd name="T57" fmla="*/ 9 h 33"/>
                  <a:gd name="T58" fmla="*/ 16 w 64"/>
                  <a:gd name="T59" fmla="*/ 11 h 33"/>
                  <a:gd name="T60" fmla="*/ 12 w 64"/>
                  <a:gd name="T61" fmla="*/ 12 h 33"/>
                  <a:gd name="T62" fmla="*/ 9 w 64"/>
                  <a:gd name="T63" fmla="*/ 12 h 33"/>
                  <a:gd name="T64" fmla="*/ 4 w 64"/>
                  <a:gd name="T65" fmla="*/ 14 h 33"/>
                  <a:gd name="T66" fmla="*/ 3 w 64"/>
                  <a:gd name="T67" fmla="*/ 16 h 33"/>
                  <a:gd name="T68" fmla="*/ 4 w 64"/>
                  <a:gd name="T69" fmla="*/ 17 h 33"/>
                  <a:gd name="T70" fmla="*/ 8 w 64"/>
                  <a:gd name="T71" fmla="*/ 17 h 33"/>
                  <a:gd name="T72" fmla="*/ 12 w 64"/>
                  <a:gd name="T73" fmla="*/ 16 h 33"/>
                  <a:gd name="T74" fmla="*/ 17 w 64"/>
                  <a:gd name="T75" fmla="*/ 16 h 33"/>
                  <a:gd name="T76" fmla="*/ 22 w 64"/>
                  <a:gd name="T77" fmla="*/ 16 h 33"/>
                  <a:gd name="T78" fmla="*/ 24 w 64"/>
                  <a:gd name="T79" fmla="*/ 17 h 33"/>
                  <a:gd name="T80" fmla="*/ 25 w 64"/>
                  <a:gd name="T81" fmla="*/ 19 h 33"/>
                  <a:gd name="T82" fmla="*/ 28 w 64"/>
                  <a:gd name="T83" fmla="*/ 21 h 33"/>
                  <a:gd name="T84" fmla="*/ 32 w 64"/>
                  <a:gd name="T85" fmla="*/ 24 h 33"/>
                  <a:gd name="T86" fmla="*/ 32 w 64"/>
                  <a:gd name="T87" fmla="*/ 25 h 33"/>
                  <a:gd name="T88" fmla="*/ 36 w 64"/>
                  <a:gd name="T89" fmla="*/ 27 h 33"/>
                  <a:gd name="T90" fmla="*/ 37 w 64"/>
                  <a:gd name="T91" fmla="*/ 27 h 33"/>
                  <a:gd name="T92" fmla="*/ 40 w 64"/>
                  <a:gd name="T93" fmla="*/ 27 h 33"/>
                  <a:gd name="T94" fmla="*/ 45 w 64"/>
                  <a:gd name="T95" fmla="*/ 28 h 33"/>
                  <a:gd name="T96" fmla="*/ 48 w 64"/>
                  <a:gd name="T97" fmla="*/ 28 h 33"/>
                  <a:gd name="T98" fmla="*/ 51 w 64"/>
                  <a:gd name="T99" fmla="*/ 29 h 33"/>
                  <a:gd name="T100" fmla="*/ 63 w 64"/>
                  <a:gd name="T101" fmla="*/ 32 h 33"/>
                  <a:gd name="T102" fmla="*/ 63 w 64"/>
                  <a:gd name="T103" fmla="*/ 17 h 3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4"/>
                  <a:gd name="T157" fmla="*/ 0 h 33"/>
                  <a:gd name="T158" fmla="*/ 64 w 64"/>
                  <a:gd name="T159" fmla="*/ 33 h 3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4" h="33">
                    <a:moveTo>
                      <a:pt x="63" y="17"/>
                    </a:moveTo>
                    <a:lnTo>
                      <a:pt x="54" y="16"/>
                    </a:lnTo>
                    <a:lnTo>
                      <a:pt x="51" y="16"/>
                    </a:lnTo>
                    <a:lnTo>
                      <a:pt x="50" y="14"/>
                    </a:lnTo>
                    <a:lnTo>
                      <a:pt x="48" y="12"/>
                    </a:lnTo>
                    <a:lnTo>
                      <a:pt x="44" y="8"/>
                    </a:lnTo>
                    <a:lnTo>
                      <a:pt x="37" y="5"/>
                    </a:lnTo>
                    <a:lnTo>
                      <a:pt x="36" y="3"/>
                    </a:lnTo>
                    <a:lnTo>
                      <a:pt x="35" y="0"/>
                    </a:lnTo>
                    <a:lnTo>
                      <a:pt x="32" y="0"/>
                    </a:lnTo>
                    <a:lnTo>
                      <a:pt x="20" y="0"/>
                    </a:lnTo>
                    <a:lnTo>
                      <a:pt x="16" y="0"/>
                    </a:lnTo>
                    <a:lnTo>
                      <a:pt x="13" y="0"/>
                    </a:lnTo>
                    <a:lnTo>
                      <a:pt x="12" y="0"/>
                    </a:lnTo>
                    <a:lnTo>
                      <a:pt x="8" y="1"/>
                    </a:lnTo>
                    <a:lnTo>
                      <a:pt x="6" y="3"/>
                    </a:lnTo>
                    <a:lnTo>
                      <a:pt x="4" y="3"/>
                    </a:lnTo>
                    <a:lnTo>
                      <a:pt x="3" y="3"/>
                    </a:lnTo>
                    <a:lnTo>
                      <a:pt x="1" y="6"/>
                    </a:lnTo>
                    <a:lnTo>
                      <a:pt x="0" y="8"/>
                    </a:lnTo>
                    <a:lnTo>
                      <a:pt x="0" y="9"/>
                    </a:lnTo>
                    <a:lnTo>
                      <a:pt x="0" y="11"/>
                    </a:lnTo>
                    <a:lnTo>
                      <a:pt x="0" y="12"/>
                    </a:lnTo>
                    <a:lnTo>
                      <a:pt x="3" y="12"/>
                    </a:lnTo>
                    <a:lnTo>
                      <a:pt x="4" y="12"/>
                    </a:lnTo>
                    <a:lnTo>
                      <a:pt x="8" y="11"/>
                    </a:lnTo>
                    <a:lnTo>
                      <a:pt x="10" y="11"/>
                    </a:lnTo>
                    <a:lnTo>
                      <a:pt x="12" y="9"/>
                    </a:lnTo>
                    <a:lnTo>
                      <a:pt x="14" y="9"/>
                    </a:lnTo>
                    <a:lnTo>
                      <a:pt x="16" y="11"/>
                    </a:lnTo>
                    <a:lnTo>
                      <a:pt x="12" y="12"/>
                    </a:lnTo>
                    <a:lnTo>
                      <a:pt x="9" y="12"/>
                    </a:lnTo>
                    <a:lnTo>
                      <a:pt x="4" y="14"/>
                    </a:lnTo>
                    <a:lnTo>
                      <a:pt x="3" y="16"/>
                    </a:lnTo>
                    <a:lnTo>
                      <a:pt x="4" y="17"/>
                    </a:lnTo>
                    <a:lnTo>
                      <a:pt x="8" y="17"/>
                    </a:lnTo>
                    <a:lnTo>
                      <a:pt x="12" y="16"/>
                    </a:lnTo>
                    <a:lnTo>
                      <a:pt x="17" y="16"/>
                    </a:lnTo>
                    <a:lnTo>
                      <a:pt x="22" y="16"/>
                    </a:lnTo>
                    <a:lnTo>
                      <a:pt x="24" y="17"/>
                    </a:lnTo>
                    <a:lnTo>
                      <a:pt x="25" y="19"/>
                    </a:lnTo>
                    <a:lnTo>
                      <a:pt x="28" y="21"/>
                    </a:lnTo>
                    <a:lnTo>
                      <a:pt x="32" y="24"/>
                    </a:lnTo>
                    <a:lnTo>
                      <a:pt x="32" y="25"/>
                    </a:lnTo>
                    <a:lnTo>
                      <a:pt x="36" y="27"/>
                    </a:lnTo>
                    <a:lnTo>
                      <a:pt x="37" y="27"/>
                    </a:lnTo>
                    <a:lnTo>
                      <a:pt x="40" y="27"/>
                    </a:lnTo>
                    <a:lnTo>
                      <a:pt x="45" y="28"/>
                    </a:lnTo>
                    <a:lnTo>
                      <a:pt x="48" y="28"/>
                    </a:lnTo>
                    <a:lnTo>
                      <a:pt x="51" y="29"/>
                    </a:lnTo>
                    <a:lnTo>
                      <a:pt x="63" y="32"/>
                    </a:lnTo>
                    <a:lnTo>
                      <a:pt x="63" y="17"/>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6560" name="Freeform 1016"/>
              <p:cNvSpPr>
                <a:spLocks/>
              </p:cNvSpPr>
              <p:nvPr/>
            </p:nvSpPr>
            <p:spPr bwMode="auto">
              <a:xfrm>
                <a:off x="904" y="3097"/>
                <a:ext cx="27" cy="1"/>
              </a:xfrm>
              <a:custGeom>
                <a:avLst/>
                <a:gdLst>
                  <a:gd name="T0" fmla="*/ 0 w 27"/>
                  <a:gd name="T1" fmla="*/ 0 h 1"/>
                  <a:gd name="T2" fmla="*/ 4 w 27"/>
                  <a:gd name="T3" fmla="*/ 0 h 1"/>
                  <a:gd name="T4" fmla="*/ 6 w 27"/>
                  <a:gd name="T5" fmla="*/ 0 h 1"/>
                  <a:gd name="T6" fmla="*/ 12 w 27"/>
                  <a:gd name="T7" fmla="*/ 0 h 1"/>
                  <a:gd name="T8" fmla="*/ 14 w 27"/>
                  <a:gd name="T9" fmla="*/ 0 h 1"/>
                  <a:gd name="T10" fmla="*/ 21 w 27"/>
                  <a:gd name="T11" fmla="*/ 0 h 1"/>
                  <a:gd name="T12" fmla="*/ 26 w 27"/>
                  <a:gd name="T13" fmla="*/ 0 h 1"/>
                  <a:gd name="T14" fmla="*/ 19 w 27"/>
                  <a:gd name="T15" fmla="*/ 0 h 1"/>
                  <a:gd name="T16" fmla="*/ 13 w 27"/>
                  <a:gd name="T17" fmla="*/ 0 h 1"/>
                  <a:gd name="T18" fmla="*/ 6 w 27"/>
                  <a:gd name="T19" fmla="*/ 0 h 1"/>
                  <a:gd name="T20" fmla="*/ 4 w 27"/>
                  <a:gd name="T21" fmla="*/ 0 h 1"/>
                  <a:gd name="T22" fmla="*/ 0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0" y="0"/>
                    </a:moveTo>
                    <a:lnTo>
                      <a:pt x="4" y="0"/>
                    </a:lnTo>
                    <a:lnTo>
                      <a:pt x="6" y="0"/>
                    </a:lnTo>
                    <a:lnTo>
                      <a:pt x="12" y="0"/>
                    </a:lnTo>
                    <a:lnTo>
                      <a:pt x="14" y="0"/>
                    </a:lnTo>
                    <a:lnTo>
                      <a:pt x="21" y="0"/>
                    </a:lnTo>
                    <a:lnTo>
                      <a:pt x="26" y="0"/>
                    </a:lnTo>
                    <a:lnTo>
                      <a:pt x="19" y="0"/>
                    </a:lnTo>
                    <a:lnTo>
                      <a:pt x="13" y="0"/>
                    </a:lnTo>
                    <a:lnTo>
                      <a:pt x="6" y="0"/>
                    </a:lnTo>
                    <a:lnTo>
                      <a:pt x="4"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561" name="Freeform 1017"/>
              <p:cNvSpPr>
                <a:spLocks/>
              </p:cNvSpPr>
              <p:nvPr/>
            </p:nvSpPr>
            <p:spPr bwMode="auto">
              <a:xfrm>
                <a:off x="914" y="3092"/>
                <a:ext cx="27" cy="26"/>
              </a:xfrm>
              <a:custGeom>
                <a:avLst/>
                <a:gdLst>
                  <a:gd name="T0" fmla="*/ 6 w 27"/>
                  <a:gd name="T1" fmla="*/ 0 h 26"/>
                  <a:gd name="T2" fmla="*/ 2 w 27"/>
                  <a:gd name="T3" fmla="*/ 0 h 26"/>
                  <a:gd name="T4" fmla="*/ 0 w 27"/>
                  <a:gd name="T5" fmla="*/ 0 h 26"/>
                  <a:gd name="T6" fmla="*/ 6 w 27"/>
                  <a:gd name="T7" fmla="*/ 0 h 26"/>
                  <a:gd name="T8" fmla="*/ 13 w 27"/>
                  <a:gd name="T9" fmla="*/ 25 h 26"/>
                  <a:gd name="T10" fmla="*/ 19 w 27"/>
                  <a:gd name="T11" fmla="*/ 25 h 26"/>
                  <a:gd name="T12" fmla="*/ 23 w 27"/>
                  <a:gd name="T13" fmla="*/ 25 h 26"/>
                  <a:gd name="T14" fmla="*/ 26 w 27"/>
                  <a:gd name="T15" fmla="*/ 25 h 26"/>
                  <a:gd name="T16" fmla="*/ 19 w 27"/>
                  <a:gd name="T17" fmla="*/ 25 h 26"/>
                  <a:gd name="T18" fmla="*/ 12 w 27"/>
                  <a:gd name="T19" fmla="*/ 0 h 26"/>
                  <a:gd name="T20" fmla="*/ 6 w 27"/>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6"/>
                  <a:gd name="T35" fmla="*/ 27 w 27"/>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6">
                    <a:moveTo>
                      <a:pt x="6" y="0"/>
                    </a:moveTo>
                    <a:lnTo>
                      <a:pt x="2" y="0"/>
                    </a:lnTo>
                    <a:lnTo>
                      <a:pt x="0" y="0"/>
                    </a:lnTo>
                    <a:lnTo>
                      <a:pt x="6" y="0"/>
                    </a:lnTo>
                    <a:lnTo>
                      <a:pt x="13" y="25"/>
                    </a:lnTo>
                    <a:lnTo>
                      <a:pt x="19" y="25"/>
                    </a:lnTo>
                    <a:lnTo>
                      <a:pt x="23" y="25"/>
                    </a:lnTo>
                    <a:lnTo>
                      <a:pt x="26" y="25"/>
                    </a:lnTo>
                    <a:lnTo>
                      <a:pt x="19" y="25"/>
                    </a:lnTo>
                    <a:lnTo>
                      <a:pt x="12" y="0"/>
                    </a:lnTo>
                    <a:lnTo>
                      <a:pt x="6" y="0"/>
                    </a:lnTo>
                  </a:path>
                </a:pathLst>
              </a:custGeom>
              <a:solidFill>
                <a:srgbClr val="402000"/>
              </a:solidFill>
              <a:ln w="9525" cap="rnd">
                <a:noFill/>
                <a:round/>
                <a:headEnd type="none" w="sm" len="sm"/>
                <a:tailEnd type="none" w="sm" len="sm"/>
              </a:ln>
            </p:spPr>
            <p:txBody>
              <a:bodyPr/>
              <a:lstStyle/>
              <a:p>
                <a:endParaRPr lang="es-ES"/>
              </a:p>
            </p:txBody>
          </p:sp>
          <p:sp>
            <p:nvSpPr>
              <p:cNvPr id="106562" name="Freeform 1018"/>
              <p:cNvSpPr>
                <a:spLocks/>
              </p:cNvSpPr>
              <p:nvPr/>
            </p:nvSpPr>
            <p:spPr bwMode="auto">
              <a:xfrm>
                <a:off x="919" y="3100"/>
                <a:ext cx="28" cy="26"/>
              </a:xfrm>
              <a:custGeom>
                <a:avLst/>
                <a:gdLst>
                  <a:gd name="T0" fmla="*/ 0 w 28"/>
                  <a:gd name="T1" fmla="*/ 11 h 26"/>
                  <a:gd name="T2" fmla="*/ 0 w 28"/>
                  <a:gd name="T3" fmla="*/ 25 h 26"/>
                  <a:gd name="T4" fmla="*/ 12 w 28"/>
                  <a:gd name="T5" fmla="*/ 11 h 26"/>
                  <a:gd name="T6" fmla="*/ 27 w 28"/>
                  <a:gd name="T7" fmla="*/ 11 h 26"/>
                  <a:gd name="T8" fmla="*/ 27 w 28"/>
                  <a:gd name="T9" fmla="*/ 0 h 26"/>
                  <a:gd name="T10" fmla="*/ 12 w 28"/>
                  <a:gd name="T11" fmla="*/ 0 h 26"/>
                  <a:gd name="T12" fmla="*/ 0 w 28"/>
                  <a:gd name="T13" fmla="*/ 11 h 26"/>
                  <a:gd name="T14" fmla="*/ 0 60000 65536"/>
                  <a:gd name="T15" fmla="*/ 0 60000 65536"/>
                  <a:gd name="T16" fmla="*/ 0 60000 65536"/>
                  <a:gd name="T17" fmla="*/ 0 60000 65536"/>
                  <a:gd name="T18" fmla="*/ 0 60000 65536"/>
                  <a:gd name="T19" fmla="*/ 0 60000 65536"/>
                  <a:gd name="T20" fmla="*/ 0 60000 65536"/>
                  <a:gd name="T21" fmla="*/ 0 w 28"/>
                  <a:gd name="T22" fmla="*/ 0 h 26"/>
                  <a:gd name="T23" fmla="*/ 28 w 28"/>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6">
                    <a:moveTo>
                      <a:pt x="0" y="11"/>
                    </a:moveTo>
                    <a:lnTo>
                      <a:pt x="0" y="25"/>
                    </a:lnTo>
                    <a:lnTo>
                      <a:pt x="12" y="11"/>
                    </a:lnTo>
                    <a:lnTo>
                      <a:pt x="27" y="11"/>
                    </a:lnTo>
                    <a:lnTo>
                      <a:pt x="27" y="0"/>
                    </a:lnTo>
                    <a:lnTo>
                      <a:pt x="12" y="0"/>
                    </a:lnTo>
                    <a:lnTo>
                      <a:pt x="0" y="11"/>
                    </a:lnTo>
                  </a:path>
                </a:pathLst>
              </a:custGeom>
              <a:solidFill>
                <a:srgbClr val="402000"/>
              </a:solidFill>
              <a:ln w="9525" cap="rnd">
                <a:noFill/>
                <a:round/>
                <a:headEnd type="none" w="sm" len="sm"/>
                <a:tailEnd type="none" w="sm" len="sm"/>
              </a:ln>
            </p:spPr>
            <p:txBody>
              <a:bodyPr/>
              <a:lstStyle/>
              <a:p>
                <a:endParaRPr lang="es-ES"/>
              </a:p>
            </p:txBody>
          </p:sp>
          <p:sp>
            <p:nvSpPr>
              <p:cNvPr id="106563" name="Freeform 1019"/>
              <p:cNvSpPr>
                <a:spLocks/>
              </p:cNvSpPr>
              <p:nvPr/>
            </p:nvSpPr>
            <p:spPr bwMode="auto">
              <a:xfrm>
                <a:off x="904" y="3105"/>
                <a:ext cx="27" cy="28"/>
              </a:xfrm>
              <a:custGeom>
                <a:avLst/>
                <a:gdLst>
                  <a:gd name="T0" fmla="*/ 26 w 27"/>
                  <a:gd name="T1" fmla="*/ 0 h 28"/>
                  <a:gd name="T2" fmla="*/ 26 w 27"/>
                  <a:gd name="T3" fmla="*/ 11 h 28"/>
                  <a:gd name="T4" fmla="*/ 0 w 27"/>
                  <a:gd name="T5" fmla="*/ 27 h 28"/>
                  <a:gd name="T6" fmla="*/ 26 w 27"/>
                  <a:gd name="T7" fmla="*/ 0 h 28"/>
                  <a:gd name="T8" fmla="*/ 0 60000 65536"/>
                  <a:gd name="T9" fmla="*/ 0 60000 65536"/>
                  <a:gd name="T10" fmla="*/ 0 60000 65536"/>
                  <a:gd name="T11" fmla="*/ 0 60000 65536"/>
                  <a:gd name="T12" fmla="*/ 0 w 27"/>
                  <a:gd name="T13" fmla="*/ 0 h 28"/>
                  <a:gd name="T14" fmla="*/ 27 w 27"/>
                  <a:gd name="T15" fmla="*/ 28 h 28"/>
                </a:gdLst>
                <a:ahLst/>
                <a:cxnLst>
                  <a:cxn ang="T8">
                    <a:pos x="T0" y="T1"/>
                  </a:cxn>
                  <a:cxn ang="T9">
                    <a:pos x="T2" y="T3"/>
                  </a:cxn>
                  <a:cxn ang="T10">
                    <a:pos x="T4" y="T5"/>
                  </a:cxn>
                  <a:cxn ang="T11">
                    <a:pos x="T6" y="T7"/>
                  </a:cxn>
                </a:cxnLst>
                <a:rect l="T12" t="T13" r="T14" b="T15"/>
                <a:pathLst>
                  <a:path w="27" h="28">
                    <a:moveTo>
                      <a:pt x="26" y="0"/>
                    </a:moveTo>
                    <a:lnTo>
                      <a:pt x="26" y="11"/>
                    </a:lnTo>
                    <a:lnTo>
                      <a:pt x="0" y="27"/>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6564" name="Freeform 1020"/>
              <p:cNvSpPr>
                <a:spLocks/>
              </p:cNvSpPr>
              <p:nvPr/>
            </p:nvSpPr>
            <p:spPr bwMode="auto">
              <a:xfrm>
                <a:off x="929" y="3099"/>
                <a:ext cx="28" cy="26"/>
              </a:xfrm>
              <a:custGeom>
                <a:avLst/>
                <a:gdLst>
                  <a:gd name="T0" fmla="*/ 0 w 28"/>
                  <a:gd name="T1" fmla="*/ 0 h 26"/>
                  <a:gd name="T2" fmla="*/ 0 w 28"/>
                  <a:gd name="T3" fmla="*/ 25 h 26"/>
                  <a:gd name="T4" fmla="*/ 27 w 28"/>
                  <a:gd name="T5" fmla="*/ 25 h 26"/>
                  <a:gd name="T6" fmla="*/ 0 w 28"/>
                  <a:gd name="T7" fmla="*/ 0 h 26"/>
                  <a:gd name="T8" fmla="*/ 0 60000 65536"/>
                  <a:gd name="T9" fmla="*/ 0 60000 65536"/>
                  <a:gd name="T10" fmla="*/ 0 60000 65536"/>
                  <a:gd name="T11" fmla="*/ 0 60000 65536"/>
                  <a:gd name="T12" fmla="*/ 0 w 28"/>
                  <a:gd name="T13" fmla="*/ 0 h 26"/>
                  <a:gd name="T14" fmla="*/ 28 w 28"/>
                  <a:gd name="T15" fmla="*/ 26 h 26"/>
                </a:gdLst>
                <a:ahLst/>
                <a:cxnLst>
                  <a:cxn ang="T8">
                    <a:pos x="T0" y="T1"/>
                  </a:cxn>
                  <a:cxn ang="T9">
                    <a:pos x="T2" y="T3"/>
                  </a:cxn>
                  <a:cxn ang="T10">
                    <a:pos x="T4" y="T5"/>
                  </a:cxn>
                  <a:cxn ang="T11">
                    <a:pos x="T6" y="T7"/>
                  </a:cxn>
                </a:cxnLst>
                <a:rect l="T12" t="T13" r="T14" b="T15"/>
                <a:pathLst>
                  <a:path w="28" h="26">
                    <a:moveTo>
                      <a:pt x="0" y="0"/>
                    </a:moveTo>
                    <a:lnTo>
                      <a:pt x="0" y="25"/>
                    </a:lnTo>
                    <a:lnTo>
                      <a:pt x="27"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565" name="Freeform 1021"/>
              <p:cNvSpPr>
                <a:spLocks/>
              </p:cNvSpPr>
              <p:nvPr/>
            </p:nvSpPr>
            <p:spPr bwMode="auto">
              <a:xfrm>
                <a:off x="924" y="3103"/>
                <a:ext cx="27" cy="25"/>
              </a:xfrm>
              <a:custGeom>
                <a:avLst/>
                <a:gdLst>
                  <a:gd name="T0" fmla="*/ 26 w 27"/>
                  <a:gd name="T1" fmla="*/ 0 h 25"/>
                  <a:gd name="T2" fmla="*/ 0 w 27"/>
                  <a:gd name="T3" fmla="*/ 24 h 25"/>
                  <a:gd name="T4" fmla="*/ 26 w 27"/>
                  <a:gd name="T5" fmla="*/ 0 h 25"/>
                  <a:gd name="T6" fmla="*/ 0 60000 65536"/>
                  <a:gd name="T7" fmla="*/ 0 60000 65536"/>
                  <a:gd name="T8" fmla="*/ 0 60000 65536"/>
                  <a:gd name="T9" fmla="*/ 0 w 27"/>
                  <a:gd name="T10" fmla="*/ 0 h 25"/>
                  <a:gd name="T11" fmla="*/ 27 w 27"/>
                  <a:gd name="T12" fmla="*/ 25 h 25"/>
                </a:gdLst>
                <a:ahLst/>
                <a:cxnLst>
                  <a:cxn ang="T6">
                    <a:pos x="T0" y="T1"/>
                  </a:cxn>
                  <a:cxn ang="T7">
                    <a:pos x="T2" y="T3"/>
                  </a:cxn>
                  <a:cxn ang="T8">
                    <a:pos x="T4" y="T5"/>
                  </a:cxn>
                </a:cxnLst>
                <a:rect l="T9" t="T10" r="T11" b="T12"/>
                <a:pathLst>
                  <a:path w="27" h="25">
                    <a:moveTo>
                      <a:pt x="26" y="0"/>
                    </a:moveTo>
                    <a:lnTo>
                      <a:pt x="0" y="24"/>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6566" name="Freeform 1022"/>
              <p:cNvSpPr>
                <a:spLocks/>
              </p:cNvSpPr>
              <p:nvPr/>
            </p:nvSpPr>
            <p:spPr bwMode="auto">
              <a:xfrm>
                <a:off x="901" y="3099"/>
                <a:ext cx="28" cy="26"/>
              </a:xfrm>
              <a:custGeom>
                <a:avLst/>
                <a:gdLst>
                  <a:gd name="T0" fmla="*/ 0 w 28"/>
                  <a:gd name="T1" fmla="*/ 25 h 26"/>
                  <a:gd name="T2" fmla="*/ 14 w 28"/>
                  <a:gd name="T3" fmla="*/ 25 h 26"/>
                  <a:gd name="T4" fmla="*/ 14 w 28"/>
                  <a:gd name="T5" fmla="*/ 15 h 26"/>
                  <a:gd name="T6" fmla="*/ 14 w 28"/>
                  <a:gd name="T7" fmla="*/ 0 h 26"/>
                  <a:gd name="T8" fmla="*/ 27 w 28"/>
                  <a:gd name="T9" fmla="*/ 15 h 26"/>
                  <a:gd name="T10" fmla="*/ 14 w 28"/>
                  <a:gd name="T11" fmla="*/ 25 h 26"/>
                  <a:gd name="T12" fmla="*/ 0 w 28"/>
                  <a:gd name="T13" fmla="*/ 25 h 26"/>
                  <a:gd name="T14" fmla="*/ 0 60000 65536"/>
                  <a:gd name="T15" fmla="*/ 0 60000 65536"/>
                  <a:gd name="T16" fmla="*/ 0 60000 65536"/>
                  <a:gd name="T17" fmla="*/ 0 60000 65536"/>
                  <a:gd name="T18" fmla="*/ 0 60000 65536"/>
                  <a:gd name="T19" fmla="*/ 0 60000 65536"/>
                  <a:gd name="T20" fmla="*/ 0 60000 65536"/>
                  <a:gd name="T21" fmla="*/ 0 w 28"/>
                  <a:gd name="T22" fmla="*/ 0 h 26"/>
                  <a:gd name="T23" fmla="*/ 28 w 28"/>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6">
                    <a:moveTo>
                      <a:pt x="0" y="25"/>
                    </a:moveTo>
                    <a:lnTo>
                      <a:pt x="14" y="25"/>
                    </a:lnTo>
                    <a:lnTo>
                      <a:pt x="14" y="15"/>
                    </a:lnTo>
                    <a:lnTo>
                      <a:pt x="14" y="0"/>
                    </a:lnTo>
                    <a:lnTo>
                      <a:pt x="27" y="15"/>
                    </a:lnTo>
                    <a:lnTo>
                      <a:pt x="14" y="25"/>
                    </a:lnTo>
                    <a:lnTo>
                      <a:pt x="0" y="25"/>
                    </a:lnTo>
                  </a:path>
                </a:pathLst>
              </a:custGeom>
              <a:solidFill>
                <a:srgbClr val="402000"/>
              </a:solidFill>
              <a:ln w="9525" cap="rnd">
                <a:noFill/>
                <a:round/>
                <a:headEnd type="none" w="sm" len="sm"/>
                <a:tailEnd type="none" w="sm" len="sm"/>
              </a:ln>
            </p:spPr>
            <p:txBody>
              <a:bodyPr/>
              <a:lstStyle/>
              <a:p>
                <a:endParaRPr lang="es-ES"/>
              </a:p>
            </p:txBody>
          </p:sp>
          <p:sp>
            <p:nvSpPr>
              <p:cNvPr id="106567" name="Freeform 1023"/>
              <p:cNvSpPr>
                <a:spLocks/>
              </p:cNvSpPr>
              <p:nvPr/>
            </p:nvSpPr>
            <p:spPr bwMode="auto">
              <a:xfrm>
                <a:off x="896" y="2980"/>
                <a:ext cx="224" cy="315"/>
              </a:xfrm>
              <a:custGeom>
                <a:avLst/>
                <a:gdLst>
                  <a:gd name="T0" fmla="*/ 190 w 224"/>
                  <a:gd name="T1" fmla="*/ 0 h 315"/>
                  <a:gd name="T2" fmla="*/ 155 w 224"/>
                  <a:gd name="T3" fmla="*/ 28 h 315"/>
                  <a:gd name="T4" fmla="*/ 144 w 224"/>
                  <a:gd name="T5" fmla="*/ 47 h 315"/>
                  <a:gd name="T6" fmla="*/ 128 w 224"/>
                  <a:gd name="T7" fmla="*/ 79 h 315"/>
                  <a:gd name="T8" fmla="*/ 121 w 224"/>
                  <a:gd name="T9" fmla="*/ 94 h 315"/>
                  <a:gd name="T10" fmla="*/ 123 w 224"/>
                  <a:gd name="T11" fmla="*/ 107 h 315"/>
                  <a:gd name="T12" fmla="*/ 125 w 224"/>
                  <a:gd name="T13" fmla="*/ 118 h 315"/>
                  <a:gd name="T14" fmla="*/ 72 w 224"/>
                  <a:gd name="T15" fmla="*/ 129 h 315"/>
                  <a:gd name="T16" fmla="*/ 54 w 224"/>
                  <a:gd name="T17" fmla="*/ 133 h 315"/>
                  <a:gd name="T18" fmla="*/ 51 w 224"/>
                  <a:gd name="T19" fmla="*/ 145 h 315"/>
                  <a:gd name="T20" fmla="*/ 83 w 224"/>
                  <a:gd name="T21" fmla="*/ 153 h 315"/>
                  <a:gd name="T22" fmla="*/ 113 w 224"/>
                  <a:gd name="T23" fmla="*/ 154 h 315"/>
                  <a:gd name="T24" fmla="*/ 123 w 224"/>
                  <a:gd name="T25" fmla="*/ 165 h 315"/>
                  <a:gd name="T26" fmla="*/ 125 w 224"/>
                  <a:gd name="T27" fmla="*/ 180 h 315"/>
                  <a:gd name="T28" fmla="*/ 121 w 224"/>
                  <a:gd name="T29" fmla="*/ 186 h 315"/>
                  <a:gd name="T30" fmla="*/ 107 w 224"/>
                  <a:gd name="T31" fmla="*/ 190 h 315"/>
                  <a:gd name="T32" fmla="*/ 93 w 224"/>
                  <a:gd name="T33" fmla="*/ 196 h 315"/>
                  <a:gd name="T34" fmla="*/ 33 w 224"/>
                  <a:gd name="T35" fmla="*/ 217 h 315"/>
                  <a:gd name="T36" fmla="*/ 18 w 224"/>
                  <a:gd name="T37" fmla="*/ 231 h 315"/>
                  <a:gd name="T38" fmla="*/ 3 w 224"/>
                  <a:gd name="T39" fmla="*/ 269 h 315"/>
                  <a:gd name="T40" fmla="*/ 19 w 224"/>
                  <a:gd name="T41" fmla="*/ 314 h 315"/>
                  <a:gd name="T42" fmla="*/ 51 w 224"/>
                  <a:gd name="T43" fmla="*/ 309 h 315"/>
                  <a:gd name="T44" fmla="*/ 60 w 224"/>
                  <a:gd name="T45" fmla="*/ 290 h 315"/>
                  <a:gd name="T46" fmla="*/ 54 w 224"/>
                  <a:gd name="T47" fmla="*/ 270 h 315"/>
                  <a:gd name="T48" fmla="*/ 112 w 224"/>
                  <a:gd name="T49" fmla="*/ 261 h 315"/>
                  <a:gd name="T50" fmla="*/ 174 w 224"/>
                  <a:gd name="T51" fmla="*/ 260 h 315"/>
                  <a:gd name="T52" fmla="*/ 203 w 224"/>
                  <a:gd name="T53" fmla="*/ 257 h 315"/>
                  <a:gd name="T54" fmla="*/ 216 w 224"/>
                  <a:gd name="T55" fmla="*/ 247 h 315"/>
                  <a:gd name="T56" fmla="*/ 221 w 224"/>
                  <a:gd name="T57" fmla="*/ 231 h 315"/>
                  <a:gd name="T58" fmla="*/ 214 w 224"/>
                  <a:gd name="T59" fmla="*/ 204 h 315"/>
                  <a:gd name="T60" fmla="*/ 205 w 224"/>
                  <a:gd name="T61" fmla="*/ 180 h 315"/>
                  <a:gd name="T62" fmla="*/ 206 w 224"/>
                  <a:gd name="T63" fmla="*/ 161 h 315"/>
                  <a:gd name="T64" fmla="*/ 206 w 224"/>
                  <a:gd name="T65" fmla="*/ 143 h 315"/>
                  <a:gd name="T66" fmla="*/ 219 w 224"/>
                  <a:gd name="T67" fmla="*/ 102 h 315"/>
                  <a:gd name="T68" fmla="*/ 223 w 224"/>
                  <a:gd name="T69" fmla="*/ 62 h 315"/>
                  <a:gd name="T70" fmla="*/ 216 w 224"/>
                  <a:gd name="T71" fmla="*/ 42 h 315"/>
                  <a:gd name="T72" fmla="*/ 208 w 224"/>
                  <a:gd name="T73" fmla="*/ 24 h 3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4"/>
                  <a:gd name="T112" fmla="*/ 0 h 315"/>
                  <a:gd name="T113" fmla="*/ 224 w 224"/>
                  <a:gd name="T114" fmla="*/ 315 h 31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4" h="315">
                    <a:moveTo>
                      <a:pt x="194" y="13"/>
                    </a:moveTo>
                    <a:lnTo>
                      <a:pt x="190" y="0"/>
                    </a:lnTo>
                    <a:lnTo>
                      <a:pt x="152" y="16"/>
                    </a:lnTo>
                    <a:lnTo>
                      <a:pt x="155" y="28"/>
                    </a:lnTo>
                    <a:lnTo>
                      <a:pt x="152" y="38"/>
                    </a:lnTo>
                    <a:lnTo>
                      <a:pt x="144" y="47"/>
                    </a:lnTo>
                    <a:lnTo>
                      <a:pt x="137" y="66"/>
                    </a:lnTo>
                    <a:lnTo>
                      <a:pt x="128" y="79"/>
                    </a:lnTo>
                    <a:lnTo>
                      <a:pt x="122" y="87"/>
                    </a:lnTo>
                    <a:lnTo>
                      <a:pt x="121" y="94"/>
                    </a:lnTo>
                    <a:lnTo>
                      <a:pt x="121" y="100"/>
                    </a:lnTo>
                    <a:lnTo>
                      <a:pt x="123" y="107"/>
                    </a:lnTo>
                    <a:lnTo>
                      <a:pt x="125" y="111"/>
                    </a:lnTo>
                    <a:lnTo>
                      <a:pt x="125" y="118"/>
                    </a:lnTo>
                    <a:lnTo>
                      <a:pt x="91" y="126"/>
                    </a:lnTo>
                    <a:lnTo>
                      <a:pt x="72" y="129"/>
                    </a:lnTo>
                    <a:lnTo>
                      <a:pt x="56" y="127"/>
                    </a:lnTo>
                    <a:lnTo>
                      <a:pt x="54" y="133"/>
                    </a:lnTo>
                    <a:lnTo>
                      <a:pt x="52" y="138"/>
                    </a:lnTo>
                    <a:lnTo>
                      <a:pt x="51" y="145"/>
                    </a:lnTo>
                    <a:lnTo>
                      <a:pt x="67" y="149"/>
                    </a:lnTo>
                    <a:lnTo>
                      <a:pt x="83" y="153"/>
                    </a:lnTo>
                    <a:lnTo>
                      <a:pt x="98" y="153"/>
                    </a:lnTo>
                    <a:lnTo>
                      <a:pt x="113" y="154"/>
                    </a:lnTo>
                    <a:lnTo>
                      <a:pt x="123" y="153"/>
                    </a:lnTo>
                    <a:lnTo>
                      <a:pt x="123" y="165"/>
                    </a:lnTo>
                    <a:lnTo>
                      <a:pt x="128" y="174"/>
                    </a:lnTo>
                    <a:lnTo>
                      <a:pt x="125" y="180"/>
                    </a:lnTo>
                    <a:lnTo>
                      <a:pt x="128" y="186"/>
                    </a:lnTo>
                    <a:lnTo>
                      <a:pt x="121" y="186"/>
                    </a:lnTo>
                    <a:lnTo>
                      <a:pt x="118" y="188"/>
                    </a:lnTo>
                    <a:lnTo>
                      <a:pt x="107" y="190"/>
                    </a:lnTo>
                    <a:lnTo>
                      <a:pt x="100" y="195"/>
                    </a:lnTo>
                    <a:lnTo>
                      <a:pt x="93" y="196"/>
                    </a:lnTo>
                    <a:lnTo>
                      <a:pt x="49" y="211"/>
                    </a:lnTo>
                    <a:lnTo>
                      <a:pt x="33" y="217"/>
                    </a:lnTo>
                    <a:lnTo>
                      <a:pt x="25" y="221"/>
                    </a:lnTo>
                    <a:lnTo>
                      <a:pt x="18" y="231"/>
                    </a:lnTo>
                    <a:lnTo>
                      <a:pt x="10" y="244"/>
                    </a:lnTo>
                    <a:lnTo>
                      <a:pt x="3" y="269"/>
                    </a:lnTo>
                    <a:lnTo>
                      <a:pt x="0" y="306"/>
                    </a:lnTo>
                    <a:lnTo>
                      <a:pt x="19" y="314"/>
                    </a:lnTo>
                    <a:lnTo>
                      <a:pt x="38" y="312"/>
                    </a:lnTo>
                    <a:lnTo>
                      <a:pt x="51" y="309"/>
                    </a:lnTo>
                    <a:lnTo>
                      <a:pt x="62" y="304"/>
                    </a:lnTo>
                    <a:lnTo>
                      <a:pt x="60" y="290"/>
                    </a:lnTo>
                    <a:lnTo>
                      <a:pt x="56" y="275"/>
                    </a:lnTo>
                    <a:lnTo>
                      <a:pt x="54" y="270"/>
                    </a:lnTo>
                    <a:lnTo>
                      <a:pt x="84" y="269"/>
                    </a:lnTo>
                    <a:lnTo>
                      <a:pt x="112" y="261"/>
                    </a:lnTo>
                    <a:lnTo>
                      <a:pt x="152" y="260"/>
                    </a:lnTo>
                    <a:lnTo>
                      <a:pt x="174" y="260"/>
                    </a:lnTo>
                    <a:lnTo>
                      <a:pt x="188" y="261"/>
                    </a:lnTo>
                    <a:lnTo>
                      <a:pt x="203" y="257"/>
                    </a:lnTo>
                    <a:lnTo>
                      <a:pt x="208" y="254"/>
                    </a:lnTo>
                    <a:lnTo>
                      <a:pt x="216" y="247"/>
                    </a:lnTo>
                    <a:lnTo>
                      <a:pt x="219" y="242"/>
                    </a:lnTo>
                    <a:lnTo>
                      <a:pt x="221" y="231"/>
                    </a:lnTo>
                    <a:lnTo>
                      <a:pt x="219" y="221"/>
                    </a:lnTo>
                    <a:lnTo>
                      <a:pt x="214" y="204"/>
                    </a:lnTo>
                    <a:lnTo>
                      <a:pt x="206" y="187"/>
                    </a:lnTo>
                    <a:lnTo>
                      <a:pt x="205" y="180"/>
                    </a:lnTo>
                    <a:lnTo>
                      <a:pt x="206" y="175"/>
                    </a:lnTo>
                    <a:lnTo>
                      <a:pt x="206" y="161"/>
                    </a:lnTo>
                    <a:lnTo>
                      <a:pt x="205" y="157"/>
                    </a:lnTo>
                    <a:lnTo>
                      <a:pt x="206" y="143"/>
                    </a:lnTo>
                    <a:lnTo>
                      <a:pt x="212" y="126"/>
                    </a:lnTo>
                    <a:lnTo>
                      <a:pt x="219" y="102"/>
                    </a:lnTo>
                    <a:lnTo>
                      <a:pt x="223" y="82"/>
                    </a:lnTo>
                    <a:lnTo>
                      <a:pt x="223" y="62"/>
                    </a:lnTo>
                    <a:lnTo>
                      <a:pt x="220" y="50"/>
                    </a:lnTo>
                    <a:lnTo>
                      <a:pt x="216" y="42"/>
                    </a:lnTo>
                    <a:lnTo>
                      <a:pt x="213" y="33"/>
                    </a:lnTo>
                    <a:lnTo>
                      <a:pt x="208" y="24"/>
                    </a:lnTo>
                    <a:lnTo>
                      <a:pt x="194" y="13"/>
                    </a:lnTo>
                  </a:path>
                </a:pathLst>
              </a:custGeom>
              <a:solidFill>
                <a:srgbClr val="000060"/>
              </a:solidFill>
              <a:ln w="12700" cap="rnd">
                <a:solidFill>
                  <a:srgbClr val="000000"/>
                </a:solidFill>
                <a:round/>
                <a:headEnd type="none" w="sm" len="sm"/>
                <a:tailEnd type="none" w="sm" len="sm"/>
              </a:ln>
            </p:spPr>
            <p:txBody>
              <a:bodyPr/>
              <a:lstStyle/>
              <a:p>
                <a:endParaRPr lang="es-ES"/>
              </a:p>
            </p:txBody>
          </p:sp>
          <p:sp>
            <p:nvSpPr>
              <p:cNvPr id="106568" name="Freeform 1024"/>
              <p:cNvSpPr>
                <a:spLocks/>
              </p:cNvSpPr>
              <p:nvPr/>
            </p:nvSpPr>
            <p:spPr bwMode="auto">
              <a:xfrm>
                <a:off x="959" y="3005"/>
                <a:ext cx="137" cy="123"/>
              </a:xfrm>
              <a:custGeom>
                <a:avLst/>
                <a:gdLst>
                  <a:gd name="T0" fmla="*/ 121 w 137"/>
                  <a:gd name="T1" fmla="*/ 0 h 123"/>
                  <a:gd name="T2" fmla="*/ 114 w 137"/>
                  <a:gd name="T3" fmla="*/ 0 h 123"/>
                  <a:gd name="T4" fmla="*/ 106 w 137"/>
                  <a:gd name="T5" fmla="*/ 4 h 123"/>
                  <a:gd name="T6" fmla="*/ 102 w 137"/>
                  <a:gd name="T7" fmla="*/ 11 h 123"/>
                  <a:gd name="T8" fmla="*/ 101 w 137"/>
                  <a:gd name="T9" fmla="*/ 19 h 123"/>
                  <a:gd name="T10" fmla="*/ 99 w 137"/>
                  <a:gd name="T11" fmla="*/ 33 h 123"/>
                  <a:gd name="T12" fmla="*/ 94 w 137"/>
                  <a:gd name="T13" fmla="*/ 45 h 123"/>
                  <a:gd name="T14" fmla="*/ 89 w 137"/>
                  <a:gd name="T15" fmla="*/ 58 h 123"/>
                  <a:gd name="T16" fmla="*/ 86 w 137"/>
                  <a:gd name="T17" fmla="*/ 69 h 123"/>
                  <a:gd name="T18" fmla="*/ 82 w 137"/>
                  <a:gd name="T19" fmla="*/ 79 h 123"/>
                  <a:gd name="T20" fmla="*/ 94 w 137"/>
                  <a:gd name="T21" fmla="*/ 84 h 123"/>
                  <a:gd name="T22" fmla="*/ 80 w 137"/>
                  <a:gd name="T23" fmla="*/ 81 h 123"/>
                  <a:gd name="T24" fmla="*/ 77 w 137"/>
                  <a:gd name="T25" fmla="*/ 86 h 123"/>
                  <a:gd name="T26" fmla="*/ 83 w 137"/>
                  <a:gd name="T27" fmla="*/ 91 h 123"/>
                  <a:gd name="T28" fmla="*/ 75 w 137"/>
                  <a:gd name="T29" fmla="*/ 88 h 123"/>
                  <a:gd name="T30" fmla="*/ 65 w 137"/>
                  <a:gd name="T31" fmla="*/ 91 h 123"/>
                  <a:gd name="T32" fmla="*/ 53 w 137"/>
                  <a:gd name="T33" fmla="*/ 95 h 123"/>
                  <a:gd name="T34" fmla="*/ 37 w 137"/>
                  <a:gd name="T35" fmla="*/ 99 h 123"/>
                  <a:gd name="T36" fmla="*/ 24 w 137"/>
                  <a:gd name="T37" fmla="*/ 100 h 123"/>
                  <a:gd name="T38" fmla="*/ 11 w 137"/>
                  <a:gd name="T39" fmla="*/ 100 h 123"/>
                  <a:gd name="T40" fmla="*/ 1 w 137"/>
                  <a:gd name="T41" fmla="*/ 100 h 123"/>
                  <a:gd name="T42" fmla="*/ 0 w 137"/>
                  <a:gd name="T43" fmla="*/ 102 h 123"/>
                  <a:gd name="T44" fmla="*/ 0 w 137"/>
                  <a:gd name="T45" fmla="*/ 109 h 123"/>
                  <a:gd name="T46" fmla="*/ 0 w 137"/>
                  <a:gd name="T47" fmla="*/ 112 h 123"/>
                  <a:gd name="T48" fmla="*/ 8 w 137"/>
                  <a:gd name="T49" fmla="*/ 117 h 123"/>
                  <a:gd name="T50" fmla="*/ 10 w 137"/>
                  <a:gd name="T51" fmla="*/ 114 h 123"/>
                  <a:gd name="T52" fmla="*/ 12 w 137"/>
                  <a:gd name="T53" fmla="*/ 117 h 123"/>
                  <a:gd name="T54" fmla="*/ 25 w 137"/>
                  <a:gd name="T55" fmla="*/ 119 h 123"/>
                  <a:gd name="T56" fmla="*/ 53 w 137"/>
                  <a:gd name="T57" fmla="*/ 122 h 123"/>
                  <a:gd name="T58" fmla="*/ 86 w 137"/>
                  <a:gd name="T59" fmla="*/ 115 h 123"/>
                  <a:gd name="T60" fmla="*/ 94 w 137"/>
                  <a:gd name="T61" fmla="*/ 112 h 123"/>
                  <a:gd name="T62" fmla="*/ 104 w 137"/>
                  <a:gd name="T63" fmla="*/ 96 h 123"/>
                  <a:gd name="T64" fmla="*/ 120 w 137"/>
                  <a:gd name="T65" fmla="*/ 68 h 123"/>
                  <a:gd name="T66" fmla="*/ 130 w 137"/>
                  <a:gd name="T67" fmla="*/ 36 h 123"/>
                  <a:gd name="T68" fmla="*/ 136 w 137"/>
                  <a:gd name="T69" fmla="*/ 24 h 123"/>
                  <a:gd name="T70" fmla="*/ 133 w 137"/>
                  <a:gd name="T71" fmla="*/ 11 h 123"/>
                  <a:gd name="T72" fmla="*/ 128 w 137"/>
                  <a:gd name="T73" fmla="*/ 2 h 123"/>
                  <a:gd name="T74" fmla="*/ 121 w 137"/>
                  <a:gd name="T75" fmla="*/ 0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7"/>
                  <a:gd name="T115" fmla="*/ 0 h 123"/>
                  <a:gd name="T116" fmla="*/ 137 w 137"/>
                  <a:gd name="T117" fmla="*/ 123 h 12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7" h="123">
                    <a:moveTo>
                      <a:pt x="121" y="0"/>
                    </a:moveTo>
                    <a:lnTo>
                      <a:pt x="114" y="0"/>
                    </a:lnTo>
                    <a:lnTo>
                      <a:pt x="106" y="4"/>
                    </a:lnTo>
                    <a:lnTo>
                      <a:pt x="102" y="11"/>
                    </a:lnTo>
                    <a:lnTo>
                      <a:pt x="101" y="19"/>
                    </a:lnTo>
                    <a:lnTo>
                      <a:pt x="99" y="33"/>
                    </a:lnTo>
                    <a:lnTo>
                      <a:pt x="94" y="45"/>
                    </a:lnTo>
                    <a:lnTo>
                      <a:pt x="89" y="58"/>
                    </a:lnTo>
                    <a:lnTo>
                      <a:pt x="86" y="69"/>
                    </a:lnTo>
                    <a:lnTo>
                      <a:pt x="82" y="79"/>
                    </a:lnTo>
                    <a:lnTo>
                      <a:pt x="94" y="84"/>
                    </a:lnTo>
                    <a:lnTo>
                      <a:pt x="80" y="81"/>
                    </a:lnTo>
                    <a:lnTo>
                      <a:pt x="77" y="86"/>
                    </a:lnTo>
                    <a:lnTo>
                      <a:pt x="83" y="91"/>
                    </a:lnTo>
                    <a:lnTo>
                      <a:pt x="75" y="88"/>
                    </a:lnTo>
                    <a:lnTo>
                      <a:pt x="65" y="91"/>
                    </a:lnTo>
                    <a:lnTo>
                      <a:pt x="53" y="95"/>
                    </a:lnTo>
                    <a:lnTo>
                      <a:pt x="37" y="99"/>
                    </a:lnTo>
                    <a:lnTo>
                      <a:pt x="24" y="100"/>
                    </a:lnTo>
                    <a:lnTo>
                      <a:pt x="11" y="100"/>
                    </a:lnTo>
                    <a:lnTo>
                      <a:pt x="1" y="100"/>
                    </a:lnTo>
                    <a:lnTo>
                      <a:pt x="0" y="102"/>
                    </a:lnTo>
                    <a:lnTo>
                      <a:pt x="0" y="109"/>
                    </a:lnTo>
                    <a:lnTo>
                      <a:pt x="0" y="112"/>
                    </a:lnTo>
                    <a:lnTo>
                      <a:pt x="8" y="117"/>
                    </a:lnTo>
                    <a:lnTo>
                      <a:pt x="10" y="114"/>
                    </a:lnTo>
                    <a:lnTo>
                      <a:pt x="12" y="117"/>
                    </a:lnTo>
                    <a:lnTo>
                      <a:pt x="25" y="119"/>
                    </a:lnTo>
                    <a:lnTo>
                      <a:pt x="53" y="122"/>
                    </a:lnTo>
                    <a:lnTo>
                      <a:pt x="86" y="115"/>
                    </a:lnTo>
                    <a:lnTo>
                      <a:pt x="94" y="112"/>
                    </a:lnTo>
                    <a:lnTo>
                      <a:pt x="104" y="96"/>
                    </a:lnTo>
                    <a:lnTo>
                      <a:pt x="120" y="68"/>
                    </a:lnTo>
                    <a:lnTo>
                      <a:pt x="130" y="36"/>
                    </a:lnTo>
                    <a:lnTo>
                      <a:pt x="136" y="24"/>
                    </a:lnTo>
                    <a:lnTo>
                      <a:pt x="133" y="11"/>
                    </a:lnTo>
                    <a:lnTo>
                      <a:pt x="128" y="2"/>
                    </a:lnTo>
                    <a:lnTo>
                      <a:pt x="121" y="0"/>
                    </a:lnTo>
                  </a:path>
                </a:pathLst>
              </a:custGeom>
              <a:solidFill>
                <a:srgbClr val="0000FF"/>
              </a:solidFill>
              <a:ln w="9525" cap="rnd">
                <a:noFill/>
                <a:round/>
                <a:headEnd type="none" w="sm" len="sm"/>
                <a:tailEnd type="none" w="sm" len="sm"/>
              </a:ln>
            </p:spPr>
            <p:txBody>
              <a:bodyPr/>
              <a:lstStyle/>
              <a:p>
                <a:endParaRPr lang="es-ES"/>
              </a:p>
            </p:txBody>
          </p:sp>
          <p:sp>
            <p:nvSpPr>
              <p:cNvPr id="106569" name="Freeform 1025"/>
              <p:cNvSpPr>
                <a:spLocks/>
              </p:cNvSpPr>
              <p:nvPr/>
            </p:nvSpPr>
            <p:spPr bwMode="auto">
              <a:xfrm>
                <a:off x="1025" y="3003"/>
                <a:ext cx="50" cy="95"/>
              </a:xfrm>
              <a:custGeom>
                <a:avLst/>
                <a:gdLst>
                  <a:gd name="T0" fmla="*/ 41 w 50"/>
                  <a:gd name="T1" fmla="*/ 0 h 95"/>
                  <a:gd name="T2" fmla="*/ 49 w 50"/>
                  <a:gd name="T3" fmla="*/ 3 h 95"/>
                  <a:gd name="T4" fmla="*/ 45 w 50"/>
                  <a:gd name="T5" fmla="*/ 6 h 95"/>
                  <a:gd name="T6" fmla="*/ 41 w 50"/>
                  <a:gd name="T7" fmla="*/ 11 h 95"/>
                  <a:gd name="T8" fmla="*/ 33 w 50"/>
                  <a:gd name="T9" fmla="*/ 17 h 95"/>
                  <a:gd name="T10" fmla="*/ 29 w 50"/>
                  <a:gd name="T11" fmla="*/ 31 h 95"/>
                  <a:gd name="T12" fmla="*/ 25 w 50"/>
                  <a:gd name="T13" fmla="*/ 41 h 95"/>
                  <a:gd name="T14" fmla="*/ 20 w 50"/>
                  <a:gd name="T15" fmla="*/ 51 h 95"/>
                  <a:gd name="T16" fmla="*/ 16 w 50"/>
                  <a:gd name="T17" fmla="*/ 55 h 95"/>
                  <a:gd name="T18" fmla="*/ 21 w 50"/>
                  <a:gd name="T19" fmla="*/ 52 h 95"/>
                  <a:gd name="T20" fmla="*/ 26 w 50"/>
                  <a:gd name="T21" fmla="*/ 43 h 95"/>
                  <a:gd name="T22" fmla="*/ 21 w 50"/>
                  <a:gd name="T23" fmla="*/ 55 h 95"/>
                  <a:gd name="T24" fmla="*/ 18 w 50"/>
                  <a:gd name="T25" fmla="*/ 66 h 95"/>
                  <a:gd name="T26" fmla="*/ 15 w 50"/>
                  <a:gd name="T27" fmla="*/ 79 h 95"/>
                  <a:gd name="T28" fmla="*/ 12 w 50"/>
                  <a:gd name="T29" fmla="*/ 83 h 95"/>
                  <a:gd name="T30" fmla="*/ 9 w 50"/>
                  <a:gd name="T31" fmla="*/ 87 h 95"/>
                  <a:gd name="T32" fmla="*/ 6 w 50"/>
                  <a:gd name="T33" fmla="*/ 91 h 95"/>
                  <a:gd name="T34" fmla="*/ 1 w 50"/>
                  <a:gd name="T35" fmla="*/ 94 h 95"/>
                  <a:gd name="T36" fmla="*/ 0 w 50"/>
                  <a:gd name="T37" fmla="*/ 86 h 95"/>
                  <a:gd name="T38" fmla="*/ 0 w 50"/>
                  <a:gd name="T39" fmla="*/ 80 h 95"/>
                  <a:gd name="T40" fmla="*/ 0 w 50"/>
                  <a:gd name="T41" fmla="*/ 72 h 95"/>
                  <a:gd name="T42" fmla="*/ 0 w 50"/>
                  <a:gd name="T43" fmla="*/ 66 h 95"/>
                  <a:gd name="T44" fmla="*/ 0 w 50"/>
                  <a:gd name="T45" fmla="*/ 58 h 95"/>
                  <a:gd name="T46" fmla="*/ 5 w 50"/>
                  <a:gd name="T47" fmla="*/ 52 h 95"/>
                  <a:gd name="T48" fmla="*/ 8 w 50"/>
                  <a:gd name="T49" fmla="*/ 47 h 95"/>
                  <a:gd name="T50" fmla="*/ 13 w 50"/>
                  <a:gd name="T51" fmla="*/ 43 h 95"/>
                  <a:gd name="T52" fmla="*/ 20 w 50"/>
                  <a:gd name="T53" fmla="*/ 35 h 95"/>
                  <a:gd name="T54" fmla="*/ 25 w 50"/>
                  <a:gd name="T55" fmla="*/ 26 h 95"/>
                  <a:gd name="T56" fmla="*/ 20 w 50"/>
                  <a:gd name="T57" fmla="*/ 30 h 95"/>
                  <a:gd name="T58" fmla="*/ 16 w 50"/>
                  <a:gd name="T59" fmla="*/ 39 h 95"/>
                  <a:gd name="T60" fmla="*/ 10 w 50"/>
                  <a:gd name="T61" fmla="*/ 45 h 95"/>
                  <a:gd name="T62" fmla="*/ 16 w 50"/>
                  <a:gd name="T63" fmla="*/ 35 h 95"/>
                  <a:gd name="T64" fmla="*/ 21 w 50"/>
                  <a:gd name="T65" fmla="*/ 21 h 95"/>
                  <a:gd name="T66" fmla="*/ 28 w 50"/>
                  <a:gd name="T67" fmla="*/ 9 h 95"/>
                  <a:gd name="T68" fmla="*/ 31 w 50"/>
                  <a:gd name="T69" fmla="*/ 3 h 95"/>
                  <a:gd name="T70" fmla="*/ 41 w 50"/>
                  <a:gd name="T71" fmla="*/ 0 h 9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
                  <a:gd name="T109" fmla="*/ 0 h 95"/>
                  <a:gd name="T110" fmla="*/ 50 w 50"/>
                  <a:gd name="T111" fmla="*/ 95 h 9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 h="95">
                    <a:moveTo>
                      <a:pt x="41" y="0"/>
                    </a:moveTo>
                    <a:lnTo>
                      <a:pt x="49" y="3"/>
                    </a:lnTo>
                    <a:lnTo>
                      <a:pt x="45" y="6"/>
                    </a:lnTo>
                    <a:lnTo>
                      <a:pt x="41" y="11"/>
                    </a:lnTo>
                    <a:lnTo>
                      <a:pt x="33" y="17"/>
                    </a:lnTo>
                    <a:lnTo>
                      <a:pt x="29" y="31"/>
                    </a:lnTo>
                    <a:lnTo>
                      <a:pt x="25" y="41"/>
                    </a:lnTo>
                    <a:lnTo>
                      <a:pt x="20" y="51"/>
                    </a:lnTo>
                    <a:lnTo>
                      <a:pt x="16" y="55"/>
                    </a:lnTo>
                    <a:lnTo>
                      <a:pt x="21" y="52"/>
                    </a:lnTo>
                    <a:lnTo>
                      <a:pt x="26" y="43"/>
                    </a:lnTo>
                    <a:lnTo>
                      <a:pt x="21" y="55"/>
                    </a:lnTo>
                    <a:lnTo>
                      <a:pt x="18" y="66"/>
                    </a:lnTo>
                    <a:lnTo>
                      <a:pt x="15" y="79"/>
                    </a:lnTo>
                    <a:lnTo>
                      <a:pt x="12" y="83"/>
                    </a:lnTo>
                    <a:lnTo>
                      <a:pt x="9" y="87"/>
                    </a:lnTo>
                    <a:lnTo>
                      <a:pt x="6" y="91"/>
                    </a:lnTo>
                    <a:lnTo>
                      <a:pt x="1" y="94"/>
                    </a:lnTo>
                    <a:lnTo>
                      <a:pt x="0" y="86"/>
                    </a:lnTo>
                    <a:lnTo>
                      <a:pt x="0" y="80"/>
                    </a:lnTo>
                    <a:lnTo>
                      <a:pt x="0" y="72"/>
                    </a:lnTo>
                    <a:lnTo>
                      <a:pt x="0" y="66"/>
                    </a:lnTo>
                    <a:lnTo>
                      <a:pt x="0" y="58"/>
                    </a:lnTo>
                    <a:lnTo>
                      <a:pt x="5" y="52"/>
                    </a:lnTo>
                    <a:lnTo>
                      <a:pt x="8" y="47"/>
                    </a:lnTo>
                    <a:lnTo>
                      <a:pt x="13" y="43"/>
                    </a:lnTo>
                    <a:lnTo>
                      <a:pt x="20" y="35"/>
                    </a:lnTo>
                    <a:lnTo>
                      <a:pt x="25" y="26"/>
                    </a:lnTo>
                    <a:lnTo>
                      <a:pt x="20" y="30"/>
                    </a:lnTo>
                    <a:lnTo>
                      <a:pt x="16" y="39"/>
                    </a:lnTo>
                    <a:lnTo>
                      <a:pt x="10" y="45"/>
                    </a:lnTo>
                    <a:lnTo>
                      <a:pt x="16" y="35"/>
                    </a:lnTo>
                    <a:lnTo>
                      <a:pt x="21" y="21"/>
                    </a:lnTo>
                    <a:lnTo>
                      <a:pt x="28" y="9"/>
                    </a:lnTo>
                    <a:lnTo>
                      <a:pt x="31" y="3"/>
                    </a:lnTo>
                    <a:lnTo>
                      <a:pt x="41" y="0"/>
                    </a:lnTo>
                  </a:path>
                </a:pathLst>
              </a:custGeom>
              <a:solidFill>
                <a:srgbClr val="0000FF"/>
              </a:solidFill>
              <a:ln w="9525" cap="rnd">
                <a:noFill/>
                <a:round/>
                <a:headEnd type="none" w="sm" len="sm"/>
                <a:tailEnd type="none" w="sm" len="sm"/>
              </a:ln>
            </p:spPr>
            <p:txBody>
              <a:bodyPr/>
              <a:lstStyle/>
              <a:p>
                <a:endParaRPr lang="es-ES"/>
              </a:p>
            </p:txBody>
          </p:sp>
          <p:sp>
            <p:nvSpPr>
              <p:cNvPr id="106570" name="Freeform 1026"/>
              <p:cNvSpPr>
                <a:spLocks/>
              </p:cNvSpPr>
              <p:nvPr/>
            </p:nvSpPr>
            <p:spPr bwMode="auto">
              <a:xfrm>
                <a:off x="905" y="2992"/>
                <a:ext cx="213" cy="291"/>
              </a:xfrm>
              <a:custGeom>
                <a:avLst/>
                <a:gdLst>
                  <a:gd name="T0" fmla="*/ 178 w 213"/>
                  <a:gd name="T1" fmla="*/ 11 h 291"/>
                  <a:gd name="T2" fmla="*/ 188 w 213"/>
                  <a:gd name="T3" fmla="*/ 33 h 291"/>
                  <a:gd name="T4" fmla="*/ 191 w 213"/>
                  <a:gd name="T5" fmla="*/ 63 h 291"/>
                  <a:gd name="T6" fmla="*/ 188 w 213"/>
                  <a:gd name="T7" fmla="*/ 53 h 291"/>
                  <a:gd name="T8" fmla="*/ 180 w 213"/>
                  <a:gd name="T9" fmla="*/ 69 h 291"/>
                  <a:gd name="T10" fmla="*/ 180 w 213"/>
                  <a:gd name="T11" fmla="*/ 100 h 291"/>
                  <a:gd name="T12" fmla="*/ 177 w 213"/>
                  <a:gd name="T13" fmla="*/ 90 h 291"/>
                  <a:gd name="T14" fmla="*/ 159 w 213"/>
                  <a:gd name="T15" fmla="*/ 114 h 291"/>
                  <a:gd name="T16" fmla="*/ 133 w 213"/>
                  <a:gd name="T17" fmla="*/ 133 h 291"/>
                  <a:gd name="T18" fmla="*/ 133 w 213"/>
                  <a:gd name="T19" fmla="*/ 142 h 291"/>
                  <a:gd name="T20" fmla="*/ 127 w 213"/>
                  <a:gd name="T21" fmla="*/ 140 h 291"/>
                  <a:gd name="T22" fmla="*/ 123 w 213"/>
                  <a:gd name="T23" fmla="*/ 154 h 291"/>
                  <a:gd name="T24" fmla="*/ 121 w 213"/>
                  <a:gd name="T25" fmla="*/ 162 h 291"/>
                  <a:gd name="T26" fmla="*/ 141 w 213"/>
                  <a:gd name="T27" fmla="*/ 177 h 291"/>
                  <a:gd name="T28" fmla="*/ 113 w 213"/>
                  <a:gd name="T29" fmla="*/ 170 h 291"/>
                  <a:gd name="T30" fmla="*/ 131 w 213"/>
                  <a:gd name="T31" fmla="*/ 184 h 291"/>
                  <a:gd name="T32" fmla="*/ 104 w 213"/>
                  <a:gd name="T33" fmla="*/ 174 h 291"/>
                  <a:gd name="T34" fmla="*/ 104 w 213"/>
                  <a:gd name="T35" fmla="*/ 181 h 291"/>
                  <a:gd name="T36" fmla="*/ 96 w 213"/>
                  <a:gd name="T37" fmla="*/ 178 h 291"/>
                  <a:gd name="T38" fmla="*/ 39 w 213"/>
                  <a:gd name="T39" fmla="*/ 197 h 291"/>
                  <a:gd name="T40" fmla="*/ 10 w 213"/>
                  <a:gd name="T41" fmla="*/ 224 h 291"/>
                  <a:gd name="T42" fmla="*/ 19 w 213"/>
                  <a:gd name="T43" fmla="*/ 290 h 291"/>
                  <a:gd name="T44" fmla="*/ 53 w 213"/>
                  <a:gd name="T45" fmla="*/ 269 h 291"/>
                  <a:gd name="T46" fmla="*/ 83 w 213"/>
                  <a:gd name="T47" fmla="*/ 245 h 291"/>
                  <a:gd name="T48" fmla="*/ 70 w 213"/>
                  <a:gd name="T49" fmla="*/ 242 h 291"/>
                  <a:gd name="T50" fmla="*/ 80 w 213"/>
                  <a:gd name="T51" fmla="*/ 238 h 291"/>
                  <a:gd name="T52" fmla="*/ 100 w 213"/>
                  <a:gd name="T53" fmla="*/ 242 h 291"/>
                  <a:gd name="T54" fmla="*/ 60 w 213"/>
                  <a:gd name="T55" fmla="*/ 221 h 291"/>
                  <a:gd name="T56" fmla="*/ 181 w 213"/>
                  <a:gd name="T57" fmla="*/ 238 h 291"/>
                  <a:gd name="T58" fmla="*/ 204 w 213"/>
                  <a:gd name="T59" fmla="*/ 226 h 291"/>
                  <a:gd name="T60" fmla="*/ 207 w 213"/>
                  <a:gd name="T61" fmla="*/ 199 h 291"/>
                  <a:gd name="T62" fmla="*/ 194 w 213"/>
                  <a:gd name="T63" fmla="*/ 163 h 291"/>
                  <a:gd name="T64" fmla="*/ 168 w 213"/>
                  <a:gd name="T65" fmla="*/ 180 h 291"/>
                  <a:gd name="T66" fmla="*/ 183 w 213"/>
                  <a:gd name="T67" fmla="*/ 154 h 291"/>
                  <a:gd name="T68" fmla="*/ 168 w 213"/>
                  <a:gd name="T69" fmla="*/ 147 h 291"/>
                  <a:gd name="T70" fmla="*/ 177 w 213"/>
                  <a:gd name="T71" fmla="*/ 133 h 291"/>
                  <a:gd name="T72" fmla="*/ 185 w 213"/>
                  <a:gd name="T73" fmla="*/ 140 h 291"/>
                  <a:gd name="T74" fmla="*/ 204 w 213"/>
                  <a:gd name="T75" fmla="*/ 99 h 291"/>
                  <a:gd name="T76" fmla="*/ 204 w 213"/>
                  <a:gd name="T77" fmla="*/ 59 h 291"/>
                  <a:gd name="T78" fmla="*/ 208 w 213"/>
                  <a:gd name="T79" fmla="*/ 84 h 291"/>
                  <a:gd name="T80" fmla="*/ 210 w 213"/>
                  <a:gd name="T81" fmla="*/ 54 h 291"/>
                  <a:gd name="T82" fmla="*/ 197 w 213"/>
                  <a:gd name="T83" fmla="*/ 28 h 291"/>
                  <a:gd name="T84" fmla="*/ 212 w 213"/>
                  <a:gd name="T85" fmla="*/ 52 h 291"/>
                  <a:gd name="T86" fmla="*/ 202 w 213"/>
                  <a:gd name="T87" fmla="*/ 23 h 291"/>
                  <a:gd name="T88" fmla="*/ 182 w 213"/>
                  <a:gd name="T89" fmla="*/ 0 h 29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3"/>
                  <a:gd name="T136" fmla="*/ 0 h 291"/>
                  <a:gd name="T137" fmla="*/ 213 w 213"/>
                  <a:gd name="T138" fmla="*/ 291 h 29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3" h="291">
                    <a:moveTo>
                      <a:pt x="167" y="3"/>
                    </a:moveTo>
                    <a:lnTo>
                      <a:pt x="172" y="9"/>
                    </a:lnTo>
                    <a:lnTo>
                      <a:pt x="178" y="11"/>
                    </a:lnTo>
                    <a:lnTo>
                      <a:pt x="185" y="20"/>
                    </a:lnTo>
                    <a:lnTo>
                      <a:pt x="188" y="25"/>
                    </a:lnTo>
                    <a:lnTo>
                      <a:pt x="188" y="33"/>
                    </a:lnTo>
                    <a:lnTo>
                      <a:pt x="188" y="41"/>
                    </a:lnTo>
                    <a:lnTo>
                      <a:pt x="189" y="52"/>
                    </a:lnTo>
                    <a:lnTo>
                      <a:pt x="191" y="63"/>
                    </a:lnTo>
                    <a:lnTo>
                      <a:pt x="192" y="76"/>
                    </a:lnTo>
                    <a:lnTo>
                      <a:pt x="189" y="63"/>
                    </a:lnTo>
                    <a:lnTo>
                      <a:pt x="188" y="53"/>
                    </a:lnTo>
                    <a:lnTo>
                      <a:pt x="188" y="47"/>
                    </a:lnTo>
                    <a:lnTo>
                      <a:pt x="182" y="57"/>
                    </a:lnTo>
                    <a:lnTo>
                      <a:pt x="180" y="69"/>
                    </a:lnTo>
                    <a:lnTo>
                      <a:pt x="178" y="77"/>
                    </a:lnTo>
                    <a:lnTo>
                      <a:pt x="180" y="88"/>
                    </a:lnTo>
                    <a:lnTo>
                      <a:pt x="180" y="100"/>
                    </a:lnTo>
                    <a:lnTo>
                      <a:pt x="178" y="114"/>
                    </a:lnTo>
                    <a:lnTo>
                      <a:pt x="177" y="100"/>
                    </a:lnTo>
                    <a:lnTo>
                      <a:pt x="177" y="90"/>
                    </a:lnTo>
                    <a:lnTo>
                      <a:pt x="175" y="81"/>
                    </a:lnTo>
                    <a:lnTo>
                      <a:pt x="167" y="102"/>
                    </a:lnTo>
                    <a:lnTo>
                      <a:pt x="159" y="114"/>
                    </a:lnTo>
                    <a:lnTo>
                      <a:pt x="156" y="119"/>
                    </a:lnTo>
                    <a:lnTo>
                      <a:pt x="150" y="129"/>
                    </a:lnTo>
                    <a:lnTo>
                      <a:pt x="133" y="133"/>
                    </a:lnTo>
                    <a:lnTo>
                      <a:pt x="126" y="133"/>
                    </a:lnTo>
                    <a:lnTo>
                      <a:pt x="127" y="137"/>
                    </a:lnTo>
                    <a:lnTo>
                      <a:pt x="133" y="142"/>
                    </a:lnTo>
                    <a:lnTo>
                      <a:pt x="150" y="152"/>
                    </a:lnTo>
                    <a:lnTo>
                      <a:pt x="136" y="145"/>
                    </a:lnTo>
                    <a:lnTo>
                      <a:pt x="127" y="140"/>
                    </a:lnTo>
                    <a:lnTo>
                      <a:pt x="119" y="134"/>
                    </a:lnTo>
                    <a:lnTo>
                      <a:pt x="119" y="146"/>
                    </a:lnTo>
                    <a:lnTo>
                      <a:pt x="123" y="154"/>
                    </a:lnTo>
                    <a:lnTo>
                      <a:pt x="132" y="158"/>
                    </a:lnTo>
                    <a:lnTo>
                      <a:pt x="121" y="158"/>
                    </a:lnTo>
                    <a:lnTo>
                      <a:pt x="121" y="162"/>
                    </a:lnTo>
                    <a:lnTo>
                      <a:pt x="123" y="166"/>
                    </a:lnTo>
                    <a:lnTo>
                      <a:pt x="127" y="170"/>
                    </a:lnTo>
                    <a:lnTo>
                      <a:pt x="141" y="177"/>
                    </a:lnTo>
                    <a:lnTo>
                      <a:pt x="121" y="170"/>
                    </a:lnTo>
                    <a:lnTo>
                      <a:pt x="118" y="170"/>
                    </a:lnTo>
                    <a:lnTo>
                      <a:pt x="113" y="170"/>
                    </a:lnTo>
                    <a:lnTo>
                      <a:pt x="113" y="174"/>
                    </a:lnTo>
                    <a:lnTo>
                      <a:pt x="119" y="178"/>
                    </a:lnTo>
                    <a:lnTo>
                      <a:pt x="131" y="184"/>
                    </a:lnTo>
                    <a:lnTo>
                      <a:pt x="113" y="178"/>
                    </a:lnTo>
                    <a:lnTo>
                      <a:pt x="109" y="173"/>
                    </a:lnTo>
                    <a:lnTo>
                      <a:pt x="104" y="174"/>
                    </a:lnTo>
                    <a:lnTo>
                      <a:pt x="100" y="176"/>
                    </a:lnTo>
                    <a:lnTo>
                      <a:pt x="101" y="180"/>
                    </a:lnTo>
                    <a:lnTo>
                      <a:pt x="104" y="181"/>
                    </a:lnTo>
                    <a:lnTo>
                      <a:pt x="113" y="188"/>
                    </a:lnTo>
                    <a:lnTo>
                      <a:pt x="101" y="184"/>
                    </a:lnTo>
                    <a:lnTo>
                      <a:pt x="96" y="178"/>
                    </a:lnTo>
                    <a:lnTo>
                      <a:pt x="88" y="181"/>
                    </a:lnTo>
                    <a:lnTo>
                      <a:pt x="62" y="189"/>
                    </a:lnTo>
                    <a:lnTo>
                      <a:pt x="39" y="197"/>
                    </a:lnTo>
                    <a:lnTo>
                      <a:pt x="22" y="203"/>
                    </a:lnTo>
                    <a:lnTo>
                      <a:pt x="18" y="213"/>
                    </a:lnTo>
                    <a:lnTo>
                      <a:pt x="10" y="224"/>
                    </a:lnTo>
                    <a:lnTo>
                      <a:pt x="2" y="247"/>
                    </a:lnTo>
                    <a:lnTo>
                      <a:pt x="0" y="284"/>
                    </a:lnTo>
                    <a:lnTo>
                      <a:pt x="19" y="290"/>
                    </a:lnTo>
                    <a:lnTo>
                      <a:pt x="36" y="287"/>
                    </a:lnTo>
                    <a:lnTo>
                      <a:pt x="54" y="282"/>
                    </a:lnTo>
                    <a:lnTo>
                      <a:pt x="53" y="269"/>
                    </a:lnTo>
                    <a:lnTo>
                      <a:pt x="47" y="250"/>
                    </a:lnTo>
                    <a:lnTo>
                      <a:pt x="79" y="247"/>
                    </a:lnTo>
                    <a:lnTo>
                      <a:pt x="83" y="245"/>
                    </a:lnTo>
                    <a:lnTo>
                      <a:pt x="64" y="242"/>
                    </a:lnTo>
                    <a:lnTo>
                      <a:pt x="33" y="230"/>
                    </a:lnTo>
                    <a:lnTo>
                      <a:pt x="70" y="242"/>
                    </a:lnTo>
                    <a:lnTo>
                      <a:pt x="86" y="244"/>
                    </a:lnTo>
                    <a:lnTo>
                      <a:pt x="98" y="242"/>
                    </a:lnTo>
                    <a:lnTo>
                      <a:pt x="80" y="238"/>
                    </a:lnTo>
                    <a:lnTo>
                      <a:pt x="42" y="226"/>
                    </a:lnTo>
                    <a:lnTo>
                      <a:pt x="83" y="236"/>
                    </a:lnTo>
                    <a:lnTo>
                      <a:pt x="100" y="242"/>
                    </a:lnTo>
                    <a:lnTo>
                      <a:pt x="104" y="242"/>
                    </a:lnTo>
                    <a:lnTo>
                      <a:pt x="88" y="234"/>
                    </a:lnTo>
                    <a:lnTo>
                      <a:pt x="60" y="221"/>
                    </a:lnTo>
                    <a:lnTo>
                      <a:pt x="92" y="234"/>
                    </a:lnTo>
                    <a:lnTo>
                      <a:pt x="109" y="240"/>
                    </a:lnTo>
                    <a:lnTo>
                      <a:pt x="181" y="238"/>
                    </a:lnTo>
                    <a:lnTo>
                      <a:pt x="189" y="235"/>
                    </a:lnTo>
                    <a:lnTo>
                      <a:pt x="198" y="234"/>
                    </a:lnTo>
                    <a:lnTo>
                      <a:pt x="204" y="226"/>
                    </a:lnTo>
                    <a:lnTo>
                      <a:pt x="208" y="218"/>
                    </a:lnTo>
                    <a:lnTo>
                      <a:pt x="209" y="210"/>
                    </a:lnTo>
                    <a:lnTo>
                      <a:pt x="207" y="199"/>
                    </a:lnTo>
                    <a:lnTo>
                      <a:pt x="201" y="185"/>
                    </a:lnTo>
                    <a:lnTo>
                      <a:pt x="197" y="173"/>
                    </a:lnTo>
                    <a:lnTo>
                      <a:pt x="194" y="163"/>
                    </a:lnTo>
                    <a:lnTo>
                      <a:pt x="189" y="162"/>
                    </a:lnTo>
                    <a:lnTo>
                      <a:pt x="182" y="169"/>
                    </a:lnTo>
                    <a:lnTo>
                      <a:pt x="168" y="180"/>
                    </a:lnTo>
                    <a:lnTo>
                      <a:pt x="182" y="168"/>
                    </a:lnTo>
                    <a:lnTo>
                      <a:pt x="188" y="160"/>
                    </a:lnTo>
                    <a:lnTo>
                      <a:pt x="183" y="154"/>
                    </a:lnTo>
                    <a:lnTo>
                      <a:pt x="167" y="148"/>
                    </a:lnTo>
                    <a:lnTo>
                      <a:pt x="152" y="142"/>
                    </a:lnTo>
                    <a:lnTo>
                      <a:pt x="168" y="147"/>
                    </a:lnTo>
                    <a:lnTo>
                      <a:pt x="183" y="151"/>
                    </a:lnTo>
                    <a:lnTo>
                      <a:pt x="182" y="141"/>
                    </a:lnTo>
                    <a:lnTo>
                      <a:pt x="177" y="133"/>
                    </a:lnTo>
                    <a:lnTo>
                      <a:pt x="172" y="122"/>
                    </a:lnTo>
                    <a:lnTo>
                      <a:pt x="178" y="133"/>
                    </a:lnTo>
                    <a:lnTo>
                      <a:pt x="185" y="140"/>
                    </a:lnTo>
                    <a:lnTo>
                      <a:pt x="192" y="137"/>
                    </a:lnTo>
                    <a:lnTo>
                      <a:pt x="197" y="118"/>
                    </a:lnTo>
                    <a:lnTo>
                      <a:pt x="204" y="99"/>
                    </a:lnTo>
                    <a:lnTo>
                      <a:pt x="207" y="86"/>
                    </a:lnTo>
                    <a:lnTo>
                      <a:pt x="204" y="74"/>
                    </a:lnTo>
                    <a:lnTo>
                      <a:pt x="204" y="59"/>
                    </a:lnTo>
                    <a:lnTo>
                      <a:pt x="207" y="68"/>
                    </a:lnTo>
                    <a:lnTo>
                      <a:pt x="208" y="76"/>
                    </a:lnTo>
                    <a:lnTo>
                      <a:pt x="208" y="84"/>
                    </a:lnTo>
                    <a:lnTo>
                      <a:pt x="210" y="70"/>
                    </a:lnTo>
                    <a:lnTo>
                      <a:pt x="210" y="62"/>
                    </a:lnTo>
                    <a:lnTo>
                      <a:pt x="210" y="54"/>
                    </a:lnTo>
                    <a:lnTo>
                      <a:pt x="208" y="44"/>
                    </a:lnTo>
                    <a:lnTo>
                      <a:pt x="204" y="35"/>
                    </a:lnTo>
                    <a:lnTo>
                      <a:pt x="197" y="28"/>
                    </a:lnTo>
                    <a:lnTo>
                      <a:pt x="204" y="34"/>
                    </a:lnTo>
                    <a:lnTo>
                      <a:pt x="207" y="41"/>
                    </a:lnTo>
                    <a:lnTo>
                      <a:pt x="212" y="52"/>
                    </a:lnTo>
                    <a:lnTo>
                      <a:pt x="210" y="43"/>
                    </a:lnTo>
                    <a:lnTo>
                      <a:pt x="208" y="33"/>
                    </a:lnTo>
                    <a:lnTo>
                      <a:pt x="202" y="23"/>
                    </a:lnTo>
                    <a:lnTo>
                      <a:pt x="198" y="10"/>
                    </a:lnTo>
                    <a:lnTo>
                      <a:pt x="191" y="6"/>
                    </a:lnTo>
                    <a:lnTo>
                      <a:pt x="182" y="0"/>
                    </a:lnTo>
                    <a:lnTo>
                      <a:pt x="175" y="0"/>
                    </a:lnTo>
                    <a:lnTo>
                      <a:pt x="167" y="3"/>
                    </a:lnTo>
                  </a:path>
                </a:pathLst>
              </a:custGeom>
              <a:solidFill>
                <a:srgbClr val="0000FF"/>
              </a:solidFill>
              <a:ln w="9525" cap="rnd">
                <a:noFill/>
                <a:round/>
                <a:headEnd type="none" w="sm" len="sm"/>
                <a:tailEnd type="none" w="sm" len="sm"/>
              </a:ln>
            </p:spPr>
            <p:txBody>
              <a:bodyPr/>
              <a:lstStyle/>
              <a:p>
                <a:endParaRPr lang="es-ES"/>
              </a:p>
            </p:txBody>
          </p:sp>
          <p:sp>
            <p:nvSpPr>
              <p:cNvPr id="106571" name="Freeform 1027"/>
              <p:cNvSpPr>
                <a:spLocks/>
              </p:cNvSpPr>
              <p:nvPr/>
            </p:nvSpPr>
            <p:spPr bwMode="auto">
              <a:xfrm>
                <a:off x="1096" y="3135"/>
                <a:ext cx="28" cy="27"/>
              </a:xfrm>
              <a:custGeom>
                <a:avLst/>
                <a:gdLst>
                  <a:gd name="T0" fmla="*/ 22 w 28"/>
                  <a:gd name="T1" fmla="*/ 0 h 27"/>
                  <a:gd name="T2" fmla="*/ 0 w 28"/>
                  <a:gd name="T3" fmla="*/ 0 h 27"/>
                  <a:gd name="T4" fmla="*/ 0 w 28"/>
                  <a:gd name="T5" fmla="*/ 10 h 27"/>
                  <a:gd name="T6" fmla="*/ 2 w 28"/>
                  <a:gd name="T7" fmla="*/ 22 h 27"/>
                  <a:gd name="T8" fmla="*/ 22 w 28"/>
                  <a:gd name="T9" fmla="*/ 26 h 27"/>
                  <a:gd name="T10" fmla="*/ 27 w 28"/>
                  <a:gd name="T11" fmla="*/ 20 h 27"/>
                  <a:gd name="T12" fmla="*/ 27 w 28"/>
                  <a:gd name="T13" fmla="*/ 6 h 27"/>
                  <a:gd name="T14" fmla="*/ 22 w 28"/>
                  <a:gd name="T15" fmla="*/ 0 h 27"/>
                  <a:gd name="T16" fmla="*/ 0 60000 65536"/>
                  <a:gd name="T17" fmla="*/ 0 60000 65536"/>
                  <a:gd name="T18" fmla="*/ 0 60000 65536"/>
                  <a:gd name="T19" fmla="*/ 0 60000 65536"/>
                  <a:gd name="T20" fmla="*/ 0 60000 65536"/>
                  <a:gd name="T21" fmla="*/ 0 60000 65536"/>
                  <a:gd name="T22" fmla="*/ 0 60000 65536"/>
                  <a:gd name="T23" fmla="*/ 0 60000 65536"/>
                  <a:gd name="T24" fmla="*/ 0 w 28"/>
                  <a:gd name="T25" fmla="*/ 0 h 27"/>
                  <a:gd name="T26" fmla="*/ 28 w 28"/>
                  <a:gd name="T27" fmla="*/ 27 h 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 h="27">
                    <a:moveTo>
                      <a:pt x="22" y="0"/>
                    </a:moveTo>
                    <a:lnTo>
                      <a:pt x="0" y="0"/>
                    </a:lnTo>
                    <a:lnTo>
                      <a:pt x="0" y="10"/>
                    </a:lnTo>
                    <a:lnTo>
                      <a:pt x="2" y="22"/>
                    </a:lnTo>
                    <a:lnTo>
                      <a:pt x="22" y="26"/>
                    </a:lnTo>
                    <a:lnTo>
                      <a:pt x="27" y="20"/>
                    </a:lnTo>
                    <a:lnTo>
                      <a:pt x="27" y="6"/>
                    </a:lnTo>
                    <a:lnTo>
                      <a:pt x="22" y="0"/>
                    </a:lnTo>
                  </a:path>
                </a:pathLst>
              </a:custGeom>
              <a:solidFill>
                <a:srgbClr val="004040"/>
              </a:solidFill>
              <a:ln w="9525" cap="rnd">
                <a:noFill/>
                <a:round/>
                <a:headEnd type="none" w="sm" len="sm"/>
                <a:tailEnd type="none" w="sm" len="sm"/>
              </a:ln>
            </p:spPr>
            <p:txBody>
              <a:bodyPr/>
              <a:lstStyle/>
              <a:p>
                <a:endParaRPr lang="es-ES"/>
              </a:p>
            </p:txBody>
          </p:sp>
          <p:sp>
            <p:nvSpPr>
              <p:cNvPr id="106572" name="Freeform 1028"/>
              <p:cNvSpPr>
                <a:spLocks/>
              </p:cNvSpPr>
              <p:nvPr/>
            </p:nvSpPr>
            <p:spPr bwMode="auto">
              <a:xfrm>
                <a:off x="991" y="3209"/>
                <a:ext cx="94" cy="26"/>
              </a:xfrm>
              <a:custGeom>
                <a:avLst/>
                <a:gdLst>
                  <a:gd name="T0" fmla="*/ 0 w 94"/>
                  <a:gd name="T1" fmla="*/ 0 h 26"/>
                  <a:gd name="T2" fmla="*/ 23 w 94"/>
                  <a:gd name="T3" fmla="*/ 12 h 26"/>
                  <a:gd name="T4" fmla="*/ 43 w 94"/>
                  <a:gd name="T5" fmla="*/ 15 h 26"/>
                  <a:gd name="T6" fmla="*/ 62 w 94"/>
                  <a:gd name="T7" fmla="*/ 21 h 26"/>
                  <a:gd name="T8" fmla="*/ 78 w 94"/>
                  <a:gd name="T9" fmla="*/ 21 h 26"/>
                  <a:gd name="T10" fmla="*/ 93 w 94"/>
                  <a:gd name="T11" fmla="*/ 21 h 26"/>
                  <a:gd name="T12" fmla="*/ 78 w 94"/>
                  <a:gd name="T13" fmla="*/ 25 h 26"/>
                  <a:gd name="T14" fmla="*/ 54 w 94"/>
                  <a:gd name="T15" fmla="*/ 25 h 26"/>
                  <a:gd name="T16" fmla="*/ 31 w 94"/>
                  <a:gd name="T17" fmla="*/ 17 h 26"/>
                  <a:gd name="T18" fmla="*/ 19 w 94"/>
                  <a:gd name="T19" fmla="*/ 12 h 26"/>
                  <a:gd name="T20" fmla="*/ 0 w 94"/>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26"/>
                  <a:gd name="T35" fmla="*/ 94 w 94"/>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26">
                    <a:moveTo>
                      <a:pt x="0" y="0"/>
                    </a:moveTo>
                    <a:lnTo>
                      <a:pt x="23" y="12"/>
                    </a:lnTo>
                    <a:lnTo>
                      <a:pt x="43" y="15"/>
                    </a:lnTo>
                    <a:lnTo>
                      <a:pt x="62" y="21"/>
                    </a:lnTo>
                    <a:lnTo>
                      <a:pt x="78" y="21"/>
                    </a:lnTo>
                    <a:lnTo>
                      <a:pt x="93" y="21"/>
                    </a:lnTo>
                    <a:lnTo>
                      <a:pt x="78" y="25"/>
                    </a:lnTo>
                    <a:lnTo>
                      <a:pt x="54" y="25"/>
                    </a:lnTo>
                    <a:lnTo>
                      <a:pt x="31" y="17"/>
                    </a:lnTo>
                    <a:lnTo>
                      <a:pt x="19" y="12"/>
                    </a:lnTo>
                    <a:lnTo>
                      <a:pt x="0" y="0"/>
                    </a:lnTo>
                  </a:path>
                </a:pathLst>
              </a:custGeom>
              <a:solidFill>
                <a:srgbClr val="002020"/>
              </a:solidFill>
              <a:ln w="9525" cap="rnd">
                <a:noFill/>
                <a:round/>
                <a:headEnd type="none" w="sm" len="sm"/>
                <a:tailEnd type="none" w="sm" len="sm"/>
              </a:ln>
            </p:spPr>
            <p:txBody>
              <a:bodyPr/>
              <a:lstStyle/>
              <a:p>
                <a:endParaRPr lang="es-ES"/>
              </a:p>
            </p:txBody>
          </p:sp>
          <p:sp>
            <p:nvSpPr>
              <p:cNvPr id="106573" name="Freeform 1029"/>
              <p:cNvSpPr>
                <a:spLocks/>
              </p:cNvSpPr>
              <p:nvPr/>
            </p:nvSpPr>
            <p:spPr bwMode="auto">
              <a:xfrm>
                <a:off x="1010" y="2892"/>
                <a:ext cx="105" cy="122"/>
              </a:xfrm>
              <a:custGeom>
                <a:avLst/>
                <a:gdLst>
                  <a:gd name="T0" fmla="*/ 43 w 105"/>
                  <a:gd name="T1" fmla="*/ 57 h 122"/>
                  <a:gd name="T2" fmla="*/ 43 w 105"/>
                  <a:gd name="T3" fmla="*/ 52 h 122"/>
                  <a:gd name="T4" fmla="*/ 43 w 105"/>
                  <a:gd name="T5" fmla="*/ 58 h 122"/>
                  <a:gd name="T6" fmla="*/ 40 w 105"/>
                  <a:gd name="T7" fmla="*/ 66 h 122"/>
                  <a:gd name="T8" fmla="*/ 40 w 105"/>
                  <a:gd name="T9" fmla="*/ 68 h 122"/>
                  <a:gd name="T10" fmla="*/ 48 w 105"/>
                  <a:gd name="T11" fmla="*/ 68 h 122"/>
                  <a:gd name="T12" fmla="*/ 50 w 105"/>
                  <a:gd name="T13" fmla="*/ 77 h 122"/>
                  <a:gd name="T14" fmla="*/ 57 w 105"/>
                  <a:gd name="T15" fmla="*/ 62 h 122"/>
                  <a:gd name="T16" fmla="*/ 56 w 105"/>
                  <a:gd name="T17" fmla="*/ 68 h 122"/>
                  <a:gd name="T18" fmla="*/ 52 w 105"/>
                  <a:gd name="T19" fmla="*/ 74 h 122"/>
                  <a:gd name="T20" fmla="*/ 48 w 105"/>
                  <a:gd name="T21" fmla="*/ 83 h 122"/>
                  <a:gd name="T22" fmla="*/ 45 w 105"/>
                  <a:gd name="T23" fmla="*/ 93 h 122"/>
                  <a:gd name="T24" fmla="*/ 40 w 105"/>
                  <a:gd name="T25" fmla="*/ 102 h 122"/>
                  <a:gd name="T26" fmla="*/ 36 w 105"/>
                  <a:gd name="T27" fmla="*/ 111 h 122"/>
                  <a:gd name="T28" fmla="*/ 33 w 105"/>
                  <a:gd name="T29" fmla="*/ 121 h 122"/>
                  <a:gd name="T30" fmla="*/ 40 w 105"/>
                  <a:gd name="T31" fmla="*/ 114 h 122"/>
                  <a:gd name="T32" fmla="*/ 43 w 105"/>
                  <a:gd name="T33" fmla="*/ 115 h 122"/>
                  <a:gd name="T34" fmla="*/ 57 w 105"/>
                  <a:gd name="T35" fmla="*/ 109 h 122"/>
                  <a:gd name="T36" fmla="*/ 64 w 105"/>
                  <a:gd name="T37" fmla="*/ 105 h 122"/>
                  <a:gd name="T38" fmla="*/ 73 w 105"/>
                  <a:gd name="T39" fmla="*/ 103 h 122"/>
                  <a:gd name="T40" fmla="*/ 83 w 105"/>
                  <a:gd name="T41" fmla="*/ 103 h 122"/>
                  <a:gd name="T42" fmla="*/ 93 w 105"/>
                  <a:gd name="T43" fmla="*/ 108 h 122"/>
                  <a:gd name="T44" fmla="*/ 92 w 105"/>
                  <a:gd name="T45" fmla="*/ 109 h 122"/>
                  <a:gd name="T46" fmla="*/ 104 w 105"/>
                  <a:gd name="T47" fmla="*/ 109 h 122"/>
                  <a:gd name="T48" fmla="*/ 97 w 105"/>
                  <a:gd name="T49" fmla="*/ 100 h 122"/>
                  <a:gd name="T50" fmla="*/ 90 w 105"/>
                  <a:gd name="T51" fmla="*/ 89 h 122"/>
                  <a:gd name="T52" fmla="*/ 88 w 105"/>
                  <a:gd name="T53" fmla="*/ 79 h 122"/>
                  <a:gd name="T54" fmla="*/ 86 w 105"/>
                  <a:gd name="T55" fmla="*/ 73 h 122"/>
                  <a:gd name="T56" fmla="*/ 89 w 105"/>
                  <a:gd name="T57" fmla="*/ 67 h 122"/>
                  <a:gd name="T58" fmla="*/ 93 w 105"/>
                  <a:gd name="T59" fmla="*/ 61 h 122"/>
                  <a:gd name="T60" fmla="*/ 96 w 105"/>
                  <a:gd name="T61" fmla="*/ 53 h 122"/>
                  <a:gd name="T62" fmla="*/ 97 w 105"/>
                  <a:gd name="T63" fmla="*/ 48 h 122"/>
                  <a:gd name="T64" fmla="*/ 99 w 105"/>
                  <a:gd name="T65" fmla="*/ 41 h 122"/>
                  <a:gd name="T66" fmla="*/ 100 w 105"/>
                  <a:gd name="T67" fmla="*/ 34 h 122"/>
                  <a:gd name="T68" fmla="*/ 97 w 105"/>
                  <a:gd name="T69" fmla="*/ 26 h 122"/>
                  <a:gd name="T70" fmla="*/ 94 w 105"/>
                  <a:gd name="T71" fmla="*/ 21 h 122"/>
                  <a:gd name="T72" fmla="*/ 90 w 105"/>
                  <a:gd name="T73" fmla="*/ 14 h 122"/>
                  <a:gd name="T74" fmla="*/ 84 w 105"/>
                  <a:gd name="T75" fmla="*/ 8 h 122"/>
                  <a:gd name="T76" fmla="*/ 80 w 105"/>
                  <a:gd name="T77" fmla="*/ 3 h 122"/>
                  <a:gd name="T78" fmla="*/ 67 w 105"/>
                  <a:gd name="T79" fmla="*/ 0 h 122"/>
                  <a:gd name="T80" fmla="*/ 59 w 105"/>
                  <a:gd name="T81" fmla="*/ 0 h 122"/>
                  <a:gd name="T82" fmla="*/ 42 w 105"/>
                  <a:gd name="T83" fmla="*/ 0 h 122"/>
                  <a:gd name="T84" fmla="*/ 33 w 105"/>
                  <a:gd name="T85" fmla="*/ 0 h 122"/>
                  <a:gd name="T86" fmla="*/ 24 w 105"/>
                  <a:gd name="T87" fmla="*/ 1 h 122"/>
                  <a:gd name="T88" fmla="*/ 16 w 105"/>
                  <a:gd name="T89" fmla="*/ 5 h 122"/>
                  <a:gd name="T90" fmla="*/ 9 w 105"/>
                  <a:gd name="T91" fmla="*/ 10 h 122"/>
                  <a:gd name="T92" fmla="*/ 0 w 105"/>
                  <a:gd name="T93" fmla="*/ 15 h 122"/>
                  <a:gd name="T94" fmla="*/ 0 w 105"/>
                  <a:gd name="T95" fmla="*/ 24 h 122"/>
                  <a:gd name="T96" fmla="*/ 0 w 105"/>
                  <a:gd name="T97" fmla="*/ 30 h 122"/>
                  <a:gd name="T98" fmla="*/ 0 w 105"/>
                  <a:gd name="T99" fmla="*/ 36 h 122"/>
                  <a:gd name="T100" fmla="*/ 8 w 105"/>
                  <a:gd name="T101" fmla="*/ 30 h 122"/>
                  <a:gd name="T102" fmla="*/ 16 w 105"/>
                  <a:gd name="T103" fmla="*/ 26 h 122"/>
                  <a:gd name="T104" fmla="*/ 27 w 105"/>
                  <a:gd name="T105" fmla="*/ 25 h 122"/>
                  <a:gd name="T106" fmla="*/ 26 w 105"/>
                  <a:gd name="T107" fmla="*/ 35 h 122"/>
                  <a:gd name="T108" fmla="*/ 33 w 105"/>
                  <a:gd name="T109" fmla="*/ 36 h 122"/>
                  <a:gd name="T110" fmla="*/ 35 w 105"/>
                  <a:gd name="T111" fmla="*/ 41 h 122"/>
                  <a:gd name="T112" fmla="*/ 37 w 105"/>
                  <a:gd name="T113" fmla="*/ 45 h 122"/>
                  <a:gd name="T114" fmla="*/ 43 w 105"/>
                  <a:gd name="T115" fmla="*/ 57 h 12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5"/>
                  <a:gd name="T175" fmla="*/ 0 h 122"/>
                  <a:gd name="T176" fmla="*/ 105 w 105"/>
                  <a:gd name="T177" fmla="*/ 122 h 12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5" h="122">
                    <a:moveTo>
                      <a:pt x="43" y="57"/>
                    </a:moveTo>
                    <a:lnTo>
                      <a:pt x="43" y="52"/>
                    </a:lnTo>
                    <a:lnTo>
                      <a:pt x="43" y="58"/>
                    </a:lnTo>
                    <a:lnTo>
                      <a:pt x="40" y="66"/>
                    </a:lnTo>
                    <a:lnTo>
                      <a:pt x="40" y="68"/>
                    </a:lnTo>
                    <a:lnTo>
                      <a:pt x="48" y="68"/>
                    </a:lnTo>
                    <a:lnTo>
                      <a:pt x="50" y="77"/>
                    </a:lnTo>
                    <a:lnTo>
                      <a:pt x="57" y="62"/>
                    </a:lnTo>
                    <a:lnTo>
                      <a:pt x="56" y="68"/>
                    </a:lnTo>
                    <a:lnTo>
                      <a:pt x="52" y="74"/>
                    </a:lnTo>
                    <a:lnTo>
                      <a:pt x="48" y="83"/>
                    </a:lnTo>
                    <a:lnTo>
                      <a:pt x="45" y="93"/>
                    </a:lnTo>
                    <a:lnTo>
                      <a:pt x="40" y="102"/>
                    </a:lnTo>
                    <a:lnTo>
                      <a:pt x="36" y="111"/>
                    </a:lnTo>
                    <a:lnTo>
                      <a:pt x="33" y="121"/>
                    </a:lnTo>
                    <a:lnTo>
                      <a:pt x="40" y="114"/>
                    </a:lnTo>
                    <a:lnTo>
                      <a:pt x="43" y="115"/>
                    </a:lnTo>
                    <a:lnTo>
                      <a:pt x="57" y="109"/>
                    </a:lnTo>
                    <a:lnTo>
                      <a:pt x="64" y="105"/>
                    </a:lnTo>
                    <a:lnTo>
                      <a:pt x="73" y="103"/>
                    </a:lnTo>
                    <a:lnTo>
                      <a:pt x="83" y="103"/>
                    </a:lnTo>
                    <a:lnTo>
                      <a:pt x="93" y="108"/>
                    </a:lnTo>
                    <a:lnTo>
                      <a:pt x="92" y="109"/>
                    </a:lnTo>
                    <a:lnTo>
                      <a:pt x="104" y="109"/>
                    </a:lnTo>
                    <a:lnTo>
                      <a:pt x="97" y="100"/>
                    </a:lnTo>
                    <a:lnTo>
                      <a:pt x="90" y="89"/>
                    </a:lnTo>
                    <a:lnTo>
                      <a:pt x="88" y="79"/>
                    </a:lnTo>
                    <a:lnTo>
                      <a:pt x="86" y="73"/>
                    </a:lnTo>
                    <a:lnTo>
                      <a:pt x="89" y="67"/>
                    </a:lnTo>
                    <a:lnTo>
                      <a:pt x="93" y="61"/>
                    </a:lnTo>
                    <a:lnTo>
                      <a:pt x="96" y="53"/>
                    </a:lnTo>
                    <a:lnTo>
                      <a:pt x="97" y="48"/>
                    </a:lnTo>
                    <a:lnTo>
                      <a:pt x="99" y="41"/>
                    </a:lnTo>
                    <a:lnTo>
                      <a:pt x="100" y="34"/>
                    </a:lnTo>
                    <a:lnTo>
                      <a:pt x="97" y="26"/>
                    </a:lnTo>
                    <a:lnTo>
                      <a:pt x="94" y="21"/>
                    </a:lnTo>
                    <a:lnTo>
                      <a:pt x="90" y="14"/>
                    </a:lnTo>
                    <a:lnTo>
                      <a:pt x="84" y="8"/>
                    </a:lnTo>
                    <a:lnTo>
                      <a:pt x="80" y="3"/>
                    </a:lnTo>
                    <a:lnTo>
                      <a:pt x="67" y="0"/>
                    </a:lnTo>
                    <a:lnTo>
                      <a:pt x="59" y="0"/>
                    </a:lnTo>
                    <a:lnTo>
                      <a:pt x="42" y="0"/>
                    </a:lnTo>
                    <a:lnTo>
                      <a:pt x="33" y="0"/>
                    </a:lnTo>
                    <a:lnTo>
                      <a:pt x="24" y="1"/>
                    </a:lnTo>
                    <a:lnTo>
                      <a:pt x="16" y="5"/>
                    </a:lnTo>
                    <a:lnTo>
                      <a:pt x="9" y="10"/>
                    </a:lnTo>
                    <a:lnTo>
                      <a:pt x="0" y="15"/>
                    </a:lnTo>
                    <a:lnTo>
                      <a:pt x="0" y="24"/>
                    </a:lnTo>
                    <a:lnTo>
                      <a:pt x="0" y="30"/>
                    </a:lnTo>
                    <a:lnTo>
                      <a:pt x="0" y="36"/>
                    </a:lnTo>
                    <a:lnTo>
                      <a:pt x="8" y="30"/>
                    </a:lnTo>
                    <a:lnTo>
                      <a:pt x="16" y="26"/>
                    </a:lnTo>
                    <a:lnTo>
                      <a:pt x="27" y="25"/>
                    </a:lnTo>
                    <a:lnTo>
                      <a:pt x="26" y="35"/>
                    </a:lnTo>
                    <a:lnTo>
                      <a:pt x="33" y="36"/>
                    </a:lnTo>
                    <a:lnTo>
                      <a:pt x="35" y="41"/>
                    </a:lnTo>
                    <a:lnTo>
                      <a:pt x="37" y="45"/>
                    </a:lnTo>
                    <a:lnTo>
                      <a:pt x="43" y="57"/>
                    </a:lnTo>
                  </a:path>
                </a:pathLst>
              </a:custGeom>
              <a:solidFill>
                <a:srgbClr val="000000"/>
              </a:solidFill>
              <a:ln w="9525" cap="rnd">
                <a:noFill/>
                <a:round/>
                <a:headEnd type="none" w="sm" len="sm"/>
                <a:tailEnd type="none" w="sm" len="sm"/>
              </a:ln>
            </p:spPr>
            <p:txBody>
              <a:bodyPr/>
              <a:lstStyle/>
              <a:p>
                <a:endParaRPr lang="es-ES"/>
              </a:p>
            </p:txBody>
          </p:sp>
          <p:sp>
            <p:nvSpPr>
              <p:cNvPr id="106574" name="Freeform 1030"/>
              <p:cNvSpPr>
                <a:spLocks/>
              </p:cNvSpPr>
              <p:nvPr/>
            </p:nvSpPr>
            <p:spPr bwMode="auto">
              <a:xfrm>
                <a:off x="1050" y="3073"/>
                <a:ext cx="122" cy="174"/>
              </a:xfrm>
              <a:custGeom>
                <a:avLst/>
                <a:gdLst>
                  <a:gd name="T0" fmla="*/ 52 w 122"/>
                  <a:gd name="T1" fmla="*/ 23 h 174"/>
                  <a:gd name="T2" fmla="*/ 74 w 122"/>
                  <a:gd name="T3" fmla="*/ 21 h 174"/>
                  <a:gd name="T4" fmla="*/ 89 w 122"/>
                  <a:gd name="T5" fmla="*/ 18 h 174"/>
                  <a:gd name="T6" fmla="*/ 92 w 122"/>
                  <a:gd name="T7" fmla="*/ 10 h 174"/>
                  <a:gd name="T8" fmla="*/ 92 w 122"/>
                  <a:gd name="T9" fmla="*/ 6 h 174"/>
                  <a:gd name="T10" fmla="*/ 97 w 122"/>
                  <a:gd name="T11" fmla="*/ 0 h 174"/>
                  <a:gd name="T12" fmla="*/ 109 w 122"/>
                  <a:gd name="T13" fmla="*/ 0 h 174"/>
                  <a:gd name="T14" fmla="*/ 121 w 122"/>
                  <a:gd name="T15" fmla="*/ 0 h 174"/>
                  <a:gd name="T16" fmla="*/ 106 w 122"/>
                  <a:gd name="T17" fmla="*/ 134 h 174"/>
                  <a:gd name="T18" fmla="*/ 97 w 122"/>
                  <a:gd name="T19" fmla="*/ 144 h 174"/>
                  <a:gd name="T20" fmla="*/ 84 w 122"/>
                  <a:gd name="T21" fmla="*/ 158 h 174"/>
                  <a:gd name="T22" fmla="*/ 66 w 122"/>
                  <a:gd name="T23" fmla="*/ 166 h 174"/>
                  <a:gd name="T24" fmla="*/ 46 w 122"/>
                  <a:gd name="T25" fmla="*/ 170 h 174"/>
                  <a:gd name="T26" fmla="*/ 18 w 122"/>
                  <a:gd name="T27" fmla="*/ 173 h 174"/>
                  <a:gd name="T28" fmla="*/ 1 w 122"/>
                  <a:gd name="T29" fmla="*/ 169 h 174"/>
                  <a:gd name="T30" fmla="*/ 0 w 122"/>
                  <a:gd name="T31" fmla="*/ 160 h 174"/>
                  <a:gd name="T32" fmla="*/ 0 w 122"/>
                  <a:gd name="T33" fmla="*/ 148 h 174"/>
                  <a:gd name="T34" fmla="*/ 11 w 122"/>
                  <a:gd name="T35" fmla="*/ 110 h 174"/>
                  <a:gd name="T36" fmla="*/ 22 w 122"/>
                  <a:gd name="T37" fmla="*/ 72 h 174"/>
                  <a:gd name="T38" fmla="*/ 26 w 122"/>
                  <a:gd name="T39" fmla="*/ 43 h 174"/>
                  <a:gd name="T40" fmla="*/ 26 w 122"/>
                  <a:gd name="T41" fmla="*/ 38 h 174"/>
                  <a:gd name="T42" fmla="*/ 32 w 122"/>
                  <a:gd name="T43" fmla="*/ 27 h 174"/>
                  <a:gd name="T44" fmla="*/ 39 w 122"/>
                  <a:gd name="T45" fmla="*/ 23 h 174"/>
                  <a:gd name="T46" fmla="*/ 52 w 122"/>
                  <a:gd name="T47" fmla="*/ 23 h 17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2"/>
                  <a:gd name="T73" fmla="*/ 0 h 174"/>
                  <a:gd name="T74" fmla="*/ 122 w 122"/>
                  <a:gd name="T75" fmla="*/ 174 h 17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2" h="174">
                    <a:moveTo>
                      <a:pt x="52" y="23"/>
                    </a:moveTo>
                    <a:lnTo>
                      <a:pt x="74" y="21"/>
                    </a:lnTo>
                    <a:lnTo>
                      <a:pt x="89" y="18"/>
                    </a:lnTo>
                    <a:lnTo>
                      <a:pt x="92" y="10"/>
                    </a:lnTo>
                    <a:lnTo>
                      <a:pt x="92" y="6"/>
                    </a:lnTo>
                    <a:lnTo>
                      <a:pt x="97" y="0"/>
                    </a:lnTo>
                    <a:lnTo>
                      <a:pt x="109" y="0"/>
                    </a:lnTo>
                    <a:lnTo>
                      <a:pt x="121" y="0"/>
                    </a:lnTo>
                    <a:lnTo>
                      <a:pt x="106" y="134"/>
                    </a:lnTo>
                    <a:lnTo>
                      <a:pt x="97" y="144"/>
                    </a:lnTo>
                    <a:lnTo>
                      <a:pt x="84" y="158"/>
                    </a:lnTo>
                    <a:lnTo>
                      <a:pt x="66" y="166"/>
                    </a:lnTo>
                    <a:lnTo>
                      <a:pt x="46" y="170"/>
                    </a:lnTo>
                    <a:lnTo>
                      <a:pt x="18" y="173"/>
                    </a:lnTo>
                    <a:lnTo>
                      <a:pt x="1" y="169"/>
                    </a:lnTo>
                    <a:lnTo>
                      <a:pt x="0" y="160"/>
                    </a:lnTo>
                    <a:lnTo>
                      <a:pt x="0" y="148"/>
                    </a:lnTo>
                    <a:lnTo>
                      <a:pt x="11" y="110"/>
                    </a:lnTo>
                    <a:lnTo>
                      <a:pt x="22" y="72"/>
                    </a:lnTo>
                    <a:lnTo>
                      <a:pt x="26" y="43"/>
                    </a:lnTo>
                    <a:lnTo>
                      <a:pt x="26" y="38"/>
                    </a:lnTo>
                    <a:lnTo>
                      <a:pt x="32" y="27"/>
                    </a:lnTo>
                    <a:lnTo>
                      <a:pt x="39" y="23"/>
                    </a:lnTo>
                    <a:lnTo>
                      <a:pt x="52" y="23"/>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6575" name="Freeform 1031"/>
              <p:cNvSpPr>
                <a:spLocks/>
              </p:cNvSpPr>
              <p:nvPr/>
            </p:nvSpPr>
            <p:spPr bwMode="auto">
              <a:xfrm>
                <a:off x="1065" y="3084"/>
                <a:ext cx="98" cy="154"/>
              </a:xfrm>
              <a:custGeom>
                <a:avLst/>
                <a:gdLst>
                  <a:gd name="T0" fmla="*/ 31 w 98"/>
                  <a:gd name="T1" fmla="*/ 30 h 154"/>
                  <a:gd name="T2" fmla="*/ 50 w 98"/>
                  <a:gd name="T3" fmla="*/ 29 h 154"/>
                  <a:gd name="T4" fmla="*/ 70 w 98"/>
                  <a:gd name="T5" fmla="*/ 24 h 154"/>
                  <a:gd name="T6" fmla="*/ 81 w 98"/>
                  <a:gd name="T7" fmla="*/ 19 h 154"/>
                  <a:gd name="T8" fmla="*/ 89 w 98"/>
                  <a:gd name="T9" fmla="*/ 12 h 154"/>
                  <a:gd name="T10" fmla="*/ 97 w 98"/>
                  <a:gd name="T11" fmla="*/ 0 h 154"/>
                  <a:gd name="T12" fmla="*/ 83 w 98"/>
                  <a:gd name="T13" fmla="*/ 117 h 154"/>
                  <a:gd name="T14" fmla="*/ 75 w 98"/>
                  <a:gd name="T15" fmla="*/ 129 h 154"/>
                  <a:gd name="T16" fmla="*/ 66 w 98"/>
                  <a:gd name="T17" fmla="*/ 138 h 154"/>
                  <a:gd name="T18" fmla="*/ 54 w 98"/>
                  <a:gd name="T19" fmla="*/ 145 h 154"/>
                  <a:gd name="T20" fmla="*/ 45 w 98"/>
                  <a:gd name="T21" fmla="*/ 149 h 154"/>
                  <a:gd name="T22" fmla="*/ 31 w 98"/>
                  <a:gd name="T23" fmla="*/ 151 h 154"/>
                  <a:gd name="T24" fmla="*/ 21 w 98"/>
                  <a:gd name="T25" fmla="*/ 153 h 154"/>
                  <a:gd name="T26" fmla="*/ 7 w 98"/>
                  <a:gd name="T27" fmla="*/ 153 h 154"/>
                  <a:gd name="T28" fmla="*/ 2 w 98"/>
                  <a:gd name="T29" fmla="*/ 151 h 154"/>
                  <a:gd name="T30" fmla="*/ 0 w 98"/>
                  <a:gd name="T31" fmla="*/ 145 h 154"/>
                  <a:gd name="T32" fmla="*/ 0 w 98"/>
                  <a:gd name="T33" fmla="*/ 135 h 154"/>
                  <a:gd name="T34" fmla="*/ 8 w 98"/>
                  <a:gd name="T35" fmla="*/ 115 h 154"/>
                  <a:gd name="T36" fmla="*/ 23 w 98"/>
                  <a:gd name="T37" fmla="*/ 44 h 154"/>
                  <a:gd name="T38" fmla="*/ 25 w 98"/>
                  <a:gd name="T39" fmla="*/ 34 h 154"/>
                  <a:gd name="T40" fmla="*/ 31 w 98"/>
                  <a:gd name="T41" fmla="*/ 30 h 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8"/>
                  <a:gd name="T64" fmla="*/ 0 h 154"/>
                  <a:gd name="T65" fmla="*/ 98 w 98"/>
                  <a:gd name="T66" fmla="*/ 154 h 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8" h="154">
                    <a:moveTo>
                      <a:pt x="31" y="30"/>
                    </a:moveTo>
                    <a:lnTo>
                      <a:pt x="50" y="29"/>
                    </a:lnTo>
                    <a:lnTo>
                      <a:pt x="70" y="24"/>
                    </a:lnTo>
                    <a:lnTo>
                      <a:pt x="81" y="19"/>
                    </a:lnTo>
                    <a:lnTo>
                      <a:pt x="89" y="12"/>
                    </a:lnTo>
                    <a:lnTo>
                      <a:pt x="97" y="0"/>
                    </a:lnTo>
                    <a:lnTo>
                      <a:pt x="83" y="117"/>
                    </a:lnTo>
                    <a:lnTo>
                      <a:pt x="75" y="129"/>
                    </a:lnTo>
                    <a:lnTo>
                      <a:pt x="66" y="138"/>
                    </a:lnTo>
                    <a:lnTo>
                      <a:pt x="54" y="145"/>
                    </a:lnTo>
                    <a:lnTo>
                      <a:pt x="45" y="149"/>
                    </a:lnTo>
                    <a:lnTo>
                      <a:pt x="31" y="151"/>
                    </a:lnTo>
                    <a:lnTo>
                      <a:pt x="21" y="153"/>
                    </a:lnTo>
                    <a:lnTo>
                      <a:pt x="7" y="153"/>
                    </a:lnTo>
                    <a:lnTo>
                      <a:pt x="2" y="151"/>
                    </a:lnTo>
                    <a:lnTo>
                      <a:pt x="0" y="145"/>
                    </a:lnTo>
                    <a:lnTo>
                      <a:pt x="0" y="135"/>
                    </a:lnTo>
                    <a:lnTo>
                      <a:pt x="8" y="115"/>
                    </a:lnTo>
                    <a:lnTo>
                      <a:pt x="23" y="44"/>
                    </a:lnTo>
                    <a:lnTo>
                      <a:pt x="25" y="34"/>
                    </a:lnTo>
                    <a:lnTo>
                      <a:pt x="31" y="30"/>
                    </a:lnTo>
                  </a:path>
                </a:pathLst>
              </a:custGeom>
              <a:solidFill>
                <a:srgbClr val="606060"/>
              </a:solidFill>
              <a:ln w="9525" cap="rnd">
                <a:noFill/>
                <a:round/>
                <a:headEnd type="none" w="sm" len="sm"/>
                <a:tailEnd type="none" w="sm" len="sm"/>
              </a:ln>
            </p:spPr>
            <p:txBody>
              <a:bodyPr/>
              <a:lstStyle/>
              <a:p>
                <a:endParaRPr lang="es-ES"/>
              </a:p>
            </p:txBody>
          </p:sp>
          <p:sp>
            <p:nvSpPr>
              <p:cNvPr id="106576" name="Freeform 1032"/>
              <p:cNvSpPr>
                <a:spLocks/>
              </p:cNvSpPr>
              <p:nvPr/>
            </p:nvSpPr>
            <p:spPr bwMode="auto">
              <a:xfrm>
                <a:off x="1072" y="3411"/>
                <a:ext cx="93" cy="49"/>
              </a:xfrm>
              <a:custGeom>
                <a:avLst/>
                <a:gdLst>
                  <a:gd name="T0" fmla="*/ 54 w 93"/>
                  <a:gd name="T1" fmla="*/ 0 h 49"/>
                  <a:gd name="T2" fmla="*/ 54 w 93"/>
                  <a:gd name="T3" fmla="*/ 13 h 49"/>
                  <a:gd name="T4" fmla="*/ 30 w 93"/>
                  <a:gd name="T5" fmla="*/ 24 h 49"/>
                  <a:gd name="T6" fmla="*/ 10 w 93"/>
                  <a:gd name="T7" fmla="*/ 29 h 49"/>
                  <a:gd name="T8" fmla="*/ 0 w 93"/>
                  <a:gd name="T9" fmla="*/ 34 h 49"/>
                  <a:gd name="T10" fmla="*/ 0 w 93"/>
                  <a:gd name="T11" fmla="*/ 40 h 49"/>
                  <a:gd name="T12" fmla="*/ 14 w 93"/>
                  <a:gd name="T13" fmla="*/ 46 h 49"/>
                  <a:gd name="T14" fmla="*/ 36 w 93"/>
                  <a:gd name="T15" fmla="*/ 48 h 49"/>
                  <a:gd name="T16" fmla="*/ 54 w 93"/>
                  <a:gd name="T17" fmla="*/ 44 h 49"/>
                  <a:gd name="T18" fmla="*/ 67 w 93"/>
                  <a:gd name="T19" fmla="*/ 40 h 49"/>
                  <a:gd name="T20" fmla="*/ 67 w 93"/>
                  <a:gd name="T21" fmla="*/ 45 h 49"/>
                  <a:gd name="T22" fmla="*/ 81 w 93"/>
                  <a:gd name="T23" fmla="*/ 44 h 49"/>
                  <a:gd name="T24" fmla="*/ 90 w 93"/>
                  <a:gd name="T25" fmla="*/ 41 h 49"/>
                  <a:gd name="T26" fmla="*/ 90 w 93"/>
                  <a:gd name="T27" fmla="*/ 36 h 49"/>
                  <a:gd name="T28" fmla="*/ 92 w 93"/>
                  <a:gd name="T29" fmla="*/ 32 h 49"/>
                  <a:gd name="T30" fmla="*/ 92 w 93"/>
                  <a:gd name="T31" fmla="*/ 22 h 49"/>
                  <a:gd name="T32" fmla="*/ 89 w 93"/>
                  <a:gd name="T33" fmla="*/ 17 h 49"/>
                  <a:gd name="T34" fmla="*/ 82 w 93"/>
                  <a:gd name="T35" fmla="*/ 12 h 49"/>
                  <a:gd name="T36" fmla="*/ 82 w 93"/>
                  <a:gd name="T37" fmla="*/ 0 h 49"/>
                  <a:gd name="T38" fmla="*/ 54 w 93"/>
                  <a:gd name="T39" fmla="*/ 0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3"/>
                  <a:gd name="T61" fmla="*/ 0 h 49"/>
                  <a:gd name="T62" fmla="*/ 93 w 93"/>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3" h="49">
                    <a:moveTo>
                      <a:pt x="54" y="0"/>
                    </a:moveTo>
                    <a:lnTo>
                      <a:pt x="54" y="13"/>
                    </a:lnTo>
                    <a:lnTo>
                      <a:pt x="30" y="24"/>
                    </a:lnTo>
                    <a:lnTo>
                      <a:pt x="10" y="29"/>
                    </a:lnTo>
                    <a:lnTo>
                      <a:pt x="0" y="34"/>
                    </a:lnTo>
                    <a:lnTo>
                      <a:pt x="0" y="40"/>
                    </a:lnTo>
                    <a:lnTo>
                      <a:pt x="14" y="46"/>
                    </a:lnTo>
                    <a:lnTo>
                      <a:pt x="36" y="48"/>
                    </a:lnTo>
                    <a:lnTo>
                      <a:pt x="54" y="44"/>
                    </a:lnTo>
                    <a:lnTo>
                      <a:pt x="67" y="40"/>
                    </a:lnTo>
                    <a:lnTo>
                      <a:pt x="67" y="45"/>
                    </a:lnTo>
                    <a:lnTo>
                      <a:pt x="81" y="44"/>
                    </a:lnTo>
                    <a:lnTo>
                      <a:pt x="90" y="41"/>
                    </a:lnTo>
                    <a:lnTo>
                      <a:pt x="90" y="36"/>
                    </a:lnTo>
                    <a:lnTo>
                      <a:pt x="92" y="32"/>
                    </a:lnTo>
                    <a:lnTo>
                      <a:pt x="92" y="22"/>
                    </a:lnTo>
                    <a:lnTo>
                      <a:pt x="89" y="17"/>
                    </a:lnTo>
                    <a:lnTo>
                      <a:pt x="82" y="12"/>
                    </a:lnTo>
                    <a:lnTo>
                      <a:pt x="82" y="0"/>
                    </a:lnTo>
                    <a:lnTo>
                      <a:pt x="54"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577" name="Freeform 1033"/>
              <p:cNvSpPr>
                <a:spLocks/>
              </p:cNvSpPr>
              <p:nvPr/>
            </p:nvSpPr>
            <p:spPr bwMode="auto">
              <a:xfrm>
                <a:off x="1109" y="3427"/>
                <a:ext cx="29" cy="28"/>
              </a:xfrm>
              <a:custGeom>
                <a:avLst/>
                <a:gdLst>
                  <a:gd name="T0" fmla="*/ 21 w 29"/>
                  <a:gd name="T1" fmla="*/ 0 h 28"/>
                  <a:gd name="T2" fmla="*/ 28 w 29"/>
                  <a:gd name="T3" fmla="*/ 14 h 28"/>
                  <a:gd name="T4" fmla="*/ 2 w 29"/>
                  <a:gd name="T5" fmla="*/ 27 h 28"/>
                  <a:gd name="T6" fmla="*/ 0 w 29"/>
                  <a:gd name="T7" fmla="*/ 16 h 28"/>
                  <a:gd name="T8" fmla="*/ 21 w 29"/>
                  <a:gd name="T9" fmla="*/ 0 h 28"/>
                  <a:gd name="T10" fmla="*/ 0 60000 65536"/>
                  <a:gd name="T11" fmla="*/ 0 60000 65536"/>
                  <a:gd name="T12" fmla="*/ 0 60000 65536"/>
                  <a:gd name="T13" fmla="*/ 0 60000 65536"/>
                  <a:gd name="T14" fmla="*/ 0 60000 65536"/>
                  <a:gd name="T15" fmla="*/ 0 w 29"/>
                  <a:gd name="T16" fmla="*/ 0 h 28"/>
                  <a:gd name="T17" fmla="*/ 29 w 29"/>
                  <a:gd name="T18" fmla="*/ 28 h 28"/>
                </a:gdLst>
                <a:ahLst/>
                <a:cxnLst>
                  <a:cxn ang="T10">
                    <a:pos x="T0" y="T1"/>
                  </a:cxn>
                  <a:cxn ang="T11">
                    <a:pos x="T2" y="T3"/>
                  </a:cxn>
                  <a:cxn ang="T12">
                    <a:pos x="T4" y="T5"/>
                  </a:cxn>
                  <a:cxn ang="T13">
                    <a:pos x="T6" y="T7"/>
                  </a:cxn>
                  <a:cxn ang="T14">
                    <a:pos x="T8" y="T9"/>
                  </a:cxn>
                </a:cxnLst>
                <a:rect l="T15" t="T16" r="T17" b="T18"/>
                <a:pathLst>
                  <a:path w="29" h="28">
                    <a:moveTo>
                      <a:pt x="21" y="0"/>
                    </a:moveTo>
                    <a:lnTo>
                      <a:pt x="28" y="14"/>
                    </a:lnTo>
                    <a:lnTo>
                      <a:pt x="2" y="27"/>
                    </a:lnTo>
                    <a:lnTo>
                      <a:pt x="0" y="16"/>
                    </a:lnTo>
                    <a:lnTo>
                      <a:pt x="21" y="0"/>
                    </a:lnTo>
                  </a:path>
                </a:pathLst>
              </a:custGeom>
              <a:solidFill>
                <a:srgbClr val="808080"/>
              </a:solidFill>
              <a:ln w="9525" cap="rnd">
                <a:noFill/>
                <a:round/>
                <a:headEnd type="none" w="sm" len="sm"/>
                <a:tailEnd type="none" w="sm" len="sm"/>
              </a:ln>
            </p:spPr>
            <p:txBody>
              <a:bodyPr/>
              <a:lstStyle/>
              <a:p>
                <a:endParaRPr lang="es-ES"/>
              </a:p>
            </p:txBody>
          </p:sp>
          <p:sp>
            <p:nvSpPr>
              <p:cNvPr id="106578" name="Freeform 1034"/>
              <p:cNvSpPr>
                <a:spLocks/>
              </p:cNvSpPr>
              <p:nvPr/>
            </p:nvSpPr>
            <p:spPr bwMode="auto">
              <a:xfrm>
                <a:off x="1081" y="3438"/>
                <a:ext cx="29" cy="26"/>
              </a:xfrm>
              <a:custGeom>
                <a:avLst/>
                <a:gdLst>
                  <a:gd name="T0" fmla="*/ 24 w 29"/>
                  <a:gd name="T1" fmla="*/ 0 h 26"/>
                  <a:gd name="T2" fmla="*/ 28 w 29"/>
                  <a:gd name="T3" fmla="*/ 13 h 26"/>
                  <a:gd name="T4" fmla="*/ 12 w 29"/>
                  <a:gd name="T5" fmla="*/ 19 h 26"/>
                  <a:gd name="T6" fmla="*/ 6 w 29"/>
                  <a:gd name="T7" fmla="*/ 25 h 26"/>
                  <a:gd name="T8" fmla="*/ 0 w 29"/>
                  <a:gd name="T9" fmla="*/ 25 h 26"/>
                  <a:gd name="T10" fmla="*/ 6 w 29"/>
                  <a:gd name="T11" fmla="*/ 9 h 26"/>
                  <a:gd name="T12" fmla="*/ 24 w 29"/>
                  <a:gd name="T13" fmla="*/ 0 h 26"/>
                  <a:gd name="T14" fmla="*/ 0 60000 65536"/>
                  <a:gd name="T15" fmla="*/ 0 60000 65536"/>
                  <a:gd name="T16" fmla="*/ 0 60000 65536"/>
                  <a:gd name="T17" fmla="*/ 0 60000 65536"/>
                  <a:gd name="T18" fmla="*/ 0 60000 65536"/>
                  <a:gd name="T19" fmla="*/ 0 60000 65536"/>
                  <a:gd name="T20" fmla="*/ 0 60000 65536"/>
                  <a:gd name="T21" fmla="*/ 0 w 29"/>
                  <a:gd name="T22" fmla="*/ 0 h 26"/>
                  <a:gd name="T23" fmla="*/ 29 w 29"/>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26">
                    <a:moveTo>
                      <a:pt x="24" y="0"/>
                    </a:moveTo>
                    <a:lnTo>
                      <a:pt x="28" y="13"/>
                    </a:lnTo>
                    <a:lnTo>
                      <a:pt x="12" y="19"/>
                    </a:lnTo>
                    <a:lnTo>
                      <a:pt x="6" y="25"/>
                    </a:lnTo>
                    <a:lnTo>
                      <a:pt x="0" y="25"/>
                    </a:lnTo>
                    <a:lnTo>
                      <a:pt x="6" y="9"/>
                    </a:lnTo>
                    <a:lnTo>
                      <a:pt x="24" y="0"/>
                    </a:lnTo>
                  </a:path>
                </a:pathLst>
              </a:custGeom>
              <a:solidFill>
                <a:srgbClr val="808080"/>
              </a:solidFill>
              <a:ln w="9525" cap="rnd">
                <a:noFill/>
                <a:round/>
                <a:headEnd type="none" w="sm" len="sm"/>
                <a:tailEnd type="none" w="sm" len="sm"/>
              </a:ln>
            </p:spPr>
            <p:txBody>
              <a:bodyPr/>
              <a:lstStyle/>
              <a:p>
                <a:endParaRPr lang="es-ES"/>
              </a:p>
            </p:txBody>
          </p:sp>
          <p:sp>
            <p:nvSpPr>
              <p:cNvPr id="106579" name="Freeform 1035"/>
              <p:cNvSpPr>
                <a:spLocks/>
              </p:cNvSpPr>
              <p:nvPr/>
            </p:nvSpPr>
            <p:spPr bwMode="auto">
              <a:xfrm>
                <a:off x="1077" y="3430"/>
                <a:ext cx="88" cy="26"/>
              </a:xfrm>
              <a:custGeom>
                <a:avLst/>
                <a:gdLst>
                  <a:gd name="T0" fmla="*/ 0 w 88"/>
                  <a:gd name="T1" fmla="*/ 19 h 26"/>
                  <a:gd name="T2" fmla="*/ 0 w 88"/>
                  <a:gd name="T3" fmla="*/ 15 h 26"/>
                  <a:gd name="T4" fmla="*/ 10 w 88"/>
                  <a:gd name="T5" fmla="*/ 17 h 26"/>
                  <a:gd name="T6" fmla="*/ 29 w 88"/>
                  <a:gd name="T7" fmla="*/ 14 h 26"/>
                  <a:gd name="T8" fmla="*/ 38 w 88"/>
                  <a:gd name="T9" fmla="*/ 11 h 26"/>
                  <a:gd name="T10" fmla="*/ 59 w 88"/>
                  <a:gd name="T11" fmla="*/ 6 h 26"/>
                  <a:gd name="T12" fmla="*/ 68 w 88"/>
                  <a:gd name="T13" fmla="*/ 6 h 26"/>
                  <a:gd name="T14" fmla="*/ 76 w 88"/>
                  <a:gd name="T15" fmla="*/ 2 h 26"/>
                  <a:gd name="T16" fmla="*/ 82 w 88"/>
                  <a:gd name="T17" fmla="*/ 0 h 26"/>
                  <a:gd name="T18" fmla="*/ 87 w 88"/>
                  <a:gd name="T19" fmla="*/ 4 h 26"/>
                  <a:gd name="T20" fmla="*/ 87 w 88"/>
                  <a:gd name="T21" fmla="*/ 14 h 26"/>
                  <a:gd name="T22" fmla="*/ 80 w 88"/>
                  <a:gd name="T23" fmla="*/ 15 h 26"/>
                  <a:gd name="T24" fmla="*/ 64 w 88"/>
                  <a:gd name="T25" fmla="*/ 18 h 26"/>
                  <a:gd name="T26" fmla="*/ 57 w 88"/>
                  <a:gd name="T27" fmla="*/ 19 h 26"/>
                  <a:gd name="T28" fmla="*/ 46 w 88"/>
                  <a:gd name="T29" fmla="*/ 23 h 26"/>
                  <a:gd name="T30" fmla="*/ 36 w 88"/>
                  <a:gd name="T31" fmla="*/ 25 h 26"/>
                  <a:gd name="T32" fmla="*/ 27 w 88"/>
                  <a:gd name="T33" fmla="*/ 25 h 26"/>
                  <a:gd name="T34" fmla="*/ 14 w 88"/>
                  <a:gd name="T35" fmla="*/ 25 h 26"/>
                  <a:gd name="T36" fmla="*/ 0 w 88"/>
                  <a:gd name="T37" fmla="*/ 19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0" y="19"/>
                    </a:moveTo>
                    <a:lnTo>
                      <a:pt x="0" y="15"/>
                    </a:lnTo>
                    <a:lnTo>
                      <a:pt x="10" y="17"/>
                    </a:lnTo>
                    <a:lnTo>
                      <a:pt x="29" y="14"/>
                    </a:lnTo>
                    <a:lnTo>
                      <a:pt x="38" y="11"/>
                    </a:lnTo>
                    <a:lnTo>
                      <a:pt x="59" y="6"/>
                    </a:lnTo>
                    <a:lnTo>
                      <a:pt x="68" y="6"/>
                    </a:lnTo>
                    <a:lnTo>
                      <a:pt x="76" y="2"/>
                    </a:lnTo>
                    <a:lnTo>
                      <a:pt x="82" y="0"/>
                    </a:lnTo>
                    <a:lnTo>
                      <a:pt x="87" y="4"/>
                    </a:lnTo>
                    <a:lnTo>
                      <a:pt x="87" y="14"/>
                    </a:lnTo>
                    <a:lnTo>
                      <a:pt x="80" y="15"/>
                    </a:lnTo>
                    <a:lnTo>
                      <a:pt x="64" y="18"/>
                    </a:lnTo>
                    <a:lnTo>
                      <a:pt x="57" y="19"/>
                    </a:lnTo>
                    <a:lnTo>
                      <a:pt x="46" y="23"/>
                    </a:lnTo>
                    <a:lnTo>
                      <a:pt x="36" y="25"/>
                    </a:lnTo>
                    <a:lnTo>
                      <a:pt x="27" y="25"/>
                    </a:lnTo>
                    <a:lnTo>
                      <a:pt x="14" y="25"/>
                    </a:lnTo>
                    <a:lnTo>
                      <a:pt x="0" y="19"/>
                    </a:lnTo>
                  </a:path>
                </a:pathLst>
              </a:custGeom>
              <a:solidFill>
                <a:srgbClr val="808080"/>
              </a:solidFill>
              <a:ln w="9525" cap="rnd">
                <a:noFill/>
                <a:round/>
                <a:headEnd type="none" w="sm" len="sm"/>
                <a:tailEnd type="none" w="sm" len="sm"/>
              </a:ln>
            </p:spPr>
            <p:txBody>
              <a:bodyPr/>
              <a:lstStyle/>
              <a:p>
                <a:endParaRPr lang="es-ES"/>
              </a:p>
            </p:txBody>
          </p:sp>
          <p:sp>
            <p:nvSpPr>
              <p:cNvPr id="106580" name="Freeform 1036"/>
              <p:cNvSpPr>
                <a:spLocks/>
              </p:cNvSpPr>
              <p:nvPr/>
            </p:nvSpPr>
            <p:spPr bwMode="auto">
              <a:xfrm>
                <a:off x="1132" y="3415"/>
                <a:ext cx="30" cy="25"/>
              </a:xfrm>
              <a:custGeom>
                <a:avLst/>
                <a:gdLst>
                  <a:gd name="T0" fmla="*/ 0 w 30"/>
                  <a:gd name="T1" fmla="*/ 0 h 25"/>
                  <a:gd name="T2" fmla="*/ 0 w 30"/>
                  <a:gd name="T3" fmla="*/ 12 h 25"/>
                  <a:gd name="T4" fmla="*/ 0 w 30"/>
                  <a:gd name="T5" fmla="*/ 14 h 25"/>
                  <a:gd name="T6" fmla="*/ 5 w 30"/>
                  <a:gd name="T7" fmla="*/ 24 h 25"/>
                  <a:gd name="T8" fmla="*/ 13 w 30"/>
                  <a:gd name="T9" fmla="*/ 24 h 25"/>
                  <a:gd name="T10" fmla="*/ 23 w 30"/>
                  <a:gd name="T11" fmla="*/ 19 h 25"/>
                  <a:gd name="T12" fmla="*/ 29 w 30"/>
                  <a:gd name="T13" fmla="*/ 14 h 25"/>
                  <a:gd name="T14" fmla="*/ 26 w 30"/>
                  <a:gd name="T15" fmla="*/ 11 h 25"/>
                  <a:gd name="T16" fmla="*/ 25 w 30"/>
                  <a:gd name="T17" fmla="*/ 0 h 25"/>
                  <a:gd name="T18" fmla="*/ 0 w 30"/>
                  <a:gd name="T19" fmla="*/ 0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25"/>
                  <a:gd name="T32" fmla="*/ 30 w 30"/>
                  <a:gd name="T33" fmla="*/ 25 h 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25">
                    <a:moveTo>
                      <a:pt x="0" y="0"/>
                    </a:moveTo>
                    <a:lnTo>
                      <a:pt x="0" y="12"/>
                    </a:lnTo>
                    <a:lnTo>
                      <a:pt x="0" y="14"/>
                    </a:lnTo>
                    <a:lnTo>
                      <a:pt x="5" y="24"/>
                    </a:lnTo>
                    <a:lnTo>
                      <a:pt x="13" y="24"/>
                    </a:lnTo>
                    <a:lnTo>
                      <a:pt x="23" y="19"/>
                    </a:lnTo>
                    <a:lnTo>
                      <a:pt x="29" y="14"/>
                    </a:lnTo>
                    <a:lnTo>
                      <a:pt x="26" y="11"/>
                    </a:lnTo>
                    <a:lnTo>
                      <a:pt x="25" y="0"/>
                    </a:lnTo>
                    <a:lnTo>
                      <a:pt x="0" y="0"/>
                    </a:lnTo>
                  </a:path>
                </a:pathLst>
              </a:custGeom>
              <a:solidFill>
                <a:srgbClr val="A0A0A0"/>
              </a:solidFill>
              <a:ln w="9525" cap="rnd">
                <a:noFill/>
                <a:round/>
                <a:headEnd type="none" w="sm" len="sm"/>
                <a:tailEnd type="none" w="sm" len="sm"/>
              </a:ln>
            </p:spPr>
            <p:txBody>
              <a:bodyPr/>
              <a:lstStyle/>
              <a:p>
                <a:endParaRPr lang="es-ES"/>
              </a:p>
            </p:txBody>
          </p:sp>
          <p:sp>
            <p:nvSpPr>
              <p:cNvPr id="106581" name="Freeform 1037"/>
              <p:cNvSpPr>
                <a:spLocks/>
              </p:cNvSpPr>
              <p:nvPr/>
            </p:nvSpPr>
            <p:spPr bwMode="auto">
              <a:xfrm>
                <a:off x="1123" y="3343"/>
                <a:ext cx="42" cy="81"/>
              </a:xfrm>
              <a:custGeom>
                <a:avLst/>
                <a:gdLst>
                  <a:gd name="T0" fmla="*/ 38 w 42"/>
                  <a:gd name="T1" fmla="*/ 0 h 81"/>
                  <a:gd name="T2" fmla="*/ 41 w 42"/>
                  <a:gd name="T3" fmla="*/ 27 h 81"/>
                  <a:gd name="T4" fmla="*/ 39 w 42"/>
                  <a:gd name="T5" fmla="*/ 50 h 81"/>
                  <a:gd name="T6" fmla="*/ 41 w 42"/>
                  <a:gd name="T7" fmla="*/ 76 h 81"/>
                  <a:gd name="T8" fmla="*/ 20 w 42"/>
                  <a:gd name="T9" fmla="*/ 80 h 81"/>
                  <a:gd name="T10" fmla="*/ 0 w 42"/>
                  <a:gd name="T11" fmla="*/ 80 h 81"/>
                  <a:gd name="T12" fmla="*/ 0 w 42"/>
                  <a:gd name="T13" fmla="*/ 0 h 81"/>
                  <a:gd name="T14" fmla="*/ 38 w 42"/>
                  <a:gd name="T15" fmla="*/ 0 h 81"/>
                  <a:gd name="T16" fmla="*/ 0 60000 65536"/>
                  <a:gd name="T17" fmla="*/ 0 60000 65536"/>
                  <a:gd name="T18" fmla="*/ 0 60000 65536"/>
                  <a:gd name="T19" fmla="*/ 0 60000 65536"/>
                  <a:gd name="T20" fmla="*/ 0 60000 65536"/>
                  <a:gd name="T21" fmla="*/ 0 60000 65536"/>
                  <a:gd name="T22" fmla="*/ 0 60000 65536"/>
                  <a:gd name="T23" fmla="*/ 0 60000 65536"/>
                  <a:gd name="T24" fmla="*/ 0 w 42"/>
                  <a:gd name="T25" fmla="*/ 0 h 81"/>
                  <a:gd name="T26" fmla="*/ 42 w 42"/>
                  <a:gd name="T27" fmla="*/ 81 h 8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2" h="81">
                    <a:moveTo>
                      <a:pt x="38" y="0"/>
                    </a:moveTo>
                    <a:lnTo>
                      <a:pt x="41" y="27"/>
                    </a:lnTo>
                    <a:lnTo>
                      <a:pt x="39" y="50"/>
                    </a:lnTo>
                    <a:lnTo>
                      <a:pt x="41" y="76"/>
                    </a:lnTo>
                    <a:lnTo>
                      <a:pt x="20" y="80"/>
                    </a:lnTo>
                    <a:lnTo>
                      <a:pt x="0" y="80"/>
                    </a:lnTo>
                    <a:lnTo>
                      <a:pt x="0" y="0"/>
                    </a:lnTo>
                    <a:lnTo>
                      <a:pt x="38"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582" name="Freeform 1038"/>
              <p:cNvSpPr>
                <a:spLocks/>
              </p:cNvSpPr>
              <p:nvPr/>
            </p:nvSpPr>
            <p:spPr bwMode="auto">
              <a:xfrm>
                <a:off x="1129" y="3346"/>
                <a:ext cx="33" cy="72"/>
              </a:xfrm>
              <a:custGeom>
                <a:avLst/>
                <a:gdLst>
                  <a:gd name="T0" fmla="*/ 28 w 33"/>
                  <a:gd name="T1" fmla="*/ 0 h 72"/>
                  <a:gd name="T2" fmla="*/ 32 w 33"/>
                  <a:gd name="T3" fmla="*/ 22 h 72"/>
                  <a:gd name="T4" fmla="*/ 30 w 33"/>
                  <a:gd name="T5" fmla="*/ 40 h 72"/>
                  <a:gd name="T6" fmla="*/ 30 w 33"/>
                  <a:gd name="T7" fmla="*/ 64 h 72"/>
                  <a:gd name="T8" fmla="*/ 14 w 33"/>
                  <a:gd name="T9" fmla="*/ 71 h 72"/>
                  <a:gd name="T10" fmla="*/ 0 w 33"/>
                  <a:gd name="T11" fmla="*/ 71 h 72"/>
                  <a:gd name="T12" fmla="*/ 0 w 33"/>
                  <a:gd name="T13" fmla="*/ 0 h 72"/>
                  <a:gd name="T14" fmla="*/ 28 w 33"/>
                  <a:gd name="T15" fmla="*/ 0 h 72"/>
                  <a:gd name="T16" fmla="*/ 0 60000 65536"/>
                  <a:gd name="T17" fmla="*/ 0 60000 65536"/>
                  <a:gd name="T18" fmla="*/ 0 60000 65536"/>
                  <a:gd name="T19" fmla="*/ 0 60000 65536"/>
                  <a:gd name="T20" fmla="*/ 0 60000 65536"/>
                  <a:gd name="T21" fmla="*/ 0 60000 65536"/>
                  <a:gd name="T22" fmla="*/ 0 60000 65536"/>
                  <a:gd name="T23" fmla="*/ 0 60000 65536"/>
                  <a:gd name="T24" fmla="*/ 0 w 33"/>
                  <a:gd name="T25" fmla="*/ 0 h 72"/>
                  <a:gd name="T26" fmla="*/ 33 w 33"/>
                  <a:gd name="T27" fmla="*/ 72 h 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3" h="72">
                    <a:moveTo>
                      <a:pt x="28" y="0"/>
                    </a:moveTo>
                    <a:lnTo>
                      <a:pt x="32" y="22"/>
                    </a:lnTo>
                    <a:lnTo>
                      <a:pt x="30" y="40"/>
                    </a:lnTo>
                    <a:lnTo>
                      <a:pt x="30" y="64"/>
                    </a:lnTo>
                    <a:lnTo>
                      <a:pt x="14" y="71"/>
                    </a:lnTo>
                    <a:lnTo>
                      <a:pt x="0" y="71"/>
                    </a:lnTo>
                    <a:lnTo>
                      <a:pt x="0" y="0"/>
                    </a:lnTo>
                    <a:lnTo>
                      <a:pt x="28" y="0"/>
                    </a:lnTo>
                  </a:path>
                </a:pathLst>
              </a:custGeom>
              <a:solidFill>
                <a:srgbClr val="808080"/>
              </a:solidFill>
              <a:ln w="9525" cap="rnd">
                <a:noFill/>
                <a:round/>
                <a:headEnd type="none" w="sm" len="sm"/>
                <a:tailEnd type="none" w="sm" len="sm"/>
              </a:ln>
            </p:spPr>
            <p:txBody>
              <a:bodyPr/>
              <a:lstStyle/>
              <a:p>
                <a:endParaRPr lang="es-ES"/>
              </a:p>
            </p:txBody>
          </p:sp>
          <p:sp>
            <p:nvSpPr>
              <p:cNvPr id="106583" name="Freeform 1039"/>
              <p:cNvSpPr>
                <a:spLocks/>
              </p:cNvSpPr>
              <p:nvPr/>
            </p:nvSpPr>
            <p:spPr bwMode="auto">
              <a:xfrm>
                <a:off x="1048" y="3424"/>
                <a:ext cx="97" cy="48"/>
              </a:xfrm>
              <a:custGeom>
                <a:avLst/>
                <a:gdLst>
                  <a:gd name="T0" fmla="*/ 56 w 97"/>
                  <a:gd name="T1" fmla="*/ 0 h 48"/>
                  <a:gd name="T2" fmla="*/ 56 w 97"/>
                  <a:gd name="T3" fmla="*/ 12 h 48"/>
                  <a:gd name="T4" fmla="*/ 32 w 97"/>
                  <a:gd name="T5" fmla="*/ 24 h 48"/>
                  <a:gd name="T6" fmla="*/ 10 w 97"/>
                  <a:gd name="T7" fmla="*/ 28 h 48"/>
                  <a:gd name="T8" fmla="*/ 0 w 97"/>
                  <a:gd name="T9" fmla="*/ 34 h 48"/>
                  <a:gd name="T10" fmla="*/ 0 w 97"/>
                  <a:gd name="T11" fmla="*/ 40 h 48"/>
                  <a:gd name="T12" fmla="*/ 14 w 97"/>
                  <a:gd name="T13" fmla="*/ 44 h 48"/>
                  <a:gd name="T14" fmla="*/ 37 w 97"/>
                  <a:gd name="T15" fmla="*/ 47 h 48"/>
                  <a:gd name="T16" fmla="*/ 56 w 97"/>
                  <a:gd name="T17" fmla="*/ 43 h 48"/>
                  <a:gd name="T18" fmla="*/ 69 w 97"/>
                  <a:gd name="T19" fmla="*/ 40 h 48"/>
                  <a:gd name="T20" fmla="*/ 69 w 97"/>
                  <a:gd name="T21" fmla="*/ 43 h 48"/>
                  <a:gd name="T22" fmla="*/ 84 w 97"/>
                  <a:gd name="T23" fmla="*/ 43 h 48"/>
                  <a:gd name="T24" fmla="*/ 94 w 97"/>
                  <a:gd name="T25" fmla="*/ 40 h 48"/>
                  <a:gd name="T26" fmla="*/ 94 w 97"/>
                  <a:gd name="T27" fmla="*/ 34 h 48"/>
                  <a:gd name="T28" fmla="*/ 96 w 97"/>
                  <a:gd name="T29" fmla="*/ 30 h 48"/>
                  <a:gd name="T30" fmla="*/ 96 w 97"/>
                  <a:gd name="T31" fmla="*/ 21 h 48"/>
                  <a:gd name="T32" fmla="*/ 92 w 97"/>
                  <a:gd name="T33" fmla="*/ 16 h 48"/>
                  <a:gd name="T34" fmla="*/ 86 w 97"/>
                  <a:gd name="T35" fmla="*/ 10 h 48"/>
                  <a:gd name="T36" fmla="*/ 86 w 97"/>
                  <a:gd name="T37" fmla="*/ 0 h 48"/>
                  <a:gd name="T38" fmla="*/ 56 w 97"/>
                  <a:gd name="T39" fmla="*/ 0 h 4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7"/>
                  <a:gd name="T61" fmla="*/ 0 h 48"/>
                  <a:gd name="T62" fmla="*/ 97 w 97"/>
                  <a:gd name="T63" fmla="*/ 48 h 4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7" h="48">
                    <a:moveTo>
                      <a:pt x="56" y="0"/>
                    </a:moveTo>
                    <a:lnTo>
                      <a:pt x="56" y="12"/>
                    </a:lnTo>
                    <a:lnTo>
                      <a:pt x="32" y="24"/>
                    </a:lnTo>
                    <a:lnTo>
                      <a:pt x="10" y="28"/>
                    </a:lnTo>
                    <a:lnTo>
                      <a:pt x="0" y="34"/>
                    </a:lnTo>
                    <a:lnTo>
                      <a:pt x="0" y="40"/>
                    </a:lnTo>
                    <a:lnTo>
                      <a:pt x="14" y="44"/>
                    </a:lnTo>
                    <a:lnTo>
                      <a:pt x="37" y="47"/>
                    </a:lnTo>
                    <a:lnTo>
                      <a:pt x="56" y="43"/>
                    </a:lnTo>
                    <a:lnTo>
                      <a:pt x="69" y="40"/>
                    </a:lnTo>
                    <a:lnTo>
                      <a:pt x="69" y="43"/>
                    </a:lnTo>
                    <a:lnTo>
                      <a:pt x="84" y="43"/>
                    </a:lnTo>
                    <a:lnTo>
                      <a:pt x="94" y="40"/>
                    </a:lnTo>
                    <a:lnTo>
                      <a:pt x="94" y="34"/>
                    </a:lnTo>
                    <a:lnTo>
                      <a:pt x="96" y="30"/>
                    </a:lnTo>
                    <a:lnTo>
                      <a:pt x="96" y="21"/>
                    </a:lnTo>
                    <a:lnTo>
                      <a:pt x="92" y="16"/>
                    </a:lnTo>
                    <a:lnTo>
                      <a:pt x="86" y="10"/>
                    </a:lnTo>
                    <a:lnTo>
                      <a:pt x="86" y="0"/>
                    </a:lnTo>
                    <a:lnTo>
                      <a:pt x="56"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584" name="Freeform 1040"/>
              <p:cNvSpPr>
                <a:spLocks/>
              </p:cNvSpPr>
              <p:nvPr/>
            </p:nvSpPr>
            <p:spPr bwMode="auto">
              <a:xfrm>
                <a:off x="1088" y="3442"/>
                <a:ext cx="26" cy="26"/>
              </a:xfrm>
              <a:custGeom>
                <a:avLst/>
                <a:gdLst>
                  <a:gd name="T0" fmla="*/ 19 w 26"/>
                  <a:gd name="T1" fmla="*/ 0 h 26"/>
                  <a:gd name="T2" fmla="*/ 25 w 26"/>
                  <a:gd name="T3" fmla="*/ 11 h 26"/>
                  <a:gd name="T4" fmla="*/ 1 w 26"/>
                  <a:gd name="T5" fmla="*/ 25 h 26"/>
                  <a:gd name="T6" fmla="*/ 0 w 26"/>
                  <a:gd name="T7" fmla="*/ 13 h 26"/>
                  <a:gd name="T8" fmla="*/ 19 w 26"/>
                  <a:gd name="T9" fmla="*/ 0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19" y="0"/>
                    </a:moveTo>
                    <a:lnTo>
                      <a:pt x="25" y="11"/>
                    </a:lnTo>
                    <a:lnTo>
                      <a:pt x="1" y="25"/>
                    </a:lnTo>
                    <a:lnTo>
                      <a:pt x="0" y="13"/>
                    </a:lnTo>
                    <a:lnTo>
                      <a:pt x="19" y="0"/>
                    </a:lnTo>
                  </a:path>
                </a:pathLst>
              </a:custGeom>
              <a:solidFill>
                <a:srgbClr val="808080"/>
              </a:solidFill>
              <a:ln w="9525" cap="rnd">
                <a:noFill/>
                <a:round/>
                <a:headEnd type="none" w="sm" len="sm"/>
                <a:tailEnd type="none" w="sm" len="sm"/>
              </a:ln>
            </p:spPr>
            <p:txBody>
              <a:bodyPr/>
              <a:lstStyle/>
              <a:p>
                <a:endParaRPr lang="es-ES"/>
              </a:p>
            </p:txBody>
          </p:sp>
          <p:sp>
            <p:nvSpPr>
              <p:cNvPr id="106585" name="Freeform 1041"/>
              <p:cNvSpPr>
                <a:spLocks/>
              </p:cNvSpPr>
              <p:nvPr/>
            </p:nvSpPr>
            <p:spPr bwMode="auto">
              <a:xfrm>
                <a:off x="1057" y="3442"/>
                <a:ext cx="88" cy="26"/>
              </a:xfrm>
              <a:custGeom>
                <a:avLst/>
                <a:gdLst>
                  <a:gd name="T0" fmla="*/ 0 w 88"/>
                  <a:gd name="T1" fmla="*/ 20 h 26"/>
                  <a:gd name="T2" fmla="*/ 0 w 88"/>
                  <a:gd name="T3" fmla="*/ 15 h 26"/>
                  <a:gd name="T4" fmla="*/ 10 w 88"/>
                  <a:gd name="T5" fmla="*/ 17 h 26"/>
                  <a:gd name="T6" fmla="*/ 28 w 88"/>
                  <a:gd name="T7" fmla="*/ 14 h 26"/>
                  <a:gd name="T8" fmla="*/ 40 w 88"/>
                  <a:gd name="T9" fmla="*/ 12 h 26"/>
                  <a:gd name="T10" fmla="*/ 58 w 88"/>
                  <a:gd name="T11" fmla="*/ 7 h 26"/>
                  <a:gd name="T12" fmla="*/ 67 w 88"/>
                  <a:gd name="T13" fmla="*/ 7 h 26"/>
                  <a:gd name="T14" fmla="*/ 76 w 88"/>
                  <a:gd name="T15" fmla="*/ 3 h 26"/>
                  <a:gd name="T16" fmla="*/ 80 w 88"/>
                  <a:gd name="T17" fmla="*/ 0 h 26"/>
                  <a:gd name="T18" fmla="*/ 87 w 88"/>
                  <a:gd name="T19" fmla="*/ 4 h 26"/>
                  <a:gd name="T20" fmla="*/ 87 w 88"/>
                  <a:gd name="T21" fmla="*/ 14 h 26"/>
                  <a:gd name="T22" fmla="*/ 78 w 88"/>
                  <a:gd name="T23" fmla="*/ 15 h 26"/>
                  <a:gd name="T24" fmla="*/ 64 w 88"/>
                  <a:gd name="T25" fmla="*/ 17 h 26"/>
                  <a:gd name="T26" fmla="*/ 57 w 88"/>
                  <a:gd name="T27" fmla="*/ 19 h 26"/>
                  <a:gd name="T28" fmla="*/ 46 w 88"/>
                  <a:gd name="T29" fmla="*/ 22 h 26"/>
                  <a:gd name="T30" fmla="*/ 35 w 88"/>
                  <a:gd name="T31" fmla="*/ 25 h 26"/>
                  <a:gd name="T32" fmla="*/ 27 w 88"/>
                  <a:gd name="T33" fmla="*/ 25 h 26"/>
                  <a:gd name="T34" fmla="*/ 13 w 88"/>
                  <a:gd name="T35" fmla="*/ 25 h 26"/>
                  <a:gd name="T36" fmla="*/ 0 w 88"/>
                  <a:gd name="T37" fmla="*/ 20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0" y="20"/>
                    </a:moveTo>
                    <a:lnTo>
                      <a:pt x="0" y="15"/>
                    </a:lnTo>
                    <a:lnTo>
                      <a:pt x="10" y="17"/>
                    </a:lnTo>
                    <a:lnTo>
                      <a:pt x="28" y="14"/>
                    </a:lnTo>
                    <a:lnTo>
                      <a:pt x="40" y="12"/>
                    </a:lnTo>
                    <a:lnTo>
                      <a:pt x="58" y="7"/>
                    </a:lnTo>
                    <a:lnTo>
                      <a:pt x="67" y="7"/>
                    </a:lnTo>
                    <a:lnTo>
                      <a:pt x="76" y="3"/>
                    </a:lnTo>
                    <a:lnTo>
                      <a:pt x="80" y="0"/>
                    </a:lnTo>
                    <a:lnTo>
                      <a:pt x="87" y="4"/>
                    </a:lnTo>
                    <a:lnTo>
                      <a:pt x="87" y="14"/>
                    </a:lnTo>
                    <a:lnTo>
                      <a:pt x="78" y="15"/>
                    </a:lnTo>
                    <a:lnTo>
                      <a:pt x="64" y="17"/>
                    </a:lnTo>
                    <a:lnTo>
                      <a:pt x="57" y="19"/>
                    </a:lnTo>
                    <a:lnTo>
                      <a:pt x="46" y="22"/>
                    </a:lnTo>
                    <a:lnTo>
                      <a:pt x="35" y="25"/>
                    </a:lnTo>
                    <a:lnTo>
                      <a:pt x="27" y="25"/>
                    </a:lnTo>
                    <a:lnTo>
                      <a:pt x="13" y="25"/>
                    </a:lnTo>
                    <a:lnTo>
                      <a:pt x="0" y="20"/>
                    </a:lnTo>
                  </a:path>
                </a:pathLst>
              </a:custGeom>
              <a:solidFill>
                <a:srgbClr val="808080"/>
              </a:solidFill>
              <a:ln w="9525" cap="rnd">
                <a:noFill/>
                <a:round/>
                <a:headEnd type="none" w="sm" len="sm"/>
                <a:tailEnd type="none" w="sm" len="sm"/>
              </a:ln>
            </p:spPr>
            <p:txBody>
              <a:bodyPr/>
              <a:lstStyle/>
              <a:p>
                <a:endParaRPr lang="es-ES"/>
              </a:p>
            </p:txBody>
          </p:sp>
          <p:sp>
            <p:nvSpPr>
              <p:cNvPr id="106586" name="Freeform 1042"/>
              <p:cNvSpPr>
                <a:spLocks/>
              </p:cNvSpPr>
              <p:nvPr/>
            </p:nvSpPr>
            <p:spPr bwMode="auto">
              <a:xfrm>
                <a:off x="1109" y="3424"/>
                <a:ext cx="29" cy="27"/>
              </a:xfrm>
              <a:custGeom>
                <a:avLst/>
                <a:gdLst>
                  <a:gd name="T0" fmla="*/ 0 w 29"/>
                  <a:gd name="T1" fmla="*/ 0 h 27"/>
                  <a:gd name="T2" fmla="*/ 0 w 29"/>
                  <a:gd name="T3" fmla="*/ 14 h 27"/>
                  <a:gd name="T4" fmla="*/ 0 w 29"/>
                  <a:gd name="T5" fmla="*/ 16 h 27"/>
                  <a:gd name="T6" fmla="*/ 5 w 29"/>
                  <a:gd name="T7" fmla="*/ 26 h 27"/>
                  <a:gd name="T8" fmla="*/ 12 w 29"/>
                  <a:gd name="T9" fmla="*/ 26 h 27"/>
                  <a:gd name="T10" fmla="*/ 24 w 29"/>
                  <a:gd name="T11" fmla="*/ 20 h 27"/>
                  <a:gd name="T12" fmla="*/ 28 w 29"/>
                  <a:gd name="T13" fmla="*/ 16 h 27"/>
                  <a:gd name="T14" fmla="*/ 25 w 29"/>
                  <a:gd name="T15" fmla="*/ 13 h 27"/>
                  <a:gd name="T16" fmla="*/ 24 w 29"/>
                  <a:gd name="T17" fmla="*/ 0 h 27"/>
                  <a:gd name="T18" fmla="*/ 0 w 29"/>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27"/>
                  <a:gd name="T32" fmla="*/ 29 w 29"/>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27">
                    <a:moveTo>
                      <a:pt x="0" y="0"/>
                    </a:moveTo>
                    <a:lnTo>
                      <a:pt x="0" y="14"/>
                    </a:lnTo>
                    <a:lnTo>
                      <a:pt x="0" y="16"/>
                    </a:lnTo>
                    <a:lnTo>
                      <a:pt x="5" y="26"/>
                    </a:lnTo>
                    <a:lnTo>
                      <a:pt x="12" y="26"/>
                    </a:lnTo>
                    <a:lnTo>
                      <a:pt x="24" y="20"/>
                    </a:lnTo>
                    <a:lnTo>
                      <a:pt x="28" y="16"/>
                    </a:lnTo>
                    <a:lnTo>
                      <a:pt x="25" y="13"/>
                    </a:lnTo>
                    <a:lnTo>
                      <a:pt x="24" y="0"/>
                    </a:lnTo>
                    <a:lnTo>
                      <a:pt x="0" y="0"/>
                    </a:lnTo>
                  </a:path>
                </a:pathLst>
              </a:custGeom>
              <a:solidFill>
                <a:srgbClr val="A0A0A0"/>
              </a:solidFill>
              <a:ln w="9525" cap="rnd">
                <a:noFill/>
                <a:round/>
                <a:headEnd type="none" w="sm" len="sm"/>
                <a:tailEnd type="none" w="sm" len="sm"/>
              </a:ln>
            </p:spPr>
            <p:txBody>
              <a:bodyPr/>
              <a:lstStyle/>
              <a:p>
                <a:endParaRPr lang="es-ES"/>
              </a:p>
            </p:txBody>
          </p:sp>
          <p:sp>
            <p:nvSpPr>
              <p:cNvPr id="106587" name="Oval 1043"/>
              <p:cNvSpPr>
                <a:spLocks noChangeArrowheads="1"/>
              </p:cNvSpPr>
              <p:nvPr/>
            </p:nvSpPr>
            <p:spPr bwMode="auto">
              <a:xfrm>
                <a:off x="1214" y="3412"/>
                <a:ext cx="113" cy="46"/>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6588" name="Rectangle 1044"/>
              <p:cNvSpPr>
                <a:spLocks noChangeArrowheads="1"/>
              </p:cNvSpPr>
              <p:nvPr/>
            </p:nvSpPr>
            <p:spPr bwMode="auto">
              <a:xfrm>
                <a:off x="1262" y="3345"/>
                <a:ext cx="20" cy="85"/>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6589" name="Freeform 1045"/>
              <p:cNvSpPr>
                <a:spLocks/>
              </p:cNvSpPr>
              <p:nvPr/>
            </p:nvSpPr>
            <p:spPr bwMode="auto">
              <a:xfrm>
                <a:off x="1228" y="2997"/>
                <a:ext cx="83" cy="92"/>
              </a:xfrm>
              <a:custGeom>
                <a:avLst/>
                <a:gdLst>
                  <a:gd name="T0" fmla="*/ 23 w 83"/>
                  <a:gd name="T1" fmla="*/ 6 h 92"/>
                  <a:gd name="T2" fmla="*/ 19 w 83"/>
                  <a:gd name="T3" fmla="*/ 9 h 92"/>
                  <a:gd name="T4" fmla="*/ 16 w 83"/>
                  <a:gd name="T5" fmla="*/ 11 h 92"/>
                  <a:gd name="T6" fmla="*/ 12 w 83"/>
                  <a:gd name="T7" fmla="*/ 16 h 92"/>
                  <a:gd name="T8" fmla="*/ 8 w 83"/>
                  <a:gd name="T9" fmla="*/ 23 h 92"/>
                  <a:gd name="T10" fmla="*/ 7 w 83"/>
                  <a:gd name="T11" fmla="*/ 27 h 92"/>
                  <a:gd name="T12" fmla="*/ 7 w 83"/>
                  <a:gd name="T13" fmla="*/ 30 h 92"/>
                  <a:gd name="T14" fmla="*/ 8 w 83"/>
                  <a:gd name="T15" fmla="*/ 34 h 92"/>
                  <a:gd name="T16" fmla="*/ 6 w 83"/>
                  <a:gd name="T17" fmla="*/ 38 h 92"/>
                  <a:gd name="T18" fmla="*/ 1 w 83"/>
                  <a:gd name="T19" fmla="*/ 44 h 92"/>
                  <a:gd name="T20" fmla="*/ 0 w 83"/>
                  <a:gd name="T21" fmla="*/ 50 h 92"/>
                  <a:gd name="T22" fmla="*/ 0 w 83"/>
                  <a:gd name="T23" fmla="*/ 53 h 92"/>
                  <a:gd name="T24" fmla="*/ 0 w 83"/>
                  <a:gd name="T25" fmla="*/ 56 h 92"/>
                  <a:gd name="T26" fmla="*/ 1 w 83"/>
                  <a:gd name="T27" fmla="*/ 58 h 92"/>
                  <a:gd name="T28" fmla="*/ 5 w 83"/>
                  <a:gd name="T29" fmla="*/ 58 h 92"/>
                  <a:gd name="T30" fmla="*/ 6 w 83"/>
                  <a:gd name="T31" fmla="*/ 59 h 92"/>
                  <a:gd name="T32" fmla="*/ 6 w 83"/>
                  <a:gd name="T33" fmla="*/ 62 h 92"/>
                  <a:gd name="T34" fmla="*/ 5 w 83"/>
                  <a:gd name="T35" fmla="*/ 66 h 92"/>
                  <a:gd name="T36" fmla="*/ 7 w 83"/>
                  <a:gd name="T37" fmla="*/ 69 h 92"/>
                  <a:gd name="T38" fmla="*/ 6 w 83"/>
                  <a:gd name="T39" fmla="*/ 71 h 92"/>
                  <a:gd name="T40" fmla="*/ 8 w 83"/>
                  <a:gd name="T41" fmla="*/ 73 h 92"/>
                  <a:gd name="T42" fmla="*/ 9 w 83"/>
                  <a:gd name="T43" fmla="*/ 75 h 92"/>
                  <a:gd name="T44" fmla="*/ 10 w 83"/>
                  <a:gd name="T45" fmla="*/ 79 h 92"/>
                  <a:gd name="T46" fmla="*/ 13 w 83"/>
                  <a:gd name="T47" fmla="*/ 83 h 92"/>
                  <a:gd name="T48" fmla="*/ 17 w 83"/>
                  <a:gd name="T49" fmla="*/ 84 h 92"/>
                  <a:gd name="T50" fmla="*/ 20 w 83"/>
                  <a:gd name="T51" fmla="*/ 84 h 92"/>
                  <a:gd name="T52" fmla="*/ 23 w 83"/>
                  <a:gd name="T53" fmla="*/ 84 h 92"/>
                  <a:gd name="T54" fmla="*/ 28 w 83"/>
                  <a:gd name="T55" fmla="*/ 84 h 92"/>
                  <a:gd name="T56" fmla="*/ 27 w 83"/>
                  <a:gd name="T57" fmla="*/ 91 h 92"/>
                  <a:gd name="T58" fmla="*/ 71 w 83"/>
                  <a:gd name="T59" fmla="*/ 76 h 92"/>
                  <a:gd name="T60" fmla="*/ 67 w 83"/>
                  <a:gd name="T61" fmla="*/ 69 h 92"/>
                  <a:gd name="T62" fmla="*/ 69 w 83"/>
                  <a:gd name="T63" fmla="*/ 62 h 92"/>
                  <a:gd name="T64" fmla="*/ 82 w 83"/>
                  <a:gd name="T65" fmla="*/ 50 h 92"/>
                  <a:gd name="T66" fmla="*/ 82 w 83"/>
                  <a:gd name="T67" fmla="*/ 20 h 92"/>
                  <a:gd name="T68" fmla="*/ 72 w 83"/>
                  <a:gd name="T69" fmla="*/ 11 h 92"/>
                  <a:gd name="T70" fmla="*/ 62 w 83"/>
                  <a:gd name="T71" fmla="*/ 7 h 92"/>
                  <a:gd name="T72" fmla="*/ 56 w 83"/>
                  <a:gd name="T73" fmla="*/ 0 h 92"/>
                  <a:gd name="T74" fmla="*/ 48 w 83"/>
                  <a:gd name="T75" fmla="*/ 0 h 92"/>
                  <a:gd name="T76" fmla="*/ 38 w 83"/>
                  <a:gd name="T77" fmla="*/ 0 h 92"/>
                  <a:gd name="T78" fmla="*/ 29 w 83"/>
                  <a:gd name="T79" fmla="*/ 3 h 92"/>
                  <a:gd name="T80" fmla="*/ 23 w 83"/>
                  <a:gd name="T81" fmla="*/ 6 h 9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3"/>
                  <a:gd name="T124" fmla="*/ 0 h 92"/>
                  <a:gd name="T125" fmla="*/ 83 w 83"/>
                  <a:gd name="T126" fmla="*/ 92 h 9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3" h="92">
                    <a:moveTo>
                      <a:pt x="23" y="6"/>
                    </a:moveTo>
                    <a:lnTo>
                      <a:pt x="19" y="9"/>
                    </a:lnTo>
                    <a:lnTo>
                      <a:pt x="16" y="11"/>
                    </a:lnTo>
                    <a:lnTo>
                      <a:pt x="12" y="16"/>
                    </a:lnTo>
                    <a:lnTo>
                      <a:pt x="8" y="23"/>
                    </a:lnTo>
                    <a:lnTo>
                      <a:pt x="7" y="27"/>
                    </a:lnTo>
                    <a:lnTo>
                      <a:pt x="7" y="30"/>
                    </a:lnTo>
                    <a:lnTo>
                      <a:pt x="8" y="34"/>
                    </a:lnTo>
                    <a:lnTo>
                      <a:pt x="6" y="38"/>
                    </a:lnTo>
                    <a:lnTo>
                      <a:pt x="1" y="44"/>
                    </a:lnTo>
                    <a:lnTo>
                      <a:pt x="0" y="50"/>
                    </a:lnTo>
                    <a:lnTo>
                      <a:pt x="0" y="53"/>
                    </a:lnTo>
                    <a:lnTo>
                      <a:pt x="0" y="56"/>
                    </a:lnTo>
                    <a:lnTo>
                      <a:pt x="1" y="58"/>
                    </a:lnTo>
                    <a:lnTo>
                      <a:pt x="5" y="58"/>
                    </a:lnTo>
                    <a:lnTo>
                      <a:pt x="6" y="59"/>
                    </a:lnTo>
                    <a:lnTo>
                      <a:pt x="6" y="62"/>
                    </a:lnTo>
                    <a:lnTo>
                      <a:pt x="5" y="66"/>
                    </a:lnTo>
                    <a:lnTo>
                      <a:pt x="7" y="69"/>
                    </a:lnTo>
                    <a:lnTo>
                      <a:pt x="6" y="71"/>
                    </a:lnTo>
                    <a:lnTo>
                      <a:pt x="8" y="73"/>
                    </a:lnTo>
                    <a:lnTo>
                      <a:pt x="9" y="75"/>
                    </a:lnTo>
                    <a:lnTo>
                      <a:pt x="10" y="79"/>
                    </a:lnTo>
                    <a:lnTo>
                      <a:pt x="13" y="83"/>
                    </a:lnTo>
                    <a:lnTo>
                      <a:pt x="17" y="84"/>
                    </a:lnTo>
                    <a:lnTo>
                      <a:pt x="20" y="84"/>
                    </a:lnTo>
                    <a:lnTo>
                      <a:pt x="23" y="84"/>
                    </a:lnTo>
                    <a:lnTo>
                      <a:pt x="28" y="84"/>
                    </a:lnTo>
                    <a:lnTo>
                      <a:pt x="27" y="91"/>
                    </a:lnTo>
                    <a:lnTo>
                      <a:pt x="71" y="76"/>
                    </a:lnTo>
                    <a:lnTo>
                      <a:pt x="67" y="69"/>
                    </a:lnTo>
                    <a:lnTo>
                      <a:pt x="69" y="62"/>
                    </a:lnTo>
                    <a:lnTo>
                      <a:pt x="82" y="50"/>
                    </a:lnTo>
                    <a:lnTo>
                      <a:pt x="82" y="20"/>
                    </a:lnTo>
                    <a:lnTo>
                      <a:pt x="72" y="11"/>
                    </a:lnTo>
                    <a:lnTo>
                      <a:pt x="62" y="7"/>
                    </a:lnTo>
                    <a:lnTo>
                      <a:pt x="56" y="0"/>
                    </a:lnTo>
                    <a:lnTo>
                      <a:pt x="48" y="0"/>
                    </a:lnTo>
                    <a:lnTo>
                      <a:pt x="38" y="0"/>
                    </a:lnTo>
                    <a:lnTo>
                      <a:pt x="29" y="3"/>
                    </a:lnTo>
                    <a:lnTo>
                      <a:pt x="23" y="6"/>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6590" name="Freeform 1046"/>
              <p:cNvSpPr>
                <a:spLocks/>
              </p:cNvSpPr>
              <p:nvPr/>
            </p:nvSpPr>
            <p:spPr bwMode="auto">
              <a:xfrm>
                <a:off x="1245" y="2992"/>
                <a:ext cx="69" cy="66"/>
              </a:xfrm>
              <a:custGeom>
                <a:avLst/>
                <a:gdLst>
                  <a:gd name="T0" fmla="*/ 11 w 69"/>
                  <a:gd name="T1" fmla="*/ 12 h 66"/>
                  <a:gd name="T2" fmla="*/ 13 w 69"/>
                  <a:gd name="T3" fmla="*/ 14 h 66"/>
                  <a:gd name="T4" fmla="*/ 17 w 69"/>
                  <a:gd name="T5" fmla="*/ 15 h 66"/>
                  <a:gd name="T6" fmla="*/ 21 w 69"/>
                  <a:gd name="T7" fmla="*/ 20 h 66"/>
                  <a:gd name="T8" fmla="*/ 21 w 69"/>
                  <a:gd name="T9" fmla="*/ 24 h 66"/>
                  <a:gd name="T10" fmla="*/ 20 w 69"/>
                  <a:gd name="T11" fmla="*/ 26 h 66"/>
                  <a:gd name="T12" fmla="*/ 17 w 69"/>
                  <a:gd name="T13" fmla="*/ 33 h 66"/>
                  <a:gd name="T14" fmla="*/ 17 w 69"/>
                  <a:gd name="T15" fmla="*/ 35 h 66"/>
                  <a:gd name="T16" fmla="*/ 19 w 69"/>
                  <a:gd name="T17" fmla="*/ 41 h 66"/>
                  <a:gd name="T18" fmla="*/ 24 w 69"/>
                  <a:gd name="T19" fmla="*/ 41 h 66"/>
                  <a:gd name="T20" fmla="*/ 24 w 69"/>
                  <a:gd name="T21" fmla="*/ 35 h 66"/>
                  <a:gd name="T22" fmla="*/ 26 w 69"/>
                  <a:gd name="T23" fmla="*/ 33 h 66"/>
                  <a:gd name="T24" fmla="*/ 31 w 69"/>
                  <a:gd name="T25" fmla="*/ 33 h 66"/>
                  <a:gd name="T26" fmla="*/ 36 w 69"/>
                  <a:gd name="T27" fmla="*/ 34 h 66"/>
                  <a:gd name="T28" fmla="*/ 38 w 69"/>
                  <a:gd name="T29" fmla="*/ 37 h 66"/>
                  <a:gd name="T30" fmla="*/ 40 w 69"/>
                  <a:gd name="T31" fmla="*/ 43 h 66"/>
                  <a:gd name="T32" fmla="*/ 38 w 69"/>
                  <a:gd name="T33" fmla="*/ 49 h 66"/>
                  <a:gd name="T34" fmla="*/ 38 w 69"/>
                  <a:gd name="T35" fmla="*/ 51 h 66"/>
                  <a:gd name="T36" fmla="*/ 38 w 69"/>
                  <a:gd name="T37" fmla="*/ 53 h 66"/>
                  <a:gd name="T38" fmla="*/ 43 w 69"/>
                  <a:gd name="T39" fmla="*/ 59 h 66"/>
                  <a:gd name="T40" fmla="*/ 44 w 69"/>
                  <a:gd name="T41" fmla="*/ 60 h 66"/>
                  <a:gd name="T42" fmla="*/ 51 w 69"/>
                  <a:gd name="T43" fmla="*/ 65 h 66"/>
                  <a:gd name="T44" fmla="*/ 63 w 69"/>
                  <a:gd name="T45" fmla="*/ 52 h 66"/>
                  <a:gd name="T46" fmla="*/ 66 w 69"/>
                  <a:gd name="T47" fmla="*/ 42 h 66"/>
                  <a:gd name="T48" fmla="*/ 68 w 69"/>
                  <a:gd name="T49" fmla="*/ 26 h 66"/>
                  <a:gd name="T50" fmla="*/ 66 w 69"/>
                  <a:gd name="T51" fmla="*/ 17 h 66"/>
                  <a:gd name="T52" fmla="*/ 62 w 69"/>
                  <a:gd name="T53" fmla="*/ 9 h 66"/>
                  <a:gd name="T54" fmla="*/ 59 w 69"/>
                  <a:gd name="T55" fmla="*/ 4 h 66"/>
                  <a:gd name="T56" fmla="*/ 53 w 69"/>
                  <a:gd name="T57" fmla="*/ 1 h 66"/>
                  <a:gd name="T58" fmla="*/ 46 w 69"/>
                  <a:gd name="T59" fmla="*/ 0 h 66"/>
                  <a:gd name="T60" fmla="*/ 28 w 69"/>
                  <a:gd name="T61" fmla="*/ 0 h 66"/>
                  <a:gd name="T62" fmla="*/ 17 w 69"/>
                  <a:gd name="T63" fmla="*/ 0 h 66"/>
                  <a:gd name="T64" fmla="*/ 6 w 69"/>
                  <a:gd name="T65" fmla="*/ 2 h 66"/>
                  <a:gd name="T66" fmla="*/ 0 w 69"/>
                  <a:gd name="T67" fmla="*/ 7 h 66"/>
                  <a:gd name="T68" fmla="*/ 0 w 69"/>
                  <a:gd name="T69" fmla="*/ 11 h 66"/>
                  <a:gd name="T70" fmla="*/ 2 w 69"/>
                  <a:gd name="T71" fmla="*/ 14 h 66"/>
                  <a:gd name="T72" fmla="*/ 11 w 69"/>
                  <a:gd name="T73" fmla="*/ 12 h 6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9"/>
                  <a:gd name="T112" fmla="*/ 0 h 66"/>
                  <a:gd name="T113" fmla="*/ 69 w 69"/>
                  <a:gd name="T114" fmla="*/ 66 h 6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9" h="66">
                    <a:moveTo>
                      <a:pt x="11" y="12"/>
                    </a:moveTo>
                    <a:lnTo>
                      <a:pt x="13" y="14"/>
                    </a:lnTo>
                    <a:lnTo>
                      <a:pt x="17" y="15"/>
                    </a:lnTo>
                    <a:lnTo>
                      <a:pt x="21" y="20"/>
                    </a:lnTo>
                    <a:lnTo>
                      <a:pt x="21" y="24"/>
                    </a:lnTo>
                    <a:lnTo>
                      <a:pt x="20" y="26"/>
                    </a:lnTo>
                    <a:lnTo>
                      <a:pt x="17" y="33"/>
                    </a:lnTo>
                    <a:lnTo>
                      <a:pt x="17" y="35"/>
                    </a:lnTo>
                    <a:lnTo>
                      <a:pt x="19" y="41"/>
                    </a:lnTo>
                    <a:lnTo>
                      <a:pt x="24" y="41"/>
                    </a:lnTo>
                    <a:lnTo>
                      <a:pt x="24" y="35"/>
                    </a:lnTo>
                    <a:lnTo>
                      <a:pt x="26" y="33"/>
                    </a:lnTo>
                    <a:lnTo>
                      <a:pt x="31" y="33"/>
                    </a:lnTo>
                    <a:lnTo>
                      <a:pt x="36" y="34"/>
                    </a:lnTo>
                    <a:lnTo>
                      <a:pt x="38" y="37"/>
                    </a:lnTo>
                    <a:lnTo>
                      <a:pt x="40" y="43"/>
                    </a:lnTo>
                    <a:lnTo>
                      <a:pt x="38" y="49"/>
                    </a:lnTo>
                    <a:lnTo>
                      <a:pt x="38" y="51"/>
                    </a:lnTo>
                    <a:lnTo>
                      <a:pt x="38" y="53"/>
                    </a:lnTo>
                    <a:lnTo>
                      <a:pt x="43" y="59"/>
                    </a:lnTo>
                    <a:lnTo>
                      <a:pt x="44" y="60"/>
                    </a:lnTo>
                    <a:lnTo>
                      <a:pt x="51" y="65"/>
                    </a:lnTo>
                    <a:lnTo>
                      <a:pt x="63" y="52"/>
                    </a:lnTo>
                    <a:lnTo>
                      <a:pt x="66" y="42"/>
                    </a:lnTo>
                    <a:lnTo>
                      <a:pt x="68" y="26"/>
                    </a:lnTo>
                    <a:lnTo>
                      <a:pt x="66" y="17"/>
                    </a:lnTo>
                    <a:lnTo>
                      <a:pt x="62" y="9"/>
                    </a:lnTo>
                    <a:lnTo>
                      <a:pt x="59" y="4"/>
                    </a:lnTo>
                    <a:lnTo>
                      <a:pt x="53" y="1"/>
                    </a:lnTo>
                    <a:lnTo>
                      <a:pt x="46" y="0"/>
                    </a:lnTo>
                    <a:lnTo>
                      <a:pt x="28" y="0"/>
                    </a:lnTo>
                    <a:lnTo>
                      <a:pt x="17" y="0"/>
                    </a:lnTo>
                    <a:lnTo>
                      <a:pt x="6" y="2"/>
                    </a:lnTo>
                    <a:lnTo>
                      <a:pt x="0" y="7"/>
                    </a:lnTo>
                    <a:lnTo>
                      <a:pt x="0" y="11"/>
                    </a:lnTo>
                    <a:lnTo>
                      <a:pt x="2" y="14"/>
                    </a:lnTo>
                    <a:lnTo>
                      <a:pt x="11" y="12"/>
                    </a:lnTo>
                  </a:path>
                </a:pathLst>
              </a:custGeom>
              <a:solidFill>
                <a:srgbClr val="402000"/>
              </a:solidFill>
              <a:ln w="9525" cap="rnd">
                <a:noFill/>
                <a:round/>
                <a:headEnd type="none" w="sm" len="sm"/>
                <a:tailEnd type="none" w="sm" len="sm"/>
              </a:ln>
            </p:spPr>
            <p:txBody>
              <a:bodyPr/>
              <a:lstStyle/>
              <a:p>
                <a:endParaRPr lang="es-ES"/>
              </a:p>
            </p:txBody>
          </p:sp>
          <p:sp>
            <p:nvSpPr>
              <p:cNvPr id="106591" name="Freeform 1047"/>
              <p:cNvSpPr>
                <a:spLocks/>
              </p:cNvSpPr>
              <p:nvPr/>
            </p:nvSpPr>
            <p:spPr bwMode="auto">
              <a:xfrm>
                <a:off x="1251" y="2996"/>
                <a:ext cx="63" cy="62"/>
              </a:xfrm>
              <a:custGeom>
                <a:avLst/>
                <a:gdLst>
                  <a:gd name="T0" fmla="*/ 0 w 63"/>
                  <a:gd name="T1" fmla="*/ 5 h 62"/>
                  <a:gd name="T2" fmla="*/ 4 w 63"/>
                  <a:gd name="T3" fmla="*/ 10 h 62"/>
                  <a:gd name="T4" fmla="*/ 17 w 63"/>
                  <a:gd name="T5" fmla="*/ 9 h 62"/>
                  <a:gd name="T6" fmla="*/ 26 w 63"/>
                  <a:gd name="T7" fmla="*/ 6 h 62"/>
                  <a:gd name="T8" fmla="*/ 24 w 63"/>
                  <a:gd name="T9" fmla="*/ 9 h 62"/>
                  <a:gd name="T10" fmla="*/ 17 w 63"/>
                  <a:gd name="T11" fmla="*/ 10 h 62"/>
                  <a:gd name="T12" fmla="*/ 21 w 63"/>
                  <a:gd name="T13" fmla="*/ 13 h 62"/>
                  <a:gd name="T14" fmla="*/ 25 w 63"/>
                  <a:gd name="T15" fmla="*/ 10 h 62"/>
                  <a:gd name="T16" fmla="*/ 31 w 63"/>
                  <a:gd name="T17" fmla="*/ 10 h 62"/>
                  <a:gd name="T18" fmla="*/ 23 w 63"/>
                  <a:gd name="T19" fmla="*/ 13 h 62"/>
                  <a:gd name="T20" fmla="*/ 23 w 63"/>
                  <a:gd name="T21" fmla="*/ 15 h 62"/>
                  <a:gd name="T22" fmla="*/ 29 w 63"/>
                  <a:gd name="T23" fmla="*/ 15 h 62"/>
                  <a:gd name="T24" fmla="*/ 23 w 63"/>
                  <a:gd name="T25" fmla="*/ 19 h 62"/>
                  <a:gd name="T26" fmla="*/ 21 w 63"/>
                  <a:gd name="T27" fmla="*/ 22 h 62"/>
                  <a:gd name="T28" fmla="*/ 27 w 63"/>
                  <a:gd name="T29" fmla="*/ 21 h 62"/>
                  <a:gd name="T30" fmla="*/ 24 w 63"/>
                  <a:gd name="T31" fmla="*/ 22 h 62"/>
                  <a:gd name="T32" fmla="*/ 17 w 63"/>
                  <a:gd name="T33" fmla="*/ 26 h 62"/>
                  <a:gd name="T34" fmla="*/ 21 w 63"/>
                  <a:gd name="T35" fmla="*/ 27 h 62"/>
                  <a:gd name="T36" fmla="*/ 28 w 63"/>
                  <a:gd name="T37" fmla="*/ 23 h 62"/>
                  <a:gd name="T38" fmla="*/ 17 w 63"/>
                  <a:gd name="T39" fmla="*/ 28 h 62"/>
                  <a:gd name="T40" fmla="*/ 17 w 63"/>
                  <a:gd name="T41" fmla="*/ 31 h 62"/>
                  <a:gd name="T42" fmla="*/ 23 w 63"/>
                  <a:gd name="T43" fmla="*/ 29 h 62"/>
                  <a:gd name="T44" fmla="*/ 33 w 63"/>
                  <a:gd name="T45" fmla="*/ 29 h 62"/>
                  <a:gd name="T46" fmla="*/ 47 w 63"/>
                  <a:gd name="T47" fmla="*/ 28 h 62"/>
                  <a:gd name="T48" fmla="*/ 35 w 63"/>
                  <a:gd name="T49" fmla="*/ 31 h 62"/>
                  <a:gd name="T50" fmla="*/ 41 w 63"/>
                  <a:gd name="T51" fmla="*/ 31 h 62"/>
                  <a:gd name="T52" fmla="*/ 50 w 63"/>
                  <a:gd name="T53" fmla="*/ 29 h 62"/>
                  <a:gd name="T54" fmla="*/ 40 w 63"/>
                  <a:gd name="T55" fmla="*/ 36 h 62"/>
                  <a:gd name="T56" fmla="*/ 41 w 63"/>
                  <a:gd name="T57" fmla="*/ 38 h 62"/>
                  <a:gd name="T58" fmla="*/ 43 w 63"/>
                  <a:gd name="T59" fmla="*/ 38 h 62"/>
                  <a:gd name="T60" fmla="*/ 36 w 63"/>
                  <a:gd name="T61" fmla="*/ 40 h 62"/>
                  <a:gd name="T62" fmla="*/ 41 w 63"/>
                  <a:gd name="T63" fmla="*/ 44 h 62"/>
                  <a:gd name="T64" fmla="*/ 41 w 63"/>
                  <a:gd name="T65" fmla="*/ 46 h 62"/>
                  <a:gd name="T66" fmla="*/ 36 w 63"/>
                  <a:gd name="T67" fmla="*/ 49 h 62"/>
                  <a:gd name="T68" fmla="*/ 41 w 63"/>
                  <a:gd name="T69" fmla="*/ 49 h 62"/>
                  <a:gd name="T70" fmla="*/ 48 w 63"/>
                  <a:gd name="T71" fmla="*/ 41 h 62"/>
                  <a:gd name="T72" fmla="*/ 43 w 63"/>
                  <a:gd name="T73" fmla="*/ 49 h 62"/>
                  <a:gd name="T74" fmla="*/ 41 w 63"/>
                  <a:gd name="T75" fmla="*/ 58 h 62"/>
                  <a:gd name="T76" fmla="*/ 48 w 63"/>
                  <a:gd name="T77" fmla="*/ 49 h 62"/>
                  <a:gd name="T78" fmla="*/ 49 w 63"/>
                  <a:gd name="T79" fmla="*/ 53 h 62"/>
                  <a:gd name="T80" fmla="*/ 44 w 63"/>
                  <a:gd name="T81" fmla="*/ 59 h 62"/>
                  <a:gd name="T82" fmla="*/ 52 w 63"/>
                  <a:gd name="T83" fmla="*/ 54 h 62"/>
                  <a:gd name="T84" fmla="*/ 59 w 63"/>
                  <a:gd name="T85" fmla="*/ 42 h 62"/>
                  <a:gd name="T86" fmla="*/ 62 w 63"/>
                  <a:gd name="T87" fmla="*/ 27 h 62"/>
                  <a:gd name="T88" fmla="*/ 57 w 63"/>
                  <a:gd name="T89" fmla="*/ 20 h 62"/>
                  <a:gd name="T90" fmla="*/ 41 w 63"/>
                  <a:gd name="T91" fmla="*/ 23 h 62"/>
                  <a:gd name="T92" fmla="*/ 53 w 63"/>
                  <a:gd name="T93" fmla="*/ 20 h 62"/>
                  <a:gd name="T94" fmla="*/ 59 w 63"/>
                  <a:gd name="T95" fmla="*/ 12 h 62"/>
                  <a:gd name="T96" fmla="*/ 48 w 63"/>
                  <a:gd name="T97" fmla="*/ 10 h 62"/>
                  <a:gd name="T98" fmla="*/ 48 w 63"/>
                  <a:gd name="T99" fmla="*/ 9 h 62"/>
                  <a:gd name="T100" fmla="*/ 49 w 63"/>
                  <a:gd name="T101" fmla="*/ 1 h 62"/>
                  <a:gd name="T102" fmla="*/ 36 w 63"/>
                  <a:gd name="T103" fmla="*/ 0 h 62"/>
                  <a:gd name="T104" fmla="*/ 13 w 63"/>
                  <a:gd name="T105" fmla="*/ 0 h 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3"/>
                  <a:gd name="T160" fmla="*/ 0 h 62"/>
                  <a:gd name="T161" fmla="*/ 63 w 63"/>
                  <a:gd name="T162" fmla="*/ 62 h 6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3" h="62">
                    <a:moveTo>
                      <a:pt x="1" y="3"/>
                    </a:moveTo>
                    <a:lnTo>
                      <a:pt x="0" y="5"/>
                    </a:lnTo>
                    <a:lnTo>
                      <a:pt x="0" y="10"/>
                    </a:lnTo>
                    <a:lnTo>
                      <a:pt x="4" y="10"/>
                    </a:lnTo>
                    <a:lnTo>
                      <a:pt x="13" y="10"/>
                    </a:lnTo>
                    <a:lnTo>
                      <a:pt x="17" y="9"/>
                    </a:lnTo>
                    <a:lnTo>
                      <a:pt x="23" y="7"/>
                    </a:lnTo>
                    <a:lnTo>
                      <a:pt x="26" y="6"/>
                    </a:lnTo>
                    <a:lnTo>
                      <a:pt x="32" y="7"/>
                    </a:lnTo>
                    <a:lnTo>
                      <a:pt x="24" y="9"/>
                    </a:lnTo>
                    <a:lnTo>
                      <a:pt x="21" y="10"/>
                    </a:lnTo>
                    <a:lnTo>
                      <a:pt x="17" y="10"/>
                    </a:lnTo>
                    <a:lnTo>
                      <a:pt x="19" y="11"/>
                    </a:lnTo>
                    <a:lnTo>
                      <a:pt x="21" y="13"/>
                    </a:lnTo>
                    <a:lnTo>
                      <a:pt x="23" y="11"/>
                    </a:lnTo>
                    <a:lnTo>
                      <a:pt x="25" y="10"/>
                    </a:lnTo>
                    <a:lnTo>
                      <a:pt x="29" y="10"/>
                    </a:lnTo>
                    <a:lnTo>
                      <a:pt x="31" y="10"/>
                    </a:lnTo>
                    <a:lnTo>
                      <a:pt x="26" y="12"/>
                    </a:lnTo>
                    <a:lnTo>
                      <a:pt x="23" y="13"/>
                    </a:lnTo>
                    <a:lnTo>
                      <a:pt x="22" y="15"/>
                    </a:lnTo>
                    <a:lnTo>
                      <a:pt x="23" y="15"/>
                    </a:lnTo>
                    <a:lnTo>
                      <a:pt x="26" y="15"/>
                    </a:lnTo>
                    <a:lnTo>
                      <a:pt x="29" y="15"/>
                    </a:lnTo>
                    <a:lnTo>
                      <a:pt x="24" y="17"/>
                    </a:lnTo>
                    <a:lnTo>
                      <a:pt x="23" y="19"/>
                    </a:lnTo>
                    <a:lnTo>
                      <a:pt x="22" y="21"/>
                    </a:lnTo>
                    <a:lnTo>
                      <a:pt x="21" y="22"/>
                    </a:lnTo>
                    <a:lnTo>
                      <a:pt x="24" y="21"/>
                    </a:lnTo>
                    <a:lnTo>
                      <a:pt x="27" y="21"/>
                    </a:lnTo>
                    <a:lnTo>
                      <a:pt x="32" y="20"/>
                    </a:lnTo>
                    <a:lnTo>
                      <a:pt x="24" y="22"/>
                    </a:lnTo>
                    <a:lnTo>
                      <a:pt x="21" y="23"/>
                    </a:lnTo>
                    <a:lnTo>
                      <a:pt x="17" y="26"/>
                    </a:lnTo>
                    <a:lnTo>
                      <a:pt x="17" y="28"/>
                    </a:lnTo>
                    <a:lnTo>
                      <a:pt x="21" y="27"/>
                    </a:lnTo>
                    <a:lnTo>
                      <a:pt x="25" y="23"/>
                    </a:lnTo>
                    <a:lnTo>
                      <a:pt x="28" y="23"/>
                    </a:lnTo>
                    <a:lnTo>
                      <a:pt x="23" y="27"/>
                    </a:lnTo>
                    <a:lnTo>
                      <a:pt x="17" y="28"/>
                    </a:lnTo>
                    <a:lnTo>
                      <a:pt x="17" y="30"/>
                    </a:lnTo>
                    <a:lnTo>
                      <a:pt x="17" y="31"/>
                    </a:lnTo>
                    <a:lnTo>
                      <a:pt x="21" y="30"/>
                    </a:lnTo>
                    <a:lnTo>
                      <a:pt x="23" y="29"/>
                    </a:lnTo>
                    <a:lnTo>
                      <a:pt x="29" y="29"/>
                    </a:lnTo>
                    <a:lnTo>
                      <a:pt x="33" y="29"/>
                    </a:lnTo>
                    <a:lnTo>
                      <a:pt x="39" y="29"/>
                    </a:lnTo>
                    <a:lnTo>
                      <a:pt x="47" y="28"/>
                    </a:lnTo>
                    <a:lnTo>
                      <a:pt x="41" y="30"/>
                    </a:lnTo>
                    <a:lnTo>
                      <a:pt x="35" y="31"/>
                    </a:lnTo>
                    <a:lnTo>
                      <a:pt x="36" y="33"/>
                    </a:lnTo>
                    <a:lnTo>
                      <a:pt x="41" y="31"/>
                    </a:lnTo>
                    <a:lnTo>
                      <a:pt x="47" y="31"/>
                    </a:lnTo>
                    <a:lnTo>
                      <a:pt x="50" y="29"/>
                    </a:lnTo>
                    <a:lnTo>
                      <a:pt x="44" y="33"/>
                    </a:lnTo>
                    <a:lnTo>
                      <a:pt x="40" y="36"/>
                    </a:lnTo>
                    <a:lnTo>
                      <a:pt x="36" y="38"/>
                    </a:lnTo>
                    <a:lnTo>
                      <a:pt x="41" y="38"/>
                    </a:lnTo>
                    <a:lnTo>
                      <a:pt x="47" y="38"/>
                    </a:lnTo>
                    <a:lnTo>
                      <a:pt x="43" y="38"/>
                    </a:lnTo>
                    <a:lnTo>
                      <a:pt x="39" y="39"/>
                    </a:lnTo>
                    <a:lnTo>
                      <a:pt x="36" y="40"/>
                    </a:lnTo>
                    <a:lnTo>
                      <a:pt x="36" y="46"/>
                    </a:lnTo>
                    <a:lnTo>
                      <a:pt x="41" y="44"/>
                    </a:lnTo>
                    <a:lnTo>
                      <a:pt x="45" y="42"/>
                    </a:lnTo>
                    <a:lnTo>
                      <a:pt x="41" y="46"/>
                    </a:lnTo>
                    <a:lnTo>
                      <a:pt x="36" y="48"/>
                    </a:lnTo>
                    <a:lnTo>
                      <a:pt x="36" y="49"/>
                    </a:lnTo>
                    <a:lnTo>
                      <a:pt x="39" y="54"/>
                    </a:lnTo>
                    <a:lnTo>
                      <a:pt x="41" y="49"/>
                    </a:lnTo>
                    <a:lnTo>
                      <a:pt x="45" y="46"/>
                    </a:lnTo>
                    <a:lnTo>
                      <a:pt x="48" y="41"/>
                    </a:lnTo>
                    <a:lnTo>
                      <a:pt x="45" y="48"/>
                    </a:lnTo>
                    <a:lnTo>
                      <a:pt x="43" y="49"/>
                    </a:lnTo>
                    <a:lnTo>
                      <a:pt x="40" y="54"/>
                    </a:lnTo>
                    <a:lnTo>
                      <a:pt x="41" y="58"/>
                    </a:lnTo>
                    <a:lnTo>
                      <a:pt x="47" y="54"/>
                    </a:lnTo>
                    <a:lnTo>
                      <a:pt x="48" y="49"/>
                    </a:lnTo>
                    <a:lnTo>
                      <a:pt x="52" y="46"/>
                    </a:lnTo>
                    <a:lnTo>
                      <a:pt x="49" y="53"/>
                    </a:lnTo>
                    <a:lnTo>
                      <a:pt x="47" y="54"/>
                    </a:lnTo>
                    <a:lnTo>
                      <a:pt x="44" y="59"/>
                    </a:lnTo>
                    <a:lnTo>
                      <a:pt x="47" y="61"/>
                    </a:lnTo>
                    <a:lnTo>
                      <a:pt x="52" y="54"/>
                    </a:lnTo>
                    <a:lnTo>
                      <a:pt x="57" y="48"/>
                    </a:lnTo>
                    <a:lnTo>
                      <a:pt x="59" y="42"/>
                    </a:lnTo>
                    <a:lnTo>
                      <a:pt x="62" y="31"/>
                    </a:lnTo>
                    <a:lnTo>
                      <a:pt x="62" y="27"/>
                    </a:lnTo>
                    <a:lnTo>
                      <a:pt x="62" y="20"/>
                    </a:lnTo>
                    <a:lnTo>
                      <a:pt x="57" y="20"/>
                    </a:lnTo>
                    <a:lnTo>
                      <a:pt x="49" y="22"/>
                    </a:lnTo>
                    <a:lnTo>
                      <a:pt x="41" y="23"/>
                    </a:lnTo>
                    <a:lnTo>
                      <a:pt x="48" y="21"/>
                    </a:lnTo>
                    <a:lnTo>
                      <a:pt x="53" y="20"/>
                    </a:lnTo>
                    <a:lnTo>
                      <a:pt x="60" y="17"/>
                    </a:lnTo>
                    <a:lnTo>
                      <a:pt x="59" y="12"/>
                    </a:lnTo>
                    <a:lnTo>
                      <a:pt x="57" y="7"/>
                    </a:lnTo>
                    <a:lnTo>
                      <a:pt x="48" y="10"/>
                    </a:lnTo>
                    <a:lnTo>
                      <a:pt x="43" y="12"/>
                    </a:lnTo>
                    <a:lnTo>
                      <a:pt x="48" y="9"/>
                    </a:lnTo>
                    <a:lnTo>
                      <a:pt x="56" y="5"/>
                    </a:lnTo>
                    <a:lnTo>
                      <a:pt x="49" y="1"/>
                    </a:lnTo>
                    <a:lnTo>
                      <a:pt x="45" y="0"/>
                    </a:lnTo>
                    <a:lnTo>
                      <a:pt x="36" y="0"/>
                    </a:lnTo>
                    <a:lnTo>
                      <a:pt x="23" y="0"/>
                    </a:lnTo>
                    <a:lnTo>
                      <a:pt x="13" y="0"/>
                    </a:lnTo>
                    <a:lnTo>
                      <a:pt x="1" y="3"/>
                    </a:lnTo>
                  </a:path>
                </a:pathLst>
              </a:custGeom>
              <a:solidFill>
                <a:srgbClr val="603000"/>
              </a:solidFill>
              <a:ln w="9525" cap="rnd">
                <a:noFill/>
                <a:round/>
                <a:headEnd type="none" w="sm" len="sm"/>
                <a:tailEnd type="none" w="sm" len="sm"/>
              </a:ln>
            </p:spPr>
            <p:txBody>
              <a:bodyPr/>
              <a:lstStyle/>
              <a:p>
                <a:endParaRPr lang="es-ES"/>
              </a:p>
            </p:txBody>
          </p:sp>
          <p:sp>
            <p:nvSpPr>
              <p:cNvPr id="106592" name="Freeform 1048"/>
              <p:cNvSpPr>
                <a:spLocks/>
              </p:cNvSpPr>
              <p:nvPr/>
            </p:nvSpPr>
            <p:spPr bwMode="auto">
              <a:xfrm>
                <a:off x="1241" y="3049"/>
                <a:ext cx="28" cy="25"/>
              </a:xfrm>
              <a:custGeom>
                <a:avLst/>
                <a:gdLst>
                  <a:gd name="T0" fmla="*/ 0 w 28"/>
                  <a:gd name="T1" fmla="*/ 0 h 25"/>
                  <a:gd name="T2" fmla="*/ 27 w 28"/>
                  <a:gd name="T3" fmla="*/ 0 h 25"/>
                  <a:gd name="T4" fmla="*/ 27 w 28"/>
                  <a:gd name="T5" fmla="*/ 24 h 25"/>
                  <a:gd name="T6" fmla="*/ 0 w 28"/>
                  <a:gd name="T7" fmla="*/ 24 h 25"/>
                  <a:gd name="T8" fmla="*/ 27 w 28"/>
                  <a:gd name="T9" fmla="*/ 24 h 25"/>
                  <a:gd name="T10" fmla="*/ 27 w 28"/>
                  <a:gd name="T11" fmla="*/ 0 h 25"/>
                  <a:gd name="T12" fmla="*/ 0 w 28"/>
                  <a:gd name="T13" fmla="*/ 0 h 25"/>
                  <a:gd name="T14" fmla="*/ 0 60000 65536"/>
                  <a:gd name="T15" fmla="*/ 0 60000 65536"/>
                  <a:gd name="T16" fmla="*/ 0 60000 65536"/>
                  <a:gd name="T17" fmla="*/ 0 60000 65536"/>
                  <a:gd name="T18" fmla="*/ 0 60000 65536"/>
                  <a:gd name="T19" fmla="*/ 0 60000 65536"/>
                  <a:gd name="T20" fmla="*/ 0 60000 65536"/>
                  <a:gd name="T21" fmla="*/ 0 w 28"/>
                  <a:gd name="T22" fmla="*/ 0 h 25"/>
                  <a:gd name="T23" fmla="*/ 28 w 28"/>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5">
                    <a:moveTo>
                      <a:pt x="0" y="0"/>
                    </a:moveTo>
                    <a:lnTo>
                      <a:pt x="27" y="0"/>
                    </a:lnTo>
                    <a:lnTo>
                      <a:pt x="27" y="24"/>
                    </a:lnTo>
                    <a:lnTo>
                      <a:pt x="0" y="24"/>
                    </a:lnTo>
                    <a:lnTo>
                      <a:pt x="27" y="24"/>
                    </a:lnTo>
                    <a:lnTo>
                      <a:pt x="27"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593" name="Freeform 1049"/>
              <p:cNvSpPr>
                <a:spLocks/>
              </p:cNvSpPr>
              <p:nvPr/>
            </p:nvSpPr>
            <p:spPr bwMode="auto">
              <a:xfrm>
                <a:off x="1238" y="3062"/>
                <a:ext cx="27" cy="1"/>
              </a:xfrm>
              <a:custGeom>
                <a:avLst/>
                <a:gdLst>
                  <a:gd name="T0" fmla="*/ 0 w 27"/>
                  <a:gd name="T1" fmla="*/ 0 h 1"/>
                  <a:gd name="T2" fmla="*/ 13 w 27"/>
                  <a:gd name="T3" fmla="*/ 0 h 1"/>
                  <a:gd name="T4" fmla="*/ 26 w 27"/>
                  <a:gd name="T5" fmla="*/ 0 h 1"/>
                  <a:gd name="T6" fmla="*/ 13 w 27"/>
                  <a:gd name="T7" fmla="*/ 0 h 1"/>
                  <a:gd name="T8" fmla="*/ 0 w 27"/>
                  <a:gd name="T9" fmla="*/ 0 h 1"/>
                  <a:gd name="T10" fmla="*/ 0 60000 65536"/>
                  <a:gd name="T11" fmla="*/ 0 60000 65536"/>
                  <a:gd name="T12" fmla="*/ 0 60000 65536"/>
                  <a:gd name="T13" fmla="*/ 0 60000 65536"/>
                  <a:gd name="T14" fmla="*/ 0 60000 65536"/>
                  <a:gd name="T15" fmla="*/ 0 w 27"/>
                  <a:gd name="T16" fmla="*/ 0 h 1"/>
                  <a:gd name="T17" fmla="*/ 27 w 27"/>
                  <a:gd name="T18" fmla="*/ 1 h 1"/>
                </a:gdLst>
                <a:ahLst/>
                <a:cxnLst>
                  <a:cxn ang="T10">
                    <a:pos x="T0" y="T1"/>
                  </a:cxn>
                  <a:cxn ang="T11">
                    <a:pos x="T2" y="T3"/>
                  </a:cxn>
                  <a:cxn ang="T12">
                    <a:pos x="T4" y="T5"/>
                  </a:cxn>
                  <a:cxn ang="T13">
                    <a:pos x="T6" y="T7"/>
                  </a:cxn>
                  <a:cxn ang="T14">
                    <a:pos x="T8" y="T9"/>
                  </a:cxn>
                </a:cxnLst>
                <a:rect l="T15" t="T16" r="T17" b="T18"/>
                <a:pathLst>
                  <a:path w="27" h="1">
                    <a:moveTo>
                      <a:pt x="0" y="0"/>
                    </a:moveTo>
                    <a:lnTo>
                      <a:pt x="13" y="0"/>
                    </a:lnTo>
                    <a:lnTo>
                      <a:pt x="26" y="0"/>
                    </a:lnTo>
                    <a:lnTo>
                      <a:pt x="13"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594" name="Freeform 1050"/>
              <p:cNvSpPr>
                <a:spLocks/>
              </p:cNvSpPr>
              <p:nvPr/>
            </p:nvSpPr>
            <p:spPr bwMode="auto">
              <a:xfrm>
                <a:off x="1253" y="3035"/>
                <a:ext cx="1" cy="25"/>
              </a:xfrm>
              <a:custGeom>
                <a:avLst/>
                <a:gdLst>
                  <a:gd name="T0" fmla="*/ 0 w 1"/>
                  <a:gd name="T1" fmla="*/ 0 h 25"/>
                  <a:gd name="T2" fmla="*/ 0 w 1"/>
                  <a:gd name="T3" fmla="*/ 24 h 25"/>
                  <a:gd name="T4" fmla="*/ 0 w 1"/>
                  <a:gd name="T5" fmla="*/ 10 h 25"/>
                  <a:gd name="T6" fmla="*/ 0 w 1"/>
                  <a:gd name="T7" fmla="*/ 0 h 25"/>
                  <a:gd name="T8" fmla="*/ 0 w 1"/>
                  <a:gd name="T9" fmla="*/ 10 h 25"/>
                  <a:gd name="T10" fmla="*/ 0 w 1"/>
                  <a:gd name="T11" fmla="*/ 0 h 25"/>
                  <a:gd name="T12" fmla="*/ 0 60000 65536"/>
                  <a:gd name="T13" fmla="*/ 0 60000 65536"/>
                  <a:gd name="T14" fmla="*/ 0 60000 65536"/>
                  <a:gd name="T15" fmla="*/ 0 60000 65536"/>
                  <a:gd name="T16" fmla="*/ 0 60000 65536"/>
                  <a:gd name="T17" fmla="*/ 0 60000 65536"/>
                  <a:gd name="T18" fmla="*/ 0 w 1"/>
                  <a:gd name="T19" fmla="*/ 0 h 25"/>
                  <a:gd name="T20" fmla="*/ 1 w 1"/>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1" h="25">
                    <a:moveTo>
                      <a:pt x="0" y="0"/>
                    </a:moveTo>
                    <a:lnTo>
                      <a:pt x="0" y="24"/>
                    </a:lnTo>
                    <a:lnTo>
                      <a:pt x="0" y="10"/>
                    </a:lnTo>
                    <a:lnTo>
                      <a:pt x="0" y="0"/>
                    </a:lnTo>
                    <a:lnTo>
                      <a:pt x="0" y="1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595" name="Freeform 1051"/>
              <p:cNvSpPr>
                <a:spLocks/>
              </p:cNvSpPr>
              <p:nvPr/>
            </p:nvSpPr>
            <p:spPr bwMode="auto">
              <a:xfrm>
                <a:off x="1245" y="3052"/>
                <a:ext cx="1" cy="25"/>
              </a:xfrm>
              <a:custGeom>
                <a:avLst/>
                <a:gdLst>
                  <a:gd name="T0" fmla="*/ 0 w 1"/>
                  <a:gd name="T1" fmla="*/ 0 h 25"/>
                  <a:gd name="T2" fmla="*/ 0 w 1"/>
                  <a:gd name="T3" fmla="*/ 1 h 25"/>
                  <a:gd name="T4" fmla="*/ 0 w 1"/>
                  <a:gd name="T5" fmla="*/ 10 h 25"/>
                  <a:gd name="T6" fmla="*/ 0 w 1"/>
                  <a:gd name="T7" fmla="*/ 24 h 25"/>
                  <a:gd name="T8" fmla="*/ 0 w 1"/>
                  <a:gd name="T9" fmla="*/ 14 h 25"/>
                  <a:gd name="T10" fmla="*/ 0 w 1"/>
                  <a:gd name="T11" fmla="*/ 10 h 25"/>
                  <a:gd name="T12" fmla="*/ 0 w 1"/>
                  <a:gd name="T13" fmla="*/ 4 h 25"/>
                  <a:gd name="T14" fmla="*/ 0 w 1"/>
                  <a:gd name="T15" fmla="*/ 0 h 25"/>
                  <a:gd name="T16" fmla="*/ 0 60000 65536"/>
                  <a:gd name="T17" fmla="*/ 0 60000 65536"/>
                  <a:gd name="T18" fmla="*/ 0 60000 65536"/>
                  <a:gd name="T19" fmla="*/ 0 60000 65536"/>
                  <a:gd name="T20" fmla="*/ 0 60000 65536"/>
                  <a:gd name="T21" fmla="*/ 0 60000 65536"/>
                  <a:gd name="T22" fmla="*/ 0 60000 65536"/>
                  <a:gd name="T23" fmla="*/ 0 60000 65536"/>
                  <a:gd name="T24" fmla="*/ 0 w 1"/>
                  <a:gd name="T25" fmla="*/ 0 h 25"/>
                  <a:gd name="T26" fmla="*/ 1 w 1"/>
                  <a:gd name="T27" fmla="*/ 25 h 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 h="25">
                    <a:moveTo>
                      <a:pt x="0" y="0"/>
                    </a:moveTo>
                    <a:lnTo>
                      <a:pt x="0" y="1"/>
                    </a:lnTo>
                    <a:lnTo>
                      <a:pt x="0" y="10"/>
                    </a:lnTo>
                    <a:lnTo>
                      <a:pt x="0" y="24"/>
                    </a:lnTo>
                    <a:lnTo>
                      <a:pt x="0" y="14"/>
                    </a:lnTo>
                    <a:lnTo>
                      <a:pt x="0" y="10"/>
                    </a:lnTo>
                    <a:lnTo>
                      <a:pt x="0" y="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596" name="Freeform 1052"/>
              <p:cNvSpPr>
                <a:spLocks/>
              </p:cNvSpPr>
              <p:nvPr/>
            </p:nvSpPr>
            <p:spPr bwMode="auto">
              <a:xfrm>
                <a:off x="1268" y="3059"/>
                <a:ext cx="27" cy="26"/>
              </a:xfrm>
              <a:custGeom>
                <a:avLst/>
                <a:gdLst>
                  <a:gd name="T0" fmla="*/ 26 w 27"/>
                  <a:gd name="T1" fmla="*/ 0 h 26"/>
                  <a:gd name="T2" fmla="*/ 22 w 27"/>
                  <a:gd name="T3" fmla="*/ 9 h 26"/>
                  <a:gd name="T4" fmla="*/ 16 w 27"/>
                  <a:gd name="T5" fmla="*/ 15 h 26"/>
                  <a:gd name="T6" fmla="*/ 9 w 27"/>
                  <a:gd name="T7" fmla="*/ 20 h 26"/>
                  <a:gd name="T8" fmla="*/ 0 w 27"/>
                  <a:gd name="T9" fmla="*/ 25 h 26"/>
                  <a:gd name="T10" fmla="*/ 10 w 27"/>
                  <a:gd name="T11" fmla="*/ 20 h 26"/>
                  <a:gd name="T12" fmla="*/ 22 w 27"/>
                  <a:gd name="T13" fmla="*/ 17 h 26"/>
                  <a:gd name="T14" fmla="*/ 26 w 27"/>
                  <a:gd name="T15" fmla="*/ 12 h 26"/>
                  <a:gd name="T16" fmla="*/ 26 w 27"/>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26"/>
                  <a:gd name="T29" fmla="*/ 27 w 27"/>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26">
                    <a:moveTo>
                      <a:pt x="26" y="0"/>
                    </a:moveTo>
                    <a:lnTo>
                      <a:pt x="22" y="9"/>
                    </a:lnTo>
                    <a:lnTo>
                      <a:pt x="16" y="15"/>
                    </a:lnTo>
                    <a:lnTo>
                      <a:pt x="9" y="20"/>
                    </a:lnTo>
                    <a:lnTo>
                      <a:pt x="0" y="25"/>
                    </a:lnTo>
                    <a:lnTo>
                      <a:pt x="10" y="20"/>
                    </a:lnTo>
                    <a:lnTo>
                      <a:pt x="22" y="17"/>
                    </a:lnTo>
                    <a:lnTo>
                      <a:pt x="26" y="12"/>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6597" name="Freeform 1053"/>
              <p:cNvSpPr>
                <a:spLocks/>
              </p:cNvSpPr>
              <p:nvPr/>
            </p:nvSpPr>
            <p:spPr bwMode="auto">
              <a:xfrm>
                <a:off x="1145" y="3306"/>
                <a:ext cx="189" cy="65"/>
              </a:xfrm>
              <a:custGeom>
                <a:avLst/>
                <a:gdLst>
                  <a:gd name="T0" fmla="*/ 0 w 189"/>
                  <a:gd name="T1" fmla="*/ 32 h 65"/>
                  <a:gd name="T2" fmla="*/ 0 w 189"/>
                  <a:gd name="T3" fmla="*/ 52 h 65"/>
                  <a:gd name="T4" fmla="*/ 61 w 189"/>
                  <a:gd name="T5" fmla="*/ 64 h 65"/>
                  <a:gd name="T6" fmla="*/ 131 w 189"/>
                  <a:gd name="T7" fmla="*/ 64 h 65"/>
                  <a:gd name="T8" fmla="*/ 184 w 189"/>
                  <a:gd name="T9" fmla="*/ 46 h 65"/>
                  <a:gd name="T10" fmla="*/ 188 w 189"/>
                  <a:gd name="T11" fmla="*/ 0 h 65"/>
                  <a:gd name="T12" fmla="*/ 80 w 189"/>
                  <a:gd name="T13" fmla="*/ 0 h 65"/>
                  <a:gd name="T14" fmla="*/ 0 w 189"/>
                  <a:gd name="T15" fmla="*/ 32 h 65"/>
                  <a:gd name="T16" fmla="*/ 0 60000 65536"/>
                  <a:gd name="T17" fmla="*/ 0 60000 65536"/>
                  <a:gd name="T18" fmla="*/ 0 60000 65536"/>
                  <a:gd name="T19" fmla="*/ 0 60000 65536"/>
                  <a:gd name="T20" fmla="*/ 0 60000 65536"/>
                  <a:gd name="T21" fmla="*/ 0 60000 65536"/>
                  <a:gd name="T22" fmla="*/ 0 60000 65536"/>
                  <a:gd name="T23" fmla="*/ 0 60000 65536"/>
                  <a:gd name="T24" fmla="*/ 0 w 189"/>
                  <a:gd name="T25" fmla="*/ 0 h 65"/>
                  <a:gd name="T26" fmla="*/ 189 w 189"/>
                  <a:gd name="T27" fmla="*/ 65 h 6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9" h="65">
                    <a:moveTo>
                      <a:pt x="0" y="32"/>
                    </a:moveTo>
                    <a:lnTo>
                      <a:pt x="0" y="52"/>
                    </a:lnTo>
                    <a:lnTo>
                      <a:pt x="61" y="64"/>
                    </a:lnTo>
                    <a:lnTo>
                      <a:pt x="131" y="64"/>
                    </a:lnTo>
                    <a:lnTo>
                      <a:pt x="184" y="46"/>
                    </a:lnTo>
                    <a:lnTo>
                      <a:pt x="188" y="0"/>
                    </a:lnTo>
                    <a:lnTo>
                      <a:pt x="80" y="0"/>
                    </a:lnTo>
                    <a:lnTo>
                      <a:pt x="0"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6598" name="Freeform 1054"/>
              <p:cNvSpPr>
                <a:spLocks/>
              </p:cNvSpPr>
              <p:nvPr/>
            </p:nvSpPr>
            <p:spPr bwMode="auto">
              <a:xfrm>
                <a:off x="1154" y="3330"/>
                <a:ext cx="173" cy="37"/>
              </a:xfrm>
              <a:custGeom>
                <a:avLst/>
                <a:gdLst>
                  <a:gd name="T0" fmla="*/ 0 w 173"/>
                  <a:gd name="T1" fmla="*/ 10 h 37"/>
                  <a:gd name="T2" fmla="*/ 0 w 173"/>
                  <a:gd name="T3" fmla="*/ 25 h 37"/>
                  <a:gd name="T4" fmla="*/ 53 w 173"/>
                  <a:gd name="T5" fmla="*/ 36 h 37"/>
                  <a:gd name="T6" fmla="*/ 123 w 173"/>
                  <a:gd name="T7" fmla="*/ 36 h 37"/>
                  <a:gd name="T8" fmla="*/ 172 w 173"/>
                  <a:gd name="T9" fmla="*/ 18 h 37"/>
                  <a:gd name="T10" fmla="*/ 172 w 173"/>
                  <a:gd name="T11" fmla="*/ 0 h 37"/>
                  <a:gd name="T12" fmla="*/ 125 w 173"/>
                  <a:gd name="T13" fmla="*/ 18 h 37"/>
                  <a:gd name="T14" fmla="*/ 54 w 173"/>
                  <a:gd name="T15" fmla="*/ 18 h 37"/>
                  <a:gd name="T16" fmla="*/ 0 w 173"/>
                  <a:gd name="T17" fmla="*/ 10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3"/>
                  <a:gd name="T28" fmla="*/ 0 h 37"/>
                  <a:gd name="T29" fmla="*/ 173 w 173"/>
                  <a:gd name="T30" fmla="*/ 37 h 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3" h="37">
                    <a:moveTo>
                      <a:pt x="0" y="10"/>
                    </a:moveTo>
                    <a:lnTo>
                      <a:pt x="0" y="25"/>
                    </a:lnTo>
                    <a:lnTo>
                      <a:pt x="53" y="36"/>
                    </a:lnTo>
                    <a:lnTo>
                      <a:pt x="123" y="36"/>
                    </a:lnTo>
                    <a:lnTo>
                      <a:pt x="172" y="18"/>
                    </a:lnTo>
                    <a:lnTo>
                      <a:pt x="172" y="0"/>
                    </a:lnTo>
                    <a:lnTo>
                      <a:pt x="125" y="18"/>
                    </a:lnTo>
                    <a:lnTo>
                      <a:pt x="54" y="18"/>
                    </a:lnTo>
                    <a:lnTo>
                      <a:pt x="0" y="10"/>
                    </a:lnTo>
                  </a:path>
                </a:pathLst>
              </a:custGeom>
              <a:solidFill>
                <a:srgbClr val="606060"/>
              </a:solidFill>
              <a:ln w="9525" cap="rnd">
                <a:noFill/>
                <a:round/>
                <a:headEnd type="none" w="sm" len="sm"/>
                <a:tailEnd type="none" w="sm" len="sm"/>
              </a:ln>
            </p:spPr>
            <p:txBody>
              <a:bodyPr/>
              <a:lstStyle/>
              <a:p>
                <a:endParaRPr lang="es-ES"/>
              </a:p>
            </p:txBody>
          </p:sp>
          <p:sp>
            <p:nvSpPr>
              <p:cNvPr id="106599" name="Freeform 1055"/>
              <p:cNvSpPr>
                <a:spLocks/>
              </p:cNvSpPr>
              <p:nvPr/>
            </p:nvSpPr>
            <p:spPr bwMode="auto">
              <a:xfrm>
                <a:off x="1092" y="3248"/>
                <a:ext cx="237" cy="186"/>
              </a:xfrm>
              <a:custGeom>
                <a:avLst/>
                <a:gdLst>
                  <a:gd name="T0" fmla="*/ 46 w 237"/>
                  <a:gd name="T1" fmla="*/ 141 h 186"/>
                  <a:gd name="T2" fmla="*/ 46 w 237"/>
                  <a:gd name="T3" fmla="*/ 178 h 186"/>
                  <a:gd name="T4" fmla="*/ 24 w 237"/>
                  <a:gd name="T5" fmla="*/ 185 h 186"/>
                  <a:gd name="T6" fmla="*/ 1 w 237"/>
                  <a:gd name="T7" fmla="*/ 183 h 186"/>
                  <a:gd name="T8" fmla="*/ 0 w 237"/>
                  <a:gd name="T9" fmla="*/ 129 h 186"/>
                  <a:gd name="T10" fmla="*/ 0 w 237"/>
                  <a:gd name="T11" fmla="*/ 99 h 186"/>
                  <a:gd name="T12" fmla="*/ 1 w 237"/>
                  <a:gd name="T13" fmla="*/ 85 h 186"/>
                  <a:gd name="T14" fmla="*/ 0 w 237"/>
                  <a:gd name="T15" fmla="*/ 74 h 186"/>
                  <a:gd name="T16" fmla="*/ 0 w 237"/>
                  <a:gd name="T17" fmla="*/ 65 h 186"/>
                  <a:gd name="T18" fmla="*/ 1 w 237"/>
                  <a:gd name="T19" fmla="*/ 58 h 186"/>
                  <a:gd name="T20" fmla="*/ 12 w 237"/>
                  <a:gd name="T21" fmla="*/ 48 h 186"/>
                  <a:gd name="T22" fmla="*/ 24 w 237"/>
                  <a:gd name="T23" fmla="*/ 41 h 186"/>
                  <a:gd name="T24" fmla="*/ 52 w 237"/>
                  <a:gd name="T25" fmla="*/ 31 h 186"/>
                  <a:gd name="T26" fmla="*/ 94 w 237"/>
                  <a:gd name="T27" fmla="*/ 21 h 186"/>
                  <a:gd name="T28" fmla="*/ 102 w 237"/>
                  <a:gd name="T29" fmla="*/ 21 h 186"/>
                  <a:gd name="T30" fmla="*/ 107 w 237"/>
                  <a:gd name="T31" fmla="*/ 21 h 186"/>
                  <a:gd name="T32" fmla="*/ 109 w 237"/>
                  <a:gd name="T33" fmla="*/ 20 h 186"/>
                  <a:gd name="T34" fmla="*/ 110 w 237"/>
                  <a:gd name="T35" fmla="*/ 17 h 186"/>
                  <a:gd name="T36" fmla="*/ 113 w 237"/>
                  <a:gd name="T37" fmla="*/ 18 h 186"/>
                  <a:gd name="T38" fmla="*/ 118 w 237"/>
                  <a:gd name="T39" fmla="*/ 18 h 186"/>
                  <a:gd name="T40" fmla="*/ 118 w 237"/>
                  <a:gd name="T41" fmla="*/ 15 h 186"/>
                  <a:gd name="T42" fmla="*/ 121 w 237"/>
                  <a:gd name="T43" fmla="*/ 12 h 186"/>
                  <a:gd name="T44" fmla="*/ 126 w 237"/>
                  <a:gd name="T45" fmla="*/ 11 h 186"/>
                  <a:gd name="T46" fmla="*/ 129 w 237"/>
                  <a:gd name="T47" fmla="*/ 11 h 186"/>
                  <a:gd name="T48" fmla="*/ 128 w 237"/>
                  <a:gd name="T49" fmla="*/ 8 h 186"/>
                  <a:gd name="T50" fmla="*/ 134 w 237"/>
                  <a:gd name="T51" fmla="*/ 0 h 186"/>
                  <a:gd name="T52" fmla="*/ 229 w 237"/>
                  <a:gd name="T53" fmla="*/ 1 h 186"/>
                  <a:gd name="T54" fmla="*/ 229 w 237"/>
                  <a:gd name="T55" fmla="*/ 11 h 186"/>
                  <a:gd name="T56" fmla="*/ 229 w 237"/>
                  <a:gd name="T57" fmla="*/ 20 h 186"/>
                  <a:gd name="T58" fmla="*/ 233 w 237"/>
                  <a:gd name="T59" fmla="*/ 26 h 186"/>
                  <a:gd name="T60" fmla="*/ 234 w 237"/>
                  <a:gd name="T61" fmla="*/ 33 h 186"/>
                  <a:gd name="T62" fmla="*/ 236 w 237"/>
                  <a:gd name="T63" fmla="*/ 47 h 186"/>
                  <a:gd name="T64" fmla="*/ 234 w 237"/>
                  <a:gd name="T65" fmla="*/ 53 h 186"/>
                  <a:gd name="T66" fmla="*/ 229 w 237"/>
                  <a:gd name="T67" fmla="*/ 61 h 186"/>
                  <a:gd name="T68" fmla="*/ 227 w 237"/>
                  <a:gd name="T69" fmla="*/ 65 h 186"/>
                  <a:gd name="T70" fmla="*/ 223 w 237"/>
                  <a:gd name="T71" fmla="*/ 68 h 186"/>
                  <a:gd name="T72" fmla="*/ 216 w 237"/>
                  <a:gd name="T73" fmla="*/ 70 h 186"/>
                  <a:gd name="T74" fmla="*/ 206 w 237"/>
                  <a:gd name="T75" fmla="*/ 73 h 186"/>
                  <a:gd name="T76" fmla="*/ 202 w 237"/>
                  <a:gd name="T77" fmla="*/ 79 h 186"/>
                  <a:gd name="T78" fmla="*/ 198 w 237"/>
                  <a:gd name="T79" fmla="*/ 82 h 186"/>
                  <a:gd name="T80" fmla="*/ 190 w 237"/>
                  <a:gd name="T81" fmla="*/ 85 h 186"/>
                  <a:gd name="T82" fmla="*/ 181 w 237"/>
                  <a:gd name="T83" fmla="*/ 89 h 186"/>
                  <a:gd name="T84" fmla="*/ 166 w 237"/>
                  <a:gd name="T85" fmla="*/ 90 h 186"/>
                  <a:gd name="T86" fmla="*/ 153 w 237"/>
                  <a:gd name="T87" fmla="*/ 90 h 186"/>
                  <a:gd name="T88" fmla="*/ 145 w 237"/>
                  <a:gd name="T89" fmla="*/ 90 h 186"/>
                  <a:gd name="T90" fmla="*/ 136 w 237"/>
                  <a:gd name="T91" fmla="*/ 89 h 186"/>
                  <a:gd name="T92" fmla="*/ 129 w 237"/>
                  <a:gd name="T93" fmla="*/ 91 h 186"/>
                  <a:gd name="T94" fmla="*/ 118 w 237"/>
                  <a:gd name="T95" fmla="*/ 91 h 186"/>
                  <a:gd name="T96" fmla="*/ 65 w 237"/>
                  <a:gd name="T97" fmla="*/ 97 h 186"/>
                  <a:gd name="T98" fmla="*/ 53 w 237"/>
                  <a:gd name="T99" fmla="*/ 98 h 186"/>
                  <a:gd name="T100" fmla="*/ 51 w 237"/>
                  <a:gd name="T101" fmla="*/ 101 h 186"/>
                  <a:gd name="T102" fmla="*/ 43 w 237"/>
                  <a:gd name="T103" fmla="*/ 102 h 186"/>
                  <a:gd name="T104" fmla="*/ 48 w 237"/>
                  <a:gd name="T105" fmla="*/ 106 h 186"/>
                  <a:gd name="T106" fmla="*/ 44 w 237"/>
                  <a:gd name="T107" fmla="*/ 113 h 186"/>
                  <a:gd name="T108" fmla="*/ 46 w 237"/>
                  <a:gd name="T109" fmla="*/ 129 h 186"/>
                  <a:gd name="T110" fmla="*/ 46 w 237"/>
                  <a:gd name="T111" fmla="*/ 141 h 18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7"/>
                  <a:gd name="T169" fmla="*/ 0 h 186"/>
                  <a:gd name="T170" fmla="*/ 237 w 237"/>
                  <a:gd name="T171" fmla="*/ 186 h 18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7" h="186">
                    <a:moveTo>
                      <a:pt x="46" y="141"/>
                    </a:moveTo>
                    <a:lnTo>
                      <a:pt x="46" y="178"/>
                    </a:lnTo>
                    <a:lnTo>
                      <a:pt x="24" y="185"/>
                    </a:lnTo>
                    <a:lnTo>
                      <a:pt x="1" y="183"/>
                    </a:lnTo>
                    <a:lnTo>
                      <a:pt x="0" y="129"/>
                    </a:lnTo>
                    <a:lnTo>
                      <a:pt x="0" y="99"/>
                    </a:lnTo>
                    <a:lnTo>
                      <a:pt x="1" y="85"/>
                    </a:lnTo>
                    <a:lnTo>
                      <a:pt x="0" y="74"/>
                    </a:lnTo>
                    <a:lnTo>
                      <a:pt x="0" y="65"/>
                    </a:lnTo>
                    <a:lnTo>
                      <a:pt x="1" y="58"/>
                    </a:lnTo>
                    <a:lnTo>
                      <a:pt x="12" y="48"/>
                    </a:lnTo>
                    <a:lnTo>
                      <a:pt x="24" y="41"/>
                    </a:lnTo>
                    <a:lnTo>
                      <a:pt x="52" y="31"/>
                    </a:lnTo>
                    <a:lnTo>
                      <a:pt x="94" y="21"/>
                    </a:lnTo>
                    <a:lnTo>
                      <a:pt x="102" y="21"/>
                    </a:lnTo>
                    <a:lnTo>
                      <a:pt x="107" y="21"/>
                    </a:lnTo>
                    <a:lnTo>
                      <a:pt x="109" y="20"/>
                    </a:lnTo>
                    <a:lnTo>
                      <a:pt x="110" y="17"/>
                    </a:lnTo>
                    <a:lnTo>
                      <a:pt x="113" y="18"/>
                    </a:lnTo>
                    <a:lnTo>
                      <a:pt x="118" y="18"/>
                    </a:lnTo>
                    <a:lnTo>
                      <a:pt x="118" y="15"/>
                    </a:lnTo>
                    <a:lnTo>
                      <a:pt x="121" y="12"/>
                    </a:lnTo>
                    <a:lnTo>
                      <a:pt x="126" y="11"/>
                    </a:lnTo>
                    <a:lnTo>
                      <a:pt x="129" y="11"/>
                    </a:lnTo>
                    <a:lnTo>
                      <a:pt x="128" y="8"/>
                    </a:lnTo>
                    <a:lnTo>
                      <a:pt x="134" y="0"/>
                    </a:lnTo>
                    <a:lnTo>
                      <a:pt x="229" y="1"/>
                    </a:lnTo>
                    <a:lnTo>
                      <a:pt x="229" y="11"/>
                    </a:lnTo>
                    <a:lnTo>
                      <a:pt x="229" y="20"/>
                    </a:lnTo>
                    <a:lnTo>
                      <a:pt x="233" y="26"/>
                    </a:lnTo>
                    <a:lnTo>
                      <a:pt x="234" y="33"/>
                    </a:lnTo>
                    <a:lnTo>
                      <a:pt x="236" y="47"/>
                    </a:lnTo>
                    <a:lnTo>
                      <a:pt x="234" y="53"/>
                    </a:lnTo>
                    <a:lnTo>
                      <a:pt x="229" y="61"/>
                    </a:lnTo>
                    <a:lnTo>
                      <a:pt x="227" y="65"/>
                    </a:lnTo>
                    <a:lnTo>
                      <a:pt x="223" y="68"/>
                    </a:lnTo>
                    <a:lnTo>
                      <a:pt x="216" y="70"/>
                    </a:lnTo>
                    <a:lnTo>
                      <a:pt x="206" y="73"/>
                    </a:lnTo>
                    <a:lnTo>
                      <a:pt x="202" y="79"/>
                    </a:lnTo>
                    <a:lnTo>
                      <a:pt x="198" y="82"/>
                    </a:lnTo>
                    <a:lnTo>
                      <a:pt x="190" y="85"/>
                    </a:lnTo>
                    <a:lnTo>
                      <a:pt x="181" y="89"/>
                    </a:lnTo>
                    <a:lnTo>
                      <a:pt x="166" y="90"/>
                    </a:lnTo>
                    <a:lnTo>
                      <a:pt x="153" y="90"/>
                    </a:lnTo>
                    <a:lnTo>
                      <a:pt x="145" y="90"/>
                    </a:lnTo>
                    <a:lnTo>
                      <a:pt x="136" y="89"/>
                    </a:lnTo>
                    <a:lnTo>
                      <a:pt x="129" y="91"/>
                    </a:lnTo>
                    <a:lnTo>
                      <a:pt x="118" y="91"/>
                    </a:lnTo>
                    <a:lnTo>
                      <a:pt x="65" y="97"/>
                    </a:lnTo>
                    <a:lnTo>
                      <a:pt x="53" y="98"/>
                    </a:lnTo>
                    <a:lnTo>
                      <a:pt x="51" y="101"/>
                    </a:lnTo>
                    <a:lnTo>
                      <a:pt x="43" y="102"/>
                    </a:lnTo>
                    <a:lnTo>
                      <a:pt x="48" y="106"/>
                    </a:lnTo>
                    <a:lnTo>
                      <a:pt x="44" y="113"/>
                    </a:lnTo>
                    <a:lnTo>
                      <a:pt x="46" y="129"/>
                    </a:lnTo>
                    <a:lnTo>
                      <a:pt x="46" y="141"/>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600" name="Freeform 1056"/>
              <p:cNvSpPr>
                <a:spLocks/>
              </p:cNvSpPr>
              <p:nvPr/>
            </p:nvSpPr>
            <p:spPr bwMode="auto">
              <a:xfrm>
                <a:off x="1096" y="3260"/>
                <a:ext cx="230" cy="167"/>
              </a:xfrm>
              <a:custGeom>
                <a:avLst/>
                <a:gdLst>
                  <a:gd name="T0" fmla="*/ 221 w 230"/>
                  <a:gd name="T1" fmla="*/ 9 h 167"/>
                  <a:gd name="T2" fmla="*/ 226 w 230"/>
                  <a:gd name="T3" fmla="*/ 20 h 167"/>
                  <a:gd name="T4" fmla="*/ 221 w 230"/>
                  <a:gd name="T5" fmla="*/ 52 h 167"/>
                  <a:gd name="T6" fmla="*/ 208 w 230"/>
                  <a:gd name="T7" fmla="*/ 52 h 167"/>
                  <a:gd name="T8" fmla="*/ 195 w 230"/>
                  <a:gd name="T9" fmla="*/ 66 h 167"/>
                  <a:gd name="T10" fmla="*/ 161 w 230"/>
                  <a:gd name="T11" fmla="*/ 72 h 167"/>
                  <a:gd name="T12" fmla="*/ 131 w 230"/>
                  <a:gd name="T13" fmla="*/ 72 h 167"/>
                  <a:gd name="T14" fmla="*/ 143 w 230"/>
                  <a:gd name="T15" fmla="*/ 61 h 167"/>
                  <a:gd name="T16" fmla="*/ 128 w 230"/>
                  <a:gd name="T17" fmla="*/ 72 h 167"/>
                  <a:gd name="T18" fmla="*/ 113 w 230"/>
                  <a:gd name="T19" fmla="*/ 76 h 167"/>
                  <a:gd name="T20" fmla="*/ 123 w 230"/>
                  <a:gd name="T21" fmla="*/ 69 h 167"/>
                  <a:gd name="T22" fmla="*/ 107 w 230"/>
                  <a:gd name="T23" fmla="*/ 78 h 167"/>
                  <a:gd name="T24" fmla="*/ 55 w 230"/>
                  <a:gd name="T25" fmla="*/ 83 h 167"/>
                  <a:gd name="T26" fmla="*/ 41 w 230"/>
                  <a:gd name="T27" fmla="*/ 88 h 167"/>
                  <a:gd name="T28" fmla="*/ 28 w 230"/>
                  <a:gd name="T29" fmla="*/ 85 h 167"/>
                  <a:gd name="T30" fmla="*/ 39 w 230"/>
                  <a:gd name="T31" fmla="*/ 89 h 167"/>
                  <a:gd name="T32" fmla="*/ 41 w 230"/>
                  <a:gd name="T33" fmla="*/ 98 h 167"/>
                  <a:gd name="T34" fmla="*/ 27 w 230"/>
                  <a:gd name="T35" fmla="*/ 163 h 167"/>
                  <a:gd name="T36" fmla="*/ 1 w 230"/>
                  <a:gd name="T37" fmla="*/ 163 h 167"/>
                  <a:gd name="T38" fmla="*/ 0 w 230"/>
                  <a:gd name="T39" fmla="*/ 63 h 167"/>
                  <a:gd name="T40" fmla="*/ 6 w 230"/>
                  <a:gd name="T41" fmla="*/ 46 h 167"/>
                  <a:gd name="T42" fmla="*/ 31 w 230"/>
                  <a:gd name="T43" fmla="*/ 31 h 167"/>
                  <a:gd name="T44" fmla="*/ 90 w 230"/>
                  <a:gd name="T45" fmla="*/ 13 h 167"/>
                  <a:gd name="T46" fmla="*/ 107 w 230"/>
                  <a:gd name="T47" fmla="*/ 20 h 167"/>
                  <a:gd name="T48" fmla="*/ 116 w 230"/>
                  <a:gd name="T49" fmla="*/ 21 h 167"/>
                  <a:gd name="T50" fmla="*/ 106 w 230"/>
                  <a:gd name="T51" fmla="*/ 12 h 167"/>
                  <a:gd name="T52" fmla="*/ 112 w 230"/>
                  <a:gd name="T53" fmla="*/ 10 h 167"/>
                  <a:gd name="T54" fmla="*/ 118 w 230"/>
                  <a:gd name="T55" fmla="*/ 16 h 167"/>
                  <a:gd name="T56" fmla="*/ 120 w 230"/>
                  <a:gd name="T57" fmla="*/ 12 h 167"/>
                  <a:gd name="T58" fmla="*/ 117 w 230"/>
                  <a:gd name="T59" fmla="*/ 6 h 167"/>
                  <a:gd name="T60" fmla="*/ 132 w 230"/>
                  <a:gd name="T61" fmla="*/ 10 h 167"/>
                  <a:gd name="T62" fmla="*/ 131 w 230"/>
                  <a:gd name="T63" fmla="*/ 6 h 167"/>
                  <a:gd name="T64" fmla="*/ 128 w 230"/>
                  <a:gd name="T65" fmla="*/ 0 h 167"/>
                  <a:gd name="T66" fmla="*/ 142 w 230"/>
                  <a:gd name="T67" fmla="*/ 4 h 167"/>
                  <a:gd name="T68" fmla="*/ 167 w 230"/>
                  <a:gd name="T69" fmla="*/ 9 h 167"/>
                  <a:gd name="T70" fmla="*/ 174 w 230"/>
                  <a:gd name="T71" fmla="*/ 2 h 167"/>
                  <a:gd name="T72" fmla="*/ 180 w 230"/>
                  <a:gd name="T73" fmla="*/ 10 h 167"/>
                  <a:gd name="T74" fmla="*/ 194 w 230"/>
                  <a:gd name="T75" fmla="*/ 6 h 167"/>
                  <a:gd name="T76" fmla="*/ 198 w 230"/>
                  <a:gd name="T77" fmla="*/ 12 h 167"/>
                  <a:gd name="T78" fmla="*/ 216 w 230"/>
                  <a:gd name="T79" fmla="*/ 10 h 167"/>
                  <a:gd name="T80" fmla="*/ 221 w 230"/>
                  <a:gd name="T81" fmla="*/ 1 h 16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167"/>
                  <a:gd name="T125" fmla="*/ 230 w 230"/>
                  <a:gd name="T126" fmla="*/ 167 h 16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167">
                    <a:moveTo>
                      <a:pt x="221" y="1"/>
                    </a:moveTo>
                    <a:lnTo>
                      <a:pt x="221" y="9"/>
                    </a:lnTo>
                    <a:lnTo>
                      <a:pt x="224" y="6"/>
                    </a:lnTo>
                    <a:lnTo>
                      <a:pt x="226" y="20"/>
                    </a:lnTo>
                    <a:lnTo>
                      <a:pt x="229" y="36"/>
                    </a:lnTo>
                    <a:lnTo>
                      <a:pt x="221" y="52"/>
                    </a:lnTo>
                    <a:lnTo>
                      <a:pt x="207" y="58"/>
                    </a:lnTo>
                    <a:lnTo>
                      <a:pt x="208" y="52"/>
                    </a:lnTo>
                    <a:lnTo>
                      <a:pt x="200" y="59"/>
                    </a:lnTo>
                    <a:lnTo>
                      <a:pt x="195" y="66"/>
                    </a:lnTo>
                    <a:lnTo>
                      <a:pt x="180" y="71"/>
                    </a:lnTo>
                    <a:lnTo>
                      <a:pt x="161" y="72"/>
                    </a:lnTo>
                    <a:lnTo>
                      <a:pt x="141" y="73"/>
                    </a:lnTo>
                    <a:lnTo>
                      <a:pt x="131" y="72"/>
                    </a:lnTo>
                    <a:lnTo>
                      <a:pt x="139" y="70"/>
                    </a:lnTo>
                    <a:lnTo>
                      <a:pt x="143" y="61"/>
                    </a:lnTo>
                    <a:lnTo>
                      <a:pt x="136" y="69"/>
                    </a:lnTo>
                    <a:lnTo>
                      <a:pt x="128" y="72"/>
                    </a:lnTo>
                    <a:lnTo>
                      <a:pt x="121" y="78"/>
                    </a:lnTo>
                    <a:lnTo>
                      <a:pt x="113" y="76"/>
                    </a:lnTo>
                    <a:lnTo>
                      <a:pt x="118" y="71"/>
                    </a:lnTo>
                    <a:lnTo>
                      <a:pt x="123" y="69"/>
                    </a:lnTo>
                    <a:lnTo>
                      <a:pt x="115" y="71"/>
                    </a:lnTo>
                    <a:lnTo>
                      <a:pt x="107" y="78"/>
                    </a:lnTo>
                    <a:lnTo>
                      <a:pt x="82" y="79"/>
                    </a:lnTo>
                    <a:lnTo>
                      <a:pt x="55" y="83"/>
                    </a:lnTo>
                    <a:lnTo>
                      <a:pt x="43" y="86"/>
                    </a:lnTo>
                    <a:lnTo>
                      <a:pt x="41" y="88"/>
                    </a:lnTo>
                    <a:lnTo>
                      <a:pt x="37" y="86"/>
                    </a:lnTo>
                    <a:lnTo>
                      <a:pt x="28" y="85"/>
                    </a:lnTo>
                    <a:lnTo>
                      <a:pt x="31" y="87"/>
                    </a:lnTo>
                    <a:lnTo>
                      <a:pt x="39" y="89"/>
                    </a:lnTo>
                    <a:lnTo>
                      <a:pt x="42" y="92"/>
                    </a:lnTo>
                    <a:lnTo>
                      <a:pt x="41" y="98"/>
                    </a:lnTo>
                    <a:lnTo>
                      <a:pt x="41" y="160"/>
                    </a:lnTo>
                    <a:lnTo>
                      <a:pt x="27" y="163"/>
                    </a:lnTo>
                    <a:lnTo>
                      <a:pt x="14" y="166"/>
                    </a:lnTo>
                    <a:lnTo>
                      <a:pt x="1" y="163"/>
                    </a:lnTo>
                    <a:lnTo>
                      <a:pt x="1" y="80"/>
                    </a:lnTo>
                    <a:lnTo>
                      <a:pt x="0" y="63"/>
                    </a:lnTo>
                    <a:lnTo>
                      <a:pt x="0" y="52"/>
                    </a:lnTo>
                    <a:lnTo>
                      <a:pt x="6" y="46"/>
                    </a:lnTo>
                    <a:lnTo>
                      <a:pt x="11" y="37"/>
                    </a:lnTo>
                    <a:lnTo>
                      <a:pt x="31" y="31"/>
                    </a:lnTo>
                    <a:lnTo>
                      <a:pt x="55" y="22"/>
                    </a:lnTo>
                    <a:lnTo>
                      <a:pt x="90" y="13"/>
                    </a:lnTo>
                    <a:lnTo>
                      <a:pt x="102" y="12"/>
                    </a:lnTo>
                    <a:lnTo>
                      <a:pt x="107" y="20"/>
                    </a:lnTo>
                    <a:lnTo>
                      <a:pt x="124" y="30"/>
                    </a:lnTo>
                    <a:lnTo>
                      <a:pt x="116" y="21"/>
                    </a:lnTo>
                    <a:lnTo>
                      <a:pt x="109" y="18"/>
                    </a:lnTo>
                    <a:lnTo>
                      <a:pt x="106" y="12"/>
                    </a:lnTo>
                    <a:lnTo>
                      <a:pt x="107" y="10"/>
                    </a:lnTo>
                    <a:lnTo>
                      <a:pt x="112" y="10"/>
                    </a:lnTo>
                    <a:lnTo>
                      <a:pt x="115" y="12"/>
                    </a:lnTo>
                    <a:lnTo>
                      <a:pt x="118" y="16"/>
                    </a:lnTo>
                    <a:lnTo>
                      <a:pt x="125" y="19"/>
                    </a:lnTo>
                    <a:lnTo>
                      <a:pt x="120" y="12"/>
                    </a:lnTo>
                    <a:lnTo>
                      <a:pt x="116" y="9"/>
                    </a:lnTo>
                    <a:lnTo>
                      <a:pt x="117" y="6"/>
                    </a:lnTo>
                    <a:lnTo>
                      <a:pt x="123" y="3"/>
                    </a:lnTo>
                    <a:lnTo>
                      <a:pt x="132" y="10"/>
                    </a:lnTo>
                    <a:lnTo>
                      <a:pt x="139" y="14"/>
                    </a:lnTo>
                    <a:lnTo>
                      <a:pt x="131" y="6"/>
                    </a:lnTo>
                    <a:lnTo>
                      <a:pt x="128" y="1"/>
                    </a:lnTo>
                    <a:lnTo>
                      <a:pt x="128" y="0"/>
                    </a:lnTo>
                    <a:lnTo>
                      <a:pt x="135" y="0"/>
                    </a:lnTo>
                    <a:lnTo>
                      <a:pt x="142" y="4"/>
                    </a:lnTo>
                    <a:lnTo>
                      <a:pt x="147" y="8"/>
                    </a:lnTo>
                    <a:lnTo>
                      <a:pt x="167" y="9"/>
                    </a:lnTo>
                    <a:lnTo>
                      <a:pt x="166" y="4"/>
                    </a:lnTo>
                    <a:lnTo>
                      <a:pt x="174" y="2"/>
                    </a:lnTo>
                    <a:lnTo>
                      <a:pt x="174" y="9"/>
                    </a:lnTo>
                    <a:lnTo>
                      <a:pt x="180" y="10"/>
                    </a:lnTo>
                    <a:lnTo>
                      <a:pt x="195" y="12"/>
                    </a:lnTo>
                    <a:lnTo>
                      <a:pt x="194" y="6"/>
                    </a:lnTo>
                    <a:lnTo>
                      <a:pt x="198" y="6"/>
                    </a:lnTo>
                    <a:lnTo>
                      <a:pt x="198" y="12"/>
                    </a:lnTo>
                    <a:lnTo>
                      <a:pt x="207" y="12"/>
                    </a:lnTo>
                    <a:lnTo>
                      <a:pt x="216" y="10"/>
                    </a:lnTo>
                    <a:lnTo>
                      <a:pt x="216" y="4"/>
                    </a:lnTo>
                    <a:lnTo>
                      <a:pt x="221" y="1"/>
                    </a:lnTo>
                  </a:path>
                </a:pathLst>
              </a:custGeom>
              <a:solidFill>
                <a:srgbClr val="808080"/>
              </a:solidFill>
              <a:ln w="9525" cap="rnd">
                <a:noFill/>
                <a:round/>
                <a:headEnd type="none" w="sm" len="sm"/>
                <a:tailEnd type="none" w="sm" len="sm"/>
              </a:ln>
            </p:spPr>
            <p:txBody>
              <a:bodyPr/>
              <a:lstStyle/>
              <a:p>
                <a:endParaRPr lang="es-ES"/>
              </a:p>
            </p:txBody>
          </p:sp>
          <p:sp>
            <p:nvSpPr>
              <p:cNvPr id="106601" name="Freeform 1057"/>
              <p:cNvSpPr>
                <a:spLocks/>
              </p:cNvSpPr>
              <p:nvPr/>
            </p:nvSpPr>
            <p:spPr bwMode="auto">
              <a:xfrm>
                <a:off x="1123" y="3313"/>
                <a:ext cx="94" cy="26"/>
              </a:xfrm>
              <a:custGeom>
                <a:avLst/>
                <a:gdLst>
                  <a:gd name="T0" fmla="*/ 93 w 94"/>
                  <a:gd name="T1" fmla="*/ 0 h 26"/>
                  <a:gd name="T2" fmla="*/ 67 w 94"/>
                  <a:gd name="T3" fmla="*/ 0 h 26"/>
                  <a:gd name="T4" fmla="*/ 43 w 94"/>
                  <a:gd name="T5" fmla="*/ 7 h 26"/>
                  <a:gd name="T6" fmla="*/ 26 w 94"/>
                  <a:gd name="T7" fmla="*/ 8 h 26"/>
                  <a:gd name="T8" fmla="*/ 11 w 94"/>
                  <a:gd name="T9" fmla="*/ 11 h 26"/>
                  <a:gd name="T10" fmla="*/ 6 w 94"/>
                  <a:gd name="T11" fmla="*/ 19 h 26"/>
                  <a:gd name="T12" fmla="*/ 0 w 94"/>
                  <a:gd name="T13" fmla="*/ 25 h 26"/>
                  <a:gd name="T14" fmla="*/ 6 w 94"/>
                  <a:gd name="T15" fmla="*/ 22 h 26"/>
                  <a:gd name="T16" fmla="*/ 12 w 94"/>
                  <a:gd name="T17" fmla="*/ 12 h 26"/>
                  <a:gd name="T18" fmla="*/ 32 w 94"/>
                  <a:gd name="T19" fmla="*/ 9 h 26"/>
                  <a:gd name="T20" fmla="*/ 43 w 94"/>
                  <a:gd name="T21" fmla="*/ 9 h 26"/>
                  <a:gd name="T22" fmla="*/ 53 w 94"/>
                  <a:gd name="T23" fmla="*/ 7 h 26"/>
                  <a:gd name="T24" fmla="*/ 70 w 94"/>
                  <a:gd name="T25" fmla="*/ 2 h 26"/>
                  <a:gd name="T26" fmla="*/ 93 w 94"/>
                  <a:gd name="T27" fmla="*/ 0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4"/>
                  <a:gd name="T43" fmla="*/ 0 h 26"/>
                  <a:gd name="T44" fmla="*/ 94 w 94"/>
                  <a:gd name="T45" fmla="*/ 26 h 2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4" h="26">
                    <a:moveTo>
                      <a:pt x="93" y="0"/>
                    </a:moveTo>
                    <a:lnTo>
                      <a:pt x="67" y="0"/>
                    </a:lnTo>
                    <a:lnTo>
                      <a:pt x="43" y="7"/>
                    </a:lnTo>
                    <a:lnTo>
                      <a:pt x="26" y="8"/>
                    </a:lnTo>
                    <a:lnTo>
                      <a:pt x="11" y="11"/>
                    </a:lnTo>
                    <a:lnTo>
                      <a:pt x="6" y="19"/>
                    </a:lnTo>
                    <a:lnTo>
                      <a:pt x="0" y="25"/>
                    </a:lnTo>
                    <a:lnTo>
                      <a:pt x="6" y="22"/>
                    </a:lnTo>
                    <a:lnTo>
                      <a:pt x="12" y="12"/>
                    </a:lnTo>
                    <a:lnTo>
                      <a:pt x="32" y="9"/>
                    </a:lnTo>
                    <a:lnTo>
                      <a:pt x="43" y="9"/>
                    </a:lnTo>
                    <a:lnTo>
                      <a:pt x="53" y="7"/>
                    </a:lnTo>
                    <a:lnTo>
                      <a:pt x="70" y="2"/>
                    </a:lnTo>
                    <a:lnTo>
                      <a:pt x="93" y="0"/>
                    </a:lnTo>
                  </a:path>
                </a:pathLst>
              </a:custGeom>
              <a:solidFill>
                <a:srgbClr val="606060"/>
              </a:solidFill>
              <a:ln w="9525" cap="rnd">
                <a:noFill/>
                <a:round/>
                <a:headEnd type="none" w="sm" len="sm"/>
                <a:tailEnd type="none" w="sm" len="sm"/>
              </a:ln>
            </p:spPr>
            <p:txBody>
              <a:bodyPr/>
              <a:lstStyle/>
              <a:p>
                <a:endParaRPr lang="es-ES"/>
              </a:p>
            </p:txBody>
          </p:sp>
          <p:sp>
            <p:nvSpPr>
              <p:cNvPr id="106602" name="Freeform 1058"/>
              <p:cNvSpPr>
                <a:spLocks/>
              </p:cNvSpPr>
              <p:nvPr/>
            </p:nvSpPr>
            <p:spPr bwMode="auto">
              <a:xfrm>
                <a:off x="1266" y="3290"/>
                <a:ext cx="29" cy="28"/>
              </a:xfrm>
              <a:custGeom>
                <a:avLst/>
                <a:gdLst>
                  <a:gd name="T0" fmla="*/ 28 w 29"/>
                  <a:gd name="T1" fmla="*/ 0 h 28"/>
                  <a:gd name="T2" fmla="*/ 13 w 29"/>
                  <a:gd name="T3" fmla="*/ 27 h 28"/>
                  <a:gd name="T4" fmla="*/ 0 w 29"/>
                  <a:gd name="T5" fmla="*/ 11 h 28"/>
                  <a:gd name="T6" fmla="*/ 28 w 29"/>
                  <a:gd name="T7" fmla="*/ 0 h 28"/>
                  <a:gd name="T8" fmla="*/ 0 60000 65536"/>
                  <a:gd name="T9" fmla="*/ 0 60000 65536"/>
                  <a:gd name="T10" fmla="*/ 0 60000 65536"/>
                  <a:gd name="T11" fmla="*/ 0 60000 65536"/>
                  <a:gd name="T12" fmla="*/ 0 w 29"/>
                  <a:gd name="T13" fmla="*/ 0 h 28"/>
                  <a:gd name="T14" fmla="*/ 29 w 29"/>
                  <a:gd name="T15" fmla="*/ 28 h 28"/>
                </a:gdLst>
                <a:ahLst/>
                <a:cxnLst>
                  <a:cxn ang="T8">
                    <a:pos x="T0" y="T1"/>
                  </a:cxn>
                  <a:cxn ang="T9">
                    <a:pos x="T2" y="T3"/>
                  </a:cxn>
                  <a:cxn ang="T10">
                    <a:pos x="T4" y="T5"/>
                  </a:cxn>
                  <a:cxn ang="T11">
                    <a:pos x="T6" y="T7"/>
                  </a:cxn>
                </a:cxnLst>
                <a:rect l="T12" t="T13" r="T14" b="T15"/>
                <a:pathLst>
                  <a:path w="29" h="28">
                    <a:moveTo>
                      <a:pt x="28" y="0"/>
                    </a:moveTo>
                    <a:lnTo>
                      <a:pt x="13" y="27"/>
                    </a:lnTo>
                    <a:lnTo>
                      <a:pt x="0" y="11"/>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106603" name="Freeform 1059"/>
              <p:cNvSpPr>
                <a:spLocks/>
              </p:cNvSpPr>
              <p:nvPr/>
            </p:nvSpPr>
            <p:spPr bwMode="auto">
              <a:xfrm>
                <a:off x="1305" y="3280"/>
                <a:ext cx="29" cy="27"/>
              </a:xfrm>
              <a:custGeom>
                <a:avLst/>
                <a:gdLst>
                  <a:gd name="T0" fmla="*/ 28 w 29"/>
                  <a:gd name="T1" fmla="*/ 0 h 27"/>
                  <a:gd name="T2" fmla="*/ 20 w 29"/>
                  <a:gd name="T3" fmla="*/ 16 h 27"/>
                  <a:gd name="T4" fmla="*/ 0 w 29"/>
                  <a:gd name="T5" fmla="*/ 26 h 27"/>
                  <a:gd name="T6" fmla="*/ 20 w 29"/>
                  <a:gd name="T7" fmla="*/ 26 h 27"/>
                  <a:gd name="T8" fmla="*/ 28 w 29"/>
                  <a:gd name="T9" fmla="*/ 0 h 27"/>
                  <a:gd name="T10" fmla="*/ 0 60000 65536"/>
                  <a:gd name="T11" fmla="*/ 0 60000 65536"/>
                  <a:gd name="T12" fmla="*/ 0 60000 65536"/>
                  <a:gd name="T13" fmla="*/ 0 60000 65536"/>
                  <a:gd name="T14" fmla="*/ 0 60000 65536"/>
                  <a:gd name="T15" fmla="*/ 0 w 29"/>
                  <a:gd name="T16" fmla="*/ 0 h 27"/>
                  <a:gd name="T17" fmla="*/ 29 w 29"/>
                  <a:gd name="T18" fmla="*/ 27 h 27"/>
                </a:gdLst>
                <a:ahLst/>
                <a:cxnLst>
                  <a:cxn ang="T10">
                    <a:pos x="T0" y="T1"/>
                  </a:cxn>
                  <a:cxn ang="T11">
                    <a:pos x="T2" y="T3"/>
                  </a:cxn>
                  <a:cxn ang="T12">
                    <a:pos x="T4" y="T5"/>
                  </a:cxn>
                  <a:cxn ang="T13">
                    <a:pos x="T6" y="T7"/>
                  </a:cxn>
                  <a:cxn ang="T14">
                    <a:pos x="T8" y="T9"/>
                  </a:cxn>
                </a:cxnLst>
                <a:rect l="T15" t="T16" r="T17" b="T18"/>
                <a:pathLst>
                  <a:path w="29" h="27">
                    <a:moveTo>
                      <a:pt x="28" y="0"/>
                    </a:moveTo>
                    <a:lnTo>
                      <a:pt x="20" y="16"/>
                    </a:lnTo>
                    <a:lnTo>
                      <a:pt x="0" y="26"/>
                    </a:lnTo>
                    <a:lnTo>
                      <a:pt x="20" y="26"/>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106604" name="Freeform 1060"/>
              <p:cNvSpPr>
                <a:spLocks/>
              </p:cNvSpPr>
              <p:nvPr/>
            </p:nvSpPr>
            <p:spPr bwMode="auto">
              <a:xfrm>
                <a:off x="1218" y="3274"/>
                <a:ext cx="28" cy="28"/>
              </a:xfrm>
              <a:custGeom>
                <a:avLst/>
                <a:gdLst>
                  <a:gd name="T0" fmla="*/ 27 w 28"/>
                  <a:gd name="T1" fmla="*/ 0 h 28"/>
                  <a:gd name="T2" fmla="*/ 14 w 28"/>
                  <a:gd name="T3" fmla="*/ 2 h 28"/>
                  <a:gd name="T4" fmla="*/ 11 w 28"/>
                  <a:gd name="T5" fmla="*/ 7 h 28"/>
                  <a:gd name="T6" fmla="*/ 11 w 28"/>
                  <a:gd name="T7" fmla="*/ 15 h 28"/>
                  <a:gd name="T8" fmla="*/ 10 w 28"/>
                  <a:gd name="T9" fmla="*/ 21 h 28"/>
                  <a:gd name="T10" fmla="*/ 0 w 28"/>
                  <a:gd name="T11" fmla="*/ 27 h 28"/>
                  <a:gd name="T12" fmla="*/ 13 w 28"/>
                  <a:gd name="T13" fmla="*/ 24 h 28"/>
                  <a:gd name="T14" fmla="*/ 16 w 28"/>
                  <a:gd name="T15" fmla="*/ 9 h 28"/>
                  <a:gd name="T16" fmla="*/ 27 w 28"/>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8"/>
                  <a:gd name="T29" fmla="*/ 28 w 28"/>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8">
                    <a:moveTo>
                      <a:pt x="27" y="0"/>
                    </a:moveTo>
                    <a:lnTo>
                      <a:pt x="14" y="2"/>
                    </a:lnTo>
                    <a:lnTo>
                      <a:pt x="11" y="7"/>
                    </a:lnTo>
                    <a:lnTo>
                      <a:pt x="11" y="15"/>
                    </a:lnTo>
                    <a:lnTo>
                      <a:pt x="10" y="21"/>
                    </a:lnTo>
                    <a:lnTo>
                      <a:pt x="0" y="27"/>
                    </a:lnTo>
                    <a:lnTo>
                      <a:pt x="13" y="24"/>
                    </a:lnTo>
                    <a:lnTo>
                      <a:pt x="16" y="9"/>
                    </a:lnTo>
                    <a:lnTo>
                      <a:pt x="27" y="0"/>
                    </a:lnTo>
                  </a:path>
                </a:pathLst>
              </a:custGeom>
              <a:solidFill>
                <a:srgbClr val="606060"/>
              </a:solidFill>
              <a:ln w="9525" cap="rnd">
                <a:noFill/>
                <a:round/>
                <a:headEnd type="none" w="sm" len="sm"/>
                <a:tailEnd type="none" w="sm" len="sm"/>
              </a:ln>
            </p:spPr>
            <p:txBody>
              <a:bodyPr/>
              <a:lstStyle/>
              <a:p>
                <a:endParaRPr lang="es-ES"/>
              </a:p>
            </p:txBody>
          </p:sp>
          <p:sp>
            <p:nvSpPr>
              <p:cNvPr id="106605" name="Freeform 1061"/>
              <p:cNvSpPr>
                <a:spLocks/>
              </p:cNvSpPr>
              <p:nvPr/>
            </p:nvSpPr>
            <p:spPr bwMode="auto">
              <a:xfrm>
                <a:off x="1238" y="3092"/>
                <a:ext cx="27" cy="41"/>
              </a:xfrm>
              <a:custGeom>
                <a:avLst/>
                <a:gdLst>
                  <a:gd name="T0" fmla="*/ 20 w 27"/>
                  <a:gd name="T1" fmla="*/ 0 h 41"/>
                  <a:gd name="T2" fmla="*/ 13 w 27"/>
                  <a:gd name="T3" fmla="*/ 3 h 41"/>
                  <a:gd name="T4" fmla="*/ 13 w 27"/>
                  <a:gd name="T5" fmla="*/ 11 h 41"/>
                  <a:gd name="T6" fmla="*/ 2 w 27"/>
                  <a:gd name="T7" fmla="*/ 18 h 41"/>
                  <a:gd name="T8" fmla="*/ 0 w 27"/>
                  <a:gd name="T9" fmla="*/ 25 h 41"/>
                  <a:gd name="T10" fmla="*/ 0 w 27"/>
                  <a:gd name="T11" fmla="*/ 33 h 41"/>
                  <a:gd name="T12" fmla="*/ 0 w 27"/>
                  <a:gd name="T13" fmla="*/ 40 h 41"/>
                  <a:gd name="T14" fmla="*/ 26 w 27"/>
                  <a:gd name="T15" fmla="*/ 16 h 41"/>
                  <a:gd name="T16" fmla="*/ 20 w 27"/>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41"/>
                  <a:gd name="T29" fmla="*/ 27 w 27"/>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41">
                    <a:moveTo>
                      <a:pt x="20" y="0"/>
                    </a:moveTo>
                    <a:lnTo>
                      <a:pt x="13" y="3"/>
                    </a:lnTo>
                    <a:lnTo>
                      <a:pt x="13" y="11"/>
                    </a:lnTo>
                    <a:lnTo>
                      <a:pt x="2" y="18"/>
                    </a:lnTo>
                    <a:lnTo>
                      <a:pt x="0" y="25"/>
                    </a:lnTo>
                    <a:lnTo>
                      <a:pt x="0" y="33"/>
                    </a:lnTo>
                    <a:lnTo>
                      <a:pt x="0" y="40"/>
                    </a:lnTo>
                    <a:lnTo>
                      <a:pt x="26" y="16"/>
                    </a:lnTo>
                    <a:lnTo>
                      <a:pt x="20" y="0"/>
                    </a:lnTo>
                  </a:path>
                </a:pathLst>
              </a:custGeom>
              <a:solidFill>
                <a:srgbClr val="400000"/>
              </a:solidFill>
              <a:ln w="12700" cap="rnd">
                <a:solidFill>
                  <a:srgbClr val="000000"/>
                </a:solidFill>
                <a:round/>
                <a:headEnd type="none" w="sm" len="sm"/>
                <a:tailEnd type="none" w="sm" len="sm"/>
              </a:ln>
            </p:spPr>
            <p:txBody>
              <a:bodyPr/>
              <a:lstStyle/>
              <a:p>
                <a:endParaRPr lang="es-ES"/>
              </a:p>
            </p:txBody>
          </p:sp>
          <p:sp>
            <p:nvSpPr>
              <p:cNvPr id="106606" name="Freeform 1062"/>
              <p:cNvSpPr>
                <a:spLocks/>
              </p:cNvSpPr>
              <p:nvPr/>
            </p:nvSpPr>
            <p:spPr bwMode="auto">
              <a:xfrm>
                <a:off x="1252" y="3068"/>
                <a:ext cx="49" cy="32"/>
              </a:xfrm>
              <a:custGeom>
                <a:avLst/>
                <a:gdLst>
                  <a:gd name="T0" fmla="*/ 45 w 49"/>
                  <a:gd name="T1" fmla="*/ 0 h 32"/>
                  <a:gd name="T2" fmla="*/ 37 w 49"/>
                  <a:gd name="T3" fmla="*/ 0 h 32"/>
                  <a:gd name="T4" fmla="*/ 27 w 49"/>
                  <a:gd name="T5" fmla="*/ 4 h 32"/>
                  <a:gd name="T6" fmla="*/ 14 w 49"/>
                  <a:gd name="T7" fmla="*/ 8 h 32"/>
                  <a:gd name="T8" fmla="*/ 8 w 49"/>
                  <a:gd name="T9" fmla="*/ 14 h 32"/>
                  <a:gd name="T10" fmla="*/ 0 w 49"/>
                  <a:gd name="T11" fmla="*/ 19 h 32"/>
                  <a:gd name="T12" fmla="*/ 0 w 49"/>
                  <a:gd name="T13" fmla="*/ 22 h 32"/>
                  <a:gd name="T14" fmla="*/ 0 w 49"/>
                  <a:gd name="T15" fmla="*/ 31 h 32"/>
                  <a:gd name="T16" fmla="*/ 48 w 49"/>
                  <a:gd name="T17" fmla="*/ 5 h 32"/>
                  <a:gd name="T18" fmla="*/ 45 w 49"/>
                  <a:gd name="T19" fmla="*/ 0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32"/>
                  <a:gd name="T32" fmla="*/ 49 w 49"/>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32">
                    <a:moveTo>
                      <a:pt x="45" y="0"/>
                    </a:moveTo>
                    <a:lnTo>
                      <a:pt x="37" y="0"/>
                    </a:lnTo>
                    <a:lnTo>
                      <a:pt x="27" y="4"/>
                    </a:lnTo>
                    <a:lnTo>
                      <a:pt x="14" y="8"/>
                    </a:lnTo>
                    <a:lnTo>
                      <a:pt x="8" y="14"/>
                    </a:lnTo>
                    <a:lnTo>
                      <a:pt x="0" y="19"/>
                    </a:lnTo>
                    <a:lnTo>
                      <a:pt x="0" y="22"/>
                    </a:lnTo>
                    <a:lnTo>
                      <a:pt x="0" y="31"/>
                    </a:lnTo>
                    <a:lnTo>
                      <a:pt x="48" y="5"/>
                    </a:lnTo>
                    <a:lnTo>
                      <a:pt x="45"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6607" name="Freeform 1063"/>
              <p:cNvSpPr>
                <a:spLocks/>
              </p:cNvSpPr>
              <p:nvPr/>
            </p:nvSpPr>
            <p:spPr bwMode="auto">
              <a:xfrm>
                <a:off x="1258" y="3070"/>
                <a:ext cx="43" cy="28"/>
              </a:xfrm>
              <a:custGeom>
                <a:avLst/>
                <a:gdLst>
                  <a:gd name="T0" fmla="*/ 0 w 43"/>
                  <a:gd name="T1" fmla="*/ 27 h 28"/>
                  <a:gd name="T2" fmla="*/ 0 w 43"/>
                  <a:gd name="T3" fmla="*/ 18 h 28"/>
                  <a:gd name="T4" fmla="*/ 0 w 43"/>
                  <a:gd name="T5" fmla="*/ 15 h 28"/>
                  <a:gd name="T6" fmla="*/ 9 w 43"/>
                  <a:gd name="T7" fmla="*/ 10 h 28"/>
                  <a:gd name="T8" fmla="*/ 18 w 43"/>
                  <a:gd name="T9" fmla="*/ 4 h 28"/>
                  <a:gd name="T10" fmla="*/ 29 w 43"/>
                  <a:gd name="T11" fmla="*/ 0 h 28"/>
                  <a:gd name="T12" fmla="*/ 37 w 43"/>
                  <a:gd name="T13" fmla="*/ 0 h 28"/>
                  <a:gd name="T14" fmla="*/ 42 w 43"/>
                  <a:gd name="T15" fmla="*/ 9 h 28"/>
                  <a:gd name="T16" fmla="*/ 8 w 43"/>
                  <a:gd name="T17" fmla="*/ 21 h 28"/>
                  <a:gd name="T18" fmla="*/ 0 w 43"/>
                  <a:gd name="T19" fmla="*/ 27 h 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
                  <a:gd name="T31" fmla="*/ 0 h 28"/>
                  <a:gd name="T32" fmla="*/ 43 w 43"/>
                  <a:gd name="T33" fmla="*/ 28 h 2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 h="28">
                    <a:moveTo>
                      <a:pt x="0" y="27"/>
                    </a:moveTo>
                    <a:lnTo>
                      <a:pt x="0" y="18"/>
                    </a:lnTo>
                    <a:lnTo>
                      <a:pt x="0" y="15"/>
                    </a:lnTo>
                    <a:lnTo>
                      <a:pt x="9" y="10"/>
                    </a:lnTo>
                    <a:lnTo>
                      <a:pt x="18" y="4"/>
                    </a:lnTo>
                    <a:lnTo>
                      <a:pt x="29" y="0"/>
                    </a:lnTo>
                    <a:lnTo>
                      <a:pt x="37" y="0"/>
                    </a:lnTo>
                    <a:lnTo>
                      <a:pt x="42" y="9"/>
                    </a:lnTo>
                    <a:lnTo>
                      <a:pt x="8" y="21"/>
                    </a:lnTo>
                    <a:lnTo>
                      <a:pt x="0" y="27"/>
                    </a:lnTo>
                  </a:path>
                </a:pathLst>
              </a:custGeom>
              <a:solidFill>
                <a:srgbClr val="E0E0E0"/>
              </a:solidFill>
              <a:ln w="9525" cap="rnd">
                <a:noFill/>
                <a:round/>
                <a:headEnd type="none" w="sm" len="sm"/>
                <a:tailEnd type="none" w="sm" len="sm"/>
              </a:ln>
            </p:spPr>
            <p:txBody>
              <a:bodyPr/>
              <a:lstStyle/>
              <a:p>
                <a:endParaRPr lang="es-ES"/>
              </a:p>
            </p:txBody>
          </p:sp>
          <p:sp>
            <p:nvSpPr>
              <p:cNvPr id="106608" name="Freeform 1064"/>
              <p:cNvSpPr>
                <a:spLocks/>
              </p:cNvSpPr>
              <p:nvPr/>
            </p:nvSpPr>
            <p:spPr bwMode="auto">
              <a:xfrm>
                <a:off x="1258" y="3080"/>
                <a:ext cx="43" cy="26"/>
              </a:xfrm>
              <a:custGeom>
                <a:avLst/>
                <a:gdLst>
                  <a:gd name="T0" fmla="*/ 42 w 43"/>
                  <a:gd name="T1" fmla="*/ 0 h 26"/>
                  <a:gd name="T2" fmla="*/ 27 w 43"/>
                  <a:gd name="T3" fmla="*/ 6 h 26"/>
                  <a:gd name="T4" fmla="*/ 14 w 43"/>
                  <a:gd name="T5" fmla="*/ 15 h 26"/>
                  <a:gd name="T6" fmla="*/ 5 w 43"/>
                  <a:gd name="T7" fmla="*/ 21 h 26"/>
                  <a:gd name="T8" fmla="*/ 0 w 43"/>
                  <a:gd name="T9" fmla="*/ 25 h 26"/>
                  <a:gd name="T10" fmla="*/ 10 w 43"/>
                  <a:gd name="T11" fmla="*/ 20 h 26"/>
                  <a:gd name="T12" fmla="*/ 20 w 43"/>
                  <a:gd name="T13" fmla="*/ 14 h 26"/>
                  <a:gd name="T14" fmla="*/ 31 w 43"/>
                  <a:gd name="T15" fmla="*/ 7 h 26"/>
                  <a:gd name="T16" fmla="*/ 42 w 43"/>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26"/>
                  <a:gd name="T29" fmla="*/ 43 w 43"/>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26">
                    <a:moveTo>
                      <a:pt x="42" y="0"/>
                    </a:moveTo>
                    <a:lnTo>
                      <a:pt x="27" y="6"/>
                    </a:lnTo>
                    <a:lnTo>
                      <a:pt x="14" y="15"/>
                    </a:lnTo>
                    <a:lnTo>
                      <a:pt x="5" y="21"/>
                    </a:lnTo>
                    <a:lnTo>
                      <a:pt x="0" y="25"/>
                    </a:lnTo>
                    <a:lnTo>
                      <a:pt x="10" y="20"/>
                    </a:lnTo>
                    <a:lnTo>
                      <a:pt x="20" y="14"/>
                    </a:lnTo>
                    <a:lnTo>
                      <a:pt x="31" y="7"/>
                    </a:lnTo>
                    <a:lnTo>
                      <a:pt x="42" y="0"/>
                    </a:lnTo>
                  </a:path>
                </a:pathLst>
              </a:custGeom>
              <a:solidFill>
                <a:srgbClr val="606060"/>
              </a:solidFill>
              <a:ln w="9525" cap="rnd">
                <a:noFill/>
                <a:round/>
                <a:headEnd type="none" w="sm" len="sm"/>
                <a:tailEnd type="none" w="sm" len="sm"/>
              </a:ln>
            </p:spPr>
            <p:txBody>
              <a:bodyPr/>
              <a:lstStyle/>
              <a:p>
                <a:endParaRPr lang="es-ES"/>
              </a:p>
            </p:txBody>
          </p:sp>
          <p:sp>
            <p:nvSpPr>
              <p:cNvPr id="106609" name="Freeform 1065"/>
              <p:cNvSpPr>
                <a:spLocks/>
              </p:cNvSpPr>
              <p:nvPr/>
            </p:nvSpPr>
            <p:spPr bwMode="auto">
              <a:xfrm>
                <a:off x="1204" y="3071"/>
                <a:ext cx="136" cy="263"/>
              </a:xfrm>
              <a:custGeom>
                <a:avLst/>
                <a:gdLst>
                  <a:gd name="T0" fmla="*/ 100 w 136"/>
                  <a:gd name="T1" fmla="*/ 6 h 263"/>
                  <a:gd name="T2" fmla="*/ 96 w 136"/>
                  <a:gd name="T3" fmla="*/ 0 h 263"/>
                  <a:gd name="T4" fmla="*/ 88 w 136"/>
                  <a:gd name="T5" fmla="*/ 3 h 263"/>
                  <a:gd name="T6" fmla="*/ 78 w 136"/>
                  <a:gd name="T7" fmla="*/ 8 h 263"/>
                  <a:gd name="T8" fmla="*/ 67 w 136"/>
                  <a:gd name="T9" fmla="*/ 12 h 263"/>
                  <a:gd name="T10" fmla="*/ 58 w 136"/>
                  <a:gd name="T11" fmla="*/ 17 h 263"/>
                  <a:gd name="T12" fmla="*/ 51 w 136"/>
                  <a:gd name="T13" fmla="*/ 21 h 263"/>
                  <a:gd name="T14" fmla="*/ 48 w 136"/>
                  <a:gd name="T15" fmla="*/ 27 h 263"/>
                  <a:gd name="T16" fmla="*/ 45 w 136"/>
                  <a:gd name="T17" fmla="*/ 32 h 263"/>
                  <a:gd name="T18" fmla="*/ 42 w 136"/>
                  <a:gd name="T19" fmla="*/ 38 h 263"/>
                  <a:gd name="T20" fmla="*/ 40 w 136"/>
                  <a:gd name="T21" fmla="*/ 48 h 263"/>
                  <a:gd name="T22" fmla="*/ 29 w 136"/>
                  <a:gd name="T23" fmla="*/ 68 h 263"/>
                  <a:gd name="T24" fmla="*/ 21 w 136"/>
                  <a:gd name="T25" fmla="*/ 107 h 263"/>
                  <a:gd name="T26" fmla="*/ 20 w 136"/>
                  <a:gd name="T27" fmla="*/ 138 h 263"/>
                  <a:gd name="T28" fmla="*/ 16 w 136"/>
                  <a:gd name="T29" fmla="*/ 160 h 263"/>
                  <a:gd name="T30" fmla="*/ 14 w 136"/>
                  <a:gd name="T31" fmla="*/ 178 h 263"/>
                  <a:gd name="T32" fmla="*/ 13 w 136"/>
                  <a:gd name="T33" fmla="*/ 191 h 263"/>
                  <a:gd name="T34" fmla="*/ 9 w 136"/>
                  <a:gd name="T35" fmla="*/ 205 h 263"/>
                  <a:gd name="T36" fmla="*/ 0 w 136"/>
                  <a:gd name="T37" fmla="*/ 228 h 263"/>
                  <a:gd name="T38" fmla="*/ 8 w 136"/>
                  <a:gd name="T39" fmla="*/ 240 h 263"/>
                  <a:gd name="T40" fmla="*/ 30 w 136"/>
                  <a:gd name="T41" fmla="*/ 252 h 263"/>
                  <a:gd name="T42" fmla="*/ 64 w 136"/>
                  <a:gd name="T43" fmla="*/ 262 h 263"/>
                  <a:gd name="T44" fmla="*/ 88 w 136"/>
                  <a:gd name="T45" fmla="*/ 258 h 263"/>
                  <a:gd name="T46" fmla="*/ 104 w 136"/>
                  <a:gd name="T47" fmla="*/ 250 h 263"/>
                  <a:gd name="T48" fmla="*/ 107 w 136"/>
                  <a:gd name="T49" fmla="*/ 210 h 263"/>
                  <a:gd name="T50" fmla="*/ 110 w 136"/>
                  <a:gd name="T51" fmla="*/ 244 h 263"/>
                  <a:gd name="T52" fmla="*/ 126 w 136"/>
                  <a:gd name="T53" fmla="*/ 235 h 263"/>
                  <a:gd name="T54" fmla="*/ 130 w 136"/>
                  <a:gd name="T55" fmla="*/ 216 h 263"/>
                  <a:gd name="T56" fmla="*/ 120 w 136"/>
                  <a:gd name="T57" fmla="*/ 177 h 263"/>
                  <a:gd name="T58" fmla="*/ 120 w 136"/>
                  <a:gd name="T59" fmla="*/ 165 h 263"/>
                  <a:gd name="T60" fmla="*/ 122 w 136"/>
                  <a:gd name="T61" fmla="*/ 153 h 263"/>
                  <a:gd name="T62" fmla="*/ 124 w 136"/>
                  <a:gd name="T63" fmla="*/ 135 h 263"/>
                  <a:gd name="T64" fmla="*/ 128 w 136"/>
                  <a:gd name="T65" fmla="*/ 119 h 263"/>
                  <a:gd name="T66" fmla="*/ 135 w 136"/>
                  <a:gd name="T67" fmla="*/ 95 h 263"/>
                  <a:gd name="T68" fmla="*/ 133 w 136"/>
                  <a:gd name="T69" fmla="*/ 69 h 263"/>
                  <a:gd name="T70" fmla="*/ 135 w 136"/>
                  <a:gd name="T71" fmla="*/ 51 h 263"/>
                  <a:gd name="T72" fmla="*/ 131 w 136"/>
                  <a:gd name="T73" fmla="*/ 34 h 263"/>
                  <a:gd name="T74" fmla="*/ 126 w 136"/>
                  <a:gd name="T75" fmla="*/ 29 h 263"/>
                  <a:gd name="T76" fmla="*/ 120 w 136"/>
                  <a:gd name="T77" fmla="*/ 18 h 263"/>
                  <a:gd name="T78" fmla="*/ 112 w 136"/>
                  <a:gd name="T79" fmla="*/ 12 h 263"/>
                  <a:gd name="T80" fmla="*/ 100 w 136"/>
                  <a:gd name="T81" fmla="*/ 6 h 2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36"/>
                  <a:gd name="T124" fmla="*/ 0 h 263"/>
                  <a:gd name="T125" fmla="*/ 136 w 136"/>
                  <a:gd name="T126" fmla="*/ 263 h 26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36" h="263">
                    <a:moveTo>
                      <a:pt x="100" y="6"/>
                    </a:moveTo>
                    <a:lnTo>
                      <a:pt x="96" y="0"/>
                    </a:lnTo>
                    <a:lnTo>
                      <a:pt x="88" y="3"/>
                    </a:lnTo>
                    <a:lnTo>
                      <a:pt x="78" y="8"/>
                    </a:lnTo>
                    <a:lnTo>
                      <a:pt x="67" y="12"/>
                    </a:lnTo>
                    <a:lnTo>
                      <a:pt x="58" y="17"/>
                    </a:lnTo>
                    <a:lnTo>
                      <a:pt x="51" y="21"/>
                    </a:lnTo>
                    <a:lnTo>
                      <a:pt x="48" y="27"/>
                    </a:lnTo>
                    <a:lnTo>
                      <a:pt x="45" y="32"/>
                    </a:lnTo>
                    <a:lnTo>
                      <a:pt x="42" y="38"/>
                    </a:lnTo>
                    <a:lnTo>
                      <a:pt x="40" y="48"/>
                    </a:lnTo>
                    <a:lnTo>
                      <a:pt x="29" y="68"/>
                    </a:lnTo>
                    <a:lnTo>
                      <a:pt x="21" y="107"/>
                    </a:lnTo>
                    <a:lnTo>
                      <a:pt x="20" y="138"/>
                    </a:lnTo>
                    <a:lnTo>
                      <a:pt x="16" y="160"/>
                    </a:lnTo>
                    <a:lnTo>
                      <a:pt x="14" y="178"/>
                    </a:lnTo>
                    <a:lnTo>
                      <a:pt x="13" y="191"/>
                    </a:lnTo>
                    <a:lnTo>
                      <a:pt x="9" y="205"/>
                    </a:lnTo>
                    <a:lnTo>
                      <a:pt x="0" y="228"/>
                    </a:lnTo>
                    <a:lnTo>
                      <a:pt x="8" y="240"/>
                    </a:lnTo>
                    <a:lnTo>
                      <a:pt x="30" y="252"/>
                    </a:lnTo>
                    <a:lnTo>
                      <a:pt x="64" y="262"/>
                    </a:lnTo>
                    <a:lnTo>
                      <a:pt x="88" y="258"/>
                    </a:lnTo>
                    <a:lnTo>
                      <a:pt x="104" y="250"/>
                    </a:lnTo>
                    <a:lnTo>
                      <a:pt x="107" y="210"/>
                    </a:lnTo>
                    <a:lnTo>
                      <a:pt x="110" y="244"/>
                    </a:lnTo>
                    <a:lnTo>
                      <a:pt x="126" y="235"/>
                    </a:lnTo>
                    <a:lnTo>
                      <a:pt x="130" y="216"/>
                    </a:lnTo>
                    <a:lnTo>
                      <a:pt x="120" y="177"/>
                    </a:lnTo>
                    <a:lnTo>
                      <a:pt x="120" y="165"/>
                    </a:lnTo>
                    <a:lnTo>
                      <a:pt x="122" y="153"/>
                    </a:lnTo>
                    <a:lnTo>
                      <a:pt x="124" y="135"/>
                    </a:lnTo>
                    <a:lnTo>
                      <a:pt x="128" y="119"/>
                    </a:lnTo>
                    <a:lnTo>
                      <a:pt x="135" y="95"/>
                    </a:lnTo>
                    <a:lnTo>
                      <a:pt x="133" y="69"/>
                    </a:lnTo>
                    <a:lnTo>
                      <a:pt x="135" y="51"/>
                    </a:lnTo>
                    <a:lnTo>
                      <a:pt x="131" y="34"/>
                    </a:lnTo>
                    <a:lnTo>
                      <a:pt x="126" y="29"/>
                    </a:lnTo>
                    <a:lnTo>
                      <a:pt x="120" y="18"/>
                    </a:lnTo>
                    <a:lnTo>
                      <a:pt x="112" y="12"/>
                    </a:lnTo>
                    <a:lnTo>
                      <a:pt x="10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610" name="Freeform 1066"/>
              <p:cNvSpPr>
                <a:spLocks/>
              </p:cNvSpPr>
              <p:nvPr/>
            </p:nvSpPr>
            <p:spPr bwMode="auto">
              <a:xfrm>
                <a:off x="1208" y="3073"/>
                <a:ext cx="129" cy="254"/>
              </a:xfrm>
              <a:custGeom>
                <a:avLst/>
                <a:gdLst>
                  <a:gd name="T0" fmla="*/ 16 w 129"/>
                  <a:gd name="T1" fmla="*/ 155 h 254"/>
                  <a:gd name="T2" fmla="*/ 19 w 129"/>
                  <a:gd name="T3" fmla="*/ 139 h 254"/>
                  <a:gd name="T4" fmla="*/ 19 w 129"/>
                  <a:gd name="T5" fmla="*/ 131 h 254"/>
                  <a:gd name="T6" fmla="*/ 32 w 129"/>
                  <a:gd name="T7" fmla="*/ 122 h 254"/>
                  <a:gd name="T8" fmla="*/ 48 w 129"/>
                  <a:gd name="T9" fmla="*/ 112 h 254"/>
                  <a:gd name="T10" fmla="*/ 68 w 129"/>
                  <a:gd name="T11" fmla="*/ 90 h 254"/>
                  <a:gd name="T12" fmla="*/ 81 w 129"/>
                  <a:gd name="T13" fmla="*/ 73 h 254"/>
                  <a:gd name="T14" fmla="*/ 104 w 129"/>
                  <a:gd name="T15" fmla="*/ 63 h 254"/>
                  <a:gd name="T16" fmla="*/ 85 w 129"/>
                  <a:gd name="T17" fmla="*/ 67 h 254"/>
                  <a:gd name="T18" fmla="*/ 86 w 129"/>
                  <a:gd name="T19" fmla="*/ 57 h 254"/>
                  <a:gd name="T20" fmla="*/ 82 w 129"/>
                  <a:gd name="T21" fmla="*/ 46 h 254"/>
                  <a:gd name="T22" fmla="*/ 80 w 129"/>
                  <a:gd name="T23" fmla="*/ 41 h 254"/>
                  <a:gd name="T24" fmla="*/ 72 w 129"/>
                  <a:gd name="T25" fmla="*/ 34 h 254"/>
                  <a:gd name="T26" fmla="*/ 65 w 129"/>
                  <a:gd name="T27" fmla="*/ 30 h 254"/>
                  <a:gd name="T28" fmla="*/ 57 w 129"/>
                  <a:gd name="T29" fmla="*/ 30 h 254"/>
                  <a:gd name="T30" fmla="*/ 50 w 129"/>
                  <a:gd name="T31" fmla="*/ 30 h 254"/>
                  <a:gd name="T32" fmla="*/ 41 w 129"/>
                  <a:gd name="T33" fmla="*/ 34 h 254"/>
                  <a:gd name="T34" fmla="*/ 46 w 129"/>
                  <a:gd name="T35" fmla="*/ 27 h 254"/>
                  <a:gd name="T36" fmla="*/ 50 w 129"/>
                  <a:gd name="T37" fmla="*/ 20 h 254"/>
                  <a:gd name="T38" fmla="*/ 58 w 129"/>
                  <a:gd name="T39" fmla="*/ 14 h 254"/>
                  <a:gd name="T40" fmla="*/ 66 w 129"/>
                  <a:gd name="T41" fmla="*/ 9 h 254"/>
                  <a:gd name="T42" fmla="*/ 78 w 129"/>
                  <a:gd name="T43" fmla="*/ 5 h 254"/>
                  <a:gd name="T44" fmla="*/ 88 w 129"/>
                  <a:gd name="T45" fmla="*/ 0 h 254"/>
                  <a:gd name="T46" fmla="*/ 91 w 129"/>
                  <a:gd name="T47" fmla="*/ 0 h 254"/>
                  <a:gd name="T48" fmla="*/ 96 w 129"/>
                  <a:gd name="T49" fmla="*/ 5 h 254"/>
                  <a:gd name="T50" fmla="*/ 105 w 129"/>
                  <a:gd name="T51" fmla="*/ 10 h 254"/>
                  <a:gd name="T52" fmla="*/ 110 w 129"/>
                  <a:gd name="T53" fmla="*/ 16 h 254"/>
                  <a:gd name="T54" fmla="*/ 117 w 129"/>
                  <a:gd name="T55" fmla="*/ 24 h 254"/>
                  <a:gd name="T56" fmla="*/ 123 w 129"/>
                  <a:gd name="T57" fmla="*/ 33 h 254"/>
                  <a:gd name="T58" fmla="*/ 126 w 129"/>
                  <a:gd name="T59" fmla="*/ 43 h 254"/>
                  <a:gd name="T60" fmla="*/ 128 w 129"/>
                  <a:gd name="T61" fmla="*/ 57 h 254"/>
                  <a:gd name="T62" fmla="*/ 126 w 129"/>
                  <a:gd name="T63" fmla="*/ 73 h 254"/>
                  <a:gd name="T64" fmla="*/ 126 w 129"/>
                  <a:gd name="T65" fmla="*/ 90 h 254"/>
                  <a:gd name="T66" fmla="*/ 121 w 129"/>
                  <a:gd name="T67" fmla="*/ 111 h 254"/>
                  <a:gd name="T68" fmla="*/ 117 w 129"/>
                  <a:gd name="T69" fmla="*/ 131 h 254"/>
                  <a:gd name="T70" fmla="*/ 115 w 129"/>
                  <a:gd name="T71" fmla="*/ 146 h 254"/>
                  <a:gd name="T72" fmla="*/ 112 w 129"/>
                  <a:gd name="T73" fmla="*/ 158 h 254"/>
                  <a:gd name="T74" fmla="*/ 112 w 129"/>
                  <a:gd name="T75" fmla="*/ 169 h 254"/>
                  <a:gd name="T76" fmla="*/ 112 w 129"/>
                  <a:gd name="T77" fmla="*/ 183 h 254"/>
                  <a:gd name="T78" fmla="*/ 121 w 129"/>
                  <a:gd name="T79" fmla="*/ 209 h 254"/>
                  <a:gd name="T80" fmla="*/ 120 w 129"/>
                  <a:gd name="T81" fmla="*/ 226 h 254"/>
                  <a:gd name="T82" fmla="*/ 110 w 129"/>
                  <a:gd name="T83" fmla="*/ 232 h 254"/>
                  <a:gd name="T84" fmla="*/ 104 w 129"/>
                  <a:gd name="T85" fmla="*/ 201 h 254"/>
                  <a:gd name="T86" fmla="*/ 96 w 129"/>
                  <a:gd name="T87" fmla="*/ 243 h 254"/>
                  <a:gd name="T88" fmla="*/ 81 w 129"/>
                  <a:gd name="T89" fmla="*/ 250 h 254"/>
                  <a:gd name="T90" fmla="*/ 59 w 129"/>
                  <a:gd name="T91" fmla="*/ 253 h 254"/>
                  <a:gd name="T92" fmla="*/ 27 w 129"/>
                  <a:gd name="T93" fmla="*/ 245 h 254"/>
                  <a:gd name="T94" fmla="*/ 8 w 129"/>
                  <a:gd name="T95" fmla="*/ 234 h 254"/>
                  <a:gd name="T96" fmla="*/ 0 w 129"/>
                  <a:gd name="T97" fmla="*/ 224 h 254"/>
                  <a:gd name="T98" fmla="*/ 6 w 129"/>
                  <a:gd name="T99" fmla="*/ 213 h 254"/>
                  <a:gd name="T100" fmla="*/ 13 w 129"/>
                  <a:gd name="T101" fmla="*/ 194 h 254"/>
                  <a:gd name="T102" fmla="*/ 16 w 129"/>
                  <a:gd name="T103" fmla="*/ 169 h 254"/>
                  <a:gd name="T104" fmla="*/ 16 w 129"/>
                  <a:gd name="T105" fmla="*/ 155 h 25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9"/>
                  <a:gd name="T160" fmla="*/ 0 h 254"/>
                  <a:gd name="T161" fmla="*/ 129 w 129"/>
                  <a:gd name="T162" fmla="*/ 254 h 25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9" h="254">
                    <a:moveTo>
                      <a:pt x="16" y="155"/>
                    </a:moveTo>
                    <a:lnTo>
                      <a:pt x="19" y="139"/>
                    </a:lnTo>
                    <a:lnTo>
                      <a:pt x="19" y="131"/>
                    </a:lnTo>
                    <a:lnTo>
                      <a:pt x="32" y="122"/>
                    </a:lnTo>
                    <a:lnTo>
                      <a:pt x="48" y="112"/>
                    </a:lnTo>
                    <a:lnTo>
                      <a:pt x="68" y="90"/>
                    </a:lnTo>
                    <a:lnTo>
                      <a:pt x="81" y="73"/>
                    </a:lnTo>
                    <a:lnTo>
                      <a:pt x="104" y="63"/>
                    </a:lnTo>
                    <a:lnTo>
                      <a:pt x="85" y="67"/>
                    </a:lnTo>
                    <a:lnTo>
                      <a:pt x="86" y="57"/>
                    </a:lnTo>
                    <a:lnTo>
                      <a:pt x="82" y="46"/>
                    </a:lnTo>
                    <a:lnTo>
                      <a:pt x="80" y="41"/>
                    </a:lnTo>
                    <a:lnTo>
                      <a:pt x="72" y="34"/>
                    </a:lnTo>
                    <a:lnTo>
                      <a:pt x="65" y="30"/>
                    </a:lnTo>
                    <a:lnTo>
                      <a:pt x="57" y="30"/>
                    </a:lnTo>
                    <a:lnTo>
                      <a:pt x="50" y="30"/>
                    </a:lnTo>
                    <a:lnTo>
                      <a:pt x="41" y="34"/>
                    </a:lnTo>
                    <a:lnTo>
                      <a:pt x="46" y="27"/>
                    </a:lnTo>
                    <a:lnTo>
                      <a:pt x="50" y="20"/>
                    </a:lnTo>
                    <a:lnTo>
                      <a:pt x="58" y="14"/>
                    </a:lnTo>
                    <a:lnTo>
                      <a:pt x="66" y="9"/>
                    </a:lnTo>
                    <a:lnTo>
                      <a:pt x="78" y="5"/>
                    </a:lnTo>
                    <a:lnTo>
                      <a:pt x="88" y="0"/>
                    </a:lnTo>
                    <a:lnTo>
                      <a:pt x="91" y="0"/>
                    </a:lnTo>
                    <a:lnTo>
                      <a:pt x="96" y="5"/>
                    </a:lnTo>
                    <a:lnTo>
                      <a:pt x="105" y="10"/>
                    </a:lnTo>
                    <a:lnTo>
                      <a:pt x="110" y="16"/>
                    </a:lnTo>
                    <a:lnTo>
                      <a:pt x="117" y="24"/>
                    </a:lnTo>
                    <a:lnTo>
                      <a:pt x="123" y="33"/>
                    </a:lnTo>
                    <a:lnTo>
                      <a:pt x="126" y="43"/>
                    </a:lnTo>
                    <a:lnTo>
                      <a:pt x="128" y="57"/>
                    </a:lnTo>
                    <a:lnTo>
                      <a:pt x="126" y="73"/>
                    </a:lnTo>
                    <a:lnTo>
                      <a:pt x="126" y="90"/>
                    </a:lnTo>
                    <a:lnTo>
                      <a:pt x="121" y="111"/>
                    </a:lnTo>
                    <a:lnTo>
                      <a:pt x="117" y="131"/>
                    </a:lnTo>
                    <a:lnTo>
                      <a:pt x="115" y="146"/>
                    </a:lnTo>
                    <a:lnTo>
                      <a:pt x="112" y="158"/>
                    </a:lnTo>
                    <a:lnTo>
                      <a:pt x="112" y="169"/>
                    </a:lnTo>
                    <a:lnTo>
                      <a:pt x="112" y="183"/>
                    </a:lnTo>
                    <a:lnTo>
                      <a:pt x="121" y="209"/>
                    </a:lnTo>
                    <a:lnTo>
                      <a:pt x="120" y="226"/>
                    </a:lnTo>
                    <a:lnTo>
                      <a:pt x="110" y="232"/>
                    </a:lnTo>
                    <a:lnTo>
                      <a:pt x="104" y="201"/>
                    </a:lnTo>
                    <a:lnTo>
                      <a:pt x="96" y="243"/>
                    </a:lnTo>
                    <a:lnTo>
                      <a:pt x="81" y="250"/>
                    </a:lnTo>
                    <a:lnTo>
                      <a:pt x="59" y="253"/>
                    </a:lnTo>
                    <a:lnTo>
                      <a:pt x="27" y="245"/>
                    </a:lnTo>
                    <a:lnTo>
                      <a:pt x="8" y="234"/>
                    </a:lnTo>
                    <a:lnTo>
                      <a:pt x="0" y="224"/>
                    </a:lnTo>
                    <a:lnTo>
                      <a:pt x="6" y="213"/>
                    </a:lnTo>
                    <a:lnTo>
                      <a:pt x="13" y="194"/>
                    </a:lnTo>
                    <a:lnTo>
                      <a:pt x="16" y="169"/>
                    </a:lnTo>
                    <a:lnTo>
                      <a:pt x="16" y="155"/>
                    </a:lnTo>
                  </a:path>
                </a:pathLst>
              </a:custGeom>
              <a:solidFill>
                <a:srgbClr val="808080"/>
              </a:solidFill>
              <a:ln w="9525" cap="rnd">
                <a:noFill/>
                <a:round/>
                <a:headEnd type="none" w="sm" len="sm"/>
                <a:tailEnd type="none" w="sm" len="sm"/>
              </a:ln>
            </p:spPr>
            <p:txBody>
              <a:bodyPr/>
              <a:lstStyle/>
              <a:p>
                <a:endParaRPr lang="es-ES"/>
              </a:p>
            </p:txBody>
          </p:sp>
          <p:sp>
            <p:nvSpPr>
              <p:cNvPr id="106611" name="Freeform 1067"/>
              <p:cNvSpPr>
                <a:spLocks/>
              </p:cNvSpPr>
              <p:nvPr/>
            </p:nvSpPr>
            <p:spPr bwMode="auto">
              <a:xfrm>
                <a:off x="1296" y="3170"/>
                <a:ext cx="31" cy="83"/>
              </a:xfrm>
              <a:custGeom>
                <a:avLst/>
                <a:gdLst>
                  <a:gd name="T0" fmla="*/ 0 w 31"/>
                  <a:gd name="T1" fmla="*/ 82 h 83"/>
                  <a:gd name="T2" fmla="*/ 4 w 31"/>
                  <a:gd name="T3" fmla="*/ 78 h 83"/>
                  <a:gd name="T4" fmla="*/ 8 w 31"/>
                  <a:gd name="T5" fmla="*/ 71 h 83"/>
                  <a:gd name="T6" fmla="*/ 14 w 31"/>
                  <a:gd name="T7" fmla="*/ 59 h 83"/>
                  <a:gd name="T8" fmla="*/ 16 w 31"/>
                  <a:gd name="T9" fmla="*/ 49 h 83"/>
                  <a:gd name="T10" fmla="*/ 22 w 31"/>
                  <a:gd name="T11" fmla="*/ 39 h 83"/>
                  <a:gd name="T12" fmla="*/ 23 w 31"/>
                  <a:gd name="T13" fmla="*/ 27 h 83"/>
                  <a:gd name="T14" fmla="*/ 26 w 31"/>
                  <a:gd name="T15" fmla="*/ 10 h 83"/>
                  <a:gd name="T16" fmla="*/ 30 w 31"/>
                  <a:gd name="T17" fmla="*/ 0 h 83"/>
                  <a:gd name="T18" fmla="*/ 22 w 31"/>
                  <a:gd name="T19" fmla="*/ 23 h 83"/>
                  <a:gd name="T20" fmla="*/ 16 w 31"/>
                  <a:gd name="T21" fmla="*/ 41 h 83"/>
                  <a:gd name="T22" fmla="*/ 12 w 31"/>
                  <a:gd name="T23" fmla="*/ 53 h 83"/>
                  <a:gd name="T24" fmla="*/ 2 w 31"/>
                  <a:gd name="T25" fmla="*/ 68 h 83"/>
                  <a:gd name="T26" fmla="*/ 0 w 31"/>
                  <a:gd name="T27" fmla="*/ 82 h 8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
                  <a:gd name="T43" fmla="*/ 0 h 83"/>
                  <a:gd name="T44" fmla="*/ 31 w 31"/>
                  <a:gd name="T45" fmla="*/ 83 h 8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 h="83">
                    <a:moveTo>
                      <a:pt x="0" y="82"/>
                    </a:moveTo>
                    <a:lnTo>
                      <a:pt x="4" y="78"/>
                    </a:lnTo>
                    <a:lnTo>
                      <a:pt x="8" y="71"/>
                    </a:lnTo>
                    <a:lnTo>
                      <a:pt x="14" y="59"/>
                    </a:lnTo>
                    <a:lnTo>
                      <a:pt x="16" y="49"/>
                    </a:lnTo>
                    <a:lnTo>
                      <a:pt x="22" y="39"/>
                    </a:lnTo>
                    <a:lnTo>
                      <a:pt x="23" y="27"/>
                    </a:lnTo>
                    <a:lnTo>
                      <a:pt x="26" y="10"/>
                    </a:lnTo>
                    <a:lnTo>
                      <a:pt x="30" y="0"/>
                    </a:lnTo>
                    <a:lnTo>
                      <a:pt x="22" y="23"/>
                    </a:lnTo>
                    <a:lnTo>
                      <a:pt x="16" y="41"/>
                    </a:lnTo>
                    <a:lnTo>
                      <a:pt x="12" y="53"/>
                    </a:lnTo>
                    <a:lnTo>
                      <a:pt x="2" y="68"/>
                    </a:lnTo>
                    <a:lnTo>
                      <a:pt x="0" y="82"/>
                    </a:lnTo>
                  </a:path>
                </a:pathLst>
              </a:custGeom>
              <a:solidFill>
                <a:srgbClr val="606060"/>
              </a:solidFill>
              <a:ln w="9525" cap="rnd">
                <a:noFill/>
                <a:round/>
                <a:headEnd type="none" w="sm" len="sm"/>
                <a:tailEnd type="none" w="sm" len="sm"/>
              </a:ln>
            </p:spPr>
            <p:txBody>
              <a:bodyPr/>
              <a:lstStyle/>
              <a:p>
                <a:endParaRPr lang="es-ES"/>
              </a:p>
            </p:txBody>
          </p:sp>
          <p:sp>
            <p:nvSpPr>
              <p:cNvPr id="106612" name="Freeform 1068"/>
              <p:cNvSpPr>
                <a:spLocks/>
              </p:cNvSpPr>
              <p:nvPr/>
            </p:nvSpPr>
            <p:spPr bwMode="auto">
              <a:xfrm>
                <a:off x="1226" y="3241"/>
                <a:ext cx="45" cy="25"/>
              </a:xfrm>
              <a:custGeom>
                <a:avLst/>
                <a:gdLst>
                  <a:gd name="T0" fmla="*/ 5 w 45"/>
                  <a:gd name="T1" fmla="*/ 0 h 25"/>
                  <a:gd name="T2" fmla="*/ 2 w 45"/>
                  <a:gd name="T3" fmla="*/ 13 h 25"/>
                  <a:gd name="T4" fmla="*/ 20 w 45"/>
                  <a:gd name="T5" fmla="*/ 17 h 25"/>
                  <a:gd name="T6" fmla="*/ 38 w 45"/>
                  <a:gd name="T7" fmla="*/ 20 h 25"/>
                  <a:gd name="T8" fmla="*/ 44 w 45"/>
                  <a:gd name="T9" fmla="*/ 8 h 25"/>
                  <a:gd name="T10" fmla="*/ 40 w 45"/>
                  <a:gd name="T11" fmla="*/ 24 h 25"/>
                  <a:gd name="T12" fmla="*/ 22 w 45"/>
                  <a:gd name="T13" fmla="*/ 24 h 25"/>
                  <a:gd name="T14" fmla="*/ 0 w 45"/>
                  <a:gd name="T15" fmla="*/ 16 h 25"/>
                  <a:gd name="T16" fmla="*/ 5 w 45"/>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5"/>
                  <a:gd name="T28" fmla="*/ 0 h 25"/>
                  <a:gd name="T29" fmla="*/ 45 w 45"/>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5" h="25">
                    <a:moveTo>
                      <a:pt x="5" y="0"/>
                    </a:moveTo>
                    <a:lnTo>
                      <a:pt x="2" y="13"/>
                    </a:lnTo>
                    <a:lnTo>
                      <a:pt x="20" y="17"/>
                    </a:lnTo>
                    <a:lnTo>
                      <a:pt x="38" y="20"/>
                    </a:lnTo>
                    <a:lnTo>
                      <a:pt x="44" y="8"/>
                    </a:lnTo>
                    <a:lnTo>
                      <a:pt x="40" y="24"/>
                    </a:lnTo>
                    <a:lnTo>
                      <a:pt x="22" y="24"/>
                    </a:lnTo>
                    <a:lnTo>
                      <a:pt x="0" y="16"/>
                    </a:lnTo>
                    <a:lnTo>
                      <a:pt x="5" y="0"/>
                    </a:lnTo>
                  </a:path>
                </a:pathLst>
              </a:custGeom>
              <a:solidFill>
                <a:srgbClr val="606060"/>
              </a:solidFill>
              <a:ln w="9525" cap="rnd">
                <a:noFill/>
                <a:round/>
                <a:headEnd type="none" w="sm" len="sm"/>
                <a:tailEnd type="none" w="sm" len="sm"/>
              </a:ln>
            </p:spPr>
            <p:txBody>
              <a:bodyPr/>
              <a:lstStyle/>
              <a:p>
                <a:endParaRPr lang="es-ES"/>
              </a:p>
            </p:txBody>
          </p:sp>
          <p:sp>
            <p:nvSpPr>
              <p:cNvPr id="106613" name="Freeform 1069"/>
              <p:cNvSpPr>
                <a:spLocks/>
              </p:cNvSpPr>
              <p:nvPr/>
            </p:nvSpPr>
            <p:spPr bwMode="auto">
              <a:xfrm>
                <a:off x="1232" y="3190"/>
                <a:ext cx="140" cy="158"/>
              </a:xfrm>
              <a:custGeom>
                <a:avLst/>
                <a:gdLst>
                  <a:gd name="T0" fmla="*/ 62 w 140"/>
                  <a:gd name="T1" fmla="*/ 22 h 158"/>
                  <a:gd name="T2" fmla="*/ 86 w 140"/>
                  <a:gd name="T3" fmla="*/ 20 h 158"/>
                  <a:gd name="T4" fmla="*/ 102 w 140"/>
                  <a:gd name="T5" fmla="*/ 17 h 158"/>
                  <a:gd name="T6" fmla="*/ 107 w 140"/>
                  <a:gd name="T7" fmla="*/ 10 h 158"/>
                  <a:gd name="T8" fmla="*/ 107 w 140"/>
                  <a:gd name="T9" fmla="*/ 6 h 158"/>
                  <a:gd name="T10" fmla="*/ 110 w 140"/>
                  <a:gd name="T11" fmla="*/ 0 h 158"/>
                  <a:gd name="T12" fmla="*/ 125 w 140"/>
                  <a:gd name="T13" fmla="*/ 0 h 158"/>
                  <a:gd name="T14" fmla="*/ 139 w 140"/>
                  <a:gd name="T15" fmla="*/ 0 h 158"/>
                  <a:gd name="T16" fmla="*/ 121 w 140"/>
                  <a:gd name="T17" fmla="*/ 121 h 158"/>
                  <a:gd name="T18" fmla="*/ 110 w 140"/>
                  <a:gd name="T19" fmla="*/ 131 h 158"/>
                  <a:gd name="T20" fmla="*/ 96 w 140"/>
                  <a:gd name="T21" fmla="*/ 142 h 158"/>
                  <a:gd name="T22" fmla="*/ 77 w 140"/>
                  <a:gd name="T23" fmla="*/ 152 h 158"/>
                  <a:gd name="T24" fmla="*/ 53 w 140"/>
                  <a:gd name="T25" fmla="*/ 154 h 158"/>
                  <a:gd name="T26" fmla="*/ 21 w 140"/>
                  <a:gd name="T27" fmla="*/ 157 h 158"/>
                  <a:gd name="T28" fmla="*/ 2 w 140"/>
                  <a:gd name="T29" fmla="*/ 154 h 158"/>
                  <a:gd name="T30" fmla="*/ 0 w 140"/>
                  <a:gd name="T31" fmla="*/ 145 h 158"/>
                  <a:gd name="T32" fmla="*/ 1 w 140"/>
                  <a:gd name="T33" fmla="*/ 134 h 158"/>
                  <a:gd name="T34" fmla="*/ 14 w 140"/>
                  <a:gd name="T35" fmla="*/ 100 h 158"/>
                  <a:gd name="T36" fmla="*/ 25 w 140"/>
                  <a:gd name="T37" fmla="*/ 66 h 158"/>
                  <a:gd name="T38" fmla="*/ 30 w 140"/>
                  <a:gd name="T39" fmla="*/ 39 h 158"/>
                  <a:gd name="T40" fmla="*/ 30 w 140"/>
                  <a:gd name="T41" fmla="*/ 33 h 158"/>
                  <a:gd name="T42" fmla="*/ 36 w 140"/>
                  <a:gd name="T43" fmla="*/ 23 h 158"/>
                  <a:gd name="T44" fmla="*/ 45 w 140"/>
                  <a:gd name="T45" fmla="*/ 22 h 158"/>
                  <a:gd name="T46" fmla="*/ 62 w 140"/>
                  <a:gd name="T47" fmla="*/ 22 h 15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0"/>
                  <a:gd name="T73" fmla="*/ 0 h 158"/>
                  <a:gd name="T74" fmla="*/ 140 w 140"/>
                  <a:gd name="T75" fmla="*/ 158 h 15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0" h="158">
                    <a:moveTo>
                      <a:pt x="62" y="22"/>
                    </a:moveTo>
                    <a:lnTo>
                      <a:pt x="86" y="20"/>
                    </a:lnTo>
                    <a:lnTo>
                      <a:pt x="102" y="17"/>
                    </a:lnTo>
                    <a:lnTo>
                      <a:pt x="107" y="10"/>
                    </a:lnTo>
                    <a:lnTo>
                      <a:pt x="107" y="6"/>
                    </a:lnTo>
                    <a:lnTo>
                      <a:pt x="110" y="0"/>
                    </a:lnTo>
                    <a:lnTo>
                      <a:pt x="125" y="0"/>
                    </a:lnTo>
                    <a:lnTo>
                      <a:pt x="139" y="0"/>
                    </a:lnTo>
                    <a:lnTo>
                      <a:pt x="121" y="121"/>
                    </a:lnTo>
                    <a:lnTo>
                      <a:pt x="110" y="131"/>
                    </a:lnTo>
                    <a:lnTo>
                      <a:pt x="96" y="142"/>
                    </a:lnTo>
                    <a:lnTo>
                      <a:pt x="77" y="152"/>
                    </a:lnTo>
                    <a:lnTo>
                      <a:pt x="53" y="154"/>
                    </a:lnTo>
                    <a:lnTo>
                      <a:pt x="21" y="157"/>
                    </a:lnTo>
                    <a:lnTo>
                      <a:pt x="2" y="154"/>
                    </a:lnTo>
                    <a:lnTo>
                      <a:pt x="0" y="145"/>
                    </a:lnTo>
                    <a:lnTo>
                      <a:pt x="1" y="134"/>
                    </a:lnTo>
                    <a:lnTo>
                      <a:pt x="14" y="100"/>
                    </a:lnTo>
                    <a:lnTo>
                      <a:pt x="25" y="66"/>
                    </a:lnTo>
                    <a:lnTo>
                      <a:pt x="30" y="39"/>
                    </a:lnTo>
                    <a:lnTo>
                      <a:pt x="30" y="33"/>
                    </a:lnTo>
                    <a:lnTo>
                      <a:pt x="36" y="23"/>
                    </a:lnTo>
                    <a:lnTo>
                      <a:pt x="45" y="22"/>
                    </a:lnTo>
                    <a:lnTo>
                      <a:pt x="62" y="2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6614" name="Freeform 1070"/>
              <p:cNvSpPr>
                <a:spLocks/>
              </p:cNvSpPr>
              <p:nvPr/>
            </p:nvSpPr>
            <p:spPr bwMode="auto">
              <a:xfrm>
                <a:off x="1251" y="3197"/>
                <a:ext cx="112" cy="145"/>
              </a:xfrm>
              <a:custGeom>
                <a:avLst/>
                <a:gdLst>
                  <a:gd name="T0" fmla="*/ 37 w 112"/>
                  <a:gd name="T1" fmla="*/ 27 h 145"/>
                  <a:gd name="T2" fmla="*/ 57 w 112"/>
                  <a:gd name="T3" fmla="*/ 26 h 145"/>
                  <a:gd name="T4" fmla="*/ 80 w 112"/>
                  <a:gd name="T5" fmla="*/ 24 h 145"/>
                  <a:gd name="T6" fmla="*/ 92 w 112"/>
                  <a:gd name="T7" fmla="*/ 18 h 145"/>
                  <a:gd name="T8" fmla="*/ 100 w 112"/>
                  <a:gd name="T9" fmla="*/ 12 h 145"/>
                  <a:gd name="T10" fmla="*/ 111 w 112"/>
                  <a:gd name="T11" fmla="*/ 0 h 145"/>
                  <a:gd name="T12" fmla="*/ 96 w 112"/>
                  <a:gd name="T13" fmla="*/ 110 h 145"/>
                  <a:gd name="T14" fmla="*/ 88 w 112"/>
                  <a:gd name="T15" fmla="*/ 120 h 145"/>
                  <a:gd name="T16" fmla="*/ 75 w 112"/>
                  <a:gd name="T17" fmla="*/ 128 h 145"/>
                  <a:gd name="T18" fmla="*/ 62 w 112"/>
                  <a:gd name="T19" fmla="*/ 136 h 145"/>
                  <a:gd name="T20" fmla="*/ 51 w 112"/>
                  <a:gd name="T21" fmla="*/ 139 h 145"/>
                  <a:gd name="T22" fmla="*/ 37 w 112"/>
                  <a:gd name="T23" fmla="*/ 141 h 145"/>
                  <a:gd name="T24" fmla="*/ 24 w 112"/>
                  <a:gd name="T25" fmla="*/ 144 h 145"/>
                  <a:gd name="T26" fmla="*/ 8 w 112"/>
                  <a:gd name="T27" fmla="*/ 144 h 145"/>
                  <a:gd name="T28" fmla="*/ 2 w 112"/>
                  <a:gd name="T29" fmla="*/ 141 h 145"/>
                  <a:gd name="T30" fmla="*/ 0 w 112"/>
                  <a:gd name="T31" fmla="*/ 136 h 145"/>
                  <a:gd name="T32" fmla="*/ 0 w 112"/>
                  <a:gd name="T33" fmla="*/ 128 h 145"/>
                  <a:gd name="T34" fmla="*/ 10 w 112"/>
                  <a:gd name="T35" fmla="*/ 107 h 145"/>
                  <a:gd name="T36" fmla="*/ 25 w 112"/>
                  <a:gd name="T37" fmla="*/ 43 h 145"/>
                  <a:gd name="T38" fmla="*/ 28 w 112"/>
                  <a:gd name="T39" fmla="*/ 32 h 145"/>
                  <a:gd name="T40" fmla="*/ 37 w 112"/>
                  <a:gd name="T41" fmla="*/ 27 h 14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145"/>
                  <a:gd name="T65" fmla="*/ 112 w 112"/>
                  <a:gd name="T66" fmla="*/ 145 h 14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145">
                    <a:moveTo>
                      <a:pt x="37" y="27"/>
                    </a:moveTo>
                    <a:lnTo>
                      <a:pt x="57" y="26"/>
                    </a:lnTo>
                    <a:lnTo>
                      <a:pt x="80" y="24"/>
                    </a:lnTo>
                    <a:lnTo>
                      <a:pt x="92" y="18"/>
                    </a:lnTo>
                    <a:lnTo>
                      <a:pt x="100" y="12"/>
                    </a:lnTo>
                    <a:lnTo>
                      <a:pt x="111" y="0"/>
                    </a:lnTo>
                    <a:lnTo>
                      <a:pt x="96" y="110"/>
                    </a:lnTo>
                    <a:lnTo>
                      <a:pt x="88" y="120"/>
                    </a:lnTo>
                    <a:lnTo>
                      <a:pt x="75" y="128"/>
                    </a:lnTo>
                    <a:lnTo>
                      <a:pt x="62" y="136"/>
                    </a:lnTo>
                    <a:lnTo>
                      <a:pt x="51" y="139"/>
                    </a:lnTo>
                    <a:lnTo>
                      <a:pt x="37" y="141"/>
                    </a:lnTo>
                    <a:lnTo>
                      <a:pt x="24" y="144"/>
                    </a:lnTo>
                    <a:lnTo>
                      <a:pt x="8" y="144"/>
                    </a:lnTo>
                    <a:lnTo>
                      <a:pt x="2" y="141"/>
                    </a:lnTo>
                    <a:lnTo>
                      <a:pt x="0" y="136"/>
                    </a:lnTo>
                    <a:lnTo>
                      <a:pt x="0" y="128"/>
                    </a:lnTo>
                    <a:lnTo>
                      <a:pt x="10" y="107"/>
                    </a:lnTo>
                    <a:lnTo>
                      <a:pt x="25" y="43"/>
                    </a:lnTo>
                    <a:lnTo>
                      <a:pt x="28" y="32"/>
                    </a:lnTo>
                    <a:lnTo>
                      <a:pt x="37" y="27"/>
                    </a:lnTo>
                  </a:path>
                </a:pathLst>
              </a:custGeom>
              <a:solidFill>
                <a:srgbClr val="606060"/>
              </a:solidFill>
              <a:ln w="9525" cap="rnd">
                <a:noFill/>
                <a:round/>
                <a:headEnd type="none" w="sm" len="sm"/>
                <a:tailEnd type="none" w="sm" len="sm"/>
              </a:ln>
            </p:spPr>
            <p:txBody>
              <a:bodyPr/>
              <a:lstStyle/>
              <a:p>
                <a:endParaRPr lang="es-ES"/>
              </a:p>
            </p:txBody>
          </p:sp>
          <p:sp>
            <p:nvSpPr>
              <p:cNvPr id="106615" name="Freeform 1071"/>
              <p:cNvSpPr>
                <a:spLocks/>
              </p:cNvSpPr>
              <p:nvPr/>
            </p:nvSpPr>
            <p:spPr bwMode="auto">
              <a:xfrm>
                <a:off x="1120" y="3341"/>
                <a:ext cx="26" cy="83"/>
              </a:xfrm>
              <a:custGeom>
                <a:avLst/>
                <a:gdLst>
                  <a:gd name="T0" fmla="*/ 12 w 26"/>
                  <a:gd name="T1" fmla="*/ 0 h 83"/>
                  <a:gd name="T2" fmla="*/ 0 w 26"/>
                  <a:gd name="T3" fmla="*/ 3 h 83"/>
                  <a:gd name="T4" fmla="*/ 12 w 26"/>
                  <a:gd name="T5" fmla="*/ 7 h 83"/>
                  <a:gd name="T6" fmla="*/ 12 w 26"/>
                  <a:gd name="T7" fmla="*/ 14 h 83"/>
                  <a:gd name="T8" fmla="*/ 12 w 26"/>
                  <a:gd name="T9" fmla="*/ 21 h 83"/>
                  <a:gd name="T10" fmla="*/ 12 w 26"/>
                  <a:gd name="T11" fmla="*/ 37 h 83"/>
                  <a:gd name="T12" fmla="*/ 12 w 26"/>
                  <a:gd name="T13" fmla="*/ 82 h 83"/>
                  <a:gd name="T14" fmla="*/ 25 w 26"/>
                  <a:gd name="T15" fmla="*/ 80 h 83"/>
                  <a:gd name="T16" fmla="*/ 25 w 26"/>
                  <a:gd name="T17" fmla="*/ 35 h 83"/>
                  <a:gd name="T18" fmla="*/ 12 w 26"/>
                  <a:gd name="T19" fmla="*/ 22 h 83"/>
                  <a:gd name="T20" fmla="*/ 25 w 26"/>
                  <a:gd name="T21" fmla="*/ 15 h 83"/>
                  <a:gd name="T22" fmla="*/ 25 w 26"/>
                  <a:gd name="T23" fmla="*/ 14 h 83"/>
                  <a:gd name="T24" fmla="*/ 25 w 26"/>
                  <a:gd name="T25" fmla="*/ 8 h 83"/>
                  <a:gd name="T26" fmla="*/ 12 w 26"/>
                  <a:gd name="T27" fmla="*/ 3 h 83"/>
                  <a:gd name="T28" fmla="*/ 12 w 26"/>
                  <a:gd name="T29" fmla="*/ 0 h 8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83"/>
                  <a:gd name="T47" fmla="*/ 26 w 26"/>
                  <a:gd name="T48" fmla="*/ 83 h 8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83">
                    <a:moveTo>
                      <a:pt x="12" y="0"/>
                    </a:moveTo>
                    <a:lnTo>
                      <a:pt x="0" y="3"/>
                    </a:lnTo>
                    <a:lnTo>
                      <a:pt x="12" y="7"/>
                    </a:lnTo>
                    <a:lnTo>
                      <a:pt x="12" y="14"/>
                    </a:lnTo>
                    <a:lnTo>
                      <a:pt x="12" y="21"/>
                    </a:lnTo>
                    <a:lnTo>
                      <a:pt x="12" y="37"/>
                    </a:lnTo>
                    <a:lnTo>
                      <a:pt x="12" y="82"/>
                    </a:lnTo>
                    <a:lnTo>
                      <a:pt x="25" y="80"/>
                    </a:lnTo>
                    <a:lnTo>
                      <a:pt x="25" y="35"/>
                    </a:lnTo>
                    <a:lnTo>
                      <a:pt x="12" y="22"/>
                    </a:lnTo>
                    <a:lnTo>
                      <a:pt x="25" y="15"/>
                    </a:lnTo>
                    <a:lnTo>
                      <a:pt x="25" y="14"/>
                    </a:lnTo>
                    <a:lnTo>
                      <a:pt x="25" y="8"/>
                    </a:lnTo>
                    <a:lnTo>
                      <a:pt x="12" y="3"/>
                    </a:lnTo>
                    <a:lnTo>
                      <a:pt x="12" y="0"/>
                    </a:lnTo>
                  </a:path>
                </a:pathLst>
              </a:custGeom>
              <a:solidFill>
                <a:srgbClr val="606060"/>
              </a:solidFill>
              <a:ln w="9525" cap="rnd">
                <a:noFill/>
                <a:round/>
                <a:headEnd type="none" w="sm" len="sm"/>
                <a:tailEnd type="none" w="sm" len="sm"/>
              </a:ln>
            </p:spPr>
            <p:txBody>
              <a:bodyPr/>
              <a:lstStyle/>
              <a:p>
                <a:endParaRPr lang="es-ES"/>
              </a:p>
            </p:txBody>
          </p:sp>
          <p:sp>
            <p:nvSpPr>
              <p:cNvPr id="106616" name="Freeform 1072"/>
              <p:cNvSpPr>
                <a:spLocks/>
              </p:cNvSpPr>
              <p:nvPr/>
            </p:nvSpPr>
            <p:spPr bwMode="auto">
              <a:xfrm>
                <a:off x="1132" y="3341"/>
                <a:ext cx="30" cy="26"/>
              </a:xfrm>
              <a:custGeom>
                <a:avLst/>
                <a:gdLst>
                  <a:gd name="T0" fmla="*/ 0 w 30"/>
                  <a:gd name="T1" fmla="*/ 0 h 26"/>
                  <a:gd name="T2" fmla="*/ 15 w 30"/>
                  <a:gd name="T3" fmla="*/ 25 h 26"/>
                  <a:gd name="T4" fmla="*/ 25 w 30"/>
                  <a:gd name="T5" fmla="*/ 25 h 26"/>
                  <a:gd name="T6" fmla="*/ 29 w 30"/>
                  <a:gd name="T7" fmla="*/ 25 h 26"/>
                  <a:gd name="T8" fmla="*/ 20 w 30"/>
                  <a:gd name="T9" fmla="*/ 0 h 26"/>
                  <a:gd name="T10" fmla="*/ 0 w 30"/>
                  <a:gd name="T11" fmla="*/ 0 h 26"/>
                  <a:gd name="T12" fmla="*/ 0 60000 65536"/>
                  <a:gd name="T13" fmla="*/ 0 60000 65536"/>
                  <a:gd name="T14" fmla="*/ 0 60000 65536"/>
                  <a:gd name="T15" fmla="*/ 0 60000 65536"/>
                  <a:gd name="T16" fmla="*/ 0 60000 65536"/>
                  <a:gd name="T17" fmla="*/ 0 60000 65536"/>
                  <a:gd name="T18" fmla="*/ 0 w 30"/>
                  <a:gd name="T19" fmla="*/ 0 h 26"/>
                  <a:gd name="T20" fmla="*/ 30 w 30"/>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30" h="26">
                    <a:moveTo>
                      <a:pt x="0" y="0"/>
                    </a:moveTo>
                    <a:lnTo>
                      <a:pt x="15" y="25"/>
                    </a:lnTo>
                    <a:lnTo>
                      <a:pt x="25" y="25"/>
                    </a:lnTo>
                    <a:lnTo>
                      <a:pt x="29" y="25"/>
                    </a:lnTo>
                    <a:lnTo>
                      <a:pt x="20" y="0"/>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6617" name="Rectangle 1073"/>
              <p:cNvSpPr>
                <a:spLocks noChangeArrowheads="1"/>
              </p:cNvSpPr>
              <p:nvPr/>
            </p:nvSpPr>
            <p:spPr bwMode="auto">
              <a:xfrm>
                <a:off x="963" y="3334"/>
                <a:ext cx="62" cy="182"/>
              </a:xfrm>
              <a:prstGeom prst="rect">
                <a:avLst/>
              </a:prstGeom>
              <a:solidFill>
                <a:srgbClr val="402000"/>
              </a:solidFill>
              <a:ln w="12700">
                <a:solidFill>
                  <a:srgbClr val="000000"/>
                </a:solidFill>
                <a:miter lim="800000"/>
                <a:headEnd/>
                <a:tailEnd/>
              </a:ln>
            </p:spPr>
            <p:txBody>
              <a:bodyPr wrap="none" anchor="ctr"/>
              <a:lstStyle/>
              <a:p>
                <a:pPr eaLnBrk="0" hangingPunct="0"/>
                <a:endParaRPr lang="es-ES"/>
              </a:p>
            </p:txBody>
          </p:sp>
          <p:sp>
            <p:nvSpPr>
              <p:cNvPr id="106618" name="Freeform 1074"/>
              <p:cNvSpPr>
                <a:spLocks/>
              </p:cNvSpPr>
              <p:nvPr/>
            </p:nvSpPr>
            <p:spPr bwMode="auto">
              <a:xfrm>
                <a:off x="930" y="3318"/>
                <a:ext cx="34" cy="202"/>
              </a:xfrm>
              <a:custGeom>
                <a:avLst/>
                <a:gdLst>
                  <a:gd name="T0" fmla="*/ 33 w 34"/>
                  <a:gd name="T1" fmla="*/ 6 h 202"/>
                  <a:gd name="T2" fmla="*/ 33 w 34"/>
                  <a:gd name="T3" fmla="*/ 201 h 202"/>
                  <a:gd name="T4" fmla="*/ 0 w 34"/>
                  <a:gd name="T5" fmla="*/ 167 h 202"/>
                  <a:gd name="T6" fmla="*/ 0 w 34"/>
                  <a:gd name="T7" fmla="*/ 0 h 202"/>
                  <a:gd name="T8" fmla="*/ 33 w 34"/>
                  <a:gd name="T9" fmla="*/ 6 h 202"/>
                  <a:gd name="T10" fmla="*/ 0 60000 65536"/>
                  <a:gd name="T11" fmla="*/ 0 60000 65536"/>
                  <a:gd name="T12" fmla="*/ 0 60000 65536"/>
                  <a:gd name="T13" fmla="*/ 0 60000 65536"/>
                  <a:gd name="T14" fmla="*/ 0 60000 65536"/>
                  <a:gd name="T15" fmla="*/ 0 w 34"/>
                  <a:gd name="T16" fmla="*/ 0 h 202"/>
                  <a:gd name="T17" fmla="*/ 34 w 34"/>
                  <a:gd name="T18" fmla="*/ 202 h 202"/>
                </a:gdLst>
                <a:ahLst/>
                <a:cxnLst>
                  <a:cxn ang="T10">
                    <a:pos x="T0" y="T1"/>
                  </a:cxn>
                  <a:cxn ang="T11">
                    <a:pos x="T2" y="T3"/>
                  </a:cxn>
                  <a:cxn ang="T12">
                    <a:pos x="T4" y="T5"/>
                  </a:cxn>
                  <a:cxn ang="T13">
                    <a:pos x="T6" y="T7"/>
                  </a:cxn>
                  <a:cxn ang="T14">
                    <a:pos x="T8" y="T9"/>
                  </a:cxn>
                </a:cxnLst>
                <a:rect l="T15" t="T16" r="T17" b="T18"/>
                <a:pathLst>
                  <a:path w="34" h="202">
                    <a:moveTo>
                      <a:pt x="33" y="6"/>
                    </a:moveTo>
                    <a:lnTo>
                      <a:pt x="33" y="201"/>
                    </a:lnTo>
                    <a:lnTo>
                      <a:pt x="0" y="167"/>
                    </a:lnTo>
                    <a:lnTo>
                      <a:pt x="0" y="0"/>
                    </a:lnTo>
                    <a:lnTo>
                      <a:pt x="33" y="6"/>
                    </a:lnTo>
                  </a:path>
                </a:pathLst>
              </a:custGeom>
              <a:solidFill>
                <a:srgbClr val="201000"/>
              </a:solidFill>
              <a:ln w="12700" cap="rnd">
                <a:solidFill>
                  <a:srgbClr val="000000"/>
                </a:solidFill>
                <a:round/>
                <a:headEnd type="none" w="sm" len="sm"/>
                <a:tailEnd type="none" w="sm" len="sm"/>
              </a:ln>
            </p:spPr>
            <p:txBody>
              <a:bodyPr/>
              <a:lstStyle/>
              <a:p>
                <a:endParaRPr lang="es-ES"/>
              </a:p>
            </p:txBody>
          </p:sp>
          <p:sp>
            <p:nvSpPr>
              <p:cNvPr id="106619" name="Freeform 1075"/>
              <p:cNvSpPr>
                <a:spLocks/>
              </p:cNvSpPr>
              <p:nvPr/>
            </p:nvSpPr>
            <p:spPr bwMode="auto">
              <a:xfrm>
                <a:off x="527" y="3073"/>
                <a:ext cx="810" cy="246"/>
              </a:xfrm>
              <a:custGeom>
                <a:avLst/>
                <a:gdLst>
                  <a:gd name="T0" fmla="*/ 396 w 810"/>
                  <a:gd name="T1" fmla="*/ 0 h 246"/>
                  <a:gd name="T2" fmla="*/ 0 w 810"/>
                  <a:gd name="T3" fmla="*/ 0 h 246"/>
                  <a:gd name="T4" fmla="*/ 216 w 810"/>
                  <a:gd name="T5" fmla="*/ 245 h 246"/>
                  <a:gd name="T6" fmla="*/ 809 w 810"/>
                  <a:gd name="T7" fmla="*/ 245 h 246"/>
                  <a:gd name="T8" fmla="*/ 396 w 810"/>
                  <a:gd name="T9" fmla="*/ 0 h 246"/>
                  <a:gd name="T10" fmla="*/ 0 60000 65536"/>
                  <a:gd name="T11" fmla="*/ 0 60000 65536"/>
                  <a:gd name="T12" fmla="*/ 0 60000 65536"/>
                  <a:gd name="T13" fmla="*/ 0 60000 65536"/>
                  <a:gd name="T14" fmla="*/ 0 60000 65536"/>
                  <a:gd name="T15" fmla="*/ 0 w 810"/>
                  <a:gd name="T16" fmla="*/ 0 h 246"/>
                  <a:gd name="T17" fmla="*/ 810 w 810"/>
                  <a:gd name="T18" fmla="*/ 246 h 246"/>
                </a:gdLst>
                <a:ahLst/>
                <a:cxnLst>
                  <a:cxn ang="T10">
                    <a:pos x="T0" y="T1"/>
                  </a:cxn>
                  <a:cxn ang="T11">
                    <a:pos x="T2" y="T3"/>
                  </a:cxn>
                  <a:cxn ang="T12">
                    <a:pos x="T4" y="T5"/>
                  </a:cxn>
                  <a:cxn ang="T13">
                    <a:pos x="T6" y="T7"/>
                  </a:cxn>
                  <a:cxn ang="T14">
                    <a:pos x="T8" y="T9"/>
                  </a:cxn>
                </a:cxnLst>
                <a:rect l="T15" t="T16" r="T17" b="T18"/>
                <a:pathLst>
                  <a:path w="810" h="246">
                    <a:moveTo>
                      <a:pt x="396" y="0"/>
                    </a:moveTo>
                    <a:lnTo>
                      <a:pt x="0" y="0"/>
                    </a:lnTo>
                    <a:lnTo>
                      <a:pt x="216" y="245"/>
                    </a:lnTo>
                    <a:lnTo>
                      <a:pt x="809" y="245"/>
                    </a:lnTo>
                    <a:lnTo>
                      <a:pt x="396" y="0"/>
                    </a:lnTo>
                  </a:path>
                </a:pathLst>
              </a:custGeom>
              <a:solidFill>
                <a:srgbClr val="603000"/>
              </a:solidFill>
              <a:ln w="12700" cap="rnd">
                <a:solidFill>
                  <a:srgbClr val="000000"/>
                </a:solidFill>
                <a:round/>
                <a:headEnd type="none" w="sm" len="sm"/>
                <a:tailEnd type="none" w="sm" len="sm"/>
              </a:ln>
            </p:spPr>
            <p:txBody>
              <a:bodyPr/>
              <a:lstStyle/>
              <a:p>
                <a:endParaRPr lang="es-ES"/>
              </a:p>
            </p:txBody>
          </p:sp>
          <p:sp>
            <p:nvSpPr>
              <p:cNvPr id="106620" name="Freeform 1076"/>
              <p:cNvSpPr>
                <a:spLocks/>
              </p:cNvSpPr>
              <p:nvPr/>
            </p:nvSpPr>
            <p:spPr bwMode="auto">
              <a:xfrm>
                <a:off x="526" y="3073"/>
                <a:ext cx="216" cy="270"/>
              </a:xfrm>
              <a:custGeom>
                <a:avLst/>
                <a:gdLst>
                  <a:gd name="T0" fmla="*/ 215 w 216"/>
                  <a:gd name="T1" fmla="*/ 245 h 270"/>
                  <a:gd name="T2" fmla="*/ 0 w 216"/>
                  <a:gd name="T3" fmla="*/ 0 h 270"/>
                  <a:gd name="T4" fmla="*/ 0 w 216"/>
                  <a:gd name="T5" fmla="*/ 10 h 270"/>
                  <a:gd name="T6" fmla="*/ 215 w 216"/>
                  <a:gd name="T7" fmla="*/ 269 h 270"/>
                  <a:gd name="T8" fmla="*/ 215 w 216"/>
                  <a:gd name="T9" fmla="*/ 245 h 270"/>
                  <a:gd name="T10" fmla="*/ 0 60000 65536"/>
                  <a:gd name="T11" fmla="*/ 0 60000 65536"/>
                  <a:gd name="T12" fmla="*/ 0 60000 65536"/>
                  <a:gd name="T13" fmla="*/ 0 60000 65536"/>
                  <a:gd name="T14" fmla="*/ 0 60000 65536"/>
                  <a:gd name="T15" fmla="*/ 0 w 216"/>
                  <a:gd name="T16" fmla="*/ 0 h 270"/>
                  <a:gd name="T17" fmla="*/ 216 w 216"/>
                  <a:gd name="T18" fmla="*/ 270 h 270"/>
                </a:gdLst>
                <a:ahLst/>
                <a:cxnLst>
                  <a:cxn ang="T10">
                    <a:pos x="T0" y="T1"/>
                  </a:cxn>
                  <a:cxn ang="T11">
                    <a:pos x="T2" y="T3"/>
                  </a:cxn>
                  <a:cxn ang="T12">
                    <a:pos x="T4" y="T5"/>
                  </a:cxn>
                  <a:cxn ang="T13">
                    <a:pos x="T6" y="T7"/>
                  </a:cxn>
                  <a:cxn ang="T14">
                    <a:pos x="T8" y="T9"/>
                  </a:cxn>
                </a:cxnLst>
                <a:rect l="T15" t="T16" r="T17" b="T18"/>
                <a:pathLst>
                  <a:path w="216" h="270">
                    <a:moveTo>
                      <a:pt x="215" y="245"/>
                    </a:moveTo>
                    <a:lnTo>
                      <a:pt x="0" y="0"/>
                    </a:lnTo>
                    <a:lnTo>
                      <a:pt x="0" y="10"/>
                    </a:lnTo>
                    <a:lnTo>
                      <a:pt x="215" y="269"/>
                    </a:lnTo>
                    <a:lnTo>
                      <a:pt x="215" y="245"/>
                    </a:lnTo>
                  </a:path>
                </a:pathLst>
              </a:custGeom>
              <a:solidFill>
                <a:srgbClr val="201000"/>
              </a:solidFill>
              <a:ln w="12700" cap="rnd">
                <a:solidFill>
                  <a:srgbClr val="000000"/>
                </a:solidFill>
                <a:round/>
                <a:headEnd type="none" w="sm" len="sm"/>
                <a:tailEnd type="none" w="sm" len="sm"/>
              </a:ln>
            </p:spPr>
            <p:txBody>
              <a:bodyPr/>
              <a:lstStyle/>
              <a:p>
                <a:endParaRPr lang="es-ES"/>
              </a:p>
            </p:txBody>
          </p:sp>
          <p:sp>
            <p:nvSpPr>
              <p:cNvPr id="106621" name="Freeform 1077"/>
              <p:cNvSpPr>
                <a:spLocks/>
              </p:cNvSpPr>
              <p:nvPr/>
            </p:nvSpPr>
            <p:spPr bwMode="auto">
              <a:xfrm>
                <a:off x="741" y="3317"/>
                <a:ext cx="596" cy="26"/>
              </a:xfrm>
              <a:custGeom>
                <a:avLst/>
                <a:gdLst>
                  <a:gd name="T0" fmla="*/ 0 w 596"/>
                  <a:gd name="T1" fmla="*/ 25 h 26"/>
                  <a:gd name="T2" fmla="*/ 0 w 596"/>
                  <a:gd name="T3" fmla="*/ 0 h 26"/>
                  <a:gd name="T4" fmla="*/ 595 w 596"/>
                  <a:gd name="T5" fmla="*/ 0 h 26"/>
                  <a:gd name="T6" fmla="*/ 595 w 596"/>
                  <a:gd name="T7" fmla="*/ 25 h 26"/>
                  <a:gd name="T8" fmla="*/ 0 w 596"/>
                  <a:gd name="T9" fmla="*/ 25 h 26"/>
                  <a:gd name="T10" fmla="*/ 0 60000 65536"/>
                  <a:gd name="T11" fmla="*/ 0 60000 65536"/>
                  <a:gd name="T12" fmla="*/ 0 60000 65536"/>
                  <a:gd name="T13" fmla="*/ 0 60000 65536"/>
                  <a:gd name="T14" fmla="*/ 0 60000 65536"/>
                  <a:gd name="T15" fmla="*/ 0 w 596"/>
                  <a:gd name="T16" fmla="*/ 0 h 26"/>
                  <a:gd name="T17" fmla="*/ 596 w 596"/>
                  <a:gd name="T18" fmla="*/ 26 h 26"/>
                </a:gdLst>
                <a:ahLst/>
                <a:cxnLst>
                  <a:cxn ang="T10">
                    <a:pos x="T0" y="T1"/>
                  </a:cxn>
                  <a:cxn ang="T11">
                    <a:pos x="T2" y="T3"/>
                  </a:cxn>
                  <a:cxn ang="T12">
                    <a:pos x="T4" y="T5"/>
                  </a:cxn>
                  <a:cxn ang="T13">
                    <a:pos x="T6" y="T7"/>
                  </a:cxn>
                  <a:cxn ang="T14">
                    <a:pos x="T8" y="T9"/>
                  </a:cxn>
                </a:cxnLst>
                <a:rect l="T15" t="T16" r="T17" b="T18"/>
                <a:pathLst>
                  <a:path w="596" h="26">
                    <a:moveTo>
                      <a:pt x="0" y="25"/>
                    </a:moveTo>
                    <a:lnTo>
                      <a:pt x="0" y="0"/>
                    </a:lnTo>
                    <a:lnTo>
                      <a:pt x="595" y="0"/>
                    </a:lnTo>
                    <a:lnTo>
                      <a:pt x="595" y="25"/>
                    </a:lnTo>
                    <a:lnTo>
                      <a:pt x="0" y="25"/>
                    </a:lnTo>
                  </a:path>
                </a:pathLst>
              </a:custGeom>
              <a:solidFill>
                <a:srgbClr val="402000"/>
              </a:solidFill>
              <a:ln w="12700" cap="rnd">
                <a:solidFill>
                  <a:srgbClr val="000000"/>
                </a:solidFill>
                <a:round/>
                <a:headEnd type="none" w="sm" len="sm"/>
                <a:tailEnd type="none" w="sm" len="sm"/>
              </a:ln>
            </p:spPr>
            <p:txBody>
              <a:bodyPr/>
              <a:lstStyle/>
              <a:p>
                <a:endParaRPr lang="es-ES"/>
              </a:p>
            </p:txBody>
          </p:sp>
          <p:sp>
            <p:nvSpPr>
              <p:cNvPr id="106622" name="Freeform 1078"/>
              <p:cNvSpPr>
                <a:spLocks/>
              </p:cNvSpPr>
              <p:nvPr/>
            </p:nvSpPr>
            <p:spPr bwMode="auto">
              <a:xfrm>
                <a:off x="580" y="3354"/>
                <a:ext cx="93" cy="45"/>
              </a:xfrm>
              <a:custGeom>
                <a:avLst/>
                <a:gdLst>
                  <a:gd name="T0" fmla="*/ 36 w 93"/>
                  <a:gd name="T1" fmla="*/ 0 h 45"/>
                  <a:gd name="T2" fmla="*/ 34 w 93"/>
                  <a:gd name="T3" fmla="*/ 12 h 45"/>
                  <a:gd name="T4" fmla="*/ 59 w 93"/>
                  <a:gd name="T5" fmla="*/ 22 h 45"/>
                  <a:gd name="T6" fmla="*/ 80 w 93"/>
                  <a:gd name="T7" fmla="*/ 27 h 45"/>
                  <a:gd name="T8" fmla="*/ 92 w 93"/>
                  <a:gd name="T9" fmla="*/ 30 h 45"/>
                  <a:gd name="T10" fmla="*/ 92 w 93"/>
                  <a:gd name="T11" fmla="*/ 38 h 45"/>
                  <a:gd name="T12" fmla="*/ 75 w 93"/>
                  <a:gd name="T13" fmla="*/ 41 h 45"/>
                  <a:gd name="T14" fmla="*/ 54 w 93"/>
                  <a:gd name="T15" fmla="*/ 44 h 45"/>
                  <a:gd name="T16" fmla="*/ 34 w 93"/>
                  <a:gd name="T17" fmla="*/ 40 h 45"/>
                  <a:gd name="T18" fmla="*/ 24 w 93"/>
                  <a:gd name="T19" fmla="*/ 37 h 45"/>
                  <a:gd name="T20" fmla="*/ 23 w 93"/>
                  <a:gd name="T21" fmla="*/ 40 h 45"/>
                  <a:gd name="T22" fmla="*/ 9 w 93"/>
                  <a:gd name="T23" fmla="*/ 40 h 45"/>
                  <a:gd name="T24" fmla="*/ 0 w 93"/>
                  <a:gd name="T25" fmla="*/ 38 h 45"/>
                  <a:gd name="T26" fmla="*/ 0 w 93"/>
                  <a:gd name="T27" fmla="*/ 32 h 45"/>
                  <a:gd name="T28" fmla="*/ 0 w 93"/>
                  <a:gd name="T29" fmla="*/ 30 h 45"/>
                  <a:gd name="T30" fmla="*/ 0 w 93"/>
                  <a:gd name="T31" fmla="*/ 20 h 45"/>
                  <a:gd name="T32" fmla="*/ 1 w 93"/>
                  <a:gd name="T33" fmla="*/ 15 h 45"/>
                  <a:gd name="T34" fmla="*/ 6 w 93"/>
                  <a:gd name="T35" fmla="*/ 10 h 45"/>
                  <a:gd name="T36" fmla="*/ 7 w 93"/>
                  <a:gd name="T37" fmla="*/ 0 h 45"/>
                  <a:gd name="T38" fmla="*/ 36 w 93"/>
                  <a:gd name="T39" fmla="*/ 0 h 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3"/>
                  <a:gd name="T61" fmla="*/ 0 h 45"/>
                  <a:gd name="T62" fmla="*/ 93 w 93"/>
                  <a:gd name="T63" fmla="*/ 45 h 4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3" h="45">
                    <a:moveTo>
                      <a:pt x="36" y="0"/>
                    </a:moveTo>
                    <a:lnTo>
                      <a:pt x="34" y="12"/>
                    </a:lnTo>
                    <a:lnTo>
                      <a:pt x="59" y="22"/>
                    </a:lnTo>
                    <a:lnTo>
                      <a:pt x="80" y="27"/>
                    </a:lnTo>
                    <a:lnTo>
                      <a:pt x="92" y="30"/>
                    </a:lnTo>
                    <a:lnTo>
                      <a:pt x="92" y="38"/>
                    </a:lnTo>
                    <a:lnTo>
                      <a:pt x="75" y="41"/>
                    </a:lnTo>
                    <a:lnTo>
                      <a:pt x="54" y="44"/>
                    </a:lnTo>
                    <a:lnTo>
                      <a:pt x="34" y="40"/>
                    </a:lnTo>
                    <a:lnTo>
                      <a:pt x="24" y="37"/>
                    </a:lnTo>
                    <a:lnTo>
                      <a:pt x="23" y="40"/>
                    </a:lnTo>
                    <a:lnTo>
                      <a:pt x="9" y="40"/>
                    </a:lnTo>
                    <a:lnTo>
                      <a:pt x="0" y="38"/>
                    </a:lnTo>
                    <a:lnTo>
                      <a:pt x="0" y="32"/>
                    </a:lnTo>
                    <a:lnTo>
                      <a:pt x="0" y="30"/>
                    </a:lnTo>
                    <a:lnTo>
                      <a:pt x="0" y="20"/>
                    </a:lnTo>
                    <a:lnTo>
                      <a:pt x="1" y="15"/>
                    </a:lnTo>
                    <a:lnTo>
                      <a:pt x="6" y="10"/>
                    </a:lnTo>
                    <a:lnTo>
                      <a:pt x="7" y="0"/>
                    </a:lnTo>
                    <a:lnTo>
                      <a:pt x="36"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623" name="Freeform 1079"/>
              <p:cNvSpPr>
                <a:spLocks/>
              </p:cNvSpPr>
              <p:nvPr/>
            </p:nvSpPr>
            <p:spPr bwMode="auto">
              <a:xfrm>
                <a:off x="617" y="3370"/>
                <a:ext cx="27" cy="25"/>
              </a:xfrm>
              <a:custGeom>
                <a:avLst/>
                <a:gdLst>
                  <a:gd name="T0" fmla="*/ 6 w 27"/>
                  <a:gd name="T1" fmla="*/ 0 h 25"/>
                  <a:gd name="T2" fmla="*/ 0 w 27"/>
                  <a:gd name="T3" fmla="*/ 12 h 25"/>
                  <a:gd name="T4" fmla="*/ 22 w 27"/>
                  <a:gd name="T5" fmla="*/ 24 h 25"/>
                  <a:gd name="T6" fmla="*/ 26 w 27"/>
                  <a:gd name="T7" fmla="*/ 14 h 25"/>
                  <a:gd name="T8" fmla="*/ 6 w 27"/>
                  <a:gd name="T9" fmla="*/ 0 h 25"/>
                  <a:gd name="T10" fmla="*/ 0 60000 65536"/>
                  <a:gd name="T11" fmla="*/ 0 60000 65536"/>
                  <a:gd name="T12" fmla="*/ 0 60000 65536"/>
                  <a:gd name="T13" fmla="*/ 0 60000 65536"/>
                  <a:gd name="T14" fmla="*/ 0 60000 65536"/>
                  <a:gd name="T15" fmla="*/ 0 w 27"/>
                  <a:gd name="T16" fmla="*/ 0 h 25"/>
                  <a:gd name="T17" fmla="*/ 27 w 27"/>
                  <a:gd name="T18" fmla="*/ 25 h 25"/>
                </a:gdLst>
                <a:ahLst/>
                <a:cxnLst>
                  <a:cxn ang="T10">
                    <a:pos x="T0" y="T1"/>
                  </a:cxn>
                  <a:cxn ang="T11">
                    <a:pos x="T2" y="T3"/>
                  </a:cxn>
                  <a:cxn ang="T12">
                    <a:pos x="T4" y="T5"/>
                  </a:cxn>
                  <a:cxn ang="T13">
                    <a:pos x="T6" y="T7"/>
                  </a:cxn>
                  <a:cxn ang="T14">
                    <a:pos x="T8" y="T9"/>
                  </a:cxn>
                </a:cxnLst>
                <a:rect l="T15" t="T16" r="T17" b="T18"/>
                <a:pathLst>
                  <a:path w="27" h="25">
                    <a:moveTo>
                      <a:pt x="6" y="0"/>
                    </a:moveTo>
                    <a:lnTo>
                      <a:pt x="0" y="12"/>
                    </a:lnTo>
                    <a:lnTo>
                      <a:pt x="22" y="24"/>
                    </a:lnTo>
                    <a:lnTo>
                      <a:pt x="26" y="14"/>
                    </a:lnTo>
                    <a:lnTo>
                      <a:pt x="6" y="0"/>
                    </a:lnTo>
                  </a:path>
                </a:pathLst>
              </a:custGeom>
              <a:solidFill>
                <a:srgbClr val="808080"/>
              </a:solidFill>
              <a:ln w="9525" cap="rnd">
                <a:noFill/>
                <a:round/>
                <a:headEnd type="none" w="sm" len="sm"/>
                <a:tailEnd type="none" w="sm" len="sm"/>
              </a:ln>
            </p:spPr>
            <p:txBody>
              <a:bodyPr/>
              <a:lstStyle/>
              <a:p>
                <a:endParaRPr lang="es-ES"/>
              </a:p>
            </p:txBody>
          </p:sp>
          <p:sp>
            <p:nvSpPr>
              <p:cNvPr id="106624" name="Freeform 1080"/>
              <p:cNvSpPr>
                <a:spLocks/>
              </p:cNvSpPr>
              <p:nvPr/>
            </p:nvSpPr>
            <p:spPr bwMode="auto">
              <a:xfrm>
                <a:off x="644" y="3381"/>
                <a:ext cx="29" cy="26"/>
              </a:xfrm>
              <a:custGeom>
                <a:avLst/>
                <a:gdLst>
                  <a:gd name="T0" fmla="*/ 1 w 29"/>
                  <a:gd name="T1" fmla="*/ 0 h 26"/>
                  <a:gd name="T2" fmla="*/ 0 w 29"/>
                  <a:gd name="T3" fmla="*/ 9 h 26"/>
                  <a:gd name="T4" fmla="*/ 12 w 29"/>
                  <a:gd name="T5" fmla="*/ 19 h 26"/>
                  <a:gd name="T6" fmla="*/ 19 w 29"/>
                  <a:gd name="T7" fmla="*/ 25 h 26"/>
                  <a:gd name="T8" fmla="*/ 28 w 29"/>
                  <a:gd name="T9" fmla="*/ 19 h 26"/>
                  <a:gd name="T10" fmla="*/ 18 w 29"/>
                  <a:gd name="T11" fmla="*/ 9 h 26"/>
                  <a:gd name="T12" fmla="*/ 1 w 29"/>
                  <a:gd name="T13" fmla="*/ 0 h 26"/>
                  <a:gd name="T14" fmla="*/ 0 60000 65536"/>
                  <a:gd name="T15" fmla="*/ 0 60000 65536"/>
                  <a:gd name="T16" fmla="*/ 0 60000 65536"/>
                  <a:gd name="T17" fmla="*/ 0 60000 65536"/>
                  <a:gd name="T18" fmla="*/ 0 60000 65536"/>
                  <a:gd name="T19" fmla="*/ 0 60000 65536"/>
                  <a:gd name="T20" fmla="*/ 0 60000 65536"/>
                  <a:gd name="T21" fmla="*/ 0 w 29"/>
                  <a:gd name="T22" fmla="*/ 0 h 26"/>
                  <a:gd name="T23" fmla="*/ 29 w 29"/>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26">
                    <a:moveTo>
                      <a:pt x="1" y="0"/>
                    </a:moveTo>
                    <a:lnTo>
                      <a:pt x="0" y="9"/>
                    </a:lnTo>
                    <a:lnTo>
                      <a:pt x="12" y="19"/>
                    </a:lnTo>
                    <a:lnTo>
                      <a:pt x="19" y="25"/>
                    </a:lnTo>
                    <a:lnTo>
                      <a:pt x="28" y="19"/>
                    </a:lnTo>
                    <a:lnTo>
                      <a:pt x="18" y="9"/>
                    </a:lnTo>
                    <a:lnTo>
                      <a:pt x="1" y="0"/>
                    </a:lnTo>
                  </a:path>
                </a:pathLst>
              </a:custGeom>
              <a:solidFill>
                <a:srgbClr val="808080"/>
              </a:solidFill>
              <a:ln w="9525" cap="rnd">
                <a:noFill/>
                <a:round/>
                <a:headEnd type="none" w="sm" len="sm"/>
                <a:tailEnd type="none" w="sm" len="sm"/>
              </a:ln>
            </p:spPr>
            <p:txBody>
              <a:bodyPr/>
              <a:lstStyle/>
              <a:p>
                <a:endParaRPr lang="es-ES"/>
              </a:p>
            </p:txBody>
          </p:sp>
          <p:sp>
            <p:nvSpPr>
              <p:cNvPr id="106625" name="Freeform 1081"/>
              <p:cNvSpPr>
                <a:spLocks/>
              </p:cNvSpPr>
              <p:nvPr/>
            </p:nvSpPr>
            <p:spPr bwMode="auto">
              <a:xfrm>
                <a:off x="585" y="3370"/>
                <a:ext cx="86" cy="25"/>
              </a:xfrm>
              <a:custGeom>
                <a:avLst/>
                <a:gdLst>
                  <a:gd name="T0" fmla="*/ 85 w 86"/>
                  <a:gd name="T1" fmla="*/ 19 h 25"/>
                  <a:gd name="T2" fmla="*/ 85 w 86"/>
                  <a:gd name="T3" fmla="*/ 16 h 25"/>
                  <a:gd name="T4" fmla="*/ 72 w 86"/>
                  <a:gd name="T5" fmla="*/ 17 h 25"/>
                  <a:gd name="T6" fmla="*/ 54 w 86"/>
                  <a:gd name="T7" fmla="*/ 14 h 25"/>
                  <a:gd name="T8" fmla="*/ 44 w 86"/>
                  <a:gd name="T9" fmla="*/ 12 h 25"/>
                  <a:gd name="T10" fmla="*/ 24 w 86"/>
                  <a:gd name="T11" fmla="*/ 6 h 25"/>
                  <a:gd name="T12" fmla="*/ 16 w 86"/>
                  <a:gd name="T13" fmla="*/ 5 h 25"/>
                  <a:gd name="T14" fmla="*/ 8 w 86"/>
                  <a:gd name="T15" fmla="*/ 3 h 25"/>
                  <a:gd name="T16" fmla="*/ 3 w 86"/>
                  <a:gd name="T17" fmla="*/ 0 h 25"/>
                  <a:gd name="T18" fmla="*/ 0 w 86"/>
                  <a:gd name="T19" fmla="*/ 4 h 25"/>
                  <a:gd name="T20" fmla="*/ 0 w 86"/>
                  <a:gd name="T21" fmla="*/ 14 h 25"/>
                  <a:gd name="T22" fmla="*/ 5 w 86"/>
                  <a:gd name="T23" fmla="*/ 16 h 25"/>
                  <a:gd name="T24" fmla="*/ 20 w 86"/>
                  <a:gd name="T25" fmla="*/ 17 h 25"/>
                  <a:gd name="T26" fmla="*/ 25 w 86"/>
                  <a:gd name="T27" fmla="*/ 18 h 25"/>
                  <a:gd name="T28" fmla="*/ 37 w 86"/>
                  <a:gd name="T29" fmla="*/ 21 h 25"/>
                  <a:gd name="T30" fmla="*/ 46 w 86"/>
                  <a:gd name="T31" fmla="*/ 24 h 25"/>
                  <a:gd name="T32" fmla="*/ 55 w 86"/>
                  <a:gd name="T33" fmla="*/ 24 h 25"/>
                  <a:gd name="T34" fmla="*/ 70 w 86"/>
                  <a:gd name="T35" fmla="*/ 24 h 25"/>
                  <a:gd name="T36" fmla="*/ 85 w 86"/>
                  <a:gd name="T37" fmla="*/ 19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6"/>
                  <a:gd name="T58" fmla="*/ 0 h 25"/>
                  <a:gd name="T59" fmla="*/ 86 w 86"/>
                  <a:gd name="T60" fmla="*/ 25 h 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6" h="25">
                    <a:moveTo>
                      <a:pt x="85" y="19"/>
                    </a:moveTo>
                    <a:lnTo>
                      <a:pt x="85" y="16"/>
                    </a:lnTo>
                    <a:lnTo>
                      <a:pt x="72" y="17"/>
                    </a:lnTo>
                    <a:lnTo>
                      <a:pt x="54" y="14"/>
                    </a:lnTo>
                    <a:lnTo>
                      <a:pt x="44" y="12"/>
                    </a:lnTo>
                    <a:lnTo>
                      <a:pt x="24" y="6"/>
                    </a:lnTo>
                    <a:lnTo>
                      <a:pt x="16" y="5"/>
                    </a:lnTo>
                    <a:lnTo>
                      <a:pt x="8" y="3"/>
                    </a:lnTo>
                    <a:lnTo>
                      <a:pt x="3" y="0"/>
                    </a:lnTo>
                    <a:lnTo>
                      <a:pt x="0" y="4"/>
                    </a:lnTo>
                    <a:lnTo>
                      <a:pt x="0" y="14"/>
                    </a:lnTo>
                    <a:lnTo>
                      <a:pt x="5" y="16"/>
                    </a:lnTo>
                    <a:lnTo>
                      <a:pt x="20" y="17"/>
                    </a:lnTo>
                    <a:lnTo>
                      <a:pt x="25" y="18"/>
                    </a:lnTo>
                    <a:lnTo>
                      <a:pt x="37" y="21"/>
                    </a:lnTo>
                    <a:lnTo>
                      <a:pt x="46" y="24"/>
                    </a:lnTo>
                    <a:lnTo>
                      <a:pt x="55" y="24"/>
                    </a:lnTo>
                    <a:lnTo>
                      <a:pt x="70" y="24"/>
                    </a:lnTo>
                    <a:lnTo>
                      <a:pt x="85" y="19"/>
                    </a:lnTo>
                  </a:path>
                </a:pathLst>
              </a:custGeom>
              <a:solidFill>
                <a:srgbClr val="808080"/>
              </a:solidFill>
              <a:ln w="9525" cap="rnd">
                <a:noFill/>
                <a:round/>
                <a:headEnd type="none" w="sm" len="sm"/>
                <a:tailEnd type="none" w="sm" len="sm"/>
              </a:ln>
            </p:spPr>
            <p:txBody>
              <a:bodyPr/>
              <a:lstStyle/>
              <a:p>
                <a:endParaRPr lang="es-ES"/>
              </a:p>
            </p:txBody>
          </p:sp>
          <p:sp>
            <p:nvSpPr>
              <p:cNvPr id="106626" name="Freeform 1082"/>
              <p:cNvSpPr>
                <a:spLocks/>
              </p:cNvSpPr>
              <p:nvPr/>
            </p:nvSpPr>
            <p:spPr bwMode="auto">
              <a:xfrm>
                <a:off x="592" y="3353"/>
                <a:ext cx="29" cy="25"/>
              </a:xfrm>
              <a:custGeom>
                <a:avLst/>
                <a:gdLst>
                  <a:gd name="T0" fmla="*/ 28 w 29"/>
                  <a:gd name="T1" fmla="*/ 1 h 25"/>
                  <a:gd name="T2" fmla="*/ 26 w 29"/>
                  <a:gd name="T3" fmla="*/ 12 h 25"/>
                  <a:gd name="T4" fmla="*/ 28 w 29"/>
                  <a:gd name="T5" fmla="*/ 14 h 25"/>
                  <a:gd name="T6" fmla="*/ 20 w 29"/>
                  <a:gd name="T7" fmla="*/ 24 h 25"/>
                  <a:gd name="T8" fmla="*/ 12 w 29"/>
                  <a:gd name="T9" fmla="*/ 24 h 25"/>
                  <a:gd name="T10" fmla="*/ 2 w 29"/>
                  <a:gd name="T11" fmla="*/ 19 h 25"/>
                  <a:gd name="T12" fmla="*/ 0 w 29"/>
                  <a:gd name="T13" fmla="*/ 14 h 25"/>
                  <a:gd name="T14" fmla="*/ 1 w 29"/>
                  <a:gd name="T15" fmla="*/ 11 h 25"/>
                  <a:gd name="T16" fmla="*/ 1 w 29"/>
                  <a:gd name="T17" fmla="*/ 0 h 25"/>
                  <a:gd name="T18" fmla="*/ 28 w 29"/>
                  <a:gd name="T19" fmla="*/ 1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25"/>
                  <a:gd name="T32" fmla="*/ 29 w 29"/>
                  <a:gd name="T33" fmla="*/ 25 h 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25">
                    <a:moveTo>
                      <a:pt x="28" y="1"/>
                    </a:moveTo>
                    <a:lnTo>
                      <a:pt x="26" y="12"/>
                    </a:lnTo>
                    <a:lnTo>
                      <a:pt x="28" y="14"/>
                    </a:lnTo>
                    <a:lnTo>
                      <a:pt x="20" y="24"/>
                    </a:lnTo>
                    <a:lnTo>
                      <a:pt x="12" y="24"/>
                    </a:lnTo>
                    <a:lnTo>
                      <a:pt x="2" y="19"/>
                    </a:lnTo>
                    <a:lnTo>
                      <a:pt x="0" y="14"/>
                    </a:lnTo>
                    <a:lnTo>
                      <a:pt x="1" y="11"/>
                    </a:lnTo>
                    <a:lnTo>
                      <a:pt x="1" y="0"/>
                    </a:lnTo>
                    <a:lnTo>
                      <a:pt x="28" y="1"/>
                    </a:lnTo>
                  </a:path>
                </a:pathLst>
              </a:custGeom>
              <a:solidFill>
                <a:srgbClr val="A0A0A0"/>
              </a:solidFill>
              <a:ln w="9525" cap="rnd">
                <a:noFill/>
                <a:round/>
                <a:headEnd type="none" w="sm" len="sm"/>
                <a:tailEnd type="none" w="sm" len="sm"/>
              </a:ln>
            </p:spPr>
            <p:txBody>
              <a:bodyPr/>
              <a:lstStyle/>
              <a:p>
                <a:endParaRPr lang="es-ES"/>
              </a:p>
            </p:txBody>
          </p:sp>
          <p:sp>
            <p:nvSpPr>
              <p:cNvPr id="106627" name="Freeform 1083"/>
              <p:cNvSpPr>
                <a:spLocks/>
              </p:cNvSpPr>
              <p:nvPr/>
            </p:nvSpPr>
            <p:spPr bwMode="auto">
              <a:xfrm>
                <a:off x="583" y="3282"/>
                <a:ext cx="43" cy="85"/>
              </a:xfrm>
              <a:custGeom>
                <a:avLst/>
                <a:gdLst>
                  <a:gd name="T0" fmla="*/ 1 w 43"/>
                  <a:gd name="T1" fmla="*/ 0 h 85"/>
                  <a:gd name="T2" fmla="*/ 0 w 43"/>
                  <a:gd name="T3" fmla="*/ 29 h 85"/>
                  <a:gd name="T4" fmla="*/ 0 w 43"/>
                  <a:gd name="T5" fmla="*/ 51 h 85"/>
                  <a:gd name="T6" fmla="*/ 0 w 43"/>
                  <a:gd name="T7" fmla="*/ 77 h 85"/>
                  <a:gd name="T8" fmla="*/ 20 w 43"/>
                  <a:gd name="T9" fmla="*/ 84 h 85"/>
                  <a:gd name="T10" fmla="*/ 40 w 43"/>
                  <a:gd name="T11" fmla="*/ 84 h 85"/>
                  <a:gd name="T12" fmla="*/ 42 w 43"/>
                  <a:gd name="T13" fmla="*/ 0 h 85"/>
                  <a:gd name="T14" fmla="*/ 1 w 43"/>
                  <a:gd name="T15" fmla="*/ 0 h 85"/>
                  <a:gd name="T16" fmla="*/ 0 60000 65536"/>
                  <a:gd name="T17" fmla="*/ 0 60000 65536"/>
                  <a:gd name="T18" fmla="*/ 0 60000 65536"/>
                  <a:gd name="T19" fmla="*/ 0 60000 65536"/>
                  <a:gd name="T20" fmla="*/ 0 60000 65536"/>
                  <a:gd name="T21" fmla="*/ 0 60000 65536"/>
                  <a:gd name="T22" fmla="*/ 0 60000 65536"/>
                  <a:gd name="T23" fmla="*/ 0 60000 65536"/>
                  <a:gd name="T24" fmla="*/ 0 w 43"/>
                  <a:gd name="T25" fmla="*/ 0 h 85"/>
                  <a:gd name="T26" fmla="*/ 43 w 43"/>
                  <a:gd name="T27" fmla="*/ 85 h 8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3" h="85">
                    <a:moveTo>
                      <a:pt x="1" y="0"/>
                    </a:moveTo>
                    <a:lnTo>
                      <a:pt x="0" y="29"/>
                    </a:lnTo>
                    <a:lnTo>
                      <a:pt x="0" y="51"/>
                    </a:lnTo>
                    <a:lnTo>
                      <a:pt x="0" y="77"/>
                    </a:lnTo>
                    <a:lnTo>
                      <a:pt x="20" y="84"/>
                    </a:lnTo>
                    <a:lnTo>
                      <a:pt x="40" y="84"/>
                    </a:lnTo>
                    <a:lnTo>
                      <a:pt x="42" y="0"/>
                    </a:lnTo>
                    <a:lnTo>
                      <a:pt x="1"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628" name="Freeform 1084"/>
              <p:cNvSpPr>
                <a:spLocks/>
              </p:cNvSpPr>
              <p:nvPr/>
            </p:nvSpPr>
            <p:spPr bwMode="auto">
              <a:xfrm>
                <a:off x="587" y="3287"/>
                <a:ext cx="32" cy="72"/>
              </a:xfrm>
              <a:custGeom>
                <a:avLst/>
                <a:gdLst>
                  <a:gd name="T0" fmla="*/ 1 w 32"/>
                  <a:gd name="T1" fmla="*/ 0 h 72"/>
                  <a:gd name="T2" fmla="*/ 0 w 32"/>
                  <a:gd name="T3" fmla="*/ 22 h 72"/>
                  <a:gd name="T4" fmla="*/ 0 w 32"/>
                  <a:gd name="T5" fmla="*/ 38 h 72"/>
                  <a:gd name="T6" fmla="*/ 0 w 32"/>
                  <a:gd name="T7" fmla="*/ 65 h 72"/>
                  <a:gd name="T8" fmla="*/ 14 w 32"/>
                  <a:gd name="T9" fmla="*/ 71 h 72"/>
                  <a:gd name="T10" fmla="*/ 29 w 32"/>
                  <a:gd name="T11" fmla="*/ 71 h 72"/>
                  <a:gd name="T12" fmla="*/ 31 w 32"/>
                  <a:gd name="T13" fmla="*/ 0 h 72"/>
                  <a:gd name="T14" fmla="*/ 1 w 32"/>
                  <a:gd name="T15" fmla="*/ 0 h 72"/>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72"/>
                  <a:gd name="T26" fmla="*/ 32 w 32"/>
                  <a:gd name="T27" fmla="*/ 72 h 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72">
                    <a:moveTo>
                      <a:pt x="1" y="0"/>
                    </a:moveTo>
                    <a:lnTo>
                      <a:pt x="0" y="22"/>
                    </a:lnTo>
                    <a:lnTo>
                      <a:pt x="0" y="38"/>
                    </a:lnTo>
                    <a:lnTo>
                      <a:pt x="0" y="65"/>
                    </a:lnTo>
                    <a:lnTo>
                      <a:pt x="14" y="71"/>
                    </a:lnTo>
                    <a:lnTo>
                      <a:pt x="29" y="71"/>
                    </a:lnTo>
                    <a:lnTo>
                      <a:pt x="31" y="0"/>
                    </a:lnTo>
                    <a:lnTo>
                      <a:pt x="1" y="0"/>
                    </a:lnTo>
                  </a:path>
                </a:pathLst>
              </a:custGeom>
              <a:solidFill>
                <a:srgbClr val="808080"/>
              </a:solidFill>
              <a:ln w="9525" cap="rnd">
                <a:noFill/>
                <a:round/>
                <a:headEnd type="none" w="sm" len="sm"/>
                <a:tailEnd type="none" w="sm" len="sm"/>
              </a:ln>
            </p:spPr>
            <p:txBody>
              <a:bodyPr/>
              <a:lstStyle/>
              <a:p>
                <a:endParaRPr lang="es-ES"/>
              </a:p>
            </p:txBody>
          </p:sp>
          <p:sp>
            <p:nvSpPr>
              <p:cNvPr id="106629" name="Freeform 1085"/>
              <p:cNvSpPr>
                <a:spLocks/>
              </p:cNvSpPr>
              <p:nvPr/>
            </p:nvSpPr>
            <p:spPr bwMode="auto">
              <a:xfrm>
                <a:off x="604" y="3367"/>
                <a:ext cx="92" cy="45"/>
              </a:xfrm>
              <a:custGeom>
                <a:avLst/>
                <a:gdLst>
                  <a:gd name="T0" fmla="*/ 35 w 92"/>
                  <a:gd name="T1" fmla="*/ 0 h 45"/>
                  <a:gd name="T2" fmla="*/ 35 w 92"/>
                  <a:gd name="T3" fmla="*/ 12 h 45"/>
                  <a:gd name="T4" fmla="*/ 59 w 92"/>
                  <a:gd name="T5" fmla="*/ 22 h 45"/>
                  <a:gd name="T6" fmla="*/ 79 w 92"/>
                  <a:gd name="T7" fmla="*/ 28 h 45"/>
                  <a:gd name="T8" fmla="*/ 91 w 92"/>
                  <a:gd name="T9" fmla="*/ 30 h 45"/>
                  <a:gd name="T10" fmla="*/ 91 w 92"/>
                  <a:gd name="T11" fmla="*/ 37 h 45"/>
                  <a:gd name="T12" fmla="*/ 74 w 92"/>
                  <a:gd name="T13" fmla="*/ 41 h 45"/>
                  <a:gd name="T14" fmla="*/ 53 w 92"/>
                  <a:gd name="T15" fmla="*/ 44 h 45"/>
                  <a:gd name="T16" fmla="*/ 35 w 92"/>
                  <a:gd name="T17" fmla="*/ 40 h 45"/>
                  <a:gd name="T18" fmla="*/ 23 w 92"/>
                  <a:gd name="T19" fmla="*/ 37 h 45"/>
                  <a:gd name="T20" fmla="*/ 23 w 92"/>
                  <a:gd name="T21" fmla="*/ 40 h 45"/>
                  <a:gd name="T22" fmla="*/ 8 w 92"/>
                  <a:gd name="T23" fmla="*/ 40 h 45"/>
                  <a:gd name="T24" fmla="*/ 0 w 92"/>
                  <a:gd name="T25" fmla="*/ 38 h 45"/>
                  <a:gd name="T26" fmla="*/ 0 w 92"/>
                  <a:gd name="T27" fmla="*/ 32 h 45"/>
                  <a:gd name="T28" fmla="*/ 0 w 92"/>
                  <a:gd name="T29" fmla="*/ 29 h 45"/>
                  <a:gd name="T30" fmla="*/ 0 w 92"/>
                  <a:gd name="T31" fmla="*/ 20 h 45"/>
                  <a:gd name="T32" fmla="*/ 0 w 92"/>
                  <a:gd name="T33" fmla="*/ 15 h 45"/>
                  <a:gd name="T34" fmla="*/ 6 w 92"/>
                  <a:gd name="T35" fmla="*/ 11 h 45"/>
                  <a:gd name="T36" fmla="*/ 7 w 92"/>
                  <a:gd name="T37" fmla="*/ 0 h 45"/>
                  <a:gd name="T38" fmla="*/ 35 w 92"/>
                  <a:gd name="T39" fmla="*/ 0 h 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2"/>
                  <a:gd name="T61" fmla="*/ 0 h 45"/>
                  <a:gd name="T62" fmla="*/ 92 w 92"/>
                  <a:gd name="T63" fmla="*/ 45 h 4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2" h="45">
                    <a:moveTo>
                      <a:pt x="35" y="0"/>
                    </a:moveTo>
                    <a:lnTo>
                      <a:pt x="35" y="12"/>
                    </a:lnTo>
                    <a:lnTo>
                      <a:pt x="59" y="22"/>
                    </a:lnTo>
                    <a:lnTo>
                      <a:pt x="79" y="28"/>
                    </a:lnTo>
                    <a:lnTo>
                      <a:pt x="91" y="30"/>
                    </a:lnTo>
                    <a:lnTo>
                      <a:pt x="91" y="37"/>
                    </a:lnTo>
                    <a:lnTo>
                      <a:pt x="74" y="41"/>
                    </a:lnTo>
                    <a:lnTo>
                      <a:pt x="53" y="44"/>
                    </a:lnTo>
                    <a:lnTo>
                      <a:pt x="35" y="40"/>
                    </a:lnTo>
                    <a:lnTo>
                      <a:pt x="23" y="37"/>
                    </a:lnTo>
                    <a:lnTo>
                      <a:pt x="23" y="40"/>
                    </a:lnTo>
                    <a:lnTo>
                      <a:pt x="8" y="40"/>
                    </a:lnTo>
                    <a:lnTo>
                      <a:pt x="0" y="38"/>
                    </a:lnTo>
                    <a:lnTo>
                      <a:pt x="0" y="32"/>
                    </a:lnTo>
                    <a:lnTo>
                      <a:pt x="0" y="29"/>
                    </a:lnTo>
                    <a:lnTo>
                      <a:pt x="0" y="20"/>
                    </a:lnTo>
                    <a:lnTo>
                      <a:pt x="0" y="15"/>
                    </a:lnTo>
                    <a:lnTo>
                      <a:pt x="6" y="11"/>
                    </a:lnTo>
                    <a:lnTo>
                      <a:pt x="7" y="0"/>
                    </a:lnTo>
                    <a:lnTo>
                      <a:pt x="35"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630" name="Freeform 1086"/>
              <p:cNvSpPr>
                <a:spLocks/>
              </p:cNvSpPr>
              <p:nvPr/>
            </p:nvSpPr>
            <p:spPr bwMode="auto">
              <a:xfrm>
                <a:off x="636" y="3383"/>
                <a:ext cx="30" cy="26"/>
              </a:xfrm>
              <a:custGeom>
                <a:avLst/>
                <a:gdLst>
                  <a:gd name="T0" fmla="*/ 7 w 30"/>
                  <a:gd name="T1" fmla="*/ 0 h 26"/>
                  <a:gd name="T2" fmla="*/ 0 w 30"/>
                  <a:gd name="T3" fmla="*/ 13 h 26"/>
                  <a:gd name="T4" fmla="*/ 25 w 30"/>
                  <a:gd name="T5" fmla="*/ 25 h 26"/>
                  <a:gd name="T6" fmla="*/ 29 w 30"/>
                  <a:gd name="T7" fmla="*/ 14 h 26"/>
                  <a:gd name="T8" fmla="*/ 7 w 30"/>
                  <a:gd name="T9" fmla="*/ 0 h 26"/>
                  <a:gd name="T10" fmla="*/ 0 60000 65536"/>
                  <a:gd name="T11" fmla="*/ 0 60000 65536"/>
                  <a:gd name="T12" fmla="*/ 0 60000 65536"/>
                  <a:gd name="T13" fmla="*/ 0 60000 65536"/>
                  <a:gd name="T14" fmla="*/ 0 60000 65536"/>
                  <a:gd name="T15" fmla="*/ 0 w 30"/>
                  <a:gd name="T16" fmla="*/ 0 h 26"/>
                  <a:gd name="T17" fmla="*/ 30 w 30"/>
                  <a:gd name="T18" fmla="*/ 26 h 26"/>
                </a:gdLst>
                <a:ahLst/>
                <a:cxnLst>
                  <a:cxn ang="T10">
                    <a:pos x="T0" y="T1"/>
                  </a:cxn>
                  <a:cxn ang="T11">
                    <a:pos x="T2" y="T3"/>
                  </a:cxn>
                  <a:cxn ang="T12">
                    <a:pos x="T4" y="T5"/>
                  </a:cxn>
                  <a:cxn ang="T13">
                    <a:pos x="T6" y="T7"/>
                  </a:cxn>
                  <a:cxn ang="T14">
                    <a:pos x="T8" y="T9"/>
                  </a:cxn>
                </a:cxnLst>
                <a:rect l="T15" t="T16" r="T17" b="T18"/>
                <a:pathLst>
                  <a:path w="30" h="26">
                    <a:moveTo>
                      <a:pt x="7" y="0"/>
                    </a:moveTo>
                    <a:lnTo>
                      <a:pt x="0" y="13"/>
                    </a:lnTo>
                    <a:lnTo>
                      <a:pt x="25" y="25"/>
                    </a:lnTo>
                    <a:lnTo>
                      <a:pt x="29" y="14"/>
                    </a:lnTo>
                    <a:lnTo>
                      <a:pt x="7" y="0"/>
                    </a:lnTo>
                  </a:path>
                </a:pathLst>
              </a:custGeom>
              <a:solidFill>
                <a:srgbClr val="808080"/>
              </a:solidFill>
              <a:ln w="9525" cap="rnd">
                <a:noFill/>
                <a:round/>
                <a:headEnd type="none" w="sm" len="sm"/>
                <a:tailEnd type="none" w="sm" len="sm"/>
              </a:ln>
            </p:spPr>
            <p:txBody>
              <a:bodyPr/>
              <a:lstStyle/>
              <a:p>
                <a:endParaRPr lang="es-ES"/>
              </a:p>
            </p:txBody>
          </p:sp>
          <p:sp>
            <p:nvSpPr>
              <p:cNvPr id="106631" name="Freeform 1087"/>
              <p:cNvSpPr>
                <a:spLocks/>
              </p:cNvSpPr>
              <p:nvPr/>
            </p:nvSpPr>
            <p:spPr bwMode="auto">
              <a:xfrm>
                <a:off x="666" y="3393"/>
                <a:ext cx="27" cy="27"/>
              </a:xfrm>
              <a:custGeom>
                <a:avLst/>
                <a:gdLst>
                  <a:gd name="T0" fmla="*/ 1 w 27"/>
                  <a:gd name="T1" fmla="*/ 0 h 27"/>
                  <a:gd name="T2" fmla="*/ 0 w 27"/>
                  <a:gd name="T3" fmla="*/ 14 h 27"/>
                  <a:gd name="T4" fmla="*/ 12 w 27"/>
                  <a:gd name="T5" fmla="*/ 26 h 27"/>
                  <a:gd name="T6" fmla="*/ 16 w 27"/>
                  <a:gd name="T7" fmla="*/ 26 h 27"/>
                  <a:gd name="T8" fmla="*/ 26 w 27"/>
                  <a:gd name="T9" fmla="*/ 26 h 27"/>
                  <a:gd name="T10" fmla="*/ 16 w 27"/>
                  <a:gd name="T11" fmla="*/ 14 h 27"/>
                  <a:gd name="T12" fmla="*/ 1 w 27"/>
                  <a:gd name="T13" fmla="*/ 0 h 27"/>
                  <a:gd name="T14" fmla="*/ 0 60000 65536"/>
                  <a:gd name="T15" fmla="*/ 0 60000 65536"/>
                  <a:gd name="T16" fmla="*/ 0 60000 65536"/>
                  <a:gd name="T17" fmla="*/ 0 60000 65536"/>
                  <a:gd name="T18" fmla="*/ 0 60000 65536"/>
                  <a:gd name="T19" fmla="*/ 0 60000 65536"/>
                  <a:gd name="T20" fmla="*/ 0 60000 65536"/>
                  <a:gd name="T21" fmla="*/ 0 w 27"/>
                  <a:gd name="T22" fmla="*/ 0 h 27"/>
                  <a:gd name="T23" fmla="*/ 27 w 27"/>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7">
                    <a:moveTo>
                      <a:pt x="1" y="0"/>
                    </a:moveTo>
                    <a:lnTo>
                      <a:pt x="0" y="14"/>
                    </a:lnTo>
                    <a:lnTo>
                      <a:pt x="12" y="26"/>
                    </a:lnTo>
                    <a:lnTo>
                      <a:pt x="16" y="26"/>
                    </a:lnTo>
                    <a:lnTo>
                      <a:pt x="26" y="26"/>
                    </a:lnTo>
                    <a:lnTo>
                      <a:pt x="16" y="14"/>
                    </a:lnTo>
                    <a:lnTo>
                      <a:pt x="1" y="0"/>
                    </a:lnTo>
                  </a:path>
                </a:pathLst>
              </a:custGeom>
              <a:solidFill>
                <a:srgbClr val="808080"/>
              </a:solidFill>
              <a:ln w="9525" cap="rnd">
                <a:noFill/>
                <a:round/>
                <a:headEnd type="none" w="sm" len="sm"/>
                <a:tailEnd type="none" w="sm" len="sm"/>
              </a:ln>
            </p:spPr>
            <p:txBody>
              <a:bodyPr/>
              <a:lstStyle/>
              <a:p>
                <a:endParaRPr lang="es-ES"/>
              </a:p>
            </p:txBody>
          </p:sp>
          <p:sp>
            <p:nvSpPr>
              <p:cNvPr id="106632" name="Freeform 1088"/>
              <p:cNvSpPr>
                <a:spLocks/>
              </p:cNvSpPr>
              <p:nvPr/>
            </p:nvSpPr>
            <p:spPr bwMode="auto">
              <a:xfrm>
                <a:off x="605" y="3383"/>
                <a:ext cx="88" cy="26"/>
              </a:xfrm>
              <a:custGeom>
                <a:avLst/>
                <a:gdLst>
                  <a:gd name="T0" fmla="*/ 87 w 88"/>
                  <a:gd name="T1" fmla="*/ 19 h 26"/>
                  <a:gd name="T2" fmla="*/ 87 w 88"/>
                  <a:gd name="T3" fmla="*/ 15 h 26"/>
                  <a:gd name="T4" fmla="*/ 74 w 88"/>
                  <a:gd name="T5" fmla="*/ 18 h 26"/>
                  <a:gd name="T6" fmla="*/ 56 w 88"/>
                  <a:gd name="T7" fmla="*/ 14 h 26"/>
                  <a:gd name="T8" fmla="*/ 45 w 88"/>
                  <a:gd name="T9" fmla="*/ 13 h 26"/>
                  <a:gd name="T10" fmla="*/ 25 w 88"/>
                  <a:gd name="T11" fmla="*/ 6 h 26"/>
                  <a:gd name="T12" fmla="*/ 16 w 88"/>
                  <a:gd name="T13" fmla="*/ 6 h 26"/>
                  <a:gd name="T14" fmla="*/ 8 w 88"/>
                  <a:gd name="T15" fmla="*/ 2 h 26"/>
                  <a:gd name="T16" fmla="*/ 3 w 88"/>
                  <a:gd name="T17" fmla="*/ 0 h 26"/>
                  <a:gd name="T18" fmla="*/ 0 w 88"/>
                  <a:gd name="T19" fmla="*/ 5 h 26"/>
                  <a:gd name="T20" fmla="*/ 0 w 88"/>
                  <a:gd name="T21" fmla="*/ 14 h 26"/>
                  <a:gd name="T22" fmla="*/ 5 w 88"/>
                  <a:gd name="T23" fmla="*/ 15 h 26"/>
                  <a:gd name="T24" fmla="*/ 21 w 88"/>
                  <a:gd name="T25" fmla="*/ 18 h 26"/>
                  <a:gd name="T26" fmla="*/ 27 w 88"/>
                  <a:gd name="T27" fmla="*/ 19 h 26"/>
                  <a:gd name="T28" fmla="*/ 38 w 88"/>
                  <a:gd name="T29" fmla="*/ 23 h 26"/>
                  <a:gd name="T30" fmla="*/ 50 w 88"/>
                  <a:gd name="T31" fmla="*/ 25 h 26"/>
                  <a:gd name="T32" fmla="*/ 57 w 88"/>
                  <a:gd name="T33" fmla="*/ 25 h 26"/>
                  <a:gd name="T34" fmla="*/ 72 w 88"/>
                  <a:gd name="T35" fmla="*/ 25 h 26"/>
                  <a:gd name="T36" fmla="*/ 87 w 88"/>
                  <a:gd name="T37" fmla="*/ 19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87" y="19"/>
                    </a:moveTo>
                    <a:lnTo>
                      <a:pt x="87" y="15"/>
                    </a:lnTo>
                    <a:lnTo>
                      <a:pt x="74" y="18"/>
                    </a:lnTo>
                    <a:lnTo>
                      <a:pt x="56" y="14"/>
                    </a:lnTo>
                    <a:lnTo>
                      <a:pt x="45" y="13"/>
                    </a:lnTo>
                    <a:lnTo>
                      <a:pt x="25" y="6"/>
                    </a:lnTo>
                    <a:lnTo>
                      <a:pt x="16" y="6"/>
                    </a:lnTo>
                    <a:lnTo>
                      <a:pt x="8" y="2"/>
                    </a:lnTo>
                    <a:lnTo>
                      <a:pt x="3" y="0"/>
                    </a:lnTo>
                    <a:lnTo>
                      <a:pt x="0" y="5"/>
                    </a:lnTo>
                    <a:lnTo>
                      <a:pt x="0" y="14"/>
                    </a:lnTo>
                    <a:lnTo>
                      <a:pt x="5" y="15"/>
                    </a:lnTo>
                    <a:lnTo>
                      <a:pt x="21" y="18"/>
                    </a:lnTo>
                    <a:lnTo>
                      <a:pt x="27" y="19"/>
                    </a:lnTo>
                    <a:lnTo>
                      <a:pt x="38" y="23"/>
                    </a:lnTo>
                    <a:lnTo>
                      <a:pt x="50" y="25"/>
                    </a:lnTo>
                    <a:lnTo>
                      <a:pt x="57" y="25"/>
                    </a:lnTo>
                    <a:lnTo>
                      <a:pt x="72" y="25"/>
                    </a:lnTo>
                    <a:lnTo>
                      <a:pt x="87" y="19"/>
                    </a:lnTo>
                  </a:path>
                </a:pathLst>
              </a:custGeom>
              <a:solidFill>
                <a:srgbClr val="808080"/>
              </a:solidFill>
              <a:ln w="9525" cap="rnd">
                <a:noFill/>
                <a:round/>
                <a:headEnd type="none" w="sm" len="sm"/>
                <a:tailEnd type="none" w="sm" len="sm"/>
              </a:ln>
            </p:spPr>
            <p:txBody>
              <a:bodyPr/>
              <a:lstStyle/>
              <a:p>
                <a:endParaRPr lang="es-ES"/>
              </a:p>
            </p:txBody>
          </p:sp>
          <p:sp>
            <p:nvSpPr>
              <p:cNvPr id="106633" name="Freeform 1089"/>
              <p:cNvSpPr>
                <a:spLocks/>
              </p:cNvSpPr>
              <p:nvPr/>
            </p:nvSpPr>
            <p:spPr bwMode="auto">
              <a:xfrm>
                <a:off x="614" y="3368"/>
                <a:ext cx="27" cy="26"/>
              </a:xfrm>
              <a:custGeom>
                <a:avLst/>
                <a:gdLst>
                  <a:gd name="T0" fmla="*/ 24 w 27"/>
                  <a:gd name="T1" fmla="*/ 1 h 26"/>
                  <a:gd name="T2" fmla="*/ 23 w 27"/>
                  <a:gd name="T3" fmla="*/ 12 h 26"/>
                  <a:gd name="T4" fmla="*/ 26 w 27"/>
                  <a:gd name="T5" fmla="*/ 14 h 26"/>
                  <a:gd name="T6" fmla="*/ 18 w 27"/>
                  <a:gd name="T7" fmla="*/ 25 h 26"/>
                  <a:gd name="T8" fmla="*/ 11 w 27"/>
                  <a:gd name="T9" fmla="*/ 25 h 26"/>
                  <a:gd name="T10" fmla="*/ 1 w 27"/>
                  <a:gd name="T11" fmla="*/ 20 h 26"/>
                  <a:gd name="T12" fmla="*/ 0 w 27"/>
                  <a:gd name="T13" fmla="*/ 14 h 26"/>
                  <a:gd name="T14" fmla="*/ 0 w 27"/>
                  <a:gd name="T15" fmla="*/ 12 h 26"/>
                  <a:gd name="T16" fmla="*/ 0 w 27"/>
                  <a:gd name="T17" fmla="*/ 0 h 26"/>
                  <a:gd name="T18" fmla="*/ 24 w 27"/>
                  <a:gd name="T19" fmla="*/ 1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
                  <a:gd name="T31" fmla="*/ 0 h 26"/>
                  <a:gd name="T32" fmla="*/ 27 w 27"/>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 h="26">
                    <a:moveTo>
                      <a:pt x="24" y="1"/>
                    </a:moveTo>
                    <a:lnTo>
                      <a:pt x="23" y="12"/>
                    </a:lnTo>
                    <a:lnTo>
                      <a:pt x="26" y="14"/>
                    </a:lnTo>
                    <a:lnTo>
                      <a:pt x="18" y="25"/>
                    </a:lnTo>
                    <a:lnTo>
                      <a:pt x="11" y="25"/>
                    </a:lnTo>
                    <a:lnTo>
                      <a:pt x="1" y="20"/>
                    </a:lnTo>
                    <a:lnTo>
                      <a:pt x="0" y="14"/>
                    </a:lnTo>
                    <a:lnTo>
                      <a:pt x="0" y="12"/>
                    </a:lnTo>
                    <a:lnTo>
                      <a:pt x="0" y="0"/>
                    </a:lnTo>
                    <a:lnTo>
                      <a:pt x="24" y="1"/>
                    </a:lnTo>
                  </a:path>
                </a:pathLst>
              </a:custGeom>
              <a:solidFill>
                <a:srgbClr val="A0A0A0"/>
              </a:solidFill>
              <a:ln w="9525" cap="rnd">
                <a:noFill/>
                <a:round/>
                <a:headEnd type="none" w="sm" len="sm"/>
                <a:tailEnd type="none" w="sm" len="sm"/>
              </a:ln>
            </p:spPr>
            <p:txBody>
              <a:bodyPr/>
              <a:lstStyle/>
              <a:p>
                <a:endParaRPr lang="es-ES"/>
              </a:p>
            </p:txBody>
          </p:sp>
          <p:sp>
            <p:nvSpPr>
              <p:cNvPr id="106634" name="Oval 1090"/>
              <p:cNvSpPr>
                <a:spLocks noChangeArrowheads="1"/>
              </p:cNvSpPr>
              <p:nvPr/>
            </p:nvSpPr>
            <p:spPr bwMode="auto">
              <a:xfrm>
                <a:off x="443" y="3359"/>
                <a:ext cx="109" cy="45"/>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6635" name="Rectangle 1091"/>
              <p:cNvSpPr>
                <a:spLocks noChangeArrowheads="1"/>
              </p:cNvSpPr>
              <p:nvPr/>
            </p:nvSpPr>
            <p:spPr bwMode="auto">
              <a:xfrm>
                <a:off x="487" y="3292"/>
                <a:ext cx="20" cy="70"/>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6636" name="Freeform 1092"/>
              <p:cNvSpPr>
                <a:spLocks/>
              </p:cNvSpPr>
              <p:nvPr/>
            </p:nvSpPr>
            <p:spPr bwMode="auto">
              <a:xfrm>
                <a:off x="418" y="3248"/>
                <a:ext cx="182" cy="63"/>
              </a:xfrm>
              <a:custGeom>
                <a:avLst/>
                <a:gdLst>
                  <a:gd name="T0" fmla="*/ 181 w 182"/>
                  <a:gd name="T1" fmla="*/ 31 h 63"/>
                  <a:gd name="T2" fmla="*/ 179 w 182"/>
                  <a:gd name="T3" fmla="*/ 50 h 63"/>
                  <a:gd name="T4" fmla="*/ 118 w 182"/>
                  <a:gd name="T5" fmla="*/ 62 h 63"/>
                  <a:gd name="T6" fmla="*/ 54 w 182"/>
                  <a:gd name="T7" fmla="*/ 62 h 63"/>
                  <a:gd name="T8" fmla="*/ 1 w 182"/>
                  <a:gd name="T9" fmla="*/ 45 h 63"/>
                  <a:gd name="T10" fmla="*/ 0 w 182"/>
                  <a:gd name="T11" fmla="*/ 0 h 63"/>
                  <a:gd name="T12" fmla="*/ 101 w 182"/>
                  <a:gd name="T13" fmla="*/ 0 h 63"/>
                  <a:gd name="T14" fmla="*/ 181 w 182"/>
                  <a:gd name="T15" fmla="*/ 31 h 63"/>
                  <a:gd name="T16" fmla="*/ 0 60000 65536"/>
                  <a:gd name="T17" fmla="*/ 0 60000 65536"/>
                  <a:gd name="T18" fmla="*/ 0 60000 65536"/>
                  <a:gd name="T19" fmla="*/ 0 60000 65536"/>
                  <a:gd name="T20" fmla="*/ 0 60000 65536"/>
                  <a:gd name="T21" fmla="*/ 0 60000 65536"/>
                  <a:gd name="T22" fmla="*/ 0 60000 65536"/>
                  <a:gd name="T23" fmla="*/ 0 60000 65536"/>
                  <a:gd name="T24" fmla="*/ 0 w 182"/>
                  <a:gd name="T25" fmla="*/ 0 h 63"/>
                  <a:gd name="T26" fmla="*/ 182 w 182"/>
                  <a:gd name="T27" fmla="*/ 63 h 6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2" h="63">
                    <a:moveTo>
                      <a:pt x="181" y="31"/>
                    </a:moveTo>
                    <a:lnTo>
                      <a:pt x="179" y="50"/>
                    </a:lnTo>
                    <a:lnTo>
                      <a:pt x="118" y="62"/>
                    </a:lnTo>
                    <a:lnTo>
                      <a:pt x="54" y="62"/>
                    </a:lnTo>
                    <a:lnTo>
                      <a:pt x="1" y="45"/>
                    </a:lnTo>
                    <a:lnTo>
                      <a:pt x="0" y="0"/>
                    </a:lnTo>
                    <a:lnTo>
                      <a:pt x="101" y="0"/>
                    </a:lnTo>
                    <a:lnTo>
                      <a:pt x="181" y="31"/>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6637" name="Freeform 1093"/>
              <p:cNvSpPr>
                <a:spLocks/>
              </p:cNvSpPr>
              <p:nvPr/>
            </p:nvSpPr>
            <p:spPr bwMode="auto">
              <a:xfrm>
                <a:off x="424" y="3270"/>
                <a:ext cx="171" cy="33"/>
              </a:xfrm>
              <a:custGeom>
                <a:avLst/>
                <a:gdLst>
                  <a:gd name="T0" fmla="*/ 170 w 171"/>
                  <a:gd name="T1" fmla="*/ 10 h 33"/>
                  <a:gd name="T2" fmla="*/ 168 w 171"/>
                  <a:gd name="T3" fmla="*/ 22 h 33"/>
                  <a:gd name="T4" fmla="*/ 115 w 171"/>
                  <a:gd name="T5" fmla="*/ 32 h 33"/>
                  <a:gd name="T6" fmla="*/ 46 w 171"/>
                  <a:gd name="T7" fmla="*/ 32 h 33"/>
                  <a:gd name="T8" fmla="*/ 0 w 171"/>
                  <a:gd name="T9" fmla="*/ 16 h 33"/>
                  <a:gd name="T10" fmla="*/ 0 w 171"/>
                  <a:gd name="T11" fmla="*/ 0 h 33"/>
                  <a:gd name="T12" fmla="*/ 43 w 171"/>
                  <a:gd name="T13" fmla="*/ 16 h 33"/>
                  <a:gd name="T14" fmla="*/ 114 w 171"/>
                  <a:gd name="T15" fmla="*/ 17 h 33"/>
                  <a:gd name="T16" fmla="*/ 170 w 171"/>
                  <a:gd name="T17" fmla="*/ 1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1"/>
                  <a:gd name="T28" fmla="*/ 0 h 33"/>
                  <a:gd name="T29" fmla="*/ 171 w 171"/>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1" h="33">
                    <a:moveTo>
                      <a:pt x="170" y="10"/>
                    </a:moveTo>
                    <a:lnTo>
                      <a:pt x="168" y="22"/>
                    </a:lnTo>
                    <a:lnTo>
                      <a:pt x="115" y="32"/>
                    </a:lnTo>
                    <a:lnTo>
                      <a:pt x="46" y="32"/>
                    </a:lnTo>
                    <a:lnTo>
                      <a:pt x="0" y="16"/>
                    </a:lnTo>
                    <a:lnTo>
                      <a:pt x="0" y="0"/>
                    </a:lnTo>
                    <a:lnTo>
                      <a:pt x="43" y="16"/>
                    </a:lnTo>
                    <a:lnTo>
                      <a:pt x="114" y="17"/>
                    </a:lnTo>
                    <a:lnTo>
                      <a:pt x="170" y="10"/>
                    </a:lnTo>
                  </a:path>
                </a:pathLst>
              </a:custGeom>
              <a:solidFill>
                <a:srgbClr val="606060"/>
              </a:solidFill>
              <a:ln w="9525" cap="rnd">
                <a:noFill/>
                <a:round/>
                <a:headEnd type="none" w="sm" len="sm"/>
                <a:tailEnd type="none" w="sm" len="sm"/>
              </a:ln>
            </p:spPr>
            <p:txBody>
              <a:bodyPr/>
              <a:lstStyle/>
              <a:p>
                <a:endParaRPr lang="es-ES"/>
              </a:p>
            </p:txBody>
          </p:sp>
          <p:sp>
            <p:nvSpPr>
              <p:cNvPr id="106638" name="Freeform 1094"/>
              <p:cNvSpPr>
                <a:spLocks/>
              </p:cNvSpPr>
              <p:nvPr/>
            </p:nvSpPr>
            <p:spPr bwMode="auto">
              <a:xfrm>
                <a:off x="562" y="3105"/>
                <a:ext cx="27" cy="1"/>
              </a:xfrm>
              <a:custGeom>
                <a:avLst/>
                <a:gdLst>
                  <a:gd name="T0" fmla="*/ 26 w 27"/>
                  <a:gd name="T1" fmla="*/ 0 h 1"/>
                  <a:gd name="T2" fmla="*/ 19 w 27"/>
                  <a:gd name="T3" fmla="*/ 0 h 1"/>
                  <a:gd name="T4" fmla="*/ 15 w 27"/>
                  <a:gd name="T5" fmla="*/ 0 h 1"/>
                  <a:gd name="T6" fmla="*/ 9 w 27"/>
                  <a:gd name="T7" fmla="*/ 0 h 1"/>
                  <a:gd name="T8" fmla="*/ 3 w 27"/>
                  <a:gd name="T9" fmla="*/ 0 h 1"/>
                  <a:gd name="T10" fmla="*/ 0 w 27"/>
                  <a:gd name="T11" fmla="*/ 0 h 1"/>
                  <a:gd name="T12" fmla="*/ 2 w 27"/>
                  <a:gd name="T13" fmla="*/ 0 h 1"/>
                  <a:gd name="T14" fmla="*/ 6 w 27"/>
                  <a:gd name="T15" fmla="*/ 0 h 1"/>
                  <a:gd name="T16" fmla="*/ 10 w 27"/>
                  <a:gd name="T17" fmla="*/ 0 h 1"/>
                  <a:gd name="T18" fmla="*/ 15 w 27"/>
                  <a:gd name="T19" fmla="*/ 0 h 1"/>
                  <a:gd name="T20" fmla="*/ 19 w 27"/>
                  <a:gd name="T21" fmla="*/ 0 h 1"/>
                  <a:gd name="T22" fmla="*/ 26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26" y="0"/>
                    </a:moveTo>
                    <a:lnTo>
                      <a:pt x="19" y="0"/>
                    </a:lnTo>
                    <a:lnTo>
                      <a:pt x="15" y="0"/>
                    </a:lnTo>
                    <a:lnTo>
                      <a:pt x="9" y="0"/>
                    </a:lnTo>
                    <a:lnTo>
                      <a:pt x="3" y="0"/>
                    </a:lnTo>
                    <a:lnTo>
                      <a:pt x="0" y="0"/>
                    </a:lnTo>
                    <a:lnTo>
                      <a:pt x="2" y="0"/>
                    </a:lnTo>
                    <a:lnTo>
                      <a:pt x="6" y="0"/>
                    </a:lnTo>
                    <a:lnTo>
                      <a:pt x="10" y="0"/>
                    </a:lnTo>
                    <a:lnTo>
                      <a:pt x="15" y="0"/>
                    </a:lnTo>
                    <a:lnTo>
                      <a:pt x="19"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6639" name="Freeform 1095"/>
              <p:cNvSpPr>
                <a:spLocks/>
              </p:cNvSpPr>
              <p:nvPr/>
            </p:nvSpPr>
            <p:spPr bwMode="auto">
              <a:xfrm>
                <a:off x="578" y="3092"/>
                <a:ext cx="27" cy="1"/>
              </a:xfrm>
              <a:custGeom>
                <a:avLst/>
                <a:gdLst>
                  <a:gd name="T0" fmla="*/ 26 w 27"/>
                  <a:gd name="T1" fmla="*/ 0 h 1"/>
                  <a:gd name="T2" fmla="*/ 18 w 27"/>
                  <a:gd name="T3" fmla="*/ 0 h 1"/>
                  <a:gd name="T4" fmla="*/ 16 w 27"/>
                  <a:gd name="T5" fmla="*/ 0 h 1"/>
                  <a:gd name="T6" fmla="*/ 14 w 27"/>
                  <a:gd name="T7" fmla="*/ 0 h 1"/>
                  <a:gd name="T8" fmla="*/ 11 w 27"/>
                  <a:gd name="T9" fmla="*/ 0 h 1"/>
                  <a:gd name="T10" fmla="*/ 9 w 27"/>
                  <a:gd name="T11" fmla="*/ 0 h 1"/>
                  <a:gd name="T12" fmla="*/ 6 w 27"/>
                  <a:gd name="T13" fmla="*/ 0 h 1"/>
                  <a:gd name="T14" fmla="*/ 2 w 27"/>
                  <a:gd name="T15" fmla="*/ 0 h 1"/>
                  <a:gd name="T16" fmla="*/ 0 w 27"/>
                  <a:gd name="T17" fmla="*/ 0 h 1"/>
                  <a:gd name="T18" fmla="*/ 2 w 27"/>
                  <a:gd name="T19" fmla="*/ 0 h 1"/>
                  <a:gd name="T20" fmla="*/ 6 w 27"/>
                  <a:gd name="T21" fmla="*/ 0 h 1"/>
                  <a:gd name="T22" fmla="*/ 9 w 27"/>
                  <a:gd name="T23" fmla="*/ 0 h 1"/>
                  <a:gd name="T24" fmla="*/ 12 w 27"/>
                  <a:gd name="T25" fmla="*/ 0 h 1"/>
                  <a:gd name="T26" fmla="*/ 16 w 27"/>
                  <a:gd name="T27" fmla="*/ 0 h 1"/>
                  <a:gd name="T28" fmla="*/ 18 w 27"/>
                  <a:gd name="T29" fmla="*/ 0 h 1"/>
                  <a:gd name="T30" fmla="*/ 26 w 27"/>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
                  <a:gd name="T49" fmla="*/ 0 h 1"/>
                  <a:gd name="T50" fmla="*/ 27 w 27"/>
                  <a:gd name="T51" fmla="*/ 1 h 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 h="1">
                    <a:moveTo>
                      <a:pt x="26" y="0"/>
                    </a:moveTo>
                    <a:lnTo>
                      <a:pt x="18" y="0"/>
                    </a:lnTo>
                    <a:lnTo>
                      <a:pt x="16" y="0"/>
                    </a:lnTo>
                    <a:lnTo>
                      <a:pt x="14" y="0"/>
                    </a:lnTo>
                    <a:lnTo>
                      <a:pt x="11" y="0"/>
                    </a:lnTo>
                    <a:lnTo>
                      <a:pt x="9" y="0"/>
                    </a:lnTo>
                    <a:lnTo>
                      <a:pt x="6" y="0"/>
                    </a:lnTo>
                    <a:lnTo>
                      <a:pt x="2" y="0"/>
                    </a:lnTo>
                    <a:lnTo>
                      <a:pt x="0" y="0"/>
                    </a:lnTo>
                    <a:lnTo>
                      <a:pt x="2" y="0"/>
                    </a:lnTo>
                    <a:lnTo>
                      <a:pt x="6" y="0"/>
                    </a:lnTo>
                    <a:lnTo>
                      <a:pt x="9" y="0"/>
                    </a:lnTo>
                    <a:lnTo>
                      <a:pt x="12" y="0"/>
                    </a:lnTo>
                    <a:lnTo>
                      <a:pt x="16" y="0"/>
                    </a:lnTo>
                    <a:lnTo>
                      <a:pt x="18"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6640" name="Freeform 1096"/>
              <p:cNvSpPr>
                <a:spLocks/>
              </p:cNvSpPr>
              <p:nvPr/>
            </p:nvSpPr>
            <p:spPr bwMode="auto">
              <a:xfrm>
                <a:off x="545" y="3116"/>
                <a:ext cx="29" cy="26"/>
              </a:xfrm>
              <a:custGeom>
                <a:avLst/>
                <a:gdLst>
                  <a:gd name="T0" fmla="*/ 0 w 29"/>
                  <a:gd name="T1" fmla="*/ 0 h 26"/>
                  <a:gd name="T2" fmla="*/ 13 w 29"/>
                  <a:gd name="T3" fmla="*/ 11 h 26"/>
                  <a:gd name="T4" fmla="*/ 28 w 29"/>
                  <a:gd name="T5" fmla="*/ 25 h 26"/>
                  <a:gd name="T6" fmla="*/ 0 w 29"/>
                  <a:gd name="T7" fmla="*/ 0 h 26"/>
                  <a:gd name="T8" fmla="*/ 0 60000 65536"/>
                  <a:gd name="T9" fmla="*/ 0 60000 65536"/>
                  <a:gd name="T10" fmla="*/ 0 60000 65536"/>
                  <a:gd name="T11" fmla="*/ 0 60000 65536"/>
                  <a:gd name="T12" fmla="*/ 0 w 29"/>
                  <a:gd name="T13" fmla="*/ 0 h 26"/>
                  <a:gd name="T14" fmla="*/ 29 w 29"/>
                  <a:gd name="T15" fmla="*/ 26 h 26"/>
                </a:gdLst>
                <a:ahLst/>
                <a:cxnLst>
                  <a:cxn ang="T8">
                    <a:pos x="T0" y="T1"/>
                  </a:cxn>
                  <a:cxn ang="T9">
                    <a:pos x="T2" y="T3"/>
                  </a:cxn>
                  <a:cxn ang="T10">
                    <a:pos x="T4" y="T5"/>
                  </a:cxn>
                  <a:cxn ang="T11">
                    <a:pos x="T6" y="T7"/>
                  </a:cxn>
                </a:cxnLst>
                <a:rect l="T12" t="T13" r="T14" b="T15"/>
                <a:pathLst>
                  <a:path w="29" h="26">
                    <a:moveTo>
                      <a:pt x="0" y="0"/>
                    </a:moveTo>
                    <a:lnTo>
                      <a:pt x="13" y="11"/>
                    </a:lnTo>
                    <a:lnTo>
                      <a:pt x="28"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641" name="Freeform 1097"/>
              <p:cNvSpPr>
                <a:spLocks/>
              </p:cNvSpPr>
              <p:nvPr/>
            </p:nvSpPr>
            <p:spPr bwMode="auto">
              <a:xfrm>
                <a:off x="585" y="3105"/>
                <a:ext cx="28" cy="28"/>
              </a:xfrm>
              <a:custGeom>
                <a:avLst/>
                <a:gdLst>
                  <a:gd name="T0" fmla="*/ 27 w 28"/>
                  <a:gd name="T1" fmla="*/ 0 h 28"/>
                  <a:gd name="T2" fmla="*/ 27 w 28"/>
                  <a:gd name="T3" fmla="*/ 27 h 28"/>
                  <a:gd name="T4" fmla="*/ 0 w 28"/>
                  <a:gd name="T5" fmla="*/ 27 h 28"/>
                  <a:gd name="T6" fmla="*/ 0 w 28"/>
                  <a:gd name="T7" fmla="*/ 0 h 28"/>
                  <a:gd name="T8" fmla="*/ 0 w 28"/>
                  <a:gd name="T9" fmla="*/ 27 h 28"/>
                  <a:gd name="T10" fmla="*/ 27 w 28"/>
                  <a:gd name="T11" fmla="*/ 27 h 28"/>
                  <a:gd name="T12" fmla="*/ 27 w 28"/>
                  <a:gd name="T13" fmla="*/ 0 h 28"/>
                  <a:gd name="T14" fmla="*/ 0 60000 65536"/>
                  <a:gd name="T15" fmla="*/ 0 60000 65536"/>
                  <a:gd name="T16" fmla="*/ 0 60000 65536"/>
                  <a:gd name="T17" fmla="*/ 0 60000 65536"/>
                  <a:gd name="T18" fmla="*/ 0 60000 65536"/>
                  <a:gd name="T19" fmla="*/ 0 60000 65536"/>
                  <a:gd name="T20" fmla="*/ 0 60000 65536"/>
                  <a:gd name="T21" fmla="*/ 0 w 28"/>
                  <a:gd name="T22" fmla="*/ 0 h 28"/>
                  <a:gd name="T23" fmla="*/ 28 w 28"/>
                  <a:gd name="T24" fmla="*/ 28 h 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8">
                    <a:moveTo>
                      <a:pt x="27" y="0"/>
                    </a:moveTo>
                    <a:lnTo>
                      <a:pt x="27" y="27"/>
                    </a:lnTo>
                    <a:lnTo>
                      <a:pt x="0" y="27"/>
                    </a:lnTo>
                    <a:lnTo>
                      <a:pt x="0" y="0"/>
                    </a:lnTo>
                    <a:lnTo>
                      <a:pt x="0" y="27"/>
                    </a:lnTo>
                    <a:lnTo>
                      <a:pt x="27" y="27"/>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6642" name="Freeform 1098"/>
              <p:cNvSpPr>
                <a:spLocks/>
              </p:cNvSpPr>
              <p:nvPr/>
            </p:nvSpPr>
            <p:spPr bwMode="auto">
              <a:xfrm>
                <a:off x="583" y="3130"/>
                <a:ext cx="74" cy="28"/>
              </a:xfrm>
              <a:custGeom>
                <a:avLst/>
                <a:gdLst>
                  <a:gd name="T0" fmla="*/ 0 w 74"/>
                  <a:gd name="T1" fmla="*/ 9 h 28"/>
                  <a:gd name="T2" fmla="*/ 6 w 74"/>
                  <a:gd name="T3" fmla="*/ 9 h 28"/>
                  <a:gd name="T4" fmla="*/ 10 w 74"/>
                  <a:gd name="T5" fmla="*/ 7 h 28"/>
                  <a:gd name="T6" fmla="*/ 20 w 74"/>
                  <a:gd name="T7" fmla="*/ 2 h 28"/>
                  <a:gd name="T8" fmla="*/ 25 w 74"/>
                  <a:gd name="T9" fmla="*/ 0 h 28"/>
                  <a:gd name="T10" fmla="*/ 28 w 74"/>
                  <a:gd name="T11" fmla="*/ 0 h 28"/>
                  <a:gd name="T12" fmla="*/ 32 w 74"/>
                  <a:gd name="T13" fmla="*/ 0 h 28"/>
                  <a:gd name="T14" fmla="*/ 41 w 74"/>
                  <a:gd name="T15" fmla="*/ 0 h 28"/>
                  <a:gd name="T16" fmla="*/ 46 w 74"/>
                  <a:gd name="T17" fmla="*/ 0 h 28"/>
                  <a:gd name="T18" fmla="*/ 50 w 74"/>
                  <a:gd name="T19" fmla="*/ 1 h 28"/>
                  <a:gd name="T20" fmla="*/ 52 w 74"/>
                  <a:gd name="T21" fmla="*/ 2 h 28"/>
                  <a:gd name="T22" fmla="*/ 58 w 74"/>
                  <a:gd name="T23" fmla="*/ 5 h 28"/>
                  <a:gd name="T24" fmla="*/ 63 w 74"/>
                  <a:gd name="T25" fmla="*/ 7 h 28"/>
                  <a:gd name="T26" fmla="*/ 65 w 74"/>
                  <a:gd name="T27" fmla="*/ 7 h 28"/>
                  <a:gd name="T28" fmla="*/ 65 w 74"/>
                  <a:gd name="T29" fmla="*/ 8 h 28"/>
                  <a:gd name="T30" fmla="*/ 71 w 74"/>
                  <a:gd name="T31" fmla="*/ 9 h 28"/>
                  <a:gd name="T32" fmla="*/ 73 w 74"/>
                  <a:gd name="T33" fmla="*/ 10 h 28"/>
                  <a:gd name="T34" fmla="*/ 73 w 74"/>
                  <a:gd name="T35" fmla="*/ 14 h 28"/>
                  <a:gd name="T36" fmla="*/ 70 w 74"/>
                  <a:gd name="T37" fmla="*/ 14 h 28"/>
                  <a:gd name="T38" fmla="*/ 70 w 74"/>
                  <a:gd name="T39" fmla="*/ 15 h 28"/>
                  <a:gd name="T40" fmla="*/ 68 w 74"/>
                  <a:gd name="T41" fmla="*/ 17 h 28"/>
                  <a:gd name="T42" fmla="*/ 63 w 74"/>
                  <a:gd name="T43" fmla="*/ 17 h 28"/>
                  <a:gd name="T44" fmla="*/ 61 w 74"/>
                  <a:gd name="T45" fmla="*/ 18 h 28"/>
                  <a:gd name="T46" fmla="*/ 58 w 74"/>
                  <a:gd name="T47" fmla="*/ 18 h 28"/>
                  <a:gd name="T48" fmla="*/ 47 w 74"/>
                  <a:gd name="T49" fmla="*/ 17 h 28"/>
                  <a:gd name="T50" fmla="*/ 41 w 74"/>
                  <a:gd name="T51" fmla="*/ 18 h 28"/>
                  <a:gd name="T52" fmla="*/ 35 w 74"/>
                  <a:gd name="T53" fmla="*/ 21 h 28"/>
                  <a:gd name="T54" fmla="*/ 30 w 74"/>
                  <a:gd name="T55" fmla="*/ 22 h 28"/>
                  <a:gd name="T56" fmla="*/ 25 w 74"/>
                  <a:gd name="T57" fmla="*/ 24 h 28"/>
                  <a:gd name="T58" fmla="*/ 20 w 74"/>
                  <a:gd name="T59" fmla="*/ 27 h 28"/>
                  <a:gd name="T60" fmla="*/ 16 w 74"/>
                  <a:gd name="T61" fmla="*/ 27 h 28"/>
                  <a:gd name="T62" fmla="*/ 8 w 74"/>
                  <a:gd name="T63" fmla="*/ 25 h 28"/>
                  <a:gd name="T64" fmla="*/ 2 w 74"/>
                  <a:gd name="T65" fmla="*/ 27 h 28"/>
                  <a:gd name="T66" fmla="*/ 0 w 74"/>
                  <a:gd name="T67" fmla="*/ 9 h 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28"/>
                  <a:gd name="T104" fmla="*/ 74 w 74"/>
                  <a:gd name="T105" fmla="*/ 28 h 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28">
                    <a:moveTo>
                      <a:pt x="0" y="9"/>
                    </a:moveTo>
                    <a:lnTo>
                      <a:pt x="6" y="9"/>
                    </a:lnTo>
                    <a:lnTo>
                      <a:pt x="10" y="7"/>
                    </a:lnTo>
                    <a:lnTo>
                      <a:pt x="20" y="2"/>
                    </a:lnTo>
                    <a:lnTo>
                      <a:pt x="25" y="0"/>
                    </a:lnTo>
                    <a:lnTo>
                      <a:pt x="28" y="0"/>
                    </a:lnTo>
                    <a:lnTo>
                      <a:pt x="32" y="0"/>
                    </a:lnTo>
                    <a:lnTo>
                      <a:pt x="41" y="0"/>
                    </a:lnTo>
                    <a:lnTo>
                      <a:pt x="46" y="0"/>
                    </a:lnTo>
                    <a:lnTo>
                      <a:pt x="50" y="1"/>
                    </a:lnTo>
                    <a:lnTo>
                      <a:pt x="52" y="2"/>
                    </a:lnTo>
                    <a:lnTo>
                      <a:pt x="58" y="5"/>
                    </a:lnTo>
                    <a:lnTo>
                      <a:pt x="63" y="7"/>
                    </a:lnTo>
                    <a:lnTo>
                      <a:pt x="65" y="7"/>
                    </a:lnTo>
                    <a:lnTo>
                      <a:pt x="65" y="8"/>
                    </a:lnTo>
                    <a:lnTo>
                      <a:pt x="71" y="9"/>
                    </a:lnTo>
                    <a:lnTo>
                      <a:pt x="73" y="10"/>
                    </a:lnTo>
                    <a:lnTo>
                      <a:pt x="73" y="14"/>
                    </a:lnTo>
                    <a:lnTo>
                      <a:pt x="70" y="14"/>
                    </a:lnTo>
                    <a:lnTo>
                      <a:pt x="70" y="15"/>
                    </a:lnTo>
                    <a:lnTo>
                      <a:pt x="68" y="17"/>
                    </a:lnTo>
                    <a:lnTo>
                      <a:pt x="63" y="17"/>
                    </a:lnTo>
                    <a:lnTo>
                      <a:pt x="61" y="18"/>
                    </a:lnTo>
                    <a:lnTo>
                      <a:pt x="58" y="18"/>
                    </a:lnTo>
                    <a:lnTo>
                      <a:pt x="47" y="17"/>
                    </a:lnTo>
                    <a:lnTo>
                      <a:pt x="41" y="18"/>
                    </a:lnTo>
                    <a:lnTo>
                      <a:pt x="35" y="21"/>
                    </a:lnTo>
                    <a:lnTo>
                      <a:pt x="30" y="22"/>
                    </a:lnTo>
                    <a:lnTo>
                      <a:pt x="25" y="24"/>
                    </a:lnTo>
                    <a:lnTo>
                      <a:pt x="20" y="27"/>
                    </a:lnTo>
                    <a:lnTo>
                      <a:pt x="16" y="27"/>
                    </a:lnTo>
                    <a:lnTo>
                      <a:pt x="8" y="25"/>
                    </a:lnTo>
                    <a:lnTo>
                      <a:pt x="2" y="27"/>
                    </a:lnTo>
                    <a:lnTo>
                      <a:pt x="0" y="9"/>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6643" name="Freeform 1099"/>
              <p:cNvSpPr>
                <a:spLocks/>
              </p:cNvSpPr>
              <p:nvPr/>
            </p:nvSpPr>
            <p:spPr bwMode="auto">
              <a:xfrm>
                <a:off x="636" y="3142"/>
                <a:ext cx="27" cy="1"/>
              </a:xfrm>
              <a:custGeom>
                <a:avLst/>
                <a:gdLst>
                  <a:gd name="T0" fmla="*/ 26 w 27"/>
                  <a:gd name="T1" fmla="*/ 0 h 1"/>
                  <a:gd name="T2" fmla="*/ 20 w 27"/>
                  <a:gd name="T3" fmla="*/ 0 h 1"/>
                  <a:gd name="T4" fmla="*/ 10 w 27"/>
                  <a:gd name="T5" fmla="*/ 0 h 1"/>
                  <a:gd name="T6" fmla="*/ 0 w 27"/>
                  <a:gd name="T7" fmla="*/ 0 h 1"/>
                  <a:gd name="T8" fmla="*/ 3 w 27"/>
                  <a:gd name="T9" fmla="*/ 0 h 1"/>
                  <a:gd name="T10" fmla="*/ 13 w 27"/>
                  <a:gd name="T11" fmla="*/ 0 h 1"/>
                  <a:gd name="T12" fmla="*/ 20 w 27"/>
                  <a:gd name="T13" fmla="*/ 0 h 1"/>
                  <a:gd name="T14" fmla="*/ 22 w 27"/>
                  <a:gd name="T15" fmla="*/ 0 h 1"/>
                  <a:gd name="T16" fmla="*/ 26 w 27"/>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1"/>
                  <a:gd name="T29" fmla="*/ 27 w 27"/>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1">
                    <a:moveTo>
                      <a:pt x="26" y="0"/>
                    </a:moveTo>
                    <a:lnTo>
                      <a:pt x="20" y="0"/>
                    </a:lnTo>
                    <a:lnTo>
                      <a:pt x="10" y="0"/>
                    </a:lnTo>
                    <a:lnTo>
                      <a:pt x="0" y="0"/>
                    </a:lnTo>
                    <a:lnTo>
                      <a:pt x="3" y="0"/>
                    </a:lnTo>
                    <a:lnTo>
                      <a:pt x="13" y="0"/>
                    </a:lnTo>
                    <a:lnTo>
                      <a:pt x="20" y="0"/>
                    </a:lnTo>
                    <a:lnTo>
                      <a:pt x="22"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6644" name="Freeform 1100"/>
              <p:cNvSpPr>
                <a:spLocks/>
              </p:cNvSpPr>
              <p:nvPr/>
            </p:nvSpPr>
            <p:spPr bwMode="auto">
              <a:xfrm>
                <a:off x="643" y="3133"/>
                <a:ext cx="28" cy="1"/>
              </a:xfrm>
              <a:custGeom>
                <a:avLst/>
                <a:gdLst>
                  <a:gd name="T0" fmla="*/ 23 w 28"/>
                  <a:gd name="T1" fmla="*/ 0 h 1"/>
                  <a:gd name="T2" fmla="*/ 27 w 28"/>
                  <a:gd name="T3" fmla="*/ 0 h 1"/>
                  <a:gd name="T4" fmla="*/ 17 w 28"/>
                  <a:gd name="T5" fmla="*/ 0 h 1"/>
                  <a:gd name="T6" fmla="*/ 8 w 28"/>
                  <a:gd name="T7" fmla="*/ 0 h 1"/>
                  <a:gd name="T8" fmla="*/ 1 w 28"/>
                  <a:gd name="T9" fmla="*/ 0 h 1"/>
                  <a:gd name="T10" fmla="*/ 0 w 28"/>
                  <a:gd name="T11" fmla="*/ 0 h 1"/>
                  <a:gd name="T12" fmla="*/ 8 w 28"/>
                  <a:gd name="T13" fmla="*/ 0 h 1"/>
                  <a:gd name="T14" fmla="*/ 17 w 28"/>
                  <a:gd name="T15" fmla="*/ 0 h 1"/>
                  <a:gd name="T16" fmla="*/ 23 w 28"/>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1"/>
                  <a:gd name="T29" fmla="*/ 28 w 28"/>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1">
                    <a:moveTo>
                      <a:pt x="23" y="0"/>
                    </a:moveTo>
                    <a:lnTo>
                      <a:pt x="27" y="0"/>
                    </a:lnTo>
                    <a:lnTo>
                      <a:pt x="17" y="0"/>
                    </a:lnTo>
                    <a:lnTo>
                      <a:pt x="8" y="0"/>
                    </a:lnTo>
                    <a:lnTo>
                      <a:pt x="1" y="0"/>
                    </a:lnTo>
                    <a:lnTo>
                      <a:pt x="0" y="0"/>
                    </a:lnTo>
                    <a:lnTo>
                      <a:pt x="8" y="0"/>
                    </a:lnTo>
                    <a:lnTo>
                      <a:pt x="17" y="0"/>
                    </a:lnTo>
                    <a:lnTo>
                      <a:pt x="23" y="0"/>
                    </a:lnTo>
                  </a:path>
                </a:pathLst>
              </a:custGeom>
              <a:solidFill>
                <a:srgbClr val="402000"/>
              </a:solidFill>
              <a:ln w="9525" cap="rnd">
                <a:noFill/>
                <a:round/>
                <a:headEnd type="none" w="sm" len="sm"/>
                <a:tailEnd type="none" w="sm" len="sm"/>
              </a:ln>
            </p:spPr>
            <p:txBody>
              <a:bodyPr/>
              <a:lstStyle/>
              <a:p>
                <a:endParaRPr lang="es-ES"/>
              </a:p>
            </p:txBody>
          </p:sp>
          <p:sp>
            <p:nvSpPr>
              <p:cNvPr id="106645" name="Freeform 1101"/>
              <p:cNvSpPr>
                <a:spLocks/>
              </p:cNvSpPr>
              <p:nvPr/>
            </p:nvSpPr>
            <p:spPr bwMode="auto">
              <a:xfrm>
                <a:off x="609" y="3133"/>
                <a:ext cx="28" cy="1"/>
              </a:xfrm>
              <a:custGeom>
                <a:avLst/>
                <a:gdLst>
                  <a:gd name="T0" fmla="*/ 27 w 28"/>
                  <a:gd name="T1" fmla="*/ 0 h 1"/>
                  <a:gd name="T2" fmla="*/ 0 w 28"/>
                  <a:gd name="T3" fmla="*/ 0 h 1"/>
                  <a:gd name="T4" fmla="*/ 27 w 28"/>
                  <a:gd name="T5" fmla="*/ 0 h 1"/>
                  <a:gd name="T6" fmla="*/ 0 60000 65536"/>
                  <a:gd name="T7" fmla="*/ 0 60000 65536"/>
                  <a:gd name="T8" fmla="*/ 0 60000 65536"/>
                  <a:gd name="T9" fmla="*/ 0 w 28"/>
                  <a:gd name="T10" fmla="*/ 0 h 1"/>
                  <a:gd name="T11" fmla="*/ 28 w 28"/>
                  <a:gd name="T12" fmla="*/ 1 h 1"/>
                </a:gdLst>
                <a:ahLst/>
                <a:cxnLst>
                  <a:cxn ang="T6">
                    <a:pos x="T0" y="T1"/>
                  </a:cxn>
                  <a:cxn ang="T7">
                    <a:pos x="T2" y="T3"/>
                  </a:cxn>
                  <a:cxn ang="T8">
                    <a:pos x="T4" y="T5"/>
                  </a:cxn>
                </a:cxnLst>
                <a:rect l="T9" t="T10" r="T11" b="T12"/>
                <a:pathLst>
                  <a:path w="28" h="1">
                    <a:moveTo>
                      <a:pt x="27" y="0"/>
                    </a:moveTo>
                    <a:lnTo>
                      <a:pt x="0" y="0"/>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6646" name="Freeform 1102"/>
              <p:cNvSpPr>
                <a:spLocks/>
              </p:cNvSpPr>
              <p:nvPr/>
            </p:nvSpPr>
            <p:spPr bwMode="auto">
              <a:xfrm>
                <a:off x="595" y="3135"/>
                <a:ext cx="28" cy="27"/>
              </a:xfrm>
              <a:custGeom>
                <a:avLst/>
                <a:gdLst>
                  <a:gd name="T0" fmla="*/ 27 w 28"/>
                  <a:gd name="T1" fmla="*/ 0 h 27"/>
                  <a:gd name="T2" fmla="*/ 12 w 28"/>
                  <a:gd name="T3" fmla="*/ 11 h 27"/>
                  <a:gd name="T4" fmla="*/ 0 w 28"/>
                  <a:gd name="T5" fmla="*/ 26 h 27"/>
                  <a:gd name="T6" fmla="*/ 10 w 28"/>
                  <a:gd name="T7" fmla="*/ 11 h 27"/>
                  <a:gd name="T8" fmla="*/ 27 w 28"/>
                  <a:gd name="T9" fmla="*/ 0 h 27"/>
                  <a:gd name="T10" fmla="*/ 0 60000 65536"/>
                  <a:gd name="T11" fmla="*/ 0 60000 65536"/>
                  <a:gd name="T12" fmla="*/ 0 60000 65536"/>
                  <a:gd name="T13" fmla="*/ 0 60000 65536"/>
                  <a:gd name="T14" fmla="*/ 0 60000 65536"/>
                  <a:gd name="T15" fmla="*/ 0 w 28"/>
                  <a:gd name="T16" fmla="*/ 0 h 27"/>
                  <a:gd name="T17" fmla="*/ 28 w 28"/>
                  <a:gd name="T18" fmla="*/ 27 h 27"/>
                </a:gdLst>
                <a:ahLst/>
                <a:cxnLst>
                  <a:cxn ang="T10">
                    <a:pos x="T0" y="T1"/>
                  </a:cxn>
                  <a:cxn ang="T11">
                    <a:pos x="T2" y="T3"/>
                  </a:cxn>
                  <a:cxn ang="T12">
                    <a:pos x="T4" y="T5"/>
                  </a:cxn>
                  <a:cxn ang="T13">
                    <a:pos x="T6" y="T7"/>
                  </a:cxn>
                  <a:cxn ang="T14">
                    <a:pos x="T8" y="T9"/>
                  </a:cxn>
                </a:cxnLst>
                <a:rect l="T15" t="T16" r="T17" b="T18"/>
                <a:pathLst>
                  <a:path w="28" h="27">
                    <a:moveTo>
                      <a:pt x="27" y="0"/>
                    </a:moveTo>
                    <a:lnTo>
                      <a:pt x="12" y="11"/>
                    </a:lnTo>
                    <a:lnTo>
                      <a:pt x="0" y="26"/>
                    </a:lnTo>
                    <a:lnTo>
                      <a:pt x="10" y="11"/>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6647" name="Freeform 1103"/>
              <p:cNvSpPr>
                <a:spLocks/>
              </p:cNvSpPr>
              <p:nvPr/>
            </p:nvSpPr>
            <p:spPr bwMode="auto">
              <a:xfrm>
                <a:off x="421" y="3194"/>
                <a:ext cx="233" cy="180"/>
              </a:xfrm>
              <a:custGeom>
                <a:avLst/>
                <a:gdLst>
                  <a:gd name="T0" fmla="*/ 186 w 233"/>
                  <a:gd name="T1" fmla="*/ 119 h 180"/>
                  <a:gd name="T2" fmla="*/ 183 w 233"/>
                  <a:gd name="T3" fmla="*/ 174 h 180"/>
                  <a:gd name="T4" fmla="*/ 199 w 233"/>
                  <a:gd name="T5" fmla="*/ 179 h 180"/>
                  <a:gd name="T6" fmla="*/ 211 w 233"/>
                  <a:gd name="T7" fmla="*/ 179 h 180"/>
                  <a:gd name="T8" fmla="*/ 222 w 233"/>
                  <a:gd name="T9" fmla="*/ 175 h 180"/>
                  <a:gd name="T10" fmla="*/ 228 w 233"/>
                  <a:gd name="T11" fmla="*/ 124 h 180"/>
                  <a:gd name="T12" fmla="*/ 229 w 233"/>
                  <a:gd name="T13" fmla="*/ 91 h 180"/>
                  <a:gd name="T14" fmla="*/ 229 w 233"/>
                  <a:gd name="T15" fmla="*/ 79 h 180"/>
                  <a:gd name="T16" fmla="*/ 232 w 233"/>
                  <a:gd name="T17" fmla="*/ 68 h 180"/>
                  <a:gd name="T18" fmla="*/ 232 w 233"/>
                  <a:gd name="T19" fmla="*/ 62 h 180"/>
                  <a:gd name="T20" fmla="*/ 228 w 233"/>
                  <a:gd name="T21" fmla="*/ 53 h 180"/>
                  <a:gd name="T22" fmla="*/ 218 w 233"/>
                  <a:gd name="T23" fmla="*/ 43 h 180"/>
                  <a:gd name="T24" fmla="*/ 206 w 233"/>
                  <a:gd name="T25" fmla="*/ 40 h 180"/>
                  <a:gd name="T26" fmla="*/ 178 w 233"/>
                  <a:gd name="T27" fmla="*/ 29 h 180"/>
                  <a:gd name="T28" fmla="*/ 137 w 233"/>
                  <a:gd name="T29" fmla="*/ 20 h 180"/>
                  <a:gd name="T30" fmla="*/ 130 w 233"/>
                  <a:gd name="T31" fmla="*/ 20 h 180"/>
                  <a:gd name="T32" fmla="*/ 125 w 233"/>
                  <a:gd name="T33" fmla="*/ 20 h 180"/>
                  <a:gd name="T34" fmla="*/ 123 w 233"/>
                  <a:gd name="T35" fmla="*/ 18 h 180"/>
                  <a:gd name="T36" fmla="*/ 119 w 233"/>
                  <a:gd name="T37" fmla="*/ 16 h 180"/>
                  <a:gd name="T38" fmla="*/ 118 w 233"/>
                  <a:gd name="T39" fmla="*/ 17 h 180"/>
                  <a:gd name="T40" fmla="*/ 116 w 233"/>
                  <a:gd name="T41" fmla="*/ 17 h 180"/>
                  <a:gd name="T42" fmla="*/ 113 w 233"/>
                  <a:gd name="T43" fmla="*/ 13 h 180"/>
                  <a:gd name="T44" fmla="*/ 109 w 233"/>
                  <a:gd name="T45" fmla="*/ 10 h 180"/>
                  <a:gd name="T46" fmla="*/ 108 w 233"/>
                  <a:gd name="T47" fmla="*/ 10 h 180"/>
                  <a:gd name="T48" fmla="*/ 103 w 233"/>
                  <a:gd name="T49" fmla="*/ 10 h 180"/>
                  <a:gd name="T50" fmla="*/ 103 w 233"/>
                  <a:gd name="T51" fmla="*/ 8 h 180"/>
                  <a:gd name="T52" fmla="*/ 98 w 233"/>
                  <a:gd name="T53" fmla="*/ 0 h 180"/>
                  <a:gd name="T54" fmla="*/ 6 w 233"/>
                  <a:gd name="T55" fmla="*/ 0 h 180"/>
                  <a:gd name="T56" fmla="*/ 6 w 233"/>
                  <a:gd name="T57" fmla="*/ 9 h 180"/>
                  <a:gd name="T58" fmla="*/ 2 w 233"/>
                  <a:gd name="T59" fmla="*/ 18 h 180"/>
                  <a:gd name="T60" fmla="*/ 1 w 233"/>
                  <a:gd name="T61" fmla="*/ 24 h 180"/>
                  <a:gd name="T62" fmla="*/ 0 w 233"/>
                  <a:gd name="T63" fmla="*/ 31 h 180"/>
                  <a:gd name="T64" fmla="*/ 0 w 233"/>
                  <a:gd name="T65" fmla="*/ 43 h 180"/>
                  <a:gd name="T66" fmla="*/ 0 w 233"/>
                  <a:gd name="T67" fmla="*/ 50 h 180"/>
                  <a:gd name="T68" fmla="*/ 2 w 233"/>
                  <a:gd name="T69" fmla="*/ 56 h 180"/>
                  <a:gd name="T70" fmla="*/ 6 w 233"/>
                  <a:gd name="T71" fmla="*/ 62 h 180"/>
                  <a:gd name="T72" fmla="*/ 10 w 233"/>
                  <a:gd name="T73" fmla="*/ 64 h 180"/>
                  <a:gd name="T74" fmla="*/ 18 w 233"/>
                  <a:gd name="T75" fmla="*/ 65 h 180"/>
                  <a:gd name="T76" fmla="*/ 27 w 233"/>
                  <a:gd name="T77" fmla="*/ 68 h 180"/>
                  <a:gd name="T78" fmla="*/ 31 w 233"/>
                  <a:gd name="T79" fmla="*/ 73 h 180"/>
                  <a:gd name="T80" fmla="*/ 35 w 233"/>
                  <a:gd name="T81" fmla="*/ 76 h 180"/>
                  <a:gd name="T82" fmla="*/ 43 w 233"/>
                  <a:gd name="T83" fmla="*/ 79 h 180"/>
                  <a:gd name="T84" fmla="*/ 52 w 233"/>
                  <a:gd name="T85" fmla="*/ 83 h 180"/>
                  <a:gd name="T86" fmla="*/ 66 w 233"/>
                  <a:gd name="T87" fmla="*/ 84 h 180"/>
                  <a:gd name="T88" fmla="*/ 79 w 233"/>
                  <a:gd name="T89" fmla="*/ 84 h 180"/>
                  <a:gd name="T90" fmla="*/ 88 w 233"/>
                  <a:gd name="T91" fmla="*/ 83 h 180"/>
                  <a:gd name="T92" fmla="*/ 96 w 233"/>
                  <a:gd name="T93" fmla="*/ 83 h 180"/>
                  <a:gd name="T94" fmla="*/ 103 w 233"/>
                  <a:gd name="T95" fmla="*/ 86 h 180"/>
                  <a:gd name="T96" fmla="*/ 116 w 233"/>
                  <a:gd name="T97" fmla="*/ 86 h 180"/>
                  <a:gd name="T98" fmla="*/ 166 w 233"/>
                  <a:gd name="T99" fmla="*/ 89 h 180"/>
                  <a:gd name="T100" fmla="*/ 177 w 233"/>
                  <a:gd name="T101" fmla="*/ 91 h 180"/>
                  <a:gd name="T102" fmla="*/ 178 w 233"/>
                  <a:gd name="T103" fmla="*/ 93 h 180"/>
                  <a:gd name="T104" fmla="*/ 186 w 233"/>
                  <a:gd name="T105" fmla="*/ 94 h 180"/>
                  <a:gd name="T106" fmla="*/ 183 w 233"/>
                  <a:gd name="T107" fmla="*/ 99 h 180"/>
                  <a:gd name="T108" fmla="*/ 186 w 233"/>
                  <a:gd name="T109" fmla="*/ 104 h 180"/>
                  <a:gd name="T110" fmla="*/ 186 w 233"/>
                  <a:gd name="T111" fmla="*/ 119 h 18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3"/>
                  <a:gd name="T169" fmla="*/ 0 h 180"/>
                  <a:gd name="T170" fmla="*/ 233 w 233"/>
                  <a:gd name="T171" fmla="*/ 180 h 18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3" h="180">
                    <a:moveTo>
                      <a:pt x="186" y="119"/>
                    </a:moveTo>
                    <a:lnTo>
                      <a:pt x="183" y="174"/>
                    </a:lnTo>
                    <a:lnTo>
                      <a:pt x="199" y="179"/>
                    </a:lnTo>
                    <a:lnTo>
                      <a:pt x="211" y="179"/>
                    </a:lnTo>
                    <a:lnTo>
                      <a:pt x="222" y="175"/>
                    </a:lnTo>
                    <a:lnTo>
                      <a:pt x="228" y="124"/>
                    </a:lnTo>
                    <a:lnTo>
                      <a:pt x="229" y="91"/>
                    </a:lnTo>
                    <a:lnTo>
                      <a:pt x="229" y="79"/>
                    </a:lnTo>
                    <a:lnTo>
                      <a:pt x="232" y="68"/>
                    </a:lnTo>
                    <a:lnTo>
                      <a:pt x="232" y="62"/>
                    </a:lnTo>
                    <a:lnTo>
                      <a:pt x="228" y="53"/>
                    </a:lnTo>
                    <a:lnTo>
                      <a:pt x="218" y="43"/>
                    </a:lnTo>
                    <a:lnTo>
                      <a:pt x="206" y="40"/>
                    </a:lnTo>
                    <a:lnTo>
                      <a:pt x="178" y="29"/>
                    </a:lnTo>
                    <a:lnTo>
                      <a:pt x="137" y="20"/>
                    </a:lnTo>
                    <a:lnTo>
                      <a:pt x="130" y="20"/>
                    </a:lnTo>
                    <a:lnTo>
                      <a:pt x="125" y="20"/>
                    </a:lnTo>
                    <a:lnTo>
                      <a:pt x="123" y="18"/>
                    </a:lnTo>
                    <a:lnTo>
                      <a:pt x="119" y="16"/>
                    </a:lnTo>
                    <a:lnTo>
                      <a:pt x="118" y="17"/>
                    </a:lnTo>
                    <a:lnTo>
                      <a:pt x="116" y="17"/>
                    </a:lnTo>
                    <a:lnTo>
                      <a:pt x="113" y="13"/>
                    </a:lnTo>
                    <a:lnTo>
                      <a:pt x="109" y="10"/>
                    </a:lnTo>
                    <a:lnTo>
                      <a:pt x="108" y="10"/>
                    </a:lnTo>
                    <a:lnTo>
                      <a:pt x="103" y="10"/>
                    </a:lnTo>
                    <a:lnTo>
                      <a:pt x="103" y="8"/>
                    </a:lnTo>
                    <a:lnTo>
                      <a:pt x="98" y="0"/>
                    </a:lnTo>
                    <a:lnTo>
                      <a:pt x="6" y="0"/>
                    </a:lnTo>
                    <a:lnTo>
                      <a:pt x="6" y="9"/>
                    </a:lnTo>
                    <a:lnTo>
                      <a:pt x="2" y="18"/>
                    </a:lnTo>
                    <a:lnTo>
                      <a:pt x="1" y="24"/>
                    </a:lnTo>
                    <a:lnTo>
                      <a:pt x="0" y="31"/>
                    </a:lnTo>
                    <a:lnTo>
                      <a:pt x="0" y="43"/>
                    </a:lnTo>
                    <a:lnTo>
                      <a:pt x="0" y="50"/>
                    </a:lnTo>
                    <a:lnTo>
                      <a:pt x="2" y="56"/>
                    </a:lnTo>
                    <a:lnTo>
                      <a:pt x="6" y="62"/>
                    </a:lnTo>
                    <a:lnTo>
                      <a:pt x="10" y="64"/>
                    </a:lnTo>
                    <a:lnTo>
                      <a:pt x="18" y="65"/>
                    </a:lnTo>
                    <a:lnTo>
                      <a:pt x="27" y="68"/>
                    </a:lnTo>
                    <a:lnTo>
                      <a:pt x="31" y="73"/>
                    </a:lnTo>
                    <a:lnTo>
                      <a:pt x="35" y="76"/>
                    </a:lnTo>
                    <a:lnTo>
                      <a:pt x="43" y="79"/>
                    </a:lnTo>
                    <a:lnTo>
                      <a:pt x="52" y="83"/>
                    </a:lnTo>
                    <a:lnTo>
                      <a:pt x="66" y="84"/>
                    </a:lnTo>
                    <a:lnTo>
                      <a:pt x="79" y="84"/>
                    </a:lnTo>
                    <a:lnTo>
                      <a:pt x="88" y="83"/>
                    </a:lnTo>
                    <a:lnTo>
                      <a:pt x="96" y="83"/>
                    </a:lnTo>
                    <a:lnTo>
                      <a:pt x="103" y="86"/>
                    </a:lnTo>
                    <a:lnTo>
                      <a:pt x="116" y="86"/>
                    </a:lnTo>
                    <a:lnTo>
                      <a:pt x="166" y="89"/>
                    </a:lnTo>
                    <a:lnTo>
                      <a:pt x="177" y="91"/>
                    </a:lnTo>
                    <a:lnTo>
                      <a:pt x="178" y="93"/>
                    </a:lnTo>
                    <a:lnTo>
                      <a:pt x="186" y="94"/>
                    </a:lnTo>
                    <a:lnTo>
                      <a:pt x="183" y="99"/>
                    </a:lnTo>
                    <a:lnTo>
                      <a:pt x="186" y="104"/>
                    </a:lnTo>
                    <a:lnTo>
                      <a:pt x="186" y="119"/>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648" name="Freeform 1104"/>
              <p:cNvSpPr>
                <a:spLocks/>
              </p:cNvSpPr>
              <p:nvPr/>
            </p:nvSpPr>
            <p:spPr bwMode="auto">
              <a:xfrm>
                <a:off x="432" y="3205"/>
                <a:ext cx="222" cy="166"/>
              </a:xfrm>
              <a:custGeom>
                <a:avLst/>
                <a:gdLst>
                  <a:gd name="T0" fmla="*/ 6 w 222"/>
                  <a:gd name="T1" fmla="*/ 8 h 166"/>
                  <a:gd name="T2" fmla="*/ 0 w 222"/>
                  <a:gd name="T3" fmla="*/ 19 h 166"/>
                  <a:gd name="T4" fmla="*/ 5 w 222"/>
                  <a:gd name="T5" fmla="*/ 50 h 166"/>
                  <a:gd name="T6" fmla="*/ 17 w 222"/>
                  <a:gd name="T7" fmla="*/ 50 h 166"/>
                  <a:gd name="T8" fmla="*/ 30 w 222"/>
                  <a:gd name="T9" fmla="*/ 61 h 166"/>
                  <a:gd name="T10" fmla="*/ 61 w 222"/>
                  <a:gd name="T11" fmla="*/ 69 h 166"/>
                  <a:gd name="T12" fmla="*/ 91 w 222"/>
                  <a:gd name="T13" fmla="*/ 69 h 166"/>
                  <a:gd name="T14" fmla="*/ 80 w 222"/>
                  <a:gd name="T15" fmla="*/ 58 h 166"/>
                  <a:gd name="T16" fmla="*/ 93 w 222"/>
                  <a:gd name="T17" fmla="*/ 69 h 166"/>
                  <a:gd name="T18" fmla="*/ 108 w 222"/>
                  <a:gd name="T19" fmla="*/ 71 h 166"/>
                  <a:gd name="T20" fmla="*/ 98 w 222"/>
                  <a:gd name="T21" fmla="*/ 63 h 166"/>
                  <a:gd name="T22" fmla="*/ 115 w 222"/>
                  <a:gd name="T23" fmla="*/ 72 h 166"/>
                  <a:gd name="T24" fmla="*/ 165 w 222"/>
                  <a:gd name="T25" fmla="*/ 79 h 166"/>
                  <a:gd name="T26" fmla="*/ 179 w 222"/>
                  <a:gd name="T27" fmla="*/ 83 h 166"/>
                  <a:gd name="T28" fmla="*/ 191 w 222"/>
                  <a:gd name="T29" fmla="*/ 79 h 166"/>
                  <a:gd name="T30" fmla="*/ 179 w 222"/>
                  <a:gd name="T31" fmla="*/ 85 h 166"/>
                  <a:gd name="T32" fmla="*/ 179 w 222"/>
                  <a:gd name="T33" fmla="*/ 94 h 166"/>
                  <a:gd name="T34" fmla="*/ 192 w 222"/>
                  <a:gd name="T35" fmla="*/ 165 h 166"/>
                  <a:gd name="T36" fmla="*/ 217 w 222"/>
                  <a:gd name="T37" fmla="*/ 107 h 166"/>
                  <a:gd name="T38" fmla="*/ 221 w 222"/>
                  <a:gd name="T39" fmla="*/ 60 h 166"/>
                  <a:gd name="T40" fmla="*/ 213 w 222"/>
                  <a:gd name="T41" fmla="*/ 42 h 166"/>
                  <a:gd name="T42" fmla="*/ 187 w 222"/>
                  <a:gd name="T43" fmla="*/ 28 h 166"/>
                  <a:gd name="T44" fmla="*/ 133 w 222"/>
                  <a:gd name="T45" fmla="*/ 12 h 166"/>
                  <a:gd name="T46" fmla="*/ 113 w 222"/>
                  <a:gd name="T47" fmla="*/ 19 h 166"/>
                  <a:gd name="T48" fmla="*/ 105 w 222"/>
                  <a:gd name="T49" fmla="*/ 20 h 166"/>
                  <a:gd name="T50" fmla="*/ 115 w 222"/>
                  <a:gd name="T51" fmla="*/ 11 h 166"/>
                  <a:gd name="T52" fmla="*/ 110 w 222"/>
                  <a:gd name="T53" fmla="*/ 9 h 166"/>
                  <a:gd name="T54" fmla="*/ 103 w 222"/>
                  <a:gd name="T55" fmla="*/ 14 h 166"/>
                  <a:gd name="T56" fmla="*/ 103 w 222"/>
                  <a:gd name="T57" fmla="*/ 11 h 166"/>
                  <a:gd name="T58" fmla="*/ 104 w 222"/>
                  <a:gd name="T59" fmla="*/ 6 h 166"/>
                  <a:gd name="T60" fmla="*/ 91 w 222"/>
                  <a:gd name="T61" fmla="*/ 9 h 166"/>
                  <a:gd name="T62" fmla="*/ 92 w 222"/>
                  <a:gd name="T63" fmla="*/ 5 h 166"/>
                  <a:gd name="T64" fmla="*/ 87 w 222"/>
                  <a:gd name="T65" fmla="*/ 0 h 166"/>
                  <a:gd name="T66" fmla="*/ 75 w 222"/>
                  <a:gd name="T67" fmla="*/ 7 h 166"/>
                  <a:gd name="T68" fmla="*/ 56 w 222"/>
                  <a:gd name="T69" fmla="*/ 3 h 166"/>
                  <a:gd name="T70" fmla="*/ 50 w 222"/>
                  <a:gd name="T71" fmla="*/ 9 h 166"/>
                  <a:gd name="T72" fmla="*/ 30 w 222"/>
                  <a:gd name="T73" fmla="*/ 11 h 166"/>
                  <a:gd name="T74" fmla="*/ 26 w 222"/>
                  <a:gd name="T75" fmla="*/ 5 h 166"/>
                  <a:gd name="T76" fmla="*/ 18 w 222"/>
                  <a:gd name="T77" fmla="*/ 11 h 166"/>
                  <a:gd name="T78" fmla="*/ 9 w 222"/>
                  <a:gd name="T79" fmla="*/ 3 h 16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2"/>
                  <a:gd name="T121" fmla="*/ 0 h 166"/>
                  <a:gd name="T122" fmla="*/ 222 w 222"/>
                  <a:gd name="T123" fmla="*/ 166 h 16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2" h="166">
                    <a:moveTo>
                      <a:pt x="6" y="1"/>
                    </a:moveTo>
                    <a:lnTo>
                      <a:pt x="6" y="8"/>
                    </a:lnTo>
                    <a:lnTo>
                      <a:pt x="2" y="6"/>
                    </a:lnTo>
                    <a:lnTo>
                      <a:pt x="0" y="19"/>
                    </a:lnTo>
                    <a:lnTo>
                      <a:pt x="0" y="34"/>
                    </a:lnTo>
                    <a:lnTo>
                      <a:pt x="5" y="50"/>
                    </a:lnTo>
                    <a:lnTo>
                      <a:pt x="18" y="54"/>
                    </a:lnTo>
                    <a:lnTo>
                      <a:pt x="17" y="50"/>
                    </a:lnTo>
                    <a:lnTo>
                      <a:pt x="24" y="56"/>
                    </a:lnTo>
                    <a:lnTo>
                      <a:pt x="30" y="61"/>
                    </a:lnTo>
                    <a:lnTo>
                      <a:pt x="44" y="68"/>
                    </a:lnTo>
                    <a:lnTo>
                      <a:pt x="61" y="69"/>
                    </a:lnTo>
                    <a:lnTo>
                      <a:pt x="82" y="70"/>
                    </a:lnTo>
                    <a:lnTo>
                      <a:pt x="91" y="69"/>
                    </a:lnTo>
                    <a:lnTo>
                      <a:pt x="83" y="67"/>
                    </a:lnTo>
                    <a:lnTo>
                      <a:pt x="80" y="58"/>
                    </a:lnTo>
                    <a:lnTo>
                      <a:pt x="85" y="64"/>
                    </a:lnTo>
                    <a:lnTo>
                      <a:pt x="93" y="69"/>
                    </a:lnTo>
                    <a:lnTo>
                      <a:pt x="101" y="72"/>
                    </a:lnTo>
                    <a:lnTo>
                      <a:pt x="108" y="71"/>
                    </a:lnTo>
                    <a:lnTo>
                      <a:pt x="103" y="68"/>
                    </a:lnTo>
                    <a:lnTo>
                      <a:pt x="98" y="63"/>
                    </a:lnTo>
                    <a:lnTo>
                      <a:pt x="105" y="68"/>
                    </a:lnTo>
                    <a:lnTo>
                      <a:pt x="115" y="72"/>
                    </a:lnTo>
                    <a:lnTo>
                      <a:pt x="139" y="75"/>
                    </a:lnTo>
                    <a:lnTo>
                      <a:pt x="165" y="79"/>
                    </a:lnTo>
                    <a:lnTo>
                      <a:pt x="176" y="82"/>
                    </a:lnTo>
                    <a:lnTo>
                      <a:pt x="179" y="83"/>
                    </a:lnTo>
                    <a:lnTo>
                      <a:pt x="182" y="80"/>
                    </a:lnTo>
                    <a:lnTo>
                      <a:pt x="191" y="79"/>
                    </a:lnTo>
                    <a:lnTo>
                      <a:pt x="187" y="83"/>
                    </a:lnTo>
                    <a:lnTo>
                      <a:pt x="179" y="85"/>
                    </a:lnTo>
                    <a:lnTo>
                      <a:pt x="177" y="87"/>
                    </a:lnTo>
                    <a:lnTo>
                      <a:pt x="179" y="94"/>
                    </a:lnTo>
                    <a:lnTo>
                      <a:pt x="179" y="160"/>
                    </a:lnTo>
                    <a:lnTo>
                      <a:pt x="192" y="165"/>
                    </a:lnTo>
                    <a:lnTo>
                      <a:pt x="210" y="162"/>
                    </a:lnTo>
                    <a:lnTo>
                      <a:pt x="217" y="107"/>
                    </a:lnTo>
                    <a:lnTo>
                      <a:pt x="216" y="78"/>
                    </a:lnTo>
                    <a:lnTo>
                      <a:pt x="221" y="60"/>
                    </a:lnTo>
                    <a:lnTo>
                      <a:pt x="219" y="50"/>
                    </a:lnTo>
                    <a:lnTo>
                      <a:pt x="213" y="42"/>
                    </a:lnTo>
                    <a:lnTo>
                      <a:pt x="206" y="36"/>
                    </a:lnTo>
                    <a:lnTo>
                      <a:pt x="187" y="28"/>
                    </a:lnTo>
                    <a:lnTo>
                      <a:pt x="165" y="20"/>
                    </a:lnTo>
                    <a:lnTo>
                      <a:pt x="133" y="12"/>
                    </a:lnTo>
                    <a:lnTo>
                      <a:pt x="119" y="11"/>
                    </a:lnTo>
                    <a:lnTo>
                      <a:pt x="113" y="19"/>
                    </a:lnTo>
                    <a:lnTo>
                      <a:pt x="96" y="27"/>
                    </a:lnTo>
                    <a:lnTo>
                      <a:pt x="105" y="20"/>
                    </a:lnTo>
                    <a:lnTo>
                      <a:pt x="113" y="17"/>
                    </a:lnTo>
                    <a:lnTo>
                      <a:pt x="115" y="11"/>
                    </a:lnTo>
                    <a:lnTo>
                      <a:pt x="115" y="9"/>
                    </a:lnTo>
                    <a:lnTo>
                      <a:pt x="110" y="9"/>
                    </a:lnTo>
                    <a:lnTo>
                      <a:pt x="105" y="11"/>
                    </a:lnTo>
                    <a:lnTo>
                      <a:pt x="103" y="14"/>
                    </a:lnTo>
                    <a:lnTo>
                      <a:pt x="95" y="18"/>
                    </a:lnTo>
                    <a:lnTo>
                      <a:pt x="103" y="11"/>
                    </a:lnTo>
                    <a:lnTo>
                      <a:pt x="105" y="8"/>
                    </a:lnTo>
                    <a:lnTo>
                      <a:pt x="104" y="6"/>
                    </a:lnTo>
                    <a:lnTo>
                      <a:pt x="98" y="3"/>
                    </a:lnTo>
                    <a:lnTo>
                      <a:pt x="91" y="9"/>
                    </a:lnTo>
                    <a:lnTo>
                      <a:pt x="83" y="13"/>
                    </a:lnTo>
                    <a:lnTo>
                      <a:pt x="92" y="5"/>
                    </a:lnTo>
                    <a:lnTo>
                      <a:pt x="94" y="0"/>
                    </a:lnTo>
                    <a:lnTo>
                      <a:pt x="87" y="0"/>
                    </a:lnTo>
                    <a:lnTo>
                      <a:pt x="82" y="3"/>
                    </a:lnTo>
                    <a:lnTo>
                      <a:pt x="75" y="7"/>
                    </a:lnTo>
                    <a:lnTo>
                      <a:pt x="56" y="9"/>
                    </a:lnTo>
                    <a:lnTo>
                      <a:pt x="56" y="3"/>
                    </a:lnTo>
                    <a:lnTo>
                      <a:pt x="50" y="1"/>
                    </a:lnTo>
                    <a:lnTo>
                      <a:pt x="50" y="9"/>
                    </a:lnTo>
                    <a:lnTo>
                      <a:pt x="44" y="9"/>
                    </a:lnTo>
                    <a:lnTo>
                      <a:pt x="30" y="11"/>
                    </a:lnTo>
                    <a:lnTo>
                      <a:pt x="31" y="5"/>
                    </a:lnTo>
                    <a:lnTo>
                      <a:pt x="26" y="5"/>
                    </a:lnTo>
                    <a:lnTo>
                      <a:pt x="26" y="11"/>
                    </a:lnTo>
                    <a:lnTo>
                      <a:pt x="18" y="11"/>
                    </a:lnTo>
                    <a:lnTo>
                      <a:pt x="10" y="9"/>
                    </a:lnTo>
                    <a:lnTo>
                      <a:pt x="9" y="3"/>
                    </a:lnTo>
                    <a:lnTo>
                      <a:pt x="6" y="1"/>
                    </a:lnTo>
                  </a:path>
                </a:pathLst>
              </a:custGeom>
              <a:solidFill>
                <a:srgbClr val="808080"/>
              </a:solidFill>
              <a:ln w="9525" cap="rnd">
                <a:noFill/>
                <a:round/>
                <a:headEnd type="none" w="sm" len="sm"/>
                <a:tailEnd type="none" w="sm" len="sm"/>
              </a:ln>
            </p:spPr>
            <p:txBody>
              <a:bodyPr/>
              <a:lstStyle/>
              <a:p>
                <a:endParaRPr lang="es-ES"/>
              </a:p>
            </p:txBody>
          </p:sp>
          <p:sp>
            <p:nvSpPr>
              <p:cNvPr id="106649" name="Freeform 1105"/>
              <p:cNvSpPr>
                <a:spLocks/>
              </p:cNvSpPr>
              <p:nvPr/>
            </p:nvSpPr>
            <p:spPr bwMode="auto">
              <a:xfrm>
                <a:off x="535" y="3254"/>
                <a:ext cx="93" cy="27"/>
              </a:xfrm>
              <a:custGeom>
                <a:avLst/>
                <a:gdLst>
                  <a:gd name="T0" fmla="*/ 0 w 93"/>
                  <a:gd name="T1" fmla="*/ 0 h 27"/>
                  <a:gd name="T2" fmla="*/ 23 w 93"/>
                  <a:gd name="T3" fmla="*/ 0 h 27"/>
                  <a:gd name="T4" fmla="*/ 46 w 93"/>
                  <a:gd name="T5" fmla="*/ 6 h 27"/>
                  <a:gd name="T6" fmla="*/ 64 w 93"/>
                  <a:gd name="T7" fmla="*/ 9 h 27"/>
                  <a:gd name="T8" fmla="*/ 79 w 93"/>
                  <a:gd name="T9" fmla="*/ 11 h 27"/>
                  <a:gd name="T10" fmla="*/ 84 w 93"/>
                  <a:gd name="T11" fmla="*/ 19 h 27"/>
                  <a:gd name="T12" fmla="*/ 92 w 93"/>
                  <a:gd name="T13" fmla="*/ 26 h 27"/>
                  <a:gd name="T14" fmla="*/ 84 w 93"/>
                  <a:gd name="T15" fmla="*/ 23 h 27"/>
                  <a:gd name="T16" fmla="*/ 78 w 93"/>
                  <a:gd name="T17" fmla="*/ 13 h 27"/>
                  <a:gd name="T18" fmla="*/ 59 w 93"/>
                  <a:gd name="T19" fmla="*/ 9 h 27"/>
                  <a:gd name="T20" fmla="*/ 46 w 93"/>
                  <a:gd name="T21" fmla="*/ 9 h 27"/>
                  <a:gd name="T22" fmla="*/ 37 w 93"/>
                  <a:gd name="T23" fmla="*/ 6 h 27"/>
                  <a:gd name="T24" fmla="*/ 21 w 93"/>
                  <a:gd name="T25" fmla="*/ 2 h 27"/>
                  <a:gd name="T26" fmla="*/ 0 w 93"/>
                  <a:gd name="T27" fmla="*/ 0 h 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3"/>
                  <a:gd name="T43" fmla="*/ 0 h 27"/>
                  <a:gd name="T44" fmla="*/ 93 w 93"/>
                  <a:gd name="T45" fmla="*/ 27 h 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3" h="27">
                    <a:moveTo>
                      <a:pt x="0" y="0"/>
                    </a:moveTo>
                    <a:lnTo>
                      <a:pt x="23" y="0"/>
                    </a:lnTo>
                    <a:lnTo>
                      <a:pt x="46" y="6"/>
                    </a:lnTo>
                    <a:lnTo>
                      <a:pt x="64" y="9"/>
                    </a:lnTo>
                    <a:lnTo>
                      <a:pt x="79" y="11"/>
                    </a:lnTo>
                    <a:lnTo>
                      <a:pt x="84" y="19"/>
                    </a:lnTo>
                    <a:lnTo>
                      <a:pt x="92" y="26"/>
                    </a:lnTo>
                    <a:lnTo>
                      <a:pt x="84" y="23"/>
                    </a:lnTo>
                    <a:lnTo>
                      <a:pt x="78" y="13"/>
                    </a:lnTo>
                    <a:lnTo>
                      <a:pt x="59" y="9"/>
                    </a:lnTo>
                    <a:lnTo>
                      <a:pt x="46" y="9"/>
                    </a:lnTo>
                    <a:lnTo>
                      <a:pt x="37" y="6"/>
                    </a:lnTo>
                    <a:lnTo>
                      <a:pt x="21" y="2"/>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6650" name="Freeform 1106"/>
              <p:cNvSpPr>
                <a:spLocks/>
              </p:cNvSpPr>
              <p:nvPr/>
            </p:nvSpPr>
            <p:spPr bwMode="auto">
              <a:xfrm>
                <a:off x="459" y="3234"/>
                <a:ext cx="31" cy="27"/>
              </a:xfrm>
              <a:custGeom>
                <a:avLst/>
                <a:gdLst>
                  <a:gd name="T0" fmla="*/ 0 w 31"/>
                  <a:gd name="T1" fmla="*/ 0 h 27"/>
                  <a:gd name="T2" fmla="*/ 12 w 31"/>
                  <a:gd name="T3" fmla="*/ 26 h 27"/>
                  <a:gd name="T4" fmla="*/ 30 w 31"/>
                  <a:gd name="T5" fmla="*/ 26 h 27"/>
                  <a:gd name="T6" fmla="*/ 0 w 31"/>
                  <a:gd name="T7" fmla="*/ 0 h 27"/>
                  <a:gd name="T8" fmla="*/ 0 60000 65536"/>
                  <a:gd name="T9" fmla="*/ 0 60000 65536"/>
                  <a:gd name="T10" fmla="*/ 0 60000 65536"/>
                  <a:gd name="T11" fmla="*/ 0 60000 65536"/>
                  <a:gd name="T12" fmla="*/ 0 w 31"/>
                  <a:gd name="T13" fmla="*/ 0 h 27"/>
                  <a:gd name="T14" fmla="*/ 31 w 31"/>
                  <a:gd name="T15" fmla="*/ 27 h 27"/>
                </a:gdLst>
                <a:ahLst/>
                <a:cxnLst>
                  <a:cxn ang="T8">
                    <a:pos x="T0" y="T1"/>
                  </a:cxn>
                  <a:cxn ang="T9">
                    <a:pos x="T2" y="T3"/>
                  </a:cxn>
                  <a:cxn ang="T10">
                    <a:pos x="T4" y="T5"/>
                  </a:cxn>
                  <a:cxn ang="T11">
                    <a:pos x="T6" y="T7"/>
                  </a:cxn>
                </a:cxnLst>
                <a:rect l="T12" t="T13" r="T14" b="T15"/>
                <a:pathLst>
                  <a:path w="31" h="27">
                    <a:moveTo>
                      <a:pt x="0" y="0"/>
                    </a:moveTo>
                    <a:lnTo>
                      <a:pt x="12" y="26"/>
                    </a:lnTo>
                    <a:lnTo>
                      <a:pt x="30" y="2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6651" name="Freeform 1107"/>
              <p:cNvSpPr>
                <a:spLocks/>
              </p:cNvSpPr>
              <p:nvPr/>
            </p:nvSpPr>
            <p:spPr bwMode="auto">
              <a:xfrm>
                <a:off x="430" y="3226"/>
                <a:ext cx="27" cy="27"/>
              </a:xfrm>
              <a:custGeom>
                <a:avLst/>
                <a:gdLst>
                  <a:gd name="T0" fmla="*/ 0 w 27"/>
                  <a:gd name="T1" fmla="*/ 0 h 27"/>
                  <a:gd name="T2" fmla="*/ 6 w 27"/>
                  <a:gd name="T3" fmla="*/ 11 h 27"/>
                  <a:gd name="T4" fmla="*/ 26 w 27"/>
                  <a:gd name="T5" fmla="*/ 26 h 27"/>
                  <a:gd name="T6" fmla="*/ 6 w 27"/>
                  <a:gd name="T7" fmla="*/ 26 h 27"/>
                  <a:gd name="T8" fmla="*/ 0 w 27"/>
                  <a:gd name="T9" fmla="*/ 0 h 27"/>
                  <a:gd name="T10" fmla="*/ 0 60000 65536"/>
                  <a:gd name="T11" fmla="*/ 0 60000 65536"/>
                  <a:gd name="T12" fmla="*/ 0 60000 65536"/>
                  <a:gd name="T13" fmla="*/ 0 60000 65536"/>
                  <a:gd name="T14" fmla="*/ 0 60000 65536"/>
                  <a:gd name="T15" fmla="*/ 0 w 27"/>
                  <a:gd name="T16" fmla="*/ 0 h 27"/>
                  <a:gd name="T17" fmla="*/ 27 w 27"/>
                  <a:gd name="T18" fmla="*/ 27 h 27"/>
                </a:gdLst>
                <a:ahLst/>
                <a:cxnLst>
                  <a:cxn ang="T10">
                    <a:pos x="T0" y="T1"/>
                  </a:cxn>
                  <a:cxn ang="T11">
                    <a:pos x="T2" y="T3"/>
                  </a:cxn>
                  <a:cxn ang="T12">
                    <a:pos x="T4" y="T5"/>
                  </a:cxn>
                  <a:cxn ang="T13">
                    <a:pos x="T6" y="T7"/>
                  </a:cxn>
                  <a:cxn ang="T14">
                    <a:pos x="T8" y="T9"/>
                  </a:cxn>
                </a:cxnLst>
                <a:rect l="T15" t="T16" r="T17" b="T18"/>
                <a:pathLst>
                  <a:path w="27" h="27">
                    <a:moveTo>
                      <a:pt x="0" y="0"/>
                    </a:moveTo>
                    <a:lnTo>
                      <a:pt x="6" y="11"/>
                    </a:lnTo>
                    <a:lnTo>
                      <a:pt x="26" y="26"/>
                    </a:lnTo>
                    <a:lnTo>
                      <a:pt x="6" y="2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6652" name="Freeform 1108"/>
              <p:cNvSpPr>
                <a:spLocks/>
              </p:cNvSpPr>
              <p:nvPr/>
            </p:nvSpPr>
            <p:spPr bwMode="auto">
              <a:xfrm>
                <a:off x="508" y="3222"/>
                <a:ext cx="28" cy="25"/>
              </a:xfrm>
              <a:custGeom>
                <a:avLst/>
                <a:gdLst>
                  <a:gd name="T0" fmla="*/ 0 w 28"/>
                  <a:gd name="T1" fmla="*/ 0 h 25"/>
                  <a:gd name="T2" fmla="*/ 11 w 28"/>
                  <a:gd name="T3" fmla="*/ 2 h 25"/>
                  <a:gd name="T4" fmla="*/ 14 w 28"/>
                  <a:gd name="T5" fmla="*/ 2 h 25"/>
                  <a:gd name="T6" fmla="*/ 14 w 28"/>
                  <a:gd name="T7" fmla="*/ 11 h 25"/>
                  <a:gd name="T8" fmla="*/ 14 w 28"/>
                  <a:gd name="T9" fmla="*/ 19 h 25"/>
                  <a:gd name="T10" fmla="*/ 27 w 28"/>
                  <a:gd name="T11" fmla="*/ 24 h 25"/>
                  <a:gd name="T12" fmla="*/ 12 w 28"/>
                  <a:gd name="T13" fmla="*/ 21 h 25"/>
                  <a:gd name="T14" fmla="*/ 9 w 28"/>
                  <a:gd name="T15" fmla="*/ 6 h 25"/>
                  <a:gd name="T16" fmla="*/ 0 w 28"/>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5"/>
                  <a:gd name="T29" fmla="*/ 28 w 28"/>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5">
                    <a:moveTo>
                      <a:pt x="0" y="0"/>
                    </a:moveTo>
                    <a:lnTo>
                      <a:pt x="11" y="2"/>
                    </a:lnTo>
                    <a:lnTo>
                      <a:pt x="14" y="2"/>
                    </a:lnTo>
                    <a:lnTo>
                      <a:pt x="14" y="11"/>
                    </a:lnTo>
                    <a:lnTo>
                      <a:pt x="14" y="19"/>
                    </a:lnTo>
                    <a:lnTo>
                      <a:pt x="27" y="24"/>
                    </a:lnTo>
                    <a:lnTo>
                      <a:pt x="12" y="21"/>
                    </a:lnTo>
                    <a:lnTo>
                      <a:pt x="9" y="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6653" name="Freeform 1109"/>
              <p:cNvSpPr>
                <a:spLocks/>
              </p:cNvSpPr>
              <p:nvPr/>
            </p:nvSpPr>
            <p:spPr bwMode="auto">
              <a:xfrm>
                <a:off x="439" y="2955"/>
                <a:ext cx="80" cy="86"/>
              </a:xfrm>
              <a:custGeom>
                <a:avLst/>
                <a:gdLst>
                  <a:gd name="T0" fmla="*/ 52 w 80"/>
                  <a:gd name="T1" fmla="*/ 6 h 86"/>
                  <a:gd name="T2" fmla="*/ 57 w 80"/>
                  <a:gd name="T3" fmla="*/ 8 h 86"/>
                  <a:gd name="T4" fmla="*/ 59 w 80"/>
                  <a:gd name="T5" fmla="*/ 10 h 86"/>
                  <a:gd name="T6" fmla="*/ 62 w 80"/>
                  <a:gd name="T7" fmla="*/ 15 h 86"/>
                  <a:gd name="T8" fmla="*/ 65 w 80"/>
                  <a:gd name="T9" fmla="*/ 22 h 86"/>
                  <a:gd name="T10" fmla="*/ 67 w 80"/>
                  <a:gd name="T11" fmla="*/ 25 h 86"/>
                  <a:gd name="T12" fmla="*/ 67 w 80"/>
                  <a:gd name="T13" fmla="*/ 29 h 86"/>
                  <a:gd name="T14" fmla="*/ 66 w 80"/>
                  <a:gd name="T15" fmla="*/ 32 h 86"/>
                  <a:gd name="T16" fmla="*/ 69 w 80"/>
                  <a:gd name="T17" fmla="*/ 36 h 86"/>
                  <a:gd name="T18" fmla="*/ 75 w 80"/>
                  <a:gd name="T19" fmla="*/ 46 h 86"/>
                  <a:gd name="T20" fmla="*/ 79 w 80"/>
                  <a:gd name="T21" fmla="*/ 51 h 86"/>
                  <a:gd name="T22" fmla="*/ 79 w 80"/>
                  <a:gd name="T23" fmla="*/ 52 h 86"/>
                  <a:gd name="T24" fmla="*/ 77 w 80"/>
                  <a:gd name="T25" fmla="*/ 54 h 86"/>
                  <a:gd name="T26" fmla="*/ 75 w 80"/>
                  <a:gd name="T27" fmla="*/ 54 h 86"/>
                  <a:gd name="T28" fmla="*/ 72 w 80"/>
                  <a:gd name="T29" fmla="*/ 54 h 86"/>
                  <a:gd name="T30" fmla="*/ 69 w 80"/>
                  <a:gd name="T31" fmla="*/ 54 h 86"/>
                  <a:gd name="T32" fmla="*/ 69 w 80"/>
                  <a:gd name="T33" fmla="*/ 58 h 86"/>
                  <a:gd name="T34" fmla="*/ 70 w 80"/>
                  <a:gd name="T35" fmla="*/ 62 h 86"/>
                  <a:gd name="T36" fmla="*/ 68 w 80"/>
                  <a:gd name="T37" fmla="*/ 64 h 86"/>
                  <a:gd name="T38" fmla="*/ 69 w 80"/>
                  <a:gd name="T39" fmla="*/ 66 h 86"/>
                  <a:gd name="T40" fmla="*/ 67 w 80"/>
                  <a:gd name="T41" fmla="*/ 70 h 86"/>
                  <a:gd name="T42" fmla="*/ 66 w 80"/>
                  <a:gd name="T43" fmla="*/ 74 h 86"/>
                  <a:gd name="T44" fmla="*/ 64 w 80"/>
                  <a:gd name="T45" fmla="*/ 75 h 86"/>
                  <a:gd name="T46" fmla="*/ 59 w 80"/>
                  <a:gd name="T47" fmla="*/ 75 h 86"/>
                  <a:gd name="T48" fmla="*/ 56 w 80"/>
                  <a:gd name="T49" fmla="*/ 74 h 86"/>
                  <a:gd name="T50" fmla="*/ 48 w 80"/>
                  <a:gd name="T51" fmla="*/ 74 h 86"/>
                  <a:gd name="T52" fmla="*/ 49 w 80"/>
                  <a:gd name="T53" fmla="*/ 85 h 86"/>
                  <a:gd name="T54" fmla="*/ 8 w 80"/>
                  <a:gd name="T55" fmla="*/ 70 h 86"/>
                  <a:gd name="T56" fmla="*/ 11 w 80"/>
                  <a:gd name="T57" fmla="*/ 64 h 86"/>
                  <a:gd name="T58" fmla="*/ 10 w 80"/>
                  <a:gd name="T59" fmla="*/ 58 h 86"/>
                  <a:gd name="T60" fmla="*/ 0 w 80"/>
                  <a:gd name="T61" fmla="*/ 47 h 86"/>
                  <a:gd name="T62" fmla="*/ 0 w 80"/>
                  <a:gd name="T63" fmla="*/ 18 h 86"/>
                  <a:gd name="T64" fmla="*/ 8 w 80"/>
                  <a:gd name="T65" fmla="*/ 10 h 86"/>
                  <a:gd name="T66" fmla="*/ 17 w 80"/>
                  <a:gd name="T67" fmla="*/ 7 h 86"/>
                  <a:gd name="T68" fmla="*/ 24 w 80"/>
                  <a:gd name="T69" fmla="*/ 0 h 86"/>
                  <a:gd name="T70" fmla="*/ 30 w 80"/>
                  <a:gd name="T71" fmla="*/ 0 h 86"/>
                  <a:gd name="T72" fmla="*/ 40 w 80"/>
                  <a:gd name="T73" fmla="*/ 0 h 86"/>
                  <a:gd name="T74" fmla="*/ 48 w 80"/>
                  <a:gd name="T75" fmla="*/ 1 h 86"/>
                  <a:gd name="T76" fmla="*/ 52 w 80"/>
                  <a:gd name="T77" fmla="*/ 6 h 8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0"/>
                  <a:gd name="T118" fmla="*/ 0 h 86"/>
                  <a:gd name="T119" fmla="*/ 80 w 80"/>
                  <a:gd name="T120" fmla="*/ 86 h 8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0" h="86">
                    <a:moveTo>
                      <a:pt x="52" y="6"/>
                    </a:moveTo>
                    <a:lnTo>
                      <a:pt x="57" y="8"/>
                    </a:lnTo>
                    <a:lnTo>
                      <a:pt x="59" y="10"/>
                    </a:lnTo>
                    <a:lnTo>
                      <a:pt x="62" y="15"/>
                    </a:lnTo>
                    <a:lnTo>
                      <a:pt x="65" y="22"/>
                    </a:lnTo>
                    <a:lnTo>
                      <a:pt x="67" y="25"/>
                    </a:lnTo>
                    <a:lnTo>
                      <a:pt x="67" y="29"/>
                    </a:lnTo>
                    <a:lnTo>
                      <a:pt x="66" y="32"/>
                    </a:lnTo>
                    <a:lnTo>
                      <a:pt x="69" y="36"/>
                    </a:lnTo>
                    <a:lnTo>
                      <a:pt x="75" y="46"/>
                    </a:lnTo>
                    <a:lnTo>
                      <a:pt x="79" y="51"/>
                    </a:lnTo>
                    <a:lnTo>
                      <a:pt x="79" y="52"/>
                    </a:lnTo>
                    <a:lnTo>
                      <a:pt x="77" y="54"/>
                    </a:lnTo>
                    <a:lnTo>
                      <a:pt x="75" y="54"/>
                    </a:lnTo>
                    <a:lnTo>
                      <a:pt x="72" y="54"/>
                    </a:lnTo>
                    <a:lnTo>
                      <a:pt x="69" y="54"/>
                    </a:lnTo>
                    <a:lnTo>
                      <a:pt x="69" y="58"/>
                    </a:lnTo>
                    <a:lnTo>
                      <a:pt x="70" y="62"/>
                    </a:lnTo>
                    <a:lnTo>
                      <a:pt x="68" y="64"/>
                    </a:lnTo>
                    <a:lnTo>
                      <a:pt x="69" y="66"/>
                    </a:lnTo>
                    <a:lnTo>
                      <a:pt x="67" y="70"/>
                    </a:lnTo>
                    <a:lnTo>
                      <a:pt x="66" y="74"/>
                    </a:lnTo>
                    <a:lnTo>
                      <a:pt x="64" y="75"/>
                    </a:lnTo>
                    <a:lnTo>
                      <a:pt x="59" y="75"/>
                    </a:lnTo>
                    <a:lnTo>
                      <a:pt x="56" y="74"/>
                    </a:lnTo>
                    <a:lnTo>
                      <a:pt x="48" y="74"/>
                    </a:lnTo>
                    <a:lnTo>
                      <a:pt x="49" y="85"/>
                    </a:lnTo>
                    <a:lnTo>
                      <a:pt x="8" y="70"/>
                    </a:lnTo>
                    <a:lnTo>
                      <a:pt x="11" y="64"/>
                    </a:lnTo>
                    <a:lnTo>
                      <a:pt x="10" y="58"/>
                    </a:lnTo>
                    <a:lnTo>
                      <a:pt x="0" y="47"/>
                    </a:lnTo>
                    <a:lnTo>
                      <a:pt x="0" y="18"/>
                    </a:lnTo>
                    <a:lnTo>
                      <a:pt x="8" y="10"/>
                    </a:lnTo>
                    <a:lnTo>
                      <a:pt x="17" y="7"/>
                    </a:lnTo>
                    <a:lnTo>
                      <a:pt x="24" y="0"/>
                    </a:lnTo>
                    <a:lnTo>
                      <a:pt x="30" y="0"/>
                    </a:lnTo>
                    <a:lnTo>
                      <a:pt x="40" y="0"/>
                    </a:lnTo>
                    <a:lnTo>
                      <a:pt x="48" y="1"/>
                    </a:lnTo>
                    <a:lnTo>
                      <a:pt x="52" y="6"/>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6654" name="Freeform 1110"/>
              <p:cNvSpPr>
                <a:spLocks/>
              </p:cNvSpPr>
              <p:nvPr/>
            </p:nvSpPr>
            <p:spPr bwMode="auto">
              <a:xfrm>
                <a:off x="505" y="2992"/>
                <a:ext cx="29" cy="28"/>
              </a:xfrm>
              <a:custGeom>
                <a:avLst/>
                <a:gdLst>
                  <a:gd name="T0" fmla="*/ 0 w 29"/>
                  <a:gd name="T1" fmla="*/ 0 h 28"/>
                  <a:gd name="T2" fmla="*/ 28 w 29"/>
                  <a:gd name="T3" fmla="*/ 17 h 28"/>
                  <a:gd name="T4" fmla="*/ 28 w 29"/>
                  <a:gd name="T5" fmla="*/ 27 h 28"/>
                  <a:gd name="T6" fmla="*/ 28 w 29"/>
                  <a:gd name="T7" fmla="*/ 17 h 28"/>
                  <a:gd name="T8" fmla="*/ 0 w 29"/>
                  <a:gd name="T9" fmla="*/ 0 h 28"/>
                  <a:gd name="T10" fmla="*/ 0 60000 65536"/>
                  <a:gd name="T11" fmla="*/ 0 60000 65536"/>
                  <a:gd name="T12" fmla="*/ 0 60000 65536"/>
                  <a:gd name="T13" fmla="*/ 0 60000 65536"/>
                  <a:gd name="T14" fmla="*/ 0 60000 65536"/>
                  <a:gd name="T15" fmla="*/ 0 w 29"/>
                  <a:gd name="T16" fmla="*/ 0 h 28"/>
                  <a:gd name="T17" fmla="*/ 29 w 29"/>
                  <a:gd name="T18" fmla="*/ 28 h 28"/>
                </a:gdLst>
                <a:ahLst/>
                <a:cxnLst>
                  <a:cxn ang="T10">
                    <a:pos x="T0" y="T1"/>
                  </a:cxn>
                  <a:cxn ang="T11">
                    <a:pos x="T2" y="T3"/>
                  </a:cxn>
                  <a:cxn ang="T12">
                    <a:pos x="T4" y="T5"/>
                  </a:cxn>
                  <a:cxn ang="T13">
                    <a:pos x="T6" y="T7"/>
                  </a:cxn>
                  <a:cxn ang="T14">
                    <a:pos x="T8" y="T9"/>
                  </a:cxn>
                </a:cxnLst>
                <a:rect l="T15" t="T16" r="T17" b="T18"/>
                <a:pathLst>
                  <a:path w="29" h="28">
                    <a:moveTo>
                      <a:pt x="0" y="0"/>
                    </a:moveTo>
                    <a:lnTo>
                      <a:pt x="28" y="17"/>
                    </a:lnTo>
                    <a:lnTo>
                      <a:pt x="28" y="27"/>
                    </a:lnTo>
                    <a:lnTo>
                      <a:pt x="28" y="17"/>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655" name="Freeform 1111"/>
              <p:cNvSpPr>
                <a:spLocks/>
              </p:cNvSpPr>
              <p:nvPr/>
            </p:nvSpPr>
            <p:spPr bwMode="auto">
              <a:xfrm>
                <a:off x="438" y="2949"/>
                <a:ext cx="61" cy="64"/>
              </a:xfrm>
              <a:custGeom>
                <a:avLst/>
                <a:gdLst>
                  <a:gd name="T0" fmla="*/ 52 w 61"/>
                  <a:gd name="T1" fmla="*/ 11 h 64"/>
                  <a:gd name="T2" fmla="*/ 47 w 61"/>
                  <a:gd name="T3" fmla="*/ 12 h 64"/>
                  <a:gd name="T4" fmla="*/ 43 w 61"/>
                  <a:gd name="T5" fmla="*/ 12 h 64"/>
                  <a:gd name="T6" fmla="*/ 38 w 61"/>
                  <a:gd name="T7" fmla="*/ 18 h 64"/>
                  <a:gd name="T8" fmla="*/ 40 w 61"/>
                  <a:gd name="T9" fmla="*/ 24 h 64"/>
                  <a:gd name="T10" fmla="*/ 45 w 61"/>
                  <a:gd name="T11" fmla="*/ 25 h 64"/>
                  <a:gd name="T12" fmla="*/ 45 w 61"/>
                  <a:gd name="T13" fmla="*/ 31 h 64"/>
                  <a:gd name="T14" fmla="*/ 44 w 61"/>
                  <a:gd name="T15" fmla="*/ 34 h 64"/>
                  <a:gd name="T16" fmla="*/ 45 w 61"/>
                  <a:gd name="T17" fmla="*/ 41 h 64"/>
                  <a:gd name="T18" fmla="*/ 39 w 61"/>
                  <a:gd name="T19" fmla="*/ 41 h 64"/>
                  <a:gd name="T20" fmla="*/ 38 w 61"/>
                  <a:gd name="T21" fmla="*/ 34 h 64"/>
                  <a:gd name="T22" fmla="*/ 36 w 61"/>
                  <a:gd name="T23" fmla="*/ 31 h 64"/>
                  <a:gd name="T24" fmla="*/ 31 w 61"/>
                  <a:gd name="T25" fmla="*/ 31 h 64"/>
                  <a:gd name="T26" fmla="*/ 27 w 61"/>
                  <a:gd name="T27" fmla="*/ 32 h 64"/>
                  <a:gd name="T28" fmla="*/ 26 w 61"/>
                  <a:gd name="T29" fmla="*/ 35 h 64"/>
                  <a:gd name="T30" fmla="*/ 24 w 61"/>
                  <a:gd name="T31" fmla="*/ 42 h 64"/>
                  <a:gd name="T32" fmla="*/ 26 w 61"/>
                  <a:gd name="T33" fmla="*/ 47 h 64"/>
                  <a:gd name="T34" fmla="*/ 26 w 61"/>
                  <a:gd name="T35" fmla="*/ 49 h 64"/>
                  <a:gd name="T36" fmla="*/ 26 w 61"/>
                  <a:gd name="T37" fmla="*/ 52 h 64"/>
                  <a:gd name="T38" fmla="*/ 22 w 61"/>
                  <a:gd name="T39" fmla="*/ 56 h 64"/>
                  <a:gd name="T40" fmla="*/ 20 w 61"/>
                  <a:gd name="T41" fmla="*/ 58 h 64"/>
                  <a:gd name="T42" fmla="*/ 14 w 61"/>
                  <a:gd name="T43" fmla="*/ 63 h 64"/>
                  <a:gd name="T44" fmla="*/ 3 w 61"/>
                  <a:gd name="T45" fmla="*/ 50 h 64"/>
                  <a:gd name="T46" fmla="*/ 0 w 61"/>
                  <a:gd name="T47" fmla="*/ 41 h 64"/>
                  <a:gd name="T48" fmla="*/ 0 w 61"/>
                  <a:gd name="T49" fmla="*/ 27 h 64"/>
                  <a:gd name="T50" fmla="*/ 0 w 61"/>
                  <a:gd name="T51" fmla="*/ 17 h 64"/>
                  <a:gd name="T52" fmla="*/ 3 w 61"/>
                  <a:gd name="T53" fmla="*/ 9 h 64"/>
                  <a:gd name="T54" fmla="*/ 6 w 61"/>
                  <a:gd name="T55" fmla="*/ 3 h 64"/>
                  <a:gd name="T56" fmla="*/ 11 w 61"/>
                  <a:gd name="T57" fmla="*/ 1 h 64"/>
                  <a:gd name="T58" fmla="*/ 15 w 61"/>
                  <a:gd name="T59" fmla="*/ 0 h 64"/>
                  <a:gd name="T60" fmla="*/ 22 w 61"/>
                  <a:gd name="T61" fmla="*/ 0 h 64"/>
                  <a:gd name="T62" fmla="*/ 34 w 61"/>
                  <a:gd name="T63" fmla="*/ 0 h 64"/>
                  <a:gd name="T64" fmla="*/ 43 w 61"/>
                  <a:gd name="T65" fmla="*/ 0 h 64"/>
                  <a:gd name="T66" fmla="*/ 52 w 61"/>
                  <a:gd name="T67" fmla="*/ 3 h 64"/>
                  <a:gd name="T68" fmla="*/ 57 w 61"/>
                  <a:gd name="T69" fmla="*/ 9 h 64"/>
                  <a:gd name="T70" fmla="*/ 60 w 61"/>
                  <a:gd name="T71" fmla="*/ 12 h 64"/>
                  <a:gd name="T72" fmla="*/ 52 w 61"/>
                  <a:gd name="T73" fmla="*/ 11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1"/>
                  <a:gd name="T112" fmla="*/ 0 h 64"/>
                  <a:gd name="T113" fmla="*/ 61 w 61"/>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1" h="64">
                    <a:moveTo>
                      <a:pt x="52" y="11"/>
                    </a:moveTo>
                    <a:lnTo>
                      <a:pt x="47" y="12"/>
                    </a:lnTo>
                    <a:lnTo>
                      <a:pt x="43" y="12"/>
                    </a:lnTo>
                    <a:lnTo>
                      <a:pt x="38" y="18"/>
                    </a:lnTo>
                    <a:lnTo>
                      <a:pt x="40" y="24"/>
                    </a:lnTo>
                    <a:lnTo>
                      <a:pt x="45" y="25"/>
                    </a:lnTo>
                    <a:lnTo>
                      <a:pt x="45" y="31"/>
                    </a:lnTo>
                    <a:lnTo>
                      <a:pt x="44" y="34"/>
                    </a:lnTo>
                    <a:lnTo>
                      <a:pt x="45" y="41"/>
                    </a:lnTo>
                    <a:lnTo>
                      <a:pt x="39" y="41"/>
                    </a:lnTo>
                    <a:lnTo>
                      <a:pt x="38" y="34"/>
                    </a:lnTo>
                    <a:lnTo>
                      <a:pt x="36" y="31"/>
                    </a:lnTo>
                    <a:lnTo>
                      <a:pt x="31" y="31"/>
                    </a:lnTo>
                    <a:lnTo>
                      <a:pt x="27" y="32"/>
                    </a:lnTo>
                    <a:lnTo>
                      <a:pt x="26" y="35"/>
                    </a:lnTo>
                    <a:lnTo>
                      <a:pt x="24" y="42"/>
                    </a:lnTo>
                    <a:lnTo>
                      <a:pt x="26" y="47"/>
                    </a:lnTo>
                    <a:lnTo>
                      <a:pt x="26" y="49"/>
                    </a:lnTo>
                    <a:lnTo>
                      <a:pt x="26" y="52"/>
                    </a:lnTo>
                    <a:lnTo>
                      <a:pt x="22" y="56"/>
                    </a:lnTo>
                    <a:lnTo>
                      <a:pt x="20" y="58"/>
                    </a:lnTo>
                    <a:lnTo>
                      <a:pt x="14" y="63"/>
                    </a:lnTo>
                    <a:lnTo>
                      <a:pt x="3" y="50"/>
                    </a:lnTo>
                    <a:lnTo>
                      <a:pt x="0" y="41"/>
                    </a:lnTo>
                    <a:lnTo>
                      <a:pt x="0" y="27"/>
                    </a:lnTo>
                    <a:lnTo>
                      <a:pt x="0" y="17"/>
                    </a:lnTo>
                    <a:lnTo>
                      <a:pt x="3" y="9"/>
                    </a:lnTo>
                    <a:lnTo>
                      <a:pt x="6" y="3"/>
                    </a:lnTo>
                    <a:lnTo>
                      <a:pt x="11" y="1"/>
                    </a:lnTo>
                    <a:lnTo>
                      <a:pt x="15" y="0"/>
                    </a:lnTo>
                    <a:lnTo>
                      <a:pt x="22" y="0"/>
                    </a:lnTo>
                    <a:lnTo>
                      <a:pt x="34" y="0"/>
                    </a:lnTo>
                    <a:lnTo>
                      <a:pt x="43" y="0"/>
                    </a:lnTo>
                    <a:lnTo>
                      <a:pt x="52" y="3"/>
                    </a:lnTo>
                    <a:lnTo>
                      <a:pt x="57" y="9"/>
                    </a:lnTo>
                    <a:lnTo>
                      <a:pt x="60" y="12"/>
                    </a:lnTo>
                    <a:lnTo>
                      <a:pt x="52" y="11"/>
                    </a:lnTo>
                  </a:path>
                </a:pathLst>
              </a:custGeom>
              <a:solidFill>
                <a:srgbClr val="808080"/>
              </a:solidFill>
              <a:ln w="9525" cap="rnd">
                <a:noFill/>
                <a:round/>
                <a:headEnd type="none" w="sm" len="sm"/>
                <a:tailEnd type="none" w="sm" len="sm"/>
              </a:ln>
            </p:spPr>
            <p:txBody>
              <a:bodyPr/>
              <a:lstStyle/>
              <a:p>
                <a:endParaRPr lang="es-ES"/>
              </a:p>
            </p:txBody>
          </p:sp>
          <p:sp>
            <p:nvSpPr>
              <p:cNvPr id="106656" name="Freeform 1112"/>
              <p:cNvSpPr>
                <a:spLocks/>
              </p:cNvSpPr>
              <p:nvPr/>
            </p:nvSpPr>
            <p:spPr bwMode="auto">
              <a:xfrm>
                <a:off x="431" y="2945"/>
                <a:ext cx="77" cy="76"/>
              </a:xfrm>
              <a:custGeom>
                <a:avLst/>
                <a:gdLst>
                  <a:gd name="T0" fmla="*/ 76 w 77"/>
                  <a:gd name="T1" fmla="*/ 12 h 76"/>
                  <a:gd name="T2" fmla="*/ 56 w 77"/>
                  <a:gd name="T3" fmla="*/ 9 h 76"/>
                  <a:gd name="T4" fmla="*/ 44 w 77"/>
                  <a:gd name="T5" fmla="*/ 6 h 76"/>
                  <a:gd name="T6" fmla="*/ 47 w 77"/>
                  <a:gd name="T7" fmla="*/ 7 h 76"/>
                  <a:gd name="T8" fmla="*/ 56 w 77"/>
                  <a:gd name="T9" fmla="*/ 12 h 76"/>
                  <a:gd name="T10" fmla="*/ 55 w 77"/>
                  <a:gd name="T11" fmla="*/ 13 h 76"/>
                  <a:gd name="T12" fmla="*/ 49 w 77"/>
                  <a:gd name="T13" fmla="*/ 13 h 76"/>
                  <a:gd name="T14" fmla="*/ 40 w 77"/>
                  <a:gd name="T15" fmla="*/ 12 h 76"/>
                  <a:gd name="T16" fmla="*/ 44 w 77"/>
                  <a:gd name="T17" fmla="*/ 13 h 76"/>
                  <a:gd name="T18" fmla="*/ 52 w 77"/>
                  <a:gd name="T19" fmla="*/ 17 h 76"/>
                  <a:gd name="T20" fmla="*/ 44 w 77"/>
                  <a:gd name="T21" fmla="*/ 17 h 76"/>
                  <a:gd name="T22" fmla="*/ 47 w 77"/>
                  <a:gd name="T23" fmla="*/ 20 h 76"/>
                  <a:gd name="T24" fmla="*/ 51 w 77"/>
                  <a:gd name="T25" fmla="*/ 24 h 76"/>
                  <a:gd name="T26" fmla="*/ 47 w 77"/>
                  <a:gd name="T27" fmla="*/ 24 h 76"/>
                  <a:gd name="T28" fmla="*/ 36 w 77"/>
                  <a:gd name="T29" fmla="*/ 23 h 76"/>
                  <a:gd name="T30" fmla="*/ 53 w 77"/>
                  <a:gd name="T31" fmla="*/ 30 h 76"/>
                  <a:gd name="T32" fmla="*/ 57 w 77"/>
                  <a:gd name="T33" fmla="*/ 33 h 76"/>
                  <a:gd name="T34" fmla="*/ 46 w 77"/>
                  <a:gd name="T35" fmla="*/ 30 h 76"/>
                  <a:gd name="T36" fmla="*/ 51 w 77"/>
                  <a:gd name="T37" fmla="*/ 32 h 76"/>
                  <a:gd name="T38" fmla="*/ 57 w 77"/>
                  <a:gd name="T39" fmla="*/ 36 h 76"/>
                  <a:gd name="T40" fmla="*/ 53 w 77"/>
                  <a:gd name="T41" fmla="*/ 38 h 76"/>
                  <a:gd name="T42" fmla="*/ 41 w 77"/>
                  <a:gd name="T43" fmla="*/ 43 h 76"/>
                  <a:gd name="T44" fmla="*/ 27 w 77"/>
                  <a:gd name="T45" fmla="*/ 36 h 76"/>
                  <a:gd name="T46" fmla="*/ 24 w 77"/>
                  <a:gd name="T47" fmla="*/ 36 h 76"/>
                  <a:gd name="T48" fmla="*/ 31 w 77"/>
                  <a:gd name="T49" fmla="*/ 41 h 76"/>
                  <a:gd name="T50" fmla="*/ 18 w 77"/>
                  <a:gd name="T51" fmla="*/ 38 h 76"/>
                  <a:gd name="T52" fmla="*/ 21 w 77"/>
                  <a:gd name="T53" fmla="*/ 41 h 76"/>
                  <a:gd name="T54" fmla="*/ 31 w 77"/>
                  <a:gd name="T55" fmla="*/ 45 h 76"/>
                  <a:gd name="T56" fmla="*/ 24 w 77"/>
                  <a:gd name="T57" fmla="*/ 46 h 76"/>
                  <a:gd name="T58" fmla="*/ 22 w 77"/>
                  <a:gd name="T59" fmla="*/ 47 h 76"/>
                  <a:gd name="T60" fmla="*/ 31 w 77"/>
                  <a:gd name="T61" fmla="*/ 50 h 76"/>
                  <a:gd name="T62" fmla="*/ 25 w 77"/>
                  <a:gd name="T63" fmla="*/ 54 h 76"/>
                  <a:gd name="T64" fmla="*/ 25 w 77"/>
                  <a:gd name="T65" fmla="*/ 56 h 76"/>
                  <a:gd name="T66" fmla="*/ 31 w 77"/>
                  <a:gd name="T67" fmla="*/ 63 h 76"/>
                  <a:gd name="T68" fmla="*/ 24 w 77"/>
                  <a:gd name="T69" fmla="*/ 63 h 76"/>
                  <a:gd name="T70" fmla="*/ 17 w 77"/>
                  <a:gd name="T71" fmla="*/ 51 h 76"/>
                  <a:gd name="T72" fmla="*/ 22 w 77"/>
                  <a:gd name="T73" fmla="*/ 63 h 76"/>
                  <a:gd name="T74" fmla="*/ 24 w 77"/>
                  <a:gd name="T75" fmla="*/ 71 h 76"/>
                  <a:gd name="T76" fmla="*/ 15 w 77"/>
                  <a:gd name="T77" fmla="*/ 63 h 76"/>
                  <a:gd name="T78" fmla="*/ 14 w 77"/>
                  <a:gd name="T79" fmla="*/ 66 h 76"/>
                  <a:gd name="T80" fmla="*/ 21 w 77"/>
                  <a:gd name="T81" fmla="*/ 73 h 76"/>
                  <a:gd name="T82" fmla="*/ 9 w 77"/>
                  <a:gd name="T83" fmla="*/ 68 h 76"/>
                  <a:gd name="T84" fmla="*/ 0 w 77"/>
                  <a:gd name="T85" fmla="*/ 51 h 76"/>
                  <a:gd name="T86" fmla="*/ 0 w 77"/>
                  <a:gd name="T87" fmla="*/ 32 h 76"/>
                  <a:gd name="T88" fmla="*/ 5 w 77"/>
                  <a:gd name="T89" fmla="*/ 23 h 76"/>
                  <a:gd name="T90" fmla="*/ 25 w 77"/>
                  <a:gd name="T91" fmla="*/ 30 h 76"/>
                  <a:gd name="T92" fmla="*/ 9 w 77"/>
                  <a:gd name="T93" fmla="*/ 23 h 76"/>
                  <a:gd name="T94" fmla="*/ 0 w 77"/>
                  <a:gd name="T95" fmla="*/ 13 h 76"/>
                  <a:gd name="T96" fmla="*/ 15 w 77"/>
                  <a:gd name="T97" fmla="*/ 12 h 76"/>
                  <a:gd name="T98" fmla="*/ 17 w 77"/>
                  <a:gd name="T99" fmla="*/ 9 h 76"/>
                  <a:gd name="T100" fmla="*/ 14 w 77"/>
                  <a:gd name="T101" fmla="*/ 2 h 76"/>
                  <a:gd name="T102" fmla="*/ 24 w 77"/>
                  <a:gd name="T103" fmla="*/ 0 h 76"/>
                  <a:gd name="T104" fmla="*/ 56 w 77"/>
                  <a:gd name="T105" fmla="*/ 2 h 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7"/>
                  <a:gd name="T160" fmla="*/ 0 h 76"/>
                  <a:gd name="T161" fmla="*/ 77 w 77"/>
                  <a:gd name="T162" fmla="*/ 76 h 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7" h="76">
                    <a:moveTo>
                      <a:pt x="68" y="5"/>
                    </a:moveTo>
                    <a:lnTo>
                      <a:pt x="76" y="12"/>
                    </a:lnTo>
                    <a:lnTo>
                      <a:pt x="63" y="12"/>
                    </a:lnTo>
                    <a:lnTo>
                      <a:pt x="56" y="9"/>
                    </a:lnTo>
                    <a:lnTo>
                      <a:pt x="51" y="6"/>
                    </a:lnTo>
                    <a:lnTo>
                      <a:pt x="44" y="6"/>
                    </a:lnTo>
                    <a:lnTo>
                      <a:pt x="37" y="6"/>
                    </a:lnTo>
                    <a:lnTo>
                      <a:pt x="47" y="7"/>
                    </a:lnTo>
                    <a:lnTo>
                      <a:pt x="53" y="9"/>
                    </a:lnTo>
                    <a:lnTo>
                      <a:pt x="56" y="12"/>
                    </a:lnTo>
                    <a:lnTo>
                      <a:pt x="56" y="13"/>
                    </a:lnTo>
                    <a:lnTo>
                      <a:pt x="55" y="13"/>
                    </a:lnTo>
                    <a:lnTo>
                      <a:pt x="53" y="15"/>
                    </a:lnTo>
                    <a:lnTo>
                      <a:pt x="49" y="13"/>
                    </a:lnTo>
                    <a:lnTo>
                      <a:pt x="46" y="13"/>
                    </a:lnTo>
                    <a:lnTo>
                      <a:pt x="40" y="12"/>
                    </a:lnTo>
                    <a:lnTo>
                      <a:pt x="37" y="12"/>
                    </a:lnTo>
                    <a:lnTo>
                      <a:pt x="44" y="13"/>
                    </a:lnTo>
                    <a:lnTo>
                      <a:pt x="49" y="15"/>
                    </a:lnTo>
                    <a:lnTo>
                      <a:pt x="52" y="17"/>
                    </a:lnTo>
                    <a:lnTo>
                      <a:pt x="49" y="19"/>
                    </a:lnTo>
                    <a:lnTo>
                      <a:pt x="44" y="17"/>
                    </a:lnTo>
                    <a:lnTo>
                      <a:pt x="40" y="16"/>
                    </a:lnTo>
                    <a:lnTo>
                      <a:pt x="47" y="20"/>
                    </a:lnTo>
                    <a:lnTo>
                      <a:pt x="51" y="22"/>
                    </a:lnTo>
                    <a:lnTo>
                      <a:pt x="51" y="24"/>
                    </a:lnTo>
                    <a:lnTo>
                      <a:pt x="52" y="27"/>
                    </a:lnTo>
                    <a:lnTo>
                      <a:pt x="47" y="24"/>
                    </a:lnTo>
                    <a:lnTo>
                      <a:pt x="44" y="23"/>
                    </a:lnTo>
                    <a:lnTo>
                      <a:pt x="36" y="23"/>
                    </a:lnTo>
                    <a:lnTo>
                      <a:pt x="46" y="26"/>
                    </a:lnTo>
                    <a:lnTo>
                      <a:pt x="53" y="30"/>
                    </a:lnTo>
                    <a:lnTo>
                      <a:pt x="56" y="30"/>
                    </a:lnTo>
                    <a:lnTo>
                      <a:pt x="57" y="33"/>
                    </a:lnTo>
                    <a:lnTo>
                      <a:pt x="53" y="32"/>
                    </a:lnTo>
                    <a:lnTo>
                      <a:pt x="46" y="30"/>
                    </a:lnTo>
                    <a:lnTo>
                      <a:pt x="43" y="30"/>
                    </a:lnTo>
                    <a:lnTo>
                      <a:pt x="51" y="32"/>
                    </a:lnTo>
                    <a:lnTo>
                      <a:pt x="56" y="34"/>
                    </a:lnTo>
                    <a:lnTo>
                      <a:pt x="57" y="36"/>
                    </a:lnTo>
                    <a:lnTo>
                      <a:pt x="56" y="39"/>
                    </a:lnTo>
                    <a:lnTo>
                      <a:pt x="53" y="38"/>
                    </a:lnTo>
                    <a:lnTo>
                      <a:pt x="47" y="34"/>
                    </a:lnTo>
                    <a:lnTo>
                      <a:pt x="41" y="43"/>
                    </a:lnTo>
                    <a:lnTo>
                      <a:pt x="36" y="41"/>
                    </a:lnTo>
                    <a:lnTo>
                      <a:pt x="27" y="36"/>
                    </a:lnTo>
                    <a:lnTo>
                      <a:pt x="18" y="34"/>
                    </a:lnTo>
                    <a:lnTo>
                      <a:pt x="24" y="36"/>
                    </a:lnTo>
                    <a:lnTo>
                      <a:pt x="34" y="39"/>
                    </a:lnTo>
                    <a:lnTo>
                      <a:pt x="31" y="41"/>
                    </a:lnTo>
                    <a:lnTo>
                      <a:pt x="24" y="40"/>
                    </a:lnTo>
                    <a:lnTo>
                      <a:pt x="18" y="38"/>
                    </a:lnTo>
                    <a:lnTo>
                      <a:pt x="12" y="34"/>
                    </a:lnTo>
                    <a:lnTo>
                      <a:pt x="21" y="41"/>
                    </a:lnTo>
                    <a:lnTo>
                      <a:pt x="27" y="43"/>
                    </a:lnTo>
                    <a:lnTo>
                      <a:pt x="31" y="45"/>
                    </a:lnTo>
                    <a:lnTo>
                      <a:pt x="31" y="47"/>
                    </a:lnTo>
                    <a:lnTo>
                      <a:pt x="24" y="46"/>
                    </a:lnTo>
                    <a:lnTo>
                      <a:pt x="18" y="45"/>
                    </a:lnTo>
                    <a:lnTo>
                      <a:pt x="22" y="47"/>
                    </a:lnTo>
                    <a:lnTo>
                      <a:pt x="27" y="49"/>
                    </a:lnTo>
                    <a:lnTo>
                      <a:pt x="31" y="50"/>
                    </a:lnTo>
                    <a:lnTo>
                      <a:pt x="31" y="57"/>
                    </a:lnTo>
                    <a:lnTo>
                      <a:pt x="25" y="54"/>
                    </a:lnTo>
                    <a:lnTo>
                      <a:pt x="19" y="51"/>
                    </a:lnTo>
                    <a:lnTo>
                      <a:pt x="25" y="56"/>
                    </a:lnTo>
                    <a:lnTo>
                      <a:pt x="31" y="58"/>
                    </a:lnTo>
                    <a:lnTo>
                      <a:pt x="31" y="63"/>
                    </a:lnTo>
                    <a:lnTo>
                      <a:pt x="27" y="66"/>
                    </a:lnTo>
                    <a:lnTo>
                      <a:pt x="24" y="63"/>
                    </a:lnTo>
                    <a:lnTo>
                      <a:pt x="19" y="57"/>
                    </a:lnTo>
                    <a:lnTo>
                      <a:pt x="17" y="51"/>
                    </a:lnTo>
                    <a:lnTo>
                      <a:pt x="19" y="58"/>
                    </a:lnTo>
                    <a:lnTo>
                      <a:pt x="22" y="63"/>
                    </a:lnTo>
                    <a:lnTo>
                      <a:pt x="27" y="68"/>
                    </a:lnTo>
                    <a:lnTo>
                      <a:pt x="24" y="71"/>
                    </a:lnTo>
                    <a:lnTo>
                      <a:pt x="18" y="68"/>
                    </a:lnTo>
                    <a:lnTo>
                      <a:pt x="15" y="63"/>
                    </a:lnTo>
                    <a:lnTo>
                      <a:pt x="9" y="56"/>
                    </a:lnTo>
                    <a:lnTo>
                      <a:pt x="14" y="66"/>
                    </a:lnTo>
                    <a:lnTo>
                      <a:pt x="18" y="68"/>
                    </a:lnTo>
                    <a:lnTo>
                      <a:pt x="21" y="73"/>
                    </a:lnTo>
                    <a:lnTo>
                      <a:pt x="18" y="75"/>
                    </a:lnTo>
                    <a:lnTo>
                      <a:pt x="9" y="68"/>
                    </a:lnTo>
                    <a:lnTo>
                      <a:pt x="3" y="58"/>
                    </a:lnTo>
                    <a:lnTo>
                      <a:pt x="0" y="51"/>
                    </a:lnTo>
                    <a:lnTo>
                      <a:pt x="0" y="41"/>
                    </a:lnTo>
                    <a:lnTo>
                      <a:pt x="0" y="32"/>
                    </a:lnTo>
                    <a:lnTo>
                      <a:pt x="0" y="23"/>
                    </a:lnTo>
                    <a:lnTo>
                      <a:pt x="5" y="23"/>
                    </a:lnTo>
                    <a:lnTo>
                      <a:pt x="14" y="26"/>
                    </a:lnTo>
                    <a:lnTo>
                      <a:pt x="25" y="30"/>
                    </a:lnTo>
                    <a:lnTo>
                      <a:pt x="15" y="24"/>
                    </a:lnTo>
                    <a:lnTo>
                      <a:pt x="9" y="23"/>
                    </a:lnTo>
                    <a:lnTo>
                      <a:pt x="0" y="20"/>
                    </a:lnTo>
                    <a:lnTo>
                      <a:pt x="0" y="13"/>
                    </a:lnTo>
                    <a:lnTo>
                      <a:pt x="3" y="7"/>
                    </a:lnTo>
                    <a:lnTo>
                      <a:pt x="15" y="12"/>
                    </a:lnTo>
                    <a:lnTo>
                      <a:pt x="22" y="15"/>
                    </a:lnTo>
                    <a:lnTo>
                      <a:pt x="17" y="9"/>
                    </a:lnTo>
                    <a:lnTo>
                      <a:pt x="6" y="6"/>
                    </a:lnTo>
                    <a:lnTo>
                      <a:pt x="14" y="2"/>
                    </a:lnTo>
                    <a:lnTo>
                      <a:pt x="18" y="0"/>
                    </a:lnTo>
                    <a:lnTo>
                      <a:pt x="24" y="0"/>
                    </a:lnTo>
                    <a:lnTo>
                      <a:pt x="41" y="0"/>
                    </a:lnTo>
                    <a:lnTo>
                      <a:pt x="56" y="2"/>
                    </a:lnTo>
                    <a:lnTo>
                      <a:pt x="68" y="5"/>
                    </a:lnTo>
                  </a:path>
                </a:pathLst>
              </a:custGeom>
              <a:solidFill>
                <a:srgbClr val="A0A0A0"/>
              </a:solidFill>
              <a:ln w="9525" cap="rnd">
                <a:noFill/>
                <a:round/>
                <a:headEnd type="none" w="sm" len="sm"/>
                <a:tailEnd type="none" w="sm" len="sm"/>
              </a:ln>
            </p:spPr>
            <p:txBody>
              <a:bodyPr/>
              <a:lstStyle/>
              <a:p>
                <a:endParaRPr lang="es-ES"/>
              </a:p>
            </p:txBody>
          </p:sp>
          <p:sp>
            <p:nvSpPr>
              <p:cNvPr id="106657" name="Freeform 1113"/>
              <p:cNvSpPr>
                <a:spLocks/>
              </p:cNvSpPr>
              <p:nvPr/>
            </p:nvSpPr>
            <p:spPr bwMode="auto">
              <a:xfrm>
                <a:off x="510" y="3015"/>
                <a:ext cx="27" cy="26"/>
              </a:xfrm>
              <a:custGeom>
                <a:avLst/>
                <a:gdLst>
                  <a:gd name="T0" fmla="*/ 26 w 27"/>
                  <a:gd name="T1" fmla="*/ 0 h 26"/>
                  <a:gd name="T2" fmla="*/ 26 w 27"/>
                  <a:gd name="T3" fmla="*/ 11 h 26"/>
                  <a:gd name="T4" fmla="*/ 0 w 27"/>
                  <a:gd name="T5" fmla="*/ 11 h 26"/>
                  <a:gd name="T6" fmla="*/ 0 w 27"/>
                  <a:gd name="T7" fmla="*/ 25 h 26"/>
                  <a:gd name="T8" fmla="*/ 0 w 27"/>
                  <a:gd name="T9" fmla="*/ 11 h 26"/>
                  <a:gd name="T10" fmla="*/ 26 w 27"/>
                  <a:gd name="T11" fmla="*/ 11 h 26"/>
                  <a:gd name="T12" fmla="*/ 26 w 27"/>
                  <a:gd name="T13" fmla="*/ 0 h 26"/>
                  <a:gd name="T14" fmla="*/ 0 60000 65536"/>
                  <a:gd name="T15" fmla="*/ 0 60000 65536"/>
                  <a:gd name="T16" fmla="*/ 0 60000 65536"/>
                  <a:gd name="T17" fmla="*/ 0 60000 65536"/>
                  <a:gd name="T18" fmla="*/ 0 60000 65536"/>
                  <a:gd name="T19" fmla="*/ 0 60000 65536"/>
                  <a:gd name="T20" fmla="*/ 0 60000 65536"/>
                  <a:gd name="T21" fmla="*/ 0 w 27"/>
                  <a:gd name="T22" fmla="*/ 0 h 26"/>
                  <a:gd name="T23" fmla="*/ 27 w 27"/>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6">
                    <a:moveTo>
                      <a:pt x="26" y="0"/>
                    </a:moveTo>
                    <a:lnTo>
                      <a:pt x="26" y="11"/>
                    </a:lnTo>
                    <a:lnTo>
                      <a:pt x="0" y="11"/>
                    </a:lnTo>
                    <a:lnTo>
                      <a:pt x="0" y="25"/>
                    </a:lnTo>
                    <a:lnTo>
                      <a:pt x="0" y="11"/>
                    </a:lnTo>
                    <a:lnTo>
                      <a:pt x="26" y="11"/>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6658" name="Freeform 1114"/>
              <p:cNvSpPr>
                <a:spLocks/>
              </p:cNvSpPr>
              <p:nvPr/>
            </p:nvSpPr>
            <p:spPr bwMode="auto">
              <a:xfrm>
                <a:off x="498" y="2988"/>
                <a:ext cx="1" cy="26"/>
              </a:xfrm>
              <a:custGeom>
                <a:avLst/>
                <a:gdLst>
                  <a:gd name="T0" fmla="*/ 0 w 1"/>
                  <a:gd name="T1" fmla="*/ 0 h 26"/>
                  <a:gd name="T2" fmla="*/ 0 w 1"/>
                  <a:gd name="T3" fmla="*/ 25 h 26"/>
                  <a:gd name="T4" fmla="*/ 0 w 1"/>
                  <a:gd name="T5" fmla="*/ 11 h 26"/>
                  <a:gd name="T6" fmla="*/ 0 w 1"/>
                  <a:gd name="T7" fmla="*/ 0 h 26"/>
                  <a:gd name="T8" fmla="*/ 0 w 1"/>
                  <a:gd name="T9" fmla="*/ 11 h 26"/>
                  <a:gd name="T10" fmla="*/ 0 w 1"/>
                  <a:gd name="T11" fmla="*/ 0 h 26"/>
                  <a:gd name="T12" fmla="*/ 0 60000 65536"/>
                  <a:gd name="T13" fmla="*/ 0 60000 65536"/>
                  <a:gd name="T14" fmla="*/ 0 60000 65536"/>
                  <a:gd name="T15" fmla="*/ 0 60000 65536"/>
                  <a:gd name="T16" fmla="*/ 0 60000 65536"/>
                  <a:gd name="T17" fmla="*/ 0 60000 65536"/>
                  <a:gd name="T18" fmla="*/ 0 w 1"/>
                  <a:gd name="T19" fmla="*/ 0 h 26"/>
                  <a:gd name="T20" fmla="*/ 1 w 1"/>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 h="26">
                    <a:moveTo>
                      <a:pt x="0" y="0"/>
                    </a:moveTo>
                    <a:lnTo>
                      <a:pt x="0" y="25"/>
                    </a:lnTo>
                    <a:lnTo>
                      <a:pt x="0" y="11"/>
                    </a:lnTo>
                    <a:lnTo>
                      <a:pt x="0" y="0"/>
                    </a:lnTo>
                    <a:lnTo>
                      <a:pt x="0" y="11"/>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659" name="Freeform 1115"/>
              <p:cNvSpPr>
                <a:spLocks/>
              </p:cNvSpPr>
              <p:nvPr/>
            </p:nvSpPr>
            <p:spPr bwMode="auto">
              <a:xfrm>
                <a:off x="491" y="3040"/>
                <a:ext cx="27" cy="41"/>
              </a:xfrm>
              <a:custGeom>
                <a:avLst/>
                <a:gdLst>
                  <a:gd name="T0" fmla="*/ 6 w 27"/>
                  <a:gd name="T1" fmla="*/ 0 h 41"/>
                  <a:gd name="T2" fmla="*/ 10 w 27"/>
                  <a:gd name="T3" fmla="*/ 5 h 41"/>
                  <a:gd name="T4" fmla="*/ 13 w 27"/>
                  <a:gd name="T5" fmla="*/ 10 h 41"/>
                  <a:gd name="T6" fmla="*/ 21 w 27"/>
                  <a:gd name="T7" fmla="*/ 18 h 41"/>
                  <a:gd name="T8" fmla="*/ 26 w 27"/>
                  <a:gd name="T9" fmla="*/ 26 h 41"/>
                  <a:gd name="T10" fmla="*/ 26 w 27"/>
                  <a:gd name="T11" fmla="*/ 32 h 41"/>
                  <a:gd name="T12" fmla="*/ 23 w 27"/>
                  <a:gd name="T13" fmla="*/ 40 h 41"/>
                  <a:gd name="T14" fmla="*/ 0 w 27"/>
                  <a:gd name="T15" fmla="*/ 16 h 41"/>
                  <a:gd name="T16" fmla="*/ 6 w 27"/>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41"/>
                  <a:gd name="T29" fmla="*/ 27 w 27"/>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41">
                    <a:moveTo>
                      <a:pt x="6" y="0"/>
                    </a:moveTo>
                    <a:lnTo>
                      <a:pt x="10" y="5"/>
                    </a:lnTo>
                    <a:lnTo>
                      <a:pt x="13" y="10"/>
                    </a:lnTo>
                    <a:lnTo>
                      <a:pt x="21" y="18"/>
                    </a:lnTo>
                    <a:lnTo>
                      <a:pt x="26" y="26"/>
                    </a:lnTo>
                    <a:lnTo>
                      <a:pt x="26" y="32"/>
                    </a:lnTo>
                    <a:lnTo>
                      <a:pt x="23" y="40"/>
                    </a:lnTo>
                    <a:lnTo>
                      <a:pt x="0" y="16"/>
                    </a:lnTo>
                    <a:lnTo>
                      <a:pt x="6" y="0"/>
                    </a:lnTo>
                  </a:path>
                </a:pathLst>
              </a:custGeom>
              <a:solidFill>
                <a:srgbClr val="400000"/>
              </a:solidFill>
              <a:ln w="12700" cap="rnd">
                <a:solidFill>
                  <a:srgbClr val="000000"/>
                </a:solidFill>
                <a:round/>
                <a:headEnd type="none" w="sm" len="sm"/>
                <a:tailEnd type="none" w="sm" len="sm"/>
              </a:ln>
            </p:spPr>
            <p:txBody>
              <a:bodyPr/>
              <a:lstStyle/>
              <a:p>
                <a:endParaRPr lang="es-ES"/>
              </a:p>
            </p:txBody>
          </p:sp>
          <p:sp>
            <p:nvSpPr>
              <p:cNvPr id="106660" name="Freeform 1116"/>
              <p:cNvSpPr>
                <a:spLocks/>
              </p:cNvSpPr>
              <p:nvPr/>
            </p:nvSpPr>
            <p:spPr bwMode="auto">
              <a:xfrm>
                <a:off x="446" y="3021"/>
                <a:ext cx="48" cy="29"/>
              </a:xfrm>
              <a:custGeom>
                <a:avLst/>
                <a:gdLst>
                  <a:gd name="T0" fmla="*/ 0 w 48"/>
                  <a:gd name="T1" fmla="*/ 0 h 29"/>
                  <a:gd name="T2" fmla="*/ 8 w 48"/>
                  <a:gd name="T3" fmla="*/ 0 h 29"/>
                  <a:gd name="T4" fmla="*/ 19 w 48"/>
                  <a:gd name="T5" fmla="*/ 3 h 29"/>
                  <a:gd name="T6" fmla="*/ 30 w 48"/>
                  <a:gd name="T7" fmla="*/ 9 h 29"/>
                  <a:gd name="T8" fmla="*/ 37 w 48"/>
                  <a:gd name="T9" fmla="*/ 12 h 29"/>
                  <a:gd name="T10" fmla="*/ 45 w 48"/>
                  <a:gd name="T11" fmla="*/ 16 h 29"/>
                  <a:gd name="T12" fmla="*/ 47 w 48"/>
                  <a:gd name="T13" fmla="*/ 19 h 29"/>
                  <a:gd name="T14" fmla="*/ 47 w 48"/>
                  <a:gd name="T15" fmla="*/ 28 h 29"/>
                  <a:gd name="T16" fmla="*/ 0 w 48"/>
                  <a:gd name="T17" fmla="*/ 4 h 29"/>
                  <a:gd name="T18" fmla="*/ 0 w 48"/>
                  <a:gd name="T19" fmla="*/ 0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29"/>
                  <a:gd name="T32" fmla="*/ 48 w 48"/>
                  <a:gd name="T33" fmla="*/ 29 h 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29">
                    <a:moveTo>
                      <a:pt x="0" y="0"/>
                    </a:moveTo>
                    <a:lnTo>
                      <a:pt x="8" y="0"/>
                    </a:lnTo>
                    <a:lnTo>
                      <a:pt x="19" y="3"/>
                    </a:lnTo>
                    <a:lnTo>
                      <a:pt x="30" y="9"/>
                    </a:lnTo>
                    <a:lnTo>
                      <a:pt x="37" y="12"/>
                    </a:lnTo>
                    <a:lnTo>
                      <a:pt x="45" y="16"/>
                    </a:lnTo>
                    <a:lnTo>
                      <a:pt x="47" y="19"/>
                    </a:lnTo>
                    <a:lnTo>
                      <a:pt x="47" y="28"/>
                    </a:lnTo>
                    <a:lnTo>
                      <a:pt x="0" y="4"/>
                    </a:lnTo>
                    <a:lnTo>
                      <a:pt x="0"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6661" name="Freeform 1117"/>
              <p:cNvSpPr>
                <a:spLocks/>
              </p:cNvSpPr>
              <p:nvPr/>
            </p:nvSpPr>
            <p:spPr bwMode="auto">
              <a:xfrm>
                <a:off x="449" y="3022"/>
                <a:ext cx="43" cy="26"/>
              </a:xfrm>
              <a:custGeom>
                <a:avLst/>
                <a:gdLst>
                  <a:gd name="T0" fmla="*/ 42 w 43"/>
                  <a:gd name="T1" fmla="*/ 25 h 26"/>
                  <a:gd name="T2" fmla="*/ 42 w 43"/>
                  <a:gd name="T3" fmla="*/ 17 h 26"/>
                  <a:gd name="T4" fmla="*/ 40 w 43"/>
                  <a:gd name="T5" fmla="*/ 14 h 26"/>
                  <a:gd name="T6" fmla="*/ 31 w 43"/>
                  <a:gd name="T7" fmla="*/ 9 h 26"/>
                  <a:gd name="T8" fmla="*/ 21 w 43"/>
                  <a:gd name="T9" fmla="*/ 4 h 26"/>
                  <a:gd name="T10" fmla="*/ 8 w 43"/>
                  <a:gd name="T11" fmla="*/ 0 h 26"/>
                  <a:gd name="T12" fmla="*/ 1 w 43"/>
                  <a:gd name="T13" fmla="*/ 0 h 26"/>
                  <a:gd name="T14" fmla="*/ 0 w 43"/>
                  <a:gd name="T15" fmla="*/ 7 h 26"/>
                  <a:gd name="T16" fmla="*/ 31 w 43"/>
                  <a:gd name="T17" fmla="*/ 19 h 26"/>
                  <a:gd name="T18" fmla="*/ 42 w 43"/>
                  <a:gd name="T19" fmla="*/ 25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
                  <a:gd name="T31" fmla="*/ 0 h 26"/>
                  <a:gd name="T32" fmla="*/ 43 w 43"/>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 h="26">
                    <a:moveTo>
                      <a:pt x="42" y="25"/>
                    </a:moveTo>
                    <a:lnTo>
                      <a:pt x="42" y="17"/>
                    </a:lnTo>
                    <a:lnTo>
                      <a:pt x="40" y="14"/>
                    </a:lnTo>
                    <a:lnTo>
                      <a:pt x="31" y="9"/>
                    </a:lnTo>
                    <a:lnTo>
                      <a:pt x="21" y="4"/>
                    </a:lnTo>
                    <a:lnTo>
                      <a:pt x="8" y="0"/>
                    </a:lnTo>
                    <a:lnTo>
                      <a:pt x="1" y="0"/>
                    </a:lnTo>
                    <a:lnTo>
                      <a:pt x="0" y="7"/>
                    </a:lnTo>
                    <a:lnTo>
                      <a:pt x="31" y="19"/>
                    </a:lnTo>
                    <a:lnTo>
                      <a:pt x="42" y="25"/>
                    </a:lnTo>
                  </a:path>
                </a:pathLst>
              </a:custGeom>
              <a:solidFill>
                <a:srgbClr val="E0E0E0"/>
              </a:solidFill>
              <a:ln w="9525" cap="rnd">
                <a:noFill/>
                <a:round/>
                <a:headEnd type="none" w="sm" len="sm"/>
                <a:tailEnd type="none" w="sm" len="sm"/>
              </a:ln>
            </p:spPr>
            <p:txBody>
              <a:bodyPr/>
              <a:lstStyle/>
              <a:p>
                <a:endParaRPr lang="es-ES"/>
              </a:p>
            </p:txBody>
          </p:sp>
          <p:sp>
            <p:nvSpPr>
              <p:cNvPr id="106662" name="Freeform 1118"/>
              <p:cNvSpPr>
                <a:spLocks/>
              </p:cNvSpPr>
              <p:nvPr/>
            </p:nvSpPr>
            <p:spPr bwMode="auto">
              <a:xfrm>
                <a:off x="518" y="3109"/>
                <a:ext cx="28" cy="27"/>
              </a:xfrm>
              <a:custGeom>
                <a:avLst/>
                <a:gdLst>
                  <a:gd name="T0" fmla="*/ 16 w 28"/>
                  <a:gd name="T1" fmla="*/ 0 h 27"/>
                  <a:gd name="T2" fmla="*/ 21 w 28"/>
                  <a:gd name="T3" fmla="*/ 4 h 27"/>
                  <a:gd name="T4" fmla="*/ 23 w 28"/>
                  <a:gd name="T5" fmla="*/ 9 h 27"/>
                  <a:gd name="T6" fmla="*/ 24 w 28"/>
                  <a:gd name="T7" fmla="*/ 12 h 27"/>
                  <a:gd name="T8" fmla="*/ 24 w 28"/>
                  <a:gd name="T9" fmla="*/ 15 h 27"/>
                  <a:gd name="T10" fmla="*/ 27 w 28"/>
                  <a:gd name="T11" fmla="*/ 19 h 27"/>
                  <a:gd name="T12" fmla="*/ 3 w 28"/>
                  <a:gd name="T13" fmla="*/ 26 h 27"/>
                  <a:gd name="T14" fmla="*/ 0 w 28"/>
                  <a:gd name="T15" fmla="*/ 0 h 27"/>
                  <a:gd name="T16" fmla="*/ 9 w 28"/>
                  <a:gd name="T17" fmla="*/ 0 h 27"/>
                  <a:gd name="T18" fmla="*/ 16 w 28"/>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
                  <a:gd name="T31" fmla="*/ 0 h 27"/>
                  <a:gd name="T32" fmla="*/ 28 w 28"/>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 h="27">
                    <a:moveTo>
                      <a:pt x="16" y="0"/>
                    </a:moveTo>
                    <a:lnTo>
                      <a:pt x="21" y="4"/>
                    </a:lnTo>
                    <a:lnTo>
                      <a:pt x="23" y="9"/>
                    </a:lnTo>
                    <a:lnTo>
                      <a:pt x="24" y="12"/>
                    </a:lnTo>
                    <a:lnTo>
                      <a:pt x="24" y="15"/>
                    </a:lnTo>
                    <a:lnTo>
                      <a:pt x="27" y="19"/>
                    </a:lnTo>
                    <a:lnTo>
                      <a:pt x="3" y="26"/>
                    </a:lnTo>
                    <a:lnTo>
                      <a:pt x="0" y="0"/>
                    </a:lnTo>
                    <a:lnTo>
                      <a:pt x="9" y="0"/>
                    </a:lnTo>
                    <a:lnTo>
                      <a:pt x="16"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6663" name="Freeform 1119"/>
              <p:cNvSpPr>
                <a:spLocks/>
              </p:cNvSpPr>
              <p:nvPr/>
            </p:nvSpPr>
            <p:spPr bwMode="auto">
              <a:xfrm>
                <a:off x="523" y="3109"/>
                <a:ext cx="27" cy="27"/>
              </a:xfrm>
              <a:custGeom>
                <a:avLst/>
                <a:gdLst>
                  <a:gd name="T0" fmla="*/ 15 w 27"/>
                  <a:gd name="T1" fmla="*/ 0 h 27"/>
                  <a:gd name="T2" fmla="*/ 20 w 27"/>
                  <a:gd name="T3" fmla="*/ 4 h 27"/>
                  <a:gd name="T4" fmla="*/ 23 w 27"/>
                  <a:gd name="T5" fmla="*/ 9 h 27"/>
                  <a:gd name="T6" fmla="*/ 23 w 27"/>
                  <a:gd name="T7" fmla="*/ 14 h 27"/>
                  <a:gd name="T8" fmla="*/ 26 w 27"/>
                  <a:gd name="T9" fmla="*/ 18 h 27"/>
                  <a:gd name="T10" fmla="*/ 6 w 27"/>
                  <a:gd name="T11" fmla="*/ 26 h 27"/>
                  <a:gd name="T12" fmla="*/ 0 w 27"/>
                  <a:gd name="T13" fmla="*/ 0 h 27"/>
                  <a:gd name="T14" fmla="*/ 7 w 27"/>
                  <a:gd name="T15" fmla="*/ 0 h 27"/>
                  <a:gd name="T16" fmla="*/ 15 w 27"/>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27"/>
                  <a:gd name="T29" fmla="*/ 27 w 27"/>
                  <a:gd name="T30" fmla="*/ 27 h 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27">
                    <a:moveTo>
                      <a:pt x="15" y="0"/>
                    </a:moveTo>
                    <a:lnTo>
                      <a:pt x="20" y="4"/>
                    </a:lnTo>
                    <a:lnTo>
                      <a:pt x="23" y="9"/>
                    </a:lnTo>
                    <a:lnTo>
                      <a:pt x="23" y="14"/>
                    </a:lnTo>
                    <a:lnTo>
                      <a:pt x="26" y="18"/>
                    </a:lnTo>
                    <a:lnTo>
                      <a:pt x="6" y="26"/>
                    </a:lnTo>
                    <a:lnTo>
                      <a:pt x="0" y="0"/>
                    </a:lnTo>
                    <a:lnTo>
                      <a:pt x="7" y="0"/>
                    </a:lnTo>
                    <a:lnTo>
                      <a:pt x="15" y="0"/>
                    </a:lnTo>
                  </a:path>
                </a:pathLst>
              </a:custGeom>
              <a:solidFill>
                <a:srgbClr val="E0E0E0"/>
              </a:solidFill>
              <a:ln w="9525" cap="rnd">
                <a:noFill/>
                <a:round/>
                <a:headEnd type="none" w="sm" len="sm"/>
                <a:tailEnd type="none" w="sm" len="sm"/>
              </a:ln>
            </p:spPr>
            <p:txBody>
              <a:bodyPr/>
              <a:lstStyle/>
              <a:p>
                <a:endParaRPr lang="es-ES"/>
              </a:p>
            </p:txBody>
          </p:sp>
          <p:sp>
            <p:nvSpPr>
              <p:cNvPr id="106664" name="Freeform 1120"/>
              <p:cNvSpPr>
                <a:spLocks/>
              </p:cNvSpPr>
              <p:nvPr/>
            </p:nvSpPr>
            <p:spPr bwMode="auto">
              <a:xfrm>
                <a:off x="511" y="3108"/>
                <a:ext cx="29" cy="39"/>
              </a:xfrm>
              <a:custGeom>
                <a:avLst/>
                <a:gdLst>
                  <a:gd name="T0" fmla="*/ 7 w 29"/>
                  <a:gd name="T1" fmla="*/ 0 h 39"/>
                  <a:gd name="T2" fmla="*/ 19 w 29"/>
                  <a:gd name="T3" fmla="*/ 0 h 39"/>
                  <a:gd name="T4" fmla="*/ 24 w 29"/>
                  <a:gd name="T5" fmla="*/ 9 h 39"/>
                  <a:gd name="T6" fmla="*/ 28 w 29"/>
                  <a:gd name="T7" fmla="*/ 22 h 39"/>
                  <a:gd name="T8" fmla="*/ 28 w 29"/>
                  <a:gd name="T9" fmla="*/ 31 h 39"/>
                  <a:gd name="T10" fmla="*/ 0 w 29"/>
                  <a:gd name="T11" fmla="*/ 38 h 39"/>
                  <a:gd name="T12" fmla="*/ 0 w 29"/>
                  <a:gd name="T13" fmla="*/ 0 h 39"/>
                  <a:gd name="T14" fmla="*/ 7 w 29"/>
                  <a:gd name="T15" fmla="*/ 0 h 39"/>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39"/>
                  <a:gd name="T26" fmla="*/ 29 w 29"/>
                  <a:gd name="T27" fmla="*/ 39 h 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39">
                    <a:moveTo>
                      <a:pt x="7" y="0"/>
                    </a:moveTo>
                    <a:lnTo>
                      <a:pt x="19" y="0"/>
                    </a:lnTo>
                    <a:lnTo>
                      <a:pt x="24" y="9"/>
                    </a:lnTo>
                    <a:lnTo>
                      <a:pt x="28" y="22"/>
                    </a:lnTo>
                    <a:lnTo>
                      <a:pt x="28" y="31"/>
                    </a:lnTo>
                    <a:lnTo>
                      <a:pt x="0" y="38"/>
                    </a:lnTo>
                    <a:lnTo>
                      <a:pt x="0" y="0"/>
                    </a:lnTo>
                    <a:lnTo>
                      <a:pt x="7"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665" name="Freeform 1121"/>
              <p:cNvSpPr>
                <a:spLocks/>
              </p:cNvSpPr>
              <p:nvPr/>
            </p:nvSpPr>
            <p:spPr bwMode="auto">
              <a:xfrm>
                <a:off x="518" y="3109"/>
                <a:ext cx="28" cy="30"/>
              </a:xfrm>
              <a:custGeom>
                <a:avLst/>
                <a:gdLst>
                  <a:gd name="T0" fmla="*/ 0 w 28"/>
                  <a:gd name="T1" fmla="*/ 0 h 30"/>
                  <a:gd name="T2" fmla="*/ 18 w 28"/>
                  <a:gd name="T3" fmla="*/ 0 h 30"/>
                  <a:gd name="T4" fmla="*/ 22 w 28"/>
                  <a:gd name="T5" fmla="*/ 10 h 30"/>
                  <a:gd name="T6" fmla="*/ 27 w 28"/>
                  <a:gd name="T7" fmla="*/ 22 h 30"/>
                  <a:gd name="T8" fmla="*/ 0 w 28"/>
                  <a:gd name="T9" fmla="*/ 29 h 30"/>
                  <a:gd name="T10" fmla="*/ 0 w 28"/>
                  <a:gd name="T11" fmla="*/ 0 h 30"/>
                  <a:gd name="T12" fmla="*/ 0 60000 65536"/>
                  <a:gd name="T13" fmla="*/ 0 60000 65536"/>
                  <a:gd name="T14" fmla="*/ 0 60000 65536"/>
                  <a:gd name="T15" fmla="*/ 0 60000 65536"/>
                  <a:gd name="T16" fmla="*/ 0 60000 65536"/>
                  <a:gd name="T17" fmla="*/ 0 60000 65536"/>
                  <a:gd name="T18" fmla="*/ 0 w 28"/>
                  <a:gd name="T19" fmla="*/ 0 h 30"/>
                  <a:gd name="T20" fmla="*/ 28 w 28"/>
                  <a:gd name="T21" fmla="*/ 30 h 30"/>
                </a:gdLst>
                <a:ahLst/>
                <a:cxnLst>
                  <a:cxn ang="T12">
                    <a:pos x="T0" y="T1"/>
                  </a:cxn>
                  <a:cxn ang="T13">
                    <a:pos x="T2" y="T3"/>
                  </a:cxn>
                  <a:cxn ang="T14">
                    <a:pos x="T4" y="T5"/>
                  </a:cxn>
                  <a:cxn ang="T15">
                    <a:pos x="T6" y="T7"/>
                  </a:cxn>
                  <a:cxn ang="T16">
                    <a:pos x="T8" y="T9"/>
                  </a:cxn>
                  <a:cxn ang="T17">
                    <a:pos x="T10" y="T11"/>
                  </a:cxn>
                </a:cxnLst>
                <a:rect l="T18" t="T19" r="T20" b="T21"/>
                <a:pathLst>
                  <a:path w="28" h="30">
                    <a:moveTo>
                      <a:pt x="0" y="0"/>
                    </a:moveTo>
                    <a:lnTo>
                      <a:pt x="18" y="0"/>
                    </a:lnTo>
                    <a:lnTo>
                      <a:pt x="22" y="10"/>
                    </a:lnTo>
                    <a:lnTo>
                      <a:pt x="27" y="22"/>
                    </a:lnTo>
                    <a:lnTo>
                      <a:pt x="0" y="29"/>
                    </a:lnTo>
                    <a:lnTo>
                      <a:pt x="0" y="0"/>
                    </a:lnTo>
                  </a:path>
                </a:pathLst>
              </a:custGeom>
              <a:solidFill>
                <a:srgbClr val="808080"/>
              </a:solidFill>
              <a:ln w="9525" cap="rnd">
                <a:noFill/>
                <a:round/>
                <a:headEnd type="none" w="sm" len="sm"/>
                <a:tailEnd type="none" w="sm" len="sm"/>
              </a:ln>
            </p:spPr>
            <p:txBody>
              <a:bodyPr/>
              <a:lstStyle/>
              <a:p>
                <a:endParaRPr lang="es-ES"/>
              </a:p>
            </p:txBody>
          </p:sp>
          <p:sp>
            <p:nvSpPr>
              <p:cNvPr id="106666" name="Freeform 1122"/>
              <p:cNvSpPr>
                <a:spLocks/>
              </p:cNvSpPr>
              <p:nvPr/>
            </p:nvSpPr>
            <p:spPr bwMode="auto">
              <a:xfrm>
                <a:off x="562" y="3138"/>
                <a:ext cx="27" cy="30"/>
              </a:xfrm>
              <a:custGeom>
                <a:avLst/>
                <a:gdLst>
                  <a:gd name="T0" fmla="*/ 0 w 27"/>
                  <a:gd name="T1" fmla="*/ 0 h 30"/>
                  <a:gd name="T2" fmla="*/ 11 w 27"/>
                  <a:gd name="T3" fmla="*/ 0 h 30"/>
                  <a:gd name="T4" fmla="*/ 20 w 27"/>
                  <a:gd name="T5" fmla="*/ 0 h 30"/>
                  <a:gd name="T6" fmla="*/ 24 w 27"/>
                  <a:gd name="T7" fmla="*/ 3 h 30"/>
                  <a:gd name="T8" fmla="*/ 26 w 27"/>
                  <a:gd name="T9" fmla="*/ 10 h 30"/>
                  <a:gd name="T10" fmla="*/ 26 w 27"/>
                  <a:gd name="T11" fmla="*/ 17 h 30"/>
                  <a:gd name="T12" fmla="*/ 23 w 27"/>
                  <a:gd name="T13" fmla="*/ 22 h 30"/>
                  <a:gd name="T14" fmla="*/ 0 w 27"/>
                  <a:gd name="T15" fmla="*/ 29 h 30"/>
                  <a:gd name="T16" fmla="*/ 0 w 27"/>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30"/>
                  <a:gd name="T29" fmla="*/ 27 w 27"/>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30">
                    <a:moveTo>
                      <a:pt x="0" y="0"/>
                    </a:moveTo>
                    <a:lnTo>
                      <a:pt x="11" y="0"/>
                    </a:lnTo>
                    <a:lnTo>
                      <a:pt x="20" y="0"/>
                    </a:lnTo>
                    <a:lnTo>
                      <a:pt x="24" y="3"/>
                    </a:lnTo>
                    <a:lnTo>
                      <a:pt x="26" y="10"/>
                    </a:lnTo>
                    <a:lnTo>
                      <a:pt x="26" y="17"/>
                    </a:lnTo>
                    <a:lnTo>
                      <a:pt x="23" y="22"/>
                    </a:lnTo>
                    <a:lnTo>
                      <a:pt x="0" y="29"/>
                    </a:lnTo>
                    <a:lnTo>
                      <a:pt x="0"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6667" name="Freeform 1123"/>
              <p:cNvSpPr>
                <a:spLocks/>
              </p:cNvSpPr>
              <p:nvPr/>
            </p:nvSpPr>
            <p:spPr bwMode="auto">
              <a:xfrm>
                <a:off x="449" y="3035"/>
                <a:ext cx="43" cy="25"/>
              </a:xfrm>
              <a:custGeom>
                <a:avLst/>
                <a:gdLst>
                  <a:gd name="T0" fmla="*/ 0 w 43"/>
                  <a:gd name="T1" fmla="*/ 0 h 25"/>
                  <a:gd name="T2" fmla="*/ 12 w 43"/>
                  <a:gd name="T3" fmla="*/ 5 h 25"/>
                  <a:gd name="T4" fmla="*/ 26 w 43"/>
                  <a:gd name="T5" fmla="*/ 16 h 25"/>
                  <a:gd name="T6" fmla="*/ 34 w 43"/>
                  <a:gd name="T7" fmla="*/ 20 h 25"/>
                  <a:gd name="T8" fmla="*/ 42 w 43"/>
                  <a:gd name="T9" fmla="*/ 24 h 25"/>
                  <a:gd name="T10" fmla="*/ 31 w 43"/>
                  <a:gd name="T11" fmla="*/ 20 h 25"/>
                  <a:gd name="T12" fmla="*/ 20 w 43"/>
                  <a:gd name="T13" fmla="*/ 14 h 25"/>
                  <a:gd name="T14" fmla="*/ 8 w 43"/>
                  <a:gd name="T15" fmla="*/ 6 h 25"/>
                  <a:gd name="T16" fmla="*/ 0 w 43"/>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25"/>
                  <a:gd name="T29" fmla="*/ 43 w 43"/>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25">
                    <a:moveTo>
                      <a:pt x="0" y="0"/>
                    </a:moveTo>
                    <a:lnTo>
                      <a:pt x="12" y="5"/>
                    </a:lnTo>
                    <a:lnTo>
                      <a:pt x="26" y="16"/>
                    </a:lnTo>
                    <a:lnTo>
                      <a:pt x="34" y="20"/>
                    </a:lnTo>
                    <a:lnTo>
                      <a:pt x="42" y="24"/>
                    </a:lnTo>
                    <a:lnTo>
                      <a:pt x="31" y="20"/>
                    </a:lnTo>
                    <a:lnTo>
                      <a:pt x="20" y="14"/>
                    </a:lnTo>
                    <a:lnTo>
                      <a:pt x="8" y="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6668" name="Freeform 1124"/>
              <p:cNvSpPr>
                <a:spLocks/>
              </p:cNvSpPr>
              <p:nvPr/>
            </p:nvSpPr>
            <p:spPr bwMode="auto">
              <a:xfrm>
                <a:off x="412" y="3022"/>
                <a:ext cx="160" cy="253"/>
              </a:xfrm>
              <a:custGeom>
                <a:avLst/>
                <a:gdLst>
                  <a:gd name="T0" fmla="*/ 32 w 160"/>
                  <a:gd name="T1" fmla="*/ 6 h 253"/>
                  <a:gd name="T2" fmla="*/ 35 w 160"/>
                  <a:gd name="T3" fmla="*/ 0 h 253"/>
                  <a:gd name="T4" fmla="*/ 44 w 160"/>
                  <a:gd name="T5" fmla="*/ 2 h 253"/>
                  <a:gd name="T6" fmla="*/ 53 w 160"/>
                  <a:gd name="T7" fmla="*/ 7 h 253"/>
                  <a:gd name="T8" fmla="*/ 62 w 160"/>
                  <a:gd name="T9" fmla="*/ 10 h 253"/>
                  <a:gd name="T10" fmla="*/ 72 w 160"/>
                  <a:gd name="T11" fmla="*/ 16 h 253"/>
                  <a:gd name="T12" fmla="*/ 80 w 160"/>
                  <a:gd name="T13" fmla="*/ 20 h 253"/>
                  <a:gd name="T14" fmla="*/ 82 w 160"/>
                  <a:gd name="T15" fmla="*/ 25 h 253"/>
                  <a:gd name="T16" fmla="*/ 85 w 160"/>
                  <a:gd name="T17" fmla="*/ 31 h 253"/>
                  <a:gd name="T18" fmla="*/ 89 w 160"/>
                  <a:gd name="T19" fmla="*/ 35 h 253"/>
                  <a:gd name="T20" fmla="*/ 91 w 160"/>
                  <a:gd name="T21" fmla="*/ 45 h 253"/>
                  <a:gd name="T22" fmla="*/ 101 w 160"/>
                  <a:gd name="T23" fmla="*/ 66 h 253"/>
                  <a:gd name="T24" fmla="*/ 109 w 160"/>
                  <a:gd name="T25" fmla="*/ 91 h 253"/>
                  <a:gd name="T26" fmla="*/ 112 w 160"/>
                  <a:gd name="T27" fmla="*/ 109 h 253"/>
                  <a:gd name="T28" fmla="*/ 147 w 160"/>
                  <a:gd name="T29" fmla="*/ 111 h 253"/>
                  <a:gd name="T30" fmla="*/ 153 w 160"/>
                  <a:gd name="T31" fmla="*/ 114 h 253"/>
                  <a:gd name="T32" fmla="*/ 157 w 160"/>
                  <a:gd name="T33" fmla="*/ 123 h 253"/>
                  <a:gd name="T34" fmla="*/ 159 w 160"/>
                  <a:gd name="T35" fmla="*/ 138 h 253"/>
                  <a:gd name="T36" fmla="*/ 150 w 160"/>
                  <a:gd name="T37" fmla="*/ 148 h 253"/>
                  <a:gd name="T38" fmla="*/ 137 w 160"/>
                  <a:gd name="T39" fmla="*/ 150 h 253"/>
                  <a:gd name="T40" fmla="*/ 126 w 160"/>
                  <a:gd name="T41" fmla="*/ 150 h 253"/>
                  <a:gd name="T42" fmla="*/ 114 w 160"/>
                  <a:gd name="T43" fmla="*/ 153 h 253"/>
                  <a:gd name="T44" fmla="*/ 114 w 160"/>
                  <a:gd name="T45" fmla="*/ 157 h 253"/>
                  <a:gd name="T46" fmla="*/ 114 w 160"/>
                  <a:gd name="T47" fmla="*/ 172 h 253"/>
                  <a:gd name="T48" fmla="*/ 116 w 160"/>
                  <a:gd name="T49" fmla="*/ 184 h 253"/>
                  <a:gd name="T50" fmla="*/ 120 w 160"/>
                  <a:gd name="T51" fmla="*/ 198 h 253"/>
                  <a:gd name="T52" fmla="*/ 131 w 160"/>
                  <a:gd name="T53" fmla="*/ 220 h 253"/>
                  <a:gd name="T54" fmla="*/ 122 w 160"/>
                  <a:gd name="T55" fmla="*/ 231 h 253"/>
                  <a:gd name="T56" fmla="*/ 100 w 160"/>
                  <a:gd name="T57" fmla="*/ 244 h 253"/>
                  <a:gd name="T58" fmla="*/ 67 w 160"/>
                  <a:gd name="T59" fmla="*/ 252 h 253"/>
                  <a:gd name="T60" fmla="*/ 44 w 160"/>
                  <a:gd name="T61" fmla="*/ 249 h 253"/>
                  <a:gd name="T62" fmla="*/ 28 w 160"/>
                  <a:gd name="T63" fmla="*/ 240 h 253"/>
                  <a:gd name="T64" fmla="*/ 25 w 160"/>
                  <a:gd name="T65" fmla="*/ 204 h 253"/>
                  <a:gd name="T66" fmla="*/ 21 w 160"/>
                  <a:gd name="T67" fmla="*/ 234 h 253"/>
                  <a:gd name="T68" fmla="*/ 6 w 160"/>
                  <a:gd name="T69" fmla="*/ 226 h 253"/>
                  <a:gd name="T70" fmla="*/ 3 w 160"/>
                  <a:gd name="T71" fmla="*/ 208 h 253"/>
                  <a:gd name="T72" fmla="*/ 13 w 160"/>
                  <a:gd name="T73" fmla="*/ 171 h 253"/>
                  <a:gd name="T74" fmla="*/ 13 w 160"/>
                  <a:gd name="T75" fmla="*/ 160 h 253"/>
                  <a:gd name="T76" fmla="*/ 10 w 160"/>
                  <a:gd name="T77" fmla="*/ 148 h 253"/>
                  <a:gd name="T78" fmla="*/ 8 w 160"/>
                  <a:gd name="T79" fmla="*/ 130 h 253"/>
                  <a:gd name="T80" fmla="*/ 4 w 160"/>
                  <a:gd name="T81" fmla="*/ 114 h 253"/>
                  <a:gd name="T82" fmla="*/ 0 w 160"/>
                  <a:gd name="T83" fmla="*/ 89 h 253"/>
                  <a:gd name="T84" fmla="*/ 0 w 160"/>
                  <a:gd name="T85" fmla="*/ 66 h 253"/>
                  <a:gd name="T86" fmla="*/ 0 w 160"/>
                  <a:gd name="T87" fmla="*/ 46 h 253"/>
                  <a:gd name="T88" fmla="*/ 0 w 160"/>
                  <a:gd name="T89" fmla="*/ 31 h 253"/>
                  <a:gd name="T90" fmla="*/ 4 w 160"/>
                  <a:gd name="T91" fmla="*/ 24 h 253"/>
                  <a:gd name="T92" fmla="*/ 12 w 160"/>
                  <a:gd name="T93" fmla="*/ 19 h 253"/>
                  <a:gd name="T94" fmla="*/ 21 w 160"/>
                  <a:gd name="T95" fmla="*/ 10 h 253"/>
                  <a:gd name="T96" fmla="*/ 32 w 160"/>
                  <a:gd name="T97" fmla="*/ 6 h 25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0"/>
                  <a:gd name="T148" fmla="*/ 0 h 253"/>
                  <a:gd name="T149" fmla="*/ 160 w 160"/>
                  <a:gd name="T150" fmla="*/ 253 h 25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0" h="253">
                    <a:moveTo>
                      <a:pt x="32" y="6"/>
                    </a:moveTo>
                    <a:lnTo>
                      <a:pt x="35" y="0"/>
                    </a:lnTo>
                    <a:lnTo>
                      <a:pt x="44" y="2"/>
                    </a:lnTo>
                    <a:lnTo>
                      <a:pt x="53" y="7"/>
                    </a:lnTo>
                    <a:lnTo>
                      <a:pt x="62" y="10"/>
                    </a:lnTo>
                    <a:lnTo>
                      <a:pt x="72" y="16"/>
                    </a:lnTo>
                    <a:lnTo>
                      <a:pt x="80" y="20"/>
                    </a:lnTo>
                    <a:lnTo>
                      <a:pt x="82" y="25"/>
                    </a:lnTo>
                    <a:lnTo>
                      <a:pt x="85" y="31"/>
                    </a:lnTo>
                    <a:lnTo>
                      <a:pt x="89" y="35"/>
                    </a:lnTo>
                    <a:lnTo>
                      <a:pt x="91" y="45"/>
                    </a:lnTo>
                    <a:lnTo>
                      <a:pt x="101" y="66"/>
                    </a:lnTo>
                    <a:lnTo>
                      <a:pt x="109" y="91"/>
                    </a:lnTo>
                    <a:lnTo>
                      <a:pt x="112" y="109"/>
                    </a:lnTo>
                    <a:lnTo>
                      <a:pt x="147" y="111"/>
                    </a:lnTo>
                    <a:lnTo>
                      <a:pt x="153" y="114"/>
                    </a:lnTo>
                    <a:lnTo>
                      <a:pt x="157" y="123"/>
                    </a:lnTo>
                    <a:lnTo>
                      <a:pt x="159" y="138"/>
                    </a:lnTo>
                    <a:lnTo>
                      <a:pt x="150" y="148"/>
                    </a:lnTo>
                    <a:lnTo>
                      <a:pt x="137" y="150"/>
                    </a:lnTo>
                    <a:lnTo>
                      <a:pt x="126" y="150"/>
                    </a:lnTo>
                    <a:lnTo>
                      <a:pt x="114" y="153"/>
                    </a:lnTo>
                    <a:lnTo>
                      <a:pt x="114" y="157"/>
                    </a:lnTo>
                    <a:lnTo>
                      <a:pt x="114" y="172"/>
                    </a:lnTo>
                    <a:lnTo>
                      <a:pt x="116" y="184"/>
                    </a:lnTo>
                    <a:lnTo>
                      <a:pt x="120" y="198"/>
                    </a:lnTo>
                    <a:lnTo>
                      <a:pt x="131" y="220"/>
                    </a:lnTo>
                    <a:lnTo>
                      <a:pt x="122" y="231"/>
                    </a:lnTo>
                    <a:lnTo>
                      <a:pt x="100" y="244"/>
                    </a:lnTo>
                    <a:lnTo>
                      <a:pt x="67" y="252"/>
                    </a:lnTo>
                    <a:lnTo>
                      <a:pt x="44" y="249"/>
                    </a:lnTo>
                    <a:lnTo>
                      <a:pt x="28" y="240"/>
                    </a:lnTo>
                    <a:lnTo>
                      <a:pt x="25" y="204"/>
                    </a:lnTo>
                    <a:lnTo>
                      <a:pt x="21" y="234"/>
                    </a:lnTo>
                    <a:lnTo>
                      <a:pt x="6" y="226"/>
                    </a:lnTo>
                    <a:lnTo>
                      <a:pt x="3" y="208"/>
                    </a:lnTo>
                    <a:lnTo>
                      <a:pt x="13" y="171"/>
                    </a:lnTo>
                    <a:lnTo>
                      <a:pt x="13" y="160"/>
                    </a:lnTo>
                    <a:lnTo>
                      <a:pt x="10" y="148"/>
                    </a:lnTo>
                    <a:lnTo>
                      <a:pt x="8" y="130"/>
                    </a:lnTo>
                    <a:lnTo>
                      <a:pt x="4" y="114"/>
                    </a:lnTo>
                    <a:lnTo>
                      <a:pt x="0" y="89"/>
                    </a:lnTo>
                    <a:lnTo>
                      <a:pt x="0" y="66"/>
                    </a:lnTo>
                    <a:lnTo>
                      <a:pt x="0" y="46"/>
                    </a:lnTo>
                    <a:lnTo>
                      <a:pt x="0" y="31"/>
                    </a:lnTo>
                    <a:lnTo>
                      <a:pt x="4" y="24"/>
                    </a:lnTo>
                    <a:lnTo>
                      <a:pt x="12" y="19"/>
                    </a:lnTo>
                    <a:lnTo>
                      <a:pt x="21" y="10"/>
                    </a:lnTo>
                    <a:lnTo>
                      <a:pt x="32"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669" name="Freeform 1125"/>
              <p:cNvSpPr>
                <a:spLocks/>
              </p:cNvSpPr>
              <p:nvPr/>
            </p:nvSpPr>
            <p:spPr bwMode="auto">
              <a:xfrm>
                <a:off x="418" y="3027"/>
                <a:ext cx="124" cy="242"/>
              </a:xfrm>
              <a:custGeom>
                <a:avLst/>
                <a:gdLst>
                  <a:gd name="T0" fmla="*/ 106 w 124"/>
                  <a:gd name="T1" fmla="*/ 148 h 242"/>
                  <a:gd name="T2" fmla="*/ 91 w 124"/>
                  <a:gd name="T3" fmla="*/ 147 h 242"/>
                  <a:gd name="T4" fmla="*/ 81 w 124"/>
                  <a:gd name="T5" fmla="*/ 146 h 242"/>
                  <a:gd name="T6" fmla="*/ 67 w 124"/>
                  <a:gd name="T7" fmla="*/ 145 h 242"/>
                  <a:gd name="T8" fmla="*/ 54 w 124"/>
                  <a:gd name="T9" fmla="*/ 142 h 242"/>
                  <a:gd name="T10" fmla="*/ 46 w 124"/>
                  <a:gd name="T11" fmla="*/ 138 h 242"/>
                  <a:gd name="T12" fmla="*/ 43 w 124"/>
                  <a:gd name="T13" fmla="*/ 127 h 242"/>
                  <a:gd name="T14" fmla="*/ 39 w 124"/>
                  <a:gd name="T15" fmla="*/ 112 h 242"/>
                  <a:gd name="T16" fmla="*/ 32 w 124"/>
                  <a:gd name="T17" fmla="*/ 106 h 242"/>
                  <a:gd name="T18" fmla="*/ 22 w 124"/>
                  <a:gd name="T19" fmla="*/ 91 h 242"/>
                  <a:gd name="T20" fmla="*/ 32 w 124"/>
                  <a:gd name="T21" fmla="*/ 103 h 242"/>
                  <a:gd name="T22" fmla="*/ 39 w 124"/>
                  <a:gd name="T23" fmla="*/ 106 h 242"/>
                  <a:gd name="T24" fmla="*/ 37 w 124"/>
                  <a:gd name="T25" fmla="*/ 90 h 242"/>
                  <a:gd name="T26" fmla="*/ 37 w 124"/>
                  <a:gd name="T27" fmla="*/ 76 h 242"/>
                  <a:gd name="T28" fmla="*/ 38 w 124"/>
                  <a:gd name="T29" fmla="*/ 53 h 242"/>
                  <a:gd name="T30" fmla="*/ 39 w 124"/>
                  <a:gd name="T31" fmla="*/ 43 h 242"/>
                  <a:gd name="T32" fmla="*/ 43 w 124"/>
                  <a:gd name="T33" fmla="*/ 39 h 242"/>
                  <a:gd name="T34" fmla="*/ 49 w 124"/>
                  <a:gd name="T35" fmla="*/ 32 h 242"/>
                  <a:gd name="T36" fmla="*/ 59 w 124"/>
                  <a:gd name="T37" fmla="*/ 29 h 242"/>
                  <a:gd name="T38" fmla="*/ 64 w 124"/>
                  <a:gd name="T39" fmla="*/ 27 h 242"/>
                  <a:gd name="T40" fmla="*/ 72 w 124"/>
                  <a:gd name="T41" fmla="*/ 28 h 242"/>
                  <a:gd name="T42" fmla="*/ 81 w 124"/>
                  <a:gd name="T43" fmla="*/ 32 h 242"/>
                  <a:gd name="T44" fmla="*/ 77 w 124"/>
                  <a:gd name="T45" fmla="*/ 24 h 242"/>
                  <a:gd name="T46" fmla="*/ 72 w 124"/>
                  <a:gd name="T47" fmla="*/ 18 h 242"/>
                  <a:gd name="T48" fmla="*/ 65 w 124"/>
                  <a:gd name="T49" fmla="*/ 13 h 242"/>
                  <a:gd name="T50" fmla="*/ 56 w 124"/>
                  <a:gd name="T51" fmla="*/ 9 h 242"/>
                  <a:gd name="T52" fmla="*/ 46 w 124"/>
                  <a:gd name="T53" fmla="*/ 3 h 242"/>
                  <a:gd name="T54" fmla="*/ 37 w 124"/>
                  <a:gd name="T55" fmla="*/ 0 h 242"/>
                  <a:gd name="T56" fmla="*/ 32 w 124"/>
                  <a:gd name="T57" fmla="*/ 0 h 242"/>
                  <a:gd name="T58" fmla="*/ 29 w 124"/>
                  <a:gd name="T59" fmla="*/ 3 h 242"/>
                  <a:gd name="T60" fmla="*/ 19 w 124"/>
                  <a:gd name="T61" fmla="*/ 9 h 242"/>
                  <a:gd name="T62" fmla="*/ 13 w 124"/>
                  <a:gd name="T63" fmla="*/ 13 h 242"/>
                  <a:gd name="T64" fmla="*/ 10 w 124"/>
                  <a:gd name="T65" fmla="*/ 19 h 242"/>
                  <a:gd name="T66" fmla="*/ 2 w 124"/>
                  <a:gd name="T67" fmla="*/ 24 h 242"/>
                  <a:gd name="T68" fmla="*/ 1 w 124"/>
                  <a:gd name="T69" fmla="*/ 29 h 242"/>
                  <a:gd name="T70" fmla="*/ 0 w 124"/>
                  <a:gd name="T71" fmla="*/ 39 h 242"/>
                  <a:gd name="T72" fmla="*/ 0 w 124"/>
                  <a:gd name="T73" fmla="*/ 54 h 242"/>
                  <a:gd name="T74" fmla="*/ 0 w 124"/>
                  <a:gd name="T75" fmla="*/ 69 h 242"/>
                  <a:gd name="T76" fmla="*/ 0 w 124"/>
                  <a:gd name="T77" fmla="*/ 85 h 242"/>
                  <a:gd name="T78" fmla="*/ 3 w 124"/>
                  <a:gd name="T79" fmla="*/ 104 h 242"/>
                  <a:gd name="T80" fmla="*/ 8 w 124"/>
                  <a:gd name="T81" fmla="*/ 123 h 242"/>
                  <a:gd name="T82" fmla="*/ 10 w 124"/>
                  <a:gd name="T83" fmla="*/ 139 h 242"/>
                  <a:gd name="T84" fmla="*/ 12 w 124"/>
                  <a:gd name="T85" fmla="*/ 153 h 242"/>
                  <a:gd name="T86" fmla="*/ 12 w 124"/>
                  <a:gd name="T87" fmla="*/ 162 h 242"/>
                  <a:gd name="T88" fmla="*/ 12 w 124"/>
                  <a:gd name="T89" fmla="*/ 173 h 242"/>
                  <a:gd name="T90" fmla="*/ 3 w 124"/>
                  <a:gd name="T91" fmla="*/ 199 h 242"/>
                  <a:gd name="T92" fmla="*/ 6 w 124"/>
                  <a:gd name="T93" fmla="*/ 215 h 242"/>
                  <a:gd name="T94" fmla="*/ 13 w 124"/>
                  <a:gd name="T95" fmla="*/ 221 h 242"/>
                  <a:gd name="T96" fmla="*/ 21 w 124"/>
                  <a:gd name="T97" fmla="*/ 190 h 242"/>
                  <a:gd name="T98" fmla="*/ 29 w 124"/>
                  <a:gd name="T99" fmla="*/ 231 h 242"/>
                  <a:gd name="T100" fmla="*/ 42 w 124"/>
                  <a:gd name="T101" fmla="*/ 237 h 242"/>
                  <a:gd name="T102" fmla="*/ 62 w 124"/>
                  <a:gd name="T103" fmla="*/ 241 h 242"/>
                  <a:gd name="T104" fmla="*/ 94 w 124"/>
                  <a:gd name="T105" fmla="*/ 233 h 242"/>
                  <a:gd name="T106" fmla="*/ 113 w 124"/>
                  <a:gd name="T107" fmla="*/ 222 h 242"/>
                  <a:gd name="T108" fmla="*/ 123 w 124"/>
                  <a:gd name="T109" fmla="*/ 212 h 242"/>
                  <a:gd name="T110" fmla="*/ 114 w 124"/>
                  <a:gd name="T111" fmla="*/ 202 h 242"/>
                  <a:gd name="T112" fmla="*/ 108 w 124"/>
                  <a:gd name="T113" fmla="*/ 185 h 242"/>
                  <a:gd name="T114" fmla="*/ 106 w 124"/>
                  <a:gd name="T115" fmla="*/ 162 h 242"/>
                  <a:gd name="T116" fmla="*/ 106 w 124"/>
                  <a:gd name="T117" fmla="*/ 148 h 24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4"/>
                  <a:gd name="T178" fmla="*/ 0 h 242"/>
                  <a:gd name="T179" fmla="*/ 124 w 124"/>
                  <a:gd name="T180" fmla="*/ 242 h 24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4" h="242">
                    <a:moveTo>
                      <a:pt x="106" y="148"/>
                    </a:moveTo>
                    <a:lnTo>
                      <a:pt x="91" y="147"/>
                    </a:lnTo>
                    <a:lnTo>
                      <a:pt x="81" y="146"/>
                    </a:lnTo>
                    <a:lnTo>
                      <a:pt x="67" y="145"/>
                    </a:lnTo>
                    <a:lnTo>
                      <a:pt x="54" y="142"/>
                    </a:lnTo>
                    <a:lnTo>
                      <a:pt x="46" y="138"/>
                    </a:lnTo>
                    <a:lnTo>
                      <a:pt x="43" y="127"/>
                    </a:lnTo>
                    <a:lnTo>
                      <a:pt x="39" y="112"/>
                    </a:lnTo>
                    <a:lnTo>
                      <a:pt x="32" y="106"/>
                    </a:lnTo>
                    <a:lnTo>
                      <a:pt x="22" y="91"/>
                    </a:lnTo>
                    <a:lnTo>
                      <a:pt x="32" y="103"/>
                    </a:lnTo>
                    <a:lnTo>
                      <a:pt x="39" y="106"/>
                    </a:lnTo>
                    <a:lnTo>
                      <a:pt x="37" y="90"/>
                    </a:lnTo>
                    <a:lnTo>
                      <a:pt x="37" y="76"/>
                    </a:lnTo>
                    <a:lnTo>
                      <a:pt x="38" y="53"/>
                    </a:lnTo>
                    <a:lnTo>
                      <a:pt x="39" y="43"/>
                    </a:lnTo>
                    <a:lnTo>
                      <a:pt x="43" y="39"/>
                    </a:lnTo>
                    <a:lnTo>
                      <a:pt x="49" y="32"/>
                    </a:lnTo>
                    <a:lnTo>
                      <a:pt x="59" y="29"/>
                    </a:lnTo>
                    <a:lnTo>
                      <a:pt x="64" y="27"/>
                    </a:lnTo>
                    <a:lnTo>
                      <a:pt x="72" y="28"/>
                    </a:lnTo>
                    <a:lnTo>
                      <a:pt x="81" y="32"/>
                    </a:lnTo>
                    <a:lnTo>
                      <a:pt x="77" y="24"/>
                    </a:lnTo>
                    <a:lnTo>
                      <a:pt x="72" y="18"/>
                    </a:lnTo>
                    <a:lnTo>
                      <a:pt x="65" y="13"/>
                    </a:lnTo>
                    <a:lnTo>
                      <a:pt x="56" y="9"/>
                    </a:lnTo>
                    <a:lnTo>
                      <a:pt x="46" y="3"/>
                    </a:lnTo>
                    <a:lnTo>
                      <a:pt x="37" y="0"/>
                    </a:lnTo>
                    <a:lnTo>
                      <a:pt x="32" y="0"/>
                    </a:lnTo>
                    <a:lnTo>
                      <a:pt x="29" y="3"/>
                    </a:lnTo>
                    <a:lnTo>
                      <a:pt x="19" y="9"/>
                    </a:lnTo>
                    <a:lnTo>
                      <a:pt x="13" y="13"/>
                    </a:lnTo>
                    <a:lnTo>
                      <a:pt x="10" y="19"/>
                    </a:lnTo>
                    <a:lnTo>
                      <a:pt x="2" y="24"/>
                    </a:lnTo>
                    <a:lnTo>
                      <a:pt x="1" y="29"/>
                    </a:lnTo>
                    <a:lnTo>
                      <a:pt x="0" y="39"/>
                    </a:lnTo>
                    <a:lnTo>
                      <a:pt x="0" y="54"/>
                    </a:lnTo>
                    <a:lnTo>
                      <a:pt x="0" y="69"/>
                    </a:lnTo>
                    <a:lnTo>
                      <a:pt x="0" y="85"/>
                    </a:lnTo>
                    <a:lnTo>
                      <a:pt x="3" y="104"/>
                    </a:lnTo>
                    <a:lnTo>
                      <a:pt x="8" y="123"/>
                    </a:lnTo>
                    <a:lnTo>
                      <a:pt x="10" y="139"/>
                    </a:lnTo>
                    <a:lnTo>
                      <a:pt x="12" y="153"/>
                    </a:lnTo>
                    <a:lnTo>
                      <a:pt x="12" y="162"/>
                    </a:lnTo>
                    <a:lnTo>
                      <a:pt x="12" y="173"/>
                    </a:lnTo>
                    <a:lnTo>
                      <a:pt x="3" y="199"/>
                    </a:lnTo>
                    <a:lnTo>
                      <a:pt x="6" y="215"/>
                    </a:lnTo>
                    <a:lnTo>
                      <a:pt x="13" y="221"/>
                    </a:lnTo>
                    <a:lnTo>
                      <a:pt x="21" y="190"/>
                    </a:lnTo>
                    <a:lnTo>
                      <a:pt x="29" y="231"/>
                    </a:lnTo>
                    <a:lnTo>
                      <a:pt x="42" y="237"/>
                    </a:lnTo>
                    <a:lnTo>
                      <a:pt x="62" y="241"/>
                    </a:lnTo>
                    <a:lnTo>
                      <a:pt x="94" y="233"/>
                    </a:lnTo>
                    <a:lnTo>
                      <a:pt x="113" y="222"/>
                    </a:lnTo>
                    <a:lnTo>
                      <a:pt x="123" y="212"/>
                    </a:lnTo>
                    <a:lnTo>
                      <a:pt x="114" y="202"/>
                    </a:lnTo>
                    <a:lnTo>
                      <a:pt x="108" y="185"/>
                    </a:lnTo>
                    <a:lnTo>
                      <a:pt x="106" y="162"/>
                    </a:lnTo>
                    <a:lnTo>
                      <a:pt x="106" y="148"/>
                    </a:lnTo>
                  </a:path>
                </a:pathLst>
              </a:custGeom>
              <a:solidFill>
                <a:srgbClr val="808080"/>
              </a:solidFill>
              <a:ln w="9525" cap="rnd">
                <a:noFill/>
                <a:round/>
                <a:headEnd type="none" w="sm" len="sm"/>
                <a:tailEnd type="none" w="sm" len="sm"/>
              </a:ln>
            </p:spPr>
            <p:txBody>
              <a:bodyPr/>
              <a:lstStyle/>
              <a:p>
                <a:endParaRPr lang="es-ES"/>
              </a:p>
            </p:txBody>
          </p:sp>
          <p:sp>
            <p:nvSpPr>
              <p:cNvPr id="106670" name="Freeform 1126"/>
              <p:cNvSpPr>
                <a:spLocks/>
              </p:cNvSpPr>
              <p:nvPr/>
            </p:nvSpPr>
            <p:spPr bwMode="auto">
              <a:xfrm>
                <a:off x="430" y="3120"/>
                <a:ext cx="26" cy="78"/>
              </a:xfrm>
              <a:custGeom>
                <a:avLst/>
                <a:gdLst>
                  <a:gd name="T0" fmla="*/ 25 w 26"/>
                  <a:gd name="T1" fmla="*/ 77 h 78"/>
                  <a:gd name="T2" fmla="*/ 19 w 26"/>
                  <a:gd name="T3" fmla="*/ 73 h 78"/>
                  <a:gd name="T4" fmla="*/ 13 w 26"/>
                  <a:gd name="T5" fmla="*/ 66 h 78"/>
                  <a:gd name="T6" fmla="*/ 11 w 26"/>
                  <a:gd name="T7" fmla="*/ 56 h 78"/>
                  <a:gd name="T8" fmla="*/ 9 w 26"/>
                  <a:gd name="T9" fmla="*/ 46 h 78"/>
                  <a:gd name="T10" fmla="*/ 6 w 26"/>
                  <a:gd name="T11" fmla="*/ 34 h 78"/>
                  <a:gd name="T12" fmla="*/ 3 w 26"/>
                  <a:gd name="T13" fmla="*/ 26 h 78"/>
                  <a:gd name="T14" fmla="*/ 1 w 26"/>
                  <a:gd name="T15" fmla="*/ 10 h 78"/>
                  <a:gd name="T16" fmla="*/ 0 w 26"/>
                  <a:gd name="T17" fmla="*/ 0 h 78"/>
                  <a:gd name="T18" fmla="*/ 4 w 26"/>
                  <a:gd name="T19" fmla="*/ 21 h 78"/>
                  <a:gd name="T20" fmla="*/ 9 w 26"/>
                  <a:gd name="T21" fmla="*/ 40 h 78"/>
                  <a:gd name="T22" fmla="*/ 13 w 26"/>
                  <a:gd name="T23" fmla="*/ 50 h 78"/>
                  <a:gd name="T24" fmla="*/ 20 w 26"/>
                  <a:gd name="T25" fmla="*/ 63 h 78"/>
                  <a:gd name="T26" fmla="*/ 25 w 26"/>
                  <a:gd name="T27" fmla="*/ 77 h 7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6"/>
                  <a:gd name="T43" fmla="*/ 0 h 78"/>
                  <a:gd name="T44" fmla="*/ 26 w 26"/>
                  <a:gd name="T45" fmla="*/ 78 h 7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6" h="78">
                    <a:moveTo>
                      <a:pt x="25" y="77"/>
                    </a:moveTo>
                    <a:lnTo>
                      <a:pt x="19" y="73"/>
                    </a:lnTo>
                    <a:lnTo>
                      <a:pt x="13" y="66"/>
                    </a:lnTo>
                    <a:lnTo>
                      <a:pt x="11" y="56"/>
                    </a:lnTo>
                    <a:lnTo>
                      <a:pt x="9" y="46"/>
                    </a:lnTo>
                    <a:lnTo>
                      <a:pt x="6" y="34"/>
                    </a:lnTo>
                    <a:lnTo>
                      <a:pt x="3" y="26"/>
                    </a:lnTo>
                    <a:lnTo>
                      <a:pt x="1" y="10"/>
                    </a:lnTo>
                    <a:lnTo>
                      <a:pt x="0" y="0"/>
                    </a:lnTo>
                    <a:lnTo>
                      <a:pt x="4" y="21"/>
                    </a:lnTo>
                    <a:lnTo>
                      <a:pt x="9" y="40"/>
                    </a:lnTo>
                    <a:lnTo>
                      <a:pt x="13" y="50"/>
                    </a:lnTo>
                    <a:lnTo>
                      <a:pt x="20" y="63"/>
                    </a:lnTo>
                    <a:lnTo>
                      <a:pt x="25" y="77"/>
                    </a:lnTo>
                  </a:path>
                </a:pathLst>
              </a:custGeom>
              <a:solidFill>
                <a:srgbClr val="606060"/>
              </a:solidFill>
              <a:ln w="9525" cap="rnd">
                <a:noFill/>
                <a:round/>
                <a:headEnd type="none" w="sm" len="sm"/>
                <a:tailEnd type="none" w="sm" len="sm"/>
              </a:ln>
            </p:spPr>
            <p:txBody>
              <a:bodyPr/>
              <a:lstStyle/>
              <a:p>
                <a:endParaRPr lang="es-ES"/>
              </a:p>
            </p:txBody>
          </p:sp>
          <p:sp>
            <p:nvSpPr>
              <p:cNvPr id="106671" name="Freeform 1127"/>
              <p:cNvSpPr>
                <a:spLocks/>
              </p:cNvSpPr>
              <p:nvPr/>
            </p:nvSpPr>
            <p:spPr bwMode="auto">
              <a:xfrm>
                <a:off x="459" y="3055"/>
                <a:ext cx="111" cy="119"/>
              </a:xfrm>
              <a:custGeom>
                <a:avLst/>
                <a:gdLst>
                  <a:gd name="T0" fmla="*/ 36 w 111"/>
                  <a:gd name="T1" fmla="*/ 3 h 119"/>
                  <a:gd name="T2" fmla="*/ 47 w 111"/>
                  <a:gd name="T3" fmla="*/ 20 h 119"/>
                  <a:gd name="T4" fmla="*/ 43 w 111"/>
                  <a:gd name="T5" fmla="*/ 37 h 119"/>
                  <a:gd name="T6" fmla="*/ 46 w 111"/>
                  <a:gd name="T7" fmla="*/ 57 h 119"/>
                  <a:gd name="T8" fmla="*/ 46 w 111"/>
                  <a:gd name="T9" fmla="*/ 60 h 119"/>
                  <a:gd name="T10" fmla="*/ 43 w 111"/>
                  <a:gd name="T11" fmla="*/ 68 h 119"/>
                  <a:gd name="T12" fmla="*/ 50 w 111"/>
                  <a:gd name="T13" fmla="*/ 72 h 119"/>
                  <a:gd name="T14" fmla="*/ 55 w 111"/>
                  <a:gd name="T15" fmla="*/ 78 h 119"/>
                  <a:gd name="T16" fmla="*/ 63 w 111"/>
                  <a:gd name="T17" fmla="*/ 78 h 119"/>
                  <a:gd name="T18" fmla="*/ 92 w 111"/>
                  <a:gd name="T19" fmla="*/ 79 h 119"/>
                  <a:gd name="T20" fmla="*/ 106 w 111"/>
                  <a:gd name="T21" fmla="*/ 83 h 119"/>
                  <a:gd name="T22" fmla="*/ 110 w 111"/>
                  <a:gd name="T23" fmla="*/ 96 h 119"/>
                  <a:gd name="T24" fmla="*/ 106 w 111"/>
                  <a:gd name="T25" fmla="*/ 106 h 119"/>
                  <a:gd name="T26" fmla="*/ 89 w 111"/>
                  <a:gd name="T27" fmla="*/ 115 h 119"/>
                  <a:gd name="T28" fmla="*/ 71 w 111"/>
                  <a:gd name="T29" fmla="*/ 118 h 119"/>
                  <a:gd name="T30" fmla="*/ 88 w 111"/>
                  <a:gd name="T31" fmla="*/ 105 h 119"/>
                  <a:gd name="T32" fmla="*/ 93 w 111"/>
                  <a:gd name="T33" fmla="*/ 94 h 119"/>
                  <a:gd name="T34" fmla="*/ 83 w 111"/>
                  <a:gd name="T35" fmla="*/ 105 h 119"/>
                  <a:gd name="T36" fmla="*/ 72 w 111"/>
                  <a:gd name="T37" fmla="*/ 113 h 119"/>
                  <a:gd name="T38" fmla="*/ 59 w 111"/>
                  <a:gd name="T39" fmla="*/ 116 h 119"/>
                  <a:gd name="T40" fmla="*/ 41 w 111"/>
                  <a:gd name="T41" fmla="*/ 115 h 119"/>
                  <a:gd name="T42" fmla="*/ 26 w 111"/>
                  <a:gd name="T43" fmla="*/ 114 h 119"/>
                  <a:gd name="T44" fmla="*/ 36 w 111"/>
                  <a:gd name="T45" fmla="*/ 106 h 119"/>
                  <a:gd name="T46" fmla="*/ 46 w 111"/>
                  <a:gd name="T47" fmla="*/ 97 h 119"/>
                  <a:gd name="T48" fmla="*/ 42 w 111"/>
                  <a:gd name="T49" fmla="*/ 96 h 119"/>
                  <a:gd name="T50" fmla="*/ 37 w 111"/>
                  <a:gd name="T51" fmla="*/ 102 h 119"/>
                  <a:gd name="T52" fmla="*/ 26 w 111"/>
                  <a:gd name="T53" fmla="*/ 108 h 119"/>
                  <a:gd name="T54" fmla="*/ 12 w 111"/>
                  <a:gd name="T55" fmla="*/ 109 h 119"/>
                  <a:gd name="T56" fmla="*/ 6 w 111"/>
                  <a:gd name="T57" fmla="*/ 98 h 119"/>
                  <a:gd name="T58" fmla="*/ 30 w 111"/>
                  <a:gd name="T59" fmla="*/ 96 h 119"/>
                  <a:gd name="T60" fmla="*/ 46 w 111"/>
                  <a:gd name="T61" fmla="*/ 86 h 119"/>
                  <a:gd name="T62" fmla="*/ 48 w 111"/>
                  <a:gd name="T63" fmla="*/ 79 h 119"/>
                  <a:gd name="T64" fmla="*/ 42 w 111"/>
                  <a:gd name="T65" fmla="*/ 83 h 119"/>
                  <a:gd name="T66" fmla="*/ 25 w 111"/>
                  <a:gd name="T67" fmla="*/ 94 h 119"/>
                  <a:gd name="T68" fmla="*/ 6 w 111"/>
                  <a:gd name="T69" fmla="*/ 98 h 119"/>
                  <a:gd name="T70" fmla="*/ 0 w 111"/>
                  <a:gd name="T71" fmla="*/ 76 h 119"/>
                  <a:gd name="T72" fmla="*/ 12 w 111"/>
                  <a:gd name="T73" fmla="*/ 74 h 119"/>
                  <a:gd name="T74" fmla="*/ 36 w 111"/>
                  <a:gd name="T75" fmla="*/ 76 h 119"/>
                  <a:gd name="T76" fmla="*/ 41 w 111"/>
                  <a:gd name="T77" fmla="*/ 71 h 119"/>
                  <a:gd name="T78" fmla="*/ 28 w 111"/>
                  <a:gd name="T79" fmla="*/ 73 h 119"/>
                  <a:gd name="T80" fmla="*/ 0 w 111"/>
                  <a:gd name="T81" fmla="*/ 68 h 119"/>
                  <a:gd name="T82" fmla="*/ 0 w 111"/>
                  <a:gd name="T83" fmla="*/ 49 h 119"/>
                  <a:gd name="T84" fmla="*/ 0 w 111"/>
                  <a:gd name="T85" fmla="*/ 25 h 119"/>
                  <a:gd name="T86" fmla="*/ 13 w 111"/>
                  <a:gd name="T87" fmla="*/ 13 h 119"/>
                  <a:gd name="T88" fmla="*/ 0 w 111"/>
                  <a:gd name="T89" fmla="*/ 19 h 119"/>
                  <a:gd name="T90" fmla="*/ 7 w 111"/>
                  <a:gd name="T91" fmla="*/ 6 h 119"/>
                  <a:gd name="T92" fmla="*/ 21 w 111"/>
                  <a:gd name="T93" fmla="*/ 0 h 11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119"/>
                  <a:gd name="T143" fmla="*/ 111 w 111"/>
                  <a:gd name="T144" fmla="*/ 119 h 11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119">
                    <a:moveTo>
                      <a:pt x="21" y="0"/>
                    </a:moveTo>
                    <a:lnTo>
                      <a:pt x="36" y="3"/>
                    </a:lnTo>
                    <a:lnTo>
                      <a:pt x="42" y="9"/>
                    </a:lnTo>
                    <a:lnTo>
                      <a:pt x="47" y="20"/>
                    </a:lnTo>
                    <a:lnTo>
                      <a:pt x="47" y="32"/>
                    </a:lnTo>
                    <a:lnTo>
                      <a:pt x="43" y="37"/>
                    </a:lnTo>
                    <a:lnTo>
                      <a:pt x="46" y="49"/>
                    </a:lnTo>
                    <a:lnTo>
                      <a:pt x="46" y="57"/>
                    </a:lnTo>
                    <a:lnTo>
                      <a:pt x="43" y="59"/>
                    </a:lnTo>
                    <a:lnTo>
                      <a:pt x="46" y="60"/>
                    </a:lnTo>
                    <a:lnTo>
                      <a:pt x="48" y="65"/>
                    </a:lnTo>
                    <a:lnTo>
                      <a:pt x="43" y="68"/>
                    </a:lnTo>
                    <a:lnTo>
                      <a:pt x="43" y="71"/>
                    </a:lnTo>
                    <a:lnTo>
                      <a:pt x="50" y="72"/>
                    </a:lnTo>
                    <a:lnTo>
                      <a:pt x="50" y="76"/>
                    </a:lnTo>
                    <a:lnTo>
                      <a:pt x="55" y="78"/>
                    </a:lnTo>
                    <a:lnTo>
                      <a:pt x="59" y="76"/>
                    </a:lnTo>
                    <a:lnTo>
                      <a:pt x="63" y="78"/>
                    </a:lnTo>
                    <a:lnTo>
                      <a:pt x="79" y="81"/>
                    </a:lnTo>
                    <a:lnTo>
                      <a:pt x="92" y="79"/>
                    </a:lnTo>
                    <a:lnTo>
                      <a:pt x="100" y="81"/>
                    </a:lnTo>
                    <a:lnTo>
                      <a:pt x="106" y="83"/>
                    </a:lnTo>
                    <a:lnTo>
                      <a:pt x="108" y="88"/>
                    </a:lnTo>
                    <a:lnTo>
                      <a:pt x="110" y="96"/>
                    </a:lnTo>
                    <a:lnTo>
                      <a:pt x="110" y="103"/>
                    </a:lnTo>
                    <a:lnTo>
                      <a:pt x="106" y="106"/>
                    </a:lnTo>
                    <a:lnTo>
                      <a:pt x="101" y="111"/>
                    </a:lnTo>
                    <a:lnTo>
                      <a:pt x="89" y="115"/>
                    </a:lnTo>
                    <a:lnTo>
                      <a:pt x="80" y="116"/>
                    </a:lnTo>
                    <a:lnTo>
                      <a:pt x="71" y="118"/>
                    </a:lnTo>
                    <a:lnTo>
                      <a:pt x="83" y="109"/>
                    </a:lnTo>
                    <a:lnTo>
                      <a:pt x="88" y="105"/>
                    </a:lnTo>
                    <a:lnTo>
                      <a:pt x="92" y="98"/>
                    </a:lnTo>
                    <a:lnTo>
                      <a:pt x="93" y="94"/>
                    </a:lnTo>
                    <a:lnTo>
                      <a:pt x="88" y="102"/>
                    </a:lnTo>
                    <a:lnTo>
                      <a:pt x="83" y="105"/>
                    </a:lnTo>
                    <a:lnTo>
                      <a:pt x="77" y="108"/>
                    </a:lnTo>
                    <a:lnTo>
                      <a:pt x="72" y="113"/>
                    </a:lnTo>
                    <a:lnTo>
                      <a:pt x="66" y="116"/>
                    </a:lnTo>
                    <a:lnTo>
                      <a:pt x="59" y="116"/>
                    </a:lnTo>
                    <a:lnTo>
                      <a:pt x="48" y="116"/>
                    </a:lnTo>
                    <a:lnTo>
                      <a:pt x="41" y="115"/>
                    </a:lnTo>
                    <a:lnTo>
                      <a:pt x="33" y="114"/>
                    </a:lnTo>
                    <a:lnTo>
                      <a:pt x="26" y="114"/>
                    </a:lnTo>
                    <a:lnTo>
                      <a:pt x="18" y="113"/>
                    </a:lnTo>
                    <a:lnTo>
                      <a:pt x="36" y="106"/>
                    </a:lnTo>
                    <a:lnTo>
                      <a:pt x="42" y="104"/>
                    </a:lnTo>
                    <a:lnTo>
                      <a:pt x="46" y="97"/>
                    </a:lnTo>
                    <a:lnTo>
                      <a:pt x="47" y="93"/>
                    </a:lnTo>
                    <a:lnTo>
                      <a:pt x="42" y="96"/>
                    </a:lnTo>
                    <a:lnTo>
                      <a:pt x="41" y="100"/>
                    </a:lnTo>
                    <a:lnTo>
                      <a:pt x="37" y="102"/>
                    </a:lnTo>
                    <a:lnTo>
                      <a:pt x="32" y="105"/>
                    </a:lnTo>
                    <a:lnTo>
                      <a:pt x="26" y="108"/>
                    </a:lnTo>
                    <a:lnTo>
                      <a:pt x="19" y="111"/>
                    </a:lnTo>
                    <a:lnTo>
                      <a:pt x="12" y="109"/>
                    </a:lnTo>
                    <a:lnTo>
                      <a:pt x="9" y="106"/>
                    </a:lnTo>
                    <a:lnTo>
                      <a:pt x="6" y="98"/>
                    </a:lnTo>
                    <a:lnTo>
                      <a:pt x="13" y="96"/>
                    </a:lnTo>
                    <a:lnTo>
                      <a:pt x="30" y="96"/>
                    </a:lnTo>
                    <a:lnTo>
                      <a:pt x="41" y="91"/>
                    </a:lnTo>
                    <a:lnTo>
                      <a:pt x="46" y="86"/>
                    </a:lnTo>
                    <a:lnTo>
                      <a:pt x="48" y="81"/>
                    </a:lnTo>
                    <a:lnTo>
                      <a:pt x="48" y="79"/>
                    </a:lnTo>
                    <a:lnTo>
                      <a:pt x="46" y="79"/>
                    </a:lnTo>
                    <a:lnTo>
                      <a:pt x="42" y="83"/>
                    </a:lnTo>
                    <a:lnTo>
                      <a:pt x="37" y="91"/>
                    </a:lnTo>
                    <a:lnTo>
                      <a:pt x="25" y="94"/>
                    </a:lnTo>
                    <a:lnTo>
                      <a:pt x="13" y="96"/>
                    </a:lnTo>
                    <a:lnTo>
                      <a:pt x="6" y="98"/>
                    </a:lnTo>
                    <a:lnTo>
                      <a:pt x="0" y="86"/>
                    </a:lnTo>
                    <a:lnTo>
                      <a:pt x="0" y="76"/>
                    </a:lnTo>
                    <a:lnTo>
                      <a:pt x="0" y="68"/>
                    </a:lnTo>
                    <a:lnTo>
                      <a:pt x="12" y="74"/>
                    </a:lnTo>
                    <a:lnTo>
                      <a:pt x="26" y="76"/>
                    </a:lnTo>
                    <a:lnTo>
                      <a:pt x="36" y="76"/>
                    </a:lnTo>
                    <a:lnTo>
                      <a:pt x="40" y="74"/>
                    </a:lnTo>
                    <a:lnTo>
                      <a:pt x="41" y="71"/>
                    </a:lnTo>
                    <a:lnTo>
                      <a:pt x="35" y="71"/>
                    </a:lnTo>
                    <a:lnTo>
                      <a:pt x="28" y="73"/>
                    </a:lnTo>
                    <a:lnTo>
                      <a:pt x="11" y="74"/>
                    </a:lnTo>
                    <a:lnTo>
                      <a:pt x="0" y="68"/>
                    </a:lnTo>
                    <a:lnTo>
                      <a:pt x="0" y="56"/>
                    </a:lnTo>
                    <a:lnTo>
                      <a:pt x="0" y="49"/>
                    </a:lnTo>
                    <a:lnTo>
                      <a:pt x="0" y="40"/>
                    </a:lnTo>
                    <a:lnTo>
                      <a:pt x="0" y="25"/>
                    </a:lnTo>
                    <a:lnTo>
                      <a:pt x="2" y="20"/>
                    </a:lnTo>
                    <a:lnTo>
                      <a:pt x="13" y="13"/>
                    </a:lnTo>
                    <a:lnTo>
                      <a:pt x="10" y="13"/>
                    </a:lnTo>
                    <a:lnTo>
                      <a:pt x="0" y="19"/>
                    </a:lnTo>
                    <a:lnTo>
                      <a:pt x="3" y="10"/>
                    </a:lnTo>
                    <a:lnTo>
                      <a:pt x="7" y="6"/>
                    </a:lnTo>
                    <a:lnTo>
                      <a:pt x="10" y="2"/>
                    </a:lnTo>
                    <a:lnTo>
                      <a:pt x="21" y="0"/>
                    </a:lnTo>
                  </a:path>
                </a:pathLst>
              </a:custGeom>
              <a:solidFill>
                <a:srgbClr val="808080"/>
              </a:solidFill>
              <a:ln w="9525" cap="rnd">
                <a:noFill/>
                <a:round/>
                <a:headEnd type="none" w="sm" len="sm"/>
                <a:tailEnd type="none" w="sm" len="sm"/>
              </a:ln>
            </p:spPr>
            <p:txBody>
              <a:bodyPr/>
              <a:lstStyle/>
              <a:p>
                <a:endParaRPr lang="es-ES"/>
              </a:p>
            </p:txBody>
          </p:sp>
          <p:sp>
            <p:nvSpPr>
              <p:cNvPr id="106672" name="Freeform 1128"/>
              <p:cNvSpPr>
                <a:spLocks/>
              </p:cNvSpPr>
              <p:nvPr/>
            </p:nvSpPr>
            <p:spPr bwMode="auto">
              <a:xfrm>
                <a:off x="470" y="3099"/>
                <a:ext cx="29" cy="26"/>
              </a:xfrm>
              <a:custGeom>
                <a:avLst/>
                <a:gdLst>
                  <a:gd name="T0" fmla="*/ 28 w 29"/>
                  <a:gd name="T1" fmla="*/ 0 h 26"/>
                  <a:gd name="T2" fmla="*/ 28 w 29"/>
                  <a:gd name="T3" fmla="*/ 0 h 26"/>
                  <a:gd name="T4" fmla="*/ 23 w 29"/>
                  <a:gd name="T5" fmla="*/ 7 h 26"/>
                  <a:gd name="T6" fmla="*/ 19 w 29"/>
                  <a:gd name="T7" fmla="*/ 8 h 26"/>
                  <a:gd name="T8" fmla="*/ 12 w 29"/>
                  <a:gd name="T9" fmla="*/ 13 h 26"/>
                  <a:gd name="T10" fmla="*/ 9 w 29"/>
                  <a:gd name="T11" fmla="*/ 15 h 26"/>
                  <a:gd name="T12" fmla="*/ 1 w 29"/>
                  <a:gd name="T13" fmla="*/ 22 h 26"/>
                  <a:gd name="T14" fmla="*/ 10 w 29"/>
                  <a:gd name="T15" fmla="*/ 19 h 26"/>
                  <a:gd name="T16" fmla="*/ 17 w 29"/>
                  <a:gd name="T17" fmla="*/ 15 h 26"/>
                  <a:gd name="T18" fmla="*/ 26 w 29"/>
                  <a:gd name="T19" fmla="*/ 15 h 26"/>
                  <a:gd name="T20" fmla="*/ 25 w 29"/>
                  <a:gd name="T21" fmla="*/ 19 h 26"/>
                  <a:gd name="T22" fmla="*/ 12 w 29"/>
                  <a:gd name="T23" fmla="*/ 21 h 26"/>
                  <a:gd name="T24" fmla="*/ 5 w 29"/>
                  <a:gd name="T25" fmla="*/ 25 h 26"/>
                  <a:gd name="T26" fmla="*/ 1 w 29"/>
                  <a:gd name="T27" fmla="*/ 25 h 26"/>
                  <a:gd name="T28" fmla="*/ 0 w 29"/>
                  <a:gd name="T29" fmla="*/ 23 h 26"/>
                  <a:gd name="T30" fmla="*/ 0 w 29"/>
                  <a:gd name="T31" fmla="*/ 20 h 26"/>
                  <a:gd name="T32" fmla="*/ 1 w 29"/>
                  <a:gd name="T33" fmla="*/ 17 h 26"/>
                  <a:gd name="T34" fmla="*/ 4 w 29"/>
                  <a:gd name="T35" fmla="*/ 14 h 26"/>
                  <a:gd name="T36" fmla="*/ 9 w 29"/>
                  <a:gd name="T37" fmla="*/ 10 h 26"/>
                  <a:gd name="T38" fmla="*/ 13 w 29"/>
                  <a:gd name="T39" fmla="*/ 4 h 26"/>
                  <a:gd name="T40" fmla="*/ 19 w 29"/>
                  <a:gd name="T41" fmla="*/ 0 h 26"/>
                  <a:gd name="T42" fmla="*/ 24 w 29"/>
                  <a:gd name="T43" fmla="*/ 0 h 26"/>
                  <a:gd name="T44" fmla="*/ 28 w 29"/>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9"/>
                  <a:gd name="T70" fmla="*/ 0 h 26"/>
                  <a:gd name="T71" fmla="*/ 29 w 29"/>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9" h="26">
                    <a:moveTo>
                      <a:pt x="28" y="0"/>
                    </a:moveTo>
                    <a:lnTo>
                      <a:pt x="28" y="0"/>
                    </a:lnTo>
                    <a:lnTo>
                      <a:pt x="23" y="7"/>
                    </a:lnTo>
                    <a:lnTo>
                      <a:pt x="19" y="8"/>
                    </a:lnTo>
                    <a:lnTo>
                      <a:pt x="12" y="13"/>
                    </a:lnTo>
                    <a:lnTo>
                      <a:pt x="9" y="15"/>
                    </a:lnTo>
                    <a:lnTo>
                      <a:pt x="1" y="22"/>
                    </a:lnTo>
                    <a:lnTo>
                      <a:pt x="10" y="19"/>
                    </a:lnTo>
                    <a:lnTo>
                      <a:pt x="17" y="15"/>
                    </a:lnTo>
                    <a:lnTo>
                      <a:pt x="26" y="15"/>
                    </a:lnTo>
                    <a:lnTo>
                      <a:pt x="25" y="19"/>
                    </a:lnTo>
                    <a:lnTo>
                      <a:pt x="12" y="21"/>
                    </a:lnTo>
                    <a:lnTo>
                      <a:pt x="5" y="25"/>
                    </a:lnTo>
                    <a:lnTo>
                      <a:pt x="1" y="25"/>
                    </a:lnTo>
                    <a:lnTo>
                      <a:pt x="0" y="23"/>
                    </a:lnTo>
                    <a:lnTo>
                      <a:pt x="0" y="20"/>
                    </a:lnTo>
                    <a:lnTo>
                      <a:pt x="1" y="17"/>
                    </a:lnTo>
                    <a:lnTo>
                      <a:pt x="4" y="14"/>
                    </a:lnTo>
                    <a:lnTo>
                      <a:pt x="9" y="10"/>
                    </a:lnTo>
                    <a:lnTo>
                      <a:pt x="13" y="4"/>
                    </a:lnTo>
                    <a:lnTo>
                      <a:pt x="19" y="0"/>
                    </a:lnTo>
                    <a:lnTo>
                      <a:pt x="24" y="0"/>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106673" name="Freeform 1129"/>
              <p:cNvSpPr>
                <a:spLocks/>
              </p:cNvSpPr>
              <p:nvPr/>
            </p:nvSpPr>
            <p:spPr bwMode="auto">
              <a:xfrm>
                <a:off x="510" y="3079"/>
                <a:ext cx="27" cy="52"/>
              </a:xfrm>
              <a:custGeom>
                <a:avLst/>
                <a:gdLst>
                  <a:gd name="T0" fmla="*/ 26 w 27"/>
                  <a:gd name="T1" fmla="*/ 51 h 52"/>
                  <a:gd name="T2" fmla="*/ 12 w 27"/>
                  <a:gd name="T3" fmla="*/ 51 h 52"/>
                  <a:gd name="T4" fmla="*/ 9 w 27"/>
                  <a:gd name="T5" fmla="*/ 49 h 52"/>
                  <a:gd name="T6" fmla="*/ 9 w 27"/>
                  <a:gd name="T7" fmla="*/ 47 h 52"/>
                  <a:gd name="T8" fmla="*/ 4 w 27"/>
                  <a:gd name="T9" fmla="*/ 46 h 52"/>
                  <a:gd name="T10" fmla="*/ 0 w 27"/>
                  <a:gd name="T11" fmla="*/ 43 h 52"/>
                  <a:gd name="T12" fmla="*/ 2 w 27"/>
                  <a:gd name="T13" fmla="*/ 43 h 52"/>
                  <a:gd name="T14" fmla="*/ 2 w 27"/>
                  <a:gd name="T15" fmla="*/ 39 h 52"/>
                  <a:gd name="T16" fmla="*/ 0 w 27"/>
                  <a:gd name="T17" fmla="*/ 36 h 52"/>
                  <a:gd name="T18" fmla="*/ 0 w 27"/>
                  <a:gd name="T19" fmla="*/ 32 h 52"/>
                  <a:gd name="T20" fmla="*/ 2 w 27"/>
                  <a:gd name="T21" fmla="*/ 29 h 52"/>
                  <a:gd name="T22" fmla="*/ 2 w 27"/>
                  <a:gd name="T23" fmla="*/ 21 h 52"/>
                  <a:gd name="T24" fmla="*/ 0 w 27"/>
                  <a:gd name="T25" fmla="*/ 15 h 52"/>
                  <a:gd name="T26" fmla="*/ 0 w 27"/>
                  <a:gd name="T27" fmla="*/ 8 h 52"/>
                  <a:gd name="T28" fmla="*/ 0 w 27"/>
                  <a:gd name="T29" fmla="*/ 0 h 52"/>
                  <a:gd name="T30" fmla="*/ 9 w 27"/>
                  <a:gd name="T31" fmla="*/ 13 h 52"/>
                  <a:gd name="T32" fmla="*/ 14 w 27"/>
                  <a:gd name="T33" fmla="*/ 27 h 52"/>
                  <a:gd name="T34" fmla="*/ 21 w 27"/>
                  <a:gd name="T35" fmla="*/ 40 h 52"/>
                  <a:gd name="T36" fmla="*/ 26 w 27"/>
                  <a:gd name="T37" fmla="*/ 51 h 5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
                  <a:gd name="T58" fmla="*/ 0 h 52"/>
                  <a:gd name="T59" fmla="*/ 27 w 27"/>
                  <a:gd name="T60" fmla="*/ 52 h 5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 h="52">
                    <a:moveTo>
                      <a:pt x="26" y="51"/>
                    </a:moveTo>
                    <a:lnTo>
                      <a:pt x="12" y="51"/>
                    </a:lnTo>
                    <a:lnTo>
                      <a:pt x="9" y="49"/>
                    </a:lnTo>
                    <a:lnTo>
                      <a:pt x="9" y="47"/>
                    </a:lnTo>
                    <a:lnTo>
                      <a:pt x="4" y="46"/>
                    </a:lnTo>
                    <a:lnTo>
                      <a:pt x="0" y="43"/>
                    </a:lnTo>
                    <a:lnTo>
                      <a:pt x="2" y="43"/>
                    </a:lnTo>
                    <a:lnTo>
                      <a:pt x="2" y="39"/>
                    </a:lnTo>
                    <a:lnTo>
                      <a:pt x="0" y="36"/>
                    </a:lnTo>
                    <a:lnTo>
                      <a:pt x="0" y="32"/>
                    </a:lnTo>
                    <a:lnTo>
                      <a:pt x="2" y="29"/>
                    </a:lnTo>
                    <a:lnTo>
                      <a:pt x="2" y="21"/>
                    </a:lnTo>
                    <a:lnTo>
                      <a:pt x="0" y="15"/>
                    </a:lnTo>
                    <a:lnTo>
                      <a:pt x="0" y="8"/>
                    </a:lnTo>
                    <a:lnTo>
                      <a:pt x="0" y="0"/>
                    </a:lnTo>
                    <a:lnTo>
                      <a:pt x="9" y="13"/>
                    </a:lnTo>
                    <a:lnTo>
                      <a:pt x="14" y="27"/>
                    </a:lnTo>
                    <a:lnTo>
                      <a:pt x="21" y="40"/>
                    </a:lnTo>
                    <a:lnTo>
                      <a:pt x="26" y="51"/>
                    </a:lnTo>
                  </a:path>
                </a:pathLst>
              </a:custGeom>
              <a:solidFill>
                <a:srgbClr val="808080"/>
              </a:solidFill>
              <a:ln w="9525" cap="rnd">
                <a:noFill/>
                <a:round/>
                <a:headEnd type="none" w="sm" len="sm"/>
                <a:tailEnd type="none" w="sm" len="sm"/>
              </a:ln>
            </p:spPr>
            <p:txBody>
              <a:bodyPr/>
              <a:lstStyle/>
              <a:p>
                <a:endParaRPr lang="es-ES"/>
              </a:p>
            </p:txBody>
          </p:sp>
          <p:sp>
            <p:nvSpPr>
              <p:cNvPr id="106674" name="Freeform 1130"/>
              <p:cNvSpPr>
                <a:spLocks/>
              </p:cNvSpPr>
              <p:nvPr/>
            </p:nvSpPr>
            <p:spPr bwMode="auto">
              <a:xfrm>
                <a:off x="472" y="3135"/>
                <a:ext cx="27" cy="27"/>
              </a:xfrm>
              <a:custGeom>
                <a:avLst/>
                <a:gdLst>
                  <a:gd name="T0" fmla="*/ 3 w 27"/>
                  <a:gd name="T1" fmla="*/ 11 h 27"/>
                  <a:gd name="T2" fmla="*/ 10 w 27"/>
                  <a:gd name="T3" fmla="*/ 2 h 27"/>
                  <a:gd name="T4" fmla="*/ 14 w 27"/>
                  <a:gd name="T5" fmla="*/ 0 h 27"/>
                  <a:gd name="T6" fmla="*/ 22 w 27"/>
                  <a:gd name="T7" fmla="*/ 0 h 27"/>
                  <a:gd name="T8" fmla="*/ 26 w 27"/>
                  <a:gd name="T9" fmla="*/ 2 h 27"/>
                  <a:gd name="T10" fmla="*/ 24 w 27"/>
                  <a:gd name="T11" fmla="*/ 7 h 27"/>
                  <a:gd name="T12" fmla="*/ 21 w 27"/>
                  <a:gd name="T13" fmla="*/ 16 h 27"/>
                  <a:gd name="T14" fmla="*/ 14 w 27"/>
                  <a:gd name="T15" fmla="*/ 20 h 27"/>
                  <a:gd name="T16" fmla="*/ 6 w 27"/>
                  <a:gd name="T17" fmla="*/ 26 h 27"/>
                  <a:gd name="T18" fmla="*/ 0 w 27"/>
                  <a:gd name="T19" fmla="*/ 26 h 27"/>
                  <a:gd name="T20" fmla="*/ 3 w 27"/>
                  <a:gd name="T21" fmla="*/ 11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7"/>
                  <a:gd name="T35" fmla="*/ 27 w 27"/>
                  <a:gd name="T36" fmla="*/ 27 h 2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7">
                    <a:moveTo>
                      <a:pt x="3" y="11"/>
                    </a:moveTo>
                    <a:lnTo>
                      <a:pt x="10" y="2"/>
                    </a:lnTo>
                    <a:lnTo>
                      <a:pt x="14" y="0"/>
                    </a:lnTo>
                    <a:lnTo>
                      <a:pt x="22" y="0"/>
                    </a:lnTo>
                    <a:lnTo>
                      <a:pt x="26" y="2"/>
                    </a:lnTo>
                    <a:lnTo>
                      <a:pt x="24" y="7"/>
                    </a:lnTo>
                    <a:lnTo>
                      <a:pt x="21" y="16"/>
                    </a:lnTo>
                    <a:lnTo>
                      <a:pt x="14" y="20"/>
                    </a:lnTo>
                    <a:lnTo>
                      <a:pt x="6" y="26"/>
                    </a:lnTo>
                    <a:lnTo>
                      <a:pt x="0" y="26"/>
                    </a:lnTo>
                    <a:lnTo>
                      <a:pt x="3" y="11"/>
                    </a:lnTo>
                  </a:path>
                </a:pathLst>
              </a:custGeom>
              <a:solidFill>
                <a:srgbClr val="606060"/>
              </a:solidFill>
              <a:ln w="9525" cap="rnd">
                <a:noFill/>
                <a:round/>
                <a:headEnd type="none" w="sm" len="sm"/>
                <a:tailEnd type="none" w="sm" len="sm"/>
              </a:ln>
            </p:spPr>
            <p:txBody>
              <a:bodyPr/>
              <a:lstStyle/>
              <a:p>
                <a:endParaRPr lang="es-ES"/>
              </a:p>
            </p:txBody>
          </p:sp>
          <p:sp>
            <p:nvSpPr>
              <p:cNvPr id="106675" name="Freeform 1131"/>
              <p:cNvSpPr>
                <a:spLocks/>
              </p:cNvSpPr>
              <p:nvPr/>
            </p:nvSpPr>
            <p:spPr bwMode="auto">
              <a:xfrm>
                <a:off x="478" y="3205"/>
                <a:ext cx="41" cy="25"/>
              </a:xfrm>
              <a:custGeom>
                <a:avLst/>
                <a:gdLst>
                  <a:gd name="T0" fmla="*/ 33 w 41"/>
                  <a:gd name="T1" fmla="*/ 0 h 25"/>
                  <a:gd name="T2" fmla="*/ 36 w 41"/>
                  <a:gd name="T3" fmla="*/ 12 h 25"/>
                  <a:gd name="T4" fmla="*/ 20 w 41"/>
                  <a:gd name="T5" fmla="*/ 17 h 25"/>
                  <a:gd name="T6" fmla="*/ 2 w 41"/>
                  <a:gd name="T7" fmla="*/ 20 h 25"/>
                  <a:gd name="T8" fmla="*/ 0 w 41"/>
                  <a:gd name="T9" fmla="*/ 8 h 25"/>
                  <a:gd name="T10" fmla="*/ 0 w 41"/>
                  <a:gd name="T11" fmla="*/ 21 h 25"/>
                  <a:gd name="T12" fmla="*/ 16 w 41"/>
                  <a:gd name="T13" fmla="*/ 24 h 25"/>
                  <a:gd name="T14" fmla="*/ 40 w 41"/>
                  <a:gd name="T15" fmla="*/ 14 h 25"/>
                  <a:gd name="T16" fmla="*/ 33 w 41"/>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1"/>
                  <a:gd name="T28" fmla="*/ 0 h 25"/>
                  <a:gd name="T29" fmla="*/ 41 w 41"/>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1" h="25">
                    <a:moveTo>
                      <a:pt x="33" y="0"/>
                    </a:moveTo>
                    <a:lnTo>
                      <a:pt x="36" y="12"/>
                    </a:lnTo>
                    <a:lnTo>
                      <a:pt x="20" y="17"/>
                    </a:lnTo>
                    <a:lnTo>
                      <a:pt x="2" y="20"/>
                    </a:lnTo>
                    <a:lnTo>
                      <a:pt x="0" y="8"/>
                    </a:lnTo>
                    <a:lnTo>
                      <a:pt x="0" y="21"/>
                    </a:lnTo>
                    <a:lnTo>
                      <a:pt x="16" y="24"/>
                    </a:lnTo>
                    <a:lnTo>
                      <a:pt x="40" y="14"/>
                    </a:lnTo>
                    <a:lnTo>
                      <a:pt x="33" y="0"/>
                    </a:lnTo>
                  </a:path>
                </a:pathLst>
              </a:custGeom>
              <a:solidFill>
                <a:srgbClr val="606060"/>
              </a:solidFill>
              <a:ln w="9525" cap="rnd">
                <a:noFill/>
                <a:round/>
                <a:headEnd type="none" w="sm" len="sm"/>
                <a:tailEnd type="none" w="sm" len="sm"/>
              </a:ln>
            </p:spPr>
            <p:txBody>
              <a:bodyPr/>
              <a:lstStyle/>
              <a:p>
                <a:endParaRPr lang="es-ES"/>
              </a:p>
            </p:txBody>
          </p:sp>
          <p:sp>
            <p:nvSpPr>
              <p:cNvPr id="106676" name="Freeform 1132"/>
              <p:cNvSpPr>
                <a:spLocks/>
              </p:cNvSpPr>
              <p:nvPr/>
            </p:nvSpPr>
            <p:spPr bwMode="auto">
              <a:xfrm>
                <a:off x="378" y="3135"/>
                <a:ext cx="141" cy="156"/>
              </a:xfrm>
              <a:custGeom>
                <a:avLst/>
                <a:gdLst>
                  <a:gd name="T0" fmla="*/ 76 w 141"/>
                  <a:gd name="T1" fmla="*/ 21 h 156"/>
                  <a:gd name="T2" fmla="*/ 51 w 141"/>
                  <a:gd name="T3" fmla="*/ 21 h 156"/>
                  <a:gd name="T4" fmla="*/ 35 w 141"/>
                  <a:gd name="T5" fmla="*/ 15 h 156"/>
                  <a:gd name="T6" fmla="*/ 31 w 141"/>
                  <a:gd name="T7" fmla="*/ 10 h 156"/>
                  <a:gd name="T8" fmla="*/ 31 w 141"/>
                  <a:gd name="T9" fmla="*/ 6 h 156"/>
                  <a:gd name="T10" fmla="*/ 27 w 141"/>
                  <a:gd name="T11" fmla="*/ 1 h 156"/>
                  <a:gd name="T12" fmla="*/ 12 w 141"/>
                  <a:gd name="T13" fmla="*/ 0 h 156"/>
                  <a:gd name="T14" fmla="*/ 0 w 141"/>
                  <a:gd name="T15" fmla="*/ 0 h 156"/>
                  <a:gd name="T16" fmla="*/ 14 w 141"/>
                  <a:gd name="T17" fmla="*/ 119 h 156"/>
                  <a:gd name="T18" fmla="*/ 27 w 141"/>
                  <a:gd name="T19" fmla="*/ 131 h 156"/>
                  <a:gd name="T20" fmla="*/ 41 w 141"/>
                  <a:gd name="T21" fmla="*/ 140 h 156"/>
                  <a:gd name="T22" fmla="*/ 61 w 141"/>
                  <a:gd name="T23" fmla="*/ 150 h 156"/>
                  <a:gd name="T24" fmla="*/ 86 w 141"/>
                  <a:gd name="T25" fmla="*/ 152 h 156"/>
                  <a:gd name="T26" fmla="*/ 117 w 141"/>
                  <a:gd name="T27" fmla="*/ 155 h 156"/>
                  <a:gd name="T28" fmla="*/ 133 w 141"/>
                  <a:gd name="T29" fmla="*/ 151 h 156"/>
                  <a:gd name="T30" fmla="*/ 140 w 141"/>
                  <a:gd name="T31" fmla="*/ 142 h 156"/>
                  <a:gd name="T32" fmla="*/ 137 w 141"/>
                  <a:gd name="T33" fmla="*/ 131 h 156"/>
                  <a:gd name="T34" fmla="*/ 125 w 141"/>
                  <a:gd name="T35" fmla="*/ 98 h 156"/>
                  <a:gd name="T36" fmla="*/ 114 w 141"/>
                  <a:gd name="T37" fmla="*/ 65 h 156"/>
                  <a:gd name="T38" fmla="*/ 109 w 141"/>
                  <a:gd name="T39" fmla="*/ 41 h 156"/>
                  <a:gd name="T40" fmla="*/ 109 w 141"/>
                  <a:gd name="T41" fmla="*/ 33 h 156"/>
                  <a:gd name="T42" fmla="*/ 100 w 141"/>
                  <a:gd name="T43" fmla="*/ 24 h 156"/>
                  <a:gd name="T44" fmla="*/ 92 w 141"/>
                  <a:gd name="T45" fmla="*/ 21 h 156"/>
                  <a:gd name="T46" fmla="*/ 76 w 141"/>
                  <a:gd name="T47" fmla="*/ 21 h 15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1"/>
                  <a:gd name="T73" fmla="*/ 0 h 156"/>
                  <a:gd name="T74" fmla="*/ 141 w 141"/>
                  <a:gd name="T75" fmla="*/ 156 h 15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1" h="156">
                    <a:moveTo>
                      <a:pt x="76" y="21"/>
                    </a:moveTo>
                    <a:lnTo>
                      <a:pt x="51" y="21"/>
                    </a:lnTo>
                    <a:lnTo>
                      <a:pt x="35" y="15"/>
                    </a:lnTo>
                    <a:lnTo>
                      <a:pt x="31" y="10"/>
                    </a:lnTo>
                    <a:lnTo>
                      <a:pt x="31" y="6"/>
                    </a:lnTo>
                    <a:lnTo>
                      <a:pt x="27" y="1"/>
                    </a:lnTo>
                    <a:lnTo>
                      <a:pt x="12" y="0"/>
                    </a:lnTo>
                    <a:lnTo>
                      <a:pt x="0" y="0"/>
                    </a:lnTo>
                    <a:lnTo>
                      <a:pt x="14" y="119"/>
                    </a:lnTo>
                    <a:lnTo>
                      <a:pt x="27" y="131"/>
                    </a:lnTo>
                    <a:lnTo>
                      <a:pt x="41" y="140"/>
                    </a:lnTo>
                    <a:lnTo>
                      <a:pt x="61" y="150"/>
                    </a:lnTo>
                    <a:lnTo>
                      <a:pt x="86" y="152"/>
                    </a:lnTo>
                    <a:lnTo>
                      <a:pt x="117" y="155"/>
                    </a:lnTo>
                    <a:lnTo>
                      <a:pt x="133" y="151"/>
                    </a:lnTo>
                    <a:lnTo>
                      <a:pt x="140" y="142"/>
                    </a:lnTo>
                    <a:lnTo>
                      <a:pt x="137" y="131"/>
                    </a:lnTo>
                    <a:lnTo>
                      <a:pt x="125" y="98"/>
                    </a:lnTo>
                    <a:lnTo>
                      <a:pt x="114" y="65"/>
                    </a:lnTo>
                    <a:lnTo>
                      <a:pt x="109" y="41"/>
                    </a:lnTo>
                    <a:lnTo>
                      <a:pt x="109" y="33"/>
                    </a:lnTo>
                    <a:lnTo>
                      <a:pt x="100" y="24"/>
                    </a:lnTo>
                    <a:lnTo>
                      <a:pt x="92" y="21"/>
                    </a:lnTo>
                    <a:lnTo>
                      <a:pt x="76" y="21"/>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6677" name="Freeform 1133"/>
              <p:cNvSpPr>
                <a:spLocks/>
              </p:cNvSpPr>
              <p:nvPr/>
            </p:nvSpPr>
            <p:spPr bwMode="auto">
              <a:xfrm>
                <a:off x="387" y="3146"/>
                <a:ext cx="112" cy="135"/>
              </a:xfrm>
              <a:custGeom>
                <a:avLst/>
                <a:gdLst>
                  <a:gd name="T0" fmla="*/ 70 w 112"/>
                  <a:gd name="T1" fmla="*/ 24 h 135"/>
                  <a:gd name="T2" fmla="*/ 50 w 112"/>
                  <a:gd name="T3" fmla="*/ 23 h 135"/>
                  <a:gd name="T4" fmla="*/ 29 w 112"/>
                  <a:gd name="T5" fmla="*/ 21 h 135"/>
                  <a:gd name="T6" fmla="*/ 16 w 112"/>
                  <a:gd name="T7" fmla="*/ 15 h 135"/>
                  <a:gd name="T8" fmla="*/ 8 w 112"/>
                  <a:gd name="T9" fmla="*/ 11 h 135"/>
                  <a:gd name="T10" fmla="*/ 0 w 112"/>
                  <a:gd name="T11" fmla="*/ 0 h 135"/>
                  <a:gd name="T12" fmla="*/ 12 w 112"/>
                  <a:gd name="T13" fmla="*/ 101 h 135"/>
                  <a:gd name="T14" fmla="*/ 21 w 112"/>
                  <a:gd name="T15" fmla="*/ 111 h 135"/>
                  <a:gd name="T16" fmla="*/ 32 w 112"/>
                  <a:gd name="T17" fmla="*/ 120 h 135"/>
                  <a:gd name="T18" fmla="*/ 45 w 112"/>
                  <a:gd name="T19" fmla="*/ 125 h 135"/>
                  <a:gd name="T20" fmla="*/ 57 w 112"/>
                  <a:gd name="T21" fmla="*/ 129 h 135"/>
                  <a:gd name="T22" fmla="*/ 70 w 112"/>
                  <a:gd name="T23" fmla="*/ 131 h 135"/>
                  <a:gd name="T24" fmla="*/ 84 w 112"/>
                  <a:gd name="T25" fmla="*/ 134 h 135"/>
                  <a:gd name="T26" fmla="*/ 100 w 112"/>
                  <a:gd name="T27" fmla="*/ 134 h 135"/>
                  <a:gd name="T28" fmla="*/ 106 w 112"/>
                  <a:gd name="T29" fmla="*/ 131 h 135"/>
                  <a:gd name="T30" fmla="*/ 111 w 112"/>
                  <a:gd name="T31" fmla="*/ 125 h 135"/>
                  <a:gd name="T32" fmla="*/ 108 w 112"/>
                  <a:gd name="T33" fmla="*/ 119 h 135"/>
                  <a:gd name="T34" fmla="*/ 99 w 112"/>
                  <a:gd name="T35" fmla="*/ 99 h 135"/>
                  <a:gd name="T36" fmla="*/ 81 w 112"/>
                  <a:gd name="T37" fmla="*/ 39 h 135"/>
                  <a:gd name="T38" fmla="*/ 80 w 112"/>
                  <a:gd name="T39" fmla="*/ 30 h 135"/>
                  <a:gd name="T40" fmla="*/ 70 w 112"/>
                  <a:gd name="T41" fmla="*/ 24 h 13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135"/>
                  <a:gd name="T65" fmla="*/ 112 w 112"/>
                  <a:gd name="T66" fmla="*/ 135 h 13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135">
                    <a:moveTo>
                      <a:pt x="70" y="24"/>
                    </a:moveTo>
                    <a:lnTo>
                      <a:pt x="50" y="23"/>
                    </a:lnTo>
                    <a:lnTo>
                      <a:pt x="29" y="21"/>
                    </a:lnTo>
                    <a:lnTo>
                      <a:pt x="16" y="15"/>
                    </a:lnTo>
                    <a:lnTo>
                      <a:pt x="8" y="11"/>
                    </a:lnTo>
                    <a:lnTo>
                      <a:pt x="0" y="0"/>
                    </a:lnTo>
                    <a:lnTo>
                      <a:pt x="12" y="101"/>
                    </a:lnTo>
                    <a:lnTo>
                      <a:pt x="21" y="111"/>
                    </a:lnTo>
                    <a:lnTo>
                      <a:pt x="32" y="120"/>
                    </a:lnTo>
                    <a:lnTo>
                      <a:pt x="45" y="125"/>
                    </a:lnTo>
                    <a:lnTo>
                      <a:pt x="57" y="129"/>
                    </a:lnTo>
                    <a:lnTo>
                      <a:pt x="70" y="131"/>
                    </a:lnTo>
                    <a:lnTo>
                      <a:pt x="84" y="134"/>
                    </a:lnTo>
                    <a:lnTo>
                      <a:pt x="100" y="134"/>
                    </a:lnTo>
                    <a:lnTo>
                      <a:pt x="106" y="131"/>
                    </a:lnTo>
                    <a:lnTo>
                      <a:pt x="111" y="125"/>
                    </a:lnTo>
                    <a:lnTo>
                      <a:pt x="108" y="119"/>
                    </a:lnTo>
                    <a:lnTo>
                      <a:pt x="99" y="99"/>
                    </a:lnTo>
                    <a:lnTo>
                      <a:pt x="81" y="39"/>
                    </a:lnTo>
                    <a:lnTo>
                      <a:pt x="80" y="30"/>
                    </a:lnTo>
                    <a:lnTo>
                      <a:pt x="70" y="24"/>
                    </a:lnTo>
                  </a:path>
                </a:pathLst>
              </a:custGeom>
              <a:solidFill>
                <a:srgbClr val="606060"/>
              </a:solidFill>
              <a:ln w="9525" cap="rnd">
                <a:noFill/>
                <a:round/>
                <a:headEnd type="none" w="sm" len="sm"/>
                <a:tailEnd type="none" w="sm" len="sm"/>
              </a:ln>
            </p:spPr>
            <p:txBody>
              <a:bodyPr/>
              <a:lstStyle/>
              <a:p>
                <a:endParaRPr lang="es-ES"/>
              </a:p>
            </p:txBody>
          </p:sp>
          <p:sp>
            <p:nvSpPr>
              <p:cNvPr id="106678" name="Freeform 1134"/>
              <p:cNvSpPr>
                <a:spLocks/>
              </p:cNvSpPr>
              <p:nvPr/>
            </p:nvSpPr>
            <p:spPr bwMode="auto">
              <a:xfrm>
                <a:off x="666" y="3408"/>
                <a:ext cx="49" cy="104"/>
              </a:xfrm>
              <a:custGeom>
                <a:avLst/>
                <a:gdLst>
                  <a:gd name="T0" fmla="*/ 45 w 49"/>
                  <a:gd name="T1" fmla="*/ 0 h 104"/>
                  <a:gd name="T2" fmla="*/ 40 w 49"/>
                  <a:gd name="T3" fmla="*/ 19 h 104"/>
                  <a:gd name="T4" fmla="*/ 35 w 49"/>
                  <a:gd name="T5" fmla="*/ 34 h 104"/>
                  <a:gd name="T6" fmla="*/ 28 w 49"/>
                  <a:gd name="T7" fmla="*/ 51 h 104"/>
                  <a:gd name="T8" fmla="*/ 25 w 49"/>
                  <a:gd name="T9" fmla="*/ 60 h 104"/>
                  <a:gd name="T10" fmla="*/ 24 w 49"/>
                  <a:gd name="T11" fmla="*/ 68 h 104"/>
                  <a:gd name="T12" fmla="*/ 24 w 49"/>
                  <a:gd name="T13" fmla="*/ 74 h 104"/>
                  <a:gd name="T14" fmla="*/ 32 w 49"/>
                  <a:gd name="T15" fmla="*/ 82 h 104"/>
                  <a:gd name="T16" fmla="*/ 48 w 49"/>
                  <a:gd name="T17" fmla="*/ 93 h 104"/>
                  <a:gd name="T18" fmla="*/ 35 w 49"/>
                  <a:gd name="T19" fmla="*/ 103 h 104"/>
                  <a:gd name="T20" fmla="*/ 19 w 49"/>
                  <a:gd name="T21" fmla="*/ 94 h 104"/>
                  <a:gd name="T22" fmla="*/ 6 w 49"/>
                  <a:gd name="T23" fmla="*/ 88 h 104"/>
                  <a:gd name="T24" fmla="*/ 0 w 49"/>
                  <a:gd name="T25" fmla="*/ 83 h 104"/>
                  <a:gd name="T26" fmla="*/ 0 w 49"/>
                  <a:gd name="T27" fmla="*/ 74 h 104"/>
                  <a:gd name="T28" fmla="*/ 3 w 49"/>
                  <a:gd name="T29" fmla="*/ 69 h 104"/>
                  <a:gd name="T30" fmla="*/ 6 w 49"/>
                  <a:gd name="T31" fmla="*/ 60 h 104"/>
                  <a:gd name="T32" fmla="*/ 8 w 49"/>
                  <a:gd name="T33" fmla="*/ 49 h 104"/>
                  <a:gd name="T34" fmla="*/ 8 w 49"/>
                  <a:gd name="T35" fmla="*/ 37 h 104"/>
                  <a:gd name="T36" fmla="*/ 6 w 49"/>
                  <a:gd name="T37" fmla="*/ 26 h 104"/>
                  <a:gd name="T38" fmla="*/ 6 w 49"/>
                  <a:gd name="T39" fmla="*/ 17 h 104"/>
                  <a:gd name="T40" fmla="*/ 6 w 49"/>
                  <a:gd name="T41" fmla="*/ 1 h 104"/>
                  <a:gd name="T42" fmla="*/ 45 w 49"/>
                  <a:gd name="T43" fmla="*/ 0 h 1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104"/>
                  <a:gd name="T68" fmla="*/ 49 w 49"/>
                  <a:gd name="T69" fmla="*/ 104 h 1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104">
                    <a:moveTo>
                      <a:pt x="45" y="0"/>
                    </a:moveTo>
                    <a:lnTo>
                      <a:pt x="40" y="19"/>
                    </a:lnTo>
                    <a:lnTo>
                      <a:pt x="35" y="34"/>
                    </a:lnTo>
                    <a:lnTo>
                      <a:pt x="28" y="51"/>
                    </a:lnTo>
                    <a:lnTo>
                      <a:pt x="25" y="60"/>
                    </a:lnTo>
                    <a:lnTo>
                      <a:pt x="24" y="68"/>
                    </a:lnTo>
                    <a:lnTo>
                      <a:pt x="24" y="74"/>
                    </a:lnTo>
                    <a:lnTo>
                      <a:pt x="32" y="82"/>
                    </a:lnTo>
                    <a:lnTo>
                      <a:pt x="48" y="93"/>
                    </a:lnTo>
                    <a:lnTo>
                      <a:pt x="35" y="103"/>
                    </a:lnTo>
                    <a:lnTo>
                      <a:pt x="19" y="94"/>
                    </a:lnTo>
                    <a:lnTo>
                      <a:pt x="6" y="88"/>
                    </a:lnTo>
                    <a:lnTo>
                      <a:pt x="0" y="83"/>
                    </a:lnTo>
                    <a:lnTo>
                      <a:pt x="0" y="74"/>
                    </a:lnTo>
                    <a:lnTo>
                      <a:pt x="3" y="69"/>
                    </a:lnTo>
                    <a:lnTo>
                      <a:pt x="6" y="60"/>
                    </a:lnTo>
                    <a:lnTo>
                      <a:pt x="8" y="49"/>
                    </a:lnTo>
                    <a:lnTo>
                      <a:pt x="8" y="37"/>
                    </a:lnTo>
                    <a:lnTo>
                      <a:pt x="6" y="26"/>
                    </a:lnTo>
                    <a:lnTo>
                      <a:pt x="6" y="17"/>
                    </a:lnTo>
                    <a:lnTo>
                      <a:pt x="6" y="1"/>
                    </a:lnTo>
                    <a:lnTo>
                      <a:pt x="45"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6679" name="Freeform 1135"/>
              <p:cNvSpPr>
                <a:spLocks/>
              </p:cNvSpPr>
              <p:nvPr/>
            </p:nvSpPr>
            <p:spPr bwMode="auto">
              <a:xfrm>
                <a:off x="662" y="3480"/>
                <a:ext cx="73" cy="39"/>
              </a:xfrm>
              <a:custGeom>
                <a:avLst/>
                <a:gdLst>
                  <a:gd name="T0" fmla="*/ 50 w 73"/>
                  <a:gd name="T1" fmla="*/ 20 h 39"/>
                  <a:gd name="T2" fmla="*/ 42 w 73"/>
                  <a:gd name="T3" fmla="*/ 24 h 39"/>
                  <a:gd name="T4" fmla="*/ 32 w 73"/>
                  <a:gd name="T5" fmla="*/ 21 h 39"/>
                  <a:gd name="T6" fmla="*/ 19 w 73"/>
                  <a:gd name="T7" fmla="*/ 17 h 39"/>
                  <a:gd name="T8" fmla="*/ 10 w 73"/>
                  <a:gd name="T9" fmla="*/ 9 h 39"/>
                  <a:gd name="T10" fmla="*/ 5 w 73"/>
                  <a:gd name="T11" fmla="*/ 0 h 39"/>
                  <a:gd name="T12" fmla="*/ 1 w 73"/>
                  <a:gd name="T13" fmla="*/ 1 h 39"/>
                  <a:gd name="T14" fmla="*/ 0 w 73"/>
                  <a:gd name="T15" fmla="*/ 10 h 39"/>
                  <a:gd name="T16" fmla="*/ 0 w 73"/>
                  <a:gd name="T17" fmla="*/ 15 h 39"/>
                  <a:gd name="T18" fmla="*/ 10 w 73"/>
                  <a:gd name="T19" fmla="*/ 19 h 39"/>
                  <a:gd name="T20" fmla="*/ 22 w 73"/>
                  <a:gd name="T21" fmla="*/ 24 h 39"/>
                  <a:gd name="T22" fmla="*/ 36 w 73"/>
                  <a:gd name="T23" fmla="*/ 34 h 39"/>
                  <a:gd name="T24" fmla="*/ 50 w 73"/>
                  <a:gd name="T25" fmla="*/ 38 h 39"/>
                  <a:gd name="T26" fmla="*/ 60 w 73"/>
                  <a:gd name="T27" fmla="*/ 36 h 39"/>
                  <a:gd name="T28" fmla="*/ 64 w 73"/>
                  <a:gd name="T29" fmla="*/ 35 h 39"/>
                  <a:gd name="T30" fmla="*/ 72 w 73"/>
                  <a:gd name="T31" fmla="*/ 31 h 39"/>
                  <a:gd name="T32" fmla="*/ 69 w 73"/>
                  <a:gd name="T33" fmla="*/ 28 h 39"/>
                  <a:gd name="T34" fmla="*/ 67 w 73"/>
                  <a:gd name="T35" fmla="*/ 27 h 39"/>
                  <a:gd name="T36" fmla="*/ 50 w 73"/>
                  <a:gd name="T37" fmla="*/ 20 h 3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9"/>
                  <a:gd name="T59" fmla="*/ 73 w 73"/>
                  <a:gd name="T60" fmla="*/ 39 h 3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9">
                    <a:moveTo>
                      <a:pt x="50" y="20"/>
                    </a:moveTo>
                    <a:lnTo>
                      <a:pt x="42" y="24"/>
                    </a:lnTo>
                    <a:lnTo>
                      <a:pt x="32" y="21"/>
                    </a:lnTo>
                    <a:lnTo>
                      <a:pt x="19" y="17"/>
                    </a:lnTo>
                    <a:lnTo>
                      <a:pt x="10" y="9"/>
                    </a:lnTo>
                    <a:lnTo>
                      <a:pt x="5" y="0"/>
                    </a:lnTo>
                    <a:lnTo>
                      <a:pt x="1" y="1"/>
                    </a:lnTo>
                    <a:lnTo>
                      <a:pt x="0" y="10"/>
                    </a:lnTo>
                    <a:lnTo>
                      <a:pt x="0" y="15"/>
                    </a:lnTo>
                    <a:lnTo>
                      <a:pt x="10" y="19"/>
                    </a:lnTo>
                    <a:lnTo>
                      <a:pt x="22" y="24"/>
                    </a:lnTo>
                    <a:lnTo>
                      <a:pt x="36" y="34"/>
                    </a:lnTo>
                    <a:lnTo>
                      <a:pt x="50" y="38"/>
                    </a:lnTo>
                    <a:lnTo>
                      <a:pt x="60" y="36"/>
                    </a:lnTo>
                    <a:lnTo>
                      <a:pt x="64" y="35"/>
                    </a:lnTo>
                    <a:lnTo>
                      <a:pt x="72" y="31"/>
                    </a:lnTo>
                    <a:lnTo>
                      <a:pt x="69" y="28"/>
                    </a:lnTo>
                    <a:lnTo>
                      <a:pt x="67" y="27"/>
                    </a:lnTo>
                    <a:lnTo>
                      <a:pt x="50"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680" name="Freeform 1136"/>
              <p:cNvSpPr>
                <a:spLocks/>
              </p:cNvSpPr>
              <p:nvPr/>
            </p:nvSpPr>
            <p:spPr bwMode="auto">
              <a:xfrm>
                <a:off x="665" y="3496"/>
                <a:ext cx="27" cy="26"/>
              </a:xfrm>
              <a:custGeom>
                <a:avLst/>
                <a:gdLst>
                  <a:gd name="T0" fmla="*/ 26 w 27"/>
                  <a:gd name="T1" fmla="*/ 6 h 26"/>
                  <a:gd name="T2" fmla="*/ 22 w 27"/>
                  <a:gd name="T3" fmla="*/ 25 h 26"/>
                  <a:gd name="T4" fmla="*/ 7 w 27"/>
                  <a:gd name="T5" fmla="*/ 25 h 26"/>
                  <a:gd name="T6" fmla="*/ 0 w 27"/>
                  <a:gd name="T7" fmla="*/ 0 h 26"/>
                  <a:gd name="T8" fmla="*/ 26 w 27"/>
                  <a:gd name="T9" fmla="*/ 6 h 26"/>
                  <a:gd name="T10" fmla="*/ 0 60000 65536"/>
                  <a:gd name="T11" fmla="*/ 0 60000 65536"/>
                  <a:gd name="T12" fmla="*/ 0 60000 65536"/>
                  <a:gd name="T13" fmla="*/ 0 60000 65536"/>
                  <a:gd name="T14" fmla="*/ 0 60000 65536"/>
                  <a:gd name="T15" fmla="*/ 0 w 27"/>
                  <a:gd name="T16" fmla="*/ 0 h 26"/>
                  <a:gd name="T17" fmla="*/ 27 w 27"/>
                  <a:gd name="T18" fmla="*/ 26 h 26"/>
                </a:gdLst>
                <a:ahLst/>
                <a:cxnLst>
                  <a:cxn ang="T10">
                    <a:pos x="T0" y="T1"/>
                  </a:cxn>
                  <a:cxn ang="T11">
                    <a:pos x="T2" y="T3"/>
                  </a:cxn>
                  <a:cxn ang="T12">
                    <a:pos x="T4" y="T5"/>
                  </a:cxn>
                  <a:cxn ang="T13">
                    <a:pos x="T6" y="T7"/>
                  </a:cxn>
                  <a:cxn ang="T14">
                    <a:pos x="T8" y="T9"/>
                  </a:cxn>
                </a:cxnLst>
                <a:rect l="T15" t="T16" r="T17" b="T18"/>
                <a:pathLst>
                  <a:path w="27" h="26">
                    <a:moveTo>
                      <a:pt x="26" y="6"/>
                    </a:moveTo>
                    <a:lnTo>
                      <a:pt x="22" y="25"/>
                    </a:lnTo>
                    <a:lnTo>
                      <a:pt x="7" y="25"/>
                    </a:lnTo>
                    <a:lnTo>
                      <a:pt x="0" y="0"/>
                    </a:lnTo>
                    <a:lnTo>
                      <a:pt x="26"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681" name="Freeform 1137"/>
              <p:cNvSpPr>
                <a:spLocks/>
              </p:cNvSpPr>
              <p:nvPr/>
            </p:nvSpPr>
            <p:spPr bwMode="auto">
              <a:xfrm>
                <a:off x="672" y="3419"/>
                <a:ext cx="46" cy="100"/>
              </a:xfrm>
              <a:custGeom>
                <a:avLst/>
                <a:gdLst>
                  <a:gd name="T0" fmla="*/ 42 w 46"/>
                  <a:gd name="T1" fmla="*/ 0 h 100"/>
                  <a:gd name="T2" fmla="*/ 38 w 46"/>
                  <a:gd name="T3" fmla="*/ 17 h 100"/>
                  <a:gd name="T4" fmla="*/ 32 w 46"/>
                  <a:gd name="T5" fmla="*/ 33 h 100"/>
                  <a:gd name="T6" fmla="*/ 27 w 46"/>
                  <a:gd name="T7" fmla="*/ 48 h 100"/>
                  <a:gd name="T8" fmla="*/ 24 w 46"/>
                  <a:gd name="T9" fmla="*/ 57 h 100"/>
                  <a:gd name="T10" fmla="*/ 23 w 46"/>
                  <a:gd name="T11" fmla="*/ 65 h 100"/>
                  <a:gd name="T12" fmla="*/ 23 w 46"/>
                  <a:gd name="T13" fmla="*/ 70 h 100"/>
                  <a:gd name="T14" fmla="*/ 31 w 46"/>
                  <a:gd name="T15" fmla="*/ 79 h 100"/>
                  <a:gd name="T16" fmla="*/ 45 w 46"/>
                  <a:gd name="T17" fmla="*/ 89 h 100"/>
                  <a:gd name="T18" fmla="*/ 32 w 46"/>
                  <a:gd name="T19" fmla="*/ 99 h 100"/>
                  <a:gd name="T20" fmla="*/ 18 w 46"/>
                  <a:gd name="T21" fmla="*/ 90 h 100"/>
                  <a:gd name="T22" fmla="*/ 5 w 46"/>
                  <a:gd name="T23" fmla="*/ 84 h 100"/>
                  <a:gd name="T24" fmla="*/ 0 w 46"/>
                  <a:gd name="T25" fmla="*/ 79 h 100"/>
                  <a:gd name="T26" fmla="*/ 0 w 46"/>
                  <a:gd name="T27" fmla="*/ 72 h 100"/>
                  <a:gd name="T28" fmla="*/ 2 w 46"/>
                  <a:gd name="T29" fmla="*/ 66 h 100"/>
                  <a:gd name="T30" fmla="*/ 5 w 46"/>
                  <a:gd name="T31" fmla="*/ 57 h 100"/>
                  <a:gd name="T32" fmla="*/ 7 w 46"/>
                  <a:gd name="T33" fmla="*/ 47 h 100"/>
                  <a:gd name="T34" fmla="*/ 9 w 46"/>
                  <a:gd name="T35" fmla="*/ 34 h 100"/>
                  <a:gd name="T36" fmla="*/ 5 w 46"/>
                  <a:gd name="T37" fmla="*/ 24 h 100"/>
                  <a:gd name="T38" fmla="*/ 5 w 46"/>
                  <a:gd name="T39" fmla="*/ 16 h 100"/>
                  <a:gd name="T40" fmla="*/ 5 w 46"/>
                  <a:gd name="T41" fmla="*/ 0 h 100"/>
                  <a:gd name="T42" fmla="*/ 42 w 46"/>
                  <a:gd name="T43" fmla="*/ 0 h 10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6"/>
                  <a:gd name="T67" fmla="*/ 0 h 100"/>
                  <a:gd name="T68" fmla="*/ 46 w 46"/>
                  <a:gd name="T69" fmla="*/ 100 h 10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6" h="100">
                    <a:moveTo>
                      <a:pt x="42" y="0"/>
                    </a:moveTo>
                    <a:lnTo>
                      <a:pt x="38" y="17"/>
                    </a:lnTo>
                    <a:lnTo>
                      <a:pt x="32" y="33"/>
                    </a:lnTo>
                    <a:lnTo>
                      <a:pt x="27" y="48"/>
                    </a:lnTo>
                    <a:lnTo>
                      <a:pt x="24" y="57"/>
                    </a:lnTo>
                    <a:lnTo>
                      <a:pt x="23" y="65"/>
                    </a:lnTo>
                    <a:lnTo>
                      <a:pt x="23" y="70"/>
                    </a:lnTo>
                    <a:lnTo>
                      <a:pt x="31" y="79"/>
                    </a:lnTo>
                    <a:lnTo>
                      <a:pt x="45" y="89"/>
                    </a:lnTo>
                    <a:lnTo>
                      <a:pt x="32" y="99"/>
                    </a:lnTo>
                    <a:lnTo>
                      <a:pt x="18" y="90"/>
                    </a:lnTo>
                    <a:lnTo>
                      <a:pt x="5" y="84"/>
                    </a:lnTo>
                    <a:lnTo>
                      <a:pt x="0" y="79"/>
                    </a:lnTo>
                    <a:lnTo>
                      <a:pt x="0" y="72"/>
                    </a:lnTo>
                    <a:lnTo>
                      <a:pt x="2" y="66"/>
                    </a:lnTo>
                    <a:lnTo>
                      <a:pt x="5" y="57"/>
                    </a:lnTo>
                    <a:lnTo>
                      <a:pt x="7" y="47"/>
                    </a:lnTo>
                    <a:lnTo>
                      <a:pt x="9" y="34"/>
                    </a:lnTo>
                    <a:lnTo>
                      <a:pt x="5" y="24"/>
                    </a:lnTo>
                    <a:lnTo>
                      <a:pt x="5" y="16"/>
                    </a:lnTo>
                    <a:lnTo>
                      <a:pt x="5" y="0"/>
                    </a:lnTo>
                    <a:lnTo>
                      <a:pt x="42"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6682" name="Freeform 1138"/>
              <p:cNvSpPr>
                <a:spLocks/>
              </p:cNvSpPr>
              <p:nvPr/>
            </p:nvSpPr>
            <p:spPr bwMode="auto">
              <a:xfrm>
                <a:off x="666" y="3488"/>
                <a:ext cx="73" cy="40"/>
              </a:xfrm>
              <a:custGeom>
                <a:avLst/>
                <a:gdLst>
                  <a:gd name="T0" fmla="*/ 50 w 73"/>
                  <a:gd name="T1" fmla="*/ 20 h 40"/>
                  <a:gd name="T2" fmla="*/ 42 w 73"/>
                  <a:gd name="T3" fmla="*/ 25 h 40"/>
                  <a:gd name="T4" fmla="*/ 32 w 73"/>
                  <a:gd name="T5" fmla="*/ 23 h 40"/>
                  <a:gd name="T6" fmla="*/ 19 w 73"/>
                  <a:gd name="T7" fmla="*/ 17 h 40"/>
                  <a:gd name="T8" fmla="*/ 10 w 73"/>
                  <a:gd name="T9" fmla="*/ 10 h 40"/>
                  <a:gd name="T10" fmla="*/ 5 w 73"/>
                  <a:gd name="T11" fmla="*/ 0 h 40"/>
                  <a:gd name="T12" fmla="*/ 1 w 73"/>
                  <a:gd name="T13" fmla="*/ 1 h 40"/>
                  <a:gd name="T14" fmla="*/ 0 w 73"/>
                  <a:gd name="T15" fmla="*/ 10 h 40"/>
                  <a:gd name="T16" fmla="*/ 0 w 73"/>
                  <a:gd name="T17" fmla="*/ 16 h 40"/>
                  <a:gd name="T18" fmla="*/ 10 w 73"/>
                  <a:gd name="T19" fmla="*/ 20 h 40"/>
                  <a:gd name="T20" fmla="*/ 22 w 73"/>
                  <a:gd name="T21" fmla="*/ 25 h 40"/>
                  <a:gd name="T22" fmla="*/ 36 w 73"/>
                  <a:gd name="T23" fmla="*/ 35 h 40"/>
                  <a:gd name="T24" fmla="*/ 50 w 73"/>
                  <a:gd name="T25" fmla="*/ 39 h 40"/>
                  <a:gd name="T26" fmla="*/ 60 w 73"/>
                  <a:gd name="T27" fmla="*/ 37 h 40"/>
                  <a:gd name="T28" fmla="*/ 64 w 73"/>
                  <a:gd name="T29" fmla="*/ 36 h 40"/>
                  <a:gd name="T30" fmla="*/ 72 w 73"/>
                  <a:gd name="T31" fmla="*/ 32 h 40"/>
                  <a:gd name="T32" fmla="*/ 69 w 73"/>
                  <a:gd name="T33" fmla="*/ 29 h 40"/>
                  <a:gd name="T34" fmla="*/ 67 w 73"/>
                  <a:gd name="T35" fmla="*/ 27 h 40"/>
                  <a:gd name="T36" fmla="*/ 50 w 73"/>
                  <a:gd name="T37" fmla="*/ 20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40"/>
                  <a:gd name="T59" fmla="*/ 73 w 73"/>
                  <a:gd name="T60" fmla="*/ 40 h 4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40">
                    <a:moveTo>
                      <a:pt x="50" y="20"/>
                    </a:moveTo>
                    <a:lnTo>
                      <a:pt x="42" y="25"/>
                    </a:lnTo>
                    <a:lnTo>
                      <a:pt x="32" y="23"/>
                    </a:lnTo>
                    <a:lnTo>
                      <a:pt x="19" y="17"/>
                    </a:lnTo>
                    <a:lnTo>
                      <a:pt x="10" y="10"/>
                    </a:lnTo>
                    <a:lnTo>
                      <a:pt x="5" y="0"/>
                    </a:lnTo>
                    <a:lnTo>
                      <a:pt x="1" y="1"/>
                    </a:lnTo>
                    <a:lnTo>
                      <a:pt x="0" y="10"/>
                    </a:lnTo>
                    <a:lnTo>
                      <a:pt x="0" y="16"/>
                    </a:lnTo>
                    <a:lnTo>
                      <a:pt x="10" y="20"/>
                    </a:lnTo>
                    <a:lnTo>
                      <a:pt x="22" y="25"/>
                    </a:lnTo>
                    <a:lnTo>
                      <a:pt x="36" y="35"/>
                    </a:lnTo>
                    <a:lnTo>
                      <a:pt x="50" y="39"/>
                    </a:lnTo>
                    <a:lnTo>
                      <a:pt x="60" y="37"/>
                    </a:lnTo>
                    <a:lnTo>
                      <a:pt x="64" y="36"/>
                    </a:lnTo>
                    <a:lnTo>
                      <a:pt x="72" y="32"/>
                    </a:lnTo>
                    <a:lnTo>
                      <a:pt x="69" y="29"/>
                    </a:lnTo>
                    <a:lnTo>
                      <a:pt x="67" y="27"/>
                    </a:lnTo>
                    <a:lnTo>
                      <a:pt x="50"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683" name="Freeform 1139"/>
              <p:cNvSpPr>
                <a:spLocks/>
              </p:cNvSpPr>
              <p:nvPr/>
            </p:nvSpPr>
            <p:spPr bwMode="auto">
              <a:xfrm>
                <a:off x="670" y="3504"/>
                <a:ext cx="27" cy="26"/>
              </a:xfrm>
              <a:custGeom>
                <a:avLst/>
                <a:gdLst>
                  <a:gd name="T0" fmla="*/ 26 w 27"/>
                  <a:gd name="T1" fmla="*/ 6 h 26"/>
                  <a:gd name="T2" fmla="*/ 22 w 27"/>
                  <a:gd name="T3" fmla="*/ 25 h 26"/>
                  <a:gd name="T4" fmla="*/ 9 w 27"/>
                  <a:gd name="T5" fmla="*/ 25 h 26"/>
                  <a:gd name="T6" fmla="*/ 0 w 27"/>
                  <a:gd name="T7" fmla="*/ 0 h 26"/>
                  <a:gd name="T8" fmla="*/ 26 w 27"/>
                  <a:gd name="T9" fmla="*/ 6 h 26"/>
                  <a:gd name="T10" fmla="*/ 0 60000 65536"/>
                  <a:gd name="T11" fmla="*/ 0 60000 65536"/>
                  <a:gd name="T12" fmla="*/ 0 60000 65536"/>
                  <a:gd name="T13" fmla="*/ 0 60000 65536"/>
                  <a:gd name="T14" fmla="*/ 0 60000 65536"/>
                  <a:gd name="T15" fmla="*/ 0 w 27"/>
                  <a:gd name="T16" fmla="*/ 0 h 26"/>
                  <a:gd name="T17" fmla="*/ 27 w 27"/>
                  <a:gd name="T18" fmla="*/ 26 h 26"/>
                </a:gdLst>
                <a:ahLst/>
                <a:cxnLst>
                  <a:cxn ang="T10">
                    <a:pos x="T0" y="T1"/>
                  </a:cxn>
                  <a:cxn ang="T11">
                    <a:pos x="T2" y="T3"/>
                  </a:cxn>
                  <a:cxn ang="T12">
                    <a:pos x="T4" y="T5"/>
                  </a:cxn>
                  <a:cxn ang="T13">
                    <a:pos x="T6" y="T7"/>
                  </a:cxn>
                  <a:cxn ang="T14">
                    <a:pos x="T8" y="T9"/>
                  </a:cxn>
                </a:cxnLst>
                <a:rect l="T15" t="T16" r="T17" b="T18"/>
                <a:pathLst>
                  <a:path w="27" h="26">
                    <a:moveTo>
                      <a:pt x="26" y="6"/>
                    </a:moveTo>
                    <a:lnTo>
                      <a:pt x="22" y="25"/>
                    </a:lnTo>
                    <a:lnTo>
                      <a:pt x="9" y="25"/>
                    </a:lnTo>
                    <a:lnTo>
                      <a:pt x="0" y="0"/>
                    </a:lnTo>
                    <a:lnTo>
                      <a:pt x="26"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684" name="Oval 1140"/>
              <p:cNvSpPr>
                <a:spLocks noChangeArrowheads="1"/>
              </p:cNvSpPr>
              <p:nvPr/>
            </p:nvSpPr>
            <p:spPr bwMode="auto">
              <a:xfrm>
                <a:off x="519" y="3470"/>
                <a:ext cx="107" cy="46"/>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6685" name="Rectangle 1141"/>
              <p:cNvSpPr>
                <a:spLocks noChangeArrowheads="1"/>
              </p:cNvSpPr>
              <p:nvPr/>
            </p:nvSpPr>
            <p:spPr bwMode="auto">
              <a:xfrm>
                <a:off x="564" y="3405"/>
                <a:ext cx="18" cy="79"/>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6686" name="Freeform 1142"/>
              <p:cNvSpPr>
                <a:spLocks/>
              </p:cNvSpPr>
              <p:nvPr/>
            </p:nvSpPr>
            <p:spPr bwMode="auto">
              <a:xfrm>
                <a:off x="481" y="3343"/>
                <a:ext cx="190" cy="64"/>
              </a:xfrm>
              <a:custGeom>
                <a:avLst/>
                <a:gdLst>
                  <a:gd name="T0" fmla="*/ 189 w 190"/>
                  <a:gd name="T1" fmla="*/ 32 h 64"/>
                  <a:gd name="T2" fmla="*/ 187 w 190"/>
                  <a:gd name="T3" fmla="*/ 52 h 64"/>
                  <a:gd name="T4" fmla="*/ 124 w 190"/>
                  <a:gd name="T5" fmla="*/ 63 h 64"/>
                  <a:gd name="T6" fmla="*/ 54 w 190"/>
                  <a:gd name="T7" fmla="*/ 63 h 64"/>
                  <a:gd name="T8" fmla="*/ 1 w 190"/>
                  <a:gd name="T9" fmla="*/ 45 h 64"/>
                  <a:gd name="T10" fmla="*/ 0 w 190"/>
                  <a:gd name="T11" fmla="*/ 0 h 64"/>
                  <a:gd name="T12" fmla="*/ 104 w 190"/>
                  <a:gd name="T13" fmla="*/ 0 h 64"/>
                  <a:gd name="T14" fmla="*/ 189 w 190"/>
                  <a:gd name="T15" fmla="*/ 32 h 64"/>
                  <a:gd name="T16" fmla="*/ 0 60000 65536"/>
                  <a:gd name="T17" fmla="*/ 0 60000 65536"/>
                  <a:gd name="T18" fmla="*/ 0 60000 65536"/>
                  <a:gd name="T19" fmla="*/ 0 60000 65536"/>
                  <a:gd name="T20" fmla="*/ 0 60000 65536"/>
                  <a:gd name="T21" fmla="*/ 0 60000 65536"/>
                  <a:gd name="T22" fmla="*/ 0 60000 65536"/>
                  <a:gd name="T23" fmla="*/ 0 60000 65536"/>
                  <a:gd name="T24" fmla="*/ 0 w 190"/>
                  <a:gd name="T25" fmla="*/ 0 h 64"/>
                  <a:gd name="T26" fmla="*/ 190 w 190"/>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0" h="64">
                    <a:moveTo>
                      <a:pt x="189" y="32"/>
                    </a:moveTo>
                    <a:lnTo>
                      <a:pt x="187" y="52"/>
                    </a:lnTo>
                    <a:lnTo>
                      <a:pt x="124" y="63"/>
                    </a:lnTo>
                    <a:lnTo>
                      <a:pt x="54" y="63"/>
                    </a:lnTo>
                    <a:lnTo>
                      <a:pt x="1" y="45"/>
                    </a:lnTo>
                    <a:lnTo>
                      <a:pt x="0" y="0"/>
                    </a:lnTo>
                    <a:lnTo>
                      <a:pt x="104" y="0"/>
                    </a:lnTo>
                    <a:lnTo>
                      <a:pt x="189"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6687" name="Freeform 1143"/>
              <p:cNvSpPr>
                <a:spLocks/>
              </p:cNvSpPr>
              <p:nvPr/>
            </p:nvSpPr>
            <p:spPr bwMode="auto">
              <a:xfrm>
                <a:off x="491" y="3368"/>
                <a:ext cx="176" cy="31"/>
              </a:xfrm>
              <a:custGeom>
                <a:avLst/>
                <a:gdLst>
                  <a:gd name="T0" fmla="*/ 175 w 176"/>
                  <a:gd name="T1" fmla="*/ 9 h 31"/>
                  <a:gd name="T2" fmla="*/ 173 w 176"/>
                  <a:gd name="T3" fmla="*/ 21 h 31"/>
                  <a:gd name="T4" fmla="*/ 118 w 176"/>
                  <a:gd name="T5" fmla="*/ 30 h 31"/>
                  <a:gd name="T6" fmla="*/ 46 w 176"/>
                  <a:gd name="T7" fmla="*/ 30 h 31"/>
                  <a:gd name="T8" fmla="*/ 0 w 176"/>
                  <a:gd name="T9" fmla="*/ 15 h 31"/>
                  <a:gd name="T10" fmla="*/ 0 w 176"/>
                  <a:gd name="T11" fmla="*/ 0 h 31"/>
                  <a:gd name="T12" fmla="*/ 44 w 176"/>
                  <a:gd name="T13" fmla="*/ 15 h 31"/>
                  <a:gd name="T14" fmla="*/ 117 w 176"/>
                  <a:gd name="T15" fmla="*/ 16 h 31"/>
                  <a:gd name="T16" fmla="*/ 175 w 176"/>
                  <a:gd name="T17" fmla="*/ 9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6"/>
                  <a:gd name="T28" fmla="*/ 0 h 31"/>
                  <a:gd name="T29" fmla="*/ 176 w 176"/>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6" h="31">
                    <a:moveTo>
                      <a:pt x="175" y="9"/>
                    </a:moveTo>
                    <a:lnTo>
                      <a:pt x="173" y="21"/>
                    </a:lnTo>
                    <a:lnTo>
                      <a:pt x="118" y="30"/>
                    </a:lnTo>
                    <a:lnTo>
                      <a:pt x="46" y="30"/>
                    </a:lnTo>
                    <a:lnTo>
                      <a:pt x="0" y="15"/>
                    </a:lnTo>
                    <a:lnTo>
                      <a:pt x="0" y="0"/>
                    </a:lnTo>
                    <a:lnTo>
                      <a:pt x="44" y="15"/>
                    </a:lnTo>
                    <a:lnTo>
                      <a:pt x="117" y="16"/>
                    </a:lnTo>
                    <a:lnTo>
                      <a:pt x="175" y="9"/>
                    </a:lnTo>
                  </a:path>
                </a:pathLst>
              </a:custGeom>
              <a:solidFill>
                <a:srgbClr val="606060"/>
              </a:solidFill>
              <a:ln w="9525" cap="rnd">
                <a:noFill/>
                <a:round/>
                <a:headEnd type="none" w="sm" len="sm"/>
                <a:tailEnd type="none" w="sm" len="sm"/>
              </a:ln>
            </p:spPr>
            <p:txBody>
              <a:bodyPr/>
              <a:lstStyle/>
              <a:p>
                <a:endParaRPr lang="es-ES"/>
              </a:p>
            </p:txBody>
          </p:sp>
          <p:sp>
            <p:nvSpPr>
              <p:cNvPr id="106688" name="Freeform 1144"/>
              <p:cNvSpPr>
                <a:spLocks/>
              </p:cNvSpPr>
              <p:nvPr/>
            </p:nvSpPr>
            <p:spPr bwMode="auto">
              <a:xfrm>
                <a:off x="527" y="3044"/>
                <a:ext cx="82" cy="95"/>
              </a:xfrm>
              <a:custGeom>
                <a:avLst/>
                <a:gdLst>
                  <a:gd name="T0" fmla="*/ 54 w 82"/>
                  <a:gd name="T1" fmla="*/ 1 h 95"/>
                  <a:gd name="T2" fmla="*/ 66 w 82"/>
                  <a:gd name="T3" fmla="*/ 6 h 95"/>
                  <a:gd name="T4" fmla="*/ 70 w 82"/>
                  <a:gd name="T5" fmla="*/ 13 h 95"/>
                  <a:gd name="T6" fmla="*/ 73 w 82"/>
                  <a:gd name="T7" fmla="*/ 23 h 95"/>
                  <a:gd name="T8" fmla="*/ 73 w 82"/>
                  <a:gd name="T9" fmla="*/ 29 h 95"/>
                  <a:gd name="T10" fmla="*/ 73 w 82"/>
                  <a:gd name="T11" fmla="*/ 31 h 95"/>
                  <a:gd name="T12" fmla="*/ 71 w 82"/>
                  <a:gd name="T13" fmla="*/ 35 h 95"/>
                  <a:gd name="T14" fmla="*/ 73 w 82"/>
                  <a:gd name="T15" fmla="*/ 40 h 95"/>
                  <a:gd name="T16" fmla="*/ 77 w 82"/>
                  <a:gd name="T17" fmla="*/ 47 h 95"/>
                  <a:gd name="T18" fmla="*/ 78 w 82"/>
                  <a:gd name="T19" fmla="*/ 48 h 95"/>
                  <a:gd name="T20" fmla="*/ 79 w 82"/>
                  <a:gd name="T21" fmla="*/ 51 h 95"/>
                  <a:gd name="T22" fmla="*/ 81 w 82"/>
                  <a:gd name="T23" fmla="*/ 51 h 95"/>
                  <a:gd name="T24" fmla="*/ 81 w 82"/>
                  <a:gd name="T25" fmla="*/ 53 h 95"/>
                  <a:gd name="T26" fmla="*/ 81 w 82"/>
                  <a:gd name="T27" fmla="*/ 55 h 95"/>
                  <a:gd name="T28" fmla="*/ 79 w 82"/>
                  <a:gd name="T29" fmla="*/ 55 h 95"/>
                  <a:gd name="T30" fmla="*/ 76 w 82"/>
                  <a:gd name="T31" fmla="*/ 55 h 95"/>
                  <a:gd name="T32" fmla="*/ 73 w 82"/>
                  <a:gd name="T33" fmla="*/ 55 h 95"/>
                  <a:gd name="T34" fmla="*/ 73 w 82"/>
                  <a:gd name="T35" fmla="*/ 60 h 95"/>
                  <a:gd name="T36" fmla="*/ 73 w 82"/>
                  <a:gd name="T37" fmla="*/ 62 h 95"/>
                  <a:gd name="T38" fmla="*/ 76 w 82"/>
                  <a:gd name="T39" fmla="*/ 63 h 95"/>
                  <a:gd name="T40" fmla="*/ 73 w 82"/>
                  <a:gd name="T41" fmla="*/ 66 h 95"/>
                  <a:gd name="T42" fmla="*/ 73 w 82"/>
                  <a:gd name="T43" fmla="*/ 69 h 95"/>
                  <a:gd name="T44" fmla="*/ 73 w 82"/>
                  <a:gd name="T45" fmla="*/ 70 h 95"/>
                  <a:gd name="T46" fmla="*/ 73 w 82"/>
                  <a:gd name="T47" fmla="*/ 71 h 95"/>
                  <a:gd name="T48" fmla="*/ 71 w 82"/>
                  <a:gd name="T49" fmla="*/ 71 h 95"/>
                  <a:gd name="T50" fmla="*/ 70 w 82"/>
                  <a:gd name="T51" fmla="*/ 74 h 95"/>
                  <a:gd name="T52" fmla="*/ 70 w 82"/>
                  <a:gd name="T53" fmla="*/ 77 h 95"/>
                  <a:gd name="T54" fmla="*/ 70 w 82"/>
                  <a:gd name="T55" fmla="*/ 79 h 95"/>
                  <a:gd name="T56" fmla="*/ 69 w 82"/>
                  <a:gd name="T57" fmla="*/ 80 h 95"/>
                  <a:gd name="T58" fmla="*/ 67 w 82"/>
                  <a:gd name="T59" fmla="*/ 82 h 95"/>
                  <a:gd name="T60" fmla="*/ 65 w 82"/>
                  <a:gd name="T61" fmla="*/ 82 h 95"/>
                  <a:gd name="T62" fmla="*/ 62 w 82"/>
                  <a:gd name="T63" fmla="*/ 82 h 95"/>
                  <a:gd name="T64" fmla="*/ 57 w 82"/>
                  <a:gd name="T65" fmla="*/ 82 h 95"/>
                  <a:gd name="T66" fmla="*/ 51 w 82"/>
                  <a:gd name="T67" fmla="*/ 82 h 95"/>
                  <a:gd name="T68" fmla="*/ 42 w 82"/>
                  <a:gd name="T69" fmla="*/ 94 h 95"/>
                  <a:gd name="T70" fmla="*/ 9 w 82"/>
                  <a:gd name="T71" fmla="*/ 79 h 95"/>
                  <a:gd name="T72" fmla="*/ 12 w 82"/>
                  <a:gd name="T73" fmla="*/ 73 h 95"/>
                  <a:gd name="T74" fmla="*/ 15 w 82"/>
                  <a:gd name="T75" fmla="*/ 70 h 95"/>
                  <a:gd name="T76" fmla="*/ 15 w 82"/>
                  <a:gd name="T77" fmla="*/ 62 h 95"/>
                  <a:gd name="T78" fmla="*/ 0 w 82"/>
                  <a:gd name="T79" fmla="*/ 48 h 95"/>
                  <a:gd name="T80" fmla="*/ 0 w 82"/>
                  <a:gd name="T81" fmla="*/ 17 h 95"/>
                  <a:gd name="T82" fmla="*/ 7 w 82"/>
                  <a:gd name="T83" fmla="*/ 8 h 95"/>
                  <a:gd name="T84" fmla="*/ 18 w 82"/>
                  <a:gd name="T85" fmla="*/ 3 h 95"/>
                  <a:gd name="T86" fmla="*/ 28 w 82"/>
                  <a:gd name="T87" fmla="*/ 0 h 95"/>
                  <a:gd name="T88" fmla="*/ 42 w 82"/>
                  <a:gd name="T89" fmla="*/ 0 h 95"/>
                  <a:gd name="T90" fmla="*/ 54 w 82"/>
                  <a:gd name="T91" fmla="*/ 1 h 9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2"/>
                  <a:gd name="T139" fmla="*/ 0 h 95"/>
                  <a:gd name="T140" fmla="*/ 82 w 82"/>
                  <a:gd name="T141" fmla="*/ 95 h 9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2" h="95">
                    <a:moveTo>
                      <a:pt x="54" y="1"/>
                    </a:moveTo>
                    <a:lnTo>
                      <a:pt x="66" y="6"/>
                    </a:lnTo>
                    <a:lnTo>
                      <a:pt x="70" y="13"/>
                    </a:lnTo>
                    <a:lnTo>
                      <a:pt x="73" y="23"/>
                    </a:lnTo>
                    <a:lnTo>
                      <a:pt x="73" y="29"/>
                    </a:lnTo>
                    <a:lnTo>
                      <a:pt x="73" y="31"/>
                    </a:lnTo>
                    <a:lnTo>
                      <a:pt x="71" y="35"/>
                    </a:lnTo>
                    <a:lnTo>
                      <a:pt x="73" y="40"/>
                    </a:lnTo>
                    <a:lnTo>
                      <a:pt x="77" y="47"/>
                    </a:lnTo>
                    <a:lnTo>
                      <a:pt x="78" y="48"/>
                    </a:lnTo>
                    <a:lnTo>
                      <a:pt x="79" y="51"/>
                    </a:lnTo>
                    <a:lnTo>
                      <a:pt x="81" y="51"/>
                    </a:lnTo>
                    <a:lnTo>
                      <a:pt x="81" y="53"/>
                    </a:lnTo>
                    <a:lnTo>
                      <a:pt x="81" y="55"/>
                    </a:lnTo>
                    <a:lnTo>
                      <a:pt x="79" y="55"/>
                    </a:lnTo>
                    <a:lnTo>
                      <a:pt x="76" y="55"/>
                    </a:lnTo>
                    <a:lnTo>
                      <a:pt x="73" y="55"/>
                    </a:lnTo>
                    <a:lnTo>
                      <a:pt x="73" y="60"/>
                    </a:lnTo>
                    <a:lnTo>
                      <a:pt x="73" y="62"/>
                    </a:lnTo>
                    <a:lnTo>
                      <a:pt x="76" y="63"/>
                    </a:lnTo>
                    <a:lnTo>
                      <a:pt x="73" y="66"/>
                    </a:lnTo>
                    <a:lnTo>
                      <a:pt x="73" y="69"/>
                    </a:lnTo>
                    <a:lnTo>
                      <a:pt x="73" y="70"/>
                    </a:lnTo>
                    <a:lnTo>
                      <a:pt x="73" y="71"/>
                    </a:lnTo>
                    <a:lnTo>
                      <a:pt x="71" y="71"/>
                    </a:lnTo>
                    <a:lnTo>
                      <a:pt x="70" y="74"/>
                    </a:lnTo>
                    <a:lnTo>
                      <a:pt x="70" y="77"/>
                    </a:lnTo>
                    <a:lnTo>
                      <a:pt x="70" y="79"/>
                    </a:lnTo>
                    <a:lnTo>
                      <a:pt x="69" y="80"/>
                    </a:lnTo>
                    <a:lnTo>
                      <a:pt x="67" y="82"/>
                    </a:lnTo>
                    <a:lnTo>
                      <a:pt x="65" y="82"/>
                    </a:lnTo>
                    <a:lnTo>
                      <a:pt x="62" y="82"/>
                    </a:lnTo>
                    <a:lnTo>
                      <a:pt x="57" y="82"/>
                    </a:lnTo>
                    <a:lnTo>
                      <a:pt x="51" y="82"/>
                    </a:lnTo>
                    <a:lnTo>
                      <a:pt x="42" y="94"/>
                    </a:lnTo>
                    <a:lnTo>
                      <a:pt x="9" y="79"/>
                    </a:lnTo>
                    <a:lnTo>
                      <a:pt x="12" y="73"/>
                    </a:lnTo>
                    <a:lnTo>
                      <a:pt x="15" y="70"/>
                    </a:lnTo>
                    <a:lnTo>
                      <a:pt x="15" y="62"/>
                    </a:lnTo>
                    <a:lnTo>
                      <a:pt x="0" y="48"/>
                    </a:lnTo>
                    <a:lnTo>
                      <a:pt x="0" y="17"/>
                    </a:lnTo>
                    <a:lnTo>
                      <a:pt x="7" y="8"/>
                    </a:lnTo>
                    <a:lnTo>
                      <a:pt x="18" y="3"/>
                    </a:lnTo>
                    <a:lnTo>
                      <a:pt x="28" y="0"/>
                    </a:lnTo>
                    <a:lnTo>
                      <a:pt x="42" y="0"/>
                    </a:lnTo>
                    <a:lnTo>
                      <a:pt x="54" y="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6689" name="Freeform 1145"/>
              <p:cNvSpPr>
                <a:spLocks/>
              </p:cNvSpPr>
              <p:nvPr/>
            </p:nvSpPr>
            <p:spPr bwMode="auto">
              <a:xfrm>
                <a:off x="583" y="3073"/>
                <a:ext cx="27" cy="1"/>
              </a:xfrm>
              <a:custGeom>
                <a:avLst/>
                <a:gdLst>
                  <a:gd name="T0" fmla="*/ 26 w 27"/>
                  <a:gd name="T1" fmla="*/ 0 h 1"/>
                  <a:gd name="T2" fmla="*/ 21 w 27"/>
                  <a:gd name="T3" fmla="*/ 0 h 1"/>
                  <a:gd name="T4" fmla="*/ 18 w 27"/>
                  <a:gd name="T5" fmla="*/ 0 h 1"/>
                  <a:gd name="T6" fmla="*/ 12 w 27"/>
                  <a:gd name="T7" fmla="*/ 0 h 1"/>
                  <a:gd name="T8" fmla="*/ 2 w 27"/>
                  <a:gd name="T9" fmla="*/ 0 h 1"/>
                  <a:gd name="T10" fmla="*/ 0 w 27"/>
                  <a:gd name="T11" fmla="*/ 0 h 1"/>
                  <a:gd name="T12" fmla="*/ 6 w 27"/>
                  <a:gd name="T13" fmla="*/ 0 h 1"/>
                  <a:gd name="T14" fmla="*/ 10 w 27"/>
                  <a:gd name="T15" fmla="*/ 0 h 1"/>
                  <a:gd name="T16" fmla="*/ 13 w 27"/>
                  <a:gd name="T17" fmla="*/ 0 h 1"/>
                  <a:gd name="T18" fmla="*/ 18 w 27"/>
                  <a:gd name="T19" fmla="*/ 0 h 1"/>
                  <a:gd name="T20" fmla="*/ 21 w 27"/>
                  <a:gd name="T21" fmla="*/ 0 h 1"/>
                  <a:gd name="T22" fmla="*/ 26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26" y="0"/>
                    </a:moveTo>
                    <a:lnTo>
                      <a:pt x="21" y="0"/>
                    </a:lnTo>
                    <a:lnTo>
                      <a:pt x="18" y="0"/>
                    </a:lnTo>
                    <a:lnTo>
                      <a:pt x="12" y="0"/>
                    </a:lnTo>
                    <a:lnTo>
                      <a:pt x="2" y="0"/>
                    </a:lnTo>
                    <a:lnTo>
                      <a:pt x="0" y="0"/>
                    </a:lnTo>
                    <a:lnTo>
                      <a:pt x="6" y="0"/>
                    </a:lnTo>
                    <a:lnTo>
                      <a:pt x="10" y="0"/>
                    </a:lnTo>
                    <a:lnTo>
                      <a:pt x="13" y="0"/>
                    </a:lnTo>
                    <a:lnTo>
                      <a:pt x="18" y="0"/>
                    </a:lnTo>
                    <a:lnTo>
                      <a:pt x="21" y="0"/>
                    </a:lnTo>
                    <a:lnTo>
                      <a:pt x="26" y="0"/>
                    </a:lnTo>
                  </a:path>
                </a:pathLst>
              </a:custGeom>
              <a:solidFill>
                <a:srgbClr val="201000"/>
              </a:solidFill>
              <a:ln w="9525" cap="rnd">
                <a:noFill/>
                <a:round/>
                <a:headEnd type="none" w="sm" len="sm"/>
                <a:tailEnd type="none" w="sm" len="sm"/>
              </a:ln>
            </p:spPr>
            <p:txBody>
              <a:bodyPr/>
              <a:lstStyle/>
              <a:p>
                <a:endParaRPr lang="es-ES"/>
              </a:p>
            </p:txBody>
          </p:sp>
          <p:sp>
            <p:nvSpPr>
              <p:cNvPr id="106690" name="Freeform 1146"/>
              <p:cNvSpPr>
                <a:spLocks/>
              </p:cNvSpPr>
              <p:nvPr/>
            </p:nvSpPr>
            <p:spPr bwMode="auto">
              <a:xfrm>
                <a:off x="604" y="3095"/>
                <a:ext cx="1" cy="26"/>
              </a:xfrm>
              <a:custGeom>
                <a:avLst/>
                <a:gdLst>
                  <a:gd name="T0" fmla="*/ 0 w 1"/>
                  <a:gd name="T1" fmla="*/ 0 h 26"/>
                  <a:gd name="T2" fmla="*/ 0 w 1"/>
                  <a:gd name="T3" fmla="*/ 25 h 26"/>
                  <a:gd name="T4" fmla="*/ 0 w 1"/>
                  <a:gd name="T5" fmla="*/ 0 h 26"/>
                  <a:gd name="T6" fmla="*/ 0 60000 65536"/>
                  <a:gd name="T7" fmla="*/ 0 60000 65536"/>
                  <a:gd name="T8" fmla="*/ 0 60000 65536"/>
                  <a:gd name="T9" fmla="*/ 0 w 1"/>
                  <a:gd name="T10" fmla="*/ 0 h 26"/>
                  <a:gd name="T11" fmla="*/ 1 w 1"/>
                  <a:gd name="T12" fmla="*/ 26 h 26"/>
                </a:gdLst>
                <a:ahLst/>
                <a:cxnLst>
                  <a:cxn ang="T6">
                    <a:pos x="T0" y="T1"/>
                  </a:cxn>
                  <a:cxn ang="T7">
                    <a:pos x="T2" y="T3"/>
                  </a:cxn>
                  <a:cxn ang="T8">
                    <a:pos x="T4" y="T5"/>
                  </a:cxn>
                </a:cxnLst>
                <a:rect l="T9" t="T10" r="T11" b="T12"/>
                <a:pathLst>
                  <a:path w="1" h="26">
                    <a:moveTo>
                      <a:pt x="0" y="0"/>
                    </a:moveTo>
                    <a:lnTo>
                      <a:pt x="0"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691" name="Freeform 1147"/>
              <p:cNvSpPr>
                <a:spLocks/>
              </p:cNvSpPr>
              <p:nvPr/>
            </p:nvSpPr>
            <p:spPr bwMode="auto">
              <a:xfrm>
                <a:off x="553" y="3076"/>
                <a:ext cx="28" cy="26"/>
              </a:xfrm>
              <a:custGeom>
                <a:avLst/>
                <a:gdLst>
                  <a:gd name="T0" fmla="*/ 27 w 28"/>
                  <a:gd name="T1" fmla="*/ 5 h 26"/>
                  <a:gd name="T2" fmla="*/ 22 w 28"/>
                  <a:gd name="T3" fmla="*/ 0 h 26"/>
                  <a:gd name="T4" fmla="*/ 15 w 28"/>
                  <a:gd name="T5" fmla="*/ 0 h 26"/>
                  <a:gd name="T6" fmla="*/ 5 w 28"/>
                  <a:gd name="T7" fmla="*/ 0 h 26"/>
                  <a:gd name="T8" fmla="*/ 2 w 28"/>
                  <a:gd name="T9" fmla="*/ 2 h 26"/>
                  <a:gd name="T10" fmla="*/ 2 w 28"/>
                  <a:gd name="T11" fmla="*/ 6 h 26"/>
                  <a:gd name="T12" fmla="*/ 2 w 28"/>
                  <a:gd name="T13" fmla="*/ 10 h 26"/>
                  <a:gd name="T14" fmla="*/ 2 w 28"/>
                  <a:gd name="T15" fmla="*/ 11 h 26"/>
                  <a:gd name="T16" fmla="*/ 2 w 28"/>
                  <a:gd name="T17" fmla="*/ 14 h 26"/>
                  <a:gd name="T18" fmla="*/ 2 w 28"/>
                  <a:gd name="T19" fmla="*/ 18 h 26"/>
                  <a:gd name="T20" fmla="*/ 9 w 28"/>
                  <a:gd name="T21" fmla="*/ 22 h 26"/>
                  <a:gd name="T22" fmla="*/ 12 w 28"/>
                  <a:gd name="T23" fmla="*/ 22 h 26"/>
                  <a:gd name="T24" fmla="*/ 18 w 28"/>
                  <a:gd name="T25" fmla="*/ 22 h 26"/>
                  <a:gd name="T26" fmla="*/ 12 w 28"/>
                  <a:gd name="T27" fmla="*/ 25 h 26"/>
                  <a:gd name="T28" fmla="*/ 5 w 28"/>
                  <a:gd name="T29" fmla="*/ 22 h 26"/>
                  <a:gd name="T30" fmla="*/ 2 w 28"/>
                  <a:gd name="T31" fmla="*/ 18 h 26"/>
                  <a:gd name="T32" fmla="*/ 2 w 28"/>
                  <a:gd name="T33" fmla="*/ 13 h 26"/>
                  <a:gd name="T34" fmla="*/ 0 w 28"/>
                  <a:gd name="T35" fmla="*/ 8 h 26"/>
                  <a:gd name="T36" fmla="*/ 0 w 28"/>
                  <a:gd name="T37" fmla="*/ 6 h 26"/>
                  <a:gd name="T38" fmla="*/ 2 w 28"/>
                  <a:gd name="T39" fmla="*/ 1 h 26"/>
                  <a:gd name="T40" fmla="*/ 2 w 28"/>
                  <a:gd name="T41" fmla="*/ 0 h 26"/>
                  <a:gd name="T42" fmla="*/ 12 w 28"/>
                  <a:gd name="T43" fmla="*/ 0 h 26"/>
                  <a:gd name="T44" fmla="*/ 22 w 28"/>
                  <a:gd name="T45" fmla="*/ 0 h 26"/>
                  <a:gd name="T46" fmla="*/ 27 w 28"/>
                  <a:gd name="T47" fmla="*/ 0 h 26"/>
                  <a:gd name="T48" fmla="*/ 27 w 28"/>
                  <a:gd name="T49" fmla="*/ 5 h 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
                  <a:gd name="T76" fmla="*/ 0 h 26"/>
                  <a:gd name="T77" fmla="*/ 28 w 28"/>
                  <a:gd name="T78" fmla="*/ 26 h 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 h="26">
                    <a:moveTo>
                      <a:pt x="27" y="5"/>
                    </a:moveTo>
                    <a:lnTo>
                      <a:pt x="22" y="0"/>
                    </a:lnTo>
                    <a:lnTo>
                      <a:pt x="15" y="0"/>
                    </a:lnTo>
                    <a:lnTo>
                      <a:pt x="5" y="0"/>
                    </a:lnTo>
                    <a:lnTo>
                      <a:pt x="2" y="2"/>
                    </a:lnTo>
                    <a:lnTo>
                      <a:pt x="2" y="6"/>
                    </a:lnTo>
                    <a:lnTo>
                      <a:pt x="2" y="10"/>
                    </a:lnTo>
                    <a:lnTo>
                      <a:pt x="2" y="11"/>
                    </a:lnTo>
                    <a:lnTo>
                      <a:pt x="2" y="14"/>
                    </a:lnTo>
                    <a:lnTo>
                      <a:pt x="2" y="18"/>
                    </a:lnTo>
                    <a:lnTo>
                      <a:pt x="9" y="22"/>
                    </a:lnTo>
                    <a:lnTo>
                      <a:pt x="12" y="22"/>
                    </a:lnTo>
                    <a:lnTo>
                      <a:pt x="18" y="22"/>
                    </a:lnTo>
                    <a:lnTo>
                      <a:pt x="12" y="25"/>
                    </a:lnTo>
                    <a:lnTo>
                      <a:pt x="5" y="22"/>
                    </a:lnTo>
                    <a:lnTo>
                      <a:pt x="2" y="18"/>
                    </a:lnTo>
                    <a:lnTo>
                      <a:pt x="2" y="13"/>
                    </a:lnTo>
                    <a:lnTo>
                      <a:pt x="0" y="8"/>
                    </a:lnTo>
                    <a:lnTo>
                      <a:pt x="0" y="6"/>
                    </a:lnTo>
                    <a:lnTo>
                      <a:pt x="2" y="1"/>
                    </a:lnTo>
                    <a:lnTo>
                      <a:pt x="2" y="0"/>
                    </a:lnTo>
                    <a:lnTo>
                      <a:pt x="12" y="0"/>
                    </a:lnTo>
                    <a:lnTo>
                      <a:pt x="22" y="0"/>
                    </a:lnTo>
                    <a:lnTo>
                      <a:pt x="27" y="0"/>
                    </a:lnTo>
                    <a:lnTo>
                      <a:pt x="27" y="5"/>
                    </a:lnTo>
                  </a:path>
                </a:pathLst>
              </a:custGeom>
              <a:solidFill>
                <a:srgbClr val="402000"/>
              </a:solidFill>
              <a:ln w="9525" cap="rnd">
                <a:noFill/>
                <a:round/>
                <a:headEnd type="none" w="sm" len="sm"/>
                <a:tailEnd type="none" w="sm" len="sm"/>
              </a:ln>
            </p:spPr>
            <p:txBody>
              <a:bodyPr/>
              <a:lstStyle/>
              <a:p>
                <a:endParaRPr lang="es-ES"/>
              </a:p>
            </p:txBody>
          </p:sp>
          <p:sp>
            <p:nvSpPr>
              <p:cNvPr id="106692" name="Freeform 1148"/>
              <p:cNvSpPr>
                <a:spLocks/>
              </p:cNvSpPr>
              <p:nvPr/>
            </p:nvSpPr>
            <p:spPr bwMode="auto">
              <a:xfrm>
                <a:off x="518" y="3037"/>
                <a:ext cx="87" cy="84"/>
              </a:xfrm>
              <a:custGeom>
                <a:avLst/>
                <a:gdLst>
                  <a:gd name="T0" fmla="*/ 79 w 87"/>
                  <a:gd name="T1" fmla="*/ 31 h 84"/>
                  <a:gd name="T2" fmla="*/ 75 w 87"/>
                  <a:gd name="T3" fmla="*/ 30 h 84"/>
                  <a:gd name="T4" fmla="*/ 59 w 87"/>
                  <a:gd name="T5" fmla="*/ 33 h 84"/>
                  <a:gd name="T6" fmla="*/ 71 w 87"/>
                  <a:gd name="T7" fmla="*/ 26 h 84"/>
                  <a:gd name="T8" fmla="*/ 56 w 87"/>
                  <a:gd name="T9" fmla="*/ 33 h 84"/>
                  <a:gd name="T10" fmla="*/ 52 w 87"/>
                  <a:gd name="T11" fmla="*/ 38 h 84"/>
                  <a:gd name="T12" fmla="*/ 50 w 87"/>
                  <a:gd name="T13" fmla="*/ 38 h 84"/>
                  <a:gd name="T14" fmla="*/ 50 w 87"/>
                  <a:gd name="T15" fmla="*/ 41 h 84"/>
                  <a:gd name="T16" fmla="*/ 45 w 87"/>
                  <a:gd name="T17" fmla="*/ 42 h 84"/>
                  <a:gd name="T18" fmla="*/ 55 w 87"/>
                  <a:gd name="T19" fmla="*/ 45 h 84"/>
                  <a:gd name="T20" fmla="*/ 44 w 87"/>
                  <a:gd name="T21" fmla="*/ 45 h 84"/>
                  <a:gd name="T22" fmla="*/ 44 w 87"/>
                  <a:gd name="T23" fmla="*/ 47 h 84"/>
                  <a:gd name="T24" fmla="*/ 45 w 87"/>
                  <a:gd name="T25" fmla="*/ 50 h 84"/>
                  <a:gd name="T26" fmla="*/ 52 w 87"/>
                  <a:gd name="T27" fmla="*/ 52 h 84"/>
                  <a:gd name="T28" fmla="*/ 35 w 87"/>
                  <a:gd name="T29" fmla="*/ 51 h 84"/>
                  <a:gd name="T30" fmla="*/ 34 w 87"/>
                  <a:gd name="T31" fmla="*/ 53 h 84"/>
                  <a:gd name="T32" fmla="*/ 34 w 87"/>
                  <a:gd name="T33" fmla="*/ 59 h 84"/>
                  <a:gd name="T34" fmla="*/ 43 w 87"/>
                  <a:gd name="T35" fmla="*/ 61 h 84"/>
                  <a:gd name="T36" fmla="*/ 32 w 87"/>
                  <a:gd name="T37" fmla="*/ 61 h 84"/>
                  <a:gd name="T38" fmla="*/ 41 w 87"/>
                  <a:gd name="T39" fmla="*/ 65 h 84"/>
                  <a:gd name="T40" fmla="*/ 39 w 87"/>
                  <a:gd name="T41" fmla="*/ 68 h 84"/>
                  <a:gd name="T42" fmla="*/ 35 w 87"/>
                  <a:gd name="T43" fmla="*/ 71 h 84"/>
                  <a:gd name="T44" fmla="*/ 43 w 87"/>
                  <a:gd name="T45" fmla="*/ 75 h 84"/>
                  <a:gd name="T46" fmla="*/ 30 w 87"/>
                  <a:gd name="T47" fmla="*/ 73 h 84"/>
                  <a:gd name="T48" fmla="*/ 32 w 87"/>
                  <a:gd name="T49" fmla="*/ 76 h 84"/>
                  <a:gd name="T50" fmla="*/ 31 w 87"/>
                  <a:gd name="T51" fmla="*/ 76 h 84"/>
                  <a:gd name="T52" fmla="*/ 28 w 87"/>
                  <a:gd name="T53" fmla="*/ 80 h 84"/>
                  <a:gd name="T54" fmla="*/ 27 w 87"/>
                  <a:gd name="T55" fmla="*/ 80 h 84"/>
                  <a:gd name="T56" fmla="*/ 20 w 87"/>
                  <a:gd name="T57" fmla="*/ 76 h 84"/>
                  <a:gd name="T58" fmla="*/ 11 w 87"/>
                  <a:gd name="T59" fmla="*/ 75 h 84"/>
                  <a:gd name="T60" fmla="*/ 14 w 87"/>
                  <a:gd name="T61" fmla="*/ 71 h 84"/>
                  <a:gd name="T62" fmla="*/ 10 w 87"/>
                  <a:gd name="T63" fmla="*/ 62 h 84"/>
                  <a:gd name="T64" fmla="*/ 0 w 87"/>
                  <a:gd name="T65" fmla="*/ 42 h 84"/>
                  <a:gd name="T66" fmla="*/ 1 w 87"/>
                  <a:gd name="T67" fmla="*/ 21 h 84"/>
                  <a:gd name="T68" fmla="*/ 8 w 87"/>
                  <a:gd name="T69" fmla="*/ 11 h 84"/>
                  <a:gd name="T70" fmla="*/ 20 w 87"/>
                  <a:gd name="T71" fmla="*/ 1 h 84"/>
                  <a:gd name="T72" fmla="*/ 41 w 87"/>
                  <a:gd name="T73" fmla="*/ 0 h 84"/>
                  <a:gd name="T74" fmla="*/ 62 w 87"/>
                  <a:gd name="T75" fmla="*/ 1 h 84"/>
                  <a:gd name="T76" fmla="*/ 78 w 87"/>
                  <a:gd name="T77" fmla="*/ 9 h 84"/>
                  <a:gd name="T78" fmla="*/ 86 w 87"/>
                  <a:gd name="T79" fmla="*/ 22 h 8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7"/>
                  <a:gd name="T121" fmla="*/ 0 h 84"/>
                  <a:gd name="T122" fmla="*/ 87 w 87"/>
                  <a:gd name="T123" fmla="*/ 84 h 8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7" h="84">
                    <a:moveTo>
                      <a:pt x="86" y="22"/>
                    </a:moveTo>
                    <a:lnTo>
                      <a:pt x="79" y="31"/>
                    </a:lnTo>
                    <a:lnTo>
                      <a:pt x="71" y="34"/>
                    </a:lnTo>
                    <a:lnTo>
                      <a:pt x="75" y="30"/>
                    </a:lnTo>
                    <a:lnTo>
                      <a:pt x="67" y="31"/>
                    </a:lnTo>
                    <a:lnTo>
                      <a:pt x="59" y="33"/>
                    </a:lnTo>
                    <a:lnTo>
                      <a:pt x="67" y="30"/>
                    </a:lnTo>
                    <a:lnTo>
                      <a:pt x="71" y="26"/>
                    </a:lnTo>
                    <a:lnTo>
                      <a:pt x="61" y="31"/>
                    </a:lnTo>
                    <a:lnTo>
                      <a:pt x="56" y="33"/>
                    </a:lnTo>
                    <a:lnTo>
                      <a:pt x="49" y="34"/>
                    </a:lnTo>
                    <a:lnTo>
                      <a:pt x="52" y="38"/>
                    </a:lnTo>
                    <a:lnTo>
                      <a:pt x="55" y="38"/>
                    </a:lnTo>
                    <a:lnTo>
                      <a:pt x="50" y="38"/>
                    </a:lnTo>
                    <a:lnTo>
                      <a:pt x="45" y="38"/>
                    </a:lnTo>
                    <a:lnTo>
                      <a:pt x="50" y="41"/>
                    </a:lnTo>
                    <a:lnTo>
                      <a:pt x="55" y="43"/>
                    </a:lnTo>
                    <a:lnTo>
                      <a:pt x="45" y="42"/>
                    </a:lnTo>
                    <a:lnTo>
                      <a:pt x="52" y="44"/>
                    </a:lnTo>
                    <a:lnTo>
                      <a:pt x="55" y="45"/>
                    </a:lnTo>
                    <a:lnTo>
                      <a:pt x="50" y="45"/>
                    </a:lnTo>
                    <a:lnTo>
                      <a:pt x="44" y="45"/>
                    </a:lnTo>
                    <a:lnTo>
                      <a:pt x="52" y="48"/>
                    </a:lnTo>
                    <a:lnTo>
                      <a:pt x="44" y="47"/>
                    </a:lnTo>
                    <a:lnTo>
                      <a:pt x="43" y="46"/>
                    </a:lnTo>
                    <a:lnTo>
                      <a:pt x="45" y="50"/>
                    </a:lnTo>
                    <a:lnTo>
                      <a:pt x="49" y="51"/>
                    </a:lnTo>
                    <a:lnTo>
                      <a:pt x="52" y="52"/>
                    </a:lnTo>
                    <a:lnTo>
                      <a:pt x="43" y="52"/>
                    </a:lnTo>
                    <a:lnTo>
                      <a:pt x="35" y="51"/>
                    </a:lnTo>
                    <a:lnTo>
                      <a:pt x="32" y="50"/>
                    </a:lnTo>
                    <a:lnTo>
                      <a:pt x="34" y="53"/>
                    </a:lnTo>
                    <a:lnTo>
                      <a:pt x="31" y="54"/>
                    </a:lnTo>
                    <a:lnTo>
                      <a:pt x="34" y="59"/>
                    </a:lnTo>
                    <a:lnTo>
                      <a:pt x="38" y="60"/>
                    </a:lnTo>
                    <a:lnTo>
                      <a:pt x="43" y="61"/>
                    </a:lnTo>
                    <a:lnTo>
                      <a:pt x="39" y="61"/>
                    </a:lnTo>
                    <a:lnTo>
                      <a:pt x="32" y="61"/>
                    </a:lnTo>
                    <a:lnTo>
                      <a:pt x="36" y="63"/>
                    </a:lnTo>
                    <a:lnTo>
                      <a:pt x="41" y="65"/>
                    </a:lnTo>
                    <a:lnTo>
                      <a:pt x="46" y="68"/>
                    </a:lnTo>
                    <a:lnTo>
                      <a:pt x="39" y="68"/>
                    </a:lnTo>
                    <a:lnTo>
                      <a:pt x="33" y="68"/>
                    </a:lnTo>
                    <a:lnTo>
                      <a:pt x="35" y="71"/>
                    </a:lnTo>
                    <a:lnTo>
                      <a:pt x="38" y="73"/>
                    </a:lnTo>
                    <a:lnTo>
                      <a:pt x="43" y="75"/>
                    </a:lnTo>
                    <a:lnTo>
                      <a:pt x="36" y="75"/>
                    </a:lnTo>
                    <a:lnTo>
                      <a:pt x="30" y="73"/>
                    </a:lnTo>
                    <a:lnTo>
                      <a:pt x="28" y="71"/>
                    </a:lnTo>
                    <a:lnTo>
                      <a:pt x="32" y="76"/>
                    </a:lnTo>
                    <a:lnTo>
                      <a:pt x="38" y="76"/>
                    </a:lnTo>
                    <a:lnTo>
                      <a:pt x="31" y="76"/>
                    </a:lnTo>
                    <a:lnTo>
                      <a:pt x="27" y="76"/>
                    </a:lnTo>
                    <a:lnTo>
                      <a:pt x="28" y="80"/>
                    </a:lnTo>
                    <a:lnTo>
                      <a:pt x="31" y="83"/>
                    </a:lnTo>
                    <a:lnTo>
                      <a:pt x="27" y="80"/>
                    </a:lnTo>
                    <a:lnTo>
                      <a:pt x="21" y="76"/>
                    </a:lnTo>
                    <a:lnTo>
                      <a:pt x="20" y="76"/>
                    </a:lnTo>
                    <a:lnTo>
                      <a:pt x="16" y="76"/>
                    </a:lnTo>
                    <a:lnTo>
                      <a:pt x="11" y="75"/>
                    </a:lnTo>
                    <a:lnTo>
                      <a:pt x="14" y="75"/>
                    </a:lnTo>
                    <a:lnTo>
                      <a:pt x="14" y="71"/>
                    </a:lnTo>
                    <a:lnTo>
                      <a:pt x="14" y="68"/>
                    </a:lnTo>
                    <a:lnTo>
                      <a:pt x="10" y="62"/>
                    </a:lnTo>
                    <a:lnTo>
                      <a:pt x="3" y="55"/>
                    </a:lnTo>
                    <a:lnTo>
                      <a:pt x="0" y="42"/>
                    </a:lnTo>
                    <a:lnTo>
                      <a:pt x="0" y="30"/>
                    </a:lnTo>
                    <a:lnTo>
                      <a:pt x="1" y="21"/>
                    </a:lnTo>
                    <a:lnTo>
                      <a:pt x="8" y="16"/>
                    </a:lnTo>
                    <a:lnTo>
                      <a:pt x="8" y="11"/>
                    </a:lnTo>
                    <a:lnTo>
                      <a:pt x="12" y="6"/>
                    </a:lnTo>
                    <a:lnTo>
                      <a:pt x="20" y="1"/>
                    </a:lnTo>
                    <a:lnTo>
                      <a:pt x="29" y="0"/>
                    </a:lnTo>
                    <a:lnTo>
                      <a:pt x="41" y="0"/>
                    </a:lnTo>
                    <a:lnTo>
                      <a:pt x="52" y="0"/>
                    </a:lnTo>
                    <a:lnTo>
                      <a:pt x="62" y="1"/>
                    </a:lnTo>
                    <a:lnTo>
                      <a:pt x="71" y="6"/>
                    </a:lnTo>
                    <a:lnTo>
                      <a:pt x="78" y="9"/>
                    </a:lnTo>
                    <a:lnTo>
                      <a:pt x="83" y="12"/>
                    </a:lnTo>
                    <a:lnTo>
                      <a:pt x="86" y="22"/>
                    </a:lnTo>
                  </a:path>
                </a:pathLst>
              </a:custGeom>
              <a:solidFill>
                <a:srgbClr val="201000"/>
              </a:solidFill>
              <a:ln w="9525" cap="rnd">
                <a:noFill/>
                <a:round/>
                <a:headEnd type="none" w="sm" len="sm"/>
                <a:tailEnd type="none" w="sm" len="sm"/>
              </a:ln>
            </p:spPr>
            <p:txBody>
              <a:bodyPr/>
              <a:lstStyle/>
              <a:p>
                <a:endParaRPr lang="es-ES"/>
              </a:p>
            </p:txBody>
          </p:sp>
          <p:sp>
            <p:nvSpPr>
              <p:cNvPr id="106693" name="Freeform 1149"/>
              <p:cNvSpPr>
                <a:spLocks/>
              </p:cNvSpPr>
              <p:nvPr/>
            </p:nvSpPr>
            <p:spPr bwMode="auto">
              <a:xfrm>
                <a:off x="521" y="3039"/>
                <a:ext cx="84" cy="75"/>
              </a:xfrm>
              <a:custGeom>
                <a:avLst/>
                <a:gdLst>
                  <a:gd name="T0" fmla="*/ 42 w 84"/>
                  <a:gd name="T1" fmla="*/ 33 h 75"/>
                  <a:gd name="T2" fmla="*/ 38 w 84"/>
                  <a:gd name="T3" fmla="*/ 34 h 75"/>
                  <a:gd name="T4" fmla="*/ 37 w 84"/>
                  <a:gd name="T5" fmla="*/ 38 h 75"/>
                  <a:gd name="T6" fmla="*/ 35 w 84"/>
                  <a:gd name="T7" fmla="*/ 40 h 75"/>
                  <a:gd name="T8" fmla="*/ 30 w 84"/>
                  <a:gd name="T9" fmla="*/ 43 h 75"/>
                  <a:gd name="T10" fmla="*/ 27 w 84"/>
                  <a:gd name="T11" fmla="*/ 48 h 75"/>
                  <a:gd name="T12" fmla="*/ 26 w 84"/>
                  <a:gd name="T13" fmla="*/ 52 h 75"/>
                  <a:gd name="T14" fmla="*/ 28 w 84"/>
                  <a:gd name="T15" fmla="*/ 55 h 75"/>
                  <a:gd name="T16" fmla="*/ 36 w 84"/>
                  <a:gd name="T17" fmla="*/ 62 h 75"/>
                  <a:gd name="T18" fmla="*/ 30 w 84"/>
                  <a:gd name="T19" fmla="*/ 60 h 75"/>
                  <a:gd name="T20" fmla="*/ 33 w 84"/>
                  <a:gd name="T21" fmla="*/ 67 h 75"/>
                  <a:gd name="T22" fmla="*/ 25 w 84"/>
                  <a:gd name="T23" fmla="*/ 64 h 75"/>
                  <a:gd name="T24" fmla="*/ 27 w 84"/>
                  <a:gd name="T25" fmla="*/ 70 h 75"/>
                  <a:gd name="T26" fmla="*/ 25 w 84"/>
                  <a:gd name="T27" fmla="*/ 74 h 75"/>
                  <a:gd name="T28" fmla="*/ 14 w 84"/>
                  <a:gd name="T29" fmla="*/ 71 h 75"/>
                  <a:gd name="T30" fmla="*/ 14 w 84"/>
                  <a:gd name="T31" fmla="*/ 62 h 75"/>
                  <a:gd name="T32" fmla="*/ 2 w 84"/>
                  <a:gd name="T33" fmla="*/ 48 h 75"/>
                  <a:gd name="T34" fmla="*/ 0 w 84"/>
                  <a:gd name="T35" fmla="*/ 28 h 75"/>
                  <a:gd name="T36" fmla="*/ 8 w 84"/>
                  <a:gd name="T37" fmla="*/ 14 h 75"/>
                  <a:gd name="T38" fmla="*/ 8 w 84"/>
                  <a:gd name="T39" fmla="*/ 27 h 75"/>
                  <a:gd name="T40" fmla="*/ 8 w 84"/>
                  <a:gd name="T41" fmla="*/ 14 h 75"/>
                  <a:gd name="T42" fmla="*/ 16 w 84"/>
                  <a:gd name="T43" fmla="*/ 22 h 75"/>
                  <a:gd name="T44" fmla="*/ 8 w 84"/>
                  <a:gd name="T45" fmla="*/ 13 h 75"/>
                  <a:gd name="T46" fmla="*/ 16 w 84"/>
                  <a:gd name="T47" fmla="*/ 10 h 75"/>
                  <a:gd name="T48" fmla="*/ 9 w 84"/>
                  <a:gd name="T49" fmla="*/ 12 h 75"/>
                  <a:gd name="T50" fmla="*/ 15 w 84"/>
                  <a:gd name="T51" fmla="*/ 3 h 75"/>
                  <a:gd name="T52" fmla="*/ 32 w 84"/>
                  <a:gd name="T53" fmla="*/ 0 h 75"/>
                  <a:gd name="T54" fmla="*/ 51 w 84"/>
                  <a:gd name="T55" fmla="*/ 0 h 75"/>
                  <a:gd name="T56" fmla="*/ 70 w 84"/>
                  <a:gd name="T57" fmla="*/ 5 h 75"/>
                  <a:gd name="T58" fmla="*/ 81 w 84"/>
                  <a:gd name="T59" fmla="*/ 11 h 75"/>
                  <a:gd name="T60" fmla="*/ 81 w 84"/>
                  <a:gd name="T61" fmla="*/ 20 h 75"/>
                  <a:gd name="T62" fmla="*/ 78 w 84"/>
                  <a:gd name="T63" fmla="*/ 27 h 75"/>
                  <a:gd name="T64" fmla="*/ 77 w 84"/>
                  <a:gd name="T65" fmla="*/ 26 h 75"/>
                  <a:gd name="T66" fmla="*/ 73 w 84"/>
                  <a:gd name="T67" fmla="*/ 25 h 75"/>
                  <a:gd name="T68" fmla="*/ 71 w 84"/>
                  <a:gd name="T69" fmla="*/ 25 h 75"/>
                  <a:gd name="T70" fmla="*/ 71 w 84"/>
                  <a:gd name="T71" fmla="*/ 19 h 75"/>
                  <a:gd name="T72" fmla="*/ 59 w 84"/>
                  <a:gd name="T73" fmla="*/ 27 h 75"/>
                  <a:gd name="T74" fmla="*/ 45 w 84"/>
                  <a:gd name="T75" fmla="*/ 28 h 75"/>
                  <a:gd name="T76" fmla="*/ 47 w 84"/>
                  <a:gd name="T77" fmla="*/ 33 h 7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4"/>
                  <a:gd name="T118" fmla="*/ 0 h 75"/>
                  <a:gd name="T119" fmla="*/ 84 w 84"/>
                  <a:gd name="T120" fmla="*/ 75 h 7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4" h="75">
                    <a:moveTo>
                      <a:pt x="47" y="33"/>
                    </a:moveTo>
                    <a:lnTo>
                      <a:pt x="42" y="33"/>
                    </a:lnTo>
                    <a:lnTo>
                      <a:pt x="45" y="37"/>
                    </a:lnTo>
                    <a:lnTo>
                      <a:pt x="38" y="34"/>
                    </a:lnTo>
                    <a:lnTo>
                      <a:pt x="45" y="40"/>
                    </a:lnTo>
                    <a:lnTo>
                      <a:pt x="37" y="38"/>
                    </a:lnTo>
                    <a:lnTo>
                      <a:pt x="45" y="43"/>
                    </a:lnTo>
                    <a:lnTo>
                      <a:pt x="35" y="40"/>
                    </a:lnTo>
                    <a:lnTo>
                      <a:pt x="42" y="45"/>
                    </a:lnTo>
                    <a:lnTo>
                      <a:pt x="30" y="43"/>
                    </a:lnTo>
                    <a:lnTo>
                      <a:pt x="25" y="43"/>
                    </a:lnTo>
                    <a:lnTo>
                      <a:pt x="27" y="48"/>
                    </a:lnTo>
                    <a:lnTo>
                      <a:pt x="25" y="48"/>
                    </a:lnTo>
                    <a:lnTo>
                      <a:pt x="26" y="52"/>
                    </a:lnTo>
                    <a:lnTo>
                      <a:pt x="33" y="55"/>
                    </a:lnTo>
                    <a:lnTo>
                      <a:pt x="28" y="55"/>
                    </a:lnTo>
                    <a:lnTo>
                      <a:pt x="33" y="59"/>
                    </a:lnTo>
                    <a:lnTo>
                      <a:pt x="36" y="62"/>
                    </a:lnTo>
                    <a:lnTo>
                      <a:pt x="32" y="61"/>
                    </a:lnTo>
                    <a:lnTo>
                      <a:pt x="30" y="60"/>
                    </a:lnTo>
                    <a:lnTo>
                      <a:pt x="31" y="64"/>
                    </a:lnTo>
                    <a:lnTo>
                      <a:pt x="33" y="67"/>
                    </a:lnTo>
                    <a:lnTo>
                      <a:pt x="27" y="67"/>
                    </a:lnTo>
                    <a:lnTo>
                      <a:pt x="25" y="64"/>
                    </a:lnTo>
                    <a:lnTo>
                      <a:pt x="26" y="67"/>
                    </a:lnTo>
                    <a:lnTo>
                      <a:pt x="27" y="70"/>
                    </a:lnTo>
                    <a:lnTo>
                      <a:pt x="22" y="67"/>
                    </a:lnTo>
                    <a:lnTo>
                      <a:pt x="25" y="74"/>
                    </a:lnTo>
                    <a:lnTo>
                      <a:pt x="20" y="69"/>
                    </a:lnTo>
                    <a:lnTo>
                      <a:pt x="14" y="71"/>
                    </a:lnTo>
                    <a:lnTo>
                      <a:pt x="15" y="67"/>
                    </a:lnTo>
                    <a:lnTo>
                      <a:pt x="14" y="62"/>
                    </a:lnTo>
                    <a:lnTo>
                      <a:pt x="9" y="58"/>
                    </a:lnTo>
                    <a:lnTo>
                      <a:pt x="2" y="48"/>
                    </a:lnTo>
                    <a:lnTo>
                      <a:pt x="0" y="38"/>
                    </a:lnTo>
                    <a:lnTo>
                      <a:pt x="0" y="28"/>
                    </a:lnTo>
                    <a:lnTo>
                      <a:pt x="1" y="19"/>
                    </a:lnTo>
                    <a:lnTo>
                      <a:pt x="8" y="14"/>
                    </a:lnTo>
                    <a:lnTo>
                      <a:pt x="4" y="19"/>
                    </a:lnTo>
                    <a:lnTo>
                      <a:pt x="8" y="27"/>
                    </a:lnTo>
                    <a:lnTo>
                      <a:pt x="8" y="20"/>
                    </a:lnTo>
                    <a:lnTo>
                      <a:pt x="8" y="14"/>
                    </a:lnTo>
                    <a:lnTo>
                      <a:pt x="12" y="17"/>
                    </a:lnTo>
                    <a:lnTo>
                      <a:pt x="16" y="22"/>
                    </a:lnTo>
                    <a:lnTo>
                      <a:pt x="12" y="16"/>
                    </a:lnTo>
                    <a:lnTo>
                      <a:pt x="8" y="13"/>
                    </a:lnTo>
                    <a:lnTo>
                      <a:pt x="11" y="12"/>
                    </a:lnTo>
                    <a:lnTo>
                      <a:pt x="16" y="10"/>
                    </a:lnTo>
                    <a:lnTo>
                      <a:pt x="12" y="10"/>
                    </a:lnTo>
                    <a:lnTo>
                      <a:pt x="9" y="12"/>
                    </a:lnTo>
                    <a:lnTo>
                      <a:pt x="9" y="8"/>
                    </a:lnTo>
                    <a:lnTo>
                      <a:pt x="15" y="3"/>
                    </a:lnTo>
                    <a:lnTo>
                      <a:pt x="20" y="0"/>
                    </a:lnTo>
                    <a:lnTo>
                      <a:pt x="32" y="0"/>
                    </a:lnTo>
                    <a:lnTo>
                      <a:pt x="44" y="0"/>
                    </a:lnTo>
                    <a:lnTo>
                      <a:pt x="51" y="0"/>
                    </a:lnTo>
                    <a:lnTo>
                      <a:pt x="62" y="1"/>
                    </a:lnTo>
                    <a:lnTo>
                      <a:pt x="70" y="5"/>
                    </a:lnTo>
                    <a:lnTo>
                      <a:pt x="79" y="8"/>
                    </a:lnTo>
                    <a:lnTo>
                      <a:pt x="81" y="11"/>
                    </a:lnTo>
                    <a:lnTo>
                      <a:pt x="83" y="16"/>
                    </a:lnTo>
                    <a:lnTo>
                      <a:pt x="81" y="20"/>
                    </a:lnTo>
                    <a:lnTo>
                      <a:pt x="80" y="25"/>
                    </a:lnTo>
                    <a:lnTo>
                      <a:pt x="78" y="27"/>
                    </a:lnTo>
                    <a:lnTo>
                      <a:pt x="75" y="28"/>
                    </a:lnTo>
                    <a:lnTo>
                      <a:pt x="77" y="26"/>
                    </a:lnTo>
                    <a:lnTo>
                      <a:pt x="77" y="23"/>
                    </a:lnTo>
                    <a:lnTo>
                      <a:pt x="73" y="25"/>
                    </a:lnTo>
                    <a:lnTo>
                      <a:pt x="67" y="28"/>
                    </a:lnTo>
                    <a:lnTo>
                      <a:pt x="71" y="25"/>
                    </a:lnTo>
                    <a:lnTo>
                      <a:pt x="71" y="22"/>
                    </a:lnTo>
                    <a:lnTo>
                      <a:pt x="71" y="19"/>
                    </a:lnTo>
                    <a:lnTo>
                      <a:pt x="67" y="23"/>
                    </a:lnTo>
                    <a:lnTo>
                      <a:pt x="59" y="27"/>
                    </a:lnTo>
                    <a:lnTo>
                      <a:pt x="53" y="28"/>
                    </a:lnTo>
                    <a:lnTo>
                      <a:pt x="45" y="28"/>
                    </a:lnTo>
                    <a:lnTo>
                      <a:pt x="44" y="28"/>
                    </a:lnTo>
                    <a:lnTo>
                      <a:pt x="47" y="33"/>
                    </a:lnTo>
                  </a:path>
                </a:pathLst>
              </a:custGeom>
              <a:solidFill>
                <a:srgbClr val="603000"/>
              </a:solidFill>
              <a:ln w="9525" cap="rnd">
                <a:noFill/>
                <a:round/>
                <a:headEnd type="none" w="sm" len="sm"/>
                <a:tailEnd type="none" w="sm" len="sm"/>
              </a:ln>
            </p:spPr>
            <p:txBody>
              <a:bodyPr/>
              <a:lstStyle/>
              <a:p>
                <a:endParaRPr lang="es-ES"/>
              </a:p>
            </p:txBody>
          </p:sp>
          <p:sp>
            <p:nvSpPr>
              <p:cNvPr id="106694" name="Freeform 1150"/>
              <p:cNvSpPr>
                <a:spLocks/>
              </p:cNvSpPr>
              <p:nvPr/>
            </p:nvSpPr>
            <p:spPr bwMode="auto">
              <a:xfrm>
                <a:off x="660" y="3228"/>
                <a:ext cx="65" cy="35"/>
              </a:xfrm>
              <a:custGeom>
                <a:avLst/>
                <a:gdLst>
                  <a:gd name="T0" fmla="*/ 0 w 65"/>
                  <a:gd name="T1" fmla="*/ 19 h 35"/>
                  <a:gd name="T2" fmla="*/ 8 w 65"/>
                  <a:gd name="T3" fmla="*/ 18 h 35"/>
                  <a:gd name="T4" fmla="*/ 10 w 65"/>
                  <a:gd name="T5" fmla="*/ 17 h 35"/>
                  <a:gd name="T6" fmla="*/ 12 w 65"/>
                  <a:gd name="T7" fmla="*/ 17 h 35"/>
                  <a:gd name="T8" fmla="*/ 13 w 65"/>
                  <a:gd name="T9" fmla="*/ 14 h 35"/>
                  <a:gd name="T10" fmla="*/ 17 w 65"/>
                  <a:gd name="T11" fmla="*/ 10 h 35"/>
                  <a:gd name="T12" fmla="*/ 24 w 65"/>
                  <a:gd name="T13" fmla="*/ 6 h 35"/>
                  <a:gd name="T14" fmla="*/ 25 w 65"/>
                  <a:gd name="T15" fmla="*/ 3 h 35"/>
                  <a:gd name="T16" fmla="*/ 27 w 65"/>
                  <a:gd name="T17" fmla="*/ 1 h 35"/>
                  <a:gd name="T18" fmla="*/ 30 w 65"/>
                  <a:gd name="T19" fmla="*/ 1 h 35"/>
                  <a:gd name="T20" fmla="*/ 41 w 65"/>
                  <a:gd name="T21" fmla="*/ 0 h 35"/>
                  <a:gd name="T22" fmla="*/ 46 w 65"/>
                  <a:gd name="T23" fmla="*/ 0 h 35"/>
                  <a:gd name="T24" fmla="*/ 48 w 65"/>
                  <a:gd name="T25" fmla="*/ 0 h 35"/>
                  <a:gd name="T26" fmla="*/ 49 w 65"/>
                  <a:gd name="T27" fmla="*/ 0 h 35"/>
                  <a:gd name="T28" fmla="*/ 53 w 65"/>
                  <a:gd name="T29" fmla="*/ 3 h 35"/>
                  <a:gd name="T30" fmla="*/ 56 w 65"/>
                  <a:gd name="T31" fmla="*/ 3 h 35"/>
                  <a:gd name="T32" fmla="*/ 56 w 65"/>
                  <a:gd name="T33" fmla="*/ 4 h 35"/>
                  <a:gd name="T34" fmla="*/ 58 w 65"/>
                  <a:gd name="T35" fmla="*/ 6 h 35"/>
                  <a:gd name="T36" fmla="*/ 60 w 65"/>
                  <a:gd name="T37" fmla="*/ 8 h 35"/>
                  <a:gd name="T38" fmla="*/ 62 w 65"/>
                  <a:gd name="T39" fmla="*/ 8 h 35"/>
                  <a:gd name="T40" fmla="*/ 62 w 65"/>
                  <a:gd name="T41" fmla="*/ 9 h 35"/>
                  <a:gd name="T42" fmla="*/ 62 w 65"/>
                  <a:gd name="T43" fmla="*/ 10 h 35"/>
                  <a:gd name="T44" fmla="*/ 64 w 65"/>
                  <a:gd name="T45" fmla="*/ 13 h 35"/>
                  <a:gd name="T46" fmla="*/ 62 w 65"/>
                  <a:gd name="T47" fmla="*/ 14 h 35"/>
                  <a:gd name="T48" fmla="*/ 61 w 65"/>
                  <a:gd name="T49" fmla="*/ 14 h 35"/>
                  <a:gd name="T50" fmla="*/ 58 w 65"/>
                  <a:gd name="T51" fmla="*/ 14 h 35"/>
                  <a:gd name="T52" fmla="*/ 56 w 65"/>
                  <a:gd name="T53" fmla="*/ 13 h 35"/>
                  <a:gd name="T54" fmla="*/ 53 w 65"/>
                  <a:gd name="T55" fmla="*/ 13 h 35"/>
                  <a:gd name="T56" fmla="*/ 52 w 65"/>
                  <a:gd name="T57" fmla="*/ 12 h 35"/>
                  <a:gd name="T58" fmla="*/ 49 w 65"/>
                  <a:gd name="T59" fmla="*/ 10 h 35"/>
                  <a:gd name="T60" fmla="*/ 48 w 65"/>
                  <a:gd name="T61" fmla="*/ 12 h 35"/>
                  <a:gd name="T62" fmla="*/ 45 w 65"/>
                  <a:gd name="T63" fmla="*/ 13 h 35"/>
                  <a:gd name="T64" fmla="*/ 49 w 65"/>
                  <a:gd name="T65" fmla="*/ 14 h 35"/>
                  <a:gd name="T66" fmla="*/ 53 w 65"/>
                  <a:gd name="T67" fmla="*/ 14 h 35"/>
                  <a:gd name="T68" fmla="*/ 56 w 65"/>
                  <a:gd name="T69" fmla="*/ 17 h 35"/>
                  <a:gd name="T70" fmla="*/ 58 w 65"/>
                  <a:gd name="T71" fmla="*/ 17 h 35"/>
                  <a:gd name="T72" fmla="*/ 58 w 65"/>
                  <a:gd name="T73" fmla="*/ 18 h 35"/>
                  <a:gd name="T74" fmla="*/ 56 w 65"/>
                  <a:gd name="T75" fmla="*/ 19 h 35"/>
                  <a:gd name="T76" fmla="*/ 48 w 65"/>
                  <a:gd name="T77" fmla="*/ 18 h 35"/>
                  <a:gd name="T78" fmla="*/ 45 w 65"/>
                  <a:gd name="T79" fmla="*/ 18 h 35"/>
                  <a:gd name="T80" fmla="*/ 40 w 65"/>
                  <a:gd name="T81" fmla="*/ 18 h 35"/>
                  <a:gd name="T82" fmla="*/ 38 w 65"/>
                  <a:gd name="T83" fmla="*/ 19 h 35"/>
                  <a:gd name="T84" fmla="*/ 35 w 65"/>
                  <a:gd name="T85" fmla="*/ 21 h 35"/>
                  <a:gd name="T86" fmla="*/ 33 w 65"/>
                  <a:gd name="T87" fmla="*/ 23 h 35"/>
                  <a:gd name="T88" fmla="*/ 32 w 65"/>
                  <a:gd name="T89" fmla="*/ 24 h 35"/>
                  <a:gd name="T90" fmla="*/ 29 w 65"/>
                  <a:gd name="T91" fmla="*/ 27 h 35"/>
                  <a:gd name="T92" fmla="*/ 26 w 65"/>
                  <a:gd name="T93" fmla="*/ 29 h 35"/>
                  <a:gd name="T94" fmla="*/ 24 w 65"/>
                  <a:gd name="T95" fmla="*/ 30 h 35"/>
                  <a:gd name="T96" fmla="*/ 21 w 65"/>
                  <a:gd name="T97" fmla="*/ 30 h 35"/>
                  <a:gd name="T98" fmla="*/ 16 w 65"/>
                  <a:gd name="T99" fmla="*/ 30 h 35"/>
                  <a:gd name="T100" fmla="*/ 13 w 65"/>
                  <a:gd name="T101" fmla="*/ 30 h 35"/>
                  <a:gd name="T102" fmla="*/ 9 w 65"/>
                  <a:gd name="T103" fmla="*/ 32 h 35"/>
                  <a:gd name="T104" fmla="*/ 0 w 65"/>
                  <a:gd name="T105" fmla="*/ 34 h 35"/>
                  <a:gd name="T106" fmla="*/ 0 w 65"/>
                  <a:gd name="T107" fmla="*/ 19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35"/>
                  <a:gd name="T164" fmla="*/ 65 w 65"/>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35">
                    <a:moveTo>
                      <a:pt x="0" y="19"/>
                    </a:moveTo>
                    <a:lnTo>
                      <a:pt x="8" y="18"/>
                    </a:lnTo>
                    <a:lnTo>
                      <a:pt x="10" y="17"/>
                    </a:lnTo>
                    <a:lnTo>
                      <a:pt x="12" y="17"/>
                    </a:lnTo>
                    <a:lnTo>
                      <a:pt x="13" y="14"/>
                    </a:lnTo>
                    <a:lnTo>
                      <a:pt x="17" y="10"/>
                    </a:lnTo>
                    <a:lnTo>
                      <a:pt x="24" y="6"/>
                    </a:lnTo>
                    <a:lnTo>
                      <a:pt x="25" y="3"/>
                    </a:lnTo>
                    <a:lnTo>
                      <a:pt x="27" y="1"/>
                    </a:lnTo>
                    <a:lnTo>
                      <a:pt x="30" y="1"/>
                    </a:lnTo>
                    <a:lnTo>
                      <a:pt x="41" y="0"/>
                    </a:lnTo>
                    <a:lnTo>
                      <a:pt x="46" y="0"/>
                    </a:lnTo>
                    <a:lnTo>
                      <a:pt x="48" y="0"/>
                    </a:lnTo>
                    <a:lnTo>
                      <a:pt x="49" y="0"/>
                    </a:lnTo>
                    <a:lnTo>
                      <a:pt x="53" y="3"/>
                    </a:lnTo>
                    <a:lnTo>
                      <a:pt x="56" y="3"/>
                    </a:lnTo>
                    <a:lnTo>
                      <a:pt x="56" y="4"/>
                    </a:lnTo>
                    <a:lnTo>
                      <a:pt x="58" y="6"/>
                    </a:lnTo>
                    <a:lnTo>
                      <a:pt x="60" y="8"/>
                    </a:lnTo>
                    <a:lnTo>
                      <a:pt x="62" y="8"/>
                    </a:lnTo>
                    <a:lnTo>
                      <a:pt x="62" y="9"/>
                    </a:lnTo>
                    <a:lnTo>
                      <a:pt x="62" y="10"/>
                    </a:lnTo>
                    <a:lnTo>
                      <a:pt x="64" y="13"/>
                    </a:lnTo>
                    <a:lnTo>
                      <a:pt x="62" y="14"/>
                    </a:lnTo>
                    <a:lnTo>
                      <a:pt x="61" y="14"/>
                    </a:lnTo>
                    <a:lnTo>
                      <a:pt x="58" y="14"/>
                    </a:lnTo>
                    <a:lnTo>
                      <a:pt x="56" y="13"/>
                    </a:lnTo>
                    <a:lnTo>
                      <a:pt x="53" y="13"/>
                    </a:lnTo>
                    <a:lnTo>
                      <a:pt x="52" y="12"/>
                    </a:lnTo>
                    <a:lnTo>
                      <a:pt x="49" y="10"/>
                    </a:lnTo>
                    <a:lnTo>
                      <a:pt x="48" y="12"/>
                    </a:lnTo>
                    <a:lnTo>
                      <a:pt x="45" y="13"/>
                    </a:lnTo>
                    <a:lnTo>
                      <a:pt x="49" y="14"/>
                    </a:lnTo>
                    <a:lnTo>
                      <a:pt x="53" y="14"/>
                    </a:lnTo>
                    <a:lnTo>
                      <a:pt x="56" y="17"/>
                    </a:lnTo>
                    <a:lnTo>
                      <a:pt x="58" y="17"/>
                    </a:lnTo>
                    <a:lnTo>
                      <a:pt x="58" y="18"/>
                    </a:lnTo>
                    <a:lnTo>
                      <a:pt x="56" y="19"/>
                    </a:lnTo>
                    <a:lnTo>
                      <a:pt x="48" y="18"/>
                    </a:lnTo>
                    <a:lnTo>
                      <a:pt x="45" y="18"/>
                    </a:lnTo>
                    <a:lnTo>
                      <a:pt x="40" y="18"/>
                    </a:lnTo>
                    <a:lnTo>
                      <a:pt x="38" y="19"/>
                    </a:lnTo>
                    <a:lnTo>
                      <a:pt x="35" y="21"/>
                    </a:lnTo>
                    <a:lnTo>
                      <a:pt x="33" y="23"/>
                    </a:lnTo>
                    <a:lnTo>
                      <a:pt x="32" y="24"/>
                    </a:lnTo>
                    <a:lnTo>
                      <a:pt x="29" y="27"/>
                    </a:lnTo>
                    <a:lnTo>
                      <a:pt x="26" y="29"/>
                    </a:lnTo>
                    <a:lnTo>
                      <a:pt x="24" y="30"/>
                    </a:lnTo>
                    <a:lnTo>
                      <a:pt x="21" y="30"/>
                    </a:lnTo>
                    <a:lnTo>
                      <a:pt x="16" y="30"/>
                    </a:lnTo>
                    <a:lnTo>
                      <a:pt x="13" y="30"/>
                    </a:lnTo>
                    <a:lnTo>
                      <a:pt x="9" y="32"/>
                    </a:lnTo>
                    <a:lnTo>
                      <a:pt x="0" y="34"/>
                    </a:lnTo>
                    <a:lnTo>
                      <a:pt x="0" y="19"/>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6695" name="Freeform 1151"/>
              <p:cNvSpPr>
                <a:spLocks/>
              </p:cNvSpPr>
              <p:nvPr/>
            </p:nvSpPr>
            <p:spPr bwMode="auto">
              <a:xfrm>
                <a:off x="706" y="3234"/>
                <a:ext cx="28" cy="1"/>
              </a:xfrm>
              <a:custGeom>
                <a:avLst/>
                <a:gdLst>
                  <a:gd name="T0" fmla="*/ 27 w 28"/>
                  <a:gd name="T1" fmla="*/ 0 h 1"/>
                  <a:gd name="T2" fmla="*/ 21 w 28"/>
                  <a:gd name="T3" fmla="*/ 0 h 1"/>
                  <a:gd name="T4" fmla="*/ 18 w 28"/>
                  <a:gd name="T5" fmla="*/ 0 h 1"/>
                  <a:gd name="T6" fmla="*/ 13 w 28"/>
                  <a:gd name="T7" fmla="*/ 0 h 1"/>
                  <a:gd name="T8" fmla="*/ 9 w 28"/>
                  <a:gd name="T9" fmla="*/ 0 h 1"/>
                  <a:gd name="T10" fmla="*/ 3 w 28"/>
                  <a:gd name="T11" fmla="*/ 0 h 1"/>
                  <a:gd name="T12" fmla="*/ 0 w 28"/>
                  <a:gd name="T13" fmla="*/ 0 h 1"/>
                  <a:gd name="T14" fmla="*/ 4 w 28"/>
                  <a:gd name="T15" fmla="*/ 0 h 1"/>
                  <a:gd name="T16" fmla="*/ 11 w 28"/>
                  <a:gd name="T17" fmla="*/ 0 h 1"/>
                  <a:gd name="T18" fmla="*/ 18 w 28"/>
                  <a:gd name="T19" fmla="*/ 0 h 1"/>
                  <a:gd name="T20" fmla="*/ 21 w 28"/>
                  <a:gd name="T21" fmla="*/ 0 h 1"/>
                  <a:gd name="T22" fmla="*/ 27 w 28"/>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
                  <a:gd name="T37" fmla="*/ 0 h 1"/>
                  <a:gd name="T38" fmla="*/ 28 w 28"/>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 h="1">
                    <a:moveTo>
                      <a:pt x="27" y="0"/>
                    </a:moveTo>
                    <a:lnTo>
                      <a:pt x="21" y="0"/>
                    </a:lnTo>
                    <a:lnTo>
                      <a:pt x="18" y="0"/>
                    </a:lnTo>
                    <a:lnTo>
                      <a:pt x="13" y="0"/>
                    </a:lnTo>
                    <a:lnTo>
                      <a:pt x="9" y="0"/>
                    </a:lnTo>
                    <a:lnTo>
                      <a:pt x="3" y="0"/>
                    </a:lnTo>
                    <a:lnTo>
                      <a:pt x="0" y="0"/>
                    </a:lnTo>
                    <a:lnTo>
                      <a:pt x="4" y="0"/>
                    </a:lnTo>
                    <a:lnTo>
                      <a:pt x="11" y="0"/>
                    </a:lnTo>
                    <a:lnTo>
                      <a:pt x="18" y="0"/>
                    </a:lnTo>
                    <a:lnTo>
                      <a:pt x="21" y="0"/>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6696" name="Freeform 1152"/>
              <p:cNvSpPr>
                <a:spLocks/>
              </p:cNvSpPr>
              <p:nvPr/>
            </p:nvSpPr>
            <p:spPr bwMode="auto">
              <a:xfrm>
                <a:off x="696" y="3228"/>
                <a:ext cx="28" cy="26"/>
              </a:xfrm>
              <a:custGeom>
                <a:avLst/>
                <a:gdLst>
                  <a:gd name="T0" fmla="*/ 20 w 28"/>
                  <a:gd name="T1" fmla="*/ 0 h 26"/>
                  <a:gd name="T2" fmla="*/ 22 w 28"/>
                  <a:gd name="T3" fmla="*/ 0 h 26"/>
                  <a:gd name="T4" fmla="*/ 27 w 28"/>
                  <a:gd name="T5" fmla="*/ 11 h 26"/>
                  <a:gd name="T6" fmla="*/ 22 w 28"/>
                  <a:gd name="T7" fmla="*/ 0 h 26"/>
                  <a:gd name="T8" fmla="*/ 20 w 28"/>
                  <a:gd name="T9" fmla="*/ 0 h 26"/>
                  <a:gd name="T10" fmla="*/ 10 w 28"/>
                  <a:gd name="T11" fmla="*/ 11 h 26"/>
                  <a:gd name="T12" fmla="*/ 7 w 28"/>
                  <a:gd name="T13" fmla="*/ 25 h 26"/>
                  <a:gd name="T14" fmla="*/ 0 w 28"/>
                  <a:gd name="T15" fmla="*/ 25 h 26"/>
                  <a:gd name="T16" fmla="*/ 4 w 28"/>
                  <a:gd name="T17" fmla="*/ 11 h 26"/>
                  <a:gd name="T18" fmla="*/ 12 w 28"/>
                  <a:gd name="T19" fmla="*/ 11 h 26"/>
                  <a:gd name="T20" fmla="*/ 20 w 28"/>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
                  <a:gd name="T34" fmla="*/ 0 h 26"/>
                  <a:gd name="T35" fmla="*/ 28 w 28"/>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 h="26">
                    <a:moveTo>
                      <a:pt x="20" y="0"/>
                    </a:moveTo>
                    <a:lnTo>
                      <a:pt x="22" y="0"/>
                    </a:lnTo>
                    <a:lnTo>
                      <a:pt x="27" y="11"/>
                    </a:lnTo>
                    <a:lnTo>
                      <a:pt x="22" y="0"/>
                    </a:lnTo>
                    <a:lnTo>
                      <a:pt x="20" y="0"/>
                    </a:lnTo>
                    <a:lnTo>
                      <a:pt x="10" y="11"/>
                    </a:lnTo>
                    <a:lnTo>
                      <a:pt x="7" y="25"/>
                    </a:lnTo>
                    <a:lnTo>
                      <a:pt x="0" y="25"/>
                    </a:lnTo>
                    <a:lnTo>
                      <a:pt x="4" y="11"/>
                    </a:lnTo>
                    <a:lnTo>
                      <a:pt x="12" y="11"/>
                    </a:lnTo>
                    <a:lnTo>
                      <a:pt x="20" y="0"/>
                    </a:lnTo>
                  </a:path>
                </a:pathLst>
              </a:custGeom>
              <a:solidFill>
                <a:srgbClr val="402000"/>
              </a:solidFill>
              <a:ln w="9525" cap="rnd">
                <a:noFill/>
                <a:round/>
                <a:headEnd type="none" w="sm" len="sm"/>
                <a:tailEnd type="none" w="sm" len="sm"/>
              </a:ln>
            </p:spPr>
            <p:txBody>
              <a:bodyPr/>
              <a:lstStyle/>
              <a:p>
                <a:endParaRPr lang="es-ES"/>
              </a:p>
            </p:txBody>
          </p:sp>
          <p:sp>
            <p:nvSpPr>
              <p:cNvPr id="106697" name="Freeform 1153"/>
              <p:cNvSpPr>
                <a:spLocks/>
              </p:cNvSpPr>
              <p:nvPr/>
            </p:nvSpPr>
            <p:spPr bwMode="auto">
              <a:xfrm>
                <a:off x="717" y="3245"/>
                <a:ext cx="27" cy="25"/>
              </a:xfrm>
              <a:custGeom>
                <a:avLst/>
                <a:gdLst>
                  <a:gd name="T0" fmla="*/ 0 w 27"/>
                  <a:gd name="T1" fmla="*/ 0 h 25"/>
                  <a:gd name="T2" fmla="*/ 26 w 27"/>
                  <a:gd name="T3" fmla="*/ 24 h 25"/>
                  <a:gd name="T4" fmla="*/ 0 w 27"/>
                  <a:gd name="T5" fmla="*/ 0 h 25"/>
                  <a:gd name="T6" fmla="*/ 0 60000 65536"/>
                  <a:gd name="T7" fmla="*/ 0 60000 65536"/>
                  <a:gd name="T8" fmla="*/ 0 60000 65536"/>
                  <a:gd name="T9" fmla="*/ 0 w 27"/>
                  <a:gd name="T10" fmla="*/ 0 h 25"/>
                  <a:gd name="T11" fmla="*/ 27 w 27"/>
                  <a:gd name="T12" fmla="*/ 25 h 25"/>
                </a:gdLst>
                <a:ahLst/>
                <a:cxnLst>
                  <a:cxn ang="T6">
                    <a:pos x="T0" y="T1"/>
                  </a:cxn>
                  <a:cxn ang="T7">
                    <a:pos x="T2" y="T3"/>
                  </a:cxn>
                  <a:cxn ang="T8">
                    <a:pos x="T4" y="T5"/>
                  </a:cxn>
                </a:cxnLst>
                <a:rect l="T9" t="T10" r="T11" b="T12"/>
                <a:pathLst>
                  <a:path w="27" h="25">
                    <a:moveTo>
                      <a:pt x="0" y="0"/>
                    </a:moveTo>
                    <a:lnTo>
                      <a:pt x="26" y="2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698" name="Freeform 1154"/>
              <p:cNvSpPr>
                <a:spLocks/>
              </p:cNvSpPr>
              <p:nvPr/>
            </p:nvSpPr>
            <p:spPr bwMode="auto">
              <a:xfrm>
                <a:off x="695" y="3237"/>
                <a:ext cx="1" cy="25"/>
              </a:xfrm>
              <a:custGeom>
                <a:avLst/>
                <a:gdLst>
                  <a:gd name="T0" fmla="*/ 0 w 1"/>
                  <a:gd name="T1" fmla="*/ 0 h 25"/>
                  <a:gd name="T2" fmla="*/ 0 w 1"/>
                  <a:gd name="T3" fmla="*/ 24 h 25"/>
                  <a:gd name="T4" fmla="*/ 0 w 1"/>
                  <a:gd name="T5" fmla="*/ 0 h 25"/>
                  <a:gd name="T6" fmla="*/ 0 60000 65536"/>
                  <a:gd name="T7" fmla="*/ 0 60000 65536"/>
                  <a:gd name="T8" fmla="*/ 0 60000 65536"/>
                  <a:gd name="T9" fmla="*/ 0 w 1"/>
                  <a:gd name="T10" fmla="*/ 0 h 25"/>
                  <a:gd name="T11" fmla="*/ 1 w 1"/>
                  <a:gd name="T12" fmla="*/ 25 h 25"/>
                </a:gdLst>
                <a:ahLst/>
                <a:cxnLst>
                  <a:cxn ang="T6">
                    <a:pos x="T0" y="T1"/>
                  </a:cxn>
                  <a:cxn ang="T7">
                    <a:pos x="T2" y="T3"/>
                  </a:cxn>
                  <a:cxn ang="T8">
                    <a:pos x="T4" y="T5"/>
                  </a:cxn>
                </a:cxnLst>
                <a:rect l="T9" t="T10" r="T11" b="T12"/>
                <a:pathLst>
                  <a:path w="1" h="25">
                    <a:moveTo>
                      <a:pt x="0" y="0"/>
                    </a:moveTo>
                    <a:lnTo>
                      <a:pt x="0" y="2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699" name="Freeform 1155"/>
              <p:cNvSpPr>
                <a:spLocks/>
              </p:cNvSpPr>
              <p:nvPr/>
            </p:nvSpPr>
            <p:spPr bwMode="auto">
              <a:xfrm>
                <a:off x="504" y="3120"/>
                <a:ext cx="220" cy="311"/>
              </a:xfrm>
              <a:custGeom>
                <a:avLst/>
                <a:gdLst>
                  <a:gd name="T0" fmla="*/ 30 w 220"/>
                  <a:gd name="T1" fmla="*/ 0 h 311"/>
                  <a:gd name="T2" fmla="*/ 63 w 220"/>
                  <a:gd name="T3" fmla="*/ 25 h 311"/>
                  <a:gd name="T4" fmla="*/ 74 w 220"/>
                  <a:gd name="T5" fmla="*/ 46 h 311"/>
                  <a:gd name="T6" fmla="*/ 93 w 220"/>
                  <a:gd name="T7" fmla="*/ 78 h 311"/>
                  <a:gd name="T8" fmla="*/ 96 w 220"/>
                  <a:gd name="T9" fmla="*/ 92 h 311"/>
                  <a:gd name="T10" fmla="*/ 94 w 220"/>
                  <a:gd name="T11" fmla="*/ 106 h 311"/>
                  <a:gd name="T12" fmla="*/ 94 w 220"/>
                  <a:gd name="T13" fmla="*/ 116 h 311"/>
                  <a:gd name="T14" fmla="*/ 146 w 220"/>
                  <a:gd name="T15" fmla="*/ 128 h 311"/>
                  <a:gd name="T16" fmla="*/ 163 w 220"/>
                  <a:gd name="T17" fmla="*/ 130 h 311"/>
                  <a:gd name="T18" fmla="*/ 165 w 220"/>
                  <a:gd name="T19" fmla="*/ 144 h 311"/>
                  <a:gd name="T20" fmla="*/ 135 w 220"/>
                  <a:gd name="T21" fmla="*/ 148 h 311"/>
                  <a:gd name="T22" fmla="*/ 105 w 220"/>
                  <a:gd name="T23" fmla="*/ 152 h 311"/>
                  <a:gd name="T24" fmla="*/ 94 w 220"/>
                  <a:gd name="T25" fmla="*/ 163 h 311"/>
                  <a:gd name="T26" fmla="*/ 93 w 220"/>
                  <a:gd name="T27" fmla="*/ 179 h 311"/>
                  <a:gd name="T28" fmla="*/ 97 w 220"/>
                  <a:gd name="T29" fmla="*/ 185 h 311"/>
                  <a:gd name="T30" fmla="*/ 110 w 220"/>
                  <a:gd name="T31" fmla="*/ 187 h 311"/>
                  <a:gd name="T32" fmla="*/ 123 w 220"/>
                  <a:gd name="T33" fmla="*/ 195 h 311"/>
                  <a:gd name="T34" fmla="*/ 182 w 220"/>
                  <a:gd name="T35" fmla="*/ 216 h 311"/>
                  <a:gd name="T36" fmla="*/ 198 w 220"/>
                  <a:gd name="T37" fmla="*/ 227 h 311"/>
                  <a:gd name="T38" fmla="*/ 214 w 220"/>
                  <a:gd name="T39" fmla="*/ 265 h 311"/>
                  <a:gd name="T40" fmla="*/ 196 w 220"/>
                  <a:gd name="T41" fmla="*/ 310 h 311"/>
                  <a:gd name="T42" fmla="*/ 166 w 220"/>
                  <a:gd name="T43" fmla="*/ 304 h 311"/>
                  <a:gd name="T44" fmla="*/ 156 w 220"/>
                  <a:gd name="T45" fmla="*/ 286 h 311"/>
                  <a:gd name="T46" fmla="*/ 163 w 220"/>
                  <a:gd name="T47" fmla="*/ 267 h 311"/>
                  <a:gd name="T48" fmla="*/ 106 w 220"/>
                  <a:gd name="T49" fmla="*/ 258 h 311"/>
                  <a:gd name="T50" fmla="*/ 44 w 220"/>
                  <a:gd name="T51" fmla="*/ 258 h 311"/>
                  <a:gd name="T52" fmla="*/ 17 w 220"/>
                  <a:gd name="T53" fmla="*/ 255 h 311"/>
                  <a:gd name="T54" fmla="*/ 5 w 220"/>
                  <a:gd name="T55" fmla="*/ 244 h 311"/>
                  <a:gd name="T56" fmla="*/ 0 w 220"/>
                  <a:gd name="T57" fmla="*/ 228 h 311"/>
                  <a:gd name="T58" fmla="*/ 6 w 220"/>
                  <a:gd name="T59" fmla="*/ 202 h 311"/>
                  <a:gd name="T60" fmla="*/ 13 w 220"/>
                  <a:gd name="T61" fmla="*/ 179 h 311"/>
                  <a:gd name="T62" fmla="*/ 13 w 220"/>
                  <a:gd name="T63" fmla="*/ 160 h 311"/>
                  <a:gd name="T64" fmla="*/ 13 w 220"/>
                  <a:gd name="T65" fmla="*/ 140 h 311"/>
                  <a:gd name="T66" fmla="*/ 0 w 220"/>
                  <a:gd name="T67" fmla="*/ 103 h 311"/>
                  <a:gd name="T68" fmla="*/ 0 w 220"/>
                  <a:gd name="T69" fmla="*/ 64 h 311"/>
                  <a:gd name="T70" fmla="*/ 2 w 220"/>
                  <a:gd name="T71" fmla="*/ 43 h 311"/>
                  <a:gd name="T72" fmla="*/ 11 w 220"/>
                  <a:gd name="T73" fmla="*/ 24 h 31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0"/>
                  <a:gd name="T112" fmla="*/ 0 h 311"/>
                  <a:gd name="T113" fmla="*/ 220 w 220"/>
                  <a:gd name="T114" fmla="*/ 311 h 31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0" h="311">
                    <a:moveTo>
                      <a:pt x="25" y="12"/>
                    </a:moveTo>
                    <a:lnTo>
                      <a:pt x="30" y="0"/>
                    </a:lnTo>
                    <a:lnTo>
                      <a:pt x="66" y="16"/>
                    </a:lnTo>
                    <a:lnTo>
                      <a:pt x="63" y="25"/>
                    </a:lnTo>
                    <a:lnTo>
                      <a:pt x="67" y="37"/>
                    </a:lnTo>
                    <a:lnTo>
                      <a:pt x="74" y="46"/>
                    </a:lnTo>
                    <a:lnTo>
                      <a:pt x="80" y="65"/>
                    </a:lnTo>
                    <a:lnTo>
                      <a:pt x="93" y="78"/>
                    </a:lnTo>
                    <a:lnTo>
                      <a:pt x="95" y="88"/>
                    </a:lnTo>
                    <a:lnTo>
                      <a:pt x="96" y="92"/>
                    </a:lnTo>
                    <a:lnTo>
                      <a:pt x="95" y="100"/>
                    </a:lnTo>
                    <a:lnTo>
                      <a:pt x="94" y="106"/>
                    </a:lnTo>
                    <a:lnTo>
                      <a:pt x="94" y="112"/>
                    </a:lnTo>
                    <a:lnTo>
                      <a:pt x="94" y="116"/>
                    </a:lnTo>
                    <a:lnTo>
                      <a:pt x="128" y="124"/>
                    </a:lnTo>
                    <a:lnTo>
                      <a:pt x="146" y="128"/>
                    </a:lnTo>
                    <a:lnTo>
                      <a:pt x="161" y="128"/>
                    </a:lnTo>
                    <a:lnTo>
                      <a:pt x="163" y="130"/>
                    </a:lnTo>
                    <a:lnTo>
                      <a:pt x="164" y="138"/>
                    </a:lnTo>
                    <a:lnTo>
                      <a:pt x="165" y="144"/>
                    </a:lnTo>
                    <a:lnTo>
                      <a:pt x="151" y="147"/>
                    </a:lnTo>
                    <a:lnTo>
                      <a:pt x="135" y="148"/>
                    </a:lnTo>
                    <a:lnTo>
                      <a:pt x="122" y="148"/>
                    </a:lnTo>
                    <a:lnTo>
                      <a:pt x="105" y="152"/>
                    </a:lnTo>
                    <a:lnTo>
                      <a:pt x="94" y="148"/>
                    </a:lnTo>
                    <a:lnTo>
                      <a:pt x="94" y="163"/>
                    </a:lnTo>
                    <a:lnTo>
                      <a:pt x="91" y="171"/>
                    </a:lnTo>
                    <a:lnTo>
                      <a:pt x="93" y="179"/>
                    </a:lnTo>
                    <a:lnTo>
                      <a:pt x="91" y="184"/>
                    </a:lnTo>
                    <a:lnTo>
                      <a:pt x="97" y="185"/>
                    </a:lnTo>
                    <a:lnTo>
                      <a:pt x="100" y="186"/>
                    </a:lnTo>
                    <a:lnTo>
                      <a:pt x="110" y="187"/>
                    </a:lnTo>
                    <a:lnTo>
                      <a:pt x="116" y="193"/>
                    </a:lnTo>
                    <a:lnTo>
                      <a:pt x="123" y="195"/>
                    </a:lnTo>
                    <a:lnTo>
                      <a:pt x="167" y="209"/>
                    </a:lnTo>
                    <a:lnTo>
                      <a:pt x="182" y="216"/>
                    </a:lnTo>
                    <a:lnTo>
                      <a:pt x="192" y="218"/>
                    </a:lnTo>
                    <a:lnTo>
                      <a:pt x="198" y="227"/>
                    </a:lnTo>
                    <a:lnTo>
                      <a:pt x="206" y="241"/>
                    </a:lnTo>
                    <a:lnTo>
                      <a:pt x="214" y="265"/>
                    </a:lnTo>
                    <a:lnTo>
                      <a:pt x="219" y="304"/>
                    </a:lnTo>
                    <a:lnTo>
                      <a:pt x="196" y="310"/>
                    </a:lnTo>
                    <a:lnTo>
                      <a:pt x="179" y="310"/>
                    </a:lnTo>
                    <a:lnTo>
                      <a:pt x="166" y="304"/>
                    </a:lnTo>
                    <a:lnTo>
                      <a:pt x="155" y="302"/>
                    </a:lnTo>
                    <a:lnTo>
                      <a:pt x="156" y="286"/>
                    </a:lnTo>
                    <a:lnTo>
                      <a:pt x="162" y="273"/>
                    </a:lnTo>
                    <a:lnTo>
                      <a:pt x="163" y="267"/>
                    </a:lnTo>
                    <a:lnTo>
                      <a:pt x="132" y="265"/>
                    </a:lnTo>
                    <a:lnTo>
                      <a:pt x="106" y="258"/>
                    </a:lnTo>
                    <a:lnTo>
                      <a:pt x="68" y="258"/>
                    </a:lnTo>
                    <a:lnTo>
                      <a:pt x="44" y="258"/>
                    </a:lnTo>
                    <a:lnTo>
                      <a:pt x="32" y="258"/>
                    </a:lnTo>
                    <a:lnTo>
                      <a:pt x="17" y="255"/>
                    </a:lnTo>
                    <a:lnTo>
                      <a:pt x="11" y="252"/>
                    </a:lnTo>
                    <a:lnTo>
                      <a:pt x="5" y="244"/>
                    </a:lnTo>
                    <a:lnTo>
                      <a:pt x="1" y="240"/>
                    </a:lnTo>
                    <a:lnTo>
                      <a:pt x="0" y="228"/>
                    </a:lnTo>
                    <a:lnTo>
                      <a:pt x="0" y="218"/>
                    </a:lnTo>
                    <a:lnTo>
                      <a:pt x="6" y="202"/>
                    </a:lnTo>
                    <a:lnTo>
                      <a:pt x="13" y="185"/>
                    </a:lnTo>
                    <a:lnTo>
                      <a:pt x="13" y="179"/>
                    </a:lnTo>
                    <a:lnTo>
                      <a:pt x="11" y="172"/>
                    </a:lnTo>
                    <a:lnTo>
                      <a:pt x="13" y="160"/>
                    </a:lnTo>
                    <a:lnTo>
                      <a:pt x="14" y="155"/>
                    </a:lnTo>
                    <a:lnTo>
                      <a:pt x="13" y="140"/>
                    </a:lnTo>
                    <a:lnTo>
                      <a:pt x="8" y="124"/>
                    </a:lnTo>
                    <a:lnTo>
                      <a:pt x="0" y="103"/>
                    </a:lnTo>
                    <a:lnTo>
                      <a:pt x="0" y="81"/>
                    </a:lnTo>
                    <a:lnTo>
                      <a:pt x="0" y="64"/>
                    </a:lnTo>
                    <a:lnTo>
                      <a:pt x="0" y="49"/>
                    </a:lnTo>
                    <a:lnTo>
                      <a:pt x="2" y="43"/>
                    </a:lnTo>
                    <a:lnTo>
                      <a:pt x="7" y="33"/>
                    </a:lnTo>
                    <a:lnTo>
                      <a:pt x="11" y="24"/>
                    </a:lnTo>
                    <a:lnTo>
                      <a:pt x="25" y="12"/>
                    </a:lnTo>
                  </a:path>
                </a:pathLst>
              </a:custGeom>
              <a:solidFill>
                <a:srgbClr val="002020"/>
              </a:solidFill>
              <a:ln w="12700" cap="rnd">
                <a:solidFill>
                  <a:srgbClr val="000000"/>
                </a:solidFill>
                <a:round/>
                <a:headEnd type="none" w="sm" len="sm"/>
                <a:tailEnd type="none" w="sm" len="sm"/>
              </a:ln>
            </p:spPr>
            <p:txBody>
              <a:bodyPr/>
              <a:lstStyle/>
              <a:p>
                <a:endParaRPr lang="es-ES"/>
              </a:p>
            </p:txBody>
          </p:sp>
          <p:sp>
            <p:nvSpPr>
              <p:cNvPr id="106700" name="Freeform 1156"/>
              <p:cNvSpPr>
                <a:spLocks/>
              </p:cNvSpPr>
              <p:nvPr/>
            </p:nvSpPr>
            <p:spPr bwMode="auto">
              <a:xfrm>
                <a:off x="534" y="3143"/>
                <a:ext cx="137" cy="126"/>
              </a:xfrm>
              <a:custGeom>
                <a:avLst/>
                <a:gdLst>
                  <a:gd name="T0" fmla="*/ 11 w 137"/>
                  <a:gd name="T1" fmla="*/ 0 h 126"/>
                  <a:gd name="T2" fmla="*/ 20 w 137"/>
                  <a:gd name="T3" fmla="*/ 0 h 126"/>
                  <a:gd name="T4" fmla="*/ 27 w 137"/>
                  <a:gd name="T5" fmla="*/ 5 h 126"/>
                  <a:gd name="T6" fmla="*/ 30 w 137"/>
                  <a:gd name="T7" fmla="*/ 11 h 126"/>
                  <a:gd name="T8" fmla="*/ 30 w 137"/>
                  <a:gd name="T9" fmla="*/ 20 h 126"/>
                  <a:gd name="T10" fmla="*/ 35 w 137"/>
                  <a:gd name="T11" fmla="*/ 34 h 126"/>
                  <a:gd name="T12" fmla="*/ 38 w 137"/>
                  <a:gd name="T13" fmla="*/ 48 h 126"/>
                  <a:gd name="T14" fmla="*/ 44 w 137"/>
                  <a:gd name="T15" fmla="*/ 59 h 126"/>
                  <a:gd name="T16" fmla="*/ 46 w 137"/>
                  <a:gd name="T17" fmla="*/ 71 h 126"/>
                  <a:gd name="T18" fmla="*/ 50 w 137"/>
                  <a:gd name="T19" fmla="*/ 81 h 126"/>
                  <a:gd name="T20" fmla="*/ 38 w 137"/>
                  <a:gd name="T21" fmla="*/ 86 h 126"/>
                  <a:gd name="T22" fmla="*/ 52 w 137"/>
                  <a:gd name="T23" fmla="*/ 84 h 126"/>
                  <a:gd name="T24" fmla="*/ 56 w 137"/>
                  <a:gd name="T25" fmla="*/ 89 h 126"/>
                  <a:gd name="T26" fmla="*/ 49 w 137"/>
                  <a:gd name="T27" fmla="*/ 93 h 126"/>
                  <a:gd name="T28" fmla="*/ 58 w 137"/>
                  <a:gd name="T29" fmla="*/ 91 h 126"/>
                  <a:gd name="T30" fmla="*/ 68 w 137"/>
                  <a:gd name="T31" fmla="*/ 95 h 126"/>
                  <a:gd name="T32" fmla="*/ 81 w 137"/>
                  <a:gd name="T33" fmla="*/ 97 h 126"/>
                  <a:gd name="T34" fmla="*/ 97 w 137"/>
                  <a:gd name="T35" fmla="*/ 102 h 126"/>
                  <a:gd name="T36" fmla="*/ 108 w 137"/>
                  <a:gd name="T37" fmla="*/ 102 h 126"/>
                  <a:gd name="T38" fmla="*/ 122 w 137"/>
                  <a:gd name="T39" fmla="*/ 104 h 126"/>
                  <a:gd name="T40" fmla="*/ 132 w 137"/>
                  <a:gd name="T41" fmla="*/ 103 h 126"/>
                  <a:gd name="T42" fmla="*/ 133 w 137"/>
                  <a:gd name="T43" fmla="*/ 107 h 126"/>
                  <a:gd name="T44" fmla="*/ 136 w 137"/>
                  <a:gd name="T45" fmla="*/ 113 h 126"/>
                  <a:gd name="T46" fmla="*/ 136 w 137"/>
                  <a:gd name="T47" fmla="*/ 116 h 126"/>
                  <a:gd name="T48" fmla="*/ 125 w 137"/>
                  <a:gd name="T49" fmla="*/ 121 h 126"/>
                  <a:gd name="T50" fmla="*/ 123 w 137"/>
                  <a:gd name="T51" fmla="*/ 116 h 126"/>
                  <a:gd name="T52" fmla="*/ 121 w 137"/>
                  <a:gd name="T53" fmla="*/ 121 h 126"/>
                  <a:gd name="T54" fmla="*/ 106 w 137"/>
                  <a:gd name="T55" fmla="*/ 122 h 126"/>
                  <a:gd name="T56" fmla="*/ 81 w 137"/>
                  <a:gd name="T57" fmla="*/ 125 h 126"/>
                  <a:gd name="T58" fmla="*/ 46 w 137"/>
                  <a:gd name="T59" fmla="*/ 117 h 126"/>
                  <a:gd name="T60" fmla="*/ 38 w 137"/>
                  <a:gd name="T61" fmla="*/ 115 h 126"/>
                  <a:gd name="T62" fmla="*/ 27 w 137"/>
                  <a:gd name="T63" fmla="*/ 99 h 126"/>
                  <a:gd name="T64" fmla="*/ 12 w 137"/>
                  <a:gd name="T65" fmla="*/ 70 h 126"/>
                  <a:gd name="T66" fmla="*/ 2 w 137"/>
                  <a:gd name="T67" fmla="*/ 37 h 126"/>
                  <a:gd name="T68" fmla="*/ 0 w 137"/>
                  <a:gd name="T69" fmla="*/ 26 h 126"/>
                  <a:gd name="T70" fmla="*/ 0 w 137"/>
                  <a:gd name="T71" fmla="*/ 12 h 126"/>
                  <a:gd name="T72" fmla="*/ 6 w 137"/>
                  <a:gd name="T73" fmla="*/ 2 h 126"/>
                  <a:gd name="T74" fmla="*/ 11 w 137"/>
                  <a:gd name="T75" fmla="*/ 0 h 1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7"/>
                  <a:gd name="T115" fmla="*/ 0 h 126"/>
                  <a:gd name="T116" fmla="*/ 137 w 137"/>
                  <a:gd name="T117" fmla="*/ 126 h 1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7" h="126">
                    <a:moveTo>
                      <a:pt x="11" y="0"/>
                    </a:moveTo>
                    <a:lnTo>
                      <a:pt x="20" y="0"/>
                    </a:lnTo>
                    <a:lnTo>
                      <a:pt x="27" y="5"/>
                    </a:lnTo>
                    <a:lnTo>
                      <a:pt x="30" y="11"/>
                    </a:lnTo>
                    <a:lnTo>
                      <a:pt x="30" y="20"/>
                    </a:lnTo>
                    <a:lnTo>
                      <a:pt x="35" y="34"/>
                    </a:lnTo>
                    <a:lnTo>
                      <a:pt x="38" y="48"/>
                    </a:lnTo>
                    <a:lnTo>
                      <a:pt x="44" y="59"/>
                    </a:lnTo>
                    <a:lnTo>
                      <a:pt x="46" y="71"/>
                    </a:lnTo>
                    <a:lnTo>
                      <a:pt x="50" y="81"/>
                    </a:lnTo>
                    <a:lnTo>
                      <a:pt x="38" y="86"/>
                    </a:lnTo>
                    <a:lnTo>
                      <a:pt x="52" y="84"/>
                    </a:lnTo>
                    <a:lnTo>
                      <a:pt x="56" y="89"/>
                    </a:lnTo>
                    <a:lnTo>
                      <a:pt x="49" y="93"/>
                    </a:lnTo>
                    <a:lnTo>
                      <a:pt x="58" y="91"/>
                    </a:lnTo>
                    <a:lnTo>
                      <a:pt x="68" y="95"/>
                    </a:lnTo>
                    <a:lnTo>
                      <a:pt x="81" y="97"/>
                    </a:lnTo>
                    <a:lnTo>
                      <a:pt x="97" y="102"/>
                    </a:lnTo>
                    <a:lnTo>
                      <a:pt x="108" y="102"/>
                    </a:lnTo>
                    <a:lnTo>
                      <a:pt x="122" y="104"/>
                    </a:lnTo>
                    <a:lnTo>
                      <a:pt x="132" y="103"/>
                    </a:lnTo>
                    <a:lnTo>
                      <a:pt x="133" y="107"/>
                    </a:lnTo>
                    <a:lnTo>
                      <a:pt x="136" y="113"/>
                    </a:lnTo>
                    <a:lnTo>
                      <a:pt x="136" y="116"/>
                    </a:lnTo>
                    <a:lnTo>
                      <a:pt x="125" y="121"/>
                    </a:lnTo>
                    <a:lnTo>
                      <a:pt x="123" y="116"/>
                    </a:lnTo>
                    <a:lnTo>
                      <a:pt x="121" y="121"/>
                    </a:lnTo>
                    <a:lnTo>
                      <a:pt x="106" y="122"/>
                    </a:lnTo>
                    <a:lnTo>
                      <a:pt x="81" y="125"/>
                    </a:lnTo>
                    <a:lnTo>
                      <a:pt x="46" y="117"/>
                    </a:lnTo>
                    <a:lnTo>
                      <a:pt x="38" y="115"/>
                    </a:lnTo>
                    <a:lnTo>
                      <a:pt x="27" y="99"/>
                    </a:lnTo>
                    <a:lnTo>
                      <a:pt x="12" y="70"/>
                    </a:lnTo>
                    <a:lnTo>
                      <a:pt x="2" y="37"/>
                    </a:lnTo>
                    <a:lnTo>
                      <a:pt x="0" y="26"/>
                    </a:lnTo>
                    <a:lnTo>
                      <a:pt x="0" y="12"/>
                    </a:lnTo>
                    <a:lnTo>
                      <a:pt x="6" y="2"/>
                    </a:lnTo>
                    <a:lnTo>
                      <a:pt x="11" y="0"/>
                    </a:lnTo>
                  </a:path>
                </a:pathLst>
              </a:custGeom>
              <a:solidFill>
                <a:srgbClr val="004040"/>
              </a:solidFill>
              <a:ln w="9525" cap="rnd">
                <a:noFill/>
                <a:round/>
                <a:headEnd type="none" w="sm" len="sm"/>
                <a:tailEnd type="none" w="sm" len="sm"/>
              </a:ln>
            </p:spPr>
            <p:txBody>
              <a:bodyPr/>
              <a:lstStyle/>
              <a:p>
                <a:endParaRPr lang="es-ES"/>
              </a:p>
            </p:txBody>
          </p:sp>
          <p:sp>
            <p:nvSpPr>
              <p:cNvPr id="106701" name="Freeform 1157"/>
              <p:cNvSpPr>
                <a:spLocks/>
              </p:cNvSpPr>
              <p:nvPr/>
            </p:nvSpPr>
            <p:spPr bwMode="auto">
              <a:xfrm>
                <a:off x="551" y="3138"/>
                <a:ext cx="49" cy="96"/>
              </a:xfrm>
              <a:custGeom>
                <a:avLst/>
                <a:gdLst>
                  <a:gd name="T0" fmla="*/ 4 w 49"/>
                  <a:gd name="T1" fmla="*/ 0 h 96"/>
                  <a:gd name="T2" fmla="*/ 0 w 49"/>
                  <a:gd name="T3" fmla="*/ 3 h 96"/>
                  <a:gd name="T4" fmla="*/ 1 w 49"/>
                  <a:gd name="T5" fmla="*/ 8 h 96"/>
                  <a:gd name="T6" fmla="*/ 6 w 49"/>
                  <a:gd name="T7" fmla="*/ 12 h 96"/>
                  <a:gd name="T8" fmla="*/ 12 w 49"/>
                  <a:gd name="T9" fmla="*/ 17 h 96"/>
                  <a:gd name="T10" fmla="*/ 16 w 49"/>
                  <a:gd name="T11" fmla="*/ 34 h 96"/>
                  <a:gd name="T12" fmla="*/ 20 w 49"/>
                  <a:gd name="T13" fmla="*/ 44 h 96"/>
                  <a:gd name="T14" fmla="*/ 26 w 49"/>
                  <a:gd name="T15" fmla="*/ 51 h 96"/>
                  <a:gd name="T16" fmla="*/ 32 w 49"/>
                  <a:gd name="T17" fmla="*/ 59 h 96"/>
                  <a:gd name="T18" fmla="*/ 24 w 49"/>
                  <a:gd name="T19" fmla="*/ 52 h 96"/>
                  <a:gd name="T20" fmla="*/ 19 w 49"/>
                  <a:gd name="T21" fmla="*/ 45 h 96"/>
                  <a:gd name="T22" fmla="*/ 24 w 49"/>
                  <a:gd name="T23" fmla="*/ 58 h 96"/>
                  <a:gd name="T24" fmla="*/ 27 w 49"/>
                  <a:gd name="T25" fmla="*/ 69 h 96"/>
                  <a:gd name="T26" fmla="*/ 32 w 49"/>
                  <a:gd name="T27" fmla="*/ 80 h 96"/>
                  <a:gd name="T28" fmla="*/ 33 w 49"/>
                  <a:gd name="T29" fmla="*/ 84 h 96"/>
                  <a:gd name="T30" fmla="*/ 36 w 49"/>
                  <a:gd name="T31" fmla="*/ 88 h 96"/>
                  <a:gd name="T32" fmla="*/ 40 w 49"/>
                  <a:gd name="T33" fmla="*/ 92 h 96"/>
                  <a:gd name="T34" fmla="*/ 44 w 49"/>
                  <a:gd name="T35" fmla="*/ 95 h 96"/>
                  <a:gd name="T36" fmla="*/ 44 w 49"/>
                  <a:gd name="T37" fmla="*/ 88 h 96"/>
                  <a:gd name="T38" fmla="*/ 45 w 49"/>
                  <a:gd name="T39" fmla="*/ 81 h 96"/>
                  <a:gd name="T40" fmla="*/ 48 w 49"/>
                  <a:gd name="T41" fmla="*/ 74 h 96"/>
                  <a:gd name="T42" fmla="*/ 48 w 49"/>
                  <a:gd name="T43" fmla="*/ 67 h 96"/>
                  <a:gd name="T44" fmla="*/ 44 w 49"/>
                  <a:gd name="T45" fmla="*/ 60 h 96"/>
                  <a:gd name="T46" fmla="*/ 40 w 49"/>
                  <a:gd name="T47" fmla="*/ 53 h 96"/>
                  <a:gd name="T48" fmla="*/ 37 w 49"/>
                  <a:gd name="T49" fmla="*/ 50 h 96"/>
                  <a:gd name="T50" fmla="*/ 32 w 49"/>
                  <a:gd name="T51" fmla="*/ 45 h 96"/>
                  <a:gd name="T52" fmla="*/ 26 w 49"/>
                  <a:gd name="T53" fmla="*/ 37 h 96"/>
                  <a:gd name="T54" fmla="*/ 19 w 49"/>
                  <a:gd name="T55" fmla="*/ 27 h 96"/>
                  <a:gd name="T56" fmla="*/ 25 w 49"/>
                  <a:gd name="T57" fmla="*/ 32 h 96"/>
                  <a:gd name="T58" fmla="*/ 30 w 49"/>
                  <a:gd name="T59" fmla="*/ 40 h 96"/>
                  <a:gd name="T60" fmla="*/ 35 w 49"/>
                  <a:gd name="T61" fmla="*/ 48 h 96"/>
                  <a:gd name="T62" fmla="*/ 30 w 49"/>
                  <a:gd name="T63" fmla="*/ 35 h 96"/>
                  <a:gd name="T64" fmla="*/ 24 w 49"/>
                  <a:gd name="T65" fmla="*/ 24 h 96"/>
                  <a:gd name="T66" fmla="*/ 16 w 49"/>
                  <a:gd name="T67" fmla="*/ 9 h 96"/>
                  <a:gd name="T68" fmla="*/ 13 w 49"/>
                  <a:gd name="T69" fmla="*/ 3 h 96"/>
                  <a:gd name="T70" fmla="*/ 4 w 49"/>
                  <a:gd name="T71" fmla="*/ 0 h 9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9"/>
                  <a:gd name="T109" fmla="*/ 0 h 96"/>
                  <a:gd name="T110" fmla="*/ 49 w 49"/>
                  <a:gd name="T111" fmla="*/ 96 h 9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9" h="96">
                    <a:moveTo>
                      <a:pt x="4" y="0"/>
                    </a:moveTo>
                    <a:lnTo>
                      <a:pt x="0" y="3"/>
                    </a:lnTo>
                    <a:lnTo>
                      <a:pt x="1" y="8"/>
                    </a:lnTo>
                    <a:lnTo>
                      <a:pt x="6" y="12"/>
                    </a:lnTo>
                    <a:lnTo>
                      <a:pt x="12" y="17"/>
                    </a:lnTo>
                    <a:lnTo>
                      <a:pt x="16" y="34"/>
                    </a:lnTo>
                    <a:lnTo>
                      <a:pt x="20" y="44"/>
                    </a:lnTo>
                    <a:lnTo>
                      <a:pt x="26" y="51"/>
                    </a:lnTo>
                    <a:lnTo>
                      <a:pt x="32" y="59"/>
                    </a:lnTo>
                    <a:lnTo>
                      <a:pt x="24" y="52"/>
                    </a:lnTo>
                    <a:lnTo>
                      <a:pt x="19" y="45"/>
                    </a:lnTo>
                    <a:lnTo>
                      <a:pt x="24" y="58"/>
                    </a:lnTo>
                    <a:lnTo>
                      <a:pt x="27" y="69"/>
                    </a:lnTo>
                    <a:lnTo>
                      <a:pt x="32" y="80"/>
                    </a:lnTo>
                    <a:lnTo>
                      <a:pt x="33" y="84"/>
                    </a:lnTo>
                    <a:lnTo>
                      <a:pt x="36" y="88"/>
                    </a:lnTo>
                    <a:lnTo>
                      <a:pt x="40" y="92"/>
                    </a:lnTo>
                    <a:lnTo>
                      <a:pt x="44" y="95"/>
                    </a:lnTo>
                    <a:lnTo>
                      <a:pt x="44" y="88"/>
                    </a:lnTo>
                    <a:lnTo>
                      <a:pt x="45" y="81"/>
                    </a:lnTo>
                    <a:lnTo>
                      <a:pt x="48" y="74"/>
                    </a:lnTo>
                    <a:lnTo>
                      <a:pt x="48" y="67"/>
                    </a:lnTo>
                    <a:lnTo>
                      <a:pt x="44" y="60"/>
                    </a:lnTo>
                    <a:lnTo>
                      <a:pt x="40" y="53"/>
                    </a:lnTo>
                    <a:lnTo>
                      <a:pt x="37" y="50"/>
                    </a:lnTo>
                    <a:lnTo>
                      <a:pt x="32" y="45"/>
                    </a:lnTo>
                    <a:lnTo>
                      <a:pt x="26" y="37"/>
                    </a:lnTo>
                    <a:lnTo>
                      <a:pt x="19" y="27"/>
                    </a:lnTo>
                    <a:lnTo>
                      <a:pt x="25" y="32"/>
                    </a:lnTo>
                    <a:lnTo>
                      <a:pt x="30" y="40"/>
                    </a:lnTo>
                    <a:lnTo>
                      <a:pt x="35" y="48"/>
                    </a:lnTo>
                    <a:lnTo>
                      <a:pt x="30" y="35"/>
                    </a:lnTo>
                    <a:lnTo>
                      <a:pt x="24" y="24"/>
                    </a:lnTo>
                    <a:lnTo>
                      <a:pt x="16" y="9"/>
                    </a:lnTo>
                    <a:lnTo>
                      <a:pt x="13" y="3"/>
                    </a:lnTo>
                    <a:lnTo>
                      <a:pt x="4" y="0"/>
                    </a:lnTo>
                  </a:path>
                </a:pathLst>
              </a:custGeom>
              <a:solidFill>
                <a:srgbClr val="004040"/>
              </a:solidFill>
              <a:ln w="9525" cap="rnd">
                <a:noFill/>
                <a:round/>
                <a:headEnd type="none" w="sm" len="sm"/>
                <a:tailEnd type="none" w="sm" len="sm"/>
              </a:ln>
            </p:spPr>
            <p:txBody>
              <a:bodyPr/>
              <a:lstStyle/>
              <a:p>
                <a:endParaRPr lang="es-ES"/>
              </a:p>
            </p:txBody>
          </p:sp>
          <p:sp>
            <p:nvSpPr>
              <p:cNvPr id="106702" name="Freeform 1158"/>
              <p:cNvSpPr>
                <a:spLocks/>
              </p:cNvSpPr>
              <p:nvPr/>
            </p:nvSpPr>
            <p:spPr bwMode="auto">
              <a:xfrm>
                <a:off x="510" y="3132"/>
                <a:ext cx="214" cy="292"/>
              </a:xfrm>
              <a:custGeom>
                <a:avLst/>
                <a:gdLst>
                  <a:gd name="T0" fmla="*/ 30 w 214"/>
                  <a:gd name="T1" fmla="*/ 13 h 292"/>
                  <a:gd name="T2" fmla="*/ 21 w 214"/>
                  <a:gd name="T3" fmla="*/ 35 h 292"/>
                  <a:gd name="T4" fmla="*/ 18 w 214"/>
                  <a:gd name="T5" fmla="*/ 64 h 292"/>
                  <a:gd name="T6" fmla="*/ 20 w 214"/>
                  <a:gd name="T7" fmla="*/ 54 h 292"/>
                  <a:gd name="T8" fmla="*/ 29 w 214"/>
                  <a:gd name="T9" fmla="*/ 71 h 292"/>
                  <a:gd name="T10" fmla="*/ 30 w 214"/>
                  <a:gd name="T11" fmla="*/ 103 h 292"/>
                  <a:gd name="T12" fmla="*/ 32 w 214"/>
                  <a:gd name="T13" fmla="*/ 90 h 292"/>
                  <a:gd name="T14" fmla="*/ 50 w 214"/>
                  <a:gd name="T15" fmla="*/ 115 h 292"/>
                  <a:gd name="T16" fmla="*/ 76 w 214"/>
                  <a:gd name="T17" fmla="*/ 133 h 292"/>
                  <a:gd name="T18" fmla="*/ 76 w 214"/>
                  <a:gd name="T19" fmla="*/ 142 h 292"/>
                  <a:gd name="T20" fmla="*/ 82 w 214"/>
                  <a:gd name="T21" fmla="*/ 141 h 292"/>
                  <a:gd name="T22" fmla="*/ 86 w 214"/>
                  <a:gd name="T23" fmla="*/ 154 h 292"/>
                  <a:gd name="T24" fmla="*/ 87 w 214"/>
                  <a:gd name="T25" fmla="*/ 163 h 292"/>
                  <a:gd name="T26" fmla="*/ 67 w 214"/>
                  <a:gd name="T27" fmla="*/ 179 h 292"/>
                  <a:gd name="T28" fmla="*/ 96 w 214"/>
                  <a:gd name="T29" fmla="*/ 171 h 292"/>
                  <a:gd name="T30" fmla="*/ 80 w 214"/>
                  <a:gd name="T31" fmla="*/ 186 h 292"/>
                  <a:gd name="T32" fmla="*/ 104 w 214"/>
                  <a:gd name="T33" fmla="*/ 174 h 292"/>
                  <a:gd name="T34" fmla="*/ 103 w 214"/>
                  <a:gd name="T35" fmla="*/ 183 h 292"/>
                  <a:gd name="T36" fmla="*/ 115 w 214"/>
                  <a:gd name="T37" fmla="*/ 180 h 292"/>
                  <a:gd name="T38" fmla="*/ 170 w 214"/>
                  <a:gd name="T39" fmla="*/ 199 h 292"/>
                  <a:gd name="T40" fmla="*/ 199 w 214"/>
                  <a:gd name="T41" fmla="*/ 227 h 292"/>
                  <a:gd name="T42" fmla="*/ 191 w 214"/>
                  <a:gd name="T43" fmla="*/ 291 h 292"/>
                  <a:gd name="T44" fmla="*/ 157 w 214"/>
                  <a:gd name="T45" fmla="*/ 271 h 292"/>
                  <a:gd name="T46" fmla="*/ 126 w 214"/>
                  <a:gd name="T47" fmla="*/ 247 h 292"/>
                  <a:gd name="T48" fmla="*/ 139 w 214"/>
                  <a:gd name="T49" fmla="*/ 244 h 292"/>
                  <a:gd name="T50" fmla="*/ 129 w 214"/>
                  <a:gd name="T51" fmla="*/ 240 h 292"/>
                  <a:gd name="T52" fmla="*/ 108 w 214"/>
                  <a:gd name="T53" fmla="*/ 244 h 292"/>
                  <a:gd name="T54" fmla="*/ 149 w 214"/>
                  <a:gd name="T55" fmla="*/ 223 h 292"/>
                  <a:gd name="T56" fmla="*/ 28 w 214"/>
                  <a:gd name="T57" fmla="*/ 240 h 292"/>
                  <a:gd name="T58" fmla="*/ 2 w 214"/>
                  <a:gd name="T59" fmla="*/ 227 h 292"/>
                  <a:gd name="T60" fmla="*/ 2 w 214"/>
                  <a:gd name="T61" fmla="*/ 200 h 292"/>
                  <a:gd name="T62" fmla="*/ 13 w 214"/>
                  <a:gd name="T63" fmla="*/ 164 h 292"/>
                  <a:gd name="T64" fmla="*/ 41 w 214"/>
                  <a:gd name="T65" fmla="*/ 182 h 292"/>
                  <a:gd name="T66" fmla="*/ 24 w 214"/>
                  <a:gd name="T67" fmla="*/ 154 h 292"/>
                  <a:gd name="T68" fmla="*/ 41 w 214"/>
                  <a:gd name="T69" fmla="*/ 148 h 292"/>
                  <a:gd name="T70" fmla="*/ 32 w 214"/>
                  <a:gd name="T71" fmla="*/ 133 h 292"/>
                  <a:gd name="T72" fmla="*/ 22 w 214"/>
                  <a:gd name="T73" fmla="*/ 140 h 292"/>
                  <a:gd name="T74" fmla="*/ 6 w 214"/>
                  <a:gd name="T75" fmla="*/ 99 h 292"/>
                  <a:gd name="T76" fmla="*/ 6 w 214"/>
                  <a:gd name="T77" fmla="*/ 62 h 292"/>
                  <a:gd name="T78" fmla="*/ 0 w 214"/>
                  <a:gd name="T79" fmla="*/ 85 h 292"/>
                  <a:gd name="T80" fmla="*/ 0 w 214"/>
                  <a:gd name="T81" fmla="*/ 56 h 292"/>
                  <a:gd name="T82" fmla="*/ 12 w 214"/>
                  <a:gd name="T83" fmla="*/ 29 h 292"/>
                  <a:gd name="T84" fmla="*/ 0 w 214"/>
                  <a:gd name="T85" fmla="*/ 53 h 292"/>
                  <a:gd name="T86" fmla="*/ 7 w 214"/>
                  <a:gd name="T87" fmla="*/ 23 h 292"/>
                  <a:gd name="T88" fmla="*/ 25 w 214"/>
                  <a:gd name="T89" fmla="*/ 0 h 2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4"/>
                  <a:gd name="T136" fmla="*/ 0 h 292"/>
                  <a:gd name="T137" fmla="*/ 214 w 214"/>
                  <a:gd name="T138" fmla="*/ 292 h 29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4" h="292">
                    <a:moveTo>
                      <a:pt x="42" y="5"/>
                    </a:moveTo>
                    <a:lnTo>
                      <a:pt x="37" y="9"/>
                    </a:lnTo>
                    <a:lnTo>
                      <a:pt x="30" y="13"/>
                    </a:lnTo>
                    <a:lnTo>
                      <a:pt x="22" y="20"/>
                    </a:lnTo>
                    <a:lnTo>
                      <a:pt x="21" y="27"/>
                    </a:lnTo>
                    <a:lnTo>
                      <a:pt x="21" y="35"/>
                    </a:lnTo>
                    <a:lnTo>
                      <a:pt x="21" y="42"/>
                    </a:lnTo>
                    <a:lnTo>
                      <a:pt x="20" y="53"/>
                    </a:lnTo>
                    <a:lnTo>
                      <a:pt x="18" y="64"/>
                    </a:lnTo>
                    <a:lnTo>
                      <a:pt x="17" y="77"/>
                    </a:lnTo>
                    <a:lnTo>
                      <a:pt x="20" y="64"/>
                    </a:lnTo>
                    <a:lnTo>
                      <a:pt x="20" y="54"/>
                    </a:lnTo>
                    <a:lnTo>
                      <a:pt x="22" y="48"/>
                    </a:lnTo>
                    <a:lnTo>
                      <a:pt x="25" y="59"/>
                    </a:lnTo>
                    <a:lnTo>
                      <a:pt x="29" y="71"/>
                    </a:lnTo>
                    <a:lnTo>
                      <a:pt x="31" y="77"/>
                    </a:lnTo>
                    <a:lnTo>
                      <a:pt x="30" y="89"/>
                    </a:lnTo>
                    <a:lnTo>
                      <a:pt x="30" y="103"/>
                    </a:lnTo>
                    <a:lnTo>
                      <a:pt x="31" y="115"/>
                    </a:lnTo>
                    <a:lnTo>
                      <a:pt x="31" y="100"/>
                    </a:lnTo>
                    <a:lnTo>
                      <a:pt x="32" y="90"/>
                    </a:lnTo>
                    <a:lnTo>
                      <a:pt x="33" y="83"/>
                    </a:lnTo>
                    <a:lnTo>
                      <a:pt x="42" y="104"/>
                    </a:lnTo>
                    <a:lnTo>
                      <a:pt x="50" y="115"/>
                    </a:lnTo>
                    <a:lnTo>
                      <a:pt x="53" y="119"/>
                    </a:lnTo>
                    <a:lnTo>
                      <a:pt x="57" y="128"/>
                    </a:lnTo>
                    <a:lnTo>
                      <a:pt x="76" y="133"/>
                    </a:lnTo>
                    <a:lnTo>
                      <a:pt x="84" y="133"/>
                    </a:lnTo>
                    <a:lnTo>
                      <a:pt x="82" y="138"/>
                    </a:lnTo>
                    <a:lnTo>
                      <a:pt x="76" y="142"/>
                    </a:lnTo>
                    <a:lnTo>
                      <a:pt x="57" y="152"/>
                    </a:lnTo>
                    <a:lnTo>
                      <a:pt x="72" y="147"/>
                    </a:lnTo>
                    <a:lnTo>
                      <a:pt x="82" y="141"/>
                    </a:lnTo>
                    <a:lnTo>
                      <a:pt x="91" y="135"/>
                    </a:lnTo>
                    <a:lnTo>
                      <a:pt x="89" y="148"/>
                    </a:lnTo>
                    <a:lnTo>
                      <a:pt x="86" y="154"/>
                    </a:lnTo>
                    <a:lnTo>
                      <a:pt x="77" y="160"/>
                    </a:lnTo>
                    <a:lnTo>
                      <a:pt x="87" y="159"/>
                    </a:lnTo>
                    <a:lnTo>
                      <a:pt x="87" y="163"/>
                    </a:lnTo>
                    <a:lnTo>
                      <a:pt x="86" y="167"/>
                    </a:lnTo>
                    <a:lnTo>
                      <a:pt x="82" y="171"/>
                    </a:lnTo>
                    <a:lnTo>
                      <a:pt x="67" y="179"/>
                    </a:lnTo>
                    <a:lnTo>
                      <a:pt x="87" y="171"/>
                    </a:lnTo>
                    <a:lnTo>
                      <a:pt x="92" y="171"/>
                    </a:lnTo>
                    <a:lnTo>
                      <a:pt x="96" y="171"/>
                    </a:lnTo>
                    <a:lnTo>
                      <a:pt x="95" y="175"/>
                    </a:lnTo>
                    <a:lnTo>
                      <a:pt x="91" y="180"/>
                    </a:lnTo>
                    <a:lnTo>
                      <a:pt x="80" y="186"/>
                    </a:lnTo>
                    <a:lnTo>
                      <a:pt x="96" y="180"/>
                    </a:lnTo>
                    <a:lnTo>
                      <a:pt x="101" y="173"/>
                    </a:lnTo>
                    <a:lnTo>
                      <a:pt x="104" y="174"/>
                    </a:lnTo>
                    <a:lnTo>
                      <a:pt x="108" y="176"/>
                    </a:lnTo>
                    <a:lnTo>
                      <a:pt x="108" y="181"/>
                    </a:lnTo>
                    <a:lnTo>
                      <a:pt x="103" y="183"/>
                    </a:lnTo>
                    <a:lnTo>
                      <a:pt x="95" y="189"/>
                    </a:lnTo>
                    <a:lnTo>
                      <a:pt x="108" y="184"/>
                    </a:lnTo>
                    <a:lnTo>
                      <a:pt x="115" y="180"/>
                    </a:lnTo>
                    <a:lnTo>
                      <a:pt x="123" y="182"/>
                    </a:lnTo>
                    <a:lnTo>
                      <a:pt x="148" y="191"/>
                    </a:lnTo>
                    <a:lnTo>
                      <a:pt x="170" y="199"/>
                    </a:lnTo>
                    <a:lnTo>
                      <a:pt x="189" y="206"/>
                    </a:lnTo>
                    <a:lnTo>
                      <a:pt x="192" y="214"/>
                    </a:lnTo>
                    <a:lnTo>
                      <a:pt x="199" y="227"/>
                    </a:lnTo>
                    <a:lnTo>
                      <a:pt x="208" y="248"/>
                    </a:lnTo>
                    <a:lnTo>
                      <a:pt x="213" y="286"/>
                    </a:lnTo>
                    <a:lnTo>
                      <a:pt x="191" y="291"/>
                    </a:lnTo>
                    <a:lnTo>
                      <a:pt x="174" y="289"/>
                    </a:lnTo>
                    <a:lnTo>
                      <a:pt x="154" y="284"/>
                    </a:lnTo>
                    <a:lnTo>
                      <a:pt x="157" y="271"/>
                    </a:lnTo>
                    <a:lnTo>
                      <a:pt x="164" y="251"/>
                    </a:lnTo>
                    <a:lnTo>
                      <a:pt x="130" y="248"/>
                    </a:lnTo>
                    <a:lnTo>
                      <a:pt x="126" y="247"/>
                    </a:lnTo>
                    <a:lnTo>
                      <a:pt x="145" y="244"/>
                    </a:lnTo>
                    <a:lnTo>
                      <a:pt x="174" y="232"/>
                    </a:lnTo>
                    <a:lnTo>
                      <a:pt x="139" y="244"/>
                    </a:lnTo>
                    <a:lnTo>
                      <a:pt x="123" y="246"/>
                    </a:lnTo>
                    <a:lnTo>
                      <a:pt x="110" y="244"/>
                    </a:lnTo>
                    <a:lnTo>
                      <a:pt x="129" y="240"/>
                    </a:lnTo>
                    <a:lnTo>
                      <a:pt x="168" y="228"/>
                    </a:lnTo>
                    <a:lnTo>
                      <a:pt x="126" y="239"/>
                    </a:lnTo>
                    <a:lnTo>
                      <a:pt x="108" y="244"/>
                    </a:lnTo>
                    <a:lnTo>
                      <a:pt x="107" y="243"/>
                    </a:lnTo>
                    <a:lnTo>
                      <a:pt x="123" y="236"/>
                    </a:lnTo>
                    <a:lnTo>
                      <a:pt x="149" y="223"/>
                    </a:lnTo>
                    <a:lnTo>
                      <a:pt x="117" y="236"/>
                    </a:lnTo>
                    <a:lnTo>
                      <a:pt x="101" y="240"/>
                    </a:lnTo>
                    <a:lnTo>
                      <a:pt x="28" y="240"/>
                    </a:lnTo>
                    <a:lnTo>
                      <a:pt x="20" y="238"/>
                    </a:lnTo>
                    <a:lnTo>
                      <a:pt x="11" y="236"/>
                    </a:lnTo>
                    <a:lnTo>
                      <a:pt x="2" y="227"/>
                    </a:lnTo>
                    <a:lnTo>
                      <a:pt x="1" y="219"/>
                    </a:lnTo>
                    <a:lnTo>
                      <a:pt x="0" y="212"/>
                    </a:lnTo>
                    <a:lnTo>
                      <a:pt x="2" y="200"/>
                    </a:lnTo>
                    <a:lnTo>
                      <a:pt x="8" y="186"/>
                    </a:lnTo>
                    <a:lnTo>
                      <a:pt x="12" y="174"/>
                    </a:lnTo>
                    <a:lnTo>
                      <a:pt x="13" y="164"/>
                    </a:lnTo>
                    <a:lnTo>
                      <a:pt x="20" y="163"/>
                    </a:lnTo>
                    <a:lnTo>
                      <a:pt x="25" y="171"/>
                    </a:lnTo>
                    <a:lnTo>
                      <a:pt x="41" y="182"/>
                    </a:lnTo>
                    <a:lnTo>
                      <a:pt x="28" y="170"/>
                    </a:lnTo>
                    <a:lnTo>
                      <a:pt x="22" y="162"/>
                    </a:lnTo>
                    <a:lnTo>
                      <a:pt x="24" y="154"/>
                    </a:lnTo>
                    <a:lnTo>
                      <a:pt x="42" y="149"/>
                    </a:lnTo>
                    <a:lnTo>
                      <a:pt x="56" y="142"/>
                    </a:lnTo>
                    <a:lnTo>
                      <a:pt x="41" y="148"/>
                    </a:lnTo>
                    <a:lnTo>
                      <a:pt x="25" y="152"/>
                    </a:lnTo>
                    <a:lnTo>
                      <a:pt x="25" y="141"/>
                    </a:lnTo>
                    <a:lnTo>
                      <a:pt x="32" y="133"/>
                    </a:lnTo>
                    <a:lnTo>
                      <a:pt x="38" y="122"/>
                    </a:lnTo>
                    <a:lnTo>
                      <a:pt x="31" y="133"/>
                    </a:lnTo>
                    <a:lnTo>
                      <a:pt x="22" y="140"/>
                    </a:lnTo>
                    <a:lnTo>
                      <a:pt x="16" y="139"/>
                    </a:lnTo>
                    <a:lnTo>
                      <a:pt x="11" y="119"/>
                    </a:lnTo>
                    <a:lnTo>
                      <a:pt x="6" y="99"/>
                    </a:lnTo>
                    <a:lnTo>
                      <a:pt x="2" y="89"/>
                    </a:lnTo>
                    <a:lnTo>
                      <a:pt x="2" y="75"/>
                    </a:lnTo>
                    <a:lnTo>
                      <a:pt x="6" y="62"/>
                    </a:lnTo>
                    <a:lnTo>
                      <a:pt x="2" y="68"/>
                    </a:lnTo>
                    <a:lnTo>
                      <a:pt x="1" y="77"/>
                    </a:lnTo>
                    <a:lnTo>
                      <a:pt x="0" y="85"/>
                    </a:lnTo>
                    <a:lnTo>
                      <a:pt x="0" y="73"/>
                    </a:lnTo>
                    <a:lnTo>
                      <a:pt x="0" y="63"/>
                    </a:lnTo>
                    <a:lnTo>
                      <a:pt x="0" y="56"/>
                    </a:lnTo>
                    <a:lnTo>
                      <a:pt x="1" y="46"/>
                    </a:lnTo>
                    <a:lnTo>
                      <a:pt x="6" y="36"/>
                    </a:lnTo>
                    <a:lnTo>
                      <a:pt x="12" y="29"/>
                    </a:lnTo>
                    <a:lnTo>
                      <a:pt x="6" y="35"/>
                    </a:lnTo>
                    <a:lnTo>
                      <a:pt x="1" y="42"/>
                    </a:lnTo>
                    <a:lnTo>
                      <a:pt x="0" y="53"/>
                    </a:lnTo>
                    <a:lnTo>
                      <a:pt x="0" y="45"/>
                    </a:lnTo>
                    <a:lnTo>
                      <a:pt x="1" y="35"/>
                    </a:lnTo>
                    <a:lnTo>
                      <a:pt x="7" y="23"/>
                    </a:lnTo>
                    <a:lnTo>
                      <a:pt x="11" y="11"/>
                    </a:lnTo>
                    <a:lnTo>
                      <a:pt x="18" y="6"/>
                    </a:lnTo>
                    <a:lnTo>
                      <a:pt x="25" y="0"/>
                    </a:lnTo>
                    <a:lnTo>
                      <a:pt x="35" y="0"/>
                    </a:lnTo>
                    <a:lnTo>
                      <a:pt x="42" y="5"/>
                    </a:lnTo>
                  </a:path>
                </a:pathLst>
              </a:custGeom>
              <a:solidFill>
                <a:srgbClr val="004040"/>
              </a:solidFill>
              <a:ln w="9525" cap="rnd">
                <a:noFill/>
                <a:round/>
                <a:headEnd type="none" w="sm" len="sm"/>
                <a:tailEnd type="none" w="sm" len="sm"/>
              </a:ln>
            </p:spPr>
            <p:txBody>
              <a:bodyPr/>
              <a:lstStyle/>
              <a:p>
                <a:endParaRPr lang="es-ES"/>
              </a:p>
            </p:txBody>
          </p:sp>
          <p:sp>
            <p:nvSpPr>
              <p:cNvPr id="106703" name="Freeform 1159"/>
              <p:cNvSpPr>
                <a:spLocks/>
              </p:cNvSpPr>
              <p:nvPr/>
            </p:nvSpPr>
            <p:spPr bwMode="auto">
              <a:xfrm>
                <a:off x="523" y="3274"/>
                <a:ext cx="29" cy="28"/>
              </a:xfrm>
              <a:custGeom>
                <a:avLst/>
                <a:gdLst>
                  <a:gd name="T0" fmla="*/ 3 w 29"/>
                  <a:gd name="T1" fmla="*/ 0 h 28"/>
                  <a:gd name="T2" fmla="*/ 22 w 29"/>
                  <a:gd name="T3" fmla="*/ 0 h 28"/>
                  <a:gd name="T4" fmla="*/ 28 w 29"/>
                  <a:gd name="T5" fmla="*/ 10 h 28"/>
                  <a:gd name="T6" fmla="*/ 22 w 29"/>
                  <a:gd name="T7" fmla="*/ 21 h 28"/>
                  <a:gd name="T8" fmla="*/ 3 w 29"/>
                  <a:gd name="T9" fmla="*/ 27 h 28"/>
                  <a:gd name="T10" fmla="*/ 0 w 29"/>
                  <a:gd name="T11" fmla="*/ 20 h 28"/>
                  <a:gd name="T12" fmla="*/ 0 w 29"/>
                  <a:gd name="T13" fmla="*/ 5 h 28"/>
                  <a:gd name="T14" fmla="*/ 3 w 29"/>
                  <a:gd name="T15" fmla="*/ 0 h 28"/>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28"/>
                  <a:gd name="T26" fmla="*/ 29 w 29"/>
                  <a:gd name="T27" fmla="*/ 28 h 2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28">
                    <a:moveTo>
                      <a:pt x="3" y="0"/>
                    </a:moveTo>
                    <a:lnTo>
                      <a:pt x="22" y="0"/>
                    </a:lnTo>
                    <a:lnTo>
                      <a:pt x="28" y="10"/>
                    </a:lnTo>
                    <a:lnTo>
                      <a:pt x="22" y="21"/>
                    </a:lnTo>
                    <a:lnTo>
                      <a:pt x="3" y="27"/>
                    </a:lnTo>
                    <a:lnTo>
                      <a:pt x="0" y="20"/>
                    </a:lnTo>
                    <a:lnTo>
                      <a:pt x="0" y="5"/>
                    </a:lnTo>
                    <a:lnTo>
                      <a:pt x="3" y="0"/>
                    </a:lnTo>
                  </a:path>
                </a:pathLst>
              </a:custGeom>
              <a:solidFill>
                <a:srgbClr val="004040"/>
              </a:solidFill>
              <a:ln w="9525" cap="rnd">
                <a:noFill/>
                <a:round/>
                <a:headEnd type="none" w="sm" len="sm"/>
                <a:tailEnd type="none" w="sm" len="sm"/>
              </a:ln>
            </p:spPr>
            <p:txBody>
              <a:bodyPr/>
              <a:lstStyle/>
              <a:p>
                <a:endParaRPr lang="es-ES"/>
              </a:p>
            </p:txBody>
          </p:sp>
          <p:sp>
            <p:nvSpPr>
              <p:cNvPr id="106704" name="Freeform 1160"/>
              <p:cNvSpPr>
                <a:spLocks/>
              </p:cNvSpPr>
              <p:nvPr/>
            </p:nvSpPr>
            <p:spPr bwMode="auto">
              <a:xfrm>
                <a:off x="543" y="3346"/>
                <a:ext cx="94" cy="28"/>
              </a:xfrm>
              <a:custGeom>
                <a:avLst/>
                <a:gdLst>
                  <a:gd name="T0" fmla="*/ 93 w 94"/>
                  <a:gd name="T1" fmla="*/ 0 h 28"/>
                  <a:gd name="T2" fmla="*/ 65 w 94"/>
                  <a:gd name="T3" fmla="*/ 10 h 28"/>
                  <a:gd name="T4" fmla="*/ 46 w 94"/>
                  <a:gd name="T5" fmla="*/ 18 h 28"/>
                  <a:gd name="T6" fmla="*/ 27 w 94"/>
                  <a:gd name="T7" fmla="*/ 20 h 28"/>
                  <a:gd name="T8" fmla="*/ 12 w 94"/>
                  <a:gd name="T9" fmla="*/ 20 h 28"/>
                  <a:gd name="T10" fmla="*/ 0 w 94"/>
                  <a:gd name="T11" fmla="*/ 20 h 28"/>
                  <a:gd name="T12" fmla="*/ 12 w 94"/>
                  <a:gd name="T13" fmla="*/ 27 h 28"/>
                  <a:gd name="T14" fmla="*/ 34 w 94"/>
                  <a:gd name="T15" fmla="*/ 27 h 28"/>
                  <a:gd name="T16" fmla="*/ 58 w 94"/>
                  <a:gd name="T17" fmla="*/ 18 h 28"/>
                  <a:gd name="T18" fmla="*/ 71 w 94"/>
                  <a:gd name="T19" fmla="*/ 14 h 28"/>
                  <a:gd name="T20" fmla="*/ 93 w 94"/>
                  <a:gd name="T21" fmla="*/ 0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28"/>
                  <a:gd name="T35" fmla="*/ 94 w 94"/>
                  <a:gd name="T36" fmla="*/ 28 h 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28">
                    <a:moveTo>
                      <a:pt x="93" y="0"/>
                    </a:moveTo>
                    <a:lnTo>
                      <a:pt x="65" y="10"/>
                    </a:lnTo>
                    <a:lnTo>
                      <a:pt x="46" y="18"/>
                    </a:lnTo>
                    <a:lnTo>
                      <a:pt x="27" y="20"/>
                    </a:lnTo>
                    <a:lnTo>
                      <a:pt x="12" y="20"/>
                    </a:lnTo>
                    <a:lnTo>
                      <a:pt x="0" y="20"/>
                    </a:lnTo>
                    <a:lnTo>
                      <a:pt x="12" y="27"/>
                    </a:lnTo>
                    <a:lnTo>
                      <a:pt x="34" y="27"/>
                    </a:lnTo>
                    <a:lnTo>
                      <a:pt x="58" y="18"/>
                    </a:lnTo>
                    <a:lnTo>
                      <a:pt x="71" y="14"/>
                    </a:lnTo>
                    <a:lnTo>
                      <a:pt x="93" y="0"/>
                    </a:lnTo>
                  </a:path>
                </a:pathLst>
              </a:custGeom>
              <a:solidFill>
                <a:srgbClr val="002020"/>
              </a:solidFill>
              <a:ln w="9525" cap="rnd">
                <a:noFill/>
                <a:round/>
                <a:headEnd type="none" w="sm" len="sm"/>
                <a:tailEnd type="none" w="sm" len="sm"/>
              </a:ln>
            </p:spPr>
            <p:txBody>
              <a:bodyPr/>
              <a:lstStyle/>
              <a:p>
                <a:endParaRPr lang="es-ES"/>
              </a:p>
            </p:txBody>
          </p:sp>
          <p:sp>
            <p:nvSpPr>
              <p:cNvPr id="106705" name="Freeform 1161"/>
              <p:cNvSpPr>
                <a:spLocks/>
              </p:cNvSpPr>
              <p:nvPr/>
            </p:nvSpPr>
            <p:spPr bwMode="auto">
              <a:xfrm>
                <a:off x="454" y="3215"/>
                <a:ext cx="123" cy="172"/>
              </a:xfrm>
              <a:custGeom>
                <a:avLst/>
                <a:gdLst>
                  <a:gd name="T0" fmla="*/ 65 w 123"/>
                  <a:gd name="T1" fmla="*/ 24 h 172"/>
                  <a:gd name="T2" fmla="*/ 44 w 123"/>
                  <a:gd name="T3" fmla="*/ 21 h 172"/>
                  <a:gd name="T4" fmla="*/ 30 w 123"/>
                  <a:gd name="T5" fmla="*/ 18 h 172"/>
                  <a:gd name="T6" fmla="*/ 25 w 123"/>
                  <a:gd name="T7" fmla="*/ 11 h 172"/>
                  <a:gd name="T8" fmla="*/ 25 w 123"/>
                  <a:gd name="T9" fmla="*/ 6 h 172"/>
                  <a:gd name="T10" fmla="*/ 22 w 123"/>
                  <a:gd name="T11" fmla="*/ 1 h 172"/>
                  <a:gd name="T12" fmla="*/ 9 w 123"/>
                  <a:gd name="T13" fmla="*/ 0 h 172"/>
                  <a:gd name="T14" fmla="*/ 0 w 123"/>
                  <a:gd name="T15" fmla="*/ 0 h 172"/>
                  <a:gd name="T16" fmla="*/ 12 w 123"/>
                  <a:gd name="T17" fmla="*/ 132 h 172"/>
                  <a:gd name="T18" fmla="*/ 22 w 123"/>
                  <a:gd name="T19" fmla="*/ 144 h 172"/>
                  <a:gd name="T20" fmla="*/ 34 w 123"/>
                  <a:gd name="T21" fmla="*/ 156 h 172"/>
                  <a:gd name="T22" fmla="*/ 52 w 123"/>
                  <a:gd name="T23" fmla="*/ 165 h 172"/>
                  <a:gd name="T24" fmla="*/ 73 w 123"/>
                  <a:gd name="T25" fmla="*/ 169 h 172"/>
                  <a:gd name="T26" fmla="*/ 100 w 123"/>
                  <a:gd name="T27" fmla="*/ 171 h 172"/>
                  <a:gd name="T28" fmla="*/ 116 w 123"/>
                  <a:gd name="T29" fmla="*/ 168 h 172"/>
                  <a:gd name="T30" fmla="*/ 122 w 123"/>
                  <a:gd name="T31" fmla="*/ 159 h 172"/>
                  <a:gd name="T32" fmla="*/ 119 w 123"/>
                  <a:gd name="T33" fmla="*/ 147 h 172"/>
                  <a:gd name="T34" fmla="*/ 106 w 123"/>
                  <a:gd name="T35" fmla="*/ 108 h 172"/>
                  <a:gd name="T36" fmla="*/ 98 w 123"/>
                  <a:gd name="T37" fmla="*/ 71 h 172"/>
                  <a:gd name="T38" fmla="*/ 92 w 123"/>
                  <a:gd name="T39" fmla="*/ 44 h 172"/>
                  <a:gd name="T40" fmla="*/ 92 w 123"/>
                  <a:gd name="T41" fmla="*/ 35 h 172"/>
                  <a:gd name="T42" fmla="*/ 86 w 123"/>
                  <a:gd name="T43" fmla="*/ 26 h 172"/>
                  <a:gd name="T44" fmla="*/ 79 w 123"/>
                  <a:gd name="T45" fmla="*/ 24 h 172"/>
                  <a:gd name="T46" fmla="*/ 65 w 123"/>
                  <a:gd name="T47" fmla="*/ 24 h 17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3"/>
                  <a:gd name="T73" fmla="*/ 0 h 172"/>
                  <a:gd name="T74" fmla="*/ 123 w 123"/>
                  <a:gd name="T75" fmla="*/ 172 h 17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3" h="172">
                    <a:moveTo>
                      <a:pt x="65" y="24"/>
                    </a:moveTo>
                    <a:lnTo>
                      <a:pt x="44" y="21"/>
                    </a:lnTo>
                    <a:lnTo>
                      <a:pt x="30" y="18"/>
                    </a:lnTo>
                    <a:lnTo>
                      <a:pt x="25" y="11"/>
                    </a:lnTo>
                    <a:lnTo>
                      <a:pt x="25" y="6"/>
                    </a:lnTo>
                    <a:lnTo>
                      <a:pt x="22" y="1"/>
                    </a:lnTo>
                    <a:lnTo>
                      <a:pt x="9" y="0"/>
                    </a:lnTo>
                    <a:lnTo>
                      <a:pt x="0" y="0"/>
                    </a:lnTo>
                    <a:lnTo>
                      <a:pt x="12" y="132"/>
                    </a:lnTo>
                    <a:lnTo>
                      <a:pt x="22" y="144"/>
                    </a:lnTo>
                    <a:lnTo>
                      <a:pt x="34" y="156"/>
                    </a:lnTo>
                    <a:lnTo>
                      <a:pt x="52" y="165"/>
                    </a:lnTo>
                    <a:lnTo>
                      <a:pt x="73" y="169"/>
                    </a:lnTo>
                    <a:lnTo>
                      <a:pt x="100" y="171"/>
                    </a:lnTo>
                    <a:lnTo>
                      <a:pt x="116" y="168"/>
                    </a:lnTo>
                    <a:lnTo>
                      <a:pt x="122" y="159"/>
                    </a:lnTo>
                    <a:lnTo>
                      <a:pt x="119" y="147"/>
                    </a:lnTo>
                    <a:lnTo>
                      <a:pt x="106" y="108"/>
                    </a:lnTo>
                    <a:lnTo>
                      <a:pt x="98" y="71"/>
                    </a:lnTo>
                    <a:lnTo>
                      <a:pt x="92" y="44"/>
                    </a:lnTo>
                    <a:lnTo>
                      <a:pt x="92" y="35"/>
                    </a:lnTo>
                    <a:lnTo>
                      <a:pt x="86" y="26"/>
                    </a:lnTo>
                    <a:lnTo>
                      <a:pt x="79" y="24"/>
                    </a:lnTo>
                    <a:lnTo>
                      <a:pt x="65" y="24"/>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6706" name="Freeform 1162"/>
              <p:cNvSpPr>
                <a:spLocks/>
              </p:cNvSpPr>
              <p:nvPr/>
            </p:nvSpPr>
            <p:spPr bwMode="auto">
              <a:xfrm>
                <a:off x="458" y="3222"/>
                <a:ext cx="103" cy="155"/>
              </a:xfrm>
              <a:custGeom>
                <a:avLst/>
                <a:gdLst>
                  <a:gd name="T0" fmla="*/ 63 w 103"/>
                  <a:gd name="T1" fmla="*/ 29 h 155"/>
                  <a:gd name="T2" fmla="*/ 46 w 103"/>
                  <a:gd name="T3" fmla="*/ 28 h 155"/>
                  <a:gd name="T4" fmla="*/ 26 w 103"/>
                  <a:gd name="T5" fmla="*/ 26 h 155"/>
                  <a:gd name="T6" fmla="*/ 15 w 103"/>
                  <a:gd name="T7" fmla="*/ 18 h 155"/>
                  <a:gd name="T8" fmla="*/ 7 w 103"/>
                  <a:gd name="T9" fmla="*/ 13 h 155"/>
                  <a:gd name="T10" fmla="*/ 0 w 103"/>
                  <a:gd name="T11" fmla="*/ 0 h 155"/>
                  <a:gd name="T12" fmla="*/ 11 w 103"/>
                  <a:gd name="T13" fmla="*/ 118 h 155"/>
                  <a:gd name="T14" fmla="*/ 20 w 103"/>
                  <a:gd name="T15" fmla="*/ 128 h 155"/>
                  <a:gd name="T16" fmla="*/ 30 w 103"/>
                  <a:gd name="T17" fmla="*/ 139 h 155"/>
                  <a:gd name="T18" fmla="*/ 41 w 103"/>
                  <a:gd name="T19" fmla="*/ 146 h 155"/>
                  <a:gd name="T20" fmla="*/ 51 w 103"/>
                  <a:gd name="T21" fmla="*/ 149 h 155"/>
                  <a:gd name="T22" fmla="*/ 63 w 103"/>
                  <a:gd name="T23" fmla="*/ 151 h 155"/>
                  <a:gd name="T24" fmla="*/ 77 w 103"/>
                  <a:gd name="T25" fmla="*/ 154 h 155"/>
                  <a:gd name="T26" fmla="*/ 90 w 103"/>
                  <a:gd name="T27" fmla="*/ 154 h 155"/>
                  <a:gd name="T28" fmla="*/ 97 w 103"/>
                  <a:gd name="T29" fmla="*/ 151 h 155"/>
                  <a:gd name="T30" fmla="*/ 102 w 103"/>
                  <a:gd name="T31" fmla="*/ 146 h 155"/>
                  <a:gd name="T32" fmla="*/ 99 w 103"/>
                  <a:gd name="T33" fmla="*/ 136 h 155"/>
                  <a:gd name="T34" fmla="*/ 89 w 103"/>
                  <a:gd name="T35" fmla="*/ 116 h 155"/>
                  <a:gd name="T36" fmla="*/ 74 w 103"/>
                  <a:gd name="T37" fmla="*/ 46 h 155"/>
                  <a:gd name="T38" fmla="*/ 72 w 103"/>
                  <a:gd name="T39" fmla="*/ 36 h 155"/>
                  <a:gd name="T40" fmla="*/ 63 w 103"/>
                  <a:gd name="T41" fmla="*/ 29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3"/>
                  <a:gd name="T64" fmla="*/ 0 h 155"/>
                  <a:gd name="T65" fmla="*/ 103 w 103"/>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3" h="155">
                    <a:moveTo>
                      <a:pt x="63" y="29"/>
                    </a:moveTo>
                    <a:lnTo>
                      <a:pt x="46" y="28"/>
                    </a:lnTo>
                    <a:lnTo>
                      <a:pt x="26" y="26"/>
                    </a:lnTo>
                    <a:lnTo>
                      <a:pt x="15" y="18"/>
                    </a:lnTo>
                    <a:lnTo>
                      <a:pt x="7" y="13"/>
                    </a:lnTo>
                    <a:lnTo>
                      <a:pt x="0" y="0"/>
                    </a:lnTo>
                    <a:lnTo>
                      <a:pt x="11" y="118"/>
                    </a:lnTo>
                    <a:lnTo>
                      <a:pt x="20" y="128"/>
                    </a:lnTo>
                    <a:lnTo>
                      <a:pt x="30" y="139"/>
                    </a:lnTo>
                    <a:lnTo>
                      <a:pt x="41" y="146"/>
                    </a:lnTo>
                    <a:lnTo>
                      <a:pt x="51" y="149"/>
                    </a:lnTo>
                    <a:lnTo>
                      <a:pt x="63" y="151"/>
                    </a:lnTo>
                    <a:lnTo>
                      <a:pt x="77" y="154"/>
                    </a:lnTo>
                    <a:lnTo>
                      <a:pt x="90" y="154"/>
                    </a:lnTo>
                    <a:lnTo>
                      <a:pt x="97" y="151"/>
                    </a:lnTo>
                    <a:lnTo>
                      <a:pt x="102" y="146"/>
                    </a:lnTo>
                    <a:lnTo>
                      <a:pt x="99" y="136"/>
                    </a:lnTo>
                    <a:lnTo>
                      <a:pt x="89" y="116"/>
                    </a:lnTo>
                    <a:lnTo>
                      <a:pt x="74" y="46"/>
                    </a:lnTo>
                    <a:lnTo>
                      <a:pt x="72" y="36"/>
                    </a:lnTo>
                    <a:lnTo>
                      <a:pt x="63" y="29"/>
                    </a:lnTo>
                  </a:path>
                </a:pathLst>
              </a:custGeom>
              <a:solidFill>
                <a:srgbClr val="606060"/>
              </a:solidFill>
              <a:ln w="9525" cap="rnd">
                <a:noFill/>
                <a:round/>
                <a:headEnd type="none" w="sm" len="sm"/>
                <a:tailEnd type="none" w="sm" len="sm"/>
              </a:ln>
            </p:spPr>
            <p:txBody>
              <a:bodyPr/>
              <a:lstStyle/>
              <a:p>
                <a:endParaRPr lang="es-ES"/>
              </a:p>
            </p:txBody>
          </p:sp>
          <p:sp>
            <p:nvSpPr>
              <p:cNvPr id="106707" name="Freeform 1163"/>
              <p:cNvSpPr>
                <a:spLocks/>
              </p:cNvSpPr>
              <p:nvPr/>
            </p:nvSpPr>
            <p:spPr bwMode="auto">
              <a:xfrm>
                <a:off x="1037" y="3167"/>
                <a:ext cx="79" cy="33"/>
              </a:xfrm>
              <a:custGeom>
                <a:avLst/>
                <a:gdLst>
                  <a:gd name="T0" fmla="*/ 78 w 79"/>
                  <a:gd name="T1" fmla="*/ 11 h 33"/>
                  <a:gd name="T2" fmla="*/ 69 w 79"/>
                  <a:gd name="T3" fmla="*/ 11 h 33"/>
                  <a:gd name="T4" fmla="*/ 65 w 79"/>
                  <a:gd name="T5" fmla="*/ 8 h 33"/>
                  <a:gd name="T6" fmla="*/ 52 w 79"/>
                  <a:gd name="T7" fmla="*/ 1 h 33"/>
                  <a:gd name="T8" fmla="*/ 47 w 79"/>
                  <a:gd name="T9" fmla="*/ 0 h 33"/>
                  <a:gd name="T10" fmla="*/ 44 w 79"/>
                  <a:gd name="T11" fmla="*/ 0 h 33"/>
                  <a:gd name="T12" fmla="*/ 40 w 79"/>
                  <a:gd name="T13" fmla="*/ 0 h 33"/>
                  <a:gd name="T14" fmla="*/ 30 w 79"/>
                  <a:gd name="T15" fmla="*/ 0 h 33"/>
                  <a:gd name="T16" fmla="*/ 25 w 79"/>
                  <a:gd name="T17" fmla="*/ 0 h 33"/>
                  <a:gd name="T18" fmla="*/ 20 w 79"/>
                  <a:gd name="T19" fmla="*/ 0 h 33"/>
                  <a:gd name="T20" fmla="*/ 18 w 79"/>
                  <a:gd name="T21" fmla="*/ 3 h 33"/>
                  <a:gd name="T22" fmla="*/ 12 w 79"/>
                  <a:gd name="T23" fmla="*/ 6 h 33"/>
                  <a:gd name="T24" fmla="*/ 7 w 79"/>
                  <a:gd name="T25" fmla="*/ 8 h 33"/>
                  <a:gd name="T26" fmla="*/ 6 w 79"/>
                  <a:gd name="T27" fmla="*/ 8 h 33"/>
                  <a:gd name="T28" fmla="*/ 2 w 79"/>
                  <a:gd name="T29" fmla="*/ 9 h 33"/>
                  <a:gd name="T30" fmla="*/ 0 w 79"/>
                  <a:gd name="T31" fmla="*/ 11 h 33"/>
                  <a:gd name="T32" fmla="*/ 0 w 79"/>
                  <a:gd name="T33" fmla="*/ 12 h 33"/>
                  <a:gd name="T34" fmla="*/ 0 w 79"/>
                  <a:gd name="T35" fmla="*/ 14 h 33"/>
                  <a:gd name="T36" fmla="*/ 0 w 79"/>
                  <a:gd name="T37" fmla="*/ 16 h 33"/>
                  <a:gd name="T38" fmla="*/ 0 w 79"/>
                  <a:gd name="T39" fmla="*/ 18 h 33"/>
                  <a:gd name="T40" fmla="*/ 2 w 79"/>
                  <a:gd name="T41" fmla="*/ 20 h 33"/>
                  <a:gd name="T42" fmla="*/ 7 w 79"/>
                  <a:gd name="T43" fmla="*/ 20 h 33"/>
                  <a:gd name="T44" fmla="*/ 8 w 79"/>
                  <a:gd name="T45" fmla="*/ 21 h 33"/>
                  <a:gd name="T46" fmla="*/ 12 w 79"/>
                  <a:gd name="T47" fmla="*/ 22 h 33"/>
                  <a:gd name="T48" fmla="*/ 25 w 79"/>
                  <a:gd name="T49" fmla="*/ 21 h 33"/>
                  <a:gd name="T50" fmla="*/ 31 w 79"/>
                  <a:gd name="T51" fmla="*/ 21 h 33"/>
                  <a:gd name="T52" fmla="*/ 37 w 79"/>
                  <a:gd name="T53" fmla="*/ 24 h 33"/>
                  <a:gd name="T54" fmla="*/ 42 w 79"/>
                  <a:gd name="T55" fmla="*/ 25 h 33"/>
                  <a:gd name="T56" fmla="*/ 48 w 79"/>
                  <a:gd name="T57" fmla="*/ 29 h 33"/>
                  <a:gd name="T58" fmla="*/ 52 w 79"/>
                  <a:gd name="T59" fmla="*/ 30 h 33"/>
                  <a:gd name="T60" fmla="*/ 57 w 79"/>
                  <a:gd name="T61" fmla="*/ 32 h 33"/>
                  <a:gd name="T62" fmla="*/ 66 w 79"/>
                  <a:gd name="T63" fmla="*/ 30 h 33"/>
                  <a:gd name="T64" fmla="*/ 73 w 79"/>
                  <a:gd name="T65" fmla="*/ 32 h 33"/>
                  <a:gd name="T66" fmla="*/ 78 w 79"/>
                  <a:gd name="T67" fmla="*/ 11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9"/>
                  <a:gd name="T103" fmla="*/ 0 h 33"/>
                  <a:gd name="T104" fmla="*/ 79 w 79"/>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9" h="33">
                    <a:moveTo>
                      <a:pt x="78" y="11"/>
                    </a:moveTo>
                    <a:lnTo>
                      <a:pt x="69" y="11"/>
                    </a:lnTo>
                    <a:lnTo>
                      <a:pt x="65" y="8"/>
                    </a:lnTo>
                    <a:lnTo>
                      <a:pt x="52" y="1"/>
                    </a:lnTo>
                    <a:lnTo>
                      <a:pt x="47" y="0"/>
                    </a:lnTo>
                    <a:lnTo>
                      <a:pt x="44" y="0"/>
                    </a:lnTo>
                    <a:lnTo>
                      <a:pt x="40" y="0"/>
                    </a:lnTo>
                    <a:lnTo>
                      <a:pt x="30" y="0"/>
                    </a:lnTo>
                    <a:lnTo>
                      <a:pt x="25" y="0"/>
                    </a:lnTo>
                    <a:lnTo>
                      <a:pt x="20" y="0"/>
                    </a:lnTo>
                    <a:lnTo>
                      <a:pt x="18" y="3"/>
                    </a:lnTo>
                    <a:lnTo>
                      <a:pt x="12" y="6"/>
                    </a:lnTo>
                    <a:lnTo>
                      <a:pt x="7" y="8"/>
                    </a:lnTo>
                    <a:lnTo>
                      <a:pt x="6" y="8"/>
                    </a:lnTo>
                    <a:lnTo>
                      <a:pt x="2" y="9"/>
                    </a:lnTo>
                    <a:lnTo>
                      <a:pt x="0" y="11"/>
                    </a:lnTo>
                    <a:lnTo>
                      <a:pt x="0" y="12"/>
                    </a:lnTo>
                    <a:lnTo>
                      <a:pt x="0" y="14"/>
                    </a:lnTo>
                    <a:lnTo>
                      <a:pt x="0" y="16"/>
                    </a:lnTo>
                    <a:lnTo>
                      <a:pt x="0" y="18"/>
                    </a:lnTo>
                    <a:lnTo>
                      <a:pt x="2" y="20"/>
                    </a:lnTo>
                    <a:lnTo>
                      <a:pt x="7" y="20"/>
                    </a:lnTo>
                    <a:lnTo>
                      <a:pt x="8" y="21"/>
                    </a:lnTo>
                    <a:lnTo>
                      <a:pt x="12" y="22"/>
                    </a:lnTo>
                    <a:lnTo>
                      <a:pt x="25" y="21"/>
                    </a:lnTo>
                    <a:lnTo>
                      <a:pt x="31" y="21"/>
                    </a:lnTo>
                    <a:lnTo>
                      <a:pt x="37" y="24"/>
                    </a:lnTo>
                    <a:lnTo>
                      <a:pt x="42" y="25"/>
                    </a:lnTo>
                    <a:lnTo>
                      <a:pt x="48" y="29"/>
                    </a:lnTo>
                    <a:lnTo>
                      <a:pt x="52" y="30"/>
                    </a:lnTo>
                    <a:lnTo>
                      <a:pt x="57" y="32"/>
                    </a:lnTo>
                    <a:lnTo>
                      <a:pt x="66" y="30"/>
                    </a:lnTo>
                    <a:lnTo>
                      <a:pt x="73" y="32"/>
                    </a:lnTo>
                    <a:lnTo>
                      <a:pt x="78" y="1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6708" name="Freeform 1164"/>
              <p:cNvSpPr>
                <a:spLocks/>
              </p:cNvSpPr>
              <p:nvPr/>
            </p:nvSpPr>
            <p:spPr bwMode="auto">
              <a:xfrm>
                <a:off x="1053" y="3180"/>
                <a:ext cx="27" cy="1"/>
              </a:xfrm>
              <a:custGeom>
                <a:avLst/>
                <a:gdLst>
                  <a:gd name="T0" fmla="*/ 0 w 27"/>
                  <a:gd name="T1" fmla="*/ 0 h 1"/>
                  <a:gd name="T2" fmla="*/ 4 w 27"/>
                  <a:gd name="T3" fmla="*/ 0 h 1"/>
                  <a:gd name="T4" fmla="*/ 13 w 27"/>
                  <a:gd name="T5" fmla="*/ 0 h 1"/>
                  <a:gd name="T6" fmla="*/ 26 w 27"/>
                  <a:gd name="T7" fmla="*/ 0 h 1"/>
                  <a:gd name="T8" fmla="*/ 21 w 27"/>
                  <a:gd name="T9" fmla="*/ 0 h 1"/>
                  <a:gd name="T10" fmla="*/ 13 w 27"/>
                  <a:gd name="T11" fmla="*/ 0 h 1"/>
                  <a:gd name="T12" fmla="*/ 4 w 27"/>
                  <a:gd name="T13" fmla="*/ 0 h 1"/>
                  <a:gd name="T14" fmla="*/ 2 w 27"/>
                  <a:gd name="T15" fmla="*/ 0 h 1"/>
                  <a:gd name="T16" fmla="*/ 0 w 27"/>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1"/>
                  <a:gd name="T29" fmla="*/ 27 w 27"/>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1">
                    <a:moveTo>
                      <a:pt x="0" y="0"/>
                    </a:moveTo>
                    <a:lnTo>
                      <a:pt x="4" y="0"/>
                    </a:lnTo>
                    <a:lnTo>
                      <a:pt x="13" y="0"/>
                    </a:lnTo>
                    <a:lnTo>
                      <a:pt x="26" y="0"/>
                    </a:lnTo>
                    <a:lnTo>
                      <a:pt x="21" y="0"/>
                    </a:lnTo>
                    <a:lnTo>
                      <a:pt x="13" y="0"/>
                    </a:lnTo>
                    <a:lnTo>
                      <a:pt x="4" y="0"/>
                    </a:lnTo>
                    <a:lnTo>
                      <a:pt x="2"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709" name="Freeform 1165"/>
              <p:cNvSpPr>
                <a:spLocks/>
              </p:cNvSpPr>
              <p:nvPr/>
            </p:nvSpPr>
            <p:spPr bwMode="auto">
              <a:xfrm>
                <a:off x="1057" y="3183"/>
                <a:ext cx="27" cy="1"/>
              </a:xfrm>
              <a:custGeom>
                <a:avLst/>
                <a:gdLst>
                  <a:gd name="T0" fmla="*/ 0 w 27"/>
                  <a:gd name="T1" fmla="*/ 0 h 1"/>
                  <a:gd name="T2" fmla="*/ 26 w 27"/>
                  <a:gd name="T3" fmla="*/ 0 h 1"/>
                  <a:gd name="T4" fmla="*/ 0 w 27"/>
                  <a:gd name="T5" fmla="*/ 0 h 1"/>
                  <a:gd name="T6" fmla="*/ 0 60000 65536"/>
                  <a:gd name="T7" fmla="*/ 0 60000 65536"/>
                  <a:gd name="T8" fmla="*/ 0 60000 65536"/>
                  <a:gd name="T9" fmla="*/ 0 w 27"/>
                  <a:gd name="T10" fmla="*/ 0 h 1"/>
                  <a:gd name="T11" fmla="*/ 27 w 27"/>
                  <a:gd name="T12" fmla="*/ 1 h 1"/>
                </a:gdLst>
                <a:ahLst/>
                <a:cxnLst>
                  <a:cxn ang="T6">
                    <a:pos x="T0" y="T1"/>
                  </a:cxn>
                  <a:cxn ang="T7">
                    <a:pos x="T2" y="T3"/>
                  </a:cxn>
                  <a:cxn ang="T8">
                    <a:pos x="T4" y="T5"/>
                  </a:cxn>
                </a:cxnLst>
                <a:rect l="T9" t="T10" r="T11" b="T12"/>
                <a:pathLst>
                  <a:path w="27" h="1">
                    <a:moveTo>
                      <a:pt x="0" y="0"/>
                    </a:moveTo>
                    <a:lnTo>
                      <a:pt x="26"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710" name="Freeform 1166"/>
              <p:cNvSpPr>
                <a:spLocks/>
              </p:cNvSpPr>
              <p:nvPr/>
            </p:nvSpPr>
            <p:spPr bwMode="auto">
              <a:xfrm>
                <a:off x="1044" y="3178"/>
                <a:ext cx="28" cy="28"/>
              </a:xfrm>
              <a:custGeom>
                <a:avLst/>
                <a:gdLst>
                  <a:gd name="T0" fmla="*/ 27 w 28"/>
                  <a:gd name="T1" fmla="*/ 0 h 28"/>
                  <a:gd name="T2" fmla="*/ 14 w 28"/>
                  <a:gd name="T3" fmla="*/ 27 h 28"/>
                  <a:gd name="T4" fmla="*/ 0 w 28"/>
                  <a:gd name="T5" fmla="*/ 27 h 28"/>
                  <a:gd name="T6" fmla="*/ 14 w 28"/>
                  <a:gd name="T7" fmla="*/ 27 h 28"/>
                  <a:gd name="T8" fmla="*/ 27 w 28"/>
                  <a:gd name="T9" fmla="*/ 0 h 28"/>
                  <a:gd name="T10" fmla="*/ 0 60000 65536"/>
                  <a:gd name="T11" fmla="*/ 0 60000 65536"/>
                  <a:gd name="T12" fmla="*/ 0 60000 65536"/>
                  <a:gd name="T13" fmla="*/ 0 60000 65536"/>
                  <a:gd name="T14" fmla="*/ 0 60000 65536"/>
                  <a:gd name="T15" fmla="*/ 0 w 28"/>
                  <a:gd name="T16" fmla="*/ 0 h 28"/>
                  <a:gd name="T17" fmla="*/ 28 w 28"/>
                  <a:gd name="T18" fmla="*/ 28 h 28"/>
                </a:gdLst>
                <a:ahLst/>
                <a:cxnLst>
                  <a:cxn ang="T10">
                    <a:pos x="T0" y="T1"/>
                  </a:cxn>
                  <a:cxn ang="T11">
                    <a:pos x="T2" y="T3"/>
                  </a:cxn>
                  <a:cxn ang="T12">
                    <a:pos x="T4" y="T5"/>
                  </a:cxn>
                  <a:cxn ang="T13">
                    <a:pos x="T6" y="T7"/>
                  </a:cxn>
                  <a:cxn ang="T14">
                    <a:pos x="T8" y="T9"/>
                  </a:cxn>
                </a:cxnLst>
                <a:rect l="T15" t="T16" r="T17" b="T18"/>
                <a:pathLst>
                  <a:path w="28" h="28">
                    <a:moveTo>
                      <a:pt x="27" y="0"/>
                    </a:moveTo>
                    <a:lnTo>
                      <a:pt x="14" y="27"/>
                    </a:lnTo>
                    <a:lnTo>
                      <a:pt x="0" y="27"/>
                    </a:lnTo>
                    <a:lnTo>
                      <a:pt x="14" y="27"/>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6711" name="Freeform 1167"/>
              <p:cNvSpPr>
                <a:spLocks/>
              </p:cNvSpPr>
              <p:nvPr/>
            </p:nvSpPr>
            <p:spPr bwMode="auto">
              <a:xfrm>
                <a:off x="1089" y="3174"/>
                <a:ext cx="29" cy="1"/>
              </a:xfrm>
              <a:custGeom>
                <a:avLst/>
                <a:gdLst>
                  <a:gd name="T0" fmla="*/ 0 w 29"/>
                  <a:gd name="T1" fmla="*/ 0 h 1"/>
                  <a:gd name="T2" fmla="*/ 28 w 29"/>
                  <a:gd name="T3" fmla="*/ 0 h 1"/>
                  <a:gd name="T4" fmla="*/ 0 w 29"/>
                  <a:gd name="T5" fmla="*/ 0 h 1"/>
                  <a:gd name="T6" fmla="*/ 0 60000 65536"/>
                  <a:gd name="T7" fmla="*/ 0 60000 65536"/>
                  <a:gd name="T8" fmla="*/ 0 60000 65536"/>
                  <a:gd name="T9" fmla="*/ 0 w 29"/>
                  <a:gd name="T10" fmla="*/ 0 h 1"/>
                  <a:gd name="T11" fmla="*/ 29 w 29"/>
                  <a:gd name="T12" fmla="*/ 1 h 1"/>
                </a:gdLst>
                <a:ahLst/>
                <a:cxnLst>
                  <a:cxn ang="T6">
                    <a:pos x="T0" y="T1"/>
                  </a:cxn>
                  <a:cxn ang="T7">
                    <a:pos x="T2" y="T3"/>
                  </a:cxn>
                  <a:cxn ang="T8">
                    <a:pos x="T4" y="T5"/>
                  </a:cxn>
                </a:cxnLst>
                <a:rect l="T9" t="T10" r="T11" b="T12"/>
                <a:pathLst>
                  <a:path w="29" h="1">
                    <a:moveTo>
                      <a:pt x="0" y="0"/>
                    </a:moveTo>
                    <a:lnTo>
                      <a:pt x="28"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712" name="Freeform 1168"/>
              <p:cNvSpPr>
                <a:spLocks/>
              </p:cNvSpPr>
              <p:nvPr/>
            </p:nvSpPr>
            <p:spPr bwMode="auto">
              <a:xfrm>
                <a:off x="1096" y="3175"/>
                <a:ext cx="28" cy="27"/>
              </a:xfrm>
              <a:custGeom>
                <a:avLst/>
                <a:gdLst>
                  <a:gd name="T0" fmla="*/ 0 w 28"/>
                  <a:gd name="T1" fmla="*/ 0 h 27"/>
                  <a:gd name="T2" fmla="*/ 15 w 28"/>
                  <a:gd name="T3" fmla="*/ 16 h 27"/>
                  <a:gd name="T4" fmla="*/ 27 w 28"/>
                  <a:gd name="T5" fmla="*/ 26 h 27"/>
                  <a:gd name="T6" fmla="*/ 15 w 28"/>
                  <a:gd name="T7" fmla="*/ 16 h 27"/>
                  <a:gd name="T8" fmla="*/ 0 w 28"/>
                  <a:gd name="T9" fmla="*/ 0 h 27"/>
                  <a:gd name="T10" fmla="*/ 0 60000 65536"/>
                  <a:gd name="T11" fmla="*/ 0 60000 65536"/>
                  <a:gd name="T12" fmla="*/ 0 60000 65536"/>
                  <a:gd name="T13" fmla="*/ 0 60000 65536"/>
                  <a:gd name="T14" fmla="*/ 0 60000 65536"/>
                  <a:gd name="T15" fmla="*/ 0 w 28"/>
                  <a:gd name="T16" fmla="*/ 0 h 27"/>
                  <a:gd name="T17" fmla="*/ 28 w 28"/>
                  <a:gd name="T18" fmla="*/ 27 h 27"/>
                </a:gdLst>
                <a:ahLst/>
                <a:cxnLst>
                  <a:cxn ang="T10">
                    <a:pos x="T0" y="T1"/>
                  </a:cxn>
                  <a:cxn ang="T11">
                    <a:pos x="T2" y="T3"/>
                  </a:cxn>
                  <a:cxn ang="T12">
                    <a:pos x="T4" y="T5"/>
                  </a:cxn>
                  <a:cxn ang="T13">
                    <a:pos x="T6" y="T7"/>
                  </a:cxn>
                  <a:cxn ang="T14">
                    <a:pos x="T8" y="T9"/>
                  </a:cxn>
                </a:cxnLst>
                <a:rect l="T15" t="T16" r="T17" b="T18"/>
                <a:pathLst>
                  <a:path w="28" h="27">
                    <a:moveTo>
                      <a:pt x="0" y="0"/>
                    </a:moveTo>
                    <a:lnTo>
                      <a:pt x="15" y="16"/>
                    </a:lnTo>
                    <a:lnTo>
                      <a:pt x="27" y="26"/>
                    </a:lnTo>
                    <a:lnTo>
                      <a:pt x="15" y="16"/>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713" name="Freeform 1169"/>
              <p:cNvSpPr>
                <a:spLocks/>
              </p:cNvSpPr>
              <p:nvPr/>
            </p:nvSpPr>
            <p:spPr bwMode="auto">
              <a:xfrm>
                <a:off x="1109" y="3177"/>
                <a:ext cx="29" cy="33"/>
              </a:xfrm>
              <a:custGeom>
                <a:avLst/>
                <a:gdLst>
                  <a:gd name="T0" fmla="*/ 26 w 29"/>
                  <a:gd name="T1" fmla="*/ 0 h 33"/>
                  <a:gd name="T2" fmla="*/ 14 w 29"/>
                  <a:gd name="T3" fmla="*/ 0 h 33"/>
                  <a:gd name="T4" fmla="*/ 3 w 29"/>
                  <a:gd name="T5" fmla="*/ 0 h 33"/>
                  <a:gd name="T6" fmla="*/ 0 w 29"/>
                  <a:gd name="T7" fmla="*/ 5 h 33"/>
                  <a:gd name="T8" fmla="*/ 0 w 29"/>
                  <a:gd name="T9" fmla="*/ 13 h 33"/>
                  <a:gd name="T10" fmla="*/ 0 w 29"/>
                  <a:gd name="T11" fmla="*/ 20 h 33"/>
                  <a:gd name="T12" fmla="*/ 0 w 29"/>
                  <a:gd name="T13" fmla="*/ 25 h 33"/>
                  <a:gd name="T14" fmla="*/ 28 w 29"/>
                  <a:gd name="T15" fmla="*/ 32 h 33"/>
                  <a:gd name="T16" fmla="*/ 26 w 29"/>
                  <a:gd name="T17" fmla="*/ 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3"/>
                  <a:gd name="T29" fmla="*/ 29 w 29"/>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3">
                    <a:moveTo>
                      <a:pt x="26" y="0"/>
                    </a:moveTo>
                    <a:lnTo>
                      <a:pt x="14" y="0"/>
                    </a:lnTo>
                    <a:lnTo>
                      <a:pt x="3" y="0"/>
                    </a:lnTo>
                    <a:lnTo>
                      <a:pt x="0" y="5"/>
                    </a:lnTo>
                    <a:lnTo>
                      <a:pt x="0" y="13"/>
                    </a:lnTo>
                    <a:lnTo>
                      <a:pt x="0" y="20"/>
                    </a:lnTo>
                    <a:lnTo>
                      <a:pt x="0" y="25"/>
                    </a:lnTo>
                    <a:lnTo>
                      <a:pt x="28" y="32"/>
                    </a:lnTo>
                    <a:lnTo>
                      <a:pt x="26"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6714" name="Freeform 1170"/>
              <p:cNvSpPr>
                <a:spLocks/>
              </p:cNvSpPr>
              <p:nvPr/>
            </p:nvSpPr>
            <p:spPr bwMode="auto">
              <a:xfrm>
                <a:off x="1113" y="3178"/>
                <a:ext cx="28" cy="28"/>
              </a:xfrm>
              <a:custGeom>
                <a:avLst/>
                <a:gdLst>
                  <a:gd name="T0" fmla="*/ 24 w 28"/>
                  <a:gd name="T1" fmla="*/ 0 h 28"/>
                  <a:gd name="T2" fmla="*/ 13 w 28"/>
                  <a:gd name="T3" fmla="*/ 0 h 28"/>
                  <a:gd name="T4" fmla="*/ 4 w 28"/>
                  <a:gd name="T5" fmla="*/ 0 h 28"/>
                  <a:gd name="T6" fmla="*/ 1 w 28"/>
                  <a:gd name="T7" fmla="*/ 2 h 28"/>
                  <a:gd name="T8" fmla="*/ 0 w 28"/>
                  <a:gd name="T9" fmla="*/ 10 h 28"/>
                  <a:gd name="T10" fmla="*/ 0 w 28"/>
                  <a:gd name="T11" fmla="*/ 18 h 28"/>
                  <a:gd name="T12" fmla="*/ 0 w 28"/>
                  <a:gd name="T13" fmla="*/ 20 h 28"/>
                  <a:gd name="T14" fmla="*/ 27 w 28"/>
                  <a:gd name="T15" fmla="*/ 27 h 28"/>
                  <a:gd name="T16" fmla="*/ 24 w 28"/>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8"/>
                  <a:gd name="T29" fmla="*/ 28 w 28"/>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8">
                    <a:moveTo>
                      <a:pt x="24" y="0"/>
                    </a:moveTo>
                    <a:lnTo>
                      <a:pt x="13" y="0"/>
                    </a:lnTo>
                    <a:lnTo>
                      <a:pt x="4" y="0"/>
                    </a:lnTo>
                    <a:lnTo>
                      <a:pt x="1" y="2"/>
                    </a:lnTo>
                    <a:lnTo>
                      <a:pt x="0" y="10"/>
                    </a:lnTo>
                    <a:lnTo>
                      <a:pt x="0" y="18"/>
                    </a:lnTo>
                    <a:lnTo>
                      <a:pt x="0" y="20"/>
                    </a:lnTo>
                    <a:lnTo>
                      <a:pt x="27" y="27"/>
                    </a:lnTo>
                    <a:lnTo>
                      <a:pt x="24" y="0"/>
                    </a:lnTo>
                  </a:path>
                </a:pathLst>
              </a:custGeom>
              <a:solidFill>
                <a:srgbClr val="E0E0E0"/>
              </a:solidFill>
              <a:ln w="9525" cap="rnd">
                <a:noFill/>
                <a:round/>
                <a:headEnd type="none" w="sm" len="sm"/>
                <a:tailEnd type="none" w="sm" len="sm"/>
              </a:ln>
            </p:spPr>
            <p:txBody>
              <a:bodyPr/>
              <a:lstStyle/>
              <a:p>
                <a:endParaRPr lang="es-ES"/>
              </a:p>
            </p:txBody>
          </p:sp>
          <p:sp>
            <p:nvSpPr>
              <p:cNvPr id="106715" name="Freeform 1171"/>
              <p:cNvSpPr>
                <a:spLocks/>
              </p:cNvSpPr>
              <p:nvPr/>
            </p:nvSpPr>
            <p:spPr bwMode="auto">
              <a:xfrm>
                <a:off x="1128" y="3140"/>
                <a:ext cx="104" cy="73"/>
              </a:xfrm>
              <a:custGeom>
                <a:avLst/>
                <a:gdLst>
                  <a:gd name="T0" fmla="*/ 1 w 104"/>
                  <a:gd name="T1" fmla="*/ 35 h 73"/>
                  <a:gd name="T2" fmla="*/ 0 w 104"/>
                  <a:gd name="T3" fmla="*/ 43 h 73"/>
                  <a:gd name="T4" fmla="*/ 0 w 104"/>
                  <a:gd name="T5" fmla="*/ 52 h 73"/>
                  <a:gd name="T6" fmla="*/ 0 w 104"/>
                  <a:gd name="T7" fmla="*/ 59 h 73"/>
                  <a:gd name="T8" fmla="*/ 4 w 104"/>
                  <a:gd name="T9" fmla="*/ 69 h 73"/>
                  <a:gd name="T10" fmla="*/ 37 w 104"/>
                  <a:gd name="T11" fmla="*/ 72 h 73"/>
                  <a:gd name="T12" fmla="*/ 67 w 104"/>
                  <a:gd name="T13" fmla="*/ 69 h 73"/>
                  <a:gd name="T14" fmla="*/ 93 w 104"/>
                  <a:gd name="T15" fmla="*/ 64 h 73"/>
                  <a:gd name="T16" fmla="*/ 95 w 104"/>
                  <a:gd name="T17" fmla="*/ 38 h 73"/>
                  <a:gd name="T18" fmla="*/ 98 w 104"/>
                  <a:gd name="T19" fmla="*/ 22 h 73"/>
                  <a:gd name="T20" fmla="*/ 103 w 104"/>
                  <a:gd name="T21" fmla="*/ 0 h 73"/>
                  <a:gd name="T22" fmla="*/ 89 w 104"/>
                  <a:gd name="T23" fmla="*/ 12 h 73"/>
                  <a:gd name="T24" fmla="*/ 83 w 104"/>
                  <a:gd name="T25" fmla="*/ 16 h 73"/>
                  <a:gd name="T26" fmla="*/ 80 w 104"/>
                  <a:gd name="T27" fmla="*/ 20 h 73"/>
                  <a:gd name="T28" fmla="*/ 76 w 104"/>
                  <a:gd name="T29" fmla="*/ 21 h 73"/>
                  <a:gd name="T30" fmla="*/ 73 w 104"/>
                  <a:gd name="T31" fmla="*/ 24 h 73"/>
                  <a:gd name="T32" fmla="*/ 72 w 104"/>
                  <a:gd name="T33" fmla="*/ 24 h 73"/>
                  <a:gd name="T34" fmla="*/ 66 w 104"/>
                  <a:gd name="T35" fmla="*/ 24 h 73"/>
                  <a:gd name="T36" fmla="*/ 60 w 104"/>
                  <a:gd name="T37" fmla="*/ 25 h 73"/>
                  <a:gd name="T38" fmla="*/ 43 w 104"/>
                  <a:gd name="T39" fmla="*/ 28 h 73"/>
                  <a:gd name="T40" fmla="*/ 1 w 104"/>
                  <a:gd name="T41" fmla="*/ 35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73"/>
                  <a:gd name="T65" fmla="*/ 104 w 104"/>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73">
                    <a:moveTo>
                      <a:pt x="1" y="35"/>
                    </a:moveTo>
                    <a:lnTo>
                      <a:pt x="0" y="43"/>
                    </a:lnTo>
                    <a:lnTo>
                      <a:pt x="0" y="52"/>
                    </a:lnTo>
                    <a:lnTo>
                      <a:pt x="0" y="59"/>
                    </a:lnTo>
                    <a:lnTo>
                      <a:pt x="4" y="69"/>
                    </a:lnTo>
                    <a:lnTo>
                      <a:pt x="37" y="72"/>
                    </a:lnTo>
                    <a:lnTo>
                      <a:pt x="67" y="69"/>
                    </a:lnTo>
                    <a:lnTo>
                      <a:pt x="93" y="64"/>
                    </a:lnTo>
                    <a:lnTo>
                      <a:pt x="95" y="38"/>
                    </a:lnTo>
                    <a:lnTo>
                      <a:pt x="98" y="22"/>
                    </a:lnTo>
                    <a:lnTo>
                      <a:pt x="103" y="0"/>
                    </a:lnTo>
                    <a:lnTo>
                      <a:pt x="89" y="12"/>
                    </a:lnTo>
                    <a:lnTo>
                      <a:pt x="83" y="16"/>
                    </a:lnTo>
                    <a:lnTo>
                      <a:pt x="80" y="20"/>
                    </a:lnTo>
                    <a:lnTo>
                      <a:pt x="76" y="21"/>
                    </a:lnTo>
                    <a:lnTo>
                      <a:pt x="73" y="24"/>
                    </a:lnTo>
                    <a:lnTo>
                      <a:pt x="72" y="24"/>
                    </a:lnTo>
                    <a:lnTo>
                      <a:pt x="66" y="24"/>
                    </a:lnTo>
                    <a:lnTo>
                      <a:pt x="60" y="25"/>
                    </a:lnTo>
                    <a:lnTo>
                      <a:pt x="43" y="28"/>
                    </a:lnTo>
                    <a:lnTo>
                      <a:pt x="1" y="35"/>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716" name="Freeform 1172"/>
              <p:cNvSpPr>
                <a:spLocks/>
              </p:cNvSpPr>
              <p:nvPr/>
            </p:nvSpPr>
            <p:spPr bwMode="auto">
              <a:xfrm>
                <a:off x="1136" y="3108"/>
                <a:ext cx="158" cy="102"/>
              </a:xfrm>
              <a:custGeom>
                <a:avLst/>
                <a:gdLst>
                  <a:gd name="T0" fmla="*/ 127 w 158"/>
                  <a:gd name="T1" fmla="*/ 0 h 102"/>
                  <a:gd name="T2" fmla="*/ 113 w 158"/>
                  <a:gd name="T3" fmla="*/ 1 h 102"/>
                  <a:gd name="T4" fmla="*/ 110 w 158"/>
                  <a:gd name="T5" fmla="*/ 9 h 102"/>
                  <a:gd name="T6" fmla="*/ 109 w 158"/>
                  <a:gd name="T7" fmla="*/ 14 h 102"/>
                  <a:gd name="T8" fmla="*/ 112 w 158"/>
                  <a:gd name="T9" fmla="*/ 20 h 102"/>
                  <a:gd name="T10" fmla="*/ 118 w 158"/>
                  <a:gd name="T11" fmla="*/ 29 h 102"/>
                  <a:gd name="T12" fmla="*/ 112 w 158"/>
                  <a:gd name="T13" fmla="*/ 25 h 102"/>
                  <a:gd name="T14" fmla="*/ 106 w 158"/>
                  <a:gd name="T15" fmla="*/ 18 h 102"/>
                  <a:gd name="T16" fmla="*/ 101 w 158"/>
                  <a:gd name="T17" fmla="*/ 30 h 102"/>
                  <a:gd name="T18" fmla="*/ 96 w 158"/>
                  <a:gd name="T19" fmla="*/ 34 h 102"/>
                  <a:gd name="T20" fmla="*/ 91 w 158"/>
                  <a:gd name="T21" fmla="*/ 42 h 102"/>
                  <a:gd name="T22" fmla="*/ 77 w 158"/>
                  <a:gd name="T23" fmla="*/ 53 h 102"/>
                  <a:gd name="T24" fmla="*/ 77 w 158"/>
                  <a:gd name="T25" fmla="*/ 55 h 102"/>
                  <a:gd name="T26" fmla="*/ 79 w 158"/>
                  <a:gd name="T27" fmla="*/ 60 h 102"/>
                  <a:gd name="T28" fmla="*/ 91 w 158"/>
                  <a:gd name="T29" fmla="*/ 70 h 102"/>
                  <a:gd name="T30" fmla="*/ 81 w 158"/>
                  <a:gd name="T31" fmla="*/ 65 h 102"/>
                  <a:gd name="T32" fmla="*/ 75 w 158"/>
                  <a:gd name="T33" fmla="*/ 62 h 102"/>
                  <a:gd name="T34" fmla="*/ 72 w 158"/>
                  <a:gd name="T35" fmla="*/ 56 h 102"/>
                  <a:gd name="T36" fmla="*/ 44 w 158"/>
                  <a:gd name="T37" fmla="*/ 62 h 102"/>
                  <a:gd name="T38" fmla="*/ 22 w 158"/>
                  <a:gd name="T39" fmla="*/ 64 h 102"/>
                  <a:gd name="T40" fmla="*/ 31 w 158"/>
                  <a:gd name="T41" fmla="*/ 70 h 102"/>
                  <a:gd name="T42" fmla="*/ 38 w 158"/>
                  <a:gd name="T43" fmla="*/ 77 h 102"/>
                  <a:gd name="T44" fmla="*/ 49 w 158"/>
                  <a:gd name="T45" fmla="*/ 82 h 102"/>
                  <a:gd name="T46" fmla="*/ 35 w 158"/>
                  <a:gd name="T47" fmla="*/ 77 h 102"/>
                  <a:gd name="T48" fmla="*/ 20 w 158"/>
                  <a:gd name="T49" fmla="*/ 64 h 102"/>
                  <a:gd name="T50" fmla="*/ 0 w 158"/>
                  <a:gd name="T51" fmla="*/ 67 h 102"/>
                  <a:gd name="T52" fmla="*/ 0 w 158"/>
                  <a:gd name="T53" fmla="*/ 74 h 102"/>
                  <a:gd name="T54" fmla="*/ 0 w 158"/>
                  <a:gd name="T55" fmla="*/ 89 h 102"/>
                  <a:gd name="T56" fmla="*/ 3 w 158"/>
                  <a:gd name="T57" fmla="*/ 97 h 102"/>
                  <a:gd name="T58" fmla="*/ 21 w 158"/>
                  <a:gd name="T59" fmla="*/ 101 h 102"/>
                  <a:gd name="T60" fmla="*/ 44 w 158"/>
                  <a:gd name="T61" fmla="*/ 98 h 102"/>
                  <a:gd name="T62" fmla="*/ 64 w 158"/>
                  <a:gd name="T63" fmla="*/ 97 h 102"/>
                  <a:gd name="T64" fmla="*/ 91 w 158"/>
                  <a:gd name="T65" fmla="*/ 93 h 102"/>
                  <a:gd name="T66" fmla="*/ 93 w 158"/>
                  <a:gd name="T67" fmla="*/ 91 h 102"/>
                  <a:gd name="T68" fmla="*/ 102 w 158"/>
                  <a:gd name="T69" fmla="*/ 86 h 102"/>
                  <a:gd name="T70" fmla="*/ 117 w 158"/>
                  <a:gd name="T71" fmla="*/ 77 h 102"/>
                  <a:gd name="T72" fmla="*/ 134 w 158"/>
                  <a:gd name="T73" fmla="*/ 55 h 102"/>
                  <a:gd name="T74" fmla="*/ 152 w 158"/>
                  <a:gd name="T75" fmla="*/ 36 h 102"/>
                  <a:gd name="T76" fmla="*/ 157 w 158"/>
                  <a:gd name="T77" fmla="*/ 26 h 102"/>
                  <a:gd name="T78" fmla="*/ 152 w 158"/>
                  <a:gd name="T79" fmla="*/ 10 h 102"/>
                  <a:gd name="T80" fmla="*/ 143 w 158"/>
                  <a:gd name="T81" fmla="*/ 0 h 102"/>
                  <a:gd name="T82" fmla="*/ 127 w 158"/>
                  <a:gd name="T83" fmla="*/ 0 h 1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8"/>
                  <a:gd name="T127" fmla="*/ 0 h 102"/>
                  <a:gd name="T128" fmla="*/ 158 w 158"/>
                  <a:gd name="T129" fmla="*/ 102 h 1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8" h="102">
                    <a:moveTo>
                      <a:pt x="127" y="0"/>
                    </a:moveTo>
                    <a:lnTo>
                      <a:pt x="113" y="1"/>
                    </a:lnTo>
                    <a:lnTo>
                      <a:pt x="110" y="9"/>
                    </a:lnTo>
                    <a:lnTo>
                      <a:pt x="109" y="14"/>
                    </a:lnTo>
                    <a:lnTo>
                      <a:pt x="112" y="20"/>
                    </a:lnTo>
                    <a:lnTo>
                      <a:pt x="118" y="29"/>
                    </a:lnTo>
                    <a:lnTo>
                      <a:pt x="112" y="25"/>
                    </a:lnTo>
                    <a:lnTo>
                      <a:pt x="106" y="18"/>
                    </a:lnTo>
                    <a:lnTo>
                      <a:pt x="101" y="30"/>
                    </a:lnTo>
                    <a:lnTo>
                      <a:pt x="96" y="34"/>
                    </a:lnTo>
                    <a:lnTo>
                      <a:pt x="91" y="42"/>
                    </a:lnTo>
                    <a:lnTo>
                      <a:pt x="77" y="53"/>
                    </a:lnTo>
                    <a:lnTo>
                      <a:pt x="77" y="55"/>
                    </a:lnTo>
                    <a:lnTo>
                      <a:pt x="79" y="60"/>
                    </a:lnTo>
                    <a:lnTo>
                      <a:pt x="91" y="70"/>
                    </a:lnTo>
                    <a:lnTo>
                      <a:pt x="81" y="65"/>
                    </a:lnTo>
                    <a:lnTo>
                      <a:pt x="75" y="62"/>
                    </a:lnTo>
                    <a:lnTo>
                      <a:pt x="72" y="56"/>
                    </a:lnTo>
                    <a:lnTo>
                      <a:pt x="44" y="62"/>
                    </a:lnTo>
                    <a:lnTo>
                      <a:pt x="22" y="64"/>
                    </a:lnTo>
                    <a:lnTo>
                      <a:pt x="31" y="70"/>
                    </a:lnTo>
                    <a:lnTo>
                      <a:pt x="38" y="77"/>
                    </a:lnTo>
                    <a:lnTo>
                      <a:pt x="49" y="82"/>
                    </a:lnTo>
                    <a:lnTo>
                      <a:pt x="35" y="77"/>
                    </a:lnTo>
                    <a:lnTo>
                      <a:pt x="20" y="64"/>
                    </a:lnTo>
                    <a:lnTo>
                      <a:pt x="0" y="67"/>
                    </a:lnTo>
                    <a:lnTo>
                      <a:pt x="0" y="74"/>
                    </a:lnTo>
                    <a:lnTo>
                      <a:pt x="0" y="89"/>
                    </a:lnTo>
                    <a:lnTo>
                      <a:pt x="3" y="97"/>
                    </a:lnTo>
                    <a:lnTo>
                      <a:pt x="21" y="101"/>
                    </a:lnTo>
                    <a:lnTo>
                      <a:pt x="44" y="98"/>
                    </a:lnTo>
                    <a:lnTo>
                      <a:pt x="64" y="97"/>
                    </a:lnTo>
                    <a:lnTo>
                      <a:pt x="91" y="93"/>
                    </a:lnTo>
                    <a:lnTo>
                      <a:pt x="93" y="91"/>
                    </a:lnTo>
                    <a:lnTo>
                      <a:pt x="102" y="86"/>
                    </a:lnTo>
                    <a:lnTo>
                      <a:pt x="117" y="77"/>
                    </a:lnTo>
                    <a:lnTo>
                      <a:pt x="134" y="55"/>
                    </a:lnTo>
                    <a:lnTo>
                      <a:pt x="152" y="36"/>
                    </a:lnTo>
                    <a:lnTo>
                      <a:pt x="157" y="26"/>
                    </a:lnTo>
                    <a:lnTo>
                      <a:pt x="152" y="10"/>
                    </a:lnTo>
                    <a:lnTo>
                      <a:pt x="143" y="0"/>
                    </a:lnTo>
                    <a:lnTo>
                      <a:pt x="127" y="0"/>
                    </a:lnTo>
                  </a:path>
                </a:pathLst>
              </a:custGeom>
              <a:solidFill>
                <a:srgbClr val="808080"/>
              </a:solidFill>
              <a:ln w="9525" cap="rnd">
                <a:noFill/>
                <a:round/>
                <a:headEnd type="none" w="sm" len="sm"/>
                <a:tailEnd type="none" w="sm" len="sm"/>
              </a:ln>
            </p:spPr>
            <p:txBody>
              <a:bodyPr/>
              <a:lstStyle/>
              <a:p>
                <a:endParaRPr lang="es-ES"/>
              </a:p>
            </p:txBody>
          </p:sp>
        </p:grpSp>
      </p:grpSp>
      <p:grpSp>
        <p:nvGrpSpPr>
          <p:cNvPr id="24" name="Group 1173"/>
          <p:cNvGrpSpPr>
            <a:grpSpLocks/>
          </p:cNvGrpSpPr>
          <p:nvPr/>
        </p:nvGrpSpPr>
        <p:grpSpPr bwMode="auto">
          <a:xfrm>
            <a:off x="2743200" y="1303338"/>
            <a:ext cx="2900363" cy="3511550"/>
            <a:chOff x="1728" y="908"/>
            <a:chExt cx="1827" cy="2212"/>
          </a:xfrm>
        </p:grpSpPr>
        <p:sp>
          <p:nvSpPr>
            <p:cNvPr id="106535" name="Rectangle 1174"/>
            <p:cNvSpPr>
              <a:spLocks noChangeArrowheads="1"/>
            </p:cNvSpPr>
            <p:nvPr/>
          </p:nvSpPr>
          <p:spPr bwMode="auto">
            <a:xfrm>
              <a:off x="2127" y="908"/>
              <a:ext cx="1428" cy="196"/>
            </a:xfrm>
            <a:prstGeom prst="rect">
              <a:avLst/>
            </a:prstGeom>
            <a:noFill/>
            <a:ln w="9525">
              <a:solidFill>
                <a:schemeClr val="tx1"/>
              </a:solidFill>
              <a:miter lim="800000"/>
              <a:headEnd/>
              <a:tailEnd/>
            </a:ln>
          </p:spPr>
          <p:txBody>
            <a:bodyPr wrap="none" lIns="91027" tIns="44621" rIns="91027" bIns="44621">
              <a:spAutoFit/>
            </a:bodyPr>
            <a:lstStyle/>
            <a:p>
              <a:pPr algn="ctr" defTabSz="788988" eaLnBrk="0" hangingPunct="0"/>
              <a:r>
                <a:rPr lang="es-ES" sz="1400" b="1" i="0"/>
                <a:t>Flujos H.263 de 384 Kb/s</a:t>
              </a:r>
            </a:p>
          </p:txBody>
        </p:sp>
        <p:sp>
          <p:nvSpPr>
            <p:cNvPr id="106536" name="Line 1175"/>
            <p:cNvSpPr>
              <a:spLocks noChangeShapeType="1"/>
            </p:cNvSpPr>
            <p:nvPr/>
          </p:nvSpPr>
          <p:spPr bwMode="auto">
            <a:xfrm flipH="1">
              <a:off x="2352" y="1104"/>
              <a:ext cx="240" cy="528"/>
            </a:xfrm>
            <a:prstGeom prst="line">
              <a:avLst/>
            </a:prstGeom>
            <a:noFill/>
            <a:ln w="9525">
              <a:solidFill>
                <a:schemeClr val="tx1"/>
              </a:solidFill>
              <a:round/>
              <a:headEnd/>
              <a:tailEnd type="triangle" w="med" len="med"/>
            </a:ln>
          </p:spPr>
          <p:txBody>
            <a:bodyPr/>
            <a:lstStyle/>
            <a:p>
              <a:endParaRPr lang="es-ES"/>
            </a:p>
          </p:txBody>
        </p:sp>
        <p:sp>
          <p:nvSpPr>
            <p:cNvPr id="106537" name="Line 1176"/>
            <p:cNvSpPr>
              <a:spLocks noChangeShapeType="1"/>
            </p:cNvSpPr>
            <p:nvPr/>
          </p:nvSpPr>
          <p:spPr bwMode="auto">
            <a:xfrm>
              <a:off x="2784" y="1104"/>
              <a:ext cx="384" cy="1152"/>
            </a:xfrm>
            <a:prstGeom prst="line">
              <a:avLst/>
            </a:prstGeom>
            <a:noFill/>
            <a:ln w="9525">
              <a:solidFill>
                <a:schemeClr val="tx1"/>
              </a:solidFill>
              <a:round/>
              <a:headEnd/>
              <a:tailEnd type="triangle" w="med" len="med"/>
            </a:ln>
          </p:spPr>
          <p:txBody>
            <a:bodyPr/>
            <a:lstStyle/>
            <a:p>
              <a:endParaRPr lang="es-ES"/>
            </a:p>
          </p:txBody>
        </p:sp>
        <p:sp>
          <p:nvSpPr>
            <p:cNvPr id="106538" name="Line 1177"/>
            <p:cNvSpPr>
              <a:spLocks noChangeShapeType="1"/>
            </p:cNvSpPr>
            <p:nvPr/>
          </p:nvSpPr>
          <p:spPr bwMode="auto">
            <a:xfrm>
              <a:off x="2880" y="1104"/>
              <a:ext cx="288" cy="576"/>
            </a:xfrm>
            <a:prstGeom prst="line">
              <a:avLst/>
            </a:prstGeom>
            <a:noFill/>
            <a:ln w="9525">
              <a:solidFill>
                <a:schemeClr val="tx1"/>
              </a:solidFill>
              <a:round/>
              <a:headEnd/>
              <a:tailEnd type="triangle" w="med" len="med"/>
            </a:ln>
          </p:spPr>
          <p:txBody>
            <a:bodyPr/>
            <a:lstStyle/>
            <a:p>
              <a:endParaRPr lang="es-ES"/>
            </a:p>
          </p:txBody>
        </p:sp>
        <p:sp>
          <p:nvSpPr>
            <p:cNvPr id="106539" name="Rectangle 1178"/>
            <p:cNvSpPr>
              <a:spLocks noChangeArrowheads="1"/>
            </p:cNvSpPr>
            <p:nvPr/>
          </p:nvSpPr>
          <p:spPr bwMode="auto">
            <a:xfrm>
              <a:off x="1728" y="2790"/>
              <a:ext cx="740" cy="330"/>
            </a:xfrm>
            <a:prstGeom prst="rect">
              <a:avLst/>
            </a:prstGeom>
            <a:noFill/>
            <a:ln w="9525">
              <a:solidFill>
                <a:schemeClr val="tx1"/>
              </a:solidFill>
              <a:miter lim="800000"/>
              <a:headEnd/>
              <a:tailEnd/>
            </a:ln>
          </p:spPr>
          <p:txBody>
            <a:bodyPr wrap="none" lIns="91027" tIns="44621" rIns="91027" bIns="44621">
              <a:spAutoFit/>
            </a:bodyPr>
            <a:lstStyle/>
            <a:p>
              <a:pPr algn="ctr" defTabSz="788988" eaLnBrk="0" hangingPunct="0"/>
              <a:r>
                <a:rPr lang="es-ES" sz="1400" b="1" i="0"/>
                <a:t>Flujo H.261</a:t>
              </a:r>
            </a:p>
            <a:p>
              <a:pPr algn="ctr" defTabSz="788988" eaLnBrk="0" hangingPunct="0"/>
              <a:r>
                <a:rPr lang="es-ES" sz="1400" b="1" i="0"/>
                <a:t>de 128 Kb/s</a:t>
              </a:r>
            </a:p>
          </p:txBody>
        </p:sp>
        <p:sp>
          <p:nvSpPr>
            <p:cNvPr id="106540" name="Line 1179"/>
            <p:cNvSpPr>
              <a:spLocks noChangeShapeType="1"/>
            </p:cNvSpPr>
            <p:nvPr/>
          </p:nvSpPr>
          <p:spPr bwMode="auto">
            <a:xfrm flipV="1">
              <a:off x="2208" y="2256"/>
              <a:ext cx="336" cy="528"/>
            </a:xfrm>
            <a:prstGeom prst="line">
              <a:avLst/>
            </a:prstGeom>
            <a:noFill/>
            <a:ln w="9525">
              <a:solidFill>
                <a:schemeClr val="tx1"/>
              </a:solidFill>
              <a:round/>
              <a:headEnd/>
              <a:tailEnd type="triangle" w="med" len="med"/>
            </a:ln>
          </p:spPr>
          <p:txBody>
            <a:bodyPr/>
            <a:lstStyle/>
            <a:p>
              <a:endParaRPr lang="es-ES"/>
            </a:p>
          </p:txBody>
        </p:sp>
      </p:grpSp>
      <p:sp>
        <p:nvSpPr>
          <p:cNvPr id="106527" name="Text Box 1180"/>
          <p:cNvSpPr txBox="1">
            <a:spLocks noChangeArrowheads="1"/>
          </p:cNvSpPr>
          <p:nvPr/>
        </p:nvSpPr>
        <p:spPr bwMode="auto">
          <a:xfrm>
            <a:off x="381000" y="3671888"/>
            <a:ext cx="1219200" cy="457200"/>
          </a:xfrm>
          <a:prstGeom prst="rect">
            <a:avLst/>
          </a:prstGeom>
          <a:noFill/>
          <a:ln w="9525">
            <a:noFill/>
            <a:miter lim="800000"/>
            <a:headEnd/>
            <a:tailEnd/>
          </a:ln>
        </p:spPr>
        <p:txBody>
          <a:bodyPr>
            <a:spAutoFit/>
          </a:bodyPr>
          <a:lstStyle/>
          <a:p>
            <a:pPr algn="ctr" eaLnBrk="0" hangingPunct="0"/>
            <a:r>
              <a:rPr lang="es-ES" sz="1200" b="1" i="0"/>
              <a:t>Terminal sin </a:t>
            </a:r>
          </a:p>
          <a:p>
            <a:pPr algn="ctr" eaLnBrk="0" hangingPunct="0"/>
            <a:r>
              <a:rPr lang="es-ES" sz="1200" b="1" i="0"/>
              <a:t>soporte H.263</a:t>
            </a:r>
          </a:p>
        </p:txBody>
      </p:sp>
      <p:sp>
        <p:nvSpPr>
          <p:cNvPr id="106528" name="Text Box 1182"/>
          <p:cNvSpPr txBox="1">
            <a:spLocks noChangeArrowheads="1"/>
          </p:cNvSpPr>
          <p:nvPr/>
        </p:nvSpPr>
        <p:spPr bwMode="auto">
          <a:xfrm>
            <a:off x="4114800" y="2452688"/>
            <a:ext cx="668338" cy="336550"/>
          </a:xfrm>
          <a:prstGeom prst="rect">
            <a:avLst/>
          </a:prstGeom>
          <a:noFill/>
          <a:ln w="9525">
            <a:noFill/>
            <a:miter lim="800000"/>
            <a:headEnd/>
            <a:tailEnd/>
          </a:ln>
        </p:spPr>
        <p:txBody>
          <a:bodyPr wrap="none">
            <a:spAutoFit/>
          </a:bodyPr>
          <a:lstStyle/>
          <a:p>
            <a:pPr algn="ctr" eaLnBrk="0" hangingPunct="0"/>
            <a:r>
              <a:rPr lang="es-ES_tradnl" sz="1600" b="1" i="0"/>
              <a:t>RDSI</a:t>
            </a:r>
            <a:endParaRPr lang="es-ES" sz="1600" b="1" i="0"/>
          </a:p>
        </p:txBody>
      </p:sp>
      <p:sp>
        <p:nvSpPr>
          <p:cNvPr id="106529" name="Text Box 1183"/>
          <p:cNvSpPr txBox="1">
            <a:spLocks noChangeArrowheads="1"/>
          </p:cNvSpPr>
          <p:nvPr/>
        </p:nvSpPr>
        <p:spPr bwMode="auto">
          <a:xfrm>
            <a:off x="533400" y="852488"/>
            <a:ext cx="1066800" cy="304800"/>
          </a:xfrm>
          <a:prstGeom prst="rect">
            <a:avLst/>
          </a:prstGeom>
          <a:noFill/>
          <a:ln w="9525">
            <a:noFill/>
            <a:miter lim="800000"/>
            <a:headEnd/>
            <a:tailEnd/>
          </a:ln>
        </p:spPr>
        <p:txBody>
          <a:bodyPr>
            <a:spAutoFit/>
          </a:bodyPr>
          <a:lstStyle/>
          <a:p>
            <a:pPr algn="ctr" eaLnBrk="0" hangingPunct="0"/>
            <a:r>
              <a:rPr lang="es-ES" sz="1400" b="1" i="0"/>
              <a:t>Valencia</a:t>
            </a:r>
          </a:p>
        </p:txBody>
      </p:sp>
      <p:sp>
        <p:nvSpPr>
          <p:cNvPr id="106530" name="Text Box 1184"/>
          <p:cNvSpPr txBox="1">
            <a:spLocks noChangeArrowheads="1"/>
          </p:cNvSpPr>
          <p:nvPr/>
        </p:nvSpPr>
        <p:spPr bwMode="auto">
          <a:xfrm>
            <a:off x="7010400" y="1035050"/>
            <a:ext cx="1066800" cy="304800"/>
          </a:xfrm>
          <a:prstGeom prst="rect">
            <a:avLst/>
          </a:prstGeom>
          <a:noFill/>
          <a:ln w="9525">
            <a:noFill/>
            <a:miter lim="800000"/>
            <a:headEnd/>
            <a:tailEnd/>
          </a:ln>
        </p:spPr>
        <p:txBody>
          <a:bodyPr>
            <a:spAutoFit/>
          </a:bodyPr>
          <a:lstStyle/>
          <a:p>
            <a:pPr algn="ctr" eaLnBrk="0" hangingPunct="0"/>
            <a:r>
              <a:rPr lang="es-ES" sz="1400" b="1" i="0"/>
              <a:t>Bilbao</a:t>
            </a:r>
          </a:p>
        </p:txBody>
      </p:sp>
      <p:sp>
        <p:nvSpPr>
          <p:cNvPr id="106531" name="Text Box 1185"/>
          <p:cNvSpPr txBox="1">
            <a:spLocks noChangeArrowheads="1"/>
          </p:cNvSpPr>
          <p:nvPr/>
        </p:nvSpPr>
        <p:spPr bwMode="auto">
          <a:xfrm>
            <a:off x="6934200" y="6064250"/>
            <a:ext cx="1066800" cy="304800"/>
          </a:xfrm>
          <a:prstGeom prst="rect">
            <a:avLst/>
          </a:prstGeom>
          <a:noFill/>
          <a:ln w="9525">
            <a:noFill/>
            <a:miter lim="800000"/>
            <a:headEnd/>
            <a:tailEnd/>
          </a:ln>
        </p:spPr>
        <p:txBody>
          <a:bodyPr>
            <a:spAutoFit/>
          </a:bodyPr>
          <a:lstStyle/>
          <a:p>
            <a:pPr algn="ctr" eaLnBrk="0" hangingPunct="0"/>
            <a:r>
              <a:rPr lang="es-ES" sz="1400" b="1" i="0"/>
              <a:t>Toulouse</a:t>
            </a:r>
          </a:p>
        </p:txBody>
      </p:sp>
      <p:sp>
        <p:nvSpPr>
          <p:cNvPr id="106532" name="Text Box 1186"/>
          <p:cNvSpPr txBox="1">
            <a:spLocks noChangeArrowheads="1"/>
          </p:cNvSpPr>
          <p:nvPr/>
        </p:nvSpPr>
        <p:spPr bwMode="auto">
          <a:xfrm>
            <a:off x="685800" y="6292850"/>
            <a:ext cx="1066800" cy="304800"/>
          </a:xfrm>
          <a:prstGeom prst="rect">
            <a:avLst/>
          </a:prstGeom>
          <a:noFill/>
          <a:ln w="9525">
            <a:noFill/>
            <a:miter lim="800000"/>
            <a:headEnd/>
            <a:tailEnd/>
          </a:ln>
        </p:spPr>
        <p:txBody>
          <a:bodyPr>
            <a:spAutoFit/>
          </a:bodyPr>
          <a:lstStyle/>
          <a:p>
            <a:pPr algn="ctr" eaLnBrk="0" hangingPunct="0"/>
            <a:r>
              <a:rPr lang="es-ES" sz="1400" b="1" i="0"/>
              <a:t>Atenas</a:t>
            </a:r>
          </a:p>
        </p:txBody>
      </p:sp>
      <p:pic>
        <p:nvPicPr>
          <p:cNvPr id="106533" name="Picture 1187"/>
          <p:cNvPicPr>
            <a:picLocks noChangeArrowheads="1"/>
          </p:cNvPicPr>
          <p:nvPr/>
        </p:nvPicPr>
        <p:blipFill>
          <a:blip r:embed="rId4" cstate="print"/>
          <a:srcRect/>
          <a:stretch>
            <a:fillRect/>
          </a:stretch>
        </p:blipFill>
        <p:spPr bwMode="auto">
          <a:xfrm>
            <a:off x="4311650" y="4713288"/>
            <a:ext cx="620713" cy="587375"/>
          </a:xfrm>
          <a:prstGeom prst="rect">
            <a:avLst/>
          </a:prstGeom>
          <a:noFill/>
          <a:ln w="9525">
            <a:noFill/>
            <a:miter lim="800000"/>
            <a:headEnd/>
            <a:tailEnd/>
          </a:ln>
        </p:spPr>
      </p:pic>
      <p:sp>
        <p:nvSpPr>
          <p:cNvPr id="106534" name="Rectangle 1188"/>
          <p:cNvSpPr>
            <a:spLocks noChangeArrowheads="1"/>
          </p:cNvSpPr>
          <p:nvPr/>
        </p:nvSpPr>
        <p:spPr bwMode="auto">
          <a:xfrm>
            <a:off x="4213225" y="4933950"/>
            <a:ext cx="668338" cy="349250"/>
          </a:xfrm>
          <a:prstGeom prst="rect">
            <a:avLst/>
          </a:prstGeom>
          <a:noFill/>
          <a:ln w="9525">
            <a:noFill/>
            <a:miter lim="800000"/>
            <a:headEnd/>
            <a:tailEnd/>
          </a:ln>
        </p:spPr>
        <p:txBody>
          <a:bodyPr wrap="none" lIns="103548" tIns="51774" rIns="103548" bIns="51774">
            <a:spAutoFit/>
          </a:bodyPr>
          <a:lstStyle/>
          <a:p>
            <a:pPr defTabSz="1028700" eaLnBrk="0" hangingPunct="0"/>
            <a:r>
              <a:rPr lang="es-ES" sz="1600" b="1" i="0"/>
              <a:t>MCU</a:t>
            </a:r>
          </a:p>
        </p:txBody>
      </p:sp>
    </p:spTree>
  </p:cSld>
  <p:clrMapOvr>
    <a:masterClrMapping/>
  </p:clrMapOvr>
  <p:transition>
    <p:cover dir="l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58466"/>
                                        </p:tgtEl>
                                        <p:attrNameLst>
                                          <p:attrName>style.visibility</p:attrName>
                                        </p:attrNameLst>
                                      </p:cBhvr>
                                      <p:to>
                                        <p:strVal val="visible"/>
                                      </p:to>
                                    </p:set>
                                    <p:animEffect transition="in" filter="wipe(left)">
                                      <p:cBhvr>
                                        <p:cTn id="7" dur="1000"/>
                                        <p:tgtEl>
                                          <p:spTgt spid="35846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359046"/>
                                        </p:tgtEl>
                                        <p:attrNameLst>
                                          <p:attrName>style.visibility</p:attrName>
                                        </p:attrNameLst>
                                      </p:cBhvr>
                                      <p:to>
                                        <p:strVal val="visible"/>
                                      </p:to>
                                    </p:set>
                                    <p:animEffect transition="in" filter="wipe(right)">
                                      <p:cBhvr>
                                        <p:cTn id="12" dur="1000"/>
                                        <p:tgtEl>
                                          <p:spTgt spid="359046"/>
                                        </p:tgtEl>
                                      </p:cBhvr>
                                    </p:animEffect>
                                  </p:childTnLst>
                                </p:cTn>
                              </p:par>
                              <p:par>
                                <p:cTn id="13" presetID="22" presetClass="entr" presetSubtype="8" fill="hold" grpId="0" nodeType="withEffect">
                                  <p:stCondLst>
                                    <p:cond delay="0"/>
                                  </p:stCondLst>
                                  <p:childTnLst>
                                    <p:set>
                                      <p:cBhvr>
                                        <p:cTn id="14" dur="1" fill="hold">
                                          <p:stCondLst>
                                            <p:cond delay="0"/>
                                          </p:stCondLst>
                                        </p:cTn>
                                        <p:tgtEl>
                                          <p:spTgt spid="359045"/>
                                        </p:tgtEl>
                                        <p:attrNameLst>
                                          <p:attrName>style.visibility</p:attrName>
                                        </p:attrNameLst>
                                      </p:cBhvr>
                                      <p:to>
                                        <p:strVal val="visible"/>
                                      </p:to>
                                    </p:set>
                                    <p:animEffect transition="in" filter="wipe(left)">
                                      <p:cBhvr>
                                        <p:cTn id="15" dur="1000"/>
                                        <p:tgtEl>
                                          <p:spTgt spid="359045"/>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359047"/>
                                        </p:tgtEl>
                                        <p:attrNameLst>
                                          <p:attrName>style.visibility</p:attrName>
                                        </p:attrNameLst>
                                      </p:cBhvr>
                                      <p:to>
                                        <p:strVal val="visible"/>
                                      </p:to>
                                    </p:set>
                                    <p:animEffect transition="in" filter="wipe(left)">
                                      <p:cBhvr>
                                        <p:cTn id="18" dur="1000"/>
                                        <p:tgtEl>
                                          <p:spTgt spid="359047"/>
                                        </p:tgtEl>
                                      </p:cBhvr>
                                    </p:animEffect>
                                  </p:childTnLst>
                                </p:cTn>
                              </p:par>
                            </p:childTnLst>
                          </p:cTn>
                        </p:par>
                        <p:par>
                          <p:cTn id="19" fill="hold">
                            <p:stCondLst>
                              <p:cond delay="1000"/>
                            </p:stCondLst>
                            <p:childTnLst>
                              <p:par>
                                <p:cTn id="20" presetID="1" presetClass="entr" presetSubtype="0" fill="hold" nodeType="afterEffect">
                                  <p:stCondLst>
                                    <p:cond delay="0"/>
                                  </p:stCondLst>
                                  <p:childTnLst>
                                    <p:set>
                                      <p:cBhvr>
                                        <p:cTn id="21" dur="1" fill="hold">
                                          <p:stCondLst>
                                            <p:cond delay="499"/>
                                          </p:stCondLst>
                                        </p:cTn>
                                        <p:tgtEl>
                                          <p:spTgt spid="24"/>
                                        </p:tgtEl>
                                        <p:attrNameLst>
                                          <p:attrName>style.visibility</p:attrName>
                                        </p:attrNameLst>
                                      </p:cBhvr>
                                      <p:to>
                                        <p:strVal val="visible"/>
                                      </p:to>
                                    </p:set>
                                  </p:childTnLst>
                                </p:cTn>
                              </p:par>
                            </p:childTnLst>
                          </p:cTn>
                        </p:par>
                        <p:par>
                          <p:cTn id="22" fill="hold">
                            <p:stCondLst>
                              <p:cond delay="1500"/>
                            </p:stCondLst>
                            <p:childTnLst>
                              <p:par>
                                <p:cTn id="23" presetID="1" presetClass="entr" presetSubtype="0" fill="hold" nodeType="afterEffect">
                                  <p:stCondLst>
                                    <p:cond delay="0"/>
                                  </p:stCondLst>
                                  <p:childTnLst>
                                    <p:set>
                                      <p:cBhvr>
                                        <p:cTn id="24" dur="1" fill="hold">
                                          <p:stCondLst>
                                            <p:cond delay="499"/>
                                          </p:stCondLst>
                                        </p:cTn>
                                        <p:tgtEl>
                                          <p:spTgt spid="20"/>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499"/>
                                          </p:stCondLst>
                                        </p:cTn>
                                        <p:tgtEl>
                                          <p:spTgt spid="35846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66" grpId="0" animBg="1"/>
      <p:bldP spid="358467" grpId="0" autoUpdateAnimBg="0"/>
      <p:bldP spid="359045" grpId="0" animBg="1"/>
      <p:bldP spid="359046" grpId="0" animBg="1"/>
      <p:bldP spid="359047" grpId="0" animBg="1"/>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6" name="3 Marcador de número de diapositiva"/>
          <p:cNvSpPr>
            <a:spLocks noGrp="1"/>
          </p:cNvSpPr>
          <p:nvPr>
            <p:ph type="sldNum" sz="quarter" idx="10"/>
          </p:nvPr>
        </p:nvSpPr>
        <p:spPr/>
        <p:txBody>
          <a:bodyPr/>
          <a:lstStyle/>
          <a:p>
            <a:pPr>
              <a:defRPr/>
            </a:pPr>
            <a:r>
              <a:rPr lang="es-ES"/>
              <a:t>Ampliación Redes 2-</a:t>
            </a:r>
            <a:fld id="{04255046-5EE2-400B-A64E-6398E3085435}" type="slidenum">
              <a:rPr lang="es-ES"/>
              <a:pPr>
                <a:defRPr/>
              </a:pPr>
              <a:t>131</a:t>
            </a:fld>
            <a:endParaRPr lang="es-ES"/>
          </a:p>
        </p:txBody>
      </p:sp>
      <p:sp>
        <p:nvSpPr>
          <p:cNvPr id="104451" name="Rectangle 2"/>
          <p:cNvSpPr>
            <a:spLocks noGrp="1" noChangeArrowheads="1"/>
          </p:cNvSpPr>
          <p:nvPr>
            <p:ph type="title"/>
          </p:nvPr>
        </p:nvSpPr>
        <p:spPr>
          <a:xfrm>
            <a:off x="688975" y="609600"/>
            <a:ext cx="7772400" cy="1143000"/>
          </a:xfrm>
        </p:spPr>
        <p:txBody>
          <a:bodyPr/>
          <a:lstStyle/>
          <a:p>
            <a:r>
              <a:rPr lang="es-ES" sz="4000" smtClean="0"/>
              <a:t>Arquitectura de MCU H.323</a:t>
            </a:r>
          </a:p>
        </p:txBody>
      </p:sp>
      <p:grpSp>
        <p:nvGrpSpPr>
          <p:cNvPr id="104452" name="Group 3"/>
          <p:cNvGrpSpPr>
            <a:grpSpLocks/>
          </p:cNvGrpSpPr>
          <p:nvPr/>
        </p:nvGrpSpPr>
        <p:grpSpPr bwMode="auto">
          <a:xfrm>
            <a:off x="6156325" y="2636838"/>
            <a:ext cx="720725" cy="792162"/>
            <a:chOff x="755" y="720"/>
            <a:chExt cx="637" cy="720"/>
          </a:xfrm>
        </p:grpSpPr>
        <p:sp>
          <p:nvSpPr>
            <p:cNvPr id="105467" name="Freeform 4"/>
            <p:cNvSpPr>
              <a:spLocks/>
            </p:cNvSpPr>
            <p:nvPr/>
          </p:nvSpPr>
          <p:spPr bwMode="auto">
            <a:xfrm>
              <a:off x="755" y="1249"/>
              <a:ext cx="572" cy="102"/>
            </a:xfrm>
            <a:custGeom>
              <a:avLst/>
              <a:gdLst>
                <a:gd name="T0" fmla="*/ 0 w 508"/>
                <a:gd name="T1" fmla="*/ 0 h 91"/>
                <a:gd name="T2" fmla="*/ 643 w 508"/>
                <a:gd name="T3" fmla="*/ 0 h 91"/>
                <a:gd name="T4" fmla="*/ 643 w 508"/>
                <a:gd name="T5" fmla="*/ 113 h 91"/>
                <a:gd name="T6" fmla="*/ 0 w 508"/>
                <a:gd name="T7" fmla="*/ 113 h 91"/>
                <a:gd name="T8" fmla="*/ 0 w 508"/>
                <a:gd name="T9" fmla="*/ 0 h 91"/>
                <a:gd name="T10" fmla="*/ 0 60000 65536"/>
                <a:gd name="T11" fmla="*/ 0 60000 65536"/>
                <a:gd name="T12" fmla="*/ 0 60000 65536"/>
                <a:gd name="T13" fmla="*/ 0 60000 65536"/>
                <a:gd name="T14" fmla="*/ 0 60000 65536"/>
                <a:gd name="T15" fmla="*/ 0 w 508"/>
                <a:gd name="T16" fmla="*/ 0 h 91"/>
                <a:gd name="T17" fmla="*/ 508 w 508"/>
                <a:gd name="T18" fmla="*/ 91 h 91"/>
              </a:gdLst>
              <a:ahLst/>
              <a:cxnLst>
                <a:cxn ang="T10">
                  <a:pos x="T0" y="T1"/>
                </a:cxn>
                <a:cxn ang="T11">
                  <a:pos x="T2" y="T3"/>
                </a:cxn>
                <a:cxn ang="T12">
                  <a:pos x="T4" y="T5"/>
                </a:cxn>
                <a:cxn ang="T13">
                  <a:pos x="T6" y="T7"/>
                </a:cxn>
                <a:cxn ang="T14">
                  <a:pos x="T8" y="T9"/>
                </a:cxn>
              </a:cxnLst>
              <a:rect l="T15" t="T16" r="T17" b="T18"/>
              <a:pathLst>
                <a:path w="508" h="91">
                  <a:moveTo>
                    <a:pt x="0" y="0"/>
                  </a:moveTo>
                  <a:lnTo>
                    <a:pt x="507" y="0"/>
                  </a:lnTo>
                  <a:lnTo>
                    <a:pt x="507" y="90"/>
                  </a:lnTo>
                  <a:lnTo>
                    <a:pt x="0" y="90"/>
                  </a:lnTo>
                  <a:lnTo>
                    <a:pt x="0" y="0"/>
                  </a:lnTo>
                </a:path>
              </a:pathLst>
            </a:custGeom>
            <a:solidFill>
              <a:srgbClr val="B7B79D"/>
            </a:solidFill>
            <a:ln w="9525" cap="rnd">
              <a:noFill/>
              <a:round/>
              <a:headEnd type="none" w="sm" len="sm"/>
              <a:tailEnd type="none" w="sm" len="sm"/>
            </a:ln>
          </p:spPr>
          <p:txBody>
            <a:bodyPr/>
            <a:lstStyle/>
            <a:p>
              <a:endParaRPr lang="es-ES"/>
            </a:p>
          </p:txBody>
        </p:sp>
        <p:sp>
          <p:nvSpPr>
            <p:cNvPr id="105468" name="Freeform 5"/>
            <p:cNvSpPr>
              <a:spLocks/>
            </p:cNvSpPr>
            <p:nvPr/>
          </p:nvSpPr>
          <p:spPr bwMode="auto">
            <a:xfrm>
              <a:off x="755" y="1249"/>
              <a:ext cx="577" cy="106"/>
            </a:xfrm>
            <a:custGeom>
              <a:avLst/>
              <a:gdLst>
                <a:gd name="T0" fmla="*/ 0 w 513"/>
                <a:gd name="T1" fmla="*/ 0 h 94"/>
                <a:gd name="T2" fmla="*/ 648 w 513"/>
                <a:gd name="T3" fmla="*/ 0 h 94"/>
                <a:gd name="T4" fmla="*/ 648 w 513"/>
                <a:gd name="T5" fmla="*/ 118 h 94"/>
                <a:gd name="T6" fmla="*/ 0 w 513"/>
                <a:gd name="T7" fmla="*/ 118 h 94"/>
                <a:gd name="T8" fmla="*/ 0 w 513"/>
                <a:gd name="T9" fmla="*/ 0 h 94"/>
                <a:gd name="T10" fmla="*/ 0 60000 65536"/>
                <a:gd name="T11" fmla="*/ 0 60000 65536"/>
                <a:gd name="T12" fmla="*/ 0 60000 65536"/>
                <a:gd name="T13" fmla="*/ 0 60000 65536"/>
                <a:gd name="T14" fmla="*/ 0 60000 65536"/>
                <a:gd name="T15" fmla="*/ 0 w 513"/>
                <a:gd name="T16" fmla="*/ 0 h 94"/>
                <a:gd name="T17" fmla="*/ 513 w 513"/>
                <a:gd name="T18" fmla="*/ 94 h 94"/>
              </a:gdLst>
              <a:ahLst/>
              <a:cxnLst>
                <a:cxn ang="T10">
                  <a:pos x="T0" y="T1"/>
                </a:cxn>
                <a:cxn ang="T11">
                  <a:pos x="T2" y="T3"/>
                </a:cxn>
                <a:cxn ang="T12">
                  <a:pos x="T4" y="T5"/>
                </a:cxn>
                <a:cxn ang="T13">
                  <a:pos x="T6" y="T7"/>
                </a:cxn>
                <a:cxn ang="T14">
                  <a:pos x="T8" y="T9"/>
                </a:cxn>
              </a:cxnLst>
              <a:rect l="T15" t="T16" r="T17" b="T18"/>
              <a:pathLst>
                <a:path w="513" h="94">
                  <a:moveTo>
                    <a:pt x="0" y="0"/>
                  </a:moveTo>
                  <a:lnTo>
                    <a:pt x="512" y="0"/>
                  </a:lnTo>
                  <a:lnTo>
                    <a:pt x="512" y="93"/>
                  </a:lnTo>
                  <a:lnTo>
                    <a:pt x="0" y="93"/>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105469" name="Freeform 6"/>
            <p:cNvSpPr>
              <a:spLocks/>
            </p:cNvSpPr>
            <p:nvPr/>
          </p:nvSpPr>
          <p:spPr bwMode="auto">
            <a:xfrm>
              <a:off x="755" y="1191"/>
              <a:ext cx="631" cy="51"/>
            </a:xfrm>
            <a:custGeom>
              <a:avLst/>
              <a:gdLst>
                <a:gd name="T0" fmla="*/ 0 w 561"/>
                <a:gd name="T1" fmla="*/ 55 h 46"/>
                <a:gd name="T2" fmla="*/ 65 w 561"/>
                <a:gd name="T3" fmla="*/ 0 h 46"/>
                <a:gd name="T4" fmla="*/ 709 w 561"/>
                <a:gd name="T5" fmla="*/ 0 h 46"/>
                <a:gd name="T6" fmla="*/ 639 w 561"/>
                <a:gd name="T7" fmla="*/ 55 h 46"/>
                <a:gd name="T8" fmla="*/ 0 w 561"/>
                <a:gd name="T9" fmla="*/ 55 h 46"/>
                <a:gd name="T10" fmla="*/ 0 60000 65536"/>
                <a:gd name="T11" fmla="*/ 0 60000 65536"/>
                <a:gd name="T12" fmla="*/ 0 60000 65536"/>
                <a:gd name="T13" fmla="*/ 0 60000 65536"/>
                <a:gd name="T14" fmla="*/ 0 60000 65536"/>
                <a:gd name="T15" fmla="*/ 0 w 561"/>
                <a:gd name="T16" fmla="*/ 0 h 46"/>
                <a:gd name="T17" fmla="*/ 561 w 561"/>
                <a:gd name="T18" fmla="*/ 46 h 46"/>
              </a:gdLst>
              <a:ahLst/>
              <a:cxnLst>
                <a:cxn ang="T10">
                  <a:pos x="T0" y="T1"/>
                </a:cxn>
                <a:cxn ang="T11">
                  <a:pos x="T2" y="T3"/>
                </a:cxn>
                <a:cxn ang="T12">
                  <a:pos x="T4" y="T5"/>
                </a:cxn>
                <a:cxn ang="T13">
                  <a:pos x="T6" y="T7"/>
                </a:cxn>
                <a:cxn ang="T14">
                  <a:pos x="T8" y="T9"/>
                </a:cxn>
              </a:cxnLst>
              <a:rect l="T15" t="T16" r="T17" b="T18"/>
              <a:pathLst>
                <a:path w="561" h="46">
                  <a:moveTo>
                    <a:pt x="0" y="45"/>
                  </a:moveTo>
                  <a:lnTo>
                    <a:pt x="52" y="0"/>
                  </a:lnTo>
                  <a:lnTo>
                    <a:pt x="560" y="0"/>
                  </a:lnTo>
                  <a:lnTo>
                    <a:pt x="505" y="45"/>
                  </a:lnTo>
                  <a:lnTo>
                    <a:pt x="0" y="45"/>
                  </a:lnTo>
                </a:path>
              </a:pathLst>
            </a:custGeom>
            <a:solidFill>
              <a:srgbClr val="C9C9B6"/>
            </a:solidFill>
            <a:ln w="9525" cap="rnd">
              <a:noFill/>
              <a:round/>
              <a:headEnd type="none" w="sm" len="sm"/>
              <a:tailEnd type="none" w="sm" len="sm"/>
            </a:ln>
          </p:spPr>
          <p:txBody>
            <a:bodyPr/>
            <a:lstStyle/>
            <a:p>
              <a:endParaRPr lang="es-ES"/>
            </a:p>
          </p:txBody>
        </p:sp>
        <p:sp>
          <p:nvSpPr>
            <p:cNvPr id="105470" name="Line 7"/>
            <p:cNvSpPr>
              <a:spLocks noChangeShapeType="1"/>
            </p:cNvSpPr>
            <p:nvPr/>
          </p:nvSpPr>
          <p:spPr bwMode="auto">
            <a:xfrm flipV="1">
              <a:off x="757" y="1192"/>
              <a:ext cx="62" cy="58"/>
            </a:xfrm>
            <a:prstGeom prst="line">
              <a:avLst/>
            </a:prstGeom>
            <a:noFill/>
            <a:ln w="12700">
              <a:solidFill>
                <a:srgbClr val="494936"/>
              </a:solidFill>
              <a:round/>
              <a:headEnd type="none" w="sm" len="sm"/>
              <a:tailEnd type="none" w="sm" len="sm"/>
            </a:ln>
          </p:spPr>
          <p:txBody>
            <a:bodyPr/>
            <a:lstStyle/>
            <a:p>
              <a:endParaRPr lang="es-ES"/>
            </a:p>
          </p:txBody>
        </p:sp>
        <p:sp>
          <p:nvSpPr>
            <p:cNvPr id="105471" name="Freeform 8"/>
            <p:cNvSpPr>
              <a:spLocks/>
            </p:cNvSpPr>
            <p:nvPr/>
          </p:nvSpPr>
          <p:spPr bwMode="auto">
            <a:xfrm>
              <a:off x="755" y="1192"/>
              <a:ext cx="637" cy="58"/>
            </a:xfrm>
            <a:custGeom>
              <a:avLst/>
              <a:gdLst>
                <a:gd name="T0" fmla="*/ 68 w 566"/>
                <a:gd name="T1" fmla="*/ 0 h 52"/>
                <a:gd name="T2" fmla="*/ 716 w 566"/>
                <a:gd name="T3" fmla="*/ 0 h 52"/>
                <a:gd name="T4" fmla="*/ 646 w 566"/>
                <a:gd name="T5" fmla="*/ 64 h 52"/>
                <a:gd name="T6" fmla="*/ 0 w 566"/>
                <a:gd name="T7" fmla="*/ 64 h 52"/>
                <a:gd name="T8" fmla="*/ 0 60000 65536"/>
                <a:gd name="T9" fmla="*/ 0 60000 65536"/>
                <a:gd name="T10" fmla="*/ 0 60000 65536"/>
                <a:gd name="T11" fmla="*/ 0 60000 65536"/>
                <a:gd name="T12" fmla="*/ 0 w 566"/>
                <a:gd name="T13" fmla="*/ 0 h 52"/>
                <a:gd name="T14" fmla="*/ 566 w 566"/>
                <a:gd name="T15" fmla="*/ 52 h 52"/>
              </a:gdLst>
              <a:ahLst/>
              <a:cxnLst>
                <a:cxn ang="T8">
                  <a:pos x="T0" y="T1"/>
                </a:cxn>
                <a:cxn ang="T9">
                  <a:pos x="T2" y="T3"/>
                </a:cxn>
                <a:cxn ang="T10">
                  <a:pos x="T4" y="T5"/>
                </a:cxn>
                <a:cxn ang="T11">
                  <a:pos x="T6" y="T7"/>
                </a:cxn>
              </a:cxnLst>
              <a:rect l="T12" t="T13" r="T14" b="T15"/>
              <a:pathLst>
                <a:path w="566" h="52">
                  <a:moveTo>
                    <a:pt x="53" y="0"/>
                  </a:moveTo>
                  <a:lnTo>
                    <a:pt x="565" y="0"/>
                  </a:lnTo>
                  <a:lnTo>
                    <a:pt x="510" y="51"/>
                  </a:lnTo>
                  <a:lnTo>
                    <a:pt x="0" y="51"/>
                  </a:lnTo>
                </a:path>
              </a:pathLst>
            </a:custGeom>
            <a:noFill/>
            <a:ln w="12700" cap="rnd">
              <a:solidFill>
                <a:srgbClr val="494936"/>
              </a:solidFill>
              <a:round/>
              <a:headEnd type="none" w="sm" len="sm"/>
              <a:tailEnd type="none" w="sm" len="sm"/>
            </a:ln>
          </p:spPr>
          <p:txBody>
            <a:bodyPr/>
            <a:lstStyle/>
            <a:p>
              <a:endParaRPr lang="es-ES"/>
            </a:p>
          </p:txBody>
        </p:sp>
        <p:sp>
          <p:nvSpPr>
            <p:cNvPr id="105472" name="Line 9"/>
            <p:cNvSpPr>
              <a:spLocks noChangeShapeType="1"/>
            </p:cNvSpPr>
            <p:nvPr/>
          </p:nvSpPr>
          <p:spPr bwMode="auto">
            <a:xfrm flipH="1">
              <a:off x="1162" y="1296"/>
              <a:ext cx="134" cy="0"/>
            </a:xfrm>
            <a:prstGeom prst="line">
              <a:avLst/>
            </a:prstGeom>
            <a:noFill/>
            <a:ln w="12700">
              <a:solidFill>
                <a:srgbClr val="000000"/>
              </a:solidFill>
              <a:round/>
              <a:headEnd type="none" w="sm" len="sm"/>
              <a:tailEnd type="none" w="sm" len="sm"/>
            </a:ln>
          </p:spPr>
          <p:txBody>
            <a:bodyPr/>
            <a:lstStyle/>
            <a:p>
              <a:endParaRPr lang="es-ES"/>
            </a:p>
          </p:txBody>
        </p:sp>
        <p:sp>
          <p:nvSpPr>
            <p:cNvPr id="105473" name="Freeform 10"/>
            <p:cNvSpPr>
              <a:spLocks/>
            </p:cNvSpPr>
            <p:nvPr/>
          </p:nvSpPr>
          <p:spPr bwMode="auto">
            <a:xfrm>
              <a:off x="760" y="1339"/>
              <a:ext cx="503" cy="77"/>
            </a:xfrm>
            <a:custGeom>
              <a:avLst/>
              <a:gdLst>
                <a:gd name="T0" fmla="*/ 0 w 447"/>
                <a:gd name="T1" fmla="*/ 85 h 69"/>
                <a:gd name="T2" fmla="*/ 70 w 447"/>
                <a:gd name="T3" fmla="*/ 0 h 69"/>
                <a:gd name="T4" fmla="*/ 565 w 447"/>
                <a:gd name="T5" fmla="*/ 0 h 69"/>
                <a:gd name="T6" fmla="*/ 494 w 447"/>
                <a:gd name="T7" fmla="*/ 85 h 69"/>
                <a:gd name="T8" fmla="*/ 0 w 447"/>
                <a:gd name="T9" fmla="*/ 85 h 69"/>
                <a:gd name="T10" fmla="*/ 0 60000 65536"/>
                <a:gd name="T11" fmla="*/ 0 60000 65536"/>
                <a:gd name="T12" fmla="*/ 0 60000 65536"/>
                <a:gd name="T13" fmla="*/ 0 60000 65536"/>
                <a:gd name="T14" fmla="*/ 0 60000 65536"/>
                <a:gd name="T15" fmla="*/ 0 w 447"/>
                <a:gd name="T16" fmla="*/ 0 h 69"/>
                <a:gd name="T17" fmla="*/ 447 w 447"/>
                <a:gd name="T18" fmla="*/ 69 h 69"/>
              </a:gdLst>
              <a:ahLst/>
              <a:cxnLst>
                <a:cxn ang="T10">
                  <a:pos x="T0" y="T1"/>
                </a:cxn>
                <a:cxn ang="T11">
                  <a:pos x="T2" y="T3"/>
                </a:cxn>
                <a:cxn ang="T12">
                  <a:pos x="T4" y="T5"/>
                </a:cxn>
                <a:cxn ang="T13">
                  <a:pos x="T6" y="T7"/>
                </a:cxn>
                <a:cxn ang="T14">
                  <a:pos x="T8" y="T9"/>
                </a:cxn>
              </a:cxnLst>
              <a:rect l="T15" t="T16" r="T17" b="T18"/>
              <a:pathLst>
                <a:path w="447" h="69">
                  <a:moveTo>
                    <a:pt x="0" y="68"/>
                  </a:moveTo>
                  <a:lnTo>
                    <a:pt x="55" y="0"/>
                  </a:lnTo>
                  <a:lnTo>
                    <a:pt x="446" y="0"/>
                  </a:lnTo>
                  <a:lnTo>
                    <a:pt x="390" y="68"/>
                  </a:lnTo>
                  <a:lnTo>
                    <a:pt x="0" y="68"/>
                  </a:lnTo>
                </a:path>
              </a:pathLst>
            </a:custGeom>
            <a:solidFill>
              <a:srgbClr val="C9C9B6"/>
            </a:solidFill>
            <a:ln w="9525" cap="rnd">
              <a:noFill/>
              <a:round/>
              <a:headEnd type="none" w="sm" len="sm"/>
              <a:tailEnd type="none" w="sm" len="sm"/>
            </a:ln>
          </p:spPr>
          <p:txBody>
            <a:bodyPr/>
            <a:lstStyle/>
            <a:p>
              <a:endParaRPr lang="es-ES"/>
            </a:p>
          </p:txBody>
        </p:sp>
        <p:sp>
          <p:nvSpPr>
            <p:cNvPr id="105474" name="Freeform 11"/>
            <p:cNvSpPr>
              <a:spLocks/>
            </p:cNvSpPr>
            <p:nvPr/>
          </p:nvSpPr>
          <p:spPr bwMode="auto">
            <a:xfrm>
              <a:off x="760" y="1339"/>
              <a:ext cx="507" cy="82"/>
            </a:xfrm>
            <a:custGeom>
              <a:avLst/>
              <a:gdLst>
                <a:gd name="T0" fmla="*/ 0 w 451"/>
                <a:gd name="T1" fmla="*/ 91 h 73"/>
                <a:gd name="T2" fmla="*/ 71 w 451"/>
                <a:gd name="T3" fmla="*/ 0 h 73"/>
                <a:gd name="T4" fmla="*/ 569 w 451"/>
                <a:gd name="T5" fmla="*/ 0 h 73"/>
                <a:gd name="T6" fmla="*/ 496 w 451"/>
                <a:gd name="T7" fmla="*/ 91 h 73"/>
                <a:gd name="T8" fmla="*/ 0 w 451"/>
                <a:gd name="T9" fmla="*/ 91 h 73"/>
                <a:gd name="T10" fmla="*/ 0 60000 65536"/>
                <a:gd name="T11" fmla="*/ 0 60000 65536"/>
                <a:gd name="T12" fmla="*/ 0 60000 65536"/>
                <a:gd name="T13" fmla="*/ 0 60000 65536"/>
                <a:gd name="T14" fmla="*/ 0 60000 65536"/>
                <a:gd name="T15" fmla="*/ 0 w 451"/>
                <a:gd name="T16" fmla="*/ 0 h 73"/>
                <a:gd name="T17" fmla="*/ 451 w 451"/>
                <a:gd name="T18" fmla="*/ 73 h 73"/>
              </a:gdLst>
              <a:ahLst/>
              <a:cxnLst>
                <a:cxn ang="T10">
                  <a:pos x="T0" y="T1"/>
                </a:cxn>
                <a:cxn ang="T11">
                  <a:pos x="T2" y="T3"/>
                </a:cxn>
                <a:cxn ang="T12">
                  <a:pos x="T4" y="T5"/>
                </a:cxn>
                <a:cxn ang="T13">
                  <a:pos x="T6" y="T7"/>
                </a:cxn>
                <a:cxn ang="T14">
                  <a:pos x="T8" y="T9"/>
                </a:cxn>
              </a:cxnLst>
              <a:rect l="T15" t="T16" r="T17" b="T18"/>
              <a:pathLst>
                <a:path w="451" h="73">
                  <a:moveTo>
                    <a:pt x="0" y="72"/>
                  </a:moveTo>
                  <a:lnTo>
                    <a:pt x="56" y="0"/>
                  </a:lnTo>
                  <a:lnTo>
                    <a:pt x="450" y="0"/>
                  </a:lnTo>
                  <a:lnTo>
                    <a:pt x="392" y="72"/>
                  </a:lnTo>
                  <a:lnTo>
                    <a:pt x="0" y="72"/>
                  </a:lnTo>
                </a:path>
              </a:pathLst>
            </a:custGeom>
            <a:noFill/>
            <a:ln w="12700" cap="rnd">
              <a:solidFill>
                <a:srgbClr val="494936"/>
              </a:solidFill>
              <a:round/>
              <a:headEnd type="none" w="sm" len="sm"/>
              <a:tailEnd type="none" w="sm" len="sm"/>
            </a:ln>
          </p:spPr>
          <p:txBody>
            <a:bodyPr/>
            <a:lstStyle/>
            <a:p>
              <a:endParaRPr lang="es-ES"/>
            </a:p>
          </p:txBody>
        </p:sp>
        <p:sp>
          <p:nvSpPr>
            <p:cNvPr id="105475" name="Freeform 12"/>
            <p:cNvSpPr>
              <a:spLocks/>
            </p:cNvSpPr>
            <p:nvPr/>
          </p:nvSpPr>
          <p:spPr bwMode="auto">
            <a:xfrm>
              <a:off x="1203" y="1337"/>
              <a:ext cx="61" cy="96"/>
            </a:xfrm>
            <a:custGeom>
              <a:avLst/>
              <a:gdLst>
                <a:gd name="T0" fmla="*/ 0 w 54"/>
                <a:gd name="T1" fmla="*/ 106 h 86"/>
                <a:gd name="T2" fmla="*/ 68 w 54"/>
                <a:gd name="T3" fmla="*/ 31 h 86"/>
                <a:gd name="T4" fmla="*/ 68 w 54"/>
                <a:gd name="T5" fmla="*/ 0 h 86"/>
                <a:gd name="T6" fmla="*/ 0 w 54"/>
                <a:gd name="T7" fmla="*/ 88 h 86"/>
                <a:gd name="T8" fmla="*/ 0 w 54"/>
                <a:gd name="T9" fmla="*/ 106 h 86"/>
                <a:gd name="T10" fmla="*/ 0 60000 65536"/>
                <a:gd name="T11" fmla="*/ 0 60000 65536"/>
                <a:gd name="T12" fmla="*/ 0 60000 65536"/>
                <a:gd name="T13" fmla="*/ 0 60000 65536"/>
                <a:gd name="T14" fmla="*/ 0 60000 65536"/>
                <a:gd name="T15" fmla="*/ 0 w 54"/>
                <a:gd name="T16" fmla="*/ 0 h 86"/>
                <a:gd name="T17" fmla="*/ 54 w 54"/>
                <a:gd name="T18" fmla="*/ 86 h 86"/>
              </a:gdLst>
              <a:ahLst/>
              <a:cxnLst>
                <a:cxn ang="T10">
                  <a:pos x="T0" y="T1"/>
                </a:cxn>
                <a:cxn ang="T11">
                  <a:pos x="T2" y="T3"/>
                </a:cxn>
                <a:cxn ang="T12">
                  <a:pos x="T4" y="T5"/>
                </a:cxn>
                <a:cxn ang="T13">
                  <a:pos x="T6" y="T7"/>
                </a:cxn>
                <a:cxn ang="T14">
                  <a:pos x="T8" y="T9"/>
                </a:cxn>
              </a:cxnLst>
              <a:rect l="T15" t="T16" r="T17" b="T18"/>
              <a:pathLst>
                <a:path w="54" h="86">
                  <a:moveTo>
                    <a:pt x="0" y="85"/>
                  </a:moveTo>
                  <a:lnTo>
                    <a:pt x="53" y="25"/>
                  </a:lnTo>
                  <a:lnTo>
                    <a:pt x="53" y="0"/>
                  </a:lnTo>
                  <a:lnTo>
                    <a:pt x="0" y="71"/>
                  </a:lnTo>
                  <a:lnTo>
                    <a:pt x="0" y="85"/>
                  </a:lnTo>
                </a:path>
              </a:pathLst>
            </a:custGeom>
            <a:solidFill>
              <a:srgbClr val="7A7A5A"/>
            </a:solidFill>
            <a:ln w="9525" cap="rnd">
              <a:noFill/>
              <a:round/>
              <a:headEnd type="none" w="sm" len="sm"/>
              <a:tailEnd type="none" w="sm" len="sm"/>
            </a:ln>
          </p:spPr>
          <p:txBody>
            <a:bodyPr/>
            <a:lstStyle/>
            <a:p>
              <a:endParaRPr lang="es-ES"/>
            </a:p>
          </p:txBody>
        </p:sp>
        <p:sp>
          <p:nvSpPr>
            <p:cNvPr id="105476" name="Freeform 13"/>
            <p:cNvSpPr>
              <a:spLocks/>
            </p:cNvSpPr>
            <p:nvPr/>
          </p:nvSpPr>
          <p:spPr bwMode="auto">
            <a:xfrm>
              <a:off x="1202" y="1339"/>
              <a:ext cx="65" cy="98"/>
            </a:xfrm>
            <a:custGeom>
              <a:avLst/>
              <a:gdLst>
                <a:gd name="T0" fmla="*/ 0 w 58"/>
                <a:gd name="T1" fmla="*/ 109 h 87"/>
                <a:gd name="T2" fmla="*/ 72 w 58"/>
                <a:gd name="T3" fmla="*/ 33 h 87"/>
                <a:gd name="T4" fmla="*/ 72 w 58"/>
                <a:gd name="T5" fmla="*/ 0 h 87"/>
                <a:gd name="T6" fmla="*/ 0 w 58"/>
                <a:gd name="T7" fmla="*/ 90 h 87"/>
                <a:gd name="T8" fmla="*/ 0 w 58"/>
                <a:gd name="T9" fmla="*/ 109 h 87"/>
                <a:gd name="T10" fmla="*/ 0 60000 65536"/>
                <a:gd name="T11" fmla="*/ 0 60000 65536"/>
                <a:gd name="T12" fmla="*/ 0 60000 65536"/>
                <a:gd name="T13" fmla="*/ 0 60000 65536"/>
                <a:gd name="T14" fmla="*/ 0 60000 65536"/>
                <a:gd name="T15" fmla="*/ 0 w 58"/>
                <a:gd name="T16" fmla="*/ 0 h 87"/>
                <a:gd name="T17" fmla="*/ 58 w 58"/>
                <a:gd name="T18" fmla="*/ 87 h 87"/>
              </a:gdLst>
              <a:ahLst/>
              <a:cxnLst>
                <a:cxn ang="T10">
                  <a:pos x="T0" y="T1"/>
                </a:cxn>
                <a:cxn ang="T11">
                  <a:pos x="T2" y="T3"/>
                </a:cxn>
                <a:cxn ang="T12">
                  <a:pos x="T4" y="T5"/>
                </a:cxn>
                <a:cxn ang="T13">
                  <a:pos x="T6" y="T7"/>
                </a:cxn>
                <a:cxn ang="T14">
                  <a:pos x="T8" y="T9"/>
                </a:cxn>
              </a:cxnLst>
              <a:rect l="T15" t="T16" r="T17" b="T18"/>
              <a:pathLst>
                <a:path w="58" h="87">
                  <a:moveTo>
                    <a:pt x="0" y="86"/>
                  </a:moveTo>
                  <a:lnTo>
                    <a:pt x="57" y="26"/>
                  </a:lnTo>
                  <a:lnTo>
                    <a:pt x="57" y="0"/>
                  </a:lnTo>
                  <a:lnTo>
                    <a:pt x="0" y="71"/>
                  </a:lnTo>
                  <a:lnTo>
                    <a:pt x="0" y="86"/>
                  </a:lnTo>
                </a:path>
              </a:pathLst>
            </a:custGeom>
            <a:noFill/>
            <a:ln w="12700" cap="rnd">
              <a:solidFill>
                <a:srgbClr val="494936"/>
              </a:solidFill>
              <a:round/>
              <a:headEnd type="none" w="sm" len="sm"/>
              <a:tailEnd type="none" w="sm" len="sm"/>
            </a:ln>
          </p:spPr>
          <p:txBody>
            <a:bodyPr/>
            <a:lstStyle/>
            <a:p>
              <a:endParaRPr lang="es-ES"/>
            </a:p>
          </p:txBody>
        </p:sp>
        <p:sp>
          <p:nvSpPr>
            <p:cNvPr id="105477" name="Freeform 14"/>
            <p:cNvSpPr>
              <a:spLocks/>
            </p:cNvSpPr>
            <p:nvPr/>
          </p:nvSpPr>
          <p:spPr bwMode="auto">
            <a:xfrm>
              <a:off x="760" y="1420"/>
              <a:ext cx="437" cy="20"/>
            </a:xfrm>
            <a:custGeom>
              <a:avLst/>
              <a:gdLst>
                <a:gd name="T0" fmla="*/ 0 w 389"/>
                <a:gd name="T1" fmla="*/ 0 h 18"/>
                <a:gd name="T2" fmla="*/ 490 w 389"/>
                <a:gd name="T3" fmla="*/ 0 h 18"/>
                <a:gd name="T4" fmla="*/ 490 w 389"/>
                <a:gd name="T5" fmla="*/ 21 h 18"/>
                <a:gd name="T6" fmla="*/ 0 w 389"/>
                <a:gd name="T7" fmla="*/ 21 h 18"/>
                <a:gd name="T8" fmla="*/ 0 w 389"/>
                <a:gd name="T9" fmla="*/ 0 h 18"/>
                <a:gd name="T10" fmla="*/ 0 60000 65536"/>
                <a:gd name="T11" fmla="*/ 0 60000 65536"/>
                <a:gd name="T12" fmla="*/ 0 60000 65536"/>
                <a:gd name="T13" fmla="*/ 0 60000 65536"/>
                <a:gd name="T14" fmla="*/ 0 60000 65536"/>
                <a:gd name="T15" fmla="*/ 0 w 389"/>
                <a:gd name="T16" fmla="*/ 0 h 18"/>
                <a:gd name="T17" fmla="*/ 389 w 389"/>
                <a:gd name="T18" fmla="*/ 18 h 18"/>
              </a:gdLst>
              <a:ahLst/>
              <a:cxnLst>
                <a:cxn ang="T10">
                  <a:pos x="T0" y="T1"/>
                </a:cxn>
                <a:cxn ang="T11">
                  <a:pos x="T2" y="T3"/>
                </a:cxn>
                <a:cxn ang="T12">
                  <a:pos x="T4" y="T5"/>
                </a:cxn>
                <a:cxn ang="T13">
                  <a:pos x="T6" y="T7"/>
                </a:cxn>
                <a:cxn ang="T14">
                  <a:pos x="T8" y="T9"/>
                </a:cxn>
              </a:cxnLst>
              <a:rect l="T15" t="T16" r="T17" b="T18"/>
              <a:pathLst>
                <a:path w="389" h="18">
                  <a:moveTo>
                    <a:pt x="0" y="0"/>
                  </a:moveTo>
                  <a:lnTo>
                    <a:pt x="388" y="0"/>
                  </a:lnTo>
                  <a:lnTo>
                    <a:pt x="388" y="17"/>
                  </a:lnTo>
                  <a:lnTo>
                    <a:pt x="0" y="17"/>
                  </a:lnTo>
                  <a:lnTo>
                    <a:pt x="0" y="0"/>
                  </a:lnTo>
                </a:path>
              </a:pathLst>
            </a:custGeom>
            <a:solidFill>
              <a:srgbClr val="B7B79D"/>
            </a:solidFill>
            <a:ln w="9525" cap="rnd">
              <a:noFill/>
              <a:round/>
              <a:headEnd type="none" w="sm" len="sm"/>
              <a:tailEnd type="none" w="sm" len="sm"/>
            </a:ln>
          </p:spPr>
          <p:txBody>
            <a:bodyPr/>
            <a:lstStyle/>
            <a:p>
              <a:endParaRPr lang="es-ES"/>
            </a:p>
          </p:txBody>
        </p:sp>
        <p:sp>
          <p:nvSpPr>
            <p:cNvPr id="105478" name="Freeform 15"/>
            <p:cNvSpPr>
              <a:spLocks/>
            </p:cNvSpPr>
            <p:nvPr/>
          </p:nvSpPr>
          <p:spPr bwMode="auto">
            <a:xfrm>
              <a:off x="760" y="1420"/>
              <a:ext cx="444" cy="20"/>
            </a:xfrm>
            <a:custGeom>
              <a:avLst/>
              <a:gdLst>
                <a:gd name="T0" fmla="*/ 0 w 395"/>
                <a:gd name="T1" fmla="*/ 0 h 18"/>
                <a:gd name="T2" fmla="*/ 498 w 395"/>
                <a:gd name="T3" fmla="*/ 0 h 18"/>
                <a:gd name="T4" fmla="*/ 498 w 395"/>
                <a:gd name="T5" fmla="*/ 21 h 18"/>
                <a:gd name="T6" fmla="*/ 0 w 395"/>
                <a:gd name="T7" fmla="*/ 21 h 18"/>
                <a:gd name="T8" fmla="*/ 0 w 395"/>
                <a:gd name="T9" fmla="*/ 0 h 18"/>
                <a:gd name="T10" fmla="*/ 0 60000 65536"/>
                <a:gd name="T11" fmla="*/ 0 60000 65536"/>
                <a:gd name="T12" fmla="*/ 0 60000 65536"/>
                <a:gd name="T13" fmla="*/ 0 60000 65536"/>
                <a:gd name="T14" fmla="*/ 0 60000 65536"/>
                <a:gd name="T15" fmla="*/ 0 w 395"/>
                <a:gd name="T16" fmla="*/ 0 h 18"/>
                <a:gd name="T17" fmla="*/ 395 w 395"/>
                <a:gd name="T18" fmla="*/ 18 h 18"/>
              </a:gdLst>
              <a:ahLst/>
              <a:cxnLst>
                <a:cxn ang="T10">
                  <a:pos x="T0" y="T1"/>
                </a:cxn>
                <a:cxn ang="T11">
                  <a:pos x="T2" y="T3"/>
                </a:cxn>
                <a:cxn ang="T12">
                  <a:pos x="T4" y="T5"/>
                </a:cxn>
                <a:cxn ang="T13">
                  <a:pos x="T6" y="T7"/>
                </a:cxn>
                <a:cxn ang="T14">
                  <a:pos x="T8" y="T9"/>
                </a:cxn>
              </a:cxnLst>
              <a:rect l="T15" t="T16" r="T17" b="T18"/>
              <a:pathLst>
                <a:path w="395" h="18">
                  <a:moveTo>
                    <a:pt x="0" y="0"/>
                  </a:moveTo>
                  <a:lnTo>
                    <a:pt x="394" y="0"/>
                  </a:lnTo>
                  <a:lnTo>
                    <a:pt x="394" y="17"/>
                  </a:lnTo>
                  <a:lnTo>
                    <a:pt x="0" y="17"/>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105479" name="Freeform 16"/>
            <p:cNvSpPr>
              <a:spLocks/>
            </p:cNvSpPr>
            <p:nvPr/>
          </p:nvSpPr>
          <p:spPr bwMode="auto">
            <a:xfrm>
              <a:off x="843" y="1192"/>
              <a:ext cx="451" cy="40"/>
            </a:xfrm>
            <a:custGeom>
              <a:avLst/>
              <a:gdLst>
                <a:gd name="T0" fmla="*/ 0 w 401"/>
                <a:gd name="T1" fmla="*/ 43 h 36"/>
                <a:gd name="T2" fmla="*/ 52 w 401"/>
                <a:gd name="T3" fmla="*/ 0 h 36"/>
                <a:gd name="T4" fmla="*/ 506 w 401"/>
                <a:gd name="T5" fmla="*/ 0 h 36"/>
                <a:gd name="T6" fmla="*/ 455 w 401"/>
                <a:gd name="T7" fmla="*/ 43 h 36"/>
                <a:gd name="T8" fmla="*/ 0 w 401"/>
                <a:gd name="T9" fmla="*/ 43 h 36"/>
                <a:gd name="T10" fmla="*/ 0 60000 65536"/>
                <a:gd name="T11" fmla="*/ 0 60000 65536"/>
                <a:gd name="T12" fmla="*/ 0 60000 65536"/>
                <a:gd name="T13" fmla="*/ 0 60000 65536"/>
                <a:gd name="T14" fmla="*/ 0 60000 65536"/>
                <a:gd name="T15" fmla="*/ 0 w 401"/>
                <a:gd name="T16" fmla="*/ 0 h 36"/>
                <a:gd name="T17" fmla="*/ 401 w 401"/>
                <a:gd name="T18" fmla="*/ 36 h 36"/>
              </a:gdLst>
              <a:ahLst/>
              <a:cxnLst>
                <a:cxn ang="T10">
                  <a:pos x="T0" y="T1"/>
                </a:cxn>
                <a:cxn ang="T11">
                  <a:pos x="T2" y="T3"/>
                </a:cxn>
                <a:cxn ang="T12">
                  <a:pos x="T4" y="T5"/>
                </a:cxn>
                <a:cxn ang="T13">
                  <a:pos x="T6" y="T7"/>
                </a:cxn>
                <a:cxn ang="T14">
                  <a:pos x="T8" y="T9"/>
                </a:cxn>
              </a:cxnLst>
              <a:rect l="T15" t="T16" r="T17" b="T18"/>
              <a:pathLst>
                <a:path w="401" h="36">
                  <a:moveTo>
                    <a:pt x="0" y="35"/>
                  </a:moveTo>
                  <a:lnTo>
                    <a:pt x="41" y="0"/>
                  </a:lnTo>
                  <a:lnTo>
                    <a:pt x="400" y="0"/>
                  </a:lnTo>
                  <a:lnTo>
                    <a:pt x="360" y="35"/>
                  </a:lnTo>
                  <a:lnTo>
                    <a:pt x="0" y="35"/>
                  </a:lnTo>
                </a:path>
              </a:pathLst>
            </a:custGeom>
            <a:solidFill>
              <a:srgbClr val="000000"/>
            </a:solidFill>
            <a:ln w="9525" cap="rnd">
              <a:noFill/>
              <a:round/>
              <a:headEnd type="none" w="sm" len="sm"/>
              <a:tailEnd type="none" w="sm" len="sm"/>
            </a:ln>
          </p:spPr>
          <p:txBody>
            <a:bodyPr/>
            <a:lstStyle/>
            <a:p>
              <a:endParaRPr lang="es-ES"/>
            </a:p>
          </p:txBody>
        </p:sp>
        <p:sp>
          <p:nvSpPr>
            <p:cNvPr id="105480" name="Freeform 17"/>
            <p:cNvSpPr>
              <a:spLocks/>
            </p:cNvSpPr>
            <p:nvPr/>
          </p:nvSpPr>
          <p:spPr bwMode="auto">
            <a:xfrm>
              <a:off x="843" y="1191"/>
              <a:ext cx="457" cy="45"/>
            </a:xfrm>
            <a:custGeom>
              <a:avLst/>
              <a:gdLst>
                <a:gd name="T0" fmla="*/ 0 w 406"/>
                <a:gd name="T1" fmla="*/ 49 h 40"/>
                <a:gd name="T2" fmla="*/ 53 w 406"/>
                <a:gd name="T3" fmla="*/ 0 h 40"/>
                <a:gd name="T4" fmla="*/ 513 w 406"/>
                <a:gd name="T5" fmla="*/ 0 h 40"/>
                <a:gd name="T6" fmla="*/ 463 w 406"/>
                <a:gd name="T7" fmla="*/ 49 h 40"/>
                <a:gd name="T8" fmla="*/ 0 w 406"/>
                <a:gd name="T9" fmla="*/ 49 h 40"/>
                <a:gd name="T10" fmla="*/ 0 60000 65536"/>
                <a:gd name="T11" fmla="*/ 0 60000 65536"/>
                <a:gd name="T12" fmla="*/ 0 60000 65536"/>
                <a:gd name="T13" fmla="*/ 0 60000 65536"/>
                <a:gd name="T14" fmla="*/ 0 60000 65536"/>
                <a:gd name="T15" fmla="*/ 0 w 406"/>
                <a:gd name="T16" fmla="*/ 0 h 40"/>
                <a:gd name="T17" fmla="*/ 406 w 406"/>
                <a:gd name="T18" fmla="*/ 40 h 40"/>
              </a:gdLst>
              <a:ahLst/>
              <a:cxnLst>
                <a:cxn ang="T10">
                  <a:pos x="T0" y="T1"/>
                </a:cxn>
                <a:cxn ang="T11">
                  <a:pos x="T2" y="T3"/>
                </a:cxn>
                <a:cxn ang="T12">
                  <a:pos x="T4" y="T5"/>
                </a:cxn>
                <a:cxn ang="T13">
                  <a:pos x="T6" y="T7"/>
                </a:cxn>
                <a:cxn ang="T14">
                  <a:pos x="T8" y="T9"/>
                </a:cxn>
              </a:cxnLst>
              <a:rect l="T15" t="T16" r="T17" b="T18"/>
              <a:pathLst>
                <a:path w="406" h="40">
                  <a:moveTo>
                    <a:pt x="0" y="39"/>
                  </a:moveTo>
                  <a:lnTo>
                    <a:pt x="42" y="0"/>
                  </a:lnTo>
                  <a:lnTo>
                    <a:pt x="405" y="0"/>
                  </a:lnTo>
                  <a:lnTo>
                    <a:pt x="365" y="39"/>
                  </a:lnTo>
                  <a:lnTo>
                    <a:pt x="0" y="39"/>
                  </a:lnTo>
                </a:path>
              </a:pathLst>
            </a:custGeom>
            <a:noFill/>
            <a:ln w="12700" cap="rnd">
              <a:solidFill>
                <a:srgbClr val="000000"/>
              </a:solidFill>
              <a:round/>
              <a:headEnd type="none" w="sm" len="sm"/>
              <a:tailEnd type="none" w="sm" len="sm"/>
            </a:ln>
          </p:spPr>
          <p:txBody>
            <a:bodyPr/>
            <a:lstStyle/>
            <a:p>
              <a:endParaRPr lang="es-ES"/>
            </a:p>
          </p:txBody>
        </p:sp>
        <p:sp>
          <p:nvSpPr>
            <p:cNvPr id="105481" name="Freeform 18"/>
            <p:cNvSpPr>
              <a:spLocks/>
            </p:cNvSpPr>
            <p:nvPr/>
          </p:nvSpPr>
          <p:spPr bwMode="auto">
            <a:xfrm>
              <a:off x="841" y="866"/>
              <a:ext cx="452" cy="43"/>
            </a:xfrm>
            <a:custGeom>
              <a:avLst/>
              <a:gdLst>
                <a:gd name="T0" fmla="*/ 0 w 402"/>
                <a:gd name="T1" fmla="*/ 48 h 38"/>
                <a:gd name="T2" fmla="*/ 49 w 402"/>
                <a:gd name="T3" fmla="*/ 0 h 38"/>
                <a:gd name="T4" fmla="*/ 507 w 402"/>
                <a:gd name="T5" fmla="*/ 0 h 38"/>
                <a:gd name="T6" fmla="*/ 456 w 402"/>
                <a:gd name="T7" fmla="*/ 48 h 38"/>
                <a:gd name="T8" fmla="*/ 0 w 402"/>
                <a:gd name="T9" fmla="*/ 48 h 38"/>
                <a:gd name="T10" fmla="*/ 0 60000 65536"/>
                <a:gd name="T11" fmla="*/ 0 60000 65536"/>
                <a:gd name="T12" fmla="*/ 0 60000 65536"/>
                <a:gd name="T13" fmla="*/ 0 60000 65536"/>
                <a:gd name="T14" fmla="*/ 0 60000 65536"/>
                <a:gd name="T15" fmla="*/ 0 w 402"/>
                <a:gd name="T16" fmla="*/ 0 h 38"/>
                <a:gd name="T17" fmla="*/ 402 w 402"/>
                <a:gd name="T18" fmla="*/ 38 h 38"/>
              </a:gdLst>
              <a:ahLst/>
              <a:cxnLst>
                <a:cxn ang="T10">
                  <a:pos x="T0" y="T1"/>
                </a:cxn>
                <a:cxn ang="T11">
                  <a:pos x="T2" y="T3"/>
                </a:cxn>
                <a:cxn ang="T12">
                  <a:pos x="T4" y="T5"/>
                </a:cxn>
                <a:cxn ang="T13">
                  <a:pos x="T6" y="T7"/>
                </a:cxn>
                <a:cxn ang="T14">
                  <a:pos x="T8" y="T9"/>
                </a:cxn>
              </a:cxnLst>
              <a:rect l="T15" t="T16" r="T17" b="T18"/>
              <a:pathLst>
                <a:path w="402" h="38">
                  <a:moveTo>
                    <a:pt x="0" y="37"/>
                  </a:moveTo>
                  <a:lnTo>
                    <a:pt x="39" y="0"/>
                  </a:lnTo>
                  <a:lnTo>
                    <a:pt x="401" y="0"/>
                  </a:lnTo>
                  <a:lnTo>
                    <a:pt x="361" y="37"/>
                  </a:lnTo>
                  <a:lnTo>
                    <a:pt x="0" y="37"/>
                  </a:lnTo>
                </a:path>
              </a:pathLst>
            </a:custGeom>
            <a:solidFill>
              <a:srgbClr val="C9C9B6"/>
            </a:solidFill>
            <a:ln w="12700" cap="rnd">
              <a:solidFill>
                <a:srgbClr val="494936"/>
              </a:solidFill>
              <a:round/>
              <a:headEnd type="none" w="sm" len="sm"/>
              <a:tailEnd type="none" w="sm" len="sm"/>
            </a:ln>
          </p:spPr>
          <p:txBody>
            <a:bodyPr/>
            <a:lstStyle/>
            <a:p>
              <a:endParaRPr lang="es-ES"/>
            </a:p>
          </p:txBody>
        </p:sp>
        <p:sp>
          <p:nvSpPr>
            <p:cNvPr id="105482" name="Rectangle 19"/>
            <p:cNvSpPr>
              <a:spLocks noChangeArrowheads="1"/>
            </p:cNvSpPr>
            <p:nvPr/>
          </p:nvSpPr>
          <p:spPr bwMode="auto">
            <a:xfrm>
              <a:off x="845" y="912"/>
              <a:ext cx="395" cy="309"/>
            </a:xfrm>
            <a:prstGeom prst="rect">
              <a:avLst/>
            </a:prstGeom>
            <a:solidFill>
              <a:srgbClr val="B7B79D"/>
            </a:solidFill>
            <a:ln w="12700">
              <a:solidFill>
                <a:srgbClr val="494936"/>
              </a:solidFill>
              <a:miter lim="800000"/>
              <a:headEnd/>
              <a:tailEnd/>
            </a:ln>
          </p:spPr>
          <p:txBody>
            <a:bodyPr wrap="none" anchor="ctr"/>
            <a:lstStyle/>
            <a:p>
              <a:pPr eaLnBrk="0" hangingPunct="0"/>
              <a:endParaRPr lang="es-ES"/>
            </a:p>
          </p:txBody>
        </p:sp>
        <p:sp>
          <p:nvSpPr>
            <p:cNvPr id="105483" name="Rectangle 20"/>
            <p:cNvSpPr>
              <a:spLocks noChangeArrowheads="1"/>
            </p:cNvSpPr>
            <p:nvPr/>
          </p:nvSpPr>
          <p:spPr bwMode="auto">
            <a:xfrm>
              <a:off x="881" y="953"/>
              <a:ext cx="323" cy="234"/>
            </a:xfrm>
            <a:prstGeom prst="rect">
              <a:avLst/>
            </a:prstGeom>
            <a:solidFill>
              <a:srgbClr val="00CCFF"/>
            </a:solidFill>
            <a:ln w="12700">
              <a:solidFill>
                <a:srgbClr val="494936"/>
              </a:solidFill>
              <a:miter lim="800000"/>
              <a:headEnd/>
              <a:tailEnd/>
            </a:ln>
          </p:spPr>
          <p:txBody>
            <a:bodyPr wrap="none" anchor="ctr"/>
            <a:lstStyle/>
            <a:p>
              <a:pPr eaLnBrk="0" hangingPunct="0"/>
              <a:endParaRPr lang="es-ES"/>
            </a:p>
          </p:txBody>
        </p:sp>
        <p:sp>
          <p:nvSpPr>
            <p:cNvPr id="105484" name="Freeform 21"/>
            <p:cNvSpPr>
              <a:spLocks/>
            </p:cNvSpPr>
            <p:nvPr/>
          </p:nvSpPr>
          <p:spPr bwMode="auto">
            <a:xfrm>
              <a:off x="952" y="720"/>
              <a:ext cx="176" cy="29"/>
            </a:xfrm>
            <a:custGeom>
              <a:avLst/>
              <a:gdLst>
                <a:gd name="T0" fmla="*/ 197 w 156"/>
                <a:gd name="T1" fmla="*/ 0 h 26"/>
                <a:gd name="T2" fmla="*/ 106 w 156"/>
                <a:gd name="T3" fmla="*/ 31 h 26"/>
                <a:gd name="T4" fmla="*/ 0 w 156"/>
                <a:gd name="T5" fmla="*/ 31 h 26"/>
                <a:gd name="T6" fmla="*/ 97 w 156"/>
                <a:gd name="T7" fmla="*/ 0 h 26"/>
                <a:gd name="T8" fmla="*/ 197 w 156"/>
                <a:gd name="T9" fmla="*/ 0 h 26"/>
                <a:gd name="T10" fmla="*/ 0 60000 65536"/>
                <a:gd name="T11" fmla="*/ 0 60000 65536"/>
                <a:gd name="T12" fmla="*/ 0 60000 65536"/>
                <a:gd name="T13" fmla="*/ 0 60000 65536"/>
                <a:gd name="T14" fmla="*/ 0 60000 65536"/>
                <a:gd name="T15" fmla="*/ 0 w 156"/>
                <a:gd name="T16" fmla="*/ 0 h 26"/>
                <a:gd name="T17" fmla="*/ 156 w 156"/>
                <a:gd name="T18" fmla="*/ 26 h 26"/>
              </a:gdLst>
              <a:ahLst/>
              <a:cxnLst>
                <a:cxn ang="T10">
                  <a:pos x="T0" y="T1"/>
                </a:cxn>
                <a:cxn ang="T11">
                  <a:pos x="T2" y="T3"/>
                </a:cxn>
                <a:cxn ang="T12">
                  <a:pos x="T4" y="T5"/>
                </a:cxn>
                <a:cxn ang="T13">
                  <a:pos x="T6" y="T7"/>
                </a:cxn>
                <a:cxn ang="T14">
                  <a:pos x="T8" y="T9"/>
                </a:cxn>
              </a:cxnLst>
              <a:rect l="T15" t="T16" r="T17" b="T18"/>
              <a:pathLst>
                <a:path w="156" h="26">
                  <a:moveTo>
                    <a:pt x="155" y="0"/>
                  </a:moveTo>
                  <a:lnTo>
                    <a:pt x="83" y="25"/>
                  </a:lnTo>
                  <a:lnTo>
                    <a:pt x="0" y="25"/>
                  </a:lnTo>
                  <a:lnTo>
                    <a:pt x="76" y="0"/>
                  </a:lnTo>
                  <a:lnTo>
                    <a:pt x="155" y="0"/>
                  </a:lnTo>
                </a:path>
              </a:pathLst>
            </a:custGeom>
            <a:solidFill>
              <a:srgbClr val="CECECE"/>
            </a:solidFill>
            <a:ln w="12700" cap="rnd">
              <a:solidFill>
                <a:schemeClr val="tx1"/>
              </a:solidFill>
              <a:round/>
              <a:headEnd type="none" w="sm" len="sm"/>
              <a:tailEnd type="none" w="sm" len="sm"/>
            </a:ln>
          </p:spPr>
          <p:txBody>
            <a:bodyPr/>
            <a:lstStyle/>
            <a:p>
              <a:endParaRPr lang="es-ES"/>
            </a:p>
          </p:txBody>
        </p:sp>
        <p:sp>
          <p:nvSpPr>
            <p:cNvPr id="105485" name="Rectangle 22"/>
            <p:cNvSpPr>
              <a:spLocks noChangeArrowheads="1"/>
            </p:cNvSpPr>
            <p:nvPr/>
          </p:nvSpPr>
          <p:spPr bwMode="auto">
            <a:xfrm>
              <a:off x="968" y="876"/>
              <a:ext cx="91" cy="19"/>
            </a:xfrm>
            <a:prstGeom prst="rect">
              <a:avLst/>
            </a:prstGeom>
            <a:solidFill>
              <a:srgbClr val="676767"/>
            </a:solidFill>
            <a:ln w="12700">
              <a:solidFill>
                <a:schemeClr val="tx1"/>
              </a:solidFill>
              <a:miter lim="800000"/>
              <a:headEnd/>
              <a:tailEnd/>
            </a:ln>
          </p:spPr>
          <p:txBody>
            <a:bodyPr wrap="none" anchor="ctr"/>
            <a:lstStyle/>
            <a:p>
              <a:pPr eaLnBrk="0" hangingPunct="0"/>
              <a:endParaRPr lang="es-ES"/>
            </a:p>
          </p:txBody>
        </p:sp>
        <p:sp>
          <p:nvSpPr>
            <p:cNvPr id="105486" name="Freeform 23"/>
            <p:cNvSpPr>
              <a:spLocks/>
            </p:cNvSpPr>
            <p:nvPr/>
          </p:nvSpPr>
          <p:spPr bwMode="auto">
            <a:xfrm>
              <a:off x="1050" y="721"/>
              <a:ext cx="78" cy="180"/>
            </a:xfrm>
            <a:custGeom>
              <a:avLst/>
              <a:gdLst>
                <a:gd name="T0" fmla="*/ 0 w 69"/>
                <a:gd name="T1" fmla="*/ 30 h 160"/>
                <a:gd name="T2" fmla="*/ 0 w 69"/>
                <a:gd name="T3" fmla="*/ 172 h 160"/>
                <a:gd name="T4" fmla="*/ 16 w 69"/>
                <a:gd name="T5" fmla="*/ 172 h 160"/>
                <a:gd name="T6" fmla="*/ 16 w 69"/>
                <a:gd name="T7" fmla="*/ 201 h 160"/>
                <a:gd name="T8" fmla="*/ 87 w 69"/>
                <a:gd name="T9" fmla="*/ 152 h 160"/>
                <a:gd name="T10" fmla="*/ 87 w 69"/>
                <a:gd name="T11" fmla="*/ 0 h 160"/>
                <a:gd name="T12" fmla="*/ 0 w 69"/>
                <a:gd name="T13" fmla="*/ 30 h 160"/>
                <a:gd name="T14" fmla="*/ 0 60000 65536"/>
                <a:gd name="T15" fmla="*/ 0 60000 65536"/>
                <a:gd name="T16" fmla="*/ 0 60000 65536"/>
                <a:gd name="T17" fmla="*/ 0 60000 65536"/>
                <a:gd name="T18" fmla="*/ 0 60000 65536"/>
                <a:gd name="T19" fmla="*/ 0 60000 65536"/>
                <a:gd name="T20" fmla="*/ 0 60000 65536"/>
                <a:gd name="T21" fmla="*/ 0 w 69"/>
                <a:gd name="T22" fmla="*/ 0 h 160"/>
                <a:gd name="T23" fmla="*/ 69 w 69"/>
                <a:gd name="T24" fmla="*/ 160 h 1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160">
                  <a:moveTo>
                    <a:pt x="0" y="24"/>
                  </a:moveTo>
                  <a:lnTo>
                    <a:pt x="0" y="136"/>
                  </a:lnTo>
                  <a:lnTo>
                    <a:pt x="12" y="136"/>
                  </a:lnTo>
                  <a:lnTo>
                    <a:pt x="12" y="159"/>
                  </a:lnTo>
                  <a:lnTo>
                    <a:pt x="68" y="120"/>
                  </a:lnTo>
                  <a:lnTo>
                    <a:pt x="68" y="0"/>
                  </a:lnTo>
                  <a:lnTo>
                    <a:pt x="0" y="24"/>
                  </a:lnTo>
                </a:path>
              </a:pathLst>
            </a:custGeom>
            <a:solidFill>
              <a:srgbClr val="919191"/>
            </a:solidFill>
            <a:ln w="12700" cap="rnd">
              <a:solidFill>
                <a:schemeClr val="tx1"/>
              </a:solidFill>
              <a:round/>
              <a:headEnd type="none" w="sm" len="sm"/>
              <a:tailEnd type="none" w="sm" len="sm"/>
            </a:ln>
          </p:spPr>
          <p:txBody>
            <a:bodyPr/>
            <a:lstStyle/>
            <a:p>
              <a:endParaRPr lang="es-ES"/>
            </a:p>
          </p:txBody>
        </p:sp>
        <p:sp>
          <p:nvSpPr>
            <p:cNvPr id="105487" name="Rectangle 24"/>
            <p:cNvSpPr>
              <a:spLocks noChangeArrowheads="1"/>
            </p:cNvSpPr>
            <p:nvPr/>
          </p:nvSpPr>
          <p:spPr bwMode="auto">
            <a:xfrm>
              <a:off x="956" y="754"/>
              <a:ext cx="90" cy="118"/>
            </a:xfrm>
            <a:prstGeom prst="rect">
              <a:avLst/>
            </a:prstGeom>
            <a:solidFill>
              <a:schemeClr val="bg2"/>
            </a:solidFill>
            <a:ln w="12700">
              <a:solidFill>
                <a:schemeClr val="tx1"/>
              </a:solidFill>
              <a:miter lim="800000"/>
              <a:headEnd/>
              <a:tailEnd/>
            </a:ln>
          </p:spPr>
          <p:txBody>
            <a:bodyPr wrap="none" anchor="ctr"/>
            <a:lstStyle/>
            <a:p>
              <a:pPr eaLnBrk="0" hangingPunct="0"/>
              <a:endParaRPr lang="es-ES"/>
            </a:p>
          </p:txBody>
        </p:sp>
        <p:grpSp>
          <p:nvGrpSpPr>
            <p:cNvPr id="105488" name="Group 25"/>
            <p:cNvGrpSpPr>
              <a:grpSpLocks/>
            </p:cNvGrpSpPr>
            <p:nvPr/>
          </p:nvGrpSpPr>
          <p:grpSpPr bwMode="auto">
            <a:xfrm>
              <a:off x="942" y="765"/>
              <a:ext cx="90" cy="92"/>
              <a:chOff x="3562" y="2439"/>
              <a:chExt cx="80" cy="82"/>
            </a:xfrm>
          </p:grpSpPr>
          <p:sp>
            <p:nvSpPr>
              <p:cNvPr id="105492" name="Oval 26"/>
              <p:cNvSpPr>
                <a:spLocks noChangeArrowheads="1"/>
              </p:cNvSpPr>
              <p:nvPr/>
            </p:nvSpPr>
            <p:spPr bwMode="auto">
              <a:xfrm>
                <a:off x="3573" y="2439"/>
                <a:ext cx="69" cy="78"/>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05493" name="Oval 27"/>
              <p:cNvSpPr>
                <a:spLocks noChangeArrowheads="1"/>
              </p:cNvSpPr>
              <p:nvPr/>
            </p:nvSpPr>
            <p:spPr bwMode="auto">
              <a:xfrm>
                <a:off x="3562" y="2444"/>
                <a:ext cx="69" cy="77"/>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05494" name="Oval 28"/>
              <p:cNvSpPr>
                <a:spLocks noChangeArrowheads="1"/>
              </p:cNvSpPr>
              <p:nvPr/>
            </p:nvSpPr>
            <p:spPr bwMode="auto">
              <a:xfrm>
                <a:off x="3572" y="2453"/>
                <a:ext cx="50" cy="56"/>
              </a:xfrm>
              <a:prstGeom prst="ellipse">
                <a:avLst/>
              </a:prstGeom>
              <a:gradFill rotWithShape="0">
                <a:gsLst>
                  <a:gs pos="0">
                    <a:srgbClr val="4CADC6"/>
                  </a:gs>
                  <a:gs pos="100000">
                    <a:srgbClr val="008AAE"/>
                  </a:gs>
                </a:gsLst>
                <a:lin ang="2700000" scaled="1"/>
              </a:gradFill>
              <a:ln w="12700">
                <a:solidFill>
                  <a:srgbClr val="333333"/>
                </a:solidFill>
                <a:round/>
                <a:headEnd/>
                <a:tailEnd/>
              </a:ln>
            </p:spPr>
            <p:txBody>
              <a:bodyPr wrap="none" anchor="ctr"/>
              <a:lstStyle/>
              <a:p>
                <a:pPr eaLnBrk="0" hangingPunct="0"/>
                <a:endParaRPr lang="es-ES"/>
              </a:p>
            </p:txBody>
          </p:sp>
        </p:grpSp>
        <p:sp>
          <p:nvSpPr>
            <p:cNvPr id="105489" name="Freeform 29"/>
            <p:cNvSpPr>
              <a:spLocks/>
            </p:cNvSpPr>
            <p:nvPr/>
          </p:nvSpPr>
          <p:spPr bwMode="auto">
            <a:xfrm>
              <a:off x="1330" y="1192"/>
              <a:ext cx="57" cy="159"/>
            </a:xfrm>
            <a:custGeom>
              <a:avLst/>
              <a:gdLst>
                <a:gd name="T0" fmla="*/ 0 w 51"/>
                <a:gd name="T1" fmla="*/ 177 h 142"/>
                <a:gd name="T2" fmla="*/ 63 w 51"/>
                <a:gd name="T3" fmla="*/ 109 h 142"/>
                <a:gd name="T4" fmla="*/ 63 w 51"/>
                <a:gd name="T5" fmla="*/ 0 h 142"/>
                <a:gd name="T6" fmla="*/ 0 w 51"/>
                <a:gd name="T7" fmla="*/ 62 h 142"/>
                <a:gd name="T8" fmla="*/ 0 w 51"/>
                <a:gd name="T9" fmla="*/ 177 h 142"/>
                <a:gd name="T10" fmla="*/ 0 60000 65536"/>
                <a:gd name="T11" fmla="*/ 0 60000 65536"/>
                <a:gd name="T12" fmla="*/ 0 60000 65536"/>
                <a:gd name="T13" fmla="*/ 0 60000 65536"/>
                <a:gd name="T14" fmla="*/ 0 60000 65536"/>
                <a:gd name="T15" fmla="*/ 0 w 51"/>
                <a:gd name="T16" fmla="*/ 0 h 142"/>
                <a:gd name="T17" fmla="*/ 51 w 51"/>
                <a:gd name="T18" fmla="*/ 142 h 142"/>
              </a:gdLst>
              <a:ahLst/>
              <a:cxnLst>
                <a:cxn ang="T10">
                  <a:pos x="T0" y="T1"/>
                </a:cxn>
                <a:cxn ang="T11">
                  <a:pos x="T2" y="T3"/>
                </a:cxn>
                <a:cxn ang="T12">
                  <a:pos x="T4" y="T5"/>
                </a:cxn>
                <a:cxn ang="T13">
                  <a:pos x="T6" y="T7"/>
                </a:cxn>
                <a:cxn ang="T14">
                  <a:pos x="T8" y="T9"/>
                </a:cxn>
              </a:cxnLst>
              <a:rect l="T15" t="T16" r="T17" b="T18"/>
              <a:pathLst>
                <a:path w="51" h="142">
                  <a:moveTo>
                    <a:pt x="0" y="141"/>
                  </a:moveTo>
                  <a:lnTo>
                    <a:pt x="50" y="87"/>
                  </a:lnTo>
                  <a:lnTo>
                    <a:pt x="50" y="0"/>
                  </a:lnTo>
                  <a:lnTo>
                    <a:pt x="0" y="49"/>
                  </a:lnTo>
                  <a:lnTo>
                    <a:pt x="0" y="141"/>
                  </a:lnTo>
                </a:path>
              </a:pathLst>
            </a:custGeom>
            <a:solidFill>
              <a:srgbClr val="7A7A5A"/>
            </a:solidFill>
            <a:ln w="9525" cap="rnd">
              <a:noFill/>
              <a:round/>
              <a:headEnd type="none" w="sm" len="sm"/>
              <a:tailEnd type="none" w="sm" len="sm"/>
            </a:ln>
          </p:spPr>
          <p:txBody>
            <a:bodyPr/>
            <a:lstStyle/>
            <a:p>
              <a:endParaRPr lang="es-ES"/>
            </a:p>
          </p:txBody>
        </p:sp>
        <p:sp>
          <p:nvSpPr>
            <p:cNvPr id="105490" name="Freeform 30"/>
            <p:cNvSpPr>
              <a:spLocks/>
            </p:cNvSpPr>
            <p:nvPr/>
          </p:nvSpPr>
          <p:spPr bwMode="auto">
            <a:xfrm>
              <a:off x="1330" y="1192"/>
              <a:ext cx="62" cy="163"/>
            </a:xfrm>
            <a:custGeom>
              <a:avLst/>
              <a:gdLst>
                <a:gd name="T0" fmla="*/ 0 w 55"/>
                <a:gd name="T1" fmla="*/ 182 h 145"/>
                <a:gd name="T2" fmla="*/ 69 w 55"/>
                <a:gd name="T3" fmla="*/ 114 h 145"/>
                <a:gd name="T4" fmla="*/ 69 w 55"/>
                <a:gd name="T5" fmla="*/ 0 h 145"/>
                <a:gd name="T6" fmla="*/ 0 w 55"/>
                <a:gd name="T7" fmla="*/ 63 h 145"/>
                <a:gd name="T8" fmla="*/ 0 w 55"/>
                <a:gd name="T9" fmla="*/ 182 h 145"/>
                <a:gd name="T10" fmla="*/ 0 60000 65536"/>
                <a:gd name="T11" fmla="*/ 0 60000 65536"/>
                <a:gd name="T12" fmla="*/ 0 60000 65536"/>
                <a:gd name="T13" fmla="*/ 0 60000 65536"/>
                <a:gd name="T14" fmla="*/ 0 60000 65536"/>
                <a:gd name="T15" fmla="*/ 0 w 55"/>
                <a:gd name="T16" fmla="*/ 0 h 145"/>
                <a:gd name="T17" fmla="*/ 55 w 55"/>
                <a:gd name="T18" fmla="*/ 145 h 145"/>
              </a:gdLst>
              <a:ahLst/>
              <a:cxnLst>
                <a:cxn ang="T10">
                  <a:pos x="T0" y="T1"/>
                </a:cxn>
                <a:cxn ang="T11">
                  <a:pos x="T2" y="T3"/>
                </a:cxn>
                <a:cxn ang="T12">
                  <a:pos x="T4" y="T5"/>
                </a:cxn>
                <a:cxn ang="T13">
                  <a:pos x="T6" y="T7"/>
                </a:cxn>
                <a:cxn ang="T14">
                  <a:pos x="T8" y="T9"/>
                </a:cxn>
              </a:cxnLst>
              <a:rect l="T15" t="T16" r="T17" b="T18"/>
              <a:pathLst>
                <a:path w="55" h="145">
                  <a:moveTo>
                    <a:pt x="0" y="144"/>
                  </a:moveTo>
                  <a:lnTo>
                    <a:pt x="54" y="90"/>
                  </a:lnTo>
                  <a:lnTo>
                    <a:pt x="54" y="0"/>
                  </a:lnTo>
                  <a:lnTo>
                    <a:pt x="0" y="50"/>
                  </a:lnTo>
                  <a:lnTo>
                    <a:pt x="0" y="144"/>
                  </a:lnTo>
                </a:path>
              </a:pathLst>
            </a:custGeom>
            <a:noFill/>
            <a:ln w="12700" cap="rnd">
              <a:solidFill>
                <a:srgbClr val="494936"/>
              </a:solidFill>
              <a:round/>
              <a:headEnd type="none" w="sm" len="sm"/>
              <a:tailEnd type="none" w="sm" len="sm"/>
            </a:ln>
          </p:spPr>
          <p:txBody>
            <a:bodyPr/>
            <a:lstStyle/>
            <a:p>
              <a:endParaRPr lang="es-ES"/>
            </a:p>
          </p:txBody>
        </p:sp>
        <p:sp>
          <p:nvSpPr>
            <p:cNvPr id="105491" name="Freeform 31"/>
            <p:cNvSpPr>
              <a:spLocks/>
            </p:cNvSpPr>
            <p:nvPr/>
          </p:nvSpPr>
          <p:spPr bwMode="auto">
            <a:xfrm>
              <a:off x="1247" y="866"/>
              <a:ext cx="46" cy="361"/>
            </a:xfrm>
            <a:custGeom>
              <a:avLst/>
              <a:gdLst>
                <a:gd name="T0" fmla="*/ 0 w 41"/>
                <a:gd name="T1" fmla="*/ 405 h 321"/>
                <a:gd name="T2" fmla="*/ 50 w 41"/>
                <a:gd name="T3" fmla="*/ 354 h 321"/>
                <a:gd name="T4" fmla="*/ 50 w 41"/>
                <a:gd name="T5" fmla="*/ 0 h 321"/>
                <a:gd name="T6" fmla="*/ 0 w 41"/>
                <a:gd name="T7" fmla="*/ 45 h 321"/>
                <a:gd name="T8" fmla="*/ 0 w 41"/>
                <a:gd name="T9" fmla="*/ 405 h 321"/>
                <a:gd name="T10" fmla="*/ 0 60000 65536"/>
                <a:gd name="T11" fmla="*/ 0 60000 65536"/>
                <a:gd name="T12" fmla="*/ 0 60000 65536"/>
                <a:gd name="T13" fmla="*/ 0 60000 65536"/>
                <a:gd name="T14" fmla="*/ 0 60000 65536"/>
                <a:gd name="T15" fmla="*/ 0 w 41"/>
                <a:gd name="T16" fmla="*/ 0 h 321"/>
                <a:gd name="T17" fmla="*/ 41 w 41"/>
                <a:gd name="T18" fmla="*/ 321 h 321"/>
              </a:gdLst>
              <a:ahLst/>
              <a:cxnLst>
                <a:cxn ang="T10">
                  <a:pos x="T0" y="T1"/>
                </a:cxn>
                <a:cxn ang="T11">
                  <a:pos x="T2" y="T3"/>
                </a:cxn>
                <a:cxn ang="T12">
                  <a:pos x="T4" y="T5"/>
                </a:cxn>
                <a:cxn ang="T13">
                  <a:pos x="T6" y="T7"/>
                </a:cxn>
                <a:cxn ang="T14">
                  <a:pos x="T8" y="T9"/>
                </a:cxn>
              </a:cxnLst>
              <a:rect l="T15" t="T16" r="T17" b="T18"/>
              <a:pathLst>
                <a:path w="41" h="321">
                  <a:moveTo>
                    <a:pt x="0" y="320"/>
                  </a:moveTo>
                  <a:lnTo>
                    <a:pt x="40" y="280"/>
                  </a:lnTo>
                  <a:lnTo>
                    <a:pt x="40" y="0"/>
                  </a:lnTo>
                  <a:lnTo>
                    <a:pt x="0" y="36"/>
                  </a:lnTo>
                  <a:lnTo>
                    <a:pt x="0" y="320"/>
                  </a:lnTo>
                </a:path>
              </a:pathLst>
            </a:custGeom>
            <a:solidFill>
              <a:srgbClr val="7A7A5A"/>
            </a:solidFill>
            <a:ln w="12700" cap="rnd">
              <a:solidFill>
                <a:srgbClr val="494936"/>
              </a:solidFill>
              <a:round/>
              <a:headEnd type="none" w="sm" len="sm"/>
              <a:tailEnd type="none" w="sm" len="sm"/>
            </a:ln>
          </p:spPr>
          <p:txBody>
            <a:bodyPr/>
            <a:lstStyle/>
            <a:p>
              <a:endParaRPr lang="es-ES"/>
            </a:p>
          </p:txBody>
        </p:sp>
      </p:grpSp>
      <p:grpSp>
        <p:nvGrpSpPr>
          <p:cNvPr id="104453" name="Group 32"/>
          <p:cNvGrpSpPr>
            <a:grpSpLocks/>
          </p:cNvGrpSpPr>
          <p:nvPr/>
        </p:nvGrpSpPr>
        <p:grpSpPr bwMode="auto">
          <a:xfrm>
            <a:off x="3779838" y="4437063"/>
            <a:ext cx="1590675" cy="1162050"/>
            <a:chOff x="835" y="2154"/>
            <a:chExt cx="1002" cy="732"/>
          </a:xfrm>
        </p:grpSpPr>
        <p:grpSp>
          <p:nvGrpSpPr>
            <p:cNvPr id="104763" name="Group 33"/>
            <p:cNvGrpSpPr>
              <a:grpSpLocks/>
            </p:cNvGrpSpPr>
            <p:nvPr/>
          </p:nvGrpSpPr>
          <p:grpSpPr bwMode="auto">
            <a:xfrm>
              <a:off x="837" y="2522"/>
              <a:ext cx="499" cy="363"/>
              <a:chOff x="831" y="2528"/>
              <a:chExt cx="499" cy="363"/>
            </a:xfrm>
          </p:grpSpPr>
          <p:grpSp>
            <p:nvGrpSpPr>
              <p:cNvPr id="105292" name="Group 34"/>
              <p:cNvGrpSpPr>
                <a:grpSpLocks/>
              </p:cNvGrpSpPr>
              <p:nvPr/>
            </p:nvGrpSpPr>
            <p:grpSpPr bwMode="auto">
              <a:xfrm>
                <a:off x="898" y="2568"/>
                <a:ext cx="349" cy="295"/>
                <a:chOff x="378" y="2892"/>
                <a:chExt cx="994" cy="638"/>
              </a:xfrm>
            </p:grpSpPr>
            <p:sp>
              <p:nvSpPr>
                <p:cNvPr id="105294" name="Oval 35"/>
                <p:cNvSpPr>
                  <a:spLocks noChangeArrowheads="1"/>
                </p:cNvSpPr>
                <p:nvPr/>
              </p:nvSpPr>
              <p:spPr bwMode="auto">
                <a:xfrm>
                  <a:off x="998" y="3332"/>
                  <a:ext cx="107" cy="45"/>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5295" name="Rectangle 36"/>
                <p:cNvSpPr>
                  <a:spLocks noChangeArrowheads="1"/>
                </p:cNvSpPr>
                <p:nvPr/>
              </p:nvSpPr>
              <p:spPr bwMode="auto">
                <a:xfrm>
                  <a:off x="1044" y="3264"/>
                  <a:ext cx="19" cy="70"/>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5296" name="Freeform 37"/>
                <p:cNvSpPr>
                  <a:spLocks/>
                </p:cNvSpPr>
                <p:nvPr/>
              </p:nvSpPr>
              <p:spPr bwMode="auto">
                <a:xfrm>
                  <a:off x="953" y="3205"/>
                  <a:ext cx="188" cy="64"/>
                </a:xfrm>
                <a:custGeom>
                  <a:avLst/>
                  <a:gdLst>
                    <a:gd name="T0" fmla="*/ 0 w 188"/>
                    <a:gd name="T1" fmla="*/ 32 h 64"/>
                    <a:gd name="T2" fmla="*/ 0 w 188"/>
                    <a:gd name="T3" fmla="*/ 51 h 64"/>
                    <a:gd name="T4" fmla="*/ 61 w 188"/>
                    <a:gd name="T5" fmla="*/ 63 h 64"/>
                    <a:gd name="T6" fmla="*/ 129 w 188"/>
                    <a:gd name="T7" fmla="*/ 63 h 64"/>
                    <a:gd name="T8" fmla="*/ 183 w 188"/>
                    <a:gd name="T9" fmla="*/ 45 h 64"/>
                    <a:gd name="T10" fmla="*/ 187 w 188"/>
                    <a:gd name="T11" fmla="*/ 0 h 64"/>
                    <a:gd name="T12" fmla="*/ 79 w 188"/>
                    <a:gd name="T13" fmla="*/ 0 h 64"/>
                    <a:gd name="T14" fmla="*/ 0 w 188"/>
                    <a:gd name="T15" fmla="*/ 32 h 64"/>
                    <a:gd name="T16" fmla="*/ 0 60000 65536"/>
                    <a:gd name="T17" fmla="*/ 0 60000 65536"/>
                    <a:gd name="T18" fmla="*/ 0 60000 65536"/>
                    <a:gd name="T19" fmla="*/ 0 60000 65536"/>
                    <a:gd name="T20" fmla="*/ 0 60000 65536"/>
                    <a:gd name="T21" fmla="*/ 0 60000 65536"/>
                    <a:gd name="T22" fmla="*/ 0 60000 65536"/>
                    <a:gd name="T23" fmla="*/ 0 60000 65536"/>
                    <a:gd name="T24" fmla="*/ 0 w 188"/>
                    <a:gd name="T25" fmla="*/ 0 h 64"/>
                    <a:gd name="T26" fmla="*/ 188 w 188"/>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8" h="64">
                      <a:moveTo>
                        <a:pt x="0" y="32"/>
                      </a:moveTo>
                      <a:lnTo>
                        <a:pt x="0" y="51"/>
                      </a:lnTo>
                      <a:lnTo>
                        <a:pt x="61" y="63"/>
                      </a:lnTo>
                      <a:lnTo>
                        <a:pt x="129" y="63"/>
                      </a:lnTo>
                      <a:lnTo>
                        <a:pt x="183" y="45"/>
                      </a:lnTo>
                      <a:lnTo>
                        <a:pt x="187" y="0"/>
                      </a:lnTo>
                      <a:lnTo>
                        <a:pt x="79" y="0"/>
                      </a:lnTo>
                      <a:lnTo>
                        <a:pt x="0"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5297" name="Freeform 38"/>
                <p:cNvSpPr>
                  <a:spLocks/>
                </p:cNvSpPr>
                <p:nvPr/>
              </p:nvSpPr>
              <p:spPr bwMode="auto">
                <a:xfrm>
                  <a:off x="959" y="3228"/>
                  <a:ext cx="177" cy="35"/>
                </a:xfrm>
                <a:custGeom>
                  <a:avLst/>
                  <a:gdLst>
                    <a:gd name="T0" fmla="*/ 0 w 177"/>
                    <a:gd name="T1" fmla="*/ 10 h 35"/>
                    <a:gd name="T2" fmla="*/ 0 w 177"/>
                    <a:gd name="T3" fmla="*/ 22 h 35"/>
                    <a:gd name="T4" fmla="*/ 54 w 177"/>
                    <a:gd name="T5" fmla="*/ 34 h 35"/>
                    <a:gd name="T6" fmla="*/ 124 w 177"/>
                    <a:gd name="T7" fmla="*/ 34 h 35"/>
                    <a:gd name="T8" fmla="*/ 176 w 177"/>
                    <a:gd name="T9" fmla="*/ 18 h 35"/>
                    <a:gd name="T10" fmla="*/ 176 w 177"/>
                    <a:gd name="T11" fmla="*/ 0 h 35"/>
                    <a:gd name="T12" fmla="*/ 128 w 177"/>
                    <a:gd name="T13" fmla="*/ 18 h 35"/>
                    <a:gd name="T14" fmla="*/ 56 w 177"/>
                    <a:gd name="T15" fmla="*/ 18 h 35"/>
                    <a:gd name="T16" fmla="*/ 0 w 177"/>
                    <a:gd name="T17" fmla="*/ 1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7"/>
                    <a:gd name="T28" fmla="*/ 0 h 35"/>
                    <a:gd name="T29" fmla="*/ 177 w 177"/>
                    <a:gd name="T30" fmla="*/ 35 h 3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7" h="35">
                      <a:moveTo>
                        <a:pt x="0" y="10"/>
                      </a:moveTo>
                      <a:lnTo>
                        <a:pt x="0" y="22"/>
                      </a:lnTo>
                      <a:lnTo>
                        <a:pt x="54" y="34"/>
                      </a:lnTo>
                      <a:lnTo>
                        <a:pt x="124" y="34"/>
                      </a:lnTo>
                      <a:lnTo>
                        <a:pt x="176" y="18"/>
                      </a:lnTo>
                      <a:lnTo>
                        <a:pt x="176" y="0"/>
                      </a:lnTo>
                      <a:lnTo>
                        <a:pt x="128" y="18"/>
                      </a:lnTo>
                      <a:lnTo>
                        <a:pt x="56" y="18"/>
                      </a:lnTo>
                      <a:lnTo>
                        <a:pt x="0" y="10"/>
                      </a:lnTo>
                    </a:path>
                  </a:pathLst>
                </a:custGeom>
                <a:solidFill>
                  <a:srgbClr val="606060"/>
                </a:solidFill>
                <a:ln w="9525" cap="rnd">
                  <a:noFill/>
                  <a:round/>
                  <a:headEnd type="none" w="sm" len="sm"/>
                  <a:tailEnd type="none" w="sm" len="sm"/>
                </a:ln>
              </p:spPr>
              <p:txBody>
                <a:bodyPr/>
                <a:lstStyle/>
                <a:p>
                  <a:endParaRPr lang="es-ES"/>
                </a:p>
              </p:txBody>
            </p:sp>
            <p:sp>
              <p:nvSpPr>
                <p:cNvPr id="105298" name="Freeform 39"/>
                <p:cNvSpPr>
                  <a:spLocks/>
                </p:cNvSpPr>
                <p:nvPr/>
              </p:nvSpPr>
              <p:spPr bwMode="auto">
                <a:xfrm>
                  <a:off x="908" y="3270"/>
                  <a:ext cx="49" cy="104"/>
                </a:xfrm>
                <a:custGeom>
                  <a:avLst/>
                  <a:gdLst>
                    <a:gd name="T0" fmla="*/ 0 w 49"/>
                    <a:gd name="T1" fmla="*/ 0 h 104"/>
                    <a:gd name="T2" fmla="*/ 5 w 49"/>
                    <a:gd name="T3" fmla="*/ 18 h 104"/>
                    <a:gd name="T4" fmla="*/ 9 w 49"/>
                    <a:gd name="T5" fmla="*/ 34 h 104"/>
                    <a:gd name="T6" fmla="*/ 16 w 49"/>
                    <a:gd name="T7" fmla="*/ 50 h 104"/>
                    <a:gd name="T8" fmla="*/ 20 w 49"/>
                    <a:gd name="T9" fmla="*/ 60 h 104"/>
                    <a:gd name="T10" fmla="*/ 20 w 49"/>
                    <a:gd name="T11" fmla="*/ 67 h 104"/>
                    <a:gd name="T12" fmla="*/ 20 w 49"/>
                    <a:gd name="T13" fmla="*/ 73 h 104"/>
                    <a:gd name="T14" fmla="*/ 11 w 49"/>
                    <a:gd name="T15" fmla="*/ 82 h 104"/>
                    <a:gd name="T16" fmla="*/ 0 w 49"/>
                    <a:gd name="T17" fmla="*/ 92 h 104"/>
                    <a:gd name="T18" fmla="*/ 10 w 49"/>
                    <a:gd name="T19" fmla="*/ 103 h 104"/>
                    <a:gd name="T20" fmla="*/ 26 w 49"/>
                    <a:gd name="T21" fmla="*/ 94 h 104"/>
                    <a:gd name="T22" fmla="*/ 38 w 49"/>
                    <a:gd name="T23" fmla="*/ 86 h 104"/>
                    <a:gd name="T24" fmla="*/ 48 w 49"/>
                    <a:gd name="T25" fmla="*/ 83 h 104"/>
                    <a:gd name="T26" fmla="*/ 48 w 49"/>
                    <a:gd name="T27" fmla="*/ 73 h 104"/>
                    <a:gd name="T28" fmla="*/ 43 w 49"/>
                    <a:gd name="T29" fmla="*/ 68 h 104"/>
                    <a:gd name="T30" fmla="*/ 38 w 49"/>
                    <a:gd name="T31" fmla="*/ 60 h 104"/>
                    <a:gd name="T32" fmla="*/ 38 w 49"/>
                    <a:gd name="T33" fmla="*/ 48 h 104"/>
                    <a:gd name="T34" fmla="*/ 37 w 49"/>
                    <a:gd name="T35" fmla="*/ 37 h 104"/>
                    <a:gd name="T36" fmla="*/ 38 w 49"/>
                    <a:gd name="T37" fmla="*/ 24 h 104"/>
                    <a:gd name="T38" fmla="*/ 40 w 49"/>
                    <a:gd name="T39" fmla="*/ 17 h 104"/>
                    <a:gd name="T40" fmla="*/ 40 w 49"/>
                    <a:gd name="T41" fmla="*/ 0 h 104"/>
                    <a:gd name="T42" fmla="*/ 0 w 49"/>
                    <a:gd name="T43" fmla="*/ 0 h 1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104"/>
                    <a:gd name="T68" fmla="*/ 49 w 49"/>
                    <a:gd name="T69" fmla="*/ 104 h 1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104">
                      <a:moveTo>
                        <a:pt x="0" y="0"/>
                      </a:moveTo>
                      <a:lnTo>
                        <a:pt x="5" y="18"/>
                      </a:lnTo>
                      <a:lnTo>
                        <a:pt x="9" y="34"/>
                      </a:lnTo>
                      <a:lnTo>
                        <a:pt x="16" y="50"/>
                      </a:lnTo>
                      <a:lnTo>
                        <a:pt x="20" y="60"/>
                      </a:lnTo>
                      <a:lnTo>
                        <a:pt x="20" y="67"/>
                      </a:lnTo>
                      <a:lnTo>
                        <a:pt x="20" y="73"/>
                      </a:lnTo>
                      <a:lnTo>
                        <a:pt x="11" y="82"/>
                      </a:lnTo>
                      <a:lnTo>
                        <a:pt x="0" y="92"/>
                      </a:lnTo>
                      <a:lnTo>
                        <a:pt x="10" y="103"/>
                      </a:lnTo>
                      <a:lnTo>
                        <a:pt x="26" y="94"/>
                      </a:lnTo>
                      <a:lnTo>
                        <a:pt x="38" y="86"/>
                      </a:lnTo>
                      <a:lnTo>
                        <a:pt x="48" y="83"/>
                      </a:lnTo>
                      <a:lnTo>
                        <a:pt x="48" y="73"/>
                      </a:lnTo>
                      <a:lnTo>
                        <a:pt x="43" y="68"/>
                      </a:lnTo>
                      <a:lnTo>
                        <a:pt x="38" y="60"/>
                      </a:lnTo>
                      <a:lnTo>
                        <a:pt x="38" y="48"/>
                      </a:lnTo>
                      <a:lnTo>
                        <a:pt x="37" y="37"/>
                      </a:lnTo>
                      <a:lnTo>
                        <a:pt x="38" y="24"/>
                      </a:lnTo>
                      <a:lnTo>
                        <a:pt x="40" y="17"/>
                      </a:lnTo>
                      <a:lnTo>
                        <a:pt x="40" y="0"/>
                      </a:lnTo>
                      <a:lnTo>
                        <a:pt x="0"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5299" name="Freeform 40"/>
                <p:cNvSpPr>
                  <a:spLocks/>
                </p:cNvSpPr>
                <p:nvPr/>
              </p:nvSpPr>
              <p:spPr bwMode="auto">
                <a:xfrm>
                  <a:off x="887" y="3342"/>
                  <a:ext cx="73" cy="36"/>
                </a:xfrm>
                <a:custGeom>
                  <a:avLst/>
                  <a:gdLst>
                    <a:gd name="T0" fmla="*/ 19 w 73"/>
                    <a:gd name="T1" fmla="*/ 19 h 36"/>
                    <a:gd name="T2" fmla="*/ 26 w 73"/>
                    <a:gd name="T3" fmla="*/ 22 h 36"/>
                    <a:gd name="T4" fmla="*/ 37 w 73"/>
                    <a:gd name="T5" fmla="*/ 21 h 36"/>
                    <a:gd name="T6" fmla="*/ 50 w 73"/>
                    <a:gd name="T7" fmla="*/ 14 h 36"/>
                    <a:gd name="T8" fmla="*/ 59 w 73"/>
                    <a:gd name="T9" fmla="*/ 8 h 36"/>
                    <a:gd name="T10" fmla="*/ 64 w 73"/>
                    <a:gd name="T11" fmla="*/ 0 h 36"/>
                    <a:gd name="T12" fmla="*/ 67 w 73"/>
                    <a:gd name="T13" fmla="*/ 1 h 36"/>
                    <a:gd name="T14" fmla="*/ 72 w 73"/>
                    <a:gd name="T15" fmla="*/ 10 h 36"/>
                    <a:gd name="T16" fmla="*/ 69 w 73"/>
                    <a:gd name="T17" fmla="*/ 14 h 36"/>
                    <a:gd name="T18" fmla="*/ 59 w 73"/>
                    <a:gd name="T19" fmla="*/ 18 h 36"/>
                    <a:gd name="T20" fmla="*/ 46 w 73"/>
                    <a:gd name="T21" fmla="*/ 21 h 36"/>
                    <a:gd name="T22" fmla="*/ 33 w 73"/>
                    <a:gd name="T23" fmla="*/ 32 h 36"/>
                    <a:gd name="T24" fmla="*/ 19 w 73"/>
                    <a:gd name="T25" fmla="*/ 35 h 36"/>
                    <a:gd name="T26" fmla="*/ 9 w 73"/>
                    <a:gd name="T27" fmla="*/ 35 h 36"/>
                    <a:gd name="T28" fmla="*/ 2 w 73"/>
                    <a:gd name="T29" fmla="*/ 33 h 36"/>
                    <a:gd name="T30" fmla="*/ 0 w 73"/>
                    <a:gd name="T31" fmla="*/ 30 h 36"/>
                    <a:gd name="T32" fmla="*/ 0 w 73"/>
                    <a:gd name="T33" fmla="*/ 27 h 36"/>
                    <a:gd name="T34" fmla="*/ 2 w 73"/>
                    <a:gd name="T35" fmla="*/ 26 h 36"/>
                    <a:gd name="T36" fmla="*/ 19 w 73"/>
                    <a:gd name="T37" fmla="*/ 19 h 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6"/>
                    <a:gd name="T59" fmla="*/ 73 w 73"/>
                    <a:gd name="T60" fmla="*/ 36 h 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6">
                      <a:moveTo>
                        <a:pt x="19" y="19"/>
                      </a:moveTo>
                      <a:lnTo>
                        <a:pt x="26" y="22"/>
                      </a:lnTo>
                      <a:lnTo>
                        <a:pt x="37" y="21"/>
                      </a:lnTo>
                      <a:lnTo>
                        <a:pt x="50" y="14"/>
                      </a:lnTo>
                      <a:lnTo>
                        <a:pt x="59" y="8"/>
                      </a:lnTo>
                      <a:lnTo>
                        <a:pt x="64" y="0"/>
                      </a:lnTo>
                      <a:lnTo>
                        <a:pt x="67" y="1"/>
                      </a:lnTo>
                      <a:lnTo>
                        <a:pt x="72" y="10"/>
                      </a:lnTo>
                      <a:lnTo>
                        <a:pt x="69" y="14"/>
                      </a:lnTo>
                      <a:lnTo>
                        <a:pt x="59" y="18"/>
                      </a:lnTo>
                      <a:lnTo>
                        <a:pt x="46" y="21"/>
                      </a:lnTo>
                      <a:lnTo>
                        <a:pt x="33" y="32"/>
                      </a:lnTo>
                      <a:lnTo>
                        <a:pt x="19" y="35"/>
                      </a:lnTo>
                      <a:lnTo>
                        <a:pt x="9" y="35"/>
                      </a:lnTo>
                      <a:lnTo>
                        <a:pt x="2" y="33"/>
                      </a:lnTo>
                      <a:lnTo>
                        <a:pt x="0" y="30"/>
                      </a:lnTo>
                      <a:lnTo>
                        <a:pt x="0" y="27"/>
                      </a:lnTo>
                      <a:lnTo>
                        <a:pt x="2" y="26"/>
                      </a:lnTo>
                      <a:lnTo>
                        <a:pt x="19" y="19"/>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5300" name="Freeform 41"/>
                <p:cNvSpPr>
                  <a:spLocks/>
                </p:cNvSpPr>
                <p:nvPr/>
              </p:nvSpPr>
              <p:spPr bwMode="auto">
                <a:xfrm>
                  <a:off x="948" y="3358"/>
                  <a:ext cx="27" cy="25"/>
                </a:xfrm>
                <a:custGeom>
                  <a:avLst/>
                  <a:gdLst>
                    <a:gd name="T0" fmla="*/ 0 w 27"/>
                    <a:gd name="T1" fmla="*/ 6 h 25"/>
                    <a:gd name="T2" fmla="*/ 1 w 27"/>
                    <a:gd name="T3" fmla="*/ 24 h 25"/>
                    <a:gd name="T4" fmla="*/ 16 w 27"/>
                    <a:gd name="T5" fmla="*/ 24 h 25"/>
                    <a:gd name="T6" fmla="*/ 26 w 27"/>
                    <a:gd name="T7" fmla="*/ 0 h 25"/>
                    <a:gd name="T8" fmla="*/ 0 w 27"/>
                    <a:gd name="T9" fmla="*/ 6 h 25"/>
                    <a:gd name="T10" fmla="*/ 0 60000 65536"/>
                    <a:gd name="T11" fmla="*/ 0 60000 65536"/>
                    <a:gd name="T12" fmla="*/ 0 60000 65536"/>
                    <a:gd name="T13" fmla="*/ 0 60000 65536"/>
                    <a:gd name="T14" fmla="*/ 0 60000 65536"/>
                    <a:gd name="T15" fmla="*/ 0 w 27"/>
                    <a:gd name="T16" fmla="*/ 0 h 25"/>
                    <a:gd name="T17" fmla="*/ 27 w 27"/>
                    <a:gd name="T18" fmla="*/ 25 h 25"/>
                  </a:gdLst>
                  <a:ahLst/>
                  <a:cxnLst>
                    <a:cxn ang="T10">
                      <a:pos x="T0" y="T1"/>
                    </a:cxn>
                    <a:cxn ang="T11">
                      <a:pos x="T2" y="T3"/>
                    </a:cxn>
                    <a:cxn ang="T12">
                      <a:pos x="T4" y="T5"/>
                    </a:cxn>
                    <a:cxn ang="T13">
                      <a:pos x="T6" y="T7"/>
                    </a:cxn>
                    <a:cxn ang="T14">
                      <a:pos x="T8" y="T9"/>
                    </a:cxn>
                  </a:cxnLst>
                  <a:rect l="T15" t="T16" r="T17" b="T18"/>
                  <a:pathLst>
                    <a:path w="27" h="25">
                      <a:moveTo>
                        <a:pt x="0" y="6"/>
                      </a:moveTo>
                      <a:lnTo>
                        <a:pt x="1" y="24"/>
                      </a:lnTo>
                      <a:lnTo>
                        <a:pt x="16" y="24"/>
                      </a:lnTo>
                      <a:lnTo>
                        <a:pt x="26" y="0"/>
                      </a:lnTo>
                      <a:lnTo>
                        <a:pt x="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5301" name="Freeform 42"/>
                <p:cNvSpPr>
                  <a:spLocks/>
                </p:cNvSpPr>
                <p:nvPr/>
              </p:nvSpPr>
              <p:spPr bwMode="auto">
                <a:xfrm>
                  <a:off x="904" y="3274"/>
                  <a:ext cx="50" cy="108"/>
                </a:xfrm>
                <a:custGeom>
                  <a:avLst/>
                  <a:gdLst>
                    <a:gd name="T0" fmla="*/ 0 w 50"/>
                    <a:gd name="T1" fmla="*/ 0 h 108"/>
                    <a:gd name="T2" fmla="*/ 5 w 50"/>
                    <a:gd name="T3" fmla="*/ 18 h 108"/>
                    <a:gd name="T4" fmla="*/ 9 w 50"/>
                    <a:gd name="T5" fmla="*/ 35 h 108"/>
                    <a:gd name="T6" fmla="*/ 16 w 50"/>
                    <a:gd name="T7" fmla="*/ 53 h 108"/>
                    <a:gd name="T8" fmla="*/ 21 w 50"/>
                    <a:gd name="T9" fmla="*/ 63 h 108"/>
                    <a:gd name="T10" fmla="*/ 21 w 50"/>
                    <a:gd name="T11" fmla="*/ 70 h 108"/>
                    <a:gd name="T12" fmla="*/ 21 w 50"/>
                    <a:gd name="T13" fmla="*/ 76 h 108"/>
                    <a:gd name="T14" fmla="*/ 12 w 50"/>
                    <a:gd name="T15" fmla="*/ 86 h 108"/>
                    <a:gd name="T16" fmla="*/ 0 w 50"/>
                    <a:gd name="T17" fmla="*/ 96 h 108"/>
                    <a:gd name="T18" fmla="*/ 11 w 50"/>
                    <a:gd name="T19" fmla="*/ 107 h 108"/>
                    <a:gd name="T20" fmla="*/ 26 w 50"/>
                    <a:gd name="T21" fmla="*/ 98 h 108"/>
                    <a:gd name="T22" fmla="*/ 39 w 50"/>
                    <a:gd name="T23" fmla="*/ 91 h 108"/>
                    <a:gd name="T24" fmla="*/ 49 w 50"/>
                    <a:gd name="T25" fmla="*/ 87 h 108"/>
                    <a:gd name="T26" fmla="*/ 49 w 50"/>
                    <a:gd name="T27" fmla="*/ 76 h 108"/>
                    <a:gd name="T28" fmla="*/ 41 w 50"/>
                    <a:gd name="T29" fmla="*/ 71 h 108"/>
                    <a:gd name="T30" fmla="*/ 39 w 50"/>
                    <a:gd name="T31" fmla="*/ 63 h 108"/>
                    <a:gd name="T32" fmla="*/ 39 w 50"/>
                    <a:gd name="T33" fmla="*/ 49 h 108"/>
                    <a:gd name="T34" fmla="*/ 38 w 50"/>
                    <a:gd name="T35" fmla="*/ 39 h 108"/>
                    <a:gd name="T36" fmla="*/ 39 w 50"/>
                    <a:gd name="T37" fmla="*/ 24 h 108"/>
                    <a:gd name="T38" fmla="*/ 41 w 50"/>
                    <a:gd name="T39" fmla="*/ 17 h 108"/>
                    <a:gd name="T40" fmla="*/ 41 w 50"/>
                    <a:gd name="T41" fmla="*/ 0 h 108"/>
                    <a:gd name="T42" fmla="*/ 0 w 50"/>
                    <a:gd name="T43" fmla="*/ 0 h 1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0"/>
                    <a:gd name="T67" fmla="*/ 0 h 108"/>
                    <a:gd name="T68" fmla="*/ 50 w 50"/>
                    <a:gd name="T69" fmla="*/ 108 h 1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0" h="108">
                      <a:moveTo>
                        <a:pt x="0" y="0"/>
                      </a:moveTo>
                      <a:lnTo>
                        <a:pt x="5" y="18"/>
                      </a:lnTo>
                      <a:lnTo>
                        <a:pt x="9" y="35"/>
                      </a:lnTo>
                      <a:lnTo>
                        <a:pt x="16" y="53"/>
                      </a:lnTo>
                      <a:lnTo>
                        <a:pt x="21" y="63"/>
                      </a:lnTo>
                      <a:lnTo>
                        <a:pt x="21" y="70"/>
                      </a:lnTo>
                      <a:lnTo>
                        <a:pt x="21" y="76"/>
                      </a:lnTo>
                      <a:lnTo>
                        <a:pt x="12" y="86"/>
                      </a:lnTo>
                      <a:lnTo>
                        <a:pt x="0" y="96"/>
                      </a:lnTo>
                      <a:lnTo>
                        <a:pt x="11" y="107"/>
                      </a:lnTo>
                      <a:lnTo>
                        <a:pt x="26" y="98"/>
                      </a:lnTo>
                      <a:lnTo>
                        <a:pt x="39" y="91"/>
                      </a:lnTo>
                      <a:lnTo>
                        <a:pt x="49" y="87"/>
                      </a:lnTo>
                      <a:lnTo>
                        <a:pt x="49" y="76"/>
                      </a:lnTo>
                      <a:lnTo>
                        <a:pt x="41" y="71"/>
                      </a:lnTo>
                      <a:lnTo>
                        <a:pt x="39" y="63"/>
                      </a:lnTo>
                      <a:lnTo>
                        <a:pt x="39" y="49"/>
                      </a:lnTo>
                      <a:lnTo>
                        <a:pt x="38" y="39"/>
                      </a:lnTo>
                      <a:lnTo>
                        <a:pt x="39" y="24"/>
                      </a:lnTo>
                      <a:lnTo>
                        <a:pt x="41" y="17"/>
                      </a:lnTo>
                      <a:lnTo>
                        <a:pt x="41" y="0"/>
                      </a:lnTo>
                      <a:lnTo>
                        <a:pt x="0"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5302" name="Freeform 43"/>
                <p:cNvSpPr>
                  <a:spLocks/>
                </p:cNvSpPr>
                <p:nvPr/>
              </p:nvSpPr>
              <p:spPr bwMode="auto">
                <a:xfrm>
                  <a:off x="884" y="3350"/>
                  <a:ext cx="73" cy="37"/>
                </a:xfrm>
                <a:custGeom>
                  <a:avLst/>
                  <a:gdLst>
                    <a:gd name="T0" fmla="*/ 19 w 73"/>
                    <a:gd name="T1" fmla="*/ 20 h 37"/>
                    <a:gd name="T2" fmla="*/ 26 w 73"/>
                    <a:gd name="T3" fmla="*/ 22 h 37"/>
                    <a:gd name="T4" fmla="*/ 37 w 73"/>
                    <a:gd name="T5" fmla="*/ 22 h 37"/>
                    <a:gd name="T6" fmla="*/ 50 w 73"/>
                    <a:gd name="T7" fmla="*/ 14 h 37"/>
                    <a:gd name="T8" fmla="*/ 59 w 73"/>
                    <a:gd name="T9" fmla="*/ 9 h 37"/>
                    <a:gd name="T10" fmla="*/ 64 w 73"/>
                    <a:gd name="T11" fmla="*/ 0 h 37"/>
                    <a:gd name="T12" fmla="*/ 67 w 73"/>
                    <a:gd name="T13" fmla="*/ 1 h 37"/>
                    <a:gd name="T14" fmla="*/ 72 w 73"/>
                    <a:gd name="T15" fmla="*/ 11 h 37"/>
                    <a:gd name="T16" fmla="*/ 69 w 73"/>
                    <a:gd name="T17" fmla="*/ 14 h 37"/>
                    <a:gd name="T18" fmla="*/ 59 w 73"/>
                    <a:gd name="T19" fmla="*/ 19 h 37"/>
                    <a:gd name="T20" fmla="*/ 46 w 73"/>
                    <a:gd name="T21" fmla="*/ 22 h 37"/>
                    <a:gd name="T22" fmla="*/ 33 w 73"/>
                    <a:gd name="T23" fmla="*/ 33 h 37"/>
                    <a:gd name="T24" fmla="*/ 19 w 73"/>
                    <a:gd name="T25" fmla="*/ 36 h 37"/>
                    <a:gd name="T26" fmla="*/ 9 w 73"/>
                    <a:gd name="T27" fmla="*/ 36 h 37"/>
                    <a:gd name="T28" fmla="*/ 2 w 73"/>
                    <a:gd name="T29" fmla="*/ 34 h 37"/>
                    <a:gd name="T30" fmla="*/ 0 w 73"/>
                    <a:gd name="T31" fmla="*/ 30 h 37"/>
                    <a:gd name="T32" fmla="*/ 0 w 73"/>
                    <a:gd name="T33" fmla="*/ 28 h 37"/>
                    <a:gd name="T34" fmla="*/ 2 w 73"/>
                    <a:gd name="T35" fmla="*/ 25 h 37"/>
                    <a:gd name="T36" fmla="*/ 19 w 73"/>
                    <a:gd name="T37" fmla="*/ 2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7"/>
                    <a:gd name="T59" fmla="*/ 73 w 73"/>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7">
                      <a:moveTo>
                        <a:pt x="19" y="20"/>
                      </a:moveTo>
                      <a:lnTo>
                        <a:pt x="26" y="22"/>
                      </a:lnTo>
                      <a:lnTo>
                        <a:pt x="37" y="22"/>
                      </a:lnTo>
                      <a:lnTo>
                        <a:pt x="50" y="14"/>
                      </a:lnTo>
                      <a:lnTo>
                        <a:pt x="59" y="9"/>
                      </a:lnTo>
                      <a:lnTo>
                        <a:pt x="64" y="0"/>
                      </a:lnTo>
                      <a:lnTo>
                        <a:pt x="67" y="1"/>
                      </a:lnTo>
                      <a:lnTo>
                        <a:pt x="72" y="11"/>
                      </a:lnTo>
                      <a:lnTo>
                        <a:pt x="69" y="14"/>
                      </a:lnTo>
                      <a:lnTo>
                        <a:pt x="59" y="19"/>
                      </a:lnTo>
                      <a:lnTo>
                        <a:pt x="46" y="22"/>
                      </a:lnTo>
                      <a:lnTo>
                        <a:pt x="33" y="33"/>
                      </a:lnTo>
                      <a:lnTo>
                        <a:pt x="19" y="36"/>
                      </a:lnTo>
                      <a:lnTo>
                        <a:pt x="9" y="36"/>
                      </a:lnTo>
                      <a:lnTo>
                        <a:pt x="2" y="34"/>
                      </a:lnTo>
                      <a:lnTo>
                        <a:pt x="0" y="30"/>
                      </a:lnTo>
                      <a:lnTo>
                        <a:pt x="0" y="28"/>
                      </a:lnTo>
                      <a:lnTo>
                        <a:pt x="2" y="25"/>
                      </a:lnTo>
                      <a:lnTo>
                        <a:pt x="19"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5303" name="Freeform 44"/>
                <p:cNvSpPr>
                  <a:spLocks/>
                </p:cNvSpPr>
                <p:nvPr/>
              </p:nvSpPr>
              <p:spPr bwMode="auto">
                <a:xfrm>
                  <a:off x="943" y="3366"/>
                  <a:ext cx="29" cy="25"/>
                </a:xfrm>
                <a:custGeom>
                  <a:avLst/>
                  <a:gdLst>
                    <a:gd name="T0" fmla="*/ 0 w 29"/>
                    <a:gd name="T1" fmla="*/ 6 h 25"/>
                    <a:gd name="T2" fmla="*/ 1 w 29"/>
                    <a:gd name="T3" fmla="*/ 24 h 25"/>
                    <a:gd name="T4" fmla="*/ 19 w 29"/>
                    <a:gd name="T5" fmla="*/ 24 h 25"/>
                    <a:gd name="T6" fmla="*/ 28 w 29"/>
                    <a:gd name="T7" fmla="*/ 0 h 25"/>
                    <a:gd name="T8" fmla="*/ 0 w 29"/>
                    <a:gd name="T9" fmla="*/ 6 h 25"/>
                    <a:gd name="T10" fmla="*/ 0 60000 65536"/>
                    <a:gd name="T11" fmla="*/ 0 60000 65536"/>
                    <a:gd name="T12" fmla="*/ 0 60000 65536"/>
                    <a:gd name="T13" fmla="*/ 0 60000 65536"/>
                    <a:gd name="T14" fmla="*/ 0 60000 65536"/>
                    <a:gd name="T15" fmla="*/ 0 w 29"/>
                    <a:gd name="T16" fmla="*/ 0 h 25"/>
                    <a:gd name="T17" fmla="*/ 29 w 29"/>
                    <a:gd name="T18" fmla="*/ 25 h 25"/>
                  </a:gdLst>
                  <a:ahLst/>
                  <a:cxnLst>
                    <a:cxn ang="T10">
                      <a:pos x="T0" y="T1"/>
                    </a:cxn>
                    <a:cxn ang="T11">
                      <a:pos x="T2" y="T3"/>
                    </a:cxn>
                    <a:cxn ang="T12">
                      <a:pos x="T4" y="T5"/>
                    </a:cxn>
                    <a:cxn ang="T13">
                      <a:pos x="T6" y="T7"/>
                    </a:cxn>
                    <a:cxn ang="T14">
                      <a:pos x="T8" y="T9"/>
                    </a:cxn>
                  </a:cxnLst>
                  <a:rect l="T15" t="T16" r="T17" b="T18"/>
                  <a:pathLst>
                    <a:path w="29" h="25">
                      <a:moveTo>
                        <a:pt x="0" y="6"/>
                      </a:moveTo>
                      <a:lnTo>
                        <a:pt x="1" y="24"/>
                      </a:lnTo>
                      <a:lnTo>
                        <a:pt x="19" y="24"/>
                      </a:lnTo>
                      <a:lnTo>
                        <a:pt x="28" y="0"/>
                      </a:lnTo>
                      <a:lnTo>
                        <a:pt x="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5304" name="Freeform 45"/>
                <p:cNvSpPr>
                  <a:spLocks/>
                </p:cNvSpPr>
                <p:nvPr/>
              </p:nvSpPr>
              <p:spPr bwMode="auto">
                <a:xfrm>
                  <a:off x="1016" y="2905"/>
                  <a:ext cx="81" cy="92"/>
                </a:xfrm>
                <a:custGeom>
                  <a:avLst/>
                  <a:gdLst>
                    <a:gd name="T0" fmla="*/ 24 w 81"/>
                    <a:gd name="T1" fmla="*/ 1 h 92"/>
                    <a:gd name="T2" fmla="*/ 13 w 81"/>
                    <a:gd name="T3" fmla="*/ 4 h 92"/>
                    <a:gd name="T4" fmla="*/ 9 w 81"/>
                    <a:gd name="T5" fmla="*/ 13 h 92"/>
                    <a:gd name="T6" fmla="*/ 6 w 81"/>
                    <a:gd name="T7" fmla="*/ 23 h 92"/>
                    <a:gd name="T8" fmla="*/ 6 w 81"/>
                    <a:gd name="T9" fmla="*/ 27 h 92"/>
                    <a:gd name="T10" fmla="*/ 6 w 81"/>
                    <a:gd name="T11" fmla="*/ 32 h 92"/>
                    <a:gd name="T12" fmla="*/ 7 w 81"/>
                    <a:gd name="T13" fmla="*/ 34 h 92"/>
                    <a:gd name="T14" fmla="*/ 6 w 81"/>
                    <a:gd name="T15" fmla="*/ 39 h 92"/>
                    <a:gd name="T16" fmla="*/ 2 w 81"/>
                    <a:gd name="T17" fmla="*/ 46 h 92"/>
                    <a:gd name="T18" fmla="*/ 0 w 81"/>
                    <a:gd name="T19" fmla="*/ 47 h 92"/>
                    <a:gd name="T20" fmla="*/ 0 w 81"/>
                    <a:gd name="T21" fmla="*/ 48 h 92"/>
                    <a:gd name="T22" fmla="*/ 0 w 81"/>
                    <a:gd name="T23" fmla="*/ 49 h 92"/>
                    <a:gd name="T24" fmla="*/ 0 w 81"/>
                    <a:gd name="T25" fmla="*/ 51 h 92"/>
                    <a:gd name="T26" fmla="*/ 0 w 81"/>
                    <a:gd name="T27" fmla="*/ 53 h 92"/>
                    <a:gd name="T28" fmla="*/ 4 w 81"/>
                    <a:gd name="T29" fmla="*/ 53 h 92"/>
                    <a:gd name="T30" fmla="*/ 6 w 81"/>
                    <a:gd name="T31" fmla="*/ 54 h 92"/>
                    <a:gd name="T32" fmla="*/ 6 w 81"/>
                    <a:gd name="T33" fmla="*/ 56 h 92"/>
                    <a:gd name="T34" fmla="*/ 6 w 81"/>
                    <a:gd name="T35" fmla="*/ 58 h 92"/>
                    <a:gd name="T36" fmla="*/ 4 w 81"/>
                    <a:gd name="T37" fmla="*/ 62 h 92"/>
                    <a:gd name="T38" fmla="*/ 6 w 81"/>
                    <a:gd name="T39" fmla="*/ 64 h 92"/>
                    <a:gd name="T40" fmla="*/ 6 w 81"/>
                    <a:gd name="T41" fmla="*/ 65 h 92"/>
                    <a:gd name="T42" fmla="*/ 6 w 81"/>
                    <a:gd name="T43" fmla="*/ 66 h 92"/>
                    <a:gd name="T44" fmla="*/ 6 w 81"/>
                    <a:gd name="T45" fmla="*/ 69 h 92"/>
                    <a:gd name="T46" fmla="*/ 7 w 81"/>
                    <a:gd name="T47" fmla="*/ 69 h 92"/>
                    <a:gd name="T48" fmla="*/ 8 w 81"/>
                    <a:gd name="T49" fmla="*/ 71 h 92"/>
                    <a:gd name="T50" fmla="*/ 8 w 81"/>
                    <a:gd name="T51" fmla="*/ 74 h 92"/>
                    <a:gd name="T52" fmla="*/ 9 w 81"/>
                    <a:gd name="T53" fmla="*/ 76 h 92"/>
                    <a:gd name="T54" fmla="*/ 10 w 81"/>
                    <a:gd name="T55" fmla="*/ 76 h 92"/>
                    <a:gd name="T56" fmla="*/ 12 w 81"/>
                    <a:gd name="T57" fmla="*/ 78 h 92"/>
                    <a:gd name="T58" fmla="*/ 14 w 81"/>
                    <a:gd name="T59" fmla="*/ 79 h 92"/>
                    <a:gd name="T60" fmla="*/ 17 w 81"/>
                    <a:gd name="T61" fmla="*/ 79 h 92"/>
                    <a:gd name="T62" fmla="*/ 22 w 81"/>
                    <a:gd name="T63" fmla="*/ 79 h 92"/>
                    <a:gd name="T64" fmla="*/ 27 w 81"/>
                    <a:gd name="T65" fmla="*/ 78 h 92"/>
                    <a:gd name="T66" fmla="*/ 35 w 81"/>
                    <a:gd name="T67" fmla="*/ 91 h 92"/>
                    <a:gd name="T68" fmla="*/ 68 w 81"/>
                    <a:gd name="T69" fmla="*/ 76 h 92"/>
                    <a:gd name="T70" fmla="*/ 65 w 81"/>
                    <a:gd name="T71" fmla="*/ 71 h 92"/>
                    <a:gd name="T72" fmla="*/ 64 w 81"/>
                    <a:gd name="T73" fmla="*/ 65 h 92"/>
                    <a:gd name="T74" fmla="*/ 64 w 81"/>
                    <a:gd name="T75" fmla="*/ 61 h 92"/>
                    <a:gd name="T76" fmla="*/ 80 w 81"/>
                    <a:gd name="T77" fmla="*/ 47 h 92"/>
                    <a:gd name="T78" fmla="*/ 80 w 81"/>
                    <a:gd name="T79" fmla="*/ 15 h 92"/>
                    <a:gd name="T80" fmla="*/ 70 w 81"/>
                    <a:gd name="T81" fmla="*/ 7 h 92"/>
                    <a:gd name="T82" fmla="*/ 59 w 81"/>
                    <a:gd name="T83" fmla="*/ 2 h 92"/>
                    <a:gd name="T84" fmla="*/ 50 w 81"/>
                    <a:gd name="T85" fmla="*/ 0 h 92"/>
                    <a:gd name="T86" fmla="*/ 36 w 81"/>
                    <a:gd name="T87" fmla="*/ 0 h 92"/>
                    <a:gd name="T88" fmla="*/ 24 w 81"/>
                    <a:gd name="T89" fmla="*/ 1 h 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1"/>
                    <a:gd name="T136" fmla="*/ 0 h 92"/>
                    <a:gd name="T137" fmla="*/ 81 w 81"/>
                    <a:gd name="T138" fmla="*/ 92 h 9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1" h="92">
                      <a:moveTo>
                        <a:pt x="24" y="1"/>
                      </a:moveTo>
                      <a:lnTo>
                        <a:pt x="13" y="4"/>
                      </a:lnTo>
                      <a:lnTo>
                        <a:pt x="9" y="13"/>
                      </a:lnTo>
                      <a:lnTo>
                        <a:pt x="6" y="23"/>
                      </a:lnTo>
                      <a:lnTo>
                        <a:pt x="6" y="27"/>
                      </a:lnTo>
                      <a:lnTo>
                        <a:pt x="6" y="32"/>
                      </a:lnTo>
                      <a:lnTo>
                        <a:pt x="7" y="34"/>
                      </a:lnTo>
                      <a:lnTo>
                        <a:pt x="6" y="39"/>
                      </a:lnTo>
                      <a:lnTo>
                        <a:pt x="2" y="46"/>
                      </a:lnTo>
                      <a:lnTo>
                        <a:pt x="0" y="47"/>
                      </a:lnTo>
                      <a:lnTo>
                        <a:pt x="0" y="48"/>
                      </a:lnTo>
                      <a:lnTo>
                        <a:pt x="0" y="49"/>
                      </a:lnTo>
                      <a:lnTo>
                        <a:pt x="0" y="51"/>
                      </a:lnTo>
                      <a:lnTo>
                        <a:pt x="0" y="53"/>
                      </a:lnTo>
                      <a:lnTo>
                        <a:pt x="4" y="53"/>
                      </a:lnTo>
                      <a:lnTo>
                        <a:pt x="6" y="54"/>
                      </a:lnTo>
                      <a:lnTo>
                        <a:pt x="6" y="56"/>
                      </a:lnTo>
                      <a:lnTo>
                        <a:pt x="6" y="58"/>
                      </a:lnTo>
                      <a:lnTo>
                        <a:pt x="4" y="62"/>
                      </a:lnTo>
                      <a:lnTo>
                        <a:pt x="6" y="64"/>
                      </a:lnTo>
                      <a:lnTo>
                        <a:pt x="6" y="65"/>
                      </a:lnTo>
                      <a:lnTo>
                        <a:pt x="6" y="66"/>
                      </a:lnTo>
                      <a:lnTo>
                        <a:pt x="6" y="69"/>
                      </a:lnTo>
                      <a:lnTo>
                        <a:pt x="7" y="69"/>
                      </a:lnTo>
                      <a:lnTo>
                        <a:pt x="8" y="71"/>
                      </a:lnTo>
                      <a:lnTo>
                        <a:pt x="8" y="74"/>
                      </a:lnTo>
                      <a:lnTo>
                        <a:pt x="9" y="76"/>
                      </a:lnTo>
                      <a:lnTo>
                        <a:pt x="10" y="76"/>
                      </a:lnTo>
                      <a:lnTo>
                        <a:pt x="12" y="78"/>
                      </a:lnTo>
                      <a:lnTo>
                        <a:pt x="14" y="79"/>
                      </a:lnTo>
                      <a:lnTo>
                        <a:pt x="17" y="79"/>
                      </a:lnTo>
                      <a:lnTo>
                        <a:pt x="22" y="79"/>
                      </a:lnTo>
                      <a:lnTo>
                        <a:pt x="27" y="78"/>
                      </a:lnTo>
                      <a:lnTo>
                        <a:pt x="35" y="91"/>
                      </a:lnTo>
                      <a:lnTo>
                        <a:pt x="68" y="76"/>
                      </a:lnTo>
                      <a:lnTo>
                        <a:pt x="65" y="71"/>
                      </a:lnTo>
                      <a:lnTo>
                        <a:pt x="64" y="65"/>
                      </a:lnTo>
                      <a:lnTo>
                        <a:pt x="64" y="61"/>
                      </a:lnTo>
                      <a:lnTo>
                        <a:pt x="80" y="47"/>
                      </a:lnTo>
                      <a:lnTo>
                        <a:pt x="80" y="15"/>
                      </a:lnTo>
                      <a:lnTo>
                        <a:pt x="70" y="7"/>
                      </a:lnTo>
                      <a:lnTo>
                        <a:pt x="59" y="2"/>
                      </a:lnTo>
                      <a:lnTo>
                        <a:pt x="50" y="0"/>
                      </a:lnTo>
                      <a:lnTo>
                        <a:pt x="36" y="0"/>
                      </a:lnTo>
                      <a:lnTo>
                        <a:pt x="24" y="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5305" name="Freeform 46"/>
                <p:cNvSpPr>
                  <a:spLocks/>
                </p:cNvSpPr>
                <p:nvPr/>
              </p:nvSpPr>
              <p:spPr bwMode="auto">
                <a:xfrm>
                  <a:off x="1057" y="2963"/>
                  <a:ext cx="27" cy="26"/>
                </a:xfrm>
                <a:custGeom>
                  <a:avLst/>
                  <a:gdLst>
                    <a:gd name="T0" fmla="*/ 26 w 27"/>
                    <a:gd name="T1" fmla="*/ 0 h 26"/>
                    <a:gd name="T2" fmla="*/ 21 w 27"/>
                    <a:gd name="T3" fmla="*/ 12 h 26"/>
                    <a:gd name="T4" fmla="*/ 12 w 27"/>
                    <a:gd name="T5" fmla="*/ 17 h 26"/>
                    <a:gd name="T6" fmla="*/ 0 w 27"/>
                    <a:gd name="T7" fmla="*/ 25 h 26"/>
                    <a:gd name="T8" fmla="*/ 16 w 27"/>
                    <a:gd name="T9" fmla="*/ 19 h 26"/>
                    <a:gd name="T10" fmla="*/ 21 w 27"/>
                    <a:gd name="T11" fmla="*/ 12 h 26"/>
                    <a:gd name="T12" fmla="*/ 26 w 27"/>
                    <a:gd name="T13" fmla="*/ 0 h 26"/>
                    <a:gd name="T14" fmla="*/ 0 60000 65536"/>
                    <a:gd name="T15" fmla="*/ 0 60000 65536"/>
                    <a:gd name="T16" fmla="*/ 0 60000 65536"/>
                    <a:gd name="T17" fmla="*/ 0 60000 65536"/>
                    <a:gd name="T18" fmla="*/ 0 60000 65536"/>
                    <a:gd name="T19" fmla="*/ 0 60000 65536"/>
                    <a:gd name="T20" fmla="*/ 0 60000 65536"/>
                    <a:gd name="T21" fmla="*/ 0 w 27"/>
                    <a:gd name="T22" fmla="*/ 0 h 26"/>
                    <a:gd name="T23" fmla="*/ 27 w 27"/>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6">
                      <a:moveTo>
                        <a:pt x="26" y="0"/>
                      </a:moveTo>
                      <a:lnTo>
                        <a:pt x="21" y="12"/>
                      </a:lnTo>
                      <a:lnTo>
                        <a:pt x="12" y="17"/>
                      </a:lnTo>
                      <a:lnTo>
                        <a:pt x="0" y="25"/>
                      </a:lnTo>
                      <a:lnTo>
                        <a:pt x="16" y="19"/>
                      </a:lnTo>
                      <a:lnTo>
                        <a:pt x="21" y="12"/>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5306" name="Freeform 47"/>
                <p:cNvSpPr>
                  <a:spLocks/>
                </p:cNvSpPr>
                <p:nvPr/>
              </p:nvSpPr>
              <p:spPr bwMode="auto">
                <a:xfrm>
                  <a:off x="1027" y="2934"/>
                  <a:ext cx="29" cy="1"/>
                </a:xfrm>
                <a:custGeom>
                  <a:avLst/>
                  <a:gdLst>
                    <a:gd name="T0" fmla="*/ 0 w 29"/>
                    <a:gd name="T1" fmla="*/ 0 h 1"/>
                    <a:gd name="T2" fmla="*/ 0 w 29"/>
                    <a:gd name="T3" fmla="*/ 0 h 1"/>
                    <a:gd name="T4" fmla="*/ 2 w 29"/>
                    <a:gd name="T5" fmla="*/ 0 h 1"/>
                    <a:gd name="T6" fmla="*/ 7 w 29"/>
                    <a:gd name="T7" fmla="*/ 0 h 1"/>
                    <a:gd name="T8" fmla="*/ 14 w 29"/>
                    <a:gd name="T9" fmla="*/ 0 h 1"/>
                    <a:gd name="T10" fmla="*/ 23 w 29"/>
                    <a:gd name="T11" fmla="*/ 0 h 1"/>
                    <a:gd name="T12" fmla="*/ 28 w 29"/>
                    <a:gd name="T13" fmla="*/ 0 h 1"/>
                    <a:gd name="T14" fmla="*/ 19 w 29"/>
                    <a:gd name="T15" fmla="*/ 0 h 1"/>
                    <a:gd name="T16" fmla="*/ 15 w 29"/>
                    <a:gd name="T17" fmla="*/ 0 h 1"/>
                    <a:gd name="T18" fmla="*/ 10 w 29"/>
                    <a:gd name="T19" fmla="*/ 0 h 1"/>
                    <a:gd name="T20" fmla="*/ 7 w 29"/>
                    <a:gd name="T21" fmla="*/ 0 h 1"/>
                    <a:gd name="T22" fmla="*/ 2 w 29"/>
                    <a:gd name="T23" fmla="*/ 0 h 1"/>
                    <a:gd name="T24" fmla="*/ 0 w 29"/>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1"/>
                    <a:gd name="T41" fmla="*/ 29 w 29"/>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1">
                      <a:moveTo>
                        <a:pt x="0" y="0"/>
                      </a:moveTo>
                      <a:lnTo>
                        <a:pt x="0" y="0"/>
                      </a:lnTo>
                      <a:lnTo>
                        <a:pt x="2" y="0"/>
                      </a:lnTo>
                      <a:lnTo>
                        <a:pt x="7" y="0"/>
                      </a:lnTo>
                      <a:lnTo>
                        <a:pt x="14" y="0"/>
                      </a:lnTo>
                      <a:lnTo>
                        <a:pt x="23" y="0"/>
                      </a:lnTo>
                      <a:lnTo>
                        <a:pt x="28" y="0"/>
                      </a:lnTo>
                      <a:lnTo>
                        <a:pt x="19" y="0"/>
                      </a:lnTo>
                      <a:lnTo>
                        <a:pt x="15" y="0"/>
                      </a:lnTo>
                      <a:lnTo>
                        <a:pt x="10" y="0"/>
                      </a:lnTo>
                      <a:lnTo>
                        <a:pt x="7" y="0"/>
                      </a:lnTo>
                      <a:lnTo>
                        <a:pt x="2" y="0"/>
                      </a:lnTo>
                      <a:lnTo>
                        <a:pt x="0" y="0"/>
                      </a:lnTo>
                    </a:path>
                  </a:pathLst>
                </a:custGeom>
                <a:solidFill>
                  <a:srgbClr val="201000"/>
                </a:solidFill>
                <a:ln w="9525" cap="rnd">
                  <a:noFill/>
                  <a:round/>
                  <a:headEnd type="none" w="sm" len="sm"/>
                  <a:tailEnd type="none" w="sm" len="sm"/>
                </a:ln>
              </p:spPr>
              <p:txBody>
                <a:bodyPr/>
                <a:lstStyle/>
                <a:p>
                  <a:endParaRPr lang="es-ES"/>
                </a:p>
              </p:txBody>
            </p:sp>
            <p:sp>
              <p:nvSpPr>
                <p:cNvPr id="105307" name="Freeform 48"/>
                <p:cNvSpPr>
                  <a:spLocks/>
                </p:cNvSpPr>
                <p:nvPr/>
              </p:nvSpPr>
              <p:spPr bwMode="auto">
                <a:xfrm>
                  <a:off x="1064" y="2940"/>
                  <a:ext cx="26" cy="24"/>
                </a:xfrm>
                <a:custGeom>
                  <a:avLst/>
                  <a:gdLst>
                    <a:gd name="T0" fmla="*/ 0 w 26"/>
                    <a:gd name="T1" fmla="*/ 2 h 24"/>
                    <a:gd name="T2" fmla="*/ 6 w 26"/>
                    <a:gd name="T3" fmla="*/ 0 h 24"/>
                    <a:gd name="T4" fmla="*/ 19 w 26"/>
                    <a:gd name="T5" fmla="*/ 2 h 24"/>
                    <a:gd name="T6" fmla="*/ 19 w 26"/>
                    <a:gd name="T7" fmla="*/ 4 h 24"/>
                    <a:gd name="T8" fmla="*/ 19 w 26"/>
                    <a:gd name="T9" fmla="*/ 10 h 24"/>
                    <a:gd name="T10" fmla="*/ 19 w 26"/>
                    <a:gd name="T11" fmla="*/ 15 h 24"/>
                    <a:gd name="T12" fmla="*/ 19 w 26"/>
                    <a:gd name="T13" fmla="*/ 18 h 24"/>
                    <a:gd name="T14" fmla="*/ 12 w 26"/>
                    <a:gd name="T15" fmla="*/ 12 h 24"/>
                    <a:gd name="T16" fmla="*/ 12 w 26"/>
                    <a:gd name="T17" fmla="*/ 10 h 24"/>
                    <a:gd name="T18" fmla="*/ 6 w 26"/>
                    <a:gd name="T19" fmla="*/ 8 h 24"/>
                    <a:gd name="T20" fmla="*/ 12 w 26"/>
                    <a:gd name="T21" fmla="*/ 10 h 24"/>
                    <a:gd name="T22" fmla="*/ 12 w 26"/>
                    <a:gd name="T23" fmla="*/ 15 h 24"/>
                    <a:gd name="T24" fmla="*/ 19 w 26"/>
                    <a:gd name="T25" fmla="*/ 18 h 24"/>
                    <a:gd name="T26" fmla="*/ 12 w 26"/>
                    <a:gd name="T27" fmla="*/ 23 h 24"/>
                    <a:gd name="T28" fmla="*/ 19 w 26"/>
                    <a:gd name="T29" fmla="*/ 20 h 24"/>
                    <a:gd name="T30" fmla="*/ 25 w 26"/>
                    <a:gd name="T31" fmla="*/ 17 h 24"/>
                    <a:gd name="T32" fmla="*/ 25 w 26"/>
                    <a:gd name="T33" fmla="*/ 10 h 24"/>
                    <a:gd name="T34" fmla="*/ 25 w 26"/>
                    <a:gd name="T35" fmla="*/ 2 h 24"/>
                    <a:gd name="T36" fmla="*/ 19 w 26"/>
                    <a:gd name="T37" fmla="*/ 0 h 24"/>
                    <a:gd name="T38" fmla="*/ 12 w 26"/>
                    <a:gd name="T39" fmla="*/ 0 h 24"/>
                    <a:gd name="T40" fmla="*/ 6 w 26"/>
                    <a:gd name="T41" fmla="*/ 0 h 24"/>
                    <a:gd name="T42" fmla="*/ 0 w 26"/>
                    <a:gd name="T43" fmla="*/ 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24"/>
                    <a:gd name="T68" fmla="*/ 26 w 26"/>
                    <a:gd name="T69" fmla="*/ 24 h 2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24">
                      <a:moveTo>
                        <a:pt x="0" y="2"/>
                      </a:moveTo>
                      <a:lnTo>
                        <a:pt x="6" y="0"/>
                      </a:lnTo>
                      <a:lnTo>
                        <a:pt x="19" y="2"/>
                      </a:lnTo>
                      <a:lnTo>
                        <a:pt x="19" y="4"/>
                      </a:lnTo>
                      <a:lnTo>
                        <a:pt x="19" y="10"/>
                      </a:lnTo>
                      <a:lnTo>
                        <a:pt x="19" y="15"/>
                      </a:lnTo>
                      <a:lnTo>
                        <a:pt x="19" y="18"/>
                      </a:lnTo>
                      <a:lnTo>
                        <a:pt x="12" y="12"/>
                      </a:lnTo>
                      <a:lnTo>
                        <a:pt x="12" y="10"/>
                      </a:lnTo>
                      <a:lnTo>
                        <a:pt x="6" y="8"/>
                      </a:lnTo>
                      <a:lnTo>
                        <a:pt x="12" y="10"/>
                      </a:lnTo>
                      <a:lnTo>
                        <a:pt x="12" y="15"/>
                      </a:lnTo>
                      <a:lnTo>
                        <a:pt x="19" y="18"/>
                      </a:lnTo>
                      <a:lnTo>
                        <a:pt x="12" y="23"/>
                      </a:lnTo>
                      <a:lnTo>
                        <a:pt x="19" y="20"/>
                      </a:lnTo>
                      <a:lnTo>
                        <a:pt x="25" y="17"/>
                      </a:lnTo>
                      <a:lnTo>
                        <a:pt x="25" y="10"/>
                      </a:lnTo>
                      <a:lnTo>
                        <a:pt x="25" y="2"/>
                      </a:lnTo>
                      <a:lnTo>
                        <a:pt x="19" y="0"/>
                      </a:lnTo>
                      <a:lnTo>
                        <a:pt x="12" y="0"/>
                      </a:lnTo>
                      <a:lnTo>
                        <a:pt x="6" y="0"/>
                      </a:lnTo>
                      <a:lnTo>
                        <a:pt x="0" y="2"/>
                      </a:lnTo>
                    </a:path>
                  </a:pathLst>
                </a:custGeom>
                <a:solidFill>
                  <a:srgbClr val="402000"/>
                </a:solidFill>
                <a:ln w="9525" cap="rnd">
                  <a:noFill/>
                  <a:round/>
                  <a:headEnd type="none" w="sm" len="sm"/>
                  <a:tailEnd type="none" w="sm" len="sm"/>
                </a:ln>
              </p:spPr>
              <p:txBody>
                <a:bodyPr/>
                <a:lstStyle/>
                <a:p>
                  <a:endParaRPr lang="es-ES"/>
                </a:p>
              </p:txBody>
            </p:sp>
            <p:sp>
              <p:nvSpPr>
                <p:cNvPr id="105308" name="Freeform 49"/>
                <p:cNvSpPr>
                  <a:spLocks/>
                </p:cNvSpPr>
                <p:nvPr/>
              </p:nvSpPr>
              <p:spPr bwMode="auto">
                <a:xfrm>
                  <a:off x="1061" y="2940"/>
                  <a:ext cx="28" cy="24"/>
                </a:xfrm>
                <a:custGeom>
                  <a:avLst/>
                  <a:gdLst>
                    <a:gd name="T0" fmla="*/ 0 w 28"/>
                    <a:gd name="T1" fmla="*/ 5 h 24"/>
                    <a:gd name="T2" fmla="*/ 2 w 28"/>
                    <a:gd name="T3" fmla="*/ 1 h 24"/>
                    <a:gd name="T4" fmla="*/ 12 w 28"/>
                    <a:gd name="T5" fmla="*/ 0 h 24"/>
                    <a:gd name="T6" fmla="*/ 18 w 28"/>
                    <a:gd name="T7" fmla="*/ 0 h 24"/>
                    <a:gd name="T8" fmla="*/ 22 w 28"/>
                    <a:gd name="T9" fmla="*/ 2 h 24"/>
                    <a:gd name="T10" fmla="*/ 27 w 28"/>
                    <a:gd name="T11" fmla="*/ 5 h 24"/>
                    <a:gd name="T12" fmla="*/ 27 w 28"/>
                    <a:gd name="T13" fmla="*/ 7 h 24"/>
                    <a:gd name="T14" fmla="*/ 22 w 28"/>
                    <a:gd name="T15" fmla="*/ 10 h 24"/>
                    <a:gd name="T16" fmla="*/ 22 w 28"/>
                    <a:gd name="T17" fmla="*/ 15 h 24"/>
                    <a:gd name="T18" fmla="*/ 22 w 28"/>
                    <a:gd name="T19" fmla="*/ 17 h 24"/>
                    <a:gd name="T20" fmla="*/ 15 w 28"/>
                    <a:gd name="T21" fmla="*/ 19 h 24"/>
                    <a:gd name="T22" fmla="*/ 12 w 28"/>
                    <a:gd name="T23" fmla="*/ 19 h 24"/>
                    <a:gd name="T24" fmla="*/ 9 w 28"/>
                    <a:gd name="T25" fmla="*/ 19 h 24"/>
                    <a:gd name="T26" fmla="*/ 9 w 28"/>
                    <a:gd name="T27" fmla="*/ 20 h 24"/>
                    <a:gd name="T28" fmla="*/ 12 w 28"/>
                    <a:gd name="T29" fmla="*/ 23 h 24"/>
                    <a:gd name="T30" fmla="*/ 15 w 28"/>
                    <a:gd name="T31" fmla="*/ 20 h 24"/>
                    <a:gd name="T32" fmla="*/ 22 w 28"/>
                    <a:gd name="T33" fmla="*/ 20 h 24"/>
                    <a:gd name="T34" fmla="*/ 27 w 28"/>
                    <a:gd name="T35" fmla="*/ 17 h 24"/>
                    <a:gd name="T36" fmla="*/ 27 w 28"/>
                    <a:gd name="T37" fmla="*/ 12 h 24"/>
                    <a:gd name="T38" fmla="*/ 27 w 28"/>
                    <a:gd name="T39" fmla="*/ 7 h 24"/>
                    <a:gd name="T40" fmla="*/ 27 w 28"/>
                    <a:gd name="T41" fmla="*/ 5 h 24"/>
                    <a:gd name="T42" fmla="*/ 22 w 28"/>
                    <a:gd name="T43" fmla="*/ 2 h 24"/>
                    <a:gd name="T44" fmla="*/ 22 w 28"/>
                    <a:gd name="T45" fmla="*/ 0 h 24"/>
                    <a:gd name="T46" fmla="*/ 12 w 28"/>
                    <a:gd name="T47" fmla="*/ 0 h 24"/>
                    <a:gd name="T48" fmla="*/ 2 w 28"/>
                    <a:gd name="T49" fmla="*/ 0 h 24"/>
                    <a:gd name="T50" fmla="*/ 2 w 28"/>
                    <a:gd name="T51" fmla="*/ 1 h 24"/>
                    <a:gd name="T52" fmla="*/ 0 w 28"/>
                    <a:gd name="T53" fmla="*/ 5 h 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8"/>
                    <a:gd name="T82" fmla="*/ 0 h 24"/>
                    <a:gd name="T83" fmla="*/ 28 w 28"/>
                    <a:gd name="T84" fmla="*/ 24 h 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8" h="24">
                      <a:moveTo>
                        <a:pt x="0" y="5"/>
                      </a:moveTo>
                      <a:lnTo>
                        <a:pt x="2" y="1"/>
                      </a:lnTo>
                      <a:lnTo>
                        <a:pt x="12" y="0"/>
                      </a:lnTo>
                      <a:lnTo>
                        <a:pt x="18" y="0"/>
                      </a:lnTo>
                      <a:lnTo>
                        <a:pt x="22" y="2"/>
                      </a:lnTo>
                      <a:lnTo>
                        <a:pt x="27" y="5"/>
                      </a:lnTo>
                      <a:lnTo>
                        <a:pt x="27" y="7"/>
                      </a:lnTo>
                      <a:lnTo>
                        <a:pt x="22" y="10"/>
                      </a:lnTo>
                      <a:lnTo>
                        <a:pt x="22" y="15"/>
                      </a:lnTo>
                      <a:lnTo>
                        <a:pt x="22" y="17"/>
                      </a:lnTo>
                      <a:lnTo>
                        <a:pt x="15" y="19"/>
                      </a:lnTo>
                      <a:lnTo>
                        <a:pt x="12" y="19"/>
                      </a:lnTo>
                      <a:lnTo>
                        <a:pt x="9" y="19"/>
                      </a:lnTo>
                      <a:lnTo>
                        <a:pt x="9" y="20"/>
                      </a:lnTo>
                      <a:lnTo>
                        <a:pt x="12" y="23"/>
                      </a:lnTo>
                      <a:lnTo>
                        <a:pt x="15" y="20"/>
                      </a:lnTo>
                      <a:lnTo>
                        <a:pt x="22" y="20"/>
                      </a:lnTo>
                      <a:lnTo>
                        <a:pt x="27" y="17"/>
                      </a:lnTo>
                      <a:lnTo>
                        <a:pt x="27" y="12"/>
                      </a:lnTo>
                      <a:lnTo>
                        <a:pt x="27" y="7"/>
                      </a:lnTo>
                      <a:lnTo>
                        <a:pt x="27" y="5"/>
                      </a:lnTo>
                      <a:lnTo>
                        <a:pt x="22" y="2"/>
                      </a:lnTo>
                      <a:lnTo>
                        <a:pt x="22" y="0"/>
                      </a:lnTo>
                      <a:lnTo>
                        <a:pt x="12" y="0"/>
                      </a:lnTo>
                      <a:lnTo>
                        <a:pt x="2" y="0"/>
                      </a:lnTo>
                      <a:lnTo>
                        <a:pt x="2" y="1"/>
                      </a:lnTo>
                      <a:lnTo>
                        <a:pt x="0" y="5"/>
                      </a:lnTo>
                    </a:path>
                  </a:pathLst>
                </a:custGeom>
                <a:solidFill>
                  <a:srgbClr val="402000"/>
                </a:solidFill>
                <a:ln w="9525" cap="rnd">
                  <a:noFill/>
                  <a:round/>
                  <a:headEnd type="none" w="sm" len="sm"/>
                  <a:tailEnd type="none" w="sm" len="sm"/>
                </a:ln>
              </p:spPr>
              <p:txBody>
                <a:bodyPr/>
                <a:lstStyle/>
                <a:p>
                  <a:endParaRPr lang="es-ES"/>
                </a:p>
              </p:txBody>
            </p:sp>
            <p:sp>
              <p:nvSpPr>
                <p:cNvPr id="105309" name="Freeform 50"/>
                <p:cNvSpPr>
                  <a:spLocks/>
                </p:cNvSpPr>
                <p:nvPr/>
              </p:nvSpPr>
              <p:spPr bwMode="auto">
                <a:xfrm>
                  <a:off x="896" y="3092"/>
                  <a:ext cx="64" cy="33"/>
                </a:xfrm>
                <a:custGeom>
                  <a:avLst/>
                  <a:gdLst>
                    <a:gd name="T0" fmla="*/ 63 w 64"/>
                    <a:gd name="T1" fmla="*/ 17 h 33"/>
                    <a:gd name="T2" fmla="*/ 54 w 64"/>
                    <a:gd name="T3" fmla="*/ 16 h 33"/>
                    <a:gd name="T4" fmla="*/ 51 w 64"/>
                    <a:gd name="T5" fmla="*/ 16 h 33"/>
                    <a:gd name="T6" fmla="*/ 50 w 64"/>
                    <a:gd name="T7" fmla="*/ 14 h 33"/>
                    <a:gd name="T8" fmla="*/ 48 w 64"/>
                    <a:gd name="T9" fmla="*/ 12 h 33"/>
                    <a:gd name="T10" fmla="*/ 44 w 64"/>
                    <a:gd name="T11" fmla="*/ 8 h 33"/>
                    <a:gd name="T12" fmla="*/ 37 w 64"/>
                    <a:gd name="T13" fmla="*/ 5 h 33"/>
                    <a:gd name="T14" fmla="*/ 36 w 64"/>
                    <a:gd name="T15" fmla="*/ 3 h 33"/>
                    <a:gd name="T16" fmla="*/ 35 w 64"/>
                    <a:gd name="T17" fmla="*/ 0 h 33"/>
                    <a:gd name="T18" fmla="*/ 32 w 64"/>
                    <a:gd name="T19" fmla="*/ 0 h 33"/>
                    <a:gd name="T20" fmla="*/ 20 w 64"/>
                    <a:gd name="T21" fmla="*/ 0 h 33"/>
                    <a:gd name="T22" fmla="*/ 16 w 64"/>
                    <a:gd name="T23" fmla="*/ 0 h 33"/>
                    <a:gd name="T24" fmla="*/ 13 w 64"/>
                    <a:gd name="T25" fmla="*/ 0 h 33"/>
                    <a:gd name="T26" fmla="*/ 12 w 64"/>
                    <a:gd name="T27" fmla="*/ 0 h 33"/>
                    <a:gd name="T28" fmla="*/ 8 w 64"/>
                    <a:gd name="T29" fmla="*/ 1 h 33"/>
                    <a:gd name="T30" fmla="*/ 6 w 64"/>
                    <a:gd name="T31" fmla="*/ 3 h 33"/>
                    <a:gd name="T32" fmla="*/ 4 w 64"/>
                    <a:gd name="T33" fmla="*/ 3 h 33"/>
                    <a:gd name="T34" fmla="*/ 3 w 64"/>
                    <a:gd name="T35" fmla="*/ 3 h 33"/>
                    <a:gd name="T36" fmla="*/ 1 w 64"/>
                    <a:gd name="T37" fmla="*/ 6 h 33"/>
                    <a:gd name="T38" fmla="*/ 0 w 64"/>
                    <a:gd name="T39" fmla="*/ 8 h 33"/>
                    <a:gd name="T40" fmla="*/ 0 w 64"/>
                    <a:gd name="T41" fmla="*/ 9 h 33"/>
                    <a:gd name="T42" fmla="*/ 0 w 64"/>
                    <a:gd name="T43" fmla="*/ 11 h 33"/>
                    <a:gd name="T44" fmla="*/ 0 w 64"/>
                    <a:gd name="T45" fmla="*/ 12 h 33"/>
                    <a:gd name="T46" fmla="*/ 3 w 64"/>
                    <a:gd name="T47" fmla="*/ 12 h 33"/>
                    <a:gd name="T48" fmla="*/ 4 w 64"/>
                    <a:gd name="T49" fmla="*/ 12 h 33"/>
                    <a:gd name="T50" fmla="*/ 8 w 64"/>
                    <a:gd name="T51" fmla="*/ 11 h 33"/>
                    <a:gd name="T52" fmla="*/ 10 w 64"/>
                    <a:gd name="T53" fmla="*/ 11 h 33"/>
                    <a:gd name="T54" fmla="*/ 12 w 64"/>
                    <a:gd name="T55" fmla="*/ 9 h 33"/>
                    <a:gd name="T56" fmla="*/ 14 w 64"/>
                    <a:gd name="T57" fmla="*/ 9 h 33"/>
                    <a:gd name="T58" fmla="*/ 16 w 64"/>
                    <a:gd name="T59" fmla="*/ 11 h 33"/>
                    <a:gd name="T60" fmla="*/ 12 w 64"/>
                    <a:gd name="T61" fmla="*/ 12 h 33"/>
                    <a:gd name="T62" fmla="*/ 9 w 64"/>
                    <a:gd name="T63" fmla="*/ 12 h 33"/>
                    <a:gd name="T64" fmla="*/ 4 w 64"/>
                    <a:gd name="T65" fmla="*/ 14 h 33"/>
                    <a:gd name="T66" fmla="*/ 3 w 64"/>
                    <a:gd name="T67" fmla="*/ 16 h 33"/>
                    <a:gd name="T68" fmla="*/ 4 w 64"/>
                    <a:gd name="T69" fmla="*/ 17 h 33"/>
                    <a:gd name="T70" fmla="*/ 8 w 64"/>
                    <a:gd name="T71" fmla="*/ 17 h 33"/>
                    <a:gd name="T72" fmla="*/ 12 w 64"/>
                    <a:gd name="T73" fmla="*/ 16 h 33"/>
                    <a:gd name="T74" fmla="*/ 17 w 64"/>
                    <a:gd name="T75" fmla="*/ 16 h 33"/>
                    <a:gd name="T76" fmla="*/ 22 w 64"/>
                    <a:gd name="T77" fmla="*/ 16 h 33"/>
                    <a:gd name="T78" fmla="*/ 24 w 64"/>
                    <a:gd name="T79" fmla="*/ 17 h 33"/>
                    <a:gd name="T80" fmla="*/ 25 w 64"/>
                    <a:gd name="T81" fmla="*/ 19 h 33"/>
                    <a:gd name="T82" fmla="*/ 28 w 64"/>
                    <a:gd name="T83" fmla="*/ 21 h 33"/>
                    <a:gd name="T84" fmla="*/ 32 w 64"/>
                    <a:gd name="T85" fmla="*/ 24 h 33"/>
                    <a:gd name="T86" fmla="*/ 32 w 64"/>
                    <a:gd name="T87" fmla="*/ 25 h 33"/>
                    <a:gd name="T88" fmla="*/ 36 w 64"/>
                    <a:gd name="T89" fmla="*/ 27 h 33"/>
                    <a:gd name="T90" fmla="*/ 37 w 64"/>
                    <a:gd name="T91" fmla="*/ 27 h 33"/>
                    <a:gd name="T92" fmla="*/ 40 w 64"/>
                    <a:gd name="T93" fmla="*/ 27 h 33"/>
                    <a:gd name="T94" fmla="*/ 45 w 64"/>
                    <a:gd name="T95" fmla="*/ 28 h 33"/>
                    <a:gd name="T96" fmla="*/ 48 w 64"/>
                    <a:gd name="T97" fmla="*/ 28 h 33"/>
                    <a:gd name="T98" fmla="*/ 51 w 64"/>
                    <a:gd name="T99" fmla="*/ 29 h 33"/>
                    <a:gd name="T100" fmla="*/ 63 w 64"/>
                    <a:gd name="T101" fmla="*/ 32 h 33"/>
                    <a:gd name="T102" fmla="*/ 63 w 64"/>
                    <a:gd name="T103" fmla="*/ 17 h 3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4"/>
                    <a:gd name="T157" fmla="*/ 0 h 33"/>
                    <a:gd name="T158" fmla="*/ 64 w 64"/>
                    <a:gd name="T159" fmla="*/ 33 h 3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4" h="33">
                      <a:moveTo>
                        <a:pt x="63" y="17"/>
                      </a:moveTo>
                      <a:lnTo>
                        <a:pt x="54" y="16"/>
                      </a:lnTo>
                      <a:lnTo>
                        <a:pt x="51" y="16"/>
                      </a:lnTo>
                      <a:lnTo>
                        <a:pt x="50" y="14"/>
                      </a:lnTo>
                      <a:lnTo>
                        <a:pt x="48" y="12"/>
                      </a:lnTo>
                      <a:lnTo>
                        <a:pt x="44" y="8"/>
                      </a:lnTo>
                      <a:lnTo>
                        <a:pt x="37" y="5"/>
                      </a:lnTo>
                      <a:lnTo>
                        <a:pt x="36" y="3"/>
                      </a:lnTo>
                      <a:lnTo>
                        <a:pt x="35" y="0"/>
                      </a:lnTo>
                      <a:lnTo>
                        <a:pt x="32" y="0"/>
                      </a:lnTo>
                      <a:lnTo>
                        <a:pt x="20" y="0"/>
                      </a:lnTo>
                      <a:lnTo>
                        <a:pt x="16" y="0"/>
                      </a:lnTo>
                      <a:lnTo>
                        <a:pt x="13" y="0"/>
                      </a:lnTo>
                      <a:lnTo>
                        <a:pt x="12" y="0"/>
                      </a:lnTo>
                      <a:lnTo>
                        <a:pt x="8" y="1"/>
                      </a:lnTo>
                      <a:lnTo>
                        <a:pt x="6" y="3"/>
                      </a:lnTo>
                      <a:lnTo>
                        <a:pt x="4" y="3"/>
                      </a:lnTo>
                      <a:lnTo>
                        <a:pt x="3" y="3"/>
                      </a:lnTo>
                      <a:lnTo>
                        <a:pt x="1" y="6"/>
                      </a:lnTo>
                      <a:lnTo>
                        <a:pt x="0" y="8"/>
                      </a:lnTo>
                      <a:lnTo>
                        <a:pt x="0" y="9"/>
                      </a:lnTo>
                      <a:lnTo>
                        <a:pt x="0" y="11"/>
                      </a:lnTo>
                      <a:lnTo>
                        <a:pt x="0" y="12"/>
                      </a:lnTo>
                      <a:lnTo>
                        <a:pt x="3" y="12"/>
                      </a:lnTo>
                      <a:lnTo>
                        <a:pt x="4" y="12"/>
                      </a:lnTo>
                      <a:lnTo>
                        <a:pt x="8" y="11"/>
                      </a:lnTo>
                      <a:lnTo>
                        <a:pt x="10" y="11"/>
                      </a:lnTo>
                      <a:lnTo>
                        <a:pt x="12" y="9"/>
                      </a:lnTo>
                      <a:lnTo>
                        <a:pt x="14" y="9"/>
                      </a:lnTo>
                      <a:lnTo>
                        <a:pt x="16" y="11"/>
                      </a:lnTo>
                      <a:lnTo>
                        <a:pt x="12" y="12"/>
                      </a:lnTo>
                      <a:lnTo>
                        <a:pt x="9" y="12"/>
                      </a:lnTo>
                      <a:lnTo>
                        <a:pt x="4" y="14"/>
                      </a:lnTo>
                      <a:lnTo>
                        <a:pt x="3" y="16"/>
                      </a:lnTo>
                      <a:lnTo>
                        <a:pt x="4" y="17"/>
                      </a:lnTo>
                      <a:lnTo>
                        <a:pt x="8" y="17"/>
                      </a:lnTo>
                      <a:lnTo>
                        <a:pt x="12" y="16"/>
                      </a:lnTo>
                      <a:lnTo>
                        <a:pt x="17" y="16"/>
                      </a:lnTo>
                      <a:lnTo>
                        <a:pt x="22" y="16"/>
                      </a:lnTo>
                      <a:lnTo>
                        <a:pt x="24" y="17"/>
                      </a:lnTo>
                      <a:lnTo>
                        <a:pt x="25" y="19"/>
                      </a:lnTo>
                      <a:lnTo>
                        <a:pt x="28" y="21"/>
                      </a:lnTo>
                      <a:lnTo>
                        <a:pt x="32" y="24"/>
                      </a:lnTo>
                      <a:lnTo>
                        <a:pt x="32" y="25"/>
                      </a:lnTo>
                      <a:lnTo>
                        <a:pt x="36" y="27"/>
                      </a:lnTo>
                      <a:lnTo>
                        <a:pt x="37" y="27"/>
                      </a:lnTo>
                      <a:lnTo>
                        <a:pt x="40" y="27"/>
                      </a:lnTo>
                      <a:lnTo>
                        <a:pt x="45" y="28"/>
                      </a:lnTo>
                      <a:lnTo>
                        <a:pt x="48" y="28"/>
                      </a:lnTo>
                      <a:lnTo>
                        <a:pt x="51" y="29"/>
                      </a:lnTo>
                      <a:lnTo>
                        <a:pt x="63" y="32"/>
                      </a:lnTo>
                      <a:lnTo>
                        <a:pt x="63" y="17"/>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5310" name="Freeform 51"/>
                <p:cNvSpPr>
                  <a:spLocks/>
                </p:cNvSpPr>
                <p:nvPr/>
              </p:nvSpPr>
              <p:spPr bwMode="auto">
                <a:xfrm>
                  <a:off x="904" y="3097"/>
                  <a:ext cx="27" cy="1"/>
                </a:xfrm>
                <a:custGeom>
                  <a:avLst/>
                  <a:gdLst>
                    <a:gd name="T0" fmla="*/ 0 w 27"/>
                    <a:gd name="T1" fmla="*/ 0 h 1"/>
                    <a:gd name="T2" fmla="*/ 4 w 27"/>
                    <a:gd name="T3" fmla="*/ 0 h 1"/>
                    <a:gd name="T4" fmla="*/ 6 w 27"/>
                    <a:gd name="T5" fmla="*/ 0 h 1"/>
                    <a:gd name="T6" fmla="*/ 12 w 27"/>
                    <a:gd name="T7" fmla="*/ 0 h 1"/>
                    <a:gd name="T8" fmla="*/ 14 w 27"/>
                    <a:gd name="T9" fmla="*/ 0 h 1"/>
                    <a:gd name="T10" fmla="*/ 21 w 27"/>
                    <a:gd name="T11" fmla="*/ 0 h 1"/>
                    <a:gd name="T12" fmla="*/ 26 w 27"/>
                    <a:gd name="T13" fmla="*/ 0 h 1"/>
                    <a:gd name="T14" fmla="*/ 19 w 27"/>
                    <a:gd name="T15" fmla="*/ 0 h 1"/>
                    <a:gd name="T16" fmla="*/ 13 w 27"/>
                    <a:gd name="T17" fmla="*/ 0 h 1"/>
                    <a:gd name="T18" fmla="*/ 6 w 27"/>
                    <a:gd name="T19" fmla="*/ 0 h 1"/>
                    <a:gd name="T20" fmla="*/ 4 w 27"/>
                    <a:gd name="T21" fmla="*/ 0 h 1"/>
                    <a:gd name="T22" fmla="*/ 0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0" y="0"/>
                      </a:moveTo>
                      <a:lnTo>
                        <a:pt x="4" y="0"/>
                      </a:lnTo>
                      <a:lnTo>
                        <a:pt x="6" y="0"/>
                      </a:lnTo>
                      <a:lnTo>
                        <a:pt x="12" y="0"/>
                      </a:lnTo>
                      <a:lnTo>
                        <a:pt x="14" y="0"/>
                      </a:lnTo>
                      <a:lnTo>
                        <a:pt x="21" y="0"/>
                      </a:lnTo>
                      <a:lnTo>
                        <a:pt x="26" y="0"/>
                      </a:lnTo>
                      <a:lnTo>
                        <a:pt x="19" y="0"/>
                      </a:lnTo>
                      <a:lnTo>
                        <a:pt x="13" y="0"/>
                      </a:lnTo>
                      <a:lnTo>
                        <a:pt x="6" y="0"/>
                      </a:lnTo>
                      <a:lnTo>
                        <a:pt x="4"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5311" name="Freeform 52"/>
                <p:cNvSpPr>
                  <a:spLocks/>
                </p:cNvSpPr>
                <p:nvPr/>
              </p:nvSpPr>
              <p:spPr bwMode="auto">
                <a:xfrm>
                  <a:off x="914" y="3092"/>
                  <a:ext cx="27" cy="26"/>
                </a:xfrm>
                <a:custGeom>
                  <a:avLst/>
                  <a:gdLst>
                    <a:gd name="T0" fmla="*/ 6 w 27"/>
                    <a:gd name="T1" fmla="*/ 0 h 26"/>
                    <a:gd name="T2" fmla="*/ 2 w 27"/>
                    <a:gd name="T3" fmla="*/ 0 h 26"/>
                    <a:gd name="T4" fmla="*/ 0 w 27"/>
                    <a:gd name="T5" fmla="*/ 0 h 26"/>
                    <a:gd name="T6" fmla="*/ 6 w 27"/>
                    <a:gd name="T7" fmla="*/ 0 h 26"/>
                    <a:gd name="T8" fmla="*/ 13 w 27"/>
                    <a:gd name="T9" fmla="*/ 25 h 26"/>
                    <a:gd name="T10" fmla="*/ 19 w 27"/>
                    <a:gd name="T11" fmla="*/ 25 h 26"/>
                    <a:gd name="T12" fmla="*/ 23 w 27"/>
                    <a:gd name="T13" fmla="*/ 25 h 26"/>
                    <a:gd name="T14" fmla="*/ 26 w 27"/>
                    <a:gd name="T15" fmla="*/ 25 h 26"/>
                    <a:gd name="T16" fmla="*/ 19 w 27"/>
                    <a:gd name="T17" fmla="*/ 25 h 26"/>
                    <a:gd name="T18" fmla="*/ 12 w 27"/>
                    <a:gd name="T19" fmla="*/ 0 h 26"/>
                    <a:gd name="T20" fmla="*/ 6 w 27"/>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6"/>
                    <a:gd name="T35" fmla="*/ 27 w 27"/>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6">
                      <a:moveTo>
                        <a:pt x="6" y="0"/>
                      </a:moveTo>
                      <a:lnTo>
                        <a:pt x="2" y="0"/>
                      </a:lnTo>
                      <a:lnTo>
                        <a:pt x="0" y="0"/>
                      </a:lnTo>
                      <a:lnTo>
                        <a:pt x="6" y="0"/>
                      </a:lnTo>
                      <a:lnTo>
                        <a:pt x="13" y="25"/>
                      </a:lnTo>
                      <a:lnTo>
                        <a:pt x="19" y="25"/>
                      </a:lnTo>
                      <a:lnTo>
                        <a:pt x="23" y="25"/>
                      </a:lnTo>
                      <a:lnTo>
                        <a:pt x="26" y="25"/>
                      </a:lnTo>
                      <a:lnTo>
                        <a:pt x="19" y="25"/>
                      </a:lnTo>
                      <a:lnTo>
                        <a:pt x="12" y="0"/>
                      </a:lnTo>
                      <a:lnTo>
                        <a:pt x="6" y="0"/>
                      </a:lnTo>
                    </a:path>
                  </a:pathLst>
                </a:custGeom>
                <a:solidFill>
                  <a:srgbClr val="402000"/>
                </a:solidFill>
                <a:ln w="9525" cap="rnd">
                  <a:noFill/>
                  <a:round/>
                  <a:headEnd type="none" w="sm" len="sm"/>
                  <a:tailEnd type="none" w="sm" len="sm"/>
                </a:ln>
              </p:spPr>
              <p:txBody>
                <a:bodyPr/>
                <a:lstStyle/>
                <a:p>
                  <a:endParaRPr lang="es-ES"/>
                </a:p>
              </p:txBody>
            </p:sp>
            <p:sp>
              <p:nvSpPr>
                <p:cNvPr id="105312" name="Freeform 53"/>
                <p:cNvSpPr>
                  <a:spLocks/>
                </p:cNvSpPr>
                <p:nvPr/>
              </p:nvSpPr>
              <p:spPr bwMode="auto">
                <a:xfrm>
                  <a:off x="919" y="3100"/>
                  <a:ext cx="28" cy="26"/>
                </a:xfrm>
                <a:custGeom>
                  <a:avLst/>
                  <a:gdLst>
                    <a:gd name="T0" fmla="*/ 0 w 28"/>
                    <a:gd name="T1" fmla="*/ 11 h 26"/>
                    <a:gd name="T2" fmla="*/ 0 w 28"/>
                    <a:gd name="T3" fmla="*/ 25 h 26"/>
                    <a:gd name="T4" fmla="*/ 12 w 28"/>
                    <a:gd name="T5" fmla="*/ 11 h 26"/>
                    <a:gd name="T6" fmla="*/ 27 w 28"/>
                    <a:gd name="T7" fmla="*/ 11 h 26"/>
                    <a:gd name="T8" fmla="*/ 27 w 28"/>
                    <a:gd name="T9" fmla="*/ 0 h 26"/>
                    <a:gd name="T10" fmla="*/ 12 w 28"/>
                    <a:gd name="T11" fmla="*/ 0 h 26"/>
                    <a:gd name="T12" fmla="*/ 0 w 28"/>
                    <a:gd name="T13" fmla="*/ 11 h 26"/>
                    <a:gd name="T14" fmla="*/ 0 60000 65536"/>
                    <a:gd name="T15" fmla="*/ 0 60000 65536"/>
                    <a:gd name="T16" fmla="*/ 0 60000 65536"/>
                    <a:gd name="T17" fmla="*/ 0 60000 65536"/>
                    <a:gd name="T18" fmla="*/ 0 60000 65536"/>
                    <a:gd name="T19" fmla="*/ 0 60000 65536"/>
                    <a:gd name="T20" fmla="*/ 0 60000 65536"/>
                    <a:gd name="T21" fmla="*/ 0 w 28"/>
                    <a:gd name="T22" fmla="*/ 0 h 26"/>
                    <a:gd name="T23" fmla="*/ 28 w 28"/>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6">
                      <a:moveTo>
                        <a:pt x="0" y="11"/>
                      </a:moveTo>
                      <a:lnTo>
                        <a:pt x="0" y="25"/>
                      </a:lnTo>
                      <a:lnTo>
                        <a:pt x="12" y="11"/>
                      </a:lnTo>
                      <a:lnTo>
                        <a:pt x="27" y="11"/>
                      </a:lnTo>
                      <a:lnTo>
                        <a:pt x="27" y="0"/>
                      </a:lnTo>
                      <a:lnTo>
                        <a:pt x="12" y="0"/>
                      </a:lnTo>
                      <a:lnTo>
                        <a:pt x="0" y="11"/>
                      </a:lnTo>
                    </a:path>
                  </a:pathLst>
                </a:custGeom>
                <a:solidFill>
                  <a:srgbClr val="402000"/>
                </a:solidFill>
                <a:ln w="9525" cap="rnd">
                  <a:noFill/>
                  <a:round/>
                  <a:headEnd type="none" w="sm" len="sm"/>
                  <a:tailEnd type="none" w="sm" len="sm"/>
                </a:ln>
              </p:spPr>
              <p:txBody>
                <a:bodyPr/>
                <a:lstStyle/>
                <a:p>
                  <a:endParaRPr lang="es-ES"/>
                </a:p>
              </p:txBody>
            </p:sp>
            <p:sp>
              <p:nvSpPr>
                <p:cNvPr id="105313" name="Freeform 54"/>
                <p:cNvSpPr>
                  <a:spLocks/>
                </p:cNvSpPr>
                <p:nvPr/>
              </p:nvSpPr>
              <p:spPr bwMode="auto">
                <a:xfrm>
                  <a:off x="904" y="3105"/>
                  <a:ext cx="27" cy="28"/>
                </a:xfrm>
                <a:custGeom>
                  <a:avLst/>
                  <a:gdLst>
                    <a:gd name="T0" fmla="*/ 26 w 27"/>
                    <a:gd name="T1" fmla="*/ 0 h 28"/>
                    <a:gd name="T2" fmla="*/ 26 w 27"/>
                    <a:gd name="T3" fmla="*/ 11 h 28"/>
                    <a:gd name="T4" fmla="*/ 0 w 27"/>
                    <a:gd name="T5" fmla="*/ 27 h 28"/>
                    <a:gd name="T6" fmla="*/ 26 w 27"/>
                    <a:gd name="T7" fmla="*/ 0 h 28"/>
                    <a:gd name="T8" fmla="*/ 0 60000 65536"/>
                    <a:gd name="T9" fmla="*/ 0 60000 65536"/>
                    <a:gd name="T10" fmla="*/ 0 60000 65536"/>
                    <a:gd name="T11" fmla="*/ 0 60000 65536"/>
                    <a:gd name="T12" fmla="*/ 0 w 27"/>
                    <a:gd name="T13" fmla="*/ 0 h 28"/>
                    <a:gd name="T14" fmla="*/ 27 w 27"/>
                    <a:gd name="T15" fmla="*/ 28 h 28"/>
                  </a:gdLst>
                  <a:ahLst/>
                  <a:cxnLst>
                    <a:cxn ang="T8">
                      <a:pos x="T0" y="T1"/>
                    </a:cxn>
                    <a:cxn ang="T9">
                      <a:pos x="T2" y="T3"/>
                    </a:cxn>
                    <a:cxn ang="T10">
                      <a:pos x="T4" y="T5"/>
                    </a:cxn>
                    <a:cxn ang="T11">
                      <a:pos x="T6" y="T7"/>
                    </a:cxn>
                  </a:cxnLst>
                  <a:rect l="T12" t="T13" r="T14" b="T15"/>
                  <a:pathLst>
                    <a:path w="27" h="28">
                      <a:moveTo>
                        <a:pt x="26" y="0"/>
                      </a:moveTo>
                      <a:lnTo>
                        <a:pt x="26" y="11"/>
                      </a:lnTo>
                      <a:lnTo>
                        <a:pt x="0" y="27"/>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5314" name="Freeform 55"/>
                <p:cNvSpPr>
                  <a:spLocks/>
                </p:cNvSpPr>
                <p:nvPr/>
              </p:nvSpPr>
              <p:spPr bwMode="auto">
                <a:xfrm>
                  <a:off x="929" y="3099"/>
                  <a:ext cx="28" cy="26"/>
                </a:xfrm>
                <a:custGeom>
                  <a:avLst/>
                  <a:gdLst>
                    <a:gd name="T0" fmla="*/ 0 w 28"/>
                    <a:gd name="T1" fmla="*/ 0 h 26"/>
                    <a:gd name="T2" fmla="*/ 0 w 28"/>
                    <a:gd name="T3" fmla="*/ 25 h 26"/>
                    <a:gd name="T4" fmla="*/ 27 w 28"/>
                    <a:gd name="T5" fmla="*/ 25 h 26"/>
                    <a:gd name="T6" fmla="*/ 0 w 28"/>
                    <a:gd name="T7" fmla="*/ 0 h 26"/>
                    <a:gd name="T8" fmla="*/ 0 60000 65536"/>
                    <a:gd name="T9" fmla="*/ 0 60000 65536"/>
                    <a:gd name="T10" fmla="*/ 0 60000 65536"/>
                    <a:gd name="T11" fmla="*/ 0 60000 65536"/>
                    <a:gd name="T12" fmla="*/ 0 w 28"/>
                    <a:gd name="T13" fmla="*/ 0 h 26"/>
                    <a:gd name="T14" fmla="*/ 28 w 28"/>
                    <a:gd name="T15" fmla="*/ 26 h 26"/>
                  </a:gdLst>
                  <a:ahLst/>
                  <a:cxnLst>
                    <a:cxn ang="T8">
                      <a:pos x="T0" y="T1"/>
                    </a:cxn>
                    <a:cxn ang="T9">
                      <a:pos x="T2" y="T3"/>
                    </a:cxn>
                    <a:cxn ang="T10">
                      <a:pos x="T4" y="T5"/>
                    </a:cxn>
                    <a:cxn ang="T11">
                      <a:pos x="T6" y="T7"/>
                    </a:cxn>
                  </a:cxnLst>
                  <a:rect l="T12" t="T13" r="T14" b="T15"/>
                  <a:pathLst>
                    <a:path w="28" h="26">
                      <a:moveTo>
                        <a:pt x="0" y="0"/>
                      </a:moveTo>
                      <a:lnTo>
                        <a:pt x="0" y="25"/>
                      </a:lnTo>
                      <a:lnTo>
                        <a:pt x="27"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5315" name="Freeform 56"/>
                <p:cNvSpPr>
                  <a:spLocks/>
                </p:cNvSpPr>
                <p:nvPr/>
              </p:nvSpPr>
              <p:spPr bwMode="auto">
                <a:xfrm>
                  <a:off x="924" y="3103"/>
                  <a:ext cx="27" cy="25"/>
                </a:xfrm>
                <a:custGeom>
                  <a:avLst/>
                  <a:gdLst>
                    <a:gd name="T0" fmla="*/ 26 w 27"/>
                    <a:gd name="T1" fmla="*/ 0 h 25"/>
                    <a:gd name="T2" fmla="*/ 0 w 27"/>
                    <a:gd name="T3" fmla="*/ 24 h 25"/>
                    <a:gd name="T4" fmla="*/ 26 w 27"/>
                    <a:gd name="T5" fmla="*/ 0 h 25"/>
                    <a:gd name="T6" fmla="*/ 0 60000 65536"/>
                    <a:gd name="T7" fmla="*/ 0 60000 65536"/>
                    <a:gd name="T8" fmla="*/ 0 60000 65536"/>
                    <a:gd name="T9" fmla="*/ 0 w 27"/>
                    <a:gd name="T10" fmla="*/ 0 h 25"/>
                    <a:gd name="T11" fmla="*/ 27 w 27"/>
                    <a:gd name="T12" fmla="*/ 25 h 25"/>
                  </a:gdLst>
                  <a:ahLst/>
                  <a:cxnLst>
                    <a:cxn ang="T6">
                      <a:pos x="T0" y="T1"/>
                    </a:cxn>
                    <a:cxn ang="T7">
                      <a:pos x="T2" y="T3"/>
                    </a:cxn>
                    <a:cxn ang="T8">
                      <a:pos x="T4" y="T5"/>
                    </a:cxn>
                  </a:cxnLst>
                  <a:rect l="T9" t="T10" r="T11" b="T12"/>
                  <a:pathLst>
                    <a:path w="27" h="25">
                      <a:moveTo>
                        <a:pt x="26" y="0"/>
                      </a:moveTo>
                      <a:lnTo>
                        <a:pt x="0" y="24"/>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5316" name="Freeform 57"/>
                <p:cNvSpPr>
                  <a:spLocks/>
                </p:cNvSpPr>
                <p:nvPr/>
              </p:nvSpPr>
              <p:spPr bwMode="auto">
                <a:xfrm>
                  <a:off x="901" y="3099"/>
                  <a:ext cx="28" cy="26"/>
                </a:xfrm>
                <a:custGeom>
                  <a:avLst/>
                  <a:gdLst>
                    <a:gd name="T0" fmla="*/ 0 w 28"/>
                    <a:gd name="T1" fmla="*/ 25 h 26"/>
                    <a:gd name="T2" fmla="*/ 14 w 28"/>
                    <a:gd name="T3" fmla="*/ 25 h 26"/>
                    <a:gd name="T4" fmla="*/ 14 w 28"/>
                    <a:gd name="T5" fmla="*/ 15 h 26"/>
                    <a:gd name="T6" fmla="*/ 14 w 28"/>
                    <a:gd name="T7" fmla="*/ 0 h 26"/>
                    <a:gd name="T8" fmla="*/ 27 w 28"/>
                    <a:gd name="T9" fmla="*/ 15 h 26"/>
                    <a:gd name="T10" fmla="*/ 14 w 28"/>
                    <a:gd name="T11" fmla="*/ 25 h 26"/>
                    <a:gd name="T12" fmla="*/ 0 w 28"/>
                    <a:gd name="T13" fmla="*/ 25 h 26"/>
                    <a:gd name="T14" fmla="*/ 0 60000 65536"/>
                    <a:gd name="T15" fmla="*/ 0 60000 65536"/>
                    <a:gd name="T16" fmla="*/ 0 60000 65536"/>
                    <a:gd name="T17" fmla="*/ 0 60000 65536"/>
                    <a:gd name="T18" fmla="*/ 0 60000 65536"/>
                    <a:gd name="T19" fmla="*/ 0 60000 65536"/>
                    <a:gd name="T20" fmla="*/ 0 60000 65536"/>
                    <a:gd name="T21" fmla="*/ 0 w 28"/>
                    <a:gd name="T22" fmla="*/ 0 h 26"/>
                    <a:gd name="T23" fmla="*/ 28 w 28"/>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6">
                      <a:moveTo>
                        <a:pt x="0" y="25"/>
                      </a:moveTo>
                      <a:lnTo>
                        <a:pt x="14" y="25"/>
                      </a:lnTo>
                      <a:lnTo>
                        <a:pt x="14" y="15"/>
                      </a:lnTo>
                      <a:lnTo>
                        <a:pt x="14" y="0"/>
                      </a:lnTo>
                      <a:lnTo>
                        <a:pt x="27" y="15"/>
                      </a:lnTo>
                      <a:lnTo>
                        <a:pt x="14" y="25"/>
                      </a:lnTo>
                      <a:lnTo>
                        <a:pt x="0" y="25"/>
                      </a:lnTo>
                    </a:path>
                  </a:pathLst>
                </a:custGeom>
                <a:solidFill>
                  <a:srgbClr val="402000"/>
                </a:solidFill>
                <a:ln w="9525" cap="rnd">
                  <a:noFill/>
                  <a:round/>
                  <a:headEnd type="none" w="sm" len="sm"/>
                  <a:tailEnd type="none" w="sm" len="sm"/>
                </a:ln>
              </p:spPr>
              <p:txBody>
                <a:bodyPr/>
                <a:lstStyle/>
                <a:p>
                  <a:endParaRPr lang="es-ES"/>
                </a:p>
              </p:txBody>
            </p:sp>
            <p:sp>
              <p:nvSpPr>
                <p:cNvPr id="105317" name="Freeform 58"/>
                <p:cNvSpPr>
                  <a:spLocks/>
                </p:cNvSpPr>
                <p:nvPr/>
              </p:nvSpPr>
              <p:spPr bwMode="auto">
                <a:xfrm>
                  <a:off x="896" y="2980"/>
                  <a:ext cx="224" cy="315"/>
                </a:xfrm>
                <a:custGeom>
                  <a:avLst/>
                  <a:gdLst>
                    <a:gd name="T0" fmla="*/ 190 w 224"/>
                    <a:gd name="T1" fmla="*/ 0 h 315"/>
                    <a:gd name="T2" fmla="*/ 155 w 224"/>
                    <a:gd name="T3" fmla="*/ 28 h 315"/>
                    <a:gd name="T4" fmla="*/ 144 w 224"/>
                    <a:gd name="T5" fmla="*/ 47 h 315"/>
                    <a:gd name="T6" fmla="*/ 128 w 224"/>
                    <a:gd name="T7" fmla="*/ 79 h 315"/>
                    <a:gd name="T8" fmla="*/ 121 w 224"/>
                    <a:gd name="T9" fmla="*/ 94 h 315"/>
                    <a:gd name="T10" fmla="*/ 123 w 224"/>
                    <a:gd name="T11" fmla="*/ 107 h 315"/>
                    <a:gd name="T12" fmla="*/ 125 w 224"/>
                    <a:gd name="T13" fmla="*/ 118 h 315"/>
                    <a:gd name="T14" fmla="*/ 72 w 224"/>
                    <a:gd name="T15" fmla="*/ 129 h 315"/>
                    <a:gd name="T16" fmla="*/ 54 w 224"/>
                    <a:gd name="T17" fmla="*/ 133 h 315"/>
                    <a:gd name="T18" fmla="*/ 51 w 224"/>
                    <a:gd name="T19" fmla="*/ 145 h 315"/>
                    <a:gd name="T20" fmla="*/ 83 w 224"/>
                    <a:gd name="T21" fmla="*/ 153 h 315"/>
                    <a:gd name="T22" fmla="*/ 113 w 224"/>
                    <a:gd name="T23" fmla="*/ 154 h 315"/>
                    <a:gd name="T24" fmla="*/ 123 w 224"/>
                    <a:gd name="T25" fmla="*/ 165 h 315"/>
                    <a:gd name="T26" fmla="*/ 125 w 224"/>
                    <a:gd name="T27" fmla="*/ 180 h 315"/>
                    <a:gd name="T28" fmla="*/ 121 w 224"/>
                    <a:gd name="T29" fmla="*/ 186 h 315"/>
                    <a:gd name="T30" fmla="*/ 107 w 224"/>
                    <a:gd name="T31" fmla="*/ 190 h 315"/>
                    <a:gd name="T32" fmla="*/ 93 w 224"/>
                    <a:gd name="T33" fmla="*/ 196 h 315"/>
                    <a:gd name="T34" fmla="*/ 33 w 224"/>
                    <a:gd name="T35" fmla="*/ 217 h 315"/>
                    <a:gd name="T36" fmla="*/ 18 w 224"/>
                    <a:gd name="T37" fmla="*/ 231 h 315"/>
                    <a:gd name="T38" fmla="*/ 3 w 224"/>
                    <a:gd name="T39" fmla="*/ 269 h 315"/>
                    <a:gd name="T40" fmla="*/ 19 w 224"/>
                    <a:gd name="T41" fmla="*/ 314 h 315"/>
                    <a:gd name="T42" fmla="*/ 51 w 224"/>
                    <a:gd name="T43" fmla="*/ 309 h 315"/>
                    <a:gd name="T44" fmla="*/ 60 w 224"/>
                    <a:gd name="T45" fmla="*/ 290 h 315"/>
                    <a:gd name="T46" fmla="*/ 54 w 224"/>
                    <a:gd name="T47" fmla="*/ 270 h 315"/>
                    <a:gd name="T48" fmla="*/ 112 w 224"/>
                    <a:gd name="T49" fmla="*/ 261 h 315"/>
                    <a:gd name="T50" fmla="*/ 174 w 224"/>
                    <a:gd name="T51" fmla="*/ 260 h 315"/>
                    <a:gd name="T52" fmla="*/ 203 w 224"/>
                    <a:gd name="T53" fmla="*/ 257 h 315"/>
                    <a:gd name="T54" fmla="*/ 216 w 224"/>
                    <a:gd name="T55" fmla="*/ 247 h 315"/>
                    <a:gd name="T56" fmla="*/ 221 w 224"/>
                    <a:gd name="T57" fmla="*/ 231 h 315"/>
                    <a:gd name="T58" fmla="*/ 214 w 224"/>
                    <a:gd name="T59" fmla="*/ 204 h 315"/>
                    <a:gd name="T60" fmla="*/ 205 w 224"/>
                    <a:gd name="T61" fmla="*/ 180 h 315"/>
                    <a:gd name="T62" fmla="*/ 206 w 224"/>
                    <a:gd name="T63" fmla="*/ 161 h 315"/>
                    <a:gd name="T64" fmla="*/ 206 w 224"/>
                    <a:gd name="T65" fmla="*/ 143 h 315"/>
                    <a:gd name="T66" fmla="*/ 219 w 224"/>
                    <a:gd name="T67" fmla="*/ 102 h 315"/>
                    <a:gd name="T68" fmla="*/ 223 w 224"/>
                    <a:gd name="T69" fmla="*/ 62 h 315"/>
                    <a:gd name="T70" fmla="*/ 216 w 224"/>
                    <a:gd name="T71" fmla="*/ 42 h 315"/>
                    <a:gd name="T72" fmla="*/ 208 w 224"/>
                    <a:gd name="T73" fmla="*/ 24 h 3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4"/>
                    <a:gd name="T112" fmla="*/ 0 h 315"/>
                    <a:gd name="T113" fmla="*/ 224 w 224"/>
                    <a:gd name="T114" fmla="*/ 315 h 31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4" h="315">
                      <a:moveTo>
                        <a:pt x="194" y="13"/>
                      </a:moveTo>
                      <a:lnTo>
                        <a:pt x="190" y="0"/>
                      </a:lnTo>
                      <a:lnTo>
                        <a:pt x="152" y="16"/>
                      </a:lnTo>
                      <a:lnTo>
                        <a:pt x="155" y="28"/>
                      </a:lnTo>
                      <a:lnTo>
                        <a:pt x="152" y="38"/>
                      </a:lnTo>
                      <a:lnTo>
                        <a:pt x="144" y="47"/>
                      </a:lnTo>
                      <a:lnTo>
                        <a:pt x="137" y="66"/>
                      </a:lnTo>
                      <a:lnTo>
                        <a:pt x="128" y="79"/>
                      </a:lnTo>
                      <a:lnTo>
                        <a:pt x="122" y="87"/>
                      </a:lnTo>
                      <a:lnTo>
                        <a:pt x="121" y="94"/>
                      </a:lnTo>
                      <a:lnTo>
                        <a:pt x="121" y="100"/>
                      </a:lnTo>
                      <a:lnTo>
                        <a:pt x="123" y="107"/>
                      </a:lnTo>
                      <a:lnTo>
                        <a:pt x="125" y="111"/>
                      </a:lnTo>
                      <a:lnTo>
                        <a:pt x="125" y="118"/>
                      </a:lnTo>
                      <a:lnTo>
                        <a:pt x="91" y="126"/>
                      </a:lnTo>
                      <a:lnTo>
                        <a:pt x="72" y="129"/>
                      </a:lnTo>
                      <a:lnTo>
                        <a:pt x="56" y="127"/>
                      </a:lnTo>
                      <a:lnTo>
                        <a:pt x="54" y="133"/>
                      </a:lnTo>
                      <a:lnTo>
                        <a:pt x="52" y="138"/>
                      </a:lnTo>
                      <a:lnTo>
                        <a:pt x="51" y="145"/>
                      </a:lnTo>
                      <a:lnTo>
                        <a:pt x="67" y="149"/>
                      </a:lnTo>
                      <a:lnTo>
                        <a:pt x="83" y="153"/>
                      </a:lnTo>
                      <a:lnTo>
                        <a:pt x="98" y="153"/>
                      </a:lnTo>
                      <a:lnTo>
                        <a:pt x="113" y="154"/>
                      </a:lnTo>
                      <a:lnTo>
                        <a:pt x="123" y="153"/>
                      </a:lnTo>
                      <a:lnTo>
                        <a:pt x="123" y="165"/>
                      </a:lnTo>
                      <a:lnTo>
                        <a:pt x="128" y="174"/>
                      </a:lnTo>
                      <a:lnTo>
                        <a:pt x="125" y="180"/>
                      </a:lnTo>
                      <a:lnTo>
                        <a:pt x="128" y="186"/>
                      </a:lnTo>
                      <a:lnTo>
                        <a:pt x="121" y="186"/>
                      </a:lnTo>
                      <a:lnTo>
                        <a:pt x="118" y="188"/>
                      </a:lnTo>
                      <a:lnTo>
                        <a:pt x="107" y="190"/>
                      </a:lnTo>
                      <a:lnTo>
                        <a:pt x="100" y="195"/>
                      </a:lnTo>
                      <a:lnTo>
                        <a:pt x="93" y="196"/>
                      </a:lnTo>
                      <a:lnTo>
                        <a:pt x="49" y="211"/>
                      </a:lnTo>
                      <a:lnTo>
                        <a:pt x="33" y="217"/>
                      </a:lnTo>
                      <a:lnTo>
                        <a:pt x="25" y="221"/>
                      </a:lnTo>
                      <a:lnTo>
                        <a:pt x="18" y="231"/>
                      </a:lnTo>
                      <a:lnTo>
                        <a:pt x="10" y="244"/>
                      </a:lnTo>
                      <a:lnTo>
                        <a:pt x="3" y="269"/>
                      </a:lnTo>
                      <a:lnTo>
                        <a:pt x="0" y="306"/>
                      </a:lnTo>
                      <a:lnTo>
                        <a:pt x="19" y="314"/>
                      </a:lnTo>
                      <a:lnTo>
                        <a:pt x="38" y="312"/>
                      </a:lnTo>
                      <a:lnTo>
                        <a:pt x="51" y="309"/>
                      </a:lnTo>
                      <a:lnTo>
                        <a:pt x="62" y="304"/>
                      </a:lnTo>
                      <a:lnTo>
                        <a:pt x="60" y="290"/>
                      </a:lnTo>
                      <a:lnTo>
                        <a:pt x="56" y="275"/>
                      </a:lnTo>
                      <a:lnTo>
                        <a:pt x="54" y="270"/>
                      </a:lnTo>
                      <a:lnTo>
                        <a:pt x="84" y="269"/>
                      </a:lnTo>
                      <a:lnTo>
                        <a:pt x="112" y="261"/>
                      </a:lnTo>
                      <a:lnTo>
                        <a:pt x="152" y="260"/>
                      </a:lnTo>
                      <a:lnTo>
                        <a:pt x="174" y="260"/>
                      </a:lnTo>
                      <a:lnTo>
                        <a:pt x="188" y="261"/>
                      </a:lnTo>
                      <a:lnTo>
                        <a:pt x="203" y="257"/>
                      </a:lnTo>
                      <a:lnTo>
                        <a:pt x="208" y="254"/>
                      </a:lnTo>
                      <a:lnTo>
                        <a:pt x="216" y="247"/>
                      </a:lnTo>
                      <a:lnTo>
                        <a:pt x="219" y="242"/>
                      </a:lnTo>
                      <a:lnTo>
                        <a:pt x="221" y="231"/>
                      </a:lnTo>
                      <a:lnTo>
                        <a:pt x="219" y="221"/>
                      </a:lnTo>
                      <a:lnTo>
                        <a:pt x="214" y="204"/>
                      </a:lnTo>
                      <a:lnTo>
                        <a:pt x="206" y="187"/>
                      </a:lnTo>
                      <a:lnTo>
                        <a:pt x="205" y="180"/>
                      </a:lnTo>
                      <a:lnTo>
                        <a:pt x="206" y="175"/>
                      </a:lnTo>
                      <a:lnTo>
                        <a:pt x="206" y="161"/>
                      </a:lnTo>
                      <a:lnTo>
                        <a:pt x="205" y="157"/>
                      </a:lnTo>
                      <a:lnTo>
                        <a:pt x="206" y="143"/>
                      </a:lnTo>
                      <a:lnTo>
                        <a:pt x="212" y="126"/>
                      </a:lnTo>
                      <a:lnTo>
                        <a:pt x="219" y="102"/>
                      </a:lnTo>
                      <a:lnTo>
                        <a:pt x="223" y="82"/>
                      </a:lnTo>
                      <a:lnTo>
                        <a:pt x="223" y="62"/>
                      </a:lnTo>
                      <a:lnTo>
                        <a:pt x="220" y="50"/>
                      </a:lnTo>
                      <a:lnTo>
                        <a:pt x="216" y="42"/>
                      </a:lnTo>
                      <a:lnTo>
                        <a:pt x="213" y="33"/>
                      </a:lnTo>
                      <a:lnTo>
                        <a:pt x="208" y="24"/>
                      </a:lnTo>
                      <a:lnTo>
                        <a:pt x="194" y="13"/>
                      </a:lnTo>
                    </a:path>
                  </a:pathLst>
                </a:custGeom>
                <a:solidFill>
                  <a:srgbClr val="000060"/>
                </a:solidFill>
                <a:ln w="12700" cap="rnd">
                  <a:solidFill>
                    <a:srgbClr val="000000"/>
                  </a:solidFill>
                  <a:round/>
                  <a:headEnd type="none" w="sm" len="sm"/>
                  <a:tailEnd type="none" w="sm" len="sm"/>
                </a:ln>
              </p:spPr>
              <p:txBody>
                <a:bodyPr/>
                <a:lstStyle/>
                <a:p>
                  <a:endParaRPr lang="es-ES"/>
                </a:p>
              </p:txBody>
            </p:sp>
            <p:sp>
              <p:nvSpPr>
                <p:cNvPr id="105318" name="Freeform 59"/>
                <p:cNvSpPr>
                  <a:spLocks/>
                </p:cNvSpPr>
                <p:nvPr/>
              </p:nvSpPr>
              <p:spPr bwMode="auto">
                <a:xfrm>
                  <a:off x="959" y="3005"/>
                  <a:ext cx="137" cy="123"/>
                </a:xfrm>
                <a:custGeom>
                  <a:avLst/>
                  <a:gdLst>
                    <a:gd name="T0" fmla="*/ 121 w 137"/>
                    <a:gd name="T1" fmla="*/ 0 h 123"/>
                    <a:gd name="T2" fmla="*/ 114 w 137"/>
                    <a:gd name="T3" fmla="*/ 0 h 123"/>
                    <a:gd name="T4" fmla="*/ 106 w 137"/>
                    <a:gd name="T5" fmla="*/ 4 h 123"/>
                    <a:gd name="T6" fmla="*/ 102 w 137"/>
                    <a:gd name="T7" fmla="*/ 11 h 123"/>
                    <a:gd name="T8" fmla="*/ 101 w 137"/>
                    <a:gd name="T9" fmla="*/ 19 h 123"/>
                    <a:gd name="T10" fmla="*/ 99 w 137"/>
                    <a:gd name="T11" fmla="*/ 33 h 123"/>
                    <a:gd name="T12" fmla="*/ 94 w 137"/>
                    <a:gd name="T13" fmla="*/ 45 h 123"/>
                    <a:gd name="T14" fmla="*/ 89 w 137"/>
                    <a:gd name="T15" fmla="*/ 58 h 123"/>
                    <a:gd name="T16" fmla="*/ 86 w 137"/>
                    <a:gd name="T17" fmla="*/ 69 h 123"/>
                    <a:gd name="T18" fmla="*/ 82 w 137"/>
                    <a:gd name="T19" fmla="*/ 79 h 123"/>
                    <a:gd name="T20" fmla="*/ 94 w 137"/>
                    <a:gd name="T21" fmla="*/ 84 h 123"/>
                    <a:gd name="T22" fmla="*/ 80 w 137"/>
                    <a:gd name="T23" fmla="*/ 81 h 123"/>
                    <a:gd name="T24" fmla="*/ 77 w 137"/>
                    <a:gd name="T25" fmla="*/ 86 h 123"/>
                    <a:gd name="T26" fmla="*/ 83 w 137"/>
                    <a:gd name="T27" fmla="*/ 91 h 123"/>
                    <a:gd name="T28" fmla="*/ 75 w 137"/>
                    <a:gd name="T29" fmla="*/ 88 h 123"/>
                    <a:gd name="T30" fmla="*/ 65 w 137"/>
                    <a:gd name="T31" fmla="*/ 91 h 123"/>
                    <a:gd name="T32" fmla="*/ 53 w 137"/>
                    <a:gd name="T33" fmla="*/ 95 h 123"/>
                    <a:gd name="T34" fmla="*/ 37 w 137"/>
                    <a:gd name="T35" fmla="*/ 99 h 123"/>
                    <a:gd name="T36" fmla="*/ 24 w 137"/>
                    <a:gd name="T37" fmla="*/ 100 h 123"/>
                    <a:gd name="T38" fmla="*/ 11 w 137"/>
                    <a:gd name="T39" fmla="*/ 100 h 123"/>
                    <a:gd name="T40" fmla="*/ 1 w 137"/>
                    <a:gd name="T41" fmla="*/ 100 h 123"/>
                    <a:gd name="T42" fmla="*/ 0 w 137"/>
                    <a:gd name="T43" fmla="*/ 102 h 123"/>
                    <a:gd name="T44" fmla="*/ 0 w 137"/>
                    <a:gd name="T45" fmla="*/ 109 h 123"/>
                    <a:gd name="T46" fmla="*/ 0 w 137"/>
                    <a:gd name="T47" fmla="*/ 112 h 123"/>
                    <a:gd name="T48" fmla="*/ 8 w 137"/>
                    <a:gd name="T49" fmla="*/ 117 h 123"/>
                    <a:gd name="T50" fmla="*/ 10 w 137"/>
                    <a:gd name="T51" fmla="*/ 114 h 123"/>
                    <a:gd name="T52" fmla="*/ 12 w 137"/>
                    <a:gd name="T53" fmla="*/ 117 h 123"/>
                    <a:gd name="T54" fmla="*/ 25 w 137"/>
                    <a:gd name="T55" fmla="*/ 119 h 123"/>
                    <a:gd name="T56" fmla="*/ 53 w 137"/>
                    <a:gd name="T57" fmla="*/ 122 h 123"/>
                    <a:gd name="T58" fmla="*/ 86 w 137"/>
                    <a:gd name="T59" fmla="*/ 115 h 123"/>
                    <a:gd name="T60" fmla="*/ 94 w 137"/>
                    <a:gd name="T61" fmla="*/ 112 h 123"/>
                    <a:gd name="T62" fmla="*/ 104 w 137"/>
                    <a:gd name="T63" fmla="*/ 96 h 123"/>
                    <a:gd name="T64" fmla="*/ 120 w 137"/>
                    <a:gd name="T65" fmla="*/ 68 h 123"/>
                    <a:gd name="T66" fmla="*/ 130 w 137"/>
                    <a:gd name="T67" fmla="*/ 36 h 123"/>
                    <a:gd name="T68" fmla="*/ 136 w 137"/>
                    <a:gd name="T69" fmla="*/ 24 h 123"/>
                    <a:gd name="T70" fmla="*/ 133 w 137"/>
                    <a:gd name="T71" fmla="*/ 11 h 123"/>
                    <a:gd name="T72" fmla="*/ 128 w 137"/>
                    <a:gd name="T73" fmla="*/ 2 h 123"/>
                    <a:gd name="T74" fmla="*/ 121 w 137"/>
                    <a:gd name="T75" fmla="*/ 0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7"/>
                    <a:gd name="T115" fmla="*/ 0 h 123"/>
                    <a:gd name="T116" fmla="*/ 137 w 137"/>
                    <a:gd name="T117" fmla="*/ 123 h 12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7" h="123">
                      <a:moveTo>
                        <a:pt x="121" y="0"/>
                      </a:moveTo>
                      <a:lnTo>
                        <a:pt x="114" y="0"/>
                      </a:lnTo>
                      <a:lnTo>
                        <a:pt x="106" y="4"/>
                      </a:lnTo>
                      <a:lnTo>
                        <a:pt x="102" y="11"/>
                      </a:lnTo>
                      <a:lnTo>
                        <a:pt x="101" y="19"/>
                      </a:lnTo>
                      <a:lnTo>
                        <a:pt x="99" y="33"/>
                      </a:lnTo>
                      <a:lnTo>
                        <a:pt x="94" y="45"/>
                      </a:lnTo>
                      <a:lnTo>
                        <a:pt x="89" y="58"/>
                      </a:lnTo>
                      <a:lnTo>
                        <a:pt x="86" y="69"/>
                      </a:lnTo>
                      <a:lnTo>
                        <a:pt x="82" y="79"/>
                      </a:lnTo>
                      <a:lnTo>
                        <a:pt x="94" y="84"/>
                      </a:lnTo>
                      <a:lnTo>
                        <a:pt x="80" y="81"/>
                      </a:lnTo>
                      <a:lnTo>
                        <a:pt x="77" y="86"/>
                      </a:lnTo>
                      <a:lnTo>
                        <a:pt x="83" y="91"/>
                      </a:lnTo>
                      <a:lnTo>
                        <a:pt x="75" y="88"/>
                      </a:lnTo>
                      <a:lnTo>
                        <a:pt x="65" y="91"/>
                      </a:lnTo>
                      <a:lnTo>
                        <a:pt x="53" y="95"/>
                      </a:lnTo>
                      <a:lnTo>
                        <a:pt x="37" y="99"/>
                      </a:lnTo>
                      <a:lnTo>
                        <a:pt x="24" y="100"/>
                      </a:lnTo>
                      <a:lnTo>
                        <a:pt x="11" y="100"/>
                      </a:lnTo>
                      <a:lnTo>
                        <a:pt x="1" y="100"/>
                      </a:lnTo>
                      <a:lnTo>
                        <a:pt x="0" y="102"/>
                      </a:lnTo>
                      <a:lnTo>
                        <a:pt x="0" y="109"/>
                      </a:lnTo>
                      <a:lnTo>
                        <a:pt x="0" y="112"/>
                      </a:lnTo>
                      <a:lnTo>
                        <a:pt x="8" y="117"/>
                      </a:lnTo>
                      <a:lnTo>
                        <a:pt x="10" y="114"/>
                      </a:lnTo>
                      <a:lnTo>
                        <a:pt x="12" y="117"/>
                      </a:lnTo>
                      <a:lnTo>
                        <a:pt x="25" y="119"/>
                      </a:lnTo>
                      <a:lnTo>
                        <a:pt x="53" y="122"/>
                      </a:lnTo>
                      <a:lnTo>
                        <a:pt x="86" y="115"/>
                      </a:lnTo>
                      <a:lnTo>
                        <a:pt x="94" y="112"/>
                      </a:lnTo>
                      <a:lnTo>
                        <a:pt x="104" y="96"/>
                      </a:lnTo>
                      <a:lnTo>
                        <a:pt x="120" y="68"/>
                      </a:lnTo>
                      <a:lnTo>
                        <a:pt x="130" y="36"/>
                      </a:lnTo>
                      <a:lnTo>
                        <a:pt x="136" y="24"/>
                      </a:lnTo>
                      <a:lnTo>
                        <a:pt x="133" y="11"/>
                      </a:lnTo>
                      <a:lnTo>
                        <a:pt x="128" y="2"/>
                      </a:lnTo>
                      <a:lnTo>
                        <a:pt x="121" y="0"/>
                      </a:lnTo>
                    </a:path>
                  </a:pathLst>
                </a:custGeom>
                <a:solidFill>
                  <a:srgbClr val="0000FF"/>
                </a:solidFill>
                <a:ln w="9525" cap="rnd">
                  <a:noFill/>
                  <a:round/>
                  <a:headEnd type="none" w="sm" len="sm"/>
                  <a:tailEnd type="none" w="sm" len="sm"/>
                </a:ln>
              </p:spPr>
              <p:txBody>
                <a:bodyPr/>
                <a:lstStyle/>
                <a:p>
                  <a:endParaRPr lang="es-ES"/>
                </a:p>
              </p:txBody>
            </p:sp>
            <p:sp>
              <p:nvSpPr>
                <p:cNvPr id="105319" name="Freeform 60"/>
                <p:cNvSpPr>
                  <a:spLocks/>
                </p:cNvSpPr>
                <p:nvPr/>
              </p:nvSpPr>
              <p:spPr bwMode="auto">
                <a:xfrm>
                  <a:off x="1025" y="3003"/>
                  <a:ext cx="50" cy="95"/>
                </a:xfrm>
                <a:custGeom>
                  <a:avLst/>
                  <a:gdLst>
                    <a:gd name="T0" fmla="*/ 41 w 50"/>
                    <a:gd name="T1" fmla="*/ 0 h 95"/>
                    <a:gd name="T2" fmla="*/ 49 w 50"/>
                    <a:gd name="T3" fmla="*/ 3 h 95"/>
                    <a:gd name="T4" fmla="*/ 45 w 50"/>
                    <a:gd name="T5" fmla="*/ 6 h 95"/>
                    <a:gd name="T6" fmla="*/ 41 w 50"/>
                    <a:gd name="T7" fmla="*/ 11 h 95"/>
                    <a:gd name="T8" fmla="*/ 33 w 50"/>
                    <a:gd name="T9" fmla="*/ 17 h 95"/>
                    <a:gd name="T10" fmla="*/ 29 w 50"/>
                    <a:gd name="T11" fmla="*/ 31 h 95"/>
                    <a:gd name="T12" fmla="*/ 25 w 50"/>
                    <a:gd name="T13" fmla="*/ 41 h 95"/>
                    <a:gd name="T14" fmla="*/ 20 w 50"/>
                    <a:gd name="T15" fmla="*/ 51 h 95"/>
                    <a:gd name="T16" fmla="*/ 16 w 50"/>
                    <a:gd name="T17" fmla="*/ 55 h 95"/>
                    <a:gd name="T18" fmla="*/ 21 w 50"/>
                    <a:gd name="T19" fmla="*/ 52 h 95"/>
                    <a:gd name="T20" fmla="*/ 26 w 50"/>
                    <a:gd name="T21" fmla="*/ 43 h 95"/>
                    <a:gd name="T22" fmla="*/ 21 w 50"/>
                    <a:gd name="T23" fmla="*/ 55 h 95"/>
                    <a:gd name="T24" fmla="*/ 18 w 50"/>
                    <a:gd name="T25" fmla="*/ 66 h 95"/>
                    <a:gd name="T26" fmla="*/ 15 w 50"/>
                    <a:gd name="T27" fmla="*/ 79 h 95"/>
                    <a:gd name="T28" fmla="*/ 12 w 50"/>
                    <a:gd name="T29" fmla="*/ 83 h 95"/>
                    <a:gd name="T30" fmla="*/ 9 w 50"/>
                    <a:gd name="T31" fmla="*/ 87 h 95"/>
                    <a:gd name="T32" fmla="*/ 6 w 50"/>
                    <a:gd name="T33" fmla="*/ 91 h 95"/>
                    <a:gd name="T34" fmla="*/ 1 w 50"/>
                    <a:gd name="T35" fmla="*/ 94 h 95"/>
                    <a:gd name="T36" fmla="*/ 0 w 50"/>
                    <a:gd name="T37" fmla="*/ 86 h 95"/>
                    <a:gd name="T38" fmla="*/ 0 w 50"/>
                    <a:gd name="T39" fmla="*/ 80 h 95"/>
                    <a:gd name="T40" fmla="*/ 0 w 50"/>
                    <a:gd name="T41" fmla="*/ 72 h 95"/>
                    <a:gd name="T42" fmla="*/ 0 w 50"/>
                    <a:gd name="T43" fmla="*/ 66 h 95"/>
                    <a:gd name="T44" fmla="*/ 0 w 50"/>
                    <a:gd name="T45" fmla="*/ 58 h 95"/>
                    <a:gd name="T46" fmla="*/ 5 w 50"/>
                    <a:gd name="T47" fmla="*/ 52 h 95"/>
                    <a:gd name="T48" fmla="*/ 8 w 50"/>
                    <a:gd name="T49" fmla="*/ 47 h 95"/>
                    <a:gd name="T50" fmla="*/ 13 w 50"/>
                    <a:gd name="T51" fmla="*/ 43 h 95"/>
                    <a:gd name="T52" fmla="*/ 20 w 50"/>
                    <a:gd name="T53" fmla="*/ 35 h 95"/>
                    <a:gd name="T54" fmla="*/ 25 w 50"/>
                    <a:gd name="T55" fmla="*/ 26 h 95"/>
                    <a:gd name="T56" fmla="*/ 20 w 50"/>
                    <a:gd name="T57" fmla="*/ 30 h 95"/>
                    <a:gd name="T58" fmla="*/ 16 w 50"/>
                    <a:gd name="T59" fmla="*/ 39 h 95"/>
                    <a:gd name="T60" fmla="*/ 10 w 50"/>
                    <a:gd name="T61" fmla="*/ 45 h 95"/>
                    <a:gd name="T62" fmla="*/ 16 w 50"/>
                    <a:gd name="T63" fmla="*/ 35 h 95"/>
                    <a:gd name="T64" fmla="*/ 21 w 50"/>
                    <a:gd name="T65" fmla="*/ 21 h 95"/>
                    <a:gd name="T66" fmla="*/ 28 w 50"/>
                    <a:gd name="T67" fmla="*/ 9 h 95"/>
                    <a:gd name="T68" fmla="*/ 31 w 50"/>
                    <a:gd name="T69" fmla="*/ 3 h 95"/>
                    <a:gd name="T70" fmla="*/ 41 w 50"/>
                    <a:gd name="T71" fmla="*/ 0 h 9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
                    <a:gd name="T109" fmla="*/ 0 h 95"/>
                    <a:gd name="T110" fmla="*/ 50 w 50"/>
                    <a:gd name="T111" fmla="*/ 95 h 9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 h="95">
                      <a:moveTo>
                        <a:pt x="41" y="0"/>
                      </a:moveTo>
                      <a:lnTo>
                        <a:pt x="49" y="3"/>
                      </a:lnTo>
                      <a:lnTo>
                        <a:pt x="45" y="6"/>
                      </a:lnTo>
                      <a:lnTo>
                        <a:pt x="41" y="11"/>
                      </a:lnTo>
                      <a:lnTo>
                        <a:pt x="33" y="17"/>
                      </a:lnTo>
                      <a:lnTo>
                        <a:pt x="29" y="31"/>
                      </a:lnTo>
                      <a:lnTo>
                        <a:pt x="25" y="41"/>
                      </a:lnTo>
                      <a:lnTo>
                        <a:pt x="20" y="51"/>
                      </a:lnTo>
                      <a:lnTo>
                        <a:pt x="16" y="55"/>
                      </a:lnTo>
                      <a:lnTo>
                        <a:pt x="21" y="52"/>
                      </a:lnTo>
                      <a:lnTo>
                        <a:pt x="26" y="43"/>
                      </a:lnTo>
                      <a:lnTo>
                        <a:pt x="21" y="55"/>
                      </a:lnTo>
                      <a:lnTo>
                        <a:pt x="18" y="66"/>
                      </a:lnTo>
                      <a:lnTo>
                        <a:pt x="15" y="79"/>
                      </a:lnTo>
                      <a:lnTo>
                        <a:pt x="12" y="83"/>
                      </a:lnTo>
                      <a:lnTo>
                        <a:pt x="9" y="87"/>
                      </a:lnTo>
                      <a:lnTo>
                        <a:pt x="6" y="91"/>
                      </a:lnTo>
                      <a:lnTo>
                        <a:pt x="1" y="94"/>
                      </a:lnTo>
                      <a:lnTo>
                        <a:pt x="0" y="86"/>
                      </a:lnTo>
                      <a:lnTo>
                        <a:pt x="0" y="80"/>
                      </a:lnTo>
                      <a:lnTo>
                        <a:pt x="0" y="72"/>
                      </a:lnTo>
                      <a:lnTo>
                        <a:pt x="0" y="66"/>
                      </a:lnTo>
                      <a:lnTo>
                        <a:pt x="0" y="58"/>
                      </a:lnTo>
                      <a:lnTo>
                        <a:pt x="5" y="52"/>
                      </a:lnTo>
                      <a:lnTo>
                        <a:pt x="8" y="47"/>
                      </a:lnTo>
                      <a:lnTo>
                        <a:pt x="13" y="43"/>
                      </a:lnTo>
                      <a:lnTo>
                        <a:pt x="20" y="35"/>
                      </a:lnTo>
                      <a:lnTo>
                        <a:pt x="25" y="26"/>
                      </a:lnTo>
                      <a:lnTo>
                        <a:pt x="20" y="30"/>
                      </a:lnTo>
                      <a:lnTo>
                        <a:pt x="16" y="39"/>
                      </a:lnTo>
                      <a:lnTo>
                        <a:pt x="10" y="45"/>
                      </a:lnTo>
                      <a:lnTo>
                        <a:pt x="16" y="35"/>
                      </a:lnTo>
                      <a:lnTo>
                        <a:pt x="21" y="21"/>
                      </a:lnTo>
                      <a:lnTo>
                        <a:pt x="28" y="9"/>
                      </a:lnTo>
                      <a:lnTo>
                        <a:pt x="31" y="3"/>
                      </a:lnTo>
                      <a:lnTo>
                        <a:pt x="41" y="0"/>
                      </a:lnTo>
                    </a:path>
                  </a:pathLst>
                </a:custGeom>
                <a:solidFill>
                  <a:srgbClr val="0000FF"/>
                </a:solidFill>
                <a:ln w="9525" cap="rnd">
                  <a:noFill/>
                  <a:round/>
                  <a:headEnd type="none" w="sm" len="sm"/>
                  <a:tailEnd type="none" w="sm" len="sm"/>
                </a:ln>
              </p:spPr>
              <p:txBody>
                <a:bodyPr/>
                <a:lstStyle/>
                <a:p>
                  <a:endParaRPr lang="es-ES"/>
                </a:p>
              </p:txBody>
            </p:sp>
            <p:sp>
              <p:nvSpPr>
                <p:cNvPr id="105320" name="Freeform 61"/>
                <p:cNvSpPr>
                  <a:spLocks/>
                </p:cNvSpPr>
                <p:nvPr/>
              </p:nvSpPr>
              <p:spPr bwMode="auto">
                <a:xfrm>
                  <a:off x="905" y="2992"/>
                  <a:ext cx="213" cy="291"/>
                </a:xfrm>
                <a:custGeom>
                  <a:avLst/>
                  <a:gdLst>
                    <a:gd name="T0" fmla="*/ 178 w 213"/>
                    <a:gd name="T1" fmla="*/ 11 h 291"/>
                    <a:gd name="T2" fmla="*/ 188 w 213"/>
                    <a:gd name="T3" fmla="*/ 33 h 291"/>
                    <a:gd name="T4" fmla="*/ 191 w 213"/>
                    <a:gd name="T5" fmla="*/ 63 h 291"/>
                    <a:gd name="T6" fmla="*/ 188 w 213"/>
                    <a:gd name="T7" fmla="*/ 53 h 291"/>
                    <a:gd name="T8" fmla="*/ 180 w 213"/>
                    <a:gd name="T9" fmla="*/ 69 h 291"/>
                    <a:gd name="T10" fmla="*/ 180 w 213"/>
                    <a:gd name="T11" fmla="*/ 100 h 291"/>
                    <a:gd name="T12" fmla="*/ 177 w 213"/>
                    <a:gd name="T13" fmla="*/ 90 h 291"/>
                    <a:gd name="T14" fmla="*/ 159 w 213"/>
                    <a:gd name="T15" fmla="*/ 114 h 291"/>
                    <a:gd name="T16" fmla="*/ 133 w 213"/>
                    <a:gd name="T17" fmla="*/ 133 h 291"/>
                    <a:gd name="T18" fmla="*/ 133 w 213"/>
                    <a:gd name="T19" fmla="*/ 142 h 291"/>
                    <a:gd name="T20" fmla="*/ 127 w 213"/>
                    <a:gd name="T21" fmla="*/ 140 h 291"/>
                    <a:gd name="T22" fmla="*/ 123 w 213"/>
                    <a:gd name="T23" fmla="*/ 154 h 291"/>
                    <a:gd name="T24" fmla="*/ 121 w 213"/>
                    <a:gd name="T25" fmla="*/ 162 h 291"/>
                    <a:gd name="T26" fmla="*/ 141 w 213"/>
                    <a:gd name="T27" fmla="*/ 177 h 291"/>
                    <a:gd name="T28" fmla="*/ 113 w 213"/>
                    <a:gd name="T29" fmla="*/ 170 h 291"/>
                    <a:gd name="T30" fmla="*/ 131 w 213"/>
                    <a:gd name="T31" fmla="*/ 184 h 291"/>
                    <a:gd name="T32" fmla="*/ 104 w 213"/>
                    <a:gd name="T33" fmla="*/ 174 h 291"/>
                    <a:gd name="T34" fmla="*/ 104 w 213"/>
                    <a:gd name="T35" fmla="*/ 181 h 291"/>
                    <a:gd name="T36" fmla="*/ 96 w 213"/>
                    <a:gd name="T37" fmla="*/ 178 h 291"/>
                    <a:gd name="T38" fmla="*/ 39 w 213"/>
                    <a:gd name="T39" fmla="*/ 197 h 291"/>
                    <a:gd name="T40" fmla="*/ 10 w 213"/>
                    <a:gd name="T41" fmla="*/ 224 h 291"/>
                    <a:gd name="T42" fmla="*/ 19 w 213"/>
                    <a:gd name="T43" fmla="*/ 290 h 291"/>
                    <a:gd name="T44" fmla="*/ 53 w 213"/>
                    <a:gd name="T45" fmla="*/ 269 h 291"/>
                    <a:gd name="T46" fmla="*/ 83 w 213"/>
                    <a:gd name="T47" fmla="*/ 245 h 291"/>
                    <a:gd name="T48" fmla="*/ 70 w 213"/>
                    <a:gd name="T49" fmla="*/ 242 h 291"/>
                    <a:gd name="T50" fmla="*/ 80 w 213"/>
                    <a:gd name="T51" fmla="*/ 238 h 291"/>
                    <a:gd name="T52" fmla="*/ 100 w 213"/>
                    <a:gd name="T53" fmla="*/ 242 h 291"/>
                    <a:gd name="T54" fmla="*/ 60 w 213"/>
                    <a:gd name="T55" fmla="*/ 221 h 291"/>
                    <a:gd name="T56" fmla="*/ 181 w 213"/>
                    <a:gd name="T57" fmla="*/ 238 h 291"/>
                    <a:gd name="T58" fmla="*/ 204 w 213"/>
                    <a:gd name="T59" fmla="*/ 226 h 291"/>
                    <a:gd name="T60" fmla="*/ 207 w 213"/>
                    <a:gd name="T61" fmla="*/ 199 h 291"/>
                    <a:gd name="T62" fmla="*/ 194 w 213"/>
                    <a:gd name="T63" fmla="*/ 163 h 291"/>
                    <a:gd name="T64" fmla="*/ 168 w 213"/>
                    <a:gd name="T65" fmla="*/ 180 h 291"/>
                    <a:gd name="T66" fmla="*/ 183 w 213"/>
                    <a:gd name="T67" fmla="*/ 154 h 291"/>
                    <a:gd name="T68" fmla="*/ 168 w 213"/>
                    <a:gd name="T69" fmla="*/ 147 h 291"/>
                    <a:gd name="T70" fmla="*/ 177 w 213"/>
                    <a:gd name="T71" fmla="*/ 133 h 291"/>
                    <a:gd name="T72" fmla="*/ 185 w 213"/>
                    <a:gd name="T73" fmla="*/ 140 h 291"/>
                    <a:gd name="T74" fmla="*/ 204 w 213"/>
                    <a:gd name="T75" fmla="*/ 99 h 291"/>
                    <a:gd name="T76" fmla="*/ 204 w 213"/>
                    <a:gd name="T77" fmla="*/ 59 h 291"/>
                    <a:gd name="T78" fmla="*/ 208 w 213"/>
                    <a:gd name="T79" fmla="*/ 84 h 291"/>
                    <a:gd name="T80" fmla="*/ 210 w 213"/>
                    <a:gd name="T81" fmla="*/ 54 h 291"/>
                    <a:gd name="T82" fmla="*/ 197 w 213"/>
                    <a:gd name="T83" fmla="*/ 28 h 291"/>
                    <a:gd name="T84" fmla="*/ 212 w 213"/>
                    <a:gd name="T85" fmla="*/ 52 h 291"/>
                    <a:gd name="T86" fmla="*/ 202 w 213"/>
                    <a:gd name="T87" fmla="*/ 23 h 291"/>
                    <a:gd name="T88" fmla="*/ 182 w 213"/>
                    <a:gd name="T89" fmla="*/ 0 h 29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3"/>
                    <a:gd name="T136" fmla="*/ 0 h 291"/>
                    <a:gd name="T137" fmla="*/ 213 w 213"/>
                    <a:gd name="T138" fmla="*/ 291 h 29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3" h="291">
                      <a:moveTo>
                        <a:pt x="167" y="3"/>
                      </a:moveTo>
                      <a:lnTo>
                        <a:pt x="172" y="9"/>
                      </a:lnTo>
                      <a:lnTo>
                        <a:pt x="178" y="11"/>
                      </a:lnTo>
                      <a:lnTo>
                        <a:pt x="185" y="20"/>
                      </a:lnTo>
                      <a:lnTo>
                        <a:pt x="188" y="25"/>
                      </a:lnTo>
                      <a:lnTo>
                        <a:pt x="188" y="33"/>
                      </a:lnTo>
                      <a:lnTo>
                        <a:pt x="188" y="41"/>
                      </a:lnTo>
                      <a:lnTo>
                        <a:pt x="189" y="52"/>
                      </a:lnTo>
                      <a:lnTo>
                        <a:pt x="191" y="63"/>
                      </a:lnTo>
                      <a:lnTo>
                        <a:pt x="192" y="76"/>
                      </a:lnTo>
                      <a:lnTo>
                        <a:pt x="189" y="63"/>
                      </a:lnTo>
                      <a:lnTo>
                        <a:pt x="188" y="53"/>
                      </a:lnTo>
                      <a:lnTo>
                        <a:pt x="188" y="47"/>
                      </a:lnTo>
                      <a:lnTo>
                        <a:pt x="182" y="57"/>
                      </a:lnTo>
                      <a:lnTo>
                        <a:pt x="180" y="69"/>
                      </a:lnTo>
                      <a:lnTo>
                        <a:pt x="178" y="77"/>
                      </a:lnTo>
                      <a:lnTo>
                        <a:pt x="180" y="88"/>
                      </a:lnTo>
                      <a:lnTo>
                        <a:pt x="180" y="100"/>
                      </a:lnTo>
                      <a:lnTo>
                        <a:pt x="178" y="114"/>
                      </a:lnTo>
                      <a:lnTo>
                        <a:pt x="177" y="100"/>
                      </a:lnTo>
                      <a:lnTo>
                        <a:pt x="177" y="90"/>
                      </a:lnTo>
                      <a:lnTo>
                        <a:pt x="175" y="81"/>
                      </a:lnTo>
                      <a:lnTo>
                        <a:pt x="167" y="102"/>
                      </a:lnTo>
                      <a:lnTo>
                        <a:pt x="159" y="114"/>
                      </a:lnTo>
                      <a:lnTo>
                        <a:pt x="156" y="119"/>
                      </a:lnTo>
                      <a:lnTo>
                        <a:pt x="150" y="129"/>
                      </a:lnTo>
                      <a:lnTo>
                        <a:pt x="133" y="133"/>
                      </a:lnTo>
                      <a:lnTo>
                        <a:pt x="126" y="133"/>
                      </a:lnTo>
                      <a:lnTo>
                        <a:pt x="127" y="137"/>
                      </a:lnTo>
                      <a:lnTo>
                        <a:pt x="133" y="142"/>
                      </a:lnTo>
                      <a:lnTo>
                        <a:pt x="150" y="152"/>
                      </a:lnTo>
                      <a:lnTo>
                        <a:pt x="136" y="145"/>
                      </a:lnTo>
                      <a:lnTo>
                        <a:pt x="127" y="140"/>
                      </a:lnTo>
                      <a:lnTo>
                        <a:pt x="119" y="134"/>
                      </a:lnTo>
                      <a:lnTo>
                        <a:pt x="119" y="146"/>
                      </a:lnTo>
                      <a:lnTo>
                        <a:pt x="123" y="154"/>
                      </a:lnTo>
                      <a:lnTo>
                        <a:pt x="132" y="158"/>
                      </a:lnTo>
                      <a:lnTo>
                        <a:pt x="121" y="158"/>
                      </a:lnTo>
                      <a:lnTo>
                        <a:pt x="121" y="162"/>
                      </a:lnTo>
                      <a:lnTo>
                        <a:pt x="123" y="166"/>
                      </a:lnTo>
                      <a:lnTo>
                        <a:pt x="127" y="170"/>
                      </a:lnTo>
                      <a:lnTo>
                        <a:pt x="141" y="177"/>
                      </a:lnTo>
                      <a:lnTo>
                        <a:pt x="121" y="170"/>
                      </a:lnTo>
                      <a:lnTo>
                        <a:pt x="118" y="170"/>
                      </a:lnTo>
                      <a:lnTo>
                        <a:pt x="113" y="170"/>
                      </a:lnTo>
                      <a:lnTo>
                        <a:pt x="113" y="174"/>
                      </a:lnTo>
                      <a:lnTo>
                        <a:pt x="119" y="178"/>
                      </a:lnTo>
                      <a:lnTo>
                        <a:pt x="131" y="184"/>
                      </a:lnTo>
                      <a:lnTo>
                        <a:pt x="113" y="178"/>
                      </a:lnTo>
                      <a:lnTo>
                        <a:pt x="109" y="173"/>
                      </a:lnTo>
                      <a:lnTo>
                        <a:pt x="104" y="174"/>
                      </a:lnTo>
                      <a:lnTo>
                        <a:pt x="100" y="176"/>
                      </a:lnTo>
                      <a:lnTo>
                        <a:pt x="101" y="180"/>
                      </a:lnTo>
                      <a:lnTo>
                        <a:pt x="104" y="181"/>
                      </a:lnTo>
                      <a:lnTo>
                        <a:pt x="113" y="188"/>
                      </a:lnTo>
                      <a:lnTo>
                        <a:pt x="101" y="184"/>
                      </a:lnTo>
                      <a:lnTo>
                        <a:pt x="96" y="178"/>
                      </a:lnTo>
                      <a:lnTo>
                        <a:pt x="88" y="181"/>
                      </a:lnTo>
                      <a:lnTo>
                        <a:pt x="62" y="189"/>
                      </a:lnTo>
                      <a:lnTo>
                        <a:pt x="39" y="197"/>
                      </a:lnTo>
                      <a:lnTo>
                        <a:pt x="22" y="203"/>
                      </a:lnTo>
                      <a:lnTo>
                        <a:pt x="18" y="213"/>
                      </a:lnTo>
                      <a:lnTo>
                        <a:pt x="10" y="224"/>
                      </a:lnTo>
                      <a:lnTo>
                        <a:pt x="2" y="247"/>
                      </a:lnTo>
                      <a:lnTo>
                        <a:pt x="0" y="284"/>
                      </a:lnTo>
                      <a:lnTo>
                        <a:pt x="19" y="290"/>
                      </a:lnTo>
                      <a:lnTo>
                        <a:pt x="36" y="287"/>
                      </a:lnTo>
                      <a:lnTo>
                        <a:pt x="54" y="282"/>
                      </a:lnTo>
                      <a:lnTo>
                        <a:pt x="53" y="269"/>
                      </a:lnTo>
                      <a:lnTo>
                        <a:pt x="47" y="250"/>
                      </a:lnTo>
                      <a:lnTo>
                        <a:pt x="79" y="247"/>
                      </a:lnTo>
                      <a:lnTo>
                        <a:pt x="83" y="245"/>
                      </a:lnTo>
                      <a:lnTo>
                        <a:pt x="64" y="242"/>
                      </a:lnTo>
                      <a:lnTo>
                        <a:pt x="33" y="230"/>
                      </a:lnTo>
                      <a:lnTo>
                        <a:pt x="70" y="242"/>
                      </a:lnTo>
                      <a:lnTo>
                        <a:pt x="86" y="244"/>
                      </a:lnTo>
                      <a:lnTo>
                        <a:pt x="98" y="242"/>
                      </a:lnTo>
                      <a:lnTo>
                        <a:pt x="80" y="238"/>
                      </a:lnTo>
                      <a:lnTo>
                        <a:pt x="42" y="226"/>
                      </a:lnTo>
                      <a:lnTo>
                        <a:pt x="83" y="236"/>
                      </a:lnTo>
                      <a:lnTo>
                        <a:pt x="100" y="242"/>
                      </a:lnTo>
                      <a:lnTo>
                        <a:pt x="104" y="242"/>
                      </a:lnTo>
                      <a:lnTo>
                        <a:pt x="88" y="234"/>
                      </a:lnTo>
                      <a:lnTo>
                        <a:pt x="60" y="221"/>
                      </a:lnTo>
                      <a:lnTo>
                        <a:pt x="92" y="234"/>
                      </a:lnTo>
                      <a:lnTo>
                        <a:pt x="109" y="240"/>
                      </a:lnTo>
                      <a:lnTo>
                        <a:pt x="181" y="238"/>
                      </a:lnTo>
                      <a:lnTo>
                        <a:pt x="189" y="235"/>
                      </a:lnTo>
                      <a:lnTo>
                        <a:pt x="198" y="234"/>
                      </a:lnTo>
                      <a:lnTo>
                        <a:pt x="204" y="226"/>
                      </a:lnTo>
                      <a:lnTo>
                        <a:pt x="208" y="218"/>
                      </a:lnTo>
                      <a:lnTo>
                        <a:pt x="209" y="210"/>
                      </a:lnTo>
                      <a:lnTo>
                        <a:pt x="207" y="199"/>
                      </a:lnTo>
                      <a:lnTo>
                        <a:pt x="201" y="185"/>
                      </a:lnTo>
                      <a:lnTo>
                        <a:pt x="197" y="173"/>
                      </a:lnTo>
                      <a:lnTo>
                        <a:pt x="194" y="163"/>
                      </a:lnTo>
                      <a:lnTo>
                        <a:pt x="189" y="162"/>
                      </a:lnTo>
                      <a:lnTo>
                        <a:pt x="182" y="169"/>
                      </a:lnTo>
                      <a:lnTo>
                        <a:pt x="168" y="180"/>
                      </a:lnTo>
                      <a:lnTo>
                        <a:pt x="182" y="168"/>
                      </a:lnTo>
                      <a:lnTo>
                        <a:pt x="188" y="160"/>
                      </a:lnTo>
                      <a:lnTo>
                        <a:pt x="183" y="154"/>
                      </a:lnTo>
                      <a:lnTo>
                        <a:pt x="167" y="148"/>
                      </a:lnTo>
                      <a:lnTo>
                        <a:pt x="152" y="142"/>
                      </a:lnTo>
                      <a:lnTo>
                        <a:pt x="168" y="147"/>
                      </a:lnTo>
                      <a:lnTo>
                        <a:pt x="183" y="151"/>
                      </a:lnTo>
                      <a:lnTo>
                        <a:pt x="182" y="141"/>
                      </a:lnTo>
                      <a:lnTo>
                        <a:pt x="177" y="133"/>
                      </a:lnTo>
                      <a:lnTo>
                        <a:pt x="172" y="122"/>
                      </a:lnTo>
                      <a:lnTo>
                        <a:pt x="178" y="133"/>
                      </a:lnTo>
                      <a:lnTo>
                        <a:pt x="185" y="140"/>
                      </a:lnTo>
                      <a:lnTo>
                        <a:pt x="192" y="137"/>
                      </a:lnTo>
                      <a:lnTo>
                        <a:pt x="197" y="118"/>
                      </a:lnTo>
                      <a:lnTo>
                        <a:pt x="204" y="99"/>
                      </a:lnTo>
                      <a:lnTo>
                        <a:pt x="207" y="86"/>
                      </a:lnTo>
                      <a:lnTo>
                        <a:pt x="204" y="74"/>
                      </a:lnTo>
                      <a:lnTo>
                        <a:pt x="204" y="59"/>
                      </a:lnTo>
                      <a:lnTo>
                        <a:pt x="207" y="68"/>
                      </a:lnTo>
                      <a:lnTo>
                        <a:pt x="208" y="76"/>
                      </a:lnTo>
                      <a:lnTo>
                        <a:pt x="208" y="84"/>
                      </a:lnTo>
                      <a:lnTo>
                        <a:pt x="210" y="70"/>
                      </a:lnTo>
                      <a:lnTo>
                        <a:pt x="210" y="62"/>
                      </a:lnTo>
                      <a:lnTo>
                        <a:pt x="210" y="54"/>
                      </a:lnTo>
                      <a:lnTo>
                        <a:pt x="208" y="44"/>
                      </a:lnTo>
                      <a:lnTo>
                        <a:pt x="204" y="35"/>
                      </a:lnTo>
                      <a:lnTo>
                        <a:pt x="197" y="28"/>
                      </a:lnTo>
                      <a:lnTo>
                        <a:pt x="204" y="34"/>
                      </a:lnTo>
                      <a:lnTo>
                        <a:pt x="207" y="41"/>
                      </a:lnTo>
                      <a:lnTo>
                        <a:pt x="212" y="52"/>
                      </a:lnTo>
                      <a:lnTo>
                        <a:pt x="210" y="43"/>
                      </a:lnTo>
                      <a:lnTo>
                        <a:pt x="208" y="33"/>
                      </a:lnTo>
                      <a:lnTo>
                        <a:pt x="202" y="23"/>
                      </a:lnTo>
                      <a:lnTo>
                        <a:pt x="198" y="10"/>
                      </a:lnTo>
                      <a:lnTo>
                        <a:pt x="191" y="6"/>
                      </a:lnTo>
                      <a:lnTo>
                        <a:pt x="182" y="0"/>
                      </a:lnTo>
                      <a:lnTo>
                        <a:pt x="175" y="0"/>
                      </a:lnTo>
                      <a:lnTo>
                        <a:pt x="167" y="3"/>
                      </a:lnTo>
                    </a:path>
                  </a:pathLst>
                </a:custGeom>
                <a:solidFill>
                  <a:srgbClr val="0000FF"/>
                </a:solidFill>
                <a:ln w="9525" cap="rnd">
                  <a:noFill/>
                  <a:round/>
                  <a:headEnd type="none" w="sm" len="sm"/>
                  <a:tailEnd type="none" w="sm" len="sm"/>
                </a:ln>
              </p:spPr>
              <p:txBody>
                <a:bodyPr/>
                <a:lstStyle/>
                <a:p>
                  <a:endParaRPr lang="es-ES"/>
                </a:p>
              </p:txBody>
            </p:sp>
            <p:sp>
              <p:nvSpPr>
                <p:cNvPr id="105321" name="Freeform 62"/>
                <p:cNvSpPr>
                  <a:spLocks/>
                </p:cNvSpPr>
                <p:nvPr/>
              </p:nvSpPr>
              <p:spPr bwMode="auto">
                <a:xfrm>
                  <a:off x="1096" y="3135"/>
                  <a:ext cx="28" cy="27"/>
                </a:xfrm>
                <a:custGeom>
                  <a:avLst/>
                  <a:gdLst>
                    <a:gd name="T0" fmla="*/ 22 w 28"/>
                    <a:gd name="T1" fmla="*/ 0 h 27"/>
                    <a:gd name="T2" fmla="*/ 0 w 28"/>
                    <a:gd name="T3" fmla="*/ 0 h 27"/>
                    <a:gd name="T4" fmla="*/ 0 w 28"/>
                    <a:gd name="T5" fmla="*/ 10 h 27"/>
                    <a:gd name="T6" fmla="*/ 2 w 28"/>
                    <a:gd name="T7" fmla="*/ 22 h 27"/>
                    <a:gd name="T8" fmla="*/ 22 w 28"/>
                    <a:gd name="T9" fmla="*/ 26 h 27"/>
                    <a:gd name="T10" fmla="*/ 27 w 28"/>
                    <a:gd name="T11" fmla="*/ 20 h 27"/>
                    <a:gd name="T12" fmla="*/ 27 w 28"/>
                    <a:gd name="T13" fmla="*/ 6 h 27"/>
                    <a:gd name="T14" fmla="*/ 22 w 28"/>
                    <a:gd name="T15" fmla="*/ 0 h 27"/>
                    <a:gd name="T16" fmla="*/ 0 60000 65536"/>
                    <a:gd name="T17" fmla="*/ 0 60000 65536"/>
                    <a:gd name="T18" fmla="*/ 0 60000 65536"/>
                    <a:gd name="T19" fmla="*/ 0 60000 65536"/>
                    <a:gd name="T20" fmla="*/ 0 60000 65536"/>
                    <a:gd name="T21" fmla="*/ 0 60000 65536"/>
                    <a:gd name="T22" fmla="*/ 0 60000 65536"/>
                    <a:gd name="T23" fmla="*/ 0 60000 65536"/>
                    <a:gd name="T24" fmla="*/ 0 w 28"/>
                    <a:gd name="T25" fmla="*/ 0 h 27"/>
                    <a:gd name="T26" fmla="*/ 28 w 28"/>
                    <a:gd name="T27" fmla="*/ 27 h 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 h="27">
                      <a:moveTo>
                        <a:pt x="22" y="0"/>
                      </a:moveTo>
                      <a:lnTo>
                        <a:pt x="0" y="0"/>
                      </a:lnTo>
                      <a:lnTo>
                        <a:pt x="0" y="10"/>
                      </a:lnTo>
                      <a:lnTo>
                        <a:pt x="2" y="22"/>
                      </a:lnTo>
                      <a:lnTo>
                        <a:pt x="22" y="26"/>
                      </a:lnTo>
                      <a:lnTo>
                        <a:pt x="27" y="20"/>
                      </a:lnTo>
                      <a:lnTo>
                        <a:pt x="27" y="6"/>
                      </a:lnTo>
                      <a:lnTo>
                        <a:pt x="22" y="0"/>
                      </a:lnTo>
                    </a:path>
                  </a:pathLst>
                </a:custGeom>
                <a:solidFill>
                  <a:srgbClr val="004040"/>
                </a:solidFill>
                <a:ln w="9525" cap="rnd">
                  <a:noFill/>
                  <a:round/>
                  <a:headEnd type="none" w="sm" len="sm"/>
                  <a:tailEnd type="none" w="sm" len="sm"/>
                </a:ln>
              </p:spPr>
              <p:txBody>
                <a:bodyPr/>
                <a:lstStyle/>
                <a:p>
                  <a:endParaRPr lang="es-ES"/>
                </a:p>
              </p:txBody>
            </p:sp>
            <p:sp>
              <p:nvSpPr>
                <p:cNvPr id="105322" name="Freeform 63"/>
                <p:cNvSpPr>
                  <a:spLocks/>
                </p:cNvSpPr>
                <p:nvPr/>
              </p:nvSpPr>
              <p:spPr bwMode="auto">
                <a:xfrm>
                  <a:off x="991" y="3209"/>
                  <a:ext cx="94" cy="26"/>
                </a:xfrm>
                <a:custGeom>
                  <a:avLst/>
                  <a:gdLst>
                    <a:gd name="T0" fmla="*/ 0 w 94"/>
                    <a:gd name="T1" fmla="*/ 0 h 26"/>
                    <a:gd name="T2" fmla="*/ 23 w 94"/>
                    <a:gd name="T3" fmla="*/ 12 h 26"/>
                    <a:gd name="T4" fmla="*/ 43 w 94"/>
                    <a:gd name="T5" fmla="*/ 15 h 26"/>
                    <a:gd name="T6" fmla="*/ 62 w 94"/>
                    <a:gd name="T7" fmla="*/ 21 h 26"/>
                    <a:gd name="T8" fmla="*/ 78 w 94"/>
                    <a:gd name="T9" fmla="*/ 21 h 26"/>
                    <a:gd name="T10" fmla="*/ 93 w 94"/>
                    <a:gd name="T11" fmla="*/ 21 h 26"/>
                    <a:gd name="T12" fmla="*/ 78 w 94"/>
                    <a:gd name="T13" fmla="*/ 25 h 26"/>
                    <a:gd name="T14" fmla="*/ 54 w 94"/>
                    <a:gd name="T15" fmla="*/ 25 h 26"/>
                    <a:gd name="T16" fmla="*/ 31 w 94"/>
                    <a:gd name="T17" fmla="*/ 17 h 26"/>
                    <a:gd name="T18" fmla="*/ 19 w 94"/>
                    <a:gd name="T19" fmla="*/ 12 h 26"/>
                    <a:gd name="T20" fmla="*/ 0 w 94"/>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26"/>
                    <a:gd name="T35" fmla="*/ 94 w 94"/>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26">
                      <a:moveTo>
                        <a:pt x="0" y="0"/>
                      </a:moveTo>
                      <a:lnTo>
                        <a:pt x="23" y="12"/>
                      </a:lnTo>
                      <a:lnTo>
                        <a:pt x="43" y="15"/>
                      </a:lnTo>
                      <a:lnTo>
                        <a:pt x="62" y="21"/>
                      </a:lnTo>
                      <a:lnTo>
                        <a:pt x="78" y="21"/>
                      </a:lnTo>
                      <a:lnTo>
                        <a:pt x="93" y="21"/>
                      </a:lnTo>
                      <a:lnTo>
                        <a:pt x="78" y="25"/>
                      </a:lnTo>
                      <a:lnTo>
                        <a:pt x="54" y="25"/>
                      </a:lnTo>
                      <a:lnTo>
                        <a:pt x="31" y="17"/>
                      </a:lnTo>
                      <a:lnTo>
                        <a:pt x="19" y="12"/>
                      </a:lnTo>
                      <a:lnTo>
                        <a:pt x="0" y="0"/>
                      </a:lnTo>
                    </a:path>
                  </a:pathLst>
                </a:custGeom>
                <a:solidFill>
                  <a:srgbClr val="002020"/>
                </a:solidFill>
                <a:ln w="9525" cap="rnd">
                  <a:noFill/>
                  <a:round/>
                  <a:headEnd type="none" w="sm" len="sm"/>
                  <a:tailEnd type="none" w="sm" len="sm"/>
                </a:ln>
              </p:spPr>
              <p:txBody>
                <a:bodyPr/>
                <a:lstStyle/>
                <a:p>
                  <a:endParaRPr lang="es-ES"/>
                </a:p>
              </p:txBody>
            </p:sp>
            <p:sp>
              <p:nvSpPr>
                <p:cNvPr id="105323" name="Freeform 64"/>
                <p:cNvSpPr>
                  <a:spLocks/>
                </p:cNvSpPr>
                <p:nvPr/>
              </p:nvSpPr>
              <p:spPr bwMode="auto">
                <a:xfrm>
                  <a:off x="1010" y="2892"/>
                  <a:ext cx="105" cy="122"/>
                </a:xfrm>
                <a:custGeom>
                  <a:avLst/>
                  <a:gdLst>
                    <a:gd name="T0" fmla="*/ 43 w 105"/>
                    <a:gd name="T1" fmla="*/ 57 h 122"/>
                    <a:gd name="T2" fmla="*/ 43 w 105"/>
                    <a:gd name="T3" fmla="*/ 52 h 122"/>
                    <a:gd name="T4" fmla="*/ 43 w 105"/>
                    <a:gd name="T5" fmla="*/ 58 h 122"/>
                    <a:gd name="T6" fmla="*/ 40 w 105"/>
                    <a:gd name="T7" fmla="*/ 66 h 122"/>
                    <a:gd name="T8" fmla="*/ 40 w 105"/>
                    <a:gd name="T9" fmla="*/ 68 h 122"/>
                    <a:gd name="T10" fmla="*/ 48 w 105"/>
                    <a:gd name="T11" fmla="*/ 68 h 122"/>
                    <a:gd name="T12" fmla="*/ 50 w 105"/>
                    <a:gd name="T13" fmla="*/ 77 h 122"/>
                    <a:gd name="T14" fmla="*/ 57 w 105"/>
                    <a:gd name="T15" fmla="*/ 62 h 122"/>
                    <a:gd name="T16" fmla="*/ 56 w 105"/>
                    <a:gd name="T17" fmla="*/ 68 h 122"/>
                    <a:gd name="T18" fmla="*/ 52 w 105"/>
                    <a:gd name="T19" fmla="*/ 74 h 122"/>
                    <a:gd name="T20" fmla="*/ 48 w 105"/>
                    <a:gd name="T21" fmla="*/ 83 h 122"/>
                    <a:gd name="T22" fmla="*/ 45 w 105"/>
                    <a:gd name="T23" fmla="*/ 93 h 122"/>
                    <a:gd name="T24" fmla="*/ 40 w 105"/>
                    <a:gd name="T25" fmla="*/ 102 h 122"/>
                    <a:gd name="T26" fmla="*/ 36 w 105"/>
                    <a:gd name="T27" fmla="*/ 111 h 122"/>
                    <a:gd name="T28" fmla="*/ 33 w 105"/>
                    <a:gd name="T29" fmla="*/ 121 h 122"/>
                    <a:gd name="T30" fmla="*/ 40 w 105"/>
                    <a:gd name="T31" fmla="*/ 114 h 122"/>
                    <a:gd name="T32" fmla="*/ 43 w 105"/>
                    <a:gd name="T33" fmla="*/ 115 h 122"/>
                    <a:gd name="T34" fmla="*/ 57 w 105"/>
                    <a:gd name="T35" fmla="*/ 109 h 122"/>
                    <a:gd name="T36" fmla="*/ 64 w 105"/>
                    <a:gd name="T37" fmla="*/ 105 h 122"/>
                    <a:gd name="T38" fmla="*/ 73 w 105"/>
                    <a:gd name="T39" fmla="*/ 103 h 122"/>
                    <a:gd name="T40" fmla="*/ 83 w 105"/>
                    <a:gd name="T41" fmla="*/ 103 h 122"/>
                    <a:gd name="T42" fmla="*/ 93 w 105"/>
                    <a:gd name="T43" fmla="*/ 108 h 122"/>
                    <a:gd name="T44" fmla="*/ 92 w 105"/>
                    <a:gd name="T45" fmla="*/ 109 h 122"/>
                    <a:gd name="T46" fmla="*/ 104 w 105"/>
                    <a:gd name="T47" fmla="*/ 109 h 122"/>
                    <a:gd name="T48" fmla="*/ 97 w 105"/>
                    <a:gd name="T49" fmla="*/ 100 h 122"/>
                    <a:gd name="T50" fmla="*/ 90 w 105"/>
                    <a:gd name="T51" fmla="*/ 89 h 122"/>
                    <a:gd name="T52" fmla="*/ 88 w 105"/>
                    <a:gd name="T53" fmla="*/ 79 h 122"/>
                    <a:gd name="T54" fmla="*/ 86 w 105"/>
                    <a:gd name="T55" fmla="*/ 73 h 122"/>
                    <a:gd name="T56" fmla="*/ 89 w 105"/>
                    <a:gd name="T57" fmla="*/ 67 h 122"/>
                    <a:gd name="T58" fmla="*/ 93 w 105"/>
                    <a:gd name="T59" fmla="*/ 61 h 122"/>
                    <a:gd name="T60" fmla="*/ 96 w 105"/>
                    <a:gd name="T61" fmla="*/ 53 h 122"/>
                    <a:gd name="T62" fmla="*/ 97 w 105"/>
                    <a:gd name="T63" fmla="*/ 48 h 122"/>
                    <a:gd name="T64" fmla="*/ 99 w 105"/>
                    <a:gd name="T65" fmla="*/ 41 h 122"/>
                    <a:gd name="T66" fmla="*/ 100 w 105"/>
                    <a:gd name="T67" fmla="*/ 34 h 122"/>
                    <a:gd name="T68" fmla="*/ 97 w 105"/>
                    <a:gd name="T69" fmla="*/ 26 h 122"/>
                    <a:gd name="T70" fmla="*/ 94 w 105"/>
                    <a:gd name="T71" fmla="*/ 21 h 122"/>
                    <a:gd name="T72" fmla="*/ 90 w 105"/>
                    <a:gd name="T73" fmla="*/ 14 h 122"/>
                    <a:gd name="T74" fmla="*/ 84 w 105"/>
                    <a:gd name="T75" fmla="*/ 8 h 122"/>
                    <a:gd name="T76" fmla="*/ 80 w 105"/>
                    <a:gd name="T77" fmla="*/ 3 h 122"/>
                    <a:gd name="T78" fmla="*/ 67 w 105"/>
                    <a:gd name="T79" fmla="*/ 0 h 122"/>
                    <a:gd name="T80" fmla="*/ 59 w 105"/>
                    <a:gd name="T81" fmla="*/ 0 h 122"/>
                    <a:gd name="T82" fmla="*/ 42 w 105"/>
                    <a:gd name="T83" fmla="*/ 0 h 122"/>
                    <a:gd name="T84" fmla="*/ 33 w 105"/>
                    <a:gd name="T85" fmla="*/ 0 h 122"/>
                    <a:gd name="T86" fmla="*/ 24 w 105"/>
                    <a:gd name="T87" fmla="*/ 1 h 122"/>
                    <a:gd name="T88" fmla="*/ 16 w 105"/>
                    <a:gd name="T89" fmla="*/ 5 h 122"/>
                    <a:gd name="T90" fmla="*/ 9 w 105"/>
                    <a:gd name="T91" fmla="*/ 10 h 122"/>
                    <a:gd name="T92" fmla="*/ 0 w 105"/>
                    <a:gd name="T93" fmla="*/ 15 h 122"/>
                    <a:gd name="T94" fmla="*/ 0 w 105"/>
                    <a:gd name="T95" fmla="*/ 24 h 122"/>
                    <a:gd name="T96" fmla="*/ 0 w 105"/>
                    <a:gd name="T97" fmla="*/ 30 h 122"/>
                    <a:gd name="T98" fmla="*/ 0 w 105"/>
                    <a:gd name="T99" fmla="*/ 36 h 122"/>
                    <a:gd name="T100" fmla="*/ 8 w 105"/>
                    <a:gd name="T101" fmla="*/ 30 h 122"/>
                    <a:gd name="T102" fmla="*/ 16 w 105"/>
                    <a:gd name="T103" fmla="*/ 26 h 122"/>
                    <a:gd name="T104" fmla="*/ 27 w 105"/>
                    <a:gd name="T105" fmla="*/ 25 h 122"/>
                    <a:gd name="T106" fmla="*/ 26 w 105"/>
                    <a:gd name="T107" fmla="*/ 35 h 122"/>
                    <a:gd name="T108" fmla="*/ 33 w 105"/>
                    <a:gd name="T109" fmla="*/ 36 h 122"/>
                    <a:gd name="T110" fmla="*/ 35 w 105"/>
                    <a:gd name="T111" fmla="*/ 41 h 122"/>
                    <a:gd name="T112" fmla="*/ 37 w 105"/>
                    <a:gd name="T113" fmla="*/ 45 h 122"/>
                    <a:gd name="T114" fmla="*/ 43 w 105"/>
                    <a:gd name="T115" fmla="*/ 57 h 12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5"/>
                    <a:gd name="T175" fmla="*/ 0 h 122"/>
                    <a:gd name="T176" fmla="*/ 105 w 105"/>
                    <a:gd name="T177" fmla="*/ 122 h 12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5" h="122">
                      <a:moveTo>
                        <a:pt x="43" y="57"/>
                      </a:moveTo>
                      <a:lnTo>
                        <a:pt x="43" y="52"/>
                      </a:lnTo>
                      <a:lnTo>
                        <a:pt x="43" y="58"/>
                      </a:lnTo>
                      <a:lnTo>
                        <a:pt x="40" y="66"/>
                      </a:lnTo>
                      <a:lnTo>
                        <a:pt x="40" y="68"/>
                      </a:lnTo>
                      <a:lnTo>
                        <a:pt x="48" y="68"/>
                      </a:lnTo>
                      <a:lnTo>
                        <a:pt x="50" y="77"/>
                      </a:lnTo>
                      <a:lnTo>
                        <a:pt x="57" y="62"/>
                      </a:lnTo>
                      <a:lnTo>
                        <a:pt x="56" y="68"/>
                      </a:lnTo>
                      <a:lnTo>
                        <a:pt x="52" y="74"/>
                      </a:lnTo>
                      <a:lnTo>
                        <a:pt x="48" y="83"/>
                      </a:lnTo>
                      <a:lnTo>
                        <a:pt x="45" y="93"/>
                      </a:lnTo>
                      <a:lnTo>
                        <a:pt x="40" y="102"/>
                      </a:lnTo>
                      <a:lnTo>
                        <a:pt x="36" y="111"/>
                      </a:lnTo>
                      <a:lnTo>
                        <a:pt x="33" y="121"/>
                      </a:lnTo>
                      <a:lnTo>
                        <a:pt x="40" y="114"/>
                      </a:lnTo>
                      <a:lnTo>
                        <a:pt x="43" y="115"/>
                      </a:lnTo>
                      <a:lnTo>
                        <a:pt x="57" y="109"/>
                      </a:lnTo>
                      <a:lnTo>
                        <a:pt x="64" y="105"/>
                      </a:lnTo>
                      <a:lnTo>
                        <a:pt x="73" y="103"/>
                      </a:lnTo>
                      <a:lnTo>
                        <a:pt x="83" y="103"/>
                      </a:lnTo>
                      <a:lnTo>
                        <a:pt x="93" y="108"/>
                      </a:lnTo>
                      <a:lnTo>
                        <a:pt x="92" y="109"/>
                      </a:lnTo>
                      <a:lnTo>
                        <a:pt x="104" y="109"/>
                      </a:lnTo>
                      <a:lnTo>
                        <a:pt x="97" y="100"/>
                      </a:lnTo>
                      <a:lnTo>
                        <a:pt x="90" y="89"/>
                      </a:lnTo>
                      <a:lnTo>
                        <a:pt x="88" y="79"/>
                      </a:lnTo>
                      <a:lnTo>
                        <a:pt x="86" y="73"/>
                      </a:lnTo>
                      <a:lnTo>
                        <a:pt x="89" y="67"/>
                      </a:lnTo>
                      <a:lnTo>
                        <a:pt x="93" y="61"/>
                      </a:lnTo>
                      <a:lnTo>
                        <a:pt x="96" y="53"/>
                      </a:lnTo>
                      <a:lnTo>
                        <a:pt x="97" y="48"/>
                      </a:lnTo>
                      <a:lnTo>
                        <a:pt x="99" y="41"/>
                      </a:lnTo>
                      <a:lnTo>
                        <a:pt x="100" y="34"/>
                      </a:lnTo>
                      <a:lnTo>
                        <a:pt x="97" y="26"/>
                      </a:lnTo>
                      <a:lnTo>
                        <a:pt x="94" y="21"/>
                      </a:lnTo>
                      <a:lnTo>
                        <a:pt x="90" y="14"/>
                      </a:lnTo>
                      <a:lnTo>
                        <a:pt x="84" y="8"/>
                      </a:lnTo>
                      <a:lnTo>
                        <a:pt x="80" y="3"/>
                      </a:lnTo>
                      <a:lnTo>
                        <a:pt x="67" y="0"/>
                      </a:lnTo>
                      <a:lnTo>
                        <a:pt x="59" y="0"/>
                      </a:lnTo>
                      <a:lnTo>
                        <a:pt x="42" y="0"/>
                      </a:lnTo>
                      <a:lnTo>
                        <a:pt x="33" y="0"/>
                      </a:lnTo>
                      <a:lnTo>
                        <a:pt x="24" y="1"/>
                      </a:lnTo>
                      <a:lnTo>
                        <a:pt x="16" y="5"/>
                      </a:lnTo>
                      <a:lnTo>
                        <a:pt x="9" y="10"/>
                      </a:lnTo>
                      <a:lnTo>
                        <a:pt x="0" y="15"/>
                      </a:lnTo>
                      <a:lnTo>
                        <a:pt x="0" y="24"/>
                      </a:lnTo>
                      <a:lnTo>
                        <a:pt x="0" y="30"/>
                      </a:lnTo>
                      <a:lnTo>
                        <a:pt x="0" y="36"/>
                      </a:lnTo>
                      <a:lnTo>
                        <a:pt x="8" y="30"/>
                      </a:lnTo>
                      <a:lnTo>
                        <a:pt x="16" y="26"/>
                      </a:lnTo>
                      <a:lnTo>
                        <a:pt x="27" y="25"/>
                      </a:lnTo>
                      <a:lnTo>
                        <a:pt x="26" y="35"/>
                      </a:lnTo>
                      <a:lnTo>
                        <a:pt x="33" y="36"/>
                      </a:lnTo>
                      <a:lnTo>
                        <a:pt x="35" y="41"/>
                      </a:lnTo>
                      <a:lnTo>
                        <a:pt x="37" y="45"/>
                      </a:lnTo>
                      <a:lnTo>
                        <a:pt x="43" y="57"/>
                      </a:lnTo>
                    </a:path>
                  </a:pathLst>
                </a:custGeom>
                <a:solidFill>
                  <a:srgbClr val="000000"/>
                </a:solidFill>
                <a:ln w="9525" cap="rnd">
                  <a:noFill/>
                  <a:round/>
                  <a:headEnd type="none" w="sm" len="sm"/>
                  <a:tailEnd type="none" w="sm" len="sm"/>
                </a:ln>
              </p:spPr>
              <p:txBody>
                <a:bodyPr/>
                <a:lstStyle/>
                <a:p>
                  <a:endParaRPr lang="es-ES"/>
                </a:p>
              </p:txBody>
            </p:sp>
            <p:sp>
              <p:nvSpPr>
                <p:cNvPr id="105324" name="Freeform 65"/>
                <p:cNvSpPr>
                  <a:spLocks/>
                </p:cNvSpPr>
                <p:nvPr/>
              </p:nvSpPr>
              <p:spPr bwMode="auto">
                <a:xfrm>
                  <a:off x="1050" y="3073"/>
                  <a:ext cx="122" cy="174"/>
                </a:xfrm>
                <a:custGeom>
                  <a:avLst/>
                  <a:gdLst>
                    <a:gd name="T0" fmla="*/ 52 w 122"/>
                    <a:gd name="T1" fmla="*/ 23 h 174"/>
                    <a:gd name="T2" fmla="*/ 74 w 122"/>
                    <a:gd name="T3" fmla="*/ 21 h 174"/>
                    <a:gd name="T4" fmla="*/ 89 w 122"/>
                    <a:gd name="T5" fmla="*/ 18 h 174"/>
                    <a:gd name="T6" fmla="*/ 92 w 122"/>
                    <a:gd name="T7" fmla="*/ 10 h 174"/>
                    <a:gd name="T8" fmla="*/ 92 w 122"/>
                    <a:gd name="T9" fmla="*/ 6 h 174"/>
                    <a:gd name="T10" fmla="*/ 97 w 122"/>
                    <a:gd name="T11" fmla="*/ 0 h 174"/>
                    <a:gd name="T12" fmla="*/ 109 w 122"/>
                    <a:gd name="T13" fmla="*/ 0 h 174"/>
                    <a:gd name="T14" fmla="*/ 121 w 122"/>
                    <a:gd name="T15" fmla="*/ 0 h 174"/>
                    <a:gd name="T16" fmla="*/ 106 w 122"/>
                    <a:gd name="T17" fmla="*/ 134 h 174"/>
                    <a:gd name="T18" fmla="*/ 97 w 122"/>
                    <a:gd name="T19" fmla="*/ 144 h 174"/>
                    <a:gd name="T20" fmla="*/ 84 w 122"/>
                    <a:gd name="T21" fmla="*/ 158 h 174"/>
                    <a:gd name="T22" fmla="*/ 66 w 122"/>
                    <a:gd name="T23" fmla="*/ 166 h 174"/>
                    <a:gd name="T24" fmla="*/ 46 w 122"/>
                    <a:gd name="T25" fmla="*/ 170 h 174"/>
                    <a:gd name="T26" fmla="*/ 18 w 122"/>
                    <a:gd name="T27" fmla="*/ 173 h 174"/>
                    <a:gd name="T28" fmla="*/ 1 w 122"/>
                    <a:gd name="T29" fmla="*/ 169 h 174"/>
                    <a:gd name="T30" fmla="*/ 0 w 122"/>
                    <a:gd name="T31" fmla="*/ 160 h 174"/>
                    <a:gd name="T32" fmla="*/ 0 w 122"/>
                    <a:gd name="T33" fmla="*/ 148 h 174"/>
                    <a:gd name="T34" fmla="*/ 11 w 122"/>
                    <a:gd name="T35" fmla="*/ 110 h 174"/>
                    <a:gd name="T36" fmla="*/ 22 w 122"/>
                    <a:gd name="T37" fmla="*/ 72 h 174"/>
                    <a:gd name="T38" fmla="*/ 26 w 122"/>
                    <a:gd name="T39" fmla="*/ 43 h 174"/>
                    <a:gd name="T40" fmla="*/ 26 w 122"/>
                    <a:gd name="T41" fmla="*/ 38 h 174"/>
                    <a:gd name="T42" fmla="*/ 32 w 122"/>
                    <a:gd name="T43" fmla="*/ 27 h 174"/>
                    <a:gd name="T44" fmla="*/ 39 w 122"/>
                    <a:gd name="T45" fmla="*/ 23 h 174"/>
                    <a:gd name="T46" fmla="*/ 52 w 122"/>
                    <a:gd name="T47" fmla="*/ 23 h 17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2"/>
                    <a:gd name="T73" fmla="*/ 0 h 174"/>
                    <a:gd name="T74" fmla="*/ 122 w 122"/>
                    <a:gd name="T75" fmla="*/ 174 h 17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2" h="174">
                      <a:moveTo>
                        <a:pt x="52" y="23"/>
                      </a:moveTo>
                      <a:lnTo>
                        <a:pt x="74" y="21"/>
                      </a:lnTo>
                      <a:lnTo>
                        <a:pt x="89" y="18"/>
                      </a:lnTo>
                      <a:lnTo>
                        <a:pt x="92" y="10"/>
                      </a:lnTo>
                      <a:lnTo>
                        <a:pt x="92" y="6"/>
                      </a:lnTo>
                      <a:lnTo>
                        <a:pt x="97" y="0"/>
                      </a:lnTo>
                      <a:lnTo>
                        <a:pt x="109" y="0"/>
                      </a:lnTo>
                      <a:lnTo>
                        <a:pt x="121" y="0"/>
                      </a:lnTo>
                      <a:lnTo>
                        <a:pt x="106" y="134"/>
                      </a:lnTo>
                      <a:lnTo>
                        <a:pt x="97" y="144"/>
                      </a:lnTo>
                      <a:lnTo>
                        <a:pt x="84" y="158"/>
                      </a:lnTo>
                      <a:lnTo>
                        <a:pt x="66" y="166"/>
                      </a:lnTo>
                      <a:lnTo>
                        <a:pt x="46" y="170"/>
                      </a:lnTo>
                      <a:lnTo>
                        <a:pt x="18" y="173"/>
                      </a:lnTo>
                      <a:lnTo>
                        <a:pt x="1" y="169"/>
                      </a:lnTo>
                      <a:lnTo>
                        <a:pt x="0" y="160"/>
                      </a:lnTo>
                      <a:lnTo>
                        <a:pt x="0" y="148"/>
                      </a:lnTo>
                      <a:lnTo>
                        <a:pt x="11" y="110"/>
                      </a:lnTo>
                      <a:lnTo>
                        <a:pt x="22" y="72"/>
                      </a:lnTo>
                      <a:lnTo>
                        <a:pt x="26" y="43"/>
                      </a:lnTo>
                      <a:lnTo>
                        <a:pt x="26" y="38"/>
                      </a:lnTo>
                      <a:lnTo>
                        <a:pt x="32" y="27"/>
                      </a:lnTo>
                      <a:lnTo>
                        <a:pt x="39" y="23"/>
                      </a:lnTo>
                      <a:lnTo>
                        <a:pt x="52" y="23"/>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5325" name="Freeform 66"/>
                <p:cNvSpPr>
                  <a:spLocks/>
                </p:cNvSpPr>
                <p:nvPr/>
              </p:nvSpPr>
              <p:spPr bwMode="auto">
                <a:xfrm>
                  <a:off x="1065" y="3084"/>
                  <a:ext cx="98" cy="154"/>
                </a:xfrm>
                <a:custGeom>
                  <a:avLst/>
                  <a:gdLst>
                    <a:gd name="T0" fmla="*/ 31 w 98"/>
                    <a:gd name="T1" fmla="*/ 30 h 154"/>
                    <a:gd name="T2" fmla="*/ 50 w 98"/>
                    <a:gd name="T3" fmla="*/ 29 h 154"/>
                    <a:gd name="T4" fmla="*/ 70 w 98"/>
                    <a:gd name="T5" fmla="*/ 24 h 154"/>
                    <a:gd name="T6" fmla="*/ 81 w 98"/>
                    <a:gd name="T7" fmla="*/ 19 h 154"/>
                    <a:gd name="T8" fmla="*/ 89 w 98"/>
                    <a:gd name="T9" fmla="*/ 12 h 154"/>
                    <a:gd name="T10" fmla="*/ 97 w 98"/>
                    <a:gd name="T11" fmla="*/ 0 h 154"/>
                    <a:gd name="T12" fmla="*/ 83 w 98"/>
                    <a:gd name="T13" fmla="*/ 117 h 154"/>
                    <a:gd name="T14" fmla="*/ 75 w 98"/>
                    <a:gd name="T15" fmla="*/ 129 h 154"/>
                    <a:gd name="T16" fmla="*/ 66 w 98"/>
                    <a:gd name="T17" fmla="*/ 138 h 154"/>
                    <a:gd name="T18" fmla="*/ 54 w 98"/>
                    <a:gd name="T19" fmla="*/ 145 h 154"/>
                    <a:gd name="T20" fmla="*/ 45 w 98"/>
                    <a:gd name="T21" fmla="*/ 149 h 154"/>
                    <a:gd name="T22" fmla="*/ 31 w 98"/>
                    <a:gd name="T23" fmla="*/ 151 h 154"/>
                    <a:gd name="T24" fmla="*/ 21 w 98"/>
                    <a:gd name="T25" fmla="*/ 153 h 154"/>
                    <a:gd name="T26" fmla="*/ 7 w 98"/>
                    <a:gd name="T27" fmla="*/ 153 h 154"/>
                    <a:gd name="T28" fmla="*/ 2 w 98"/>
                    <a:gd name="T29" fmla="*/ 151 h 154"/>
                    <a:gd name="T30" fmla="*/ 0 w 98"/>
                    <a:gd name="T31" fmla="*/ 145 h 154"/>
                    <a:gd name="T32" fmla="*/ 0 w 98"/>
                    <a:gd name="T33" fmla="*/ 135 h 154"/>
                    <a:gd name="T34" fmla="*/ 8 w 98"/>
                    <a:gd name="T35" fmla="*/ 115 h 154"/>
                    <a:gd name="T36" fmla="*/ 23 w 98"/>
                    <a:gd name="T37" fmla="*/ 44 h 154"/>
                    <a:gd name="T38" fmla="*/ 25 w 98"/>
                    <a:gd name="T39" fmla="*/ 34 h 154"/>
                    <a:gd name="T40" fmla="*/ 31 w 98"/>
                    <a:gd name="T41" fmla="*/ 30 h 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8"/>
                    <a:gd name="T64" fmla="*/ 0 h 154"/>
                    <a:gd name="T65" fmla="*/ 98 w 98"/>
                    <a:gd name="T66" fmla="*/ 154 h 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8" h="154">
                      <a:moveTo>
                        <a:pt x="31" y="30"/>
                      </a:moveTo>
                      <a:lnTo>
                        <a:pt x="50" y="29"/>
                      </a:lnTo>
                      <a:lnTo>
                        <a:pt x="70" y="24"/>
                      </a:lnTo>
                      <a:lnTo>
                        <a:pt x="81" y="19"/>
                      </a:lnTo>
                      <a:lnTo>
                        <a:pt x="89" y="12"/>
                      </a:lnTo>
                      <a:lnTo>
                        <a:pt x="97" y="0"/>
                      </a:lnTo>
                      <a:lnTo>
                        <a:pt x="83" y="117"/>
                      </a:lnTo>
                      <a:lnTo>
                        <a:pt x="75" y="129"/>
                      </a:lnTo>
                      <a:lnTo>
                        <a:pt x="66" y="138"/>
                      </a:lnTo>
                      <a:lnTo>
                        <a:pt x="54" y="145"/>
                      </a:lnTo>
                      <a:lnTo>
                        <a:pt x="45" y="149"/>
                      </a:lnTo>
                      <a:lnTo>
                        <a:pt x="31" y="151"/>
                      </a:lnTo>
                      <a:lnTo>
                        <a:pt x="21" y="153"/>
                      </a:lnTo>
                      <a:lnTo>
                        <a:pt x="7" y="153"/>
                      </a:lnTo>
                      <a:lnTo>
                        <a:pt x="2" y="151"/>
                      </a:lnTo>
                      <a:lnTo>
                        <a:pt x="0" y="145"/>
                      </a:lnTo>
                      <a:lnTo>
                        <a:pt x="0" y="135"/>
                      </a:lnTo>
                      <a:lnTo>
                        <a:pt x="8" y="115"/>
                      </a:lnTo>
                      <a:lnTo>
                        <a:pt x="23" y="44"/>
                      </a:lnTo>
                      <a:lnTo>
                        <a:pt x="25" y="34"/>
                      </a:lnTo>
                      <a:lnTo>
                        <a:pt x="31" y="30"/>
                      </a:lnTo>
                    </a:path>
                  </a:pathLst>
                </a:custGeom>
                <a:solidFill>
                  <a:srgbClr val="606060"/>
                </a:solidFill>
                <a:ln w="9525" cap="rnd">
                  <a:noFill/>
                  <a:round/>
                  <a:headEnd type="none" w="sm" len="sm"/>
                  <a:tailEnd type="none" w="sm" len="sm"/>
                </a:ln>
              </p:spPr>
              <p:txBody>
                <a:bodyPr/>
                <a:lstStyle/>
                <a:p>
                  <a:endParaRPr lang="es-ES"/>
                </a:p>
              </p:txBody>
            </p:sp>
            <p:sp>
              <p:nvSpPr>
                <p:cNvPr id="105326" name="Freeform 67"/>
                <p:cNvSpPr>
                  <a:spLocks/>
                </p:cNvSpPr>
                <p:nvPr/>
              </p:nvSpPr>
              <p:spPr bwMode="auto">
                <a:xfrm>
                  <a:off x="1072" y="3411"/>
                  <a:ext cx="93" cy="49"/>
                </a:xfrm>
                <a:custGeom>
                  <a:avLst/>
                  <a:gdLst>
                    <a:gd name="T0" fmla="*/ 54 w 93"/>
                    <a:gd name="T1" fmla="*/ 0 h 49"/>
                    <a:gd name="T2" fmla="*/ 54 w 93"/>
                    <a:gd name="T3" fmla="*/ 13 h 49"/>
                    <a:gd name="T4" fmla="*/ 30 w 93"/>
                    <a:gd name="T5" fmla="*/ 24 h 49"/>
                    <a:gd name="T6" fmla="*/ 10 w 93"/>
                    <a:gd name="T7" fmla="*/ 29 h 49"/>
                    <a:gd name="T8" fmla="*/ 0 w 93"/>
                    <a:gd name="T9" fmla="*/ 34 h 49"/>
                    <a:gd name="T10" fmla="*/ 0 w 93"/>
                    <a:gd name="T11" fmla="*/ 40 h 49"/>
                    <a:gd name="T12" fmla="*/ 14 w 93"/>
                    <a:gd name="T13" fmla="*/ 46 h 49"/>
                    <a:gd name="T14" fmla="*/ 36 w 93"/>
                    <a:gd name="T15" fmla="*/ 48 h 49"/>
                    <a:gd name="T16" fmla="*/ 54 w 93"/>
                    <a:gd name="T17" fmla="*/ 44 h 49"/>
                    <a:gd name="T18" fmla="*/ 67 w 93"/>
                    <a:gd name="T19" fmla="*/ 40 h 49"/>
                    <a:gd name="T20" fmla="*/ 67 w 93"/>
                    <a:gd name="T21" fmla="*/ 45 h 49"/>
                    <a:gd name="T22" fmla="*/ 81 w 93"/>
                    <a:gd name="T23" fmla="*/ 44 h 49"/>
                    <a:gd name="T24" fmla="*/ 90 w 93"/>
                    <a:gd name="T25" fmla="*/ 41 h 49"/>
                    <a:gd name="T26" fmla="*/ 90 w 93"/>
                    <a:gd name="T27" fmla="*/ 36 h 49"/>
                    <a:gd name="T28" fmla="*/ 92 w 93"/>
                    <a:gd name="T29" fmla="*/ 32 h 49"/>
                    <a:gd name="T30" fmla="*/ 92 w 93"/>
                    <a:gd name="T31" fmla="*/ 22 h 49"/>
                    <a:gd name="T32" fmla="*/ 89 w 93"/>
                    <a:gd name="T33" fmla="*/ 17 h 49"/>
                    <a:gd name="T34" fmla="*/ 82 w 93"/>
                    <a:gd name="T35" fmla="*/ 12 h 49"/>
                    <a:gd name="T36" fmla="*/ 82 w 93"/>
                    <a:gd name="T37" fmla="*/ 0 h 49"/>
                    <a:gd name="T38" fmla="*/ 54 w 93"/>
                    <a:gd name="T39" fmla="*/ 0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3"/>
                    <a:gd name="T61" fmla="*/ 0 h 49"/>
                    <a:gd name="T62" fmla="*/ 93 w 93"/>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3" h="49">
                      <a:moveTo>
                        <a:pt x="54" y="0"/>
                      </a:moveTo>
                      <a:lnTo>
                        <a:pt x="54" y="13"/>
                      </a:lnTo>
                      <a:lnTo>
                        <a:pt x="30" y="24"/>
                      </a:lnTo>
                      <a:lnTo>
                        <a:pt x="10" y="29"/>
                      </a:lnTo>
                      <a:lnTo>
                        <a:pt x="0" y="34"/>
                      </a:lnTo>
                      <a:lnTo>
                        <a:pt x="0" y="40"/>
                      </a:lnTo>
                      <a:lnTo>
                        <a:pt x="14" y="46"/>
                      </a:lnTo>
                      <a:lnTo>
                        <a:pt x="36" y="48"/>
                      </a:lnTo>
                      <a:lnTo>
                        <a:pt x="54" y="44"/>
                      </a:lnTo>
                      <a:lnTo>
                        <a:pt x="67" y="40"/>
                      </a:lnTo>
                      <a:lnTo>
                        <a:pt x="67" y="45"/>
                      </a:lnTo>
                      <a:lnTo>
                        <a:pt x="81" y="44"/>
                      </a:lnTo>
                      <a:lnTo>
                        <a:pt x="90" y="41"/>
                      </a:lnTo>
                      <a:lnTo>
                        <a:pt x="90" y="36"/>
                      </a:lnTo>
                      <a:lnTo>
                        <a:pt x="92" y="32"/>
                      </a:lnTo>
                      <a:lnTo>
                        <a:pt x="92" y="22"/>
                      </a:lnTo>
                      <a:lnTo>
                        <a:pt x="89" y="17"/>
                      </a:lnTo>
                      <a:lnTo>
                        <a:pt x="82" y="12"/>
                      </a:lnTo>
                      <a:lnTo>
                        <a:pt x="82" y="0"/>
                      </a:lnTo>
                      <a:lnTo>
                        <a:pt x="54"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5327" name="Freeform 68"/>
                <p:cNvSpPr>
                  <a:spLocks/>
                </p:cNvSpPr>
                <p:nvPr/>
              </p:nvSpPr>
              <p:spPr bwMode="auto">
                <a:xfrm>
                  <a:off x="1109" y="3427"/>
                  <a:ext cx="29" cy="28"/>
                </a:xfrm>
                <a:custGeom>
                  <a:avLst/>
                  <a:gdLst>
                    <a:gd name="T0" fmla="*/ 21 w 29"/>
                    <a:gd name="T1" fmla="*/ 0 h 28"/>
                    <a:gd name="T2" fmla="*/ 28 w 29"/>
                    <a:gd name="T3" fmla="*/ 14 h 28"/>
                    <a:gd name="T4" fmla="*/ 2 w 29"/>
                    <a:gd name="T5" fmla="*/ 27 h 28"/>
                    <a:gd name="T6" fmla="*/ 0 w 29"/>
                    <a:gd name="T7" fmla="*/ 16 h 28"/>
                    <a:gd name="T8" fmla="*/ 21 w 29"/>
                    <a:gd name="T9" fmla="*/ 0 h 28"/>
                    <a:gd name="T10" fmla="*/ 0 60000 65536"/>
                    <a:gd name="T11" fmla="*/ 0 60000 65536"/>
                    <a:gd name="T12" fmla="*/ 0 60000 65536"/>
                    <a:gd name="T13" fmla="*/ 0 60000 65536"/>
                    <a:gd name="T14" fmla="*/ 0 60000 65536"/>
                    <a:gd name="T15" fmla="*/ 0 w 29"/>
                    <a:gd name="T16" fmla="*/ 0 h 28"/>
                    <a:gd name="T17" fmla="*/ 29 w 29"/>
                    <a:gd name="T18" fmla="*/ 28 h 28"/>
                  </a:gdLst>
                  <a:ahLst/>
                  <a:cxnLst>
                    <a:cxn ang="T10">
                      <a:pos x="T0" y="T1"/>
                    </a:cxn>
                    <a:cxn ang="T11">
                      <a:pos x="T2" y="T3"/>
                    </a:cxn>
                    <a:cxn ang="T12">
                      <a:pos x="T4" y="T5"/>
                    </a:cxn>
                    <a:cxn ang="T13">
                      <a:pos x="T6" y="T7"/>
                    </a:cxn>
                    <a:cxn ang="T14">
                      <a:pos x="T8" y="T9"/>
                    </a:cxn>
                  </a:cxnLst>
                  <a:rect l="T15" t="T16" r="T17" b="T18"/>
                  <a:pathLst>
                    <a:path w="29" h="28">
                      <a:moveTo>
                        <a:pt x="21" y="0"/>
                      </a:moveTo>
                      <a:lnTo>
                        <a:pt x="28" y="14"/>
                      </a:lnTo>
                      <a:lnTo>
                        <a:pt x="2" y="27"/>
                      </a:lnTo>
                      <a:lnTo>
                        <a:pt x="0" y="16"/>
                      </a:lnTo>
                      <a:lnTo>
                        <a:pt x="21" y="0"/>
                      </a:lnTo>
                    </a:path>
                  </a:pathLst>
                </a:custGeom>
                <a:solidFill>
                  <a:srgbClr val="808080"/>
                </a:solidFill>
                <a:ln w="9525" cap="rnd">
                  <a:noFill/>
                  <a:round/>
                  <a:headEnd type="none" w="sm" len="sm"/>
                  <a:tailEnd type="none" w="sm" len="sm"/>
                </a:ln>
              </p:spPr>
              <p:txBody>
                <a:bodyPr/>
                <a:lstStyle/>
                <a:p>
                  <a:endParaRPr lang="es-ES"/>
                </a:p>
              </p:txBody>
            </p:sp>
            <p:sp>
              <p:nvSpPr>
                <p:cNvPr id="105328" name="Freeform 69"/>
                <p:cNvSpPr>
                  <a:spLocks/>
                </p:cNvSpPr>
                <p:nvPr/>
              </p:nvSpPr>
              <p:spPr bwMode="auto">
                <a:xfrm>
                  <a:off x="1081" y="3438"/>
                  <a:ext cx="29" cy="26"/>
                </a:xfrm>
                <a:custGeom>
                  <a:avLst/>
                  <a:gdLst>
                    <a:gd name="T0" fmla="*/ 24 w 29"/>
                    <a:gd name="T1" fmla="*/ 0 h 26"/>
                    <a:gd name="T2" fmla="*/ 28 w 29"/>
                    <a:gd name="T3" fmla="*/ 13 h 26"/>
                    <a:gd name="T4" fmla="*/ 12 w 29"/>
                    <a:gd name="T5" fmla="*/ 19 h 26"/>
                    <a:gd name="T6" fmla="*/ 6 w 29"/>
                    <a:gd name="T7" fmla="*/ 25 h 26"/>
                    <a:gd name="T8" fmla="*/ 0 w 29"/>
                    <a:gd name="T9" fmla="*/ 25 h 26"/>
                    <a:gd name="T10" fmla="*/ 6 w 29"/>
                    <a:gd name="T11" fmla="*/ 9 h 26"/>
                    <a:gd name="T12" fmla="*/ 24 w 29"/>
                    <a:gd name="T13" fmla="*/ 0 h 26"/>
                    <a:gd name="T14" fmla="*/ 0 60000 65536"/>
                    <a:gd name="T15" fmla="*/ 0 60000 65536"/>
                    <a:gd name="T16" fmla="*/ 0 60000 65536"/>
                    <a:gd name="T17" fmla="*/ 0 60000 65536"/>
                    <a:gd name="T18" fmla="*/ 0 60000 65536"/>
                    <a:gd name="T19" fmla="*/ 0 60000 65536"/>
                    <a:gd name="T20" fmla="*/ 0 60000 65536"/>
                    <a:gd name="T21" fmla="*/ 0 w 29"/>
                    <a:gd name="T22" fmla="*/ 0 h 26"/>
                    <a:gd name="T23" fmla="*/ 29 w 29"/>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26">
                      <a:moveTo>
                        <a:pt x="24" y="0"/>
                      </a:moveTo>
                      <a:lnTo>
                        <a:pt x="28" y="13"/>
                      </a:lnTo>
                      <a:lnTo>
                        <a:pt x="12" y="19"/>
                      </a:lnTo>
                      <a:lnTo>
                        <a:pt x="6" y="25"/>
                      </a:lnTo>
                      <a:lnTo>
                        <a:pt x="0" y="25"/>
                      </a:lnTo>
                      <a:lnTo>
                        <a:pt x="6" y="9"/>
                      </a:lnTo>
                      <a:lnTo>
                        <a:pt x="24" y="0"/>
                      </a:lnTo>
                    </a:path>
                  </a:pathLst>
                </a:custGeom>
                <a:solidFill>
                  <a:srgbClr val="808080"/>
                </a:solidFill>
                <a:ln w="9525" cap="rnd">
                  <a:noFill/>
                  <a:round/>
                  <a:headEnd type="none" w="sm" len="sm"/>
                  <a:tailEnd type="none" w="sm" len="sm"/>
                </a:ln>
              </p:spPr>
              <p:txBody>
                <a:bodyPr/>
                <a:lstStyle/>
                <a:p>
                  <a:endParaRPr lang="es-ES"/>
                </a:p>
              </p:txBody>
            </p:sp>
            <p:sp>
              <p:nvSpPr>
                <p:cNvPr id="105329" name="Freeform 70"/>
                <p:cNvSpPr>
                  <a:spLocks/>
                </p:cNvSpPr>
                <p:nvPr/>
              </p:nvSpPr>
              <p:spPr bwMode="auto">
                <a:xfrm>
                  <a:off x="1077" y="3430"/>
                  <a:ext cx="88" cy="26"/>
                </a:xfrm>
                <a:custGeom>
                  <a:avLst/>
                  <a:gdLst>
                    <a:gd name="T0" fmla="*/ 0 w 88"/>
                    <a:gd name="T1" fmla="*/ 19 h 26"/>
                    <a:gd name="T2" fmla="*/ 0 w 88"/>
                    <a:gd name="T3" fmla="*/ 15 h 26"/>
                    <a:gd name="T4" fmla="*/ 10 w 88"/>
                    <a:gd name="T5" fmla="*/ 17 h 26"/>
                    <a:gd name="T6" fmla="*/ 29 w 88"/>
                    <a:gd name="T7" fmla="*/ 14 h 26"/>
                    <a:gd name="T8" fmla="*/ 38 w 88"/>
                    <a:gd name="T9" fmla="*/ 11 h 26"/>
                    <a:gd name="T10" fmla="*/ 59 w 88"/>
                    <a:gd name="T11" fmla="*/ 6 h 26"/>
                    <a:gd name="T12" fmla="*/ 68 w 88"/>
                    <a:gd name="T13" fmla="*/ 6 h 26"/>
                    <a:gd name="T14" fmla="*/ 76 w 88"/>
                    <a:gd name="T15" fmla="*/ 2 h 26"/>
                    <a:gd name="T16" fmla="*/ 82 w 88"/>
                    <a:gd name="T17" fmla="*/ 0 h 26"/>
                    <a:gd name="T18" fmla="*/ 87 w 88"/>
                    <a:gd name="T19" fmla="*/ 4 h 26"/>
                    <a:gd name="T20" fmla="*/ 87 w 88"/>
                    <a:gd name="T21" fmla="*/ 14 h 26"/>
                    <a:gd name="T22" fmla="*/ 80 w 88"/>
                    <a:gd name="T23" fmla="*/ 15 h 26"/>
                    <a:gd name="T24" fmla="*/ 64 w 88"/>
                    <a:gd name="T25" fmla="*/ 18 h 26"/>
                    <a:gd name="T26" fmla="*/ 57 w 88"/>
                    <a:gd name="T27" fmla="*/ 19 h 26"/>
                    <a:gd name="T28" fmla="*/ 46 w 88"/>
                    <a:gd name="T29" fmla="*/ 23 h 26"/>
                    <a:gd name="T30" fmla="*/ 36 w 88"/>
                    <a:gd name="T31" fmla="*/ 25 h 26"/>
                    <a:gd name="T32" fmla="*/ 27 w 88"/>
                    <a:gd name="T33" fmla="*/ 25 h 26"/>
                    <a:gd name="T34" fmla="*/ 14 w 88"/>
                    <a:gd name="T35" fmla="*/ 25 h 26"/>
                    <a:gd name="T36" fmla="*/ 0 w 88"/>
                    <a:gd name="T37" fmla="*/ 19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0" y="19"/>
                      </a:moveTo>
                      <a:lnTo>
                        <a:pt x="0" y="15"/>
                      </a:lnTo>
                      <a:lnTo>
                        <a:pt x="10" y="17"/>
                      </a:lnTo>
                      <a:lnTo>
                        <a:pt x="29" y="14"/>
                      </a:lnTo>
                      <a:lnTo>
                        <a:pt x="38" y="11"/>
                      </a:lnTo>
                      <a:lnTo>
                        <a:pt x="59" y="6"/>
                      </a:lnTo>
                      <a:lnTo>
                        <a:pt x="68" y="6"/>
                      </a:lnTo>
                      <a:lnTo>
                        <a:pt x="76" y="2"/>
                      </a:lnTo>
                      <a:lnTo>
                        <a:pt x="82" y="0"/>
                      </a:lnTo>
                      <a:lnTo>
                        <a:pt x="87" y="4"/>
                      </a:lnTo>
                      <a:lnTo>
                        <a:pt x="87" y="14"/>
                      </a:lnTo>
                      <a:lnTo>
                        <a:pt x="80" y="15"/>
                      </a:lnTo>
                      <a:lnTo>
                        <a:pt x="64" y="18"/>
                      </a:lnTo>
                      <a:lnTo>
                        <a:pt x="57" y="19"/>
                      </a:lnTo>
                      <a:lnTo>
                        <a:pt x="46" y="23"/>
                      </a:lnTo>
                      <a:lnTo>
                        <a:pt x="36" y="25"/>
                      </a:lnTo>
                      <a:lnTo>
                        <a:pt x="27" y="25"/>
                      </a:lnTo>
                      <a:lnTo>
                        <a:pt x="14" y="25"/>
                      </a:lnTo>
                      <a:lnTo>
                        <a:pt x="0" y="19"/>
                      </a:lnTo>
                    </a:path>
                  </a:pathLst>
                </a:custGeom>
                <a:solidFill>
                  <a:srgbClr val="808080"/>
                </a:solidFill>
                <a:ln w="9525" cap="rnd">
                  <a:noFill/>
                  <a:round/>
                  <a:headEnd type="none" w="sm" len="sm"/>
                  <a:tailEnd type="none" w="sm" len="sm"/>
                </a:ln>
              </p:spPr>
              <p:txBody>
                <a:bodyPr/>
                <a:lstStyle/>
                <a:p>
                  <a:endParaRPr lang="es-ES"/>
                </a:p>
              </p:txBody>
            </p:sp>
            <p:sp>
              <p:nvSpPr>
                <p:cNvPr id="105330" name="Freeform 71"/>
                <p:cNvSpPr>
                  <a:spLocks/>
                </p:cNvSpPr>
                <p:nvPr/>
              </p:nvSpPr>
              <p:spPr bwMode="auto">
                <a:xfrm>
                  <a:off x="1132" y="3415"/>
                  <a:ext cx="30" cy="25"/>
                </a:xfrm>
                <a:custGeom>
                  <a:avLst/>
                  <a:gdLst>
                    <a:gd name="T0" fmla="*/ 0 w 30"/>
                    <a:gd name="T1" fmla="*/ 0 h 25"/>
                    <a:gd name="T2" fmla="*/ 0 w 30"/>
                    <a:gd name="T3" fmla="*/ 12 h 25"/>
                    <a:gd name="T4" fmla="*/ 0 w 30"/>
                    <a:gd name="T5" fmla="*/ 14 h 25"/>
                    <a:gd name="T6" fmla="*/ 5 w 30"/>
                    <a:gd name="T7" fmla="*/ 24 h 25"/>
                    <a:gd name="T8" fmla="*/ 13 w 30"/>
                    <a:gd name="T9" fmla="*/ 24 h 25"/>
                    <a:gd name="T10" fmla="*/ 23 w 30"/>
                    <a:gd name="T11" fmla="*/ 19 h 25"/>
                    <a:gd name="T12" fmla="*/ 29 w 30"/>
                    <a:gd name="T13" fmla="*/ 14 h 25"/>
                    <a:gd name="T14" fmla="*/ 26 w 30"/>
                    <a:gd name="T15" fmla="*/ 11 h 25"/>
                    <a:gd name="T16" fmla="*/ 25 w 30"/>
                    <a:gd name="T17" fmla="*/ 0 h 25"/>
                    <a:gd name="T18" fmla="*/ 0 w 30"/>
                    <a:gd name="T19" fmla="*/ 0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25"/>
                    <a:gd name="T32" fmla="*/ 30 w 30"/>
                    <a:gd name="T33" fmla="*/ 25 h 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25">
                      <a:moveTo>
                        <a:pt x="0" y="0"/>
                      </a:moveTo>
                      <a:lnTo>
                        <a:pt x="0" y="12"/>
                      </a:lnTo>
                      <a:lnTo>
                        <a:pt x="0" y="14"/>
                      </a:lnTo>
                      <a:lnTo>
                        <a:pt x="5" y="24"/>
                      </a:lnTo>
                      <a:lnTo>
                        <a:pt x="13" y="24"/>
                      </a:lnTo>
                      <a:lnTo>
                        <a:pt x="23" y="19"/>
                      </a:lnTo>
                      <a:lnTo>
                        <a:pt x="29" y="14"/>
                      </a:lnTo>
                      <a:lnTo>
                        <a:pt x="26" y="11"/>
                      </a:lnTo>
                      <a:lnTo>
                        <a:pt x="25" y="0"/>
                      </a:lnTo>
                      <a:lnTo>
                        <a:pt x="0" y="0"/>
                      </a:lnTo>
                    </a:path>
                  </a:pathLst>
                </a:custGeom>
                <a:solidFill>
                  <a:srgbClr val="A0A0A0"/>
                </a:solidFill>
                <a:ln w="9525" cap="rnd">
                  <a:noFill/>
                  <a:round/>
                  <a:headEnd type="none" w="sm" len="sm"/>
                  <a:tailEnd type="none" w="sm" len="sm"/>
                </a:ln>
              </p:spPr>
              <p:txBody>
                <a:bodyPr/>
                <a:lstStyle/>
                <a:p>
                  <a:endParaRPr lang="es-ES"/>
                </a:p>
              </p:txBody>
            </p:sp>
            <p:sp>
              <p:nvSpPr>
                <p:cNvPr id="105331" name="Freeform 72"/>
                <p:cNvSpPr>
                  <a:spLocks/>
                </p:cNvSpPr>
                <p:nvPr/>
              </p:nvSpPr>
              <p:spPr bwMode="auto">
                <a:xfrm>
                  <a:off x="1123" y="3343"/>
                  <a:ext cx="42" cy="81"/>
                </a:xfrm>
                <a:custGeom>
                  <a:avLst/>
                  <a:gdLst>
                    <a:gd name="T0" fmla="*/ 38 w 42"/>
                    <a:gd name="T1" fmla="*/ 0 h 81"/>
                    <a:gd name="T2" fmla="*/ 41 w 42"/>
                    <a:gd name="T3" fmla="*/ 27 h 81"/>
                    <a:gd name="T4" fmla="*/ 39 w 42"/>
                    <a:gd name="T5" fmla="*/ 50 h 81"/>
                    <a:gd name="T6" fmla="*/ 41 w 42"/>
                    <a:gd name="T7" fmla="*/ 76 h 81"/>
                    <a:gd name="T8" fmla="*/ 20 w 42"/>
                    <a:gd name="T9" fmla="*/ 80 h 81"/>
                    <a:gd name="T10" fmla="*/ 0 w 42"/>
                    <a:gd name="T11" fmla="*/ 80 h 81"/>
                    <a:gd name="T12" fmla="*/ 0 w 42"/>
                    <a:gd name="T13" fmla="*/ 0 h 81"/>
                    <a:gd name="T14" fmla="*/ 38 w 42"/>
                    <a:gd name="T15" fmla="*/ 0 h 81"/>
                    <a:gd name="T16" fmla="*/ 0 60000 65536"/>
                    <a:gd name="T17" fmla="*/ 0 60000 65536"/>
                    <a:gd name="T18" fmla="*/ 0 60000 65536"/>
                    <a:gd name="T19" fmla="*/ 0 60000 65536"/>
                    <a:gd name="T20" fmla="*/ 0 60000 65536"/>
                    <a:gd name="T21" fmla="*/ 0 60000 65536"/>
                    <a:gd name="T22" fmla="*/ 0 60000 65536"/>
                    <a:gd name="T23" fmla="*/ 0 60000 65536"/>
                    <a:gd name="T24" fmla="*/ 0 w 42"/>
                    <a:gd name="T25" fmla="*/ 0 h 81"/>
                    <a:gd name="T26" fmla="*/ 42 w 42"/>
                    <a:gd name="T27" fmla="*/ 81 h 8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2" h="81">
                      <a:moveTo>
                        <a:pt x="38" y="0"/>
                      </a:moveTo>
                      <a:lnTo>
                        <a:pt x="41" y="27"/>
                      </a:lnTo>
                      <a:lnTo>
                        <a:pt x="39" y="50"/>
                      </a:lnTo>
                      <a:lnTo>
                        <a:pt x="41" y="76"/>
                      </a:lnTo>
                      <a:lnTo>
                        <a:pt x="20" y="80"/>
                      </a:lnTo>
                      <a:lnTo>
                        <a:pt x="0" y="80"/>
                      </a:lnTo>
                      <a:lnTo>
                        <a:pt x="0" y="0"/>
                      </a:lnTo>
                      <a:lnTo>
                        <a:pt x="38"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5332" name="Freeform 73"/>
                <p:cNvSpPr>
                  <a:spLocks/>
                </p:cNvSpPr>
                <p:nvPr/>
              </p:nvSpPr>
              <p:spPr bwMode="auto">
                <a:xfrm>
                  <a:off x="1129" y="3346"/>
                  <a:ext cx="33" cy="72"/>
                </a:xfrm>
                <a:custGeom>
                  <a:avLst/>
                  <a:gdLst>
                    <a:gd name="T0" fmla="*/ 28 w 33"/>
                    <a:gd name="T1" fmla="*/ 0 h 72"/>
                    <a:gd name="T2" fmla="*/ 32 w 33"/>
                    <a:gd name="T3" fmla="*/ 22 h 72"/>
                    <a:gd name="T4" fmla="*/ 30 w 33"/>
                    <a:gd name="T5" fmla="*/ 40 h 72"/>
                    <a:gd name="T6" fmla="*/ 30 w 33"/>
                    <a:gd name="T7" fmla="*/ 64 h 72"/>
                    <a:gd name="T8" fmla="*/ 14 w 33"/>
                    <a:gd name="T9" fmla="*/ 71 h 72"/>
                    <a:gd name="T10" fmla="*/ 0 w 33"/>
                    <a:gd name="T11" fmla="*/ 71 h 72"/>
                    <a:gd name="T12" fmla="*/ 0 w 33"/>
                    <a:gd name="T13" fmla="*/ 0 h 72"/>
                    <a:gd name="T14" fmla="*/ 28 w 33"/>
                    <a:gd name="T15" fmla="*/ 0 h 72"/>
                    <a:gd name="T16" fmla="*/ 0 60000 65536"/>
                    <a:gd name="T17" fmla="*/ 0 60000 65536"/>
                    <a:gd name="T18" fmla="*/ 0 60000 65536"/>
                    <a:gd name="T19" fmla="*/ 0 60000 65536"/>
                    <a:gd name="T20" fmla="*/ 0 60000 65536"/>
                    <a:gd name="T21" fmla="*/ 0 60000 65536"/>
                    <a:gd name="T22" fmla="*/ 0 60000 65536"/>
                    <a:gd name="T23" fmla="*/ 0 60000 65536"/>
                    <a:gd name="T24" fmla="*/ 0 w 33"/>
                    <a:gd name="T25" fmla="*/ 0 h 72"/>
                    <a:gd name="T26" fmla="*/ 33 w 33"/>
                    <a:gd name="T27" fmla="*/ 72 h 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3" h="72">
                      <a:moveTo>
                        <a:pt x="28" y="0"/>
                      </a:moveTo>
                      <a:lnTo>
                        <a:pt x="32" y="22"/>
                      </a:lnTo>
                      <a:lnTo>
                        <a:pt x="30" y="40"/>
                      </a:lnTo>
                      <a:lnTo>
                        <a:pt x="30" y="64"/>
                      </a:lnTo>
                      <a:lnTo>
                        <a:pt x="14" y="71"/>
                      </a:lnTo>
                      <a:lnTo>
                        <a:pt x="0" y="71"/>
                      </a:lnTo>
                      <a:lnTo>
                        <a:pt x="0" y="0"/>
                      </a:lnTo>
                      <a:lnTo>
                        <a:pt x="28" y="0"/>
                      </a:lnTo>
                    </a:path>
                  </a:pathLst>
                </a:custGeom>
                <a:solidFill>
                  <a:srgbClr val="808080"/>
                </a:solidFill>
                <a:ln w="9525" cap="rnd">
                  <a:noFill/>
                  <a:round/>
                  <a:headEnd type="none" w="sm" len="sm"/>
                  <a:tailEnd type="none" w="sm" len="sm"/>
                </a:ln>
              </p:spPr>
              <p:txBody>
                <a:bodyPr/>
                <a:lstStyle/>
                <a:p>
                  <a:endParaRPr lang="es-ES"/>
                </a:p>
              </p:txBody>
            </p:sp>
            <p:sp>
              <p:nvSpPr>
                <p:cNvPr id="105333" name="Freeform 74"/>
                <p:cNvSpPr>
                  <a:spLocks/>
                </p:cNvSpPr>
                <p:nvPr/>
              </p:nvSpPr>
              <p:spPr bwMode="auto">
                <a:xfrm>
                  <a:off x="1048" y="3424"/>
                  <a:ext cx="97" cy="48"/>
                </a:xfrm>
                <a:custGeom>
                  <a:avLst/>
                  <a:gdLst>
                    <a:gd name="T0" fmla="*/ 56 w 97"/>
                    <a:gd name="T1" fmla="*/ 0 h 48"/>
                    <a:gd name="T2" fmla="*/ 56 w 97"/>
                    <a:gd name="T3" fmla="*/ 12 h 48"/>
                    <a:gd name="T4" fmla="*/ 32 w 97"/>
                    <a:gd name="T5" fmla="*/ 24 h 48"/>
                    <a:gd name="T6" fmla="*/ 10 w 97"/>
                    <a:gd name="T7" fmla="*/ 28 h 48"/>
                    <a:gd name="T8" fmla="*/ 0 w 97"/>
                    <a:gd name="T9" fmla="*/ 34 h 48"/>
                    <a:gd name="T10" fmla="*/ 0 w 97"/>
                    <a:gd name="T11" fmla="*/ 40 h 48"/>
                    <a:gd name="T12" fmla="*/ 14 w 97"/>
                    <a:gd name="T13" fmla="*/ 44 h 48"/>
                    <a:gd name="T14" fmla="*/ 37 w 97"/>
                    <a:gd name="T15" fmla="*/ 47 h 48"/>
                    <a:gd name="T16" fmla="*/ 56 w 97"/>
                    <a:gd name="T17" fmla="*/ 43 h 48"/>
                    <a:gd name="T18" fmla="*/ 69 w 97"/>
                    <a:gd name="T19" fmla="*/ 40 h 48"/>
                    <a:gd name="T20" fmla="*/ 69 w 97"/>
                    <a:gd name="T21" fmla="*/ 43 h 48"/>
                    <a:gd name="T22" fmla="*/ 84 w 97"/>
                    <a:gd name="T23" fmla="*/ 43 h 48"/>
                    <a:gd name="T24" fmla="*/ 94 w 97"/>
                    <a:gd name="T25" fmla="*/ 40 h 48"/>
                    <a:gd name="T26" fmla="*/ 94 w 97"/>
                    <a:gd name="T27" fmla="*/ 34 h 48"/>
                    <a:gd name="T28" fmla="*/ 96 w 97"/>
                    <a:gd name="T29" fmla="*/ 30 h 48"/>
                    <a:gd name="T30" fmla="*/ 96 w 97"/>
                    <a:gd name="T31" fmla="*/ 21 h 48"/>
                    <a:gd name="T32" fmla="*/ 92 w 97"/>
                    <a:gd name="T33" fmla="*/ 16 h 48"/>
                    <a:gd name="T34" fmla="*/ 86 w 97"/>
                    <a:gd name="T35" fmla="*/ 10 h 48"/>
                    <a:gd name="T36" fmla="*/ 86 w 97"/>
                    <a:gd name="T37" fmla="*/ 0 h 48"/>
                    <a:gd name="T38" fmla="*/ 56 w 97"/>
                    <a:gd name="T39" fmla="*/ 0 h 4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7"/>
                    <a:gd name="T61" fmla="*/ 0 h 48"/>
                    <a:gd name="T62" fmla="*/ 97 w 97"/>
                    <a:gd name="T63" fmla="*/ 48 h 4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7" h="48">
                      <a:moveTo>
                        <a:pt x="56" y="0"/>
                      </a:moveTo>
                      <a:lnTo>
                        <a:pt x="56" y="12"/>
                      </a:lnTo>
                      <a:lnTo>
                        <a:pt x="32" y="24"/>
                      </a:lnTo>
                      <a:lnTo>
                        <a:pt x="10" y="28"/>
                      </a:lnTo>
                      <a:lnTo>
                        <a:pt x="0" y="34"/>
                      </a:lnTo>
                      <a:lnTo>
                        <a:pt x="0" y="40"/>
                      </a:lnTo>
                      <a:lnTo>
                        <a:pt x="14" y="44"/>
                      </a:lnTo>
                      <a:lnTo>
                        <a:pt x="37" y="47"/>
                      </a:lnTo>
                      <a:lnTo>
                        <a:pt x="56" y="43"/>
                      </a:lnTo>
                      <a:lnTo>
                        <a:pt x="69" y="40"/>
                      </a:lnTo>
                      <a:lnTo>
                        <a:pt x="69" y="43"/>
                      </a:lnTo>
                      <a:lnTo>
                        <a:pt x="84" y="43"/>
                      </a:lnTo>
                      <a:lnTo>
                        <a:pt x="94" y="40"/>
                      </a:lnTo>
                      <a:lnTo>
                        <a:pt x="94" y="34"/>
                      </a:lnTo>
                      <a:lnTo>
                        <a:pt x="96" y="30"/>
                      </a:lnTo>
                      <a:lnTo>
                        <a:pt x="96" y="21"/>
                      </a:lnTo>
                      <a:lnTo>
                        <a:pt x="92" y="16"/>
                      </a:lnTo>
                      <a:lnTo>
                        <a:pt x="86" y="10"/>
                      </a:lnTo>
                      <a:lnTo>
                        <a:pt x="86" y="0"/>
                      </a:lnTo>
                      <a:lnTo>
                        <a:pt x="56"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5334" name="Freeform 75"/>
                <p:cNvSpPr>
                  <a:spLocks/>
                </p:cNvSpPr>
                <p:nvPr/>
              </p:nvSpPr>
              <p:spPr bwMode="auto">
                <a:xfrm>
                  <a:off x="1088" y="3442"/>
                  <a:ext cx="26" cy="26"/>
                </a:xfrm>
                <a:custGeom>
                  <a:avLst/>
                  <a:gdLst>
                    <a:gd name="T0" fmla="*/ 19 w 26"/>
                    <a:gd name="T1" fmla="*/ 0 h 26"/>
                    <a:gd name="T2" fmla="*/ 25 w 26"/>
                    <a:gd name="T3" fmla="*/ 11 h 26"/>
                    <a:gd name="T4" fmla="*/ 1 w 26"/>
                    <a:gd name="T5" fmla="*/ 25 h 26"/>
                    <a:gd name="T6" fmla="*/ 0 w 26"/>
                    <a:gd name="T7" fmla="*/ 13 h 26"/>
                    <a:gd name="T8" fmla="*/ 19 w 26"/>
                    <a:gd name="T9" fmla="*/ 0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19" y="0"/>
                      </a:moveTo>
                      <a:lnTo>
                        <a:pt x="25" y="11"/>
                      </a:lnTo>
                      <a:lnTo>
                        <a:pt x="1" y="25"/>
                      </a:lnTo>
                      <a:lnTo>
                        <a:pt x="0" y="13"/>
                      </a:lnTo>
                      <a:lnTo>
                        <a:pt x="19" y="0"/>
                      </a:lnTo>
                    </a:path>
                  </a:pathLst>
                </a:custGeom>
                <a:solidFill>
                  <a:srgbClr val="808080"/>
                </a:solidFill>
                <a:ln w="9525" cap="rnd">
                  <a:noFill/>
                  <a:round/>
                  <a:headEnd type="none" w="sm" len="sm"/>
                  <a:tailEnd type="none" w="sm" len="sm"/>
                </a:ln>
              </p:spPr>
              <p:txBody>
                <a:bodyPr/>
                <a:lstStyle/>
                <a:p>
                  <a:endParaRPr lang="es-ES"/>
                </a:p>
              </p:txBody>
            </p:sp>
            <p:sp>
              <p:nvSpPr>
                <p:cNvPr id="105335" name="Freeform 76"/>
                <p:cNvSpPr>
                  <a:spLocks/>
                </p:cNvSpPr>
                <p:nvPr/>
              </p:nvSpPr>
              <p:spPr bwMode="auto">
                <a:xfrm>
                  <a:off x="1057" y="3442"/>
                  <a:ext cx="88" cy="26"/>
                </a:xfrm>
                <a:custGeom>
                  <a:avLst/>
                  <a:gdLst>
                    <a:gd name="T0" fmla="*/ 0 w 88"/>
                    <a:gd name="T1" fmla="*/ 20 h 26"/>
                    <a:gd name="T2" fmla="*/ 0 w 88"/>
                    <a:gd name="T3" fmla="*/ 15 h 26"/>
                    <a:gd name="T4" fmla="*/ 10 w 88"/>
                    <a:gd name="T5" fmla="*/ 17 h 26"/>
                    <a:gd name="T6" fmla="*/ 28 w 88"/>
                    <a:gd name="T7" fmla="*/ 14 h 26"/>
                    <a:gd name="T8" fmla="*/ 40 w 88"/>
                    <a:gd name="T9" fmla="*/ 12 h 26"/>
                    <a:gd name="T10" fmla="*/ 58 w 88"/>
                    <a:gd name="T11" fmla="*/ 7 h 26"/>
                    <a:gd name="T12" fmla="*/ 67 w 88"/>
                    <a:gd name="T13" fmla="*/ 7 h 26"/>
                    <a:gd name="T14" fmla="*/ 76 w 88"/>
                    <a:gd name="T15" fmla="*/ 3 h 26"/>
                    <a:gd name="T16" fmla="*/ 80 w 88"/>
                    <a:gd name="T17" fmla="*/ 0 h 26"/>
                    <a:gd name="T18" fmla="*/ 87 w 88"/>
                    <a:gd name="T19" fmla="*/ 4 h 26"/>
                    <a:gd name="T20" fmla="*/ 87 w 88"/>
                    <a:gd name="T21" fmla="*/ 14 h 26"/>
                    <a:gd name="T22" fmla="*/ 78 w 88"/>
                    <a:gd name="T23" fmla="*/ 15 h 26"/>
                    <a:gd name="T24" fmla="*/ 64 w 88"/>
                    <a:gd name="T25" fmla="*/ 17 h 26"/>
                    <a:gd name="T26" fmla="*/ 57 w 88"/>
                    <a:gd name="T27" fmla="*/ 19 h 26"/>
                    <a:gd name="T28" fmla="*/ 46 w 88"/>
                    <a:gd name="T29" fmla="*/ 22 h 26"/>
                    <a:gd name="T30" fmla="*/ 35 w 88"/>
                    <a:gd name="T31" fmla="*/ 25 h 26"/>
                    <a:gd name="T32" fmla="*/ 27 w 88"/>
                    <a:gd name="T33" fmla="*/ 25 h 26"/>
                    <a:gd name="T34" fmla="*/ 13 w 88"/>
                    <a:gd name="T35" fmla="*/ 25 h 26"/>
                    <a:gd name="T36" fmla="*/ 0 w 88"/>
                    <a:gd name="T37" fmla="*/ 20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0" y="20"/>
                      </a:moveTo>
                      <a:lnTo>
                        <a:pt x="0" y="15"/>
                      </a:lnTo>
                      <a:lnTo>
                        <a:pt x="10" y="17"/>
                      </a:lnTo>
                      <a:lnTo>
                        <a:pt x="28" y="14"/>
                      </a:lnTo>
                      <a:lnTo>
                        <a:pt x="40" y="12"/>
                      </a:lnTo>
                      <a:lnTo>
                        <a:pt x="58" y="7"/>
                      </a:lnTo>
                      <a:lnTo>
                        <a:pt x="67" y="7"/>
                      </a:lnTo>
                      <a:lnTo>
                        <a:pt x="76" y="3"/>
                      </a:lnTo>
                      <a:lnTo>
                        <a:pt x="80" y="0"/>
                      </a:lnTo>
                      <a:lnTo>
                        <a:pt x="87" y="4"/>
                      </a:lnTo>
                      <a:lnTo>
                        <a:pt x="87" y="14"/>
                      </a:lnTo>
                      <a:lnTo>
                        <a:pt x="78" y="15"/>
                      </a:lnTo>
                      <a:lnTo>
                        <a:pt x="64" y="17"/>
                      </a:lnTo>
                      <a:lnTo>
                        <a:pt x="57" y="19"/>
                      </a:lnTo>
                      <a:lnTo>
                        <a:pt x="46" y="22"/>
                      </a:lnTo>
                      <a:lnTo>
                        <a:pt x="35" y="25"/>
                      </a:lnTo>
                      <a:lnTo>
                        <a:pt x="27" y="25"/>
                      </a:lnTo>
                      <a:lnTo>
                        <a:pt x="13" y="25"/>
                      </a:lnTo>
                      <a:lnTo>
                        <a:pt x="0" y="20"/>
                      </a:lnTo>
                    </a:path>
                  </a:pathLst>
                </a:custGeom>
                <a:solidFill>
                  <a:srgbClr val="808080"/>
                </a:solidFill>
                <a:ln w="9525" cap="rnd">
                  <a:noFill/>
                  <a:round/>
                  <a:headEnd type="none" w="sm" len="sm"/>
                  <a:tailEnd type="none" w="sm" len="sm"/>
                </a:ln>
              </p:spPr>
              <p:txBody>
                <a:bodyPr/>
                <a:lstStyle/>
                <a:p>
                  <a:endParaRPr lang="es-ES"/>
                </a:p>
              </p:txBody>
            </p:sp>
            <p:sp>
              <p:nvSpPr>
                <p:cNvPr id="105336" name="Freeform 77"/>
                <p:cNvSpPr>
                  <a:spLocks/>
                </p:cNvSpPr>
                <p:nvPr/>
              </p:nvSpPr>
              <p:spPr bwMode="auto">
                <a:xfrm>
                  <a:off x="1109" y="3424"/>
                  <a:ext cx="29" cy="27"/>
                </a:xfrm>
                <a:custGeom>
                  <a:avLst/>
                  <a:gdLst>
                    <a:gd name="T0" fmla="*/ 0 w 29"/>
                    <a:gd name="T1" fmla="*/ 0 h 27"/>
                    <a:gd name="T2" fmla="*/ 0 w 29"/>
                    <a:gd name="T3" fmla="*/ 14 h 27"/>
                    <a:gd name="T4" fmla="*/ 0 w 29"/>
                    <a:gd name="T5" fmla="*/ 16 h 27"/>
                    <a:gd name="T6" fmla="*/ 5 w 29"/>
                    <a:gd name="T7" fmla="*/ 26 h 27"/>
                    <a:gd name="T8" fmla="*/ 12 w 29"/>
                    <a:gd name="T9" fmla="*/ 26 h 27"/>
                    <a:gd name="T10" fmla="*/ 24 w 29"/>
                    <a:gd name="T11" fmla="*/ 20 h 27"/>
                    <a:gd name="T12" fmla="*/ 28 w 29"/>
                    <a:gd name="T13" fmla="*/ 16 h 27"/>
                    <a:gd name="T14" fmla="*/ 25 w 29"/>
                    <a:gd name="T15" fmla="*/ 13 h 27"/>
                    <a:gd name="T16" fmla="*/ 24 w 29"/>
                    <a:gd name="T17" fmla="*/ 0 h 27"/>
                    <a:gd name="T18" fmla="*/ 0 w 29"/>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27"/>
                    <a:gd name="T32" fmla="*/ 29 w 29"/>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27">
                      <a:moveTo>
                        <a:pt x="0" y="0"/>
                      </a:moveTo>
                      <a:lnTo>
                        <a:pt x="0" y="14"/>
                      </a:lnTo>
                      <a:lnTo>
                        <a:pt x="0" y="16"/>
                      </a:lnTo>
                      <a:lnTo>
                        <a:pt x="5" y="26"/>
                      </a:lnTo>
                      <a:lnTo>
                        <a:pt x="12" y="26"/>
                      </a:lnTo>
                      <a:lnTo>
                        <a:pt x="24" y="20"/>
                      </a:lnTo>
                      <a:lnTo>
                        <a:pt x="28" y="16"/>
                      </a:lnTo>
                      <a:lnTo>
                        <a:pt x="25" y="13"/>
                      </a:lnTo>
                      <a:lnTo>
                        <a:pt x="24" y="0"/>
                      </a:lnTo>
                      <a:lnTo>
                        <a:pt x="0" y="0"/>
                      </a:lnTo>
                    </a:path>
                  </a:pathLst>
                </a:custGeom>
                <a:solidFill>
                  <a:srgbClr val="A0A0A0"/>
                </a:solidFill>
                <a:ln w="9525" cap="rnd">
                  <a:noFill/>
                  <a:round/>
                  <a:headEnd type="none" w="sm" len="sm"/>
                  <a:tailEnd type="none" w="sm" len="sm"/>
                </a:ln>
              </p:spPr>
              <p:txBody>
                <a:bodyPr/>
                <a:lstStyle/>
                <a:p>
                  <a:endParaRPr lang="es-ES"/>
                </a:p>
              </p:txBody>
            </p:sp>
            <p:sp>
              <p:nvSpPr>
                <p:cNvPr id="105337" name="Oval 78"/>
                <p:cNvSpPr>
                  <a:spLocks noChangeArrowheads="1"/>
                </p:cNvSpPr>
                <p:nvPr/>
              </p:nvSpPr>
              <p:spPr bwMode="auto">
                <a:xfrm>
                  <a:off x="1214" y="3412"/>
                  <a:ext cx="113" cy="46"/>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5338" name="Rectangle 79"/>
                <p:cNvSpPr>
                  <a:spLocks noChangeArrowheads="1"/>
                </p:cNvSpPr>
                <p:nvPr/>
              </p:nvSpPr>
              <p:spPr bwMode="auto">
                <a:xfrm>
                  <a:off x="1262" y="3345"/>
                  <a:ext cx="20" cy="85"/>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5339" name="Freeform 80"/>
                <p:cNvSpPr>
                  <a:spLocks/>
                </p:cNvSpPr>
                <p:nvPr/>
              </p:nvSpPr>
              <p:spPr bwMode="auto">
                <a:xfrm>
                  <a:off x="1228" y="2997"/>
                  <a:ext cx="83" cy="92"/>
                </a:xfrm>
                <a:custGeom>
                  <a:avLst/>
                  <a:gdLst>
                    <a:gd name="T0" fmla="*/ 23 w 83"/>
                    <a:gd name="T1" fmla="*/ 6 h 92"/>
                    <a:gd name="T2" fmla="*/ 19 w 83"/>
                    <a:gd name="T3" fmla="*/ 9 h 92"/>
                    <a:gd name="T4" fmla="*/ 16 w 83"/>
                    <a:gd name="T5" fmla="*/ 11 h 92"/>
                    <a:gd name="T6" fmla="*/ 12 w 83"/>
                    <a:gd name="T7" fmla="*/ 16 h 92"/>
                    <a:gd name="T8" fmla="*/ 8 w 83"/>
                    <a:gd name="T9" fmla="*/ 23 h 92"/>
                    <a:gd name="T10" fmla="*/ 7 w 83"/>
                    <a:gd name="T11" fmla="*/ 27 h 92"/>
                    <a:gd name="T12" fmla="*/ 7 w 83"/>
                    <a:gd name="T13" fmla="*/ 30 h 92"/>
                    <a:gd name="T14" fmla="*/ 8 w 83"/>
                    <a:gd name="T15" fmla="*/ 34 h 92"/>
                    <a:gd name="T16" fmla="*/ 6 w 83"/>
                    <a:gd name="T17" fmla="*/ 38 h 92"/>
                    <a:gd name="T18" fmla="*/ 1 w 83"/>
                    <a:gd name="T19" fmla="*/ 44 h 92"/>
                    <a:gd name="T20" fmla="*/ 0 w 83"/>
                    <a:gd name="T21" fmla="*/ 50 h 92"/>
                    <a:gd name="T22" fmla="*/ 0 w 83"/>
                    <a:gd name="T23" fmla="*/ 53 h 92"/>
                    <a:gd name="T24" fmla="*/ 0 w 83"/>
                    <a:gd name="T25" fmla="*/ 56 h 92"/>
                    <a:gd name="T26" fmla="*/ 1 w 83"/>
                    <a:gd name="T27" fmla="*/ 58 h 92"/>
                    <a:gd name="T28" fmla="*/ 5 w 83"/>
                    <a:gd name="T29" fmla="*/ 58 h 92"/>
                    <a:gd name="T30" fmla="*/ 6 w 83"/>
                    <a:gd name="T31" fmla="*/ 59 h 92"/>
                    <a:gd name="T32" fmla="*/ 6 w 83"/>
                    <a:gd name="T33" fmla="*/ 62 h 92"/>
                    <a:gd name="T34" fmla="*/ 5 w 83"/>
                    <a:gd name="T35" fmla="*/ 66 h 92"/>
                    <a:gd name="T36" fmla="*/ 7 w 83"/>
                    <a:gd name="T37" fmla="*/ 69 h 92"/>
                    <a:gd name="T38" fmla="*/ 6 w 83"/>
                    <a:gd name="T39" fmla="*/ 71 h 92"/>
                    <a:gd name="T40" fmla="*/ 8 w 83"/>
                    <a:gd name="T41" fmla="*/ 73 h 92"/>
                    <a:gd name="T42" fmla="*/ 9 w 83"/>
                    <a:gd name="T43" fmla="*/ 75 h 92"/>
                    <a:gd name="T44" fmla="*/ 10 w 83"/>
                    <a:gd name="T45" fmla="*/ 79 h 92"/>
                    <a:gd name="T46" fmla="*/ 13 w 83"/>
                    <a:gd name="T47" fmla="*/ 83 h 92"/>
                    <a:gd name="T48" fmla="*/ 17 w 83"/>
                    <a:gd name="T49" fmla="*/ 84 h 92"/>
                    <a:gd name="T50" fmla="*/ 20 w 83"/>
                    <a:gd name="T51" fmla="*/ 84 h 92"/>
                    <a:gd name="T52" fmla="*/ 23 w 83"/>
                    <a:gd name="T53" fmla="*/ 84 h 92"/>
                    <a:gd name="T54" fmla="*/ 28 w 83"/>
                    <a:gd name="T55" fmla="*/ 84 h 92"/>
                    <a:gd name="T56" fmla="*/ 27 w 83"/>
                    <a:gd name="T57" fmla="*/ 91 h 92"/>
                    <a:gd name="T58" fmla="*/ 71 w 83"/>
                    <a:gd name="T59" fmla="*/ 76 h 92"/>
                    <a:gd name="T60" fmla="*/ 67 w 83"/>
                    <a:gd name="T61" fmla="*/ 69 h 92"/>
                    <a:gd name="T62" fmla="*/ 69 w 83"/>
                    <a:gd name="T63" fmla="*/ 62 h 92"/>
                    <a:gd name="T64" fmla="*/ 82 w 83"/>
                    <a:gd name="T65" fmla="*/ 50 h 92"/>
                    <a:gd name="T66" fmla="*/ 82 w 83"/>
                    <a:gd name="T67" fmla="*/ 20 h 92"/>
                    <a:gd name="T68" fmla="*/ 72 w 83"/>
                    <a:gd name="T69" fmla="*/ 11 h 92"/>
                    <a:gd name="T70" fmla="*/ 62 w 83"/>
                    <a:gd name="T71" fmla="*/ 7 h 92"/>
                    <a:gd name="T72" fmla="*/ 56 w 83"/>
                    <a:gd name="T73" fmla="*/ 0 h 92"/>
                    <a:gd name="T74" fmla="*/ 48 w 83"/>
                    <a:gd name="T75" fmla="*/ 0 h 92"/>
                    <a:gd name="T76" fmla="*/ 38 w 83"/>
                    <a:gd name="T77" fmla="*/ 0 h 92"/>
                    <a:gd name="T78" fmla="*/ 29 w 83"/>
                    <a:gd name="T79" fmla="*/ 3 h 92"/>
                    <a:gd name="T80" fmla="*/ 23 w 83"/>
                    <a:gd name="T81" fmla="*/ 6 h 9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3"/>
                    <a:gd name="T124" fmla="*/ 0 h 92"/>
                    <a:gd name="T125" fmla="*/ 83 w 83"/>
                    <a:gd name="T126" fmla="*/ 92 h 9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3" h="92">
                      <a:moveTo>
                        <a:pt x="23" y="6"/>
                      </a:moveTo>
                      <a:lnTo>
                        <a:pt x="19" y="9"/>
                      </a:lnTo>
                      <a:lnTo>
                        <a:pt x="16" y="11"/>
                      </a:lnTo>
                      <a:lnTo>
                        <a:pt x="12" y="16"/>
                      </a:lnTo>
                      <a:lnTo>
                        <a:pt x="8" y="23"/>
                      </a:lnTo>
                      <a:lnTo>
                        <a:pt x="7" y="27"/>
                      </a:lnTo>
                      <a:lnTo>
                        <a:pt x="7" y="30"/>
                      </a:lnTo>
                      <a:lnTo>
                        <a:pt x="8" y="34"/>
                      </a:lnTo>
                      <a:lnTo>
                        <a:pt x="6" y="38"/>
                      </a:lnTo>
                      <a:lnTo>
                        <a:pt x="1" y="44"/>
                      </a:lnTo>
                      <a:lnTo>
                        <a:pt x="0" y="50"/>
                      </a:lnTo>
                      <a:lnTo>
                        <a:pt x="0" y="53"/>
                      </a:lnTo>
                      <a:lnTo>
                        <a:pt x="0" y="56"/>
                      </a:lnTo>
                      <a:lnTo>
                        <a:pt x="1" y="58"/>
                      </a:lnTo>
                      <a:lnTo>
                        <a:pt x="5" y="58"/>
                      </a:lnTo>
                      <a:lnTo>
                        <a:pt x="6" y="59"/>
                      </a:lnTo>
                      <a:lnTo>
                        <a:pt x="6" y="62"/>
                      </a:lnTo>
                      <a:lnTo>
                        <a:pt x="5" y="66"/>
                      </a:lnTo>
                      <a:lnTo>
                        <a:pt x="7" y="69"/>
                      </a:lnTo>
                      <a:lnTo>
                        <a:pt x="6" y="71"/>
                      </a:lnTo>
                      <a:lnTo>
                        <a:pt x="8" y="73"/>
                      </a:lnTo>
                      <a:lnTo>
                        <a:pt x="9" y="75"/>
                      </a:lnTo>
                      <a:lnTo>
                        <a:pt x="10" y="79"/>
                      </a:lnTo>
                      <a:lnTo>
                        <a:pt x="13" y="83"/>
                      </a:lnTo>
                      <a:lnTo>
                        <a:pt x="17" y="84"/>
                      </a:lnTo>
                      <a:lnTo>
                        <a:pt x="20" y="84"/>
                      </a:lnTo>
                      <a:lnTo>
                        <a:pt x="23" y="84"/>
                      </a:lnTo>
                      <a:lnTo>
                        <a:pt x="28" y="84"/>
                      </a:lnTo>
                      <a:lnTo>
                        <a:pt x="27" y="91"/>
                      </a:lnTo>
                      <a:lnTo>
                        <a:pt x="71" y="76"/>
                      </a:lnTo>
                      <a:lnTo>
                        <a:pt x="67" y="69"/>
                      </a:lnTo>
                      <a:lnTo>
                        <a:pt x="69" y="62"/>
                      </a:lnTo>
                      <a:lnTo>
                        <a:pt x="82" y="50"/>
                      </a:lnTo>
                      <a:lnTo>
                        <a:pt x="82" y="20"/>
                      </a:lnTo>
                      <a:lnTo>
                        <a:pt x="72" y="11"/>
                      </a:lnTo>
                      <a:lnTo>
                        <a:pt x="62" y="7"/>
                      </a:lnTo>
                      <a:lnTo>
                        <a:pt x="56" y="0"/>
                      </a:lnTo>
                      <a:lnTo>
                        <a:pt x="48" y="0"/>
                      </a:lnTo>
                      <a:lnTo>
                        <a:pt x="38" y="0"/>
                      </a:lnTo>
                      <a:lnTo>
                        <a:pt x="29" y="3"/>
                      </a:lnTo>
                      <a:lnTo>
                        <a:pt x="23" y="6"/>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5340" name="Freeform 81"/>
                <p:cNvSpPr>
                  <a:spLocks/>
                </p:cNvSpPr>
                <p:nvPr/>
              </p:nvSpPr>
              <p:spPr bwMode="auto">
                <a:xfrm>
                  <a:off x="1245" y="2992"/>
                  <a:ext cx="69" cy="66"/>
                </a:xfrm>
                <a:custGeom>
                  <a:avLst/>
                  <a:gdLst>
                    <a:gd name="T0" fmla="*/ 11 w 69"/>
                    <a:gd name="T1" fmla="*/ 12 h 66"/>
                    <a:gd name="T2" fmla="*/ 13 w 69"/>
                    <a:gd name="T3" fmla="*/ 14 h 66"/>
                    <a:gd name="T4" fmla="*/ 17 w 69"/>
                    <a:gd name="T5" fmla="*/ 15 h 66"/>
                    <a:gd name="T6" fmla="*/ 21 w 69"/>
                    <a:gd name="T7" fmla="*/ 20 h 66"/>
                    <a:gd name="T8" fmla="*/ 21 w 69"/>
                    <a:gd name="T9" fmla="*/ 24 h 66"/>
                    <a:gd name="T10" fmla="*/ 20 w 69"/>
                    <a:gd name="T11" fmla="*/ 26 h 66"/>
                    <a:gd name="T12" fmla="*/ 17 w 69"/>
                    <a:gd name="T13" fmla="*/ 33 h 66"/>
                    <a:gd name="T14" fmla="*/ 17 w 69"/>
                    <a:gd name="T15" fmla="*/ 35 h 66"/>
                    <a:gd name="T16" fmla="*/ 19 w 69"/>
                    <a:gd name="T17" fmla="*/ 41 h 66"/>
                    <a:gd name="T18" fmla="*/ 24 w 69"/>
                    <a:gd name="T19" fmla="*/ 41 h 66"/>
                    <a:gd name="T20" fmla="*/ 24 w 69"/>
                    <a:gd name="T21" fmla="*/ 35 h 66"/>
                    <a:gd name="T22" fmla="*/ 26 w 69"/>
                    <a:gd name="T23" fmla="*/ 33 h 66"/>
                    <a:gd name="T24" fmla="*/ 31 w 69"/>
                    <a:gd name="T25" fmla="*/ 33 h 66"/>
                    <a:gd name="T26" fmla="*/ 36 w 69"/>
                    <a:gd name="T27" fmla="*/ 34 h 66"/>
                    <a:gd name="T28" fmla="*/ 38 w 69"/>
                    <a:gd name="T29" fmla="*/ 37 h 66"/>
                    <a:gd name="T30" fmla="*/ 40 w 69"/>
                    <a:gd name="T31" fmla="*/ 43 h 66"/>
                    <a:gd name="T32" fmla="*/ 38 w 69"/>
                    <a:gd name="T33" fmla="*/ 49 h 66"/>
                    <a:gd name="T34" fmla="*/ 38 w 69"/>
                    <a:gd name="T35" fmla="*/ 51 h 66"/>
                    <a:gd name="T36" fmla="*/ 38 w 69"/>
                    <a:gd name="T37" fmla="*/ 53 h 66"/>
                    <a:gd name="T38" fmla="*/ 43 w 69"/>
                    <a:gd name="T39" fmla="*/ 59 h 66"/>
                    <a:gd name="T40" fmla="*/ 44 w 69"/>
                    <a:gd name="T41" fmla="*/ 60 h 66"/>
                    <a:gd name="T42" fmla="*/ 51 w 69"/>
                    <a:gd name="T43" fmla="*/ 65 h 66"/>
                    <a:gd name="T44" fmla="*/ 63 w 69"/>
                    <a:gd name="T45" fmla="*/ 52 h 66"/>
                    <a:gd name="T46" fmla="*/ 66 w 69"/>
                    <a:gd name="T47" fmla="*/ 42 h 66"/>
                    <a:gd name="T48" fmla="*/ 68 w 69"/>
                    <a:gd name="T49" fmla="*/ 26 h 66"/>
                    <a:gd name="T50" fmla="*/ 66 w 69"/>
                    <a:gd name="T51" fmla="*/ 17 h 66"/>
                    <a:gd name="T52" fmla="*/ 62 w 69"/>
                    <a:gd name="T53" fmla="*/ 9 h 66"/>
                    <a:gd name="T54" fmla="*/ 59 w 69"/>
                    <a:gd name="T55" fmla="*/ 4 h 66"/>
                    <a:gd name="T56" fmla="*/ 53 w 69"/>
                    <a:gd name="T57" fmla="*/ 1 h 66"/>
                    <a:gd name="T58" fmla="*/ 46 w 69"/>
                    <a:gd name="T59" fmla="*/ 0 h 66"/>
                    <a:gd name="T60" fmla="*/ 28 w 69"/>
                    <a:gd name="T61" fmla="*/ 0 h 66"/>
                    <a:gd name="T62" fmla="*/ 17 w 69"/>
                    <a:gd name="T63" fmla="*/ 0 h 66"/>
                    <a:gd name="T64" fmla="*/ 6 w 69"/>
                    <a:gd name="T65" fmla="*/ 2 h 66"/>
                    <a:gd name="T66" fmla="*/ 0 w 69"/>
                    <a:gd name="T67" fmla="*/ 7 h 66"/>
                    <a:gd name="T68" fmla="*/ 0 w 69"/>
                    <a:gd name="T69" fmla="*/ 11 h 66"/>
                    <a:gd name="T70" fmla="*/ 2 w 69"/>
                    <a:gd name="T71" fmla="*/ 14 h 66"/>
                    <a:gd name="T72" fmla="*/ 11 w 69"/>
                    <a:gd name="T73" fmla="*/ 12 h 6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9"/>
                    <a:gd name="T112" fmla="*/ 0 h 66"/>
                    <a:gd name="T113" fmla="*/ 69 w 69"/>
                    <a:gd name="T114" fmla="*/ 66 h 6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9" h="66">
                      <a:moveTo>
                        <a:pt x="11" y="12"/>
                      </a:moveTo>
                      <a:lnTo>
                        <a:pt x="13" y="14"/>
                      </a:lnTo>
                      <a:lnTo>
                        <a:pt x="17" y="15"/>
                      </a:lnTo>
                      <a:lnTo>
                        <a:pt x="21" y="20"/>
                      </a:lnTo>
                      <a:lnTo>
                        <a:pt x="21" y="24"/>
                      </a:lnTo>
                      <a:lnTo>
                        <a:pt x="20" y="26"/>
                      </a:lnTo>
                      <a:lnTo>
                        <a:pt x="17" y="33"/>
                      </a:lnTo>
                      <a:lnTo>
                        <a:pt x="17" y="35"/>
                      </a:lnTo>
                      <a:lnTo>
                        <a:pt x="19" y="41"/>
                      </a:lnTo>
                      <a:lnTo>
                        <a:pt x="24" y="41"/>
                      </a:lnTo>
                      <a:lnTo>
                        <a:pt x="24" y="35"/>
                      </a:lnTo>
                      <a:lnTo>
                        <a:pt x="26" y="33"/>
                      </a:lnTo>
                      <a:lnTo>
                        <a:pt x="31" y="33"/>
                      </a:lnTo>
                      <a:lnTo>
                        <a:pt x="36" y="34"/>
                      </a:lnTo>
                      <a:lnTo>
                        <a:pt x="38" y="37"/>
                      </a:lnTo>
                      <a:lnTo>
                        <a:pt x="40" y="43"/>
                      </a:lnTo>
                      <a:lnTo>
                        <a:pt x="38" y="49"/>
                      </a:lnTo>
                      <a:lnTo>
                        <a:pt x="38" y="51"/>
                      </a:lnTo>
                      <a:lnTo>
                        <a:pt x="38" y="53"/>
                      </a:lnTo>
                      <a:lnTo>
                        <a:pt x="43" y="59"/>
                      </a:lnTo>
                      <a:lnTo>
                        <a:pt x="44" y="60"/>
                      </a:lnTo>
                      <a:lnTo>
                        <a:pt x="51" y="65"/>
                      </a:lnTo>
                      <a:lnTo>
                        <a:pt x="63" y="52"/>
                      </a:lnTo>
                      <a:lnTo>
                        <a:pt x="66" y="42"/>
                      </a:lnTo>
                      <a:lnTo>
                        <a:pt x="68" y="26"/>
                      </a:lnTo>
                      <a:lnTo>
                        <a:pt x="66" y="17"/>
                      </a:lnTo>
                      <a:lnTo>
                        <a:pt x="62" y="9"/>
                      </a:lnTo>
                      <a:lnTo>
                        <a:pt x="59" y="4"/>
                      </a:lnTo>
                      <a:lnTo>
                        <a:pt x="53" y="1"/>
                      </a:lnTo>
                      <a:lnTo>
                        <a:pt x="46" y="0"/>
                      </a:lnTo>
                      <a:lnTo>
                        <a:pt x="28" y="0"/>
                      </a:lnTo>
                      <a:lnTo>
                        <a:pt x="17" y="0"/>
                      </a:lnTo>
                      <a:lnTo>
                        <a:pt x="6" y="2"/>
                      </a:lnTo>
                      <a:lnTo>
                        <a:pt x="0" y="7"/>
                      </a:lnTo>
                      <a:lnTo>
                        <a:pt x="0" y="11"/>
                      </a:lnTo>
                      <a:lnTo>
                        <a:pt x="2" y="14"/>
                      </a:lnTo>
                      <a:lnTo>
                        <a:pt x="11" y="12"/>
                      </a:lnTo>
                    </a:path>
                  </a:pathLst>
                </a:custGeom>
                <a:solidFill>
                  <a:srgbClr val="402000"/>
                </a:solidFill>
                <a:ln w="9525" cap="rnd">
                  <a:noFill/>
                  <a:round/>
                  <a:headEnd type="none" w="sm" len="sm"/>
                  <a:tailEnd type="none" w="sm" len="sm"/>
                </a:ln>
              </p:spPr>
              <p:txBody>
                <a:bodyPr/>
                <a:lstStyle/>
                <a:p>
                  <a:endParaRPr lang="es-ES"/>
                </a:p>
              </p:txBody>
            </p:sp>
            <p:sp>
              <p:nvSpPr>
                <p:cNvPr id="105341" name="Freeform 82"/>
                <p:cNvSpPr>
                  <a:spLocks/>
                </p:cNvSpPr>
                <p:nvPr/>
              </p:nvSpPr>
              <p:spPr bwMode="auto">
                <a:xfrm>
                  <a:off x="1251" y="2996"/>
                  <a:ext cx="63" cy="62"/>
                </a:xfrm>
                <a:custGeom>
                  <a:avLst/>
                  <a:gdLst>
                    <a:gd name="T0" fmla="*/ 0 w 63"/>
                    <a:gd name="T1" fmla="*/ 5 h 62"/>
                    <a:gd name="T2" fmla="*/ 4 w 63"/>
                    <a:gd name="T3" fmla="*/ 10 h 62"/>
                    <a:gd name="T4" fmla="*/ 17 w 63"/>
                    <a:gd name="T5" fmla="*/ 9 h 62"/>
                    <a:gd name="T6" fmla="*/ 26 w 63"/>
                    <a:gd name="T7" fmla="*/ 6 h 62"/>
                    <a:gd name="T8" fmla="*/ 24 w 63"/>
                    <a:gd name="T9" fmla="*/ 9 h 62"/>
                    <a:gd name="T10" fmla="*/ 17 w 63"/>
                    <a:gd name="T11" fmla="*/ 10 h 62"/>
                    <a:gd name="T12" fmla="*/ 21 w 63"/>
                    <a:gd name="T13" fmla="*/ 13 h 62"/>
                    <a:gd name="T14" fmla="*/ 25 w 63"/>
                    <a:gd name="T15" fmla="*/ 10 h 62"/>
                    <a:gd name="T16" fmla="*/ 31 w 63"/>
                    <a:gd name="T17" fmla="*/ 10 h 62"/>
                    <a:gd name="T18" fmla="*/ 23 w 63"/>
                    <a:gd name="T19" fmla="*/ 13 h 62"/>
                    <a:gd name="T20" fmla="*/ 23 w 63"/>
                    <a:gd name="T21" fmla="*/ 15 h 62"/>
                    <a:gd name="T22" fmla="*/ 29 w 63"/>
                    <a:gd name="T23" fmla="*/ 15 h 62"/>
                    <a:gd name="T24" fmla="*/ 23 w 63"/>
                    <a:gd name="T25" fmla="*/ 19 h 62"/>
                    <a:gd name="T26" fmla="*/ 21 w 63"/>
                    <a:gd name="T27" fmla="*/ 22 h 62"/>
                    <a:gd name="T28" fmla="*/ 27 w 63"/>
                    <a:gd name="T29" fmla="*/ 21 h 62"/>
                    <a:gd name="T30" fmla="*/ 24 w 63"/>
                    <a:gd name="T31" fmla="*/ 22 h 62"/>
                    <a:gd name="T32" fmla="*/ 17 w 63"/>
                    <a:gd name="T33" fmla="*/ 26 h 62"/>
                    <a:gd name="T34" fmla="*/ 21 w 63"/>
                    <a:gd name="T35" fmla="*/ 27 h 62"/>
                    <a:gd name="T36" fmla="*/ 28 w 63"/>
                    <a:gd name="T37" fmla="*/ 23 h 62"/>
                    <a:gd name="T38" fmla="*/ 17 w 63"/>
                    <a:gd name="T39" fmla="*/ 28 h 62"/>
                    <a:gd name="T40" fmla="*/ 17 w 63"/>
                    <a:gd name="T41" fmla="*/ 31 h 62"/>
                    <a:gd name="T42" fmla="*/ 23 w 63"/>
                    <a:gd name="T43" fmla="*/ 29 h 62"/>
                    <a:gd name="T44" fmla="*/ 33 w 63"/>
                    <a:gd name="T45" fmla="*/ 29 h 62"/>
                    <a:gd name="T46" fmla="*/ 47 w 63"/>
                    <a:gd name="T47" fmla="*/ 28 h 62"/>
                    <a:gd name="T48" fmla="*/ 35 w 63"/>
                    <a:gd name="T49" fmla="*/ 31 h 62"/>
                    <a:gd name="T50" fmla="*/ 41 w 63"/>
                    <a:gd name="T51" fmla="*/ 31 h 62"/>
                    <a:gd name="T52" fmla="*/ 50 w 63"/>
                    <a:gd name="T53" fmla="*/ 29 h 62"/>
                    <a:gd name="T54" fmla="*/ 40 w 63"/>
                    <a:gd name="T55" fmla="*/ 36 h 62"/>
                    <a:gd name="T56" fmla="*/ 41 w 63"/>
                    <a:gd name="T57" fmla="*/ 38 h 62"/>
                    <a:gd name="T58" fmla="*/ 43 w 63"/>
                    <a:gd name="T59" fmla="*/ 38 h 62"/>
                    <a:gd name="T60" fmla="*/ 36 w 63"/>
                    <a:gd name="T61" fmla="*/ 40 h 62"/>
                    <a:gd name="T62" fmla="*/ 41 w 63"/>
                    <a:gd name="T63" fmla="*/ 44 h 62"/>
                    <a:gd name="T64" fmla="*/ 41 w 63"/>
                    <a:gd name="T65" fmla="*/ 46 h 62"/>
                    <a:gd name="T66" fmla="*/ 36 w 63"/>
                    <a:gd name="T67" fmla="*/ 49 h 62"/>
                    <a:gd name="T68" fmla="*/ 41 w 63"/>
                    <a:gd name="T69" fmla="*/ 49 h 62"/>
                    <a:gd name="T70" fmla="*/ 48 w 63"/>
                    <a:gd name="T71" fmla="*/ 41 h 62"/>
                    <a:gd name="T72" fmla="*/ 43 w 63"/>
                    <a:gd name="T73" fmla="*/ 49 h 62"/>
                    <a:gd name="T74" fmla="*/ 41 w 63"/>
                    <a:gd name="T75" fmla="*/ 58 h 62"/>
                    <a:gd name="T76" fmla="*/ 48 w 63"/>
                    <a:gd name="T77" fmla="*/ 49 h 62"/>
                    <a:gd name="T78" fmla="*/ 49 w 63"/>
                    <a:gd name="T79" fmla="*/ 53 h 62"/>
                    <a:gd name="T80" fmla="*/ 44 w 63"/>
                    <a:gd name="T81" fmla="*/ 59 h 62"/>
                    <a:gd name="T82" fmla="*/ 52 w 63"/>
                    <a:gd name="T83" fmla="*/ 54 h 62"/>
                    <a:gd name="T84" fmla="*/ 59 w 63"/>
                    <a:gd name="T85" fmla="*/ 42 h 62"/>
                    <a:gd name="T86" fmla="*/ 62 w 63"/>
                    <a:gd name="T87" fmla="*/ 27 h 62"/>
                    <a:gd name="T88" fmla="*/ 57 w 63"/>
                    <a:gd name="T89" fmla="*/ 20 h 62"/>
                    <a:gd name="T90" fmla="*/ 41 w 63"/>
                    <a:gd name="T91" fmla="*/ 23 h 62"/>
                    <a:gd name="T92" fmla="*/ 53 w 63"/>
                    <a:gd name="T93" fmla="*/ 20 h 62"/>
                    <a:gd name="T94" fmla="*/ 59 w 63"/>
                    <a:gd name="T95" fmla="*/ 12 h 62"/>
                    <a:gd name="T96" fmla="*/ 48 w 63"/>
                    <a:gd name="T97" fmla="*/ 10 h 62"/>
                    <a:gd name="T98" fmla="*/ 48 w 63"/>
                    <a:gd name="T99" fmla="*/ 9 h 62"/>
                    <a:gd name="T100" fmla="*/ 49 w 63"/>
                    <a:gd name="T101" fmla="*/ 1 h 62"/>
                    <a:gd name="T102" fmla="*/ 36 w 63"/>
                    <a:gd name="T103" fmla="*/ 0 h 62"/>
                    <a:gd name="T104" fmla="*/ 13 w 63"/>
                    <a:gd name="T105" fmla="*/ 0 h 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3"/>
                    <a:gd name="T160" fmla="*/ 0 h 62"/>
                    <a:gd name="T161" fmla="*/ 63 w 63"/>
                    <a:gd name="T162" fmla="*/ 62 h 6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3" h="62">
                      <a:moveTo>
                        <a:pt x="1" y="3"/>
                      </a:moveTo>
                      <a:lnTo>
                        <a:pt x="0" y="5"/>
                      </a:lnTo>
                      <a:lnTo>
                        <a:pt x="0" y="10"/>
                      </a:lnTo>
                      <a:lnTo>
                        <a:pt x="4" y="10"/>
                      </a:lnTo>
                      <a:lnTo>
                        <a:pt x="13" y="10"/>
                      </a:lnTo>
                      <a:lnTo>
                        <a:pt x="17" y="9"/>
                      </a:lnTo>
                      <a:lnTo>
                        <a:pt x="23" y="7"/>
                      </a:lnTo>
                      <a:lnTo>
                        <a:pt x="26" y="6"/>
                      </a:lnTo>
                      <a:lnTo>
                        <a:pt x="32" y="7"/>
                      </a:lnTo>
                      <a:lnTo>
                        <a:pt x="24" y="9"/>
                      </a:lnTo>
                      <a:lnTo>
                        <a:pt x="21" y="10"/>
                      </a:lnTo>
                      <a:lnTo>
                        <a:pt x="17" y="10"/>
                      </a:lnTo>
                      <a:lnTo>
                        <a:pt x="19" y="11"/>
                      </a:lnTo>
                      <a:lnTo>
                        <a:pt x="21" y="13"/>
                      </a:lnTo>
                      <a:lnTo>
                        <a:pt x="23" y="11"/>
                      </a:lnTo>
                      <a:lnTo>
                        <a:pt x="25" y="10"/>
                      </a:lnTo>
                      <a:lnTo>
                        <a:pt x="29" y="10"/>
                      </a:lnTo>
                      <a:lnTo>
                        <a:pt x="31" y="10"/>
                      </a:lnTo>
                      <a:lnTo>
                        <a:pt x="26" y="12"/>
                      </a:lnTo>
                      <a:lnTo>
                        <a:pt x="23" y="13"/>
                      </a:lnTo>
                      <a:lnTo>
                        <a:pt x="22" y="15"/>
                      </a:lnTo>
                      <a:lnTo>
                        <a:pt x="23" y="15"/>
                      </a:lnTo>
                      <a:lnTo>
                        <a:pt x="26" y="15"/>
                      </a:lnTo>
                      <a:lnTo>
                        <a:pt x="29" y="15"/>
                      </a:lnTo>
                      <a:lnTo>
                        <a:pt x="24" y="17"/>
                      </a:lnTo>
                      <a:lnTo>
                        <a:pt x="23" y="19"/>
                      </a:lnTo>
                      <a:lnTo>
                        <a:pt x="22" y="21"/>
                      </a:lnTo>
                      <a:lnTo>
                        <a:pt x="21" y="22"/>
                      </a:lnTo>
                      <a:lnTo>
                        <a:pt x="24" y="21"/>
                      </a:lnTo>
                      <a:lnTo>
                        <a:pt x="27" y="21"/>
                      </a:lnTo>
                      <a:lnTo>
                        <a:pt x="32" y="20"/>
                      </a:lnTo>
                      <a:lnTo>
                        <a:pt x="24" y="22"/>
                      </a:lnTo>
                      <a:lnTo>
                        <a:pt x="21" y="23"/>
                      </a:lnTo>
                      <a:lnTo>
                        <a:pt x="17" y="26"/>
                      </a:lnTo>
                      <a:lnTo>
                        <a:pt x="17" y="28"/>
                      </a:lnTo>
                      <a:lnTo>
                        <a:pt x="21" y="27"/>
                      </a:lnTo>
                      <a:lnTo>
                        <a:pt x="25" y="23"/>
                      </a:lnTo>
                      <a:lnTo>
                        <a:pt x="28" y="23"/>
                      </a:lnTo>
                      <a:lnTo>
                        <a:pt x="23" y="27"/>
                      </a:lnTo>
                      <a:lnTo>
                        <a:pt x="17" y="28"/>
                      </a:lnTo>
                      <a:lnTo>
                        <a:pt x="17" y="30"/>
                      </a:lnTo>
                      <a:lnTo>
                        <a:pt x="17" y="31"/>
                      </a:lnTo>
                      <a:lnTo>
                        <a:pt x="21" y="30"/>
                      </a:lnTo>
                      <a:lnTo>
                        <a:pt x="23" y="29"/>
                      </a:lnTo>
                      <a:lnTo>
                        <a:pt x="29" y="29"/>
                      </a:lnTo>
                      <a:lnTo>
                        <a:pt x="33" y="29"/>
                      </a:lnTo>
                      <a:lnTo>
                        <a:pt x="39" y="29"/>
                      </a:lnTo>
                      <a:lnTo>
                        <a:pt x="47" y="28"/>
                      </a:lnTo>
                      <a:lnTo>
                        <a:pt x="41" y="30"/>
                      </a:lnTo>
                      <a:lnTo>
                        <a:pt x="35" y="31"/>
                      </a:lnTo>
                      <a:lnTo>
                        <a:pt x="36" y="33"/>
                      </a:lnTo>
                      <a:lnTo>
                        <a:pt x="41" y="31"/>
                      </a:lnTo>
                      <a:lnTo>
                        <a:pt x="47" y="31"/>
                      </a:lnTo>
                      <a:lnTo>
                        <a:pt x="50" y="29"/>
                      </a:lnTo>
                      <a:lnTo>
                        <a:pt x="44" y="33"/>
                      </a:lnTo>
                      <a:lnTo>
                        <a:pt x="40" y="36"/>
                      </a:lnTo>
                      <a:lnTo>
                        <a:pt x="36" y="38"/>
                      </a:lnTo>
                      <a:lnTo>
                        <a:pt x="41" y="38"/>
                      </a:lnTo>
                      <a:lnTo>
                        <a:pt x="47" y="38"/>
                      </a:lnTo>
                      <a:lnTo>
                        <a:pt x="43" y="38"/>
                      </a:lnTo>
                      <a:lnTo>
                        <a:pt x="39" y="39"/>
                      </a:lnTo>
                      <a:lnTo>
                        <a:pt x="36" y="40"/>
                      </a:lnTo>
                      <a:lnTo>
                        <a:pt x="36" y="46"/>
                      </a:lnTo>
                      <a:lnTo>
                        <a:pt x="41" y="44"/>
                      </a:lnTo>
                      <a:lnTo>
                        <a:pt x="45" y="42"/>
                      </a:lnTo>
                      <a:lnTo>
                        <a:pt x="41" y="46"/>
                      </a:lnTo>
                      <a:lnTo>
                        <a:pt x="36" y="48"/>
                      </a:lnTo>
                      <a:lnTo>
                        <a:pt x="36" y="49"/>
                      </a:lnTo>
                      <a:lnTo>
                        <a:pt x="39" y="54"/>
                      </a:lnTo>
                      <a:lnTo>
                        <a:pt x="41" y="49"/>
                      </a:lnTo>
                      <a:lnTo>
                        <a:pt x="45" y="46"/>
                      </a:lnTo>
                      <a:lnTo>
                        <a:pt x="48" y="41"/>
                      </a:lnTo>
                      <a:lnTo>
                        <a:pt x="45" y="48"/>
                      </a:lnTo>
                      <a:lnTo>
                        <a:pt x="43" y="49"/>
                      </a:lnTo>
                      <a:lnTo>
                        <a:pt x="40" y="54"/>
                      </a:lnTo>
                      <a:lnTo>
                        <a:pt x="41" y="58"/>
                      </a:lnTo>
                      <a:lnTo>
                        <a:pt x="47" y="54"/>
                      </a:lnTo>
                      <a:lnTo>
                        <a:pt x="48" y="49"/>
                      </a:lnTo>
                      <a:lnTo>
                        <a:pt x="52" y="46"/>
                      </a:lnTo>
                      <a:lnTo>
                        <a:pt x="49" y="53"/>
                      </a:lnTo>
                      <a:lnTo>
                        <a:pt x="47" y="54"/>
                      </a:lnTo>
                      <a:lnTo>
                        <a:pt x="44" y="59"/>
                      </a:lnTo>
                      <a:lnTo>
                        <a:pt x="47" y="61"/>
                      </a:lnTo>
                      <a:lnTo>
                        <a:pt x="52" y="54"/>
                      </a:lnTo>
                      <a:lnTo>
                        <a:pt x="57" y="48"/>
                      </a:lnTo>
                      <a:lnTo>
                        <a:pt x="59" y="42"/>
                      </a:lnTo>
                      <a:lnTo>
                        <a:pt x="62" y="31"/>
                      </a:lnTo>
                      <a:lnTo>
                        <a:pt x="62" y="27"/>
                      </a:lnTo>
                      <a:lnTo>
                        <a:pt x="62" y="20"/>
                      </a:lnTo>
                      <a:lnTo>
                        <a:pt x="57" y="20"/>
                      </a:lnTo>
                      <a:lnTo>
                        <a:pt x="49" y="22"/>
                      </a:lnTo>
                      <a:lnTo>
                        <a:pt x="41" y="23"/>
                      </a:lnTo>
                      <a:lnTo>
                        <a:pt x="48" y="21"/>
                      </a:lnTo>
                      <a:lnTo>
                        <a:pt x="53" y="20"/>
                      </a:lnTo>
                      <a:lnTo>
                        <a:pt x="60" y="17"/>
                      </a:lnTo>
                      <a:lnTo>
                        <a:pt x="59" y="12"/>
                      </a:lnTo>
                      <a:lnTo>
                        <a:pt x="57" y="7"/>
                      </a:lnTo>
                      <a:lnTo>
                        <a:pt x="48" y="10"/>
                      </a:lnTo>
                      <a:lnTo>
                        <a:pt x="43" y="12"/>
                      </a:lnTo>
                      <a:lnTo>
                        <a:pt x="48" y="9"/>
                      </a:lnTo>
                      <a:lnTo>
                        <a:pt x="56" y="5"/>
                      </a:lnTo>
                      <a:lnTo>
                        <a:pt x="49" y="1"/>
                      </a:lnTo>
                      <a:lnTo>
                        <a:pt x="45" y="0"/>
                      </a:lnTo>
                      <a:lnTo>
                        <a:pt x="36" y="0"/>
                      </a:lnTo>
                      <a:lnTo>
                        <a:pt x="23" y="0"/>
                      </a:lnTo>
                      <a:lnTo>
                        <a:pt x="13" y="0"/>
                      </a:lnTo>
                      <a:lnTo>
                        <a:pt x="1" y="3"/>
                      </a:lnTo>
                    </a:path>
                  </a:pathLst>
                </a:custGeom>
                <a:solidFill>
                  <a:srgbClr val="603000"/>
                </a:solidFill>
                <a:ln w="9525" cap="rnd">
                  <a:noFill/>
                  <a:round/>
                  <a:headEnd type="none" w="sm" len="sm"/>
                  <a:tailEnd type="none" w="sm" len="sm"/>
                </a:ln>
              </p:spPr>
              <p:txBody>
                <a:bodyPr/>
                <a:lstStyle/>
                <a:p>
                  <a:endParaRPr lang="es-ES"/>
                </a:p>
              </p:txBody>
            </p:sp>
            <p:sp>
              <p:nvSpPr>
                <p:cNvPr id="105342" name="Freeform 83"/>
                <p:cNvSpPr>
                  <a:spLocks/>
                </p:cNvSpPr>
                <p:nvPr/>
              </p:nvSpPr>
              <p:spPr bwMode="auto">
                <a:xfrm>
                  <a:off x="1241" y="3049"/>
                  <a:ext cx="28" cy="25"/>
                </a:xfrm>
                <a:custGeom>
                  <a:avLst/>
                  <a:gdLst>
                    <a:gd name="T0" fmla="*/ 0 w 28"/>
                    <a:gd name="T1" fmla="*/ 0 h 25"/>
                    <a:gd name="T2" fmla="*/ 27 w 28"/>
                    <a:gd name="T3" fmla="*/ 0 h 25"/>
                    <a:gd name="T4" fmla="*/ 27 w 28"/>
                    <a:gd name="T5" fmla="*/ 24 h 25"/>
                    <a:gd name="T6" fmla="*/ 0 w 28"/>
                    <a:gd name="T7" fmla="*/ 24 h 25"/>
                    <a:gd name="T8" fmla="*/ 27 w 28"/>
                    <a:gd name="T9" fmla="*/ 24 h 25"/>
                    <a:gd name="T10" fmla="*/ 27 w 28"/>
                    <a:gd name="T11" fmla="*/ 0 h 25"/>
                    <a:gd name="T12" fmla="*/ 0 w 28"/>
                    <a:gd name="T13" fmla="*/ 0 h 25"/>
                    <a:gd name="T14" fmla="*/ 0 60000 65536"/>
                    <a:gd name="T15" fmla="*/ 0 60000 65536"/>
                    <a:gd name="T16" fmla="*/ 0 60000 65536"/>
                    <a:gd name="T17" fmla="*/ 0 60000 65536"/>
                    <a:gd name="T18" fmla="*/ 0 60000 65536"/>
                    <a:gd name="T19" fmla="*/ 0 60000 65536"/>
                    <a:gd name="T20" fmla="*/ 0 60000 65536"/>
                    <a:gd name="T21" fmla="*/ 0 w 28"/>
                    <a:gd name="T22" fmla="*/ 0 h 25"/>
                    <a:gd name="T23" fmla="*/ 28 w 28"/>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5">
                      <a:moveTo>
                        <a:pt x="0" y="0"/>
                      </a:moveTo>
                      <a:lnTo>
                        <a:pt x="27" y="0"/>
                      </a:lnTo>
                      <a:lnTo>
                        <a:pt x="27" y="24"/>
                      </a:lnTo>
                      <a:lnTo>
                        <a:pt x="0" y="24"/>
                      </a:lnTo>
                      <a:lnTo>
                        <a:pt x="27" y="24"/>
                      </a:lnTo>
                      <a:lnTo>
                        <a:pt x="27"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5343" name="Freeform 84"/>
                <p:cNvSpPr>
                  <a:spLocks/>
                </p:cNvSpPr>
                <p:nvPr/>
              </p:nvSpPr>
              <p:spPr bwMode="auto">
                <a:xfrm>
                  <a:off x="1238" y="3062"/>
                  <a:ext cx="27" cy="1"/>
                </a:xfrm>
                <a:custGeom>
                  <a:avLst/>
                  <a:gdLst>
                    <a:gd name="T0" fmla="*/ 0 w 27"/>
                    <a:gd name="T1" fmla="*/ 0 h 1"/>
                    <a:gd name="T2" fmla="*/ 13 w 27"/>
                    <a:gd name="T3" fmla="*/ 0 h 1"/>
                    <a:gd name="T4" fmla="*/ 26 w 27"/>
                    <a:gd name="T5" fmla="*/ 0 h 1"/>
                    <a:gd name="T6" fmla="*/ 13 w 27"/>
                    <a:gd name="T7" fmla="*/ 0 h 1"/>
                    <a:gd name="T8" fmla="*/ 0 w 27"/>
                    <a:gd name="T9" fmla="*/ 0 h 1"/>
                    <a:gd name="T10" fmla="*/ 0 60000 65536"/>
                    <a:gd name="T11" fmla="*/ 0 60000 65536"/>
                    <a:gd name="T12" fmla="*/ 0 60000 65536"/>
                    <a:gd name="T13" fmla="*/ 0 60000 65536"/>
                    <a:gd name="T14" fmla="*/ 0 60000 65536"/>
                    <a:gd name="T15" fmla="*/ 0 w 27"/>
                    <a:gd name="T16" fmla="*/ 0 h 1"/>
                    <a:gd name="T17" fmla="*/ 27 w 27"/>
                    <a:gd name="T18" fmla="*/ 1 h 1"/>
                  </a:gdLst>
                  <a:ahLst/>
                  <a:cxnLst>
                    <a:cxn ang="T10">
                      <a:pos x="T0" y="T1"/>
                    </a:cxn>
                    <a:cxn ang="T11">
                      <a:pos x="T2" y="T3"/>
                    </a:cxn>
                    <a:cxn ang="T12">
                      <a:pos x="T4" y="T5"/>
                    </a:cxn>
                    <a:cxn ang="T13">
                      <a:pos x="T6" y="T7"/>
                    </a:cxn>
                    <a:cxn ang="T14">
                      <a:pos x="T8" y="T9"/>
                    </a:cxn>
                  </a:cxnLst>
                  <a:rect l="T15" t="T16" r="T17" b="T18"/>
                  <a:pathLst>
                    <a:path w="27" h="1">
                      <a:moveTo>
                        <a:pt x="0" y="0"/>
                      </a:moveTo>
                      <a:lnTo>
                        <a:pt x="13" y="0"/>
                      </a:lnTo>
                      <a:lnTo>
                        <a:pt x="26" y="0"/>
                      </a:lnTo>
                      <a:lnTo>
                        <a:pt x="13"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5344" name="Freeform 85"/>
                <p:cNvSpPr>
                  <a:spLocks/>
                </p:cNvSpPr>
                <p:nvPr/>
              </p:nvSpPr>
              <p:spPr bwMode="auto">
                <a:xfrm>
                  <a:off x="1253" y="3035"/>
                  <a:ext cx="1" cy="25"/>
                </a:xfrm>
                <a:custGeom>
                  <a:avLst/>
                  <a:gdLst>
                    <a:gd name="T0" fmla="*/ 0 w 1"/>
                    <a:gd name="T1" fmla="*/ 0 h 25"/>
                    <a:gd name="T2" fmla="*/ 0 w 1"/>
                    <a:gd name="T3" fmla="*/ 24 h 25"/>
                    <a:gd name="T4" fmla="*/ 0 w 1"/>
                    <a:gd name="T5" fmla="*/ 10 h 25"/>
                    <a:gd name="T6" fmla="*/ 0 w 1"/>
                    <a:gd name="T7" fmla="*/ 0 h 25"/>
                    <a:gd name="T8" fmla="*/ 0 w 1"/>
                    <a:gd name="T9" fmla="*/ 10 h 25"/>
                    <a:gd name="T10" fmla="*/ 0 w 1"/>
                    <a:gd name="T11" fmla="*/ 0 h 25"/>
                    <a:gd name="T12" fmla="*/ 0 60000 65536"/>
                    <a:gd name="T13" fmla="*/ 0 60000 65536"/>
                    <a:gd name="T14" fmla="*/ 0 60000 65536"/>
                    <a:gd name="T15" fmla="*/ 0 60000 65536"/>
                    <a:gd name="T16" fmla="*/ 0 60000 65536"/>
                    <a:gd name="T17" fmla="*/ 0 60000 65536"/>
                    <a:gd name="T18" fmla="*/ 0 w 1"/>
                    <a:gd name="T19" fmla="*/ 0 h 25"/>
                    <a:gd name="T20" fmla="*/ 1 w 1"/>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1" h="25">
                      <a:moveTo>
                        <a:pt x="0" y="0"/>
                      </a:moveTo>
                      <a:lnTo>
                        <a:pt x="0" y="24"/>
                      </a:lnTo>
                      <a:lnTo>
                        <a:pt x="0" y="10"/>
                      </a:lnTo>
                      <a:lnTo>
                        <a:pt x="0" y="0"/>
                      </a:lnTo>
                      <a:lnTo>
                        <a:pt x="0" y="1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5345" name="Freeform 86"/>
                <p:cNvSpPr>
                  <a:spLocks/>
                </p:cNvSpPr>
                <p:nvPr/>
              </p:nvSpPr>
              <p:spPr bwMode="auto">
                <a:xfrm>
                  <a:off x="1245" y="3052"/>
                  <a:ext cx="1" cy="25"/>
                </a:xfrm>
                <a:custGeom>
                  <a:avLst/>
                  <a:gdLst>
                    <a:gd name="T0" fmla="*/ 0 w 1"/>
                    <a:gd name="T1" fmla="*/ 0 h 25"/>
                    <a:gd name="T2" fmla="*/ 0 w 1"/>
                    <a:gd name="T3" fmla="*/ 1 h 25"/>
                    <a:gd name="T4" fmla="*/ 0 w 1"/>
                    <a:gd name="T5" fmla="*/ 10 h 25"/>
                    <a:gd name="T6" fmla="*/ 0 w 1"/>
                    <a:gd name="T7" fmla="*/ 24 h 25"/>
                    <a:gd name="T8" fmla="*/ 0 w 1"/>
                    <a:gd name="T9" fmla="*/ 14 h 25"/>
                    <a:gd name="T10" fmla="*/ 0 w 1"/>
                    <a:gd name="T11" fmla="*/ 10 h 25"/>
                    <a:gd name="T12" fmla="*/ 0 w 1"/>
                    <a:gd name="T13" fmla="*/ 4 h 25"/>
                    <a:gd name="T14" fmla="*/ 0 w 1"/>
                    <a:gd name="T15" fmla="*/ 0 h 25"/>
                    <a:gd name="T16" fmla="*/ 0 60000 65536"/>
                    <a:gd name="T17" fmla="*/ 0 60000 65536"/>
                    <a:gd name="T18" fmla="*/ 0 60000 65536"/>
                    <a:gd name="T19" fmla="*/ 0 60000 65536"/>
                    <a:gd name="T20" fmla="*/ 0 60000 65536"/>
                    <a:gd name="T21" fmla="*/ 0 60000 65536"/>
                    <a:gd name="T22" fmla="*/ 0 60000 65536"/>
                    <a:gd name="T23" fmla="*/ 0 60000 65536"/>
                    <a:gd name="T24" fmla="*/ 0 w 1"/>
                    <a:gd name="T25" fmla="*/ 0 h 25"/>
                    <a:gd name="T26" fmla="*/ 1 w 1"/>
                    <a:gd name="T27" fmla="*/ 25 h 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 h="25">
                      <a:moveTo>
                        <a:pt x="0" y="0"/>
                      </a:moveTo>
                      <a:lnTo>
                        <a:pt x="0" y="1"/>
                      </a:lnTo>
                      <a:lnTo>
                        <a:pt x="0" y="10"/>
                      </a:lnTo>
                      <a:lnTo>
                        <a:pt x="0" y="24"/>
                      </a:lnTo>
                      <a:lnTo>
                        <a:pt x="0" y="14"/>
                      </a:lnTo>
                      <a:lnTo>
                        <a:pt x="0" y="10"/>
                      </a:lnTo>
                      <a:lnTo>
                        <a:pt x="0" y="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5346" name="Freeform 87"/>
                <p:cNvSpPr>
                  <a:spLocks/>
                </p:cNvSpPr>
                <p:nvPr/>
              </p:nvSpPr>
              <p:spPr bwMode="auto">
                <a:xfrm>
                  <a:off x="1268" y="3059"/>
                  <a:ext cx="27" cy="26"/>
                </a:xfrm>
                <a:custGeom>
                  <a:avLst/>
                  <a:gdLst>
                    <a:gd name="T0" fmla="*/ 26 w 27"/>
                    <a:gd name="T1" fmla="*/ 0 h 26"/>
                    <a:gd name="T2" fmla="*/ 22 w 27"/>
                    <a:gd name="T3" fmla="*/ 9 h 26"/>
                    <a:gd name="T4" fmla="*/ 16 w 27"/>
                    <a:gd name="T5" fmla="*/ 15 h 26"/>
                    <a:gd name="T6" fmla="*/ 9 w 27"/>
                    <a:gd name="T7" fmla="*/ 20 h 26"/>
                    <a:gd name="T8" fmla="*/ 0 w 27"/>
                    <a:gd name="T9" fmla="*/ 25 h 26"/>
                    <a:gd name="T10" fmla="*/ 10 w 27"/>
                    <a:gd name="T11" fmla="*/ 20 h 26"/>
                    <a:gd name="T12" fmla="*/ 22 w 27"/>
                    <a:gd name="T13" fmla="*/ 17 h 26"/>
                    <a:gd name="T14" fmla="*/ 26 w 27"/>
                    <a:gd name="T15" fmla="*/ 12 h 26"/>
                    <a:gd name="T16" fmla="*/ 26 w 27"/>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26"/>
                    <a:gd name="T29" fmla="*/ 27 w 27"/>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26">
                      <a:moveTo>
                        <a:pt x="26" y="0"/>
                      </a:moveTo>
                      <a:lnTo>
                        <a:pt x="22" y="9"/>
                      </a:lnTo>
                      <a:lnTo>
                        <a:pt x="16" y="15"/>
                      </a:lnTo>
                      <a:lnTo>
                        <a:pt x="9" y="20"/>
                      </a:lnTo>
                      <a:lnTo>
                        <a:pt x="0" y="25"/>
                      </a:lnTo>
                      <a:lnTo>
                        <a:pt x="10" y="20"/>
                      </a:lnTo>
                      <a:lnTo>
                        <a:pt x="22" y="17"/>
                      </a:lnTo>
                      <a:lnTo>
                        <a:pt x="26" y="12"/>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5347" name="Freeform 88"/>
                <p:cNvSpPr>
                  <a:spLocks/>
                </p:cNvSpPr>
                <p:nvPr/>
              </p:nvSpPr>
              <p:spPr bwMode="auto">
                <a:xfrm>
                  <a:off x="1145" y="3306"/>
                  <a:ext cx="189" cy="65"/>
                </a:xfrm>
                <a:custGeom>
                  <a:avLst/>
                  <a:gdLst>
                    <a:gd name="T0" fmla="*/ 0 w 189"/>
                    <a:gd name="T1" fmla="*/ 32 h 65"/>
                    <a:gd name="T2" fmla="*/ 0 w 189"/>
                    <a:gd name="T3" fmla="*/ 52 h 65"/>
                    <a:gd name="T4" fmla="*/ 61 w 189"/>
                    <a:gd name="T5" fmla="*/ 64 h 65"/>
                    <a:gd name="T6" fmla="*/ 131 w 189"/>
                    <a:gd name="T7" fmla="*/ 64 h 65"/>
                    <a:gd name="T8" fmla="*/ 184 w 189"/>
                    <a:gd name="T9" fmla="*/ 46 h 65"/>
                    <a:gd name="T10" fmla="*/ 188 w 189"/>
                    <a:gd name="T11" fmla="*/ 0 h 65"/>
                    <a:gd name="T12" fmla="*/ 80 w 189"/>
                    <a:gd name="T13" fmla="*/ 0 h 65"/>
                    <a:gd name="T14" fmla="*/ 0 w 189"/>
                    <a:gd name="T15" fmla="*/ 32 h 65"/>
                    <a:gd name="T16" fmla="*/ 0 60000 65536"/>
                    <a:gd name="T17" fmla="*/ 0 60000 65536"/>
                    <a:gd name="T18" fmla="*/ 0 60000 65536"/>
                    <a:gd name="T19" fmla="*/ 0 60000 65536"/>
                    <a:gd name="T20" fmla="*/ 0 60000 65536"/>
                    <a:gd name="T21" fmla="*/ 0 60000 65536"/>
                    <a:gd name="T22" fmla="*/ 0 60000 65536"/>
                    <a:gd name="T23" fmla="*/ 0 60000 65536"/>
                    <a:gd name="T24" fmla="*/ 0 w 189"/>
                    <a:gd name="T25" fmla="*/ 0 h 65"/>
                    <a:gd name="T26" fmla="*/ 189 w 189"/>
                    <a:gd name="T27" fmla="*/ 65 h 6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9" h="65">
                      <a:moveTo>
                        <a:pt x="0" y="32"/>
                      </a:moveTo>
                      <a:lnTo>
                        <a:pt x="0" y="52"/>
                      </a:lnTo>
                      <a:lnTo>
                        <a:pt x="61" y="64"/>
                      </a:lnTo>
                      <a:lnTo>
                        <a:pt x="131" y="64"/>
                      </a:lnTo>
                      <a:lnTo>
                        <a:pt x="184" y="46"/>
                      </a:lnTo>
                      <a:lnTo>
                        <a:pt x="188" y="0"/>
                      </a:lnTo>
                      <a:lnTo>
                        <a:pt x="80" y="0"/>
                      </a:lnTo>
                      <a:lnTo>
                        <a:pt x="0"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5348" name="Freeform 89"/>
                <p:cNvSpPr>
                  <a:spLocks/>
                </p:cNvSpPr>
                <p:nvPr/>
              </p:nvSpPr>
              <p:spPr bwMode="auto">
                <a:xfrm>
                  <a:off x="1154" y="3330"/>
                  <a:ext cx="173" cy="37"/>
                </a:xfrm>
                <a:custGeom>
                  <a:avLst/>
                  <a:gdLst>
                    <a:gd name="T0" fmla="*/ 0 w 173"/>
                    <a:gd name="T1" fmla="*/ 10 h 37"/>
                    <a:gd name="T2" fmla="*/ 0 w 173"/>
                    <a:gd name="T3" fmla="*/ 25 h 37"/>
                    <a:gd name="T4" fmla="*/ 53 w 173"/>
                    <a:gd name="T5" fmla="*/ 36 h 37"/>
                    <a:gd name="T6" fmla="*/ 123 w 173"/>
                    <a:gd name="T7" fmla="*/ 36 h 37"/>
                    <a:gd name="T8" fmla="*/ 172 w 173"/>
                    <a:gd name="T9" fmla="*/ 18 h 37"/>
                    <a:gd name="T10" fmla="*/ 172 w 173"/>
                    <a:gd name="T11" fmla="*/ 0 h 37"/>
                    <a:gd name="T12" fmla="*/ 125 w 173"/>
                    <a:gd name="T13" fmla="*/ 18 h 37"/>
                    <a:gd name="T14" fmla="*/ 54 w 173"/>
                    <a:gd name="T15" fmla="*/ 18 h 37"/>
                    <a:gd name="T16" fmla="*/ 0 w 173"/>
                    <a:gd name="T17" fmla="*/ 10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3"/>
                    <a:gd name="T28" fmla="*/ 0 h 37"/>
                    <a:gd name="T29" fmla="*/ 173 w 173"/>
                    <a:gd name="T30" fmla="*/ 37 h 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3" h="37">
                      <a:moveTo>
                        <a:pt x="0" y="10"/>
                      </a:moveTo>
                      <a:lnTo>
                        <a:pt x="0" y="25"/>
                      </a:lnTo>
                      <a:lnTo>
                        <a:pt x="53" y="36"/>
                      </a:lnTo>
                      <a:lnTo>
                        <a:pt x="123" y="36"/>
                      </a:lnTo>
                      <a:lnTo>
                        <a:pt x="172" y="18"/>
                      </a:lnTo>
                      <a:lnTo>
                        <a:pt x="172" y="0"/>
                      </a:lnTo>
                      <a:lnTo>
                        <a:pt x="125" y="18"/>
                      </a:lnTo>
                      <a:lnTo>
                        <a:pt x="54" y="18"/>
                      </a:lnTo>
                      <a:lnTo>
                        <a:pt x="0" y="10"/>
                      </a:lnTo>
                    </a:path>
                  </a:pathLst>
                </a:custGeom>
                <a:solidFill>
                  <a:srgbClr val="606060"/>
                </a:solidFill>
                <a:ln w="9525" cap="rnd">
                  <a:noFill/>
                  <a:round/>
                  <a:headEnd type="none" w="sm" len="sm"/>
                  <a:tailEnd type="none" w="sm" len="sm"/>
                </a:ln>
              </p:spPr>
              <p:txBody>
                <a:bodyPr/>
                <a:lstStyle/>
                <a:p>
                  <a:endParaRPr lang="es-ES"/>
                </a:p>
              </p:txBody>
            </p:sp>
            <p:sp>
              <p:nvSpPr>
                <p:cNvPr id="105349" name="Freeform 90"/>
                <p:cNvSpPr>
                  <a:spLocks/>
                </p:cNvSpPr>
                <p:nvPr/>
              </p:nvSpPr>
              <p:spPr bwMode="auto">
                <a:xfrm>
                  <a:off x="1092" y="3248"/>
                  <a:ext cx="237" cy="186"/>
                </a:xfrm>
                <a:custGeom>
                  <a:avLst/>
                  <a:gdLst>
                    <a:gd name="T0" fmla="*/ 46 w 237"/>
                    <a:gd name="T1" fmla="*/ 141 h 186"/>
                    <a:gd name="T2" fmla="*/ 46 w 237"/>
                    <a:gd name="T3" fmla="*/ 178 h 186"/>
                    <a:gd name="T4" fmla="*/ 24 w 237"/>
                    <a:gd name="T5" fmla="*/ 185 h 186"/>
                    <a:gd name="T6" fmla="*/ 1 w 237"/>
                    <a:gd name="T7" fmla="*/ 183 h 186"/>
                    <a:gd name="T8" fmla="*/ 0 w 237"/>
                    <a:gd name="T9" fmla="*/ 129 h 186"/>
                    <a:gd name="T10" fmla="*/ 0 w 237"/>
                    <a:gd name="T11" fmla="*/ 99 h 186"/>
                    <a:gd name="T12" fmla="*/ 1 w 237"/>
                    <a:gd name="T13" fmla="*/ 85 h 186"/>
                    <a:gd name="T14" fmla="*/ 0 w 237"/>
                    <a:gd name="T15" fmla="*/ 74 h 186"/>
                    <a:gd name="T16" fmla="*/ 0 w 237"/>
                    <a:gd name="T17" fmla="*/ 65 h 186"/>
                    <a:gd name="T18" fmla="*/ 1 w 237"/>
                    <a:gd name="T19" fmla="*/ 58 h 186"/>
                    <a:gd name="T20" fmla="*/ 12 w 237"/>
                    <a:gd name="T21" fmla="*/ 48 h 186"/>
                    <a:gd name="T22" fmla="*/ 24 w 237"/>
                    <a:gd name="T23" fmla="*/ 41 h 186"/>
                    <a:gd name="T24" fmla="*/ 52 w 237"/>
                    <a:gd name="T25" fmla="*/ 31 h 186"/>
                    <a:gd name="T26" fmla="*/ 94 w 237"/>
                    <a:gd name="T27" fmla="*/ 21 h 186"/>
                    <a:gd name="T28" fmla="*/ 102 w 237"/>
                    <a:gd name="T29" fmla="*/ 21 h 186"/>
                    <a:gd name="T30" fmla="*/ 107 w 237"/>
                    <a:gd name="T31" fmla="*/ 21 h 186"/>
                    <a:gd name="T32" fmla="*/ 109 w 237"/>
                    <a:gd name="T33" fmla="*/ 20 h 186"/>
                    <a:gd name="T34" fmla="*/ 110 w 237"/>
                    <a:gd name="T35" fmla="*/ 17 h 186"/>
                    <a:gd name="T36" fmla="*/ 113 w 237"/>
                    <a:gd name="T37" fmla="*/ 18 h 186"/>
                    <a:gd name="T38" fmla="*/ 118 w 237"/>
                    <a:gd name="T39" fmla="*/ 18 h 186"/>
                    <a:gd name="T40" fmla="*/ 118 w 237"/>
                    <a:gd name="T41" fmla="*/ 15 h 186"/>
                    <a:gd name="T42" fmla="*/ 121 w 237"/>
                    <a:gd name="T43" fmla="*/ 12 h 186"/>
                    <a:gd name="T44" fmla="*/ 126 w 237"/>
                    <a:gd name="T45" fmla="*/ 11 h 186"/>
                    <a:gd name="T46" fmla="*/ 129 w 237"/>
                    <a:gd name="T47" fmla="*/ 11 h 186"/>
                    <a:gd name="T48" fmla="*/ 128 w 237"/>
                    <a:gd name="T49" fmla="*/ 8 h 186"/>
                    <a:gd name="T50" fmla="*/ 134 w 237"/>
                    <a:gd name="T51" fmla="*/ 0 h 186"/>
                    <a:gd name="T52" fmla="*/ 229 w 237"/>
                    <a:gd name="T53" fmla="*/ 1 h 186"/>
                    <a:gd name="T54" fmla="*/ 229 w 237"/>
                    <a:gd name="T55" fmla="*/ 11 h 186"/>
                    <a:gd name="T56" fmla="*/ 229 w 237"/>
                    <a:gd name="T57" fmla="*/ 20 h 186"/>
                    <a:gd name="T58" fmla="*/ 233 w 237"/>
                    <a:gd name="T59" fmla="*/ 26 h 186"/>
                    <a:gd name="T60" fmla="*/ 234 w 237"/>
                    <a:gd name="T61" fmla="*/ 33 h 186"/>
                    <a:gd name="T62" fmla="*/ 236 w 237"/>
                    <a:gd name="T63" fmla="*/ 47 h 186"/>
                    <a:gd name="T64" fmla="*/ 234 w 237"/>
                    <a:gd name="T65" fmla="*/ 53 h 186"/>
                    <a:gd name="T66" fmla="*/ 229 w 237"/>
                    <a:gd name="T67" fmla="*/ 61 h 186"/>
                    <a:gd name="T68" fmla="*/ 227 w 237"/>
                    <a:gd name="T69" fmla="*/ 65 h 186"/>
                    <a:gd name="T70" fmla="*/ 223 w 237"/>
                    <a:gd name="T71" fmla="*/ 68 h 186"/>
                    <a:gd name="T72" fmla="*/ 216 w 237"/>
                    <a:gd name="T73" fmla="*/ 70 h 186"/>
                    <a:gd name="T74" fmla="*/ 206 w 237"/>
                    <a:gd name="T75" fmla="*/ 73 h 186"/>
                    <a:gd name="T76" fmla="*/ 202 w 237"/>
                    <a:gd name="T77" fmla="*/ 79 h 186"/>
                    <a:gd name="T78" fmla="*/ 198 w 237"/>
                    <a:gd name="T79" fmla="*/ 82 h 186"/>
                    <a:gd name="T80" fmla="*/ 190 w 237"/>
                    <a:gd name="T81" fmla="*/ 85 h 186"/>
                    <a:gd name="T82" fmla="*/ 181 w 237"/>
                    <a:gd name="T83" fmla="*/ 89 h 186"/>
                    <a:gd name="T84" fmla="*/ 166 w 237"/>
                    <a:gd name="T85" fmla="*/ 90 h 186"/>
                    <a:gd name="T86" fmla="*/ 153 w 237"/>
                    <a:gd name="T87" fmla="*/ 90 h 186"/>
                    <a:gd name="T88" fmla="*/ 145 w 237"/>
                    <a:gd name="T89" fmla="*/ 90 h 186"/>
                    <a:gd name="T90" fmla="*/ 136 w 237"/>
                    <a:gd name="T91" fmla="*/ 89 h 186"/>
                    <a:gd name="T92" fmla="*/ 129 w 237"/>
                    <a:gd name="T93" fmla="*/ 91 h 186"/>
                    <a:gd name="T94" fmla="*/ 118 w 237"/>
                    <a:gd name="T95" fmla="*/ 91 h 186"/>
                    <a:gd name="T96" fmla="*/ 65 w 237"/>
                    <a:gd name="T97" fmla="*/ 97 h 186"/>
                    <a:gd name="T98" fmla="*/ 53 w 237"/>
                    <a:gd name="T99" fmla="*/ 98 h 186"/>
                    <a:gd name="T100" fmla="*/ 51 w 237"/>
                    <a:gd name="T101" fmla="*/ 101 h 186"/>
                    <a:gd name="T102" fmla="*/ 43 w 237"/>
                    <a:gd name="T103" fmla="*/ 102 h 186"/>
                    <a:gd name="T104" fmla="*/ 48 w 237"/>
                    <a:gd name="T105" fmla="*/ 106 h 186"/>
                    <a:gd name="T106" fmla="*/ 44 w 237"/>
                    <a:gd name="T107" fmla="*/ 113 h 186"/>
                    <a:gd name="T108" fmla="*/ 46 w 237"/>
                    <a:gd name="T109" fmla="*/ 129 h 186"/>
                    <a:gd name="T110" fmla="*/ 46 w 237"/>
                    <a:gd name="T111" fmla="*/ 141 h 18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7"/>
                    <a:gd name="T169" fmla="*/ 0 h 186"/>
                    <a:gd name="T170" fmla="*/ 237 w 237"/>
                    <a:gd name="T171" fmla="*/ 186 h 18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7" h="186">
                      <a:moveTo>
                        <a:pt x="46" y="141"/>
                      </a:moveTo>
                      <a:lnTo>
                        <a:pt x="46" y="178"/>
                      </a:lnTo>
                      <a:lnTo>
                        <a:pt x="24" y="185"/>
                      </a:lnTo>
                      <a:lnTo>
                        <a:pt x="1" y="183"/>
                      </a:lnTo>
                      <a:lnTo>
                        <a:pt x="0" y="129"/>
                      </a:lnTo>
                      <a:lnTo>
                        <a:pt x="0" y="99"/>
                      </a:lnTo>
                      <a:lnTo>
                        <a:pt x="1" y="85"/>
                      </a:lnTo>
                      <a:lnTo>
                        <a:pt x="0" y="74"/>
                      </a:lnTo>
                      <a:lnTo>
                        <a:pt x="0" y="65"/>
                      </a:lnTo>
                      <a:lnTo>
                        <a:pt x="1" y="58"/>
                      </a:lnTo>
                      <a:lnTo>
                        <a:pt x="12" y="48"/>
                      </a:lnTo>
                      <a:lnTo>
                        <a:pt x="24" y="41"/>
                      </a:lnTo>
                      <a:lnTo>
                        <a:pt x="52" y="31"/>
                      </a:lnTo>
                      <a:lnTo>
                        <a:pt x="94" y="21"/>
                      </a:lnTo>
                      <a:lnTo>
                        <a:pt x="102" y="21"/>
                      </a:lnTo>
                      <a:lnTo>
                        <a:pt x="107" y="21"/>
                      </a:lnTo>
                      <a:lnTo>
                        <a:pt x="109" y="20"/>
                      </a:lnTo>
                      <a:lnTo>
                        <a:pt x="110" y="17"/>
                      </a:lnTo>
                      <a:lnTo>
                        <a:pt x="113" y="18"/>
                      </a:lnTo>
                      <a:lnTo>
                        <a:pt x="118" y="18"/>
                      </a:lnTo>
                      <a:lnTo>
                        <a:pt x="118" y="15"/>
                      </a:lnTo>
                      <a:lnTo>
                        <a:pt x="121" y="12"/>
                      </a:lnTo>
                      <a:lnTo>
                        <a:pt x="126" y="11"/>
                      </a:lnTo>
                      <a:lnTo>
                        <a:pt x="129" y="11"/>
                      </a:lnTo>
                      <a:lnTo>
                        <a:pt x="128" y="8"/>
                      </a:lnTo>
                      <a:lnTo>
                        <a:pt x="134" y="0"/>
                      </a:lnTo>
                      <a:lnTo>
                        <a:pt x="229" y="1"/>
                      </a:lnTo>
                      <a:lnTo>
                        <a:pt x="229" y="11"/>
                      </a:lnTo>
                      <a:lnTo>
                        <a:pt x="229" y="20"/>
                      </a:lnTo>
                      <a:lnTo>
                        <a:pt x="233" y="26"/>
                      </a:lnTo>
                      <a:lnTo>
                        <a:pt x="234" y="33"/>
                      </a:lnTo>
                      <a:lnTo>
                        <a:pt x="236" y="47"/>
                      </a:lnTo>
                      <a:lnTo>
                        <a:pt x="234" y="53"/>
                      </a:lnTo>
                      <a:lnTo>
                        <a:pt x="229" y="61"/>
                      </a:lnTo>
                      <a:lnTo>
                        <a:pt x="227" y="65"/>
                      </a:lnTo>
                      <a:lnTo>
                        <a:pt x="223" y="68"/>
                      </a:lnTo>
                      <a:lnTo>
                        <a:pt x="216" y="70"/>
                      </a:lnTo>
                      <a:lnTo>
                        <a:pt x="206" y="73"/>
                      </a:lnTo>
                      <a:lnTo>
                        <a:pt x="202" y="79"/>
                      </a:lnTo>
                      <a:lnTo>
                        <a:pt x="198" y="82"/>
                      </a:lnTo>
                      <a:lnTo>
                        <a:pt x="190" y="85"/>
                      </a:lnTo>
                      <a:lnTo>
                        <a:pt x="181" y="89"/>
                      </a:lnTo>
                      <a:lnTo>
                        <a:pt x="166" y="90"/>
                      </a:lnTo>
                      <a:lnTo>
                        <a:pt x="153" y="90"/>
                      </a:lnTo>
                      <a:lnTo>
                        <a:pt x="145" y="90"/>
                      </a:lnTo>
                      <a:lnTo>
                        <a:pt x="136" y="89"/>
                      </a:lnTo>
                      <a:lnTo>
                        <a:pt x="129" y="91"/>
                      </a:lnTo>
                      <a:lnTo>
                        <a:pt x="118" y="91"/>
                      </a:lnTo>
                      <a:lnTo>
                        <a:pt x="65" y="97"/>
                      </a:lnTo>
                      <a:lnTo>
                        <a:pt x="53" y="98"/>
                      </a:lnTo>
                      <a:lnTo>
                        <a:pt x="51" y="101"/>
                      </a:lnTo>
                      <a:lnTo>
                        <a:pt x="43" y="102"/>
                      </a:lnTo>
                      <a:lnTo>
                        <a:pt x="48" y="106"/>
                      </a:lnTo>
                      <a:lnTo>
                        <a:pt x="44" y="113"/>
                      </a:lnTo>
                      <a:lnTo>
                        <a:pt x="46" y="129"/>
                      </a:lnTo>
                      <a:lnTo>
                        <a:pt x="46" y="141"/>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5350" name="Freeform 91"/>
                <p:cNvSpPr>
                  <a:spLocks/>
                </p:cNvSpPr>
                <p:nvPr/>
              </p:nvSpPr>
              <p:spPr bwMode="auto">
                <a:xfrm>
                  <a:off x="1096" y="3260"/>
                  <a:ext cx="230" cy="167"/>
                </a:xfrm>
                <a:custGeom>
                  <a:avLst/>
                  <a:gdLst>
                    <a:gd name="T0" fmla="*/ 221 w 230"/>
                    <a:gd name="T1" fmla="*/ 9 h 167"/>
                    <a:gd name="T2" fmla="*/ 226 w 230"/>
                    <a:gd name="T3" fmla="*/ 20 h 167"/>
                    <a:gd name="T4" fmla="*/ 221 w 230"/>
                    <a:gd name="T5" fmla="*/ 52 h 167"/>
                    <a:gd name="T6" fmla="*/ 208 w 230"/>
                    <a:gd name="T7" fmla="*/ 52 h 167"/>
                    <a:gd name="T8" fmla="*/ 195 w 230"/>
                    <a:gd name="T9" fmla="*/ 66 h 167"/>
                    <a:gd name="T10" fmla="*/ 161 w 230"/>
                    <a:gd name="T11" fmla="*/ 72 h 167"/>
                    <a:gd name="T12" fmla="*/ 131 w 230"/>
                    <a:gd name="T13" fmla="*/ 72 h 167"/>
                    <a:gd name="T14" fmla="*/ 143 w 230"/>
                    <a:gd name="T15" fmla="*/ 61 h 167"/>
                    <a:gd name="T16" fmla="*/ 128 w 230"/>
                    <a:gd name="T17" fmla="*/ 72 h 167"/>
                    <a:gd name="T18" fmla="*/ 113 w 230"/>
                    <a:gd name="T19" fmla="*/ 76 h 167"/>
                    <a:gd name="T20" fmla="*/ 123 w 230"/>
                    <a:gd name="T21" fmla="*/ 69 h 167"/>
                    <a:gd name="T22" fmla="*/ 107 w 230"/>
                    <a:gd name="T23" fmla="*/ 78 h 167"/>
                    <a:gd name="T24" fmla="*/ 55 w 230"/>
                    <a:gd name="T25" fmla="*/ 83 h 167"/>
                    <a:gd name="T26" fmla="*/ 41 w 230"/>
                    <a:gd name="T27" fmla="*/ 88 h 167"/>
                    <a:gd name="T28" fmla="*/ 28 w 230"/>
                    <a:gd name="T29" fmla="*/ 85 h 167"/>
                    <a:gd name="T30" fmla="*/ 39 w 230"/>
                    <a:gd name="T31" fmla="*/ 89 h 167"/>
                    <a:gd name="T32" fmla="*/ 41 w 230"/>
                    <a:gd name="T33" fmla="*/ 98 h 167"/>
                    <a:gd name="T34" fmla="*/ 27 w 230"/>
                    <a:gd name="T35" fmla="*/ 163 h 167"/>
                    <a:gd name="T36" fmla="*/ 1 w 230"/>
                    <a:gd name="T37" fmla="*/ 163 h 167"/>
                    <a:gd name="T38" fmla="*/ 0 w 230"/>
                    <a:gd name="T39" fmla="*/ 63 h 167"/>
                    <a:gd name="T40" fmla="*/ 6 w 230"/>
                    <a:gd name="T41" fmla="*/ 46 h 167"/>
                    <a:gd name="T42" fmla="*/ 31 w 230"/>
                    <a:gd name="T43" fmla="*/ 31 h 167"/>
                    <a:gd name="T44" fmla="*/ 90 w 230"/>
                    <a:gd name="T45" fmla="*/ 13 h 167"/>
                    <a:gd name="T46" fmla="*/ 107 w 230"/>
                    <a:gd name="T47" fmla="*/ 20 h 167"/>
                    <a:gd name="T48" fmla="*/ 116 w 230"/>
                    <a:gd name="T49" fmla="*/ 21 h 167"/>
                    <a:gd name="T50" fmla="*/ 106 w 230"/>
                    <a:gd name="T51" fmla="*/ 12 h 167"/>
                    <a:gd name="T52" fmla="*/ 112 w 230"/>
                    <a:gd name="T53" fmla="*/ 10 h 167"/>
                    <a:gd name="T54" fmla="*/ 118 w 230"/>
                    <a:gd name="T55" fmla="*/ 16 h 167"/>
                    <a:gd name="T56" fmla="*/ 120 w 230"/>
                    <a:gd name="T57" fmla="*/ 12 h 167"/>
                    <a:gd name="T58" fmla="*/ 117 w 230"/>
                    <a:gd name="T59" fmla="*/ 6 h 167"/>
                    <a:gd name="T60" fmla="*/ 132 w 230"/>
                    <a:gd name="T61" fmla="*/ 10 h 167"/>
                    <a:gd name="T62" fmla="*/ 131 w 230"/>
                    <a:gd name="T63" fmla="*/ 6 h 167"/>
                    <a:gd name="T64" fmla="*/ 128 w 230"/>
                    <a:gd name="T65" fmla="*/ 0 h 167"/>
                    <a:gd name="T66" fmla="*/ 142 w 230"/>
                    <a:gd name="T67" fmla="*/ 4 h 167"/>
                    <a:gd name="T68" fmla="*/ 167 w 230"/>
                    <a:gd name="T69" fmla="*/ 9 h 167"/>
                    <a:gd name="T70" fmla="*/ 174 w 230"/>
                    <a:gd name="T71" fmla="*/ 2 h 167"/>
                    <a:gd name="T72" fmla="*/ 180 w 230"/>
                    <a:gd name="T73" fmla="*/ 10 h 167"/>
                    <a:gd name="T74" fmla="*/ 194 w 230"/>
                    <a:gd name="T75" fmla="*/ 6 h 167"/>
                    <a:gd name="T76" fmla="*/ 198 w 230"/>
                    <a:gd name="T77" fmla="*/ 12 h 167"/>
                    <a:gd name="T78" fmla="*/ 216 w 230"/>
                    <a:gd name="T79" fmla="*/ 10 h 167"/>
                    <a:gd name="T80" fmla="*/ 221 w 230"/>
                    <a:gd name="T81" fmla="*/ 1 h 16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167"/>
                    <a:gd name="T125" fmla="*/ 230 w 230"/>
                    <a:gd name="T126" fmla="*/ 167 h 16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167">
                      <a:moveTo>
                        <a:pt x="221" y="1"/>
                      </a:moveTo>
                      <a:lnTo>
                        <a:pt x="221" y="9"/>
                      </a:lnTo>
                      <a:lnTo>
                        <a:pt x="224" y="6"/>
                      </a:lnTo>
                      <a:lnTo>
                        <a:pt x="226" y="20"/>
                      </a:lnTo>
                      <a:lnTo>
                        <a:pt x="229" y="36"/>
                      </a:lnTo>
                      <a:lnTo>
                        <a:pt x="221" y="52"/>
                      </a:lnTo>
                      <a:lnTo>
                        <a:pt x="207" y="58"/>
                      </a:lnTo>
                      <a:lnTo>
                        <a:pt x="208" y="52"/>
                      </a:lnTo>
                      <a:lnTo>
                        <a:pt x="200" y="59"/>
                      </a:lnTo>
                      <a:lnTo>
                        <a:pt x="195" y="66"/>
                      </a:lnTo>
                      <a:lnTo>
                        <a:pt x="180" y="71"/>
                      </a:lnTo>
                      <a:lnTo>
                        <a:pt x="161" y="72"/>
                      </a:lnTo>
                      <a:lnTo>
                        <a:pt x="141" y="73"/>
                      </a:lnTo>
                      <a:lnTo>
                        <a:pt x="131" y="72"/>
                      </a:lnTo>
                      <a:lnTo>
                        <a:pt x="139" y="70"/>
                      </a:lnTo>
                      <a:lnTo>
                        <a:pt x="143" y="61"/>
                      </a:lnTo>
                      <a:lnTo>
                        <a:pt x="136" y="69"/>
                      </a:lnTo>
                      <a:lnTo>
                        <a:pt x="128" y="72"/>
                      </a:lnTo>
                      <a:lnTo>
                        <a:pt x="121" y="78"/>
                      </a:lnTo>
                      <a:lnTo>
                        <a:pt x="113" y="76"/>
                      </a:lnTo>
                      <a:lnTo>
                        <a:pt x="118" y="71"/>
                      </a:lnTo>
                      <a:lnTo>
                        <a:pt x="123" y="69"/>
                      </a:lnTo>
                      <a:lnTo>
                        <a:pt x="115" y="71"/>
                      </a:lnTo>
                      <a:lnTo>
                        <a:pt x="107" y="78"/>
                      </a:lnTo>
                      <a:lnTo>
                        <a:pt x="82" y="79"/>
                      </a:lnTo>
                      <a:lnTo>
                        <a:pt x="55" y="83"/>
                      </a:lnTo>
                      <a:lnTo>
                        <a:pt x="43" y="86"/>
                      </a:lnTo>
                      <a:lnTo>
                        <a:pt x="41" y="88"/>
                      </a:lnTo>
                      <a:lnTo>
                        <a:pt x="37" y="86"/>
                      </a:lnTo>
                      <a:lnTo>
                        <a:pt x="28" y="85"/>
                      </a:lnTo>
                      <a:lnTo>
                        <a:pt x="31" y="87"/>
                      </a:lnTo>
                      <a:lnTo>
                        <a:pt x="39" y="89"/>
                      </a:lnTo>
                      <a:lnTo>
                        <a:pt x="42" y="92"/>
                      </a:lnTo>
                      <a:lnTo>
                        <a:pt x="41" y="98"/>
                      </a:lnTo>
                      <a:lnTo>
                        <a:pt x="41" y="160"/>
                      </a:lnTo>
                      <a:lnTo>
                        <a:pt x="27" y="163"/>
                      </a:lnTo>
                      <a:lnTo>
                        <a:pt x="14" y="166"/>
                      </a:lnTo>
                      <a:lnTo>
                        <a:pt x="1" y="163"/>
                      </a:lnTo>
                      <a:lnTo>
                        <a:pt x="1" y="80"/>
                      </a:lnTo>
                      <a:lnTo>
                        <a:pt x="0" y="63"/>
                      </a:lnTo>
                      <a:lnTo>
                        <a:pt x="0" y="52"/>
                      </a:lnTo>
                      <a:lnTo>
                        <a:pt x="6" y="46"/>
                      </a:lnTo>
                      <a:lnTo>
                        <a:pt x="11" y="37"/>
                      </a:lnTo>
                      <a:lnTo>
                        <a:pt x="31" y="31"/>
                      </a:lnTo>
                      <a:lnTo>
                        <a:pt x="55" y="22"/>
                      </a:lnTo>
                      <a:lnTo>
                        <a:pt x="90" y="13"/>
                      </a:lnTo>
                      <a:lnTo>
                        <a:pt x="102" y="12"/>
                      </a:lnTo>
                      <a:lnTo>
                        <a:pt x="107" y="20"/>
                      </a:lnTo>
                      <a:lnTo>
                        <a:pt x="124" y="30"/>
                      </a:lnTo>
                      <a:lnTo>
                        <a:pt x="116" y="21"/>
                      </a:lnTo>
                      <a:lnTo>
                        <a:pt x="109" y="18"/>
                      </a:lnTo>
                      <a:lnTo>
                        <a:pt x="106" y="12"/>
                      </a:lnTo>
                      <a:lnTo>
                        <a:pt x="107" y="10"/>
                      </a:lnTo>
                      <a:lnTo>
                        <a:pt x="112" y="10"/>
                      </a:lnTo>
                      <a:lnTo>
                        <a:pt x="115" y="12"/>
                      </a:lnTo>
                      <a:lnTo>
                        <a:pt x="118" y="16"/>
                      </a:lnTo>
                      <a:lnTo>
                        <a:pt x="125" y="19"/>
                      </a:lnTo>
                      <a:lnTo>
                        <a:pt x="120" y="12"/>
                      </a:lnTo>
                      <a:lnTo>
                        <a:pt x="116" y="9"/>
                      </a:lnTo>
                      <a:lnTo>
                        <a:pt x="117" y="6"/>
                      </a:lnTo>
                      <a:lnTo>
                        <a:pt x="123" y="3"/>
                      </a:lnTo>
                      <a:lnTo>
                        <a:pt x="132" y="10"/>
                      </a:lnTo>
                      <a:lnTo>
                        <a:pt x="139" y="14"/>
                      </a:lnTo>
                      <a:lnTo>
                        <a:pt x="131" y="6"/>
                      </a:lnTo>
                      <a:lnTo>
                        <a:pt x="128" y="1"/>
                      </a:lnTo>
                      <a:lnTo>
                        <a:pt x="128" y="0"/>
                      </a:lnTo>
                      <a:lnTo>
                        <a:pt x="135" y="0"/>
                      </a:lnTo>
                      <a:lnTo>
                        <a:pt x="142" y="4"/>
                      </a:lnTo>
                      <a:lnTo>
                        <a:pt x="147" y="8"/>
                      </a:lnTo>
                      <a:lnTo>
                        <a:pt x="167" y="9"/>
                      </a:lnTo>
                      <a:lnTo>
                        <a:pt x="166" y="4"/>
                      </a:lnTo>
                      <a:lnTo>
                        <a:pt x="174" y="2"/>
                      </a:lnTo>
                      <a:lnTo>
                        <a:pt x="174" y="9"/>
                      </a:lnTo>
                      <a:lnTo>
                        <a:pt x="180" y="10"/>
                      </a:lnTo>
                      <a:lnTo>
                        <a:pt x="195" y="12"/>
                      </a:lnTo>
                      <a:lnTo>
                        <a:pt x="194" y="6"/>
                      </a:lnTo>
                      <a:lnTo>
                        <a:pt x="198" y="6"/>
                      </a:lnTo>
                      <a:lnTo>
                        <a:pt x="198" y="12"/>
                      </a:lnTo>
                      <a:lnTo>
                        <a:pt x="207" y="12"/>
                      </a:lnTo>
                      <a:lnTo>
                        <a:pt x="216" y="10"/>
                      </a:lnTo>
                      <a:lnTo>
                        <a:pt x="216" y="4"/>
                      </a:lnTo>
                      <a:lnTo>
                        <a:pt x="221" y="1"/>
                      </a:lnTo>
                    </a:path>
                  </a:pathLst>
                </a:custGeom>
                <a:solidFill>
                  <a:srgbClr val="808080"/>
                </a:solidFill>
                <a:ln w="9525" cap="rnd">
                  <a:noFill/>
                  <a:round/>
                  <a:headEnd type="none" w="sm" len="sm"/>
                  <a:tailEnd type="none" w="sm" len="sm"/>
                </a:ln>
              </p:spPr>
              <p:txBody>
                <a:bodyPr/>
                <a:lstStyle/>
                <a:p>
                  <a:endParaRPr lang="es-ES"/>
                </a:p>
              </p:txBody>
            </p:sp>
            <p:sp>
              <p:nvSpPr>
                <p:cNvPr id="105351" name="Freeform 92"/>
                <p:cNvSpPr>
                  <a:spLocks/>
                </p:cNvSpPr>
                <p:nvPr/>
              </p:nvSpPr>
              <p:spPr bwMode="auto">
                <a:xfrm>
                  <a:off x="1123" y="3313"/>
                  <a:ext cx="94" cy="26"/>
                </a:xfrm>
                <a:custGeom>
                  <a:avLst/>
                  <a:gdLst>
                    <a:gd name="T0" fmla="*/ 93 w 94"/>
                    <a:gd name="T1" fmla="*/ 0 h 26"/>
                    <a:gd name="T2" fmla="*/ 67 w 94"/>
                    <a:gd name="T3" fmla="*/ 0 h 26"/>
                    <a:gd name="T4" fmla="*/ 43 w 94"/>
                    <a:gd name="T5" fmla="*/ 7 h 26"/>
                    <a:gd name="T6" fmla="*/ 26 w 94"/>
                    <a:gd name="T7" fmla="*/ 8 h 26"/>
                    <a:gd name="T8" fmla="*/ 11 w 94"/>
                    <a:gd name="T9" fmla="*/ 11 h 26"/>
                    <a:gd name="T10" fmla="*/ 6 w 94"/>
                    <a:gd name="T11" fmla="*/ 19 h 26"/>
                    <a:gd name="T12" fmla="*/ 0 w 94"/>
                    <a:gd name="T13" fmla="*/ 25 h 26"/>
                    <a:gd name="T14" fmla="*/ 6 w 94"/>
                    <a:gd name="T15" fmla="*/ 22 h 26"/>
                    <a:gd name="T16" fmla="*/ 12 w 94"/>
                    <a:gd name="T17" fmla="*/ 12 h 26"/>
                    <a:gd name="T18" fmla="*/ 32 w 94"/>
                    <a:gd name="T19" fmla="*/ 9 h 26"/>
                    <a:gd name="T20" fmla="*/ 43 w 94"/>
                    <a:gd name="T21" fmla="*/ 9 h 26"/>
                    <a:gd name="T22" fmla="*/ 53 w 94"/>
                    <a:gd name="T23" fmla="*/ 7 h 26"/>
                    <a:gd name="T24" fmla="*/ 70 w 94"/>
                    <a:gd name="T25" fmla="*/ 2 h 26"/>
                    <a:gd name="T26" fmla="*/ 93 w 94"/>
                    <a:gd name="T27" fmla="*/ 0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4"/>
                    <a:gd name="T43" fmla="*/ 0 h 26"/>
                    <a:gd name="T44" fmla="*/ 94 w 94"/>
                    <a:gd name="T45" fmla="*/ 26 h 2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4" h="26">
                      <a:moveTo>
                        <a:pt x="93" y="0"/>
                      </a:moveTo>
                      <a:lnTo>
                        <a:pt x="67" y="0"/>
                      </a:lnTo>
                      <a:lnTo>
                        <a:pt x="43" y="7"/>
                      </a:lnTo>
                      <a:lnTo>
                        <a:pt x="26" y="8"/>
                      </a:lnTo>
                      <a:lnTo>
                        <a:pt x="11" y="11"/>
                      </a:lnTo>
                      <a:lnTo>
                        <a:pt x="6" y="19"/>
                      </a:lnTo>
                      <a:lnTo>
                        <a:pt x="0" y="25"/>
                      </a:lnTo>
                      <a:lnTo>
                        <a:pt x="6" y="22"/>
                      </a:lnTo>
                      <a:lnTo>
                        <a:pt x="12" y="12"/>
                      </a:lnTo>
                      <a:lnTo>
                        <a:pt x="32" y="9"/>
                      </a:lnTo>
                      <a:lnTo>
                        <a:pt x="43" y="9"/>
                      </a:lnTo>
                      <a:lnTo>
                        <a:pt x="53" y="7"/>
                      </a:lnTo>
                      <a:lnTo>
                        <a:pt x="70" y="2"/>
                      </a:lnTo>
                      <a:lnTo>
                        <a:pt x="93" y="0"/>
                      </a:lnTo>
                    </a:path>
                  </a:pathLst>
                </a:custGeom>
                <a:solidFill>
                  <a:srgbClr val="606060"/>
                </a:solidFill>
                <a:ln w="9525" cap="rnd">
                  <a:noFill/>
                  <a:round/>
                  <a:headEnd type="none" w="sm" len="sm"/>
                  <a:tailEnd type="none" w="sm" len="sm"/>
                </a:ln>
              </p:spPr>
              <p:txBody>
                <a:bodyPr/>
                <a:lstStyle/>
                <a:p>
                  <a:endParaRPr lang="es-ES"/>
                </a:p>
              </p:txBody>
            </p:sp>
            <p:sp>
              <p:nvSpPr>
                <p:cNvPr id="105352" name="Freeform 93"/>
                <p:cNvSpPr>
                  <a:spLocks/>
                </p:cNvSpPr>
                <p:nvPr/>
              </p:nvSpPr>
              <p:spPr bwMode="auto">
                <a:xfrm>
                  <a:off x="1266" y="3290"/>
                  <a:ext cx="29" cy="28"/>
                </a:xfrm>
                <a:custGeom>
                  <a:avLst/>
                  <a:gdLst>
                    <a:gd name="T0" fmla="*/ 28 w 29"/>
                    <a:gd name="T1" fmla="*/ 0 h 28"/>
                    <a:gd name="T2" fmla="*/ 13 w 29"/>
                    <a:gd name="T3" fmla="*/ 27 h 28"/>
                    <a:gd name="T4" fmla="*/ 0 w 29"/>
                    <a:gd name="T5" fmla="*/ 11 h 28"/>
                    <a:gd name="T6" fmla="*/ 28 w 29"/>
                    <a:gd name="T7" fmla="*/ 0 h 28"/>
                    <a:gd name="T8" fmla="*/ 0 60000 65536"/>
                    <a:gd name="T9" fmla="*/ 0 60000 65536"/>
                    <a:gd name="T10" fmla="*/ 0 60000 65536"/>
                    <a:gd name="T11" fmla="*/ 0 60000 65536"/>
                    <a:gd name="T12" fmla="*/ 0 w 29"/>
                    <a:gd name="T13" fmla="*/ 0 h 28"/>
                    <a:gd name="T14" fmla="*/ 29 w 29"/>
                    <a:gd name="T15" fmla="*/ 28 h 28"/>
                  </a:gdLst>
                  <a:ahLst/>
                  <a:cxnLst>
                    <a:cxn ang="T8">
                      <a:pos x="T0" y="T1"/>
                    </a:cxn>
                    <a:cxn ang="T9">
                      <a:pos x="T2" y="T3"/>
                    </a:cxn>
                    <a:cxn ang="T10">
                      <a:pos x="T4" y="T5"/>
                    </a:cxn>
                    <a:cxn ang="T11">
                      <a:pos x="T6" y="T7"/>
                    </a:cxn>
                  </a:cxnLst>
                  <a:rect l="T12" t="T13" r="T14" b="T15"/>
                  <a:pathLst>
                    <a:path w="29" h="28">
                      <a:moveTo>
                        <a:pt x="28" y="0"/>
                      </a:moveTo>
                      <a:lnTo>
                        <a:pt x="13" y="27"/>
                      </a:lnTo>
                      <a:lnTo>
                        <a:pt x="0" y="11"/>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105353" name="Freeform 94"/>
                <p:cNvSpPr>
                  <a:spLocks/>
                </p:cNvSpPr>
                <p:nvPr/>
              </p:nvSpPr>
              <p:spPr bwMode="auto">
                <a:xfrm>
                  <a:off x="1305" y="3280"/>
                  <a:ext cx="29" cy="27"/>
                </a:xfrm>
                <a:custGeom>
                  <a:avLst/>
                  <a:gdLst>
                    <a:gd name="T0" fmla="*/ 28 w 29"/>
                    <a:gd name="T1" fmla="*/ 0 h 27"/>
                    <a:gd name="T2" fmla="*/ 20 w 29"/>
                    <a:gd name="T3" fmla="*/ 16 h 27"/>
                    <a:gd name="T4" fmla="*/ 0 w 29"/>
                    <a:gd name="T5" fmla="*/ 26 h 27"/>
                    <a:gd name="T6" fmla="*/ 20 w 29"/>
                    <a:gd name="T7" fmla="*/ 26 h 27"/>
                    <a:gd name="T8" fmla="*/ 28 w 29"/>
                    <a:gd name="T9" fmla="*/ 0 h 27"/>
                    <a:gd name="T10" fmla="*/ 0 60000 65536"/>
                    <a:gd name="T11" fmla="*/ 0 60000 65536"/>
                    <a:gd name="T12" fmla="*/ 0 60000 65536"/>
                    <a:gd name="T13" fmla="*/ 0 60000 65536"/>
                    <a:gd name="T14" fmla="*/ 0 60000 65536"/>
                    <a:gd name="T15" fmla="*/ 0 w 29"/>
                    <a:gd name="T16" fmla="*/ 0 h 27"/>
                    <a:gd name="T17" fmla="*/ 29 w 29"/>
                    <a:gd name="T18" fmla="*/ 27 h 27"/>
                  </a:gdLst>
                  <a:ahLst/>
                  <a:cxnLst>
                    <a:cxn ang="T10">
                      <a:pos x="T0" y="T1"/>
                    </a:cxn>
                    <a:cxn ang="T11">
                      <a:pos x="T2" y="T3"/>
                    </a:cxn>
                    <a:cxn ang="T12">
                      <a:pos x="T4" y="T5"/>
                    </a:cxn>
                    <a:cxn ang="T13">
                      <a:pos x="T6" y="T7"/>
                    </a:cxn>
                    <a:cxn ang="T14">
                      <a:pos x="T8" y="T9"/>
                    </a:cxn>
                  </a:cxnLst>
                  <a:rect l="T15" t="T16" r="T17" b="T18"/>
                  <a:pathLst>
                    <a:path w="29" h="27">
                      <a:moveTo>
                        <a:pt x="28" y="0"/>
                      </a:moveTo>
                      <a:lnTo>
                        <a:pt x="20" y="16"/>
                      </a:lnTo>
                      <a:lnTo>
                        <a:pt x="0" y="26"/>
                      </a:lnTo>
                      <a:lnTo>
                        <a:pt x="20" y="26"/>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105354" name="Freeform 95"/>
                <p:cNvSpPr>
                  <a:spLocks/>
                </p:cNvSpPr>
                <p:nvPr/>
              </p:nvSpPr>
              <p:spPr bwMode="auto">
                <a:xfrm>
                  <a:off x="1218" y="3274"/>
                  <a:ext cx="28" cy="28"/>
                </a:xfrm>
                <a:custGeom>
                  <a:avLst/>
                  <a:gdLst>
                    <a:gd name="T0" fmla="*/ 27 w 28"/>
                    <a:gd name="T1" fmla="*/ 0 h 28"/>
                    <a:gd name="T2" fmla="*/ 14 w 28"/>
                    <a:gd name="T3" fmla="*/ 2 h 28"/>
                    <a:gd name="T4" fmla="*/ 11 w 28"/>
                    <a:gd name="T5" fmla="*/ 7 h 28"/>
                    <a:gd name="T6" fmla="*/ 11 w 28"/>
                    <a:gd name="T7" fmla="*/ 15 h 28"/>
                    <a:gd name="T8" fmla="*/ 10 w 28"/>
                    <a:gd name="T9" fmla="*/ 21 h 28"/>
                    <a:gd name="T10" fmla="*/ 0 w 28"/>
                    <a:gd name="T11" fmla="*/ 27 h 28"/>
                    <a:gd name="T12" fmla="*/ 13 w 28"/>
                    <a:gd name="T13" fmla="*/ 24 h 28"/>
                    <a:gd name="T14" fmla="*/ 16 w 28"/>
                    <a:gd name="T15" fmla="*/ 9 h 28"/>
                    <a:gd name="T16" fmla="*/ 27 w 28"/>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8"/>
                    <a:gd name="T29" fmla="*/ 28 w 28"/>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8">
                      <a:moveTo>
                        <a:pt x="27" y="0"/>
                      </a:moveTo>
                      <a:lnTo>
                        <a:pt x="14" y="2"/>
                      </a:lnTo>
                      <a:lnTo>
                        <a:pt x="11" y="7"/>
                      </a:lnTo>
                      <a:lnTo>
                        <a:pt x="11" y="15"/>
                      </a:lnTo>
                      <a:lnTo>
                        <a:pt x="10" y="21"/>
                      </a:lnTo>
                      <a:lnTo>
                        <a:pt x="0" y="27"/>
                      </a:lnTo>
                      <a:lnTo>
                        <a:pt x="13" y="24"/>
                      </a:lnTo>
                      <a:lnTo>
                        <a:pt x="16" y="9"/>
                      </a:lnTo>
                      <a:lnTo>
                        <a:pt x="27" y="0"/>
                      </a:lnTo>
                    </a:path>
                  </a:pathLst>
                </a:custGeom>
                <a:solidFill>
                  <a:srgbClr val="606060"/>
                </a:solidFill>
                <a:ln w="9525" cap="rnd">
                  <a:noFill/>
                  <a:round/>
                  <a:headEnd type="none" w="sm" len="sm"/>
                  <a:tailEnd type="none" w="sm" len="sm"/>
                </a:ln>
              </p:spPr>
              <p:txBody>
                <a:bodyPr/>
                <a:lstStyle/>
                <a:p>
                  <a:endParaRPr lang="es-ES"/>
                </a:p>
              </p:txBody>
            </p:sp>
            <p:sp>
              <p:nvSpPr>
                <p:cNvPr id="105355" name="Freeform 96"/>
                <p:cNvSpPr>
                  <a:spLocks/>
                </p:cNvSpPr>
                <p:nvPr/>
              </p:nvSpPr>
              <p:spPr bwMode="auto">
                <a:xfrm>
                  <a:off x="1238" y="3092"/>
                  <a:ext cx="27" cy="41"/>
                </a:xfrm>
                <a:custGeom>
                  <a:avLst/>
                  <a:gdLst>
                    <a:gd name="T0" fmla="*/ 20 w 27"/>
                    <a:gd name="T1" fmla="*/ 0 h 41"/>
                    <a:gd name="T2" fmla="*/ 13 w 27"/>
                    <a:gd name="T3" fmla="*/ 3 h 41"/>
                    <a:gd name="T4" fmla="*/ 13 w 27"/>
                    <a:gd name="T5" fmla="*/ 11 h 41"/>
                    <a:gd name="T6" fmla="*/ 2 w 27"/>
                    <a:gd name="T7" fmla="*/ 18 h 41"/>
                    <a:gd name="T8" fmla="*/ 0 w 27"/>
                    <a:gd name="T9" fmla="*/ 25 h 41"/>
                    <a:gd name="T10" fmla="*/ 0 w 27"/>
                    <a:gd name="T11" fmla="*/ 33 h 41"/>
                    <a:gd name="T12" fmla="*/ 0 w 27"/>
                    <a:gd name="T13" fmla="*/ 40 h 41"/>
                    <a:gd name="T14" fmla="*/ 26 w 27"/>
                    <a:gd name="T15" fmla="*/ 16 h 41"/>
                    <a:gd name="T16" fmla="*/ 20 w 27"/>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41"/>
                    <a:gd name="T29" fmla="*/ 27 w 27"/>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41">
                      <a:moveTo>
                        <a:pt x="20" y="0"/>
                      </a:moveTo>
                      <a:lnTo>
                        <a:pt x="13" y="3"/>
                      </a:lnTo>
                      <a:lnTo>
                        <a:pt x="13" y="11"/>
                      </a:lnTo>
                      <a:lnTo>
                        <a:pt x="2" y="18"/>
                      </a:lnTo>
                      <a:lnTo>
                        <a:pt x="0" y="25"/>
                      </a:lnTo>
                      <a:lnTo>
                        <a:pt x="0" y="33"/>
                      </a:lnTo>
                      <a:lnTo>
                        <a:pt x="0" y="40"/>
                      </a:lnTo>
                      <a:lnTo>
                        <a:pt x="26" y="16"/>
                      </a:lnTo>
                      <a:lnTo>
                        <a:pt x="20" y="0"/>
                      </a:lnTo>
                    </a:path>
                  </a:pathLst>
                </a:custGeom>
                <a:solidFill>
                  <a:srgbClr val="400000"/>
                </a:solidFill>
                <a:ln w="12700" cap="rnd">
                  <a:solidFill>
                    <a:srgbClr val="000000"/>
                  </a:solidFill>
                  <a:round/>
                  <a:headEnd type="none" w="sm" len="sm"/>
                  <a:tailEnd type="none" w="sm" len="sm"/>
                </a:ln>
              </p:spPr>
              <p:txBody>
                <a:bodyPr/>
                <a:lstStyle/>
                <a:p>
                  <a:endParaRPr lang="es-ES"/>
                </a:p>
              </p:txBody>
            </p:sp>
            <p:sp>
              <p:nvSpPr>
                <p:cNvPr id="105356" name="Freeform 97"/>
                <p:cNvSpPr>
                  <a:spLocks/>
                </p:cNvSpPr>
                <p:nvPr/>
              </p:nvSpPr>
              <p:spPr bwMode="auto">
                <a:xfrm>
                  <a:off x="1252" y="3068"/>
                  <a:ext cx="49" cy="32"/>
                </a:xfrm>
                <a:custGeom>
                  <a:avLst/>
                  <a:gdLst>
                    <a:gd name="T0" fmla="*/ 45 w 49"/>
                    <a:gd name="T1" fmla="*/ 0 h 32"/>
                    <a:gd name="T2" fmla="*/ 37 w 49"/>
                    <a:gd name="T3" fmla="*/ 0 h 32"/>
                    <a:gd name="T4" fmla="*/ 27 w 49"/>
                    <a:gd name="T5" fmla="*/ 4 h 32"/>
                    <a:gd name="T6" fmla="*/ 14 w 49"/>
                    <a:gd name="T7" fmla="*/ 8 h 32"/>
                    <a:gd name="T8" fmla="*/ 8 w 49"/>
                    <a:gd name="T9" fmla="*/ 14 h 32"/>
                    <a:gd name="T10" fmla="*/ 0 w 49"/>
                    <a:gd name="T11" fmla="*/ 19 h 32"/>
                    <a:gd name="T12" fmla="*/ 0 w 49"/>
                    <a:gd name="T13" fmla="*/ 22 h 32"/>
                    <a:gd name="T14" fmla="*/ 0 w 49"/>
                    <a:gd name="T15" fmla="*/ 31 h 32"/>
                    <a:gd name="T16" fmla="*/ 48 w 49"/>
                    <a:gd name="T17" fmla="*/ 5 h 32"/>
                    <a:gd name="T18" fmla="*/ 45 w 49"/>
                    <a:gd name="T19" fmla="*/ 0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32"/>
                    <a:gd name="T32" fmla="*/ 49 w 49"/>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32">
                      <a:moveTo>
                        <a:pt x="45" y="0"/>
                      </a:moveTo>
                      <a:lnTo>
                        <a:pt x="37" y="0"/>
                      </a:lnTo>
                      <a:lnTo>
                        <a:pt x="27" y="4"/>
                      </a:lnTo>
                      <a:lnTo>
                        <a:pt x="14" y="8"/>
                      </a:lnTo>
                      <a:lnTo>
                        <a:pt x="8" y="14"/>
                      </a:lnTo>
                      <a:lnTo>
                        <a:pt x="0" y="19"/>
                      </a:lnTo>
                      <a:lnTo>
                        <a:pt x="0" y="22"/>
                      </a:lnTo>
                      <a:lnTo>
                        <a:pt x="0" y="31"/>
                      </a:lnTo>
                      <a:lnTo>
                        <a:pt x="48" y="5"/>
                      </a:lnTo>
                      <a:lnTo>
                        <a:pt x="45"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5357" name="Freeform 98"/>
                <p:cNvSpPr>
                  <a:spLocks/>
                </p:cNvSpPr>
                <p:nvPr/>
              </p:nvSpPr>
              <p:spPr bwMode="auto">
                <a:xfrm>
                  <a:off x="1258" y="3070"/>
                  <a:ext cx="43" cy="28"/>
                </a:xfrm>
                <a:custGeom>
                  <a:avLst/>
                  <a:gdLst>
                    <a:gd name="T0" fmla="*/ 0 w 43"/>
                    <a:gd name="T1" fmla="*/ 27 h 28"/>
                    <a:gd name="T2" fmla="*/ 0 w 43"/>
                    <a:gd name="T3" fmla="*/ 18 h 28"/>
                    <a:gd name="T4" fmla="*/ 0 w 43"/>
                    <a:gd name="T5" fmla="*/ 15 h 28"/>
                    <a:gd name="T6" fmla="*/ 9 w 43"/>
                    <a:gd name="T7" fmla="*/ 10 h 28"/>
                    <a:gd name="T8" fmla="*/ 18 w 43"/>
                    <a:gd name="T9" fmla="*/ 4 h 28"/>
                    <a:gd name="T10" fmla="*/ 29 w 43"/>
                    <a:gd name="T11" fmla="*/ 0 h 28"/>
                    <a:gd name="T12" fmla="*/ 37 w 43"/>
                    <a:gd name="T13" fmla="*/ 0 h 28"/>
                    <a:gd name="T14" fmla="*/ 42 w 43"/>
                    <a:gd name="T15" fmla="*/ 9 h 28"/>
                    <a:gd name="T16" fmla="*/ 8 w 43"/>
                    <a:gd name="T17" fmla="*/ 21 h 28"/>
                    <a:gd name="T18" fmla="*/ 0 w 43"/>
                    <a:gd name="T19" fmla="*/ 27 h 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
                    <a:gd name="T31" fmla="*/ 0 h 28"/>
                    <a:gd name="T32" fmla="*/ 43 w 43"/>
                    <a:gd name="T33" fmla="*/ 28 h 2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 h="28">
                      <a:moveTo>
                        <a:pt x="0" y="27"/>
                      </a:moveTo>
                      <a:lnTo>
                        <a:pt x="0" y="18"/>
                      </a:lnTo>
                      <a:lnTo>
                        <a:pt x="0" y="15"/>
                      </a:lnTo>
                      <a:lnTo>
                        <a:pt x="9" y="10"/>
                      </a:lnTo>
                      <a:lnTo>
                        <a:pt x="18" y="4"/>
                      </a:lnTo>
                      <a:lnTo>
                        <a:pt x="29" y="0"/>
                      </a:lnTo>
                      <a:lnTo>
                        <a:pt x="37" y="0"/>
                      </a:lnTo>
                      <a:lnTo>
                        <a:pt x="42" y="9"/>
                      </a:lnTo>
                      <a:lnTo>
                        <a:pt x="8" y="21"/>
                      </a:lnTo>
                      <a:lnTo>
                        <a:pt x="0" y="27"/>
                      </a:lnTo>
                    </a:path>
                  </a:pathLst>
                </a:custGeom>
                <a:solidFill>
                  <a:srgbClr val="E0E0E0"/>
                </a:solidFill>
                <a:ln w="9525" cap="rnd">
                  <a:noFill/>
                  <a:round/>
                  <a:headEnd type="none" w="sm" len="sm"/>
                  <a:tailEnd type="none" w="sm" len="sm"/>
                </a:ln>
              </p:spPr>
              <p:txBody>
                <a:bodyPr/>
                <a:lstStyle/>
                <a:p>
                  <a:endParaRPr lang="es-ES"/>
                </a:p>
              </p:txBody>
            </p:sp>
            <p:sp>
              <p:nvSpPr>
                <p:cNvPr id="105358" name="Freeform 99"/>
                <p:cNvSpPr>
                  <a:spLocks/>
                </p:cNvSpPr>
                <p:nvPr/>
              </p:nvSpPr>
              <p:spPr bwMode="auto">
                <a:xfrm>
                  <a:off x="1258" y="3080"/>
                  <a:ext cx="43" cy="26"/>
                </a:xfrm>
                <a:custGeom>
                  <a:avLst/>
                  <a:gdLst>
                    <a:gd name="T0" fmla="*/ 42 w 43"/>
                    <a:gd name="T1" fmla="*/ 0 h 26"/>
                    <a:gd name="T2" fmla="*/ 27 w 43"/>
                    <a:gd name="T3" fmla="*/ 6 h 26"/>
                    <a:gd name="T4" fmla="*/ 14 w 43"/>
                    <a:gd name="T5" fmla="*/ 15 h 26"/>
                    <a:gd name="T6" fmla="*/ 5 w 43"/>
                    <a:gd name="T7" fmla="*/ 21 h 26"/>
                    <a:gd name="T8" fmla="*/ 0 w 43"/>
                    <a:gd name="T9" fmla="*/ 25 h 26"/>
                    <a:gd name="T10" fmla="*/ 10 w 43"/>
                    <a:gd name="T11" fmla="*/ 20 h 26"/>
                    <a:gd name="T12" fmla="*/ 20 w 43"/>
                    <a:gd name="T13" fmla="*/ 14 h 26"/>
                    <a:gd name="T14" fmla="*/ 31 w 43"/>
                    <a:gd name="T15" fmla="*/ 7 h 26"/>
                    <a:gd name="T16" fmla="*/ 42 w 43"/>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26"/>
                    <a:gd name="T29" fmla="*/ 43 w 43"/>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26">
                      <a:moveTo>
                        <a:pt x="42" y="0"/>
                      </a:moveTo>
                      <a:lnTo>
                        <a:pt x="27" y="6"/>
                      </a:lnTo>
                      <a:lnTo>
                        <a:pt x="14" y="15"/>
                      </a:lnTo>
                      <a:lnTo>
                        <a:pt x="5" y="21"/>
                      </a:lnTo>
                      <a:lnTo>
                        <a:pt x="0" y="25"/>
                      </a:lnTo>
                      <a:lnTo>
                        <a:pt x="10" y="20"/>
                      </a:lnTo>
                      <a:lnTo>
                        <a:pt x="20" y="14"/>
                      </a:lnTo>
                      <a:lnTo>
                        <a:pt x="31" y="7"/>
                      </a:lnTo>
                      <a:lnTo>
                        <a:pt x="42" y="0"/>
                      </a:lnTo>
                    </a:path>
                  </a:pathLst>
                </a:custGeom>
                <a:solidFill>
                  <a:srgbClr val="606060"/>
                </a:solidFill>
                <a:ln w="9525" cap="rnd">
                  <a:noFill/>
                  <a:round/>
                  <a:headEnd type="none" w="sm" len="sm"/>
                  <a:tailEnd type="none" w="sm" len="sm"/>
                </a:ln>
              </p:spPr>
              <p:txBody>
                <a:bodyPr/>
                <a:lstStyle/>
                <a:p>
                  <a:endParaRPr lang="es-ES"/>
                </a:p>
              </p:txBody>
            </p:sp>
            <p:sp>
              <p:nvSpPr>
                <p:cNvPr id="105359" name="Freeform 100"/>
                <p:cNvSpPr>
                  <a:spLocks/>
                </p:cNvSpPr>
                <p:nvPr/>
              </p:nvSpPr>
              <p:spPr bwMode="auto">
                <a:xfrm>
                  <a:off x="1204" y="3071"/>
                  <a:ext cx="136" cy="263"/>
                </a:xfrm>
                <a:custGeom>
                  <a:avLst/>
                  <a:gdLst>
                    <a:gd name="T0" fmla="*/ 100 w 136"/>
                    <a:gd name="T1" fmla="*/ 6 h 263"/>
                    <a:gd name="T2" fmla="*/ 96 w 136"/>
                    <a:gd name="T3" fmla="*/ 0 h 263"/>
                    <a:gd name="T4" fmla="*/ 88 w 136"/>
                    <a:gd name="T5" fmla="*/ 3 h 263"/>
                    <a:gd name="T6" fmla="*/ 78 w 136"/>
                    <a:gd name="T7" fmla="*/ 8 h 263"/>
                    <a:gd name="T8" fmla="*/ 67 w 136"/>
                    <a:gd name="T9" fmla="*/ 12 h 263"/>
                    <a:gd name="T10" fmla="*/ 58 w 136"/>
                    <a:gd name="T11" fmla="*/ 17 h 263"/>
                    <a:gd name="T12" fmla="*/ 51 w 136"/>
                    <a:gd name="T13" fmla="*/ 21 h 263"/>
                    <a:gd name="T14" fmla="*/ 48 w 136"/>
                    <a:gd name="T15" fmla="*/ 27 h 263"/>
                    <a:gd name="T16" fmla="*/ 45 w 136"/>
                    <a:gd name="T17" fmla="*/ 32 h 263"/>
                    <a:gd name="T18" fmla="*/ 42 w 136"/>
                    <a:gd name="T19" fmla="*/ 38 h 263"/>
                    <a:gd name="T20" fmla="*/ 40 w 136"/>
                    <a:gd name="T21" fmla="*/ 48 h 263"/>
                    <a:gd name="T22" fmla="*/ 29 w 136"/>
                    <a:gd name="T23" fmla="*/ 68 h 263"/>
                    <a:gd name="T24" fmla="*/ 21 w 136"/>
                    <a:gd name="T25" fmla="*/ 107 h 263"/>
                    <a:gd name="T26" fmla="*/ 20 w 136"/>
                    <a:gd name="T27" fmla="*/ 138 h 263"/>
                    <a:gd name="T28" fmla="*/ 16 w 136"/>
                    <a:gd name="T29" fmla="*/ 160 h 263"/>
                    <a:gd name="T30" fmla="*/ 14 w 136"/>
                    <a:gd name="T31" fmla="*/ 178 h 263"/>
                    <a:gd name="T32" fmla="*/ 13 w 136"/>
                    <a:gd name="T33" fmla="*/ 191 h 263"/>
                    <a:gd name="T34" fmla="*/ 9 w 136"/>
                    <a:gd name="T35" fmla="*/ 205 h 263"/>
                    <a:gd name="T36" fmla="*/ 0 w 136"/>
                    <a:gd name="T37" fmla="*/ 228 h 263"/>
                    <a:gd name="T38" fmla="*/ 8 w 136"/>
                    <a:gd name="T39" fmla="*/ 240 h 263"/>
                    <a:gd name="T40" fmla="*/ 30 w 136"/>
                    <a:gd name="T41" fmla="*/ 252 h 263"/>
                    <a:gd name="T42" fmla="*/ 64 w 136"/>
                    <a:gd name="T43" fmla="*/ 262 h 263"/>
                    <a:gd name="T44" fmla="*/ 88 w 136"/>
                    <a:gd name="T45" fmla="*/ 258 h 263"/>
                    <a:gd name="T46" fmla="*/ 104 w 136"/>
                    <a:gd name="T47" fmla="*/ 250 h 263"/>
                    <a:gd name="T48" fmla="*/ 107 w 136"/>
                    <a:gd name="T49" fmla="*/ 210 h 263"/>
                    <a:gd name="T50" fmla="*/ 110 w 136"/>
                    <a:gd name="T51" fmla="*/ 244 h 263"/>
                    <a:gd name="T52" fmla="*/ 126 w 136"/>
                    <a:gd name="T53" fmla="*/ 235 h 263"/>
                    <a:gd name="T54" fmla="*/ 130 w 136"/>
                    <a:gd name="T55" fmla="*/ 216 h 263"/>
                    <a:gd name="T56" fmla="*/ 120 w 136"/>
                    <a:gd name="T57" fmla="*/ 177 h 263"/>
                    <a:gd name="T58" fmla="*/ 120 w 136"/>
                    <a:gd name="T59" fmla="*/ 165 h 263"/>
                    <a:gd name="T60" fmla="*/ 122 w 136"/>
                    <a:gd name="T61" fmla="*/ 153 h 263"/>
                    <a:gd name="T62" fmla="*/ 124 w 136"/>
                    <a:gd name="T63" fmla="*/ 135 h 263"/>
                    <a:gd name="T64" fmla="*/ 128 w 136"/>
                    <a:gd name="T65" fmla="*/ 119 h 263"/>
                    <a:gd name="T66" fmla="*/ 135 w 136"/>
                    <a:gd name="T67" fmla="*/ 95 h 263"/>
                    <a:gd name="T68" fmla="*/ 133 w 136"/>
                    <a:gd name="T69" fmla="*/ 69 h 263"/>
                    <a:gd name="T70" fmla="*/ 135 w 136"/>
                    <a:gd name="T71" fmla="*/ 51 h 263"/>
                    <a:gd name="T72" fmla="*/ 131 w 136"/>
                    <a:gd name="T73" fmla="*/ 34 h 263"/>
                    <a:gd name="T74" fmla="*/ 126 w 136"/>
                    <a:gd name="T75" fmla="*/ 29 h 263"/>
                    <a:gd name="T76" fmla="*/ 120 w 136"/>
                    <a:gd name="T77" fmla="*/ 18 h 263"/>
                    <a:gd name="T78" fmla="*/ 112 w 136"/>
                    <a:gd name="T79" fmla="*/ 12 h 263"/>
                    <a:gd name="T80" fmla="*/ 100 w 136"/>
                    <a:gd name="T81" fmla="*/ 6 h 2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36"/>
                    <a:gd name="T124" fmla="*/ 0 h 263"/>
                    <a:gd name="T125" fmla="*/ 136 w 136"/>
                    <a:gd name="T126" fmla="*/ 263 h 26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36" h="263">
                      <a:moveTo>
                        <a:pt x="100" y="6"/>
                      </a:moveTo>
                      <a:lnTo>
                        <a:pt x="96" y="0"/>
                      </a:lnTo>
                      <a:lnTo>
                        <a:pt x="88" y="3"/>
                      </a:lnTo>
                      <a:lnTo>
                        <a:pt x="78" y="8"/>
                      </a:lnTo>
                      <a:lnTo>
                        <a:pt x="67" y="12"/>
                      </a:lnTo>
                      <a:lnTo>
                        <a:pt x="58" y="17"/>
                      </a:lnTo>
                      <a:lnTo>
                        <a:pt x="51" y="21"/>
                      </a:lnTo>
                      <a:lnTo>
                        <a:pt x="48" y="27"/>
                      </a:lnTo>
                      <a:lnTo>
                        <a:pt x="45" y="32"/>
                      </a:lnTo>
                      <a:lnTo>
                        <a:pt x="42" y="38"/>
                      </a:lnTo>
                      <a:lnTo>
                        <a:pt x="40" y="48"/>
                      </a:lnTo>
                      <a:lnTo>
                        <a:pt x="29" y="68"/>
                      </a:lnTo>
                      <a:lnTo>
                        <a:pt x="21" y="107"/>
                      </a:lnTo>
                      <a:lnTo>
                        <a:pt x="20" y="138"/>
                      </a:lnTo>
                      <a:lnTo>
                        <a:pt x="16" y="160"/>
                      </a:lnTo>
                      <a:lnTo>
                        <a:pt x="14" y="178"/>
                      </a:lnTo>
                      <a:lnTo>
                        <a:pt x="13" y="191"/>
                      </a:lnTo>
                      <a:lnTo>
                        <a:pt x="9" y="205"/>
                      </a:lnTo>
                      <a:lnTo>
                        <a:pt x="0" y="228"/>
                      </a:lnTo>
                      <a:lnTo>
                        <a:pt x="8" y="240"/>
                      </a:lnTo>
                      <a:lnTo>
                        <a:pt x="30" y="252"/>
                      </a:lnTo>
                      <a:lnTo>
                        <a:pt x="64" y="262"/>
                      </a:lnTo>
                      <a:lnTo>
                        <a:pt x="88" y="258"/>
                      </a:lnTo>
                      <a:lnTo>
                        <a:pt x="104" y="250"/>
                      </a:lnTo>
                      <a:lnTo>
                        <a:pt x="107" y="210"/>
                      </a:lnTo>
                      <a:lnTo>
                        <a:pt x="110" y="244"/>
                      </a:lnTo>
                      <a:lnTo>
                        <a:pt x="126" y="235"/>
                      </a:lnTo>
                      <a:lnTo>
                        <a:pt x="130" y="216"/>
                      </a:lnTo>
                      <a:lnTo>
                        <a:pt x="120" y="177"/>
                      </a:lnTo>
                      <a:lnTo>
                        <a:pt x="120" y="165"/>
                      </a:lnTo>
                      <a:lnTo>
                        <a:pt x="122" y="153"/>
                      </a:lnTo>
                      <a:lnTo>
                        <a:pt x="124" y="135"/>
                      </a:lnTo>
                      <a:lnTo>
                        <a:pt x="128" y="119"/>
                      </a:lnTo>
                      <a:lnTo>
                        <a:pt x="135" y="95"/>
                      </a:lnTo>
                      <a:lnTo>
                        <a:pt x="133" y="69"/>
                      </a:lnTo>
                      <a:lnTo>
                        <a:pt x="135" y="51"/>
                      </a:lnTo>
                      <a:lnTo>
                        <a:pt x="131" y="34"/>
                      </a:lnTo>
                      <a:lnTo>
                        <a:pt x="126" y="29"/>
                      </a:lnTo>
                      <a:lnTo>
                        <a:pt x="120" y="18"/>
                      </a:lnTo>
                      <a:lnTo>
                        <a:pt x="112" y="12"/>
                      </a:lnTo>
                      <a:lnTo>
                        <a:pt x="10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5360" name="Freeform 101"/>
                <p:cNvSpPr>
                  <a:spLocks/>
                </p:cNvSpPr>
                <p:nvPr/>
              </p:nvSpPr>
              <p:spPr bwMode="auto">
                <a:xfrm>
                  <a:off x="1208" y="3073"/>
                  <a:ext cx="129" cy="254"/>
                </a:xfrm>
                <a:custGeom>
                  <a:avLst/>
                  <a:gdLst>
                    <a:gd name="T0" fmla="*/ 16 w 129"/>
                    <a:gd name="T1" fmla="*/ 155 h 254"/>
                    <a:gd name="T2" fmla="*/ 19 w 129"/>
                    <a:gd name="T3" fmla="*/ 139 h 254"/>
                    <a:gd name="T4" fmla="*/ 19 w 129"/>
                    <a:gd name="T5" fmla="*/ 131 h 254"/>
                    <a:gd name="T6" fmla="*/ 32 w 129"/>
                    <a:gd name="T7" fmla="*/ 122 h 254"/>
                    <a:gd name="T8" fmla="*/ 48 w 129"/>
                    <a:gd name="T9" fmla="*/ 112 h 254"/>
                    <a:gd name="T10" fmla="*/ 68 w 129"/>
                    <a:gd name="T11" fmla="*/ 90 h 254"/>
                    <a:gd name="T12" fmla="*/ 81 w 129"/>
                    <a:gd name="T13" fmla="*/ 73 h 254"/>
                    <a:gd name="T14" fmla="*/ 104 w 129"/>
                    <a:gd name="T15" fmla="*/ 63 h 254"/>
                    <a:gd name="T16" fmla="*/ 85 w 129"/>
                    <a:gd name="T17" fmla="*/ 67 h 254"/>
                    <a:gd name="T18" fmla="*/ 86 w 129"/>
                    <a:gd name="T19" fmla="*/ 57 h 254"/>
                    <a:gd name="T20" fmla="*/ 82 w 129"/>
                    <a:gd name="T21" fmla="*/ 46 h 254"/>
                    <a:gd name="T22" fmla="*/ 80 w 129"/>
                    <a:gd name="T23" fmla="*/ 41 h 254"/>
                    <a:gd name="T24" fmla="*/ 72 w 129"/>
                    <a:gd name="T25" fmla="*/ 34 h 254"/>
                    <a:gd name="T26" fmla="*/ 65 w 129"/>
                    <a:gd name="T27" fmla="*/ 30 h 254"/>
                    <a:gd name="T28" fmla="*/ 57 w 129"/>
                    <a:gd name="T29" fmla="*/ 30 h 254"/>
                    <a:gd name="T30" fmla="*/ 50 w 129"/>
                    <a:gd name="T31" fmla="*/ 30 h 254"/>
                    <a:gd name="T32" fmla="*/ 41 w 129"/>
                    <a:gd name="T33" fmla="*/ 34 h 254"/>
                    <a:gd name="T34" fmla="*/ 46 w 129"/>
                    <a:gd name="T35" fmla="*/ 27 h 254"/>
                    <a:gd name="T36" fmla="*/ 50 w 129"/>
                    <a:gd name="T37" fmla="*/ 20 h 254"/>
                    <a:gd name="T38" fmla="*/ 58 w 129"/>
                    <a:gd name="T39" fmla="*/ 14 h 254"/>
                    <a:gd name="T40" fmla="*/ 66 w 129"/>
                    <a:gd name="T41" fmla="*/ 9 h 254"/>
                    <a:gd name="T42" fmla="*/ 78 w 129"/>
                    <a:gd name="T43" fmla="*/ 5 h 254"/>
                    <a:gd name="T44" fmla="*/ 88 w 129"/>
                    <a:gd name="T45" fmla="*/ 0 h 254"/>
                    <a:gd name="T46" fmla="*/ 91 w 129"/>
                    <a:gd name="T47" fmla="*/ 0 h 254"/>
                    <a:gd name="T48" fmla="*/ 96 w 129"/>
                    <a:gd name="T49" fmla="*/ 5 h 254"/>
                    <a:gd name="T50" fmla="*/ 105 w 129"/>
                    <a:gd name="T51" fmla="*/ 10 h 254"/>
                    <a:gd name="T52" fmla="*/ 110 w 129"/>
                    <a:gd name="T53" fmla="*/ 16 h 254"/>
                    <a:gd name="T54" fmla="*/ 117 w 129"/>
                    <a:gd name="T55" fmla="*/ 24 h 254"/>
                    <a:gd name="T56" fmla="*/ 123 w 129"/>
                    <a:gd name="T57" fmla="*/ 33 h 254"/>
                    <a:gd name="T58" fmla="*/ 126 w 129"/>
                    <a:gd name="T59" fmla="*/ 43 h 254"/>
                    <a:gd name="T60" fmla="*/ 128 w 129"/>
                    <a:gd name="T61" fmla="*/ 57 h 254"/>
                    <a:gd name="T62" fmla="*/ 126 w 129"/>
                    <a:gd name="T63" fmla="*/ 73 h 254"/>
                    <a:gd name="T64" fmla="*/ 126 w 129"/>
                    <a:gd name="T65" fmla="*/ 90 h 254"/>
                    <a:gd name="T66" fmla="*/ 121 w 129"/>
                    <a:gd name="T67" fmla="*/ 111 h 254"/>
                    <a:gd name="T68" fmla="*/ 117 w 129"/>
                    <a:gd name="T69" fmla="*/ 131 h 254"/>
                    <a:gd name="T70" fmla="*/ 115 w 129"/>
                    <a:gd name="T71" fmla="*/ 146 h 254"/>
                    <a:gd name="T72" fmla="*/ 112 w 129"/>
                    <a:gd name="T73" fmla="*/ 158 h 254"/>
                    <a:gd name="T74" fmla="*/ 112 w 129"/>
                    <a:gd name="T75" fmla="*/ 169 h 254"/>
                    <a:gd name="T76" fmla="*/ 112 w 129"/>
                    <a:gd name="T77" fmla="*/ 183 h 254"/>
                    <a:gd name="T78" fmla="*/ 121 w 129"/>
                    <a:gd name="T79" fmla="*/ 209 h 254"/>
                    <a:gd name="T80" fmla="*/ 120 w 129"/>
                    <a:gd name="T81" fmla="*/ 226 h 254"/>
                    <a:gd name="T82" fmla="*/ 110 w 129"/>
                    <a:gd name="T83" fmla="*/ 232 h 254"/>
                    <a:gd name="T84" fmla="*/ 104 w 129"/>
                    <a:gd name="T85" fmla="*/ 201 h 254"/>
                    <a:gd name="T86" fmla="*/ 96 w 129"/>
                    <a:gd name="T87" fmla="*/ 243 h 254"/>
                    <a:gd name="T88" fmla="*/ 81 w 129"/>
                    <a:gd name="T89" fmla="*/ 250 h 254"/>
                    <a:gd name="T90" fmla="*/ 59 w 129"/>
                    <a:gd name="T91" fmla="*/ 253 h 254"/>
                    <a:gd name="T92" fmla="*/ 27 w 129"/>
                    <a:gd name="T93" fmla="*/ 245 h 254"/>
                    <a:gd name="T94" fmla="*/ 8 w 129"/>
                    <a:gd name="T95" fmla="*/ 234 h 254"/>
                    <a:gd name="T96" fmla="*/ 0 w 129"/>
                    <a:gd name="T97" fmla="*/ 224 h 254"/>
                    <a:gd name="T98" fmla="*/ 6 w 129"/>
                    <a:gd name="T99" fmla="*/ 213 h 254"/>
                    <a:gd name="T100" fmla="*/ 13 w 129"/>
                    <a:gd name="T101" fmla="*/ 194 h 254"/>
                    <a:gd name="T102" fmla="*/ 16 w 129"/>
                    <a:gd name="T103" fmla="*/ 169 h 254"/>
                    <a:gd name="T104" fmla="*/ 16 w 129"/>
                    <a:gd name="T105" fmla="*/ 155 h 25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9"/>
                    <a:gd name="T160" fmla="*/ 0 h 254"/>
                    <a:gd name="T161" fmla="*/ 129 w 129"/>
                    <a:gd name="T162" fmla="*/ 254 h 25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9" h="254">
                      <a:moveTo>
                        <a:pt x="16" y="155"/>
                      </a:moveTo>
                      <a:lnTo>
                        <a:pt x="19" y="139"/>
                      </a:lnTo>
                      <a:lnTo>
                        <a:pt x="19" y="131"/>
                      </a:lnTo>
                      <a:lnTo>
                        <a:pt x="32" y="122"/>
                      </a:lnTo>
                      <a:lnTo>
                        <a:pt x="48" y="112"/>
                      </a:lnTo>
                      <a:lnTo>
                        <a:pt x="68" y="90"/>
                      </a:lnTo>
                      <a:lnTo>
                        <a:pt x="81" y="73"/>
                      </a:lnTo>
                      <a:lnTo>
                        <a:pt x="104" y="63"/>
                      </a:lnTo>
                      <a:lnTo>
                        <a:pt x="85" y="67"/>
                      </a:lnTo>
                      <a:lnTo>
                        <a:pt x="86" y="57"/>
                      </a:lnTo>
                      <a:lnTo>
                        <a:pt x="82" y="46"/>
                      </a:lnTo>
                      <a:lnTo>
                        <a:pt x="80" y="41"/>
                      </a:lnTo>
                      <a:lnTo>
                        <a:pt x="72" y="34"/>
                      </a:lnTo>
                      <a:lnTo>
                        <a:pt x="65" y="30"/>
                      </a:lnTo>
                      <a:lnTo>
                        <a:pt x="57" y="30"/>
                      </a:lnTo>
                      <a:lnTo>
                        <a:pt x="50" y="30"/>
                      </a:lnTo>
                      <a:lnTo>
                        <a:pt x="41" y="34"/>
                      </a:lnTo>
                      <a:lnTo>
                        <a:pt x="46" y="27"/>
                      </a:lnTo>
                      <a:lnTo>
                        <a:pt x="50" y="20"/>
                      </a:lnTo>
                      <a:lnTo>
                        <a:pt x="58" y="14"/>
                      </a:lnTo>
                      <a:lnTo>
                        <a:pt x="66" y="9"/>
                      </a:lnTo>
                      <a:lnTo>
                        <a:pt x="78" y="5"/>
                      </a:lnTo>
                      <a:lnTo>
                        <a:pt x="88" y="0"/>
                      </a:lnTo>
                      <a:lnTo>
                        <a:pt x="91" y="0"/>
                      </a:lnTo>
                      <a:lnTo>
                        <a:pt x="96" y="5"/>
                      </a:lnTo>
                      <a:lnTo>
                        <a:pt x="105" y="10"/>
                      </a:lnTo>
                      <a:lnTo>
                        <a:pt x="110" y="16"/>
                      </a:lnTo>
                      <a:lnTo>
                        <a:pt x="117" y="24"/>
                      </a:lnTo>
                      <a:lnTo>
                        <a:pt x="123" y="33"/>
                      </a:lnTo>
                      <a:lnTo>
                        <a:pt x="126" y="43"/>
                      </a:lnTo>
                      <a:lnTo>
                        <a:pt x="128" y="57"/>
                      </a:lnTo>
                      <a:lnTo>
                        <a:pt x="126" y="73"/>
                      </a:lnTo>
                      <a:lnTo>
                        <a:pt x="126" y="90"/>
                      </a:lnTo>
                      <a:lnTo>
                        <a:pt x="121" y="111"/>
                      </a:lnTo>
                      <a:lnTo>
                        <a:pt x="117" y="131"/>
                      </a:lnTo>
                      <a:lnTo>
                        <a:pt x="115" y="146"/>
                      </a:lnTo>
                      <a:lnTo>
                        <a:pt x="112" y="158"/>
                      </a:lnTo>
                      <a:lnTo>
                        <a:pt x="112" y="169"/>
                      </a:lnTo>
                      <a:lnTo>
                        <a:pt x="112" y="183"/>
                      </a:lnTo>
                      <a:lnTo>
                        <a:pt x="121" y="209"/>
                      </a:lnTo>
                      <a:lnTo>
                        <a:pt x="120" y="226"/>
                      </a:lnTo>
                      <a:lnTo>
                        <a:pt x="110" y="232"/>
                      </a:lnTo>
                      <a:lnTo>
                        <a:pt x="104" y="201"/>
                      </a:lnTo>
                      <a:lnTo>
                        <a:pt x="96" y="243"/>
                      </a:lnTo>
                      <a:lnTo>
                        <a:pt x="81" y="250"/>
                      </a:lnTo>
                      <a:lnTo>
                        <a:pt x="59" y="253"/>
                      </a:lnTo>
                      <a:lnTo>
                        <a:pt x="27" y="245"/>
                      </a:lnTo>
                      <a:lnTo>
                        <a:pt x="8" y="234"/>
                      </a:lnTo>
                      <a:lnTo>
                        <a:pt x="0" y="224"/>
                      </a:lnTo>
                      <a:lnTo>
                        <a:pt x="6" y="213"/>
                      </a:lnTo>
                      <a:lnTo>
                        <a:pt x="13" y="194"/>
                      </a:lnTo>
                      <a:lnTo>
                        <a:pt x="16" y="169"/>
                      </a:lnTo>
                      <a:lnTo>
                        <a:pt x="16" y="155"/>
                      </a:lnTo>
                    </a:path>
                  </a:pathLst>
                </a:custGeom>
                <a:solidFill>
                  <a:srgbClr val="808080"/>
                </a:solidFill>
                <a:ln w="9525" cap="rnd">
                  <a:noFill/>
                  <a:round/>
                  <a:headEnd type="none" w="sm" len="sm"/>
                  <a:tailEnd type="none" w="sm" len="sm"/>
                </a:ln>
              </p:spPr>
              <p:txBody>
                <a:bodyPr/>
                <a:lstStyle/>
                <a:p>
                  <a:endParaRPr lang="es-ES"/>
                </a:p>
              </p:txBody>
            </p:sp>
            <p:sp>
              <p:nvSpPr>
                <p:cNvPr id="105361" name="Freeform 102"/>
                <p:cNvSpPr>
                  <a:spLocks/>
                </p:cNvSpPr>
                <p:nvPr/>
              </p:nvSpPr>
              <p:spPr bwMode="auto">
                <a:xfrm>
                  <a:off x="1296" y="3170"/>
                  <a:ext cx="31" cy="83"/>
                </a:xfrm>
                <a:custGeom>
                  <a:avLst/>
                  <a:gdLst>
                    <a:gd name="T0" fmla="*/ 0 w 31"/>
                    <a:gd name="T1" fmla="*/ 82 h 83"/>
                    <a:gd name="T2" fmla="*/ 4 w 31"/>
                    <a:gd name="T3" fmla="*/ 78 h 83"/>
                    <a:gd name="T4" fmla="*/ 8 w 31"/>
                    <a:gd name="T5" fmla="*/ 71 h 83"/>
                    <a:gd name="T6" fmla="*/ 14 w 31"/>
                    <a:gd name="T7" fmla="*/ 59 h 83"/>
                    <a:gd name="T8" fmla="*/ 16 w 31"/>
                    <a:gd name="T9" fmla="*/ 49 h 83"/>
                    <a:gd name="T10" fmla="*/ 22 w 31"/>
                    <a:gd name="T11" fmla="*/ 39 h 83"/>
                    <a:gd name="T12" fmla="*/ 23 w 31"/>
                    <a:gd name="T13" fmla="*/ 27 h 83"/>
                    <a:gd name="T14" fmla="*/ 26 w 31"/>
                    <a:gd name="T15" fmla="*/ 10 h 83"/>
                    <a:gd name="T16" fmla="*/ 30 w 31"/>
                    <a:gd name="T17" fmla="*/ 0 h 83"/>
                    <a:gd name="T18" fmla="*/ 22 w 31"/>
                    <a:gd name="T19" fmla="*/ 23 h 83"/>
                    <a:gd name="T20" fmla="*/ 16 w 31"/>
                    <a:gd name="T21" fmla="*/ 41 h 83"/>
                    <a:gd name="T22" fmla="*/ 12 w 31"/>
                    <a:gd name="T23" fmla="*/ 53 h 83"/>
                    <a:gd name="T24" fmla="*/ 2 w 31"/>
                    <a:gd name="T25" fmla="*/ 68 h 83"/>
                    <a:gd name="T26" fmla="*/ 0 w 31"/>
                    <a:gd name="T27" fmla="*/ 82 h 8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
                    <a:gd name="T43" fmla="*/ 0 h 83"/>
                    <a:gd name="T44" fmla="*/ 31 w 31"/>
                    <a:gd name="T45" fmla="*/ 83 h 8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 h="83">
                      <a:moveTo>
                        <a:pt x="0" y="82"/>
                      </a:moveTo>
                      <a:lnTo>
                        <a:pt x="4" y="78"/>
                      </a:lnTo>
                      <a:lnTo>
                        <a:pt x="8" y="71"/>
                      </a:lnTo>
                      <a:lnTo>
                        <a:pt x="14" y="59"/>
                      </a:lnTo>
                      <a:lnTo>
                        <a:pt x="16" y="49"/>
                      </a:lnTo>
                      <a:lnTo>
                        <a:pt x="22" y="39"/>
                      </a:lnTo>
                      <a:lnTo>
                        <a:pt x="23" y="27"/>
                      </a:lnTo>
                      <a:lnTo>
                        <a:pt x="26" y="10"/>
                      </a:lnTo>
                      <a:lnTo>
                        <a:pt x="30" y="0"/>
                      </a:lnTo>
                      <a:lnTo>
                        <a:pt x="22" y="23"/>
                      </a:lnTo>
                      <a:lnTo>
                        <a:pt x="16" y="41"/>
                      </a:lnTo>
                      <a:lnTo>
                        <a:pt x="12" y="53"/>
                      </a:lnTo>
                      <a:lnTo>
                        <a:pt x="2" y="68"/>
                      </a:lnTo>
                      <a:lnTo>
                        <a:pt x="0" y="82"/>
                      </a:lnTo>
                    </a:path>
                  </a:pathLst>
                </a:custGeom>
                <a:solidFill>
                  <a:srgbClr val="606060"/>
                </a:solidFill>
                <a:ln w="9525" cap="rnd">
                  <a:noFill/>
                  <a:round/>
                  <a:headEnd type="none" w="sm" len="sm"/>
                  <a:tailEnd type="none" w="sm" len="sm"/>
                </a:ln>
              </p:spPr>
              <p:txBody>
                <a:bodyPr/>
                <a:lstStyle/>
                <a:p>
                  <a:endParaRPr lang="es-ES"/>
                </a:p>
              </p:txBody>
            </p:sp>
            <p:sp>
              <p:nvSpPr>
                <p:cNvPr id="105362" name="Freeform 103"/>
                <p:cNvSpPr>
                  <a:spLocks/>
                </p:cNvSpPr>
                <p:nvPr/>
              </p:nvSpPr>
              <p:spPr bwMode="auto">
                <a:xfrm>
                  <a:off x="1226" y="3241"/>
                  <a:ext cx="45" cy="25"/>
                </a:xfrm>
                <a:custGeom>
                  <a:avLst/>
                  <a:gdLst>
                    <a:gd name="T0" fmla="*/ 5 w 45"/>
                    <a:gd name="T1" fmla="*/ 0 h 25"/>
                    <a:gd name="T2" fmla="*/ 2 w 45"/>
                    <a:gd name="T3" fmla="*/ 13 h 25"/>
                    <a:gd name="T4" fmla="*/ 20 w 45"/>
                    <a:gd name="T5" fmla="*/ 17 h 25"/>
                    <a:gd name="T6" fmla="*/ 38 w 45"/>
                    <a:gd name="T7" fmla="*/ 20 h 25"/>
                    <a:gd name="T8" fmla="*/ 44 w 45"/>
                    <a:gd name="T9" fmla="*/ 8 h 25"/>
                    <a:gd name="T10" fmla="*/ 40 w 45"/>
                    <a:gd name="T11" fmla="*/ 24 h 25"/>
                    <a:gd name="T12" fmla="*/ 22 w 45"/>
                    <a:gd name="T13" fmla="*/ 24 h 25"/>
                    <a:gd name="T14" fmla="*/ 0 w 45"/>
                    <a:gd name="T15" fmla="*/ 16 h 25"/>
                    <a:gd name="T16" fmla="*/ 5 w 45"/>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5"/>
                    <a:gd name="T28" fmla="*/ 0 h 25"/>
                    <a:gd name="T29" fmla="*/ 45 w 45"/>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5" h="25">
                      <a:moveTo>
                        <a:pt x="5" y="0"/>
                      </a:moveTo>
                      <a:lnTo>
                        <a:pt x="2" y="13"/>
                      </a:lnTo>
                      <a:lnTo>
                        <a:pt x="20" y="17"/>
                      </a:lnTo>
                      <a:lnTo>
                        <a:pt x="38" y="20"/>
                      </a:lnTo>
                      <a:lnTo>
                        <a:pt x="44" y="8"/>
                      </a:lnTo>
                      <a:lnTo>
                        <a:pt x="40" y="24"/>
                      </a:lnTo>
                      <a:lnTo>
                        <a:pt x="22" y="24"/>
                      </a:lnTo>
                      <a:lnTo>
                        <a:pt x="0" y="16"/>
                      </a:lnTo>
                      <a:lnTo>
                        <a:pt x="5" y="0"/>
                      </a:lnTo>
                    </a:path>
                  </a:pathLst>
                </a:custGeom>
                <a:solidFill>
                  <a:srgbClr val="606060"/>
                </a:solidFill>
                <a:ln w="9525" cap="rnd">
                  <a:noFill/>
                  <a:round/>
                  <a:headEnd type="none" w="sm" len="sm"/>
                  <a:tailEnd type="none" w="sm" len="sm"/>
                </a:ln>
              </p:spPr>
              <p:txBody>
                <a:bodyPr/>
                <a:lstStyle/>
                <a:p>
                  <a:endParaRPr lang="es-ES"/>
                </a:p>
              </p:txBody>
            </p:sp>
            <p:sp>
              <p:nvSpPr>
                <p:cNvPr id="105363" name="Freeform 104"/>
                <p:cNvSpPr>
                  <a:spLocks/>
                </p:cNvSpPr>
                <p:nvPr/>
              </p:nvSpPr>
              <p:spPr bwMode="auto">
                <a:xfrm>
                  <a:off x="1232" y="3190"/>
                  <a:ext cx="140" cy="158"/>
                </a:xfrm>
                <a:custGeom>
                  <a:avLst/>
                  <a:gdLst>
                    <a:gd name="T0" fmla="*/ 62 w 140"/>
                    <a:gd name="T1" fmla="*/ 22 h 158"/>
                    <a:gd name="T2" fmla="*/ 86 w 140"/>
                    <a:gd name="T3" fmla="*/ 20 h 158"/>
                    <a:gd name="T4" fmla="*/ 102 w 140"/>
                    <a:gd name="T5" fmla="*/ 17 h 158"/>
                    <a:gd name="T6" fmla="*/ 107 w 140"/>
                    <a:gd name="T7" fmla="*/ 10 h 158"/>
                    <a:gd name="T8" fmla="*/ 107 w 140"/>
                    <a:gd name="T9" fmla="*/ 6 h 158"/>
                    <a:gd name="T10" fmla="*/ 110 w 140"/>
                    <a:gd name="T11" fmla="*/ 0 h 158"/>
                    <a:gd name="T12" fmla="*/ 125 w 140"/>
                    <a:gd name="T13" fmla="*/ 0 h 158"/>
                    <a:gd name="T14" fmla="*/ 139 w 140"/>
                    <a:gd name="T15" fmla="*/ 0 h 158"/>
                    <a:gd name="T16" fmla="*/ 121 w 140"/>
                    <a:gd name="T17" fmla="*/ 121 h 158"/>
                    <a:gd name="T18" fmla="*/ 110 w 140"/>
                    <a:gd name="T19" fmla="*/ 131 h 158"/>
                    <a:gd name="T20" fmla="*/ 96 w 140"/>
                    <a:gd name="T21" fmla="*/ 142 h 158"/>
                    <a:gd name="T22" fmla="*/ 77 w 140"/>
                    <a:gd name="T23" fmla="*/ 152 h 158"/>
                    <a:gd name="T24" fmla="*/ 53 w 140"/>
                    <a:gd name="T25" fmla="*/ 154 h 158"/>
                    <a:gd name="T26" fmla="*/ 21 w 140"/>
                    <a:gd name="T27" fmla="*/ 157 h 158"/>
                    <a:gd name="T28" fmla="*/ 2 w 140"/>
                    <a:gd name="T29" fmla="*/ 154 h 158"/>
                    <a:gd name="T30" fmla="*/ 0 w 140"/>
                    <a:gd name="T31" fmla="*/ 145 h 158"/>
                    <a:gd name="T32" fmla="*/ 1 w 140"/>
                    <a:gd name="T33" fmla="*/ 134 h 158"/>
                    <a:gd name="T34" fmla="*/ 14 w 140"/>
                    <a:gd name="T35" fmla="*/ 100 h 158"/>
                    <a:gd name="T36" fmla="*/ 25 w 140"/>
                    <a:gd name="T37" fmla="*/ 66 h 158"/>
                    <a:gd name="T38" fmla="*/ 30 w 140"/>
                    <a:gd name="T39" fmla="*/ 39 h 158"/>
                    <a:gd name="T40" fmla="*/ 30 w 140"/>
                    <a:gd name="T41" fmla="*/ 33 h 158"/>
                    <a:gd name="T42" fmla="*/ 36 w 140"/>
                    <a:gd name="T43" fmla="*/ 23 h 158"/>
                    <a:gd name="T44" fmla="*/ 45 w 140"/>
                    <a:gd name="T45" fmla="*/ 22 h 158"/>
                    <a:gd name="T46" fmla="*/ 62 w 140"/>
                    <a:gd name="T47" fmla="*/ 22 h 15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0"/>
                    <a:gd name="T73" fmla="*/ 0 h 158"/>
                    <a:gd name="T74" fmla="*/ 140 w 140"/>
                    <a:gd name="T75" fmla="*/ 158 h 15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0" h="158">
                      <a:moveTo>
                        <a:pt x="62" y="22"/>
                      </a:moveTo>
                      <a:lnTo>
                        <a:pt x="86" y="20"/>
                      </a:lnTo>
                      <a:lnTo>
                        <a:pt x="102" y="17"/>
                      </a:lnTo>
                      <a:lnTo>
                        <a:pt x="107" y="10"/>
                      </a:lnTo>
                      <a:lnTo>
                        <a:pt x="107" y="6"/>
                      </a:lnTo>
                      <a:lnTo>
                        <a:pt x="110" y="0"/>
                      </a:lnTo>
                      <a:lnTo>
                        <a:pt x="125" y="0"/>
                      </a:lnTo>
                      <a:lnTo>
                        <a:pt x="139" y="0"/>
                      </a:lnTo>
                      <a:lnTo>
                        <a:pt x="121" y="121"/>
                      </a:lnTo>
                      <a:lnTo>
                        <a:pt x="110" y="131"/>
                      </a:lnTo>
                      <a:lnTo>
                        <a:pt x="96" y="142"/>
                      </a:lnTo>
                      <a:lnTo>
                        <a:pt x="77" y="152"/>
                      </a:lnTo>
                      <a:lnTo>
                        <a:pt x="53" y="154"/>
                      </a:lnTo>
                      <a:lnTo>
                        <a:pt x="21" y="157"/>
                      </a:lnTo>
                      <a:lnTo>
                        <a:pt x="2" y="154"/>
                      </a:lnTo>
                      <a:lnTo>
                        <a:pt x="0" y="145"/>
                      </a:lnTo>
                      <a:lnTo>
                        <a:pt x="1" y="134"/>
                      </a:lnTo>
                      <a:lnTo>
                        <a:pt x="14" y="100"/>
                      </a:lnTo>
                      <a:lnTo>
                        <a:pt x="25" y="66"/>
                      </a:lnTo>
                      <a:lnTo>
                        <a:pt x="30" y="39"/>
                      </a:lnTo>
                      <a:lnTo>
                        <a:pt x="30" y="33"/>
                      </a:lnTo>
                      <a:lnTo>
                        <a:pt x="36" y="23"/>
                      </a:lnTo>
                      <a:lnTo>
                        <a:pt x="45" y="22"/>
                      </a:lnTo>
                      <a:lnTo>
                        <a:pt x="62" y="2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5364" name="Freeform 105"/>
                <p:cNvSpPr>
                  <a:spLocks/>
                </p:cNvSpPr>
                <p:nvPr/>
              </p:nvSpPr>
              <p:spPr bwMode="auto">
                <a:xfrm>
                  <a:off x="1251" y="3197"/>
                  <a:ext cx="112" cy="145"/>
                </a:xfrm>
                <a:custGeom>
                  <a:avLst/>
                  <a:gdLst>
                    <a:gd name="T0" fmla="*/ 37 w 112"/>
                    <a:gd name="T1" fmla="*/ 27 h 145"/>
                    <a:gd name="T2" fmla="*/ 57 w 112"/>
                    <a:gd name="T3" fmla="*/ 26 h 145"/>
                    <a:gd name="T4" fmla="*/ 80 w 112"/>
                    <a:gd name="T5" fmla="*/ 24 h 145"/>
                    <a:gd name="T6" fmla="*/ 92 w 112"/>
                    <a:gd name="T7" fmla="*/ 18 h 145"/>
                    <a:gd name="T8" fmla="*/ 100 w 112"/>
                    <a:gd name="T9" fmla="*/ 12 h 145"/>
                    <a:gd name="T10" fmla="*/ 111 w 112"/>
                    <a:gd name="T11" fmla="*/ 0 h 145"/>
                    <a:gd name="T12" fmla="*/ 96 w 112"/>
                    <a:gd name="T13" fmla="*/ 110 h 145"/>
                    <a:gd name="T14" fmla="*/ 88 w 112"/>
                    <a:gd name="T15" fmla="*/ 120 h 145"/>
                    <a:gd name="T16" fmla="*/ 75 w 112"/>
                    <a:gd name="T17" fmla="*/ 128 h 145"/>
                    <a:gd name="T18" fmla="*/ 62 w 112"/>
                    <a:gd name="T19" fmla="*/ 136 h 145"/>
                    <a:gd name="T20" fmla="*/ 51 w 112"/>
                    <a:gd name="T21" fmla="*/ 139 h 145"/>
                    <a:gd name="T22" fmla="*/ 37 w 112"/>
                    <a:gd name="T23" fmla="*/ 141 h 145"/>
                    <a:gd name="T24" fmla="*/ 24 w 112"/>
                    <a:gd name="T25" fmla="*/ 144 h 145"/>
                    <a:gd name="T26" fmla="*/ 8 w 112"/>
                    <a:gd name="T27" fmla="*/ 144 h 145"/>
                    <a:gd name="T28" fmla="*/ 2 w 112"/>
                    <a:gd name="T29" fmla="*/ 141 h 145"/>
                    <a:gd name="T30" fmla="*/ 0 w 112"/>
                    <a:gd name="T31" fmla="*/ 136 h 145"/>
                    <a:gd name="T32" fmla="*/ 0 w 112"/>
                    <a:gd name="T33" fmla="*/ 128 h 145"/>
                    <a:gd name="T34" fmla="*/ 10 w 112"/>
                    <a:gd name="T35" fmla="*/ 107 h 145"/>
                    <a:gd name="T36" fmla="*/ 25 w 112"/>
                    <a:gd name="T37" fmla="*/ 43 h 145"/>
                    <a:gd name="T38" fmla="*/ 28 w 112"/>
                    <a:gd name="T39" fmla="*/ 32 h 145"/>
                    <a:gd name="T40" fmla="*/ 37 w 112"/>
                    <a:gd name="T41" fmla="*/ 27 h 14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145"/>
                    <a:gd name="T65" fmla="*/ 112 w 112"/>
                    <a:gd name="T66" fmla="*/ 145 h 14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145">
                      <a:moveTo>
                        <a:pt x="37" y="27"/>
                      </a:moveTo>
                      <a:lnTo>
                        <a:pt x="57" y="26"/>
                      </a:lnTo>
                      <a:lnTo>
                        <a:pt x="80" y="24"/>
                      </a:lnTo>
                      <a:lnTo>
                        <a:pt x="92" y="18"/>
                      </a:lnTo>
                      <a:lnTo>
                        <a:pt x="100" y="12"/>
                      </a:lnTo>
                      <a:lnTo>
                        <a:pt x="111" y="0"/>
                      </a:lnTo>
                      <a:lnTo>
                        <a:pt x="96" y="110"/>
                      </a:lnTo>
                      <a:lnTo>
                        <a:pt x="88" y="120"/>
                      </a:lnTo>
                      <a:lnTo>
                        <a:pt x="75" y="128"/>
                      </a:lnTo>
                      <a:lnTo>
                        <a:pt x="62" y="136"/>
                      </a:lnTo>
                      <a:lnTo>
                        <a:pt x="51" y="139"/>
                      </a:lnTo>
                      <a:lnTo>
                        <a:pt x="37" y="141"/>
                      </a:lnTo>
                      <a:lnTo>
                        <a:pt x="24" y="144"/>
                      </a:lnTo>
                      <a:lnTo>
                        <a:pt x="8" y="144"/>
                      </a:lnTo>
                      <a:lnTo>
                        <a:pt x="2" y="141"/>
                      </a:lnTo>
                      <a:lnTo>
                        <a:pt x="0" y="136"/>
                      </a:lnTo>
                      <a:lnTo>
                        <a:pt x="0" y="128"/>
                      </a:lnTo>
                      <a:lnTo>
                        <a:pt x="10" y="107"/>
                      </a:lnTo>
                      <a:lnTo>
                        <a:pt x="25" y="43"/>
                      </a:lnTo>
                      <a:lnTo>
                        <a:pt x="28" y="32"/>
                      </a:lnTo>
                      <a:lnTo>
                        <a:pt x="37" y="27"/>
                      </a:lnTo>
                    </a:path>
                  </a:pathLst>
                </a:custGeom>
                <a:solidFill>
                  <a:srgbClr val="606060"/>
                </a:solidFill>
                <a:ln w="9525" cap="rnd">
                  <a:noFill/>
                  <a:round/>
                  <a:headEnd type="none" w="sm" len="sm"/>
                  <a:tailEnd type="none" w="sm" len="sm"/>
                </a:ln>
              </p:spPr>
              <p:txBody>
                <a:bodyPr/>
                <a:lstStyle/>
                <a:p>
                  <a:endParaRPr lang="es-ES"/>
                </a:p>
              </p:txBody>
            </p:sp>
            <p:sp>
              <p:nvSpPr>
                <p:cNvPr id="105365" name="Freeform 106"/>
                <p:cNvSpPr>
                  <a:spLocks/>
                </p:cNvSpPr>
                <p:nvPr/>
              </p:nvSpPr>
              <p:spPr bwMode="auto">
                <a:xfrm>
                  <a:off x="1120" y="3341"/>
                  <a:ext cx="26" cy="83"/>
                </a:xfrm>
                <a:custGeom>
                  <a:avLst/>
                  <a:gdLst>
                    <a:gd name="T0" fmla="*/ 12 w 26"/>
                    <a:gd name="T1" fmla="*/ 0 h 83"/>
                    <a:gd name="T2" fmla="*/ 0 w 26"/>
                    <a:gd name="T3" fmla="*/ 3 h 83"/>
                    <a:gd name="T4" fmla="*/ 12 w 26"/>
                    <a:gd name="T5" fmla="*/ 7 h 83"/>
                    <a:gd name="T6" fmla="*/ 12 w 26"/>
                    <a:gd name="T7" fmla="*/ 14 h 83"/>
                    <a:gd name="T8" fmla="*/ 12 w 26"/>
                    <a:gd name="T9" fmla="*/ 21 h 83"/>
                    <a:gd name="T10" fmla="*/ 12 w 26"/>
                    <a:gd name="T11" fmla="*/ 37 h 83"/>
                    <a:gd name="T12" fmla="*/ 12 w 26"/>
                    <a:gd name="T13" fmla="*/ 82 h 83"/>
                    <a:gd name="T14" fmla="*/ 25 w 26"/>
                    <a:gd name="T15" fmla="*/ 80 h 83"/>
                    <a:gd name="T16" fmla="*/ 25 w 26"/>
                    <a:gd name="T17" fmla="*/ 35 h 83"/>
                    <a:gd name="T18" fmla="*/ 12 w 26"/>
                    <a:gd name="T19" fmla="*/ 22 h 83"/>
                    <a:gd name="T20" fmla="*/ 25 w 26"/>
                    <a:gd name="T21" fmla="*/ 15 h 83"/>
                    <a:gd name="T22" fmla="*/ 25 w 26"/>
                    <a:gd name="T23" fmla="*/ 14 h 83"/>
                    <a:gd name="T24" fmla="*/ 25 w 26"/>
                    <a:gd name="T25" fmla="*/ 8 h 83"/>
                    <a:gd name="T26" fmla="*/ 12 w 26"/>
                    <a:gd name="T27" fmla="*/ 3 h 83"/>
                    <a:gd name="T28" fmla="*/ 12 w 26"/>
                    <a:gd name="T29" fmla="*/ 0 h 8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83"/>
                    <a:gd name="T47" fmla="*/ 26 w 26"/>
                    <a:gd name="T48" fmla="*/ 83 h 8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83">
                      <a:moveTo>
                        <a:pt x="12" y="0"/>
                      </a:moveTo>
                      <a:lnTo>
                        <a:pt x="0" y="3"/>
                      </a:lnTo>
                      <a:lnTo>
                        <a:pt x="12" y="7"/>
                      </a:lnTo>
                      <a:lnTo>
                        <a:pt x="12" y="14"/>
                      </a:lnTo>
                      <a:lnTo>
                        <a:pt x="12" y="21"/>
                      </a:lnTo>
                      <a:lnTo>
                        <a:pt x="12" y="37"/>
                      </a:lnTo>
                      <a:lnTo>
                        <a:pt x="12" y="82"/>
                      </a:lnTo>
                      <a:lnTo>
                        <a:pt x="25" y="80"/>
                      </a:lnTo>
                      <a:lnTo>
                        <a:pt x="25" y="35"/>
                      </a:lnTo>
                      <a:lnTo>
                        <a:pt x="12" y="22"/>
                      </a:lnTo>
                      <a:lnTo>
                        <a:pt x="25" y="15"/>
                      </a:lnTo>
                      <a:lnTo>
                        <a:pt x="25" y="14"/>
                      </a:lnTo>
                      <a:lnTo>
                        <a:pt x="25" y="8"/>
                      </a:lnTo>
                      <a:lnTo>
                        <a:pt x="12" y="3"/>
                      </a:lnTo>
                      <a:lnTo>
                        <a:pt x="12" y="0"/>
                      </a:lnTo>
                    </a:path>
                  </a:pathLst>
                </a:custGeom>
                <a:solidFill>
                  <a:srgbClr val="606060"/>
                </a:solidFill>
                <a:ln w="9525" cap="rnd">
                  <a:noFill/>
                  <a:round/>
                  <a:headEnd type="none" w="sm" len="sm"/>
                  <a:tailEnd type="none" w="sm" len="sm"/>
                </a:ln>
              </p:spPr>
              <p:txBody>
                <a:bodyPr/>
                <a:lstStyle/>
                <a:p>
                  <a:endParaRPr lang="es-ES"/>
                </a:p>
              </p:txBody>
            </p:sp>
            <p:sp>
              <p:nvSpPr>
                <p:cNvPr id="105366" name="Freeform 107"/>
                <p:cNvSpPr>
                  <a:spLocks/>
                </p:cNvSpPr>
                <p:nvPr/>
              </p:nvSpPr>
              <p:spPr bwMode="auto">
                <a:xfrm>
                  <a:off x="1132" y="3341"/>
                  <a:ext cx="30" cy="26"/>
                </a:xfrm>
                <a:custGeom>
                  <a:avLst/>
                  <a:gdLst>
                    <a:gd name="T0" fmla="*/ 0 w 30"/>
                    <a:gd name="T1" fmla="*/ 0 h 26"/>
                    <a:gd name="T2" fmla="*/ 15 w 30"/>
                    <a:gd name="T3" fmla="*/ 25 h 26"/>
                    <a:gd name="T4" fmla="*/ 25 w 30"/>
                    <a:gd name="T5" fmla="*/ 25 h 26"/>
                    <a:gd name="T6" fmla="*/ 29 w 30"/>
                    <a:gd name="T7" fmla="*/ 25 h 26"/>
                    <a:gd name="T8" fmla="*/ 20 w 30"/>
                    <a:gd name="T9" fmla="*/ 0 h 26"/>
                    <a:gd name="T10" fmla="*/ 0 w 30"/>
                    <a:gd name="T11" fmla="*/ 0 h 26"/>
                    <a:gd name="T12" fmla="*/ 0 60000 65536"/>
                    <a:gd name="T13" fmla="*/ 0 60000 65536"/>
                    <a:gd name="T14" fmla="*/ 0 60000 65536"/>
                    <a:gd name="T15" fmla="*/ 0 60000 65536"/>
                    <a:gd name="T16" fmla="*/ 0 60000 65536"/>
                    <a:gd name="T17" fmla="*/ 0 60000 65536"/>
                    <a:gd name="T18" fmla="*/ 0 w 30"/>
                    <a:gd name="T19" fmla="*/ 0 h 26"/>
                    <a:gd name="T20" fmla="*/ 30 w 30"/>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30" h="26">
                      <a:moveTo>
                        <a:pt x="0" y="0"/>
                      </a:moveTo>
                      <a:lnTo>
                        <a:pt x="15" y="25"/>
                      </a:lnTo>
                      <a:lnTo>
                        <a:pt x="25" y="25"/>
                      </a:lnTo>
                      <a:lnTo>
                        <a:pt x="29" y="25"/>
                      </a:lnTo>
                      <a:lnTo>
                        <a:pt x="20" y="0"/>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5367" name="Rectangle 108"/>
                <p:cNvSpPr>
                  <a:spLocks noChangeArrowheads="1"/>
                </p:cNvSpPr>
                <p:nvPr/>
              </p:nvSpPr>
              <p:spPr bwMode="auto">
                <a:xfrm>
                  <a:off x="963" y="3334"/>
                  <a:ext cx="62" cy="182"/>
                </a:xfrm>
                <a:prstGeom prst="rect">
                  <a:avLst/>
                </a:prstGeom>
                <a:solidFill>
                  <a:srgbClr val="402000"/>
                </a:solidFill>
                <a:ln w="12700">
                  <a:solidFill>
                    <a:srgbClr val="000000"/>
                  </a:solidFill>
                  <a:miter lim="800000"/>
                  <a:headEnd/>
                  <a:tailEnd/>
                </a:ln>
              </p:spPr>
              <p:txBody>
                <a:bodyPr wrap="none" anchor="ctr"/>
                <a:lstStyle/>
                <a:p>
                  <a:pPr eaLnBrk="0" hangingPunct="0"/>
                  <a:endParaRPr lang="es-ES"/>
                </a:p>
              </p:txBody>
            </p:sp>
            <p:sp>
              <p:nvSpPr>
                <p:cNvPr id="105368" name="Freeform 109"/>
                <p:cNvSpPr>
                  <a:spLocks/>
                </p:cNvSpPr>
                <p:nvPr/>
              </p:nvSpPr>
              <p:spPr bwMode="auto">
                <a:xfrm>
                  <a:off x="930" y="3318"/>
                  <a:ext cx="34" cy="202"/>
                </a:xfrm>
                <a:custGeom>
                  <a:avLst/>
                  <a:gdLst>
                    <a:gd name="T0" fmla="*/ 33 w 34"/>
                    <a:gd name="T1" fmla="*/ 6 h 202"/>
                    <a:gd name="T2" fmla="*/ 33 w 34"/>
                    <a:gd name="T3" fmla="*/ 201 h 202"/>
                    <a:gd name="T4" fmla="*/ 0 w 34"/>
                    <a:gd name="T5" fmla="*/ 167 h 202"/>
                    <a:gd name="T6" fmla="*/ 0 w 34"/>
                    <a:gd name="T7" fmla="*/ 0 h 202"/>
                    <a:gd name="T8" fmla="*/ 33 w 34"/>
                    <a:gd name="T9" fmla="*/ 6 h 202"/>
                    <a:gd name="T10" fmla="*/ 0 60000 65536"/>
                    <a:gd name="T11" fmla="*/ 0 60000 65536"/>
                    <a:gd name="T12" fmla="*/ 0 60000 65536"/>
                    <a:gd name="T13" fmla="*/ 0 60000 65536"/>
                    <a:gd name="T14" fmla="*/ 0 60000 65536"/>
                    <a:gd name="T15" fmla="*/ 0 w 34"/>
                    <a:gd name="T16" fmla="*/ 0 h 202"/>
                    <a:gd name="T17" fmla="*/ 34 w 34"/>
                    <a:gd name="T18" fmla="*/ 202 h 202"/>
                  </a:gdLst>
                  <a:ahLst/>
                  <a:cxnLst>
                    <a:cxn ang="T10">
                      <a:pos x="T0" y="T1"/>
                    </a:cxn>
                    <a:cxn ang="T11">
                      <a:pos x="T2" y="T3"/>
                    </a:cxn>
                    <a:cxn ang="T12">
                      <a:pos x="T4" y="T5"/>
                    </a:cxn>
                    <a:cxn ang="T13">
                      <a:pos x="T6" y="T7"/>
                    </a:cxn>
                    <a:cxn ang="T14">
                      <a:pos x="T8" y="T9"/>
                    </a:cxn>
                  </a:cxnLst>
                  <a:rect l="T15" t="T16" r="T17" b="T18"/>
                  <a:pathLst>
                    <a:path w="34" h="202">
                      <a:moveTo>
                        <a:pt x="33" y="6"/>
                      </a:moveTo>
                      <a:lnTo>
                        <a:pt x="33" y="201"/>
                      </a:lnTo>
                      <a:lnTo>
                        <a:pt x="0" y="167"/>
                      </a:lnTo>
                      <a:lnTo>
                        <a:pt x="0" y="0"/>
                      </a:lnTo>
                      <a:lnTo>
                        <a:pt x="33" y="6"/>
                      </a:lnTo>
                    </a:path>
                  </a:pathLst>
                </a:custGeom>
                <a:solidFill>
                  <a:srgbClr val="201000"/>
                </a:solidFill>
                <a:ln w="12700" cap="rnd">
                  <a:solidFill>
                    <a:srgbClr val="000000"/>
                  </a:solidFill>
                  <a:round/>
                  <a:headEnd type="none" w="sm" len="sm"/>
                  <a:tailEnd type="none" w="sm" len="sm"/>
                </a:ln>
              </p:spPr>
              <p:txBody>
                <a:bodyPr/>
                <a:lstStyle/>
                <a:p>
                  <a:endParaRPr lang="es-ES"/>
                </a:p>
              </p:txBody>
            </p:sp>
            <p:sp>
              <p:nvSpPr>
                <p:cNvPr id="105369" name="Freeform 110"/>
                <p:cNvSpPr>
                  <a:spLocks/>
                </p:cNvSpPr>
                <p:nvPr/>
              </p:nvSpPr>
              <p:spPr bwMode="auto">
                <a:xfrm>
                  <a:off x="527" y="3073"/>
                  <a:ext cx="810" cy="246"/>
                </a:xfrm>
                <a:custGeom>
                  <a:avLst/>
                  <a:gdLst>
                    <a:gd name="T0" fmla="*/ 396 w 810"/>
                    <a:gd name="T1" fmla="*/ 0 h 246"/>
                    <a:gd name="T2" fmla="*/ 0 w 810"/>
                    <a:gd name="T3" fmla="*/ 0 h 246"/>
                    <a:gd name="T4" fmla="*/ 216 w 810"/>
                    <a:gd name="T5" fmla="*/ 245 h 246"/>
                    <a:gd name="T6" fmla="*/ 809 w 810"/>
                    <a:gd name="T7" fmla="*/ 245 h 246"/>
                    <a:gd name="T8" fmla="*/ 396 w 810"/>
                    <a:gd name="T9" fmla="*/ 0 h 246"/>
                    <a:gd name="T10" fmla="*/ 0 60000 65536"/>
                    <a:gd name="T11" fmla="*/ 0 60000 65536"/>
                    <a:gd name="T12" fmla="*/ 0 60000 65536"/>
                    <a:gd name="T13" fmla="*/ 0 60000 65536"/>
                    <a:gd name="T14" fmla="*/ 0 60000 65536"/>
                    <a:gd name="T15" fmla="*/ 0 w 810"/>
                    <a:gd name="T16" fmla="*/ 0 h 246"/>
                    <a:gd name="T17" fmla="*/ 810 w 810"/>
                    <a:gd name="T18" fmla="*/ 246 h 246"/>
                  </a:gdLst>
                  <a:ahLst/>
                  <a:cxnLst>
                    <a:cxn ang="T10">
                      <a:pos x="T0" y="T1"/>
                    </a:cxn>
                    <a:cxn ang="T11">
                      <a:pos x="T2" y="T3"/>
                    </a:cxn>
                    <a:cxn ang="T12">
                      <a:pos x="T4" y="T5"/>
                    </a:cxn>
                    <a:cxn ang="T13">
                      <a:pos x="T6" y="T7"/>
                    </a:cxn>
                    <a:cxn ang="T14">
                      <a:pos x="T8" y="T9"/>
                    </a:cxn>
                  </a:cxnLst>
                  <a:rect l="T15" t="T16" r="T17" b="T18"/>
                  <a:pathLst>
                    <a:path w="810" h="246">
                      <a:moveTo>
                        <a:pt x="396" y="0"/>
                      </a:moveTo>
                      <a:lnTo>
                        <a:pt x="0" y="0"/>
                      </a:lnTo>
                      <a:lnTo>
                        <a:pt x="216" y="245"/>
                      </a:lnTo>
                      <a:lnTo>
                        <a:pt x="809" y="245"/>
                      </a:lnTo>
                      <a:lnTo>
                        <a:pt x="396" y="0"/>
                      </a:lnTo>
                    </a:path>
                  </a:pathLst>
                </a:custGeom>
                <a:solidFill>
                  <a:srgbClr val="603000"/>
                </a:solidFill>
                <a:ln w="12700" cap="rnd">
                  <a:solidFill>
                    <a:srgbClr val="000000"/>
                  </a:solidFill>
                  <a:round/>
                  <a:headEnd type="none" w="sm" len="sm"/>
                  <a:tailEnd type="none" w="sm" len="sm"/>
                </a:ln>
              </p:spPr>
              <p:txBody>
                <a:bodyPr/>
                <a:lstStyle/>
                <a:p>
                  <a:endParaRPr lang="es-ES"/>
                </a:p>
              </p:txBody>
            </p:sp>
            <p:sp>
              <p:nvSpPr>
                <p:cNvPr id="105370" name="Freeform 111"/>
                <p:cNvSpPr>
                  <a:spLocks/>
                </p:cNvSpPr>
                <p:nvPr/>
              </p:nvSpPr>
              <p:spPr bwMode="auto">
                <a:xfrm>
                  <a:off x="526" y="3073"/>
                  <a:ext cx="216" cy="270"/>
                </a:xfrm>
                <a:custGeom>
                  <a:avLst/>
                  <a:gdLst>
                    <a:gd name="T0" fmla="*/ 215 w 216"/>
                    <a:gd name="T1" fmla="*/ 245 h 270"/>
                    <a:gd name="T2" fmla="*/ 0 w 216"/>
                    <a:gd name="T3" fmla="*/ 0 h 270"/>
                    <a:gd name="T4" fmla="*/ 0 w 216"/>
                    <a:gd name="T5" fmla="*/ 10 h 270"/>
                    <a:gd name="T6" fmla="*/ 215 w 216"/>
                    <a:gd name="T7" fmla="*/ 269 h 270"/>
                    <a:gd name="T8" fmla="*/ 215 w 216"/>
                    <a:gd name="T9" fmla="*/ 245 h 270"/>
                    <a:gd name="T10" fmla="*/ 0 60000 65536"/>
                    <a:gd name="T11" fmla="*/ 0 60000 65536"/>
                    <a:gd name="T12" fmla="*/ 0 60000 65536"/>
                    <a:gd name="T13" fmla="*/ 0 60000 65536"/>
                    <a:gd name="T14" fmla="*/ 0 60000 65536"/>
                    <a:gd name="T15" fmla="*/ 0 w 216"/>
                    <a:gd name="T16" fmla="*/ 0 h 270"/>
                    <a:gd name="T17" fmla="*/ 216 w 216"/>
                    <a:gd name="T18" fmla="*/ 270 h 270"/>
                  </a:gdLst>
                  <a:ahLst/>
                  <a:cxnLst>
                    <a:cxn ang="T10">
                      <a:pos x="T0" y="T1"/>
                    </a:cxn>
                    <a:cxn ang="T11">
                      <a:pos x="T2" y="T3"/>
                    </a:cxn>
                    <a:cxn ang="T12">
                      <a:pos x="T4" y="T5"/>
                    </a:cxn>
                    <a:cxn ang="T13">
                      <a:pos x="T6" y="T7"/>
                    </a:cxn>
                    <a:cxn ang="T14">
                      <a:pos x="T8" y="T9"/>
                    </a:cxn>
                  </a:cxnLst>
                  <a:rect l="T15" t="T16" r="T17" b="T18"/>
                  <a:pathLst>
                    <a:path w="216" h="270">
                      <a:moveTo>
                        <a:pt x="215" y="245"/>
                      </a:moveTo>
                      <a:lnTo>
                        <a:pt x="0" y="0"/>
                      </a:lnTo>
                      <a:lnTo>
                        <a:pt x="0" y="10"/>
                      </a:lnTo>
                      <a:lnTo>
                        <a:pt x="215" y="269"/>
                      </a:lnTo>
                      <a:lnTo>
                        <a:pt x="215" y="245"/>
                      </a:lnTo>
                    </a:path>
                  </a:pathLst>
                </a:custGeom>
                <a:solidFill>
                  <a:srgbClr val="201000"/>
                </a:solidFill>
                <a:ln w="12700" cap="rnd">
                  <a:solidFill>
                    <a:srgbClr val="000000"/>
                  </a:solidFill>
                  <a:round/>
                  <a:headEnd type="none" w="sm" len="sm"/>
                  <a:tailEnd type="none" w="sm" len="sm"/>
                </a:ln>
              </p:spPr>
              <p:txBody>
                <a:bodyPr/>
                <a:lstStyle/>
                <a:p>
                  <a:endParaRPr lang="es-ES"/>
                </a:p>
              </p:txBody>
            </p:sp>
            <p:sp>
              <p:nvSpPr>
                <p:cNvPr id="105371" name="Freeform 112"/>
                <p:cNvSpPr>
                  <a:spLocks/>
                </p:cNvSpPr>
                <p:nvPr/>
              </p:nvSpPr>
              <p:spPr bwMode="auto">
                <a:xfrm>
                  <a:off x="741" y="3317"/>
                  <a:ext cx="596" cy="26"/>
                </a:xfrm>
                <a:custGeom>
                  <a:avLst/>
                  <a:gdLst>
                    <a:gd name="T0" fmla="*/ 0 w 596"/>
                    <a:gd name="T1" fmla="*/ 25 h 26"/>
                    <a:gd name="T2" fmla="*/ 0 w 596"/>
                    <a:gd name="T3" fmla="*/ 0 h 26"/>
                    <a:gd name="T4" fmla="*/ 595 w 596"/>
                    <a:gd name="T5" fmla="*/ 0 h 26"/>
                    <a:gd name="T6" fmla="*/ 595 w 596"/>
                    <a:gd name="T7" fmla="*/ 25 h 26"/>
                    <a:gd name="T8" fmla="*/ 0 w 596"/>
                    <a:gd name="T9" fmla="*/ 25 h 26"/>
                    <a:gd name="T10" fmla="*/ 0 60000 65536"/>
                    <a:gd name="T11" fmla="*/ 0 60000 65536"/>
                    <a:gd name="T12" fmla="*/ 0 60000 65536"/>
                    <a:gd name="T13" fmla="*/ 0 60000 65536"/>
                    <a:gd name="T14" fmla="*/ 0 60000 65536"/>
                    <a:gd name="T15" fmla="*/ 0 w 596"/>
                    <a:gd name="T16" fmla="*/ 0 h 26"/>
                    <a:gd name="T17" fmla="*/ 596 w 596"/>
                    <a:gd name="T18" fmla="*/ 26 h 26"/>
                  </a:gdLst>
                  <a:ahLst/>
                  <a:cxnLst>
                    <a:cxn ang="T10">
                      <a:pos x="T0" y="T1"/>
                    </a:cxn>
                    <a:cxn ang="T11">
                      <a:pos x="T2" y="T3"/>
                    </a:cxn>
                    <a:cxn ang="T12">
                      <a:pos x="T4" y="T5"/>
                    </a:cxn>
                    <a:cxn ang="T13">
                      <a:pos x="T6" y="T7"/>
                    </a:cxn>
                    <a:cxn ang="T14">
                      <a:pos x="T8" y="T9"/>
                    </a:cxn>
                  </a:cxnLst>
                  <a:rect l="T15" t="T16" r="T17" b="T18"/>
                  <a:pathLst>
                    <a:path w="596" h="26">
                      <a:moveTo>
                        <a:pt x="0" y="25"/>
                      </a:moveTo>
                      <a:lnTo>
                        <a:pt x="0" y="0"/>
                      </a:lnTo>
                      <a:lnTo>
                        <a:pt x="595" y="0"/>
                      </a:lnTo>
                      <a:lnTo>
                        <a:pt x="595" y="25"/>
                      </a:lnTo>
                      <a:lnTo>
                        <a:pt x="0" y="25"/>
                      </a:lnTo>
                    </a:path>
                  </a:pathLst>
                </a:custGeom>
                <a:solidFill>
                  <a:srgbClr val="402000"/>
                </a:solidFill>
                <a:ln w="12700" cap="rnd">
                  <a:solidFill>
                    <a:srgbClr val="000000"/>
                  </a:solidFill>
                  <a:round/>
                  <a:headEnd type="none" w="sm" len="sm"/>
                  <a:tailEnd type="none" w="sm" len="sm"/>
                </a:ln>
              </p:spPr>
              <p:txBody>
                <a:bodyPr/>
                <a:lstStyle/>
                <a:p>
                  <a:endParaRPr lang="es-ES"/>
                </a:p>
              </p:txBody>
            </p:sp>
            <p:sp>
              <p:nvSpPr>
                <p:cNvPr id="105372" name="Freeform 113"/>
                <p:cNvSpPr>
                  <a:spLocks/>
                </p:cNvSpPr>
                <p:nvPr/>
              </p:nvSpPr>
              <p:spPr bwMode="auto">
                <a:xfrm>
                  <a:off x="580" y="3354"/>
                  <a:ext cx="93" cy="45"/>
                </a:xfrm>
                <a:custGeom>
                  <a:avLst/>
                  <a:gdLst>
                    <a:gd name="T0" fmla="*/ 36 w 93"/>
                    <a:gd name="T1" fmla="*/ 0 h 45"/>
                    <a:gd name="T2" fmla="*/ 34 w 93"/>
                    <a:gd name="T3" fmla="*/ 12 h 45"/>
                    <a:gd name="T4" fmla="*/ 59 w 93"/>
                    <a:gd name="T5" fmla="*/ 22 h 45"/>
                    <a:gd name="T6" fmla="*/ 80 w 93"/>
                    <a:gd name="T7" fmla="*/ 27 h 45"/>
                    <a:gd name="T8" fmla="*/ 92 w 93"/>
                    <a:gd name="T9" fmla="*/ 30 h 45"/>
                    <a:gd name="T10" fmla="*/ 92 w 93"/>
                    <a:gd name="T11" fmla="*/ 38 h 45"/>
                    <a:gd name="T12" fmla="*/ 75 w 93"/>
                    <a:gd name="T13" fmla="*/ 41 h 45"/>
                    <a:gd name="T14" fmla="*/ 54 w 93"/>
                    <a:gd name="T15" fmla="*/ 44 h 45"/>
                    <a:gd name="T16" fmla="*/ 34 w 93"/>
                    <a:gd name="T17" fmla="*/ 40 h 45"/>
                    <a:gd name="T18" fmla="*/ 24 w 93"/>
                    <a:gd name="T19" fmla="*/ 37 h 45"/>
                    <a:gd name="T20" fmla="*/ 23 w 93"/>
                    <a:gd name="T21" fmla="*/ 40 h 45"/>
                    <a:gd name="T22" fmla="*/ 9 w 93"/>
                    <a:gd name="T23" fmla="*/ 40 h 45"/>
                    <a:gd name="T24" fmla="*/ 0 w 93"/>
                    <a:gd name="T25" fmla="*/ 38 h 45"/>
                    <a:gd name="T26" fmla="*/ 0 w 93"/>
                    <a:gd name="T27" fmla="*/ 32 h 45"/>
                    <a:gd name="T28" fmla="*/ 0 w 93"/>
                    <a:gd name="T29" fmla="*/ 30 h 45"/>
                    <a:gd name="T30" fmla="*/ 0 w 93"/>
                    <a:gd name="T31" fmla="*/ 20 h 45"/>
                    <a:gd name="T32" fmla="*/ 1 w 93"/>
                    <a:gd name="T33" fmla="*/ 15 h 45"/>
                    <a:gd name="T34" fmla="*/ 6 w 93"/>
                    <a:gd name="T35" fmla="*/ 10 h 45"/>
                    <a:gd name="T36" fmla="*/ 7 w 93"/>
                    <a:gd name="T37" fmla="*/ 0 h 45"/>
                    <a:gd name="T38" fmla="*/ 36 w 93"/>
                    <a:gd name="T39" fmla="*/ 0 h 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3"/>
                    <a:gd name="T61" fmla="*/ 0 h 45"/>
                    <a:gd name="T62" fmla="*/ 93 w 93"/>
                    <a:gd name="T63" fmla="*/ 45 h 4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3" h="45">
                      <a:moveTo>
                        <a:pt x="36" y="0"/>
                      </a:moveTo>
                      <a:lnTo>
                        <a:pt x="34" y="12"/>
                      </a:lnTo>
                      <a:lnTo>
                        <a:pt x="59" y="22"/>
                      </a:lnTo>
                      <a:lnTo>
                        <a:pt x="80" y="27"/>
                      </a:lnTo>
                      <a:lnTo>
                        <a:pt x="92" y="30"/>
                      </a:lnTo>
                      <a:lnTo>
                        <a:pt x="92" y="38"/>
                      </a:lnTo>
                      <a:lnTo>
                        <a:pt x="75" y="41"/>
                      </a:lnTo>
                      <a:lnTo>
                        <a:pt x="54" y="44"/>
                      </a:lnTo>
                      <a:lnTo>
                        <a:pt x="34" y="40"/>
                      </a:lnTo>
                      <a:lnTo>
                        <a:pt x="24" y="37"/>
                      </a:lnTo>
                      <a:lnTo>
                        <a:pt x="23" y="40"/>
                      </a:lnTo>
                      <a:lnTo>
                        <a:pt x="9" y="40"/>
                      </a:lnTo>
                      <a:lnTo>
                        <a:pt x="0" y="38"/>
                      </a:lnTo>
                      <a:lnTo>
                        <a:pt x="0" y="32"/>
                      </a:lnTo>
                      <a:lnTo>
                        <a:pt x="0" y="30"/>
                      </a:lnTo>
                      <a:lnTo>
                        <a:pt x="0" y="20"/>
                      </a:lnTo>
                      <a:lnTo>
                        <a:pt x="1" y="15"/>
                      </a:lnTo>
                      <a:lnTo>
                        <a:pt x="6" y="10"/>
                      </a:lnTo>
                      <a:lnTo>
                        <a:pt x="7" y="0"/>
                      </a:lnTo>
                      <a:lnTo>
                        <a:pt x="36"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5373" name="Freeform 114"/>
                <p:cNvSpPr>
                  <a:spLocks/>
                </p:cNvSpPr>
                <p:nvPr/>
              </p:nvSpPr>
              <p:spPr bwMode="auto">
                <a:xfrm>
                  <a:off x="617" y="3370"/>
                  <a:ext cx="27" cy="25"/>
                </a:xfrm>
                <a:custGeom>
                  <a:avLst/>
                  <a:gdLst>
                    <a:gd name="T0" fmla="*/ 6 w 27"/>
                    <a:gd name="T1" fmla="*/ 0 h 25"/>
                    <a:gd name="T2" fmla="*/ 0 w 27"/>
                    <a:gd name="T3" fmla="*/ 12 h 25"/>
                    <a:gd name="T4" fmla="*/ 22 w 27"/>
                    <a:gd name="T5" fmla="*/ 24 h 25"/>
                    <a:gd name="T6" fmla="*/ 26 w 27"/>
                    <a:gd name="T7" fmla="*/ 14 h 25"/>
                    <a:gd name="T8" fmla="*/ 6 w 27"/>
                    <a:gd name="T9" fmla="*/ 0 h 25"/>
                    <a:gd name="T10" fmla="*/ 0 60000 65536"/>
                    <a:gd name="T11" fmla="*/ 0 60000 65536"/>
                    <a:gd name="T12" fmla="*/ 0 60000 65536"/>
                    <a:gd name="T13" fmla="*/ 0 60000 65536"/>
                    <a:gd name="T14" fmla="*/ 0 60000 65536"/>
                    <a:gd name="T15" fmla="*/ 0 w 27"/>
                    <a:gd name="T16" fmla="*/ 0 h 25"/>
                    <a:gd name="T17" fmla="*/ 27 w 27"/>
                    <a:gd name="T18" fmla="*/ 25 h 25"/>
                  </a:gdLst>
                  <a:ahLst/>
                  <a:cxnLst>
                    <a:cxn ang="T10">
                      <a:pos x="T0" y="T1"/>
                    </a:cxn>
                    <a:cxn ang="T11">
                      <a:pos x="T2" y="T3"/>
                    </a:cxn>
                    <a:cxn ang="T12">
                      <a:pos x="T4" y="T5"/>
                    </a:cxn>
                    <a:cxn ang="T13">
                      <a:pos x="T6" y="T7"/>
                    </a:cxn>
                    <a:cxn ang="T14">
                      <a:pos x="T8" y="T9"/>
                    </a:cxn>
                  </a:cxnLst>
                  <a:rect l="T15" t="T16" r="T17" b="T18"/>
                  <a:pathLst>
                    <a:path w="27" h="25">
                      <a:moveTo>
                        <a:pt x="6" y="0"/>
                      </a:moveTo>
                      <a:lnTo>
                        <a:pt x="0" y="12"/>
                      </a:lnTo>
                      <a:lnTo>
                        <a:pt x="22" y="24"/>
                      </a:lnTo>
                      <a:lnTo>
                        <a:pt x="26" y="14"/>
                      </a:lnTo>
                      <a:lnTo>
                        <a:pt x="6" y="0"/>
                      </a:lnTo>
                    </a:path>
                  </a:pathLst>
                </a:custGeom>
                <a:solidFill>
                  <a:srgbClr val="808080"/>
                </a:solidFill>
                <a:ln w="9525" cap="rnd">
                  <a:noFill/>
                  <a:round/>
                  <a:headEnd type="none" w="sm" len="sm"/>
                  <a:tailEnd type="none" w="sm" len="sm"/>
                </a:ln>
              </p:spPr>
              <p:txBody>
                <a:bodyPr/>
                <a:lstStyle/>
                <a:p>
                  <a:endParaRPr lang="es-ES"/>
                </a:p>
              </p:txBody>
            </p:sp>
            <p:sp>
              <p:nvSpPr>
                <p:cNvPr id="105374" name="Freeform 115"/>
                <p:cNvSpPr>
                  <a:spLocks/>
                </p:cNvSpPr>
                <p:nvPr/>
              </p:nvSpPr>
              <p:spPr bwMode="auto">
                <a:xfrm>
                  <a:off x="644" y="3381"/>
                  <a:ext cx="29" cy="26"/>
                </a:xfrm>
                <a:custGeom>
                  <a:avLst/>
                  <a:gdLst>
                    <a:gd name="T0" fmla="*/ 1 w 29"/>
                    <a:gd name="T1" fmla="*/ 0 h 26"/>
                    <a:gd name="T2" fmla="*/ 0 w 29"/>
                    <a:gd name="T3" fmla="*/ 9 h 26"/>
                    <a:gd name="T4" fmla="*/ 12 w 29"/>
                    <a:gd name="T5" fmla="*/ 19 h 26"/>
                    <a:gd name="T6" fmla="*/ 19 w 29"/>
                    <a:gd name="T7" fmla="*/ 25 h 26"/>
                    <a:gd name="T8" fmla="*/ 28 w 29"/>
                    <a:gd name="T9" fmla="*/ 19 h 26"/>
                    <a:gd name="T10" fmla="*/ 18 w 29"/>
                    <a:gd name="T11" fmla="*/ 9 h 26"/>
                    <a:gd name="T12" fmla="*/ 1 w 29"/>
                    <a:gd name="T13" fmla="*/ 0 h 26"/>
                    <a:gd name="T14" fmla="*/ 0 60000 65536"/>
                    <a:gd name="T15" fmla="*/ 0 60000 65536"/>
                    <a:gd name="T16" fmla="*/ 0 60000 65536"/>
                    <a:gd name="T17" fmla="*/ 0 60000 65536"/>
                    <a:gd name="T18" fmla="*/ 0 60000 65536"/>
                    <a:gd name="T19" fmla="*/ 0 60000 65536"/>
                    <a:gd name="T20" fmla="*/ 0 60000 65536"/>
                    <a:gd name="T21" fmla="*/ 0 w 29"/>
                    <a:gd name="T22" fmla="*/ 0 h 26"/>
                    <a:gd name="T23" fmla="*/ 29 w 29"/>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26">
                      <a:moveTo>
                        <a:pt x="1" y="0"/>
                      </a:moveTo>
                      <a:lnTo>
                        <a:pt x="0" y="9"/>
                      </a:lnTo>
                      <a:lnTo>
                        <a:pt x="12" y="19"/>
                      </a:lnTo>
                      <a:lnTo>
                        <a:pt x="19" y="25"/>
                      </a:lnTo>
                      <a:lnTo>
                        <a:pt x="28" y="19"/>
                      </a:lnTo>
                      <a:lnTo>
                        <a:pt x="18" y="9"/>
                      </a:lnTo>
                      <a:lnTo>
                        <a:pt x="1" y="0"/>
                      </a:lnTo>
                    </a:path>
                  </a:pathLst>
                </a:custGeom>
                <a:solidFill>
                  <a:srgbClr val="808080"/>
                </a:solidFill>
                <a:ln w="9525" cap="rnd">
                  <a:noFill/>
                  <a:round/>
                  <a:headEnd type="none" w="sm" len="sm"/>
                  <a:tailEnd type="none" w="sm" len="sm"/>
                </a:ln>
              </p:spPr>
              <p:txBody>
                <a:bodyPr/>
                <a:lstStyle/>
                <a:p>
                  <a:endParaRPr lang="es-ES"/>
                </a:p>
              </p:txBody>
            </p:sp>
            <p:sp>
              <p:nvSpPr>
                <p:cNvPr id="105375" name="Freeform 116"/>
                <p:cNvSpPr>
                  <a:spLocks/>
                </p:cNvSpPr>
                <p:nvPr/>
              </p:nvSpPr>
              <p:spPr bwMode="auto">
                <a:xfrm>
                  <a:off x="585" y="3370"/>
                  <a:ext cx="86" cy="25"/>
                </a:xfrm>
                <a:custGeom>
                  <a:avLst/>
                  <a:gdLst>
                    <a:gd name="T0" fmla="*/ 85 w 86"/>
                    <a:gd name="T1" fmla="*/ 19 h 25"/>
                    <a:gd name="T2" fmla="*/ 85 w 86"/>
                    <a:gd name="T3" fmla="*/ 16 h 25"/>
                    <a:gd name="T4" fmla="*/ 72 w 86"/>
                    <a:gd name="T5" fmla="*/ 17 h 25"/>
                    <a:gd name="T6" fmla="*/ 54 w 86"/>
                    <a:gd name="T7" fmla="*/ 14 h 25"/>
                    <a:gd name="T8" fmla="*/ 44 w 86"/>
                    <a:gd name="T9" fmla="*/ 12 h 25"/>
                    <a:gd name="T10" fmla="*/ 24 w 86"/>
                    <a:gd name="T11" fmla="*/ 6 h 25"/>
                    <a:gd name="T12" fmla="*/ 16 w 86"/>
                    <a:gd name="T13" fmla="*/ 5 h 25"/>
                    <a:gd name="T14" fmla="*/ 8 w 86"/>
                    <a:gd name="T15" fmla="*/ 3 h 25"/>
                    <a:gd name="T16" fmla="*/ 3 w 86"/>
                    <a:gd name="T17" fmla="*/ 0 h 25"/>
                    <a:gd name="T18" fmla="*/ 0 w 86"/>
                    <a:gd name="T19" fmla="*/ 4 h 25"/>
                    <a:gd name="T20" fmla="*/ 0 w 86"/>
                    <a:gd name="T21" fmla="*/ 14 h 25"/>
                    <a:gd name="T22" fmla="*/ 5 w 86"/>
                    <a:gd name="T23" fmla="*/ 16 h 25"/>
                    <a:gd name="T24" fmla="*/ 20 w 86"/>
                    <a:gd name="T25" fmla="*/ 17 h 25"/>
                    <a:gd name="T26" fmla="*/ 25 w 86"/>
                    <a:gd name="T27" fmla="*/ 18 h 25"/>
                    <a:gd name="T28" fmla="*/ 37 w 86"/>
                    <a:gd name="T29" fmla="*/ 21 h 25"/>
                    <a:gd name="T30" fmla="*/ 46 w 86"/>
                    <a:gd name="T31" fmla="*/ 24 h 25"/>
                    <a:gd name="T32" fmla="*/ 55 w 86"/>
                    <a:gd name="T33" fmla="*/ 24 h 25"/>
                    <a:gd name="T34" fmla="*/ 70 w 86"/>
                    <a:gd name="T35" fmla="*/ 24 h 25"/>
                    <a:gd name="T36" fmla="*/ 85 w 86"/>
                    <a:gd name="T37" fmla="*/ 19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6"/>
                    <a:gd name="T58" fmla="*/ 0 h 25"/>
                    <a:gd name="T59" fmla="*/ 86 w 86"/>
                    <a:gd name="T60" fmla="*/ 25 h 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6" h="25">
                      <a:moveTo>
                        <a:pt x="85" y="19"/>
                      </a:moveTo>
                      <a:lnTo>
                        <a:pt x="85" y="16"/>
                      </a:lnTo>
                      <a:lnTo>
                        <a:pt x="72" y="17"/>
                      </a:lnTo>
                      <a:lnTo>
                        <a:pt x="54" y="14"/>
                      </a:lnTo>
                      <a:lnTo>
                        <a:pt x="44" y="12"/>
                      </a:lnTo>
                      <a:lnTo>
                        <a:pt x="24" y="6"/>
                      </a:lnTo>
                      <a:lnTo>
                        <a:pt x="16" y="5"/>
                      </a:lnTo>
                      <a:lnTo>
                        <a:pt x="8" y="3"/>
                      </a:lnTo>
                      <a:lnTo>
                        <a:pt x="3" y="0"/>
                      </a:lnTo>
                      <a:lnTo>
                        <a:pt x="0" y="4"/>
                      </a:lnTo>
                      <a:lnTo>
                        <a:pt x="0" y="14"/>
                      </a:lnTo>
                      <a:lnTo>
                        <a:pt x="5" y="16"/>
                      </a:lnTo>
                      <a:lnTo>
                        <a:pt x="20" y="17"/>
                      </a:lnTo>
                      <a:lnTo>
                        <a:pt x="25" y="18"/>
                      </a:lnTo>
                      <a:lnTo>
                        <a:pt x="37" y="21"/>
                      </a:lnTo>
                      <a:lnTo>
                        <a:pt x="46" y="24"/>
                      </a:lnTo>
                      <a:lnTo>
                        <a:pt x="55" y="24"/>
                      </a:lnTo>
                      <a:lnTo>
                        <a:pt x="70" y="24"/>
                      </a:lnTo>
                      <a:lnTo>
                        <a:pt x="85" y="19"/>
                      </a:lnTo>
                    </a:path>
                  </a:pathLst>
                </a:custGeom>
                <a:solidFill>
                  <a:srgbClr val="808080"/>
                </a:solidFill>
                <a:ln w="9525" cap="rnd">
                  <a:noFill/>
                  <a:round/>
                  <a:headEnd type="none" w="sm" len="sm"/>
                  <a:tailEnd type="none" w="sm" len="sm"/>
                </a:ln>
              </p:spPr>
              <p:txBody>
                <a:bodyPr/>
                <a:lstStyle/>
                <a:p>
                  <a:endParaRPr lang="es-ES"/>
                </a:p>
              </p:txBody>
            </p:sp>
            <p:sp>
              <p:nvSpPr>
                <p:cNvPr id="105376" name="Freeform 117"/>
                <p:cNvSpPr>
                  <a:spLocks/>
                </p:cNvSpPr>
                <p:nvPr/>
              </p:nvSpPr>
              <p:spPr bwMode="auto">
                <a:xfrm>
                  <a:off x="592" y="3353"/>
                  <a:ext cx="29" cy="25"/>
                </a:xfrm>
                <a:custGeom>
                  <a:avLst/>
                  <a:gdLst>
                    <a:gd name="T0" fmla="*/ 28 w 29"/>
                    <a:gd name="T1" fmla="*/ 1 h 25"/>
                    <a:gd name="T2" fmla="*/ 26 w 29"/>
                    <a:gd name="T3" fmla="*/ 12 h 25"/>
                    <a:gd name="T4" fmla="*/ 28 w 29"/>
                    <a:gd name="T5" fmla="*/ 14 h 25"/>
                    <a:gd name="T6" fmla="*/ 20 w 29"/>
                    <a:gd name="T7" fmla="*/ 24 h 25"/>
                    <a:gd name="T8" fmla="*/ 12 w 29"/>
                    <a:gd name="T9" fmla="*/ 24 h 25"/>
                    <a:gd name="T10" fmla="*/ 2 w 29"/>
                    <a:gd name="T11" fmla="*/ 19 h 25"/>
                    <a:gd name="T12" fmla="*/ 0 w 29"/>
                    <a:gd name="T13" fmla="*/ 14 h 25"/>
                    <a:gd name="T14" fmla="*/ 1 w 29"/>
                    <a:gd name="T15" fmla="*/ 11 h 25"/>
                    <a:gd name="T16" fmla="*/ 1 w 29"/>
                    <a:gd name="T17" fmla="*/ 0 h 25"/>
                    <a:gd name="T18" fmla="*/ 28 w 29"/>
                    <a:gd name="T19" fmla="*/ 1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25"/>
                    <a:gd name="T32" fmla="*/ 29 w 29"/>
                    <a:gd name="T33" fmla="*/ 25 h 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25">
                      <a:moveTo>
                        <a:pt x="28" y="1"/>
                      </a:moveTo>
                      <a:lnTo>
                        <a:pt x="26" y="12"/>
                      </a:lnTo>
                      <a:lnTo>
                        <a:pt x="28" y="14"/>
                      </a:lnTo>
                      <a:lnTo>
                        <a:pt x="20" y="24"/>
                      </a:lnTo>
                      <a:lnTo>
                        <a:pt x="12" y="24"/>
                      </a:lnTo>
                      <a:lnTo>
                        <a:pt x="2" y="19"/>
                      </a:lnTo>
                      <a:lnTo>
                        <a:pt x="0" y="14"/>
                      </a:lnTo>
                      <a:lnTo>
                        <a:pt x="1" y="11"/>
                      </a:lnTo>
                      <a:lnTo>
                        <a:pt x="1" y="0"/>
                      </a:lnTo>
                      <a:lnTo>
                        <a:pt x="28" y="1"/>
                      </a:lnTo>
                    </a:path>
                  </a:pathLst>
                </a:custGeom>
                <a:solidFill>
                  <a:srgbClr val="A0A0A0"/>
                </a:solidFill>
                <a:ln w="9525" cap="rnd">
                  <a:noFill/>
                  <a:round/>
                  <a:headEnd type="none" w="sm" len="sm"/>
                  <a:tailEnd type="none" w="sm" len="sm"/>
                </a:ln>
              </p:spPr>
              <p:txBody>
                <a:bodyPr/>
                <a:lstStyle/>
                <a:p>
                  <a:endParaRPr lang="es-ES"/>
                </a:p>
              </p:txBody>
            </p:sp>
            <p:sp>
              <p:nvSpPr>
                <p:cNvPr id="105377" name="Freeform 118"/>
                <p:cNvSpPr>
                  <a:spLocks/>
                </p:cNvSpPr>
                <p:nvPr/>
              </p:nvSpPr>
              <p:spPr bwMode="auto">
                <a:xfrm>
                  <a:off x="583" y="3282"/>
                  <a:ext cx="43" cy="85"/>
                </a:xfrm>
                <a:custGeom>
                  <a:avLst/>
                  <a:gdLst>
                    <a:gd name="T0" fmla="*/ 1 w 43"/>
                    <a:gd name="T1" fmla="*/ 0 h 85"/>
                    <a:gd name="T2" fmla="*/ 0 w 43"/>
                    <a:gd name="T3" fmla="*/ 29 h 85"/>
                    <a:gd name="T4" fmla="*/ 0 w 43"/>
                    <a:gd name="T5" fmla="*/ 51 h 85"/>
                    <a:gd name="T6" fmla="*/ 0 w 43"/>
                    <a:gd name="T7" fmla="*/ 77 h 85"/>
                    <a:gd name="T8" fmla="*/ 20 w 43"/>
                    <a:gd name="T9" fmla="*/ 84 h 85"/>
                    <a:gd name="T10" fmla="*/ 40 w 43"/>
                    <a:gd name="T11" fmla="*/ 84 h 85"/>
                    <a:gd name="T12" fmla="*/ 42 w 43"/>
                    <a:gd name="T13" fmla="*/ 0 h 85"/>
                    <a:gd name="T14" fmla="*/ 1 w 43"/>
                    <a:gd name="T15" fmla="*/ 0 h 85"/>
                    <a:gd name="T16" fmla="*/ 0 60000 65536"/>
                    <a:gd name="T17" fmla="*/ 0 60000 65536"/>
                    <a:gd name="T18" fmla="*/ 0 60000 65536"/>
                    <a:gd name="T19" fmla="*/ 0 60000 65536"/>
                    <a:gd name="T20" fmla="*/ 0 60000 65536"/>
                    <a:gd name="T21" fmla="*/ 0 60000 65536"/>
                    <a:gd name="T22" fmla="*/ 0 60000 65536"/>
                    <a:gd name="T23" fmla="*/ 0 60000 65536"/>
                    <a:gd name="T24" fmla="*/ 0 w 43"/>
                    <a:gd name="T25" fmla="*/ 0 h 85"/>
                    <a:gd name="T26" fmla="*/ 43 w 43"/>
                    <a:gd name="T27" fmla="*/ 85 h 8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3" h="85">
                      <a:moveTo>
                        <a:pt x="1" y="0"/>
                      </a:moveTo>
                      <a:lnTo>
                        <a:pt x="0" y="29"/>
                      </a:lnTo>
                      <a:lnTo>
                        <a:pt x="0" y="51"/>
                      </a:lnTo>
                      <a:lnTo>
                        <a:pt x="0" y="77"/>
                      </a:lnTo>
                      <a:lnTo>
                        <a:pt x="20" y="84"/>
                      </a:lnTo>
                      <a:lnTo>
                        <a:pt x="40" y="84"/>
                      </a:lnTo>
                      <a:lnTo>
                        <a:pt x="42" y="0"/>
                      </a:lnTo>
                      <a:lnTo>
                        <a:pt x="1"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5378" name="Freeform 119"/>
                <p:cNvSpPr>
                  <a:spLocks/>
                </p:cNvSpPr>
                <p:nvPr/>
              </p:nvSpPr>
              <p:spPr bwMode="auto">
                <a:xfrm>
                  <a:off x="587" y="3287"/>
                  <a:ext cx="32" cy="72"/>
                </a:xfrm>
                <a:custGeom>
                  <a:avLst/>
                  <a:gdLst>
                    <a:gd name="T0" fmla="*/ 1 w 32"/>
                    <a:gd name="T1" fmla="*/ 0 h 72"/>
                    <a:gd name="T2" fmla="*/ 0 w 32"/>
                    <a:gd name="T3" fmla="*/ 22 h 72"/>
                    <a:gd name="T4" fmla="*/ 0 w 32"/>
                    <a:gd name="T5" fmla="*/ 38 h 72"/>
                    <a:gd name="T6" fmla="*/ 0 w 32"/>
                    <a:gd name="T7" fmla="*/ 65 h 72"/>
                    <a:gd name="T8" fmla="*/ 14 w 32"/>
                    <a:gd name="T9" fmla="*/ 71 h 72"/>
                    <a:gd name="T10" fmla="*/ 29 w 32"/>
                    <a:gd name="T11" fmla="*/ 71 h 72"/>
                    <a:gd name="T12" fmla="*/ 31 w 32"/>
                    <a:gd name="T13" fmla="*/ 0 h 72"/>
                    <a:gd name="T14" fmla="*/ 1 w 32"/>
                    <a:gd name="T15" fmla="*/ 0 h 72"/>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72"/>
                    <a:gd name="T26" fmla="*/ 32 w 32"/>
                    <a:gd name="T27" fmla="*/ 72 h 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72">
                      <a:moveTo>
                        <a:pt x="1" y="0"/>
                      </a:moveTo>
                      <a:lnTo>
                        <a:pt x="0" y="22"/>
                      </a:lnTo>
                      <a:lnTo>
                        <a:pt x="0" y="38"/>
                      </a:lnTo>
                      <a:lnTo>
                        <a:pt x="0" y="65"/>
                      </a:lnTo>
                      <a:lnTo>
                        <a:pt x="14" y="71"/>
                      </a:lnTo>
                      <a:lnTo>
                        <a:pt x="29" y="71"/>
                      </a:lnTo>
                      <a:lnTo>
                        <a:pt x="31" y="0"/>
                      </a:lnTo>
                      <a:lnTo>
                        <a:pt x="1" y="0"/>
                      </a:lnTo>
                    </a:path>
                  </a:pathLst>
                </a:custGeom>
                <a:solidFill>
                  <a:srgbClr val="808080"/>
                </a:solidFill>
                <a:ln w="9525" cap="rnd">
                  <a:noFill/>
                  <a:round/>
                  <a:headEnd type="none" w="sm" len="sm"/>
                  <a:tailEnd type="none" w="sm" len="sm"/>
                </a:ln>
              </p:spPr>
              <p:txBody>
                <a:bodyPr/>
                <a:lstStyle/>
                <a:p>
                  <a:endParaRPr lang="es-ES"/>
                </a:p>
              </p:txBody>
            </p:sp>
            <p:sp>
              <p:nvSpPr>
                <p:cNvPr id="105379" name="Freeform 120"/>
                <p:cNvSpPr>
                  <a:spLocks/>
                </p:cNvSpPr>
                <p:nvPr/>
              </p:nvSpPr>
              <p:spPr bwMode="auto">
                <a:xfrm>
                  <a:off x="604" y="3367"/>
                  <a:ext cx="92" cy="45"/>
                </a:xfrm>
                <a:custGeom>
                  <a:avLst/>
                  <a:gdLst>
                    <a:gd name="T0" fmla="*/ 35 w 92"/>
                    <a:gd name="T1" fmla="*/ 0 h 45"/>
                    <a:gd name="T2" fmla="*/ 35 w 92"/>
                    <a:gd name="T3" fmla="*/ 12 h 45"/>
                    <a:gd name="T4" fmla="*/ 59 w 92"/>
                    <a:gd name="T5" fmla="*/ 22 h 45"/>
                    <a:gd name="T6" fmla="*/ 79 w 92"/>
                    <a:gd name="T7" fmla="*/ 28 h 45"/>
                    <a:gd name="T8" fmla="*/ 91 w 92"/>
                    <a:gd name="T9" fmla="*/ 30 h 45"/>
                    <a:gd name="T10" fmla="*/ 91 w 92"/>
                    <a:gd name="T11" fmla="*/ 37 h 45"/>
                    <a:gd name="T12" fmla="*/ 74 w 92"/>
                    <a:gd name="T13" fmla="*/ 41 h 45"/>
                    <a:gd name="T14" fmla="*/ 53 w 92"/>
                    <a:gd name="T15" fmla="*/ 44 h 45"/>
                    <a:gd name="T16" fmla="*/ 35 w 92"/>
                    <a:gd name="T17" fmla="*/ 40 h 45"/>
                    <a:gd name="T18" fmla="*/ 23 w 92"/>
                    <a:gd name="T19" fmla="*/ 37 h 45"/>
                    <a:gd name="T20" fmla="*/ 23 w 92"/>
                    <a:gd name="T21" fmla="*/ 40 h 45"/>
                    <a:gd name="T22" fmla="*/ 8 w 92"/>
                    <a:gd name="T23" fmla="*/ 40 h 45"/>
                    <a:gd name="T24" fmla="*/ 0 w 92"/>
                    <a:gd name="T25" fmla="*/ 38 h 45"/>
                    <a:gd name="T26" fmla="*/ 0 w 92"/>
                    <a:gd name="T27" fmla="*/ 32 h 45"/>
                    <a:gd name="T28" fmla="*/ 0 w 92"/>
                    <a:gd name="T29" fmla="*/ 29 h 45"/>
                    <a:gd name="T30" fmla="*/ 0 w 92"/>
                    <a:gd name="T31" fmla="*/ 20 h 45"/>
                    <a:gd name="T32" fmla="*/ 0 w 92"/>
                    <a:gd name="T33" fmla="*/ 15 h 45"/>
                    <a:gd name="T34" fmla="*/ 6 w 92"/>
                    <a:gd name="T35" fmla="*/ 11 h 45"/>
                    <a:gd name="T36" fmla="*/ 7 w 92"/>
                    <a:gd name="T37" fmla="*/ 0 h 45"/>
                    <a:gd name="T38" fmla="*/ 35 w 92"/>
                    <a:gd name="T39" fmla="*/ 0 h 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2"/>
                    <a:gd name="T61" fmla="*/ 0 h 45"/>
                    <a:gd name="T62" fmla="*/ 92 w 92"/>
                    <a:gd name="T63" fmla="*/ 45 h 4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2" h="45">
                      <a:moveTo>
                        <a:pt x="35" y="0"/>
                      </a:moveTo>
                      <a:lnTo>
                        <a:pt x="35" y="12"/>
                      </a:lnTo>
                      <a:lnTo>
                        <a:pt x="59" y="22"/>
                      </a:lnTo>
                      <a:lnTo>
                        <a:pt x="79" y="28"/>
                      </a:lnTo>
                      <a:lnTo>
                        <a:pt x="91" y="30"/>
                      </a:lnTo>
                      <a:lnTo>
                        <a:pt x="91" y="37"/>
                      </a:lnTo>
                      <a:lnTo>
                        <a:pt x="74" y="41"/>
                      </a:lnTo>
                      <a:lnTo>
                        <a:pt x="53" y="44"/>
                      </a:lnTo>
                      <a:lnTo>
                        <a:pt x="35" y="40"/>
                      </a:lnTo>
                      <a:lnTo>
                        <a:pt x="23" y="37"/>
                      </a:lnTo>
                      <a:lnTo>
                        <a:pt x="23" y="40"/>
                      </a:lnTo>
                      <a:lnTo>
                        <a:pt x="8" y="40"/>
                      </a:lnTo>
                      <a:lnTo>
                        <a:pt x="0" y="38"/>
                      </a:lnTo>
                      <a:lnTo>
                        <a:pt x="0" y="32"/>
                      </a:lnTo>
                      <a:lnTo>
                        <a:pt x="0" y="29"/>
                      </a:lnTo>
                      <a:lnTo>
                        <a:pt x="0" y="20"/>
                      </a:lnTo>
                      <a:lnTo>
                        <a:pt x="0" y="15"/>
                      </a:lnTo>
                      <a:lnTo>
                        <a:pt x="6" y="11"/>
                      </a:lnTo>
                      <a:lnTo>
                        <a:pt x="7" y="0"/>
                      </a:lnTo>
                      <a:lnTo>
                        <a:pt x="35"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5380" name="Freeform 121"/>
                <p:cNvSpPr>
                  <a:spLocks/>
                </p:cNvSpPr>
                <p:nvPr/>
              </p:nvSpPr>
              <p:spPr bwMode="auto">
                <a:xfrm>
                  <a:off x="636" y="3383"/>
                  <a:ext cx="30" cy="26"/>
                </a:xfrm>
                <a:custGeom>
                  <a:avLst/>
                  <a:gdLst>
                    <a:gd name="T0" fmla="*/ 7 w 30"/>
                    <a:gd name="T1" fmla="*/ 0 h 26"/>
                    <a:gd name="T2" fmla="*/ 0 w 30"/>
                    <a:gd name="T3" fmla="*/ 13 h 26"/>
                    <a:gd name="T4" fmla="*/ 25 w 30"/>
                    <a:gd name="T5" fmla="*/ 25 h 26"/>
                    <a:gd name="T6" fmla="*/ 29 w 30"/>
                    <a:gd name="T7" fmla="*/ 14 h 26"/>
                    <a:gd name="T8" fmla="*/ 7 w 30"/>
                    <a:gd name="T9" fmla="*/ 0 h 26"/>
                    <a:gd name="T10" fmla="*/ 0 60000 65536"/>
                    <a:gd name="T11" fmla="*/ 0 60000 65536"/>
                    <a:gd name="T12" fmla="*/ 0 60000 65536"/>
                    <a:gd name="T13" fmla="*/ 0 60000 65536"/>
                    <a:gd name="T14" fmla="*/ 0 60000 65536"/>
                    <a:gd name="T15" fmla="*/ 0 w 30"/>
                    <a:gd name="T16" fmla="*/ 0 h 26"/>
                    <a:gd name="T17" fmla="*/ 30 w 30"/>
                    <a:gd name="T18" fmla="*/ 26 h 26"/>
                  </a:gdLst>
                  <a:ahLst/>
                  <a:cxnLst>
                    <a:cxn ang="T10">
                      <a:pos x="T0" y="T1"/>
                    </a:cxn>
                    <a:cxn ang="T11">
                      <a:pos x="T2" y="T3"/>
                    </a:cxn>
                    <a:cxn ang="T12">
                      <a:pos x="T4" y="T5"/>
                    </a:cxn>
                    <a:cxn ang="T13">
                      <a:pos x="T6" y="T7"/>
                    </a:cxn>
                    <a:cxn ang="T14">
                      <a:pos x="T8" y="T9"/>
                    </a:cxn>
                  </a:cxnLst>
                  <a:rect l="T15" t="T16" r="T17" b="T18"/>
                  <a:pathLst>
                    <a:path w="30" h="26">
                      <a:moveTo>
                        <a:pt x="7" y="0"/>
                      </a:moveTo>
                      <a:lnTo>
                        <a:pt x="0" y="13"/>
                      </a:lnTo>
                      <a:lnTo>
                        <a:pt x="25" y="25"/>
                      </a:lnTo>
                      <a:lnTo>
                        <a:pt x="29" y="14"/>
                      </a:lnTo>
                      <a:lnTo>
                        <a:pt x="7" y="0"/>
                      </a:lnTo>
                    </a:path>
                  </a:pathLst>
                </a:custGeom>
                <a:solidFill>
                  <a:srgbClr val="808080"/>
                </a:solidFill>
                <a:ln w="9525" cap="rnd">
                  <a:noFill/>
                  <a:round/>
                  <a:headEnd type="none" w="sm" len="sm"/>
                  <a:tailEnd type="none" w="sm" len="sm"/>
                </a:ln>
              </p:spPr>
              <p:txBody>
                <a:bodyPr/>
                <a:lstStyle/>
                <a:p>
                  <a:endParaRPr lang="es-ES"/>
                </a:p>
              </p:txBody>
            </p:sp>
            <p:sp>
              <p:nvSpPr>
                <p:cNvPr id="105381" name="Freeform 122"/>
                <p:cNvSpPr>
                  <a:spLocks/>
                </p:cNvSpPr>
                <p:nvPr/>
              </p:nvSpPr>
              <p:spPr bwMode="auto">
                <a:xfrm>
                  <a:off x="666" y="3393"/>
                  <a:ext cx="27" cy="27"/>
                </a:xfrm>
                <a:custGeom>
                  <a:avLst/>
                  <a:gdLst>
                    <a:gd name="T0" fmla="*/ 1 w 27"/>
                    <a:gd name="T1" fmla="*/ 0 h 27"/>
                    <a:gd name="T2" fmla="*/ 0 w 27"/>
                    <a:gd name="T3" fmla="*/ 14 h 27"/>
                    <a:gd name="T4" fmla="*/ 12 w 27"/>
                    <a:gd name="T5" fmla="*/ 26 h 27"/>
                    <a:gd name="T6" fmla="*/ 16 w 27"/>
                    <a:gd name="T7" fmla="*/ 26 h 27"/>
                    <a:gd name="T8" fmla="*/ 26 w 27"/>
                    <a:gd name="T9" fmla="*/ 26 h 27"/>
                    <a:gd name="T10" fmla="*/ 16 w 27"/>
                    <a:gd name="T11" fmla="*/ 14 h 27"/>
                    <a:gd name="T12" fmla="*/ 1 w 27"/>
                    <a:gd name="T13" fmla="*/ 0 h 27"/>
                    <a:gd name="T14" fmla="*/ 0 60000 65536"/>
                    <a:gd name="T15" fmla="*/ 0 60000 65536"/>
                    <a:gd name="T16" fmla="*/ 0 60000 65536"/>
                    <a:gd name="T17" fmla="*/ 0 60000 65536"/>
                    <a:gd name="T18" fmla="*/ 0 60000 65536"/>
                    <a:gd name="T19" fmla="*/ 0 60000 65536"/>
                    <a:gd name="T20" fmla="*/ 0 60000 65536"/>
                    <a:gd name="T21" fmla="*/ 0 w 27"/>
                    <a:gd name="T22" fmla="*/ 0 h 27"/>
                    <a:gd name="T23" fmla="*/ 27 w 27"/>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7">
                      <a:moveTo>
                        <a:pt x="1" y="0"/>
                      </a:moveTo>
                      <a:lnTo>
                        <a:pt x="0" y="14"/>
                      </a:lnTo>
                      <a:lnTo>
                        <a:pt x="12" y="26"/>
                      </a:lnTo>
                      <a:lnTo>
                        <a:pt x="16" y="26"/>
                      </a:lnTo>
                      <a:lnTo>
                        <a:pt x="26" y="26"/>
                      </a:lnTo>
                      <a:lnTo>
                        <a:pt x="16" y="14"/>
                      </a:lnTo>
                      <a:lnTo>
                        <a:pt x="1" y="0"/>
                      </a:lnTo>
                    </a:path>
                  </a:pathLst>
                </a:custGeom>
                <a:solidFill>
                  <a:srgbClr val="808080"/>
                </a:solidFill>
                <a:ln w="9525" cap="rnd">
                  <a:noFill/>
                  <a:round/>
                  <a:headEnd type="none" w="sm" len="sm"/>
                  <a:tailEnd type="none" w="sm" len="sm"/>
                </a:ln>
              </p:spPr>
              <p:txBody>
                <a:bodyPr/>
                <a:lstStyle/>
                <a:p>
                  <a:endParaRPr lang="es-ES"/>
                </a:p>
              </p:txBody>
            </p:sp>
            <p:sp>
              <p:nvSpPr>
                <p:cNvPr id="105382" name="Freeform 123"/>
                <p:cNvSpPr>
                  <a:spLocks/>
                </p:cNvSpPr>
                <p:nvPr/>
              </p:nvSpPr>
              <p:spPr bwMode="auto">
                <a:xfrm>
                  <a:off x="605" y="3383"/>
                  <a:ext cx="88" cy="26"/>
                </a:xfrm>
                <a:custGeom>
                  <a:avLst/>
                  <a:gdLst>
                    <a:gd name="T0" fmla="*/ 87 w 88"/>
                    <a:gd name="T1" fmla="*/ 19 h 26"/>
                    <a:gd name="T2" fmla="*/ 87 w 88"/>
                    <a:gd name="T3" fmla="*/ 15 h 26"/>
                    <a:gd name="T4" fmla="*/ 74 w 88"/>
                    <a:gd name="T5" fmla="*/ 18 h 26"/>
                    <a:gd name="T6" fmla="*/ 56 w 88"/>
                    <a:gd name="T7" fmla="*/ 14 h 26"/>
                    <a:gd name="T8" fmla="*/ 45 w 88"/>
                    <a:gd name="T9" fmla="*/ 13 h 26"/>
                    <a:gd name="T10" fmla="*/ 25 w 88"/>
                    <a:gd name="T11" fmla="*/ 6 h 26"/>
                    <a:gd name="T12" fmla="*/ 16 w 88"/>
                    <a:gd name="T13" fmla="*/ 6 h 26"/>
                    <a:gd name="T14" fmla="*/ 8 w 88"/>
                    <a:gd name="T15" fmla="*/ 2 h 26"/>
                    <a:gd name="T16" fmla="*/ 3 w 88"/>
                    <a:gd name="T17" fmla="*/ 0 h 26"/>
                    <a:gd name="T18" fmla="*/ 0 w 88"/>
                    <a:gd name="T19" fmla="*/ 5 h 26"/>
                    <a:gd name="T20" fmla="*/ 0 w 88"/>
                    <a:gd name="T21" fmla="*/ 14 h 26"/>
                    <a:gd name="T22" fmla="*/ 5 w 88"/>
                    <a:gd name="T23" fmla="*/ 15 h 26"/>
                    <a:gd name="T24" fmla="*/ 21 w 88"/>
                    <a:gd name="T25" fmla="*/ 18 h 26"/>
                    <a:gd name="T26" fmla="*/ 27 w 88"/>
                    <a:gd name="T27" fmla="*/ 19 h 26"/>
                    <a:gd name="T28" fmla="*/ 38 w 88"/>
                    <a:gd name="T29" fmla="*/ 23 h 26"/>
                    <a:gd name="T30" fmla="*/ 50 w 88"/>
                    <a:gd name="T31" fmla="*/ 25 h 26"/>
                    <a:gd name="T32" fmla="*/ 57 w 88"/>
                    <a:gd name="T33" fmla="*/ 25 h 26"/>
                    <a:gd name="T34" fmla="*/ 72 w 88"/>
                    <a:gd name="T35" fmla="*/ 25 h 26"/>
                    <a:gd name="T36" fmla="*/ 87 w 88"/>
                    <a:gd name="T37" fmla="*/ 19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87" y="19"/>
                      </a:moveTo>
                      <a:lnTo>
                        <a:pt x="87" y="15"/>
                      </a:lnTo>
                      <a:lnTo>
                        <a:pt x="74" y="18"/>
                      </a:lnTo>
                      <a:lnTo>
                        <a:pt x="56" y="14"/>
                      </a:lnTo>
                      <a:lnTo>
                        <a:pt x="45" y="13"/>
                      </a:lnTo>
                      <a:lnTo>
                        <a:pt x="25" y="6"/>
                      </a:lnTo>
                      <a:lnTo>
                        <a:pt x="16" y="6"/>
                      </a:lnTo>
                      <a:lnTo>
                        <a:pt x="8" y="2"/>
                      </a:lnTo>
                      <a:lnTo>
                        <a:pt x="3" y="0"/>
                      </a:lnTo>
                      <a:lnTo>
                        <a:pt x="0" y="5"/>
                      </a:lnTo>
                      <a:lnTo>
                        <a:pt x="0" y="14"/>
                      </a:lnTo>
                      <a:lnTo>
                        <a:pt x="5" y="15"/>
                      </a:lnTo>
                      <a:lnTo>
                        <a:pt x="21" y="18"/>
                      </a:lnTo>
                      <a:lnTo>
                        <a:pt x="27" y="19"/>
                      </a:lnTo>
                      <a:lnTo>
                        <a:pt x="38" y="23"/>
                      </a:lnTo>
                      <a:lnTo>
                        <a:pt x="50" y="25"/>
                      </a:lnTo>
                      <a:lnTo>
                        <a:pt x="57" y="25"/>
                      </a:lnTo>
                      <a:lnTo>
                        <a:pt x="72" y="25"/>
                      </a:lnTo>
                      <a:lnTo>
                        <a:pt x="87" y="19"/>
                      </a:lnTo>
                    </a:path>
                  </a:pathLst>
                </a:custGeom>
                <a:solidFill>
                  <a:srgbClr val="808080"/>
                </a:solidFill>
                <a:ln w="9525" cap="rnd">
                  <a:noFill/>
                  <a:round/>
                  <a:headEnd type="none" w="sm" len="sm"/>
                  <a:tailEnd type="none" w="sm" len="sm"/>
                </a:ln>
              </p:spPr>
              <p:txBody>
                <a:bodyPr/>
                <a:lstStyle/>
                <a:p>
                  <a:endParaRPr lang="es-ES"/>
                </a:p>
              </p:txBody>
            </p:sp>
            <p:sp>
              <p:nvSpPr>
                <p:cNvPr id="105383" name="Freeform 124"/>
                <p:cNvSpPr>
                  <a:spLocks/>
                </p:cNvSpPr>
                <p:nvPr/>
              </p:nvSpPr>
              <p:spPr bwMode="auto">
                <a:xfrm>
                  <a:off x="614" y="3368"/>
                  <a:ext cx="27" cy="26"/>
                </a:xfrm>
                <a:custGeom>
                  <a:avLst/>
                  <a:gdLst>
                    <a:gd name="T0" fmla="*/ 24 w 27"/>
                    <a:gd name="T1" fmla="*/ 1 h 26"/>
                    <a:gd name="T2" fmla="*/ 23 w 27"/>
                    <a:gd name="T3" fmla="*/ 12 h 26"/>
                    <a:gd name="T4" fmla="*/ 26 w 27"/>
                    <a:gd name="T5" fmla="*/ 14 h 26"/>
                    <a:gd name="T6" fmla="*/ 18 w 27"/>
                    <a:gd name="T7" fmla="*/ 25 h 26"/>
                    <a:gd name="T8" fmla="*/ 11 w 27"/>
                    <a:gd name="T9" fmla="*/ 25 h 26"/>
                    <a:gd name="T10" fmla="*/ 1 w 27"/>
                    <a:gd name="T11" fmla="*/ 20 h 26"/>
                    <a:gd name="T12" fmla="*/ 0 w 27"/>
                    <a:gd name="T13" fmla="*/ 14 h 26"/>
                    <a:gd name="T14" fmla="*/ 0 w 27"/>
                    <a:gd name="T15" fmla="*/ 12 h 26"/>
                    <a:gd name="T16" fmla="*/ 0 w 27"/>
                    <a:gd name="T17" fmla="*/ 0 h 26"/>
                    <a:gd name="T18" fmla="*/ 24 w 27"/>
                    <a:gd name="T19" fmla="*/ 1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
                    <a:gd name="T31" fmla="*/ 0 h 26"/>
                    <a:gd name="T32" fmla="*/ 27 w 27"/>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 h="26">
                      <a:moveTo>
                        <a:pt x="24" y="1"/>
                      </a:moveTo>
                      <a:lnTo>
                        <a:pt x="23" y="12"/>
                      </a:lnTo>
                      <a:lnTo>
                        <a:pt x="26" y="14"/>
                      </a:lnTo>
                      <a:lnTo>
                        <a:pt x="18" y="25"/>
                      </a:lnTo>
                      <a:lnTo>
                        <a:pt x="11" y="25"/>
                      </a:lnTo>
                      <a:lnTo>
                        <a:pt x="1" y="20"/>
                      </a:lnTo>
                      <a:lnTo>
                        <a:pt x="0" y="14"/>
                      </a:lnTo>
                      <a:lnTo>
                        <a:pt x="0" y="12"/>
                      </a:lnTo>
                      <a:lnTo>
                        <a:pt x="0" y="0"/>
                      </a:lnTo>
                      <a:lnTo>
                        <a:pt x="24" y="1"/>
                      </a:lnTo>
                    </a:path>
                  </a:pathLst>
                </a:custGeom>
                <a:solidFill>
                  <a:srgbClr val="A0A0A0"/>
                </a:solidFill>
                <a:ln w="9525" cap="rnd">
                  <a:noFill/>
                  <a:round/>
                  <a:headEnd type="none" w="sm" len="sm"/>
                  <a:tailEnd type="none" w="sm" len="sm"/>
                </a:ln>
              </p:spPr>
              <p:txBody>
                <a:bodyPr/>
                <a:lstStyle/>
                <a:p>
                  <a:endParaRPr lang="es-ES"/>
                </a:p>
              </p:txBody>
            </p:sp>
            <p:sp>
              <p:nvSpPr>
                <p:cNvPr id="105384" name="Oval 125"/>
                <p:cNvSpPr>
                  <a:spLocks noChangeArrowheads="1"/>
                </p:cNvSpPr>
                <p:nvPr/>
              </p:nvSpPr>
              <p:spPr bwMode="auto">
                <a:xfrm>
                  <a:off x="443" y="3359"/>
                  <a:ext cx="109" cy="45"/>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5385" name="Rectangle 126"/>
                <p:cNvSpPr>
                  <a:spLocks noChangeArrowheads="1"/>
                </p:cNvSpPr>
                <p:nvPr/>
              </p:nvSpPr>
              <p:spPr bwMode="auto">
                <a:xfrm>
                  <a:off x="487" y="3292"/>
                  <a:ext cx="20" cy="70"/>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5386" name="Freeform 127"/>
                <p:cNvSpPr>
                  <a:spLocks/>
                </p:cNvSpPr>
                <p:nvPr/>
              </p:nvSpPr>
              <p:spPr bwMode="auto">
                <a:xfrm>
                  <a:off x="418" y="3248"/>
                  <a:ext cx="182" cy="63"/>
                </a:xfrm>
                <a:custGeom>
                  <a:avLst/>
                  <a:gdLst>
                    <a:gd name="T0" fmla="*/ 181 w 182"/>
                    <a:gd name="T1" fmla="*/ 31 h 63"/>
                    <a:gd name="T2" fmla="*/ 179 w 182"/>
                    <a:gd name="T3" fmla="*/ 50 h 63"/>
                    <a:gd name="T4" fmla="*/ 118 w 182"/>
                    <a:gd name="T5" fmla="*/ 62 h 63"/>
                    <a:gd name="T6" fmla="*/ 54 w 182"/>
                    <a:gd name="T7" fmla="*/ 62 h 63"/>
                    <a:gd name="T8" fmla="*/ 1 w 182"/>
                    <a:gd name="T9" fmla="*/ 45 h 63"/>
                    <a:gd name="T10" fmla="*/ 0 w 182"/>
                    <a:gd name="T11" fmla="*/ 0 h 63"/>
                    <a:gd name="T12" fmla="*/ 101 w 182"/>
                    <a:gd name="T13" fmla="*/ 0 h 63"/>
                    <a:gd name="T14" fmla="*/ 181 w 182"/>
                    <a:gd name="T15" fmla="*/ 31 h 63"/>
                    <a:gd name="T16" fmla="*/ 0 60000 65536"/>
                    <a:gd name="T17" fmla="*/ 0 60000 65536"/>
                    <a:gd name="T18" fmla="*/ 0 60000 65536"/>
                    <a:gd name="T19" fmla="*/ 0 60000 65536"/>
                    <a:gd name="T20" fmla="*/ 0 60000 65536"/>
                    <a:gd name="T21" fmla="*/ 0 60000 65536"/>
                    <a:gd name="T22" fmla="*/ 0 60000 65536"/>
                    <a:gd name="T23" fmla="*/ 0 60000 65536"/>
                    <a:gd name="T24" fmla="*/ 0 w 182"/>
                    <a:gd name="T25" fmla="*/ 0 h 63"/>
                    <a:gd name="T26" fmla="*/ 182 w 182"/>
                    <a:gd name="T27" fmla="*/ 63 h 6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2" h="63">
                      <a:moveTo>
                        <a:pt x="181" y="31"/>
                      </a:moveTo>
                      <a:lnTo>
                        <a:pt x="179" y="50"/>
                      </a:lnTo>
                      <a:lnTo>
                        <a:pt x="118" y="62"/>
                      </a:lnTo>
                      <a:lnTo>
                        <a:pt x="54" y="62"/>
                      </a:lnTo>
                      <a:lnTo>
                        <a:pt x="1" y="45"/>
                      </a:lnTo>
                      <a:lnTo>
                        <a:pt x="0" y="0"/>
                      </a:lnTo>
                      <a:lnTo>
                        <a:pt x="101" y="0"/>
                      </a:lnTo>
                      <a:lnTo>
                        <a:pt x="181" y="31"/>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5387" name="Freeform 128"/>
                <p:cNvSpPr>
                  <a:spLocks/>
                </p:cNvSpPr>
                <p:nvPr/>
              </p:nvSpPr>
              <p:spPr bwMode="auto">
                <a:xfrm>
                  <a:off x="424" y="3270"/>
                  <a:ext cx="171" cy="33"/>
                </a:xfrm>
                <a:custGeom>
                  <a:avLst/>
                  <a:gdLst>
                    <a:gd name="T0" fmla="*/ 170 w 171"/>
                    <a:gd name="T1" fmla="*/ 10 h 33"/>
                    <a:gd name="T2" fmla="*/ 168 w 171"/>
                    <a:gd name="T3" fmla="*/ 22 h 33"/>
                    <a:gd name="T4" fmla="*/ 115 w 171"/>
                    <a:gd name="T5" fmla="*/ 32 h 33"/>
                    <a:gd name="T6" fmla="*/ 46 w 171"/>
                    <a:gd name="T7" fmla="*/ 32 h 33"/>
                    <a:gd name="T8" fmla="*/ 0 w 171"/>
                    <a:gd name="T9" fmla="*/ 16 h 33"/>
                    <a:gd name="T10" fmla="*/ 0 w 171"/>
                    <a:gd name="T11" fmla="*/ 0 h 33"/>
                    <a:gd name="T12" fmla="*/ 43 w 171"/>
                    <a:gd name="T13" fmla="*/ 16 h 33"/>
                    <a:gd name="T14" fmla="*/ 114 w 171"/>
                    <a:gd name="T15" fmla="*/ 17 h 33"/>
                    <a:gd name="T16" fmla="*/ 170 w 171"/>
                    <a:gd name="T17" fmla="*/ 1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1"/>
                    <a:gd name="T28" fmla="*/ 0 h 33"/>
                    <a:gd name="T29" fmla="*/ 171 w 171"/>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1" h="33">
                      <a:moveTo>
                        <a:pt x="170" y="10"/>
                      </a:moveTo>
                      <a:lnTo>
                        <a:pt x="168" y="22"/>
                      </a:lnTo>
                      <a:lnTo>
                        <a:pt x="115" y="32"/>
                      </a:lnTo>
                      <a:lnTo>
                        <a:pt x="46" y="32"/>
                      </a:lnTo>
                      <a:lnTo>
                        <a:pt x="0" y="16"/>
                      </a:lnTo>
                      <a:lnTo>
                        <a:pt x="0" y="0"/>
                      </a:lnTo>
                      <a:lnTo>
                        <a:pt x="43" y="16"/>
                      </a:lnTo>
                      <a:lnTo>
                        <a:pt x="114" y="17"/>
                      </a:lnTo>
                      <a:lnTo>
                        <a:pt x="170" y="10"/>
                      </a:lnTo>
                    </a:path>
                  </a:pathLst>
                </a:custGeom>
                <a:solidFill>
                  <a:srgbClr val="606060"/>
                </a:solidFill>
                <a:ln w="9525" cap="rnd">
                  <a:noFill/>
                  <a:round/>
                  <a:headEnd type="none" w="sm" len="sm"/>
                  <a:tailEnd type="none" w="sm" len="sm"/>
                </a:ln>
              </p:spPr>
              <p:txBody>
                <a:bodyPr/>
                <a:lstStyle/>
                <a:p>
                  <a:endParaRPr lang="es-ES"/>
                </a:p>
              </p:txBody>
            </p:sp>
            <p:sp>
              <p:nvSpPr>
                <p:cNvPr id="105388" name="Freeform 129"/>
                <p:cNvSpPr>
                  <a:spLocks/>
                </p:cNvSpPr>
                <p:nvPr/>
              </p:nvSpPr>
              <p:spPr bwMode="auto">
                <a:xfrm>
                  <a:off x="562" y="3105"/>
                  <a:ext cx="27" cy="1"/>
                </a:xfrm>
                <a:custGeom>
                  <a:avLst/>
                  <a:gdLst>
                    <a:gd name="T0" fmla="*/ 26 w 27"/>
                    <a:gd name="T1" fmla="*/ 0 h 1"/>
                    <a:gd name="T2" fmla="*/ 19 w 27"/>
                    <a:gd name="T3" fmla="*/ 0 h 1"/>
                    <a:gd name="T4" fmla="*/ 15 w 27"/>
                    <a:gd name="T5" fmla="*/ 0 h 1"/>
                    <a:gd name="T6" fmla="*/ 9 w 27"/>
                    <a:gd name="T7" fmla="*/ 0 h 1"/>
                    <a:gd name="T8" fmla="*/ 3 w 27"/>
                    <a:gd name="T9" fmla="*/ 0 h 1"/>
                    <a:gd name="T10" fmla="*/ 0 w 27"/>
                    <a:gd name="T11" fmla="*/ 0 h 1"/>
                    <a:gd name="T12" fmla="*/ 2 w 27"/>
                    <a:gd name="T13" fmla="*/ 0 h 1"/>
                    <a:gd name="T14" fmla="*/ 6 w 27"/>
                    <a:gd name="T15" fmla="*/ 0 h 1"/>
                    <a:gd name="T16" fmla="*/ 10 w 27"/>
                    <a:gd name="T17" fmla="*/ 0 h 1"/>
                    <a:gd name="T18" fmla="*/ 15 w 27"/>
                    <a:gd name="T19" fmla="*/ 0 h 1"/>
                    <a:gd name="T20" fmla="*/ 19 w 27"/>
                    <a:gd name="T21" fmla="*/ 0 h 1"/>
                    <a:gd name="T22" fmla="*/ 26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26" y="0"/>
                      </a:moveTo>
                      <a:lnTo>
                        <a:pt x="19" y="0"/>
                      </a:lnTo>
                      <a:lnTo>
                        <a:pt x="15" y="0"/>
                      </a:lnTo>
                      <a:lnTo>
                        <a:pt x="9" y="0"/>
                      </a:lnTo>
                      <a:lnTo>
                        <a:pt x="3" y="0"/>
                      </a:lnTo>
                      <a:lnTo>
                        <a:pt x="0" y="0"/>
                      </a:lnTo>
                      <a:lnTo>
                        <a:pt x="2" y="0"/>
                      </a:lnTo>
                      <a:lnTo>
                        <a:pt x="6" y="0"/>
                      </a:lnTo>
                      <a:lnTo>
                        <a:pt x="10" y="0"/>
                      </a:lnTo>
                      <a:lnTo>
                        <a:pt x="15" y="0"/>
                      </a:lnTo>
                      <a:lnTo>
                        <a:pt x="19"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5389" name="Freeform 130"/>
                <p:cNvSpPr>
                  <a:spLocks/>
                </p:cNvSpPr>
                <p:nvPr/>
              </p:nvSpPr>
              <p:spPr bwMode="auto">
                <a:xfrm>
                  <a:off x="578" y="3092"/>
                  <a:ext cx="27" cy="1"/>
                </a:xfrm>
                <a:custGeom>
                  <a:avLst/>
                  <a:gdLst>
                    <a:gd name="T0" fmla="*/ 26 w 27"/>
                    <a:gd name="T1" fmla="*/ 0 h 1"/>
                    <a:gd name="T2" fmla="*/ 18 w 27"/>
                    <a:gd name="T3" fmla="*/ 0 h 1"/>
                    <a:gd name="T4" fmla="*/ 16 w 27"/>
                    <a:gd name="T5" fmla="*/ 0 h 1"/>
                    <a:gd name="T6" fmla="*/ 14 w 27"/>
                    <a:gd name="T7" fmla="*/ 0 h 1"/>
                    <a:gd name="T8" fmla="*/ 11 w 27"/>
                    <a:gd name="T9" fmla="*/ 0 h 1"/>
                    <a:gd name="T10" fmla="*/ 9 w 27"/>
                    <a:gd name="T11" fmla="*/ 0 h 1"/>
                    <a:gd name="T12" fmla="*/ 6 w 27"/>
                    <a:gd name="T13" fmla="*/ 0 h 1"/>
                    <a:gd name="T14" fmla="*/ 2 w 27"/>
                    <a:gd name="T15" fmla="*/ 0 h 1"/>
                    <a:gd name="T16" fmla="*/ 0 w 27"/>
                    <a:gd name="T17" fmla="*/ 0 h 1"/>
                    <a:gd name="T18" fmla="*/ 2 w 27"/>
                    <a:gd name="T19" fmla="*/ 0 h 1"/>
                    <a:gd name="T20" fmla="*/ 6 w 27"/>
                    <a:gd name="T21" fmla="*/ 0 h 1"/>
                    <a:gd name="T22" fmla="*/ 9 w 27"/>
                    <a:gd name="T23" fmla="*/ 0 h 1"/>
                    <a:gd name="T24" fmla="*/ 12 w 27"/>
                    <a:gd name="T25" fmla="*/ 0 h 1"/>
                    <a:gd name="T26" fmla="*/ 16 w 27"/>
                    <a:gd name="T27" fmla="*/ 0 h 1"/>
                    <a:gd name="T28" fmla="*/ 18 w 27"/>
                    <a:gd name="T29" fmla="*/ 0 h 1"/>
                    <a:gd name="T30" fmla="*/ 26 w 27"/>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
                    <a:gd name="T49" fmla="*/ 0 h 1"/>
                    <a:gd name="T50" fmla="*/ 27 w 27"/>
                    <a:gd name="T51" fmla="*/ 1 h 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 h="1">
                      <a:moveTo>
                        <a:pt x="26" y="0"/>
                      </a:moveTo>
                      <a:lnTo>
                        <a:pt x="18" y="0"/>
                      </a:lnTo>
                      <a:lnTo>
                        <a:pt x="16" y="0"/>
                      </a:lnTo>
                      <a:lnTo>
                        <a:pt x="14" y="0"/>
                      </a:lnTo>
                      <a:lnTo>
                        <a:pt x="11" y="0"/>
                      </a:lnTo>
                      <a:lnTo>
                        <a:pt x="9" y="0"/>
                      </a:lnTo>
                      <a:lnTo>
                        <a:pt x="6" y="0"/>
                      </a:lnTo>
                      <a:lnTo>
                        <a:pt x="2" y="0"/>
                      </a:lnTo>
                      <a:lnTo>
                        <a:pt x="0" y="0"/>
                      </a:lnTo>
                      <a:lnTo>
                        <a:pt x="2" y="0"/>
                      </a:lnTo>
                      <a:lnTo>
                        <a:pt x="6" y="0"/>
                      </a:lnTo>
                      <a:lnTo>
                        <a:pt x="9" y="0"/>
                      </a:lnTo>
                      <a:lnTo>
                        <a:pt x="12" y="0"/>
                      </a:lnTo>
                      <a:lnTo>
                        <a:pt x="16" y="0"/>
                      </a:lnTo>
                      <a:lnTo>
                        <a:pt x="18"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5390" name="Freeform 131"/>
                <p:cNvSpPr>
                  <a:spLocks/>
                </p:cNvSpPr>
                <p:nvPr/>
              </p:nvSpPr>
              <p:spPr bwMode="auto">
                <a:xfrm>
                  <a:off x="545" y="3116"/>
                  <a:ext cx="29" cy="26"/>
                </a:xfrm>
                <a:custGeom>
                  <a:avLst/>
                  <a:gdLst>
                    <a:gd name="T0" fmla="*/ 0 w 29"/>
                    <a:gd name="T1" fmla="*/ 0 h 26"/>
                    <a:gd name="T2" fmla="*/ 13 w 29"/>
                    <a:gd name="T3" fmla="*/ 11 h 26"/>
                    <a:gd name="T4" fmla="*/ 28 w 29"/>
                    <a:gd name="T5" fmla="*/ 25 h 26"/>
                    <a:gd name="T6" fmla="*/ 0 w 29"/>
                    <a:gd name="T7" fmla="*/ 0 h 26"/>
                    <a:gd name="T8" fmla="*/ 0 60000 65536"/>
                    <a:gd name="T9" fmla="*/ 0 60000 65536"/>
                    <a:gd name="T10" fmla="*/ 0 60000 65536"/>
                    <a:gd name="T11" fmla="*/ 0 60000 65536"/>
                    <a:gd name="T12" fmla="*/ 0 w 29"/>
                    <a:gd name="T13" fmla="*/ 0 h 26"/>
                    <a:gd name="T14" fmla="*/ 29 w 29"/>
                    <a:gd name="T15" fmla="*/ 26 h 26"/>
                  </a:gdLst>
                  <a:ahLst/>
                  <a:cxnLst>
                    <a:cxn ang="T8">
                      <a:pos x="T0" y="T1"/>
                    </a:cxn>
                    <a:cxn ang="T9">
                      <a:pos x="T2" y="T3"/>
                    </a:cxn>
                    <a:cxn ang="T10">
                      <a:pos x="T4" y="T5"/>
                    </a:cxn>
                    <a:cxn ang="T11">
                      <a:pos x="T6" y="T7"/>
                    </a:cxn>
                  </a:cxnLst>
                  <a:rect l="T12" t="T13" r="T14" b="T15"/>
                  <a:pathLst>
                    <a:path w="29" h="26">
                      <a:moveTo>
                        <a:pt x="0" y="0"/>
                      </a:moveTo>
                      <a:lnTo>
                        <a:pt x="13" y="11"/>
                      </a:lnTo>
                      <a:lnTo>
                        <a:pt x="28"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5391" name="Freeform 132"/>
                <p:cNvSpPr>
                  <a:spLocks/>
                </p:cNvSpPr>
                <p:nvPr/>
              </p:nvSpPr>
              <p:spPr bwMode="auto">
                <a:xfrm>
                  <a:off x="585" y="3105"/>
                  <a:ext cx="28" cy="28"/>
                </a:xfrm>
                <a:custGeom>
                  <a:avLst/>
                  <a:gdLst>
                    <a:gd name="T0" fmla="*/ 27 w 28"/>
                    <a:gd name="T1" fmla="*/ 0 h 28"/>
                    <a:gd name="T2" fmla="*/ 27 w 28"/>
                    <a:gd name="T3" fmla="*/ 27 h 28"/>
                    <a:gd name="T4" fmla="*/ 0 w 28"/>
                    <a:gd name="T5" fmla="*/ 27 h 28"/>
                    <a:gd name="T6" fmla="*/ 0 w 28"/>
                    <a:gd name="T7" fmla="*/ 0 h 28"/>
                    <a:gd name="T8" fmla="*/ 0 w 28"/>
                    <a:gd name="T9" fmla="*/ 27 h 28"/>
                    <a:gd name="T10" fmla="*/ 27 w 28"/>
                    <a:gd name="T11" fmla="*/ 27 h 28"/>
                    <a:gd name="T12" fmla="*/ 27 w 28"/>
                    <a:gd name="T13" fmla="*/ 0 h 28"/>
                    <a:gd name="T14" fmla="*/ 0 60000 65536"/>
                    <a:gd name="T15" fmla="*/ 0 60000 65536"/>
                    <a:gd name="T16" fmla="*/ 0 60000 65536"/>
                    <a:gd name="T17" fmla="*/ 0 60000 65536"/>
                    <a:gd name="T18" fmla="*/ 0 60000 65536"/>
                    <a:gd name="T19" fmla="*/ 0 60000 65536"/>
                    <a:gd name="T20" fmla="*/ 0 60000 65536"/>
                    <a:gd name="T21" fmla="*/ 0 w 28"/>
                    <a:gd name="T22" fmla="*/ 0 h 28"/>
                    <a:gd name="T23" fmla="*/ 28 w 28"/>
                    <a:gd name="T24" fmla="*/ 28 h 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8">
                      <a:moveTo>
                        <a:pt x="27" y="0"/>
                      </a:moveTo>
                      <a:lnTo>
                        <a:pt x="27" y="27"/>
                      </a:lnTo>
                      <a:lnTo>
                        <a:pt x="0" y="27"/>
                      </a:lnTo>
                      <a:lnTo>
                        <a:pt x="0" y="0"/>
                      </a:lnTo>
                      <a:lnTo>
                        <a:pt x="0" y="27"/>
                      </a:lnTo>
                      <a:lnTo>
                        <a:pt x="27" y="27"/>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5392" name="Freeform 133"/>
                <p:cNvSpPr>
                  <a:spLocks/>
                </p:cNvSpPr>
                <p:nvPr/>
              </p:nvSpPr>
              <p:spPr bwMode="auto">
                <a:xfrm>
                  <a:off x="583" y="3130"/>
                  <a:ext cx="74" cy="28"/>
                </a:xfrm>
                <a:custGeom>
                  <a:avLst/>
                  <a:gdLst>
                    <a:gd name="T0" fmla="*/ 0 w 74"/>
                    <a:gd name="T1" fmla="*/ 9 h 28"/>
                    <a:gd name="T2" fmla="*/ 6 w 74"/>
                    <a:gd name="T3" fmla="*/ 9 h 28"/>
                    <a:gd name="T4" fmla="*/ 10 w 74"/>
                    <a:gd name="T5" fmla="*/ 7 h 28"/>
                    <a:gd name="T6" fmla="*/ 20 w 74"/>
                    <a:gd name="T7" fmla="*/ 2 h 28"/>
                    <a:gd name="T8" fmla="*/ 25 w 74"/>
                    <a:gd name="T9" fmla="*/ 0 h 28"/>
                    <a:gd name="T10" fmla="*/ 28 w 74"/>
                    <a:gd name="T11" fmla="*/ 0 h 28"/>
                    <a:gd name="T12" fmla="*/ 32 w 74"/>
                    <a:gd name="T13" fmla="*/ 0 h 28"/>
                    <a:gd name="T14" fmla="*/ 41 w 74"/>
                    <a:gd name="T15" fmla="*/ 0 h 28"/>
                    <a:gd name="T16" fmla="*/ 46 w 74"/>
                    <a:gd name="T17" fmla="*/ 0 h 28"/>
                    <a:gd name="T18" fmla="*/ 50 w 74"/>
                    <a:gd name="T19" fmla="*/ 1 h 28"/>
                    <a:gd name="T20" fmla="*/ 52 w 74"/>
                    <a:gd name="T21" fmla="*/ 2 h 28"/>
                    <a:gd name="T22" fmla="*/ 58 w 74"/>
                    <a:gd name="T23" fmla="*/ 5 h 28"/>
                    <a:gd name="T24" fmla="*/ 63 w 74"/>
                    <a:gd name="T25" fmla="*/ 7 h 28"/>
                    <a:gd name="T26" fmla="*/ 65 w 74"/>
                    <a:gd name="T27" fmla="*/ 7 h 28"/>
                    <a:gd name="T28" fmla="*/ 65 w 74"/>
                    <a:gd name="T29" fmla="*/ 8 h 28"/>
                    <a:gd name="T30" fmla="*/ 71 w 74"/>
                    <a:gd name="T31" fmla="*/ 9 h 28"/>
                    <a:gd name="T32" fmla="*/ 73 w 74"/>
                    <a:gd name="T33" fmla="*/ 10 h 28"/>
                    <a:gd name="T34" fmla="*/ 73 w 74"/>
                    <a:gd name="T35" fmla="*/ 14 h 28"/>
                    <a:gd name="T36" fmla="*/ 70 w 74"/>
                    <a:gd name="T37" fmla="*/ 14 h 28"/>
                    <a:gd name="T38" fmla="*/ 70 w 74"/>
                    <a:gd name="T39" fmla="*/ 15 h 28"/>
                    <a:gd name="T40" fmla="*/ 68 w 74"/>
                    <a:gd name="T41" fmla="*/ 17 h 28"/>
                    <a:gd name="T42" fmla="*/ 63 w 74"/>
                    <a:gd name="T43" fmla="*/ 17 h 28"/>
                    <a:gd name="T44" fmla="*/ 61 w 74"/>
                    <a:gd name="T45" fmla="*/ 18 h 28"/>
                    <a:gd name="T46" fmla="*/ 58 w 74"/>
                    <a:gd name="T47" fmla="*/ 18 h 28"/>
                    <a:gd name="T48" fmla="*/ 47 w 74"/>
                    <a:gd name="T49" fmla="*/ 17 h 28"/>
                    <a:gd name="T50" fmla="*/ 41 w 74"/>
                    <a:gd name="T51" fmla="*/ 18 h 28"/>
                    <a:gd name="T52" fmla="*/ 35 w 74"/>
                    <a:gd name="T53" fmla="*/ 21 h 28"/>
                    <a:gd name="T54" fmla="*/ 30 w 74"/>
                    <a:gd name="T55" fmla="*/ 22 h 28"/>
                    <a:gd name="T56" fmla="*/ 25 w 74"/>
                    <a:gd name="T57" fmla="*/ 24 h 28"/>
                    <a:gd name="T58" fmla="*/ 20 w 74"/>
                    <a:gd name="T59" fmla="*/ 27 h 28"/>
                    <a:gd name="T60" fmla="*/ 16 w 74"/>
                    <a:gd name="T61" fmla="*/ 27 h 28"/>
                    <a:gd name="T62" fmla="*/ 8 w 74"/>
                    <a:gd name="T63" fmla="*/ 25 h 28"/>
                    <a:gd name="T64" fmla="*/ 2 w 74"/>
                    <a:gd name="T65" fmla="*/ 27 h 28"/>
                    <a:gd name="T66" fmla="*/ 0 w 74"/>
                    <a:gd name="T67" fmla="*/ 9 h 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28"/>
                    <a:gd name="T104" fmla="*/ 74 w 74"/>
                    <a:gd name="T105" fmla="*/ 28 h 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28">
                      <a:moveTo>
                        <a:pt x="0" y="9"/>
                      </a:moveTo>
                      <a:lnTo>
                        <a:pt x="6" y="9"/>
                      </a:lnTo>
                      <a:lnTo>
                        <a:pt x="10" y="7"/>
                      </a:lnTo>
                      <a:lnTo>
                        <a:pt x="20" y="2"/>
                      </a:lnTo>
                      <a:lnTo>
                        <a:pt x="25" y="0"/>
                      </a:lnTo>
                      <a:lnTo>
                        <a:pt x="28" y="0"/>
                      </a:lnTo>
                      <a:lnTo>
                        <a:pt x="32" y="0"/>
                      </a:lnTo>
                      <a:lnTo>
                        <a:pt x="41" y="0"/>
                      </a:lnTo>
                      <a:lnTo>
                        <a:pt x="46" y="0"/>
                      </a:lnTo>
                      <a:lnTo>
                        <a:pt x="50" y="1"/>
                      </a:lnTo>
                      <a:lnTo>
                        <a:pt x="52" y="2"/>
                      </a:lnTo>
                      <a:lnTo>
                        <a:pt x="58" y="5"/>
                      </a:lnTo>
                      <a:lnTo>
                        <a:pt x="63" y="7"/>
                      </a:lnTo>
                      <a:lnTo>
                        <a:pt x="65" y="7"/>
                      </a:lnTo>
                      <a:lnTo>
                        <a:pt x="65" y="8"/>
                      </a:lnTo>
                      <a:lnTo>
                        <a:pt x="71" y="9"/>
                      </a:lnTo>
                      <a:lnTo>
                        <a:pt x="73" y="10"/>
                      </a:lnTo>
                      <a:lnTo>
                        <a:pt x="73" y="14"/>
                      </a:lnTo>
                      <a:lnTo>
                        <a:pt x="70" y="14"/>
                      </a:lnTo>
                      <a:lnTo>
                        <a:pt x="70" y="15"/>
                      </a:lnTo>
                      <a:lnTo>
                        <a:pt x="68" y="17"/>
                      </a:lnTo>
                      <a:lnTo>
                        <a:pt x="63" y="17"/>
                      </a:lnTo>
                      <a:lnTo>
                        <a:pt x="61" y="18"/>
                      </a:lnTo>
                      <a:lnTo>
                        <a:pt x="58" y="18"/>
                      </a:lnTo>
                      <a:lnTo>
                        <a:pt x="47" y="17"/>
                      </a:lnTo>
                      <a:lnTo>
                        <a:pt x="41" y="18"/>
                      </a:lnTo>
                      <a:lnTo>
                        <a:pt x="35" y="21"/>
                      </a:lnTo>
                      <a:lnTo>
                        <a:pt x="30" y="22"/>
                      </a:lnTo>
                      <a:lnTo>
                        <a:pt x="25" y="24"/>
                      </a:lnTo>
                      <a:lnTo>
                        <a:pt x="20" y="27"/>
                      </a:lnTo>
                      <a:lnTo>
                        <a:pt x="16" y="27"/>
                      </a:lnTo>
                      <a:lnTo>
                        <a:pt x="8" y="25"/>
                      </a:lnTo>
                      <a:lnTo>
                        <a:pt x="2" y="27"/>
                      </a:lnTo>
                      <a:lnTo>
                        <a:pt x="0" y="9"/>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5393" name="Freeform 134"/>
                <p:cNvSpPr>
                  <a:spLocks/>
                </p:cNvSpPr>
                <p:nvPr/>
              </p:nvSpPr>
              <p:spPr bwMode="auto">
                <a:xfrm>
                  <a:off x="636" y="3142"/>
                  <a:ext cx="27" cy="1"/>
                </a:xfrm>
                <a:custGeom>
                  <a:avLst/>
                  <a:gdLst>
                    <a:gd name="T0" fmla="*/ 26 w 27"/>
                    <a:gd name="T1" fmla="*/ 0 h 1"/>
                    <a:gd name="T2" fmla="*/ 20 w 27"/>
                    <a:gd name="T3" fmla="*/ 0 h 1"/>
                    <a:gd name="T4" fmla="*/ 10 w 27"/>
                    <a:gd name="T5" fmla="*/ 0 h 1"/>
                    <a:gd name="T6" fmla="*/ 0 w 27"/>
                    <a:gd name="T7" fmla="*/ 0 h 1"/>
                    <a:gd name="T8" fmla="*/ 3 w 27"/>
                    <a:gd name="T9" fmla="*/ 0 h 1"/>
                    <a:gd name="T10" fmla="*/ 13 w 27"/>
                    <a:gd name="T11" fmla="*/ 0 h 1"/>
                    <a:gd name="T12" fmla="*/ 20 w 27"/>
                    <a:gd name="T13" fmla="*/ 0 h 1"/>
                    <a:gd name="T14" fmla="*/ 22 w 27"/>
                    <a:gd name="T15" fmla="*/ 0 h 1"/>
                    <a:gd name="T16" fmla="*/ 26 w 27"/>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1"/>
                    <a:gd name="T29" fmla="*/ 27 w 27"/>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1">
                      <a:moveTo>
                        <a:pt x="26" y="0"/>
                      </a:moveTo>
                      <a:lnTo>
                        <a:pt x="20" y="0"/>
                      </a:lnTo>
                      <a:lnTo>
                        <a:pt x="10" y="0"/>
                      </a:lnTo>
                      <a:lnTo>
                        <a:pt x="0" y="0"/>
                      </a:lnTo>
                      <a:lnTo>
                        <a:pt x="3" y="0"/>
                      </a:lnTo>
                      <a:lnTo>
                        <a:pt x="13" y="0"/>
                      </a:lnTo>
                      <a:lnTo>
                        <a:pt x="20" y="0"/>
                      </a:lnTo>
                      <a:lnTo>
                        <a:pt x="22"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5394" name="Freeform 135"/>
                <p:cNvSpPr>
                  <a:spLocks/>
                </p:cNvSpPr>
                <p:nvPr/>
              </p:nvSpPr>
              <p:spPr bwMode="auto">
                <a:xfrm>
                  <a:off x="643" y="3133"/>
                  <a:ext cx="28" cy="1"/>
                </a:xfrm>
                <a:custGeom>
                  <a:avLst/>
                  <a:gdLst>
                    <a:gd name="T0" fmla="*/ 23 w 28"/>
                    <a:gd name="T1" fmla="*/ 0 h 1"/>
                    <a:gd name="T2" fmla="*/ 27 w 28"/>
                    <a:gd name="T3" fmla="*/ 0 h 1"/>
                    <a:gd name="T4" fmla="*/ 17 w 28"/>
                    <a:gd name="T5" fmla="*/ 0 h 1"/>
                    <a:gd name="T6" fmla="*/ 8 w 28"/>
                    <a:gd name="T7" fmla="*/ 0 h 1"/>
                    <a:gd name="T8" fmla="*/ 1 w 28"/>
                    <a:gd name="T9" fmla="*/ 0 h 1"/>
                    <a:gd name="T10" fmla="*/ 0 w 28"/>
                    <a:gd name="T11" fmla="*/ 0 h 1"/>
                    <a:gd name="T12" fmla="*/ 8 w 28"/>
                    <a:gd name="T13" fmla="*/ 0 h 1"/>
                    <a:gd name="T14" fmla="*/ 17 w 28"/>
                    <a:gd name="T15" fmla="*/ 0 h 1"/>
                    <a:gd name="T16" fmla="*/ 23 w 28"/>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1"/>
                    <a:gd name="T29" fmla="*/ 28 w 28"/>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1">
                      <a:moveTo>
                        <a:pt x="23" y="0"/>
                      </a:moveTo>
                      <a:lnTo>
                        <a:pt x="27" y="0"/>
                      </a:lnTo>
                      <a:lnTo>
                        <a:pt x="17" y="0"/>
                      </a:lnTo>
                      <a:lnTo>
                        <a:pt x="8" y="0"/>
                      </a:lnTo>
                      <a:lnTo>
                        <a:pt x="1" y="0"/>
                      </a:lnTo>
                      <a:lnTo>
                        <a:pt x="0" y="0"/>
                      </a:lnTo>
                      <a:lnTo>
                        <a:pt x="8" y="0"/>
                      </a:lnTo>
                      <a:lnTo>
                        <a:pt x="17" y="0"/>
                      </a:lnTo>
                      <a:lnTo>
                        <a:pt x="23" y="0"/>
                      </a:lnTo>
                    </a:path>
                  </a:pathLst>
                </a:custGeom>
                <a:solidFill>
                  <a:srgbClr val="402000"/>
                </a:solidFill>
                <a:ln w="9525" cap="rnd">
                  <a:noFill/>
                  <a:round/>
                  <a:headEnd type="none" w="sm" len="sm"/>
                  <a:tailEnd type="none" w="sm" len="sm"/>
                </a:ln>
              </p:spPr>
              <p:txBody>
                <a:bodyPr/>
                <a:lstStyle/>
                <a:p>
                  <a:endParaRPr lang="es-ES"/>
                </a:p>
              </p:txBody>
            </p:sp>
            <p:sp>
              <p:nvSpPr>
                <p:cNvPr id="105395" name="Freeform 136"/>
                <p:cNvSpPr>
                  <a:spLocks/>
                </p:cNvSpPr>
                <p:nvPr/>
              </p:nvSpPr>
              <p:spPr bwMode="auto">
                <a:xfrm>
                  <a:off x="609" y="3133"/>
                  <a:ext cx="28" cy="1"/>
                </a:xfrm>
                <a:custGeom>
                  <a:avLst/>
                  <a:gdLst>
                    <a:gd name="T0" fmla="*/ 27 w 28"/>
                    <a:gd name="T1" fmla="*/ 0 h 1"/>
                    <a:gd name="T2" fmla="*/ 0 w 28"/>
                    <a:gd name="T3" fmla="*/ 0 h 1"/>
                    <a:gd name="T4" fmla="*/ 27 w 28"/>
                    <a:gd name="T5" fmla="*/ 0 h 1"/>
                    <a:gd name="T6" fmla="*/ 0 60000 65536"/>
                    <a:gd name="T7" fmla="*/ 0 60000 65536"/>
                    <a:gd name="T8" fmla="*/ 0 60000 65536"/>
                    <a:gd name="T9" fmla="*/ 0 w 28"/>
                    <a:gd name="T10" fmla="*/ 0 h 1"/>
                    <a:gd name="T11" fmla="*/ 28 w 28"/>
                    <a:gd name="T12" fmla="*/ 1 h 1"/>
                  </a:gdLst>
                  <a:ahLst/>
                  <a:cxnLst>
                    <a:cxn ang="T6">
                      <a:pos x="T0" y="T1"/>
                    </a:cxn>
                    <a:cxn ang="T7">
                      <a:pos x="T2" y="T3"/>
                    </a:cxn>
                    <a:cxn ang="T8">
                      <a:pos x="T4" y="T5"/>
                    </a:cxn>
                  </a:cxnLst>
                  <a:rect l="T9" t="T10" r="T11" b="T12"/>
                  <a:pathLst>
                    <a:path w="28" h="1">
                      <a:moveTo>
                        <a:pt x="27" y="0"/>
                      </a:moveTo>
                      <a:lnTo>
                        <a:pt x="0" y="0"/>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5396" name="Freeform 137"/>
                <p:cNvSpPr>
                  <a:spLocks/>
                </p:cNvSpPr>
                <p:nvPr/>
              </p:nvSpPr>
              <p:spPr bwMode="auto">
                <a:xfrm>
                  <a:off x="595" y="3135"/>
                  <a:ext cx="28" cy="27"/>
                </a:xfrm>
                <a:custGeom>
                  <a:avLst/>
                  <a:gdLst>
                    <a:gd name="T0" fmla="*/ 27 w 28"/>
                    <a:gd name="T1" fmla="*/ 0 h 27"/>
                    <a:gd name="T2" fmla="*/ 12 w 28"/>
                    <a:gd name="T3" fmla="*/ 11 h 27"/>
                    <a:gd name="T4" fmla="*/ 0 w 28"/>
                    <a:gd name="T5" fmla="*/ 26 h 27"/>
                    <a:gd name="T6" fmla="*/ 10 w 28"/>
                    <a:gd name="T7" fmla="*/ 11 h 27"/>
                    <a:gd name="T8" fmla="*/ 27 w 28"/>
                    <a:gd name="T9" fmla="*/ 0 h 27"/>
                    <a:gd name="T10" fmla="*/ 0 60000 65536"/>
                    <a:gd name="T11" fmla="*/ 0 60000 65536"/>
                    <a:gd name="T12" fmla="*/ 0 60000 65536"/>
                    <a:gd name="T13" fmla="*/ 0 60000 65536"/>
                    <a:gd name="T14" fmla="*/ 0 60000 65536"/>
                    <a:gd name="T15" fmla="*/ 0 w 28"/>
                    <a:gd name="T16" fmla="*/ 0 h 27"/>
                    <a:gd name="T17" fmla="*/ 28 w 28"/>
                    <a:gd name="T18" fmla="*/ 27 h 27"/>
                  </a:gdLst>
                  <a:ahLst/>
                  <a:cxnLst>
                    <a:cxn ang="T10">
                      <a:pos x="T0" y="T1"/>
                    </a:cxn>
                    <a:cxn ang="T11">
                      <a:pos x="T2" y="T3"/>
                    </a:cxn>
                    <a:cxn ang="T12">
                      <a:pos x="T4" y="T5"/>
                    </a:cxn>
                    <a:cxn ang="T13">
                      <a:pos x="T6" y="T7"/>
                    </a:cxn>
                    <a:cxn ang="T14">
                      <a:pos x="T8" y="T9"/>
                    </a:cxn>
                  </a:cxnLst>
                  <a:rect l="T15" t="T16" r="T17" b="T18"/>
                  <a:pathLst>
                    <a:path w="28" h="27">
                      <a:moveTo>
                        <a:pt x="27" y="0"/>
                      </a:moveTo>
                      <a:lnTo>
                        <a:pt x="12" y="11"/>
                      </a:lnTo>
                      <a:lnTo>
                        <a:pt x="0" y="26"/>
                      </a:lnTo>
                      <a:lnTo>
                        <a:pt x="10" y="11"/>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5397" name="Freeform 138"/>
                <p:cNvSpPr>
                  <a:spLocks/>
                </p:cNvSpPr>
                <p:nvPr/>
              </p:nvSpPr>
              <p:spPr bwMode="auto">
                <a:xfrm>
                  <a:off x="421" y="3194"/>
                  <a:ext cx="233" cy="180"/>
                </a:xfrm>
                <a:custGeom>
                  <a:avLst/>
                  <a:gdLst>
                    <a:gd name="T0" fmla="*/ 186 w 233"/>
                    <a:gd name="T1" fmla="*/ 119 h 180"/>
                    <a:gd name="T2" fmla="*/ 183 w 233"/>
                    <a:gd name="T3" fmla="*/ 174 h 180"/>
                    <a:gd name="T4" fmla="*/ 199 w 233"/>
                    <a:gd name="T5" fmla="*/ 179 h 180"/>
                    <a:gd name="T6" fmla="*/ 211 w 233"/>
                    <a:gd name="T7" fmla="*/ 179 h 180"/>
                    <a:gd name="T8" fmla="*/ 222 w 233"/>
                    <a:gd name="T9" fmla="*/ 175 h 180"/>
                    <a:gd name="T10" fmla="*/ 228 w 233"/>
                    <a:gd name="T11" fmla="*/ 124 h 180"/>
                    <a:gd name="T12" fmla="*/ 229 w 233"/>
                    <a:gd name="T13" fmla="*/ 91 h 180"/>
                    <a:gd name="T14" fmla="*/ 229 w 233"/>
                    <a:gd name="T15" fmla="*/ 79 h 180"/>
                    <a:gd name="T16" fmla="*/ 232 w 233"/>
                    <a:gd name="T17" fmla="*/ 68 h 180"/>
                    <a:gd name="T18" fmla="*/ 232 w 233"/>
                    <a:gd name="T19" fmla="*/ 62 h 180"/>
                    <a:gd name="T20" fmla="*/ 228 w 233"/>
                    <a:gd name="T21" fmla="*/ 53 h 180"/>
                    <a:gd name="T22" fmla="*/ 218 w 233"/>
                    <a:gd name="T23" fmla="*/ 43 h 180"/>
                    <a:gd name="T24" fmla="*/ 206 w 233"/>
                    <a:gd name="T25" fmla="*/ 40 h 180"/>
                    <a:gd name="T26" fmla="*/ 178 w 233"/>
                    <a:gd name="T27" fmla="*/ 29 h 180"/>
                    <a:gd name="T28" fmla="*/ 137 w 233"/>
                    <a:gd name="T29" fmla="*/ 20 h 180"/>
                    <a:gd name="T30" fmla="*/ 130 w 233"/>
                    <a:gd name="T31" fmla="*/ 20 h 180"/>
                    <a:gd name="T32" fmla="*/ 125 w 233"/>
                    <a:gd name="T33" fmla="*/ 20 h 180"/>
                    <a:gd name="T34" fmla="*/ 123 w 233"/>
                    <a:gd name="T35" fmla="*/ 18 h 180"/>
                    <a:gd name="T36" fmla="*/ 119 w 233"/>
                    <a:gd name="T37" fmla="*/ 16 h 180"/>
                    <a:gd name="T38" fmla="*/ 118 w 233"/>
                    <a:gd name="T39" fmla="*/ 17 h 180"/>
                    <a:gd name="T40" fmla="*/ 116 w 233"/>
                    <a:gd name="T41" fmla="*/ 17 h 180"/>
                    <a:gd name="T42" fmla="*/ 113 w 233"/>
                    <a:gd name="T43" fmla="*/ 13 h 180"/>
                    <a:gd name="T44" fmla="*/ 109 w 233"/>
                    <a:gd name="T45" fmla="*/ 10 h 180"/>
                    <a:gd name="T46" fmla="*/ 108 w 233"/>
                    <a:gd name="T47" fmla="*/ 10 h 180"/>
                    <a:gd name="T48" fmla="*/ 103 w 233"/>
                    <a:gd name="T49" fmla="*/ 10 h 180"/>
                    <a:gd name="T50" fmla="*/ 103 w 233"/>
                    <a:gd name="T51" fmla="*/ 8 h 180"/>
                    <a:gd name="T52" fmla="*/ 98 w 233"/>
                    <a:gd name="T53" fmla="*/ 0 h 180"/>
                    <a:gd name="T54" fmla="*/ 6 w 233"/>
                    <a:gd name="T55" fmla="*/ 0 h 180"/>
                    <a:gd name="T56" fmla="*/ 6 w 233"/>
                    <a:gd name="T57" fmla="*/ 9 h 180"/>
                    <a:gd name="T58" fmla="*/ 2 w 233"/>
                    <a:gd name="T59" fmla="*/ 18 h 180"/>
                    <a:gd name="T60" fmla="*/ 1 w 233"/>
                    <a:gd name="T61" fmla="*/ 24 h 180"/>
                    <a:gd name="T62" fmla="*/ 0 w 233"/>
                    <a:gd name="T63" fmla="*/ 31 h 180"/>
                    <a:gd name="T64" fmla="*/ 0 w 233"/>
                    <a:gd name="T65" fmla="*/ 43 h 180"/>
                    <a:gd name="T66" fmla="*/ 0 w 233"/>
                    <a:gd name="T67" fmla="*/ 50 h 180"/>
                    <a:gd name="T68" fmla="*/ 2 w 233"/>
                    <a:gd name="T69" fmla="*/ 56 h 180"/>
                    <a:gd name="T70" fmla="*/ 6 w 233"/>
                    <a:gd name="T71" fmla="*/ 62 h 180"/>
                    <a:gd name="T72" fmla="*/ 10 w 233"/>
                    <a:gd name="T73" fmla="*/ 64 h 180"/>
                    <a:gd name="T74" fmla="*/ 18 w 233"/>
                    <a:gd name="T75" fmla="*/ 65 h 180"/>
                    <a:gd name="T76" fmla="*/ 27 w 233"/>
                    <a:gd name="T77" fmla="*/ 68 h 180"/>
                    <a:gd name="T78" fmla="*/ 31 w 233"/>
                    <a:gd name="T79" fmla="*/ 73 h 180"/>
                    <a:gd name="T80" fmla="*/ 35 w 233"/>
                    <a:gd name="T81" fmla="*/ 76 h 180"/>
                    <a:gd name="T82" fmla="*/ 43 w 233"/>
                    <a:gd name="T83" fmla="*/ 79 h 180"/>
                    <a:gd name="T84" fmla="*/ 52 w 233"/>
                    <a:gd name="T85" fmla="*/ 83 h 180"/>
                    <a:gd name="T86" fmla="*/ 66 w 233"/>
                    <a:gd name="T87" fmla="*/ 84 h 180"/>
                    <a:gd name="T88" fmla="*/ 79 w 233"/>
                    <a:gd name="T89" fmla="*/ 84 h 180"/>
                    <a:gd name="T90" fmla="*/ 88 w 233"/>
                    <a:gd name="T91" fmla="*/ 83 h 180"/>
                    <a:gd name="T92" fmla="*/ 96 w 233"/>
                    <a:gd name="T93" fmla="*/ 83 h 180"/>
                    <a:gd name="T94" fmla="*/ 103 w 233"/>
                    <a:gd name="T95" fmla="*/ 86 h 180"/>
                    <a:gd name="T96" fmla="*/ 116 w 233"/>
                    <a:gd name="T97" fmla="*/ 86 h 180"/>
                    <a:gd name="T98" fmla="*/ 166 w 233"/>
                    <a:gd name="T99" fmla="*/ 89 h 180"/>
                    <a:gd name="T100" fmla="*/ 177 w 233"/>
                    <a:gd name="T101" fmla="*/ 91 h 180"/>
                    <a:gd name="T102" fmla="*/ 178 w 233"/>
                    <a:gd name="T103" fmla="*/ 93 h 180"/>
                    <a:gd name="T104" fmla="*/ 186 w 233"/>
                    <a:gd name="T105" fmla="*/ 94 h 180"/>
                    <a:gd name="T106" fmla="*/ 183 w 233"/>
                    <a:gd name="T107" fmla="*/ 99 h 180"/>
                    <a:gd name="T108" fmla="*/ 186 w 233"/>
                    <a:gd name="T109" fmla="*/ 104 h 180"/>
                    <a:gd name="T110" fmla="*/ 186 w 233"/>
                    <a:gd name="T111" fmla="*/ 119 h 18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3"/>
                    <a:gd name="T169" fmla="*/ 0 h 180"/>
                    <a:gd name="T170" fmla="*/ 233 w 233"/>
                    <a:gd name="T171" fmla="*/ 180 h 18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3" h="180">
                      <a:moveTo>
                        <a:pt x="186" y="119"/>
                      </a:moveTo>
                      <a:lnTo>
                        <a:pt x="183" y="174"/>
                      </a:lnTo>
                      <a:lnTo>
                        <a:pt x="199" y="179"/>
                      </a:lnTo>
                      <a:lnTo>
                        <a:pt x="211" y="179"/>
                      </a:lnTo>
                      <a:lnTo>
                        <a:pt x="222" y="175"/>
                      </a:lnTo>
                      <a:lnTo>
                        <a:pt x="228" y="124"/>
                      </a:lnTo>
                      <a:lnTo>
                        <a:pt x="229" y="91"/>
                      </a:lnTo>
                      <a:lnTo>
                        <a:pt x="229" y="79"/>
                      </a:lnTo>
                      <a:lnTo>
                        <a:pt x="232" y="68"/>
                      </a:lnTo>
                      <a:lnTo>
                        <a:pt x="232" y="62"/>
                      </a:lnTo>
                      <a:lnTo>
                        <a:pt x="228" y="53"/>
                      </a:lnTo>
                      <a:lnTo>
                        <a:pt x="218" y="43"/>
                      </a:lnTo>
                      <a:lnTo>
                        <a:pt x="206" y="40"/>
                      </a:lnTo>
                      <a:lnTo>
                        <a:pt x="178" y="29"/>
                      </a:lnTo>
                      <a:lnTo>
                        <a:pt x="137" y="20"/>
                      </a:lnTo>
                      <a:lnTo>
                        <a:pt x="130" y="20"/>
                      </a:lnTo>
                      <a:lnTo>
                        <a:pt x="125" y="20"/>
                      </a:lnTo>
                      <a:lnTo>
                        <a:pt x="123" y="18"/>
                      </a:lnTo>
                      <a:lnTo>
                        <a:pt x="119" y="16"/>
                      </a:lnTo>
                      <a:lnTo>
                        <a:pt x="118" y="17"/>
                      </a:lnTo>
                      <a:lnTo>
                        <a:pt x="116" y="17"/>
                      </a:lnTo>
                      <a:lnTo>
                        <a:pt x="113" y="13"/>
                      </a:lnTo>
                      <a:lnTo>
                        <a:pt x="109" y="10"/>
                      </a:lnTo>
                      <a:lnTo>
                        <a:pt x="108" y="10"/>
                      </a:lnTo>
                      <a:lnTo>
                        <a:pt x="103" y="10"/>
                      </a:lnTo>
                      <a:lnTo>
                        <a:pt x="103" y="8"/>
                      </a:lnTo>
                      <a:lnTo>
                        <a:pt x="98" y="0"/>
                      </a:lnTo>
                      <a:lnTo>
                        <a:pt x="6" y="0"/>
                      </a:lnTo>
                      <a:lnTo>
                        <a:pt x="6" y="9"/>
                      </a:lnTo>
                      <a:lnTo>
                        <a:pt x="2" y="18"/>
                      </a:lnTo>
                      <a:lnTo>
                        <a:pt x="1" y="24"/>
                      </a:lnTo>
                      <a:lnTo>
                        <a:pt x="0" y="31"/>
                      </a:lnTo>
                      <a:lnTo>
                        <a:pt x="0" y="43"/>
                      </a:lnTo>
                      <a:lnTo>
                        <a:pt x="0" y="50"/>
                      </a:lnTo>
                      <a:lnTo>
                        <a:pt x="2" y="56"/>
                      </a:lnTo>
                      <a:lnTo>
                        <a:pt x="6" y="62"/>
                      </a:lnTo>
                      <a:lnTo>
                        <a:pt x="10" y="64"/>
                      </a:lnTo>
                      <a:lnTo>
                        <a:pt x="18" y="65"/>
                      </a:lnTo>
                      <a:lnTo>
                        <a:pt x="27" y="68"/>
                      </a:lnTo>
                      <a:lnTo>
                        <a:pt x="31" y="73"/>
                      </a:lnTo>
                      <a:lnTo>
                        <a:pt x="35" y="76"/>
                      </a:lnTo>
                      <a:lnTo>
                        <a:pt x="43" y="79"/>
                      </a:lnTo>
                      <a:lnTo>
                        <a:pt x="52" y="83"/>
                      </a:lnTo>
                      <a:lnTo>
                        <a:pt x="66" y="84"/>
                      </a:lnTo>
                      <a:lnTo>
                        <a:pt x="79" y="84"/>
                      </a:lnTo>
                      <a:lnTo>
                        <a:pt x="88" y="83"/>
                      </a:lnTo>
                      <a:lnTo>
                        <a:pt x="96" y="83"/>
                      </a:lnTo>
                      <a:lnTo>
                        <a:pt x="103" y="86"/>
                      </a:lnTo>
                      <a:lnTo>
                        <a:pt x="116" y="86"/>
                      </a:lnTo>
                      <a:lnTo>
                        <a:pt x="166" y="89"/>
                      </a:lnTo>
                      <a:lnTo>
                        <a:pt x="177" y="91"/>
                      </a:lnTo>
                      <a:lnTo>
                        <a:pt x="178" y="93"/>
                      </a:lnTo>
                      <a:lnTo>
                        <a:pt x="186" y="94"/>
                      </a:lnTo>
                      <a:lnTo>
                        <a:pt x="183" y="99"/>
                      </a:lnTo>
                      <a:lnTo>
                        <a:pt x="186" y="104"/>
                      </a:lnTo>
                      <a:lnTo>
                        <a:pt x="186" y="119"/>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5398" name="Freeform 139"/>
                <p:cNvSpPr>
                  <a:spLocks/>
                </p:cNvSpPr>
                <p:nvPr/>
              </p:nvSpPr>
              <p:spPr bwMode="auto">
                <a:xfrm>
                  <a:off x="432" y="3205"/>
                  <a:ext cx="222" cy="166"/>
                </a:xfrm>
                <a:custGeom>
                  <a:avLst/>
                  <a:gdLst>
                    <a:gd name="T0" fmla="*/ 6 w 222"/>
                    <a:gd name="T1" fmla="*/ 8 h 166"/>
                    <a:gd name="T2" fmla="*/ 0 w 222"/>
                    <a:gd name="T3" fmla="*/ 19 h 166"/>
                    <a:gd name="T4" fmla="*/ 5 w 222"/>
                    <a:gd name="T5" fmla="*/ 50 h 166"/>
                    <a:gd name="T6" fmla="*/ 17 w 222"/>
                    <a:gd name="T7" fmla="*/ 50 h 166"/>
                    <a:gd name="T8" fmla="*/ 30 w 222"/>
                    <a:gd name="T9" fmla="*/ 61 h 166"/>
                    <a:gd name="T10" fmla="*/ 61 w 222"/>
                    <a:gd name="T11" fmla="*/ 69 h 166"/>
                    <a:gd name="T12" fmla="*/ 91 w 222"/>
                    <a:gd name="T13" fmla="*/ 69 h 166"/>
                    <a:gd name="T14" fmla="*/ 80 w 222"/>
                    <a:gd name="T15" fmla="*/ 58 h 166"/>
                    <a:gd name="T16" fmla="*/ 93 w 222"/>
                    <a:gd name="T17" fmla="*/ 69 h 166"/>
                    <a:gd name="T18" fmla="*/ 108 w 222"/>
                    <a:gd name="T19" fmla="*/ 71 h 166"/>
                    <a:gd name="T20" fmla="*/ 98 w 222"/>
                    <a:gd name="T21" fmla="*/ 63 h 166"/>
                    <a:gd name="T22" fmla="*/ 115 w 222"/>
                    <a:gd name="T23" fmla="*/ 72 h 166"/>
                    <a:gd name="T24" fmla="*/ 165 w 222"/>
                    <a:gd name="T25" fmla="*/ 79 h 166"/>
                    <a:gd name="T26" fmla="*/ 179 w 222"/>
                    <a:gd name="T27" fmla="*/ 83 h 166"/>
                    <a:gd name="T28" fmla="*/ 191 w 222"/>
                    <a:gd name="T29" fmla="*/ 79 h 166"/>
                    <a:gd name="T30" fmla="*/ 179 w 222"/>
                    <a:gd name="T31" fmla="*/ 85 h 166"/>
                    <a:gd name="T32" fmla="*/ 179 w 222"/>
                    <a:gd name="T33" fmla="*/ 94 h 166"/>
                    <a:gd name="T34" fmla="*/ 192 w 222"/>
                    <a:gd name="T35" fmla="*/ 165 h 166"/>
                    <a:gd name="T36" fmla="*/ 217 w 222"/>
                    <a:gd name="T37" fmla="*/ 107 h 166"/>
                    <a:gd name="T38" fmla="*/ 221 w 222"/>
                    <a:gd name="T39" fmla="*/ 60 h 166"/>
                    <a:gd name="T40" fmla="*/ 213 w 222"/>
                    <a:gd name="T41" fmla="*/ 42 h 166"/>
                    <a:gd name="T42" fmla="*/ 187 w 222"/>
                    <a:gd name="T43" fmla="*/ 28 h 166"/>
                    <a:gd name="T44" fmla="*/ 133 w 222"/>
                    <a:gd name="T45" fmla="*/ 12 h 166"/>
                    <a:gd name="T46" fmla="*/ 113 w 222"/>
                    <a:gd name="T47" fmla="*/ 19 h 166"/>
                    <a:gd name="T48" fmla="*/ 105 w 222"/>
                    <a:gd name="T49" fmla="*/ 20 h 166"/>
                    <a:gd name="T50" fmla="*/ 115 w 222"/>
                    <a:gd name="T51" fmla="*/ 11 h 166"/>
                    <a:gd name="T52" fmla="*/ 110 w 222"/>
                    <a:gd name="T53" fmla="*/ 9 h 166"/>
                    <a:gd name="T54" fmla="*/ 103 w 222"/>
                    <a:gd name="T55" fmla="*/ 14 h 166"/>
                    <a:gd name="T56" fmla="*/ 103 w 222"/>
                    <a:gd name="T57" fmla="*/ 11 h 166"/>
                    <a:gd name="T58" fmla="*/ 104 w 222"/>
                    <a:gd name="T59" fmla="*/ 6 h 166"/>
                    <a:gd name="T60" fmla="*/ 91 w 222"/>
                    <a:gd name="T61" fmla="*/ 9 h 166"/>
                    <a:gd name="T62" fmla="*/ 92 w 222"/>
                    <a:gd name="T63" fmla="*/ 5 h 166"/>
                    <a:gd name="T64" fmla="*/ 87 w 222"/>
                    <a:gd name="T65" fmla="*/ 0 h 166"/>
                    <a:gd name="T66" fmla="*/ 75 w 222"/>
                    <a:gd name="T67" fmla="*/ 7 h 166"/>
                    <a:gd name="T68" fmla="*/ 56 w 222"/>
                    <a:gd name="T69" fmla="*/ 3 h 166"/>
                    <a:gd name="T70" fmla="*/ 50 w 222"/>
                    <a:gd name="T71" fmla="*/ 9 h 166"/>
                    <a:gd name="T72" fmla="*/ 30 w 222"/>
                    <a:gd name="T73" fmla="*/ 11 h 166"/>
                    <a:gd name="T74" fmla="*/ 26 w 222"/>
                    <a:gd name="T75" fmla="*/ 5 h 166"/>
                    <a:gd name="T76" fmla="*/ 18 w 222"/>
                    <a:gd name="T77" fmla="*/ 11 h 166"/>
                    <a:gd name="T78" fmla="*/ 9 w 222"/>
                    <a:gd name="T79" fmla="*/ 3 h 16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2"/>
                    <a:gd name="T121" fmla="*/ 0 h 166"/>
                    <a:gd name="T122" fmla="*/ 222 w 222"/>
                    <a:gd name="T123" fmla="*/ 166 h 16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2" h="166">
                      <a:moveTo>
                        <a:pt x="6" y="1"/>
                      </a:moveTo>
                      <a:lnTo>
                        <a:pt x="6" y="8"/>
                      </a:lnTo>
                      <a:lnTo>
                        <a:pt x="2" y="6"/>
                      </a:lnTo>
                      <a:lnTo>
                        <a:pt x="0" y="19"/>
                      </a:lnTo>
                      <a:lnTo>
                        <a:pt x="0" y="34"/>
                      </a:lnTo>
                      <a:lnTo>
                        <a:pt x="5" y="50"/>
                      </a:lnTo>
                      <a:lnTo>
                        <a:pt x="18" y="54"/>
                      </a:lnTo>
                      <a:lnTo>
                        <a:pt x="17" y="50"/>
                      </a:lnTo>
                      <a:lnTo>
                        <a:pt x="24" y="56"/>
                      </a:lnTo>
                      <a:lnTo>
                        <a:pt x="30" y="61"/>
                      </a:lnTo>
                      <a:lnTo>
                        <a:pt x="44" y="68"/>
                      </a:lnTo>
                      <a:lnTo>
                        <a:pt x="61" y="69"/>
                      </a:lnTo>
                      <a:lnTo>
                        <a:pt x="82" y="70"/>
                      </a:lnTo>
                      <a:lnTo>
                        <a:pt x="91" y="69"/>
                      </a:lnTo>
                      <a:lnTo>
                        <a:pt x="83" y="67"/>
                      </a:lnTo>
                      <a:lnTo>
                        <a:pt x="80" y="58"/>
                      </a:lnTo>
                      <a:lnTo>
                        <a:pt x="85" y="64"/>
                      </a:lnTo>
                      <a:lnTo>
                        <a:pt x="93" y="69"/>
                      </a:lnTo>
                      <a:lnTo>
                        <a:pt x="101" y="72"/>
                      </a:lnTo>
                      <a:lnTo>
                        <a:pt x="108" y="71"/>
                      </a:lnTo>
                      <a:lnTo>
                        <a:pt x="103" y="68"/>
                      </a:lnTo>
                      <a:lnTo>
                        <a:pt x="98" y="63"/>
                      </a:lnTo>
                      <a:lnTo>
                        <a:pt x="105" y="68"/>
                      </a:lnTo>
                      <a:lnTo>
                        <a:pt x="115" y="72"/>
                      </a:lnTo>
                      <a:lnTo>
                        <a:pt x="139" y="75"/>
                      </a:lnTo>
                      <a:lnTo>
                        <a:pt x="165" y="79"/>
                      </a:lnTo>
                      <a:lnTo>
                        <a:pt x="176" y="82"/>
                      </a:lnTo>
                      <a:lnTo>
                        <a:pt x="179" y="83"/>
                      </a:lnTo>
                      <a:lnTo>
                        <a:pt x="182" y="80"/>
                      </a:lnTo>
                      <a:lnTo>
                        <a:pt x="191" y="79"/>
                      </a:lnTo>
                      <a:lnTo>
                        <a:pt x="187" y="83"/>
                      </a:lnTo>
                      <a:lnTo>
                        <a:pt x="179" y="85"/>
                      </a:lnTo>
                      <a:lnTo>
                        <a:pt x="177" y="87"/>
                      </a:lnTo>
                      <a:lnTo>
                        <a:pt x="179" y="94"/>
                      </a:lnTo>
                      <a:lnTo>
                        <a:pt x="179" y="160"/>
                      </a:lnTo>
                      <a:lnTo>
                        <a:pt x="192" y="165"/>
                      </a:lnTo>
                      <a:lnTo>
                        <a:pt x="210" y="162"/>
                      </a:lnTo>
                      <a:lnTo>
                        <a:pt x="217" y="107"/>
                      </a:lnTo>
                      <a:lnTo>
                        <a:pt x="216" y="78"/>
                      </a:lnTo>
                      <a:lnTo>
                        <a:pt x="221" y="60"/>
                      </a:lnTo>
                      <a:lnTo>
                        <a:pt x="219" y="50"/>
                      </a:lnTo>
                      <a:lnTo>
                        <a:pt x="213" y="42"/>
                      </a:lnTo>
                      <a:lnTo>
                        <a:pt x="206" y="36"/>
                      </a:lnTo>
                      <a:lnTo>
                        <a:pt x="187" y="28"/>
                      </a:lnTo>
                      <a:lnTo>
                        <a:pt x="165" y="20"/>
                      </a:lnTo>
                      <a:lnTo>
                        <a:pt x="133" y="12"/>
                      </a:lnTo>
                      <a:lnTo>
                        <a:pt x="119" y="11"/>
                      </a:lnTo>
                      <a:lnTo>
                        <a:pt x="113" y="19"/>
                      </a:lnTo>
                      <a:lnTo>
                        <a:pt x="96" y="27"/>
                      </a:lnTo>
                      <a:lnTo>
                        <a:pt x="105" y="20"/>
                      </a:lnTo>
                      <a:lnTo>
                        <a:pt x="113" y="17"/>
                      </a:lnTo>
                      <a:lnTo>
                        <a:pt x="115" y="11"/>
                      </a:lnTo>
                      <a:lnTo>
                        <a:pt x="115" y="9"/>
                      </a:lnTo>
                      <a:lnTo>
                        <a:pt x="110" y="9"/>
                      </a:lnTo>
                      <a:lnTo>
                        <a:pt x="105" y="11"/>
                      </a:lnTo>
                      <a:lnTo>
                        <a:pt x="103" y="14"/>
                      </a:lnTo>
                      <a:lnTo>
                        <a:pt x="95" y="18"/>
                      </a:lnTo>
                      <a:lnTo>
                        <a:pt x="103" y="11"/>
                      </a:lnTo>
                      <a:lnTo>
                        <a:pt x="105" y="8"/>
                      </a:lnTo>
                      <a:lnTo>
                        <a:pt x="104" y="6"/>
                      </a:lnTo>
                      <a:lnTo>
                        <a:pt x="98" y="3"/>
                      </a:lnTo>
                      <a:lnTo>
                        <a:pt x="91" y="9"/>
                      </a:lnTo>
                      <a:lnTo>
                        <a:pt x="83" y="13"/>
                      </a:lnTo>
                      <a:lnTo>
                        <a:pt x="92" y="5"/>
                      </a:lnTo>
                      <a:lnTo>
                        <a:pt x="94" y="0"/>
                      </a:lnTo>
                      <a:lnTo>
                        <a:pt x="87" y="0"/>
                      </a:lnTo>
                      <a:lnTo>
                        <a:pt x="82" y="3"/>
                      </a:lnTo>
                      <a:lnTo>
                        <a:pt x="75" y="7"/>
                      </a:lnTo>
                      <a:lnTo>
                        <a:pt x="56" y="9"/>
                      </a:lnTo>
                      <a:lnTo>
                        <a:pt x="56" y="3"/>
                      </a:lnTo>
                      <a:lnTo>
                        <a:pt x="50" y="1"/>
                      </a:lnTo>
                      <a:lnTo>
                        <a:pt x="50" y="9"/>
                      </a:lnTo>
                      <a:lnTo>
                        <a:pt x="44" y="9"/>
                      </a:lnTo>
                      <a:lnTo>
                        <a:pt x="30" y="11"/>
                      </a:lnTo>
                      <a:lnTo>
                        <a:pt x="31" y="5"/>
                      </a:lnTo>
                      <a:lnTo>
                        <a:pt x="26" y="5"/>
                      </a:lnTo>
                      <a:lnTo>
                        <a:pt x="26" y="11"/>
                      </a:lnTo>
                      <a:lnTo>
                        <a:pt x="18" y="11"/>
                      </a:lnTo>
                      <a:lnTo>
                        <a:pt x="10" y="9"/>
                      </a:lnTo>
                      <a:lnTo>
                        <a:pt x="9" y="3"/>
                      </a:lnTo>
                      <a:lnTo>
                        <a:pt x="6" y="1"/>
                      </a:lnTo>
                    </a:path>
                  </a:pathLst>
                </a:custGeom>
                <a:solidFill>
                  <a:srgbClr val="808080"/>
                </a:solidFill>
                <a:ln w="9525" cap="rnd">
                  <a:noFill/>
                  <a:round/>
                  <a:headEnd type="none" w="sm" len="sm"/>
                  <a:tailEnd type="none" w="sm" len="sm"/>
                </a:ln>
              </p:spPr>
              <p:txBody>
                <a:bodyPr/>
                <a:lstStyle/>
                <a:p>
                  <a:endParaRPr lang="es-ES"/>
                </a:p>
              </p:txBody>
            </p:sp>
            <p:sp>
              <p:nvSpPr>
                <p:cNvPr id="105399" name="Freeform 140"/>
                <p:cNvSpPr>
                  <a:spLocks/>
                </p:cNvSpPr>
                <p:nvPr/>
              </p:nvSpPr>
              <p:spPr bwMode="auto">
                <a:xfrm>
                  <a:off x="535" y="3254"/>
                  <a:ext cx="93" cy="27"/>
                </a:xfrm>
                <a:custGeom>
                  <a:avLst/>
                  <a:gdLst>
                    <a:gd name="T0" fmla="*/ 0 w 93"/>
                    <a:gd name="T1" fmla="*/ 0 h 27"/>
                    <a:gd name="T2" fmla="*/ 23 w 93"/>
                    <a:gd name="T3" fmla="*/ 0 h 27"/>
                    <a:gd name="T4" fmla="*/ 46 w 93"/>
                    <a:gd name="T5" fmla="*/ 6 h 27"/>
                    <a:gd name="T6" fmla="*/ 64 w 93"/>
                    <a:gd name="T7" fmla="*/ 9 h 27"/>
                    <a:gd name="T8" fmla="*/ 79 w 93"/>
                    <a:gd name="T9" fmla="*/ 11 h 27"/>
                    <a:gd name="T10" fmla="*/ 84 w 93"/>
                    <a:gd name="T11" fmla="*/ 19 h 27"/>
                    <a:gd name="T12" fmla="*/ 92 w 93"/>
                    <a:gd name="T13" fmla="*/ 26 h 27"/>
                    <a:gd name="T14" fmla="*/ 84 w 93"/>
                    <a:gd name="T15" fmla="*/ 23 h 27"/>
                    <a:gd name="T16" fmla="*/ 78 w 93"/>
                    <a:gd name="T17" fmla="*/ 13 h 27"/>
                    <a:gd name="T18" fmla="*/ 59 w 93"/>
                    <a:gd name="T19" fmla="*/ 9 h 27"/>
                    <a:gd name="T20" fmla="*/ 46 w 93"/>
                    <a:gd name="T21" fmla="*/ 9 h 27"/>
                    <a:gd name="T22" fmla="*/ 37 w 93"/>
                    <a:gd name="T23" fmla="*/ 6 h 27"/>
                    <a:gd name="T24" fmla="*/ 21 w 93"/>
                    <a:gd name="T25" fmla="*/ 2 h 27"/>
                    <a:gd name="T26" fmla="*/ 0 w 93"/>
                    <a:gd name="T27" fmla="*/ 0 h 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3"/>
                    <a:gd name="T43" fmla="*/ 0 h 27"/>
                    <a:gd name="T44" fmla="*/ 93 w 93"/>
                    <a:gd name="T45" fmla="*/ 27 h 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3" h="27">
                      <a:moveTo>
                        <a:pt x="0" y="0"/>
                      </a:moveTo>
                      <a:lnTo>
                        <a:pt x="23" y="0"/>
                      </a:lnTo>
                      <a:lnTo>
                        <a:pt x="46" y="6"/>
                      </a:lnTo>
                      <a:lnTo>
                        <a:pt x="64" y="9"/>
                      </a:lnTo>
                      <a:lnTo>
                        <a:pt x="79" y="11"/>
                      </a:lnTo>
                      <a:lnTo>
                        <a:pt x="84" y="19"/>
                      </a:lnTo>
                      <a:lnTo>
                        <a:pt x="92" y="26"/>
                      </a:lnTo>
                      <a:lnTo>
                        <a:pt x="84" y="23"/>
                      </a:lnTo>
                      <a:lnTo>
                        <a:pt x="78" y="13"/>
                      </a:lnTo>
                      <a:lnTo>
                        <a:pt x="59" y="9"/>
                      </a:lnTo>
                      <a:lnTo>
                        <a:pt x="46" y="9"/>
                      </a:lnTo>
                      <a:lnTo>
                        <a:pt x="37" y="6"/>
                      </a:lnTo>
                      <a:lnTo>
                        <a:pt x="21" y="2"/>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5400" name="Freeform 141"/>
                <p:cNvSpPr>
                  <a:spLocks/>
                </p:cNvSpPr>
                <p:nvPr/>
              </p:nvSpPr>
              <p:spPr bwMode="auto">
                <a:xfrm>
                  <a:off x="459" y="3234"/>
                  <a:ext cx="31" cy="27"/>
                </a:xfrm>
                <a:custGeom>
                  <a:avLst/>
                  <a:gdLst>
                    <a:gd name="T0" fmla="*/ 0 w 31"/>
                    <a:gd name="T1" fmla="*/ 0 h 27"/>
                    <a:gd name="T2" fmla="*/ 12 w 31"/>
                    <a:gd name="T3" fmla="*/ 26 h 27"/>
                    <a:gd name="T4" fmla="*/ 30 w 31"/>
                    <a:gd name="T5" fmla="*/ 26 h 27"/>
                    <a:gd name="T6" fmla="*/ 0 w 31"/>
                    <a:gd name="T7" fmla="*/ 0 h 27"/>
                    <a:gd name="T8" fmla="*/ 0 60000 65536"/>
                    <a:gd name="T9" fmla="*/ 0 60000 65536"/>
                    <a:gd name="T10" fmla="*/ 0 60000 65536"/>
                    <a:gd name="T11" fmla="*/ 0 60000 65536"/>
                    <a:gd name="T12" fmla="*/ 0 w 31"/>
                    <a:gd name="T13" fmla="*/ 0 h 27"/>
                    <a:gd name="T14" fmla="*/ 31 w 31"/>
                    <a:gd name="T15" fmla="*/ 27 h 27"/>
                  </a:gdLst>
                  <a:ahLst/>
                  <a:cxnLst>
                    <a:cxn ang="T8">
                      <a:pos x="T0" y="T1"/>
                    </a:cxn>
                    <a:cxn ang="T9">
                      <a:pos x="T2" y="T3"/>
                    </a:cxn>
                    <a:cxn ang="T10">
                      <a:pos x="T4" y="T5"/>
                    </a:cxn>
                    <a:cxn ang="T11">
                      <a:pos x="T6" y="T7"/>
                    </a:cxn>
                  </a:cxnLst>
                  <a:rect l="T12" t="T13" r="T14" b="T15"/>
                  <a:pathLst>
                    <a:path w="31" h="27">
                      <a:moveTo>
                        <a:pt x="0" y="0"/>
                      </a:moveTo>
                      <a:lnTo>
                        <a:pt x="12" y="26"/>
                      </a:lnTo>
                      <a:lnTo>
                        <a:pt x="30" y="2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5401" name="Freeform 142"/>
                <p:cNvSpPr>
                  <a:spLocks/>
                </p:cNvSpPr>
                <p:nvPr/>
              </p:nvSpPr>
              <p:spPr bwMode="auto">
                <a:xfrm>
                  <a:off x="430" y="3226"/>
                  <a:ext cx="27" cy="27"/>
                </a:xfrm>
                <a:custGeom>
                  <a:avLst/>
                  <a:gdLst>
                    <a:gd name="T0" fmla="*/ 0 w 27"/>
                    <a:gd name="T1" fmla="*/ 0 h 27"/>
                    <a:gd name="T2" fmla="*/ 6 w 27"/>
                    <a:gd name="T3" fmla="*/ 11 h 27"/>
                    <a:gd name="T4" fmla="*/ 26 w 27"/>
                    <a:gd name="T5" fmla="*/ 26 h 27"/>
                    <a:gd name="T6" fmla="*/ 6 w 27"/>
                    <a:gd name="T7" fmla="*/ 26 h 27"/>
                    <a:gd name="T8" fmla="*/ 0 w 27"/>
                    <a:gd name="T9" fmla="*/ 0 h 27"/>
                    <a:gd name="T10" fmla="*/ 0 60000 65536"/>
                    <a:gd name="T11" fmla="*/ 0 60000 65536"/>
                    <a:gd name="T12" fmla="*/ 0 60000 65536"/>
                    <a:gd name="T13" fmla="*/ 0 60000 65536"/>
                    <a:gd name="T14" fmla="*/ 0 60000 65536"/>
                    <a:gd name="T15" fmla="*/ 0 w 27"/>
                    <a:gd name="T16" fmla="*/ 0 h 27"/>
                    <a:gd name="T17" fmla="*/ 27 w 27"/>
                    <a:gd name="T18" fmla="*/ 27 h 27"/>
                  </a:gdLst>
                  <a:ahLst/>
                  <a:cxnLst>
                    <a:cxn ang="T10">
                      <a:pos x="T0" y="T1"/>
                    </a:cxn>
                    <a:cxn ang="T11">
                      <a:pos x="T2" y="T3"/>
                    </a:cxn>
                    <a:cxn ang="T12">
                      <a:pos x="T4" y="T5"/>
                    </a:cxn>
                    <a:cxn ang="T13">
                      <a:pos x="T6" y="T7"/>
                    </a:cxn>
                    <a:cxn ang="T14">
                      <a:pos x="T8" y="T9"/>
                    </a:cxn>
                  </a:cxnLst>
                  <a:rect l="T15" t="T16" r="T17" b="T18"/>
                  <a:pathLst>
                    <a:path w="27" h="27">
                      <a:moveTo>
                        <a:pt x="0" y="0"/>
                      </a:moveTo>
                      <a:lnTo>
                        <a:pt x="6" y="11"/>
                      </a:lnTo>
                      <a:lnTo>
                        <a:pt x="26" y="26"/>
                      </a:lnTo>
                      <a:lnTo>
                        <a:pt x="6" y="2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5402" name="Freeform 143"/>
                <p:cNvSpPr>
                  <a:spLocks/>
                </p:cNvSpPr>
                <p:nvPr/>
              </p:nvSpPr>
              <p:spPr bwMode="auto">
                <a:xfrm>
                  <a:off x="508" y="3222"/>
                  <a:ext cx="28" cy="25"/>
                </a:xfrm>
                <a:custGeom>
                  <a:avLst/>
                  <a:gdLst>
                    <a:gd name="T0" fmla="*/ 0 w 28"/>
                    <a:gd name="T1" fmla="*/ 0 h 25"/>
                    <a:gd name="T2" fmla="*/ 11 w 28"/>
                    <a:gd name="T3" fmla="*/ 2 h 25"/>
                    <a:gd name="T4" fmla="*/ 14 w 28"/>
                    <a:gd name="T5" fmla="*/ 2 h 25"/>
                    <a:gd name="T6" fmla="*/ 14 w 28"/>
                    <a:gd name="T7" fmla="*/ 11 h 25"/>
                    <a:gd name="T8" fmla="*/ 14 w 28"/>
                    <a:gd name="T9" fmla="*/ 19 h 25"/>
                    <a:gd name="T10" fmla="*/ 27 w 28"/>
                    <a:gd name="T11" fmla="*/ 24 h 25"/>
                    <a:gd name="T12" fmla="*/ 12 w 28"/>
                    <a:gd name="T13" fmla="*/ 21 h 25"/>
                    <a:gd name="T14" fmla="*/ 9 w 28"/>
                    <a:gd name="T15" fmla="*/ 6 h 25"/>
                    <a:gd name="T16" fmla="*/ 0 w 28"/>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5"/>
                    <a:gd name="T29" fmla="*/ 28 w 28"/>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5">
                      <a:moveTo>
                        <a:pt x="0" y="0"/>
                      </a:moveTo>
                      <a:lnTo>
                        <a:pt x="11" y="2"/>
                      </a:lnTo>
                      <a:lnTo>
                        <a:pt x="14" y="2"/>
                      </a:lnTo>
                      <a:lnTo>
                        <a:pt x="14" y="11"/>
                      </a:lnTo>
                      <a:lnTo>
                        <a:pt x="14" y="19"/>
                      </a:lnTo>
                      <a:lnTo>
                        <a:pt x="27" y="24"/>
                      </a:lnTo>
                      <a:lnTo>
                        <a:pt x="12" y="21"/>
                      </a:lnTo>
                      <a:lnTo>
                        <a:pt x="9" y="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5403" name="Freeform 144"/>
                <p:cNvSpPr>
                  <a:spLocks/>
                </p:cNvSpPr>
                <p:nvPr/>
              </p:nvSpPr>
              <p:spPr bwMode="auto">
                <a:xfrm>
                  <a:off x="439" y="2955"/>
                  <a:ext cx="80" cy="86"/>
                </a:xfrm>
                <a:custGeom>
                  <a:avLst/>
                  <a:gdLst>
                    <a:gd name="T0" fmla="*/ 52 w 80"/>
                    <a:gd name="T1" fmla="*/ 6 h 86"/>
                    <a:gd name="T2" fmla="*/ 57 w 80"/>
                    <a:gd name="T3" fmla="*/ 8 h 86"/>
                    <a:gd name="T4" fmla="*/ 59 w 80"/>
                    <a:gd name="T5" fmla="*/ 10 h 86"/>
                    <a:gd name="T6" fmla="*/ 62 w 80"/>
                    <a:gd name="T7" fmla="*/ 15 h 86"/>
                    <a:gd name="T8" fmla="*/ 65 w 80"/>
                    <a:gd name="T9" fmla="*/ 22 h 86"/>
                    <a:gd name="T10" fmla="*/ 67 w 80"/>
                    <a:gd name="T11" fmla="*/ 25 h 86"/>
                    <a:gd name="T12" fmla="*/ 67 w 80"/>
                    <a:gd name="T13" fmla="*/ 29 h 86"/>
                    <a:gd name="T14" fmla="*/ 66 w 80"/>
                    <a:gd name="T15" fmla="*/ 32 h 86"/>
                    <a:gd name="T16" fmla="*/ 69 w 80"/>
                    <a:gd name="T17" fmla="*/ 36 h 86"/>
                    <a:gd name="T18" fmla="*/ 75 w 80"/>
                    <a:gd name="T19" fmla="*/ 46 h 86"/>
                    <a:gd name="T20" fmla="*/ 79 w 80"/>
                    <a:gd name="T21" fmla="*/ 51 h 86"/>
                    <a:gd name="T22" fmla="*/ 79 w 80"/>
                    <a:gd name="T23" fmla="*/ 52 h 86"/>
                    <a:gd name="T24" fmla="*/ 77 w 80"/>
                    <a:gd name="T25" fmla="*/ 54 h 86"/>
                    <a:gd name="T26" fmla="*/ 75 w 80"/>
                    <a:gd name="T27" fmla="*/ 54 h 86"/>
                    <a:gd name="T28" fmla="*/ 72 w 80"/>
                    <a:gd name="T29" fmla="*/ 54 h 86"/>
                    <a:gd name="T30" fmla="*/ 69 w 80"/>
                    <a:gd name="T31" fmla="*/ 54 h 86"/>
                    <a:gd name="T32" fmla="*/ 69 w 80"/>
                    <a:gd name="T33" fmla="*/ 58 h 86"/>
                    <a:gd name="T34" fmla="*/ 70 w 80"/>
                    <a:gd name="T35" fmla="*/ 62 h 86"/>
                    <a:gd name="T36" fmla="*/ 68 w 80"/>
                    <a:gd name="T37" fmla="*/ 64 h 86"/>
                    <a:gd name="T38" fmla="*/ 69 w 80"/>
                    <a:gd name="T39" fmla="*/ 66 h 86"/>
                    <a:gd name="T40" fmla="*/ 67 w 80"/>
                    <a:gd name="T41" fmla="*/ 70 h 86"/>
                    <a:gd name="T42" fmla="*/ 66 w 80"/>
                    <a:gd name="T43" fmla="*/ 74 h 86"/>
                    <a:gd name="T44" fmla="*/ 64 w 80"/>
                    <a:gd name="T45" fmla="*/ 75 h 86"/>
                    <a:gd name="T46" fmla="*/ 59 w 80"/>
                    <a:gd name="T47" fmla="*/ 75 h 86"/>
                    <a:gd name="T48" fmla="*/ 56 w 80"/>
                    <a:gd name="T49" fmla="*/ 74 h 86"/>
                    <a:gd name="T50" fmla="*/ 48 w 80"/>
                    <a:gd name="T51" fmla="*/ 74 h 86"/>
                    <a:gd name="T52" fmla="*/ 49 w 80"/>
                    <a:gd name="T53" fmla="*/ 85 h 86"/>
                    <a:gd name="T54" fmla="*/ 8 w 80"/>
                    <a:gd name="T55" fmla="*/ 70 h 86"/>
                    <a:gd name="T56" fmla="*/ 11 w 80"/>
                    <a:gd name="T57" fmla="*/ 64 h 86"/>
                    <a:gd name="T58" fmla="*/ 10 w 80"/>
                    <a:gd name="T59" fmla="*/ 58 h 86"/>
                    <a:gd name="T60" fmla="*/ 0 w 80"/>
                    <a:gd name="T61" fmla="*/ 47 h 86"/>
                    <a:gd name="T62" fmla="*/ 0 w 80"/>
                    <a:gd name="T63" fmla="*/ 18 h 86"/>
                    <a:gd name="T64" fmla="*/ 8 w 80"/>
                    <a:gd name="T65" fmla="*/ 10 h 86"/>
                    <a:gd name="T66" fmla="*/ 17 w 80"/>
                    <a:gd name="T67" fmla="*/ 7 h 86"/>
                    <a:gd name="T68" fmla="*/ 24 w 80"/>
                    <a:gd name="T69" fmla="*/ 0 h 86"/>
                    <a:gd name="T70" fmla="*/ 30 w 80"/>
                    <a:gd name="T71" fmla="*/ 0 h 86"/>
                    <a:gd name="T72" fmla="*/ 40 w 80"/>
                    <a:gd name="T73" fmla="*/ 0 h 86"/>
                    <a:gd name="T74" fmla="*/ 48 w 80"/>
                    <a:gd name="T75" fmla="*/ 1 h 86"/>
                    <a:gd name="T76" fmla="*/ 52 w 80"/>
                    <a:gd name="T77" fmla="*/ 6 h 8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0"/>
                    <a:gd name="T118" fmla="*/ 0 h 86"/>
                    <a:gd name="T119" fmla="*/ 80 w 80"/>
                    <a:gd name="T120" fmla="*/ 86 h 8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0" h="86">
                      <a:moveTo>
                        <a:pt x="52" y="6"/>
                      </a:moveTo>
                      <a:lnTo>
                        <a:pt x="57" y="8"/>
                      </a:lnTo>
                      <a:lnTo>
                        <a:pt x="59" y="10"/>
                      </a:lnTo>
                      <a:lnTo>
                        <a:pt x="62" y="15"/>
                      </a:lnTo>
                      <a:lnTo>
                        <a:pt x="65" y="22"/>
                      </a:lnTo>
                      <a:lnTo>
                        <a:pt x="67" y="25"/>
                      </a:lnTo>
                      <a:lnTo>
                        <a:pt x="67" y="29"/>
                      </a:lnTo>
                      <a:lnTo>
                        <a:pt x="66" y="32"/>
                      </a:lnTo>
                      <a:lnTo>
                        <a:pt x="69" y="36"/>
                      </a:lnTo>
                      <a:lnTo>
                        <a:pt x="75" y="46"/>
                      </a:lnTo>
                      <a:lnTo>
                        <a:pt x="79" y="51"/>
                      </a:lnTo>
                      <a:lnTo>
                        <a:pt x="79" y="52"/>
                      </a:lnTo>
                      <a:lnTo>
                        <a:pt x="77" y="54"/>
                      </a:lnTo>
                      <a:lnTo>
                        <a:pt x="75" y="54"/>
                      </a:lnTo>
                      <a:lnTo>
                        <a:pt x="72" y="54"/>
                      </a:lnTo>
                      <a:lnTo>
                        <a:pt x="69" y="54"/>
                      </a:lnTo>
                      <a:lnTo>
                        <a:pt x="69" y="58"/>
                      </a:lnTo>
                      <a:lnTo>
                        <a:pt x="70" y="62"/>
                      </a:lnTo>
                      <a:lnTo>
                        <a:pt x="68" y="64"/>
                      </a:lnTo>
                      <a:lnTo>
                        <a:pt x="69" y="66"/>
                      </a:lnTo>
                      <a:lnTo>
                        <a:pt x="67" y="70"/>
                      </a:lnTo>
                      <a:lnTo>
                        <a:pt x="66" y="74"/>
                      </a:lnTo>
                      <a:lnTo>
                        <a:pt x="64" y="75"/>
                      </a:lnTo>
                      <a:lnTo>
                        <a:pt x="59" y="75"/>
                      </a:lnTo>
                      <a:lnTo>
                        <a:pt x="56" y="74"/>
                      </a:lnTo>
                      <a:lnTo>
                        <a:pt x="48" y="74"/>
                      </a:lnTo>
                      <a:lnTo>
                        <a:pt x="49" y="85"/>
                      </a:lnTo>
                      <a:lnTo>
                        <a:pt x="8" y="70"/>
                      </a:lnTo>
                      <a:lnTo>
                        <a:pt x="11" y="64"/>
                      </a:lnTo>
                      <a:lnTo>
                        <a:pt x="10" y="58"/>
                      </a:lnTo>
                      <a:lnTo>
                        <a:pt x="0" y="47"/>
                      </a:lnTo>
                      <a:lnTo>
                        <a:pt x="0" y="18"/>
                      </a:lnTo>
                      <a:lnTo>
                        <a:pt x="8" y="10"/>
                      </a:lnTo>
                      <a:lnTo>
                        <a:pt x="17" y="7"/>
                      </a:lnTo>
                      <a:lnTo>
                        <a:pt x="24" y="0"/>
                      </a:lnTo>
                      <a:lnTo>
                        <a:pt x="30" y="0"/>
                      </a:lnTo>
                      <a:lnTo>
                        <a:pt x="40" y="0"/>
                      </a:lnTo>
                      <a:lnTo>
                        <a:pt x="48" y="1"/>
                      </a:lnTo>
                      <a:lnTo>
                        <a:pt x="52" y="6"/>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5404" name="Freeform 145"/>
                <p:cNvSpPr>
                  <a:spLocks/>
                </p:cNvSpPr>
                <p:nvPr/>
              </p:nvSpPr>
              <p:spPr bwMode="auto">
                <a:xfrm>
                  <a:off x="505" y="2992"/>
                  <a:ext cx="29" cy="28"/>
                </a:xfrm>
                <a:custGeom>
                  <a:avLst/>
                  <a:gdLst>
                    <a:gd name="T0" fmla="*/ 0 w 29"/>
                    <a:gd name="T1" fmla="*/ 0 h 28"/>
                    <a:gd name="T2" fmla="*/ 28 w 29"/>
                    <a:gd name="T3" fmla="*/ 17 h 28"/>
                    <a:gd name="T4" fmla="*/ 28 w 29"/>
                    <a:gd name="T5" fmla="*/ 27 h 28"/>
                    <a:gd name="T6" fmla="*/ 28 w 29"/>
                    <a:gd name="T7" fmla="*/ 17 h 28"/>
                    <a:gd name="T8" fmla="*/ 0 w 29"/>
                    <a:gd name="T9" fmla="*/ 0 h 28"/>
                    <a:gd name="T10" fmla="*/ 0 60000 65536"/>
                    <a:gd name="T11" fmla="*/ 0 60000 65536"/>
                    <a:gd name="T12" fmla="*/ 0 60000 65536"/>
                    <a:gd name="T13" fmla="*/ 0 60000 65536"/>
                    <a:gd name="T14" fmla="*/ 0 60000 65536"/>
                    <a:gd name="T15" fmla="*/ 0 w 29"/>
                    <a:gd name="T16" fmla="*/ 0 h 28"/>
                    <a:gd name="T17" fmla="*/ 29 w 29"/>
                    <a:gd name="T18" fmla="*/ 28 h 28"/>
                  </a:gdLst>
                  <a:ahLst/>
                  <a:cxnLst>
                    <a:cxn ang="T10">
                      <a:pos x="T0" y="T1"/>
                    </a:cxn>
                    <a:cxn ang="T11">
                      <a:pos x="T2" y="T3"/>
                    </a:cxn>
                    <a:cxn ang="T12">
                      <a:pos x="T4" y="T5"/>
                    </a:cxn>
                    <a:cxn ang="T13">
                      <a:pos x="T6" y="T7"/>
                    </a:cxn>
                    <a:cxn ang="T14">
                      <a:pos x="T8" y="T9"/>
                    </a:cxn>
                  </a:cxnLst>
                  <a:rect l="T15" t="T16" r="T17" b="T18"/>
                  <a:pathLst>
                    <a:path w="29" h="28">
                      <a:moveTo>
                        <a:pt x="0" y="0"/>
                      </a:moveTo>
                      <a:lnTo>
                        <a:pt x="28" y="17"/>
                      </a:lnTo>
                      <a:lnTo>
                        <a:pt x="28" y="27"/>
                      </a:lnTo>
                      <a:lnTo>
                        <a:pt x="28" y="17"/>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5405" name="Freeform 146"/>
                <p:cNvSpPr>
                  <a:spLocks/>
                </p:cNvSpPr>
                <p:nvPr/>
              </p:nvSpPr>
              <p:spPr bwMode="auto">
                <a:xfrm>
                  <a:off x="438" y="2949"/>
                  <a:ext cx="61" cy="64"/>
                </a:xfrm>
                <a:custGeom>
                  <a:avLst/>
                  <a:gdLst>
                    <a:gd name="T0" fmla="*/ 52 w 61"/>
                    <a:gd name="T1" fmla="*/ 11 h 64"/>
                    <a:gd name="T2" fmla="*/ 47 w 61"/>
                    <a:gd name="T3" fmla="*/ 12 h 64"/>
                    <a:gd name="T4" fmla="*/ 43 w 61"/>
                    <a:gd name="T5" fmla="*/ 12 h 64"/>
                    <a:gd name="T6" fmla="*/ 38 w 61"/>
                    <a:gd name="T7" fmla="*/ 18 h 64"/>
                    <a:gd name="T8" fmla="*/ 40 w 61"/>
                    <a:gd name="T9" fmla="*/ 24 h 64"/>
                    <a:gd name="T10" fmla="*/ 45 w 61"/>
                    <a:gd name="T11" fmla="*/ 25 h 64"/>
                    <a:gd name="T12" fmla="*/ 45 w 61"/>
                    <a:gd name="T13" fmla="*/ 31 h 64"/>
                    <a:gd name="T14" fmla="*/ 44 w 61"/>
                    <a:gd name="T15" fmla="*/ 34 h 64"/>
                    <a:gd name="T16" fmla="*/ 45 w 61"/>
                    <a:gd name="T17" fmla="*/ 41 h 64"/>
                    <a:gd name="T18" fmla="*/ 39 w 61"/>
                    <a:gd name="T19" fmla="*/ 41 h 64"/>
                    <a:gd name="T20" fmla="*/ 38 w 61"/>
                    <a:gd name="T21" fmla="*/ 34 h 64"/>
                    <a:gd name="T22" fmla="*/ 36 w 61"/>
                    <a:gd name="T23" fmla="*/ 31 h 64"/>
                    <a:gd name="T24" fmla="*/ 31 w 61"/>
                    <a:gd name="T25" fmla="*/ 31 h 64"/>
                    <a:gd name="T26" fmla="*/ 27 w 61"/>
                    <a:gd name="T27" fmla="*/ 32 h 64"/>
                    <a:gd name="T28" fmla="*/ 26 w 61"/>
                    <a:gd name="T29" fmla="*/ 35 h 64"/>
                    <a:gd name="T30" fmla="*/ 24 w 61"/>
                    <a:gd name="T31" fmla="*/ 42 h 64"/>
                    <a:gd name="T32" fmla="*/ 26 w 61"/>
                    <a:gd name="T33" fmla="*/ 47 h 64"/>
                    <a:gd name="T34" fmla="*/ 26 w 61"/>
                    <a:gd name="T35" fmla="*/ 49 h 64"/>
                    <a:gd name="T36" fmla="*/ 26 w 61"/>
                    <a:gd name="T37" fmla="*/ 52 h 64"/>
                    <a:gd name="T38" fmla="*/ 22 w 61"/>
                    <a:gd name="T39" fmla="*/ 56 h 64"/>
                    <a:gd name="T40" fmla="*/ 20 w 61"/>
                    <a:gd name="T41" fmla="*/ 58 h 64"/>
                    <a:gd name="T42" fmla="*/ 14 w 61"/>
                    <a:gd name="T43" fmla="*/ 63 h 64"/>
                    <a:gd name="T44" fmla="*/ 3 w 61"/>
                    <a:gd name="T45" fmla="*/ 50 h 64"/>
                    <a:gd name="T46" fmla="*/ 0 w 61"/>
                    <a:gd name="T47" fmla="*/ 41 h 64"/>
                    <a:gd name="T48" fmla="*/ 0 w 61"/>
                    <a:gd name="T49" fmla="*/ 27 h 64"/>
                    <a:gd name="T50" fmla="*/ 0 w 61"/>
                    <a:gd name="T51" fmla="*/ 17 h 64"/>
                    <a:gd name="T52" fmla="*/ 3 w 61"/>
                    <a:gd name="T53" fmla="*/ 9 h 64"/>
                    <a:gd name="T54" fmla="*/ 6 w 61"/>
                    <a:gd name="T55" fmla="*/ 3 h 64"/>
                    <a:gd name="T56" fmla="*/ 11 w 61"/>
                    <a:gd name="T57" fmla="*/ 1 h 64"/>
                    <a:gd name="T58" fmla="*/ 15 w 61"/>
                    <a:gd name="T59" fmla="*/ 0 h 64"/>
                    <a:gd name="T60" fmla="*/ 22 w 61"/>
                    <a:gd name="T61" fmla="*/ 0 h 64"/>
                    <a:gd name="T62" fmla="*/ 34 w 61"/>
                    <a:gd name="T63" fmla="*/ 0 h 64"/>
                    <a:gd name="T64" fmla="*/ 43 w 61"/>
                    <a:gd name="T65" fmla="*/ 0 h 64"/>
                    <a:gd name="T66" fmla="*/ 52 w 61"/>
                    <a:gd name="T67" fmla="*/ 3 h 64"/>
                    <a:gd name="T68" fmla="*/ 57 w 61"/>
                    <a:gd name="T69" fmla="*/ 9 h 64"/>
                    <a:gd name="T70" fmla="*/ 60 w 61"/>
                    <a:gd name="T71" fmla="*/ 12 h 64"/>
                    <a:gd name="T72" fmla="*/ 52 w 61"/>
                    <a:gd name="T73" fmla="*/ 11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1"/>
                    <a:gd name="T112" fmla="*/ 0 h 64"/>
                    <a:gd name="T113" fmla="*/ 61 w 61"/>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1" h="64">
                      <a:moveTo>
                        <a:pt x="52" y="11"/>
                      </a:moveTo>
                      <a:lnTo>
                        <a:pt x="47" y="12"/>
                      </a:lnTo>
                      <a:lnTo>
                        <a:pt x="43" y="12"/>
                      </a:lnTo>
                      <a:lnTo>
                        <a:pt x="38" y="18"/>
                      </a:lnTo>
                      <a:lnTo>
                        <a:pt x="40" y="24"/>
                      </a:lnTo>
                      <a:lnTo>
                        <a:pt x="45" y="25"/>
                      </a:lnTo>
                      <a:lnTo>
                        <a:pt x="45" y="31"/>
                      </a:lnTo>
                      <a:lnTo>
                        <a:pt x="44" y="34"/>
                      </a:lnTo>
                      <a:lnTo>
                        <a:pt x="45" y="41"/>
                      </a:lnTo>
                      <a:lnTo>
                        <a:pt x="39" y="41"/>
                      </a:lnTo>
                      <a:lnTo>
                        <a:pt x="38" y="34"/>
                      </a:lnTo>
                      <a:lnTo>
                        <a:pt x="36" y="31"/>
                      </a:lnTo>
                      <a:lnTo>
                        <a:pt x="31" y="31"/>
                      </a:lnTo>
                      <a:lnTo>
                        <a:pt x="27" y="32"/>
                      </a:lnTo>
                      <a:lnTo>
                        <a:pt x="26" y="35"/>
                      </a:lnTo>
                      <a:lnTo>
                        <a:pt x="24" y="42"/>
                      </a:lnTo>
                      <a:lnTo>
                        <a:pt x="26" y="47"/>
                      </a:lnTo>
                      <a:lnTo>
                        <a:pt x="26" y="49"/>
                      </a:lnTo>
                      <a:lnTo>
                        <a:pt x="26" y="52"/>
                      </a:lnTo>
                      <a:lnTo>
                        <a:pt x="22" y="56"/>
                      </a:lnTo>
                      <a:lnTo>
                        <a:pt x="20" y="58"/>
                      </a:lnTo>
                      <a:lnTo>
                        <a:pt x="14" y="63"/>
                      </a:lnTo>
                      <a:lnTo>
                        <a:pt x="3" y="50"/>
                      </a:lnTo>
                      <a:lnTo>
                        <a:pt x="0" y="41"/>
                      </a:lnTo>
                      <a:lnTo>
                        <a:pt x="0" y="27"/>
                      </a:lnTo>
                      <a:lnTo>
                        <a:pt x="0" y="17"/>
                      </a:lnTo>
                      <a:lnTo>
                        <a:pt x="3" y="9"/>
                      </a:lnTo>
                      <a:lnTo>
                        <a:pt x="6" y="3"/>
                      </a:lnTo>
                      <a:lnTo>
                        <a:pt x="11" y="1"/>
                      </a:lnTo>
                      <a:lnTo>
                        <a:pt x="15" y="0"/>
                      </a:lnTo>
                      <a:lnTo>
                        <a:pt x="22" y="0"/>
                      </a:lnTo>
                      <a:lnTo>
                        <a:pt x="34" y="0"/>
                      </a:lnTo>
                      <a:lnTo>
                        <a:pt x="43" y="0"/>
                      </a:lnTo>
                      <a:lnTo>
                        <a:pt x="52" y="3"/>
                      </a:lnTo>
                      <a:lnTo>
                        <a:pt x="57" y="9"/>
                      </a:lnTo>
                      <a:lnTo>
                        <a:pt x="60" y="12"/>
                      </a:lnTo>
                      <a:lnTo>
                        <a:pt x="52" y="11"/>
                      </a:lnTo>
                    </a:path>
                  </a:pathLst>
                </a:custGeom>
                <a:solidFill>
                  <a:srgbClr val="808080"/>
                </a:solidFill>
                <a:ln w="9525" cap="rnd">
                  <a:noFill/>
                  <a:round/>
                  <a:headEnd type="none" w="sm" len="sm"/>
                  <a:tailEnd type="none" w="sm" len="sm"/>
                </a:ln>
              </p:spPr>
              <p:txBody>
                <a:bodyPr/>
                <a:lstStyle/>
                <a:p>
                  <a:endParaRPr lang="es-ES"/>
                </a:p>
              </p:txBody>
            </p:sp>
            <p:sp>
              <p:nvSpPr>
                <p:cNvPr id="105406" name="Freeform 147"/>
                <p:cNvSpPr>
                  <a:spLocks/>
                </p:cNvSpPr>
                <p:nvPr/>
              </p:nvSpPr>
              <p:spPr bwMode="auto">
                <a:xfrm>
                  <a:off x="431" y="2945"/>
                  <a:ext cx="77" cy="76"/>
                </a:xfrm>
                <a:custGeom>
                  <a:avLst/>
                  <a:gdLst>
                    <a:gd name="T0" fmla="*/ 76 w 77"/>
                    <a:gd name="T1" fmla="*/ 12 h 76"/>
                    <a:gd name="T2" fmla="*/ 56 w 77"/>
                    <a:gd name="T3" fmla="*/ 9 h 76"/>
                    <a:gd name="T4" fmla="*/ 44 w 77"/>
                    <a:gd name="T5" fmla="*/ 6 h 76"/>
                    <a:gd name="T6" fmla="*/ 47 w 77"/>
                    <a:gd name="T7" fmla="*/ 7 h 76"/>
                    <a:gd name="T8" fmla="*/ 56 w 77"/>
                    <a:gd name="T9" fmla="*/ 12 h 76"/>
                    <a:gd name="T10" fmla="*/ 55 w 77"/>
                    <a:gd name="T11" fmla="*/ 13 h 76"/>
                    <a:gd name="T12" fmla="*/ 49 w 77"/>
                    <a:gd name="T13" fmla="*/ 13 h 76"/>
                    <a:gd name="T14" fmla="*/ 40 w 77"/>
                    <a:gd name="T15" fmla="*/ 12 h 76"/>
                    <a:gd name="T16" fmla="*/ 44 w 77"/>
                    <a:gd name="T17" fmla="*/ 13 h 76"/>
                    <a:gd name="T18" fmla="*/ 52 w 77"/>
                    <a:gd name="T19" fmla="*/ 17 h 76"/>
                    <a:gd name="T20" fmla="*/ 44 w 77"/>
                    <a:gd name="T21" fmla="*/ 17 h 76"/>
                    <a:gd name="T22" fmla="*/ 47 w 77"/>
                    <a:gd name="T23" fmla="*/ 20 h 76"/>
                    <a:gd name="T24" fmla="*/ 51 w 77"/>
                    <a:gd name="T25" fmla="*/ 24 h 76"/>
                    <a:gd name="T26" fmla="*/ 47 w 77"/>
                    <a:gd name="T27" fmla="*/ 24 h 76"/>
                    <a:gd name="T28" fmla="*/ 36 w 77"/>
                    <a:gd name="T29" fmla="*/ 23 h 76"/>
                    <a:gd name="T30" fmla="*/ 53 w 77"/>
                    <a:gd name="T31" fmla="*/ 30 h 76"/>
                    <a:gd name="T32" fmla="*/ 57 w 77"/>
                    <a:gd name="T33" fmla="*/ 33 h 76"/>
                    <a:gd name="T34" fmla="*/ 46 w 77"/>
                    <a:gd name="T35" fmla="*/ 30 h 76"/>
                    <a:gd name="T36" fmla="*/ 51 w 77"/>
                    <a:gd name="T37" fmla="*/ 32 h 76"/>
                    <a:gd name="T38" fmla="*/ 57 w 77"/>
                    <a:gd name="T39" fmla="*/ 36 h 76"/>
                    <a:gd name="T40" fmla="*/ 53 w 77"/>
                    <a:gd name="T41" fmla="*/ 38 h 76"/>
                    <a:gd name="T42" fmla="*/ 41 w 77"/>
                    <a:gd name="T43" fmla="*/ 43 h 76"/>
                    <a:gd name="T44" fmla="*/ 27 w 77"/>
                    <a:gd name="T45" fmla="*/ 36 h 76"/>
                    <a:gd name="T46" fmla="*/ 24 w 77"/>
                    <a:gd name="T47" fmla="*/ 36 h 76"/>
                    <a:gd name="T48" fmla="*/ 31 w 77"/>
                    <a:gd name="T49" fmla="*/ 41 h 76"/>
                    <a:gd name="T50" fmla="*/ 18 w 77"/>
                    <a:gd name="T51" fmla="*/ 38 h 76"/>
                    <a:gd name="T52" fmla="*/ 21 w 77"/>
                    <a:gd name="T53" fmla="*/ 41 h 76"/>
                    <a:gd name="T54" fmla="*/ 31 w 77"/>
                    <a:gd name="T55" fmla="*/ 45 h 76"/>
                    <a:gd name="T56" fmla="*/ 24 w 77"/>
                    <a:gd name="T57" fmla="*/ 46 h 76"/>
                    <a:gd name="T58" fmla="*/ 22 w 77"/>
                    <a:gd name="T59" fmla="*/ 47 h 76"/>
                    <a:gd name="T60" fmla="*/ 31 w 77"/>
                    <a:gd name="T61" fmla="*/ 50 h 76"/>
                    <a:gd name="T62" fmla="*/ 25 w 77"/>
                    <a:gd name="T63" fmla="*/ 54 h 76"/>
                    <a:gd name="T64" fmla="*/ 25 w 77"/>
                    <a:gd name="T65" fmla="*/ 56 h 76"/>
                    <a:gd name="T66" fmla="*/ 31 w 77"/>
                    <a:gd name="T67" fmla="*/ 63 h 76"/>
                    <a:gd name="T68" fmla="*/ 24 w 77"/>
                    <a:gd name="T69" fmla="*/ 63 h 76"/>
                    <a:gd name="T70" fmla="*/ 17 w 77"/>
                    <a:gd name="T71" fmla="*/ 51 h 76"/>
                    <a:gd name="T72" fmla="*/ 22 w 77"/>
                    <a:gd name="T73" fmla="*/ 63 h 76"/>
                    <a:gd name="T74" fmla="*/ 24 w 77"/>
                    <a:gd name="T75" fmla="*/ 71 h 76"/>
                    <a:gd name="T76" fmla="*/ 15 w 77"/>
                    <a:gd name="T77" fmla="*/ 63 h 76"/>
                    <a:gd name="T78" fmla="*/ 14 w 77"/>
                    <a:gd name="T79" fmla="*/ 66 h 76"/>
                    <a:gd name="T80" fmla="*/ 21 w 77"/>
                    <a:gd name="T81" fmla="*/ 73 h 76"/>
                    <a:gd name="T82" fmla="*/ 9 w 77"/>
                    <a:gd name="T83" fmla="*/ 68 h 76"/>
                    <a:gd name="T84" fmla="*/ 0 w 77"/>
                    <a:gd name="T85" fmla="*/ 51 h 76"/>
                    <a:gd name="T86" fmla="*/ 0 w 77"/>
                    <a:gd name="T87" fmla="*/ 32 h 76"/>
                    <a:gd name="T88" fmla="*/ 5 w 77"/>
                    <a:gd name="T89" fmla="*/ 23 h 76"/>
                    <a:gd name="T90" fmla="*/ 25 w 77"/>
                    <a:gd name="T91" fmla="*/ 30 h 76"/>
                    <a:gd name="T92" fmla="*/ 9 w 77"/>
                    <a:gd name="T93" fmla="*/ 23 h 76"/>
                    <a:gd name="T94" fmla="*/ 0 w 77"/>
                    <a:gd name="T95" fmla="*/ 13 h 76"/>
                    <a:gd name="T96" fmla="*/ 15 w 77"/>
                    <a:gd name="T97" fmla="*/ 12 h 76"/>
                    <a:gd name="T98" fmla="*/ 17 w 77"/>
                    <a:gd name="T99" fmla="*/ 9 h 76"/>
                    <a:gd name="T100" fmla="*/ 14 w 77"/>
                    <a:gd name="T101" fmla="*/ 2 h 76"/>
                    <a:gd name="T102" fmla="*/ 24 w 77"/>
                    <a:gd name="T103" fmla="*/ 0 h 76"/>
                    <a:gd name="T104" fmla="*/ 56 w 77"/>
                    <a:gd name="T105" fmla="*/ 2 h 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7"/>
                    <a:gd name="T160" fmla="*/ 0 h 76"/>
                    <a:gd name="T161" fmla="*/ 77 w 77"/>
                    <a:gd name="T162" fmla="*/ 76 h 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7" h="76">
                      <a:moveTo>
                        <a:pt x="68" y="5"/>
                      </a:moveTo>
                      <a:lnTo>
                        <a:pt x="76" y="12"/>
                      </a:lnTo>
                      <a:lnTo>
                        <a:pt x="63" y="12"/>
                      </a:lnTo>
                      <a:lnTo>
                        <a:pt x="56" y="9"/>
                      </a:lnTo>
                      <a:lnTo>
                        <a:pt x="51" y="6"/>
                      </a:lnTo>
                      <a:lnTo>
                        <a:pt x="44" y="6"/>
                      </a:lnTo>
                      <a:lnTo>
                        <a:pt x="37" y="6"/>
                      </a:lnTo>
                      <a:lnTo>
                        <a:pt x="47" y="7"/>
                      </a:lnTo>
                      <a:lnTo>
                        <a:pt x="53" y="9"/>
                      </a:lnTo>
                      <a:lnTo>
                        <a:pt x="56" y="12"/>
                      </a:lnTo>
                      <a:lnTo>
                        <a:pt x="56" y="13"/>
                      </a:lnTo>
                      <a:lnTo>
                        <a:pt x="55" y="13"/>
                      </a:lnTo>
                      <a:lnTo>
                        <a:pt x="53" y="15"/>
                      </a:lnTo>
                      <a:lnTo>
                        <a:pt x="49" y="13"/>
                      </a:lnTo>
                      <a:lnTo>
                        <a:pt x="46" y="13"/>
                      </a:lnTo>
                      <a:lnTo>
                        <a:pt x="40" y="12"/>
                      </a:lnTo>
                      <a:lnTo>
                        <a:pt x="37" y="12"/>
                      </a:lnTo>
                      <a:lnTo>
                        <a:pt x="44" y="13"/>
                      </a:lnTo>
                      <a:lnTo>
                        <a:pt x="49" y="15"/>
                      </a:lnTo>
                      <a:lnTo>
                        <a:pt x="52" y="17"/>
                      </a:lnTo>
                      <a:lnTo>
                        <a:pt x="49" y="19"/>
                      </a:lnTo>
                      <a:lnTo>
                        <a:pt x="44" y="17"/>
                      </a:lnTo>
                      <a:lnTo>
                        <a:pt x="40" y="16"/>
                      </a:lnTo>
                      <a:lnTo>
                        <a:pt x="47" y="20"/>
                      </a:lnTo>
                      <a:lnTo>
                        <a:pt x="51" y="22"/>
                      </a:lnTo>
                      <a:lnTo>
                        <a:pt x="51" y="24"/>
                      </a:lnTo>
                      <a:lnTo>
                        <a:pt x="52" y="27"/>
                      </a:lnTo>
                      <a:lnTo>
                        <a:pt x="47" y="24"/>
                      </a:lnTo>
                      <a:lnTo>
                        <a:pt x="44" y="23"/>
                      </a:lnTo>
                      <a:lnTo>
                        <a:pt x="36" y="23"/>
                      </a:lnTo>
                      <a:lnTo>
                        <a:pt x="46" y="26"/>
                      </a:lnTo>
                      <a:lnTo>
                        <a:pt x="53" y="30"/>
                      </a:lnTo>
                      <a:lnTo>
                        <a:pt x="56" y="30"/>
                      </a:lnTo>
                      <a:lnTo>
                        <a:pt x="57" y="33"/>
                      </a:lnTo>
                      <a:lnTo>
                        <a:pt x="53" y="32"/>
                      </a:lnTo>
                      <a:lnTo>
                        <a:pt x="46" y="30"/>
                      </a:lnTo>
                      <a:lnTo>
                        <a:pt x="43" y="30"/>
                      </a:lnTo>
                      <a:lnTo>
                        <a:pt x="51" y="32"/>
                      </a:lnTo>
                      <a:lnTo>
                        <a:pt x="56" y="34"/>
                      </a:lnTo>
                      <a:lnTo>
                        <a:pt x="57" y="36"/>
                      </a:lnTo>
                      <a:lnTo>
                        <a:pt x="56" y="39"/>
                      </a:lnTo>
                      <a:lnTo>
                        <a:pt x="53" y="38"/>
                      </a:lnTo>
                      <a:lnTo>
                        <a:pt x="47" y="34"/>
                      </a:lnTo>
                      <a:lnTo>
                        <a:pt x="41" y="43"/>
                      </a:lnTo>
                      <a:lnTo>
                        <a:pt x="36" y="41"/>
                      </a:lnTo>
                      <a:lnTo>
                        <a:pt x="27" y="36"/>
                      </a:lnTo>
                      <a:lnTo>
                        <a:pt x="18" y="34"/>
                      </a:lnTo>
                      <a:lnTo>
                        <a:pt x="24" y="36"/>
                      </a:lnTo>
                      <a:lnTo>
                        <a:pt x="34" y="39"/>
                      </a:lnTo>
                      <a:lnTo>
                        <a:pt x="31" y="41"/>
                      </a:lnTo>
                      <a:lnTo>
                        <a:pt x="24" y="40"/>
                      </a:lnTo>
                      <a:lnTo>
                        <a:pt x="18" y="38"/>
                      </a:lnTo>
                      <a:lnTo>
                        <a:pt x="12" y="34"/>
                      </a:lnTo>
                      <a:lnTo>
                        <a:pt x="21" y="41"/>
                      </a:lnTo>
                      <a:lnTo>
                        <a:pt x="27" y="43"/>
                      </a:lnTo>
                      <a:lnTo>
                        <a:pt x="31" y="45"/>
                      </a:lnTo>
                      <a:lnTo>
                        <a:pt x="31" y="47"/>
                      </a:lnTo>
                      <a:lnTo>
                        <a:pt x="24" y="46"/>
                      </a:lnTo>
                      <a:lnTo>
                        <a:pt x="18" y="45"/>
                      </a:lnTo>
                      <a:lnTo>
                        <a:pt x="22" y="47"/>
                      </a:lnTo>
                      <a:lnTo>
                        <a:pt x="27" y="49"/>
                      </a:lnTo>
                      <a:lnTo>
                        <a:pt x="31" y="50"/>
                      </a:lnTo>
                      <a:lnTo>
                        <a:pt x="31" y="57"/>
                      </a:lnTo>
                      <a:lnTo>
                        <a:pt x="25" y="54"/>
                      </a:lnTo>
                      <a:lnTo>
                        <a:pt x="19" y="51"/>
                      </a:lnTo>
                      <a:lnTo>
                        <a:pt x="25" y="56"/>
                      </a:lnTo>
                      <a:lnTo>
                        <a:pt x="31" y="58"/>
                      </a:lnTo>
                      <a:lnTo>
                        <a:pt x="31" y="63"/>
                      </a:lnTo>
                      <a:lnTo>
                        <a:pt x="27" y="66"/>
                      </a:lnTo>
                      <a:lnTo>
                        <a:pt x="24" y="63"/>
                      </a:lnTo>
                      <a:lnTo>
                        <a:pt x="19" y="57"/>
                      </a:lnTo>
                      <a:lnTo>
                        <a:pt x="17" y="51"/>
                      </a:lnTo>
                      <a:lnTo>
                        <a:pt x="19" y="58"/>
                      </a:lnTo>
                      <a:lnTo>
                        <a:pt x="22" y="63"/>
                      </a:lnTo>
                      <a:lnTo>
                        <a:pt x="27" y="68"/>
                      </a:lnTo>
                      <a:lnTo>
                        <a:pt x="24" y="71"/>
                      </a:lnTo>
                      <a:lnTo>
                        <a:pt x="18" y="68"/>
                      </a:lnTo>
                      <a:lnTo>
                        <a:pt x="15" y="63"/>
                      </a:lnTo>
                      <a:lnTo>
                        <a:pt x="9" y="56"/>
                      </a:lnTo>
                      <a:lnTo>
                        <a:pt x="14" y="66"/>
                      </a:lnTo>
                      <a:lnTo>
                        <a:pt x="18" y="68"/>
                      </a:lnTo>
                      <a:lnTo>
                        <a:pt x="21" y="73"/>
                      </a:lnTo>
                      <a:lnTo>
                        <a:pt x="18" y="75"/>
                      </a:lnTo>
                      <a:lnTo>
                        <a:pt x="9" y="68"/>
                      </a:lnTo>
                      <a:lnTo>
                        <a:pt x="3" y="58"/>
                      </a:lnTo>
                      <a:lnTo>
                        <a:pt x="0" y="51"/>
                      </a:lnTo>
                      <a:lnTo>
                        <a:pt x="0" y="41"/>
                      </a:lnTo>
                      <a:lnTo>
                        <a:pt x="0" y="32"/>
                      </a:lnTo>
                      <a:lnTo>
                        <a:pt x="0" y="23"/>
                      </a:lnTo>
                      <a:lnTo>
                        <a:pt x="5" y="23"/>
                      </a:lnTo>
                      <a:lnTo>
                        <a:pt x="14" y="26"/>
                      </a:lnTo>
                      <a:lnTo>
                        <a:pt x="25" y="30"/>
                      </a:lnTo>
                      <a:lnTo>
                        <a:pt x="15" y="24"/>
                      </a:lnTo>
                      <a:lnTo>
                        <a:pt x="9" y="23"/>
                      </a:lnTo>
                      <a:lnTo>
                        <a:pt x="0" y="20"/>
                      </a:lnTo>
                      <a:lnTo>
                        <a:pt x="0" y="13"/>
                      </a:lnTo>
                      <a:lnTo>
                        <a:pt x="3" y="7"/>
                      </a:lnTo>
                      <a:lnTo>
                        <a:pt x="15" y="12"/>
                      </a:lnTo>
                      <a:lnTo>
                        <a:pt x="22" y="15"/>
                      </a:lnTo>
                      <a:lnTo>
                        <a:pt x="17" y="9"/>
                      </a:lnTo>
                      <a:lnTo>
                        <a:pt x="6" y="6"/>
                      </a:lnTo>
                      <a:lnTo>
                        <a:pt x="14" y="2"/>
                      </a:lnTo>
                      <a:lnTo>
                        <a:pt x="18" y="0"/>
                      </a:lnTo>
                      <a:lnTo>
                        <a:pt x="24" y="0"/>
                      </a:lnTo>
                      <a:lnTo>
                        <a:pt x="41" y="0"/>
                      </a:lnTo>
                      <a:lnTo>
                        <a:pt x="56" y="2"/>
                      </a:lnTo>
                      <a:lnTo>
                        <a:pt x="68" y="5"/>
                      </a:lnTo>
                    </a:path>
                  </a:pathLst>
                </a:custGeom>
                <a:solidFill>
                  <a:srgbClr val="A0A0A0"/>
                </a:solidFill>
                <a:ln w="9525" cap="rnd">
                  <a:noFill/>
                  <a:round/>
                  <a:headEnd type="none" w="sm" len="sm"/>
                  <a:tailEnd type="none" w="sm" len="sm"/>
                </a:ln>
              </p:spPr>
              <p:txBody>
                <a:bodyPr/>
                <a:lstStyle/>
                <a:p>
                  <a:endParaRPr lang="es-ES"/>
                </a:p>
              </p:txBody>
            </p:sp>
            <p:sp>
              <p:nvSpPr>
                <p:cNvPr id="105407" name="Freeform 148"/>
                <p:cNvSpPr>
                  <a:spLocks/>
                </p:cNvSpPr>
                <p:nvPr/>
              </p:nvSpPr>
              <p:spPr bwMode="auto">
                <a:xfrm>
                  <a:off x="510" y="3015"/>
                  <a:ext cx="27" cy="26"/>
                </a:xfrm>
                <a:custGeom>
                  <a:avLst/>
                  <a:gdLst>
                    <a:gd name="T0" fmla="*/ 26 w 27"/>
                    <a:gd name="T1" fmla="*/ 0 h 26"/>
                    <a:gd name="T2" fmla="*/ 26 w 27"/>
                    <a:gd name="T3" fmla="*/ 11 h 26"/>
                    <a:gd name="T4" fmla="*/ 0 w 27"/>
                    <a:gd name="T5" fmla="*/ 11 h 26"/>
                    <a:gd name="T6" fmla="*/ 0 w 27"/>
                    <a:gd name="T7" fmla="*/ 25 h 26"/>
                    <a:gd name="T8" fmla="*/ 0 w 27"/>
                    <a:gd name="T9" fmla="*/ 11 h 26"/>
                    <a:gd name="T10" fmla="*/ 26 w 27"/>
                    <a:gd name="T11" fmla="*/ 11 h 26"/>
                    <a:gd name="T12" fmla="*/ 26 w 27"/>
                    <a:gd name="T13" fmla="*/ 0 h 26"/>
                    <a:gd name="T14" fmla="*/ 0 60000 65536"/>
                    <a:gd name="T15" fmla="*/ 0 60000 65536"/>
                    <a:gd name="T16" fmla="*/ 0 60000 65536"/>
                    <a:gd name="T17" fmla="*/ 0 60000 65536"/>
                    <a:gd name="T18" fmla="*/ 0 60000 65536"/>
                    <a:gd name="T19" fmla="*/ 0 60000 65536"/>
                    <a:gd name="T20" fmla="*/ 0 60000 65536"/>
                    <a:gd name="T21" fmla="*/ 0 w 27"/>
                    <a:gd name="T22" fmla="*/ 0 h 26"/>
                    <a:gd name="T23" fmla="*/ 27 w 27"/>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6">
                      <a:moveTo>
                        <a:pt x="26" y="0"/>
                      </a:moveTo>
                      <a:lnTo>
                        <a:pt x="26" y="11"/>
                      </a:lnTo>
                      <a:lnTo>
                        <a:pt x="0" y="11"/>
                      </a:lnTo>
                      <a:lnTo>
                        <a:pt x="0" y="25"/>
                      </a:lnTo>
                      <a:lnTo>
                        <a:pt x="0" y="11"/>
                      </a:lnTo>
                      <a:lnTo>
                        <a:pt x="26" y="11"/>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5408" name="Freeform 149"/>
                <p:cNvSpPr>
                  <a:spLocks/>
                </p:cNvSpPr>
                <p:nvPr/>
              </p:nvSpPr>
              <p:spPr bwMode="auto">
                <a:xfrm>
                  <a:off x="498" y="2988"/>
                  <a:ext cx="1" cy="26"/>
                </a:xfrm>
                <a:custGeom>
                  <a:avLst/>
                  <a:gdLst>
                    <a:gd name="T0" fmla="*/ 0 w 1"/>
                    <a:gd name="T1" fmla="*/ 0 h 26"/>
                    <a:gd name="T2" fmla="*/ 0 w 1"/>
                    <a:gd name="T3" fmla="*/ 25 h 26"/>
                    <a:gd name="T4" fmla="*/ 0 w 1"/>
                    <a:gd name="T5" fmla="*/ 11 h 26"/>
                    <a:gd name="T6" fmla="*/ 0 w 1"/>
                    <a:gd name="T7" fmla="*/ 0 h 26"/>
                    <a:gd name="T8" fmla="*/ 0 w 1"/>
                    <a:gd name="T9" fmla="*/ 11 h 26"/>
                    <a:gd name="T10" fmla="*/ 0 w 1"/>
                    <a:gd name="T11" fmla="*/ 0 h 26"/>
                    <a:gd name="T12" fmla="*/ 0 60000 65536"/>
                    <a:gd name="T13" fmla="*/ 0 60000 65536"/>
                    <a:gd name="T14" fmla="*/ 0 60000 65536"/>
                    <a:gd name="T15" fmla="*/ 0 60000 65536"/>
                    <a:gd name="T16" fmla="*/ 0 60000 65536"/>
                    <a:gd name="T17" fmla="*/ 0 60000 65536"/>
                    <a:gd name="T18" fmla="*/ 0 w 1"/>
                    <a:gd name="T19" fmla="*/ 0 h 26"/>
                    <a:gd name="T20" fmla="*/ 1 w 1"/>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 h="26">
                      <a:moveTo>
                        <a:pt x="0" y="0"/>
                      </a:moveTo>
                      <a:lnTo>
                        <a:pt x="0" y="25"/>
                      </a:lnTo>
                      <a:lnTo>
                        <a:pt x="0" y="11"/>
                      </a:lnTo>
                      <a:lnTo>
                        <a:pt x="0" y="0"/>
                      </a:lnTo>
                      <a:lnTo>
                        <a:pt x="0" y="11"/>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5409" name="Freeform 150"/>
                <p:cNvSpPr>
                  <a:spLocks/>
                </p:cNvSpPr>
                <p:nvPr/>
              </p:nvSpPr>
              <p:spPr bwMode="auto">
                <a:xfrm>
                  <a:off x="491" y="3040"/>
                  <a:ext cx="27" cy="41"/>
                </a:xfrm>
                <a:custGeom>
                  <a:avLst/>
                  <a:gdLst>
                    <a:gd name="T0" fmla="*/ 6 w 27"/>
                    <a:gd name="T1" fmla="*/ 0 h 41"/>
                    <a:gd name="T2" fmla="*/ 10 w 27"/>
                    <a:gd name="T3" fmla="*/ 5 h 41"/>
                    <a:gd name="T4" fmla="*/ 13 w 27"/>
                    <a:gd name="T5" fmla="*/ 10 h 41"/>
                    <a:gd name="T6" fmla="*/ 21 w 27"/>
                    <a:gd name="T7" fmla="*/ 18 h 41"/>
                    <a:gd name="T8" fmla="*/ 26 w 27"/>
                    <a:gd name="T9" fmla="*/ 26 h 41"/>
                    <a:gd name="T10" fmla="*/ 26 w 27"/>
                    <a:gd name="T11" fmla="*/ 32 h 41"/>
                    <a:gd name="T12" fmla="*/ 23 w 27"/>
                    <a:gd name="T13" fmla="*/ 40 h 41"/>
                    <a:gd name="T14" fmla="*/ 0 w 27"/>
                    <a:gd name="T15" fmla="*/ 16 h 41"/>
                    <a:gd name="T16" fmla="*/ 6 w 27"/>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41"/>
                    <a:gd name="T29" fmla="*/ 27 w 27"/>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41">
                      <a:moveTo>
                        <a:pt x="6" y="0"/>
                      </a:moveTo>
                      <a:lnTo>
                        <a:pt x="10" y="5"/>
                      </a:lnTo>
                      <a:lnTo>
                        <a:pt x="13" y="10"/>
                      </a:lnTo>
                      <a:lnTo>
                        <a:pt x="21" y="18"/>
                      </a:lnTo>
                      <a:lnTo>
                        <a:pt x="26" y="26"/>
                      </a:lnTo>
                      <a:lnTo>
                        <a:pt x="26" y="32"/>
                      </a:lnTo>
                      <a:lnTo>
                        <a:pt x="23" y="40"/>
                      </a:lnTo>
                      <a:lnTo>
                        <a:pt x="0" y="16"/>
                      </a:lnTo>
                      <a:lnTo>
                        <a:pt x="6" y="0"/>
                      </a:lnTo>
                    </a:path>
                  </a:pathLst>
                </a:custGeom>
                <a:solidFill>
                  <a:srgbClr val="400000"/>
                </a:solidFill>
                <a:ln w="12700" cap="rnd">
                  <a:solidFill>
                    <a:srgbClr val="000000"/>
                  </a:solidFill>
                  <a:round/>
                  <a:headEnd type="none" w="sm" len="sm"/>
                  <a:tailEnd type="none" w="sm" len="sm"/>
                </a:ln>
              </p:spPr>
              <p:txBody>
                <a:bodyPr/>
                <a:lstStyle/>
                <a:p>
                  <a:endParaRPr lang="es-ES"/>
                </a:p>
              </p:txBody>
            </p:sp>
            <p:sp>
              <p:nvSpPr>
                <p:cNvPr id="105410" name="Freeform 151"/>
                <p:cNvSpPr>
                  <a:spLocks/>
                </p:cNvSpPr>
                <p:nvPr/>
              </p:nvSpPr>
              <p:spPr bwMode="auto">
                <a:xfrm>
                  <a:off x="446" y="3021"/>
                  <a:ext cx="48" cy="29"/>
                </a:xfrm>
                <a:custGeom>
                  <a:avLst/>
                  <a:gdLst>
                    <a:gd name="T0" fmla="*/ 0 w 48"/>
                    <a:gd name="T1" fmla="*/ 0 h 29"/>
                    <a:gd name="T2" fmla="*/ 8 w 48"/>
                    <a:gd name="T3" fmla="*/ 0 h 29"/>
                    <a:gd name="T4" fmla="*/ 19 w 48"/>
                    <a:gd name="T5" fmla="*/ 3 h 29"/>
                    <a:gd name="T6" fmla="*/ 30 w 48"/>
                    <a:gd name="T7" fmla="*/ 9 h 29"/>
                    <a:gd name="T8" fmla="*/ 37 w 48"/>
                    <a:gd name="T9" fmla="*/ 12 h 29"/>
                    <a:gd name="T10" fmla="*/ 45 w 48"/>
                    <a:gd name="T11" fmla="*/ 16 h 29"/>
                    <a:gd name="T12" fmla="*/ 47 w 48"/>
                    <a:gd name="T13" fmla="*/ 19 h 29"/>
                    <a:gd name="T14" fmla="*/ 47 w 48"/>
                    <a:gd name="T15" fmla="*/ 28 h 29"/>
                    <a:gd name="T16" fmla="*/ 0 w 48"/>
                    <a:gd name="T17" fmla="*/ 4 h 29"/>
                    <a:gd name="T18" fmla="*/ 0 w 48"/>
                    <a:gd name="T19" fmla="*/ 0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29"/>
                    <a:gd name="T32" fmla="*/ 48 w 48"/>
                    <a:gd name="T33" fmla="*/ 29 h 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29">
                      <a:moveTo>
                        <a:pt x="0" y="0"/>
                      </a:moveTo>
                      <a:lnTo>
                        <a:pt x="8" y="0"/>
                      </a:lnTo>
                      <a:lnTo>
                        <a:pt x="19" y="3"/>
                      </a:lnTo>
                      <a:lnTo>
                        <a:pt x="30" y="9"/>
                      </a:lnTo>
                      <a:lnTo>
                        <a:pt x="37" y="12"/>
                      </a:lnTo>
                      <a:lnTo>
                        <a:pt x="45" y="16"/>
                      </a:lnTo>
                      <a:lnTo>
                        <a:pt x="47" y="19"/>
                      </a:lnTo>
                      <a:lnTo>
                        <a:pt x="47" y="28"/>
                      </a:lnTo>
                      <a:lnTo>
                        <a:pt x="0" y="4"/>
                      </a:lnTo>
                      <a:lnTo>
                        <a:pt x="0"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5411" name="Freeform 152"/>
                <p:cNvSpPr>
                  <a:spLocks/>
                </p:cNvSpPr>
                <p:nvPr/>
              </p:nvSpPr>
              <p:spPr bwMode="auto">
                <a:xfrm>
                  <a:off x="449" y="3022"/>
                  <a:ext cx="43" cy="26"/>
                </a:xfrm>
                <a:custGeom>
                  <a:avLst/>
                  <a:gdLst>
                    <a:gd name="T0" fmla="*/ 42 w 43"/>
                    <a:gd name="T1" fmla="*/ 25 h 26"/>
                    <a:gd name="T2" fmla="*/ 42 w 43"/>
                    <a:gd name="T3" fmla="*/ 17 h 26"/>
                    <a:gd name="T4" fmla="*/ 40 w 43"/>
                    <a:gd name="T5" fmla="*/ 14 h 26"/>
                    <a:gd name="T6" fmla="*/ 31 w 43"/>
                    <a:gd name="T7" fmla="*/ 9 h 26"/>
                    <a:gd name="T8" fmla="*/ 21 w 43"/>
                    <a:gd name="T9" fmla="*/ 4 h 26"/>
                    <a:gd name="T10" fmla="*/ 8 w 43"/>
                    <a:gd name="T11" fmla="*/ 0 h 26"/>
                    <a:gd name="T12" fmla="*/ 1 w 43"/>
                    <a:gd name="T13" fmla="*/ 0 h 26"/>
                    <a:gd name="T14" fmla="*/ 0 w 43"/>
                    <a:gd name="T15" fmla="*/ 7 h 26"/>
                    <a:gd name="T16" fmla="*/ 31 w 43"/>
                    <a:gd name="T17" fmla="*/ 19 h 26"/>
                    <a:gd name="T18" fmla="*/ 42 w 43"/>
                    <a:gd name="T19" fmla="*/ 25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
                    <a:gd name="T31" fmla="*/ 0 h 26"/>
                    <a:gd name="T32" fmla="*/ 43 w 43"/>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 h="26">
                      <a:moveTo>
                        <a:pt x="42" y="25"/>
                      </a:moveTo>
                      <a:lnTo>
                        <a:pt x="42" y="17"/>
                      </a:lnTo>
                      <a:lnTo>
                        <a:pt x="40" y="14"/>
                      </a:lnTo>
                      <a:lnTo>
                        <a:pt x="31" y="9"/>
                      </a:lnTo>
                      <a:lnTo>
                        <a:pt x="21" y="4"/>
                      </a:lnTo>
                      <a:lnTo>
                        <a:pt x="8" y="0"/>
                      </a:lnTo>
                      <a:lnTo>
                        <a:pt x="1" y="0"/>
                      </a:lnTo>
                      <a:lnTo>
                        <a:pt x="0" y="7"/>
                      </a:lnTo>
                      <a:lnTo>
                        <a:pt x="31" y="19"/>
                      </a:lnTo>
                      <a:lnTo>
                        <a:pt x="42" y="25"/>
                      </a:lnTo>
                    </a:path>
                  </a:pathLst>
                </a:custGeom>
                <a:solidFill>
                  <a:srgbClr val="E0E0E0"/>
                </a:solidFill>
                <a:ln w="9525" cap="rnd">
                  <a:noFill/>
                  <a:round/>
                  <a:headEnd type="none" w="sm" len="sm"/>
                  <a:tailEnd type="none" w="sm" len="sm"/>
                </a:ln>
              </p:spPr>
              <p:txBody>
                <a:bodyPr/>
                <a:lstStyle/>
                <a:p>
                  <a:endParaRPr lang="es-ES"/>
                </a:p>
              </p:txBody>
            </p:sp>
            <p:sp>
              <p:nvSpPr>
                <p:cNvPr id="105412" name="Freeform 153"/>
                <p:cNvSpPr>
                  <a:spLocks/>
                </p:cNvSpPr>
                <p:nvPr/>
              </p:nvSpPr>
              <p:spPr bwMode="auto">
                <a:xfrm>
                  <a:off x="518" y="3109"/>
                  <a:ext cx="28" cy="27"/>
                </a:xfrm>
                <a:custGeom>
                  <a:avLst/>
                  <a:gdLst>
                    <a:gd name="T0" fmla="*/ 16 w 28"/>
                    <a:gd name="T1" fmla="*/ 0 h 27"/>
                    <a:gd name="T2" fmla="*/ 21 w 28"/>
                    <a:gd name="T3" fmla="*/ 4 h 27"/>
                    <a:gd name="T4" fmla="*/ 23 w 28"/>
                    <a:gd name="T5" fmla="*/ 9 h 27"/>
                    <a:gd name="T6" fmla="*/ 24 w 28"/>
                    <a:gd name="T7" fmla="*/ 12 h 27"/>
                    <a:gd name="T8" fmla="*/ 24 w 28"/>
                    <a:gd name="T9" fmla="*/ 15 h 27"/>
                    <a:gd name="T10" fmla="*/ 27 w 28"/>
                    <a:gd name="T11" fmla="*/ 19 h 27"/>
                    <a:gd name="T12" fmla="*/ 3 w 28"/>
                    <a:gd name="T13" fmla="*/ 26 h 27"/>
                    <a:gd name="T14" fmla="*/ 0 w 28"/>
                    <a:gd name="T15" fmla="*/ 0 h 27"/>
                    <a:gd name="T16" fmla="*/ 9 w 28"/>
                    <a:gd name="T17" fmla="*/ 0 h 27"/>
                    <a:gd name="T18" fmla="*/ 16 w 28"/>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
                    <a:gd name="T31" fmla="*/ 0 h 27"/>
                    <a:gd name="T32" fmla="*/ 28 w 28"/>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 h="27">
                      <a:moveTo>
                        <a:pt x="16" y="0"/>
                      </a:moveTo>
                      <a:lnTo>
                        <a:pt x="21" y="4"/>
                      </a:lnTo>
                      <a:lnTo>
                        <a:pt x="23" y="9"/>
                      </a:lnTo>
                      <a:lnTo>
                        <a:pt x="24" y="12"/>
                      </a:lnTo>
                      <a:lnTo>
                        <a:pt x="24" y="15"/>
                      </a:lnTo>
                      <a:lnTo>
                        <a:pt x="27" y="19"/>
                      </a:lnTo>
                      <a:lnTo>
                        <a:pt x="3" y="26"/>
                      </a:lnTo>
                      <a:lnTo>
                        <a:pt x="0" y="0"/>
                      </a:lnTo>
                      <a:lnTo>
                        <a:pt x="9" y="0"/>
                      </a:lnTo>
                      <a:lnTo>
                        <a:pt x="16"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5413" name="Freeform 154"/>
                <p:cNvSpPr>
                  <a:spLocks/>
                </p:cNvSpPr>
                <p:nvPr/>
              </p:nvSpPr>
              <p:spPr bwMode="auto">
                <a:xfrm>
                  <a:off x="523" y="3109"/>
                  <a:ext cx="27" cy="27"/>
                </a:xfrm>
                <a:custGeom>
                  <a:avLst/>
                  <a:gdLst>
                    <a:gd name="T0" fmla="*/ 15 w 27"/>
                    <a:gd name="T1" fmla="*/ 0 h 27"/>
                    <a:gd name="T2" fmla="*/ 20 w 27"/>
                    <a:gd name="T3" fmla="*/ 4 h 27"/>
                    <a:gd name="T4" fmla="*/ 23 w 27"/>
                    <a:gd name="T5" fmla="*/ 9 h 27"/>
                    <a:gd name="T6" fmla="*/ 23 w 27"/>
                    <a:gd name="T7" fmla="*/ 14 h 27"/>
                    <a:gd name="T8" fmla="*/ 26 w 27"/>
                    <a:gd name="T9" fmla="*/ 18 h 27"/>
                    <a:gd name="T10" fmla="*/ 6 w 27"/>
                    <a:gd name="T11" fmla="*/ 26 h 27"/>
                    <a:gd name="T12" fmla="*/ 0 w 27"/>
                    <a:gd name="T13" fmla="*/ 0 h 27"/>
                    <a:gd name="T14" fmla="*/ 7 w 27"/>
                    <a:gd name="T15" fmla="*/ 0 h 27"/>
                    <a:gd name="T16" fmla="*/ 15 w 27"/>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27"/>
                    <a:gd name="T29" fmla="*/ 27 w 27"/>
                    <a:gd name="T30" fmla="*/ 27 h 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27">
                      <a:moveTo>
                        <a:pt x="15" y="0"/>
                      </a:moveTo>
                      <a:lnTo>
                        <a:pt x="20" y="4"/>
                      </a:lnTo>
                      <a:lnTo>
                        <a:pt x="23" y="9"/>
                      </a:lnTo>
                      <a:lnTo>
                        <a:pt x="23" y="14"/>
                      </a:lnTo>
                      <a:lnTo>
                        <a:pt x="26" y="18"/>
                      </a:lnTo>
                      <a:lnTo>
                        <a:pt x="6" y="26"/>
                      </a:lnTo>
                      <a:lnTo>
                        <a:pt x="0" y="0"/>
                      </a:lnTo>
                      <a:lnTo>
                        <a:pt x="7" y="0"/>
                      </a:lnTo>
                      <a:lnTo>
                        <a:pt x="15" y="0"/>
                      </a:lnTo>
                    </a:path>
                  </a:pathLst>
                </a:custGeom>
                <a:solidFill>
                  <a:srgbClr val="E0E0E0"/>
                </a:solidFill>
                <a:ln w="9525" cap="rnd">
                  <a:noFill/>
                  <a:round/>
                  <a:headEnd type="none" w="sm" len="sm"/>
                  <a:tailEnd type="none" w="sm" len="sm"/>
                </a:ln>
              </p:spPr>
              <p:txBody>
                <a:bodyPr/>
                <a:lstStyle/>
                <a:p>
                  <a:endParaRPr lang="es-ES"/>
                </a:p>
              </p:txBody>
            </p:sp>
            <p:sp>
              <p:nvSpPr>
                <p:cNvPr id="105414" name="Freeform 155"/>
                <p:cNvSpPr>
                  <a:spLocks/>
                </p:cNvSpPr>
                <p:nvPr/>
              </p:nvSpPr>
              <p:spPr bwMode="auto">
                <a:xfrm>
                  <a:off x="511" y="3108"/>
                  <a:ext cx="29" cy="39"/>
                </a:xfrm>
                <a:custGeom>
                  <a:avLst/>
                  <a:gdLst>
                    <a:gd name="T0" fmla="*/ 7 w 29"/>
                    <a:gd name="T1" fmla="*/ 0 h 39"/>
                    <a:gd name="T2" fmla="*/ 19 w 29"/>
                    <a:gd name="T3" fmla="*/ 0 h 39"/>
                    <a:gd name="T4" fmla="*/ 24 w 29"/>
                    <a:gd name="T5" fmla="*/ 9 h 39"/>
                    <a:gd name="T6" fmla="*/ 28 w 29"/>
                    <a:gd name="T7" fmla="*/ 22 h 39"/>
                    <a:gd name="T8" fmla="*/ 28 w 29"/>
                    <a:gd name="T9" fmla="*/ 31 h 39"/>
                    <a:gd name="T10" fmla="*/ 0 w 29"/>
                    <a:gd name="T11" fmla="*/ 38 h 39"/>
                    <a:gd name="T12" fmla="*/ 0 w 29"/>
                    <a:gd name="T13" fmla="*/ 0 h 39"/>
                    <a:gd name="T14" fmla="*/ 7 w 29"/>
                    <a:gd name="T15" fmla="*/ 0 h 39"/>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39"/>
                    <a:gd name="T26" fmla="*/ 29 w 29"/>
                    <a:gd name="T27" fmla="*/ 39 h 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39">
                      <a:moveTo>
                        <a:pt x="7" y="0"/>
                      </a:moveTo>
                      <a:lnTo>
                        <a:pt x="19" y="0"/>
                      </a:lnTo>
                      <a:lnTo>
                        <a:pt x="24" y="9"/>
                      </a:lnTo>
                      <a:lnTo>
                        <a:pt x="28" y="22"/>
                      </a:lnTo>
                      <a:lnTo>
                        <a:pt x="28" y="31"/>
                      </a:lnTo>
                      <a:lnTo>
                        <a:pt x="0" y="38"/>
                      </a:lnTo>
                      <a:lnTo>
                        <a:pt x="0" y="0"/>
                      </a:lnTo>
                      <a:lnTo>
                        <a:pt x="7"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5415" name="Freeform 156"/>
                <p:cNvSpPr>
                  <a:spLocks/>
                </p:cNvSpPr>
                <p:nvPr/>
              </p:nvSpPr>
              <p:spPr bwMode="auto">
                <a:xfrm>
                  <a:off x="518" y="3109"/>
                  <a:ext cx="28" cy="30"/>
                </a:xfrm>
                <a:custGeom>
                  <a:avLst/>
                  <a:gdLst>
                    <a:gd name="T0" fmla="*/ 0 w 28"/>
                    <a:gd name="T1" fmla="*/ 0 h 30"/>
                    <a:gd name="T2" fmla="*/ 18 w 28"/>
                    <a:gd name="T3" fmla="*/ 0 h 30"/>
                    <a:gd name="T4" fmla="*/ 22 w 28"/>
                    <a:gd name="T5" fmla="*/ 10 h 30"/>
                    <a:gd name="T6" fmla="*/ 27 w 28"/>
                    <a:gd name="T7" fmla="*/ 22 h 30"/>
                    <a:gd name="T8" fmla="*/ 0 w 28"/>
                    <a:gd name="T9" fmla="*/ 29 h 30"/>
                    <a:gd name="T10" fmla="*/ 0 w 28"/>
                    <a:gd name="T11" fmla="*/ 0 h 30"/>
                    <a:gd name="T12" fmla="*/ 0 60000 65536"/>
                    <a:gd name="T13" fmla="*/ 0 60000 65536"/>
                    <a:gd name="T14" fmla="*/ 0 60000 65536"/>
                    <a:gd name="T15" fmla="*/ 0 60000 65536"/>
                    <a:gd name="T16" fmla="*/ 0 60000 65536"/>
                    <a:gd name="T17" fmla="*/ 0 60000 65536"/>
                    <a:gd name="T18" fmla="*/ 0 w 28"/>
                    <a:gd name="T19" fmla="*/ 0 h 30"/>
                    <a:gd name="T20" fmla="*/ 28 w 28"/>
                    <a:gd name="T21" fmla="*/ 30 h 30"/>
                  </a:gdLst>
                  <a:ahLst/>
                  <a:cxnLst>
                    <a:cxn ang="T12">
                      <a:pos x="T0" y="T1"/>
                    </a:cxn>
                    <a:cxn ang="T13">
                      <a:pos x="T2" y="T3"/>
                    </a:cxn>
                    <a:cxn ang="T14">
                      <a:pos x="T4" y="T5"/>
                    </a:cxn>
                    <a:cxn ang="T15">
                      <a:pos x="T6" y="T7"/>
                    </a:cxn>
                    <a:cxn ang="T16">
                      <a:pos x="T8" y="T9"/>
                    </a:cxn>
                    <a:cxn ang="T17">
                      <a:pos x="T10" y="T11"/>
                    </a:cxn>
                  </a:cxnLst>
                  <a:rect l="T18" t="T19" r="T20" b="T21"/>
                  <a:pathLst>
                    <a:path w="28" h="30">
                      <a:moveTo>
                        <a:pt x="0" y="0"/>
                      </a:moveTo>
                      <a:lnTo>
                        <a:pt x="18" y="0"/>
                      </a:lnTo>
                      <a:lnTo>
                        <a:pt x="22" y="10"/>
                      </a:lnTo>
                      <a:lnTo>
                        <a:pt x="27" y="22"/>
                      </a:lnTo>
                      <a:lnTo>
                        <a:pt x="0" y="29"/>
                      </a:lnTo>
                      <a:lnTo>
                        <a:pt x="0" y="0"/>
                      </a:lnTo>
                    </a:path>
                  </a:pathLst>
                </a:custGeom>
                <a:solidFill>
                  <a:srgbClr val="808080"/>
                </a:solidFill>
                <a:ln w="9525" cap="rnd">
                  <a:noFill/>
                  <a:round/>
                  <a:headEnd type="none" w="sm" len="sm"/>
                  <a:tailEnd type="none" w="sm" len="sm"/>
                </a:ln>
              </p:spPr>
              <p:txBody>
                <a:bodyPr/>
                <a:lstStyle/>
                <a:p>
                  <a:endParaRPr lang="es-ES"/>
                </a:p>
              </p:txBody>
            </p:sp>
            <p:sp>
              <p:nvSpPr>
                <p:cNvPr id="105416" name="Freeform 157"/>
                <p:cNvSpPr>
                  <a:spLocks/>
                </p:cNvSpPr>
                <p:nvPr/>
              </p:nvSpPr>
              <p:spPr bwMode="auto">
                <a:xfrm>
                  <a:off x="562" y="3138"/>
                  <a:ext cx="27" cy="30"/>
                </a:xfrm>
                <a:custGeom>
                  <a:avLst/>
                  <a:gdLst>
                    <a:gd name="T0" fmla="*/ 0 w 27"/>
                    <a:gd name="T1" fmla="*/ 0 h 30"/>
                    <a:gd name="T2" fmla="*/ 11 w 27"/>
                    <a:gd name="T3" fmla="*/ 0 h 30"/>
                    <a:gd name="T4" fmla="*/ 20 w 27"/>
                    <a:gd name="T5" fmla="*/ 0 h 30"/>
                    <a:gd name="T6" fmla="*/ 24 w 27"/>
                    <a:gd name="T7" fmla="*/ 3 h 30"/>
                    <a:gd name="T8" fmla="*/ 26 w 27"/>
                    <a:gd name="T9" fmla="*/ 10 h 30"/>
                    <a:gd name="T10" fmla="*/ 26 w 27"/>
                    <a:gd name="T11" fmla="*/ 17 h 30"/>
                    <a:gd name="T12" fmla="*/ 23 w 27"/>
                    <a:gd name="T13" fmla="*/ 22 h 30"/>
                    <a:gd name="T14" fmla="*/ 0 w 27"/>
                    <a:gd name="T15" fmla="*/ 29 h 30"/>
                    <a:gd name="T16" fmla="*/ 0 w 27"/>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30"/>
                    <a:gd name="T29" fmla="*/ 27 w 27"/>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30">
                      <a:moveTo>
                        <a:pt x="0" y="0"/>
                      </a:moveTo>
                      <a:lnTo>
                        <a:pt x="11" y="0"/>
                      </a:lnTo>
                      <a:lnTo>
                        <a:pt x="20" y="0"/>
                      </a:lnTo>
                      <a:lnTo>
                        <a:pt x="24" y="3"/>
                      </a:lnTo>
                      <a:lnTo>
                        <a:pt x="26" y="10"/>
                      </a:lnTo>
                      <a:lnTo>
                        <a:pt x="26" y="17"/>
                      </a:lnTo>
                      <a:lnTo>
                        <a:pt x="23" y="22"/>
                      </a:lnTo>
                      <a:lnTo>
                        <a:pt x="0" y="29"/>
                      </a:lnTo>
                      <a:lnTo>
                        <a:pt x="0"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5417" name="Freeform 158"/>
                <p:cNvSpPr>
                  <a:spLocks/>
                </p:cNvSpPr>
                <p:nvPr/>
              </p:nvSpPr>
              <p:spPr bwMode="auto">
                <a:xfrm>
                  <a:off x="449" y="3035"/>
                  <a:ext cx="43" cy="25"/>
                </a:xfrm>
                <a:custGeom>
                  <a:avLst/>
                  <a:gdLst>
                    <a:gd name="T0" fmla="*/ 0 w 43"/>
                    <a:gd name="T1" fmla="*/ 0 h 25"/>
                    <a:gd name="T2" fmla="*/ 12 w 43"/>
                    <a:gd name="T3" fmla="*/ 5 h 25"/>
                    <a:gd name="T4" fmla="*/ 26 w 43"/>
                    <a:gd name="T5" fmla="*/ 16 h 25"/>
                    <a:gd name="T6" fmla="*/ 34 w 43"/>
                    <a:gd name="T7" fmla="*/ 20 h 25"/>
                    <a:gd name="T8" fmla="*/ 42 w 43"/>
                    <a:gd name="T9" fmla="*/ 24 h 25"/>
                    <a:gd name="T10" fmla="*/ 31 w 43"/>
                    <a:gd name="T11" fmla="*/ 20 h 25"/>
                    <a:gd name="T12" fmla="*/ 20 w 43"/>
                    <a:gd name="T13" fmla="*/ 14 h 25"/>
                    <a:gd name="T14" fmla="*/ 8 w 43"/>
                    <a:gd name="T15" fmla="*/ 6 h 25"/>
                    <a:gd name="T16" fmla="*/ 0 w 43"/>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25"/>
                    <a:gd name="T29" fmla="*/ 43 w 43"/>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25">
                      <a:moveTo>
                        <a:pt x="0" y="0"/>
                      </a:moveTo>
                      <a:lnTo>
                        <a:pt x="12" y="5"/>
                      </a:lnTo>
                      <a:lnTo>
                        <a:pt x="26" y="16"/>
                      </a:lnTo>
                      <a:lnTo>
                        <a:pt x="34" y="20"/>
                      </a:lnTo>
                      <a:lnTo>
                        <a:pt x="42" y="24"/>
                      </a:lnTo>
                      <a:lnTo>
                        <a:pt x="31" y="20"/>
                      </a:lnTo>
                      <a:lnTo>
                        <a:pt x="20" y="14"/>
                      </a:lnTo>
                      <a:lnTo>
                        <a:pt x="8" y="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5418" name="Freeform 159"/>
                <p:cNvSpPr>
                  <a:spLocks/>
                </p:cNvSpPr>
                <p:nvPr/>
              </p:nvSpPr>
              <p:spPr bwMode="auto">
                <a:xfrm>
                  <a:off x="412" y="3022"/>
                  <a:ext cx="160" cy="253"/>
                </a:xfrm>
                <a:custGeom>
                  <a:avLst/>
                  <a:gdLst>
                    <a:gd name="T0" fmla="*/ 32 w 160"/>
                    <a:gd name="T1" fmla="*/ 6 h 253"/>
                    <a:gd name="T2" fmla="*/ 35 w 160"/>
                    <a:gd name="T3" fmla="*/ 0 h 253"/>
                    <a:gd name="T4" fmla="*/ 44 w 160"/>
                    <a:gd name="T5" fmla="*/ 2 h 253"/>
                    <a:gd name="T6" fmla="*/ 53 w 160"/>
                    <a:gd name="T7" fmla="*/ 7 h 253"/>
                    <a:gd name="T8" fmla="*/ 62 w 160"/>
                    <a:gd name="T9" fmla="*/ 10 h 253"/>
                    <a:gd name="T10" fmla="*/ 72 w 160"/>
                    <a:gd name="T11" fmla="*/ 16 h 253"/>
                    <a:gd name="T12" fmla="*/ 80 w 160"/>
                    <a:gd name="T13" fmla="*/ 20 h 253"/>
                    <a:gd name="T14" fmla="*/ 82 w 160"/>
                    <a:gd name="T15" fmla="*/ 25 h 253"/>
                    <a:gd name="T16" fmla="*/ 85 w 160"/>
                    <a:gd name="T17" fmla="*/ 31 h 253"/>
                    <a:gd name="T18" fmla="*/ 89 w 160"/>
                    <a:gd name="T19" fmla="*/ 35 h 253"/>
                    <a:gd name="T20" fmla="*/ 91 w 160"/>
                    <a:gd name="T21" fmla="*/ 45 h 253"/>
                    <a:gd name="T22" fmla="*/ 101 w 160"/>
                    <a:gd name="T23" fmla="*/ 66 h 253"/>
                    <a:gd name="T24" fmla="*/ 109 w 160"/>
                    <a:gd name="T25" fmla="*/ 91 h 253"/>
                    <a:gd name="T26" fmla="*/ 112 w 160"/>
                    <a:gd name="T27" fmla="*/ 109 h 253"/>
                    <a:gd name="T28" fmla="*/ 147 w 160"/>
                    <a:gd name="T29" fmla="*/ 111 h 253"/>
                    <a:gd name="T30" fmla="*/ 153 w 160"/>
                    <a:gd name="T31" fmla="*/ 114 h 253"/>
                    <a:gd name="T32" fmla="*/ 157 w 160"/>
                    <a:gd name="T33" fmla="*/ 123 h 253"/>
                    <a:gd name="T34" fmla="*/ 159 w 160"/>
                    <a:gd name="T35" fmla="*/ 138 h 253"/>
                    <a:gd name="T36" fmla="*/ 150 w 160"/>
                    <a:gd name="T37" fmla="*/ 148 h 253"/>
                    <a:gd name="T38" fmla="*/ 137 w 160"/>
                    <a:gd name="T39" fmla="*/ 150 h 253"/>
                    <a:gd name="T40" fmla="*/ 126 w 160"/>
                    <a:gd name="T41" fmla="*/ 150 h 253"/>
                    <a:gd name="T42" fmla="*/ 114 w 160"/>
                    <a:gd name="T43" fmla="*/ 153 h 253"/>
                    <a:gd name="T44" fmla="*/ 114 w 160"/>
                    <a:gd name="T45" fmla="*/ 157 h 253"/>
                    <a:gd name="T46" fmla="*/ 114 w 160"/>
                    <a:gd name="T47" fmla="*/ 172 h 253"/>
                    <a:gd name="T48" fmla="*/ 116 w 160"/>
                    <a:gd name="T49" fmla="*/ 184 h 253"/>
                    <a:gd name="T50" fmla="*/ 120 w 160"/>
                    <a:gd name="T51" fmla="*/ 198 h 253"/>
                    <a:gd name="T52" fmla="*/ 131 w 160"/>
                    <a:gd name="T53" fmla="*/ 220 h 253"/>
                    <a:gd name="T54" fmla="*/ 122 w 160"/>
                    <a:gd name="T55" fmla="*/ 231 h 253"/>
                    <a:gd name="T56" fmla="*/ 100 w 160"/>
                    <a:gd name="T57" fmla="*/ 244 h 253"/>
                    <a:gd name="T58" fmla="*/ 67 w 160"/>
                    <a:gd name="T59" fmla="*/ 252 h 253"/>
                    <a:gd name="T60" fmla="*/ 44 w 160"/>
                    <a:gd name="T61" fmla="*/ 249 h 253"/>
                    <a:gd name="T62" fmla="*/ 28 w 160"/>
                    <a:gd name="T63" fmla="*/ 240 h 253"/>
                    <a:gd name="T64" fmla="*/ 25 w 160"/>
                    <a:gd name="T65" fmla="*/ 204 h 253"/>
                    <a:gd name="T66" fmla="*/ 21 w 160"/>
                    <a:gd name="T67" fmla="*/ 234 h 253"/>
                    <a:gd name="T68" fmla="*/ 6 w 160"/>
                    <a:gd name="T69" fmla="*/ 226 h 253"/>
                    <a:gd name="T70" fmla="*/ 3 w 160"/>
                    <a:gd name="T71" fmla="*/ 208 h 253"/>
                    <a:gd name="T72" fmla="*/ 13 w 160"/>
                    <a:gd name="T73" fmla="*/ 171 h 253"/>
                    <a:gd name="T74" fmla="*/ 13 w 160"/>
                    <a:gd name="T75" fmla="*/ 160 h 253"/>
                    <a:gd name="T76" fmla="*/ 10 w 160"/>
                    <a:gd name="T77" fmla="*/ 148 h 253"/>
                    <a:gd name="T78" fmla="*/ 8 w 160"/>
                    <a:gd name="T79" fmla="*/ 130 h 253"/>
                    <a:gd name="T80" fmla="*/ 4 w 160"/>
                    <a:gd name="T81" fmla="*/ 114 h 253"/>
                    <a:gd name="T82" fmla="*/ 0 w 160"/>
                    <a:gd name="T83" fmla="*/ 89 h 253"/>
                    <a:gd name="T84" fmla="*/ 0 w 160"/>
                    <a:gd name="T85" fmla="*/ 66 h 253"/>
                    <a:gd name="T86" fmla="*/ 0 w 160"/>
                    <a:gd name="T87" fmla="*/ 46 h 253"/>
                    <a:gd name="T88" fmla="*/ 0 w 160"/>
                    <a:gd name="T89" fmla="*/ 31 h 253"/>
                    <a:gd name="T90" fmla="*/ 4 w 160"/>
                    <a:gd name="T91" fmla="*/ 24 h 253"/>
                    <a:gd name="T92" fmla="*/ 12 w 160"/>
                    <a:gd name="T93" fmla="*/ 19 h 253"/>
                    <a:gd name="T94" fmla="*/ 21 w 160"/>
                    <a:gd name="T95" fmla="*/ 10 h 253"/>
                    <a:gd name="T96" fmla="*/ 32 w 160"/>
                    <a:gd name="T97" fmla="*/ 6 h 25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0"/>
                    <a:gd name="T148" fmla="*/ 0 h 253"/>
                    <a:gd name="T149" fmla="*/ 160 w 160"/>
                    <a:gd name="T150" fmla="*/ 253 h 25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0" h="253">
                      <a:moveTo>
                        <a:pt x="32" y="6"/>
                      </a:moveTo>
                      <a:lnTo>
                        <a:pt x="35" y="0"/>
                      </a:lnTo>
                      <a:lnTo>
                        <a:pt x="44" y="2"/>
                      </a:lnTo>
                      <a:lnTo>
                        <a:pt x="53" y="7"/>
                      </a:lnTo>
                      <a:lnTo>
                        <a:pt x="62" y="10"/>
                      </a:lnTo>
                      <a:lnTo>
                        <a:pt x="72" y="16"/>
                      </a:lnTo>
                      <a:lnTo>
                        <a:pt x="80" y="20"/>
                      </a:lnTo>
                      <a:lnTo>
                        <a:pt x="82" y="25"/>
                      </a:lnTo>
                      <a:lnTo>
                        <a:pt x="85" y="31"/>
                      </a:lnTo>
                      <a:lnTo>
                        <a:pt x="89" y="35"/>
                      </a:lnTo>
                      <a:lnTo>
                        <a:pt x="91" y="45"/>
                      </a:lnTo>
                      <a:lnTo>
                        <a:pt x="101" y="66"/>
                      </a:lnTo>
                      <a:lnTo>
                        <a:pt x="109" y="91"/>
                      </a:lnTo>
                      <a:lnTo>
                        <a:pt x="112" y="109"/>
                      </a:lnTo>
                      <a:lnTo>
                        <a:pt x="147" y="111"/>
                      </a:lnTo>
                      <a:lnTo>
                        <a:pt x="153" y="114"/>
                      </a:lnTo>
                      <a:lnTo>
                        <a:pt x="157" y="123"/>
                      </a:lnTo>
                      <a:lnTo>
                        <a:pt x="159" y="138"/>
                      </a:lnTo>
                      <a:lnTo>
                        <a:pt x="150" y="148"/>
                      </a:lnTo>
                      <a:lnTo>
                        <a:pt x="137" y="150"/>
                      </a:lnTo>
                      <a:lnTo>
                        <a:pt x="126" y="150"/>
                      </a:lnTo>
                      <a:lnTo>
                        <a:pt x="114" y="153"/>
                      </a:lnTo>
                      <a:lnTo>
                        <a:pt x="114" y="157"/>
                      </a:lnTo>
                      <a:lnTo>
                        <a:pt x="114" y="172"/>
                      </a:lnTo>
                      <a:lnTo>
                        <a:pt x="116" y="184"/>
                      </a:lnTo>
                      <a:lnTo>
                        <a:pt x="120" y="198"/>
                      </a:lnTo>
                      <a:lnTo>
                        <a:pt x="131" y="220"/>
                      </a:lnTo>
                      <a:lnTo>
                        <a:pt x="122" y="231"/>
                      </a:lnTo>
                      <a:lnTo>
                        <a:pt x="100" y="244"/>
                      </a:lnTo>
                      <a:lnTo>
                        <a:pt x="67" y="252"/>
                      </a:lnTo>
                      <a:lnTo>
                        <a:pt x="44" y="249"/>
                      </a:lnTo>
                      <a:lnTo>
                        <a:pt x="28" y="240"/>
                      </a:lnTo>
                      <a:lnTo>
                        <a:pt x="25" y="204"/>
                      </a:lnTo>
                      <a:lnTo>
                        <a:pt x="21" y="234"/>
                      </a:lnTo>
                      <a:lnTo>
                        <a:pt x="6" y="226"/>
                      </a:lnTo>
                      <a:lnTo>
                        <a:pt x="3" y="208"/>
                      </a:lnTo>
                      <a:lnTo>
                        <a:pt x="13" y="171"/>
                      </a:lnTo>
                      <a:lnTo>
                        <a:pt x="13" y="160"/>
                      </a:lnTo>
                      <a:lnTo>
                        <a:pt x="10" y="148"/>
                      </a:lnTo>
                      <a:lnTo>
                        <a:pt x="8" y="130"/>
                      </a:lnTo>
                      <a:lnTo>
                        <a:pt x="4" y="114"/>
                      </a:lnTo>
                      <a:lnTo>
                        <a:pt x="0" y="89"/>
                      </a:lnTo>
                      <a:lnTo>
                        <a:pt x="0" y="66"/>
                      </a:lnTo>
                      <a:lnTo>
                        <a:pt x="0" y="46"/>
                      </a:lnTo>
                      <a:lnTo>
                        <a:pt x="0" y="31"/>
                      </a:lnTo>
                      <a:lnTo>
                        <a:pt x="4" y="24"/>
                      </a:lnTo>
                      <a:lnTo>
                        <a:pt x="12" y="19"/>
                      </a:lnTo>
                      <a:lnTo>
                        <a:pt x="21" y="10"/>
                      </a:lnTo>
                      <a:lnTo>
                        <a:pt x="32"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5419" name="Freeform 160"/>
                <p:cNvSpPr>
                  <a:spLocks/>
                </p:cNvSpPr>
                <p:nvPr/>
              </p:nvSpPr>
              <p:spPr bwMode="auto">
                <a:xfrm>
                  <a:off x="418" y="3027"/>
                  <a:ext cx="124" cy="242"/>
                </a:xfrm>
                <a:custGeom>
                  <a:avLst/>
                  <a:gdLst>
                    <a:gd name="T0" fmla="*/ 106 w 124"/>
                    <a:gd name="T1" fmla="*/ 148 h 242"/>
                    <a:gd name="T2" fmla="*/ 91 w 124"/>
                    <a:gd name="T3" fmla="*/ 147 h 242"/>
                    <a:gd name="T4" fmla="*/ 81 w 124"/>
                    <a:gd name="T5" fmla="*/ 146 h 242"/>
                    <a:gd name="T6" fmla="*/ 67 w 124"/>
                    <a:gd name="T7" fmla="*/ 145 h 242"/>
                    <a:gd name="T8" fmla="*/ 54 w 124"/>
                    <a:gd name="T9" fmla="*/ 142 h 242"/>
                    <a:gd name="T10" fmla="*/ 46 w 124"/>
                    <a:gd name="T11" fmla="*/ 138 h 242"/>
                    <a:gd name="T12" fmla="*/ 43 w 124"/>
                    <a:gd name="T13" fmla="*/ 127 h 242"/>
                    <a:gd name="T14" fmla="*/ 39 w 124"/>
                    <a:gd name="T15" fmla="*/ 112 h 242"/>
                    <a:gd name="T16" fmla="*/ 32 w 124"/>
                    <a:gd name="T17" fmla="*/ 106 h 242"/>
                    <a:gd name="T18" fmla="*/ 22 w 124"/>
                    <a:gd name="T19" fmla="*/ 91 h 242"/>
                    <a:gd name="T20" fmla="*/ 32 w 124"/>
                    <a:gd name="T21" fmla="*/ 103 h 242"/>
                    <a:gd name="T22" fmla="*/ 39 w 124"/>
                    <a:gd name="T23" fmla="*/ 106 h 242"/>
                    <a:gd name="T24" fmla="*/ 37 w 124"/>
                    <a:gd name="T25" fmla="*/ 90 h 242"/>
                    <a:gd name="T26" fmla="*/ 37 w 124"/>
                    <a:gd name="T27" fmla="*/ 76 h 242"/>
                    <a:gd name="T28" fmla="*/ 38 w 124"/>
                    <a:gd name="T29" fmla="*/ 53 h 242"/>
                    <a:gd name="T30" fmla="*/ 39 w 124"/>
                    <a:gd name="T31" fmla="*/ 43 h 242"/>
                    <a:gd name="T32" fmla="*/ 43 w 124"/>
                    <a:gd name="T33" fmla="*/ 39 h 242"/>
                    <a:gd name="T34" fmla="*/ 49 w 124"/>
                    <a:gd name="T35" fmla="*/ 32 h 242"/>
                    <a:gd name="T36" fmla="*/ 59 w 124"/>
                    <a:gd name="T37" fmla="*/ 29 h 242"/>
                    <a:gd name="T38" fmla="*/ 64 w 124"/>
                    <a:gd name="T39" fmla="*/ 27 h 242"/>
                    <a:gd name="T40" fmla="*/ 72 w 124"/>
                    <a:gd name="T41" fmla="*/ 28 h 242"/>
                    <a:gd name="T42" fmla="*/ 81 w 124"/>
                    <a:gd name="T43" fmla="*/ 32 h 242"/>
                    <a:gd name="T44" fmla="*/ 77 w 124"/>
                    <a:gd name="T45" fmla="*/ 24 h 242"/>
                    <a:gd name="T46" fmla="*/ 72 w 124"/>
                    <a:gd name="T47" fmla="*/ 18 h 242"/>
                    <a:gd name="T48" fmla="*/ 65 w 124"/>
                    <a:gd name="T49" fmla="*/ 13 h 242"/>
                    <a:gd name="T50" fmla="*/ 56 w 124"/>
                    <a:gd name="T51" fmla="*/ 9 h 242"/>
                    <a:gd name="T52" fmla="*/ 46 w 124"/>
                    <a:gd name="T53" fmla="*/ 3 h 242"/>
                    <a:gd name="T54" fmla="*/ 37 w 124"/>
                    <a:gd name="T55" fmla="*/ 0 h 242"/>
                    <a:gd name="T56" fmla="*/ 32 w 124"/>
                    <a:gd name="T57" fmla="*/ 0 h 242"/>
                    <a:gd name="T58" fmla="*/ 29 w 124"/>
                    <a:gd name="T59" fmla="*/ 3 h 242"/>
                    <a:gd name="T60" fmla="*/ 19 w 124"/>
                    <a:gd name="T61" fmla="*/ 9 h 242"/>
                    <a:gd name="T62" fmla="*/ 13 w 124"/>
                    <a:gd name="T63" fmla="*/ 13 h 242"/>
                    <a:gd name="T64" fmla="*/ 10 w 124"/>
                    <a:gd name="T65" fmla="*/ 19 h 242"/>
                    <a:gd name="T66" fmla="*/ 2 w 124"/>
                    <a:gd name="T67" fmla="*/ 24 h 242"/>
                    <a:gd name="T68" fmla="*/ 1 w 124"/>
                    <a:gd name="T69" fmla="*/ 29 h 242"/>
                    <a:gd name="T70" fmla="*/ 0 w 124"/>
                    <a:gd name="T71" fmla="*/ 39 h 242"/>
                    <a:gd name="T72" fmla="*/ 0 w 124"/>
                    <a:gd name="T73" fmla="*/ 54 h 242"/>
                    <a:gd name="T74" fmla="*/ 0 w 124"/>
                    <a:gd name="T75" fmla="*/ 69 h 242"/>
                    <a:gd name="T76" fmla="*/ 0 w 124"/>
                    <a:gd name="T77" fmla="*/ 85 h 242"/>
                    <a:gd name="T78" fmla="*/ 3 w 124"/>
                    <a:gd name="T79" fmla="*/ 104 h 242"/>
                    <a:gd name="T80" fmla="*/ 8 w 124"/>
                    <a:gd name="T81" fmla="*/ 123 h 242"/>
                    <a:gd name="T82" fmla="*/ 10 w 124"/>
                    <a:gd name="T83" fmla="*/ 139 h 242"/>
                    <a:gd name="T84" fmla="*/ 12 w 124"/>
                    <a:gd name="T85" fmla="*/ 153 h 242"/>
                    <a:gd name="T86" fmla="*/ 12 w 124"/>
                    <a:gd name="T87" fmla="*/ 162 h 242"/>
                    <a:gd name="T88" fmla="*/ 12 w 124"/>
                    <a:gd name="T89" fmla="*/ 173 h 242"/>
                    <a:gd name="T90" fmla="*/ 3 w 124"/>
                    <a:gd name="T91" fmla="*/ 199 h 242"/>
                    <a:gd name="T92" fmla="*/ 6 w 124"/>
                    <a:gd name="T93" fmla="*/ 215 h 242"/>
                    <a:gd name="T94" fmla="*/ 13 w 124"/>
                    <a:gd name="T95" fmla="*/ 221 h 242"/>
                    <a:gd name="T96" fmla="*/ 21 w 124"/>
                    <a:gd name="T97" fmla="*/ 190 h 242"/>
                    <a:gd name="T98" fmla="*/ 29 w 124"/>
                    <a:gd name="T99" fmla="*/ 231 h 242"/>
                    <a:gd name="T100" fmla="*/ 42 w 124"/>
                    <a:gd name="T101" fmla="*/ 237 h 242"/>
                    <a:gd name="T102" fmla="*/ 62 w 124"/>
                    <a:gd name="T103" fmla="*/ 241 h 242"/>
                    <a:gd name="T104" fmla="*/ 94 w 124"/>
                    <a:gd name="T105" fmla="*/ 233 h 242"/>
                    <a:gd name="T106" fmla="*/ 113 w 124"/>
                    <a:gd name="T107" fmla="*/ 222 h 242"/>
                    <a:gd name="T108" fmla="*/ 123 w 124"/>
                    <a:gd name="T109" fmla="*/ 212 h 242"/>
                    <a:gd name="T110" fmla="*/ 114 w 124"/>
                    <a:gd name="T111" fmla="*/ 202 h 242"/>
                    <a:gd name="T112" fmla="*/ 108 w 124"/>
                    <a:gd name="T113" fmla="*/ 185 h 242"/>
                    <a:gd name="T114" fmla="*/ 106 w 124"/>
                    <a:gd name="T115" fmla="*/ 162 h 242"/>
                    <a:gd name="T116" fmla="*/ 106 w 124"/>
                    <a:gd name="T117" fmla="*/ 148 h 24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4"/>
                    <a:gd name="T178" fmla="*/ 0 h 242"/>
                    <a:gd name="T179" fmla="*/ 124 w 124"/>
                    <a:gd name="T180" fmla="*/ 242 h 24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4" h="242">
                      <a:moveTo>
                        <a:pt x="106" y="148"/>
                      </a:moveTo>
                      <a:lnTo>
                        <a:pt x="91" y="147"/>
                      </a:lnTo>
                      <a:lnTo>
                        <a:pt x="81" y="146"/>
                      </a:lnTo>
                      <a:lnTo>
                        <a:pt x="67" y="145"/>
                      </a:lnTo>
                      <a:lnTo>
                        <a:pt x="54" y="142"/>
                      </a:lnTo>
                      <a:lnTo>
                        <a:pt x="46" y="138"/>
                      </a:lnTo>
                      <a:lnTo>
                        <a:pt x="43" y="127"/>
                      </a:lnTo>
                      <a:lnTo>
                        <a:pt x="39" y="112"/>
                      </a:lnTo>
                      <a:lnTo>
                        <a:pt x="32" y="106"/>
                      </a:lnTo>
                      <a:lnTo>
                        <a:pt x="22" y="91"/>
                      </a:lnTo>
                      <a:lnTo>
                        <a:pt x="32" y="103"/>
                      </a:lnTo>
                      <a:lnTo>
                        <a:pt x="39" y="106"/>
                      </a:lnTo>
                      <a:lnTo>
                        <a:pt x="37" y="90"/>
                      </a:lnTo>
                      <a:lnTo>
                        <a:pt x="37" y="76"/>
                      </a:lnTo>
                      <a:lnTo>
                        <a:pt x="38" y="53"/>
                      </a:lnTo>
                      <a:lnTo>
                        <a:pt x="39" y="43"/>
                      </a:lnTo>
                      <a:lnTo>
                        <a:pt x="43" y="39"/>
                      </a:lnTo>
                      <a:lnTo>
                        <a:pt x="49" y="32"/>
                      </a:lnTo>
                      <a:lnTo>
                        <a:pt x="59" y="29"/>
                      </a:lnTo>
                      <a:lnTo>
                        <a:pt x="64" y="27"/>
                      </a:lnTo>
                      <a:lnTo>
                        <a:pt x="72" y="28"/>
                      </a:lnTo>
                      <a:lnTo>
                        <a:pt x="81" y="32"/>
                      </a:lnTo>
                      <a:lnTo>
                        <a:pt x="77" y="24"/>
                      </a:lnTo>
                      <a:lnTo>
                        <a:pt x="72" y="18"/>
                      </a:lnTo>
                      <a:lnTo>
                        <a:pt x="65" y="13"/>
                      </a:lnTo>
                      <a:lnTo>
                        <a:pt x="56" y="9"/>
                      </a:lnTo>
                      <a:lnTo>
                        <a:pt x="46" y="3"/>
                      </a:lnTo>
                      <a:lnTo>
                        <a:pt x="37" y="0"/>
                      </a:lnTo>
                      <a:lnTo>
                        <a:pt x="32" y="0"/>
                      </a:lnTo>
                      <a:lnTo>
                        <a:pt x="29" y="3"/>
                      </a:lnTo>
                      <a:lnTo>
                        <a:pt x="19" y="9"/>
                      </a:lnTo>
                      <a:lnTo>
                        <a:pt x="13" y="13"/>
                      </a:lnTo>
                      <a:lnTo>
                        <a:pt x="10" y="19"/>
                      </a:lnTo>
                      <a:lnTo>
                        <a:pt x="2" y="24"/>
                      </a:lnTo>
                      <a:lnTo>
                        <a:pt x="1" y="29"/>
                      </a:lnTo>
                      <a:lnTo>
                        <a:pt x="0" y="39"/>
                      </a:lnTo>
                      <a:lnTo>
                        <a:pt x="0" y="54"/>
                      </a:lnTo>
                      <a:lnTo>
                        <a:pt x="0" y="69"/>
                      </a:lnTo>
                      <a:lnTo>
                        <a:pt x="0" y="85"/>
                      </a:lnTo>
                      <a:lnTo>
                        <a:pt x="3" y="104"/>
                      </a:lnTo>
                      <a:lnTo>
                        <a:pt x="8" y="123"/>
                      </a:lnTo>
                      <a:lnTo>
                        <a:pt x="10" y="139"/>
                      </a:lnTo>
                      <a:lnTo>
                        <a:pt x="12" y="153"/>
                      </a:lnTo>
                      <a:lnTo>
                        <a:pt x="12" y="162"/>
                      </a:lnTo>
                      <a:lnTo>
                        <a:pt x="12" y="173"/>
                      </a:lnTo>
                      <a:lnTo>
                        <a:pt x="3" y="199"/>
                      </a:lnTo>
                      <a:lnTo>
                        <a:pt x="6" y="215"/>
                      </a:lnTo>
                      <a:lnTo>
                        <a:pt x="13" y="221"/>
                      </a:lnTo>
                      <a:lnTo>
                        <a:pt x="21" y="190"/>
                      </a:lnTo>
                      <a:lnTo>
                        <a:pt x="29" y="231"/>
                      </a:lnTo>
                      <a:lnTo>
                        <a:pt x="42" y="237"/>
                      </a:lnTo>
                      <a:lnTo>
                        <a:pt x="62" y="241"/>
                      </a:lnTo>
                      <a:lnTo>
                        <a:pt x="94" y="233"/>
                      </a:lnTo>
                      <a:lnTo>
                        <a:pt x="113" y="222"/>
                      </a:lnTo>
                      <a:lnTo>
                        <a:pt x="123" y="212"/>
                      </a:lnTo>
                      <a:lnTo>
                        <a:pt x="114" y="202"/>
                      </a:lnTo>
                      <a:lnTo>
                        <a:pt x="108" y="185"/>
                      </a:lnTo>
                      <a:lnTo>
                        <a:pt x="106" y="162"/>
                      </a:lnTo>
                      <a:lnTo>
                        <a:pt x="106" y="148"/>
                      </a:lnTo>
                    </a:path>
                  </a:pathLst>
                </a:custGeom>
                <a:solidFill>
                  <a:srgbClr val="808080"/>
                </a:solidFill>
                <a:ln w="9525" cap="rnd">
                  <a:noFill/>
                  <a:round/>
                  <a:headEnd type="none" w="sm" len="sm"/>
                  <a:tailEnd type="none" w="sm" len="sm"/>
                </a:ln>
              </p:spPr>
              <p:txBody>
                <a:bodyPr/>
                <a:lstStyle/>
                <a:p>
                  <a:endParaRPr lang="es-ES"/>
                </a:p>
              </p:txBody>
            </p:sp>
            <p:sp>
              <p:nvSpPr>
                <p:cNvPr id="105420" name="Freeform 161"/>
                <p:cNvSpPr>
                  <a:spLocks/>
                </p:cNvSpPr>
                <p:nvPr/>
              </p:nvSpPr>
              <p:spPr bwMode="auto">
                <a:xfrm>
                  <a:off x="430" y="3120"/>
                  <a:ext cx="26" cy="78"/>
                </a:xfrm>
                <a:custGeom>
                  <a:avLst/>
                  <a:gdLst>
                    <a:gd name="T0" fmla="*/ 25 w 26"/>
                    <a:gd name="T1" fmla="*/ 77 h 78"/>
                    <a:gd name="T2" fmla="*/ 19 w 26"/>
                    <a:gd name="T3" fmla="*/ 73 h 78"/>
                    <a:gd name="T4" fmla="*/ 13 w 26"/>
                    <a:gd name="T5" fmla="*/ 66 h 78"/>
                    <a:gd name="T6" fmla="*/ 11 w 26"/>
                    <a:gd name="T7" fmla="*/ 56 h 78"/>
                    <a:gd name="T8" fmla="*/ 9 w 26"/>
                    <a:gd name="T9" fmla="*/ 46 h 78"/>
                    <a:gd name="T10" fmla="*/ 6 w 26"/>
                    <a:gd name="T11" fmla="*/ 34 h 78"/>
                    <a:gd name="T12" fmla="*/ 3 w 26"/>
                    <a:gd name="T13" fmla="*/ 26 h 78"/>
                    <a:gd name="T14" fmla="*/ 1 w 26"/>
                    <a:gd name="T15" fmla="*/ 10 h 78"/>
                    <a:gd name="T16" fmla="*/ 0 w 26"/>
                    <a:gd name="T17" fmla="*/ 0 h 78"/>
                    <a:gd name="T18" fmla="*/ 4 w 26"/>
                    <a:gd name="T19" fmla="*/ 21 h 78"/>
                    <a:gd name="T20" fmla="*/ 9 w 26"/>
                    <a:gd name="T21" fmla="*/ 40 h 78"/>
                    <a:gd name="T22" fmla="*/ 13 w 26"/>
                    <a:gd name="T23" fmla="*/ 50 h 78"/>
                    <a:gd name="T24" fmla="*/ 20 w 26"/>
                    <a:gd name="T25" fmla="*/ 63 h 78"/>
                    <a:gd name="T26" fmla="*/ 25 w 26"/>
                    <a:gd name="T27" fmla="*/ 77 h 7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6"/>
                    <a:gd name="T43" fmla="*/ 0 h 78"/>
                    <a:gd name="T44" fmla="*/ 26 w 26"/>
                    <a:gd name="T45" fmla="*/ 78 h 7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6" h="78">
                      <a:moveTo>
                        <a:pt x="25" y="77"/>
                      </a:moveTo>
                      <a:lnTo>
                        <a:pt x="19" y="73"/>
                      </a:lnTo>
                      <a:lnTo>
                        <a:pt x="13" y="66"/>
                      </a:lnTo>
                      <a:lnTo>
                        <a:pt x="11" y="56"/>
                      </a:lnTo>
                      <a:lnTo>
                        <a:pt x="9" y="46"/>
                      </a:lnTo>
                      <a:lnTo>
                        <a:pt x="6" y="34"/>
                      </a:lnTo>
                      <a:lnTo>
                        <a:pt x="3" y="26"/>
                      </a:lnTo>
                      <a:lnTo>
                        <a:pt x="1" y="10"/>
                      </a:lnTo>
                      <a:lnTo>
                        <a:pt x="0" y="0"/>
                      </a:lnTo>
                      <a:lnTo>
                        <a:pt x="4" y="21"/>
                      </a:lnTo>
                      <a:lnTo>
                        <a:pt x="9" y="40"/>
                      </a:lnTo>
                      <a:lnTo>
                        <a:pt x="13" y="50"/>
                      </a:lnTo>
                      <a:lnTo>
                        <a:pt x="20" y="63"/>
                      </a:lnTo>
                      <a:lnTo>
                        <a:pt x="25" y="77"/>
                      </a:lnTo>
                    </a:path>
                  </a:pathLst>
                </a:custGeom>
                <a:solidFill>
                  <a:srgbClr val="606060"/>
                </a:solidFill>
                <a:ln w="9525" cap="rnd">
                  <a:noFill/>
                  <a:round/>
                  <a:headEnd type="none" w="sm" len="sm"/>
                  <a:tailEnd type="none" w="sm" len="sm"/>
                </a:ln>
              </p:spPr>
              <p:txBody>
                <a:bodyPr/>
                <a:lstStyle/>
                <a:p>
                  <a:endParaRPr lang="es-ES"/>
                </a:p>
              </p:txBody>
            </p:sp>
            <p:sp>
              <p:nvSpPr>
                <p:cNvPr id="105421" name="Freeform 162"/>
                <p:cNvSpPr>
                  <a:spLocks/>
                </p:cNvSpPr>
                <p:nvPr/>
              </p:nvSpPr>
              <p:spPr bwMode="auto">
                <a:xfrm>
                  <a:off x="459" y="3055"/>
                  <a:ext cx="111" cy="119"/>
                </a:xfrm>
                <a:custGeom>
                  <a:avLst/>
                  <a:gdLst>
                    <a:gd name="T0" fmla="*/ 36 w 111"/>
                    <a:gd name="T1" fmla="*/ 3 h 119"/>
                    <a:gd name="T2" fmla="*/ 47 w 111"/>
                    <a:gd name="T3" fmla="*/ 20 h 119"/>
                    <a:gd name="T4" fmla="*/ 43 w 111"/>
                    <a:gd name="T5" fmla="*/ 37 h 119"/>
                    <a:gd name="T6" fmla="*/ 46 w 111"/>
                    <a:gd name="T7" fmla="*/ 57 h 119"/>
                    <a:gd name="T8" fmla="*/ 46 w 111"/>
                    <a:gd name="T9" fmla="*/ 60 h 119"/>
                    <a:gd name="T10" fmla="*/ 43 w 111"/>
                    <a:gd name="T11" fmla="*/ 68 h 119"/>
                    <a:gd name="T12" fmla="*/ 50 w 111"/>
                    <a:gd name="T13" fmla="*/ 72 h 119"/>
                    <a:gd name="T14" fmla="*/ 55 w 111"/>
                    <a:gd name="T15" fmla="*/ 78 h 119"/>
                    <a:gd name="T16" fmla="*/ 63 w 111"/>
                    <a:gd name="T17" fmla="*/ 78 h 119"/>
                    <a:gd name="T18" fmla="*/ 92 w 111"/>
                    <a:gd name="T19" fmla="*/ 79 h 119"/>
                    <a:gd name="T20" fmla="*/ 106 w 111"/>
                    <a:gd name="T21" fmla="*/ 83 h 119"/>
                    <a:gd name="T22" fmla="*/ 110 w 111"/>
                    <a:gd name="T23" fmla="*/ 96 h 119"/>
                    <a:gd name="T24" fmla="*/ 106 w 111"/>
                    <a:gd name="T25" fmla="*/ 106 h 119"/>
                    <a:gd name="T26" fmla="*/ 89 w 111"/>
                    <a:gd name="T27" fmla="*/ 115 h 119"/>
                    <a:gd name="T28" fmla="*/ 71 w 111"/>
                    <a:gd name="T29" fmla="*/ 118 h 119"/>
                    <a:gd name="T30" fmla="*/ 88 w 111"/>
                    <a:gd name="T31" fmla="*/ 105 h 119"/>
                    <a:gd name="T32" fmla="*/ 93 w 111"/>
                    <a:gd name="T33" fmla="*/ 94 h 119"/>
                    <a:gd name="T34" fmla="*/ 83 w 111"/>
                    <a:gd name="T35" fmla="*/ 105 h 119"/>
                    <a:gd name="T36" fmla="*/ 72 w 111"/>
                    <a:gd name="T37" fmla="*/ 113 h 119"/>
                    <a:gd name="T38" fmla="*/ 59 w 111"/>
                    <a:gd name="T39" fmla="*/ 116 h 119"/>
                    <a:gd name="T40" fmla="*/ 41 w 111"/>
                    <a:gd name="T41" fmla="*/ 115 h 119"/>
                    <a:gd name="T42" fmla="*/ 26 w 111"/>
                    <a:gd name="T43" fmla="*/ 114 h 119"/>
                    <a:gd name="T44" fmla="*/ 36 w 111"/>
                    <a:gd name="T45" fmla="*/ 106 h 119"/>
                    <a:gd name="T46" fmla="*/ 46 w 111"/>
                    <a:gd name="T47" fmla="*/ 97 h 119"/>
                    <a:gd name="T48" fmla="*/ 42 w 111"/>
                    <a:gd name="T49" fmla="*/ 96 h 119"/>
                    <a:gd name="T50" fmla="*/ 37 w 111"/>
                    <a:gd name="T51" fmla="*/ 102 h 119"/>
                    <a:gd name="T52" fmla="*/ 26 w 111"/>
                    <a:gd name="T53" fmla="*/ 108 h 119"/>
                    <a:gd name="T54" fmla="*/ 12 w 111"/>
                    <a:gd name="T55" fmla="*/ 109 h 119"/>
                    <a:gd name="T56" fmla="*/ 6 w 111"/>
                    <a:gd name="T57" fmla="*/ 98 h 119"/>
                    <a:gd name="T58" fmla="*/ 30 w 111"/>
                    <a:gd name="T59" fmla="*/ 96 h 119"/>
                    <a:gd name="T60" fmla="*/ 46 w 111"/>
                    <a:gd name="T61" fmla="*/ 86 h 119"/>
                    <a:gd name="T62" fmla="*/ 48 w 111"/>
                    <a:gd name="T63" fmla="*/ 79 h 119"/>
                    <a:gd name="T64" fmla="*/ 42 w 111"/>
                    <a:gd name="T65" fmla="*/ 83 h 119"/>
                    <a:gd name="T66" fmla="*/ 25 w 111"/>
                    <a:gd name="T67" fmla="*/ 94 h 119"/>
                    <a:gd name="T68" fmla="*/ 6 w 111"/>
                    <a:gd name="T69" fmla="*/ 98 h 119"/>
                    <a:gd name="T70" fmla="*/ 0 w 111"/>
                    <a:gd name="T71" fmla="*/ 76 h 119"/>
                    <a:gd name="T72" fmla="*/ 12 w 111"/>
                    <a:gd name="T73" fmla="*/ 74 h 119"/>
                    <a:gd name="T74" fmla="*/ 36 w 111"/>
                    <a:gd name="T75" fmla="*/ 76 h 119"/>
                    <a:gd name="T76" fmla="*/ 41 w 111"/>
                    <a:gd name="T77" fmla="*/ 71 h 119"/>
                    <a:gd name="T78" fmla="*/ 28 w 111"/>
                    <a:gd name="T79" fmla="*/ 73 h 119"/>
                    <a:gd name="T80" fmla="*/ 0 w 111"/>
                    <a:gd name="T81" fmla="*/ 68 h 119"/>
                    <a:gd name="T82" fmla="*/ 0 w 111"/>
                    <a:gd name="T83" fmla="*/ 49 h 119"/>
                    <a:gd name="T84" fmla="*/ 0 w 111"/>
                    <a:gd name="T85" fmla="*/ 25 h 119"/>
                    <a:gd name="T86" fmla="*/ 13 w 111"/>
                    <a:gd name="T87" fmla="*/ 13 h 119"/>
                    <a:gd name="T88" fmla="*/ 0 w 111"/>
                    <a:gd name="T89" fmla="*/ 19 h 119"/>
                    <a:gd name="T90" fmla="*/ 7 w 111"/>
                    <a:gd name="T91" fmla="*/ 6 h 119"/>
                    <a:gd name="T92" fmla="*/ 21 w 111"/>
                    <a:gd name="T93" fmla="*/ 0 h 11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119"/>
                    <a:gd name="T143" fmla="*/ 111 w 111"/>
                    <a:gd name="T144" fmla="*/ 119 h 11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119">
                      <a:moveTo>
                        <a:pt x="21" y="0"/>
                      </a:moveTo>
                      <a:lnTo>
                        <a:pt x="36" y="3"/>
                      </a:lnTo>
                      <a:lnTo>
                        <a:pt x="42" y="9"/>
                      </a:lnTo>
                      <a:lnTo>
                        <a:pt x="47" y="20"/>
                      </a:lnTo>
                      <a:lnTo>
                        <a:pt x="47" y="32"/>
                      </a:lnTo>
                      <a:lnTo>
                        <a:pt x="43" y="37"/>
                      </a:lnTo>
                      <a:lnTo>
                        <a:pt x="46" y="49"/>
                      </a:lnTo>
                      <a:lnTo>
                        <a:pt x="46" y="57"/>
                      </a:lnTo>
                      <a:lnTo>
                        <a:pt x="43" y="59"/>
                      </a:lnTo>
                      <a:lnTo>
                        <a:pt x="46" y="60"/>
                      </a:lnTo>
                      <a:lnTo>
                        <a:pt x="48" y="65"/>
                      </a:lnTo>
                      <a:lnTo>
                        <a:pt x="43" y="68"/>
                      </a:lnTo>
                      <a:lnTo>
                        <a:pt x="43" y="71"/>
                      </a:lnTo>
                      <a:lnTo>
                        <a:pt x="50" y="72"/>
                      </a:lnTo>
                      <a:lnTo>
                        <a:pt x="50" y="76"/>
                      </a:lnTo>
                      <a:lnTo>
                        <a:pt x="55" y="78"/>
                      </a:lnTo>
                      <a:lnTo>
                        <a:pt x="59" y="76"/>
                      </a:lnTo>
                      <a:lnTo>
                        <a:pt x="63" y="78"/>
                      </a:lnTo>
                      <a:lnTo>
                        <a:pt x="79" y="81"/>
                      </a:lnTo>
                      <a:lnTo>
                        <a:pt x="92" y="79"/>
                      </a:lnTo>
                      <a:lnTo>
                        <a:pt x="100" y="81"/>
                      </a:lnTo>
                      <a:lnTo>
                        <a:pt x="106" y="83"/>
                      </a:lnTo>
                      <a:lnTo>
                        <a:pt x="108" y="88"/>
                      </a:lnTo>
                      <a:lnTo>
                        <a:pt x="110" y="96"/>
                      </a:lnTo>
                      <a:lnTo>
                        <a:pt x="110" y="103"/>
                      </a:lnTo>
                      <a:lnTo>
                        <a:pt x="106" y="106"/>
                      </a:lnTo>
                      <a:lnTo>
                        <a:pt x="101" y="111"/>
                      </a:lnTo>
                      <a:lnTo>
                        <a:pt x="89" y="115"/>
                      </a:lnTo>
                      <a:lnTo>
                        <a:pt x="80" y="116"/>
                      </a:lnTo>
                      <a:lnTo>
                        <a:pt x="71" y="118"/>
                      </a:lnTo>
                      <a:lnTo>
                        <a:pt x="83" y="109"/>
                      </a:lnTo>
                      <a:lnTo>
                        <a:pt x="88" y="105"/>
                      </a:lnTo>
                      <a:lnTo>
                        <a:pt x="92" y="98"/>
                      </a:lnTo>
                      <a:lnTo>
                        <a:pt x="93" y="94"/>
                      </a:lnTo>
                      <a:lnTo>
                        <a:pt x="88" y="102"/>
                      </a:lnTo>
                      <a:lnTo>
                        <a:pt x="83" y="105"/>
                      </a:lnTo>
                      <a:lnTo>
                        <a:pt x="77" y="108"/>
                      </a:lnTo>
                      <a:lnTo>
                        <a:pt x="72" y="113"/>
                      </a:lnTo>
                      <a:lnTo>
                        <a:pt x="66" y="116"/>
                      </a:lnTo>
                      <a:lnTo>
                        <a:pt x="59" y="116"/>
                      </a:lnTo>
                      <a:lnTo>
                        <a:pt x="48" y="116"/>
                      </a:lnTo>
                      <a:lnTo>
                        <a:pt x="41" y="115"/>
                      </a:lnTo>
                      <a:lnTo>
                        <a:pt x="33" y="114"/>
                      </a:lnTo>
                      <a:lnTo>
                        <a:pt x="26" y="114"/>
                      </a:lnTo>
                      <a:lnTo>
                        <a:pt x="18" y="113"/>
                      </a:lnTo>
                      <a:lnTo>
                        <a:pt x="36" y="106"/>
                      </a:lnTo>
                      <a:lnTo>
                        <a:pt x="42" y="104"/>
                      </a:lnTo>
                      <a:lnTo>
                        <a:pt x="46" y="97"/>
                      </a:lnTo>
                      <a:lnTo>
                        <a:pt x="47" y="93"/>
                      </a:lnTo>
                      <a:lnTo>
                        <a:pt x="42" y="96"/>
                      </a:lnTo>
                      <a:lnTo>
                        <a:pt x="41" y="100"/>
                      </a:lnTo>
                      <a:lnTo>
                        <a:pt x="37" y="102"/>
                      </a:lnTo>
                      <a:lnTo>
                        <a:pt x="32" y="105"/>
                      </a:lnTo>
                      <a:lnTo>
                        <a:pt x="26" y="108"/>
                      </a:lnTo>
                      <a:lnTo>
                        <a:pt x="19" y="111"/>
                      </a:lnTo>
                      <a:lnTo>
                        <a:pt x="12" y="109"/>
                      </a:lnTo>
                      <a:lnTo>
                        <a:pt x="9" y="106"/>
                      </a:lnTo>
                      <a:lnTo>
                        <a:pt x="6" y="98"/>
                      </a:lnTo>
                      <a:lnTo>
                        <a:pt x="13" y="96"/>
                      </a:lnTo>
                      <a:lnTo>
                        <a:pt x="30" y="96"/>
                      </a:lnTo>
                      <a:lnTo>
                        <a:pt x="41" y="91"/>
                      </a:lnTo>
                      <a:lnTo>
                        <a:pt x="46" y="86"/>
                      </a:lnTo>
                      <a:lnTo>
                        <a:pt x="48" y="81"/>
                      </a:lnTo>
                      <a:lnTo>
                        <a:pt x="48" y="79"/>
                      </a:lnTo>
                      <a:lnTo>
                        <a:pt x="46" y="79"/>
                      </a:lnTo>
                      <a:lnTo>
                        <a:pt x="42" y="83"/>
                      </a:lnTo>
                      <a:lnTo>
                        <a:pt x="37" y="91"/>
                      </a:lnTo>
                      <a:lnTo>
                        <a:pt x="25" y="94"/>
                      </a:lnTo>
                      <a:lnTo>
                        <a:pt x="13" y="96"/>
                      </a:lnTo>
                      <a:lnTo>
                        <a:pt x="6" y="98"/>
                      </a:lnTo>
                      <a:lnTo>
                        <a:pt x="0" y="86"/>
                      </a:lnTo>
                      <a:lnTo>
                        <a:pt x="0" y="76"/>
                      </a:lnTo>
                      <a:lnTo>
                        <a:pt x="0" y="68"/>
                      </a:lnTo>
                      <a:lnTo>
                        <a:pt x="12" y="74"/>
                      </a:lnTo>
                      <a:lnTo>
                        <a:pt x="26" y="76"/>
                      </a:lnTo>
                      <a:lnTo>
                        <a:pt x="36" y="76"/>
                      </a:lnTo>
                      <a:lnTo>
                        <a:pt x="40" y="74"/>
                      </a:lnTo>
                      <a:lnTo>
                        <a:pt x="41" y="71"/>
                      </a:lnTo>
                      <a:lnTo>
                        <a:pt x="35" y="71"/>
                      </a:lnTo>
                      <a:lnTo>
                        <a:pt x="28" y="73"/>
                      </a:lnTo>
                      <a:lnTo>
                        <a:pt x="11" y="74"/>
                      </a:lnTo>
                      <a:lnTo>
                        <a:pt x="0" y="68"/>
                      </a:lnTo>
                      <a:lnTo>
                        <a:pt x="0" y="56"/>
                      </a:lnTo>
                      <a:lnTo>
                        <a:pt x="0" y="49"/>
                      </a:lnTo>
                      <a:lnTo>
                        <a:pt x="0" y="40"/>
                      </a:lnTo>
                      <a:lnTo>
                        <a:pt x="0" y="25"/>
                      </a:lnTo>
                      <a:lnTo>
                        <a:pt x="2" y="20"/>
                      </a:lnTo>
                      <a:lnTo>
                        <a:pt x="13" y="13"/>
                      </a:lnTo>
                      <a:lnTo>
                        <a:pt x="10" y="13"/>
                      </a:lnTo>
                      <a:lnTo>
                        <a:pt x="0" y="19"/>
                      </a:lnTo>
                      <a:lnTo>
                        <a:pt x="3" y="10"/>
                      </a:lnTo>
                      <a:lnTo>
                        <a:pt x="7" y="6"/>
                      </a:lnTo>
                      <a:lnTo>
                        <a:pt x="10" y="2"/>
                      </a:lnTo>
                      <a:lnTo>
                        <a:pt x="21" y="0"/>
                      </a:lnTo>
                    </a:path>
                  </a:pathLst>
                </a:custGeom>
                <a:solidFill>
                  <a:srgbClr val="808080"/>
                </a:solidFill>
                <a:ln w="9525" cap="rnd">
                  <a:noFill/>
                  <a:round/>
                  <a:headEnd type="none" w="sm" len="sm"/>
                  <a:tailEnd type="none" w="sm" len="sm"/>
                </a:ln>
              </p:spPr>
              <p:txBody>
                <a:bodyPr/>
                <a:lstStyle/>
                <a:p>
                  <a:endParaRPr lang="es-ES"/>
                </a:p>
              </p:txBody>
            </p:sp>
            <p:sp>
              <p:nvSpPr>
                <p:cNvPr id="105422" name="Freeform 163"/>
                <p:cNvSpPr>
                  <a:spLocks/>
                </p:cNvSpPr>
                <p:nvPr/>
              </p:nvSpPr>
              <p:spPr bwMode="auto">
                <a:xfrm>
                  <a:off x="470" y="3099"/>
                  <a:ext cx="29" cy="26"/>
                </a:xfrm>
                <a:custGeom>
                  <a:avLst/>
                  <a:gdLst>
                    <a:gd name="T0" fmla="*/ 28 w 29"/>
                    <a:gd name="T1" fmla="*/ 0 h 26"/>
                    <a:gd name="T2" fmla="*/ 28 w 29"/>
                    <a:gd name="T3" fmla="*/ 0 h 26"/>
                    <a:gd name="T4" fmla="*/ 23 w 29"/>
                    <a:gd name="T5" fmla="*/ 7 h 26"/>
                    <a:gd name="T6" fmla="*/ 19 w 29"/>
                    <a:gd name="T7" fmla="*/ 8 h 26"/>
                    <a:gd name="T8" fmla="*/ 12 w 29"/>
                    <a:gd name="T9" fmla="*/ 13 h 26"/>
                    <a:gd name="T10" fmla="*/ 9 w 29"/>
                    <a:gd name="T11" fmla="*/ 15 h 26"/>
                    <a:gd name="T12" fmla="*/ 1 w 29"/>
                    <a:gd name="T13" fmla="*/ 22 h 26"/>
                    <a:gd name="T14" fmla="*/ 10 w 29"/>
                    <a:gd name="T15" fmla="*/ 19 h 26"/>
                    <a:gd name="T16" fmla="*/ 17 w 29"/>
                    <a:gd name="T17" fmla="*/ 15 h 26"/>
                    <a:gd name="T18" fmla="*/ 26 w 29"/>
                    <a:gd name="T19" fmla="*/ 15 h 26"/>
                    <a:gd name="T20" fmla="*/ 25 w 29"/>
                    <a:gd name="T21" fmla="*/ 19 h 26"/>
                    <a:gd name="T22" fmla="*/ 12 w 29"/>
                    <a:gd name="T23" fmla="*/ 21 h 26"/>
                    <a:gd name="T24" fmla="*/ 5 w 29"/>
                    <a:gd name="T25" fmla="*/ 25 h 26"/>
                    <a:gd name="T26" fmla="*/ 1 w 29"/>
                    <a:gd name="T27" fmla="*/ 25 h 26"/>
                    <a:gd name="T28" fmla="*/ 0 w 29"/>
                    <a:gd name="T29" fmla="*/ 23 h 26"/>
                    <a:gd name="T30" fmla="*/ 0 w 29"/>
                    <a:gd name="T31" fmla="*/ 20 h 26"/>
                    <a:gd name="T32" fmla="*/ 1 w 29"/>
                    <a:gd name="T33" fmla="*/ 17 h 26"/>
                    <a:gd name="T34" fmla="*/ 4 w 29"/>
                    <a:gd name="T35" fmla="*/ 14 h 26"/>
                    <a:gd name="T36" fmla="*/ 9 w 29"/>
                    <a:gd name="T37" fmla="*/ 10 h 26"/>
                    <a:gd name="T38" fmla="*/ 13 w 29"/>
                    <a:gd name="T39" fmla="*/ 4 h 26"/>
                    <a:gd name="T40" fmla="*/ 19 w 29"/>
                    <a:gd name="T41" fmla="*/ 0 h 26"/>
                    <a:gd name="T42" fmla="*/ 24 w 29"/>
                    <a:gd name="T43" fmla="*/ 0 h 26"/>
                    <a:gd name="T44" fmla="*/ 28 w 29"/>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9"/>
                    <a:gd name="T70" fmla="*/ 0 h 26"/>
                    <a:gd name="T71" fmla="*/ 29 w 29"/>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9" h="26">
                      <a:moveTo>
                        <a:pt x="28" y="0"/>
                      </a:moveTo>
                      <a:lnTo>
                        <a:pt x="28" y="0"/>
                      </a:lnTo>
                      <a:lnTo>
                        <a:pt x="23" y="7"/>
                      </a:lnTo>
                      <a:lnTo>
                        <a:pt x="19" y="8"/>
                      </a:lnTo>
                      <a:lnTo>
                        <a:pt x="12" y="13"/>
                      </a:lnTo>
                      <a:lnTo>
                        <a:pt x="9" y="15"/>
                      </a:lnTo>
                      <a:lnTo>
                        <a:pt x="1" y="22"/>
                      </a:lnTo>
                      <a:lnTo>
                        <a:pt x="10" y="19"/>
                      </a:lnTo>
                      <a:lnTo>
                        <a:pt x="17" y="15"/>
                      </a:lnTo>
                      <a:lnTo>
                        <a:pt x="26" y="15"/>
                      </a:lnTo>
                      <a:lnTo>
                        <a:pt x="25" y="19"/>
                      </a:lnTo>
                      <a:lnTo>
                        <a:pt x="12" y="21"/>
                      </a:lnTo>
                      <a:lnTo>
                        <a:pt x="5" y="25"/>
                      </a:lnTo>
                      <a:lnTo>
                        <a:pt x="1" y="25"/>
                      </a:lnTo>
                      <a:lnTo>
                        <a:pt x="0" y="23"/>
                      </a:lnTo>
                      <a:lnTo>
                        <a:pt x="0" y="20"/>
                      </a:lnTo>
                      <a:lnTo>
                        <a:pt x="1" y="17"/>
                      </a:lnTo>
                      <a:lnTo>
                        <a:pt x="4" y="14"/>
                      </a:lnTo>
                      <a:lnTo>
                        <a:pt x="9" y="10"/>
                      </a:lnTo>
                      <a:lnTo>
                        <a:pt x="13" y="4"/>
                      </a:lnTo>
                      <a:lnTo>
                        <a:pt x="19" y="0"/>
                      </a:lnTo>
                      <a:lnTo>
                        <a:pt x="24" y="0"/>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105423" name="Freeform 164"/>
                <p:cNvSpPr>
                  <a:spLocks/>
                </p:cNvSpPr>
                <p:nvPr/>
              </p:nvSpPr>
              <p:spPr bwMode="auto">
                <a:xfrm>
                  <a:off x="510" y="3079"/>
                  <a:ext cx="27" cy="52"/>
                </a:xfrm>
                <a:custGeom>
                  <a:avLst/>
                  <a:gdLst>
                    <a:gd name="T0" fmla="*/ 26 w 27"/>
                    <a:gd name="T1" fmla="*/ 51 h 52"/>
                    <a:gd name="T2" fmla="*/ 12 w 27"/>
                    <a:gd name="T3" fmla="*/ 51 h 52"/>
                    <a:gd name="T4" fmla="*/ 9 w 27"/>
                    <a:gd name="T5" fmla="*/ 49 h 52"/>
                    <a:gd name="T6" fmla="*/ 9 w 27"/>
                    <a:gd name="T7" fmla="*/ 47 h 52"/>
                    <a:gd name="T8" fmla="*/ 4 w 27"/>
                    <a:gd name="T9" fmla="*/ 46 h 52"/>
                    <a:gd name="T10" fmla="*/ 0 w 27"/>
                    <a:gd name="T11" fmla="*/ 43 h 52"/>
                    <a:gd name="T12" fmla="*/ 2 w 27"/>
                    <a:gd name="T13" fmla="*/ 43 h 52"/>
                    <a:gd name="T14" fmla="*/ 2 w 27"/>
                    <a:gd name="T15" fmla="*/ 39 h 52"/>
                    <a:gd name="T16" fmla="*/ 0 w 27"/>
                    <a:gd name="T17" fmla="*/ 36 h 52"/>
                    <a:gd name="T18" fmla="*/ 0 w 27"/>
                    <a:gd name="T19" fmla="*/ 32 h 52"/>
                    <a:gd name="T20" fmla="*/ 2 w 27"/>
                    <a:gd name="T21" fmla="*/ 29 h 52"/>
                    <a:gd name="T22" fmla="*/ 2 w 27"/>
                    <a:gd name="T23" fmla="*/ 21 h 52"/>
                    <a:gd name="T24" fmla="*/ 0 w 27"/>
                    <a:gd name="T25" fmla="*/ 15 h 52"/>
                    <a:gd name="T26" fmla="*/ 0 w 27"/>
                    <a:gd name="T27" fmla="*/ 8 h 52"/>
                    <a:gd name="T28" fmla="*/ 0 w 27"/>
                    <a:gd name="T29" fmla="*/ 0 h 52"/>
                    <a:gd name="T30" fmla="*/ 9 w 27"/>
                    <a:gd name="T31" fmla="*/ 13 h 52"/>
                    <a:gd name="T32" fmla="*/ 14 w 27"/>
                    <a:gd name="T33" fmla="*/ 27 h 52"/>
                    <a:gd name="T34" fmla="*/ 21 w 27"/>
                    <a:gd name="T35" fmla="*/ 40 h 52"/>
                    <a:gd name="T36" fmla="*/ 26 w 27"/>
                    <a:gd name="T37" fmla="*/ 51 h 5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
                    <a:gd name="T58" fmla="*/ 0 h 52"/>
                    <a:gd name="T59" fmla="*/ 27 w 27"/>
                    <a:gd name="T60" fmla="*/ 52 h 5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 h="52">
                      <a:moveTo>
                        <a:pt x="26" y="51"/>
                      </a:moveTo>
                      <a:lnTo>
                        <a:pt x="12" y="51"/>
                      </a:lnTo>
                      <a:lnTo>
                        <a:pt x="9" y="49"/>
                      </a:lnTo>
                      <a:lnTo>
                        <a:pt x="9" y="47"/>
                      </a:lnTo>
                      <a:lnTo>
                        <a:pt x="4" y="46"/>
                      </a:lnTo>
                      <a:lnTo>
                        <a:pt x="0" y="43"/>
                      </a:lnTo>
                      <a:lnTo>
                        <a:pt x="2" y="43"/>
                      </a:lnTo>
                      <a:lnTo>
                        <a:pt x="2" y="39"/>
                      </a:lnTo>
                      <a:lnTo>
                        <a:pt x="0" y="36"/>
                      </a:lnTo>
                      <a:lnTo>
                        <a:pt x="0" y="32"/>
                      </a:lnTo>
                      <a:lnTo>
                        <a:pt x="2" y="29"/>
                      </a:lnTo>
                      <a:lnTo>
                        <a:pt x="2" y="21"/>
                      </a:lnTo>
                      <a:lnTo>
                        <a:pt x="0" y="15"/>
                      </a:lnTo>
                      <a:lnTo>
                        <a:pt x="0" y="8"/>
                      </a:lnTo>
                      <a:lnTo>
                        <a:pt x="0" y="0"/>
                      </a:lnTo>
                      <a:lnTo>
                        <a:pt x="9" y="13"/>
                      </a:lnTo>
                      <a:lnTo>
                        <a:pt x="14" y="27"/>
                      </a:lnTo>
                      <a:lnTo>
                        <a:pt x="21" y="40"/>
                      </a:lnTo>
                      <a:lnTo>
                        <a:pt x="26" y="51"/>
                      </a:lnTo>
                    </a:path>
                  </a:pathLst>
                </a:custGeom>
                <a:solidFill>
                  <a:srgbClr val="808080"/>
                </a:solidFill>
                <a:ln w="9525" cap="rnd">
                  <a:noFill/>
                  <a:round/>
                  <a:headEnd type="none" w="sm" len="sm"/>
                  <a:tailEnd type="none" w="sm" len="sm"/>
                </a:ln>
              </p:spPr>
              <p:txBody>
                <a:bodyPr/>
                <a:lstStyle/>
                <a:p>
                  <a:endParaRPr lang="es-ES"/>
                </a:p>
              </p:txBody>
            </p:sp>
            <p:sp>
              <p:nvSpPr>
                <p:cNvPr id="105424" name="Freeform 165"/>
                <p:cNvSpPr>
                  <a:spLocks/>
                </p:cNvSpPr>
                <p:nvPr/>
              </p:nvSpPr>
              <p:spPr bwMode="auto">
                <a:xfrm>
                  <a:off x="472" y="3135"/>
                  <a:ext cx="27" cy="27"/>
                </a:xfrm>
                <a:custGeom>
                  <a:avLst/>
                  <a:gdLst>
                    <a:gd name="T0" fmla="*/ 3 w 27"/>
                    <a:gd name="T1" fmla="*/ 11 h 27"/>
                    <a:gd name="T2" fmla="*/ 10 w 27"/>
                    <a:gd name="T3" fmla="*/ 2 h 27"/>
                    <a:gd name="T4" fmla="*/ 14 w 27"/>
                    <a:gd name="T5" fmla="*/ 0 h 27"/>
                    <a:gd name="T6" fmla="*/ 22 w 27"/>
                    <a:gd name="T7" fmla="*/ 0 h 27"/>
                    <a:gd name="T8" fmla="*/ 26 w 27"/>
                    <a:gd name="T9" fmla="*/ 2 h 27"/>
                    <a:gd name="T10" fmla="*/ 24 w 27"/>
                    <a:gd name="T11" fmla="*/ 7 h 27"/>
                    <a:gd name="T12" fmla="*/ 21 w 27"/>
                    <a:gd name="T13" fmla="*/ 16 h 27"/>
                    <a:gd name="T14" fmla="*/ 14 w 27"/>
                    <a:gd name="T15" fmla="*/ 20 h 27"/>
                    <a:gd name="T16" fmla="*/ 6 w 27"/>
                    <a:gd name="T17" fmla="*/ 26 h 27"/>
                    <a:gd name="T18" fmla="*/ 0 w 27"/>
                    <a:gd name="T19" fmla="*/ 26 h 27"/>
                    <a:gd name="T20" fmla="*/ 3 w 27"/>
                    <a:gd name="T21" fmla="*/ 11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7"/>
                    <a:gd name="T35" fmla="*/ 27 w 27"/>
                    <a:gd name="T36" fmla="*/ 27 h 2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7">
                      <a:moveTo>
                        <a:pt x="3" y="11"/>
                      </a:moveTo>
                      <a:lnTo>
                        <a:pt x="10" y="2"/>
                      </a:lnTo>
                      <a:lnTo>
                        <a:pt x="14" y="0"/>
                      </a:lnTo>
                      <a:lnTo>
                        <a:pt x="22" y="0"/>
                      </a:lnTo>
                      <a:lnTo>
                        <a:pt x="26" y="2"/>
                      </a:lnTo>
                      <a:lnTo>
                        <a:pt x="24" y="7"/>
                      </a:lnTo>
                      <a:lnTo>
                        <a:pt x="21" y="16"/>
                      </a:lnTo>
                      <a:lnTo>
                        <a:pt x="14" y="20"/>
                      </a:lnTo>
                      <a:lnTo>
                        <a:pt x="6" y="26"/>
                      </a:lnTo>
                      <a:lnTo>
                        <a:pt x="0" y="26"/>
                      </a:lnTo>
                      <a:lnTo>
                        <a:pt x="3" y="11"/>
                      </a:lnTo>
                    </a:path>
                  </a:pathLst>
                </a:custGeom>
                <a:solidFill>
                  <a:srgbClr val="606060"/>
                </a:solidFill>
                <a:ln w="9525" cap="rnd">
                  <a:noFill/>
                  <a:round/>
                  <a:headEnd type="none" w="sm" len="sm"/>
                  <a:tailEnd type="none" w="sm" len="sm"/>
                </a:ln>
              </p:spPr>
              <p:txBody>
                <a:bodyPr/>
                <a:lstStyle/>
                <a:p>
                  <a:endParaRPr lang="es-ES"/>
                </a:p>
              </p:txBody>
            </p:sp>
            <p:sp>
              <p:nvSpPr>
                <p:cNvPr id="105425" name="Freeform 166"/>
                <p:cNvSpPr>
                  <a:spLocks/>
                </p:cNvSpPr>
                <p:nvPr/>
              </p:nvSpPr>
              <p:spPr bwMode="auto">
                <a:xfrm>
                  <a:off x="478" y="3205"/>
                  <a:ext cx="41" cy="25"/>
                </a:xfrm>
                <a:custGeom>
                  <a:avLst/>
                  <a:gdLst>
                    <a:gd name="T0" fmla="*/ 33 w 41"/>
                    <a:gd name="T1" fmla="*/ 0 h 25"/>
                    <a:gd name="T2" fmla="*/ 36 w 41"/>
                    <a:gd name="T3" fmla="*/ 12 h 25"/>
                    <a:gd name="T4" fmla="*/ 20 w 41"/>
                    <a:gd name="T5" fmla="*/ 17 h 25"/>
                    <a:gd name="T6" fmla="*/ 2 w 41"/>
                    <a:gd name="T7" fmla="*/ 20 h 25"/>
                    <a:gd name="T8" fmla="*/ 0 w 41"/>
                    <a:gd name="T9" fmla="*/ 8 h 25"/>
                    <a:gd name="T10" fmla="*/ 0 w 41"/>
                    <a:gd name="T11" fmla="*/ 21 h 25"/>
                    <a:gd name="T12" fmla="*/ 16 w 41"/>
                    <a:gd name="T13" fmla="*/ 24 h 25"/>
                    <a:gd name="T14" fmla="*/ 40 w 41"/>
                    <a:gd name="T15" fmla="*/ 14 h 25"/>
                    <a:gd name="T16" fmla="*/ 33 w 41"/>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1"/>
                    <a:gd name="T28" fmla="*/ 0 h 25"/>
                    <a:gd name="T29" fmla="*/ 41 w 41"/>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1" h="25">
                      <a:moveTo>
                        <a:pt x="33" y="0"/>
                      </a:moveTo>
                      <a:lnTo>
                        <a:pt x="36" y="12"/>
                      </a:lnTo>
                      <a:lnTo>
                        <a:pt x="20" y="17"/>
                      </a:lnTo>
                      <a:lnTo>
                        <a:pt x="2" y="20"/>
                      </a:lnTo>
                      <a:lnTo>
                        <a:pt x="0" y="8"/>
                      </a:lnTo>
                      <a:lnTo>
                        <a:pt x="0" y="21"/>
                      </a:lnTo>
                      <a:lnTo>
                        <a:pt x="16" y="24"/>
                      </a:lnTo>
                      <a:lnTo>
                        <a:pt x="40" y="14"/>
                      </a:lnTo>
                      <a:lnTo>
                        <a:pt x="33" y="0"/>
                      </a:lnTo>
                    </a:path>
                  </a:pathLst>
                </a:custGeom>
                <a:solidFill>
                  <a:srgbClr val="606060"/>
                </a:solidFill>
                <a:ln w="9525" cap="rnd">
                  <a:noFill/>
                  <a:round/>
                  <a:headEnd type="none" w="sm" len="sm"/>
                  <a:tailEnd type="none" w="sm" len="sm"/>
                </a:ln>
              </p:spPr>
              <p:txBody>
                <a:bodyPr/>
                <a:lstStyle/>
                <a:p>
                  <a:endParaRPr lang="es-ES"/>
                </a:p>
              </p:txBody>
            </p:sp>
            <p:sp>
              <p:nvSpPr>
                <p:cNvPr id="105426" name="Freeform 167"/>
                <p:cNvSpPr>
                  <a:spLocks/>
                </p:cNvSpPr>
                <p:nvPr/>
              </p:nvSpPr>
              <p:spPr bwMode="auto">
                <a:xfrm>
                  <a:off x="378" y="3135"/>
                  <a:ext cx="141" cy="156"/>
                </a:xfrm>
                <a:custGeom>
                  <a:avLst/>
                  <a:gdLst>
                    <a:gd name="T0" fmla="*/ 76 w 141"/>
                    <a:gd name="T1" fmla="*/ 21 h 156"/>
                    <a:gd name="T2" fmla="*/ 51 w 141"/>
                    <a:gd name="T3" fmla="*/ 21 h 156"/>
                    <a:gd name="T4" fmla="*/ 35 w 141"/>
                    <a:gd name="T5" fmla="*/ 15 h 156"/>
                    <a:gd name="T6" fmla="*/ 31 w 141"/>
                    <a:gd name="T7" fmla="*/ 10 h 156"/>
                    <a:gd name="T8" fmla="*/ 31 w 141"/>
                    <a:gd name="T9" fmla="*/ 6 h 156"/>
                    <a:gd name="T10" fmla="*/ 27 w 141"/>
                    <a:gd name="T11" fmla="*/ 1 h 156"/>
                    <a:gd name="T12" fmla="*/ 12 w 141"/>
                    <a:gd name="T13" fmla="*/ 0 h 156"/>
                    <a:gd name="T14" fmla="*/ 0 w 141"/>
                    <a:gd name="T15" fmla="*/ 0 h 156"/>
                    <a:gd name="T16" fmla="*/ 14 w 141"/>
                    <a:gd name="T17" fmla="*/ 119 h 156"/>
                    <a:gd name="T18" fmla="*/ 27 w 141"/>
                    <a:gd name="T19" fmla="*/ 131 h 156"/>
                    <a:gd name="T20" fmla="*/ 41 w 141"/>
                    <a:gd name="T21" fmla="*/ 140 h 156"/>
                    <a:gd name="T22" fmla="*/ 61 w 141"/>
                    <a:gd name="T23" fmla="*/ 150 h 156"/>
                    <a:gd name="T24" fmla="*/ 86 w 141"/>
                    <a:gd name="T25" fmla="*/ 152 h 156"/>
                    <a:gd name="T26" fmla="*/ 117 w 141"/>
                    <a:gd name="T27" fmla="*/ 155 h 156"/>
                    <a:gd name="T28" fmla="*/ 133 w 141"/>
                    <a:gd name="T29" fmla="*/ 151 h 156"/>
                    <a:gd name="T30" fmla="*/ 140 w 141"/>
                    <a:gd name="T31" fmla="*/ 142 h 156"/>
                    <a:gd name="T32" fmla="*/ 137 w 141"/>
                    <a:gd name="T33" fmla="*/ 131 h 156"/>
                    <a:gd name="T34" fmla="*/ 125 w 141"/>
                    <a:gd name="T35" fmla="*/ 98 h 156"/>
                    <a:gd name="T36" fmla="*/ 114 w 141"/>
                    <a:gd name="T37" fmla="*/ 65 h 156"/>
                    <a:gd name="T38" fmla="*/ 109 w 141"/>
                    <a:gd name="T39" fmla="*/ 41 h 156"/>
                    <a:gd name="T40" fmla="*/ 109 w 141"/>
                    <a:gd name="T41" fmla="*/ 33 h 156"/>
                    <a:gd name="T42" fmla="*/ 100 w 141"/>
                    <a:gd name="T43" fmla="*/ 24 h 156"/>
                    <a:gd name="T44" fmla="*/ 92 w 141"/>
                    <a:gd name="T45" fmla="*/ 21 h 156"/>
                    <a:gd name="T46" fmla="*/ 76 w 141"/>
                    <a:gd name="T47" fmla="*/ 21 h 15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1"/>
                    <a:gd name="T73" fmla="*/ 0 h 156"/>
                    <a:gd name="T74" fmla="*/ 141 w 141"/>
                    <a:gd name="T75" fmla="*/ 156 h 15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1" h="156">
                      <a:moveTo>
                        <a:pt x="76" y="21"/>
                      </a:moveTo>
                      <a:lnTo>
                        <a:pt x="51" y="21"/>
                      </a:lnTo>
                      <a:lnTo>
                        <a:pt x="35" y="15"/>
                      </a:lnTo>
                      <a:lnTo>
                        <a:pt x="31" y="10"/>
                      </a:lnTo>
                      <a:lnTo>
                        <a:pt x="31" y="6"/>
                      </a:lnTo>
                      <a:lnTo>
                        <a:pt x="27" y="1"/>
                      </a:lnTo>
                      <a:lnTo>
                        <a:pt x="12" y="0"/>
                      </a:lnTo>
                      <a:lnTo>
                        <a:pt x="0" y="0"/>
                      </a:lnTo>
                      <a:lnTo>
                        <a:pt x="14" y="119"/>
                      </a:lnTo>
                      <a:lnTo>
                        <a:pt x="27" y="131"/>
                      </a:lnTo>
                      <a:lnTo>
                        <a:pt x="41" y="140"/>
                      </a:lnTo>
                      <a:lnTo>
                        <a:pt x="61" y="150"/>
                      </a:lnTo>
                      <a:lnTo>
                        <a:pt x="86" y="152"/>
                      </a:lnTo>
                      <a:lnTo>
                        <a:pt x="117" y="155"/>
                      </a:lnTo>
                      <a:lnTo>
                        <a:pt x="133" y="151"/>
                      </a:lnTo>
                      <a:lnTo>
                        <a:pt x="140" y="142"/>
                      </a:lnTo>
                      <a:lnTo>
                        <a:pt x="137" y="131"/>
                      </a:lnTo>
                      <a:lnTo>
                        <a:pt x="125" y="98"/>
                      </a:lnTo>
                      <a:lnTo>
                        <a:pt x="114" y="65"/>
                      </a:lnTo>
                      <a:lnTo>
                        <a:pt x="109" y="41"/>
                      </a:lnTo>
                      <a:lnTo>
                        <a:pt x="109" y="33"/>
                      </a:lnTo>
                      <a:lnTo>
                        <a:pt x="100" y="24"/>
                      </a:lnTo>
                      <a:lnTo>
                        <a:pt x="92" y="21"/>
                      </a:lnTo>
                      <a:lnTo>
                        <a:pt x="76" y="21"/>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5427" name="Freeform 168"/>
                <p:cNvSpPr>
                  <a:spLocks/>
                </p:cNvSpPr>
                <p:nvPr/>
              </p:nvSpPr>
              <p:spPr bwMode="auto">
                <a:xfrm>
                  <a:off x="387" y="3146"/>
                  <a:ext cx="112" cy="135"/>
                </a:xfrm>
                <a:custGeom>
                  <a:avLst/>
                  <a:gdLst>
                    <a:gd name="T0" fmla="*/ 70 w 112"/>
                    <a:gd name="T1" fmla="*/ 24 h 135"/>
                    <a:gd name="T2" fmla="*/ 50 w 112"/>
                    <a:gd name="T3" fmla="*/ 23 h 135"/>
                    <a:gd name="T4" fmla="*/ 29 w 112"/>
                    <a:gd name="T5" fmla="*/ 21 h 135"/>
                    <a:gd name="T6" fmla="*/ 16 w 112"/>
                    <a:gd name="T7" fmla="*/ 15 h 135"/>
                    <a:gd name="T8" fmla="*/ 8 w 112"/>
                    <a:gd name="T9" fmla="*/ 11 h 135"/>
                    <a:gd name="T10" fmla="*/ 0 w 112"/>
                    <a:gd name="T11" fmla="*/ 0 h 135"/>
                    <a:gd name="T12" fmla="*/ 12 w 112"/>
                    <a:gd name="T13" fmla="*/ 101 h 135"/>
                    <a:gd name="T14" fmla="*/ 21 w 112"/>
                    <a:gd name="T15" fmla="*/ 111 h 135"/>
                    <a:gd name="T16" fmla="*/ 32 w 112"/>
                    <a:gd name="T17" fmla="*/ 120 h 135"/>
                    <a:gd name="T18" fmla="*/ 45 w 112"/>
                    <a:gd name="T19" fmla="*/ 125 h 135"/>
                    <a:gd name="T20" fmla="*/ 57 w 112"/>
                    <a:gd name="T21" fmla="*/ 129 h 135"/>
                    <a:gd name="T22" fmla="*/ 70 w 112"/>
                    <a:gd name="T23" fmla="*/ 131 h 135"/>
                    <a:gd name="T24" fmla="*/ 84 w 112"/>
                    <a:gd name="T25" fmla="*/ 134 h 135"/>
                    <a:gd name="T26" fmla="*/ 100 w 112"/>
                    <a:gd name="T27" fmla="*/ 134 h 135"/>
                    <a:gd name="T28" fmla="*/ 106 w 112"/>
                    <a:gd name="T29" fmla="*/ 131 h 135"/>
                    <a:gd name="T30" fmla="*/ 111 w 112"/>
                    <a:gd name="T31" fmla="*/ 125 h 135"/>
                    <a:gd name="T32" fmla="*/ 108 w 112"/>
                    <a:gd name="T33" fmla="*/ 119 h 135"/>
                    <a:gd name="T34" fmla="*/ 99 w 112"/>
                    <a:gd name="T35" fmla="*/ 99 h 135"/>
                    <a:gd name="T36" fmla="*/ 81 w 112"/>
                    <a:gd name="T37" fmla="*/ 39 h 135"/>
                    <a:gd name="T38" fmla="*/ 80 w 112"/>
                    <a:gd name="T39" fmla="*/ 30 h 135"/>
                    <a:gd name="T40" fmla="*/ 70 w 112"/>
                    <a:gd name="T41" fmla="*/ 24 h 13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135"/>
                    <a:gd name="T65" fmla="*/ 112 w 112"/>
                    <a:gd name="T66" fmla="*/ 135 h 13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135">
                      <a:moveTo>
                        <a:pt x="70" y="24"/>
                      </a:moveTo>
                      <a:lnTo>
                        <a:pt x="50" y="23"/>
                      </a:lnTo>
                      <a:lnTo>
                        <a:pt x="29" y="21"/>
                      </a:lnTo>
                      <a:lnTo>
                        <a:pt x="16" y="15"/>
                      </a:lnTo>
                      <a:lnTo>
                        <a:pt x="8" y="11"/>
                      </a:lnTo>
                      <a:lnTo>
                        <a:pt x="0" y="0"/>
                      </a:lnTo>
                      <a:lnTo>
                        <a:pt x="12" y="101"/>
                      </a:lnTo>
                      <a:lnTo>
                        <a:pt x="21" y="111"/>
                      </a:lnTo>
                      <a:lnTo>
                        <a:pt x="32" y="120"/>
                      </a:lnTo>
                      <a:lnTo>
                        <a:pt x="45" y="125"/>
                      </a:lnTo>
                      <a:lnTo>
                        <a:pt x="57" y="129"/>
                      </a:lnTo>
                      <a:lnTo>
                        <a:pt x="70" y="131"/>
                      </a:lnTo>
                      <a:lnTo>
                        <a:pt x="84" y="134"/>
                      </a:lnTo>
                      <a:lnTo>
                        <a:pt x="100" y="134"/>
                      </a:lnTo>
                      <a:lnTo>
                        <a:pt x="106" y="131"/>
                      </a:lnTo>
                      <a:lnTo>
                        <a:pt x="111" y="125"/>
                      </a:lnTo>
                      <a:lnTo>
                        <a:pt x="108" y="119"/>
                      </a:lnTo>
                      <a:lnTo>
                        <a:pt x="99" y="99"/>
                      </a:lnTo>
                      <a:lnTo>
                        <a:pt x="81" y="39"/>
                      </a:lnTo>
                      <a:lnTo>
                        <a:pt x="80" y="30"/>
                      </a:lnTo>
                      <a:lnTo>
                        <a:pt x="70" y="24"/>
                      </a:lnTo>
                    </a:path>
                  </a:pathLst>
                </a:custGeom>
                <a:solidFill>
                  <a:srgbClr val="606060"/>
                </a:solidFill>
                <a:ln w="9525" cap="rnd">
                  <a:noFill/>
                  <a:round/>
                  <a:headEnd type="none" w="sm" len="sm"/>
                  <a:tailEnd type="none" w="sm" len="sm"/>
                </a:ln>
              </p:spPr>
              <p:txBody>
                <a:bodyPr/>
                <a:lstStyle/>
                <a:p>
                  <a:endParaRPr lang="es-ES"/>
                </a:p>
              </p:txBody>
            </p:sp>
            <p:sp>
              <p:nvSpPr>
                <p:cNvPr id="105428" name="Freeform 169"/>
                <p:cNvSpPr>
                  <a:spLocks/>
                </p:cNvSpPr>
                <p:nvPr/>
              </p:nvSpPr>
              <p:spPr bwMode="auto">
                <a:xfrm>
                  <a:off x="666" y="3408"/>
                  <a:ext cx="49" cy="104"/>
                </a:xfrm>
                <a:custGeom>
                  <a:avLst/>
                  <a:gdLst>
                    <a:gd name="T0" fmla="*/ 45 w 49"/>
                    <a:gd name="T1" fmla="*/ 0 h 104"/>
                    <a:gd name="T2" fmla="*/ 40 w 49"/>
                    <a:gd name="T3" fmla="*/ 19 h 104"/>
                    <a:gd name="T4" fmla="*/ 35 w 49"/>
                    <a:gd name="T5" fmla="*/ 34 h 104"/>
                    <a:gd name="T6" fmla="*/ 28 w 49"/>
                    <a:gd name="T7" fmla="*/ 51 h 104"/>
                    <a:gd name="T8" fmla="*/ 25 w 49"/>
                    <a:gd name="T9" fmla="*/ 60 h 104"/>
                    <a:gd name="T10" fmla="*/ 24 w 49"/>
                    <a:gd name="T11" fmla="*/ 68 h 104"/>
                    <a:gd name="T12" fmla="*/ 24 w 49"/>
                    <a:gd name="T13" fmla="*/ 74 h 104"/>
                    <a:gd name="T14" fmla="*/ 32 w 49"/>
                    <a:gd name="T15" fmla="*/ 82 h 104"/>
                    <a:gd name="T16" fmla="*/ 48 w 49"/>
                    <a:gd name="T17" fmla="*/ 93 h 104"/>
                    <a:gd name="T18" fmla="*/ 35 w 49"/>
                    <a:gd name="T19" fmla="*/ 103 h 104"/>
                    <a:gd name="T20" fmla="*/ 19 w 49"/>
                    <a:gd name="T21" fmla="*/ 94 h 104"/>
                    <a:gd name="T22" fmla="*/ 6 w 49"/>
                    <a:gd name="T23" fmla="*/ 88 h 104"/>
                    <a:gd name="T24" fmla="*/ 0 w 49"/>
                    <a:gd name="T25" fmla="*/ 83 h 104"/>
                    <a:gd name="T26" fmla="*/ 0 w 49"/>
                    <a:gd name="T27" fmla="*/ 74 h 104"/>
                    <a:gd name="T28" fmla="*/ 3 w 49"/>
                    <a:gd name="T29" fmla="*/ 69 h 104"/>
                    <a:gd name="T30" fmla="*/ 6 w 49"/>
                    <a:gd name="T31" fmla="*/ 60 h 104"/>
                    <a:gd name="T32" fmla="*/ 8 w 49"/>
                    <a:gd name="T33" fmla="*/ 49 h 104"/>
                    <a:gd name="T34" fmla="*/ 8 w 49"/>
                    <a:gd name="T35" fmla="*/ 37 h 104"/>
                    <a:gd name="T36" fmla="*/ 6 w 49"/>
                    <a:gd name="T37" fmla="*/ 26 h 104"/>
                    <a:gd name="T38" fmla="*/ 6 w 49"/>
                    <a:gd name="T39" fmla="*/ 17 h 104"/>
                    <a:gd name="T40" fmla="*/ 6 w 49"/>
                    <a:gd name="T41" fmla="*/ 1 h 104"/>
                    <a:gd name="T42" fmla="*/ 45 w 49"/>
                    <a:gd name="T43" fmla="*/ 0 h 1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104"/>
                    <a:gd name="T68" fmla="*/ 49 w 49"/>
                    <a:gd name="T69" fmla="*/ 104 h 1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104">
                      <a:moveTo>
                        <a:pt x="45" y="0"/>
                      </a:moveTo>
                      <a:lnTo>
                        <a:pt x="40" y="19"/>
                      </a:lnTo>
                      <a:lnTo>
                        <a:pt x="35" y="34"/>
                      </a:lnTo>
                      <a:lnTo>
                        <a:pt x="28" y="51"/>
                      </a:lnTo>
                      <a:lnTo>
                        <a:pt x="25" y="60"/>
                      </a:lnTo>
                      <a:lnTo>
                        <a:pt x="24" y="68"/>
                      </a:lnTo>
                      <a:lnTo>
                        <a:pt x="24" y="74"/>
                      </a:lnTo>
                      <a:lnTo>
                        <a:pt x="32" y="82"/>
                      </a:lnTo>
                      <a:lnTo>
                        <a:pt x="48" y="93"/>
                      </a:lnTo>
                      <a:lnTo>
                        <a:pt x="35" y="103"/>
                      </a:lnTo>
                      <a:lnTo>
                        <a:pt x="19" y="94"/>
                      </a:lnTo>
                      <a:lnTo>
                        <a:pt x="6" y="88"/>
                      </a:lnTo>
                      <a:lnTo>
                        <a:pt x="0" y="83"/>
                      </a:lnTo>
                      <a:lnTo>
                        <a:pt x="0" y="74"/>
                      </a:lnTo>
                      <a:lnTo>
                        <a:pt x="3" y="69"/>
                      </a:lnTo>
                      <a:lnTo>
                        <a:pt x="6" y="60"/>
                      </a:lnTo>
                      <a:lnTo>
                        <a:pt x="8" y="49"/>
                      </a:lnTo>
                      <a:lnTo>
                        <a:pt x="8" y="37"/>
                      </a:lnTo>
                      <a:lnTo>
                        <a:pt x="6" y="26"/>
                      </a:lnTo>
                      <a:lnTo>
                        <a:pt x="6" y="17"/>
                      </a:lnTo>
                      <a:lnTo>
                        <a:pt x="6" y="1"/>
                      </a:lnTo>
                      <a:lnTo>
                        <a:pt x="45"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5429" name="Freeform 170"/>
                <p:cNvSpPr>
                  <a:spLocks/>
                </p:cNvSpPr>
                <p:nvPr/>
              </p:nvSpPr>
              <p:spPr bwMode="auto">
                <a:xfrm>
                  <a:off x="662" y="3480"/>
                  <a:ext cx="73" cy="39"/>
                </a:xfrm>
                <a:custGeom>
                  <a:avLst/>
                  <a:gdLst>
                    <a:gd name="T0" fmla="*/ 50 w 73"/>
                    <a:gd name="T1" fmla="*/ 20 h 39"/>
                    <a:gd name="T2" fmla="*/ 42 w 73"/>
                    <a:gd name="T3" fmla="*/ 24 h 39"/>
                    <a:gd name="T4" fmla="*/ 32 w 73"/>
                    <a:gd name="T5" fmla="*/ 21 h 39"/>
                    <a:gd name="T6" fmla="*/ 19 w 73"/>
                    <a:gd name="T7" fmla="*/ 17 h 39"/>
                    <a:gd name="T8" fmla="*/ 10 w 73"/>
                    <a:gd name="T9" fmla="*/ 9 h 39"/>
                    <a:gd name="T10" fmla="*/ 5 w 73"/>
                    <a:gd name="T11" fmla="*/ 0 h 39"/>
                    <a:gd name="T12" fmla="*/ 1 w 73"/>
                    <a:gd name="T13" fmla="*/ 1 h 39"/>
                    <a:gd name="T14" fmla="*/ 0 w 73"/>
                    <a:gd name="T15" fmla="*/ 10 h 39"/>
                    <a:gd name="T16" fmla="*/ 0 w 73"/>
                    <a:gd name="T17" fmla="*/ 15 h 39"/>
                    <a:gd name="T18" fmla="*/ 10 w 73"/>
                    <a:gd name="T19" fmla="*/ 19 h 39"/>
                    <a:gd name="T20" fmla="*/ 22 w 73"/>
                    <a:gd name="T21" fmla="*/ 24 h 39"/>
                    <a:gd name="T22" fmla="*/ 36 w 73"/>
                    <a:gd name="T23" fmla="*/ 34 h 39"/>
                    <a:gd name="T24" fmla="*/ 50 w 73"/>
                    <a:gd name="T25" fmla="*/ 38 h 39"/>
                    <a:gd name="T26" fmla="*/ 60 w 73"/>
                    <a:gd name="T27" fmla="*/ 36 h 39"/>
                    <a:gd name="T28" fmla="*/ 64 w 73"/>
                    <a:gd name="T29" fmla="*/ 35 h 39"/>
                    <a:gd name="T30" fmla="*/ 72 w 73"/>
                    <a:gd name="T31" fmla="*/ 31 h 39"/>
                    <a:gd name="T32" fmla="*/ 69 w 73"/>
                    <a:gd name="T33" fmla="*/ 28 h 39"/>
                    <a:gd name="T34" fmla="*/ 67 w 73"/>
                    <a:gd name="T35" fmla="*/ 27 h 39"/>
                    <a:gd name="T36" fmla="*/ 50 w 73"/>
                    <a:gd name="T37" fmla="*/ 20 h 3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9"/>
                    <a:gd name="T59" fmla="*/ 73 w 73"/>
                    <a:gd name="T60" fmla="*/ 39 h 3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9">
                      <a:moveTo>
                        <a:pt x="50" y="20"/>
                      </a:moveTo>
                      <a:lnTo>
                        <a:pt x="42" y="24"/>
                      </a:lnTo>
                      <a:lnTo>
                        <a:pt x="32" y="21"/>
                      </a:lnTo>
                      <a:lnTo>
                        <a:pt x="19" y="17"/>
                      </a:lnTo>
                      <a:lnTo>
                        <a:pt x="10" y="9"/>
                      </a:lnTo>
                      <a:lnTo>
                        <a:pt x="5" y="0"/>
                      </a:lnTo>
                      <a:lnTo>
                        <a:pt x="1" y="1"/>
                      </a:lnTo>
                      <a:lnTo>
                        <a:pt x="0" y="10"/>
                      </a:lnTo>
                      <a:lnTo>
                        <a:pt x="0" y="15"/>
                      </a:lnTo>
                      <a:lnTo>
                        <a:pt x="10" y="19"/>
                      </a:lnTo>
                      <a:lnTo>
                        <a:pt x="22" y="24"/>
                      </a:lnTo>
                      <a:lnTo>
                        <a:pt x="36" y="34"/>
                      </a:lnTo>
                      <a:lnTo>
                        <a:pt x="50" y="38"/>
                      </a:lnTo>
                      <a:lnTo>
                        <a:pt x="60" y="36"/>
                      </a:lnTo>
                      <a:lnTo>
                        <a:pt x="64" y="35"/>
                      </a:lnTo>
                      <a:lnTo>
                        <a:pt x="72" y="31"/>
                      </a:lnTo>
                      <a:lnTo>
                        <a:pt x="69" y="28"/>
                      </a:lnTo>
                      <a:lnTo>
                        <a:pt x="67" y="27"/>
                      </a:lnTo>
                      <a:lnTo>
                        <a:pt x="50"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5430" name="Freeform 171"/>
                <p:cNvSpPr>
                  <a:spLocks/>
                </p:cNvSpPr>
                <p:nvPr/>
              </p:nvSpPr>
              <p:spPr bwMode="auto">
                <a:xfrm>
                  <a:off x="665" y="3496"/>
                  <a:ext cx="27" cy="26"/>
                </a:xfrm>
                <a:custGeom>
                  <a:avLst/>
                  <a:gdLst>
                    <a:gd name="T0" fmla="*/ 26 w 27"/>
                    <a:gd name="T1" fmla="*/ 6 h 26"/>
                    <a:gd name="T2" fmla="*/ 22 w 27"/>
                    <a:gd name="T3" fmla="*/ 25 h 26"/>
                    <a:gd name="T4" fmla="*/ 7 w 27"/>
                    <a:gd name="T5" fmla="*/ 25 h 26"/>
                    <a:gd name="T6" fmla="*/ 0 w 27"/>
                    <a:gd name="T7" fmla="*/ 0 h 26"/>
                    <a:gd name="T8" fmla="*/ 26 w 27"/>
                    <a:gd name="T9" fmla="*/ 6 h 26"/>
                    <a:gd name="T10" fmla="*/ 0 60000 65536"/>
                    <a:gd name="T11" fmla="*/ 0 60000 65536"/>
                    <a:gd name="T12" fmla="*/ 0 60000 65536"/>
                    <a:gd name="T13" fmla="*/ 0 60000 65536"/>
                    <a:gd name="T14" fmla="*/ 0 60000 65536"/>
                    <a:gd name="T15" fmla="*/ 0 w 27"/>
                    <a:gd name="T16" fmla="*/ 0 h 26"/>
                    <a:gd name="T17" fmla="*/ 27 w 27"/>
                    <a:gd name="T18" fmla="*/ 26 h 26"/>
                  </a:gdLst>
                  <a:ahLst/>
                  <a:cxnLst>
                    <a:cxn ang="T10">
                      <a:pos x="T0" y="T1"/>
                    </a:cxn>
                    <a:cxn ang="T11">
                      <a:pos x="T2" y="T3"/>
                    </a:cxn>
                    <a:cxn ang="T12">
                      <a:pos x="T4" y="T5"/>
                    </a:cxn>
                    <a:cxn ang="T13">
                      <a:pos x="T6" y="T7"/>
                    </a:cxn>
                    <a:cxn ang="T14">
                      <a:pos x="T8" y="T9"/>
                    </a:cxn>
                  </a:cxnLst>
                  <a:rect l="T15" t="T16" r="T17" b="T18"/>
                  <a:pathLst>
                    <a:path w="27" h="26">
                      <a:moveTo>
                        <a:pt x="26" y="6"/>
                      </a:moveTo>
                      <a:lnTo>
                        <a:pt x="22" y="25"/>
                      </a:lnTo>
                      <a:lnTo>
                        <a:pt x="7" y="25"/>
                      </a:lnTo>
                      <a:lnTo>
                        <a:pt x="0" y="0"/>
                      </a:lnTo>
                      <a:lnTo>
                        <a:pt x="26"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5431" name="Freeform 172"/>
                <p:cNvSpPr>
                  <a:spLocks/>
                </p:cNvSpPr>
                <p:nvPr/>
              </p:nvSpPr>
              <p:spPr bwMode="auto">
                <a:xfrm>
                  <a:off x="672" y="3419"/>
                  <a:ext cx="46" cy="100"/>
                </a:xfrm>
                <a:custGeom>
                  <a:avLst/>
                  <a:gdLst>
                    <a:gd name="T0" fmla="*/ 42 w 46"/>
                    <a:gd name="T1" fmla="*/ 0 h 100"/>
                    <a:gd name="T2" fmla="*/ 38 w 46"/>
                    <a:gd name="T3" fmla="*/ 17 h 100"/>
                    <a:gd name="T4" fmla="*/ 32 w 46"/>
                    <a:gd name="T5" fmla="*/ 33 h 100"/>
                    <a:gd name="T6" fmla="*/ 27 w 46"/>
                    <a:gd name="T7" fmla="*/ 48 h 100"/>
                    <a:gd name="T8" fmla="*/ 24 w 46"/>
                    <a:gd name="T9" fmla="*/ 57 h 100"/>
                    <a:gd name="T10" fmla="*/ 23 w 46"/>
                    <a:gd name="T11" fmla="*/ 65 h 100"/>
                    <a:gd name="T12" fmla="*/ 23 w 46"/>
                    <a:gd name="T13" fmla="*/ 70 h 100"/>
                    <a:gd name="T14" fmla="*/ 31 w 46"/>
                    <a:gd name="T15" fmla="*/ 79 h 100"/>
                    <a:gd name="T16" fmla="*/ 45 w 46"/>
                    <a:gd name="T17" fmla="*/ 89 h 100"/>
                    <a:gd name="T18" fmla="*/ 32 w 46"/>
                    <a:gd name="T19" fmla="*/ 99 h 100"/>
                    <a:gd name="T20" fmla="*/ 18 w 46"/>
                    <a:gd name="T21" fmla="*/ 90 h 100"/>
                    <a:gd name="T22" fmla="*/ 5 w 46"/>
                    <a:gd name="T23" fmla="*/ 84 h 100"/>
                    <a:gd name="T24" fmla="*/ 0 w 46"/>
                    <a:gd name="T25" fmla="*/ 79 h 100"/>
                    <a:gd name="T26" fmla="*/ 0 w 46"/>
                    <a:gd name="T27" fmla="*/ 72 h 100"/>
                    <a:gd name="T28" fmla="*/ 2 w 46"/>
                    <a:gd name="T29" fmla="*/ 66 h 100"/>
                    <a:gd name="T30" fmla="*/ 5 w 46"/>
                    <a:gd name="T31" fmla="*/ 57 h 100"/>
                    <a:gd name="T32" fmla="*/ 7 w 46"/>
                    <a:gd name="T33" fmla="*/ 47 h 100"/>
                    <a:gd name="T34" fmla="*/ 9 w 46"/>
                    <a:gd name="T35" fmla="*/ 34 h 100"/>
                    <a:gd name="T36" fmla="*/ 5 w 46"/>
                    <a:gd name="T37" fmla="*/ 24 h 100"/>
                    <a:gd name="T38" fmla="*/ 5 w 46"/>
                    <a:gd name="T39" fmla="*/ 16 h 100"/>
                    <a:gd name="T40" fmla="*/ 5 w 46"/>
                    <a:gd name="T41" fmla="*/ 0 h 100"/>
                    <a:gd name="T42" fmla="*/ 42 w 46"/>
                    <a:gd name="T43" fmla="*/ 0 h 10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6"/>
                    <a:gd name="T67" fmla="*/ 0 h 100"/>
                    <a:gd name="T68" fmla="*/ 46 w 46"/>
                    <a:gd name="T69" fmla="*/ 100 h 10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6" h="100">
                      <a:moveTo>
                        <a:pt x="42" y="0"/>
                      </a:moveTo>
                      <a:lnTo>
                        <a:pt x="38" y="17"/>
                      </a:lnTo>
                      <a:lnTo>
                        <a:pt x="32" y="33"/>
                      </a:lnTo>
                      <a:lnTo>
                        <a:pt x="27" y="48"/>
                      </a:lnTo>
                      <a:lnTo>
                        <a:pt x="24" y="57"/>
                      </a:lnTo>
                      <a:lnTo>
                        <a:pt x="23" y="65"/>
                      </a:lnTo>
                      <a:lnTo>
                        <a:pt x="23" y="70"/>
                      </a:lnTo>
                      <a:lnTo>
                        <a:pt x="31" y="79"/>
                      </a:lnTo>
                      <a:lnTo>
                        <a:pt x="45" y="89"/>
                      </a:lnTo>
                      <a:lnTo>
                        <a:pt x="32" y="99"/>
                      </a:lnTo>
                      <a:lnTo>
                        <a:pt x="18" y="90"/>
                      </a:lnTo>
                      <a:lnTo>
                        <a:pt x="5" y="84"/>
                      </a:lnTo>
                      <a:lnTo>
                        <a:pt x="0" y="79"/>
                      </a:lnTo>
                      <a:lnTo>
                        <a:pt x="0" y="72"/>
                      </a:lnTo>
                      <a:lnTo>
                        <a:pt x="2" y="66"/>
                      </a:lnTo>
                      <a:lnTo>
                        <a:pt x="5" y="57"/>
                      </a:lnTo>
                      <a:lnTo>
                        <a:pt x="7" y="47"/>
                      </a:lnTo>
                      <a:lnTo>
                        <a:pt x="9" y="34"/>
                      </a:lnTo>
                      <a:lnTo>
                        <a:pt x="5" y="24"/>
                      </a:lnTo>
                      <a:lnTo>
                        <a:pt x="5" y="16"/>
                      </a:lnTo>
                      <a:lnTo>
                        <a:pt x="5" y="0"/>
                      </a:lnTo>
                      <a:lnTo>
                        <a:pt x="42"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5432" name="Freeform 173"/>
                <p:cNvSpPr>
                  <a:spLocks/>
                </p:cNvSpPr>
                <p:nvPr/>
              </p:nvSpPr>
              <p:spPr bwMode="auto">
                <a:xfrm>
                  <a:off x="666" y="3488"/>
                  <a:ext cx="73" cy="40"/>
                </a:xfrm>
                <a:custGeom>
                  <a:avLst/>
                  <a:gdLst>
                    <a:gd name="T0" fmla="*/ 50 w 73"/>
                    <a:gd name="T1" fmla="*/ 20 h 40"/>
                    <a:gd name="T2" fmla="*/ 42 w 73"/>
                    <a:gd name="T3" fmla="*/ 25 h 40"/>
                    <a:gd name="T4" fmla="*/ 32 w 73"/>
                    <a:gd name="T5" fmla="*/ 23 h 40"/>
                    <a:gd name="T6" fmla="*/ 19 w 73"/>
                    <a:gd name="T7" fmla="*/ 17 h 40"/>
                    <a:gd name="T8" fmla="*/ 10 w 73"/>
                    <a:gd name="T9" fmla="*/ 10 h 40"/>
                    <a:gd name="T10" fmla="*/ 5 w 73"/>
                    <a:gd name="T11" fmla="*/ 0 h 40"/>
                    <a:gd name="T12" fmla="*/ 1 w 73"/>
                    <a:gd name="T13" fmla="*/ 1 h 40"/>
                    <a:gd name="T14" fmla="*/ 0 w 73"/>
                    <a:gd name="T15" fmla="*/ 10 h 40"/>
                    <a:gd name="T16" fmla="*/ 0 w 73"/>
                    <a:gd name="T17" fmla="*/ 16 h 40"/>
                    <a:gd name="T18" fmla="*/ 10 w 73"/>
                    <a:gd name="T19" fmla="*/ 20 h 40"/>
                    <a:gd name="T20" fmla="*/ 22 w 73"/>
                    <a:gd name="T21" fmla="*/ 25 h 40"/>
                    <a:gd name="T22" fmla="*/ 36 w 73"/>
                    <a:gd name="T23" fmla="*/ 35 h 40"/>
                    <a:gd name="T24" fmla="*/ 50 w 73"/>
                    <a:gd name="T25" fmla="*/ 39 h 40"/>
                    <a:gd name="T26" fmla="*/ 60 w 73"/>
                    <a:gd name="T27" fmla="*/ 37 h 40"/>
                    <a:gd name="T28" fmla="*/ 64 w 73"/>
                    <a:gd name="T29" fmla="*/ 36 h 40"/>
                    <a:gd name="T30" fmla="*/ 72 w 73"/>
                    <a:gd name="T31" fmla="*/ 32 h 40"/>
                    <a:gd name="T32" fmla="*/ 69 w 73"/>
                    <a:gd name="T33" fmla="*/ 29 h 40"/>
                    <a:gd name="T34" fmla="*/ 67 w 73"/>
                    <a:gd name="T35" fmla="*/ 27 h 40"/>
                    <a:gd name="T36" fmla="*/ 50 w 73"/>
                    <a:gd name="T37" fmla="*/ 20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40"/>
                    <a:gd name="T59" fmla="*/ 73 w 73"/>
                    <a:gd name="T60" fmla="*/ 40 h 4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40">
                      <a:moveTo>
                        <a:pt x="50" y="20"/>
                      </a:moveTo>
                      <a:lnTo>
                        <a:pt x="42" y="25"/>
                      </a:lnTo>
                      <a:lnTo>
                        <a:pt x="32" y="23"/>
                      </a:lnTo>
                      <a:lnTo>
                        <a:pt x="19" y="17"/>
                      </a:lnTo>
                      <a:lnTo>
                        <a:pt x="10" y="10"/>
                      </a:lnTo>
                      <a:lnTo>
                        <a:pt x="5" y="0"/>
                      </a:lnTo>
                      <a:lnTo>
                        <a:pt x="1" y="1"/>
                      </a:lnTo>
                      <a:lnTo>
                        <a:pt x="0" y="10"/>
                      </a:lnTo>
                      <a:lnTo>
                        <a:pt x="0" y="16"/>
                      </a:lnTo>
                      <a:lnTo>
                        <a:pt x="10" y="20"/>
                      </a:lnTo>
                      <a:lnTo>
                        <a:pt x="22" y="25"/>
                      </a:lnTo>
                      <a:lnTo>
                        <a:pt x="36" y="35"/>
                      </a:lnTo>
                      <a:lnTo>
                        <a:pt x="50" y="39"/>
                      </a:lnTo>
                      <a:lnTo>
                        <a:pt x="60" y="37"/>
                      </a:lnTo>
                      <a:lnTo>
                        <a:pt x="64" y="36"/>
                      </a:lnTo>
                      <a:lnTo>
                        <a:pt x="72" y="32"/>
                      </a:lnTo>
                      <a:lnTo>
                        <a:pt x="69" y="29"/>
                      </a:lnTo>
                      <a:lnTo>
                        <a:pt x="67" y="27"/>
                      </a:lnTo>
                      <a:lnTo>
                        <a:pt x="50"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5433" name="Freeform 174"/>
                <p:cNvSpPr>
                  <a:spLocks/>
                </p:cNvSpPr>
                <p:nvPr/>
              </p:nvSpPr>
              <p:spPr bwMode="auto">
                <a:xfrm>
                  <a:off x="670" y="3504"/>
                  <a:ext cx="27" cy="26"/>
                </a:xfrm>
                <a:custGeom>
                  <a:avLst/>
                  <a:gdLst>
                    <a:gd name="T0" fmla="*/ 26 w 27"/>
                    <a:gd name="T1" fmla="*/ 6 h 26"/>
                    <a:gd name="T2" fmla="*/ 22 w 27"/>
                    <a:gd name="T3" fmla="*/ 25 h 26"/>
                    <a:gd name="T4" fmla="*/ 9 w 27"/>
                    <a:gd name="T5" fmla="*/ 25 h 26"/>
                    <a:gd name="T6" fmla="*/ 0 w 27"/>
                    <a:gd name="T7" fmla="*/ 0 h 26"/>
                    <a:gd name="T8" fmla="*/ 26 w 27"/>
                    <a:gd name="T9" fmla="*/ 6 h 26"/>
                    <a:gd name="T10" fmla="*/ 0 60000 65536"/>
                    <a:gd name="T11" fmla="*/ 0 60000 65536"/>
                    <a:gd name="T12" fmla="*/ 0 60000 65536"/>
                    <a:gd name="T13" fmla="*/ 0 60000 65536"/>
                    <a:gd name="T14" fmla="*/ 0 60000 65536"/>
                    <a:gd name="T15" fmla="*/ 0 w 27"/>
                    <a:gd name="T16" fmla="*/ 0 h 26"/>
                    <a:gd name="T17" fmla="*/ 27 w 27"/>
                    <a:gd name="T18" fmla="*/ 26 h 26"/>
                  </a:gdLst>
                  <a:ahLst/>
                  <a:cxnLst>
                    <a:cxn ang="T10">
                      <a:pos x="T0" y="T1"/>
                    </a:cxn>
                    <a:cxn ang="T11">
                      <a:pos x="T2" y="T3"/>
                    </a:cxn>
                    <a:cxn ang="T12">
                      <a:pos x="T4" y="T5"/>
                    </a:cxn>
                    <a:cxn ang="T13">
                      <a:pos x="T6" y="T7"/>
                    </a:cxn>
                    <a:cxn ang="T14">
                      <a:pos x="T8" y="T9"/>
                    </a:cxn>
                  </a:cxnLst>
                  <a:rect l="T15" t="T16" r="T17" b="T18"/>
                  <a:pathLst>
                    <a:path w="27" h="26">
                      <a:moveTo>
                        <a:pt x="26" y="6"/>
                      </a:moveTo>
                      <a:lnTo>
                        <a:pt x="22" y="25"/>
                      </a:lnTo>
                      <a:lnTo>
                        <a:pt x="9" y="25"/>
                      </a:lnTo>
                      <a:lnTo>
                        <a:pt x="0" y="0"/>
                      </a:lnTo>
                      <a:lnTo>
                        <a:pt x="26"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5434" name="Oval 175"/>
                <p:cNvSpPr>
                  <a:spLocks noChangeArrowheads="1"/>
                </p:cNvSpPr>
                <p:nvPr/>
              </p:nvSpPr>
              <p:spPr bwMode="auto">
                <a:xfrm>
                  <a:off x="519" y="3470"/>
                  <a:ext cx="107" cy="46"/>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5435" name="Rectangle 176"/>
                <p:cNvSpPr>
                  <a:spLocks noChangeArrowheads="1"/>
                </p:cNvSpPr>
                <p:nvPr/>
              </p:nvSpPr>
              <p:spPr bwMode="auto">
                <a:xfrm>
                  <a:off x="564" y="3405"/>
                  <a:ext cx="18" cy="79"/>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5436" name="Freeform 177"/>
                <p:cNvSpPr>
                  <a:spLocks/>
                </p:cNvSpPr>
                <p:nvPr/>
              </p:nvSpPr>
              <p:spPr bwMode="auto">
                <a:xfrm>
                  <a:off x="481" y="3343"/>
                  <a:ext cx="190" cy="64"/>
                </a:xfrm>
                <a:custGeom>
                  <a:avLst/>
                  <a:gdLst>
                    <a:gd name="T0" fmla="*/ 189 w 190"/>
                    <a:gd name="T1" fmla="*/ 32 h 64"/>
                    <a:gd name="T2" fmla="*/ 187 w 190"/>
                    <a:gd name="T3" fmla="*/ 52 h 64"/>
                    <a:gd name="T4" fmla="*/ 124 w 190"/>
                    <a:gd name="T5" fmla="*/ 63 h 64"/>
                    <a:gd name="T6" fmla="*/ 54 w 190"/>
                    <a:gd name="T7" fmla="*/ 63 h 64"/>
                    <a:gd name="T8" fmla="*/ 1 w 190"/>
                    <a:gd name="T9" fmla="*/ 45 h 64"/>
                    <a:gd name="T10" fmla="*/ 0 w 190"/>
                    <a:gd name="T11" fmla="*/ 0 h 64"/>
                    <a:gd name="T12" fmla="*/ 104 w 190"/>
                    <a:gd name="T13" fmla="*/ 0 h 64"/>
                    <a:gd name="T14" fmla="*/ 189 w 190"/>
                    <a:gd name="T15" fmla="*/ 32 h 64"/>
                    <a:gd name="T16" fmla="*/ 0 60000 65536"/>
                    <a:gd name="T17" fmla="*/ 0 60000 65536"/>
                    <a:gd name="T18" fmla="*/ 0 60000 65536"/>
                    <a:gd name="T19" fmla="*/ 0 60000 65536"/>
                    <a:gd name="T20" fmla="*/ 0 60000 65536"/>
                    <a:gd name="T21" fmla="*/ 0 60000 65536"/>
                    <a:gd name="T22" fmla="*/ 0 60000 65536"/>
                    <a:gd name="T23" fmla="*/ 0 60000 65536"/>
                    <a:gd name="T24" fmla="*/ 0 w 190"/>
                    <a:gd name="T25" fmla="*/ 0 h 64"/>
                    <a:gd name="T26" fmla="*/ 190 w 190"/>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0" h="64">
                      <a:moveTo>
                        <a:pt x="189" y="32"/>
                      </a:moveTo>
                      <a:lnTo>
                        <a:pt x="187" y="52"/>
                      </a:lnTo>
                      <a:lnTo>
                        <a:pt x="124" y="63"/>
                      </a:lnTo>
                      <a:lnTo>
                        <a:pt x="54" y="63"/>
                      </a:lnTo>
                      <a:lnTo>
                        <a:pt x="1" y="45"/>
                      </a:lnTo>
                      <a:lnTo>
                        <a:pt x="0" y="0"/>
                      </a:lnTo>
                      <a:lnTo>
                        <a:pt x="104" y="0"/>
                      </a:lnTo>
                      <a:lnTo>
                        <a:pt x="189"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5437" name="Freeform 178"/>
                <p:cNvSpPr>
                  <a:spLocks/>
                </p:cNvSpPr>
                <p:nvPr/>
              </p:nvSpPr>
              <p:spPr bwMode="auto">
                <a:xfrm>
                  <a:off x="491" y="3368"/>
                  <a:ext cx="176" cy="31"/>
                </a:xfrm>
                <a:custGeom>
                  <a:avLst/>
                  <a:gdLst>
                    <a:gd name="T0" fmla="*/ 175 w 176"/>
                    <a:gd name="T1" fmla="*/ 9 h 31"/>
                    <a:gd name="T2" fmla="*/ 173 w 176"/>
                    <a:gd name="T3" fmla="*/ 21 h 31"/>
                    <a:gd name="T4" fmla="*/ 118 w 176"/>
                    <a:gd name="T5" fmla="*/ 30 h 31"/>
                    <a:gd name="T6" fmla="*/ 46 w 176"/>
                    <a:gd name="T7" fmla="*/ 30 h 31"/>
                    <a:gd name="T8" fmla="*/ 0 w 176"/>
                    <a:gd name="T9" fmla="*/ 15 h 31"/>
                    <a:gd name="T10" fmla="*/ 0 w 176"/>
                    <a:gd name="T11" fmla="*/ 0 h 31"/>
                    <a:gd name="T12" fmla="*/ 44 w 176"/>
                    <a:gd name="T13" fmla="*/ 15 h 31"/>
                    <a:gd name="T14" fmla="*/ 117 w 176"/>
                    <a:gd name="T15" fmla="*/ 16 h 31"/>
                    <a:gd name="T16" fmla="*/ 175 w 176"/>
                    <a:gd name="T17" fmla="*/ 9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6"/>
                    <a:gd name="T28" fmla="*/ 0 h 31"/>
                    <a:gd name="T29" fmla="*/ 176 w 176"/>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6" h="31">
                      <a:moveTo>
                        <a:pt x="175" y="9"/>
                      </a:moveTo>
                      <a:lnTo>
                        <a:pt x="173" y="21"/>
                      </a:lnTo>
                      <a:lnTo>
                        <a:pt x="118" y="30"/>
                      </a:lnTo>
                      <a:lnTo>
                        <a:pt x="46" y="30"/>
                      </a:lnTo>
                      <a:lnTo>
                        <a:pt x="0" y="15"/>
                      </a:lnTo>
                      <a:lnTo>
                        <a:pt x="0" y="0"/>
                      </a:lnTo>
                      <a:lnTo>
                        <a:pt x="44" y="15"/>
                      </a:lnTo>
                      <a:lnTo>
                        <a:pt x="117" y="16"/>
                      </a:lnTo>
                      <a:lnTo>
                        <a:pt x="175" y="9"/>
                      </a:lnTo>
                    </a:path>
                  </a:pathLst>
                </a:custGeom>
                <a:solidFill>
                  <a:srgbClr val="606060"/>
                </a:solidFill>
                <a:ln w="9525" cap="rnd">
                  <a:noFill/>
                  <a:round/>
                  <a:headEnd type="none" w="sm" len="sm"/>
                  <a:tailEnd type="none" w="sm" len="sm"/>
                </a:ln>
              </p:spPr>
              <p:txBody>
                <a:bodyPr/>
                <a:lstStyle/>
                <a:p>
                  <a:endParaRPr lang="es-ES"/>
                </a:p>
              </p:txBody>
            </p:sp>
            <p:sp>
              <p:nvSpPr>
                <p:cNvPr id="105438" name="Freeform 179"/>
                <p:cNvSpPr>
                  <a:spLocks/>
                </p:cNvSpPr>
                <p:nvPr/>
              </p:nvSpPr>
              <p:spPr bwMode="auto">
                <a:xfrm>
                  <a:off x="527" y="3044"/>
                  <a:ext cx="82" cy="95"/>
                </a:xfrm>
                <a:custGeom>
                  <a:avLst/>
                  <a:gdLst>
                    <a:gd name="T0" fmla="*/ 54 w 82"/>
                    <a:gd name="T1" fmla="*/ 1 h 95"/>
                    <a:gd name="T2" fmla="*/ 66 w 82"/>
                    <a:gd name="T3" fmla="*/ 6 h 95"/>
                    <a:gd name="T4" fmla="*/ 70 w 82"/>
                    <a:gd name="T5" fmla="*/ 13 h 95"/>
                    <a:gd name="T6" fmla="*/ 73 w 82"/>
                    <a:gd name="T7" fmla="*/ 23 h 95"/>
                    <a:gd name="T8" fmla="*/ 73 w 82"/>
                    <a:gd name="T9" fmla="*/ 29 h 95"/>
                    <a:gd name="T10" fmla="*/ 73 w 82"/>
                    <a:gd name="T11" fmla="*/ 31 h 95"/>
                    <a:gd name="T12" fmla="*/ 71 w 82"/>
                    <a:gd name="T13" fmla="*/ 35 h 95"/>
                    <a:gd name="T14" fmla="*/ 73 w 82"/>
                    <a:gd name="T15" fmla="*/ 40 h 95"/>
                    <a:gd name="T16" fmla="*/ 77 w 82"/>
                    <a:gd name="T17" fmla="*/ 47 h 95"/>
                    <a:gd name="T18" fmla="*/ 78 w 82"/>
                    <a:gd name="T19" fmla="*/ 48 h 95"/>
                    <a:gd name="T20" fmla="*/ 79 w 82"/>
                    <a:gd name="T21" fmla="*/ 51 h 95"/>
                    <a:gd name="T22" fmla="*/ 81 w 82"/>
                    <a:gd name="T23" fmla="*/ 51 h 95"/>
                    <a:gd name="T24" fmla="*/ 81 w 82"/>
                    <a:gd name="T25" fmla="*/ 53 h 95"/>
                    <a:gd name="T26" fmla="*/ 81 w 82"/>
                    <a:gd name="T27" fmla="*/ 55 h 95"/>
                    <a:gd name="T28" fmla="*/ 79 w 82"/>
                    <a:gd name="T29" fmla="*/ 55 h 95"/>
                    <a:gd name="T30" fmla="*/ 76 w 82"/>
                    <a:gd name="T31" fmla="*/ 55 h 95"/>
                    <a:gd name="T32" fmla="*/ 73 w 82"/>
                    <a:gd name="T33" fmla="*/ 55 h 95"/>
                    <a:gd name="T34" fmla="*/ 73 w 82"/>
                    <a:gd name="T35" fmla="*/ 60 h 95"/>
                    <a:gd name="T36" fmla="*/ 73 w 82"/>
                    <a:gd name="T37" fmla="*/ 62 h 95"/>
                    <a:gd name="T38" fmla="*/ 76 w 82"/>
                    <a:gd name="T39" fmla="*/ 63 h 95"/>
                    <a:gd name="T40" fmla="*/ 73 w 82"/>
                    <a:gd name="T41" fmla="*/ 66 h 95"/>
                    <a:gd name="T42" fmla="*/ 73 w 82"/>
                    <a:gd name="T43" fmla="*/ 69 h 95"/>
                    <a:gd name="T44" fmla="*/ 73 w 82"/>
                    <a:gd name="T45" fmla="*/ 70 h 95"/>
                    <a:gd name="T46" fmla="*/ 73 w 82"/>
                    <a:gd name="T47" fmla="*/ 71 h 95"/>
                    <a:gd name="T48" fmla="*/ 71 w 82"/>
                    <a:gd name="T49" fmla="*/ 71 h 95"/>
                    <a:gd name="T50" fmla="*/ 70 w 82"/>
                    <a:gd name="T51" fmla="*/ 74 h 95"/>
                    <a:gd name="T52" fmla="*/ 70 w 82"/>
                    <a:gd name="T53" fmla="*/ 77 h 95"/>
                    <a:gd name="T54" fmla="*/ 70 w 82"/>
                    <a:gd name="T55" fmla="*/ 79 h 95"/>
                    <a:gd name="T56" fmla="*/ 69 w 82"/>
                    <a:gd name="T57" fmla="*/ 80 h 95"/>
                    <a:gd name="T58" fmla="*/ 67 w 82"/>
                    <a:gd name="T59" fmla="*/ 82 h 95"/>
                    <a:gd name="T60" fmla="*/ 65 w 82"/>
                    <a:gd name="T61" fmla="*/ 82 h 95"/>
                    <a:gd name="T62" fmla="*/ 62 w 82"/>
                    <a:gd name="T63" fmla="*/ 82 h 95"/>
                    <a:gd name="T64" fmla="*/ 57 w 82"/>
                    <a:gd name="T65" fmla="*/ 82 h 95"/>
                    <a:gd name="T66" fmla="*/ 51 w 82"/>
                    <a:gd name="T67" fmla="*/ 82 h 95"/>
                    <a:gd name="T68" fmla="*/ 42 w 82"/>
                    <a:gd name="T69" fmla="*/ 94 h 95"/>
                    <a:gd name="T70" fmla="*/ 9 w 82"/>
                    <a:gd name="T71" fmla="*/ 79 h 95"/>
                    <a:gd name="T72" fmla="*/ 12 w 82"/>
                    <a:gd name="T73" fmla="*/ 73 h 95"/>
                    <a:gd name="T74" fmla="*/ 15 w 82"/>
                    <a:gd name="T75" fmla="*/ 70 h 95"/>
                    <a:gd name="T76" fmla="*/ 15 w 82"/>
                    <a:gd name="T77" fmla="*/ 62 h 95"/>
                    <a:gd name="T78" fmla="*/ 0 w 82"/>
                    <a:gd name="T79" fmla="*/ 48 h 95"/>
                    <a:gd name="T80" fmla="*/ 0 w 82"/>
                    <a:gd name="T81" fmla="*/ 17 h 95"/>
                    <a:gd name="T82" fmla="*/ 7 w 82"/>
                    <a:gd name="T83" fmla="*/ 8 h 95"/>
                    <a:gd name="T84" fmla="*/ 18 w 82"/>
                    <a:gd name="T85" fmla="*/ 3 h 95"/>
                    <a:gd name="T86" fmla="*/ 28 w 82"/>
                    <a:gd name="T87" fmla="*/ 0 h 95"/>
                    <a:gd name="T88" fmla="*/ 42 w 82"/>
                    <a:gd name="T89" fmla="*/ 0 h 95"/>
                    <a:gd name="T90" fmla="*/ 54 w 82"/>
                    <a:gd name="T91" fmla="*/ 1 h 9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2"/>
                    <a:gd name="T139" fmla="*/ 0 h 95"/>
                    <a:gd name="T140" fmla="*/ 82 w 82"/>
                    <a:gd name="T141" fmla="*/ 95 h 9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2" h="95">
                      <a:moveTo>
                        <a:pt x="54" y="1"/>
                      </a:moveTo>
                      <a:lnTo>
                        <a:pt x="66" y="6"/>
                      </a:lnTo>
                      <a:lnTo>
                        <a:pt x="70" y="13"/>
                      </a:lnTo>
                      <a:lnTo>
                        <a:pt x="73" y="23"/>
                      </a:lnTo>
                      <a:lnTo>
                        <a:pt x="73" y="29"/>
                      </a:lnTo>
                      <a:lnTo>
                        <a:pt x="73" y="31"/>
                      </a:lnTo>
                      <a:lnTo>
                        <a:pt x="71" y="35"/>
                      </a:lnTo>
                      <a:lnTo>
                        <a:pt x="73" y="40"/>
                      </a:lnTo>
                      <a:lnTo>
                        <a:pt x="77" y="47"/>
                      </a:lnTo>
                      <a:lnTo>
                        <a:pt x="78" y="48"/>
                      </a:lnTo>
                      <a:lnTo>
                        <a:pt x="79" y="51"/>
                      </a:lnTo>
                      <a:lnTo>
                        <a:pt x="81" y="51"/>
                      </a:lnTo>
                      <a:lnTo>
                        <a:pt x="81" y="53"/>
                      </a:lnTo>
                      <a:lnTo>
                        <a:pt x="81" y="55"/>
                      </a:lnTo>
                      <a:lnTo>
                        <a:pt x="79" y="55"/>
                      </a:lnTo>
                      <a:lnTo>
                        <a:pt x="76" y="55"/>
                      </a:lnTo>
                      <a:lnTo>
                        <a:pt x="73" y="55"/>
                      </a:lnTo>
                      <a:lnTo>
                        <a:pt x="73" y="60"/>
                      </a:lnTo>
                      <a:lnTo>
                        <a:pt x="73" y="62"/>
                      </a:lnTo>
                      <a:lnTo>
                        <a:pt x="76" y="63"/>
                      </a:lnTo>
                      <a:lnTo>
                        <a:pt x="73" y="66"/>
                      </a:lnTo>
                      <a:lnTo>
                        <a:pt x="73" y="69"/>
                      </a:lnTo>
                      <a:lnTo>
                        <a:pt x="73" y="70"/>
                      </a:lnTo>
                      <a:lnTo>
                        <a:pt x="73" y="71"/>
                      </a:lnTo>
                      <a:lnTo>
                        <a:pt x="71" y="71"/>
                      </a:lnTo>
                      <a:lnTo>
                        <a:pt x="70" y="74"/>
                      </a:lnTo>
                      <a:lnTo>
                        <a:pt x="70" y="77"/>
                      </a:lnTo>
                      <a:lnTo>
                        <a:pt x="70" y="79"/>
                      </a:lnTo>
                      <a:lnTo>
                        <a:pt x="69" y="80"/>
                      </a:lnTo>
                      <a:lnTo>
                        <a:pt x="67" y="82"/>
                      </a:lnTo>
                      <a:lnTo>
                        <a:pt x="65" y="82"/>
                      </a:lnTo>
                      <a:lnTo>
                        <a:pt x="62" y="82"/>
                      </a:lnTo>
                      <a:lnTo>
                        <a:pt x="57" y="82"/>
                      </a:lnTo>
                      <a:lnTo>
                        <a:pt x="51" y="82"/>
                      </a:lnTo>
                      <a:lnTo>
                        <a:pt x="42" y="94"/>
                      </a:lnTo>
                      <a:lnTo>
                        <a:pt x="9" y="79"/>
                      </a:lnTo>
                      <a:lnTo>
                        <a:pt x="12" y="73"/>
                      </a:lnTo>
                      <a:lnTo>
                        <a:pt x="15" y="70"/>
                      </a:lnTo>
                      <a:lnTo>
                        <a:pt x="15" y="62"/>
                      </a:lnTo>
                      <a:lnTo>
                        <a:pt x="0" y="48"/>
                      </a:lnTo>
                      <a:lnTo>
                        <a:pt x="0" y="17"/>
                      </a:lnTo>
                      <a:lnTo>
                        <a:pt x="7" y="8"/>
                      </a:lnTo>
                      <a:lnTo>
                        <a:pt x="18" y="3"/>
                      </a:lnTo>
                      <a:lnTo>
                        <a:pt x="28" y="0"/>
                      </a:lnTo>
                      <a:lnTo>
                        <a:pt x="42" y="0"/>
                      </a:lnTo>
                      <a:lnTo>
                        <a:pt x="54" y="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5439" name="Freeform 180"/>
                <p:cNvSpPr>
                  <a:spLocks/>
                </p:cNvSpPr>
                <p:nvPr/>
              </p:nvSpPr>
              <p:spPr bwMode="auto">
                <a:xfrm>
                  <a:off x="583" y="3073"/>
                  <a:ext cx="27" cy="1"/>
                </a:xfrm>
                <a:custGeom>
                  <a:avLst/>
                  <a:gdLst>
                    <a:gd name="T0" fmla="*/ 26 w 27"/>
                    <a:gd name="T1" fmla="*/ 0 h 1"/>
                    <a:gd name="T2" fmla="*/ 21 w 27"/>
                    <a:gd name="T3" fmla="*/ 0 h 1"/>
                    <a:gd name="T4" fmla="*/ 18 w 27"/>
                    <a:gd name="T5" fmla="*/ 0 h 1"/>
                    <a:gd name="T6" fmla="*/ 12 w 27"/>
                    <a:gd name="T7" fmla="*/ 0 h 1"/>
                    <a:gd name="T8" fmla="*/ 2 w 27"/>
                    <a:gd name="T9" fmla="*/ 0 h 1"/>
                    <a:gd name="T10" fmla="*/ 0 w 27"/>
                    <a:gd name="T11" fmla="*/ 0 h 1"/>
                    <a:gd name="T12" fmla="*/ 6 w 27"/>
                    <a:gd name="T13" fmla="*/ 0 h 1"/>
                    <a:gd name="T14" fmla="*/ 10 w 27"/>
                    <a:gd name="T15" fmla="*/ 0 h 1"/>
                    <a:gd name="T16" fmla="*/ 13 w 27"/>
                    <a:gd name="T17" fmla="*/ 0 h 1"/>
                    <a:gd name="T18" fmla="*/ 18 w 27"/>
                    <a:gd name="T19" fmla="*/ 0 h 1"/>
                    <a:gd name="T20" fmla="*/ 21 w 27"/>
                    <a:gd name="T21" fmla="*/ 0 h 1"/>
                    <a:gd name="T22" fmla="*/ 26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26" y="0"/>
                      </a:moveTo>
                      <a:lnTo>
                        <a:pt x="21" y="0"/>
                      </a:lnTo>
                      <a:lnTo>
                        <a:pt x="18" y="0"/>
                      </a:lnTo>
                      <a:lnTo>
                        <a:pt x="12" y="0"/>
                      </a:lnTo>
                      <a:lnTo>
                        <a:pt x="2" y="0"/>
                      </a:lnTo>
                      <a:lnTo>
                        <a:pt x="0" y="0"/>
                      </a:lnTo>
                      <a:lnTo>
                        <a:pt x="6" y="0"/>
                      </a:lnTo>
                      <a:lnTo>
                        <a:pt x="10" y="0"/>
                      </a:lnTo>
                      <a:lnTo>
                        <a:pt x="13" y="0"/>
                      </a:lnTo>
                      <a:lnTo>
                        <a:pt x="18" y="0"/>
                      </a:lnTo>
                      <a:lnTo>
                        <a:pt x="21" y="0"/>
                      </a:lnTo>
                      <a:lnTo>
                        <a:pt x="26" y="0"/>
                      </a:lnTo>
                    </a:path>
                  </a:pathLst>
                </a:custGeom>
                <a:solidFill>
                  <a:srgbClr val="201000"/>
                </a:solidFill>
                <a:ln w="9525" cap="rnd">
                  <a:noFill/>
                  <a:round/>
                  <a:headEnd type="none" w="sm" len="sm"/>
                  <a:tailEnd type="none" w="sm" len="sm"/>
                </a:ln>
              </p:spPr>
              <p:txBody>
                <a:bodyPr/>
                <a:lstStyle/>
                <a:p>
                  <a:endParaRPr lang="es-ES"/>
                </a:p>
              </p:txBody>
            </p:sp>
            <p:sp>
              <p:nvSpPr>
                <p:cNvPr id="105440" name="Freeform 181"/>
                <p:cNvSpPr>
                  <a:spLocks/>
                </p:cNvSpPr>
                <p:nvPr/>
              </p:nvSpPr>
              <p:spPr bwMode="auto">
                <a:xfrm>
                  <a:off x="604" y="3095"/>
                  <a:ext cx="1" cy="26"/>
                </a:xfrm>
                <a:custGeom>
                  <a:avLst/>
                  <a:gdLst>
                    <a:gd name="T0" fmla="*/ 0 w 1"/>
                    <a:gd name="T1" fmla="*/ 0 h 26"/>
                    <a:gd name="T2" fmla="*/ 0 w 1"/>
                    <a:gd name="T3" fmla="*/ 25 h 26"/>
                    <a:gd name="T4" fmla="*/ 0 w 1"/>
                    <a:gd name="T5" fmla="*/ 0 h 26"/>
                    <a:gd name="T6" fmla="*/ 0 60000 65536"/>
                    <a:gd name="T7" fmla="*/ 0 60000 65536"/>
                    <a:gd name="T8" fmla="*/ 0 60000 65536"/>
                    <a:gd name="T9" fmla="*/ 0 w 1"/>
                    <a:gd name="T10" fmla="*/ 0 h 26"/>
                    <a:gd name="T11" fmla="*/ 1 w 1"/>
                    <a:gd name="T12" fmla="*/ 26 h 26"/>
                  </a:gdLst>
                  <a:ahLst/>
                  <a:cxnLst>
                    <a:cxn ang="T6">
                      <a:pos x="T0" y="T1"/>
                    </a:cxn>
                    <a:cxn ang="T7">
                      <a:pos x="T2" y="T3"/>
                    </a:cxn>
                    <a:cxn ang="T8">
                      <a:pos x="T4" y="T5"/>
                    </a:cxn>
                  </a:cxnLst>
                  <a:rect l="T9" t="T10" r="T11" b="T12"/>
                  <a:pathLst>
                    <a:path w="1" h="26">
                      <a:moveTo>
                        <a:pt x="0" y="0"/>
                      </a:moveTo>
                      <a:lnTo>
                        <a:pt x="0"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5441" name="Freeform 182"/>
                <p:cNvSpPr>
                  <a:spLocks/>
                </p:cNvSpPr>
                <p:nvPr/>
              </p:nvSpPr>
              <p:spPr bwMode="auto">
                <a:xfrm>
                  <a:off x="553" y="3076"/>
                  <a:ext cx="28" cy="26"/>
                </a:xfrm>
                <a:custGeom>
                  <a:avLst/>
                  <a:gdLst>
                    <a:gd name="T0" fmla="*/ 27 w 28"/>
                    <a:gd name="T1" fmla="*/ 5 h 26"/>
                    <a:gd name="T2" fmla="*/ 22 w 28"/>
                    <a:gd name="T3" fmla="*/ 0 h 26"/>
                    <a:gd name="T4" fmla="*/ 15 w 28"/>
                    <a:gd name="T5" fmla="*/ 0 h 26"/>
                    <a:gd name="T6" fmla="*/ 5 w 28"/>
                    <a:gd name="T7" fmla="*/ 0 h 26"/>
                    <a:gd name="T8" fmla="*/ 2 w 28"/>
                    <a:gd name="T9" fmla="*/ 2 h 26"/>
                    <a:gd name="T10" fmla="*/ 2 w 28"/>
                    <a:gd name="T11" fmla="*/ 6 h 26"/>
                    <a:gd name="T12" fmla="*/ 2 w 28"/>
                    <a:gd name="T13" fmla="*/ 10 h 26"/>
                    <a:gd name="T14" fmla="*/ 2 w 28"/>
                    <a:gd name="T15" fmla="*/ 11 h 26"/>
                    <a:gd name="T16" fmla="*/ 2 w 28"/>
                    <a:gd name="T17" fmla="*/ 14 h 26"/>
                    <a:gd name="T18" fmla="*/ 2 w 28"/>
                    <a:gd name="T19" fmla="*/ 18 h 26"/>
                    <a:gd name="T20" fmla="*/ 9 w 28"/>
                    <a:gd name="T21" fmla="*/ 22 h 26"/>
                    <a:gd name="T22" fmla="*/ 12 w 28"/>
                    <a:gd name="T23" fmla="*/ 22 h 26"/>
                    <a:gd name="T24" fmla="*/ 18 w 28"/>
                    <a:gd name="T25" fmla="*/ 22 h 26"/>
                    <a:gd name="T26" fmla="*/ 12 w 28"/>
                    <a:gd name="T27" fmla="*/ 25 h 26"/>
                    <a:gd name="T28" fmla="*/ 5 w 28"/>
                    <a:gd name="T29" fmla="*/ 22 h 26"/>
                    <a:gd name="T30" fmla="*/ 2 w 28"/>
                    <a:gd name="T31" fmla="*/ 18 h 26"/>
                    <a:gd name="T32" fmla="*/ 2 w 28"/>
                    <a:gd name="T33" fmla="*/ 13 h 26"/>
                    <a:gd name="T34" fmla="*/ 0 w 28"/>
                    <a:gd name="T35" fmla="*/ 8 h 26"/>
                    <a:gd name="T36" fmla="*/ 0 w 28"/>
                    <a:gd name="T37" fmla="*/ 6 h 26"/>
                    <a:gd name="T38" fmla="*/ 2 w 28"/>
                    <a:gd name="T39" fmla="*/ 1 h 26"/>
                    <a:gd name="T40" fmla="*/ 2 w 28"/>
                    <a:gd name="T41" fmla="*/ 0 h 26"/>
                    <a:gd name="T42" fmla="*/ 12 w 28"/>
                    <a:gd name="T43" fmla="*/ 0 h 26"/>
                    <a:gd name="T44" fmla="*/ 22 w 28"/>
                    <a:gd name="T45" fmla="*/ 0 h 26"/>
                    <a:gd name="T46" fmla="*/ 27 w 28"/>
                    <a:gd name="T47" fmla="*/ 0 h 26"/>
                    <a:gd name="T48" fmla="*/ 27 w 28"/>
                    <a:gd name="T49" fmla="*/ 5 h 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
                    <a:gd name="T76" fmla="*/ 0 h 26"/>
                    <a:gd name="T77" fmla="*/ 28 w 28"/>
                    <a:gd name="T78" fmla="*/ 26 h 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 h="26">
                      <a:moveTo>
                        <a:pt x="27" y="5"/>
                      </a:moveTo>
                      <a:lnTo>
                        <a:pt x="22" y="0"/>
                      </a:lnTo>
                      <a:lnTo>
                        <a:pt x="15" y="0"/>
                      </a:lnTo>
                      <a:lnTo>
                        <a:pt x="5" y="0"/>
                      </a:lnTo>
                      <a:lnTo>
                        <a:pt x="2" y="2"/>
                      </a:lnTo>
                      <a:lnTo>
                        <a:pt x="2" y="6"/>
                      </a:lnTo>
                      <a:lnTo>
                        <a:pt x="2" y="10"/>
                      </a:lnTo>
                      <a:lnTo>
                        <a:pt x="2" y="11"/>
                      </a:lnTo>
                      <a:lnTo>
                        <a:pt x="2" y="14"/>
                      </a:lnTo>
                      <a:lnTo>
                        <a:pt x="2" y="18"/>
                      </a:lnTo>
                      <a:lnTo>
                        <a:pt x="9" y="22"/>
                      </a:lnTo>
                      <a:lnTo>
                        <a:pt x="12" y="22"/>
                      </a:lnTo>
                      <a:lnTo>
                        <a:pt x="18" y="22"/>
                      </a:lnTo>
                      <a:lnTo>
                        <a:pt x="12" y="25"/>
                      </a:lnTo>
                      <a:lnTo>
                        <a:pt x="5" y="22"/>
                      </a:lnTo>
                      <a:lnTo>
                        <a:pt x="2" y="18"/>
                      </a:lnTo>
                      <a:lnTo>
                        <a:pt x="2" y="13"/>
                      </a:lnTo>
                      <a:lnTo>
                        <a:pt x="0" y="8"/>
                      </a:lnTo>
                      <a:lnTo>
                        <a:pt x="0" y="6"/>
                      </a:lnTo>
                      <a:lnTo>
                        <a:pt x="2" y="1"/>
                      </a:lnTo>
                      <a:lnTo>
                        <a:pt x="2" y="0"/>
                      </a:lnTo>
                      <a:lnTo>
                        <a:pt x="12" y="0"/>
                      </a:lnTo>
                      <a:lnTo>
                        <a:pt x="22" y="0"/>
                      </a:lnTo>
                      <a:lnTo>
                        <a:pt x="27" y="0"/>
                      </a:lnTo>
                      <a:lnTo>
                        <a:pt x="27" y="5"/>
                      </a:lnTo>
                    </a:path>
                  </a:pathLst>
                </a:custGeom>
                <a:solidFill>
                  <a:srgbClr val="402000"/>
                </a:solidFill>
                <a:ln w="9525" cap="rnd">
                  <a:noFill/>
                  <a:round/>
                  <a:headEnd type="none" w="sm" len="sm"/>
                  <a:tailEnd type="none" w="sm" len="sm"/>
                </a:ln>
              </p:spPr>
              <p:txBody>
                <a:bodyPr/>
                <a:lstStyle/>
                <a:p>
                  <a:endParaRPr lang="es-ES"/>
                </a:p>
              </p:txBody>
            </p:sp>
            <p:sp>
              <p:nvSpPr>
                <p:cNvPr id="105442" name="Freeform 183"/>
                <p:cNvSpPr>
                  <a:spLocks/>
                </p:cNvSpPr>
                <p:nvPr/>
              </p:nvSpPr>
              <p:spPr bwMode="auto">
                <a:xfrm>
                  <a:off x="518" y="3037"/>
                  <a:ext cx="87" cy="84"/>
                </a:xfrm>
                <a:custGeom>
                  <a:avLst/>
                  <a:gdLst>
                    <a:gd name="T0" fmla="*/ 79 w 87"/>
                    <a:gd name="T1" fmla="*/ 31 h 84"/>
                    <a:gd name="T2" fmla="*/ 75 w 87"/>
                    <a:gd name="T3" fmla="*/ 30 h 84"/>
                    <a:gd name="T4" fmla="*/ 59 w 87"/>
                    <a:gd name="T5" fmla="*/ 33 h 84"/>
                    <a:gd name="T6" fmla="*/ 71 w 87"/>
                    <a:gd name="T7" fmla="*/ 26 h 84"/>
                    <a:gd name="T8" fmla="*/ 56 w 87"/>
                    <a:gd name="T9" fmla="*/ 33 h 84"/>
                    <a:gd name="T10" fmla="*/ 52 w 87"/>
                    <a:gd name="T11" fmla="*/ 38 h 84"/>
                    <a:gd name="T12" fmla="*/ 50 w 87"/>
                    <a:gd name="T13" fmla="*/ 38 h 84"/>
                    <a:gd name="T14" fmla="*/ 50 w 87"/>
                    <a:gd name="T15" fmla="*/ 41 h 84"/>
                    <a:gd name="T16" fmla="*/ 45 w 87"/>
                    <a:gd name="T17" fmla="*/ 42 h 84"/>
                    <a:gd name="T18" fmla="*/ 55 w 87"/>
                    <a:gd name="T19" fmla="*/ 45 h 84"/>
                    <a:gd name="T20" fmla="*/ 44 w 87"/>
                    <a:gd name="T21" fmla="*/ 45 h 84"/>
                    <a:gd name="T22" fmla="*/ 44 w 87"/>
                    <a:gd name="T23" fmla="*/ 47 h 84"/>
                    <a:gd name="T24" fmla="*/ 45 w 87"/>
                    <a:gd name="T25" fmla="*/ 50 h 84"/>
                    <a:gd name="T26" fmla="*/ 52 w 87"/>
                    <a:gd name="T27" fmla="*/ 52 h 84"/>
                    <a:gd name="T28" fmla="*/ 35 w 87"/>
                    <a:gd name="T29" fmla="*/ 51 h 84"/>
                    <a:gd name="T30" fmla="*/ 34 w 87"/>
                    <a:gd name="T31" fmla="*/ 53 h 84"/>
                    <a:gd name="T32" fmla="*/ 34 w 87"/>
                    <a:gd name="T33" fmla="*/ 59 h 84"/>
                    <a:gd name="T34" fmla="*/ 43 w 87"/>
                    <a:gd name="T35" fmla="*/ 61 h 84"/>
                    <a:gd name="T36" fmla="*/ 32 w 87"/>
                    <a:gd name="T37" fmla="*/ 61 h 84"/>
                    <a:gd name="T38" fmla="*/ 41 w 87"/>
                    <a:gd name="T39" fmla="*/ 65 h 84"/>
                    <a:gd name="T40" fmla="*/ 39 w 87"/>
                    <a:gd name="T41" fmla="*/ 68 h 84"/>
                    <a:gd name="T42" fmla="*/ 35 w 87"/>
                    <a:gd name="T43" fmla="*/ 71 h 84"/>
                    <a:gd name="T44" fmla="*/ 43 w 87"/>
                    <a:gd name="T45" fmla="*/ 75 h 84"/>
                    <a:gd name="T46" fmla="*/ 30 w 87"/>
                    <a:gd name="T47" fmla="*/ 73 h 84"/>
                    <a:gd name="T48" fmla="*/ 32 w 87"/>
                    <a:gd name="T49" fmla="*/ 76 h 84"/>
                    <a:gd name="T50" fmla="*/ 31 w 87"/>
                    <a:gd name="T51" fmla="*/ 76 h 84"/>
                    <a:gd name="T52" fmla="*/ 28 w 87"/>
                    <a:gd name="T53" fmla="*/ 80 h 84"/>
                    <a:gd name="T54" fmla="*/ 27 w 87"/>
                    <a:gd name="T55" fmla="*/ 80 h 84"/>
                    <a:gd name="T56" fmla="*/ 20 w 87"/>
                    <a:gd name="T57" fmla="*/ 76 h 84"/>
                    <a:gd name="T58" fmla="*/ 11 w 87"/>
                    <a:gd name="T59" fmla="*/ 75 h 84"/>
                    <a:gd name="T60" fmla="*/ 14 w 87"/>
                    <a:gd name="T61" fmla="*/ 71 h 84"/>
                    <a:gd name="T62" fmla="*/ 10 w 87"/>
                    <a:gd name="T63" fmla="*/ 62 h 84"/>
                    <a:gd name="T64" fmla="*/ 0 w 87"/>
                    <a:gd name="T65" fmla="*/ 42 h 84"/>
                    <a:gd name="T66" fmla="*/ 1 w 87"/>
                    <a:gd name="T67" fmla="*/ 21 h 84"/>
                    <a:gd name="T68" fmla="*/ 8 w 87"/>
                    <a:gd name="T69" fmla="*/ 11 h 84"/>
                    <a:gd name="T70" fmla="*/ 20 w 87"/>
                    <a:gd name="T71" fmla="*/ 1 h 84"/>
                    <a:gd name="T72" fmla="*/ 41 w 87"/>
                    <a:gd name="T73" fmla="*/ 0 h 84"/>
                    <a:gd name="T74" fmla="*/ 62 w 87"/>
                    <a:gd name="T75" fmla="*/ 1 h 84"/>
                    <a:gd name="T76" fmla="*/ 78 w 87"/>
                    <a:gd name="T77" fmla="*/ 9 h 84"/>
                    <a:gd name="T78" fmla="*/ 86 w 87"/>
                    <a:gd name="T79" fmla="*/ 22 h 8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7"/>
                    <a:gd name="T121" fmla="*/ 0 h 84"/>
                    <a:gd name="T122" fmla="*/ 87 w 87"/>
                    <a:gd name="T123" fmla="*/ 84 h 8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7" h="84">
                      <a:moveTo>
                        <a:pt x="86" y="22"/>
                      </a:moveTo>
                      <a:lnTo>
                        <a:pt x="79" y="31"/>
                      </a:lnTo>
                      <a:lnTo>
                        <a:pt x="71" y="34"/>
                      </a:lnTo>
                      <a:lnTo>
                        <a:pt x="75" y="30"/>
                      </a:lnTo>
                      <a:lnTo>
                        <a:pt x="67" y="31"/>
                      </a:lnTo>
                      <a:lnTo>
                        <a:pt x="59" y="33"/>
                      </a:lnTo>
                      <a:lnTo>
                        <a:pt x="67" y="30"/>
                      </a:lnTo>
                      <a:lnTo>
                        <a:pt x="71" y="26"/>
                      </a:lnTo>
                      <a:lnTo>
                        <a:pt x="61" y="31"/>
                      </a:lnTo>
                      <a:lnTo>
                        <a:pt x="56" y="33"/>
                      </a:lnTo>
                      <a:lnTo>
                        <a:pt x="49" y="34"/>
                      </a:lnTo>
                      <a:lnTo>
                        <a:pt x="52" y="38"/>
                      </a:lnTo>
                      <a:lnTo>
                        <a:pt x="55" y="38"/>
                      </a:lnTo>
                      <a:lnTo>
                        <a:pt x="50" y="38"/>
                      </a:lnTo>
                      <a:lnTo>
                        <a:pt x="45" y="38"/>
                      </a:lnTo>
                      <a:lnTo>
                        <a:pt x="50" y="41"/>
                      </a:lnTo>
                      <a:lnTo>
                        <a:pt x="55" y="43"/>
                      </a:lnTo>
                      <a:lnTo>
                        <a:pt x="45" y="42"/>
                      </a:lnTo>
                      <a:lnTo>
                        <a:pt x="52" y="44"/>
                      </a:lnTo>
                      <a:lnTo>
                        <a:pt x="55" y="45"/>
                      </a:lnTo>
                      <a:lnTo>
                        <a:pt x="50" y="45"/>
                      </a:lnTo>
                      <a:lnTo>
                        <a:pt x="44" y="45"/>
                      </a:lnTo>
                      <a:lnTo>
                        <a:pt x="52" y="48"/>
                      </a:lnTo>
                      <a:lnTo>
                        <a:pt x="44" y="47"/>
                      </a:lnTo>
                      <a:lnTo>
                        <a:pt x="43" y="46"/>
                      </a:lnTo>
                      <a:lnTo>
                        <a:pt x="45" y="50"/>
                      </a:lnTo>
                      <a:lnTo>
                        <a:pt x="49" y="51"/>
                      </a:lnTo>
                      <a:lnTo>
                        <a:pt x="52" y="52"/>
                      </a:lnTo>
                      <a:lnTo>
                        <a:pt x="43" y="52"/>
                      </a:lnTo>
                      <a:lnTo>
                        <a:pt x="35" y="51"/>
                      </a:lnTo>
                      <a:lnTo>
                        <a:pt x="32" y="50"/>
                      </a:lnTo>
                      <a:lnTo>
                        <a:pt x="34" y="53"/>
                      </a:lnTo>
                      <a:lnTo>
                        <a:pt x="31" y="54"/>
                      </a:lnTo>
                      <a:lnTo>
                        <a:pt x="34" y="59"/>
                      </a:lnTo>
                      <a:lnTo>
                        <a:pt x="38" y="60"/>
                      </a:lnTo>
                      <a:lnTo>
                        <a:pt x="43" y="61"/>
                      </a:lnTo>
                      <a:lnTo>
                        <a:pt x="39" y="61"/>
                      </a:lnTo>
                      <a:lnTo>
                        <a:pt x="32" y="61"/>
                      </a:lnTo>
                      <a:lnTo>
                        <a:pt x="36" y="63"/>
                      </a:lnTo>
                      <a:lnTo>
                        <a:pt x="41" y="65"/>
                      </a:lnTo>
                      <a:lnTo>
                        <a:pt x="46" y="68"/>
                      </a:lnTo>
                      <a:lnTo>
                        <a:pt x="39" y="68"/>
                      </a:lnTo>
                      <a:lnTo>
                        <a:pt x="33" y="68"/>
                      </a:lnTo>
                      <a:lnTo>
                        <a:pt x="35" y="71"/>
                      </a:lnTo>
                      <a:lnTo>
                        <a:pt x="38" y="73"/>
                      </a:lnTo>
                      <a:lnTo>
                        <a:pt x="43" y="75"/>
                      </a:lnTo>
                      <a:lnTo>
                        <a:pt x="36" y="75"/>
                      </a:lnTo>
                      <a:lnTo>
                        <a:pt x="30" y="73"/>
                      </a:lnTo>
                      <a:lnTo>
                        <a:pt x="28" y="71"/>
                      </a:lnTo>
                      <a:lnTo>
                        <a:pt x="32" y="76"/>
                      </a:lnTo>
                      <a:lnTo>
                        <a:pt x="38" y="76"/>
                      </a:lnTo>
                      <a:lnTo>
                        <a:pt x="31" y="76"/>
                      </a:lnTo>
                      <a:lnTo>
                        <a:pt x="27" y="76"/>
                      </a:lnTo>
                      <a:lnTo>
                        <a:pt x="28" y="80"/>
                      </a:lnTo>
                      <a:lnTo>
                        <a:pt x="31" y="83"/>
                      </a:lnTo>
                      <a:lnTo>
                        <a:pt x="27" y="80"/>
                      </a:lnTo>
                      <a:lnTo>
                        <a:pt x="21" y="76"/>
                      </a:lnTo>
                      <a:lnTo>
                        <a:pt x="20" y="76"/>
                      </a:lnTo>
                      <a:lnTo>
                        <a:pt x="16" y="76"/>
                      </a:lnTo>
                      <a:lnTo>
                        <a:pt x="11" y="75"/>
                      </a:lnTo>
                      <a:lnTo>
                        <a:pt x="14" y="75"/>
                      </a:lnTo>
                      <a:lnTo>
                        <a:pt x="14" y="71"/>
                      </a:lnTo>
                      <a:lnTo>
                        <a:pt x="14" y="68"/>
                      </a:lnTo>
                      <a:lnTo>
                        <a:pt x="10" y="62"/>
                      </a:lnTo>
                      <a:lnTo>
                        <a:pt x="3" y="55"/>
                      </a:lnTo>
                      <a:lnTo>
                        <a:pt x="0" y="42"/>
                      </a:lnTo>
                      <a:lnTo>
                        <a:pt x="0" y="30"/>
                      </a:lnTo>
                      <a:lnTo>
                        <a:pt x="1" y="21"/>
                      </a:lnTo>
                      <a:lnTo>
                        <a:pt x="8" y="16"/>
                      </a:lnTo>
                      <a:lnTo>
                        <a:pt x="8" y="11"/>
                      </a:lnTo>
                      <a:lnTo>
                        <a:pt x="12" y="6"/>
                      </a:lnTo>
                      <a:lnTo>
                        <a:pt x="20" y="1"/>
                      </a:lnTo>
                      <a:lnTo>
                        <a:pt x="29" y="0"/>
                      </a:lnTo>
                      <a:lnTo>
                        <a:pt x="41" y="0"/>
                      </a:lnTo>
                      <a:lnTo>
                        <a:pt x="52" y="0"/>
                      </a:lnTo>
                      <a:lnTo>
                        <a:pt x="62" y="1"/>
                      </a:lnTo>
                      <a:lnTo>
                        <a:pt x="71" y="6"/>
                      </a:lnTo>
                      <a:lnTo>
                        <a:pt x="78" y="9"/>
                      </a:lnTo>
                      <a:lnTo>
                        <a:pt x="83" y="12"/>
                      </a:lnTo>
                      <a:lnTo>
                        <a:pt x="86" y="22"/>
                      </a:lnTo>
                    </a:path>
                  </a:pathLst>
                </a:custGeom>
                <a:solidFill>
                  <a:srgbClr val="201000"/>
                </a:solidFill>
                <a:ln w="9525" cap="rnd">
                  <a:noFill/>
                  <a:round/>
                  <a:headEnd type="none" w="sm" len="sm"/>
                  <a:tailEnd type="none" w="sm" len="sm"/>
                </a:ln>
              </p:spPr>
              <p:txBody>
                <a:bodyPr/>
                <a:lstStyle/>
                <a:p>
                  <a:endParaRPr lang="es-ES"/>
                </a:p>
              </p:txBody>
            </p:sp>
            <p:sp>
              <p:nvSpPr>
                <p:cNvPr id="105443" name="Freeform 184"/>
                <p:cNvSpPr>
                  <a:spLocks/>
                </p:cNvSpPr>
                <p:nvPr/>
              </p:nvSpPr>
              <p:spPr bwMode="auto">
                <a:xfrm>
                  <a:off x="521" y="3039"/>
                  <a:ext cx="84" cy="75"/>
                </a:xfrm>
                <a:custGeom>
                  <a:avLst/>
                  <a:gdLst>
                    <a:gd name="T0" fmla="*/ 42 w 84"/>
                    <a:gd name="T1" fmla="*/ 33 h 75"/>
                    <a:gd name="T2" fmla="*/ 38 w 84"/>
                    <a:gd name="T3" fmla="*/ 34 h 75"/>
                    <a:gd name="T4" fmla="*/ 37 w 84"/>
                    <a:gd name="T5" fmla="*/ 38 h 75"/>
                    <a:gd name="T6" fmla="*/ 35 w 84"/>
                    <a:gd name="T7" fmla="*/ 40 h 75"/>
                    <a:gd name="T8" fmla="*/ 30 w 84"/>
                    <a:gd name="T9" fmla="*/ 43 h 75"/>
                    <a:gd name="T10" fmla="*/ 27 w 84"/>
                    <a:gd name="T11" fmla="*/ 48 h 75"/>
                    <a:gd name="T12" fmla="*/ 26 w 84"/>
                    <a:gd name="T13" fmla="*/ 52 h 75"/>
                    <a:gd name="T14" fmla="*/ 28 w 84"/>
                    <a:gd name="T15" fmla="*/ 55 h 75"/>
                    <a:gd name="T16" fmla="*/ 36 w 84"/>
                    <a:gd name="T17" fmla="*/ 62 h 75"/>
                    <a:gd name="T18" fmla="*/ 30 w 84"/>
                    <a:gd name="T19" fmla="*/ 60 h 75"/>
                    <a:gd name="T20" fmla="*/ 33 w 84"/>
                    <a:gd name="T21" fmla="*/ 67 h 75"/>
                    <a:gd name="T22" fmla="*/ 25 w 84"/>
                    <a:gd name="T23" fmla="*/ 64 h 75"/>
                    <a:gd name="T24" fmla="*/ 27 w 84"/>
                    <a:gd name="T25" fmla="*/ 70 h 75"/>
                    <a:gd name="T26" fmla="*/ 25 w 84"/>
                    <a:gd name="T27" fmla="*/ 74 h 75"/>
                    <a:gd name="T28" fmla="*/ 14 w 84"/>
                    <a:gd name="T29" fmla="*/ 71 h 75"/>
                    <a:gd name="T30" fmla="*/ 14 w 84"/>
                    <a:gd name="T31" fmla="*/ 62 h 75"/>
                    <a:gd name="T32" fmla="*/ 2 w 84"/>
                    <a:gd name="T33" fmla="*/ 48 h 75"/>
                    <a:gd name="T34" fmla="*/ 0 w 84"/>
                    <a:gd name="T35" fmla="*/ 28 h 75"/>
                    <a:gd name="T36" fmla="*/ 8 w 84"/>
                    <a:gd name="T37" fmla="*/ 14 h 75"/>
                    <a:gd name="T38" fmla="*/ 8 w 84"/>
                    <a:gd name="T39" fmla="*/ 27 h 75"/>
                    <a:gd name="T40" fmla="*/ 8 w 84"/>
                    <a:gd name="T41" fmla="*/ 14 h 75"/>
                    <a:gd name="T42" fmla="*/ 16 w 84"/>
                    <a:gd name="T43" fmla="*/ 22 h 75"/>
                    <a:gd name="T44" fmla="*/ 8 w 84"/>
                    <a:gd name="T45" fmla="*/ 13 h 75"/>
                    <a:gd name="T46" fmla="*/ 16 w 84"/>
                    <a:gd name="T47" fmla="*/ 10 h 75"/>
                    <a:gd name="T48" fmla="*/ 9 w 84"/>
                    <a:gd name="T49" fmla="*/ 12 h 75"/>
                    <a:gd name="T50" fmla="*/ 15 w 84"/>
                    <a:gd name="T51" fmla="*/ 3 h 75"/>
                    <a:gd name="T52" fmla="*/ 32 w 84"/>
                    <a:gd name="T53" fmla="*/ 0 h 75"/>
                    <a:gd name="T54" fmla="*/ 51 w 84"/>
                    <a:gd name="T55" fmla="*/ 0 h 75"/>
                    <a:gd name="T56" fmla="*/ 70 w 84"/>
                    <a:gd name="T57" fmla="*/ 5 h 75"/>
                    <a:gd name="T58" fmla="*/ 81 w 84"/>
                    <a:gd name="T59" fmla="*/ 11 h 75"/>
                    <a:gd name="T60" fmla="*/ 81 w 84"/>
                    <a:gd name="T61" fmla="*/ 20 h 75"/>
                    <a:gd name="T62" fmla="*/ 78 w 84"/>
                    <a:gd name="T63" fmla="*/ 27 h 75"/>
                    <a:gd name="T64" fmla="*/ 77 w 84"/>
                    <a:gd name="T65" fmla="*/ 26 h 75"/>
                    <a:gd name="T66" fmla="*/ 73 w 84"/>
                    <a:gd name="T67" fmla="*/ 25 h 75"/>
                    <a:gd name="T68" fmla="*/ 71 w 84"/>
                    <a:gd name="T69" fmla="*/ 25 h 75"/>
                    <a:gd name="T70" fmla="*/ 71 w 84"/>
                    <a:gd name="T71" fmla="*/ 19 h 75"/>
                    <a:gd name="T72" fmla="*/ 59 w 84"/>
                    <a:gd name="T73" fmla="*/ 27 h 75"/>
                    <a:gd name="T74" fmla="*/ 45 w 84"/>
                    <a:gd name="T75" fmla="*/ 28 h 75"/>
                    <a:gd name="T76" fmla="*/ 47 w 84"/>
                    <a:gd name="T77" fmla="*/ 33 h 7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4"/>
                    <a:gd name="T118" fmla="*/ 0 h 75"/>
                    <a:gd name="T119" fmla="*/ 84 w 84"/>
                    <a:gd name="T120" fmla="*/ 75 h 7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4" h="75">
                      <a:moveTo>
                        <a:pt x="47" y="33"/>
                      </a:moveTo>
                      <a:lnTo>
                        <a:pt x="42" y="33"/>
                      </a:lnTo>
                      <a:lnTo>
                        <a:pt x="45" y="37"/>
                      </a:lnTo>
                      <a:lnTo>
                        <a:pt x="38" y="34"/>
                      </a:lnTo>
                      <a:lnTo>
                        <a:pt x="45" y="40"/>
                      </a:lnTo>
                      <a:lnTo>
                        <a:pt x="37" y="38"/>
                      </a:lnTo>
                      <a:lnTo>
                        <a:pt x="45" y="43"/>
                      </a:lnTo>
                      <a:lnTo>
                        <a:pt x="35" y="40"/>
                      </a:lnTo>
                      <a:lnTo>
                        <a:pt x="42" y="45"/>
                      </a:lnTo>
                      <a:lnTo>
                        <a:pt x="30" y="43"/>
                      </a:lnTo>
                      <a:lnTo>
                        <a:pt x="25" y="43"/>
                      </a:lnTo>
                      <a:lnTo>
                        <a:pt x="27" y="48"/>
                      </a:lnTo>
                      <a:lnTo>
                        <a:pt x="25" y="48"/>
                      </a:lnTo>
                      <a:lnTo>
                        <a:pt x="26" y="52"/>
                      </a:lnTo>
                      <a:lnTo>
                        <a:pt x="33" y="55"/>
                      </a:lnTo>
                      <a:lnTo>
                        <a:pt x="28" y="55"/>
                      </a:lnTo>
                      <a:lnTo>
                        <a:pt x="33" y="59"/>
                      </a:lnTo>
                      <a:lnTo>
                        <a:pt x="36" y="62"/>
                      </a:lnTo>
                      <a:lnTo>
                        <a:pt x="32" y="61"/>
                      </a:lnTo>
                      <a:lnTo>
                        <a:pt x="30" y="60"/>
                      </a:lnTo>
                      <a:lnTo>
                        <a:pt x="31" y="64"/>
                      </a:lnTo>
                      <a:lnTo>
                        <a:pt x="33" y="67"/>
                      </a:lnTo>
                      <a:lnTo>
                        <a:pt x="27" y="67"/>
                      </a:lnTo>
                      <a:lnTo>
                        <a:pt x="25" y="64"/>
                      </a:lnTo>
                      <a:lnTo>
                        <a:pt x="26" y="67"/>
                      </a:lnTo>
                      <a:lnTo>
                        <a:pt x="27" y="70"/>
                      </a:lnTo>
                      <a:lnTo>
                        <a:pt x="22" y="67"/>
                      </a:lnTo>
                      <a:lnTo>
                        <a:pt x="25" y="74"/>
                      </a:lnTo>
                      <a:lnTo>
                        <a:pt x="20" y="69"/>
                      </a:lnTo>
                      <a:lnTo>
                        <a:pt x="14" y="71"/>
                      </a:lnTo>
                      <a:lnTo>
                        <a:pt x="15" y="67"/>
                      </a:lnTo>
                      <a:lnTo>
                        <a:pt x="14" y="62"/>
                      </a:lnTo>
                      <a:lnTo>
                        <a:pt x="9" y="58"/>
                      </a:lnTo>
                      <a:lnTo>
                        <a:pt x="2" y="48"/>
                      </a:lnTo>
                      <a:lnTo>
                        <a:pt x="0" y="38"/>
                      </a:lnTo>
                      <a:lnTo>
                        <a:pt x="0" y="28"/>
                      </a:lnTo>
                      <a:lnTo>
                        <a:pt x="1" y="19"/>
                      </a:lnTo>
                      <a:lnTo>
                        <a:pt x="8" y="14"/>
                      </a:lnTo>
                      <a:lnTo>
                        <a:pt x="4" y="19"/>
                      </a:lnTo>
                      <a:lnTo>
                        <a:pt x="8" y="27"/>
                      </a:lnTo>
                      <a:lnTo>
                        <a:pt x="8" y="20"/>
                      </a:lnTo>
                      <a:lnTo>
                        <a:pt x="8" y="14"/>
                      </a:lnTo>
                      <a:lnTo>
                        <a:pt x="12" y="17"/>
                      </a:lnTo>
                      <a:lnTo>
                        <a:pt x="16" y="22"/>
                      </a:lnTo>
                      <a:lnTo>
                        <a:pt x="12" y="16"/>
                      </a:lnTo>
                      <a:lnTo>
                        <a:pt x="8" y="13"/>
                      </a:lnTo>
                      <a:lnTo>
                        <a:pt x="11" y="12"/>
                      </a:lnTo>
                      <a:lnTo>
                        <a:pt x="16" y="10"/>
                      </a:lnTo>
                      <a:lnTo>
                        <a:pt x="12" y="10"/>
                      </a:lnTo>
                      <a:lnTo>
                        <a:pt x="9" y="12"/>
                      </a:lnTo>
                      <a:lnTo>
                        <a:pt x="9" y="8"/>
                      </a:lnTo>
                      <a:lnTo>
                        <a:pt x="15" y="3"/>
                      </a:lnTo>
                      <a:lnTo>
                        <a:pt x="20" y="0"/>
                      </a:lnTo>
                      <a:lnTo>
                        <a:pt x="32" y="0"/>
                      </a:lnTo>
                      <a:lnTo>
                        <a:pt x="44" y="0"/>
                      </a:lnTo>
                      <a:lnTo>
                        <a:pt x="51" y="0"/>
                      </a:lnTo>
                      <a:lnTo>
                        <a:pt x="62" y="1"/>
                      </a:lnTo>
                      <a:lnTo>
                        <a:pt x="70" y="5"/>
                      </a:lnTo>
                      <a:lnTo>
                        <a:pt x="79" y="8"/>
                      </a:lnTo>
                      <a:lnTo>
                        <a:pt x="81" y="11"/>
                      </a:lnTo>
                      <a:lnTo>
                        <a:pt x="83" y="16"/>
                      </a:lnTo>
                      <a:lnTo>
                        <a:pt x="81" y="20"/>
                      </a:lnTo>
                      <a:lnTo>
                        <a:pt x="80" y="25"/>
                      </a:lnTo>
                      <a:lnTo>
                        <a:pt x="78" y="27"/>
                      </a:lnTo>
                      <a:lnTo>
                        <a:pt x="75" y="28"/>
                      </a:lnTo>
                      <a:lnTo>
                        <a:pt x="77" y="26"/>
                      </a:lnTo>
                      <a:lnTo>
                        <a:pt x="77" y="23"/>
                      </a:lnTo>
                      <a:lnTo>
                        <a:pt x="73" y="25"/>
                      </a:lnTo>
                      <a:lnTo>
                        <a:pt x="67" y="28"/>
                      </a:lnTo>
                      <a:lnTo>
                        <a:pt x="71" y="25"/>
                      </a:lnTo>
                      <a:lnTo>
                        <a:pt x="71" y="22"/>
                      </a:lnTo>
                      <a:lnTo>
                        <a:pt x="71" y="19"/>
                      </a:lnTo>
                      <a:lnTo>
                        <a:pt x="67" y="23"/>
                      </a:lnTo>
                      <a:lnTo>
                        <a:pt x="59" y="27"/>
                      </a:lnTo>
                      <a:lnTo>
                        <a:pt x="53" y="28"/>
                      </a:lnTo>
                      <a:lnTo>
                        <a:pt x="45" y="28"/>
                      </a:lnTo>
                      <a:lnTo>
                        <a:pt x="44" y="28"/>
                      </a:lnTo>
                      <a:lnTo>
                        <a:pt x="47" y="33"/>
                      </a:lnTo>
                    </a:path>
                  </a:pathLst>
                </a:custGeom>
                <a:solidFill>
                  <a:srgbClr val="603000"/>
                </a:solidFill>
                <a:ln w="9525" cap="rnd">
                  <a:noFill/>
                  <a:round/>
                  <a:headEnd type="none" w="sm" len="sm"/>
                  <a:tailEnd type="none" w="sm" len="sm"/>
                </a:ln>
              </p:spPr>
              <p:txBody>
                <a:bodyPr/>
                <a:lstStyle/>
                <a:p>
                  <a:endParaRPr lang="es-ES"/>
                </a:p>
              </p:txBody>
            </p:sp>
            <p:sp>
              <p:nvSpPr>
                <p:cNvPr id="105444" name="Freeform 185"/>
                <p:cNvSpPr>
                  <a:spLocks/>
                </p:cNvSpPr>
                <p:nvPr/>
              </p:nvSpPr>
              <p:spPr bwMode="auto">
                <a:xfrm>
                  <a:off x="660" y="3228"/>
                  <a:ext cx="65" cy="35"/>
                </a:xfrm>
                <a:custGeom>
                  <a:avLst/>
                  <a:gdLst>
                    <a:gd name="T0" fmla="*/ 0 w 65"/>
                    <a:gd name="T1" fmla="*/ 19 h 35"/>
                    <a:gd name="T2" fmla="*/ 8 w 65"/>
                    <a:gd name="T3" fmla="*/ 18 h 35"/>
                    <a:gd name="T4" fmla="*/ 10 w 65"/>
                    <a:gd name="T5" fmla="*/ 17 h 35"/>
                    <a:gd name="T6" fmla="*/ 12 w 65"/>
                    <a:gd name="T7" fmla="*/ 17 h 35"/>
                    <a:gd name="T8" fmla="*/ 13 w 65"/>
                    <a:gd name="T9" fmla="*/ 14 h 35"/>
                    <a:gd name="T10" fmla="*/ 17 w 65"/>
                    <a:gd name="T11" fmla="*/ 10 h 35"/>
                    <a:gd name="T12" fmla="*/ 24 w 65"/>
                    <a:gd name="T13" fmla="*/ 6 h 35"/>
                    <a:gd name="T14" fmla="*/ 25 w 65"/>
                    <a:gd name="T15" fmla="*/ 3 h 35"/>
                    <a:gd name="T16" fmla="*/ 27 w 65"/>
                    <a:gd name="T17" fmla="*/ 1 h 35"/>
                    <a:gd name="T18" fmla="*/ 30 w 65"/>
                    <a:gd name="T19" fmla="*/ 1 h 35"/>
                    <a:gd name="T20" fmla="*/ 41 w 65"/>
                    <a:gd name="T21" fmla="*/ 0 h 35"/>
                    <a:gd name="T22" fmla="*/ 46 w 65"/>
                    <a:gd name="T23" fmla="*/ 0 h 35"/>
                    <a:gd name="T24" fmla="*/ 48 w 65"/>
                    <a:gd name="T25" fmla="*/ 0 h 35"/>
                    <a:gd name="T26" fmla="*/ 49 w 65"/>
                    <a:gd name="T27" fmla="*/ 0 h 35"/>
                    <a:gd name="T28" fmla="*/ 53 w 65"/>
                    <a:gd name="T29" fmla="*/ 3 h 35"/>
                    <a:gd name="T30" fmla="*/ 56 w 65"/>
                    <a:gd name="T31" fmla="*/ 3 h 35"/>
                    <a:gd name="T32" fmla="*/ 56 w 65"/>
                    <a:gd name="T33" fmla="*/ 4 h 35"/>
                    <a:gd name="T34" fmla="*/ 58 w 65"/>
                    <a:gd name="T35" fmla="*/ 6 h 35"/>
                    <a:gd name="T36" fmla="*/ 60 w 65"/>
                    <a:gd name="T37" fmla="*/ 8 h 35"/>
                    <a:gd name="T38" fmla="*/ 62 w 65"/>
                    <a:gd name="T39" fmla="*/ 8 h 35"/>
                    <a:gd name="T40" fmla="*/ 62 w 65"/>
                    <a:gd name="T41" fmla="*/ 9 h 35"/>
                    <a:gd name="T42" fmla="*/ 62 w 65"/>
                    <a:gd name="T43" fmla="*/ 10 h 35"/>
                    <a:gd name="T44" fmla="*/ 64 w 65"/>
                    <a:gd name="T45" fmla="*/ 13 h 35"/>
                    <a:gd name="T46" fmla="*/ 62 w 65"/>
                    <a:gd name="T47" fmla="*/ 14 h 35"/>
                    <a:gd name="T48" fmla="*/ 61 w 65"/>
                    <a:gd name="T49" fmla="*/ 14 h 35"/>
                    <a:gd name="T50" fmla="*/ 58 w 65"/>
                    <a:gd name="T51" fmla="*/ 14 h 35"/>
                    <a:gd name="T52" fmla="*/ 56 w 65"/>
                    <a:gd name="T53" fmla="*/ 13 h 35"/>
                    <a:gd name="T54" fmla="*/ 53 w 65"/>
                    <a:gd name="T55" fmla="*/ 13 h 35"/>
                    <a:gd name="T56" fmla="*/ 52 w 65"/>
                    <a:gd name="T57" fmla="*/ 12 h 35"/>
                    <a:gd name="T58" fmla="*/ 49 w 65"/>
                    <a:gd name="T59" fmla="*/ 10 h 35"/>
                    <a:gd name="T60" fmla="*/ 48 w 65"/>
                    <a:gd name="T61" fmla="*/ 12 h 35"/>
                    <a:gd name="T62" fmla="*/ 45 w 65"/>
                    <a:gd name="T63" fmla="*/ 13 h 35"/>
                    <a:gd name="T64" fmla="*/ 49 w 65"/>
                    <a:gd name="T65" fmla="*/ 14 h 35"/>
                    <a:gd name="T66" fmla="*/ 53 w 65"/>
                    <a:gd name="T67" fmla="*/ 14 h 35"/>
                    <a:gd name="T68" fmla="*/ 56 w 65"/>
                    <a:gd name="T69" fmla="*/ 17 h 35"/>
                    <a:gd name="T70" fmla="*/ 58 w 65"/>
                    <a:gd name="T71" fmla="*/ 17 h 35"/>
                    <a:gd name="T72" fmla="*/ 58 w 65"/>
                    <a:gd name="T73" fmla="*/ 18 h 35"/>
                    <a:gd name="T74" fmla="*/ 56 w 65"/>
                    <a:gd name="T75" fmla="*/ 19 h 35"/>
                    <a:gd name="T76" fmla="*/ 48 w 65"/>
                    <a:gd name="T77" fmla="*/ 18 h 35"/>
                    <a:gd name="T78" fmla="*/ 45 w 65"/>
                    <a:gd name="T79" fmla="*/ 18 h 35"/>
                    <a:gd name="T80" fmla="*/ 40 w 65"/>
                    <a:gd name="T81" fmla="*/ 18 h 35"/>
                    <a:gd name="T82" fmla="*/ 38 w 65"/>
                    <a:gd name="T83" fmla="*/ 19 h 35"/>
                    <a:gd name="T84" fmla="*/ 35 w 65"/>
                    <a:gd name="T85" fmla="*/ 21 h 35"/>
                    <a:gd name="T86" fmla="*/ 33 w 65"/>
                    <a:gd name="T87" fmla="*/ 23 h 35"/>
                    <a:gd name="T88" fmla="*/ 32 w 65"/>
                    <a:gd name="T89" fmla="*/ 24 h 35"/>
                    <a:gd name="T90" fmla="*/ 29 w 65"/>
                    <a:gd name="T91" fmla="*/ 27 h 35"/>
                    <a:gd name="T92" fmla="*/ 26 w 65"/>
                    <a:gd name="T93" fmla="*/ 29 h 35"/>
                    <a:gd name="T94" fmla="*/ 24 w 65"/>
                    <a:gd name="T95" fmla="*/ 30 h 35"/>
                    <a:gd name="T96" fmla="*/ 21 w 65"/>
                    <a:gd name="T97" fmla="*/ 30 h 35"/>
                    <a:gd name="T98" fmla="*/ 16 w 65"/>
                    <a:gd name="T99" fmla="*/ 30 h 35"/>
                    <a:gd name="T100" fmla="*/ 13 w 65"/>
                    <a:gd name="T101" fmla="*/ 30 h 35"/>
                    <a:gd name="T102" fmla="*/ 9 w 65"/>
                    <a:gd name="T103" fmla="*/ 32 h 35"/>
                    <a:gd name="T104" fmla="*/ 0 w 65"/>
                    <a:gd name="T105" fmla="*/ 34 h 35"/>
                    <a:gd name="T106" fmla="*/ 0 w 65"/>
                    <a:gd name="T107" fmla="*/ 19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35"/>
                    <a:gd name="T164" fmla="*/ 65 w 65"/>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35">
                      <a:moveTo>
                        <a:pt x="0" y="19"/>
                      </a:moveTo>
                      <a:lnTo>
                        <a:pt x="8" y="18"/>
                      </a:lnTo>
                      <a:lnTo>
                        <a:pt x="10" y="17"/>
                      </a:lnTo>
                      <a:lnTo>
                        <a:pt x="12" y="17"/>
                      </a:lnTo>
                      <a:lnTo>
                        <a:pt x="13" y="14"/>
                      </a:lnTo>
                      <a:lnTo>
                        <a:pt x="17" y="10"/>
                      </a:lnTo>
                      <a:lnTo>
                        <a:pt x="24" y="6"/>
                      </a:lnTo>
                      <a:lnTo>
                        <a:pt x="25" y="3"/>
                      </a:lnTo>
                      <a:lnTo>
                        <a:pt x="27" y="1"/>
                      </a:lnTo>
                      <a:lnTo>
                        <a:pt x="30" y="1"/>
                      </a:lnTo>
                      <a:lnTo>
                        <a:pt x="41" y="0"/>
                      </a:lnTo>
                      <a:lnTo>
                        <a:pt x="46" y="0"/>
                      </a:lnTo>
                      <a:lnTo>
                        <a:pt x="48" y="0"/>
                      </a:lnTo>
                      <a:lnTo>
                        <a:pt x="49" y="0"/>
                      </a:lnTo>
                      <a:lnTo>
                        <a:pt x="53" y="3"/>
                      </a:lnTo>
                      <a:lnTo>
                        <a:pt x="56" y="3"/>
                      </a:lnTo>
                      <a:lnTo>
                        <a:pt x="56" y="4"/>
                      </a:lnTo>
                      <a:lnTo>
                        <a:pt x="58" y="6"/>
                      </a:lnTo>
                      <a:lnTo>
                        <a:pt x="60" y="8"/>
                      </a:lnTo>
                      <a:lnTo>
                        <a:pt x="62" y="8"/>
                      </a:lnTo>
                      <a:lnTo>
                        <a:pt x="62" y="9"/>
                      </a:lnTo>
                      <a:lnTo>
                        <a:pt x="62" y="10"/>
                      </a:lnTo>
                      <a:lnTo>
                        <a:pt x="64" y="13"/>
                      </a:lnTo>
                      <a:lnTo>
                        <a:pt x="62" y="14"/>
                      </a:lnTo>
                      <a:lnTo>
                        <a:pt x="61" y="14"/>
                      </a:lnTo>
                      <a:lnTo>
                        <a:pt x="58" y="14"/>
                      </a:lnTo>
                      <a:lnTo>
                        <a:pt x="56" y="13"/>
                      </a:lnTo>
                      <a:lnTo>
                        <a:pt x="53" y="13"/>
                      </a:lnTo>
                      <a:lnTo>
                        <a:pt x="52" y="12"/>
                      </a:lnTo>
                      <a:lnTo>
                        <a:pt x="49" y="10"/>
                      </a:lnTo>
                      <a:lnTo>
                        <a:pt x="48" y="12"/>
                      </a:lnTo>
                      <a:lnTo>
                        <a:pt x="45" y="13"/>
                      </a:lnTo>
                      <a:lnTo>
                        <a:pt x="49" y="14"/>
                      </a:lnTo>
                      <a:lnTo>
                        <a:pt x="53" y="14"/>
                      </a:lnTo>
                      <a:lnTo>
                        <a:pt x="56" y="17"/>
                      </a:lnTo>
                      <a:lnTo>
                        <a:pt x="58" y="17"/>
                      </a:lnTo>
                      <a:lnTo>
                        <a:pt x="58" y="18"/>
                      </a:lnTo>
                      <a:lnTo>
                        <a:pt x="56" y="19"/>
                      </a:lnTo>
                      <a:lnTo>
                        <a:pt x="48" y="18"/>
                      </a:lnTo>
                      <a:lnTo>
                        <a:pt x="45" y="18"/>
                      </a:lnTo>
                      <a:lnTo>
                        <a:pt x="40" y="18"/>
                      </a:lnTo>
                      <a:lnTo>
                        <a:pt x="38" y="19"/>
                      </a:lnTo>
                      <a:lnTo>
                        <a:pt x="35" y="21"/>
                      </a:lnTo>
                      <a:lnTo>
                        <a:pt x="33" y="23"/>
                      </a:lnTo>
                      <a:lnTo>
                        <a:pt x="32" y="24"/>
                      </a:lnTo>
                      <a:lnTo>
                        <a:pt x="29" y="27"/>
                      </a:lnTo>
                      <a:lnTo>
                        <a:pt x="26" y="29"/>
                      </a:lnTo>
                      <a:lnTo>
                        <a:pt x="24" y="30"/>
                      </a:lnTo>
                      <a:lnTo>
                        <a:pt x="21" y="30"/>
                      </a:lnTo>
                      <a:lnTo>
                        <a:pt x="16" y="30"/>
                      </a:lnTo>
                      <a:lnTo>
                        <a:pt x="13" y="30"/>
                      </a:lnTo>
                      <a:lnTo>
                        <a:pt x="9" y="32"/>
                      </a:lnTo>
                      <a:lnTo>
                        <a:pt x="0" y="34"/>
                      </a:lnTo>
                      <a:lnTo>
                        <a:pt x="0" y="19"/>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5445" name="Freeform 186"/>
                <p:cNvSpPr>
                  <a:spLocks/>
                </p:cNvSpPr>
                <p:nvPr/>
              </p:nvSpPr>
              <p:spPr bwMode="auto">
                <a:xfrm>
                  <a:off x="706" y="3234"/>
                  <a:ext cx="28" cy="1"/>
                </a:xfrm>
                <a:custGeom>
                  <a:avLst/>
                  <a:gdLst>
                    <a:gd name="T0" fmla="*/ 27 w 28"/>
                    <a:gd name="T1" fmla="*/ 0 h 1"/>
                    <a:gd name="T2" fmla="*/ 21 w 28"/>
                    <a:gd name="T3" fmla="*/ 0 h 1"/>
                    <a:gd name="T4" fmla="*/ 18 w 28"/>
                    <a:gd name="T5" fmla="*/ 0 h 1"/>
                    <a:gd name="T6" fmla="*/ 13 w 28"/>
                    <a:gd name="T7" fmla="*/ 0 h 1"/>
                    <a:gd name="T8" fmla="*/ 9 w 28"/>
                    <a:gd name="T9" fmla="*/ 0 h 1"/>
                    <a:gd name="T10" fmla="*/ 3 w 28"/>
                    <a:gd name="T11" fmla="*/ 0 h 1"/>
                    <a:gd name="T12" fmla="*/ 0 w 28"/>
                    <a:gd name="T13" fmla="*/ 0 h 1"/>
                    <a:gd name="T14" fmla="*/ 4 w 28"/>
                    <a:gd name="T15" fmla="*/ 0 h 1"/>
                    <a:gd name="T16" fmla="*/ 11 w 28"/>
                    <a:gd name="T17" fmla="*/ 0 h 1"/>
                    <a:gd name="T18" fmla="*/ 18 w 28"/>
                    <a:gd name="T19" fmla="*/ 0 h 1"/>
                    <a:gd name="T20" fmla="*/ 21 w 28"/>
                    <a:gd name="T21" fmla="*/ 0 h 1"/>
                    <a:gd name="T22" fmla="*/ 27 w 28"/>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
                    <a:gd name="T37" fmla="*/ 0 h 1"/>
                    <a:gd name="T38" fmla="*/ 28 w 28"/>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 h="1">
                      <a:moveTo>
                        <a:pt x="27" y="0"/>
                      </a:moveTo>
                      <a:lnTo>
                        <a:pt x="21" y="0"/>
                      </a:lnTo>
                      <a:lnTo>
                        <a:pt x="18" y="0"/>
                      </a:lnTo>
                      <a:lnTo>
                        <a:pt x="13" y="0"/>
                      </a:lnTo>
                      <a:lnTo>
                        <a:pt x="9" y="0"/>
                      </a:lnTo>
                      <a:lnTo>
                        <a:pt x="3" y="0"/>
                      </a:lnTo>
                      <a:lnTo>
                        <a:pt x="0" y="0"/>
                      </a:lnTo>
                      <a:lnTo>
                        <a:pt x="4" y="0"/>
                      </a:lnTo>
                      <a:lnTo>
                        <a:pt x="11" y="0"/>
                      </a:lnTo>
                      <a:lnTo>
                        <a:pt x="18" y="0"/>
                      </a:lnTo>
                      <a:lnTo>
                        <a:pt x="21" y="0"/>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5446" name="Freeform 187"/>
                <p:cNvSpPr>
                  <a:spLocks/>
                </p:cNvSpPr>
                <p:nvPr/>
              </p:nvSpPr>
              <p:spPr bwMode="auto">
                <a:xfrm>
                  <a:off x="696" y="3228"/>
                  <a:ext cx="28" cy="26"/>
                </a:xfrm>
                <a:custGeom>
                  <a:avLst/>
                  <a:gdLst>
                    <a:gd name="T0" fmla="*/ 20 w 28"/>
                    <a:gd name="T1" fmla="*/ 0 h 26"/>
                    <a:gd name="T2" fmla="*/ 22 w 28"/>
                    <a:gd name="T3" fmla="*/ 0 h 26"/>
                    <a:gd name="T4" fmla="*/ 27 w 28"/>
                    <a:gd name="T5" fmla="*/ 11 h 26"/>
                    <a:gd name="T6" fmla="*/ 22 w 28"/>
                    <a:gd name="T7" fmla="*/ 0 h 26"/>
                    <a:gd name="T8" fmla="*/ 20 w 28"/>
                    <a:gd name="T9" fmla="*/ 0 h 26"/>
                    <a:gd name="T10" fmla="*/ 10 w 28"/>
                    <a:gd name="T11" fmla="*/ 11 h 26"/>
                    <a:gd name="T12" fmla="*/ 7 w 28"/>
                    <a:gd name="T13" fmla="*/ 25 h 26"/>
                    <a:gd name="T14" fmla="*/ 0 w 28"/>
                    <a:gd name="T15" fmla="*/ 25 h 26"/>
                    <a:gd name="T16" fmla="*/ 4 w 28"/>
                    <a:gd name="T17" fmla="*/ 11 h 26"/>
                    <a:gd name="T18" fmla="*/ 12 w 28"/>
                    <a:gd name="T19" fmla="*/ 11 h 26"/>
                    <a:gd name="T20" fmla="*/ 20 w 28"/>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
                    <a:gd name="T34" fmla="*/ 0 h 26"/>
                    <a:gd name="T35" fmla="*/ 28 w 28"/>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 h="26">
                      <a:moveTo>
                        <a:pt x="20" y="0"/>
                      </a:moveTo>
                      <a:lnTo>
                        <a:pt x="22" y="0"/>
                      </a:lnTo>
                      <a:lnTo>
                        <a:pt x="27" y="11"/>
                      </a:lnTo>
                      <a:lnTo>
                        <a:pt x="22" y="0"/>
                      </a:lnTo>
                      <a:lnTo>
                        <a:pt x="20" y="0"/>
                      </a:lnTo>
                      <a:lnTo>
                        <a:pt x="10" y="11"/>
                      </a:lnTo>
                      <a:lnTo>
                        <a:pt x="7" y="25"/>
                      </a:lnTo>
                      <a:lnTo>
                        <a:pt x="0" y="25"/>
                      </a:lnTo>
                      <a:lnTo>
                        <a:pt x="4" y="11"/>
                      </a:lnTo>
                      <a:lnTo>
                        <a:pt x="12" y="11"/>
                      </a:lnTo>
                      <a:lnTo>
                        <a:pt x="20" y="0"/>
                      </a:lnTo>
                    </a:path>
                  </a:pathLst>
                </a:custGeom>
                <a:solidFill>
                  <a:srgbClr val="402000"/>
                </a:solidFill>
                <a:ln w="9525" cap="rnd">
                  <a:noFill/>
                  <a:round/>
                  <a:headEnd type="none" w="sm" len="sm"/>
                  <a:tailEnd type="none" w="sm" len="sm"/>
                </a:ln>
              </p:spPr>
              <p:txBody>
                <a:bodyPr/>
                <a:lstStyle/>
                <a:p>
                  <a:endParaRPr lang="es-ES"/>
                </a:p>
              </p:txBody>
            </p:sp>
            <p:sp>
              <p:nvSpPr>
                <p:cNvPr id="105447" name="Freeform 188"/>
                <p:cNvSpPr>
                  <a:spLocks/>
                </p:cNvSpPr>
                <p:nvPr/>
              </p:nvSpPr>
              <p:spPr bwMode="auto">
                <a:xfrm>
                  <a:off x="717" y="3245"/>
                  <a:ext cx="27" cy="25"/>
                </a:xfrm>
                <a:custGeom>
                  <a:avLst/>
                  <a:gdLst>
                    <a:gd name="T0" fmla="*/ 0 w 27"/>
                    <a:gd name="T1" fmla="*/ 0 h 25"/>
                    <a:gd name="T2" fmla="*/ 26 w 27"/>
                    <a:gd name="T3" fmla="*/ 24 h 25"/>
                    <a:gd name="T4" fmla="*/ 0 w 27"/>
                    <a:gd name="T5" fmla="*/ 0 h 25"/>
                    <a:gd name="T6" fmla="*/ 0 60000 65536"/>
                    <a:gd name="T7" fmla="*/ 0 60000 65536"/>
                    <a:gd name="T8" fmla="*/ 0 60000 65536"/>
                    <a:gd name="T9" fmla="*/ 0 w 27"/>
                    <a:gd name="T10" fmla="*/ 0 h 25"/>
                    <a:gd name="T11" fmla="*/ 27 w 27"/>
                    <a:gd name="T12" fmla="*/ 25 h 25"/>
                  </a:gdLst>
                  <a:ahLst/>
                  <a:cxnLst>
                    <a:cxn ang="T6">
                      <a:pos x="T0" y="T1"/>
                    </a:cxn>
                    <a:cxn ang="T7">
                      <a:pos x="T2" y="T3"/>
                    </a:cxn>
                    <a:cxn ang="T8">
                      <a:pos x="T4" y="T5"/>
                    </a:cxn>
                  </a:cxnLst>
                  <a:rect l="T9" t="T10" r="T11" b="T12"/>
                  <a:pathLst>
                    <a:path w="27" h="25">
                      <a:moveTo>
                        <a:pt x="0" y="0"/>
                      </a:moveTo>
                      <a:lnTo>
                        <a:pt x="26" y="2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5448" name="Freeform 189"/>
                <p:cNvSpPr>
                  <a:spLocks/>
                </p:cNvSpPr>
                <p:nvPr/>
              </p:nvSpPr>
              <p:spPr bwMode="auto">
                <a:xfrm>
                  <a:off x="695" y="3237"/>
                  <a:ext cx="1" cy="25"/>
                </a:xfrm>
                <a:custGeom>
                  <a:avLst/>
                  <a:gdLst>
                    <a:gd name="T0" fmla="*/ 0 w 1"/>
                    <a:gd name="T1" fmla="*/ 0 h 25"/>
                    <a:gd name="T2" fmla="*/ 0 w 1"/>
                    <a:gd name="T3" fmla="*/ 24 h 25"/>
                    <a:gd name="T4" fmla="*/ 0 w 1"/>
                    <a:gd name="T5" fmla="*/ 0 h 25"/>
                    <a:gd name="T6" fmla="*/ 0 60000 65536"/>
                    <a:gd name="T7" fmla="*/ 0 60000 65536"/>
                    <a:gd name="T8" fmla="*/ 0 60000 65536"/>
                    <a:gd name="T9" fmla="*/ 0 w 1"/>
                    <a:gd name="T10" fmla="*/ 0 h 25"/>
                    <a:gd name="T11" fmla="*/ 1 w 1"/>
                    <a:gd name="T12" fmla="*/ 25 h 25"/>
                  </a:gdLst>
                  <a:ahLst/>
                  <a:cxnLst>
                    <a:cxn ang="T6">
                      <a:pos x="T0" y="T1"/>
                    </a:cxn>
                    <a:cxn ang="T7">
                      <a:pos x="T2" y="T3"/>
                    </a:cxn>
                    <a:cxn ang="T8">
                      <a:pos x="T4" y="T5"/>
                    </a:cxn>
                  </a:cxnLst>
                  <a:rect l="T9" t="T10" r="T11" b="T12"/>
                  <a:pathLst>
                    <a:path w="1" h="25">
                      <a:moveTo>
                        <a:pt x="0" y="0"/>
                      </a:moveTo>
                      <a:lnTo>
                        <a:pt x="0" y="2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5449" name="Freeform 190"/>
                <p:cNvSpPr>
                  <a:spLocks/>
                </p:cNvSpPr>
                <p:nvPr/>
              </p:nvSpPr>
              <p:spPr bwMode="auto">
                <a:xfrm>
                  <a:off x="504" y="3120"/>
                  <a:ext cx="220" cy="311"/>
                </a:xfrm>
                <a:custGeom>
                  <a:avLst/>
                  <a:gdLst>
                    <a:gd name="T0" fmla="*/ 30 w 220"/>
                    <a:gd name="T1" fmla="*/ 0 h 311"/>
                    <a:gd name="T2" fmla="*/ 63 w 220"/>
                    <a:gd name="T3" fmla="*/ 25 h 311"/>
                    <a:gd name="T4" fmla="*/ 74 w 220"/>
                    <a:gd name="T5" fmla="*/ 46 h 311"/>
                    <a:gd name="T6" fmla="*/ 93 w 220"/>
                    <a:gd name="T7" fmla="*/ 78 h 311"/>
                    <a:gd name="T8" fmla="*/ 96 w 220"/>
                    <a:gd name="T9" fmla="*/ 92 h 311"/>
                    <a:gd name="T10" fmla="*/ 94 w 220"/>
                    <a:gd name="T11" fmla="*/ 106 h 311"/>
                    <a:gd name="T12" fmla="*/ 94 w 220"/>
                    <a:gd name="T13" fmla="*/ 116 h 311"/>
                    <a:gd name="T14" fmla="*/ 146 w 220"/>
                    <a:gd name="T15" fmla="*/ 128 h 311"/>
                    <a:gd name="T16" fmla="*/ 163 w 220"/>
                    <a:gd name="T17" fmla="*/ 130 h 311"/>
                    <a:gd name="T18" fmla="*/ 165 w 220"/>
                    <a:gd name="T19" fmla="*/ 144 h 311"/>
                    <a:gd name="T20" fmla="*/ 135 w 220"/>
                    <a:gd name="T21" fmla="*/ 148 h 311"/>
                    <a:gd name="T22" fmla="*/ 105 w 220"/>
                    <a:gd name="T23" fmla="*/ 152 h 311"/>
                    <a:gd name="T24" fmla="*/ 94 w 220"/>
                    <a:gd name="T25" fmla="*/ 163 h 311"/>
                    <a:gd name="T26" fmla="*/ 93 w 220"/>
                    <a:gd name="T27" fmla="*/ 179 h 311"/>
                    <a:gd name="T28" fmla="*/ 97 w 220"/>
                    <a:gd name="T29" fmla="*/ 185 h 311"/>
                    <a:gd name="T30" fmla="*/ 110 w 220"/>
                    <a:gd name="T31" fmla="*/ 187 h 311"/>
                    <a:gd name="T32" fmla="*/ 123 w 220"/>
                    <a:gd name="T33" fmla="*/ 195 h 311"/>
                    <a:gd name="T34" fmla="*/ 182 w 220"/>
                    <a:gd name="T35" fmla="*/ 216 h 311"/>
                    <a:gd name="T36" fmla="*/ 198 w 220"/>
                    <a:gd name="T37" fmla="*/ 227 h 311"/>
                    <a:gd name="T38" fmla="*/ 214 w 220"/>
                    <a:gd name="T39" fmla="*/ 265 h 311"/>
                    <a:gd name="T40" fmla="*/ 196 w 220"/>
                    <a:gd name="T41" fmla="*/ 310 h 311"/>
                    <a:gd name="T42" fmla="*/ 166 w 220"/>
                    <a:gd name="T43" fmla="*/ 304 h 311"/>
                    <a:gd name="T44" fmla="*/ 156 w 220"/>
                    <a:gd name="T45" fmla="*/ 286 h 311"/>
                    <a:gd name="T46" fmla="*/ 163 w 220"/>
                    <a:gd name="T47" fmla="*/ 267 h 311"/>
                    <a:gd name="T48" fmla="*/ 106 w 220"/>
                    <a:gd name="T49" fmla="*/ 258 h 311"/>
                    <a:gd name="T50" fmla="*/ 44 w 220"/>
                    <a:gd name="T51" fmla="*/ 258 h 311"/>
                    <a:gd name="T52" fmla="*/ 17 w 220"/>
                    <a:gd name="T53" fmla="*/ 255 h 311"/>
                    <a:gd name="T54" fmla="*/ 5 w 220"/>
                    <a:gd name="T55" fmla="*/ 244 h 311"/>
                    <a:gd name="T56" fmla="*/ 0 w 220"/>
                    <a:gd name="T57" fmla="*/ 228 h 311"/>
                    <a:gd name="T58" fmla="*/ 6 w 220"/>
                    <a:gd name="T59" fmla="*/ 202 h 311"/>
                    <a:gd name="T60" fmla="*/ 13 w 220"/>
                    <a:gd name="T61" fmla="*/ 179 h 311"/>
                    <a:gd name="T62" fmla="*/ 13 w 220"/>
                    <a:gd name="T63" fmla="*/ 160 h 311"/>
                    <a:gd name="T64" fmla="*/ 13 w 220"/>
                    <a:gd name="T65" fmla="*/ 140 h 311"/>
                    <a:gd name="T66" fmla="*/ 0 w 220"/>
                    <a:gd name="T67" fmla="*/ 103 h 311"/>
                    <a:gd name="T68" fmla="*/ 0 w 220"/>
                    <a:gd name="T69" fmla="*/ 64 h 311"/>
                    <a:gd name="T70" fmla="*/ 2 w 220"/>
                    <a:gd name="T71" fmla="*/ 43 h 311"/>
                    <a:gd name="T72" fmla="*/ 11 w 220"/>
                    <a:gd name="T73" fmla="*/ 24 h 31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0"/>
                    <a:gd name="T112" fmla="*/ 0 h 311"/>
                    <a:gd name="T113" fmla="*/ 220 w 220"/>
                    <a:gd name="T114" fmla="*/ 311 h 31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0" h="311">
                      <a:moveTo>
                        <a:pt x="25" y="12"/>
                      </a:moveTo>
                      <a:lnTo>
                        <a:pt x="30" y="0"/>
                      </a:lnTo>
                      <a:lnTo>
                        <a:pt x="66" y="16"/>
                      </a:lnTo>
                      <a:lnTo>
                        <a:pt x="63" y="25"/>
                      </a:lnTo>
                      <a:lnTo>
                        <a:pt x="67" y="37"/>
                      </a:lnTo>
                      <a:lnTo>
                        <a:pt x="74" y="46"/>
                      </a:lnTo>
                      <a:lnTo>
                        <a:pt x="80" y="65"/>
                      </a:lnTo>
                      <a:lnTo>
                        <a:pt x="93" y="78"/>
                      </a:lnTo>
                      <a:lnTo>
                        <a:pt x="95" y="88"/>
                      </a:lnTo>
                      <a:lnTo>
                        <a:pt x="96" y="92"/>
                      </a:lnTo>
                      <a:lnTo>
                        <a:pt x="95" y="100"/>
                      </a:lnTo>
                      <a:lnTo>
                        <a:pt x="94" y="106"/>
                      </a:lnTo>
                      <a:lnTo>
                        <a:pt x="94" y="112"/>
                      </a:lnTo>
                      <a:lnTo>
                        <a:pt x="94" y="116"/>
                      </a:lnTo>
                      <a:lnTo>
                        <a:pt x="128" y="124"/>
                      </a:lnTo>
                      <a:lnTo>
                        <a:pt x="146" y="128"/>
                      </a:lnTo>
                      <a:lnTo>
                        <a:pt x="161" y="128"/>
                      </a:lnTo>
                      <a:lnTo>
                        <a:pt x="163" y="130"/>
                      </a:lnTo>
                      <a:lnTo>
                        <a:pt x="164" y="138"/>
                      </a:lnTo>
                      <a:lnTo>
                        <a:pt x="165" y="144"/>
                      </a:lnTo>
                      <a:lnTo>
                        <a:pt x="151" y="147"/>
                      </a:lnTo>
                      <a:lnTo>
                        <a:pt x="135" y="148"/>
                      </a:lnTo>
                      <a:lnTo>
                        <a:pt x="122" y="148"/>
                      </a:lnTo>
                      <a:lnTo>
                        <a:pt x="105" y="152"/>
                      </a:lnTo>
                      <a:lnTo>
                        <a:pt x="94" y="148"/>
                      </a:lnTo>
                      <a:lnTo>
                        <a:pt x="94" y="163"/>
                      </a:lnTo>
                      <a:lnTo>
                        <a:pt x="91" y="171"/>
                      </a:lnTo>
                      <a:lnTo>
                        <a:pt x="93" y="179"/>
                      </a:lnTo>
                      <a:lnTo>
                        <a:pt x="91" y="184"/>
                      </a:lnTo>
                      <a:lnTo>
                        <a:pt x="97" y="185"/>
                      </a:lnTo>
                      <a:lnTo>
                        <a:pt x="100" y="186"/>
                      </a:lnTo>
                      <a:lnTo>
                        <a:pt x="110" y="187"/>
                      </a:lnTo>
                      <a:lnTo>
                        <a:pt x="116" y="193"/>
                      </a:lnTo>
                      <a:lnTo>
                        <a:pt x="123" y="195"/>
                      </a:lnTo>
                      <a:lnTo>
                        <a:pt x="167" y="209"/>
                      </a:lnTo>
                      <a:lnTo>
                        <a:pt x="182" y="216"/>
                      </a:lnTo>
                      <a:lnTo>
                        <a:pt x="192" y="218"/>
                      </a:lnTo>
                      <a:lnTo>
                        <a:pt x="198" y="227"/>
                      </a:lnTo>
                      <a:lnTo>
                        <a:pt x="206" y="241"/>
                      </a:lnTo>
                      <a:lnTo>
                        <a:pt x="214" y="265"/>
                      </a:lnTo>
                      <a:lnTo>
                        <a:pt x="219" y="304"/>
                      </a:lnTo>
                      <a:lnTo>
                        <a:pt x="196" y="310"/>
                      </a:lnTo>
                      <a:lnTo>
                        <a:pt x="179" y="310"/>
                      </a:lnTo>
                      <a:lnTo>
                        <a:pt x="166" y="304"/>
                      </a:lnTo>
                      <a:lnTo>
                        <a:pt x="155" y="302"/>
                      </a:lnTo>
                      <a:lnTo>
                        <a:pt x="156" y="286"/>
                      </a:lnTo>
                      <a:lnTo>
                        <a:pt x="162" y="273"/>
                      </a:lnTo>
                      <a:lnTo>
                        <a:pt x="163" y="267"/>
                      </a:lnTo>
                      <a:lnTo>
                        <a:pt x="132" y="265"/>
                      </a:lnTo>
                      <a:lnTo>
                        <a:pt x="106" y="258"/>
                      </a:lnTo>
                      <a:lnTo>
                        <a:pt x="68" y="258"/>
                      </a:lnTo>
                      <a:lnTo>
                        <a:pt x="44" y="258"/>
                      </a:lnTo>
                      <a:lnTo>
                        <a:pt x="32" y="258"/>
                      </a:lnTo>
                      <a:lnTo>
                        <a:pt x="17" y="255"/>
                      </a:lnTo>
                      <a:lnTo>
                        <a:pt x="11" y="252"/>
                      </a:lnTo>
                      <a:lnTo>
                        <a:pt x="5" y="244"/>
                      </a:lnTo>
                      <a:lnTo>
                        <a:pt x="1" y="240"/>
                      </a:lnTo>
                      <a:lnTo>
                        <a:pt x="0" y="228"/>
                      </a:lnTo>
                      <a:lnTo>
                        <a:pt x="0" y="218"/>
                      </a:lnTo>
                      <a:lnTo>
                        <a:pt x="6" y="202"/>
                      </a:lnTo>
                      <a:lnTo>
                        <a:pt x="13" y="185"/>
                      </a:lnTo>
                      <a:lnTo>
                        <a:pt x="13" y="179"/>
                      </a:lnTo>
                      <a:lnTo>
                        <a:pt x="11" y="172"/>
                      </a:lnTo>
                      <a:lnTo>
                        <a:pt x="13" y="160"/>
                      </a:lnTo>
                      <a:lnTo>
                        <a:pt x="14" y="155"/>
                      </a:lnTo>
                      <a:lnTo>
                        <a:pt x="13" y="140"/>
                      </a:lnTo>
                      <a:lnTo>
                        <a:pt x="8" y="124"/>
                      </a:lnTo>
                      <a:lnTo>
                        <a:pt x="0" y="103"/>
                      </a:lnTo>
                      <a:lnTo>
                        <a:pt x="0" y="81"/>
                      </a:lnTo>
                      <a:lnTo>
                        <a:pt x="0" y="64"/>
                      </a:lnTo>
                      <a:lnTo>
                        <a:pt x="0" y="49"/>
                      </a:lnTo>
                      <a:lnTo>
                        <a:pt x="2" y="43"/>
                      </a:lnTo>
                      <a:lnTo>
                        <a:pt x="7" y="33"/>
                      </a:lnTo>
                      <a:lnTo>
                        <a:pt x="11" y="24"/>
                      </a:lnTo>
                      <a:lnTo>
                        <a:pt x="25" y="12"/>
                      </a:lnTo>
                    </a:path>
                  </a:pathLst>
                </a:custGeom>
                <a:solidFill>
                  <a:srgbClr val="002020"/>
                </a:solidFill>
                <a:ln w="12700" cap="rnd">
                  <a:solidFill>
                    <a:srgbClr val="000000"/>
                  </a:solidFill>
                  <a:round/>
                  <a:headEnd type="none" w="sm" len="sm"/>
                  <a:tailEnd type="none" w="sm" len="sm"/>
                </a:ln>
              </p:spPr>
              <p:txBody>
                <a:bodyPr/>
                <a:lstStyle/>
                <a:p>
                  <a:endParaRPr lang="es-ES"/>
                </a:p>
              </p:txBody>
            </p:sp>
            <p:sp>
              <p:nvSpPr>
                <p:cNvPr id="105450" name="Freeform 191"/>
                <p:cNvSpPr>
                  <a:spLocks/>
                </p:cNvSpPr>
                <p:nvPr/>
              </p:nvSpPr>
              <p:spPr bwMode="auto">
                <a:xfrm>
                  <a:off x="534" y="3143"/>
                  <a:ext cx="137" cy="126"/>
                </a:xfrm>
                <a:custGeom>
                  <a:avLst/>
                  <a:gdLst>
                    <a:gd name="T0" fmla="*/ 11 w 137"/>
                    <a:gd name="T1" fmla="*/ 0 h 126"/>
                    <a:gd name="T2" fmla="*/ 20 w 137"/>
                    <a:gd name="T3" fmla="*/ 0 h 126"/>
                    <a:gd name="T4" fmla="*/ 27 w 137"/>
                    <a:gd name="T5" fmla="*/ 5 h 126"/>
                    <a:gd name="T6" fmla="*/ 30 w 137"/>
                    <a:gd name="T7" fmla="*/ 11 h 126"/>
                    <a:gd name="T8" fmla="*/ 30 w 137"/>
                    <a:gd name="T9" fmla="*/ 20 h 126"/>
                    <a:gd name="T10" fmla="*/ 35 w 137"/>
                    <a:gd name="T11" fmla="*/ 34 h 126"/>
                    <a:gd name="T12" fmla="*/ 38 w 137"/>
                    <a:gd name="T13" fmla="*/ 48 h 126"/>
                    <a:gd name="T14" fmla="*/ 44 w 137"/>
                    <a:gd name="T15" fmla="*/ 59 h 126"/>
                    <a:gd name="T16" fmla="*/ 46 w 137"/>
                    <a:gd name="T17" fmla="*/ 71 h 126"/>
                    <a:gd name="T18" fmla="*/ 50 w 137"/>
                    <a:gd name="T19" fmla="*/ 81 h 126"/>
                    <a:gd name="T20" fmla="*/ 38 w 137"/>
                    <a:gd name="T21" fmla="*/ 86 h 126"/>
                    <a:gd name="T22" fmla="*/ 52 w 137"/>
                    <a:gd name="T23" fmla="*/ 84 h 126"/>
                    <a:gd name="T24" fmla="*/ 56 w 137"/>
                    <a:gd name="T25" fmla="*/ 89 h 126"/>
                    <a:gd name="T26" fmla="*/ 49 w 137"/>
                    <a:gd name="T27" fmla="*/ 93 h 126"/>
                    <a:gd name="T28" fmla="*/ 58 w 137"/>
                    <a:gd name="T29" fmla="*/ 91 h 126"/>
                    <a:gd name="T30" fmla="*/ 68 w 137"/>
                    <a:gd name="T31" fmla="*/ 95 h 126"/>
                    <a:gd name="T32" fmla="*/ 81 w 137"/>
                    <a:gd name="T33" fmla="*/ 97 h 126"/>
                    <a:gd name="T34" fmla="*/ 97 w 137"/>
                    <a:gd name="T35" fmla="*/ 102 h 126"/>
                    <a:gd name="T36" fmla="*/ 108 w 137"/>
                    <a:gd name="T37" fmla="*/ 102 h 126"/>
                    <a:gd name="T38" fmla="*/ 122 w 137"/>
                    <a:gd name="T39" fmla="*/ 104 h 126"/>
                    <a:gd name="T40" fmla="*/ 132 w 137"/>
                    <a:gd name="T41" fmla="*/ 103 h 126"/>
                    <a:gd name="T42" fmla="*/ 133 w 137"/>
                    <a:gd name="T43" fmla="*/ 107 h 126"/>
                    <a:gd name="T44" fmla="*/ 136 w 137"/>
                    <a:gd name="T45" fmla="*/ 113 h 126"/>
                    <a:gd name="T46" fmla="*/ 136 w 137"/>
                    <a:gd name="T47" fmla="*/ 116 h 126"/>
                    <a:gd name="T48" fmla="*/ 125 w 137"/>
                    <a:gd name="T49" fmla="*/ 121 h 126"/>
                    <a:gd name="T50" fmla="*/ 123 w 137"/>
                    <a:gd name="T51" fmla="*/ 116 h 126"/>
                    <a:gd name="T52" fmla="*/ 121 w 137"/>
                    <a:gd name="T53" fmla="*/ 121 h 126"/>
                    <a:gd name="T54" fmla="*/ 106 w 137"/>
                    <a:gd name="T55" fmla="*/ 122 h 126"/>
                    <a:gd name="T56" fmla="*/ 81 w 137"/>
                    <a:gd name="T57" fmla="*/ 125 h 126"/>
                    <a:gd name="T58" fmla="*/ 46 w 137"/>
                    <a:gd name="T59" fmla="*/ 117 h 126"/>
                    <a:gd name="T60" fmla="*/ 38 w 137"/>
                    <a:gd name="T61" fmla="*/ 115 h 126"/>
                    <a:gd name="T62" fmla="*/ 27 w 137"/>
                    <a:gd name="T63" fmla="*/ 99 h 126"/>
                    <a:gd name="T64" fmla="*/ 12 w 137"/>
                    <a:gd name="T65" fmla="*/ 70 h 126"/>
                    <a:gd name="T66" fmla="*/ 2 w 137"/>
                    <a:gd name="T67" fmla="*/ 37 h 126"/>
                    <a:gd name="T68" fmla="*/ 0 w 137"/>
                    <a:gd name="T69" fmla="*/ 26 h 126"/>
                    <a:gd name="T70" fmla="*/ 0 w 137"/>
                    <a:gd name="T71" fmla="*/ 12 h 126"/>
                    <a:gd name="T72" fmla="*/ 6 w 137"/>
                    <a:gd name="T73" fmla="*/ 2 h 126"/>
                    <a:gd name="T74" fmla="*/ 11 w 137"/>
                    <a:gd name="T75" fmla="*/ 0 h 1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7"/>
                    <a:gd name="T115" fmla="*/ 0 h 126"/>
                    <a:gd name="T116" fmla="*/ 137 w 137"/>
                    <a:gd name="T117" fmla="*/ 126 h 1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7" h="126">
                      <a:moveTo>
                        <a:pt x="11" y="0"/>
                      </a:moveTo>
                      <a:lnTo>
                        <a:pt x="20" y="0"/>
                      </a:lnTo>
                      <a:lnTo>
                        <a:pt x="27" y="5"/>
                      </a:lnTo>
                      <a:lnTo>
                        <a:pt x="30" y="11"/>
                      </a:lnTo>
                      <a:lnTo>
                        <a:pt x="30" y="20"/>
                      </a:lnTo>
                      <a:lnTo>
                        <a:pt x="35" y="34"/>
                      </a:lnTo>
                      <a:lnTo>
                        <a:pt x="38" y="48"/>
                      </a:lnTo>
                      <a:lnTo>
                        <a:pt x="44" y="59"/>
                      </a:lnTo>
                      <a:lnTo>
                        <a:pt x="46" y="71"/>
                      </a:lnTo>
                      <a:lnTo>
                        <a:pt x="50" y="81"/>
                      </a:lnTo>
                      <a:lnTo>
                        <a:pt x="38" y="86"/>
                      </a:lnTo>
                      <a:lnTo>
                        <a:pt x="52" y="84"/>
                      </a:lnTo>
                      <a:lnTo>
                        <a:pt x="56" y="89"/>
                      </a:lnTo>
                      <a:lnTo>
                        <a:pt x="49" y="93"/>
                      </a:lnTo>
                      <a:lnTo>
                        <a:pt x="58" y="91"/>
                      </a:lnTo>
                      <a:lnTo>
                        <a:pt x="68" y="95"/>
                      </a:lnTo>
                      <a:lnTo>
                        <a:pt x="81" y="97"/>
                      </a:lnTo>
                      <a:lnTo>
                        <a:pt x="97" y="102"/>
                      </a:lnTo>
                      <a:lnTo>
                        <a:pt x="108" y="102"/>
                      </a:lnTo>
                      <a:lnTo>
                        <a:pt x="122" y="104"/>
                      </a:lnTo>
                      <a:lnTo>
                        <a:pt x="132" y="103"/>
                      </a:lnTo>
                      <a:lnTo>
                        <a:pt x="133" y="107"/>
                      </a:lnTo>
                      <a:lnTo>
                        <a:pt x="136" y="113"/>
                      </a:lnTo>
                      <a:lnTo>
                        <a:pt x="136" y="116"/>
                      </a:lnTo>
                      <a:lnTo>
                        <a:pt x="125" y="121"/>
                      </a:lnTo>
                      <a:lnTo>
                        <a:pt x="123" y="116"/>
                      </a:lnTo>
                      <a:lnTo>
                        <a:pt x="121" y="121"/>
                      </a:lnTo>
                      <a:lnTo>
                        <a:pt x="106" y="122"/>
                      </a:lnTo>
                      <a:lnTo>
                        <a:pt x="81" y="125"/>
                      </a:lnTo>
                      <a:lnTo>
                        <a:pt x="46" y="117"/>
                      </a:lnTo>
                      <a:lnTo>
                        <a:pt x="38" y="115"/>
                      </a:lnTo>
                      <a:lnTo>
                        <a:pt x="27" y="99"/>
                      </a:lnTo>
                      <a:lnTo>
                        <a:pt x="12" y="70"/>
                      </a:lnTo>
                      <a:lnTo>
                        <a:pt x="2" y="37"/>
                      </a:lnTo>
                      <a:lnTo>
                        <a:pt x="0" y="26"/>
                      </a:lnTo>
                      <a:lnTo>
                        <a:pt x="0" y="12"/>
                      </a:lnTo>
                      <a:lnTo>
                        <a:pt x="6" y="2"/>
                      </a:lnTo>
                      <a:lnTo>
                        <a:pt x="11" y="0"/>
                      </a:lnTo>
                    </a:path>
                  </a:pathLst>
                </a:custGeom>
                <a:solidFill>
                  <a:srgbClr val="004040"/>
                </a:solidFill>
                <a:ln w="9525" cap="rnd">
                  <a:noFill/>
                  <a:round/>
                  <a:headEnd type="none" w="sm" len="sm"/>
                  <a:tailEnd type="none" w="sm" len="sm"/>
                </a:ln>
              </p:spPr>
              <p:txBody>
                <a:bodyPr/>
                <a:lstStyle/>
                <a:p>
                  <a:endParaRPr lang="es-ES"/>
                </a:p>
              </p:txBody>
            </p:sp>
            <p:sp>
              <p:nvSpPr>
                <p:cNvPr id="105451" name="Freeform 192"/>
                <p:cNvSpPr>
                  <a:spLocks/>
                </p:cNvSpPr>
                <p:nvPr/>
              </p:nvSpPr>
              <p:spPr bwMode="auto">
                <a:xfrm>
                  <a:off x="551" y="3138"/>
                  <a:ext cx="49" cy="96"/>
                </a:xfrm>
                <a:custGeom>
                  <a:avLst/>
                  <a:gdLst>
                    <a:gd name="T0" fmla="*/ 4 w 49"/>
                    <a:gd name="T1" fmla="*/ 0 h 96"/>
                    <a:gd name="T2" fmla="*/ 0 w 49"/>
                    <a:gd name="T3" fmla="*/ 3 h 96"/>
                    <a:gd name="T4" fmla="*/ 1 w 49"/>
                    <a:gd name="T5" fmla="*/ 8 h 96"/>
                    <a:gd name="T6" fmla="*/ 6 w 49"/>
                    <a:gd name="T7" fmla="*/ 12 h 96"/>
                    <a:gd name="T8" fmla="*/ 12 w 49"/>
                    <a:gd name="T9" fmla="*/ 17 h 96"/>
                    <a:gd name="T10" fmla="*/ 16 w 49"/>
                    <a:gd name="T11" fmla="*/ 34 h 96"/>
                    <a:gd name="T12" fmla="*/ 20 w 49"/>
                    <a:gd name="T13" fmla="*/ 44 h 96"/>
                    <a:gd name="T14" fmla="*/ 26 w 49"/>
                    <a:gd name="T15" fmla="*/ 51 h 96"/>
                    <a:gd name="T16" fmla="*/ 32 w 49"/>
                    <a:gd name="T17" fmla="*/ 59 h 96"/>
                    <a:gd name="T18" fmla="*/ 24 w 49"/>
                    <a:gd name="T19" fmla="*/ 52 h 96"/>
                    <a:gd name="T20" fmla="*/ 19 w 49"/>
                    <a:gd name="T21" fmla="*/ 45 h 96"/>
                    <a:gd name="T22" fmla="*/ 24 w 49"/>
                    <a:gd name="T23" fmla="*/ 58 h 96"/>
                    <a:gd name="T24" fmla="*/ 27 w 49"/>
                    <a:gd name="T25" fmla="*/ 69 h 96"/>
                    <a:gd name="T26" fmla="*/ 32 w 49"/>
                    <a:gd name="T27" fmla="*/ 80 h 96"/>
                    <a:gd name="T28" fmla="*/ 33 w 49"/>
                    <a:gd name="T29" fmla="*/ 84 h 96"/>
                    <a:gd name="T30" fmla="*/ 36 w 49"/>
                    <a:gd name="T31" fmla="*/ 88 h 96"/>
                    <a:gd name="T32" fmla="*/ 40 w 49"/>
                    <a:gd name="T33" fmla="*/ 92 h 96"/>
                    <a:gd name="T34" fmla="*/ 44 w 49"/>
                    <a:gd name="T35" fmla="*/ 95 h 96"/>
                    <a:gd name="T36" fmla="*/ 44 w 49"/>
                    <a:gd name="T37" fmla="*/ 88 h 96"/>
                    <a:gd name="T38" fmla="*/ 45 w 49"/>
                    <a:gd name="T39" fmla="*/ 81 h 96"/>
                    <a:gd name="T40" fmla="*/ 48 w 49"/>
                    <a:gd name="T41" fmla="*/ 74 h 96"/>
                    <a:gd name="T42" fmla="*/ 48 w 49"/>
                    <a:gd name="T43" fmla="*/ 67 h 96"/>
                    <a:gd name="T44" fmla="*/ 44 w 49"/>
                    <a:gd name="T45" fmla="*/ 60 h 96"/>
                    <a:gd name="T46" fmla="*/ 40 w 49"/>
                    <a:gd name="T47" fmla="*/ 53 h 96"/>
                    <a:gd name="T48" fmla="*/ 37 w 49"/>
                    <a:gd name="T49" fmla="*/ 50 h 96"/>
                    <a:gd name="T50" fmla="*/ 32 w 49"/>
                    <a:gd name="T51" fmla="*/ 45 h 96"/>
                    <a:gd name="T52" fmla="*/ 26 w 49"/>
                    <a:gd name="T53" fmla="*/ 37 h 96"/>
                    <a:gd name="T54" fmla="*/ 19 w 49"/>
                    <a:gd name="T55" fmla="*/ 27 h 96"/>
                    <a:gd name="T56" fmla="*/ 25 w 49"/>
                    <a:gd name="T57" fmla="*/ 32 h 96"/>
                    <a:gd name="T58" fmla="*/ 30 w 49"/>
                    <a:gd name="T59" fmla="*/ 40 h 96"/>
                    <a:gd name="T60" fmla="*/ 35 w 49"/>
                    <a:gd name="T61" fmla="*/ 48 h 96"/>
                    <a:gd name="T62" fmla="*/ 30 w 49"/>
                    <a:gd name="T63" fmla="*/ 35 h 96"/>
                    <a:gd name="T64" fmla="*/ 24 w 49"/>
                    <a:gd name="T65" fmla="*/ 24 h 96"/>
                    <a:gd name="T66" fmla="*/ 16 w 49"/>
                    <a:gd name="T67" fmla="*/ 9 h 96"/>
                    <a:gd name="T68" fmla="*/ 13 w 49"/>
                    <a:gd name="T69" fmla="*/ 3 h 96"/>
                    <a:gd name="T70" fmla="*/ 4 w 49"/>
                    <a:gd name="T71" fmla="*/ 0 h 9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9"/>
                    <a:gd name="T109" fmla="*/ 0 h 96"/>
                    <a:gd name="T110" fmla="*/ 49 w 49"/>
                    <a:gd name="T111" fmla="*/ 96 h 9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9" h="96">
                      <a:moveTo>
                        <a:pt x="4" y="0"/>
                      </a:moveTo>
                      <a:lnTo>
                        <a:pt x="0" y="3"/>
                      </a:lnTo>
                      <a:lnTo>
                        <a:pt x="1" y="8"/>
                      </a:lnTo>
                      <a:lnTo>
                        <a:pt x="6" y="12"/>
                      </a:lnTo>
                      <a:lnTo>
                        <a:pt x="12" y="17"/>
                      </a:lnTo>
                      <a:lnTo>
                        <a:pt x="16" y="34"/>
                      </a:lnTo>
                      <a:lnTo>
                        <a:pt x="20" y="44"/>
                      </a:lnTo>
                      <a:lnTo>
                        <a:pt x="26" y="51"/>
                      </a:lnTo>
                      <a:lnTo>
                        <a:pt x="32" y="59"/>
                      </a:lnTo>
                      <a:lnTo>
                        <a:pt x="24" y="52"/>
                      </a:lnTo>
                      <a:lnTo>
                        <a:pt x="19" y="45"/>
                      </a:lnTo>
                      <a:lnTo>
                        <a:pt x="24" y="58"/>
                      </a:lnTo>
                      <a:lnTo>
                        <a:pt x="27" y="69"/>
                      </a:lnTo>
                      <a:lnTo>
                        <a:pt x="32" y="80"/>
                      </a:lnTo>
                      <a:lnTo>
                        <a:pt x="33" y="84"/>
                      </a:lnTo>
                      <a:lnTo>
                        <a:pt x="36" y="88"/>
                      </a:lnTo>
                      <a:lnTo>
                        <a:pt x="40" y="92"/>
                      </a:lnTo>
                      <a:lnTo>
                        <a:pt x="44" y="95"/>
                      </a:lnTo>
                      <a:lnTo>
                        <a:pt x="44" y="88"/>
                      </a:lnTo>
                      <a:lnTo>
                        <a:pt x="45" y="81"/>
                      </a:lnTo>
                      <a:lnTo>
                        <a:pt x="48" y="74"/>
                      </a:lnTo>
                      <a:lnTo>
                        <a:pt x="48" y="67"/>
                      </a:lnTo>
                      <a:lnTo>
                        <a:pt x="44" y="60"/>
                      </a:lnTo>
                      <a:lnTo>
                        <a:pt x="40" y="53"/>
                      </a:lnTo>
                      <a:lnTo>
                        <a:pt x="37" y="50"/>
                      </a:lnTo>
                      <a:lnTo>
                        <a:pt x="32" y="45"/>
                      </a:lnTo>
                      <a:lnTo>
                        <a:pt x="26" y="37"/>
                      </a:lnTo>
                      <a:lnTo>
                        <a:pt x="19" y="27"/>
                      </a:lnTo>
                      <a:lnTo>
                        <a:pt x="25" y="32"/>
                      </a:lnTo>
                      <a:lnTo>
                        <a:pt x="30" y="40"/>
                      </a:lnTo>
                      <a:lnTo>
                        <a:pt x="35" y="48"/>
                      </a:lnTo>
                      <a:lnTo>
                        <a:pt x="30" y="35"/>
                      </a:lnTo>
                      <a:lnTo>
                        <a:pt x="24" y="24"/>
                      </a:lnTo>
                      <a:lnTo>
                        <a:pt x="16" y="9"/>
                      </a:lnTo>
                      <a:lnTo>
                        <a:pt x="13" y="3"/>
                      </a:lnTo>
                      <a:lnTo>
                        <a:pt x="4" y="0"/>
                      </a:lnTo>
                    </a:path>
                  </a:pathLst>
                </a:custGeom>
                <a:solidFill>
                  <a:srgbClr val="004040"/>
                </a:solidFill>
                <a:ln w="9525" cap="rnd">
                  <a:noFill/>
                  <a:round/>
                  <a:headEnd type="none" w="sm" len="sm"/>
                  <a:tailEnd type="none" w="sm" len="sm"/>
                </a:ln>
              </p:spPr>
              <p:txBody>
                <a:bodyPr/>
                <a:lstStyle/>
                <a:p>
                  <a:endParaRPr lang="es-ES"/>
                </a:p>
              </p:txBody>
            </p:sp>
            <p:sp>
              <p:nvSpPr>
                <p:cNvPr id="105452" name="Freeform 193"/>
                <p:cNvSpPr>
                  <a:spLocks/>
                </p:cNvSpPr>
                <p:nvPr/>
              </p:nvSpPr>
              <p:spPr bwMode="auto">
                <a:xfrm>
                  <a:off x="510" y="3132"/>
                  <a:ext cx="214" cy="292"/>
                </a:xfrm>
                <a:custGeom>
                  <a:avLst/>
                  <a:gdLst>
                    <a:gd name="T0" fmla="*/ 30 w 214"/>
                    <a:gd name="T1" fmla="*/ 13 h 292"/>
                    <a:gd name="T2" fmla="*/ 21 w 214"/>
                    <a:gd name="T3" fmla="*/ 35 h 292"/>
                    <a:gd name="T4" fmla="*/ 18 w 214"/>
                    <a:gd name="T5" fmla="*/ 64 h 292"/>
                    <a:gd name="T6" fmla="*/ 20 w 214"/>
                    <a:gd name="T7" fmla="*/ 54 h 292"/>
                    <a:gd name="T8" fmla="*/ 29 w 214"/>
                    <a:gd name="T9" fmla="*/ 71 h 292"/>
                    <a:gd name="T10" fmla="*/ 30 w 214"/>
                    <a:gd name="T11" fmla="*/ 103 h 292"/>
                    <a:gd name="T12" fmla="*/ 32 w 214"/>
                    <a:gd name="T13" fmla="*/ 90 h 292"/>
                    <a:gd name="T14" fmla="*/ 50 w 214"/>
                    <a:gd name="T15" fmla="*/ 115 h 292"/>
                    <a:gd name="T16" fmla="*/ 76 w 214"/>
                    <a:gd name="T17" fmla="*/ 133 h 292"/>
                    <a:gd name="T18" fmla="*/ 76 w 214"/>
                    <a:gd name="T19" fmla="*/ 142 h 292"/>
                    <a:gd name="T20" fmla="*/ 82 w 214"/>
                    <a:gd name="T21" fmla="*/ 141 h 292"/>
                    <a:gd name="T22" fmla="*/ 86 w 214"/>
                    <a:gd name="T23" fmla="*/ 154 h 292"/>
                    <a:gd name="T24" fmla="*/ 87 w 214"/>
                    <a:gd name="T25" fmla="*/ 163 h 292"/>
                    <a:gd name="T26" fmla="*/ 67 w 214"/>
                    <a:gd name="T27" fmla="*/ 179 h 292"/>
                    <a:gd name="T28" fmla="*/ 96 w 214"/>
                    <a:gd name="T29" fmla="*/ 171 h 292"/>
                    <a:gd name="T30" fmla="*/ 80 w 214"/>
                    <a:gd name="T31" fmla="*/ 186 h 292"/>
                    <a:gd name="T32" fmla="*/ 104 w 214"/>
                    <a:gd name="T33" fmla="*/ 174 h 292"/>
                    <a:gd name="T34" fmla="*/ 103 w 214"/>
                    <a:gd name="T35" fmla="*/ 183 h 292"/>
                    <a:gd name="T36" fmla="*/ 115 w 214"/>
                    <a:gd name="T37" fmla="*/ 180 h 292"/>
                    <a:gd name="T38" fmla="*/ 170 w 214"/>
                    <a:gd name="T39" fmla="*/ 199 h 292"/>
                    <a:gd name="T40" fmla="*/ 199 w 214"/>
                    <a:gd name="T41" fmla="*/ 227 h 292"/>
                    <a:gd name="T42" fmla="*/ 191 w 214"/>
                    <a:gd name="T43" fmla="*/ 291 h 292"/>
                    <a:gd name="T44" fmla="*/ 157 w 214"/>
                    <a:gd name="T45" fmla="*/ 271 h 292"/>
                    <a:gd name="T46" fmla="*/ 126 w 214"/>
                    <a:gd name="T47" fmla="*/ 247 h 292"/>
                    <a:gd name="T48" fmla="*/ 139 w 214"/>
                    <a:gd name="T49" fmla="*/ 244 h 292"/>
                    <a:gd name="T50" fmla="*/ 129 w 214"/>
                    <a:gd name="T51" fmla="*/ 240 h 292"/>
                    <a:gd name="T52" fmla="*/ 108 w 214"/>
                    <a:gd name="T53" fmla="*/ 244 h 292"/>
                    <a:gd name="T54" fmla="*/ 149 w 214"/>
                    <a:gd name="T55" fmla="*/ 223 h 292"/>
                    <a:gd name="T56" fmla="*/ 28 w 214"/>
                    <a:gd name="T57" fmla="*/ 240 h 292"/>
                    <a:gd name="T58" fmla="*/ 2 w 214"/>
                    <a:gd name="T59" fmla="*/ 227 h 292"/>
                    <a:gd name="T60" fmla="*/ 2 w 214"/>
                    <a:gd name="T61" fmla="*/ 200 h 292"/>
                    <a:gd name="T62" fmla="*/ 13 w 214"/>
                    <a:gd name="T63" fmla="*/ 164 h 292"/>
                    <a:gd name="T64" fmla="*/ 41 w 214"/>
                    <a:gd name="T65" fmla="*/ 182 h 292"/>
                    <a:gd name="T66" fmla="*/ 24 w 214"/>
                    <a:gd name="T67" fmla="*/ 154 h 292"/>
                    <a:gd name="T68" fmla="*/ 41 w 214"/>
                    <a:gd name="T69" fmla="*/ 148 h 292"/>
                    <a:gd name="T70" fmla="*/ 32 w 214"/>
                    <a:gd name="T71" fmla="*/ 133 h 292"/>
                    <a:gd name="T72" fmla="*/ 22 w 214"/>
                    <a:gd name="T73" fmla="*/ 140 h 292"/>
                    <a:gd name="T74" fmla="*/ 6 w 214"/>
                    <a:gd name="T75" fmla="*/ 99 h 292"/>
                    <a:gd name="T76" fmla="*/ 6 w 214"/>
                    <a:gd name="T77" fmla="*/ 62 h 292"/>
                    <a:gd name="T78" fmla="*/ 0 w 214"/>
                    <a:gd name="T79" fmla="*/ 85 h 292"/>
                    <a:gd name="T80" fmla="*/ 0 w 214"/>
                    <a:gd name="T81" fmla="*/ 56 h 292"/>
                    <a:gd name="T82" fmla="*/ 12 w 214"/>
                    <a:gd name="T83" fmla="*/ 29 h 292"/>
                    <a:gd name="T84" fmla="*/ 0 w 214"/>
                    <a:gd name="T85" fmla="*/ 53 h 292"/>
                    <a:gd name="T86" fmla="*/ 7 w 214"/>
                    <a:gd name="T87" fmla="*/ 23 h 292"/>
                    <a:gd name="T88" fmla="*/ 25 w 214"/>
                    <a:gd name="T89" fmla="*/ 0 h 2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4"/>
                    <a:gd name="T136" fmla="*/ 0 h 292"/>
                    <a:gd name="T137" fmla="*/ 214 w 214"/>
                    <a:gd name="T138" fmla="*/ 292 h 29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4" h="292">
                      <a:moveTo>
                        <a:pt x="42" y="5"/>
                      </a:moveTo>
                      <a:lnTo>
                        <a:pt x="37" y="9"/>
                      </a:lnTo>
                      <a:lnTo>
                        <a:pt x="30" y="13"/>
                      </a:lnTo>
                      <a:lnTo>
                        <a:pt x="22" y="20"/>
                      </a:lnTo>
                      <a:lnTo>
                        <a:pt x="21" y="27"/>
                      </a:lnTo>
                      <a:lnTo>
                        <a:pt x="21" y="35"/>
                      </a:lnTo>
                      <a:lnTo>
                        <a:pt x="21" y="42"/>
                      </a:lnTo>
                      <a:lnTo>
                        <a:pt x="20" y="53"/>
                      </a:lnTo>
                      <a:lnTo>
                        <a:pt x="18" y="64"/>
                      </a:lnTo>
                      <a:lnTo>
                        <a:pt x="17" y="77"/>
                      </a:lnTo>
                      <a:lnTo>
                        <a:pt x="20" y="64"/>
                      </a:lnTo>
                      <a:lnTo>
                        <a:pt x="20" y="54"/>
                      </a:lnTo>
                      <a:lnTo>
                        <a:pt x="22" y="48"/>
                      </a:lnTo>
                      <a:lnTo>
                        <a:pt x="25" y="59"/>
                      </a:lnTo>
                      <a:lnTo>
                        <a:pt x="29" y="71"/>
                      </a:lnTo>
                      <a:lnTo>
                        <a:pt x="31" y="77"/>
                      </a:lnTo>
                      <a:lnTo>
                        <a:pt x="30" y="89"/>
                      </a:lnTo>
                      <a:lnTo>
                        <a:pt x="30" y="103"/>
                      </a:lnTo>
                      <a:lnTo>
                        <a:pt x="31" y="115"/>
                      </a:lnTo>
                      <a:lnTo>
                        <a:pt x="31" y="100"/>
                      </a:lnTo>
                      <a:lnTo>
                        <a:pt x="32" y="90"/>
                      </a:lnTo>
                      <a:lnTo>
                        <a:pt x="33" y="83"/>
                      </a:lnTo>
                      <a:lnTo>
                        <a:pt x="42" y="104"/>
                      </a:lnTo>
                      <a:lnTo>
                        <a:pt x="50" y="115"/>
                      </a:lnTo>
                      <a:lnTo>
                        <a:pt x="53" y="119"/>
                      </a:lnTo>
                      <a:lnTo>
                        <a:pt x="57" y="128"/>
                      </a:lnTo>
                      <a:lnTo>
                        <a:pt x="76" y="133"/>
                      </a:lnTo>
                      <a:lnTo>
                        <a:pt x="84" y="133"/>
                      </a:lnTo>
                      <a:lnTo>
                        <a:pt x="82" y="138"/>
                      </a:lnTo>
                      <a:lnTo>
                        <a:pt x="76" y="142"/>
                      </a:lnTo>
                      <a:lnTo>
                        <a:pt x="57" y="152"/>
                      </a:lnTo>
                      <a:lnTo>
                        <a:pt x="72" y="147"/>
                      </a:lnTo>
                      <a:lnTo>
                        <a:pt x="82" y="141"/>
                      </a:lnTo>
                      <a:lnTo>
                        <a:pt x="91" y="135"/>
                      </a:lnTo>
                      <a:lnTo>
                        <a:pt x="89" y="148"/>
                      </a:lnTo>
                      <a:lnTo>
                        <a:pt x="86" y="154"/>
                      </a:lnTo>
                      <a:lnTo>
                        <a:pt x="77" y="160"/>
                      </a:lnTo>
                      <a:lnTo>
                        <a:pt x="87" y="159"/>
                      </a:lnTo>
                      <a:lnTo>
                        <a:pt x="87" y="163"/>
                      </a:lnTo>
                      <a:lnTo>
                        <a:pt x="86" y="167"/>
                      </a:lnTo>
                      <a:lnTo>
                        <a:pt x="82" y="171"/>
                      </a:lnTo>
                      <a:lnTo>
                        <a:pt x="67" y="179"/>
                      </a:lnTo>
                      <a:lnTo>
                        <a:pt x="87" y="171"/>
                      </a:lnTo>
                      <a:lnTo>
                        <a:pt x="92" y="171"/>
                      </a:lnTo>
                      <a:lnTo>
                        <a:pt x="96" y="171"/>
                      </a:lnTo>
                      <a:lnTo>
                        <a:pt x="95" y="175"/>
                      </a:lnTo>
                      <a:lnTo>
                        <a:pt x="91" y="180"/>
                      </a:lnTo>
                      <a:lnTo>
                        <a:pt x="80" y="186"/>
                      </a:lnTo>
                      <a:lnTo>
                        <a:pt x="96" y="180"/>
                      </a:lnTo>
                      <a:lnTo>
                        <a:pt x="101" y="173"/>
                      </a:lnTo>
                      <a:lnTo>
                        <a:pt x="104" y="174"/>
                      </a:lnTo>
                      <a:lnTo>
                        <a:pt x="108" y="176"/>
                      </a:lnTo>
                      <a:lnTo>
                        <a:pt x="108" y="181"/>
                      </a:lnTo>
                      <a:lnTo>
                        <a:pt x="103" y="183"/>
                      </a:lnTo>
                      <a:lnTo>
                        <a:pt x="95" y="189"/>
                      </a:lnTo>
                      <a:lnTo>
                        <a:pt x="108" y="184"/>
                      </a:lnTo>
                      <a:lnTo>
                        <a:pt x="115" y="180"/>
                      </a:lnTo>
                      <a:lnTo>
                        <a:pt x="123" y="182"/>
                      </a:lnTo>
                      <a:lnTo>
                        <a:pt x="148" y="191"/>
                      </a:lnTo>
                      <a:lnTo>
                        <a:pt x="170" y="199"/>
                      </a:lnTo>
                      <a:lnTo>
                        <a:pt x="189" y="206"/>
                      </a:lnTo>
                      <a:lnTo>
                        <a:pt x="192" y="214"/>
                      </a:lnTo>
                      <a:lnTo>
                        <a:pt x="199" y="227"/>
                      </a:lnTo>
                      <a:lnTo>
                        <a:pt x="208" y="248"/>
                      </a:lnTo>
                      <a:lnTo>
                        <a:pt x="213" y="286"/>
                      </a:lnTo>
                      <a:lnTo>
                        <a:pt x="191" y="291"/>
                      </a:lnTo>
                      <a:lnTo>
                        <a:pt x="174" y="289"/>
                      </a:lnTo>
                      <a:lnTo>
                        <a:pt x="154" y="284"/>
                      </a:lnTo>
                      <a:lnTo>
                        <a:pt x="157" y="271"/>
                      </a:lnTo>
                      <a:lnTo>
                        <a:pt x="164" y="251"/>
                      </a:lnTo>
                      <a:lnTo>
                        <a:pt x="130" y="248"/>
                      </a:lnTo>
                      <a:lnTo>
                        <a:pt x="126" y="247"/>
                      </a:lnTo>
                      <a:lnTo>
                        <a:pt x="145" y="244"/>
                      </a:lnTo>
                      <a:lnTo>
                        <a:pt x="174" y="232"/>
                      </a:lnTo>
                      <a:lnTo>
                        <a:pt x="139" y="244"/>
                      </a:lnTo>
                      <a:lnTo>
                        <a:pt x="123" y="246"/>
                      </a:lnTo>
                      <a:lnTo>
                        <a:pt x="110" y="244"/>
                      </a:lnTo>
                      <a:lnTo>
                        <a:pt x="129" y="240"/>
                      </a:lnTo>
                      <a:lnTo>
                        <a:pt x="168" y="228"/>
                      </a:lnTo>
                      <a:lnTo>
                        <a:pt x="126" y="239"/>
                      </a:lnTo>
                      <a:lnTo>
                        <a:pt x="108" y="244"/>
                      </a:lnTo>
                      <a:lnTo>
                        <a:pt x="107" y="243"/>
                      </a:lnTo>
                      <a:lnTo>
                        <a:pt x="123" y="236"/>
                      </a:lnTo>
                      <a:lnTo>
                        <a:pt x="149" y="223"/>
                      </a:lnTo>
                      <a:lnTo>
                        <a:pt x="117" y="236"/>
                      </a:lnTo>
                      <a:lnTo>
                        <a:pt x="101" y="240"/>
                      </a:lnTo>
                      <a:lnTo>
                        <a:pt x="28" y="240"/>
                      </a:lnTo>
                      <a:lnTo>
                        <a:pt x="20" y="238"/>
                      </a:lnTo>
                      <a:lnTo>
                        <a:pt x="11" y="236"/>
                      </a:lnTo>
                      <a:lnTo>
                        <a:pt x="2" y="227"/>
                      </a:lnTo>
                      <a:lnTo>
                        <a:pt x="1" y="219"/>
                      </a:lnTo>
                      <a:lnTo>
                        <a:pt x="0" y="212"/>
                      </a:lnTo>
                      <a:lnTo>
                        <a:pt x="2" y="200"/>
                      </a:lnTo>
                      <a:lnTo>
                        <a:pt x="8" y="186"/>
                      </a:lnTo>
                      <a:lnTo>
                        <a:pt x="12" y="174"/>
                      </a:lnTo>
                      <a:lnTo>
                        <a:pt x="13" y="164"/>
                      </a:lnTo>
                      <a:lnTo>
                        <a:pt x="20" y="163"/>
                      </a:lnTo>
                      <a:lnTo>
                        <a:pt x="25" y="171"/>
                      </a:lnTo>
                      <a:lnTo>
                        <a:pt x="41" y="182"/>
                      </a:lnTo>
                      <a:lnTo>
                        <a:pt x="28" y="170"/>
                      </a:lnTo>
                      <a:lnTo>
                        <a:pt x="22" y="162"/>
                      </a:lnTo>
                      <a:lnTo>
                        <a:pt x="24" y="154"/>
                      </a:lnTo>
                      <a:lnTo>
                        <a:pt x="42" y="149"/>
                      </a:lnTo>
                      <a:lnTo>
                        <a:pt x="56" y="142"/>
                      </a:lnTo>
                      <a:lnTo>
                        <a:pt x="41" y="148"/>
                      </a:lnTo>
                      <a:lnTo>
                        <a:pt x="25" y="152"/>
                      </a:lnTo>
                      <a:lnTo>
                        <a:pt x="25" y="141"/>
                      </a:lnTo>
                      <a:lnTo>
                        <a:pt x="32" y="133"/>
                      </a:lnTo>
                      <a:lnTo>
                        <a:pt x="38" y="122"/>
                      </a:lnTo>
                      <a:lnTo>
                        <a:pt x="31" y="133"/>
                      </a:lnTo>
                      <a:lnTo>
                        <a:pt x="22" y="140"/>
                      </a:lnTo>
                      <a:lnTo>
                        <a:pt x="16" y="139"/>
                      </a:lnTo>
                      <a:lnTo>
                        <a:pt x="11" y="119"/>
                      </a:lnTo>
                      <a:lnTo>
                        <a:pt x="6" y="99"/>
                      </a:lnTo>
                      <a:lnTo>
                        <a:pt x="2" y="89"/>
                      </a:lnTo>
                      <a:lnTo>
                        <a:pt x="2" y="75"/>
                      </a:lnTo>
                      <a:lnTo>
                        <a:pt x="6" y="62"/>
                      </a:lnTo>
                      <a:lnTo>
                        <a:pt x="2" y="68"/>
                      </a:lnTo>
                      <a:lnTo>
                        <a:pt x="1" y="77"/>
                      </a:lnTo>
                      <a:lnTo>
                        <a:pt x="0" y="85"/>
                      </a:lnTo>
                      <a:lnTo>
                        <a:pt x="0" y="73"/>
                      </a:lnTo>
                      <a:lnTo>
                        <a:pt x="0" y="63"/>
                      </a:lnTo>
                      <a:lnTo>
                        <a:pt x="0" y="56"/>
                      </a:lnTo>
                      <a:lnTo>
                        <a:pt x="1" y="46"/>
                      </a:lnTo>
                      <a:lnTo>
                        <a:pt x="6" y="36"/>
                      </a:lnTo>
                      <a:lnTo>
                        <a:pt x="12" y="29"/>
                      </a:lnTo>
                      <a:lnTo>
                        <a:pt x="6" y="35"/>
                      </a:lnTo>
                      <a:lnTo>
                        <a:pt x="1" y="42"/>
                      </a:lnTo>
                      <a:lnTo>
                        <a:pt x="0" y="53"/>
                      </a:lnTo>
                      <a:lnTo>
                        <a:pt x="0" y="45"/>
                      </a:lnTo>
                      <a:lnTo>
                        <a:pt x="1" y="35"/>
                      </a:lnTo>
                      <a:lnTo>
                        <a:pt x="7" y="23"/>
                      </a:lnTo>
                      <a:lnTo>
                        <a:pt x="11" y="11"/>
                      </a:lnTo>
                      <a:lnTo>
                        <a:pt x="18" y="6"/>
                      </a:lnTo>
                      <a:lnTo>
                        <a:pt x="25" y="0"/>
                      </a:lnTo>
                      <a:lnTo>
                        <a:pt x="35" y="0"/>
                      </a:lnTo>
                      <a:lnTo>
                        <a:pt x="42" y="5"/>
                      </a:lnTo>
                    </a:path>
                  </a:pathLst>
                </a:custGeom>
                <a:solidFill>
                  <a:srgbClr val="004040"/>
                </a:solidFill>
                <a:ln w="9525" cap="rnd">
                  <a:noFill/>
                  <a:round/>
                  <a:headEnd type="none" w="sm" len="sm"/>
                  <a:tailEnd type="none" w="sm" len="sm"/>
                </a:ln>
              </p:spPr>
              <p:txBody>
                <a:bodyPr/>
                <a:lstStyle/>
                <a:p>
                  <a:endParaRPr lang="es-ES"/>
                </a:p>
              </p:txBody>
            </p:sp>
            <p:sp>
              <p:nvSpPr>
                <p:cNvPr id="105453" name="Freeform 194"/>
                <p:cNvSpPr>
                  <a:spLocks/>
                </p:cNvSpPr>
                <p:nvPr/>
              </p:nvSpPr>
              <p:spPr bwMode="auto">
                <a:xfrm>
                  <a:off x="523" y="3274"/>
                  <a:ext cx="29" cy="28"/>
                </a:xfrm>
                <a:custGeom>
                  <a:avLst/>
                  <a:gdLst>
                    <a:gd name="T0" fmla="*/ 3 w 29"/>
                    <a:gd name="T1" fmla="*/ 0 h 28"/>
                    <a:gd name="T2" fmla="*/ 22 w 29"/>
                    <a:gd name="T3" fmla="*/ 0 h 28"/>
                    <a:gd name="T4" fmla="*/ 28 w 29"/>
                    <a:gd name="T5" fmla="*/ 10 h 28"/>
                    <a:gd name="T6" fmla="*/ 22 w 29"/>
                    <a:gd name="T7" fmla="*/ 21 h 28"/>
                    <a:gd name="T8" fmla="*/ 3 w 29"/>
                    <a:gd name="T9" fmla="*/ 27 h 28"/>
                    <a:gd name="T10" fmla="*/ 0 w 29"/>
                    <a:gd name="T11" fmla="*/ 20 h 28"/>
                    <a:gd name="T12" fmla="*/ 0 w 29"/>
                    <a:gd name="T13" fmla="*/ 5 h 28"/>
                    <a:gd name="T14" fmla="*/ 3 w 29"/>
                    <a:gd name="T15" fmla="*/ 0 h 28"/>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28"/>
                    <a:gd name="T26" fmla="*/ 29 w 29"/>
                    <a:gd name="T27" fmla="*/ 28 h 2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28">
                      <a:moveTo>
                        <a:pt x="3" y="0"/>
                      </a:moveTo>
                      <a:lnTo>
                        <a:pt x="22" y="0"/>
                      </a:lnTo>
                      <a:lnTo>
                        <a:pt x="28" y="10"/>
                      </a:lnTo>
                      <a:lnTo>
                        <a:pt x="22" y="21"/>
                      </a:lnTo>
                      <a:lnTo>
                        <a:pt x="3" y="27"/>
                      </a:lnTo>
                      <a:lnTo>
                        <a:pt x="0" y="20"/>
                      </a:lnTo>
                      <a:lnTo>
                        <a:pt x="0" y="5"/>
                      </a:lnTo>
                      <a:lnTo>
                        <a:pt x="3" y="0"/>
                      </a:lnTo>
                    </a:path>
                  </a:pathLst>
                </a:custGeom>
                <a:solidFill>
                  <a:srgbClr val="004040"/>
                </a:solidFill>
                <a:ln w="9525" cap="rnd">
                  <a:noFill/>
                  <a:round/>
                  <a:headEnd type="none" w="sm" len="sm"/>
                  <a:tailEnd type="none" w="sm" len="sm"/>
                </a:ln>
              </p:spPr>
              <p:txBody>
                <a:bodyPr/>
                <a:lstStyle/>
                <a:p>
                  <a:endParaRPr lang="es-ES"/>
                </a:p>
              </p:txBody>
            </p:sp>
            <p:sp>
              <p:nvSpPr>
                <p:cNvPr id="105454" name="Freeform 195"/>
                <p:cNvSpPr>
                  <a:spLocks/>
                </p:cNvSpPr>
                <p:nvPr/>
              </p:nvSpPr>
              <p:spPr bwMode="auto">
                <a:xfrm>
                  <a:off x="543" y="3346"/>
                  <a:ext cx="94" cy="28"/>
                </a:xfrm>
                <a:custGeom>
                  <a:avLst/>
                  <a:gdLst>
                    <a:gd name="T0" fmla="*/ 93 w 94"/>
                    <a:gd name="T1" fmla="*/ 0 h 28"/>
                    <a:gd name="T2" fmla="*/ 65 w 94"/>
                    <a:gd name="T3" fmla="*/ 10 h 28"/>
                    <a:gd name="T4" fmla="*/ 46 w 94"/>
                    <a:gd name="T5" fmla="*/ 18 h 28"/>
                    <a:gd name="T6" fmla="*/ 27 w 94"/>
                    <a:gd name="T7" fmla="*/ 20 h 28"/>
                    <a:gd name="T8" fmla="*/ 12 w 94"/>
                    <a:gd name="T9" fmla="*/ 20 h 28"/>
                    <a:gd name="T10" fmla="*/ 0 w 94"/>
                    <a:gd name="T11" fmla="*/ 20 h 28"/>
                    <a:gd name="T12" fmla="*/ 12 w 94"/>
                    <a:gd name="T13" fmla="*/ 27 h 28"/>
                    <a:gd name="T14" fmla="*/ 34 w 94"/>
                    <a:gd name="T15" fmla="*/ 27 h 28"/>
                    <a:gd name="T16" fmla="*/ 58 w 94"/>
                    <a:gd name="T17" fmla="*/ 18 h 28"/>
                    <a:gd name="T18" fmla="*/ 71 w 94"/>
                    <a:gd name="T19" fmla="*/ 14 h 28"/>
                    <a:gd name="T20" fmla="*/ 93 w 94"/>
                    <a:gd name="T21" fmla="*/ 0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28"/>
                    <a:gd name="T35" fmla="*/ 94 w 94"/>
                    <a:gd name="T36" fmla="*/ 28 h 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28">
                      <a:moveTo>
                        <a:pt x="93" y="0"/>
                      </a:moveTo>
                      <a:lnTo>
                        <a:pt x="65" y="10"/>
                      </a:lnTo>
                      <a:lnTo>
                        <a:pt x="46" y="18"/>
                      </a:lnTo>
                      <a:lnTo>
                        <a:pt x="27" y="20"/>
                      </a:lnTo>
                      <a:lnTo>
                        <a:pt x="12" y="20"/>
                      </a:lnTo>
                      <a:lnTo>
                        <a:pt x="0" y="20"/>
                      </a:lnTo>
                      <a:lnTo>
                        <a:pt x="12" y="27"/>
                      </a:lnTo>
                      <a:lnTo>
                        <a:pt x="34" y="27"/>
                      </a:lnTo>
                      <a:lnTo>
                        <a:pt x="58" y="18"/>
                      </a:lnTo>
                      <a:lnTo>
                        <a:pt x="71" y="14"/>
                      </a:lnTo>
                      <a:lnTo>
                        <a:pt x="93" y="0"/>
                      </a:lnTo>
                    </a:path>
                  </a:pathLst>
                </a:custGeom>
                <a:solidFill>
                  <a:srgbClr val="002020"/>
                </a:solidFill>
                <a:ln w="9525" cap="rnd">
                  <a:noFill/>
                  <a:round/>
                  <a:headEnd type="none" w="sm" len="sm"/>
                  <a:tailEnd type="none" w="sm" len="sm"/>
                </a:ln>
              </p:spPr>
              <p:txBody>
                <a:bodyPr/>
                <a:lstStyle/>
                <a:p>
                  <a:endParaRPr lang="es-ES"/>
                </a:p>
              </p:txBody>
            </p:sp>
            <p:sp>
              <p:nvSpPr>
                <p:cNvPr id="105455" name="Freeform 196"/>
                <p:cNvSpPr>
                  <a:spLocks/>
                </p:cNvSpPr>
                <p:nvPr/>
              </p:nvSpPr>
              <p:spPr bwMode="auto">
                <a:xfrm>
                  <a:off x="454" y="3215"/>
                  <a:ext cx="123" cy="172"/>
                </a:xfrm>
                <a:custGeom>
                  <a:avLst/>
                  <a:gdLst>
                    <a:gd name="T0" fmla="*/ 65 w 123"/>
                    <a:gd name="T1" fmla="*/ 24 h 172"/>
                    <a:gd name="T2" fmla="*/ 44 w 123"/>
                    <a:gd name="T3" fmla="*/ 21 h 172"/>
                    <a:gd name="T4" fmla="*/ 30 w 123"/>
                    <a:gd name="T5" fmla="*/ 18 h 172"/>
                    <a:gd name="T6" fmla="*/ 25 w 123"/>
                    <a:gd name="T7" fmla="*/ 11 h 172"/>
                    <a:gd name="T8" fmla="*/ 25 w 123"/>
                    <a:gd name="T9" fmla="*/ 6 h 172"/>
                    <a:gd name="T10" fmla="*/ 22 w 123"/>
                    <a:gd name="T11" fmla="*/ 1 h 172"/>
                    <a:gd name="T12" fmla="*/ 9 w 123"/>
                    <a:gd name="T13" fmla="*/ 0 h 172"/>
                    <a:gd name="T14" fmla="*/ 0 w 123"/>
                    <a:gd name="T15" fmla="*/ 0 h 172"/>
                    <a:gd name="T16" fmla="*/ 12 w 123"/>
                    <a:gd name="T17" fmla="*/ 132 h 172"/>
                    <a:gd name="T18" fmla="*/ 22 w 123"/>
                    <a:gd name="T19" fmla="*/ 144 h 172"/>
                    <a:gd name="T20" fmla="*/ 34 w 123"/>
                    <a:gd name="T21" fmla="*/ 156 h 172"/>
                    <a:gd name="T22" fmla="*/ 52 w 123"/>
                    <a:gd name="T23" fmla="*/ 165 h 172"/>
                    <a:gd name="T24" fmla="*/ 73 w 123"/>
                    <a:gd name="T25" fmla="*/ 169 h 172"/>
                    <a:gd name="T26" fmla="*/ 100 w 123"/>
                    <a:gd name="T27" fmla="*/ 171 h 172"/>
                    <a:gd name="T28" fmla="*/ 116 w 123"/>
                    <a:gd name="T29" fmla="*/ 168 h 172"/>
                    <a:gd name="T30" fmla="*/ 122 w 123"/>
                    <a:gd name="T31" fmla="*/ 159 h 172"/>
                    <a:gd name="T32" fmla="*/ 119 w 123"/>
                    <a:gd name="T33" fmla="*/ 147 h 172"/>
                    <a:gd name="T34" fmla="*/ 106 w 123"/>
                    <a:gd name="T35" fmla="*/ 108 h 172"/>
                    <a:gd name="T36" fmla="*/ 98 w 123"/>
                    <a:gd name="T37" fmla="*/ 71 h 172"/>
                    <a:gd name="T38" fmla="*/ 92 w 123"/>
                    <a:gd name="T39" fmla="*/ 44 h 172"/>
                    <a:gd name="T40" fmla="*/ 92 w 123"/>
                    <a:gd name="T41" fmla="*/ 35 h 172"/>
                    <a:gd name="T42" fmla="*/ 86 w 123"/>
                    <a:gd name="T43" fmla="*/ 26 h 172"/>
                    <a:gd name="T44" fmla="*/ 79 w 123"/>
                    <a:gd name="T45" fmla="*/ 24 h 172"/>
                    <a:gd name="T46" fmla="*/ 65 w 123"/>
                    <a:gd name="T47" fmla="*/ 24 h 17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3"/>
                    <a:gd name="T73" fmla="*/ 0 h 172"/>
                    <a:gd name="T74" fmla="*/ 123 w 123"/>
                    <a:gd name="T75" fmla="*/ 172 h 17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3" h="172">
                      <a:moveTo>
                        <a:pt x="65" y="24"/>
                      </a:moveTo>
                      <a:lnTo>
                        <a:pt x="44" y="21"/>
                      </a:lnTo>
                      <a:lnTo>
                        <a:pt x="30" y="18"/>
                      </a:lnTo>
                      <a:lnTo>
                        <a:pt x="25" y="11"/>
                      </a:lnTo>
                      <a:lnTo>
                        <a:pt x="25" y="6"/>
                      </a:lnTo>
                      <a:lnTo>
                        <a:pt x="22" y="1"/>
                      </a:lnTo>
                      <a:lnTo>
                        <a:pt x="9" y="0"/>
                      </a:lnTo>
                      <a:lnTo>
                        <a:pt x="0" y="0"/>
                      </a:lnTo>
                      <a:lnTo>
                        <a:pt x="12" y="132"/>
                      </a:lnTo>
                      <a:lnTo>
                        <a:pt x="22" y="144"/>
                      </a:lnTo>
                      <a:lnTo>
                        <a:pt x="34" y="156"/>
                      </a:lnTo>
                      <a:lnTo>
                        <a:pt x="52" y="165"/>
                      </a:lnTo>
                      <a:lnTo>
                        <a:pt x="73" y="169"/>
                      </a:lnTo>
                      <a:lnTo>
                        <a:pt x="100" y="171"/>
                      </a:lnTo>
                      <a:lnTo>
                        <a:pt x="116" y="168"/>
                      </a:lnTo>
                      <a:lnTo>
                        <a:pt x="122" y="159"/>
                      </a:lnTo>
                      <a:lnTo>
                        <a:pt x="119" y="147"/>
                      </a:lnTo>
                      <a:lnTo>
                        <a:pt x="106" y="108"/>
                      </a:lnTo>
                      <a:lnTo>
                        <a:pt x="98" y="71"/>
                      </a:lnTo>
                      <a:lnTo>
                        <a:pt x="92" y="44"/>
                      </a:lnTo>
                      <a:lnTo>
                        <a:pt x="92" y="35"/>
                      </a:lnTo>
                      <a:lnTo>
                        <a:pt x="86" y="26"/>
                      </a:lnTo>
                      <a:lnTo>
                        <a:pt x="79" y="24"/>
                      </a:lnTo>
                      <a:lnTo>
                        <a:pt x="65" y="24"/>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5456" name="Freeform 197"/>
                <p:cNvSpPr>
                  <a:spLocks/>
                </p:cNvSpPr>
                <p:nvPr/>
              </p:nvSpPr>
              <p:spPr bwMode="auto">
                <a:xfrm>
                  <a:off x="458" y="3222"/>
                  <a:ext cx="103" cy="155"/>
                </a:xfrm>
                <a:custGeom>
                  <a:avLst/>
                  <a:gdLst>
                    <a:gd name="T0" fmla="*/ 63 w 103"/>
                    <a:gd name="T1" fmla="*/ 29 h 155"/>
                    <a:gd name="T2" fmla="*/ 46 w 103"/>
                    <a:gd name="T3" fmla="*/ 28 h 155"/>
                    <a:gd name="T4" fmla="*/ 26 w 103"/>
                    <a:gd name="T5" fmla="*/ 26 h 155"/>
                    <a:gd name="T6" fmla="*/ 15 w 103"/>
                    <a:gd name="T7" fmla="*/ 18 h 155"/>
                    <a:gd name="T8" fmla="*/ 7 w 103"/>
                    <a:gd name="T9" fmla="*/ 13 h 155"/>
                    <a:gd name="T10" fmla="*/ 0 w 103"/>
                    <a:gd name="T11" fmla="*/ 0 h 155"/>
                    <a:gd name="T12" fmla="*/ 11 w 103"/>
                    <a:gd name="T13" fmla="*/ 118 h 155"/>
                    <a:gd name="T14" fmla="*/ 20 w 103"/>
                    <a:gd name="T15" fmla="*/ 128 h 155"/>
                    <a:gd name="T16" fmla="*/ 30 w 103"/>
                    <a:gd name="T17" fmla="*/ 139 h 155"/>
                    <a:gd name="T18" fmla="*/ 41 w 103"/>
                    <a:gd name="T19" fmla="*/ 146 h 155"/>
                    <a:gd name="T20" fmla="*/ 51 w 103"/>
                    <a:gd name="T21" fmla="*/ 149 h 155"/>
                    <a:gd name="T22" fmla="*/ 63 w 103"/>
                    <a:gd name="T23" fmla="*/ 151 h 155"/>
                    <a:gd name="T24" fmla="*/ 77 w 103"/>
                    <a:gd name="T25" fmla="*/ 154 h 155"/>
                    <a:gd name="T26" fmla="*/ 90 w 103"/>
                    <a:gd name="T27" fmla="*/ 154 h 155"/>
                    <a:gd name="T28" fmla="*/ 97 w 103"/>
                    <a:gd name="T29" fmla="*/ 151 h 155"/>
                    <a:gd name="T30" fmla="*/ 102 w 103"/>
                    <a:gd name="T31" fmla="*/ 146 h 155"/>
                    <a:gd name="T32" fmla="*/ 99 w 103"/>
                    <a:gd name="T33" fmla="*/ 136 h 155"/>
                    <a:gd name="T34" fmla="*/ 89 w 103"/>
                    <a:gd name="T35" fmla="*/ 116 h 155"/>
                    <a:gd name="T36" fmla="*/ 74 w 103"/>
                    <a:gd name="T37" fmla="*/ 46 h 155"/>
                    <a:gd name="T38" fmla="*/ 72 w 103"/>
                    <a:gd name="T39" fmla="*/ 36 h 155"/>
                    <a:gd name="T40" fmla="*/ 63 w 103"/>
                    <a:gd name="T41" fmla="*/ 29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3"/>
                    <a:gd name="T64" fmla="*/ 0 h 155"/>
                    <a:gd name="T65" fmla="*/ 103 w 103"/>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3" h="155">
                      <a:moveTo>
                        <a:pt x="63" y="29"/>
                      </a:moveTo>
                      <a:lnTo>
                        <a:pt x="46" y="28"/>
                      </a:lnTo>
                      <a:lnTo>
                        <a:pt x="26" y="26"/>
                      </a:lnTo>
                      <a:lnTo>
                        <a:pt x="15" y="18"/>
                      </a:lnTo>
                      <a:lnTo>
                        <a:pt x="7" y="13"/>
                      </a:lnTo>
                      <a:lnTo>
                        <a:pt x="0" y="0"/>
                      </a:lnTo>
                      <a:lnTo>
                        <a:pt x="11" y="118"/>
                      </a:lnTo>
                      <a:lnTo>
                        <a:pt x="20" y="128"/>
                      </a:lnTo>
                      <a:lnTo>
                        <a:pt x="30" y="139"/>
                      </a:lnTo>
                      <a:lnTo>
                        <a:pt x="41" y="146"/>
                      </a:lnTo>
                      <a:lnTo>
                        <a:pt x="51" y="149"/>
                      </a:lnTo>
                      <a:lnTo>
                        <a:pt x="63" y="151"/>
                      </a:lnTo>
                      <a:lnTo>
                        <a:pt x="77" y="154"/>
                      </a:lnTo>
                      <a:lnTo>
                        <a:pt x="90" y="154"/>
                      </a:lnTo>
                      <a:lnTo>
                        <a:pt x="97" y="151"/>
                      </a:lnTo>
                      <a:lnTo>
                        <a:pt x="102" y="146"/>
                      </a:lnTo>
                      <a:lnTo>
                        <a:pt x="99" y="136"/>
                      </a:lnTo>
                      <a:lnTo>
                        <a:pt x="89" y="116"/>
                      </a:lnTo>
                      <a:lnTo>
                        <a:pt x="74" y="46"/>
                      </a:lnTo>
                      <a:lnTo>
                        <a:pt x="72" y="36"/>
                      </a:lnTo>
                      <a:lnTo>
                        <a:pt x="63" y="29"/>
                      </a:lnTo>
                    </a:path>
                  </a:pathLst>
                </a:custGeom>
                <a:solidFill>
                  <a:srgbClr val="606060"/>
                </a:solidFill>
                <a:ln w="9525" cap="rnd">
                  <a:noFill/>
                  <a:round/>
                  <a:headEnd type="none" w="sm" len="sm"/>
                  <a:tailEnd type="none" w="sm" len="sm"/>
                </a:ln>
              </p:spPr>
              <p:txBody>
                <a:bodyPr/>
                <a:lstStyle/>
                <a:p>
                  <a:endParaRPr lang="es-ES"/>
                </a:p>
              </p:txBody>
            </p:sp>
            <p:sp>
              <p:nvSpPr>
                <p:cNvPr id="105457" name="Freeform 198"/>
                <p:cNvSpPr>
                  <a:spLocks/>
                </p:cNvSpPr>
                <p:nvPr/>
              </p:nvSpPr>
              <p:spPr bwMode="auto">
                <a:xfrm>
                  <a:off x="1037" y="3167"/>
                  <a:ext cx="79" cy="33"/>
                </a:xfrm>
                <a:custGeom>
                  <a:avLst/>
                  <a:gdLst>
                    <a:gd name="T0" fmla="*/ 78 w 79"/>
                    <a:gd name="T1" fmla="*/ 11 h 33"/>
                    <a:gd name="T2" fmla="*/ 69 w 79"/>
                    <a:gd name="T3" fmla="*/ 11 h 33"/>
                    <a:gd name="T4" fmla="*/ 65 w 79"/>
                    <a:gd name="T5" fmla="*/ 8 h 33"/>
                    <a:gd name="T6" fmla="*/ 52 w 79"/>
                    <a:gd name="T7" fmla="*/ 1 h 33"/>
                    <a:gd name="T8" fmla="*/ 47 w 79"/>
                    <a:gd name="T9" fmla="*/ 0 h 33"/>
                    <a:gd name="T10" fmla="*/ 44 w 79"/>
                    <a:gd name="T11" fmla="*/ 0 h 33"/>
                    <a:gd name="T12" fmla="*/ 40 w 79"/>
                    <a:gd name="T13" fmla="*/ 0 h 33"/>
                    <a:gd name="T14" fmla="*/ 30 w 79"/>
                    <a:gd name="T15" fmla="*/ 0 h 33"/>
                    <a:gd name="T16" fmla="*/ 25 w 79"/>
                    <a:gd name="T17" fmla="*/ 0 h 33"/>
                    <a:gd name="T18" fmla="*/ 20 w 79"/>
                    <a:gd name="T19" fmla="*/ 0 h 33"/>
                    <a:gd name="T20" fmla="*/ 18 w 79"/>
                    <a:gd name="T21" fmla="*/ 3 h 33"/>
                    <a:gd name="T22" fmla="*/ 12 w 79"/>
                    <a:gd name="T23" fmla="*/ 6 h 33"/>
                    <a:gd name="T24" fmla="*/ 7 w 79"/>
                    <a:gd name="T25" fmla="*/ 8 h 33"/>
                    <a:gd name="T26" fmla="*/ 6 w 79"/>
                    <a:gd name="T27" fmla="*/ 8 h 33"/>
                    <a:gd name="T28" fmla="*/ 2 w 79"/>
                    <a:gd name="T29" fmla="*/ 9 h 33"/>
                    <a:gd name="T30" fmla="*/ 0 w 79"/>
                    <a:gd name="T31" fmla="*/ 11 h 33"/>
                    <a:gd name="T32" fmla="*/ 0 w 79"/>
                    <a:gd name="T33" fmla="*/ 12 h 33"/>
                    <a:gd name="T34" fmla="*/ 0 w 79"/>
                    <a:gd name="T35" fmla="*/ 14 h 33"/>
                    <a:gd name="T36" fmla="*/ 0 w 79"/>
                    <a:gd name="T37" fmla="*/ 16 h 33"/>
                    <a:gd name="T38" fmla="*/ 0 w 79"/>
                    <a:gd name="T39" fmla="*/ 18 h 33"/>
                    <a:gd name="T40" fmla="*/ 2 w 79"/>
                    <a:gd name="T41" fmla="*/ 20 h 33"/>
                    <a:gd name="T42" fmla="*/ 7 w 79"/>
                    <a:gd name="T43" fmla="*/ 20 h 33"/>
                    <a:gd name="T44" fmla="*/ 8 w 79"/>
                    <a:gd name="T45" fmla="*/ 21 h 33"/>
                    <a:gd name="T46" fmla="*/ 12 w 79"/>
                    <a:gd name="T47" fmla="*/ 22 h 33"/>
                    <a:gd name="T48" fmla="*/ 25 w 79"/>
                    <a:gd name="T49" fmla="*/ 21 h 33"/>
                    <a:gd name="T50" fmla="*/ 31 w 79"/>
                    <a:gd name="T51" fmla="*/ 21 h 33"/>
                    <a:gd name="T52" fmla="*/ 37 w 79"/>
                    <a:gd name="T53" fmla="*/ 24 h 33"/>
                    <a:gd name="T54" fmla="*/ 42 w 79"/>
                    <a:gd name="T55" fmla="*/ 25 h 33"/>
                    <a:gd name="T56" fmla="*/ 48 w 79"/>
                    <a:gd name="T57" fmla="*/ 29 h 33"/>
                    <a:gd name="T58" fmla="*/ 52 w 79"/>
                    <a:gd name="T59" fmla="*/ 30 h 33"/>
                    <a:gd name="T60" fmla="*/ 57 w 79"/>
                    <a:gd name="T61" fmla="*/ 32 h 33"/>
                    <a:gd name="T62" fmla="*/ 66 w 79"/>
                    <a:gd name="T63" fmla="*/ 30 h 33"/>
                    <a:gd name="T64" fmla="*/ 73 w 79"/>
                    <a:gd name="T65" fmla="*/ 32 h 33"/>
                    <a:gd name="T66" fmla="*/ 78 w 79"/>
                    <a:gd name="T67" fmla="*/ 11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9"/>
                    <a:gd name="T103" fmla="*/ 0 h 33"/>
                    <a:gd name="T104" fmla="*/ 79 w 79"/>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9" h="33">
                      <a:moveTo>
                        <a:pt x="78" y="11"/>
                      </a:moveTo>
                      <a:lnTo>
                        <a:pt x="69" y="11"/>
                      </a:lnTo>
                      <a:lnTo>
                        <a:pt x="65" y="8"/>
                      </a:lnTo>
                      <a:lnTo>
                        <a:pt x="52" y="1"/>
                      </a:lnTo>
                      <a:lnTo>
                        <a:pt x="47" y="0"/>
                      </a:lnTo>
                      <a:lnTo>
                        <a:pt x="44" y="0"/>
                      </a:lnTo>
                      <a:lnTo>
                        <a:pt x="40" y="0"/>
                      </a:lnTo>
                      <a:lnTo>
                        <a:pt x="30" y="0"/>
                      </a:lnTo>
                      <a:lnTo>
                        <a:pt x="25" y="0"/>
                      </a:lnTo>
                      <a:lnTo>
                        <a:pt x="20" y="0"/>
                      </a:lnTo>
                      <a:lnTo>
                        <a:pt x="18" y="3"/>
                      </a:lnTo>
                      <a:lnTo>
                        <a:pt x="12" y="6"/>
                      </a:lnTo>
                      <a:lnTo>
                        <a:pt x="7" y="8"/>
                      </a:lnTo>
                      <a:lnTo>
                        <a:pt x="6" y="8"/>
                      </a:lnTo>
                      <a:lnTo>
                        <a:pt x="2" y="9"/>
                      </a:lnTo>
                      <a:lnTo>
                        <a:pt x="0" y="11"/>
                      </a:lnTo>
                      <a:lnTo>
                        <a:pt x="0" y="12"/>
                      </a:lnTo>
                      <a:lnTo>
                        <a:pt x="0" y="14"/>
                      </a:lnTo>
                      <a:lnTo>
                        <a:pt x="0" y="16"/>
                      </a:lnTo>
                      <a:lnTo>
                        <a:pt x="0" y="18"/>
                      </a:lnTo>
                      <a:lnTo>
                        <a:pt x="2" y="20"/>
                      </a:lnTo>
                      <a:lnTo>
                        <a:pt x="7" y="20"/>
                      </a:lnTo>
                      <a:lnTo>
                        <a:pt x="8" y="21"/>
                      </a:lnTo>
                      <a:lnTo>
                        <a:pt x="12" y="22"/>
                      </a:lnTo>
                      <a:lnTo>
                        <a:pt x="25" y="21"/>
                      </a:lnTo>
                      <a:lnTo>
                        <a:pt x="31" y="21"/>
                      </a:lnTo>
                      <a:lnTo>
                        <a:pt x="37" y="24"/>
                      </a:lnTo>
                      <a:lnTo>
                        <a:pt x="42" y="25"/>
                      </a:lnTo>
                      <a:lnTo>
                        <a:pt x="48" y="29"/>
                      </a:lnTo>
                      <a:lnTo>
                        <a:pt x="52" y="30"/>
                      </a:lnTo>
                      <a:lnTo>
                        <a:pt x="57" y="32"/>
                      </a:lnTo>
                      <a:lnTo>
                        <a:pt x="66" y="30"/>
                      </a:lnTo>
                      <a:lnTo>
                        <a:pt x="73" y="32"/>
                      </a:lnTo>
                      <a:lnTo>
                        <a:pt x="78" y="1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5458" name="Freeform 199"/>
                <p:cNvSpPr>
                  <a:spLocks/>
                </p:cNvSpPr>
                <p:nvPr/>
              </p:nvSpPr>
              <p:spPr bwMode="auto">
                <a:xfrm>
                  <a:off x="1053" y="3180"/>
                  <a:ext cx="27" cy="1"/>
                </a:xfrm>
                <a:custGeom>
                  <a:avLst/>
                  <a:gdLst>
                    <a:gd name="T0" fmla="*/ 0 w 27"/>
                    <a:gd name="T1" fmla="*/ 0 h 1"/>
                    <a:gd name="T2" fmla="*/ 4 w 27"/>
                    <a:gd name="T3" fmla="*/ 0 h 1"/>
                    <a:gd name="T4" fmla="*/ 13 w 27"/>
                    <a:gd name="T5" fmla="*/ 0 h 1"/>
                    <a:gd name="T6" fmla="*/ 26 w 27"/>
                    <a:gd name="T7" fmla="*/ 0 h 1"/>
                    <a:gd name="T8" fmla="*/ 21 w 27"/>
                    <a:gd name="T9" fmla="*/ 0 h 1"/>
                    <a:gd name="T10" fmla="*/ 13 w 27"/>
                    <a:gd name="T11" fmla="*/ 0 h 1"/>
                    <a:gd name="T12" fmla="*/ 4 w 27"/>
                    <a:gd name="T13" fmla="*/ 0 h 1"/>
                    <a:gd name="T14" fmla="*/ 2 w 27"/>
                    <a:gd name="T15" fmla="*/ 0 h 1"/>
                    <a:gd name="T16" fmla="*/ 0 w 27"/>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1"/>
                    <a:gd name="T29" fmla="*/ 27 w 27"/>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1">
                      <a:moveTo>
                        <a:pt x="0" y="0"/>
                      </a:moveTo>
                      <a:lnTo>
                        <a:pt x="4" y="0"/>
                      </a:lnTo>
                      <a:lnTo>
                        <a:pt x="13" y="0"/>
                      </a:lnTo>
                      <a:lnTo>
                        <a:pt x="26" y="0"/>
                      </a:lnTo>
                      <a:lnTo>
                        <a:pt x="21" y="0"/>
                      </a:lnTo>
                      <a:lnTo>
                        <a:pt x="13" y="0"/>
                      </a:lnTo>
                      <a:lnTo>
                        <a:pt x="4" y="0"/>
                      </a:lnTo>
                      <a:lnTo>
                        <a:pt x="2"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5459" name="Freeform 200"/>
                <p:cNvSpPr>
                  <a:spLocks/>
                </p:cNvSpPr>
                <p:nvPr/>
              </p:nvSpPr>
              <p:spPr bwMode="auto">
                <a:xfrm>
                  <a:off x="1057" y="3183"/>
                  <a:ext cx="27" cy="1"/>
                </a:xfrm>
                <a:custGeom>
                  <a:avLst/>
                  <a:gdLst>
                    <a:gd name="T0" fmla="*/ 0 w 27"/>
                    <a:gd name="T1" fmla="*/ 0 h 1"/>
                    <a:gd name="T2" fmla="*/ 26 w 27"/>
                    <a:gd name="T3" fmla="*/ 0 h 1"/>
                    <a:gd name="T4" fmla="*/ 0 w 27"/>
                    <a:gd name="T5" fmla="*/ 0 h 1"/>
                    <a:gd name="T6" fmla="*/ 0 60000 65536"/>
                    <a:gd name="T7" fmla="*/ 0 60000 65536"/>
                    <a:gd name="T8" fmla="*/ 0 60000 65536"/>
                    <a:gd name="T9" fmla="*/ 0 w 27"/>
                    <a:gd name="T10" fmla="*/ 0 h 1"/>
                    <a:gd name="T11" fmla="*/ 27 w 27"/>
                    <a:gd name="T12" fmla="*/ 1 h 1"/>
                  </a:gdLst>
                  <a:ahLst/>
                  <a:cxnLst>
                    <a:cxn ang="T6">
                      <a:pos x="T0" y="T1"/>
                    </a:cxn>
                    <a:cxn ang="T7">
                      <a:pos x="T2" y="T3"/>
                    </a:cxn>
                    <a:cxn ang="T8">
                      <a:pos x="T4" y="T5"/>
                    </a:cxn>
                  </a:cxnLst>
                  <a:rect l="T9" t="T10" r="T11" b="T12"/>
                  <a:pathLst>
                    <a:path w="27" h="1">
                      <a:moveTo>
                        <a:pt x="0" y="0"/>
                      </a:moveTo>
                      <a:lnTo>
                        <a:pt x="26"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5460" name="Freeform 201"/>
                <p:cNvSpPr>
                  <a:spLocks/>
                </p:cNvSpPr>
                <p:nvPr/>
              </p:nvSpPr>
              <p:spPr bwMode="auto">
                <a:xfrm>
                  <a:off x="1044" y="3178"/>
                  <a:ext cx="28" cy="28"/>
                </a:xfrm>
                <a:custGeom>
                  <a:avLst/>
                  <a:gdLst>
                    <a:gd name="T0" fmla="*/ 27 w 28"/>
                    <a:gd name="T1" fmla="*/ 0 h 28"/>
                    <a:gd name="T2" fmla="*/ 14 w 28"/>
                    <a:gd name="T3" fmla="*/ 27 h 28"/>
                    <a:gd name="T4" fmla="*/ 0 w 28"/>
                    <a:gd name="T5" fmla="*/ 27 h 28"/>
                    <a:gd name="T6" fmla="*/ 14 w 28"/>
                    <a:gd name="T7" fmla="*/ 27 h 28"/>
                    <a:gd name="T8" fmla="*/ 27 w 28"/>
                    <a:gd name="T9" fmla="*/ 0 h 28"/>
                    <a:gd name="T10" fmla="*/ 0 60000 65536"/>
                    <a:gd name="T11" fmla="*/ 0 60000 65536"/>
                    <a:gd name="T12" fmla="*/ 0 60000 65536"/>
                    <a:gd name="T13" fmla="*/ 0 60000 65536"/>
                    <a:gd name="T14" fmla="*/ 0 60000 65536"/>
                    <a:gd name="T15" fmla="*/ 0 w 28"/>
                    <a:gd name="T16" fmla="*/ 0 h 28"/>
                    <a:gd name="T17" fmla="*/ 28 w 28"/>
                    <a:gd name="T18" fmla="*/ 28 h 28"/>
                  </a:gdLst>
                  <a:ahLst/>
                  <a:cxnLst>
                    <a:cxn ang="T10">
                      <a:pos x="T0" y="T1"/>
                    </a:cxn>
                    <a:cxn ang="T11">
                      <a:pos x="T2" y="T3"/>
                    </a:cxn>
                    <a:cxn ang="T12">
                      <a:pos x="T4" y="T5"/>
                    </a:cxn>
                    <a:cxn ang="T13">
                      <a:pos x="T6" y="T7"/>
                    </a:cxn>
                    <a:cxn ang="T14">
                      <a:pos x="T8" y="T9"/>
                    </a:cxn>
                  </a:cxnLst>
                  <a:rect l="T15" t="T16" r="T17" b="T18"/>
                  <a:pathLst>
                    <a:path w="28" h="28">
                      <a:moveTo>
                        <a:pt x="27" y="0"/>
                      </a:moveTo>
                      <a:lnTo>
                        <a:pt x="14" y="27"/>
                      </a:lnTo>
                      <a:lnTo>
                        <a:pt x="0" y="27"/>
                      </a:lnTo>
                      <a:lnTo>
                        <a:pt x="14" y="27"/>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5461" name="Freeform 202"/>
                <p:cNvSpPr>
                  <a:spLocks/>
                </p:cNvSpPr>
                <p:nvPr/>
              </p:nvSpPr>
              <p:spPr bwMode="auto">
                <a:xfrm>
                  <a:off x="1089" y="3174"/>
                  <a:ext cx="29" cy="1"/>
                </a:xfrm>
                <a:custGeom>
                  <a:avLst/>
                  <a:gdLst>
                    <a:gd name="T0" fmla="*/ 0 w 29"/>
                    <a:gd name="T1" fmla="*/ 0 h 1"/>
                    <a:gd name="T2" fmla="*/ 28 w 29"/>
                    <a:gd name="T3" fmla="*/ 0 h 1"/>
                    <a:gd name="T4" fmla="*/ 0 w 29"/>
                    <a:gd name="T5" fmla="*/ 0 h 1"/>
                    <a:gd name="T6" fmla="*/ 0 60000 65536"/>
                    <a:gd name="T7" fmla="*/ 0 60000 65536"/>
                    <a:gd name="T8" fmla="*/ 0 60000 65536"/>
                    <a:gd name="T9" fmla="*/ 0 w 29"/>
                    <a:gd name="T10" fmla="*/ 0 h 1"/>
                    <a:gd name="T11" fmla="*/ 29 w 29"/>
                    <a:gd name="T12" fmla="*/ 1 h 1"/>
                  </a:gdLst>
                  <a:ahLst/>
                  <a:cxnLst>
                    <a:cxn ang="T6">
                      <a:pos x="T0" y="T1"/>
                    </a:cxn>
                    <a:cxn ang="T7">
                      <a:pos x="T2" y="T3"/>
                    </a:cxn>
                    <a:cxn ang="T8">
                      <a:pos x="T4" y="T5"/>
                    </a:cxn>
                  </a:cxnLst>
                  <a:rect l="T9" t="T10" r="T11" b="T12"/>
                  <a:pathLst>
                    <a:path w="29" h="1">
                      <a:moveTo>
                        <a:pt x="0" y="0"/>
                      </a:moveTo>
                      <a:lnTo>
                        <a:pt x="28"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5462" name="Freeform 203"/>
                <p:cNvSpPr>
                  <a:spLocks/>
                </p:cNvSpPr>
                <p:nvPr/>
              </p:nvSpPr>
              <p:spPr bwMode="auto">
                <a:xfrm>
                  <a:off x="1096" y="3175"/>
                  <a:ext cx="28" cy="27"/>
                </a:xfrm>
                <a:custGeom>
                  <a:avLst/>
                  <a:gdLst>
                    <a:gd name="T0" fmla="*/ 0 w 28"/>
                    <a:gd name="T1" fmla="*/ 0 h 27"/>
                    <a:gd name="T2" fmla="*/ 15 w 28"/>
                    <a:gd name="T3" fmla="*/ 16 h 27"/>
                    <a:gd name="T4" fmla="*/ 27 w 28"/>
                    <a:gd name="T5" fmla="*/ 26 h 27"/>
                    <a:gd name="T6" fmla="*/ 15 w 28"/>
                    <a:gd name="T7" fmla="*/ 16 h 27"/>
                    <a:gd name="T8" fmla="*/ 0 w 28"/>
                    <a:gd name="T9" fmla="*/ 0 h 27"/>
                    <a:gd name="T10" fmla="*/ 0 60000 65536"/>
                    <a:gd name="T11" fmla="*/ 0 60000 65536"/>
                    <a:gd name="T12" fmla="*/ 0 60000 65536"/>
                    <a:gd name="T13" fmla="*/ 0 60000 65536"/>
                    <a:gd name="T14" fmla="*/ 0 60000 65536"/>
                    <a:gd name="T15" fmla="*/ 0 w 28"/>
                    <a:gd name="T16" fmla="*/ 0 h 27"/>
                    <a:gd name="T17" fmla="*/ 28 w 28"/>
                    <a:gd name="T18" fmla="*/ 27 h 27"/>
                  </a:gdLst>
                  <a:ahLst/>
                  <a:cxnLst>
                    <a:cxn ang="T10">
                      <a:pos x="T0" y="T1"/>
                    </a:cxn>
                    <a:cxn ang="T11">
                      <a:pos x="T2" y="T3"/>
                    </a:cxn>
                    <a:cxn ang="T12">
                      <a:pos x="T4" y="T5"/>
                    </a:cxn>
                    <a:cxn ang="T13">
                      <a:pos x="T6" y="T7"/>
                    </a:cxn>
                    <a:cxn ang="T14">
                      <a:pos x="T8" y="T9"/>
                    </a:cxn>
                  </a:cxnLst>
                  <a:rect l="T15" t="T16" r="T17" b="T18"/>
                  <a:pathLst>
                    <a:path w="28" h="27">
                      <a:moveTo>
                        <a:pt x="0" y="0"/>
                      </a:moveTo>
                      <a:lnTo>
                        <a:pt x="15" y="16"/>
                      </a:lnTo>
                      <a:lnTo>
                        <a:pt x="27" y="26"/>
                      </a:lnTo>
                      <a:lnTo>
                        <a:pt x="15" y="16"/>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5463" name="Freeform 204"/>
                <p:cNvSpPr>
                  <a:spLocks/>
                </p:cNvSpPr>
                <p:nvPr/>
              </p:nvSpPr>
              <p:spPr bwMode="auto">
                <a:xfrm>
                  <a:off x="1109" y="3177"/>
                  <a:ext cx="29" cy="33"/>
                </a:xfrm>
                <a:custGeom>
                  <a:avLst/>
                  <a:gdLst>
                    <a:gd name="T0" fmla="*/ 26 w 29"/>
                    <a:gd name="T1" fmla="*/ 0 h 33"/>
                    <a:gd name="T2" fmla="*/ 14 w 29"/>
                    <a:gd name="T3" fmla="*/ 0 h 33"/>
                    <a:gd name="T4" fmla="*/ 3 w 29"/>
                    <a:gd name="T5" fmla="*/ 0 h 33"/>
                    <a:gd name="T6" fmla="*/ 0 w 29"/>
                    <a:gd name="T7" fmla="*/ 5 h 33"/>
                    <a:gd name="T8" fmla="*/ 0 w 29"/>
                    <a:gd name="T9" fmla="*/ 13 h 33"/>
                    <a:gd name="T10" fmla="*/ 0 w 29"/>
                    <a:gd name="T11" fmla="*/ 20 h 33"/>
                    <a:gd name="T12" fmla="*/ 0 w 29"/>
                    <a:gd name="T13" fmla="*/ 25 h 33"/>
                    <a:gd name="T14" fmla="*/ 28 w 29"/>
                    <a:gd name="T15" fmla="*/ 32 h 33"/>
                    <a:gd name="T16" fmla="*/ 26 w 29"/>
                    <a:gd name="T17" fmla="*/ 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3"/>
                    <a:gd name="T29" fmla="*/ 29 w 29"/>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3">
                      <a:moveTo>
                        <a:pt x="26" y="0"/>
                      </a:moveTo>
                      <a:lnTo>
                        <a:pt x="14" y="0"/>
                      </a:lnTo>
                      <a:lnTo>
                        <a:pt x="3" y="0"/>
                      </a:lnTo>
                      <a:lnTo>
                        <a:pt x="0" y="5"/>
                      </a:lnTo>
                      <a:lnTo>
                        <a:pt x="0" y="13"/>
                      </a:lnTo>
                      <a:lnTo>
                        <a:pt x="0" y="20"/>
                      </a:lnTo>
                      <a:lnTo>
                        <a:pt x="0" y="25"/>
                      </a:lnTo>
                      <a:lnTo>
                        <a:pt x="28" y="32"/>
                      </a:lnTo>
                      <a:lnTo>
                        <a:pt x="26"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5464" name="Freeform 205"/>
                <p:cNvSpPr>
                  <a:spLocks/>
                </p:cNvSpPr>
                <p:nvPr/>
              </p:nvSpPr>
              <p:spPr bwMode="auto">
                <a:xfrm>
                  <a:off x="1113" y="3178"/>
                  <a:ext cx="28" cy="28"/>
                </a:xfrm>
                <a:custGeom>
                  <a:avLst/>
                  <a:gdLst>
                    <a:gd name="T0" fmla="*/ 24 w 28"/>
                    <a:gd name="T1" fmla="*/ 0 h 28"/>
                    <a:gd name="T2" fmla="*/ 13 w 28"/>
                    <a:gd name="T3" fmla="*/ 0 h 28"/>
                    <a:gd name="T4" fmla="*/ 4 w 28"/>
                    <a:gd name="T5" fmla="*/ 0 h 28"/>
                    <a:gd name="T6" fmla="*/ 1 w 28"/>
                    <a:gd name="T7" fmla="*/ 2 h 28"/>
                    <a:gd name="T8" fmla="*/ 0 w 28"/>
                    <a:gd name="T9" fmla="*/ 10 h 28"/>
                    <a:gd name="T10" fmla="*/ 0 w 28"/>
                    <a:gd name="T11" fmla="*/ 18 h 28"/>
                    <a:gd name="T12" fmla="*/ 0 w 28"/>
                    <a:gd name="T13" fmla="*/ 20 h 28"/>
                    <a:gd name="T14" fmla="*/ 27 w 28"/>
                    <a:gd name="T15" fmla="*/ 27 h 28"/>
                    <a:gd name="T16" fmla="*/ 24 w 28"/>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8"/>
                    <a:gd name="T29" fmla="*/ 28 w 28"/>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8">
                      <a:moveTo>
                        <a:pt x="24" y="0"/>
                      </a:moveTo>
                      <a:lnTo>
                        <a:pt x="13" y="0"/>
                      </a:lnTo>
                      <a:lnTo>
                        <a:pt x="4" y="0"/>
                      </a:lnTo>
                      <a:lnTo>
                        <a:pt x="1" y="2"/>
                      </a:lnTo>
                      <a:lnTo>
                        <a:pt x="0" y="10"/>
                      </a:lnTo>
                      <a:lnTo>
                        <a:pt x="0" y="18"/>
                      </a:lnTo>
                      <a:lnTo>
                        <a:pt x="0" y="20"/>
                      </a:lnTo>
                      <a:lnTo>
                        <a:pt x="27" y="27"/>
                      </a:lnTo>
                      <a:lnTo>
                        <a:pt x="24" y="0"/>
                      </a:lnTo>
                    </a:path>
                  </a:pathLst>
                </a:custGeom>
                <a:solidFill>
                  <a:srgbClr val="E0E0E0"/>
                </a:solidFill>
                <a:ln w="9525" cap="rnd">
                  <a:noFill/>
                  <a:round/>
                  <a:headEnd type="none" w="sm" len="sm"/>
                  <a:tailEnd type="none" w="sm" len="sm"/>
                </a:ln>
              </p:spPr>
              <p:txBody>
                <a:bodyPr/>
                <a:lstStyle/>
                <a:p>
                  <a:endParaRPr lang="es-ES"/>
                </a:p>
              </p:txBody>
            </p:sp>
            <p:sp>
              <p:nvSpPr>
                <p:cNvPr id="105465" name="Freeform 206"/>
                <p:cNvSpPr>
                  <a:spLocks/>
                </p:cNvSpPr>
                <p:nvPr/>
              </p:nvSpPr>
              <p:spPr bwMode="auto">
                <a:xfrm>
                  <a:off x="1128" y="3140"/>
                  <a:ext cx="104" cy="73"/>
                </a:xfrm>
                <a:custGeom>
                  <a:avLst/>
                  <a:gdLst>
                    <a:gd name="T0" fmla="*/ 1 w 104"/>
                    <a:gd name="T1" fmla="*/ 35 h 73"/>
                    <a:gd name="T2" fmla="*/ 0 w 104"/>
                    <a:gd name="T3" fmla="*/ 43 h 73"/>
                    <a:gd name="T4" fmla="*/ 0 w 104"/>
                    <a:gd name="T5" fmla="*/ 52 h 73"/>
                    <a:gd name="T6" fmla="*/ 0 w 104"/>
                    <a:gd name="T7" fmla="*/ 59 h 73"/>
                    <a:gd name="T8" fmla="*/ 4 w 104"/>
                    <a:gd name="T9" fmla="*/ 69 h 73"/>
                    <a:gd name="T10" fmla="*/ 37 w 104"/>
                    <a:gd name="T11" fmla="*/ 72 h 73"/>
                    <a:gd name="T12" fmla="*/ 67 w 104"/>
                    <a:gd name="T13" fmla="*/ 69 h 73"/>
                    <a:gd name="T14" fmla="*/ 93 w 104"/>
                    <a:gd name="T15" fmla="*/ 64 h 73"/>
                    <a:gd name="T16" fmla="*/ 95 w 104"/>
                    <a:gd name="T17" fmla="*/ 38 h 73"/>
                    <a:gd name="T18" fmla="*/ 98 w 104"/>
                    <a:gd name="T19" fmla="*/ 22 h 73"/>
                    <a:gd name="T20" fmla="*/ 103 w 104"/>
                    <a:gd name="T21" fmla="*/ 0 h 73"/>
                    <a:gd name="T22" fmla="*/ 89 w 104"/>
                    <a:gd name="T23" fmla="*/ 12 h 73"/>
                    <a:gd name="T24" fmla="*/ 83 w 104"/>
                    <a:gd name="T25" fmla="*/ 16 h 73"/>
                    <a:gd name="T26" fmla="*/ 80 w 104"/>
                    <a:gd name="T27" fmla="*/ 20 h 73"/>
                    <a:gd name="T28" fmla="*/ 76 w 104"/>
                    <a:gd name="T29" fmla="*/ 21 h 73"/>
                    <a:gd name="T30" fmla="*/ 73 w 104"/>
                    <a:gd name="T31" fmla="*/ 24 h 73"/>
                    <a:gd name="T32" fmla="*/ 72 w 104"/>
                    <a:gd name="T33" fmla="*/ 24 h 73"/>
                    <a:gd name="T34" fmla="*/ 66 w 104"/>
                    <a:gd name="T35" fmla="*/ 24 h 73"/>
                    <a:gd name="T36" fmla="*/ 60 w 104"/>
                    <a:gd name="T37" fmla="*/ 25 h 73"/>
                    <a:gd name="T38" fmla="*/ 43 w 104"/>
                    <a:gd name="T39" fmla="*/ 28 h 73"/>
                    <a:gd name="T40" fmla="*/ 1 w 104"/>
                    <a:gd name="T41" fmla="*/ 35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73"/>
                    <a:gd name="T65" fmla="*/ 104 w 104"/>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73">
                      <a:moveTo>
                        <a:pt x="1" y="35"/>
                      </a:moveTo>
                      <a:lnTo>
                        <a:pt x="0" y="43"/>
                      </a:lnTo>
                      <a:lnTo>
                        <a:pt x="0" y="52"/>
                      </a:lnTo>
                      <a:lnTo>
                        <a:pt x="0" y="59"/>
                      </a:lnTo>
                      <a:lnTo>
                        <a:pt x="4" y="69"/>
                      </a:lnTo>
                      <a:lnTo>
                        <a:pt x="37" y="72"/>
                      </a:lnTo>
                      <a:lnTo>
                        <a:pt x="67" y="69"/>
                      </a:lnTo>
                      <a:lnTo>
                        <a:pt x="93" y="64"/>
                      </a:lnTo>
                      <a:lnTo>
                        <a:pt x="95" y="38"/>
                      </a:lnTo>
                      <a:lnTo>
                        <a:pt x="98" y="22"/>
                      </a:lnTo>
                      <a:lnTo>
                        <a:pt x="103" y="0"/>
                      </a:lnTo>
                      <a:lnTo>
                        <a:pt x="89" y="12"/>
                      </a:lnTo>
                      <a:lnTo>
                        <a:pt x="83" y="16"/>
                      </a:lnTo>
                      <a:lnTo>
                        <a:pt x="80" y="20"/>
                      </a:lnTo>
                      <a:lnTo>
                        <a:pt x="76" y="21"/>
                      </a:lnTo>
                      <a:lnTo>
                        <a:pt x="73" y="24"/>
                      </a:lnTo>
                      <a:lnTo>
                        <a:pt x="72" y="24"/>
                      </a:lnTo>
                      <a:lnTo>
                        <a:pt x="66" y="24"/>
                      </a:lnTo>
                      <a:lnTo>
                        <a:pt x="60" y="25"/>
                      </a:lnTo>
                      <a:lnTo>
                        <a:pt x="43" y="28"/>
                      </a:lnTo>
                      <a:lnTo>
                        <a:pt x="1" y="35"/>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5466" name="Freeform 207"/>
                <p:cNvSpPr>
                  <a:spLocks/>
                </p:cNvSpPr>
                <p:nvPr/>
              </p:nvSpPr>
              <p:spPr bwMode="auto">
                <a:xfrm>
                  <a:off x="1136" y="3108"/>
                  <a:ext cx="158" cy="102"/>
                </a:xfrm>
                <a:custGeom>
                  <a:avLst/>
                  <a:gdLst>
                    <a:gd name="T0" fmla="*/ 127 w 158"/>
                    <a:gd name="T1" fmla="*/ 0 h 102"/>
                    <a:gd name="T2" fmla="*/ 113 w 158"/>
                    <a:gd name="T3" fmla="*/ 1 h 102"/>
                    <a:gd name="T4" fmla="*/ 110 w 158"/>
                    <a:gd name="T5" fmla="*/ 9 h 102"/>
                    <a:gd name="T6" fmla="*/ 109 w 158"/>
                    <a:gd name="T7" fmla="*/ 14 h 102"/>
                    <a:gd name="T8" fmla="*/ 112 w 158"/>
                    <a:gd name="T9" fmla="*/ 20 h 102"/>
                    <a:gd name="T10" fmla="*/ 118 w 158"/>
                    <a:gd name="T11" fmla="*/ 29 h 102"/>
                    <a:gd name="T12" fmla="*/ 112 w 158"/>
                    <a:gd name="T13" fmla="*/ 25 h 102"/>
                    <a:gd name="T14" fmla="*/ 106 w 158"/>
                    <a:gd name="T15" fmla="*/ 18 h 102"/>
                    <a:gd name="T16" fmla="*/ 101 w 158"/>
                    <a:gd name="T17" fmla="*/ 30 h 102"/>
                    <a:gd name="T18" fmla="*/ 96 w 158"/>
                    <a:gd name="T19" fmla="*/ 34 h 102"/>
                    <a:gd name="T20" fmla="*/ 91 w 158"/>
                    <a:gd name="T21" fmla="*/ 42 h 102"/>
                    <a:gd name="T22" fmla="*/ 77 w 158"/>
                    <a:gd name="T23" fmla="*/ 53 h 102"/>
                    <a:gd name="T24" fmla="*/ 77 w 158"/>
                    <a:gd name="T25" fmla="*/ 55 h 102"/>
                    <a:gd name="T26" fmla="*/ 79 w 158"/>
                    <a:gd name="T27" fmla="*/ 60 h 102"/>
                    <a:gd name="T28" fmla="*/ 91 w 158"/>
                    <a:gd name="T29" fmla="*/ 70 h 102"/>
                    <a:gd name="T30" fmla="*/ 81 w 158"/>
                    <a:gd name="T31" fmla="*/ 65 h 102"/>
                    <a:gd name="T32" fmla="*/ 75 w 158"/>
                    <a:gd name="T33" fmla="*/ 62 h 102"/>
                    <a:gd name="T34" fmla="*/ 72 w 158"/>
                    <a:gd name="T35" fmla="*/ 56 h 102"/>
                    <a:gd name="T36" fmla="*/ 44 w 158"/>
                    <a:gd name="T37" fmla="*/ 62 h 102"/>
                    <a:gd name="T38" fmla="*/ 22 w 158"/>
                    <a:gd name="T39" fmla="*/ 64 h 102"/>
                    <a:gd name="T40" fmla="*/ 31 w 158"/>
                    <a:gd name="T41" fmla="*/ 70 h 102"/>
                    <a:gd name="T42" fmla="*/ 38 w 158"/>
                    <a:gd name="T43" fmla="*/ 77 h 102"/>
                    <a:gd name="T44" fmla="*/ 49 w 158"/>
                    <a:gd name="T45" fmla="*/ 82 h 102"/>
                    <a:gd name="T46" fmla="*/ 35 w 158"/>
                    <a:gd name="T47" fmla="*/ 77 h 102"/>
                    <a:gd name="T48" fmla="*/ 20 w 158"/>
                    <a:gd name="T49" fmla="*/ 64 h 102"/>
                    <a:gd name="T50" fmla="*/ 0 w 158"/>
                    <a:gd name="T51" fmla="*/ 67 h 102"/>
                    <a:gd name="T52" fmla="*/ 0 w 158"/>
                    <a:gd name="T53" fmla="*/ 74 h 102"/>
                    <a:gd name="T54" fmla="*/ 0 w 158"/>
                    <a:gd name="T55" fmla="*/ 89 h 102"/>
                    <a:gd name="T56" fmla="*/ 3 w 158"/>
                    <a:gd name="T57" fmla="*/ 97 h 102"/>
                    <a:gd name="T58" fmla="*/ 21 w 158"/>
                    <a:gd name="T59" fmla="*/ 101 h 102"/>
                    <a:gd name="T60" fmla="*/ 44 w 158"/>
                    <a:gd name="T61" fmla="*/ 98 h 102"/>
                    <a:gd name="T62" fmla="*/ 64 w 158"/>
                    <a:gd name="T63" fmla="*/ 97 h 102"/>
                    <a:gd name="T64" fmla="*/ 91 w 158"/>
                    <a:gd name="T65" fmla="*/ 93 h 102"/>
                    <a:gd name="T66" fmla="*/ 93 w 158"/>
                    <a:gd name="T67" fmla="*/ 91 h 102"/>
                    <a:gd name="T68" fmla="*/ 102 w 158"/>
                    <a:gd name="T69" fmla="*/ 86 h 102"/>
                    <a:gd name="T70" fmla="*/ 117 w 158"/>
                    <a:gd name="T71" fmla="*/ 77 h 102"/>
                    <a:gd name="T72" fmla="*/ 134 w 158"/>
                    <a:gd name="T73" fmla="*/ 55 h 102"/>
                    <a:gd name="T74" fmla="*/ 152 w 158"/>
                    <a:gd name="T75" fmla="*/ 36 h 102"/>
                    <a:gd name="T76" fmla="*/ 157 w 158"/>
                    <a:gd name="T77" fmla="*/ 26 h 102"/>
                    <a:gd name="T78" fmla="*/ 152 w 158"/>
                    <a:gd name="T79" fmla="*/ 10 h 102"/>
                    <a:gd name="T80" fmla="*/ 143 w 158"/>
                    <a:gd name="T81" fmla="*/ 0 h 102"/>
                    <a:gd name="T82" fmla="*/ 127 w 158"/>
                    <a:gd name="T83" fmla="*/ 0 h 1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8"/>
                    <a:gd name="T127" fmla="*/ 0 h 102"/>
                    <a:gd name="T128" fmla="*/ 158 w 158"/>
                    <a:gd name="T129" fmla="*/ 102 h 1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8" h="102">
                      <a:moveTo>
                        <a:pt x="127" y="0"/>
                      </a:moveTo>
                      <a:lnTo>
                        <a:pt x="113" y="1"/>
                      </a:lnTo>
                      <a:lnTo>
                        <a:pt x="110" y="9"/>
                      </a:lnTo>
                      <a:lnTo>
                        <a:pt x="109" y="14"/>
                      </a:lnTo>
                      <a:lnTo>
                        <a:pt x="112" y="20"/>
                      </a:lnTo>
                      <a:lnTo>
                        <a:pt x="118" y="29"/>
                      </a:lnTo>
                      <a:lnTo>
                        <a:pt x="112" y="25"/>
                      </a:lnTo>
                      <a:lnTo>
                        <a:pt x="106" y="18"/>
                      </a:lnTo>
                      <a:lnTo>
                        <a:pt x="101" y="30"/>
                      </a:lnTo>
                      <a:lnTo>
                        <a:pt x="96" y="34"/>
                      </a:lnTo>
                      <a:lnTo>
                        <a:pt x="91" y="42"/>
                      </a:lnTo>
                      <a:lnTo>
                        <a:pt x="77" y="53"/>
                      </a:lnTo>
                      <a:lnTo>
                        <a:pt x="77" y="55"/>
                      </a:lnTo>
                      <a:lnTo>
                        <a:pt x="79" y="60"/>
                      </a:lnTo>
                      <a:lnTo>
                        <a:pt x="91" y="70"/>
                      </a:lnTo>
                      <a:lnTo>
                        <a:pt x="81" y="65"/>
                      </a:lnTo>
                      <a:lnTo>
                        <a:pt x="75" y="62"/>
                      </a:lnTo>
                      <a:lnTo>
                        <a:pt x="72" y="56"/>
                      </a:lnTo>
                      <a:lnTo>
                        <a:pt x="44" y="62"/>
                      </a:lnTo>
                      <a:lnTo>
                        <a:pt x="22" y="64"/>
                      </a:lnTo>
                      <a:lnTo>
                        <a:pt x="31" y="70"/>
                      </a:lnTo>
                      <a:lnTo>
                        <a:pt x="38" y="77"/>
                      </a:lnTo>
                      <a:lnTo>
                        <a:pt x="49" y="82"/>
                      </a:lnTo>
                      <a:lnTo>
                        <a:pt x="35" y="77"/>
                      </a:lnTo>
                      <a:lnTo>
                        <a:pt x="20" y="64"/>
                      </a:lnTo>
                      <a:lnTo>
                        <a:pt x="0" y="67"/>
                      </a:lnTo>
                      <a:lnTo>
                        <a:pt x="0" y="74"/>
                      </a:lnTo>
                      <a:lnTo>
                        <a:pt x="0" y="89"/>
                      </a:lnTo>
                      <a:lnTo>
                        <a:pt x="3" y="97"/>
                      </a:lnTo>
                      <a:lnTo>
                        <a:pt x="21" y="101"/>
                      </a:lnTo>
                      <a:lnTo>
                        <a:pt x="44" y="98"/>
                      </a:lnTo>
                      <a:lnTo>
                        <a:pt x="64" y="97"/>
                      </a:lnTo>
                      <a:lnTo>
                        <a:pt x="91" y="93"/>
                      </a:lnTo>
                      <a:lnTo>
                        <a:pt x="93" y="91"/>
                      </a:lnTo>
                      <a:lnTo>
                        <a:pt x="102" y="86"/>
                      </a:lnTo>
                      <a:lnTo>
                        <a:pt x="117" y="77"/>
                      </a:lnTo>
                      <a:lnTo>
                        <a:pt x="134" y="55"/>
                      </a:lnTo>
                      <a:lnTo>
                        <a:pt x="152" y="36"/>
                      </a:lnTo>
                      <a:lnTo>
                        <a:pt x="157" y="26"/>
                      </a:lnTo>
                      <a:lnTo>
                        <a:pt x="152" y="10"/>
                      </a:lnTo>
                      <a:lnTo>
                        <a:pt x="143" y="0"/>
                      </a:lnTo>
                      <a:lnTo>
                        <a:pt x="127" y="0"/>
                      </a:lnTo>
                    </a:path>
                  </a:pathLst>
                </a:custGeom>
                <a:solidFill>
                  <a:srgbClr val="808080"/>
                </a:solidFill>
                <a:ln w="9525" cap="rnd">
                  <a:noFill/>
                  <a:round/>
                  <a:headEnd type="none" w="sm" len="sm"/>
                  <a:tailEnd type="none" w="sm" len="sm"/>
                </a:ln>
              </p:spPr>
              <p:txBody>
                <a:bodyPr/>
                <a:lstStyle/>
                <a:p>
                  <a:endParaRPr lang="es-ES"/>
                </a:p>
              </p:txBody>
            </p:sp>
          </p:grpSp>
          <p:sp>
            <p:nvSpPr>
              <p:cNvPr id="105293" name="Rectangle 208"/>
              <p:cNvSpPr>
                <a:spLocks noChangeArrowheads="1"/>
              </p:cNvSpPr>
              <p:nvPr/>
            </p:nvSpPr>
            <p:spPr bwMode="auto">
              <a:xfrm>
                <a:off x="831" y="2528"/>
                <a:ext cx="499" cy="363"/>
              </a:xfrm>
              <a:prstGeom prst="rect">
                <a:avLst/>
              </a:prstGeom>
              <a:noFill/>
              <a:ln w="12700">
                <a:solidFill>
                  <a:schemeClr val="tx1"/>
                </a:solidFill>
                <a:miter lim="800000"/>
                <a:headEnd/>
                <a:tailEnd/>
              </a:ln>
            </p:spPr>
            <p:txBody>
              <a:bodyPr wrap="none" anchor="ctr"/>
              <a:lstStyle/>
              <a:p>
                <a:pPr eaLnBrk="0" hangingPunct="0"/>
                <a:endParaRPr lang="es-ES"/>
              </a:p>
            </p:txBody>
          </p:sp>
        </p:grpSp>
        <p:grpSp>
          <p:nvGrpSpPr>
            <p:cNvPr id="104764" name="Group 209"/>
            <p:cNvGrpSpPr>
              <a:grpSpLocks/>
            </p:cNvGrpSpPr>
            <p:nvPr/>
          </p:nvGrpSpPr>
          <p:grpSpPr bwMode="auto">
            <a:xfrm>
              <a:off x="1338" y="2523"/>
              <a:ext cx="499" cy="363"/>
              <a:chOff x="1338" y="2523"/>
              <a:chExt cx="499" cy="363"/>
            </a:xfrm>
          </p:grpSpPr>
          <p:grpSp>
            <p:nvGrpSpPr>
              <p:cNvPr id="105117" name="Group 210"/>
              <p:cNvGrpSpPr>
                <a:grpSpLocks/>
              </p:cNvGrpSpPr>
              <p:nvPr/>
            </p:nvGrpSpPr>
            <p:grpSpPr bwMode="auto">
              <a:xfrm>
                <a:off x="1405" y="2563"/>
                <a:ext cx="349" cy="295"/>
                <a:chOff x="378" y="2892"/>
                <a:chExt cx="994" cy="638"/>
              </a:xfrm>
            </p:grpSpPr>
            <p:sp>
              <p:nvSpPr>
                <p:cNvPr id="105119" name="Oval 211"/>
                <p:cNvSpPr>
                  <a:spLocks noChangeArrowheads="1"/>
                </p:cNvSpPr>
                <p:nvPr/>
              </p:nvSpPr>
              <p:spPr bwMode="auto">
                <a:xfrm>
                  <a:off x="998" y="3332"/>
                  <a:ext cx="107" cy="45"/>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5120" name="Rectangle 212"/>
                <p:cNvSpPr>
                  <a:spLocks noChangeArrowheads="1"/>
                </p:cNvSpPr>
                <p:nvPr/>
              </p:nvSpPr>
              <p:spPr bwMode="auto">
                <a:xfrm>
                  <a:off x="1044" y="3264"/>
                  <a:ext cx="19" cy="70"/>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5121" name="Freeform 213"/>
                <p:cNvSpPr>
                  <a:spLocks/>
                </p:cNvSpPr>
                <p:nvPr/>
              </p:nvSpPr>
              <p:spPr bwMode="auto">
                <a:xfrm>
                  <a:off x="953" y="3205"/>
                  <a:ext cx="188" cy="64"/>
                </a:xfrm>
                <a:custGeom>
                  <a:avLst/>
                  <a:gdLst>
                    <a:gd name="T0" fmla="*/ 0 w 188"/>
                    <a:gd name="T1" fmla="*/ 32 h 64"/>
                    <a:gd name="T2" fmla="*/ 0 w 188"/>
                    <a:gd name="T3" fmla="*/ 51 h 64"/>
                    <a:gd name="T4" fmla="*/ 61 w 188"/>
                    <a:gd name="T5" fmla="*/ 63 h 64"/>
                    <a:gd name="T6" fmla="*/ 129 w 188"/>
                    <a:gd name="T7" fmla="*/ 63 h 64"/>
                    <a:gd name="T8" fmla="*/ 183 w 188"/>
                    <a:gd name="T9" fmla="*/ 45 h 64"/>
                    <a:gd name="T10" fmla="*/ 187 w 188"/>
                    <a:gd name="T11" fmla="*/ 0 h 64"/>
                    <a:gd name="T12" fmla="*/ 79 w 188"/>
                    <a:gd name="T13" fmla="*/ 0 h 64"/>
                    <a:gd name="T14" fmla="*/ 0 w 188"/>
                    <a:gd name="T15" fmla="*/ 32 h 64"/>
                    <a:gd name="T16" fmla="*/ 0 60000 65536"/>
                    <a:gd name="T17" fmla="*/ 0 60000 65536"/>
                    <a:gd name="T18" fmla="*/ 0 60000 65536"/>
                    <a:gd name="T19" fmla="*/ 0 60000 65536"/>
                    <a:gd name="T20" fmla="*/ 0 60000 65536"/>
                    <a:gd name="T21" fmla="*/ 0 60000 65536"/>
                    <a:gd name="T22" fmla="*/ 0 60000 65536"/>
                    <a:gd name="T23" fmla="*/ 0 60000 65536"/>
                    <a:gd name="T24" fmla="*/ 0 w 188"/>
                    <a:gd name="T25" fmla="*/ 0 h 64"/>
                    <a:gd name="T26" fmla="*/ 188 w 188"/>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8" h="64">
                      <a:moveTo>
                        <a:pt x="0" y="32"/>
                      </a:moveTo>
                      <a:lnTo>
                        <a:pt x="0" y="51"/>
                      </a:lnTo>
                      <a:lnTo>
                        <a:pt x="61" y="63"/>
                      </a:lnTo>
                      <a:lnTo>
                        <a:pt x="129" y="63"/>
                      </a:lnTo>
                      <a:lnTo>
                        <a:pt x="183" y="45"/>
                      </a:lnTo>
                      <a:lnTo>
                        <a:pt x="187" y="0"/>
                      </a:lnTo>
                      <a:lnTo>
                        <a:pt x="79" y="0"/>
                      </a:lnTo>
                      <a:lnTo>
                        <a:pt x="0"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5122" name="Freeform 214"/>
                <p:cNvSpPr>
                  <a:spLocks/>
                </p:cNvSpPr>
                <p:nvPr/>
              </p:nvSpPr>
              <p:spPr bwMode="auto">
                <a:xfrm>
                  <a:off x="959" y="3228"/>
                  <a:ext cx="177" cy="35"/>
                </a:xfrm>
                <a:custGeom>
                  <a:avLst/>
                  <a:gdLst>
                    <a:gd name="T0" fmla="*/ 0 w 177"/>
                    <a:gd name="T1" fmla="*/ 10 h 35"/>
                    <a:gd name="T2" fmla="*/ 0 w 177"/>
                    <a:gd name="T3" fmla="*/ 22 h 35"/>
                    <a:gd name="T4" fmla="*/ 54 w 177"/>
                    <a:gd name="T5" fmla="*/ 34 h 35"/>
                    <a:gd name="T6" fmla="*/ 124 w 177"/>
                    <a:gd name="T7" fmla="*/ 34 h 35"/>
                    <a:gd name="T8" fmla="*/ 176 w 177"/>
                    <a:gd name="T9" fmla="*/ 18 h 35"/>
                    <a:gd name="T10" fmla="*/ 176 w 177"/>
                    <a:gd name="T11" fmla="*/ 0 h 35"/>
                    <a:gd name="T12" fmla="*/ 128 w 177"/>
                    <a:gd name="T13" fmla="*/ 18 h 35"/>
                    <a:gd name="T14" fmla="*/ 56 w 177"/>
                    <a:gd name="T15" fmla="*/ 18 h 35"/>
                    <a:gd name="T16" fmla="*/ 0 w 177"/>
                    <a:gd name="T17" fmla="*/ 1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7"/>
                    <a:gd name="T28" fmla="*/ 0 h 35"/>
                    <a:gd name="T29" fmla="*/ 177 w 177"/>
                    <a:gd name="T30" fmla="*/ 35 h 3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7" h="35">
                      <a:moveTo>
                        <a:pt x="0" y="10"/>
                      </a:moveTo>
                      <a:lnTo>
                        <a:pt x="0" y="22"/>
                      </a:lnTo>
                      <a:lnTo>
                        <a:pt x="54" y="34"/>
                      </a:lnTo>
                      <a:lnTo>
                        <a:pt x="124" y="34"/>
                      </a:lnTo>
                      <a:lnTo>
                        <a:pt x="176" y="18"/>
                      </a:lnTo>
                      <a:lnTo>
                        <a:pt x="176" y="0"/>
                      </a:lnTo>
                      <a:lnTo>
                        <a:pt x="128" y="18"/>
                      </a:lnTo>
                      <a:lnTo>
                        <a:pt x="56" y="18"/>
                      </a:lnTo>
                      <a:lnTo>
                        <a:pt x="0" y="10"/>
                      </a:lnTo>
                    </a:path>
                  </a:pathLst>
                </a:custGeom>
                <a:solidFill>
                  <a:srgbClr val="606060"/>
                </a:solidFill>
                <a:ln w="9525" cap="rnd">
                  <a:noFill/>
                  <a:round/>
                  <a:headEnd type="none" w="sm" len="sm"/>
                  <a:tailEnd type="none" w="sm" len="sm"/>
                </a:ln>
              </p:spPr>
              <p:txBody>
                <a:bodyPr/>
                <a:lstStyle/>
                <a:p>
                  <a:endParaRPr lang="es-ES"/>
                </a:p>
              </p:txBody>
            </p:sp>
            <p:sp>
              <p:nvSpPr>
                <p:cNvPr id="105123" name="Freeform 215"/>
                <p:cNvSpPr>
                  <a:spLocks/>
                </p:cNvSpPr>
                <p:nvPr/>
              </p:nvSpPr>
              <p:spPr bwMode="auto">
                <a:xfrm>
                  <a:off x="908" y="3270"/>
                  <a:ext cx="49" cy="104"/>
                </a:xfrm>
                <a:custGeom>
                  <a:avLst/>
                  <a:gdLst>
                    <a:gd name="T0" fmla="*/ 0 w 49"/>
                    <a:gd name="T1" fmla="*/ 0 h 104"/>
                    <a:gd name="T2" fmla="*/ 5 w 49"/>
                    <a:gd name="T3" fmla="*/ 18 h 104"/>
                    <a:gd name="T4" fmla="*/ 9 w 49"/>
                    <a:gd name="T5" fmla="*/ 34 h 104"/>
                    <a:gd name="T6" fmla="*/ 16 w 49"/>
                    <a:gd name="T7" fmla="*/ 50 h 104"/>
                    <a:gd name="T8" fmla="*/ 20 w 49"/>
                    <a:gd name="T9" fmla="*/ 60 h 104"/>
                    <a:gd name="T10" fmla="*/ 20 w 49"/>
                    <a:gd name="T11" fmla="*/ 67 h 104"/>
                    <a:gd name="T12" fmla="*/ 20 w 49"/>
                    <a:gd name="T13" fmla="*/ 73 h 104"/>
                    <a:gd name="T14" fmla="*/ 11 w 49"/>
                    <a:gd name="T15" fmla="*/ 82 h 104"/>
                    <a:gd name="T16" fmla="*/ 0 w 49"/>
                    <a:gd name="T17" fmla="*/ 92 h 104"/>
                    <a:gd name="T18" fmla="*/ 10 w 49"/>
                    <a:gd name="T19" fmla="*/ 103 h 104"/>
                    <a:gd name="T20" fmla="*/ 26 w 49"/>
                    <a:gd name="T21" fmla="*/ 94 h 104"/>
                    <a:gd name="T22" fmla="*/ 38 w 49"/>
                    <a:gd name="T23" fmla="*/ 86 h 104"/>
                    <a:gd name="T24" fmla="*/ 48 w 49"/>
                    <a:gd name="T25" fmla="*/ 83 h 104"/>
                    <a:gd name="T26" fmla="*/ 48 w 49"/>
                    <a:gd name="T27" fmla="*/ 73 h 104"/>
                    <a:gd name="T28" fmla="*/ 43 w 49"/>
                    <a:gd name="T29" fmla="*/ 68 h 104"/>
                    <a:gd name="T30" fmla="*/ 38 w 49"/>
                    <a:gd name="T31" fmla="*/ 60 h 104"/>
                    <a:gd name="T32" fmla="*/ 38 w 49"/>
                    <a:gd name="T33" fmla="*/ 48 h 104"/>
                    <a:gd name="T34" fmla="*/ 37 w 49"/>
                    <a:gd name="T35" fmla="*/ 37 h 104"/>
                    <a:gd name="T36" fmla="*/ 38 w 49"/>
                    <a:gd name="T37" fmla="*/ 24 h 104"/>
                    <a:gd name="T38" fmla="*/ 40 w 49"/>
                    <a:gd name="T39" fmla="*/ 17 h 104"/>
                    <a:gd name="T40" fmla="*/ 40 w 49"/>
                    <a:gd name="T41" fmla="*/ 0 h 104"/>
                    <a:gd name="T42" fmla="*/ 0 w 49"/>
                    <a:gd name="T43" fmla="*/ 0 h 1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104"/>
                    <a:gd name="T68" fmla="*/ 49 w 49"/>
                    <a:gd name="T69" fmla="*/ 104 h 1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104">
                      <a:moveTo>
                        <a:pt x="0" y="0"/>
                      </a:moveTo>
                      <a:lnTo>
                        <a:pt x="5" y="18"/>
                      </a:lnTo>
                      <a:lnTo>
                        <a:pt x="9" y="34"/>
                      </a:lnTo>
                      <a:lnTo>
                        <a:pt x="16" y="50"/>
                      </a:lnTo>
                      <a:lnTo>
                        <a:pt x="20" y="60"/>
                      </a:lnTo>
                      <a:lnTo>
                        <a:pt x="20" y="67"/>
                      </a:lnTo>
                      <a:lnTo>
                        <a:pt x="20" y="73"/>
                      </a:lnTo>
                      <a:lnTo>
                        <a:pt x="11" y="82"/>
                      </a:lnTo>
                      <a:lnTo>
                        <a:pt x="0" y="92"/>
                      </a:lnTo>
                      <a:lnTo>
                        <a:pt x="10" y="103"/>
                      </a:lnTo>
                      <a:lnTo>
                        <a:pt x="26" y="94"/>
                      </a:lnTo>
                      <a:lnTo>
                        <a:pt x="38" y="86"/>
                      </a:lnTo>
                      <a:lnTo>
                        <a:pt x="48" y="83"/>
                      </a:lnTo>
                      <a:lnTo>
                        <a:pt x="48" y="73"/>
                      </a:lnTo>
                      <a:lnTo>
                        <a:pt x="43" y="68"/>
                      </a:lnTo>
                      <a:lnTo>
                        <a:pt x="38" y="60"/>
                      </a:lnTo>
                      <a:lnTo>
                        <a:pt x="38" y="48"/>
                      </a:lnTo>
                      <a:lnTo>
                        <a:pt x="37" y="37"/>
                      </a:lnTo>
                      <a:lnTo>
                        <a:pt x="38" y="24"/>
                      </a:lnTo>
                      <a:lnTo>
                        <a:pt x="40" y="17"/>
                      </a:lnTo>
                      <a:lnTo>
                        <a:pt x="40" y="0"/>
                      </a:lnTo>
                      <a:lnTo>
                        <a:pt x="0"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5124" name="Freeform 216"/>
                <p:cNvSpPr>
                  <a:spLocks/>
                </p:cNvSpPr>
                <p:nvPr/>
              </p:nvSpPr>
              <p:spPr bwMode="auto">
                <a:xfrm>
                  <a:off x="887" y="3342"/>
                  <a:ext cx="73" cy="36"/>
                </a:xfrm>
                <a:custGeom>
                  <a:avLst/>
                  <a:gdLst>
                    <a:gd name="T0" fmla="*/ 19 w 73"/>
                    <a:gd name="T1" fmla="*/ 19 h 36"/>
                    <a:gd name="T2" fmla="*/ 26 w 73"/>
                    <a:gd name="T3" fmla="*/ 22 h 36"/>
                    <a:gd name="T4" fmla="*/ 37 w 73"/>
                    <a:gd name="T5" fmla="*/ 21 h 36"/>
                    <a:gd name="T6" fmla="*/ 50 w 73"/>
                    <a:gd name="T7" fmla="*/ 14 h 36"/>
                    <a:gd name="T8" fmla="*/ 59 w 73"/>
                    <a:gd name="T9" fmla="*/ 8 h 36"/>
                    <a:gd name="T10" fmla="*/ 64 w 73"/>
                    <a:gd name="T11" fmla="*/ 0 h 36"/>
                    <a:gd name="T12" fmla="*/ 67 w 73"/>
                    <a:gd name="T13" fmla="*/ 1 h 36"/>
                    <a:gd name="T14" fmla="*/ 72 w 73"/>
                    <a:gd name="T15" fmla="*/ 10 h 36"/>
                    <a:gd name="T16" fmla="*/ 69 w 73"/>
                    <a:gd name="T17" fmla="*/ 14 h 36"/>
                    <a:gd name="T18" fmla="*/ 59 w 73"/>
                    <a:gd name="T19" fmla="*/ 18 h 36"/>
                    <a:gd name="T20" fmla="*/ 46 w 73"/>
                    <a:gd name="T21" fmla="*/ 21 h 36"/>
                    <a:gd name="T22" fmla="*/ 33 w 73"/>
                    <a:gd name="T23" fmla="*/ 32 h 36"/>
                    <a:gd name="T24" fmla="*/ 19 w 73"/>
                    <a:gd name="T25" fmla="*/ 35 h 36"/>
                    <a:gd name="T26" fmla="*/ 9 w 73"/>
                    <a:gd name="T27" fmla="*/ 35 h 36"/>
                    <a:gd name="T28" fmla="*/ 2 w 73"/>
                    <a:gd name="T29" fmla="*/ 33 h 36"/>
                    <a:gd name="T30" fmla="*/ 0 w 73"/>
                    <a:gd name="T31" fmla="*/ 30 h 36"/>
                    <a:gd name="T32" fmla="*/ 0 w 73"/>
                    <a:gd name="T33" fmla="*/ 27 h 36"/>
                    <a:gd name="T34" fmla="*/ 2 w 73"/>
                    <a:gd name="T35" fmla="*/ 26 h 36"/>
                    <a:gd name="T36" fmla="*/ 19 w 73"/>
                    <a:gd name="T37" fmla="*/ 19 h 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6"/>
                    <a:gd name="T59" fmla="*/ 73 w 73"/>
                    <a:gd name="T60" fmla="*/ 36 h 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6">
                      <a:moveTo>
                        <a:pt x="19" y="19"/>
                      </a:moveTo>
                      <a:lnTo>
                        <a:pt x="26" y="22"/>
                      </a:lnTo>
                      <a:lnTo>
                        <a:pt x="37" y="21"/>
                      </a:lnTo>
                      <a:lnTo>
                        <a:pt x="50" y="14"/>
                      </a:lnTo>
                      <a:lnTo>
                        <a:pt x="59" y="8"/>
                      </a:lnTo>
                      <a:lnTo>
                        <a:pt x="64" y="0"/>
                      </a:lnTo>
                      <a:lnTo>
                        <a:pt x="67" y="1"/>
                      </a:lnTo>
                      <a:lnTo>
                        <a:pt x="72" y="10"/>
                      </a:lnTo>
                      <a:lnTo>
                        <a:pt x="69" y="14"/>
                      </a:lnTo>
                      <a:lnTo>
                        <a:pt x="59" y="18"/>
                      </a:lnTo>
                      <a:lnTo>
                        <a:pt x="46" y="21"/>
                      </a:lnTo>
                      <a:lnTo>
                        <a:pt x="33" y="32"/>
                      </a:lnTo>
                      <a:lnTo>
                        <a:pt x="19" y="35"/>
                      </a:lnTo>
                      <a:lnTo>
                        <a:pt x="9" y="35"/>
                      </a:lnTo>
                      <a:lnTo>
                        <a:pt x="2" y="33"/>
                      </a:lnTo>
                      <a:lnTo>
                        <a:pt x="0" y="30"/>
                      </a:lnTo>
                      <a:lnTo>
                        <a:pt x="0" y="27"/>
                      </a:lnTo>
                      <a:lnTo>
                        <a:pt x="2" y="26"/>
                      </a:lnTo>
                      <a:lnTo>
                        <a:pt x="19" y="19"/>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5125" name="Freeform 217"/>
                <p:cNvSpPr>
                  <a:spLocks/>
                </p:cNvSpPr>
                <p:nvPr/>
              </p:nvSpPr>
              <p:spPr bwMode="auto">
                <a:xfrm>
                  <a:off x="948" y="3358"/>
                  <a:ext cx="27" cy="25"/>
                </a:xfrm>
                <a:custGeom>
                  <a:avLst/>
                  <a:gdLst>
                    <a:gd name="T0" fmla="*/ 0 w 27"/>
                    <a:gd name="T1" fmla="*/ 6 h 25"/>
                    <a:gd name="T2" fmla="*/ 1 w 27"/>
                    <a:gd name="T3" fmla="*/ 24 h 25"/>
                    <a:gd name="T4" fmla="*/ 16 w 27"/>
                    <a:gd name="T5" fmla="*/ 24 h 25"/>
                    <a:gd name="T6" fmla="*/ 26 w 27"/>
                    <a:gd name="T7" fmla="*/ 0 h 25"/>
                    <a:gd name="T8" fmla="*/ 0 w 27"/>
                    <a:gd name="T9" fmla="*/ 6 h 25"/>
                    <a:gd name="T10" fmla="*/ 0 60000 65536"/>
                    <a:gd name="T11" fmla="*/ 0 60000 65536"/>
                    <a:gd name="T12" fmla="*/ 0 60000 65536"/>
                    <a:gd name="T13" fmla="*/ 0 60000 65536"/>
                    <a:gd name="T14" fmla="*/ 0 60000 65536"/>
                    <a:gd name="T15" fmla="*/ 0 w 27"/>
                    <a:gd name="T16" fmla="*/ 0 h 25"/>
                    <a:gd name="T17" fmla="*/ 27 w 27"/>
                    <a:gd name="T18" fmla="*/ 25 h 25"/>
                  </a:gdLst>
                  <a:ahLst/>
                  <a:cxnLst>
                    <a:cxn ang="T10">
                      <a:pos x="T0" y="T1"/>
                    </a:cxn>
                    <a:cxn ang="T11">
                      <a:pos x="T2" y="T3"/>
                    </a:cxn>
                    <a:cxn ang="T12">
                      <a:pos x="T4" y="T5"/>
                    </a:cxn>
                    <a:cxn ang="T13">
                      <a:pos x="T6" y="T7"/>
                    </a:cxn>
                    <a:cxn ang="T14">
                      <a:pos x="T8" y="T9"/>
                    </a:cxn>
                  </a:cxnLst>
                  <a:rect l="T15" t="T16" r="T17" b="T18"/>
                  <a:pathLst>
                    <a:path w="27" h="25">
                      <a:moveTo>
                        <a:pt x="0" y="6"/>
                      </a:moveTo>
                      <a:lnTo>
                        <a:pt x="1" y="24"/>
                      </a:lnTo>
                      <a:lnTo>
                        <a:pt x="16" y="24"/>
                      </a:lnTo>
                      <a:lnTo>
                        <a:pt x="26" y="0"/>
                      </a:lnTo>
                      <a:lnTo>
                        <a:pt x="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5126" name="Freeform 218"/>
                <p:cNvSpPr>
                  <a:spLocks/>
                </p:cNvSpPr>
                <p:nvPr/>
              </p:nvSpPr>
              <p:spPr bwMode="auto">
                <a:xfrm>
                  <a:off x="904" y="3274"/>
                  <a:ext cx="50" cy="108"/>
                </a:xfrm>
                <a:custGeom>
                  <a:avLst/>
                  <a:gdLst>
                    <a:gd name="T0" fmla="*/ 0 w 50"/>
                    <a:gd name="T1" fmla="*/ 0 h 108"/>
                    <a:gd name="T2" fmla="*/ 5 w 50"/>
                    <a:gd name="T3" fmla="*/ 18 h 108"/>
                    <a:gd name="T4" fmla="*/ 9 w 50"/>
                    <a:gd name="T5" fmla="*/ 35 h 108"/>
                    <a:gd name="T6" fmla="*/ 16 w 50"/>
                    <a:gd name="T7" fmla="*/ 53 h 108"/>
                    <a:gd name="T8" fmla="*/ 21 w 50"/>
                    <a:gd name="T9" fmla="*/ 63 h 108"/>
                    <a:gd name="T10" fmla="*/ 21 w 50"/>
                    <a:gd name="T11" fmla="*/ 70 h 108"/>
                    <a:gd name="T12" fmla="*/ 21 w 50"/>
                    <a:gd name="T13" fmla="*/ 76 h 108"/>
                    <a:gd name="T14" fmla="*/ 12 w 50"/>
                    <a:gd name="T15" fmla="*/ 86 h 108"/>
                    <a:gd name="T16" fmla="*/ 0 w 50"/>
                    <a:gd name="T17" fmla="*/ 96 h 108"/>
                    <a:gd name="T18" fmla="*/ 11 w 50"/>
                    <a:gd name="T19" fmla="*/ 107 h 108"/>
                    <a:gd name="T20" fmla="*/ 26 w 50"/>
                    <a:gd name="T21" fmla="*/ 98 h 108"/>
                    <a:gd name="T22" fmla="*/ 39 w 50"/>
                    <a:gd name="T23" fmla="*/ 91 h 108"/>
                    <a:gd name="T24" fmla="*/ 49 w 50"/>
                    <a:gd name="T25" fmla="*/ 87 h 108"/>
                    <a:gd name="T26" fmla="*/ 49 w 50"/>
                    <a:gd name="T27" fmla="*/ 76 h 108"/>
                    <a:gd name="T28" fmla="*/ 41 w 50"/>
                    <a:gd name="T29" fmla="*/ 71 h 108"/>
                    <a:gd name="T30" fmla="*/ 39 w 50"/>
                    <a:gd name="T31" fmla="*/ 63 h 108"/>
                    <a:gd name="T32" fmla="*/ 39 w 50"/>
                    <a:gd name="T33" fmla="*/ 49 h 108"/>
                    <a:gd name="T34" fmla="*/ 38 w 50"/>
                    <a:gd name="T35" fmla="*/ 39 h 108"/>
                    <a:gd name="T36" fmla="*/ 39 w 50"/>
                    <a:gd name="T37" fmla="*/ 24 h 108"/>
                    <a:gd name="T38" fmla="*/ 41 w 50"/>
                    <a:gd name="T39" fmla="*/ 17 h 108"/>
                    <a:gd name="T40" fmla="*/ 41 w 50"/>
                    <a:gd name="T41" fmla="*/ 0 h 108"/>
                    <a:gd name="T42" fmla="*/ 0 w 50"/>
                    <a:gd name="T43" fmla="*/ 0 h 1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0"/>
                    <a:gd name="T67" fmla="*/ 0 h 108"/>
                    <a:gd name="T68" fmla="*/ 50 w 50"/>
                    <a:gd name="T69" fmla="*/ 108 h 1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0" h="108">
                      <a:moveTo>
                        <a:pt x="0" y="0"/>
                      </a:moveTo>
                      <a:lnTo>
                        <a:pt x="5" y="18"/>
                      </a:lnTo>
                      <a:lnTo>
                        <a:pt x="9" y="35"/>
                      </a:lnTo>
                      <a:lnTo>
                        <a:pt x="16" y="53"/>
                      </a:lnTo>
                      <a:lnTo>
                        <a:pt x="21" y="63"/>
                      </a:lnTo>
                      <a:lnTo>
                        <a:pt x="21" y="70"/>
                      </a:lnTo>
                      <a:lnTo>
                        <a:pt x="21" y="76"/>
                      </a:lnTo>
                      <a:lnTo>
                        <a:pt x="12" y="86"/>
                      </a:lnTo>
                      <a:lnTo>
                        <a:pt x="0" y="96"/>
                      </a:lnTo>
                      <a:lnTo>
                        <a:pt x="11" y="107"/>
                      </a:lnTo>
                      <a:lnTo>
                        <a:pt x="26" y="98"/>
                      </a:lnTo>
                      <a:lnTo>
                        <a:pt x="39" y="91"/>
                      </a:lnTo>
                      <a:lnTo>
                        <a:pt x="49" y="87"/>
                      </a:lnTo>
                      <a:lnTo>
                        <a:pt x="49" y="76"/>
                      </a:lnTo>
                      <a:lnTo>
                        <a:pt x="41" y="71"/>
                      </a:lnTo>
                      <a:lnTo>
                        <a:pt x="39" y="63"/>
                      </a:lnTo>
                      <a:lnTo>
                        <a:pt x="39" y="49"/>
                      </a:lnTo>
                      <a:lnTo>
                        <a:pt x="38" y="39"/>
                      </a:lnTo>
                      <a:lnTo>
                        <a:pt x="39" y="24"/>
                      </a:lnTo>
                      <a:lnTo>
                        <a:pt x="41" y="17"/>
                      </a:lnTo>
                      <a:lnTo>
                        <a:pt x="41" y="0"/>
                      </a:lnTo>
                      <a:lnTo>
                        <a:pt x="0"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5127" name="Freeform 219"/>
                <p:cNvSpPr>
                  <a:spLocks/>
                </p:cNvSpPr>
                <p:nvPr/>
              </p:nvSpPr>
              <p:spPr bwMode="auto">
                <a:xfrm>
                  <a:off x="884" y="3350"/>
                  <a:ext cx="73" cy="37"/>
                </a:xfrm>
                <a:custGeom>
                  <a:avLst/>
                  <a:gdLst>
                    <a:gd name="T0" fmla="*/ 19 w 73"/>
                    <a:gd name="T1" fmla="*/ 20 h 37"/>
                    <a:gd name="T2" fmla="*/ 26 w 73"/>
                    <a:gd name="T3" fmla="*/ 22 h 37"/>
                    <a:gd name="T4" fmla="*/ 37 w 73"/>
                    <a:gd name="T5" fmla="*/ 22 h 37"/>
                    <a:gd name="T6" fmla="*/ 50 w 73"/>
                    <a:gd name="T7" fmla="*/ 14 h 37"/>
                    <a:gd name="T8" fmla="*/ 59 w 73"/>
                    <a:gd name="T9" fmla="*/ 9 h 37"/>
                    <a:gd name="T10" fmla="*/ 64 w 73"/>
                    <a:gd name="T11" fmla="*/ 0 h 37"/>
                    <a:gd name="T12" fmla="*/ 67 w 73"/>
                    <a:gd name="T13" fmla="*/ 1 h 37"/>
                    <a:gd name="T14" fmla="*/ 72 w 73"/>
                    <a:gd name="T15" fmla="*/ 11 h 37"/>
                    <a:gd name="T16" fmla="*/ 69 w 73"/>
                    <a:gd name="T17" fmla="*/ 14 h 37"/>
                    <a:gd name="T18" fmla="*/ 59 w 73"/>
                    <a:gd name="T19" fmla="*/ 19 h 37"/>
                    <a:gd name="T20" fmla="*/ 46 w 73"/>
                    <a:gd name="T21" fmla="*/ 22 h 37"/>
                    <a:gd name="T22" fmla="*/ 33 w 73"/>
                    <a:gd name="T23" fmla="*/ 33 h 37"/>
                    <a:gd name="T24" fmla="*/ 19 w 73"/>
                    <a:gd name="T25" fmla="*/ 36 h 37"/>
                    <a:gd name="T26" fmla="*/ 9 w 73"/>
                    <a:gd name="T27" fmla="*/ 36 h 37"/>
                    <a:gd name="T28" fmla="*/ 2 w 73"/>
                    <a:gd name="T29" fmla="*/ 34 h 37"/>
                    <a:gd name="T30" fmla="*/ 0 w 73"/>
                    <a:gd name="T31" fmla="*/ 30 h 37"/>
                    <a:gd name="T32" fmla="*/ 0 w 73"/>
                    <a:gd name="T33" fmla="*/ 28 h 37"/>
                    <a:gd name="T34" fmla="*/ 2 w 73"/>
                    <a:gd name="T35" fmla="*/ 25 h 37"/>
                    <a:gd name="T36" fmla="*/ 19 w 73"/>
                    <a:gd name="T37" fmla="*/ 2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7"/>
                    <a:gd name="T59" fmla="*/ 73 w 73"/>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7">
                      <a:moveTo>
                        <a:pt x="19" y="20"/>
                      </a:moveTo>
                      <a:lnTo>
                        <a:pt x="26" y="22"/>
                      </a:lnTo>
                      <a:lnTo>
                        <a:pt x="37" y="22"/>
                      </a:lnTo>
                      <a:lnTo>
                        <a:pt x="50" y="14"/>
                      </a:lnTo>
                      <a:lnTo>
                        <a:pt x="59" y="9"/>
                      </a:lnTo>
                      <a:lnTo>
                        <a:pt x="64" y="0"/>
                      </a:lnTo>
                      <a:lnTo>
                        <a:pt x="67" y="1"/>
                      </a:lnTo>
                      <a:lnTo>
                        <a:pt x="72" y="11"/>
                      </a:lnTo>
                      <a:lnTo>
                        <a:pt x="69" y="14"/>
                      </a:lnTo>
                      <a:lnTo>
                        <a:pt x="59" y="19"/>
                      </a:lnTo>
                      <a:lnTo>
                        <a:pt x="46" y="22"/>
                      </a:lnTo>
                      <a:lnTo>
                        <a:pt x="33" y="33"/>
                      </a:lnTo>
                      <a:lnTo>
                        <a:pt x="19" y="36"/>
                      </a:lnTo>
                      <a:lnTo>
                        <a:pt x="9" y="36"/>
                      </a:lnTo>
                      <a:lnTo>
                        <a:pt x="2" y="34"/>
                      </a:lnTo>
                      <a:lnTo>
                        <a:pt x="0" y="30"/>
                      </a:lnTo>
                      <a:lnTo>
                        <a:pt x="0" y="28"/>
                      </a:lnTo>
                      <a:lnTo>
                        <a:pt x="2" y="25"/>
                      </a:lnTo>
                      <a:lnTo>
                        <a:pt x="19"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5128" name="Freeform 220"/>
                <p:cNvSpPr>
                  <a:spLocks/>
                </p:cNvSpPr>
                <p:nvPr/>
              </p:nvSpPr>
              <p:spPr bwMode="auto">
                <a:xfrm>
                  <a:off x="943" y="3366"/>
                  <a:ext cx="29" cy="25"/>
                </a:xfrm>
                <a:custGeom>
                  <a:avLst/>
                  <a:gdLst>
                    <a:gd name="T0" fmla="*/ 0 w 29"/>
                    <a:gd name="T1" fmla="*/ 6 h 25"/>
                    <a:gd name="T2" fmla="*/ 1 w 29"/>
                    <a:gd name="T3" fmla="*/ 24 h 25"/>
                    <a:gd name="T4" fmla="*/ 19 w 29"/>
                    <a:gd name="T5" fmla="*/ 24 h 25"/>
                    <a:gd name="T6" fmla="*/ 28 w 29"/>
                    <a:gd name="T7" fmla="*/ 0 h 25"/>
                    <a:gd name="T8" fmla="*/ 0 w 29"/>
                    <a:gd name="T9" fmla="*/ 6 h 25"/>
                    <a:gd name="T10" fmla="*/ 0 60000 65536"/>
                    <a:gd name="T11" fmla="*/ 0 60000 65536"/>
                    <a:gd name="T12" fmla="*/ 0 60000 65536"/>
                    <a:gd name="T13" fmla="*/ 0 60000 65536"/>
                    <a:gd name="T14" fmla="*/ 0 60000 65536"/>
                    <a:gd name="T15" fmla="*/ 0 w 29"/>
                    <a:gd name="T16" fmla="*/ 0 h 25"/>
                    <a:gd name="T17" fmla="*/ 29 w 29"/>
                    <a:gd name="T18" fmla="*/ 25 h 25"/>
                  </a:gdLst>
                  <a:ahLst/>
                  <a:cxnLst>
                    <a:cxn ang="T10">
                      <a:pos x="T0" y="T1"/>
                    </a:cxn>
                    <a:cxn ang="T11">
                      <a:pos x="T2" y="T3"/>
                    </a:cxn>
                    <a:cxn ang="T12">
                      <a:pos x="T4" y="T5"/>
                    </a:cxn>
                    <a:cxn ang="T13">
                      <a:pos x="T6" y="T7"/>
                    </a:cxn>
                    <a:cxn ang="T14">
                      <a:pos x="T8" y="T9"/>
                    </a:cxn>
                  </a:cxnLst>
                  <a:rect l="T15" t="T16" r="T17" b="T18"/>
                  <a:pathLst>
                    <a:path w="29" h="25">
                      <a:moveTo>
                        <a:pt x="0" y="6"/>
                      </a:moveTo>
                      <a:lnTo>
                        <a:pt x="1" y="24"/>
                      </a:lnTo>
                      <a:lnTo>
                        <a:pt x="19" y="24"/>
                      </a:lnTo>
                      <a:lnTo>
                        <a:pt x="28" y="0"/>
                      </a:lnTo>
                      <a:lnTo>
                        <a:pt x="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5129" name="Freeform 221"/>
                <p:cNvSpPr>
                  <a:spLocks/>
                </p:cNvSpPr>
                <p:nvPr/>
              </p:nvSpPr>
              <p:spPr bwMode="auto">
                <a:xfrm>
                  <a:off x="1016" y="2905"/>
                  <a:ext cx="81" cy="92"/>
                </a:xfrm>
                <a:custGeom>
                  <a:avLst/>
                  <a:gdLst>
                    <a:gd name="T0" fmla="*/ 24 w 81"/>
                    <a:gd name="T1" fmla="*/ 1 h 92"/>
                    <a:gd name="T2" fmla="*/ 13 w 81"/>
                    <a:gd name="T3" fmla="*/ 4 h 92"/>
                    <a:gd name="T4" fmla="*/ 9 w 81"/>
                    <a:gd name="T5" fmla="*/ 13 h 92"/>
                    <a:gd name="T6" fmla="*/ 6 w 81"/>
                    <a:gd name="T7" fmla="*/ 23 h 92"/>
                    <a:gd name="T8" fmla="*/ 6 w 81"/>
                    <a:gd name="T9" fmla="*/ 27 h 92"/>
                    <a:gd name="T10" fmla="*/ 6 w 81"/>
                    <a:gd name="T11" fmla="*/ 32 h 92"/>
                    <a:gd name="T12" fmla="*/ 7 w 81"/>
                    <a:gd name="T13" fmla="*/ 34 h 92"/>
                    <a:gd name="T14" fmla="*/ 6 w 81"/>
                    <a:gd name="T15" fmla="*/ 39 h 92"/>
                    <a:gd name="T16" fmla="*/ 2 w 81"/>
                    <a:gd name="T17" fmla="*/ 46 h 92"/>
                    <a:gd name="T18" fmla="*/ 0 w 81"/>
                    <a:gd name="T19" fmla="*/ 47 h 92"/>
                    <a:gd name="T20" fmla="*/ 0 w 81"/>
                    <a:gd name="T21" fmla="*/ 48 h 92"/>
                    <a:gd name="T22" fmla="*/ 0 w 81"/>
                    <a:gd name="T23" fmla="*/ 49 h 92"/>
                    <a:gd name="T24" fmla="*/ 0 w 81"/>
                    <a:gd name="T25" fmla="*/ 51 h 92"/>
                    <a:gd name="T26" fmla="*/ 0 w 81"/>
                    <a:gd name="T27" fmla="*/ 53 h 92"/>
                    <a:gd name="T28" fmla="*/ 4 w 81"/>
                    <a:gd name="T29" fmla="*/ 53 h 92"/>
                    <a:gd name="T30" fmla="*/ 6 w 81"/>
                    <a:gd name="T31" fmla="*/ 54 h 92"/>
                    <a:gd name="T32" fmla="*/ 6 w 81"/>
                    <a:gd name="T33" fmla="*/ 56 h 92"/>
                    <a:gd name="T34" fmla="*/ 6 w 81"/>
                    <a:gd name="T35" fmla="*/ 58 h 92"/>
                    <a:gd name="T36" fmla="*/ 4 w 81"/>
                    <a:gd name="T37" fmla="*/ 62 h 92"/>
                    <a:gd name="T38" fmla="*/ 6 w 81"/>
                    <a:gd name="T39" fmla="*/ 64 h 92"/>
                    <a:gd name="T40" fmla="*/ 6 w 81"/>
                    <a:gd name="T41" fmla="*/ 65 h 92"/>
                    <a:gd name="T42" fmla="*/ 6 w 81"/>
                    <a:gd name="T43" fmla="*/ 66 h 92"/>
                    <a:gd name="T44" fmla="*/ 6 w 81"/>
                    <a:gd name="T45" fmla="*/ 69 h 92"/>
                    <a:gd name="T46" fmla="*/ 7 w 81"/>
                    <a:gd name="T47" fmla="*/ 69 h 92"/>
                    <a:gd name="T48" fmla="*/ 8 w 81"/>
                    <a:gd name="T49" fmla="*/ 71 h 92"/>
                    <a:gd name="T50" fmla="*/ 8 w 81"/>
                    <a:gd name="T51" fmla="*/ 74 h 92"/>
                    <a:gd name="T52" fmla="*/ 9 w 81"/>
                    <a:gd name="T53" fmla="*/ 76 h 92"/>
                    <a:gd name="T54" fmla="*/ 10 w 81"/>
                    <a:gd name="T55" fmla="*/ 76 h 92"/>
                    <a:gd name="T56" fmla="*/ 12 w 81"/>
                    <a:gd name="T57" fmla="*/ 78 h 92"/>
                    <a:gd name="T58" fmla="*/ 14 w 81"/>
                    <a:gd name="T59" fmla="*/ 79 h 92"/>
                    <a:gd name="T60" fmla="*/ 17 w 81"/>
                    <a:gd name="T61" fmla="*/ 79 h 92"/>
                    <a:gd name="T62" fmla="*/ 22 w 81"/>
                    <a:gd name="T63" fmla="*/ 79 h 92"/>
                    <a:gd name="T64" fmla="*/ 27 w 81"/>
                    <a:gd name="T65" fmla="*/ 78 h 92"/>
                    <a:gd name="T66" fmla="*/ 35 w 81"/>
                    <a:gd name="T67" fmla="*/ 91 h 92"/>
                    <a:gd name="T68" fmla="*/ 68 w 81"/>
                    <a:gd name="T69" fmla="*/ 76 h 92"/>
                    <a:gd name="T70" fmla="*/ 65 w 81"/>
                    <a:gd name="T71" fmla="*/ 71 h 92"/>
                    <a:gd name="T72" fmla="*/ 64 w 81"/>
                    <a:gd name="T73" fmla="*/ 65 h 92"/>
                    <a:gd name="T74" fmla="*/ 64 w 81"/>
                    <a:gd name="T75" fmla="*/ 61 h 92"/>
                    <a:gd name="T76" fmla="*/ 80 w 81"/>
                    <a:gd name="T77" fmla="*/ 47 h 92"/>
                    <a:gd name="T78" fmla="*/ 80 w 81"/>
                    <a:gd name="T79" fmla="*/ 15 h 92"/>
                    <a:gd name="T80" fmla="*/ 70 w 81"/>
                    <a:gd name="T81" fmla="*/ 7 h 92"/>
                    <a:gd name="T82" fmla="*/ 59 w 81"/>
                    <a:gd name="T83" fmla="*/ 2 h 92"/>
                    <a:gd name="T84" fmla="*/ 50 w 81"/>
                    <a:gd name="T85" fmla="*/ 0 h 92"/>
                    <a:gd name="T86" fmla="*/ 36 w 81"/>
                    <a:gd name="T87" fmla="*/ 0 h 92"/>
                    <a:gd name="T88" fmla="*/ 24 w 81"/>
                    <a:gd name="T89" fmla="*/ 1 h 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1"/>
                    <a:gd name="T136" fmla="*/ 0 h 92"/>
                    <a:gd name="T137" fmla="*/ 81 w 81"/>
                    <a:gd name="T138" fmla="*/ 92 h 9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1" h="92">
                      <a:moveTo>
                        <a:pt x="24" y="1"/>
                      </a:moveTo>
                      <a:lnTo>
                        <a:pt x="13" y="4"/>
                      </a:lnTo>
                      <a:lnTo>
                        <a:pt x="9" y="13"/>
                      </a:lnTo>
                      <a:lnTo>
                        <a:pt x="6" y="23"/>
                      </a:lnTo>
                      <a:lnTo>
                        <a:pt x="6" y="27"/>
                      </a:lnTo>
                      <a:lnTo>
                        <a:pt x="6" y="32"/>
                      </a:lnTo>
                      <a:lnTo>
                        <a:pt x="7" y="34"/>
                      </a:lnTo>
                      <a:lnTo>
                        <a:pt x="6" y="39"/>
                      </a:lnTo>
                      <a:lnTo>
                        <a:pt x="2" y="46"/>
                      </a:lnTo>
                      <a:lnTo>
                        <a:pt x="0" y="47"/>
                      </a:lnTo>
                      <a:lnTo>
                        <a:pt x="0" y="48"/>
                      </a:lnTo>
                      <a:lnTo>
                        <a:pt x="0" y="49"/>
                      </a:lnTo>
                      <a:lnTo>
                        <a:pt x="0" y="51"/>
                      </a:lnTo>
                      <a:lnTo>
                        <a:pt x="0" y="53"/>
                      </a:lnTo>
                      <a:lnTo>
                        <a:pt x="4" y="53"/>
                      </a:lnTo>
                      <a:lnTo>
                        <a:pt x="6" y="54"/>
                      </a:lnTo>
                      <a:lnTo>
                        <a:pt x="6" y="56"/>
                      </a:lnTo>
                      <a:lnTo>
                        <a:pt x="6" y="58"/>
                      </a:lnTo>
                      <a:lnTo>
                        <a:pt x="4" y="62"/>
                      </a:lnTo>
                      <a:lnTo>
                        <a:pt x="6" y="64"/>
                      </a:lnTo>
                      <a:lnTo>
                        <a:pt x="6" y="65"/>
                      </a:lnTo>
                      <a:lnTo>
                        <a:pt x="6" y="66"/>
                      </a:lnTo>
                      <a:lnTo>
                        <a:pt x="6" y="69"/>
                      </a:lnTo>
                      <a:lnTo>
                        <a:pt x="7" y="69"/>
                      </a:lnTo>
                      <a:lnTo>
                        <a:pt x="8" y="71"/>
                      </a:lnTo>
                      <a:lnTo>
                        <a:pt x="8" y="74"/>
                      </a:lnTo>
                      <a:lnTo>
                        <a:pt x="9" y="76"/>
                      </a:lnTo>
                      <a:lnTo>
                        <a:pt x="10" y="76"/>
                      </a:lnTo>
                      <a:lnTo>
                        <a:pt x="12" y="78"/>
                      </a:lnTo>
                      <a:lnTo>
                        <a:pt x="14" y="79"/>
                      </a:lnTo>
                      <a:lnTo>
                        <a:pt x="17" y="79"/>
                      </a:lnTo>
                      <a:lnTo>
                        <a:pt x="22" y="79"/>
                      </a:lnTo>
                      <a:lnTo>
                        <a:pt x="27" y="78"/>
                      </a:lnTo>
                      <a:lnTo>
                        <a:pt x="35" y="91"/>
                      </a:lnTo>
                      <a:lnTo>
                        <a:pt x="68" y="76"/>
                      </a:lnTo>
                      <a:lnTo>
                        <a:pt x="65" y="71"/>
                      </a:lnTo>
                      <a:lnTo>
                        <a:pt x="64" y="65"/>
                      </a:lnTo>
                      <a:lnTo>
                        <a:pt x="64" y="61"/>
                      </a:lnTo>
                      <a:lnTo>
                        <a:pt x="80" y="47"/>
                      </a:lnTo>
                      <a:lnTo>
                        <a:pt x="80" y="15"/>
                      </a:lnTo>
                      <a:lnTo>
                        <a:pt x="70" y="7"/>
                      </a:lnTo>
                      <a:lnTo>
                        <a:pt x="59" y="2"/>
                      </a:lnTo>
                      <a:lnTo>
                        <a:pt x="50" y="0"/>
                      </a:lnTo>
                      <a:lnTo>
                        <a:pt x="36" y="0"/>
                      </a:lnTo>
                      <a:lnTo>
                        <a:pt x="24" y="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5130" name="Freeform 222"/>
                <p:cNvSpPr>
                  <a:spLocks/>
                </p:cNvSpPr>
                <p:nvPr/>
              </p:nvSpPr>
              <p:spPr bwMode="auto">
                <a:xfrm>
                  <a:off x="1057" y="2963"/>
                  <a:ext cx="27" cy="26"/>
                </a:xfrm>
                <a:custGeom>
                  <a:avLst/>
                  <a:gdLst>
                    <a:gd name="T0" fmla="*/ 26 w 27"/>
                    <a:gd name="T1" fmla="*/ 0 h 26"/>
                    <a:gd name="T2" fmla="*/ 21 w 27"/>
                    <a:gd name="T3" fmla="*/ 12 h 26"/>
                    <a:gd name="T4" fmla="*/ 12 w 27"/>
                    <a:gd name="T5" fmla="*/ 17 h 26"/>
                    <a:gd name="T6" fmla="*/ 0 w 27"/>
                    <a:gd name="T7" fmla="*/ 25 h 26"/>
                    <a:gd name="T8" fmla="*/ 16 w 27"/>
                    <a:gd name="T9" fmla="*/ 19 h 26"/>
                    <a:gd name="T10" fmla="*/ 21 w 27"/>
                    <a:gd name="T11" fmla="*/ 12 h 26"/>
                    <a:gd name="T12" fmla="*/ 26 w 27"/>
                    <a:gd name="T13" fmla="*/ 0 h 26"/>
                    <a:gd name="T14" fmla="*/ 0 60000 65536"/>
                    <a:gd name="T15" fmla="*/ 0 60000 65536"/>
                    <a:gd name="T16" fmla="*/ 0 60000 65536"/>
                    <a:gd name="T17" fmla="*/ 0 60000 65536"/>
                    <a:gd name="T18" fmla="*/ 0 60000 65536"/>
                    <a:gd name="T19" fmla="*/ 0 60000 65536"/>
                    <a:gd name="T20" fmla="*/ 0 60000 65536"/>
                    <a:gd name="T21" fmla="*/ 0 w 27"/>
                    <a:gd name="T22" fmla="*/ 0 h 26"/>
                    <a:gd name="T23" fmla="*/ 27 w 27"/>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6">
                      <a:moveTo>
                        <a:pt x="26" y="0"/>
                      </a:moveTo>
                      <a:lnTo>
                        <a:pt x="21" y="12"/>
                      </a:lnTo>
                      <a:lnTo>
                        <a:pt x="12" y="17"/>
                      </a:lnTo>
                      <a:lnTo>
                        <a:pt x="0" y="25"/>
                      </a:lnTo>
                      <a:lnTo>
                        <a:pt x="16" y="19"/>
                      </a:lnTo>
                      <a:lnTo>
                        <a:pt x="21" y="12"/>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5131" name="Freeform 223"/>
                <p:cNvSpPr>
                  <a:spLocks/>
                </p:cNvSpPr>
                <p:nvPr/>
              </p:nvSpPr>
              <p:spPr bwMode="auto">
                <a:xfrm>
                  <a:off x="1027" y="2934"/>
                  <a:ext cx="29" cy="1"/>
                </a:xfrm>
                <a:custGeom>
                  <a:avLst/>
                  <a:gdLst>
                    <a:gd name="T0" fmla="*/ 0 w 29"/>
                    <a:gd name="T1" fmla="*/ 0 h 1"/>
                    <a:gd name="T2" fmla="*/ 0 w 29"/>
                    <a:gd name="T3" fmla="*/ 0 h 1"/>
                    <a:gd name="T4" fmla="*/ 2 w 29"/>
                    <a:gd name="T5" fmla="*/ 0 h 1"/>
                    <a:gd name="T6" fmla="*/ 7 w 29"/>
                    <a:gd name="T7" fmla="*/ 0 h 1"/>
                    <a:gd name="T8" fmla="*/ 14 w 29"/>
                    <a:gd name="T9" fmla="*/ 0 h 1"/>
                    <a:gd name="T10" fmla="*/ 23 w 29"/>
                    <a:gd name="T11" fmla="*/ 0 h 1"/>
                    <a:gd name="T12" fmla="*/ 28 w 29"/>
                    <a:gd name="T13" fmla="*/ 0 h 1"/>
                    <a:gd name="T14" fmla="*/ 19 w 29"/>
                    <a:gd name="T15" fmla="*/ 0 h 1"/>
                    <a:gd name="T16" fmla="*/ 15 w 29"/>
                    <a:gd name="T17" fmla="*/ 0 h 1"/>
                    <a:gd name="T18" fmla="*/ 10 w 29"/>
                    <a:gd name="T19" fmla="*/ 0 h 1"/>
                    <a:gd name="T20" fmla="*/ 7 w 29"/>
                    <a:gd name="T21" fmla="*/ 0 h 1"/>
                    <a:gd name="T22" fmla="*/ 2 w 29"/>
                    <a:gd name="T23" fmla="*/ 0 h 1"/>
                    <a:gd name="T24" fmla="*/ 0 w 29"/>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1"/>
                    <a:gd name="T41" fmla="*/ 29 w 29"/>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1">
                      <a:moveTo>
                        <a:pt x="0" y="0"/>
                      </a:moveTo>
                      <a:lnTo>
                        <a:pt x="0" y="0"/>
                      </a:lnTo>
                      <a:lnTo>
                        <a:pt x="2" y="0"/>
                      </a:lnTo>
                      <a:lnTo>
                        <a:pt x="7" y="0"/>
                      </a:lnTo>
                      <a:lnTo>
                        <a:pt x="14" y="0"/>
                      </a:lnTo>
                      <a:lnTo>
                        <a:pt x="23" y="0"/>
                      </a:lnTo>
                      <a:lnTo>
                        <a:pt x="28" y="0"/>
                      </a:lnTo>
                      <a:lnTo>
                        <a:pt x="19" y="0"/>
                      </a:lnTo>
                      <a:lnTo>
                        <a:pt x="15" y="0"/>
                      </a:lnTo>
                      <a:lnTo>
                        <a:pt x="10" y="0"/>
                      </a:lnTo>
                      <a:lnTo>
                        <a:pt x="7" y="0"/>
                      </a:lnTo>
                      <a:lnTo>
                        <a:pt x="2" y="0"/>
                      </a:lnTo>
                      <a:lnTo>
                        <a:pt x="0" y="0"/>
                      </a:lnTo>
                    </a:path>
                  </a:pathLst>
                </a:custGeom>
                <a:solidFill>
                  <a:srgbClr val="201000"/>
                </a:solidFill>
                <a:ln w="9525" cap="rnd">
                  <a:noFill/>
                  <a:round/>
                  <a:headEnd type="none" w="sm" len="sm"/>
                  <a:tailEnd type="none" w="sm" len="sm"/>
                </a:ln>
              </p:spPr>
              <p:txBody>
                <a:bodyPr/>
                <a:lstStyle/>
                <a:p>
                  <a:endParaRPr lang="es-ES"/>
                </a:p>
              </p:txBody>
            </p:sp>
            <p:sp>
              <p:nvSpPr>
                <p:cNvPr id="105132" name="Freeform 224"/>
                <p:cNvSpPr>
                  <a:spLocks/>
                </p:cNvSpPr>
                <p:nvPr/>
              </p:nvSpPr>
              <p:spPr bwMode="auto">
                <a:xfrm>
                  <a:off x="1064" y="2940"/>
                  <a:ext cx="26" cy="24"/>
                </a:xfrm>
                <a:custGeom>
                  <a:avLst/>
                  <a:gdLst>
                    <a:gd name="T0" fmla="*/ 0 w 26"/>
                    <a:gd name="T1" fmla="*/ 2 h 24"/>
                    <a:gd name="T2" fmla="*/ 6 w 26"/>
                    <a:gd name="T3" fmla="*/ 0 h 24"/>
                    <a:gd name="T4" fmla="*/ 19 w 26"/>
                    <a:gd name="T5" fmla="*/ 2 h 24"/>
                    <a:gd name="T6" fmla="*/ 19 w 26"/>
                    <a:gd name="T7" fmla="*/ 4 h 24"/>
                    <a:gd name="T8" fmla="*/ 19 w 26"/>
                    <a:gd name="T9" fmla="*/ 10 h 24"/>
                    <a:gd name="T10" fmla="*/ 19 w 26"/>
                    <a:gd name="T11" fmla="*/ 15 h 24"/>
                    <a:gd name="T12" fmla="*/ 19 w 26"/>
                    <a:gd name="T13" fmla="*/ 18 h 24"/>
                    <a:gd name="T14" fmla="*/ 12 w 26"/>
                    <a:gd name="T15" fmla="*/ 12 h 24"/>
                    <a:gd name="T16" fmla="*/ 12 w 26"/>
                    <a:gd name="T17" fmla="*/ 10 h 24"/>
                    <a:gd name="T18" fmla="*/ 6 w 26"/>
                    <a:gd name="T19" fmla="*/ 8 h 24"/>
                    <a:gd name="T20" fmla="*/ 12 w 26"/>
                    <a:gd name="T21" fmla="*/ 10 h 24"/>
                    <a:gd name="T22" fmla="*/ 12 w 26"/>
                    <a:gd name="T23" fmla="*/ 15 h 24"/>
                    <a:gd name="T24" fmla="*/ 19 w 26"/>
                    <a:gd name="T25" fmla="*/ 18 h 24"/>
                    <a:gd name="T26" fmla="*/ 12 w 26"/>
                    <a:gd name="T27" fmla="*/ 23 h 24"/>
                    <a:gd name="T28" fmla="*/ 19 w 26"/>
                    <a:gd name="T29" fmla="*/ 20 h 24"/>
                    <a:gd name="T30" fmla="*/ 25 w 26"/>
                    <a:gd name="T31" fmla="*/ 17 h 24"/>
                    <a:gd name="T32" fmla="*/ 25 w 26"/>
                    <a:gd name="T33" fmla="*/ 10 h 24"/>
                    <a:gd name="T34" fmla="*/ 25 w 26"/>
                    <a:gd name="T35" fmla="*/ 2 h 24"/>
                    <a:gd name="T36" fmla="*/ 19 w 26"/>
                    <a:gd name="T37" fmla="*/ 0 h 24"/>
                    <a:gd name="T38" fmla="*/ 12 w 26"/>
                    <a:gd name="T39" fmla="*/ 0 h 24"/>
                    <a:gd name="T40" fmla="*/ 6 w 26"/>
                    <a:gd name="T41" fmla="*/ 0 h 24"/>
                    <a:gd name="T42" fmla="*/ 0 w 26"/>
                    <a:gd name="T43" fmla="*/ 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24"/>
                    <a:gd name="T68" fmla="*/ 26 w 26"/>
                    <a:gd name="T69" fmla="*/ 24 h 2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24">
                      <a:moveTo>
                        <a:pt x="0" y="2"/>
                      </a:moveTo>
                      <a:lnTo>
                        <a:pt x="6" y="0"/>
                      </a:lnTo>
                      <a:lnTo>
                        <a:pt x="19" y="2"/>
                      </a:lnTo>
                      <a:lnTo>
                        <a:pt x="19" y="4"/>
                      </a:lnTo>
                      <a:lnTo>
                        <a:pt x="19" y="10"/>
                      </a:lnTo>
                      <a:lnTo>
                        <a:pt x="19" y="15"/>
                      </a:lnTo>
                      <a:lnTo>
                        <a:pt x="19" y="18"/>
                      </a:lnTo>
                      <a:lnTo>
                        <a:pt x="12" y="12"/>
                      </a:lnTo>
                      <a:lnTo>
                        <a:pt x="12" y="10"/>
                      </a:lnTo>
                      <a:lnTo>
                        <a:pt x="6" y="8"/>
                      </a:lnTo>
                      <a:lnTo>
                        <a:pt x="12" y="10"/>
                      </a:lnTo>
                      <a:lnTo>
                        <a:pt x="12" y="15"/>
                      </a:lnTo>
                      <a:lnTo>
                        <a:pt x="19" y="18"/>
                      </a:lnTo>
                      <a:lnTo>
                        <a:pt x="12" y="23"/>
                      </a:lnTo>
                      <a:lnTo>
                        <a:pt x="19" y="20"/>
                      </a:lnTo>
                      <a:lnTo>
                        <a:pt x="25" y="17"/>
                      </a:lnTo>
                      <a:lnTo>
                        <a:pt x="25" y="10"/>
                      </a:lnTo>
                      <a:lnTo>
                        <a:pt x="25" y="2"/>
                      </a:lnTo>
                      <a:lnTo>
                        <a:pt x="19" y="0"/>
                      </a:lnTo>
                      <a:lnTo>
                        <a:pt x="12" y="0"/>
                      </a:lnTo>
                      <a:lnTo>
                        <a:pt x="6" y="0"/>
                      </a:lnTo>
                      <a:lnTo>
                        <a:pt x="0" y="2"/>
                      </a:lnTo>
                    </a:path>
                  </a:pathLst>
                </a:custGeom>
                <a:solidFill>
                  <a:srgbClr val="402000"/>
                </a:solidFill>
                <a:ln w="9525" cap="rnd">
                  <a:noFill/>
                  <a:round/>
                  <a:headEnd type="none" w="sm" len="sm"/>
                  <a:tailEnd type="none" w="sm" len="sm"/>
                </a:ln>
              </p:spPr>
              <p:txBody>
                <a:bodyPr/>
                <a:lstStyle/>
                <a:p>
                  <a:endParaRPr lang="es-ES"/>
                </a:p>
              </p:txBody>
            </p:sp>
            <p:sp>
              <p:nvSpPr>
                <p:cNvPr id="105133" name="Freeform 225"/>
                <p:cNvSpPr>
                  <a:spLocks/>
                </p:cNvSpPr>
                <p:nvPr/>
              </p:nvSpPr>
              <p:spPr bwMode="auto">
                <a:xfrm>
                  <a:off x="1061" y="2940"/>
                  <a:ext cx="28" cy="24"/>
                </a:xfrm>
                <a:custGeom>
                  <a:avLst/>
                  <a:gdLst>
                    <a:gd name="T0" fmla="*/ 0 w 28"/>
                    <a:gd name="T1" fmla="*/ 5 h 24"/>
                    <a:gd name="T2" fmla="*/ 2 w 28"/>
                    <a:gd name="T3" fmla="*/ 1 h 24"/>
                    <a:gd name="T4" fmla="*/ 12 w 28"/>
                    <a:gd name="T5" fmla="*/ 0 h 24"/>
                    <a:gd name="T6" fmla="*/ 18 w 28"/>
                    <a:gd name="T7" fmla="*/ 0 h 24"/>
                    <a:gd name="T8" fmla="*/ 22 w 28"/>
                    <a:gd name="T9" fmla="*/ 2 h 24"/>
                    <a:gd name="T10" fmla="*/ 27 w 28"/>
                    <a:gd name="T11" fmla="*/ 5 h 24"/>
                    <a:gd name="T12" fmla="*/ 27 w 28"/>
                    <a:gd name="T13" fmla="*/ 7 h 24"/>
                    <a:gd name="T14" fmla="*/ 22 w 28"/>
                    <a:gd name="T15" fmla="*/ 10 h 24"/>
                    <a:gd name="T16" fmla="*/ 22 w 28"/>
                    <a:gd name="T17" fmla="*/ 15 h 24"/>
                    <a:gd name="T18" fmla="*/ 22 w 28"/>
                    <a:gd name="T19" fmla="*/ 17 h 24"/>
                    <a:gd name="T20" fmla="*/ 15 w 28"/>
                    <a:gd name="T21" fmla="*/ 19 h 24"/>
                    <a:gd name="T22" fmla="*/ 12 w 28"/>
                    <a:gd name="T23" fmla="*/ 19 h 24"/>
                    <a:gd name="T24" fmla="*/ 9 w 28"/>
                    <a:gd name="T25" fmla="*/ 19 h 24"/>
                    <a:gd name="T26" fmla="*/ 9 w 28"/>
                    <a:gd name="T27" fmla="*/ 20 h 24"/>
                    <a:gd name="T28" fmla="*/ 12 w 28"/>
                    <a:gd name="T29" fmla="*/ 23 h 24"/>
                    <a:gd name="T30" fmla="*/ 15 w 28"/>
                    <a:gd name="T31" fmla="*/ 20 h 24"/>
                    <a:gd name="T32" fmla="*/ 22 w 28"/>
                    <a:gd name="T33" fmla="*/ 20 h 24"/>
                    <a:gd name="T34" fmla="*/ 27 w 28"/>
                    <a:gd name="T35" fmla="*/ 17 h 24"/>
                    <a:gd name="T36" fmla="*/ 27 w 28"/>
                    <a:gd name="T37" fmla="*/ 12 h 24"/>
                    <a:gd name="T38" fmla="*/ 27 w 28"/>
                    <a:gd name="T39" fmla="*/ 7 h 24"/>
                    <a:gd name="T40" fmla="*/ 27 w 28"/>
                    <a:gd name="T41" fmla="*/ 5 h 24"/>
                    <a:gd name="T42" fmla="*/ 22 w 28"/>
                    <a:gd name="T43" fmla="*/ 2 h 24"/>
                    <a:gd name="T44" fmla="*/ 22 w 28"/>
                    <a:gd name="T45" fmla="*/ 0 h 24"/>
                    <a:gd name="T46" fmla="*/ 12 w 28"/>
                    <a:gd name="T47" fmla="*/ 0 h 24"/>
                    <a:gd name="T48" fmla="*/ 2 w 28"/>
                    <a:gd name="T49" fmla="*/ 0 h 24"/>
                    <a:gd name="T50" fmla="*/ 2 w 28"/>
                    <a:gd name="T51" fmla="*/ 1 h 24"/>
                    <a:gd name="T52" fmla="*/ 0 w 28"/>
                    <a:gd name="T53" fmla="*/ 5 h 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8"/>
                    <a:gd name="T82" fmla="*/ 0 h 24"/>
                    <a:gd name="T83" fmla="*/ 28 w 28"/>
                    <a:gd name="T84" fmla="*/ 24 h 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8" h="24">
                      <a:moveTo>
                        <a:pt x="0" y="5"/>
                      </a:moveTo>
                      <a:lnTo>
                        <a:pt x="2" y="1"/>
                      </a:lnTo>
                      <a:lnTo>
                        <a:pt x="12" y="0"/>
                      </a:lnTo>
                      <a:lnTo>
                        <a:pt x="18" y="0"/>
                      </a:lnTo>
                      <a:lnTo>
                        <a:pt x="22" y="2"/>
                      </a:lnTo>
                      <a:lnTo>
                        <a:pt x="27" y="5"/>
                      </a:lnTo>
                      <a:lnTo>
                        <a:pt x="27" y="7"/>
                      </a:lnTo>
                      <a:lnTo>
                        <a:pt x="22" y="10"/>
                      </a:lnTo>
                      <a:lnTo>
                        <a:pt x="22" y="15"/>
                      </a:lnTo>
                      <a:lnTo>
                        <a:pt x="22" y="17"/>
                      </a:lnTo>
                      <a:lnTo>
                        <a:pt x="15" y="19"/>
                      </a:lnTo>
                      <a:lnTo>
                        <a:pt x="12" y="19"/>
                      </a:lnTo>
                      <a:lnTo>
                        <a:pt x="9" y="19"/>
                      </a:lnTo>
                      <a:lnTo>
                        <a:pt x="9" y="20"/>
                      </a:lnTo>
                      <a:lnTo>
                        <a:pt x="12" y="23"/>
                      </a:lnTo>
                      <a:lnTo>
                        <a:pt x="15" y="20"/>
                      </a:lnTo>
                      <a:lnTo>
                        <a:pt x="22" y="20"/>
                      </a:lnTo>
                      <a:lnTo>
                        <a:pt x="27" y="17"/>
                      </a:lnTo>
                      <a:lnTo>
                        <a:pt x="27" y="12"/>
                      </a:lnTo>
                      <a:lnTo>
                        <a:pt x="27" y="7"/>
                      </a:lnTo>
                      <a:lnTo>
                        <a:pt x="27" y="5"/>
                      </a:lnTo>
                      <a:lnTo>
                        <a:pt x="22" y="2"/>
                      </a:lnTo>
                      <a:lnTo>
                        <a:pt x="22" y="0"/>
                      </a:lnTo>
                      <a:lnTo>
                        <a:pt x="12" y="0"/>
                      </a:lnTo>
                      <a:lnTo>
                        <a:pt x="2" y="0"/>
                      </a:lnTo>
                      <a:lnTo>
                        <a:pt x="2" y="1"/>
                      </a:lnTo>
                      <a:lnTo>
                        <a:pt x="0" y="5"/>
                      </a:lnTo>
                    </a:path>
                  </a:pathLst>
                </a:custGeom>
                <a:solidFill>
                  <a:srgbClr val="402000"/>
                </a:solidFill>
                <a:ln w="9525" cap="rnd">
                  <a:noFill/>
                  <a:round/>
                  <a:headEnd type="none" w="sm" len="sm"/>
                  <a:tailEnd type="none" w="sm" len="sm"/>
                </a:ln>
              </p:spPr>
              <p:txBody>
                <a:bodyPr/>
                <a:lstStyle/>
                <a:p>
                  <a:endParaRPr lang="es-ES"/>
                </a:p>
              </p:txBody>
            </p:sp>
            <p:sp>
              <p:nvSpPr>
                <p:cNvPr id="105134" name="Freeform 226"/>
                <p:cNvSpPr>
                  <a:spLocks/>
                </p:cNvSpPr>
                <p:nvPr/>
              </p:nvSpPr>
              <p:spPr bwMode="auto">
                <a:xfrm>
                  <a:off x="896" y="3092"/>
                  <a:ext cx="64" cy="33"/>
                </a:xfrm>
                <a:custGeom>
                  <a:avLst/>
                  <a:gdLst>
                    <a:gd name="T0" fmla="*/ 63 w 64"/>
                    <a:gd name="T1" fmla="*/ 17 h 33"/>
                    <a:gd name="T2" fmla="*/ 54 w 64"/>
                    <a:gd name="T3" fmla="*/ 16 h 33"/>
                    <a:gd name="T4" fmla="*/ 51 w 64"/>
                    <a:gd name="T5" fmla="*/ 16 h 33"/>
                    <a:gd name="T6" fmla="*/ 50 w 64"/>
                    <a:gd name="T7" fmla="*/ 14 h 33"/>
                    <a:gd name="T8" fmla="*/ 48 w 64"/>
                    <a:gd name="T9" fmla="*/ 12 h 33"/>
                    <a:gd name="T10" fmla="*/ 44 w 64"/>
                    <a:gd name="T11" fmla="*/ 8 h 33"/>
                    <a:gd name="T12" fmla="*/ 37 w 64"/>
                    <a:gd name="T13" fmla="*/ 5 h 33"/>
                    <a:gd name="T14" fmla="*/ 36 w 64"/>
                    <a:gd name="T15" fmla="*/ 3 h 33"/>
                    <a:gd name="T16" fmla="*/ 35 w 64"/>
                    <a:gd name="T17" fmla="*/ 0 h 33"/>
                    <a:gd name="T18" fmla="*/ 32 w 64"/>
                    <a:gd name="T19" fmla="*/ 0 h 33"/>
                    <a:gd name="T20" fmla="*/ 20 w 64"/>
                    <a:gd name="T21" fmla="*/ 0 h 33"/>
                    <a:gd name="T22" fmla="*/ 16 w 64"/>
                    <a:gd name="T23" fmla="*/ 0 h 33"/>
                    <a:gd name="T24" fmla="*/ 13 w 64"/>
                    <a:gd name="T25" fmla="*/ 0 h 33"/>
                    <a:gd name="T26" fmla="*/ 12 w 64"/>
                    <a:gd name="T27" fmla="*/ 0 h 33"/>
                    <a:gd name="T28" fmla="*/ 8 w 64"/>
                    <a:gd name="T29" fmla="*/ 1 h 33"/>
                    <a:gd name="T30" fmla="*/ 6 w 64"/>
                    <a:gd name="T31" fmla="*/ 3 h 33"/>
                    <a:gd name="T32" fmla="*/ 4 w 64"/>
                    <a:gd name="T33" fmla="*/ 3 h 33"/>
                    <a:gd name="T34" fmla="*/ 3 w 64"/>
                    <a:gd name="T35" fmla="*/ 3 h 33"/>
                    <a:gd name="T36" fmla="*/ 1 w 64"/>
                    <a:gd name="T37" fmla="*/ 6 h 33"/>
                    <a:gd name="T38" fmla="*/ 0 w 64"/>
                    <a:gd name="T39" fmla="*/ 8 h 33"/>
                    <a:gd name="T40" fmla="*/ 0 w 64"/>
                    <a:gd name="T41" fmla="*/ 9 h 33"/>
                    <a:gd name="T42" fmla="*/ 0 w 64"/>
                    <a:gd name="T43" fmla="*/ 11 h 33"/>
                    <a:gd name="T44" fmla="*/ 0 w 64"/>
                    <a:gd name="T45" fmla="*/ 12 h 33"/>
                    <a:gd name="T46" fmla="*/ 3 w 64"/>
                    <a:gd name="T47" fmla="*/ 12 h 33"/>
                    <a:gd name="T48" fmla="*/ 4 w 64"/>
                    <a:gd name="T49" fmla="*/ 12 h 33"/>
                    <a:gd name="T50" fmla="*/ 8 w 64"/>
                    <a:gd name="T51" fmla="*/ 11 h 33"/>
                    <a:gd name="T52" fmla="*/ 10 w 64"/>
                    <a:gd name="T53" fmla="*/ 11 h 33"/>
                    <a:gd name="T54" fmla="*/ 12 w 64"/>
                    <a:gd name="T55" fmla="*/ 9 h 33"/>
                    <a:gd name="T56" fmla="*/ 14 w 64"/>
                    <a:gd name="T57" fmla="*/ 9 h 33"/>
                    <a:gd name="T58" fmla="*/ 16 w 64"/>
                    <a:gd name="T59" fmla="*/ 11 h 33"/>
                    <a:gd name="T60" fmla="*/ 12 w 64"/>
                    <a:gd name="T61" fmla="*/ 12 h 33"/>
                    <a:gd name="T62" fmla="*/ 9 w 64"/>
                    <a:gd name="T63" fmla="*/ 12 h 33"/>
                    <a:gd name="T64" fmla="*/ 4 w 64"/>
                    <a:gd name="T65" fmla="*/ 14 h 33"/>
                    <a:gd name="T66" fmla="*/ 3 w 64"/>
                    <a:gd name="T67" fmla="*/ 16 h 33"/>
                    <a:gd name="T68" fmla="*/ 4 w 64"/>
                    <a:gd name="T69" fmla="*/ 17 h 33"/>
                    <a:gd name="T70" fmla="*/ 8 w 64"/>
                    <a:gd name="T71" fmla="*/ 17 h 33"/>
                    <a:gd name="T72" fmla="*/ 12 w 64"/>
                    <a:gd name="T73" fmla="*/ 16 h 33"/>
                    <a:gd name="T74" fmla="*/ 17 w 64"/>
                    <a:gd name="T75" fmla="*/ 16 h 33"/>
                    <a:gd name="T76" fmla="*/ 22 w 64"/>
                    <a:gd name="T77" fmla="*/ 16 h 33"/>
                    <a:gd name="T78" fmla="*/ 24 w 64"/>
                    <a:gd name="T79" fmla="*/ 17 h 33"/>
                    <a:gd name="T80" fmla="*/ 25 w 64"/>
                    <a:gd name="T81" fmla="*/ 19 h 33"/>
                    <a:gd name="T82" fmla="*/ 28 w 64"/>
                    <a:gd name="T83" fmla="*/ 21 h 33"/>
                    <a:gd name="T84" fmla="*/ 32 w 64"/>
                    <a:gd name="T85" fmla="*/ 24 h 33"/>
                    <a:gd name="T86" fmla="*/ 32 w 64"/>
                    <a:gd name="T87" fmla="*/ 25 h 33"/>
                    <a:gd name="T88" fmla="*/ 36 w 64"/>
                    <a:gd name="T89" fmla="*/ 27 h 33"/>
                    <a:gd name="T90" fmla="*/ 37 w 64"/>
                    <a:gd name="T91" fmla="*/ 27 h 33"/>
                    <a:gd name="T92" fmla="*/ 40 w 64"/>
                    <a:gd name="T93" fmla="*/ 27 h 33"/>
                    <a:gd name="T94" fmla="*/ 45 w 64"/>
                    <a:gd name="T95" fmla="*/ 28 h 33"/>
                    <a:gd name="T96" fmla="*/ 48 w 64"/>
                    <a:gd name="T97" fmla="*/ 28 h 33"/>
                    <a:gd name="T98" fmla="*/ 51 w 64"/>
                    <a:gd name="T99" fmla="*/ 29 h 33"/>
                    <a:gd name="T100" fmla="*/ 63 w 64"/>
                    <a:gd name="T101" fmla="*/ 32 h 33"/>
                    <a:gd name="T102" fmla="*/ 63 w 64"/>
                    <a:gd name="T103" fmla="*/ 17 h 3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4"/>
                    <a:gd name="T157" fmla="*/ 0 h 33"/>
                    <a:gd name="T158" fmla="*/ 64 w 64"/>
                    <a:gd name="T159" fmla="*/ 33 h 3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4" h="33">
                      <a:moveTo>
                        <a:pt x="63" y="17"/>
                      </a:moveTo>
                      <a:lnTo>
                        <a:pt x="54" y="16"/>
                      </a:lnTo>
                      <a:lnTo>
                        <a:pt x="51" y="16"/>
                      </a:lnTo>
                      <a:lnTo>
                        <a:pt x="50" y="14"/>
                      </a:lnTo>
                      <a:lnTo>
                        <a:pt x="48" y="12"/>
                      </a:lnTo>
                      <a:lnTo>
                        <a:pt x="44" y="8"/>
                      </a:lnTo>
                      <a:lnTo>
                        <a:pt x="37" y="5"/>
                      </a:lnTo>
                      <a:lnTo>
                        <a:pt x="36" y="3"/>
                      </a:lnTo>
                      <a:lnTo>
                        <a:pt x="35" y="0"/>
                      </a:lnTo>
                      <a:lnTo>
                        <a:pt x="32" y="0"/>
                      </a:lnTo>
                      <a:lnTo>
                        <a:pt x="20" y="0"/>
                      </a:lnTo>
                      <a:lnTo>
                        <a:pt x="16" y="0"/>
                      </a:lnTo>
                      <a:lnTo>
                        <a:pt x="13" y="0"/>
                      </a:lnTo>
                      <a:lnTo>
                        <a:pt x="12" y="0"/>
                      </a:lnTo>
                      <a:lnTo>
                        <a:pt x="8" y="1"/>
                      </a:lnTo>
                      <a:lnTo>
                        <a:pt x="6" y="3"/>
                      </a:lnTo>
                      <a:lnTo>
                        <a:pt x="4" y="3"/>
                      </a:lnTo>
                      <a:lnTo>
                        <a:pt x="3" y="3"/>
                      </a:lnTo>
                      <a:lnTo>
                        <a:pt x="1" y="6"/>
                      </a:lnTo>
                      <a:lnTo>
                        <a:pt x="0" y="8"/>
                      </a:lnTo>
                      <a:lnTo>
                        <a:pt x="0" y="9"/>
                      </a:lnTo>
                      <a:lnTo>
                        <a:pt x="0" y="11"/>
                      </a:lnTo>
                      <a:lnTo>
                        <a:pt x="0" y="12"/>
                      </a:lnTo>
                      <a:lnTo>
                        <a:pt x="3" y="12"/>
                      </a:lnTo>
                      <a:lnTo>
                        <a:pt x="4" y="12"/>
                      </a:lnTo>
                      <a:lnTo>
                        <a:pt x="8" y="11"/>
                      </a:lnTo>
                      <a:lnTo>
                        <a:pt x="10" y="11"/>
                      </a:lnTo>
                      <a:lnTo>
                        <a:pt x="12" y="9"/>
                      </a:lnTo>
                      <a:lnTo>
                        <a:pt x="14" y="9"/>
                      </a:lnTo>
                      <a:lnTo>
                        <a:pt x="16" y="11"/>
                      </a:lnTo>
                      <a:lnTo>
                        <a:pt x="12" y="12"/>
                      </a:lnTo>
                      <a:lnTo>
                        <a:pt x="9" y="12"/>
                      </a:lnTo>
                      <a:lnTo>
                        <a:pt x="4" y="14"/>
                      </a:lnTo>
                      <a:lnTo>
                        <a:pt x="3" y="16"/>
                      </a:lnTo>
                      <a:lnTo>
                        <a:pt x="4" y="17"/>
                      </a:lnTo>
                      <a:lnTo>
                        <a:pt x="8" y="17"/>
                      </a:lnTo>
                      <a:lnTo>
                        <a:pt x="12" y="16"/>
                      </a:lnTo>
                      <a:lnTo>
                        <a:pt x="17" y="16"/>
                      </a:lnTo>
                      <a:lnTo>
                        <a:pt x="22" y="16"/>
                      </a:lnTo>
                      <a:lnTo>
                        <a:pt x="24" y="17"/>
                      </a:lnTo>
                      <a:lnTo>
                        <a:pt x="25" y="19"/>
                      </a:lnTo>
                      <a:lnTo>
                        <a:pt x="28" y="21"/>
                      </a:lnTo>
                      <a:lnTo>
                        <a:pt x="32" y="24"/>
                      </a:lnTo>
                      <a:lnTo>
                        <a:pt x="32" y="25"/>
                      </a:lnTo>
                      <a:lnTo>
                        <a:pt x="36" y="27"/>
                      </a:lnTo>
                      <a:lnTo>
                        <a:pt x="37" y="27"/>
                      </a:lnTo>
                      <a:lnTo>
                        <a:pt x="40" y="27"/>
                      </a:lnTo>
                      <a:lnTo>
                        <a:pt x="45" y="28"/>
                      </a:lnTo>
                      <a:lnTo>
                        <a:pt x="48" y="28"/>
                      </a:lnTo>
                      <a:lnTo>
                        <a:pt x="51" y="29"/>
                      </a:lnTo>
                      <a:lnTo>
                        <a:pt x="63" y="32"/>
                      </a:lnTo>
                      <a:lnTo>
                        <a:pt x="63" y="17"/>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5135" name="Freeform 227"/>
                <p:cNvSpPr>
                  <a:spLocks/>
                </p:cNvSpPr>
                <p:nvPr/>
              </p:nvSpPr>
              <p:spPr bwMode="auto">
                <a:xfrm>
                  <a:off x="904" y="3097"/>
                  <a:ext cx="27" cy="1"/>
                </a:xfrm>
                <a:custGeom>
                  <a:avLst/>
                  <a:gdLst>
                    <a:gd name="T0" fmla="*/ 0 w 27"/>
                    <a:gd name="T1" fmla="*/ 0 h 1"/>
                    <a:gd name="T2" fmla="*/ 4 w 27"/>
                    <a:gd name="T3" fmla="*/ 0 h 1"/>
                    <a:gd name="T4" fmla="*/ 6 w 27"/>
                    <a:gd name="T5" fmla="*/ 0 h 1"/>
                    <a:gd name="T6" fmla="*/ 12 w 27"/>
                    <a:gd name="T7" fmla="*/ 0 h 1"/>
                    <a:gd name="T8" fmla="*/ 14 w 27"/>
                    <a:gd name="T9" fmla="*/ 0 h 1"/>
                    <a:gd name="T10" fmla="*/ 21 w 27"/>
                    <a:gd name="T11" fmla="*/ 0 h 1"/>
                    <a:gd name="T12" fmla="*/ 26 w 27"/>
                    <a:gd name="T13" fmla="*/ 0 h 1"/>
                    <a:gd name="T14" fmla="*/ 19 w 27"/>
                    <a:gd name="T15" fmla="*/ 0 h 1"/>
                    <a:gd name="T16" fmla="*/ 13 w 27"/>
                    <a:gd name="T17" fmla="*/ 0 h 1"/>
                    <a:gd name="T18" fmla="*/ 6 w 27"/>
                    <a:gd name="T19" fmla="*/ 0 h 1"/>
                    <a:gd name="T20" fmla="*/ 4 w 27"/>
                    <a:gd name="T21" fmla="*/ 0 h 1"/>
                    <a:gd name="T22" fmla="*/ 0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0" y="0"/>
                      </a:moveTo>
                      <a:lnTo>
                        <a:pt x="4" y="0"/>
                      </a:lnTo>
                      <a:lnTo>
                        <a:pt x="6" y="0"/>
                      </a:lnTo>
                      <a:lnTo>
                        <a:pt x="12" y="0"/>
                      </a:lnTo>
                      <a:lnTo>
                        <a:pt x="14" y="0"/>
                      </a:lnTo>
                      <a:lnTo>
                        <a:pt x="21" y="0"/>
                      </a:lnTo>
                      <a:lnTo>
                        <a:pt x="26" y="0"/>
                      </a:lnTo>
                      <a:lnTo>
                        <a:pt x="19" y="0"/>
                      </a:lnTo>
                      <a:lnTo>
                        <a:pt x="13" y="0"/>
                      </a:lnTo>
                      <a:lnTo>
                        <a:pt x="6" y="0"/>
                      </a:lnTo>
                      <a:lnTo>
                        <a:pt x="4"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5136" name="Freeform 228"/>
                <p:cNvSpPr>
                  <a:spLocks/>
                </p:cNvSpPr>
                <p:nvPr/>
              </p:nvSpPr>
              <p:spPr bwMode="auto">
                <a:xfrm>
                  <a:off x="914" y="3092"/>
                  <a:ext cx="27" cy="26"/>
                </a:xfrm>
                <a:custGeom>
                  <a:avLst/>
                  <a:gdLst>
                    <a:gd name="T0" fmla="*/ 6 w 27"/>
                    <a:gd name="T1" fmla="*/ 0 h 26"/>
                    <a:gd name="T2" fmla="*/ 2 w 27"/>
                    <a:gd name="T3" fmla="*/ 0 h 26"/>
                    <a:gd name="T4" fmla="*/ 0 w 27"/>
                    <a:gd name="T5" fmla="*/ 0 h 26"/>
                    <a:gd name="T6" fmla="*/ 6 w 27"/>
                    <a:gd name="T7" fmla="*/ 0 h 26"/>
                    <a:gd name="T8" fmla="*/ 13 w 27"/>
                    <a:gd name="T9" fmla="*/ 25 h 26"/>
                    <a:gd name="T10" fmla="*/ 19 w 27"/>
                    <a:gd name="T11" fmla="*/ 25 h 26"/>
                    <a:gd name="T12" fmla="*/ 23 w 27"/>
                    <a:gd name="T13" fmla="*/ 25 h 26"/>
                    <a:gd name="T14" fmla="*/ 26 w 27"/>
                    <a:gd name="T15" fmla="*/ 25 h 26"/>
                    <a:gd name="T16" fmla="*/ 19 w 27"/>
                    <a:gd name="T17" fmla="*/ 25 h 26"/>
                    <a:gd name="T18" fmla="*/ 12 w 27"/>
                    <a:gd name="T19" fmla="*/ 0 h 26"/>
                    <a:gd name="T20" fmla="*/ 6 w 27"/>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6"/>
                    <a:gd name="T35" fmla="*/ 27 w 27"/>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6">
                      <a:moveTo>
                        <a:pt x="6" y="0"/>
                      </a:moveTo>
                      <a:lnTo>
                        <a:pt x="2" y="0"/>
                      </a:lnTo>
                      <a:lnTo>
                        <a:pt x="0" y="0"/>
                      </a:lnTo>
                      <a:lnTo>
                        <a:pt x="6" y="0"/>
                      </a:lnTo>
                      <a:lnTo>
                        <a:pt x="13" y="25"/>
                      </a:lnTo>
                      <a:lnTo>
                        <a:pt x="19" y="25"/>
                      </a:lnTo>
                      <a:lnTo>
                        <a:pt x="23" y="25"/>
                      </a:lnTo>
                      <a:lnTo>
                        <a:pt x="26" y="25"/>
                      </a:lnTo>
                      <a:lnTo>
                        <a:pt x="19" y="25"/>
                      </a:lnTo>
                      <a:lnTo>
                        <a:pt x="12" y="0"/>
                      </a:lnTo>
                      <a:lnTo>
                        <a:pt x="6" y="0"/>
                      </a:lnTo>
                    </a:path>
                  </a:pathLst>
                </a:custGeom>
                <a:solidFill>
                  <a:srgbClr val="402000"/>
                </a:solidFill>
                <a:ln w="9525" cap="rnd">
                  <a:noFill/>
                  <a:round/>
                  <a:headEnd type="none" w="sm" len="sm"/>
                  <a:tailEnd type="none" w="sm" len="sm"/>
                </a:ln>
              </p:spPr>
              <p:txBody>
                <a:bodyPr/>
                <a:lstStyle/>
                <a:p>
                  <a:endParaRPr lang="es-ES"/>
                </a:p>
              </p:txBody>
            </p:sp>
            <p:sp>
              <p:nvSpPr>
                <p:cNvPr id="105137" name="Freeform 229"/>
                <p:cNvSpPr>
                  <a:spLocks/>
                </p:cNvSpPr>
                <p:nvPr/>
              </p:nvSpPr>
              <p:spPr bwMode="auto">
                <a:xfrm>
                  <a:off x="919" y="3100"/>
                  <a:ext cx="28" cy="26"/>
                </a:xfrm>
                <a:custGeom>
                  <a:avLst/>
                  <a:gdLst>
                    <a:gd name="T0" fmla="*/ 0 w 28"/>
                    <a:gd name="T1" fmla="*/ 11 h 26"/>
                    <a:gd name="T2" fmla="*/ 0 w 28"/>
                    <a:gd name="T3" fmla="*/ 25 h 26"/>
                    <a:gd name="T4" fmla="*/ 12 w 28"/>
                    <a:gd name="T5" fmla="*/ 11 h 26"/>
                    <a:gd name="T6" fmla="*/ 27 w 28"/>
                    <a:gd name="T7" fmla="*/ 11 h 26"/>
                    <a:gd name="T8" fmla="*/ 27 w 28"/>
                    <a:gd name="T9" fmla="*/ 0 h 26"/>
                    <a:gd name="T10" fmla="*/ 12 w 28"/>
                    <a:gd name="T11" fmla="*/ 0 h 26"/>
                    <a:gd name="T12" fmla="*/ 0 w 28"/>
                    <a:gd name="T13" fmla="*/ 11 h 26"/>
                    <a:gd name="T14" fmla="*/ 0 60000 65536"/>
                    <a:gd name="T15" fmla="*/ 0 60000 65536"/>
                    <a:gd name="T16" fmla="*/ 0 60000 65536"/>
                    <a:gd name="T17" fmla="*/ 0 60000 65536"/>
                    <a:gd name="T18" fmla="*/ 0 60000 65536"/>
                    <a:gd name="T19" fmla="*/ 0 60000 65536"/>
                    <a:gd name="T20" fmla="*/ 0 60000 65536"/>
                    <a:gd name="T21" fmla="*/ 0 w 28"/>
                    <a:gd name="T22" fmla="*/ 0 h 26"/>
                    <a:gd name="T23" fmla="*/ 28 w 28"/>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6">
                      <a:moveTo>
                        <a:pt x="0" y="11"/>
                      </a:moveTo>
                      <a:lnTo>
                        <a:pt x="0" y="25"/>
                      </a:lnTo>
                      <a:lnTo>
                        <a:pt x="12" y="11"/>
                      </a:lnTo>
                      <a:lnTo>
                        <a:pt x="27" y="11"/>
                      </a:lnTo>
                      <a:lnTo>
                        <a:pt x="27" y="0"/>
                      </a:lnTo>
                      <a:lnTo>
                        <a:pt x="12" y="0"/>
                      </a:lnTo>
                      <a:lnTo>
                        <a:pt x="0" y="11"/>
                      </a:lnTo>
                    </a:path>
                  </a:pathLst>
                </a:custGeom>
                <a:solidFill>
                  <a:srgbClr val="402000"/>
                </a:solidFill>
                <a:ln w="9525" cap="rnd">
                  <a:noFill/>
                  <a:round/>
                  <a:headEnd type="none" w="sm" len="sm"/>
                  <a:tailEnd type="none" w="sm" len="sm"/>
                </a:ln>
              </p:spPr>
              <p:txBody>
                <a:bodyPr/>
                <a:lstStyle/>
                <a:p>
                  <a:endParaRPr lang="es-ES"/>
                </a:p>
              </p:txBody>
            </p:sp>
            <p:sp>
              <p:nvSpPr>
                <p:cNvPr id="105138" name="Freeform 230"/>
                <p:cNvSpPr>
                  <a:spLocks/>
                </p:cNvSpPr>
                <p:nvPr/>
              </p:nvSpPr>
              <p:spPr bwMode="auto">
                <a:xfrm>
                  <a:off x="904" y="3105"/>
                  <a:ext cx="27" cy="28"/>
                </a:xfrm>
                <a:custGeom>
                  <a:avLst/>
                  <a:gdLst>
                    <a:gd name="T0" fmla="*/ 26 w 27"/>
                    <a:gd name="T1" fmla="*/ 0 h 28"/>
                    <a:gd name="T2" fmla="*/ 26 w 27"/>
                    <a:gd name="T3" fmla="*/ 11 h 28"/>
                    <a:gd name="T4" fmla="*/ 0 w 27"/>
                    <a:gd name="T5" fmla="*/ 27 h 28"/>
                    <a:gd name="T6" fmla="*/ 26 w 27"/>
                    <a:gd name="T7" fmla="*/ 0 h 28"/>
                    <a:gd name="T8" fmla="*/ 0 60000 65536"/>
                    <a:gd name="T9" fmla="*/ 0 60000 65536"/>
                    <a:gd name="T10" fmla="*/ 0 60000 65536"/>
                    <a:gd name="T11" fmla="*/ 0 60000 65536"/>
                    <a:gd name="T12" fmla="*/ 0 w 27"/>
                    <a:gd name="T13" fmla="*/ 0 h 28"/>
                    <a:gd name="T14" fmla="*/ 27 w 27"/>
                    <a:gd name="T15" fmla="*/ 28 h 28"/>
                  </a:gdLst>
                  <a:ahLst/>
                  <a:cxnLst>
                    <a:cxn ang="T8">
                      <a:pos x="T0" y="T1"/>
                    </a:cxn>
                    <a:cxn ang="T9">
                      <a:pos x="T2" y="T3"/>
                    </a:cxn>
                    <a:cxn ang="T10">
                      <a:pos x="T4" y="T5"/>
                    </a:cxn>
                    <a:cxn ang="T11">
                      <a:pos x="T6" y="T7"/>
                    </a:cxn>
                  </a:cxnLst>
                  <a:rect l="T12" t="T13" r="T14" b="T15"/>
                  <a:pathLst>
                    <a:path w="27" h="28">
                      <a:moveTo>
                        <a:pt x="26" y="0"/>
                      </a:moveTo>
                      <a:lnTo>
                        <a:pt x="26" y="11"/>
                      </a:lnTo>
                      <a:lnTo>
                        <a:pt x="0" y="27"/>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5139" name="Freeform 231"/>
                <p:cNvSpPr>
                  <a:spLocks/>
                </p:cNvSpPr>
                <p:nvPr/>
              </p:nvSpPr>
              <p:spPr bwMode="auto">
                <a:xfrm>
                  <a:off x="929" y="3099"/>
                  <a:ext cx="28" cy="26"/>
                </a:xfrm>
                <a:custGeom>
                  <a:avLst/>
                  <a:gdLst>
                    <a:gd name="T0" fmla="*/ 0 w 28"/>
                    <a:gd name="T1" fmla="*/ 0 h 26"/>
                    <a:gd name="T2" fmla="*/ 0 w 28"/>
                    <a:gd name="T3" fmla="*/ 25 h 26"/>
                    <a:gd name="T4" fmla="*/ 27 w 28"/>
                    <a:gd name="T5" fmla="*/ 25 h 26"/>
                    <a:gd name="T6" fmla="*/ 0 w 28"/>
                    <a:gd name="T7" fmla="*/ 0 h 26"/>
                    <a:gd name="T8" fmla="*/ 0 60000 65536"/>
                    <a:gd name="T9" fmla="*/ 0 60000 65536"/>
                    <a:gd name="T10" fmla="*/ 0 60000 65536"/>
                    <a:gd name="T11" fmla="*/ 0 60000 65536"/>
                    <a:gd name="T12" fmla="*/ 0 w 28"/>
                    <a:gd name="T13" fmla="*/ 0 h 26"/>
                    <a:gd name="T14" fmla="*/ 28 w 28"/>
                    <a:gd name="T15" fmla="*/ 26 h 26"/>
                  </a:gdLst>
                  <a:ahLst/>
                  <a:cxnLst>
                    <a:cxn ang="T8">
                      <a:pos x="T0" y="T1"/>
                    </a:cxn>
                    <a:cxn ang="T9">
                      <a:pos x="T2" y="T3"/>
                    </a:cxn>
                    <a:cxn ang="T10">
                      <a:pos x="T4" y="T5"/>
                    </a:cxn>
                    <a:cxn ang="T11">
                      <a:pos x="T6" y="T7"/>
                    </a:cxn>
                  </a:cxnLst>
                  <a:rect l="T12" t="T13" r="T14" b="T15"/>
                  <a:pathLst>
                    <a:path w="28" h="26">
                      <a:moveTo>
                        <a:pt x="0" y="0"/>
                      </a:moveTo>
                      <a:lnTo>
                        <a:pt x="0" y="25"/>
                      </a:lnTo>
                      <a:lnTo>
                        <a:pt x="27"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5140" name="Freeform 232"/>
                <p:cNvSpPr>
                  <a:spLocks/>
                </p:cNvSpPr>
                <p:nvPr/>
              </p:nvSpPr>
              <p:spPr bwMode="auto">
                <a:xfrm>
                  <a:off x="924" y="3103"/>
                  <a:ext cx="27" cy="25"/>
                </a:xfrm>
                <a:custGeom>
                  <a:avLst/>
                  <a:gdLst>
                    <a:gd name="T0" fmla="*/ 26 w 27"/>
                    <a:gd name="T1" fmla="*/ 0 h 25"/>
                    <a:gd name="T2" fmla="*/ 0 w 27"/>
                    <a:gd name="T3" fmla="*/ 24 h 25"/>
                    <a:gd name="T4" fmla="*/ 26 w 27"/>
                    <a:gd name="T5" fmla="*/ 0 h 25"/>
                    <a:gd name="T6" fmla="*/ 0 60000 65536"/>
                    <a:gd name="T7" fmla="*/ 0 60000 65536"/>
                    <a:gd name="T8" fmla="*/ 0 60000 65536"/>
                    <a:gd name="T9" fmla="*/ 0 w 27"/>
                    <a:gd name="T10" fmla="*/ 0 h 25"/>
                    <a:gd name="T11" fmla="*/ 27 w 27"/>
                    <a:gd name="T12" fmla="*/ 25 h 25"/>
                  </a:gdLst>
                  <a:ahLst/>
                  <a:cxnLst>
                    <a:cxn ang="T6">
                      <a:pos x="T0" y="T1"/>
                    </a:cxn>
                    <a:cxn ang="T7">
                      <a:pos x="T2" y="T3"/>
                    </a:cxn>
                    <a:cxn ang="T8">
                      <a:pos x="T4" y="T5"/>
                    </a:cxn>
                  </a:cxnLst>
                  <a:rect l="T9" t="T10" r="T11" b="T12"/>
                  <a:pathLst>
                    <a:path w="27" h="25">
                      <a:moveTo>
                        <a:pt x="26" y="0"/>
                      </a:moveTo>
                      <a:lnTo>
                        <a:pt x="0" y="24"/>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5141" name="Freeform 233"/>
                <p:cNvSpPr>
                  <a:spLocks/>
                </p:cNvSpPr>
                <p:nvPr/>
              </p:nvSpPr>
              <p:spPr bwMode="auto">
                <a:xfrm>
                  <a:off x="901" y="3099"/>
                  <a:ext cx="28" cy="26"/>
                </a:xfrm>
                <a:custGeom>
                  <a:avLst/>
                  <a:gdLst>
                    <a:gd name="T0" fmla="*/ 0 w 28"/>
                    <a:gd name="T1" fmla="*/ 25 h 26"/>
                    <a:gd name="T2" fmla="*/ 14 w 28"/>
                    <a:gd name="T3" fmla="*/ 25 h 26"/>
                    <a:gd name="T4" fmla="*/ 14 w 28"/>
                    <a:gd name="T5" fmla="*/ 15 h 26"/>
                    <a:gd name="T6" fmla="*/ 14 w 28"/>
                    <a:gd name="T7" fmla="*/ 0 h 26"/>
                    <a:gd name="T8" fmla="*/ 27 w 28"/>
                    <a:gd name="T9" fmla="*/ 15 h 26"/>
                    <a:gd name="T10" fmla="*/ 14 w 28"/>
                    <a:gd name="T11" fmla="*/ 25 h 26"/>
                    <a:gd name="T12" fmla="*/ 0 w 28"/>
                    <a:gd name="T13" fmla="*/ 25 h 26"/>
                    <a:gd name="T14" fmla="*/ 0 60000 65536"/>
                    <a:gd name="T15" fmla="*/ 0 60000 65536"/>
                    <a:gd name="T16" fmla="*/ 0 60000 65536"/>
                    <a:gd name="T17" fmla="*/ 0 60000 65536"/>
                    <a:gd name="T18" fmla="*/ 0 60000 65536"/>
                    <a:gd name="T19" fmla="*/ 0 60000 65536"/>
                    <a:gd name="T20" fmla="*/ 0 60000 65536"/>
                    <a:gd name="T21" fmla="*/ 0 w 28"/>
                    <a:gd name="T22" fmla="*/ 0 h 26"/>
                    <a:gd name="T23" fmla="*/ 28 w 28"/>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6">
                      <a:moveTo>
                        <a:pt x="0" y="25"/>
                      </a:moveTo>
                      <a:lnTo>
                        <a:pt x="14" y="25"/>
                      </a:lnTo>
                      <a:lnTo>
                        <a:pt x="14" y="15"/>
                      </a:lnTo>
                      <a:lnTo>
                        <a:pt x="14" y="0"/>
                      </a:lnTo>
                      <a:lnTo>
                        <a:pt x="27" y="15"/>
                      </a:lnTo>
                      <a:lnTo>
                        <a:pt x="14" y="25"/>
                      </a:lnTo>
                      <a:lnTo>
                        <a:pt x="0" y="25"/>
                      </a:lnTo>
                    </a:path>
                  </a:pathLst>
                </a:custGeom>
                <a:solidFill>
                  <a:srgbClr val="402000"/>
                </a:solidFill>
                <a:ln w="9525" cap="rnd">
                  <a:noFill/>
                  <a:round/>
                  <a:headEnd type="none" w="sm" len="sm"/>
                  <a:tailEnd type="none" w="sm" len="sm"/>
                </a:ln>
              </p:spPr>
              <p:txBody>
                <a:bodyPr/>
                <a:lstStyle/>
                <a:p>
                  <a:endParaRPr lang="es-ES"/>
                </a:p>
              </p:txBody>
            </p:sp>
            <p:sp>
              <p:nvSpPr>
                <p:cNvPr id="105142" name="Freeform 234"/>
                <p:cNvSpPr>
                  <a:spLocks/>
                </p:cNvSpPr>
                <p:nvPr/>
              </p:nvSpPr>
              <p:spPr bwMode="auto">
                <a:xfrm>
                  <a:off x="896" y="2980"/>
                  <a:ext cx="224" cy="315"/>
                </a:xfrm>
                <a:custGeom>
                  <a:avLst/>
                  <a:gdLst>
                    <a:gd name="T0" fmla="*/ 190 w 224"/>
                    <a:gd name="T1" fmla="*/ 0 h 315"/>
                    <a:gd name="T2" fmla="*/ 155 w 224"/>
                    <a:gd name="T3" fmla="*/ 28 h 315"/>
                    <a:gd name="T4" fmla="*/ 144 w 224"/>
                    <a:gd name="T5" fmla="*/ 47 h 315"/>
                    <a:gd name="T6" fmla="*/ 128 w 224"/>
                    <a:gd name="T7" fmla="*/ 79 h 315"/>
                    <a:gd name="T8" fmla="*/ 121 w 224"/>
                    <a:gd name="T9" fmla="*/ 94 h 315"/>
                    <a:gd name="T10" fmla="*/ 123 w 224"/>
                    <a:gd name="T11" fmla="*/ 107 h 315"/>
                    <a:gd name="T12" fmla="*/ 125 w 224"/>
                    <a:gd name="T13" fmla="*/ 118 h 315"/>
                    <a:gd name="T14" fmla="*/ 72 w 224"/>
                    <a:gd name="T15" fmla="*/ 129 h 315"/>
                    <a:gd name="T16" fmla="*/ 54 w 224"/>
                    <a:gd name="T17" fmla="*/ 133 h 315"/>
                    <a:gd name="T18" fmla="*/ 51 w 224"/>
                    <a:gd name="T19" fmla="*/ 145 h 315"/>
                    <a:gd name="T20" fmla="*/ 83 w 224"/>
                    <a:gd name="T21" fmla="*/ 153 h 315"/>
                    <a:gd name="T22" fmla="*/ 113 w 224"/>
                    <a:gd name="T23" fmla="*/ 154 h 315"/>
                    <a:gd name="T24" fmla="*/ 123 w 224"/>
                    <a:gd name="T25" fmla="*/ 165 h 315"/>
                    <a:gd name="T26" fmla="*/ 125 w 224"/>
                    <a:gd name="T27" fmla="*/ 180 h 315"/>
                    <a:gd name="T28" fmla="*/ 121 w 224"/>
                    <a:gd name="T29" fmla="*/ 186 h 315"/>
                    <a:gd name="T30" fmla="*/ 107 w 224"/>
                    <a:gd name="T31" fmla="*/ 190 h 315"/>
                    <a:gd name="T32" fmla="*/ 93 w 224"/>
                    <a:gd name="T33" fmla="*/ 196 h 315"/>
                    <a:gd name="T34" fmla="*/ 33 w 224"/>
                    <a:gd name="T35" fmla="*/ 217 h 315"/>
                    <a:gd name="T36" fmla="*/ 18 w 224"/>
                    <a:gd name="T37" fmla="*/ 231 h 315"/>
                    <a:gd name="T38" fmla="*/ 3 w 224"/>
                    <a:gd name="T39" fmla="*/ 269 h 315"/>
                    <a:gd name="T40" fmla="*/ 19 w 224"/>
                    <a:gd name="T41" fmla="*/ 314 h 315"/>
                    <a:gd name="T42" fmla="*/ 51 w 224"/>
                    <a:gd name="T43" fmla="*/ 309 h 315"/>
                    <a:gd name="T44" fmla="*/ 60 w 224"/>
                    <a:gd name="T45" fmla="*/ 290 h 315"/>
                    <a:gd name="T46" fmla="*/ 54 w 224"/>
                    <a:gd name="T47" fmla="*/ 270 h 315"/>
                    <a:gd name="T48" fmla="*/ 112 w 224"/>
                    <a:gd name="T49" fmla="*/ 261 h 315"/>
                    <a:gd name="T50" fmla="*/ 174 w 224"/>
                    <a:gd name="T51" fmla="*/ 260 h 315"/>
                    <a:gd name="T52" fmla="*/ 203 w 224"/>
                    <a:gd name="T53" fmla="*/ 257 h 315"/>
                    <a:gd name="T54" fmla="*/ 216 w 224"/>
                    <a:gd name="T55" fmla="*/ 247 h 315"/>
                    <a:gd name="T56" fmla="*/ 221 w 224"/>
                    <a:gd name="T57" fmla="*/ 231 h 315"/>
                    <a:gd name="T58" fmla="*/ 214 w 224"/>
                    <a:gd name="T59" fmla="*/ 204 h 315"/>
                    <a:gd name="T60" fmla="*/ 205 w 224"/>
                    <a:gd name="T61" fmla="*/ 180 h 315"/>
                    <a:gd name="T62" fmla="*/ 206 w 224"/>
                    <a:gd name="T63" fmla="*/ 161 h 315"/>
                    <a:gd name="T64" fmla="*/ 206 w 224"/>
                    <a:gd name="T65" fmla="*/ 143 h 315"/>
                    <a:gd name="T66" fmla="*/ 219 w 224"/>
                    <a:gd name="T67" fmla="*/ 102 h 315"/>
                    <a:gd name="T68" fmla="*/ 223 w 224"/>
                    <a:gd name="T69" fmla="*/ 62 h 315"/>
                    <a:gd name="T70" fmla="*/ 216 w 224"/>
                    <a:gd name="T71" fmla="*/ 42 h 315"/>
                    <a:gd name="T72" fmla="*/ 208 w 224"/>
                    <a:gd name="T73" fmla="*/ 24 h 3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4"/>
                    <a:gd name="T112" fmla="*/ 0 h 315"/>
                    <a:gd name="T113" fmla="*/ 224 w 224"/>
                    <a:gd name="T114" fmla="*/ 315 h 31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4" h="315">
                      <a:moveTo>
                        <a:pt x="194" y="13"/>
                      </a:moveTo>
                      <a:lnTo>
                        <a:pt x="190" y="0"/>
                      </a:lnTo>
                      <a:lnTo>
                        <a:pt x="152" y="16"/>
                      </a:lnTo>
                      <a:lnTo>
                        <a:pt x="155" y="28"/>
                      </a:lnTo>
                      <a:lnTo>
                        <a:pt x="152" y="38"/>
                      </a:lnTo>
                      <a:lnTo>
                        <a:pt x="144" y="47"/>
                      </a:lnTo>
                      <a:lnTo>
                        <a:pt x="137" y="66"/>
                      </a:lnTo>
                      <a:lnTo>
                        <a:pt x="128" y="79"/>
                      </a:lnTo>
                      <a:lnTo>
                        <a:pt x="122" y="87"/>
                      </a:lnTo>
                      <a:lnTo>
                        <a:pt x="121" y="94"/>
                      </a:lnTo>
                      <a:lnTo>
                        <a:pt x="121" y="100"/>
                      </a:lnTo>
                      <a:lnTo>
                        <a:pt x="123" y="107"/>
                      </a:lnTo>
                      <a:lnTo>
                        <a:pt x="125" y="111"/>
                      </a:lnTo>
                      <a:lnTo>
                        <a:pt x="125" y="118"/>
                      </a:lnTo>
                      <a:lnTo>
                        <a:pt x="91" y="126"/>
                      </a:lnTo>
                      <a:lnTo>
                        <a:pt x="72" y="129"/>
                      </a:lnTo>
                      <a:lnTo>
                        <a:pt x="56" y="127"/>
                      </a:lnTo>
                      <a:lnTo>
                        <a:pt x="54" y="133"/>
                      </a:lnTo>
                      <a:lnTo>
                        <a:pt x="52" y="138"/>
                      </a:lnTo>
                      <a:lnTo>
                        <a:pt x="51" y="145"/>
                      </a:lnTo>
                      <a:lnTo>
                        <a:pt x="67" y="149"/>
                      </a:lnTo>
                      <a:lnTo>
                        <a:pt x="83" y="153"/>
                      </a:lnTo>
                      <a:lnTo>
                        <a:pt x="98" y="153"/>
                      </a:lnTo>
                      <a:lnTo>
                        <a:pt x="113" y="154"/>
                      </a:lnTo>
                      <a:lnTo>
                        <a:pt x="123" y="153"/>
                      </a:lnTo>
                      <a:lnTo>
                        <a:pt x="123" y="165"/>
                      </a:lnTo>
                      <a:lnTo>
                        <a:pt x="128" y="174"/>
                      </a:lnTo>
                      <a:lnTo>
                        <a:pt x="125" y="180"/>
                      </a:lnTo>
                      <a:lnTo>
                        <a:pt x="128" y="186"/>
                      </a:lnTo>
                      <a:lnTo>
                        <a:pt x="121" y="186"/>
                      </a:lnTo>
                      <a:lnTo>
                        <a:pt x="118" y="188"/>
                      </a:lnTo>
                      <a:lnTo>
                        <a:pt x="107" y="190"/>
                      </a:lnTo>
                      <a:lnTo>
                        <a:pt x="100" y="195"/>
                      </a:lnTo>
                      <a:lnTo>
                        <a:pt x="93" y="196"/>
                      </a:lnTo>
                      <a:lnTo>
                        <a:pt x="49" y="211"/>
                      </a:lnTo>
                      <a:lnTo>
                        <a:pt x="33" y="217"/>
                      </a:lnTo>
                      <a:lnTo>
                        <a:pt x="25" y="221"/>
                      </a:lnTo>
                      <a:lnTo>
                        <a:pt x="18" y="231"/>
                      </a:lnTo>
                      <a:lnTo>
                        <a:pt x="10" y="244"/>
                      </a:lnTo>
                      <a:lnTo>
                        <a:pt x="3" y="269"/>
                      </a:lnTo>
                      <a:lnTo>
                        <a:pt x="0" y="306"/>
                      </a:lnTo>
                      <a:lnTo>
                        <a:pt x="19" y="314"/>
                      </a:lnTo>
                      <a:lnTo>
                        <a:pt x="38" y="312"/>
                      </a:lnTo>
                      <a:lnTo>
                        <a:pt x="51" y="309"/>
                      </a:lnTo>
                      <a:lnTo>
                        <a:pt x="62" y="304"/>
                      </a:lnTo>
                      <a:lnTo>
                        <a:pt x="60" y="290"/>
                      </a:lnTo>
                      <a:lnTo>
                        <a:pt x="56" y="275"/>
                      </a:lnTo>
                      <a:lnTo>
                        <a:pt x="54" y="270"/>
                      </a:lnTo>
                      <a:lnTo>
                        <a:pt x="84" y="269"/>
                      </a:lnTo>
                      <a:lnTo>
                        <a:pt x="112" y="261"/>
                      </a:lnTo>
                      <a:lnTo>
                        <a:pt x="152" y="260"/>
                      </a:lnTo>
                      <a:lnTo>
                        <a:pt x="174" y="260"/>
                      </a:lnTo>
                      <a:lnTo>
                        <a:pt x="188" y="261"/>
                      </a:lnTo>
                      <a:lnTo>
                        <a:pt x="203" y="257"/>
                      </a:lnTo>
                      <a:lnTo>
                        <a:pt x="208" y="254"/>
                      </a:lnTo>
                      <a:lnTo>
                        <a:pt x="216" y="247"/>
                      </a:lnTo>
                      <a:lnTo>
                        <a:pt x="219" y="242"/>
                      </a:lnTo>
                      <a:lnTo>
                        <a:pt x="221" y="231"/>
                      </a:lnTo>
                      <a:lnTo>
                        <a:pt x="219" y="221"/>
                      </a:lnTo>
                      <a:lnTo>
                        <a:pt x="214" y="204"/>
                      </a:lnTo>
                      <a:lnTo>
                        <a:pt x="206" y="187"/>
                      </a:lnTo>
                      <a:lnTo>
                        <a:pt x="205" y="180"/>
                      </a:lnTo>
                      <a:lnTo>
                        <a:pt x="206" y="175"/>
                      </a:lnTo>
                      <a:lnTo>
                        <a:pt x="206" y="161"/>
                      </a:lnTo>
                      <a:lnTo>
                        <a:pt x="205" y="157"/>
                      </a:lnTo>
                      <a:lnTo>
                        <a:pt x="206" y="143"/>
                      </a:lnTo>
                      <a:lnTo>
                        <a:pt x="212" y="126"/>
                      </a:lnTo>
                      <a:lnTo>
                        <a:pt x="219" y="102"/>
                      </a:lnTo>
                      <a:lnTo>
                        <a:pt x="223" y="82"/>
                      </a:lnTo>
                      <a:lnTo>
                        <a:pt x="223" y="62"/>
                      </a:lnTo>
                      <a:lnTo>
                        <a:pt x="220" y="50"/>
                      </a:lnTo>
                      <a:lnTo>
                        <a:pt x="216" y="42"/>
                      </a:lnTo>
                      <a:lnTo>
                        <a:pt x="213" y="33"/>
                      </a:lnTo>
                      <a:lnTo>
                        <a:pt x="208" y="24"/>
                      </a:lnTo>
                      <a:lnTo>
                        <a:pt x="194" y="13"/>
                      </a:lnTo>
                    </a:path>
                  </a:pathLst>
                </a:custGeom>
                <a:solidFill>
                  <a:srgbClr val="000060"/>
                </a:solidFill>
                <a:ln w="12700" cap="rnd">
                  <a:solidFill>
                    <a:srgbClr val="000000"/>
                  </a:solidFill>
                  <a:round/>
                  <a:headEnd type="none" w="sm" len="sm"/>
                  <a:tailEnd type="none" w="sm" len="sm"/>
                </a:ln>
              </p:spPr>
              <p:txBody>
                <a:bodyPr/>
                <a:lstStyle/>
                <a:p>
                  <a:endParaRPr lang="es-ES"/>
                </a:p>
              </p:txBody>
            </p:sp>
            <p:sp>
              <p:nvSpPr>
                <p:cNvPr id="105143" name="Freeform 235"/>
                <p:cNvSpPr>
                  <a:spLocks/>
                </p:cNvSpPr>
                <p:nvPr/>
              </p:nvSpPr>
              <p:spPr bwMode="auto">
                <a:xfrm>
                  <a:off x="959" y="3005"/>
                  <a:ext cx="137" cy="123"/>
                </a:xfrm>
                <a:custGeom>
                  <a:avLst/>
                  <a:gdLst>
                    <a:gd name="T0" fmla="*/ 121 w 137"/>
                    <a:gd name="T1" fmla="*/ 0 h 123"/>
                    <a:gd name="T2" fmla="*/ 114 w 137"/>
                    <a:gd name="T3" fmla="*/ 0 h 123"/>
                    <a:gd name="T4" fmla="*/ 106 w 137"/>
                    <a:gd name="T5" fmla="*/ 4 h 123"/>
                    <a:gd name="T6" fmla="*/ 102 w 137"/>
                    <a:gd name="T7" fmla="*/ 11 h 123"/>
                    <a:gd name="T8" fmla="*/ 101 w 137"/>
                    <a:gd name="T9" fmla="*/ 19 h 123"/>
                    <a:gd name="T10" fmla="*/ 99 w 137"/>
                    <a:gd name="T11" fmla="*/ 33 h 123"/>
                    <a:gd name="T12" fmla="*/ 94 w 137"/>
                    <a:gd name="T13" fmla="*/ 45 h 123"/>
                    <a:gd name="T14" fmla="*/ 89 w 137"/>
                    <a:gd name="T15" fmla="*/ 58 h 123"/>
                    <a:gd name="T16" fmla="*/ 86 w 137"/>
                    <a:gd name="T17" fmla="*/ 69 h 123"/>
                    <a:gd name="T18" fmla="*/ 82 w 137"/>
                    <a:gd name="T19" fmla="*/ 79 h 123"/>
                    <a:gd name="T20" fmla="*/ 94 w 137"/>
                    <a:gd name="T21" fmla="*/ 84 h 123"/>
                    <a:gd name="T22" fmla="*/ 80 w 137"/>
                    <a:gd name="T23" fmla="*/ 81 h 123"/>
                    <a:gd name="T24" fmla="*/ 77 w 137"/>
                    <a:gd name="T25" fmla="*/ 86 h 123"/>
                    <a:gd name="T26" fmla="*/ 83 w 137"/>
                    <a:gd name="T27" fmla="*/ 91 h 123"/>
                    <a:gd name="T28" fmla="*/ 75 w 137"/>
                    <a:gd name="T29" fmla="*/ 88 h 123"/>
                    <a:gd name="T30" fmla="*/ 65 w 137"/>
                    <a:gd name="T31" fmla="*/ 91 h 123"/>
                    <a:gd name="T32" fmla="*/ 53 w 137"/>
                    <a:gd name="T33" fmla="*/ 95 h 123"/>
                    <a:gd name="T34" fmla="*/ 37 w 137"/>
                    <a:gd name="T35" fmla="*/ 99 h 123"/>
                    <a:gd name="T36" fmla="*/ 24 w 137"/>
                    <a:gd name="T37" fmla="*/ 100 h 123"/>
                    <a:gd name="T38" fmla="*/ 11 w 137"/>
                    <a:gd name="T39" fmla="*/ 100 h 123"/>
                    <a:gd name="T40" fmla="*/ 1 w 137"/>
                    <a:gd name="T41" fmla="*/ 100 h 123"/>
                    <a:gd name="T42" fmla="*/ 0 w 137"/>
                    <a:gd name="T43" fmla="*/ 102 h 123"/>
                    <a:gd name="T44" fmla="*/ 0 w 137"/>
                    <a:gd name="T45" fmla="*/ 109 h 123"/>
                    <a:gd name="T46" fmla="*/ 0 w 137"/>
                    <a:gd name="T47" fmla="*/ 112 h 123"/>
                    <a:gd name="T48" fmla="*/ 8 w 137"/>
                    <a:gd name="T49" fmla="*/ 117 h 123"/>
                    <a:gd name="T50" fmla="*/ 10 w 137"/>
                    <a:gd name="T51" fmla="*/ 114 h 123"/>
                    <a:gd name="T52" fmla="*/ 12 w 137"/>
                    <a:gd name="T53" fmla="*/ 117 h 123"/>
                    <a:gd name="T54" fmla="*/ 25 w 137"/>
                    <a:gd name="T55" fmla="*/ 119 h 123"/>
                    <a:gd name="T56" fmla="*/ 53 w 137"/>
                    <a:gd name="T57" fmla="*/ 122 h 123"/>
                    <a:gd name="T58" fmla="*/ 86 w 137"/>
                    <a:gd name="T59" fmla="*/ 115 h 123"/>
                    <a:gd name="T60" fmla="*/ 94 w 137"/>
                    <a:gd name="T61" fmla="*/ 112 h 123"/>
                    <a:gd name="T62" fmla="*/ 104 w 137"/>
                    <a:gd name="T63" fmla="*/ 96 h 123"/>
                    <a:gd name="T64" fmla="*/ 120 w 137"/>
                    <a:gd name="T65" fmla="*/ 68 h 123"/>
                    <a:gd name="T66" fmla="*/ 130 w 137"/>
                    <a:gd name="T67" fmla="*/ 36 h 123"/>
                    <a:gd name="T68" fmla="*/ 136 w 137"/>
                    <a:gd name="T69" fmla="*/ 24 h 123"/>
                    <a:gd name="T70" fmla="*/ 133 w 137"/>
                    <a:gd name="T71" fmla="*/ 11 h 123"/>
                    <a:gd name="T72" fmla="*/ 128 w 137"/>
                    <a:gd name="T73" fmla="*/ 2 h 123"/>
                    <a:gd name="T74" fmla="*/ 121 w 137"/>
                    <a:gd name="T75" fmla="*/ 0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7"/>
                    <a:gd name="T115" fmla="*/ 0 h 123"/>
                    <a:gd name="T116" fmla="*/ 137 w 137"/>
                    <a:gd name="T117" fmla="*/ 123 h 12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7" h="123">
                      <a:moveTo>
                        <a:pt x="121" y="0"/>
                      </a:moveTo>
                      <a:lnTo>
                        <a:pt x="114" y="0"/>
                      </a:lnTo>
                      <a:lnTo>
                        <a:pt x="106" y="4"/>
                      </a:lnTo>
                      <a:lnTo>
                        <a:pt x="102" y="11"/>
                      </a:lnTo>
                      <a:lnTo>
                        <a:pt x="101" y="19"/>
                      </a:lnTo>
                      <a:lnTo>
                        <a:pt x="99" y="33"/>
                      </a:lnTo>
                      <a:lnTo>
                        <a:pt x="94" y="45"/>
                      </a:lnTo>
                      <a:lnTo>
                        <a:pt x="89" y="58"/>
                      </a:lnTo>
                      <a:lnTo>
                        <a:pt x="86" y="69"/>
                      </a:lnTo>
                      <a:lnTo>
                        <a:pt x="82" y="79"/>
                      </a:lnTo>
                      <a:lnTo>
                        <a:pt x="94" y="84"/>
                      </a:lnTo>
                      <a:lnTo>
                        <a:pt x="80" y="81"/>
                      </a:lnTo>
                      <a:lnTo>
                        <a:pt x="77" y="86"/>
                      </a:lnTo>
                      <a:lnTo>
                        <a:pt x="83" y="91"/>
                      </a:lnTo>
                      <a:lnTo>
                        <a:pt x="75" y="88"/>
                      </a:lnTo>
                      <a:lnTo>
                        <a:pt x="65" y="91"/>
                      </a:lnTo>
                      <a:lnTo>
                        <a:pt x="53" y="95"/>
                      </a:lnTo>
                      <a:lnTo>
                        <a:pt x="37" y="99"/>
                      </a:lnTo>
                      <a:lnTo>
                        <a:pt x="24" y="100"/>
                      </a:lnTo>
                      <a:lnTo>
                        <a:pt x="11" y="100"/>
                      </a:lnTo>
                      <a:lnTo>
                        <a:pt x="1" y="100"/>
                      </a:lnTo>
                      <a:lnTo>
                        <a:pt x="0" y="102"/>
                      </a:lnTo>
                      <a:lnTo>
                        <a:pt x="0" y="109"/>
                      </a:lnTo>
                      <a:lnTo>
                        <a:pt x="0" y="112"/>
                      </a:lnTo>
                      <a:lnTo>
                        <a:pt x="8" y="117"/>
                      </a:lnTo>
                      <a:lnTo>
                        <a:pt x="10" y="114"/>
                      </a:lnTo>
                      <a:lnTo>
                        <a:pt x="12" y="117"/>
                      </a:lnTo>
                      <a:lnTo>
                        <a:pt x="25" y="119"/>
                      </a:lnTo>
                      <a:lnTo>
                        <a:pt x="53" y="122"/>
                      </a:lnTo>
                      <a:lnTo>
                        <a:pt x="86" y="115"/>
                      </a:lnTo>
                      <a:lnTo>
                        <a:pt x="94" y="112"/>
                      </a:lnTo>
                      <a:lnTo>
                        <a:pt x="104" y="96"/>
                      </a:lnTo>
                      <a:lnTo>
                        <a:pt x="120" y="68"/>
                      </a:lnTo>
                      <a:lnTo>
                        <a:pt x="130" y="36"/>
                      </a:lnTo>
                      <a:lnTo>
                        <a:pt x="136" y="24"/>
                      </a:lnTo>
                      <a:lnTo>
                        <a:pt x="133" y="11"/>
                      </a:lnTo>
                      <a:lnTo>
                        <a:pt x="128" y="2"/>
                      </a:lnTo>
                      <a:lnTo>
                        <a:pt x="121" y="0"/>
                      </a:lnTo>
                    </a:path>
                  </a:pathLst>
                </a:custGeom>
                <a:solidFill>
                  <a:srgbClr val="0000FF"/>
                </a:solidFill>
                <a:ln w="9525" cap="rnd">
                  <a:noFill/>
                  <a:round/>
                  <a:headEnd type="none" w="sm" len="sm"/>
                  <a:tailEnd type="none" w="sm" len="sm"/>
                </a:ln>
              </p:spPr>
              <p:txBody>
                <a:bodyPr/>
                <a:lstStyle/>
                <a:p>
                  <a:endParaRPr lang="es-ES"/>
                </a:p>
              </p:txBody>
            </p:sp>
            <p:sp>
              <p:nvSpPr>
                <p:cNvPr id="105144" name="Freeform 236"/>
                <p:cNvSpPr>
                  <a:spLocks/>
                </p:cNvSpPr>
                <p:nvPr/>
              </p:nvSpPr>
              <p:spPr bwMode="auto">
                <a:xfrm>
                  <a:off x="1025" y="3003"/>
                  <a:ext cx="50" cy="95"/>
                </a:xfrm>
                <a:custGeom>
                  <a:avLst/>
                  <a:gdLst>
                    <a:gd name="T0" fmla="*/ 41 w 50"/>
                    <a:gd name="T1" fmla="*/ 0 h 95"/>
                    <a:gd name="T2" fmla="*/ 49 w 50"/>
                    <a:gd name="T3" fmla="*/ 3 h 95"/>
                    <a:gd name="T4" fmla="*/ 45 w 50"/>
                    <a:gd name="T5" fmla="*/ 6 h 95"/>
                    <a:gd name="T6" fmla="*/ 41 w 50"/>
                    <a:gd name="T7" fmla="*/ 11 h 95"/>
                    <a:gd name="T8" fmla="*/ 33 w 50"/>
                    <a:gd name="T9" fmla="*/ 17 h 95"/>
                    <a:gd name="T10" fmla="*/ 29 w 50"/>
                    <a:gd name="T11" fmla="*/ 31 h 95"/>
                    <a:gd name="T12" fmla="*/ 25 w 50"/>
                    <a:gd name="T13" fmla="*/ 41 h 95"/>
                    <a:gd name="T14" fmla="*/ 20 w 50"/>
                    <a:gd name="T15" fmla="*/ 51 h 95"/>
                    <a:gd name="T16" fmla="*/ 16 w 50"/>
                    <a:gd name="T17" fmla="*/ 55 h 95"/>
                    <a:gd name="T18" fmla="*/ 21 w 50"/>
                    <a:gd name="T19" fmla="*/ 52 h 95"/>
                    <a:gd name="T20" fmla="*/ 26 w 50"/>
                    <a:gd name="T21" fmla="*/ 43 h 95"/>
                    <a:gd name="T22" fmla="*/ 21 w 50"/>
                    <a:gd name="T23" fmla="*/ 55 h 95"/>
                    <a:gd name="T24" fmla="*/ 18 w 50"/>
                    <a:gd name="T25" fmla="*/ 66 h 95"/>
                    <a:gd name="T26" fmla="*/ 15 w 50"/>
                    <a:gd name="T27" fmla="*/ 79 h 95"/>
                    <a:gd name="T28" fmla="*/ 12 w 50"/>
                    <a:gd name="T29" fmla="*/ 83 h 95"/>
                    <a:gd name="T30" fmla="*/ 9 w 50"/>
                    <a:gd name="T31" fmla="*/ 87 h 95"/>
                    <a:gd name="T32" fmla="*/ 6 w 50"/>
                    <a:gd name="T33" fmla="*/ 91 h 95"/>
                    <a:gd name="T34" fmla="*/ 1 w 50"/>
                    <a:gd name="T35" fmla="*/ 94 h 95"/>
                    <a:gd name="T36" fmla="*/ 0 w 50"/>
                    <a:gd name="T37" fmla="*/ 86 h 95"/>
                    <a:gd name="T38" fmla="*/ 0 w 50"/>
                    <a:gd name="T39" fmla="*/ 80 h 95"/>
                    <a:gd name="T40" fmla="*/ 0 w 50"/>
                    <a:gd name="T41" fmla="*/ 72 h 95"/>
                    <a:gd name="T42" fmla="*/ 0 w 50"/>
                    <a:gd name="T43" fmla="*/ 66 h 95"/>
                    <a:gd name="T44" fmla="*/ 0 w 50"/>
                    <a:gd name="T45" fmla="*/ 58 h 95"/>
                    <a:gd name="T46" fmla="*/ 5 w 50"/>
                    <a:gd name="T47" fmla="*/ 52 h 95"/>
                    <a:gd name="T48" fmla="*/ 8 w 50"/>
                    <a:gd name="T49" fmla="*/ 47 h 95"/>
                    <a:gd name="T50" fmla="*/ 13 w 50"/>
                    <a:gd name="T51" fmla="*/ 43 h 95"/>
                    <a:gd name="T52" fmla="*/ 20 w 50"/>
                    <a:gd name="T53" fmla="*/ 35 h 95"/>
                    <a:gd name="T54" fmla="*/ 25 w 50"/>
                    <a:gd name="T55" fmla="*/ 26 h 95"/>
                    <a:gd name="T56" fmla="*/ 20 w 50"/>
                    <a:gd name="T57" fmla="*/ 30 h 95"/>
                    <a:gd name="T58" fmla="*/ 16 w 50"/>
                    <a:gd name="T59" fmla="*/ 39 h 95"/>
                    <a:gd name="T60" fmla="*/ 10 w 50"/>
                    <a:gd name="T61" fmla="*/ 45 h 95"/>
                    <a:gd name="T62" fmla="*/ 16 w 50"/>
                    <a:gd name="T63" fmla="*/ 35 h 95"/>
                    <a:gd name="T64" fmla="*/ 21 w 50"/>
                    <a:gd name="T65" fmla="*/ 21 h 95"/>
                    <a:gd name="T66" fmla="*/ 28 w 50"/>
                    <a:gd name="T67" fmla="*/ 9 h 95"/>
                    <a:gd name="T68" fmla="*/ 31 w 50"/>
                    <a:gd name="T69" fmla="*/ 3 h 95"/>
                    <a:gd name="T70" fmla="*/ 41 w 50"/>
                    <a:gd name="T71" fmla="*/ 0 h 9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
                    <a:gd name="T109" fmla="*/ 0 h 95"/>
                    <a:gd name="T110" fmla="*/ 50 w 50"/>
                    <a:gd name="T111" fmla="*/ 95 h 9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 h="95">
                      <a:moveTo>
                        <a:pt x="41" y="0"/>
                      </a:moveTo>
                      <a:lnTo>
                        <a:pt x="49" y="3"/>
                      </a:lnTo>
                      <a:lnTo>
                        <a:pt x="45" y="6"/>
                      </a:lnTo>
                      <a:lnTo>
                        <a:pt x="41" y="11"/>
                      </a:lnTo>
                      <a:lnTo>
                        <a:pt x="33" y="17"/>
                      </a:lnTo>
                      <a:lnTo>
                        <a:pt x="29" y="31"/>
                      </a:lnTo>
                      <a:lnTo>
                        <a:pt x="25" y="41"/>
                      </a:lnTo>
                      <a:lnTo>
                        <a:pt x="20" y="51"/>
                      </a:lnTo>
                      <a:lnTo>
                        <a:pt x="16" y="55"/>
                      </a:lnTo>
                      <a:lnTo>
                        <a:pt x="21" y="52"/>
                      </a:lnTo>
                      <a:lnTo>
                        <a:pt x="26" y="43"/>
                      </a:lnTo>
                      <a:lnTo>
                        <a:pt x="21" y="55"/>
                      </a:lnTo>
                      <a:lnTo>
                        <a:pt x="18" y="66"/>
                      </a:lnTo>
                      <a:lnTo>
                        <a:pt x="15" y="79"/>
                      </a:lnTo>
                      <a:lnTo>
                        <a:pt x="12" y="83"/>
                      </a:lnTo>
                      <a:lnTo>
                        <a:pt x="9" y="87"/>
                      </a:lnTo>
                      <a:lnTo>
                        <a:pt x="6" y="91"/>
                      </a:lnTo>
                      <a:lnTo>
                        <a:pt x="1" y="94"/>
                      </a:lnTo>
                      <a:lnTo>
                        <a:pt x="0" y="86"/>
                      </a:lnTo>
                      <a:lnTo>
                        <a:pt x="0" y="80"/>
                      </a:lnTo>
                      <a:lnTo>
                        <a:pt x="0" y="72"/>
                      </a:lnTo>
                      <a:lnTo>
                        <a:pt x="0" y="66"/>
                      </a:lnTo>
                      <a:lnTo>
                        <a:pt x="0" y="58"/>
                      </a:lnTo>
                      <a:lnTo>
                        <a:pt x="5" y="52"/>
                      </a:lnTo>
                      <a:lnTo>
                        <a:pt x="8" y="47"/>
                      </a:lnTo>
                      <a:lnTo>
                        <a:pt x="13" y="43"/>
                      </a:lnTo>
                      <a:lnTo>
                        <a:pt x="20" y="35"/>
                      </a:lnTo>
                      <a:lnTo>
                        <a:pt x="25" y="26"/>
                      </a:lnTo>
                      <a:lnTo>
                        <a:pt x="20" y="30"/>
                      </a:lnTo>
                      <a:lnTo>
                        <a:pt x="16" y="39"/>
                      </a:lnTo>
                      <a:lnTo>
                        <a:pt x="10" y="45"/>
                      </a:lnTo>
                      <a:lnTo>
                        <a:pt x="16" y="35"/>
                      </a:lnTo>
                      <a:lnTo>
                        <a:pt x="21" y="21"/>
                      </a:lnTo>
                      <a:lnTo>
                        <a:pt x="28" y="9"/>
                      </a:lnTo>
                      <a:lnTo>
                        <a:pt x="31" y="3"/>
                      </a:lnTo>
                      <a:lnTo>
                        <a:pt x="41" y="0"/>
                      </a:lnTo>
                    </a:path>
                  </a:pathLst>
                </a:custGeom>
                <a:solidFill>
                  <a:srgbClr val="0000FF"/>
                </a:solidFill>
                <a:ln w="9525" cap="rnd">
                  <a:noFill/>
                  <a:round/>
                  <a:headEnd type="none" w="sm" len="sm"/>
                  <a:tailEnd type="none" w="sm" len="sm"/>
                </a:ln>
              </p:spPr>
              <p:txBody>
                <a:bodyPr/>
                <a:lstStyle/>
                <a:p>
                  <a:endParaRPr lang="es-ES"/>
                </a:p>
              </p:txBody>
            </p:sp>
            <p:sp>
              <p:nvSpPr>
                <p:cNvPr id="105145" name="Freeform 237"/>
                <p:cNvSpPr>
                  <a:spLocks/>
                </p:cNvSpPr>
                <p:nvPr/>
              </p:nvSpPr>
              <p:spPr bwMode="auto">
                <a:xfrm>
                  <a:off x="905" y="2992"/>
                  <a:ext cx="213" cy="291"/>
                </a:xfrm>
                <a:custGeom>
                  <a:avLst/>
                  <a:gdLst>
                    <a:gd name="T0" fmla="*/ 178 w 213"/>
                    <a:gd name="T1" fmla="*/ 11 h 291"/>
                    <a:gd name="T2" fmla="*/ 188 w 213"/>
                    <a:gd name="T3" fmla="*/ 33 h 291"/>
                    <a:gd name="T4" fmla="*/ 191 w 213"/>
                    <a:gd name="T5" fmla="*/ 63 h 291"/>
                    <a:gd name="T6" fmla="*/ 188 w 213"/>
                    <a:gd name="T7" fmla="*/ 53 h 291"/>
                    <a:gd name="T8" fmla="*/ 180 w 213"/>
                    <a:gd name="T9" fmla="*/ 69 h 291"/>
                    <a:gd name="T10" fmla="*/ 180 w 213"/>
                    <a:gd name="T11" fmla="*/ 100 h 291"/>
                    <a:gd name="T12" fmla="*/ 177 w 213"/>
                    <a:gd name="T13" fmla="*/ 90 h 291"/>
                    <a:gd name="T14" fmla="*/ 159 w 213"/>
                    <a:gd name="T15" fmla="*/ 114 h 291"/>
                    <a:gd name="T16" fmla="*/ 133 w 213"/>
                    <a:gd name="T17" fmla="*/ 133 h 291"/>
                    <a:gd name="T18" fmla="*/ 133 w 213"/>
                    <a:gd name="T19" fmla="*/ 142 h 291"/>
                    <a:gd name="T20" fmla="*/ 127 w 213"/>
                    <a:gd name="T21" fmla="*/ 140 h 291"/>
                    <a:gd name="T22" fmla="*/ 123 w 213"/>
                    <a:gd name="T23" fmla="*/ 154 h 291"/>
                    <a:gd name="T24" fmla="*/ 121 w 213"/>
                    <a:gd name="T25" fmla="*/ 162 h 291"/>
                    <a:gd name="T26" fmla="*/ 141 w 213"/>
                    <a:gd name="T27" fmla="*/ 177 h 291"/>
                    <a:gd name="T28" fmla="*/ 113 w 213"/>
                    <a:gd name="T29" fmla="*/ 170 h 291"/>
                    <a:gd name="T30" fmla="*/ 131 w 213"/>
                    <a:gd name="T31" fmla="*/ 184 h 291"/>
                    <a:gd name="T32" fmla="*/ 104 w 213"/>
                    <a:gd name="T33" fmla="*/ 174 h 291"/>
                    <a:gd name="T34" fmla="*/ 104 w 213"/>
                    <a:gd name="T35" fmla="*/ 181 h 291"/>
                    <a:gd name="T36" fmla="*/ 96 w 213"/>
                    <a:gd name="T37" fmla="*/ 178 h 291"/>
                    <a:gd name="T38" fmla="*/ 39 w 213"/>
                    <a:gd name="T39" fmla="*/ 197 h 291"/>
                    <a:gd name="T40" fmla="*/ 10 w 213"/>
                    <a:gd name="T41" fmla="*/ 224 h 291"/>
                    <a:gd name="T42" fmla="*/ 19 w 213"/>
                    <a:gd name="T43" fmla="*/ 290 h 291"/>
                    <a:gd name="T44" fmla="*/ 53 w 213"/>
                    <a:gd name="T45" fmla="*/ 269 h 291"/>
                    <a:gd name="T46" fmla="*/ 83 w 213"/>
                    <a:gd name="T47" fmla="*/ 245 h 291"/>
                    <a:gd name="T48" fmla="*/ 70 w 213"/>
                    <a:gd name="T49" fmla="*/ 242 h 291"/>
                    <a:gd name="T50" fmla="*/ 80 w 213"/>
                    <a:gd name="T51" fmla="*/ 238 h 291"/>
                    <a:gd name="T52" fmla="*/ 100 w 213"/>
                    <a:gd name="T53" fmla="*/ 242 h 291"/>
                    <a:gd name="T54" fmla="*/ 60 w 213"/>
                    <a:gd name="T55" fmla="*/ 221 h 291"/>
                    <a:gd name="T56" fmla="*/ 181 w 213"/>
                    <a:gd name="T57" fmla="*/ 238 h 291"/>
                    <a:gd name="T58" fmla="*/ 204 w 213"/>
                    <a:gd name="T59" fmla="*/ 226 h 291"/>
                    <a:gd name="T60" fmla="*/ 207 w 213"/>
                    <a:gd name="T61" fmla="*/ 199 h 291"/>
                    <a:gd name="T62" fmla="*/ 194 w 213"/>
                    <a:gd name="T63" fmla="*/ 163 h 291"/>
                    <a:gd name="T64" fmla="*/ 168 w 213"/>
                    <a:gd name="T65" fmla="*/ 180 h 291"/>
                    <a:gd name="T66" fmla="*/ 183 w 213"/>
                    <a:gd name="T67" fmla="*/ 154 h 291"/>
                    <a:gd name="T68" fmla="*/ 168 w 213"/>
                    <a:gd name="T69" fmla="*/ 147 h 291"/>
                    <a:gd name="T70" fmla="*/ 177 w 213"/>
                    <a:gd name="T71" fmla="*/ 133 h 291"/>
                    <a:gd name="T72" fmla="*/ 185 w 213"/>
                    <a:gd name="T73" fmla="*/ 140 h 291"/>
                    <a:gd name="T74" fmla="*/ 204 w 213"/>
                    <a:gd name="T75" fmla="*/ 99 h 291"/>
                    <a:gd name="T76" fmla="*/ 204 w 213"/>
                    <a:gd name="T77" fmla="*/ 59 h 291"/>
                    <a:gd name="T78" fmla="*/ 208 w 213"/>
                    <a:gd name="T79" fmla="*/ 84 h 291"/>
                    <a:gd name="T80" fmla="*/ 210 w 213"/>
                    <a:gd name="T81" fmla="*/ 54 h 291"/>
                    <a:gd name="T82" fmla="*/ 197 w 213"/>
                    <a:gd name="T83" fmla="*/ 28 h 291"/>
                    <a:gd name="T84" fmla="*/ 212 w 213"/>
                    <a:gd name="T85" fmla="*/ 52 h 291"/>
                    <a:gd name="T86" fmla="*/ 202 w 213"/>
                    <a:gd name="T87" fmla="*/ 23 h 291"/>
                    <a:gd name="T88" fmla="*/ 182 w 213"/>
                    <a:gd name="T89" fmla="*/ 0 h 29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3"/>
                    <a:gd name="T136" fmla="*/ 0 h 291"/>
                    <a:gd name="T137" fmla="*/ 213 w 213"/>
                    <a:gd name="T138" fmla="*/ 291 h 29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3" h="291">
                      <a:moveTo>
                        <a:pt x="167" y="3"/>
                      </a:moveTo>
                      <a:lnTo>
                        <a:pt x="172" y="9"/>
                      </a:lnTo>
                      <a:lnTo>
                        <a:pt x="178" y="11"/>
                      </a:lnTo>
                      <a:lnTo>
                        <a:pt x="185" y="20"/>
                      </a:lnTo>
                      <a:lnTo>
                        <a:pt x="188" y="25"/>
                      </a:lnTo>
                      <a:lnTo>
                        <a:pt x="188" y="33"/>
                      </a:lnTo>
                      <a:lnTo>
                        <a:pt x="188" y="41"/>
                      </a:lnTo>
                      <a:lnTo>
                        <a:pt x="189" y="52"/>
                      </a:lnTo>
                      <a:lnTo>
                        <a:pt x="191" y="63"/>
                      </a:lnTo>
                      <a:lnTo>
                        <a:pt x="192" y="76"/>
                      </a:lnTo>
                      <a:lnTo>
                        <a:pt x="189" y="63"/>
                      </a:lnTo>
                      <a:lnTo>
                        <a:pt x="188" y="53"/>
                      </a:lnTo>
                      <a:lnTo>
                        <a:pt x="188" y="47"/>
                      </a:lnTo>
                      <a:lnTo>
                        <a:pt x="182" y="57"/>
                      </a:lnTo>
                      <a:lnTo>
                        <a:pt x="180" y="69"/>
                      </a:lnTo>
                      <a:lnTo>
                        <a:pt x="178" y="77"/>
                      </a:lnTo>
                      <a:lnTo>
                        <a:pt x="180" y="88"/>
                      </a:lnTo>
                      <a:lnTo>
                        <a:pt x="180" y="100"/>
                      </a:lnTo>
                      <a:lnTo>
                        <a:pt x="178" y="114"/>
                      </a:lnTo>
                      <a:lnTo>
                        <a:pt x="177" y="100"/>
                      </a:lnTo>
                      <a:lnTo>
                        <a:pt x="177" y="90"/>
                      </a:lnTo>
                      <a:lnTo>
                        <a:pt x="175" y="81"/>
                      </a:lnTo>
                      <a:lnTo>
                        <a:pt x="167" y="102"/>
                      </a:lnTo>
                      <a:lnTo>
                        <a:pt x="159" y="114"/>
                      </a:lnTo>
                      <a:lnTo>
                        <a:pt x="156" y="119"/>
                      </a:lnTo>
                      <a:lnTo>
                        <a:pt x="150" y="129"/>
                      </a:lnTo>
                      <a:lnTo>
                        <a:pt x="133" y="133"/>
                      </a:lnTo>
                      <a:lnTo>
                        <a:pt x="126" y="133"/>
                      </a:lnTo>
                      <a:lnTo>
                        <a:pt x="127" y="137"/>
                      </a:lnTo>
                      <a:lnTo>
                        <a:pt x="133" y="142"/>
                      </a:lnTo>
                      <a:lnTo>
                        <a:pt x="150" y="152"/>
                      </a:lnTo>
                      <a:lnTo>
                        <a:pt x="136" y="145"/>
                      </a:lnTo>
                      <a:lnTo>
                        <a:pt x="127" y="140"/>
                      </a:lnTo>
                      <a:lnTo>
                        <a:pt x="119" y="134"/>
                      </a:lnTo>
                      <a:lnTo>
                        <a:pt x="119" y="146"/>
                      </a:lnTo>
                      <a:lnTo>
                        <a:pt x="123" y="154"/>
                      </a:lnTo>
                      <a:lnTo>
                        <a:pt x="132" y="158"/>
                      </a:lnTo>
                      <a:lnTo>
                        <a:pt x="121" y="158"/>
                      </a:lnTo>
                      <a:lnTo>
                        <a:pt x="121" y="162"/>
                      </a:lnTo>
                      <a:lnTo>
                        <a:pt x="123" y="166"/>
                      </a:lnTo>
                      <a:lnTo>
                        <a:pt x="127" y="170"/>
                      </a:lnTo>
                      <a:lnTo>
                        <a:pt x="141" y="177"/>
                      </a:lnTo>
                      <a:lnTo>
                        <a:pt x="121" y="170"/>
                      </a:lnTo>
                      <a:lnTo>
                        <a:pt x="118" y="170"/>
                      </a:lnTo>
                      <a:lnTo>
                        <a:pt x="113" y="170"/>
                      </a:lnTo>
                      <a:lnTo>
                        <a:pt x="113" y="174"/>
                      </a:lnTo>
                      <a:lnTo>
                        <a:pt x="119" y="178"/>
                      </a:lnTo>
                      <a:lnTo>
                        <a:pt x="131" y="184"/>
                      </a:lnTo>
                      <a:lnTo>
                        <a:pt x="113" y="178"/>
                      </a:lnTo>
                      <a:lnTo>
                        <a:pt x="109" y="173"/>
                      </a:lnTo>
                      <a:lnTo>
                        <a:pt x="104" y="174"/>
                      </a:lnTo>
                      <a:lnTo>
                        <a:pt x="100" y="176"/>
                      </a:lnTo>
                      <a:lnTo>
                        <a:pt x="101" y="180"/>
                      </a:lnTo>
                      <a:lnTo>
                        <a:pt x="104" y="181"/>
                      </a:lnTo>
                      <a:lnTo>
                        <a:pt x="113" y="188"/>
                      </a:lnTo>
                      <a:lnTo>
                        <a:pt x="101" y="184"/>
                      </a:lnTo>
                      <a:lnTo>
                        <a:pt x="96" y="178"/>
                      </a:lnTo>
                      <a:lnTo>
                        <a:pt x="88" y="181"/>
                      </a:lnTo>
                      <a:lnTo>
                        <a:pt x="62" y="189"/>
                      </a:lnTo>
                      <a:lnTo>
                        <a:pt x="39" y="197"/>
                      </a:lnTo>
                      <a:lnTo>
                        <a:pt x="22" y="203"/>
                      </a:lnTo>
                      <a:lnTo>
                        <a:pt x="18" y="213"/>
                      </a:lnTo>
                      <a:lnTo>
                        <a:pt x="10" y="224"/>
                      </a:lnTo>
                      <a:lnTo>
                        <a:pt x="2" y="247"/>
                      </a:lnTo>
                      <a:lnTo>
                        <a:pt x="0" y="284"/>
                      </a:lnTo>
                      <a:lnTo>
                        <a:pt x="19" y="290"/>
                      </a:lnTo>
                      <a:lnTo>
                        <a:pt x="36" y="287"/>
                      </a:lnTo>
                      <a:lnTo>
                        <a:pt x="54" y="282"/>
                      </a:lnTo>
                      <a:lnTo>
                        <a:pt x="53" y="269"/>
                      </a:lnTo>
                      <a:lnTo>
                        <a:pt x="47" y="250"/>
                      </a:lnTo>
                      <a:lnTo>
                        <a:pt x="79" y="247"/>
                      </a:lnTo>
                      <a:lnTo>
                        <a:pt x="83" y="245"/>
                      </a:lnTo>
                      <a:lnTo>
                        <a:pt x="64" y="242"/>
                      </a:lnTo>
                      <a:lnTo>
                        <a:pt x="33" y="230"/>
                      </a:lnTo>
                      <a:lnTo>
                        <a:pt x="70" y="242"/>
                      </a:lnTo>
                      <a:lnTo>
                        <a:pt x="86" y="244"/>
                      </a:lnTo>
                      <a:lnTo>
                        <a:pt x="98" y="242"/>
                      </a:lnTo>
                      <a:lnTo>
                        <a:pt x="80" y="238"/>
                      </a:lnTo>
                      <a:lnTo>
                        <a:pt x="42" y="226"/>
                      </a:lnTo>
                      <a:lnTo>
                        <a:pt x="83" y="236"/>
                      </a:lnTo>
                      <a:lnTo>
                        <a:pt x="100" y="242"/>
                      </a:lnTo>
                      <a:lnTo>
                        <a:pt x="104" y="242"/>
                      </a:lnTo>
                      <a:lnTo>
                        <a:pt x="88" y="234"/>
                      </a:lnTo>
                      <a:lnTo>
                        <a:pt x="60" y="221"/>
                      </a:lnTo>
                      <a:lnTo>
                        <a:pt x="92" y="234"/>
                      </a:lnTo>
                      <a:lnTo>
                        <a:pt x="109" y="240"/>
                      </a:lnTo>
                      <a:lnTo>
                        <a:pt x="181" y="238"/>
                      </a:lnTo>
                      <a:lnTo>
                        <a:pt x="189" y="235"/>
                      </a:lnTo>
                      <a:lnTo>
                        <a:pt x="198" y="234"/>
                      </a:lnTo>
                      <a:lnTo>
                        <a:pt x="204" y="226"/>
                      </a:lnTo>
                      <a:lnTo>
                        <a:pt x="208" y="218"/>
                      </a:lnTo>
                      <a:lnTo>
                        <a:pt x="209" y="210"/>
                      </a:lnTo>
                      <a:lnTo>
                        <a:pt x="207" y="199"/>
                      </a:lnTo>
                      <a:lnTo>
                        <a:pt x="201" y="185"/>
                      </a:lnTo>
                      <a:lnTo>
                        <a:pt x="197" y="173"/>
                      </a:lnTo>
                      <a:lnTo>
                        <a:pt x="194" y="163"/>
                      </a:lnTo>
                      <a:lnTo>
                        <a:pt x="189" y="162"/>
                      </a:lnTo>
                      <a:lnTo>
                        <a:pt x="182" y="169"/>
                      </a:lnTo>
                      <a:lnTo>
                        <a:pt x="168" y="180"/>
                      </a:lnTo>
                      <a:lnTo>
                        <a:pt x="182" y="168"/>
                      </a:lnTo>
                      <a:lnTo>
                        <a:pt x="188" y="160"/>
                      </a:lnTo>
                      <a:lnTo>
                        <a:pt x="183" y="154"/>
                      </a:lnTo>
                      <a:lnTo>
                        <a:pt x="167" y="148"/>
                      </a:lnTo>
                      <a:lnTo>
                        <a:pt x="152" y="142"/>
                      </a:lnTo>
                      <a:lnTo>
                        <a:pt x="168" y="147"/>
                      </a:lnTo>
                      <a:lnTo>
                        <a:pt x="183" y="151"/>
                      </a:lnTo>
                      <a:lnTo>
                        <a:pt x="182" y="141"/>
                      </a:lnTo>
                      <a:lnTo>
                        <a:pt x="177" y="133"/>
                      </a:lnTo>
                      <a:lnTo>
                        <a:pt x="172" y="122"/>
                      </a:lnTo>
                      <a:lnTo>
                        <a:pt x="178" y="133"/>
                      </a:lnTo>
                      <a:lnTo>
                        <a:pt x="185" y="140"/>
                      </a:lnTo>
                      <a:lnTo>
                        <a:pt x="192" y="137"/>
                      </a:lnTo>
                      <a:lnTo>
                        <a:pt x="197" y="118"/>
                      </a:lnTo>
                      <a:lnTo>
                        <a:pt x="204" y="99"/>
                      </a:lnTo>
                      <a:lnTo>
                        <a:pt x="207" y="86"/>
                      </a:lnTo>
                      <a:lnTo>
                        <a:pt x="204" y="74"/>
                      </a:lnTo>
                      <a:lnTo>
                        <a:pt x="204" y="59"/>
                      </a:lnTo>
                      <a:lnTo>
                        <a:pt x="207" y="68"/>
                      </a:lnTo>
                      <a:lnTo>
                        <a:pt x="208" y="76"/>
                      </a:lnTo>
                      <a:lnTo>
                        <a:pt x="208" y="84"/>
                      </a:lnTo>
                      <a:lnTo>
                        <a:pt x="210" y="70"/>
                      </a:lnTo>
                      <a:lnTo>
                        <a:pt x="210" y="62"/>
                      </a:lnTo>
                      <a:lnTo>
                        <a:pt x="210" y="54"/>
                      </a:lnTo>
                      <a:lnTo>
                        <a:pt x="208" y="44"/>
                      </a:lnTo>
                      <a:lnTo>
                        <a:pt x="204" y="35"/>
                      </a:lnTo>
                      <a:lnTo>
                        <a:pt x="197" y="28"/>
                      </a:lnTo>
                      <a:lnTo>
                        <a:pt x="204" y="34"/>
                      </a:lnTo>
                      <a:lnTo>
                        <a:pt x="207" y="41"/>
                      </a:lnTo>
                      <a:lnTo>
                        <a:pt x="212" y="52"/>
                      </a:lnTo>
                      <a:lnTo>
                        <a:pt x="210" y="43"/>
                      </a:lnTo>
                      <a:lnTo>
                        <a:pt x="208" y="33"/>
                      </a:lnTo>
                      <a:lnTo>
                        <a:pt x="202" y="23"/>
                      </a:lnTo>
                      <a:lnTo>
                        <a:pt x="198" y="10"/>
                      </a:lnTo>
                      <a:lnTo>
                        <a:pt x="191" y="6"/>
                      </a:lnTo>
                      <a:lnTo>
                        <a:pt x="182" y="0"/>
                      </a:lnTo>
                      <a:lnTo>
                        <a:pt x="175" y="0"/>
                      </a:lnTo>
                      <a:lnTo>
                        <a:pt x="167" y="3"/>
                      </a:lnTo>
                    </a:path>
                  </a:pathLst>
                </a:custGeom>
                <a:solidFill>
                  <a:srgbClr val="0000FF"/>
                </a:solidFill>
                <a:ln w="9525" cap="rnd">
                  <a:noFill/>
                  <a:round/>
                  <a:headEnd type="none" w="sm" len="sm"/>
                  <a:tailEnd type="none" w="sm" len="sm"/>
                </a:ln>
              </p:spPr>
              <p:txBody>
                <a:bodyPr/>
                <a:lstStyle/>
                <a:p>
                  <a:endParaRPr lang="es-ES"/>
                </a:p>
              </p:txBody>
            </p:sp>
            <p:sp>
              <p:nvSpPr>
                <p:cNvPr id="105146" name="Freeform 238"/>
                <p:cNvSpPr>
                  <a:spLocks/>
                </p:cNvSpPr>
                <p:nvPr/>
              </p:nvSpPr>
              <p:spPr bwMode="auto">
                <a:xfrm>
                  <a:off x="1096" y="3135"/>
                  <a:ext cx="28" cy="27"/>
                </a:xfrm>
                <a:custGeom>
                  <a:avLst/>
                  <a:gdLst>
                    <a:gd name="T0" fmla="*/ 22 w 28"/>
                    <a:gd name="T1" fmla="*/ 0 h 27"/>
                    <a:gd name="T2" fmla="*/ 0 w 28"/>
                    <a:gd name="T3" fmla="*/ 0 h 27"/>
                    <a:gd name="T4" fmla="*/ 0 w 28"/>
                    <a:gd name="T5" fmla="*/ 10 h 27"/>
                    <a:gd name="T6" fmla="*/ 2 w 28"/>
                    <a:gd name="T7" fmla="*/ 22 h 27"/>
                    <a:gd name="T8" fmla="*/ 22 w 28"/>
                    <a:gd name="T9" fmla="*/ 26 h 27"/>
                    <a:gd name="T10" fmla="*/ 27 w 28"/>
                    <a:gd name="T11" fmla="*/ 20 h 27"/>
                    <a:gd name="T12" fmla="*/ 27 w 28"/>
                    <a:gd name="T13" fmla="*/ 6 h 27"/>
                    <a:gd name="T14" fmla="*/ 22 w 28"/>
                    <a:gd name="T15" fmla="*/ 0 h 27"/>
                    <a:gd name="T16" fmla="*/ 0 60000 65536"/>
                    <a:gd name="T17" fmla="*/ 0 60000 65536"/>
                    <a:gd name="T18" fmla="*/ 0 60000 65536"/>
                    <a:gd name="T19" fmla="*/ 0 60000 65536"/>
                    <a:gd name="T20" fmla="*/ 0 60000 65536"/>
                    <a:gd name="T21" fmla="*/ 0 60000 65536"/>
                    <a:gd name="T22" fmla="*/ 0 60000 65536"/>
                    <a:gd name="T23" fmla="*/ 0 60000 65536"/>
                    <a:gd name="T24" fmla="*/ 0 w 28"/>
                    <a:gd name="T25" fmla="*/ 0 h 27"/>
                    <a:gd name="T26" fmla="*/ 28 w 28"/>
                    <a:gd name="T27" fmla="*/ 27 h 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 h="27">
                      <a:moveTo>
                        <a:pt x="22" y="0"/>
                      </a:moveTo>
                      <a:lnTo>
                        <a:pt x="0" y="0"/>
                      </a:lnTo>
                      <a:lnTo>
                        <a:pt x="0" y="10"/>
                      </a:lnTo>
                      <a:lnTo>
                        <a:pt x="2" y="22"/>
                      </a:lnTo>
                      <a:lnTo>
                        <a:pt x="22" y="26"/>
                      </a:lnTo>
                      <a:lnTo>
                        <a:pt x="27" y="20"/>
                      </a:lnTo>
                      <a:lnTo>
                        <a:pt x="27" y="6"/>
                      </a:lnTo>
                      <a:lnTo>
                        <a:pt x="22" y="0"/>
                      </a:lnTo>
                    </a:path>
                  </a:pathLst>
                </a:custGeom>
                <a:solidFill>
                  <a:srgbClr val="004040"/>
                </a:solidFill>
                <a:ln w="9525" cap="rnd">
                  <a:noFill/>
                  <a:round/>
                  <a:headEnd type="none" w="sm" len="sm"/>
                  <a:tailEnd type="none" w="sm" len="sm"/>
                </a:ln>
              </p:spPr>
              <p:txBody>
                <a:bodyPr/>
                <a:lstStyle/>
                <a:p>
                  <a:endParaRPr lang="es-ES"/>
                </a:p>
              </p:txBody>
            </p:sp>
            <p:sp>
              <p:nvSpPr>
                <p:cNvPr id="105147" name="Freeform 239"/>
                <p:cNvSpPr>
                  <a:spLocks/>
                </p:cNvSpPr>
                <p:nvPr/>
              </p:nvSpPr>
              <p:spPr bwMode="auto">
                <a:xfrm>
                  <a:off x="991" y="3209"/>
                  <a:ext cx="94" cy="26"/>
                </a:xfrm>
                <a:custGeom>
                  <a:avLst/>
                  <a:gdLst>
                    <a:gd name="T0" fmla="*/ 0 w 94"/>
                    <a:gd name="T1" fmla="*/ 0 h 26"/>
                    <a:gd name="T2" fmla="*/ 23 w 94"/>
                    <a:gd name="T3" fmla="*/ 12 h 26"/>
                    <a:gd name="T4" fmla="*/ 43 w 94"/>
                    <a:gd name="T5" fmla="*/ 15 h 26"/>
                    <a:gd name="T6" fmla="*/ 62 w 94"/>
                    <a:gd name="T7" fmla="*/ 21 h 26"/>
                    <a:gd name="T8" fmla="*/ 78 w 94"/>
                    <a:gd name="T9" fmla="*/ 21 h 26"/>
                    <a:gd name="T10" fmla="*/ 93 w 94"/>
                    <a:gd name="T11" fmla="*/ 21 h 26"/>
                    <a:gd name="T12" fmla="*/ 78 w 94"/>
                    <a:gd name="T13" fmla="*/ 25 h 26"/>
                    <a:gd name="T14" fmla="*/ 54 w 94"/>
                    <a:gd name="T15" fmla="*/ 25 h 26"/>
                    <a:gd name="T16" fmla="*/ 31 w 94"/>
                    <a:gd name="T17" fmla="*/ 17 h 26"/>
                    <a:gd name="T18" fmla="*/ 19 w 94"/>
                    <a:gd name="T19" fmla="*/ 12 h 26"/>
                    <a:gd name="T20" fmla="*/ 0 w 94"/>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26"/>
                    <a:gd name="T35" fmla="*/ 94 w 94"/>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26">
                      <a:moveTo>
                        <a:pt x="0" y="0"/>
                      </a:moveTo>
                      <a:lnTo>
                        <a:pt x="23" y="12"/>
                      </a:lnTo>
                      <a:lnTo>
                        <a:pt x="43" y="15"/>
                      </a:lnTo>
                      <a:lnTo>
                        <a:pt x="62" y="21"/>
                      </a:lnTo>
                      <a:lnTo>
                        <a:pt x="78" y="21"/>
                      </a:lnTo>
                      <a:lnTo>
                        <a:pt x="93" y="21"/>
                      </a:lnTo>
                      <a:lnTo>
                        <a:pt x="78" y="25"/>
                      </a:lnTo>
                      <a:lnTo>
                        <a:pt x="54" y="25"/>
                      </a:lnTo>
                      <a:lnTo>
                        <a:pt x="31" y="17"/>
                      </a:lnTo>
                      <a:lnTo>
                        <a:pt x="19" y="12"/>
                      </a:lnTo>
                      <a:lnTo>
                        <a:pt x="0" y="0"/>
                      </a:lnTo>
                    </a:path>
                  </a:pathLst>
                </a:custGeom>
                <a:solidFill>
                  <a:srgbClr val="002020"/>
                </a:solidFill>
                <a:ln w="9525" cap="rnd">
                  <a:noFill/>
                  <a:round/>
                  <a:headEnd type="none" w="sm" len="sm"/>
                  <a:tailEnd type="none" w="sm" len="sm"/>
                </a:ln>
              </p:spPr>
              <p:txBody>
                <a:bodyPr/>
                <a:lstStyle/>
                <a:p>
                  <a:endParaRPr lang="es-ES"/>
                </a:p>
              </p:txBody>
            </p:sp>
            <p:sp>
              <p:nvSpPr>
                <p:cNvPr id="105148" name="Freeform 240"/>
                <p:cNvSpPr>
                  <a:spLocks/>
                </p:cNvSpPr>
                <p:nvPr/>
              </p:nvSpPr>
              <p:spPr bwMode="auto">
                <a:xfrm>
                  <a:off x="1010" y="2892"/>
                  <a:ext cx="105" cy="122"/>
                </a:xfrm>
                <a:custGeom>
                  <a:avLst/>
                  <a:gdLst>
                    <a:gd name="T0" fmla="*/ 43 w 105"/>
                    <a:gd name="T1" fmla="*/ 57 h 122"/>
                    <a:gd name="T2" fmla="*/ 43 w 105"/>
                    <a:gd name="T3" fmla="*/ 52 h 122"/>
                    <a:gd name="T4" fmla="*/ 43 w 105"/>
                    <a:gd name="T5" fmla="*/ 58 h 122"/>
                    <a:gd name="T6" fmla="*/ 40 w 105"/>
                    <a:gd name="T7" fmla="*/ 66 h 122"/>
                    <a:gd name="T8" fmla="*/ 40 w 105"/>
                    <a:gd name="T9" fmla="*/ 68 h 122"/>
                    <a:gd name="T10" fmla="*/ 48 w 105"/>
                    <a:gd name="T11" fmla="*/ 68 h 122"/>
                    <a:gd name="T12" fmla="*/ 50 w 105"/>
                    <a:gd name="T13" fmla="*/ 77 h 122"/>
                    <a:gd name="T14" fmla="*/ 57 w 105"/>
                    <a:gd name="T15" fmla="*/ 62 h 122"/>
                    <a:gd name="T16" fmla="*/ 56 w 105"/>
                    <a:gd name="T17" fmla="*/ 68 h 122"/>
                    <a:gd name="T18" fmla="*/ 52 w 105"/>
                    <a:gd name="T19" fmla="*/ 74 h 122"/>
                    <a:gd name="T20" fmla="*/ 48 w 105"/>
                    <a:gd name="T21" fmla="*/ 83 h 122"/>
                    <a:gd name="T22" fmla="*/ 45 w 105"/>
                    <a:gd name="T23" fmla="*/ 93 h 122"/>
                    <a:gd name="T24" fmla="*/ 40 w 105"/>
                    <a:gd name="T25" fmla="*/ 102 h 122"/>
                    <a:gd name="T26" fmla="*/ 36 w 105"/>
                    <a:gd name="T27" fmla="*/ 111 h 122"/>
                    <a:gd name="T28" fmla="*/ 33 w 105"/>
                    <a:gd name="T29" fmla="*/ 121 h 122"/>
                    <a:gd name="T30" fmla="*/ 40 w 105"/>
                    <a:gd name="T31" fmla="*/ 114 h 122"/>
                    <a:gd name="T32" fmla="*/ 43 w 105"/>
                    <a:gd name="T33" fmla="*/ 115 h 122"/>
                    <a:gd name="T34" fmla="*/ 57 w 105"/>
                    <a:gd name="T35" fmla="*/ 109 h 122"/>
                    <a:gd name="T36" fmla="*/ 64 w 105"/>
                    <a:gd name="T37" fmla="*/ 105 h 122"/>
                    <a:gd name="T38" fmla="*/ 73 w 105"/>
                    <a:gd name="T39" fmla="*/ 103 h 122"/>
                    <a:gd name="T40" fmla="*/ 83 w 105"/>
                    <a:gd name="T41" fmla="*/ 103 h 122"/>
                    <a:gd name="T42" fmla="*/ 93 w 105"/>
                    <a:gd name="T43" fmla="*/ 108 h 122"/>
                    <a:gd name="T44" fmla="*/ 92 w 105"/>
                    <a:gd name="T45" fmla="*/ 109 h 122"/>
                    <a:gd name="T46" fmla="*/ 104 w 105"/>
                    <a:gd name="T47" fmla="*/ 109 h 122"/>
                    <a:gd name="T48" fmla="*/ 97 w 105"/>
                    <a:gd name="T49" fmla="*/ 100 h 122"/>
                    <a:gd name="T50" fmla="*/ 90 w 105"/>
                    <a:gd name="T51" fmla="*/ 89 h 122"/>
                    <a:gd name="T52" fmla="*/ 88 w 105"/>
                    <a:gd name="T53" fmla="*/ 79 h 122"/>
                    <a:gd name="T54" fmla="*/ 86 w 105"/>
                    <a:gd name="T55" fmla="*/ 73 h 122"/>
                    <a:gd name="T56" fmla="*/ 89 w 105"/>
                    <a:gd name="T57" fmla="*/ 67 h 122"/>
                    <a:gd name="T58" fmla="*/ 93 w 105"/>
                    <a:gd name="T59" fmla="*/ 61 h 122"/>
                    <a:gd name="T60" fmla="*/ 96 w 105"/>
                    <a:gd name="T61" fmla="*/ 53 h 122"/>
                    <a:gd name="T62" fmla="*/ 97 w 105"/>
                    <a:gd name="T63" fmla="*/ 48 h 122"/>
                    <a:gd name="T64" fmla="*/ 99 w 105"/>
                    <a:gd name="T65" fmla="*/ 41 h 122"/>
                    <a:gd name="T66" fmla="*/ 100 w 105"/>
                    <a:gd name="T67" fmla="*/ 34 h 122"/>
                    <a:gd name="T68" fmla="*/ 97 w 105"/>
                    <a:gd name="T69" fmla="*/ 26 h 122"/>
                    <a:gd name="T70" fmla="*/ 94 w 105"/>
                    <a:gd name="T71" fmla="*/ 21 h 122"/>
                    <a:gd name="T72" fmla="*/ 90 w 105"/>
                    <a:gd name="T73" fmla="*/ 14 h 122"/>
                    <a:gd name="T74" fmla="*/ 84 w 105"/>
                    <a:gd name="T75" fmla="*/ 8 h 122"/>
                    <a:gd name="T76" fmla="*/ 80 w 105"/>
                    <a:gd name="T77" fmla="*/ 3 h 122"/>
                    <a:gd name="T78" fmla="*/ 67 w 105"/>
                    <a:gd name="T79" fmla="*/ 0 h 122"/>
                    <a:gd name="T80" fmla="*/ 59 w 105"/>
                    <a:gd name="T81" fmla="*/ 0 h 122"/>
                    <a:gd name="T82" fmla="*/ 42 w 105"/>
                    <a:gd name="T83" fmla="*/ 0 h 122"/>
                    <a:gd name="T84" fmla="*/ 33 w 105"/>
                    <a:gd name="T85" fmla="*/ 0 h 122"/>
                    <a:gd name="T86" fmla="*/ 24 w 105"/>
                    <a:gd name="T87" fmla="*/ 1 h 122"/>
                    <a:gd name="T88" fmla="*/ 16 w 105"/>
                    <a:gd name="T89" fmla="*/ 5 h 122"/>
                    <a:gd name="T90" fmla="*/ 9 w 105"/>
                    <a:gd name="T91" fmla="*/ 10 h 122"/>
                    <a:gd name="T92" fmla="*/ 0 w 105"/>
                    <a:gd name="T93" fmla="*/ 15 h 122"/>
                    <a:gd name="T94" fmla="*/ 0 w 105"/>
                    <a:gd name="T95" fmla="*/ 24 h 122"/>
                    <a:gd name="T96" fmla="*/ 0 w 105"/>
                    <a:gd name="T97" fmla="*/ 30 h 122"/>
                    <a:gd name="T98" fmla="*/ 0 w 105"/>
                    <a:gd name="T99" fmla="*/ 36 h 122"/>
                    <a:gd name="T100" fmla="*/ 8 w 105"/>
                    <a:gd name="T101" fmla="*/ 30 h 122"/>
                    <a:gd name="T102" fmla="*/ 16 w 105"/>
                    <a:gd name="T103" fmla="*/ 26 h 122"/>
                    <a:gd name="T104" fmla="*/ 27 w 105"/>
                    <a:gd name="T105" fmla="*/ 25 h 122"/>
                    <a:gd name="T106" fmla="*/ 26 w 105"/>
                    <a:gd name="T107" fmla="*/ 35 h 122"/>
                    <a:gd name="T108" fmla="*/ 33 w 105"/>
                    <a:gd name="T109" fmla="*/ 36 h 122"/>
                    <a:gd name="T110" fmla="*/ 35 w 105"/>
                    <a:gd name="T111" fmla="*/ 41 h 122"/>
                    <a:gd name="T112" fmla="*/ 37 w 105"/>
                    <a:gd name="T113" fmla="*/ 45 h 122"/>
                    <a:gd name="T114" fmla="*/ 43 w 105"/>
                    <a:gd name="T115" fmla="*/ 57 h 12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5"/>
                    <a:gd name="T175" fmla="*/ 0 h 122"/>
                    <a:gd name="T176" fmla="*/ 105 w 105"/>
                    <a:gd name="T177" fmla="*/ 122 h 12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5" h="122">
                      <a:moveTo>
                        <a:pt x="43" y="57"/>
                      </a:moveTo>
                      <a:lnTo>
                        <a:pt x="43" y="52"/>
                      </a:lnTo>
                      <a:lnTo>
                        <a:pt x="43" y="58"/>
                      </a:lnTo>
                      <a:lnTo>
                        <a:pt x="40" y="66"/>
                      </a:lnTo>
                      <a:lnTo>
                        <a:pt x="40" y="68"/>
                      </a:lnTo>
                      <a:lnTo>
                        <a:pt x="48" y="68"/>
                      </a:lnTo>
                      <a:lnTo>
                        <a:pt x="50" y="77"/>
                      </a:lnTo>
                      <a:lnTo>
                        <a:pt x="57" y="62"/>
                      </a:lnTo>
                      <a:lnTo>
                        <a:pt x="56" y="68"/>
                      </a:lnTo>
                      <a:lnTo>
                        <a:pt x="52" y="74"/>
                      </a:lnTo>
                      <a:lnTo>
                        <a:pt x="48" y="83"/>
                      </a:lnTo>
                      <a:lnTo>
                        <a:pt x="45" y="93"/>
                      </a:lnTo>
                      <a:lnTo>
                        <a:pt x="40" y="102"/>
                      </a:lnTo>
                      <a:lnTo>
                        <a:pt x="36" y="111"/>
                      </a:lnTo>
                      <a:lnTo>
                        <a:pt x="33" y="121"/>
                      </a:lnTo>
                      <a:lnTo>
                        <a:pt x="40" y="114"/>
                      </a:lnTo>
                      <a:lnTo>
                        <a:pt x="43" y="115"/>
                      </a:lnTo>
                      <a:lnTo>
                        <a:pt x="57" y="109"/>
                      </a:lnTo>
                      <a:lnTo>
                        <a:pt x="64" y="105"/>
                      </a:lnTo>
                      <a:lnTo>
                        <a:pt x="73" y="103"/>
                      </a:lnTo>
                      <a:lnTo>
                        <a:pt x="83" y="103"/>
                      </a:lnTo>
                      <a:lnTo>
                        <a:pt x="93" y="108"/>
                      </a:lnTo>
                      <a:lnTo>
                        <a:pt x="92" y="109"/>
                      </a:lnTo>
                      <a:lnTo>
                        <a:pt x="104" y="109"/>
                      </a:lnTo>
                      <a:lnTo>
                        <a:pt x="97" y="100"/>
                      </a:lnTo>
                      <a:lnTo>
                        <a:pt x="90" y="89"/>
                      </a:lnTo>
                      <a:lnTo>
                        <a:pt x="88" y="79"/>
                      </a:lnTo>
                      <a:lnTo>
                        <a:pt x="86" y="73"/>
                      </a:lnTo>
                      <a:lnTo>
                        <a:pt x="89" y="67"/>
                      </a:lnTo>
                      <a:lnTo>
                        <a:pt x="93" y="61"/>
                      </a:lnTo>
                      <a:lnTo>
                        <a:pt x="96" y="53"/>
                      </a:lnTo>
                      <a:lnTo>
                        <a:pt x="97" y="48"/>
                      </a:lnTo>
                      <a:lnTo>
                        <a:pt x="99" y="41"/>
                      </a:lnTo>
                      <a:lnTo>
                        <a:pt x="100" y="34"/>
                      </a:lnTo>
                      <a:lnTo>
                        <a:pt x="97" y="26"/>
                      </a:lnTo>
                      <a:lnTo>
                        <a:pt x="94" y="21"/>
                      </a:lnTo>
                      <a:lnTo>
                        <a:pt x="90" y="14"/>
                      </a:lnTo>
                      <a:lnTo>
                        <a:pt x="84" y="8"/>
                      </a:lnTo>
                      <a:lnTo>
                        <a:pt x="80" y="3"/>
                      </a:lnTo>
                      <a:lnTo>
                        <a:pt x="67" y="0"/>
                      </a:lnTo>
                      <a:lnTo>
                        <a:pt x="59" y="0"/>
                      </a:lnTo>
                      <a:lnTo>
                        <a:pt x="42" y="0"/>
                      </a:lnTo>
                      <a:lnTo>
                        <a:pt x="33" y="0"/>
                      </a:lnTo>
                      <a:lnTo>
                        <a:pt x="24" y="1"/>
                      </a:lnTo>
                      <a:lnTo>
                        <a:pt x="16" y="5"/>
                      </a:lnTo>
                      <a:lnTo>
                        <a:pt x="9" y="10"/>
                      </a:lnTo>
                      <a:lnTo>
                        <a:pt x="0" y="15"/>
                      </a:lnTo>
                      <a:lnTo>
                        <a:pt x="0" y="24"/>
                      </a:lnTo>
                      <a:lnTo>
                        <a:pt x="0" y="30"/>
                      </a:lnTo>
                      <a:lnTo>
                        <a:pt x="0" y="36"/>
                      </a:lnTo>
                      <a:lnTo>
                        <a:pt x="8" y="30"/>
                      </a:lnTo>
                      <a:lnTo>
                        <a:pt x="16" y="26"/>
                      </a:lnTo>
                      <a:lnTo>
                        <a:pt x="27" y="25"/>
                      </a:lnTo>
                      <a:lnTo>
                        <a:pt x="26" y="35"/>
                      </a:lnTo>
                      <a:lnTo>
                        <a:pt x="33" y="36"/>
                      </a:lnTo>
                      <a:lnTo>
                        <a:pt x="35" y="41"/>
                      </a:lnTo>
                      <a:lnTo>
                        <a:pt x="37" y="45"/>
                      </a:lnTo>
                      <a:lnTo>
                        <a:pt x="43" y="57"/>
                      </a:lnTo>
                    </a:path>
                  </a:pathLst>
                </a:custGeom>
                <a:solidFill>
                  <a:srgbClr val="000000"/>
                </a:solidFill>
                <a:ln w="9525" cap="rnd">
                  <a:noFill/>
                  <a:round/>
                  <a:headEnd type="none" w="sm" len="sm"/>
                  <a:tailEnd type="none" w="sm" len="sm"/>
                </a:ln>
              </p:spPr>
              <p:txBody>
                <a:bodyPr/>
                <a:lstStyle/>
                <a:p>
                  <a:endParaRPr lang="es-ES"/>
                </a:p>
              </p:txBody>
            </p:sp>
            <p:sp>
              <p:nvSpPr>
                <p:cNvPr id="105149" name="Freeform 241"/>
                <p:cNvSpPr>
                  <a:spLocks/>
                </p:cNvSpPr>
                <p:nvPr/>
              </p:nvSpPr>
              <p:spPr bwMode="auto">
                <a:xfrm>
                  <a:off x="1050" y="3073"/>
                  <a:ext cx="122" cy="174"/>
                </a:xfrm>
                <a:custGeom>
                  <a:avLst/>
                  <a:gdLst>
                    <a:gd name="T0" fmla="*/ 52 w 122"/>
                    <a:gd name="T1" fmla="*/ 23 h 174"/>
                    <a:gd name="T2" fmla="*/ 74 w 122"/>
                    <a:gd name="T3" fmla="*/ 21 h 174"/>
                    <a:gd name="T4" fmla="*/ 89 w 122"/>
                    <a:gd name="T5" fmla="*/ 18 h 174"/>
                    <a:gd name="T6" fmla="*/ 92 w 122"/>
                    <a:gd name="T7" fmla="*/ 10 h 174"/>
                    <a:gd name="T8" fmla="*/ 92 w 122"/>
                    <a:gd name="T9" fmla="*/ 6 h 174"/>
                    <a:gd name="T10" fmla="*/ 97 w 122"/>
                    <a:gd name="T11" fmla="*/ 0 h 174"/>
                    <a:gd name="T12" fmla="*/ 109 w 122"/>
                    <a:gd name="T13" fmla="*/ 0 h 174"/>
                    <a:gd name="T14" fmla="*/ 121 w 122"/>
                    <a:gd name="T15" fmla="*/ 0 h 174"/>
                    <a:gd name="T16" fmla="*/ 106 w 122"/>
                    <a:gd name="T17" fmla="*/ 134 h 174"/>
                    <a:gd name="T18" fmla="*/ 97 w 122"/>
                    <a:gd name="T19" fmla="*/ 144 h 174"/>
                    <a:gd name="T20" fmla="*/ 84 w 122"/>
                    <a:gd name="T21" fmla="*/ 158 h 174"/>
                    <a:gd name="T22" fmla="*/ 66 w 122"/>
                    <a:gd name="T23" fmla="*/ 166 h 174"/>
                    <a:gd name="T24" fmla="*/ 46 w 122"/>
                    <a:gd name="T25" fmla="*/ 170 h 174"/>
                    <a:gd name="T26" fmla="*/ 18 w 122"/>
                    <a:gd name="T27" fmla="*/ 173 h 174"/>
                    <a:gd name="T28" fmla="*/ 1 w 122"/>
                    <a:gd name="T29" fmla="*/ 169 h 174"/>
                    <a:gd name="T30" fmla="*/ 0 w 122"/>
                    <a:gd name="T31" fmla="*/ 160 h 174"/>
                    <a:gd name="T32" fmla="*/ 0 w 122"/>
                    <a:gd name="T33" fmla="*/ 148 h 174"/>
                    <a:gd name="T34" fmla="*/ 11 w 122"/>
                    <a:gd name="T35" fmla="*/ 110 h 174"/>
                    <a:gd name="T36" fmla="*/ 22 w 122"/>
                    <a:gd name="T37" fmla="*/ 72 h 174"/>
                    <a:gd name="T38" fmla="*/ 26 w 122"/>
                    <a:gd name="T39" fmla="*/ 43 h 174"/>
                    <a:gd name="T40" fmla="*/ 26 w 122"/>
                    <a:gd name="T41" fmla="*/ 38 h 174"/>
                    <a:gd name="T42" fmla="*/ 32 w 122"/>
                    <a:gd name="T43" fmla="*/ 27 h 174"/>
                    <a:gd name="T44" fmla="*/ 39 w 122"/>
                    <a:gd name="T45" fmla="*/ 23 h 174"/>
                    <a:gd name="T46" fmla="*/ 52 w 122"/>
                    <a:gd name="T47" fmla="*/ 23 h 17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2"/>
                    <a:gd name="T73" fmla="*/ 0 h 174"/>
                    <a:gd name="T74" fmla="*/ 122 w 122"/>
                    <a:gd name="T75" fmla="*/ 174 h 17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2" h="174">
                      <a:moveTo>
                        <a:pt x="52" y="23"/>
                      </a:moveTo>
                      <a:lnTo>
                        <a:pt x="74" y="21"/>
                      </a:lnTo>
                      <a:lnTo>
                        <a:pt x="89" y="18"/>
                      </a:lnTo>
                      <a:lnTo>
                        <a:pt x="92" y="10"/>
                      </a:lnTo>
                      <a:lnTo>
                        <a:pt x="92" y="6"/>
                      </a:lnTo>
                      <a:lnTo>
                        <a:pt x="97" y="0"/>
                      </a:lnTo>
                      <a:lnTo>
                        <a:pt x="109" y="0"/>
                      </a:lnTo>
                      <a:lnTo>
                        <a:pt x="121" y="0"/>
                      </a:lnTo>
                      <a:lnTo>
                        <a:pt x="106" y="134"/>
                      </a:lnTo>
                      <a:lnTo>
                        <a:pt x="97" y="144"/>
                      </a:lnTo>
                      <a:lnTo>
                        <a:pt x="84" y="158"/>
                      </a:lnTo>
                      <a:lnTo>
                        <a:pt x="66" y="166"/>
                      </a:lnTo>
                      <a:lnTo>
                        <a:pt x="46" y="170"/>
                      </a:lnTo>
                      <a:lnTo>
                        <a:pt x="18" y="173"/>
                      </a:lnTo>
                      <a:lnTo>
                        <a:pt x="1" y="169"/>
                      </a:lnTo>
                      <a:lnTo>
                        <a:pt x="0" y="160"/>
                      </a:lnTo>
                      <a:lnTo>
                        <a:pt x="0" y="148"/>
                      </a:lnTo>
                      <a:lnTo>
                        <a:pt x="11" y="110"/>
                      </a:lnTo>
                      <a:lnTo>
                        <a:pt x="22" y="72"/>
                      </a:lnTo>
                      <a:lnTo>
                        <a:pt x="26" y="43"/>
                      </a:lnTo>
                      <a:lnTo>
                        <a:pt x="26" y="38"/>
                      </a:lnTo>
                      <a:lnTo>
                        <a:pt x="32" y="27"/>
                      </a:lnTo>
                      <a:lnTo>
                        <a:pt x="39" y="23"/>
                      </a:lnTo>
                      <a:lnTo>
                        <a:pt x="52" y="23"/>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5150" name="Freeform 242"/>
                <p:cNvSpPr>
                  <a:spLocks/>
                </p:cNvSpPr>
                <p:nvPr/>
              </p:nvSpPr>
              <p:spPr bwMode="auto">
                <a:xfrm>
                  <a:off x="1065" y="3084"/>
                  <a:ext cx="98" cy="154"/>
                </a:xfrm>
                <a:custGeom>
                  <a:avLst/>
                  <a:gdLst>
                    <a:gd name="T0" fmla="*/ 31 w 98"/>
                    <a:gd name="T1" fmla="*/ 30 h 154"/>
                    <a:gd name="T2" fmla="*/ 50 w 98"/>
                    <a:gd name="T3" fmla="*/ 29 h 154"/>
                    <a:gd name="T4" fmla="*/ 70 w 98"/>
                    <a:gd name="T5" fmla="*/ 24 h 154"/>
                    <a:gd name="T6" fmla="*/ 81 w 98"/>
                    <a:gd name="T7" fmla="*/ 19 h 154"/>
                    <a:gd name="T8" fmla="*/ 89 w 98"/>
                    <a:gd name="T9" fmla="*/ 12 h 154"/>
                    <a:gd name="T10" fmla="*/ 97 w 98"/>
                    <a:gd name="T11" fmla="*/ 0 h 154"/>
                    <a:gd name="T12" fmla="*/ 83 w 98"/>
                    <a:gd name="T13" fmla="*/ 117 h 154"/>
                    <a:gd name="T14" fmla="*/ 75 w 98"/>
                    <a:gd name="T15" fmla="*/ 129 h 154"/>
                    <a:gd name="T16" fmla="*/ 66 w 98"/>
                    <a:gd name="T17" fmla="*/ 138 h 154"/>
                    <a:gd name="T18" fmla="*/ 54 w 98"/>
                    <a:gd name="T19" fmla="*/ 145 h 154"/>
                    <a:gd name="T20" fmla="*/ 45 w 98"/>
                    <a:gd name="T21" fmla="*/ 149 h 154"/>
                    <a:gd name="T22" fmla="*/ 31 w 98"/>
                    <a:gd name="T23" fmla="*/ 151 h 154"/>
                    <a:gd name="T24" fmla="*/ 21 w 98"/>
                    <a:gd name="T25" fmla="*/ 153 h 154"/>
                    <a:gd name="T26" fmla="*/ 7 w 98"/>
                    <a:gd name="T27" fmla="*/ 153 h 154"/>
                    <a:gd name="T28" fmla="*/ 2 w 98"/>
                    <a:gd name="T29" fmla="*/ 151 h 154"/>
                    <a:gd name="T30" fmla="*/ 0 w 98"/>
                    <a:gd name="T31" fmla="*/ 145 h 154"/>
                    <a:gd name="T32" fmla="*/ 0 w 98"/>
                    <a:gd name="T33" fmla="*/ 135 h 154"/>
                    <a:gd name="T34" fmla="*/ 8 w 98"/>
                    <a:gd name="T35" fmla="*/ 115 h 154"/>
                    <a:gd name="T36" fmla="*/ 23 w 98"/>
                    <a:gd name="T37" fmla="*/ 44 h 154"/>
                    <a:gd name="T38" fmla="*/ 25 w 98"/>
                    <a:gd name="T39" fmla="*/ 34 h 154"/>
                    <a:gd name="T40" fmla="*/ 31 w 98"/>
                    <a:gd name="T41" fmla="*/ 30 h 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8"/>
                    <a:gd name="T64" fmla="*/ 0 h 154"/>
                    <a:gd name="T65" fmla="*/ 98 w 98"/>
                    <a:gd name="T66" fmla="*/ 154 h 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8" h="154">
                      <a:moveTo>
                        <a:pt x="31" y="30"/>
                      </a:moveTo>
                      <a:lnTo>
                        <a:pt x="50" y="29"/>
                      </a:lnTo>
                      <a:lnTo>
                        <a:pt x="70" y="24"/>
                      </a:lnTo>
                      <a:lnTo>
                        <a:pt x="81" y="19"/>
                      </a:lnTo>
                      <a:lnTo>
                        <a:pt x="89" y="12"/>
                      </a:lnTo>
                      <a:lnTo>
                        <a:pt x="97" y="0"/>
                      </a:lnTo>
                      <a:lnTo>
                        <a:pt x="83" y="117"/>
                      </a:lnTo>
                      <a:lnTo>
                        <a:pt x="75" y="129"/>
                      </a:lnTo>
                      <a:lnTo>
                        <a:pt x="66" y="138"/>
                      </a:lnTo>
                      <a:lnTo>
                        <a:pt x="54" y="145"/>
                      </a:lnTo>
                      <a:lnTo>
                        <a:pt x="45" y="149"/>
                      </a:lnTo>
                      <a:lnTo>
                        <a:pt x="31" y="151"/>
                      </a:lnTo>
                      <a:lnTo>
                        <a:pt x="21" y="153"/>
                      </a:lnTo>
                      <a:lnTo>
                        <a:pt x="7" y="153"/>
                      </a:lnTo>
                      <a:lnTo>
                        <a:pt x="2" y="151"/>
                      </a:lnTo>
                      <a:lnTo>
                        <a:pt x="0" y="145"/>
                      </a:lnTo>
                      <a:lnTo>
                        <a:pt x="0" y="135"/>
                      </a:lnTo>
                      <a:lnTo>
                        <a:pt x="8" y="115"/>
                      </a:lnTo>
                      <a:lnTo>
                        <a:pt x="23" y="44"/>
                      </a:lnTo>
                      <a:lnTo>
                        <a:pt x="25" y="34"/>
                      </a:lnTo>
                      <a:lnTo>
                        <a:pt x="31" y="30"/>
                      </a:lnTo>
                    </a:path>
                  </a:pathLst>
                </a:custGeom>
                <a:solidFill>
                  <a:srgbClr val="606060"/>
                </a:solidFill>
                <a:ln w="9525" cap="rnd">
                  <a:noFill/>
                  <a:round/>
                  <a:headEnd type="none" w="sm" len="sm"/>
                  <a:tailEnd type="none" w="sm" len="sm"/>
                </a:ln>
              </p:spPr>
              <p:txBody>
                <a:bodyPr/>
                <a:lstStyle/>
                <a:p>
                  <a:endParaRPr lang="es-ES"/>
                </a:p>
              </p:txBody>
            </p:sp>
            <p:sp>
              <p:nvSpPr>
                <p:cNvPr id="105151" name="Freeform 243"/>
                <p:cNvSpPr>
                  <a:spLocks/>
                </p:cNvSpPr>
                <p:nvPr/>
              </p:nvSpPr>
              <p:spPr bwMode="auto">
                <a:xfrm>
                  <a:off x="1072" y="3411"/>
                  <a:ext cx="93" cy="49"/>
                </a:xfrm>
                <a:custGeom>
                  <a:avLst/>
                  <a:gdLst>
                    <a:gd name="T0" fmla="*/ 54 w 93"/>
                    <a:gd name="T1" fmla="*/ 0 h 49"/>
                    <a:gd name="T2" fmla="*/ 54 w 93"/>
                    <a:gd name="T3" fmla="*/ 13 h 49"/>
                    <a:gd name="T4" fmla="*/ 30 w 93"/>
                    <a:gd name="T5" fmla="*/ 24 h 49"/>
                    <a:gd name="T6" fmla="*/ 10 w 93"/>
                    <a:gd name="T7" fmla="*/ 29 h 49"/>
                    <a:gd name="T8" fmla="*/ 0 w 93"/>
                    <a:gd name="T9" fmla="*/ 34 h 49"/>
                    <a:gd name="T10" fmla="*/ 0 w 93"/>
                    <a:gd name="T11" fmla="*/ 40 h 49"/>
                    <a:gd name="T12" fmla="*/ 14 w 93"/>
                    <a:gd name="T13" fmla="*/ 46 h 49"/>
                    <a:gd name="T14" fmla="*/ 36 w 93"/>
                    <a:gd name="T15" fmla="*/ 48 h 49"/>
                    <a:gd name="T16" fmla="*/ 54 w 93"/>
                    <a:gd name="T17" fmla="*/ 44 h 49"/>
                    <a:gd name="T18" fmla="*/ 67 w 93"/>
                    <a:gd name="T19" fmla="*/ 40 h 49"/>
                    <a:gd name="T20" fmla="*/ 67 w 93"/>
                    <a:gd name="T21" fmla="*/ 45 h 49"/>
                    <a:gd name="T22" fmla="*/ 81 w 93"/>
                    <a:gd name="T23" fmla="*/ 44 h 49"/>
                    <a:gd name="T24" fmla="*/ 90 w 93"/>
                    <a:gd name="T25" fmla="*/ 41 h 49"/>
                    <a:gd name="T26" fmla="*/ 90 w 93"/>
                    <a:gd name="T27" fmla="*/ 36 h 49"/>
                    <a:gd name="T28" fmla="*/ 92 w 93"/>
                    <a:gd name="T29" fmla="*/ 32 h 49"/>
                    <a:gd name="T30" fmla="*/ 92 w 93"/>
                    <a:gd name="T31" fmla="*/ 22 h 49"/>
                    <a:gd name="T32" fmla="*/ 89 w 93"/>
                    <a:gd name="T33" fmla="*/ 17 h 49"/>
                    <a:gd name="T34" fmla="*/ 82 w 93"/>
                    <a:gd name="T35" fmla="*/ 12 h 49"/>
                    <a:gd name="T36" fmla="*/ 82 w 93"/>
                    <a:gd name="T37" fmla="*/ 0 h 49"/>
                    <a:gd name="T38" fmla="*/ 54 w 93"/>
                    <a:gd name="T39" fmla="*/ 0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3"/>
                    <a:gd name="T61" fmla="*/ 0 h 49"/>
                    <a:gd name="T62" fmla="*/ 93 w 93"/>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3" h="49">
                      <a:moveTo>
                        <a:pt x="54" y="0"/>
                      </a:moveTo>
                      <a:lnTo>
                        <a:pt x="54" y="13"/>
                      </a:lnTo>
                      <a:lnTo>
                        <a:pt x="30" y="24"/>
                      </a:lnTo>
                      <a:lnTo>
                        <a:pt x="10" y="29"/>
                      </a:lnTo>
                      <a:lnTo>
                        <a:pt x="0" y="34"/>
                      </a:lnTo>
                      <a:lnTo>
                        <a:pt x="0" y="40"/>
                      </a:lnTo>
                      <a:lnTo>
                        <a:pt x="14" y="46"/>
                      </a:lnTo>
                      <a:lnTo>
                        <a:pt x="36" y="48"/>
                      </a:lnTo>
                      <a:lnTo>
                        <a:pt x="54" y="44"/>
                      </a:lnTo>
                      <a:lnTo>
                        <a:pt x="67" y="40"/>
                      </a:lnTo>
                      <a:lnTo>
                        <a:pt x="67" y="45"/>
                      </a:lnTo>
                      <a:lnTo>
                        <a:pt x="81" y="44"/>
                      </a:lnTo>
                      <a:lnTo>
                        <a:pt x="90" y="41"/>
                      </a:lnTo>
                      <a:lnTo>
                        <a:pt x="90" y="36"/>
                      </a:lnTo>
                      <a:lnTo>
                        <a:pt x="92" y="32"/>
                      </a:lnTo>
                      <a:lnTo>
                        <a:pt x="92" y="22"/>
                      </a:lnTo>
                      <a:lnTo>
                        <a:pt x="89" y="17"/>
                      </a:lnTo>
                      <a:lnTo>
                        <a:pt x="82" y="12"/>
                      </a:lnTo>
                      <a:lnTo>
                        <a:pt x="82" y="0"/>
                      </a:lnTo>
                      <a:lnTo>
                        <a:pt x="54"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5152" name="Freeform 244"/>
                <p:cNvSpPr>
                  <a:spLocks/>
                </p:cNvSpPr>
                <p:nvPr/>
              </p:nvSpPr>
              <p:spPr bwMode="auto">
                <a:xfrm>
                  <a:off x="1109" y="3427"/>
                  <a:ext cx="29" cy="28"/>
                </a:xfrm>
                <a:custGeom>
                  <a:avLst/>
                  <a:gdLst>
                    <a:gd name="T0" fmla="*/ 21 w 29"/>
                    <a:gd name="T1" fmla="*/ 0 h 28"/>
                    <a:gd name="T2" fmla="*/ 28 w 29"/>
                    <a:gd name="T3" fmla="*/ 14 h 28"/>
                    <a:gd name="T4" fmla="*/ 2 w 29"/>
                    <a:gd name="T5" fmla="*/ 27 h 28"/>
                    <a:gd name="T6" fmla="*/ 0 w 29"/>
                    <a:gd name="T7" fmla="*/ 16 h 28"/>
                    <a:gd name="T8" fmla="*/ 21 w 29"/>
                    <a:gd name="T9" fmla="*/ 0 h 28"/>
                    <a:gd name="T10" fmla="*/ 0 60000 65536"/>
                    <a:gd name="T11" fmla="*/ 0 60000 65536"/>
                    <a:gd name="T12" fmla="*/ 0 60000 65536"/>
                    <a:gd name="T13" fmla="*/ 0 60000 65536"/>
                    <a:gd name="T14" fmla="*/ 0 60000 65536"/>
                    <a:gd name="T15" fmla="*/ 0 w 29"/>
                    <a:gd name="T16" fmla="*/ 0 h 28"/>
                    <a:gd name="T17" fmla="*/ 29 w 29"/>
                    <a:gd name="T18" fmla="*/ 28 h 28"/>
                  </a:gdLst>
                  <a:ahLst/>
                  <a:cxnLst>
                    <a:cxn ang="T10">
                      <a:pos x="T0" y="T1"/>
                    </a:cxn>
                    <a:cxn ang="T11">
                      <a:pos x="T2" y="T3"/>
                    </a:cxn>
                    <a:cxn ang="T12">
                      <a:pos x="T4" y="T5"/>
                    </a:cxn>
                    <a:cxn ang="T13">
                      <a:pos x="T6" y="T7"/>
                    </a:cxn>
                    <a:cxn ang="T14">
                      <a:pos x="T8" y="T9"/>
                    </a:cxn>
                  </a:cxnLst>
                  <a:rect l="T15" t="T16" r="T17" b="T18"/>
                  <a:pathLst>
                    <a:path w="29" h="28">
                      <a:moveTo>
                        <a:pt x="21" y="0"/>
                      </a:moveTo>
                      <a:lnTo>
                        <a:pt x="28" y="14"/>
                      </a:lnTo>
                      <a:lnTo>
                        <a:pt x="2" y="27"/>
                      </a:lnTo>
                      <a:lnTo>
                        <a:pt x="0" y="16"/>
                      </a:lnTo>
                      <a:lnTo>
                        <a:pt x="21" y="0"/>
                      </a:lnTo>
                    </a:path>
                  </a:pathLst>
                </a:custGeom>
                <a:solidFill>
                  <a:srgbClr val="808080"/>
                </a:solidFill>
                <a:ln w="9525" cap="rnd">
                  <a:noFill/>
                  <a:round/>
                  <a:headEnd type="none" w="sm" len="sm"/>
                  <a:tailEnd type="none" w="sm" len="sm"/>
                </a:ln>
              </p:spPr>
              <p:txBody>
                <a:bodyPr/>
                <a:lstStyle/>
                <a:p>
                  <a:endParaRPr lang="es-ES"/>
                </a:p>
              </p:txBody>
            </p:sp>
            <p:sp>
              <p:nvSpPr>
                <p:cNvPr id="105153" name="Freeform 245"/>
                <p:cNvSpPr>
                  <a:spLocks/>
                </p:cNvSpPr>
                <p:nvPr/>
              </p:nvSpPr>
              <p:spPr bwMode="auto">
                <a:xfrm>
                  <a:off x="1081" y="3438"/>
                  <a:ext cx="29" cy="26"/>
                </a:xfrm>
                <a:custGeom>
                  <a:avLst/>
                  <a:gdLst>
                    <a:gd name="T0" fmla="*/ 24 w 29"/>
                    <a:gd name="T1" fmla="*/ 0 h 26"/>
                    <a:gd name="T2" fmla="*/ 28 w 29"/>
                    <a:gd name="T3" fmla="*/ 13 h 26"/>
                    <a:gd name="T4" fmla="*/ 12 w 29"/>
                    <a:gd name="T5" fmla="*/ 19 h 26"/>
                    <a:gd name="T6" fmla="*/ 6 w 29"/>
                    <a:gd name="T7" fmla="*/ 25 h 26"/>
                    <a:gd name="T8" fmla="*/ 0 w 29"/>
                    <a:gd name="T9" fmla="*/ 25 h 26"/>
                    <a:gd name="T10" fmla="*/ 6 w 29"/>
                    <a:gd name="T11" fmla="*/ 9 h 26"/>
                    <a:gd name="T12" fmla="*/ 24 w 29"/>
                    <a:gd name="T13" fmla="*/ 0 h 26"/>
                    <a:gd name="T14" fmla="*/ 0 60000 65536"/>
                    <a:gd name="T15" fmla="*/ 0 60000 65536"/>
                    <a:gd name="T16" fmla="*/ 0 60000 65536"/>
                    <a:gd name="T17" fmla="*/ 0 60000 65536"/>
                    <a:gd name="T18" fmla="*/ 0 60000 65536"/>
                    <a:gd name="T19" fmla="*/ 0 60000 65536"/>
                    <a:gd name="T20" fmla="*/ 0 60000 65536"/>
                    <a:gd name="T21" fmla="*/ 0 w 29"/>
                    <a:gd name="T22" fmla="*/ 0 h 26"/>
                    <a:gd name="T23" fmla="*/ 29 w 29"/>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26">
                      <a:moveTo>
                        <a:pt x="24" y="0"/>
                      </a:moveTo>
                      <a:lnTo>
                        <a:pt x="28" y="13"/>
                      </a:lnTo>
                      <a:lnTo>
                        <a:pt x="12" y="19"/>
                      </a:lnTo>
                      <a:lnTo>
                        <a:pt x="6" y="25"/>
                      </a:lnTo>
                      <a:lnTo>
                        <a:pt x="0" y="25"/>
                      </a:lnTo>
                      <a:lnTo>
                        <a:pt x="6" y="9"/>
                      </a:lnTo>
                      <a:lnTo>
                        <a:pt x="24" y="0"/>
                      </a:lnTo>
                    </a:path>
                  </a:pathLst>
                </a:custGeom>
                <a:solidFill>
                  <a:srgbClr val="808080"/>
                </a:solidFill>
                <a:ln w="9525" cap="rnd">
                  <a:noFill/>
                  <a:round/>
                  <a:headEnd type="none" w="sm" len="sm"/>
                  <a:tailEnd type="none" w="sm" len="sm"/>
                </a:ln>
              </p:spPr>
              <p:txBody>
                <a:bodyPr/>
                <a:lstStyle/>
                <a:p>
                  <a:endParaRPr lang="es-ES"/>
                </a:p>
              </p:txBody>
            </p:sp>
            <p:sp>
              <p:nvSpPr>
                <p:cNvPr id="105154" name="Freeform 246"/>
                <p:cNvSpPr>
                  <a:spLocks/>
                </p:cNvSpPr>
                <p:nvPr/>
              </p:nvSpPr>
              <p:spPr bwMode="auto">
                <a:xfrm>
                  <a:off x="1077" y="3430"/>
                  <a:ext cx="88" cy="26"/>
                </a:xfrm>
                <a:custGeom>
                  <a:avLst/>
                  <a:gdLst>
                    <a:gd name="T0" fmla="*/ 0 w 88"/>
                    <a:gd name="T1" fmla="*/ 19 h 26"/>
                    <a:gd name="T2" fmla="*/ 0 w 88"/>
                    <a:gd name="T3" fmla="*/ 15 h 26"/>
                    <a:gd name="T4" fmla="*/ 10 w 88"/>
                    <a:gd name="T5" fmla="*/ 17 h 26"/>
                    <a:gd name="T6" fmla="*/ 29 w 88"/>
                    <a:gd name="T7" fmla="*/ 14 h 26"/>
                    <a:gd name="T8" fmla="*/ 38 w 88"/>
                    <a:gd name="T9" fmla="*/ 11 h 26"/>
                    <a:gd name="T10" fmla="*/ 59 w 88"/>
                    <a:gd name="T11" fmla="*/ 6 h 26"/>
                    <a:gd name="T12" fmla="*/ 68 w 88"/>
                    <a:gd name="T13" fmla="*/ 6 h 26"/>
                    <a:gd name="T14" fmla="*/ 76 w 88"/>
                    <a:gd name="T15" fmla="*/ 2 h 26"/>
                    <a:gd name="T16" fmla="*/ 82 w 88"/>
                    <a:gd name="T17" fmla="*/ 0 h 26"/>
                    <a:gd name="T18" fmla="*/ 87 w 88"/>
                    <a:gd name="T19" fmla="*/ 4 h 26"/>
                    <a:gd name="T20" fmla="*/ 87 w 88"/>
                    <a:gd name="T21" fmla="*/ 14 h 26"/>
                    <a:gd name="T22" fmla="*/ 80 w 88"/>
                    <a:gd name="T23" fmla="*/ 15 h 26"/>
                    <a:gd name="T24" fmla="*/ 64 w 88"/>
                    <a:gd name="T25" fmla="*/ 18 h 26"/>
                    <a:gd name="T26" fmla="*/ 57 w 88"/>
                    <a:gd name="T27" fmla="*/ 19 h 26"/>
                    <a:gd name="T28" fmla="*/ 46 w 88"/>
                    <a:gd name="T29" fmla="*/ 23 h 26"/>
                    <a:gd name="T30" fmla="*/ 36 w 88"/>
                    <a:gd name="T31" fmla="*/ 25 h 26"/>
                    <a:gd name="T32" fmla="*/ 27 w 88"/>
                    <a:gd name="T33" fmla="*/ 25 h 26"/>
                    <a:gd name="T34" fmla="*/ 14 w 88"/>
                    <a:gd name="T35" fmla="*/ 25 h 26"/>
                    <a:gd name="T36" fmla="*/ 0 w 88"/>
                    <a:gd name="T37" fmla="*/ 19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0" y="19"/>
                      </a:moveTo>
                      <a:lnTo>
                        <a:pt x="0" y="15"/>
                      </a:lnTo>
                      <a:lnTo>
                        <a:pt x="10" y="17"/>
                      </a:lnTo>
                      <a:lnTo>
                        <a:pt x="29" y="14"/>
                      </a:lnTo>
                      <a:lnTo>
                        <a:pt x="38" y="11"/>
                      </a:lnTo>
                      <a:lnTo>
                        <a:pt x="59" y="6"/>
                      </a:lnTo>
                      <a:lnTo>
                        <a:pt x="68" y="6"/>
                      </a:lnTo>
                      <a:lnTo>
                        <a:pt x="76" y="2"/>
                      </a:lnTo>
                      <a:lnTo>
                        <a:pt x="82" y="0"/>
                      </a:lnTo>
                      <a:lnTo>
                        <a:pt x="87" y="4"/>
                      </a:lnTo>
                      <a:lnTo>
                        <a:pt x="87" y="14"/>
                      </a:lnTo>
                      <a:lnTo>
                        <a:pt x="80" y="15"/>
                      </a:lnTo>
                      <a:lnTo>
                        <a:pt x="64" y="18"/>
                      </a:lnTo>
                      <a:lnTo>
                        <a:pt x="57" y="19"/>
                      </a:lnTo>
                      <a:lnTo>
                        <a:pt x="46" y="23"/>
                      </a:lnTo>
                      <a:lnTo>
                        <a:pt x="36" y="25"/>
                      </a:lnTo>
                      <a:lnTo>
                        <a:pt x="27" y="25"/>
                      </a:lnTo>
                      <a:lnTo>
                        <a:pt x="14" y="25"/>
                      </a:lnTo>
                      <a:lnTo>
                        <a:pt x="0" y="19"/>
                      </a:lnTo>
                    </a:path>
                  </a:pathLst>
                </a:custGeom>
                <a:solidFill>
                  <a:srgbClr val="808080"/>
                </a:solidFill>
                <a:ln w="9525" cap="rnd">
                  <a:noFill/>
                  <a:round/>
                  <a:headEnd type="none" w="sm" len="sm"/>
                  <a:tailEnd type="none" w="sm" len="sm"/>
                </a:ln>
              </p:spPr>
              <p:txBody>
                <a:bodyPr/>
                <a:lstStyle/>
                <a:p>
                  <a:endParaRPr lang="es-ES"/>
                </a:p>
              </p:txBody>
            </p:sp>
            <p:sp>
              <p:nvSpPr>
                <p:cNvPr id="105155" name="Freeform 247"/>
                <p:cNvSpPr>
                  <a:spLocks/>
                </p:cNvSpPr>
                <p:nvPr/>
              </p:nvSpPr>
              <p:spPr bwMode="auto">
                <a:xfrm>
                  <a:off x="1132" y="3415"/>
                  <a:ext cx="30" cy="25"/>
                </a:xfrm>
                <a:custGeom>
                  <a:avLst/>
                  <a:gdLst>
                    <a:gd name="T0" fmla="*/ 0 w 30"/>
                    <a:gd name="T1" fmla="*/ 0 h 25"/>
                    <a:gd name="T2" fmla="*/ 0 w 30"/>
                    <a:gd name="T3" fmla="*/ 12 h 25"/>
                    <a:gd name="T4" fmla="*/ 0 w 30"/>
                    <a:gd name="T5" fmla="*/ 14 h 25"/>
                    <a:gd name="T6" fmla="*/ 5 w 30"/>
                    <a:gd name="T7" fmla="*/ 24 h 25"/>
                    <a:gd name="T8" fmla="*/ 13 w 30"/>
                    <a:gd name="T9" fmla="*/ 24 h 25"/>
                    <a:gd name="T10" fmla="*/ 23 w 30"/>
                    <a:gd name="T11" fmla="*/ 19 h 25"/>
                    <a:gd name="T12" fmla="*/ 29 w 30"/>
                    <a:gd name="T13" fmla="*/ 14 h 25"/>
                    <a:gd name="T14" fmla="*/ 26 w 30"/>
                    <a:gd name="T15" fmla="*/ 11 h 25"/>
                    <a:gd name="T16" fmla="*/ 25 w 30"/>
                    <a:gd name="T17" fmla="*/ 0 h 25"/>
                    <a:gd name="T18" fmla="*/ 0 w 30"/>
                    <a:gd name="T19" fmla="*/ 0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25"/>
                    <a:gd name="T32" fmla="*/ 30 w 30"/>
                    <a:gd name="T33" fmla="*/ 25 h 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25">
                      <a:moveTo>
                        <a:pt x="0" y="0"/>
                      </a:moveTo>
                      <a:lnTo>
                        <a:pt x="0" y="12"/>
                      </a:lnTo>
                      <a:lnTo>
                        <a:pt x="0" y="14"/>
                      </a:lnTo>
                      <a:lnTo>
                        <a:pt x="5" y="24"/>
                      </a:lnTo>
                      <a:lnTo>
                        <a:pt x="13" y="24"/>
                      </a:lnTo>
                      <a:lnTo>
                        <a:pt x="23" y="19"/>
                      </a:lnTo>
                      <a:lnTo>
                        <a:pt x="29" y="14"/>
                      </a:lnTo>
                      <a:lnTo>
                        <a:pt x="26" y="11"/>
                      </a:lnTo>
                      <a:lnTo>
                        <a:pt x="25" y="0"/>
                      </a:lnTo>
                      <a:lnTo>
                        <a:pt x="0" y="0"/>
                      </a:lnTo>
                    </a:path>
                  </a:pathLst>
                </a:custGeom>
                <a:solidFill>
                  <a:srgbClr val="A0A0A0"/>
                </a:solidFill>
                <a:ln w="9525" cap="rnd">
                  <a:noFill/>
                  <a:round/>
                  <a:headEnd type="none" w="sm" len="sm"/>
                  <a:tailEnd type="none" w="sm" len="sm"/>
                </a:ln>
              </p:spPr>
              <p:txBody>
                <a:bodyPr/>
                <a:lstStyle/>
                <a:p>
                  <a:endParaRPr lang="es-ES"/>
                </a:p>
              </p:txBody>
            </p:sp>
            <p:sp>
              <p:nvSpPr>
                <p:cNvPr id="105156" name="Freeform 248"/>
                <p:cNvSpPr>
                  <a:spLocks/>
                </p:cNvSpPr>
                <p:nvPr/>
              </p:nvSpPr>
              <p:spPr bwMode="auto">
                <a:xfrm>
                  <a:off x="1123" y="3343"/>
                  <a:ext cx="42" cy="81"/>
                </a:xfrm>
                <a:custGeom>
                  <a:avLst/>
                  <a:gdLst>
                    <a:gd name="T0" fmla="*/ 38 w 42"/>
                    <a:gd name="T1" fmla="*/ 0 h 81"/>
                    <a:gd name="T2" fmla="*/ 41 w 42"/>
                    <a:gd name="T3" fmla="*/ 27 h 81"/>
                    <a:gd name="T4" fmla="*/ 39 w 42"/>
                    <a:gd name="T5" fmla="*/ 50 h 81"/>
                    <a:gd name="T6" fmla="*/ 41 w 42"/>
                    <a:gd name="T7" fmla="*/ 76 h 81"/>
                    <a:gd name="T8" fmla="*/ 20 w 42"/>
                    <a:gd name="T9" fmla="*/ 80 h 81"/>
                    <a:gd name="T10" fmla="*/ 0 w 42"/>
                    <a:gd name="T11" fmla="*/ 80 h 81"/>
                    <a:gd name="T12" fmla="*/ 0 w 42"/>
                    <a:gd name="T13" fmla="*/ 0 h 81"/>
                    <a:gd name="T14" fmla="*/ 38 w 42"/>
                    <a:gd name="T15" fmla="*/ 0 h 81"/>
                    <a:gd name="T16" fmla="*/ 0 60000 65536"/>
                    <a:gd name="T17" fmla="*/ 0 60000 65536"/>
                    <a:gd name="T18" fmla="*/ 0 60000 65536"/>
                    <a:gd name="T19" fmla="*/ 0 60000 65536"/>
                    <a:gd name="T20" fmla="*/ 0 60000 65536"/>
                    <a:gd name="T21" fmla="*/ 0 60000 65536"/>
                    <a:gd name="T22" fmla="*/ 0 60000 65536"/>
                    <a:gd name="T23" fmla="*/ 0 60000 65536"/>
                    <a:gd name="T24" fmla="*/ 0 w 42"/>
                    <a:gd name="T25" fmla="*/ 0 h 81"/>
                    <a:gd name="T26" fmla="*/ 42 w 42"/>
                    <a:gd name="T27" fmla="*/ 81 h 8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2" h="81">
                      <a:moveTo>
                        <a:pt x="38" y="0"/>
                      </a:moveTo>
                      <a:lnTo>
                        <a:pt x="41" y="27"/>
                      </a:lnTo>
                      <a:lnTo>
                        <a:pt x="39" y="50"/>
                      </a:lnTo>
                      <a:lnTo>
                        <a:pt x="41" y="76"/>
                      </a:lnTo>
                      <a:lnTo>
                        <a:pt x="20" y="80"/>
                      </a:lnTo>
                      <a:lnTo>
                        <a:pt x="0" y="80"/>
                      </a:lnTo>
                      <a:lnTo>
                        <a:pt x="0" y="0"/>
                      </a:lnTo>
                      <a:lnTo>
                        <a:pt x="38"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5157" name="Freeform 249"/>
                <p:cNvSpPr>
                  <a:spLocks/>
                </p:cNvSpPr>
                <p:nvPr/>
              </p:nvSpPr>
              <p:spPr bwMode="auto">
                <a:xfrm>
                  <a:off x="1129" y="3346"/>
                  <a:ext cx="33" cy="72"/>
                </a:xfrm>
                <a:custGeom>
                  <a:avLst/>
                  <a:gdLst>
                    <a:gd name="T0" fmla="*/ 28 w 33"/>
                    <a:gd name="T1" fmla="*/ 0 h 72"/>
                    <a:gd name="T2" fmla="*/ 32 w 33"/>
                    <a:gd name="T3" fmla="*/ 22 h 72"/>
                    <a:gd name="T4" fmla="*/ 30 w 33"/>
                    <a:gd name="T5" fmla="*/ 40 h 72"/>
                    <a:gd name="T6" fmla="*/ 30 w 33"/>
                    <a:gd name="T7" fmla="*/ 64 h 72"/>
                    <a:gd name="T8" fmla="*/ 14 w 33"/>
                    <a:gd name="T9" fmla="*/ 71 h 72"/>
                    <a:gd name="T10" fmla="*/ 0 w 33"/>
                    <a:gd name="T11" fmla="*/ 71 h 72"/>
                    <a:gd name="T12" fmla="*/ 0 w 33"/>
                    <a:gd name="T13" fmla="*/ 0 h 72"/>
                    <a:gd name="T14" fmla="*/ 28 w 33"/>
                    <a:gd name="T15" fmla="*/ 0 h 72"/>
                    <a:gd name="T16" fmla="*/ 0 60000 65536"/>
                    <a:gd name="T17" fmla="*/ 0 60000 65536"/>
                    <a:gd name="T18" fmla="*/ 0 60000 65536"/>
                    <a:gd name="T19" fmla="*/ 0 60000 65536"/>
                    <a:gd name="T20" fmla="*/ 0 60000 65536"/>
                    <a:gd name="T21" fmla="*/ 0 60000 65536"/>
                    <a:gd name="T22" fmla="*/ 0 60000 65536"/>
                    <a:gd name="T23" fmla="*/ 0 60000 65536"/>
                    <a:gd name="T24" fmla="*/ 0 w 33"/>
                    <a:gd name="T25" fmla="*/ 0 h 72"/>
                    <a:gd name="T26" fmla="*/ 33 w 33"/>
                    <a:gd name="T27" fmla="*/ 72 h 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3" h="72">
                      <a:moveTo>
                        <a:pt x="28" y="0"/>
                      </a:moveTo>
                      <a:lnTo>
                        <a:pt x="32" y="22"/>
                      </a:lnTo>
                      <a:lnTo>
                        <a:pt x="30" y="40"/>
                      </a:lnTo>
                      <a:lnTo>
                        <a:pt x="30" y="64"/>
                      </a:lnTo>
                      <a:lnTo>
                        <a:pt x="14" y="71"/>
                      </a:lnTo>
                      <a:lnTo>
                        <a:pt x="0" y="71"/>
                      </a:lnTo>
                      <a:lnTo>
                        <a:pt x="0" y="0"/>
                      </a:lnTo>
                      <a:lnTo>
                        <a:pt x="28" y="0"/>
                      </a:lnTo>
                    </a:path>
                  </a:pathLst>
                </a:custGeom>
                <a:solidFill>
                  <a:srgbClr val="808080"/>
                </a:solidFill>
                <a:ln w="9525" cap="rnd">
                  <a:noFill/>
                  <a:round/>
                  <a:headEnd type="none" w="sm" len="sm"/>
                  <a:tailEnd type="none" w="sm" len="sm"/>
                </a:ln>
              </p:spPr>
              <p:txBody>
                <a:bodyPr/>
                <a:lstStyle/>
                <a:p>
                  <a:endParaRPr lang="es-ES"/>
                </a:p>
              </p:txBody>
            </p:sp>
            <p:sp>
              <p:nvSpPr>
                <p:cNvPr id="105158" name="Freeform 250"/>
                <p:cNvSpPr>
                  <a:spLocks/>
                </p:cNvSpPr>
                <p:nvPr/>
              </p:nvSpPr>
              <p:spPr bwMode="auto">
                <a:xfrm>
                  <a:off x="1048" y="3424"/>
                  <a:ext cx="97" cy="48"/>
                </a:xfrm>
                <a:custGeom>
                  <a:avLst/>
                  <a:gdLst>
                    <a:gd name="T0" fmla="*/ 56 w 97"/>
                    <a:gd name="T1" fmla="*/ 0 h 48"/>
                    <a:gd name="T2" fmla="*/ 56 w 97"/>
                    <a:gd name="T3" fmla="*/ 12 h 48"/>
                    <a:gd name="T4" fmla="*/ 32 w 97"/>
                    <a:gd name="T5" fmla="*/ 24 h 48"/>
                    <a:gd name="T6" fmla="*/ 10 w 97"/>
                    <a:gd name="T7" fmla="*/ 28 h 48"/>
                    <a:gd name="T8" fmla="*/ 0 w 97"/>
                    <a:gd name="T9" fmla="*/ 34 h 48"/>
                    <a:gd name="T10" fmla="*/ 0 w 97"/>
                    <a:gd name="T11" fmla="*/ 40 h 48"/>
                    <a:gd name="T12" fmla="*/ 14 w 97"/>
                    <a:gd name="T13" fmla="*/ 44 h 48"/>
                    <a:gd name="T14" fmla="*/ 37 w 97"/>
                    <a:gd name="T15" fmla="*/ 47 h 48"/>
                    <a:gd name="T16" fmla="*/ 56 w 97"/>
                    <a:gd name="T17" fmla="*/ 43 h 48"/>
                    <a:gd name="T18" fmla="*/ 69 w 97"/>
                    <a:gd name="T19" fmla="*/ 40 h 48"/>
                    <a:gd name="T20" fmla="*/ 69 w 97"/>
                    <a:gd name="T21" fmla="*/ 43 h 48"/>
                    <a:gd name="T22" fmla="*/ 84 w 97"/>
                    <a:gd name="T23" fmla="*/ 43 h 48"/>
                    <a:gd name="T24" fmla="*/ 94 w 97"/>
                    <a:gd name="T25" fmla="*/ 40 h 48"/>
                    <a:gd name="T26" fmla="*/ 94 w 97"/>
                    <a:gd name="T27" fmla="*/ 34 h 48"/>
                    <a:gd name="T28" fmla="*/ 96 w 97"/>
                    <a:gd name="T29" fmla="*/ 30 h 48"/>
                    <a:gd name="T30" fmla="*/ 96 w 97"/>
                    <a:gd name="T31" fmla="*/ 21 h 48"/>
                    <a:gd name="T32" fmla="*/ 92 w 97"/>
                    <a:gd name="T33" fmla="*/ 16 h 48"/>
                    <a:gd name="T34" fmla="*/ 86 w 97"/>
                    <a:gd name="T35" fmla="*/ 10 h 48"/>
                    <a:gd name="T36" fmla="*/ 86 w 97"/>
                    <a:gd name="T37" fmla="*/ 0 h 48"/>
                    <a:gd name="T38" fmla="*/ 56 w 97"/>
                    <a:gd name="T39" fmla="*/ 0 h 4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7"/>
                    <a:gd name="T61" fmla="*/ 0 h 48"/>
                    <a:gd name="T62" fmla="*/ 97 w 97"/>
                    <a:gd name="T63" fmla="*/ 48 h 4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7" h="48">
                      <a:moveTo>
                        <a:pt x="56" y="0"/>
                      </a:moveTo>
                      <a:lnTo>
                        <a:pt x="56" y="12"/>
                      </a:lnTo>
                      <a:lnTo>
                        <a:pt x="32" y="24"/>
                      </a:lnTo>
                      <a:lnTo>
                        <a:pt x="10" y="28"/>
                      </a:lnTo>
                      <a:lnTo>
                        <a:pt x="0" y="34"/>
                      </a:lnTo>
                      <a:lnTo>
                        <a:pt x="0" y="40"/>
                      </a:lnTo>
                      <a:lnTo>
                        <a:pt x="14" y="44"/>
                      </a:lnTo>
                      <a:lnTo>
                        <a:pt x="37" y="47"/>
                      </a:lnTo>
                      <a:lnTo>
                        <a:pt x="56" y="43"/>
                      </a:lnTo>
                      <a:lnTo>
                        <a:pt x="69" y="40"/>
                      </a:lnTo>
                      <a:lnTo>
                        <a:pt x="69" y="43"/>
                      </a:lnTo>
                      <a:lnTo>
                        <a:pt x="84" y="43"/>
                      </a:lnTo>
                      <a:lnTo>
                        <a:pt x="94" y="40"/>
                      </a:lnTo>
                      <a:lnTo>
                        <a:pt x="94" y="34"/>
                      </a:lnTo>
                      <a:lnTo>
                        <a:pt x="96" y="30"/>
                      </a:lnTo>
                      <a:lnTo>
                        <a:pt x="96" y="21"/>
                      </a:lnTo>
                      <a:lnTo>
                        <a:pt x="92" y="16"/>
                      </a:lnTo>
                      <a:lnTo>
                        <a:pt x="86" y="10"/>
                      </a:lnTo>
                      <a:lnTo>
                        <a:pt x="86" y="0"/>
                      </a:lnTo>
                      <a:lnTo>
                        <a:pt x="56"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5159" name="Freeform 251"/>
                <p:cNvSpPr>
                  <a:spLocks/>
                </p:cNvSpPr>
                <p:nvPr/>
              </p:nvSpPr>
              <p:spPr bwMode="auto">
                <a:xfrm>
                  <a:off x="1088" y="3442"/>
                  <a:ext cx="26" cy="26"/>
                </a:xfrm>
                <a:custGeom>
                  <a:avLst/>
                  <a:gdLst>
                    <a:gd name="T0" fmla="*/ 19 w 26"/>
                    <a:gd name="T1" fmla="*/ 0 h 26"/>
                    <a:gd name="T2" fmla="*/ 25 w 26"/>
                    <a:gd name="T3" fmla="*/ 11 h 26"/>
                    <a:gd name="T4" fmla="*/ 1 w 26"/>
                    <a:gd name="T5" fmla="*/ 25 h 26"/>
                    <a:gd name="T6" fmla="*/ 0 w 26"/>
                    <a:gd name="T7" fmla="*/ 13 h 26"/>
                    <a:gd name="T8" fmla="*/ 19 w 26"/>
                    <a:gd name="T9" fmla="*/ 0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19" y="0"/>
                      </a:moveTo>
                      <a:lnTo>
                        <a:pt x="25" y="11"/>
                      </a:lnTo>
                      <a:lnTo>
                        <a:pt x="1" y="25"/>
                      </a:lnTo>
                      <a:lnTo>
                        <a:pt x="0" y="13"/>
                      </a:lnTo>
                      <a:lnTo>
                        <a:pt x="19" y="0"/>
                      </a:lnTo>
                    </a:path>
                  </a:pathLst>
                </a:custGeom>
                <a:solidFill>
                  <a:srgbClr val="808080"/>
                </a:solidFill>
                <a:ln w="9525" cap="rnd">
                  <a:noFill/>
                  <a:round/>
                  <a:headEnd type="none" w="sm" len="sm"/>
                  <a:tailEnd type="none" w="sm" len="sm"/>
                </a:ln>
              </p:spPr>
              <p:txBody>
                <a:bodyPr/>
                <a:lstStyle/>
                <a:p>
                  <a:endParaRPr lang="es-ES"/>
                </a:p>
              </p:txBody>
            </p:sp>
            <p:sp>
              <p:nvSpPr>
                <p:cNvPr id="105160" name="Freeform 252"/>
                <p:cNvSpPr>
                  <a:spLocks/>
                </p:cNvSpPr>
                <p:nvPr/>
              </p:nvSpPr>
              <p:spPr bwMode="auto">
                <a:xfrm>
                  <a:off x="1057" y="3442"/>
                  <a:ext cx="88" cy="26"/>
                </a:xfrm>
                <a:custGeom>
                  <a:avLst/>
                  <a:gdLst>
                    <a:gd name="T0" fmla="*/ 0 w 88"/>
                    <a:gd name="T1" fmla="*/ 20 h 26"/>
                    <a:gd name="T2" fmla="*/ 0 w 88"/>
                    <a:gd name="T3" fmla="*/ 15 h 26"/>
                    <a:gd name="T4" fmla="*/ 10 w 88"/>
                    <a:gd name="T5" fmla="*/ 17 h 26"/>
                    <a:gd name="T6" fmla="*/ 28 w 88"/>
                    <a:gd name="T7" fmla="*/ 14 h 26"/>
                    <a:gd name="T8" fmla="*/ 40 w 88"/>
                    <a:gd name="T9" fmla="*/ 12 h 26"/>
                    <a:gd name="T10" fmla="*/ 58 w 88"/>
                    <a:gd name="T11" fmla="*/ 7 h 26"/>
                    <a:gd name="T12" fmla="*/ 67 w 88"/>
                    <a:gd name="T13" fmla="*/ 7 h 26"/>
                    <a:gd name="T14" fmla="*/ 76 w 88"/>
                    <a:gd name="T15" fmla="*/ 3 h 26"/>
                    <a:gd name="T16" fmla="*/ 80 w 88"/>
                    <a:gd name="T17" fmla="*/ 0 h 26"/>
                    <a:gd name="T18" fmla="*/ 87 w 88"/>
                    <a:gd name="T19" fmla="*/ 4 h 26"/>
                    <a:gd name="T20" fmla="*/ 87 w 88"/>
                    <a:gd name="T21" fmla="*/ 14 h 26"/>
                    <a:gd name="T22" fmla="*/ 78 w 88"/>
                    <a:gd name="T23" fmla="*/ 15 h 26"/>
                    <a:gd name="T24" fmla="*/ 64 w 88"/>
                    <a:gd name="T25" fmla="*/ 17 h 26"/>
                    <a:gd name="T26" fmla="*/ 57 w 88"/>
                    <a:gd name="T27" fmla="*/ 19 h 26"/>
                    <a:gd name="T28" fmla="*/ 46 w 88"/>
                    <a:gd name="T29" fmla="*/ 22 h 26"/>
                    <a:gd name="T30" fmla="*/ 35 w 88"/>
                    <a:gd name="T31" fmla="*/ 25 h 26"/>
                    <a:gd name="T32" fmla="*/ 27 w 88"/>
                    <a:gd name="T33" fmla="*/ 25 h 26"/>
                    <a:gd name="T34" fmla="*/ 13 w 88"/>
                    <a:gd name="T35" fmla="*/ 25 h 26"/>
                    <a:gd name="T36" fmla="*/ 0 w 88"/>
                    <a:gd name="T37" fmla="*/ 20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0" y="20"/>
                      </a:moveTo>
                      <a:lnTo>
                        <a:pt x="0" y="15"/>
                      </a:lnTo>
                      <a:lnTo>
                        <a:pt x="10" y="17"/>
                      </a:lnTo>
                      <a:lnTo>
                        <a:pt x="28" y="14"/>
                      </a:lnTo>
                      <a:lnTo>
                        <a:pt x="40" y="12"/>
                      </a:lnTo>
                      <a:lnTo>
                        <a:pt x="58" y="7"/>
                      </a:lnTo>
                      <a:lnTo>
                        <a:pt x="67" y="7"/>
                      </a:lnTo>
                      <a:lnTo>
                        <a:pt x="76" y="3"/>
                      </a:lnTo>
                      <a:lnTo>
                        <a:pt x="80" y="0"/>
                      </a:lnTo>
                      <a:lnTo>
                        <a:pt x="87" y="4"/>
                      </a:lnTo>
                      <a:lnTo>
                        <a:pt x="87" y="14"/>
                      </a:lnTo>
                      <a:lnTo>
                        <a:pt x="78" y="15"/>
                      </a:lnTo>
                      <a:lnTo>
                        <a:pt x="64" y="17"/>
                      </a:lnTo>
                      <a:lnTo>
                        <a:pt x="57" y="19"/>
                      </a:lnTo>
                      <a:lnTo>
                        <a:pt x="46" y="22"/>
                      </a:lnTo>
                      <a:lnTo>
                        <a:pt x="35" y="25"/>
                      </a:lnTo>
                      <a:lnTo>
                        <a:pt x="27" y="25"/>
                      </a:lnTo>
                      <a:lnTo>
                        <a:pt x="13" y="25"/>
                      </a:lnTo>
                      <a:lnTo>
                        <a:pt x="0" y="20"/>
                      </a:lnTo>
                    </a:path>
                  </a:pathLst>
                </a:custGeom>
                <a:solidFill>
                  <a:srgbClr val="808080"/>
                </a:solidFill>
                <a:ln w="9525" cap="rnd">
                  <a:noFill/>
                  <a:round/>
                  <a:headEnd type="none" w="sm" len="sm"/>
                  <a:tailEnd type="none" w="sm" len="sm"/>
                </a:ln>
              </p:spPr>
              <p:txBody>
                <a:bodyPr/>
                <a:lstStyle/>
                <a:p>
                  <a:endParaRPr lang="es-ES"/>
                </a:p>
              </p:txBody>
            </p:sp>
            <p:sp>
              <p:nvSpPr>
                <p:cNvPr id="105161" name="Freeform 253"/>
                <p:cNvSpPr>
                  <a:spLocks/>
                </p:cNvSpPr>
                <p:nvPr/>
              </p:nvSpPr>
              <p:spPr bwMode="auto">
                <a:xfrm>
                  <a:off x="1109" y="3424"/>
                  <a:ext cx="29" cy="27"/>
                </a:xfrm>
                <a:custGeom>
                  <a:avLst/>
                  <a:gdLst>
                    <a:gd name="T0" fmla="*/ 0 w 29"/>
                    <a:gd name="T1" fmla="*/ 0 h 27"/>
                    <a:gd name="T2" fmla="*/ 0 w 29"/>
                    <a:gd name="T3" fmla="*/ 14 h 27"/>
                    <a:gd name="T4" fmla="*/ 0 w 29"/>
                    <a:gd name="T5" fmla="*/ 16 h 27"/>
                    <a:gd name="T6" fmla="*/ 5 w 29"/>
                    <a:gd name="T7" fmla="*/ 26 h 27"/>
                    <a:gd name="T8" fmla="*/ 12 w 29"/>
                    <a:gd name="T9" fmla="*/ 26 h 27"/>
                    <a:gd name="T10" fmla="*/ 24 w 29"/>
                    <a:gd name="T11" fmla="*/ 20 h 27"/>
                    <a:gd name="T12" fmla="*/ 28 w 29"/>
                    <a:gd name="T13" fmla="*/ 16 h 27"/>
                    <a:gd name="T14" fmla="*/ 25 w 29"/>
                    <a:gd name="T15" fmla="*/ 13 h 27"/>
                    <a:gd name="T16" fmla="*/ 24 w 29"/>
                    <a:gd name="T17" fmla="*/ 0 h 27"/>
                    <a:gd name="T18" fmla="*/ 0 w 29"/>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27"/>
                    <a:gd name="T32" fmla="*/ 29 w 29"/>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27">
                      <a:moveTo>
                        <a:pt x="0" y="0"/>
                      </a:moveTo>
                      <a:lnTo>
                        <a:pt x="0" y="14"/>
                      </a:lnTo>
                      <a:lnTo>
                        <a:pt x="0" y="16"/>
                      </a:lnTo>
                      <a:lnTo>
                        <a:pt x="5" y="26"/>
                      </a:lnTo>
                      <a:lnTo>
                        <a:pt x="12" y="26"/>
                      </a:lnTo>
                      <a:lnTo>
                        <a:pt x="24" y="20"/>
                      </a:lnTo>
                      <a:lnTo>
                        <a:pt x="28" y="16"/>
                      </a:lnTo>
                      <a:lnTo>
                        <a:pt x="25" y="13"/>
                      </a:lnTo>
                      <a:lnTo>
                        <a:pt x="24" y="0"/>
                      </a:lnTo>
                      <a:lnTo>
                        <a:pt x="0" y="0"/>
                      </a:lnTo>
                    </a:path>
                  </a:pathLst>
                </a:custGeom>
                <a:solidFill>
                  <a:srgbClr val="A0A0A0"/>
                </a:solidFill>
                <a:ln w="9525" cap="rnd">
                  <a:noFill/>
                  <a:round/>
                  <a:headEnd type="none" w="sm" len="sm"/>
                  <a:tailEnd type="none" w="sm" len="sm"/>
                </a:ln>
              </p:spPr>
              <p:txBody>
                <a:bodyPr/>
                <a:lstStyle/>
                <a:p>
                  <a:endParaRPr lang="es-ES"/>
                </a:p>
              </p:txBody>
            </p:sp>
            <p:sp>
              <p:nvSpPr>
                <p:cNvPr id="105162" name="Oval 254"/>
                <p:cNvSpPr>
                  <a:spLocks noChangeArrowheads="1"/>
                </p:cNvSpPr>
                <p:nvPr/>
              </p:nvSpPr>
              <p:spPr bwMode="auto">
                <a:xfrm>
                  <a:off x="1214" y="3412"/>
                  <a:ext cx="113" cy="46"/>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5163" name="Rectangle 255"/>
                <p:cNvSpPr>
                  <a:spLocks noChangeArrowheads="1"/>
                </p:cNvSpPr>
                <p:nvPr/>
              </p:nvSpPr>
              <p:spPr bwMode="auto">
                <a:xfrm>
                  <a:off x="1262" y="3345"/>
                  <a:ext cx="20" cy="85"/>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5164" name="Freeform 256"/>
                <p:cNvSpPr>
                  <a:spLocks/>
                </p:cNvSpPr>
                <p:nvPr/>
              </p:nvSpPr>
              <p:spPr bwMode="auto">
                <a:xfrm>
                  <a:off x="1228" y="2997"/>
                  <a:ext cx="83" cy="92"/>
                </a:xfrm>
                <a:custGeom>
                  <a:avLst/>
                  <a:gdLst>
                    <a:gd name="T0" fmla="*/ 23 w 83"/>
                    <a:gd name="T1" fmla="*/ 6 h 92"/>
                    <a:gd name="T2" fmla="*/ 19 w 83"/>
                    <a:gd name="T3" fmla="*/ 9 h 92"/>
                    <a:gd name="T4" fmla="*/ 16 w 83"/>
                    <a:gd name="T5" fmla="*/ 11 h 92"/>
                    <a:gd name="T6" fmla="*/ 12 w 83"/>
                    <a:gd name="T7" fmla="*/ 16 h 92"/>
                    <a:gd name="T8" fmla="*/ 8 w 83"/>
                    <a:gd name="T9" fmla="*/ 23 h 92"/>
                    <a:gd name="T10" fmla="*/ 7 w 83"/>
                    <a:gd name="T11" fmla="*/ 27 h 92"/>
                    <a:gd name="T12" fmla="*/ 7 w 83"/>
                    <a:gd name="T13" fmla="*/ 30 h 92"/>
                    <a:gd name="T14" fmla="*/ 8 w 83"/>
                    <a:gd name="T15" fmla="*/ 34 h 92"/>
                    <a:gd name="T16" fmla="*/ 6 w 83"/>
                    <a:gd name="T17" fmla="*/ 38 h 92"/>
                    <a:gd name="T18" fmla="*/ 1 w 83"/>
                    <a:gd name="T19" fmla="*/ 44 h 92"/>
                    <a:gd name="T20" fmla="*/ 0 w 83"/>
                    <a:gd name="T21" fmla="*/ 50 h 92"/>
                    <a:gd name="T22" fmla="*/ 0 w 83"/>
                    <a:gd name="T23" fmla="*/ 53 h 92"/>
                    <a:gd name="T24" fmla="*/ 0 w 83"/>
                    <a:gd name="T25" fmla="*/ 56 h 92"/>
                    <a:gd name="T26" fmla="*/ 1 w 83"/>
                    <a:gd name="T27" fmla="*/ 58 h 92"/>
                    <a:gd name="T28" fmla="*/ 5 w 83"/>
                    <a:gd name="T29" fmla="*/ 58 h 92"/>
                    <a:gd name="T30" fmla="*/ 6 w 83"/>
                    <a:gd name="T31" fmla="*/ 59 h 92"/>
                    <a:gd name="T32" fmla="*/ 6 w 83"/>
                    <a:gd name="T33" fmla="*/ 62 h 92"/>
                    <a:gd name="T34" fmla="*/ 5 w 83"/>
                    <a:gd name="T35" fmla="*/ 66 h 92"/>
                    <a:gd name="T36" fmla="*/ 7 w 83"/>
                    <a:gd name="T37" fmla="*/ 69 h 92"/>
                    <a:gd name="T38" fmla="*/ 6 w 83"/>
                    <a:gd name="T39" fmla="*/ 71 h 92"/>
                    <a:gd name="T40" fmla="*/ 8 w 83"/>
                    <a:gd name="T41" fmla="*/ 73 h 92"/>
                    <a:gd name="T42" fmla="*/ 9 w 83"/>
                    <a:gd name="T43" fmla="*/ 75 h 92"/>
                    <a:gd name="T44" fmla="*/ 10 w 83"/>
                    <a:gd name="T45" fmla="*/ 79 h 92"/>
                    <a:gd name="T46" fmla="*/ 13 w 83"/>
                    <a:gd name="T47" fmla="*/ 83 h 92"/>
                    <a:gd name="T48" fmla="*/ 17 w 83"/>
                    <a:gd name="T49" fmla="*/ 84 h 92"/>
                    <a:gd name="T50" fmla="*/ 20 w 83"/>
                    <a:gd name="T51" fmla="*/ 84 h 92"/>
                    <a:gd name="T52" fmla="*/ 23 w 83"/>
                    <a:gd name="T53" fmla="*/ 84 h 92"/>
                    <a:gd name="T54" fmla="*/ 28 w 83"/>
                    <a:gd name="T55" fmla="*/ 84 h 92"/>
                    <a:gd name="T56" fmla="*/ 27 w 83"/>
                    <a:gd name="T57" fmla="*/ 91 h 92"/>
                    <a:gd name="T58" fmla="*/ 71 w 83"/>
                    <a:gd name="T59" fmla="*/ 76 h 92"/>
                    <a:gd name="T60" fmla="*/ 67 w 83"/>
                    <a:gd name="T61" fmla="*/ 69 h 92"/>
                    <a:gd name="T62" fmla="*/ 69 w 83"/>
                    <a:gd name="T63" fmla="*/ 62 h 92"/>
                    <a:gd name="T64" fmla="*/ 82 w 83"/>
                    <a:gd name="T65" fmla="*/ 50 h 92"/>
                    <a:gd name="T66" fmla="*/ 82 w 83"/>
                    <a:gd name="T67" fmla="*/ 20 h 92"/>
                    <a:gd name="T68" fmla="*/ 72 w 83"/>
                    <a:gd name="T69" fmla="*/ 11 h 92"/>
                    <a:gd name="T70" fmla="*/ 62 w 83"/>
                    <a:gd name="T71" fmla="*/ 7 h 92"/>
                    <a:gd name="T72" fmla="*/ 56 w 83"/>
                    <a:gd name="T73" fmla="*/ 0 h 92"/>
                    <a:gd name="T74" fmla="*/ 48 w 83"/>
                    <a:gd name="T75" fmla="*/ 0 h 92"/>
                    <a:gd name="T76" fmla="*/ 38 w 83"/>
                    <a:gd name="T77" fmla="*/ 0 h 92"/>
                    <a:gd name="T78" fmla="*/ 29 w 83"/>
                    <a:gd name="T79" fmla="*/ 3 h 92"/>
                    <a:gd name="T80" fmla="*/ 23 w 83"/>
                    <a:gd name="T81" fmla="*/ 6 h 9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3"/>
                    <a:gd name="T124" fmla="*/ 0 h 92"/>
                    <a:gd name="T125" fmla="*/ 83 w 83"/>
                    <a:gd name="T126" fmla="*/ 92 h 9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3" h="92">
                      <a:moveTo>
                        <a:pt x="23" y="6"/>
                      </a:moveTo>
                      <a:lnTo>
                        <a:pt x="19" y="9"/>
                      </a:lnTo>
                      <a:lnTo>
                        <a:pt x="16" y="11"/>
                      </a:lnTo>
                      <a:lnTo>
                        <a:pt x="12" y="16"/>
                      </a:lnTo>
                      <a:lnTo>
                        <a:pt x="8" y="23"/>
                      </a:lnTo>
                      <a:lnTo>
                        <a:pt x="7" y="27"/>
                      </a:lnTo>
                      <a:lnTo>
                        <a:pt x="7" y="30"/>
                      </a:lnTo>
                      <a:lnTo>
                        <a:pt x="8" y="34"/>
                      </a:lnTo>
                      <a:lnTo>
                        <a:pt x="6" y="38"/>
                      </a:lnTo>
                      <a:lnTo>
                        <a:pt x="1" y="44"/>
                      </a:lnTo>
                      <a:lnTo>
                        <a:pt x="0" y="50"/>
                      </a:lnTo>
                      <a:lnTo>
                        <a:pt x="0" y="53"/>
                      </a:lnTo>
                      <a:lnTo>
                        <a:pt x="0" y="56"/>
                      </a:lnTo>
                      <a:lnTo>
                        <a:pt x="1" y="58"/>
                      </a:lnTo>
                      <a:lnTo>
                        <a:pt x="5" y="58"/>
                      </a:lnTo>
                      <a:lnTo>
                        <a:pt x="6" y="59"/>
                      </a:lnTo>
                      <a:lnTo>
                        <a:pt x="6" y="62"/>
                      </a:lnTo>
                      <a:lnTo>
                        <a:pt x="5" y="66"/>
                      </a:lnTo>
                      <a:lnTo>
                        <a:pt x="7" y="69"/>
                      </a:lnTo>
                      <a:lnTo>
                        <a:pt x="6" y="71"/>
                      </a:lnTo>
                      <a:lnTo>
                        <a:pt x="8" y="73"/>
                      </a:lnTo>
                      <a:lnTo>
                        <a:pt x="9" y="75"/>
                      </a:lnTo>
                      <a:lnTo>
                        <a:pt x="10" y="79"/>
                      </a:lnTo>
                      <a:lnTo>
                        <a:pt x="13" y="83"/>
                      </a:lnTo>
                      <a:lnTo>
                        <a:pt x="17" y="84"/>
                      </a:lnTo>
                      <a:lnTo>
                        <a:pt x="20" y="84"/>
                      </a:lnTo>
                      <a:lnTo>
                        <a:pt x="23" y="84"/>
                      </a:lnTo>
                      <a:lnTo>
                        <a:pt x="28" y="84"/>
                      </a:lnTo>
                      <a:lnTo>
                        <a:pt x="27" y="91"/>
                      </a:lnTo>
                      <a:lnTo>
                        <a:pt x="71" y="76"/>
                      </a:lnTo>
                      <a:lnTo>
                        <a:pt x="67" y="69"/>
                      </a:lnTo>
                      <a:lnTo>
                        <a:pt x="69" y="62"/>
                      </a:lnTo>
                      <a:lnTo>
                        <a:pt x="82" y="50"/>
                      </a:lnTo>
                      <a:lnTo>
                        <a:pt x="82" y="20"/>
                      </a:lnTo>
                      <a:lnTo>
                        <a:pt x="72" y="11"/>
                      </a:lnTo>
                      <a:lnTo>
                        <a:pt x="62" y="7"/>
                      </a:lnTo>
                      <a:lnTo>
                        <a:pt x="56" y="0"/>
                      </a:lnTo>
                      <a:lnTo>
                        <a:pt x="48" y="0"/>
                      </a:lnTo>
                      <a:lnTo>
                        <a:pt x="38" y="0"/>
                      </a:lnTo>
                      <a:lnTo>
                        <a:pt x="29" y="3"/>
                      </a:lnTo>
                      <a:lnTo>
                        <a:pt x="23" y="6"/>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5165" name="Freeform 257"/>
                <p:cNvSpPr>
                  <a:spLocks/>
                </p:cNvSpPr>
                <p:nvPr/>
              </p:nvSpPr>
              <p:spPr bwMode="auto">
                <a:xfrm>
                  <a:off x="1245" y="2992"/>
                  <a:ext cx="69" cy="66"/>
                </a:xfrm>
                <a:custGeom>
                  <a:avLst/>
                  <a:gdLst>
                    <a:gd name="T0" fmla="*/ 11 w 69"/>
                    <a:gd name="T1" fmla="*/ 12 h 66"/>
                    <a:gd name="T2" fmla="*/ 13 w 69"/>
                    <a:gd name="T3" fmla="*/ 14 h 66"/>
                    <a:gd name="T4" fmla="*/ 17 w 69"/>
                    <a:gd name="T5" fmla="*/ 15 h 66"/>
                    <a:gd name="T6" fmla="*/ 21 w 69"/>
                    <a:gd name="T7" fmla="*/ 20 h 66"/>
                    <a:gd name="T8" fmla="*/ 21 w 69"/>
                    <a:gd name="T9" fmla="*/ 24 h 66"/>
                    <a:gd name="T10" fmla="*/ 20 w 69"/>
                    <a:gd name="T11" fmla="*/ 26 h 66"/>
                    <a:gd name="T12" fmla="*/ 17 w 69"/>
                    <a:gd name="T13" fmla="*/ 33 h 66"/>
                    <a:gd name="T14" fmla="*/ 17 w 69"/>
                    <a:gd name="T15" fmla="*/ 35 h 66"/>
                    <a:gd name="T16" fmla="*/ 19 w 69"/>
                    <a:gd name="T17" fmla="*/ 41 h 66"/>
                    <a:gd name="T18" fmla="*/ 24 w 69"/>
                    <a:gd name="T19" fmla="*/ 41 h 66"/>
                    <a:gd name="T20" fmla="*/ 24 w 69"/>
                    <a:gd name="T21" fmla="*/ 35 h 66"/>
                    <a:gd name="T22" fmla="*/ 26 w 69"/>
                    <a:gd name="T23" fmla="*/ 33 h 66"/>
                    <a:gd name="T24" fmla="*/ 31 w 69"/>
                    <a:gd name="T25" fmla="*/ 33 h 66"/>
                    <a:gd name="T26" fmla="*/ 36 w 69"/>
                    <a:gd name="T27" fmla="*/ 34 h 66"/>
                    <a:gd name="T28" fmla="*/ 38 w 69"/>
                    <a:gd name="T29" fmla="*/ 37 h 66"/>
                    <a:gd name="T30" fmla="*/ 40 w 69"/>
                    <a:gd name="T31" fmla="*/ 43 h 66"/>
                    <a:gd name="T32" fmla="*/ 38 w 69"/>
                    <a:gd name="T33" fmla="*/ 49 h 66"/>
                    <a:gd name="T34" fmla="*/ 38 w 69"/>
                    <a:gd name="T35" fmla="*/ 51 h 66"/>
                    <a:gd name="T36" fmla="*/ 38 w 69"/>
                    <a:gd name="T37" fmla="*/ 53 h 66"/>
                    <a:gd name="T38" fmla="*/ 43 w 69"/>
                    <a:gd name="T39" fmla="*/ 59 h 66"/>
                    <a:gd name="T40" fmla="*/ 44 w 69"/>
                    <a:gd name="T41" fmla="*/ 60 h 66"/>
                    <a:gd name="T42" fmla="*/ 51 w 69"/>
                    <a:gd name="T43" fmla="*/ 65 h 66"/>
                    <a:gd name="T44" fmla="*/ 63 w 69"/>
                    <a:gd name="T45" fmla="*/ 52 h 66"/>
                    <a:gd name="T46" fmla="*/ 66 w 69"/>
                    <a:gd name="T47" fmla="*/ 42 h 66"/>
                    <a:gd name="T48" fmla="*/ 68 w 69"/>
                    <a:gd name="T49" fmla="*/ 26 h 66"/>
                    <a:gd name="T50" fmla="*/ 66 w 69"/>
                    <a:gd name="T51" fmla="*/ 17 h 66"/>
                    <a:gd name="T52" fmla="*/ 62 w 69"/>
                    <a:gd name="T53" fmla="*/ 9 h 66"/>
                    <a:gd name="T54" fmla="*/ 59 w 69"/>
                    <a:gd name="T55" fmla="*/ 4 h 66"/>
                    <a:gd name="T56" fmla="*/ 53 w 69"/>
                    <a:gd name="T57" fmla="*/ 1 h 66"/>
                    <a:gd name="T58" fmla="*/ 46 w 69"/>
                    <a:gd name="T59" fmla="*/ 0 h 66"/>
                    <a:gd name="T60" fmla="*/ 28 w 69"/>
                    <a:gd name="T61" fmla="*/ 0 h 66"/>
                    <a:gd name="T62" fmla="*/ 17 w 69"/>
                    <a:gd name="T63" fmla="*/ 0 h 66"/>
                    <a:gd name="T64" fmla="*/ 6 w 69"/>
                    <a:gd name="T65" fmla="*/ 2 h 66"/>
                    <a:gd name="T66" fmla="*/ 0 w 69"/>
                    <a:gd name="T67" fmla="*/ 7 h 66"/>
                    <a:gd name="T68" fmla="*/ 0 w 69"/>
                    <a:gd name="T69" fmla="*/ 11 h 66"/>
                    <a:gd name="T70" fmla="*/ 2 w 69"/>
                    <a:gd name="T71" fmla="*/ 14 h 66"/>
                    <a:gd name="T72" fmla="*/ 11 w 69"/>
                    <a:gd name="T73" fmla="*/ 12 h 6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9"/>
                    <a:gd name="T112" fmla="*/ 0 h 66"/>
                    <a:gd name="T113" fmla="*/ 69 w 69"/>
                    <a:gd name="T114" fmla="*/ 66 h 6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9" h="66">
                      <a:moveTo>
                        <a:pt x="11" y="12"/>
                      </a:moveTo>
                      <a:lnTo>
                        <a:pt x="13" y="14"/>
                      </a:lnTo>
                      <a:lnTo>
                        <a:pt x="17" y="15"/>
                      </a:lnTo>
                      <a:lnTo>
                        <a:pt x="21" y="20"/>
                      </a:lnTo>
                      <a:lnTo>
                        <a:pt x="21" y="24"/>
                      </a:lnTo>
                      <a:lnTo>
                        <a:pt x="20" y="26"/>
                      </a:lnTo>
                      <a:lnTo>
                        <a:pt x="17" y="33"/>
                      </a:lnTo>
                      <a:lnTo>
                        <a:pt x="17" y="35"/>
                      </a:lnTo>
                      <a:lnTo>
                        <a:pt x="19" y="41"/>
                      </a:lnTo>
                      <a:lnTo>
                        <a:pt x="24" y="41"/>
                      </a:lnTo>
                      <a:lnTo>
                        <a:pt x="24" y="35"/>
                      </a:lnTo>
                      <a:lnTo>
                        <a:pt x="26" y="33"/>
                      </a:lnTo>
                      <a:lnTo>
                        <a:pt x="31" y="33"/>
                      </a:lnTo>
                      <a:lnTo>
                        <a:pt x="36" y="34"/>
                      </a:lnTo>
                      <a:lnTo>
                        <a:pt x="38" y="37"/>
                      </a:lnTo>
                      <a:lnTo>
                        <a:pt x="40" y="43"/>
                      </a:lnTo>
                      <a:lnTo>
                        <a:pt x="38" y="49"/>
                      </a:lnTo>
                      <a:lnTo>
                        <a:pt x="38" y="51"/>
                      </a:lnTo>
                      <a:lnTo>
                        <a:pt x="38" y="53"/>
                      </a:lnTo>
                      <a:lnTo>
                        <a:pt x="43" y="59"/>
                      </a:lnTo>
                      <a:lnTo>
                        <a:pt x="44" y="60"/>
                      </a:lnTo>
                      <a:lnTo>
                        <a:pt x="51" y="65"/>
                      </a:lnTo>
                      <a:lnTo>
                        <a:pt x="63" y="52"/>
                      </a:lnTo>
                      <a:lnTo>
                        <a:pt x="66" y="42"/>
                      </a:lnTo>
                      <a:lnTo>
                        <a:pt x="68" y="26"/>
                      </a:lnTo>
                      <a:lnTo>
                        <a:pt x="66" y="17"/>
                      </a:lnTo>
                      <a:lnTo>
                        <a:pt x="62" y="9"/>
                      </a:lnTo>
                      <a:lnTo>
                        <a:pt x="59" y="4"/>
                      </a:lnTo>
                      <a:lnTo>
                        <a:pt x="53" y="1"/>
                      </a:lnTo>
                      <a:lnTo>
                        <a:pt x="46" y="0"/>
                      </a:lnTo>
                      <a:lnTo>
                        <a:pt x="28" y="0"/>
                      </a:lnTo>
                      <a:lnTo>
                        <a:pt x="17" y="0"/>
                      </a:lnTo>
                      <a:lnTo>
                        <a:pt x="6" y="2"/>
                      </a:lnTo>
                      <a:lnTo>
                        <a:pt x="0" y="7"/>
                      </a:lnTo>
                      <a:lnTo>
                        <a:pt x="0" y="11"/>
                      </a:lnTo>
                      <a:lnTo>
                        <a:pt x="2" y="14"/>
                      </a:lnTo>
                      <a:lnTo>
                        <a:pt x="11" y="12"/>
                      </a:lnTo>
                    </a:path>
                  </a:pathLst>
                </a:custGeom>
                <a:solidFill>
                  <a:srgbClr val="402000"/>
                </a:solidFill>
                <a:ln w="9525" cap="rnd">
                  <a:noFill/>
                  <a:round/>
                  <a:headEnd type="none" w="sm" len="sm"/>
                  <a:tailEnd type="none" w="sm" len="sm"/>
                </a:ln>
              </p:spPr>
              <p:txBody>
                <a:bodyPr/>
                <a:lstStyle/>
                <a:p>
                  <a:endParaRPr lang="es-ES"/>
                </a:p>
              </p:txBody>
            </p:sp>
            <p:sp>
              <p:nvSpPr>
                <p:cNvPr id="105166" name="Freeform 258"/>
                <p:cNvSpPr>
                  <a:spLocks/>
                </p:cNvSpPr>
                <p:nvPr/>
              </p:nvSpPr>
              <p:spPr bwMode="auto">
                <a:xfrm>
                  <a:off x="1251" y="2996"/>
                  <a:ext cx="63" cy="62"/>
                </a:xfrm>
                <a:custGeom>
                  <a:avLst/>
                  <a:gdLst>
                    <a:gd name="T0" fmla="*/ 0 w 63"/>
                    <a:gd name="T1" fmla="*/ 5 h 62"/>
                    <a:gd name="T2" fmla="*/ 4 w 63"/>
                    <a:gd name="T3" fmla="*/ 10 h 62"/>
                    <a:gd name="T4" fmla="*/ 17 w 63"/>
                    <a:gd name="T5" fmla="*/ 9 h 62"/>
                    <a:gd name="T6" fmla="*/ 26 w 63"/>
                    <a:gd name="T7" fmla="*/ 6 h 62"/>
                    <a:gd name="T8" fmla="*/ 24 w 63"/>
                    <a:gd name="T9" fmla="*/ 9 h 62"/>
                    <a:gd name="T10" fmla="*/ 17 w 63"/>
                    <a:gd name="T11" fmla="*/ 10 h 62"/>
                    <a:gd name="T12" fmla="*/ 21 w 63"/>
                    <a:gd name="T13" fmla="*/ 13 h 62"/>
                    <a:gd name="T14" fmla="*/ 25 w 63"/>
                    <a:gd name="T15" fmla="*/ 10 h 62"/>
                    <a:gd name="T16" fmla="*/ 31 w 63"/>
                    <a:gd name="T17" fmla="*/ 10 h 62"/>
                    <a:gd name="T18" fmla="*/ 23 w 63"/>
                    <a:gd name="T19" fmla="*/ 13 h 62"/>
                    <a:gd name="T20" fmla="*/ 23 w 63"/>
                    <a:gd name="T21" fmla="*/ 15 h 62"/>
                    <a:gd name="T22" fmla="*/ 29 w 63"/>
                    <a:gd name="T23" fmla="*/ 15 h 62"/>
                    <a:gd name="T24" fmla="*/ 23 w 63"/>
                    <a:gd name="T25" fmla="*/ 19 h 62"/>
                    <a:gd name="T26" fmla="*/ 21 w 63"/>
                    <a:gd name="T27" fmla="*/ 22 h 62"/>
                    <a:gd name="T28" fmla="*/ 27 w 63"/>
                    <a:gd name="T29" fmla="*/ 21 h 62"/>
                    <a:gd name="T30" fmla="*/ 24 w 63"/>
                    <a:gd name="T31" fmla="*/ 22 h 62"/>
                    <a:gd name="T32" fmla="*/ 17 w 63"/>
                    <a:gd name="T33" fmla="*/ 26 h 62"/>
                    <a:gd name="T34" fmla="*/ 21 w 63"/>
                    <a:gd name="T35" fmla="*/ 27 h 62"/>
                    <a:gd name="T36" fmla="*/ 28 w 63"/>
                    <a:gd name="T37" fmla="*/ 23 h 62"/>
                    <a:gd name="T38" fmla="*/ 17 w 63"/>
                    <a:gd name="T39" fmla="*/ 28 h 62"/>
                    <a:gd name="T40" fmla="*/ 17 w 63"/>
                    <a:gd name="T41" fmla="*/ 31 h 62"/>
                    <a:gd name="T42" fmla="*/ 23 w 63"/>
                    <a:gd name="T43" fmla="*/ 29 h 62"/>
                    <a:gd name="T44" fmla="*/ 33 w 63"/>
                    <a:gd name="T45" fmla="*/ 29 h 62"/>
                    <a:gd name="T46" fmla="*/ 47 w 63"/>
                    <a:gd name="T47" fmla="*/ 28 h 62"/>
                    <a:gd name="T48" fmla="*/ 35 w 63"/>
                    <a:gd name="T49" fmla="*/ 31 h 62"/>
                    <a:gd name="T50" fmla="*/ 41 w 63"/>
                    <a:gd name="T51" fmla="*/ 31 h 62"/>
                    <a:gd name="T52" fmla="*/ 50 w 63"/>
                    <a:gd name="T53" fmla="*/ 29 h 62"/>
                    <a:gd name="T54" fmla="*/ 40 w 63"/>
                    <a:gd name="T55" fmla="*/ 36 h 62"/>
                    <a:gd name="T56" fmla="*/ 41 w 63"/>
                    <a:gd name="T57" fmla="*/ 38 h 62"/>
                    <a:gd name="T58" fmla="*/ 43 w 63"/>
                    <a:gd name="T59" fmla="*/ 38 h 62"/>
                    <a:gd name="T60" fmla="*/ 36 w 63"/>
                    <a:gd name="T61" fmla="*/ 40 h 62"/>
                    <a:gd name="T62" fmla="*/ 41 w 63"/>
                    <a:gd name="T63" fmla="*/ 44 h 62"/>
                    <a:gd name="T64" fmla="*/ 41 w 63"/>
                    <a:gd name="T65" fmla="*/ 46 h 62"/>
                    <a:gd name="T66" fmla="*/ 36 w 63"/>
                    <a:gd name="T67" fmla="*/ 49 h 62"/>
                    <a:gd name="T68" fmla="*/ 41 w 63"/>
                    <a:gd name="T69" fmla="*/ 49 h 62"/>
                    <a:gd name="T70" fmla="*/ 48 w 63"/>
                    <a:gd name="T71" fmla="*/ 41 h 62"/>
                    <a:gd name="T72" fmla="*/ 43 w 63"/>
                    <a:gd name="T73" fmla="*/ 49 h 62"/>
                    <a:gd name="T74" fmla="*/ 41 w 63"/>
                    <a:gd name="T75" fmla="*/ 58 h 62"/>
                    <a:gd name="T76" fmla="*/ 48 w 63"/>
                    <a:gd name="T77" fmla="*/ 49 h 62"/>
                    <a:gd name="T78" fmla="*/ 49 w 63"/>
                    <a:gd name="T79" fmla="*/ 53 h 62"/>
                    <a:gd name="T80" fmla="*/ 44 w 63"/>
                    <a:gd name="T81" fmla="*/ 59 h 62"/>
                    <a:gd name="T82" fmla="*/ 52 w 63"/>
                    <a:gd name="T83" fmla="*/ 54 h 62"/>
                    <a:gd name="T84" fmla="*/ 59 w 63"/>
                    <a:gd name="T85" fmla="*/ 42 h 62"/>
                    <a:gd name="T86" fmla="*/ 62 w 63"/>
                    <a:gd name="T87" fmla="*/ 27 h 62"/>
                    <a:gd name="T88" fmla="*/ 57 w 63"/>
                    <a:gd name="T89" fmla="*/ 20 h 62"/>
                    <a:gd name="T90" fmla="*/ 41 w 63"/>
                    <a:gd name="T91" fmla="*/ 23 h 62"/>
                    <a:gd name="T92" fmla="*/ 53 w 63"/>
                    <a:gd name="T93" fmla="*/ 20 h 62"/>
                    <a:gd name="T94" fmla="*/ 59 w 63"/>
                    <a:gd name="T95" fmla="*/ 12 h 62"/>
                    <a:gd name="T96" fmla="*/ 48 w 63"/>
                    <a:gd name="T97" fmla="*/ 10 h 62"/>
                    <a:gd name="T98" fmla="*/ 48 w 63"/>
                    <a:gd name="T99" fmla="*/ 9 h 62"/>
                    <a:gd name="T100" fmla="*/ 49 w 63"/>
                    <a:gd name="T101" fmla="*/ 1 h 62"/>
                    <a:gd name="T102" fmla="*/ 36 w 63"/>
                    <a:gd name="T103" fmla="*/ 0 h 62"/>
                    <a:gd name="T104" fmla="*/ 13 w 63"/>
                    <a:gd name="T105" fmla="*/ 0 h 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3"/>
                    <a:gd name="T160" fmla="*/ 0 h 62"/>
                    <a:gd name="T161" fmla="*/ 63 w 63"/>
                    <a:gd name="T162" fmla="*/ 62 h 6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3" h="62">
                      <a:moveTo>
                        <a:pt x="1" y="3"/>
                      </a:moveTo>
                      <a:lnTo>
                        <a:pt x="0" y="5"/>
                      </a:lnTo>
                      <a:lnTo>
                        <a:pt x="0" y="10"/>
                      </a:lnTo>
                      <a:lnTo>
                        <a:pt x="4" y="10"/>
                      </a:lnTo>
                      <a:lnTo>
                        <a:pt x="13" y="10"/>
                      </a:lnTo>
                      <a:lnTo>
                        <a:pt x="17" y="9"/>
                      </a:lnTo>
                      <a:lnTo>
                        <a:pt x="23" y="7"/>
                      </a:lnTo>
                      <a:lnTo>
                        <a:pt x="26" y="6"/>
                      </a:lnTo>
                      <a:lnTo>
                        <a:pt x="32" y="7"/>
                      </a:lnTo>
                      <a:lnTo>
                        <a:pt x="24" y="9"/>
                      </a:lnTo>
                      <a:lnTo>
                        <a:pt x="21" y="10"/>
                      </a:lnTo>
                      <a:lnTo>
                        <a:pt x="17" y="10"/>
                      </a:lnTo>
                      <a:lnTo>
                        <a:pt x="19" y="11"/>
                      </a:lnTo>
                      <a:lnTo>
                        <a:pt x="21" y="13"/>
                      </a:lnTo>
                      <a:lnTo>
                        <a:pt x="23" y="11"/>
                      </a:lnTo>
                      <a:lnTo>
                        <a:pt x="25" y="10"/>
                      </a:lnTo>
                      <a:lnTo>
                        <a:pt x="29" y="10"/>
                      </a:lnTo>
                      <a:lnTo>
                        <a:pt x="31" y="10"/>
                      </a:lnTo>
                      <a:lnTo>
                        <a:pt x="26" y="12"/>
                      </a:lnTo>
                      <a:lnTo>
                        <a:pt x="23" y="13"/>
                      </a:lnTo>
                      <a:lnTo>
                        <a:pt x="22" y="15"/>
                      </a:lnTo>
                      <a:lnTo>
                        <a:pt x="23" y="15"/>
                      </a:lnTo>
                      <a:lnTo>
                        <a:pt x="26" y="15"/>
                      </a:lnTo>
                      <a:lnTo>
                        <a:pt x="29" y="15"/>
                      </a:lnTo>
                      <a:lnTo>
                        <a:pt x="24" y="17"/>
                      </a:lnTo>
                      <a:lnTo>
                        <a:pt x="23" y="19"/>
                      </a:lnTo>
                      <a:lnTo>
                        <a:pt x="22" y="21"/>
                      </a:lnTo>
                      <a:lnTo>
                        <a:pt x="21" y="22"/>
                      </a:lnTo>
                      <a:lnTo>
                        <a:pt x="24" y="21"/>
                      </a:lnTo>
                      <a:lnTo>
                        <a:pt x="27" y="21"/>
                      </a:lnTo>
                      <a:lnTo>
                        <a:pt x="32" y="20"/>
                      </a:lnTo>
                      <a:lnTo>
                        <a:pt x="24" y="22"/>
                      </a:lnTo>
                      <a:lnTo>
                        <a:pt x="21" y="23"/>
                      </a:lnTo>
                      <a:lnTo>
                        <a:pt x="17" y="26"/>
                      </a:lnTo>
                      <a:lnTo>
                        <a:pt x="17" y="28"/>
                      </a:lnTo>
                      <a:lnTo>
                        <a:pt x="21" y="27"/>
                      </a:lnTo>
                      <a:lnTo>
                        <a:pt x="25" y="23"/>
                      </a:lnTo>
                      <a:lnTo>
                        <a:pt x="28" y="23"/>
                      </a:lnTo>
                      <a:lnTo>
                        <a:pt x="23" y="27"/>
                      </a:lnTo>
                      <a:lnTo>
                        <a:pt x="17" y="28"/>
                      </a:lnTo>
                      <a:lnTo>
                        <a:pt x="17" y="30"/>
                      </a:lnTo>
                      <a:lnTo>
                        <a:pt x="17" y="31"/>
                      </a:lnTo>
                      <a:lnTo>
                        <a:pt x="21" y="30"/>
                      </a:lnTo>
                      <a:lnTo>
                        <a:pt x="23" y="29"/>
                      </a:lnTo>
                      <a:lnTo>
                        <a:pt x="29" y="29"/>
                      </a:lnTo>
                      <a:lnTo>
                        <a:pt x="33" y="29"/>
                      </a:lnTo>
                      <a:lnTo>
                        <a:pt x="39" y="29"/>
                      </a:lnTo>
                      <a:lnTo>
                        <a:pt x="47" y="28"/>
                      </a:lnTo>
                      <a:lnTo>
                        <a:pt x="41" y="30"/>
                      </a:lnTo>
                      <a:lnTo>
                        <a:pt x="35" y="31"/>
                      </a:lnTo>
                      <a:lnTo>
                        <a:pt x="36" y="33"/>
                      </a:lnTo>
                      <a:lnTo>
                        <a:pt x="41" y="31"/>
                      </a:lnTo>
                      <a:lnTo>
                        <a:pt x="47" y="31"/>
                      </a:lnTo>
                      <a:lnTo>
                        <a:pt x="50" y="29"/>
                      </a:lnTo>
                      <a:lnTo>
                        <a:pt x="44" y="33"/>
                      </a:lnTo>
                      <a:lnTo>
                        <a:pt x="40" y="36"/>
                      </a:lnTo>
                      <a:lnTo>
                        <a:pt x="36" y="38"/>
                      </a:lnTo>
                      <a:lnTo>
                        <a:pt x="41" y="38"/>
                      </a:lnTo>
                      <a:lnTo>
                        <a:pt x="47" y="38"/>
                      </a:lnTo>
                      <a:lnTo>
                        <a:pt x="43" y="38"/>
                      </a:lnTo>
                      <a:lnTo>
                        <a:pt x="39" y="39"/>
                      </a:lnTo>
                      <a:lnTo>
                        <a:pt x="36" y="40"/>
                      </a:lnTo>
                      <a:lnTo>
                        <a:pt x="36" y="46"/>
                      </a:lnTo>
                      <a:lnTo>
                        <a:pt x="41" y="44"/>
                      </a:lnTo>
                      <a:lnTo>
                        <a:pt x="45" y="42"/>
                      </a:lnTo>
                      <a:lnTo>
                        <a:pt x="41" y="46"/>
                      </a:lnTo>
                      <a:lnTo>
                        <a:pt x="36" y="48"/>
                      </a:lnTo>
                      <a:lnTo>
                        <a:pt x="36" y="49"/>
                      </a:lnTo>
                      <a:lnTo>
                        <a:pt x="39" y="54"/>
                      </a:lnTo>
                      <a:lnTo>
                        <a:pt x="41" y="49"/>
                      </a:lnTo>
                      <a:lnTo>
                        <a:pt x="45" y="46"/>
                      </a:lnTo>
                      <a:lnTo>
                        <a:pt x="48" y="41"/>
                      </a:lnTo>
                      <a:lnTo>
                        <a:pt x="45" y="48"/>
                      </a:lnTo>
                      <a:lnTo>
                        <a:pt x="43" y="49"/>
                      </a:lnTo>
                      <a:lnTo>
                        <a:pt x="40" y="54"/>
                      </a:lnTo>
                      <a:lnTo>
                        <a:pt x="41" y="58"/>
                      </a:lnTo>
                      <a:lnTo>
                        <a:pt x="47" y="54"/>
                      </a:lnTo>
                      <a:lnTo>
                        <a:pt x="48" y="49"/>
                      </a:lnTo>
                      <a:lnTo>
                        <a:pt x="52" y="46"/>
                      </a:lnTo>
                      <a:lnTo>
                        <a:pt x="49" y="53"/>
                      </a:lnTo>
                      <a:lnTo>
                        <a:pt x="47" y="54"/>
                      </a:lnTo>
                      <a:lnTo>
                        <a:pt x="44" y="59"/>
                      </a:lnTo>
                      <a:lnTo>
                        <a:pt x="47" y="61"/>
                      </a:lnTo>
                      <a:lnTo>
                        <a:pt x="52" y="54"/>
                      </a:lnTo>
                      <a:lnTo>
                        <a:pt x="57" y="48"/>
                      </a:lnTo>
                      <a:lnTo>
                        <a:pt x="59" y="42"/>
                      </a:lnTo>
                      <a:lnTo>
                        <a:pt x="62" y="31"/>
                      </a:lnTo>
                      <a:lnTo>
                        <a:pt x="62" y="27"/>
                      </a:lnTo>
                      <a:lnTo>
                        <a:pt x="62" y="20"/>
                      </a:lnTo>
                      <a:lnTo>
                        <a:pt x="57" y="20"/>
                      </a:lnTo>
                      <a:lnTo>
                        <a:pt x="49" y="22"/>
                      </a:lnTo>
                      <a:lnTo>
                        <a:pt x="41" y="23"/>
                      </a:lnTo>
                      <a:lnTo>
                        <a:pt x="48" y="21"/>
                      </a:lnTo>
                      <a:lnTo>
                        <a:pt x="53" y="20"/>
                      </a:lnTo>
                      <a:lnTo>
                        <a:pt x="60" y="17"/>
                      </a:lnTo>
                      <a:lnTo>
                        <a:pt x="59" y="12"/>
                      </a:lnTo>
                      <a:lnTo>
                        <a:pt x="57" y="7"/>
                      </a:lnTo>
                      <a:lnTo>
                        <a:pt x="48" y="10"/>
                      </a:lnTo>
                      <a:lnTo>
                        <a:pt x="43" y="12"/>
                      </a:lnTo>
                      <a:lnTo>
                        <a:pt x="48" y="9"/>
                      </a:lnTo>
                      <a:lnTo>
                        <a:pt x="56" y="5"/>
                      </a:lnTo>
                      <a:lnTo>
                        <a:pt x="49" y="1"/>
                      </a:lnTo>
                      <a:lnTo>
                        <a:pt x="45" y="0"/>
                      </a:lnTo>
                      <a:lnTo>
                        <a:pt x="36" y="0"/>
                      </a:lnTo>
                      <a:lnTo>
                        <a:pt x="23" y="0"/>
                      </a:lnTo>
                      <a:lnTo>
                        <a:pt x="13" y="0"/>
                      </a:lnTo>
                      <a:lnTo>
                        <a:pt x="1" y="3"/>
                      </a:lnTo>
                    </a:path>
                  </a:pathLst>
                </a:custGeom>
                <a:solidFill>
                  <a:srgbClr val="603000"/>
                </a:solidFill>
                <a:ln w="9525" cap="rnd">
                  <a:noFill/>
                  <a:round/>
                  <a:headEnd type="none" w="sm" len="sm"/>
                  <a:tailEnd type="none" w="sm" len="sm"/>
                </a:ln>
              </p:spPr>
              <p:txBody>
                <a:bodyPr/>
                <a:lstStyle/>
                <a:p>
                  <a:endParaRPr lang="es-ES"/>
                </a:p>
              </p:txBody>
            </p:sp>
            <p:sp>
              <p:nvSpPr>
                <p:cNvPr id="105167" name="Freeform 259"/>
                <p:cNvSpPr>
                  <a:spLocks/>
                </p:cNvSpPr>
                <p:nvPr/>
              </p:nvSpPr>
              <p:spPr bwMode="auto">
                <a:xfrm>
                  <a:off x="1241" y="3049"/>
                  <a:ext cx="28" cy="25"/>
                </a:xfrm>
                <a:custGeom>
                  <a:avLst/>
                  <a:gdLst>
                    <a:gd name="T0" fmla="*/ 0 w 28"/>
                    <a:gd name="T1" fmla="*/ 0 h 25"/>
                    <a:gd name="T2" fmla="*/ 27 w 28"/>
                    <a:gd name="T3" fmla="*/ 0 h 25"/>
                    <a:gd name="T4" fmla="*/ 27 w 28"/>
                    <a:gd name="T5" fmla="*/ 24 h 25"/>
                    <a:gd name="T6" fmla="*/ 0 w 28"/>
                    <a:gd name="T7" fmla="*/ 24 h 25"/>
                    <a:gd name="T8" fmla="*/ 27 w 28"/>
                    <a:gd name="T9" fmla="*/ 24 h 25"/>
                    <a:gd name="T10" fmla="*/ 27 w 28"/>
                    <a:gd name="T11" fmla="*/ 0 h 25"/>
                    <a:gd name="T12" fmla="*/ 0 w 28"/>
                    <a:gd name="T13" fmla="*/ 0 h 25"/>
                    <a:gd name="T14" fmla="*/ 0 60000 65536"/>
                    <a:gd name="T15" fmla="*/ 0 60000 65536"/>
                    <a:gd name="T16" fmla="*/ 0 60000 65536"/>
                    <a:gd name="T17" fmla="*/ 0 60000 65536"/>
                    <a:gd name="T18" fmla="*/ 0 60000 65536"/>
                    <a:gd name="T19" fmla="*/ 0 60000 65536"/>
                    <a:gd name="T20" fmla="*/ 0 60000 65536"/>
                    <a:gd name="T21" fmla="*/ 0 w 28"/>
                    <a:gd name="T22" fmla="*/ 0 h 25"/>
                    <a:gd name="T23" fmla="*/ 28 w 28"/>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5">
                      <a:moveTo>
                        <a:pt x="0" y="0"/>
                      </a:moveTo>
                      <a:lnTo>
                        <a:pt x="27" y="0"/>
                      </a:lnTo>
                      <a:lnTo>
                        <a:pt x="27" y="24"/>
                      </a:lnTo>
                      <a:lnTo>
                        <a:pt x="0" y="24"/>
                      </a:lnTo>
                      <a:lnTo>
                        <a:pt x="27" y="24"/>
                      </a:lnTo>
                      <a:lnTo>
                        <a:pt x="27"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5168" name="Freeform 260"/>
                <p:cNvSpPr>
                  <a:spLocks/>
                </p:cNvSpPr>
                <p:nvPr/>
              </p:nvSpPr>
              <p:spPr bwMode="auto">
                <a:xfrm>
                  <a:off x="1238" y="3062"/>
                  <a:ext cx="27" cy="1"/>
                </a:xfrm>
                <a:custGeom>
                  <a:avLst/>
                  <a:gdLst>
                    <a:gd name="T0" fmla="*/ 0 w 27"/>
                    <a:gd name="T1" fmla="*/ 0 h 1"/>
                    <a:gd name="T2" fmla="*/ 13 w 27"/>
                    <a:gd name="T3" fmla="*/ 0 h 1"/>
                    <a:gd name="T4" fmla="*/ 26 w 27"/>
                    <a:gd name="T5" fmla="*/ 0 h 1"/>
                    <a:gd name="T6" fmla="*/ 13 w 27"/>
                    <a:gd name="T7" fmla="*/ 0 h 1"/>
                    <a:gd name="T8" fmla="*/ 0 w 27"/>
                    <a:gd name="T9" fmla="*/ 0 h 1"/>
                    <a:gd name="T10" fmla="*/ 0 60000 65536"/>
                    <a:gd name="T11" fmla="*/ 0 60000 65536"/>
                    <a:gd name="T12" fmla="*/ 0 60000 65536"/>
                    <a:gd name="T13" fmla="*/ 0 60000 65536"/>
                    <a:gd name="T14" fmla="*/ 0 60000 65536"/>
                    <a:gd name="T15" fmla="*/ 0 w 27"/>
                    <a:gd name="T16" fmla="*/ 0 h 1"/>
                    <a:gd name="T17" fmla="*/ 27 w 27"/>
                    <a:gd name="T18" fmla="*/ 1 h 1"/>
                  </a:gdLst>
                  <a:ahLst/>
                  <a:cxnLst>
                    <a:cxn ang="T10">
                      <a:pos x="T0" y="T1"/>
                    </a:cxn>
                    <a:cxn ang="T11">
                      <a:pos x="T2" y="T3"/>
                    </a:cxn>
                    <a:cxn ang="T12">
                      <a:pos x="T4" y="T5"/>
                    </a:cxn>
                    <a:cxn ang="T13">
                      <a:pos x="T6" y="T7"/>
                    </a:cxn>
                    <a:cxn ang="T14">
                      <a:pos x="T8" y="T9"/>
                    </a:cxn>
                  </a:cxnLst>
                  <a:rect l="T15" t="T16" r="T17" b="T18"/>
                  <a:pathLst>
                    <a:path w="27" h="1">
                      <a:moveTo>
                        <a:pt x="0" y="0"/>
                      </a:moveTo>
                      <a:lnTo>
                        <a:pt x="13" y="0"/>
                      </a:lnTo>
                      <a:lnTo>
                        <a:pt x="26" y="0"/>
                      </a:lnTo>
                      <a:lnTo>
                        <a:pt x="13"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5169" name="Freeform 261"/>
                <p:cNvSpPr>
                  <a:spLocks/>
                </p:cNvSpPr>
                <p:nvPr/>
              </p:nvSpPr>
              <p:spPr bwMode="auto">
                <a:xfrm>
                  <a:off x="1253" y="3035"/>
                  <a:ext cx="1" cy="25"/>
                </a:xfrm>
                <a:custGeom>
                  <a:avLst/>
                  <a:gdLst>
                    <a:gd name="T0" fmla="*/ 0 w 1"/>
                    <a:gd name="T1" fmla="*/ 0 h 25"/>
                    <a:gd name="T2" fmla="*/ 0 w 1"/>
                    <a:gd name="T3" fmla="*/ 24 h 25"/>
                    <a:gd name="T4" fmla="*/ 0 w 1"/>
                    <a:gd name="T5" fmla="*/ 10 h 25"/>
                    <a:gd name="T6" fmla="*/ 0 w 1"/>
                    <a:gd name="T7" fmla="*/ 0 h 25"/>
                    <a:gd name="T8" fmla="*/ 0 w 1"/>
                    <a:gd name="T9" fmla="*/ 10 h 25"/>
                    <a:gd name="T10" fmla="*/ 0 w 1"/>
                    <a:gd name="T11" fmla="*/ 0 h 25"/>
                    <a:gd name="T12" fmla="*/ 0 60000 65536"/>
                    <a:gd name="T13" fmla="*/ 0 60000 65536"/>
                    <a:gd name="T14" fmla="*/ 0 60000 65536"/>
                    <a:gd name="T15" fmla="*/ 0 60000 65536"/>
                    <a:gd name="T16" fmla="*/ 0 60000 65536"/>
                    <a:gd name="T17" fmla="*/ 0 60000 65536"/>
                    <a:gd name="T18" fmla="*/ 0 w 1"/>
                    <a:gd name="T19" fmla="*/ 0 h 25"/>
                    <a:gd name="T20" fmla="*/ 1 w 1"/>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1" h="25">
                      <a:moveTo>
                        <a:pt x="0" y="0"/>
                      </a:moveTo>
                      <a:lnTo>
                        <a:pt x="0" y="24"/>
                      </a:lnTo>
                      <a:lnTo>
                        <a:pt x="0" y="10"/>
                      </a:lnTo>
                      <a:lnTo>
                        <a:pt x="0" y="0"/>
                      </a:lnTo>
                      <a:lnTo>
                        <a:pt x="0" y="1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5170" name="Freeform 262"/>
                <p:cNvSpPr>
                  <a:spLocks/>
                </p:cNvSpPr>
                <p:nvPr/>
              </p:nvSpPr>
              <p:spPr bwMode="auto">
                <a:xfrm>
                  <a:off x="1245" y="3052"/>
                  <a:ext cx="1" cy="25"/>
                </a:xfrm>
                <a:custGeom>
                  <a:avLst/>
                  <a:gdLst>
                    <a:gd name="T0" fmla="*/ 0 w 1"/>
                    <a:gd name="T1" fmla="*/ 0 h 25"/>
                    <a:gd name="T2" fmla="*/ 0 w 1"/>
                    <a:gd name="T3" fmla="*/ 1 h 25"/>
                    <a:gd name="T4" fmla="*/ 0 w 1"/>
                    <a:gd name="T5" fmla="*/ 10 h 25"/>
                    <a:gd name="T6" fmla="*/ 0 w 1"/>
                    <a:gd name="T7" fmla="*/ 24 h 25"/>
                    <a:gd name="T8" fmla="*/ 0 w 1"/>
                    <a:gd name="T9" fmla="*/ 14 h 25"/>
                    <a:gd name="T10" fmla="*/ 0 w 1"/>
                    <a:gd name="T11" fmla="*/ 10 h 25"/>
                    <a:gd name="T12" fmla="*/ 0 w 1"/>
                    <a:gd name="T13" fmla="*/ 4 h 25"/>
                    <a:gd name="T14" fmla="*/ 0 w 1"/>
                    <a:gd name="T15" fmla="*/ 0 h 25"/>
                    <a:gd name="T16" fmla="*/ 0 60000 65536"/>
                    <a:gd name="T17" fmla="*/ 0 60000 65536"/>
                    <a:gd name="T18" fmla="*/ 0 60000 65536"/>
                    <a:gd name="T19" fmla="*/ 0 60000 65536"/>
                    <a:gd name="T20" fmla="*/ 0 60000 65536"/>
                    <a:gd name="T21" fmla="*/ 0 60000 65536"/>
                    <a:gd name="T22" fmla="*/ 0 60000 65536"/>
                    <a:gd name="T23" fmla="*/ 0 60000 65536"/>
                    <a:gd name="T24" fmla="*/ 0 w 1"/>
                    <a:gd name="T25" fmla="*/ 0 h 25"/>
                    <a:gd name="T26" fmla="*/ 1 w 1"/>
                    <a:gd name="T27" fmla="*/ 25 h 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 h="25">
                      <a:moveTo>
                        <a:pt x="0" y="0"/>
                      </a:moveTo>
                      <a:lnTo>
                        <a:pt x="0" y="1"/>
                      </a:lnTo>
                      <a:lnTo>
                        <a:pt x="0" y="10"/>
                      </a:lnTo>
                      <a:lnTo>
                        <a:pt x="0" y="24"/>
                      </a:lnTo>
                      <a:lnTo>
                        <a:pt x="0" y="14"/>
                      </a:lnTo>
                      <a:lnTo>
                        <a:pt x="0" y="10"/>
                      </a:lnTo>
                      <a:lnTo>
                        <a:pt x="0" y="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5171" name="Freeform 263"/>
                <p:cNvSpPr>
                  <a:spLocks/>
                </p:cNvSpPr>
                <p:nvPr/>
              </p:nvSpPr>
              <p:spPr bwMode="auto">
                <a:xfrm>
                  <a:off x="1268" y="3059"/>
                  <a:ext cx="27" cy="26"/>
                </a:xfrm>
                <a:custGeom>
                  <a:avLst/>
                  <a:gdLst>
                    <a:gd name="T0" fmla="*/ 26 w 27"/>
                    <a:gd name="T1" fmla="*/ 0 h 26"/>
                    <a:gd name="T2" fmla="*/ 22 w 27"/>
                    <a:gd name="T3" fmla="*/ 9 h 26"/>
                    <a:gd name="T4" fmla="*/ 16 w 27"/>
                    <a:gd name="T5" fmla="*/ 15 h 26"/>
                    <a:gd name="T6" fmla="*/ 9 w 27"/>
                    <a:gd name="T7" fmla="*/ 20 h 26"/>
                    <a:gd name="T8" fmla="*/ 0 w 27"/>
                    <a:gd name="T9" fmla="*/ 25 h 26"/>
                    <a:gd name="T10" fmla="*/ 10 w 27"/>
                    <a:gd name="T11" fmla="*/ 20 h 26"/>
                    <a:gd name="T12" fmla="*/ 22 w 27"/>
                    <a:gd name="T13" fmla="*/ 17 h 26"/>
                    <a:gd name="T14" fmla="*/ 26 w 27"/>
                    <a:gd name="T15" fmla="*/ 12 h 26"/>
                    <a:gd name="T16" fmla="*/ 26 w 27"/>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26"/>
                    <a:gd name="T29" fmla="*/ 27 w 27"/>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26">
                      <a:moveTo>
                        <a:pt x="26" y="0"/>
                      </a:moveTo>
                      <a:lnTo>
                        <a:pt x="22" y="9"/>
                      </a:lnTo>
                      <a:lnTo>
                        <a:pt x="16" y="15"/>
                      </a:lnTo>
                      <a:lnTo>
                        <a:pt x="9" y="20"/>
                      </a:lnTo>
                      <a:lnTo>
                        <a:pt x="0" y="25"/>
                      </a:lnTo>
                      <a:lnTo>
                        <a:pt x="10" y="20"/>
                      </a:lnTo>
                      <a:lnTo>
                        <a:pt x="22" y="17"/>
                      </a:lnTo>
                      <a:lnTo>
                        <a:pt x="26" y="12"/>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5172" name="Freeform 264"/>
                <p:cNvSpPr>
                  <a:spLocks/>
                </p:cNvSpPr>
                <p:nvPr/>
              </p:nvSpPr>
              <p:spPr bwMode="auto">
                <a:xfrm>
                  <a:off x="1145" y="3306"/>
                  <a:ext cx="189" cy="65"/>
                </a:xfrm>
                <a:custGeom>
                  <a:avLst/>
                  <a:gdLst>
                    <a:gd name="T0" fmla="*/ 0 w 189"/>
                    <a:gd name="T1" fmla="*/ 32 h 65"/>
                    <a:gd name="T2" fmla="*/ 0 w 189"/>
                    <a:gd name="T3" fmla="*/ 52 h 65"/>
                    <a:gd name="T4" fmla="*/ 61 w 189"/>
                    <a:gd name="T5" fmla="*/ 64 h 65"/>
                    <a:gd name="T6" fmla="*/ 131 w 189"/>
                    <a:gd name="T7" fmla="*/ 64 h 65"/>
                    <a:gd name="T8" fmla="*/ 184 w 189"/>
                    <a:gd name="T9" fmla="*/ 46 h 65"/>
                    <a:gd name="T10" fmla="*/ 188 w 189"/>
                    <a:gd name="T11" fmla="*/ 0 h 65"/>
                    <a:gd name="T12" fmla="*/ 80 w 189"/>
                    <a:gd name="T13" fmla="*/ 0 h 65"/>
                    <a:gd name="T14" fmla="*/ 0 w 189"/>
                    <a:gd name="T15" fmla="*/ 32 h 65"/>
                    <a:gd name="T16" fmla="*/ 0 60000 65536"/>
                    <a:gd name="T17" fmla="*/ 0 60000 65536"/>
                    <a:gd name="T18" fmla="*/ 0 60000 65536"/>
                    <a:gd name="T19" fmla="*/ 0 60000 65536"/>
                    <a:gd name="T20" fmla="*/ 0 60000 65536"/>
                    <a:gd name="T21" fmla="*/ 0 60000 65536"/>
                    <a:gd name="T22" fmla="*/ 0 60000 65536"/>
                    <a:gd name="T23" fmla="*/ 0 60000 65536"/>
                    <a:gd name="T24" fmla="*/ 0 w 189"/>
                    <a:gd name="T25" fmla="*/ 0 h 65"/>
                    <a:gd name="T26" fmla="*/ 189 w 189"/>
                    <a:gd name="T27" fmla="*/ 65 h 6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9" h="65">
                      <a:moveTo>
                        <a:pt x="0" y="32"/>
                      </a:moveTo>
                      <a:lnTo>
                        <a:pt x="0" y="52"/>
                      </a:lnTo>
                      <a:lnTo>
                        <a:pt x="61" y="64"/>
                      </a:lnTo>
                      <a:lnTo>
                        <a:pt x="131" y="64"/>
                      </a:lnTo>
                      <a:lnTo>
                        <a:pt x="184" y="46"/>
                      </a:lnTo>
                      <a:lnTo>
                        <a:pt x="188" y="0"/>
                      </a:lnTo>
                      <a:lnTo>
                        <a:pt x="80" y="0"/>
                      </a:lnTo>
                      <a:lnTo>
                        <a:pt x="0"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5173" name="Freeform 265"/>
                <p:cNvSpPr>
                  <a:spLocks/>
                </p:cNvSpPr>
                <p:nvPr/>
              </p:nvSpPr>
              <p:spPr bwMode="auto">
                <a:xfrm>
                  <a:off x="1154" y="3330"/>
                  <a:ext cx="173" cy="37"/>
                </a:xfrm>
                <a:custGeom>
                  <a:avLst/>
                  <a:gdLst>
                    <a:gd name="T0" fmla="*/ 0 w 173"/>
                    <a:gd name="T1" fmla="*/ 10 h 37"/>
                    <a:gd name="T2" fmla="*/ 0 w 173"/>
                    <a:gd name="T3" fmla="*/ 25 h 37"/>
                    <a:gd name="T4" fmla="*/ 53 w 173"/>
                    <a:gd name="T5" fmla="*/ 36 h 37"/>
                    <a:gd name="T6" fmla="*/ 123 w 173"/>
                    <a:gd name="T7" fmla="*/ 36 h 37"/>
                    <a:gd name="T8" fmla="*/ 172 w 173"/>
                    <a:gd name="T9" fmla="*/ 18 h 37"/>
                    <a:gd name="T10" fmla="*/ 172 w 173"/>
                    <a:gd name="T11" fmla="*/ 0 h 37"/>
                    <a:gd name="T12" fmla="*/ 125 w 173"/>
                    <a:gd name="T13" fmla="*/ 18 h 37"/>
                    <a:gd name="T14" fmla="*/ 54 w 173"/>
                    <a:gd name="T15" fmla="*/ 18 h 37"/>
                    <a:gd name="T16" fmla="*/ 0 w 173"/>
                    <a:gd name="T17" fmla="*/ 10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3"/>
                    <a:gd name="T28" fmla="*/ 0 h 37"/>
                    <a:gd name="T29" fmla="*/ 173 w 173"/>
                    <a:gd name="T30" fmla="*/ 37 h 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3" h="37">
                      <a:moveTo>
                        <a:pt x="0" y="10"/>
                      </a:moveTo>
                      <a:lnTo>
                        <a:pt x="0" y="25"/>
                      </a:lnTo>
                      <a:lnTo>
                        <a:pt x="53" y="36"/>
                      </a:lnTo>
                      <a:lnTo>
                        <a:pt x="123" y="36"/>
                      </a:lnTo>
                      <a:lnTo>
                        <a:pt x="172" y="18"/>
                      </a:lnTo>
                      <a:lnTo>
                        <a:pt x="172" y="0"/>
                      </a:lnTo>
                      <a:lnTo>
                        <a:pt x="125" y="18"/>
                      </a:lnTo>
                      <a:lnTo>
                        <a:pt x="54" y="18"/>
                      </a:lnTo>
                      <a:lnTo>
                        <a:pt x="0" y="10"/>
                      </a:lnTo>
                    </a:path>
                  </a:pathLst>
                </a:custGeom>
                <a:solidFill>
                  <a:srgbClr val="606060"/>
                </a:solidFill>
                <a:ln w="9525" cap="rnd">
                  <a:noFill/>
                  <a:round/>
                  <a:headEnd type="none" w="sm" len="sm"/>
                  <a:tailEnd type="none" w="sm" len="sm"/>
                </a:ln>
              </p:spPr>
              <p:txBody>
                <a:bodyPr/>
                <a:lstStyle/>
                <a:p>
                  <a:endParaRPr lang="es-ES"/>
                </a:p>
              </p:txBody>
            </p:sp>
            <p:sp>
              <p:nvSpPr>
                <p:cNvPr id="105174" name="Freeform 266"/>
                <p:cNvSpPr>
                  <a:spLocks/>
                </p:cNvSpPr>
                <p:nvPr/>
              </p:nvSpPr>
              <p:spPr bwMode="auto">
                <a:xfrm>
                  <a:off x="1092" y="3248"/>
                  <a:ext cx="237" cy="186"/>
                </a:xfrm>
                <a:custGeom>
                  <a:avLst/>
                  <a:gdLst>
                    <a:gd name="T0" fmla="*/ 46 w 237"/>
                    <a:gd name="T1" fmla="*/ 141 h 186"/>
                    <a:gd name="T2" fmla="*/ 46 w 237"/>
                    <a:gd name="T3" fmla="*/ 178 h 186"/>
                    <a:gd name="T4" fmla="*/ 24 w 237"/>
                    <a:gd name="T5" fmla="*/ 185 h 186"/>
                    <a:gd name="T6" fmla="*/ 1 w 237"/>
                    <a:gd name="T7" fmla="*/ 183 h 186"/>
                    <a:gd name="T8" fmla="*/ 0 w 237"/>
                    <a:gd name="T9" fmla="*/ 129 h 186"/>
                    <a:gd name="T10" fmla="*/ 0 w 237"/>
                    <a:gd name="T11" fmla="*/ 99 h 186"/>
                    <a:gd name="T12" fmla="*/ 1 w 237"/>
                    <a:gd name="T13" fmla="*/ 85 h 186"/>
                    <a:gd name="T14" fmla="*/ 0 w 237"/>
                    <a:gd name="T15" fmla="*/ 74 h 186"/>
                    <a:gd name="T16" fmla="*/ 0 w 237"/>
                    <a:gd name="T17" fmla="*/ 65 h 186"/>
                    <a:gd name="T18" fmla="*/ 1 w 237"/>
                    <a:gd name="T19" fmla="*/ 58 h 186"/>
                    <a:gd name="T20" fmla="*/ 12 w 237"/>
                    <a:gd name="T21" fmla="*/ 48 h 186"/>
                    <a:gd name="T22" fmla="*/ 24 w 237"/>
                    <a:gd name="T23" fmla="*/ 41 h 186"/>
                    <a:gd name="T24" fmla="*/ 52 w 237"/>
                    <a:gd name="T25" fmla="*/ 31 h 186"/>
                    <a:gd name="T26" fmla="*/ 94 w 237"/>
                    <a:gd name="T27" fmla="*/ 21 h 186"/>
                    <a:gd name="T28" fmla="*/ 102 w 237"/>
                    <a:gd name="T29" fmla="*/ 21 h 186"/>
                    <a:gd name="T30" fmla="*/ 107 w 237"/>
                    <a:gd name="T31" fmla="*/ 21 h 186"/>
                    <a:gd name="T32" fmla="*/ 109 w 237"/>
                    <a:gd name="T33" fmla="*/ 20 h 186"/>
                    <a:gd name="T34" fmla="*/ 110 w 237"/>
                    <a:gd name="T35" fmla="*/ 17 h 186"/>
                    <a:gd name="T36" fmla="*/ 113 w 237"/>
                    <a:gd name="T37" fmla="*/ 18 h 186"/>
                    <a:gd name="T38" fmla="*/ 118 w 237"/>
                    <a:gd name="T39" fmla="*/ 18 h 186"/>
                    <a:gd name="T40" fmla="*/ 118 w 237"/>
                    <a:gd name="T41" fmla="*/ 15 h 186"/>
                    <a:gd name="T42" fmla="*/ 121 w 237"/>
                    <a:gd name="T43" fmla="*/ 12 h 186"/>
                    <a:gd name="T44" fmla="*/ 126 w 237"/>
                    <a:gd name="T45" fmla="*/ 11 h 186"/>
                    <a:gd name="T46" fmla="*/ 129 w 237"/>
                    <a:gd name="T47" fmla="*/ 11 h 186"/>
                    <a:gd name="T48" fmla="*/ 128 w 237"/>
                    <a:gd name="T49" fmla="*/ 8 h 186"/>
                    <a:gd name="T50" fmla="*/ 134 w 237"/>
                    <a:gd name="T51" fmla="*/ 0 h 186"/>
                    <a:gd name="T52" fmla="*/ 229 w 237"/>
                    <a:gd name="T53" fmla="*/ 1 h 186"/>
                    <a:gd name="T54" fmla="*/ 229 w 237"/>
                    <a:gd name="T55" fmla="*/ 11 h 186"/>
                    <a:gd name="T56" fmla="*/ 229 w 237"/>
                    <a:gd name="T57" fmla="*/ 20 h 186"/>
                    <a:gd name="T58" fmla="*/ 233 w 237"/>
                    <a:gd name="T59" fmla="*/ 26 h 186"/>
                    <a:gd name="T60" fmla="*/ 234 w 237"/>
                    <a:gd name="T61" fmla="*/ 33 h 186"/>
                    <a:gd name="T62" fmla="*/ 236 w 237"/>
                    <a:gd name="T63" fmla="*/ 47 h 186"/>
                    <a:gd name="T64" fmla="*/ 234 w 237"/>
                    <a:gd name="T65" fmla="*/ 53 h 186"/>
                    <a:gd name="T66" fmla="*/ 229 w 237"/>
                    <a:gd name="T67" fmla="*/ 61 h 186"/>
                    <a:gd name="T68" fmla="*/ 227 w 237"/>
                    <a:gd name="T69" fmla="*/ 65 h 186"/>
                    <a:gd name="T70" fmla="*/ 223 w 237"/>
                    <a:gd name="T71" fmla="*/ 68 h 186"/>
                    <a:gd name="T72" fmla="*/ 216 w 237"/>
                    <a:gd name="T73" fmla="*/ 70 h 186"/>
                    <a:gd name="T74" fmla="*/ 206 w 237"/>
                    <a:gd name="T75" fmla="*/ 73 h 186"/>
                    <a:gd name="T76" fmla="*/ 202 w 237"/>
                    <a:gd name="T77" fmla="*/ 79 h 186"/>
                    <a:gd name="T78" fmla="*/ 198 w 237"/>
                    <a:gd name="T79" fmla="*/ 82 h 186"/>
                    <a:gd name="T80" fmla="*/ 190 w 237"/>
                    <a:gd name="T81" fmla="*/ 85 h 186"/>
                    <a:gd name="T82" fmla="*/ 181 w 237"/>
                    <a:gd name="T83" fmla="*/ 89 h 186"/>
                    <a:gd name="T84" fmla="*/ 166 w 237"/>
                    <a:gd name="T85" fmla="*/ 90 h 186"/>
                    <a:gd name="T86" fmla="*/ 153 w 237"/>
                    <a:gd name="T87" fmla="*/ 90 h 186"/>
                    <a:gd name="T88" fmla="*/ 145 w 237"/>
                    <a:gd name="T89" fmla="*/ 90 h 186"/>
                    <a:gd name="T90" fmla="*/ 136 w 237"/>
                    <a:gd name="T91" fmla="*/ 89 h 186"/>
                    <a:gd name="T92" fmla="*/ 129 w 237"/>
                    <a:gd name="T93" fmla="*/ 91 h 186"/>
                    <a:gd name="T94" fmla="*/ 118 w 237"/>
                    <a:gd name="T95" fmla="*/ 91 h 186"/>
                    <a:gd name="T96" fmla="*/ 65 w 237"/>
                    <a:gd name="T97" fmla="*/ 97 h 186"/>
                    <a:gd name="T98" fmla="*/ 53 w 237"/>
                    <a:gd name="T99" fmla="*/ 98 h 186"/>
                    <a:gd name="T100" fmla="*/ 51 w 237"/>
                    <a:gd name="T101" fmla="*/ 101 h 186"/>
                    <a:gd name="T102" fmla="*/ 43 w 237"/>
                    <a:gd name="T103" fmla="*/ 102 h 186"/>
                    <a:gd name="T104" fmla="*/ 48 w 237"/>
                    <a:gd name="T105" fmla="*/ 106 h 186"/>
                    <a:gd name="T106" fmla="*/ 44 w 237"/>
                    <a:gd name="T107" fmla="*/ 113 h 186"/>
                    <a:gd name="T108" fmla="*/ 46 w 237"/>
                    <a:gd name="T109" fmla="*/ 129 h 186"/>
                    <a:gd name="T110" fmla="*/ 46 w 237"/>
                    <a:gd name="T111" fmla="*/ 141 h 18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7"/>
                    <a:gd name="T169" fmla="*/ 0 h 186"/>
                    <a:gd name="T170" fmla="*/ 237 w 237"/>
                    <a:gd name="T171" fmla="*/ 186 h 18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7" h="186">
                      <a:moveTo>
                        <a:pt x="46" y="141"/>
                      </a:moveTo>
                      <a:lnTo>
                        <a:pt x="46" y="178"/>
                      </a:lnTo>
                      <a:lnTo>
                        <a:pt x="24" y="185"/>
                      </a:lnTo>
                      <a:lnTo>
                        <a:pt x="1" y="183"/>
                      </a:lnTo>
                      <a:lnTo>
                        <a:pt x="0" y="129"/>
                      </a:lnTo>
                      <a:lnTo>
                        <a:pt x="0" y="99"/>
                      </a:lnTo>
                      <a:lnTo>
                        <a:pt x="1" y="85"/>
                      </a:lnTo>
                      <a:lnTo>
                        <a:pt x="0" y="74"/>
                      </a:lnTo>
                      <a:lnTo>
                        <a:pt x="0" y="65"/>
                      </a:lnTo>
                      <a:lnTo>
                        <a:pt x="1" y="58"/>
                      </a:lnTo>
                      <a:lnTo>
                        <a:pt x="12" y="48"/>
                      </a:lnTo>
                      <a:lnTo>
                        <a:pt x="24" y="41"/>
                      </a:lnTo>
                      <a:lnTo>
                        <a:pt x="52" y="31"/>
                      </a:lnTo>
                      <a:lnTo>
                        <a:pt x="94" y="21"/>
                      </a:lnTo>
                      <a:lnTo>
                        <a:pt x="102" y="21"/>
                      </a:lnTo>
                      <a:lnTo>
                        <a:pt x="107" y="21"/>
                      </a:lnTo>
                      <a:lnTo>
                        <a:pt x="109" y="20"/>
                      </a:lnTo>
                      <a:lnTo>
                        <a:pt x="110" y="17"/>
                      </a:lnTo>
                      <a:lnTo>
                        <a:pt x="113" y="18"/>
                      </a:lnTo>
                      <a:lnTo>
                        <a:pt x="118" y="18"/>
                      </a:lnTo>
                      <a:lnTo>
                        <a:pt x="118" y="15"/>
                      </a:lnTo>
                      <a:lnTo>
                        <a:pt x="121" y="12"/>
                      </a:lnTo>
                      <a:lnTo>
                        <a:pt x="126" y="11"/>
                      </a:lnTo>
                      <a:lnTo>
                        <a:pt x="129" y="11"/>
                      </a:lnTo>
                      <a:lnTo>
                        <a:pt x="128" y="8"/>
                      </a:lnTo>
                      <a:lnTo>
                        <a:pt x="134" y="0"/>
                      </a:lnTo>
                      <a:lnTo>
                        <a:pt x="229" y="1"/>
                      </a:lnTo>
                      <a:lnTo>
                        <a:pt x="229" y="11"/>
                      </a:lnTo>
                      <a:lnTo>
                        <a:pt x="229" y="20"/>
                      </a:lnTo>
                      <a:lnTo>
                        <a:pt x="233" y="26"/>
                      </a:lnTo>
                      <a:lnTo>
                        <a:pt x="234" y="33"/>
                      </a:lnTo>
                      <a:lnTo>
                        <a:pt x="236" y="47"/>
                      </a:lnTo>
                      <a:lnTo>
                        <a:pt x="234" y="53"/>
                      </a:lnTo>
                      <a:lnTo>
                        <a:pt x="229" y="61"/>
                      </a:lnTo>
                      <a:lnTo>
                        <a:pt x="227" y="65"/>
                      </a:lnTo>
                      <a:lnTo>
                        <a:pt x="223" y="68"/>
                      </a:lnTo>
                      <a:lnTo>
                        <a:pt x="216" y="70"/>
                      </a:lnTo>
                      <a:lnTo>
                        <a:pt x="206" y="73"/>
                      </a:lnTo>
                      <a:lnTo>
                        <a:pt x="202" y="79"/>
                      </a:lnTo>
                      <a:lnTo>
                        <a:pt x="198" y="82"/>
                      </a:lnTo>
                      <a:lnTo>
                        <a:pt x="190" y="85"/>
                      </a:lnTo>
                      <a:lnTo>
                        <a:pt x="181" y="89"/>
                      </a:lnTo>
                      <a:lnTo>
                        <a:pt x="166" y="90"/>
                      </a:lnTo>
                      <a:lnTo>
                        <a:pt x="153" y="90"/>
                      </a:lnTo>
                      <a:lnTo>
                        <a:pt x="145" y="90"/>
                      </a:lnTo>
                      <a:lnTo>
                        <a:pt x="136" y="89"/>
                      </a:lnTo>
                      <a:lnTo>
                        <a:pt x="129" y="91"/>
                      </a:lnTo>
                      <a:lnTo>
                        <a:pt x="118" y="91"/>
                      </a:lnTo>
                      <a:lnTo>
                        <a:pt x="65" y="97"/>
                      </a:lnTo>
                      <a:lnTo>
                        <a:pt x="53" y="98"/>
                      </a:lnTo>
                      <a:lnTo>
                        <a:pt x="51" y="101"/>
                      </a:lnTo>
                      <a:lnTo>
                        <a:pt x="43" y="102"/>
                      </a:lnTo>
                      <a:lnTo>
                        <a:pt x="48" y="106"/>
                      </a:lnTo>
                      <a:lnTo>
                        <a:pt x="44" y="113"/>
                      </a:lnTo>
                      <a:lnTo>
                        <a:pt x="46" y="129"/>
                      </a:lnTo>
                      <a:lnTo>
                        <a:pt x="46" y="141"/>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5175" name="Freeform 267"/>
                <p:cNvSpPr>
                  <a:spLocks/>
                </p:cNvSpPr>
                <p:nvPr/>
              </p:nvSpPr>
              <p:spPr bwMode="auto">
                <a:xfrm>
                  <a:off x="1096" y="3260"/>
                  <a:ext cx="230" cy="167"/>
                </a:xfrm>
                <a:custGeom>
                  <a:avLst/>
                  <a:gdLst>
                    <a:gd name="T0" fmla="*/ 221 w 230"/>
                    <a:gd name="T1" fmla="*/ 9 h 167"/>
                    <a:gd name="T2" fmla="*/ 226 w 230"/>
                    <a:gd name="T3" fmla="*/ 20 h 167"/>
                    <a:gd name="T4" fmla="*/ 221 w 230"/>
                    <a:gd name="T5" fmla="*/ 52 h 167"/>
                    <a:gd name="T6" fmla="*/ 208 w 230"/>
                    <a:gd name="T7" fmla="*/ 52 h 167"/>
                    <a:gd name="T8" fmla="*/ 195 w 230"/>
                    <a:gd name="T9" fmla="*/ 66 h 167"/>
                    <a:gd name="T10" fmla="*/ 161 w 230"/>
                    <a:gd name="T11" fmla="*/ 72 h 167"/>
                    <a:gd name="T12" fmla="*/ 131 w 230"/>
                    <a:gd name="T13" fmla="*/ 72 h 167"/>
                    <a:gd name="T14" fmla="*/ 143 w 230"/>
                    <a:gd name="T15" fmla="*/ 61 h 167"/>
                    <a:gd name="T16" fmla="*/ 128 w 230"/>
                    <a:gd name="T17" fmla="*/ 72 h 167"/>
                    <a:gd name="T18" fmla="*/ 113 w 230"/>
                    <a:gd name="T19" fmla="*/ 76 h 167"/>
                    <a:gd name="T20" fmla="*/ 123 w 230"/>
                    <a:gd name="T21" fmla="*/ 69 h 167"/>
                    <a:gd name="T22" fmla="*/ 107 w 230"/>
                    <a:gd name="T23" fmla="*/ 78 h 167"/>
                    <a:gd name="T24" fmla="*/ 55 w 230"/>
                    <a:gd name="T25" fmla="*/ 83 h 167"/>
                    <a:gd name="T26" fmla="*/ 41 w 230"/>
                    <a:gd name="T27" fmla="*/ 88 h 167"/>
                    <a:gd name="T28" fmla="*/ 28 w 230"/>
                    <a:gd name="T29" fmla="*/ 85 h 167"/>
                    <a:gd name="T30" fmla="*/ 39 w 230"/>
                    <a:gd name="T31" fmla="*/ 89 h 167"/>
                    <a:gd name="T32" fmla="*/ 41 w 230"/>
                    <a:gd name="T33" fmla="*/ 98 h 167"/>
                    <a:gd name="T34" fmla="*/ 27 w 230"/>
                    <a:gd name="T35" fmla="*/ 163 h 167"/>
                    <a:gd name="T36" fmla="*/ 1 w 230"/>
                    <a:gd name="T37" fmla="*/ 163 h 167"/>
                    <a:gd name="T38" fmla="*/ 0 w 230"/>
                    <a:gd name="T39" fmla="*/ 63 h 167"/>
                    <a:gd name="T40" fmla="*/ 6 w 230"/>
                    <a:gd name="T41" fmla="*/ 46 h 167"/>
                    <a:gd name="T42" fmla="*/ 31 w 230"/>
                    <a:gd name="T43" fmla="*/ 31 h 167"/>
                    <a:gd name="T44" fmla="*/ 90 w 230"/>
                    <a:gd name="T45" fmla="*/ 13 h 167"/>
                    <a:gd name="T46" fmla="*/ 107 w 230"/>
                    <a:gd name="T47" fmla="*/ 20 h 167"/>
                    <a:gd name="T48" fmla="*/ 116 w 230"/>
                    <a:gd name="T49" fmla="*/ 21 h 167"/>
                    <a:gd name="T50" fmla="*/ 106 w 230"/>
                    <a:gd name="T51" fmla="*/ 12 h 167"/>
                    <a:gd name="T52" fmla="*/ 112 w 230"/>
                    <a:gd name="T53" fmla="*/ 10 h 167"/>
                    <a:gd name="T54" fmla="*/ 118 w 230"/>
                    <a:gd name="T55" fmla="*/ 16 h 167"/>
                    <a:gd name="T56" fmla="*/ 120 w 230"/>
                    <a:gd name="T57" fmla="*/ 12 h 167"/>
                    <a:gd name="T58" fmla="*/ 117 w 230"/>
                    <a:gd name="T59" fmla="*/ 6 h 167"/>
                    <a:gd name="T60" fmla="*/ 132 w 230"/>
                    <a:gd name="T61" fmla="*/ 10 h 167"/>
                    <a:gd name="T62" fmla="*/ 131 w 230"/>
                    <a:gd name="T63" fmla="*/ 6 h 167"/>
                    <a:gd name="T64" fmla="*/ 128 w 230"/>
                    <a:gd name="T65" fmla="*/ 0 h 167"/>
                    <a:gd name="T66" fmla="*/ 142 w 230"/>
                    <a:gd name="T67" fmla="*/ 4 h 167"/>
                    <a:gd name="T68" fmla="*/ 167 w 230"/>
                    <a:gd name="T69" fmla="*/ 9 h 167"/>
                    <a:gd name="T70" fmla="*/ 174 w 230"/>
                    <a:gd name="T71" fmla="*/ 2 h 167"/>
                    <a:gd name="T72" fmla="*/ 180 w 230"/>
                    <a:gd name="T73" fmla="*/ 10 h 167"/>
                    <a:gd name="T74" fmla="*/ 194 w 230"/>
                    <a:gd name="T75" fmla="*/ 6 h 167"/>
                    <a:gd name="T76" fmla="*/ 198 w 230"/>
                    <a:gd name="T77" fmla="*/ 12 h 167"/>
                    <a:gd name="T78" fmla="*/ 216 w 230"/>
                    <a:gd name="T79" fmla="*/ 10 h 167"/>
                    <a:gd name="T80" fmla="*/ 221 w 230"/>
                    <a:gd name="T81" fmla="*/ 1 h 16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167"/>
                    <a:gd name="T125" fmla="*/ 230 w 230"/>
                    <a:gd name="T126" fmla="*/ 167 h 16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167">
                      <a:moveTo>
                        <a:pt x="221" y="1"/>
                      </a:moveTo>
                      <a:lnTo>
                        <a:pt x="221" y="9"/>
                      </a:lnTo>
                      <a:lnTo>
                        <a:pt x="224" y="6"/>
                      </a:lnTo>
                      <a:lnTo>
                        <a:pt x="226" y="20"/>
                      </a:lnTo>
                      <a:lnTo>
                        <a:pt x="229" y="36"/>
                      </a:lnTo>
                      <a:lnTo>
                        <a:pt x="221" y="52"/>
                      </a:lnTo>
                      <a:lnTo>
                        <a:pt x="207" y="58"/>
                      </a:lnTo>
                      <a:lnTo>
                        <a:pt x="208" y="52"/>
                      </a:lnTo>
                      <a:lnTo>
                        <a:pt x="200" y="59"/>
                      </a:lnTo>
                      <a:lnTo>
                        <a:pt x="195" y="66"/>
                      </a:lnTo>
                      <a:lnTo>
                        <a:pt x="180" y="71"/>
                      </a:lnTo>
                      <a:lnTo>
                        <a:pt x="161" y="72"/>
                      </a:lnTo>
                      <a:lnTo>
                        <a:pt x="141" y="73"/>
                      </a:lnTo>
                      <a:lnTo>
                        <a:pt x="131" y="72"/>
                      </a:lnTo>
                      <a:lnTo>
                        <a:pt x="139" y="70"/>
                      </a:lnTo>
                      <a:lnTo>
                        <a:pt x="143" y="61"/>
                      </a:lnTo>
                      <a:lnTo>
                        <a:pt x="136" y="69"/>
                      </a:lnTo>
                      <a:lnTo>
                        <a:pt x="128" y="72"/>
                      </a:lnTo>
                      <a:lnTo>
                        <a:pt x="121" y="78"/>
                      </a:lnTo>
                      <a:lnTo>
                        <a:pt x="113" y="76"/>
                      </a:lnTo>
                      <a:lnTo>
                        <a:pt x="118" y="71"/>
                      </a:lnTo>
                      <a:lnTo>
                        <a:pt x="123" y="69"/>
                      </a:lnTo>
                      <a:lnTo>
                        <a:pt x="115" y="71"/>
                      </a:lnTo>
                      <a:lnTo>
                        <a:pt x="107" y="78"/>
                      </a:lnTo>
                      <a:lnTo>
                        <a:pt x="82" y="79"/>
                      </a:lnTo>
                      <a:lnTo>
                        <a:pt x="55" y="83"/>
                      </a:lnTo>
                      <a:lnTo>
                        <a:pt x="43" y="86"/>
                      </a:lnTo>
                      <a:lnTo>
                        <a:pt x="41" y="88"/>
                      </a:lnTo>
                      <a:lnTo>
                        <a:pt x="37" y="86"/>
                      </a:lnTo>
                      <a:lnTo>
                        <a:pt x="28" y="85"/>
                      </a:lnTo>
                      <a:lnTo>
                        <a:pt x="31" y="87"/>
                      </a:lnTo>
                      <a:lnTo>
                        <a:pt x="39" y="89"/>
                      </a:lnTo>
                      <a:lnTo>
                        <a:pt x="42" y="92"/>
                      </a:lnTo>
                      <a:lnTo>
                        <a:pt x="41" y="98"/>
                      </a:lnTo>
                      <a:lnTo>
                        <a:pt x="41" y="160"/>
                      </a:lnTo>
                      <a:lnTo>
                        <a:pt x="27" y="163"/>
                      </a:lnTo>
                      <a:lnTo>
                        <a:pt x="14" y="166"/>
                      </a:lnTo>
                      <a:lnTo>
                        <a:pt x="1" y="163"/>
                      </a:lnTo>
                      <a:lnTo>
                        <a:pt x="1" y="80"/>
                      </a:lnTo>
                      <a:lnTo>
                        <a:pt x="0" y="63"/>
                      </a:lnTo>
                      <a:lnTo>
                        <a:pt x="0" y="52"/>
                      </a:lnTo>
                      <a:lnTo>
                        <a:pt x="6" y="46"/>
                      </a:lnTo>
                      <a:lnTo>
                        <a:pt x="11" y="37"/>
                      </a:lnTo>
                      <a:lnTo>
                        <a:pt x="31" y="31"/>
                      </a:lnTo>
                      <a:lnTo>
                        <a:pt x="55" y="22"/>
                      </a:lnTo>
                      <a:lnTo>
                        <a:pt x="90" y="13"/>
                      </a:lnTo>
                      <a:lnTo>
                        <a:pt x="102" y="12"/>
                      </a:lnTo>
                      <a:lnTo>
                        <a:pt x="107" y="20"/>
                      </a:lnTo>
                      <a:lnTo>
                        <a:pt x="124" y="30"/>
                      </a:lnTo>
                      <a:lnTo>
                        <a:pt x="116" y="21"/>
                      </a:lnTo>
                      <a:lnTo>
                        <a:pt x="109" y="18"/>
                      </a:lnTo>
                      <a:lnTo>
                        <a:pt x="106" y="12"/>
                      </a:lnTo>
                      <a:lnTo>
                        <a:pt x="107" y="10"/>
                      </a:lnTo>
                      <a:lnTo>
                        <a:pt x="112" y="10"/>
                      </a:lnTo>
                      <a:lnTo>
                        <a:pt x="115" y="12"/>
                      </a:lnTo>
                      <a:lnTo>
                        <a:pt x="118" y="16"/>
                      </a:lnTo>
                      <a:lnTo>
                        <a:pt x="125" y="19"/>
                      </a:lnTo>
                      <a:lnTo>
                        <a:pt x="120" y="12"/>
                      </a:lnTo>
                      <a:lnTo>
                        <a:pt x="116" y="9"/>
                      </a:lnTo>
                      <a:lnTo>
                        <a:pt x="117" y="6"/>
                      </a:lnTo>
                      <a:lnTo>
                        <a:pt x="123" y="3"/>
                      </a:lnTo>
                      <a:lnTo>
                        <a:pt x="132" y="10"/>
                      </a:lnTo>
                      <a:lnTo>
                        <a:pt x="139" y="14"/>
                      </a:lnTo>
                      <a:lnTo>
                        <a:pt x="131" y="6"/>
                      </a:lnTo>
                      <a:lnTo>
                        <a:pt x="128" y="1"/>
                      </a:lnTo>
                      <a:lnTo>
                        <a:pt x="128" y="0"/>
                      </a:lnTo>
                      <a:lnTo>
                        <a:pt x="135" y="0"/>
                      </a:lnTo>
                      <a:lnTo>
                        <a:pt x="142" y="4"/>
                      </a:lnTo>
                      <a:lnTo>
                        <a:pt x="147" y="8"/>
                      </a:lnTo>
                      <a:lnTo>
                        <a:pt x="167" y="9"/>
                      </a:lnTo>
                      <a:lnTo>
                        <a:pt x="166" y="4"/>
                      </a:lnTo>
                      <a:lnTo>
                        <a:pt x="174" y="2"/>
                      </a:lnTo>
                      <a:lnTo>
                        <a:pt x="174" y="9"/>
                      </a:lnTo>
                      <a:lnTo>
                        <a:pt x="180" y="10"/>
                      </a:lnTo>
                      <a:lnTo>
                        <a:pt x="195" y="12"/>
                      </a:lnTo>
                      <a:lnTo>
                        <a:pt x="194" y="6"/>
                      </a:lnTo>
                      <a:lnTo>
                        <a:pt x="198" y="6"/>
                      </a:lnTo>
                      <a:lnTo>
                        <a:pt x="198" y="12"/>
                      </a:lnTo>
                      <a:lnTo>
                        <a:pt x="207" y="12"/>
                      </a:lnTo>
                      <a:lnTo>
                        <a:pt x="216" y="10"/>
                      </a:lnTo>
                      <a:lnTo>
                        <a:pt x="216" y="4"/>
                      </a:lnTo>
                      <a:lnTo>
                        <a:pt x="221" y="1"/>
                      </a:lnTo>
                    </a:path>
                  </a:pathLst>
                </a:custGeom>
                <a:solidFill>
                  <a:srgbClr val="808080"/>
                </a:solidFill>
                <a:ln w="9525" cap="rnd">
                  <a:noFill/>
                  <a:round/>
                  <a:headEnd type="none" w="sm" len="sm"/>
                  <a:tailEnd type="none" w="sm" len="sm"/>
                </a:ln>
              </p:spPr>
              <p:txBody>
                <a:bodyPr/>
                <a:lstStyle/>
                <a:p>
                  <a:endParaRPr lang="es-ES"/>
                </a:p>
              </p:txBody>
            </p:sp>
            <p:sp>
              <p:nvSpPr>
                <p:cNvPr id="105176" name="Freeform 268"/>
                <p:cNvSpPr>
                  <a:spLocks/>
                </p:cNvSpPr>
                <p:nvPr/>
              </p:nvSpPr>
              <p:spPr bwMode="auto">
                <a:xfrm>
                  <a:off x="1123" y="3313"/>
                  <a:ext cx="94" cy="26"/>
                </a:xfrm>
                <a:custGeom>
                  <a:avLst/>
                  <a:gdLst>
                    <a:gd name="T0" fmla="*/ 93 w 94"/>
                    <a:gd name="T1" fmla="*/ 0 h 26"/>
                    <a:gd name="T2" fmla="*/ 67 w 94"/>
                    <a:gd name="T3" fmla="*/ 0 h 26"/>
                    <a:gd name="T4" fmla="*/ 43 w 94"/>
                    <a:gd name="T5" fmla="*/ 7 h 26"/>
                    <a:gd name="T6" fmla="*/ 26 w 94"/>
                    <a:gd name="T7" fmla="*/ 8 h 26"/>
                    <a:gd name="T8" fmla="*/ 11 w 94"/>
                    <a:gd name="T9" fmla="*/ 11 h 26"/>
                    <a:gd name="T10" fmla="*/ 6 w 94"/>
                    <a:gd name="T11" fmla="*/ 19 h 26"/>
                    <a:gd name="T12" fmla="*/ 0 w 94"/>
                    <a:gd name="T13" fmla="*/ 25 h 26"/>
                    <a:gd name="T14" fmla="*/ 6 w 94"/>
                    <a:gd name="T15" fmla="*/ 22 h 26"/>
                    <a:gd name="T16" fmla="*/ 12 w 94"/>
                    <a:gd name="T17" fmla="*/ 12 h 26"/>
                    <a:gd name="T18" fmla="*/ 32 w 94"/>
                    <a:gd name="T19" fmla="*/ 9 h 26"/>
                    <a:gd name="T20" fmla="*/ 43 w 94"/>
                    <a:gd name="T21" fmla="*/ 9 h 26"/>
                    <a:gd name="T22" fmla="*/ 53 w 94"/>
                    <a:gd name="T23" fmla="*/ 7 h 26"/>
                    <a:gd name="T24" fmla="*/ 70 w 94"/>
                    <a:gd name="T25" fmla="*/ 2 h 26"/>
                    <a:gd name="T26" fmla="*/ 93 w 94"/>
                    <a:gd name="T27" fmla="*/ 0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4"/>
                    <a:gd name="T43" fmla="*/ 0 h 26"/>
                    <a:gd name="T44" fmla="*/ 94 w 94"/>
                    <a:gd name="T45" fmla="*/ 26 h 2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4" h="26">
                      <a:moveTo>
                        <a:pt x="93" y="0"/>
                      </a:moveTo>
                      <a:lnTo>
                        <a:pt x="67" y="0"/>
                      </a:lnTo>
                      <a:lnTo>
                        <a:pt x="43" y="7"/>
                      </a:lnTo>
                      <a:lnTo>
                        <a:pt x="26" y="8"/>
                      </a:lnTo>
                      <a:lnTo>
                        <a:pt x="11" y="11"/>
                      </a:lnTo>
                      <a:lnTo>
                        <a:pt x="6" y="19"/>
                      </a:lnTo>
                      <a:lnTo>
                        <a:pt x="0" y="25"/>
                      </a:lnTo>
                      <a:lnTo>
                        <a:pt x="6" y="22"/>
                      </a:lnTo>
                      <a:lnTo>
                        <a:pt x="12" y="12"/>
                      </a:lnTo>
                      <a:lnTo>
                        <a:pt x="32" y="9"/>
                      </a:lnTo>
                      <a:lnTo>
                        <a:pt x="43" y="9"/>
                      </a:lnTo>
                      <a:lnTo>
                        <a:pt x="53" y="7"/>
                      </a:lnTo>
                      <a:lnTo>
                        <a:pt x="70" y="2"/>
                      </a:lnTo>
                      <a:lnTo>
                        <a:pt x="93" y="0"/>
                      </a:lnTo>
                    </a:path>
                  </a:pathLst>
                </a:custGeom>
                <a:solidFill>
                  <a:srgbClr val="606060"/>
                </a:solidFill>
                <a:ln w="9525" cap="rnd">
                  <a:noFill/>
                  <a:round/>
                  <a:headEnd type="none" w="sm" len="sm"/>
                  <a:tailEnd type="none" w="sm" len="sm"/>
                </a:ln>
              </p:spPr>
              <p:txBody>
                <a:bodyPr/>
                <a:lstStyle/>
                <a:p>
                  <a:endParaRPr lang="es-ES"/>
                </a:p>
              </p:txBody>
            </p:sp>
            <p:sp>
              <p:nvSpPr>
                <p:cNvPr id="105177" name="Freeform 269"/>
                <p:cNvSpPr>
                  <a:spLocks/>
                </p:cNvSpPr>
                <p:nvPr/>
              </p:nvSpPr>
              <p:spPr bwMode="auto">
                <a:xfrm>
                  <a:off x="1266" y="3290"/>
                  <a:ext cx="29" cy="28"/>
                </a:xfrm>
                <a:custGeom>
                  <a:avLst/>
                  <a:gdLst>
                    <a:gd name="T0" fmla="*/ 28 w 29"/>
                    <a:gd name="T1" fmla="*/ 0 h 28"/>
                    <a:gd name="T2" fmla="*/ 13 w 29"/>
                    <a:gd name="T3" fmla="*/ 27 h 28"/>
                    <a:gd name="T4" fmla="*/ 0 w 29"/>
                    <a:gd name="T5" fmla="*/ 11 h 28"/>
                    <a:gd name="T6" fmla="*/ 28 w 29"/>
                    <a:gd name="T7" fmla="*/ 0 h 28"/>
                    <a:gd name="T8" fmla="*/ 0 60000 65536"/>
                    <a:gd name="T9" fmla="*/ 0 60000 65536"/>
                    <a:gd name="T10" fmla="*/ 0 60000 65536"/>
                    <a:gd name="T11" fmla="*/ 0 60000 65536"/>
                    <a:gd name="T12" fmla="*/ 0 w 29"/>
                    <a:gd name="T13" fmla="*/ 0 h 28"/>
                    <a:gd name="T14" fmla="*/ 29 w 29"/>
                    <a:gd name="T15" fmla="*/ 28 h 28"/>
                  </a:gdLst>
                  <a:ahLst/>
                  <a:cxnLst>
                    <a:cxn ang="T8">
                      <a:pos x="T0" y="T1"/>
                    </a:cxn>
                    <a:cxn ang="T9">
                      <a:pos x="T2" y="T3"/>
                    </a:cxn>
                    <a:cxn ang="T10">
                      <a:pos x="T4" y="T5"/>
                    </a:cxn>
                    <a:cxn ang="T11">
                      <a:pos x="T6" y="T7"/>
                    </a:cxn>
                  </a:cxnLst>
                  <a:rect l="T12" t="T13" r="T14" b="T15"/>
                  <a:pathLst>
                    <a:path w="29" h="28">
                      <a:moveTo>
                        <a:pt x="28" y="0"/>
                      </a:moveTo>
                      <a:lnTo>
                        <a:pt x="13" y="27"/>
                      </a:lnTo>
                      <a:lnTo>
                        <a:pt x="0" y="11"/>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105178" name="Freeform 270"/>
                <p:cNvSpPr>
                  <a:spLocks/>
                </p:cNvSpPr>
                <p:nvPr/>
              </p:nvSpPr>
              <p:spPr bwMode="auto">
                <a:xfrm>
                  <a:off x="1305" y="3280"/>
                  <a:ext cx="29" cy="27"/>
                </a:xfrm>
                <a:custGeom>
                  <a:avLst/>
                  <a:gdLst>
                    <a:gd name="T0" fmla="*/ 28 w 29"/>
                    <a:gd name="T1" fmla="*/ 0 h 27"/>
                    <a:gd name="T2" fmla="*/ 20 w 29"/>
                    <a:gd name="T3" fmla="*/ 16 h 27"/>
                    <a:gd name="T4" fmla="*/ 0 w 29"/>
                    <a:gd name="T5" fmla="*/ 26 h 27"/>
                    <a:gd name="T6" fmla="*/ 20 w 29"/>
                    <a:gd name="T7" fmla="*/ 26 h 27"/>
                    <a:gd name="T8" fmla="*/ 28 w 29"/>
                    <a:gd name="T9" fmla="*/ 0 h 27"/>
                    <a:gd name="T10" fmla="*/ 0 60000 65536"/>
                    <a:gd name="T11" fmla="*/ 0 60000 65536"/>
                    <a:gd name="T12" fmla="*/ 0 60000 65536"/>
                    <a:gd name="T13" fmla="*/ 0 60000 65536"/>
                    <a:gd name="T14" fmla="*/ 0 60000 65536"/>
                    <a:gd name="T15" fmla="*/ 0 w 29"/>
                    <a:gd name="T16" fmla="*/ 0 h 27"/>
                    <a:gd name="T17" fmla="*/ 29 w 29"/>
                    <a:gd name="T18" fmla="*/ 27 h 27"/>
                  </a:gdLst>
                  <a:ahLst/>
                  <a:cxnLst>
                    <a:cxn ang="T10">
                      <a:pos x="T0" y="T1"/>
                    </a:cxn>
                    <a:cxn ang="T11">
                      <a:pos x="T2" y="T3"/>
                    </a:cxn>
                    <a:cxn ang="T12">
                      <a:pos x="T4" y="T5"/>
                    </a:cxn>
                    <a:cxn ang="T13">
                      <a:pos x="T6" y="T7"/>
                    </a:cxn>
                    <a:cxn ang="T14">
                      <a:pos x="T8" y="T9"/>
                    </a:cxn>
                  </a:cxnLst>
                  <a:rect l="T15" t="T16" r="T17" b="T18"/>
                  <a:pathLst>
                    <a:path w="29" h="27">
                      <a:moveTo>
                        <a:pt x="28" y="0"/>
                      </a:moveTo>
                      <a:lnTo>
                        <a:pt x="20" y="16"/>
                      </a:lnTo>
                      <a:lnTo>
                        <a:pt x="0" y="26"/>
                      </a:lnTo>
                      <a:lnTo>
                        <a:pt x="20" y="26"/>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105179" name="Freeform 271"/>
                <p:cNvSpPr>
                  <a:spLocks/>
                </p:cNvSpPr>
                <p:nvPr/>
              </p:nvSpPr>
              <p:spPr bwMode="auto">
                <a:xfrm>
                  <a:off x="1218" y="3274"/>
                  <a:ext cx="28" cy="28"/>
                </a:xfrm>
                <a:custGeom>
                  <a:avLst/>
                  <a:gdLst>
                    <a:gd name="T0" fmla="*/ 27 w 28"/>
                    <a:gd name="T1" fmla="*/ 0 h 28"/>
                    <a:gd name="T2" fmla="*/ 14 w 28"/>
                    <a:gd name="T3" fmla="*/ 2 h 28"/>
                    <a:gd name="T4" fmla="*/ 11 w 28"/>
                    <a:gd name="T5" fmla="*/ 7 h 28"/>
                    <a:gd name="T6" fmla="*/ 11 w 28"/>
                    <a:gd name="T7" fmla="*/ 15 h 28"/>
                    <a:gd name="T8" fmla="*/ 10 w 28"/>
                    <a:gd name="T9" fmla="*/ 21 h 28"/>
                    <a:gd name="T10" fmla="*/ 0 w 28"/>
                    <a:gd name="T11" fmla="*/ 27 h 28"/>
                    <a:gd name="T12" fmla="*/ 13 w 28"/>
                    <a:gd name="T13" fmla="*/ 24 h 28"/>
                    <a:gd name="T14" fmla="*/ 16 w 28"/>
                    <a:gd name="T15" fmla="*/ 9 h 28"/>
                    <a:gd name="T16" fmla="*/ 27 w 28"/>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8"/>
                    <a:gd name="T29" fmla="*/ 28 w 28"/>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8">
                      <a:moveTo>
                        <a:pt x="27" y="0"/>
                      </a:moveTo>
                      <a:lnTo>
                        <a:pt x="14" y="2"/>
                      </a:lnTo>
                      <a:lnTo>
                        <a:pt x="11" y="7"/>
                      </a:lnTo>
                      <a:lnTo>
                        <a:pt x="11" y="15"/>
                      </a:lnTo>
                      <a:lnTo>
                        <a:pt x="10" y="21"/>
                      </a:lnTo>
                      <a:lnTo>
                        <a:pt x="0" y="27"/>
                      </a:lnTo>
                      <a:lnTo>
                        <a:pt x="13" y="24"/>
                      </a:lnTo>
                      <a:lnTo>
                        <a:pt x="16" y="9"/>
                      </a:lnTo>
                      <a:lnTo>
                        <a:pt x="27" y="0"/>
                      </a:lnTo>
                    </a:path>
                  </a:pathLst>
                </a:custGeom>
                <a:solidFill>
                  <a:srgbClr val="606060"/>
                </a:solidFill>
                <a:ln w="9525" cap="rnd">
                  <a:noFill/>
                  <a:round/>
                  <a:headEnd type="none" w="sm" len="sm"/>
                  <a:tailEnd type="none" w="sm" len="sm"/>
                </a:ln>
              </p:spPr>
              <p:txBody>
                <a:bodyPr/>
                <a:lstStyle/>
                <a:p>
                  <a:endParaRPr lang="es-ES"/>
                </a:p>
              </p:txBody>
            </p:sp>
            <p:sp>
              <p:nvSpPr>
                <p:cNvPr id="105180" name="Freeform 272"/>
                <p:cNvSpPr>
                  <a:spLocks/>
                </p:cNvSpPr>
                <p:nvPr/>
              </p:nvSpPr>
              <p:spPr bwMode="auto">
                <a:xfrm>
                  <a:off x="1238" y="3092"/>
                  <a:ext cx="27" cy="41"/>
                </a:xfrm>
                <a:custGeom>
                  <a:avLst/>
                  <a:gdLst>
                    <a:gd name="T0" fmla="*/ 20 w 27"/>
                    <a:gd name="T1" fmla="*/ 0 h 41"/>
                    <a:gd name="T2" fmla="*/ 13 w 27"/>
                    <a:gd name="T3" fmla="*/ 3 h 41"/>
                    <a:gd name="T4" fmla="*/ 13 w 27"/>
                    <a:gd name="T5" fmla="*/ 11 h 41"/>
                    <a:gd name="T6" fmla="*/ 2 w 27"/>
                    <a:gd name="T7" fmla="*/ 18 h 41"/>
                    <a:gd name="T8" fmla="*/ 0 w 27"/>
                    <a:gd name="T9" fmla="*/ 25 h 41"/>
                    <a:gd name="T10" fmla="*/ 0 w 27"/>
                    <a:gd name="T11" fmla="*/ 33 h 41"/>
                    <a:gd name="T12" fmla="*/ 0 w 27"/>
                    <a:gd name="T13" fmla="*/ 40 h 41"/>
                    <a:gd name="T14" fmla="*/ 26 w 27"/>
                    <a:gd name="T15" fmla="*/ 16 h 41"/>
                    <a:gd name="T16" fmla="*/ 20 w 27"/>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41"/>
                    <a:gd name="T29" fmla="*/ 27 w 27"/>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41">
                      <a:moveTo>
                        <a:pt x="20" y="0"/>
                      </a:moveTo>
                      <a:lnTo>
                        <a:pt x="13" y="3"/>
                      </a:lnTo>
                      <a:lnTo>
                        <a:pt x="13" y="11"/>
                      </a:lnTo>
                      <a:lnTo>
                        <a:pt x="2" y="18"/>
                      </a:lnTo>
                      <a:lnTo>
                        <a:pt x="0" y="25"/>
                      </a:lnTo>
                      <a:lnTo>
                        <a:pt x="0" y="33"/>
                      </a:lnTo>
                      <a:lnTo>
                        <a:pt x="0" y="40"/>
                      </a:lnTo>
                      <a:lnTo>
                        <a:pt x="26" y="16"/>
                      </a:lnTo>
                      <a:lnTo>
                        <a:pt x="20" y="0"/>
                      </a:lnTo>
                    </a:path>
                  </a:pathLst>
                </a:custGeom>
                <a:solidFill>
                  <a:srgbClr val="400000"/>
                </a:solidFill>
                <a:ln w="12700" cap="rnd">
                  <a:solidFill>
                    <a:srgbClr val="000000"/>
                  </a:solidFill>
                  <a:round/>
                  <a:headEnd type="none" w="sm" len="sm"/>
                  <a:tailEnd type="none" w="sm" len="sm"/>
                </a:ln>
              </p:spPr>
              <p:txBody>
                <a:bodyPr/>
                <a:lstStyle/>
                <a:p>
                  <a:endParaRPr lang="es-ES"/>
                </a:p>
              </p:txBody>
            </p:sp>
            <p:sp>
              <p:nvSpPr>
                <p:cNvPr id="105181" name="Freeform 273"/>
                <p:cNvSpPr>
                  <a:spLocks/>
                </p:cNvSpPr>
                <p:nvPr/>
              </p:nvSpPr>
              <p:spPr bwMode="auto">
                <a:xfrm>
                  <a:off x="1252" y="3068"/>
                  <a:ext cx="49" cy="32"/>
                </a:xfrm>
                <a:custGeom>
                  <a:avLst/>
                  <a:gdLst>
                    <a:gd name="T0" fmla="*/ 45 w 49"/>
                    <a:gd name="T1" fmla="*/ 0 h 32"/>
                    <a:gd name="T2" fmla="*/ 37 w 49"/>
                    <a:gd name="T3" fmla="*/ 0 h 32"/>
                    <a:gd name="T4" fmla="*/ 27 w 49"/>
                    <a:gd name="T5" fmla="*/ 4 h 32"/>
                    <a:gd name="T6" fmla="*/ 14 w 49"/>
                    <a:gd name="T7" fmla="*/ 8 h 32"/>
                    <a:gd name="T8" fmla="*/ 8 w 49"/>
                    <a:gd name="T9" fmla="*/ 14 h 32"/>
                    <a:gd name="T10" fmla="*/ 0 w 49"/>
                    <a:gd name="T11" fmla="*/ 19 h 32"/>
                    <a:gd name="T12" fmla="*/ 0 w 49"/>
                    <a:gd name="T13" fmla="*/ 22 h 32"/>
                    <a:gd name="T14" fmla="*/ 0 w 49"/>
                    <a:gd name="T15" fmla="*/ 31 h 32"/>
                    <a:gd name="T16" fmla="*/ 48 w 49"/>
                    <a:gd name="T17" fmla="*/ 5 h 32"/>
                    <a:gd name="T18" fmla="*/ 45 w 49"/>
                    <a:gd name="T19" fmla="*/ 0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32"/>
                    <a:gd name="T32" fmla="*/ 49 w 49"/>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32">
                      <a:moveTo>
                        <a:pt x="45" y="0"/>
                      </a:moveTo>
                      <a:lnTo>
                        <a:pt x="37" y="0"/>
                      </a:lnTo>
                      <a:lnTo>
                        <a:pt x="27" y="4"/>
                      </a:lnTo>
                      <a:lnTo>
                        <a:pt x="14" y="8"/>
                      </a:lnTo>
                      <a:lnTo>
                        <a:pt x="8" y="14"/>
                      </a:lnTo>
                      <a:lnTo>
                        <a:pt x="0" y="19"/>
                      </a:lnTo>
                      <a:lnTo>
                        <a:pt x="0" y="22"/>
                      </a:lnTo>
                      <a:lnTo>
                        <a:pt x="0" y="31"/>
                      </a:lnTo>
                      <a:lnTo>
                        <a:pt x="48" y="5"/>
                      </a:lnTo>
                      <a:lnTo>
                        <a:pt x="45"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5182" name="Freeform 274"/>
                <p:cNvSpPr>
                  <a:spLocks/>
                </p:cNvSpPr>
                <p:nvPr/>
              </p:nvSpPr>
              <p:spPr bwMode="auto">
                <a:xfrm>
                  <a:off x="1258" y="3070"/>
                  <a:ext cx="43" cy="28"/>
                </a:xfrm>
                <a:custGeom>
                  <a:avLst/>
                  <a:gdLst>
                    <a:gd name="T0" fmla="*/ 0 w 43"/>
                    <a:gd name="T1" fmla="*/ 27 h 28"/>
                    <a:gd name="T2" fmla="*/ 0 w 43"/>
                    <a:gd name="T3" fmla="*/ 18 h 28"/>
                    <a:gd name="T4" fmla="*/ 0 w 43"/>
                    <a:gd name="T5" fmla="*/ 15 h 28"/>
                    <a:gd name="T6" fmla="*/ 9 w 43"/>
                    <a:gd name="T7" fmla="*/ 10 h 28"/>
                    <a:gd name="T8" fmla="*/ 18 w 43"/>
                    <a:gd name="T9" fmla="*/ 4 h 28"/>
                    <a:gd name="T10" fmla="*/ 29 w 43"/>
                    <a:gd name="T11" fmla="*/ 0 h 28"/>
                    <a:gd name="T12" fmla="*/ 37 w 43"/>
                    <a:gd name="T13" fmla="*/ 0 h 28"/>
                    <a:gd name="T14" fmla="*/ 42 w 43"/>
                    <a:gd name="T15" fmla="*/ 9 h 28"/>
                    <a:gd name="T16" fmla="*/ 8 w 43"/>
                    <a:gd name="T17" fmla="*/ 21 h 28"/>
                    <a:gd name="T18" fmla="*/ 0 w 43"/>
                    <a:gd name="T19" fmla="*/ 27 h 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
                    <a:gd name="T31" fmla="*/ 0 h 28"/>
                    <a:gd name="T32" fmla="*/ 43 w 43"/>
                    <a:gd name="T33" fmla="*/ 28 h 2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 h="28">
                      <a:moveTo>
                        <a:pt x="0" y="27"/>
                      </a:moveTo>
                      <a:lnTo>
                        <a:pt x="0" y="18"/>
                      </a:lnTo>
                      <a:lnTo>
                        <a:pt x="0" y="15"/>
                      </a:lnTo>
                      <a:lnTo>
                        <a:pt x="9" y="10"/>
                      </a:lnTo>
                      <a:lnTo>
                        <a:pt x="18" y="4"/>
                      </a:lnTo>
                      <a:lnTo>
                        <a:pt x="29" y="0"/>
                      </a:lnTo>
                      <a:lnTo>
                        <a:pt x="37" y="0"/>
                      </a:lnTo>
                      <a:lnTo>
                        <a:pt x="42" y="9"/>
                      </a:lnTo>
                      <a:lnTo>
                        <a:pt x="8" y="21"/>
                      </a:lnTo>
                      <a:lnTo>
                        <a:pt x="0" y="27"/>
                      </a:lnTo>
                    </a:path>
                  </a:pathLst>
                </a:custGeom>
                <a:solidFill>
                  <a:srgbClr val="E0E0E0"/>
                </a:solidFill>
                <a:ln w="9525" cap="rnd">
                  <a:noFill/>
                  <a:round/>
                  <a:headEnd type="none" w="sm" len="sm"/>
                  <a:tailEnd type="none" w="sm" len="sm"/>
                </a:ln>
              </p:spPr>
              <p:txBody>
                <a:bodyPr/>
                <a:lstStyle/>
                <a:p>
                  <a:endParaRPr lang="es-ES"/>
                </a:p>
              </p:txBody>
            </p:sp>
            <p:sp>
              <p:nvSpPr>
                <p:cNvPr id="105183" name="Freeform 275"/>
                <p:cNvSpPr>
                  <a:spLocks/>
                </p:cNvSpPr>
                <p:nvPr/>
              </p:nvSpPr>
              <p:spPr bwMode="auto">
                <a:xfrm>
                  <a:off x="1258" y="3080"/>
                  <a:ext cx="43" cy="26"/>
                </a:xfrm>
                <a:custGeom>
                  <a:avLst/>
                  <a:gdLst>
                    <a:gd name="T0" fmla="*/ 42 w 43"/>
                    <a:gd name="T1" fmla="*/ 0 h 26"/>
                    <a:gd name="T2" fmla="*/ 27 w 43"/>
                    <a:gd name="T3" fmla="*/ 6 h 26"/>
                    <a:gd name="T4" fmla="*/ 14 w 43"/>
                    <a:gd name="T5" fmla="*/ 15 h 26"/>
                    <a:gd name="T6" fmla="*/ 5 w 43"/>
                    <a:gd name="T7" fmla="*/ 21 h 26"/>
                    <a:gd name="T8" fmla="*/ 0 w 43"/>
                    <a:gd name="T9" fmla="*/ 25 h 26"/>
                    <a:gd name="T10" fmla="*/ 10 w 43"/>
                    <a:gd name="T11" fmla="*/ 20 h 26"/>
                    <a:gd name="T12" fmla="*/ 20 w 43"/>
                    <a:gd name="T13" fmla="*/ 14 h 26"/>
                    <a:gd name="T14" fmla="*/ 31 w 43"/>
                    <a:gd name="T15" fmla="*/ 7 h 26"/>
                    <a:gd name="T16" fmla="*/ 42 w 43"/>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26"/>
                    <a:gd name="T29" fmla="*/ 43 w 43"/>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26">
                      <a:moveTo>
                        <a:pt x="42" y="0"/>
                      </a:moveTo>
                      <a:lnTo>
                        <a:pt x="27" y="6"/>
                      </a:lnTo>
                      <a:lnTo>
                        <a:pt x="14" y="15"/>
                      </a:lnTo>
                      <a:lnTo>
                        <a:pt x="5" y="21"/>
                      </a:lnTo>
                      <a:lnTo>
                        <a:pt x="0" y="25"/>
                      </a:lnTo>
                      <a:lnTo>
                        <a:pt x="10" y="20"/>
                      </a:lnTo>
                      <a:lnTo>
                        <a:pt x="20" y="14"/>
                      </a:lnTo>
                      <a:lnTo>
                        <a:pt x="31" y="7"/>
                      </a:lnTo>
                      <a:lnTo>
                        <a:pt x="42" y="0"/>
                      </a:lnTo>
                    </a:path>
                  </a:pathLst>
                </a:custGeom>
                <a:solidFill>
                  <a:srgbClr val="606060"/>
                </a:solidFill>
                <a:ln w="9525" cap="rnd">
                  <a:noFill/>
                  <a:round/>
                  <a:headEnd type="none" w="sm" len="sm"/>
                  <a:tailEnd type="none" w="sm" len="sm"/>
                </a:ln>
              </p:spPr>
              <p:txBody>
                <a:bodyPr/>
                <a:lstStyle/>
                <a:p>
                  <a:endParaRPr lang="es-ES"/>
                </a:p>
              </p:txBody>
            </p:sp>
            <p:sp>
              <p:nvSpPr>
                <p:cNvPr id="105184" name="Freeform 276"/>
                <p:cNvSpPr>
                  <a:spLocks/>
                </p:cNvSpPr>
                <p:nvPr/>
              </p:nvSpPr>
              <p:spPr bwMode="auto">
                <a:xfrm>
                  <a:off x="1204" y="3071"/>
                  <a:ext cx="136" cy="263"/>
                </a:xfrm>
                <a:custGeom>
                  <a:avLst/>
                  <a:gdLst>
                    <a:gd name="T0" fmla="*/ 100 w 136"/>
                    <a:gd name="T1" fmla="*/ 6 h 263"/>
                    <a:gd name="T2" fmla="*/ 96 w 136"/>
                    <a:gd name="T3" fmla="*/ 0 h 263"/>
                    <a:gd name="T4" fmla="*/ 88 w 136"/>
                    <a:gd name="T5" fmla="*/ 3 h 263"/>
                    <a:gd name="T6" fmla="*/ 78 w 136"/>
                    <a:gd name="T7" fmla="*/ 8 h 263"/>
                    <a:gd name="T8" fmla="*/ 67 w 136"/>
                    <a:gd name="T9" fmla="*/ 12 h 263"/>
                    <a:gd name="T10" fmla="*/ 58 w 136"/>
                    <a:gd name="T11" fmla="*/ 17 h 263"/>
                    <a:gd name="T12" fmla="*/ 51 w 136"/>
                    <a:gd name="T13" fmla="*/ 21 h 263"/>
                    <a:gd name="T14" fmla="*/ 48 w 136"/>
                    <a:gd name="T15" fmla="*/ 27 h 263"/>
                    <a:gd name="T16" fmla="*/ 45 w 136"/>
                    <a:gd name="T17" fmla="*/ 32 h 263"/>
                    <a:gd name="T18" fmla="*/ 42 w 136"/>
                    <a:gd name="T19" fmla="*/ 38 h 263"/>
                    <a:gd name="T20" fmla="*/ 40 w 136"/>
                    <a:gd name="T21" fmla="*/ 48 h 263"/>
                    <a:gd name="T22" fmla="*/ 29 w 136"/>
                    <a:gd name="T23" fmla="*/ 68 h 263"/>
                    <a:gd name="T24" fmla="*/ 21 w 136"/>
                    <a:gd name="T25" fmla="*/ 107 h 263"/>
                    <a:gd name="T26" fmla="*/ 20 w 136"/>
                    <a:gd name="T27" fmla="*/ 138 h 263"/>
                    <a:gd name="T28" fmla="*/ 16 w 136"/>
                    <a:gd name="T29" fmla="*/ 160 h 263"/>
                    <a:gd name="T30" fmla="*/ 14 w 136"/>
                    <a:gd name="T31" fmla="*/ 178 h 263"/>
                    <a:gd name="T32" fmla="*/ 13 w 136"/>
                    <a:gd name="T33" fmla="*/ 191 h 263"/>
                    <a:gd name="T34" fmla="*/ 9 w 136"/>
                    <a:gd name="T35" fmla="*/ 205 h 263"/>
                    <a:gd name="T36" fmla="*/ 0 w 136"/>
                    <a:gd name="T37" fmla="*/ 228 h 263"/>
                    <a:gd name="T38" fmla="*/ 8 w 136"/>
                    <a:gd name="T39" fmla="*/ 240 h 263"/>
                    <a:gd name="T40" fmla="*/ 30 w 136"/>
                    <a:gd name="T41" fmla="*/ 252 h 263"/>
                    <a:gd name="T42" fmla="*/ 64 w 136"/>
                    <a:gd name="T43" fmla="*/ 262 h 263"/>
                    <a:gd name="T44" fmla="*/ 88 w 136"/>
                    <a:gd name="T45" fmla="*/ 258 h 263"/>
                    <a:gd name="T46" fmla="*/ 104 w 136"/>
                    <a:gd name="T47" fmla="*/ 250 h 263"/>
                    <a:gd name="T48" fmla="*/ 107 w 136"/>
                    <a:gd name="T49" fmla="*/ 210 h 263"/>
                    <a:gd name="T50" fmla="*/ 110 w 136"/>
                    <a:gd name="T51" fmla="*/ 244 h 263"/>
                    <a:gd name="T52" fmla="*/ 126 w 136"/>
                    <a:gd name="T53" fmla="*/ 235 h 263"/>
                    <a:gd name="T54" fmla="*/ 130 w 136"/>
                    <a:gd name="T55" fmla="*/ 216 h 263"/>
                    <a:gd name="T56" fmla="*/ 120 w 136"/>
                    <a:gd name="T57" fmla="*/ 177 h 263"/>
                    <a:gd name="T58" fmla="*/ 120 w 136"/>
                    <a:gd name="T59" fmla="*/ 165 h 263"/>
                    <a:gd name="T60" fmla="*/ 122 w 136"/>
                    <a:gd name="T61" fmla="*/ 153 h 263"/>
                    <a:gd name="T62" fmla="*/ 124 w 136"/>
                    <a:gd name="T63" fmla="*/ 135 h 263"/>
                    <a:gd name="T64" fmla="*/ 128 w 136"/>
                    <a:gd name="T65" fmla="*/ 119 h 263"/>
                    <a:gd name="T66" fmla="*/ 135 w 136"/>
                    <a:gd name="T67" fmla="*/ 95 h 263"/>
                    <a:gd name="T68" fmla="*/ 133 w 136"/>
                    <a:gd name="T69" fmla="*/ 69 h 263"/>
                    <a:gd name="T70" fmla="*/ 135 w 136"/>
                    <a:gd name="T71" fmla="*/ 51 h 263"/>
                    <a:gd name="T72" fmla="*/ 131 w 136"/>
                    <a:gd name="T73" fmla="*/ 34 h 263"/>
                    <a:gd name="T74" fmla="*/ 126 w 136"/>
                    <a:gd name="T75" fmla="*/ 29 h 263"/>
                    <a:gd name="T76" fmla="*/ 120 w 136"/>
                    <a:gd name="T77" fmla="*/ 18 h 263"/>
                    <a:gd name="T78" fmla="*/ 112 w 136"/>
                    <a:gd name="T79" fmla="*/ 12 h 263"/>
                    <a:gd name="T80" fmla="*/ 100 w 136"/>
                    <a:gd name="T81" fmla="*/ 6 h 2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36"/>
                    <a:gd name="T124" fmla="*/ 0 h 263"/>
                    <a:gd name="T125" fmla="*/ 136 w 136"/>
                    <a:gd name="T126" fmla="*/ 263 h 26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36" h="263">
                      <a:moveTo>
                        <a:pt x="100" y="6"/>
                      </a:moveTo>
                      <a:lnTo>
                        <a:pt x="96" y="0"/>
                      </a:lnTo>
                      <a:lnTo>
                        <a:pt x="88" y="3"/>
                      </a:lnTo>
                      <a:lnTo>
                        <a:pt x="78" y="8"/>
                      </a:lnTo>
                      <a:lnTo>
                        <a:pt x="67" y="12"/>
                      </a:lnTo>
                      <a:lnTo>
                        <a:pt x="58" y="17"/>
                      </a:lnTo>
                      <a:lnTo>
                        <a:pt x="51" y="21"/>
                      </a:lnTo>
                      <a:lnTo>
                        <a:pt x="48" y="27"/>
                      </a:lnTo>
                      <a:lnTo>
                        <a:pt x="45" y="32"/>
                      </a:lnTo>
                      <a:lnTo>
                        <a:pt x="42" y="38"/>
                      </a:lnTo>
                      <a:lnTo>
                        <a:pt x="40" y="48"/>
                      </a:lnTo>
                      <a:lnTo>
                        <a:pt x="29" y="68"/>
                      </a:lnTo>
                      <a:lnTo>
                        <a:pt x="21" y="107"/>
                      </a:lnTo>
                      <a:lnTo>
                        <a:pt x="20" y="138"/>
                      </a:lnTo>
                      <a:lnTo>
                        <a:pt x="16" y="160"/>
                      </a:lnTo>
                      <a:lnTo>
                        <a:pt x="14" y="178"/>
                      </a:lnTo>
                      <a:lnTo>
                        <a:pt x="13" y="191"/>
                      </a:lnTo>
                      <a:lnTo>
                        <a:pt x="9" y="205"/>
                      </a:lnTo>
                      <a:lnTo>
                        <a:pt x="0" y="228"/>
                      </a:lnTo>
                      <a:lnTo>
                        <a:pt x="8" y="240"/>
                      </a:lnTo>
                      <a:lnTo>
                        <a:pt x="30" y="252"/>
                      </a:lnTo>
                      <a:lnTo>
                        <a:pt x="64" y="262"/>
                      </a:lnTo>
                      <a:lnTo>
                        <a:pt x="88" y="258"/>
                      </a:lnTo>
                      <a:lnTo>
                        <a:pt x="104" y="250"/>
                      </a:lnTo>
                      <a:lnTo>
                        <a:pt x="107" y="210"/>
                      </a:lnTo>
                      <a:lnTo>
                        <a:pt x="110" y="244"/>
                      </a:lnTo>
                      <a:lnTo>
                        <a:pt x="126" y="235"/>
                      </a:lnTo>
                      <a:lnTo>
                        <a:pt x="130" y="216"/>
                      </a:lnTo>
                      <a:lnTo>
                        <a:pt x="120" y="177"/>
                      </a:lnTo>
                      <a:lnTo>
                        <a:pt x="120" y="165"/>
                      </a:lnTo>
                      <a:lnTo>
                        <a:pt x="122" y="153"/>
                      </a:lnTo>
                      <a:lnTo>
                        <a:pt x="124" y="135"/>
                      </a:lnTo>
                      <a:lnTo>
                        <a:pt x="128" y="119"/>
                      </a:lnTo>
                      <a:lnTo>
                        <a:pt x="135" y="95"/>
                      </a:lnTo>
                      <a:lnTo>
                        <a:pt x="133" y="69"/>
                      </a:lnTo>
                      <a:lnTo>
                        <a:pt x="135" y="51"/>
                      </a:lnTo>
                      <a:lnTo>
                        <a:pt x="131" y="34"/>
                      </a:lnTo>
                      <a:lnTo>
                        <a:pt x="126" y="29"/>
                      </a:lnTo>
                      <a:lnTo>
                        <a:pt x="120" y="18"/>
                      </a:lnTo>
                      <a:lnTo>
                        <a:pt x="112" y="12"/>
                      </a:lnTo>
                      <a:lnTo>
                        <a:pt x="10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5185" name="Freeform 277"/>
                <p:cNvSpPr>
                  <a:spLocks/>
                </p:cNvSpPr>
                <p:nvPr/>
              </p:nvSpPr>
              <p:spPr bwMode="auto">
                <a:xfrm>
                  <a:off x="1208" y="3073"/>
                  <a:ext cx="129" cy="254"/>
                </a:xfrm>
                <a:custGeom>
                  <a:avLst/>
                  <a:gdLst>
                    <a:gd name="T0" fmla="*/ 16 w 129"/>
                    <a:gd name="T1" fmla="*/ 155 h 254"/>
                    <a:gd name="T2" fmla="*/ 19 w 129"/>
                    <a:gd name="T3" fmla="*/ 139 h 254"/>
                    <a:gd name="T4" fmla="*/ 19 w 129"/>
                    <a:gd name="T5" fmla="*/ 131 h 254"/>
                    <a:gd name="T6" fmla="*/ 32 w 129"/>
                    <a:gd name="T7" fmla="*/ 122 h 254"/>
                    <a:gd name="T8" fmla="*/ 48 w 129"/>
                    <a:gd name="T9" fmla="*/ 112 h 254"/>
                    <a:gd name="T10" fmla="*/ 68 w 129"/>
                    <a:gd name="T11" fmla="*/ 90 h 254"/>
                    <a:gd name="T12" fmla="*/ 81 w 129"/>
                    <a:gd name="T13" fmla="*/ 73 h 254"/>
                    <a:gd name="T14" fmla="*/ 104 w 129"/>
                    <a:gd name="T15" fmla="*/ 63 h 254"/>
                    <a:gd name="T16" fmla="*/ 85 w 129"/>
                    <a:gd name="T17" fmla="*/ 67 h 254"/>
                    <a:gd name="T18" fmla="*/ 86 w 129"/>
                    <a:gd name="T19" fmla="*/ 57 h 254"/>
                    <a:gd name="T20" fmla="*/ 82 w 129"/>
                    <a:gd name="T21" fmla="*/ 46 h 254"/>
                    <a:gd name="T22" fmla="*/ 80 w 129"/>
                    <a:gd name="T23" fmla="*/ 41 h 254"/>
                    <a:gd name="T24" fmla="*/ 72 w 129"/>
                    <a:gd name="T25" fmla="*/ 34 h 254"/>
                    <a:gd name="T26" fmla="*/ 65 w 129"/>
                    <a:gd name="T27" fmla="*/ 30 h 254"/>
                    <a:gd name="T28" fmla="*/ 57 w 129"/>
                    <a:gd name="T29" fmla="*/ 30 h 254"/>
                    <a:gd name="T30" fmla="*/ 50 w 129"/>
                    <a:gd name="T31" fmla="*/ 30 h 254"/>
                    <a:gd name="T32" fmla="*/ 41 w 129"/>
                    <a:gd name="T33" fmla="*/ 34 h 254"/>
                    <a:gd name="T34" fmla="*/ 46 w 129"/>
                    <a:gd name="T35" fmla="*/ 27 h 254"/>
                    <a:gd name="T36" fmla="*/ 50 w 129"/>
                    <a:gd name="T37" fmla="*/ 20 h 254"/>
                    <a:gd name="T38" fmla="*/ 58 w 129"/>
                    <a:gd name="T39" fmla="*/ 14 h 254"/>
                    <a:gd name="T40" fmla="*/ 66 w 129"/>
                    <a:gd name="T41" fmla="*/ 9 h 254"/>
                    <a:gd name="T42" fmla="*/ 78 w 129"/>
                    <a:gd name="T43" fmla="*/ 5 h 254"/>
                    <a:gd name="T44" fmla="*/ 88 w 129"/>
                    <a:gd name="T45" fmla="*/ 0 h 254"/>
                    <a:gd name="T46" fmla="*/ 91 w 129"/>
                    <a:gd name="T47" fmla="*/ 0 h 254"/>
                    <a:gd name="T48" fmla="*/ 96 w 129"/>
                    <a:gd name="T49" fmla="*/ 5 h 254"/>
                    <a:gd name="T50" fmla="*/ 105 w 129"/>
                    <a:gd name="T51" fmla="*/ 10 h 254"/>
                    <a:gd name="T52" fmla="*/ 110 w 129"/>
                    <a:gd name="T53" fmla="*/ 16 h 254"/>
                    <a:gd name="T54" fmla="*/ 117 w 129"/>
                    <a:gd name="T55" fmla="*/ 24 h 254"/>
                    <a:gd name="T56" fmla="*/ 123 w 129"/>
                    <a:gd name="T57" fmla="*/ 33 h 254"/>
                    <a:gd name="T58" fmla="*/ 126 w 129"/>
                    <a:gd name="T59" fmla="*/ 43 h 254"/>
                    <a:gd name="T60" fmla="*/ 128 w 129"/>
                    <a:gd name="T61" fmla="*/ 57 h 254"/>
                    <a:gd name="T62" fmla="*/ 126 w 129"/>
                    <a:gd name="T63" fmla="*/ 73 h 254"/>
                    <a:gd name="T64" fmla="*/ 126 w 129"/>
                    <a:gd name="T65" fmla="*/ 90 h 254"/>
                    <a:gd name="T66" fmla="*/ 121 w 129"/>
                    <a:gd name="T67" fmla="*/ 111 h 254"/>
                    <a:gd name="T68" fmla="*/ 117 w 129"/>
                    <a:gd name="T69" fmla="*/ 131 h 254"/>
                    <a:gd name="T70" fmla="*/ 115 w 129"/>
                    <a:gd name="T71" fmla="*/ 146 h 254"/>
                    <a:gd name="T72" fmla="*/ 112 w 129"/>
                    <a:gd name="T73" fmla="*/ 158 h 254"/>
                    <a:gd name="T74" fmla="*/ 112 w 129"/>
                    <a:gd name="T75" fmla="*/ 169 h 254"/>
                    <a:gd name="T76" fmla="*/ 112 w 129"/>
                    <a:gd name="T77" fmla="*/ 183 h 254"/>
                    <a:gd name="T78" fmla="*/ 121 w 129"/>
                    <a:gd name="T79" fmla="*/ 209 h 254"/>
                    <a:gd name="T80" fmla="*/ 120 w 129"/>
                    <a:gd name="T81" fmla="*/ 226 h 254"/>
                    <a:gd name="T82" fmla="*/ 110 w 129"/>
                    <a:gd name="T83" fmla="*/ 232 h 254"/>
                    <a:gd name="T84" fmla="*/ 104 w 129"/>
                    <a:gd name="T85" fmla="*/ 201 h 254"/>
                    <a:gd name="T86" fmla="*/ 96 w 129"/>
                    <a:gd name="T87" fmla="*/ 243 h 254"/>
                    <a:gd name="T88" fmla="*/ 81 w 129"/>
                    <a:gd name="T89" fmla="*/ 250 h 254"/>
                    <a:gd name="T90" fmla="*/ 59 w 129"/>
                    <a:gd name="T91" fmla="*/ 253 h 254"/>
                    <a:gd name="T92" fmla="*/ 27 w 129"/>
                    <a:gd name="T93" fmla="*/ 245 h 254"/>
                    <a:gd name="T94" fmla="*/ 8 w 129"/>
                    <a:gd name="T95" fmla="*/ 234 h 254"/>
                    <a:gd name="T96" fmla="*/ 0 w 129"/>
                    <a:gd name="T97" fmla="*/ 224 h 254"/>
                    <a:gd name="T98" fmla="*/ 6 w 129"/>
                    <a:gd name="T99" fmla="*/ 213 h 254"/>
                    <a:gd name="T100" fmla="*/ 13 w 129"/>
                    <a:gd name="T101" fmla="*/ 194 h 254"/>
                    <a:gd name="T102" fmla="*/ 16 w 129"/>
                    <a:gd name="T103" fmla="*/ 169 h 254"/>
                    <a:gd name="T104" fmla="*/ 16 w 129"/>
                    <a:gd name="T105" fmla="*/ 155 h 25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9"/>
                    <a:gd name="T160" fmla="*/ 0 h 254"/>
                    <a:gd name="T161" fmla="*/ 129 w 129"/>
                    <a:gd name="T162" fmla="*/ 254 h 25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9" h="254">
                      <a:moveTo>
                        <a:pt x="16" y="155"/>
                      </a:moveTo>
                      <a:lnTo>
                        <a:pt x="19" y="139"/>
                      </a:lnTo>
                      <a:lnTo>
                        <a:pt x="19" y="131"/>
                      </a:lnTo>
                      <a:lnTo>
                        <a:pt x="32" y="122"/>
                      </a:lnTo>
                      <a:lnTo>
                        <a:pt x="48" y="112"/>
                      </a:lnTo>
                      <a:lnTo>
                        <a:pt x="68" y="90"/>
                      </a:lnTo>
                      <a:lnTo>
                        <a:pt x="81" y="73"/>
                      </a:lnTo>
                      <a:lnTo>
                        <a:pt x="104" y="63"/>
                      </a:lnTo>
                      <a:lnTo>
                        <a:pt x="85" y="67"/>
                      </a:lnTo>
                      <a:lnTo>
                        <a:pt x="86" y="57"/>
                      </a:lnTo>
                      <a:lnTo>
                        <a:pt x="82" y="46"/>
                      </a:lnTo>
                      <a:lnTo>
                        <a:pt x="80" y="41"/>
                      </a:lnTo>
                      <a:lnTo>
                        <a:pt x="72" y="34"/>
                      </a:lnTo>
                      <a:lnTo>
                        <a:pt x="65" y="30"/>
                      </a:lnTo>
                      <a:lnTo>
                        <a:pt x="57" y="30"/>
                      </a:lnTo>
                      <a:lnTo>
                        <a:pt x="50" y="30"/>
                      </a:lnTo>
                      <a:lnTo>
                        <a:pt x="41" y="34"/>
                      </a:lnTo>
                      <a:lnTo>
                        <a:pt x="46" y="27"/>
                      </a:lnTo>
                      <a:lnTo>
                        <a:pt x="50" y="20"/>
                      </a:lnTo>
                      <a:lnTo>
                        <a:pt x="58" y="14"/>
                      </a:lnTo>
                      <a:lnTo>
                        <a:pt x="66" y="9"/>
                      </a:lnTo>
                      <a:lnTo>
                        <a:pt x="78" y="5"/>
                      </a:lnTo>
                      <a:lnTo>
                        <a:pt x="88" y="0"/>
                      </a:lnTo>
                      <a:lnTo>
                        <a:pt x="91" y="0"/>
                      </a:lnTo>
                      <a:lnTo>
                        <a:pt x="96" y="5"/>
                      </a:lnTo>
                      <a:lnTo>
                        <a:pt x="105" y="10"/>
                      </a:lnTo>
                      <a:lnTo>
                        <a:pt x="110" y="16"/>
                      </a:lnTo>
                      <a:lnTo>
                        <a:pt x="117" y="24"/>
                      </a:lnTo>
                      <a:lnTo>
                        <a:pt x="123" y="33"/>
                      </a:lnTo>
                      <a:lnTo>
                        <a:pt x="126" y="43"/>
                      </a:lnTo>
                      <a:lnTo>
                        <a:pt x="128" y="57"/>
                      </a:lnTo>
                      <a:lnTo>
                        <a:pt x="126" y="73"/>
                      </a:lnTo>
                      <a:lnTo>
                        <a:pt x="126" y="90"/>
                      </a:lnTo>
                      <a:lnTo>
                        <a:pt x="121" y="111"/>
                      </a:lnTo>
                      <a:lnTo>
                        <a:pt x="117" y="131"/>
                      </a:lnTo>
                      <a:lnTo>
                        <a:pt x="115" y="146"/>
                      </a:lnTo>
                      <a:lnTo>
                        <a:pt x="112" y="158"/>
                      </a:lnTo>
                      <a:lnTo>
                        <a:pt x="112" y="169"/>
                      </a:lnTo>
                      <a:lnTo>
                        <a:pt x="112" y="183"/>
                      </a:lnTo>
                      <a:lnTo>
                        <a:pt x="121" y="209"/>
                      </a:lnTo>
                      <a:lnTo>
                        <a:pt x="120" y="226"/>
                      </a:lnTo>
                      <a:lnTo>
                        <a:pt x="110" y="232"/>
                      </a:lnTo>
                      <a:lnTo>
                        <a:pt x="104" y="201"/>
                      </a:lnTo>
                      <a:lnTo>
                        <a:pt x="96" y="243"/>
                      </a:lnTo>
                      <a:lnTo>
                        <a:pt x="81" y="250"/>
                      </a:lnTo>
                      <a:lnTo>
                        <a:pt x="59" y="253"/>
                      </a:lnTo>
                      <a:lnTo>
                        <a:pt x="27" y="245"/>
                      </a:lnTo>
                      <a:lnTo>
                        <a:pt x="8" y="234"/>
                      </a:lnTo>
                      <a:lnTo>
                        <a:pt x="0" y="224"/>
                      </a:lnTo>
                      <a:lnTo>
                        <a:pt x="6" y="213"/>
                      </a:lnTo>
                      <a:lnTo>
                        <a:pt x="13" y="194"/>
                      </a:lnTo>
                      <a:lnTo>
                        <a:pt x="16" y="169"/>
                      </a:lnTo>
                      <a:lnTo>
                        <a:pt x="16" y="155"/>
                      </a:lnTo>
                    </a:path>
                  </a:pathLst>
                </a:custGeom>
                <a:solidFill>
                  <a:srgbClr val="808080"/>
                </a:solidFill>
                <a:ln w="9525" cap="rnd">
                  <a:noFill/>
                  <a:round/>
                  <a:headEnd type="none" w="sm" len="sm"/>
                  <a:tailEnd type="none" w="sm" len="sm"/>
                </a:ln>
              </p:spPr>
              <p:txBody>
                <a:bodyPr/>
                <a:lstStyle/>
                <a:p>
                  <a:endParaRPr lang="es-ES"/>
                </a:p>
              </p:txBody>
            </p:sp>
            <p:sp>
              <p:nvSpPr>
                <p:cNvPr id="105186" name="Freeform 278"/>
                <p:cNvSpPr>
                  <a:spLocks/>
                </p:cNvSpPr>
                <p:nvPr/>
              </p:nvSpPr>
              <p:spPr bwMode="auto">
                <a:xfrm>
                  <a:off x="1296" y="3170"/>
                  <a:ext cx="31" cy="83"/>
                </a:xfrm>
                <a:custGeom>
                  <a:avLst/>
                  <a:gdLst>
                    <a:gd name="T0" fmla="*/ 0 w 31"/>
                    <a:gd name="T1" fmla="*/ 82 h 83"/>
                    <a:gd name="T2" fmla="*/ 4 w 31"/>
                    <a:gd name="T3" fmla="*/ 78 h 83"/>
                    <a:gd name="T4" fmla="*/ 8 w 31"/>
                    <a:gd name="T5" fmla="*/ 71 h 83"/>
                    <a:gd name="T6" fmla="*/ 14 w 31"/>
                    <a:gd name="T7" fmla="*/ 59 h 83"/>
                    <a:gd name="T8" fmla="*/ 16 w 31"/>
                    <a:gd name="T9" fmla="*/ 49 h 83"/>
                    <a:gd name="T10" fmla="*/ 22 w 31"/>
                    <a:gd name="T11" fmla="*/ 39 h 83"/>
                    <a:gd name="T12" fmla="*/ 23 w 31"/>
                    <a:gd name="T13" fmla="*/ 27 h 83"/>
                    <a:gd name="T14" fmla="*/ 26 w 31"/>
                    <a:gd name="T15" fmla="*/ 10 h 83"/>
                    <a:gd name="T16" fmla="*/ 30 w 31"/>
                    <a:gd name="T17" fmla="*/ 0 h 83"/>
                    <a:gd name="T18" fmla="*/ 22 w 31"/>
                    <a:gd name="T19" fmla="*/ 23 h 83"/>
                    <a:gd name="T20" fmla="*/ 16 w 31"/>
                    <a:gd name="T21" fmla="*/ 41 h 83"/>
                    <a:gd name="T22" fmla="*/ 12 w 31"/>
                    <a:gd name="T23" fmla="*/ 53 h 83"/>
                    <a:gd name="T24" fmla="*/ 2 w 31"/>
                    <a:gd name="T25" fmla="*/ 68 h 83"/>
                    <a:gd name="T26" fmla="*/ 0 w 31"/>
                    <a:gd name="T27" fmla="*/ 82 h 8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
                    <a:gd name="T43" fmla="*/ 0 h 83"/>
                    <a:gd name="T44" fmla="*/ 31 w 31"/>
                    <a:gd name="T45" fmla="*/ 83 h 8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 h="83">
                      <a:moveTo>
                        <a:pt x="0" y="82"/>
                      </a:moveTo>
                      <a:lnTo>
                        <a:pt x="4" y="78"/>
                      </a:lnTo>
                      <a:lnTo>
                        <a:pt x="8" y="71"/>
                      </a:lnTo>
                      <a:lnTo>
                        <a:pt x="14" y="59"/>
                      </a:lnTo>
                      <a:lnTo>
                        <a:pt x="16" y="49"/>
                      </a:lnTo>
                      <a:lnTo>
                        <a:pt x="22" y="39"/>
                      </a:lnTo>
                      <a:lnTo>
                        <a:pt x="23" y="27"/>
                      </a:lnTo>
                      <a:lnTo>
                        <a:pt x="26" y="10"/>
                      </a:lnTo>
                      <a:lnTo>
                        <a:pt x="30" y="0"/>
                      </a:lnTo>
                      <a:lnTo>
                        <a:pt x="22" y="23"/>
                      </a:lnTo>
                      <a:lnTo>
                        <a:pt x="16" y="41"/>
                      </a:lnTo>
                      <a:lnTo>
                        <a:pt x="12" y="53"/>
                      </a:lnTo>
                      <a:lnTo>
                        <a:pt x="2" y="68"/>
                      </a:lnTo>
                      <a:lnTo>
                        <a:pt x="0" y="82"/>
                      </a:lnTo>
                    </a:path>
                  </a:pathLst>
                </a:custGeom>
                <a:solidFill>
                  <a:srgbClr val="606060"/>
                </a:solidFill>
                <a:ln w="9525" cap="rnd">
                  <a:noFill/>
                  <a:round/>
                  <a:headEnd type="none" w="sm" len="sm"/>
                  <a:tailEnd type="none" w="sm" len="sm"/>
                </a:ln>
              </p:spPr>
              <p:txBody>
                <a:bodyPr/>
                <a:lstStyle/>
                <a:p>
                  <a:endParaRPr lang="es-ES"/>
                </a:p>
              </p:txBody>
            </p:sp>
            <p:sp>
              <p:nvSpPr>
                <p:cNvPr id="105187" name="Freeform 279"/>
                <p:cNvSpPr>
                  <a:spLocks/>
                </p:cNvSpPr>
                <p:nvPr/>
              </p:nvSpPr>
              <p:spPr bwMode="auto">
                <a:xfrm>
                  <a:off x="1226" y="3241"/>
                  <a:ext cx="45" cy="25"/>
                </a:xfrm>
                <a:custGeom>
                  <a:avLst/>
                  <a:gdLst>
                    <a:gd name="T0" fmla="*/ 5 w 45"/>
                    <a:gd name="T1" fmla="*/ 0 h 25"/>
                    <a:gd name="T2" fmla="*/ 2 w 45"/>
                    <a:gd name="T3" fmla="*/ 13 h 25"/>
                    <a:gd name="T4" fmla="*/ 20 w 45"/>
                    <a:gd name="T5" fmla="*/ 17 h 25"/>
                    <a:gd name="T6" fmla="*/ 38 w 45"/>
                    <a:gd name="T7" fmla="*/ 20 h 25"/>
                    <a:gd name="T8" fmla="*/ 44 w 45"/>
                    <a:gd name="T9" fmla="*/ 8 h 25"/>
                    <a:gd name="T10" fmla="*/ 40 w 45"/>
                    <a:gd name="T11" fmla="*/ 24 h 25"/>
                    <a:gd name="T12" fmla="*/ 22 w 45"/>
                    <a:gd name="T13" fmla="*/ 24 h 25"/>
                    <a:gd name="T14" fmla="*/ 0 w 45"/>
                    <a:gd name="T15" fmla="*/ 16 h 25"/>
                    <a:gd name="T16" fmla="*/ 5 w 45"/>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5"/>
                    <a:gd name="T28" fmla="*/ 0 h 25"/>
                    <a:gd name="T29" fmla="*/ 45 w 45"/>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5" h="25">
                      <a:moveTo>
                        <a:pt x="5" y="0"/>
                      </a:moveTo>
                      <a:lnTo>
                        <a:pt x="2" y="13"/>
                      </a:lnTo>
                      <a:lnTo>
                        <a:pt x="20" y="17"/>
                      </a:lnTo>
                      <a:lnTo>
                        <a:pt x="38" y="20"/>
                      </a:lnTo>
                      <a:lnTo>
                        <a:pt x="44" y="8"/>
                      </a:lnTo>
                      <a:lnTo>
                        <a:pt x="40" y="24"/>
                      </a:lnTo>
                      <a:lnTo>
                        <a:pt x="22" y="24"/>
                      </a:lnTo>
                      <a:lnTo>
                        <a:pt x="0" y="16"/>
                      </a:lnTo>
                      <a:lnTo>
                        <a:pt x="5" y="0"/>
                      </a:lnTo>
                    </a:path>
                  </a:pathLst>
                </a:custGeom>
                <a:solidFill>
                  <a:srgbClr val="606060"/>
                </a:solidFill>
                <a:ln w="9525" cap="rnd">
                  <a:noFill/>
                  <a:round/>
                  <a:headEnd type="none" w="sm" len="sm"/>
                  <a:tailEnd type="none" w="sm" len="sm"/>
                </a:ln>
              </p:spPr>
              <p:txBody>
                <a:bodyPr/>
                <a:lstStyle/>
                <a:p>
                  <a:endParaRPr lang="es-ES"/>
                </a:p>
              </p:txBody>
            </p:sp>
            <p:sp>
              <p:nvSpPr>
                <p:cNvPr id="105188" name="Freeform 280"/>
                <p:cNvSpPr>
                  <a:spLocks/>
                </p:cNvSpPr>
                <p:nvPr/>
              </p:nvSpPr>
              <p:spPr bwMode="auto">
                <a:xfrm>
                  <a:off x="1232" y="3190"/>
                  <a:ext cx="140" cy="158"/>
                </a:xfrm>
                <a:custGeom>
                  <a:avLst/>
                  <a:gdLst>
                    <a:gd name="T0" fmla="*/ 62 w 140"/>
                    <a:gd name="T1" fmla="*/ 22 h 158"/>
                    <a:gd name="T2" fmla="*/ 86 w 140"/>
                    <a:gd name="T3" fmla="*/ 20 h 158"/>
                    <a:gd name="T4" fmla="*/ 102 w 140"/>
                    <a:gd name="T5" fmla="*/ 17 h 158"/>
                    <a:gd name="T6" fmla="*/ 107 w 140"/>
                    <a:gd name="T7" fmla="*/ 10 h 158"/>
                    <a:gd name="T8" fmla="*/ 107 w 140"/>
                    <a:gd name="T9" fmla="*/ 6 h 158"/>
                    <a:gd name="T10" fmla="*/ 110 w 140"/>
                    <a:gd name="T11" fmla="*/ 0 h 158"/>
                    <a:gd name="T12" fmla="*/ 125 w 140"/>
                    <a:gd name="T13" fmla="*/ 0 h 158"/>
                    <a:gd name="T14" fmla="*/ 139 w 140"/>
                    <a:gd name="T15" fmla="*/ 0 h 158"/>
                    <a:gd name="T16" fmla="*/ 121 w 140"/>
                    <a:gd name="T17" fmla="*/ 121 h 158"/>
                    <a:gd name="T18" fmla="*/ 110 w 140"/>
                    <a:gd name="T19" fmla="*/ 131 h 158"/>
                    <a:gd name="T20" fmla="*/ 96 w 140"/>
                    <a:gd name="T21" fmla="*/ 142 h 158"/>
                    <a:gd name="T22" fmla="*/ 77 w 140"/>
                    <a:gd name="T23" fmla="*/ 152 h 158"/>
                    <a:gd name="T24" fmla="*/ 53 w 140"/>
                    <a:gd name="T25" fmla="*/ 154 h 158"/>
                    <a:gd name="T26" fmla="*/ 21 w 140"/>
                    <a:gd name="T27" fmla="*/ 157 h 158"/>
                    <a:gd name="T28" fmla="*/ 2 w 140"/>
                    <a:gd name="T29" fmla="*/ 154 h 158"/>
                    <a:gd name="T30" fmla="*/ 0 w 140"/>
                    <a:gd name="T31" fmla="*/ 145 h 158"/>
                    <a:gd name="T32" fmla="*/ 1 w 140"/>
                    <a:gd name="T33" fmla="*/ 134 h 158"/>
                    <a:gd name="T34" fmla="*/ 14 w 140"/>
                    <a:gd name="T35" fmla="*/ 100 h 158"/>
                    <a:gd name="T36" fmla="*/ 25 w 140"/>
                    <a:gd name="T37" fmla="*/ 66 h 158"/>
                    <a:gd name="T38" fmla="*/ 30 w 140"/>
                    <a:gd name="T39" fmla="*/ 39 h 158"/>
                    <a:gd name="T40" fmla="*/ 30 w 140"/>
                    <a:gd name="T41" fmla="*/ 33 h 158"/>
                    <a:gd name="T42" fmla="*/ 36 w 140"/>
                    <a:gd name="T43" fmla="*/ 23 h 158"/>
                    <a:gd name="T44" fmla="*/ 45 w 140"/>
                    <a:gd name="T45" fmla="*/ 22 h 158"/>
                    <a:gd name="T46" fmla="*/ 62 w 140"/>
                    <a:gd name="T47" fmla="*/ 22 h 15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0"/>
                    <a:gd name="T73" fmla="*/ 0 h 158"/>
                    <a:gd name="T74" fmla="*/ 140 w 140"/>
                    <a:gd name="T75" fmla="*/ 158 h 15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0" h="158">
                      <a:moveTo>
                        <a:pt x="62" y="22"/>
                      </a:moveTo>
                      <a:lnTo>
                        <a:pt x="86" y="20"/>
                      </a:lnTo>
                      <a:lnTo>
                        <a:pt x="102" y="17"/>
                      </a:lnTo>
                      <a:lnTo>
                        <a:pt x="107" y="10"/>
                      </a:lnTo>
                      <a:lnTo>
                        <a:pt x="107" y="6"/>
                      </a:lnTo>
                      <a:lnTo>
                        <a:pt x="110" y="0"/>
                      </a:lnTo>
                      <a:lnTo>
                        <a:pt x="125" y="0"/>
                      </a:lnTo>
                      <a:lnTo>
                        <a:pt x="139" y="0"/>
                      </a:lnTo>
                      <a:lnTo>
                        <a:pt x="121" y="121"/>
                      </a:lnTo>
                      <a:lnTo>
                        <a:pt x="110" y="131"/>
                      </a:lnTo>
                      <a:lnTo>
                        <a:pt x="96" y="142"/>
                      </a:lnTo>
                      <a:lnTo>
                        <a:pt x="77" y="152"/>
                      </a:lnTo>
                      <a:lnTo>
                        <a:pt x="53" y="154"/>
                      </a:lnTo>
                      <a:lnTo>
                        <a:pt x="21" y="157"/>
                      </a:lnTo>
                      <a:lnTo>
                        <a:pt x="2" y="154"/>
                      </a:lnTo>
                      <a:lnTo>
                        <a:pt x="0" y="145"/>
                      </a:lnTo>
                      <a:lnTo>
                        <a:pt x="1" y="134"/>
                      </a:lnTo>
                      <a:lnTo>
                        <a:pt x="14" y="100"/>
                      </a:lnTo>
                      <a:lnTo>
                        <a:pt x="25" y="66"/>
                      </a:lnTo>
                      <a:lnTo>
                        <a:pt x="30" y="39"/>
                      </a:lnTo>
                      <a:lnTo>
                        <a:pt x="30" y="33"/>
                      </a:lnTo>
                      <a:lnTo>
                        <a:pt x="36" y="23"/>
                      </a:lnTo>
                      <a:lnTo>
                        <a:pt x="45" y="22"/>
                      </a:lnTo>
                      <a:lnTo>
                        <a:pt x="62" y="2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5189" name="Freeform 281"/>
                <p:cNvSpPr>
                  <a:spLocks/>
                </p:cNvSpPr>
                <p:nvPr/>
              </p:nvSpPr>
              <p:spPr bwMode="auto">
                <a:xfrm>
                  <a:off x="1251" y="3197"/>
                  <a:ext cx="112" cy="145"/>
                </a:xfrm>
                <a:custGeom>
                  <a:avLst/>
                  <a:gdLst>
                    <a:gd name="T0" fmla="*/ 37 w 112"/>
                    <a:gd name="T1" fmla="*/ 27 h 145"/>
                    <a:gd name="T2" fmla="*/ 57 w 112"/>
                    <a:gd name="T3" fmla="*/ 26 h 145"/>
                    <a:gd name="T4" fmla="*/ 80 w 112"/>
                    <a:gd name="T5" fmla="*/ 24 h 145"/>
                    <a:gd name="T6" fmla="*/ 92 w 112"/>
                    <a:gd name="T7" fmla="*/ 18 h 145"/>
                    <a:gd name="T8" fmla="*/ 100 w 112"/>
                    <a:gd name="T9" fmla="*/ 12 h 145"/>
                    <a:gd name="T10" fmla="*/ 111 w 112"/>
                    <a:gd name="T11" fmla="*/ 0 h 145"/>
                    <a:gd name="T12" fmla="*/ 96 w 112"/>
                    <a:gd name="T13" fmla="*/ 110 h 145"/>
                    <a:gd name="T14" fmla="*/ 88 w 112"/>
                    <a:gd name="T15" fmla="*/ 120 h 145"/>
                    <a:gd name="T16" fmla="*/ 75 w 112"/>
                    <a:gd name="T17" fmla="*/ 128 h 145"/>
                    <a:gd name="T18" fmla="*/ 62 w 112"/>
                    <a:gd name="T19" fmla="*/ 136 h 145"/>
                    <a:gd name="T20" fmla="*/ 51 w 112"/>
                    <a:gd name="T21" fmla="*/ 139 h 145"/>
                    <a:gd name="T22" fmla="*/ 37 w 112"/>
                    <a:gd name="T23" fmla="*/ 141 h 145"/>
                    <a:gd name="T24" fmla="*/ 24 w 112"/>
                    <a:gd name="T25" fmla="*/ 144 h 145"/>
                    <a:gd name="T26" fmla="*/ 8 w 112"/>
                    <a:gd name="T27" fmla="*/ 144 h 145"/>
                    <a:gd name="T28" fmla="*/ 2 w 112"/>
                    <a:gd name="T29" fmla="*/ 141 h 145"/>
                    <a:gd name="T30" fmla="*/ 0 w 112"/>
                    <a:gd name="T31" fmla="*/ 136 h 145"/>
                    <a:gd name="T32" fmla="*/ 0 w 112"/>
                    <a:gd name="T33" fmla="*/ 128 h 145"/>
                    <a:gd name="T34" fmla="*/ 10 w 112"/>
                    <a:gd name="T35" fmla="*/ 107 h 145"/>
                    <a:gd name="T36" fmla="*/ 25 w 112"/>
                    <a:gd name="T37" fmla="*/ 43 h 145"/>
                    <a:gd name="T38" fmla="*/ 28 w 112"/>
                    <a:gd name="T39" fmla="*/ 32 h 145"/>
                    <a:gd name="T40" fmla="*/ 37 w 112"/>
                    <a:gd name="T41" fmla="*/ 27 h 14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145"/>
                    <a:gd name="T65" fmla="*/ 112 w 112"/>
                    <a:gd name="T66" fmla="*/ 145 h 14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145">
                      <a:moveTo>
                        <a:pt x="37" y="27"/>
                      </a:moveTo>
                      <a:lnTo>
                        <a:pt x="57" y="26"/>
                      </a:lnTo>
                      <a:lnTo>
                        <a:pt x="80" y="24"/>
                      </a:lnTo>
                      <a:lnTo>
                        <a:pt x="92" y="18"/>
                      </a:lnTo>
                      <a:lnTo>
                        <a:pt x="100" y="12"/>
                      </a:lnTo>
                      <a:lnTo>
                        <a:pt x="111" y="0"/>
                      </a:lnTo>
                      <a:lnTo>
                        <a:pt x="96" y="110"/>
                      </a:lnTo>
                      <a:lnTo>
                        <a:pt x="88" y="120"/>
                      </a:lnTo>
                      <a:lnTo>
                        <a:pt x="75" y="128"/>
                      </a:lnTo>
                      <a:lnTo>
                        <a:pt x="62" y="136"/>
                      </a:lnTo>
                      <a:lnTo>
                        <a:pt x="51" y="139"/>
                      </a:lnTo>
                      <a:lnTo>
                        <a:pt x="37" y="141"/>
                      </a:lnTo>
                      <a:lnTo>
                        <a:pt x="24" y="144"/>
                      </a:lnTo>
                      <a:lnTo>
                        <a:pt x="8" y="144"/>
                      </a:lnTo>
                      <a:lnTo>
                        <a:pt x="2" y="141"/>
                      </a:lnTo>
                      <a:lnTo>
                        <a:pt x="0" y="136"/>
                      </a:lnTo>
                      <a:lnTo>
                        <a:pt x="0" y="128"/>
                      </a:lnTo>
                      <a:lnTo>
                        <a:pt x="10" y="107"/>
                      </a:lnTo>
                      <a:lnTo>
                        <a:pt x="25" y="43"/>
                      </a:lnTo>
                      <a:lnTo>
                        <a:pt x="28" y="32"/>
                      </a:lnTo>
                      <a:lnTo>
                        <a:pt x="37" y="27"/>
                      </a:lnTo>
                    </a:path>
                  </a:pathLst>
                </a:custGeom>
                <a:solidFill>
                  <a:srgbClr val="606060"/>
                </a:solidFill>
                <a:ln w="9525" cap="rnd">
                  <a:noFill/>
                  <a:round/>
                  <a:headEnd type="none" w="sm" len="sm"/>
                  <a:tailEnd type="none" w="sm" len="sm"/>
                </a:ln>
              </p:spPr>
              <p:txBody>
                <a:bodyPr/>
                <a:lstStyle/>
                <a:p>
                  <a:endParaRPr lang="es-ES"/>
                </a:p>
              </p:txBody>
            </p:sp>
            <p:sp>
              <p:nvSpPr>
                <p:cNvPr id="105190" name="Freeform 282"/>
                <p:cNvSpPr>
                  <a:spLocks/>
                </p:cNvSpPr>
                <p:nvPr/>
              </p:nvSpPr>
              <p:spPr bwMode="auto">
                <a:xfrm>
                  <a:off x="1120" y="3341"/>
                  <a:ext cx="26" cy="83"/>
                </a:xfrm>
                <a:custGeom>
                  <a:avLst/>
                  <a:gdLst>
                    <a:gd name="T0" fmla="*/ 12 w 26"/>
                    <a:gd name="T1" fmla="*/ 0 h 83"/>
                    <a:gd name="T2" fmla="*/ 0 w 26"/>
                    <a:gd name="T3" fmla="*/ 3 h 83"/>
                    <a:gd name="T4" fmla="*/ 12 w 26"/>
                    <a:gd name="T5" fmla="*/ 7 h 83"/>
                    <a:gd name="T6" fmla="*/ 12 w 26"/>
                    <a:gd name="T7" fmla="*/ 14 h 83"/>
                    <a:gd name="T8" fmla="*/ 12 w 26"/>
                    <a:gd name="T9" fmla="*/ 21 h 83"/>
                    <a:gd name="T10" fmla="*/ 12 w 26"/>
                    <a:gd name="T11" fmla="*/ 37 h 83"/>
                    <a:gd name="T12" fmla="*/ 12 w 26"/>
                    <a:gd name="T13" fmla="*/ 82 h 83"/>
                    <a:gd name="T14" fmla="*/ 25 w 26"/>
                    <a:gd name="T15" fmla="*/ 80 h 83"/>
                    <a:gd name="T16" fmla="*/ 25 w 26"/>
                    <a:gd name="T17" fmla="*/ 35 h 83"/>
                    <a:gd name="T18" fmla="*/ 12 w 26"/>
                    <a:gd name="T19" fmla="*/ 22 h 83"/>
                    <a:gd name="T20" fmla="*/ 25 w 26"/>
                    <a:gd name="T21" fmla="*/ 15 h 83"/>
                    <a:gd name="T22" fmla="*/ 25 w 26"/>
                    <a:gd name="T23" fmla="*/ 14 h 83"/>
                    <a:gd name="T24" fmla="*/ 25 w 26"/>
                    <a:gd name="T25" fmla="*/ 8 h 83"/>
                    <a:gd name="T26" fmla="*/ 12 w 26"/>
                    <a:gd name="T27" fmla="*/ 3 h 83"/>
                    <a:gd name="T28" fmla="*/ 12 w 26"/>
                    <a:gd name="T29" fmla="*/ 0 h 8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83"/>
                    <a:gd name="T47" fmla="*/ 26 w 26"/>
                    <a:gd name="T48" fmla="*/ 83 h 8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83">
                      <a:moveTo>
                        <a:pt x="12" y="0"/>
                      </a:moveTo>
                      <a:lnTo>
                        <a:pt x="0" y="3"/>
                      </a:lnTo>
                      <a:lnTo>
                        <a:pt x="12" y="7"/>
                      </a:lnTo>
                      <a:lnTo>
                        <a:pt x="12" y="14"/>
                      </a:lnTo>
                      <a:lnTo>
                        <a:pt x="12" y="21"/>
                      </a:lnTo>
                      <a:lnTo>
                        <a:pt x="12" y="37"/>
                      </a:lnTo>
                      <a:lnTo>
                        <a:pt x="12" y="82"/>
                      </a:lnTo>
                      <a:lnTo>
                        <a:pt x="25" y="80"/>
                      </a:lnTo>
                      <a:lnTo>
                        <a:pt x="25" y="35"/>
                      </a:lnTo>
                      <a:lnTo>
                        <a:pt x="12" y="22"/>
                      </a:lnTo>
                      <a:lnTo>
                        <a:pt x="25" y="15"/>
                      </a:lnTo>
                      <a:lnTo>
                        <a:pt x="25" y="14"/>
                      </a:lnTo>
                      <a:lnTo>
                        <a:pt x="25" y="8"/>
                      </a:lnTo>
                      <a:lnTo>
                        <a:pt x="12" y="3"/>
                      </a:lnTo>
                      <a:lnTo>
                        <a:pt x="12" y="0"/>
                      </a:lnTo>
                    </a:path>
                  </a:pathLst>
                </a:custGeom>
                <a:solidFill>
                  <a:srgbClr val="606060"/>
                </a:solidFill>
                <a:ln w="9525" cap="rnd">
                  <a:noFill/>
                  <a:round/>
                  <a:headEnd type="none" w="sm" len="sm"/>
                  <a:tailEnd type="none" w="sm" len="sm"/>
                </a:ln>
              </p:spPr>
              <p:txBody>
                <a:bodyPr/>
                <a:lstStyle/>
                <a:p>
                  <a:endParaRPr lang="es-ES"/>
                </a:p>
              </p:txBody>
            </p:sp>
            <p:sp>
              <p:nvSpPr>
                <p:cNvPr id="105191" name="Freeform 283"/>
                <p:cNvSpPr>
                  <a:spLocks/>
                </p:cNvSpPr>
                <p:nvPr/>
              </p:nvSpPr>
              <p:spPr bwMode="auto">
                <a:xfrm>
                  <a:off x="1132" y="3341"/>
                  <a:ext cx="30" cy="26"/>
                </a:xfrm>
                <a:custGeom>
                  <a:avLst/>
                  <a:gdLst>
                    <a:gd name="T0" fmla="*/ 0 w 30"/>
                    <a:gd name="T1" fmla="*/ 0 h 26"/>
                    <a:gd name="T2" fmla="*/ 15 w 30"/>
                    <a:gd name="T3" fmla="*/ 25 h 26"/>
                    <a:gd name="T4" fmla="*/ 25 w 30"/>
                    <a:gd name="T5" fmla="*/ 25 h 26"/>
                    <a:gd name="T6" fmla="*/ 29 w 30"/>
                    <a:gd name="T7" fmla="*/ 25 h 26"/>
                    <a:gd name="T8" fmla="*/ 20 w 30"/>
                    <a:gd name="T9" fmla="*/ 0 h 26"/>
                    <a:gd name="T10" fmla="*/ 0 w 30"/>
                    <a:gd name="T11" fmla="*/ 0 h 26"/>
                    <a:gd name="T12" fmla="*/ 0 60000 65536"/>
                    <a:gd name="T13" fmla="*/ 0 60000 65536"/>
                    <a:gd name="T14" fmla="*/ 0 60000 65536"/>
                    <a:gd name="T15" fmla="*/ 0 60000 65536"/>
                    <a:gd name="T16" fmla="*/ 0 60000 65536"/>
                    <a:gd name="T17" fmla="*/ 0 60000 65536"/>
                    <a:gd name="T18" fmla="*/ 0 w 30"/>
                    <a:gd name="T19" fmla="*/ 0 h 26"/>
                    <a:gd name="T20" fmla="*/ 30 w 30"/>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30" h="26">
                      <a:moveTo>
                        <a:pt x="0" y="0"/>
                      </a:moveTo>
                      <a:lnTo>
                        <a:pt x="15" y="25"/>
                      </a:lnTo>
                      <a:lnTo>
                        <a:pt x="25" y="25"/>
                      </a:lnTo>
                      <a:lnTo>
                        <a:pt x="29" y="25"/>
                      </a:lnTo>
                      <a:lnTo>
                        <a:pt x="20" y="0"/>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5192" name="Rectangle 284"/>
                <p:cNvSpPr>
                  <a:spLocks noChangeArrowheads="1"/>
                </p:cNvSpPr>
                <p:nvPr/>
              </p:nvSpPr>
              <p:spPr bwMode="auto">
                <a:xfrm>
                  <a:off x="963" y="3334"/>
                  <a:ext cx="62" cy="182"/>
                </a:xfrm>
                <a:prstGeom prst="rect">
                  <a:avLst/>
                </a:prstGeom>
                <a:solidFill>
                  <a:srgbClr val="402000"/>
                </a:solidFill>
                <a:ln w="12700">
                  <a:solidFill>
                    <a:srgbClr val="000000"/>
                  </a:solidFill>
                  <a:miter lim="800000"/>
                  <a:headEnd/>
                  <a:tailEnd/>
                </a:ln>
              </p:spPr>
              <p:txBody>
                <a:bodyPr wrap="none" anchor="ctr"/>
                <a:lstStyle/>
                <a:p>
                  <a:pPr eaLnBrk="0" hangingPunct="0"/>
                  <a:endParaRPr lang="es-ES"/>
                </a:p>
              </p:txBody>
            </p:sp>
            <p:sp>
              <p:nvSpPr>
                <p:cNvPr id="105193" name="Freeform 285"/>
                <p:cNvSpPr>
                  <a:spLocks/>
                </p:cNvSpPr>
                <p:nvPr/>
              </p:nvSpPr>
              <p:spPr bwMode="auto">
                <a:xfrm>
                  <a:off x="930" y="3318"/>
                  <a:ext cx="34" cy="202"/>
                </a:xfrm>
                <a:custGeom>
                  <a:avLst/>
                  <a:gdLst>
                    <a:gd name="T0" fmla="*/ 33 w 34"/>
                    <a:gd name="T1" fmla="*/ 6 h 202"/>
                    <a:gd name="T2" fmla="*/ 33 w 34"/>
                    <a:gd name="T3" fmla="*/ 201 h 202"/>
                    <a:gd name="T4" fmla="*/ 0 w 34"/>
                    <a:gd name="T5" fmla="*/ 167 h 202"/>
                    <a:gd name="T6" fmla="*/ 0 w 34"/>
                    <a:gd name="T7" fmla="*/ 0 h 202"/>
                    <a:gd name="T8" fmla="*/ 33 w 34"/>
                    <a:gd name="T9" fmla="*/ 6 h 202"/>
                    <a:gd name="T10" fmla="*/ 0 60000 65536"/>
                    <a:gd name="T11" fmla="*/ 0 60000 65536"/>
                    <a:gd name="T12" fmla="*/ 0 60000 65536"/>
                    <a:gd name="T13" fmla="*/ 0 60000 65536"/>
                    <a:gd name="T14" fmla="*/ 0 60000 65536"/>
                    <a:gd name="T15" fmla="*/ 0 w 34"/>
                    <a:gd name="T16" fmla="*/ 0 h 202"/>
                    <a:gd name="T17" fmla="*/ 34 w 34"/>
                    <a:gd name="T18" fmla="*/ 202 h 202"/>
                  </a:gdLst>
                  <a:ahLst/>
                  <a:cxnLst>
                    <a:cxn ang="T10">
                      <a:pos x="T0" y="T1"/>
                    </a:cxn>
                    <a:cxn ang="T11">
                      <a:pos x="T2" y="T3"/>
                    </a:cxn>
                    <a:cxn ang="T12">
                      <a:pos x="T4" y="T5"/>
                    </a:cxn>
                    <a:cxn ang="T13">
                      <a:pos x="T6" y="T7"/>
                    </a:cxn>
                    <a:cxn ang="T14">
                      <a:pos x="T8" y="T9"/>
                    </a:cxn>
                  </a:cxnLst>
                  <a:rect l="T15" t="T16" r="T17" b="T18"/>
                  <a:pathLst>
                    <a:path w="34" h="202">
                      <a:moveTo>
                        <a:pt x="33" y="6"/>
                      </a:moveTo>
                      <a:lnTo>
                        <a:pt x="33" y="201"/>
                      </a:lnTo>
                      <a:lnTo>
                        <a:pt x="0" y="167"/>
                      </a:lnTo>
                      <a:lnTo>
                        <a:pt x="0" y="0"/>
                      </a:lnTo>
                      <a:lnTo>
                        <a:pt x="33" y="6"/>
                      </a:lnTo>
                    </a:path>
                  </a:pathLst>
                </a:custGeom>
                <a:solidFill>
                  <a:srgbClr val="201000"/>
                </a:solidFill>
                <a:ln w="12700" cap="rnd">
                  <a:solidFill>
                    <a:srgbClr val="000000"/>
                  </a:solidFill>
                  <a:round/>
                  <a:headEnd type="none" w="sm" len="sm"/>
                  <a:tailEnd type="none" w="sm" len="sm"/>
                </a:ln>
              </p:spPr>
              <p:txBody>
                <a:bodyPr/>
                <a:lstStyle/>
                <a:p>
                  <a:endParaRPr lang="es-ES"/>
                </a:p>
              </p:txBody>
            </p:sp>
            <p:sp>
              <p:nvSpPr>
                <p:cNvPr id="105194" name="Freeform 286"/>
                <p:cNvSpPr>
                  <a:spLocks/>
                </p:cNvSpPr>
                <p:nvPr/>
              </p:nvSpPr>
              <p:spPr bwMode="auto">
                <a:xfrm>
                  <a:off x="527" y="3073"/>
                  <a:ext cx="810" cy="246"/>
                </a:xfrm>
                <a:custGeom>
                  <a:avLst/>
                  <a:gdLst>
                    <a:gd name="T0" fmla="*/ 396 w 810"/>
                    <a:gd name="T1" fmla="*/ 0 h 246"/>
                    <a:gd name="T2" fmla="*/ 0 w 810"/>
                    <a:gd name="T3" fmla="*/ 0 h 246"/>
                    <a:gd name="T4" fmla="*/ 216 w 810"/>
                    <a:gd name="T5" fmla="*/ 245 h 246"/>
                    <a:gd name="T6" fmla="*/ 809 w 810"/>
                    <a:gd name="T7" fmla="*/ 245 h 246"/>
                    <a:gd name="T8" fmla="*/ 396 w 810"/>
                    <a:gd name="T9" fmla="*/ 0 h 246"/>
                    <a:gd name="T10" fmla="*/ 0 60000 65536"/>
                    <a:gd name="T11" fmla="*/ 0 60000 65536"/>
                    <a:gd name="T12" fmla="*/ 0 60000 65536"/>
                    <a:gd name="T13" fmla="*/ 0 60000 65536"/>
                    <a:gd name="T14" fmla="*/ 0 60000 65536"/>
                    <a:gd name="T15" fmla="*/ 0 w 810"/>
                    <a:gd name="T16" fmla="*/ 0 h 246"/>
                    <a:gd name="T17" fmla="*/ 810 w 810"/>
                    <a:gd name="T18" fmla="*/ 246 h 246"/>
                  </a:gdLst>
                  <a:ahLst/>
                  <a:cxnLst>
                    <a:cxn ang="T10">
                      <a:pos x="T0" y="T1"/>
                    </a:cxn>
                    <a:cxn ang="T11">
                      <a:pos x="T2" y="T3"/>
                    </a:cxn>
                    <a:cxn ang="T12">
                      <a:pos x="T4" y="T5"/>
                    </a:cxn>
                    <a:cxn ang="T13">
                      <a:pos x="T6" y="T7"/>
                    </a:cxn>
                    <a:cxn ang="T14">
                      <a:pos x="T8" y="T9"/>
                    </a:cxn>
                  </a:cxnLst>
                  <a:rect l="T15" t="T16" r="T17" b="T18"/>
                  <a:pathLst>
                    <a:path w="810" h="246">
                      <a:moveTo>
                        <a:pt x="396" y="0"/>
                      </a:moveTo>
                      <a:lnTo>
                        <a:pt x="0" y="0"/>
                      </a:lnTo>
                      <a:lnTo>
                        <a:pt x="216" y="245"/>
                      </a:lnTo>
                      <a:lnTo>
                        <a:pt x="809" y="245"/>
                      </a:lnTo>
                      <a:lnTo>
                        <a:pt x="396" y="0"/>
                      </a:lnTo>
                    </a:path>
                  </a:pathLst>
                </a:custGeom>
                <a:solidFill>
                  <a:srgbClr val="603000"/>
                </a:solidFill>
                <a:ln w="12700" cap="rnd">
                  <a:solidFill>
                    <a:srgbClr val="000000"/>
                  </a:solidFill>
                  <a:round/>
                  <a:headEnd type="none" w="sm" len="sm"/>
                  <a:tailEnd type="none" w="sm" len="sm"/>
                </a:ln>
              </p:spPr>
              <p:txBody>
                <a:bodyPr/>
                <a:lstStyle/>
                <a:p>
                  <a:endParaRPr lang="es-ES"/>
                </a:p>
              </p:txBody>
            </p:sp>
            <p:sp>
              <p:nvSpPr>
                <p:cNvPr id="105195" name="Freeform 287"/>
                <p:cNvSpPr>
                  <a:spLocks/>
                </p:cNvSpPr>
                <p:nvPr/>
              </p:nvSpPr>
              <p:spPr bwMode="auto">
                <a:xfrm>
                  <a:off x="526" y="3073"/>
                  <a:ext cx="216" cy="270"/>
                </a:xfrm>
                <a:custGeom>
                  <a:avLst/>
                  <a:gdLst>
                    <a:gd name="T0" fmla="*/ 215 w 216"/>
                    <a:gd name="T1" fmla="*/ 245 h 270"/>
                    <a:gd name="T2" fmla="*/ 0 w 216"/>
                    <a:gd name="T3" fmla="*/ 0 h 270"/>
                    <a:gd name="T4" fmla="*/ 0 w 216"/>
                    <a:gd name="T5" fmla="*/ 10 h 270"/>
                    <a:gd name="T6" fmla="*/ 215 w 216"/>
                    <a:gd name="T7" fmla="*/ 269 h 270"/>
                    <a:gd name="T8" fmla="*/ 215 w 216"/>
                    <a:gd name="T9" fmla="*/ 245 h 270"/>
                    <a:gd name="T10" fmla="*/ 0 60000 65536"/>
                    <a:gd name="T11" fmla="*/ 0 60000 65536"/>
                    <a:gd name="T12" fmla="*/ 0 60000 65536"/>
                    <a:gd name="T13" fmla="*/ 0 60000 65536"/>
                    <a:gd name="T14" fmla="*/ 0 60000 65536"/>
                    <a:gd name="T15" fmla="*/ 0 w 216"/>
                    <a:gd name="T16" fmla="*/ 0 h 270"/>
                    <a:gd name="T17" fmla="*/ 216 w 216"/>
                    <a:gd name="T18" fmla="*/ 270 h 270"/>
                  </a:gdLst>
                  <a:ahLst/>
                  <a:cxnLst>
                    <a:cxn ang="T10">
                      <a:pos x="T0" y="T1"/>
                    </a:cxn>
                    <a:cxn ang="T11">
                      <a:pos x="T2" y="T3"/>
                    </a:cxn>
                    <a:cxn ang="T12">
                      <a:pos x="T4" y="T5"/>
                    </a:cxn>
                    <a:cxn ang="T13">
                      <a:pos x="T6" y="T7"/>
                    </a:cxn>
                    <a:cxn ang="T14">
                      <a:pos x="T8" y="T9"/>
                    </a:cxn>
                  </a:cxnLst>
                  <a:rect l="T15" t="T16" r="T17" b="T18"/>
                  <a:pathLst>
                    <a:path w="216" h="270">
                      <a:moveTo>
                        <a:pt x="215" y="245"/>
                      </a:moveTo>
                      <a:lnTo>
                        <a:pt x="0" y="0"/>
                      </a:lnTo>
                      <a:lnTo>
                        <a:pt x="0" y="10"/>
                      </a:lnTo>
                      <a:lnTo>
                        <a:pt x="215" y="269"/>
                      </a:lnTo>
                      <a:lnTo>
                        <a:pt x="215" y="245"/>
                      </a:lnTo>
                    </a:path>
                  </a:pathLst>
                </a:custGeom>
                <a:solidFill>
                  <a:srgbClr val="201000"/>
                </a:solidFill>
                <a:ln w="12700" cap="rnd">
                  <a:solidFill>
                    <a:srgbClr val="000000"/>
                  </a:solidFill>
                  <a:round/>
                  <a:headEnd type="none" w="sm" len="sm"/>
                  <a:tailEnd type="none" w="sm" len="sm"/>
                </a:ln>
              </p:spPr>
              <p:txBody>
                <a:bodyPr/>
                <a:lstStyle/>
                <a:p>
                  <a:endParaRPr lang="es-ES"/>
                </a:p>
              </p:txBody>
            </p:sp>
            <p:sp>
              <p:nvSpPr>
                <p:cNvPr id="105196" name="Freeform 288"/>
                <p:cNvSpPr>
                  <a:spLocks/>
                </p:cNvSpPr>
                <p:nvPr/>
              </p:nvSpPr>
              <p:spPr bwMode="auto">
                <a:xfrm>
                  <a:off x="741" y="3317"/>
                  <a:ext cx="596" cy="26"/>
                </a:xfrm>
                <a:custGeom>
                  <a:avLst/>
                  <a:gdLst>
                    <a:gd name="T0" fmla="*/ 0 w 596"/>
                    <a:gd name="T1" fmla="*/ 25 h 26"/>
                    <a:gd name="T2" fmla="*/ 0 w 596"/>
                    <a:gd name="T3" fmla="*/ 0 h 26"/>
                    <a:gd name="T4" fmla="*/ 595 w 596"/>
                    <a:gd name="T5" fmla="*/ 0 h 26"/>
                    <a:gd name="T6" fmla="*/ 595 w 596"/>
                    <a:gd name="T7" fmla="*/ 25 h 26"/>
                    <a:gd name="T8" fmla="*/ 0 w 596"/>
                    <a:gd name="T9" fmla="*/ 25 h 26"/>
                    <a:gd name="T10" fmla="*/ 0 60000 65536"/>
                    <a:gd name="T11" fmla="*/ 0 60000 65536"/>
                    <a:gd name="T12" fmla="*/ 0 60000 65536"/>
                    <a:gd name="T13" fmla="*/ 0 60000 65536"/>
                    <a:gd name="T14" fmla="*/ 0 60000 65536"/>
                    <a:gd name="T15" fmla="*/ 0 w 596"/>
                    <a:gd name="T16" fmla="*/ 0 h 26"/>
                    <a:gd name="T17" fmla="*/ 596 w 596"/>
                    <a:gd name="T18" fmla="*/ 26 h 26"/>
                  </a:gdLst>
                  <a:ahLst/>
                  <a:cxnLst>
                    <a:cxn ang="T10">
                      <a:pos x="T0" y="T1"/>
                    </a:cxn>
                    <a:cxn ang="T11">
                      <a:pos x="T2" y="T3"/>
                    </a:cxn>
                    <a:cxn ang="T12">
                      <a:pos x="T4" y="T5"/>
                    </a:cxn>
                    <a:cxn ang="T13">
                      <a:pos x="T6" y="T7"/>
                    </a:cxn>
                    <a:cxn ang="T14">
                      <a:pos x="T8" y="T9"/>
                    </a:cxn>
                  </a:cxnLst>
                  <a:rect l="T15" t="T16" r="T17" b="T18"/>
                  <a:pathLst>
                    <a:path w="596" h="26">
                      <a:moveTo>
                        <a:pt x="0" y="25"/>
                      </a:moveTo>
                      <a:lnTo>
                        <a:pt x="0" y="0"/>
                      </a:lnTo>
                      <a:lnTo>
                        <a:pt x="595" y="0"/>
                      </a:lnTo>
                      <a:lnTo>
                        <a:pt x="595" y="25"/>
                      </a:lnTo>
                      <a:lnTo>
                        <a:pt x="0" y="25"/>
                      </a:lnTo>
                    </a:path>
                  </a:pathLst>
                </a:custGeom>
                <a:solidFill>
                  <a:srgbClr val="402000"/>
                </a:solidFill>
                <a:ln w="12700" cap="rnd">
                  <a:solidFill>
                    <a:srgbClr val="000000"/>
                  </a:solidFill>
                  <a:round/>
                  <a:headEnd type="none" w="sm" len="sm"/>
                  <a:tailEnd type="none" w="sm" len="sm"/>
                </a:ln>
              </p:spPr>
              <p:txBody>
                <a:bodyPr/>
                <a:lstStyle/>
                <a:p>
                  <a:endParaRPr lang="es-ES"/>
                </a:p>
              </p:txBody>
            </p:sp>
            <p:sp>
              <p:nvSpPr>
                <p:cNvPr id="105197" name="Freeform 289"/>
                <p:cNvSpPr>
                  <a:spLocks/>
                </p:cNvSpPr>
                <p:nvPr/>
              </p:nvSpPr>
              <p:spPr bwMode="auto">
                <a:xfrm>
                  <a:off x="580" y="3354"/>
                  <a:ext cx="93" cy="45"/>
                </a:xfrm>
                <a:custGeom>
                  <a:avLst/>
                  <a:gdLst>
                    <a:gd name="T0" fmla="*/ 36 w 93"/>
                    <a:gd name="T1" fmla="*/ 0 h 45"/>
                    <a:gd name="T2" fmla="*/ 34 w 93"/>
                    <a:gd name="T3" fmla="*/ 12 h 45"/>
                    <a:gd name="T4" fmla="*/ 59 w 93"/>
                    <a:gd name="T5" fmla="*/ 22 h 45"/>
                    <a:gd name="T6" fmla="*/ 80 w 93"/>
                    <a:gd name="T7" fmla="*/ 27 h 45"/>
                    <a:gd name="T8" fmla="*/ 92 w 93"/>
                    <a:gd name="T9" fmla="*/ 30 h 45"/>
                    <a:gd name="T10" fmla="*/ 92 w 93"/>
                    <a:gd name="T11" fmla="*/ 38 h 45"/>
                    <a:gd name="T12" fmla="*/ 75 w 93"/>
                    <a:gd name="T13" fmla="*/ 41 h 45"/>
                    <a:gd name="T14" fmla="*/ 54 w 93"/>
                    <a:gd name="T15" fmla="*/ 44 h 45"/>
                    <a:gd name="T16" fmla="*/ 34 w 93"/>
                    <a:gd name="T17" fmla="*/ 40 h 45"/>
                    <a:gd name="T18" fmla="*/ 24 w 93"/>
                    <a:gd name="T19" fmla="*/ 37 h 45"/>
                    <a:gd name="T20" fmla="*/ 23 w 93"/>
                    <a:gd name="T21" fmla="*/ 40 h 45"/>
                    <a:gd name="T22" fmla="*/ 9 w 93"/>
                    <a:gd name="T23" fmla="*/ 40 h 45"/>
                    <a:gd name="T24" fmla="*/ 0 w 93"/>
                    <a:gd name="T25" fmla="*/ 38 h 45"/>
                    <a:gd name="T26" fmla="*/ 0 w 93"/>
                    <a:gd name="T27" fmla="*/ 32 h 45"/>
                    <a:gd name="T28" fmla="*/ 0 w 93"/>
                    <a:gd name="T29" fmla="*/ 30 h 45"/>
                    <a:gd name="T30" fmla="*/ 0 w 93"/>
                    <a:gd name="T31" fmla="*/ 20 h 45"/>
                    <a:gd name="T32" fmla="*/ 1 w 93"/>
                    <a:gd name="T33" fmla="*/ 15 h 45"/>
                    <a:gd name="T34" fmla="*/ 6 w 93"/>
                    <a:gd name="T35" fmla="*/ 10 h 45"/>
                    <a:gd name="T36" fmla="*/ 7 w 93"/>
                    <a:gd name="T37" fmla="*/ 0 h 45"/>
                    <a:gd name="T38" fmla="*/ 36 w 93"/>
                    <a:gd name="T39" fmla="*/ 0 h 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3"/>
                    <a:gd name="T61" fmla="*/ 0 h 45"/>
                    <a:gd name="T62" fmla="*/ 93 w 93"/>
                    <a:gd name="T63" fmla="*/ 45 h 4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3" h="45">
                      <a:moveTo>
                        <a:pt x="36" y="0"/>
                      </a:moveTo>
                      <a:lnTo>
                        <a:pt x="34" y="12"/>
                      </a:lnTo>
                      <a:lnTo>
                        <a:pt x="59" y="22"/>
                      </a:lnTo>
                      <a:lnTo>
                        <a:pt x="80" y="27"/>
                      </a:lnTo>
                      <a:lnTo>
                        <a:pt x="92" y="30"/>
                      </a:lnTo>
                      <a:lnTo>
                        <a:pt x="92" y="38"/>
                      </a:lnTo>
                      <a:lnTo>
                        <a:pt x="75" y="41"/>
                      </a:lnTo>
                      <a:lnTo>
                        <a:pt x="54" y="44"/>
                      </a:lnTo>
                      <a:lnTo>
                        <a:pt x="34" y="40"/>
                      </a:lnTo>
                      <a:lnTo>
                        <a:pt x="24" y="37"/>
                      </a:lnTo>
                      <a:lnTo>
                        <a:pt x="23" y="40"/>
                      </a:lnTo>
                      <a:lnTo>
                        <a:pt x="9" y="40"/>
                      </a:lnTo>
                      <a:lnTo>
                        <a:pt x="0" y="38"/>
                      </a:lnTo>
                      <a:lnTo>
                        <a:pt x="0" y="32"/>
                      </a:lnTo>
                      <a:lnTo>
                        <a:pt x="0" y="30"/>
                      </a:lnTo>
                      <a:lnTo>
                        <a:pt x="0" y="20"/>
                      </a:lnTo>
                      <a:lnTo>
                        <a:pt x="1" y="15"/>
                      </a:lnTo>
                      <a:lnTo>
                        <a:pt x="6" y="10"/>
                      </a:lnTo>
                      <a:lnTo>
                        <a:pt x="7" y="0"/>
                      </a:lnTo>
                      <a:lnTo>
                        <a:pt x="36"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5198" name="Freeform 290"/>
                <p:cNvSpPr>
                  <a:spLocks/>
                </p:cNvSpPr>
                <p:nvPr/>
              </p:nvSpPr>
              <p:spPr bwMode="auto">
                <a:xfrm>
                  <a:off x="617" y="3370"/>
                  <a:ext cx="27" cy="25"/>
                </a:xfrm>
                <a:custGeom>
                  <a:avLst/>
                  <a:gdLst>
                    <a:gd name="T0" fmla="*/ 6 w 27"/>
                    <a:gd name="T1" fmla="*/ 0 h 25"/>
                    <a:gd name="T2" fmla="*/ 0 w 27"/>
                    <a:gd name="T3" fmla="*/ 12 h 25"/>
                    <a:gd name="T4" fmla="*/ 22 w 27"/>
                    <a:gd name="T5" fmla="*/ 24 h 25"/>
                    <a:gd name="T6" fmla="*/ 26 w 27"/>
                    <a:gd name="T7" fmla="*/ 14 h 25"/>
                    <a:gd name="T8" fmla="*/ 6 w 27"/>
                    <a:gd name="T9" fmla="*/ 0 h 25"/>
                    <a:gd name="T10" fmla="*/ 0 60000 65536"/>
                    <a:gd name="T11" fmla="*/ 0 60000 65536"/>
                    <a:gd name="T12" fmla="*/ 0 60000 65536"/>
                    <a:gd name="T13" fmla="*/ 0 60000 65536"/>
                    <a:gd name="T14" fmla="*/ 0 60000 65536"/>
                    <a:gd name="T15" fmla="*/ 0 w 27"/>
                    <a:gd name="T16" fmla="*/ 0 h 25"/>
                    <a:gd name="T17" fmla="*/ 27 w 27"/>
                    <a:gd name="T18" fmla="*/ 25 h 25"/>
                  </a:gdLst>
                  <a:ahLst/>
                  <a:cxnLst>
                    <a:cxn ang="T10">
                      <a:pos x="T0" y="T1"/>
                    </a:cxn>
                    <a:cxn ang="T11">
                      <a:pos x="T2" y="T3"/>
                    </a:cxn>
                    <a:cxn ang="T12">
                      <a:pos x="T4" y="T5"/>
                    </a:cxn>
                    <a:cxn ang="T13">
                      <a:pos x="T6" y="T7"/>
                    </a:cxn>
                    <a:cxn ang="T14">
                      <a:pos x="T8" y="T9"/>
                    </a:cxn>
                  </a:cxnLst>
                  <a:rect l="T15" t="T16" r="T17" b="T18"/>
                  <a:pathLst>
                    <a:path w="27" h="25">
                      <a:moveTo>
                        <a:pt x="6" y="0"/>
                      </a:moveTo>
                      <a:lnTo>
                        <a:pt x="0" y="12"/>
                      </a:lnTo>
                      <a:lnTo>
                        <a:pt x="22" y="24"/>
                      </a:lnTo>
                      <a:lnTo>
                        <a:pt x="26" y="14"/>
                      </a:lnTo>
                      <a:lnTo>
                        <a:pt x="6" y="0"/>
                      </a:lnTo>
                    </a:path>
                  </a:pathLst>
                </a:custGeom>
                <a:solidFill>
                  <a:srgbClr val="808080"/>
                </a:solidFill>
                <a:ln w="9525" cap="rnd">
                  <a:noFill/>
                  <a:round/>
                  <a:headEnd type="none" w="sm" len="sm"/>
                  <a:tailEnd type="none" w="sm" len="sm"/>
                </a:ln>
              </p:spPr>
              <p:txBody>
                <a:bodyPr/>
                <a:lstStyle/>
                <a:p>
                  <a:endParaRPr lang="es-ES"/>
                </a:p>
              </p:txBody>
            </p:sp>
            <p:sp>
              <p:nvSpPr>
                <p:cNvPr id="105199" name="Freeform 291"/>
                <p:cNvSpPr>
                  <a:spLocks/>
                </p:cNvSpPr>
                <p:nvPr/>
              </p:nvSpPr>
              <p:spPr bwMode="auto">
                <a:xfrm>
                  <a:off x="644" y="3381"/>
                  <a:ext cx="29" cy="26"/>
                </a:xfrm>
                <a:custGeom>
                  <a:avLst/>
                  <a:gdLst>
                    <a:gd name="T0" fmla="*/ 1 w 29"/>
                    <a:gd name="T1" fmla="*/ 0 h 26"/>
                    <a:gd name="T2" fmla="*/ 0 w 29"/>
                    <a:gd name="T3" fmla="*/ 9 h 26"/>
                    <a:gd name="T4" fmla="*/ 12 w 29"/>
                    <a:gd name="T5" fmla="*/ 19 h 26"/>
                    <a:gd name="T6" fmla="*/ 19 w 29"/>
                    <a:gd name="T7" fmla="*/ 25 h 26"/>
                    <a:gd name="T8" fmla="*/ 28 w 29"/>
                    <a:gd name="T9" fmla="*/ 19 h 26"/>
                    <a:gd name="T10" fmla="*/ 18 w 29"/>
                    <a:gd name="T11" fmla="*/ 9 h 26"/>
                    <a:gd name="T12" fmla="*/ 1 w 29"/>
                    <a:gd name="T13" fmla="*/ 0 h 26"/>
                    <a:gd name="T14" fmla="*/ 0 60000 65536"/>
                    <a:gd name="T15" fmla="*/ 0 60000 65536"/>
                    <a:gd name="T16" fmla="*/ 0 60000 65536"/>
                    <a:gd name="T17" fmla="*/ 0 60000 65536"/>
                    <a:gd name="T18" fmla="*/ 0 60000 65536"/>
                    <a:gd name="T19" fmla="*/ 0 60000 65536"/>
                    <a:gd name="T20" fmla="*/ 0 60000 65536"/>
                    <a:gd name="T21" fmla="*/ 0 w 29"/>
                    <a:gd name="T22" fmla="*/ 0 h 26"/>
                    <a:gd name="T23" fmla="*/ 29 w 29"/>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26">
                      <a:moveTo>
                        <a:pt x="1" y="0"/>
                      </a:moveTo>
                      <a:lnTo>
                        <a:pt x="0" y="9"/>
                      </a:lnTo>
                      <a:lnTo>
                        <a:pt x="12" y="19"/>
                      </a:lnTo>
                      <a:lnTo>
                        <a:pt x="19" y="25"/>
                      </a:lnTo>
                      <a:lnTo>
                        <a:pt x="28" y="19"/>
                      </a:lnTo>
                      <a:lnTo>
                        <a:pt x="18" y="9"/>
                      </a:lnTo>
                      <a:lnTo>
                        <a:pt x="1" y="0"/>
                      </a:lnTo>
                    </a:path>
                  </a:pathLst>
                </a:custGeom>
                <a:solidFill>
                  <a:srgbClr val="808080"/>
                </a:solidFill>
                <a:ln w="9525" cap="rnd">
                  <a:noFill/>
                  <a:round/>
                  <a:headEnd type="none" w="sm" len="sm"/>
                  <a:tailEnd type="none" w="sm" len="sm"/>
                </a:ln>
              </p:spPr>
              <p:txBody>
                <a:bodyPr/>
                <a:lstStyle/>
                <a:p>
                  <a:endParaRPr lang="es-ES"/>
                </a:p>
              </p:txBody>
            </p:sp>
            <p:sp>
              <p:nvSpPr>
                <p:cNvPr id="105200" name="Freeform 292"/>
                <p:cNvSpPr>
                  <a:spLocks/>
                </p:cNvSpPr>
                <p:nvPr/>
              </p:nvSpPr>
              <p:spPr bwMode="auto">
                <a:xfrm>
                  <a:off x="585" y="3370"/>
                  <a:ext cx="86" cy="25"/>
                </a:xfrm>
                <a:custGeom>
                  <a:avLst/>
                  <a:gdLst>
                    <a:gd name="T0" fmla="*/ 85 w 86"/>
                    <a:gd name="T1" fmla="*/ 19 h 25"/>
                    <a:gd name="T2" fmla="*/ 85 w 86"/>
                    <a:gd name="T3" fmla="*/ 16 h 25"/>
                    <a:gd name="T4" fmla="*/ 72 w 86"/>
                    <a:gd name="T5" fmla="*/ 17 h 25"/>
                    <a:gd name="T6" fmla="*/ 54 w 86"/>
                    <a:gd name="T7" fmla="*/ 14 h 25"/>
                    <a:gd name="T8" fmla="*/ 44 w 86"/>
                    <a:gd name="T9" fmla="*/ 12 h 25"/>
                    <a:gd name="T10" fmla="*/ 24 w 86"/>
                    <a:gd name="T11" fmla="*/ 6 h 25"/>
                    <a:gd name="T12" fmla="*/ 16 w 86"/>
                    <a:gd name="T13" fmla="*/ 5 h 25"/>
                    <a:gd name="T14" fmla="*/ 8 w 86"/>
                    <a:gd name="T15" fmla="*/ 3 h 25"/>
                    <a:gd name="T16" fmla="*/ 3 w 86"/>
                    <a:gd name="T17" fmla="*/ 0 h 25"/>
                    <a:gd name="T18" fmla="*/ 0 w 86"/>
                    <a:gd name="T19" fmla="*/ 4 h 25"/>
                    <a:gd name="T20" fmla="*/ 0 w 86"/>
                    <a:gd name="T21" fmla="*/ 14 h 25"/>
                    <a:gd name="T22" fmla="*/ 5 w 86"/>
                    <a:gd name="T23" fmla="*/ 16 h 25"/>
                    <a:gd name="T24" fmla="*/ 20 w 86"/>
                    <a:gd name="T25" fmla="*/ 17 h 25"/>
                    <a:gd name="T26" fmla="*/ 25 w 86"/>
                    <a:gd name="T27" fmla="*/ 18 h 25"/>
                    <a:gd name="T28" fmla="*/ 37 w 86"/>
                    <a:gd name="T29" fmla="*/ 21 h 25"/>
                    <a:gd name="T30" fmla="*/ 46 w 86"/>
                    <a:gd name="T31" fmla="*/ 24 h 25"/>
                    <a:gd name="T32" fmla="*/ 55 w 86"/>
                    <a:gd name="T33" fmla="*/ 24 h 25"/>
                    <a:gd name="T34" fmla="*/ 70 w 86"/>
                    <a:gd name="T35" fmla="*/ 24 h 25"/>
                    <a:gd name="T36" fmla="*/ 85 w 86"/>
                    <a:gd name="T37" fmla="*/ 19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6"/>
                    <a:gd name="T58" fmla="*/ 0 h 25"/>
                    <a:gd name="T59" fmla="*/ 86 w 86"/>
                    <a:gd name="T60" fmla="*/ 25 h 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6" h="25">
                      <a:moveTo>
                        <a:pt x="85" y="19"/>
                      </a:moveTo>
                      <a:lnTo>
                        <a:pt x="85" y="16"/>
                      </a:lnTo>
                      <a:lnTo>
                        <a:pt x="72" y="17"/>
                      </a:lnTo>
                      <a:lnTo>
                        <a:pt x="54" y="14"/>
                      </a:lnTo>
                      <a:lnTo>
                        <a:pt x="44" y="12"/>
                      </a:lnTo>
                      <a:lnTo>
                        <a:pt x="24" y="6"/>
                      </a:lnTo>
                      <a:lnTo>
                        <a:pt x="16" y="5"/>
                      </a:lnTo>
                      <a:lnTo>
                        <a:pt x="8" y="3"/>
                      </a:lnTo>
                      <a:lnTo>
                        <a:pt x="3" y="0"/>
                      </a:lnTo>
                      <a:lnTo>
                        <a:pt x="0" y="4"/>
                      </a:lnTo>
                      <a:lnTo>
                        <a:pt x="0" y="14"/>
                      </a:lnTo>
                      <a:lnTo>
                        <a:pt x="5" y="16"/>
                      </a:lnTo>
                      <a:lnTo>
                        <a:pt x="20" y="17"/>
                      </a:lnTo>
                      <a:lnTo>
                        <a:pt x="25" y="18"/>
                      </a:lnTo>
                      <a:lnTo>
                        <a:pt x="37" y="21"/>
                      </a:lnTo>
                      <a:lnTo>
                        <a:pt x="46" y="24"/>
                      </a:lnTo>
                      <a:lnTo>
                        <a:pt x="55" y="24"/>
                      </a:lnTo>
                      <a:lnTo>
                        <a:pt x="70" y="24"/>
                      </a:lnTo>
                      <a:lnTo>
                        <a:pt x="85" y="19"/>
                      </a:lnTo>
                    </a:path>
                  </a:pathLst>
                </a:custGeom>
                <a:solidFill>
                  <a:srgbClr val="808080"/>
                </a:solidFill>
                <a:ln w="9525" cap="rnd">
                  <a:noFill/>
                  <a:round/>
                  <a:headEnd type="none" w="sm" len="sm"/>
                  <a:tailEnd type="none" w="sm" len="sm"/>
                </a:ln>
              </p:spPr>
              <p:txBody>
                <a:bodyPr/>
                <a:lstStyle/>
                <a:p>
                  <a:endParaRPr lang="es-ES"/>
                </a:p>
              </p:txBody>
            </p:sp>
            <p:sp>
              <p:nvSpPr>
                <p:cNvPr id="105201" name="Freeform 293"/>
                <p:cNvSpPr>
                  <a:spLocks/>
                </p:cNvSpPr>
                <p:nvPr/>
              </p:nvSpPr>
              <p:spPr bwMode="auto">
                <a:xfrm>
                  <a:off x="592" y="3353"/>
                  <a:ext cx="29" cy="25"/>
                </a:xfrm>
                <a:custGeom>
                  <a:avLst/>
                  <a:gdLst>
                    <a:gd name="T0" fmla="*/ 28 w 29"/>
                    <a:gd name="T1" fmla="*/ 1 h 25"/>
                    <a:gd name="T2" fmla="*/ 26 w 29"/>
                    <a:gd name="T3" fmla="*/ 12 h 25"/>
                    <a:gd name="T4" fmla="*/ 28 w 29"/>
                    <a:gd name="T5" fmla="*/ 14 h 25"/>
                    <a:gd name="T6" fmla="*/ 20 w 29"/>
                    <a:gd name="T7" fmla="*/ 24 h 25"/>
                    <a:gd name="T8" fmla="*/ 12 w 29"/>
                    <a:gd name="T9" fmla="*/ 24 h 25"/>
                    <a:gd name="T10" fmla="*/ 2 w 29"/>
                    <a:gd name="T11" fmla="*/ 19 h 25"/>
                    <a:gd name="T12" fmla="*/ 0 w 29"/>
                    <a:gd name="T13" fmla="*/ 14 h 25"/>
                    <a:gd name="T14" fmla="*/ 1 w 29"/>
                    <a:gd name="T15" fmla="*/ 11 h 25"/>
                    <a:gd name="T16" fmla="*/ 1 w 29"/>
                    <a:gd name="T17" fmla="*/ 0 h 25"/>
                    <a:gd name="T18" fmla="*/ 28 w 29"/>
                    <a:gd name="T19" fmla="*/ 1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25"/>
                    <a:gd name="T32" fmla="*/ 29 w 29"/>
                    <a:gd name="T33" fmla="*/ 25 h 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25">
                      <a:moveTo>
                        <a:pt x="28" y="1"/>
                      </a:moveTo>
                      <a:lnTo>
                        <a:pt x="26" y="12"/>
                      </a:lnTo>
                      <a:lnTo>
                        <a:pt x="28" y="14"/>
                      </a:lnTo>
                      <a:lnTo>
                        <a:pt x="20" y="24"/>
                      </a:lnTo>
                      <a:lnTo>
                        <a:pt x="12" y="24"/>
                      </a:lnTo>
                      <a:lnTo>
                        <a:pt x="2" y="19"/>
                      </a:lnTo>
                      <a:lnTo>
                        <a:pt x="0" y="14"/>
                      </a:lnTo>
                      <a:lnTo>
                        <a:pt x="1" y="11"/>
                      </a:lnTo>
                      <a:lnTo>
                        <a:pt x="1" y="0"/>
                      </a:lnTo>
                      <a:lnTo>
                        <a:pt x="28" y="1"/>
                      </a:lnTo>
                    </a:path>
                  </a:pathLst>
                </a:custGeom>
                <a:solidFill>
                  <a:srgbClr val="A0A0A0"/>
                </a:solidFill>
                <a:ln w="9525" cap="rnd">
                  <a:noFill/>
                  <a:round/>
                  <a:headEnd type="none" w="sm" len="sm"/>
                  <a:tailEnd type="none" w="sm" len="sm"/>
                </a:ln>
              </p:spPr>
              <p:txBody>
                <a:bodyPr/>
                <a:lstStyle/>
                <a:p>
                  <a:endParaRPr lang="es-ES"/>
                </a:p>
              </p:txBody>
            </p:sp>
            <p:sp>
              <p:nvSpPr>
                <p:cNvPr id="105202" name="Freeform 294"/>
                <p:cNvSpPr>
                  <a:spLocks/>
                </p:cNvSpPr>
                <p:nvPr/>
              </p:nvSpPr>
              <p:spPr bwMode="auto">
                <a:xfrm>
                  <a:off x="583" y="3282"/>
                  <a:ext cx="43" cy="85"/>
                </a:xfrm>
                <a:custGeom>
                  <a:avLst/>
                  <a:gdLst>
                    <a:gd name="T0" fmla="*/ 1 w 43"/>
                    <a:gd name="T1" fmla="*/ 0 h 85"/>
                    <a:gd name="T2" fmla="*/ 0 w 43"/>
                    <a:gd name="T3" fmla="*/ 29 h 85"/>
                    <a:gd name="T4" fmla="*/ 0 w 43"/>
                    <a:gd name="T5" fmla="*/ 51 h 85"/>
                    <a:gd name="T6" fmla="*/ 0 w 43"/>
                    <a:gd name="T7" fmla="*/ 77 h 85"/>
                    <a:gd name="T8" fmla="*/ 20 w 43"/>
                    <a:gd name="T9" fmla="*/ 84 h 85"/>
                    <a:gd name="T10" fmla="*/ 40 w 43"/>
                    <a:gd name="T11" fmla="*/ 84 h 85"/>
                    <a:gd name="T12" fmla="*/ 42 w 43"/>
                    <a:gd name="T13" fmla="*/ 0 h 85"/>
                    <a:gd name="T14" fmla="*/ 1 w 43"/>
                    <a:gd name="T15" fmla="*/ 0 h 85"/>
                    <a:gd name="T16" fmla="*/ 0 60000 65536"/>
                    <a:gd name="T17" fmla="*/ 0 60000 65536"/>
                    <a:gd name="T18" fmla="*/ 0 60000 65536"/>
                    <a:gd name="T19" fmla="*/ 0 60000 65536"/>
                    <a:gd name="T20" fmla="*/ 0 60000 65536"/>
                    <a:gd name="T21" fmla="*/ 0 60000 65536"/>
                    <a:gd name="T22" fmla="*/ 0 60000 65536"/>
                    <a:gd name="T23" fmla="*/ 0 60000 65536"/>
                    <a:gd name="T24" fmla="*/ 0 w 43"/>
                    <a:gd name="T25" fmla="*/ 0 h 85"/>
                    <a:gd name="T26" fmla="*/ 43 w 43"/>
                    <a:gd name="T27" fmla="*/ 85 h 8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3" h="85">
                      <a:moveTo>
                        <a:pt x="1" y="0"/>
                      </a:moveTo>
                      <a:lnTo>
                        <a:pt x="0" y="29"/>
                      </a:lnTo>
                      <a:lnTo>
                        <a:pt x="0" y="51"/>
                      </a:lnTo>
                      <a:lnTo>
                        <a:pt x="0" y="77"/>
                      </a:lnTo>
                      <a:lnTo>
                        <a:pt x="20" y="84"/>
                      </a:lnTo>
                      <a:lnTo>
                        <a:pt x="40" y="84"/>
                      </a:lnTo>
                      <a:lnTo>
                        <a:pt x="42" y="0"/>
                      </a:lnTo>
                      <a:lnTo>
                        <a:pt x="1"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5203" name="Freeform 295"/>
                <p:cNvSpPr>
                  <a:spLocks/>
                </p:cNvSpPr>
                <p:nvPr/>
              </p:nvSpPr>
              <p:spPr bwMode="auto">
                <a:xfrm>
                  <a:off x="587" y="3287"/>
                  <a:ext cx="32" cy="72"/>
                </a:xfrm>
                <a:custGeom>
                  <a:avLst/>
                  <a:gdLst>
                    <a:gd name="T0" fmla="*/ 1 w 32"/>
                    <a:gd name="T1" fmla="*/ 0 h 72"/>
                    <a:gd name="T2" fmla="*/ 0 w 32"/>
                    <a:gd name="T3" fmla="*/ 22 h 72"/>
                    <a:gd name="T4" fmla="*/ 0 w 32"/>
                    <a:gd name="T5" fmla="*/ 38 h 72"/>
                    <a:gd name="T6" fmla="*/ 0 w 32"/>
                    <a:gd name="T7" fmla="*/ 65 h 72"/>
                    <a:gd name="T8" fmla="*/ 14 w 32"/>
                    <a:gd name="T9" fmla="*/ 71 h 72"/>
                    <a:gd name="T10" fmla="*/ 29 w 32"/>
                    <a:gd name="T11" fmla="*/ 71 h 72"/>
                    <a:gd name="T12" fmla="*/ 31 w 32"/>
                    <a:gd name="T13" fmla="*/ 0 h 72"/>
                    <a:gd name="T14" fmla="*/ 1 w 32"/>
                    <a:gd name="T15" fmla="*/ 0 h 72"/>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72"/>
                    <a:gd name="T26" fmla="*/ 32 w 32"/>
                    <a:gd name="T27" fmla="*/ 72 h 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72">
                      <a:moveTo>
                        <a:pt x="1" y="0"/>
                      </a:moveTo>
                      <a:lnTo>
                        <a:pt x="0" y="22"/>
                      </a:lnTo>
                      <a:lnTo>
                        <a:pt x="0" y="38"/>
                      </a:lnTo>
                      <a:lnTo>
                        <a:pt x="0" y="65"/>
                      </a:lnTo>
                      <a:lnTo>
                        <a:pt x="14" y="71"/>
                      </a:lnTo>
                      <a:lnTo>
                        <a:pt x="29" y="71"/>
                      </a:lnTo>
                      <a:lnTo>
                        <a:pt x="31" y="0"/>
                      </a:lnTo>
                      <a:lnTo>
                        <a:pt x="1" y="0"/>
                      </a:lnTo>
                    </a:path>
                  </a:pathLst>
                </a:custGeom>
                <a:solidFill>
                  <a:srgbClr val="808080"/>
                </a:solidFill>
                <a:ln w="9525" cap="rnd">
                  <a:noFill/>
                  <a:round/>
                  <a:headEnd type="none" w="sm" len="sm"/>
                  <a:tailEnd type="none" w="sm" len="sm"/>
                </a:ln>
              </p:spPr>
              <p:txBody>
                <a:bodyPr/>
                <a:lstStyle/>
                <a:p>
                  <a:endParaRPr lang="es-ES"/>
                </a:p>
              </p:txBody>
            </p:sp>
            <p:sp>
              <p:nvSpPr>
                <p:cNvPr id="105204" name="Freeform 296"/>
                <p:cNvSpPr>
                  <a:spLocks/>
                </p:cNvSpPr>
                <p:nvPr/>
              </p:nvSpPr>
              <p:spPr bwMode="auto">
                <a:xfrm>
                  <a:off x="604" y="3367"/>
                  <a:ext cx="92" cy="45"/>
                </a:xfrm>
                <a:custGeom>
                  <a:avLst/>
                  <a:gdLst>
                    <a:gd name="T0" fmla="*/ 35 w 92"/>
                    <a:gd name="T1" fmla="*/ 0 h 45"/>
                    <a:gd name="T2" fmla="*/ 35 w 92"/>
                    <a:gd name="T3" fmla="*/ 12 h 45"/>
                    <a:gd name="T4" fmla="*/ 59 w 92"/>
                    <a:gd name="T5" fmla="*/ 22 h 45"/>
                    <a:gd name="T6" fmla="*/ 79 w 92"/>
                    <a:gd name="T7" fmla="*/ 28 h 45"/>
                    <a:gd name="T8" fmla="*/ 91 w 92"/>
                    <a:gd name="T9" fmla="*/ 30 h 45"/>
                    <a:gd name="T10" fmla="*/ 91 w 92"/>
                    <a:gd name="T11" fmla="*/ 37 h 45"/>
                    <a:gd name="T12" fmla="*/ 74 w 92"/>
                    <a:gd name="T13" fmla="*/ 41 h 45"/>
                    <a:gd name="T14" fmla="*/ 53 w 92"/>
                    <a:gd name="T15" fmla="*/ 44 h 45"/>
                    <a:gd name="T16" fmla="*/ 35 w 92"/>
                    <a:gd name="T17" fmla="*/ 40 h 45"/>
                    <a:gd name="T18" fmla="*/ 23 w 92"/>
                    <a:gd name="T19" fmla="*/ 37 h 45"/>
                    <a:gd name="T20" fmla="*/ 23 w 92"/>
                    <a:gd name="T21" fmla="*/ 40 h 45"/>
                    <a:gd name="T22" fmla="*/ 8 w 92"/>
                    <a:gd name="T23" fmla="*/ 40 h 45"/>
                    <a:gd name="T24" fmla="*/ 0 w 92"/>
                    <a:gd name="T25" fmla="*/ 38 h 45"/>
                    <a:gd name="T26" fmla="*/ 0 w 92"/>
                    <a:gd name="T27" fmla="*/ 32 h 45"/>
                    <a:gd name="T28" fmla="*/ 0 w 92"/>
                    <a:gd name="T29" fmla="*/ 29 h 45"/>
                    <a:gd name="T30" fmla="*/ 0 w 92"/>
                    <a:gd name="T31" fmla="*/ 20 h 45"/>
                    <a:gd name="T32" fmla="*/ 0 w 92"/>
                    <a:gd name="T33" fmla="*/ 15 h 45"/>
                    <a:gd name="T34" fmla="*/ 6 w 92"/>
                    <a:gd name="T35" fmla="*/ 11 h 45"/>
                    <a:gd name="T36" fmla="*/ 7 w 92"/>
                    <a:gd name="T37" fmla="*/ 0 h 45"/>
                    <a:gd name="T38" fmla="*/ 35 w 92"/>
                    <a:gd name="T39" fmla="*/ 0 h 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2"/>
                    <a:gd name="T61" fmla="*/ 0 h 45"/>
                    <a:gd name="T62" fmla="*/ 92 w 92"/>
                    <a:gd name="T63" fmla="*/ 45 h 4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2" h="45">
                      <a:moveTo>
                        <a:pt x="35" y="0"/>
                      </a:moveTo>
                      <a:lnTo>
                        <a:pt x="35" y="12"/>
                      </a:lnTo>
                      <a:lnTo>
                        <a:pt x="59" y="22"/>
                      </a:lnTo>
                      <a:lnTo>
                        <a:pt x="79" y="28"/>
                      </a:lnTo>
                      <a:lnTo>
                        <a:pt x="91" y="30"/>
                      </a:lnTo>
                      <a:lnTo>
                        <a:pt x="91" y="37"/>
                      </a:lnTo>
                      <a:lnTo>
                        <a:pt x="74" y="41"/>
                      </a:lnTo>
                      <a:lnTo>
                        <a:pt x="53" y="44"/>
                      </a:lnTo>
                      <a:lnTo>
                        <a:pt x="35" y="40"/>
                      </a:lnTo>
                      <a:lnTo>
                        <a:pt x="23" y="37"/>
                      </a:lnTo>
                      <a:lnTo>
                        <a:pt x="23" y="40"/>
                      </a:lnTo>
                      <a:lnTo>
                        <a:pt x="8" y="40"/>
                      </a:lnTo>
                      <a:lnTo>
                        <a:pt x="0" y="38"/>
                      </a:lnTo>
                      <a:lnTo>
                        <a:pt x="0" y="32"/>
                      </a:lnTo>
                      <a:lnTo>
                        <a:pt x="0" y="29"/>
                      </a:lnTo>
                      <a:lnTo>
                        <a:pt x="0" y="20"/>
                      </a:lnTo>
                      <a:lnTo>
                        <a:pt x="0" y="15"/>
                      </a:lnTo>
                      <a:lnTo>
                        <a:pt x="6" y="11"/>
                      </a:lnTo>
                      <a:lnTo>
                        <a:pt x="7" y="0"/>
                      </a:lnTo>
                      <a:lnTo>
                        <a:pt x="35"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5205" name="Freeform 297"/>
                <p:cNvSpPr>
                  <a:spLocks/>
                </p:cNvSpPr>
                <p:nvPr/>
              </p:nvSpPr>
              <p:spPr bwMode="auto">
                <a:xfrm>
                  <a:off x="636" y="3383"/>
                  <a:ext cx="30" cy="26"/>
                </a:xfrm>
                <a:custGeom>
                  <a:avLst/>
                  <a:gdLst>
                    <a:gd name="T0" fmla="*/ 7 w 30"/>
                    <a:gd name="T1" fmla="*/ 0 h 26"/>
                    <a:gd name="T2" fmla="*/ 0 w 30"/>
                    <a:gd name="T3" fmla="*/ 13 h 26"/>
                    <a:gd name="T4" fmla="*/ 25 w 30"/>
                    <a:gd name="T5" fmla="*/ 25 h 26"/>
                    <a:gd name="T6" fmla="*/ 29 w 30"/>
                    <a:gd name="T7" fmla="*/ 14 h 26"/>
                    <a:gd name="T8" fmla="*/ 7 w 30"/>
                    <a:gd name="T9" fmla="*/ 0 h 26"/>
                    <a:gd name="T10" fmla="*/ 0 60000 65536"/>
                    <a:gd name="T11" fmla="*/ 0 60000 65536"/>
                    <a:gd name="T12" fmla="*/ 0 60000 65536"/>
                    <a:gd name="T13" fmla="*/ 0 60000 65536"/>
                    <a:gd name="T14" fmla="*/ 0 60000 65536"/>
                    <a:gd name="T15" fmla="*/ 0 w 30"/>
                    <a:gd name="T16" fmla="*/ 0 h 26"/>
                    <a:gd name="T17" fmla="*/ 30 w 30"/>
                    <a:gd name="T18" fmla="*/ 26 h 26"/>
                  </a:gdLst>
                  <a:ahLst/>
                  <a:cxnLst>
                    <a:cxn ang="T10">
                      <a:pos x="T0" y="T1"/>
                    </a:cxn>
                    <a:cxn ang="T11">
                      <a:pos x="T2" y="T3"/>
                    </a:cxn>
                    <a:cxn ang="T12">
                      <a:pos x="T4" y="T5"/>
                    </a:cxn>
                    <a:cxn ang="T13">
                      <a:pos x="T6" y="T7"/>
                    </a:cxn>
                    <a:cxn ang="T14">
                      <a:pos x="T8" y="T9"/>
                    </a:cxn>
                  </a:cxnLst>
                  <a:rect l="T15" t="T16" r="T17" b="T18"/>
                  <a:pathLst>
                    <a:path w="30" h="26">
                      <a:moveTo>
                        <a:pt x="7" y="0"/>
                      </a:moveTo>
                      <a:lnTo>
                        <a:pt x="0" y="13"/>
                      </a:lnTo>
                      <a:lnTo>
                        <a:pt x="25" y="25"/>
                      </a:lnTo>
                      <a:lnTo>
                        <a:pt x="29" y="14"/>
                      </a:lnTo>
                      <a:lnTo>
                        <a:pt x="7" y="0"/>
                      </a:lnTo>
                    </a:path>
                  </a:pathLst>
                </a:custGeom>
                <a:solidFill>
                  <a:srgbClr val="808080"/>
                </a:solidFill>
                <a:ln w="9525" cap="rnd">
                  <a:noFill/>
                  <a:round/>
                  <a:headEnd type="none" w="sm" len="sm"/>
                  <a:tailEnd type="none" w="sm" len="sm"/>
                </a:ln>
              </p:spPr>
              <p:txBody>
                <a:bodyPr/>
                <a:lstStyle/>
                <a:p>
                  <a:endParaRPr lang="es-ES"/>
                </a:p>
              </p:txBody>
            </p:sp>
            <p:sp>
              <p:nvSpPr>
                <p:cNvPr id="105206" name="Freeform 298"/>
                <p:cNvSpPr>
                  <a:spLocks/>
                </p:cNvSpPr>
                <p:nvPr/>
              </p:nvSpPr>
              <p:spPr bwMode="auto">
                <a:xfrm>
                  <a:off x="666" y="3393"/>
                  <a:ext cx="27" cy="27"/>
                </a:xfrm>
                <a:custGeom>
                  <a:avLst/>
                  <a:gdLst>
                    <a:gd name="T0" fmla="*/ 1 w 27"/>
                    <a:gd name="T1" fmla="*/ 0 h 27"/>
                    <a:gd name="T2" fmla="*/ 0 w 27"/>
                    <a:gd name="T3" fmla="*/ 14 h 27"/>
                    <a:gd name="T4" fmla="*/ 12 w 27"/>
                    <a:gd name="T5" fmla="*/ 26 h 27"/>
                    <a:gd name="T6" fmla="*/ 16 w 27"/>
                    <a:gd name="T7" fmla="*/ 26 h 27"/>
                    <a:gd name="T8" fmla="*/ 26 w 27"/>
                    <a:gd name="T9" fmla="*/ 26 h 27"/>
                    <a:gd name="T10" fmla="*/ 16 w 27"/>
                    <a:gd name="T11" fmla="*/ 14 h 27"/>
                    <a:gd name="T12" fmla="*/ 1 w 27"/>
                    <a:gd name="T13" fmla="*/ 0 h 27"/>
                    <a:gd name="T14" fmla="*/ 0 60000 65536"/>
                    <a:gd name="T15" fmla="*/ 0 60000 65536"/>
                    <a:gd name="T16" fmla="*/ 0 60000 65536"/>
                    <a:gd name="T17" fmla="*/ 0 60000 65536"/>
                    <a:gd name="T18" fmla="*/ 0 60000 65536"/>
                    <a:gd name="T19" fmla="*/ 0 60000 65536"/>
                    <a:gd name="T20" fmla="*/ 0 60000 65536"/>
                    <a:gd name="T21" fmla="*/ 0 w 27"/>
                    <a:gd name="T22" fmla="*/ 0 h 27"/>
                    <a:gd name="T23" fmla="*/ 27 w 27"/>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7">
                      <a:moveTo>
                        <a:pt x="1" y="0"/>
                      </a:moveTo>
                      <a:lnTo>
                        <a:pt x="0" y="14"/>
                      </a:lnTo>
                      <a:lnTo>
                        <a:pt x="12" y="26"/>
                      </a:lnTo>
                      <a:lnTo>
                        <a:pt x="16" y="26"/>
                      </a:lnTo>
                      <a:lnTo>
                        <a:pt x="26" y="26"/>
                      </a:lnTo>
                      <a:lnTo>
                        <a:pt x="16" y="14"/>
                      </a:lnTo>
                      <a:lnTo>
                        <a:pt x="1" y="0"/>
                      </a:lnTo>
                    </a:path>
                  </a:pathLst>
                </a:custGeom>
                <a:solidFill>
                  <a:srgbClr val="808080"/>
                </a:solidFill>
                <a:ln w="9525" cap="rnd">
                  <a:noFill/>
                  <a:round/>
                  <a:headEnd type="none" w="sm" len="sm"/>
                  <a:tailEnd type="none" w="sm" len="sm"/>
                </a:ln>
              </p:spPr>
              <p:txBody>
                <a:bodyPr/>
                <a:lstStyle/>
                <a:p>
                  <a:endParaRPr lang="es-ES"/>
                </a:p>
              </p:txBody>
            </p:sp>
            <p:sp>
              <p:nvSpPr>
                <p:cNvPr id="105207" name="Freeform 299"/>
                <p:cNvSpPr>
                  <a:spLocks/>
                </p:cNvSpPr>
                <p:nvPr/>
              </p:nvSpPr>
              <p:spPr bwMode="auto">
                <a:xfrm>
                  <a:off x="605" y="3383"/>
                  <a:ext cx="88" cy="26"/>
                </a:xfrm>
                <a:custGeom>
                  <a:avLst/>
                  <a:gdLst>
                    <a:gd name="T0" fmla="*/ 87 w 88"/>
                    <a:gd name="T1" fmla="*/ 19 h 26"/>
                    <a:gd name="T2" fmla="*/ 87 w 88"/>
                    <a:gd name="T3" fmla="*/ 15 h 26"/>
                    <a:gd name="T4" fmla="*/ 74 w 88"/>
                    <a:gd name="T5" fmla="*/ 18 h 26"/>
                    <a:gd name="T6" fmla="*/ 56 w 88"/>
                    <a:gd name="T7" fmla="*/ 14 h 26"/>
                    <a:gd name="T8" fmla="*/ 45 w 88"/>
                    <a:gd name="T9" fmla="*/ 13 h 26"/>
                    <a:gd name="T10" fmla="*/ 25 w 88"/>
                    <a:gd name="T11" fmla="*/ 6 h 26"/>
                    <a:gd name="T12" fmla="*/ 16 w 88"/>
                    <a:gd name="T13" fmla="*/ 6 h 26"/>
                    <a:gd name="T14" fmla="*/ 8 w 88"/>
                    <a:gd name="T15" fmla="*/ 2 h 26"/>
                    <a:gd name="T16" fmla="*/ 3 w 88"/>
                    <a:gd name="T17" fmla="*/ 0 h 26"/>
                    <a:gd name="T18" fmla="*/ 0 w 88"/>
                    <a:gd name="T19" fmla="*/ 5 h 26"/>
                    <a:gd name="T20" fmla="*/ 0 w 88"/>
                    <a:gd name="T21" fmla="*/ 14 h 26"/>
                    <a:gd name="T22" fmla="*/ 5 w 88"/>
                    <a:gd name="T23" fmla="*/ 15 h 26"/>
                    <a:gd name="T24" fmla="*/ 21 w 88"/>
                    <a:gd name="T25" fmla="*/ 18 h 26"/>
                    <a:gd name="T26" fmla="*/ 27 w 88"/>
                    <a:gd name="T27" fmla="*/ 19 h 26"/>
                    <a:gd name="T28" fmla="*/ 38 w 88"/>
                    <a:gd name="T29" fmla="*/ 23 h 26"/>
                    <a:gd name="T30" fmla="*/ 50 w 88"/>
                    <a:gd name="T31" fmla="*/ 25 h 26"/>
                    <a:gd name="T32" fmla="*/ 57 w 88"/>
                    <a:gd name="T33" fmla="*/ 25 h 26"/>
                    <a:gd name="T34" fmla="*/ 72 w 88"/>
                    <a:gd name="T35" fmla="*/ 25 h 26"/>
                    <a:gd name="T36" fmla="*/ 87 w 88"/>
                    <a:gd name="T37" fmla="*/ 19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87" y="19"/>
                      </a:moveTo>
                      <a:lnTo>
                        <a:pt x="87" y="15"/>
                      </a:lnTo>
                      <a:lnTo>
                        <a:pt x="74" y="18"/>
                      </a:lnTo>
                      <a:lnTo>
                        <a:pt x="56" y="14"/>
                      </a:lnTo>
                      <a:lnTo>
                        <a:pt x="45" y="13"/>
                      </a:lnTo>
                      <a:lnTo>
                        <a:pt x="25" y="6"/>
                      </a:lnTo>
                      <a:lnTo>
                        <a:pt x="16" y="6"/>
                      </a:lnTo>
                      <a:lnTo>
                        <a:pt x="8" y="2"/>
                      </a:lnTo>
                      <a:lnTo>
                        <a:pt x="3" y="0"/>
                      </a:lnTo>
                      <a:lnTo>
                        <a:pt x="0" y="5"/>
                      </a:lnTo>
                      <a:lnTo>
                        <a:pt x="0" y="14"/>
                      </a:lnTo>
                      <a:lnTo>
                        <a:pt x="5" y="15"/>
                      </a:lnTo>
                      <a:lnTo>
                        <a:pt x="21" y="18"/>
                      </a:lnTo>
                      <a:lnTo>
                        <a:pt x="27" y="19"/>
                      </a:lnTo>
                      <a:lnTo>
                        <a:pt x="38" y="23"/>
                      </a:lnTo>
                      <a:lnTo>
                        <a:pt x="50" y="25"/>
                      </a:lnTo>
                      <a:lnTo>
                        <a:pt x="57" y="25"/>
                      </a:lnTo>
                      <a:lnTo>
                        <a:pt x="72" y="25"/>
                      </a:lnTo>
                      <a:lnTo>
                        <a:pt x="87" y="19"/>
                      </a:lnTo>
                    </a:path>
                  </a:pathLst>
                </a:custGeom>
                <a:solidFill>
                  <a:srgbClr val="808080"/>
                </a:solidFill>
                <a:ln w="9525" cap="rnd">
                  <a:noFill/>
                  <a:round/>
                  <a:headEnd type="none" w="sm" len="sm"/>
                  <a:tailEnd type="none" w="sm" len="sm"/>
                </a:ln>
              </p:spPr>
              <p:txBody>
                <a:bodyPr/>
                <a:lstStyle/>
                <a:p>
                  <a:endParaRPr lang="es-ES"/>
                </a:p>
              </p:txBody>
            </p:sp>
            <p:sp>
              <p:nvSpPr>
                <p:cNvPr id="105208" name="Freeform 300"/>
                <p:cNvSpPr>
                  <a:spLocks/>
                </p:cNvSpPr>
                <p:nvPr/>
              </p:nvSpPr>
              <p:spPr bwMode="auto">
                <a:xfrm>
                  <a:off x="614" y="3368"/>
                  <a:ext cx="27" cy="26"/>
                </a:xfrm>
                <a:custGeom>
                  <a:avLst/>
                  <a:gdLst>
                    <a:gd name="T0" fmla="*/ 24 w 27"/>
                    <a:gd name="T1" fmla="*/ 1 h 26"/>
                    <a:gd name="T2" fmla="*/ 23 w 27"/>
                    <a:gd name="T3" fmla="*/ 12 h 26"/>
                    <a:gd name="T4" fmla="*/ 26 w 27"/>
                    <a:gd name="T5" fmla="*/ 14 h 26"/>
                    <a:gd name="T6" fmla="*/ 18 w 27"/>
                    <a:gd name="T7" fmla="*/ 25 h 26"/>
                    <a:gd name="T8" fmla="*/ 11 w 27"/>
                    <a:gd name="T9" fmla="*/ 25 h 26"/>
                    <a:gd name="T10" fmla="*/ 1 w 27"/>
                    <a:gd name="T11" fmla="*/ 20 h 26"/>
                    <a:gd name="T12" fmla="*/ 0 w 27"/>
                    <a:gd name="T13" fmla="*/ 14 h 26"/>
                    <a:gd name="T14" fmla="*/ 0 w 27"/>
                    <a:gd name="T15" fmla="*/ 12 h 26"/>
                    <a:gd name="T16" fmla="*/ 0 w 27"/>
                    <a:gd name="T17" fmla="*/ 0 h 26"/>
                    <a:gd name="T18" fmla="*/ 24 w 27"/>
                    <a:gd name="T19" fmla="*/ 1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
                    <a:gd name="T31" fmla="*/ 0 h 26"/>
                    <a:gd name="T32" fmla="*/ 27 w 27"/>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 h="26">
                      <a:moveTo>
                        <a:pt x="24" y="1"/>
                      </a:moveTo>
                      <a:lnTo>
                        <a:pt x="23" y="12"/>
                      </a:lnTo>
                      <a:lnTo>
                        <a:pt x="26" y="14"/>
                      </a:lnTo>
                      <a:lnTo>
                        <a:pt x="18" y="25"/>
                      </a:lnTo>
                      <a:lnTo>
                        <a:pt x="11" y="25"/>
                      </a:lnTo>
                      <a:lnTo>
                        <a:pt x="1" y="20"/>
                      </a:lnTo>
                      <a:lnTo>
                        <a:pt x="0" y="14"/>
                      </a:lnTo>
                      <a:lnTo>
                        <a:pt x="0" y="12"/>
                      </a:lnTo>
                      <a:lnTo>
                        <a:pt x="0" y="0"/>
                      </a:lnTo>
                      <a:lnTo>
                        <a:pt x="24" y="1"/>
                      </a:lnTo>
                    </a:path>
                  </a:pathLst>
                </a:custGeom>
                <a:solidFill>
                  <a:srgbClr val="A0A0A0"/>
                </a:solidFill>
                <a:ln w="9525" cap="rnd">
                  <a:noFill/>
                  <a:round/>
                  <a:headEnd type="none" w="sm" len="sm"/>
                  <a:tailEnd type="none" w="sm" len="sm"/>
                </a:ln>
              </p:spPr>
              <p:txBody>
                <a:bodyPr/>
                <a:lstStyle/>
                <a:p>
                  <a:endParaRPr lang="es-ES"/>
                </a:p>
              </p:txBody>
            </p:sp>
            <p:sp>
              <p:nvSpPr>
                <p:cNvPr id="105209" name="Oval 301"/>
                <p:cNvSpPr>
                  <a:spLocks noChangeArrowheads="1"/>
                </p:cNvSpPr>
                <p:nvPr/>
              </p:nvSpPr>
              <p:spPr bwMode="auto">
                <a:xfrm>
                  <a:off x="443" y="3359"/>
                  <a:ext cx="109" cy="45"/>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5210" name="Rectangle 302"/>
                <p:cNvSpPr>
                  <a:spLocks noChangeArrowheads="1"/>
                </p:cNvSpPr>
                <p:nvPr/>
              </p:nvSpPr>
              <p:spPr bwMode="auto">
                <a:xfrm>
                  <a:off x="487" y="3292"/>
                  <a:ext cx="20" cy="70"/>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5211" name="Freeform 303"/>
                <p:cNvSpPr>
                  <a:spLocks/>
                </p:cNvSpPr>
                <p:nvPr/>
              </p:nvSpPr>
              <p:spPr bwMode="auto">
                <a:xfrm>
                  <a:off x="418" y="3248"/>
                  <a:ext cx="182" cy="63"/>
                </a:xfrm>
                <a:custGeom>
                  <a:avLst/>
                  <a:gdLst>
                    <a:gd name="T0" fmla="*/ 181 w 182"/>
                    <a:gd name="T1" fmla="*/ 31 h 63"/>
                    <a:gd name="T2" fmla="*/ 179 w 182"/>
                    <a:gd name="T3" fmla="*/ 50 h 63"/>
                    <a:gd name="T4" fmla="*/ 118 w 182"/>
                    <a:gd name="T5" fmla="*/ 62 h 63"/>
                    <a:gd name="T6" fmla="*/ 54 w 182"/>
                    <a:gd name="T7" fmla="*/ 62 h 63"/>
                    <a:gd name="T8" fmla="*/ 1 w 182"/>
                    <a:gd name="T9" fmla="*/ 45 h 63"/>
                    <a:gd name="T10" fmla="*/ 0 w 182"/>
                    <a:gd name="T11" fmla="*/ 0 h 63"/>
                    <a:gd name="T12" fmla="*/ 101 w 182"/>
                    <a:gd name="T13" fmla="*/ 0 h 63"/>
                    <a:gd name="T14" fmla="*/ 181 w 182"/>
                    <a:gd name="T15" fmla="*/ 31 h 63"/>
                    <a:gd name="T16" fmla="*/ 0 60000 65536"/>
                    <a:gd name="T17" fmla="*/ 0 60000 65536"/>
                    <a:gd name="T18" fmla="*/ 0 60000 65536"/>
                    <a:gd name="T19" fmla="*/ 0 60000 65536"/>
                    <a:gd name="T20" fmla="*/ 0 60000 65536"/>
                    <a:gd name="T21" fmla="*/ 0 60000 65536"/>
                    <a:gd name="T22" fmla="*/ 0 60000 65536"/>
                    <a:gd name="T23" fmla="*/ 0 60000 65536"/>
                    <a:gd name="T24" fmla="*/ 0 w 182"/>
                    <a:gd name="T25" fmla="*/ 0 h 63"/>
                    <a:gd name="T26" fmla="*/ 182 w 182"/>
                    <a:gd name="T27" fmla="*/ 63 h 6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2" h="63">
                      <a:moveTo>
                        <a:pt x="181" y="31"/>
                      </a:moveTo>
                      <a:lnTo>
                        <a:pt x="179" y="50"/>
                      </a:lnTo>
                      <a:lnTo>
                        <a:pt x="118" y="62"/>
                      </a:lnTo>
                      <a:lnTo>
                        <a:pt x="54" y="62"/>
                      </a:lnTo>
                      <a:lnTo>
                        <a:pt x="1" y="45"/>
                      </a:lnTo>
                      <a:lnTo>
                        <a:pt x="0" y="0"/>
                      </a:lnTo>
                      <a:lnTo>
                        <a:pt x="101" y="0"/>
                      </a:lnTo>
                      <a:lnTo>
                        <a:pt x="181" y="31"/>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5212" name="Freeform 304"/>
                <p:cNvSpPr>
                  <a:spLocks/>
                </p:cNvSpPr>
                <p:nvPr/>
              </p:nvSpPr>
              <p:spPr bwMode="auto">
                <a:xfrm>
                  <a:off x="424" y="3270"/>
                  <a:ext cx="171" cy="33"/>
                </a:xfrm>
                <a:custGeom>
                  <a:avLst/>
                  <a:gdLst>
                    <a:gd name="T0" fmla="*/ 170 w 171"/>
                    <a:gd name="T1" fmla="*/ 10 h 33"/>
                    <a:gd name="T2" fmla="*/ 168 w 171"/>
                    <a:gd name="T3" fmla="*/ 22 h 33"/>
                    <a:gd name="T4" fmla="*/ 115 w 171"/>
                    <a:gd name="T5" fmla="*/ 32 h 33"/>
                    <a:gd name="T6" fmla="*/ 46 w 171"/>
                    <a:gd name="T7" fmla="*/ 32 h 33"/>
                    <a:gd name="T8" fmla="*/ 0 w 171"/>
                    <a:gd name="T9" fmla="*/ 16 h 33"/>
                    <a:gd name="T10" fmla="*/ 0 w 171"/>
                    <a:gd name="T11" fmla="*/ 0 h 33"/>
                    <a:gd name="T12" fmla="*/ 43 w 171"/>
                    <a:gd name="T13" fmla="*/ 16 h 33"/>
                    <a:gd name="T14" fmla="*/ 114 w 171"/>
                    <a:gd name="T15" fmla="*/ 17 h 33"/>
                    <a:gd name="T16" fmla="*/ 170 w 171"/>
                    <a:gd name="T17" fmla="*/ 1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1"/>
                    <a:gd name="T28" fmla="*/ 0 h 33"/>
                    <a:gd name="T29" fmla="*/ 171 w 171"/>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1" h="33">
                      <a:moveTo>
                        <a:pt x="170" y="10"/>
                      </a:moveTo>
                      <a:lnTo>
                        <a:pt x="168" y="22"/>
                      </a:lnTo>
                      <a:lnTo>
                        <a:pt x="115" y="32"/>
                      </a:lnTo>
                      <a:lnTo>
                        <a:pt x="46" y="32"/>
                      </a:lnTo>
                      <a:lnTo>
                        <a:pt x="0" y="16"/>
                      </a:lnTo>
                      <a:lnTo>
                        <a:pt x="0" y="0"/>
                      </a:lnTo>
                      <a:lnTo>
                        <a:pt x="43" y="16"/>
                      </a:lnTo>
                      <a:lnTo>
                        <a:pt x="114" y="17"/>
                      </a:lnTo>
                      <a:lnTo>
                        <a:pt x="170" y="10"/>
                      </a:lnTo>
                    </a:path>
                  </a:pathLst>
                </a:custGeom>
                <a:solidFill>
                  <a:srgbClr val="606060"/>
                </a:solidFill>
                <a:ln w="9525" cap="rnd">
                  <a:noFill/>
                  <a:round/>
                  <a:headEnd type="none" w="sm" len="sm"/>
                  <a:tailEnd type="none" w="sm" len="sm"/>
                </a:ln>
              </p:spPr>
              <p:txBody>
                <a:bodyPr/>
                <a:lstStyle/>
                <a:p>
                  <a:endParaRPr lang="es-ES"/>
                </a:p>
              </p:txBody>
            </p:sp>
            <p:sp>
              <p:nvSpPr>
                <p:cNvPr id="105213" name="Freeform 305"/>
                <p:cNvSpPr>
                  <a:spLocks/>
                </p:cNvSpPr>
                <p:nvPr/>
              </p:nvSpPr>
              <p:spPr bwMode="auto">
                <a:xfrm>
                  <a:off x="562" y="3105"/>
                  <a:ext cx="27" cy="1"/>
                </a:xfrm>
                <a:custGeom>
                  <a:avLst/>
                  <a:gdLst>
                    <a:gd name="T0" fmla="*/ 26 w 27"/>
                    <a:gd name="T1" fmla="*/ 0 h 1"/>
                    <a:gd name="T2" fmla="*/ 19 w 27"/>
                    <a:gd name="T3" fmla="*/ 0 h 1"/>
                    <a:gd name="T4" fmla="*/ 15 w 27"/>
                    <a:gd name="T5" fmla="*/ 0 h 1"/>
                    <a:gd name="T6" fmla="*/ 9 w 27"/>
                    <a:gd name="T7" fmla="*/ 0 h 1"/>
                    <a:gd name="T8" fmla="*/ 3 w 27"/>
                    <a:gd name="T9" fmla="*/ 0 h 1"/>
                    <a:gd name="T10" fmla="*/ 0 w 27"/>
                    <a:gd name="T11" fmla="*/ 0 h 1"/>
                    <a:gd name="T12" fmla="*/ 2 w 27"/>
                    <a:gd name="T13" fmla="*/ 0 h 1"/>
                    <a:gd name="T14" fmla="*/ 6 w 27"/>
                    <a:gd name="T15" fmla="*/ 0 h 1"/>
                    <a:gd name="T16" fmla="*/ 10 w 27"/>
                    <a:gd name="T17" fmla="*/ 0 h 1"/>
                    <a:gd name="T18" fmla="*/ 15 w 27"/>
                    <a:gd name="T19" fmla="*/ 0 h 1"/>
                    <a:gd name="T20" fmla="*/ 19 w 27"/>
                    <a:gd name="T21" fmla="*/ 0 h 1"/>
                    <a:gd name="T22" fmla="*/ 26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26" y="0"/>
                      </a:moveTo>
                      <a:lnTo>
                        <a:pt x="19" y="0"/>
                      </a:lnTo>
                      <a:lnTo>
                        <a:pt x="15" y="0"/>
                      </a:lnTo>
                      <a:lnTo>
                        <a:pt x="9" y="0"/>
                      </a:lnTo>
                      <a:lnTo>
                        <a:pt x="3" y="0"/>
                      </a:lnTo>
                      <a:lnTo>
                        <a:pt x="0" y="0"/>
                      </a:lnTo>
                      <a:lnTo>
                        <a:pt x="2" y="0"/>
                      </a:lnTo>
                      <a:lnTo>
                        <a:pt x="6" y="0"/>
                      </a:lnTo>
                      <a:lnTo>
                        <a:pt x="10" y="0"/>
                      </a:lnTo>
                      <a:lnTo>
                        <a:pt x="15" y="0"/>
                      </a:lnTo>
                      <a:lnTo>
                        <a:pt x="19"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5214" name="Freeform 306"/>
                <p:cNvSpPr>
                  <a:spLocks/>
                </p:cNvSpPr>
                <p:nvPr/>
              </p:nvSpPr>
              <p:spPr bwMode="auto">
                <a:xfrm>
                  <a:off x="578" y="3092"/>
                  <a:ext cx="27" cy="1"/>
                </a:xfrm>
                <a:custGeom>
                  <a:avLst/>
                  <a:gdLst>
                    <a:gd name="T0" fmla="*/ 26 w 27"/>
                    <a:gd name="T1" fmla="*/ 0 h 1"/>
                    <a:gd name="T2" fmla="*/ 18 w 27"/>
                    <a:gd name="T3" fmla="*/ 0 h 1"/>
                    <a:gd name="T4" fmla="*/ 16 w 27"/>
                    <a:gd name="T5" fmla="*/ 0 h 1"/>
                    <a:gd name="T6" fmla="*/ 14 w 27"/>
                    <a:gd name="T7" fmla="*/ 0 h 1"/>
                    <a:gd name="T8" fmla="*/ 11 w 27"/>
                    <a:gd name="T9" fmla="*/ 0 h 1"/>
                    <a:gd name="T10" fmla="*/ 9 w 27"/>
                    <a:gd name="T11" fmla="*/ 0 h 1"/>
                    <a:gd name="T12" fmla="*/ 6 w 27"/>
                    <a:gd name="T13" fmla="*/ 0 h 1"/>
                    <a:gd name="T14" fmla="*/ 2 w 27"/>
                    <a:gd name="T15" fmla="*/ 0 h 1"/>
                    <a:gd name="T16" fmla="*/ 0 w 27"/>
                    <a:gd name="T17" fmla="*/ 0 h 1"/>
                    <a:gd name="T18" fmla="*/ 2 w 27"/>
                    <a:gd name="T19" fmla="*/ 0 h 1"/>
                    <a:gd name="T20" fmla="*/ 6 w 27"/>
                    <a:gd name="T21" fmla="*/ 0 h 1"/>
                    <a:gd name="T22" fmla="*/ 9 w 27"/>
                    <a:gd name="T23" fmla="*/ 0 h 1"/>
                    <a:gd name="T24" fmla="*/ 12 w 27"/>
                    <a:gd name="T25" fmla="*/ 0 h 1"/>
                    <a:gd name="T26" fmla="*/ 16 w 27"/>
                    <a:gd name="T27" fmla="*/ 0 h 1"/>
                    <a:gd name="T28" fmla="*/ 18 w 27"/>
                    <a:gd name="T29" fmla="*/ 0 h 1"/>
                    <a:gd name="T30" fmla="*/ 26 w 27"/>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
                    <a:gd name="T49" fmla="*/ 0 h 1"/>
                    <a:gd name="T50" fmla="*/ 27 w 27"/>
                    <a:gd name="T51" fmla="*/ 1 h 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 h="1">
                      <a:moveTo>
                        <a:pt x="26" y="0"/>
                      </a:moveTo>
                      <a:lnTo>
                        <a:pt x="18" y="0"/>
                      </a:lnTo>
                      <a:lnTo>
                        <a:pt x="16" y="0"/>
                      </a:lnTo>
                      <a:lnTo>
                        <a:pt x="14" y="0"/>
                      </a:lnTo>
                      <a:lnTo>
                        <a:pt x="11" y="0"/>
                      </a:lnTo>
                      <a:lnTo>
                        <a:pt x="9" y="0"/>
                      </a:lnTo>
                      <a:lnTo>
                        <a:pt x="6" y="0"/>
                      </a:lnTo>
                      <a:lnTo>
                        <a:pt x="2" y="0"/>
                      </a:lnTo>
                      <a:lnTo>
                        <a:pt x="0" y="0"/>
                      </a:lnTo>
                      <a:lnTo>
                        <a:pt x="2" y="0"/>
                      </a:lnTo>
                      <a:lnTo>
                        <a:pt x="6" y="0"/>
                      </a:lnTo>
                      <a:lnTo>
                        <a:pt x="9" y="0"/>
                      </a:lnTo>
                      <a:lnTo>
                        <a:pt x="12" y="0"/>
                      </a:lnTo>
                      <a:lnTo>
                        <a:pt x="16" y="0"/>
                      </a:lnTo>
                      <a:lnTo>
                        <a:pt x="18"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5215" name="Freeform 307"/>
                <p:cNvSpPr>
                  <a:spLocks/>
                </p:cNvSpPr>
                <p:nvPr/>
              </p:nvSpPr>
              <p:spPr bwMode="auto">
                <a:xfrm>
                  <a:off x="545" y="3116"/>
                  <a:ext cx="29" cy="26"/>
                </a:xfrm>
                <a:custGeom>
                  <a:avLst/>
                  <a:gdLst>
                    <a:gd name="T0" fmla="*/ 0 w 29"/>
                    <a:gd name="T1" fmla="*/ 0 h 26"/>
                    <a:gd name="T2" fmla="*/ 13 w 29"/>
                    <a:gd name="T3" fmla="*/ 11 h 26"/>
                    <a:gd name="T4" fmla="*/ 28 w 29"/>
                    <a:gd name="T5" fmla="*/ 25 h 26"/>
                    <a:gd name="T6" fmla="*/ 0 w 29"/>
                    <a:gd name="T7" fmla="*/ 0 h 26"/>
                    <a:gd name="T8" fmla="*/ 0 60000 65536"/>
                    <a:gd name="T9" fmla="*/ 0 60000 65536"/>
                    <a:gd name="T10" fmla="*/ 0 60000 65536"/>
                    <a:gd name="T11" fmla="*/ 0 60000 65536"/>
                    <a:gd name="T12" fmla="*/ 0 w 29"/>
                    <a:gd name="T13" fmla="*/ 0 h 26"/>
                    <a:gd name="T14" fmla="*/ 29 w 29"/>
                    <a:gd name="T15" fmla="*/ 26 h 26"/>
                  </a:gdLst>
                  <a:ahLst/>
                  <a:cxnLst>
                    <a:cxn ang="T8">
                      <a:pos x="T0" y="T1"/>
                    </a:cxn>
                    <a:cxn ang="T9">
                      <a:pos x="T2" y="T3"/>
                    </a:cxn>
                    <a:cxn ang="T10">
                      <a:pos x="T4" y="T5"/>
                    </a:cxn>
                    <a:cxn ang="T11">
                      <a:pos x="T6" y="T7"/>
                    </a:cxn>
                  </a:cxnLst>
                  <a:rect l="T12" t="T13" r="T14" b="T15"/>
                  <a:pathLst>
                    <a:path w="29" h="26">
                      <a:moveTo>
                        <a:pt x="0" y="0"/>
                      </a:moveTo>
                      <a:lnTo>
                        <a:pt x="13" y="11"/>
                      </a:lnTo>
                      <a:lnTo>
                        <a:pt x="28"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5216" name="Freeform 308"/>
                <p:cNvSpPr>
                  <a:spLocks/>
                </p:cNvSpPr>
                <p:nvPr/>
              </p:nvSpPr>
              <p:spPr bwMode="auto">
                <a:xfrm>
                  <a:off x="585" y="3105"/>
                  <a:ext cx="28" cy="28"/>
                </a:xfrm>
                <a:custGeom>
                  <a:avLst/>
                  <a:gdLst>
                    <a:gd name="T0" fmla="*/ 27 w 28"/>
                    <a:gd name="T1" fmla="*/ 0 h 28"/>
                    <a:gd name="T2" fmla="*/ 27 w 28"/>
                    <a:gd name="T3" fmla="*/ 27 h 28"/>
                    <a:gd name="T4" fmla="*/ 0 w 28"/>
                    <a:gd name="T5" fmla="*/ 27 h 28"/>
                    <a:gd name="T6" fmla="*/ 0 w 28"/>
                    <a:gd name="T7" fmla="*/ 0 h 28"/>
                    <a:gd name="T8" fmla="*/ 0 w 28"/>
                    <a:gd name="T9" fmla="*/ 27 h 28"/>
                    <a:gd name="T10" fmla="*/ 27 w 28"/>
                    <a:gd name="T11" fmla="*/ 27 h 28"/>
                    <a:gd name="T12" fmla="*/ 27 w 28"/>
                    <a:gd name="T13" fmla="*/ 0 h 28"/>
                    <a:gd name="T14" fmla="*/ 0 60000 65536"/>
                    <a:gd name="T15" fmla="*/ 0 60000 65536"/>
                    <a:gd name="T16" fmla="*/ 0 60000 65536"/>
                    <a:gd name="T17" fmla="*/ 0 60000 65536"/>
                    <a:gd name="T18" fmla="*/ 0 60000 65536"/>
                    <a:gd name="T19" fmla="*/ 0 60000 65536"/>
                    <a:gd name="T20" fmla="*/ 0 60000 65536"/>
                    <a:gd name="T21" fmla="*/ 0 w 28"/>
                    <a:gd name="T22" fmla="*/ 0 h 28"/>
                    <a:gd name="T23" fmla="*/ 28 w 28"/>
                    <a:gd name="T24" fmla="*/ 28 h 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8">
                      <a:moveTo>
                        <a:pt x="27" y="0"/>
                      </a:moveTo>
                      <a:lnTo>
                        <a:pt x="27" y="27"/>
                      </a:lnTo>
                      <a:lnTo>
                        <a:pt x="0" y="27"/>
                      </a:lnTo>
                      <a:lnTo>
                        <a:pt x="0" y="0"/>
                      </a:lnTo>
                      <a:lnTo>
                        <a:pt x="0" y="27"/>
                      </a:lnTo>
                      <a:lnTo>
                        <a:pt x="27" y="27"/>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5217" name="Freeform 309"/>
                <p:cNvSpPr>
                  <a:spLocks/>
                </p:cNvSpPr>
                <p:nvPr/>
              </p:nvSpPr>
              <p:spPr bwMode="auto">
                <a:xfrm>
                  <a:off x="583" y="3130"/>
                  <a:ext cx="74" cy="28"/>
                </a:xfrm>
                <a:custGeom>
                  <a:avLst/>
                  <a:gdLst>
                    <a:gd name="T0" fmla="*/ 0 w 74"/>
                    <a:gd name="T1" fmla="*/ 9 h 28"/>
                    <a:gd name="T2" fmla="*/ 6 w 74"/>
                    <a:gd name="T3" fmla="*/ 9 h 28"/>
                    <a:gd name="T4" fmla="*/ 10 w 74"/>
                    <a:gd name="T5" fmla="*/ 7 h 28"/>
                    <a:gd name="T6" fmla="*/ 20 w 74"/>
                    <a:gd name="T7" fmla="*/ 2 h 28"/>
                    <a:gd name="T8" fmla="*/ 25 w 74"/>
                    <a:gd name="T9" fmla="*/ 0 h 28"/>
                    <a:gd name="T10" fmla="*/ 28 w 74"/>
                    <a:gd name="T11" fmla="*/ 0 h 28"/>
                    <a:gd name="T12" fmla="*/ 32 w 74"/>
                    <a:gd name="T13" fmla="*/ 0 h 28"/>
                    <a:gd name="T14" fmla="*/ 41 w 74"/>
                    <a:gd name="T15" fmla="*/ 0 h 28"/>
                    <a:gd name="T16" fmla="*/ 46 w 74"/>
                    <a:gd name="T17" fmla="*/ 0 h 28"/>
                    <a:gd name="T18" fmla="*/ 50 w 74"/>
                    <a:gd name="T19" fmla="*/ 1 h 28"/>
                    <a:gd name="T20" fmla="*/ 52 w 74"/>
                    <a:gd name="T21" fmla="*/ 2 h 28"/>
                    <a:gd name="T22" fmla="*/ 58 w 74"/>
                    <a:gd name="T23" fmla="*/ 5 h 28"/>
                    <a:gd name="T24" fmla="*/ 63 w 74"/>
                    <a:gd name="T25" fmla="*/ 7 h 28"/>
                    <a:gd name="T26" fmla="*/ 65 w 74"/>
                    <a:gd name="T27" fmla="*/ 7 h 28"/>
                    <a:gd name="T28" fmla="*/ 65 w 74"/>
                    <a:gd name="T29" fmla="*/ 8 h 28"/>
                    <a:gd name="T30" fmla="*/ 71 w 74"/>
                    <a:gd name="T31" fmla="*/ 9 h 28"/>
                    <a:gd name="T32" fmla="*/ 73 w 74"/>
                    <a:gd name="T33" fmla="*/ 10 h 28"/>
                    <a:gd name="T34" fmla="*/ 73 w 74"/>
                    <a:gd name="T35" fmla="*/ 14 h 28"/>
                    <a:gd name="T36" fmla="*/ 70 w 74"/>
                    <a:gd name="T37" fmla="*/ 14 h 28"/>
                    <a:gd name="T38" fmla="*/ 70 w 74"/>
                    <a:gd name="T39" fmla="*/ 15 h 28"/>
                    <a:gd name="T40" fmla="*/ 68 w 74"/>
                    <a:gd name="T41" fmla="*/ 17 h 28"/>
                    <a:gd name="T42" fmla="*/ 63 w 74"/>
                    <a:gd name="T43" fmla="*/ 17 h 28"/>
                    <a:gd name="T44" fmla="*/ 61 w 74"/>
                    <a:gd name="T45" fmla="*/ 18 h 28"/>
                    <a:gd name="T46" fmla="*/ 58 w 74"/>
                    <a:gd name="T47" fmla="*/ 18 h 28"/>
                    <a:gd name="T48" fmla="*/ 47 w 74"/>
                    <a:gd name="T49" fmla="*/ 17 h 28"/>
                    <a:gd name="T50" fmla="*/ 41 w 74"/>
                    <a:gd name="T51" fmla="*/ 18 h 28"/>
                    <a:gd name="T52" fmla="*/ 35 w 74"/>
                    <a:gd name="T53" fmla="*/ 21 h 28"/>
                    <a:gd name="T54" fmla="*/ 30 w 74"/>
                    <a:gd name="T55" fmla="*/ 22 h 28"/>
                    <a:gd name="T56" fmla="*/ 25 w 74"/>
                    <a:gd name="T57" fmla="*/ 24 h 28"/>
                    <a:gd name="T58" fmla="*/ 20 w 74"/>
                    <a:gd name="T59" fmla="*/ 27 h 28"/>
                    <a:gd name="T60" fmla="*/ 16 w 74"/>
                    <a:gd name="T61" fmla="*/ 27 h 28"/>
                    <a:gd name="T62" fmla="*/ 8 w 74"/>
                    <a:gd name="T63" fmla="*/ 25 h 28"/>
                    <a:gd name="T64" fmla="*/ 2 w 74"/>
                    <a:gd name="T65" fmla="*/ 27 h 28"/>
                    <a:gd name="T66" fmla="*/ 0 w 74"/>
                    <a:gd name="T67" fmla="*/ 9 h 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28"/>
                    <a:gd name="T104" fmla="*/ 74 w 74"/>
                    <a:gd name="T105" fmla="*/ 28 h 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28">
                      <a:moveTo>
                        <a:pt x="0" y="9"/>
                      </a:moveTo>
                      <a:lnTo>
                        <a:pt x="6" y="9"/>
                      </a:lnTo>
                      <a:lnTo>
                        <a:pt x="10" y="7"/>
                      </a:lnTo>
                      <a:lnTo>
                        <a:pt x="20" y="2"/>
                      </a:lnTo>
                      <a:lnTo>
                        <a:pt x="25" y="0"/>
                      </a:lnTo>
                      <a:lnTo>
                        <a:pt x="28" y="0"/>
                      </a:lnTo>
                      <a:lnTo>
                        <a:pt x="32" y="0"/>
                      </a:lnTo>
                      <a:lnTo>
                        <a:pt x="41" y="0"/>
                      </a:lnTo>
                      <a:lnTo>
                        <a:pt x="46" y="0"/>
                      </a:lnTo>
                      <a:lnTo>
                        <a:pt x="50" y="1"/>
                      </a:lnTo>
                      <a:lnTo>
                        <a:pt x="52" y="2"/>
                      </a:lnTo>
                      <a:lnTo>
                        <a:pt x="58" y="5"/>
                      </a:lnTo>
                      <a:lnTo>
                        <a:pt x="63" y="7"/>
                      </a:lnTo>
                      <a:lnTo>
                        <a:pt x="65" y="7"/>
                      </a:lnTo>
                      <a:lnTo>
                        <a:pt x="65" y="8"/>
                      </a:lnTo>
                      <a:lnTo>
                        <a:pt x="71" y="9"/>
                      </a:lnTo>
                      <a:lnTo>
                        <a:pt x="73" y="10"/>
                      </a:lnTo>
                      <a:lnTo>
                        <a:pt x="73" y="14"/>
                      </a:lnTo>
                      <a:lnTo>
                        <a:pt x="70" y="14"/>
                      </a:lnTo>
                      <a:lnTo>
                        <a:pt x="70" y="15"/>
                      </a:lnTo>
                      <a:lnTo>
                        <a:pt x="68" y="17"/>
                      </a:lnTo>
                      <a:lnTo>
                        <a:pt x="63" y="17"/>
                      </a:lnTo>
                      <a:lnTo>
                        <a:pt x="61" y="18"/>
                      </a:lnTo>
                      <a:lnTo>
                        <a:pt x="58" y="18"/>
                      </a:lnTo>
                      <a:lnTo>
                        <a:pt x="47" y="17"/>
                      </a:lnTo>
                      <a:lnTo>
                        <a:pt x="41" y="18"/>
                      </a:lnTo>
                      <a:lnTo>
                        <a:pt x="35" y="21"/>
                      </a:lnTo>
                      <a:lnTo>
                        <a:pt x="30" y="22"/>
                      </a:lnTo>
                      <a:lnTo>
                        <a:pt x="25" y="24"/>
                      </a:lnTo>
                      <a:lnTo>
                        <a:pt x="20" y="27"/>
                      </a:lnTo>
                      <a:lnTo>
                        <a:pt x="16" y="27"/>
                      </a:lnTo>
                      <a:lnTo>
                        <a:pt x="8" y="25"/>
                      </a:lnTo>
                      <a:lnTo>
                        <a:pt x="2" y="27"/>
                      </a:lnTo>
                      <a:lnTo>
                        <a:pt x="0" y="9"/>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5218" name="Freeform 310"/>
                <p:cNvSpPr>
                  <a:spLocks/>
                </p:cNvSpPr>
                <p:nvPr/>
              </p:nvSpPr>
              <p:spPr bwMode="auto">
                <a:xfrm>
                  <a:off x="636" y="3142"/>
                  <a:ext cx="27" cy="1"/>
                </a:xfrm>
                <a:custGeom>
                  <a:avLst/>
                  <a:gdLst>
                    <a:gd name="T0" fmla="*/ 26 w 27"/>
                    <a:gd name="T1" fmla="*/ 0 h 1"/>
                    <a:gd name="T2" fmla="*/ 20 w 27"/>
                    <a:gd name="T3" fmla="*/ 0 h 1"/>
                    <a:gd name="T4" fmla="*/ 10 w 27"/>
                    <a:gd name="T5" fmla="*/ 0 h 1"/>
                    <a:gd name="T6" fmla="*/ 0 w 27"/>
                    <a:gd name="T7" fmla="*/ 0 h 1"/>
                    <a:gd name="T8" fmla="*/ 3 w 27"/>
                    <a:gd name="T9" fmla="*/ 0 h 1"/>
                    <a:gd name="T10" fmla="*/ 13 w 27"/>
                    <a:gd name="T11" fmla="*/ 0 h 1"/>
                    <a:gd name="T12" fmla="*/ 20 w 27"/>
                    <a:gd name="T13" fmla="*/ 0 h 1"/>
                    <a:gd name="T14" fmla="*/ 22 w 27"/>
                    <a:gd name="T15" fmla="*/ 0 h 1"/>
                    <a:gd name="T16" fmla="*/ 26 w 27"/>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1"/>
                    <a:gd name="T29" fmla="*/ 27 w 27"/>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1">
                      <a:moveTo>
                        <a:pt x="26" y="0"/>
                      </a:moveTo>
                      <a:lnTo>
                        <a:pt x="20" y="0"/>
                      </a:lnTo>
                      <a:lnTo>
                        <a:pt x="10" y="0"/>
                      </a:lnTo>
                      <a:lnTo>
                        <a:pt x="0" y="0"/>
                      </a:lnTo>
                      <a:lnTo>
                        <a:pt x="3" y="0"/>
                      </a:lnTo>
                      <a:lnTo>
                        <a:pt x="13" y="0"/>
                      </a:lnTo>
                      <a:lnTo>
                        <a:pt x="20" y="0"/>
                      </a:lnTo>
                      <a:lnTo>
                        <a:pt x="22"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5219" name="Freeform 311"/>
                <p:cNvSpPr>
                  <a:spLocks/>
                </p:cNvSpPr>
                <p:nvPr/>
              </p:nvSpPr>
              <p:spPr bwMode="auto">
                <a:xfrm>
                  <a:off x="643" y="3133"/>
                  <a:ext cx="28" cy="1"/>
                </a:xfrm>
                <a:custGeom>
                  <a:avLst/>
                  <a:gdLst>
                    <a:gd name="T0" fmla="*/ 23 w 28"/>
                    <a:gd name="T1" fmla="*/ 0 h 1"/>
                    <a:gd name="T2" fmla="*/ 27 w 28"/>
                    <a:gd name="T3" fmla="*/ 0 h 1"/>
                    <a:gd name="T4" fmla="*/ 17 w 28"/>
                    <a:gd name="T5" fmla="*/ 0 h 1"/>
                    <a:gd name="T6" fmla="*/ 8 w 28"/>
                    <a:gd name="T7" fmla="*/ 0 h 1"/>
                    <a:gd name="T8" fmla="*/ 1 w 28"/>
                    <a:gd name="T9" fmla="*/ 0 h 1"/>
                    <a:gd name="T10" fmla="*/ 0 w 28"/>
                    <a:gd name="T11" fmla="*/ 0 h 1"/>
                    <a:gd name="T12" fmla="*/ 8 w 28"/>
                    <a:gd name="T13" fmla="*/ 0 h 1"/>
                    <a:gd name="T14" fmla="*/ 17 w 28"/>
                    <a:gd name="T15" fmla="*/ 0 h 1"/>
                    <a:gd name="T16" fmla="*/ 23 w 28"/>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1"/>
                    <a:gd name="T29" fmla="*/ 28 w 28"/>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1">
                      <a:moveTo>
                        <a:pt x="23" y="0"/>
                      </a:moveTo>
                      <a:lnTo>
                        <a:pt x="27" y="0"/>
                      </a:lnTo>
                      <a:lnTo>
                        <a:pt x="17" y="0"/>
                      </a:lnTo>
                      <a:lnTo>
                        <a:pt x="8" y="0"/>
                      </a:lnTo>
                      <a:lnTo>
                        <a:pt x="1" y="0"/>
                      </a:lnTo>
                      <a:lnTo>
                        <a:pt x="0" y="0"/>
                      </a:lnTo>
                      <a:lnTo>
                        <a:pt x="8" y="0"/>
                      </a:lnTo>
                      <a:lnTo>
                        <a:pt x="17" y="0"/>
                      </a:lnTo>
                      <a:lnTo>
                        <a:pt x="23" y="0"/>
                      </a:lnTo>
                    </a:path>
                  </a:pathLst>
                </a:custGeom>
                <a:solidFill>
                  <a:srgbClr val="402000"/>
                </a:solidFill>
                <a:ln w="9525" cap="rnd">
                  <a:noFill/>
                  <a:round/>
                  <a:headEnd type="none" w="sm" len="sm"/>
                  <a:tailEnd type="none" w="sm" len="sm"/>
                </a:ln>
              </p:spPr>
              <p:txBody>
                <a:bodyPr/>
                <a:lstStyle/>
                <a:p>
                  <a:endParaRPr lang="es-ES"/>
                </a:p>
              </p:txBody>
            </p:sp>
            <p:sp>
              <p:nvSpPr>
                <p:cNvPr id="105220" name="Freeform 312"/>
                <p:cNvSpPr>
                  <a:spLocks/>
                </p:cNvSpPr>
                <p:nvPr/>
              </p:nvSpPr>
              <p:spPr bwMode="auto">
                <a:xfrm>
                  <a:off x="609" y="3133"/>
                  <a:ext cx="28" cy="1"/>
                </a:xfrm>
                <a:custGeom>
                  <a:avLst/>
                  <a:gdLst>
                    <a:gd name="T0" fmla="*/ 27 w 28"/>
                    <a:gd name="T1" fmla="*/ 0 h 1"/>
                    <a:gd name="T2" fmla="*/ 0 w 28"/>
                    <a:gd name="T3" fmla="*/ 0 h 1"/>
                    <a:gd name="T4" fmla="*/ 27 w 28"/>
                    <a:gd name="T5" fmla="*/ 0 h 1"/>
                    <a:gd name="T6" fmla="*/ 0 60000 65536"/>
                    <a:gd name="T7" fmla="*/ 0 60000 65536"/>
                    <a:gd name="T8" fmla="*/ 0 60000 65536"/>
                    <a:gd name="T9" fmla="*/ 0 w 28"/>
                    <a:gd name="T10" fmla="*/ 0 h 1"/>
                    <a:gd name="T11" fmla="*/ 28 w 28"/>
                    <a:gd name="T12" fmla="*/ 1 h 1"/>
                  </a:gdLst>
                  <a:ahLst/>
                  <a:cxnLst>
                    <a:cxn ang="T6">
                      <a:pos x="T0" y="T1"/>
                    </a:cxn>
                    <a:cxn ang="T7">
                      <a:pos x="T2" y="T3"/>
                    </a:cxn>
                    <a:cxn ang="T8">
                      <a:pos x="T4" y="T5"/>
                    </a:cxn>
                  </a:cxnLst>
                  <a:rect l="T9" t="T10" r="T11" b="T12"/>
                  <a:pathLst>
                    <a:path w="28" h="1">
                      <a:moveTo>
                        <a:pt x="27" y="0"/>
                      </a:moveTo>
                      <a:lnTo>
                        <a:pt x="0" y="0"/>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5221" name="Freeform 313"/>
                <p:cNvSpPr>
                  <a:spLocks/>
                </p:cNvSpPr>
                <p:nvPr/>
              </p:nvSpPr>
              <p:spPr bwMode="auto">
                <a:xfrm>
                  <a:off x="595" y="3135"/>
                  <a:ext cx="28" cy="27"/>
                </a:xfrm>
                <a:custGeom>
                  <a:avLst/>
                  <a:gdLst>
                    <a:gd name="T0" fmla="*/ 27 w 28"/>
                    <a:gd name="T1" fmla="*/ 0 h 27"/>
                    <a:gd name="T2" fmla="*/ 12 w 28"/>
                    <a:gd name="T3" fmla="*/ 11 h 27"/>
                    <a:gd name="T4" fmla="*/ 0 w 28"/>
                    <a:gd name="T5" fmla="*/ 26 h 27"/>
                    <a:gd name="T6" fmla="*/ 10 w 28"/>
                    <a:gd name="T7" fmla="*/ 11 h 27"/>
                    <a:gd name="T8" fmla="*/ 27 w 28"/>
                    <a:gd name="T9" fmla="*/ 0 h 27"/>
                    <a:gd name="T10" fmla="*/ 0 60000 65536"/>
                    <a:gd name="T11" fmla="*/ 0 60000 65536"/>
                    <a:gd name="T12" fmla="*/ 0 60000 65536"/>
                    <a:gd name="T13" fmla="*/ 0 60000 65536"/>
                    <a:gd name="T14" fmla="*/ 0 60000 65536"/>
                    <a:gd name="T15" fmla="*/ 0 w 28"/>
                    <a:gd name="T16" fmla="*/ 0 h 27"/>
                    <a:gd name="T17" fmla="*/ 28 w 28"/>
                    <a:gd name="T18" fmla="*/ 27 h 27"/>
                  </a:gdLst>
                  <a:ahLst/>
                  <a:cxnLst>
                    <a:cxn ang="T10">
                      <a:pos x="T0" y="T1"/>
                    </a:cxn>
                    <a:cxn ang="T11">
                      <a:pos x="T2" y="T3"/>
                    </a:cxn>
                    <a:cxn ang="T12">
                      <a:pos x="T4" y="T5"/>
                    </a:cxn>
                    <a:cxn ang="T13">
                      <a:pos x="T6" y="T7"/>
                    </a:cxn>
                    <a:cxn ang="T14">
                      <a:pos x="T8" y="T9"/>
                    </a:cxn>
                  </a:cxnLst>
                  <a:rect l="T15" t="T16" r="T17" b="T18"/>
                  <a:pathLst>
                    <a:path w="28" h="27">
                      <a:moveTo>
                        <a:pt x="27" y="0"/>
                      </a:moveTo>
                      <a:lnTo>
                        <a:pt x="12" y="11"/>
                      </a:lnTo>
                      <a:lnTo>
                        <a:pt x="0" y="26"/>
                      </a:lnTo>
                      <a:lnTo>
                        <a:pt x="10" y="11"/>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5222" name="Freeform 314"/>
                <p:cNvSpPr>
                  <a:spLocks/>
                </p:cNvSpPr>
                <p:nvPr/>
              </p:nvSpPr>
              <p:spPr bwMode="auto">
                <a:xfrm>
                  <a:off x="421" y="3194"/>
                  <a:ext cx="233" cy="180"/>
                </a:xfrm>
                <a:custGeom>
                  <a:avLst/>
                  <a:gdLst>
                    <a:gd name="T0" fmla="*/ 186 w 233"/>
                    <a:gd name="T1" fmla="*/ 119 h 180"/>
                    <a:gd name="T2" fmla="*/ 183 w 233"/>
                    <a:gd name="T3" fmla="*/ 174 h 180"/>
                    <a:gd name="T4" fmla="*/ 199 w 233"/>
                    <a:gd name="T5" fmla="*/ 179 h 180"/>
                    <a:gd name="T6" fmla="*/ 211 w 233"/>
                    <a:gd name="T7" fmla="*/ 179 h 180"/>
                    <a:gd name="T8" fmla="*/ 222 w 233"/>
                    <a:gd name="T9" fmla="*/ 175 h 180"/>
                    <a:gd name="T10" fmla="*/ 228 w 233"/>
                    <a:gd name="T11" fmla="*/ 124 h 180"/>
                    <a:gd name="T12" fmla="*/ 229 w 233"/>
                    <a:gd name="T13" fmla="*/ 91 h 180"/>
                    <a:gd name="T14" fmla="*/ 229 w 233"/>
                    <a:gd name="T15" fmla="*/ 79 h 180"/>
                    <a:gd name="T16" fmla="*/ 232 w 233"/>
                    <a:gd name="T17" fmla="*/ 68 h 180"/>
                    <a:gd name="T18" fmla="*/ 232 w 233"/>
                    <a:gd name="T19" fmla="*/ 62 h 180"/>
                    <a:gd name="T20" fmla="*/ 228 w 233"/>
                    <a:gd name="T21" fmla="*/ 53 h 180"/>
                    <a:gd name="T22" fmla="*/ 218 w 233"/>
                    <a:gd name="T23" fmla="*/ 43 h 180"/>
                    <a:gd name="T24" fmla="*/ 206 w 233"/>
                    <a:gd name="T25" fmla="*/ 40 h 180"/>
                    <a:gd name="T26" fmla="*/ 178 w 233"/>
                    <a:gd name="T27" fmla="*/ 29 h 180"/>
                    <a:gd name="T28" fmla="*/ 137 w 233"/>
                    <a:gd name="T29" fmla="*/ 20 h 180"/>
                    <a:gd name="T30" fmla="*/ 130 w 233"/>
                    <a:gd name="T31" fmla="*/ 20 h 180"/>
                    <a:gd name="T32" fmla="*/ 125 w 233"/>
                    <a:gd name="T33" fmla="*/ 20 h 180"/>
                    <a:gd name="T34" fmla="*/ 123 w 233"/>
                    <a:gd name="T35" fmla="*/ 18 h 180"/>
                    <a:gd name="T36" fmla="*/ 119 w 233"/>
                    <a:gd name="T37" fmla="*/ 16 h 180"/>
                    <a:gd name="T38" fmla="*/ 118 w 233"/>
                    <a:gd name="T39" fmla="*/ 17 h 180"/>
                    <a:gd name="T40" fmla="*/ 116 w 233"/>
                    <a:gd name="T41" fmla="*/ 17 h 180"/>
                    <a:gd name="T42" fmla="*/ 113 w 233"/>
                    <a:gd name="T43" fmla="*/ 13 h 180"/>
                    <a:gd name="T44" fmla="*/ 109 w 233"/>
                    <a:gd name="T45" fmla="*/ 10 h 180"/>
                    <a:gd name="T46" fmla="*/ 108 w 233"/>
                    <a:gd name="T47" fmla="*/ 10 h 180"/>
                    <a:gd name="T48" fmla="*/ 103 w 233"/>
                    <a:gd name="T49" fmla="*/ 10 h 180"/>
                    <a:gd name="T50" fmla="*/ 103 w 233"/>
                    <a:gd name="T51" fmla="*/ 8 h 180"/>
                    <a:gd name="T52" fmla="*/ 98 w 233"/>
                    <a:gd name="T53" fmla="*/ 0 h 180"/>
                    <a:gd name="T54" fmla="*/ 6 w 233"/>
                    <a:gd name="T55" fmla="*/ 0 h 180"/>
                    <a:gd name="T56" fmla="*/ 6 w 233"/>
                    <a:gd name="T57" fmla="*/ 9 h 180"/>
                    <a:gd name="T58" fmla="*/ 2 w 233"/>
                    <a:gd name="T59" fmla="*/ 18 h 180"/>
                    <a:gd name="T60" fmla="*/ 1 w 233"/>
                    <a:gd name="T61" fmla="*/ 24 h 180"/>
                    <a:gd name="T62" fmla="*/ 0 w 233"/>
                    <a:gd name="T63" fmla="*/ 31 h 180"/>
                    <a:gd name="T64" fmla="*/ 0 w 233"/>
                    <a:gd name="T65" fmla="*/ 43 h 180"/>
                    <a:gd name="T66" fmla="*/ 0 w 233"/>
                    <a:gd name="T67" fmla="*/ 50 h 180"/>
                    <a:gd name="T68" fmla="*/ 2 w 233"/>
                    <a:gd name="T69" fmla="*/ 56 h 180"/>
                    <a:gd name="T70" fmla="*/ 6 w 233"/>
                    <a:gd name="T71" fmla="*/ 62 h 180"/>
                    <a:gd name="T72" fmla="*/ 10 w 233"/>
                    <a:gd name="T73" fmla="*/ 64 h 180"/>
                    <a:gd name="T74" fmla="*/ 18 w 233"/>
                    <a:gd name="T75" fmla="*/ 65 h 180"/>
                    <a:gd name="T76" fmla="*/ 27 w 233"/>
                    <a:gd name="T77" fmla="*/ 68 h 180"/>
                    <a:gd name="T78" fmla="*/ 31 w 233"/>
                    <a:gd name="T79" fmla="*/ 73 h 180"/>
                    <a:gd name="T80" fmla="*/ 35 w 233"/>
                    <a:gd name="T81" fmla="*/ 76 h 180"/>
                    <a:gd name="T82" fmla="*/ 43 w 233"/>
                    <a:gd name="T83" fmla="*/ 79 h 180"/>
                    <a:gd name="T84" fmla="*/ 52 w 233"/>
                    <a:gd name="T85" fmla="*/ 83 h 180"/>
                    <a:gd name="T86" fmla="*/ 66 w 233"/>
                    <a:gd name="T87" fmla="*/ 84 h 180"/>
                    <a:gd name="T88" fmla="*/ 79 w 233"/>
                    <a:gd name="T89" fmla="*/ 84 h 180"/>
                    <a:gd name="T90" fmla="*/ 88 w 233"/>
                    <a:gd name="T91" fmla="*/ 83 h 180"/>
                    <a:gd name="T92" fmla="*/ 96 w 233"/>
                    <a:gd name="T93" fmla="*/ 83 h 180"/>
                    <a:gd name="T94" fmla="*/ 103 w 233"/>
                    <a:gd name="T95" fmla="*/ 86 h 180"/>
                    <a:gd name="T96" fmla="*/ 116 w 233"/>
                    <a:gd name="T97" fmla="*/ 86 h 180"/>
                    <a:gd name="T98" fmla="*/ 166 w 233"/>
                    <a:gd name="T99" fmla="*/ 89 h 180"/>
                    <a:gd name="T100" fmla="*/ 177 w 233"/>
                    <a:gd name="T101" fmla="*/ 91 h 180"/>
                    <a:gd name="T102" fmla="*/ 178 w 233"/>
                    <a:gd name="T103" fmla="*/ 93 h 180"/>
                    <a:gd name="T104" fmla="*/ 186 w 233"/>
                    <a:gd name="T105" fmla="*/ 94 h 180"/>
                    <a:gd name="T106" fmla="*/ 183 w 233"/>
                    <a:gd name="T107" fmla="*/ 99 h 180"/>
                    <a:gd name="T108" fmla="*/ 186 w 233"/>
                    <a:gd name="T109" fmla="*/ 104 h 180"/>
                    <a:gd name="T110" fmla="*/ 186 w 233"/>
                    <a:gd name="T111" fmla="*/ 119 h 18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3"/>
                    <a:gd name="T169" fmla="*/ 0 h 180"/>
                    <a:gd name="T170" fmla="*/ 233 w 233"/>
                    <a:gd name="T171" fmla="*/ 180 h 18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3" h="180">
                      <a:moveTo>
                        <a:pt x="186" y="119"/>
                      </a:moveTo>
                      <a:lnTo>
                        <a:pt x="183" y="174"/>
                      </a:lnTo>
                      <a:lnTo>
                        <a:pt x="199" y="179"/>
                      </a:lnTo>
                      <a:lnTo>
                        <a:pt x="211" y="179"/>
                      </a:lnTo>
                      <a:lnTo>
                        <a:pt x="222" y="175"/>
                      </a:lnTo>
                      <a:lnTo>
                        <a:pt x="228" y="124"/>
                      </a:lnTo>
                      <a:lnTo>
                        <a:pt x="229" y="91"/>
                      </a:lnTo>
                      <a:lnTo>
                        <a:pt x="229" y="79"/>
                      </a:lnTo>
                      <a:lnTo>
                        <a:pt x="232" y="68"/>
                      </a:lnTo>
                      <a:lnTo>
                        <a:pt x="232" y="62"/>
                      </a:lnTo>
                      <a:lnTo>
                        <a:pt x="228" y="53"/>
                      </a:lnTo>
                      <a:lnTo>
                        <a:pt x="218" y="43"/>
                      </a:lnTo>
                      <a:lnTo>
                        <a:pt x="206" y="40"/>
                      </a:lnTo>
                      <a:lnTo>
                        <a:pt x="178" y="29"/>
                      </a:lnTo>
                      <a:lnTo>
                        <a:pt x="137" y="20"/>
                      </a:lnTo>
                      <a:lnTo>
                        <a:pt x="130" y="20"/>
                      </a:lnTo>
                      <a:lnTo>
                        <a:pt x="125" y="20"/>
                      </a:lnTo>
                      <a:lnTo>
                        <a:pt x="123" y="18"/>
                      </a:lnTo>
                      <a:lnTo>
                        <a:pt x="119" y="16"/>
                      </a:lnTo>
                      <a:lnTo>
                        <a:pt x="118" y="17"/>
                      </a:lnTo>
                      <a:lnTo>
                        <a:pt x="116" y="17"/>
                      </a:lnTo>
                      <a:lnTo>
                        <a:pt x="113" y="13"/>
                      </a:lnTo>
                      <a:lnTo>
                        <a:pt x="109" y="10"/>
                      </a:lnTo>
                      <a:lnTo>
                        <a:pt x="108" y="10"/>
                      </a:lnTo>
                      <a:lnTo>
                        <a:pt x="103" y="10"/>
                      </a:lnTo>
                      <a:lnTo>
                        <a:pt x="103" y="8"/>
                      </a:lnTo>
                      <a:lnTo>
                        <a:pt x="98" y="0"/>
                      </a:lnTo>
                      <a:lnTo>
                        <a:pt x="6" y="0"/>
                      </a:lnTo>
                      <a:lnTo>
                        <a:pt x="6" y="9"/>
                      </a:lnTo>
                      <a:lnTo>
                        <a:pt x="2" y="18"/>
                      </a:lnTo>
                      <a:lnTo>
                        <a:pt x="1" y="24"/>
                      </a:lnTo>
                      <a:lnTo>
                        <a:pt x="0" y="31"/>
                      </a:lnTo>
                      <a:lnTo>
                        <a:pt x="0" y="43"/>
                      </a:lnTo>
                      <a:lnTo>
                        <a:pt x="0" y="50"/>
                      </a:lnTo>
                      <a:lnTo>
                        <a:pt x="2" y="56"/>
                      </a:lnTo>
                      <a:lnTo>
                        <a:pt x="6" y="62"/>
                      </a:lnTo>
                      <a:lnTo>
                        <a:pt x="10" y="64"/>
                      </a:lnTo>
                      <a:lnTo>
                        <a:pt x="18" y="65"/>
                      </a:lnTo>
                      <a:lnTo>
                        <a:pt x="27" y="68"/>
                      </a:lnTo>
                      <a:lnTo>
                        <a:pt x="31" y="73"/>
                      </a:lnTo>
                      <a:lnTo>
                        <a:pt x="35" y="76"/>
                      </a:lnTo>
                      <a:lnTo>
                        <a:pt x="43" y="79"/>
                      </a:lnTo>
                      <a:lnTo>
                        <a:pt x="52" y="83"/>
                      </a:lnTo>
                      <a:lnTo>
                        <a:pt x="66" y="84"/>
                      </a:lnTo>
                      <a:lnTo>
                        <a:pt x="79" y="84"/>
                      </a:lnTo>
                      <a:lnTo>
                        <a:pt x="88" y="83"/>
                      </a:lnTo>
                      <a:lnTo>
                        <a:pt x="96" y="83"/>
                      </a:lnTo>
                      <a:lnTo>
                        <a:pt x="103" y="86"/>
                      </a:lnTo>
                      <a:lnTo>
                        <a:pt x="116" y="86"/>
                      </a:lnTo>
                      <a:lnTo>
                        <a:pt x="166" y="89"/>
                      </a:lnTo>
                      <a:lnTo>
                        <a:pt x="177" y="91"/>
                      </a:lnTo>
                      <a:lnTo>
                        <a:pt x="178" y="93"/>
                      </a:lnTo>
                      <a:lnTo>
                        <a:pt x="186" y="94"/>
                      </a:lnTo>
                      <a:lnTo>
                        <a:pt x="183" y="99"/>
                      </a:lnTo>
                      <a:lnTo>
                        <a:pt x="186" y="104"/>
                      </a:lnTo>
                      <a:lnTo>
                        <a:pt x="186" y="119"/>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5223" name="Freeform 315"/>
                <p:cNvSpPr>
                  <a:spLocks/>
                </p:cNvSpPr>
                <p:nvPr/>
              </p:nvSpPr>
              <p:spPr bwMode="auto">
                <a:xfrm>
                  <a:off x="432" y="3205"/>
                  <a:ext cx="222" cy="166"/>
                </a:xfrm>
                <a:custGeom>
                  <a:avLst/>
                  <a:gdLst>
                    <a:gd name="T0" fmla="*/ 6 w 222"/>
                    <a:gd name="T1" fmla="*/ 8 h 166"/>
                    <a:gd name="T2" fmla="*/ 0 w 222"/>
                    <a:gd name="T3" fmla="*/ 19 h 166"/>
                    <a:gd name="T4" fmla="*/ 5 w 222"/>
                    <a:gd name="T5" fmla="*/ 50 h 166"/>
                    <a:gd name="T6" fmla="*/ 17 w 222"/>
                    <a:gd name="T7" fmla="*/ 50 h 166"/>
                    <a:gd name="T8" fmla="*/ 30 w 222"/>
                    <a:gd name="T9" fmla="*/ 61 h 166"/>
                    <a:gd name="T10" fmla="*/ 61 w 222"/>
                    <a:gd name="T11" fmla="*/ 69 h 166"/>
                    <a:gd name="T12" fmla="*/ 91 w 222"/>
                    <a:gd name="T13" fmla="*/ 69 h 166"/>
                    <a:gd name="T14" fmla="*/ 80 w 222"/>
                    <a:gd name="T15" fmla="*/ 58 h 166"/>
                    <a:gd name="T16" fmla="*/ 93 w 222"/>
                    <a:gd name="T17" fmla="*/ 69 h 166"/>
                    <a:gd name="T18" fmla="*/ 108 w 222"/>
                    <a:gd name="T19" fmla="*/ 71 h 166"/>
                    <a:gd name="T20" fmla="*/ 98 w 222"/>
                    <a:gd name="T21" fmla="*/ 63 h 166"/>
                    <a:gd name="T22" fmla="*/ 115 w 222"/>
                    <a:gd name="T23" fmla="*/ 72 h 166"/>
                    <a:gd name="T24" fmla="*/ 165 w 222"/>
                    <a:gd name="T25" fmla="*/ 79 h 166"/>
                    <a:gd name="T26" fmla="*/ 179 w 222"/>
                    <a:gd name="T27" fmla="*/ 83 h 166"/>
                    <a:gd name="T28" fmla="*/ 191 w 222"/>
                    <a:gd name="T29" fmla="*/ 79 h 166"/>
                    <a:gd name="T30" fmla="*/ 179 w 222"/>
                    <a:gd name="T31" fmla="*/ 85 h 166"/>
                    <a:gd name="T32" fmla="*/ 179 w 222"/>
                    <a:gd name="T33" fmla="*/ 94 h 166"/>
                    <a:gd name="T34" fmla="*/ 192 w 222"/>
                    <a:gd name="T35" fmla="*/ 165 h 166"/>
                    <a:gd name="T36" fmla="*/ 217 w 222"/>
                    <a:gd name="T37" fmla="*/ 107 h 166"/>
                    <a:gd name="T38" fmla="*/ 221 w 222"/>
                    <a:gd name="T39" fmla="*/ 60 h 166"/>
                    <a:gd name="T40" fmla="*/ 213 w 222"/>
                    <a:gd name="T41" fmla="*/ 42 h 166"/>
                    <a:gd name="T42" fmla="*/ 187 w 222"/>
                    <a:gd name="T43" fmla="*/ 28 h 166"/>
                    <a:gd name="T44" fmla="*/ 133 w 222"/>
                    <a:gd name="T45" fmla="*/ 12 h 166"/>
                    <a:gd name="T46" fmla="*/ 113 w 222"/>
                    <a:gd name="T47" fmla="*/ 19 h 166"/>
                    <a:gd name="T48" fmla="*/ 105 w 222"/>
                    <a:gd name="T49" fmla="*/ 20 h 166"/>
                    <a:gd name="T50" fmla="*/ 115 w 222"/>
                    <a:gd name="T51" fmla="*/ 11 h 166"/>
                    <a:gd name="T52" fmla="*/ 110 w 222"/>
                    <a:gd name="T53" fmla="*/ 9 h 166"/>
                    <a:gd name="T54" fmla="*/ 103 w 222"/>
                    <a:gd name="T55" fmla="*/ 14 h 166"/>
                    <a:gd name="T56" fmla="*/ 103 w 222"/>
                    <a:gd name="T57" fmla="*/ 11 h 166"/>
                    <a:gd name="T58" fmla="*/ 104 w 222"/>
                    <a:gd name="T59" fmla="*/ 6 h 166"/>
                    <a:gd name="T60" fmla="*/ 91 w 222"/>
                    <a:gd name="T61" fmla="*/ 9 h 166"/>
                    <a:gd name="T62" fmla="*/ 92 w 222"/>
                    <a:gd name="T63" fmla="*/ 5 h 166"/>
                    <a:gd name="T64" fmla="*/ 87 w 222"/>
                    <a:gd name="T65" fmla="*/ 0 h 166"/>
                    <a:gd name="T66" fmla="*/ 75 w 222"/>
                    <a:gd name="T67" fmla="*/ 7 h 166"/>
                    <a:gd name="T68" fmla="*/ 56 w 222"/>
                    <a:gd name="T69" fmla="*/ 3 h 166"/>
                    <a:gd name="T70" fmla="*/ 50 w 222"/>
                    <a:gd name="T71" fmla="*/ 9 h 166"/>
                    <a:gd name="T72" fmla="*/ 30 w 222"/>
                    <a:gd name="T73" fmla="*/ 11 h 166"/>
                    <a:gd name="T74" fmla="*/ 26 w 222"/>
                    <a:gd name="T75" fmla="*/ 5 h 166"/>
                    <a:gd name="T76" fmla="*/ 18 w 222"/>
                    <a:gd name="T77" fmla="*/ 11 h 166"/>
                    <a:gd name="T78" fmla="*/ 9 w 222"/>
                    <a:gd name="T79" fmla="*/ 3 h 16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2"/>
                    <a:gd name="T121" fmla="*/ 0 h 166"/>
                    <a:gd name="T122" fmla="*/ 222 w 222"/>
                    <a:gd name="T123" fmla="*/ 166 h 16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2" h="166">
                      <a:moveTo>
                        <a:pt x="6" y="1"/>
                      </a:moveTo>
                      <a:lnTo>
                        <a:pt x="6" y="8"/>
                      </a:lnTo>
                      <a:lnTo>
                        <a:pt x="2" y="6"/>
                      </a:lnTo>
                      <a:lnTo>
                        <a:pt x="0" y="19"/>
                      </a:lnTo>
                      <a:lnTo>
                        <a:pt x="0" y="34"/>
                      </a:lnTo>
                      <a:lnTo>
                        <a:pt x="5" y="50"/>
                      </a:lnTo>
                      <a:lnTo>
                        <a:pt x="18" y="54"/>
                      </a:lnTo>
                      <a:lnTo>
                        <a:pt x="17" y="50"/>
                      </a:lnTo>
                      <a:lnTo>
                        <a:pt x="24" y="56"/>
                      </a:lnTo>
                      <a:lnTo>
                        <a:pt x="30" y="61"/>
                      </a:lnTo>
                      <a:lnTo>
                        <a:pt x="44" y="68"/>
                      </a:lnTo>
                      <a:lnTo>
                        <a:pt x="61" y="69"/>
                      </a:lnTo>
                      <a:lnTo>
                        <a:pt x="82" y="70"/>
                      </a:lnTo>
                      <a:lnTo>
                        <a:pt x="91" y="69"/>
                      </a:lnTo>
                      <a:lnTo>
                        <a:pt x="83" y="67"/>
                      </a:lnTo>
                      <a:lnTo>
                        <a:pt x="80" y="58"/>
                      </a:lnTo>
                      <a:lnTo>
                        <a:pt x="85" y="64"/>
                      </a:lnTo>
                      <a:lnTo>
                        <a:pt x="93" y="69"/>
                      </a:lnTo>
                      <a:lnTo>
                        <a:pt x="101" y="72"/>
                      </a:lnTo>
                      <a:lnTo>
                        <a:pt x="108" y="71"/>
                      </a:lnTo>
                      <a:lnTo>
                        <a:pt x="103" y="68"/>
                      </a:lnTo>
                      <a:lnTo>
                        <a:pt x="98" y="63"/>
                      </a:lnTo>
                      <a:lnTo>
                        <a:pt x="105" y="68"/>
                      </a:lnTo>
                      <a:lnTo>
                        <a:pt x="115" y="72"/>
                      </a:lnTo>
                      <a:lnTo>
                        <a:pt x="139" y="75"/>
                      </a:lnTo>
                      <a:lnTo>
                        <a:pt x="165" y="79"/>
                      </a:lnTo>
                      <a:lnTo>
                        <a:pt x="176" y="82"/>
                      </a:lnTo>
                      <a:lnTo>
                        <a:pt x="179" y="83"/>
                      </a:lnTo>
                      <a:lnTo>
                        <a:pt x="182" y="80"/>
                      </a:lnTo>
                      <a:lnTo>
                        <a:pt x="191" y="79"/>
                      </a:lnTo>
                      <a:lnTo>
                        <a:pt x="187" y="83"/>
                      </a:lnTo>
                      <a:lnTo>
                        <a:pt x="179" y="85"/>
                      </a:lnTo>
                      <a:lnTo>
                        <a:pt x="177" y="87"/>
                      </a:lnTo>
                      <a:lnTo>
                        <a:pt x="179" y="94"/>
                      </a:lnTo>
                      <a:lnTo>
                        <a:pt x="179" y="160"/>
                      </a:lnTo>
                      <a:lnTo>
                        <a:pt x="192" y="165"/>
                      </a:lnTo>
                      <a:lnTo>
                        <a:pt x="210" y="162"/>
                      </a:lnTo>
                      <a:lnTo>
                        <a:pt x="217" y="107"/>
                      </a:lnTo>
                      <a:lnTo>
                        <a:pt x="216" y="78"/>
                      </a:lnTo>
                      <a:lnTo>
                        <a:pt x="221" y="60"/>
                      </a:lnTo>
                      <a:lnTo>
                        <a:pt x="219" y="50"/>
                      </a:lnTo>
                      <a:lnTo>
                        <a:pt x="213" y="42"/>
                      </a:lnTo>
                      <a:lnTo>
                        <a:pt x="206" y="36"/>
                      </a:lnTo>
                      <a:lnTo>
                        <a:pt x="187" y="28"/>
                      </a:lnTo>
                      <a:lnTo>
                        <a:pt x="165" y="20"/>
                      </a:lnTo>
                      <a:lnTo>
                        <a:pt x="133" y="12"/>
                      </a:lnTo>
                      <a:lnTo>
                        <a:pt x="119" y="11"/>
                      </a:lnTo>
                      <a:lnTo>
                        <a:pt x="113" y="19"/>
                      </a:lnTo>
                      <a:lnTo>
                        <a:pt x="96" y="27"/>
                      </a:lnTo>
                      <a:lnTo>
                        <a:pt x="105" y="20"/>
                      </a:lnTo>
                      <a:lnTo>
                        <a:pt x="113" y="17"/>
                      </a:lnTo>
                      <a:lnTo>
                        <a:pt x="115" y="11"/>
                      </a:lnTo>
                      <a:lnTo>
                        <a:pt x="115" y="9"/>
                      </a:lnTo>
                      <a:lnTo>
                        <a:pt x="110" y="9"/>
                      </a:lnTo>
                      <a:lnTo>
                        <a:pt x="105" y="11"/>
                      </a:lnTo>
                      <a:lnTo>
                        <a:pt x="103" y="14"/>
                      </a:lnTo>
                      <a:lnTo>
                        <a:pt x="95" y="18"/>
                      </a:lnTo>
                      <a:lnTo>
                        <a:pt x="103" y="11"/>
                      </a:lnTo>
                      <a:lnTo>
                        <a:pt x="105" y="8"/>
                      </a:lnTo>
                      <a:lnTo>
                        <a:pt x="104" y="6"/>
                      </a:lnTo>
                      <a:lnTo>
                        <a:pt x="98" y="3"/>
                      </a:lnTo>
                      <a:lnTo>
                        <a:pt x="91" y="9"/>
                      </a:lnTo>
                      <a:lnTo>
                        <a:pt x="83" y="13"/>
                      </a:lnTo>
                      <a:lnTo>
                        <a:pt x="92" y="5"/>
                      </a:lnTo>
                      <a:lnTo>
                        <a:pt x="94" y="0"/>
                      </a:lnTo>
                      <a:lnTo>
                        <a:pt x="87" y="0"/>
                      </a:lnTo>
                      <a:lnTo>
                        <a:pt x="82" y="3"/>
                      </a:lnTo>
                      <a:lnTo>
                        <a:pt x="75" y="7"/>
                      </a:lnTo>
                      <a:lnTo>
                        <a:pt x="56" y="9"/>
                      </a:lnTo>
                      <a:lnTo>
                        <a:pt x="56" y="3"/>
                      </a:lnTo>
                      <a:lnTo>
                        <a:pt x="50" y="1"/>
                      </a:lnTo>
                      <a:lnTo>
                        <a:pt x="50" y="9"/>
                      </a:lnTo>
                      <a:lnTo>
                        <a:pt x="44" y="9"/>
                      </a:lnTo>
                      <a:lnTo>
                        <a:pt x="30" y="11"/>
                      </a:lnTo>
                      <a:lnTo>
                        <a:pt x="31" y="5"/>
                      </a:lnTo>
                      <a:lnTo>
                        <a:pt x="26" y="5"/>
                      </a:lnTo>
                      <a:lnTo>
                        <a:pt x="26" y="11"/>
                      </a:lnTo>
                      <a:lnTo>
                        <a:pt x="18" y="11"/>
                      </a:lnTo>
                      <a:lnTo>
                        <a:pt x="10" y="9"/>
                      </a:lnTo>
                      <a:lnTo>
                        <a:pt x="9" y="3"/>
                      </a:lnTo>
                      <a:lnTo>
                        <a:pt x="6" y="1"/>
                      </a:lnTo>
                    </a:path>
                  </a:pathLst>
                </a:custGeom>
                <a:solidFill>
                  <a:srgbClr val="808080"/>
                </a:solidFill>
                <a:ln w="9525" cap="rnd">
                  <a:noFill/>
                  <a:round/>
                  <a:headEnd type="none" w="sm" len="sm"/>
                  <a:tailEnd type="none" w="sm" len="sm"/>
                </a:ln>
              </p:spPr>
              <p:txBody>
                <a:bodyPr/>
                <a:lstStyle/>
                <a:p>
                  <a:endParaRPr lang="es-ES"/>
                </a:p>
              </p:txBody>
            </p:sp>
            <p:sp>
              <p:nvSpPr>
                <p:cNvPr id="105224" name="Freeform 316"/>
                <p:cNvSpPr>
                  <a:spLocks/>
                </p:cNvSpPr>
                <p:nvPr/>
              </p:nvSpPr>
              <p:spPr bwMode="auto">
                <a:xfrm>
                  <a:off x="535" y="3254"/>
                  <a:ext cx="93" cy="27"/>
                </a:xfrm>
                <a:custGeom>
                  <a:avLst/>
                  <a:gdLst>
                    <a:gd name="T0" fmla="*/ 0 w 93"/>
                    <a:gd name="T1" fmla="*/ 0 h 27"/>
                    <a:gd name="T2" fmla="*/ 23 w 93"/>
                    <a:gd name="T3" fmla="*/ 0 h 27"/>
                    <a:gd name="T4" fmla="*/ 46 w 93"/>
                    <a:gd name="T5" fmla="*/ 6 h 27"/>
                    <a:gd name="T6" fmla="*/ 64 w 93"/>
                    <a:gd name="T7" fmla="*/ 9 h 27"/>
                    <a:gd name="T8" fmla="*/ 79 w 93"/>
                    <a:gd name="T9" fmla="*/ 11 h 27"/>
                    <a:gd name="T10" fmla="*/ 84 w 93"/>
                    <a:gd name="T11" fmla="*/ 19 h 27"/>
                    <a:gd name="T12" fmla="*/ 92 w 93"/>
                    <a:gd name="T13" fmla="*/ 26 h 27"/>
                    <a:gd name="T14" fmla="*/ 84 w 93"/>
                    <a:gd name="T15" fmla="*/ 23 h 27"/>
                    <a:gd name="T16" fmla="*/ 78 w 93"/>
                    <a:gd name="T17" fmla="*/ 13 h 27"/>
                    <a:gd name="T18" fmla="*/ 59 w 93"/>
                    <a:gd name="T19" fmla="*/ 9 h 27"/>
                    <a:gd name="T20" fmla="*/ 46 w 93"/>
                    <a:gd name="T21" fmla="*/ 9 h 27"/>
                    <a:gd name="T22" fmla="*/ 37 w 93"/>
                    <a:gd name="T23" fmla="*/ 6 h 27"/>
                    <a:gd name="T24" fmla="*/ 21 w 93"/>
                    <a:gd name="T25" fmla="*/ 2 h 27"/>
                    <a:gd name="T26" fmla="*/ 0 w 93"/>
                    <a:gd name="T27" fmla="*/ 0 h 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3"/>
                    <a:gd name="T43" fmla="*/ 0 h 27"/>
                    <a:gd name="T44" fmla="*/ 93 w 93"/>
                    <a:gd name="T45" fmla="*/ 27 h 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3" h="27">
                      <a:moveTo>
                        <a:pt x="0" y="0"/>
                      </a:moveTo>
                      <a:lnTo>
                        <a:pt x="23" y="0"/>
                      </a:lnTo>
                      <a:lnTo>
                        <a:pt x="46" y="6"/>
                      </a:lnTo>
                      <a:lnTo>
                        <a:pt x="64" y="9"/>
                      </a:lnTo>
                      <a:lnTo>
                        <a:pt x="79" y="11"/>
                      </a:lnTo>
                      <a:lnTo>
                        <a:pt x="84" y="19"/>
                      </a:lnTo>
                      <a:lnTo>
                        <a:pt x="92" y="26"/>
                      </a:lnTo>
                      <a:lnTo>
                        <a:pt x="84" y="23"/>
                      </a:lnTo>
                      <a:lnTo>
                        <a:pt x="78" y="13"/>
                      </a:lnTo>
                      <a:lnTo>
                        <a:pt x="59" y="9"/>
                      </a:lnTo>
                      <a:lnTo>
                        <a:pt x="46" y="9"/>
                      </a:lnTo>
                      <a:lnTo>
                        <a:pt x="37" y="6"/>
                      </a:lnTo>
                      <a:lnTo>
                        <a:pt x="21" y="2"/>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5225" name="Freeform 317"/>
                <p:cNvSpPr>
                  <a:spLocks/>
                </p:cNvSpPr>
                <p:nvPr/>
              </p:nvSpPr>
              <p:spPr bwMode="auto">
                <a:xfrm>
                  <a:off x="459" y="3234"/>
                  <a:ext cx="31" cy="27"/>
                </a:xfrm>
                <a:custGeom>
                  <a:avLst/>
                  <a:gdLst>
                    <a:gd name="T0" fmla="*/ 0 w 31"/>
                    <a:gd name="T1" fmla="*/ 0 h 27"/>
                    <a:gd name="T2" fmla="*/ 12 w 31"/>
                    <a:gd name="T3" fmla="*/ 26 h 27"/>
                    <a:gd name="T4" fmla="*/ 30 w 31"/>
                    <a:gd name="T5" fmla="*/ 26 h 27"/>
                    <a:gd name="T6" fmla="*/ 0 w 31"/>
                    <a:gd name="T7" fmla="*/ 0 h 27"/>
                    <a:gd name="T8" fmla="*/ 0 60000 65536"/>
                    <a:gd name="T9" fmla="*/ 0 60000 65536"/>
                    <a:gd name="T10" fmla="*/ 0 60000 65536"/>
                    <a:gd name="T11" fmla="*/ 0 60000 65536"/>
                    <a:gd name="T12" fmla="*/ 0 w 31"/>
                    <a:gd name="T13" fmla="*/ 0 h 27"/>
                    <a:gd name="T14" fmla="*/ 31 w 31"/>
                    <a:gd name="T15" fmla="*/ 27 h 27"/>
                  </a:gdLst>
                  <a:ahLst/>
                  <a:cxnLst>
                    <a:cxn ang="T8">
                      <a:pos x="T0" y="T1"/>
                    </a:cxn>
                    <a:cxn ang="T9">
                      <a:pos x="T2" y="T3"/>
                    </a:cxn>
                    <a:cxn ang="T10">
                      <a:pos x="T4" y="T5"/>
                    </a:cxn>
                    <a:cxn ang="T11">
                      <a:pos x="T6" y="T7"/>
                    </a:cxn>
                  </a:cxnLst>
                  <a:rect l="T12" t="T13" r="T14" b="T15"/>
                  <a:pathLst>
                    <a:path w="31" h="27">
                      <a:moveTo>
                        <a:pt x="0" y="0"/>
                      </a:moveTo>
                      <a:lnTo>
                        <a:pt x="12" y="26"/>
                      </a:lnTo>
                      <a:lnTo>
                        <a:pt x="30" y="2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5226" name="Freeform 318"/>
                <p:cNvSpPr>
                  <a:spLocks/>
                </p:cNvSpPr>
                <p:nvPr/>
              </p:nvSpPr>
              <p:spPr bwMode="auto">
                <a:xfrm>
                  <a:off x="430" y="3226"/>
                  <a:ext cx="27" cy="27"/>
                </a:xfrm>
                <a:custGeom>
                  <a:avLst/>
                  <a:gdLst>
                    <a:gd name="T0" fmla="*/ 0 w 27"/>
                    <a:gd name="T1" fmla="*/ 0 h 27"/>
                    <a:gd name="T2" fmla="*/ 6 w 27"/>
                    <a:gd name="T3" fmla="*/ 11 h 27"/>
                    <a:gd name="T4" fmla="*/ 26 w 27"/>
                    <a:gd name="T5" fmla="*/ 26 h 27"/>
                    <a:gd name="T6" fmla="*/ 6 w 27"/>
                    <a:gd name="T7" fmla="*/ 26 h 27"/>
                    <a:gd name="T8" fmla="*/ 0 w 27"/>
                    <a:gd name="T9" fmla="*/ 0 h 27"/>
                    <a:gd name="T10" fmla="*/ 0 60000 65536"/>
                    <a:gd name="T11" fmla="*/ 0 60000 65536"/>
                    <a:gd name="T12" fmla="*/ 0 60000 65536"/>
                    <a:gd name="T13" fmla="*/ 0 60000 65536"/>
                    <a:gd name="T14" fmla="*/ 0 60000 65536"/>
                    <a:gd name="T15" fmla="*/ 0 w 27"/>
                    <a:gd name="T16" fmla="*/ 0 h 27"/>
                    <a:gd name="T17" fmla="*/ 27 w 27"/>
                    <a:gd name="T18" fmla="*/ 27 h 27"/>
                  </a:gdLst>
                  <a:ahLst/>
                  <a:cxnLst>
                    <a:cxn ang="T10">
                      <a:pos x="T0" y="T1"/>
                    </a:cxn>
                    <a:cxn ang="T11">
                      <a:pos x="T2" y="T3"/>
                    </a:cxn>
                    <a:cxn ang="T12">
                      <a:pos x="T4" y="T5"/>
                    </a:cxn>
                    <a:cxn ang="T13">
                      <a:pos x="T6" y="T7"/>
                    </a:cxn>
                    <a:cxn ang="T14">
                      <a:pos x="T8" y="T9"/>
                    </a:cxn>
                  </a:cxnLst>
                  <a:rect l="T15" t="T16" r="T17" b="T18"/>
                  <a:pathLst>
                    <a:path w="27" h="27">
                      <a:moveTo>
                        <a:pt x="0" y="0"/>
                      </a:moveTo>
                      <a:lnTo>
                        <a:pt x="6" y="11"/>
                      </a:lnTo>
                      <a:lnTo>
                        <a:pt x="26" y="26"/>
                      </a:lnTo>
                      <a:lnTo>
                        <a:pt x="6" y="2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5227" name="Freeform 319"/>
                <p:cNvSpPr>
                  <a:spLocks/>
                </p:cNvSpPr>
                <p:nvPr/>
              </p:nvSpPr>
              <p:spPr bwMode="auto">
                <a:xfrm>
                  <a:off x="508" y="3222"/>
                  <a:ext cx="28" cy="25"/>
                </a:xfrm>
                <a:custGeom>
                  <a:avLst/>
                  <a:gdLst>
                    <a:gd name="T0" fmla="*/ 0 w 28"/>
                    <a:gd name="T1" fmla="*/ 0 h 25"/>
                    <a:gd name="T2" fmla="*/ 11 w 28"/>
                    <a:gd name="T3" fmla="*/ 2 h 25"/>
                    <a:gd name="T4" fmla="*/ 14 w 28"/>
                    <a:gd name="T5" fmla="*/ 2 h 25"/>
                    <a:gd name="T6" fmla="*/ 14 w 28"/>
                    <a:gd name="T7" fmla="*/ 11 h 25"/>
                    <a:gd name="T8" fmla="*/ 14 w 28"/>
                    <a:gd name="T9" fmla="*/ 19 h 25"/>
                    <a:gd name="T10" fmla="*/ 27 w 28"/>
                    <a:gd name="T11" fmla="*/ 24 h 25"/>
                    <a:gd name="T12" fmla="*/ 12 w 28"/>
                    <a:gd name="T13" fmla="*/ 21 h 25"/>
                    <a:gd name="T14" fmla="*/ 9 w 28"/>
                    <a:gd name="T15" fmla="*/ 6 h 25"/>
                    <a:gd name="T16" fmla="*/ 0 w 28"/>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5"/>
                    <a:gd name="T29" fmla="*/ 28 w 28"/>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5">
                      <a:moveTo>
                        <a:pt x="0" y="0"/>
                      </a:moveTo>
                      <a:lnTo>
                        <a:pt x="11" y="2"/>
                      </a:lnTo>
                      <a:lnTo>
                        <a:pt x="14" y="2"/>
                      </a:lnTo>
                      <a:lnTo>
                        <a:pt x="14" y="11"/>
                      </a:lnTo>
                      <a:lnTo>
                        <a:pt x="14" y="19"/>
                      </a:lnTo>
                      <a:lnTo>
                        <a:pt x="27" y="24"/>
                      </a:lnTo>
                      <a:lnTo>
                        <a:pt x="12" y="21"/>
                      </a:lnTo>
                      <a:lnTo>
                        <a:pt x="9" y="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5228" name="Freeform 320"/>
                <p:cNvSpPr>
                  <a:spLocks/>
                </p:cNvSpPr>
                <p:nvPr/>
              </p:nvSpPr>
              <p:spPr bwMode="auto">
                <a:xfrm>
                  <a:off x="439" y="2955"/>
                  <a:ext cx="80" cy="86"/>
                </a:xfrm>
                <a:custGeom>
                  <a:avLst/>
                  <a:gdLst>
                    <a:gd name="T0" fmla="*/ 52 w 80"/>
                    <a:gd name="T1" fmla="*/ 6 h 86"/>
                    <a:gd name="T2" fmla="*/ 57 w 80"/>
                    <a:gd name="T3" fmla="*/ 8 h 86"/>
                    <a:gd name="T4" fmla="*/ 59 w 80"/>
                    <a:gd name="T5" fmla="*/ 10 h 86"/>
                    <a:gd name="T6" fmla="*/ 62 w 80"/>
                    <a:gd name="T7" fmla="*/ 15 h 86"/>
                    <a:gd name="T8" fmla="*/ 65 w 80"/>
                    <a:gd name="T9" fmla="*/ 22 h 86"/>
                    <a:gd name="T10" fmla="*/ 67 w 80"/>
                    <a:gd name="T11" fmla="*/ 25 h 86"/>
                    <a:gd name="T12" fmla="*/ 67 w 80"/>
                    <a:gd name="T13" fmla="*/ 29 h 86"/>
                    <a:gd name="T14" fmla="*/ 66 w 80"/>
                    <a:gd name="T15" fmla="*/ 32 h 86"/>
                    <a:gd name="T16" fmla="*/ 69 w 80"/>
                    <a:gd name="T17" fmla="*/ 36 h 86"/>
                    <a:gd name="T18" fmla="*/ 75 w 80"/>
                    <a:gd name="T19" fmla="*/ 46 h 86"/>
                    <a:gd name="T20" fmla="*/ 79 w 80"/>
                    <a:gd name="T21" fmla="*/ 51 h 86"/>
                    <a:gd name="T22" fmla="*/ 79 w 80"/>
                    <a:gd name="T23" fmla="*/ 52 h 86"/>
                    <a:gd name="T24" fmla="*/ 77 w 80"/>
                    <a:gd name="T25" fmla="*/ 54 h 86"/>
                    <a:gd name="T26" fmla="*/ 75 w 80"/>
                    <a:gd name="T27" fmla="*/ 54 h 86"/>
                    <a:gd name="T28" fmla="*/ 72 w 80"/>
                    <a:gd name="T29" fmla="*/ 54 h 86"/>
                    <a:gd name="T30" fmla="*/ 69 w 80"/>
                    <a:gd name="T31" fmla="*/ 54 h 86"/>
                    <a:gd name="T32" fmla="*/ 69 w 80"/>
                    <a:gd name="T33" fmla="*/ 58 h 86"/>
                    <a:gd name="T34" fmla="*/ 70 w 80"/>
                    <a:gd name="T35" fmla="*/ 62 h 86"/>
                    <a:gd name="T36" fmla="*/ 68 w 80"/>
                    <a:gd name="T37" fmla="*/ 64 h 86"/>
                    <a:gd name="T38" fmla="*/ 69 w 80"/>
                    <a:gd name="T39" fmla="*/ 66 h 86"/>
                    <a:gd name="T40" fmla="*/ 67 w 80"/>
                    <a:gd name="T41" fmla="*/ 70 h 86"/>
                    <a:gd name="T42" fmla="*/ 66 w 80"/>
                    <a:gd name="T43" fmla="*/ 74 h 86"/>
                    <a:gd name="T44" fmla="*/ 64 w 80"/>
                    <a:gd name="T45" fmla="*/ 75 h 86"/>
                    <a:gd name="T46" fmla="*/ 59 w 80"/>
                    <a:gd name="T47" fmla="*/ 75 h 86"/>
                    <a:gd name="T48" fmla="*/ 56 w 80"/>
                    <a:gd name="T49" fmla="*/ 74 h 86"/>
                    <a:gd name="T50" fmla="*/ 48 w 80"/>
                    <a:gd name="T51" fmla="*/ 74 h 86"/>
                    <a:gd name="T52" fmla="*/ 49 w 80"/>
                    <a:gd name="T53" fmla="*/ 85 h 86"/>
                    <a:gd name="T54" fmla="*/ 8 w 80"/>
                    <a:gd name="T55" fmla="*/ 70 h 86"/>
                    <a:gd name="T56" fmla="*/ 11 w 80"/>
                    <a:gd name="T57" fmla="*/ 64 h 86"/>
                    <a:gd name="T58" fmla="*/ 10 w 80"/>
                    <a:gd name="T59" fmla="*/ 58 h 86"/>
                    <a:gd name="T60" fmla="*/ 0 w 80"/>
                    <a:gd name="T61" fmla="*/ 47 h 86"/>
                    <a:gd name="T62" fmla="*/ 0 w 80"/>
                    <a:gd name="T63" fmla="*/ 18 h 86"/>
                    <a:gd name="T64" fmla="*/ 8 w 80"/>
                    <a:gd name="T65" fmla="*/ 10 h 86"/>
                    <a:gd name="T66" fmla="*/ 17 w 80"/>
                    <a:gd name="T67" fmla="*/ 7 h 86"/>
                    <a:gd name="T68" fmla="*/ 24 w 80"/>
                    <a:gd name="T69" fmla="*/ 0 h 86"/>
                    <a:gd name="T70" fmla="*/ 30 w 80"/>
                    <a:gd name="T71" fmla="*/ 0 h 86"/>
                    <a:gd name="T72" fmla="*/ 40 w 80"/>
                    <a:gd name="T73" fmla="*/ 0 h 86"/>
                    <a:gd name="T74" fmla="*/ 48 w 80"/>
                    <a:gd name="T75" fmla="*/ 1 h 86"/>
                    <a:gd name="T76" fmla="*/ 52 w 80"/>
                    <a:gd name="T77" fmla="*/ 6 h 8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0"/>
                    <a:gd name="T118" fmla="*/ 0 h 86"/>
                    <a:gd name="T119" fmla="*/ 80 w 80"/>
                    <a:gd name="T120" fmla="*/ 86 h 8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0" h="86">
                      <a:moveTo>
                        <a:pt x="52" y="6"/>
                      </a:moveTo>
                      <a:lnTo>
                        <a:pt x="57" y="8"/>
                      </a:lnTo>
                      <a:lnTo>
                        <a:pt x="59" y="10"/>
                      </a:lnTo>
                      <a:lnTo>
                        <a:pt x="62" y="15"/>
                      </a:lnTo>
                      <a:lnTo>
                        <a:pt x="65" y="22"/>
                      </a:lnTo>
                      <a:lnTo>
                        <a:pt x="67" y="25"/>
                      </a:lnTo>
                      <a:lnTo>
                        <a:pt x="67" y="29"/>
                      </a:lnTo>
                      <a:lnTo>
                        <a:pt x="66" y="32"/>
                      </a:lnTo>
                      <a:lnTo>
                        <a:pt x="69" y="36"/>
                      </a:lnTo>
                      <a:lnTo>
                        <a:pt x="75" y="46"/>
                      </a:lnTo>
                      <a:lnTo>
                        <a:pt x="79" y="51"/>
                      </a:lnTo>
                      <a:lnTo>
                        <a:pt x="79" y="52"/>
                      </a:lnTo>
                      <a:lnTo>
                        <a:pt x="77" y="54"/>
                      </a:lnTo>
                      <a:lnTo>
                        <a:pt x="75" y="54"/>
                      </a:lnTo>
                      <a:lnTo>
                        <a:pt x="72" y="54"/>
                      </a:lnTo>
                      <a:lnTo>
                        <a:pt x="69" y="54"/>
                      </a:lnTo>
                      <a:lnTo>
                        <a:pt x="69" y="58"/>
                      </a:lnTo>
                      <a:lnTo>
                        <a:pt x="70" y="62"/>
                      </a:lnTo>
                      <a:lnTo>
                        <a:pt x="68" y="64"/>
                      </a:lnTo>
                      <a:lnTo>
                        <a:pt x="69" y="66"/>
                      </a:lnTo>
                      <a:lnTo>
                        <a:pt x="67" y="70"/>
                      </a:lnTo>
                      <a:lnTo>
                        <a:pt x="66" y="74"/>
                      </a:lnTo>
                      <a:lnTo>
                        <a:pt x="64" y="75"/>
                      </a:lnTo>
                      <a:lnTo>
                        <a:pt x="59" y="75"/>
                      </a:lnTo>
                      <a:lnTo>
                        <a:pt x="56" y="74"/>
                      </a:lnTo>
                      <a:lnTo>
                        <a:pt x="48" y="74"/>
                      </a:lnTo>
                      <a:lnTo>
                        <a:pt x="49" y="85"/>
                      </a:lnTo>
                      <a:lnTo>
                        <a:pt x="8" y="70"/>
                      </a:lnTo>
                      <a:lnTo>
                        <a:pt x="11" y="64"/>
                      </a:lnTo>
                      <a:lnTo>
                        <a:pt x="10" y="58"/>
                      </a:lnTo>
                      <a:lnTo>
                        <a:pt x="0" y="47"/>
                      </a:lnTo>
                      <a:lnTo>
                        <a:pt x="0" y="18"/>
                      </a:lnTo>
                      <a:lnTo>
                        <a:pt x="8" y="10"/>
                      </a:lnTo>
                      <a:lnTo>
                        <a:pt x="17" y="7"/>
                      </a:lnTo>
                      <a:lnTo>
                        <a:pt x="24" y="0"/>
                      </a:lnTo>
                      <a:lnTo>
                        <a:pt x="30" y="0"/>
                      </a:lnTo>
                      <a:lnTo>
                        <a:pt x="40" y="0"/>
                      </a:lnTo>
                      <a:lnTo>
                        <a:pt x="48" y="1"/>
                      </a:lnTo>
                      <a:lnTo>
                        <a:pt x="52" y="6"/>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5229" name="Freeform 321"/>
                <p:cNvSpPr>
                  <a:spLocks/>
                </p:cNvSpPr>
                <p:nvPr/>
              </p:nvSpPr>
              <p:spPr bwMode="auto">
                <a:xfrm>
                  <a:off x="505" y="2992"/>
                  <a:ext cx="29" cy="28"/>
                </a:xfrm>
                <a:custGeom>
                  <a:avLst/>
                  <a:gdLst>
                    <a:gd name="T0" fmla="*/ 0 w 29"/>
                    <a:gd name="T1" fmla="*/ 0 h 28"/>
                    <a:gd name="T2" fmla="*/ 28 w 29"/>
                    <a:gd name="T3" fmla="*/ 17 h 28"/>
                    <a:gd name="T4" fmla="*/ 28 w 29"/>
                    <a:gd name="T5" fmla="*/ 27 h 28"/>
                    <a:gd name="T6" fmla="*/ 28 w 29"/>
                    <a:gd name="T7" fmla="*/ 17 h 28"/>
                    <a:gd name="T8" fmla="*/ 0 w 29"/>
                    <a:gd name="T9" fmla="*/ 0 h 28"/>
                    <a:gd name="T10" fmla="*/ 0 60000 65536"/>
                    <a:gd name="T11" fmla="*/ 0 60000 65536"/>
                    <a:gd name="T12" fmla="*/ 0 60000 65536"/>
                    <a:gd name="T13" fmla="*/ 0 60000 65536"/>
                    <a:gd name="T14" fmla="*/ 0 60000 65536"/>
                    <a:gd name="T15" fmla="*/ 0 w 29"/>
                    <a:gd name="T16" fmla="*/ 0 h 28"/>
                    <a:gd name="T17" fmla="*/ 29 w 29"/>
                    <a:gd name="T18" fmla="*/ 28 h 28"/>
                  </a:gdLst>
                  <a:ahLst/>
                  <a:cxnLst>
                    <a:cxn ang="T10">
                      <a:pos x="T0" y="T1"/>
                    </a:cxn>
                    <a:cxn ang="T11">
                      <a:pos x="T2" y="T3"/>
                    </a:cxn>
                    <a:cxn ang="T12">
                      <a:pos x="T4" y="T5"/>
                    </a:cxn>
                    <a:cxn ang="T13">
                      <a:pos x="T6" y="T7"/>
                    </a:cxn>
                    <a:cxn ang="T14">
                      <a:pos x="T8" y="T9"/>
                    </a:cxn>
                  </a:cxnLst>
                  <a:rect l="T15" t="T16" r="T17" b="T18"/>
                  <a:pathLst>
                    <a:path w="29" h="28">
                      <a:moveTo>
                        <a:pt x="0" y="0"/>
                      </a:moveTo>
                      <a:lnTo>
                        <a:pt x="28" y="17"/>
                      </a:lnTo>
                      <a:lnTo>
                        <a:pt x="28" y="27"/>
                      </a:lnTo>
                      <a:lnTo>
                        <a:pt x="28" y="17"/>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5230" name="Freeform 322"/>
                <p:cNvSpPr>
                  <a:spLocks/>
                </p:cNvSpPr>
                <p:nvPr/>
              </p:nvSpPr>
              <p:spPr bwMode="auto">
                <a:xfrm>
                  <a:off x="438" y="2949"/>
                  <a:ext cx="61" cy="64"/>
                </a:xfrm>
                <a:custGeom>
                  <a:avLst/>
                  <a:gdLst>
                    <a:gd name="T0" fmla="*/ 52 w 61"/>
                    <a:gd name="T1" fmla="*/ 11 h 64"/>
                    <a:gd name="T2" fmla="*/ 47 w 61"/>
                    <a:gd name="T3" fmla="*/ 12 h 64"/>
                    <a:gd name="T4" fmla="*/ 43 w 61"/>
                    <a:gd name="T5" fmla="*/ 12 h 64"/>
                    <a:gd name="T6" fmla="*/ 38 w 61"/>
                    <a:gd name="T7" fmla="*/ 18 h 64"/>
                    <a:gd name="T8" fmla="*/ 40 w 61"/>
                    <a:gd name="T9" fmla="*/ 24 h 64"/>
                    <a:gd name="T10" fmla="*/ 45 w 61"/>
                    <a:gd name="T11" fmla="*/ 25 h 64"/>
                    <a:gd name="T12" fmla="*/ 45 w 61"/>
                    <a:gd name="T13" fmla="*/ 31 h 64"/>
                    <a:gd name="T14" fmla="*/ 44 w 61"/>
                    <a:gd name="T15" fmla="*/ 34 h 64"/>
                    <a:gd name="T16" fmla="*/ 45 w 61"/>
                    <a:gd name="T17" fmla="*/ 41 h 64"/>
                    <a:gd name="T18" fmla="*/ 39 w 61"/>
                    <a:gd name="T19" fmla="*/ 41 h 64"/>
                    <a:gd name="T20" fmla="*/ 38 w 61"/>
                    <a:gd name="T21" fmla="*/ 34 h 64"/>
                    <a:gd name="T22" fmla="*/ 36 w 61"/>
                    <a:gd name="T23" fmla="*/ 31 h 64"/>
                    <a:gd name="T24" fmla="*/ 31 w 61"/>
                    <a:gd name="T25" fmla="*/ 31 h 64"/>
                    <a:gd name="T26" fmla="*/ 27 w 61"/>
                    <a:gd name="T27" fmla="*/ 32 h 64"/>
                    <a:gd name="T28" fmla="*/ 26 w 61"/>
                    <a:gd name="T29" fmla="*/ 35 h 64"/>
                    <a:gd name="T30" fmla="*/ 24 w 61"/>
                    <a:gd name="T31" fmla="*/ 42 h 64"/>
                    <a:gd name="T32" fmla="*/ 26 w 61"/>
                    <a:gd name="T33" fmla="*/ 47 h 64"/>
                    <a:gd name="T34" fmla="*/ 26 w 61"/>
                    <a:gd name="T35" fmla="*/ 49 h 64"/>
                    <a:gd name="T36" fmla="*/ 26 w 61"/>
                    <a:gd name="T37" fmla="*/ 52 h 64"/>
                    <a:gd name="T38" fmla="*/ 22 w 61"/>
                    <a:gd name="T39" fmla="*/ 56 h 64"/>
                    <a:gd name="T40" fmla="*/ 20 w 61"/>
                    <a:gd name="T41" fmla="*/ 58 h 64"/>
                    <a:gd name="T42" fmla="*/ 14 w 61"/>
                    <a:gd name="T43" fmla="*/ 63 h 64"/>
                    <a:gd name="T44" fmla="*/ 3 w 61"/>
                    <a:gd name="T45" fmla="*/ 50 h 64"/>
                    <a:gd name="T46" fmla="*/ 0 w 61"/>
                    <a:gd name="T47" fmla="*/ 41 h 64"/>
                    <a:gd name="T48" fmla="*/ 0 w 61"/>
                    <a:gd name="T49" fmla="*/ 27 h 64"/>
                    <a:gd name="T50" fmla="*/ 0 w 61"/>
                    <a:gd name="T51" fmla="*/ 17 h 64"/>
                    <a:gd name="T52" fmla="*/ 3 w 61"/>
                    <a:gd name="T53" fmla="*/ 9 h 64"/>
                    <a:gd name="T54" fmla="*/ 6 w 61"/>
                    <a:gd name="T55" fmla="*/ 3 h 64"/>
                    <a:gd name="T56" fmla="*/ 11 w 61"/>
                    <a:gd name="T57" fmla="*/ 1 h 64"/>
                    <a:gd name="T58" fmla="*/ 15 w 61"/>
                    <a:gd name="T59" fmla="*/ 0 h 64"/>
                    <a:gd name="T60" fmla="*/ 22 w 61"/>
                    <a:gd name="T61" fmla="*/ 0 h 64"/>
                    <a:gd name="T62" fmla="*/ 34 w 61"/>
                    <a:gd name="T63" fmla="*/ 0 h 64"/>
                    <a:gd name="T64" fmla="*/ 43 w 61"/>
                    <a:gd name="T65" fmla="*/ 0 h 64"/>
                    <a:gd name="T66" fmla="*/ 52 w 61"/>
                    <a:gd name="T67" fmla="*/ 3 h 64"/>
                    <a:gd name="T68" fmla="*/ 57 w 61"/>
                    <a:gd name="T69" fmla="*/ 9 h 64"/>
                    <a:gd name="T70" fmla="*/ 60 w 61"/>
                    <a:gd name="T71" fmla="*/ 12 h 64"/>
                    <a:gd name="T72" fmla="*/ 52 w 61"/>
                    <a:gd name="T73" fmla="*/ 11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1"/>
                    <a:gd name="T112" fmla="*/ 0 h 64"/>
                    <a:gd name="T113" fmla="*/ 61 w 61"/>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1" h="64">
                      <a:moveTo>
                        <a:pt x="52" y="11"/>
                      </a:moveTo>
                      <a:lnTo>
                        <a:pt x="47" y="12"/>
                      </a:lnTo>
                      <a:lnTo>
                        <a:pt x="43" y="12"/>
                      </a:lnTo>
                      <a:lnTo>
                        <a:pt x="38" y="18"/>
                      </a:lnTo>
                      <a:lnTo>
                        <a:pt x="40" y="24"/>
                      </a:lnTo>
                      <a:lnTo>
                        <a:pt x="45" y="25"/>
                      </a:lnTo>
                      <a:lnTo>
                        <a:pt x="45" y="31"/>
                      </a:lnTo>
                      <a:lnTo>
                        <a:pt x="44" y="34"/>
                      </a:lnTo>
                      <a:lnTo>
                        <a:pt x="45" y="41"/>
                      </a:lnTo>
                      <a:lnTo>
                        <a:pt x="39" y="41"/>
                      </a:lnTo>
                      <a:lnTo>
                        <a:pt x="38" y="34"/>
                      </a:lnTo>
                      <a:lnTo>
                        <a:pt x="36" y="31"/>
                      </a:lnTo>
                      <a:lnTo>
                        <a:pt x="31" y="31"/>
                      </a:lnTo>
                      <a:lnTo>
                        <a:pt x="27" y="32"/>
                      </a:lnTo>
                      <a:lnTo>
                        <a:pt x="26" y="35"/>
                      </a:lnTo>
                      <a:lnTo>
                        <a:pt x="24" y="42"/>
                      </a:lnTo>
                      <a:lnTo>
                        <a:pt x="26" y="47"/>
                      </a:lnTo>
                      <a:lnTo>
                        <a:pt x="26" y="49"/>
                      </a:lnTo>
                      <a:lnTo>
                        <a:pt x="26" y="52"/>
                      </a:lnTo>
                      <a:lnTo>
                        <a:pt x="22" y="56"/>
                      </a:lnTo>
                      <a:lnTo>
                        <a:pt x="20" y="58"/>
                      </a:lnTo>
                      <a:lnTo>
                        <a:pt x="14" y="63"/>
                      </a:lnTo>
                      <a:lnTo>
                        <a:pt x="3" y="50"/>
                      </a:lnTo>
                      <a:lnTo>
                        <a:pt x="0" y="41"/>
                      </a:lnTo>
                      <a:lnTo>
                        <a:pt x="0" y="27"/>
                      </a:lnTo>
                      <a:lnTo>
                        <a:pt x="0" y="17"/>
                      </a:lnTo>
                      <a:lnTo>
                        <a:pt x="3" y="9"/>
                      </a:lnTo>
                      <a:lnTo>
                        <a:pt x="6" y="3"/>
                      </a:lnTo>
                      <a:lnTo>
                        <a:pt x="11" y="1"/>
                      </a:lnTo>
                      <a:lnTo>
                        <a:pt x="15" y="0"/>
                      </a:lnTo>
                      <a:lnTo>
                        <a:pt x="22" y="0"/>
                      </a:lnTo>
                      <a:lnTo>
                        <a:pt x="34" y="0"/>
                      </a:lnTo>
                      <a:lnTo>
                        <a:pt x="43" y="0"/>
                      </a:lnTo>
                      <a:lnTo>
                        <a:pt x="52" y="3"/>
                      </a:lnTo>
                      <a:lnTo>
                        <a:pt x="57" y="9"/>
                      </a:lnTo>
                      <a:lnTo>
                        <a:pt x="60" y="12"/>
                      </a:lnTo>
                      <a:lnTo>
                        <a:pt x="52" y="11"/>
                      </a:lnTo>
                    </a:path>
                  </a:pathLst>
                </a:custGeom>
                <a:solidFill>
                  <a:srgbClr val="808080"/>
                </a:solidFill>
                <a:ln w="9525" cap="rnd">
                  <a:noFill/>
                  <a:round/>
                  <a:headEnd type="none" w="sm" len="sm"/>
                  <a:tailEnd type="none" w="sm" len="sm"/>
                </a:ln>
              </p:spPr>
              <p:txBody>
                <a:bodyPr/>
                <a:lstStyle/>
                <a:p>
                  <a:endParaRPr lang="es-ES"/>
                </a:p>
              </p:txBody>
            </p:sp>
            <p:sp>
              <p:nvSpPr>
                <p:cNvPr id="105231" name="Freeform 323"/>
                <p:cNvSpPr>
                  <a:spLocks/>
                </p:cNvSpPr>
                <p:nvPr/>
              </p:nvSpPr>
              <p:spPr bwMode="auto">
                <a:xfrm>
                  <a:off x="431" y="2945"/>
                  <a:ext cx="77" cy="76"/>
                </a:xfrm>
                <a:custGeom>
                  <a:avLst/>
                  <a:gdLst>
                    <a:gd name="T0" fmla="*/ 76 w 77"/>
                    <a:gd name="T1" fmla="*/ 12 h 76"/>
                    <a:gd name="T2" fmla="*/ 56 w 77"/>
                    <a:gd name="T3" fmla="*/ 9 h 76"/>
                    <a:gd name="T4" fmla="*/ 44 w 77"/>
                    <a:gd name="T5" fmla="*/ 6 h 76"/>
                    <a:gd name="T6" fmla="*/ 47 w 77"/>
                    <a:gd name="T7" fmla="*/ 7 h 76"/>
                    <a:gd name="T8" fmla="*/ 56 w 77"/>
                    <a:gd name="T9" fmla="*/ 12 h 76"/>
                    <a:gd name="T10" fmla="*/ 55 w 77"/>
                    <a:gd name="T11" fmla="*/ 13 h 76"/>
                    <a:gd name="T12" fmla="*/ 49 w 77"/>
                    <a:gd name="T13" fmla="*/ 13 h 76"/>
                    <a:gd name="T14" fmla="*/ 40 w 77"/>
                    <a:gd name="T15" fmla="*/ 12 h 76"/>
                    <a:gd name="T16" fmla="*/ 44 w 77"/>
                    <a:gd name="T17" fmla="*/ 13 h 76"/>
                    <a:gd name="T18" fmla="*/ 52 w 77"/>
                    <a:gd name="T19" fmla="*/ 17 h 76"/>
                    <a:gd name="T20" fmla="*/ 44 w 77"/>
                    <a:gd name="T21" fmla="*/ 17 h 76"/>
                    <a:gd name="T22" fmla="*/ 47 w 77"/>
                    <a:gd name="T23" fmla="*/ 20 h 76"/>
                    <a:gd name="T24" fmla="*/ 51 w 77"/>
                    <a:gd name="T25" fmla="*/ 24 h 76"/>
                    <a:gd name="T26" fmla="*/ 47 w 77"/>
                    <a:gd name="T27" fmla="*/ 24 h 76"/>
                    <a:gd name="T28" fmla="*/ 36 w 77"/>
                    <a:gd name="T29" fmla="*/ 23 h 76"/>
                    <a:gd name="T30" fmla="*/ 53 w 77"/>
                    <a:gd name="T31" fmla="*/ 30 h 76"/>
                    <a:gd name="T32" fmla="*/ 57 w 77"/>
                    <a:gd name="T33" fmla="*/ 33 h 76"/>
                    <a:gd name="T34" fmla="*/ 46 w 77"/>
                    <a:gd name="T35" fmla="*/ 30 h 76"/>
                    <a:gd name="T36" fmla="*/ 51 w 77"/>
                    <a:gd name="T37" fmla="*/ 32 h 76"/>
                    <a:gd name="T38" fmla="*/ 57 w 77"/>
                    <a:gd name="T39" fmla="*/ 36 h 76"/>
                    <a:gd name="T40" fmla="*/ 53 w 77"/>
                    <a:gd name="T41" fmla="*/ 38 h 76"/>
                    <a:gd name="T42" fmla="*/ 41 w 77"/>
                    <a:gd name="T43" fmla="*/ 43 h 76"/>
                    <a:gd name="T44" fmla="*/ 27 w 77"/>
                    <a:gd name="T45" fmla="*/ 36 h 76"/>
                    <a:gd name="T46" fmla="*/ 24 w 77"/>
                    <a:gd name="T47" fmla="*/ 36 h 76"/>
                    <a:gd name="T48" fmla="*/ 31 w 77"/>
                    <a:gd name="T49" fmla="*/ 41 h 76"/>
                    <a:gd name="T50" fmla="*/ 18 w 77"/>
                    <a:gd name="T51" fmla="*/ 38 h 76"/>
                    <a:gd name="T52" fmla="*/ 21 w 77"/>
                    <a:gd name="T53" fmla="*/ 41 h 76"/>
                    <a:gd name="T54" fmla="*/ 31 w 77"/>
                    <a:gd name="T55" fmla="*/ 45 h 76"/>
                    <a:gd name="T56" fmla="*/ 24 w 77"/>
                    <a:gd name="T57" fmla="*/ 46 h 76"/>
                    <a:gd name="T58" fmla="*/ 22 w 77"/>
                    <a:gd name="T59" fmla="*/ 47 h 76"/>
                    <a:gd name="T60" fmla="*/ 31 w 77"/>
                    <a:gd name="T61" fmla="*/ 50 h 76"/>
                    <a:gd name="T62" fmla="*/ 25 w 77"/>
                    <a:gd name="T63" fmla="*/ 54 h 76"/>
                    <a:gd name="T64" fmla="*/ 25 w 77"/>
                    <a:gd name="T65" fmla="*/ 56 h 76"/>
                    <a:gd name="T66" fmla="*/ 31 w 77"/>
                    <a:gd name="T67" fmla="*/ 63 h 76"/>
                    <a:gd name="T68" fmla="*/ 24 w 77"/>
                    <a:gd name="T69" fmla="*/ 63 h 76"/>
                    <a:gd name="T70" fmla="*/ 17 w 77"/>
                    <a:gd name="T71" fmla="*/ 51 h 76"/>
                    <a:gd name="T72" fmla="*/ 22 w 77"/>
                    <a:gd name="T73" fmla="*/ 63 h 76"/>
                    <a:gd name="T74" fmla="*/ 24 w 77"/>
                    <a:gd name="T75" fmla="*/ 71 h 76"/>
                    <a:gd name="T76" fmla="*/ 15 w 77"/>
                    <a:gd name="T77" fmla="*/ 63 h 76"/>
                    <a:gd name="T78" fmla="*/ 14 w 77"/>
                    <a:gd name="T79" fmla="*/ 66 h 76"/>
                    <a:gd name="T80" fmla="*/ 21 w 77"/>
                    <a:gd name="T81" fmla="*/ 73 h 76"/>
                    <a:gd name="T82" fmla="*/ 9 w 77"/>
                    <a:gd name="T83" fmla="*/ 68 h 76"/>
                    <a:gd name="T84" fmla="*/ 0 w 77"/>
                    <a:gd name="T85" fmla="*/ 51 h 76"/>
                    <a:gd name="T86" fmla="*/ 0 w 77"/>
                    <a:gd name="T87" fmla="*/ 32 h 76"/>
                    <a:gd name="T88" fmla="*/ 5 w 77"/>
                    <a:gd name="T89" fmla="*/ 23 h 76"/>
                    <a:gd name="T90" fmla="*/ 25 w 77"/>
                    <a:gd name="T91" fmla="*/ 30 h 76"/>
                    <a:gd name="T92" fmla="*/ 9 w 77"/>
                    <a:gd name="T93" fmla="*/ 23 h 76"/>
                    <a:gd name="T94" fmla="*/ 0 w 77"/>
                    <a:gd name="T95" fmla="*/ 13 h 76"/>
                    <a:gd name="T96" fmla="*/ 15 w 77"/>
                    <a:gd name="T97" fmla="*/ 12 h 76"/>
                    <a:gd name="T98" fmla="*/ 17 w 77"/>
                    <a:gd name="T99" fmla="*/ 9 h 76"/>
                    <a:gd name="T100" fmla="*/ 14 w 77"/>
                    <a:gd name="T101" fmla="*/ 2 h 76"/>
                    <a:gd name="T102" fmla="*/ 24 w 77"/>
                    <a:gd name="T103" fmla="*/ 0 h 76"/>
                    <a:gd name="T104" fmla="*/ 56 w 77"/>
                    <a:gd name="T105" fmla="*/ 2 h 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7"/>
                    <a:gd name="T160" fmla="*/ 0 h 76"/>
                    <a:gd name="T161" fmla="*/ 77 w 77"/>
                    <a:gd name="T162" fmla="*/ 76 h 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7" h="76">
                      <a:moveTo>
                        <a:pt x="68" y="5"/>
                      </a:moveTo>
                      <a:lnTo>
                        <a:pt x="76" y="12"/>
                      </a:lnTo>
                      <a:lnTo>
                        <a:pt x="63" y="12"/>
                      </a:lnTo>
                      <a:lnTo>
                        <a:pt x="56" y="9"/>
                      </a:lnTo>
                      <a:lnTo>
                        <a:pt x="51" y="6"/>
                      </a:lnTo>
                      <a:lnTo>
                        <a:pt x="44" y="6"/>
                      </a:lnTo>
                      <a:lnTo>
                        <a:pt x="37" y="6"/>
                      </a:lnTo>
                      <a:lnTo>
                        <a:pt x="47" y="7"/>
                      </a:lnTo>
                      <a:lnTo>
                        <a:pt x="53" y="9"/>
                      </a:lnTo>
                      <a:lnTo>
                        <a:pt x="56" y="12"/>
                      </a:lnTo>
                      <a:lnTo>
                        <a:pt x="56" y="13"/>
                      </a:lnTo>
                      <a:lnTo>
                        <a:pt x="55" y="13"/>
                      </a:lnTo>
                      <a:lnTo>
                        <a:pt x="53" y="15"/>
                      </a:lnTo>
                      <a:lnTo>
                        <a:pt x="49" y="13"/>
                      </a:lnTo>
                      <a:lnTo>
                        <a:pt x="46" y="13"/>
                      </a:lnTo>
                      <a:lnTo>
                        <a:pt x="40" y="12"/>
                      </a:lnTo>
                      <a:lnTo>
                        <a:pt x="37" y="12"/>
                      </a:lnTo>
                      <a:lnTo>
                        <a:pt x="44" y="13"/>
                      </a:lnTo>
                      <a:lnTo>
                        <a:pt x="49" y="15"/>
                      </a:lnTo>
                      <a:lnTo>
                        <a:pt x="52" y="17"/>
                      </a:lnTo>
                      <a:lnTo>
                        <a:pt x="49" y="19"/>
                      </a:lnTo>
                      <a:lnTo>
                        <a:pt x="44" y="17"/>
                      </a:lnTo>
                      <a:lnTo>
                        <a:pt x="40" y="16"/>
                      </a:lnTo>
                      <a:lnTo>
                        <a:pt x="47" y="20"/>
                      </a:lnTo>
                      <a:lnTo>
                        <a:pt x="51" y="22"/>
                      </a:lnTo>
                      <a:lnTo>
                        <a:pt x="51" y="24"/>
                      </a:lnTo>
                      <a:lnTo>
                        <a:pt x="52" y="27"/>
                      </a:lnTo>
                      <a:lnTo>
                        <a:pt x="47" y="24"/>
                      </a:lnTo>
                      <a:lnTo>
                        <a:pt x="44" y="23"/>
                      </a:lnTo>
                      <a:lnTo>
                        <a:pt x="36" y="23"/>
                      </a:lnTo>
                      <a:lnTo>
                        <a:pt x="46" y="26"/>
                      </a:lnTo>
                      <a:lnTo>
                        <a:pt x="53" y="30"/>
                      </a:lnTo>
                      <a:lnTo>
                        <a:pt x="56" y="30"/>
                      </a:lnTo>
                      <a:lnTo>
                        <a:pt x="57" y="33"/>
                      </a:lnTo>
                      <a:lnTo>
                        <a:pt x="53" y="32"/>
                      </a:lnTo>
                      <a:lnTo>
                        <a:pt x="46" y="30"/>
                      </a:lnTo>
                      <a:lnTo>
                        <a:pt x="43" y="30"/>
                      </a:lnTo>
                      <a:lnTo>
                        <a:pt x="51" y="32"/>
                      </a:lnTo>
                      <a:lnTo>
                        <a:pt x="56" y="34"/>
                      </a:lnTo>
                      <a:lnTo>
                        <a:pt x="57" y="36"/>
                      </a:lnTo>
                      <a:lnTo>
                        <a:pt x="56" y="39"/>
                      </a:lnTo>
                      <a:lnTo>
                        <a:pt x="53" y="38"/>
                      </a:lnTo>
                      <a:lnTo>
                        <a:pt x="47" y="34"/>
                      </a:lnTo>
                      <a:lnTo>
                        <a:pt x="41" y="43"/>
                      </a:lnTo>
                      <a:lnTo>
                        <a:pt x="36" y="41"/>
                      </a:lnTo>
                      <a:lnTo>
                        <a:pt x="27" y="36"/>
                      </a:lnTo>
                      <a:lnTo>
                        <a:pt x="18" y="34"/>
                      </a:lnTo>
                      <a:lnTo>
                        <a:pt x="24" y="36"/>
                      </a:lnTo>
                      <a:lnTo>
                        <a:pt x="34" y="39"/>
                      </a:lnTo>
                      <a:lnTo>
                        <a:pt x="31" y="41"/>
                      </a:lnTo>
                      <a:lnTo>
                        <a:pt x="24" y="40"/>
                      </a:lnTo>
                      <a:lnTo>
                        <a:pt x="18" y="38"/>
                      </a:lnTo>
                      <a:lnTo>
                        <a:pt x="12" y="34"/>
                      </a:lnTo>
                      <a:lnTo>
                        <a:pt x="21" y="41"/>
                      </a:lnTo>
                      <a:lnTo>
                        <a:pt x="27" y="43"/>
                      </a:lnTo>
                      <a:lnTo>
                        <a:pt x="31" y="45"/>
                      </a:lnTo>
                      <a:lnTo>
                        <a:pt x="31" y="47"/>
                      </a:lnTo>
                      <a:lnTo>
                        <a:pt x="24" y="46"/>
                      </a:lnTo>
                      <a:lnTo>
                        <a:pt x="18" y="45"/>
                      </a:lnTo>
                      <a:lnTo>
                        <a:pt x="22" y="47"/>
                      </a:lnTo>
                      <a:lnTo>
                        <a:pt x="27" y="49"/>
                      </a:lnTo>
                      <a:lnTo>
                        <a:pt x="31" y="50"/>
                      </a:lnTo>
                      <a:lnTo>
                        <a:pt x="31" y="57"/>
                      </a:lnTo>
                      <a:lnTo>
                        <a:pt x="25" y="54"/>
                      </a:lnTo>
                      <a:lnTo>
                        <a:pt x="19" y="51"/>
                      </a:lnTo>
                      <a:lnTo>
                        <a:pt x="25" y="56"/>
                      </a:lnTo>
                      <a:lnTo>
                        <a:pt x="31" y="58"/>
                      </a:lnTo>
                      <a:lnTo>
                        <a:pt x="31" y="63"/>
                      </a:lnTo>
                      <a:lnTo>
                        <a:pt x="27" y="66"/>
                      </a:lnTo>
                      <a:lnTo>
                        <a:pt x="24" y="63"/>
                      </a:lnTo>
                      <a:lnTo>
                        <a:pt x="19" y="57"/>
                      </a:lnTo>
                      <a:lnTo>
                        <a:pt x="17" y="51"/>
                      </a:lnTo>
                      <a:lnTo>
                        <a:pt x="19" y="58"/>
                      </a:lnTo>
                      <a:lnTo>
                        <a:pt x="22" y="63"/>
                      </a:lnTo>
                      <a:lnTo>
                        <a:pt x="27" y="68"/>
                      </a:lnTo>
                      <a:lnTo>
                        <a:pt x="24" y="71"/>
                      </a:lnTo>
                      <a:lnTo>
                        <a:pt x="18" y="68"/>
                      </a:lnTo>
                      <a:lnTo>
                        <a:pt x="15" y="63"/>
                      </a:lnTo>
                      <a:lnTo>
                        <a:pt x="9" y="56"/>
                      </a:lnTo>
                      <a:lnTo>
                        <a:pt x="14" y="66"/>
                      </a:lnTo>
                      <a:lnTo>
                        <a:pt x="18" y="68"/>
                      </a:lnTo>
                      <a:lnTo>
                        <a:pt x="21" y="73"/>
                      </a:lnTo>
                      <a:lnTo>
                        <a:pt x="18" y="75"/>
                      </a:lnTo>
                      <a:lnTo>
                        <a:pt x="9" y="68"/>
                      </a:lnTo>
                      <a:lnTo>
                        <a:pt x="3" y="58"/>
                      </a:lnTo>
                      <a:lnTo>
                        <a:pt x="0" y="51"/>
                      </a:lnTo>
                      <a:lnTo>
                        <a:pt x="0" y="41"/>
                      </a:lnTo>
                      <a:lnTo>
                        <a:pt x="0" y="32"/>
                      </a:lnTo>
                      <a:lnTo>
                        <a:pt x="0" y="23"/>
                      </a:lnTo>
                      <a:lnTo>
                        <a:pt x="5" y="23"/>
                      </a:lnTo>
                      <a:lnTo>
                        <a:pt x="14" y="26"/>
                      </a:lnTo>
                      <a:lnTo>
                        <a:pt x="25" y="30"/>
                      </a:lnTo>
                      <a:lnTo>
                        <a:pt x="15" y="24"/>
                      </a:lnTo>
                      <a:lnTo>
                        <a:pt x="9" y="23"/>
                      </a:lnTo>
                      <a:lnTo>
                        <a:pt x="0" y="20"/>
                      </a:lnTo>
                      <a:lnTo>
                        <a:pt x="0" y="13"/>
                      </a:lnTo>
                      <a:lnTo>
                        <a:pt x="3" y="7"/>
                      </a:lnTo>
                      <a:lnTo>
                        <a:pt x="15" y="12"/>
                      </a:lnTo>
                      <a:lnTo>
                        <a:pt x="22" y="15"/>
                      </a:lnTo>
                      <a:lnTo>
                        <a:pt x="17" y="9"/>
                      </a:lnTo>
                      <a:lnTo>
                        <a:pt x="6" y="6"/>
                      </a:lnTo>
                      <a:lnTo>
                        <a:pt x="14" y="2"/>
                      </a:lnTo>
                      <a:lnTo>
                        <a:pt x="18" y="0"/>
                      </a:lnTo>
                      <a:lnTo>
                        <a:pt x="24" y="0"/>
                      </a:lnTo>
                      <a:lnTo>
                        <a:pt x="41" y="0"/>
                      </a:lnTo>
                      <a:lnTo>
                        <a:pt x="56" y="2"/>
                      </a:lnTo>
                      <a:lnTo>
                        <a:pt x="68" y="5"/>
                      </a:lnTo>
                    </a:path>
                  </a:pathLst>
                </a:custGeom>
                <a:solidFill>
                  <a:srgbClr val="A0A0A0"/>
                </a:solidFill>
                <a:ln w="9525" cap="rnd">
                  <a:noFill/>
                  <a:round/>
                  <a:headEnd type="none" w="sm" len="sm"/>
                  <a:tailEnd type="none" w="sm" len="sm"/>
                </a:ln>
              </p:spPr>
              <p:txBody>
                <a:bodyPr/>
                <a:lstStyle/>
                <a:p>
                  <a:endParaRPr lang="es-ES"/>
                </a:p>
              </p:txBody>
            </p:sp>
            <p:sp>
              <p:nvSpPr>
                <p:cNvPr id="105232" name="Freeform 324"/>
                <p:cNvSpPr>
                  <a:spLocks/>
                </p:cNvSpPr>
                <p:nvPr/>
              </p:nvSpPr>
              <p:spPr bwMode="auto">
                <a:xfrm>
                  <a:off x="510" y="3015"/>
                  <a:ext cx="27" cy="26"/>
                </a:xfrm>
                <a:custGeom>
                  <a:avLst/>
                  <a:gdLst>
                    <a:gd name="T0" fmla="*/ 26 w 27"/>
                    <a:gd name="T1" fmla="*/ 0 h 26"/>
                    <a:gd name="T2" fmla="*/ 26 w 27"/>
                    <a:gd name="T3" fmla="*/ 11 h 26"/>
                    <a:gd name="T4" fmla="*/ 0 w 27"/>
                    <a:gd name="T5" fmla="*/ 11 h 26"/>
                    <a:gd name="T6" fmla="*/ 0 w 27"/>
                    <a:gd name="T7" fmla="*/ 25 h 26"/>
                    <a:gd name="T8" fmla="*/ 0 w 27"/>
                    <a:gd name="T9" fmla="*/ 11 h 26"/>
                    <a:gd name="T10" fmla="*/ 26 w 27"/>
                    <a:gd name="T11" fmla="*/ 11 h 26"/>
                    <a:gd name="T12" fmla="*/ 26 w 27"/>
                    <a:gd name="T13" fmla="*/ 0 h 26"/>
                    <a:gd name="T14" fmla="*/ 0 60000 65536"/>
                    <a:gd name="T15" fmla="*/ 0 60000 65536"/>
                    <a:gd name="T16" fmla="*/ 0 60000 65536"/>
                    <a:gd name="T17" fmla="*/ 0 60000 65536"/>
                    <a:gd name="T18" fmla="*/ 0 60000 65536"/>
                    <a:gd name="T19" fmla="*/ 0 60000 65536"/>
                    <a:gd name="T20" fmla="*/ 0 60000 65536"/>
                    <a:gd name="T21" fmla="*/ 0 w 27"/>
                    <a:gd name="T22" fmla="*/ 0 h 26"/>
                    <a:gd name="T23" fmla="*/ 27 w 27"/>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6">
                      <a:moveTo>
                        <a:pt x="26" y="0"/>
                      </a:moveTo>
                      <a:lnTo>
                        <a:pt x="26" y="11"/>
                      </a:lnTo>
                      <a:lnTo>
                        <a:pt x="0" y="11"/>
                      </a:lnTo>
                      <a:lnTo>
                        <a:pt x="0" y="25"/>
                      </a:lnTo>
                      <a:lnTo>
                        <a:pt x="0" y="11"/>
                      </a:lnTo>
                      <a:lnTo>
                        <a:pt x="26" y="11"/>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5233" name="Freeform 325"/>
                <p:cNvSpPr>
                  <a:spLocks/>
                </p:cNvSpPr>
                <p:nvPr/>
              </p:nvSpPr>
              <p:spPr bwMode="auto">
                <a:xfrm>
                  <a:off x="498" y="2988"/>
                  <a:ext cx="1" cy="26"/>
                </a:xfrm>
                <a:custGeom>
                  <a:avLst/>
                  <a:gdLst>
                    <a:gd name="T0" fmla="*/ 0 w 1"/>
                    <a:gd name="T1" fmla="*/ 0 h 26"/>
                    <a:gd name="T2" fmla="*/ 0 w 1"/>
                    <a:gd name="T3" fmla="*/ 25 h 26"/>
                    <a:gd name="T4" fmla="*/ 0 w 1"/>
                    <a:gd name="T5" fmla="*/ 11 h 26"/>
                    <a:gd name="T6" fmla="*/ 0 w 1"/>
                    <a:gd name="T7" fmla="*/ 0 h 26"/>
                    <a:gd name="T8" fmla="*/ 0 w 1"/>
                    <a:gd name="T9" fmla="*/ 11 h 26"/>
                    <a:gd name="T10" fmla="*/ 0 w 1"/>
                    <a:gd name="T11" fmla="*/ 0 h 26"/>
                    <a:gd name="T12" fmla="*/ 0 60000 65536"/>
                    <a:gd name="T13" fmla="*/ 0 60000 65536"/>
                    <a:gd name="T14" fmla="*/ 0 60000 65536"/>
                    <a:gd name="T15" fmla="*/ 0 60000 65536"/>
                    <a:gd name="T16" fmla="*/ 0 60000 65536"/>
                    <a:gd name="T17" fmla="*/ 0 60000 65536"/>
                    <a:gd name="T18" fmla="*/ 0 w 1"/>
                    <a:gd name="T19" fmla="*/ 0 h 26"/>
                    <a:gd name="T20" fmla="*/ 1 w 1"/>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 h="26">
                      <a:moveTo>
                        <a:pt x="0" y="0"/>
                      </a:moveTo>
                      <a:lnTo>
                        <a:pt x="0" y="25"/>
                      </a:lnTo>
                      <a:lnTo>
                        <a:pt x="0" y="11"/>
                      </a:lnTo>
                      <a:lnTo>
                        <a:pt x="0" y="0"/>
                      </a:lnTo>
                      <a:lnTo>
                        <a:pt x="0" y="11"/>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5234" name="Freeform 326"/>
                <p:cNvSpPr>
                  <a:spLocks/>
                </p:cNvSpPr>
                <p:nvPr/>
              </p:nvSpPr>
              <p:spPr bwMode="auto">
                <a:xfrm>
                  <a:off x="491" y="3040"/>
                  <a:ext cx="27" cy="41"/>
                </a:xfrm>
                <a:custGeom>
                  <a:avLst/>
                  <a:gdLst>
                    <a:gd name="T0" fmla="*/ 6 w 27"/>
                    <a:gd name="T1" fmla="*/ 0 h 41"/>
                    <a:gd name="T2" fmla="*/ 10 w 27"/>
                    <a:gd name="T3" fmla="*/ 5 h 41"/>
                    <a:gd name="T4" fmla="*/ 13 w 27"/>
                    <a:gd name="T5" fmla="*/ 10 h 41"/>
                    <a:gd name="T6" fmla="*/ 21 w 27"/>
                    <a:gd name="T7" fmla="*/ 18 h 41"/>
                    <a:gd name="T8" fmla="*/ 26 w 27"/>
                    <a:gd name="T9" fmla="*/ 26 h 41"/>
                    <a:gd name="T10" fmla="*/ 26 w 27"/>
                    <a:gd name="T11" fmla="*/ 32 h 41"/>
                    <a:gd name="T12" fmla="*/ 23 w 27"/>
                    <a:gd name="T13" fmla="*/ 40 h 41"/>
                    <a:gd name="T14" fmla="*/ 0 w 27"/>
                    <a:gd name="T15" fmla="*/ 16 h 41"/>
                    <a:gd name="T16" fmla="*/ 6 w 27"/>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41"/>
                    <a:gd name="T29" fmla="*/ 27 w 27"/>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41">
                      <a:moveTo>
                        <a:pt x="6" y="0"/>
                      </a:moveTo>
                      <a:lnTo>
                        <a:pt x="10" y="5"/>
                      </a:lnTo>
                      <a:lnTo>
                        <a:pt x="13" y="10"/>
                      </a:lnTo>
                      <a:lnTo>
                        <a:pt x="21" y="18"/>
                      </a:lnTo>
                      <a:lnTo>
                        <a:pt x="26" y="26"/>
                      </a:lnTo>
                      <a:lnTo>
                        <a:pt x="26" y="32"/>
                      </a:lnTo>
                      <a:lnTo>
                        <a:pt x="23" y="40"/>
                      </a:lnTo>
                      <a:lnTo>
                        <a:pt x="0" y="16"/>
                      </a:lnTo>
                      <a:lnTo>
                        <a:pt x="6" y="0"/>
                      </a:lnTo>
                    </a:path>
                  </a:pathLst>
                </a:custGeom>
                <a:solidFill>
                  <a:srgbClr val="400000"/>
                </a:solidFill>
                <a:ln w="12700" cap="rnd">
                  <a:solidFill>
                    <a:srgbClr val="000000"/>
                  </a:solidFill>
                  <a:round/>
                  <a:headEnd type="none" w="sm" len="sm"/>
                  <a:tailEnd type="none" w="sm" len="sm"/>
                </a:ln>
              </p:spPr>
              <p:txBody>
                <a:bodyPr/>
                <a:lstStyle/>
                <a:p>
                  <a:endParaRPr lang="es-ES"/>
                </a:p>
              </p:txBody>
            </p:sp>
            <p:sp>
              <p:nvSpPr>
                <p:cNvPr id="105235" name="Freeform 327"/>
                <p:cNvSpPr>
                  <a:spLocks/>
                </p:cNvSpPr>
                <p:nvPr/>
              </p:nvSpPr>
              <p:spPr bwMode="auto">
                <a:xfrm>
                  <a:off x="446" y="3021"/>
                  <a:ext cx="48" cy="29"/>
                </a:xfrm>
                <a:custGeom>
                  <a:avLst/>
                  <a:gdLst>
                    <a:gd name="T0" fmla="*/ 0 w 48"/>
                    <a:gd name="T1" fmla="*/ 0 h 29"/>
                    <a:gd name="T2" fmla="*/ 8 w 48"/>
                    <a:gd name="T3" fmla="*/ 0 h 29"/>
                    <a:gd name="T4" fmla="*/ 19 w 48"/>
                    <a:gd name="T5" fmla="*/ 3 h 29"/>
                    <a:gd name="T6" fmla="*/ 30 w 48"/>
                    <a:gd name="T7" fmla="*/ 9 h 29"/>
                    <a:gd name="T8" fmla="*/ 37 w 48"/>
                    <a:gd name="T9" fmla="*/ 12 h 29"/>
                    <a:gd name="T10" fmla="*/ 45 w 48"/>
                    <a:gd name="T11" fmla="*/ 16 h 29"/>
                    <a:gd name="T12" fmla="*/ 47 w 48"/>
                    <a:gd name="T13" fmla="*/ 19 h 29"/>
                    <a:gd name="T14" fmla="*/ 47 w 48"/>
                    <a:gd name="T15" fmla="*/ 28 h 29"/>
                    <a:gd name="T16" fmla="*/ 0 w 48"/>
                    <a:gd name="T17" fmla="*/ 4 h 29"/>
                    <a:gd name="T18" fmla="*/ 0 w 48"/>
                    <a:gd name="T19" fmla="*/ 0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29"/>
                    <a:gd name="T32" fmla="*/ 48 w 48"/>
                    <a:gd name="T33" fmla="*/ 29 h 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29">
                      <a:moveTo>
                        <a:pt x="0" y="0"/>
                      </a:moveTo>
                      <a:lnTo>
                        <a:pt x="8" y="0"/>
                      </a:lnTo>
                      <a:lnTo>
                        <a:pt x="19" y="3"/>
                      </a:lnTo>
                      <a:lnTo>
                        <a:pt x="30" y="9"/>
                      </a:lnTo>
                      <a:lnTo>
                        <a:pt x="37" y="12"/>
                      </a:lnTo>
                      <a:lnTo>
                        <a:pt x="45" y="16"/>
                      </a:lnTo>
                      <a:lnTo>
                        <a:pt x="47" y="19"/>
                      </a:lnTo>
                      <a:lnTo>
                        <a:pt x="47" y="28"/>
                      </a:lnTo>
                      <a:lnTo>
                        <a:pt x="0" y="4"/>
                      </a:lnTo>
                      <a:lnTo>
                        <a:pt x="0"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5236" name="Freeform 328"/>
                <p:cNvSpPr>
                  <a:spLocks/>
                </p:cNvSpPr>
                <p:nvPr/>
              </p:nvSpPr>
              <p:spPr bwMode="auto">
                <a:xfrm>
                  <a:off x="449" y="3022"/>
                  <a:ext cx="43" cy="26"/>
                </a:xfrm>
                <a:custGeom>
                  <a:avLst/>
                  <a:gdLst>
                    <a:gd name="T0" fmla="*/ 42 w 43"/>
                    <a:gd name="T1" fmla="*/ 25 h 26"/>
                    <a:gd name="T2" fmla="*/ 42 w 43"/>
                    <a:gd name="T3" fmla="*/ 17 h 26"/>
                    <a:gd name="T4" fmla="*/ 40 w 43"/>
                    <a:gd name="T5" fmla="*/ 14 h 26"/>
                    <a:gd name="T6" fmla="*/ 31 w 43"/>
                    <a:gd name="T7" fmla="*/ 9 h 26"/>
                    <a:gd name="T8" fmla="*/ 21 w 43"/>
                    <a:gd name="T9" fmla="*/ 4 h 26"/>
                    <a:gd name="T10" fmla="*/ 8 w 43"/>
                    <a:gd name="T11" fmla="*/ 0 h 26"/>
                    <a:gd name="T12" fmla="*/ 1 w 43"/>
                    <a:gd name="T13" fmla="*/ 0 h 26"/>
                    <a:gd name="T14" fmla="*/ 0 w 43"/>
                    <a:gd name="T15" fmla="*/ 7 h 26"/>
                    <a:gd name="T16" fmla="*/ 31 w 43"/>
                    <a:gd name="T17" fmla="*/ 19 h 26"/>
                    <a:gd name="T18" fmla="*/ 42 w 43"/>
                    <a:gd name="T19" fmla="*/ 25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
                    <a:gd name="T31" fmla="*/ 0 h 26"/>
                    <a:gd name="T32" fmla="*/ 43 w 43"/>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 h="26">
                      <a:moveTo>
                        <a:pt x="42" y="25"/>
                      </a:moveTo>
                      <a:lnTo>
                        <a:pt x="42" y="17"/>
                      </a:lnTo>
                      <a:lnTo>
                        <a:pt x="40" y="14"/>
                      </a:lnTo>
                      <a:lnTo>
                        <a:pt x="31" y="9"/>
                      </a:lnTo>
                      <a:lnTo>
                        <a:pt x="21" y="4"/>
                      </a:lnTo>
                      <a:lnTo>
                        <a:pt x="8" y="0"/>
                      </a:lnTo>
                      <a:lnTo>
                        <a:pt x="1" y="0"/>
                      </a:lnTo>
                      <a:lnTo>
                        <a:pt x="0" y="7"/>
                      </a:lnTo>
                      <a:lnTo>
                        <a:pt x="31" y="19"/>
                      </a:lnTo>
                      <a:lnTo>
                        <a:pt x="42" y="25"/>
                      </a:lnTo>
                    </a:path>
                  </a:pathLst>
                </a:custGeom>
                <a:solidFill>
                  <a:srgbClr val="E0E0E0"/>
                </a:solidFill>
                <a:ln w="9525" cap="rnd">
                  <a:noFill/>
                  <a:round/>
                  <a:headEnd type="none" w="sm" len="sm"/>
                  <a:tailEnd type="none" w="sm" len="sm"/>
                </a:ln>
              </p:spPr>
              <p:txBody>
                <a:bodyPr/>
                <a:lstStyle/>
                <a:p>
                  <a:endParaRPr lang="es-ES"/>
                </a:p>
              </p:txBody>
            </p:sp>
            <p:sp>
              <p:nvSpPr>
                <p:cNvPr id="105237" name="Freeform 329"/>
                <p:cNvSpPr>
                  <a:spLocks/>
                </p:cNvSpPr>
                <p:nvPr/>
              </p:nvSpPr>
              <p:spPr bwMode="auto">
                <a:xfrm>
                  <a:off x="518" y="3109"/>
                  <a:ext cx="28" cy="27"/>
                </a:xfrm>
                <a:custGeom>
                  <a:avLst/>
                  <a:gdLst>
                    <a:gd name="T0" fmla="*/ 16 w 28"/>
                    <a:gd name="T1" fmla="*/ 0 h 27"/>
                    <a:gd name="T2" fmla="*/ 21 w 28"/>
                    <a:gd name="T3" fmla="*/ 4 h 27"/>
                    <a:gd name="T4" fmla="*/ 23 w 28"/>
                    <a:gd name="T5" fmla="*/ 9 h 27"/>
                    <a:gd name="T6" fmla="*/ 24 w 28"/>
                    <a:gd name="T7" fmla="*/ 12 h 27"/>
                    <a:gd name="T8" fmla="*/ 24 w 28"/>
                    <a:gd name="T9" fmla="*/ 15 h 27"/>
                    <a:gd name="T10" fmla="*/ 27 w 28"/>
                    <a:gd name="T11" fmla="*/ 19 h 27"/>
                    <a:gd name="T12" fmla="*/ 3 w 28"/>
                    <a:gd name="T13" fmla="*/ 26 h 27"/>
                    <a:gd name="T14" fmla="*/ 0 w 28"/>
                    <a:gd name="T15" fmla="*/ 0 h 27"/>
                    <a:gd name="T16" fmla="*/ 9 w 28"/>
                    <a:gd name="T17" fmla="*/ 0 h 27"/>
                    <a:gd name="T18" fmla="*/ 16 w 28"/>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
                    <a:gd name="T31" fmla="*/ 0 h 27"/>
                    <a:gd name="T32" fmla="*/ 28 w 28"/>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 h="27">
                      <a:moveTo>
                        <a:pt x="16" y="0"/>
                      </a:moveTo>
                      <a:lnTo>
                        <a:pt x="21" y="4"/>
                      </a:lnTo>
                      <a:lnTo>
                        <a:pt x="23" y="9"/>
                      </a:lnTo>
                      <a:lnTo>
                        <a:pt x="24" y="12"/>
                      </a:lnTo>
                      <a:lnTo>
                        <a:pt x="24" y="15"/>
                      </a:lnTo>
                      <a:lnTo>
                        <a:pt x="27" y="19"/>
                      </a:lnTo>
                      <a:lnTo>
                        <a:pt x="3" y="26"/>
                      </a:lnTo>
                      <a:lnTo>
                        <a:pt x="0" y="0"/>
                      </a:lnTo>
                      <a:lnTo>
                        <a:pt x="9" y="0"/>
                      </a:lnTo>
                      <a:lnTo>
                        <a:pt x="16"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5238" name="Freeform 330"/>
                <p:cNvSpPr>
                  <a:spLocks/>
                </p:cNvSpPr>
                <p:nvPr/>
              </p:nvSpPr>
              <p:spPr bwMode="auto">
                <a:xfrm>
                  <a:off x="523" y="3109"/>
                  <a:ext cx="27" cy="27"/>
                </a:xfrm>
                <a:custGeom>
                  <a:avLst/>
                  <a:gdLst>
                    <a:gd name="T0" fmla="*/ 15 w 27"/>
                    <a:gd name="T1" fmla="*/ 0 h 27"/>
                    <a:gd name="T2" fmla="*/ 20 w 27"/>
                    <a:gd name="T3" fmla="*/ 4 h 27"/>
                    <a:gd name="T4" fmla="*/ 23 w 27"/>
                    <a:gd name="T5" fmla="*/ 9 h 27"/>
                    <a:gd name="T6" fmla="*/ 23 w 27"/>
                    <a:gd name="T7" fmla="*/ 14 h 27"/>
                    <a:gd name="T8" fmla="*/ 26 w 27"/>
                    <a:gd name="T9" fmla="*/ 18 h 27"/>
                    <a:gd name="T10" fmla="*/ 6 w 27"/>
                    <a:gd name="T11" fmla="*/ 26 h 27"/>
                    <a:gd name="T12" fmla="*/ 0 w 27"/>
                    <a:gd name="T13" fmla="*/ 0 h 27"/>
                    <a:gd name="T14" fmla="*/ 7 w 27"/>
                    <a:gd name="T15" fmla="*/ 0 h 27"/>
                    <a:gd name="T16" fmla="*/ 15 w 27"/>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27"/>
                    <a:gd name="T29" fmla="*/ 27 w 27"/>
                    <a:gd name="T30" fmla="*/ 27 h 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27">
                      <a:moveTo>
                        <a:pt x="15" y="0"/>
                      </a:moveTo>
                      <a:lnTo>
                        <a:pt x="20" y="4"/>
                      </a:lnTo>
                      <a:lnTo>
                        <a:pt x="23" y="9"/>
                      </a:lnTo>
                      <a:lnTo>
                        <a:pt x="23" y="14"/>
                      </a:lnTo>
                      <a:lnTo>
                        <a:pt x="26" y="18"/>
                      </a:lnTo>
                      <a:lnTo>
                        <a:pt x="6" y="26"/>
                      </a:lnTo>
                      <a:lnTo>
                        <a:pt x="0" y="0"/>
                      </a:lnTo>
                      <a:lnTo>
                        <a:pt x="7" y="0"/>
                      </a:lnTo>
                      <a:lnTo>
                        <a:pt x="15" y="0"/>
                      </a:lnTo>
                    </a:path>
                  </a:pathLst>
                </a:custGeom>
                <a:solidFill>
                  <a:srgbClr val="E0E0E0"/>
                </a:solidFill>
                <a:ln w="9525" cap="rnd">
                  <a:noFill/>
                  <a:round/>
                  <a:headEnd type="none" w="sm" len="sm"/>
                  <a:tailEnd type="none" w="sm" len="sm"/>
                </a:ln>
              </p:spPr>
              <p:txBody>
                <a:bodyPr/>
                <a:lstStyle/>
                <a:p>
                  <a:endParaRPr lang="es-ES"/>
                </a:p>
              </p:txBody>
            </p:sp>
            <p:sp>
              <p:nvSpPr>
                <p:cNvPr id="105239" name="Freeform 331"/>
                <p:cNvSpPr>
                  <a:spLocks/>
                </p:cNvSpPr>
                <p:nvPr/>
              </p:nvSpPr>
              <p:spPr bwMode="auto">
                <a:xfrm>
                  <a:off x="511" y="3108"/>
                  <a:ext cx="29" cy="39"/>
                </a:xfrm>
                <a:custGeom>
                  <a:avLst/>
                  <a:gdLst>
                    <a:gd name="T0" fmla="*/ 7 w 29"/>
                    <a:gd name="T1" fmla="*/ 0 h 39"/>
                    <a:gd name="T2" fmla="*/ 19 w 29"/>
                    <a:gd name="T3" fmla="*/ 0 h 39"/>
                    <a:gd name="T4" fmla="*/ 24 w 29"/>
                    <a:gd name="T5" fmla="*/ 9 h 39"/>
                    <a:gd name="T6" fmla="*/ 28 w 29"/>
                    <a:gd name="T7" fmla="*/ 22 h 39"/>
                    <a:gd name="T8" fmla="*/ 28 w 29"/>
                    <a:gd name="T9" fmla="*/ 31 h 39"/>
                    <a:gd name="T10" fmla="*/ 0 w 29"/>
                    <a:gd name="T11" fmla="*/ 38 h 39"/>
                    <a:gd name="T12" fmla="*/ 0 w 29"/>
                    <a:gd name="T13" fmla="*/ 0 h 39"/>
                    <a:gd name="T14" fmla="*/ 7 w 29"/>
                    <a:gd name="T15" fmla="*/ 0 h 39"/>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39"/>
                    <a:gd name="T26" fmla="*/ 29 w 29"/>
                    <a:gd name="T27" fmla="*/ 39 h 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39">
                      <a:moveTo>
                        <a:pt x="7" y="0"/>
                      </a:moveTo>
                      <a:lnTo>
                        <a:pt x="19" y="0"/>
                      </a:lnTo>
                      <a:lnTo>
                        <a:pt x="24" y="9"/>
                      </a:lnTo>
                      <a:lnTo>
                        <a:pt x="28" y="22"/>
                      </a:lnTo>
                      <a:lnTo>
                        <a:pt x="28" y="31"/>
                      </a:lnTo>
                      <a:lnTo>
                        <a:pt x="0" y="38"/>
                      </a:lnTo>
                      <a:lnTo>
                        <a:pt x="0" y="0"/>
                      </a:lnTo>
                      <a:lnTo>
                        <a:pt x="7"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5240" name="Freeform 332"/>
                <p:cNvSpPr>
                  <a:spLocks/>
                </p:cNvSpPr>
                <p:nvPr/>
              </p:nvSpPr>
              <p:spPr bwMode="auto">
                <a:xfrm>
                  <a:off x="518" y="3109"/>
                  <a:ext cx="28" cy="30"/>
                </a:xfrm>
                <a:custGeom>
                  <a:avLst/>
                  <a:gdLst>
                    <a:gd name="T0" fmla="*/ 0 w 28"/>
                    <a:gd name="T1" fmla="*/ 0 h 30"/>
                    <a:gd name="T2" fmla="*/ 18 w 28"/>
                    <a:gd name="T3" fmla="*/ 0 h 30"/>
                    <a:gd name="T4" fmla="*/ 22 w 28"/>
                    <a:gd name="T5" fmla="*/ 10 h 30"/>
                    <a:gd name="T6" fmla="*/ 27 w 28"/>
                    <a:gd name="T7" fmla="*/ 22 h 30"/>
                    <a:gd name="T8" fmla="*/ 0 w 28"/>
                    <a:gd name="T9" fmla="*/ 29 h 30"/>
                    <a:gd name="T10" fmla="*/ 0 w 28"/>
                    <a:gd name="T11" fmla="*/ 0 h 30"/>
                    <a:gd name="T12" fmla="*/ 0 60000 65536"/>
                    <a:gd name="T13" fmla="*/ 0 60000 65536"/>
                    <a:gd name="T14" fmla="*/ 0 60000 65536"/>
                    <a:gd name="T15" fmla="*/ 0 60000 65536"/>
                    <a:gd name="T16" fmla="*/ 0 60000 65536"/>
                    <a:gd name="T17" fmla="*/ 0 60000 65536"/>
                    <a:gd name="T18" fmla="*/ 0 w 28"/>
                    <a:gd name="T19" fmla="*/ 0 h 30"/>
                    <a:gd name="T20" fmla="*/ 28 w 28"/>
                    <a:gd name="T21" fmla="*/ 30 h 30"/>
                  </a:gdLst>
                  <a:ahLst/>
                  <a:cxnLst>
                    <a:cxn ang="T12">
                      <a:pos x="T0" y="T1"/>
                    </a:cxn>
                    <a:cxn ang="T13">
                      <a:pos x="T2" y="T3"/>
                    </a:cxn>
                    <a:cxn ang="T14">
                      <a:pos x="T4" y="T5"/>
                    </a:cxn>
                    <a:cxn ang="T15">
                      <a:pos x="T6" y="T7"/>
                    </a:cxn>
                    <a:cxn ang="T16">
                      <a:pos x="T8" y="T9"/>
                    </a:cxn>
                    <a:cxn ang="T17">
                      <a:pos x="T10" y="T11"/>
                    </a:cxn>
                  </a:cxnLst>
                  <a:rect l="T18" t="T19" r="T20" b="T21"/>
                  <a:pathLst>
                    <a:path w="28" h="30">
                      <a:moveTo>
                        <a:pt x="0" y="0"/>
                      </a:moveTo>
                      <a:lnTo>
                        <a:pt x="18" y="0"/>
                      </a:lnTo>
                      <a:lnTo>
                        <a:pt x="22" y="10"/>
                      </a:lnTo>
                      <a:lnTo>
                        <a:pt x="27" y="22"/>
                      </a:lnTo>
                      <a:lnTo>
                        <a:pt x="0" y="29"/>
                      </a:lnTo>
                      <a:lnTo>
                        <a:pt x="0" y="0"/>
                      </a:lnTo>
                    </a:path>
                  </a:pathLst>
                </a:custGeom>
                <a:solidFill>
                  <a:srgbClr val="808080"/>
                </a:solidFill>
                <a:ln w="9525" cap="rnd">
                  <a:noFill/>
                  <a:round/>
                  <a:headEnd type="none" w="sm" len="sm"/>
                  <a:tailEnd type="none" w="sm" len="sm"/>
                </a:ln>
              </p:spPr>
              <p:txBody>
                <a:bodyPr/>
                <a:lstStyle/>
                <a:p>
                  <a:endParaRPr lang="es-ES"/>
                </a:p>
              </p:txBody>
            </p:sp>
            <p:sp>
              <p:nvSpPr>
                <p:cNvPr id="105241" name="Freeform 333"/>
                <p:cNvSpPr>
                  <a:spLocks/>
                </p:cNvSpPr>
                <p:nvPr/>
              </p:nvSpPr>
              <p:spPr bwMode="auto">
                <a:xfrm>
                  <a:off x="562" y="3138"/>
                  <a:ext cx="27" cy="30"/>
                </a:xfrm>
                <a:custGeom>
                  <a:avLst/>
                  <a:gdLst>
                    <a:gd name="T0" fmla="*/ 0 w 27"/>
                    <a:gd name="T1" fmla="*/ 0 h 30"/>
                    <a:gd name="T2" fmla="*/ 11 w 27"/>
                    <a:gd name="T3" fmla="*/ 0 h 30"/>
                    <a:gd name="T4" fmla="*/ 20 w 27"/>
                    <a:gd name="T5" fmla="*/ 0 h 30"/>
                    <a:gd name="T6" fmla="*/ 24 w 27"/>
                    <a:gd name="T7" fmla="*/ 3 h 30"/>
                    <a:gd name="T8" fmla="*/ 26 w 27"/>
                    <a:gd name="T9" fmla="*/ 10 h 30"/>
                    <a:gd name="T10" fmla="*/ 26 w 27"/>
                    <a:gd name="T11" fmla="*/ 17 h 30"/>
                    <a:gd name="T12" fmla="*/ 23 w 27"/>
                    <a:gd name="T13" fmla="*/ 22 h 30"/>
                    <a:gd name="T14" fmla="*/ 0 w 27"/>
                    <a:gd name="T15" fmla="*/ 29 h 30"/>
                    <a:gd name="T16" fmla="*/ 0 w 27"/>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30"/>
                    <a:gd name="T29" fmla="*/ 27 w 27"/>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30">
                      <a:moveTo>
                        <a:pt x="0" y="0"/>
                      </a:moveTo>
                      <a:lnTo>
                        <a:pt x="11" y="0"/>
                      </a:lnTo>
                      <a:lnTo>
                        <a:pt x="20" y="0"/>
                      </a:lnTo>
                      <a:lnTo>
                        <a:pt x="24" y="3"/>
                      </a:lnTo>
                      <a:lnTo>
                        <a:pt x="26" y="10"/>
                      </a:lnTo>
                      <a:lnTo>
                        <a:pt x="26" y="17"/>
                      </a:lnTo>
                      <a:lnTo>
                        <a:pt x="23" y="22"/>
                      </a:lnTo>
                      <a:lnTo>
                        <a:pt x="0" y="29"/>
                      </a:lnTo>
                      <a:lnTo>
                        <a:pt x="0"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5242" name="Freeform 334"/>
                <p:cNvSpPr>
                  <a:spLocks/>
                </p:cNvSpPr>
                <p:nvPr/>
              </p:nvSpPr>
              <p:spPr bwMode="auto">
                <a:xfrm>
                  <a:off x="449" y="3035"/>
                  <a:ext cx="43" cy="25"/>
                </a:xfrm>
                <a:custGeom>
                  <a:avLst/>
                  <a:gdLst>
                    <a:gd name="T0" fmla="*/ 0 w 43"/>
                    <a:gd name="T1" fmla="*/ 0 h 25"/>
                    <a:gd name="T2" fmla="*/ 12 w 43"/>
                    <a:gd name="T3" fmla="*/ 5 h 25"/>
                    <a:gd name="T4" fmla="*/ 26 w 43"/>
                    <a:gd name="T5" fmla="*/ 16 h 25"/>
                    <a:gd name="T6" fmla="*/ 34 w 43"/>
                    <a:gd name="T7" fmla="*/ 20 h 25"/>
                    <a:gd name="T8" fmla="*/ 42 w 43"/>
                    <a:gd name="T9" fmla="*/ 24 h 25"/>
                    <a:gd name="T10" fmla="*/ 31 w 43"/>
                    <a:gd name="T11" fmla="*/ 20 h 25"/>
                    <a:gd name="T12" fmla="*/ 20 w 43"/>
                    <a:gd name="T13" fmla="*/ 14 h 25"/>
                    <a:gd name="T14" fmla="*/ 8 w 43"/>
                    <a:gd name="T15" fmla="*/ 6 h 25"/>
                    <a:gd name="T16" fmla="*/ 0 w 43"/>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25"/>
                    <a:gd name="T29" fmla="*/ 43 w 43"/>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25">
                      <a:moveTo>
                        <a:pt x="0" y="0"/>
                      </a:moveTo>
                      <a:lnTo>
                        <a:pt x="12" y="5"/>
                      </a:lnTo>
                      <a:lnTo>
                        <a:pt x="26" y="16"/>
                      </a:lnTo>
                      <a:lnTo>
                        <a:pt x="34" y="20"/>
                      </a:lnTo>
                      <a:lnTo>
                        <a:pt x="42" y="24"/>
                      </a:lnTo>
                      <a:lnTo>
                        <a:pt x="31" y="20"/>
                      </a:lnTo>
                      <a:lnTo>
                        <a:pt x="20" y="14"/>
                      </a:lnTo>
                      <a:lnTo>
                        <a:pt x="8" y="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5243" name="Freeform 335"/>
                <p:cNvSpPr>
                  <a:spLocks/>
                </p:cNvSpPr>
                <p:nvPr/>
              </p:nvSpPr>
              <p:spPr bwMode="auto">
                <a:xfrm>
                  <a:off x="412" y="3022"/>
                  <a:ext cx="160" cy="253"/>
                </a:xfrm>
                <a:custGeom>
                  <a:avLst/>
                  <a:gdLst>
                    <a:gd name="T0" fmla="*/ 32 w 160"/>
                    <a:gd name="T1" fmla="*/ 6 h 253"/>
                    <a:gd name="T2" fmla="*/ 35 w 160"/>
                    <a:gd name="T3" fmla="*/ 0 h 253"/>
                    <a:gd name="T4" fmla="*/ 44 w 160"/>
                    <a:gd name="T5" fmla="*/ 2 h 253"/>
                    <a:gd name="T6" fmla="*/ 53 w 160"/>
                    <a:gd name="T7" fmla="*/ 7 h 253"/>
                    <a:gd name="T8" fmla="*/ 62 w 160"/>
                    <a:gd name="T9" fmla="*/ 10 h 253"/>
                    <a:gd name="T10" fmla="*/ 72 w 160"/>
                    <a:gd name="T11" fmla="*/ 16 h 253"/>
                    <a:gd name="T12" fmla="*/ 80 w 160"/>
                    <a:gd name="T13" fmla="*/ 20 h 253"/>
                    <a:gd name="T14" fmla="*/ 82 w 160"/>
                    <a:gd name="T15" fmla="*/ 25 h 253"/>
                    <a:gd name="T16" fmla="*/ 85 w 160"/>
                    <a:gd name="T17" fmla="*/ 31 h 253"/>
                    <a:gd name="T18" fmla="*/ 89 w 160"/>
                    <a:gd name="T19" fmla="*/ 35 h 253"/>
                    <a:gd name="T20" fmla="*/ 91 w 160"/>
                    <a:gd name="T21" fmla="*/ 45 h 253"/>
                    <a:gd name="T22" fmla="*/ 101 w 160"/>
                    <a:gd name="T23" fmla="*/ 66 h 253"/>
                    <a:gd name="T24" fmla="*/ 109 w 160"/>
                    <a:gd name="T25" fmla="*/ 91 h 253"/>
                    <a:gd name="T26" fmla="*/ 112 w 160"/>
                    <a:gd name="T27" fmla="*/ 109 h 253"/>
                    <a:gd name="T28" fmla="*/ 147 w 160"/>
                    <a:gd name="T29" fmla="*/ 111 h 253"/>
                    <a:gd name="T30" fmla="*/ 153 w 160"/>
                    <a:gd name="T31" fmla="*/ 114 h 253"/>
                    <a:gd name="T32" fmla="*/ 157 w 160"/>
                    <a:gd name="T33" fmla="*/ 123 h 253"/>
                    <a:gd name="T34" fmla="*/ 159 w 160"/>
                    <a:gd name="T35" fmla="*/ 138 h 253"/>
                    <a:gd name="T36" fmla="*/ 150 w 160"/>
                    <a:gd name="T37" fmla="*/ 148 h 253"/>
                    <a:gd name="T38" fmla="*/ 137 w 160"/>
                    <a:gd name="T39" fmla="*/ 150 h 253"/>
                    <a:gd name="T40" fmla="*/ 126 w 160"/>
                    <a:gd name="T41" fmla="*/ 150 h 253"/>
                    <a:gd name="T42" fmla="*/ 114 w 160"/>
                    <a:gd name="T43" fmla="*/ 153 h 253"/>
                    <a:gd name="T44" fmla="*/ 114 w 160"/>
                    <a:gd name="T45" fmla="*/ 157 h 253"/>
                    <a:gd name="T46" fmla="*/ 114 w 160"/>
                    <a:gd name="T47" fmla="*/ 172 h 253"/>
                    <a:gd name="T48" fmla="*/ 116 w 160"/>
                    <a:gd name="T49" fmla="*/ 184 h 253"/>
                    <a:gd name="T50" fmla="*/ 120 w 160"/>
                    <a:gd name="T51" fmla="*/ 198 h 253"/>
                    <a:gd name="T52" fmla="*/ 131 w 160"/>
                    <a:gd name="T53" fmla="*/ 220 h 253"/>
                    <a:gd name="T54" fmla="*/ 122 w 160"/>
                    <a:gd name="T55" fmla="*/ 231 h 253"/>
                    <a:gd name="T56" fmla="*/ 100 w 160"/>
                    <a:gd name="T57" fmla="*/ 244 h 253"/>
                    <a:gd name="T58" fmla="*/ 67 w 160"/>
                    <a:gd name="T59" fmla="*/ 252 h 253"/>
                    <a:gd name="T60" fmla="*/ 44 w 160"/>
                    <a:gd name="T61" fmla="*/ 249 h 253"/>
                    <a:gd name="T62" fmla="*/ 28 w 160"/>
                    <a:gd name="T63" fmla="*/ 240 h 253"/>
                    <a:gd name="T64" fmla="*/ 25 w 160"/>
                    <a:gd name="T65" fmla="*/ 204 h 253"/>
                    <a:gd name="T66" fmla="*/ 21 w 160"/>
                    <a:gd name="T67" fmla="*/ 234 h 253"/>
                    <a:gd name="T68" fmla="*/ 6 w 160"/>
                    <a:gd name="T69" fmla="*/ 226 h 253"/>
                    <a:gd name="T70" fmla="*/ 3 w 160"/>
                    <a:gd name="T71" fmla="*/ 208 h 253"/>
                    <a:gd name="T72" fmla="*/ 13 w 160"/>
                    <a:gd name="T73" fmla="*/ 171 h 253"/>
                    <a:gd name="T74" fmla="*/ 13 w 160"/>
                    <a:gd name="T75" fmla="*/ 160 h 253"/>
                    <a:gd name="T76" fmla="*/ 10 w 160"/>
                    <a:gd name="T77" fmla="*/ 148 h 253"/>
                    <a:gd name="T78" fmla="*/ 8 w 160"/>
                    <a:gd name="T79" fmla="*/ 130 h 253"/>
                    <a:gd name="T80" fmla="*/ 4 w 160"/>
                    <a:gd name="T81" fmla="*/ 114 h 253"/>
                    <a:gd name="T82" fmla="*/ 0 w 160"/>
                    <a:gd name="T83" fmla="*/ 89 h 253"/>
                    <a:gd name="T84" fmla="*/ 0 w 160"/>
                    <a:gd name="T85" fmla="*/ 66 h 253"/>
                    <a:gd name="T86" fmla="*/ 0 w 160"/>
                    <a:gd name="T87" fmla="*/ 46 h 253"/>
                    <a:gd name="T88" fmla="*/ 0 w 160"/>
                    <a:gd name="T89" fmla="*/ 31 h 253"/>
                    <a:gd name="T90" fmla="*/ 4 w 160"/>
                    <a:gd name="T91" fmla="*/ 24 h 253"/>
                    <a:gd name="T92" fmla="*/ 12 w 160"/>
                    <a:gd name="T93" fmla="*/ 19 h 253"/>
                    <a:gd name="T94" fmla="*/ 21 w 160"/>
                    <a:gd name="T95" fmla="*/ 10 h 253"/>
                    <a:gd name="T96" fmla="*/ 32 w 160"/>
                    <a:gd name="T97" fmla="*/ 6 h 25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0"/>
                    <a:gd name="T148" fmla="*/ 0 h 253"/>
                    <a:gd name="T149" fmla="*/ 160 w 160"/>
                    <a:gd name="T150" fmla="*/ 253 h 25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0" h="253">
                      <a:moveTo>
                        <a:pt x="32" y="6"/>
                      </a:moveTo>
                      <a:lnTo>
                        <a:pt x="35" y="0"/>
                      </a:lnTo>
                      <a:lnTo>
                        <a:pt x="44" y="2"/>
                      </a:lnTo>
                      <a:lnTo>
                        <a:pt x="53" y="7"/>
                      </a:lnTo>
                      <a:lnTo>
                        <a:pt x="62" y="10"/>
                      </a:lnTo>
                      <a:lnTo>
                        <a:pt x="72" y="16"/>
                      </a:lnTo>
                      <a:lnTo>
                        <a:pt x="80" y="20"/>
                      </a:lnTo>
                      <a:lnTo>
                        <a:pt x="82" y="25"/>
                      </a:lnTo>
                      <a:lnTo>
                        <a:pt x="85" y="31"/>
                      </a:lnTo>
                      <a:lnTo>
                        <a:pt x="89" y="35"/>
                      </a:lnTo>
                      <a:lnTo>
                        <a:pt x="91" y="45"/>
                      </a:lnTo>
                      <a:lnTo>
                        <a:pt x="101" y="66"/>
                      </a:lnTo>
                      <a:lnTo>
                        <a:pt x="109" y="91"/>
                      </a:lnTo>
                      <a:lnTo>
                        <a:pt x="112" y="109"/>
                      </a:lnTo>
                      <a:lnTo>
                        <a:pt x="147" y="111"/>
                      </a:lnTo>
                      <a:lnTo>
                        <a:pt x="153" y="114"/>
                      </a:lnTo>
                      <a:lnTo>
                        <a:pt x="157" y="123"/>
                      </a:lnTo>
                      <a:lnTo>
                        <a:pt x="159" y="138"/>
                      </a:lnTo>
                      <a:lnTo>
                        <a:pt x="150" y="148"/>
                      </a:lnTo>
                      <a:lnTo>
                        <a:pt x="137" y="150"/>
                      </a:lnTo>
                      <a:lnTo>
                        <a:pt x="126" y="150"/>
                      </a:lnTo>
                      <a:lnTo>
                        <a:pt x="114" y="153"/>
                      </a:lnTo>
                      <a:lnTo>
                        <a:pt x="114" y="157"/>
                      </a:lnTo>
                      <a:lnTo>
                        <a:pt x="114" y="172"/>
                      </a:lnTo>
                      <a:lnTo>
                        <a:pt x="116" y="184"/>
                      </a:lnTo>
                      <a:lnTo>
                        <a:pt x="120" y="198"/>
                      </a:lnTo>
                      <a:lnTo>
                        <a:pt x="131" y="220"/>
                      </a:lnTo>
                      <a:lnTo>
                        <a:pt x="122" y="231"/>
                      </a:lnTo>
                      <a:lnTo>
                        <a:pt x="100" y="244"/>
                      </a:lnTo>
                      <a:lnTo>
                        <a:pt x="67" y="252"/>
                      </a:lnTo>
                      <a:lnTo>
                        <a:pt x="44" y="249"/>
                      </a:lnTo>
                      <a:lnTo>
                        <a:pt x="28" y="240"/>
                      </a:lnTo>
                      <a:lnTo>
                        <a:pt x="25" y="204"/>
                      </a:lnTo>
                      <a:lnTo>
                        <a:pt x="21" y="234"/>
                      </a:lnTo>
                      <a:lnTo>
                        <a:pt x="6" y="226"/>
                      </a:lnTo>
                      <a:lnTo>
                        <a:pt x="3" y="208"/>
                      </a:lnTo>
                      <a:lnTo>
                        <a:pt x="13" y="171"/>
                      </a:lnTo>
                      <a:lnTo>
                        <a:pt x="13" y="160"/>
                      </a:lnTo>
                      <a:lnTo>
                        <a:pt x="10" y="148"/>
                      </a:lnTo>
                      <a:lnTo>
                        <a:pt x="8" y="130"/>
                      </a:lnTo>
                      <a:lnTo>
                        <a:pt x="4" y="114"/>
                      </a:lnTo>
                      <a:lnTo>
                        <a:pt x="0" y="89"/>
                      </a:lnTo>
                      <a:lnTo>
                        <a:pt x="0" y="66"/>
                      </a:lnTo>
                      <a:lnTo>
                        <a:pt x="0" y="46"/>
                      </a:lnTo>
                      <a:lnTo>
                        <a:pt x="0" y="31"/>
                      </a:lnTo>
                      <a:lnTo>
                        <a:pt x="4" y="24"/>
                      </a:lnTo>
                      <a:lnTo>
                        <a:pt x="12" y="19"/>
                      </a:lnTo>
                      <a:lnTo>
                        <a:pt x="21" y="10"/>
                      </a:lnTo>
                      <a:lnTo>
                        <a:pt x="32"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5244" name="Freeform 336"/>
                <p:cNvSpPr>
                  <a:spLocks/>
                </p:cNvSpPr>
                <p:nvPr/>
              </p:nvSpPr>
              <p:spPr bwMode="auto">
                <a:xfrm>
                  <a:off x="418" y="3027"/>
                  <a:ext cx="124" cy="242"/>
                </a:xfrm>
                <a:custGeom>
                  <a:avLst/>
                  <a:gdLst>
                    <a:gd name="T0" fmla="*/ 106 w 124"/>
                    <a:gd name="T1" fmla="*/ 148 h 242"/>
                    <a:gd name="T2" fmla="*/ 91 w 124"/>
                    <a:gd name="T3" fmla="*/ 147 h 242"/>
                    <a:gd name="T4" fmla="*/ 81 w 124"/>
                    <a:gd name="T5" fmla="*/ 146 h 242"/>
                    <a:gd name="T6" fmla="*/ 67 w 124"/>
                    <a:gd name="T7" fmla="*/ 145 h 242"/>
                    <a:gd name="T8" fmla="*/ 54 w 124"/>
                    <a:gd name="T9" fmla="*/ 142 h 242"/>
                    <a:gd name="T10" fmla="*/ 46 w 124"/>
                    <a:gd name="T11" fmla="*/ 138 h 242"/>
                    <a:gd name="T12" fmla="*/ 43 w 124"/>
                    <a:gd name="T13" fmla="*/ 127 h 242"/>
                    <a:gd name="T14" fmla="*/ 39 w 124"/>
                    <a:gd name="T15" fmla="*/ 112 h 242"/>
                    <a:gd name="T16" fmla="*/ 32 w 124"/>
                    <a:gd name="T17" fmla="*/ 106 h 242"/>
                    <a:gd name="T18" fmla="*/ 22 w 124"/>
                    <a:gd name="T19" fmla="*/ 91 h 242"/>
                    <a:gd name="T20" fmla="*/ 32 w 124"/>
                    <a:gd name="T21" fmla="*/ 103 h 242"/>
                    <a:gd name="T22" fmla="*/ 39 w 124"/>
                    <a:gd name="T23" fmla="*/ 106 h 242"/>
                    <a:gd name="T24" fmla="*/ 37 w 124"/>
                    <a:gd name="T25" fmla="*/ 90 h 242"/>
                    <a:gd name="T26" fmla="*/ 37 w 124"/>
                    <a:gd name="T27" fmla="*/ 76 h 242"/>
                    <a:gd name="T28" fmla="*/ 38 w 124"/>
                    <a:gd name="T29" fmla="*/ 53 h 242"/>
                    <a:gd name="T30" fmla="*/ 39 w 124"/>
                    <a:gd name="T31" fmla="*/ 43 h 242"/>
                    <a:gd name="T32" fmla="*/ 43 w 124"/>
                    <a:gd name="T33" fmla="*/ 39 h 242"/>
                    <a:gd name="T34" fmla="*/ 49 w 124"/>
                    <a:gd name="T35" fmla="*/ 32 h 242"/>
                    <a:gd name="T36" fmla="*/ 59 w 124"/>
                    <a:gd name="T37" fmla="*/ 29 h 242"/>
                    <a:gd name="T38" fmla="*/ 64 w 124"/>
                    <a:gd name="T39" fmla="*/ 27 h 242"/>
                    <a:gd name="T40" fmla="*/ 72 w 124"/>
                    <a:gd name="T41" fmla="*/ 28 h 242"/>
                    <a:gd name="T42" fmla="*/ 81 w 124"/>
                    <a:gd name="T43" fmla="*/ 32 h 242"/>
                    <a:gd name="T44" fmla="*/ 77 w 124"/>
                    <a:gd name="T45" fmla="*/ 24 h 242"/>
                    <a:gd name="T46" fmla="*/ 72 w 124"/>
                    <a:gd name="T47" fmla="*/ 18 h 242"/>
                    <a:gd name="T48" fmla="*/ 65 w 124"/>
                    <a:gd name="T49" fmla="*/ 13 h 242"/>
                    <a:gd name="T50" fmla="*/ 56 w 124"/>
                    <a:gd name="T51" fmla="*/ 9 h 242"/>
                    <a:gd name="T52" fmla="*/ 46 w 124"/>
                    <a:gd name="T53" fmla="*/ 3 h 242"/>
                    <a:gd name="T54" fmla="*/ 37 w 124"/>
                    <a:gd name="T55" fmla="*/ 0 h 242"/>
                    <a:gd name="T56" fmla="*/ 32 w 124"/>
                    <a:gd name="T57" fmla="*/ 0 h 242"/>
                    <a:gd name="T58" fmla="*/ 29 w 124"/>
                    <a:gd name="T59" fmla="*/ 3 h 242"/>
                    <a:gd name="T60" fmla="*/ 19 w 124"/>
                    <a:gd name="T61" fmla="*/ 9 h 242"/>
                    <a:gd name="T62" fmla="*/ 13 w 124"/>
                    <a:gd name="T63" fmla="*/ 13 h 242"/>
                    <a:gd name="T64" fmla="*/ 10 w 124"/>
                    <a:gd name="T65" fmla="*/ 19 h 242"/>
                    <a:gd name="T66" fmla="*/ 2 w 124"/>
                    <a:gd name="T67" fmla="*/ 24 h 242"/>
                    <a:gd name="T68" fmla="*/ 1 w 124"/>
                    <a:gd name="T69" fmla="*/ 29 h 242"/>
                    <a:gd name="T70" fmla="*/ 0 w 124"/>
                    <a:gd name="T71" fmla="*/ 39 h 242"/>
                    <a:gd name="T72" fmla="*/ 0 w 124"/>
                    <a:gd name="T73" fmla="*/ 54 h 242"/>
                    <a:gd name="T74" fmla="*/ 0 w 124"/>
                    <a:gd name="T75" fmla="*/ 69 h 242"/>
                    <a:gd name="T76" fmla="*/ 0 w 124"/>
                    <a:gd name="T77" fmla="*/ 85 h 242"/>
                    <a:gd name="T78" fmla="*/ 3 w 124"/>
                    <a:gd name="T79" fmla="*/ 104 h 242"/>
                    <a:gd name="T80" fmla="*/ 8 w 124"/>
                    <a:gd name="T81" fmla="*/ 123 h 242"/>
                    <a:gd name="T82" fmla="*/ 10 w 124"/>
                    <a:gd name="T83" fmla="*/ 139 h 242"/>
                    <a:gd name="T84" fmla="*/ 12 w 124"/>
                    <a:gd name="T85" fmla="*/ 153 h 242"/>
                    <a:gd name="T86" fmla="*/ 12 w 124"/>
                    <a:gd name="T87" fmla="*/ 162 h 242"/>
                    <a:gd name="T88" fmla="*/ 12 w 124"/>
                    <a:gd name="T89" fmla="*/ 173 h 242"/>
                    <a:gd name="T90" fmla="*/ 3 w 124"/>
                    <a:gd name="T91" fmla="*/ 199 h 242"/>
                    <a:gd name="T92" fmla="*/ 6 w 124"/>
                    <a:gd name="T93" fmla="*/ 215 h 242"/>
                    <a:gd name="T94" fmla="*/ 13 w 124"/>
                    <a:gd name="T95" fmla="*/ 221 h 242"/>
                    <a:gd name="T96" fmla="*/ 21 w 124"/>
                    <a:gd name="T97" fmla="*/ 190 h 242"/>
                    <a:gd name="T98" fmla="*/ 29 w 124"/>
                    <a:gd name="T99" fmla="*/ 231 h 242"/>
                    <a:gd name="T100" fmla="*/ 42 w 124"/>
                    <a:gd name="T101" fmla="*/ 237 h 242"/>
                    <a:gd name="T102" fmla="*/ 62 w 124"/>
                    <a:gd name="T103" fmla="*/ 241 h 242"/>
                    <a:gd name="T104" fmla="*/ 94 w 124"/>
                    <a:gd name="T105" fmla="*/ 233 h 242"/>
                    <a:gd name="T106" fmla="*/ 113 w 124"/>
                    <a:gd name="T107" fmla="*/ 222 h 242"/>
                    <a:gd name="T108" fmla="*/ 123 w 124"/>
                    <a:gd name="T109" fmla="*/ 212 h 242"/>
                    <a:gd name="T110" fmla="*/ 114 w 124"/>
                    <a:gd name="T111" fmla="*/ 202 h 242"/>
                    <a:gd name="T112" fmla="*/ 108 w 124"/>
                    <a:gd name="T113" fmla="*/ 185 h 242"/>
                    <a:gd name="T114" fmla="*/ 106 w 124"/>
                    <a:gd name="T115" fmla="*/ 162 h 242"/>
                    <a:gd name="T116" fmla="*/ 106 w 124"/>
                    <a:gd name="T117" fmla="*/ 148 h 24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4"/>
                    <a:gd name="T178" fmla="*/ 0 h 242"/>
                    <a:gd name="T179" fmla="*/ 124 w 124"/>
                    <a:gd name="T180" fmla="*/ 242 h 24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4" h="242">
                      <a:moveTo>
                        <a:pt x="106" y="148"/>
                      </a:moveTo>
                      <a:lnTo>
                        <a:pt x="91" y="147"/>
                      </a:lnTo>
                      <a:lnTo>
                        <a:pt x="81" y="146"/>
                      </a:lnTo>
                      <a:lnTo>
                        <a:pt x="67" y="145"/>
                      </a:lnTo>
                      <a:lnTo>
                        <a:pt x="54" y="142"/>
                      </a:lnTo>
                      <a:lnTo>
                        <a:pt x="46" y="138"/>
                      </a:lnTo>
                      <a:lnTo>
                        <a:pt x="43" y="127"/>
                      </a:lnTo>
                      <a:lnTo>
                        <a:pt x="39" y="112"/>
                      </a:lnTo>
                      <a:lnTo>
                        <a:pt x="32" y="106"/>
                      </a:lnTo>
                      <a:lnTo>
                        <a:pt x="22" y="91"/>
                      </a:lnTo>
                      <a:lnTo>
                        <a:pt x="32" y="103"/>
                      </a:lnTo>
                      <a:lnTo>
                        <a:pt x="39" y="106"/>
                      </a:lnTo>
                      <a:lnTo>
                        <a:pt x="37" y="90"/>
                      </a:lnTo>
                      <a:lnTo>
                        <a:pt x="37" y="76"/>
                      </a:lnTo>
                      <a:lnTo>
                        <a:pt x="38" y="53"/>
                      </a:lnTo>
                      <a:lnTo>
                        <a:pt x="39" y="43"/>
                      </a:lnTo>
                      <a:lnTo>
                        <a:pt x="43" y="39"/>
                      </a:lnTo>
                      <a:lnTo>
                        <a:pt x="49" y="32"/>
                      </a:lnTo>
                      <a:lnTo>
                        <a:pt x="59" y="29"/>
                      </a:lnTo>
                      <a:lnTo>
                        <a:pt x="64" y="27"/>
                      </a:lnTo>
                      <a:lnTo>
                        <a:pt x="72" y="28"/>
                      </a:lnTo>
                      <a:lnTo>
                        <a:pt x="81" y="32"/>
                      </a:lnTo>
                      <a:lnTo>
                        <a:pt x="77" y="24"/>
                      </a:lnTo>
                      <a:lnTo>
                        <a:pt x="72" y="18"/>
                      </a:lnTo>
                      <a:lnTo>
                        <a:pt x="65" y="13"/>
                      </a:lnTo>
                      <a:lnTo>
                        <a:pt x="56" y="9"/>
                      </a:lnTo>
                      <a:lnTo>
                        <a:pt x="46" y="3"/>
                      </a:lnTo>
                      <a:lnTo>
                        <a:pt x="37" y="0"/>
                      </a:lnTo>
                      <a:lnTo>
                        <a:pt x="32" y="0"/>
                      </a:lnTo>
                      <a:lnTo>
                        <a:pt x="29" y="3"/>
                      </a:lnTo>
                      <a:lnTo>
                        <a:pt x="19" y="9"/>
                      </a:lnTo>
                      <a:lnTo>
                        <a:pt x="13" y="13"/>
                      </a:lnTo>
                      <a:lnTo>
                        <a:pt x="10" y="19"/>
                      </a:lnTo>
                      <a:lnTo>
                        <a:pt x="2" y="24"/>
                      </a:lnTo>
                      <a:lnTo>
                        <a:pt x="1" y="29"/>
                      </a:lnTo>
                      <a:lnTo>
                        <a:pt x="0" y="39"/>
                      </a:lnTo>
                      <a:lnTo>
                        <a:pt x="0" y="54"/>
                      </a:lnTo>
                      <a:lnTo>
                        <a:pt x="0" y="69"/>
                      </a:lnTo>
                      <a:lnTo>
                        <a:pt x="0" y="85"/>
                      </a:lnTo>
                      <a:lnTo>
                        <a:pt x="3" y="104"/>
                      </a:lnTo>
                      <a:lnTo>
                        <a:pt x="8" y="123"/>
                      </a:lnTo>
                      <a:lnTo>
                        <a:pt x="10" y="139"/>
                      </a:lnTo>
                      <a:lnTo>
                        <a:pt x="12" y="153"/>
                      </a:lnTo>
                      <a:lnTo>
                        <a:pt x="12" y="162"/>
                      </a:lnTo>
                      <a:lnTo>
                        <a:pt x="12" y="173"/>
                      </a:lnTo>
                      <a:lnTo>
                        <a:pt x="3" y="199"/>
                      </a:lnTo>
                      <a:lnTo>
                        <a:pt x="6" y="215"/>
                      </a:lnTo>
                      <a:lnTo>
                        <a:pt x="13" y="221"/>
                      </a:lnTo>
                      <a:lnTo>
                        <a:pt x="21" y="190"/>
                      </a:lnTo>
                      <a:lnTo>
                        <a:pt x="29" y="231"/>
                      </a:lnTo>
                      <a:lnTo>
                        <a:pt x="42" y="237"/>
                      </a:lnTo>
                      <a:lnTo>
                        <a:pt x="62" y="241"/>
                      </a:lnTo>
                      <a:lnTo>
                        <a:pt x="94" y="233"/>
                      </a:lnTo>
                      <a:lnTo>
                        <a:pt x="113" y="222"/>
                      </a:lnTo>
                      <a:lnTo>
                        <a:pt x="123" y="212"/>
                      </a:lnTo>
                      <a:lnTo>
                        <a:pt x="114" y="202"/>
                      </a:lnTo>
                      <a:lnTo>
                        <a:pt x="108" y="185"/>
                      </a:lnTo>
                      <a:lnTo>
                        <a:pt x="106" y="162"/>
                      </a:lnTo>
                      <a:lnTo>
                        <a:pt x="106" y="148"/>
                      </a:lnTo>
                    </a:path>
                  </a:pathLst>
                </a:custGeom>
                <a:solidFill>
                  <a:srgbClr val="808080"/>
                </a:solidFill>
                <a:ln w="9525" cap="rnd">
                  <a:noFill/>
                  <a:round/>
                  <a:headEnd type="none" w="sm" len="sm"/>
                  <a:tailEnd type="none" w="sm" len="sm"/>
                </a:ln>
              </p:spPr>
              <p:txBody>
                <a:bodyPr/>
                <a:lstStyle/>
                <a:p>
                  <a:endParaRPr lang="es-ES"/>
                </a:p>
              </p:txBody>
            </p:sp>
            <p:sp>
              <p:nvSpPr>
                <p:cNvPr id="105245" name="Freeform 337"/>
                <p:cNvSpPr>
                  <a:spLocks/>
                </p:cNvSpPr>
                <p:nvPr/>
              </p:nvSpPr>
              <p:spPr bwMode="auto">
                <a:xfrm>
                  <a:off x="430" y="3120"/>
                  <a:ext cx="26" cy="78"/>
                </a:xfrm>
                <a:custGeom>
                  <a:avLst/>
                  <a:gdLst>
                    <a:gd name="T0" fmla="*/ 25 w 26"/>
                    <a:gd name="T1" fmla="*/ 77 h 78"/>
                    <a:gd name="T2" fmla="*/ 19 w 26"/>
                    <a:gd name="T3" fmla="*/ 73 h 78"/>
                    <a:gd name="T4" fmla="*/ 13 w 26"/>
                    <a:gd name="T5" fmla="*/ 66 h 78"/>
                    <a:gd name="T6" fmla="*/ 11 w 26"/>
                    <a:gd name="T7" fmla="*/ 56 h 78"/>
                    <a:gd name="T8" fmla="*/ 9 w 26"/>
                    <a:gd name="T9" fmla="*/ 46 h 78"/>
                    <a:gd name="T10" fmla="*/ 6 w 26"/>
                    <a:gd name="T11" fmla="*/ 34 h 78"/>
                    <a:gd name="T12" fmla="*/ 3 w 26"/>
                    <a:gd name="T13" fmla="*/ 26 h 78"/>
                    <a:gd name="T14" fmla="*/ 1 w 26"/>
                    <a:gd name="T15" fmla="*/ 10 h 78"/>
                    <a:gd name="T16" fmla="*/ 0 w 26"/>
                    <a:gd name="T17" fmla="*/ 0 h 78"/>
                    <a:gd name="T18" fmla="*/ 4 w 26"/>
                    <a:gd name="T19" fmla="*/ 21 h 78"/>
                    <a:gd name="T20" fmla="*/ 9 w 26"/>
                    <a:gd name="T21" fmla="*/ 40 h 78"/>
                    <a:gd name="T22" fmla="*/ 13 w 26"/>
                    <a:gd name="T23" fmla="*/ 50 h 78"/>
                    <a:gd name="T24" fmla="*/ 20 w 26"/>
                    <a:gd name="T25" fmla="*/ 63 h 78"/>
                    <a:gd name="T26" fmla="*/ 25 w 26"/>
                    <a:gd name="T27" fmla="*/ 77 h 7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6"/>
                    <a:gd name="T43" fmla="*/ 0 h 78"/>
                    <a:gd name="T44" fmla="*/ 26 w 26"/>
                    <a:gd name="T45" fmla="*/ 78 h 7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6" h="78">
                      <a:moveTo>
                        <a:pt x="25" y="77"/>
                      </a:moveTo>
                      <a:lnTo>
                        <a:pt x="19" y="73"/>
                      </a:lnTo>
                      <a:lnTo>
                        <a:pt x="13" y="66"/>
                      </a:lnTo>
                      <a:lnTo>
                        <a:pt x="11" y="56"/>
                      </a:lnTo>
                      <a:lnTo>
                        <a:pt x="9" y="46"/>
                      </a:lnTo>
                      <a:lnTo>
                        <a:pt x="6" y="34"/>
                      </a:lnTo>
                      <a:lnTo>
                        <a:pt x="3" y="26"/>
                      </a:lnTo>
                      <a:lnTo>
                        <a:pt x="1" y="10"/>
                      </a:lnTo>
                      <a:lnTo>
                        <a:pt x="0" y="0"/>
                      </a:lnTo>
                      <a:lnTo>
                        <a:pt x="4" y="21"/>
                      </a:lnTo>
                      <a:lnTo>
                        <a:pt x="9" y="40"/>
                      </a:lnTo>
                      <a:lnTo>
                        <a:pt x="13" y="50"/>
                      </a:lnTo>
                      <a:lnTo>
                        <a:pt x="20" y="63"/>
                      </a:lnTo>
                      <a:lnTo>
                        <a:pt x="25" y="77"/>
                      </a:lnTo>
                    </a:path>
                  </a:pathLst>
                </a:custGeom>
                <a:solidFill>
                  <a:srgbClr val="606060"/>
                </a:solidFill>
                <a:ln w="9525" cap="rnd">
                  <a:noFill/>
                  <a:round/>
                  <a:headEnd type="none" w="sm" len="sm"/>
                  <a:tailEnd type="none" w="sm" len="sm"/>
                </a:ln>
              </p:spPr>
              <p:txBody>
                <a:bodyPr/>
                <a:lstStyle/>
                <a:p>
                  <a:endParaRPr lang="es-ES"/>
                </a:p>
              </p:txBody>
            </p:sp>
            <p:sp>
              <p:nvSpPr>
                <p:cNvPr id="105246" name="Freeform 338"/>
                <p:cNvSpPr>
                  <a:spLocks/>
                </p:cNvSpPr>
                <p:nvPr/>
              </p:nvSpPr>
              <p:spPr bwMode="auto">
                <a:xfrm>
                  <a:off x="459" y="3055"/>
                  <a:ext cx="111" cy="119"/>
                </a:xfrm>
                <a:custGeom>
                  <a:avLst/>
                  <a:gdLst>
                    <a:gd name="T0" fmla="*/ 36 w 111"/>
                    <a:gd name="T1" fmla="*/ 3 h 119"/>
                    <a:gd name="T2" fmla="*/ 47 w 111"/>
                    <a:gd name="T3" fmla="*/ 20 h 119"/>
                    <a:gd name="T4" fmla="*/ 43 w 111"/>
                    <a:gd name="T5" fmla="*/ 37 h 119"/>
                    <a:gd name="T6" fmla="*/ 46 w 111"/>
                    <a:gd name="T7" fmla="*/ 57 h 119"/>
                    <a:gd name="T8" fmla="*/ 46 w 111"/>
                    <a:gd name="T9" fmla="*/ 60 h 119"/>
                    <a:gd name="T10" fmla="*/ 43 w 111"/>
                    <a:gd name="T11" fmla="*/ 68 h 119"/>
                    <a:gd name="T12" fmla="*/ 50 w 111"/>
                    <a:gd name="T13" fmla="*/ 72 h 119"/>
                    <a:gd name="T14" fmla="*/ 55 w 111"/>
                    <a:gd name="T15" fmla="*/ 78 h 119"/>
                    <a:gd name="T16" fmla="*/ 63 w 111"/>
                    <a:gd name="T17" fmla="*/ 78 h 119"/>
                    <a:gd name="T18" fmla="*/ 92 w 111"/>
                    <a:gd name="T19" fmla="*/ 79 h 119"/>
                    <a:gd name="T20" fmla="*/ 106 w 111"/>
                    <a:gd name="T21" fmla="*/ 83 h 119"/>
                    <a:gd name="T22" fmla="*/ 110 w 111"/>
                    <a:gd name="T23" fmla="*/ 96 h 119"/>
                    <a:gd name="T24" fmla="*/ 106 w 111"/>
                    <a:gd name="T25" fmla="*/ 106 h 119"/>
                    <a:gd name="T26" fmla="*/ 89 w 111"/>
                    <a:gd name="T27" fmla="*/ 115 h 119"/>
                    <a:gd name="T28" fmla="*/ 71 w 111"/>
                    <a:gd name="T29" fmla="*/ 118 h 119"/>
                    <a:gd name="T30" fmla="*/ 88 w 111"/>
                    <a:gd name="T31" fmla="*/ 105 h 119"/>
                    <a:gd name="T32" fmla="*/ 93 w 111"/>
                    <a:gd name="T33" fmla="*/ 94 h 119"/>
                    <a:gd name="T34" fmla="*/ 83 w 111"/>
                    <a:gd name="T35" fmla="*/ 105 h 119"/>
                    <a:gd name="T36" fmla="*/ 72 w 111"/>
                    <a:gd name="T37" fmla="*/ 113 h 119"/>
                    <a:gd name="T38" fmla="*/ 59 w 111"/>
                    <a:gd name="T39" fmla="*/ 116 h 119"/>
                    <a:gd name="T40" fmla="*/ 41 w 111"/>
                    <a:gd name="T41" fmla="*/ 115 h 119"/>
                    <a:gd name="T42" fmla="*/ 26 w 111"/>
                    <a:gd name="T43" fmla="*/ 114 h 119"/>
                    <a:gd name="T44" fmla="*/ 36 w 111"/>
                    <a:gd name="T45" fmla="*/ 106 h 119"/>
                    <a:gd name="T46" fmla="*/ 46 w 111"/>
                    <a:gd name="T47" fmla="*/ 97 h 119"/>
                    <a:gd name="T48" fmla="*/ 42 w 111"/>
                    <a:gd name="T49" fmla="*/ 96 h 119"/>
                    <a:gd name="T50" fmla="*/ 37 w 111"/>
                    <a:gd name="T51" fmla="*/ 102 h 119"/>
                    <a:gd name="T52" fmla="*/ 26 w 111"/>
                    <a:gd name="T53" fmla="*/ 108 h 119"/>
                    <a:gd name="T54" fmla="*/ 12 w 111"/>
                    <a:gd name="T55" fmla="*/ 109 h 119"/>
                    <a:gd name="T56" fmla="*/ 6 w 111"/>
                    <a:gd name="T57" fmla="*/ 98 h 119"/>
                    <a:gd name="T58" fmla="*/ 30 w 111"/>
                    <a:gd name="T59" fmla="*/ 96 h 119"/>
                    <a:gd name="T60" fmla="*/ 46 w 111"/>
                    <a:gd name="T61" fmla="*/ 86 h 119"/>
                    <a:gd name="T62" fmla="*/ 48 w 111"/>
                    <a:gd name="T63" fmla="*/ 79 h 119"/>
                    <a:gd name="T64" fmla="*/ 42 w 111"/>
                    <a:gd name="T65" fmla="*/ 83 h 119"/>
                    <a:gd name="T66" fmla="*/ 25 w 111"/>
                    <a:gd name="T67" fmla="*/ 94 h 119"/>
                    <a:gd name="T68" fmla="*/ 6 w 111"/>
                    <a:gd name="T69" fmla="*/ 98 h 119"/>
                    <a:gd name="T70" fmla="*/ 0 w 111"/>
                    <a:gd name="T71" fmla="*/ 76 h 119"/>
                    <a:gd name="T72" fmla="*/ 12 w 111"/>
                    <a:gd name="T73" fmla="*/ 74 h 119"/>
                    <a:gd name="T74" fmla="*/ 36 w 111"/>
                    <a:gd name="T75" fmla="*/ 76 h 119"/>
                    <a:gd name="T76" fmla="*/ 41 w 111"/>
                    <a:gd name="T77" fmla="*/ 71 h 119"/>
                    <a:gd name="T78" fmla="*/ 28 w 111"/>
                    <a:gd name="T79" fmla="*/ 73 h 119"/>
                    <a:gd name="T80" fmla="*/ 0 w 111"/>
                    <a:gd name="T81" fmla="*/ 68 h 119"/>
                    <a:gd name="T82" fmla="*/ 0 w 111"/>
                    <a:gd name="T83" fmla="*/ 49 h 119"/>
                    <a:gd name="T84" fmla="*/ 0 w 111"/>
                    <a:gd name="T85" fmla="*/ 25 h 119"/>
                    <a:gd name="T86" fmla="*/ 13 w 111"/>
                    <a:gd name="T87" fmla="*/ 13 h 119"/>
                    <a:gd name="T88" fmla="*/ 0 w 111"/>
                    <a:gd name="T89" fmla="*/ 19 h 119"/>
                    <a:gd name="T90" fmla="*/ 7 w 111"/>
                    <a:gd name="T91" fmla="*/ 6 h 119"/>
                    <a:gd name="T92" fmla="*/ 21 w 111"/>
                    <a:gd name="T93" fmla="*/ 0 h 11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119"/>
                    <a:gd name="T143" fmla="*/ 111 w 111"/>
                    <a:gd name="T144" fmla="*/ 119 h 11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119">
                      <a:moveTo>
                        <a:pt x="21" y="0"/>
                      </a:moveTo>
                      <a:lnTo>
                        <a:pt x="36" y="3"/>
                      </a:lnTo>
                      <a:lnTo>
                        <a:pt x="42" y="9"/>
                      </a:lnTo>
                      <a:lnTo>
                        <a:pt x="47" y="20"/>
                      </a:lnTo>
                      <a:lnTo>
                        <a:pt x="47" y="32"/>
                      </a:lnTo>
                      <a:lnTo>
                        <a:pt x="43" y="37"/>
                      </a:lnTo>
                      <a:lnTo>
                        <a:pt x="46" y="49"/>
                      </a:lnTo>
                      <a:lnTo>
                        <a:pt x="46" y="57"/>
                      </a:lnTo>
                      <a:lnTo>
                        <a:pt x="43" y="59"/>
                      </a:lnTo>
                      <a:lnTo>
                        <a:pt x="46" y="60"/>
                      </a:lnTo>
                      <a:lnTo>
                        <a:pt x="48" y="65"/>
                      </a:lnTo>
                      <a:lnTo>
                        <a:pt x="43" y="68"/>
                      </a:lnTo>
                      <a:lnTo>
                        <a:pt x="43" y="71"/>
                      </a:lnTo>
                      <a:lnTo>
                        <a:pt x="50" y="72"/>
                      </a:lnTo>
                      <a:lnTo>
                        <a:pt x="50" y="76"/>
                      </a:lnTo>
                      <a:lnTo>
                        <a:pt x="55" y="78"/>
                      </a:lnTo>
                      <a:lnTo>
                        <a:pt x="59" y="76"/>
                      </a:lnTo>
                      <a:lnTo>
                        <a:pt x="63" y="78"/>
                      </a:lnTo>
                      <a:lnTo>
                        <a:pt x="79" y="81"/>
                      </a:lnTo>
                      <a:lnTo>
                        <a:pt x="92" y="79"/>
                      </a:lnTo>
                      <a:lnTo>
                        <a:pt x="100" y="81"/>
                      </a:lnTo>
                      <a:lnTo>
                        <a:pt x="106" y="83"/>
                      </a:lnTo>
                      <a:lnTo>
                        <a:pt x="108" y="88"/>
                      </a:lnTo>
                      <a:lnTo>
                        <a:pt x="110" y="96"/>
                      </a:lnTo>
                      <a:lnTo>
                        <a:pt x="110" y="103"/>
                      </a:lnTo>
                      <a:lnTo>
                        <a:pt x="106" y="106"/>
                      </a:lnTo>
                      <a:lnTo>
                        <a:pt x="101" y="111"/>
                      </a:lnTo>
                      <a:lnTo>
                        <a:pt x="89" y="115"/>
                      </a:lnTo>
                      <a:lnTo>
                        <a:pt x="80" y="116"/>
                      </a:lnTo>
                      <a:lnTo>
                        <a:pt x="71" y="118"/>
                      </a:lnTo>
                      <a:lnTo>
                        <a:pt x="83" y="109"/>
                      </a:lnTo>
                      <a:lnTo>
                        <a:pt x="88" y="105"/>
                      </a:lnTo>
                      <a:lnTo>
                        <a:pt x="92" y="98"/>
                      </a:lnTo>
                      <a:lnTo>
                        <a:pt x="93" y="94"/>
                      </a:lnTo>
                      <a:lnTo>
                        <a:pt x="88" y="102"/>
                      </a:lnTo>
                      <a:lnTo>
                        <a:pt x="83" y="105"/>
                      </a:lnTo>
                      <a:lnTo>
                        <a:pt x="77" y="108"/>
                      </a:lnTo>
                      <a:lnTo>
                        <a:pt x="72" y="113"/>
                      </a:lnTo>
                      <a:lnTo>
                        <a:pt x="66" y="116"/>
                      </a:lnTo>
                      <a:lnTo>
                        <a:pt x="59" y="116"/>
                      </a:lnTo>
                      <a:lnTo>
                        <a:pt x="48" y="116"/>
                      </a:lnTo>
                      <a:lnTo>
                        <a:pt x="41" y="115"/>
                      </a:lnTo>
                      <a:lnTo>
                        <a:pt x="33" y="114"/>
                      </a:lnTo>
                      <a:lnTo>
                        <a:pt x="26" y="114"/>
                      </a:lnTo>
                      <a:lnTo>
                        <a:pt x="18" y="113"/>
                      </a:lnTo>
                      <a:lnTo>
                        <a:pt x="36" y="106"/>
                      </a:lnTo>
                      <a:lnTo>
                        <a:pt x="42" y="104"/>
                      </a:lnTo>
                      <a:lnTo>
                        <a:pt x="46" y="97"/>
                      </a:lnTo>
                      <a:lnTo>
                        <a:pt x="47" y="93"/>
                      </a:lnTo>
                      <a:lnTo>
                        <a:pt x="42" y="96"/>
                      </a:lnTo>
                      <a:lnTo>
                        <a:pt x="41" y="100"/>
                      </a:lnTo>
                      <a:lnTo>
                        <a:pt x="37" y="102"/>
                      </a:lnTo>
                      <a:lnTo>
                        <a:pt x="32" y="105"/>
                      </a:lnTo>
                      <a:lnTo>
                        <a:pt x="26" y="108"/>
                      </a:lnTo>
                      <a:lnTo>
                        <a:pt x="19" y="111"/>
                      </a:lnTo>
                      <a:lnTo>
                        <a:pt x="12" y="109"/>
                      </a:lnTo>
                      <a:lnTo>
                        <a:pt x="9" y="106"/>
                      </a:lnTo>
                      <a:lnTo>
                        <a:pt x="6" y="98"/>
                      </a:lnTo>
                      <a:lnTo>
                        <a:pt x="13" y="96"/>
                      </a:lnTo>
                      <a:lnTo>
                        <a:pt x="30" y="96"/>
                      </a:lnTo>
                      <a:lnTo>
                        <a:pt x="41" y="91"/>
                      </a:lnTo>
                      <a:lnTo>
                        <a:pt x="46" y="86"/>
                      </a:lnTo>
                      <a:lnTo>
                        <a:pt x="48" y="81"/>
                      </a:lnTo>
                      <a:lnTo>
                        <a:pt x="48" y="79"/>
                      </a:lnTo>
                      <a:lnTo>
                        <a:pt x="46" y="79"/>
                      </a:lnTo>
                      <a:lnTo>
                        <a:pt x="42" y="83"/>
                      </a:lnTo>
                      <a:lnTo>
                        <a:pt x="37" y="91"/>
                      </a:lnTo>
                      <a:lnTo>
                        <a:pt x="25" y="94"/>
                      </a:lnTo>
                      <a:lnTo>
                        <a:pt x="13" y="96"/>
                      </a:lnTo>
                      <a:lnTo>
                        <a:pt x="6" y="98"/>
                      </a:lnTo>
                      <a:lnTo>
                        <a:pt x="0" y="86"/>
                      </a:lnTo>
                      <a:lnTo>
                        <a:pt x="0" y="76"/>
                      </a:lnTo>
                      <a:lnTo>
                        <a:pt x="0" y="68"/>
                      </a:lnTo>
                      <a:lnTo>
                        <a:pt x="12" y="74"/>
                      </a:lnTo>
                      <a:lnTo>
                        <a:pt x="26" y="76"/>
                      </a:lnTo>
                      <a:lnTo>
                        <a:pt x="36" y="76"/>
                      </a:lnTo>
                      <a:lnTo>
                        <a:pt x="40" y="74"/>
                      </a:lnTo>
                      <a:lnTo>
                        <a:pt x="41" y="71"/>
                      </a:lnTo>
                      <a:lnTo>
                        <a:pt x="35" y="71"/>
                      </a:lnTo>
                      <a:lnTo>
                        <a:pt x="28" y="73"/>
                      </a:lnTo>
                      <a:lnTo>
                        <a:pt x="11" y="74"/>
                      </a:lnTo>
                      <a:lnTo>
                        <a:pt x="0" y="68"/>
                      </a:lnTo>
                      <a:lnTo>
                        <a:pt x="0" y="56"/>
                      </a:lnTo>
                      <a:lnTo>
                        <a:pt x="0" y="49"/>
                      </a:lnTo>
                      <a:lnTo>
                        <a:pt x="0" y="40"/>
                      </a:lnTo>
                      <a:lnTo>
                        <a:pt x="0" y="25"/>
                      </a:lnTo>
                      <a:lnTo>
                        <a:pt x="2" y="20"/>
                      </a:lnTo>
                      <a:lnTo>
                        <a:pt x="13" y="13"/>
                      </a:lnTo>
                      <a:lnTo>
                        <a:pt x="10" y="13"/>
                      </a:lnTo>
                      <a:lnTo>
                        <a:pt x="0" y="19"/>
                      </a:lnTo>
                      <a:lnTo>
                        <a:pt x="3" y="10"/>
                      </a:lnTo>
                      <a:lnTo>
                        <a:pt x="7" y="6"/>
                      </a:lnTo>
                      <a:lnTo>
                        <a:pt x="10" y="2"/>
                      </a:lnTo>
                      <a:lnTo>
                        <a:pt x="21" y="0"/>
                      </a:lnTo>
                    </a:path>
                  </a:pathLst>
                </a:custGeom>
                <a:solidFill>
                  <a:srgbClr val="808080"/>
                </a:solidFill>
                <a:ln w="9525" cap="rnd">
                  <a:noFill/>
                  <a:round/>
                  <a:headEnd type="none" w="sm" len="sm"/>
                  <a:tailEnd type="none" w="sm" len="sm"/>
                </a:ln>
              </p:spPr>
              <p:txBody>
                <a:bodyPr/>
                <a:lstStyle/>
                <a:p>
                  <a:endParaRPr lang="es-ES"/>
                </a:p>
              </p:txBody>
            </p:sp>
            <p:sp>
              <p:nvSpPr>
                <p:cNvPr id="105247" name="Freeform 339"/>
                <p:cNvSpPr>
                  <a:spLocks/>
                </p:cNvSpPr>
                <p:nvPr/>
              </p:nvSpPr>
              <p:spPr bwMode="auto">
                <a:xfrm>
                  <a:off x="470" y="3099"/>
                  <a:ext cx="29" cy="26"/>
                </a:xfrm>
                <a:custGeom>
                  <a:avLst/>
                  <a:gdLst>
                    <a:gd name="T0" fmla="*/ 28 w 29"/>
                    <a:gd name="T1" fmla="*/ 0 h 26"/>
                    <a:gd name="T2" fmla="*/ 28 w 29"/>
                    <a:gd name="T3" fmla="*/ 0 h 26"/>
                    <a:gd name="T4" fmla="*/ 23 w 29"/>
                    <a:gd name="T5" fmla="*/ 7 h 26"/>
                    <a:gd name="T6" fmla="*/ 19 w 29"/>
                    <a:gd name="T7" fmla="*/ 8 h 26"/>
                    <a:gd name="T8" fmla="*/ 12 w 29"/>
                    <a:gd name="T9" fmla="*/ 13 h 26"/>
                    <a:gd name="T10" fmla="*/ 9 w 29"/>
                    <a:gd name="T11" fmla="*/ 15 h 26"/>
                    <a:gd name="T12" fmla="*/ 1 w 29"/>
                    <a:gd name="T13" fmla="*/ 22 h 26"/>
                    <a:gd name="T14" fmla="*/ 10 w 29"/>
                    <a:gd name="T15" fmla="*/ 19 h 26"/>
                    <a:gd name="T16" fmla="*/ 17 w 29"/>
                    <a:gd name="T17" fmla="*/ 15 h 26"/>
                    <a:gd name="T18" fmla="*/ 26 w 29"/>
                    <a:gd name="T19" fmla="*/ 15 h 26"/>
                    <a:gd name="T20" fmla="*/ 25 w 29"/>
                    <a:gd name="T21" fmla="*/ 19 h 26"/>
                    <a:gd name="T22" fmla="*/ 12 w 29"/>
                    <a:gd name="T23" fmla="*/ 21 h 26"/>
                    <a:gd name="T24" fmla="*/ 5 w 29"/>
                    <a:gd name="T25" fmla="*/ 25 h 26"/>
                    <a:gd name="T26" fmla="*/ 1 w 29"/>
                    <a:gd name="T27" fmla="*/ 25 h 26"/>
                    <a:gd name="T28" fmla="*/ 0 w 29"/>
                    <a:gd name="T29" fmla="*/ 23 h 26"/>
                    <a:gd name="T30" fmla="*/ 0 w 29"/>
                    <a:gd name="T31" fmla="*/ 20 h 26"/>
                    <a:gd name="T32" fmla="*/ 1 w 29"/>
                    <a:gd name="T33" fmla="*/ 17 h 26"/>
                    <a:gd name="T34" fmla="*/ 4 w 29"/>
                    <a:gd name="T35" fmla="*/ 14 h 26"/>
                    <a:gd name="T36" fmla="*/ 9 w 29"/>
                    <a:gd name="T37" fmla="*/ 10 h 26"/>
                    <a:gd name="T38" fmla="*/ 13 w 29"/>
                    <a:gd name="T39" fmla="*/ 4 h 26"/>
                    <a:gd name="T40" fmla="*/ 19 w 29"/>
                    <a:gd name="T41" fmla="*/ 0 h 26"/>
                    <a:gd name="T42" fmla="*/ 24 w 29"/>
                    <a:gd name="T43" fmla="*/ 0 h 26"/>
                    <a:gd name="T44" fmla="*/ 28 w 29"/>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9"/>
                    <a:gd name="T70" fmla="*/ 0 h 26"/>
                    <a:gd name="T71" fmla="*/ 29 w 29"/>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9" h="26">
                      <a:moveTo>
                        <a:pt x="28" y="0"/>
                      </a:moveTo>
                      <a:lnTo>
                        <a:pt x="28" y="0"/>
                      </a:lnTo>
                      <a:lnTo>
                        <a:pt x="23" y="7"/>
                      </a:lnTo>
                      <a:lnTo>
                        <a:pt x="19" y="8"/>
                      </a:lnTo>
                      <a:lnTo>
                        <a:pt x="12" y="13"/>
                      </a:lnTo>
                      <a:lnTo>
                        <a:pt x="9" y="15"/>
                      </a:lnTo>
                      <a:lnTo>
                        <a:pt x="1" y="22"/>
                      </a:lnTo>
                      <a:lnTo>
                        <a:pt x="10" y="19"/>
                      </a:lnTo>
                      <a:lnTo>
                        <a:pt x="17" y="15"/>
                      </a:lnTo>
                      <a:lnTo>
                        <a:pt x="26" y="15"/>
                      </a:lnTo>
                      <a:lnTo>
                        <a:pt x="25" y="19"/>
                      </a:lnTo>
                      <a:lnTo>
                        <a:pt x="12" y="21"/>
                      </a:lnTo>
                      <a:lnTo>
                        <a:pt x="5" y="25"/>
                      </a:lnTo>
                      <a:lnTo>
                        <a:pt x="1" y="25"/>
                      </a:lnTo>
                      <a:lnTo>
                        <a:pt x="0" y="23"/>
                      </a:lnTo>
                      <a:lnTo>
                        <a:pt x="0" y="20"/>
                      </a:lnTo>
                      <a:lnTo>
                        <a:pt x="1" y="17"/>
                      </a:lnTo>
                      <a:lnTo>
                        <a:pt x="4" y="14"/>
                      </a:lnTo>
                      <a:lnTo>
                        <a:pt x="9" y="10"/>
                      </a:lnTo>
                      <a:lnTo>
                        <a:pt x="13" y="4"/>
                      </a:lnTo>
                      <a:lnTo>
                        <a:pt x="19" y="0"/>
                      </a:lnTo>
                      <a:lnTo>
                        <a:pt x="24" y="0"/>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105248" name="Freeform 340"/>
                <p:cNvSpPr>
                  <a:spLocks/>
                </p:cNvSpPr>
                <p:nvPr/>
              </p:nvSpPr>
              <p:spPr bwMode="auto">
                <a:xfrm>
                  <a:off x="510" y="3079"/>
                  <a:ext cx="27" cy="52"/>
                </a:xfrm>
                <a:custGeom>
                  <a:avLst/>
                  <a:gdLst>
                    <a:gd name="T0" fmla="*/ 26 w 27"/>
                    <a:gd name="T1" fmla="*/ 51 h 52"/>
                    <a:gd name="T2" fmla="*/ 12 w 27"/>
                    <a:gd name="T3" fmla="*/ 51 h 52"/>
                    <a:gd name="T4" fmla="*/ 9 w 27"/>
                    <a:gd name="T5" fmla="*/ 49 h 52"/>
                    <a:gd name="T6" fmla="*/ 9 w 27"/>
                    <a:gd name="T7" fmla="*/ 47 h 52"/>
                    <a:gd name="T8" fmla="*/ 4 w 27"/>
                    <a:gd name="T9" fmla="*/ 46 h 52"/>
                    <a:gd name="T10" fmla="*/ 0 w 27"/>
                    <a:gd name="T11" fmla="*/ 43 h 52"/>
                    <a:gd name="T12" fmla="*/ 2 w 27"/>
                    <a:gd name="T13" fmla="*/ 43 h 52"/>
                    <a:gd name="T14" fmla="*/ 2 w 27"/>
                    <a:gd name="T15" fmla="*/ 39 h 52"/>
                    <a:gd name="T16" fmla="*/ 0 w 27"/>
                    <a:gd name="T17" fmla="*/ 36 h 52"/>
                    <a:gd name="T18" fmla="*/ 0 w 27"/>
                    <a:gd name="T19" fmla="*/ 32 h 52"/>
                    <a:gd name="T20" fmla="*/ 2 w 27"/>
                    <a:gd name="T21" fmla="*/ 29 h 52"/>
                    <a:gd name="T22" fmla="*/ 2 w 27"/>
                    <a:gd name="T23" fmla="*/ 21 h 52"/>
                    <a:gd name="T24" fmla="*/ 0 w 27"/>
                    <a:gd name="T25" fmla="*/ 15 h 52"/>
                    <a:gd name="T26" fmla="*/ 0 w 27"/>
                    <a:gd name="T27" fmla="*/ 8 h 52"/>
                    <a:gd name="T28" fmla="*/ 0 w 27"/>
                    <a:gd name="T29" fmla="*/ 0 h 52"/>
                    <a:gd name="T30" fmla="*/ 9 w 27"/>
                    <a:gd name="T31" fmla="*/ 13 h 52"/>
                    <a:gd name="T32" fmla="*/ 14 w 27"/>
                    <a:gd name="T33" fmla="*/ 27 h 52"/>
                    <a:gd name="T34" fmla="*/ 21 w 27"/>
                    <a:gd name="T35" fmla="*/ 40 h 52"/>
                    <a:gd name="T36" fmla="*/ 26 w 27"/>
                    <a:gd name="T37" fmla="*/ 51 h 5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
                    <a:gd name="T58" fmla="*/ 0 h 52"/>
                    <a:gd name="T59" fmla="*/ 27 w 27"/>
                    <a:gd name="T60" fmla="*/ 52 h 5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 h="52">
                      <a:moveTo>
                        <a:pt x="26" y="51"/>
                      </a:moveTo>
                      <a:lnTo>
                        <a:pt x="12" y="51"/>
                      </a:lnTo>
                      <a:lnTo>
                        <a:pt x="9" y="49"/>
                      </a:lnTo>
                      <a:lnTo>
                        <a:pt x="9" y="47"/>
                      </a:lnTo>
                      <a:lnTo>
                        <a:pt x="4" y="46"/>
                      </a:lnTo>
                      <a:lnTo>
                        <a:pt x="0" y="43"/>
                      </a:lnTo>
                      <a:lnTo>
                        <a:pt x="2" y="43"/>
                      </a:lnTo>
                      <a:lnTo>
                        <a:pt x="2" y="39"/>
                      </a:lnTo>
                      <a:lnTo>
                        <a:pt x="0" y="36"/>
                      </a:lnTo>
                      <a:lnTo>
                        <a:pt x="0" y="32"/>
                      </a:lnTo>
                      <a:lnTo>
                        <a:pt x="2" y="29"/>
                      </a:lnTo>
                      <a:lnTo>
                        <a:pt x="2" y="21"/>
                      </a:lnTo>
                      <a:lnTo>
                        <a:pt x="0" y="15"/>
                      </a:lnTo>
                      <a:lnTo>
                        <a:pt x="0" y="8"/>
                      </a:lnTo>
                      <a:lnTo>
                        <a:pt x="0" y="0"/>
                      </a:lnTo>
                      <a:lnTo>
                        <a:pt x="9" y="13"/>
                      </a:lnTo>
                      <a:lnTo>
                        <a:pt x="14" y="27"/>
                      </a:lnTo>
                      <a:lnTo>
                        <a:pt x="21" y="40"/>
                      </a:lnTo>
                      <a:lnTo>
                        <a:pt x="26" y="51"/>
                      </a:lnTo>
                    </a:path>
                  </a:pathLst>
                </a:custGeom>
                <a:solidFill>
                  <a:srgbClr val="808080"/>
                </a:solidFill>
                <a:ln w="9525" cap="rnd">
                  <a:noFill/>
                  <a:round/>
                  <a:headEnd type="none" w="sm" len="sm"/>
                  <a:tailEnd type="none" w="sm" len="sm"/>
                </a:ln>
              </p:spPr>
              <p:txBody>
                <a:bodyPr/>
                <a:lstStyle/>
                <a:p>
                  <a:endParaRPr lang="es-ES"/>
                </a:p>
              </p:txBody>
            </p:sp>
            <p:sp>
              <p:nvSpPr>
                <p:cNvPr id="105249" name="Freeform 341"/>
                <p:cNvSpPr>
                  <a:spLocks/>
                </p:cNvSpPr>
                <p:nvPr/>
              </p:nvSpPr>
              <p:spPr bwMode="auto">
                <a:xfrm>
                  <a:off x="472" y="3135"/>
                  <a:ext cx="27" cy="27"/>
                </a:xfrm>
                <a:custGeom>
                  <a:avLst/>
                  <a:gdLst>
                    <a:gd name="T0" fmla="*/ 3 w 27"/>
                    <a:gd name="T1" fmla="*/ 11 h 27"/>
                    <a:gd name="T2" fmla="*/ 10 w 27"/>
                    <a:gd name="T3" fmla="*/ 2 h 27"/>
                    <a:gd name="T4" fmla="*/ 14 w 27"/>
                    <a:gd name="T5" fmla="*/ 0 h 27"/>
                    <a:gd name="T6" fmla="*/ 22 w 27"/>
                    <a:gd name="T7" fmla="*/ 0 h 27"/>
                    <a:gd name="T8" fmla="*/ 26 w 27"/>
                    <a:gd name="T9" fmla="*/ 2 h 27"/>
                    <a:gd name="T10" fmla="*/ 24 w 27"/>
                    <a:gd name="T11" fmla="*/ 7 h 27"/>
                    <a:gd name="T12" fmla="*/ 21 w 27"/>
                    <a:gd name="T13" fmla="*/ 16 h 27"/>
                    <a:gd name="T14" fmla="*/ 14 w 27"/>
                    <a:gd name="T15" fmla="*/ 20 h 27"/>
                    <a:gd name="T16" fmla="*/ 6 w 27"/>
                    <a:gd name="T17" fmla="*/ 26 h 27"/>
                    <a:gd name="T18" fmla="*/ 0 w 27"/>
                    <a:gd name="T19" fmla="*/ 26 h 27"/>
                    <a:gd name="T20" fmla="*/ 3 w 27"/>
                    <a:gd name="T21" fmla="*/ 11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7"/>
                    <a:gd name="T35" fmla="*/ 27 w 27"/>
                    <a:gd name="T36" fmla="*/ 27 h 2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7">
                      <a:moveTo>
                        <a:pt x="3" y="11"/>
                      </a:moveTo>
                      <a:lnTo>
                        <a:pt x="10" y="2"/>
                      </a:lnTo>
                      <a:lnTo>
                        <a:pt x="14" y="0"/>
                      </a:lnTo>
                      <a:lnTo>
                        <a:pt x="22" y="0"/>
                      </a:lnTo>
                      <a:lnTo>
                        <a:pt x="26" y="2"/>
                      </a:lnTo>
                      <a:lnTo>
                        <a:pt x="24" y="7"/>
                      </a:lnTo>
                      <a:lnTo>
                        <a:pt x="21" y="16"/>
                      </a:lnTo>
                      <a:lnTo>
                        <a:pt x="14" y="20"/>
                      </a:lnTo>
                      <a:lnTo>
                        <a:pt x="6" y="26"/>
                      </a:lnTo>
                      <a:lnTo>
                        <a:pt x="0" y="26"/>
                      </a:lnTo>
                      <a:lnTo>
                        <a:pt x="3" y="11"/>
                      </a:lnTo>
                    </a:path>
                  </a:pathLst>
                </a:custGeom>
                <a:solidFill>
                  <a:srgbClr val="606060"/>
                </a:solidFill>
                <a:ln w="9525" cap="rnd">
                  <a:noFill/>
                  <a:round/>
                  <a:headEnd type="none" w="sm" len="sm"/>
                  <a:tailEnd type="none" w="sm" len="sm"/>
                </a:ln>
              </p:spPr>
              <p:txBody>
                <a:bodyPr/>
                <a:lstStyle/>
                <a:p>
                  <a:endParaRPr lang="es-ES"/>
                </a:p>
              </p:txBody>
            </p:sp>
            <p:sp>
              <p:nvSpPr>
                <p:cNvPr id="105250" name="Freeform 342"/>
                <p:cNvSpPr>
                  <a:spLocks/>
                </p:cNvSpPr>
                <p:nvPr/>
              </p:nvSpPr>
              <p:spPr bwMode="auto">
                <a:xfrm>
                  <a:off x="478" y="3205"/>
                  <a:ext cx="41" cy="25"/>
                </a:xfrm>
                <a:custGeom>
                  <a:avLst/>
                  <a:gdLst>
                    <a:gd name="T0" fmla="*/ 33 w 41"/>
                    <a:gd name="T1" fmla="*/ 0 h 25"/>
                    <a:gd name="T2" fmla="*/ 36 w 41"/>
                    <a:gd name="T3" fmla="*/ 12 h 25"/>
                    <a:gd name="T4" fmla="*/ 20 w 41"/>
                    <a:gd name="T5" fmla="*/ 17 h 25"/>
                    <a:gd name="T6" fmla="*/ 2 w 41"/>
                    <a:gd name="T7" fmla="*/ 20 h 25"/>
                    <a:gd name="T8" fmla="*/ 0 w 41"/>
                    <a:gd name="T9" fmla="*/ 8 h 25"/>
                    <a:gd name="T10" fmla="*/ 0 w 41"/>
                    <a:gd name="T11" fmla="*/ 21 h 25"/>
                    <a:gd name="T12" fmla="*/ 16 w 41"/>
                    <a:gd name="T13" fmla="*/ 24 h 25"/>
                    <a:gd name="T14" fmla="*/ 40 w 41"/>
                    <a:gd name="T15" fmla="*/ 14 h 25"/>
                    <a:gd name="T16" fmla="*/ 33 w 41"/>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1"/>
                    <a:gd name="T28" fmla="*/ 0 h 25"/>
                    <a:gd name="T29" fmla="*/ 41 w 41"/>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1" h="25">
                      <a:moveTo>
                        <a:pt x="33" y="0"/>
                      </a:moveTo>
                      <a:lnTo>
                        <a:pt x="36" y="12"/>
                      </a:lnTo>
                      <a:lnTo>
                        <a:pt x="20" y="17"/>
                      </a:lnTo>
                      <a:lnTo>
                        <a:pt x="2" y="20"/>
                      </a:lnTo>
                      <a:lnTo>
                        <a:pt x="0" y="8"/>
                      </a:lnTo>
                      <a:lnTo>
                        <a:pt x="0" y="21"/>
                      </a:lnTo>
                      <a:lnTo>
                        <a:pt x="16" y="24"/>
                      </a:lnTo>
                      <a:lnTo>
                        <a:pt x="40" y="14"/>
                      </a:lnTo>
                      <a:lnTo>
                        <a:pt x="33" y="0"/>
                      </a:lnTo>
                    </a:path>
                  </a:pathLst>
                </a:custGeom>
                <a:solidFill>
                  <a:srgbClr val="606060"/>
                </a:solidFill>
                <a:ln w="9525" cap="rnd">
                  <a:noFill/>
                  <a:round/>
                  <a:headEnd type="none" w="sm" len="sm"/>
                  <a:tailEnd type="none" w="sm" len="sm"/>
                </a:ln>
              </p:spPr>
              <p:txBody>
                <a:bodyPr/>
                <a:lstStyle/>
                <a:p>
                  <a:endParaRPr lang="es-ES"/>
                </a:p>
              </p:txBody>
            </p:sp>
            <p:sp>
              <p:nvSpPr>
                <p:cNvPr id="105251" name="Freeform 343"/>
                <p:cNvSpPr>
                  <a:spLocks/>
                </p:cNvSpPr>
                <p:nvPr/>
              </p:nvSpPr>
              <p:spPr bwMode="auto">
                <a:xfrm>
                  <a:off x="378" y="3135"/>
                  <a:ext cx="141" cy="156"/>
                </a:xfrm>
                <a:custGeom>
                  <a:avLst/>
                  <a:gdLst>
                    <a:gd name="T0" fmla="*/ 76 w 141"/>
                    <a:gd name="T1" fmla="*/ 21 h 156"/>
                    <a:gd name="T2" fmla="*/ 51 w 141"/>
                    <a:gd name="T3" fmla="*/ 21 h 156"/>
                    <a:gd name="T4" fmla="*/ 35 w 141"/>
                    <a:gd name="T5" fmla="*/ 15 h 156"/>
                    <a:gd name="T6" fmla="*/ 31 w 141"/>
                    <a:gd name="T7" fmla="*/ 10 h 156"/>
                    <a:gd name="T8" fmla="*/ 31 w 141"/>
                    <a:gd name="T9" fmla="*/ 6 h 156"/>
                    <a:gd name="T10" fmla="*/ 27 w 141"/>
                    <a:gd name="T11" fmla="*/ 1 h 156"/>
                    <a:gd name="T12" fmla="*/ 12 w 141"/>
                    <a:gd name="T13" fmla="*/ 0 h 156"/>
                    <a:gd name="T14" fmla="*/ 0 w 141"/>
                    <a:gd name="T15" fmla="*/ 0 h 156"/>
                    <a:gd name="T16" fmla="*/ 14 w 141"/>
                    <a:gd name="T17" fmla="*/ 119 h 156"/>
                    <a:gd name="T18" fmla="*/ 27 w 141"/>
                    <a:gd name="T19" fmla="*/ 131 h 156"/>
                    <a:gd name="T20" fmla="*/ 41 w 141"/>
                    <a:gd name="T21" fmla="*/ 140 h 156"/>
                    <a:gd name="T22" fmla="*/ 61 w 141"/>
                    <a:gd name="T23" fmla="*/ 150 h 156"/>
                    <a:gd name="T24" fmla="*/ 86 w 141"/>
                    <a:gd name="T25" fmla="*/ 152 h 156"/>
                    <a:gd name="T26" fmla="*/ 117 w 141"/>
                    <a:gd name="T27" fmla="*/ 155 h 156"/>
                    <a:gd name="T28" fmla="*/ 133 w 141"/>
                    <a:gd name="T29" fmla="*/ 151 h 156"/>
                    <a:gd name="T30" fmla="*/ 140 w 141"/>
                    <a:gd name="T31" fmla="*/ 142 h 156"/>
                    <a:gd name="T32" fmla="*/ 137 w 141"/>
                    <a:gd name="T33" fmla="*/ 131 h 156"/>
                    <a:gd name="T34" fmla="*/ 125 w 141"/>
                    <a:gd name="T35" fmla="*/ 98 h 156"/>
                    <a:gd name="T36" fmla="*/ 114 w 141"/>
                    <a:gd name="T37" fmla="*/ 65 h 156"/>
                    <a:gd name="T38" fmla="*/ 109 w 141"/>
                    <a:gd name="T39" fmla="*/ 41 h 156"/>
                    <a:gd name="T40" fmla="*/ 109 w 141"/>
                    <a:gd name="T41" fmla="*/ 33 h 156"/>
                    <a:gd name="T42" fmla="*/ 100 w 141"/>
                    <a:gd name="T43" fmla="*/ 24 h 156"/>
                    <a:gd name="T44" fmla="*/ 92 w 141"/>
                    <a:gd name="T45" fmla="*/ 21 h 156"/>
                    <a:gd name="T46" fmla="*/ 76 w 141"/>
                    <a:gd name="T47" fmla="*/ 21 h 15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1"/>
                    <a:gd name="T73" fmla="*/ 0 h 156"/>
                    <a:gd name="T74" fmla="*/ 141 w 141"/>
                    <a:gd name="T75" fmla="*/ 156 h 15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1" h="156">
                      <a:moveTo>
                        <a:pt x="76" y="21"/>
                      </a:moveTo>
                      <a:lnTo>
                        <a:pt x="51" y="21"/>
                      </a:lnTo>
                      <a:lnTo>
                        <a:pt x="35" y="15"/>
                      </a:lnTo>
                      <a:lnTo>
                        <a:pt x="31" y="10"/>
                      </a:lnTo>
                      <a:lnTo>
                        <a:pt x="31" y="6"/>
                      </a:lnTo>
                      <a:lnTo>
                        <a:pt x="27" y="1"/>
                      </a:lnTo>
                      <a:lnTo>
                        <a:pt x="12" y="0"/>
                      </a:lnTo>
                      <a:lnTo>
                        <a:pt x="0" y="0"/>
                      </a:lnTo>
                      <a:lnTo>
                        <a:pt x="14" y="119"/>
                      </a:lnTo>
                      <a:lnTo>
                        <a:pt x="27" y="131"/>
                      </a:lnTo>
                      <a:lnTo>
                        <a:pt x="41" y="140"/>
                      </a:lnTo>
                      <a:lnTo>
                        <a:pt x="61" y="150"/>
                      </a:lnTo>
                      <a:lnTo>
                        <a:pt x="86" y="152"/>
                      </a:lnTo>
                      <a:lnTo>
                        <a:pt x="117" y="155"/>
                      </a:lnTo>
                      <a:lnTo>
                        <a:pt x="133" y="151"/>
                      </a:lnTo>
                      <a:lnTo>
                        <a:pt x="140" y="142"/>
                      </a:lnTo>
                      <a:lnTo>
                        <a:pt x="137" y="131"/>
                      </a:lnTo>
                      <a:lnTo>
                        <a:pt x="125" y="98"/>
                      </a:lnTo>
                      <a:lnTo>
                        <a:pt x="114" y="65"/>
                      </a:lnTo>
                      <a:lnTo>
                        <a:pt x="109" y="41"/>
                      </a:lnTo>
                      <a:lnTo>
                        <a:pt x="109" y="33"/>
                      </a:lnTo>
                      <a:lnTo>
                        <a:pt x="100" y="24"/>
                      </a:lnTo>
                      <a:lnTo>
                        <a:pt x="92" y="21"/>
                      </a:lnTo>
                      <a:lnTo>
                        <a:pt x="76" y="21"/>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5252" name="Freeform 344"/>
                <p:cNvSpPr>
                  <a:spLocks/>
                </p:cNvSpPr>
                <p:nvPr/>
              </p:nvSpPr>
              <p:spPr bwMode="auto">
                <a:xfrm>
                  <a:off x="387" y="3146"/>
                  <a:ext cx="112" cy="135"/>
                </a:xfrm>
                <a:custGeom>
                  <a:avLst/>
                  <a:gdLst>
                    <a:gd name="T0" fmla="*/ 70 w 112"/>
                    <a:gd name="T1" fmla="*/ 24 h 135"/>
                    <a:gd name="T2" fmla="*/ 50 w 112"/>
                    <a:gd name="T3" fmla="*/ 23 h 135"/>
                    <a:gd name="T4" fmla="*/ 29 w 112"/>
                    <a:gd name="T5" fmla="*/ 21 h 135"/>
                    <a:gd name="T6" fmla="*/ 16 w 112"/>
                    <a:gd name="T7" fmla="*/ 15 h 135"/>
                    <a:gd name="T8" fmla="*/ 8 w 112"/>
                    <a:gd name="T9" fmla="*/ 11 h 135"/>
                    <a:gd name="T10" fmla="*/ 0 w 112"/>
                    <a:gd name="T11" fmla="*/ 0 h 135"/>
                    <a:gd name="T12" fmla="*/ 12 w 112"/>
                    <a:gd name="T13" fmla="*/ 101 h 135"/>
                    <a:gd name="T14" fmla="*/ 21 w 112"/>
                    <a:gd name="T15" fmla="*/ 111 h 135"/>
                    <a:gd name="T16" fmla="*/ 32 w 112"/>
                    <a:gd name="T17" fmla="*/ 120 h 135"/>
                    <a:gd name="T18" fmla="*/ 45 w 112"/>
                    <a:gd name="T19" fmla="*/ 125 h 135"/>
                    <a:gd name="T20" fmla="*/ 57 w 112"/>
                    <a:gd name="T21" fmla="*/ 129 h 135"/>
                    <a:gd name="T22" fmla="*/ 70 w 112"/>
                    <a:gd name="T23" fmla="*/ 131 h 135"/>
                    <a:gd name="T24" fmla="*/ 84 w 112"/>
                    <a:gd name="T25" fmla="*/ 134 h 135"/>
                    <a:gd name="T26" fmla="*/ 100 w 112"/>
                    <a:gd name="T27" fmla="*/ 134 h 135"/>
                    <a:gd name="T28" fmla="*/ 106 w 112"/>
                    <a:gd name="T29" fmla="*/ 131 h 135"/>
                    <a:gd name="T30" fmla="*/ 111 w 112"/>
                    <a:gd name="T31" fmla="*/ 125 h 135"/>
                    <a:gd name="T32" fmla="*/ 108 w 112"/>
                    <a:gd name="T33" fmla="*/ 119 h 135"/>
                    <a:gd name="T34" fmla="*/ 99 w 112"/>
                    <a:gd name="T35" fmla="*/ 99 h 135"/>
                    <a:gd name="T36" fmla="*/ 81 w 112"/>
                    <a:gd name="T37" fmla="*/ 39 h 135"/>
                    <a:gd name="T38" fmla="*/ 80 w 112"/>
                    <a:gd name="T39" fmla="*/ 30 h 135"/>
                    <a:gd name="T40" fmla="*/ 70 w 112"/>
                    <a:gd name="T41" fmla="*/ 24 h 13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135"/>
                    <a:gd name="T65" fmla="*/ 112 w 112"/>
                    <a:gd name="T66" fmla="*/ 135 h 13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135">
                      <a:moveTo>
                        <a:pt x="70" y="24"/>
                      </a:moveTo>
                      <a:lnTo>
                        <a:pt x="50" y="23"/>
                      </a:lnTo>
                      <a:lnTo>
                        <a:pt x="29" y="21"/>
                      </a:lnTo>
                      <a:lnTo>
                        <a:pt x="16" y="15"/>
                      </a:lnTo>
                      <a:lnTo>
                        <a:pt x="8" y="11"/>
                      </a:lnTo>
                      <a:lnTo>
                        <a:pt x="0" y="0"/>
                      </a:lnTo>
                      <a:lnTo>
                        <a:pt x="12" y="101"/>
                      </a:lnTo>
                      <a:lnTo>
                        <a:pt x="21" y="111"/>
                      </a:lnTo>
                      <a:lnTo>
                        <a:pt x="32" y="120"/>
                      </a:lnTo>
                      <a:lnTo>
                        <a:pt x="45" y="125"/>
                      </a:lnTo>
                      <a:lnTo>
                        <a:pt x="57" y="129"/>
                      </a:lnTo>
                      <a:lnTo>
                        <a:pt x="70" y="131"/>
                      </a:lnTo>
                      <a:lnTo>
                        <a:pt x="84" y="134"/>
                      </a:lnTo>
                      <a:lnTo>
                        <a:pt x="100" y="134"/>
                      </a:lnTo>
                      <a:lnTo>
                        <a:pt x="106" y="131"/>
                      </a:lnTo>
                      <a:lnTo>
                        <a:pt x="111" y="125"/>
                      </a:lnTo>
                      <a:lnTo>
                        <a:pt x="108" y="119"/>
                      </a:lnTo>
                      <a:lnTo>
                        <a:pt x="99" y="99"/>
                      </a:lnTo>
                      <a:lnTo>
                        <a:pt x="81" y="39"/>
                      </a:lnTo>
                      <a:lnTo>
                        <a:pt x="80" y="30"/>
                      </a:lnTo>
                      <a:lnTo>
                        <a:pt x="70" y="24"/>
                      </a:lnTo>
                    </a:path>
                  </a:pathLst>
                </a:custGeom>
                <a:solidFill>
                  <a:srgbClr val="606060"/>
                </a:solidFill>
                <a:ln w="9525" cap="rnd">
                  <a:noFill/>
                  <a:round/>
                  <a:headEnd type="none" w="sm" len="sm"/>
                  <a:tailEnd type="none" w="sm" len="sm"/>
                </a:ln>
              </p:spPr>
              <p:txBody>
                <a:bodyPr/>
                <a:lstStyle/>
                <a:p>
                  <a:endParaRPr lang="es-ES"/>
                </a:p>
              </p:txBody>
            </p:sp>
            <p:sp>
              <p:nvSpPr>
                <p:cNvPr id="105253" name="Freeform 345"/>
                <p:cNvSpPr>
                  <a:spLocks/>
                </p:cNvSpPr>
                <p:nvPr/>
              </p:nvSpPr>
              <p:spPr bwMode="auto">
                <a:xfrm>
                  <a:off x="666" y="3408"/>
                  <a:ext cx="49" cy="104"/>
                </a:xfrm>
                <a:custGeom>
                  <a:avLst/>
                  <a:gdLst>
                    <a:gd name="T0" fmla="*/ 45 w 49"/>
                    <a:gd name="T1" fmla="*/ 0 h 104"/>
                    <a:gd name="T2" fmla="*/ 40 w 49"/>
                    <a:gd name="T3" fmla="*/ 19 h 104"/>
                    <a:gd name="T4" fmla="*/ 35 w 49"/>
                    <a:gd name="T5" fmla="*/ 34 h 104"/>
                    <a:gd name="T6" fmla="*/ 28 w 49"/>
                    <a:gd name="T7" fmla="*/ 51 h 104"/>
                    <a:gd name="T8" fmla="*/ 25 w 49"/>
                    <a:gd name="T9" fmla="*/ 60 h 104"/>
                    <a:gd name="T10" fmla="*/ 24 w 49"/>
                    <a:gd name="T11" fmla="*/ 68 h 104"/>
                    <a:gd name="T12" fmla="*/ 24 w 49"/>
                    <a:gd name="T13" fmla="*/ 74 h 104"/>
                    <a:gd name="T14" fmla="*/ 32 w 49"/>
                    <a:gd name="T15" fmla="*/ 82 h 104"/>
                    <a:gd name="T16" fmla="*/ 48 w 49"/>
                    <a:gd name="T17" fmla="*/ 93 h 104"/>
                    <a:gd name="T18" fmla="*/ 35 w 49"/>
                    <a:gd name="T19" fmla="*/ 103 h 104"/>
                    <a:gd name="T20" fmla="*/ 19 w 49"/>
                    <a:gd name="T21" fmla="*/ 94 h 104"/>
                    <a:gd name="T22" fmla="*/ 6 w 49"/>
                    <a:gd name="T23" fmla="*/ 88 h 104"/>
                    <a:gd name="T24" fmla="*/ 0 w 49"/>
                    <a:gd name="T25" fmla="*/ 83 h 104"/>
                    <a:gd name="T26" fmla="*/ 0 w 49"/>
                    <a:gd name="T27" fmla="*/ 74 h 104"/>
                    <a:gd name="T28" fmla="*/ 3 w 49"/>
                    <a:gd name="T29" fmla="*/ 69 h 104"/>
                    <a:gd name="T30" fmla="*/ 6 w 49"/>
                    <a:gd name="T31" fmla="*/ 60 h 104"/>
                    <a:gd name="T32" fmla="*/ 8 w 49"/>
                    <a:gd name="T33" fmla="*/ 49 h 104"/>
                    <a:gd name="T34" fmla="*/ 8 w 49"/>
                    <a:gd name="T35" fmla="*/ 37 h 104"/>
                    <a:gd name="T36" fmla="*/ 6 w 49"/>
                    <a:gd name="T37" fmla="*/ 26 h 104"/>
                    <a:gd name="T38" fmla="*/ 6 w 49"/>
                    <a:gd name="T39" fmla="*/ 17 h 104"/>
                    <a:gd name="T40" fmla="*/ 6 w 49"/>
                    <a:gd name="T41" fmla="*/ 1 h 104"/>
                    <a:gd name="T42" fmla="*/ 45 w 49"/>
                    <a:gd name="T43" fmla="*/ 0 h 1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104"/>
                    <a:gd name="T68" fmla="*/ 49 w 49"/>
                    <a:gd name="T69" fmla="*/ 104 h 1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104">
                      <a:moveTo>
                        <a:pt x="45" y="0"/>
                      </a:moveTo>
                      <a:lnTo>
                        <a:pt x="40" y="19"/>
                      </a:lnTo>
                      <a:lnTo>
                        <a:pt x="35" y="34"/>
                      </a:lnTo>
                      <a:lnTo>
                        <a:pt x="28" y="51"/>
                      </a:lnTo>
                      <a:lnTo>
                        <a:pt x="25" y="60"/>
                      </a:lnTo>
                      <a:lnTo>
                        <a:pt x="24" y="68"/>
                      </a:lnTo>
                      <a:lnTo>
                        <a:pt x="24" y="74"/>
                      </a:lnTo>
                      <a:lnTo>
                        <a:pt x="32" y="82"/>
                      </a:lnTo>
                      <a:lnTo>
                        <a:pt x="48" y="93"/>
                      </a:lnTo>
                      <a:lnTo>
                        <a:pt x="35" y="103"/>
                      </a:lnTo>
                      <a:lnTo>
                        <a:pt x="19" y="94"/>
                      </a:lnTo>
                      <a:lnTo>
                        <a:pt x="6" y="88"/>
                      </a:lnTo>
                      <a:lnTo>
                        <a:pt x="0" y="83"/>
                      </a:lnTo>
                      <a:lnTo>
                        <a:pt x="0" y="74"/>
                      </a:lnTo>
                      <a:lnTo>
                        <a:pt x="3" y="69"/>
                      </a:lnTo>
                      <a:lnTo>
                        <a:pt x="6" y="60"/>
                      </a:lnTo>
                      <a:lnTo>
                        <a:pt x="8" y="49"/>
                      </a:lnTo>
                      <a:lnTo>
                        <a:pt x="8" y="37"/>
                      </a:lnTo>
                      <a:lnTo>
                        <a:pt x="6" y="26"/>
                      </a:lnTo>
                      <a:lnTo>
                        <a:pt x="6" y="17"/>
                      </a:lnTo>
                      <a:lnTo>
                        <a:pt x="6" y="1"/>
                      </a:lnTo>
                      <a:lnTo>
                        <a:pt x="45"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5254" name="Freeform 346"/>
                <p:cNvSpPr>
                  <a:spLocks/>
                </p:cNvSpPr>
                <p:nvPr/>
              </p:nvSpPr>
              <p:spPr bwMode="auto">
                <a:xfrm>
                  <a:off x="662" y="3480"/>
                  <a:ext cx="73" cy="39"/>
                </a:xfrm>
                <a:custGeom>
                  <a:avLst/>
                  <a:gdLst>
                    <a:gd name="T0" fmla="*/ 50 w 73"/>
                    <a:gd name="T1" fmla="*/ 20 h 39"/>
                    <a:gd name="T2" fmla="*/ 42 w 73"/>
                    <a:gd name="T3" fmla="*/ 24 h 39"/>
                    <a:gd name="T4" fmla="*/ 32 w 73"/>
                    <a:gd name="T5" fmla="*/ 21 h 39"/>
                    <a:gd name="T6" fmla="*/ 19 w 73"/>
                    <a:gd name="T7" fmla="*/ 17 h 39"/>
                    <a:gd name="T8" fmla="*/ 10 w 73"/>
                    <a:gd name="T9" fmla="*/ 9 h 39"/>
                    <a:gd name="T10" fmla="*/ 5 w 73"/>
                    <a:gd name="T11" fmla="*/ 0 h 39"/>
                    <a:gd name="T12" fmla="*/ 1 w 73"/>
                    <a:gd name="T13" fmla="*/ 1 h 39"/>
                    <a:gd name="T14" fmla="*/ 0 w 73"/>
                    <a:gd name="T15" fmla="*/ 10 h 39"/>
                    <a:gd name="T16" fmla="*/ 0 w 73"/>
                    <a:gd name="T17" fmla="*/ 15 h 39"/>
                    <a:gd name="T18" fmla="*/ 10 w 73"/>
                    <a:gd name="T19" fmla="*/ 19 h 39"/>
                    <a:gd name="T20" fmla="*/ 22 w 73"/>
                    <a:gd name="T21" fmla="*/ 24 h 39"/>
                    <a:gd name="T22" fmla="*/ 36 w 73"/>
                    <a:gd name="T23" fmla="*/ 34 h 39"/>
                    <a:gd name="T24" fmla="*/ 50 w 73"/>
                    <a:gd name="T25" fmla="*/ 38 h 39"/>
                    <a:gd name="T26" fmla="*/ 60 w 73"/>
                    <a:gd name="T27" fmla="*/ 36 h 39"/>
                    <a:gd name="T28" fmla="*/ 64 w 73"/>
                    <a:gd name="T29" fmla="*/ 35 h 39"/>
                    <a:gd name="T30" fmla="*/ 72 w 73"/>
                    <a:gd name="T31" fmla="*/ 31 h 39"/>
                    <a:gd name="T32" fmla="*/ 69 w 73"/>
                    <a:gd name="T33" fmla="*/ 28 h 39"/>
                    <a:gd name="T34" fmla="*/ 67 w 73"/>
                    <a:gd name="T35" fmla="*/ 27 h 39"/>
                    <a:gd name="T36" fmla="*/ 50 w 73"/>
                    <a:gd name="T37" fmla="*/ 20 h 3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9"/>
                    <a:gd name="T59" fmla="*/ 73 w 73"/>
                    <a:gd name="T60" fmla="*/ 39 h 3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9">
                      <a:moveTo>
                        <a:pt x="50" y="20"/>
                      </a:moveTo>
                      <a:lnTo>
                        <a:pt x="42" y="24"/>
                      </a:lnTo>
                      <a:lnTo>
                        <a:pt x="32" y="21"/>
                      </a:lnTo>
                      <a:lnTo>
                        <a:pt x="19" y="17"/>
                      </a:lnTo>
                      <a:lnTo>
                        <a:pt x="10" y="9"/>
                      </a:lnTo>
                      <a:lnTo>
                        <a:pt x="5" y="0"/>
                      </a:lnTo>
                      <a:lnTo>
                        <a:pt x="1" y="1"/>
                      </a:lnTo>
                      <a:lnTo>
                        <a:pt x="0" y="10"/>
                      </a:lnTo>
                      <a:lnTo>
                        <a:pt x="0" y="15"/>
                      </a:lnTo>
                      <a:lnTo>
                        <a:pt x="10" y="19"/>
                      </a:lnTo>
                      <a:lnTo>
                        <a:pt x="22" y="24"/>
                      </a:lnTo>
                      <a:lnTo>
                        <a:pt x="36" y="34"/>
                      </a:lnTo>
                      <a:lnTo>
                        <a:pt x="50" y="38"/>
                      </a:lnTo>
                      <a:lnTo>
                        <a:pt x="60" y="36"/>
                      </a:lnTo>
                      <a:lnTo>
                        <a:pt x="64" y="35"/>
                      </a:lnTo>
                      <a:lnTo>
                        <a:pt x="72" y="31"/>
                      </a:lnTo>
                      <a:lnTo>
                        <a:pt x="69" y="28"/>
                      </a:lnTo>
                      <a:lnTo>
                        <a:pt x="67" y="27"/>
                      </a:lnTo>
                      <a:lnTo>
                        <a:pt x="50"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5255" name="Freeform 347"/>
                <p:cNvSpPr>
                  <a:spLocks/>
                </p:cNvSpPr>
                <p:nvPr/>
              </p:nvSpPr>
              <p:spPr bwMode="auto">
                <a:xfrm>
                  <a:off x="665" y="3496"/>
                  <a:ext cx="27" cy="26"/>
                </a:xfrm>
                <a:custGeom>
                  <a:avLst/>
                  <a:gdLst>
                    <a:gd name="T0" fmla="*/ 26 w 27"/>
                    <a:gd name="T1" fmla="*/ 6 h 26"/>
                    <a:gd name="T2" fmla="*/ 22 w 27"/>
                    <a:gd name="T3" fmla="*/ 25 h 26"/>
                    <a:gd name="T4" fmla="*/ 7 w 27"/>
                    <a:gd name="T5" fmla="*/ 25 h 26"/>
                    <a:gd name="T6" fmla="*/ 0 w 27"/>
                    <a:gd name="T7" fmla="*/ 0 h 26"/>
                    <a:gd name="T8" fmla="*/ 26 w 27"/>
                    <a:gd name="T9" fmla="*/ 6 h 26"/>
                    <a:gd name="T10" fmla="*/ 0 60000 65536"/>
                    <a:gd name="T11" fmla="*/ 0 60000 65536"/>
                    <a:gd name="T12" fmla="*/ 0 60000 65536"/>
                    <a:gd name="T13" fmla="*/ 0 60000 65536"/>
                    <a:gd name="T14" fmla="*/ 0 60000 65536"/>
                    <a:gd name="T15" fmla="*/ 0 w 27"/>
                    <a:gd name="T16" fmla="*/ 0 h 26"/>
                    <a:gd name="T17" fmla="*/ 27 w 27"/>
                    <a:gd name="T18" fmla="*/ 26 h 26"/>
                  </a:gdLst>
                  <a:ahLst/>
                  <a:cxnLst>
                    <a:cxn ang="T10">
                      <a:pos x="T0" y="T1"/>
                    </a:cxn>
                    <a:cxn ang="T11">
                      <a:pos x="T2" y="T3"/>
                    </a:cxn>
                    <a:cxn ang="T12">
                      <a:pos x="T4" y="T5"/>
                    </a:cxn>
                    <a:cxn ang="T13">
                      <a:pos x="T6" y="T7"/>
                    </a:cxn>
                    <a:cxn ang="T14">
                      <a:pos x="T8" y="T9"/>
                    </a:cxn>
                  </a:cxnLst>
                  <a:rect l="T15" t="T16" r="T17" b="T18"/>
                  <a:pathLst>
                    <a:path w="27" h="26">
                      <a:moveTo>
                        <a:pt x="26" y="6"/>
                      </a:moveTo>
                      <a:lnTo>
                        <a:pt x="22" y="25"/>
                      </a:lnTo>
                      <a:lnTo>
                        <a:pt x="7" y="25"/>
                      </a:lnTo>
                      <a:lnTo>
                        <a:pt x="0" y="0"/>
                      </a:lnTo>
                      <a:lnTo>
                        <a:pt x="26"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5256" name="Freeform 348"/>
                <p:cNvSpPr>
                  <a:spLocks/>
                </p:cNvSpPr>
                <p:nvPr/>
              </p:nvSpPr>
              <p:spPr bwMode="auto">
                <a:xfrm>
                  <a:off x="672" y="3419"/>
                  <a:ext cx="46" cy="100"/>
                </a:xfrm>
                <a:custGeom>
                  <a:avLst/>
                  <a:gdLst>
                    <a:gd name="T0" fmla="*/ 42 w 46"/>
                    <a:gd name="T1" fmla="*/ 0 h 100"/>
                    <a:gd name="T2" fmla="*/ 38 w 46"/>
                    <a:gd name="T3" fmla="*/ 17 h 100"/>
                    <a:gd name="T4" fmla="*/ 32 w 46"/>
                    <a:gd name="T5" fmla="*/ 33 h 100"/>
                    <a:gd name="T6" fmla="*/ 27 w 46"/>
                    <a:gd name="T7" fmla="*/ 48 h 100"/>
                    <a:gd name="T8" fmla="*/ 24 w 46"/>
                    <a:gd name="T9" fmla="*/ 57 h 100"/>
                    <a:gd name="T10" fmla="*/ 23 w 46"/>
                    <a:gd name="T11" fmla="*/ 65 h 100"/>
                    <a:gd name="T12" fmla="*/ 23 w 46"/>
                    <a:gd name="T13" fmla="*/ 70 h 100"/>
                    <a:gd name="T14" fmla="*/ 31 w 46"/>
                    <a:gd name="T15" fmla="*/ 79 h 100"/>
                    <a:gd name="T16" fmla="*/ 45 w 46"/>
                    <a:gd name="T17" fmla="*/ 89 h 100"/>
                    <a:gd name="T18" fmla="*/ 32 w 46"/>
                    <a:gd name="T19" fmla="*/ 99 h 100"/>
                    <a:gd name="T20" fmla="*/ 18 w 46"/>
                    <a:gd name="T21" fmla="*/ 90 h 100"/>
                    <a:gd name="T22" fmla="*/ 5 w 46"/>
                    <a:gd name="T23" fmla="*/ 84 h 100"/>
                    <a:gd name="T24" fmla="*/ 0 w 46"/>
                    <a:gd name="T25" fmla="*/ 79 h 100"/>
                    <a:gd name="T26" fmla="*/ 0 w 46"/>
                    <a:gd name="T27" fmla="*/ 72 h 100"/>
                    <a:gd name="T28" fmla="*/ 2 w 46"/>
                    <a:gd name="T29" fmla="*/ 66 h 100"/>
                    <a:gd name="T30" fmla="*/ 5 w 46"/>
                    <a:gd name="T31" fmla="*/ 57 h 100"/>
                    <a:gd name="T32" fmla="*/ 7 w 46"/>
                    <a:gd name="T33" fmla="*/ 47 h 100"/>
                    <a:gd name="T34" fmla="*/ 9 w 46"/>
                    <a:gd name="T35" fmla="*/ 34 h 100"/>
                    <a:gd name="T36" fmla="*/ 5 w 46"/>
                    <a:gd name="T37" fmla="*/ 24 h 100"/>
                    <a:gd name="T38" fmla="*/ 5 w 46"/>
                    <a:gd name="T39" fmla="*/ 16 h 100"/>
                    <a:gd name="T40" fmla="*/ 5 w 46"/>
                    <a:gd name="T41" fmla="*/ 0 h 100"/>
                    <a:gd name="T42" fmla="*/ 42 w 46"/>
                    <a:gd name="T43" fmla="*/ 0 h 10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6"/>
                    <a:gd name="T67" fmla="*/ 0 h 100"/>
                    <a:gd name="T68" fmla="*/ 46 w 46"/>
                    <a:gd name="T69" fmla="*/ 100 h 10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6" h="100">
                      <a:moveTo>
                        <a:pt x="42" y="0"/>
                      </a:moveTo>
                      <a:lnTo>
                        <a:pt x="38" y="17"/>
                      </a:lnTo>
                      <a:lnTo>
                        <a:pt x="32" y="33"/>
                      </a:lnTo>
                      <a:lnTo>
                        <a:pt x="27" y="48"/>
                      </a:lnTo>
                      <a:lnTo>
                        <a:pt x="24" y="57"/>
                      </a:lnTo>
                      <a:lnTo>
                        <a:pt x="23" y="65"/>
                      </a:lnTo>
                      <a:lnTo>
                        <a:pt x="23" y="70"/>
                      </a:lnTo>
                      <a:lnTo>
                        <a:pt x="31" y="79"/>
                      </a:lnTo>
                      <a:lnTo>
                        <a:pt x="45" y="89"/>
                      </a:lnTo>
                      <a:lnTo>
                        <a:pt x="32" y="99"/>
                      </a:lnTo>
                      <a:lnTo>
                        <a:pt x="18" y="90"/>
                      </a:lnTo>
                      <a:lnTo>
                        <a:pt x="5" y="84"/>
                      </a:lnTo>
                      <a:lnTo>
                        <a:pt x="0" y="79"/>
                      </a:lnTo>
                      <a:lnTo>
                        <a:pt x="0" y="72"/>
                      </a:lnTo>
                      <a:lnTo>
                        <a:pt x="2" y="66"/>
                      </a:lnTo>
                      <a:lnTo>
                        <a:pt x="5" y="57"/>
                      </a:lnTo>
                      <a:lnTo>
                        <a:pt x="7" y="47"/>
                      </a:lnTo>
                      <a:lnTo>
                        <a:pt x="9" y="34"/>
                      </a:lnTo>
                      <a:lnTo>
                        <a:pt x="5" y="24"/>
                      </a:lnTo>
                      <a:lnTo>
                        <a:pt x="5" y="16"/>
                      </a:lnTo>
                      <a:lnTo>
                        <a:pt x="5" y="0"/>
                      </a:lnTo>
                      <a:lnTo>
                        <a:pt x="42"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5257" name="Freeform 349"/>
                <p:cNvSpPr>
                  <a:spLocks/>
                </p:cNvSpPr>
                <p:nvPr/>
              </p:nvSpPr>
              <p:spPr bwMode="auto">
                <a:xfrm>
                  <a:off x="666" y="3488"/>
                  <a:ext cx="73" cy="40"/>
                </a:xfrm>
                <a:custGeom>
                  <a:avLst/>
                  <a:gdLst>
                    <a:gd name="T0" fmla="*/ 50 w 73"/>
                    <a:gd name="T1" fmla="*/ 20 h 40"/>
                    <a:gd name="T2" fmla="*/ 42 w 73"/>
                    <a:gd name="T3" fmla="*/ 25 h 40"/>
                    <a:gd name="T4" fmla="*/ 32 w 73"/>
                    <a:gd name="T5" fmla="*/ 23 h 40"/>
                    <a:gd name="T6" fmla="*/ 19 w 73"/>
                    <a:gd name="T7" fmla="*/ 17 h 40"/>
                    <a:gd name="T8" fmla="*/ 10 w 73"/>
                    <a:gd name="T9" fmla="*/ 10 h 40"/>
                    <a:gd name="T10" fmla="*/ 5 w 73"/>
                    <a:gd name="T11" fmla="*/ 0 h 40"/>
                    <a:gd name="T12" fmla="*/ 1 w 73"/>
                    <a:gd name="T13" fmla="*/ 1 h 40"/>
                    <a:gd name="T14" fmla="*/ 0 w 73"/>
                    <a:gd name="T15" fmla="*/ 10 h 40"/>
                    <a:gd name="T16" fmla="*/ 0 w 73"/>
                    <a:gd name="T17" fmla="*/ 16 h 40"/>
                    <a:gd name="T18" fmla="*/ 10 w 73"/>
                    <a:gd name="T19" fmla="*/ 20 h 40"/>
                    <a:gd name="T20" fmla="*/ 22 w 73"/>
                    <a:gd name="T21" fmla="*/ 25 h 40"/>
                    <a:gd name="T22" fmla="*/ 36 w 73"/>
                    <a:gd name="T23" fmla="*/ 35 h 40"/>
                    <a:gd name="T24" fmla="*/ 50 w 73"/>
                    <a:gd name="T25" fmla="*/ 39 h 40"/>
                    <a:gd name="T26" fmla="*/ 60 w 73"/>
                    <a:gd name="T27" fmla="*/ 37 h 40"/>
                    <a:gd name="T28" fmla="*/ 64 w 73"/>
                    <a:gd name="T29" fmla="*/ 36 h 40"/>
                    <a:gd name="T30" fmla="*/ 72 w 73"/>
                    <a:gd name="T31" fmla="*/ 32 h 40"/>
                    <a:gd name="T32" fmla="*/ 69 w 73"/>
                    <a:gd name="T33" fmla="*/ 29 h 40"/>
                    <a:gd name="T34" fmla="*/ 67 w 73"/>
                    <a:gd name="T35" fmla="*/ 27 h 40"/>
                    <a:gd name="T36" fmla="*/ 50 w 73"/>
                    <a:gd name="T37" fmla="*/ 20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40"/>
                    <a:gd name="T59" fmla="*/ 73 w 73"/>
                    <a:gd name="T60" fmla="*/ 40 h 4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40">
                      <a:moveTo>
                        <a:pt x="50" y="20"/>
                      </a:moveTo>
                      <a:lnTo>
                        <a:pt x="42" y="25"/>
                      </a:lnTo>
                      <a:lnTo>
                        <a:pt x="32" y="23"/>
                      </a:lnTo>
                      <a:lnTo>
                        <a:pt x="19" y="17"/>
                      </a:lnTo>
                      <a:lnTo>
                        <a:pt x="10" y="10"/>
                      </a:lnTo>
                      <a:lnTo>
                        <a:pt x="5" y="0"/>
                      </a:lnTo>
                      <a:lnTo>
                        <a:pt x="1" y="1"/>
                      </a:lnTo>
                      <a:lnTo>
                        <a:pt x="0" y="10"/>
                      </a:lnTo>
                      <a:lnTo>
                        <a:pt x="0" y="16"/>
                      </a:lnTo>
                      <a:lnTo>
                        <a:pt x="10" y="20"/>
                      </a:lnTo>
                      <a:lnTo>
                        <a:pt x="22" y="25"/>
                      </a:lnTo>
                      <a:lnTo>
                        <a:pt x="36" y="35"/>
                      </a:lnTo>
                      <a:lnTo>
                        <a:pt x="50" y="39"/>
                      </a:lnTo>
                      <a:lnTo>
                        <a:pt x="60" y="37"/>
                      </a:lnTo>
                      <a:lnTo>
                        <a:pt x="64" y="36"/>
                      </a:lnTo>
                      <a:lnTo>
                        <a:pt x="72" y="32"/>
                      </a:lnTo>
                      <a:lnTo>
                        <a:pt x="69" y="29"/>
                      </a:lnTo>
                      <a:lnTo>
                        <a:pt x="67" y="27"/>
                      </a:lnTo>
                      <a:lnTo>
                        <a:pt x="50"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5258" name="Freeform 350"/>
                <p:cNvSpPr>
                  <a:spLocks/>
                </p:cNvSpPr>
                <p:nvPr/>
              </p:nvSpPr>
              <p:spPr bwMode="auto">
                <a:xfrm>
                  <a:off x="670" y="3504"/>
                  <a:ext cx="27" cy="26"/>
                </a:xfrm>
                <a:custGeom>
                  <a:avLst/>
                  <a:gdLst>
                    <a:gd name="T0" fmla="*/ 26 w 27"/>
                    <a:gd name="T1" fmla="*/ 6 h 26"/>
                    <a:gd name="T2" fmla="*/ 22 w 27"/>
                    <a:gd name="T3" fmla="*/ 25 h 26"/>
                    <a:gd name="T4" fmla="*/ 9 w 27"/>
                    <a:gd name="T5" fmla="*/ 25 h 26"/>
                    <a:gd name="T6" fmla="*/ 0 w 27"/>
                    <a:gd name="T7" fmla="*/ 0 h 26"/>
                    <a:gd name="T8" fmla="*/ 26 w 27"/>
                    <a:gd name="T9" fmla="*/ 6 h 26"/>
                    <a:gd name="T10" fmla="*/ 0 60000 65536"/>
                    <a:gd name="T11" fmla="*/ 0 60000 65536"/>
                    <a:gd name="T12" fmla="*/ 0 60000 65536"/>
                    <a:gd name="T13" fmla="*/ 0 60000 65536"/>
                    <a:gd name="T14" fmla="*/ 0 60000 65536"/>
                    <a:gd name="T15" fmla="*/ 0 w 27"/>
                    <a:gd name="T16" fmla="*/ 0 h 26"/>
                    <a:gd name="T17" fmla="*/ 27 w 27"/>
                    <a:gd name="T18" fmla="*/ 26 h 26"/>
                  </a:gdLst>
                  <a:ahLst/>
                  <a:cxnLst>
                    <a:cxn ang="T10">
                      <a:pos x="T0" y="T1"/>
                    </a:cxn>
                    <a:cxn ang="T11">
                      <a:pos x="T2" y="T3"/>
                    </a:cxn>
                    <a:cxn ang="T12">
                      <a:pos x="T4" y="T5"/>
                    </a:cxn>
                    <a:cxn ang="T13">
                      <a:pos x="T6" y="T7"/>
                    </a:cxn>
                    <a:cxn ang="T14">
                      <a:pos x="T8" y="T9"/>
                    </a:cxn>
                  </a:cxnLst>
                  <a:rect l="T15" t="T16" r="T17" b="T18"/>
                  <a:pathLst>
                    <a:path w="27" h="26">
                      <a:moveTo>
                        <a:pt x="26" y="6"/>
                      </a:moveTo>
                      <a:lnTo>
                        <a:pt x="22" y="25"/>
                      </a:lnTo>
                      <a:lnTo>
                        <a:pt x="9" y="25"/>
                      </a:lnTo>
                      <a:lnTo>
                        <a:pt x="0" y="0"/>
                      </a:lnTo>
                      <a:lnTo>
                        <a:pt x="26"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5259" name="Oval 351"/>
                <p:cNvSpPr>
                  <a:spLocks noChangeArrowheads="1"/>
                </p:cNvSpPr>
                <p:nvPr/>
              </p:nvSpPr>
              <p:spPr bwMode="auto">
                <a:xfrm>
                  <a:off x="519" y="3470"/>
                  <a:ext cx="107" cy="46"/>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5260" name="Rectangle 352"/>
                <p:cNvSpPr>
                  <a:spLocks noChangeArrowheads="1"/>
                </p:cNvSpPr>
                <p:nvPr/>
              </p:nvSpPr>
              <p:spPr bwMode="auto">
                <a:xfrm>
                  <a:off x="564" y="3405"/>
                  <a:ext cx="18" cy="79"/>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5261" name="Freeform 353"/>
                <p:cNvSpPr>
                  <a:spLocks/>
                </p:cNvSpPr>
                <p:nvPr/>
              </p:nvSpPr>
              <p:spPr bwMode="auto">
                <a:xfrm>
                  <a:off x="481" y="3343"/>
                  <a:ext cx="190" cy="64"/>
                </a:xfrm>
                <a:custGeom>
                  <a:avLst/>
                  <a:gdLst>
                    <a:gd name="T0" fmla="*/ 189 w 190"/>
                    <a:gd name="T1" fmla="*/ 32 h 64"/>
                    <a:gd name="T2" fmla="*/ 187 w 190"/>
                    <a:gd name="T3" fmla="*/ 52 h 64"/>
                    <a:gd name="T4" fmla="*/ 124 w 190"/>
                    <a:gd name="T5" fmla="*/ 63 h 64"/>
                    <a:gd name="T6" fmla="*/ 54 w 190"/>
                    <a:gd name="T7" fmla="*/ 63 h 64"/>
                    <a:gd name="T8" fmla="*/ 1 w 190"/>
                    <a:gd name="T9" fmla="*/ 45 h 64"/>
                    <a:gd name="T10" fmla="*/ 0 w 190"/>
                    <a:gd name="T11" fmla="*/ 0 h 64"/>
                    <a:gd name="T12" fmla="*/ 104 w 190"/>
                    <a:gd name="T13" fmla="*/ 0 h 64"/>
                    <a:gd name="T14" fmla="*/ 189 w 190"/>
                    <a:gd name="T15" fmla="*/ 32 h 64"/>
                    <a:gd name="T16" fmla="*/ 0 60000 65536"/>
                    <a:gd name="T17" fmla="*/ 0 60000 65536"/>
                    <a:gd name="T18" fmla="*/ 0 60000 65536"/>
                    <a:gd name="T19" fmla="*/ 0 60000 65536"/>
                    <a:gd name="T20" fmla="*/ 0 60000 65536"/>
                    <a:gd name="T21" fmla="*/ 0 60000 65536"/>
                    <a:gd name="T22" fmla="*/ 0 60000 65536"/>
                    <a:gd name="T23" fmla="*/ 0 60000 65536"/>
                    <a:gd name="T24" fmla="*/ 0 w 190"/>
                    <a:gd name="T25" fmla="*/ 0 h 64"/>
                    <a:gd name="T26" fmla="*/ 190 w 190"/>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0" h="64">
                      <a:moveTo>
                        <a:pt x="189" y="32"/>
                      </a:moveTo>
                      <a:lnTo>
                        <a:pt x="187" y="52"/>
                      </a:lnTo>
                      <a:lnTo>
                        <a:pt x="124" y="63"/>
                      </a:lnTo>
                      <a:lnTo>
                        <a:pt x="54" y="63"/>
                      </a:lnTo>
                      <a:lnTo>
                        <a:pt x="1" y="45"/>
                      </a:lnTo>
                      <a:lnTo>
                        <a:pt x="0" y="0"/>
                      </a:lnTo>
                      <a:lnTo>
                        <a:pt x="104" y="0"/>
                      </a:lnTo>
                      <a:lnTo>
                        <a:pt x="189"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5262" name="Freeform 354"/>
                <p:cNvSpPr>
                  <a:spLocks/>
                </p:cNvSpPr>
                <p:nvPr/>
              </p:nvSpPr>
              <p:spPr bwMode="auto">
                <a:xfrm>
                  <a:off x="491" y="3368"/>
                  <a:ext cx="176" cy="31"/>
                </a:xfrm>
                <a:custGeom>
                  <a:avLst/>
                  <a:gdLst>
                    <a:gd name="T0" fmla="*/ 175 w 176"/>
                    <a:gd name="T1" fmla="*/ 9 h 31"/>
                    <a:gd name="T2" fmla="*/ 173 w 176"/>
                    <a:gd name="T3" fmla="*/ 21 h 31"/>
                    <a:gd name="T4" fmla="*/ 118 w 176"/>
                    <a:gd name="T5" fmla="*/ 30 h 31"/>
                    <a:gd name="T6" fmla="*/ 46 w 176"/>
                    <a:gd name="T7" fmla="*/ 30 h 31"/>
                    <a:gd name="T8" fmla="*/ 0 w 176"/>
                    <a:gd name="T9" fmla="*/ 15 h 31"/>
                    <a:gd name="T10" fmla="*/ 0 w 176"/>
                    <a:gd name="T11" fmla="*/ 0 h 31"/>
                    <a:gd name="T12" fmla="*/ 44 w 176"/>
                    <a:gd name="T13" fmla="*/ 15 h 31"/>
                    <a:gd name="T14" fmla="*/ 117 w 176"/>
                    <a:gd name="T15" fmla="*/ 16 h 31"/>
                    <a:gd name="T16" fmla="*/ 175 w 176"/>
                    <a:gd name="T17" fmla="*/ 9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6"/>
                    <a:gd name="T28" fmla="*/ 0 h 31"/>
                    <a:gd name="T29" fmla="*/ 176 w 176"/>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6" h="31">
                      <a:moveTo>
                        <a:pt x="175" y="9"/>
                      </a:moveTo>
                      <a:lnTo>
                        <a:pt x="173" y="21"/>
                      </a:lnTo>
                      <a:lnTo>
                        <a:pt x="118" y="30"/>
                      </a:lnTo>
                      <a:lnTo>
                        <a:pt x="46" y="30"/>
                      </a:lnTo>
                      <a:lnTo>
                        <a:pt x="0" y="15"/>
                      </a:lnTo>
                      <a:lnTo>
                        <a:pt x="0" y="0"/>
                      </a:lnTo>
                      <a:lnTo>
                        <a:pt x="44" y="15"/>
                      </a:lnTo>
                      <a:lnTo>
                        <a:pt x="117" y="16"/>
                      </a:lnTo>
                      <a:lnTo>
                        <a:pt x="175" y="9"/>
                      </a:lnTo>
                    </a:path>
                  </a:pathLst>
                </a:custGeom>
                <a:solidFill>
                  <a:srgbClr val="606060"/>
                </a:solidFill>
                <a:ln w="9525" cap="rnd">
                  <a:noFill/>
                  <a:round/>
                  <a:headEnd type="none" w="sm" len="sm"/>
                  <a:tailEnd type="none" w="sm" len="sm"/>
                </a:ln>
              </p:spPr>
              <p:txBody>
                <a:bodyPr/>
                <a:lstStyle/>
                <a:p>
                  <a:endParaRPr lang="es-ES"/>
                </a:p>
              </p:txBody>
            </p:sp>
            <p:sp>
              <p:nvSpPr>
                <p:cNvPr id="105263" name="Freeform 355"/>
                <p:cNvSpPr>
                  <a:spLocks/>
                </p:cNvSpPr>
                <p:nvPr/>
              </p:nvSpPr>
              <p:spPr bwMode="auto">
                <a:xfrm>
                  <a:off x="527" y="3044"/>
                  <a:ext cx="82" cy="95"/>
                </a:xfrm>
                <a:custGeom>
                  <a:avLst/>
                  <a:gdLst>
                    <a:gd name="T0" fmla="*/ 54 w 82"/>
                    <a:gd name="T1" fmla="*/ 1 h 95"/>
                    <a:gd name="T2" fmla="*/ 66 w 82"/>
                    <a:gd name="T3" fmla="*/ 6 h 95"/>
                    <a:gd name="T4" fmla="*/ 70 w 82"/>
                    <a:gd name="T5" fmla="*/ 13 h 95"/>
                    <a:gd name="T6" fmla="*/ 73 w 82"/>
                    <a:gd name="T7" fmla="*/ 23 h 95"/>
                    <a:gd name="T8" fmla="*/ 73 w 82"/>
                    <a:gd name="T9" fmla="*/ 29 h 95"/>
                    <a:gd name="T10" fmla="*/ 73 w 82"/>
                    <a:gd name="T11" fmla="*/ 31 h 95"/>
                    <a:gd name="T12" fmla="*/ 71 w 82"/>
                    <a:gd name="T13" fmla="*/ 35 h 95"/>
                    <a:gd name="T14" fmla="*/ 73 w 82"/>
                    <a:gd name="T15" fmla="*/ 40 h 95"/>
                    <a:gd name="T16" fmla="*/ 77 w 82"/>
                    <a:gd name="T17" fmla="*/ 47 h 95"/>
                    <a:gd name="T18" fmla="*/ 78 w 82"/>
                    <a:gd name="T19" fmla="*/ 48 h 95"/>
                    <a:gd name="T20" fmla="*/ 79 w 82"/>
                    <a:gd name="T21" fmla="*/ 51 h 95"/>
                    <a:gd name="T22" fmla="*/ 81 w 82"/>
                    <a:gd name="T23" fmla="*/ 51 h 95"/>
                    <a:gd name="T24" fmla="*/ 81 w 82"/>
                    <a:gd name="T25" fmla="*/ 53 h 95"/>
                    <a:gd name="T26" fmla="*/ 81 w 82"/>
                    <a:gd name="T27" fmla="*/ 55 h 95"/>
                    <a:gd name="T28" fmla="*/ 79 w 82"/>
                    <a:gd name="T29" fmla="*/ 55 h 95"/>
                    <a:gd name="T30" fmla="*/ 76 w 82"/>
                    <a:gd name="T31" fmla="*/ 55 h 95"/>
                    <a:gd name="T32" fmla="*/ 73 w 82"/>
                    <a:gd name="T33" fmla="*/ 55 h 95"/>
                    <a:gd name="T34" fmla="*/ 73 w 82"/>
                    <a:gd name="T35" fmla="*/ 60 h 95"/>
                    <a:gd name="T36" fmla="*/ 73 w 82"/>
                    <a:gd name="T37" fmla="*/ 62 h 95"/>
                    <a:gd name="T38" fmla="*/ 76 w 82"/>
                    <a:gd name="T39" fmla="*/ 63 h 95"/>
                    <a:gd name="T40" fmla="*/ 73 w 82"/>
                    <a:gd name="T41" fmla="*/ 66 h 95"/>
                    <a:gd name="T42" fmla="*/ 73 w 82"/>
                    <a:gd name="T43" fmla="*/ 69 h 95"/>
                    <a:gd name="T44" fmla="*/ 73 w 82"/>
                    <a:gd name="T45" fmla="*/ 70 h 95"/>
                    <a:gd name="T46" fmla="*/ 73 w 82"/>
                    <a:gd name="T47" fmla="*/ 71 h 95"/>
                    <a:gd name="T48" fmla="*/ 71 w 82"/>
                    <a:gd name="T49" fmla="*/ 71 h 95"/>
                    <a:gd name="T50" fmla="*/ 70 w 82"/>
                    <a:gd name="T51" fmla="*/ 74 h 95"/>
                    <a:gd name="T52" fmla="*/ 70 w 82"/>
                    <a:gd name="T53" fmla="*/ 77 h 95"/>
                    <a:gd name="T54" fmla="*/ 70 w 82"/>
                    <a:gd name="T55" fmla="*/ 79 h 95"/>
                    <a:gd name="T56" fmla="*/ 69 w 82"/>
                    <a:gd name="T57" fmla="*/ 80 h 95"/>
                    <a:gd name="T58" fmla="*/ 67 w 82"/>
                    <a:gd name="T59" fmla="*/ 82 h 95"/>
                    <a:gd name="T60" fmla="*/ 65 w 82"/>
                    <a:gd name="T61" fmla="*/ 82 h 95"/>
                    <a:gd name="T62" fmla="*/ 62 w 82"/>
                    <a:gd name="T63" fmla="*/ 82 h 95"/>
                    <a:gd name="T64" fmla="*/ 57 w 82"/>
                    <a:gd name="T65" fmla="*/ 82 h 95"/>
                    <a:gd name="T66" fmla="*/ 51 w 82"/>
                    <a:gd name="T67" fmla="*/ 82 h 95"/>
                    <a:gd name="T68" fmla="*/ 42 w 82"/>
                    <a:gd name="T69" fmla="*/ 94 h 95"/>
                    <a:gd name="T70" fmla="*/ 9 w 82"/>
                    <a:gd name="T71" fmla="*/ 79 h 95"/>
                    <a:gd name="T72" fmla="*/ 12 w 82"/>
                    <a:gd name="T73" fmla="*/ 73 h 95"/>
                    <a:gd name="T74" fmla="*/ 15 w 82"/>
                    <a:gd name="T75" fmla="*/ 70 h 95"/>
                    <a:gd name="T76" fmla="*/ 15 w 82"/>
                    <a:gd name="T77" fmla="*/ 62 h 95"/>
                    <a:gd name="T78" fmla="*/ 0 w 82"/>
                    <a:gd name="T79" fmla="*/ 48 h 95"/>
                    <a:gd name="T80" fmla="*/ 0 w 82"/>
                    <a:gd name="T81" fmla="*/ 17 h 95"/>
                    <a:gd name="T82" fmla="*/ 7 w 82"/>
                    <a:gd name="T83" fmla="*/ 8 h 95"/>
                    <a:gd name="T84" fmla="*/ 18 w 82"/>
                    <a:gd name="T85" fmla="*/ 3 h 95"/>
                    <a:gd name="T86" fmla="*/ 28 w 82"/>
                    <a:gd name="T87" fmla="*/ 0 h 95"/>
                    <a:gd name="T88" fmla="*/ 42 w 82"/>
                    <a:gd name="T89" fmla="*/ 0 h 95"/>
                    <a:gd name="T90" fmla="*/ 54 w 82"/>
                    <a:gd name="T91" fmla="*/ 1 h 9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2"/>
                    <a:gd name="T139" fmla="*/ 0 h 95"/>
                    <a:gd name="T140" fmla="*/ 82 w 82"/>
                    <a:gd name="T141" fmla="*/ 95 h 9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2" h="95">
                      <a:moveTo>
                        <a:pt x="54" y="1"/>
                      </a:moveTo>
                      <a:lnTo>
                        <a:pt x="66" y="6"/>
                      </a:lnTo>
                      <a:lnTo>
                        <a:pt x="70" y="13"/>
                      </a:lnTo>
                      <a:lnTo>
                        <a:pt x="73" y="23"/>
                      </a:lnTo>
                      <a:lnTo>
                        <a:pt x="73" y="29"/>
                      </a:lnTo>
                      <a:lnTo>
                        <a:pt x="73" y="31"/>
                      </a:lnTo>
                      <a:lnTo>
                        <a:pt x="71" y="35"/>
                      </a:lnTo>
                      <a:lnTo>
                        <a:pt x="73" y="40"/>
                      </a:lnTo>
                      <a:lnTo>
                        <a:pt x="77" y="47"/>
                      </a:lnTo>
                      <a:lnTo>
                        <a:pt x="78" y="48"/>
                      </a:lnTo>
                      <a:lnTo>
                        <a:pt x="79" y="51"/>
                      </a:lnTo>
                      <a:lnTo>
                        <a:pt x="81" y="51"/>
                      </a:lnTo>
                      <a:lnTo>
                        <a:pt x="81" y="53"/>
                      </a:lnTo>
                      <a:lnTo>
                        <a:pt x="81" y="55"/>
                      </a:lnTo>
                      <a:lnTo>
                        <a:pt x="79" y="55"/>
                      </a:lnTo>
                      <a:lnTo>
                        <a:pt x="76" y="55"/>
                      </a:lnTo>
                      <a:lnTo>
                        <a:pt x="73" y="55"/>
                      </a:lnTo>
                      <a:lnTo>
                        <a:pt x="73" y="60"/>
                      </a:lnTo>
                      <a:lnTo>
                        <a:pt x="73" y="62"/>
                      </a:lnTo>
                      <a:lnTo>
                        <a:pt x="76" y="63"/>
                      </a:lnTo>
                      <a:lnTo>
                        <a:pt x="73" y="66"/>
                      </a:lnTo>
                      <a:lnTo>
                        <a:pt x="73" y="69"/>
                      </a:lnTo>
                      <a:lnTo>
                        <a:pt x="73" y="70"/>
                      </a:lnTo>
                      <a:lnTo>
                        <a:pt x="73" y="71"/>
                      </a:lnTo>
                      <a:lnTo>
                        <a:pt x="71" y="71"/>
                      </a:lnTo>
                      <a:lnTo>
                        <a:pt x="70" y="74"/>
                      </a:lnTo>
                      <a:lnTo>
                        <a:pt x="70" y="77"/>
                      </a:lnTo>
                      <a:lnTo>
                        <a:pt x="70" y="79"/>
                      </a:lnTo>
                      <a:lnTo>
                        <a:pt x="69" y="80"/>
                      </a:lnTo>
                      <a:lnTo>
                        <a:pt x="67" y="82"/>
                      </a:lnTo>
                      <a:lnTo>
                        <a:pt x="65" y="82"/>
                      </a:lnTo>
                      <a:lnTo>
                        <a:pt x="62" y="82"/>
                      </a:lnTo>
                      <a:lnTo>
                        <a:pt x="57" y="82"/>
                      </a:lnTo>
                      <a:lnTo>
                        <a:pt x="51" y="82"/>
                      </a:lnTo>
                      <a:lnTo>
                        <a:pt x="42" y="94"/>
                      </a:lnTo>
                      <a:lnTo>
                        <a:pt x="9" y="79"/>
                      </a:lnTo>
                      <a:lnTo>
                        <a:pt x="12" y="73"/>
                      </a:lnTo>
                      <a:lnTo>
                        <a:pt x="15" y="70"/>
                      </a:lnTo>
                      <a:lnTo>
                        <a:pt x="15" y="62"/>
                      </a:lnTo>
                      <a:lnTo>
                        <a:pt x="0" y="48"/>
                      </a:lnTo>
                      <a:lnTo>
                        <a:pt x="0" y="17"/>
                      </a:lnTo>
                      <a:lnTo>
                        <a:pt x="7" y="8"/>
                      </a:lnTo>
                      <a:lnTo>
                        <a:pt x="18" y="3"/>
                      </a:lnTo>
                      <a:lnTo>
                        <a:pt x="28" y="0"/>
                      </a:lnTo>
                      <a:lnTo>
                        <a:pt x="42" y="0"/>
                      </a:lnTo>
                      <a:lnTo>
                        <a:pt x="54" y="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5264" name="Freeform 356"/>
                <p:cNvSpPr>
                  <a:spLocks/>
                </p:cNvSpPr>
                <p:nvPr/>
              </p:nvSpPr>
              <p:spPr bwMode="auto">
                <a:xfrm>
                  <a:off x="583" y="3073"/>
                  <a:ext cx="27" cy="1"/>
                </a:xfrm>
                <a:custGeom>
                  <a:avLst/>
                  <a:gdLst>
                    <a:gd name="T0" fmla="*/ 26 w 27"/>
                    <a:gd name="T1" fmla="*/ 0 h 1"/>
                    <a:gd name="T2" fmla="*/ 21 w 27"/>
                    <a:gd name="T3" fmla="*/ 0 h 1"/>
                    <a:gd name="T4" fmla="*/ 18 w 27"/>
                    <a:gd name="T5" fmla="*/ 0 h 1"/>
                    <a:gd name="T6" fmla="*/ 12 w 27"/>
                    <a:gd name="T7" fmla="*/ 0 h 1"/>
                    <a:gd name="T8" fmla="*/ 2 w 27"/>
                    <a:gd name="T9" fmla="*/ 0 h 1"/>
                    <a:gd name="T10" fmla="*/ 0 w 27"/>
                    <a:gd name="T11" fmla="*/ 0 h 1"/>
                    <a:gd name="T12" fmla="*/ 6 w 27"/>
                    <a:gd name="T13" fmla="*/ 0 h 1"/>
                    <a:gd name="T14" fmla="*/ 10 w 27"/>
                    <a:gd name="T15" fmla="*/ 0 h 1"/>
                    <a:gd name="T16" fmla="*/ 13 w 27"/>
                    <a:gd name="T17" fmla="*/ 0 h 1"/>
                    <a:gd name="T18" fmla="*/ 18 w 27"/>
                    <a:gd name="T19" fmla="*/ 0 h 1"/>
                    <a:gd name="T20" fmla="*/ 21 w 27"/>
                    <a:gd name="T21" fmla="*/ 0 h 1"/>
                    <a:gd name="T22" fmla="*/ 26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26" y="0"/>
                      </a:moveTo>
                      <a:lnTo>
                        <a:pt x="21" y="0"/>
                      </a:lnTo>
                      <a:lnTo>
                        <a:pt x="18" y="0"/>
                      </a:lnTo>
                      <a:lnTo>
                        <a:pt x="12" y="0"/>
                      </a:lnTo>
                      <a:lnTo>
                        <a:pt x="2" y="0"/>
                      </a:lnTo>
                      <a:lnTo>
                        <a:pt x="0" y="0"/>
                      </a:lnTo>
                      <a:lnTo>
                        <a:pt x="6" y="0"/>
                      </a:lnTo>
                      <a:lnTo>
                        <a:pt x="10" y="0"/>
                      </a:lnTo>
                      <a:lnTo>
                        <a:pt x="13" y="0"/>
                      </a:lnTo>
                      <a:lnTo>
                        <a:pt x="18" y="0"/>
                      </a:lnTo>
                      <a:lnTo>
                        <a:pt x="21" y="0"/>
                      </a:lnTo>
                      <a:lnTo>
                        <a:pt x="26" y="0"/>
                      </a:lnTo>
                    </a:path>
                  </a:pathLst>
                </a:custGeom>
                <a:solidFill>
                  <a:srgbClr val="201000"/>
                </a:solidFill>
                <a:ln w="9525" cap="rnd">
                  <a:noFill/>
                  <a:round/>
                  <a:headEnd type="none" w="sm" len="sm"/>
                  <a:tailEnd type="none" w="sm" len="sm"/>
                </a:ln>
              </p:spPr>
              <p:txBody>
                <a:bodyPr/>
                <a:lstStyle/>
                <a:p>
                  <a:endParaRPr lang="es-ES"/>
                </a:p>
              </p:txBody>
            </p:sp>
            <p:sp>
              <p:nvSpPr>
                <p:cNvPr id="105265" name="Freeform 357"/>
                <p:cNvSpPr>
                  <a:spLocks/>
                </p:cNvSpPr>
                <p:nvPr/>
              </p:nvSpPr>
              <p:spPr bwMode="auto">
                <a:xfrm>
                  <a:off x="604" y="3095"/>
                  <a:ext cx="1" cy="26"/>
                </a:xfrm>
                <a:custGeom>
                  <a:avLst/>
                  <a:gdLst>
                    <a:gd name="T0" fmla="*/ 0 w 1"/>
                    <a:gd name="T1" fmla="*/ 0 h 26"/>
                    <a:gd name="T2" fmla="*/ 0 w 1"/>
                    <a:gd name="T3" fmla="*/ 25 h 26"/>
                    <a:gd name="T4" fmla="*/ 0 w 1"/>
                    <a:gd name="T5" fmla="*/ 0 h 26"/>
                    <a:gd name="T6" fmla="*/ 0 60000 65536"/>
                    <a:gd name="T7" fmla="*/ 0 60000 65536"/>
                    <a:gd name="T8" fmla="*/ 0 60000 65536"/>
                    <a:gd name="T9" fmla="*/ 0 w 1"/>
                    <a:gd name="T10" fmla="*/ 0 h 26"/>
                    <a:gd name="T11" fmla="*/ 1 w 1"/>
                    <a:gd name="T12" fmla="*/ 26 h 26"/>
                  </a:gdLst>
                  <a:ahLst/>
                  <a:cxnLst>
                    <a:cxn ang="T6">
                      <a:pos x="T0" y="T1"/>
                    </a:cxn>
                    <a:cxn ang="T7">
                      <a:pos x="T2" y="T3"/>
                    </a:cxn>
                    <a:cxn ang="T8">
                      <a:pos x="T4" y="T5"/>
                    </a:cxn>
                  </a:cxnLst>
                  <a:rect l="T9" t="T10" r="T11" b="T12"/>
                  <a:pathLst>
                    <a:path w="1" h="26">
                      <a:moveTo>
                        <a:pt x="0" y="0"/>
                      </a:moveTo>
                      <a:lnTo>
                        <a:pt x="0"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5266" name="Freeform 358"/>
                <p:cNvSpPr>
                  <a:spLocks/>
                </p:cNvSpPr>
                <p:nvPr/>
              </p:nvSpPr>
              <p:spPr bwMode="auto">
                <a:xfrm>
                  <a:off x="553" y="3076"/>
                  <a:ext cx="28" cy="26"/>
                </a:xfrm>
                <a:custGeom>
                  <a:avLst/>
                  <a:gdLst>
                    <a:gd name="T0" fmla="*/ 27 w 28"/>
                    <a:gd name="T1" fmla="*/ 5 h 26"/>
                    <a:gd name="T2" fmla="*/ 22 w 28"/>
                    <a:gd name="T3" fmla="*/ 0 h 26"/>
                    <a:gd name="T4" fmla="*/ 15 w 28"/>
                    <a:gd name="T5" fmla="*/ 0 h 26"/>
                    <a:gd name="T6" fmla="*/ 5 w 28"/>
                    <a:gd name="T7" fmla="*/ 0 h 26"/>
                    <a:gd name="T8" fmla="*/ 2 w 28"/>
                    <a:gd name="T9" fmla="*/ 2 h 26"/>
                    <a:gd name="T10" fmla="*/ 2 w 28"/>
                    <a:gd name="T11" fmla="*/ 6 h 26"/>
                    <a:gd name="T12" fmla="*/ 2 w 28"/>
                    <a:gd name="T13" fmla="*/ 10 h 26"/>
                    <a:gd name="T14" fmla="*/ 2 w 28"/>
                    <a:gd name="T15" fmla="*/ 11 h 26"/>
                    <a:gd name="T16" fmla="*/ 2 w 28"/>
                    <a:gd name="T17" fmla="*/ 14 h 26"/>
                    <a:gd name="T18" fmla="*/ 2 w 28"/>
                    <a:gd name="T19" fmla="*/ 18 h 26"/>
                    <a:gd name="T20" fmla="*/ 9 w 28"/>
                    <a:gd name="T21" fmla="*/ 22 h 26"/>
                    <a:gd name="T22" fmla="*/ 12 w 28"/>
                    <a:gd name="T23" fmla="*/ 22 h 26"/>
                    <a:gd name="T24" fmla="*/ 18 w 28"/>
                    <a:gd name="T25" fmla="*/ 22 h 26"/>
                    <a:gd name="T26" fmla="*/ 12 w 28"/>
                    <a:gd name="T27" fmla="*/ 25 h 26"/>
                    <a:gd name="T28" fmla="*/ 5 w 28"/>
                    <a:gd name="T29" fmla="*/ 22 h 26"/>
                    <a:gd name="T30" fmla="*/ 2 w 28"/>
                    <a:gd name="T31" fmla="*/ 18 h 26"/>
                    <a:gd name="T32" fmla="*/ 2 w 28"/>
                    <a:gd name="T33" fmla="*/ 13 h 26"/>
                    <a:gd name="T34" fmla="*/ 0 w 28"/>
                    <a:gd name="T35" fmla="*/ 8 h 26"/>
                    <a:gd name="T36" fmla="*/ 0 w 28"/>
                    <a:gd name="T37" fmla="*/ 6 h 26"/>
                    <a:gd name="T38" fmla="*/ 2 w 28"/>
                    <a:gd name="T39" fmla="*/ 1 h 26"/>
                    <a:gd name="T40" fmla="*/ 2 w 28"/>
                    <a:gd name="T41" fmla="*/ 0 h 26"/>
                    <a:gd name="T42" fmla="*/ 12 w 28"/>
                    <a:gd name="T43" fmla="*/ 0 h 26"/>
                    <a:gd name="T44" fmla="*/ 22 w 28"/>
                    <a:gd name="T45" fmla="*/ 0 h 26"/>
                    <a:gd name="T46" fmla="*/ 27 w 28"/>
                    <a:gd name="T47" fmla="*/ 0 h 26"/>
                    <a:gd name="T48" fmla="*/ 27 w 28"/>
                    <a:gd name="T49" fmla="*/ 5 h 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
                    <a:gd name="T76" fmla="*/ 0 h 26"/>
                    <a:gd name="T77" fmla="*/ 28 w 28"/>
                    <a:gd name="T78" fmla="*/ 26 h 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 h="26">
                      <a:moveTo>
                        <a:pt x="27" y="5"/>
                      </a:moveTo>
                      <a:lnTo>
                        <a:pt x="22" y="0"/>
                      </a:lnTo>
                      <a:lnTo>
                        <a:pt x="15" y="0"/>
                      </a:lnTo>
                      <a:lnTo>
                        <a:pt x="5" y="0"/>
                      </a:lnTo>
                      <a:lnTo>
                        <a:pt x="2" y="2"/>
                      </a:lnTo>
                      <a:lnTo>
                        <a:pt x="2" y="6"/>
                      </a:lnTo>
                      <a:lnTo>
                        <a:pt x="2" y="10"/>
                      </a:lnTo>
                      <a:lnTo>
                        <a:pt x="2" y="11"/>
                      </a:lnTo>
                      <a:lnTo>
                        <a:pt x="2" y="14"/>
                      </a:lnTo>
                      <a:lnTo>
                        <a:pt x="2" y="18"/>
                      </a:lnTo>
                      <a:lnTo>
                        <a:pt x="9" y="22"/>
                      </a:lnTo>
                      <a:lnTo>
                        <a:pt x="12" y="22"/>
                      </a:lnTo>
                      <a:lnTo>
                        <a:pt x="18" y="22"/>
                      </a:lnTo>
                      <a:lnTo>
                        <a:pt x="12" y="25"/>
                      </a:lnTo>
                      <a:lnTo>
                        <a:pt x="5" y="22"/>
                      </a:lnTo>
                      <a:lnTo>
                        <a:pt x="2" y="18"/>
                      </a:lnTo>
                      <a:lnTo>
                        <a:pt x="2" y="13"/>
                      </a:lnTo>
                      <a:lnTo>
                        <a:pt x="0" y="8"/>
                      </a:lnTo>
                      <a:lnTo>
                        <a:pt x="0" y="6"/>
                      </a:lnTo>
                      <a:lnTo>
                        <a:pt x="2" y="1"/>
                      </a:lnTo>
                      <a:lnTo>
                        <a:pt x="2" y="0"/>
                      </a:lnTo>
                      <a:lnTo>
                        <a:pt x="12" y="0"/>
                      </a:lnTo>
                      <a:lnTo>
                        <a:pt x="22" y="0"/>
                      </a:lnTo>
                      <a:lnTo>
                        <a:pt x="27" y="0"/>
                      </a:lnTo>
                      <a:lnTo>
                        <a:pt x="27" y="5"/>
                      </a:lnTo>
                    </a:path>
                  </a:pathLst>
                </a:custGeom>
                <a:solidFill>
                  <a:srgbClr val="402000"/>
                </a:solidFill>
                <a:ln w="9525" cap="rnd">
                  <a:noFill/>
                  <a:round/>
                  <a:headEnd type="none" w="sm" len="sm"/>
                  <a:tailEnd type="none" w="sm" len="sm"/>
                </a:ln>
              </p:spPr>
              <p:txBody>
                <a:bodyPr/>
                <a:lstStyle/>
                <a:p>
                  <a:endParaRPr lang="es-ES"/>
                </a:p>
              </p:txBody>
            </p:sp>
            <p:sp>
              <p:nvSpPr>
                <p:cNvPr id="105267" name="Freeform 359"/>
                <p:cNvSpPr>
                  <a:spLocks/>
                </p:cNvSpPr>
                <p:nvPr/>
              </p:nvSpPr>
              <p:spPr bwMode="auto">
                <a:xfrm>
                  <a:off x="518" y="3037"/>
                  <a:ext cx="87" cy="84"/>
                </a:xfrm>
                <a:custGeom>
                  <a:avLst/>
                  <a:gdLst>
                    <a:gd name="T0" fmla="*/ 79 w 87"/>
                    <a:gd name="T1" fmla="*/ 31 h 84"/>
                    <a:gd name="T2" fmla="*/ 75 w 87"/>
                    <a:gd name="T3" fmla="*/ 30 h 84"/>
                    <a:gd name="T4" fmla="*/ 59 w 87"/>
                    <a:gd name="T5" fmla="*/ 33 h 84"/>
                    <a:gd name="T6" fmla="*/ 71 w 87"/>
                    <a:gd name="T7" fmla="*/ 26 h 84"/>
                    <a:gd name="T8" fmla="*/ 56 w 87"/>
                    <a:gd name="T9" fmla="*/ 33 h 84"/>
                    <a:gd name="T10" fmla="*/ 52 w 87"/>
                    <a:gd name="T11" fmla="*/ 38 h 84"/>
                    <a:gd name="T12" fmla="*/ 50 w 87"/>
                    <a:gd name="T13" fmla="*/ 38 h 84"/>
                    <a:gd name="T14" fmla="*/ 50 w 87"/>
                    <a:gd name="T15" fmla="*/ 41 h 84"/>
                    <a:gd name="T16" fmla="*/ 45 w 87"/>
                    <a:gd name="T17" fmla="*/ 42 h 84"/>
                    <a:gd name="T18" fmla="*/ 55 w 87"/>
                    <a:gd name="T19" fmla="*/ 45 h 84"/>
                    <a:gd name="T20" fmla="*/ 44 w 87"/>
                    <a:gd name="T21" fmla="*/ 45 h 84"/>
                    <a:gd name="T22" fmla="*/ 44 w 87"/>
                    <a:gd name="T23" fmla="*/ 47 h 84"/>
                    <a:gd name="T24" fmla="*/ 45 w 87"/>
                    <a:gd name="T25" fmla="*/ 50 h 84"/>
                    <a:gd name="T26" fmla="*/ 52 w 87"/>
                    <a:gd name="T27" fmla="*/ 52 h 84"/>
                    <a:gd name="T28" fmla="*/ 35 w 87"/>
                    <a:gd name="T29" fmla="*/ 51 h 84"/>
                    <a:gd name="T30" fmla="*/ 34 w 87"/>
                    <a:gd name="T31" fmla="*/ 53 h 84"/>
                    <a:gd name="T32" fmla="*/ 34 w 87"/>
                    <a:gd name="T33" fmla="*/ 59 h 84"/>
                    <a:gd name="T34" fmla="*/ 43 w 87"/>
                    <a:gd name="T35" fmla="*/ 61 h 84"/>
                    <a:gd name="T36" fmla="*/ 32 w 87"/>
                    <a:gd name="T37" fmla="*/ 61 h 84"/>
                    <a:gd name="T38" fmla="*/ 41 w 87"/>
                    <a:gd name="T39" fmla="*/ 65 h 84"/>
                    <a:gd name="T40" fmla="*/ 39 w 87"/>
                    <a:gd name="T41" fmla="*/ 68 h 84"/>
                    <a:gd name="T42" fmla="*/ 35 w 87"/>
                    <a:gd name="T43" fmla="*/ 71 h 84"/>
                    <a:gd name="T44" fmla="*/ 43 w 87"/>
                    <a:gd name="T45" fmla="*/ 75 h 84"/>
                    <a:gd name="T46" fmla="*/ 30 w 87"/>
                    <a:gd name="T47" fmla="*/ 73 h 84"/>
                    <a:gd name="T48" fmla="*/ 32 w 87"/>
                    <a:gd name="T49" fmla="*/ 76 h 84"/>
                    <a:gd name="T50" fmla="*/ 31 w 87"/>
                    <a:gd name="T51" fmla="*/ 76 h 84"/>
                    <a:gd name="T52" fmla="*/ 28 w 87"/>
                    <a:gd name="T53" fmla="*/ 80 h 84"/>
                    <a:gd name="T54" fmla="*/ 27 w 87"/>
                    <a:gd name="T55" fmla="*/ 80 h 84"/>
                    <a:gd name="T56" fmla="*/ 20 w 87"/>
                    <a:gd name="T57" fmla="*/ 76 h 84"/>
                    <a:gd name="T58" fmla="*/ 11 w 87"/>
                    <a:gd name="T59" fmla="*/ 75 h 84"/>
                    <a:gd name="T60" fmla="*/ 14 w 87"/>
                    <a:gd name="T61" fmla="*/ 71 h 84"/>
                    <a:gd name="T62" fmla="*/ 10 w 87"/>
                    <a:gd name="T63" fmla="*/ 62 h 84"/>
                    <a:gd name="T64" fmla="*/ 0 w 87"/>
                    <a:gd name="T65" fmla="*/ 42 h 84"/>
                    <a:gd name="T66" fmla="*/ 1 w 87"/>
                    <a:gd name="T67" fmla="*/ 21 h 84"/>
                    <a:gd name="T68" fmla="*/ 8 w 87"/>
                    <a:gd name="T69" fmla="*/ 11 h 84"/>
                    <a:gd name="T70" fmla="*/ 20 w 87"/>
                    <a:gd name="T71" fmla="*/ 1 h 84"/>
                    <a:gd name="T72" fmla="*/ 41 w 87"/>
                    <a:gd name="T73" fmla="*/ 0 h 84"/>
                    <a:gd name="T74" fmla="*/ 62 w 87"/>
                    <a:gd name="T75" fmla="*/ 1 h 84"/>
                    <a:gd name="T76" fmla="*/ 78 w 87"/>
                    <a:gd name="T77" fmla="*/ 9 h 84"/>
                    <a:gd name="T78" fmla="*/ 86 w 87"/>
                    <a:gd name="T79" fmla="*/ 22 h 8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7"/>
                    <a:gd name="T121" fmla="*/ 0 h 84"/>
                    <a:gd name="T122" fmla="*/ 87 w 87"/>
                    <a:gd name="T123" fmla="*/ 84 h 8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7" h="84">
                      <a:moveTo>
                        <a:pt x="86" y="22"/>
                      </a:moveTo>
                      <a:lnTo>
                        <a:pt x="79" y="31"/>
                      </a:lnTo>
                      <a:lnTo>
                        <a:pt x="71" y="34"/>
                      </a:lnTo>
                      <a:lnTo>
                        <a:pt x="75" y="30"/>
                      </a:lnTo>
                      <a:lnTo>
                        <a:pt x="67" y="31"/>
                      </a:lnTo>
                      <a:lnTo>
                        <a:pt x="59" y="33"/>
                      </a:lnTo>
                      <a:lnTo>
                        <a:pt x="67" y="30"/>
                      </a:lnTo>
                      <a:lnTo>
                        <a:pt x="71" y="26"/>
                      </a:lnTo>
                      <a:lnTo>
                        <a:pt x="61" y="31"/>
                      </a:lnTo>
                      <a:lnTo>
                        <a:pt x="56" y="33"/>
                      </a:lnTo>
                      <a:lnTo>
                        <a:pt x="49" y="34"/>
                      </a:lnTo>
                      <a:lnTo>
                        <a:pt x="52" y="38"/>
                      </a:lnTo>
                      <a:lnTo>
                        <a:pt x="55" y="38"/>
                      </a:lnTo>
                      <a:lnTo>
                        <a:pt x="50" y="38"/>
                      </a:lnTo>
                      <a:lnTo>
                        <a:pt x="45" y="38"/>
                      </a:lnTo>
                      <a:lnTo>
                        <a:pt x="50" y="41"/>
                      </a:lnTo>
                      <a:lnTo>
                        <a:pt x="55" y="43"/>
                      </a:lnTo>
                      <a:lnTo>
                        <a:pt x="45" y="42"/>
                      </a:lnTo>
                      <a:lnTo>
                        <a:pt x="52" y="44"/>
                      </a:lnTo>
                      <a:lnTo>
                        <a:pt x="55" y="45"/>
                      </a:lnTo>
                      <a:lnTo>
                        <a:pt x="50" y="45"/>
                      </a:lnTo>
                      <a:lnTo>
                        <a:pt x="44" y="45"/>
                      </a:lnTo>
                      <a:lnTo>
                        <a:pt x="52" y="48"/>
                      </a:lnTo>
                      <a:lnTo>
                        <a:pt x="44" y="47"/>
                      </a:lnTo>
                      <a:lnTo>
                        <a:pt x="43" y="46"/>
                      </a:lnTo>
                      <a:lnTo>
                        <a:pt x="45" y="50"/>
                      </a:lnTo>
                      <a:lnTo>
                        <a:pt x="49" y="51"/>
                      </a:lnTo>
                      <a:lnTo>
                        <a:pt x="52" y="52"/>
                      </a:lnTo>
                      <a:lnTo>
                        <a:pt x="43" y="52"/>
                      </a:lnTo>
                      <a:lnTo>
                        <a:pt x="35" y="51"/>
                      </a:lnTo>
                      <a:lnTo>
                        <a:pt x="32" y="50"/>
                      </a:lnTo>
                      <a:lnTo>
                        <a:pt x="34" y="53"/>
                      </a:lnTo>
                      <a:lnTo>
                        <a:pt x="31" y="54"/>
                      </a:lnTo>
                      <a:lnTo>
                        <a:pt x="34" y="59"/>
                      </a:lnTo>
                      <a:lnTo>
                        <a:pt x="38" y="60"/>
                      </a:lnTo>
                      <a:lnTo>
                        <a:pt x="43" y="61"/>
                      </a:lnTo>
                      <a:lnTo>
                        <a:pt x="39" y="61"/>
                      </a:lnTo>
                      <a:lnTo>
                        <a:pt x="32" y="61"/>
                      </a:lnTo>
                      <a:lnTo>
                        <a:pt x="36" y="63"/>
                      </a:lnTo>
                      <a:lnTo>
                        <a:pt x="41" y="65"/>
                      </a:lnTo>
                      <a:lnTo>
                        <a:pt x="46" y="68"/>
                      </a:lnTo>
                      <a:lnTo>
                        <a:pt x="39" y="68"/>
                      </a:lnTo>
                      <a:lnTo>
                        <a:pt x="33" y="68"/>
                      </a:lnTo>
                      <a:lnTo>
                        <a:pt x="35" y="71"/>
                      </a:lnTo>
                      <a:lnTo>
                        <a:pt x="38" y="73"/>
                      </a:lnTo>
                      <a:lnTo>
                        <a:pt x="43" y="75"/>
                      </a:lnTo>
                      <a:lnTo>
                        <a:pt x="36" y="75"/>
                      </a:lnTo>
                      <a:lnTo>
                        <a:pt x="30" y="73"/>
                      </a:lnTo>
                      <a:lnTo>
                        <a:pt x="28" y="71"/>
                      </a:lnTo>
                      <a:lnTo>
                        <a:pt x="32" y="76"/>
                      </a:lnTo>
                      <a:lnTo>
                        <a:pt x="38" y="76"/>
                      </a:lnTo>
                      <a:lnTo>
                        <a:pt x="31" y="76"/>
                      </a:lnTo>
                      <a:lnTo>
                        <a:pt x="27" y="76"/>
                      </a:lnTo>
                      <a:lnTo>
                        <a:pt x="28" y="80"/>
                      </a:lnTo>
                      <a:lnTo>
                        <a:pt x="31" y="83"/>
                      </a:lnTo>
                      <a:lnTo>
                        <a:pt x="27" y="80"/>
                      </a:lnTo>
                      <a:lnTo>
                        <a:pt x="21" y="76"/>
                      </a:lnTo>
                      <a:lnTo>
                        <a:pt x="20" y="76"/>
                      </a:lnTo>
                      <a:lnTo>
                        <a:pt x="16" y="76"/>
                      </a:lnTo>
                      <a:lnTo>
                        <a:pt x="11" y="75"/>
                      </a:lnTo>
                      <a:lnTo>
                        <a:pt x="14" y="75"/>
                      </a:lnTo>
                      <a:lnTo>
                        <a:pt x="14" y="71"/>
                      </a:lnTo>
                      <a:lnTo>
                        <a:pt x="14" y="68"/>
                      </a:lnTo>
                      <a:lnTo>
                        <a:pt x="10" y="62"/>
                      </a:lnTo>
                      <a:lnTo>
                        <a:pt x="3" y="55"/>
                      </a:lnTo>
                      <a:lnTo>
                        <a:pt x="0" y="42"/>
                      </a:lnTo>
                      <a:lnTo>
                        <a:pt x="0" y="30"/>
                      </a:lnTo>
                      <a:lnTo>
                        <a:pt x="1" y="21"/>
                      </a:lnTo>
                      <a:lnTo>
                        <a:pt x="8" y="16"/>
                      </a:lnTo>
                      <a:lnTo>
                        <a:pt x="8" y="11"/>
                      </a:lnTo>
                      <a:lnTo>
                        <a:pt x="12" y="6"/>
                      </a:lnTo>
                      <a:lnTo>
                        <a:pt x="20" y="1"/>
                      </a:lnTo>
                      <a:lnTo>
                        <a:pt x="29" y="0"/>
                      </a:lnTo>
                      <a:lnTo>
                        <a:pt x="41" y="0"/>
                      </a:lnTo>
                      <a:lnTo>
                        <a:pt x="52" y="0"/>
                      </a:lnTo>
                      <a:lnTo>
                        <a:pt x="62" y="1"/>
                      </a:lnTo>
                      <a:lnTo>
                        <a:pt x="71" y="6"/>
                      </a:lnTo>
                      <a:lnTo>
                        <a:pt x="78" y="9"/>
                      </a:lnTo>
                      <a:lnTo>
                        <a:pt x="83" y="12"/>
                      </a:lnTo>
                      <a:lnTo>
                        <a:pt x="86" y="22"/>
                      </a:lnTo>
                    </a:path>
                  </a:pathLst>
                </a:custGeom>
                <a:solidFill>
                  <a:srgbClr val="201000"/>
                </a:solidFill>
                <a:ln w="9525" cap="rnd">
                  <a:noFill/>
                  <a:round/>
                  <a:headEnd type="none" w="sm" len="sm"/>
                  <a:tailEnd type="none" w="sm" len="sm"/>
                </a:ln>
              </p:spPr>
              <p:txBody>
                <a:bodyPr/>
                <a:lstStyle/>
                <a:p>
                  <a:endParaRPr lang="es-ES"/>
                </a:p>
              </p:txBody>
            </p:sp>
            <p:sp>
              <p:nvSpPr>
                <p:cNvPr id="105268" name="Freeform 360"/>
                <p:cNvSpPr>
                  <a:spLocks/>
                </p:cNvSpPr>
                <p:nvPr/>
              </p:nvSpPr>
              <p:spPr bwMode="auto">
                <a:xfrm>
                  <a:off x="521" y="3039"/>
                  <a:ext cx="84" cy="75"/>
                </a:xfrm>
                <a:custGeom>
                  <a:avLst/>
                  <a:gdLst>
                    <a:gd name="T0" fmla="*/ 42 w 84"/>
                    <a:gd name="T1" fmla="*/ 33 h 75"/>
                    <a:gd name="T2" fmla="*/ 38 w 84"/>
                    <a:gd name="T3" fmla="*/ 34 h 75"/>
                    <a:gd name="T4" fmla="*/ 37 w 84"/>
                    <a:gd name="T5" fmla="*/ 38 h 75"/>
                    <a:gd name="T6" fmla="*/ 35 w 84"/>
                    <a:gd name="T7" fmla="*/ 40 h 75"/>
                    <a:gd name="T8" fmla="*/ 30 w 84"/>
                    <a:gd name="T9" fmla="*/ 43 h 75"/>
                    <a:gd name="T10" fmla="*/ 27 w 84"/>
                    <a:gd name="T11" fmla="*/ 48 h 75"/>
                    <a:gd name="T12" fmla="*/ 26 w 84"/>
                    <a:gd name="T13" fmla="*/ 52 h 75"/>
                    <a:gd name="T14" fmla="*/ 28 w 84"/>
                    <a:gd name="T15" fmla="*/ 55 h 75"/>
                    <a:gd name="T16" fmla="*/ 36 w 84"/>
                    <a:gd name="T17" fmla="*/ 62 h 75"/>
                    <a:gd name="T18" fmla="*/ 30 w 84"/>
                    <a:gd name="T19" fmla="*/ 60 h 75"/>
                    <a:gd name="T20" fmla="*/ 33 w 84"/>
                    <a:gd name="T21" fmla="*/ 67 h 75"/>
                    <a:gd name="T22" fmla="*/ 25 w 84"/>
                    <a:gd name="T23" fmla="*/ 64 h 75"/>
                    <a:gd name="T24" fmla="*/ 27 w 84"/>
                    <a:gd name="T25" fmla="*/ 70 h 75"/>
                    <a:gd name="T26" fmla="*/ 25 w 84"/>
                    <a:gd name="T27" fmla="*/ 74 h 75"/>
                    <a:gd name="T28" fmla="*/ 14 w 84"/>
                    <a:gd name="T29" fmla="*/ 71 h 75"/>
                    <a:gd name="T30" fmla="*/ 14 w 84"/>
                    <a:gd name="T31" fmla="*/ 62 h 75"/>
                    <a:gd name="T32" fmla="*/ 2 w 84"/>
                    <a:gd name="T33" fmla="*/ 48 h 75"/>
                    <a:gd name="T34" fmla="*/ 0 w 84"/>
                    <a:gd name="T35" fmla="*/ 28 h 75"/>
                    <a:gd name="T36" fmla="*/ 8 w 84"/>
                    <a:gd name="T37" fmla="*/ 14 h 75"/>
                    <a:gd name="T38" fmla="*/ 8 w 84"/>
                    <a:gd name="T39" fmla="*/ 27 h 75"/>
                    <a:gd name="T40" fmla="*/ 8 w 84"/>
                    <a:gd name="T41" fmla="*/ 14 h 75"/>
                    <a:gd name="T42" fmla="*/ 16 w 84"/>
                    <a:gd name="T43" fmla="*/ 22 h 75"/>
                    <a:gd name="T44" fmla="*/ 8 w 84"/>
                    <a:gd name="T45" fmla="*/ 13 h 75"/>
                    <a:gd name="T46" fmla="*/ 16 w 84"/>
                    <a:gd name="T47" fmla="*/ 10 h 75"/>
                    <a:gd name="T48" fmla="*/ 9 w 84"/>
                    <a:gd name="T49" fmla="*/ 12 h 75"/>
                    <a:gd name="T50" fmla="*/ 15 w 84"/>
                    <a:gd name="T51" fmla="*/ 3 h 75"/>
                    <a:gd name="T52" fmla="*/ 32 w 84"/>
                    <a:gd name="T53" fmla="*/ 0 h 75"/>
                    <a:gd name="T54" fmla="*/ 51 w 84"/>
                    <a:gd name="T55" fmla="*/ 0 h 75"/>
                    <a:gd name="T56" fmla="*/ 70 w 84"/>
                    <a:gd name="T57" fmla="*/ 5 h 75"/>
                    <a:gd name="T58" fmla="*/ 81 w 84"/>
                    <a:gd name="T59" fmla="*/ 11 h 75"/>
                    <a:gd name="T60" fmla="*/ 81 w 84"/>
                    <a:gd name="T61" fmla="*/ 20 h 75"/>
                    <a:gd name="T62" fmla="*/ 78 w 84"/>
                    <a:gd name="T63" fmla="*/ 27 h 75"/>
                    <a:gd name="T64" fmla="*/ 77 w 84"/>
                    <a:gd name="T65" fmla="*/ 26 h 75"/>
                    <a:gd name="T66" fmla="*/ 73 w 84"/>
                    <a:gd name="T67" fmla="*/ 25 h 75"/>
                    <a:gd name="T68" fmla="*/ 71 w 84"/>
                    <a:gd name="T69" fmla="*/ 25 h 75"/>
                    <a:gd name="T70" fmla="*/ 71 w 84"/>
                    <a:gd name="T71" fmla="*/ 19 h 75"/>
                    <a:gd name="T72" fmla="*/ 59 w 84"/>
                    <a:gd name="T73" fmla="*/ 27 h 75"/>
                    <a:gd name="T74" fmla="*/ 45 w 84"/>
                    <a:gd name="T75" fmla="*/ 28 h 75"/>
                    <a:gd name="T76" fmla="*/ 47 w 84"/>
                    <a:gd name="T77" fmla="*/ 33 h 7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4"/>
                    <a:gd name="T118" fmla="*/ 0 h 75"/>
                    <a:gd name="T119" fmla="*/ 84 w 84"/>
                    <a:gd name="T120" fmla="*/ 75 h 7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4" h="75">
                      <a:moveTo>
                        <a:pt x="47" y="33"/>
                      </a:moveTo>
                      <a:lnTo>
                        <a:pt x="42" y="33"/>
                      </a:lnTo>
                      <a:lnTo>
                        <a:pt x="45" y="37"/>
                      </a:lnTo>
                      <a:lnTo>
                        <a:pt x="38" y="34"/>
                      </a:lnTo>
                      <a:lnTo>
                        <a:pt x="45" y="40"/>
                      </a:lnTo>
                      <a:lnTo>
                        <a:pt x="37" y="38"/>
                      </a:lnTo>
                      <a:lnTo>
                        <a:pt x="45" y="43"/>
                      </a:lnTo>
                      <a:lnTo>
                        <a:pt x="35" y="40"/>
                      </a:lnTo>
                      <a:lnTo>
                        <a:pt x="42" y="45"/>
                      </a:lnTo>
                      <a:lnTo>
                        <a:pt x="30" y="43"/>
                      </a:lnTo>
                      <a:lnTo>
                        <a:pt x="25" y="43"/>
                      </a:lnTo>
                      <a:lnTo>
                        <a:pt x="27" y="48"/>
                      </a:lnTo>
                      <a:lnTo>
                        <a:pt x="25" y="48"/>
                      </a:lnTo>
                      <a:lnTo>
                        <a:pt x="26" y="52"/>
                      </a:lnTo>
                      <a:lnTo>
                        <a:pt x="33" y="55"/>
                      </a:lnTo>
                      <a:lnTo>
                        <a:pt x="28" y="55"/>
                      </a:lnTo>
                      <a:lnTo>
                        <a:pt x="33" y="59"/>
                      </a:lnTo>
                      <a:lnTo>
                        <a:pt x="36" y="62"/>
                      </a:lnTo>
                      <a:lnTo>
                        <a:pt x="32" y="61"/>
                      </a:lnTo>
                      <a:lnTo>
                        <a:pt x="30" y="60"/>
                      </a:lnTo>
                      <a:lnTo>
                        <a:pt x="31" y="64"/>
                      </a:lnTo>
                      <a:lnTo>
                        <a:pt x="33" y="67"/>
                      </a:lnTo>
                      <a:lnTo>
                        <a:pt x="27" y="67"/>
                      </a:lnTo>
                      <a:lnTo>
                        <a:pt x="25" y="64"/>
                      </a:lnTo>
                      <a:lnTo>
                        <a:pt x="26" y="67"/>
                      </a:lnTo>
                      <a:lnTo>
                        <a:pt x="27" y="70"/>
                      </a:lnTo>
                      <a:lnTo>
                        <a:pt x="22" y="67"/>
                      </a:lnTo>
                      <a:lnTo>
                        <a:pt x="25" y="74"/>
                      </a:lnTo>
                      <a:lnTo>
                        <a:pt x="20" y="69"/>
                      </a:lnTo>
                      <a:lnTo>
                        <a:pt x="14" y="71"/>
                      </a:lnTo>
                      <a:lnTo>
                        <a:pt x="15" y="67"/>
                      </a:lnTo>
                      <a:lnTo>
                        <a:pt x="14" y="62"/>
                      </a:lnTo>
                      <a:lnTo>
                        <a:pt x="9" y="58"/>
                      </a:lnTo>
                      <a:lnTo>
                        <a:pt x="2" y="48"/>
                      </a:lnTo>
                      <a:lnTo>
                        <a:pt x="0" y="38"/>
                      </a:lnTo>
                      <a:lnTo>
                        <a:pt x="0" y="28"/>
                      </a:lnTo>
                      <a:lnTo>
                        <a:pt x="1" y="19"/>
                      </a:lnTo>
                      <a:lnTo>
                        <a:pt x="8" y="14"/>
                      </a:lnTo>
                      <a:lnTo>
                        <a:pt x="4" y="19"/>
                      </a:lnTo>
                      <a:lnTo>
                        <a:pt x="8" y="27"/>
                      </a:lnTo>
                      <a:lnTo>
                        <a:pt x="8" y="20"/>
                      </a:lnTo>
                      <a:lnTo>
                        <a:pt x="8" y="14"/>
                      </a:lnTo>
                      <a:lnTo>
                        <a:pt x="12" y="17"/>
                      </a:lnTo>
                      <a:lnTo>
                        <a:pt x="16" y="22"/>
                      </a:lnTo>
                      <a:lnTo>
                        <a:pt x="12" y="16"/>
                      </a:lnTo>
                      <a:lnTo>
                        <a:pt x="8" y="13"/>
                      </a:lnTo>
                      <a:lnTo>
                        <a:pt x="11" y="12"/>
                      </a:lnTo>
                      <a:lnTo>
                        <a:pt x="16" y="10"/>
                      </a:lnTo>
                      <a:lnTo>
                        <a:pt x="12" y="10"/>
                      </a:lnTo>
                      <a:lnTo>
                        <a:pt x="9" y="12"/>
                      </a:lnTo>
                      <a:lnTo>
                        <a:pt x="9" y="8"/>
                      </a:lnTo>
                      <a:lnTo>
                        <a:pt x="15" y="3"/>
                      </a:lnTo>
                      <a:lnTo>
                        <a:pt x="20" y="0"/>
                      </a:lnTo>
                      <a:lnTo>
                        <a:pt x="32" y="0"/>
                      </a:lnTo>
                      <a:lnTo>
                        <a:pt x="44" y="0"/>
                      </a:lnTo>
                      <a:lnTo>
                        <a:pt x="51" y="0"/>
                      </a:lnTo>
                      <a:lnTo>
                        <a:pt x="62" y="1"/>
                      </a:lnTo>
                      <a:lnTo>
                        <a:pt x="70" y="5"/>
                      </a:lnTo>
                      <a:lnTo>
                        <a:pt x="79" y="8"/>
                      </a:lnTo>
                      <a:lnTo>
                        <a:pt x="81" y="11"/>
                      </a:lnTo>
                      <a:lnTo>
                        <a:pt x="83" y="16"/>
                      </a:lnTo>
                      <a:lnTo>
                        <a:pt x="81" y="20"/>
                      </a:lnTo>
                      <a:lnTo>
                        <a:pt x="80" y="25"/>
                      </a:lnTo>
                      <a:lnTo>
                        <a:pt x="78" y="27"/>
                      </a:lnTo>
                      <a:lnTo>
                        <a:pt x="75" y="28"/>
                      </a:lnTo>
                      <a:lnTo>
                        <a:pt x="77" y="26"/>
                      </a:lnTo>
                      <a:lnTo>
                        <a:pt x="77" y="23"/>
                      </a:lnTo>
                      <a:lnTo>
                        <a:pt x="73" y="25"/>
                      </a:lnTo>
                      <a:lnTo>
                        <a:pt x="67" y="28"/>
                      </a:lnTo>
                      <a:lnTo>
                        <a:pt x="71" y="25"/>
                      </a:lnTo>
                      <a:lnTo>
                        <a:pt x="71" y="22"/>
                      </a:lnTo>
                      <a:lnTo>
                        <a:pt x="71" y="19"/>
                      </a:lnTo>
                      <a:lnTo>
                        <a:pt x="67" y="23"/>
                      </a:lnTo>
                      <a:lnTo>
                        <a:pt x="59" y="27"/>
                      </a:lnTo>
                      <a:lnTo>
                        <a:pt x="53" y="28"/>
                      </a:lnTo>
                      <a:lnTo>
                        <a:pt x="45" y="28"/>
                      </a:lnTo>
                      <a:lnTo>
                        <a:pt x="44" y="28"/>
                      </a:lnTo>
                      <a:lnTo>
                        <a:pt x="47" y="33"/>
                      </a:lnTo>
                    </a:path>
                  </a:pathLst>
                </a:custGeom>
                <a:solidFill>
                  <a:srgbClr val="603000"/>
                </a:solidFill>
                <a:ln w="9525" cap="rnd">
                  <a:noFill/>
                  <a:round/>
                  <a:headEnd type="none" w="sm" len="sm"/>
                  <a:tailEnd type="none" w="sm" len="sm"/>
                </a:ln>
              </p:spPr>
              <p:txBody>
                <a:bodyPr/>
                <a:lstStyle/>
                <a:p>
                  <a:endParaRPr lang="es-ES"/>
                </a:p>
              </p:txBody>
            </p:sp>
            <p:sp>
              <p:nvSpPr>
                <p:cNvPr id="105269" name="Freeform 361"/>
                <p:cNvSpPr>
                  <a:spLocks/>
                </p:cNvSpPr>
                <p:nvPr/>
              </p:nvSpPr>
              <p:spPr bwMode="auto">
                <a:xfrm>
                  <a:off x="660" y="3228"/>
                  <a:ext cx="65" cy="35"/>
                </a:xfrm>
                <a:custGeom>
                  <a:avLst/>
                  <a:gdLst>
                    <a:gd name="T0" fmla="*/ 0 w 65"/>
                    <a:gd name="T1" fmla="*/ 19 h 35"/>
                    <a:gd name="T2" fmla="*/ 8 w 65"/>
                    <a:gd name="T3" fmla="*/ 18 h 35"/>
                    <a:gd name="T4" fmla="*/ 10 w 65"/>
                    <a:gd name="T5" fmla="*/ 17 h 35"/>
                    <a:gd name="T6" fmla="*/ 12 w 65"/>
                    <a:gd name="T7" fmla="*/ 17 h 35"/>
                    <a:gd name="T8" fmla="*/ 13 w 65"/>
                    <a:gd name="T9" fmla="*/ 14 h 35"/>
                    <a:gd name="T10" fmla="*/ 17 w 65"/>
                    <a:gd name="T11" fmla="*/ 10 h 35"/>
                    <a:gd name="T12" fmla="*/ 24 w 65"/>
                    <a:gd name="T13" fmla="*/ 6 h 35"/>
                    <a:gd name="T14" fmla="*/ 25 w 65"/>
                    <a:gd name="T15" fmla="*/ 3 h 35"/>
                    <a:gd name="T16" fmla="*/ 27 w 65"/>
                    <a:gd name="T17" fmla="*/ 1 h 35"/>
                    <a:gd name="T18" fmla="*/ 30 w 65"/>
                    <a:gd name="T19" fmla="*/ 1 h 35"/>
                    <a:gd name="T20" fmla="*/ 41 w 65"/>
                    <a:gd name="T21" fmla="*/ 0 h 35"/>
                    <a:gd name="T22" fmla="*/ 46 w 65"/>
                    <a:gd name="T23" fmla="*/ 0 h 35"/>
                    <a:gd name="T24" fmla="*/ 48 w 65"/>
                    <a:gd name="T25" fmla="*/ 0 h 35"/>
                    <a:gd name="T26" fmla="*/ 49 w 65"/>
                    <a:gd name="T27" fmla="*/ 0 h 35"/>
                    <a:gd name="T28" fmla="*/ 53 w 65"/>
                    <a:gd name="T29" fmla="*/ 3 h 35"/>
                    <a:gd name="T30" fmla="*/ 56 w 65"/>
                    <a:gd name="T31" fmla="*/ 3 h 35"/>
                    <a:gd name="T32" fmla="*/ 56 w 65"/>
                    <a:gd name="T33" fmla="*/ 4 h 35"/>
                    <a:gd name="T34" fmla="*/ 58 w 65"/>
                    <a:gd name="T35" fmla="*/ 6 h 35"/>
                    <a:gd name="T36" fmla="*/ 60 w 65"/>
                    <a:gd name="T37" fmla="*/ 8 h 35"/>
                    <a:gd name="T38" fmla="*/ 62 w 65"/>
                    <a:gd name="T39" fmla="*/ 8 h 35"/>
                    <a:gd name="T40" fmla="*/ 62 w 65"/>
                    <a:gd name="T41" fmla="*/ 9 h 35"/>
                    <a:gd name="T42" fmla="*/ 62 w 65"/>
                    <a:gd name="T43" fmla="*/ 10 h 35"/>
                    <a:gd name="T44" fmla="*/ 64 w 65"/>
                    <a:gd name="T45" fmla="*/ 13 h 35"/>
                    <a:gd name="T46" fmla="*/ 62 w 65"/>
                    <a:gd name="T47" fmla="*/ 14 h 35"/>
                    <a:gd name="T48" fmla="*/ 61 w 65"/>
                    <a:gd name="T49" fmla="*/ 14 h 35"/>
                    <a:gd name="T50" fmla="*/ 58 w 65"/>
                    <a:gd name="T51" fmla="*/ 14 h 35"/>
                    <a:gd name="T52" fmla="*/ 56 w 65"/>
                    <a:gd name="T53" fmla="*/ 13 h 35"/>
                    <a:gd name="T54" fmla="*/ 53 w 65"/>
                    <a:gd name="T55" fmla="*/ 13 h 35"/>
                    <a:gd name="T56" fmla="*/ 52 w 65"/>
                    <a:gd name="T57" fmla="*/ 12 h 35"/>
                    <a:gd name="T58" fmla="*/ 49 w 65"/>
                    <a:gd name="T59" fmla="*/ 10 h 35"/>
                    <a:gd name="T60" fmla="*/ 48 w 65"/>
                    <a:gd name="T61" fmla="*/ 12 h 35"/>
                    <a:gd name="T62" fmla="*/ 45 w 65"/>
                    <a:gd name="T63" fmla="*/ 13 h 35"/>
                    <a:gd name="T64" fmla="*/ 49 w 65"/>
                    <a:gd name="T65" fmla="*/ 14 h 35"/>
                    <a:gd name="T66" fmla="*/ 53 w 65"/>
                    <a:gd name="T67" fmla="*/ 14 h 35"/>
                    <a:gd name="T68" fmla="*/ 56 w 65"/>
                    <a:gd name="T69" fmla="*/ 17 h 35"/>
                    <a:gd name="T70" fmla="*/ 58 w 65"/>
                    <a:gd name="T71" fmla="*/ 17 h 35"/>
                    <a:gd name="T72" fmla="*/ 58 w 65"/>
                    <a:gd name="T73" fmla="*/ 18 h 35"/>
                    <a:gd name="T74" fmla="*/ 56 w 65"/>
                    <a:gd name="T75" fmla="*/ 19 h 35"/>
                    <a:gd name="T76" fmla="*/ 48 w 65"/>
                    <a:gd name="T77" fmla="*/ 18 h 35"/>
                    <a:gd name="T78" fmla="*/ 45 w 65"/>
                    <a:gd name="T79" fmla="*/ 18 h 35"/>
                    <a:gd name="T80" fmla="*/ 40 w 65"/>
                    <a:gd name="T81" fmla="*/ 18 h 35"/>
                    <a:gd name="T82" fmla="*/ 38 w 65"/>
                    <a:gd name="T83" fmla="*/ 19 h 35"/>
                    <a:gd name="T84" fmla="*/ 35 w 65"/>
                    <a:gd name="T85" fmla="*/ 21 h 35"/>
                    <a:gd name="T86" fmla="*/ 33 w 65"/>
                    <a:gd name="T87" fmla="*/ 23 h 35"/>
                    <a:gd name="T88" fmla="*/ 32 w 65"/>
                    <a:gd name="T89" fmla="*/ 24 h 35"/>
                    <a:gd name="T90" fmla="*/ 29 w 65"/>
                    <a:gd name="T91" fmla="*/ 27 h 35"/>
                    <a:gd name="T92" fmla="*/ 26 w 65"/>
                    <a:gd name="T93" fmla="*/ 29 h 35"/>
                    <a:gd name="T94" fmla="*/ 24 w 65"/>
                    <a:gd name="T95" fmla="*/ 30 h 35"/>
                    <a:gd name="T96" fmla="*/ 21 w 65"/>
                    <a:gd name="T97" fmla="*/ 30 h 35"/>
                    <a:gd name="T98" fmla="*/ 16 w 65"/>
                    <a:gd name="T99" fmla="*/ 30 h 35"/>
                    <a:gd name="T100" fmla="*/ 13 w 65"/>
                    <a:gd name="T101" fmla="*/ 30 h 35"/>
                    <a:gd name="T102" fmla="*/ 9 w 65"/>
                    <a:gd name="T103" fmla="*/ 32 h 35"/>
                    <a:gd name="T104" fmla="*/ 0 w 65"/>
                    <a:gd name="T105" fmla="*/ 34 h 35"/>
                    <a:gd name="T106" fmla="*/ 0 w 65"/>
                    <a:gd name="T107" fmla="*/ 19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35"/>
                    <a:gd name="T164" fmla="*/ 65 w 65"/>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35">
                      <a:moveTo>
                        <a:pt x="0" y="19"/>
                      </a:moveTo>
                      <a:lnTo>
                        <a:pt x="8" y="18"/>
                      </a:lnTo>
                      <a:lnTo>
                        <a:pt x="10" y="17"/>
                      </a:lnTo>
                      <a:lnTo>
                        <a:pt x="12" y="17"/>
                      </a:lnTo>
                      <a:lnTo>
                        <a:pt x="13" y="14"/>
                      </a:lnTo>
                      <a:lnTo>
                        <a:pt x="17" y="10"/>
                      </a:lnTo>
                      <a:lnTo>
                        <a:pt x="24" y="6"/>
                      </a:lnTo>
                      <a:lnTo>
                        <a:pt x="25" y="3"/>
                      </a:lnTo>
                      <a:lnTo>
                        <a:pt x="27" y="1"/>
                      </a:lnTo>
                      <a:lnTo>
                        <a:pt x="30" y="1"/>
                      </a:lnTo>
                      <a:lnTo>
                        <a:pt x="41" y="0"/>
                      </a:lnTo>
                      <a:lnTo>
                        <a:pt x="46" y="0"/>
                      </a:lnTo>
                      <a:lnTo>
                        <a:pt x="48" y="0"/>
                      </a:lnTo>
                      <a:lnTo>
                        <a:pt x="49" y="0"/>
                      </a:lnTo>
                      <a:lnTo>
                        <a:pt x="53" y="3"/>
                      </a:lnTo>
                      <a:lnTo>
                        <a:pt x="56" y="3"/>
                      </a:lnTo>
                      <a:lnTo>
                        <a:pt x="56" y="4"/>
                      </a:lnTo>
                      <a:lnTo>
                        <a:pt x="58" y="6"/>
                      </a:lnTo>
                      <a:lnTo>
                        <a:pt x="60" y="8"/>
                      </a:lnTo>
                      <a:lnTo>
                        <a:pt x="62" y="8"/>
                      </a:lnTo>
                      <a:lnTo>
                        <a:pt x="62" y="9"/>
                      </a:lnTo>
                      <a:lnTo>
                        <a:pt x="62" y="10"/>
                      </a:lnTo>
                      <a:lnTo>
                        <a:pt x="64" y="13"/>
                      </a:lnTo>
                      <a:lnTo>
                        <a:pt x="62" y="14"/>
                      </a:lnTo>
                      <a:lnTo>
                        <a:pt x="61" y="14"/>
                      </a:lnTo>
                      <a:lnTo>
                        <a:pt x="58" y="14"/>
                      </a:lnTo>
                      <a:lnTo>
                        <a:pt x="56" y="13"/>
                      </a:lnTo>
                      <a:lnTo>
                        <a:pt x="53" y="13"/>
                      </a:lnTo>
                      <a:lnTo>
                        <a:pt x="52" y="12"/>
                      </a:lnTo>
                      <a:lnTo>
                        <a:pt x="49" y="10"/>
                      </a:lnTo>
                      <a:lnTo>
                        <a:pt x="48" y="12"/>
                      </a:lnTo>
                      <a:lnTo>
                        <a:pt x="45" y="13"/>
                      </a:lnTo>
                      <a:lnTo>
                        <a:pt x="49" y="14"/>
                      </a:lnTo>
                      <a:lnTo>
                        <a:pt x="53" y="14"/>
                      </a:lnTo>
                      <a:lnTo>
                        <a:pt x="56" y="17"/>
                      </a:lnTo>
                      <a:lnTo>
                        <a:pt x="58" y="17"/>
                      </a:lnTo>
                      <a:lnTo>
                        <a:pt x="58" y="18"/>
                      </a:lnTo>
                      <a:lnTo>
                        <a:pt x="56" y="19"/>
                      </a:lnTo>
                      <a:lnTo>
                        <a:pt x="48" y="18"/>
                      </a:lnTo>
                      <a:lnTo>
                        <a:pt x="45" y="18"/>
                      </a:lnTo>
                      <a:lnTo>
                        <a:pt x="40" y="18"/>
                      </a:lnTo>
                      <a:lnTo>
                        <a:pt x="38" y="19"/>
                      </a:lnTo>
                      <a:lnTo>
                        <a:pt x="35" y="21"/>
                      </a:lnTo>
                      <a:lnTo>
                        <a:pt x="33" y="23"/>
                      </a:lnTo>
                      <a:lnTo>
                        <a:pt x="32" y="24"/>
                      </a:lnTo>
                      <a:lnTo>
                        <a:pt x="29" y="27"/>
                      </a:lnTo>
                      <a:lnTo>
                        <a:pt x="26" y="29"/>
                      </a:lnTo>
                      <a:lnTo>
                        <a:pt x="24" y="30"/>
                      </a:lnTo>
                      <a:lnTo>
                        <a:pt x="21" y="30"/>
                      </a:lnTo>
                      <a:lnTo>
                        <a:pt x="16" y="30"/>
                      </a:lnTo>
                      <a:lnTo>
                        <a:pt x="13" y="30"/>
                      </a:lnTo>
                      <a:lnTo>
                        <a:pt x="9" y="32"/>
                      </a:lnTo>
                      <a:lnTo>
                        <a:pt x="0" y="34"/>
                      </a:lnTo>
                      <a:lnTo>
                        <a:pt x="0" y="19"/>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5270" name="Freeform 362"/>
                <p:cNvSpPr>
                  <a:spLocks/>
                </p:cNvSpPr>
                <p:nvPr/>
              </p:nvSpPr>
              <p:spPr bwMode="auto">
                <a:xfrm>
                  <a:off x="706" y="3234"/>
                  <a:ext cx="28" cy="1"/>
                </a:xfrm>
                <a:custGeom>
                  <a:avLst/>
                  <a:gdLst>
                    <a:gd name="T0" fmla="*/ 27 w 28"/>
                    <a:gd name="T1" fmla="*/ 0 h 1"/>
                    <a:gd name="T2" fmla="*/ 21 w 28"/>
                    <a:gd name="T3" fmla="*/ 0 h 1"/>
                    <a:gd name="T4" fmla="*/ 18 w 28"/>
                    <a:gd name="T5" fmla="*/ 0 h 1"/>
                    <a:gd name="T6" fmla="*/ 13 w 28"/>
                    <a:gd name="T7" fmla="*/ 0 h 1"/>
                    <a:gd name="T8" fmla="*/ 9 w 28"/>
                    <a:gd name="T9" fmla="*/ 0 h 1"/>
                    <a:gd name="T10" fmla="*/ 3 w 28"/>
                    <a:gd name="T11" fmla="*/ 0 h 1"/>
                    <a:gd name="T12" fmla="*/ 0 w 28"/>
                    <a:gd name="T13" fmla="*/ 0 h 1"/>
                    <a:gd name="T14" fmla="*/ 4 w 28"/>
                    <a:gd name="T15" fmla="*/ 0 h 1"/>
                    <a:gd name="T16" fmla="*/ 11 w 28"/>
                    <a:gd name="T17" fmla="*/ 0 h 1"/>
                    <a:gd name="T18" fmla="*/ 18 w 28"/>
                    <a:gd name="T19" fmla="*/ 0 h 1"/>
                    <a:gd name="T20" fmla="*/ 21 w 28"/>
                    <a:gd name="T21" fmla="*/ 0 h 1"/>
                    <a:gd name="T22" fmla="*/ 27 w 28"/>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
                    <a:gd name="T37" fmla="*/ 0 h 1"/>
                    <a:gd name="T38" fmla="*/ 28 w 28"/>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 h="1">
                      <a:moveTo>
                        <a:pt x="27" y="0"/>
                      </a:moveTo>
                      <a:lnTo>
                        <a:pt x="21" y="0"/>
                      </a:lnTo>
                      <a:lnTo>
                        <a:pt x="18" y="0"/>
                      </a:lnTo>
                      <a:lnTo>
                        <a:pt x="13" y="0"/>
                      </a:lnTo>
                      <a:lnTo>
                        <a:pt x="9" y="0"/>
                      </a:lnTo>
                      <a:lnTo>
                        <a:pt x="3" y="0"/>
                      </a:lnTo>
                      <a:lnTo>
                        <a:pt x="0" y="0"/>
                      </a:lnTo>
                      <a:lnTo>
                        <a:pt x="4" y="0"/>
                      </a:lnTo>
                      <a:lnTo>
                        <a:pt x="11" y="0"/>
                      </a:lnTo>
                      <a:lnTo>
                        <a:pt x="18" y="0"/>
                      </a:lnTo>
                      <a:lnTo>
                        <a:pt x="21" y="0"/>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5271" name="Freeform 363"/>
                <p:cNvSpPr>
                  <a:spLocks/>
                </p:cNvSpPr>
                <p:nvPr/>
              </p:nvSpPr>
              <p:spPr bwMode="auto">
                <a:xfrm>
                  <a:off x="696" y="3228"/>
                  <a:ext cx="28" cy="26"/>
                </a:xfrm>
                <a:custGeom>
                  <a:avLst/>
                  <a:gdLst>
                    <a:gd name="T0" fmla="*/ 20 w 28"/>
                    <a:gd name="T1" fmla="*/ 0 h 26"/>
                    <a:gd name="T2" fmla="*/ 22 w 28"/>
                    <a:gd name="T3" fmla="*/ 0 h 26"/>
                    <a:gd name="T4" fmla="*/ 27 w 28"/>
                    <a:gd name="T5" fmla="*/ 11 h 26"/>
                    <a:gd name="T6" fmla="*/ 22 w 28"/>
                    <a:gd name="T7" fmla="*/ 0 h 26"/>
                    <a:gd name="T8" fmla="*/ 20 w 28"/>
                    <a:gd name="T9" fmla="*/ 0 h 26"/>
                    <a:gd name="T10" fmla="*/ 10 w 28"/>
                    <a:gd name="T11" fmla="*/ 11 h 26"/>
                    <a:gd name="T12" fmla="*/ 7 w 28"/>
                    <a:gd name="T13" fmla="*/ 25 h 26"/>
                    <a:gd name="T14" fmla="*/ 0 w 28"/>
                    <a:gd name="T15" fmla="*/ 25 h 26"/>
                    <a:gd name="T16" fmla="*/ 4 w 28"/>
                    <a:gd name="T17" fmla="*/ 11 h 26"/>
                    <a:gd name="T18" fmla="*/ 12 w 28"/>
                    <a:gd name="T19" fmla="*/ 11 h 26"/>
                    <a:gd name="T20" fmla="*/ 20 w 28"/>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
                    <a:gd name="T34" fmla="*/ 0 h 26"/>
                    <a:gd name="T35" fmla="*/ 28 w 28"/>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 h="26">
                      <a:moveTo>
                        <a:pt x="20" y="0"/>
                      </a:moveTo>
                      <a:lnTo>
                        <a:pt x="22" y="0"/>
                      </a:lnTo>
                      <a:lnTo>
                        <a:pt x="27" y="11"/>
                      </a:lnTo>
                      <a:lnTo>
                        <a:pt x="22" y="0"/>
                      </a:lnTo>
                      <a:lnTo>
                        <a:pt x="20" y="0"/>
                      </a:lnTo>
                      <a:lnTo>
                        <a:pt x="10" y="11"/>
                      </a:lnTo>
                      <a:lnTo>
                        <a:pt x="7" y="25"/>
                      </a:lnTo>
                      <a:lnTo>
                        <a:pt x="0" y="25"/>
                      </a:lnTo>
                      <a:lnTo>
                        <a:pt x="4" y="11"/>
                      </a:lnTo>
                      <a:lnTo>
                        <a:pt x="12" y="11"/>
                      </a:lnTo>
                      <a:lnTo>
                        <a:pt x="20" y="0"/>
                      </a:lnTo>
                    </a:path>
                  </a:pathLst>
                </a:custGeom>
                <a:solidFill>
                  <a:srgbClr val="402000"/>
                </a:solidFill>
                <a:ln w="9525" cap="rnd">
                  <a:noFill/>
                  <a:round/>
                  <a:headEnd type="none" w="sm" len="sm"/>
                  <a:tailEnd type="none" w="sm" len="sm"/>
                </a:ln>
              </p:spPr>
              <p:txBody>
                <a:bodyPr/>
                <a:lstStyle/>
                <a:p>
                  <a:endParaRPr lang="es-ES"/>
                </a:p>
              </p:txBody>
            </p:sp>
            <p:sp>
              <p:nvSpPr>
                <p:cNvPr id="105272" name="Freeform 364"/>
                <p:cNvSpPr>
                  <a:spLocks/>
                </p:cNvSpPr>
                <p:nvPr/>
              </p:nvSpPr>
              <p:spPr bwMode="auto">
                <a:xfrm>
                  <a:off x="717" y="3245"/>
                  <a:ext cx="27" cy="25"/>
                </a:xfrm>
                <a:custGeom>
                  <a:avLst/>
                  <a:gdLst>
                    <a:gd name="T0" fmla="*/ 0 w 27"/>
                    <a:gd name="T1" fmla="*/ 0 h 25"/>
                    <a:gd name="T2" fmla="*/ 26 w 27"/>
                    <a:gd name="T3" fmla="*/ 24 h 25"/>
                    <a:gd name="T4" fmla="*/ 0 w 27"/>
                    <a:gd name="T5" fmla="*/ 0 h 25"/>
                    <a:gd name="T6" fmla="*/ 0 60000 65536"/>
                    <a:gd name="T7" fmla="*/ 0 60000 65536"/>
                    <a:gd name="T8" fmla="*/ 0 60000 65536"/>
                    <a:gd name="T9" fmla="*/ 0 w 27"/>
                    <a:gd name="T10" fmla="*/ 0 h 25"/>
                    <a:gd name="T11" fmla="*/ 27 w 27"/>
                    <a:gd name="T12" fmla="*/ 25 h 25"/>
                  </a:gdLst>
                  <a:ahLst/>
                  <a:cxnLst>
                    <a:cxn ang="T6">
                      <a:pos x="T0" y="T1"/>
                    </a:cxn>
                    <a:cxn ang="T7">
                      <a:pos x="T2" y="T3"/>
                    </a:cxn>
                    <a:cxn ang="T8">
                      <a:pos x="T4" y="T5"/>
                    </a:cxn>
                  </a:cxnLst>
                  <a:rect l="T9" t="T10" r="T11" b="T12"/>
                  <a:pathLst>
                    <a:path w="27" h="25">
                      <a:moveTo>
                        <a:pt x="0" y="0"/>
                      </a:moveTo>
                      <a:lnTo>
                        <a:pt x="26" y="2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5273" name="Freeform 365"/>
                <p:cNvSpPr>
                  <a:spLocks/>
                </p:cNvSpPr>
                <p:nvPr/>
              </p:nvSpPr>
              <p:spPr bwMode="auto">
                <a:xfrm>
                  <a:off x="695" y="3237"/>
                  <a:ext cx="1" cy="25"/>
                </a:xfrm>
                <a:custGeom>
                  <a:avLst/>
                  <a:gdLst>
                    <a:gd name="T0" fmla="*/ 0 w 1"/>
                    <a:gd name="T1" fmla="*/ 0 h 25"/>
                    <a:gd name="T2" fmla="*/ 0 w 1"/>
                    <a:gd name="T3" fmla="*/ 24 h 25"/>
                    <a:gd name="T4" fmla="*/ 0 w 1"/>
                    <a:gd name="T5" fmla="*/ 0 h 25"/>
                    <a:gd name="T6" fmla="*/ 0 60000 65536"/>
                    <a:gd name="T7" fmla="*/ 0 60000 65536"/>
                    <a:gd name="T8" fmla="*/ 0 60000 65536"/>
                    <a:gd name="T9" fmla="*/ 0 w 1"/>
                    <a:gd name="T10" fmla="*/ 0 h 25"/>
                    <a:gd name="T11" fmla="*/ 1 w 1"/>
                    <a:gd name="T12" fmla="*/ 25 h 25"/>
                  </a:gdLst>
                  <a:ahLst/>
                  <a:cxnLst>
                    <a:cxn ang="T6">
                      <a:pos x="T0" y="T1"/>
                    </a:cxn>
                    <a:cxn ang="T7">
                      <a:pos x="T2" y="T3"/>
                    </a:cxn>
                    <a:cxn ang="T8">
                      <a:pos x="T4" y="T5"/>
                    </a:cxn>
                  </a:cxnLst>
                  <a:rect l="T9" t="T10" r="T11" b="T12"/>
                  <a:pathLst>
                    <a:path w="1" h="25">
                      <a:moveTo>
                        <a:pt x="0" y="0"/>
                      </a:moveTo>
                      <a:lnTo>
                        <a:pt x="0" y="2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5274" name="Freeform 366"/>
                <p:cNvSpPr>
                  <a:spLocks/>
                </p:cNvSpPr>
                <p:nvPr/>
              </p:nvSpPr>
              <p:spPr bwMode="auto">
                <a:xfrm>
                  <a:off x="504" y="3120"/>
                  <a:ext cx="220" cy="311"/>
                </a:xfrm>
                <a:custGeom>
                  <a:avLst/>
                  <a:gdLst>
                    <a:gd name="T0" fmla="*/ 30 w 220"/>
                    <a:gd name="T1" fmla="*/ 0 h 311"/>
                    <a:gd name="T2" fmla="*/ 63 w 220"/>
                    <a:gd name="T3" fmla="*/ 25 h 311"/>
                    <a:gd name="T4" fmla="*/ 74 w 220"/>
                    <a:gd name="T5" fmla="*/ 46 h 311"/>
                    <a:gd name="T6" fmla="*/ 93 w 220"/>
                    <a:gd name="T7" fmla="*/ 78 h 311"/>
                    <a:gd name="T8" fmla="*/ 96 w 220"/>
                    <a:gd name="T9" fmla="*/ 92 h 311"/>
                    <a:gd name="T10" fmla="*/ 94 w 220"/>
                    <a:gd name="T11" fmla="*/ 106 h 311"/>
                    <a:gd name="T12" fmla="*/ 94 w 220"/>
                    <a:gd name="T13" fmla="*/ 116 h 311"/>
                    <a:gd name="T14" fmla="*/ 146 w 220"/>
                    <a:gd name="T15" fmla="*/ 128 h 311"/>
                    <a:gd name="T16" fmla="*/ 163 w 220"/>
                    <a:gd name="T17" fmla="*/ 130 h 311"/>
                    <a:gd name="T18" fmla="*/ 165 w 220"/>
                    <a:gd name="T19" fmla="*/ 144 h 311"/>
                    <a:gd name="T20" fmla="*/ 135 w 220"/>
                    <a:gd name="T21" fmla="*/ 148 h 311"/>
                    <a:gd name="T22" fmla="*/ 105 w 220"/>
                    <a:gd name="T23" fmla="*/ 152 h 311"/>
                    <a:gd name="T24" fmla="*/ 94 w 220"/>
                    <a:gd name="T25" fmla="*/ 163 h 311"/>
                    <a:gd name="T26" fmla="*/ 93 w 220"/>
                    <a:gd name="T27" fmla="*/ 179 h 311"/>
                    <a:gd name="T28" fmla="*/ 97 w 220"/>
                    <a:gd name="T29" fmla="*/ 185 h 311"/>
                    <a:gd name="T30" fmla="*/ 110 w 220"/>
                    <a:gd name="T31" fmla="*/ 187 h 311"/>
                    <a:gd name="T32" fmla="*/ 123 w 220"/>
                    <a:gd name="T33" fmla="*/ 195 h 311"/>
                    <a:gd name="T34" fmla="*/ 182 w 220"/>
                    <a:gd name="T35" fmla="*/ 216 h 311"/>
                    <a:gd name="T36" fmla="*/ 198 w 220"/>
                    <a:gd name="T37" fmla="*/ 227 h 311"/>
                    <a:gd name="T38" fmla="*/ 214 w 220"/>
                    <a:gd name="T39" fmla="*/ 265 h 311"/>
                    <a:gd name="T40" fmla="*/ 196 w 220"/>
                    <a:gd name="T41" fmla="*/ 310 h 311"/>
                    <a:gd name="T42" fmla="*/ 166 w 220"/>
                    <a:gd name="T43" fmla="*/ 304 h 311"/>
                    <a:gd name="T44" fmla="*/ 156 w 220"/>
                    <a:gd name="T45" fmla="*/ 286 h 311"/>
                    <a:gd name="T46" fmla="*/ 163 w 220"/>
                    <a:gd name="T47" fmla="*/ 267 h 311"/>
                    <a:gd name="T48" fmla="*/ 106 w 220"/>
                    <a:gd name="T49" fmla="*/ 258 h 311"/>
                    <a:gd name="T50" fmla="*/ 44 w 220"/>
                    <a:gd name="T51" fmla="*/ 258 h 311"/>
                    <a:gd name="T52" fmla="*/ 17 w 220"/>
                    <a:gd name="T53" fmla="*/ 255 h 311"/>
                    <a:gd name="T54" fmla="*/ 5 w 220"/>
                    <a:gd name="T55" fmla="*/ 244 h 311"/>
                    <a:gd name="T56" fmla="*/ 0 w 220"/>
                    <a:gd name="T57" fmla="*/ 228 h 311"/>
                    <a:gd name="T58" fmla="*/ 6 w 220"/>
                    <a:gd name="T59" fmla="*/ 202 h 311"/>
                    <a:gd name="T60" fmla="*/ 13 w 220"/>
                    <a:gd name="T61" fmla="*/ 179 h 311"/>
                    <a:gd name="T62" fmla="*/ 13 w 220"/>
                    <a:gd name="T63" fmla="*/ 160 h 311"/>
                    <a:gd name="T64" fmla="*/ 13 w 220"/>
                    <a:gd name="T65" fmla="*/ 140 h 311"/>
                    <a:gd name="T66" fmla="*/ 0 w 220"/>
                    <a:gd name="T67" fmla="*/ 103 h 311"/>
                    <a:gd name="T68" fmla="*/ 0 w 220"/>
                    <a:gd name="T69" fmla="*/ 64 h 311"/>
                    <a:gd name="T70" fmla="*/ 2 w 220"/>
                    <a:gd name="T71" fmla="*/ 43 h 311"/>
                    <a:gd name="T72" fmla="*/ 11 w 220"/>
                    <a:gd name="T73" fmla="*/ 24 h 31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0"/>
                    <a:gd name="T112" fmla="*/ 0 h 311"/>
                    <a:gd name="T113" fmla="*/ 220 w 220"/>
                    <a:gd name="T114" fmla="*/ 311 h 31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0" h="311">
                      <a:moveTo>
                        <a:pt x="25" y="12"/>
                      </a:moveTo>
                      <a:lnTo>
                        <a:pt x="30" y="0"/>
                      </a:lnTo>
                      <a:lnTo>
                        <a:pt x="66" y="16"/>
                      </a:lnTo>
                      <a:lnTo>
                        <a:pt x="63" y="25"/>
                      </a:lnTo>
                      <a:lnTo>
                        <a:pt x="67" y="37"/>
                      </a:lnTo>
                      <a:lnTo>
                        <a:pt x="74" y="46"/>
                      </a:lnTo>
                      <a:lnTo>
                        <a:pt x="80" y="65"/>
                      </a:lnTo>
                      <a:lnTo>
                        <a:pt x="93" y="78"/>
                      </a:lnTo>
                      <a:lnTo>
                        <a:pt x="95" y="88"/>
                      </a:lnTo>
                      <a:lnTo>
                        <a:pt x="96" y="92"/>
                      </a:lnTo>
                      <a:lnTo>
                        <a:pt x="95" y="100"/>
                      </a:lnTo>
                      <a:lnTo>
                        <a:pt x="94" y="106"/>
                      </a:lnTo>
                      <a:lnTo>
                        <a:pt x="94" y="112"/>
                      </a:lnTo>
                      <a:lnTo>
                        <a:pt x="94" y="116"/>
                      </a:lnTo>
                      <a:lnTo>
                        <a:pt x="128" y="124"/>
                      </a:lnTo>
                      <a:lnTo>
                        <a:pt x="146" y="128"/>
                      </a:lnTo>
                      <a:lnTo>
                        <a:pt x="161" y="128"/>
                      </a:lnTo>
                      <a:lnTo>
                        <a:pt x="163" y="130"/>
                      </a:lnTo>
                      <a:lnTo>
                        <a:pt x="164" y="138"/>
                      </a:lnTo>
                      <a:lnTo>
                        <a:pt x="165" y="144"/>
                      </a:lnTo>
                      <a:lnTo>
                        <a:pt x="151" y="147"/>
                      </a:lnTo>
                      <a:lnTo>
                        <a:pt x="135" y="148"/>
                      </a:lnTo>
                      <a:lnTo>
                        <a:pt x="122" y="148"/>
                      </a:lnTo>
                      <a:lnTo>
                        <a:pt x="105" y="152"/>
                      </a:lnTo>
                      <a:lnTo>
                        <a:pt x="94" y="148"/>
                      </a:lnTo>
                      <a:lnTo>
                        <a:pt x="94" y="163"/>
                      </a:lnTo>
                      <a:lnTo>
                        <a:pt x="91" y="171"/>
                      </a:lnTo>
                      <a:lnTo>
                        <a:pt x="93" y="179"/>
                      </a:lnTo>
                      <a:lnTo>
                        <a:pt x="91" y="184"/>
                      </a:lnTo>
                      <a:lnTo>
                        <a:pt x="97" y="185"/>
                      </a:lnTo>
                      <a:lnTo>
                        <a:pt x="100" y="186"/>
                      </a:lnTo>
                      <a:lnTo>
                        <a:pt x="110" y="187"/>
                      </a:lnTo>
                      <a:lnTo>
                        <a:pt x="116" y="193"/>
                      </a:lnTo>
                      <a:lnTo>
                        <a:pt x="123" y="195"/>
                      </a:lnTo>
                      <a:lnTo>
                        <a:pt x="167" y="209"/>
                      </a:lnTo>
                      <a:lnTo>
                        <a:pt x="182" y="216"/>
                      </a:lnTo>
                      <a:lnTo>
                        <a:pt x="192" y="218"/>
                      </a:lnTo>
                      <a:lnTo>
                        <a:pt x="198" y="227"/>
                      </a:lnTo>
                      <a:lnTo>
                        <a:pt x="206" y="241"/>
                      </a:lnTo>
                      <a:lnTo>
                        <a:pt x="214" y="265"/>
                      </a:lnTo>
                      <a:lnTo>
                        <a:pt x="219" y="304"/>
                      </a:lnTo>
                      <a:lnTo>
                        <a:pt x="196" y="310"/>
                      </a:lnTo>
                      <a:lnTo>
                        <a:pt x="179" y="310"/>
                      </a:lnTo>
                      <a:lnTo>
                        <a:pt x="166" y="304"/>
                      </a:lnTo>
                      <a:lnTo>
                        <a:pt x="155" y="302"/>
                      </a:lnTo>
                      <a:lnTo>
                        <a:pt x="156" y="286"/>
                      </a:lnTo>
                      <a:lnTo>
                        <a:pt x="162" y="273"/>
                      </a:lnTo>
                      <a:lnTo>
                        <a:pt x="163" y="267"/>
                      </a:lnTo>
                      <a:lnTo>
                        <a:pt x="132" y="265"/>
                      </a:lnTo>
                      <a:lnTo>
                        <a:pt x="106" y="258"/>
                      </a:lnTo>
                      <a:lnTo>
                        <a:pt x="68" y="258"/>
                      </a:lnTo>
                      <a:lnTo>
                        <a:pt x="44" y="258"/>
                      </a:lnTo>
                      <a:lnTo>
                        <a:pt x="32" y="258"/>
                      </a:lnTo>
                      <a:lnTo>
                        <a:pt x="17" y="255"/>
                      </a:lnTo>
                      <a:lnTo>
                        <a:pt x="11" y="252"/>
                      </a:lnTo>
                      <a:lnTo>
                        <a:pt x="5" y="244"/>
                      </a:lnTo>
                      <a:lnTo>
                        <a:pt x="1" y="240"/>
                      </a:lnTo>
                      <a:lnTo>
                        <a:pt x="0" y="228"/>
                      </a:lnTo>
                      <a:lnTo>
                        <a:pt x="0" y="218"/>
                      </a:lnTo>
                      <a:lnTo>
                        <a:pt x="6" y="202"/>
                      </a:lnTo>
                      <a:lnTo>
                        <a:pt x="13" y="185"/>
                      </a:lnTo>
                      <a:lnTo>
                        <a:pt x="13" y="179"/>
                      </a:lnTo>
                      <a:lnTo>
                        <a:pt x="11" y="172"/>
                      </a:lnTo>
                      <a:lnTo>
                        <a:pt x="13" y="160"/>
                      </a:lnTo>
                      <a:lnTo>
                        <a:pt x="14" y="155"/>
                      </a:lnTo>
                      <a:lnTo>
                        <a:pt x="13" y="140"/>
                      </a:lnTo>
                      <a:lnTo>
                        <a:pt x="8" y="124"/>
                      </a:lnTo>
                      <a:lnTo>
                        <a:pt x="0" y="103"/>
                      </a:lnTo>
                      <a:lnTo>
                        <a:pt x="0" y="81"/>
                      </a:lnTo>
                      <a:lnTo>
                        <a:pt x="0" y="64"/>
                      </a:lnTo>
                      <a:lnTo>
                        <a:pt x="0" y="49"/>
                      </a:lnTo>
                      <a:lnTo>
                        <a:pt x="2" y="43"/>
                      </a:lnTo>
                      <a:lnTo>
                        <a:pt x="7" y="33"/>
                      </a:lnTo>
                      <a:lnTo>
                        <a:pt x="11" y="24"/>
                      </a:lnTo>
                      <a:lnTo>
                        <a:pt x="25" y="12"/>
                      </a:lnTo>
                    </a:path>
                  </a:pathLst>
                </a:custGeom>
                <a:solidFill>
                  <a:srgbClr val="002020"/>
                </a:solidFill>
                <a:ln w="12700" cap="rnd">
                  <a:solidFill>
                    <a:srgbClr val="000000"/>
                  </a:solidFill>
                  <a:round/>
                  <a:headEnd type="none" w="sm" len="sm"/>
                  <a:tailEnd type="none" w="sm" len="sm"/>
                </a:ln>
              </p:spPr>
              <p:txBody>
                <a:bodyPr/>
                <a:lstStyle/>
                <a:p>
                  <a:endParaRPr lang="es-ES"/>
                </a:p>
              </p:txBody>
            </p:sp>
            <p:sp>
              <p:nvSpPr>
                <p:cNvPr id="105275" name="Freeform 367"/>
                <p:cNvSpPr>
                  <a:spLocks/>
                </p:cNvSpPr>
                <p:nvPr/>
              </p:nvSpPr>
              <p:spPr bwMode="auto">
                <a:xfrm>
                  <a:off x="534" y="3143"/>
                  <a:ext cx="137" cy="126"/>
                </a:xfrm>
                <a:custGeom>
                  <a:avLst/>
                  <a:gdLst>
                    <a:gd name="T0" fmla="*/ 11 w 137"/>
                    <a:gd name="T1" fmla="*/ 0 h 126"/>
                    <a:gd name="T2" fmla="*/ 20 w 137"/>
                    <a:gd name="T3" fmla="*/ 0 h 126"/>
                    <a:gd name="T4" fmla="*/ 27 w 137"/>
                    <a:gd name="T5" fmla="*/ 5 h 126"/>
                    <a:gd name="T6" fmla="*/ 30 w 137"/>
                    <a:gd name="T7" fmla="*/ 11 h 126"/>
                    <a:gd name="T8" fmla="*/ 30 w 137"/>
                    <a:gd name="T9" fmla="*/ 20 h 126"/>
                    <a:gd name="T10" fmla="*/ 35 w 137"/>
                    <a:gd name="T11" fmla="*/ 34 h 126"/>
                    <a:gd name="T12" fmla="*/ 38 w 137"/>
                    <a:gd name="T13" fmla="*/ 48 h 126"/>
                    <a:gd name="T14" fmla="*/ 44 w 137"/>
                    <a:gd name="T15" fmla="*/ 59 h 126"/>
                    <a:gd name="T16" fmla="*/ 46 w 137"/>
                    <a:gd name="T17" fmla="*/ 71 h 126"/>
                    <a:gd name="T18" fmla="*/ 50 w 137"/>
                    <a:gd name="T19" fmla="*/ 81 h 126"/>
                    <a:gd name="T20" fmla="*/ 38 w 137"/>
                    <a:gd name="T21" fmla="*/ 86 h 126"/>
                    <a:gd name="T22" fmla="*/ 52 w 137"/>
                    <a:gd name="T23" fmla="*/ 84 h 126"/>
                    <a:gd name="T24" fmla="*/ 56 w 137"/>
                    <a:gd name="T25" fmla="*/ 89 h 126"/>
                    <a:gd name="T26" fmla="*/ 49 w 137"/>
                    <a:gd name="T27" fmla="*/ 93 h 126"/>
                    <a:gd name="T28" fmla="*/ 58 w 137"/>
                    <a:gd name="T29" fmla="*/ 91 h 126"/>
                    <a:gd name="T30" fmla="*/ 68 w 137"/>
                    <a:gd name="T31" fmla="*/ 95 h 126"/>
                    <a:gd name="T32" fmla="*/ 81 w 137"/>
                    <a:gd name="T33" fmla="*/ 97 h 126"/>
                    <a:gd name="T34" fmla="*/ 97 w 137"/>
                    <a:gd name="T35" fmla="*/ 102 h 126"/>
                    <a:gd name="T36" fmla="*/ 108 w 137"/>
                    <a:gd name="T37" fmla="*/ 102 h 126"/>
                    <a:gd name="T38" fmla="*/ 122 w 137"/>
                    <a:gd name="T39" fmla="*/ 104 h 126"/>
                    <a:gd name="T40" fmla="*/ 132 w 137"/>
                    <a:gd name="T41" fmla="*/ 103 h 126"/>
                    <a:gd name="T42" fmla="*/ 133 w 137"/>
                    <a:gd name="T43" fmla="*/ 107 h 126"/>
                    <a:gd name="T44" fmla="*/ 136 w 137"/>
                    <a:gd name="T45" fmla="*/ 113 h 126"/>
                    <a:gd name="T46" fmla="*/ 136 w 137"/>
                    <a:gd name="T47" fmla="*/ 116 h 126"/>
                    <a:gd name="T48" fmla="*/ 125 w 137"/>
                    <a:gd name="T49" fmla="*/ 121 h 126"/>
                    <a:gd name="T50" fmla="*/ 123 w 137"/>
                    <a:gd name="T51" fmla="*/ 116 h 126"/>
                    <a:gd name="T52" fmla="*/ 121 w 137"/>
                    <a:gd name="T53" fmla="*/ 121 h 126"/>
                    <a:gd name="T54" fmla="*/ 106 w 137"/>
                    <a:gd name="T55" fmla="*/ 122 h 126"/>
                    <a:gd name="T56" fmla="*/ 81 w 137"/>
                    <a:gd name="T57" fmla="*/ 125 h 126"/>
                    <a:gd name="T58" fmla="*/ 46 w 137"/>
                    <a:gd name="T59" fmla="*/ 117 h 126"/>
                    <a:gd name="T60" fmla="*/ 38 w 137"/>
                    <a:gd name="T61" fmla="*/ 115 h 126"/>
                    <a:gd name="T62" fmla="*/ 27 w 137"/>
                    <a:gd name="T63" fmla="*/ 99 h 126"/>
                    <a:gd name="T64" fmla="*/ 12 w 137"/>
                    <a:gd name="T65" fmla="*/ 70 h 126"/>
                    <a:gd name="T66" fmla="*/ 2 w 137"/>
                    <a:gd name="T67" fmla="*/ 37 h 126"/>
                    <a:gd name="T68" fmla="*/ 0 w 137"/>
                    <a:gd name="T69" fmla="*/ 26 h 126"/>
                    <a:gd name="T70" fmla="*/ 0 w 137"/>
                    <a:gd name="T71" fmla="*/ 12 h 126"/>
                    <a:gd name="T72" fmla="*/ 6 w 137"/>
                    <a:gd name="T73" fmla="*/ 2 h 126"/>
                    <a:gd name="T74" fmla="*/ 11 w 137"/>
                    <a:gd name="T75" fmla="*/ 0 h 1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7"/>
                    <a:gd name="T115" fmla="*/ 0 h 126"/>
                    <a:gd name="T116" fmla="*/ 137 w 137"/>
                    <a:gd name="T117" fmla="*/ 126 h 1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7" h="126">
                      <a:moveTo>
                        <a:pt x="11" y="0"/>
                      </a:moveTo>
                      <a:lnTo>
                        <a:pt x="20" y="0"/>
                      </a:lnTo>
                      <a:lnTo>
                        <a:pt x="27" y="5"/>
                      </a:lnTo>
                      <a:lnTo>
                        <a:pt x="30" y="11"/>
                      </a:lnTo>
                      <a:lnTo>
                        <a:pt x="30" y="20"/>
                      </a:lnTo>
                      <a:lnTo>
                        <a:pt x="35" y="34"/>
                      </a:lnTo>
                      <a:lnTo>
                        <a:pt x="38" y="48"/>
                      </a:lnTo>
                      <a:lnTo>
                        <a:pt x="44" y="59"/>
                      </a:lnTo>
                      <a:lnTo>
                        <a:pt x="46" y="71"/>
                      </a:lnTo>
                      <a:lnTo>
                        <a:pt x="50" y="81"/>
                      </a:lnTo>
                      <a:lnTo>
                        <a:pt x="38" y="86"/>
                      </a:lnTo>
                      <a:lnTo>
                        <a:pt x="52" y="84"/>
                      </a:lnTo>
                      <a:lnTo>
                        <a:pt x="56" y="89"/>
                      </a:lnTo>
                      <a:lnTo>
                        <a:pt x="49" y="93"/>
                      </a:lnTo>
                      <a:lnTo>
                        <a:pt x="58" y="91"/>
                      </a:lnTo>
                      <a:lnTo>
                        <a:pt x="68" y="95"/>
                      </a:lnTo>
                      <a:lnTo>
                        <a:pt x="81" y="97"/>
                      </a:lnTo>
                      <a:lnTo>
                        <a:pt x="97" y="102"/>
                      </a:lnTo>
                      <a:lnTo>
                        <a:pt x="108" y="102"/>
                      </a:lnTo>
                      <a:lnTo>
                        <a:pt x="122" y="104"/>
                      </a:lnTo>
                      <a:lnTo>
                        <a:pt x="132" y="103"/>
                      </a:lnTo>
                      <a:lnTo>
                        <a:pt x="133" y="107"/>
                      </a:lnTo>
                      <a:lnTo>
                        <a:pt x="136" y="113"/>
                      </a:lnTo>
                      <a:lnTo>
                        <a:pt x="136" y="116"/>
                      </a:lnTo>
                      <a:lnTo>
                        <a:pt x="125" y="121"/>
                      </a:lnTo>
                      <a:lnTo>
                        <a:pt x="123" y="116"/>
                      </a:lnTo>
                      <a:lnTo>
                        <a:pt x="121" y="121"/>
                      </a:lnTo>
                      <a:lnTo>
                        <a:pt x="106" y="122"/>
                      </a:lnTo>
                      <a:lnTo>
                        <a:pt x="81" y="125"/>
                      </a:lnTo>
                      <a:lnTo>
                        <a:pt x="46" y="117"/>
                      </a:lnTo>
                      <a:lnTo>
                        <a:pt x="38" y="115"/>
                      </a:lnTo>
                      <a:lnTo>
                        <a:pt x="27" y="99"/>
                      </a:lnTo>
                      <a:lnTo>
                        <a:pt x="12" y="70"/>
                      </a:lnTo>
                      <a:lnTo>
                        <a:pt x="2" y="37"/>
                      </a:lnTo>
                      <a:lnTo>
                        <a:pt x="0" y="26"/>
                      </a:lnTo>
                      <a:lnTo>
                        <a:pt x="0" y="12"/>
                      </a:lnTo>
                      <a:lnTo>
                        <a:pt x="6" y="2"/>
                      </a:lnTo>
                      <a:lnTo>
                        <a:pt x="11" y="0"/>
                      </a:lnTo>
                    </a:path>
                  </a:pathLst>
                </a:custGeom>
                <a:solidFill>
                  <a:srgbClr val="004040"/>
                </a:solidFill>
                <a:ln w="9525" cap="rnd">
                  <a:noFill/>
                  <a:round/>
                  <a:headEnd type="none" w="sm" len="sm"/>
                  <a:tailEnd type="none" w="sm" len="sm"/>
                </a:ln>
              </p:spPr>
              <p:txBody>
                <a:bodyPr/>
                <a:lstStyle/>
                <a:p>
                  <a:endParaRPr lang="es-ES"/>
                </a:p>
              </p:txBody>
            </p:sp>
            <p:sp>
              <p:nvSpPr>
                <p:cNvPr id="105276" name="Freeform 368"/>
                <p:cNvSpPr>
                  <a:spLocks/>
                </p:cNvSpPr>
                <p:nvPr/>
              </p:nvSpPr>
              <p:spPr bwMode="auto">
                <a:xfrm>
                  <a:off x="551" y="3138"/>
                  <a:ext cx="49" cy="96"/>
                </a:xfrm>
                <a:custGeom>
                  <a:avLst/>
                  <a:gdLst>
                    <a:gd name="T0" fmla="*/ 4 w 49"/>
                    <a:gd name="T1" fmla="*/ 0 h 96"/>
                    <a:gd name="T2" fmla="*/ 0 w 49"/>
                    <a:gd name="T3" fmla="*/ 3 h 96"/>
                    <a:gd name="T4" fmla="*/ 1 w 49"/>
                    <a:gd name="T5" fmla="*/ 8 h 96"/>
                    <a:gd name="T6" fmla="*/ 6 w 49"/>
                    <a:gd name="T7" fmla="*/ 12 h 96"/>
                    <a:gd name="T8" fmla="*/ 12 w 49"/>
                    <a:gd name="T9" fmla="*/ 17 h 96"/>
                    <a:gd name="T10" fmla="*/ 16 w 49"/>
                    <a:gd name="T11" fmla="*/ 34 h 96"/>
                    <a:gd name="T12" fmla="*/ 20 w 49"/>
                    <a:gd name="T13" fmla="*/ 44 h 96"/>
                    <a:gd name="T14" fmla="*/ 26 w 49"/>
                    <a:gd name="T15" fmla="*/ 51 h 96"/>
                    <a:gd name="T16" fmla="*/ 32 w 49"/>
                    <a:gd name="T17" fmla="*/ 59 h 96"/>
                    <a:gd name="T18" fmla="*/ 24 w 49"/>
                    <a:gd name="T19" fmla="*/ 52 h 96"/>
                    <a:gd name="T20" fmla="*/ 19 w 49"/>
                    <a:gd name="T21" fmla="*/ 45 h 96"/>
                    <a:gd name="T22" fmla="*/ 24 w 49"/>
                    <a:gd name="T23" fmla="*/ 58 h 96"/>
                    <a:gd name="T24" fmla="*/ 27 w 49"/>
                    <a:gd name="T25" fmla="*/ 69 h 96"/>
                    <a:gd name="T26" fmla="*/ 32 w 49"/>
                    <a:gd name="T27" fmla="*/ 80 h 96"/>
                    <a:gd name="T28" fmla="*/ 33 w 49"/>
                    <a:gd name="T29" fmla="*/ 84 h 96"/>
                    <a:gd name="T30" fmla="*/ 36 w 49"/>
                    <a:gd name="T31" fmla="*/ 88 h 96"/>
                    <a:gd name="T32" fmla="*/ 40 w 49"/>
                    <a:gd name="T33" fmla="*/ 92 h 96"/>
                    <a:gd name="T34" fmla="*/ 44 w 49"/>
                    <a:gd name="T35" fmla="*/ 95 h 96"/>
                    <a:gd name="T36" fmla="*/ 44 w 49"/>
                    <a:gd name="T37" fmla="*/ 88 h 96"/>
                    <a:gd name="T38" fmla="*/ 45 w 49"/>
                    <a:gd name="T39" fmla="*/ 81 h 96"/>
                    <a:gd name="T40" fmla="*/ 48 w 49"/>
                    <a:gd name="T41" fmla="*/ 74 h 96"/>
                    <a:gd name="T42" fmla="*/ 48 w 49"/>
                    <a:gd name="T43" fmla="*/ 67 h 96"/>
                    <a:gd name="T44" fmla="*/ 44 w 49"/>
                    <a:gd name="T45" fmla="*/ 60 h 96"/>
                    <a:gd name="T46" fmla="*/ 40 w 49"/>
                    <a:gd name="T47" fmla="*/ 53 h 96"/>
                    <a:gd name="T48" fmla="*/ 37 w 49"/>
                    <a:gd name="T49" fmla="*/ 50 h 96"/>
                    <a:gd name="T50" fmla="*/ 32 w 49"/>
                    <a:gd name="T51" fmla="*/ 45 h 96"/>
                    <a:gd name="T52" fmla="*/ 26 w 49"/>
                    <a:gd name="T53" fmla="*/ 37 h 96"/>
                    <a:gd name="T54" fmla="*/ 19 w 49"/>
                    <a:gd name="T55" fmla="*/ 27 h 96"/>
                    <a:gd name="T56" fmla="*/ 25 w 49"/>
                    <a:gd name="T57" fmla="*/ 32 h 96"/>
                    <a:gd name="T58" fmla="*/ 30 w 49"/>
                    <a:gd name="T59" fmla="*/ 40 h 96"/>
                    <a:gd name="T60" fmla="*/ 35 w 49"/>
                    <a:gd name="T61" fmla="*/ 48 h 96"/>
                    <a:gd name="T62" fmla="*/ 30 w 49"/>
                    <a:gd name="T63" fmla="*/ 35 h 96"/>
                    <a:gd name="T64" fmla="*/ 24 w 49"/>
                    <a:gd name="T65" fmla="*/ 24 h 96"/>
                    <a:gd name="T66" fmla="*/ 16 w 49"/>
                    <a:gd name="T67" fmla="*/ 9 h 96"/>
                    <a:gd name="T68" fmla="*/ 13 w 49"/>
                    <a:gd name="T69" fmla="*/ 3 h 96"/>
                    <a:gd name="T70" fmla="*/ 4 w 49"/>
                    <a:gd name="T71" fmla="*/ 0 h 9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9"/>
                    <a:gd name="T109" fmla="*/ 0 h 96"/>
                    <a:gd name="T110" fmla="*/ 49 w 49"/>
                    <a:gd name="T111" fmla="*/ 96 h 9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9" h="96">
                      <a:moveTo>
                        <a:pt x="4" y="0"/>
                      </a:moveTo>
                      <a:lnTo>
                        <a:pt x="0" y="3"/>
                      </a:lnTo>
                      <a:lnTo>
                        <a:pt x="1" y="8"/>
                      </a:lnTo>
                      <a:lnTo>
                        <a:pt x="6" y="12"/>
                      </a:lnTo>
                      <a:lnTo>
                        <a:pt x="12" y="17"/>
                      </a:lnTo>
                      <a:lnTo>
                        <a:pt x="16" y="34"/>
                      </a:lnTo>
                      <a:lnTo>
                        <a:pt x="20" y="44"/>
                      </a:lnTo>
                      <a:lnTo>
                        <a:pt x="26" y="51"/>
                      </a:lnTo>
                      <a:lnTo>
                        <a:pt x="32" y="59"/>
                      </a:lnTo>
                      <a:lnTo>
                        <a:pt x="24" y="52"/>
                      </a:lnTo>
                      <a:lnTo>
                        <a:pt x="19" y="45"/>
                      </a:lnTo>
                      <a:lnTo>
                        <a:pt x="24" y="58"/>
                      </a:lnTo>
                      <a:lnTo>
                        <a:pt x="27" y="69"/>
                      </a:lnTo>
                      <a:lnTo>
                        <a:pt x="32" y="80"/>
                      </a:lnTo>
                      <a:lnTo>
                        <a:pt x="33" y="84"/>
                      </a:lnTo>
                      <a:lnTo>
                        <a:pt x="36" y="88"/>
                      </a:lnTo>
                      <a:lnTo>
                        <a:pt x="40" y="92"/>
                      </a:lnTo>
                      <a:lnTo>
                        <a:pt x="44" y="95"/>
                      </a:lnTo>
                      <a:lnTo>
                        <a:pt x="44" y="88"/>
                      </a:lnTo>
                      <a:lnTo>
                        <a:pt x="45" y="81"/>
                      </a:lnTo>
                      <a:lnTo>
                        <a:pt x="48" y="74"/>
                      </a:lnTo>
                      <a:lnTo>
                        <a:pt x="48" y="67"/>
                      </a:lnTo>
                      <a:lnTo>
                        <a:pt x="44" y="60"/>
                      </a:lnTo>
                      <a:lnTo>
                        <a:pt x="40" y="53"/>
                      </a:lnTo>
                      <a:lnTo>
                        <a:pt x="37" y="50"/>
                      </a:lnTo>
                      <a:lnTo>
                        <a:pt x="32" y="45"/>
                      </a:lnTo>
                      <a:lnTo>
                        <a:pt x="26" y="37"/>
                      </a:lnTo>
                      <a:lnTo>
                        <a:pt x="19" y="27"/>
                      </a:lnTo>
                      <a:lnTo>
                        <a:pt x="25" y="32"/>
                      </a:lnTo>
                      <a:lnTo>
                        <a:pt x="30" y="40"/>
                      </a:lnTo>
                      <a:lnTo>
                        <a:pt x="35" y="48"/>
                      </a:lnTo>
                      <a:lnTo>
                        <a:pt x="30" y="35"/>
                      </a:lnTo>
                      <a:lnTo>
                        <a:pt x="24" y="24"/>
                      </a:lnTo>
                      <a:lnTo>
                        <a:pt x="16" y="9"/>
                      </a:lnTo>
                      <a:lnTo>
                        <a:pt x="13" y="3"/>
                      </a:lnTo>
                      <a:lnTo>
                        <a:pt x="4" y="0"/>
                      </a:lnTo>
                    </a:path>
                  </a:pathLst>
                </a:custGeom>
                <a:solidFill>
                  <a:srgbClr val="004040"/>
                </a:solidFill>
                <a:ln w="9525" cap="rnd">
                  <a:noFill/>
                  <a:round/>
                  <a:headEnd type="none" w="sm" len="sm"/>
                  <a:tailEnd type="none" w="sm" len="sm"/>
                </a:ln>
              </p:spPr>
              <p:txBody>
                <a:bodyPr/>
                <a:lstStyle/>
                <a:p>
                  <a:endParaRPr lang="es-ES"/>
                </a:p>
              </p:txBody>
            </p:sp>
            <p:sp>
              <p:nvSpPr>
                <p:cNvPr id="105277" name="Freeform 369"/>
                <p:cNvSpPr>
                  <a:spLocks/>
                </p:cNvSpPr>
                <p:nvPr/>
              </p:nvSpPr>
              <p:spPr bwMode="auto">
                <a:xfrm>
                  <a:off x="510" y="3132"/>
                  <a:ext cx="214" cy="292"/>
                </a:xfrm>
                <a:custGeom>
                  <a:avLst/>
                  <a:gdLst>
                    <a:gd name="T0" fmla="*/ 30 w 214"/>
                    <a:gd name="T1" fmla="*/ 13 h 292"/>
                    <a:gd name="T2" fmla="*/ 21 w 214"/>
                    <a:gd name="T3" fmla="*/ 35 h 292"/>
                    <a:gd name="T4" fmla="*/ 18 w 214"/>
                    <a:gd name="T5" fmla="*/ 64 h 292"/>
                    <a:gd name="T6" fmla="*/ 20 w 214"/>
                    <a:gd name="T7" fmla="*/ 54 h 292"/>
                    <a:gd name="T8" fmla="*/ 29 w 214"/>
                    <a:gd name="T9" fmla="*/ 71 h 292"/>
                    <a:gd name="T10" fmla="*/ 30 w 214"/>
                    <a:gd name="T11" fmla="*/ 103 h 292"/>
                    <a:gd name="T12" fmla="*/ 32 w 214"/>
                    <a:gd name="T13" fmla="*/ 90 h 292"/>
                    <a:gd name="T14" fmla="*/ 50 w 214"/>
                    <a:gd name="T15" fmla="*/ 115 h 292"/>
                    <a:gd name="T16" fmla="*/ 76 w 214"/>
                    <a:gd name="T17" fmla="*/ 133 h 292"/>
                    <a:gd name="T18" fmla="*/ 76 w 214"/>
                    <a:gd name="T19" fmla="*/ 142 h 292"/>
                    <a:gd name="T20" fmla="*/ 82 w 214"/>
                    <a:gd name="T21" fmla="*/ 141 h 292"/>
                    <a:gd name="T22" fmla="*/ 86 w 214"/>
                    <a:gd name="T23" fmla="*/ 154 h 292"/>
                    <a:gd name="T24" fmla="*/ 87 w 214"/>
                    <a:gd name="T25" fmla="*/ 163 h 292"/>
                    <a:gd name="T26" fmla="*/ 67 w 214"/>
                    <a:gd name="T27" fmla="*/ 179 h 292"/>
                    <a:gd name="T28" fmla="*/ 96 w 214"/>
                    <a:gd name="T29" fmla="*/ 171 h 292"/>
                    <a:gd name="T30" fmla="*/ 80 w 214"/>
                    <a:gd name="T31" fmla="*/ 186 h 292"/>
                    <a:gd name="T32" fmla="*/ 104 w 214"/>
                    <a:gd name="T33" fmla="*/ 174 h 292"/>
                    <a:gd name="T34" fmla="*/ 103 w 214"/>
                    <a:gd name="T35" fmla="*/ 183 h 292"/>
                    <a:gd name="T36" fmla="*/ 115 w 214"/>
                    <a:gd name="T37" fmla="*/ 180 h 292"/>
                    <a:gd name="T38" fmla="*/ 170 w 214"/>
                    <a:gd name="T39" fmla="*/ 199 h 292"/>
                    <a:gd name="T40" fmla="*/ 199 w 214"/>
                    <a:gd name="T41" fmla="*/ 227 h 292"/>
                    <a:gd name="T42" fmla="*/ 191 w 214"/>
                    <a:gd name="T43" fmla="*/ 291 h 292"/>
                    <a:gd name="T44" fmla="*/ 157 w 214"/>
                    <a:gd name="T45" fmla="*/ 271 h 292"/>
                    <a:gd name="T46" fmla="*/ 126 w 214"/>
                    <a:gd name="T47" fmla="*/ 247 h 292"/>
                    <a:gd name="T48" fmla="*/ 139 w 214"/>
                    <a:gd name="T49" fmla="*/ 244 h 292"/>
                    <a:gd name="T50" fmla="*/ 129 w 214"/>
                    <a:gd name="T51" fmla="*/ 240 h 292"/>
                    <a:gd name="T52" fmla="*/ 108 w 214"/>
                    <a:gd name="T53" fmla="*/ 244 h 292"/>
                    <a:gd name="T54" fmla="*/ 149 w 214"/>
                    <a:gd name="T55" fmla="*/ 223 h 292"/>
                    <a:gd name="T56" fmla="*/ 28 w 214"/>
                    <a:gd name="T57" fmla="*/ 240 h 292"/>
                    <a:gd name="T58" fmla="*/ 2 w 214"/>
                    <a:gd name="T59" fmla="*/ 227 h 292"/>
                    <a:gd name="T60" fmla="*/ 2 w 214"/>
                    <a:gd name="T61" fmla="*/ 200 h 292"/>
                    <a:gd name="T62" fmla="*/ 13 w 214"/>
                    <a:gd name="T63" fmla="*/ 164 h 292"/>
                    <a:gd name="T64" fmla="*/ 41 w 214"/>
                    <a:gd name="T65" fmla="*/ 182 h 292"/>
                    <a:gd name="T66" fmla="*/ 24 w 214"/>
                    <a:gd name="T67" fmla="*/ 154 h 292"/>
                    <a:gd name="T68" fmla="*/ 41 w 214"/>
                    <a:gd name="T69" fmla="*/ 148 h 292"/>
                    <a:gd name="T70" fmla="*/ 32 w 214"/>
                    <a:gd name="T71" fmla="*/ 133 h 292"/>
                    <a:gd name="T72" fmla="*/ 22 w 214"/>
                    <a:gd name="T73" fmla="*/ 140 h 292"/>
                    <a:gd name="T74" fmla="*/ 6 w 214"/>
                    <a:gd name="T75" fmla="*/ 99 h 292"/>
                    <a:gd name="T76" fmla="*/ 6 w 214"/>
                    <a:gd name="T77" fmla="*/ 62 h 292"/>
                    <a:gd name="T78" fmla="*/ 0 w 214"/>
                    <a:gd name="T79" fmla="*/ 85 h 292"/>
                    <a:gd name="T80" fmla="*/ 0 w 214"/>
                    <a:gd name="T81" fmla="*/ 56 h 292"/>
                    <a:gd name="T82" fmla="*/ 12 w 214"/>
                    <a:gd name="T83" fmla="*/ 29 h 292"/>
                    <a:gd name="T84" fmla="*/ 0 w 214"/>
                    <a:gd name="T85" fmla="*/ 53 h 292"/>
                    <a:gd name="T86" fmla="*/ 7 w 214"/>
                    <a:gd name="T87" fmla="*/ 23 h 292"/>
                    <a:gd name="T88" fmla="*/ 25 w 214"/>
                    <a:gd name="T89" fmla="*/ 0 h 2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4"/>
                    <a:gd name="T136" fmla="*/ 0 h 292"/>
                    <a:gd name="T137" fmla="*/ 214 w 214"/>
                    <a:gd name="T138" fmla="*/ 292 h 29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4" h="292">
                      <a:moveTo>
                        <a:pt x="42" y="5"/>
                      </a:moveTo>
                      <a:lnTo>
                        <a:pt x="37" y="9"/>
                      </a:lnTo>
                      <a:lnTo>
                        <a:pt x="30" y="13"/>
                      </a:lnTo>
                      <a:lnTo>
                        <a:pt x="22" y="20"/>
                      </a:lnTo>
                      <a:lnTo>
                        <a:pt x="21" y="27"/>
                      </a:lnTo>
                      <a:lnTo>
                        <a:pt x="21" y="35"/>
                      </a:lnTo>
                      <a:lnTo>
                        <a:pt x="21" y="42"/>
                      </a:lnTo>
                      <a:lnTo>
                        <a:pt x="20" y="53"/>
                      </a:lnTo>
                      <a:lnTo>
                        <a:pt x="18" y="64"/>
                      </a:lnTo>
                      <a:lnTo>
                        <a:pt x="17" y="77"/>
                      </a:lnTo>
                      <a:lnTo>
                        <a:pt x="20" y="64"/>
                      </a:lnTo>
                      <a:lnTo>
                        <a:pt x="20" y="54"/>
                      </a:lnTo>
                      <a:lnTo>
                        <a:pt x="22" y="48"/>
                      </a:lnTo>
                      <a:lnTo>
                        <a:pt x="25" y="59"/>
                      </a:lnTo>
                      <a:lnTo>
                        <a:pt x="29" y="71"/>
                      </a:lnTo>
                      <a:lnTo>
                        <a:pt x="31" y="77"/>
                      </a:lnTo>
                      <a:lnTo>
                        <a:pt x="30" y="89"/>
                      </a:lnTo>
                      <a:lnTo>
                        <a:pt x="30" y="103"/>
                      </a:lnTo>
                      <a:lnTo>
                        <a:pt x="31" y="115"/>
                      </a:lnTo>
                      <a:lnTo>
                        <a:pt x="31" y="100"/>
                      </a:lnTo>
                      <a:lnTo>
                        <a:pt x="32" y="90"/>
                      </a:lnTo>
                      <a:lnTo>
                        <a:pt x="33" y="83"/>
                      </a:lnTo>
                      <a:lnTo>
                        <a:pt x="42" y="104"/>
                      </a:lnTo>
                      <a:lnTo>
                        <a:pt x="50" y="115"/>
                      </a:lnTo>
                      <a:lnTo>
                        <a:pt x="53" y="119"/>
                      </a:lnTo>
                      <a:lnTo>
                        <a:pt x="57" y="128"/>
                      </a:lnTo>
                      <a:lnTo>
                        <a:pt x="76" y="133"/>
                      </a:lnTo>
                      <a:lnTo>
                        <a:pt x="84" y="133"/>
                      </a:lnTo>
                      <a:lnTo>
                        <a:pt x="82" y="138"/>
                      </a:lnTo>
                      <a:lnTo>
                        <a:pt x="76" y="142"/>
                      </a:lnTo>
                      <a:lnTo>
                        <a:pt x="57" y="152"/>
                      </a:lnTo>
                      <a:lnTo>
                        <a:pt x="72" y="147"/>
                      </a:lnTo>
                      <a:lnTo>
                        <a:pt x="82" y="141"/>
                      </a:lnTo>
                      <a:lnTo>
                        <a:pt x="91" y="135"/>
                      </a:lnTo>
                      <a:lnTo>
                        <a:pt x="89" y="148"/>
                      </a:lnTo>
                      <a:lnTo>
                        <a:pt x="86" y="154"/>
                      </a:lnTo>
                      <a:lnTo>
                        <a:pt x="77" y="160"/>
                      </a:lnTo>
                      <a:lnTo>
                        <a:pt x="87" y="159"/>
                      </a:lnTo>
                      <a:lnTo>
                        <a:pt x="87" y="163"/>
                      </a:lnTo>
                      <a:lnTo>
                        <a:pt x="86" y="167"/>
                      </a:lnTo>
                      <a:lnTo>
                        <a:pt x="82" y="171"/>
                      </a:lnTo>
                      <a:lnTo>
                        <a:pt x="67" y="179"/>
                      </a:lnTo>
                      <a:lnTo>
                        <a:pt x="87" y="171"/>
                      </a:lnTo>
                      <a:lnTo>
                        <a:pt x="92" y="171"/>
                      </a:lnTo>
                      <a:lnTo>
                        <a:pt x="96" y="171"/>
                      </a:lnTo>
                      <a:lnTo>
                        <a:pt x="95" y="175"/>
                      </a:lnTo>
                      <a:lnTo>
                        <a:pt x="91" y="180"/>
                      </a:lnTo>
                      <a:lnTo>
                        <a:pt x="80" y="186"/>
                      </a:lnTo>
                      <a:lnTo>
                        <a:pt x="96" y="180"/>
                      </a:lnTo>
                      <a:lnTo>
                        <a:pt x="101" y="173"/>
                      </a:lnTo>
                      <a:lnTo>
                        <a:pt x="104" y="174"/>
                      </a:lnTo>
                      <a:lnTo>
                        <a:pt x="108" y="176"/>
                      </a:lnTo>
                      <a:lnTo>
                        <a:pt x="108" y="181"/>
                      </a:lnTo>
                      <a:lnTo>
                        <a:pt x="103" y="183"/>
                      </a:lnTo>
                      <a:lnTo>
                        <a:pt x="95" y="189"/>
                      </a:lnTo>
                      <a:lnTo>
                        <a:pt x="108" y="184"/>
                      </a:lnTo>
                      <a:lnTo>
                        <a:pt x="115" y="180"/>
                      </a:lnTo>
                      <a:lnTo>
                        <a:pt x="123" y="182"/>
                      </a:lnTo>
                      <a:lnTo>
                        <a:pt x="148" y="191"/>
                      </a:lnTo>
                      <a:lnTo>
                        <a:pt x="170" y="199"/>
                      </a:lnTo>
                      <a:lnTo>
                        <a:pt x="189" y="206"/>
                      </a:lnTo>
                      <a:lnTo>
                        <a:pt x="192" y="214"/>
                      </a:lnTo>
                      <a:lnTo>
                        <a:pt x="199" y="227"/>
                      </a:lnTo>
                      <a:lnTo>
                        <a:pt x="208" y="248"/>
                      </a:lnTo>
                      <a:lnTo>
                        <a:pt x="213" y="286"/>
                      </a:lnTo>
                      <a:lnTo>
                        <a:pt x="191" y="291"/>
                      </a:lnTo>
                      <a:lnTo>
                        <a:pt x="174" y="289"/>
                      </a:lnTo>
                      <a:lnTo>
                        <a:pt x="154" y="284"/>
                      </a:lnTo>
                      <a:lnTo>
                        <a:pt x="157" y="271"/>
                      </a:lnTo>
                      <a:lnTo>
                        <a:pt x="164" y="251"/>
                      </a:lnTo>
                      <a:lnTo>
                        <a:pt x="130" y="248"/>
                      </a:lnTo>
                      <a:lnTo>
                        <a:pt x="126" y="247"/>
                      </a:lnTo>
                      <a:lnTo>
                        <a:pt x="145" y="244"/>
                      </a:lnTo>
                      <a:lnTo>
                        <a:pt x="174" y="232"/>
                      </a:lnTo>
                      <a:lnTo>
                        <a:pt x="139" y="244"/>
                      </a:lnTo>
                      <a:lnTo>
                        <a:pt x="123" y="246"/>
                      </a:lnTo>
                      <a:lnTo>
                        <a:pt x="110" y="244"/>
                      </a:lnTo>
                      <a:lnTo>
                        <a:pt x="129" y="240"/>
                      </a:lnTo>
                      <a:lnTo>
                        <a:pt x="168" y="228"/>
                      </a:lnTo>
                      <a:lnTo>
                        <a:pt x="126" y="239"/>
                      </a:lnTo>
                      <a:lnTo>
                        <a:pt x="108" y="244"/>
                      </a:lnTo>
                      <a:lnTo>
                        <a:pt x="107" y="243"/>
                      </a:lnTo>
                      <a:lnTo>
                        <a:pt x="123" y="236"/>
                      </a:lnTo>
                      <a:lnTo>
                        <a:pt x="149" y="223"/>
                      </a:lnTo>
                      <a:lnTo>
                        <a:pt x="117" y="236"/>
                      </a:lnTo>
                      <a:lnTo>
                        <a:pt x="101" y="240"/>
                      </a:lnTo>
                      <a:lnTo>
                        <a:pt x="28" y="240"/>
                      </a:lnTo>
                      <a:lnTo>
                        <a:pt x="20" y="238"/>
                      </a:lnTo>
                      <a:lnTo>
                        <a:pt x="11" y="236"/>
                      </a:lnTo>
                      <a:lnTo>
                        <a:pt x="2" y="227"/>
                      </a:lnTo>
                      <a:lnTo>
                        <a:pt x="1" y="219"/>
                      </a:lnTo>
                      <a:lnTo>
                        <a:pt x="0" y="212"/>
                      </a:lnTo>
                      <a:lnTo>
                        <a:pt x="2" y="200"/>
                      </a:lnTo>
                      <a:lnTo>
                        <a:pt x="8" y="186"/>
                      </a:lnTo>
                      <a:lnTo>
                        <a:pt x="12" y="174"/>
                      </a:lnTo>
                      <a:lnTo>
                        <a:pt x="13" y="164"/>
                      </a:lnTo>
                      <a:lnTo>
                        <a:pt x="20" y="163"/>
                      </a:lnTo>
                      <a:lnTo>
                        <a:pt x="25" y="171"/>
                      </a:lnTo>
                      <a:lnTo>
                        <a:pt x="41" y="182"/>
                      </a:lnTo>
                      <a:lnTo>
                        <a:pt x="28" y="170"/>
                      </a:lnTo>
                      <a:lnTo>
                        <a:pt x="22" y="162"/>
                      </a:lnTo>
                      <a:lnTo>
                        <a:pt x="24" y="154"/>
                      </a:lnTo>
                      <a:lnTo>
                        <a:pt x="42" y="149"/>
                      </a:lnTo>
                      <a:lnTo>
                        <a:pt x="56" y="142"/>
                      </a:lnTo>
                      <a:lnTo>
                        <a:pt x="41" y="148"/>
                      </a:lnTo>
                      <a:lnTo>
                        <a:pt x="25" y="152"/>
                      </a:lnTo>
                      <a:lnTo>
                        <a:pt x="25" y="141"/>
                      </a:lnTo>
                      <a:lnTo>
                        <a:pt x="32" y="133"/>
                      </a:lnTo>
                      <a:lnTo>
                        <a:pt x="38" y="122"/>
                      </a:lnTo>
                      <a:lnTo>
                        <a:pt x="31" y="133"/>
                      </a:lnTo>
                      <a:lnTo>
                        <a:pt x="22" y="140"/>
                      </a:lnTo>
                      <a:lnTo>
                        <a:pt x="16" y="139"/>
                      </a:lnTo>
                      <a:lnTo>
                        <a:pt x="11" y="119"/>
                      </a:lnTo>
                      <a:lnTo>
                        <a:pt x="6" y="99"/>
                      </a:lnTo>
                      <a:lnTo>
                        <a:pt x="2" y="89"/>
                      </a:lnTo>
                      <a:lnTo>
                        <a:pt x="2" y="75"/>
                      </a:lnTo>
                      <a:lnTo>
                        <a:pt x="6" y="62"/>
                      </a:lnTo>
                      <a:lnTo>
                        <a:pt x="2" y="68"/>
                      </a:lnTo>
                      <a:lnTo>
                        <a:pt x="1" y="77"/>
                      </a:lnTo>
                      <a:lnTo>
                        <a:pt x="0" y="85"/>
                      </a:lnTo>
                      <a:lnTo>
                        <a:pt x="0" y="73"/>
                      </a:lnTo>
                      <a:lnTo>
                        <a:pt x="0" y="63"/>
                      </a:lnTo>
                      <a:lnTo>
                        <a:pt x="0" y="56"/>
                      </a:lnTo>
                      <a:lnTo>
                        <a:pt x="1" y="46"/>
                      </a:lnTo>
                      <a:lnTo>
                        <a:pt x="6" y="36"/>
                      </a:lnTo>
                      <a:lnTo>
                        <a:pt x="12" y="29"/>
                      </a:lnTo>
                      <a:lnTo>
                        <a:pt x="6" y="35"/>
                      </a:lnTo>
                      <a:lnTo>
                        <a:pt x="1" y="42"/>
                      </a:lnTo>
                      <a:lnTo>
                        <a:pt x="0" y="53"/>
                      </a:lnTo>
                      <a:lnTo>
                        <a:pt x="0" y="45"/>
                      </a:lnTo>
                      <a:lnTo>
                        <a:pt x="1" y="35"/>
                      </a:lnTo>
                      <a:lnTo>
                        <a:pt x="7" y="23"/>
                      </a:lnTo>
                      <a:lnTo>
                        <a:pt x="11" y="11"/>
                      </a:lnTo>
                      <a:lnTo>
                        <a:pt x="18" y="6"/>
                      </a:lnTo>
                      <a:lnTo>
                        <a:pt x="25" y="0"/>
                      </a:lnTo>
                      <a:lnTo>
                        <a:pt x="35" y="0"/>
                      </a:lnTo>
                      <a:lnTo>
                        <a:pt x="42" y="5"/>
                      </a:lnTo>
                    </a:path>
                  </a:pathLst>
                </a:custGeom>
                <a:solidFill>
                  <a:srgbClr val="004040"/>
                </a:solidFill>
                <a:ln w="9525" cap="rnd">
                  <a:noFill/>
                  <a:round/>
                  <a:headEnd type="none" w="sm" len="sm"/>
                  <a:tailEnd type="none" w="sm" len="sm"/>
                </a:ln>
              </p:spPr>
              <p:txBody>
                <a:bodyPr/>
                <a:lstStyle/>
                <a:p>
                  <a:endParaRPr lang="es-ES"/>
                </a:p>
              </p:txBody>
            </p:sp>
            <p:sp>
              <p:nvSpPr>
                <p:cNvPr id="105278" name="Freeform 370"/>
                <p:cNvSpPr>
                  <a:spLocks/>
                </p:cNvSpPr>
                <p:nvPr/>
              </p:nvSpPr>
              <p:spPr bwMode="auto">
                <a:xfrm>
                  <a:off x="523" y="3274"/>
                  <a:ext cx="29" cy="28"/>
                </a:xfrm>
                <a:custGeom>
                  <a:avLst/>
                  <a:gdLst>
                    <a:gd name="T0" fmla="*/ 3 w 29"/>
                    <a:gd name="T1" fmla="*/ 0 h 28"/>
                    <a:gd name="T2" fmla="*/ 22 w 29"/>
                    <a:gd name="T3" fmla="*/ 0 h 28"/>
                    <a:gd name="T4" fmla="*/ 28 w 29"/>
                    <a:gd name="T5" fmla="*/ 10 h 28"/>
                    <a:gd name="T6" fmla="*/ 22 w 29"/>
                    <a:gd name="T7" fmla="*/ 21 h 28"/>
                    <a:gd name="T8" fmla="*/ 3 w 29"/>
                    <a:gd name="T9" fmla="*/ 27 h 28"/>
                    <a:gd name="T10" fmla="*/ 0 w 29"/>
                    <a:gd name="T11" fmla="*/ 20 h 28"/>
                    <a:gd name="T12" fmla="*/ 0 w 29"/>
                    <a:gd name="T13" fmla="*/ 5 h 28"/>
                    <a:gd name="T14" fmla="*/ 3 w 29"/>
                    <a:gd name="T15" fmla="*/ 0 h 28"/>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28"/>
                    <a:gd name="T26" fmla="*/ 29 w 29"/>
                    <a:gd name="T27" fmla="*/ 28 h 2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28">
                      <a:moveTo>
                        <a:pt x="3" y="0"/>
                      </a:moveTo>
                      <a:lnTo>
                        <a:pt x="22" y="0"/>
                      </a:lnTo>
                      <a:lnTo>
                        <a:pt x="28" y="10"/>
                      </a:lnTo>
                      <a:lnTo>
                        <a:pt x="22" y="21"/>
                      </a:lnTo>
                      <a:lnTo>
                        <a:pt x="3" y="27"/>
                      </a:lnTo>
                      <a:lnTo>
                        <a:pt x="0" y="20"/>
                      </a:lnTo>
                      <a:lnTo>
                        <a:pt x="0" y="5"/>
                      </a:lnTo>
                      <a:lnTo>
                        <a:pt x="3" y="0"/>
                      </a:lnTo>
                    </a:path>
                  </a:pathLst>
                </a:custGeom>
                <a:solidFill>
                  <a:srgbClr val="004040"/>
                </a:solidFill>
                <a:ln w="9525" cap="rnd">
                  <a:noFill/>
                  <a:round/>
                  <a:headEnd type="none" w="sm" len="sm"/>
                  <a:tailEnd type="none" w="sm" len="sm"/>
                </a:ln>
              </p:spPr>
              <p:txBody>
                <a:bodyPr/>
                <a:lstStyle/>
                <a:p>
                  <a:endParaRPr lang="es-ES"/>
                </a:p>
              </p:txBody>
            </p:sp>
            <p:sp>
              <p:nvSpPr>
                <p:cNvPr id="105279" name="Freeform 371"/>
                <p:cNvSpPr>
                  <a:spLocks/>
                </p:cNvSpPr>
                <p:nvPr/>
              </p:nvSpPr>
              <p:spPr bwMode="auto">
                <a:xfrm>
                  <a:off x="543" y="3346"/>
                  <a:ext cx="94" cy="28"/>
                </a:xfrm>
                <a:custGeom>
                  <a:avLst/>
                  <a:gdLst>
                    <a:gd name="T0" fmla="*/ 93 w 94"/>
                    <a:gd name="T1" fmla="*/ 0 h 28"/>
                    <a:gd name="T2" fmla="*/ 65 w 94"/>
                    <a:gd name="T3" fmla="*/ 10 h 28"/>
                    <a:gd name="T4" fmla="*/ 46 w 94"/>
                    <a:gd name="T5" fmla="*/ 18 h 28"/>
                    <a:gd name="T6" fmla="*/ 27 w 94"/>
                    <a:gd name="T7" fmla="*/ 20 h 28"/>
                    <a:gd name="T8" fmla="*/ 12 w 94"/>
                    <a:gd name="T9" fmla="*/ 20 h 28"/>
                    <a:gd name="T10" fmla="*/ 0 w 94"/>
                    <a:gd name="T11" fmla="*/ 20 h 28"/>
                    <a:gd name="T12" fmla="*/ 12 w 94"/>
                    <a:gd name="T13" fmla="*/ 27 h 28"/>
                    <a:gd name="T14" fmla="*/ 34 w 94"/>
                    <a:gd name="T15" fmla="*/ 27 h 28"/>
                    <a:gd name="T16" fmla="*/ 58 w 94"/>
                    <a:gd name="T17" fmla="*/ 18 h 28"/>
                    <a:gd name="T18" fmla="*/ 71 w 94"/>
                    <a:gd name="T19" fmla="*/ 14 h 28"/>
                    <a:gd name="T20" fmla="*/ 93 w 94"/>
                    <a:gd name="T21" fmla="*/ 0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28"/>
                    <a:gd name="T35" fmla="*/ 94 w 94"/>
                    <a:gd name="T36" fmla="*/ 28 h 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28">
                      <a:moveTo>
                        <a:pt x="93" y="0"/>
                      </a:moveTo>
                      <a:lnTo>
                        <a:pt x="65" y="10"/>
                      </a:lnTo>
                      <a:lnTo>
                        <a:pt x="46" y="18"/>
                      </a:lnTo>
                      <a:lnTo>
                        <a:pt x="27" y="20"/>
                      </a:lnTo>
                      <a:lnTo>
                        <a:pt x="12" y="20"/>
                      </a:lnTo>
                      <a:lnTo>
                        <a:pt x="0" y="20"/>
                      </a:lnTo>
                      <a:lnTo>
                        <a:pt x="12" y="27"/>
                      </a:lnTo>
                      <a:lnTo>
                        <a:pt x="34" y="27"/>
                      </a:lnTo>
                      <a:lnTo>
                        <a:pt x="58" y="18"/>
                      </a:lnTo>
                      <a:lnTo>
                        <a:pt x="71" y="14"/>
                      </a:lnTo>
                      <a:lnTo>
                        <a:pt x="93" y="0"/>
                      </a:lnTo>
                    </a:path>
                  </a:pathLst>
                </a:custGeom>
                <a:solidFill>
                  <a:srgbClr val="002020"/>
                </a:solidFill>
                <a:ln w="9525" cap="rnd">
                  <a:noFill/>
                  <a:round/>
                  <a:headEnd type="none" w="sm" len="sm"/>
                  <a:tailEnd type="none" w="sm" len="sm"/>
                </a:ln>
              </p:spPr>
              <p:txBody>
                <a:bodyPr/>
                <a:lstStyle/>
                <a:p>
                  <a:endParaRPr lang="es-ES"/>
                </a:p>
              </p:txBody>
            </p:sp>
            <p:sp>
              <p:nvSpPr>
                <p:cNvPr id="105280" name="Freeform 372"/>
                <p:cNvSpPr>
                  <a:spLocks/>
                </p:cNvSpPr>
                <p:nvPr/>
              </p:nvSpPr>
              <p:spPr bwMode="auto">
                <a:xfrm>
                  <a:off x="454" y="3215"/>
                  <a:ext cx="123" cy="172"/>
                </a:xfrm>
                <a:custGeom>
                  <a:avLst/>
                  <a:gdLst>
                    <a:gd name="T0" fmla="*/ 65 w 123"/>
                    <a:gd name="T1" fmla="*/ 24 h 172"/>
                    <a:gd name="T2" fmla="*/ 44 w 123"/>
                    <a:gd name="T3" fmla="*/ 21 h 172"/>
                    <a:gd name="T4" fmla="*/ 30 w 123"/>
                    <a:gd name="T5" fmla="*/ 18 h 172"/>
                    <a:gd name="T6" fmla="*/ 25 w 123"/>
                    <a:gd name="T7" fmla="*/ 11 h 172"/>
                    <a:gd name="T8" fmla="*/ 25 w 123"/>
                    <a:gd name="T9" fmla="*/ 6 h 172"/>
                    <a:gd name="T10" fmla="*/ 22 w 123"/>
                    <a:gd name="T11" fmla="*/ 1 h 172"/>
                    <a:gd name="T12" fmla="*/ 9 w 123"/>
                    <a:gd name="T13" fmla="*/ 0 h 172"/>
                    <a:gd name="T14" fmla="*/ 0 w 123"/>
                    <a:gd name="T15" fmla="*/ 0 h 172"/>
                    <a:gd name="T16" fmla="*/ 12 w 123"/>
                    <a:gd name="T17" fmla="*/ 132 h 172"/>
                    <a:gd name="T18" fmla="*/ 22 w 123"/>
                    <a:gd name="T19" fmla="*/ 144 h 172"/>
                    <a:gd name="T20" fmla="*/ 34 w 123"/>
                    <a:gd name="T21" fmla="*/ 156 h 172"/>
                    <a:gd name="T22" fmla="*/ 52 w 123"/>
                    <a:gd name="T23" fmla="*/ 165 h 172"/>
                    <a:gd name="T24" fmla="*/ 73 w 123"/>
                    <a:gd name="T25" fmla="*/ 169 h 172"/>
                    <a:gd name="T26" fmla="*/ 100 w 123"/>
                    <a:gd name="T27" fmla="*/ 171 h 172"/>
                    <a:gd name="T28" fmla="*/ 116 w 123"/>
                    <a:gd name="T29" fmla="*/ 168 h 172"/>
                    <a:gd name="T30" fmla="*/ 122 w 123"/>
                    <a:gd name="T31" fmla="*/ 159 h 172"/>
                    <a:gd name="T32" fmla="*/ 119 w 123"/>
                    <a:gd name="T33" fmla="*/ 147 h 172"/>
                    <a:gd name="T34" fmla="*/ 106 w 123"/>
                    <a:gd name="T35" fmla="*/ 108 h 172"/>
                    <a:gd name="T36" fmla="*/ 98 w 123"/>
                    <a:gd name="T37" fmla="*/ 71 h 172"/>
                    <a:gd name="T38" fmla="*/ 92 w 123"/>
                    <a:gd name="T39" fmla="*/ 44 h 172"/>
                    <a:gd name="T40" fmla="*/ 92 w 123"/>
                    <a:gd name="T41" fmla="*/ 35 h 172"/>
                    <a:gd name="T42" fmla="*/ 86 w 123"/>
                    <a:gd name="T43" fmla="*/ 26 h 172"/>
                    <a:gd name="T44" fmla="*/ 79 w 123"/>
                    <a:gd name="T45" fmla="*/ 24 h 172"/>
                    <a:gd name="T46" fmla="*/ 65 w 123"/>
                    <a:gd name="T47" fmla="*/ 24 h 17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3"/>
                    <a:gd name="T73" fmla="*/ 0 h 172"/>
                    <a:gd name="T74" fmla="*/ 123 w 123"/>
                    <a:gd name="T75" fmla="*/ 172 h 17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3" h="172">
                      <a:moveTo>
                        <a:pt x="65" y="24"/>
                      </a:moveTo>
                      <a:lnTo>
                        <a:pt x="44" y="21"/>
                      </a:lnTo>
                      <a:lnTo>
                        <a:pt x="30" y="18"/>
                      </a:lnTo>
                      <a:lnTo>
                        <a:pt x="25" y="11"/>
                      </a:lnTo>
                      <a:lnTo>
                        <a:pt x="25" y="6"/>
                      </a:lnTo>
                      <a:lnTo>
                        <a:pt x="22" y="1"/>
                      </a:lnTo>
                      <a:lnTo>
                        <a:pt x="9" y="0"/>
                      </a:lnTo>
                      <a:lnTo>
                        <a:pt x="0" y="0"/>
                      </a:lnTo>
                      <a:lnTo>
                        <a:pt x="12" y="132"/>
                      </a:lnTo>
                      <a:lnTo>
                        <a:pt x="22" y="144"/>
                      </a:lnTo>
                      <a:lnTo>
                        <a:pt x="34" y="156"/>
                      </a:lnTo>
                      <a:lnTo>
                        <a:pt x="52" y="165"/>
                      </a:lnTo>
                      <a:lnTo>
                        <a:pt x="73" y="169"/>
                      </a:lnTo>
                      <a:lnTo>
                        <a:pt x="100" y="171"/>
                      </a:lnTo>
                      <a:lnTo>
                        <a:pt x="116" y="168"/>
                      </a:lnTo>
                      <a:lnTo>
                        <a:pt x="122" y="159"/>
                      </a:lnTo>
                      <a:lnTo>
                        <a:pt x="119" y="147"/>
                      </a:lnTo>
                      <a:lnTo>
                        <a:pt x="106" y="108"/>
                      </a:lnTo>
                      <a:lnTo>
                        <a:pt x="98" y="71"/>
                      </a:lnTo>
                      <a:lnTo>
                        <a:pt x="92" y="44"/>
                      </a:lnTo>
                      <a:lnTo>
                        <a:pt x="92" y="35"/>
                      </a:lnTo>
                      <a:lnTo>
                        <a:pt x="86" y="26"/>
                      </a:lnTo>
                      <a:lnTo>
                        <a:pt x="79" y="24"/>
                      </a:lnTo>
                      <a:lnTo>
                        <a:pt x="65" y="24"/>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5281" name="Freeform 373"/>
                <p:cNvSpPr>
                  <a:spLocks/>
                </p:cNvSpPr>
                <p:nvPr/>
              </p:nvSpPr>
              <p:spPr bwMode="auto">
                <a:xfrm>
                  <a:off x="458" y="3222"/>
                  <a:ext cx="103" cy="155"/>
                </a:xfrm>
                <a:custGeom>
                  <a:avLst/>
                  <a:gdLst>
                    <a:gd name="T0" fmla="*/ 63 w 103"/>
                    <a:gd name="T1" fmla="*/ 29 h 155"/>
                    <a:gd name="T2" fmla="*/ 46 w 103"/>
                    <a:gd name="T3" fmla="*/ 28 h 155"/>
                    <a:gd name="T4" fmla="*/ 26 w 103"/>
                    <a:gd name="T5" fmla="*/ 26 h 155"/>
                    <a:gd name="T6" fmla="*/ 15 w 103"/>
                    <a:gd name="T7" fmla="*/ 18 h 155"/>
                    <a:gd name="T8" fmla="*/ 7 w 103"/>
                    <a:gd name="T9" fmla="*/ 13 h 155"/>
                    <a:gd name="T10" fmla="*/ 0 w 103"/>
                    <a:gd name="T11" fmla="*/ 0 h 155"/>
                    <a:gd name="T12" fmla="*/ 11 w 103"/>
                    <a:gd name="T13" fmla="*/ 118 h 155"/>
                    <a:gd name="T14" fmla="*/ 20 w 103"/>
                    <a:gd name="T15" fmla="*/ 128 h 155"/>
                    <a:gd name="T16" fmla="*/ 30 w 103"/>
                    <a:gd name="T17" fmla="*/ 139 h 155"/>
                    <a:gd name="T18" fmla="*/ 41 w 103"/>
                    <a:gd name="T19" fmla="*/ 146 h 155"/>
                    <a:gd name="T20" fmla="*/ 51 w 103"/>
                    <a:gd name="T21" fmla="*/ 149 h 155"/>
                    <a:gd name="T22" fmla="*/ 63 w 103"/>
                    <a:gd name="T23" fmla="*/ 151 h 155"/>
                    <a:gd name="T24" fmla="*/ 77 w 103"/>
                    <a:gd name="T25" fmla="*/ 154 h 155"/>
                    <a:gd name="T26" fmla="*/ 90 w 103"/>
                    <a:gd name="T27" fmla="*/ 154 h 155"/>
                    <a:gd name="T28" fmla="*/ 97 w 103"/>
                    <a:gd name="T29" fmla="*/ 151 h 155"/>
                    <a:gd name="T30" fmla="*/ 102 w 103"/>
                    <a:gd name="T31" fmla="*/ 146 h 155"/>
                    <a:gd name="T32" fmla="*/ 99 w 103"/>
                    <a:gd name="T33" fmla="*/ 136 h 155"/>
                    <a:gd name="T34" fmla="*/ 89 w 103"/>
                    <a:gd name="T35" fmla="*/ 116 h 155"/>
                    <a:gd name="T36" fmla="*/ 74 w 103"/>
                    <a:gd name="T37" fmla="*/ 46 h 155"/>
                    <a:gd name="T38" fmla="*/ 72 w 103"/>
                    <a:gd name="T39" fmla="*/ 36 h 155"/>
                    <a:gd name="T40" fmla="*/ 63 w 103"/>
                    <a:gd name="T41" fmla="*/ 29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3"/>
                    <a:gd name="T64" fmla="*/ 0 h 155"/>
                    <a:gd name="T65" fmla="*/ 103 w 103"/>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3" h="155">
                      <a:moveTo>
                        <a:pt x="63" y="29"/>
                      </a:moveTo>
                      <a:lnTo>
                        <a:pt x="46" y="28"/>
                      </a:lnTo>
                      <a:lnTo>
                        <a:pt x="26" y="26"/>
                      </a:lnTo>
                      <a:lnTo>
                        <a:pt x="15" y="18"/>
                      </a:lnTo>
                      <a:lnTo>
                        <a:pt x="7" y="13"/>
                      </a:lnTo>
                      <a:lnTo>
                        <a:pt x="0" y="0"/>
                      </a:lnTo>
                      <a:lnTo>
                        <a:pt x="11" y="118"/>
                      </a:lnTo>
                      <a:lnTo>
                        <a:pt x="20" y="128"/>
                      </a:lnTo>
                      <a:lnTo>
                        <a:pt x="30" y="139"/>
                      </a:lnTo>
                      <a:lnTo>
                        <a:pt x="41" y="146"/>
                      </a:lnTo>
                      <a:lnTo>
                        <a:pt x="51" y="149"/>
                      </a:lnTo>
                      <a:lnTo>
                        <a:pt x="63" y="151"/>
                      </a:lnTo>
                      <a:lnTo>
                        <a:pt x="77" y="154"/>
                      </a:lnTo>
                      <a:lnTo>
                        <a:pt x="90" y="154"/>
                      </a:lnTo>
                      <a:lnTo>
                        <a:pt x="97" y="151"/>
                      </a:lnTo>
                      <a:lnTo>
                        <a:pt x="102" y="146"/>
                      </a:lnTo>
                      <a:lnTo>
                        <a:pt x="99" y="136"/>
                      </a:lnTo>
                      <a:lnTo>
                        <a:pt x="89" y="116"/>
                      </a:lnTo>
                      <a:lnTo>
                        <a:pt x="74" y="46"/>
                      </a:lnTo>
                      <a:lnTo>
                        <a:pt x="72" y="36"/>
                      </a:lnTo>
                      <a:lnTo>
                        <a:pt x="63" y="29"/>
                      </a:lnTo>
                    </a:path>
                  </a:pathLst>
                </a:custGeom>
                <a:solidFill>
                  <a:srgbClr val="606060"/>
                </a:solidFill>
                <a:ln w="9525" cap="rnd">
                  <a:noFill/>
                  <a:round/>
                  <a:headEnd type="none" w="sm" len="sm"/>
                  <a:tailEnd type="none" w="sm" len="sm"/>
                </a:ln>
              </p:spPr>
              <p:txBody>
                <a:bodyPr/>
                <a:lstStyle/>
                <a:p>
                  <a:endParaRPr lang="es-ES"/>
                </a:p>
              </p:txBody>
            </p:sp>
            <p:sp>
              <p:nvSpPr>
                <p:cNvPr id="105282" name="Freeform 374"/>
                <p:cNvSpPr>
                  <a:spLocks/>
                </p:cNvSpPr>
                <p:nvPr/>
              </p:nvSpPr>
              <p:spPr bwMode="auto">
                <a:xfrm>
                  <a:off x="1037" y="3167"/>
                  <a:ext cx="79" cy="33"/>
                </a:xfrm>
                <a:custGeom>
                  <a:avLst/>
                  <a:gdLst>
                    <a:gd name="T0" fmla="*/ 78 w 79"/>
                    <a:gd name="T1" fmla="*/ 11 h 33"/>
                    <a:gd name="T2" fmla="*/ 69 w 79"/>
                    <a:gd name="T3" fmla="*/ 11 h 33"/>
                    <a:gd name="T4" fmla="*/ 65 w 79"/>
                    <a:gd name="T5" fmla="*/ 8 h 33"/>
                    <a:gd name="T6" fmla="*/ 52 w 79"/>
                    <a:gd name="T7" fmla="*/ 1 h 33"/>
                    <a:gd name="T8" fmla="*/ 47 w 79"/>
                    <a:gd name="T9" fmla="*/ 0 h 33"/>
                    <a:gd name="T10" fmla="*/ 44 w 79"/>
                    <a:gd name="T11" fmla="*/ 0 h 33"/>
                    <a:gd name="T12" fmla="*/ 40 w 79"/>
                    <a:gd name="T13" fmla="*/ 0 h 33"/>
                    <a:gd name="T14" fmla="*/ 30 w 79"/>
                    <a:gd name="T15" fmla="*/ 0 h 33"/>
                    <a:gd name="T16" fmla="*/ 25 w 79"/>
                    <a:gd name="T17" fmla="*/ 0 h 33"/>
                    <a:gd name="T18" fmla="*/ 20 w 79"/>
                    <a:gd name="T19" fmla="*/ 0 h 33"/>
                    <a:gd name="T20" fmla="*/ 18 w 79"/>
                    <a:gd name="T21" fmla="*/ 3 h 33"/>
                    <a:gd name="T22" fmla="*/ 12 w 79"/>
                    <a:gd name="T23" fmla="*/ 6 h 33"/>
                    <a:gd name="T24" fmla="*/ 7 w 79"/>
                    <a:gd name="T25" fmla="*/ 8 h 33"/>
                    <a:gd name="T26" fmla="*/ 6 w 79"/>
                    <a:gd name="T27" fmla="*/ 8 h 33"/>
                    <a:gd name="T28" fmla="*/ 2 w 79"/>
                    <a:gd name="T29" fmla="*/ 9 h 33"/>
                    <a:gd name="T30" fmla="*/ 0 w 79"/>
                    <a:gd name="T31" fmla="*/ 11 h 33"/>
                    <a:gd name="T32" fmla="*/ 0 w 79"/>
                    <a:gd name="T33" fmla="*/ 12 h 33"/>
                    <a:gd name="T34" fmla="*/ 0 w 79"/>
                    <a:gd name="T35" fmla="*/ 14 h 33"/>
                    <a:gd name="T36" fmla="*/ 0 w 79"/>
                    <a:gd name="T37" fmla="*/ 16 h 33"/>
                    <a:gd name="T38" fmla="*/ 0 w 79"/>
                    <a:gd name="T39" fmla="*/ 18 h 33"/>
                    <a:gd name="T40" fmla="*/ 2 w 79"/>
                    <a:gd name="T41" fmla="*/ 20 h 33"/>
                    <a:gd name="T42" fmla="*/ 7 w 79"/>
                    <a:gd name="T43" fmla="*/ 20 h 33"/>
                    <a:gd name="T44" fmla="*/ 8 w 79"/>
                    <a:gd name="T45" fmla="*/ 21 h 33"/>
                    <a:gd name="T46" fmla="*/ 12 w 79"/>
                    <a:gd name="T47" fmla="*/ 22 h 33"/>
                    <a:gd name="T48" fmla="*/ 25 w 79"/>
                    <a:gd name="T49" fmla="*/ 21 h 33"/>
                    <a:gd name="T50" fmla="*/ 31 w 79"/>
                    <a:gd name="T51" fmla="*/ 21 h 33"/>
                    <a:gd name="T52" fmla="*/ 37 w 79"/>
                    <a:gd name="T53" fmla="*/ 24 h 33"/>
                    <a:gd name="T54" fmla="*/ 42 w 79"/>
                    <a:gd name="T55" fmla="*/ 25 h 33"/>
                    <a:gd name="T56" fmla="*/ 48 w 79"/>
                    <a:gd name="T57" fmla="*/ 29 h 33"/>
                    <a:gd name="T58" fmla="*/ 52 w 79"/>
                    <a:gd name="T59" fmla="*/ 30 h 33"/>
                    <a:gd name="T60" fmla="*/ 57 w 79"/>
                    <a:gd name="T61" fmla="*/ 32 h 33"/>
                    <a:gd name="T62" fmla="*/ 66 w 79"/>
                    <a:gd name="T63" fmla="*/ 30 h 33"/>
                    <a:gd name="T64" fmla="*/ 73 w 79"/>
                    <a:gd name="T65" fmla="*/ 32 h 33"/>
                    <a:gd name="T66" fmla="*/ 78 w 79"/>
                    <a:gd name="T67" fmla="*/ 11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9"/>
                    <a:gd name="T103" fmla="*/ 0 h 33"/>
                    <a:gd name="T104" fmla="*/ 79 w 79"/>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9" h="33">
                      <a:moveTo>
                        <a:pt x="78" y="11"/>
                      </a:moveTo>
                      <a:lnTo>
                        <a:pt x="69" y="11"/>
                      </a:lnTo>
                      <a:lnTo>
                        <a:pt x="65" y="8"/>
                      </a:lnTo>
                      <a:lnTo>
                        <a:pt x="52" y="1"/>
                      </a:lnTo>
                      <a:lnTo>
                        <a:pt x="47" y="0"/>
                      </a:lnTo>
                      <a:lnTo>
                        <a:pt x="44" y="0"/>
                      </a:lnTo>
                      <a:lnTo>
                        <a:pt x="40" y="0"/>
                      </a:lnTo>
                      <a:lnTo>
                        <a:pt x="30" y="0"/>
                      </a:lnTo>
                      <a:lnTo>
                        <a:pt x="25" y="0"/>
                      </a:lnTo>
                      <a:lnTo>
                        <a:pt x="20" y="0"/>
                      </a:lnTo>
                      <a:lnTo>
                        <a:pt x="18" y="3"/>
                      </a:lnTo>
                      <a:lnTo>
                        <a:pt x="12" y="6"/>
                      </a:lnTo>
                      <a:lnTo>
                        <a:pt x="7" y="8"/>
                      </a:lnTo>
                      <a:lnTo>
                        <a:pt x="6" y="8"/>
                      </a:lnTo>
                      <a:lnTo>
                        <a:pt x="2" y="9"/>
                      </a:lnTo>
                      <a:lnTo>
                        <a:pt x="0" y="11"/>
                      </a:lnTo>
                      <a:lnTo>
                        <a:pt x="0" y="12"/>
                      </a:lnTo>
                      <a:lnTo>
                        <a:pt x="0" y="14"/>
                      </a:lnTo>
                      <a:lnTo>
                        <a:pt x="0" y="16"/>
                      </a:lnTo>
                      <a:lnTo>
                        <a:pt x="0" y="18"/>
                      </a:lnTo>
                      <a:lnTo>
                        <a:pt x="2" y="20"/>
                      </a:lnTo>
                      <a:lnTo>
                        <a:pt x="7" y="20"/>
                      </a:lnTo>
                      <a:lnTo>
                        <a:pt x="8" y="21"/>
                      </a:lnTo>
                      <a:lnTo>
                        <a:pt x="12" y="22"/>
                      </a:lnTo>
                      <a:lnTo>
                        <a:pt x="25" y="21"/>
                      </a:lnTo>
                      <a:lnTo>
                        <a:pt x="31" y="21"/>
                      </a:lnTo>
                      <a:lnTo>
                        <a:pt x="37" y="24"/>
                      </a:lnTo>
                      <a:lnTo>
                        <a:pt x="42" y="25"/>
                      </a:lnTo>
                      <a:lnTo>
                        <a:pt x="48" y="29"/>
                      </a:lnTo>
                      <a:lnTo>
                        <a:pt x="52" y="30"/>
                      </a:lnTo>
                      <a:lnTo>
                        <a:pt x="57" y="32"/>
                      </a:lnTo>
                      <a:lnTo>
                        <a:pt x="66" y="30"/>
                      </a:lnTo>
                      <a:lnTo>
                        <a:pt x="73" y="32"/>
                      </a:lnTo>
                      <a:lnTo>
                        <a:pt x="78" y="1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5283" name="Freeform 375"/>
                <p:cNvSpPr>
                  <a:spLocks/>
                </p:cNvSpPr>
                <p:nvPr/>
              </p:nvSpPr>
              <p:spPr bwMode="auto">
                <a:xfrm>
                  <a:off x="1053" y="3180"/>
                  <a:ext cx="27" cy="1"/>
                </a:xfrm>
                <a:custGeom>
                  <a:avLst/>
                  <a:gdLst>
                    <a:gd name="T0" fmla="*/ 0 w 27"/>
                    <a:gd name="T1" fmla="*/ 0 h 1"/>
                    <a:gd name="T2" fmla="*/ 4 w 27"/>
                    <a:gd name="T3" fmla="*/ 0 h 1"/>
                    <a:gd name="T4" fmla="*/ 13 w 27"/>
                    <a:gd name="T5" fmla="*/ 0 h 1"/>
                    <a:gd name="T6" fmla="*/ 26 w 27"/>
                    <a:gd name="T7" fmla="*/ 0 h 1"/>
                    <a:gd name="T8" fmla="*/ 21 w 27"/>
                    <a:gd name="T9" fmla="*/ 0 h 1"/>
                    <a:gd name="T10" fmla="*/ 13 w 27"/>
                    <a:gd name="T11" fmla="*/ 0 h 1"/>
                    <a:gd name="T12" fmla="*/ 4 w 27"/>
                    <a:gd name="T13" fmla="*/ 0 h 1"/>
                    <a:gd name="T14" fmla="*/ 2 w 27"/>
                    <a:gd name="T15" fmla="*/ 0 h 1"/>
                    <a:gd name="T16" fmla="*/ 0 w 27"/>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1"/>
                    <a:gd name="T29" fmla="*/ 27 w 27"/>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1">
                      <a:moveTo>
                        <a:pt x="0" y="0"/>
                      </a:moveTo>
                      <a:lnTo>
                        <a:pt x="4" y="0"/>
                      </a:lnTo>
                      <a:lnTo>
                        <a:pt x="13" y="0"/>
                      </a:lnTo>
                      <a:lnTo>
                        <a:pt x="26" y="0"/>
                      </a:lnTo>
                      <a:lnTo>
                        <a:pt x="21" y="0"/>
                      </a:lnTo>
                      <a:lnTo>
                        <a:pt x="13" y="0"/>
                      </a:lnTo>
                      <a:lnTo>
                        <a:pt x="4" y="0"/>
                      </a:lnTo>
                      <a:lnTo>
                        <a:pt x="2"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5284" name="Freeform 376"/>
                <p:cNvSpPr>
                  <a:spLocks/>
                </p:cNvSpPr>
                <p:nvPr/>
              </p:nvSpPr>
              <p:spPr bwMode="auto">
                <a:xfrm>
                  <a:off x="1057" y="3183"/>
                  <a:ext cx="27" cy="1"/>
                </a:xfrm>
                <a:custGeom>
                  <a:avLst/>
                  <a:gdLst>
                    <a:gd name="T0" fmla="*/ 0 w 27"/>
                    <a:gd name="T1" fmla="*/ 0 h 1"/>
                    <a:gd name="T2" fmla="*/ 26 w 27"/>
                    <a:gd name="T3" fmla="*/ 0 h 1"/>
                    <a:gd name="T4" fmla="*/ 0 w 27"/>
                    <a:gd name="T5" fmla="*/ 0 h 1"/>
                    <a:gd name="T6" fmla="*/ 0 60000 65536"/>
                    <a:gd name="T7" fmla="*/ 0 60000 65536"/>
                    <a:gd name="T8" fmla="*/ 0 60000 65536"/>
                    <a:gd name="T9" fmla="*/ 0 w 27"/>
                    <a:gd name="T10" fmla="*/ 0 h 1"/>
                    <a:gd name="T11" fmla="*/ 27 w 27"/>
                    <a:gd name="T12" fmla="*/ 1 h 1"/>
                  </a:gdLst>
                  <a:ahLst/>
                  <a:cxnLst>
                    <a:cxn ang="T6">
                      <a:pos x="T0" y="T1"/>
                    </a:cxn>
                    <a:cxn ang="T7">
                      <a:pos x="T2" y="T3"/>
                    </a:cxn>
                    <a:cxn ang="T8">
                      <a:pos x="T4" y="T5"/>
                    </a:cxn>
                  </a:cxnLst>
                  <a:rect l="T9" t="T10" r="T11" b="T12"/>
                  <a:pathLst>
                    <a:path w="27" h="1">
                      <a:moveTo>
                        <a:pt x="0" y="0"/>
                      </a:moveTo>
                      <a:lnTo>
                        <a:pt x="26"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5285" name="Freeform 377"/>
                <p:cNvSpPr>
                  <a:spLocks/>
                </p:cNvSpPr>
                <p:nvPr/>
              </p:nvSpPr>
              <p:spPr bwMode="auto">
                <a:xfrm>
                  <a:off x="1044" y="3178"/>
                  <a:ext cx="28" cy="28"/>
                </a:xfrm>
                <a:custGeom>
                  <a:avLst/>
                  <a:gdLst>
                    <a:gd name="T0" fmla="*/ 27 w 28"/>
                    <a:gd name="T1" fmla="*/ 0 h 28"/>
                    <a:gd name="T2" fmla="*/ 14 w 28"/>
                    <a:gd name="T3" fmla="*/ 27 h 28"/>
                    <a:gd name="T4" fmla="*/ 0 w 28"/>
                    <a:gd name="T5" fmla="*/ 27 h 28"/>
                    <a:gd name="T6" fmla="*/ 14 w 28"/>
                    <a:gd name="T7" fmla="*/ 27 h 28"/>
                    <a:gd name="T8" fmla="*/ 27 w 28"/>
                    <a:gd name="T9" fmla="*/ 0 h 28"/>
                    <a:gd name="T10" fmla="*/ 0 60000 65536"/>
                    <a:gd name="T11" fmla="*/ 0 60000 65536"/>
                    <a:gd name="T12" fmla="*/ 0 60000 65536"/>
                    <a:gd name="T13" fmla="*/ 0 60000 65536"/>
                    <a:gd name="T14" fmla="*/ 0 60000 65536"/>
                    <a:gd name="T15" fmla="*/ 0 w 28"/>
                    <a:gd name="T16" fmla="*/ 0 h 28"/>
                    <a:gd name="T17" fmla="*/ 28 w 28"/>
                    <a:gd name="T18" fmla="*/ 28 h 28"/>
                  </a:gdLst>
                  <a:ahLst/>
                  <a:cxnLst>
                    <a:cxn ang="T10">
                      <a:pos x="T0" y="T1"/>
                    </a:cxn>
                    <a:cxn ang="T11">
                      <a:pos x="T2" y="T3"/>
                    </a:cxn>
                    <a:cxn ang="T12">
                      <a:pos x="T4" y="T5"/>
                    </a:cxn>
                    <a:cxn ang="T13">
                      <a:pos x="T6" y="T7"/>
                    </a:cxn>
                    <a:cxn ang="T14">
                      <a:pos x="T8" y="T9"/>
                    </a:cxn>
                  </a:cxnLst>
                  <a:rect l="T15" t="T16" r="T17" b="T18"/>
                  <a:pathLst>
                    <a:path w="28" h="28">
                      <a:moveTo>
                        <a:pt x="27" y="0"/>
                      </a:moveTo>
                      <a:lnTo>
                        <a:pt x="14" y="27"/>
                      </a:lnTo>
                      <a:lnTo>
                        <a:pt x="0" y="27"/>
                      </a:lnTo>
                      <a:lnTo>
                        <a:pt x="14" y="27"/>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5286" name="Freeform 378"/>
                <p:cNvSpPr>
                  <a:spLocks/>
                </p:cNvSpPr>
                <p:nvPr/>
              </p:nvSpPr>
              <p:spPr bwMode="auto">
                <a:xfrm>
                  <a:off x="1089" y="3174"/>
                  <a:ext cx="29" cy="1"/>
                </a:xfrm>
                <a:custGeom>
                  <a:avLst/>
                  <a:gdLst>
                    <a:gd name="T0" fmla="*/ 0 w 29"/>
                    <a:gd name="T1" fmla="*/ 0 h 1"/>
                    <a:gd name="T2" fmla="*/ 28 w 29"/>
                    <a:gd name="T3" fmla="*/ 0 h 1"/>
                    <a:gd name="T4" fmla="*/ 0 w 29"/>
                    <a:gd name="T5" fmla="*/ 0 h 1"/>
                    <a:gd name="T6" fmla="*/ 0 60000 65536"/>
                    <a:gd name="T7" fmla="*/ 0 60000 65536"/>
                    <a:gd name="T8" fmla="*/ 0 60000 65536"/>
                    <a:gd name="T9" fmla="*/ 0 w 29"/>
                    <a:gd name="T10" fmla="*/ 0 h 1"/>
                    <a:gd name="T11" fmla="*/ 29 w 29"/>
                    <a:gd name="T12" fmla="*/ 1 h 1"/>
                  </a:gdLst>
                  <a:ahLst/>
                  <a:cxnLst>
                    <a:cxn ang="T6">
                      <a:pos x="T0" y="T1"/>
                    </a:cxn>
                    <a:cxn ang="T7">
                      <a:pos x="T2" y="T3"/>
                    </a:cxn>
                    <a:cxn ang="T8">
                      <a:pos x="T4" y="T5"/>
                    </a:cxn>
                  </a:cxnLst>
                  <a:rect l="T9" t="T10" r="T11" b="T12"/>
                  <a:pathLst>
                    <a:path w="29" h="1">
                      <a:moveTo>
                        <a:pt x="0" y="0"/>
                      </a:moveTo>
                      <a:lnTo>
                        <a:pt x="28"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5287" name="Freeform 379"/>
                <p:cNvSpPr>
                  <a:spLocks/>
                </p:cNvSpPr>
                <p:nvPr/>
              </p:nvSpPr>
              <p:spPr bwMode="auto">
                <a:xfrm>
                  <a:off x="1096" y="3175"/>
                  <a:ext cx="28" cy="27"/>
                </a:xfrm>
                <a:custGeom>
                  <a:avLst/>
                  <a:gdLst>
                    <a:gd name="T0" fmla="*/ 0 w 28"/>
                    <a:gd name="T1" fmla="*/ 0 h 27"/>
                    <a:gd name="T2" fmla="*/ 15 w 28"/>
                    <a:gd name="T3" fmla="*/ 16 h 27"/>
                    <a:gd name="T4" fmla="*/ 27 w 28"/>
                    <a:gd name="T5" fmla="*/ 26 h 27"/>
                    <a:gd name="T6" fmla="*/ 15 w 28"/>
                    <a:gd name="T7" fmla="*/ 16 h 27"/>
                    <a:gd name="T8" fmla="*/ 0 w 28"/>
                    <a:gd name="T9" fmla="*/ 0 h 27"/>
                    <a:gd name="T10" fmla="*/ 0 60000 65536"/>
                    <a:gd name="T11" fmla="*/ 0 60000 65536"/>
                    <a:gd name="T12" fmla="*/ 0 60000 65536"/>
                    <a:gd name="T13" fmla="*/ 0 60000 65536"/>
                    <a:gd name="T14" fmla="*/ 0 60000 65536"/>
                    <a:gd name="T15" fmla="*/ 0 w 28"/>
                    <a:gd name="T16" fmla="*/ 0 h 27"/>
                    <a:gd name="T17" fmla="*/ 28 w 28"/>
                    <a:gd name="T18" fmla="*/ 27 h 27"/>
                  </a:gdLst>
                  <a:ahLst/>
                  <a:cxnLst>
                    <a:cxn ang="T10">
                      <a:pos x="T0" y="T1"/>
                    </a:cxn>
                    <a:cxn ang="T11">
                      <a:pos x="T2" y="T3"/>
                    </a:cxn>
                    <a:cxn ang="T12">
                      <a:pos x="T4" y="T5"/>
                    </a:cxn>
                    <a:cxn ang="T13">
                      <a:pos x="T6" y="T7"/>
                    </a:cxn>
                    <a:cxn ang="T14">
                      <a:pos x="T8" y="T9"/>
                    </a:cxn>
                  </a:cxnLst>
                  <a:rect l="T15" t="T16" r="T17" b="T18"/>
                  <a:pathLst>
                    <a:path w="28" h="27">
                      <a:moveTo>
                        <a:pt x="0" y="0"/>
                      </a:moveTo>
                      <a:lnTo>
                        <a:pt x="15" y="16"/>
                      </a:lnTo>
                      <a:lnTo>
                        <a:pt x="27" y="26"/>
                      </a:lnTo>
                      <a:lnTo>
                        <a:pt x="15" y="16"/>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5288" name="Freeform 380"/>
                <p:cNvSpPr>
                  <a:spLocks/>
                </p:cNvSpPr>
                <p:nvPr/>
              </p:nvSpPr>
              <p:spPr bwMode="auto">
                <a:xfrm>
                  <a:off x="1109" y="3177"/>
                  <a:ext cx="29" cy="33"/>
                </a:xfrm>
                <a:custGeom>
                  <a:avLst/>
                  <a:gdLst>
                    <a:gd name="T0" fmla="*/ 26 w 29"/>
                    <a:gd name="T1" fmla="*/ 0 h 33"/>
                    <a:gd name="T2" fmla="*/ 14 w 29"/>
                    <a:gd name="T3" fmla="*/ 0 h 33"/>
                    <a:gd name="T4" fmla="*/ 3 w 29"/>
                    <a:gd name="T5" fmla="*/ 0 h 33"/>
                    <a:gd name="T6" fmla="*/ 0 w 29"/>
                    <a:gd name="T7" fmla="*/ 5 h 33"/>
                    <a:gd name="T8" fmla="*/ 0 w 29"/>
                    <a:gd name="T9" fmla="*/ 13 h 33"/>
                    <a:gd name="T10" fmla="*/ 0 w 29"/>
                    <a:gd name="T11" fmla="*/ 20 h 33"/>
                    <a:gd name="T12" fmla="*/ 0 w 29"/>
                    <a:gd name="T13" fmla="*/ 25 h 33"/>
                    <a:gd name="T14" fmla="*/ 28 w 29"/>
                    <a:gd name="T15" fmla="*/ 32 h 33"/>
                    <a:gd name="T16" fmla="*/ 26 w 29"/>
                    <a:gd name="T17" fmla="*/ 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3"/>
                    <a:gd name="T29" fmla="*/ 29 w 29"/>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3">
                      <a:moveTo>
                        <a:pt x="26" y="0"/>
                      </a:moveTo>
                      <a:lnTo>
                        <a:pt x="14" y="0"/>
                      </a:lnTo>
                      <a:lnTo>
                        <a:pt x="3" y="0"/>
                      </a:lnTo>
                      <a:lnTo>
                        <a:pt x="0" y="5"/>
                      </a:lnTo>
                      <a:lnTo>
                        <a:pt x="0" y="13"/>
                      </a:lnTo>
                      <a:lnTo>
                        <a:pt x="0" y="20"/>
                      </a:lnTo>
                      <a:lnTo>
                        <a:pt x="0" y="25"/>
                      </a:lnTo>
                      <a:lnTo>
                        <a:pt x="28" y="32"/>
                      </a:lnTo>
                      <a:lnTo>
                        <a:pt x="26"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5289" name="Freeform 381"/>
                <p:cNvSpPr>
                  <a:spLocks/>
                </p:cNvSpPr>
                <p:nvPr/>
              </p:nvSpPr>
              <p:spPr bwMode="auto">
                <a:xfrm>
                  <a:off x="1113" y="3178"/>
                  <a:ext cx="28" cy="28"/>
                </a:xfrm>
                <a:custGeom>
                  <a:avLst/>
                  <a:gdLst>
                    <a:gd name="T0" fmla="*/ 24 w 28"/>
                    <a:gd name="T1" fmla="*/ 0 h 28"/>
                    <a:gd name="T2" fmla="*/ 13 w 28"/>
                    <a:gd name="T3" fmla="*/ 0 h 28"/>
                    <a:gd name="T4" fmla="*/ 4 w 28"/>
                    <a:gd name="T5" fmla="*/ 0 h 28"/>
                    <a:gd name="T6" fmla="*/ 1 w 28"/>
                    <a:gd name="T7" fmla="*/ 2 h 28"/>
                    <a:gd name="T8" fmla="*/ 0 w 28"/>
                    <a:gd name="T9" fmla="*/ 10 h 28"/>
                    <a:gd name="T10" fmla="*/ 0 w 28"/>
                    <a:gd name="T11" fmla="*/ 18 h 28"/>
                    <a:gd name="T12" fmla="*/ 0 w 28"/>
                    <a:gd name="T13" fmla="*/ 20 h 28"/>
                    <a:gd name="T14" fmla="*/ 27 w 28"/>
                    <a:gd name="T15" fmla="*/ 27 h 28"/>
                    <a:gd name="T16" fmla="*/ 24 w 28"/>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8"/>
                    <a:gd name="T29" fmla="*/ 28 w 28"/>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8">
                      <a:moveTo>
                        <a:pt x="24" y="0"/>
                      </a:moveTo>
                      <a:lnTo>
                        <a:pt x="13" y="0"/>
                      </a:lnTo>
                      <a:lnTo>
                        <a:pt x="4" y="0"/>
                      </a:lnTo>
                      <a:lnTo>
                        <a:pt x="1" y="2"/>
                      </a:lnTo>
                      <a:lnTo>
                        <a:pt x="0" y="10"/>
                      </a:lnTo>
                      <a:lnTo>
                        <a:pt x="0" y="18"/>
                      </a:lnTo>
                      <a:lnTo>
                        <a:pt x="0" y="20"/>
                      </a:lnTo>
                      <a:lnTo>
                        <a:pt x="27" y="27"/>
                      </a:lnTo>
                      <a:lnTo>
                        <a:pt x="24" y="0"/>
                      </a:lnTo>
                    </a:path>
                  </a:pathLst>
                </a:custGeom>
                <a:solidFill>
                  <a:srgbClr val="E0E0E0"/>
                </a:solidFill>
                <a:ln w="9525" cap="rnd">
                  <a:noFill/>
                  <a:round/>
                  <a:headEnd type="none" w="sm" len="sm"/>
                  <a:tailEnd type="none" w="sm" len="sm"/>
                </a:ln>
              </p:spPr>
              <p:txBody>
                <a:bodyPr/>
                <a:lstStyle/>
                <a:p>
                  <a:endParaRPr lang="es-ES"/>
                </a:p>
              </p:txBody>
            </p:sp>
            <p:sp>
              <p:nvSpPr>
                <p:cNvPr id="105290" name="Freeform 382"/>
                <p:cNvSpPr>
                  <a:spLocks/>
                </p:cNvSpPr>
                <p:nvPr/>
              </p:nvSpPr>
              <p:spPr bwMode="auto">
                <a:xfrm>
                  <a:off x="1128" y="3140"/>
                  <a:ext cx="104" cy="73"/>
                </a:xfrm>
                <a:custGeom>
                  <a:avLst/>
                  <a:gdLst>
                    <a:gd name="T0" fmla="*/ 1 w 104"/>
                    <a:gd name="T1" fmla="*/ 35 h 73"/>
                    <a:gd name="T2" fmla="*/ 0 w 104"/>
                    <a:gd name="T3" fmla="*/ 43 h 73"/>
                    <a:gd name="T4" fmla="*/ 0 w 104"/>
                    <a:gd name="T5" fmla="*/ 52 h 73"/>
                    <a:gd name="T6" fmla="*/ 0 w 104"/>
                    <a:gd name="T7" fmla="*/ 59 h 73"/>
                    <a:gd name="T8" fmla="*/ 4 w 104"/>
                    <a:gd name="T9" fmla="*/ 69 h 73"/>
                    <a:gd name="T10" fmla="*/ 37 w 104"/>
                    <a:gd name="T11" fmla="*/ 72 h 73"/>
                    <a:gd name="T12" fmla="*/ 67 w 104"/>
                    <a:gd name="T13" fmla="*/ 69 h 73"/>
                    <a:gd name="T14" fmla="*/ 93 w 104"/>
                    <a:gd name="T15" fmla="*/ 64 h 73"/>
                    <a:gd name="T16" fmla="*/ 95 w 104"/>
                    <a:gd name="T17" fmla="*/ 38 h 73"/>
                    <a:gd name="T18" fmla="*/ 98 w 104"/>
                    <a:gd name="T19" fmla="*/ 22 h 73"/>
                    <a:gd name="T20" fmla="*/ 103 w 104"/>
                    <a:gd name="T21" fmla="*/ 0 h 73"/>
                    <a:gd name="T22" fmla="*/ 89 w 104"/>
                    <a:gd name="T23" fmla="*/ 12 h 73"/>
                    <a:gd name="T24" fmla="*/ 83 w 104"/>
                    <a:gd name="T25" fmla="*/ 16 h 73"/>
                    <a:gd name="T26" fmla="*/ 80 w 104"/>
                    <a:gd name="T27" fmla="*/ 20 h 73"/>
                    <a:gd name="T28" fmla="*/ 76 w 104"/>
                    <a:gd name="T29" fmla="*/ 21 h 73"/>
                    <a:gd name="T30" fmla="*/ 73 w 104"/>
                    <a:gd name="T31" fmla="*/ 24 h 73"/>
                    <a:gd name="T32" fmla="*/ 72 w 104"/>
                    <a:gd name="T33" fmla="*/ 24 h 73"/>
                    <a:gd name="T34" fmla="*/ 66 w 104"/>
                    <a:gd name="T35" fmla="*/ 24 h 73"/>
                    <a:gd name="T36" fmla="*/ 60 w 104"/>
                    <a:gd name="T37" fmla="*/ 25 h 73"/>
                    <a:gd name="T38" fmla="*/ 43 w 104"/>
                    <a:gd name="T39" fmla="*/ 28 h 73"/>
                    <a:gd name="T40" fmla="*/ 1 w 104"/>
                    <a:gd name="T41" fmla="*/ 35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73"/>
                    <a:gd name="T65" fmla="*/ 104 w 104"/>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73">
                      <a:moveTo>
                        <a:pt x="1" y="35"/>
                      </a:moveTo>
                      <a:lnTo>
                        <a:pt x="0" y="43"/>
                      </a:lnTo>
                      <a:lnTo>
                        <a:pt x="0" y="52"/>
                      </a:lnTo>
                      <a:lnTo>
                        <a:pt x="0" y="59"/>
                      </a:lnTo>
                      <a:lnTo>
                        <a:pt x="4" y="69"/>
                      </a:lnTo>
                      <a:lnTo>
                        <a:pt x="37" y="72"/>
                      </a:lnTo>
                      <a:lnTo>
                        <a:pt x="67" y="69"/>
                      </a:lnTo>
                      <a:lnTo>
                        <a:pt x="93" y="64"/>
                      </a:lnTo>
                      <a:lnTo>
                        <a:pt x="95" y="38"/>
                      </a:lnTo>
                      <a:lnTo>
                        <a:pt x="98" y="22"/>
                      </a:lnTo>
                      <a:lnTo>
                        <a:pt x="103" y="0"/>
                      </a:lnTo>
                      <a:lnTo>
                        <a:pt x="89" y="12"/>
                      </a:lnTo>
                      <a:lnTo>
                        <a:pt x="83" y="16"/>
                      </a:lnTo>
                      <a:lnTo>
                        <a:pt x="80" y="20"/>
                      </a:lnTo>
                      <a:lnTo>
                        <a:pt x="76" y="21"/>
                      </a:lnTo>
                      <a:lnTo>
                        <a:pt x="73" y="24"/>
                      </a:lnTo>
                      <a:lnTo>
                        <a:pt x="72" y="24"/>
                      </a:lnTo>
                      <a:lnTo>
                        <a:pt x="66" y="24"/>
                      </a:lnTo>
                      <a:lnTo>
                        <a:pt x="60" y="25"/>
                      </a:lnTo>
                      <a:lnTo>
                        <a:pt x="43" y="28"/>
                      </a:lnTo>
                      <a:lnTo>
                        <a:pt x="1" y="35"/>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5291" name="Freeform 383"/>
                <p:cNvSpPr>
                  <a:spLocks/>
                </p:cNvSpPr>
                <p:nvPr/>
              </p:nvSpPr>
              <p:spPr bwMode="auto">
                <a:xfrm>
                  <a:off x="1136" y="3108"/>
                  <a:ext cx="158" cy="102"/>
                </a:xfrm>
                <a:custGeom>
                  <a:avLst/>
                  <a:gdLst>
                    <a:gd name="T0" fmla="*/ 127 w 158"/>
                    <a:gd name="T1" fmla="*/ 0 h 102"/>
                    <a:gd name="T2" fmla="*/ 113 w 158"/>
                    <a:gd name="T3" fmla="*/ 1 h 102"/>
                    <a:gd name="T4" fmla="*/ 110 w 158"/>
                    <a:gd name="T5" fmla="*/ 9 h 102"/>
                    <a:gd name="T6" fmla="*/ 109 w 158"/>
                    <a:gd name="T7" fmla="*/ 14 h 102"/>
                    <a:gd name="T8" fmla="*/ 112 w 158"/>
                    <a:gd name="T9" fmla="*/ 20 h 102"/>
                    <a:gd name="T10" fmla="*/ 118 w 158"/>
                    <a:gd name="T11" fmla="*/ 29 h 102"/>
                    <a:gd name="T12" fmla="*/ 112 w 158"/>
                    <a:gd name="T13" fmla="*/ 25 h 102"/>
                    <a:gd name="T14" fmla="*/ 106 w 158"/>
                    <a:gd name="T15" fmla="*/ 18 h 102"/>
                    <a:gd name="T16" fmla="*/ 101 w 158"/>
                    <a:gd name="T17" fmla="*/ 30 h 102"/>
                    <a:gd name="T18" fmla="*/ 96 w 158"/>
                    <a:gd name="T19" fmla="*/ 34 h 102"/>
                    <a:gd name="T20" fmla="*/ 91 w 158"/>
                    <a:gd name="T21" fmla="*/ 42 h 102"/>
                    <a:gd name="T22" fmla="*/ 77 w 158"/>
                    <a:gd name="T23" fmla="*/ 53 h 102"/>
                    <a:gd name="T24" fmla="*/ 77 w 158"/>
                    <a:gd name="T25" fmla="*/ 55 h 102"/>
                    <a:gd name="T26" fmla="*/ 79 w 158"/>
                    <a:gd name="T27" fmla="*/ 60 h 102"/>
                    <a:gd name="T28" fmla="*/ 91 w 158"/>
                    <a:gd name="T29" fmla="*/ 70 h 102"/>
                    <a:gd name="T30" fmla="*/ 81 w 158"/>
                    <a:gd name="T31" fmla="*/ 65 h 102"/>
                    <a:gd name="T32" fmla="*/ 75 w 158"/>
                    <a:gd name="T33" fmla="*/ 62 h 102"/>
                    <a:gd name="T34" fmla="*/ 72 w 158"/>
                    <a:gd name="T35" fmla="*/ 56 h 102"/>
                    <a:gd name="T36" fmla="*/ 44 w 158"/>
                    <a:gd name="T37" fmla="*/ 62 h 102"/>
                    <a:gd name="T38" fmla="*/ 22 w 158"/>
                    <a:gd name="T39" fmla="*/ 64 h 102"/>
                    <a:gd name="T40" fmla="*/ 31 w 158"/>
                    <a:gd name="T41" fmla="*/ 70 h 102"/>
                    <a:gd name="T42" fmla="*/ 38 w 158"/>
                    <a:gd name="T43" fmla="*/ 77 h 102"/>
                    <a:gd name="T44" fmla="*/ 49 w 158"/>
                    <a:gd name="T45" fmla="*/ 82 h 102"/>
                    <a:gd name="T46" fmla="*/ 35 w 158"/>
                    <a:gd name="T47" fmla="*/ 77 h 102"/>
                    <a:gd name="T48" fmla="*/ 20 w 158"/>
                    <a:gd name="T49" fmla="*/ 64 h 102"/>
                    <a:gd name="T50" fmla="*/ 0 w 158"/>
                    <a:gd name="T51" fmla="*/ 67 h 102"/>
                    <a:gd name="T52" fmla="*/ 0 w 158"/>
                    <a:gd name="T53" fmla="*/ 74 h 102"/>
                    <a:gd name="T54" fmla="*/ 0 w 158"/>
                    <a:gd name="T55" fmla="*/ 89 h 102"/>
                    <a:gd name="T56" fmla="*/ 3 w 158"/>
                    <a:gd name="T57" fmla="*/ 97 h 102"/>
                    <a:gd name="T58" fmla="*/ 21 w 158"/>
                    <a:gd name="T59" fmla="*/ 101 h 102"/>
                    <a:gd name="T60" fmla="*/ 44 w 158"/>
                    <a:gd name="T61" fmla="*/ 98 h 102"/>
                    <a:gd name="T62" fmla="*/ 64 w 158"/>
                    <a:gd name="T63" fmla="*/ 97 h 102"/>
                    <a:gd name="T64" fmla="*/ 91 w 158"/>
                    <a:gd name="T65" fmla="*/ 93 h 102"/>
                    <a:gd name="T66" fmla="*/ 93 w 158"/>
                    <a:gd name="T67" fmla="*/ 91 h 102"/>
                    <a:gd name="T68" fmla="*/ 102 w 158"/>
                    <a:gd name="T69" fmla="*/ 86 h 102"/>
                    <a:gd name="T70" fmla="*/ 117 w 158"/>
                    <a:gd name="T71" fmla="*/ 77 h 102"/>
                    <a:gd name="T72" fmla="*/ 134 w 158"/>
                    <a:gd name="T73" fmla="*/ 55 h 102"/>
                    <a:gd name="T74" fmla="*/ 152 w 158"/>
                    <a:gd name="T75" fmla="*/ 36 h 102"/>
                    <a:gd name="T76" fmla="*/ 157 w 158"/>
                    <a:gd name="T77" fmla="*/ 26 h 102"/>
                    <a:gd name="T78" fmla="*/ 152 w 158"/>
                    <a:gd name="T79" fmla="*/ 10 h 102"/>
                    <a:gd name="T80" fmla="*/ 143 w 158"/>
                    <a:gd name="T81" fmla="*/ 0 h 102"/>
                    <a:gd name="T82" fmla="*/ 127 w 158"/>
                    <a:gd name="T83" fmla="*/ 0 h 1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8"/>
                    <a:gd name="T127" fmla="*/ 0 h 102"/>
                    <a:gd name="T128" fmla="*/ 158 w 158"/>
                    <a:gd name="T129" fmla="*/ 102 h 1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8" h="102">
                      <a:moveTo>
                        <a:pt x="127" y="0"/>
                      </a:moveTo>
                      <a:lnTo>
                        <a:pt x="113" y="1"/>
                      </a:lnTo>
                      <a:lnTo>
                        <a:pt x="110" y="9"/>
                      </a:lnTo>
                      <a:lnTo>
                        <a:pt x="109" y="14"/>
                      </a:lnTo>
                      <a:lnTo>
                        <a:pt x="112" y="20"/>
                      </a:lnTo>
                      <a:lnTo>
                        <a:pt x="118" y="29"/>
                      </a:lnTo>
                      <a:lnTo>
                        <a:pt x="112" y="25"/>
                      </a:lnTo>
                      <a:lnTo>
                        <a:pt x="106" y="18"/>
                      </a:lnTo>
                      <a:lnTo>
                        <a:pt x="101" y="30"/>
                      </a:lnTo>
                      <a:lnTo>
                        <a:pt x="96" y="34"/>
                      </a:lnTo>
                      <a:lnTo>
                        <a:pt x="91" y="42"/>
                      </a:lnTo>
                      <a:lnTo>
                        <a:pt x="77" y="53"/>
                      </a:lnTo>
                      <a:lnTo>
                        <a:pt x="77" y="55"/>
                      </a:lnTo>
                      <a:lnTo>
                        <a:pt x="79" y="60"/>
                      </a:lnTo>
                      <a:lnTo>
                        <a:pt x="91" y="70"/>
                      </a:lnTo>
                      <a:lnTo>
                        <a:pt x="81" y="65"/>
                      </a:lnTo>
                      <a:lnTo>
                        <a:pt x="75" y="62"/>
                      </a:lnTo>
                      <a:lnTo>
                        <a:pt x="72" y="56"/>
                      </a:lnTo>
                      <a:lnTo>
                        <a:pt x="44" y="62"/>
                      </a:lnTo>
                      <a:lnTo>
                        <a:pt x="22" y="64"/>
                      </a:lnTo>
                      <a:lnTo>
                        <a:pt x="31" y="70"/>
                      </a:lnTo>
                      <a:lnTo>
                        <a:pt x="38" y="77"/>
                      </a:lnTo>
                      <a:lnTo>
                        <a:pt x="49" y="82"/>
                      </a:lnTo>
                      <a:lnTo>
                        <a:pt x="35" y="77"/>
                      </a:lnTo>
                      <a:lnTo>
                        <a:pt x="20" y="64"/>
                      </a:lnTo>
                      <a:lnTo>
                        <a:pt x="0" y="67"/>
                      </a:lnTo>
                      <a:lnTo>
                        <a:pt x="0" y="74"/>
                      </a:lnTo>
                      <a:lnTo>
                        <a:pt x="0" y="89"/>
                      </a:lnTo>
                      <a:lnTo>
                        <a:pt x="3" y="97"/>
                      </a:lnTo>
                      <a:lnTo>
                        <a:pt x="21" y="101"/>
                      </a:lnTo>
                      <a:lnTo>
                        <a:pt x="44" y="98"/>
                      </a:lnTo>
                      <a:lnTo>
                        <a:pt x="64" y="97"/>
                      </a:lnTo>
                      <a:lnTo>
                        <a:pt x="91" y="93"/>
                      </a:lnTo>
                      <a:lnTo>
                        <a:pt x="93" y="91"/>
                      </a:lnTo>
                      <a:lnTo>
                        <a:pt x="102" y="86"/>
                      </a:lnTo>
                      <a:lnTo>
                        <a:pt x="117" y="77"/>
                      </a:lnTo>
                      <a:lnTo>
                        <a:pt x="134" y="55"/>
                      </a:lnTo>
                      <a:lnTo>
                        <a:pt x="152" y="36"/>
                      </a:lnTo>
                      <a:lnTo>
                        <a:pt x="157" y="26"/>
                      </a:lnTo>
                      <a:lnTo>
                        <a:pt x="152" y="10"/>
                      </a:lnTo>
                      <a:lnTo>
                        <a:pt x="143" y="0"/>
                      </a:lnTo>
                      <a:lnTo>
                        <a:pt x="127" y="0"/>
                      </a:lnTo>
                    </a:path>
                  </a:pathLst>
                </a:custGeom>
                <a:solidFill>
                  <a:srgbClr val="808080"/>
                </a:solidFill>
                <a:ln w="9525" cap="rnd">
                  <a:noFill/>
                  <a:round/>
                  <a:headEnd type="none" w="sm" len="sm"/>
                  <a:tailEnd type="none" w="sm" len="sm"/>
                </a:ln>
              </p:spPr>
              <p:txBody>
                <a:bodyPr/>
                <a:lstStyle/>
                <a:p>
                  <a:endParaRPr lang="es-ES"/>
                </a:p>
              </p:txBody>
            </p:sp>
          </p:grpSp>
          <p:sp>
            <p:nvSpPr>
              <p:cNvPr id="105118" name="Rectangle 384"/>
              <p:cNvSpPr>
                <a:spLocks noChangeArrowheads="1"/>
              </p:cNvSpPr>
              <p:nvPr/>
            </p:nvSpPr>
            <p:spPr bwMode="auto">
              <a:xfrm>
                <a:off x="1338" y="2523"/>
                <a:ext cx="499" cy="363"/>
              </a:xfrm>
              <a:prstGeom prst="rect">
                <a:avLst/>
              </a:prstGeom>
              <a:noFill/>
              <a:ln w="12700">
                <a:solidFill>
                  <a:schemeClr val="tx1"/>
                </a:solidFill>
                <a:miter lim="800000"/>
                <a:headEnd/>
                <a:tailEnd/>
              </a:ln>
            </p:spPr>
            <p:txBody>
              <a:bodyPr wrap="none" anchor="ctr"/>
              <a:lstStyle/>
              <a:p>
                <a:pPr eaLnBrk="0" hangingPunct="0"/>
                <a:endParaRPr lang="es-ES"/>
              </a:p>
            </p:txBody>
          </p:sp>
        </p:grpSp>
        <p:grpSp>
          <p:nvGrpSpPr>
            <p:cNvPr id="104765" name="Group 385"/>
            <p:cNvGrpSpPr>
              <a:grpSpLocks/>
            </p:cNvGrpSpPr>
            <p:nvPr/>
          </p:nvGrpSpPr>
          <p:grpSpPr bwMode="auto">
            <a:xfrm>
              <a:off x="835" y="2154"/>
              <a:ext cx="499" cy="363"/>
              <a:chOff x="831" y="2528"/>
              <a:chExt cx="499" cy="363"/>
            </a:xfrm>
          </p:grpSpPr>
          <p:grpSp>
            <p:nvGrpSpPr>
              <p:cNvPr id="104942" name="Group 386"/>
              <p:cNvGrpSpPr>
                <a:grpSpLocks/>
              </p:cNvGrpSpPr>
              <p:nvPr/>
            </p:nvGrpSpPr>
            <p:grpSpPr bwMode="auto">
              <a:xfrm>
                <a:off x="898" y="2568"/>
                <a:ext cx="349" cy="295"/>
                <a:chOff x="378" y="2892"/>
                <a:chExt cx="994" cy="638"/>
              </a:xfrm>
            </p:grpSpPr>
            <p:sp>
              <p:nvSpPr>
                <p:cNvPr id="104944" name="Oval 387"/>
                <p:cNvSpPr>
                  <a:spLocks noChangeArrowheads="1"/>
                </p:cNvSpPr>
                <p:nvPr/>
              </p:nvSpPr>
              <p:spPr bwMode="auto">
                <a:xfrm>
                  <a:off x="998" y="3332"/>
                  <a:ext cx="107" cy="45"/>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4945" name="Rectangle 388"/>
                <p:cNvSpPr>
                  <a:spLocks noChangeArrowheads="1"/>
                </p:cNvSpPr>
                <p:nvPr/>
              </p:nvSpPr>
              <p:spPr bwMode="auto">
                <a:xfrm>
                  <a:off x="1044" y="3264"/>
                  <a:ext cx="19" cy="70"/>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4946" name="Freeform 389"/>
                <p:cNvSpPr>
                  <a:spLocks/>
                </p:cNvSpPr>
                <p:nvPr/>
              </p:nvSpPr>
              <p:spPr bwMode="auto">
                <a:xfrm>
                  <a:off x="953" y="3205"/>
                  <a:ext cx="188" cy="64"/>
                </a:xfrm>
                <a:custGeom>
                  <a:avLst/>
                  <a:gdLst>
                    <a:gd name="T0" fmla="*/ 0 w 188"/>
                    <a:gd name="T1" fmla="*/ 32 h 64"/>
                    <a:gd name="T2" fmla="*/ 0 w 188"/>
                    <a:gd name="T3" fmla="*/ 51 h 64"/>
                    <a:gd name="T4" fmla="*/ 61 w 188"/>
                    <a:gd name="T5" fmla="*/ 63 h 64"/>
                    <a:gd name="T6" fmla="*/ 129 w 188"/>
                    <a:gd name="T7" fmla="*/ 63 h 64"/>
                    <a:gd name="T8" fmla="*/ 183 w 188"/>
                    <a:gd name="T9" fmla="*/ 45 h 64"/>
                    <a:gd name="T10" fmla="*/ 187 w 188"/>
                    <a:gd name="T11" fmla="*/ 0 h 64"/>
                    <a:gd name="T12" fmla="*/ 79 w 188"/>
                    <a:gd name="T13" fmla="*/ 0 h 64"/>
                    <a:gd name="T14" fmla="*/ 0 w 188"/>
                    <a:gd name="T15" fmla="*/ 32 h 64"/>
                    <a:gd name="T16" fmla="*/ 0 60000 65536"/>
                    <a:gd name="T17" fmla="*/ 0 60000 65536"/>
                    <a:gd name="T18" fmla="*/ 0 60000 65536"/>
                    <a:gd name="T19" fmla="*/ 0 60000 65536"/>
                    <a:gd name="T20" fmla="*/ 0 60000 65536"/>
                    <a:gd name="T21" fmla="*/ 0 60000 65536"/>
                    <a:gd name="T22" fmla="*/ 0 60000 65536"/>
                    <a:gd name="T23" fmla="*/ 0 60000 65536"/>
                    <a:gd name="T24" fmla="*/ 0 w 188"/>
                    <a:gd name="T25" fmla="*/ 0 h 64"/>
                    <a:gd name="T26" fmla="*/ 188 w 188"/>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8" h="64">
                      <a:moveTo>
                        <a:pt x="0" y="32"/>
                      </a:moveTo>
                      <a:lnTo>
                        <a:pt x="0" y="51"/>
                      </a:lnTo>
                      <a:lnTo>
                        <a:pt x="61" y="63"/>
                      </a:lnTo>
                      <a:lnTo>
                        <a:pt x="129" y="63"/>
                      </a:lnTo>
                      <a:lnTo>
                        <a:pt x="183" y="45"/>
                      </a:lnTo>
                      <a:lnTo>
                        <a:pt x="187" y="0"/>
                      </a:lnTo>
                      <a:lnTo>
                        <a:pt x="79" y="0"/>
                      </a:lnTo>
                      <a:lnTo>
                        <a:pt x="0"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4947" name="Freeform 390"/>
                <p:cNvSpPr>
                  <a:spLocks/>
                </p:cNvSpPr>
                <p:nvPr/>
              </p:nvSpPr>
              <p:spPr bwMode="auto">
                <a:xfrm>
                  <a:off x="959" y="3228"/>
                  <a:ext cx="177" cy="35"/>
                </a:xfrm>
                <a:custGeom>
                  <a:avLst/>
                  <a:gdLst>
                    <a:gd name="T0" fmla="*/ 0 w 177"/>
                    <a:gd name="T1" fmla="*/ 10 h 35"/>
                    <a:gd name="T2" fmla="*/ 0 w 177"/>
                    <a:gd name="T3" fmla="*/ 22 h 35"/>
                    <a:gd name="T4" fmla="*/ 54 w 177"/>
                    <a:gd name="T5" fmla="*/ 34 h 35"/>
                    <a:gd name="T6" fmla="*/ 124 w 177"/>
                    <a:gd name="T7" fmla="*/ 34 h 35"/>
                    <a:gd name="T8" fmla="*/ 176 w 177"/>
                    <a:gd name="T9" fmla="*/ 18 h 35"/>
                    <a:gd name="T10" fmla="*/ 176 w 177"/>
                    <a:gd name="T11" fmla="*/ 0 h 35"/>
                    <a:gd name="T12" fmla="*/ 128 w 177"/>
                    <a:gd name="T13" fmla="*/ 18 h 35"/>
                    <a:gd name="T14" fmla="*/ 56 w 177"/>
                    <a:gd name="T15" fmla="*/ 18 h 35"/>
                    <a:gd name="T16" fmla="*/ 0 w 177"/>
                    <a:gd name="T17" fmla="*/ 1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7"/>
                    <a:gd name="T28" fmla="*/ 0 h 35"/>
                    <a:gd name="T29" fmla="*/ 177 w 177"/>
                    <a:gd name="T30" fmla="*/ 35 h 3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7" h="35">
                      <a:moveTo>
                        <a:pt x="0" y="10"/>
                      </a:moveTo>
                      <a:lnTo>
                        <a:pt x="0" y="22"/>
                      </a:lnTo>
                      <a:lnTo>
                        <a:pt x="54" y="34"/>
                      </a:lnTo>
                      <a:lnTo>
                        <a:pt x="124" y="34"/>
                      </a:lnTo>
                      <a:lnTo>
                        <a:pt x="176" y="18"/>
                      </a:lnTo>
                      <a:lnTo>
                        <a:pt x="176" y="0"/>
                      </a:lnTo>
                      <a:lnTo>
                        <a:pt x="128" y="18"/>
                      </a:lnTo>
                      <a:lnTo>
                        <a:pt x="56" y="18"/>
                      </a:lnTo>
                      <a:lnTo>
                        <a:pt x="0" y="10"/>
                      </a:lnTo>
                    </a:path>
                  </a:pathLst>
                </a:custGeom>
                <a:solidFill>
                  <a:srgbClr val="606060"/>
                </a:solidFill>
                <a:ln w="9525" cap="rnd">
                  <a:noFill/>
                  <a:round/>
                  <a:headEnd type="none" w="sm" len="sm"/>
                  <a:tailEnd type="none" w="sm" len="sm"/>
                </a:ln>
              </p:spPr>
              <p:txBody>
                <a:bodyPr/>
                <a:lstStyle/>
                <a:p>
                  <a:endParaRPr lang="es-ES"/>
                </a:p>
              </p:txBody>
            </p:sp>
            <p:sp>
              <p:nvSpPr>
                <p:cNvPr id="104948" name="Freeform 391"/>
                <p:cNvSpPr>
                  <a:spLocks/>
                </p:cNvSpPr>
                <p:nvPr/>
              </p:nvSpPr>
              <p:spPr bwMode="auto">
                <a:xfrm>
                  <a:off x="908" y="3270"/>
                  <a:ext cx="49" cy="104"/>
                </a:xfrm>
                <a:custGeom>
                  <a:avLst/>
                  <a:gdLst>
                    <a:gd name="T0" fmla="*/ 0 w 49"/>
                    <a:gd name="T1" fmla="*/ 0 h 104"/>
                    <a:gd name="T2" fmla="*/ 5 w 49"/>
                    <a:gd name="T3" fmla="*/ 18 h 104"/>
                    <a:gd name="T4" fmla="*/ 9 w 49"/>
                    <a:gd name="T5" fmla="*/ 34 h 104"/>
                    <a:gd name="T6" fmla="*/ 16 w 49"/>
                    <a:gd name="T7" fmla="*/ 50 h 104"/>
                    <a:gd name="T8" fmla="*/ 20 w 49"/>
                    <a:gd name="T9" fmla="*/ 60 h 104"/>
                    <a:gd name="T10" fmla="*/ 20 w 49"/>
                    <a:gd name="T11" fmla="*/ 67 h 104"/>
                    <a:gd name="T12" fmla="*/ 20 w 49"/>
                    <a:gd name="T13" fmla="*/ 73 h 104"/>
                    <a:gd name="T14" fmla="*/ 11 w 49"/>
                    <a:gd name="T15" fmla="*/ 82 h 104"/>
                    <a:gd name="T16" fmla="*/ 0 w 49"/>
                    <a:gd name="T17" fmla="*/ 92 h 104"/>
                    <a:gd name="T18" fmla="*/ 10 w 49"/>
                    <a:gd name="T19" fmla="*/ 103 h 104"/>
                    <a:gd name="T20" fmla="*/ 26 w 49"/>
                    <a:gd name="T21" fmla="*/ 94 h 104"/>
                    <a:gd name="T22" fmla="*/ 38 w 49"/>
                    <a:gd name="T23" fmla="*/ 86 h 104"/>
                    <a:gd name="T24" fmla="*/ 48 w 49"/>
                    <a:gd name="T25" fmla="*/ 83 h 104"/>
                    <a:gd name="T26" fmla="*/ 48 w 49"/>
                    <a:gd name="T27" fmla="*/ 73 h 104"/>
                    <a:gd name="T28" fmla="*/ 43 w 49"/>
                    <a:gd name="T29" fmla="*/ 68 h 104"/>
                    <a:gd name="T30" fmla="*/ 38 w 49"/>
                    <a:gd name="T31" fmla="*/ 60 h 104"/>
                    <a:gd name="T32" fmla="*/ 38 w 49"/>
                    <a:gd name="T33" fmla="*/ 48 h 104"/>
                    <a:gd name="T34" fmla="*/ 37 w 49"/>
                    <a:gd name="T35" fmla="*/ 37 h 104"/>
                    <a:gd name="T36" fmla="*/ 38 w 49"/>
                    <a:gd name="T37" fmla="*/ 24 h 104"/>
                    <a:gd name="T38" fmla="*/ 40 w 49"/>
                    <a:gd name="T39" fmla="*/ 17 h 104"/>
                    <a:gd name="T40" fmla="*/ 40 w 49"/>
                    <a:gd name="T41" fmla="*/ 0 h 104"/>
                    <a:gd name="T42" fmla="*/ 0 w 49"/>
                    <a:gd name="T43" fmla="*/ 0 h 1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104"/>
                    <a:gd name="T68" fmla="*/ 49 w 49"/>
                    <a:gd name="T69" fmla="*/ 104 h 1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104">
                      <a:moveTo>
                        <a:pt x="0" y="0"/>
                      </a:moveTo>
                      <a:lnTo>
                        <a:pt x="5" y="18"/>
                      </a:lnTo>
                      <a:lnTo>
                        <a:pt x="9" y="34"/>
                      </a:lnTo>
                      <a:lnTo>
                        <a:pt x="16" y="50"/>
                      </a:lnTo>
                      <a:lnTo>
                        <a:pt x="20" y="60"/>
                      </a:lnTo>
                      <a:lnTo>
                        <a:pt x="20" y="67"/>
                      </a:lnTo>
                      <a:lnTo>
                        <a:pt x="20" y="73"/>
                      </a:lnTo>
                      <a:lnTo>
                        <a:pt x="11" y="82"/>
                      </a:lnTo>
                      <a:lnTo>
                        <a:pt x="0" y="92"/>
                      </a:lnTo>
                      <a:lnTo>
                        <a:pt x="10" y="103"/>
                      </a:lnTo>
                      <a:lnTo>
                        <a:pt x="26" y="94"/>
                      </a:lnTo>
                      <a:lnTo>
                        <a:pt x="38" y="86"/>
                      </a:lnTo>
                      <a:lnTo>
                        <a:pt x="48" y="83"/>
                      </a:lnTo>
                      <a:lnTo>
                        <a:pt x="48" y="73"/>
                      </a:lnTo>
                      <a:lnTo>
                        <a:pt x="43" y="68"/>
                      </a:lnTo>
                      <a:lnTo>
                        <a:pt x="38" y="60"/>
                      </a:lnTo>
                      <a:lnTo>
                        <a:pt x="38" y="48"/>
                      </a:lnTo>
                      <a:lnTo>
                        <a:pt x="37" y="37"/>
                      </a:lnTo>
                      <a:lnTo>
                        <a:pt x="38" y="24"/>
                      </a:lnTo>
                      <a:lnTo>
                        <a:pt x="40" y="17"/>
                      </a:lnTo>
                      <a:lnTo>
                        <a:pt x="40" y="0"/>
                      </a:lnTo>
                      <a:lnTo>
                        <a:pt x="0"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4949" name="Freeform 392"/>
                <p:cNvSpPr>
                  <a:spLocks/>
                </p:cNvSpPr>
                <p:nvPr/>
              </p:nvSpPr>
              <p:spPr bwMode="auto">
                <a:xfrm>
                  <a:off x="887" y="3342"/>
                  <a:ext cx="73" cy="36"/>
                </a:xfrm>
                <a:custGeom>
                  <a:avLst/>
                  <a:gdLst>
                    <a:gd name="T0" fmla="*/ 19 w 73"/>
                    <a:gd name="T1" fmla="*/ 19 h 36"/>
                    <a:gd name="T2" fmla="*/ 26 w 73"/>
                    <a:gd name="T3" fmla="*/ 22 h 36"/>
                    <a:gd name="T4" fmla="*/ 37 w 73"/>
                    <a:gd name="T5" fmla="*/ 21 h 36"/>
                    <a:gd name="T6" fmla="*/ 50 w 73"/>
                    <a:gd name="T7" fmla="*/ 14 h 36"/>
                    <a:gd name="T8" fmla="*/ 59 w 73"/>
                    <a:gd name="T9" fmla="*/ 8 h 36"/>
                    <a:gd name="T10" fmla="*/ 64 w 73"/>
                    <a:gd name="T11" fmla="*/ 0 h 36"/>
                    <a:gd name="T12" fmla="*/ 67 w 73"/>
                    <a:gd name="T13" fmla="*/ 1 h 36"/>
                    <a:gd name="T14" fmla="*/ 72 w 73"/>
                    <a:gd name="T15" fmla="*/ 10 h 36"/>
                    <a:gd name="T16" fmla="*/ 69 w 73"/>
                    <a:gd name="T17" fmla="*/ 14 h 36"/>
                    <a:gd name="T18" fmla="*/ 59 w 73"/>
                    <a:gd name="T19" fmla="*/ 18 h 36"/>
                    <a:gd name="T20" fmla="*/ 46 w 73"/>
                    <a:gd name="T21" fmla="*/ 21 h 36"/>
                    <a:gd name="T22" fmla="*/ 33 w 73"/>
                    <a:gd name="T23" fmla="*/ 32 h 36"/>
                    <a:gd name="T24" fmla="*/ 19 w 73"/>
                    <a:gd name="T25" fmla="*/ 35 h 36"/>
                    <a:gd name="T26" fmla="*/ 9 w 73"/>
                    <a:gd name="T27" fmla="*/ 35 h 36"/>
                    <a:gd name="T28" fmla="*/ 2 w 73"/>
                    <a:gd name="T29" fmla="*/ 33 h 36"/>
                    <a:gd name="T30" fmla="*/ 0 w 73"/>
                    <a:gd name="T31" fmla="*/ 30 h 36"/>
                    <a:gd name="T32" fmla="*/ 0 w 73"/>
                    <a:gd name="T33" fmla="*/ 27 h 36"/>
                    <a:gd name="T34" fmla="*/ 2 w 73"/>
                    <a:gd name="T35" fmla="*/ 26 h 36"/>
                    <a:gd name="T36" fmla="*/ 19 w 73"/>
                    <a:gd name="T37" fmla="*/ 19 h 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6"/>
                    <a:gd name="T59" fmla="*/ 73 w 73"/>
                    <a:gd name="T60" fmla="*/ 36 h 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6">
                      <a:moveTo>
                        <a:pt x="19" y="19"/>
                      </a:moveTo>
                      <a:lnTo>
                        <a:pt x="26" y="22"/>
                      </a:lnTo>
                      <a:lnTo>
                        <a:pt x="37" y="21"/>
                      </a:lnTo>
                      <a:lnTo>
                        <a:pt x="50" y="14"/>
                      </a:lnTo>
                      <a:lnTo>
                        <a:pt x="59" y="8"/>
                      </a:lnTo>
                      <a:lnTo>
                        <a:pt x="64" y="0"/>
                      </a:lnTo>
                      <a:lnTo>
                        <a:pt x="67" y="1"/>
                      </a:lnTo>
                      <a:lnTo>
                        <a:pt x="72" y="10"/>
                      </a:lnTo>
                      <a:lnTo>
                        <a:pt x="69" y="14"/>
                      </a:lnTo>
                      <a:lnTo>
                        <a:pt x="59" y="18"/>
                      </a:lnTo>
                      <a:lnTo>
                        <a:pt x="46" y="21"/>
                      </a:lnTo>
                      <a:lnTo>
                        <a:pt x="33" y="32"/>
                      </a:lnTo>
                      <a:lnTo>
                        <a:pt x="19" y="35"/>
                      </a:lnTo>
                      <a:lnTo>
                        <a:pt x="9" y="35"/>
                      </a:lnTo>
                      <a:lnTo>
                        <a:pt x="2" y="33"/>
                      </a:lnTo>
                      <a:lnTo>
                        <a:pt x="0" y="30"/>
                      </a:lnTo>
                      <a:lnTo>
                        <a:pt x="0" y="27"/>
                      </a:lnTo>
                      <a:lnTo>
                        <a:pt x="2" y="26"/>
                      </a:lnTo>
                      <a:lnTo>
                        <a:pt x="19" y="19"/>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4950" name="Freeform 393"/>
                <p:cNvSpPr>
                  <a:spLocks/>
                </p:cNvSpPr>
                <p:nvPr/>
              </p:nvSpPr>
              <p:spPr bwMode="auto">
                <a:xfrm>
                  <a:off x="948" y="3358"/>
                  <a:ext cx="27" cy="25"/>
                </a:xfrm>
                <a:custGeom>
                  <a:avLst/>
                  <a:gdLst>
                    <a:gd name="T0" fmla="*/ 0 w 27"/>
                    <a:gd name="T1" fmla="*/ 6 h 25"/>
                    <a:gd name="T2" fmla="*/ 1 w 27"/>
                    <a:gd name="T3" fmla="*/ 24 h 25"/>
                    <a:gd name="T4" fmla="*/ 16 w 27"/>
                    <a:gd name="T5" fmla="*/ 24 h 25"/>
                    <a:gd name="T6" fmla="*/ 26 w 27"/>
                    <a:gd name="T7" fmla="*/ 0 h 25"/>
                    <a:gd name="T8" fmla="*/ 0 w 27"/>
                    <a:gd name="T9" fmla="*/ 6 h 25"/>
                    <a:gd name="T10" fmla="*/ 0 60000 65536"/>
                    <a:gd name="T11" fmla="*/ 0 60000 65536"/>
                    <a:gd name="T12" fmla="*/ 0 60000 65536"/>
                    <a:gd name="T13" fmla="*/ 0 60000 65536"/>
                    <a:gd name="T14" fmla="*/ 0 60000 65536"/>
                    <a:gd name="T15" fmla="*/ 0 w 27"/>
                    <a:gd name="T16" fmla="*/ 0 h 25"/>
                    <a:gd name="T17" fmla="*/ 27 w 27"/>
                    <a:gd name="T18" fmla="*/ 25 h 25"/>
                  </a:gdLst>
                  <a:ahLst/>
                  <a:cxnLst>
                    <a:cxn ang="T10">
                      <a:pos x="T0" y="T1"/>
                    </a:cxn>
                    <a:cxn ang="T11">
                      <a:pos x="T2" y="T3"/>
                    </a:cxn>
                    <a:cxn ang="T12">
                      <a:pos x="T4" y="T5"/>
                    </a:cxn>
                    <a:cxn ang="T13">
                      <a:pos x="T6" y="T7"/>
                    </a:cxn>
                    <a:cxn ang="T14">
                      <a:pos x="T8" y="T9"/>
                    </a:cxn>
                  </a:cxnLst>
                  <a:rect l="T15" t="T16" r="T17" b="T18"/>
                  <a:pathLst>
                    <a:path w="27" h="25">
                      <a:moveTo>
                        <a:pt x="0" y="6"/>
                      </a:moveTo>
                      <a:lnTo>
                        <a:pt x="1" y="24"/>
                      </a:lnTo>
                      <a:lnTo>
                        <a:pt x="16" y="24"/>
                      </a:lnTo>
                      <a:lnTo>
                        <a:pt x="26" y="0"/>
                      </a:lnTo>
                      <a:lnTo>
                        <a:pt x="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4951" name="Freeform 394"/>
                <p:cNvSpPr>
                  <a:spLocks/>
                </p:cNvSpPr>
                <p:nvPr/>
              </p:nvSpPr>
              <p:spPr bwMode="auto">
                <a:xfrm>
                  <a:off x="904" y="3274"/>
                  <a:ext cx="50" cy="108"/>
                </a:xfrm>
                <a:custGeom>
                  <a:avLst/>
                  <a:gdLst>
                    <a:gd name="T0" fmla="*/ 0 w 50"/>
                    <a:gd name="T1" fmla="*/ 0 h 108"/>
                    <a:gd name="T2" fmla="*/ 5 w 50"/>
                    <a:gd name="T3" fmla="*/ 18 h 108"/>
                    <a:gd name="T4" fmla="*/ 9 w 50"/>
                    <a:gd name="T5" fmla="*/ 35 h 108"/>
                    <a:gd name="T6" fmla="*/ 16 w 50"/>
                    <a:gd name="T7" fmla="*/ 53 h 108"/>
                    <a:gd name="T8" fmla="*/ 21 w 50"/>
                    <a:gd name="T9" fmla="*/ 63 h 108"/>
                    <a:gd name="T10" fmla="*/ 21 w 50"/>
                    <a:gd name="T11" fmla="*/ 70 h 108"/>
                    <a:gd name="T12" fmla="*/ 21 w 50"/>
                    <a:gd name="T13" fmla="*/ 76 h 108"/>
                    <a:gd name="T14" fmla="*/ 12 w 50"/>
                    <a:gd name="T15" fmla="*/ 86 h 108"/>
                    <a:gd name="T16" fmla="*/ 0 w 50"/>
                    <a:gd name="T17" fmla="*/ 96 h 108"/>
                    <a:gd name="T18" fmla="*/ 11 w 50"/>
                    <a:gd name="T19" fmla="*/ 107 h 108"/>
                    <a:gd name="T20" fmla="*/ 26 w 50"/>
                    <a:gd name="T21" fmla="*/ 98 h 108"/>
                    <a:gd name="T22" fmla="*/ 39 w 50"/>
                    <a:gd name="T23" fmla="*/ 91 h 108"/>
                    <a:gd name="T24" fmla="*/ 49 w 50"/>
                    <a:gd name="T25" fmla="*/ 87 h 108"/>
                    <a:gd name="T26" fmla="*/ 49 w 50"/>
                    <a:gd name="T27" fmla="*/ 76 h 108"/>
                    <a:gd name="T28" fmla="*/ 41 w 50"/>
                    <a:gd name="T29" fmla="*/ 71 h 108"/>
                    <a:gd name="T30" fmla="*/ 39 w 50"/>
                    <a:gd name="T31" fmla="*/ 63 h 108"/>
                    <a:gd name="T32" fmla="*/ 39 w 50"/>
                    <a:gd name="T33" fmla="*/ 49 h 108"/>
                    <a:gd name="T34" fmla="*/ 38 w 50"/>
                    <a:gd name="T35" fmla="*/ 39 h 108"/>
                    <a:gd name="T36" fmla="*/ 39 w 50"/>
                    <a:gd name="T37" fmla="*/ 24 h 108"/>
                    <a:gd name="T38" fmla="*/ 41 w 50"/>
                    <a:gd name="T39" fmla="*/ 17 h 108"/>
                    <a:gd name="T40" fmla="*/ 41 w 50"/>
                    <a:gd name="T41" fmla="*/ 0 h 108"/>
                    <a:gd name="T42" fmla="*/ 0 w 50"/>
                    <a:gd name="T43" fmla="*/ 0 h 1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0"/>
                    <a:gd name="T67" fmla="*/ 0 h 108"/>
                    <a:gd name="T68" fmla="*/ 50 w 50"/>
                    <a:gd name="T69" fmla="*/ 108 h 1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0" h="108">
                      <a:moveTo>
                        <a:pt x="0" y="0"/>
                      </a:moveTo>
                      <a:lnTo>
                        <a:pt x="5" y="18"/>
                      </a:lnTo>
                      <a:lnTo>
                        <a:pt x="9" y="35"/>
                      </a:lnTo>
                      <a:lnTo>
                        <a:pt x="16" y="53"/>
                      </a:lnTo>
                      <a:lnTo>
                        <a:pt x="21" y="63"/>
                      </a:lnTo>
                      <a:lnTo>
                        <a:pt x="21" y="70"/>
                      </a:lnTo>
                      <a:lnTo>
                        <a:pt x="21" y="76"/>
                      </a:lnTo>
                      <a:lnTo>
                        <a:pt x="12" y="86"/>
                      </a:lnTo>
                      <a:lnTo>
                        <a:pt x="0" y="96"/>
                      </a:lnTo>
                      <a:lnTo>
                        <a:pt x="11" y="107"/>
                      </a:lnTo>
                      <a:lnTo>
                        <a:pt x="26" y="98"/>
                      </a:lnTo>
                      <a:lnTo>
                        <a:pt x="39" y="91"/>
                      </a:lnTo>
                      <a:lnTo>
                        <a:pt x="49" y="87"/>
                      </a:lnTo>
                      <a:lnTo>
                        <a:pt x="49" y="76"/>
                      </a:lnTo>
                      <a:lnTo>
                        <a:pt x="41" y="71"/>
                      </a:lnTo>
                      <a:lnTo>
                        <a:pt x="39" y="63"/>
                      </a:lnTo>
                      <a:lnTo>
                        <a:pt x="39" y="49"/>
                      </a:lnTo>
                      <a:lnTo>
                        <a:pt x="38" y="39"/>
                      </a:lnTo>
                      <a:lnTo>
                        <a:pt x="39" y="24"/>
                      </a:lnTo>
                      <a:lnTo>
                        <a:pt x="41" y="17"/>
                      </a:lnTo>
                      <a:lnTo>
                        <a:pt x="41" y="0"/>
                      </a:lnTo>
                      <a:lnTo>
                        <a:pt x="0"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4952" name="Freeform 395"/>
                <p:cNvSpPr>
                  <a:spLocks/>
                </p:cNvSpPr>
                <p:nvPr/>
              </p:nvSpPr>
              <p:spPr bwMode="auto">
                <a:xfrm>
                  <a:off x="884" y="3350"/>
                  <a:ext cx="73" cy="37"/>
                </a:xfrm>
                <a:custGeom>
                  <a:avLst/>
                  <a:gdLst>
                    <a:gd name="T0" fmla="*/ 19 w 73"/>
                    <a:gd name="T1" fmla="*/ 20 h 37"/>
                    <a:gd name="T2" fmla="*/ 26 w 73"/>
                    <a:gd name="T3" fmla="*/ 22 h 37"/>
                    <a:gd name="T4" fmla="*/ 37 w 73"/>
                    <a:gd name="T5" fmla="*/ 22 h 37"/>
                    <a:gd name="T6" fmla="*/ 50 w 73"/>
                    <a:gd name="T7" fmla="*/ 14 h 37"/>
                    <a:gd name="T8" fmla="*/ 59 w 73"/>
                    <a:gd name="T9" fmla="*/ 9 h 37"/>
                    <a:gd name="T10" fmla="*/ 64 w 73"/>
                    <a:gd name="T11" fmla="*/ 0 h 37"/>
                    <a:gd name="T12" fmla="*/ 67 w 73"/>
                    <a:gd name="T13" fmla="*/ 1 h 37"/>
                    <a:gd name="T14" fmla="*/ 72 w 73"/>
                    <a:gd name="T15" fmla="*/ 11 h 37"/>
                    <a:gd name="T16" fmla="*/ 69 w 73"/>
                    <a:gd name="T17" fmla="*/ 14 h 37"/>
                    <a:gd name="T18" fmla="*/ 59 w 73"/>
                    <a:gd name="T19" fmla="*/ 19 h 37"/>
                    <a:gd name="T20" fmla="*/ 46 w 73"/>
                    <a:gd name="T21" fmla="*/ 22 h 37"/>
                    <a:gd name="T22" fmla="*/ 33 w 73"/>
                    <a:gd name="T23" fmla="*/ 33 h 37"/>
                    <a:gd name="T24" fmla="*/ 19 w 73"/>
                    <a:gd name="T25" fmla="*/ 36 h 37"/>
                    <a:gd name="T26" fmla="*/ 9 w 73"/>
                    <a:gd name="T27" fmla="*/ 36 h 37"/>
                    <a:gd name="T28" fmla="*/ 2 w 73"/>
                    <a:gd name="T29" fmla="*/ 34 h 37"/>
                    <a:gd name="T30" fmla="*/ 0 w 73"/>
                    <a:gd name="T31" fmla="*/ 30 h 37"/>
                    <a:gd name="T32" fmla="*/ 0 w 73"/>
                    <a:gd name="T33" fmla="*/ 28 h 37"/>
                    <a:gd name="T34" fmla="*/ 2 w 73"/>
                    <a:gd name="T35" fmla="*/ 25 h 37"/>
                    <a:gd name="T36" fmla="*/ 19 w 73"/>
                    <a:gd name="T37" fmla="*/ 2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7"/>
                    <a:gd name="T59" fmla="*/ 73 w 73"/>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7">
                      <a:moveTo>
                        <a:pt x="19" y="20"/>
                      </a:moveTo>
                      <a:lnTo>
                        <a:pt x="26" y="22"/>
                      </a:lnTo>
                      <a:lnTo>
                        <a:pt x="37" y="22"/>
                      </a:lnTo>
                      <a:lnTo>
                        <a:pt x="50" y="14"/>
                      </a:lnTo>
                      <a:lnTo>
                        <a:pt x="59" y="9"/>
                      </a:lnTo>
                      <a:lnTo>
                        <a:pt x="64" y="0"/>
                      </a:lnTo>
                      <a:lnTo>
                        <a:pt x="67" y="1"/>
                      </a:lnTo>
                      <a:lnTo>
                        <a:pt x="72" y="11"/>
                      </a:lnTo>
                      <a:lnTo>
                        <a:pt x="69" y="14"/>
                      </a:lnTo>
                      <a:lnTo>
                        <a:pt x="59" y="19"/>
                      </a:lnTo>
                      <a:lnTo>
                        <a:pt x="46" y="22"/>
                      </a:lnTo>
                      <a:lnTo>
                        <a:pt x="33" y="33"/>
                      </a:lnTo>
                      <a:lnTo>
                        <a:pt x="19" y="36"/>
                      </a:lnTo>
                      <a:lnTo>
                        <a:pt x="9" y="36"/>
                      </a:lnTo>
                      <a:lnTo>
                        <a:pt x="2" y="34"/>
                      </a:lnTo>
                      <a:lnTo>
                        <a:pt x="0" y="30"/>
                      </a:lnTo>
                      <a:lnTo>
                        <a:pt x="0" y="28"/>
                      </a:lnTo>
                      <a:lnTo>
                        <a:pt x="2" y="25"/>
                      </a:lnTo>
                      <a:lnTo>
                        <a:pt x="19"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4953" name="Freeform 396"/>
                <p:cNvSpPr>
                  <a:spLocks/>
                </p:cNvSpPr>
                <p:nvPr/>
              </p:nvSpPr>
              <p:spPr bwMode="auto">
                <a:xfrm>
                  <a:off x="943" y="3366"/>
                  <a:ext cx="29" cy="25"/>
                </a:xfrm>
                <a:custGeom>
                  <a:avLst/>
                  <a:gdLst>
                    <a:gd name="T0" fmla="*/ 0 w 29"/>
                    <a:gd name="T1" fmla="*/ 6 h 25"/>
                    <a:gd name="T2" fmla="*/ 1 w 29"/>
                    <a:gd name="T3" fmla="*/ 24 h 25"/>
                    <a:gd name="T4" fmla="*/ 19 w 29"/>
                    <a:gd name="T5" fmla="*/ 24 h 25"/>
                    <a:gd name="T6" fmla="*/ 28 w 29"/>
                    <a:gd name="T7" fmla="*/ 0 h 25"/>
                    <a:gd name="T8" fmla="*/ 0 w 29"/>
                    <a:gd name="T9" fmla="*/ 6 h 25"/>
                    <a:gd name="T10" fmla="*/ 0 60000 65536"/>
                    <a:gd name="T11" fmla="*/ 0 60000 65536"/>
                    <a:gd name="T12" fmla="*/ 0 60000 65536"/>
                    <a:gd name="T13" fmla="*/ 0 60000 65536"/>
                    <a:gd name="T14" fmla="*/ 0 60000 65536"/>
                    <a:gd name="T15" fmla="*/ 0 w 29"/>
                    <a:gd name="T16" fmla="*/ 0 h 25"/>
                    <a:gd name="T17" fmla="*/ 29 w 29"/>
                    <a:gd name="T18" fmla="*/ 25 h 25"/>
                  </a:gdLst>
                  <a:ahLst/>
                  <a:cxnLst>
                    <a:cxn ang="T10">
                      <a:pos x="T0" y="T1"/>
                    </a:cxn>
                    <a:cxn ang="T11">
                      <a:pos x="T2" y="T3"/>
                    </a:cxn>
                    <a:cxn ang="T12">
                      <a:pos x="T4" y="T5"/>
                    </a:cxn>
                    <a:cxn ang="T13">
                      <a:pos x="T6" y="T7"/>
                    </a:cxn>
                    <a:cxn ang="T14">
                      <a:pos x="T8" y="T9"/>
                    </a:cxn>
                  </a:cxnLst>
                  <a:rect l="T15" t="T16" r="T17" b="T18"/>
                  <a:pathLst>
                    <a:path w="29" h="25">
                      <a:moveTo>
                        <a:pt x="0" y="6"/>
                      </a:moveTo>
                      <a:lnTo>
                        <a:pt x="1" y="24"/>
                      </a:lnTo>
                      <a:lnTo>
                        <a:pt x="19" y="24"/>
                      </a:lnTo>
                      <a:lnTo>
                        <a:pt x="28" y="0"/>
                      </a:lnTo>
                      <a:lnTo>
                        <a:pt x="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4954" name="Freeform 397"/>
                <p:cNvSpPr>
                  <a:spLocks/>
                </p:cNvSpPr>
                <p:nvPr/>
              </p:nvSpPr>
              <p:spPr bwMode="auto">
                <a:xfrm>
                  <a:off x="1016" y="2905"/>
                  <a:ext cx="81" cy="92"/>
                </a:xfrm>
                <a:custGeom>
                  <a:avLst/>
                  <a:gdLst>
                    <a:gd name="T0" fmla="*/ 24 w 81"/>
                    <a:gd name="T1" fmla="*/ 1 h 92"/>
                    <a:gd name="T2" fmla="*/ 13 w 81"/>
                    <a:gd name="T3" fmla="*/ 4 h 92"/>
                    <a:gd name="T4" fmla="*/ 9 w 81"/>
                    <a:gd name="T5" fmla="*/ 13 h 92"/>
                    <a:gd name="T6" fmla="*/ 6 w 81"/>
                    <a:gd name="T7" fmla="*/ 23 h 92"/>
                    <a:gd name="T8" fmla="*/ 6 w 81"/>
                    <a:gd name="T9" fmla="*/ 27 h 92"/>
                    <a:gd name="T10" fmla="*/ 6 w 81"/>
                    <a:gd name="T11" fmla="*/ 32 h 92"/>
                    <a:gd name="T12" fmla="*/ 7 w 81"/>
                    <a:gd name="T13" fmla="*/ 34 h 92"/>
                    <a:gd name="T14" fmla="*/ 6 w 81"/>
                    <a:gd name="T15" fmla="*/ 39 h 92"/>
                    <a:gd name="T16" fmla="*/ 2 w 81"/>
                    <a:gd name="T17" fmla="*/ 46 h 92"/>
                    <a:gd name="T18" fmla="*/ 0 w 81"/>
                    <a:gd name="T19" fmla="*/ 47 h 92"/>
                    <a:gd name="T20" fmla="*/ 0 w 81"/>
                    <a:gd name="T21" fmla="*/ 48 h 92"/>
                    <a:gd name="T22" fmla="*/ 0 w 81"/>
                    <a:gd name="T23" fmla="*/ 49 h 92"/>
                    <a:gd name="T24" fmla="*/ 0 w 81"/>
                    <a:gd name="T25" fmla="*/ 51 h 92"/>
                    <a:gd name="T26" fmla="*/ 0 w 81"/>
                    <a:gd name="T27" fmla="*/ 53 h 92"/>
                    <a:gd name="T28" fmla="*/ 4 w 81"/>
                    <a:gd name="T29" fmla="*/ 53 h 92"/>
                    <a:gd name="T30" fmla="*/ 6 w 81"/>
                    <a:gd name="T31" fmla="*/ 54 h 92"/>
                    <a:gd name="T32" fmla="*/ 6 w 81"/>
                    <a:gd name="T33" fmla="*/ 56 h 92"/>
                    <a:gd name="T34" fmla="*/ 6 w 81"/>
                    <a:gd name="T35" fmla="*/ 58 h 92"/>
                    <a:gd name="T36" fmla="*/ 4 w 81"/>
                    <a:gd name="T37" fmla="*/ 62 h 92"/>
                    <a:gd name="T38" fmla="*/ 6 w 81"/>
                    <a:gd name="T39" fmla="*/ 64 h 92"/>
                    <a:gd name="T40" fmla="*/ 6 w 81"/>
                    <a:gd name="T41" fmla="*/ 65 h 92"/>
                    <a:gd name="T42" fmla="*/ 6 w 81"/>
                    <a:gd name="T43" fmla="*/ 66 h 92"/>
                    <a:gd name="T44" fmla="*/ 6 w 81"/>
                    <a:gd name="T45" fmla="*/ 69 h 92"/>
                    <a:gd name="T46" fmla="*/ 7 w 81"/>
                    <a:gd name="T47" fmla="*/ 69 h 92"/>
                    <a:gd name="T48" fmla="*/ 8 w 81"/>
                    <a:gd name="T49" fmla="*/ 71 h 92"/>
                    <a:gd name="T50" fmla="*/ 8 w 81"/>
                    <a:gd name="T51" fmla="*/ 74 h 92"/>
                    <a:gd name="T52" fmla="*/ 9 w 81"/>
                    <a:gd name="T53" fmla="*/ 76 h 92"/>
                    <a:gd name="T54" fmla="*/ 10 w 81"/>
                    <a:gd name="T55" fmla="*/ 76 h 92"/>
                    <a:gd name="T56" fmla="*/ 12 w 81"/>
                    <a:gd name="T57" fmla="*/ 78 h 92"/>
                    <a:gd name="T58" fmla="*/ 14 w 81"/>
                    <a:gd name="T59" fmla="*/ 79 h 92"/>
                    <a:gd name="T60" fmla="*/ 17 w 81"/>
                    <a:gd name="T61" fmla="*/ 79 h 92"/>
                    <a:gd name="T62" fmla="*/ 22 w 81"/>
                    <a:gd name="T63" fmla="*/ 79 h 92"/>
                    <a:gd name="T64" fmla="*/ 27 w 81"/>
                    <a:gd name="T65" fmla="*/ 78 h 92"/>
                    <a:gd name="T66" fmla="*/ 35 w 81"/>
                    <a:gd name="T67" fmla="*/ 91 h 92"/>
                    <a:gd name="T68" fmla="*/ 68 w 81"/>
                    <a:gd name="T69" fmla="*/ 76 h 92"/>
                    <a:gd name="T70" fmla="*/ 65 w 81"/>
                    <a:gd name="T71" fmla="*/ 71 h 92"/>
                    <a:gd name="T72" fmla="*/ 64 w 81"/>
                    <a:gd name="T73" fmla="*/ 65 h 92"/>
                    <a:gd name="T74" fmla="*/ 64 w 81"/>
                    <a:gd name="T75" fmla="*/ 61 h 92"/>
                    <a:gd name="T76" fmla="*/ 80 w 81"/>
                    <a:gd name="T77" fmla="*/ 47 h 92"/>
                    <a:gd name="T78" fmla="*/ 80 w 81"/>
                    <a:gd name="T79" fmla="*/ 15 h 92"/>
                    <a:gd name="T80" fmla="*/ 70 w 81"/>
                    <a:gd name="T81" fmla="*/ 7 h 92"/>
                    <a:gd name="T82" fmla="*/ 59 w 81"/>
                    <a:gd name="T83" fmla="*/ 2 h 92"/>
                    <a:gd name="T84" fmla="*/ 50 w 81"/>
                    <a:gd name="T85" fmla="*/ 0 h 92"/>
                    <a:gd name="T86" fmla="*/ 36 w 81"/>
                    <a:gd name="T87" fmla="*/ 0 h 92"/>
                    <a:gd name="T88" fmla="*/ 24 w 81"/>
                    <a:gd name="T89" fmla="*/ 1 h 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1"/>
                    <a:gd name="T136" fmla="*/ 0 h 92"/>
                    <a:gd name="T137" fmla="*/ 81 w 81"/>
                    <a:gd name="T138" fmla="*/ 92 h 9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1" h="92">
                      <a:moveTo>
                        <a:pt x="24" y="1"/>
                      </a:moveTo>
                      <a:lnTo>
                        <a:pt x="13" y="4"/>
                      </a:lnTo>
                      <a:lnTo>
                        <a:pt x="9" y="13"/>
                      </a:lnTo>
                      <a:lnTo>
                        <a:pt x="6" y="23"/>
                      </a:lnTo>
                      <a:lnTo>
                        <a:pt x="6" y="27"/>
                      </a:lnTo>
                      <a:lnTo>
                        <a:pt x="6" y="32"/>
                      </a:lnTo>
                      <a:lnTo>
                        <a:pt x="7" y="34"/>
                      </a:lnTo>
                      <a:lnTo>
                        <a:pt x="6" y="39"/>
                      </a:lnTo>
                      <a:lnTo>
                        <a:pt x="2" y="46"/>
                      </a:lnTo>
                      <a:lnTo>
                        <a:pt x="0" y="47"/>
                      </a:lnTo>
                      <a:lnTo>
                        <a:pt x="0" y="48"/>
                      </a:lnTo>
                      <a:lnTo>
                        <a:pt x="0" y="49"/>
                      </a:lnTo>
                      <a:lnTo>
                        <a:pt x="0" y="51"/>
                      </a:lnTo>
                      <a:lnTo>
                        <a:pt x="0" y="53"/>
                      </a:lnTo>
                      <a:lnTo>
                        <a:pt x="4" y="53"/>
                      </a:lnTo>
                      <a:lnTo>
                        <a:pt x="6" y="54"/>
                      </a:lnTo>
                      <a:lnTo>
                        <a:pt x="6" y="56"/>
                      </a:lnTo>
                      <a:lnTo>
                        <a:pt x="6" y="58"/>
                      </a:lnTo>
                      <a:lnTo>
                        <a:pt x="4" y="62"/>
                      </a:lnTo>
                      <a:lnTo>
                        <a:pt x="6" y="64"/>
                      </a:lnTo>
                      <a:lnTo>
                        <a:pt x="6" y="65"/>
                      </a:lnTo>
                      <a:lnTo>
                        <a:pt x="6" y="66"/>
                      </a:lnTo>
                      <a:lnTo>
                        <a:pt x="6" y="69"/>
                      </a:lnTo>
                      <a:lnTo>
                        <a:pt x="7" y="69"/>
                      </a:lnTo>
                      <a:lnTo>
                        <a:pt x="8" y="71"/>
                      </a:lnTo>
                      <a:lnTo>
                        <a:pt x="8" y="74"/>
                      </a:lnTo>
                      <a:lnTo>
                        <a:pt x="9" y="76"/>
                      </a:lnTo>
                      <a:lnTo>
                        <a:pt x="10" y="76"/>
                      </a:lnTo>
                      <a:lnTo>
                        <a:pt x="12" y="78"/>
                      </a:lnTo>
                      <a:lnTo>
                        <a:pt x="14" y="79"/>
                      </a:lnTo>
                      <a:lnTo>
                        <a:pt x="17" y="79"/>
                      </a:lnTo>
                      <a:lnTo>
                        <a:pt x="22" y="79"/>
                      </a:lnTo>
                      <a:lnTo>
                        <a:pt x="27" y="78"/>
                      </a:lnTo>
                      <a:lnTo>
                        <a:pt x="35" y="91"/>
                      </a:lnTo>
                      <a:lnTo>
                        <a:pt x="68" y="76"/>
                      </a:lnTo>
                      <a:lnTo>
                        <a:pt x="65" y="71"/>
                      </a:lnTo>
                      <a:lnTo>
                        <a:pt x="64" y="65"/>
                      </a:lnTo>
                      <a:lnTo>
                        <a:pt x="64" y="61"/>
                      </a:lnTo>
                      <a:lnTo>
                        <a:pt x="80" y="47"/>
                      </a:lnTo>
                      <a:lnTo>
                        <a:pt x="80" y="15"/>
                      </a:lnTo>
                      <a:lnTo>
                        <a:pt x="70" y="7"/>
                      </a:lnTo>
                      <a:lnTo>
                        <a:pt x="59" y="2"/>
                      </a:lnTo>
                      <a:lnTo>
                        <a:pt x="50" y="0"/>
                      </a:lnTo>
                      <a:lnTo>
                        <a:pt x="36" y="0"/>
                      </a:lnTo>
                      <a:lnTo>
                        <a:pt x="24" y="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4955" name="Freeform 398"/>
                <p:cNvSpPr>
                  <a:spLocks/>
                </p:cNvSpPr>
                <p:nvPr/>
              </p:nvSpPr>
              <p:spPr bwMode="auto">
                <a:xfrm>
                  <a:off x="1057" y="2963"/>
                  <a:ext cx="27" cy="26"/>
                </a:xfrm>
                <a:custGeom>
                  <a:avLst/>
                  <a:gdLst>
                    <a:gd name="T0" fmla="*/ 26 w 27"/>
                    <a:gd name="T1" fmla="*/ 0 h 26"/>
                    <a:gd name="T2" fmla="*/ 21 w 27"/>
                    <a:gd name="T3" fmla="*/ 12 h 26"/>
                    <a:gd name="T4" fmla="*/ 12 w 27"/>
                    <a:gd name="T5" fmla="*/ 17 h 26"/>
                    <a:gd name="T6" fmla="*/ 0 w 27"/>
                    <a:gd name="T7" fmla="*/ 25 h 26"/>
                    <a:gd name="T8" fmla="*/ 16 w 27"/>
                    <a:gd name="T9" fmla="*/ 19 h 26"/>
                    <a:gd name="T10" fmla="*/ 21 w 27"/>
                    <a:gd name="T11" fmla="*/ 12 h 26"/>
                    <a:gd name="T12" fmla="*/ 26 w 27"/>
                    <a:gd name="T13" fmla="*/ 0 h 26"/>
                    <a:gd name="T14" fmla="*/ 0 60000 65536"/>
                    <a:gd name="T15" fmla="*/ 0 60000 65536"/>
                    <a:gd name="T16" fmla="*/ 0 60000 65536"/>
                    <a:gd name="T17" fmla="*/ 0 60000 65536"/>
                    <a:gd name="T18" fmla="*/ 0 60000 65536"/>
                    <a:gd name="T19" fmla="*/ 0 60000 65536"/>
                    <a:gd name="T20" fmla="*/ 0 60000 65536"/>
                    <a:gd name="T21" fmla="*/ 0 w 27"/>
                    <a:gd name="T22" fmla="*/ 0 h 26"/>
                    <a:gd name="T23" fmla="*/ 27 w 27"/>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6">
                      <a:moveTo>
                        <a:pt x="26" y="0"/>
                      </a:moveTo>
                      <a:lnTo>
                        <a:pt x="21" y="12"/>
                      </a:lnTo>
                      <a:lnTo>
                        <a:pt x="12" y="17"/>
                      </a:lnTo>
                      <a:lnTo>
                        <a:pt x="0" y="25"/>
                      </a:lnTo>
                      <a:lnTo>
                        <a:pt x="16" y="19"/>
                      </a:lnTo>
                      <a:lnTo>
                        <a:pt x="21" y="12"/>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4956" name="Freeform 399"/>
                <p:cNvSpPr>
                  <a:spLocks/>
                </p:cNvSpPr>
                <p:nvPr/>
              </p:nvSpPr>
              <p:spPr bwMode="auto">
                <a:xfrm>
                  <a:off x="1027" y="2934"/>
                  <a:ext cx="29" cy="1"/>
                </a:xfrm>
                <a:custGeom>
                  <a:avLst/>
                  <a:gdLst>
                    <a:gd name="T0" fmla="*/ 0 w 29"/>
                    <a:gd name="T1" fmla="*/ 0 h 1"/>
                    <a:gd name="T2" fmla="*/ 0 w 29"/>
                    <a:gd name="T3" fmla="*/ 0 h 1"/>
                    <a:gd name="T4" fmla="*/ 2 w 29"/>
                    <a:gd name="T5" fmla="*/ 0 h 1"/>
                    <a:gd name="T6" fmla="*/ 7 w 29"/>
                    <a:gd name="T7" fmla="*/ 0 h 1"/>
                    <a:gd name="T8" fmla="*/ 14 w 29"/>
                    <a:gd name="T9" fmla="*/ 0 h 1"/>
                    <a:gd name="T10" fmla="*/ 23 w 29"/>
                    <a:gd name="T11" fmla="*/ 0 h 1"/>
                    <a:gd name="T12" fmla="*/ 28 w 29"/>
                    <a:gd name="T13" fmla="*/ 0 h 1"/>
                    <a:gd name="T14" fmla="*/ 19 w 29"/>
                    <a:gd name="T15" fmla="*/ 0 h 1"/>
                    <a:gd name="T16" fmla="*/ 15 w 29"/>
                    <a:gd name="T17" fmla="*/ 0 h 1"/>
                    <a:gd name="T18" fmla="*/ 10 w 29"/>
                    <a:gd name="T19" fmla="*/ 0 h 1"/>
                    <a:gd name="T20" fmla="*/ 7 w 29"/>
                    <a:gd name="T21" fmla="*/ 0 h 1"/>
                    <a:gd name="T22" fmla="*/ 2 w 29"/>
                    <a:gd name="T23" fmla="*/ 0 h 1"/>
                    <a:gd name="T24" fmla="*/ 0 w 29"/>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1"/>
                    <a:gd name="T41" fmla="*/ 29 w 29"/>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1">
                      <a:moveTo>
                        <a:pt x="0" y="0"/>
                      </a:moveTo>
                      <a:lnTo>
                        <a:pt x="0" y="0"/>
                      </a:lnTo>
                      <a:lnTo>
                        <a:pt x="2" y="0"/>
                      </a:lnTo>
                      <a:lnTo>
                        <a:pt x="7" y="0"/>
                      </a:lnTo>
                      <a:lnTo>
                        <a:pt x="14" y="0"/>
                      </a:lnTo>
                      <a:lnTo>
                        <a:pt x="23" y="0"/>
                      </a:lnTo>
                      <a:lnTo>
                        <a:pt x="28" y="0"/>
                      </a:lnTo>
                      <a:lnTo>
                        <a:pt x="19" y="0"/>
                      </a:lnTo>
                      <a:lnTo>
                        <a:pt x="15" y="0"/>
                      </a:lnTo>
                      <a:lnTo>
                        <a:pt x="10" y="0"/>
                      </a:lnTo>
                      <a:lnTo>
                        <a:pt x="7" y="0"/>
                      </a:lnTo>
                      <a:lnTo>
                        <a:pt x="2" y="0"/>
                      </a:lnTo>
                      <a:lnTo>
                        <a:pt x="0" y="0"/>
                      </a:lnTo>
                    </a:path>
                  </a:pathLst>
                </a:custGeom>
                <a:solidFill>
                  <a:srgbClr val="201000"/>
                </a:solidFill>
                <a:ln w="9525" cap="rnd">
                  <a:noFill/>
                  <a:round/>
                  <a:headEnd type="none" w="sm" len="sm"/>
                  <a:tailEnd type="none" w="sm" len="sm"/>
                </a:ln>
              </p:spPr>
              <p:txBody>
                <a:bodyPr/>
                <a:lstStyle/>
                <a:p>
                  <a:endParaRPr lang="es-ES"/>
                </a:p>
              </p:txBody>
            </p:sp>
            <p:sp>
              <p:nvSpPr>
                <p:cNvPr id="104957" name="Freeform 400"/>
                <p:cNvSpPr>
                  <a:spLocks/>
                </p:cNvSpPr>
                <p:nvPr/>
              </p:nvSpPr>
              <p:spPr bwMode="auto">
                <a:xfrm>
                  <a:off x="1064" y="2940"/>
                  <a:ext cx="26" cy="24"/>
                </a:xfrm>
                <a:custGeom>
                  <a:avLst/>
                  <a:gdLst>
                    <a:gd name="T0" fmla="*/ 0 w 26"/>
                    <a:gd name="T1" fmla="*/ 2 h 24"/>
                    <a:gd name="T2" fmla="*/ 6 w 26"/>
                    <a:gd name="T3" fmla="*/ 0 h 24"/>
                    <a:gd name="T4" fmla="*/ 19 w 26"/>
                    <a:gd name="T5" fmla="*/ 2 h 24"/>
                    <a:gd name="T6" fmla="*/ 19 w 26"/>
                    <a:gd name="T7" fmla="*/ 4 h 24"/>
                    <a:gd name="T8" fmla="*/ 19 w 26"/>
                    <a:gd name="T9" fmla="*/ 10 h 24"/>
                    <a:gd name="T10" fmla="*/ 19 w 26"/>
                    <a:gd name="T11" fmla="*/ 15 h 24"/>
                    <a:gd name="T12" fmla="*/ 19 w 26"/>
                    <a:gd name="T13" fmla="*/ 18 h 24"/>
                    <a:gd name="T14" fmla="*/ 12 w 26"/>
                    <a:gd name="T15" fmla="*/ 12 h 24"/>
                    <a:gd name="T16" fmla="*/ 12 w 26"/>
                    <a:gd name="T17" fmla="*/ 10 h 24"/>
                    <a:gd name="T18" fmla="*/ 6 w 26"/>
                    <a:gd name="T19" fmla="*/ 8 h 24"/>
                    <a:gd name="T20" fmla="*/ 12 w 26"/>
                    <a:gd name="T21" fmla="*/ 10 h 24"/>
                    <a:gd name="T22" fmla="*/ 12 w 26"/>
                    <a:gd name="T23" fmla="*/ 15 h 24"/>
                    <a:gd name="T24" fmla="*/ 19 w 26"/>
                    <a:gd name="T25" fmla="*/ 18 h 24"/>
                    <a:gd name="T26" fmla="*/ 12 w 26"/>
                    <a:gd name="T27" fmla="*/ 23 h 24"/>
                    <a:gd name="T28" fmla="*/ 19 w 26"/>
                    <a:gd name="T29" fmla="*/ 20 h 24"/>
                    <a:gd name="T30" fmla="*/ 25 w 26"/>
                    <a:gd name="T31" fmla="*/ 17 h 24"/>
                    <a:gd name="T32" fmla="*/ 25 w 26"/>
                    <a:gd name="T33" fmla="*/ 10 h 24"/>
                    <a:gd name="T34" fmla="*/ 25 w 26"/>
                    <a:gd name="T35" fmla="*/ 2 h 24"/>
                    <a:gd name="T36" fmla="*/ 19 w 26"/>
                    <a:gd name="T37" fmla="*/ 0 h 24"/>
                    <a:gd name="T38" fmla="*/ 12 w 26"/>
                    <a:gd name="T39" fmla="*/ 0 h 24"/>
                    <a:gd name="T40" fmla="*/ 6 w 26"/>
                    <a:gd name="T41" fmla="*/ 0 h 24"/>
                    <a:gd name="T42" fmla="*/ 0 w 26"/>
                    <a:gd name="T43" fmla="*/ 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24"/>
                    <a:gd name="T68" fmla="*/ 26 w 26"/>
                    <a:gd name="T69" fmla="*/ 24 h 2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24">
                      <a:moveTo>
                        <a:pt x="0" y="2"/>
                      </a:moveTo>
                      <a:lnTo>
                        <a:pt x="6" y="0"/>
                      </a:lnTo>
                      <a:lnTo>
                        <a:pt x="19" y="2"/>
                      </a:lnTo>
                      <a:lnTo>
                        <a:pt x="19" y="4"/>
                      </a:lnTo>
                      <a:lnTo>
                        <a:pt x="19" y="10"/>
                      </a:lnTo>
                      <a:lnTo>
                        <a:pt x="19" y="15"/>
                      </a:lnTo>
                      <a:lnTo>
                        <a:pt x="19" y="18"/>
                      </a:lnTo>
                      <a:lnTo>
                        <a:pt x="12" y="12"/>
                      </a:lnTo>
                      <a:lnTo>
                        <a:pt x="12" y="10"/>
                      </a:lnTo>
                      <a:lnTo>
                        <a:pt x="6" y="8"/>
                      </a:lnTo>
                      <a:lnTo>
                        <a:pt x="12" y="10"/>
                      </a:lnTo>
                      <a:lnTo>
                        <a:pt x="12" y="15"/>
                      </a:lnTo>
                      <a:lnTo>
                        <a:pt x="19" y="18"/>
                      </a:lnTo>
                      <a:lnTo>
                        <a:pt x="12" y="23"/>
                      </a:lnTo>
                      <a:lnTo>
                        <a:pt x="19" y="20"/>
                      </a:lnTo>
                      <a:lnTo>
                        <a:pt x="25" y="17"/>
                      </a:lnTo>
                      <a:lnTo>
                        <a:pt x="25" y="10"/>
                      </a:lnTo>
                      <a:lnTo>
                        <a:pt x="25" y="2"/>
                      </a:lnTo>
                      <a:lnTo>
                        <a:pt x="19" y="0"/>
                      </a:lnTo>
                      <a:lnTo>
                        <a:pt x="12" y="0"/>
                      </a:lnTo>
                      <a:lnTo>
                        <a:pt x="6" y="0"/>
                      </a:lnTo>
                      <a:lnTo>
                        <a:pt x="0" y="2"/>
                      </a:lnTo>
                    </a:path>
                  </a:pathLst>
                </a:custGeom>
                <a:solidFill>
                  <a:srgbClr val="402000"/>
                </a:solidFill>
                <a:ln w="9525" cap="rnd">
                  <a:noFill/>
                  <a:round/>
                  <a:headEnd type="none" w="sm" len="sm"/>
                  <a:tailEnd type="none" w="sm" len="sm"/>
                </a:ln>
              </p:spPr>
              <p:txBody>
                <a:bodyPr/>
                <a:lstStyle/>
                <a:p>
                  <a:endParaRPr lang="es-ES"/>
                </a:p>
              </p:txBody>
            </p:sp>
            <p:sp>
              <p:nvSpPr>
                <p:cNvPr id="104958" name="Freeform 401"/>
                <p:cNvSpPr>
                  <a:spLocks/>
                </p:cNvSpPr>
                <p:nvPr/>
              </p:nvSpPr>
              <p:spPr bwMode="auto">
                <a:xfrm>
                  <a:off x="1061" y="2940"/>
                  <a:ext cx="28" cy="24"/>
                </a:xfrm>
                <a:custGeom>
                  <a:avLst/>
                  <a:gdLst>
                    <a:gd name="T0" fmla="*/ 0 w 28"/>
                    <a:gd name="T1" fmla="*/ 5 h 24"/>
                    <a:gd name="T2" fmla="*/ 2 w 28"/>
                    <a:gd name="T3" fmla="*/ 1 h 24"/>
                    <a:gd name="T4" fmla="*/ 12 w 28"/>
                    <a:gd name="T5" fmla="*/ 0 h 24"/>
                    <a:gd name="T6" fmla="*/ 18 w 28"/>
                    <a:gd name="T7" fmla="*/ 0 h 24"/>
                    <a:gd name="T8" fmla="*/ 22 w 28"/>
                    <a:gd name="T9" fmla="*/ 2 h 24"/>
                    <a:gd name="T10" fmla="*/ 27 w 28"/>
                    <a:gd name="T11" fmla="*/ 5 h 24"/>
                    <a:gd name="T12" fmla="*/ 27 w 28"/>
                    <a:gd name="T13" fmla="*/ 7 h 24"/>
                    <a:gd name="T14" fmla="*/ 22 w 28"/>
                    <a:gd name="T15" fmla="*/ 10 h 24"/>
                    <a:gd name="T16" fmla="*/ 22 w 28"/>
                    <a:gd name="T17" fmla="*/ 15 h 24"/>
                    <a:gd name="T18" fmla="*/ 22 w 28"/>
                    <a:gd name="T19" fmla="*/ 17 h 24"/>
                    <a:gd name="T20" fmla="*/ 15 w 28"/>
                    <a:gd name="T21" fmla="*/ 19 h 24"/>
                    <a:gd name="T22" fmla="*/ 12 w 28"/>
                    <a:gd name="T23" fmla="*/ 19 h 24"/>
                    <a:gd name="T24" fmla="*/ 9 w 28"/>
                    <a:gd name="T25" fmla="*/ 19 h 24"/>
                    <a:gd name="T26" fmla="*/ 9 w 28"/>
                    <a:gd name="T27" fmla="*/ 20 h 24"/>
                    <a:gd name="T28" fmla="*/ 12 w 28"/>
                    <a:gd name="T29" fmla="*/ 23 h 24"/>
                    <a:gd name="T30" fmla="*/ 15 w 28"/>
                    <a:gd name="T31" fmla="*/ 20 h 24"/>
                    <a:gd name="T32" fmla="*/ 22 w 28"/>
                    <a:gd name="T33" fmla="*/ 20 h 24"/>
                    <a:gd name="T34" fmla="*/ 27 w 28"/>
                    <a:gd name="T35" fmla="*/ 17 h 24"/>
                    <a:gd name="T36" fmla="*/ 27 w 28"/>
                    <a:gd name="T37" fmla="*/ 12 h 24"/>
                    <a:gd name="T38" fmla="*/ 27 w 28"/>
                    <a:gd name="T39" fmla="*/ 7 h 24"/>
                    <a:gd name="T40" fmla="*/ 27 w 28"/>
                    <a:gd name="T41" fmla="*/ 5 h 24"/>
                    <a:gd name="T42" fmla="*/ 22 w 28"/>
                    <a:gd name="T43" fmla="*/ 2 h 24"/>
                    <a:gd name="T44" fmla="*/ 22 w 28"/>
                    <a:gd name="T45" fmla="*/ 0 h 24"/>
                    <a:gd name="T46" fmla="*/ 12 w 28"/>
                    <a:gd name="T47" fmla="*/ 0 h 24"/>
                    <a:gd name="T48" fmla="*/ 2 w 28"/>
                    <a:gd name="T49" fmla="*/ 0 h 24"/>
                    <a:gd name="T50" fmla="*/ 2 w 28"/>
                    <a:gd name="T51" fmla="*/ 1 h 24"/>
                    <a:gd name="T52" fmla="*/ 0 w 28"/>
                    <a:gd name="T53" fmla="*/ 5 h 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8"/>
                    <a:gd name="T82" fmla="*/ 0 h 24"/>
                    <a:gd name="T83" fmla="*/ 28 w 28"/>
                    <a:gd name="T84" fmla="*/ 24 h 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8" h="24">
                      <a:moveTo>
                        <a:pt x="0" y="5"/>
                      </a:moveTo>
                      <a:lnTo>
                        <a:pt x="2" y="1"/>
                      </a:lnTo>
                      <a:lnTo>
                        <a:pt x="12" y="0"/>
                      </a:lnTo>
                      <a:lnTo>
                        <a:pt x="18" y="0"/>
                      </a:lnTo>
                      <a:lnTo>
                        <a:pt x="22" y="2"/>
                      </a:lnTo>
                      <a:lnTo>
                        <a:pt x="27" y="5"/>
                      </a:lnTo>
                      <a:lnTo>
                        <a:pt x="27" y="7"/>
                      </a:lnTo>
                      <a:lnTo>
                        <a:pt x="22" y="10"/>
                      </a:lnTo>
                      <a:lnTo>
                        <a:pt x="22" y="15"/>
                      </a:lnTo>
                      <a:lnTo>
                        <a:pt x="22" y="17"/>
                      </a:lnTo>
                      <a:lnTo>
                        <a:pt x="15" y="19"/>
                      </a:lnTo>
                      <a:lnTo>
                        <a:pt x="12" y="19"/>
                      </a:lnTo>
                      <a:lnTo>
                        <a:pt x="9" y="19"/>
                      </a:lnTo>
                      <a:lnTo>
                        <a:pt x="9" y="20"/>
                      </a:lnTo>
                      <a:lnTo>
                        <a:pt x="12" y="23"/>
                      </a:lnTo>
                      <a:lnTo>
                        <a:pt x="15" y="20"/>
                      </a:lnTo>
                      <a:lnTo>
                        <a:pt x="22" y="20"/>
                      </a:lnTo>
                      <a:lnTo>
                        <a:pt x="27" y="17"/>
                      </a:lnTo>
                      <a:lnTo>
                        <a:pt x="27" y="12"/>
                      </a:lnTo>
                      <a:lnTo>
                        <a:pt x="27" y="7"/>
                      </a:lnTo>
                      <a:lnTo>
                        <a:pt x="27" y="5"/>
                      </a:lnTo>
                      <a:lnTo>
                        <a:pt x="22" y="2"/>
                      </a:lnTo>
                      <a:lnTo>
                        <a:pt x="22" y="0"/>
                      </a:lnTo>
                      <a:lnTo>
                        <a:pt x="12" y="0"/>
                      </a:lnTo>
                      <a:lnTo>
                        <a:pt x="2" y="0"/>
                      </a:lnTo>
                      <a:lnTo>
                        <a:pt x="2" y="1"/>
                      </a:lnTo>
                      <a:lnTo>
                        <a:pt x="0" y="5"/>
                      </a:lnTo>
                    </a:path>
                  </a:pathLst>
                </a:custGeom>
                <a:solidFill>
                  <a:srgbClr val="402000"/>
                </a:solidFill>
                <a:ln w="9525" cap="rnd">
                  <a:noFill/>
                  <a:round/>
                  <a:headEnd type="none" w="sm" len="sm"/>
                  <a:tailEnd type="none" w="sm" len="sm"/>
                </a:ln>
              </p:spPr>
              <p:txBody>
                <a:bodyPr/>
                <a:lstStyle/>
                <a:p>
                  <a:endParaRPr lang="es-ES"/>
                </a:p>
              </p:txBody>
            </p:sp>
            <p:sp>
              <p:nvSpPr>
                <p:cNvPr id="104959" name="Freeform 402"/>
                <p:cNvSpPr>
                  <a:spLocks/>
                </p:cNvSpPr>
                <p:nvPr/>
              </p:nvSpPr>
              <p:spPr bwMode="auto">
                <a:xfrm>
                  <a:off x="896" y="3092"/>
                  <a:ext cx="64" cy="33"/>
                </a:xfrm>
                <a:custGeom>
                  <a:avLst/>
                  <a:gdLst>
                    <a:gd name="T0" fmla="*/ 63 w 64"/>
                    <a:gd name="T1" fmla="*/ 17 h 33"/>
                    <a:gd name="T2" fmla="*/ 54 w 64"/>
                    <a:gd name="T3" fmla="*/ 16 h 33"/>
                    <a:gd name="T4" fmla="*/ 51 w 64"/>
                    <a:gd name="T5" fmla="*/ 16 h 33"/>
                    <a:gd name="T6" fmla="*/ 50 w 64"/>
                    <a:gd name="T7" fmla="*/ 14 h 33"/>
                    <a:gd name="T8" fmla="*/ 48 w 64"/>
                    <a:gd name="T9" fmla="*/ 12 h 33"/>
                    <a:gd name="T10" fmla="*/ 44 w 64"/>
                    <a:gd name="T11" fmla="*/ 8 h 33"/>
                    <a:gd name="T12" fmla="*/ 37 w 64"/>
                    <a:gd name="T13" fmla="*/ 5 h 33"/>
                    <a:gd name="T14" fmla="*/ 36 w 64"/>
                    <a:gd name="T15" fmla="*/ 3 h 33"/>
                    <a:gd name="T16" fmla="*/ 35 w 64"/>
                    <a:gd name="T17" fmla="*/ 0 h 33"/>
                    <a:gd name="T18" fmla="*/ 32 w 64"/>
                    <a:gd name="T19" fmla="*/ 0 h 33"/>
                    <a:gd name="T20" fmla="*/ 20 w 64"/>
                    <a:gd name="T21" fmla="*/ 0 h 33"/>
                    <a:gd name="T22" fmla="*/ 16 w 64"/>
                    <a:gd name="T23" fmla="*/ 0 h 33"/>
                    <a:gd name="T24" fmla="*/ 13 w 64"/>
                    <a:gd name="T25" fmla="*/ 0 h 33"/>
                    <a:gd name="T26" fmla="*/ 12 w 64"/>
                    <a:gd name="T27" fmla="*/ 0 h 33"/>
                    <a:gd name="T28" fmla="*/ 8 w 64"/>
                    <a:gd name="T29" fmla="*/ 1 h 33"/>
                    <a:gd name="T30" fmla="*/ 6 w 64"/>
                    <a:gd name="T31" fmla="*/ 3 h 33"/>
                    <a:gd name="T32" fmla="*/ 4 w 64"/>
                    <a:gd name="T33" fmla="*/ 3 h 33"/>
                    <a:gd name="T34" fmla="*/ 3 w 64"/>
                    <a:gd name="T35" fmla="*/ 3 h 33"/>
                    <a:gd name="T36" fmla="*/ 1 w 64"/>
                    <a:gd name="T37" fmla="*/ 6 h 33"/>
                    <a:gd name="T38" fmla="*/ 0 w 64"/>
                    <a:gd name="T39" fmla="*/ 8 h 33"/>
                    <a:gd name="T40" fmla="*/ 0 w 64"/>
                    <a:gd name="T41" fmla="*/ 9 h 33"/>
                    <a:gd name="T42" fmla="*/ 0 w 64"/>
                    <a:gd name="T43" fmla="*/ 11 h 33"/>
                    <a:gd name="T44" fmla="*/ 0 w 64"/>
                    <a:gd name="T45" fmla="*/ 12 h 33"/>
                    <a:gd name="T46" fmla="*/ 3 w 64"/>
                    <a:gd name="T47" fmla="*/ 12 h 33"/>
                    <a:gd name="T48" fmla="*/ 4 w 64"/>
                    <a:gd name="T49" fmla="*/ 12 h 33"/>
                    <a:gd name="T50" fmla="*/ 8 w 64"/>
                    <a:gd name="T51" fmla="*/ 11 h 33"/>
                    <a:gd name="T52" fmla="*/ 10 w 64"/>
                    <a:gd name="T53" fmla="*/ 11 h 33"/>
                    <a:gd name="T54" fmla="*/ 12 w 64"/>
                    <a:gd name="T55" fmla="*/ 9 h 33"/>
                    <a:gd name="T56" fmla="*/ 14 w 64"/>
                    <a:gd name="T57" fmla="*/ 9 h 33"/>
                    <a:gd name="T58" fmla="*/ 16 w 64"/>
                    <a:gd name="T59" fmla="*/ 11 h 33"/>
                    <a:gd name="T60" fmla="*/ 12 w 64"/>
                    <a:gd name="T61" fmla="*/ 12 h 33"/>
                    <a:gd name="T62" fmla="*/ 9 w 64"/>
                    <a:gd name="T63" fmla="*/ 12 h 33"/>
                    <a:gd name="T64" fmla="*/ 4 w 64"/>
                    <a:gd name="T65" fmla="*/ 14 h 33"/>
                    <a:gd name="T66" fmla="*/ 3 w 64"/>
                    <a:gd name="T67" fmla="*/ 16 h 33"/>
                    <a:gd name="T68" fmla="*/ 4 w 64"/>
                    <a:gd name="T69" fmla="*/ 17 h 33"/>
                    <a:gd name="T70" fmla="*/ 8 w 64"/>
                    <a:gd name="T71" fmla="*/ 17 h 33"/>
                    <a:gd name="T72" fmla="*/ 12 w 64"/>
                    <a:gd name="T73" fmla="*/ 16 h 33"/>
                    <a:gd name="T74" fmla="*/ 17 w 64"/>
                    <a:gd name="T75" fmla="*/ 16 h 33"/>
                    <a:gd name="T76" fmla="*/ 22 w 64"/>
                    <a:gd name="T77" fmla="*/ 16 h 33"/>
                    <a:gd name="T78" fmla="*/ 24 w 64"/>
                    <a:gd name="T79" fmla="*/ 17 h 33"/>
                    <a:gd name="T80" fmla="*/ 25 w 64"/>
                    <a:gd name="T81" fmla="*/ 19 h 33"/>
                    <a:gd name="T82" fmla="*/ 28 w 64"/>
                    <a:gd name="T83" fmla="*/ 21 h 33"/>
                    <a:gd name="T84" fmla="*/ 32 w 64"/>
                    <a:gd name="T85" fmla="*/ 24 h 33"/>
                    <a:gd name="T86" fmla="*/ 32 w 64"/>
                    <a:gd name="T87" fmla="*/ 25 h 33"/>
                    <a:gd name="T88" fmla="*/ 36 w 64"/>
                    <a:gd name="T89" fmla="*/ 27 h 33"/>
                    <a:gd name="T90" fmla="*/ 37 w 64"/>
                    <a:gd name="T91" fmla="*/ 27 h 33"/>
                    <a:gd name="T92" fmla="*/ 40 w 64"/>
                    <a:gd name="T93" fmla="*/ 27 h 33"/>
                    <a:gd name="T94" fmla="*/ 45 w 64"/>
                    <a:gd name="T95" fmla="*/ 28 h 33"/>
                    <a:gd name="T96" fmla="*/ 48 w 64"/>
                    <a:gd name="T97" fmla="*/ 28 h 33"/>
                    <a:gd name="T98" fmla="*/ 51 w 64"/>
                    <a:gd name="T99" fmla="*/ 29 h 33"/>
                    <a:gd name="T100" fmla="*/ 63 w 64"/>
                    <a:gd name="T101" fmla="*/ 32 h 33"/>
                    <a:gd name="T102" fmla="*/ 63 w 64"/>
                    <a:gd name="T103" fmla="*/ 17 h 3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4"/>
                    <a:gd name="T157" fmla="*/ 0 h 33"/>
                    <a:gd name="T158" fmla="*/ 64 w 64"/>
                    <a:gd name="T159" fmla="*/ 33 h 3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4" h="33">
                      <a:moveTo>
                        <a:pt x="63" y="17"/>
                      </a:moveTo>
                      <a:lnTo>
                        <a:pt x="54" y="16"/>
                      </a:lnTo>
                      <a:lnTo>
                        <a:pt x="51" y="16"/>
                      </a:lnTo>
                      <a:lnTo>
                        <a:pt x="50" y="14"/>
                      </a:lnTo>
                      <a:lnTo>
                        <a:pt x="48" y="12"/>
                      </a:lnTo>
                      <a:lnTo>
                        <a:pt x="44" y="8"/>
                      </a:lnTo>
                      <a:lnTo>
                        <a:pt x="37" y="5"/>
                      </a:lnTo>
                      <a:lnTo>
                        <a:pt x="36" y="3"/>
                      </a:lnTo>
                      <a:lnTo>
                        <a:pt x="35" y="0"/>
                      </a:lnTo>
                      <a:lnTo>
                        <a:pt x="32" y="0"/>
                      </a:lnTo>
                      <a:lnTo>
                        <a:pt x="20" y="0"/>
                      </a:lnTo>
                      <a:lnTo>
                        <a:pt x="16" y="0"/>
                      </a:lnTo>
                      <a:lnTo>
                        <a:pt x="13" y="0"/>
                      </a:lnTo>
                      <a:lnTo>
                        <a:pt x="12" y="0"/>
                      </a:lnTo>
                      <a:lnTo>
                        <a:pt x="8" y="1"/>
                      </a:lnTo>
                      <a:lnTo>
                        <a:pt x="6" y="3"/>
                      </a:lnTo>
                      <a:lnTo>
                        <a:pt x="4" y="3"/>
                      </a:lnTo>
                      <a:lnTo>
                        <a:pt x="3" y="3"/>
                      </a:lnTo>
                      <a:lnTo>
                        <a:pt x="1" y="6"/>
                      </a:lnTo>
                      <a:lnTo>
                        <a:pt x="0" y="8"/>
                      </a:lnTo>
                      <a:lnTo>
                        <a:pt x="0" y="9"/>
                      </a:lnTo>
                      <a:lnTo>
                        <a:pt x="0" y="11"/>
                      </a:lnTo>
                      <a:lnTo>
                        <a:pt x="0" y="12"/>
                      </a:lnTo>
                      <a:lnTo>
                        <a:pt x="3" y="12"/>
                      </a:lnTo>
                      <a:lnTo>
                        <a:pt x="4" y="12"/>
                      </a:lnTo>
                      <a:lnTo>
                        <a:pt x="8" y="11"/>
                      </a:lnTo>
                      <a:lnTo>
                        <a:pt x="10" y="11"/>
                      </a:lnTo>
                      <a:lnTo>
                        <a:pt x="12" y="9"/>
                      </a:lnTo>
                      <a:lnTo>
                        <a:pt x="14" y="9"/>
                      </a:lnTo>
                      <a:lnTo>
                        <a:pt x="16" y="11"/>
                      </a:lnTo>
                      <a:lnTo>
                        <a:pt x="12" y="12"/>
                      </a:lnTo>
                      <a:lnTo>
                        <a:pt x="9" y="12"/>
                      </a:lnTo>
                      <a:lnTo>
                        <a:pt x="4" y="14"/>
                      </a:lnTo>
                      <a:lnTo>
                        <a:pt x="3" y="16"/>
                      </a:lnTo>
                      <a:lnTo>
                        <a:pt x="4" y="17"/>
                      </a:lnTo>
                      <a:lnTo>
                        <a:pt x="8" y="17"/>
                      </a:lnTo>
                      <a:lnTo>
                        <a:pt x="12" y="16"/>
                      </a:lnTo>
                      <a:lnTo>
                        <a:pt x="17" y="16"/>
                      </a:lnTo>
                      <a:lnTo>
                        <a:pt x="22" y="16"/>
                      </a:lnTo>
                      <a:lnTo>
                        <a:pt x="24" y="17"/>
                      </a:lnTo>
                      <a:lnTo>
                        <a:pt x="25" y="19"/>
                      </a:lnTo>
                      <a:lnTo>
                        <a:pt x="28" y="21"/>
                      </a:lnTo>
                      <a:lnTo>
                        <a:pt x="32" y="24"/>
                      </a:lnTo>
                      <a:lnTo>
                        <a:pt x="32" y="25"/>
                      </a:lnTo>
                      <a:lnTo>
                        <a:pt x="36" y="27"/>
                      </a:lnTo>
                      <a:lnTo>
                        <a:pt x="37" y="27"/>
                      </a:lnTo>
                      <a:lnTo>
                        <a:pt x="40" y="27"/>
                      </a:lnTo>
                      <a:lnTo>
                        <a:pt x="45" y="28"/>
                      </a:lnTo>
                      <a:lnTo>
                        <a:pt x="48" y="28"/>
                      </a:lnTo>
                      <a:lnTo>
                        <a:pt x="51" y="29"/>
                      </a:lnTo>
                      <a:lnTo>
                        <a:pt x="63" y="32"/>
                      </a:lnTo>
                      <a:lnTo>
                        <a:pt x="63" y="17"/>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4960" name="Freeform 403"/>
                <p:cNvSpPr>
                  <a:spLocks/>
                </p:cNvSpPr>
                <p:nvPr/>
              </p:nvSpPr>
              <p:spPr bwMode="auto">
                <a:xfrm>
                  <a:off x="904" y="3097"/>
                  <a:ext cx="27" cy="1"/>
                </a:xfrm>
                <a:custGeom>
                  <a:avLst/>
                  <a:gdLst>
                    <a:gd name="T0" fmla="*/ 0 w 27"/>
                    <a:gd name="T1" fmla="*/ 0 h 1"/>
                    <a:gd name="T2" fmla="*/ 4 w 27"/>
                    <a:gd name="T3" fmla="*/ 0 h 1"/>
                    <a:gd name="T4" fmla="*/ 6 w 27"/>
                    <a:gd name="T5" fmla="*/ 0 h 1"/>
                    <a:gd name="T6" fmla="*/ 12 w 27"/>
                    <a:gd name="T7" fmla="*/ 0 h 1"/>
                    <a:gd name="T8" fmla="*/ 14 w 27"/>
                    <a:gd name="T9" fmla="*/ 0 h 1"/>
                    <a:gd name="T10" fmla="*/ 21 w 27"/>
                    <a:gd name="T11" fmla="*/ 0 h 1"/>
                    <a:gd name="T12" fmla="*/ 26 w 27"/>
                    <a:gd name="T13" fmla="*/ 0 h 1"/>
                    <a:gd name="T14" fmla="*/ 19 w 27"/>
                    <a:gd name="T15" fmla="*/ 0 h 1"/>
                    <a:gd name="T16" fmla="*/ 13 w 27"/>
                    <a:gd name="T17" fmla="*/ 0 h 1"/>
                    <a:gd name="T18" fmla="*/ 6 w 27"/>
                    <a:gd name="T19" fmla="*/ 0 h 1"/>
                    <a:gd name="T20" fmla="*/ 4 w 27"/>
                    <a:gd name="T21" fmla="*/ 0 h 1"/>
                    <a:gd name="T22" fmla="*/ 0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0" y="0"/>
                      </a:moveTo>
                      <a:lnTo>
                        <a:pt x="4" y="0"/>
                      </a:lnTo>
                      <a:lnTo>
                        <a:pt x="6" y="0"/>
                      </a:lnTo>
                      <a:lnTo>
                        <a:pt x="12" y="0"/>
                      </a:lnTo>
                      <a:lnTo>
                        <a:pt x="14" y="0"/>
                      </a:lnTo>
                      <a:lnTo>
                        <a:pt x="21" y="0"/>
                      </a:lnTo>
                      <a:lnTo>
                        <a:pt x="26" y="0"/>
                      </a:lnTo>
                      <a:lnTo>
                        <a:pt x="19" y="0"/>
                      </a:lnTo>
                      <a:lnTo>
                        <a:pt x="13" y="0"/>
                      </a:lnTo>
                      <a:lnTo>
                        <a:pt x="6" y="0"/>
                      </a:lnTo>
                      <a:lnTo>
                        <a:pt x="4"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4961" name="Freeform 404"/>
                <p:cNvSpPr>
                  <a:spLocks/>
                </p:cNvSpPr>
                <p:nvPr/>
              </p:nvSpPr>
              <p:spPr bwMode="auto">
                <a:xfrm>
                  <a:off x="914" y="3092"/>
                  <a:ext cx="27" cy="26"/>
                </a:xfrm>
                <a:custGeom>
                  <a:avLst/>
                  <a:gdLst>
                    <a:gd name="T0" fmla="*/ 6 w 27"/>
                    <a:gd name="T1" fmla="*/ 0 h 26"/>
                    <a:gd name="T2" fmla="*/ 2 w 27"/>
                    <a:gd name="T3" fmla="*/ 0 h 26"/>
                    <a:gd name="T4" fmla="*/ 0 w 27"/>
                    <a:gd name="T5" fmla="*/ 0 h 26"/>
                    <a:gd name="T6" fmla="*/ 6 w 27"/>
                    <a:gd name="T7" fmla="*/ 0 h 26"/>
                    <a:gd name="T8" fmla="*/ 13 w 27"/>
                    <a:gd name="T9" fmla="*/ 25 h 26"/>
                    <a:gd name="T10" fmla="*/ 19 w 27"/>
                    <a:gd name="T11" fmla="*/ 25 h 26"/>
                    <a:gd name="T12" fmla="*/ 23 w 27"/>
                    <a:gd name="T13" fmla="*/ 25 h 26"/>
                    <a:gd name="T14" fmla="*/ 26 w 27"/>
                    <a:gd name="T15" fmla="*/ 25 h 26"/>
                    <a:gd name="T16" fmla="*/ 19 w 27"/>
                    <a:gd name="T17" fmla="*/ 25 h 26"/>
                    <a:gd name="T18" fmla="*/ 12 w 27"/>
                    <a:gd name="T19" fmla="*/ 0 h 26"/>
                    <a:gd name="T20" fmla="*/ 6 w 27"/>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6"/>
                    <a:gd name="T35" fmla="*/ 27 w 27"/>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6">
                      <a:moveTo>
                        <a:pt x="6" y="0"/>
                      </a:moveTo>
                      <a:lnTo>
                        <a:pt x="2" y="0"/>
                      </a:lnTo>
                      <a:lnTo>
                        <a:pt x="0" y="0"/>
                      </a:lnTo>
                      <a:lnTo>
                        <a:pt x="6" y="0"/>
                      </a:lnTo>
                      <a:lnTo>
                        <a:pt x="13" y="25"/>
                      </a:lnTo>
                      <a:lnTo>
                        <a:pt x="19" y="25"/>
                      </a:lnTo>
                      <a:lnTo>
                        <a:pt x="23" y="25"/>
                      </a:lnTo>
                      <a:lnTo>
                        <a:pt x="26" y="25"/>
                      </a:lnTo>
                      <a:lnTo>
                        <a:pt x="19" y="25"/>
                      </a:lnTo>
                      <a:lnTo>
                        <a:pt x="12" y="0"/>
                      </a:lnTo>
                      <a:lnTo>
                        <a:pt x="6" y="0"/>
                      </a:lnTo>
                    </a:path>
                  </a:pathLst>
                </a:custGeom>
                <a:solidFill>
                  <a:srgbClr val="402000"/>
                </a:solidFill>
                <a:ln w="9525" cap="rnd">
                  <a:noFill/>
                  <a:round/>
                  <a:headEnd type="none" w="sm" len="sm"/>
                  <a:tailEnd type="none" w="sm" len="sm"/>
                </a:ln>
              </p:spPr>
              <p:txBody>
                <a:bodyPr/>
                <a:lstStyle/>
                <a:p>
                  <a:endParaRPr lang="es-ES"/>
                </a:p>
              </p:txBody>
            </p:sp>
            <p:sp>
              <p:nvSpPr>
                <p:cNvPr id="104962" name="Freeform 405"/>
                <p:cNvSpPr>
                  <a:spLocks/>
                </p:cNvSpPr>
                <p:nvPr/>
              </p:nvSpPr>
              <p:spPr bwMode="auto">
                <a:xfrm>
                  <a:off x="919" y="3100"/>
                  <a:ext cx="28" cy="26"/>
                </a:xfrm>
                <a:custGeom>
                  <a:avLst/>
                  <a:gdLst>
                    <a:gd name="T0" fmla="*/ 0 w 28"/>
                    <a:gd name="T1" fmla="*/ 11 h 26"/>
                    <a:gd name="T2" fmla="*/ 0 w 28"/>
                    <a:gd name="T3" fmla="*/ 25 h 26"/>
                    <a:gd name="T4" fmla="*/ 12 w 28"/>
                    <a:gd name="T5" fmla="*/ 11 h 26"/>
                    <a:gd name="T6" fmla="*/ 27 w 28"/>
                    <a:gd name="T7" fmla="*/ 11 h 26"/>
                    <a:gd name="T8" fmla="*/ 27 w 28"/>
                    <a:gd name="T9" fmla="*/ 0 h 26"/>
                    <a:gd name="T10" fmla="*/ 12 w 28"/>
                    <a:gd name="T11" fmla="*/ 0 h 26"/>
                    <a:gd name="T12" fmla="*/ 0 w 28"/>
                    <a:gd name="T13" fmla="*/ 11 h 26"/>
                    <a:gd name="T14" fmla="*/ 0 60000 65536"/>
                    <a:gd name="T15" fmla="*/ 0 60000 65536"/>
                    <a:gd name="T16" fmla="*/ 0 60000 65536"/>
                    <a:gd name="T17" fmla="*/ 0 60000 65536"/>
                    <a:gd name="T18" fmla="*/ 0 60000 65536"/>
                    <a:gd name="T19" fmla="*/ 0 60000 65536"/>
                    <a:gd name="T20" fmla="*/ 0 60000 65536"/>
                    <a:gd name="T21" fmla="*/ 0 w 28"/>
                    <a:gd name="T22" fmla="*/ 0 h 26"/>
                    <a:gd name="T23" fmla="*/ 28 w 28"/>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6">
                      <a:moveTo>
                        <a:pt x="0" y="11"/>
                      </a:moveTo>
                      <a:lnTo>
                        <a:pt x="0" y="25"/>
                      </a:lnTo>
                      <a:lnTo>
                        <a:pt x="12" y="11"/>
                      </a:lnTo>
                      <a:lnTo>
                        <a:pt x="27" y="11"/>
                      </a:lnTo>
                      <a:lnTo>
                        <a:pt x="27" y="0"/>
                      </a:lnTo>
                      <a:lnTo>
                        <a:pt x="12" y="0"/>
                      </a:lnTo>
                      <a:lnTo>
                        <a:pt x="0" y="11"/>
                      </a:lnTo>
                    </a:path>
                  </a:pathLst>
                </a:custGeom>
                <a:solidFill>
                  <a:srgbClr val="402000"/>
                </a:solidFill>
                <a:ln w="9525" cap="rnd">
                  <a:noFill/>
                  <a:round/>
                  <a:headEnd type="none" w="sm" len="sm"/>
                  <a:tailEnd type="none" w="sm" len="sm"/>
                </a:ln>
              </p:spPr>
              <p:txBody>
                <a:bodyPr/>
                <a:lstStyle/>
                <a:p>
                  <a:endParaRPr lang="es-ES"/>
                </a:p>
              </p:txBody>
            </p:sp>
            <p:sp>
              <p:nvSpPr>
                <p:cNvPr id="104963" name="Freeform 406"/>
                <p:cNvSpPr>
                  <a:spLocks/>
                </p:cNvSpPr>
                <p:nvPr/>
              </p:nvSpPr>
              <p:spPr bwMode="auto">
                <a:xfrm>
                  <a:off x="904" y="3105"/>
                  <a:ext cx="27" cy="28"/>
                </a:xfrm>
                <a:custGeom>
                  <a:avLst/>
                  <a:gdLst>
                    <a:gd name="T0" fmla="*/ 26 w 27"/>
                    <a:gd name="T1" fmla="*/ 0 h 28"/>
                    <a:gd name="T2" fmla="*/ 26 w 27"/>
                    <a:gd name="T3" fmla="*/ 11 h 28"/>
                    <a:gd name="T4" fmla="*/ 0 w 27"/>
                    <a:gd name="T5" fmla="*/ 27 h 28"/>
                    <a:gd name="T6" fmla="*/ 26 w 27"/>
                    <a:gd name="T7" fmla="*/ 0 h 28"/>
                    <a:gd name="T8" fmla="*/ 0 60000 65536"/>
                    <a:gd name="T9" fmla="*/ 0 60000 65536"/>
                    <a:gd name="T10" fmla="*/ 0 60000 65536"/>
                    <a:gd name="T11" fmla="*/ 0 60000 65536"/>
                    <a:gd name="T12" fmla="*/ 0 w 27"/>
                    <a:gd name="T13" fmla="*/ 0 h 28"/>
                    <a:gd name="T14" fmla="*/ 27 w 27"/>
                    <a:gd name="T15" fmla="*/ 28 h 28"/>
                  </a:gdLst>
                  <a:ahLst/>
                  <a:cxnLst>
                    <a:cxn ang="T8">
                      <a:pos x="T0" y="T1"/>
                    </a:cxn>
                    <a:cxn ang="T9">
                      <a:pos x="T2" y="T3"/>
                    </a:cxn>
                    <a:cxn ang="T10">
                      <a:pos x="T4" y="T5"/>
                    </a:cxn>
                    <a:cxn ang="T11">
                      <a:pos x="T6" y="T7"/>
                    </a:cxn>
                  </a:cxnLst>
                  <a:rect l="T12" t="T13" r="T14" b="T15"/>
                  <a:pathLst>
                    <a:path w="27" h="28">
                      <a:moveTo>
                        <a:pt x="26" y="0"/>
                      </a:moveTo>
                      <a:lnTo>
                        <a:pt x="26" y="11"/>
                      </a:lnTo>
                      <a:lnTo>
                        <a:pt x="0" y="27"/>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4964" name="Freeform 407"/>
                <p:cNvSpPr>
                  <a:spLocks/>
                </p:cNvSpPr>
                <p:nvPr/>
              </p:nvSpPr>
              <p:spPr bwMode="auto">
                <a:xfrm>
                  <a:off x="929" y="3099"/>
                  <a:ext cx="28" cy="26"/>
                </a:xfrm>
                <a:custGeom>
                  <a:avLst/>
                  <a:gdLst>
                    <a:gd name="T0" fmla="*/ 0 w 28"/>
                    <a:gd name="T1" fmla="*/ 0 h 26"/>
                    <a:gd name="T2" fmla="*/ 0 w 28"/>
                    <a:gd name="T3" fmla="*/ 25 h 26"/>
                    <a:gd name="T4" fmla="*/ 27 w 28"/>
                    <a:gd name="T5" fmla="*/ 25 h 26"/>
                    <a:gd name="T6" fmla="*/ 0 w 28"/>
                    <a:gd name="T7" fmla="*/ 0 h 26"/>
                    <a:gd name="T8" fmla="*/ 0 60000 65536"/>
                    <a:gd name="T9" fmla="*/ 0 60000 65536"/>
                    <a:gd name="T10" fmla="*/ 0 60000 65536"/>
                    <a:gd name="T11" fmla="*/ 0 60000 65536"/>
                    <a:gd name="T12" fmla="*/ 0 w 28"/>
                    <a:gd name="T13" fmla="*/ 0 h 26"/>
                    <a:gd name="T14" fmla="*/ 28 w 28"/>
                    <a:gd name="T15" fmla="*/ 26 h 26"/>
                  </a:gdLst>
                  <a:ahLst/>
                  <a:cxnLst>
                    <a:cxn ang="T8">
                      <a:pos x="T0" y="T1"/>
                    </a:cxn>
                    <a:cxn ang="T9">
                      <a:pos x="T2" y="T3"/>
                    </a:cxn>
                    <a:cxn ang="T10">
                      <a:pos x="T4" y="T5"/>
                    </a:cxn>
                    <a:cxn ang="T11">
                      <a:pos x="T6" y="T7"/>
                    </a:cxn>
                  </a:cxnLst>
                  <a:rect l="T12" t="T13" r="T14" b="T15"/>
                  <a:pathLst>
                    <a:path w="28" h="26">
                      <a:moveTo>
                        <a:pt x="0" y="0"/>
                      </a:moveTo>
                      <a:lnTo>
                        <a:pt x="0" y="25"/>
                      </a:lnTo>
                      <a:lnTo>
                        <a:pt x="27"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4965" name="Freeform 408"/>
                <p:cNvSpPr>
                  <a:spLocks/>
                </p:cNvSpPr>
                <p:nvPr/>
              </p:nvSpPr>
              <p:spPr bwMode="auto">
                <a:xfrm>
                  <a:off x="924" y="3103"/>
                  <a:ext cx="27" cy="25"/>
                </a:xfrm>
                <a:custGeom>
                  <a:avLst/>
                  <a:gdLst>
                    <a:gd name="T0" fmla="*/ 26 w 27"/>
                    <a:gd name="T1" fmla="*/ 0 h 25"/>
                    <a:gd name="T2" fmla="*/ 0 w 27"/>
                    <a:gd name="T3" fmla="*/ 24 h 25"/>
                    <a:gd name="T4" fmla="*/ 26 w 27"/>
                    <a:gd name="T5" fmla="*/ 0 h 25"/>
                    <a:gd name="T6" fmla="*/ 0 60000 65536"/>
                    <a:gd name="T7" fmla="*/ 0 60000 65536"/>
                    <a:gd name="T8" fmla="*/ 0 60000 65536"/>
                    <a:gd name="T9" fmla="*/ 0 w 27"/>
                    <a:gd name="T10" fmla="*/ 0 h 25"/>
                    <a:gd name="T11" fmla="*/ 27 w 27"/>
                    <a:gd name="T12" fmla="*/ 25 h 25"/>
                  </a:gdLst>
                  <a:ahLst/>
                  <a:cxnLst>
                    <a:cxn ang="T6">
                      <a:pos x="T0" y="T1"/>
                    </a:cxn>
                    <a:cxn ang="T7">
                      <a:pos x="T2" y="T3"/>
                    </a:cxn>
                    <a:cxn ang="T8">
                      <a:pos x="T4" y="T5"/>
                    </a:cxn>
                  </a:cxnLst>
                  <a:rect l="T9" t="T10" r="T11" b="T12"/>
                  <a:pathLst>
                    <a:path w="27" h="25">
                      <a:moveTo>
                        <a:pt x="26" y="0"/>
                      </a:moveTo>
                      <a:lnTo>
                        <a:pt x="0" y="24"/>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4966" name="Freeform 409"/>
                <p:cNvSpPr>
                  <a:spLocks/>
                </p:cNvSpPr>
                <p:nvPr/>
              </p:nvSpPr>
              <p:spPr bwMode="auto">
                <a:xfrm>
                  <a:off x="901" y="3099"/>
                  <a:ext cx="28" cy="26"/>
                </a:xfrm>
                <a:custGeom>
                  <a:avLst/>
                  <a:gdLst>
                    <a:gd name="T0" fmla="*/ 0 w 28"/>
                    <a:gd name="T1" fmla="*/ 25 h 26"/>
                    <a:gd name="T2" fmla="*/ 14 w 28"/>
                    <a:gd name="T3" fmla="*/ 25 h 26"/>
                    <a:gd name="T4" fmla="*/ 14 w 28"/>
                    <a:gd name="T5" fmla="*/ 15 h 26"/>
                    <a:gd name="T6" fmla="*/ 14 w 28"/>
                    <a:gd name="T7" fmla="*/ 0 h 26"/>
                    <a:gd name="T8" fmla="*/ 27 w 28"/>
                    <a:gd name="T9" fmla="*/ 15 h 26"/>
                    <a:gd name="T10" fmla="*/ 14 w 28"/>
                    <a:gd name="T11" fmla="*/ 25 h 26"/>
                    <a:gd name="T12" fmla="*/ 0 w 28"/>
                    <a:gd name="T13" fmla="*/ 25 h 26"/>
                    <a:gd name="T14" fmla="*/ 0 60000 65536"/>
                    <a:gd name="T15" fmla="*/ 0 60000 65536"/>
                    <a:gd name="T16" fmla="*/ 0 60000 65536"/>
                    <a:gd name="T17" fmla="*/ 0 60000 65536"/>
                    <a:gd name="T18" fmla="*/ 0 60000 65536"/>
                    <a:gd name="T19" fmla="*/ 0 60000 65536"/>
                    <a:gd name="T20" fmla="*/ 0 60000 65536"/>
                    <a:gd name="T21" fmla="*/ 0 w 28"/>
                    <a:gd name="T22" fmla="*/ 0 h 26"/>
                    <a:gd name="T23" fmla="*/ 28 w 28"/>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6">
                      <a:moveTo>
                        <a:pt x="0" y="25"/>
                      </a:moveTo>
                      <a:lnTo>
                        <a:pt x="14" y="25"/>
                      </a:lnTo>
                      <a:lnTo>
                        <a:pt x="14" y="15"/>
                      </a:lnTo>
                      <a:lnTo>
                        <a:pt x="14" y="0"/>
                      </a:lnTo>
                      <a:lnTo>
                        <a:pt x="27" y="15"/>
                      </a:lnTo>
                      <a:lnTo>
                        <a:pt x="14" y="25"/>
                      </a:lnTo>
                      <a:lnTo>
                        <a:pt x="0" y="25"/>
                      </a:lnTo>
                    </a:path>
                  </a:pathLst>
                </a:custGeom>
                <a:solidFill>
                  <a:srgbClr val="402000"/>
                </a:solidFill>
                <a:ln w="9525" cap="rnd">
                  <a:noFill/>
                  <a:round/>
                  <a:headEnd type="none" w="sm" len="sm"/>
                  <a:tailEnd type="none" w="sm" len="sm"/>
                </a:ln>
              </p:spPr>
              <p:txBody>
                <a:bodyPr/>
                <a:lstStyle/>
                <a:p>
                  <a:endParaRPr lang="es-ES"/>
                </a:p>
              </p:txBody>
            </p:sp>
            <p:sp>
              <p:nvSpPr>
                <p:cNvPr id="104967" name="Freeform 410"/>
                <p:cNvSpPr>
                  <a:spLocks/>
                </p:cNvSpPr>
                <p:nvPr/>
              </p:nvSpPr>
              <p:spPr bwMode="auto">
                <a:xfrm>
                  <a:off x="896" y="2980"/>
                  <a:ext cx="224" cy="315"/>
                </a:xfrm>
                <a:custGeom>
                  <a:avLst/>
                  <a:gdLst>
                    <a:gd name="T0" fmla="*/ 190 w 224"/>
                    <a:gd name="T1" fmla="*/ 0 h 315"/>
                    <a:gd name="T2" fmla="*/ 155 w 224"/>
                    <a:gd name="T3" fmla="*/ 28 h 315"/>
                    <a:gd name="T4" fmla="*/ 144 w 224"/>
                    <a:gd name="T5" fmla="*/ 47 h 315"/>
                    <a:gd name="T6" fmla="*/ 128 w 224"/>
                    <a:gd name="T7" fmla="*/ 79 h 315"/>
                    <a:gd name="T8" fmla="*/ 121 w 224"/>
                    <a:gd name="T9" fmla="*/ 94 h 315"/>
                    <a:gd name="T10" fmla="*/ 123 w 224"/>
                    <a:gd name="T11" fmla="*/ 107 h 315"/>
                    <a:gd name="T12" fmla="*/ 125 w 224"/>
                    <a:gd name="T13" fmla="*/ 118 h 315"/>
                    <a:gd name="T14" fmla="*/ 72 w 224"/>
                    <a:gd name="T15" fmla="*/ 129 h 315"/>
                    <a:gd name="T16" fmla="*/ 54 w 224"/>
                    <a:gd name="T17" fmla="*/ 133 h 315"/>
                    <a:gd name="T18" fmla="*/ 51 w 224"/>
                    <a:gd name="T19" fmla="*/ 145 h 315"/>
                    <a:gd name="T20" fmla="*/ 83 w 224"/>
                    <a:gd name="T21" fmla="*/ 153 h 315"/>
                    <a:gd name="T22" fmla="*/ 113 w 224"/>
                    <a:gd name="T23" fmla="*/ 154 h 315"/>
                    <a:gd name="T24" fmla="*/ 123 w 224"/>
                    <a:gd name="T25" fmla="*/ 165 h 315"/>
                    <a:gd name="T26" fmla="*/ 125 w 224"/>
                    <a:gd name="T27" fmla="*/ 180 h 315"/>
                    <a:gd name="T28" fmla="*/ 121 w 224"/>
                    <a:gd name="T29" fmla="*/ 186 h 315"/>
                    <a:gd name="T30" fmla="*/ 107 w 224"/>
                    <a:gd name="T31" fmla="*/ 190 h 315"/>
                    <a:gd name="T32" fmla="*/ 93 w 224"/>
                    <a:gd name="T33" fmla="*/ 196 h 315"/>
                    <a:gd name="T34" fmla="*/ 33 w 224"/>
                    <a:gd name="T35" fmla="*/ 217 h 315"/>
                    <a:gd name="T36" fmla="*/ 18 w 224"/>
                    <a:gd name="T37" fmla="*/ 231 h 315"/>
                    <a:gd name="T38" fmla="*/ 3 w 224"/>
                    <a:gd name="T39" fmla="*/ 269 h 315"/>
                    <a:gd name="T40" fmla="*/ 19 w 224"/>
                    <a:gd name="T41" fmla="*/ 314 h 315"/>
                    <a:gd name="T42" fmla="*/ 51 w 224"/>
                    <a:gd name="T43" fmla="*/ 309 h 315"/>
                    <a:gd name="T44" fmla="*/ 60 w 224"/>
                    <a:gd name="T45" fmla="*/ 290 h 315"/>
                    <a:gd name="T46" fmla="*/ 54 w 224"/>
                    <a:gd name="T47" fmla="*/ 270 h 315"/>
                    <a:gd name="T48" fmla="*/ 112 w 224"/>
                    <a:gd name="T49" fmla="*/ 261 h 315"/>
                    <a:gd name="T50" fmla="*/ 174 w 224"/>
                    <a:gd name="T51" fmla="*/ 260 h 315"/>
                    <a:gd name="T52" fmla="*/ 203 w 224"/>
                    <a:gd name="T53" fmla="*/ 257 h 315"/>
                    <a:gd name="T54" fmla="*/ 216 w 224"/>
                    <a:gd name="T55" fmla="*/ 247 h 315"/>
                    <a:gd name="T56" fmla="*/ 221 w 224"/>
                    <a:gd name="T57" fmla="*/ 231 h 315"/>
                    <a:gd name="T58" fmla="*/ 214 w 224"/>
                    <a:gd name="T59" fmla="*/ 204 h 315"/>
                    <a:gd name="T60" fmla="*/ 205 w 224"/>
                    <a:gd name="T61" fmla="*/ 180 h 315"/>
                    <a:gd name="T62" fmla="*/ 206 w 224"/>
                    <a:gd name="T63" fmla="*/ 161 h 315"/>
                    <a:gd name="T64" fmla="*/ 206 w 224"/>
                    <a:gd name="T65" fmla="*/ 143 h 315"/>
                    <a:gd name="T66" fmla="*/ 219 w 224"/>
                    <a:gd name="T67" fmla="*/ 102 h 315"/>
                    <a:gd name="T68" fmla="*/ 223 w 224"/>
                    <a:gd name="T69" fmla="*/ 62 h 315"/>
                    <a:gd name="T70" fmla="*/ 216 w 224"/>
                    <a:gd name="T71" fmla="*/ 42 h 315"/>
                    <a:gd name="T72" fmla="*/ 208 w 224"/>
                    <a:gd name="T73" fmla="*/ 24 h 3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4"/>
                    <a:gd name="T112" fmla="*/ 0 h 315"/>
                    <a:gd name="T113" fmla="*/ 224 w 224"/>
                    <a:gd name="T114" fmla="*/ 315 h 31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4" h="315">
                      <a:moveTo>
                        <a:pt x="194" y="13"/>
                      </a:moveTo>
                      <a:lnTo>
                        <a:pt x="190" y="0"/>
                      </a:lnTo>
                      <a:lnTo>
                        <a:pt x="152" y="16"/>
                      </a:lnTo>
                      <a:lnTo>
                        <a:pt x="155" y="28"/>
                      </a:lnTo>
                      <a:lnTo>
                        <a:pt x="152" y="38"/>
                      </a:lnTo>
                      <a:lnTo>
                        <a:pt x="144" y="47"/>
                      </a:lnTo>
                      <a:lnTo>
                        <a:pt x="137" y="66"/>
                      </a:lnTo>
                      <a:lnTo>
                        <a:pt x="128" y="79"/>
                      </a:lnTo>
                      <a:lnTo>
                        <a:pt x="122" y="87"/>
                      </a:lnTo>
                      <a:lnTo>
                        <a:pt x="121" y="94"/>
                      </a:lnTo>
                      <a:lnTo>
                        <a:pt x="121" y="100"/>
                      </a:lnTo>
                      <a:lnTo>
                        <a:pt x="123" y="107"/>
                      </a:lnTo>
                      <a:lnTo>
                        <a:pt x="125" y="111"/>
                      </a:lnTo>
                      <a:lnTo>
                        <a:pt x="125" y="118"/>
                      </a:lnTo>
                      <a:lnTo>
                        <a:pt x="91" y="126"/>
                      </a:lnTo>
                      <a:lnTo>
                        <a:pt x="72" y="129"/>
                      </a:lnTo>
                      <a:lnTo>
                        <a:pt x="56" y="127"/>
                      </a:lnTo>
                      <a:lnTo>
                        <a:pt x="54" y="133"/>
                      </a:lnTo>
                      <a:lnTo>
                        <a:pt x="52" y="138"/>
                      </a:lnTo>
                      <a:lnTo>
                        <a:pt x="51" y="145"/>
                      </a:lnTo>
                      <a:lnTo>
                        <a:pt x="67" y="149"/>
                      </a:lnTo>
                      <a:lnTo>
                        <a:pt x="83" y="153"/>
                      </a:lnTo>
                      <a:lnTo>
                        <a:pt x="98" y="153"/>
                      </a:lnTo>
                      <a:lnTo>
                        <a:pt x="113" y="154"/>
                      </a:lnTo>
                      <a:lnTo>
                        <a:pt x="123" y="153"/>
                      </a:lnTo>
                      <a:lnTo>
                        <a:pt x="123" y="165"/>
                      </a:lnTo>
                      <a:lnTo>
                        <a:pt x="128" y="174"/>
                      </a:lnTo>
                      <a:lnTo>
                        <a:pt x="125" y="180"/>
                      </a:lnTo>
                      <a:lnTo>
                        <a:pt x="128" y="186"/>
                      </a:lnTo>
                      <a:lnTo>
                        <a:pt x="121" y="186"/>
                      </a:lnTo>
                      <a:lnTo>
                        <a:pt x="118" y="188"/>
                      </a:lnTo>
                      <a:lnTo>
                        <a:pt x="107" y="190"/>
                      </a:lnTo>
                      <a:lnTo>
                        <a:pt x="100" y="195"/>
                      </a:lnTo>
                      <a:lnTo>
                        <a:pt x="93" y="196"/>
                      </a:lnTo>
                      <a:lnTo>
                        <a:pt x="49" y="211"/>
                      </a:lnTo>
                      <a:lnTo>
                        <a:pt x="33" y="217"/>
                      </a:lnTo>
                      <a:lnTo>
                        <a:pt x="25" y="221"/>
                      </a:lnTo>
                      <a:lnTo>
                        <a:pt x="18" y="231"/>
                      </a:lnTo>
                      <a:lnTo>
                        <a:pt x="10" y="244"/>
                      </a:lnTo>
                      <a:lnTo>
                        <a:pt x="3" y="269"/>
                      </a:lnTo>
                      <a:lnTo>
                        <a:pt x="0" y="306"/>
                      </a:lnTo>
                      <a:lnTo>
                        <a:pt x="19" y="314"/>
                      </a:lnTo>
                      <a:lnTo>
                        <a:pt x="38" y="312"/>
                      </a:lnTo>
                      <a:lnTo>
                        <a:pt x="51" y="309"/>
                      </a:lnTo>
                      <a:lnTo>
                        <a:pt x="62" y="304"/>
                      </a:lnTo>
                      <a:lnTo>
                        <a:pt x="60" y="290"/>
                      </a:lnTo>
                      <a:lnTo>
                        <a:pt x="56" y="275"/>
                      </a:lnTo>
                      <a:lnTo>
                        <a:pt x="54" y="270"/>
                      </a:lnTo>
                      <a:lnTo>
                        <a:pt x="84" y="269"/>
                      </a:lnTo>
                      <a:lnTo>
                        <a:pt x="112" y="261"/>
                      </a:lnTo>
                      <a:lnTo>
                        <a:pt x="152" y="260"/>
                      </a:lnTo>
                      <a:lnTo>
                        <a:pt x="174" y="260"/>
                      </a:lnTo>
                      <a:lnTo>
                        <a:pt x="188" y="261"/>
                      </a:lnTo>
                      <a:lnTo>
                        <a:pt x="203" y="257"/>
                      </a:lnTo>
                      <a:lnTo>
                        <a:pt x="208" y="254"/>
                      </a:lnTo>
                      <a:lnTo>
                        <a:pt x="216" y="247"/>
                      </a:lnTo>
                      <a:lnTo>
                        <a:pt x="219" y="242"/>
                      </a:lnTo>
                      <a:lnTo>
                        <a:pt x="221" y="231"/>
                      </a:lnTo>
                      <a:lnTo>
                        <a:pt x="219" y="221"/>
                      </a:lnTo>
                      <a:lnTo>
                        <a:pt x="214" y="204"/>
                      </a:lnTo>
                      <a:lnTo>
                        <a:pt x="206" y="187"/>
                      </a:lnTo>
                      <a:lnTo>
                        <a:pt x="205" y="180"/>
                      </a:lnTo>
                      <a:lnTo>
                        <a:pt x="206" y="175"/>
                      </a:lnTo>
                      <a:lnTo>
                        <a:pt x="206" y="161"/>
                      </a:lnTo>
                      <a:lnTo>
                        <a:pt x="205" y="157"/>
                      </a:lnTo>
                      <a:lnTo>
                        <a:pt x="206" y="143"/>
                      </a:lnTo>
                      <a:lnTo>
                        <a:pt x="212" y="126"/>
                      </a:lnTo>
                      <a:lnTo>
                        <a:pt x="219" y="102"/>
                      </a:lnTo>
                      <a:lnTo>
                        <a:pt x="223" y="82"/>
                      </a:lnTo>
                      <a:lnTo>
                        <a:pt x="223" y="62"/>
                      </a:lnTo>
                      <a:lnTo>
                        <a:pt x="220" y="50"/>
                      </a:lnTo>
                      <a:lnTo>
                        <a:pt x="216" y="42"/>
                      </a:lnTo>
                      <a:lnTo>
                        <a:pt x="213" y="33"/>
                      </a:lnTo>
                      <a:lnTo>
                        <a:pt x="208" y="24"/>
                      </a:lnTo>
                      <a:lnTo>
                        <a:pt x="194" y="13"/>
                      </a:lnTo>
                    </a:path>
                  </a:pathLst>
                </a:custGeom>
                <a:solidFill>
                  <a:srgbClr val="000060"/>
                </a:solidFill>
                <a:ln w="12700" cap="rnd">
                  <a:solidFill>
                    <a:srgbClr val="000000"/>
                  </a:solidFill>
                  <a:round/>
                  <a:headEnd type="none" w="sm" len="sm"/>
                  <a:tailEnd type="none" w="sm" len="sm"/>
                </a:ln>
              </p:spPr>
              <p:txBody>
                <a:bodyPr/>
                <a:lstStyle/>
                <a:p>
                  <a:endParaRPr lang="es-ES"/>
                </a:p>
              </p:txBody>
            </p:sp>
            <p:sp>
              <p:nvSpPr>
                <p:cNvPr id="104968" name="Freeform 411"/>
                <p:cNvSpPr>
                  <a:spLocks/>
                </p:cNvSpPr>
                <p:nvPr/>
              </p:nvSpPr>
              <p:spPr bwMode="auto">
                <a:xfrm>
                  <a:off x="959" y="3005"/>
                  <a:ext cx="137" cy="123"/>
                </a:xfrm>
                <a:custGeom>
                  <a:avLst/>
                  <a:gdLst>
                    <a:gd name="T0" fmla="*/ 121 w 137"/>
                    <a:gd name="T1" fmla="*/ 0 h 123"/>
                    <a:gd name="T2" fmla="*/ 114 w 137"/>
                    <a:gd name="T3" fmla="*/ 0 h 123"/>
                    <a:gd name="T4" fmla="*/ 106 w 137"/>
                    <a:gd name="T5" fmla="*/ 4 h 123"/>
                    <a:gd name="T6" fmla="*/ 102 w 137"/>
                    <a:gd name="T7" fmla="*/ 11 h 123"/>
                    <a:gd name="T8" fmla="*/ 101 w 137"/>
                    <a:gd name="T9" fmla="*/ 19 h 123"/>
                    <a:gd name="T10" fmla="*/ 99 w 137"/>
                    <a:gd name="T11" fmla="*/ 33 h 123"/>
                    <a:gd name="T12" fmla="*/ 94 w 137"/>
                    <a:gd name="T13" fmla="*/ 45 h 123"/>
                    <a:gd name="T14" fmla="*/ 89 w 137"/>
                    <a:gd name="T15" fmla="*/ 58 h 123"/>
                    <a:gd name="T16" fmla="*/ 86 w 137"/>
                    <a:gd name="T17" fmla="*/ 69 h 123"/>
                    <a:gd name="T18" fmla="*/ 82 w 137"/>
                    <a:gd name="T19" fmla="*/ 79 h 123"/>
                    <a:gd name="T20" fmla="*/ 94 w 137"/>
                    <a:gd name="T21" fmla="*/ 84 h 123"/>
                    <a:gd name="T22" fmla="*/ 80 w 137"/>
                    <a:gd name="T23" fmla="*/ 81 h 123"/>
                    <a:gd name="T24" fmla="*/ 77 w 137"/>
                    <a:gd name="T25" fmla="*/ 86 h 123"/>
                    <a:gd name="T26" fmla="*/ 83 w 137"/>
                    <a:gd name="T27" fmla="*/ 91 h 123"/>
                    <a:gd name="T28" fmla="*/ 75 w 137"/>
                    <a:gd name="T29" fmla="*/ 88 h 123"/>
                    <a:gd name="T30" fmla="*/ 65 w 137"/>
                    <a:gd name="T31" fmla="*/ 91 h 123"/>
                    <a:gd name="T32" fmla="*/ 53 w 137"/>
                    <a:gd name="T33" fmla="*/ 95 h 123"/>
                    <a:gd name="T34" fmla="*/ 37 w 137"/>
                    <a:gd name="T35" fmla="*/ 99 h 123"/>
                    <a:gd name="T36" fmla="*/ 24 w 137"/>
                    <a:gd name="T37" fmla="*/ 100 h 123"/>
                    <a:gd name="T38" fmla="*/ 11 w 137"/>
                    <a:gd name="T39" fmla="*/ 100 h 123"/>
                    <a:gd name="T40" fmla="*/ 1 w 137"/>
                    <a:gd name="T41" fmla="*/ 100 h 123"/>
                    <a:gd name="T42" fmla="*/ 0 w 137"/>
                    <a:gd name="T43" fmla="*/ 102 h 123"/>
                    <a:gd name="T44" fmla="*/ 0 w 137"/>
                    <a:gd name="T45" fmla="*/ 109 h 123"/>
                    <a:gd name="T46" fmla="*/ 0 w 137"/>
                    <a:gd name="T47" fmla="*/ 112 h 123"/>
                    <a:gd name="T48" fmla="*/ 8 w 137"/>
                    <a:gd name="T49" fmla="*/ 117 h 123"/>
                    <a:gd name="T50" fmla="*/ 10 w 137"/>
                    <a:gd name="T51" fmla="*/ 114 h 123"/>
                    <a:gd name="T52" fmla="*/ 12 w 137"/>
                    <a:gd name="T53" fmla="*/ 117 h 123"/>
                    <a:gd name="T54" fmla="*/ 25 w 137"/>
                    <a:gd name="T55" fmla="*/ 119 h 123"/>
                    <a:gd name="T56" fmla="*/ 53 w 137"/>
                    <a:gd name="T57" fmla="*/ 122 h 123"/>
                    <a:gd name="T58" fmla="*/ 86 w 137"/>
                    <a:gd name="T59" fmla="*/ 115 h 123"/>
                    <a:gd name="T60" fmla="*/ 94 w 137"/>
                    <a:gd name="T61" fmla="*/ 112 h 123"/>
                    <a:gd name="T62" fmla="*/ 104 w 137"/>
                    <a:gd name="T63" fmla="*/ 96 h 123"/>
                    <a:gd name="T64" fmla="*/ 120 w 137"/>
                    <a:gd name="T65" fmla="*/ 68 h 123"/>
                    <a:gd name="T66" fmla="*/ 130 w 137"/>
                    <a:gd name="T67" fmla="*/ 36 h 123"/>
                    <a:gd name="T68" fmla="*/ 136 w 137"/>
                    <a:gd name="T69" fmla="*/ 24 h 123"/>
                    <a:gd name="T70" fmla="*/ 133 w 137"/>
                    <a:gd name="T71" fmla="*/ 11 h 123"/>
                    <a:gd name="T72" fmla="*/ 128 w 137"/>
                    <a:gd name="T73" fmla="*/ 2 h 123"/>
                    <a:gd name="T74" fmla="*/ 121 w 137"/>
                    <a:gd name="T75" fmla="*/ 0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7"/>
                    <a:gd name="T115" fmla="*/ 0 h 123"/>
                    <a:gd name="T116" fmla="*/ 137 w 137"/>
                    <a:gd name="T117" fmla="*/ 123 h 12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7" h="123">
                      <a:moveTo>
                        <a:pt x="121" y="0"/>
                      </a:moveTo>
                      <a:lnTo>
                        <a:pt x="114" y="0"/>
                      </a:lnTo>
                      <a:lnTo>
                        <a:pt x="106" y="4"/>
                      </a:lnTo>
                      <a:lnTo>
                        <a:pt x="102" y="11"/>
                      </a:lnTo>
                      <a:lnTo>
                        <a:pt x="101" y="19"/>
                      </a:lnTo>
                      <a:lnTo>
                        <a:pt x="99" y="33"/>
                      </a:lnTo>
                      <a:lnTo>
                        <a:pt x="94" y="45"/>
                      </a:lnTo>
                      <a:lnTo>
                        <a:pt x="89" y="58"/>
                      </a:lnTo>
                      <a:lnTo>
                        <a:pt x="86" y="69"/>
                      </a:lnTo>
                      <a:lnTo>
                        <a:pt x="82" y="79"/>
                      </a:lnTo>
                      <a:lnTo>
                        <a:pt x="94" y="84"/>
                      </a:lnTo>
                      <a:lnTo>
                        <a:pt x="80" y="81"/>
                      </a:lnTo>
                      <a:lnTo>
                        <a:pt x="77" y="86"/>
                      </a:lnTo>
                      <a:lnTo>
                        <a:pt x="83" y="91"/>
                      </a:lnTo>
                      <a:lnTo>
                        <a:pt x="75" y="88"/>
                      </a:lnTo>
                      <a:lnTo>
                        <a:pt x="65" y="91"/>
                      </a:lnTo>
                      <a:lnTo>
                        <a:pt x="53" y="95"/>
                      </a:lnTo>
                      <a:lnTo>
                        <a:pt x="37" y="99"/>
                      </a:lnTo>
                      <a:lnTo>
                        <a:pt x="24" y="100"/>
                      </a:lnTo>
                      <a:lnTo>
                        <a:pt x="11" y="100"/>
                      </a:lnTo>
                      <a:lnTo>
                        <a:pt x="1" y="100"/>
                      </a:lnTo>
                      <a:lnTo>
                        <a:pt x="0" y="102"/>
                      </a:lnTo>
                      <a:lnTo>
                        <a:pt x="0" y="109"/>
                      </a:lnTo>
                      <a:lnTo>
                        <a:pt x="0" y="112"/>
                      </a:lnTo>
                      <a:lnTo>
                        <a:pt x="8" y="117"/>
                      </a:lnTo>
                      <a:lnTo>
                        <a:pt x="10" y="114"/>
                      </a:lnTo>
                      <a:lnTo>
                        <a:pt x="12" y="117"/>
                      </a:lnTo>
                      <a:lnTo>
                        <a:pt x="25" y="119"/>
                      </a:lnTo>
                      <a:lnTo>
                        <a:pt x="53" y="122"/>
                      </a:lnTo>
                      <a:lnTo>
                        <a:pt x="86" y="115"/>
                      </a:lnTo>
                      <a:lnTo>
                        <a:pt x="94" y="112"/>
                      </a:lnTo>
                      <a:lnTo>
                        <a:pt x="104" y="96"/>
                      </a:lnTo>
                      <a:lnTo>
                        <a:pt x="120" y="68"/>
                      </a:lnTo>
                      <a:lnTo>
                        <a:pt x="130" y="36"/>
                      </a:lnTo>
                      <a:lnTo>
                        <a:pt x="136" y="24"/>
                      </a:lnTo>
                      <a:lnTo>
                        <a:pt x="133" y="11"/>
                      </a:lnTo>
                      <a:lnTo>
                        <a:pt x="128" y="2"/>
                      </a:lnTo>
                      <a:lnTo>
                        <a:pt x="121" y="0"/>
                      </a:lnTo>
                    </a:path>
                  </a:pathLst>
                </a:custGeom>
                <a:solidFill>
                  <a:srgbClr val="0000FF"/>
                </a:solidFill>
                <a:ln w="9525" cap="rnd">
                  <a:noFill/>
                  <a:round/>
                  <a:headEnd type="none" w="sm" len="sm"/>
                  <a:tailEnd type="none" w="sm" len="sm"/>
                </a:ln>
              </p:spPr>
              <p:txBody>
                <a:bodyPr/>
                <a:lstStyle/>
                <a:p>
                  <a:endParaRPr lang="es-ES"/>
                </a:p>
              </p:txBody>
            </p:sp>
            <p:sp>
              <p:nvSpPr>
                <p:cNvPr id="104969" name="Freeform 412"/>
                <p:cNvSpPr>
                  <a:spLocks/>
                </p:cNvSpPr>
                <p:nvPr/>
              </p:nvSpPr>
              <p:spPr bwMode="auto">
                <a:xfrm>
                  <a:off x="1025" y="3003"/>
                  <a:ext cx="50" cy="95"/>
                </a:xfrm>
                <a:custGeom>
                  <a:avLst/>
                  <a:gdLst>
                    <a:gd name="T0" fmla="*/ 41 w 50"/>
                    <a:gd name="T1" fmla="*/ 0 h 95"/>
                    <a:gd name="T2" fmla="*/ 49 w 50"/>
                    <a:gd name="T3" fmla="*/ 3 h 95"/>
                    <a:gd name="T4" fmla="*/ 45 w 50"/>
                    <a:gd name="T5" fmla="*/ 6 h 95"/>
                    <a:gd name="T6" fmla="*/ 41 w 50"/>
                    <a:gd name="T7" fmla="*/ 11 h 95"/>
                    <a:gd name="T8" fmla="*/ 33 w 50"/>
                    <a:gd name="T9" fmla="*/ 17 h 95"/>
                    <a:gd name="T10" fmla="*/ 29 w 50"/>
                    <a:gd name="T11" fmla="*/ 31 h 95"/>
                    <a:gd name="T12" fmla="*/ 25 w 50"/>
                    <a:gd name="T13" fmla="*/ 41 h 95"/>
                    <a:gd name="T14" fmla="*/ 20 w 50"/>
                    <a:gd name="T15" fmla="*/ 51 h 95"/>
                    <a:gd name="T16" fmla="*/ 16 w 50"/>
                    <a:gd name="T17" fmla="*/ 55 h 95"/>
                    <a:gd name="T18" fmla="*/ 21 w 50"/>
                    <a:gd name="T19" fmla="*/ 52 h 95"/>
                    <a:gd name="T20" fmla="*/ 26 w 50"/>
                    <a:gd name="T21" fmla="*/ 43 h 95"/>
                    <a:gd name="T22" fmla="*/ 21 w 50"/>
                    <a:gd name="T23" fmla="*/ 55 h 95"/>
                    <a:gd name="T24" fmla="*/ 18 w 50"/>
                    <a:gd name="T25" fmla="*/ 66 h 95"/>
                    <a:gd name="T26" fmla="*/ 15 w 50"/>
                    <a:gd name="T27" fmla="*/ 79 h 95"/>
                    <a:gd name="T28" fmla="*/ 12 w 50"/>
                    <a:gd name="T29" fmla="*/ 83 h 95"/>
                    <a:gd name="T30" fmla="*/ 9 w 50"/>
                    <a:gd name="T31" fmla="*/ 87 h 95"/>
                    <a:gd name="T32" fmla="*/ 6 w 50"/>
                    <a:gd name="T33" fmla="*/ 91 h 95"/>
                    <a:gd name="T34" fmla="*/ 1 w 50"/>
                    <a:gd name="T35" fmla="*/ 94 h 95"/>
                    <a:gd name="T36" fmla="*/ 0 w 50"/>
                    <a:gd name="T37" fmla="*/ 86 h 95"/>
                    <a:gd name="T38" fmla="*/ 0 w 50"/>
                    <a:gd name="T39" fmla="*/ 80 h 95"/>
                    <a:gd name="T40" fmla="*/ 0 w 50"/>
                    <a:gd name="T41" fmla="*/ 72 h 95"/>
                    <a:gd name="T42" fmla="*/ 0 w 50"/>
                    <a:gd name="T43" fmla="*/ 66 h 95"/>
                    <a:gd name="T44" fmla="*/ 0 w 50"/>
                    <a:gd name="T45" fmla="*/ 58 h 95"/>
                    <a:gd name="T46" fmla="*/ 5 w 50"/>
                    <a:gd name="T47" fmla="*/ 52 h 95"/>
                    <a:gd name="T48" fmla="*/ 8 w 50"/>
                    <a:gd name="T49" fmla="*/ 47 h 95"/>
                    <a:gd name="T50" fmla="*/ 13 w 50"/>
                    <a:gd name="T51" fmla="*/ 43 h 95"/>
                    <a:gd name="T52" fmla="*/ 20 w 50"/>
                    <a:gd name="T53" fmla="*/ 35 h 95"/>
                    <a:gd name="T54" fmla="*/ 25 w 50"/>
                    <a:gd name="T55" fmla="*/ 26 h 95"/>
                    <a:gd name="T56" fmla="*/ 20 w 50"/>
                    <a:gd name="T57" fmla="*/ 30 h 95"/>
                    <a:gd name="T58" fmla="*/ 16 w 50"/>
                    <a:gd name="T59" fmla="*/ 39 h 95"/>
                    <a:gd name="T60" fmla="*/ 10 w 50"/>
                    <a:gd name="T61" fmla="*/ 45 h 95"/>
                    <a:gd name="T62" fmla="*/ 16 w 50"/>
                    <a:gd name="T63" fmla="*/ 35 h 95"/>
                    <a:gd name="T64" fmla="*/ 21 w 50"/>
                    <a:gd name="T65" fmla="*/ 21 h 95"/>
                    <a:gd name="T66" fmla="*/ 28 w 50"/>
                    <a:gd name="T67" fmla="*/ 9 h 95"/>
                    <a:gd name="T68" fmla="*/ 31 w 50"/>
                    <a:gd name="T69" fmla="*/ 3 h 95"/>
                    <a:gd name="T70" fmla="*/ 41 w 50"/>
                    <a:gd name="T71" fmla="*/ 0 h 9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
                    <a:gd name="T109" fmla="*/ 0 h 95"/>
                    <a:gd name="T110" fmla="*/ 50 w 50"/>
                    <a:gd name="T111" fmla="*/ 95 h 9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 h="95">
                      <a:moveTo>
                        <a:pt x="41" y="0"/>
                      </a:moveTo>
                      <a:lnTo>
                        <a:pt x="49" y="3"/>
                      </a:lnTo>
                      <a:lnTo>
                        <a:pt x="45" y="6"/>
                      </a:lnTo>
                      <a:lnTo>
                        <a:pt x="41" y="11"/>
                      </a:lnTo>
                      <a:lnTo>
                        <a:pt x="33" y="17"/>
                      </a:lnTo>
                      <a:lnTo>
                        <a:pt x="29" y="31"/>
                      </a:lnTo>
                      <a:lnTo>
                        <a:pt x="25" y="41"/>
                      </a:lnTo>
                      <a:lnTo>
                        <a:pt x="20" y="51"/>
                      </a:lnTo>
                      <a:lnTo>
                        <a:pt x="16" y="55"/>
                      </a:lnTo>
                      <a:lnTo>
                        <a:pt x="21" y="52"/>
                      </a:lnTo>
                      <a:lnTo>
                        <a:pt x="26" y="43"/>
                      </a:lnTo>
                      <a:lnTo>
                        <a:pt x="21" y="55"/>
                      </a:lnTo>
                      <a:lnTo>
                        <a:pt x="18" y="66"/>
                      </a:lnTo>
                      <a:lnTo>
                        <a:pt x="15" y="79"/>
                      </a:lnTo>
                      <a:lnTo>
                        <a:pt x="12" y="83"/>
                      </a:lnTo>
                      <a:lnTo>
                        <a:pt x="9" y="87"/>
                      </a:lnTo>
                      <a:lnTo>
                        <a:pt x="6" y="91"/>
                      </a:lnTo>
                      <a:lnTo>
                        <a:pt x="1" y="94"/>
                      </a:lnTo>
                      <a:lnTo>
                        <a:pt x="0" y="86"/>
                      </a:lnTo>
                      <a:lnTo>
                        <a:pt x="0" y="80"/>
                      </a:lnTo>
                      <a:lnTo>
                        <a:pt x="0" y="72"/>
                      </a:lnTo>
                      <a:lnTo>
                        <a:pt x="0" y="66"/>
                      </a:lnTo>
                      <a:lnTo>
                        <a:pt x="0" y="58"/>
                      </a:lnTo>
                      <a:lnTo>
                        <a:pt x="5" y="52"/>
                      </a:lnTo>
                      <a:lnTo>
                        <a:pt x="8" y="47"/>
                      </a:lnTo>
                      <a:lnTo>
                        <a:pt x="13" y="43"/>
                      </a:lnTo>
                      <a:lnTo>
                        <a:pt x="20" y="35"/>
                      </a:lnTo>
                      <a:lnTo>
                        <a:pt x="25" y="26"/>
                      </a:lnTo>
                      <a:lnTo>
                        <a:pt x="20" y="30"/>
                      </a:lnTo>
                      <a:lnTo>
                        <a:pt x="16" y="39"/>
                      </a:lnTo>
                      <a:lnTo>
                        <a:pt x="10" y="45"/>
                      </a:lnTo>
                      <a:lnTo>
                        <a:pt x="16" y="35"/>
                      </a:lnTo>
                      <a:lnTo>
                        <a:pt x="21" y="21"/>
                      </a:lnTo>
                      <a:lnTo>
                        <a:pt x="28" y="9"/>
                      </a:lnTo>
                      <a:lnTo>
                        <a:pt x="31" y="3"/>
                      </a:lnTo>
                      <a:lnTo>
                        <a:pt x="41" y="0"/>
                      </a:lnTo>
                    </a:path>
                  </a:pathLst>
                </a:custGeom>
                <a:solidFill>
                  <a:srgbClr val="0000FF"/>
                </a:solidFill>
                <a:ln w="9525" cap="rnd">
                  <a:noFill/>
                  <a:round/>
                  <a:headEnd type="none" w="sm" len="sm"/>
                  <a:tailEnd type="none" w="sm" len="sm"/>
                </a:ln>
              </p:spPr>
              <p:txBody>
                <a:bodyPr/>
                <a:lstStyle/>
                <a:p>
                  <a:endParaRPr lang="es-ES"/>
                </a:p>
              </p:txBody>
            </p:sp>
            <p:sp>
              <p:nvSpPr>
                <p:cNvPr id="104970" name="Freeform 413"/>
                <p:cNvSpPr>
                  <a:spLocks/>
                </p:cNvSpPr>
                <p:nvPr/>
              </p:nvSpPr>
              <p:spPr bwMode="auto">
                <a:xfrm>
                  <a:off x="905" y="2992"/>
                  <a:ext cx="213" cy="291"/>
                </a:xfrm>
                <a:custGeom>
                  <a:avLst/>
                  <a:gdLst>
                    <a:gd name="T0" fmla="*/ 178 w 213"/>
                    <a:gd name="T1" fmla="*/ 11 h 291"/>
                    <a:gd name="T2" fmla="*/ 188 w 213"/>
                    <a:gd name="T3" fmla="*/ 33 h 291"/>
                    <a:gd name="T4" fmla="*/ 191 w 213"/>
                    <a:gd name="T5" fmla="*/ 63 h 291"/>
                    <a:gd name="T6" fmla="*/ 188 w 213"/>
                    <a:gd name="T7" fmla="*/ 53 h 291"/>
                    <a:gd name="T8" fmla="*/ 180 w 213"/>
                    <a:gd name="T9" fmla="*/ 69 h 291"/>
                    <a:gd name="T10" fmla="*/ 180 w 213"/>
                    <a:gd name="T11" fmla="*/ 100 h 291"/>
                    <a:gd name="T12" fmla="*/ 177 w 213"/>
                    <a:gd name="T13" fmla="*/ 90 h 291"/>
                    <a:gd name="T14" fmla="*/ 159 w 213"/>
                    <a:gd name="T15" fmla="*/ 114 h 291"/>
                    <a:gd name="T16" fmla="*/ 133 w 213"/>
                    <a:gd name="T17" fmla="*/ 133 h 291"/>
                    <a:gd name="T18" fmla="*/ 133 w 213"/>
                    <a:gd name="T19" fmla="*/ 142 h 291"/>
                    <a:gd name="T20" fmla="*/ 127 w 213"/>
                    <a:gd name="T21" fmla="*/ 140 h 291"/>
                    <a:gd name="T22" fmla="*/ 123 w 213"/>
                    <a:gd name="T23" fmla="*/ 154 h 291"/>
                    <a:gd name="T24" fmla="*/ 121 w 213"/>
                    <a:gd name="T25" fmla="*/ 162 h 291"/>
                    <a:gd name="T26" fmla="*/ 141 w 213"/>
                    <a:gd name="T27" fmla="*/ 177 h 291"/>
                    <a:gd name="T28" fmla="*/ 113 w 213"/>
                    <a:gd name="T29" fmla="*/ 170 h 291"/>
                    <a:gd name="T30" fmla="*/ 131 w 213"/>
                    <a:gd name="T31" fmla="*/ 184 h 291"/>
                    <a:gd name="T32" fmla="*/ 104 w 213"/>
                    <a:gd name="T33" fmla="*/ 174 h 291"/>
                    <a:gd name="T34" fmla="*/ 104 w 213"/>
                    <a:gd name="T35" fmla="*/ 181 h 291"/>
                    <a:gd name="T36" fmla="*/ 96 w 213"/>
                    <a:gd name="T37" fmla="*/ 178 h 291"/>
                    <a:gd name="T38" fmla="*/ 39 w 213"/>
                    <a:gd name="T39" fmla="*/ 197 h 291"/>
                    <a:gd name="T40" fmla="*/ 10 w 213"/>
                    <a:gd name="T41" fmla="*/ 224 h 291"/>
                    <a:gd name="T42" fmla="*/ 19 w 213"/>
                    <a:gd name="T43" fmla="*/ 290 h 291"/>
                    <a:gd name="T44" fmla="*/ 53 w 213"/>
                    <a:gd name="T45" fmla="*/ 269 h 291"/>
                    <a:gd name="T46" fmla="*/ 83 w 213"/>
                    <a:gd name="T47" fmla="*/ 245 h 291"/>
                    <a:gd name="T48" fmla="*/ 70 w 213"/>
                    <a:gd name="T49" fmla="*/ 242 h 291"/>
                    <a:gd name="T50" fmla="*/ 80 w 213"/>
                    <a:gd name="T51" fmla="*/ 238 h 291"/>
                    <a:gd name="T52" fmla="*/ 100 w 213"/>
                    <a:gd name="T53" fmla="*/ 242 h 291"/>
                    <a:gd name="T54" fmla="*/ 60 w 213"/>
                    <a:gd name="T55" fmla="*/ 221 h 291"/>
                    <a:gd name="T56" fmla="*/ 181 w 213"/>
                    <a:gd name="T57" fmla="*/ 238 h 291"/>
                    <a:gd name="T58" fmla="*/ 204 w 213"/>
                    <a:gd name="T59" fmla="*/ 226 h 291"/>
                    <a:gd name="T60" fmla="*/ 207 w 213"/>
                    <a:gd name="T61" fmla="*/ 199 h 291"/>
                    <a:gd name="T62" fmla="*/ 194 w 213"/>
                    <a:gd name="T63" fmla="*/ 163 h 291"/>
                    <a:gd name="T64" fmla="*/ 168 w 213"/>
                    <a:gd name="T65" fmla="*/ 180 h 291"/>
                    <a:gd name="T66" fmla="*/ 183 w 213"/>
                    <a:gd name="T67" fmla="*/ 154 h 291"/>
                    <a:gd name="T68" fmla="*/ 168 w 213"/>
                    <a:gd name="T69" fmla="*/ 147 h 291"/>
                    <a:gd name="T70" fmla="*/ 177 w 213"/>
                    <a:gd name="T71" fmla="*/ 133 h 291"/>
                    <a:gd name="T72" fmla="*/ 185 w 213"/>
                    <a:gd name="T73" fmla="*/ 140 h 291"/>
                    <a:gd name="T74" fmla="*/ 204 w 213"/>
                    <a:gd name="T75" fmla="*/ 99 h 291"/>
                    <a:gd name="T76" fmla="*/ 204 w 213"/>
                    <a:gd name="T77" fmla="*/ 59 h 291"/>
                    <a:gd name="T78" fmla="*/ 208 w 213"/>
                    <a:gd name="T79" fmla="*/ 84 h 291"/>
                    <a:gd name="T80" fmla="*/ 210 w 213"/>
                    <a:gd name="T81" fmla="*/ 54 h 291"/>
                    <a:gd name="T82" fmla="*/ 197 w 213"/>
                    <a:gd name="T83" fmla="*/ 28 h 291"/>
                    <a:gd name="T84" fmla="*/ 212 w 213"/>
                    <a:gd name="T85" fmla="*/ 52 h 291"/>
                    <a:gd name="T86" fmla="*/ 202 w 213"/>
                    <a:gd name="T87" fmla="*/ 23 h 291"/>
                    <a:gd name="T88" fmla="*/ 182 w 213"/>
                    <a:gd name="T89" fmla="*/ 0 h 29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3"/>
                    <a:gd name="T136" fmla="*/ 0 h 291"/>
                    <a:gd name="T137" fmla="*/ 213 w 213"/>
                    <a:gd name="T138" fmla="*/ 291 h 29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3" h="291">
                      <a:moveTo>
                        <a:pt x="167" y="3"/>
                      </a:moveTo>
                      <a:lnTo>
                        <a:pt x="172" y="9"/>
                      </a:lnTo>
                      <a:lnTo>
                        <a:pt x="178" y="11"/>
                      </a:lnTo>
                      <a:lnTo>
                        <a:pt x="185" y="20"/>
                      </a:lnTo>
                      <a:lnTo>
                        <a:pt x="188" y="25"/>
                      </a:lnTo>
                      <a:lnTo>
                        <a:pt x="188" y="33"/>
                      </a:lnTo>
                      <a:lnTo>
                        <a:pt x="188" y="41"/>
                      </a:lnTo>
                      <a:lnTo>
                        <a:pt x="189" y="52"/>
                      </a:lnTo>
                      <a:lnTo>
                        <a:pt x="191" y="63"/>
                      </a:lnTo>
                      <a:lnTo>
                        <a:pt x="192" y="76"/>
                      </a:lnTo>
                      <a:lnTo>
                        <a:pt x="189" y="63"/>
                      </a:lnTo>
                      <a:lnTo>
                        <a:pt x="188" y="53"/>
                      </a:lnTo>
                      <a:lnTo>
                        <a:pt x="188" y="47"/>
                      </a:lnTo>
                      <a:lnTo>
                        <a:pt x="182" y="57"/>
                      </a:lnTo>
                      <a:lnTo>
                        <a:pt x="180" y="69"/>
                      </a:lnTo>
                      <a:lnTo>
                        <a:pt x="178" y="77"/>
                      </a:lnTo>
                      <a:lnTo>
                        <a:pt x="180" y="88"/>
                      </a:lnTo>
                      <a:lnTo>
                        <a:pt x="180" y="100"/>
                      </a:lnTo>
                      <a:lnTo>
                        <a:pt x="178" y="114"/>
                      </a:lnTo>
                      <a:lnTo>
                        <a:pt x="177" y="100"/>
                      </a:lnTo>
                      <a:lnTo>
                        <a:pt x="177" y="90"/>
                      </a:lnTo>
                      <a:lnTo>
                        <a:pt x="175" y="81"/>
                      </a:lnTo>
                      <a:lnTo>
                        <a:pt x="167" y="102"/>
                      </a:lnTo>
                      <a:lnTo>
                        <a:pt x="159" y="114"/>
                      </a:lnTo>
                      <a:lnTo>
                        <a:pt x="156" y="119"/>
                      </a:lnTo>
                      <a:lnTo>
                        <a:pt x="150" y="129"/>
                      </a:lnTo>
                      <a:lnTo>
                        <a:pt x="133" y="133"/>
                      </a:lnTo>
                      <a:lnTo>
                        <a:pt x="126" y="133"/>
                      </a:lnTo>
                      <a:lnTo>
                        <a:pt x="127" y="137"/>
                      </a:lnTo>
                      <a:lnTo>
                        <a:pt x="133" y="142"/>
                      </a:lnTo>
                      <a:lnTo>
                        <a:pt x="150" y="152"/>
                      </a:lnTo>
                      <a:lnTo>
                        <a:pt x="136" y="145"/>
                      </a:lnTo>
                      <a:lnTo>
                        <a:pt x="127" y="140"/>
                      </a:lnTo>
                      <a:lnTo>
                        <a:pt x="119" y="134"/>
                      </a:lnTo>
                      <a:lnTo>
                        <a:pt x="119" y="146"/>
                      </a:lnTo>
                      <a:lnTo>
                        <a:pt x="123" y="154"/>
                      </a:lnTo>
                      <a:lnTo>
                        <a:pt x="132" y="158"/>
                      </a:lnTo>
                      <a:lnTo>
                        <a:pt x="121" y="158"/>
                      </a:lnTo>
                      <a:lnTo>
                        <a:pt x="121" y="162"/>
                      </a:lnTo>
                      <a:lnTo>
                        <a:pt x="123" y="166"/>
                      </a:lnTo>
                      <a:lnTo>
                        <a:pt x="127" y="170"/>
                      </a:lnTo>
                      <a:lnTo>
                        <a:pt x="141" y="177"/>
                      </a:lnTo>
                      <a:lnTo>
                        <a:pt x="121" y="170"/>
                      </a:lnTo>
                      <a:lnTo>
                        <a:pt x="118" y="170"/>
                      </a:lnTo>
                      <a:lnTo>
                        <a:pt x="113" y="170"/>
                      </a:lnTo>
                      <a:lnTo>
                        <a:pt x="113" y="174"/>
                      </a:lnTo>
                      <a:lnTo>
                        <a:pt x="119" y="178"/>
                      </a:lnTo>
                      <a:lnTo>
                        <a:pt x="131" y="184"/>
                      </a:lnTo>
                      <a:lnTo>
                        <a:pt x="113" y="178"/>
                      </a:lnTo>
                      <a:lnTo>
                        <a:pt x="109" y="173"/>
                      </a:lnTo>
                      <a:lnTo>
                        <a:pt x="104" y="174"/>
                      </a:lnTo>
                      <a:lnTo>
                        <a:pt x="100" y="176"/>
                      </a:lnTo>
                      <a:lnTo>
                        <a:pt x="101" y="180"/>
                      </a:lnTo>
                      <a:lnTo>
                        <a:pt x="104" y="181"/>
                      </a:lnTo>
                      <a:lnTo>
                        <a:pt x="113" y="188"/>
                      </a:lnTo>
                      <a:lnTo>
                        <a:pt x="101" y="184"/>
                      </a:lnTo>
                      <a:lnTo>
                        <a:pt x="96" y="178"/>
                      </a:lnTo>
                      <a:lnTo>
                        <a:pt x="88" y="181"/>
                      </a:lnTo>
                      <a:lnTo>
                        <a:pt x="62" y="189"/>
                      </a:lnTo>
                      <a:lnTo>
                        <a:pt x="39" y="197"/>
                      </a:lnTo>
                      <a:lnTo>
                        <a:pt x="22" y="203"/>
                      </a:lnTo>
                      <a:lnTo>
                        <a:pt x="18" y="213"/>
                      </a:lnTo>
                      <a:lnTo>
                        <a:pt x="10" y="224"/>
                      </a:lnTo>
                      <a:lnTo>
                        <a:pt x="2" y="247"/>
                      </a:lnTo>
                      <a:lnTo>
                        <a:pt x="0" y="284"/>
                      </a:lnTo>
                      <a:lnTo>
                        <a:pt x="19" y="290"/>
                      </a:lnTo>
                      <a:lnTo>
                        <a:pt x="36" y="287"/>
                      </a:lnTo>
                      <a:lnTo>
                        <a:pt x="54" y="282"/>
                      </a:lnTo>
                      <a:lnTo>
                        <a:pt x="53" y="269"/>
                      </a:lnTo>
                      <a:lnTo>
                        <a:pt x="47" y="250"/>
                      </a:lnTo>
                      <a:lnTo>
                        <a:pt x="79" y="247"/>
                      </a:lnTo>
                      <a:lnTo>
                        <a:pt x="83" y="245"/>
                      </a:lnTo>
                      <a:lnTo>
                        <a:pt x="64" y="242"/>
                      </a:lnTo>
                      <a:lnTo>
                        <a:pt x="33" y="230"/>
                      </a:lnTo>
                      <a:lnTo>
                        <a:pt x="70" y="242"/>
                      </a:lnTo>
                      <a:lnTo>
                        <a:pt x="86" y="244"/>
                      </a:lnTo>
                      <a:lnTo>
                        <a:pt x="98" y="242"/>
                      </a:lnTo>
                      <a:lnTo>
                        <a:pt x="80" y="238"/>
                      </a:lnTo>
                      <a:lnTo>
                        <a:pt x="42" y="226"/>
                      </a:lnTo>
                      <a:lnTo>
                        <a:pt x="83" y="236"/>
                      </a:lnTo>
                      <a:lnTo>
                        <a:pt x="100" y="242"/>
                      </a:lnTo>
                      <a:lnTo>
                        <a:pt x="104" y="242"/>
                      </a:lnTo>
                      <a:lnTo>
                        <a:pt x="88" y="234"/>
                      </a:lnTo>
                      <a:lnTo>
                        <a:pt x="60" y="221"/>
                      </a:lnTo>
                      <a:lnTo>
                        <a:pt x="92" y="234"/>
                      </a:lnTo>
                      <a:lnTo>
                        <a:pt x="109" y="240"/>
                      </a:lnTo>
                      <a:lnTo>
                        <a:pt x="181" y="238"/>
                      </a:lnTo>
                      <a:lnTo>
                        <a:pt x="189" y="235"/>
                      </a:lnTo>
                      <a:lnTo>
                        <a:pt x="198" y="234"/>
                      </a:lnTo>
                      <a:lnTo>
                        <a:pt x="204" y="226"/>
                      </a:lnTo>
                      <a:lnTo>
                        <a:pt x="208" y="218"/>
                      </a:lnTo>
                      <a:lnTo>
                        <a:pt x="209" y="210"/>
                      </a:lnTo>
                      <a:lnTo>
                        <a:pt x="207" y="199"/>
                      </a:lnTo>
                      <a:lnTo>
                        <a:pt x="201" y="185"/>
                      </a:lnTo>
                      <a:lnTo>
                        <a:pt x="197" y="173"/>
                      </a:lnTo>
                      <a:lnTo>
                        <a:pt x="194" y="163"/>
                      </a:lnTo>
                      <a:lnTo>
                        <a:pt x="189" y="162"/>
                      </a:lnTo>
                      <a:lnTo>
                        <a:pt x="182" y="169"/>
                      </a:lnTo>
                      <a:lnTo>
                        <a:pt x="168" y="180"/>
                      </a:lnTo>
                      <a:lnTo>
                        <a:pt x="182" y="168"/>
                      </a:lnTo>
                      <a:lnTo>
                        <a:pt x="188" y="160"/>
                      </a:lnTo>
                      <a:lnTo>
                        <a:pt x="183" y="154"/>
                      </a:lnTo>
                      <a:lnTo>
                        <a:pt x="167" y="148"/>
                      </a:lnTo>
                      <a:lnTo>
                        <a:pt x="152" y="142"/>
                      </a:lnTo>
                      <a:lnTo>
                        <a:pt x="168" y="147"/>
                      </a:lnTo>
                      <a:lnTo>
                        <a:pt x="183" y="151"/>
                      </a:lnTo>
                      <a:lnTo>
                        <a:pt x="182" y="141"/>
                      </a:lnTo>
                      <a:lnTo>
                        <a:pt x="177" y="133"/>
                      </a:lnTo>
                      <a:lnTo>
                        <a:pt x="172" y="122"/>
                      </a:lnTo>
                      <a:lnTo>
                        <a:pt x="178" y="133"/>
                      </a:lnTo>
                      <a:lnTo>
                        <a:pt x="185" y="140"/>
                      </a:lnTo>
                      <a:lnTo>
                        <a:pt x="192" y="137"/>
                      </a:lnTo>
                      <a:lnTo>
                        <a:pt x="197" y="118"/>
                      </a:lnTo>
                      <a:lnTo>
                        <a:pt x="204" y="99"/>
                      </a:lnTo>
                      <a:lnTo>
                        <a:pt x="207" y="86"/>
                      </a:lnTo>
                      <a:lnTo>
                        <a:pt x="204" y="74"/>
                      </a:lnTo>
                      <a:lnTo>
                        <a:pt x="204" y="59"/>
                      </a:lnTo>
                      <a:lnTo>
                        <a:pt x="207" y="68"/>
                      </a:lnTo>
                      <a:lnTo>
                        <a:pt x="208" y="76"/>
                      </a:lnTo>
                      <a:lnTo>
                        <a:pt x="208" y="84"/>
                      </a:lnTo>
                      <a:lnTo>
                        <a:pt x="210" y="70"/>
                      </a:lnTo>
                      <a:lnTo>
                        <a:pt x="210" y="62"/>
                      </a:lnTo>
                      <a:lnTo>
                        <a:pt x="210" y="54"/>
                      </a:lnTo>
                      <a:lnTo>
                        <a:pt x="208" y="44"/>
                      </a:lnTo>
                      <a:lnTo>
                        <a:pt x="204" y="35"/>
                      </a:lnTo>
                      <a:lnTo>
                        <a:pt x="197" y="28"/>
                      </a:lnTo>
                      <a:lnTo>
                        <a:pt x="204" y="34"/>
                      </a:lnTo>
                      <a:lnTo>
                        <a:pt x="207" y="41"/>
                      </a:lnTo>
                      <a:lnTo>
                        <a:pt x="212" y="52"/>
                      </a:lnTo>
                      <a:lnTo>
                        <a:pt x="210" y="43"/>
                      </a:lnTo>
                      <a:lnTo>
                        <a:pt x="208" y="33"/>
                      </a:lnTo>
                      <a:lnTo>
                        <a:pt x="202" y="23"/>
                      </a:lnTo>
                      <a:lnTo>
                        <a:pt x="198" y="10"/>
                      </a:lnTo>
                      <a:lnTo>
                        <a:pt x="191" y="6"/>
                      </a:lnTo>
                      <a:lnTo>
                        <a:pt x="182" y="0"/>
                      </a:lnTo>
                      <a:lnTo>
                        <a:pt x="175" y="0"/>
                      </a:lnTo>
                      <a:lnTo>
                        <a:pt x="167" y="3"/>
                      </a:lnTo>
                    </a:path>
                  </a:pathLst>
                </a:custGeom>
                <a:solidFill>
                  <a:srgbClr val="0000FF"/>
                </a:solidFill>
                <a:ln w="9525" cap="rnd">
                  <a:noFill/>
                  <a:round/>
                  <a:headEnd type="none" w="sm" len="sm"/>
                  <a:tailEnd type="none" w="sm" len="sm"/>
                </a:ln>
              </p:spPr>
              <p:txBody>
                <a:bodyPr/>
                <a:lstStyle/>
                <a:p>
                  <a:endParaRPr lang="es-ES"/>
                </a:p>
              </p:txBody>
            </p:sp>
            <p:sp>
              <p:nvSpPr>
                <p:cNvPr id="104971" name="Freeform 414"/>
                <p:cNvSpPr>
                  <a:spLocks/>
                </p:cNvSpPr>
                <p:nvPr/>
              </p:nvSpPr>
              <p:spPr bwMode="auto">
                <a:xfrm>
                  <a:off x="1096" y="3135"/>
                  <a:ext cx="28" cy="27"/>
                </a:xfrm>
                <a:custGeom>
                  <a:avLst/>
                  <a:gdLst>
                    <a:gd name="T0" fmla="*/ 22 w 28"/>
                    <a:gd name="T1" fmla="*/ 0 h 27"/>
                    <a:gd name="T2" fmla="*/ 0 w 28"/>
                    <a:gd name="T3" fmla="*/ 0 h 27"/>
                    <a:gd name="T4" fmla="*/ 0 w 28"/>
                    <a:gd name="T5" fmla="*/ 10 h 27"/>
                    <a:gd name="T6" fmla="*/ 2 w 28"/>
                    <a:gd name="T7" fmla="*/ 22 h 27"/>
                    <a:gd name="T8" fmla="*/ 22 w 28"/>
                    <a:gd name="T9" fmla="*/ 26 h 27"/>
                    <a:gd name="T10" fmla="*/ 27 w 28"/>
                    <a:gd name="T11" fmla="*/ 20 h 27"/>
                    <a:gd name="T12" fmla="*/ 27 w 28"/>
                    <a:gd name="T13" fmla="*/ 6 h 27"/>
                    <a:gd name="T14" fmla="*/ 22 w 28"/>
                    <a:gd name="T15" fmla="*/ 0 h 27"/>
                    <a:gd name="T16" fmla="*/ 0 60000 65536"/>
                    <a:gd name="T17" fmla="*/ 0 60000 65536"/>
                    <a:gd name="T18" fmla="*/ 0 60000 65536"/>
                    <a:gd name="T19" fmla="*/ 0 60000 65536"/>
                    <a:gd name="T20" fmla="*/ 0 60000 65536"/>
                    <a:gd name="T21" fmla="*/ 0 60000 65536"/>
                    <a:gd name="T22" fmla="*/ 0 60000 65536"/>
                    <a:gd name="T23" fmla="*/ 0 60000 65536"/>
                    <a:gd name="T24" fmla="*/ 0 w 28"/>
                    <a:gd name="T25" fmla="*/ 0 h 27"/>
                    <a:gd name="T26" fmla="*/ 28 w 28"/>
                    <a:gd name="T27" fmla="*/ 27 h 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 h="27">
                      <a:moveTo>
                        <a:pt x="22" y="0"/>
                      </a:moveTo>
                      <a:lnTo>
                        <a:pt x="0" y="0"/>
                      </a:lnTo>
                      <a:lnTo>
                        <a:pt x="0" y="10"/>
                      </a:lnTo>
                      <a:lnTo>
                        <a:pt x="2" y="22"/>
                      </a:lnTo>
                      <a:lnTo>
                        <a:pt x="22" y="26"/>
                      </a:lnTo>
                      <a:lnTo>
                        <a:pt x="27" y="20"/>
                      </a:lnTo>
                      <a:lnTo>
                        <a:pt x="27" y="6"/>
                      </a:lnTo>
                      <a:lnTo>
                        <a:pt x="22" y="0"/>
                      </a:lnTo>
                    </a:path>
                  </a:pathLst>
                </a:custGeom>
                <a:solidFill>
                  <a:srgbClr val="004040"/>
                </a:solidFill>
                <a:ln w="9525" cap="rnd">
                  <a:noFill/>
                  <a:round/>
                  <a:headEnd type="none" w="sm" len="sm"/>
                  <a:tailEnd type="none" w="sm" len="sm"/>
                </a:ln>
              </p:spPr>
              <p:txBody>
                <a:bodyPr/>
                <a:lstStyle/>
                <a:p>
                  <a:endParaRPr lang="es-ES"/>
                </a:p>
              </p:txBody>
            </p:sp>
            <p:sp>
              <p:nvSpPr>
                <p:cNvPr id="104972" name="Freeform 415"/>
                <p:cNvSpPr>
                  <a:spLocks/>
                </p:cNvSpPr>
                <p:nvPr/>
              </p:nvSpPr>
              <p:spPr bwMode="auto">
                <a:xfrm>
                  <a:off x="991" y="3209"/>
                  <a:ext cx="94" cy="26"/>
                </a:xfrm>
                <a:custGeom>
                  <a:avLst/>
                  <a:gdLst>
                    <a:gd name="T0" fmla="*/ 0 w 94"/>
                    <a:gd name="T1" fmla="*/ 0 h 26"/>
                    <a:gd name="T2" fmla="*/ 23 w 94"/>
                    <a:gd name="T3" fmla="*/ 12 h 26"/>
                    <a:gd name="T4" fmla="*/ 43 w 94"/>
                    <a:gd name="T5" fmla="*/ 15 h 26"/>
                    <a:gd name="T6" fmla="*/ 62 w 94"/>
                    <a:gd name="T7" fmla="*/ 21 h 26"/>
                    <a:gd name="T8" fmla="*/ 78 w 94"/>
                    <a:gd name="T9" fmla="*/ 21 h 26"/>
                    <a:gd name="T10" fmla="*/ 93 w 94"/>
                    <a:gd name="T11" fmla="*/ 21 h 26"/>
                    <a:gd name="T12" fmla="*/ 78 w 94"/>
                    <a:gd name="T13" fmla="*/ 25 h 26"/>
                    <a:gd name="T14" fmla="*/ 54 w 94"/>
                    <a:gd name="T15" fmla="*/ 25 h 26"/>
                    <a:gd name="T16" fmla="*/ 31 w 94"/>
                    <a:gd name="T17" fmla="*/ 17 h 26"/>
                    <a:gd name="T18" fmla="*/ 19 w 94"/>
                    <a:gd name="T19" fmla="*/ 12 h 26"/>
                    <a:gd name="T20" fmla="*/ 0 w 94"/>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26"/>
                    <a:gd name="T35" fmla="*/ 94 w 94"/>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26">
                      <a:moveTo>
                        <a:pt x="0" y="0"/>
                      </a:moveTo>
                      <a:lnTo>
                        <a:pt x="23" y="12"/>
                      </a:lnTo>
                      <a:lnTo>
                        <a:pt x="43" y="15"/>
                      </a:lnTo>
                      <a:lnTo>
                        <a:pt x="62" y="21"/>
                      </a:lnTo>
                      <a:lnTo>
                        <a:pt x="78" y="21"/>
                      </a:lnTo>
                      <a:lnTo>
                        <a:pt x="93" y="21"/>
                      </a:lnTo>
                      <a:lnTo>
                        <a:pt x="78" y="25"/>
                      </a:lnTo>
                      <a:lnTo>
                        <a:pt x="54" y="25"/>
                      </a:lnTo>
                      <a:lnTo>
                        <a:pt x="31" y="17"/>
                      </a:lnTo>
                      <a:lnTo>
                        <a:pt x="19" y="12"/>
                      </a:lnTo>
                      <a:lnTo>
                        <a:pt x="0" y="0"/>
                      </a:lnTo>
                    </a:path>
                  </a:pathLst>
                </a:custGeom>
                <a:solidFill>
                  <a:srgbClr val="002020"/>
                </a:solidFill>
                <a:ln w="9525" cap="rnd">
                  <a:noFill/>
                  <a:round/>
                  <a:headEnd type="none" w="sm" len="sm"/>
                  <a:tailEnd type="none" w="sm" len="sm"/>
                </a:ln>
              </p:spPr>
              <p:txBody>
                <a:bodyPr/>
                <a:lstStyle/>
                <a:p>
                  <a:endParaRPr lang="es-ES"/>
                </a:p>
              </p:txBody>
            </p:sp>
            <p:sp>
              <p:nvSpPr>
                <p:cNvPr id="104973" name="Freeform 416"/>
                <p:cNvSpPr>
                  <a:spLocks/>
                </p:cNvSpPr>
                <p:nvPr/>
              </p:nvSpPr>
              <p:spPr bwMode="auto">
                <a:xfrm>
                  <a:off x="1010" y="2892"/>
                  <a:ext cx="105" cy="122"/>
                </a:xfrm>
                <a:custGeom>
                  <a:avLst/>
                  <a:gdLst>
                    <a:gd name="T0" fmla="*/ 43 w 105"/>
                    <a:gd name="T1" fmla="*/ 57 h 122"/>
                    <a:gd name="T2" fmla="*/ 43 w 105"/>
                    <a:gd name="T3" fmla="*/ 52 h 122"/>
                    <a:gd name="T4" fmla="*/ 43 w 105"/>
                    <a:gd name="T5" fmla="*/ 58 h 122"/>
                    <a:gd name="T6" fmla="*/ 40 w 105"/>
                    <a:gd name="T7" fmla="*/ 66 h 122"/>
                    <a:gd name="T8" fmla="*/ 40 w 105"/>
                    <a:gd name="T9" fmla="*/ 68 h 122"/>
                    <a:gd name="T10" fmla="*/ 48 w 105"/>
                    <a:gd name="T11" fmla="*/ 68 h 122"/>
                    <a:gd name="T12" fmla="*/ 50 w 105"/>
                    <a:gd name="T13" fmla="*/ 77 h 122"/>
                    <a:gd name="T14" fmla="*/ 57 w 105"/>
                    <a:gd name="T15" fmla="*/ 62 h 122"/>
                    <a:gd name="T16" fmla="*/ 56 w 105"/>
                    <a:gd name="T17" fmla="*/ 68 h 122"/>
                    <a:gd name="T18" fmla="*/ 52 w 105"/>
                    <a:gd name="T19" fmla="*/ 74 h 122"/>
                    <a:gd name="T20" fmla="*/ 48 w 105"/>
                    <a:gd name="T21" fmla="*/ 83 h 122"/>
                    <a:gd name="T22" fmla="*/ 45 w 105"/>
                    <a:gd name="T23" fmla="*/ 93 h 122"/>
                    <a:gd name="T24" fmla="*/ 40 w 105"/>
                    <a:gd name="T25" fmla="*/ 102 h 122"/>
                    <a:gd name="T26" fmla="*/ 36 w 105"/>
                    <a:gd name="T27" fmla="*/ 111 h 122"/>
                    <a:gd name="T28" fmla="*/ 33 w 105"/>
                    <a:gd name="T29" fmla="*/ 121 h 122"/>
                    <a:gd name="T30" fmla="*/ 40 w 105"/>
                    <a:gd name="T31" fmla="*/ 114 h 122"/>
                    <a:gd name="T32" fmla="*/ 43 w 105"/>
                    <a:gd name="T33" fmla="*/ 115 h 122"/>
                    <a:gd name="T34" fmla="*/ 57 w 105"/>
                    <a:gd name="T35" fmla="*/ 109 h 122"/>
                    <a:gd name="T36" fmla="*/ 64 w 105"/>
                    <a:gd name="T37" fmla="*/ 105 h 122"/>
                    <a:gd name="T38" fmla="*/ 73 w 105"/>
                    <a:gd name="T39" fmla="*/ 103 h 122"/>
                    <a:gd name="T40" fmla="*/ 83 w 105"/>
                    <a:gd name="T41" fmla="*/ 103 h 122"/>
                    <a:gd name="T42" fmla="*/ 93 w 105"/>
                    <a:gd name="T43" fmla="*/ 108 h 122"/>
                    <a:gd name="T44" fmla="*/ 92 w 105"/>
                    <a:gd name="T45" fmla="*/ 109 h 122"/>
                    <a:gd name="T46" fmla="*/ 104 w 105"/>
                    <a:gd name="T47" fmla="*/ 109 h 122"/>
                    <a:gd name="T48" fmla="*/ 97 w 105"/>
                    <a:gd name="T49" fmla="*/ 100 h 122"/>
                    <a:gd name="T50" fmla="*/ 90 w 105"/>
                    <a:gd name="T51" fmla="*/ 89 h 122"/>
                    <a:gd name="T52" fmla="*/ 88 w 105"/>
                    <a:gd name="T53" fmla="*/ 79 h 122"/>
                    <a:gd name="T54" fmla="*/ 86 w 105"/>
                    <a:gd name="T55" fmla="*/ 73 h 122"/>
                    <a:gd name="T56" fmla="*/ 89 w 105"/>
                    <a:gd name="T57" fmla="*/ 67 h 122"/>
                    <a:gd name="T58" fmla="*/ 93 w 105"/>
                    <a:gd name="T59" fmla="*/ 61 h 122"/>
                    <a:gd name="T60" fmla="*/ 96 w 105"/>
                    <a:gd name="T61" fmla="*/ 53 h 122"/>
                    <a:gd name="T62" fmla="*/ 97 w 105"/>
                    <a:gd name="T63" fmla="*/ 48 h 122"/>
                    <a:gd name="T64" fmla="*/ 99 w 105"/>
                    <a:gd name="T65" fmla="*/ 41 h 122"/>
                    <a:gd name="T66" fmla="*/ 100 w 105"/>
                    <a:gd name="T67" fmla="*/ 34 h 122"/>
                    <a:gd name="T68" fmla="*/ 97 w 105"/>
                    <a:gd name="T69" fmla="*/ 26 h 122"/>
                    <a:gd name="T70" fmla="*/ 94 w 105"/>
                    <a:gd name="T71" fmla="*/ 21 h 122"/>
                    <a:gd name="T72" fmla="*/ 90 w 105"/>
                    <a:gd name="T73" fmla="*/ 14 h 122"/>
                    <a:gd name="T74" fmla="*/ 84 w 105"/>
                    <a:gd name="T75" fmla="*/ 8 h 122"/>
                    <a:gd name="T76" fmla="*/ 80 w 105"/>
                    <a:gd name="T77" fmla="*/ 3 h 122"/>
                    <a:gd name="T78" fmla="*/ 67 w 105"/>
                    <a:gd name="T79" fmla="*/ 0 h 122"/>
                    <a:gd name="T80" fmla="*/ 59 w 105"/>
                    <a:gd name="T81" fmla="*/ 0 h 122"/>
                    <a:gd name="T82" fmla="*/ 42 w 105"/>
                    <a:gd name="T83" fmla="*/ 0 h 122"/>
                    <a:gd name="T84" fmla="*/ 33 w 105"/>
                    <a:gd name="T85" fmla="*/ 0 h 122"/>
                    <a:gd name="T86" fmla="*/ 24 w 105"/>
                    <a:gd name="T87" fmla="*/ 1 h 122"/>
                    <a:gd name="T88" fmla="*/ 16 w 105"/>
                    <a:gd name="T89" fmla="*/ 5 h 122"/>
                    <a:gd name="T90" fmla="*/ 9 w 105"/>
                    <a:gd name="T91" fmla="*/ 10 h 122"/>
                    <a:gd name="T92" fmla="*/ 0 w 105"/>
                    <a:gd name="T93" fmla="*/ 15 h 122"/>
                    <a:gd name="T94" fmla="*/ 0 w 105"/>
                    <a:gd name="T95" fmla="*/ 24 h 122"/>
                    <a:gd name="T96" fmla="*/ 0 w 105"/>
                    <a:gd name="T97" fmla="*/ 30 h 122"/>
                    <a:gd name="T98" fmla="*/ 0 w 105"/>
                    <a:gd name="T99" fmla="*/ 36 h 122"/>
                    <a:gd name="T100" fmla="*/ 8 w 105"/>
                    <a:gd name="T101" fmla="*/ 30 h 122"/>
                    <a:gd name="T102" fmla="*/ 16 w 105"/>
                    <a:gd name="T103" fmla="*/ 26 h 122"/>
                    <a:gd name="T104" fmla="*/ 27 w 105"/>
                    <a:gd name="T105" fmla="*/ 25 h 122"/>
                    <a:gd name="T106" fmla="*/ 26 w 105"/>
                    <a:gd name="T107" fmla="*/ 35 h 122"/>
                    <a:gd name="T108" fmla="*/ 33 w 105"/>
                    <a:gd name="T109" fmla="*/ 36 h 122"/>
                    <a:gd name="T110" fmla="*/ 35 w 105"/>
                    <a:gd name="T111" fmla="*/ 41 h 122"/>
                    <a:gd name="T112" fmla="*/ 37 w 105"/>
                    <a:gd name="T113" fmla="*/ 45 h 122"/>
                    <a:gd name="T114" fmla="*/ 43 w 105"/>
                    <a:gd name="T115" fmla="*/ 57 h 12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5"/>
                    <a:gd name="T175" fmla="*/ 0 h 122"/>
                    <a:gd name="T176" fmla="*/ 105 w 105"/>
                    <a:gd name="T177" fmla="*/ 122 h 12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5" h="122">
                      <a:moveTo>
                        <a:pt x="43" y="57"/>
                      </a:moveTo>
                      <a:lnTo>
                        <a:pt x="43" y="52"/>
                      </a:lnTo>
                      <a:lnTo>
                        <a:pt x="43" y="58"/>
                      </a:lnTo>
                      <a:lnTo>
                        <a:pt x="40" y="66"/>
                      </a:lnTo>
                      <a:lnTo>
                        <a:pt x="40" y="68"/>
                      </a:lnTo>
                      <a:lnTo>
                        <a:pt x="48" y="68"/>
                      </a:lnTo>
                      <a:lnTo>
                        <a:pt x="50" y="77"/>
                      </a:lnTo>
                      <a:lnTo>
                        <a:pt x="57" y="62"/>
                      </a:lnTo>
                      <a:lnTo>
                        <a:pt x="56" y="68"/>
                      </a:lnTo>
                      <a:lnTo>
                        <a:pt x="52" y="74"/>
                      </a:lnTo>
                      <a:lnTo>
                        <a:pt x="48" y="83"/>
                      </a:lnTo>
                      <a:lnTo>
                        <a:pt x="45" y="93"/>
                      </a:lnTo>
                      <a:lnTo>
                        <a:pt x="40" y="102"/>
                      </a:lnTo>
                      <a:lnTo>
                        <a:pt x="36" y="111"/>
                      </a:lnTo>
                      <a:lnTo>
                        <a:pt x="33" y="121"/>
                      </a:lnTo>
                      <a:lnTo>
                        <a:pt x="40" y="114"/>
                      </a:lnTo>
                      <a:lnTo>
                        <a:pt x="43" y="115"/>
                      </a:lnTo>
                      <a:lnTo>
                        <a:pt x="57" y="109"/>
                      </a:lnTo>
                      <a:lnTo>
                        <a:pt x="64" y="105"/>
                      </a:lnTo>
                      <a:lnTo>
                        <a:pt x="73" y="103"/>
                      </a:lnTo>
                      <a:lnTo>
                        <a:pt x="83" y="103"/>
                      </a:lnTo>
                      <a:lnTo>
                        <a:pt x="93" y="108"/>
                      </a:lnTo>
                      <a:lnTo>
                        <a:pt x="92" y="109"/>
                      </a:lnTo>
                      <a:lnTo>
                        <a:pt x="104" y="109"/>
                      </a:lnTo>
                      <a:lnTo>
                        <a:pt x="97" y="100"/>
                      </a:lnTo>
                      <a:lnTo>
                        <a:pt x="90" y="89"/>
                      </a:lnTo>
                      <a:lnTo>
                        <a:pt x="88" y="79"/>
                      </a:lnTo>
                      <a:lnTo>
                        <a:pt x="86" y="73"/>
                      </a:lnTo>
                      <a:lnTo>
                        <a:pt x="89" y="67"/>
                      </a:lnTo>
                      <a:lnTo>
                        <a:pt x="93" y="61"/>
                      </a:lnTo>
                      <a:lnTo>
                        <a:pt x="96" y="53"/>
                      </a:lnTo>
                      <a:lnTo>
                        <a:pt x="97" y="48"/>
                      </a:lnTo>
                      <a:lnTo>
                        <a:pt x="99" y="41"/>
                      </a:lnTo>
                      <a:lnTo>
                        <a:pt x="100" y="34"/>
                      </a:lnTo>
                      <a:lnTo>
                        <a:pt x="97" y="26"/>
                      </a:lnTo>
                      <a:lnTo>
                        <a:pt x="94" y="21"/>
                      </a:lnTo>
                      <a:lnTo>
                        <a:pt x="90" y="14"/>
                      </a:lnTo>
                      <a:lnTo>
                        <a:pt x="84" y="8"/>
                      </a:lnTo>
                      <a:lnTo>
                        <a:pt x="80" y="3"/>
                      </a:lnTo>
                      <a:lnTo>
                        <a:pt x="67" y="0"/>
                      </a:lnTo>
                      <a:lnTo>
                        <a:pt x="59" y="0"/>
                      </a:lnTo>
                      <a:lnTo>
                        <a:pt x="42" y="0"/>
                      </a:lnTo>
                      <a:lnTo>
                        <a:pt x="33" y="0"/>
                      </a:lnTo>
                      <a:lnTo>
                        <a:pt x="24" y="1"/>
                      </a:lnTo>
                      <a:lnTo>
                        <a:pt x="16" y="5"/>
                      </a:lnTo>
                      <a:lnTo>
                        <a:pt x="9" y="10"/>
                      </a:lnTo>
                      <a:lnTo>
                        <a:pt x="0" y="15"/>
                      </a:lnTo>
                      <a:lnTo>
                        <a:pt x="0" y="24"/>
                      </a:lnTo>
                      <a:lnTo>
                        <a:pt x="0" y="30"/>
                      </a:lnTo>
                      <a:lnTo>
                        <a:pt x="0" y="36"/>
                      </a:lnTo>
                      <a:lnTo>
                        <a:pt x="8" y="30"/>
                      </a:lnTo>
                      <a:lnTo>
                        <a:pt x="16" y="26"/>
                      </a:lnTo>
                      <a:lnTo>
                        <a:pt x="27" y="25"/>
                      </a:lnTo>
                      <a:lnTo>
                        <a:pt x="26" y="35"/>
                      </a:lnTo>
                      <a:lnTo>
                        <a:pt x="33" y="36"/>
                      </a:lnTo>
                      <a:lnTo>
                        <a:pt x="35" y="41"/>
                      </a:lnTo>
                      <a:lnTo>
                        <a:pt x="37" y="45"/>
                      </a:lnTo>
                      <a:lnTo>
                        <a:pt x="43" y="57"/>
                      </a:lnTo>
                    </a:path>
                  </a:pathLst>
                </a:custGeom>
                <a:solidFill>
                  <a:srgbClr val="000000"/>
                </a:solidFill>
                <a:ln w="9525" cap="rnd">
                  <a:noFill/>
                  <a:round/>
                  <a:headEnd type="none" w="sm" len="sm"/>
                  <a:tailEnd type="none" w="sm" len="sm"/>
                </a:ln>
              </p:spPr>
              <p:txBody>
                <a:bodyPr/>
                <a:lstStyle/>
                <a:p>
                  <a:endParaRPr lang="es-ES"/>
                </a:p>
              </p:txBody>
            </p:sp>
            <p:sp>
              <p:nvSpPr>
                <p:cNvPr id="104974" name="Freeform 417"/>
                <p:cNvSpPr>
                  <a:spLocks/>
                </p:cNvSpPr>
                <p:nvPr/>
              </p:nvSpPr>
              <p:spPr bwMode="auto">
                <a:xfrm>
                  <a:off x="1050" y="3073"/>
                  <a:ext cx="122" cy="174"/>
                </a:xfrm>
                <a:custGeom>
                  <a:avLst/>
                  <a:gdLst>
                    <a:gd name="T0" fmla="*/ 52 w 122"/>
                    <a:gd name="T1" fmla="*/ 23 h 174"/>
                    <a:gd name="T2" fmla="*/ 74 w 122"/>
                    <a:gd name="T3" fmla="*/ 21 h 174"/>
                    <a:gd name="T4" fmla="*/ 89 w 122"/>
                    <a:gd name="T5" fmla="*/ 18 h 174"/>
                    <a:gd name="T6" fmla="*/ 92 w 122"/>
                    <a:gd name="T7" fmla="*/ 10 h 174"/>
                    <a:gd name="T8" fmla="*/ 92 w 122"/>
                    <a:gd name="T9" fmla="*/ 6 h 174"/>
                    <a:gd name="T10" fmla="*/ 97 w 122"/>
                    <a:gd name="T11" fmla="*/ 0 h 174"/>
                    <a:gd name="T12" fmla="*/ 109 w 122"/>
                    <a:gd name="T13" fmla="*/ 0 h 174"/>
                    <a:gd name="T14" fmla="*/ 121 w 122"/>
                    <a:gd name="T15" fmla="*/ 0 h 174"/>
                    <a:gd name="T16" fmla="*/ 106 w 122"/>
                    <a:gd name="T17" fmla="*/ 134 h 174"/>
                    <a:gd name="T18" fmla="*/ 97 w 122"/>
                    <a:gd name="T19" fmla="*/ 144 h 174"/>
                    <a:gd name="T20" fmla="*/ 84 w 122"/>
                    <a:gd name="T21" fmla="*/ 158 h 174"/>
                    <a:gd name="T22" fmla="*/ 66 w 122"/>
                    <a:gd name="T23" fmla="*/ 166 h 174"/>
                    <a:gd name="T24" fmla="*/ 46 w 122"/>
                    <a:gd name="T25" fmla="*/ 170 h 174"/>
                    <a:gd name="T26" fmla="*/ 18 w 122"/>
                    <a:gd name="T27" fmla="*/ 173 h 174"/>
                    <a:gd name="T28" fmla="*/ 1 w 122"/>
                    <a:gd name="T29" fmla="*/ 169 h 174"/>
                    <a:gd name="T30" fmla="*/ 0 w 122"/>
                    <a:gd name="T31" fmla="*/ 160 h 174"/>
                    <a:gd name="T32" fmla="*/ 0 w 122"/>
                    <a:gd name="T33" fmla="*/ 148 h 174"/>
                    <a:gd name="T34" fmla="*/ 11 w 122"/>
                    <a:gd name="T35" fmla="*/ 110 h 174"/>
                    <a:gd name="T36" fmla="*/ 22 w 122"/>
                    <a:gd name="T37" fmla="*/ 72 h 174"/>
                    <a:gd name="T38" fmla="*/ 26 w 122"/>
                    <a:gd name="T39" fmla="*/ 43 h 174"/>
                    <a:gd name="T40" fmla="*/ 26 w 122"/>
                    <a:gd name="T41" fmla="*/ 38 h 174"/>
                    <a:gd name="T42" fmla="*/ 32 w 122"/>
                    <a:gd name="T43" fmla="*/ 27 h 174"/>
                    <a:gd name="T44" fmla="*/ 39 w 122"/>
                    <a:gd name="T45" fmla="*/ 23 h 174"/>
                    <a:gd name="T46" fmla="*/ 52 w 122"/>
                    <a:gd name="T47" fmla="*/ 23 h 17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2"/>
                    <a:gd name="T73" fmla="*/ 0 h 174"/>
                    <a:gd name="T74" fmla="*/ 122 w 122"/>
                    <a:gd name="T75" fmla="*/ 174 h 17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2" h="174">
                      <a:moveTo>
                        <a:pt x="52" y="23"/>
                      </a:moveTo>
                      <a:lnTo>
                        <a:pt x="74" y="21"/>
                      </a:lnTo>
                      <a:lnTo>
                        <a:pt x="89" y="18"/>
                      </a:lnTo>
                      <a:lnTo>
                        <a:pt x="92" y="10"/>
                      </a:lnTo>
                      <a:lnTo>
                        <a:pt x="92" y="6"/>
                      </a:lnTo>
                      <a:lnTo>
                        <a:pt x="97" y="0"/>
                      </a:lnTo>
                      <a:lnTo>
                        <a:pt x="109" y="0"/>
                      </a:lnTo>
                      <a:lnTo>
                        <a:pt x="121" y="0"/>
                      </a:lnTo>
                      <a:lnTo>
                        <a:pt x="106" y="134"/>
                      </a:lnTo>
                      <a:lnTo>
                        <a:pt x="97" y="144"/>
                      </a:lnTo>
                      <a:lnTo>
                        <a:pt x="84" y="158"/>
                      </a:lnTo>
                      <a:lnTo>
                        <a:pt x="66" y="166"/>
                      </a:lnTo>
                      <a:lnTo>
                        <a:pt x="46" y="170"/>
                      </a:lnTo>
                      <a:lnTo>
                        <a:pt x="18" y="173"/>
                      </a:lnTo>
                      <a:lnTo>
                        <a:pt x="1" y="169"/>
                      </a:lnTo>
                      <a:lnTo>
                        <a:pt x="0" y="160"/>
                      </a:lnTo>
                      <a:lnTo>
                        <a:pt x="0" y="148"/>
                      </a:lnTo>
                      <a:lnTo>
                        <a:pt x="11" y="110"/>
                      </a:lnTo>
                      <a:lnTo>
                        <a:pt x="22" y="72"/>
                      </a:lnTo>
                      <a:lnTo>
                        <a:pt x="26" y="43"/>
                      </a:lnTo>
                      <a:lnTo>
                        <a:pt x="26" y="38"/>
                      </a:lnTo>
                      <a:lnTo>
                        <a:pt x="32" y="27"/>
                      </a:lnTo>
                      <a:lnTo>
                        <a:pt x="39" y="23"/>
                      </a:lnTo>
                      <a:lnTo>
                        <a:pt x="52" y="23"/>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4975" name="Freeform 418"/>
                <p:cNvSpPr>
                  <a:spLocks/>
                </p:cNvSpPr>
                <p:nvPr/>
              </p:nvSpPr>
              <p:spPr bwMode="auto">
                <a:xfrm>
                  <a:off x="1065" y="3084"/>
                  <a:ext cx="98" cy="154"/>
                </a:xfrm>
                <a:custGeom>
                  <a:avLst/>
                  <a:gdLst>
                    <a:gd name="T0" fmla="*/ 31 w 98"/>
                    <a:gd name="T1" fmla="*/ 30 h 154"/>
                    <a:gd name="T2" fmla="*/ 50 w 98"/>
                    <a:gd name="T3" fmla="*/ 29 h 154"/>
                    <a:gd name="T4" fmla="*/ 70 w 98"/>
                    <a:gd name="T5" fmla="*/ 24 h 154"/>
                    <a:gd name="T6" fmla="*/ 81 w 98"/>
                    <a:gd name="T7" fmla="*/ 19 h 154"/>
                    <a:gd name="T8" fmla="*/ 89 w 98"/>
                    <a:gd name="T9" fmla="*/ 12 h 154"/>
                    <a:gd name="T10" fmla="*/ 97 w 98"/>
                    <a:gd name="T11" fmla="*/ 0 h 154"/>
                    <a:gd name="T12" fmla="*/ 83 w 98"/>
                    <a:gd name="T13" fmla="*/ 117 h 154"/>
                    <a:gd name="T14" fmla="*/ 75 w 98"/>
                    <a:gd name="T15" fmla="*/ 129 h 154"/>
                    <a:gd name="T16" fmla="*/ 66 w 98"/>
                    <a:gd name="T17" fmla="*/ 138 h 154"/>
                    <a:gd name="T18" fmla="*/ 54 w 98"/>
                    <a:gd name="T19" fmla="*/ 145 h 154"/>
                    <a:gd name="T20" fmla="*/ 45 w 98"/>
                    <a:gd name="T21" fmla="*/ 149 h 154"/>
                    <a:gd name="T22" fmla="*/ 31 w 98"/>
                    <a:gd name="T23" fmla="*/ 151 h 154"/>
                    <a:gd name="T24" fmla="*/ 21 w 98"/>
                    <a:gd name="T25" fmla="*/ 153 h 154"/>
                    <a:gd name="T26" fmla="*/ 7 w 98"/>
                    <a:gd name="T27" fmla="*/ 153 h 154"/>
                    <a:gd name="T28" fmla="*/ 2 w 98"/>
                    <a:gd name="T29" fmla="*/ 151 h 154"/>
                    <a:gd name="T30" fmla="*/ 0 w 98"/>
                    <a:gd name="T31" fmla="*/ 145 h 154"/>
                    <a:gd name="T32" fmla="*/ 0 w 98"/>
                    <a:gd name="T33" fmla="*/ 135 h 154"/>
                    <a:gd name="T34" fmla="*/ 8 w 98"/>
                    <a:gd name="T35" fmla="*/ 115 h 154"/>
                    <a:gd name="T36" fmla="*/ 23 w 98"/>
                    <a:gd name="T37" fmla="*/ 44 h 154"/>
                    <a:gd name="T38" fmla="*/ 25 w 98"/>
                    <a:gd name="T39" fmla="*/ 34 h 154"/>
                    <a:gd name="T40" fmla="*/ 31 w 98"/>
                    <a:gd name="T41" fmla="*/ 30 h 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8"/>
                    <a:gd name="T64" fmla="*/ 0 h 154"/>
                    <a:gd name="T65" fmla="*/ 98 w 98"/>
                    <a:gd name="T66" fmla="*/ 154 h 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8" h="154">
                      <a:moveTo>
                        <a:pt x="31" y="30"/>
                      </a:moveTo>
                      <a:lnTo>
                        <a:pt x="50" y="29"/>
                      </a:lnTo>
                      <a:lnTo>
                        <a:pt x="70" y="24"/>
                      </a:lnTo>
                      <a:lnTo>
                        <a:pt x="81" y="19"/>
                      </a:lnTo>
                      <a:lnTo>
                        <a:pt x="89" y="12"/>
                      </a:lnTo>
                      <a:lnTo>
                        <a:pt x="97" y="0"/>
                      </a:lnTo>
                      <a:lnTo>
                        <a:pt x="83" y="117"/>
                      </a:lnTo>
                      <a:lnTo>
                        <a:pt x="75" y="129"/>
                      </a:lnTo>
                      <a:lnTo>
                        <a:pt x="66" y="138"/>
                      </a:lnTo>
                      <a:lnTo>
                        <a:pt x="54" y="145"/>
                      </a:lnTo>
                      <a:lnTo>
                        <a:pt x="45" y="149"/>
                      </a:lnTo>
                      <a:lnTo>
                        <a:pt x="31" y="151"/>
                      </a:lnTo>
                      <a:lnTo>
                        <a:pt x="21" y="153"/>
                      </a:lnTo>
                      <a:lnTo>
                        <a:pt x="7" y="153"/>
                      </a:lnTo>
                      <a:lnTo>
                        <a:pt x="2" y="151"/>
                      </a:lnTo>
                      <a:lnTo>
                        <a:pt x="0" y="145"/>
                      </a:lnTo>
                      <a:lnTo>
                        <a:pt x="0" y="135"/>
                      </a:lnTo>
                      <a:lnTo>
                        <a:pt x="8" y="115"/>
                      </a:lnTo>
                      <a:lnTo>
                        <a:pt x="23" y="44"/>
                      </a:lnTo>
                      <a:lnTo>
                        <a:pt x="25" y="34"/>
                      </a:lnTo>
                      <a:lnTo>
                        <a:pt x="31" y="30"/>
                      </a:lnTo>
                    </a:path>
                  </a:pathLst>
                </a:custGeom>
                <a:solidFill>
                  <a:srgbClr val="606060"/>
                </a:solidFill>
                <a:ln w="9525" cap="rnd">
                  <a:noFill/>
                  <a:round/>
                  <a:headEnd type="none" w="sm" len="sm"/>
                  <a:tailEnd type="none" w="sm" len="sm"/>
                </a:ln>
              </p:spPr>
              <p:txBody>
                <a:bodyPr/>
                <a:lstStyle/>
                <a:p>
                  <a:endParaRPr lang="es-ES"/>
                </a:p>
              </p:txBody>
            </p:sp>
            <p:sp>
              <p:nvSpPr>
                <p:cNvPr id="104976" name="Freeform 419"/>
                <p:cNvSpPr>
                  <a:spLocks/>
                </p:cNvSpPr>
                <p:nvPr/>
              </p:nvSpPr>
              <p:spPr bwMode="auto">
                <a:xfrm>
                  <a:off x="1072" y="3411"/>
                  <a:ext cx="93" cy="49"/>
                </a:xfrm>
                <a:custGeom>
                  <a:avLst/>
                  <a:gdLst>
                    <a:gd name="T0" fmla="*/ 54 w 93"/>
                    <a:gd name="T1" fmla="*/ 0 h 49"/>
                    <a:gd name="T2" fmla="*/ 54 w 93"/>
                    <a:gd name="T3" fmla="*/ 13 h 49"/>
                    <a:gd name="T4" fmla="*/ 30 w 93"/>
                    <a:gd name="T5" fmla="*/ 24 h 49"/>
                    <a:gd name="T6" fmla="*/ 10 w 93"/>
                    <a:gd name="T7" fmla="*/ 29 h 49"/>
                    <a:gd name="T8" fmla="*/ 0 w 93"/>
                    <a:gd name="T9" fmla="*/ 34 h 49"/>
                    <a:gd name="T10" fmla="*/ 0 w 93"/>
                    <a:gd name="T11" fmla="*/ 40 h 49"/>
                    <a:gd name="T12" fmla="*/ 14 w 93"/>
                    <a:gd name="T13" fmla="*/ 46 h 49"/>
                    <a:gd name="T14" fmla="*/ 36 w 93"/>
                    <a:gd name="T15" fmla="*/ 48 h 49"/>
                    <a:gd name="T16" fmla="*/ 54 w 93"/>
                    <a:gd name="T17" fmla="*/ 44 h 49"/>
                    <a:gd name="T18" fmla="*/ 67 w 93"/>
                    <a:gd name="T19" fmla="*/ 40 h 49"/>
                    <a:gd name="T20" fmla="*/ 67 w 93"/>
                    <a:gd name="T21" fmla="*/ 45 h 49"/>
                    <a:gd name="T22" fmla="*/ 81 w 93"/>
                    <a:gd name="T23" fmla="*/ 44 h 49"/>
                    <a:gd name="T24" fmla="*/ 90 w 93"/>
                    <a:gd name="T25" fmla="*/ 41 h 49"/>
                    <a:gd name="T26" fmla="*/ 90 w 93"/>
                    <a:gd name="T27" fmla="*/ 36 h 49"/>
                    <a:gd name="T28" fmla="*/ 92 w 93"/>
                    <a:gd name="T29" fmla="*/ 32 h 49"/>
                    <a:gd name="T30" fmla="*/ 92 w 93"/>
                    <a:gd name="T31" fmla="*/ 22 h 49"/>
                    <a:gd name="T32" fmla="*/ 89 w 93"/>
                    <a:gd name="T33" fmla="*/ 17 h 49"/>
                    <a:gd name="T34" fmla="*/ 82 w 93"/>
                    <a:gd name="T35" fmla="*/ 12 h 49"/>
                    <a:gd name="T36" fmla="*/ 82 w 93"/>
                    <a:gd name="T37" fmla="*/ 0 h 49"/>
                    <a:gd name="T38" fmla="*/ 54 w 93"/>
                    <a:gd name="T39" fmla="*/ 0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3"/>
                    <a:gd name="T61" fmla="*/ 0 h 49"/>
                    <a:gd name="T62" fmla="*/ 93 w 93"/>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3" h="49">
                      <a:moveTo>
                        <a:pt x="54" y="0"/>
                      </a:moveTo>
                      <a:lnTo>
                        <a:pt x="54" y="13"/>
                      </a:lnTo>
                      <a:lnTo>
                        <a:pt x="30" y="24"/>
                      </a:lnTo>
                      <a:lnTo>
                        <a:pt x="10" y="29"/>
                      </a:lnTo>
                      <a:lnTo>
                        <a:pt x="0" y="34"/>
                      </a:lnTo>
                      <a:lnTo>
                        <a:pt x="0" y="40"/>
                      </a:lnTo>
                      <a:lnTo>
                        <a:pt x="14" y="46"/>
                      </a:lnTo>
                      <a:lnTo>
                        <a:pt x="36" y="48"/>
                      </a:lnTo>
                      <a:lnTo>
                        <a:pt x="54" y="44"/>
                      </a:lnTo>
                      <a:lnTo>
                        <a:pt x="67" y="40"/>
                      </a:lnTo>
                      <a:lnTo>
                        <a:pt x="67" y="45"/>
                      </a:lnTo>
                      <a:lnTo>
                        <a:pt x="81" y="44"/>
                      </a:lnTo>
                      <a:lnTo>
                        <a:pt x="90" y="41"/>
                      </a:lnTo>
                      <a:lnTo>
                        <a:pt x="90" y="36"/>
                      </a:lnTo>
                      <a:lnTo>
                        <a:pt x="92" y="32"/>
                      </a:lnTo>
                      <a:lnTo>
                        <a:pt x="92" y="22"/>
                      </a:lnTo>
                      <a:lnTo>
                        <a:pt x="89" y="17"/>
                      </a:lnTo>
                      <a:lnTo>
                        <a:pt x="82" y="12"/>
                      </a:lnTo>
                      <a:lnTo>
                        <a:pt x="82" y="0"/>
                      </a:lnTo>
                      <a:lnTo>
                        <a:pt x="54"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4977" name="Freeform 420"/>
                <p:cNvSpPr>
                  <a:spLocks/>
                </p:cNvSpPr>
                <p:nvPr/>
              </p:nvSpPr>
              <p:spPr bwMode="auto">
                <a:xfrm>
                  <a:off x="1109" y="3427"/>
                  <a:ext cx="29" cy="28"/>
                </a:xfrm>
                <a:custGeom>
                  <a:avLst/>
                  <a:gdLst>
                    <a:gd name="T0" fmla="*/ 21 w 29"/>
                    <a:gd name="T1" fmla="*/ 0 h 28"/>
                    <a:gd name="T2" fmla="*/ 28 w 29"/>
                    <a:gd name="T3" fmla="*/ 14 h 28"/>
                    <a:gd name="T4" fmla="*/ 2 w 29"/>
                    <a:gd name="T5" fmla="*/ 27 h 28"/>
                    <a:gd name="T6" fmla="*/ 0 w 29"/>
                    <a:gd name="T7" fmla="*/ 16 h 28"/>
                    <a:gd name="T8" fmla="*/ 21 w 29"/>
                    <a:gd name="T9" fmla="*/ 0 h 28"/>
                    <a:gd name="T10" fmla="*/ 0 60000 65536"/>
                    <a:gd name="T11" fmla="*/ 0 60000 65536"/>
                    <a:gd name="T12" fmla="*/ 0 60000 65536"/>
                    <a:gd name="T13" fmla="*/ 0 60000 65536"/>
                    <a:gd name="T14" fmla="*/ 0 60000 65536"/>
                    <a:gd name="T15" fmla="*/ 0 w 29"/>
                    <a:gd name="T16" fmla="*/ 0 h 28"/>
                    <a:gd name="T17" fmla="*/ 29 w 29"/>
                    <a:gd name="T18" fmla="*/ 28 h 28"/>
                  </a:gdLst>
                  <a:ahLst/>
                  <a:cxnLst>
                    <a:cxn ang="T10">
                      <a:pos x="T0" y="T1"/>
                    </a:cxn>
                    <a:cxn ang="T11">
                      <a:pos x="T2" y="T3"/>
                    </a:cxn>
                    <a:cxn ang="T12">
                      <a:pos x="T4" y="T5"/>
                    </a:cxn>
                    <a:cxn ang="T13">
                      <a:pos x="T6" y="T7"/>
                    </a:cxn>
                    <a:cxn ang="T14">
                      <a:pos x="T8" y="T9"/>
                    </a:cxn>
                  </a:cxnLst>
                  <a:rect l="T15" t="T16" r="T17" b="T18"/>
                  <a:pathLst>
                    <a:path w="29" h="28">
                      <a:moveTo>
                        <a:pt x="21" y="0"/>
                      </a:moveTo>
                      <a:lnTo>
                        <a:pt x="28" y="14"/>
                      </a:lnTo>
                      <a:lnTo>
                        <a:pt x="2" y="27"/>
                      </a:lnTo>
                      <a:lnTo>
                        <a:pt x="0" y="16"/>
                      </a:lnTo>
                      <a:lnTo>
                        <a:pt x="21" y="0"/>
                      </a:lnTo>
                    </a:path>
                  </a:pathLst>
                </a:custGeom>
                <a:solidFill>
                  <a:srgbClr val="808080"/>
                </a:solidFill>
                <a:ln w="9525" cap="rnd">
                  <a:noFill/>
                  <a:round/>
                  <a:headEnd type="none" w="sm" len="sm"/>
                  <a:tailEnd type="none" w="sm" len="sm"/>
                </a:ln>
              </p:spPr>
              <p:txBody>
                <a:bodyPr/>
                <a:lstStyle/>
                <a:p>
                  <a:endParaRPr lang="es-ES"/>
                </a:p>
              </p:txBody>
            </p:sp>
            <p:sp>
              <p:nvSpPr>
                <p:cNvPr id="104978" name="Freeform 421"/>
                <p:cNvSpPr>
                  <a:spLocks/>
                </p:cNvSpPr>
                <p:nvPr/>
              </p:nvSpPr>
              <p:spPr bwMode="auto">
                <a:xfrm>
                  <a:off x="1081" y="3438"/>
                  <a:ext cx="29" cy="26"/>
                </a:xfrm>
                <a:custGeom>
                  <a:avLst/>
                  <a:gdLst>
                    <a:gd name="T0" fmla="*/ 24 w 29"/>
                    <a:gd name="T1" fmla="*/ 0 h 26"/>
                    <a:gd name="T2" fmla="*/ 28 w 29"/>
                    <a:gd name="T3" fmla="*/ 13 h 26"/>
                    <a:gd name="T4" fmla="*/ 12 w 29"/>
                    <a:gd name="T5" fmla="*/ 19 h 26"/>
                    <a:gd name="T6" fmla="*/ 6 w 29"/>
                    <a:gd name="T7" fmla="*/ 25 h 26"/>
                    <a:gd name="T8" fmla="*/ 0 w 29"/>
                    <a:gd name="T9" fmla="*/ 25 h 26"/>
                    <a:gd name="T10" fmla="*/ 6 w 29"/>
                    <a:gd name="T11" fmla="*/ 9 h 26"/>
                    <a:gd name="T12" fmla="*/ 24 w 29"/>
                    <a:gd name="T13" fmla="*/ 0 h 26"/>
                    <a:gd name="T14" fmla="*/ 0 60000 65536"/>
                    <a:gd name="T15" fmla="*/ 0 60000 65536"/>
                    <a:gd name="T16" fmla="*/ 0 60000 65536"/>
                    <a:gd name="T17" fmla="*/ 0 60000 65536"/>
                    <a:gd name="T18" fmla="*/ 0 60000 65536"/>
                    <a:gd name="T19" fmla="*/ 0 60000 65536"/>
                    <a:gd name="T20" fmla="*/ 0 60000 65536"/>
                    <a:gd name="T21" fmla="*/ 0 w 29"/>
                    <a:gd name="T22" fmla="*/ 0 h 26"/>
                    <a:gd name="T23" fmla="*/ 29 w 29"/>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26">
                      <a:moveTo>
                        <a:pt x="24" y="0"/>
                      </a:moveTo>
                      <a:lnTo>
                        <a:pt x="28" y="13"/>
                      </a:lnTo>
                      <a:lnTo>
                        <a:pt x="12" y="19"/>
                      </a:lnTo>
                      <a:lnTo>
                        <a:pt x="6" y="25"/>
                      </a:lnTo>
                      <a:lnTo>
                        <a:pt x="0" y="25"/>
                      </a:lnTo>
                      <a:lnTo>
                        <a:pt x="6" y="9"/>
                      </a:lnTo>
                      <a:lnTo>
                        <a:pt x="24" y="0"/>
                      </a:lnTo>
                    </a:path>
                  </a:pathLst>
                </a:custGeom>
                <a:solidFill>
                  <a:srgbClr val="808080"/>
                </a:solidFill>
                <a:ln w="9525" cap="rnd">
                  <a:noFill/>
                  <a:round/>
                  <a:headEnd type="none" w="sm" len="sm"/>
                  <a:tailEnd type="none" w="sm" len="sm"/>
                </a:ln>
              </p:spPr>
              <p:txBody>
                <a:bodyPr/>
                <a:lstStyle/>
                <a:p>
                  <a:endParaRPr lang="es-ES"/>
                </a:p>
              </p:txBody>
            </p:sp>
            <p:sp>
              <p:nvSpPr>
                <p:cNvPr id="104979" name="Freeform 422"/>
                <p:cNvSpPr>
                  <a:spLocks/>
                </p:cNvSpPr>
                <p:nvPr/>
              </p:nvSpPr>
              <p:spPr bwMode="auto">
                <a:xfrm>
                  <a:off x="1077" y="3430"/>
                  <a:ext cx="88" cy="26"/>
                </a:xfrm>
                <a:custGeom>
                  <a:avLst/>
                  <a:gdLst>
                    <a:gd name="T0" fmla="*/ 0 w 88"/>
                    <a:gd name="T1" fmla="*/ 19 h 26"/>
                    <a:gd name="T2" fmla="*/ 0 w 88"/>
                    <a:gd name="T3" fmla="*/ 15 h 26"/>
                    <a:gd name="T4" fmla="*/ 10 w 88"/>
                    <a:gd name="T5" fmla="*/ 17 h 26"/>
                    <a:gd name="T6" fmla="*/ 29 w 88"/>
                    <a:gd name="T7" fmla="*/ 14 h 26"/>
                    <a:gd name="T8" fmla="*/ 38 w 88"/>
                    <a:gd name="T9" fmla="*/ 11 h 26"/>
                    <a:gd name="T10" fmla="*/ 59 w 88"/>
                    <a:gd name="T11" fmla="*/ 6 h 26"/>
                    <a:gd name="T12" fmla="*/ 68 w 88"/>
                    <a:gd name="T13" fmla="*/ 6 h 26"/>
                    <a:gd name="T14" fmla="*/ 76 w 88"/>
                    <a:gd name="T15" fmla="*/ 2 h 26"/>
                    <a:gd name="T16" fmla="*/ 82 w 88"/>
                    <a:gd name="T17" fmla="*/ 0 h 26"/>
                    <a:gd name="T18" fmla="*/ 87 w 88"/>
                    <a:gd name="T19" fmla="*/ 4 h 26"/>
                    <a:gd name="T20" fmla="*/ 87 w 88"/>
                    <a:gd name="T21" fmla="*/ 14 h 26"/>
                    <a:gd name="T22" fmla="*/ 80 w 88"/>
                    <a:gd name="T23" fmla="*/ 15 h 26"/>
                    <a:gd name="T24" fmla="*/ 64 w 88"/>
                    <a:gd name="T25" fmla="*/ 18 h 26"/>
                    <a:gd name="T26" fmla="*/ 57 w 88"/>
                    <a:gd name="T27" fmla="*/ 19 h 26"/>
                    <a:gd name="T28" fmla="*/ 46 w 88"/>
                    <a:gd name="T29" fmla="*/ 23 h 26"/>
                    <a:gd name="T30" fmla="*/ 36 w 88"/>
                    <a:gd name="T31" fmla="*/ 25 h 26"/>
                    <a:gd name="T32" fmla="*/ 27 w 88"/>
                    <a:gd name="T33" fmla="*/ 25 h 26"/>
                    <a:gd name="T34" fmla="*/ 14 w 88"/>
                    <a:gd name="T35" fmla="*/ 25 h 26"/>
                    <a:gd name="T36" fmla="*/ 0 w 88"/>
                    <a:gd name="T37" fmla="*/ 19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0" y="19"/>
                      </a:moveTo>
                      <a:lnTo>
                        <a:pt x="0" y="15"/>
                      </a:lnTo>
                      <a:lnTo>
                        <a:pt x="10" y="17"/>
                      </a:lnTo>
                      <a:lnTo>
                        <a:pt x="29" y="14"/>
                      </a:lnTo>
                      <a:lnTo>
                        <a:pt x="38" y="11"/>
                      </a:lnTo>
                      <a:lnTo>
                        <a:pt x="59" y="6"/>
                      </a:lnTo>
                      <a:lnTo>
                        <a:pt x="68" y="6"/>
                      </a:lnTo>
                      <a:lnTo>
                        <a:pt x="76" y="2"/>
                      </a:lnTo>
                      <a:lnTo>
                        <a:pt x="82" y="0"/>
                      </a:lnTo>
                      <a:lnTo>
                        <a:pt x="87" y="4"/>
                      </a:lnTo>
                      <a:lnTo>
                        <a:pt x="87" y="14"/>
                      </a:lnTo>
                      <a:lnTo>
                        <a:pt x="80" y="15"/>
                      </a:lnTo>
                      <a:lnTo>
                        <a:pt x="64" y="18"/>
                      </a:lnTo>
                      <a:lnTo>
                        <a:pt x="57" y="19"/>
                      </a:lnTo>
                      <a:lnTo>
                        <a:pt x="46" y="23"/>
                      </a:lnTo>
                      <a:lnTo>
                        <a:pt x="36" y="25"/>
                      </a:lnTo>
                      <a:lnTo>
                        <a:pt x="27" y="25"/>
                      </a:lnTo>
                      <a:lnTo>
                        <a:pt x="14" y="25"/>
                      </a:lnTo>
                      <a:lnTo>
                        <a:pt x="0" y="19"/>
                      </a:lnTo>
                    </a:path>
                  </a:pathLst>
                </a:custGeom>
                <a:solidFill>
                  <a:srgbClr val="808080"/>
                </a:solidFill>
                <a:ln w="9525" cap="rnd">
                  <a:noFill/>
                  <a:round/>
                  <a:headEnd type="none" w="sm" len="sm"/>
                  <a:tailEnd type="none" w="sm" len="sm"/>
                </a:ln>
              </p:spPr>
              <p:txBody>
                <a:bodyPr/>
                <a:lstStyle/>
                <a:p>
                  <a:endParaRPr lang="es-ES"/>
                </a:p>
              </p:txBody>
            </p:sp>
            <p:sp>
              <p:nvSpPr>
                <p:cNvPr id="104980" name="Freeform 423"/>
                <p:cNvSpPr>
                  <a:spLocks/>
                </p:cNvSpPr>
                <p:nvPr/>
              </p:nvSpPr>
              <p:spPr bwMode="auto">
                <a:xfrm>
                  <a:off x="1132" y="3415"/>
                  <a:ext cx="30" cy="25"/>
                </a:xfrm>
                <a:custGeom>
                  <a:avLst/>
                  <a:gdLst>
                    <a:gd name="T0" fmla="*/ 0 w 30"/>
                    <a:gd name="T1" fmla="*/ 0 h 25"/>
                    <a:gd name="T2" fmla="*/ 0 w 30"/>
                    <a:gd name="T3" fmla="*/ 12 h 25"/>
                    <a:gd name="T4" fmla="*/ 0 w 30"/>
                    <a:gd name="T5" fmla="*/ 14 h 25"/>
                    <a:gd name="T6" fmla="*/ 5 w 30"/>
                    <a:gd name="T7" fmla="*/ 24 h 25"/>
                    <a:gd name="T8" fmla="*/ 13 w 30"/>
                    <a:gd name="T9" fmla="*/ 24 h 25"/>
                    <a:gd name="T10" fmla="*/ 23 w 30"/>
                    <a:gd name="T11" fmla="*/ 19 h 25"/>
                    <a:gd name="T12" fmla="*/ 29 w 30"/>
                    <a:gd name="T13" fmla="*/ 14 h 25"/>
                    <a:gd name="T14" fmla="*/ 26 w 30"/>
                    <a:gd name="T15" fmla="*/ 11 h 25"/>
                    <a:gd name="T16" fmla="*/ 25 w 30"/>
                    <a:gd name="T17" fmla="*/ 0 h 25"/>
                    <a:gd name="T18" fmla="*/ 0 w 30"/>
                    <a:gd name="T19" fmla="*/ 0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25"/>
                    <a:gd name="T32" fmla="*/ 30 w 30"/>
                    <a:gd name="T33" fmla="*/ 25 h 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25">
                      <a:moveTo>
                        <a:pt x="0" y="0"/>
                      </a:moveTo>
                      <a:lnTo>
                        <a:pt x="0" y="12"/>
                      </a:lnTo>
                      <a:lnTo>
                        <a:pt x="0" y="14"/>
                      </a:lnTo>
                      <a:lnTo>
                        <a:pt x="5" y="24"/>
                      </a:lnTo>
                      <a:lnTo>
                        <a:pt x="13" y="24"/>
                      </a:lnTo>
                      <a:lnTo>
                        <a:pt x="23" y="19"/>
                      </a:lnTo>
                      <a:lnTo>
                        <a:pt x="29" y="14"/>
                      </a:lnTo>
                      <a:lnTo>
                        <a:pt x="26" y="11"/>
                      </a:lnTo>
                      <a:lnTo>
                        <a:pt x="25" y="0"/>
                      </a:lnTo>
                      <a:lnTo>
                        <a:pt x="0" y="0"/>
                      </a:lnTo>
                    </a:path>
                  </a:pathLst>
                </a:custGeom>
                <a:solidFill>
                  <a:srgbClr val="A0A0A0"/>
                </a:solidFill>
                <a:ln w="9525" cap="rnd">
                  <a:noFill/>
                  <a:round/>
                  <a:headEnd type="none" w="sm" len="sm"/>
                  <a:tailEnd type="none" w="sm" len="sm"/>
                </a:ln>
              </p:spPr>
              <p:txBody>
                <a:bodyPr/>
                <a:lstStyle/>
                <a:p>
                  <a:endParaRPr lang="es-ES"/>
                </a:p>
              </p:txBody>
            </p:sp>
            <p:sp>
              <p:nvSpPr>
                <p:cNvPr id="104981" name="Freeform 424"/>
                <p:cNvSpPr>
                  <a:spLocks/>
                </p:cNvSpPr>
                <p:nvPr/>
              </p:nvSpPr>
              <p:spPr bwMode="auto">
                <a:xfrm>
                  <a:off x="1123" y="3343"/>
                  <a:ext cx="42" cy="81"/>
                </a:xfrm>
                <a:custGeom>
                  <a:avLst/>
                  <a:gdLst>
                    <a:gd name="T0" fmla="*/ 38 w 42"/>
                    <a:gd name="T1" fmla="*/ 0 h 81"/>
                    <a:gd name="T2" fmla="*/ 41 w 42"/>
                    <a:gd name="T3" fmla="*/ 27 h 81"/>
                    <a:gd name="T4" fmla="*/ 39 w 42"/>
                    <a:gd name="T5" fmla="*/ 50 h 81"/>
                    <a:gd name="T6" fmla="*/ 41 w 42"/>
                    <a:gd name="T7" fmla="*/ 76 h 81"/>
                    <a:gd name="T8" fmla="*/ 20 w 42"/>
                    <a:gd name="T9" fmla="*/ 80 h 81"/>
                    <a:gd name="T10" fmla="*/ 0 w 42"/>
                    <a:gd name="T11" fmla="*/ 80 h 81"/>
                    <a:gd name="T12" fmla="*/ 0 w 42"/>
                    <a:gd name="T13" fmla="*/ 0 h 81"/>
                    <a:gd name="T14" fmla="*/ 38 w 42"/>
                    <a:gd name="T15" fmla="*/ 0 h 81"/>
                    <a:gd name="T16" fmla="*/ 0 60000 65536"/>
                    <a:gd name="T17" fmla="*/ 0 60000 65536"/>
                    <a:gd name="T18" fmla="*/ 0 60000 65536"/>
                    <a:gd name="T19" fmla="*/ 0 60000 65536"/>
                    <a:gd name="T20" fmla="*/ 0 60000 65536"/>
                    <a:gd name="T21" fmla="*/ 0 60000 65536"/>
                    <a:gd name="T22" fmla="*/ 0 60000 65536"/>
                    <a:gd name="T23" fmla="*/ 0 60000 65536"/>
                    <a:gd name="T24" fmla="*/ 0 w 42"/>
                    <a:gd name="T25" fmla="*/ 0 h 81"/>
                    <a:gd name="T26" fmla="*/ 42 w 42"/>
                    <a:gd name="T27" fmla="*/ 81 h 8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2" h="81">
                      <a:moveTo>
                        <a:pt x="38" y="0"/>
                      </a:moveTo>
                      <a:lnTo>
                        <a:pt x="41" y="27"/>
                      </a:lnTo>
                      <a:lnTo>
                        <a:pt x="39" y="50"/>
                      </a:lnTo>
                      <a:lnTo>
                        <a:pt x="41" y="76"/>
                      </a:lnTo>
                      <a:lnTo>
                        <a:pt x="20" y="80"/>
                      </a:lnTo>
                      <a:lnTo>
                        <a:pt x="0" y="80"/>
                      </a:lnTo>
                      <a:lnTo>
                        <a:pt x="0" y="0"/>
                      </a:lnTo>
                      <a:lnTo>
                        <a:pt x="38"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4982" name="Freeform 425"/>
                <p:cNvSpPr>
                  <a:spLocks/>
                </p:cNvSpPr>
                <p:nvPr/>
              </p:nvSpPr>
              <p:spPr bwMode="auto">
                <a:xfrm>
                  <a:off x="1129" y="3346"/>
                  <a:ext cx="33" cy="72"/>
                </a:xfrm>
                <a:custGeom>
                  <a:avLst/>
                  <a:gdLst>
                    <a:gd name="T0" fmla="*/ 28 w 33"/>
                    <a:gd name="T1" fmla="*/ 0 h 72"/>
                    <a:gd name="T2" fmla="*/ 32 w 33"/>
                    <a:gd name="T3" fmla="*/ 22 h 72"/>
                    <a:gd name="T4" fmla="*/ 30 w 33"/>
                    <a:gd name="T5" fmla="*/ 40 h 72"/>
                    <a:gd name="T6" fmla="*/ 30 w 33"/>
                    <a:gd name="T7" fmla="*/ 64 h 72"/>
                    <a:gd name="T8" fmla="*/ 14 w 33"/>
                    <a:gd name="T9" fmla="*/ 71 h 72"/>
                    <a:gd name="T10" fmla="*/ 0 w 33"/>
                    <a:gd name="T11" fmla="*/ 71 h 72"/>
                    <a:gd name="T12" fmla="*/ 0 w 33"/>
                    <a:gd name="T13" fmla="*/ 0 h 72"/>
                    <a:gd name="T14" fmla="*/ 28 w 33"/>
                    <a:gd name="T15" fmla="*/ 0 h 72"/>
                    <a:gd name="T16" fmla="*/ 0 60000 65536"/>
                    <a:gd name="T17" fmla="*/ 0 60000 65536"/>
                    <a:gd name="T18" fmla="*/ 0 60000 65536"/>
                    <a:gd name="T19" fmla="*/ 0 60000 65536"/>
                    <a:gd name="T20" fmla="*/ 0 60000 65536"/>
                    <a:gd name="T21" fmla="*/ 0 60000 65536"/>
                    <a:gd name="T22" fmla="*/ 0 60000 65536"/>
                    <a:gd name="T23" fmla="*/ 0 60000 65536"/>
                    <a:gd name="T24" fmla="*/ 0 w 33"/>
                    <a:gd name="T25" fmla="*/ 0 h 72"/>
                    <a:gd name="T26" fmla="*/ 33 w 33"/>
                    <a:gd name="T27" fmla="*/ 72 h 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3" h="72">
                      <a:moveTo>
                        <a:pt x="28" y="0"/>
                      </a:moveTo>
                      <a:lnTo>
                        <a:pt x="32" y="22"/>
                      </a:lnTo>
                      <a:lnTo>
                        <a:pt x="30" y="40"/>
                      </a:lnTo>
                      <a:lnTo>
                        <a:pt x="30" y="64"/>
                      </a:lnTo>
                      <a:lnTo>
                        <a:pt x="14" y="71"/>
                      </a:lnTo>
                      <a:lnTo>
                        <a:pt x="0" y="71"/>
                      </a:lnTo>
                      <a:lnTo>
                        <a:pt x="0" y="0"/>
                      </a:lnTo>
                      <a:lnTo>
                        <a:pt x="28" y="0"/>
                      </a:lnTo>
                    </a:path>
                  </a:pathLst>
                </a:custGeom>
                <a:solidFill>
                  <a:srgbClr val="808080"/>
                </a:solidFill>
                <a:ln w="9525" cap="rnd">
                  <a:noFill/>
                  <a:round/>
                  <a:headEnd type="none" w="sm" len="sm"/>
                  <a:tailEnd type="none" w="sm" len="sm"/>
                </a:ln>
              </p:spPr>
              <p:txBody>
                <a:bodyPr/>
                <a:lstStyle/>
                <a:p>
                  <a:endParaRPr lang="es-ES"/>
                </a:p>
              </p:txBody>
            </p:sp>
            <p:sp>
              <p:nvSpPr>
                <p:cNvPr id="104983" name="Freeform 426"/>
                <p:cNvSpPr>
                  <a:spLocks/>
                </p:cNvSpPr>
                <p:nvPr/>
              </p:nvSpPr>
              <p:spPr bwMode="auto">
                <a:xfrm>
                  <a:off x="1048" y="3424"/>
                  <a:ext cx="97" cy="48"/>
                </a:xfrm>
                <a:custGeom>
                  <a:avLst/>
                  <a:gdLst>
                    <a:gd name="T0" fmla="*/ 56 w 97"/>
                    <a:gd name="T1" fmla="*/ 0 h 48"/>
                    <a:gd name="T2" fmla="*/ 56 w 97"/>
                    <a:gd name="T3" fmla="*/ 12 h 48"/>
                    <a:gd name="T4" fmla="*/ 32 w 97"/>
                    <a:gd name="T5" fmla="*/ 24 h 48"/>
                    <a:gd name="T6" fmla="*/ 10 w 97"/>
                    <a:gd name="T7" fmla="*/ 28 h 48"/>
                    <a:gd name="T8" fmla="*/ 0 w 97"/>
                    <a:gd name="T9" fmla="*/ 34 h 48"/>
                    <a:gd name="T10" fmla="*/ 0 w 97"/>
                    <a:gd name="T11" fmla="*/ 40 h 48"/>
                    <a:gd name="T12" fmla="*/ 14 w 97"/>
                    <a:gd name="T13" fmla="*/ 44 h 48"/>
                    <a:gd name="T14" fmla="*/ 37 w 97"/>
                    <a:gd name="T15" fmla="*/ 47 h 48"/>
                    <a:gd name="T16" fmla="*/ 56 w 97"/>
                    <a:gd name="T17" fmla="*/ 43 h 48"/>
                    <a:gd name="T18" fmla="*/ 69 w 97"/>
                    <a:gd name="T19" fmla="*/ 40 h 48"/>
                    <a:gd name="T20" fmla="*/ 69 w 97"/>
                    <a:gd name="T21" fmla="*/ 43 h 48"/>
                    <a:gd name="T22" fmla="*/ 84 w 97"/>
                    <a:gd name="T23" fmla="*/ 43 h 48"/>
                    <a:gd name="T24" fmla="*/ 94 w 97"/>
                    <a:gd name="T25" fmla="*/ 40 h 48"/>
                    <a:gd name="T26" fmla="*/ 94 w 97"/>
                    <a:gd name="T27" fmla="*/ 34 h 48"/>
                    <a:gd name="T28" fmla="*/ 96 w 97"/>
                    <a:gd name="T29" fmla="*/ 30 h 48"/>
                    <a:gd name="T30" fmla="*/ 96 w 97"/>
                    <a:gd name="T31" fmla="*/ 21 h 48"/>
                    <a:gd name="T32" fmla="*/ 92 w 97"/>
                    <a:gd name="T33" fmla="*/ 16 h 48"/>
                    <a:gd name="T34" fmla="*/ 86 w 97"/>
                    <a:gd name="T35" fmla="*/ 10 h 48"/>
                    <a:gd name="T36" fmla="*/ 86 w 97"/>
                    <a:gd name="T37" fmla="*/ 0 h 48"/>
                    <a:gd name="T38" fmla="*/ 56 w 97"/>
                    <a:gd name="T39" fmla="*/ 0 h 4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7"/>
                    <a:gd name="T61" fmla="*/ 0 h 48"/>
                    <a:gd name="T62" fmla="*/ 97 w 97"/>
                    <a:gd name="T63" fmla="*/ 48 h 4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7" h="48">
                      <a:moveTo>
                        <a:pt x="56" y="0"/>
                      </a:moveTo>
                      <a:lnTo>
                        <a:pt x="56" y="12"/>
                      </a:lnTo>
                      <a:lnTo>
                        <a:pt x="32" y="24"/>
                      </a:lnTo>
                      <a:lnTo>
                        <a:pt x="10" y="28"/>
                      </a:lnTo>
                      <a:lnTo>
                        <a:pt x="0" y="34"/>
                      </a:lnTo>
                      <a:lnTo>
                        <a:pt x="0" y="40"/>
                      </a:lnTo>
                      <a:lnTo>
                        <a:pt x="14" y="44"/>
                      </a:lnTo>
                      <a:lnTo>
                        <a:pt x="37" y="47"/>
                      </a:lnTo>
                      <a:lnTo>
                        <a:pt x="56" y="43"/>
                      </a:lnTo>
                      <a:lnTo>
                        <a:pt x="69" y="40"/>
                      </a:lnTo>
                      <a:lnTo>
                        <a:pt x="69" y="43"/>
                      </a:lnTo>
                      <a:lnTo>
                        <a:pt x="84" y="43"/>
                      </a:lnTo>
                      <a:lnTo>
                        <a:pt x="94" y="40"/>
                      </a:lnTo>
                      <a:lnTo>
                        <a:pt x="94" y="34"/>
                      </a:lnTo>
                      <a:lnTo>
                        <a:pt x="96" y="30"/>
                      </a:lnTo>
                      <a:lnTo>
                        <a:pt x="96" y="21"/>
                      </a:lnTo>
                      <a:lnTo>
                        <a:pt x="92" y="16"/>
                      </a:lnTo>
                      <a:lnTo>
                        <a:pt x="86" y="10"/>
                      </a:lnTo>
                      <a:lnTo>
                        <a:pt x="86" y="0"/>
                      </a:lnTo>
                      <a:lnTo>
                        <a:pt x="56"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4984" name="Freeform 427"/>
                <p:cNvSpPr>
                  <a:spLocks/>
                </p:cNvSpPr>
                <p:nvPr/>
              </p:nvSpPr>
              <p:spPr bwMode="auto">
                <a:xfrm>
                  <a:off x="1088" y="3442"/>
                  <a:ext cx="26" cy="26"/>
                </a:xfrm>
                <a:custGeom>
                  <a:avLst/>
                  <a:gdLst>
                    <a:gd name="T0" fmla="*/ 19 w 26"/>
                    <a:gd name="T1" fmla="*/ 0 h 26"/>
                    <a:gd name="T2" fmla="*/ 25 w 26"/>
                    <a:gd name="T3" fmla="*/ 11 h 26"/>
                    <a:gd name="T4" fmla="*/ 1 w 26"/>
                    <a:gd name="T5" fmla="*/ 25 h 26"/>
                    <a:gd name="T6" fmla="*/ 0 w 26"/>
                    <a:gd name="T7" fmla="*/ 13 h 26"/>
                    <a:gd name="T8" fmla="*/ 19 w 26"/>
                    <a:gd name="T9" fmla="*/ 0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19" y="0"/>
                      </a:moveTo>
                      <a:lnTo>
                        <a:pt x="25" y="11"/>
                      </a:lnTo>
                      <a:lnTo>
                        <a:pt x="1" y="25"/>
                      </a:lnTo>
                      <a:lnTo>
                        <a:pt x="0" y="13"/>
                      </a:lnTo>
                      <a:lnTo>
                        <a:pt x="19" y="0"/>
                      </a:lnTo>
                    </a:path>
                  </a:pathLst>
                </a:custGeom>
                <a:solidFill>
                  <a:srgbClr val="808080"/>
                </a:solidFill>
                <a:ln w="9525" cap="rnd">
                  <a:noFill/>
                  <a:round/>
                  <a:headEnd type="none" w="sm" len="sm"/>
                  <a:tailEnd type="none" w="sm" len="sm"/>
                </a:ln>
              </p:spPr>
              <p:txBody>
                <a:bodyPr/>
                <a:lstStyle/>
                <a:p>
                  <a:endParaRPr lang="es-ES"/>
                </a:p>
              </p:txBody>
            </p:sp>
            <p:sp>
              <p:nvSpPr>
                <p:cNvPr id="104985" name="Freeform 428"/>
                <p:cNvSpPr>
                  <a:spLocks/>
                </p:cNvSpPr>
                <p:nvPr/>
              </p:nvSpPr>
              <p:spPr bwMode="auto">
                <a:xfrm>
                  <a:off x="1057" y="3442"/>
                  <a:ext cx="88" cy="26"/>
                </a:xfrm>
                <a:custGeom>
                  <a:avLst/>
                  <a:gdLst>
                    <a:gd name="T0" fmla="*/ 0 w 88"/>
                    <a:gd name="T1" fmla="*/ 20 h 26"/>
                    <a:gd name="T2" fmla="*/ 0 w 88"/>
                    <a:gd name="T3" fmla="*/ 15 h 26"/>
                    <a:gd name="T4" fmla="*/ 10 w 88"/>
                    <a:gd name="T5" fmla="*/ 17 h 26"/>
                    <a:gd name="T6" fmla="*/ 28 w 88"/>
                    <a:gd name="T7" fmla="*/ 14 h 26"/>
                    <a:gd name="T8" fmla="*/ 40 w 88"/>
                    <a:gd name="T9" fmla="*/ 12 h 26"/>
                    <a:gd name="T10" fmla="*/ 58 w 88"/>
                    <a:gd name="T11" fmla="*/ 7 h 26"/>
                    <a:gd name="T12" fmla="*/ 67 w 88"/>
                    <a:gd name="T13" fmla="*/ 7 h 26"/>
                    <a:gd name="T14" fmla="*/ 76 w 88"/>
                    <a:gd name="T15" fmla="*/ 3 h 26"/>
                    <a:gd name="T16" fmla="*/ 80 w 88"/>
                    <a:gd name="T17" fmla="*/ 0 h 26"/>
                    <a:gd name="T18" fmla="*/ 87 w 88"/>
                    <a:gd name="T19" fmla="*/ 4 h 26"/>
                    <a:gd name="T20" fmla="*/ 87 w 88"/>
                    <a:gd name="T21" fmla="*/ 14 h 26"/>
                    <a:gd name="T22" fmla="*/ 78 w 88"/>
                    <a:gd name="T23" fmla="*/ 15 h 26"/>
                    <a:gd name="T24" fmla="*/ 64 w 88"/>
                    <a:gd name="T25" fmla="*/ 17 h 26"/>
                    <a:gd name="T26" fmla="*/ 57 w 88"/>
                    <a:gd name="T27" fmla="*/ 19 h 26"/>
                    <a:gd name="T28" fmla="*/ 46 w 88"/>
                    <a:gd name="T29" fmla="*/ 22 h 26"/>
                    <a:gd name="T30" fmla="*/ 35 w 88"/>
                    <a:gd name="T31" fmla="*/ 25 h 26"/>
                    <a:gd name="T32" fmla="*/ 27 w 88"/>
                    <a:gd name="T33" fmla="*/ 25 h 26"/>
                    <a:gd name="T34" fmla="*/ 13 w 88"/>
                    <a:gd name="T35" fmla="*/ 25 h 26"/>
                    <a:gd name="T36" fmla="*/ 0 w 88"/>
                    <a:gd name="T37" fmla="*/ 20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0" y="20"/>
                      </a:moveTo>
                      <a:lnTo>
                        <a:pt x="0" y="15"/>
                      </a:lnTo>
                      <a:lnTo>
                        <a:pt x="10" y="17"/>
                      </a:lnTo>
                      <a:lnTo>
                        <a:pt x="28" y="14"/>
                      </a:lnTo>
                      <a:lnTo>
                        <a:pt x="40" y="12"/>
                      </a:lnTo>
                      <a:lnTo>
                        <a:pt x="58" y="7"/>
                      </a:lnTo>
                      <a:lnTo>
                        <a:pt x="67" y="7"/>
                      </a:lnTo>
                      <a:lnTo>
                        <a:pt x="76" y="3"/>
                      </a:lnTo>
                      <a:lnTo>
                        <a:pt x="80" y="0"/>
                      </a:lnTo>
                      <a:lnTo>
                        <a:pt x="87" y="4"/>
                      </a:lnTo>
                      <a:lnTo>
                        <a:pt x="87" y="14"/>
                      </a:lnTo>
                      <a:lnTo>
                        <a:pt x="78" y="15"/>
                      </a:lnTo>
                      <a:lnTo>
                        <a:pt x="64" y="17"/>
                      </a:lnTo>
                      <a:lnTo>
                        <a:pt x="57" y="19"/>
                      </a:lnTo>
                      <a:lnTo>
                        <a:pt x="46" y="22"/>
                      </a:lnTo>
                      <a:lnTo>
                        <a:pt x="35" y="25"/>
                      </a:lnTo>
                      <a:lnTo>
                        <a:pt x="27" y="25"/>
                      </a:lnTo>
                      <a:lnTo>
                        <a:pt x="13" y="25"/>
                      </a:lnTo>
                      <a:lnTo>
                        <a:pt x="0" y="20"/>
                      </a:lnTo>
                    </a:path>
                  </a:pathLst>
                </a:custGeom>
                <a:solidFill>
                  <a:srgbClr val="808080"/>
                </a:solidFill>
                <a:ln w="9525" cap="rnd">
                  <a:noFill/>
                  <a:round/>
                  <a:headEnd type="none" w="sm" len="sm"/>
                  <a:tailEnd type="none" w="sm" len="sm"/>
                </a:ln>
              </p:spPr>
              <p:txBody>
                <a:bodyPr/>
                <a:lstStyle/>
                <a:p>
                  <a:endParaRPr lang="es-ES"/>
                </a:p>
              </p:txBody>
            </p:sp>
            <p:sp>
              <p:nvSpPr>
                <p:cNvPr id="104986" name="Freeform 429"/>
                <p:cNvSpPr>
                  <a:spLocks/>
                </p:cNvSpPr>
                <p:nvPr/>
              </p:nvSpPr>
              <p:spPr bwMode="auto">
                <a:xfrm>
                  <a:off x="1109" y="3424"/>
                  <a:ext cx="29" cy="27"/>
                </a:xfrm>
                <a:custGeom>
                  <a:avLst/>
                  <a:gdLst>
                    <a:gd name="T0" fmla="*/ 0 w 29"/>
                    <a:gd name="T1" fmla="*/ 0 h 27"/>
                    <a:gd name="T2" fmla="*/ 0 w 29"/>
                    <a:gd name="T3" fmla="*/ 14 h 27"/>
                    <a:gd name="T4" fmla="*/ 0 w 29"/>
                    <a:gd name="T5" fmla="*/ 16 h 27"/>
                    <a:gd name="T6" fmla="*/ 5 w 29"/>
                    <a:gd name="T7" fmla="*/ 26 h 27"/>
                    <a:gd name="T8" fmla="*/ 12 w 29"/>
                    <a:gd name="T9" fmla="*/ 26 h 27"/>
                    <a:gd name="T10" fmla="*/ 24 w 29"/>
                    <a:gd name="T11" fmla="*/ 20 h 27"/>
                    <a:gd name="T12" fmla="*/ 28 w 29"/>
                    <a:gd name="T13" fmla="*/ 16 h 27"/>
                    <a:gd name="T14" fmla="*/ 25 w 29"/>
                    <a:gd name="T15" fmla="*/ 13 h 27"/>
                    <a:gd name="T16" fmla="*/ 24 w 29"/>
                    <a:gd name="T17" fmla="*/ 0 h 27"/>
                    <a:gd name="T18" fmla="*/ 0 w 29"/>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27"/>
                    <a:gd name="T32" fmla="*/ 29 w 29"/>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27">
                      <a:moveTo>
                        <a:pt x="0" y="0"/>
                      </a:moveTo>
                      <a:lnTo>
                        <a:pt x="0" y="14"/>
                      </a:lnTo>
                      <a:lnTo>
                        <a:pt x="0" y="16"/>
                      </a:lnTo>
                      <a:lnTo>
                        <a:pt x="5" y="26"/>
                      </a:lnTo>
                      <a:lnTo>
                        <a:pt x="12" y="26"/>
                      </a:lnTo>
                      <a:lnTo>
                        <a:pt x="24" y="20"/>
                      </a:lnTo>
                      <a:lnTo>
                        <a:pt x="28" y="16"/>
                      </a:lnTo>
                      <a:lnTo>
                        <a:pt x="25" y="13"/>
                      </a:lnTo>
                      <a:lnTo>
                        <a:pt x="24" y="0"/>
                      </a:lnTo>
                      <a:lnTo>
                        <a:pt x="0" y="0"/>
                      </a:lnTo>
                    </a:path>
                  </a:pathLst>
                </a:custGeom>
                <a:solidFill>
                  <a:srgbClr val="A0A0A0"/>
                </a:solidFill>
                <a:ln w="9525" cap="rnd">
                  <a:noFill/>
                  <a:round/>
                  <a:headEnd type="none" w="sm" len="sm"/>
                  <a:tailEnd type="none" w="sm" len="sm"/>
                </a:ln>
              </p:spPr>
              <p:txBody>
                <a:bodyPr/>
                <a:lstStyle/>
                <a:p>
                  <a:endParaRPr lang="es-ES"/>
                </a:p>
              </p:txBody>
            </p:sp>
            <p:sp>
              <p:nvSpPr>
                <p:cNvPr id="104987" name="Oval 430"/>
                <p:cNvSpPr>
                  <a:spLocks noChangeArrowheads="1"/>
                </p:cNvSpPr>
                <p:nvPr/>
              </p:nvSpPr>
              <p:spPr bwMode="auto">
                <a:xfrm>
                  <a:off x="1214" y="3412"/>
                  <a:ext cx="113" cy="46"/>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4988" name="Rectangle 431"/>
                <p:cNvSpPr>
                  <a:spLocks noChangeArrowheads="1"/>
                </p:cNvSpPr>
                <p:nvPr/>
              </p:nvSpPr>
              <p:spPr bwMode="auto">
                <a:xfrm>
                  <a:off x="1262" y="3345"/>
                  <a:ext cx="20" cy="85"/>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4989" name="Freeform 432"/>
                <p:cNvSpPr>
                  <a:spLocks/>
                </p:cNvSpPr>
                <p:nvPr/>
              </p:nvSpPr>
              <p:spPr bwMode="auto">
                <a:xfrm>
                  <a:off x="1228" y="2997"/>
                  <a:ext cx="83" cy="92"/>
                </a:xfrm>
                <a:custGeom>
                  <a:avLst/>
                  <a:gdLst>
                    <a:gd name="T0" fmla="*/ 23 w 83"/>
                    <a:gd name="T1" fmla="*/ 6 h 92"/>
                    <a:gd name="T2" fmla="*/ 19 w 83"/>
                    <a:gd name="T3" fmla="*/ 9 h 92"/>
                    <a:gd name="T4" fmla="*/ 16 w 83"/>
                    <a:gd name="T5" fmla="*/ 11 h 92"/>
                    <a:gd name="T6" fmla="*/ 12 w 83"/>
                    <a:gd name="T7" fmla="*/ 16 h 92"/>
                    <a:gd name="T8" fmla="*/ 8 w 83"/>
                    <a:gd name="T9" fmla="*/ 23 h 92"/>
                    <a:gd name="T10" fmla="*/ 7 w 83"/>
                    <a:gd name="T11" fmla="*/ 27 h 92"/>
                    <a:gd name="T12" fmla="*/ 7 w 83"/>
                    <a:gd name="T13" fmla="*/ 30 h 92"/>
                    <a:gd name="T14" fmla="*/ 8 w 83"/>
                    <a:gd name="T15" fmla="*/ 34 h 92"/>
                    <a:gd name="T16" fmla="*/ 6 w 83"/>
                    <a:gd name="T17" fmla="*/ 38 h 92"/>
                    <a:gd name="T18" fmla="*/ 1 w 83"/>
                    <a:gd name="T19" fmla="*/ 44 h 92"/>
                    <a:gd name="T20" fmla="*/ 0 w 83"/>
                    <a:gd name="T21" fmla="*/ 50 h 92"/>
                    <a:gd name="T22" fmla="*/ 0 w 83"/>
                    <a:gd name="T23" fmla="*/ 53 h 92"/>
                    <a:gd name="T24" fmla="*/ 0 w 83"/>
                    <a:gd name="T25" fmla="*/ 56 h 92"/>
                    <a:gd name="T26" fmla="*/ 1 w 83"/>
                    <a:gd name="T27" fmla="*/ 58 h 92"/>
                    <a:gd name="T28" fmla="*/ 5 w 83"/>
                    <a:gd name="T29" fmla="*/ 58 h 92"/>
                    <a:gd name="T30" fmla="*/ 6 w 83"/>
                    <a:gd name="T31" fmla="*/ 59 h 92"/>
                    <a:gd name="T32" fmla="*/ 6 w 83"/>
                    <a:gd name="T33" fmla="*/ 62 h 92"/>
                    <a:gd name="T34" fmla="*/ 5 w 83"/>
                    <a:gd name="T35" fmla="*/ 66 h 92"/>
                    <a:gd name="T36" fmla="*/ 7 w 83"/>
                    <a:gd name="T37" fmla="*/ 69 h 92"/>
                    <a:gd name="T38" fmla="*/ 6 w 83"/>
                    <a:gd name="T39" fmla="*/ 71 h 92"/>
                    <a:gd name="T40" fmla="*/ 8 w 83"/>
                    <a:gd name="T41" fmla="*/ 73 h 92"/>
                    <a:gd name="T42" fmla="*/ 9 w 83"/>
                    <a:gd name="T43" fmla="*/ 75 h 92"/>
                    <a:gd name="T44" fmla="*/ 10 w 83"/>
                    <a:gd name="T45" fmla="*/ 79 h 92"/>
                    <a:gd name="T46" fmla="*/ 13 w 83"/>
                    <a:gd name="T47" fmla="*/ 83 h 92"/>
                    <a:gd name="T48" fmla="*/ 17 w 83"/>
                    <a:gd name="T49" fmla="*/ 84 h 92"/>
                    <a:gd name="T50" fmla="*/ 20 w 83"/>
                    <a:gd name="T51" fmla="*/ 84 h 92"/>
                    <a:gd name="T52" fmla="*/ 23 w 83"/>
                    <a:gd name="T53" fmla="*/ 84 h 92"/>
                    <a:gd name="T54" fmla="*/ 28 w 83"/>
                    <a:gd name="T55" fmla="*/ 84 h 92"/>
                    <a:gd name="T56" fmla="*/ 27 w 83"/>
                    <a:gd name="T57" fmla="*/ 91 h 92"/>
                    <a:gd name="T58" fmla="*/ 71 w 83"/>
                    <a:gd name="T59" fmla="*/ 76 h 92"/>
                    <a:gd name="T60" fmla="*/ 67 w 83"/>
                    <a:gd name="T61" fmla="*/ 69 h 92"/>
                    <a:gd name="T62" fmla="*/ 69 w 83"/>
                    <a:gd name="T63" fmla="*/ 62 h 92"/>
                    <a:gd name="T64" fmla="*/ 82 w 83"/>
                    <a:gd name="T65" fmla="*/ 50 h 92"/>
                    <a:gd name="T66" fmla="*/ 82 w 83"/>
                    <a:gd name="T67" fmla="*/ 20 h 92"/>
                    <a:gd name="T68" fmla="*/ 72 w 83"/>
                    <a:gd name="T69" fmla="*/ 11 h 92"/>
                    <a:gd name="T70" fmla="*/ 62 w 83"/>
                    <a:gd name="T71" fmla="*/ 7 h 92"/>
                    <a:gd name="T72" fmla="*/ 56 w 83"/>
                    <a:gd name="T73" fmla="*/ 0 h 92"/>
                    <a:gd name="T74" fmla="*/ 48 w 83"/>
                    <a:gd name="T75" fmla="*/ 0 h 92"/>
                    <a:gd name="T76" fmla="*/ 38 w 83"/>
                    <a:gd name="T77" fmla="*/ 0 h 92"/>
                    <a:gd name="T78" fmla="*/ 29 w 83"/>
                    <a:gd name="T79" fmla="*/ 3 h 92"/>
                    <a:gd name="T80" fmla="*/ 23 w 83"/>
                    <a:gd name="T81" fmla="*/ 6 h 9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3"/>
                    <a:gd name="T124" fmla="*/ 0 h 92"/>
                    <a:gd name="T125" fmla="*/ 83 w 83"/>
                    <a:gd name="T126" fmla="*/ 92 h 9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3" h="92">
                      <a:moveTo>
                        <a:pt x="23" y="6"/>
                      </a:moveTo>
                      <a:lnTo>
                        <a:pt x="19" y="9"/>
                      </a:lnTo>
                      <a:lnTo>
                        <a:pt x="16" y="11"/>
                      </a:lnTo>
                      <a:lnTo>
                        <a:pt x="12" y="16"/>
                      </a:lnTo>
                      <a:lnTo>
                        <a:pt x="8" y="23"/>
                      </a:lnTo>
                      <a:lnTo>
                        <a:pt x="7" y="27"/>
                      </a:lnTo>
                      <a:lnTo>
                        <a:pt x="7" y="30"/>
                      </a:lnTo>
                      <a:lnTo>
                        <a:pt x="8" y="34"/>
                      </a:lnTo>
                      <a:lnTo>
                        <a:pt x="6" y="38"/>
                      </a:lnTo>
                      <a:lnTo>
                        <a:pt x="1" y="44"/>
                      </a:lnTo>
                      <a:lnTo>
                        <a:pt x="0" y="50"/>
                      </a:lnTo>
                      <a:lnTo>
                        <a:pt x="0" y="53"/>
                      </a:lnTo>
                      <a:lnTo>
                        <a:pt x="0" y="56"/>
                      </a:lnTo>
                      <a:lnTo>
                        <a:pt x="1" y="58"/>
                      </a:lnTo>
                      <a:lnTo>
                        <a:pt x="5" y="58"/>
                      </a:lnTo>
                      <a:lnTo>
                        <a:pt x="6" y="59"/>
                      </a:lnTo>
                      <a:lnTo>
                        <a:pt x="6" y="62"/>
                      </a:lnTo>
                      <a:lnTo>
                        <a:pt x="5" y="66"/>
                      </a:lnTo>
                      <a:lnTo>
                        <a:pt x="7" y="69"/>
                      </a:lnTo>
                      <a:lnTo>
                        <a:pt x="6" y="71"/>
                      </a:lnTo>
                      <a:lnTo>
                        <a:pt x="8" y="73"/>
                      </a:lnTo>
                      <a:lnTo>
                        <a:pt x="9" y="75"/>
                      </a:lnTo>
                      <a:lnTo>
                        <a:pt x="10" y="79"/>
                      </a:lnTo>
                      <a:lnTo>
                        <a:pt x="13" y="83"/>
                      </a:lnTo>
                      <a:lnTo>
                        <a:pt x="17" y="84"/>
                      </a:lnTo>
                      <a:lnTo>
                        <a:pt x="20" y="84"/>
                      </a:lnTo>
                      <a:lnTo>
                        <a:pt x="23" y="84"/>
                      </a:lnTo>
                      <a:lnTo>
                        <a:pt x="28" y="84"/>
                      </a:lnTo>
                      <a:lnTo>
                        <a:pt x="27" y="91"/>
                      </a:lnTo>
                      <a:lnTo>
                        <a:pt x="71" y="76"/>
                      </a:lnTo>
                      <a:lnTo>
                        <a:pt x="67" y="69"/>
                      </a:lnTo>
                      <a:lnTo>
                        <a:pt x="69" y="62"/>
                      </a:lnTo>
                      <a:lnTo>
                        <a:pt x="82" y="50"/>
                      </a:lnTo>
                      <a:lnTo>
                        <a:pt x="82" y="20"/>
                      </a:lnTo>
                      <a:lnTo>
                        <a:pt x="72" y="11"/>
                      </a:lnTo>
                      <a:lnTo>
                        <a:pt x="62" y="7"/>
                      </a:lnTo>
                      <a:lnTo>
                        <a:pt x="56" y="0"/>
                      </a:lnTo>
                      <a:lnTo>
                        <a:pt x="48" y="0"/>
                      </a:lnTo>
                      <a:lnTo>
                        <a:pt x="38" y="0"/>
                      </a:lnTo>
                      <a:lnTo>
                        <a:pt x="29" y="3"/>
                      </a:lnTo>
                      <a:lnTo>
                        <a:pt x="23" y="6"/>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4990" name="Freeform 433"/>
                <p:cNvSpPr>
                  <a:spLocks/>
                </p:cNvSpPr>
                <p:nvPr/>
              </p:nvSpPr>
              <p:spPr bwMode="auto">
                <a:xfrm>
                  <a:off x="1245" y="2992"/>
                  <a:ext cx="69" cy="66"/>
                </a:xfrm>
                <a:custGeom>
                  <a:avLst/>
                  <a:gdLst>
                    <a:gd name="T0" fmla="*/ 11 w 69"/>
                    <a:gd name="T1" fmla="*/ 12 h 66"/>
                    <a:gd name="T2" fmla="*/ 13 w 69"/>
                    <a:gd name="T3" fmla="*/ 14 h 66"/>
                    <a:gd name="T4" fmla="*/ 17 w 69"/>
                    <a:gd name="T5" fmla="*/ 15 h 66"/>
                    <a:gd name="T6" fmla="*/ 21 w 69"/>
                    <a:gd name="T7" fmla="*/ 20 h 66"/>
                    <a:gd name="T8" fmla="*/ 21 w 69"/>
                    <a:gd name="T9" fmla="*/ 24 h 66"/>
                    <a:gd name="T10" fmla="*/ 20 w 69"/>
                    <a:gd name="T11" fmla="*/ 26 h 66"/>
                    <a:gd name="T12" fmla="*/ 17 w 69"/>
                    <a:gd name="T13" fmla="*/ 33 h 66"/>
                    <a:gd name="T14" fmla="*/ 17 w 69"/>
                    <a:gd name="T15" fmla="*/ 35 h 66"/>
                    <a:gd name="T16" fmla="*/ 19 w 69"/>
                    <a:gd name="T17" fmla="*/ 41 h 66"/>
                    <a:gd name="T18" fmla="*/ 24 w 69"/>
                    <a:gd name="T19" fmla="*/ 41 h 66"/>
                    <a:gd name="T20" fmla="*/ 24 w 69"/>
                    <a:gd name="T21" fmla="*/ 35 h 66"/>
                    <a:gd name="T22" fmla="*/ 26 w 69"/>
                    <a:gd name="T23" fmla="*/ 33 h 66"/>
                    <a:gd name="T24" fmla="*/ 31 w 69"/>
                    <a:gd name="T25" fmla="*/ 33 h 66"/>
                    <a:gd name="T26" fmla="*/ 36 w 69"/>
                    <a:gd name="T27" fmla="*/ 34 h 66"/>
                    <a:gd name="T28" fmla="*/ 38 w 69"/>
                    <a:gd name="T29" fmla="*/ 37 h 66"/>
                    <a:gd name="T30" fmla="*/ 40 w 69"/>
                    <a:gd name="T31" fmla="*/ 43 h 66"/>
                    <a:gd name="T32" fmla="*/ 38 w 69"/>
                    <a:gd name="T33" fmla="*/ 49 h 66"/>
                    <a:gd name="T34" fmla="*/ 38 w 69"/>
                    <a:gd name="T35" fmla="*/ 51 h 66"/>
                    <a:gd name="T36" fmla="*/ 38 w 69"/>
                    <a:gd name="T37" fmla="*/ 53 h 66"/>
                    <a:gd name="T38" fmla="*/ 43 w 69"/>
                    <a:gd name="T39" fmla="*/ 59 h 66"/>
                    <a:gd name="T40" fmla="*/ 44 w 69"/>
                    <a:gd name="T41" fmla="*/ 60 h 66"/>
                    <a:gd name="T42" fmla="*/ 51 w 69"/>
                    <a:gd name="T43" fmla="*/ 65 h 66"/>
                    <a:gd name="T44" fmla="*/ 63 w 69"/>
                    <a:gd name="T45" fmla="*/ 52 h 66"/>
                    <a:gd name="T46" fmla="*/ 66 w 69"/>
                    <a:gd name="T47" fmla="*/ 42 h 66"/>
                    <a:gd name="T48" fmla="*/ 68 w 69"/>
                    <a:gd name="T49" fmla="*/ 26 h 66"/>
                    <a:gd name="T50" fmla="*/ 66 w 69"/>
                    <a:gd name="T51" fmla="*/ 17 h 66"/>
                    <a:gd name="T52" fmla="*/ 62 w 69"/>
                    <a:gd name="T53" fmla="*/ 9 h 66"/>
                    <a:gd name="T54" fmla="*/ 59 w 69"/>
                    <a:gd name="T55" fmla="*/ 4 h 66"/>
                    <a:gd name="T56" fmla="*/ 53 w 69"/>
                    <a:gd name="T57" fmla="*/ 1 h 66"/>
                    <a:gd name="T58" fmla="*/ 46 w 69"/>
                    <a:gd name="T59" fmla="*/ 0 h 66"/>
                    <a:gd name="T60" fmla="*/ 28 w 69"/>
                    <a:gd name="T61" fmla="*/ 0 h 66"/>
                    <a:gd name="T62" fmla="*/ 17 w 69"/>
                    <a:gd name="T63" fmla="*/ 0 h 66"/>
                    <a:gd name="T64" fmla="*/ 6 w 69"/>
                    <a:gd name="T65" fmla="*/ 2 h 66"/>
                    <a:gd name="T66" fmla="*/ 0 w 69"/>
                    <a:gd name="T67" fmla="*/ 7 h 66"/>
                    <a:gd name="T68" fmla="*/ 0 w 69"/>
                    <a:gd name="T69" fmla="*/ 11 h 66"/>
                    <a:gd name="T70" fmla="*/ 2 w 69"/>
                    <a:gd name="T71" fmla="*/ 14 h 66"/>
                    <a:gd name="T72" fmla="*/ 11 w 69"/>
                    <a:gd name="T73" fmla="*/ 12 h 6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9"/>
                    <a:gd name="T112" fmla="*/ 0 h 66"/>
                    <a:gd name="T113" fmla="*/ 69 w 69"/>
                    <a:gd name="T114" fmla="*/ 66 h 6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9" h="66">
                      <a:moveTo>
                        <a:pt x="11" y="12"/>
                      </a:moveTo>
                      <a:lnTo>
                        <a:pt x="13" y="14"/>
                      </a:lnTo>
                      <a:lnTo>
                        <a:pt x="17" y="15"/>
                      </a:lnTo>
                      <a:lnTo>
                        <a:pt x="21" y="20"/>
                      </a:lnTo>
                      <a:lnTo>
                        <a:pt x="21" y="24"/>
                      </a:lnTo>
                      <a:lnTo>
                        <a:pt x="20" y="26"/>
                      </a:lnTo>
                      <a:lnTo>
                        <a:pt x="17" y="33"/>
                      </a:lnTo>
                      <a:lnTo>
                        <a:pt x="17" y="35"/>
                      </a:lnTo>
                      <a:lnTo>
                        <a:pt x="19" y="41"/>
                      </a:lnTo>
                      <a:lnTo>
                        <a:pt x="24" y="41"/>
                      </a:lnTo>
                      <a:lnTo>
                        <a:pt x="24" y="35"/>
                      </a:lnTo>
                      <a:lnTo>
                        <a:pt x="26" y="33"/>
                      </a:lnTo>
                      <a:lnTo>
                        <a:pt x="31" y="33"/>
                      </a:lnTo>
                      <a:lnTo>
                        <a:pt x="36" y="34"/>
                      </a:lnTo>
                      <a:lnTo>
                        <a:pt x="38" y="37"/>
                      </a:lnTo>
                      <a:lnTo>
                        <a:pt x="40" y="43"/>
                      </a:lnTo>
                      <a:lnTo>
                        <a:pt x="38" y="49"/>
                      </a:lnTo>
                      <a:lnTo>
                        <a:pt x="38" y="51"/>
                      </a:lnTo>
                      <a:lnTo>
                        <a:pt x="38" y="53"/>
                      </a:lnTo>
                      <a:lnTo>
                        <a:pt x="43" y="59"/>
                      </a:lnTo>
                      <a:lnTo>
                        <a:pt x="44" y="60"/>
                      </a:lnTo>
                      <a:lnTo>
                        <a:pt x="51" y="65"/>
                      </a:lnTo>
                      <a:lnTo>
                        <a:pt x="63" y="52"/>
                      </a:lnTo>
                      <a:lnTo>
                        <a:pt x="66" y="42"/>
                      </a:lnTo>
                      <a:lnTo>
                        <a:pt x="68" y="26"/>
                      </a:lnTo>
                      <a:lnTo>
                        <a:pt x="66" y="17"/>
                      </a:lnTo>
                      <a:lnTo>
                        <a:pt x="62" y="9"/>
                      </a:lnTo>
                      <a:lnTo>
                        <a:pt x="59" y="4"/>
                      </a:lnTo>
                      <a:lnTo>
                        <a:pt x="53" y="1"/>
                      </a:lnTo>
                      <a:lnTo>
                        <a:pt x="46" y="0"/>
                      </a:lnTo>
                      <a:lnTo>
                        <a:pt x="28" y="0"/>
                      </a:lnTo>
                      <a:lnTo>
                        <a:pt x="17" y="0"/>
                      </a:lnTo>
                      <a:lnTo>
                        <a:pt x="6" y="2"/>
                      </a:lnTo>
                      <a:lnTo>
                        <a:pt x="0" y="7"/>
                      </a:lnTo>
                      <a:lnTo>
                        <a:pt x="0" y="11"/>
                      </a:lnTo>
                      <a:lnTo>
                        <a:pt x="2" y="14"/>
                      </a:lnTo>
                      <a:lnTo>
                        <a:pt x="11" y="12"/>
                      </a:lnTo>
                    </a:path>
                  </a:pathLst>
                </a:custGeom>
                <a:solidFill>
                  <a:srgbClr val="402000"/>
                </a:solidFill>
                <a:ln w="9525" cap="rnd">
                  <a:noFill/>
                  <a:round/>
                  <a:headEnd type="none" w="sm" len="sm"/>
                  <a:tailEnd type="none" w="sm" len="sm"/>
                </a:ln>
              </p:spPr>
              <p:txBody>
                <a:bodyPr/>
                <a:lstStyle/>
                <a:p>
                  <a:endParaRPr lang="es-ES"/>
                </a:p>
              </p:txBody>
            </p:sp>
            <p:sp>
              <p:nvSpPr>
                <p:cNvPr id="104991" name="Freeform 434"/>
                <p:cNvSpPr>
                  <a:spLocks/>
                </p:cNvSpPr>
                <p:nvPr/>
              </p:nvSpPr>
              <p:spPr bwMode="auto">
                <a:xfrm>
                  <a:off x="1251" y="2996"/>
                  <a:ext cx="63" cy="62"/>
                </a:xfrm>
                <a:custGeom>
                  <a:avLst/>
                  <a:gdLst>
                    <a:gd name="T0" fmla="*/ 0 w 63"/>
                    <a:gd name="T1" fmla="*/ 5 h 62"/>
                    <a:gd name="T2" fmla="*/ 4 w 63"/>
                    <a:gd name="T3" fmla="*/ 10 h 62"/>
                    <a:gd name="T4" fmla="*/ 17 w 63"/>
                    <a:gd name="T5" fmla="*/ 9 h 62"/>
                    <a:gd name="T6" fmla="*/ 26 w 63"/>
                    <a:gd name="T7" fmla="*/ 6 h 62"/>
                    <a:gd name="T8" fmla="*/ 24 w 63"/>
                    <a:gd name="T9" fmla="*/ 9 h 62"/>
                    <a:gd name="T10" fmla="*/ 17 w 63"/>
                    <a:gd name="T11" fmla="*/ 10 h 62"/>
                    <a:gd name="T12" fmla="*/ 21 w 63"/>
                    <a:gd name="T13" fmla="*/ 13 h 62"/>
                    <a:gd name="T14" fmla="*/ 25 w 63"/>
                    <a:gd name="T15" fmla="*/ 10 h 62"/>
                    <a:gd name="T16" fmla="*/ 31 w 63"/>
                    <a:gd name="T17" fmla="*/ 10 h 62"/>
                    <a:gd name="T18" fmla="*/ 23 w 63"/>
                    <a:gd name="T19" fmla="*/ 13 h 62"/>
                    <a:gd name="T20" fmla="*/ 23 w 63"/>
                    <a:gd name="T21" fmla="*/ 15 h 62"/>
                    <a:gd name="T22" fmla="*/ 29 w 63"/>
                    <a:gd name="T23" fmla="*/ 15 h 62"/>
                    <a:gd name="T24" fmla="*/ 23 w 63"/>
                    <a:gd name="T25" fmla="*/ 19 h 62"/>
                    <a:gd name="T26" fmla="*/ 21 w 63"/>
                    <a:gd name="T27" fmla="*/ 22 h 62"/>
                    <a:gd name="T28" fmla="*/ 27 w 63"/>
                    <a:gd name="T29" fmla="*/ 21 h 62"/>
                    <a:gd name="T30" fmla="*/ 24 w 63"/>
                    <a:gd name="T31" fmla="*/ 22 h 62"/>
                    <a:gd name="T32" fmla="*/ 17 w 63"/>
                    <a:gd name="T33" fmla="*/ 26 h 62"/>
                    <a:gd name="T34" fmla="*/ 21 w 63"/>
                    <a:gd name="T35" fmla="*/ 27 h 62"/>
                    <a:gd name="T36" fmla="*/ 28 w 63"/>
                    <a:gd name="T37" fmla="*/ 23 h 62"/>
                    <a:gd name="T38" fmla="*/ 17 w 63"/>
                    <a:gd name="T39" fmla="*/ 28 h 62"/>
                    <a:gd name="T40" fmla="*/ 17 w 63"/>
                    <a:gd name="T41" fmla="*/ 31 h 62"/>
                    <a:gd name="T42" fmla="*/ 23 w 63"/>
                    <a:gd name="T43" fmla="*/ 29 h 62"/>
                    <a:gd name="T44" fmla="*/ 33 w 63"/>
                    <a:gd name="T45" fmla="*/ 29 h 62"/>
                    <a:gd name="T46" fmla="*/ 47 w 63"/>
                    <a:gd name="T47" fmla="*/ 28 h 62"/>
                    <a:gd name="T48" fmla="*/ 35 w 63"/>
                    <a:gd name="T49" fmla="*/ 31 h 62"/>
                    <a:gd name="T50" fmla="*/ 41 w 63"/>
                    <a:gd name="T51" fmla="*/ 31 h 62"/>
                    <a:gd name="T52" fmla="*/ 50 w 63"/>
                    <a:gd name="T53" fmla="*/ 29 h 62"/>
                    <a:gd name="T54" fmla="*/ 40 w 63"/>
                    <a:gd name="T55" fmla="*/ 36 h 62"/>
                    <a:gd name="T56" fmla="*/ 41 w 63"/>
                    <a:gd name="T57" fmla="*/ 38 h 62"/>
                    <a:gd name="T58" fmla="*/ 43 w 63"/>
                    <a:gd name="T59" fmla="*/ 38 h 62"/>
                    <a:gd name="T60" fmla="*/ 36 w 63"/>
                    <a:gd name="T61" fmla="*/ 40 h 62"/>
                    <a:gd name="T62" fmla="*/ 41 w 63"/>
                    <a:gd name="T63" fmla="*/ 44 h 62"/>
                    <a:gd name="T64" fmla="*/ 41 w 63"/>
                    <a:gd name="T65" fmla="*/ 46 h 62"/>
                    <a:gd name="T66" fmla="*/ 36 w 63"/>
                    <a:gd name="T67" fmla="*/ 49 h 62"/>
                    <a:gd name="T68" fmla="*/ 41 w 63"/>
                    <a:gd name="T69" fmla="*/ 49 h 62"/>
                    <a:gd name="T70" fmla="*/ 48 w 63"/>
                    <a:gd name="T71" fmla="*/ 41 h 62"/>
                    <a:gd name="T72" fmla="*/ 43 w 63"/>
                    <a:gd name="T73" fmla="*/ 49 h 62"/>
                    <a:gd name="T74" fmla="*/ 41 w 63"/>
                    <a:gd name="T75" fmla="*/ 58 h 62"/>
                    <a:gd name="T76" fmla="*/ 48 w 63"/>
                    <a:gd name="T77" fmla="*/ 49 h 62"/>
                    <a:gd name="T78" fmla="*/ 49 w 63"/>
                    <a:gd name="T79" fmla="*/ 53 h 62"/>
                    <a:gd name="T80" fmla="*/ 44 w 63"/>
                    <a:gd name="T81" fmla="*/ 59 h 62"/>
                    <a:gd name="T82" fmla="*/ 52 w 63"/>
                    <a:gd name="T83" fmla="*/ 54 h 62"/>
                    <a:gd name="T84" fmla="*/ 59 w 63"/>
                    <a:gd name="T85" fmla="*/ 42 h 62"/>
                    <a:gd name="T86" fmla="*/ 62 w 63"/>
                    <a:gd name="T87" fmla="*/ 27 h 62"/>
                    <a:gd name="T88" fmla="*/ 57 w 63"/>
                    <a:gd name="T89" fmla="*/ 20 h 62"/>
                    <a:gd name="T90" fmla="*/ 41 w 63"/>
                    <a:gd name="T91" fmla="*/ 23 h 62"/>
                    <a:gd name="T92" fmla="*/ 53 w 63"/>
                    <a:gd name="T93" fmla="*/ 20 h 62"/>
                    <a:gd name="T94" fmla="*/ 59 w 63"/>
                    <a:gd name="T95" fmla="*/ 12 h 62"/>
                    <a:gd name="T96" fmla="*/ 48 w 63"/>
                    <a:gd name="T97" fmla="*/ 10 h 62"/>
                    <a:gd name="T98" fmla="*/ 48 w 63"/>
                    <a:gd name="T99" fmla="*/ 9 h 62"/>
                    <a:gd name="T100" fmla="*/ 49 w 63"/>
                    <a:gd name="T101" fmla="*/ 1 h 62"/>
                    <a:gd name="T102" fmla="*/ 36 w 63"/>
                    <a:gd name="T103" fmla="*/ 0 h 62"/>
                    <a:gd name="T104" fmla="*/ 13 w 63"/>
                    <a:gd name="T105" fmla="*/ 0 h 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3"/>
                    <a:gd name="T160" fmla="*/ 0 h 62"/>
                    <a:gd name="T161" fmla="*/ 63 w 63"/>
                    <a:gd name="T162" fmla="*/ 62 h 6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3" h="62">
                      <a:moveTo>
                        <a:pt x="1" y="3"/>
                      </a:moveTo>
                      <a:lnTo>
                        <a:pt x="0" y="5"/>
                      </a:lnTo>
                      <a:lnTo>
                        <a:pt x="0" y="10"/>
                      </a:lnTo>
                      <a:lnTo>
                        <a:pt x="4" y="10"/>
                      </a:lnTo>
                      <a:lnTo>
                        <a:pt x="13" y="10"/>
                      </a:lnTo>
                      <a:lnTo>
                        <a:pt x="17" y="9"/>
                      </a:lnTo>
                      <a:lnTo>
                        <a:pt x="23" y="7"/>
                      </a:lnTo>
                      <a:lnTo>
                        <a:pt x="26" y="6"/>
                      </a:lnTo>
                      <a:lnTo>
                        <a:pt x="32" y="7"/>
                      </a:lnTo>
                      <a:lnTo>
                        <a:pt x="24" y="9"/>
                      </a:lnTo>
                      <a:lnTo>
                        <a:pt x="21" y="10"/>
                      </a:lnTo>
                      <a:lnTo>
                        <a:pt x="17" y="10"/>
                      </a:lnTo>
                      <a:lnTo>
                        <a:pt x="19" y="11"/>
                      </a:lnTo>
                      <a:lnTo>
                        <a:pt x="21" y="13"/>
                      </a:lnTo>
                      <a:lnTo>
                        <a:pt x="23" y="11"/>
                      </a:lnTo>
                      <a:lnTo>
                        <a:pt x="25" y="10"/>
                      </a:lnTo>
                      <a:lnTo>
                        <a:pt x="29" y="10"/>
                      </a:lnTo>
                      <a:lnTo>
                        <a:pt x="31" y="10"/>
                      </a:lnTo>
                      <a:lnTo>
                        <a:pt x="26" y="12"/>
                      </a:lnTo>
                      <a:lnTo>
                        <a:pt x="23" y="13"/>
                      </a:lnTo>
                      <a:lnTo>
                        <a:pt x="22" y="15"/>
                      </a:lnTo>
                      <a:lnTo>
                        <a:pt x="23" y="15"/>
                      </a:lnTo>
                      <a:lnTo>
                        <a:pt x="26" y="15"/>
                      </a:lnTo>
                      <a:lnTo>
                        <a:pt x="29" y="15"/>
                      </a:lnTo>
                      <a:lnTo>
                        <a:pt x="24" y="17"/>
                      </a:lnTo>
                      <a:lnTo>
                        <a:pt x="23" y="19"/>
                      </a:lnTo>
                      <a:lnTo>
                        <a:pt x="22" y="21"/>
                      </a:lnTo>
                      <a:lnTo>
                        <a:pt x="21" y="22"/>
                      </a:lnTo>
                      <a:lnTo>
                        <a:pt x="24" y="21"/>
                      </a:lnTo>
                      <a:lnTo>
                        <a:pt x="27" y="21"/>
                      </a:lnTo>
                      <a:lnTo>
                        <a:pt x="32" y="20"/>
                      </a:lnTo>
                      <a:lnTo>
                        <a:pt x="24" y="22"/>
                      </a:lnTo>
                      <a:lnTo>
                        <a:pt x="21" y="23"/>
                      </a:lnTo>
                      <a:lnTo>
                        <a:pt x="17" y="26"/>
                      </a:lnTo>
                      <a:lnTo>
                        <a:pt x="17" y="28"/>
                      </a:lnTo>
                      <a:lnTo>
                        <a:pt x="21" y="27"/>
                      </a:lnTo>
                      <a:lnTo>
                        <a:pt x="25" y="23"/>
                      </a:lnTo>
                      <a:lnTo>
                        <a:pt x="28" y="23"/>
                      </a:lnTo>
                      <a:lnTo>
                        <a:pt x="23" y="27"/>
                      </a:lnTo>
                      <a:lnTo>
                        <a:pt x="17" y="28"/>
                      </a:lnTo>
                      <a:lnTo>
                        <a:pt x="17" y="30"/>
                      </a:lnTo>
                      <a:lnTo>
                        <a:pt x="17" y="31"/>
                      </a:lnTo>
                      <a:lnTo>
                        <a:pt x="21" y="30"/>
                      </a:lnTo>
                      <a:lnTo>
                        <a:pt x="23" y="29"/>
                      </a:lnTo>
                      <a:lnTo>
                        <a:pt x="29" y="29"/>
                      </a:lnTo>
                      <a:lnTo>
                        <a:pt x="33" y="29"/>
                      </a:lnTo>
                      <a:lnTo>
                        <a:pt x="39" y="29"/>
                      </a:lnTo>
                      <a:lnTo>
                        <a:pt x="47" y="28"/>
                      </a:lnTo>
                      <a:lnTo>
                        <a:pt x="41" y="30"/>
                      </a:lnTo>
                      <a:lnTo>
                        <a:pt x="35" y="31"/>
                      </a:lnTo>
                      <a:lnTo>
                        <a:pt x="36" y="33"/>
                      </a:lnTo>
                      <a:lnTo>
                        <a:pt x="41" y="31"/>
                      </a:lnTo>
                      <a:lnTo>
                        <a:pt x="47" y="31"/>
                      </a:lnTo>
                      <a:lnTo>
                        <a:pt x="50" y="29"/>
                      </a:lnTo>
                      <a:lnTo>
                        <a:pt x="44" y="33"/>
                      </a:lnTo>
                      <a:lnTo>
                        <a:pt x="40" y="36"/>
                      </a:lnTo>
                      <a:lnTo>
                        <a:pt x="36" y="38"/>
                      </a:lnTo>
                      <a:lnTo>
                        <a:pt x="41" y="38"/>
                      </a:lnTo>
                      <a:lnTo>
                        <a:pt x="47" y="38"/>
                      </a:lnTo>
                      <a:lnTo>
                        <a:pt x="43" y="38"/>
                      </a:lnTo>
                      <a:lnTo>
                        <a:pt x="39" y="39"/>
                      </a:lnTo>
                      <a:lnTo>
                        <a:pt x="36" y="40"/>
                      </a:lnTo>
                      <a:lnTo>
                        <a:pt x="36" y="46"/>
                      </a:lnTo>
                      <a:lnTo>
                        <a:pt x="41" y="44"/>
                      </a:lnTo>
                      <a:lnTo>
                        <a:pt x="45" y="42"/>
                      </a:lnTo>
                      <a:lnTo>
                        <a:pt x="41" y="46"/>
                      </a:lnTo>
                      <a:lnTo>
                        <a:pt x="36" y="48"/>
                      </a:lnTo>
                      <a:lnTo>
                        <a:pt x="36" y="49"/>
                      </a:lnTo>
                      <a:lnTo>
                        <a:pt x="39" y="54"/>
                      </a:lnTo>
                      <a:lnTo>
                        <a:pt x="41" y="49"/>
                      </a:lnTo>
                      <a:lnTo>
                        <a:pt x="45" y="46"/>
                      </a:lnTo>
                      <a:lnTo>
                        <a:pt x="48" y="41"/>
                      </a:lnTo>
                      <a:lnTo>
                        <a:pt x="45" y="48"/>
                      </a:lnTo>
                      <a:lnTo>
                        <a:pt x="43" y="49"/>
                      </a:lnTo>
                      <a:lnTo>
                        <a:pt x="40" y="54"/>
                      </a:lnTo>
                      <a:lnTo>
                        <a:pt x="41" y="58"/>
                      </a:lnTo>
                      <a:lnTo>
                        <a:pt x="47" y="54"/>
                      </a:lnTo>
                      <a:lnTo>
                        <a:pt x="48" y="49"/>
                      </a:lnTo>
                      <a:lnTo>
                        <a:pt x="52" y="46"/>
                      </a:lnTo>
                      <a:lnTo>
                        <a:pt x="49" y="53"/>
                      </a:lnTo>
                      <a:lnTo>
                        <a:pt x="47" y="54"/>
                      </a:lnTo>
                      <a:lnTo>
                        <a:pt x="44" y="59"/>
                      </a:lnTo>
                      <a:lnTo>
                        <a:pt x="47" y="61"/>
                      </a:lnTo>
                      <a:lnTo>
                        <a:pt x="52" y="54"/>
                      </a:lnTo>
                      <a:lnTo>
                        <a:pt x="57" y="48"/>
                      </a:lnTo>
                      <a:lnTo>
                        <a:pt x="59" y="42"/>
                      </a:lnTo>
                      <a:lnTo>
                        <a:pt x="62" y="31"/>
                      </a:lnTo>
                      <a:lnTo>
                        <a:pt x="62" y="27"/>
                      </a:lnTo>
                      <a:lnTo>
                        <a:pt x="62" y="20"/>
                      </a:lnTo>
                      <a:lnTo>
                        <a:pt x="57" y="20"/>
                      </a:lnTo>
                      <a:lnTo>
                        <a:pt x="49" y="22"/>
                      </a:lnTo>
                      <a:lnTo>
                        <a:pt x="41" y="23"/>
                      </a:lnTo>
                      <a:lnTo>
                        <a:pt x="48" y="21"/>
                      </a:lnTo>
                      <a:lnTo>
                        <a:pt x="53" y="20"/>
                      </a:lnTo>
                      <a:lnTo>
                        <a:pt x="60" y="17"/>
                      </a:lnTo>
                      <a:lnTo>
                        <a:pt x="59" y="12"/>
                      </a:lnTo>
                      <a:lnTo>
                        <a:pt x="57" y="7"/>
                      </a:lnTo>
                      <a:lnTo>
                        <a:pt x="48" y="10"/>
                      </a:lnTo>
                      <a:lnTo>
                        <a:pt x="43" y="12"/>
                      </a:lnTo>
                      <a:lnTo>
                        <a:pt x="48" y="9"/>
                      </a:lnTo>
                      <a:lnTo>
                        <a:pt x="56" y="5"/>
                      </a:lnTo>
                      <a:lnTo>
                        <a:pt x="49" y="1"/>
                      </a:lnTo>
                      <a:lnTo>
                        <a:pt x="45" y="0"/>
                      </a:lnTo>
                      <a:lnTo>
                        <a:pt x="36" y="0"/>
                      </a:lnTo>
                      <a:lnTo>
                        <a:pt x="23" y="0"/>
                      </a:lnTo>
                      <a:lnTo>
                        <a:pt x="13" y="0"/>
                      </a:lnTo>
                      <a:lnTo>
                        <a:pt x="1" y="3"/>
                      </a:lnTo>
                    </a:path>
                  </a:pathLst>
                </a:custGeom>
                <a:solidFill>
                  <a:srgbClr val="603000"/>
                </a:solidFill>
                <a:ln w="9525" cap="rnd">
                  <a:noFill/>
                  <a:round/>
                  <a:headEnd type="none" w="sm" len="sm"/>
                  <a:tailEnd type="none" w="sm" len="sm"/>
                </a:ln>
              </p:spPr>
              <p:txBody>
                <a:bodyPr/>
                <a:lstStyle/>
                <a:p>
                  <a:endParaRPr lang="es-ES"/>
                </a:p>
              </p:txBody>
            </p:sp>
            <p:sp>
              <p:nvSpPr>
                <p:cNvPr id="104992" name="Freeform 435"/>
                <p:cNvSpPr>
                  <a:spLocks/>
                </p:cNvSpPr>
                <p:nvPr/>
              </p:nvSpPr>
              <p:spPr bwMode="auto">
                <a:xfrm>
                  <a:off x="1241" y="3049"/>
                  <a:ext cx="28" cy="25"/>
                </a:xfrm>
                <a:custGeom>
                  <a:avLst/>
                  <a:gdLst>
                    <a:gd name="T0" fmla="*/ 0 w 28"/>
                    <a:gd name="T1" fmla="*/ 0 h 25"/>
                    <a:gd name="T2" fmla="*/ 27 w 28"/>
                    <a:gd name="T3" fmla="*/ 0 h 25"/>
                    <a:gd name="T4" fmla="*/ 27 w 28"/>
                    <a:gd name="T5" fmla="*/ 24 h 25"/>
                    <a:gd name="T6" fmla="*/ 0 w 28"/>
                    <a:gd name="T7" fmla="*/ 24 h 25"/>
                    <a:gd name="T8" fmla="*/ 27 w 28"/>
                    <a:gd name="T9" fmla="*/ 24 h 25"/>
                    <a:gd name="T10" fmla="*/ 27 w 28"/>
                    <a:gd name="T11" fmla="*/ 0 h 25"/>
                    <a:gd name="T12" fmla="*/ 0 w 28"/>
                    <a:gd name="T13" fmla="*/ 0 h 25"/>
                    <a:gd name="T14" fmla="*/ 0 60000 65536"/>
                    <a:gd name="T15" fmla="*/ 0 60000 65536"/>
                    <a:gd name="T16" fmla="*/ 0 60000 65536"/>
                    <a:gd name="T17" fmla="*/ 0 60000 65536"/>
                    <a:gd name="T18" fmla="*/ 0 60000 65536"/>
                    <a:gd name="T19" fmla="*/ 0 60000 65536"/>
                    <a:gd name="T20" fmla="*/ 0 60000 65536"/>
                    <a:gd name="T21" fmla="*/ 0 w 28"/>
                    <a:gd name="T22" fmla="*/ 0 h 25"/>
                    <a:gd name="T23" fmla="*/ 28 w 28"/>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5">
                      <a:moveTo>
                        <a:pt x="0" y="0"/>
                      </a:moveTo>
                      <a:lnTo>
                        <a:pt x="27" y="0"/>
                      </a:lnTo>
                      <a:lnTo>
                        <a:pt x="27" y="24"/>
                      </a:lnTo>
                      <a:lnTo>
                        <a:pt x="0" y="24"/>
                      </a:lnTo>
                      <a:lnTo>
                        <a:pt x="27" y="24"/>
                      </a:lnTo>
                      <a:lnTo>
                        <a:pt x="27"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4993" name="Freeform 436"/>
                <p:cNvSpPr>
                  <a:spLocks/>
                </p:cNvSpPr>
                <p:nvPr/>
              </p:nvSpPr>
              <p:spPr bwMode="auto">
                <a:xfrm>
                  <a:off x="1238" y="3062"/>
                  <a:ext cx="27" cy="1"/>
                </a:xfrm>
                <a:custGeom>
                  <a:avLst/>
                  <a:gdLst>
                    <a:gd name="T0" fmla="*/ 0 w 27"/>
                    <a:gd name="T1" fmla="*/ 0 h 1"/>
                    <a:gd name="T2" fmla="*/ 13 w 27"/>
                    <a:gd name="T3" fmla="*/ 0 h 1"/>
                    <a:gd name="T4" fmla="*/ 26 w 27"/>
                    <a:gd name="T5" fmla="*/ 0 h 1"/>
                    <a:gd name="T6" fmla="*/ 13 w 27"/>
                    <a:gd name="T7" fmla="*/ 0 h 1"/>
                    <a:gd name="T8" fmla="*/ 0 w 27"/>
                    <a:gd name="T9" fmla="*/ 0 h 1"/>
                    <a:gd name="T10" fmla="*/ 0 60000 65536"/>
                    <a:gd name="T11" fmla="*/ 0 60000 65536"/>
                    <a:gd name="T12" fmla="*/ 0 60000 65536"/>
                    <a:gd name="T13" fmla="*/ 0 60000 65536"/>
                    <a:gd name="T14" fmla="*/ 0 60000 65536"/>
                    <a:gd name="T15" fmla="*/ 0 w 27"/>
                    <a:gd name="T16" fmla="*/ 0 h 1"/>
                    <a:gd name="T17" fmla="*/ 27 w 27"/>
                    <a:gd name="T18" fmla="*/ 1 h 1"/>
                  </a:gdLst>
                  <a:ahLst/>
                  <a:cxnLst>
                    <a:cxn ang="T10">
                      <a:pos x="T0" y="T1"/>
                    </a:cxn>
                    <a:cxn ang="T11">
                      <a:pos x="T2" y="T3"/>
                    </a:cxn>
                    <a:cxn ang="T12">
                      <a:pos x="T4" y="T5"/>
                    </a:cxn>
                    <a:cxn ang="T13">
                      <a:pos x="T6" y="T7"/>
                    </a:cxn>
                    <a:cxn ang="T14">
                      <a:pos x="T8" y="T9"/>
                    </a:cxn>
                  </a:cxnLst>
                  <a:rect l="T15" t="T16" r="T17" b="T18"/>
                  <a:pathLst>
                    <a:path w="27" h="1">
                      <a:moveTo>
                        <a:pt x="0" y="0"/>
                      </a:moveTo>
                      <a:lnTo>
                        <a:pt x="13" y="0"/>
                      </a:lnTo>
                      <a:lnTo>
                        <a:pt x="26" y="0"/>
                      </a:lnTo>
                      <a:lnTo>
                        <a:pt x="13"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4994" name="Freeform 437"/>
                <p:cNvSpPr>
                  <a:spLocks/>
                </p:cNvSpPr>
                <p:nvPr/>
              </p:nvSpPr>
              <p:spPr bwMode="auto">
                <a:xfrm>
                  <a:off x="1253" y="3035"/>
                  <a:ext cx="1" cy="25"/>
                </a:xfrm>
                <a:custGeom>
                  <a:avLst/>
                  <a:gdLst>
                    <a:gd name="T0" fmla="*/ 0 w 1"/>
                    <a:gd name="T1" fmla="*/ 0 h 25"/>
                    <a:gd name="T2" fmla="*/ 0 w 1"/>
                    <a:gd name="T3" fmla="*/ 24 h 25"/>
                    <a:gd name="T4" fmla="*/ 0 w 1"/>
                    <a:gd name="T5" fmla="*/ 10 h 25"/>
                    <a:gd name="T6" fmla="*/ 0 w 1"/>
                    <a:gd name="T7" fmla="*/ 0 h 25"/>
                    <a:gd name="T8" fmla="*/ 0 w 1"/>
                    <a:gd name="T9" fmla="*/ 10 h 25"/>
                    <a:gd name="T10" fmla="*/ 0 w 1"/>
                    <a:gd name="T11" fmla="*/ 0 h 25"/>
                    <a:gd name="T12" fmla="*/ 0 60000 65536"/>
                    <a:gd name="T13" fmla="*/ 0 60000 65536"/>
                    <a:gd name="T14" fmla="*/ 0 60000 65536"/>
                    <a:gd name="T15" fmla="*/ 0 60000 65536"/>
                    <a:gd name="T16" fmla="*/ 0 60000 65536"/>
                    <a:gd name="T17" fmla="*/ 0 60000 65536"/>
                    <a:gd name="T18" fmla="*/ 0 w 1"/>
                    <a:gd name="T19" fmla="*/ 0 h 25"/>
                    <a:gd name="T20" fmla="*/ 1 w 1"/>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1" h="25">
                      <a:moveTo>
                        <a:pt x="0" y="0"/>
                      </a:moveTo>
                      <a:lnTo>
                        <a:pt x="0" y="24"/>
                      </a:lnTo>
                      <a:lnTo>
                        <a:pt x="0" y="10"/>
                      </a:lnTo>
                      <a:lnTo>
                        <a:pt x="0" y="0"/>
                      </a:lnTo>
                      <a:lnTo>
                        <a:pt x="0" y="1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4995" name="Freeform 438"/>
                <p:cNvSpPr>
                  <a:spLocks/>
                </p:cNvSpPr>
                <p:nvPr/>
              </p:nvSpPr>
              <p:spPr bwMode="auto">
                <a:xfrm>
                  <a:off x="1245" y="3052"/>
                  <a:ext cx="1" cy="25"/>
                </a:xfrm>
                <a:custGeom>
                  <a:avLst/>
                  <a:gdLst>
                    <a:gd name="T0" fmla="*/ 0 w 1"/>
                    <a:gd name="T1" fmla="*/ 0 h 25"/>
                    <a:gd name="T2" fmla="*/ 0 w 1"/>
                    <a:gd name="T3" fmla="*/ 1 h 25"/>
                    <a:gd name="T4" fmla="*/ 0 w 1"/>
                    <a:gd name="T5" fmla="*/ 10 h 25"/>
                    <a:gd name="T6" fmla="*/ 0 w 1"/>
                    <a:gd name="T7" fmla="*/ 24 h 25"/>
                    <a:gd name="T8" fmla="*/ 0 w 1"/>
                    <a:gd name="T9" fmla="*/ 14 h 25"/>
                    <a:gd name="T10" fmla="*/ 0 w 1"/>
                    <a:gd name="T11" fmla="*/ 10 h 25"/>
                    <a:gd name="T12" fmla="*/ 0 w 1"/>
                    <a:gd name="T13" fmla="*/ 4 h 25"/>
                    <a:gd name="T14" fmla="*/ 0 w 1"/>
                    <a:gd name="T15" fmla="*/ 0 h 25"/>
                    <a:gd name="T16" fmla="*/ 0 60000 65536"/>
                    <a:gd name="T17" fmla="*/ 0 60000 65536"/>
                    <a:gd name="T18" fmla="*/ 0 60000 65536"/>
                    <a:gd name="T19" fmla="*/ 0 60000 65536"/>
                    <a:gd name="T20" fmla="*/ 0 60000 65536"/>
                    <a:gd name="T21" fmla="*/ 0 60000 65536"/>
                    <a:gd name="T22" fmla="*/ 0 60000 65536"/>
                    <a:gd name="T23" fmla="*/ 0 60000 65536"/>
                    <a:gd name="T24" fmla="*/ 0 w 1"/>
                    <a:gd name="T25" fmla="*/ 0 h 25"/>
                    <a:gd name="T26" fmla="*/ 1 w 1"/>
                    <a:gd name="T27" fmla="*/ 25 h 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 h="25">
                      <a:moveTo>
                        <a:pt x="0" y="0"/>
                      </a:moveTo>
                      <a:lnTo>
                        <a:pt x="0" y="1"/>
                      </a:lnTo>
                      <a:lnTo>
                        <a:pt x="0" y="10"/>
                      </a:lnTo>
                      <a:lnTo>
                        <a:pt x="0" y="24"/>
                      </a:lnTo>
                      <a:lnTo>
                        <a:pt x="0" y="14"/>
                      </a:lnTo>
                      <a:lnTo>
                        <a:pt x="0" y="10"/>
                      </a:lnTo>
                      <a:lnTo>
                        <a:pt x="0" y="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4996" name="Freeform 439"/>
                <p:cNvSpPr>
                  <a:spLocks/>
                </p:cNvSpPr>
                <p:nvPr/>
              </p:nvSpPr>
              <p:spPr bwMode="auto">
                <a:xfrm>
                  <a:off x="1268" y="3059"/>
                  <a:ext cx="27" cy="26"/>
                </a:xfrm>
                <a:custGeom>
                  <a:avLst/>
                  <a:gdLst>
                    <a:gd name="T0" fmla="*/ 26 w 27"/>
                    <a:gd name="T1" fmla="*/ 0 h 26"/>
                    <a:gd name="T2" fmla="*/ 22 w 27"/>
                    <a:gd name="T3" fmla="*/ 9 h 26"/>
                    <a:gd name="T4" fmla="*/ 16 w 27"/>
                    <a:gd name="T5" fmla="*/ 15 h 26"/>
                    <a:gd name="T6" fmla="*/ 9 w 27"/>
                    <a:gd name="T7" fmla="*/ 20 h 26"/>
                    <a:gd name="T8" fmla="*/ 0 w 27"/>
                    <a:gd name="T9" fmla="*/ 25 h 26"/>
                    <a:gd name="T10" fmla="*/ 10 w 27"/>
                    <a:gd name="T11" fmla="*/ 20 h 26"/>
                    <a:gd name="T12" fmla="*/ 22 w 27"/>
                    <a:gd name="T13" fmla="*/ 17 h 26"/>
                    <a:gd name="T14" fmla="*/ 26 w 27"/>
                    <a:gd name="T15" fmla="*/ 12 h 26"/>
                    <a:gd name="T16" fmla="*/ 26 w 27"/>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26"/>
                    <a:gd name="T29" fmla="*/ 27 w 27"/>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26">
                      <a:moveTo>
                        <a:pt x="26" y="0"/>
                      </a:moveTo>
                      <a:lnTo>
                        <a:pt x="22" y="9"/>
                      </a:lnTo>
                      <a:lnTo>
                        <a:pt x="16" y="15"/>
                      </a:lnTo>
                      <a:lnTo>
                        <a:pt x="9" y="20"/>
                      </a:lnTo>
                      <a:lnTo>
                        <a:pt x="0" y="25"/>
                      </a:lnTo>
                      <a:lnTo>
                        <a:pt x="10" y="20"/>
                      </a:lnTo>
                      <a:lnTo>
                        <a:pt x="22" y="17"/>
                      </a:lnTo>
                      <a:lnTo>
                        <a:pt x="26" y="12"/>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4997" name="Freeform 440"/>
                <p:cNvSpPr>
                  <a:spLocks/>
                </p:cNvSpPr>
                <p:nvPr/>
              </p:nvSpPr>
              <p:spPr bwMode="auto">
                <a:xfrm>
                  <a:off x="1145" y="3306"/>
                  <a:ext cx="189" cy="65"/>
                </a:xfrm>
                <a:custGeom>
                  <a:avLst/>
                  <a:gdLst>
                    <a:gd name="T0" fmla="*/ 0 w 189"/>
                    <a:gd name="T1" fmla="*/ 32 h 65"/>
                    <a:gd name="T2" fmla="*/ 0 w 189"/>
                    <a:gd name="T3" fmla="*/ 52 h 65"/>
                    <a:gd name="T4" fmla="*/ 61 w 189"/>
                    <a:gd name="T5" fmla="*/ 64 h 65"/>
                    <a:gd name="T6" fmla="*/ 131 w 189"/>
                    <a:gd name="T7" fmla="*/ 64 h 65"/>
                    <a:gd name="T8" fmla="*/ 184 w 189"/>
                    <a:gd name="T9" fmla="*/ 46 h 65"/>
                    <a:gd name="T10" fmla="*/ 188 w 189"/>
                    <a:gd name="T11" fmla="*/ 0 h 65"/>
                    <a:gd name="T12" fmla="*/ 80 w 189"/>
                    <a:gd name="T13" fmla="*/ 0 h 65"/>
                    <a:gd name="T14" fmla="*/ 0 w 189"/>
                    <a:gd name="T15" fmla="*/ 32 h 65"/>
                    <a:gd name="T16" fmla="*/ 0 60000 65536"/>
                    <a:gd name="T17" fmla="*/ 0 60000 65536"/>
                    <a:gd name="T18" fmla="*/ 0 60000 65536"/>
                    <a:gd name="T19" fmla="*/ 0 60000 65536"/>
                    <a:gd name="T20" fmla="*/ 0 60000 65536"/>
                    <a:gd name="T21" fmla="*/ 0 60000 65536"/>
                    <a:gd name="T22" fmla="*/ 0 60000 65536"/>
                    <a:gd name="T23" fmla="*/ 0 60000 65536"/>
                    <a:gd name="T24" fmla="*/ 0 w 189"/>
                    <a:gd name="T25" fmla="*/ 0 h 65"/>
                    <a:gd name="T26" fmla="*/ 189 w 189"/>
                    <a:gd name="T27" fmla="*/ 65 h 6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9" h="65">
                      <a:moveTo>
                        <a:pt x="0" y="32"/>
                      </a:moveTo>
                      <a:lnTo>
                        <a:pt x="0" y="52"/>
                      </a:lnTo>
                      <a:lnTo>
                        <a:pt x="61" y="64"/>
                      </a:lnTo>
                      <a:lnTo>
                        <a:pt x="131" y="64"/>
                      </a:lnTo>
                      <a:lnTo>
                        <a:pt x="184" y="46"/>
                      </a:lnTo>
                      <a:lnTo>
                        <a:pt x="188" y="0"/>
                      </a:lnTo>
                      <a:lnTo>
                        <a:pt x="80" y="0"/>
                      </a:lnTo>
                      <a:lnTo>
                        <a:pt x="0"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4998" name="Freeform 441"/>
                <p:cNvSpPr>
                  <a:spLocks/>
                </p:cNvSpPr>
                <p:nvPr/>
              </p:nvSpPr>
              <p:spPr bwMode="auto">
                <a:xfrm>
                  <a:off x="1154" y="3330"/>
                  <a:ext cx="173" cy="37"/>
                </a:xfrm>
                <a:custGeom>
                  <a:avLst/>
                  <a:gdLst>
                    <a:gd name="T0" fmla="*/ 0 w 173"/>
                    <a:gd name="T1" fmla="*/ 10 h 37"/>
                    <a:gd name="T2" fmla="*/ 0 w 173"/>
                    <a:gd name="T3" fmla="*/ 25 h 37"/>
                    <a:gd name="T4" fmla="*/ 53 w 173"/>
                    <a:gd name="T5" fmla="*/ 36 h 37"/>
                    <a:gd name="T6" fmla="*/ 123 w 173"/>
                    <a:gd name="T7" fmla="*/ 36 h 37"/>
                    <a:gd name="T8" fmla="*/ 172 w 173"/>
                    <a:gd name="T9" fmla="*/ 18 h 37"/>
                    <a:gd name="T10" fmla="*/ 172 w 173"/>
                    <a:gd name="T11" fmla="*/ 0 h 37"/>
                    <a:gd name="T12" fmla="*/ 125 w 173"/>
                    <a:gd name="T13" fmla="*/ 18 h 37"/>
                    <a:gd name="T14" fmla="*/ 54 w 173"/>
                    <a:gd name="T15" fmla="*/ 18 h 37"/>
                    <a:gd name="T16" fmla="*/ 0 w 173"/>
                    <a:gd name="T17" fmla="*/ 10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3"/>
                    <a:gd name="T28" fmla="*/ 0 h 37"/>
                    <a:gd name="T29" fmla="*/ 173 w 173"/>
                    <a:gd name="T30" fmla="*/ 37 h 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3" h="37">
                      <a:moveTo>
                        <a:pt x="0" y="10"/>
                      </a:moveTo>
                      <a:lnTo>
                        <a:pt x="0" y="25"/>
                      </a:lnTo>
                      <a:lnTo>
                        <a:pt x="53" y="36"/>
                      </a:lnTo>
                      <a:lnTo>
                        <a:pt x="123" y="36"/>
                      </a:lnTo>
                      <a:lnTo>
                        <a:pt x="172" y="18"/>
                      </a:lnTo>
                      <a:lnTo>
                        <a:pt x="172" y="0"/>
                      </a:lnTo>
                      <a:lnTo>
                        <a:pt x="125" y="18"/>
                      </a:lnTo>
                      <a:lnTo>
                        <a:pt x="54" y="18"/>
                      </a:lnTo>
                      <a:lnTo>
                        <a:pt x="0" y="10"/>
                      </a:lnTo>
                    </a:path>
                  </a:pathLst>
                </a:custGeom>
                <a:solidFill>
                  <a:srgbClr val="606060"/>
                </a:solidFill>
                <a:ln w="9525" cap="rnd">
                  <a:noFill/>
                  <a:round/>
                  <a:headEnd type="none" w="sm" len="sm"/>
                  <a:tailEnd type="none" w="sm" len="sm"/>
                </a:ln>
              </p:spPr>
              <p:txBody>
                <a:bodyPr/>
                <a:lstStyle/>
                <a:p>
                  <a:endParaRPr lang="es-ES"/>
                </a:p>
              </p:txBody>
            </p:sp>
            <p:sp>
              <p:nvSpPr>
                <p:cNvPr id="104999" name="Freeform 442"/>
                <p:cNvSpPr>
                  <a:spLocks/>
                </p:cNvSpPr>
                <p:nvPr/>
              </p:nvSpPr>
              <p:spPr bwMode="auto">
                <a:xfrm>
                  <a:off x="1092" y="3248"/>
                  <a:ext cx="237" cy="186"/>
                </a:xfrm>
                <a:custGeom>
                  <a:avLst/>
                  <a:gdLst>
                    <a:gd name="T0" fmla="*/ 46 w 237"/>
                    <a:gd name="T1" fmla="*/ 141 h 186"/>
                    <a:gd name="T2" fmla="*/ 46 w 237"/>
                    <a:gd name="T3" fmla="*/ 178 h 186"/>
                    <a:gd name="T4" fmla="*/ 24 w 237"/>
                    <a:gd name="T5" fmla="*/ 185 h 186"/>
                    <a:gd name="T6" fmla="*/ 1 w 237"/>
                    <a:gd name="T7" fmla="*/ 183 h 186"/>
                    <a:gd name="T8" fmla="*/ 0 w 237"/>
                    <a:gd name="T9" fmla="*/ 129 h 186"/>
                    <a:gd name="T10" fmla="*/ 0 w 237"/>
                    <a:gd name="T11" fmla="*/ 99 h 186"/>
                    <a:gd name="T12" fmla="*/ 1 w 237"/>
                    <a:gd name="T13" fmla="*/ 85 h 186"/>
                    <a:gd name="T14" fmla="*/ 0 w 237"/>
                    <a:gd name="T15" fmla="*/ 74 h 186"/>
                    <a:gd name="T16" fmla="*/ 0 w 237"/>
                    <a:gd name="T17" fmla="*/ 65 h 186"/>
                    <a:gd name="T18" fmla="*/ 1 w 237"/>
                    <a:gd name="T19" fmla="*/ 58 h 186"/>
                    <a:gd name="T20" fmla="*/ 12 w 237"/>
                    <a:gd name="T21" fmla="*/ 48 h 186"/>
                    <a:gd name="T22" fmla="*/ 24 w 237"/>
                    <a:gd name="T23" fmla="*/ 41 h 186"/>
                    <a:gd name="T24" fmla="*/ 52 w 237"/>
                    <a:gd name="T25" fmla="*/ 31 h 186"/>
                    <a:gd name="T26" fmla="*/ 94 w 237"/>
                    <a:gd name="T27" fmla="*/ 21 h 186"/>
                    <a:gd name="T28" fmla="*/ 102 w 237"/>
                    <a:gd name="T29" fmla="*/ 21 h 186"/>
                    <a:gd name="T30" fmla="*/ 107 w 237"/>
                    <a:gd name="T31" fmla="*/ 21 h 186"/>
                    <a:gd name="T32" fmla="*/ 109 w 237"/>
                    <a:gd name="T33" fmla="*/ 20 h 186"/>
                    <a:gd name="T34" fmla="*/ 110 w 237"/>
                    <a:gd name="T35" fmla="*/ 17 h 186"/>
                    <a:gd name="T36" fmla="*/ 113 w 237"/>
                    <a:gd name="T37" fmla="*/ 18 h 186"/>
                    <a:gd name="T38" fmla="*/ 118 w 237"/>
                    <a:gd name="T39" fmla="*/ 18 h 186"/>
                    <a:gd name="T40" fmla="*/ 118 w 237"/>
                    <a:gd name="T41" fmla="*/ 15 h 186"/>
                    <a:gd name="T42" fmla="*/ 121 w 237"/>
                    <a:gd name="T43" fmla="*/ 12 h 186"/>
                    <a:gd name="T44" fmla="*/ 126 w 237"/>
                    <a:gd name="T45" fmla="*/ 11 h 186"/>
                    <a:gd name="T46" fmla="*/ 129 w 237"/>
                    <a:gd name="T47" fmla="*/ 11 h 186"/>
                    <a:gd name="T48" fmla="*/ 128 w 237"/>
                    <a:gd name="T49" fmla="*/ 8 h 186"/>
                    <a:gd name="T50" fmla="*/ 134 w 237"/>
                    <a:gd name="T51" fmla="*/ 0 h 186"/>
                    <a:gd name="T52" fmla="*/ 229 w 237"/>
                    <a:gd name="T53" fmla="*/ 1 h 186"/>
                    <a:gd name="T54" fmla="*/ 229 w 237"/>
                    <a:gd name="T55" fmla="*/ 11 h 186"/>
                    <a:gd name="T56" fmla="*/ 229 w 237"/>
                    <a:gd name="T57" fmla="*/ 20 h 186"/>
                    <a:gd name="T58" fmla="*/ 233 w 237"/>
                    <a:gd name="T59" fmla="*/ 26 h 186"/>
                    <a:gd name="T60" fmla="*/ 234 w 237"/>
                    <a:gd name="T61" fmla="*/ 33 h 186"/>
                    <a:gd name="T62" fmla="*/ 236 w 237"/>
                    <a:gd name="T63" fmla="*/ 47 h 186"/>
                    <a:gd name="T64" fmla="*/ 234 w 237"/>
                    <a:gd name="T65" fmla="*/ 53 h 186"/>
                    <a:gd name="T66" fmla="*/ 229 w 237"/>
                    <a:gd name="T67" fmla="*/ 61 h 186"/>
                    <a:gd name="T68" fmla="*/ 227 w 237"/>
                    <a:gd name="T69" fmla="*/ 65 h 186"/>
                    <a:gd name="T70" fmla="*/ 223 w 237"/>
                    <a:gd name="T71" fmla="*/ 68 h 186"/>
                    <a:gd name="T72" fmla="*/ 216 w 237"/>
                    <a:gd name="T73" fmla="*/ 70 h 186"/>
                    <a:gd name="T74" fmla="*/ 206 w 237"/>
                    <a:gd name="T75" fmla="*/ 73 h 186"/>
                    <a:gd name="T76" fmla="*/ 202 w 237"/>
                    <a:gd name="T77" fmla="*/ 79 h 186"/>
                    <a:gd name="T78" fmla="*/ 198 w 237"/>
                    <a:gd name="T79" fmla="*/ 82 h 186"/>
                    <a:gd name="T80" fmla="*/ 190 w 237"/>
                    <a:gd name="T81" fmla="*/ 85 h 186"/>
                    <a:gd name="T82" fmla="*/ 181 w 237"/>
                    <a:gd name="T83" fmla="*/ 89 h 186"/>
                    <a:gd name="T84" fmla="*/ 166 w 237"/>
                    <a:gd name="T85" fmla="*/ 90 h 186"/>
                    <a:gd name="T86" fmla="*/ 153 w 237"/>
                    <a:gd name="T87" fmla="*/ 90 h 186"/>
                    <a:gd name="T88" fmla="*/ 145 w 237"/>
                    <a:gd name="T89" fmla="*/ 90 h 186"/>
                    <a:gd name="T90" fmla="*/ 136 w 237"/>
                    <a:gd name="T91" fmla="*/ 89 h 186"/>
                    <a:gd name="T92" fmla="*/ 129 w 237"/>
                    <a:gd name="T93" fmla="*/ 91 h 186"/>
                    <a:gd name="T94" fmla="*/ 118 w 237"/>
                    <a:gd name="T95" fmla="*/ 91 h 186"/>
                    <a:gd name="T96" fmla="*/ 65 w 237"/>
                    <a:gd name="T97" fmla="*/ 97 h 186"/>
                    <a:gd name="T98" fmla="*/ 53 w 237"/>
                    <a:gd name="T99" fmla="*/ 98 h 186"/>
                    <a:gd name="T100" fmla="*/ 51 w 237"/>
                    <a:gd name="T101" fmla="*/ 101 h 186"/>
                    <a:gd name="T102" fmla="*/ 43 w 237"/>
                    <a:gd name="T103" fmla="*/ 102 h 186"/>
                    <a:gd name="T104" fmla="*/ 48 w 237"/>
                    <a:gd name="T105" fmla="*/ 106 h 186"/>
                    <a:gd name="T106" fmla="*/ 44 w 237"/>
                    <a:gd name="T107" fmla="*/ 113 h 186"/>
                    <a:gd name="T108" fmla="*/ 46 w 237"/>
                    <a:gd name="T109" fmla="*/ 129 h 186"/>
                    <a:gd name="T110" fmla="*/ 46 w 237"/>
                    <a:gd name="T111" fmla="*/ 141 h 18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7"/>
                    <a:gd name="T169" fmla="*/ 0 h 186"/>
                    <a:gd name="T170" fmla="*/ 237 w 237"/>
                    <a:gd name="T171" fmla="*/ 186 h 18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7" h="186">
                      <a:moveTo>
                        <a:pt x="46" y="141"/>
                      </a:moveTo>
                      <a:lnTo>
                        <a:pt x="46" y="178"/>
                      </a:lnTo>
                      <a:lnTo>
                        <a:pt x="24" y="185"/>
                      </a:lnTo>
                      <a:lnTo>
                        <a:pt x="1" y="183"/>
                      </a:lnTo>
                      <a:lnTo>
                        <a:pt x="0" y="129"/>
                      </a:lnTo>
                      <a:lnTo>
                        <a:pt x="0" y="99"/>
                      </a:lnTo>
                      <a:lnTo>
                        <a:pt x="1" y="85"/>
                      </a:lnTo>
                      <a:lnTo>
                        <a:pt x="0" y="74"/>
                      </a:lnTo>
                      <a:lnTo>
                        <a:pt x="0" y="65"/>
                      </a:lnTo>
                      <a:lnTo>
                        <a:pt x="1" y="58"/>
                      </a:lnTo>
                      <a:lnTo>
                        <a:pt x="12" y="48"/>
                      </a:lnTo>
                      <a:lnTo>
                        <a:pt x="24" y="41"/>
                      </a:lnTo>
                      <a:lnTo>
                        <a:pt x="52" y="31"/>
                      </a:lnTo>
                      <a:lnTo>
                        <a:pt x="94" y="21"/>
                      </a:lnTo>
                      <a:lnTo>
                        <a:pt x="102" y="21"/>
                      </a:lnTo>
                      <a:lnTo>
                        <a:pt x="107" y="21"/>
                      </a:lnTo>
                      <a:lnTo>
                        <a:pt x="109" y="20"/>
                      </a:lnTo>
                      <a:lnTo>
                        <a:pt x="110" y="17"/>
                      </a:lnTo>
                      <a:lnTo>
                        <a:pt x="113" y="18"/>
                      </a:lnTo>
                      <a:lnTo>
                        <a:pt x="118" y="18"/>
                      </a:lnTo>
                      <a:lnTo>
                        <a:pt x="118" y="15"/>
                      </a:lnTo>
                      <a:lnTo>
                        <a:pt x="121" y="12"/>
                      </a:lnTo>
                      <a:lnTo>
                        <a:pt x="126" y="11"/>
                      </a:lnTo>
                      <a:lnTo>
                        <a:pt x="129" y="11"/>
                      </a:lnTo>
                      <a:lnTo>
                        <a:pt x="128" y="8"/>
                      </a:lnTo>
                      <a:lnTo>
                        <a:pt x="134" y="0"/>
                      </a:lnTo>
                      <a:lnTo>
                        <a:pt x="229" y="1"/>
                      </a:lnTo>
                      <a:lnTo>
                        <a:pt x="229" y="11"/>
                      </a:lnTo>
                      <a:lnTo>
                        <a:pt x="229" y="20"/>
                      </a:lnTo>
                      <a:lnTo>
                        <a:pt x="233" y="26"/>
                      </a:lnTo>
                      <a:lnTo>
                        <a:pt x="234" y="33"/>
                      </a:lnTo>
                      <a:lnTo>
                        <a:pt x="236" y="47"/>
                      </a:lnTo>
                      <a:lnTo>
                        <a:pt x="234" y="53"/>
                      </a:lnTo>
                      <a:lnTo>
                        <a:pt x="229" y="61"/>
                      </a:lnTo>
                      <a:lnTo>
                        <a:pt x="227" y="65"/>
                      </a:lnTo>
                      <a:lnTo>
                        <a:pt x="223" y="68"/>
                      </a:lnTo>
                      <a:lnTo>
                        <a:pt x="216" y="70"/>
                      </a:lnTo>
                      <a:lnTo>
                        <a:pt x="206" y="73"/>
                      </a:lnTo>
                      <a:lnTo>
                        <a:pt x="202" y="79"/>
                      </a:lnTo>
                      <a:lnTo>
                        <a:pt x="198" y="82"/>
                      </a:lnTo>
                      <a:lnTo>
                        <a:pt x="190" y="85"/>
                      </a:lnTo>
                      <a:lnTo>
                        <a:pt x="181" y="89"/>
                      </a:lnTo>
                      <a:lnTo>
                        <a:pt x="166" y="90"/>
                      </a:lnTo>
                      <a:lnTo>
                        <a:pt x="153" y="90"/>
                      </a:lnTo>
                      <a:lnTo>
                        <a:pt x="145" y="90"/>
                      </a:lnTo>
                      <a:lnTo>
                        <a:pt x="136" y="89"/>
                      </a:lnTo>
                      <a:lnTo>
                        <a:pt x="129" y="91"/>
                      </a:lnTo>
                      <a:lnTo>
                        <a:pt x="118" y="91"/>
                      </a:lnTo>
                      <a:lnTo>
                        <a:pt x="65" y="97"/>
                      </a:lnTo>
                      <a:lnTo>
                        <a:pt x="53" y="98"/>
                      </a:lnTo>
                      <a:lnTo>
                        <a:pt x="51" y="101"/>
                      </a:lnTo>
                      <a:lnTo>
                        <a:pt x="43" y="102"/>
                      </a:lnTo>
                      <a:lnTo>
                        <a:pt x="48" y="106"/>
                      </a:lnTo>
                      <a:lnTo>
                        <a:pt x="44" y="113"/>
                      </a:lnTo>
                      <a:lnTo>
                        <a:pt x="46" y="129"/>
                      </a:lnTo>
                      <a:lnTo>
                        <a:pt x="46" y="141"/>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5000" name="Freeform 443"/>
                <p:cNvSpPr>
                  <a:spLocks/>
                </p:cNvSpPr>
                <p:nvPr/>
              </p:nvSpPr>
              <p:spPr bwMode="auto">
                <a:xfrm>
                  <a:off x="1096" y="3260"/>
                  <a:ext cx="230" cy="167"/>
                </a:xfrm>
                <a:custGeom>
                  <a:avLst/>
                  <a:gdLst>
                    <a:gd name="T0" fmla="*/ 221 w 230"/>
                    <a:gd name="T1" fmla="*/ 9 h 167"/>
                    <a:gd name="T2" fmla="*/ 226 w 230"/>
                    <a:gd name="T3" fmla="*/ 20 h 167"/>
                    <a:gd name="T4" fmla="*/ 221 w 230"/>
                    <a:gd name="T5" fmla="*/ 52 h 167"/>
                    <a:gd name="T6" fmla="*/ 208 w 230"/>
                    <a:gd name="T7" fmla="*/ 52 h 167"/>
                    <a:gd name="T8" fmla="*/ 195 w 230"/>
                    <a:gd name="T9" fmla="*/ 66 h 167"/>
                    <a:gd name="T10" fmla="*/ 161 w 230"/>
                    <a:gd name="T11" fmla="*/ 72 h 167"/>
                    <a:gd name="T12" fmla="*/ 131 w 230"/>
                    <a:gd name="T13" fmla="*/ 72 h 167"/>
                    <a:gd name="T14" fmla="*/ 143 w 230"/>
                    <a:gd name="T15" fmla="*/ 61 h 167"/>
                    <a:gd name="T16" fmla="*/ 128 w 230"/>
                    <a:gd name="T17" fmla="*/ 72 h 167"/>
                    <a:gd name="T18" fmla="*/ 113 w 230"/>
                    <a:gd name="T19" fmla="*/ 76 h 167"/>
                    <a:gd name="T20" fmla="*/ 123 w 230"/>
                    <a:gd name="T21" fmla="*/ 69 h 167"/>
                    <a:gd name="T22" fmla="*/ 107 w 230"/>
                    <a:gd name="T23" fmla="*/ 78 h 167"/>
                    <a:gd name="T24" fmla="*/ 55 w 230"/>
                    <a:gd name="T25" fmla="*/ 83 h 167"/>
                    <a:gd name="T26" fmla="*/ 41 w 230"/>
                    <a:gd name="T27" fmla="*/ 88 h 167"/>
                    <a:gd name="T28" fmla="*/ 28 w 230"/>
                    <a:gd name="T29" fmla="*/ 85 h 167"/>
                    <a:gd name="T30" fmla="*/ 39 w 230"/>
                    <a:gd name="T31" fmla="*/ 89 h 167"/>
                    <a:gd name="T32" fmla="*/ 41 w 230"/>
                    <a:gd name="T33" fmla="*/ 98 h 167"/>
                    <a:gd name="T34" fmla="*/ 27 w 230"/>
                    <a:gd name="T35" fmla="*/ 163 h 167"/>
                    <a:gd name="T36" fmla="*/ 1 w 230"/>
                    <a:gd name="T37" fmla="*/ 163 h 167"/>
                    <a:gd name="T38" fmla="*/ 0 w 230"/>
                    <a:gd name="T39" fmla="*/ 63 h 167"/>
                    <a:gd name="T40" fmla="*/ 6 w 230"/>
                    <a:gd name="T41" fmla="*/ 46 h 167"/>
                    <a:gd name="T42" fmla="*/ 31 w 230"/>
                    <a:gd name="T43" fmla="*/ 31 h 167"/>
                    <a:gd name="T44" fmla="*/ 90 w 230"/>
                    <a:gd name="T45" fmla="*/ 13 h 167"/>
                    <a:gd name="T46" fmla="*/ 107 w 230"/>
                    <a:gd name="T47" fmla="*/ 20 h 167"/>
                    <a:gd name="T48" fmla="*/ 116 w 230"/>
                    <a:gd name="T49" fmla="*/ 21 h 167"/>
                    <a:gd name="T50" fmla="*/ 106 w 230"/>
                    <a:gd name="T51" fmla="*/ 12 h 167"/>
                    <a:gd name="T52" fmla="*/ 112 w 230"/>
                    <a:gd name="T53" fmla="*/ 10 h 167"/>
                    <a:gd name="T54" fmla="*/ 118 w 230"/>
                    <a:gd name="T55" fmla="*/ 16 h 167"/>
                    <a:gd name="T56" fmla="*/ 120 w 230"/>
                    <a:gd name="T57" fmla="*/ 12 h 167"/>
                    <a:gd name="T58" fmla="*/ 117 w 230"/>
                    <a:gd name="T59" fmla="*/ 6 h 167"/>
                    <a:gd name="T60" fmla="*/ 132 w 230"/>
                    <a:gd name="T61" fmla="*/ 10 h 167"/>
                    <a:gd name="T62" fmla="*/ 131 w 230"/>
                    <a:gd name="T63" fmla="*/ 6 h 167"/>
                    <a:gd name="T64" fmla="*/ 128 w 230"/>
                    <a:gd name="T65" fmla="*/ 0 h 167"/>
                    <a:gd name="T66" fmla="*/ 142 w 230"/>
                    <a:gd name="T67" fmla="*/ 4 h 167"/>
                    <a:gd name="T68" fmla="*/ 167 w 230"/>
                    <a:gd name="T69" fmla="*/ 9 h 167"/>
                    <a:gd name="T70" fmla="*/ 174 w 230"/>
                    <a:gd name="T71" fmla="*/ 2 h 167"/>
                    <a:gd name="T72" fmla="*/ 180 w 230"/>
                    <a:gd name="T73" fmla="*/ 10 h 167"/>
                    <a:gd name="T74" fmla="*/ 194 w 230"/>
                    <a:gd name="T75" fmla="*/ 6 h 167"/>
                    <a:gd name="T76" fmla="*/ 198 w 230"/>
                    <a:gd name="T77" fmla="*/ 12 h 167"/>
                    <a:gd name="T78" fmla="*/ 216 w 230"/>
                    <a:gd name="T79" fmla="*/ 10 h 167"/>
                    <a:gd name="T80" fmla="*/ 221 w 230"/>
                    <a:gd name="T81" fmla="*/ 1 h 16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167"/>
                    <a:gd name="T125" fmla="*/ 230 w 230"/>
                    <a:gd name="T126" fmla="*/ 167 h 16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167">
                      <a:moveTo>
                        <a:pt x="221" y="1"/>
                      </a:moveTo>
                      <a:lnTo>
                        <a:pt x="221" y="9"/>
                      </a:lnTo>
                      <a:lnTo>
                        <a:pt x="224" y="6"/>
                      </a:lnTo>
                      <a:lnTo>
                        <a:pt x="226" y="20"/>
                      </a:lnTo>
                      <a:lnTo>
                        <a:pt x="229" y="36"/>
                      </a:lnTo>
                      <a:lnTo>
                        <a:pt x="221" y="52"/>
                      </a:lnTo>
                      <a:lnTo>
                        <a:pt x="207" y="58"/>
                      </a:lnTo>
                      <a:lnTo>
                        <a:pt x="208" y="52"/>
                      </a:lnTo>
                      <a:lnTo>
                        <a:pt x="200" y="59"/>
                      </a:lnTo>
                      <a:lnTo>
                        <a:pt x="195" y="66"/>
                      </a:lnTo>
                      <a:lnTo>
                        <a:pt x="180" y="71"/>
                      </a:lnTo>
                      <a:lnTo>
                        <a:pt x="161" y="72"/>
                      </a:lnTo>
                      <a:lnTo>
                        <a:pt x="141" y="73"/>
                      </a:lnTo>
                      <a:lnTo>
                        <a:pt x="131" y="72"/>
                      </a:lnTo>
                      <a:lnTo>
                        <a:pt x="139" y="70"/>
                      </a:lnTo>
                      <a:lnTo>
                        <a:pt x="143" y="61"/>
                      </a:lnTo>
                      <a:lnTo>
                        <a:pt x="136" y="69"/>
                      </a:lnTo>
                      <a:lnTo>
                        <a:pt x="128" y="72"/>
                      </a:lnTo>
                      <a:lnTo>
                        <a:pt x="121" y="78"/>
                      </a:lnTo>
                      <a:lnTo>
                        <a:pt x="113" y="76"/>
                      </a:lnTo>
                      <a:lnTo>
                        <a:pt x="118" y="71"/>
                      </a:lnTo>
                      <a:lnTo>
                        <a:pt x="123" y="69"/>
                      </a:lnTo>
                      <a:lnTo>
                        <a:pt x="115" y="71"/>
                      </a:lnTo>
                      <a:lnTo>
                        <a:pt x="107" y="78"/>
                      </a:lnTo>
                      <a:lnTo>
                        <a:pt x="82" y="79"/>
                      </a:lnTo>
                      <a:lnTo>
                        <a:pt x="55" y="83"/>
                      </a:lnTo>
                      <a:lnTo>
                        <a:pt x="43" y="86"/>
                      </a:lnTo>
                      <a:lnTo>
                        <a:pt x="41" y="88"/>
                      </a:lnTo>
                      <a:lnTo>
                        <a:pt x="37" y="86"/>
                      </a:lnTo>
                      <a:lnTo>
                        <a:pt x="28" y="85"/>
                      </a:lnTo>
                      <a:lnTo>
                        <a:pt x="31" y="87"/>
                      </a:lnTo>
                      <a:lnTo>
                        <a:pt x="39" y="89"/>
                      </a:lnTo>
                      <a:lnTo>
                        <a:pt x="42" y="92"/>
                      </a:lnTo>
                      <a:lnTo>
                        <a:pt x="41" y="98"/>
                      </a:lnTo>
                      <a:lnTo>
                        <a:pt x="41" y="160"/>
                      </a:lnTo>
                      <a:lnTo>
                        <a:pt x="27" y="163"/>
                      </a:lnTo>
                      <a:lnTo>
                        <a:pt x="14" y="166"/>
                      </a:lnTo>
                      <a:lnTo>
                        <a:pt x="1" y="163"/>
                      </a:lnTo>
                      <a:lnTo>
                        <a:pt x="1" y="80"/>
                      </a:lnTo>
                      <a:lnTo>
                        <a:pt x="0" y="63"/>
                      </a:lnTo>
                      <a:lnTo>
                        <a:pt x="0" y="52"/>
                      </a:lnTo>
                      <a:lnTo>
                        <a:pt x="6" y="46"/>
                      </a:lnTo>
                      <a:lnTo>
                        <a:pt x="11" y="37"/>
                      </a:lnTo>
                      <a:lnTo>
                        <a:pt x="31" y="31"/>
                      </a:lnTo>
                      <a:lnTo>
                        <a:pt x="55" y="22"/>
                      </a:lnTo>
                      <a:lnTo>
                        <a:pt x="90" y="13"/>
                      </a:lnTo>
                      <a:lnTo>
                        <a:pt x="102" y="12"/>
                      </a:lnTo>
                      <a:lnTo>
                        <a:pt x="107" y="20"/>
                      </a:lnTo>
                      <a:lnTo>
                        <a:pt x="124" y="30"/>
                      </a:lnTo>
                      <a:lnTo>
                        <a:pt x="116" y="21"/>
                      </a:lnTo>
                      <a:lnTo>
                        <a:pt x="109" y="18"/>
                      </a:lnTo>
                      <a:lnTo>
                        <a:pt x="106" y="12"/>
                      </a:lnTo>
                      <a:lnTo>
                        <a:pt x="107" y="10"/>
                      </a:lnTo>
                      <a:lnTo>
                        <a:pt x="112" y="10"/>
                      </a:lnTo>
                      <a:lnTo>
                        <a:pt x="115" y="12"/>
                      </a:lnTo>
                      <a:lnTo>
                        <a:pt x="118" y="16"/>
                      </a:lnTo>
                      <a:lnTo>
                        <a:pt x="125" y="19"/>
                      </a:lnTo>
                      <a:lnTo>
                        <a:pt x="120" y="12"/>
                      </a:lnTo>
                      <a:lnTo>
                        <a:pt x="116" y="9"/>
                      </a:lnTo>
                      <a:lnTo>
                        <a:pt x="117" y="6"/>
                      </a:lnTo>
                      <a:lnTo>
                        <a:pt x="123" y="3"/>
                      </a:lnTo>
                      <a:lnTo>
                        <a:pt x="132" y="10"/>
                      </a:lnTo>
                      <a:lnTo>
                        <a:pt x="139" y="14"/>
                      </a:lnTo>
                      <a:lnTo>
                        <a:pt x="131" y="6"/>
                      </a:lnTo>
                      <a:lnTo>
                        <a:pt x="128" y="1"/>
                      </a:lnTo>
                      <a:lnTo>
                        <a:pt x="128" y="0"/>
                      </a:lnTo>
                      <a:lnTo>
                        <a:pt x="135" y="0"/>
                      </a:lnTo>
                      <a:lnTo>
                        <a:pt x="142" y="4"/>
                      </a:lnTo>
                      <a:lnTo>
                        <a:pt x="147" y="8"/>
                      </a:lnTo>
                      <a:lnTo>
                        <a:pt x="167" y="9"/>
                      </a:lnTo>
                      <a:lnTo>
                        <a:pt x="166" y="4"/>
                      </a:lnTo>
                      <a:lnTo>
                        <a:pt x="174" y="2"/>
                      </a:lnTo>
                      <a:lnTo>
                        <a:pt x="174" y="9"/>
                      </a:lnTo>
                      <a:lnTo>
                        <a:pt x="180" y="10"/>
                      </a:lnTo>
                      <a:lnTo>
                        <a:pt x="195" y="12"/>
                      </a:lnTo>
                      <a:lnTo>
                        <a:pt x="194" y="6"/>
                      </a:lnTo>
                      <a:lnTo>
                        <a:pt x="198" y="6"/>
                      </a:lnTo>
                      <a:lnTo>
                        <a:pt x="198" y="12"/>
                      </a:lnTo>
                      <a:lnTo>
                        <a:pt x="207" y="12"/>
                      </a:lnTo>
                      <a:lnTo>
                        <a:pt x="216" y="10"/>
                      </a:lnTo>
                      <a:lnTo>
                        <a:pt x="216" y="4"/>
                      </a:lnTo>
                      <a:lnTo>
                        <a:pt x="221" y="1"/>
                      </a:lnTo>
                    </a:path>
                  </a:pathLst>
                </a:custGeom>
                <a:solidFill>
                  <a:srgbClr val="808080"/>
                </a:solidFill>
                <a:ln w="9525" cap="rnd">
                  <a:noFill/>
                  <a:round/>
                  <a:headEnd type="none" w="sm" len="sm"/>
                  <a:tailEnd type="none" w="sm" len="sm"/>
                </a:ln>
              </p:spPr>
              <p:txBody>
                <a:bodyPr/>
                <a:lstStyle/>
                <a:p>
                  <a:endParaRPr lang="es-ES"/>
                </a:p>
              </p:txBody>
            </p:sp>
            <p:sp>
              <p:nvSpPr>
                <p:cNvPr id="105001" name="Freeform 444"/>
                <p:cNvSpPr>
                  <a:spLocks/>
                </p:cNvSpPr>
                <p:nvPr/>
              </p:nvSpPr>
              <p:spPr bwMode="auto">
                <a:xfrm>
                  <a:off x="1123" y="3313"/>
                  <a:ext cx="94" cy="26"/>
                </a:xfrm>
                <a:custGeom>
                  <a:avLst/>
                  <a:gdLst>
                    <a:gd name="T0" fmla="*/ 93 w 94"/>
                    <a:gd name="T1" fmla="*/ 0 h 26"/>
                    <a:gd name="T2" fmla="*/ 67 w 94"/>
                    <a:gd name="T3" fmla="*/ 0 h 26"/>
                    <a:gd name="T4" fmla="*/ 43 w 94"/>
                    <a:gd name="T5" fmla="*/ 7 h 26"/>
                    <a:gd name="T6" fmla="*/ 26 w 94"/>
                    <a:gd name="T7" fmla="*/ 8 h 26"/>
                    <a:gd name="T8" fmla="*/ 11 w 94"/>
                    <a:gd name="T9" fmla="*/ 11 h 26"/>
                    <a:gd name="T10" fmla="*/ 6 w 94"/>
                    <a:gd name="T11" fmla="*/ 19 h 26"/>
                    <a:gd name="T12" fmla="*/ 0 w 94"/>
                    <a:gd name="T13" fmla="*/ 25 h 26"/>
                    <a:gd name="T14" fmla="*/ 6 w 94"/>
                    <a:gd name="T15" fmla="*/ 22 h 26"/>
                    <a:gd name="T16" fmla="*/ 12 w 94"/>
                    <a:gd name="T17" fmla="*/ 12 h 26"/>
                    <a:gd name="T18" fmla="*/ 32 w 94"/>
                    <a:gd name="T19" fmla="*/ 9 h 26"/>
                    <a:gd name="T20" fmla="*/ 43 w 94"/>
                    <a:gd name="T21" fmla="*/ 9 h 26"/>
                    <a:gd name="T22" fmla="*/ 53 w 94"/>
                    <a:gd name="T23" fmla="*/ 7 h 26"/>
                    <a:gd name="T24" fmla="*/ 70 w 94"/>
                    <a:gd name="T25" fmla="*/ 2 h 26"/>
                    <a:gd name="T26" fmla="*/ 93 w 94"/>
                    <a:gd name="T27" fmla="*/ 0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4"/>
                    <a:gd name="T43" fmla="*/ 0 h 26"/>
                    <a:gd name="T44" fmla="*/ 94 w 94"/>
                    <a:gd name="T45" fmla="*/ 26 h 2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4" h="26">
                      <a:moveTo>
                        <a:pt x="93" y="0"/>
                      </a:moveTo>
                      <a:lnTo>
                        <a:pt x="67" y="0"/>
                      </a:lnTo>
                      <a:lnTo>
                        <a:pt x="43" y="7"/>
                      </a:lnTo>
                      <a:lnTo>
                        <a:pt x="26" y="8"/>
                      </a:lnTo>
                      <a:lnTo>
                        <a:pt x="11" y="11"/>
                      </a:lnTo>
                      <a:lnTo>
                        <a:pt x="6" y="19"/>
                      </a:lnTo>
                      <a:lnTo>
                        <a:pt x="0" y="25"/>
                      </a:lnTo>
                      <a:lnTo>
                        <a:pt x="6" y="22"/>
                      </a:lnTo>
                      <a:lnTo>
                        <a:pt x="12" y="12"/>
                      </a:lnTo>
                      <a:lnTo>
                        <a:pt x="32" y="9"/>
                      </a:lnTo>
                      <a:lnTo>
                        <a:pt x="43" y="9"/>
                      </a:lnTo>
                      <a:lnTo>
                        <a:pt x="53" y="7"/>
                      </a:lnTo>
                      <a:lnTo>
                        <a:pt x="70" y="2"/>
                      </a:lnTo>
                      <a:lnTo>
                        <a:pt x="93" y="0"/>
                      </a:lnTo>
                    </a:path>
                  </a:pathLst>
                </a:custGeom>
                <a:solidFill>
                  <a:srgbClr val="606060"/>
                </a:solidFill>
                <a:ln w="9525" cap="rnd">
                  <a:noFill/>
                  <a:round/>
                  <a:headEnd type="none" w="sm" len="sm"/>
                  <a:tailEnd type="none" w="sm" len="sm"/>
                </a:ln>
              </p:spPr>
              <p:txBody>
                <a:bodyPr/>
                <a:lstStyle/>
                <a:p>
                  <a:endParaRPr lang="es-ES"/>
                </a:p>
              </p:txBody>
            </p:sp>
            <p:sp>
              <p:nvSpPr>
                <p:cNvPr id="105002" name="Freeform 445"/>
                <p:cNvSpPr>
                  <a:spLocks/>
                </p:cNvSpPr>
                <p:nvPr/>
              </p:nvSpPr>
              <p:spPr bwMode="auto">
                <a:xfrm>
                  <a:off x="1266" y="3290"/>
                  <a:ext cx="29" cy="28"/>
                </a:xfrm>
                <a:custGeom>
                  <a:avLst/>
                  <a:gdLst>
                    <a:gd name="T0" fmla="*/ 28 w 29"/>
                    <a:gd name="T1" fmla="*/ 0 h 28"/>
                    <a:gd name="T2" fmla="*/ 13 w 29"/>
                    <a:gd name="T3" fmla="*/ 27 h 28"/>
                    <a:gd name="T4" fmla="*/ 0 w 29"/>
                    <a:gd name="T5" fmla="*/ 11 h 28"/>
                    <a:gd name="T6" fmla="*/ 28 w 29"/>
                    <a:gd name="T7" fmla="*/ 0 h 28"/>
                    <a:gd name="T8" fmla="*/ 0 60000 65536"/>
                    <a:gd name="T9" fmla="*/ 0 60000 65536"/>
                    <a:gd name="T10" fmla="*/ 0 60000 65536"/>
                    <a:gd name="T11" fmla="*/ 0 60000 65536"/>
                    <a:gd name="T12" fmla="*/ 0 w 29"/>
                    <a:gd name="T13" fmla="*/ 0 h 28"/>
                    <a:gd name="T14" fmla="*/ 29 w 29"/>
                    <a:gd name="T15" fmla="*/ 28 h 28"/>
                  </a:gdLst>
                  <a:ahLst/>
                  <a:cxnLst>
                    <a:cxn ang="T8">
                      <a:pos x="T0" y="T1"/>
                    </a:cxn>
                    <a:cxn ang="T9">
                      <a:pos x="T2" y="T3"/>
                    </a:cxn>
                    <a:cxn ang="T10">
                      <a:pos x="T4" y="T5"/>
                    </a:cxn>
                    <a:cxn ang="T11">
                      <a:pos x="T6" y="T7"/>
                    </a:cxn>
                  </a:cxnLst>
                  <a:rect l="T12" t="T13" r="T14" b="T15"/>
                  <a:pathLst>
                    <a:path w="29" h="28">
                      <a:moveTo>
                        <a:pt x="28" y="0"/>
                      </a:moveTo>
                      <a:lnTo>
                        <a:pt x="13" y="27"/>
                      </a:lnTo>
                      <a:lnTo>
                        <a:pt x="0" y="11"/>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105003" name="Freeform 446"/>
                <p:cNvSpPr>
                  <a:spLocks/>
                </p:cNvSpPr>
                <p:nvPr/>
              </p:nvSpPr>
              <p:spPr bwMode="auto">
                <a:xfrm>
                  <a:off x="1305" y="3280"/>
                  <a:ext cx="29" cy="27"/>
                </a:xfrm>
                <a:custGeom>
                  <a:avLst/>
                  <a:gdLst>
                    <a:gd name="T0" fmla="*/ 28 w 29"/>
                    <a:gd name="T1" fmla="*/ 0 h 27"/>
                    <a:gd name="T2" fmla="*/ 20 w 29"/>
                    <a:gd name="T3" fmla="*/ 16 h 27"/>
                    <a:gd name="T4" fmla="*/ 0 w 29"/>
                    <a:gd name="T5" fmla="*/ 26 h 27"/>
                    <a:gd name="T6" fmla="*/ 20 w 29"/>
                    <a:gd name="T7" fmla="*/ 26 h 27"/>
                    <a:gd name="T8" fmla="*/ 28 w 29"/>
                    <a:gd name="T9" fmla="*/ 0 h 27"/>
                    <a:gd name="T10" fmla="*/ 0 60000 65536"/>
                    <a:gd name="T11" fmla="*/ 0 60000 65536"/>
                    <a:gd name="T12" fmla="*/ 0 60000 65536"/>
                    <a:gd name="T13" fmla="*/ 0 60000 65536"/>
                    <a:gd name="T14" fmla="*/ 0 60000 65536"/>
                    <a:gd name="T15" fmla="*/ 0 w 29"/>
                    <a:gd name="T16" fmla="*/ 0 h 27"/>
                    <a:gd name="T17" fmla="*/ 29 w 29"/>
                    <a:gd name="T18" fmla="*/ 27 h 27"/>
                  </a:gdLst>
                  <a:ahLst/>
                  <a:cxnLst>
                    <a:cxn ang="T10">
                      <a:pos x="T0" y="T1"/>
                    </a:cxn>
                    <a:cxn ang="T11">
                      <a:pos x="T2" y="T3"/>
                    </a:cxn>
                    <a:cxn ang="T12">
                      <a:pos x="T4" y="T5"/>
                    </a:cxn>
                    <a:cxn ang="T13">
                      <a:pos x="T6" y="T7"/>
                    </a:cxn>
                    <a:cxn ang="T14">
                      <a:pos x="T8" y="T9"/>
                    </a:cxn>
                  </a:cxnLst>
                  <a:rect l="T15" t="T16" r="T17" b="T18"/>
                  <a:pathLst>
                    <a:path w="29" h="27">
                      <a:moveTo>
                        <a:pt x="28" y="0"/>
                      </a:moveTo>
                      <a:lnTo>
                        <a:pt x="20" y="16"/>
                      </a:lnTo>
                      <a:lnTo>
                        <a:pt x="0" y="26"/>
                      </a:lnTo>
                      <a:lnTo>
                        <a:pt x="20" y="26"/>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105004" name="Freeform 447"/>
                <p:cNvSpPr>
                  <a:spLocks/>
                </p:cNvSpPr>
                <p:nvPr/>
              </p:nvSpPr>
              <p:spPr bwMode="auto">
                <a:xfrm>
                  <a:off x="1218" y="3274"/>
                  <a:ext cx="28" cy="28"/>
                </a:xfrm>
                <a:custGeom>
                  <a:avLst/>
                  <a:gdLst>
                    <a:gd name="T0" fmla="*/ 27 w 28"/>
                    <a:gd name="T1" fmla="*/ 0 h 28"/>
                    <a:gd name="T2" fmla="*/ 14 w 28"/>
                    <a:gd name="T3" fmla="*/ 2 h 28"/>
                    <a:gd name="T4" fmla="*/ 11 w 28"/>
                    <a:gd name="T5" fmla="*/ 7 h 28"/>
                    <a:gd name="T6" fmla="*/ 11 w 28"/>
                    <a:gd name="T7" fmla="*/ 15 h 28"/>
                    <a:gd name="T8" fmla="*/ 10 w 28"/>
                    <a:gd name="T9" fmla="*/ 21 h 28"/>
                    <a:gd name="T10" fmla="*/ 0 w 28"/>
                    <a:gd name="T11" fmla="*/ 27 h 28"/>
                    <a:gd name="T12" fmla="*/ 13 w 28"/>
                    <a:gd name="T13" fmla="*/ 24 h 28"/>
                    <a:gd name="T14" fmla="*/ 16 w 28"/>
                    <a:gd name="T15" fmla="*/ 9 h 28"/>
                    <a:gd name="T16" fmla="*/ 27 w 28"/>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8"/>
                    <a:gd name="T29" fmla="*/ 28 w 28"/>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8">
                      <a:moveTo>
                        <a:pt x="27" y="0"/>
                      </a:moveTo>
                      <a:lnTo>
                        <a:pt x="14" y="2"/>
                      </a:lnTo>
                      <a:lnTo>
                        <a:pt x="11" y="7"/>
                      </a:lnTo>
                      <a:lnTo>
                        <a:pt x="11" y="15"/>
                      </a:lnTo>
                      <a:lnTo>
                        <a:pt x="10" y="21"/>
                      </a:lnTo>
                      <a:lnTo>
                        <a:pt x="0" y="27"/>
                      </a:lnTo>
                      <a:lnTo>
                        <a:pt x="13" y="24"/>
                      </a:lnTo>
                      <a:lnTo>
                        <a:pt x="16" y="9"/>
                      </a:lnTo>
                      <a:lnTo>
                        <a:pt x="27" y="0"/>
                      </a:lnTo>
                    </a:path>
                  </a:pathLst>
                </a:custGeom>
                <a:solidFill>
                  <a:srgbClr val="606060"/>
                </a:solidFill>
                <a:ln w="9525" cap="rnd">
                  <a:noFill/>
                  <a:round/>
                  <a:headEnd type="none" w="sm" len="sm"/>
                  <a:tailEnd type="none" w="sm" len="sm"/>
                </a:ln>
              </p:spPr>
              <p:txBody>
                <a:bodyPr/>
                <a:lstStyle/>
                <a:p>
                  <a:endParaRPr lang="es-ES"/>
                </a:p>
              </p:txBody>
            </p:sp>
            <p:sp>
              <p:nvSpPr>
                <p:cNvPr id="105005" name="Freeform 448"/>
                <p:cNvSpPr>
                  <a:spLocks/>
                </p:cNvSpPr>
                <p:nvPr/>
              </p:nvSpPr>
              <p:spPr bwMode="auto">
                <a:xfrm>
                  <a:off x="1238" y="3092"/>
                  <a:ext cx="27" cy="41"/>
                </a:xfrm>
                <a:custGeom>
                  <a:avLst/>
                  <a:gdLst>
                    <a:gd name="T0" fmla="*/ 20 w 27"/>
                    <a:gd name="T1" fmla="*/ 0 h 41"/>
                    <a:gd name="T2" fmla="*/ 13 w 27"/>
                    <a:gd name="T3" fmla="*/ 3 h 41"/>
                    <a:gd name="T4" fmla="*/ 13 w 27"/>
                    <a:gd name="T5" fmla="*/ 11 h 41"/>
                    <a:gd name="T6" fmla="*/ 2 w 27"/>
                    <a:gd name="T7" fmla="*/ 18 h 41"/>
                    <a:gd name="T8" fmla="*/ 0 w 27"/>
                    <a:gd name="T9" fmla="*/ 25 h 41"/>
                    <a:gd name="T10" fmla="*/ 0 w 27"/>
                    <a:gd name="T11" fmla="*/ 33 h 41"/>
                    <a:gd name="T12" fmla="*/ 0 w 27"/>
                    <a:gd name="T13" fmla="*/ 40 h 41"/>
                    <a:gd name="T14" fmla="*/ 26 w 27"/>
                    <a:gd name="T15" fmla="*/ 16 h 41"/>
                    <a:gd name="T16" fmla="*/ 20 w 27"/>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41"/>
                    <a:gd name="T29" fmla="*/ 27 w 27"/>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41">
                      <a:moveTo>
                        <a:pt x="20" y="0"/>
                      </a:moveTo>
                      <a:lnTo>
                        <a:pt x="13" y="3"/>
                      </a:lnTo>
                      <a:lnTo>
                        <a:pt x="13" y="11"/>
                      </a:lnTo>
                      <a:lnTo>
                        <a:pt x="2" y="18"/>
                      </a:lnTo>
                      <a:lnTo>
                        <a:pt x="0" y="25"/>
                      </a:lnTo>
                      <a:lnTo>
                        <a:pt x="0" y="33"/>
                      </a:lnTo>
                      <a:lnTo>
                        <a:pt x="0" y="40"/>
                      </a:lnTo>
                      <a:lnTo>
                        <a:pt x="26" y="16"/>
                      </a:lnTo>
                      <a:lnTo>
                        <a:pt x="20" y="0"/>
                      </a:lnTo>
                    </a:path>
                  </a:pathLst>
                </a:custGeom>
                <a:solidFill>
                  <a:srgbClr val="400000"/>
                </a:solidFill>
                <a:ln w="12700" cap="rnd">
                  <a:solidFill>
                    <a:srgbClr val="000000"/>
                  </a:solidFill>
                  <a:round/>
                  <a:headEnd type="none" w="sm" len="sm"/>
                  <a:tailEnd type="none" w="sm" len="sm"/>
                </a:ln>
              </p:spPr>
              <p:txBody>
                <a:bodyPr/>
                <a:lstStyle/>
                <a:p>
                  <a:endParaRPr lang="es-ES"/>
                </a:p>
              </p:txBody>
            </p:sp>
            <p:sp>
              <p:nvSpPr>
                <p:cNvPr id="105006" name="Freeform 449"/>
                <p:cNvSpPr>
                  <a:spLocks/>
                </p:cNvSpPr>
                <p:nvPr/>
              </p:nvSpPr>
              <p:spPr bwMode="auto">
                <a:xfrm>
                  <a:off x="1252" y="3068"/>
                  <a:ext cx="49" cy="32"/>
                </a:xfrm>
                <a:custGeom>
                  <a:avLst/>
                  <a:gdLst>
                    <a:gd name="T0" fmla="*/ 45 w 49"/>
                    <a:gd name="T1" fmla="*/ 0 h 32"/>
                    <a:gd name="T2" fmla="*/ 37 w 49"/>
                    <a:gd name="T3" fmla="*/ 0 h 32"/>
                    <a:gd name="T4" fmla="*/ 27 w 49"/>
                    <a:gd name="T5" fmla="*/ 4 h 32"/>
                    <a:gd name="T6" fmla="*/ 14 w 49"/>
                    <a:gd name="T7" fmla="*/ 8 h 32"/>
                    <a:gd name="T8" fmla="*/ 8 w 49"/>
                    <a:gd name="T9" fmla="*/ 14 h 32"/>
                    <a:gd name="T10" fmla="*/ 0 w 49"/>
                    <a:gd name="T11" fmla="*/ 19 h 32"/>
                    <a:gd name="T12" fmla="*/ 0 w 49"/>
                    <a:gd name="T13" fmla="*/ 22 h 32"/>
                    <a:gd name="T14" fmla="*/ 0 w 49"/>
                    <a:gd name="T15" fmla="*/ 31 h 32"/>
                    <a:gd name="T16" fmla="*/ 48 w 49"/>
                    <a:gd name="T17" fmla="*/ 5 h 32"/>
                    <a:gd name="T18" fmla="*/ 45 w 49"/>
                    <a:gd name="T19" fmla="*/ 0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32"/>
                    <a:gd name="T32" fmla="*/ 49 w 49"/>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32">
                      <a:moveTo>
                        <a:pt x="45" y="0"/>
                      </a:moveTo>
                      <a:lnTo>
                        <a:pt x="37" y="0"/>
                      </a:lnTo>
                      <a:lnTo>
                        <a:pt x="27" y="4"/>
                      </a:lnTo>
                      <a:lnTo>
                        <a:pt x="14" y="8"/>
                      </a:lnTo>
                      <a:lnTo>
                        <a:pt x="8" y="14"/>
                      </a:lnTo>
                      <a:lnTo>
                        <a:pt x="0" y="19"/>
                      </a:lnTo>
                      <a:lnTo>
                        <a:pt x="0" y="22"/>
                      </a:lnTo>
                      <a:lnTo>
                        <a:pt x="0" y="31"/>
                      </a:lnTo>
                      <a:lnTo>
                        <a:pt x="48" y="5"/>
                      </a:lnTo>
                      <a:lnTo>
                        <a:pt x="45"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5007" name="Freeform 450"/>
                <p:cNvSpPr>
                  <a:spLocks/>
                </p:cNvSpPr>
                <p:nvPr/>
              </p:nvSpPr>
              <p:spPr bwMode="auto">
                <a:xfrm>
                  <a:off x="1258" y="3070"/>
                  <a:ext cx="43" cy="28"/>
                </a:xfrm>
                <a:custGeom>
                  <a:avLst/>
                  <a:gdLst>
                    <a:gd name="T0" fmla="*/ 0 w 43"/>
                    <a:gd name="T1" fmla="*/ 27 h 28"/>
                    <a:gd name="T2" fmla="*/ 0 w 43"/>
                    <a:gd name="T3" fmla="*/ 18 h 28"/>
                    <a:gd name="T4" fmla="*/ 0 w 43"/>
                    <a:gd name="T5" fmla="*/ 15 h 28"/>
                    <a:gd name="T6" fmla="*/ 9 w 43"/>
                    <a:gd name="T7" fmla="*/ 10 h 28"/>
                    <a:gd name="T8" fmla="*/ 18 w 43"/>
                    <a:gd name="T9" fmla="*/ 4 h 28"/>
                    <a:gd name="T10" fmla="*/ 29 w 43"/>
                    <a:gd name="T11" fmla="*/ 0 h 28"/>
                    <a:gd name="T12" fmla="*/ 37 w 43"/>
                    <a:gd name="T13" fmla="*/ 0 h 28"/>
                    <a:gd name="T14" fmla="*/ 42 w 43"/>
                    <a:gd name="T15" fmla="*/ 9 h 28"/>
                    <a:gd name="T16" fmla="*/ 8 w 43"/>
                    <a:gd name="T17" fmla="*/ 21 h 28"/>
                    <a:gd name="T18" fmla="*/ 0 w 43"/>
                    <a:gd name="T19" fmla="*/ 27 h 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
                    <a:gd name="T31" fmla="*/ 0 h 28"/>
                    <a:gd name="T32" fmla="*/ 43 w 43"/>
                    <a:gd name="T33" fmla="*/ 28 h 2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 h="28">
                      <a:moveTo>
                        <a:pt x="0" y="27"/>
                      </a:moveTo>
                      <a:lnTo>
                        <a:pt x="0" y="18"/>
                      </a:lnTo>
                      <a:lnTo>
                        <a:pt x="0" y="15"/>
                      </a:lnTo>
                      <a:lnTo>
                        <a:pt x="9" y="10"/>
                      </a:lnTo>
                      <a:lnTo>
                        <a:pt x="18" y="4"/>
                      </a:lnTo>
                      <a:lnTo>
                        <a:pt x="29" y="0"/>
                      </a:lnTo>
                      <a:lnTo>
                        <a:pt x="37" y="0"/>
                      </a:lnTo>
                      <a:lnTo>
                        <a:pt x="42" y="9"/>
                      </a:lnTo>
                      <a:lnTo>
                        <a:pt x="8" y="21"/>
                      </a:lnTo>
                      <a:lnTo>
                        <a:pt x="0" y="27"/>
                      </a:lnTo>
                    </a:path>
                  </a:pathLst>
                </a:custGeom>
                <a:solidFill>
                  <a:srgbClr val="E0E0E0"/>
                </a:solidFill>
                <a:ln w="9525" cap="rnd">
                  <a:noFill/>
                  <a:round/>
                  <a:headEnd type="none" w="sm" len="sm"/>
                  <a:tailEnd type="none" w="sm" len="sm"/>
                </a:ln>
              </p:spPr>
              <p:txBody>
                <a:bodyPr/>
                <a:lstStyle/>
                <a:p>
                  <a:endParaRPr lang="es-ES"/>
                </a:p>
              </p:txBody>
            </p:sp>
            <p:sp>
              <p:nvSpPr>
                <p:cNvPr id="105008" name="Freeform 451"/>
                <p:cNvSpPr>
                  <a:spLocks/>
                </p:cNvSpPr>
                <p:nvPr/>
              </p:nvSpPr>
              <p:spPr bwMode="auto">
                <a:xfrm>
                  <a:off x="1258" y="3080"/>
                  <a:ext cx="43" cy="26"/>
                </a:xfrm>
                <a:custGeom>
                  <a:avLst/>
                  <a:gdLst>
                    <a:gd name="T0" fmla="*/ 42 w 43"/>
                    <a:gd name="T1" fmla="*/ 0 h 26"/>
                    <a:gd name="T2" fmla="*/ 27 w 43"/>
                    <a:gd name="T3" fmla="*/ 6 h 26"/>
                    <a:gd name="T4" fmla="*/ 14 w 43"/>
                    <a:gd name="T5" fmla="*/ 15 h 26"/>
                    <a:gd name="T6" fmla="*/ 5 w 43"/>
                    <a:gd name="T7" fmla="*/ 21 h 26"/>
                    <a:gd name="T8" fmla="*/ 0 w 43"/>
                    <a:gd name="T9" fmla="*/ 25 h 26"/>
                    <a:gd name="T10" fmla="*/ 10 w 43"/>
                    <a:gd name="T11" fmla="*/ 20 h 26"/>
                    <a:gd name="T12" fmla="*/ 20 w 43"/>
                    <a:gd name="T13" fmla="*/ 14 h 26"/>
                    <a:gd name="T14" fmla="*/ 31 w 43"/>
                    <a:gd name="T15" fmla="*/ 7 h 26"/>
                    <a:gd name="T16" fmla="*/ 42 w 43"/>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26"/>
                    <a:gd name="T29" fmla="*/ 43 w 43"/>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26">
                      <a:moveTo>
                        <a:pt x="42" y="0"/>
                      </a:moveTo>
                      <a:lnTo>
                        <a:pt x="27" y="6"/>
                      </a:lnTo>
                      <a:lnTo>
                        <a:pt x="14" y="15"/>
                      </a:lnTo>
                      <a:lnTo>
                        <a:pt x="5" y="21"/>
                      </a:lnTo>
                      <a:lnTo>
                        <a:pt x="0" y="25"/>
                      </a:lnTo>
                      <a:lnTo>
                        <a:pt x="10" y="20"/>
                      </a:lnTo>
                      <a:lnTo>
                        <a:pt x="20" y="14"/>
                      </a:lnTo>
                      <a:lnTo>
                        <a:pt x="31" y="7"/>
                      </a:lnTo>
                      <a:lnTo>
                        <a:pt x="42" y="0"/>
                      </a:lnTo>
                    </a:path>
                  </a:pathLst>
                </a:custGeom>
                <a:solidFill>
                  <a:srgbClr val="606060"/>
                </a:solidFill>
                <a:ln w="9525" cap="rnd">
                  <a:noFill/>
                  <a:round/>
                  <a:headEnd type="none" w="sm" len="sm"/>
                  <a:tailEnd type="none" w="sm" len="sm"/>
                </a:ln>
              </p:spPr>
              <p:txBody>
                <a:bodyPr/>
                <a:lstStyle/>
                <a:p>
                  <a:endParaRPr lang="es-ES"/>
                </a:p>
              </p:txBody>
            </p:sp>
            <p:sp>
              <p:nvSpPr>
                <p:cNvPr id="105009" name="Freeform 452"/>
                <p:cNvSpPr>
                  <a:spLocks/>
                </p:cNvSpPr>
                <p:nvPr/>
              </p:nvSpPr>
              <p:spPr bwMode="auto">
                <a:xfrm>
                  <a:off x="1204" y="3071"/>
                  <a:ext cx="136" cy="263"/>
                </a:xfrm>
                <a:custGeom>
                  <a:avLst/>
                  <a:gdLst>
                    <a:gd name="T0" fmla="*/ 100 w 136"/>
                    <a:gd name="T1" fmla="*/ 6 h 263"/>
                    <a:gd name="T2" fmla="*/ 96 w 136"/>
                    <a:gd name="T3" fmla="*/ 0 h 263"/>
                    <a:gd name="T4" fmla="*/ 88 w 136"/>
                    <a:gd name="T5" fmla="*/ 3 h 263"/>
                    <a:gd name="T6" fmla="*/ 78 w 136"/>
                    <a:gd name="T7" fmla="*/ 8 h 263"/>
                    <a:gd name="T8" fmla="*/ 67 w 136"/>
                    <a:gd name="T9" fmla="*/ 12 h 263"/>
                    <a:gd name="T10" fmla="*/ 58 w 136"/>
                    <a:gd name="T11" fmla="*/ 17 h 263"/>
                    <a:gd name="T12" fmla="*/ 51 w 136"/>
                    <a:gd name="T13" fmla="*/ 21 h 263"/>
                    <a:gd name="T14" fmla="*/ 48 w 136"/>
                    <a:gd name="T15" fmla="*/ 27 h 263"/>
                    <a:gd name="T16" fmla="*/ 45 w 136"/>
                    <a:gd name="T17" fmla="*/ 32 h 263"/>
                    <a:gd name="T18" fmla="*/ 42 w 136"/>
                    <a:gd name="T19" fmla="*/ 38 h 263"/>
                    <a:gd name="T20" fmla="*/ 40 w 136"/>
                    <a:gd name="T21" fmla="*/ 48 h 263"/>
                    <a:gd name="T22" fmla="*/ 29 w 136"/>
                    <a:gd name="T23" fmla="*/ 68 h 263"/>
                    <a:gd name="T24" fmla="*/ 21 w 136"/>
                    <a:gd name="T25" fmla="*/ 107 h 263"/>
                    <a:gd name="T26" fmla="*/ 20 w 136"/>
                    <a:gd name="T27" fmla="*/ 138 h 263"/>
                    <a:gd name="T28" fmla="*/ 16 w 136"/>
                    <a:gd name="T29" fmla="*/ 160 h 263"/>
                    <a:gd name="T30" fmla="*/ 14 w 136"/>
                    <a:gd name="T31" fmla="*/ 178 h 263"/>
                    <a:gd name="T32" fmla="*/ 13 w 136"/>
                    <a:gd name="T33" fmla="*/ 191 h 263"/>
                    <a:gd name="T34" fmla="*/ 9 w 136"/>
                    <a:gd name="T35" fmla="*/ 205 h 263"/>
                    <a:gd name="T36" fmla="*/ 0 w 136"/>
                    <a:gd name="T37" fmla="*/ 228 h 263"/>
                    <a:gd name="T38" fmla="*/ 8 w 136"/>
                    <a:gd name="T39" fmla="*/ 240 h 263"/>
                    <a:gd name="T40" fmla="*/ 30 w 136"/>
                    <a:gd name="T41" fmla="*/ 252 h 263"/>
                    <a:gd name="T42" fmla="*/ 64 w 136"/>
                    <a:gd name="T43" fmla="*/ 262 h 263"/>
                    <a:gd name="T44" fmla="*/ 88 w 136"/>
                    <a:gd name="T45" fmla="*/ 258 h 263"/>
                    <a:gd name="T46" fmla="*/ 104 w 136"/>
                    <a:gd name="T47" fmla="*/ 250 h 263"/>
                    <a:gd name="T48" fmla="*/ 107 w 136"/>
                    <a:gd name="T49" fmla="*/ 210 h 263"/>
                    <a:gd name="T50" fmla="*/ 110 w 136"/>
                    <a:gd name="T51" fmla="*/ 244 h 263"/>
                    <a:gd name="T52" fmla="*/ 126 w 136"/>
                    <a:gd name="T53" fmla="*/ 235 h 263"/>
                    <a:gd name="T54" fmla="*/ 130 w 136"/>
                    <a:gd name="T55" fmla="*/ 216 h 263"/>
                    <a:gd name="T56" fmla="*/ 120 w 136"/>
                    <a:gd name="T57" fmla="*/ 177 h 263"/>
                    <a:gd name="T58" fmla="*/ 120 w 136"/>
                    <a:gd name="T59" fmla="*/ 165 h 263"/>
                    <a:gd name="T60" fmla="*/ 122 w 136"/>
                    <a:gd name="T61" fmla="*/ 153 h 263"/>
                    <a:gd name="T62" fmla="*/ 124 w 136"/>
                    <a:gd name="T63" fmla="*/ 135 h 263"/>
                    <a:gd name="T64" fmla="*/ 128 w 136"/>
                    <a:gd name="T65" fmla="*/ 119 h 263"/>
                    <a:gd name="T66" fmla="*/ 135 w 136"/>
                    <a:gd name="T67" fmla="*/ 95 h 263"/>
                    <a:gd name="T68" fmla="*/ 133 w 136"/>
                    <a:gd name="T69" fmla="*/ 69 h 263"/>
                    <a:gd name="T70" fmla="*/ 135 w 136"/>
                    <a:gd name="T71" fmla="*/ 51 h 263"/>
                    <a:gd name="T72" fmla="*/ 131 w 136"/>
                    <a:gd name="T73" fmla="*/ 34 h 263"/>
                    <a:gd name="T74" fmla="*/ 126 w 136"/>
                    <a:gd name="T75" fmla="*/ 29 h 263"/>
                    <a:gd name="T76" fmla="*/ 120 w 136"/>
                    <a:gd name="T77" fmla="*/ 18 h 263"/>
                    <a:gd name="T78" fmla="*/ 112 w 136"/>
                    <a:gd name="T79" fmla="*/ 12 h 263"/>
                    <a:gd name="T80" fmla="*/ 100 w 136"/>
                    <a:gd name="T81" fmla="*/ 6 h 2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36"/>
                    <a:gd name="T124" fmla="*/ 0 h 263"/>
                    <a:gd name="T125" fmla="*/ 136 w 136"/>
                    <a:gd name="T126" fmla="*/ 263 h 26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36" h="263">
                      <a:moveTo>
                        <a:pt x="100" y="6"/>
                      </a:moveTo>
                      <a:lnTo>
                        <a:pt x="96" y="0"/>
                      </a:lnTo>
                      <a:lnTo>
                        <a:pt x="88" y="3"/>
                      </a:lnTo>
                      <a:lnTo>
                        <a:pt x="78" y="8"/>
                      </a:lnTo>
                      <a:lnTo>
                        <a:pt x="67" y="12"/>
                      </a:lnTo>
                      <a:lnTo>
                        <a:pt x="58" y="17"/>
                      </a:lnTo>
                      <a:lnTo>
                        <a:pt x="51" y="21"/>
                      </a:lnTo>
                      <a:lnTo>
                        <a:pt x="48" y="27"/>
                      </a:lnTo>
                      <a:lnTo>
                        <a:pt x="45" y="32"/>
                      </a:lnTo>
                      <a:lnTo>
                        <a:pt x="42" y="38"/>
                      </a:lnTo>
                      <a:lnTo>
                        <a:pt x="40" y="48"/>
                      </a:lnTo>
                      <a:lnTo>
                        <a:pt x="29" y="68"/>
                      </a:lnTo>
                      <a:lnTo>
                        <a:pt x="21" y="107"/>
                      </a:lnTo>
                      <a:lnTo>
                        <a:pt x="20" y="138"/>
                      </a:lnTo>
                      <a:lnTo>
                        <a:pt x="16" y="160"/>
                      </a:lnTo>
                      <a:lnTo>
                        <a:pt x="14" y="178"/>
                      </a:lnTo>
                      <a:lnTo>
                        <a:pt x="13" y="191"/>
                      </a:lnTo>
                      <a:lnTo>
                        <a:pt x="9" y="205"/>
                      </a:lnTo>
                      <a:lnTo>
                        <a:pt x="0" y="228"/>
                      </a:lnTo>
                      <a:lnTo>
                        <a:pt x="8" y="240"/>
                      </a:lnTo>
                      <a:lnTo>
                        <a:pt x="30" y="252"/>
                      </a:lnTo>
                      <a:lnTo>
                        <a:pt x="64" y="262"/>
                      </a:lnTo>
                      <a:lnTo>
                        <a:pt x="88" y="258"/>
                      </a:lnTo>
                      <a:lnTo>
                        <a:pt x="104" y="250"/>
                      </a:lnTo>
                      <a:lnTo>
                        <a:pt x="107" y="210"/>
                      </a:lnTo>
                      <a:lnTo>
                        <a:pt x="110" y="244"/>
                      </a:lnTo>
                      <a:lnTo>
                        <a:pt x="126" y="235"/>
                      </a:lnTo>
                      <a:lnTo>
                        <a:pt x="130" y="216"/>
                      </a:lnTo>
                      <a:lnTo>
                        <a:pt x="120" y="177"/>
                      </a:lnTo>
                      <a:lnTo>
                        <a:pt x="120" y="165"/>
                      </a:lnTo>
                      <a:lnTo>
                        <a:pt x="122" y="153"/>
                      </a:lnTo>
                      <a:lnTo>
                        <a:pt x="124" y="135"/>
                      </a:lnTo>
                      <a:lnTo>
                        <a:pt x="128" y="119"/>
                      </a:lnTo>
                      <a:lnTo>
                        <a:pt x="135" y="95"/>
                      </a:lnTo>
                      <a:lnTo>
                        <a:pt x="133" y="69"/>
                      </a:lnTo>
                      <a:lnTo>
                        <a:pt x="135" y="51"/>
                      </a:lnTo>
                      <a:lnTo>
                        <a:pt x="131" y="34"/>
                      </a:lnTo>
                      <a:lnTo>
                        <a:pt x="126" y="29"/>
                      </a:lnTo>
                      <a:lnTo>
                        <a:pt x="120" y="18"/>
                      </a:lnTo>
                      <a:lnTo>
                        <a:pt x="112" y="12"/>
                      </a:lnTo>
                      <a:lnTo>
                        <a:pt x="10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5010" name="Freeform 453"/>
                <p:cNvSpPr>
                  <a:spLocks/>
                </p:cNvSpPr>
                <p:nvPr/>
              </p:nvSpPr>
              <p:spPr bwMode="auto">
                <a:xfrm>
                  <a:off x="1208" y="3073"/>
                  <a:ext cx="129" cy="254"/>
                </a:xfrm>
                <a:custGeom>
                  <a:avLst/>
                  <a:gdLst>
                    <a:gd name="T0" fmla="*/ 16 w 129"/>
                    <a:gd name="T1" fmla="*/ 155 h 254"/>
                    <a:gd name="T2" fmla="*/ 19 w 129"/>
                    <a:gd name="T3" fmla="*/ 139 h 254"/>
                    <a:gd name="T4" fmla="*/ 19 w 129"/>
                    <a:gd name="T5" fmla="*/ 131 h 254"/>
                    <a:gd name="T6" fmla="*/ 32 w 129"/>
                    <a:gd name="T7" fmla="*/ 122 h 254"/>
                    <a:gd name="T8" fmla="*/ 48 w 129"/>
                    <a:gd name="T9" fmla="*/ 112 h 254"/>
                    <a:gd name="T10" fmla="*/ 68 w 129"/>
                    <a:gd name="T11" fmla="*/ 90 h 254"/>
                    <a:gd name="T12" fmla="*/ 81 w 129"/>
                    <a:gd name="T13" fmla="*/ 73 h 254"/>
                    <a:gd name="T14" fmla="*/ 104 w 129"/>
                    <a:gd name="T15" fmla="*/ 63 h 254"/>
                    <a:gd name="T16" fmla="*/ 85 w 129"/>
                    <a:gd name="T17" fmla="*/ 67 h 254"/>
                    <a:gd name="T18" fmla="*/ 86 w 129"/>
                    <a:gd name="T19" fmla="*/ 57 h 254"/>
                    <a:gd name="T20" fmla="*/ 82 w 129"/>
                    <a:gd name="T21" fmla="*/ 46 h 254"/>
                    <a:gd name="T22" fmla="*/ 80 w 129"/>
                    <a:gd name="T23" fmla="*/ 41 h 254"/>
                    <a:gd name="T24" fmla="*/ 72 w 129"/>
                    <a:gd name="T25" fmla="*/ 34 h 254"/>
                    <a:gd name="T26" fmla="*/ 65 w 129"/>
                    <a:gd name="T27" fmla="*/ 30 h 254"/>
                    <a:gd name="T28" fmla="*/ 57 w 129"/>
                    <a:gd name="T29" fmla="*/ 30 h 254"/>
                    <a:gd name="T30" fmla="*/ 50 w 129"/>
                    <a:gd name="T31" fmla="*/ 30 h 254"/>
                    <a:gd name="T32" fmla="*/ 41 w 129"/>
                    <a:gd name="T33" fmla="*/ 34 h 254"/>
                    <a:gd name="T34" fmla="*/ 46 w 129"/>
                    <a:gd name="T35" fmla="*/ 27 h 254"/>
                    <a:gd name="T36" fmla="*/ 50 w 129"/>
                    <a:gd name="T37" fmla="*/ 20 h 254"/>
                    <a:gd name="T38" fmla="*/ 58 w 129"/>
                    <a:gd name="T39" fmla="*/ 14 h 254"/>
                    <a:gd name="T40" fmla="*/ 66 w 129"/>
                    <a:gd name="T41" fmla="*/ 9 h 254"/>
                    <a:gd name="T42" fmla="*/ 78 w 129"/>
                    <a:gd name="T43" fmla="*/ 5 h 254"/>
                    <a:gd name="T44" fmla="*/ 88 w 129"/>
                    <a:gd name="T45" fmla="*/ 0 h 254"/>
                    <a:gd name="T46" fmla="*/ 91 w 129"/>
                    <a:gd name="T47" fmla="*/ 0 h 254"/>
                    <a:gd name="T48" fmla="*/ 96 w 129"/>
                    <a:gd name="T49" fmla="*/ 5 h 254"/>
                    <a:gd name="T50" fmla="*/ 105 w 129"/>
                    <a:gd name="T51" fmla="*/ 10 h 254"/>
                    <a:gd name="T52" fmla="*/ 110 w 129"/>
                    <a:gd name="T53" fmla="*/ 16 h 254"/>
                    <a:gd name="T54" fmla="*/ 117 w 129"/>
                    <a:gd name="T55" fmla="*/ 24 h 254"/>
                    <a:gd name="T56" fmla="*/ 123 w 129"/>
                    <a:gd name="T57" fmla="*/ 33 h 254"/>
                    <a:gd name="T58" fmla="*/ 126 w 129"/>
                    <a:gd name="T59" fmla="*/ 43 h 254"/>
                    <a:gd name="T60" fmla="*/ 128 w 129"/>
                    <a:gd name="T61" fmla="*/ 57 h 254"/>
                    <a:gd name="T62" fmla="*/ 126 w 129"/>
                    <a:gd name="T63" fmla="*/ 73 h 254"/>
                    <a:gd name="T64" fmla="*/ 126 w 129"/>
                    <a:gd name="T65" fmla="*/ 90 h 254"/>
                    <a:gd name="T66" fmla="*/ 121 w 129"/>
                    <a:gd name="T67" fmla="*/ 111 h 254"/>
                    <a:gd name="T68" fmla="*/ 117 w 129"/>
                    <a:gd name="T69" fmla="*/ 131 h 254"/>
                    <a:gd name="T70" fmla="*/ 115 w 129"/>
                    <a:gd name="T71" fmla="*/ 146 h 254"/>
                    <a:gd name="T72" fmla="*/ 112 w 129"/>
                    <a:gd name="T73" fmla="*/ 158 h 254"/>
                    <a:gd name="T74" fmla="*/ 112 w 129"/>
                    <a:gd name="T75" fmla="*/ 169 h 254"/>
                    <a:gd name="T76" fmla="*/ 112 w 129"/>
                    <a:gd name="T77" fmla="*/ 183 h 254"/>
                    <a:gd name="T78" fmla="*/ 121 w 129"/>
                    <a:gd name="T79" fmla="*/ 209 h 254"/>
                    <a:gd name="T80" fmla="*/ 120 w 129"/>
                    <a:gd name="T81" fmla="*/ 226 h 254"/>
                    <a:gd name="T82" fmla="*/ 110 w 129"/>
                    <a:gd name="T83" fmla="*/ 232 h 254"/>
                    <a:gd name="T84" fmla="*/ 104 w 129"/>
                    <a:gd name="T85" fmla="*/ 201 h 254"/>
                    <a:gd name="T86" fmla="*/ 96 w 129"/>
                    <a:gd name="T87" fmla="*/ 243 h 254"/>
                    <a:gd name="T88" fmla="*/ 81 w 129"/>
                    <a:gd name="T89" fmla="*/ 250 h 254"/>
                    <a:gd name="T90" fmla="*/ 59 w 129"/>
                    <a:gd name="T91" fmla="*/ 253 h 254"/>
                    <a:gd name="T92" fmla="*/ 27 w 129"/>
                    <a:gd name="T93" fmla="*/ 245 h 254"/>
                    <a:gd name="T94" fmla="*/ 8 w 129"/>
                    <a:gd name="T95" fmla="*/ 234 h 254"/>
                    <a:gd name="T96" fmla="*/ 0 w 129"/>
                    <a:gd name="T97" fmla="*/ 224 h 254"/>
                    <a:gd name="T98" fmla="*/ 6 w 129"/>
                    <a:gd name="T99" fmla="*/ 213 h 254"/>
                    <a:gd name="T100" fmla="*/ 13 w 129"/>
                    <a:gd name="T101" fmla="*/ 194 h 254"/>
                    <a:gd name="T102" fmla="*/ 16 w 129"/>
                    <a:gd name="T103" fmla="*/ 169 h 254"/>
                    <a:gd name="T104" fmla="*/ 16 w 129"/>
                    <a:gd name="T105" fmla="*/ 155 h 25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9"/>
                    <a:gd name="T160" fmla="*/ 0 h 254"/>
                    <a:gd name="T161" fmla="*/ 129 w 129"/>
                    <a:gd name="T162" fmla="*/ 254 h 25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9" h="254">
                      <a:moveTo>
                        <a:pt x="16" y="155"/>
                      </a:moveTo>
                      <a:lnTo>
                        <a:pt x="19" y="139"/>
                      </a:lnTo>
                      <a:lnTo>
                        <a:pt x="19" y="131"/>
                      </a:lnTo>
                      <a:lnTo>
                        <a:pt x="32" y="122"/>
                      </a:lnTo>
                      <a:lnTo>
                        <a:pt x="48" y="112"/>
                      </a:lnTo>
                      <a:lnTo>
                        <a:pt x="68" y="90"/>
                      </a:lnTo>
                      <a:lnTo>
                        <a:pt x="81" y="73"/>
                      </a:lnTo>
                      <a:lnTo>
                        <a:pt x="104" y="63"/>
                      </a:lnTo>
                      <a:lnTo>
                        <a:pt x="85" y="67"/>
                      </a:lnTo>
                      <a:lnTo>
                        <a:pt x="86" y="57"/>
                      </a:lnTo>
                      <a:lnTo>
                        <a:pt x="82" y="46"/>
                      </a:lnTo>
                      <a:lnTo>
                        <a:pt x="80" y="41"/>
                      </a:lnTo>
                      <a:lnTo>
                        <a:pt x="72" y="34"/>
                      </a:lnTo>
                      <a:lnTo>
                        <a:pt x="65" y="30"/>
                      </a:lnTo>
                      <a:lnTo>
                        <a:pt x="57" y="30"/>
                      </a:lnTo>
                      <a:lnTo>
                        <a:pt x="50" y="30"/>
                      </a:lnTo>
                      <a:lnTo>
                        <a:pt x="41" y="34"/>
                      </a:lnTo>
                      <a:lnTo>
                        <a:pt x="46" y="27"/>
                      </a:lnTo>
                      <a:lnTo>
                        <a:pt x="50" y="20"/>
                      </a:lnTo>
                      <a:lnTo>
                        <a:pt x="58" y="14"/>
                      </a:lnTo>
                      <a:lnTo>
                        <a:pt x="66" y="9"/>
                      </a:lnTo>
                      <a:lnTo>
                        <a:pt x="78" y="5"/>
                      </a:lnTo>
                      <a:lnTo>
                        <a:pt x="88" y="0"/>
                      </a:lnTo>
                      <a:lnTo>
                        <a:pt x="91" y="0"/>
                      </a:lnTo>
                      <a:lnTo>
                        <a:pt x="96" y="5"/>
                      </a:lnTo>
                      <a:lnTo>
                        <a:pt x="105" y="10"/>
                      </a:lnTo>
                      <a:lnTo>
                        <a:pt x="110" y="16"/>
                      </a:lnTo>
                      <a:lnTo>
                        <a:pt x="117" y="24"/>
                      </a:lnTo>
                      <a:lnTo>
                        <a:pt x="123" y="33"/>
                      </a:lnTo>
                      <a:lnTo>
                        <a:pt x="126" y="43"/>
                      </a:lnTo>
                      <a:lnTo>
                        <a:pt x="128" y="57"/>
                      </a:lnTo>
                      <a:lnTo>
                        <a:pt x="126" y="73"/>
                      </a:lnTo>
                      <a:lnTo>
                        <a:pt x="126" y="90"/>
                      </a:lnTo>
                      <a:lnTo>
                        <a:pt x="121" y="111"/>
                      </a:lnTo>
                      <a:lnTo>
                        <a:pt x="117" y="131"/>
                      </a:lnTo>
                      <a:lnTo>
                        <a:pt x="115" y="146"/>
                      </a:lnTo>
                      <a:lnTo>
                        <a:pt x="112" y="158"/>
                      </a:lnTo>
                      <a:lnTo>
                        <a:pt x="112" y="169"/>
                      </a:lnTo>
                      <a:lnTo>
                        <a:pt x="112" y="183"/>
                      </a:lnTo>
                      <a:lnTo>
                        <a:pt x="121" y="209"/>
                      </a:lnTo>
                      <a:lnTo>
                        <a:pt x="120" y="226"/>
                      </a:lnTo>
                      <a:lnTo>
                        <a:pt x="110" y="232"/>
                      </a:lnTo>
                      <a:lnTo>
                        <a:pt x="104" y="201"/>
                      </a:lnTo>
                      <a:lnTo>
                        <a:pt x="96" y="243"/>
                      </a:lnTo>
                      <a:lnTo>
                        <a:pt x="81" y="250"/>
                      </a:lnTo>
                      <a:lnTo>
                        <a:pt x="59" y="253"/>
                      </a:lnTo>
                      <a:lnTo>
                        <a:pt x="27" y="245"/>
                      </a:lnTo>
                      <a:lnTo>
                        <a:pt x="8" y="234"/>
                      </a:lnTo>
                      <a:lnTo>
                        <a:pt x="0" y="224"/>
                      </a:lnTo>
                      <a:lnTo>
                        <a:pt x="6" y="213"/>
                      </a:lnTo>
                      <a:lnTo>
                        <a:pt x="13" y="194"/>
                      </a:lnTo>
                      <a:lnTo>
                        <a:pt x="16" y="169"/>
                      </a:lnTo>
                      <a:lnTo>
                        <a:pt x="16" y="155"/>
                      </a:lnTo>
                    </a:path>
                  </a:pathLst>
                </a:custGeom>
                <a:solidFill>
                  <a:srgbClr val="808080"/>
                </a:solidFill>
                <a:ln w="9525" cap="rnd">
                  <a:noFill/>
                  <a:round/>
                  <a:headEnd type="none" w="sm" len="sm"/>
                  <a:tailEnd type="none" w="sm" len="sm"/>
                </a:ln>
              </p:spPr>
              <p:txBody>
                <a:bodyPr/>
                <a:lstStyle/>
                <a:p>
                  <a:endParaRPr lang="es-ES"/>
                </a:p>
              </p:txBody>
            </p:sp>
            <p:sp>
              <p:nvSpPr>
                <p:cNvPr id="105011" name="Freeform 454"/>
                <p:cNvSpPr>
                  <a:spLocks/>
                </p:cNvSpPr>
                <p:nvPr/>
              </p:nvSpPr>
              <p:spPr bwMode="auto">
                <a:xfrm>
                  <a:off x="1296" y="3170"/>
                  <a:ext cx="31" cy="83"/>
                </a:xfrm>
                <a:custGeom>
                  <a:avLst/>
                  <a:gdLst>
                    <a:gd name="T0" fmla="*/ 0 w 31"/>
                    <a:gd name="T1" fmla="*/ 82 h 83"/>
                    <a:gd name="T2" fmla="*/ 4 w 31"/>
                    <a:gd name="T3" fmla="*/ 78 h 83"/>
                    <a:gd name="T4" fmla="*/ 8 w 31"/>
                    <a:gd name="T5" fmla="*/ 71 h 83"/>
                    <a:gd name="T6" fmla="*/ 14 w 31"/>
                    <a:gd name="T7" fmla="*/ 59 h 83"/>
                    <a:gd name="T8" fmla="*/ 16 w 31"/>
                    <a:gd name="T9" fmla="*/ 49 h 83"/>
                    <a:gd name="T10" fmla="*/ 22 w 31"/>
                    <a:gd name="T11" fmla="*/ 39 h 83"/>
                    <a:gd name="T12" fmla="*/ 23 w 31"/>
                    <a:gd name="T13" fmla="*/ 27 h 83"/>
                    <a:gd name="T14" fmla="*/ 26 w 31"/>
                    <a:gd name="T15" fmla="*/ 10 h 83"/>
                    <a:gd name="T16" fmla="*/ 30 w 31"/>
                    <a:gd name="T17" fmla="*/ 0 h 83"/>
                    <a:gd name="T18" fmla="*/ 22 w 31"/>
                    <a:gd name="T19" fmla="*/ 23 h 83"/>
                    <a:gd name="T20" fmla="*/ 16 w 31"/>
                    <a:gd name="T21" fmla="*/ 41 h 83"/>
                    <a:gd name="T22" fmla="*/ 12 w 31"/>
                    <a:gd name="T23" fmla="*/ 53 h 83"/>
                    <a:gd name="T24" fmla="*/ 2 w 31"/>
                    <a:gd name="T25" fmla="*/ 68 h 83"/>
                    <a:gd name="T26" fmla="*/ 0 w 31"/>
                    <a:gd name="T27" fmla="*/ 82 h 8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
                    <a:gd name="T43" fmla="*/ 0 h 83"/>
                    <a:gd name="T44" fmla="*/ 31 w 31"/>
                    <a:gd name="T45" fmla="*/ 83 h 8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 h="83">
                      <a:moveTo>
                        <a:pt x="0" y="82"/>
                      </a:moveTo>
                      <a:lnTo>
                        <a:pt x="4" y="78"/>
                      </a:lnTo>
                      <a:lnTo>
                        <a:pt x="8" y="71"/>
                      </a:lnTo>
                      <a:lnTo>
                        <a:pt x="14" y="59"/>
                      </a:lnTo>
                      <a:lnTo>
                        <a:pt x="16" y="49"/>
                      </a:lnTo>
                      <a:lnTo>
                        <a:pt x="22" y="39"/>
                      </a:lnTo>
                      <a:lnTo>
                        <a:pt x="23" y="27"/>
                      </a:lnTo>
                      <a:lnTo>
                        <a:pt x="26" y="10"/>
                      </a:lnTo>
                      <a:lnTo>
                        <a:pt x="30" y="0"/>
                      </a:lnTo>
                      <a:lnTo>
                        <a:pt x="22" y="23"/>
                      </a:lnTo>
                      <a:lnTo>
                        <a:pt x="16" y="41"/>
                      </a:lnTo>
                      <a:lnTo>
                        <a:pt x="12" y="53"/>
                      </a:lnTo>
                      <a:lnTo>
                        <a:pt x="2" y="68"/>
                      </a:lnTo>
                      <a:lnTo>
                        <a:pt x="0" y="82"/>
                      </a:lnTo>
                    </a:path>
                  </a:pathLst>
                </a:custGeom>
                <a:solidFill>
                  <a:srgbClr val="606060"/>
                </a:solidFill>
                <a:ln w="9525" cap="rnd">
                  <a:noFill/>
                  <a:round/>
                  <a:headEnd type="none" w="sm" len="sm"/>
                  <a:tailEnd type="none" w="sm" len="sm"/>
                </a:ln>
              </p:spPr>
              <p:txBody>
                <a:bodyPr/>
                <a:lstStyle/>
                <a:p>
                  <a:endParaRPr lang="es-ES"/>
                </a:p>
              </p:txBody>
            </p:sp>
            <p:sp>
              <p:nvSpPr>
                <p:cNvPr id="105012" name="Freeform 455"/>
                <p:cNvSpPr>
                  <a:spLocks/>
                </p:cNvSpPr>
                <p:nvPr/>
              </p:nvSpPr>
              <p:spPr bwMode="auto">
                <a:xfrm>
                  <a:off x="1226" y="3241"/>
                  <a:ext cx="45" cy="25"/>
                </a:xfrm>
                <a:custGeom>
                  <a:avLst/>
                  <a:gdLst>
                    <a:gd name="T0" fmla="*/ 5 w 45"/>
                    <a:gd name="T1" fmla="*/ 0 h 25"/>
                    <a:gd name="T2" fmla="*/ 2 w 45"/>
                    <a:gd name="T3" fmla="*/ 13 h 25"/>
                    <a:gd name="T4" fmla="*/ 20 w 45"/>
                    <a:gd name="T5" fmla="*/ 17 h 25"/>
                    <a:gd name="T6" fmla="*/ 38 w 45"/>
                    <a:gd name="T7" fmla="*/ 20 h 25"/>
                    <a:gd name="T8" fmla="*/ 44 w 45"/>
                    <a:gd name="T9" fmla="*/ 8 h 25"/>
                    <a:gd name="T10" fmla="*/ 40 w 45"/>
                    <a:gd name="T11" fmla="*/ 24 h 25"/>
                    <a:gd name="T12" fmla="*/ 22 w 45"/>
                    <a:gd name="T13" fmla="*/ 24 h 25"/>
                    <a:gd name="T14" fmla="*/ 0 w 45"/>
                    <a:gd name="T15" fmla="*/ 16 h 25"/>
                    <a:gd name="T16" fmla="*/ 5 w 45"/>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5"/>
                    <a:gd name="T28" fmla="*/ 0 h 25"/>
                    <a:gd name="T29" fmla="*/ 45 w 45"/>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5" h="25">
                      <a:moveTo>
                        <a:pt x="5" y="0"/>
                      </a:moveTo>
                      <a:lnTo>
                        <a:pt x="2" y="13"/>
                      </a:lnTo>
                      <a:lnTo>
                        <a:pt x="20" y="17"/>
                      </a:lnTo>
                      <a:lnTo>
                        <a:pt x="38" y="20"/>
                      </a:lnTo>
                      <a:lnTo>
                        <a:pt x="44" y="8"/>
                      </a:lnTo>
                      <a:lnTo>
                        <a:pt x="40" y="24"/>
                      </a:lnTo>
                      <a:lnTo>
                        <a:pt x="22" y="24"/>
                      </a:lnTo>
                      <a:lnTo>
                        <a:pt x="0" y="16"/>
                      </a:lnTo>
                      <a:lnTo>
                        <a:pt x="5" y="0"/>
                      </a:lnTo>
                    </a:path>
                  </a:pathLst>
                </a:custGeom>
                <a:solidFill>
                  <a:srgbClr val="606060"/>
                </a:solidFill>
                <a:ln w="9525" cap="rnd">
                  <a:noFill/>
                  <a:round/>
                  <a:headEnd type="none" w="sm" len="sm"/>
                  <a:tailEnd type="none" w="sm" len="sm"/>
                </a:ln>
              </p:spPr>
              <p:txBody>
                <a:bodyPr/>
                <a:lstStyle/>
                <a:p>
                  <a:endParaRPr lang="es-ES"/>
                </a:p>
              </p:txBody>
            </p:sp>
            <p:sp>
              <p:nvSpPr>
                <p:cNvPr id="105013" name="Freeform 456"/>
                <p:cNvSpPr>
                  <a:spLocks/>
                </p:cNvSpPr>
                <p:nvPr/>
              </p:nvSpPr>
              <p:spPr bwMode="auto">
                <a:xfrm>
                  <a:off x="1232" y="3190"/>
                  <a:ext cx="140" cy="158"/>
                </a:xfrm>
                <a:custGeom>
                  <a:avLst/>
                  <a:gdLst>
                    <a:gd name="T0" fmla="*/ 62 w 140"/>
                    <a:gd name="T1" fmla="*/ 22 h 158"/>
                    <a:gd name="T2" fmla="*/ 86 w 140"/>
                    <a:gd name="T3" fmla="*/ 20 h 158"/>
                    <a:gd name="T4" fmla="*/ 102 w 140"/>
                    <a:gd name="T5" fmla="*/ 17 h 158"/>
                    <a:gd name="T6" fmla="*/ 107 w 140"/>
                    <a:gd name="T7" fmla="*/ 10 h 158"/>
                    <a:gd name="T8" fmla="*/ 107 w 140"/>
                    <a:gd name="T9" fmla="*/ 6 h 158"/>
                    <a:gd name="T10" fmla="*/ 110 w 140"/>
                    <a:gd name="T11" fmla="*/ 0 h 158"/>
                    <a:gd name="T12" fmla="*/ 125 w 140"/>
                    <a:gd name="T13" fmla="*/ 0 h 158"/>
                    <a:gd name="T14" fmla="*/ 139 w 140"/>
                    <a:gd name="T15" fmla="*/ 0 h 158"/>
                    <a:gd name="T16" fmla="*/ 121 w 140"/>
                    <a:gd name="T17" fmla="*/ 121 h 158"/>
                    <a:gd name="T18" fmla="*/ 110 w 140"/>
                    <a:gd name="T19" fmla="*/ 131 h 158"/>
                    <a:gd name="T20" fmla="*/ 96 w 140"/>
                    <a:gd name="T21" fmla="*/ 142 h 158"/>
                    <a:gd name="T22" fmla="*/ 77 w 140"/>
                    <a:gd name="T23" fmla="*/ 152 h 158"/>
                    <a:gd name="T24" fmla="*/ 53 w 140"/>
                    <a:gd name="T25" fmla="*/ 154 h 158"/>
                    <a:gd name="T26" fmla="*/ 21 w 140"/>
                    <a:gd name="T27" fmla="*/ 157 h 158"/>
                    <a:gd name="T28" fmla="*/ 2 w 140"/>
                    <a:gd name="T29" fmla="*/ 154 h 158"/>
                    <a:gd name="T30" fmla="*/ 0 w 140"/>
                    <a:gd name="T31" fmla="*/ 145 h 158"/>
                    <a:gd name="T32" fmla="*/ 1 w 140"/>
                    <a:gd name="T33" fmla="*/ 134 h 158"/>
                    <a:gd name="T34" fmla="*/ 14 w 140"/>
                    <a:gd name="T35" fmla="*/ 100 h 158"/>
                    <a:gd name="T36" fmla="*/ 25 w 140"/>
                    <a:gd name="T37" fmla="*/ 66 h 158"/>
                    <a:gd name="T38" fmla="*/ 30 w 140"/>
                    <a:gd name="T39" fmla="*/ 39 h 158"/>
                    <a:gd name="T40" fmla="*/ 30 w 140"/>
                    <a:gd name="T41" fmla="*/ 33 h 158"/>
                    <a:gd name="T42" fmla="*/ 36 w 140"/>
                    <a:gd name="T43" fmla="*/ 23 h 158"/>
                    <a:gd name="T44" fmla="*/ 45 w 140"/>
                    <a:gd name="T45" fmla="*/ 22 h 158"/>
                    <a:gd name="T46" fmla="*/ 62 w 140"/>
                    <a:gd name="T47" fmla="*/ 22 h 15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0"/>
                    <a:gd name="T73" fmla="*/ 0 h 158"/>
                    <a:gd name="T74" fmla="*/ 140 w 140"/>
                    <a:gd name="T75" fmla="*/ 158 h 15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0" h="158">
                      <a:moveTo>
                        <a:pt x="62" y="22"/>
                      </a:moveTo>
                      <a:lnTo>
                        <a:pt x="86" y="20"/>
                      </a:lnTo>
                      <a:lnTo>
                        <a:pt x="102" y="17"/>
                      </a:lnTo>
                      <a:lnTo>
                        <a:pt x="107" y="10"/>
                      </a:lnTo>
                      <a:lnTo>
                        <a:pt x="107" y="6"/>
                      </a:lnTo>
                      <a:lnTo>
                        <a:pt x="110" y="0"/>
                      </a:lnTo>
                      <a:lnTo>
                        <a:pt x="125" y="0"/>
                      </a:lnTo>
                      <a:lnTo>
                        <a:pt x="139" y="0"/>
                      </a:lnTo>
                      <a:lnTo>
                        <a:pt x="121" y="121"/>
                      </a:lnTo>
                      <a:lnTo>
                        <a:pt x="110" y="131"/>
                      </a:lnTo>
                      <a:lnTo>
                        <a:pt x="96" y="142"/>
                      </a:lnTo>
                      <a:lnTo>
                        <a:pt x="77" y="152"/>
                      </a:lnTo>
                      <a:lnTo>
                        <a:pt x="53" y="154"/>
                      </a:lnTo>
                      <a:lnTo>
                        <a:pt x="21" y="157"/>
                      </a:lnTo>
                      <a:lnTo>
                        <a:pt x="2" y="154"/>
                      </a:lnTo>
                      <a:lnTo>
                        <a:pt x="0" y="145"/>
                      </a:lnTo>
                      <a:lnTo>
                        <a:pt x="1" y="134"/>
                      </a:lnTo>
                      <a:lnTo>
                        <a:pt x="14" y="100"/>
                      </a:lnTo>
                      <a:lnTo>
                        <a:pt x="25" y="66"/>
                      </a:lnTo>
                      <a:lnTo>
                        <a:pt x="30" y="39"/>
                      </a:lnTo>
                      <a:lnTo>
                        <a:pt x="30" y="33"/>
                      </a:lnTo>
                      <a:lnTo>
                        <a:pt x="36" y="23"/>
                      </a:lnTo>
                      <a:lnTo>
                        <a:pt x="45" y="22"/>
                      </a:lnTo>
                      <a:lnTo>
                        <a:pt x="62" y="2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5014" name="Freeform 457"/>
                <p:cNvSpPr>
                  <a:spLocks/>
                </p:cNvSpPr>
                <p:nvPr/>
              </p:nvSpPr>
              <p:spPr bwMode="auto">
                <a:xfrm>
                  <a:off x="1251" y="3197"/>
                  <a:ext cx="112" cy="145"/>
                </a:xfrm>
                <a:custGeom>
                  <a:avLst/>
                  <a:gdLst>
                    <a:gd name="T0" fmla="*/ 37 w 112"/>
                    <a:gd name="T1" fmla="*/ 27 h 145"/>
                    <a:gd name="T2" fmla="*/ 57 w 112"/>
                    <a:gd name="T3" fmla="*/ 26 h 145"/>
                    <a:gd name="T4" fmla="*/ 80 w 112"/>
                    <a:gd name="T5" fmla="*/ 24 h 145"/>
                    <a:gd name="T6" fmla="*/ 92 w 112"/>
                    <a:gd name="T7" fmla="*/ 18 h 145"/>
                    <a:gd name="T8" fmla="*/ 100 w 112"/>
                    <a:gd name="T9" fmla="*/ 12 h 145"/>
                    <a:gd name="T10" fmla="*/ 111 w 112"/>
                    <a:gd name="T11" fmla="*/ 0 h 145"/>
                    <a:gd name="T12" fmla="*/ 96 w 112"/>
                    <a:gd name="T13" fmla="*/ 110 h 145"/>
                    <a:gd name="T14" fmla="*/ 88 w 112"/>
                    <a:gd name="T15" fmla="*/ 120 h 145"/>
                    <a:gd name="T16" fmla="*/ 75 w 112"/>
                    <a:gd name="T17" fmla="*/ 128 h 145"/>
                    <a:gd name="T18" fmla="*/ 62 w 112"/>
                    <a:gd name="T19" fmla="*/ 136 h 145"/>
                    <a:gd name="T20" fmla="*/ 51 w 112"/>
                    <a:gd name="T21" fmla="*/ 139 h 145"/>
                    <a:gd name="T22" fmla="*/ 37 w 112"/>
                    <a:gd name="T23" fmla="*/ 141 h 145"/>
                    <a:gd name="T24" fmla="*/ 24 w 112"/>
                    <a:gd name="T25" fmla="*/ 144 h 145"/>
                    <a:gd name="T26" fmla="*/ 8 w 112"/>
                    <a:gd name="T27" fmla="*/ 144 h 145"/>
                    <a:gd name="T28" fmla="*/ 2 w 112"/>
                    <a:gd name="T29" fmla="*/ 141 h 145"/>
                    <a:gd name="T30" fmla="*/ 0 w 112"/>
                    <a:gd name="T31" fmla="*/ 136 h 145"/>
                    <a:gd name="T32" fmla="*/ 0 w 112"/>
                    <a:gd name="T33" fmla="*/ 128 h 145"/>
                    <a:gd name="T34" fmla="*/ 10 w 112"/>
                    <a:gd name="T35" fmla="*/ 107 h 145"/>
                    <a:gd name="T36" fmla="*/ 25 w 112"/>
                    <a:gd name="T37" fmla="*/ 43 h 145"/>
                    <a:gd name="T38" fmla="*/ 28 w 112"/>
                    <a:gd name="T39" fmla="*/ 32 h 145"/>
                    <a:gd name="T40" fmla="*/ 37 w 112"/>
                    <a:gd name="T41" fmla="*/ 27 h 14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145"/>
                    <a:gd name="T65" fmla="*/ 112 w 112"/>
                    <a:gd name="T66" fmla="*/ 145 h 14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145">
                      <a:moveTo>
                        <a:pt x="37" y="27"/>
                      </a:moveTo>
                      <a:lnTo>
                        <a:pt x="57" y="26"/>
                      </a:lnTo>
                      <a:lnTo>
                        <a:pt x="80" y="24"/>
                      </a:lnTo>
                      <a:lnTo>
                        <a:pt x="92" y="18"/>
                      </a:lnTo>
                      <a:lnTo>
                        <a:pt x="100" y="12"/>
                      </a:lnTo>
                      <a:lnTo>
                        <a:pt x="111" y="0"/>
                      </a:lnTo>
                      <a:lnTo>
                        <a:pt x="96" y="110"/>
                      </a:lnTo>
                      <a:lnTo>
                        <a:pt x="88" y="120"/>
                      </a:lnTo>
                      <a:lnTo>
                        <a:pt x="75" y="128"/>
                      </a:lnTo>
                      <a:lnTo>
                        <a:pt x="62" y="136"/>
                      </a:lnTo>
                      <a:lnTo>
                        <a:pt x="51" y="139"/>
                      </a:lnTo>
                      <a:lnTo>
                        <a:pt x="37" y="141"/>
                      </a:lnTo>
                      <a:lnTo>
                        <a:pt x="24" y="144"/>
                      </a:lnTo>
                      <a:lnTo>
                        <a:pt x="8" y="144"/>
                      </a:lnTo>
                      <a:lnTo>
                        <a:pt x="2" y="141"/>
                      </a:lnTo>
                      <a:lnTo>
                        <a:pt x="0" y="136"/>
                      </a:lnTo>
                      <a:lnTo>
                        <a:pt x="0" y="128"/>
                      </a:lnTo>
                      <a:lnTo>
                        <a:pt x="10" y="107"/>
                      </a:lnTo>
                      <a:lnTo>
                        <a:pt x="25" y="43"/>
                      </a:lnTo>
                      <a:lnTo>
                        <a:pt x="28" y="32"/>
                      </a:lnTo>
                      <a:lnTo>
                        <a:pt x="37" y="27"/>
                      </a:lnTo>
                    </a:path>
                  </a:pathLst>
                </a:custGeom>
                <a:solidFill>
                  <a:srgbClr val="606060"/>
                </a:solidFill>
                <a:ln w="9525" cap="rnd">
                  <a:noFill/>
                  <a:round/>
                  <a:headEnd type="none" w="sm" len="sm"/>
                  <a:tailEnd type="none" w="sm" len="sm"/>
                </a:ln>
              </p:spPr>
              <p:txBody>
                <a:bodyPr/>
                <a:lstStyle/>
                <a:p>
                  <a:endParaRPr lang="es-ES"/>
                </a:p>
              </p:txBody>
            </p:sp>
            <p:sp>
              <p:nvSpPr>
                <p:cNvPr id="105015" name="Freeform 458"/>
                <p:cNvSpPr>
                  <a:spLocks/>
                </p:cNvSpPr>
                <p:nvPr/>
              </p:nvSpPr>
              <p:spPr bwMode="auto">
                <a:xfrm>
                  <a:off x="1120" y="3341"/>
                  <a:ext cx="26" cy="83"/>
                </a:xfrm>
                <a:custGeom>
                  <a:avLst/>
                  <a:gdLst>
                    <a:gd name="T0" fmla="*/ 12 w 26"/>
                    <a:gd name="T1" fmla="*/ 0 h 83"/>
                    <a:gd name="T2" fmla="*/ 0 w 26"/>
                    <a:gd name="T3" fmla="*/ 3 h 83"/>
                    <a:gd name="T4" fmla="*/ 12 w 26"/>
                    <a:gd name="T5" fmla="*/ 7 h 83"/>
                    <a:gd name="T6" fmla="*/ 12 w 26"/>
                    <a:gd name="T7" fmla="*/ 14 h 83"/>
                    <a:gd name="T8" fmla="*/ 12 w 26"/>
                    <a:gd name="T9" fmla="*/ 21 h 83"/>
                    <a:gd name="T10" fmla="*/ 12 w 26"/>
                    <a:gd name="T11" fmla="*/ 37 h 83"/>
                    <a:gd name="T12" fmla="*/ 12 w 26"/>
                    <a:gd name="T13" fmla="*/ 82 h 83"/>
                    <a:gd name="T14" fmla="*/ 25 w 26"/>
                    <a:gd name="T15" fmla="*/ 80 h 83"/>
                    <a:gd name="T16" fmla="*/ 25 w 26"/>
                    <a:gd name="T17" fmla="*/ 35 h 83"/>
                    <a:gd name="T18" fmla="*/ 12 w 26"/>
                    <a:gd name="T19" fmla="*/ 22 h 83"/>
                    <a:gd name="T20" fmla="*/ 25 w 26"/>
                    <a:gd name="T21" fmla="*/ 15 h 83"/>
                    <a:gd name="T22" fmla="*/ 25 w 26"/>
                    <a:gd name="T23" fmla="*/ 14 h 83"/>
                    <a:gd name="T24" fmla="*/ 25 w 26"/>
                    <a:gd name="T25" fmla="*/ 8 h 83"/>
                    <a:gd name="T26" fmla="*/ 12 w 26"/>
                    <a:gd name="T27" fmla="*/ 3 h 83"/>
                    <a:gd name="T28" fmla="*/ 12 w 26"/>
                    <a:gd name="T29" fmla="*/ 0 h 8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83"/>
                    <a:gd name="T47" fmla="*/ 26 w 26"/>
                    <a:gd name="T48" fmla="*/ 83 h 8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83">
                      <a:moveTo>
                        <a:pt x="12" y="0"/>
                      </a:moveTo>
                      <a:lnTo>
                        <a:pt x="0" y="3"/>
                      </a:lnTo>
                      <a:lnTo>
                        <a:pt x="12" y="7"/>
                      </a:lnTo>
                      <a:lnTo>
                        <a:pt x="12" y="14"/>
                      </a:lnTo>
                      <a:lnTo>
                        <a:pt x="12" y="21"/>
                      </a:lnTo>
                      <a:lnTo>
                        <a:pt x="12" y="37"/>
                      </a:lnTo>
                      <a:lnTo>
                        <a:pt x="12" y="82"/>
                      </a:lnTo>
                      <a:lnTo>
                        <a:pt x="25" y="80"/>
                      </a:lnTo>
                      <a:lnTo>
                        <a:pt x="25" y="35"/>
                      </a:lnTo>
                      <a:lnTo>
                        <a:pt x="12" y="22"/>
                      </a:lnTo>
                      <a:lnTo>
                        <a:pt x="25" y="15"/>
                      </a:lnTo>
                      <a:lnTo>
                        <a:pt x="25" y="14"/>
                      </a:lnTo>
                      <a:lnTo>
                        <a:pt x="25" y="8"/>
                      </a:lnTo>
                      <a:lnTo>
                        <a:pt x="12" y="3"/>
                      </a:lnTo>
                      <a:lnTo>
                        <a:pt x="12" y="0"/>
                      </a:lnTo>
                    </a:path>
                  </a:pathLst>
                </a:custGeom>
                <a:solidFill>
                  <a:srgbClr val="606060"/>
                </a:solidFill>
                <a:ln w="9525" cap="rnd">
                  <a:noFill/>
                  <a:round/>
                  <a:headEnd type="none" w="sm" len="sm"/>
                  <a:tailEnd type="none" w="sm" len="sm"/>
                </a:ln>
              </p:spPr>
              <p:txBody>
                <a:bodyPr/>
                <a:lstStyle/>
                <a:p>
                  <a:endParaRPr lang="es-ES"/>
                </a:p>
              </p:txBody>
            </p:sp>
            <p:sp>
              <p:nvSpPr>
                <p:cNvPr id="105016" name="Freeform 459"/>
                <p:cNvSpPr>
                  <a:spLocks/>
                </p:cNvSpPr>
                <p:nvPr/>
              </p:nvSpPr>
              <p:spPr bwMode="auto">
                <a:xfrm>
                  <a:off x="1132" y="3341"/>
                  <a:ext cx="30" cy="26"/>
                </a:xfrm>
                <a:custGeom>
                  <a:avLst/>
                  <a:gdLst>
                    <a:gd name="T0" fmla="*/ 0 w 30"/>
                    <a:gd name="T1" fmla="*/ 0 h 26"/>
                    <a:gd name="T2" fmla="*/ 15 w 30"/>
                    <a:gd name="T3" fmla="*/ 25 h 26"/>
                    <a:gd name="T4" fmla="*/ 25 w 30"/>
                    <a:gd name="T5" fmla="*/ 25 h 26"/>
                    <a:gd name="T6" fmla="*/ 29 w 30"/>
                    <a:gd name="T7" fmla="*/ 25 h 26"/>
                    <a:gd name="T8" fmla="*/ 20 w 30"/>
                    <a:gd name="T9" fmla="*/ 0 h 26"/>
                    <a:gd name="T10" fmla="*/ 0 w 30"/>
                    <a:gd name="T11" fmla="*/ 0 h 26"/>
                    <a:gd name="T12" fmla="*/ 0 60000 65536"/>
                    <a:gd name="T13" fmla="*/ 0 60000 65536"/>
                    <a:gd name="T14" fmla="*/ 0 60000 65536"/>
                    <a:gd name="T15" fmla="*/ 0 60000 65536"/>
                    <a:gd name="T16" fmla="*/ 0 60000 65536"/>
                    <a:gd name="T17" fmla="*/ 0 60000 65536"/>
                    <a:gd name="T18" fmla="*/ 0 w 30"/>
                    <a:gd name="T19" fmla="*/ 0 h 26"/>
                    <a:gd name="T20" fmla="*/ 30 w 30"/>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30" h="26">
                      <a:moveTo>
                        <a:pt x="0" y="0"/>
                      </a:moveTo>
                      <a:lnTo>
                        <a:pt x="15" y="25"/>
                      </a:lnTo>
                      <a:lnTo>
                        <a:pt x="25" y="25"/>
                      </a:lnTo>
                      <a:lnTo>
                        <a:pt x="29" y="25"/>
                      </a:lnTo>
                      <a:lnTo>
                        <a:pt x="20" y="0"/>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5017" name="Rectangle 460"/>
                <p:cNvSpPr>
                  <a:spLocks noChangeArrowheads="1"/>
                </p:cNvSpPr>
                <p:nvPr/>
              </p:nvSpPr>
              <p:spPr bwMode="auto">
                <a:xfrm>
                  <a:off x="963" y="3334"/>
                  <a:ext cx="62" cy="182"/>
                </a:xfrm>
                <a:prstGeom prst="rect">
                  <a:avLst/>
                </a:prstGeom>
                <a:solidFill>
                  <a:srgbClr val="402000"/>
                </a:solidFill>
                <a:ln w="12700">
                  <a:solidFill>
                    <a:srgbClr val="000000"/>
                  </a:solidFill>
                  <a:miter lim="800000"/>
                  <a:headEnd/>
                  <a:tailEnd/>
                </a:ln>
              </p:spPr>
              <p:txBody>
                <a:bodyPr wrap="none" anchor="ctr"/>
                <a:lstStyle/>
                <a:p>
                  <a:pPr eaLnBrk="0" hangingPunct="0"/>
                  <a:endParaRPr lang="es-ES"/>
                </a:p>
              </p:txBody>
            </p:sp>
            <p:sp>
              <p:nvSpPr>
                <p:cNvPr id="105018" name="Freeform 461"/>
                <p:cNvSpPr>
                  <a:spLocks/>
                </p:cNvSpPr>
                <p:nvPr/>
              </p:nvSpPr>
              <p:spPr bwMode="auto">
                <a:xfrm>
                  <a:off x="930" y="3318"/>
                  <a:ext cx="34" cy="202"/>
                </a:xfrm>
                <a:custGeom>
                  <a:avLst/>
                  <a:gdLst>
                    <a:gd name="T0" fmla="*/ 33 w 34"/>
                    <a:gd name="T1" fmla="*/ 6 h 202"/>
                    <a:gd name="T2" fmla="*/ 33 w 34"/>
                    <a:gd name="T3" fmla="*/ 201 h 202"/>
                    <a:gd name="T4" fmla="*/ 0 w 34"/>
                    <a:gd name="T5" fmla="*/ 167 h 202"/>
                    <a:gd name="T6" fmla="*/ 0 w 34"/>
                    <a:gd name="T7" fmla="*/ 0 h 202"/>
                    <a:gd name="T8" fmla="*/ 33 w 34"/>
                    <a:gd name="T9" fmla="*/ 6 h 202"/>
                    <a:gd name="T10" fmla="*/ 0 60000 65536"/>
                    <a:gd name="T11" fmla="*/ 0 60000 65536"/>
                    <a:gd name="T12" fmla="*/ 0 60000 65536"/>
                    <a:gd name="T13" fmla="*/ 0 60000 65536"/>
                    <a:gd name="T14" fmla="*/ 0 60000 65536"/>
                    <a:gd name="T15" fmla="*/ 0 w 34"/>
                    <a:gd name="T16" fmla="*/ 0 h 202"/>
                    <a:gd name="T17" fmla="*/ 34 w 34"/>
                    <a:gd name="T18" fmla="*/ 202 h 202"/>
                  </a:gdLst>
                  <a:ahLst/>
                  <a:cxnLst>
                    <a:cxn ang="T10">
                      <a:pos x="T0" y="T1"/>
                    </a:cxn>
                    <a:cxn ang="T11">
                      <a:pos x="T2" y="T3"/>
                    </a:cxn>
                    <a:cxn ang="T12">
                      <a:pos x="T4" y="T5"/>
                    </a:cxn>
                    <a:cxn ang="T13">
                      <a:pos x="T6" y="T7"/>
                    </a:cxn>
                    <a:cxn ang="T14">
                      <a:pos x="T8" y="T9"/>
                    </a:cxn>
                  </a:cxnLst>
                  <a:rect l="T15" t="T16" r="T17" b="T18"/>
                  <a:pathLst>
                    <a:path w="34" h="202">
                      <a:moveTo>
                        <a:pt x="33" y="6"/>
                      </a:moveTo>
                      <a:lnTo>
                        <a:pt x="33" y="201"/>
                      </a:lnTo>
                      <a:lnTo>
                        <a:pt x="0" y="167"/>
                      </a:lnTo>
                      <a:lnTo>
                        <a:pt x="0" y="0"/>
                      </a:lnTo>
                      <a:lnTo>
                        <a:pt x="33" y="6"/>
                      </a:lnTo>
                    </a:path>
                  </a:pathLst>
                </a:custGeom>
                <a:solidFill>
                  <a:srgbClr val="201000"/>
                </a:solidFill>
                <a:ln w="12700" cap="rnd">
                  <a:solidFill>
                    <a:srgbClr val="000000"/>
                  </a:solidFill>
                  <a:round/>
                  <a:headEnd type="none" w="sm" len="sm"/>
                  <a:tailEnd type="none" w="sm" len="sm"/>
                </a:ln>
              </p:spPr>
              <p:txBody>
                <a:bodyPr/>
                <a:lstStyle/>
                <a:p>
                  <a:endParaRPr lang="es-ES"/>
                </a:p>
              </p:txBody>
            </p:sp>
            <p:sp>
              <p:nvSpPr>
                <p:cNvPr id="105019" name="Freeform 462"/>
                <p:cNvSpPr>
                  <a:spLocks/>
                </p:cNvSpPr>
                <p:nvPr/>
              </p:nvSpPr>
              <p:spPr bwMode="auto">
                <a:xfrm>
                  <a:off x="527" y="3073"/>
                  <a:ext cx="810" cy="246"/>
                </a:xfrm>
                <a:custGeom>
                  <a:avLst/>
                  <a:gdLst>
                    <a:gd name="T0" fmla="*/ 396 w 810"/>
                    <a:gd name="T1" fmla="*/ 0 h 246"/>
                    <a:gd name="T2" fmla="*/ 0 w 810"/>
                    <a:gd name="T3" fmla="*/ 0 h 246"/>
                    <a:gd name="T4" fmla="*/ 216 w 810"/>
                    <a:gd name="T5" fmla="*/ 245 h 246"/>
                    <a:gd name="T6" fmla="*/ 809 w 810"/>
                    <a:gd name="T7" fmla="*/ 245 h 246"/>
                    <a:gd name="T8" fmla="*/ 396 w 810"/>
                    <a:gd name="T9" fmla="*/ 0 h 246"/>
                    <a:gd name="T10" fmla="*/ 0 60000 65536"/>
                    <a:gd name="T11" fmla="*/ 0 60000 65536"/>
                    <a:gd name="T12" fmla="*/ 0 60000 65536"/>
                    <a:gd name="T13" fmla="*/ 0 60000 65536"/>
                    <a:gd name="T14" fmla="*/ 0 60000 65536"/>
                    <a:gd name="T15" fmla="*/ 0 w 810"/>
                    <a:gd name="T16" fmla="*/ 0 h 246"/>
                    <a:gd name="T17" fmla="*/ 810 w 810"/>
                    <a:gd name="T18" fmla="*/ 246 h 246"/>
                  </a:gdLst>
                  <a:ahLst/>
                  <a:cxnLst>
                    <a:cxn ang="T10">
                      <a:pos x="T0" y="T1"/>
                    </a:cxn>
                    <a:cxn ang="T11">
                      <a:pos x="T2" y="T3"/>
                    </a:cxn>
                    <a:cxn ang="T12">
                      <a:pos x="T4" y="T5"/>
                    </a:cxn>
                    <a:cxn ang="T13">
                      <a:pos x="T6" y="T7"/>
                    </a:cxn>
                    <a:cxn ang="T14">
                      <a:pos x="T8" y="T9"/>
                    </a:cxn>
                  </a:cxnLst>
                  <a:rect l="T15" t="T16" r="T17" b="T18"/>
                  <a:pathLst>
                    <a:path w="810" h="246">
                      <a:moveTo>
                        <a:pt x="396" y="0"/>
                      </a:moveTo>
                      <a:lnTo>
                        <a:pt x="0" y="0"/>
                      </a:lnTo>
                      <a:lnTo>
                        <a:pt x="216" y="245"/>
                      </a:lnTo>
                      <a:lnTo>
                        <a:pt x="809" y="245"/>
                      </a:lnTo>
                      <a:lnTo>
                        <a:pt x="396" y="0"/>
                      </a:lnTo>
                    </a:path>
                  </a:pathLst>
                </a:custGeom>
                <a:solidFill>
                  <a:srgbClr val="603000"/>
                </a:solidFill>
                <a:ln w="12700" cap="rnd">
                  <a:solidFill>
                    <a:srgbClr val="000000"/>
                  </a:solidFill>
                  <a:round/>
                  <a:headEnd type="none" w="sm" len="sm"/>
                  <a:tailEnd type="none" w="sm" len="sm"/>
                </a:ln>
              </p:spPr>
              <p:txBody>
                <a:bodyPr/>
                <a:lstStyle/>
                <a:p>
                  <a:endParaRPr lang="es-ES"/>
                </a:p>
              </p:txBody>
            </p:sp>
            <p:sp>
              <p:nvSpPr>
                <p:cNvPr id="105020" name="Freeform 463"/>
                <p:cNvSpPr>
                  <a:spLocks/>
                </p:cNvSpPr>
                <p:nvPr/>
              </p:nvSpPr>
              <p:spPr bwMode="auto">
                <a:xfrm>
                  <a:off x="526" y="3073"/>
                  <a:ext cx="216" cy="270"/>
                </a:xfrm>
                <a:custGeom>
                  <a:avLst/>
                  <a:gdLst>
                    <a:gd name="T0" fmla="*/ 215 w 216"/>
                    <a:gd name="T1" fmla="*/ 245 h 270"/>
                    <a:gd name="T2" fmla="*/ 0 w 216"/>
                    <a:gd name="T3" fmla="*/ 0 h 270"/>
                    <a:gd name="T4" fmla="*/ 0 w 216"/>
                    <a:gd name="T5" fmla="*/ 10 h 270"/>
                    <a:gd name="T6" fmla="*/ 215 w 216"/>
                    <a:gd name="T7" fmla="*/ 269 h 270"/>
                    <a:gd name="T8" fmla="*/ 215 w 216"/>
                    <a:gd name="T9" fmla="*/ 245 h 270"/>
                    <a:gd name="T10" fmla="*/ 0 60000 65536"/>
                    <a:gd name="T11" fmla="*/ 0 60000 65536"/>
                    <a:gd name="T12" fmla="*/ 0 60000 65536"/>
                    <a:gd name="T13" fmla="*/ 0 60000 65536"/>
                    <a:gd name="T14" fmla="*/ 0 60000 65536"/>
                    <a:gd name="T15" fmla="*/ 0 w 216"/>
                    <a:gd name="T16" fmla="*/ 0 h 270"/>
                    <a:gd name="T17" fmla="*/ 216 w 216"/>
                    <a:gd name="T18" fmla="*/ 270 h 270"/>
                  </a:gdLst>
                  <a:ahLst/>
                  <a:cxnLst>
                    <a:cxn ang="T10">
                      <a:pos x="T0" y="T1"/>
                    </a:cxn>
                    <a:cxn ang="T11">
                      <a:pos x="T2" y="T3"/>
                    </a:cxn>
                    <a:cxn ang="T12">
                      <a:pos x="T4" y="T5"/>
                    </a:cxn>
                    <a:cxn ang="T13">
                      <a:pos x="T6" y="T7"/>
                    </a:cxn>
                    <a:cxn ang="T14">
                      <a:pos x="T8" y="T9"/>
                    </a:cxn>
                  </a:cxnLst>
                  <a:rect l="T15" t="T16" r="T17" b="T18"/>
                  <a:pathLst>
                    <a:path w="216" h="270">
                      <a:moveTo>
                        <a:pt x="215" y="245"/>
                      </a:moveTo>
                      <a:lnTo>
                        <a:pt x="0" y="0"/>
                      </a:lnTo>
                      <a:lnTo>
                        <a:pt x="0" y="10"/>
                      </a:lnTo>
                      <a:lnTo>
                        <a:pt x="215" y="269"/>
                      </a:lnTo>
                      <a:lnTo>
                        <a:pt x="215" y="245"/>
                      </a:lnTo>
                    </a:path>
                  </a:pathLst>
                </a:custGeom>
                <a:solidFill>
                  <a:srgbClr val="201000"/>
                </a:solidFill>
                <a:ln w="12700" cap="rnd">
                  <a:solidFill>
                    <a:srgbClr val="000000"/>
                  </a:solidFill>
                  <a:round/>
                  <a:headEnd type="none" w="sm" len="sm"/>
                  <a:tailEnd type="none" w="sm" len="sm"/>
                </a:ln>
              </p:spPr>
              <p:txBody>
                <a:bodyPr/>
                <a:lstStyle/>
                <a:p>
                  <a:endParaRPr lang="es-ES"/>
                </a:p>
              </p:txBody>
            </p:sp>
            <p:sp>
              <p:nvSpPr>
                <p:cNvPr id="105021" name="Freeform 464"/>
                <p:cNvSpPr>
                  <a:spLocks/>
                </p:cNvSpPr>
                <p:nvPr/>
              </p:nvSpPr>
              <p:spPr bwMode="auto">
                <a:xfrm>
                  <a:off x="741" y="3317"/>
                  <a:ext cx="596" cy="26"/>
                </a:xfrm>
                <a:custGeom>
                  <a:avLst/>
                  <a:gdLst>
                    <a:gd name="T0" fmla="*/ 0 w 596"/>
                    <a:gd name="T1" fmla="*/ 25 h 26"/>
                    <a:gd name="T2" fmla="*/ 0 w 596"/>
                    <a:gd name="T3" fmla="*/ 0 h 26"/>
                    <a:gd name="T4" fmla="*/ 595 w 596"/>
                    <a:gd name="T5" fmla="*/ 0 h 26"/>
                    <a:gd name="T6" fmla="*/ 595 w 596"/>
                    <a:gd name="T7" fmla="*/ 25 h 26"/>
                    <a:gd name="T8" fmla="*/ 0 w 596"/>
                    <a:gd name="T9" fmla="*/ 25 h 26"/>
                    <a:gd name="T10" fmla="*/ 0 60000 65536"/>
                    <a:gd name="T11" fmla="*/ 0 60000 65536"/>
                    <a:gd name="T12" fmla="*/ 0 60000 65536"/>
                    <a:gd name="T13" fmla="*/ 0 60000 65536"/>
                    <a:gd name="T14" fmla="*/ 0 60000 65536"/>
                    <a:gd name="T15" fmla="*/ 0 w 596"/>
                    <a:gd name="T16" fmla="*/ 0 h 26"/>
                    <a:gd name="T17" fmla="*/ 596 w 596"/>
                    <a:gd name="T18" fmla="*/ 26 h 26"/>
                  </a:gdLst>
                  <a:ahLst/>
                  <a:cxnLst>
                    <a:cxn ang="T10">
                      <a:pos x="T0" y="T1"/>
                    </a:cxn>
                    <a:cxn ang="T11">
                      <a:pos x="T2" y="T3"/>
                    </a:cxn>
                    <a:cxn ang="T12">
                      <a:pos x="T4" y="T5"/>
                    </a:cxn>
                    <a:cxn ang="T13">
                      <a:pos x="T6" y="T7"/>
                    </a:cxn>
                    <a:cxn ang="T14">
                      <a:pos x="T8" y="T9"/>
                    </a:cxn>
                  </a:cxnLst>
                  <a:rect l="T15" t="T16" r="T17" b="T18"/>
                  <a:pathLst>
                    <a:path w="596" h="26">
                      <a:moveTo>
                        <a:pt x="0" y="25"/>
                      </a:moveTo>
                      <a:lnTo>
                        <a:pt x="0" y="0"/>
                      </a:lnTo>
                      <a:lnTo>
                        <a:pt x="595" y="0"/>
                      </a:lnTo>
                      <a:lnTo>
                        <a:pt x="595" y="25"/>
                      </a:lnTo>
                      <a:lnTo>
                        <a:pt x="0" y="25"/>
                      </a:lnTo>
                    </a:path>
                  </a:pathLst>
                </a:custGeom>
                <a:solidFill>
                  <a:srgbClr val="402000"/>
                </a:solidFill>
                <a:ln w="12700" cap="rnd">
                  <a:solidFill>
                    <a:srgbClr val="000000"/>
                  </a:solidFill>
                  <a:round/>
                  <a:headEnd type="none" w="sm" len="sm"/>
                  <a:tailEnd type="none" w="sm" len="sm"/>
                </a:ln>
              </p:spPr>
              <p:txBody>
                <a:bodyPr/>
                <a:lstStyle/>
                <a:p>
                  <a:endParaRPr lang="es-ES"/>
                </a:p>
              </p:txBody>
            </p:sp>
            <p:sp>
              <p:nvSpPr>
                <p:cNvPr id="105022" name="Freeform 465"/>
                <p:cNvSpPr>
                  <a:spLocks/>
                </p:cNvSpPr>
                <p:nvPr/>
              </p:nvSpPr>
              <p:spPr bwMode="auto">
                <a:xfrm>
                  <a:off x="580" y="3354"/>
                  <a:ext cx="93" cy="45"/>
                </a:xfrm>
                <a:custGeom>
                  <a:avLst/>
                  <a:gdLst>
                    <a:gd name="T0" fmla="*/ 36 w 93"/>
                    <a:gd name="T1" fmla="*/ 0 h 45"/>
                    <a:gd name="T2" fmla="*/ 34 w 93"/>
                    <a:gd name="T3" fmla="*/ 12 h 45"/>
                    <a:gd name="T4" fmla="*/ 59 w 93"/>
                    <a:gd name="T5" fmla="*/ 22 h 45"/>
                    <a:gd name="T6" fmla="*/ 80 w 93"/>
                    <a:gd name="T7" fmla="*/ 27 h 45"/>
                    <a:gd name="T8" fmla="*/ 92 w 93"/>
                    <a:gd name="T9" fmla="*/ 30 h 45"/>
                    <a:gd name="T10" fmla="*/ 92 w 93"/>
                    <a:gd name="T11" fmla="*/ 38 h 45"/>
                    <a:gd name="T12" fmla="*/ 75 w 93"/>
                    <a:gd name="T13" fmla="*/ 41 h 45"/>
                    <a:gd name="T14" fmla="*/ 54 w 93"/>
                    <a:gd name="T15" fmla="*/ 44 h 45"/>
                    <a:gd name="T16" fmla="*/ 34 w 93"/>
                    <a:gd name="T17" fmla="*/ 40 h 45"/>
                    <a:gd name="T18" fmla="*/ 24 w 93"/>
                    <a:gd name="T19" fmla="*/ 37 h 45"/>
                    <a:gd name="T20" fmla="*/ 23 w 93"/>
                    <a:gd name="T21" fmla="*/ 40 h 45"/>
                    <a:gd name="T22" fmla="*/ 9 w 93"/>
                    <a:gd name="T23" fmla="*/ 40 h 45"/>
                    <a:gd name="T24" fmla="*/ 0 w 93"/>
                    <a:gd name="T25" fmla="*/ 38 h 45"/>
                    <a:gd name="T26" fmla="*/ 0 w 93"/>
                    <a:gd name="T27" fmla="*/ 32 h 45"/>
                    <a:gd name="T28" fmla="*/ 0 w 93"/>
                    <a:gd name="T29" fmla="*/ 30 h 45"/>
                    <a:gd name="T30" fmla="*/ 0 w 93"/>
                    <a:gd name="T31" fmla="*/ 20 h 45"/>
                    <a:gd name="T32" fmla="*/ 1 w 93"/>
                    <a:gd name="T33" fmla="*/ 15 h 45"/>
                    <a:gd name="T34" fmla="*/ 6 w 93"/>
                    <a:gd name="T35" fmla="*/ 10 h 45"/>
                    <a:gd name="T36" fmla="*/ 7 w 93"/>
                    <a:gd name="T37" fmla="*/ 0 h 45"/>
                    <a:gd name="T38" fmla="*/ 36 w 93"/>
                    <a:gd name="T39" fmla="*/ 0 h 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3"/>
                    <a:gd name="T61" fmla="*/ 0 h 45"/>
                    <a:gd name="T62" fmla="*/ 93 w 93"/>
                    <a:gd name="T63" fmla="*/ 45 h 4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3" h="45">
                      <a:moveTo>
                        <a:pt x="36" y="0"/>
                      </a:moveTo>
                      <a:lnTo>
                        <a:pt x="34" y="12"/>
                      </a:lnTo>
                      <a:lnTo>
                        <a:pt x="59" y="22"/>
                      </a:lnTo>
                      <a:lnTo>
                        <a:pt x="80" y="27"/>
                      </a:lnTo>
                      <a:lnTo>
                        <a:pt x="92" y="30"/>
                      </a:lnTo>
                      <a:lnTo>
                        <a:pt x="92" y="38"/>
                      </a:lnTo>
                      <a:lnTo>
                        <a:pt x="75" y="41"/>
                      </a:lnTo>
                      <a:lnTo>
                        <a:pt x="54" y="44"/>
                      </a:lnTo>
                      <a:lnTo>
                        <a:pt x="34" y="40"/>
                      </a:lnTo>
                      <a:lnTo>
                        <a:pt x="24" y="37"/>
                      </a:lnTo>
                      <a:lnTo>
                        <a:pt x="23" y="40"/>
                      </a:lnTo>
                      <a:lnTo>
                        <a:pt x="9" y="40"/>
                      </a:lnTo>
                      <a:lnTo>
                        <a:pt x="0" y="38"/>
                      </a:lnTo>
                      <a:lnTo>
                        <a:pt x="0" y="32"/>
                      </a:lnTo>
                      <a:lnTo>
                        <a:pt x="0" y="30"/>
                      </a:lnTo>
                      <a:lnTo>
                        <a:pt x="0" y="20"/>
                      </a:lnTo>
                      <a:lnTo>
                        <a:pt x="1" y="15"/>
                      </a:lnTo>
                      <a:lnTo>
                        <a:pt x="6" y="10"/>
                      </a:lnTo>
                      <a:lnTo>
                        <a:pt x="7" y="0"/>
                      </a:lnTo>
                      <a:lnTo>
                        <a:pt x="36"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5023" name="Freeform 466"/>
                <p:cNvSpPr>
                  <a:spLocks/>
                </p:cNvSpPr>
                <p:nvPr/>
              </p:nvSpPr>
              <p:spPr bwMode="auto">
                <a:xfrm>
                  <a:off x="617" y="3370"/>
                  <a:ext cx="27" cy="25"/>
                </a:xfrm>
                <a:custGeom>
                  <a:avLst/>
                  <a:gdLst>
                    <a:gd name="T0" fmla="*/ 6 w 27"/>
                    <a:gd name="T1" fmla="*/ 0 h 25"/>
                    <a:gd name="T2" fmla="*/ 0 w 27"/>
                    <a:gd name="T3" fmla="*/ 12 h 25"/>
                    <a:gd name="T4" fmla="*/ 22 w 27"/>
                    <a:gd name="T5" fmla="*/ 24 h 25"/>
                    <a:gd name="T6" fmla="*/ 26 w 27"/>
                    <a:gd name="T7" fmla="*/ 14 h 25"/>
                    <a:gd name="T8" fmla="*/ 6 w 27"/>
                    <a:gd name="T9" fmla="*/ 0 h 25"/>
                    <a:gd name="T10" fmla="*/ 0 60000 65536"/>
                    <a:gd name="T11" fmla="*/ 0 60000 65536"/>
                    <a:gd name="T12" fmla="*/ 0 60000 65536"/>
                    <a:gd name="T13" fmla="*/ 0 60000 65536"/>
                    <a:gd name="T14" fmla="*/ 0 60000 65536"/>
                    <a:gd name="T15" fmla="*/ 0 w 27"/>
                    <a:gd name="T16" fmla="*/ 0 h 25"/>
                    <a:gd name="T17" fmla="*/ 27 w 27"/>
                    <a:gd name="T18" fmla="*/ 25 h 25"/>
                  </a:gdLst>
                  <a:ahLst/>
                  <a:cxnLst>
                    <a:cxn ang="T10">
                      <a:pos x="T0" y="T1"/>
                    </a:cxn>
                    <a:cxn ang="T11">
                      <a:pos x="T2" y="T3"/>
                    </a:cxn>
                    <a:cxn ang="T12">
                      <a:pos x="T4" y="T5"/>
                    </a:cxn>
                    <a:cxn ang="T13">
                      <a:pos x="T6" y="T7"/>
                    </a:cxn>
                    <a:cxn ang="T14">
                      <a:pos x="T8" y="T9"/>
                    </a:cxn>
                  </a:cxnLst>
                  <a:rect l="T15" t="T16" r="T17" b="T18"/>
                  <a:pathLst>
                    <a:path w="27" h="25">
                      <a:moveTo>
                        <a:pt x="6" y="0"/>
                      </a:moveTo>
                      <a:lnTo>
                        <a:pt x="0" y="12"/>
                      </a:lnTo>
                      <a:lnTo>
                        <a:pt x="22" y="24"/>
                      </a:lnTo>
                      <a:lnTo>
                        <a:pt x="26" y="14"/>
                      </a:lnTo>
                      <a:lnTo>
                        <a:pt x="6" y="0"/>
                      </a:lnTo>
                    </a:path>
                  </a:pathLst>
                </a:custGeom>
                <a:solidFill>
                  <a:srgbClr val="808080"/>
                </a:solidFill>
                <a:ln w="9525" cap="rnd">
                  <a:noFill/>
                  <a:round/>
                  <a:headEnd type="none" w="sm" len="sm"/>
                  <a:tailEnd type="none" w="sm" len="sm"/>
                </a:ln>
              </p:spPr>
              <p:txBody>
                <a:bodyPr/>
                <a:lstStyle/>
                <a:p>
                  <a:endParaRPr lang="es-ES"/>
                </a:p>
              </p:txBody>
            </p:sp>
            <p:sp>
              <p:nvSpPr>
                <p:cNvPr id="105024" name="Freeform 467"/>
                <p:cNvSpPr>
                  <a:spLocks/>
                </p:cNvSpPr>
                <p:nvPr/>
              </p:nvSpPr>
              <p:spPr bwMode="auto">
                <a:xfrm>
                  <a:off x="644" y="3381"/>
                  <a:ext cx="29" cy="26"/>
                </a:xfrm>
                <a:custGeom>
                  <a:avLst/>
                  <a:gdLst>
                    <a:gd name="T0" fmla="*/ 1 w 29"/>
                    <a:gd name="T1" fmla="*/ 0 h 26"/>
                    <a:gd name="T2" fmla="*/ 0 w 29"/>
                    <a:gd name="T3" fmla="*/ 9 h 26"/>
                    <a:gd name="T4" fmla="*/ 12 w 29"/>
                    <a:gd name="T5" fmla="*/ 19 h 26"/>
                    <a:gd name="T6" fmla="*/ 19 w 29"/>
                    <a:gd name="T7" fmla="*/ 25 h 26"/>
                    <a:gd name="T8" fmla="*/ 28 w 29"/>
                    <a:gd name="T9" fmla="*/ 19 h 26"/>
                    <a:gd name="T10" fmla="*/ 18 w 29"/>
                    <a:gd name="T11" fmla="*/ 9 h 26"/>
                    <a:gd name="T12" fmla="*/ 1 w 29"/>
                    <a:gd name="T13" fmla="*/ 0 h 26"/>
                    <a:gd name="T14" fmla="*/ 0 60000 65536"/>
                    <a:gd name="T15" fmla="*/ 0 60000 65536"/>
                    <a:gd name="T16" fmla="*/ 0 60000 65536"/>
                    <a:gd name="T17" fmla="*/ 0 60000 65536"/>
                    <a:gd name="T18" fmla="*/ 0 60000 65536"/>
                    <a:gd name="T19" fmla="*/ 0 60000 65536"/>
                    <a:gd name="T20" fmla="*/ 0 60000 65536"/>
                    <a:gd name="T21" fmla="*/ 0 w 29"/>
                    <a:gd name="T22" fmla="*/ 0 h 26"/>
                    <a:gd name="T23" fmla="*/ 29 w 29"/>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26">
                      <a:moveTo>
                        <a:pt x="1" y="0"/>
                      </a:moveTo>
                      <a:lnTo>
                        <a:pt x="0" y="9"/>
                      </a:lnTo>
                      <a:lnTo>
                        <a:pt x="12" y="19"/>
                      </a:lnTo>
                      <a:lnTo>
                        <a:pt x="19" y="25"/>
                      </a:lnTo>
                      <a:lnTo>
                        <a:pt x="28" y="19"/>
                      </a:lnTo>
                      <a:lnTo>
                        <a:pt x="18" y="9"/>
                      </a:lnTo>
                      <a:lnTo>
                        <a:pt x="1" y="0"/>
                      </a:lnTo>
                    </a:path>
                  </a:pathLst>
                </a:custGeom>
                <a:solidFill>
                  <a:srgbClr val="808080"/>
                </a:solidFill>
                <a:ln w="9525" cap="rnd">
                  <a:noFill/>
                  <a:round/>
                  <a:headEnd type="none" w="sm" len="sm"/>
                  <a:tailEnd type="none" w="sm" len="sm"/>
                </a:ln>
              </p:spPr>
              <p:txBody>
                <a:bodyPr/>
                <a:lstStyle/>
                <a:p>
                  <a:endParaRPr lang="es-ES"/>
                </a:p>
              </p:txBody>
            </p:sp>
            <p:sp>
              <p:nvSpPr>
                <p:cNvPr id="105025" name="Freeform 468"/>
                <p:cNvSpPr>
                  <a:spLocks/>
                </p:cNvSpPr>
                <p:nvPr/>
              </p:nvSpPr>
              <p:spPr bwMode="auto">
                <a:xfrm>
                  <a:off x="585" y="3370"/>
                  <a:ext cx="86" cy="25"/>
                </a:xfrm>
                <a:custGeom>
                  <a:avLst/>
                  <a:gdLst>
                    <a:gd name="T0" fmla="*/ 85 w 86"/>
                    <a:gd name="T1" fmla="*/ 19 h 25"/>
                    <a:gd name="T2" fmla="*/ 85 w 86"/>
                    <a:gd name="T3" fmla="*/ 16 h 25"/>
                    <a:gd name="T4" fmla="*/ 72 w 86"/>
                    <a:gd name="T5" fmla="*/ 17 h 25"/>
                    <a:gd name="T6" fmla="*/ 54 w 86"/>
                    <a:gd name="T7" fmla="*/ 14 h 25"/>
                    <a:gd name="T8" fmla="*/ 44 w 86"/>
                    <a:gd name="T9" fmla="*/ 12 h 25"/>
                    <a:gd name="T10" fmla="*/ 24 w 86"/>
                    <a:gd name="T11" fmla="*/ 6 h 25"/>
                    <a:gd name="T12" fmla="*/ 16 w 86"/>
                    <a:gd name="T13" fmla="*/ 5 h 25"/>
                    <a:gd name="T14" fmla="*/ 8 w 86"/>
                    <a:gd name="T15" fmla="*/ 3 h 25"/>
                    <a:gd name="T16" fmla="*/ 3 w 86"/>
                    <a:gd name="T17" fmla="*/ 0 h 25"/>
                    <a:gd name="T18" fmla="*/ 0 w 86"/>
                    <a:gd name="T19" fmla="*/ 4 h 25"/>
                    <a:gd name="T20" fmla="*/ 0 w 86"/>
                    <a:gd name="T21" fmla="*/ 14 h 25"/>
                    <a:gd name="T22" fmla="*/ 5 w 86"/>
                    <a:gd name="T23" fmla="*/ 16 h 25"/>
                    <a:gd name="T24" fmla="*/ 20 w 86"/>
                    <a:gd name="T25" fmla="*/ 17 h 25"/>
                    <a:gd name="T26" fmla="*/ 25 w 86"/>
                    <a:gd name="T27" fmla="*/ 18 h 25"/>
                    <a:gd name="T28" fmla="*/ 37 w 86"/>
                    <a:gd name="T29" fmla="*/ 21 h 25"/>
                    <a:gd name="T30" fmla="*/ 46 w 86"/>
                    <a:gd name="T31" fmla="*/ 24 h 25"/>
                    <a:gd name="T32" fmla="*/ 55 w 86"/>
                    <a:gd name="T33" fmla="*/ 24 h 25"/>
                    <a:gd name="T34" fmla="*/ 70 w 86"/>
                    <a:gd name="T35" fmla="*/ 24 h 25"/>
                    <a:gd name="T36" fmla="*/ 85 w 86"/>
                    <a:gd name="T37" fmla="*/ 19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6"/>
                    <a:gd name="T58" fmla="*/ 0 h 25"/>
                    <a:gd name="T59" fmla="*/ 86 w 86"/>
                    <a:gd name="T60" fmla="*/ 25 h 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6" h="25">
                      <a:moveTo>
                        <a:pt x="85" y="19"/>
                      </a:moveTo>
                      <a:lnTo>
                        <a:pt x="85" y="16"/>
                      </a:lnTo>
                      <a:lnTo>
                        <a:pt x="72" y="17"/>
                      </a:lnTo>
                      <a:lnTo>
                        <a:pt x="54" y="14"/>
                      </a:lnTo>
                      <a:lnTo>
                        <a:pt x="44" y="12"/>
                      </a:lnTo>
                      <a:lnTo>
                        <a:pt x="24" y="6"/>
                      </a:lnTo>
                      <a:lnTo>
                        <a:pt x="16" y="5"/>
                      </a:lnTo>
                      <a:lnTo>
                        <a:pt x="8" y="3"/>
                      </a:lnTo>
                      <a:lnTo>
                        <a:pt x="3" y="0"/>
                      </a:lnTo>
                      <a:lnTo>
                        <a:pt x="0" y="4"/>
                      </a:lnTo>
                      <a:lnTo>
                        <a:pt x="0" y="14"/>
                      </a:lnTo>
                      <a:lnTo>
                        <a:pt x="5" y="16"/>
                      </a:lnTo>
                      <a:lnTo>
                        <a:pt x="20" y="17"/>
                      </a:lnTo>
                      <a:lnTo>
                        <a:pt x="25" y="18"/>
                      </a:lnTo>
                      <a:lnTo>
                        <a:pt x="37" y="21"/>
                      </a:lnTo>
                      <a:lnTo>
                        <a:pt x="46" y="24"/>
                      </a:lnTo>
                      <a:lnTo>
                        <a:pt x="55" y="24"/>
                      </a:lnTo>
                      <a:lnTo>
                        <a:pt x="70" y="24"/>
                      </a:lnTo>
                      <a:lnTo>
                        <a:pt x="85" y="19"/>
                      </a:lnTo>
                    </a:path>
                  </a:pathLst>
                </a:custGeom>
                <a:solidFill>
                  <a:srgbClr val="808080"/>
                </a:solidFill>
                <a:ln w="9525" cap="rnd">
                  <a:noFill/>
                  <a:round/>
                  <a:headEnd type="none" w="sm" len="sm"/>
                  <a:tailEnd type="none" w="sm" len="sm"/>
                </a:ln>
              </p:spPr>
              <p:txBody>
                <a:bodyPr/>
                <a:lstStyle/>
                <a:p>
                  <a:endParaRPr lang="es-ES"/>
                </a:p>
              </p:txBody>
            </p:sp>
            <p:sp>
              <p:nvSpPr>
                <p:cNvPr id="105026" name="Freeform 469"/>
                <p:cNvSpPr>
                  <a:spLocks/>
                </p:cNvSpPr>
                <p:nvPr/>
              </p:nvSpPr>
              <p:spPr bwMode="auto">
                <a:xfrm>
                  <a:off x="592" y="3353"/>
                  <a:ext cx="29" cy="25"/>
                </a:xfrm>
                <a:custGeom>
                  <a:avLst/>
                  <a:gdLst>
                    <a:gd name="T0" fmla="*/ 28 w 29"/>
                    <a:gd name="T1" fmla="*/ 1 h 25"/>
                    <a:gd name="T2" fmla="*/ 26 w 29"/>
                    <a:gd name="T3" fmla="*/ 12 h 25"/>
                    <a:gd name="T4" fmla="*/ 28 w 29"/>
                    <a:gd name="T5" fmla="*/ 14 h 25"/>
                    <a:gd name="T6" fmla="*/ 20 w 29"/>
                    <a:gd name="T7" fmla="*/ 24 h 25"/>
                    <a:gd name="T8" fmla="*/ 12 w 29"/>
                    <a:gd name="T9" fmla="*/ 24 h 25"/>
                    <a:gd name="T10" fmla="*/ 2 w 29"/>
                    <a:gd name="T11" fmla="*/ 19 h 25"/>
                    <a:gd name="T12" fmla="*/ 0 w 29"/>
                    <a:gd name="T13" fmla="*/ 14 h 25"/>
                    <a:gd name="T14" fmla="*/ 1 w 29"/>
                    <a:gd name="T15" fmla="*/ 11 h 25"/>
                    <a:gd name="T16" fmla="*/ 1 w 29"/>
                    <a:gd name="T17" fmla="*/ 0 h 25"/>
                    <a:gd name="T18" fmla="*/ 28 w 29"/>
                    <a:gd name="T19" fmla="*/ 1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25"/>
                    <a:gd name="T32" fmla="*/ 29 w 29"/>
                    <a:gd name="T33" fmla="*/ 25 h 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25">
                      <a:moveTo>
                        <a:pt x="28" y="1"/>
                      </a:moveTo>
                      <a:lnTo>
                        <a:pt x="26" y="12"/>
                      </a:lnTo>
                      <a:lnTo>
                        <a:pt x="28" y="14"/>
                      </a:lnTo>
                      <a:lnTo>
                        <a:pt x="20" y="24"/>
                      </a:lnTo>
                      <a:lnTo>
                        <a:pt x="12" y="24"/>
                      </a:lnTo>
                      <a:lnTo>
                        <a:pt x="2" y="19"/>
                      </a:lnTo>
                      <a:lnTo>
                        <a:pt x="0" y="14"/>
                      </a:lnTo>
                      <a:lnTo>
                        <a:pt x="1" y="11"/>
                      </a:lnTo>
                      <a:lnTo>
                        <a:pt x="1" y="0"/>
                      </a:lnTo>
                      <a:lnTo>
                        <a:pt x="28" y="1"/>
                      </a:lnTo>
                    </a:path>
                  </a:pathLst>
                </a:custGeom>
                <a:solidFill>
                  <a:srgbClr val="A0A0A0"/>
                </a:solidFill>
                <a:ln w="9525" cap="rnd">
                  <a:noFill/>
                  <a:round/>
                  <a:headEnd type="none" w="sm" len="sm"/>
                  <a:tailEnd type="none" w="sm" len="sm"/>
                </a:ln>
              </p:spPr>
              <p:txBody>
                <a:bodyPr/>
                <a:lstStyle/>
                <a:p>
                  <a:endParaRPr lang="es-ES"/>
                </a:p>
              </p:txBody>
            </p:sp>
            <p:sp>
              <p:nvSpPr>
                <p:cNvPr id="105027" name="Freeform 470"/>
                <p:cNvSpPr>
                  <a:spLocks/>
                </p:cNvSpPr>
                <p:nvPr/>
              </p:nvSpPr>
              <p:spPr bwMode="auto">
                <a:xfrm>
                  <a:off x="583" y="3282"/>
                  <a:ext cx="43" cy="85"/>
                </a:xfrm>
                <a:custGeom>
                  <a:avLst/>
                  <a:gdLst>
                    <a:gd name="T0" fmla="*/ 1 w 43"/>
                    <a:gd name="T1" fmla="*/ 0 h 85"/>
                    <a:gd name="T2" fmla="*/ 0 w 43"/>
                    <a:gd name="T3" fmla="*/ 29 h 85"/>
                    <a:gd name="T4" fmla="*/ 0 w 43"/>
                    <a:gd name="T5" fmla="*/ 51 h 85"/>
                    <a:gd name="T6" fmla="*/ 0 w 43"/>
                    <a:gd name="T7" fmla="*/ 77 h 85"/>
                    <a:gd name="T8" fmla="*/ 20 w 43"/>
                    <a:gd name="T9" fmla="*/ 84 h 85"/>
                    <a:gd name="T10" fmla="*/ 40 w 43"/>
                    <a:gd name="T11" fmla="*/ 84 h 85"/>
                    <a:gd name="T12" fmla="*/ 42 w 43"/>
                    <a:gd name="T13" fmla="*/ 0 h 85"/>
                    <a:gd name="T14" fmla="*/ 1 w 43"/>
                    <a:gd name="T15" fmla="*/ 0 h 85"/>
                    <a:gd name="T16" fmla="*/ 0 60000 65536"/>
                    <a:gd name="T17" fmla="*/ 0 60000 65536"/>
                    <a:gd name="T18" fmla="*/ 0 60000 65536"/>
                    <a:gd name="T19" fmla="*/ 0 60000 65536"/>
                    <a:gd name="T20" fmla="*/ 0 60000 65536"/>
                    <a:gd name="T21" fmla="*/ 0 60000 65536"/>
                    <a:gd name="T22" fmla="*/ 0 60000 65536"/>
                    <a:gd name="T23" fmla="*/ 0 60000 65536"/>
                    <a:gd name="T24" fmla="*/ 0 w 43"/>
                    <a:gd name="T25" fmla="*/ 0 h 85"/>
                    <a:gd name="T26" fmla="*/ 43 w 43"/>
                    <a:gd name="T27" fmla="*/ 85 h 8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3" h="85">
                      <a:moveTo>
                        <a:pt x="1" y="0"/>
                      </a:moveTo>
                      <a:lnTo>
                        <a:pt x="0" y="29"/>
                      </a:lnTo>
                      <a:lnTo>
                        <a:pt x="0" y="51"/>
                      </a:lnTo>
                      <a:lnTo>
                        <a:pt x="0" y="77"/>
                      </a:lnTo>
                      <a:lnTo>
                        <a:pt x="20" y="84"/>
                      </a:lnTo>
                      <a:lnTo>
                        <a:pt x="40" y="84"/>
                      </a:lnTo>
                      <a:lnTo>
                        <a:pt x="42" y="0"/>
                      </a:lnTo>
                      <a:lnTo>
                        <a:pt x="1"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5028" name="Freeform 471"/>
                <p:cNvSpPr>
                  <a:spLocks/>
                </p:cNvSpPr>
                <p:nvPr/>
              </p:nvSpPr>
              <p:spPr bwMode="auto">
                <a:xfrm>
                  <a:off x="587" y="3287"/>
                  <a:ext cx="32" cy="72"/>
                </a:xfrm>
                <a:custGeom>
                  <a:avLst/>
                  <a:gdLst>
                    <a:gd name="T0" fmla="*/ 1 w 32"/>
                    <a:gd name="T1" fmla="*/ 0 h 72"/>
                    <a:gd name="T2" fmla="*/ 0 w 32"/>
                    <a:gd name="T3" fmla="*/ 22 h 72"/>
                    <a:gd name="T4" fmla="*/ 0 w 32"/>
                    <a:gd name="T5" fmla="*/ 38 h 72"/>
                    <a:gd name="T6" fmla="*/ 0 w 32"/>
                    <a:gd name="T7" fmla="*/ 65 h 72"/>
                    <a:gd name="T8" fmla="*/ 14 w 32"/>
                    <a:gd name="T9" fmla="*/ 71 h 72"/>
                    <a:gd name="T10" fmla="*/ 29 w 32"/>
                    <a:gd name="T11" fmla="*/ 71 h 72"/>
                    <a:gd name="T12" fmla="*/ 31 w 32"/>
                    <a:gd name="T13" fmla="*/ 0 h 72"/>
                    <a:gd name="T14" fmla="*/ 1 w 32"/>
                    <a:gd name="T15" fmla="*/ 0 h 72"/>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72"/>
                    <a:gd name="T26" fmla="*/ 32 w 32"/>
                    <a:gd name="T27" fmla="*/ 72 h 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72">
                      <a:moveTo>
                        <a:pt x="1" y="0"/>
                      </a:moveTo>
                      <a:lnTo>
                        <a:pt x="0" y="22"/>
                      </a:lnTo>
                      <a:lnTo>
                        <a:pt x="0" y="38"/>
                      </a:lnTo>
                      <a:lnTo>
                        <a:pt x="0" y="65"/>
                      </a:lnTo>
                      <a:lnTo>
                        <a:pt x="14" y="71"/>
                      </a:lnTo>
                      <a:lnTo>
                        <a:pt x="29" y="71"/>
                      </a:lnTo>
                      <a:lnTo>
                        <a:pt x="31" y="0"/>
                      </a:lnTo>
                      <a:lnTo>
                        <a:pt x="1" y="0"/>
                      </a:lnTo>
                    </a:path>
                  </a:pathLst>
                </a:custGeom>
                <a:solidFill>
                  <a:srgbClr val="808080"/>
                </a:solidFill>
                <a:ln w="9525" cap="rnd">
                  <a:noFill/>
                  <a:round/>
                  <a:headEnd type="none" w="sm" len="sm"/>
                  <a:tailEnd type="none" w="sm" len="sm"/>
                </a:ln>
              </p:spPr>
              <p:txBody>
                <a:bodyPr/>
                <a:lstStyle/>
                <a:p>
                  <a:endParaRPr lang="es-ES"/>
                </a:p>
              </p:txBody>
            </p:sp>
            <p:sp>
              <p:nvSpPr>
                <p:cNvPr id="105029" name="Freeform 472"/>
                <p:cNvSpPr>
                  <a:spLocks/>
                </p:cNvSpPr>
                <p:nvPr/>
              </p:nvSpPr>
              <p:spPr bwMode="auto">
                <a:xfrm>
                  <a:off x="604" y="3367"/>
                  <a:ext cx="92" cy="45"/>
                </a:xfrm>
                <a:custGeom>
                  <a:avLst/>
                  <a:gdLst>
                    <a:gd name="T0" fmla="*/ 35 w 92"/>
                    <a:gd name="T1" fmla="*/ 0 h 45"/>
                    <a:gd name="T2" fmla="*/ 35 w 92"/>
                    <a:gd name="T3" fmla="*/ 12 h 45"/>
                    <a:gd name="T4" fmla="*/ 59 w 92"/>
                    <a:gd name="T5" fmla="*/ 22 h 45"/>
                    <a:gd name="T6" fmla="*/ 79 w 92"/>
                    <a:gd name="T7" fmla="*/ 28 h 45"/>
                    <a:gd name="T8" fmla="*/ 91 w 92"/>
                    <a:gd name="T9" fmla="*/ 30 h 45"/>
                    <a:gd name="T10" fmla="*/ 91 w 92"/>
                    <a:gd name="T11" fmla="*/ 37 h 45"/>
                    <a:gd name="T12" fmla="*/ 74 w 92"/>
                    <a:gd name="T13" fmla="*/ 41 h 45"/>
                    <a:gd name="T14" fmla="*/ 53 w 92"/>
                    <a:gd name="T15" fmla="*/ 44 h 45"/>
                    <a:gd name="T16" fmla="*/ 35 w 92"/>
                    <a:gd name="T17" fmla="*/ 40 h 45"/>
                    <a:gd name="T18" fmla="*/ 23 w 92"/>
                    <a:gd name="T19" fmla="*/ 37 h 45"/>
                    <a:gd name="T20" fmla="*/ 23 w 92"/>
                    <a:gd name="T21" fmla="*/ 40 h 45"/>
                    <a:gd name="T22" fmla="*/ 8 w 92"/>
                    <a:gd name="T23" fmla="*/ 40 h 45"/>
                    <a:gd name="T24" fmla="*/ 0 w 92"/>
                    <a:gd name="T25" fmla="*/ 38 h 45"/>
                    <a:gd name="T26" fmla="*/ 0 w 92"/>
                    <a:gd name="T27" fmla="*/ 32 h 45"/>
                    <a:gd name="T28" fmla="*/ 0 w 92"/>
                    <a:gd name="T29" fmla="*/ 29 h 45"/>
                    <a:gd name="T30" fmla="*/ 0 w 92"/>
                    <a:gd name="T31" fmla="*/ 20 h 45"/>
                    <a:gd name="T32" fmla="*/ 0 w 92"/>
                    <a:gd name="T33" fmla="*/ 15 h 45"/>
                    <a:gd name="T34" fmla="*/ 6 w 92"/>
                    <a:gd name="T35" fmla="*/ 11 h 45"/>
                    <a:gd name="T36" fmla="*/ 7 w 92"/>
                    <a:gd name="T37" fmla="*/ 0 h 45"/>
                    <a:gd name="T38" fmla="*/ 35 w 92"/>
                    <a:gd name="T39" fmla="*/ 0 h 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2"/>
                    <a:gd name="T61" fmla="*/ 0 h 45"/>
                    <a:gd name="T62" fmla="*/ 92 w 92"/>
                    <a:gd name="T63" fmla="*/ 45 h 4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2" h="45">
                      <a:moveTo>
                        <a:pt x="35" y="0"/>
                      </a:moveTo>
                      <a:lnTo>
                        <a:pt x="35" y="12"/>
                      </a:lnTo>
                      <a:lnTo>
                        <a:pt x="59" y="22"/>
                      </a:lnTo>
                      <a:lnTo>
                        <a:pt x="79" y="28"/>
                      </a:lnTo>
                      <a:lnTo>
                        <a:pt x="91" y="30"/>
                      </a:lnTo>
                      <a:lnTo>
                        <a:pt x="91" y="37"/>
                      </a:lnTo>
                      <a:lnTo>
                        <a:pt x="74" y="41"/>
                      </a:lnTo>
                      <a:lnTo>
                        <a:pt x="53" y="44"/>
                      </a:lnTo>
                      <a:lnTo>
                        <a:pt x="35" y="40"/>
                      </a:lnTo>
                      <a:lnTo>
                        <a:pt x="23" y="37"/>
                      </a:lnTo>
                      <a:lnTo>
                        <a:pt x="23" y="40"/>
                      </a:lnTo>
                      <a:lnTo>
                        <a:pt x="8" y="40"/>
                      </a:lnTo>
                      <a:lnTo>
                        <a:pt x="0" y="38"/>
                      </a:lnTo>
                      <a:lnTo>
                        <a:pt x="0" y="32"/>
                      </a:lnTo>
                      <a:lnTo>
                        <a:pt x="0" y="29"/>
                      </a:lnTo>
                      <a:lnTo>
                        <a:pt x="0" y="20"/>
                      </a:lnTo>
                      <a:lnTo>
                        <a:pt x="0" y="15"/>
                      </a:lnTo>
                      <a:lnTo>
                        <a:pt x="6" y="11"/>
                      </a:lnTo>
                      <a:lnTo>
                        <a:pt x="7" y="0"/>
                      </a:lnTo>
                      <a:lnTo>
                        <a:pt x="35"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5030" name="Freeform 473"/>
                <p:cNvSpPr>
                  <a:spLocks/>
                </p:cNvSpPr>
                <p:nvPr/>
              </p:nvSpPr>
              <p:spPr bwMode="auto">
                <a:xfrm>
                  <a:off x="636" y="3383"/>
                  <a:ext cx="30" cy="26"/>
                </a:xfrm>
                <a:custGeom>
                  <a:avLst/>
                  <a:gdLst>
                    <a:gd name="T0" fmla="*/ 7 w 30"/>
                    <a:gd name="T1" fmla="*/ 0 h 26"/>
                    <a:gd name="T2" fmla="*/ 0 w 30"/>
                    <a:gd name="T3" fmla="*/ 13 h 26"/>
                    <a:gd name="T4" fmla="*/ 25 w 30"/>
                    <a:gd name="T5" fmla="*/ 25 h 26"/>
                    <a:gd name="T6" fmla="*/ 29 w 30"/>
                    <a:gd name="T7" fmla="*/ 14 h 26"/>
                    <a:gd name="T8" fmla="*/ 7 w 30"/>
                    <a:gd name="T9" fmla="*/ 0 h 26"/>
                    <a:gd name="T10" fmla="*/ 0 60000 65536"/>
                    <a:gd name="T11" fmla="*/ 0 60000 65536"/>
                    <a:gd name="T12" fmla="*/ 0 60000 65536"/>
                    <a:gd name="T13" fmla="*/ 0 60000 65536"/>
                    <a:gd name="T14" fmla="*/ 0 60000 65536"/>
                    <a:gd name="T15" fmla="*/ 0 w 30"/>
                    <a:gd name="T16" fmla="*/ 0 h 26"/>
                    <a:gd name="T17" fmla="*/ 30 w 30"/>
                    <a:gd name="T18" fmla="*/ 26 h 26"/>
                  </a:gdLst>
                  <a:ahLst/>
                  <a:cxnLst>
                    <a:cxn ang="T10">
                      <a:pos x="T0" y="T1"/>
                    </a:cxn>
                    <a:cxn ang="T11">
                      <a:pos x="T2" y="T3"/>
                    </a:cxn>
                    <a:cxn ang="T12">
                      <a:pos x="T4" y="T5"/>
                    </a:cxn>
                    <a:cxn ang="T13">
                      <a:pos x="T6" y="T7"/>
                    </a:cxn>
                    <a:cxn ang="T14">
                      <a:pos x="T8" y="T9"/>
                    </a:cxn>
                  </a:cxnLst>
                  <a:rect l="T15" t="T16" r="T17" b="T18"/>
                  <a:pathLst>
                    <a:path w="30" h="26">
                      <a:moveTo>
                        <a:pt x="7" y="0"/>
                      </a:moveTo>
                      <a:lnTo>
                        <a:pt x="0" y="13"/>
                      </a:lnTo>
                      <a:lnTo>
                        <a:pt x="25" y="25"/>
                      </a:lnTo>
                      <a:lnTo>
                        <a:pt x="29" y="14"/>
                      </a:lnTo>
                      <a:lnTo>
                        <a:pt x="7" y="0"/>
                      </a:lnTo>
                    </a:path>
                  </a:pathLst>
                </a:custGeom>
                <a:solidFill>
                  <a:srgbClr val="808080"/>
                </a:solidFill>
                <a:ln w="9525" cap="rnd">
                  <a:noFill/>
                  <a:round/>
                  <a:headEnd type="none" w="sm" len="sm"/>
                  <a:tailEnd type="none" w="sm" len="sm"/>
                </a:ln>
              </p:spPr>
              <p:txBody>
                <a:bodyPr/>
                <a:lstStyle/>
                <a:p>
                  <a:endParaRPr lang="es-ES"/>
                </a:p>
              </p:txBody>
            </p:sp>
            <p:sp>
              <p:nvSpPr>
                <p:cNvPr id="105031" name="Freeform 474"/>
                <p:cNvSpPr>
                  <a:spLocks/>
                </p:cNvSpPr>
                <p:nvPr/>
              </p:nvSpPr>
              <p:spPr bwMode="auto">
                <a:xfrm>
                  <a:off x="666" y="3393"/>
                  <a:ext cx="27" cy="27"/>
                </a:xfrm>
                <a:custGeom>
                  <a:avLst/>
                  <a:gdLst>
                    <a:gd name="T0" fmla="*/ 1 w 27"/>
                    <a:gd name="T1" fmla="*/ 0 h 27"/>
                    <a:gd name="T2" fmla="*/ 0 w 27"/>
                    <a:gd name="T3" fmla="*/ 14 h 27"/>
                    <a:gd name="T4" fmla="*/ 12 w 27"/>
                    <a:gd name="T5" fmla="*/ 26 h 27"/>
                    <a:gd name="T6" fmla="*/ 16 w 27"/>
                    <a:gd name="T7" fmla="*/ 26 h 27"/>
                    <a:gd name="T8" fmla="*/ 26 w 27"/>
                    <a:gd name="T9" fmla="*/ 26 h 27"/>
                    <a:gd name="T10" fmla="*/ 16 w 27"/>
                    <a:gd name="T11" fmla="*/ 14 h 27"/>
                    <a:gd name="T12" fmla="*/ 1 w 27"/>
                    <a:gd name="T13" fmla="*/ 0 h 27"/>
                    <a:gd name="T14" fmla="*/ 0 60000 65536"/>
                    <a:gd name="T15" fmla="*/ 0 60000 65536"/>
                    <a:gd name="T16" fmla="*/ 0 60000 65536"/>
                    <a:gd name="T17" fmla="*/ 0 60000 65536"/>
                    <a:gd name="T18" fmla="*/ 0 60000 65536"/>
                    <a:gd name="T19" fmla="*/ 0 60000 65536"/>
                    <a:gd name="T20" fmla="*/ 0 60000 65536"/>
                    <a:gd name="T21" fmla="*/ 0 w 27"/>
                    <a:gd name="T22" fmla="*/ 0 h 27"/>
                    <a:gd name="T23" fmla="*/ 27 w 27"/>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7">
                      <a:moveTo>
                        <a:pt x="1" y="0"/>
                      </a:moveTo>
                      <a:lnTo>
                        <a:pt x="0" y="14"/>
                      </a:lnTo>
                      <a:lnTo>
                        <a:pt x="12" y="26"/>
                      </a:lnTo>
                      <a:lnTo>
                        <a:pt x="16" y="26"/>
                      </a:lnTo>
                      <a:lnTo>
                        <a:pt x="26" y="26"/>
                      </a:lnTo>
                      <a:lnTo>
                        <a:pt x="16" y="14"/>
                      </a:lnTo>
                      <a:lnTo>
                        <a:pt x="1" y="0"/>
                      </a:lnTo>
                    </a:path>
                  </a:pathLst>
                </a:custGeom>
                <a:solidFill>
                  <a:srgbClr val="808080"/>
                </a:solidFill>
                <a:ln w="9525" cap="rnd">
                  <a:noFill/>
                  <a:round/>
                  <a:headEnd type="none" w="sm" len="sm"/>
                  <a:tailEnd type="none" w="sm" len="sm"/>
                </a:ln>
              </p:spPr>
              <p:txBody>
                <a:bodyPr/>
                <a:lstStyle/>
                <a:p>
                  <a:endParaRPr lang="es-ES"/>
                </a:p>
              </p:txBody>
            </p:sp>
            <p:sp>
              <p:nvSpPr>
                <p:cNvPr id="105032" name="Freeform 475"/>
                <p:cNvSpPr>
                  <a:spLocks/>
                </p:cNvSpPr>
                <p:nvPr/>
              </p:nvSpPr>
              <p:spPr bwMode="auto">
                <a:xfrm>
                  <a:off x="605" y="3383"/>
                  <a:ext cx="88" cy="26"/>
                </a:xfrm>
                <a:custGeom>
                  <a:avLst/>
                  <a:gdLst>
                    <a:gd name="T0" fmla="*/ 87 w 88"/>
                    <a:gd name="T1" fmla="*/ 19 h 26"/>
                    <a:gd name="T2" fmla="*/ 87 w 88"/>
                    <a:gd name="T3" fmla="*/ 15 h 26"/>
                    <a:gd name="T4" fmla="*/ 74 w 88"/>
                    <a:gd name="T5" fmla="*/ 18 h 26"/>
                    <a:gd name="T6" fmla="*/ 56 w 88"/>
                    <a:gd name="T7" fmla="*/ 14 h 26"/>
                    <a:gd name="T8" fmla="*/ 45 w 88"/>
                    <a:gd name="T9" fmla="*/ 13 h 26"/>
                    <a:gd name="T10" fmla="*/ 25 w 88"/>
                    <a:gd name="T11" fmla="*/ 6 h 26"/>
                    <a:gd name="T12" fmla="*/ 16 w 88"/>
                    <a:gd name="T13" fmla="*/ 6 h 26"/>
                    <a:gd name="T14" fmla="*/ 8 w 88"/>
                    <a:gd name="T15" fmla="*/ 2 h 26"/>
                    <a:gd name="T16" fmla="*/ 3 w 88"/>
                    <a:gd name="T17" fmla="*/ 0 h 26"/>
                    <a:gd name="T18" fmla="*/ 0 w 88"/>
                    <a:gd name="T19" fmla="*/ 5 h 26"/>
                    <a:gd name="T20" fmla="*/ 0 w 88"/>
                    <a:gd name="T21" fmla="*/ 14 h 26"/>
                    <a:gd name="T22" fmla="*/ 5 w 88"/>
                    <a:gd name="T23" fmla="*/ 15 h 26"/>
                    <a:gd name="T24" fmla="*/ 21 w 88"/>
                    <a:gd name="T25" fmla="*/ 18 h 26"/>
                    <a:gd name="T26" fmla="*/ 27 w 88"/>
                    <a:gd name="T27" fmla="*/ 19 h 26"/>
                    <a:gd name="T28" fmla="*/ 38 w 88"/>
                    <a:gd name="T29" fmla="*/ 23 h 26"/>
                    <a:gd name="T30" fmla="*/ 50 w 88"/>
                    <a:gd name="T31" fmla="*/ 25 h 26"/>
                    <a:gd name="T32" fmla="*/ 57 w 88"/>
                    <a:gd name="T33" fmla="*/ 25 h 26"/>
                    <a:gd name="T34" fmla="*/ 72 w 88"/>
                    <a:gd name="T35" fmla="*/ 25 h 26"/>
                    <a:gd name="T36" fmla="*/ 87 w 88"/>
                    <a:gd name="T37" fmla="*/ 19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87" y="19"/>
                      </a:moveTo>
                      <a:lnTo>
                        <a:pt x="87" y="15"/>
                      </a:lnTo>
                      <a:lnTo>
                        <a:pt x="74" y="18"/>
                      </a:lnTo>
                      <a:lnTo>
                        <a:pt x="56" y="14"/>
                      </a:lnTo>
                      <a:lnTo>
                        <a:pt x="45" y="13"/>
                      </a:lnTo>
                      <a:lnTo>
                        <a:pt x="25" y="6"/>
                      </a:lnTo>
                      <a:lnTo>
                        <a:pt x="16" y="6"/>
                      </a:lnTo>
                      <a:lnTo>
                        <a:pt x="8" y="2"/>
                      </a:lnTo>
                      <a:lnTo>
                        <a:pt x="3" y="0"/>
                      </a:lnTo>
                      <a:lnTo>
                        <a:pt x="0" y="5"/>
                      </a:lnTo>
                      <a:lnTo>
                        <a:pt x="0" y="14"/>
                      </a:lnTo>
                      <a:lnTo>
                        <a:pt x="5" y="15"/>
                      </a:lnTo>
                      <a:lnTo>
                        <a:pt x="21" y="18"/>
                      </a:lnTo>
                      <a:lnTo>
                        <a:pt x="27" y="19"/>
                      </a:lnTo>
                      <a:lnTo>
                        <a:pt x="38" y="23"/>
                      </a:lnTo>
                      <a:lnTo>
                        <a:pt x="50" y="25"/>
                      </a:lnTo>
                      <a:lnTo>
                        <a:pt x="57" y="25"/>
                      </a:lnTo>
                      <a:lnTo>
                        <a:pt x="72" y="25"/>
                      </a:lnTo>
                      <a:lnTo>
                        <a:pt x="87" y="19"/>
                      </a:lnTo>
                    </a:path>
                  </a:pathLst>
                </a:custGeom>
                <a:solidFill>
                  <a:srgbClr val="808080"/>
                </a:solidFill>
                <a:ln w="9525" cap="rnd">
                  <a:noFill/>
                  <a:round/>
                  <a:headEnd type="none" w="sm" len="sm"/>
                  <a:tailEnd type="none" w="sm" len="sm"/>
                </a:ln>
              </p:spPr>
              <p:txBody>
                <a:bodyPr/>
                <a:lstStyle/>
                <a:p>
                  <a:endParaRPr lang="es-ES"/>
                </a:p>
              </p:txBody>
            </p:sp>
            <p:sp>
              <p:nvSpPr>
                <p:cNvPr id="105033" name="Freeform 476"/>
                <p:cNvSpPr>
                  <a:spLocks/>
                </p:cNvSpPr>
                <p:nvPr/>
              </p:nvSpPr>
              <p:spPr bwMode="auto">
                <a:xfrm>
                  <a:off x="614" y="3368"/>
                  <a:ext cx="27" cy="26"/>
                </a:xfrm>
                <a:custGeom>
                  <a:avLst/>
                  <a:gdLst>
                    <a:gd name="T0" fmla="*/ 24 w 27"/>
                    <a:gd name="T1" fmla="*/ 1 h 26"/>
                    <a:gd name="T2" fmla="*/ 23 w 27"/>
                    <a:gd name="T3" fmla="*/ 12 h 26"/>
                    <a:gd name="T4" fmla="*/ 26 w 27"/>
                    <a:gd name="T5" fmla="*/ 14 h 26"/>
                    <a:gd name="T6" fmla="*/ 18 w 27"/>
                    <a:gd name="T7" fmla="*/ 25 h 26"/>
                    <a:gd name="T8" fmla="*/ 11 w 27"/>
                    <a:gd name="T9" fmla="*/ 25 h 26"/>
                    <a:gd name="T10" fmla="*/ 1 w 27"/>
                    <a:gd name="T11" fmla="*/ 20 h 26"/>
                    <a:gd name="T12" fmla="*/ 0 w 27"/>
                    <a:gd name="T13" fmla="*/ 14 h 26"/>
                    <a:gd name="T14" fmla="*/ 0 w 27"/>
                    <a:gd name="T15" fmla="*/ 12 h 26"/>
                    <a:gd name="T16" fmla="*/ 0 w 27"/>
                    <a:gd name="T17" fmla="*/ 0 h 26"/>
                    <a:gd name="T18" fmla="*/ 24 w 27"/>
                    <a:gd name="T19" fmla="*/ 1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
                    <a:gd name="T31" fmla="*/ 0 h 26"/>
                    <a:gd name="T32" fmla="*/ 27 w 27"/>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 h="26">
                      <a:moveTo>
                        <a:pt x="24" y="1"/>
                      </a:moveTo>
                      <a:lnTo>
                        <a:pt x="23" y="12"/>
                      </a:lnTo>
                      <a:lnTo>
                        <a:pt x="26" y="14"/>
                      </a:lnTo>
                      <a:lnTo>
                        <a:pt x="18" y="25"/>
                      </a:lnTo>
                      <a:lnTo>
                        <a:pt x="11" y="25"/>
                      </a:lnTo>
                      <a:lnTo>
                        <a:pt x="1" y="20"/>
                      </a:lnTo>
                      <a:lnTo>
                        <a:pt x="0" y="14"/>
                      </a:lnTo>
                      <a:lnTo>
                        <a:pt x="0" y="12"/>
                      </a:lnTo>
                      <a:lnTo>
                        <a:pt x="0" y="0"/>
                      </a:lnTo>
                      <a:lnTo>
                        <a:pt x="24" y="1"/>
                      </a:lnTo>
                    </a:path>
                  </a:pathLst>
                </a:custGeom>
                <a:solidFill>
                  <a:srgbClr val="A0A0A0"/>
                </a:solidFill>
                <a:ln w="9525" cap="rnd">
                  <a:noFill/>
                  <a:round/>
                  <a:headEnd type="none" w="sm" len="sm"/>
                  <a:tailEnd type="none" w="sm" len="sm"/>
                </a:ln>
              </p:spPr>
              <p:txBody>
                <a:bodyPr/>
                <a:lstStyle/>
                <a:p>
                  <a:endParaRPr lang="es-ES"/>
                </a:p>
              </p:txBody>
            </p:sp>
            <p:sp>
              <p:nvSpPr>
                <p:cNvPr id="105034" name="Oval 477"/>
                <p:cNvSpPr>
                  <a:spLocks noChangeArrowheads="1"/>
                </p:cNvSpPr>
                <p:nvPr/>
              </p:nvSpPr>
              <p:spPr bwMode="auto">
                <a:xfrm>
                  <a:off x="443" y="3359"/>
                  <a:ext cx="109" cy="45"/>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5035" name="Rectangle 478"/>
                <p:cNvSpPr>
                  <a:spLocks noChangeArrowheads="1"/>
                </p:cNvSpPr>
                <p:nvPr/>
              </p:nvSpPr>
              <p:spPr bwMode="auto">
                <a:xfrm>
                  <a:off x="487" y="3292"/>
                  <a:ext cx="20" cy="70"/>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5036" name="Freeform 479"/>
                <p:cNvSpPr>
                  <a:spLocks/>
                </p:cNvSpPr>
                <p:nvPr/>
              </p:nvSpPr>
              <p:spPr bwMode="auto">
                <a:xfrm>
                  <a:off x="418" y="3248"/>
                  <a:ext cx="182" cy="63"/>
                </a:xfrm>
                <a:custGeom>
                  <a:avLst/>
                  <a:gdLst>
                    <a:gd name="T0" fmla="*/ 181 w 182"/>
                    <a:gd name="T1" fmla="*/ 31 h 63"/>
                    <a:gd name="T2" fmla="*/ 179 w 182"/>
                    <a:gd name="T3" fmla="*/ 50 h 63"/>
                    <a:gd name="T4" fmla="*/ 118 w 182"/>
                    <a:gd name="T5" fmla="*/ 62 h 63"/>
                    <a:gd name="T6" fmla="*/ 54 w 182"/>
                    <a:gd name="T7" fmla="*/ 62 h 63"/>
                    <a:gd name="T8" fmla="*/ 1 w 182"/>
                    <a:gd name="T9" fmla="*/ 45 h 63"/>
                    <a:gd name="T10" fmla="*/ 0 w 182"/>
                    <a:gd name="T11" fmla="*/ 0 h 63"/>
                    <a:gd name="T12" fmla="*/ 101 w 182"/>
                    <a:gd name="T13" fmla="*/ 0 h 63"/>
                    <a:gd name="T14" fmla="*/ 181 w 182"/>
                    <a:gd name="T15" fmla="*/ 31 h 63"/>
                    <a:gd name="T16" fmla="*/ 0 60000 65536"/>
                    <a:gd name="T17" fmla="*/ 0 60000 65536"/>
                    <a:gd name="T18" fmla="*/ 0 60000 65536"/>
                    <a:gd name="T19" fmla="*/ 0 60000 65536"/>
                    <a:gd name="T20" fmla="*/ 0 60000 65536"/>
                    <a:gd name="T21" fmla="*/ 0 60000 65536"/>
                    <a:gd name="T22" fmla="*/ 0 60000 65536"/>
                    <a:gd name="T23" fmla="*/ 0 60000 65536"/>
                    <a:gd name="T24" fmla="*/ 0 w 182"/>
                    <a:gd name="T25" fmla="*/ 0 h 63"/>
                    <a:gd name="T26" fmla="*/ 182 w 182"/>
                    <a:gd name="T27" fmla="*/ 63 h 6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2" h="63">
                      <a:moveTo>
                        <a:pt x="181" y="31"/>
                      </a:moveTo>
                      <a:lnTo>
                        <a:pt x="179" y="50"/>
                      </a:lnTo>
                      <a:lnTo>
                        <a:pt x="118" y="62"/>
                      </a:lnTo>
                      <a:lnTo>
                        <a:pt x="54" y="62"/>
                      </a:lnTo>
                      <a:lnTo>
                        <a:pt x="1" y="45"/>
                      </a:lnTo>
                      <a:lnTo>
                        <a:pt x="0" y="0"/>
                      </a:lnTo>
                      <a:lnTo>
                        <a:pt x="101" y="0"/>
                      </a:lnTo>
                      <a:lnTo>
                        <a:pt x="181" y="31"/>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5037" name="Freeform 480"/>
                <p:cNvSpPr>
                  <a:spLocks/>
                </p:cNvSpPr>
                <p:nvPr/>
              </p:nvSpPr>
              <p:spPr bwMode="auto">
                <a:xfrm>
                  <a:off x="424" y="3270"/>
                  <a:ext cx="171" cy="33"/>
                </a:xfrm>
                <a:custGeom>
                  <a:avLst/>
                  <a:gdLst>
                    <a:gd name="T0" fmla="*/ 170 w 171"/>
                    <a:gd name="T1" fmla="*/ 10 h 33"/>
                    <a:gd name="T2" fmla="*/ 168 w 171"/>
                    <a:gd name="T3" fmla="*/ 22 h 33"/>
                    <a:gd name="T4" fmla="*/ 115 w 171"/>
                    <a:gd name="T5" fmla="*/ 32 h 33"/>
                    <a:gd name="T6" fmla="*/ 46 w 171"/>
                    <a:gd name="T7" fmla="*/ 32 h 33"/>
                    <a:gd name="T8" fmla="*/ 0 w 171"/>
                    <a:gd name="T9" fmla="*/ 16 h 33"/>
                    <a:gd name="T10" fmla="*/ 0 w 171"/>
                    <a:gd name="T11" fmla="*/ 0 h 33"/>
                    <a:gd name="T12" fmla="*/ 43 w 171"/>
                    <a:gd name="T13" fmla="*/ 16 h 33"/>
                    <a:gd name="T14" fmla="*/ 114 w 171"/>
                    <a:gd name="T15" fmla="*/ 17 h 33"/>
                    <a:gd name="T16" fmla="*/ 170 w 171"/>
                    <a:gd name="T17" fmla="*/ 1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1"/>
                    <a:gd name="T28" fmla="*/ 0 h 33"/>
                    <a:gd name="T29" fmla="*/ 171 w 171"/>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1" h="33">
                      <a:moveTo>
                        <a:pt x="170" y="10"/>
                      </a:moveTo>
                      <a:lnTo>
                        <a:pt x="168" y="22"/>
                      </a:lnTo>
                      <a:lnTo>
                        <a:pt x="115" y="32"/>
                      </a:lnTo>
                      <a:lnTo>
                        <a:pt x="46" y="32"/>
                      </a:lnTo>
                      <a:lnTo>
                        <a:pt x="0" y="16"/>
                      </a:lnTo>
                      <a:lnTo>
                        <a:pt x="0" y="0"/>
                      </a:lnTo>
                      <a:lnTo>
                        <a:pt x="43" y="16"/>
                      </a:lnTo>
                      <a:lnTo>
                        <a:pt x="114" y="17"/>
                      </a:lnTo>
                      <a:lnTo>
                        <a:pt x="170" y="10"/>
                      </a:lnTo>
                    </a:path>
                  </a:pathLst>
                </a:custGeom>
                <a:solidFill>
                  <a:srgbClr val="606060"/>
                </a:solidFill>
                <a:ln w="9525" cap="rnd">
                  <a:noFill/>
                  <a:round/>
                  <a:headEnd type="none" w="sm" len="sm"/>
                  <a:tailEnd type="none" w="sm" len="sm"/>
                </a:ln>
              </p:spPr>
              <p:txBody>
                <a:bodyPr/>
                <a:lstStyle/>
                <a:p>
                  <a:endParaRPr lang="es-ES"/>
                </a:p>
              </p:txBody>
            </p:sp>
            <p:sp>
              <p:nvSpPr>
                <p:cNvPr id="105038" name="Freeform 481"/>
                <p:cNvSpPr>
                  <a:spLocks/>
                </p:cNvSpPr>
                <p:nvPr/>
              </p:nvSpPr>
              <p:spPr bwMode="auto">
                <a:xfrm>
                  <a:off x="562" y="3105"/>
                  <a:ext cx="27" cy="1"/>
                </a:xfrm>
                <a:custGeom>
                  <a:avLst/>
                  <a:gdLst>
                    <a:gd name="T0" fmla="*/ 26 w 27"/>
                    <a:gd name="T1" fmla="*/ 0 h 1"/>
                    <a:gd name="T2" fmla="*/ 19 w 27"/>
                    <a:gd name="T3" fmla="*/ 0 h 1"/>
                    <a:gd name="T4" fmla="*/ 15 w 27"/>
                    <a:gd name="T5" fmla="*/ 0 h 1"/>
                    <a:gd name="T6" fmla="*/ 9 w 27"/>
                    <a:gd name="T7" fmla="*/ 0 h 1"/>
                    <a:gd name="T8" fmla="*/ 3 w 27"/>
                    <a:gd name="T9" fmla="*/ 0 h 1"/>
                    <a:gd name="T10" fmla="*/ 0 w 27"/>
                    <a:gd name="T11" fmla="*/ 0 h 1"/>
                    <a:gd name="T12" fmla="*/ 2 w 27"/>
                    <a:gd name="T13" fmla="*/ 0 h 1"/>
                    <a:gd name="T14" fmla="*/ 6 w 27"/>
                    <a:gd name="T15" fmla="*/ 0 h 1"/>
                    <a:gd name="T16" fmla="*/ 10 w 27"/>
                    <a:gd name="T17" fmla="*/ 0 h 1"/>
                    <a:gd name="T18" fmla="*/ 15 w 27"/>
                    <a:gd name="T19" fmla="*/ 0 h 1"/>
                    <a:gd name="T20" fmla="*/ 19 w 27"/>
                    <a:gd name="T21" fmla="*/ 0 h 1"/>
                    <a:gd name="T22" fmla="*/ 26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26" y="0"/>
                      </a:moveTo>
                      <a:lnTo>
                        <a:pt x="19" y="0"/>
                      </a:lnTo>
                      <a:lnTo>
                        <a:pt x="15" y="0"/>
                      </a:lnTo>
                      <a:lnTo>
                        <a:pt x="9" y="0"/>
                      </a:lnTo>
                      <a:lnTo>
                        <a:pt x="3" y="0"/>
                      </a:lnTo>
                      <a:lnTo>
                        <a:pt x="0" y="0"/>
                      </a:lnTo>
                      <a:lnTo>
                        <a:pt x="2" y="0"/>
                      </a:lnTo>
                      <a:lnTo>
                        <a:pt x="6" y="0"/>
                      </a:lnTo>
                      <a:lnTo>
                        <a:pt x="10" y="0"/>
                      </a:lnTo>
                      <a:lnTo>
                        <a:pt x="15" y="0"/>
                      </a:lnTo>
                      <a:lnTo>
                        <a:pt x="19"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5039" name="Freeform 482"/>
                <p:cNvSpPr>
                  <a:spLocks/>
                </p:cNvSpPr>
                <p:nvPr/>
              </p:nvSpPr>
              <p:spPr bwMode="auto">
                <a:xfrm>
                  <a:off x="578" y="3092"/>
                  <a:ext cx="27" cy="1"/>
                </a:xfrm>
                <a:custGeom>
                  <a:avLst/>
                  <a:gdLst>
                    <a:gd name="T0" fmla="*/ 26 w 27"/>
                    <a:gd name="T1" fmla="*/ 0 h 1"/>
                    <a:gd name="T2" fmla="*/ 18 w 27"/>
                    <a:gd name="T3" fmla="*/ 0 h 1"/>
                    <a:gd name="T4" fmla="*/ 16 w 27"/>
                    <a:gd name="T5" fmla="*/ 0 h 1"/>
                    <a:gd name="T6" fmla="*/ 14 w 27"/>
                    <a:gd name="T7" fmla="*/ 0 h 1"/>
                    <a:gd name="T8" fmla="*/ 11 w 27"/>
                    <a:gd name="T9" fmla="*/ 0 h 1"/>
                    <a:gd name="T10" fmla="*/ 9 w 27"/>
                    <a:gd name="T11" fmla="*/ 0 h 1"/>
                    <a:gd name="T12" fmla="*/ 6 w 27"/>
                    <a:gd name="T13" fmla="*/ 0 h 1"/>
                    <a:gd name="T14" fmla="*/ 2 w 27"/>
                    <a:gd name="T15" fmla="*/ 0 h 1"/>
                    <a:gd name="T16" fmla="*/ 0 w 27"/>
                    <a:gd name="T17" fmla="*/ 0 h 1"/>
                    <a:gd name="T18" fmla="*/ 2 w 27"/>
                    <a:gd name="T19" fmla="*/ 0 h 1"/>
                    <a:gd name="T20" fmla="*/ 6 w 27"/>
                    <a:gd name="T21" fmla="*/ 0 h 1"/>
                    <a:gd name="T22" fmla="*/ 9 w 27"/>
                    <a:gd name="T23" fmla="*/ 0 h 1"/>
                    <a:gd name="T24" fmla="*/ 12 w 27"/>
                    <a:gd name="T25" fmla="*/ 0 h 1"/>
                    <a:gd name="T26" fmla="*/ 16 w 27"/>
                    <a:gd name="T27" fmla="*/ 0 h 1"/>
                    <a:gd name="T28" fmla="*/ 18 w 27"/>
                    <a:gd name="T29" fmla="*/ 0 h 1"/>
                    <a:gd name="T30" fmla="*/ 26 w 27"/>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
                    <a:gd name="T49" fmla="*/ 0 h 1"/>
                    <a:gd name="T50" fmla="*/ 27 w 27"/>
                    <a:gd name="T51" fmla="*/ 1 h 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 h="1">
                      <a:moveTo>
                        <a:pt x="26" y="0"/>
                      </a:moveTo>
                      <a:lnTo>
                        <a:pt x="18" y="0"/>
                      </a:lnTo>
                      <a:lnTo>
                        <a:pt x="16" y="0"/>
                      </a:lnTo>
                      <a:lnTo>
                        <a:pt x="14" y="0"/>
                      </a:lnTo>
                      <a:lnTo>
                        <a:pt x="11" y="0"/>
                      </a:lnTo>
                      <a:lnTo>
                        <a:pt x="9" y="0"/>
                      </a:lnTo>
                      <a:lnTo>
                        <a:pt x="6" y="0"/>
                      </a:lnTo>
                      <a:lnTo>
                        <a:pt x="2" y="0"/>
                      </a:lnTo>
                      <a:lnTo>
                        <a:pt x="0" y="0"/>
                      </a:lnTo>
                      <a:lnTo>
                        <a:pt x="2" y="0"/>
                      </a:lnTo>
                      <a:lnTo>
                        <a:pt x="6" y="0"/>
                      </a:lnTo>
                      <a:lnTo>
                        <a:pt x="9" y="0"/>
                      </a:lnTo>
                      <a:lnTo>
                        <a:pt x="12" y="0"/>
                      </a:lnTo>
                      <a:lnTo>
                        <a:pt x="16" y="0"/>
                      </a:lnTo>
                      <a:lnTo>
                        <a:pt x="18"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5040" name="Freeform 483"/>
                <p:cNvSpPr>
                  <a:spLocks/>
                </p:cNvSpPr>
                <p:nvPr/>
              </p:nvSpPr>
              <p:spPr bwMode="auto">
                <a:xfrm>
                  <a:off x="545" y="3116"/>
                  <a:ext cx="29" cy="26"/>
                </a:xfrm>
                <a:custGeom>
                  <a:avLst/>
                  <a:gdLst>
                    <a:gd name="T0" fmla="*/ 0 w 29"/>
                    <a:gd name="T1" fmla="*/ 0 h 26"/>
                    <a:gd name="T2" fmla="*/ 13 w 29"/>
                    <a:gd name="T3" fmla="*/ 11 h 26"/>
                    <a:gd name="T4" fmla="*/ 28 w 29"/>
                    <a:gd name="T5" fmla="*/ 25 h 26"/>
                    <a:gd name="T6" fmla="*/ 0 w 29"/>
                    <a:gd name="T7" fmla="*/ 0 h 26"/>
                    <a:gd name="T8" fmla="*/ 0 60000 65536"/>
                    <a:gd name="T9" fmla="*/ 0 60000 65536"/>
                    <a:gd name="T10" fmla="*/ 0 60000 65536"/>
                    <a:gd name="T11" fmla="*/ 0 60000 65536"/>
                    <a:gd name="T12" fmla="*/ 0 w 29"/>
                    <a:gd name="T13" fmla="*/ 0 h 26"/>
                    <a:gd name="T14" fmla="*/ 29 w 29"/>
                    <a:gd name="T15" fmla="*/ 26 h 26"/>
                  </a:gdLst>
                  <a:ahLst/>
                  <a:cxnLst>
                    <a:cxn ang="T8">
                      <a:pos x="T0" y="T1"/>
                    </a:cxn>
                    <a:cxn ang="T9">
                      <a:pos x="T2" y="T3"/>
                    </a:cxn>
                    <a:cxn ang="T10">
                      <a:pos x="T4" y="T5"/>
                    </a:cxn>
                    <a:cxn ang="T11">
                      <a:pos x="T6" y="T7"/>
                    </a:cxn>
                  </a:cxnLst>
                  <a:rect l="T12" t="T13" r="T14" b="T15"/>
                  <a:pathLst>
                    <a:path w="29" h="26">
                      <a:moveTo>
                        <a:pt x="0" y="0"/>
                      </a:moveTo>
                      <a:lnTo>
                        <a:pt x="13" y="11"/>
                      </a:lnTo>
                      <a:lnTo>
                        <a:pt x="28"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5041" name="Freeform 484"/>
                <p:cNvSpPr>
                  <a:spLocks/>
                </p:cNvSpPr>
                <p:nvPr/>
              </p:nvSpPr>
              <p:spPr bwMode="auto">
                <a:xfrm>
                  <a:off x="585" y="3105"/>
                  <a:ext cx="28" cy="28"/>
                </a:xfrm>
                <a:custGeom>
                  <a:avLst/>
                  <a:gdLst>
                    <a:gd name="T0" fmla="*/ 27 w 28"/>
                    <a:gd name="T1" fmla="*/ 0 h 28"/>
                    <a:gd name="T2" fmla="*/ 27 w 28"/>
                    <a:gd name="T3" fmla="*/ 27 h 28"/>
                    <a:gd name="T4" fmla="*/ 0 w 28"/>
                    <a:gd name="T5" fmla="*/ 27 h 28"/>
                    <a:gd name="T6" fmla="*/ 0 w 28"/>
                    <a:gd name="T7" fmla="*/ 0 h 28"/>
                    <a:gd name="T8" fmla="*/ 0 w 28"/>
                    <a:gd name="T9" fmla="*/ 27 h 28"/>
                    <a:gd name="T10" fmla="*/ 27 w 28"/>
                    <a:gd name="T11" fmla="*/ 27 h 28"/>
                    <a:gd name="T12" fmla="*/ 27 w 28"/>
                    <a:gd name="T13" fmla="*/ 0 h 28"/>
                    <a:gd name="T14" fmla="*/ 0 60000 65536"/>
                    <a:gd name="T15" fmla="*/ 0 60000 65536"/>
                    <a:gd name="T16" fmla="*/ 0 60000 65536"/>
                    <a:gd name="T17" fmla="*/ 0 60000 65536"/>
                    <a:gd name="T18" fmla="*/ 0 60000 65536"/>
                    <a:gd name="T19" fmla="*/ 0 60000 65536"/>
                    <a:gd name="T20" fmla="*/ 0 60000 65536"/>
                    <a:gd name="T21" fmla="*/ 0 w 28"/>
                    <a:gd name="T22" fmla="*/ 0 h 28"/>
                    <a:gd name="T23" fmla="*/ 28 w 28"/>
                    <a:gd name="T24" fmla="*/ 28 h 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8">
                      <a:moveTo>
                        <a:pt x="27" y="0"/>
                      </a:moveTo>
                      <a:lnTo>
                        <a:pt x="27" y="27"/>
                      </a:lnTo>
                      <a:lnTo>
                        <a:pt x="0" y="27"/>
                      </a:lnTo>
                      <a:lnTo>
                        <a:pt x="0" y="0"/>
                      </a:lnTo>
                      <a:lnTo>
                        <a:pt x="0" y="27"/>
                      </a:lnTo>
                      <a:lnTo>
                        <a:pt x="27" y="27"/>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5042" name="Freeform 485"/>
                <p:cNvSpPr>
                  <a:spLocks/>
                </p:cNvSpPr>
                <p:nvPr/>
              </p:nvSpPr>
              <p:spPr bwMode="auto">
                <a:xfrm>
                  <a:off x="583" y="3130"/>
                  <a:ext cx="74" cy="28"/>
                </a:xfrm>
                <a:custGeom>
                  <a:avLst/>
                  <a:gdLst>
                    <a:gd name="T0" fmla="*/ 0 w 74"/>
                    <a:gd name="T1" fmla="*/ 9 h 28"/>
                    <a:gd name="T2" fmla="*/ 6 w 74"/>
                    <a:gd name="T3" fmla="*/ 9 h 28"/>
                    <a:gd name="T4" fmla="*/ 10 w 74"/>
                    <a:gd name="T5" fmla="*/ 7 h 28"/>
                    <a:gd name="T6" fmla="*/ 20 w 74"/>
                    <a:gd name="T7" fmla="*/ 2 h 28"/>
                    <a:gd name="T8" fmla="*/ 25 w 74"/>
                    <a:gd name="T9" fmla="*/ 0 h 28"/>
                    <a:gd name="T10" fmla="*/ 28 w 74"/>
                    <a:gd name="T11" fmla="*/ 0 h 28"/>
                    <a:gd name="T12" fmla="*/ 32 w 74"/>
                    <a:gd name="T13" fmla="*/ 0 h 28"/>
                    <a:gd name="T14" fmla="*/ 41 w 74"/>
                    <a:gd name="T15" fmla="*/ 0 h 28"/>
                    <a:gd name="T16" fmla="*/ 46 w 74"/>
                    <a:gd name="T17" fmla="*/ 0 h 28"/>
                    <a:gd name="T18" fmla="*/ 50 w 74"/>
                    <a:gd name="T19" fmla="*/ 1 h 28"/>
                    <a:gd name="T20" fmla="*/ 52 w 74"/>
                    <a:gd name="T21" fmla="*/ 2 h 28"/>
                    <a:gd name="T22" fmla="*/ 58 w 74"/>
                    <a:gd name="T23" fmla="*/ 5 h 28"/>
                    <a:gd name="T24" fmla="*/ 63 w 74"/>
                    <a:gd name="T25" fmla="*/ 7 h 28"/>
                    <a:gd name="T26" fmla="*/ 65 w 74"/>
                    <a:gd name="T27" fmla="*/ 7 h 28"/>
                    <a:gd name="T28" fmla="*/ 65 w 74"/>
                    <a:gd name="T29" fmla="*/ 8 h 28"/>
                    <a:gd name="T30" fmla="*/ 71 w 74"/>
                    <a:gd name="T31" fmla="*/ 9 h 28"/>
                    <a:gd name="T32" fmla="*/ 73 w 74"/>
                    <a:gd name="T33" fmla="*/ 10 h 28"/>
                    <a:gd name="T34" fmla="*/ 73 w 74"/>
                    <a:gd name="T35" fmla="*/ 14 h 28"/>
                    <a:gd name="T36" fmla="*/ 70 w 74"/>
                    <a:gd name="T37" fmla="*/ 14 h 28"/>
                    <a:gd name="T38" fmla="*/ 70 w 74"/>
                    <a:gd name="T39" fmla="*/ 15 h 28"/>
                    <a:gd name="T40" fmla="*/ 68 w 74"/>
                    <a:gd name="T41" fmla="*/ 17 h 28"/>
                    <a:gd name="T42" fmla="*/ 63 w 74"/>
                    <a:gd name="T43" fmla="*/ 17 h 28"/>
                    <a:gd name="T44" fmla="*/ 61 w 74"/>
                    <a:gd name="T45" fmla="*/ 18 h 28"/>
                    <a:gd name="T46" fmla="*/ 58 w 74"/>
                    <a:gd name="T47" fmla="*/ 18 h 28"/>
                    <a:gd name="T48" fmla="*/ 47 w 74"/>
                    <a:gd name="T49" fmla="*/ 17 h 28"/>
                    <a:gd name="T50" fmla="*/ 41 w 74"/>
                    <a:gd name="T51" fmla="*/ 18 h 28"/>
                    <a:gd name="T52" fmla="*/ 35 w 74"/>
                    <a:gd name="T53" fmla="*/ 21 h 28"/>
                    <a:gd name="T54" fmla="*/ 30 w 74"/>
                    <a:gd name="T55" fmla="*/ 22 h 28"/>
                    <a:gd name="T56" fmla="*/ 25 w 74"/>
                    <a:gd name="T57" fmla="*/ 24 h 28"/>
                    <a:gd name="T58" fmla="*/ 20 w 74"/>
                    <a:gd name="T59" fmla="*/ 27 h 28"/>
                    <a:gd name="T60" fmla="*/ 16 w 74"/>
                    <a:gd name="T61" fmla="*/ 27 h 28"/>
                    <a:gd name="T62" fmla="*/ 8 w 74"/>
                    <a:gd name="T63" fmla="*/ 25 h 28"/>
                    <a:gd name="T64" fmla="*/ 2 w 74"/>
                    <a:gd name="T65" fmla="*/ 27 h 28"/>
                    <a:gd name="T66" fmla="*/ 0 w 74"/>
                    <a:gd name="T67" fmla="*/ 9 h 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28"/>
                    <a:gd name="T104" fmla="*/ 74 w 74"/>
                    <a:gd name="T105" fmla="*/ 28 h 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28">
                      <a:moveTo>
                        <a:pt x="0" y="9"/>
                      </a:moveTo>
                      <a:lnTo>
                        <a:pt x="6" y="9"/>
                      </a:lnTo>
                      <a:lnTo>
                        <a:pt x="10" y="7"/>
                      </a:lnTo>
                      <a:lnTo>
                        <a:pt x="20" y="2"/>
                      </a:lnTo>
                      <a:lnTo>
                        <a:pt x="25" y="0"/>
                      </a:lnTo>
                      <a:lnTo>
                        <a:pt x="28" y="0"/>
                      </a:lnTo>
                      <a:lnTo>
                        <a:pt x="32" y="0"/>
                      </a:lnTo>
                      <a:lnTo>
                        <a:pt x="41" y="0"/>
                      </a:lnTo>
                      <a:lnTo>
                        <a:pt x="46" y="0"/>
                      </a:lnTo>
                      <a:lnTo>
                        <a:pt x="50" y="1"/>
                      </a:lnTo>
                      <a:lnTo>
                        <a:pt x="52" y="2"/>
                      </a:lnTo>
                      <a:lnTo>
                        <a:pt x="58" y="5"/>
                      </a:lnTo>
                      <a:lnTo>
                        <a:pt x="63" y="7"/>
                      </a:lnTo>
                      <a:lnTo>
                        <a:pt x="65" y="7"/>
                      </a:lnTo>
                      <a:lnTo>
                        <a:pt x="65" y="8"/>
                      </a:lnTo>
                      <a:lnTo>
                        <a:pt x="71" y="9"/>
                      </a:lnTo>
                      <a:lnTo>
                        <a:pt x="73" y="10"/>
                      </a:lnTo>
                      <a:lnTo>
                        <a:pt x="73" y="14"/>
                      </a:lnTo>
                      <a:lnTo>
                        <a:pt x="70" y="14"/>
                      </a:lnTo>
                      <a:lnTo>
                        <a:pt x="70" y="15"/>
                      </a:lnTo>
                      <a:lnTo>
                        <a:pt x="68" y="17"/>
                      </a:lnTo>
                      <a:lnTo>
                        <a:pt x="63" y="17"/>
                      </a:lnTo>
                      <a:lnTo>
                        <a:pt x="61" y="18"/>
                      </a:lnTo>
                      <a:lnTo>
                        <a:pt x="58" y="18"/>
                      </a:lnTo>
                      <a:lnTo>
                        <a:pt x="47" y="17"/>
                      </a:lnTo>
                      <a:lnTo>
                        <a:pt x="41" y="18"/>
                      </a:lnTo>
                      <a:lnTo>
                        <a:pt x="35" y="21"/>
                      </a:lnTo>
                      <a:lnTo>
                        <a:pt x="30" y="22"/>
                      </a:lnTo>
                      <a:lnTo>
                        <a:pt x="25" y="24"/>
                      </a:lnTo>
                      <a:lnTo>
                        <a:pt x="20" y="27"/>
                      </a:lnTo>
                      <a:lnTo>
                        <a:pt x="16" y="27"/>
                      </a:lnTo>
                      <a:lnTo>
                        <a:pt x="8" y="25"/>
                      </a:lnTo>
                      <a:lnTo>
                        <a:pt x="2" y="27"/>
                      </a:lnTo>
                      <a:lnTo>
                        <a:pt x="0" y="9"/>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5043" name="Freeform 486"/>
                <p:cNvSpPr>
                  <a:spLocks/>
                </p:cNvSpPr>
                <p:nvPr/>
              </p:nvSpPr>
              <p:spPr bwMode="auto">
                <a:xfrm>
                  <a:off x="636" y="3142"/>
                  <a:ext cx="27" cy="1"/>
                </a:xfrm>
                <a:custGeom>
                  <a:avLst/>
                  <a:gdLst>
                    <a:gd name="T0" fmla="*/ 26 w 27"/>
                    <a:gd name="T1" fmla="*/ 0 h 1"/>
                    <a:gd name="T2" fmla="*/ 20 w 27"/>
                    <a:gd name="T3" fmla="*/ 0 h 1"/>
                    <a:gd name="T4" fmla="*/ 10 w 27"/>
                    <a:gd name="T5" fmla="*/ 0 h 1"/>
                    <a:gd name="T6" fmla="*/ 0 w 27"/>
                    <a:gd name="T7" fmla="*/ 0 h 1"/>
                    <a:gd name="T8" fmla="*/ 3 w 27"/>
                    <a:gd name="T9" fmla="*/ 0 h 1"/>
                    <a:gd name="T10" fmla="*/ 13 w 27"/>
                    <a:gd name="T11" fmla="*/ 0 h 1"/>
                    <a:gd name="T12" fmla="*/ 20 w 27"/>
                    <a:gd name="T13" fmla="*/ 0 h 1"/>
                    <a:gd name="T14" fmla="*/ 22 w 27"/>
                    <a:gd name="T15" fmla="*/ 0 h 1"/>
                    <a:gd name="T16" fmla="*/ 26 w 27"/>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1"/>
                    <a:gd name="T29" fmla="*/ 27 w 27"/>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1">
                      <a:moveTo>
                        <a:pt x="26" y="0"/>
                      </a:moveTo>
                      <a:lnTo>
                        <a:pt x="20" y="0"/>
                      </a:lnTo>
                      <a:lnTo>
                        <a:pt x="10" y="0"/>
                      </a:lnTo>
                      <a:lnTo>
                        <a:pt x="0" y="0"/>
                      </a:lnTo>
                      <a:lnTo>
                        <a:pt x="3" y="0"/>
                      </a:lnTo>
                      <a:lnTo>
                        <a:pt x="13" y="0"/>
                      </a:lnTo>
                      <a:lnTo>
                        <a:pt x="20" y="0"/>
                      </a:lnTo>
                      <a:lnTo>
                        <a:pt x="22"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5044" name="Freeform 487"/>
                <p:cNvSpPr>
                  <a:spLocks/>
                </p:cNvSpPr>
                <p:nvPr/>
              </p:nvSpPr>
              <p:spPr bwMode="auto">
                <a:xfrm>
                  <a:off x="643" y="3133"/>
                  <a:ext cx="28" cy="1"/>
                </a:xfrm>
                <a:custGeom>
                  <a:avLst/>
                  <a:gdLst>
                    <a:gd name="T0" fmla="*/ 23 w 28"/>
                    <a:gd name="T1" fmla="*/ 0 h 1"/>
                    <a:gd name="T2" fmla="*/ 27 w 28"/>
                    <a:gd name="T3" fmla="*/ 0 h 1"/>
                    <a:gd name="T4" fmla="*/ 17 w 28"/>
                    <a:gd name="T5" fmla="*/ 0 h 1"/>
                    <a:gd name="T6" fmla="*/ 8 w 28"/>
                    <a:gd name="T7" fmla="*/ 0 h 1"/>
                    <a:gd name="T8" fmla="*/ 1 w 28"/>
                    <a:gd name="T9" fmla="*/ 0 h 1"/>
                    <a:gd name="T10" fmla="*/ 0 w 28"/>
                    <a:gd name="T11" fmla="*/ 0 h 1"/>
                    <a:gd name="T12" fmla="*/ 8 w 28"/>
                    <a:gd name="T13" fmla="*/ 0 h 1"/>
                    <a:gd name="T14" fmla="*/ 17 w 28"/>
                    <a:gd name="T15" fmla="*/ 0 h 1"/>
                    <a:gd name="T16" fmla="*/ 23 w 28"/>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1"/>
                    <a:gd name="T29" fmla="*/ 28 w 28"/>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1">
                      <a:moveTo>
                        <a:pt x="23" y="0"/>
                      </a:moveTo>
                      <a:lnTo>
                        <a:pt x="27" y="0"/>
                      </a:lnTo>
                      <a:lnTo>
                        <a:pt x="17" y="0"/>
                      </a:lnTo>
                      <a:lnTo>
                        <a:pt x="8" y="0"/>
                      </a:lnTo>
                      <a:lnTo>
                        <a:pt x="1" y="0"/>
                      </a:lnTo>
                      <a:lnTo>
                        <a:pt x="0" y="0"/>
                      </a:lnTo>
                      <a:lnTo>
                        <a:pt x="8" y="0"/>
                      </a:lnTo>
                      <a:lnTo>
                        <a:pt x="17" y="0"/>
                      </a:lnTo>
                      <a:lnTo>
                        <a:pt x="23" y="0"/>
                      </a:lnTo>
                    </a:path>
                  </a:pathLst>
                </a:custGeom>
                <a:solidFill>
                  <a:srgbClr val="402000"/>
                </a:solidFill>
                <a:ln w="9525" cap="rnd">
                  <a:noFill/>
                  <a:round/>
                  <a:headEnd type="none" w="sm" len="sm"/>
                  <a:tailEnd type="none" w="sm" len="sm"/>
                </a:ln>
              </p:spPr>
              <p:txBody>
                <a:bodyPr/>
                <a:lstStyle/>
                <a:p>
                  <a:endParaRPr lang="es-ES"/>
                </a:p>
              </p:txBody>
            </p:sp>
            <p:sp>
              <p:nvSpPr>
                <p:cNvPr id="105045" name="Freeform 488"/>
                <p:cNvSpPr>
                  <a:spLocks/>
                </p:cNvSpPr>
                <p:nvPr/>
              </p:nvSpPr>
              <p:spPr bwMode="auto">
                <a:xfrm>
                  <a:off x="609" y="3133"/>
                  <a:ext cx="28" cy="1"/>
                </a:xfrm>
                <a:custGeom>
                  <a:avLst/>
                  <a:gdLst>
                    <a:gd name="T0" fmla="*/ 27 w 28"/>
                    <a:gd name="T1" fmla="*/ 0 h 1"/>
                    <a:gd name="T2" fmla="*/ 0 w 28"/>
                    <a:gd name="T3" fmla="*/ 0 h 1"/>
                    <a:gd name="T4" fmla="*/ 27 w 28"/>
                    <a:gd name="T5" fmla="*/ 0 h 1"/>
                    <a:gd name="T6" fmla="*/ 0 60000 65536"/>
                    <a:gd name="T7" fmla="*/ 0 60000 65536"/>
                    <a:gd name="T8" fmla="*/ 0 60000 65536"/>
                    <a:gd name="T9" fmla="*/ 0 w 28"/>
                    <a:gd name="T10" fmla="*/ 0 h 1"/>
                    <a:gd name="T11" fmla="*/ 28 w 28"/>
                    <a:gd name="T12" fmla="*/ 1 h 1"/>
                  </a:gdLst>
                  <a:ahLst/>
                  <a:cxnLst>
                    <a:cxn ang="T6">
                      <a:pos x="T0" y="T1"/>
                    </a:cxn>
                    <a:cxn ang="T7">
                      <a:pos x="T2" y="T3"/>
                    </a:cxn>
                    <a:cxn ang="T8">
                      <a:pos x="T4" y="T5"/>
                    </a:cxn>
                  </a:cxnLst>
                  <a:rect l="T9" t="T10" r="T11" b="T12"/>
                  <a:pathLst>
                    <a:path w="28" h="1">
                      <a:moveTo>
                        <a:pt x="27" y="0"/>
                      </a:moveTo>
                      <a:lnTo>
                        <a:pt x="0" y="0"/>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5046" name="Freeform 489"/>
                <p:cNvSpPr>
                  <a:spLocks/>
                </p:cNvSpPr>
                <p:nvPr/>
              </p:nvSpPr>
              <p:spPr bwMode="auto">
                <a:xfrm>
                  <a:off x="595" y="3135"/>
                  <a:ext cx="28" cy="27"/>
                </a:xfrm>
                <a:custGeom>
                  <a:avLst/>
                  <a:gdLst>
                    <a:gd name="T0" fmla="*/ 27 w 28"/>
                    <a:gd name="T1" fmla="*/ 0 h 27"/>
                    <a:gd name="T2" fmla="*/ 12 w 28"/>
                    <a:gd name="T3" fmla="*/ 11 h 27"/>
                    <a:gd name="T4" fmla="*/ 0 w 28"/>
                    <a:gd name="T5" fmla="*/ 26 h 27"/>
                    <a:gd name="T6" fmla="*/ 10 w 28"/>
                    <a:gd name="T7" fmla="*/ 11 h 27"/>
                    <a:gd name="T8" fmla="*/ 27 w 28"/>
                    <a:gd name="T9" fmla="*/ 0 h 27"/>
                    <a:gd name="T10" fmla="*/ 0 60000 65536"/>
                    <a:gd name="T11" fmla="*/ 0 60000 65536"/>
                    <a:gd name="T12" fmla="*/ 0 60000 65536"/>
                    <a:gd name="T13" fmla="*/ 0 60000 65536"/>
                    <a:gd name="T14" fmla="*/ 0 60000 65536"/>
                    <a:gd name="T15" fmla="*/ 0 w 28"/>
                    <a:gd name="T16" fmla="*/ 0 h 27"/>
                    <a:gd name="T17" fmla="*/ 28 w 28"/>
                    <a:gd name="T18" fmla="*/ 27 h 27"/>
                  </a:gdLst>
                  <a:ahLst/>
                  <a:cxnLst>
                    <a:cxn ang="T10">
                      <a:pos x="T0" y="T1"/>
                    </a:cxn>
                    <a:cxn ang="T11">
                      <a:pos x="T2" y="T3"/>
                    </a:cxn>
                    <a:cxn ang="T12">
                      <a:pos x="T4" y="T5"/>
                    </a:cxn>
                    <a:cxn ang="T13">
                      <a:pos x="T6" y="T7"/>
                    </a:cxn>
                    <a:cxn ang="T14">
                      <a:pos x="T8" y="T9"/>
                    </a:cxn>
                  </a:cxnLst>
                  <a:rect l="T15" t="T16" r="T17" b="T18"/>
                  <a:pathLst>
                    <a:path w="28" h="27">
                      <a:moveTo>
                        <a:pt x="27" y="0"/>
                      </a:moveTo>
                      <a:lnTo>
                        <a:pt x="12" y="11"/>
                      </a:lnTo>
                      <a:lnTo>
                        <a:pt x="0" y="26"/>
                      </a:lnTo>
                      <a:lnTo>
                        <a:pt x="10" y="11"/>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5047" name="Freeform 490"/>
                <p:cNvSpPr>
                  <a:spLocks/>
                </p:cNvSpPr>
                <p:nvPr/>
              </p:nvSpPr>
              <p:spPr bwMode="auto">
                <a:xfrm>
                  <a:off x="421" y="3194"/>
                  <a:ext cx="233" cy="180"/>
                </a:xfrm>
                <a:custGeom>
                  <a:avLst/>
                  <a:gdLst>
                    <a:gd name="T0" fmla="*/ 186 w 233"/>
                    <a:gd name="T1" fmla="*/ 119 h 180"/>
                    <a:gd name="T2" fmla="*/ 183 w 233"/>
                    <a:gd name="T3" fmla="*/ 174 h 180"/>
                    <a:gd name="T4" fmla="*/ 199 w 233"/>
                    <a:gd name="T5" fmla="*/ 179 h 180"/>
                    <a:gd name="T6" fmla="*/ 211 w 233"/>
                    <a:gd name="T7" fmla="*/ 179 h 180"/>
                    <a:gd name="T8" fmla="*/ 222 w 233"/>
                    <a:gd name="T9" fmla="*/ 175 h 180"/>
                    <a:gd name="T10" fmla="*/ 228 w 233"/>
                    <a:gd name="T11" fmla="*/ 124 h 180"/>
                    <a:gd name="T12" fmla="*/ 229 w 233"/>
                    <a:gd name="T13" fmla="*/ 91 h 180"/>
                    <a:gd name="T14" fmla="*/ 229 w 233"/>
                    <a:gd name="T15" fmla="*/ 79 h 180"/>
                    <a:gd name="T16" fmla="*/ 232 w 233"/>
                    <a:gd name="T17" fmla="*/ 68 h 180"/>
                    <a:gd name="T18" fmla="*/ 232 w 233"/>
                    <a:gd name="T19" fmla="*/ 62 h 180"/>
                    <a:gd name="T20" fmla="*/ 228 w 233"/>
                    <a:gd name="T21" fmla="*/ 53 h 180"/>
                    <a:gd name="T22" fmla="*/ 218 w 233"/>
                    <a:gd name="T23" fmla="*/ 43 h 180"/>
                    <a:gd name="T24" fmla="*/ 206 w 233"/>
                    <a:gd name="T25" fmla="*/ 40 h 180"/>
                    <a:gd name="T26" fmla="*/ 178 w 233"/>
                    <a:gd name="T27" fmla="*/ 29 h 180"/>
                    <a:gd name="T28" fmla="*/ 137 w 233"/>
                    <a:gd name="T29" fmla="*/ 20 h 180"/>
                    <a:gd name="T30" fmla="*/ 130 w 233"/>
                    <a:gd name="T31" fmla="*/ 20 h 180"/>
                    <a:gd name="T32" fmla="*/ 125 w 233"/>
                    <a:gd name="T33" fmla="*/ 20 h 180"/>
                    <a:gd name="T34" fmla="*/ 123 w 233"/>
                    <a:gd name="T35" fmla="*/ 18 h 180"/>
                    <a:gd name="T36" fmla="*/ 119 w 233"/>
                    <a:gd name="T37" fmla="*/ 16 h 180"/>
                    <a:gd name="T38" fmla="*/ 118 w 233"/>
                    <a:gd name="T39" fmla="*/ 17 h 180"/>
                    <a:gd name="T40" fmla="*/ 116 w 233"/>
                    <a:gd name="T41" fmla="*/ 17 h 180"/>
                    <a:gd name="T42" fmla="*/ 113 w 233"/>
                    <a:gd name="T43" fmla="*/ 13 h 180"/>
                    <a:gd name="T44" fmla="*/ 109 w 233"/>
                    <a:gd name="T45" fmla="*/ 10 h 180"/>
                    <a:gd name="T46" fmla="*/ 108 w 233"/>
                    <a:gd name="T47" fmla="*/ 10 h 180"/>
                    <a:gd name="T48" fmla="*/ 103 w 233"/>
                    <a:gd name="T49" fmla="*/ 10 h 180"/>
                    <a:gd name="T50" fmla="*/ 103 w 233"/>
                    <a:gd name="T51" fmla="*/ 8 h 180"/>
                    <a:gd name="T52" fmla="*/ 98 w 233"/>
                    <a:gd name="T53" fmla="*/ 0 h 180"/>
                    <a:gd name="T54" fmla="*/ 6 w 233"/>
                    <a:gd name="T55" fmla="*/ 0 h 180"/>
                    <a:gd name="T56" fmla="*/ 6 w 233"/>
                    <a:gd name="T57" fmla="*/ 9 h 180"/>
                    <a:gd name="T58" fmla="*/ 2 w 233"/>
                    <a:gd name="T59" fmla="*/ 18 h 180"/>
                    <a:gd name="T60" fmla="*/ 1 w 233"/>
                    <a:gd name="T61" fmla="*/ 24 h 180"/>
                    <a:gd name="T62" fmla="*/ 0 w 233"/>
                    <a:gd name="T63" fmla="*/ 31 h 180"/>
                    <a:gd name="T64" fmla="*/ 0 w 233"/>
                    <a:gd name="T65" fmla="*/ 43 h 180"/>
                    <a:gd name="T66" fmla="*/ 0 w 233"/>
                    <a:gd name="T67" fmla="*/ 50 h 180"/>
                    <a:gd name="T68" fmla="*/ 2 w 233"/>
                    <a:gd name="T69" fmla="*/ 56 h 180"/>
                    <a:gd name="T70" fmla="*/ 6 w 233"/>
                    <a:gd name="T71" fmla="*/ 62 h 180"/>
                    <a:gd name="T72" fmla="*/ 10 w 233"/>
                    <a:gd name="T73" fmla="*/ 64 h 180"/>
                    <a:gd name="T74" fmla="*/ 18 w 233"/>
                    <a:gd name="T75" fmla="*/ 65 h 180"/>
                    <a:gd name="T76" fmla="*/ 27 w 233"/>
                    <a:gd name="T77" fmla="*/ 68 h 180"/>
                    <a:gd name="T78" fmla="*/ 31 w 233"/>
                    <a:gd name="T79" fmla="*/ 73 h 180"/>
                    <a:gd name="T80" fmla="*/ 35 w 233"/>
                    <a:gd name="T81" fmla="*/ 76 h 180"/>
                    <a:gd name="T82" fmla="*/ 43 w 233"/>
                    <a:gd name="T83" fmla="*/ 79 h 180"/>
                    <a:gd name="T84" fmla="*/ 52 w 233"/>
                    <a:gd name="T85" fmla="*/ 83 h 180"/>
                    <a:gd name="T86" fmla="*/ 66 w 233"/>
                    <a:gd name="T87" fmla="*/ 84 h 180"/>
                    <a:gd name="T88" fmla="*/ 79 w 233"/>
                    <a:gd name="T89" fmla="*/ 84 h 180"/>
                    <a:gd name="T90" fmla="*/ 88 w 233"/>
                    <a:gd name="T91" fmla="*/ 83 h 180"/>
                    <a:gd name="T92" fmla="*/ 96 w 233"/>
                    <a:gd name="T93" fmla="*/ 83 h 180"/>
                    <a:gd name="T94" fmla="*/ 103 w 233"/>
                    <a:gd name="T95" fmla="*/ 86 h 180"/>
                    <a:gd name="T96" fmla="*/ 116 w 233"/>
                    <a:gd name="T97" fmla="*/ 86 h 180"/>
                    <a:gd name="T98" fmla="*/ 166 w 233"/>
                    <a:gd name="T99" fmla="*/ 89 h 180"/>
                    <a:gd name="T100" fmla="*/ 177 w 233"/>
                    <a:gd name="T101" fmla="*/ 91 h 180"/>
                    <a:gd name="T102" fmla="*/ 178 w 233"/>
                    <a:gd name="T103" fmla="*/ 93 h 180"/>
                    <a:gd name="T104" fmla="*/ 186 w 233"/>
                    <a:gd name="T105" fmla="*/ 94 h 180"/>
                    <a:gd name="T106" fmla="*/ 183 w 233"/>
                    <a:gd name="T107" fmla="*/ 99 h 180"/>
                    <a:gd name="T108" fmla="*/ 186 w 233"/>
                    <a:gd name="T109" fmla="*/ 104 h 180"/>
                    <a:gd name="T110" fmla="*/ 186 w 233"/>
                    <a:gd name="T111" fmla="*/ 119 h 18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3"/>
                    <a:gd name="T169" fmla="*/ 0 h 180"/>
                    <a:gd name="T170" fmla="*/ 233 w 233"/>
                    <a:gd name="T171" fmla="*/ 180 h 18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3" h="180">
                      <a:moveTo>
                        <a:pt x="186" y="119"/>
                      </a:moveTo>
                      <a:lnTo>
                        <a:pt x="183" y="174"/>
                      </a:lnTo>
                      <a:lnTo>
                        <a:pt x="199" y="179"/>
                      </a:lnTo>
                      <a:lnTo>
                        <a:pt x="211" y="179"/>
                      </a:lnTo>
                      <a:lnTo>
                        <a:pt x="222" y="175"/>
                      </a:lnTo>
                      <a:lnTo>
                        <a:pt x="228" y="124"/>
                      </a:lnTo>
                      <a:lnTo>
                        <a:pt x="229" y="91"/>
                      </a:lnTo>
                      <a:lnTo>
                        <a:pt x="229" y="79"/>
                      </a:lnTo>
                      <a:lnTo>
                        <a:pt x="232" y="68"/>
                      </a:lnTo>
                      <a:lnTo>
                        <a:pt x="232" y="62"/>
                      </a:lnTo>
                      <a:lnTo>
                        <a:pt x="228" y="53"/>
                      </a:lnTo>
                      <a:lnTo>
                        <a:pt x="218" y="43"/>
                      </a:lnTo>
                      <a:lnTo>
                        <a:pt x="206" y="40"/>
                      </a:lnTo>
                      <a:lnTo>
                        <a:pt x="178" y="29"/>
                      </a:lnTo>
                      <a:lnTo>
                        <a:pt x="137" y="20"/>
                      </a:lnTo>
                      <a:lnTo>
                        <a:pt x="130" y="20"/>
                      </a:lnTo>
                      <a:lnTo>
                        <a:pt x="125" y="20"/>
                      </a:lnTo>
                      <a:lnTo>
                        <a:pt x="123" y="18"/>
                      </a:lnTo>
                      <a:lnTo>
                        <a:pt x="119" y="16"/>
                      </a:lnTo>
                      <a:lnTo>
                        <a:pt x="118" y="17"/>
                      </a:lnTo>
                      <a:lnTo>
                        <a:pt x="116" y="17"/>
                      </a:lnTo>
                      <a:lnTo>
                        <a:pt x="113" y="13"/>
                      </a:lnTo>
                      <a:lnTo>
                        <a:pt x="109" y="10"/>
                      </a:lnTo>
                      <a:lnTo>
                        <a:pt x="108" y="10"/>
                      </a:lnTo>
                      <a:lnTo>
                        <a:pt x="103" y="10"/>
                      </a:lnTo>
                      <a:lnTo>
                        <a:pt x="103" y="8"/>
                      </a:lnTo>
                      <a:lnTo>
                        <a:pt x="98" y="0"/>
                      </a:lnTo>
                      <a:lnTo>
                        <a:pt x="6" y="0"/>
                      </a:lnTo>
                      <a:lnTo>
                        <a:pt x="6" y="9"/>
                      </a:lnTo>
                      <a:lnTo>
                        <a:pt x="2" y="18"/>
                      </a:lnTo>
                      <a:lnTo>
                        <a:pt x="1" y="24"/>
                      </a:lnTo>
                      <a:lnTo>
                        <a:pt x="0" y="31"/>
                      </a:lnTo>
                      <a:lnTo>
                        <a:pt x="0" y="43"/>
                      </a:lnTo>
                      <a:lnTo>
                        <a:pt x="0" y="50"/>
                      </a:lnTo>
                      <a:lnTo>
                        <a:pt x="2" y="56"/>
                      </a:lnTo>
                      <a:lnTo>
                        <a:pt x="6" y="62"/>
                      </a:lnTo>
                      <a:lnTo>
                        <a:pt x="10" y="64"/>
                      </a:lnTo>
                      <a:lnTo>
                        <a:pt x="18" y="65"/>
                      </a:lnTo>
                      <a:lnTo>
                        <a:pt x="27" y="68"/>
                      </a:lnTo>
                      <a:lnTo>
                        <a:pt x="31" y="73"/>
                      </a:lnTo>
                      <a:lnTo>
                        <a:pt x="35" y="76"/>
                      </a:lnTo>
                      <a:lnTo>
                        <a:pt x="43" y="79"/>
                      </a:lnTo>
                      <a:lnTo>
                        <a:pt x="52" y="83"/>
                      </a:lnTo>
                      <a:lnTo>
                        <a:pt x="66" y="84"/>
                      </a:lnTo>
                      <a:lnTo>
                        <a:pt x="79" y="84"/>
                      </a:lnTo>
                      <a:lnTo>
                        <a:pt x="88" y="83"/>
                      </a:lnTo>
                      <a:lnTo>
                        <a:pt x="96" y="83"/>
                      </a:lnTo>
                      <a:lnTo>
                        <a:pt x="103" y="86"/>
                      </a:lnTo>
                      <a:lnTo>
                        <a:pt x="116" y="86"/>
                      </a:lnTo>
                      <a:lnTo>
                        <a:pt x="166" y="89"/>
                      </a:lnTo>
                      <a:lnTo>
                        <a:pt x="177" y="91"/>
                      </a:lnTo>
                      <a:lnTo>
                        <a:pt x="178" y="93"/>
                      </a:lnTo>
                      <a:lnTo>
                        <a:pt x="186" y="94"/>
                      </a:lnTo>
                      <a:lnTo>
                        <a:pt x="183" y="99"/>
                      </a:lnTo>
                      <a:lnTo>
                        <a:pt x="186" y="104"/>
                      </a:lnTo>
                      <a:lnTo>
                        <a:pt x="186" y="119"/>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5048" name="Freeform 491"/>
                <p:cNvSpPr>
                  <a:spLocks/>
                </p:cNvSpPr>
                <p:nvPr/>
              </p:nvSpPr>
              <p:spPr bwMode="auto">
                <a:xfrm>
                  <a:off x="432" y="3205"/>
                  <a:ext cx="222" cy="166"/>
                </a:xfrm>
                <a:custGeom>
                  <a:avLst/>
                  <a:gdLst>
                    <a:gd name="T0" fmla="*/ 6 w 222"/>
                    <a:gd name="T1" fmla="*/ 8 h 166"/>
                    <a:gd name="T2" fmla="*/ 0 w 222"/>
                    <a:gd name="T3" fmla="*/ 19 h 166"/>
                    <a:gd name="T4" fmla="*/ 5 w 222"/>
                    <a:gd name="T5" fmla="*/ 50 h 166"/>
                    <a:gd name="T6" fmla="*/ 17 w 222"/>
                    <a:gd name="T7" fmla="*/ 50 h 166"/>
                    <a:gd name="T8" fmla="*/ 30 w 222"/>
                    <a:gd name="T9" fmla="*/ 61 h 166"/>
                    <a:gd name="T10" fmla="*/ 61 w 222"/>
                    <a:gd name="T11" fmla="*/ 69 h 166"/>
                    <a:gd name="T12" fmla="*/ 91 w 222"/>
                    <a:gd name="T13" fmla="*/ 69 h 166"/>
                    <a:gd name="T14" fmla="*/ 80 w 222"/>
                    <a:gd name="T15" fmla="*/ 58 h 166"/>
                    <a:gd name="T16" fmla="*/ 93 w 222"/>
                    <a:gd name="T17" fmla="*/ 69 h 166"/>
                    <a:gd name="T18" fmla="*/ 108 w 222"/>
                    <a:gd name="T19" fmla="*/ 71 h 166"/>
                    <a:gd name="T20" fmla="*/ 98 w 222"/>
                    <a:gd name="T21" fmla="*/ 63 h 166"/>
                    <a:gd name="T22" fmla="*/ 115 w 222"/>
                    <a:gd name="T23" fmla="*/ 72 h 166"/>
                    <a:gd name="T24" fmla="*/ 165 w 222"/>
                    <a:gd name="T25" fmla="*/ 79 h 166"/>
                    <a:gd name="T26" fmla="*/ 179 w 222"/>
                    <a:gd name="T27" fmla="*/ 83 h 166"/>
                    <a:gd name="T28" fmla="*/ 191 w 222"/>
                    <a:gd name="T29" fmla="*/ 79 h 166"/>
                    <a:gd name="T30" fmla="*/ 179 w 222"/>
                    <a:gd name="T31" fmla="*/ 85 h 166"/>
                    <a:gd name="T32" fmla="*/ 179 w 222"/>
                    <a:gd name="T33" fmla="*/ 94 h 166"/>
                    <a:gd name="T34" fmla="*/ 192 w 222"/>
                    <a:gd name="T35" fmla="*/ 165 h 166"/>
                    <a:gd name="T36" fmla="*/ 217 w 222"/>
                    <a:gd name="T37" fmla="*/ 107 h 166"/>
                    <a:gd name="T38" fmla="*/ 221 w 222"/>
                    <a:gd name="T39" fmla="*/ 60 h 166"/>
                    <a:gd name="T40" fmla="*/ 213 w 222"/>
                    <a:gd name="T41" fmla="*/ 42 h 166"/>
                    <a:gd name="T42" fmla="*/ 187 w 222"/>
                    <a:gd name="T43" fmla="*/ 28 h 166"/>
                    <a:gd name="T44" fmla="*/ 133 w 222"/>
                    <a:gd name="T45" fmla="*/ 12 h 166"/>
                    <a:gd name="T46" fmla="*/ 113 w 222"/>
                    <a:gd name="T47" fmla="*/ 19 h 166"/>
                    <a:gd name="T48" fmla="*/ 105 w 222"/>
                    <a:gd name="T49" fmla="*/ 20 h 166"/>
                    <a:gd name="T50" fmla="*/ 115 w 222"/>
                    <a:gd name="T51" fmla="*/ 11 h 166"/>
                    <a:gd name="T52" fmla="*/ 110 w 222"/>
                    <a:gd name="T53" fmla="*/ 9 h 166"/>
                    <a:gd name="T54" fmla="*/ 103 w 222"/>
                    <a:gd name="T55" fmla="*/ 14 h 166"/>
                    <a:gd name="T56" fmla="*/ 103 w 222"/>
                    <a:gd name="T57" fmla="*/ 11 h 166"/>
                    <a:gd name="T58" fmla="*/ 104 w 222"/>
                    <a:gd name="T59" fmla="*/ 6 h 166"/>
                    <a:gd name="T60" fmla="*/ 91 w 222"/>
                    <a:gd name="T61" fmla="*/ 9 h 166"/>
                    <a:gd name="T62" fmla="*/ 92 w 222"/>
                    <a:gd name="T63" fmla="*/ 5 h 166"/>
                    <a:gd name="T64" fmla="*/ 87 w 222"/>
                    <a:gd name="T65" fmla="*/ 0 h 166"/>
                    <a:gd name="T66" fmla="*/ 75 w 222"/>
                    <a:gd name="T67" fmla="*/ 7 h 166"/>
                    <a:gd name="T68" fmla="*/ 56 w 222"/>
                    <a:gd name="T69" fmla="*/ 3 h 166"/>
                    <a:gd name="T70" fmla="*/ 50 w 222"/>
                    <a:gd name="T71" fmla="*/ 9 h 166"/>
                    <a:gd name="T72" fmla="*/ 30 w 222"/>
                    <a:gd name="T73" fmla="*/ 11 h 166"/>
                    <a:gd name="T74" fmla="*/ 26 w 222"/>
                    <a:gd name="T75" fmla="*/ 5 h 166"/>
                    <a:gd name="T76" fmla="*/ 18 w 222"/>
                    <a:gd name="T77" fmla="*/ 11 h 166"/>
                    <a:gd name="T78" fmla="*/ 9 w 222"/>
                    <a:gd name="T79" fmla="*/ 3 h 16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2"/>
                    <a:gd name="T121" fmla="*/ 0 h 166"/>
                    <a:gd name="T122" fmla="*/ 222 w 222"/>
                    <a:gd name="T123" fmla="*/ 166 h 16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2" h="166">
                      <a:moveTo>
                        <a:pt x="6" y="1"/>
                      </a:moveTo>
                      <a:lnTo>
                        <a:pt x="6" y="8"/>
                      </a:lnTo>
                      <a:lnTo>
                        <a:pt x="2" y="6"/>
                      </a:lnTo>
                      <a:lnTo>
                        <a:pt x="0" y="19"/>
                      </a:lnTo>
                      <a:lnTo>
                        <a:pt x="0" y="34"/>
                      </a:lnTo>
                      <a:lnTo>
                        <a:pt x="5" y="50"/>
                      </a:lnTo>
                      <a:lnTo>
                        <a:pt x="18" y="54"/>
                      </a:lnTo>
                      <a:lnTo>
                        <a:pt x="17" y="50"/>
                      </a:lnTo>
                      <a:lnTo>
                        <a:pt x="24" y="56"/>
                      </a:lnTo>
                      <a:lnTo>
                        <a:pt x="30" y="61"/>
                      </a:lnTo>
                      <a:lnTo>
                        <a:pt x="44" y="68"/>
                      </a:lnTo>
                      <a:lnTo>
                        <a:pt x="61" y="69"/>
                      </a:lnTo>
                      <a:lnTo>
                        <a:pt x="82" y="70"/>
                      </a:lnTo>
                      <a:lnTo>
                        <a:pt x="91" y="69"/>
                      </a:lnTo>
                      <a:lnTo>
                        <a:pt x="83" y="67"/>
                      </a:lnTo>
                      <a:lnTo>
                        <a:pt x="80" y="58"/>
                      </a:lnTo>
                      <a:lnTo>
                        <a:pt x="85" y="64"/>
                      </a:lnTo>
                      <a:lnTo>
                        <a:pt x="93" y="69"/>
                      </a:lnTo>
                      <a:lnTo>
                        <a:pt x="101" y="72"/>
                      </a:lnTo>
                      <a:lnTo>
                        <a:pt x="108" y="71"/>
                      </a:lnTo>
                      <a:lnTo>
                        <a:pt x="103" y="68"/>
                      </a:lnTo>
                      <a:lnTo>
                        <a:pt x="98" y="63"/>
                      </a:lnTo>
                      <a:lnTo>
                        <a:pt x="105" y="68"/>
                      </a:lnTo>
                      <a:lnTo>
                        <a:pt x="115" y="72"/>
                      </a:lnTo>
                      <a:lnTo>
                        <a:pt x="139" y="75"/>
                      </a:lnTo>
                      <a:lnTo>
                        <a:pt x="165" y="79"/>
                      </a:lnTo>
                      <a:lnTo>
                        <a:pt x="176" y="82"/>
                      </a:lnTo>
                      <a:lnTo>
                        <a:pt x="179" y="83"/>
                      </a:lnTo>
                      <a:lnTo>
                        <a:pt x="182" y="80"/>
                      </a:lnTo>
                      <a:lnTo>
                        <a:pt x="191" y="79"/>
                      </a:lnTo>
                      <a:lnTo>
                        <a:pt x="187" y="83"/>
                      </a:lnTo>
                      <a:lnTo>
                        <a:pt x="179" y="85"/>
                      </a:lnTo>
                      <a:lnTo>
                        <a:pt x="177" y="87"/>
                      </a:lnTo>
                      <a:lnTo>
                        <a:pt x="179" y="94"/>
                      </a:lnTo>
                      <a:lnTo>
                        <a:pt x="179" y="160"/>
                      </a:lnTo>
                      <a:lnTo>
                        <a:pt x="192" y="165"/>
                      </a:lnTo>
                      <a:lnTo>
                        <a:pt x="210" y="162"/>
                      </a:lnTo>
                      <a:lnTo>
                        <a:pt x="217" y="107"/>
                      </a:lnTo>
                      <a:lnTo>
                        <a:pt x="216" y="78"/>
                      </a:lnTo>
                      <a:lnTo>
                        <a:pt x="221" y="60"/>
                      </a:lnTo>
                      <a:lnTo>
                        <a:pt x="219" y="50"/>
                      </a:lnTo>
                      <a:lnTo>
                        <a:pt x="213" y="42"/>
                      </a:lnTo>
                      <a:lnTo>
                        <a:pt x="206" y="36"/>
                      </a:lnTo>
                      <a:lnTo>
                        <a:pt x="187" y="28"/>
                      </a:lnTo>
                      <a:lnTo>
                        <a:pt x="165" y="20"/>
                      </a:lnTo>
                      <a:lnTo>
                        <a:pt x="133" y="12"/>
                      </a:lnTo>
                      <a:lnTo>
                        <a:pt x="119" y="11"/>
                      </a:lnTo>
                      <a:lnTo>
                        <a:pt x="113" y="19"/>
                      </a:lnTo>
                      <a:lnTo>
                        <a:pt x="96" y="27"/>
                      </a:lnTo>
                      <a:lnTo>
                        <a:pt x="105" y="20"/>
                      </a:lnTo>
                      <a:lnTo>
                        <a:pt x="113" y="17"/>
                      </a:lnTo>
                      <a:lnTo>
                        <a:pt x="115" y="11"/>
                      </a:lnTo>
                      <a:lnTo>
                        <a:pt x="115" y="9"/>
                      </a:lnTo>
                      <a:lnTo>
                        <a:pt x="110" y="9"/>
                      </a:lnTo>
                      <a:lnTo>
                        <a:pt x="105" y="11"/>
                      </a:lnTo>
                      <a:lnTo>
                        <a:pt x="103" y="14"/>
                      </a:lnTo>
                      <a:lnTo>
                        <a:pt x="95" y="18"/>
                      </a:lnTo>
                      <a:lnTo>
                        <a:pt x="103" y="11"/>
                      </a:lnTo>
                      <a:lnTo>
                        <a:pt x="105" y="8"/>
                      </a:lnTo>
                      <a:lnTo>
                        <a:pt x="104" y="6"/>
                      </a:lnTo>
                      <a:lnTo>
                        <a:pt x="98" y="3"/>
                      </a:lnTo>
                      <a:lnTo>
                        <a:pt x="91" y="9"/>
                      </a:lnTo>
                      <a:lnTo>
                        <a:pt x="83" y="13"/>
                      </a:lnTo>
                      <a:lnTo>
                        <a:pt x="92" y="5"/>
                      </a:lnTo>
                      <a:lnTo>
                        <a:pt x="94" y="0"/>
                      </a:lnTo>
                      <a:lnTo>
                        <a:pt x="87" y="0"/>
                      </a:lnTo>
                      <a:lnTo>
                        <a:pt x="82" y="3"/>
                      </a:lnTo>
                      <a:lnTo>
                        <a:pt x="75" y="7"/>
                      </a:lnTo>
                      <a:lnTo>
                        <a:pt x="56" y="9"/>
                      </a:lnTo>
                      <a:lnTo>
                        <a:pt x="56" y="3"/>
                      </a:lnTo>
                      <a:lnTo>
                        <a:pt x="50" y="1"/>
                      </a:lnTo>
                      <a:lnTo>
                        <a:pt x="50" y="9"/>
                      </a:lnTo>
                      <a:lnTo>
                        <a:pt x="44" y="9"/>
                      </a:lnTo>
                      <a:lnTo>
                        <a:pt x="30" y="11"/>
                      </a:lnTo>
                      <a:lnTo>
                        <a:pt x="31" y="5"/>
                      </a:lnTo>
                      <a:lnTo>
                        <a:pt x="26" y="5"/>
                      </a:lnTo>
                      <a:lnTo>
                        <a:pt x="26" y="11"/>
                      </a:lnTo>
                      <a:lnTo>
                        <a:pt x="18" y="11"/>
                      </a:lnTo>
                      <a:lnTo>
                        <a:pt x="10" y="9"/>
                      </a:lnTo>
                      <a:lnTo>
                        <a:pt x="9" y="3"/>
                      </a:lnTo>
                      <a:lnTo>
                        <a:pt x="6" y="1"/>
                      </a:lnTo>
                    </a:path>
                  </a:pathLst>
                </a:custGeom>
                <a:solidFill>
                  <a:srgbClr val="808080"/>
                </a:solidFill>
                <a:ln w="9525" cap="rnd">
                  <a:noFill/>
                  <a:round/>
                  <a:headEnd type="none" w="sm" len="sm"/>
                  <a:tailEnd type="none" w="sm" len="sm"/>
                </a:ln>
              </p:spPr>
              <p:txBody>
                <a:bodyPr/>
                <a:lstStyle/>
                <a:p>
                  <a:endParaRPr lang="es-ES"/>
                </a:p>
              </p:txBody>
            </p:sp>
            <p:sp>
              <p:nvSpPr>
                <p:cNvPr id="105049" name="Freeform 492"/>
                <p:cNvSpPr>
                  <a:spLocks/>
                </p:cNvSpPr>
                <p:nvPr/>
              </p:nvSpPr>
              <p:spPr bwMode="auto">
                <a:xfrm>
                  <a:off x="535" y="3254"/>
                  <a:ext cx="93" cy="27"/>
                </a:xfrm>
                <a:custGeom>
                  <a:avLst/>
                  <a:gdLst>
                    <a:gd name="T0" fmla="*/ 0 w 93"/>
                    <a:gd name="T1" fmla="*/ 0 h 27"/>
                    <a:gd name="T2" fmla="*/ 23 w 93"/>
                    <a:gd name="T3" fmla="*/ 0 h 27"/>
                    <a:gd name="T4" fmla="*/ 46 w 93"/>
                    <a:gd name="T5" fmla="*/ 6 h 27"/>
                    <a:gd name="T6" fmla="*/ 64 w 93"/>
                    <a:gd name="T7" fmla="*/ 9 h 27"/>
                    <a:gd name="T8" fmla="*/ 79 w 93"/>
                    <a:gd name="T9" fmla="*/ 11 h 27"/>
                    <a:gd name="T10" fmla="*/ 84 w 93"/>
                    <a:gd name="T11" fmla="*/ 19 h 27"/>
                    <a:gd name="T12" fmla="*/ 92 w 93"/>
                    <a:gd name="T13" fmla="*/ 26 h 27"/>
                    <a:gd name="T14" fmla="*/ 84 w 93"/>
                    <a:gd name="T15" fmla="*/ 23 h 27"/>
                    <a:gd name="T16" fmla="*/ 78 w 93"/>
                    <a:gd name="T17" fmla="*/ 13 h 27"/>
                    <a:gd name="T18" fmla="*/ 59 w 93"/>
                    <a:gd name="T19" fmla="*/ 9 h 27"/>
                    <a:gd name="T20" fmla="*/ 46 w 93"/>
                    <a:gd name="T21" fmla="*/ 9 h 27"/>
                    <a:gd name="T22" fmla="*/ 37 w 93"/>
                    <a:gd name="T23" fmla="*/ 6 h 27"/>
                    <a:gd name="T24" fmla="*/ 21 w 93"/>
                    <a:gd name="T25" fmla="*/ 2 h 27"/>
                    <a:gd name="T26" fmla="*/ 0 w 93"/>
                    <a:gd name="T27" fmla="*/ 0 h 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3"/>
                    <a:gd name="T43" fmla="*/ 0 h 27"/>
                    <a:gd name="T44" fmla="*/ 93 w 93"/>
                    <a:gd name="T45" fmla="*/ 27 h 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3" h="27">
                      <a:moveTo>
                        <a:pt x="0" y="0"/>
                      </a:moveTo>
                      <a:lnTo>
                        <a:pt x="23" y="0"/>
                      </a:lnTo>
                      <a:lnTo>
                        <a:pt x="46" y="6"/>
                      </a:lnTo>
                      <a:lnTo>
                        <a:pt x="64" y="9"/>
                      </a:lnTo>
                      <a:lnTo>
                        <a:pt x="79" y="11"/>
                      </a:lnTo>
                      <a:lnTo>
                        <a:pt x="84" y="19"/>
                      </a:lnTo>
                      <a:lnTo>
                        <a:pt x="92" y="26"/>
                      </a:lnTo>
                      <a:lnTo>
                        <a:pt x="84" y="23"/>
                      </a:lnTo>
                      <a:lnTo>
                        <a:pt x="78" y="13"/>
                      </a:lnTo>
                      <a:lnTo>
                        <a:pt x="59" y="9"/>
                      </a:lnTo>
                      <a:lnTo>
                        <a:pt x="46" y="9"/>
                      </a:lnTo>
                      <a:lnTo>
                        <a:pt x="37" y="6"/>
                      </a:lnTo>
                      <a:lnTo>
                        <a:pt x="21" y="2"/>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5050" name="Freeform 493"/>
                <p:cNvSpPr>
                  <a:spLocks/>
                </p:cNvSpPr>
                <p:nvPr/>
              </p:nvSpPr>
              <p:spPr bwMode="auto">
                <a:xfrm>
                  <a:off x="459" y="3234"/>
                  <a:ext cx="31" cy="27"/>
                </a:xfrm>
                <a:custGeom>
                  <a:avLst/>
                  <a:gdLst>
                    <a:gd name="T0" fmla="*/ 0 w 31"/>
                    <a:gd name="T1" fmla="*/ 0 h 27"/>
                    <a:gd name="T2" fmla="*/ 12 w 31"/>
                    <a:gd name="T3" fmla="*/ 26 h 27"/>
                    <a:gd name="T4" fmla="*/ 30 w 31"/>
                    <a:gd name="T5" fmla="*/ 26 h 27"/>
                    <a:gd name="T6" fmla="*/ 0 w 31"/>
                    <a:gd name="T7" fmla="*/ 0 h 27"/>
                    <a:gd name="T8" fmla="*/ 0 60000 65536"/>
                    <a:gd name="T9" fmla="*/ 0 60000 65536"/>
                    <a:gd name="T10" fmla="*/ 0 60000 65536"/>
                    <a:gd name="T11" fmla="*/ 0 60000 65536"/>
                    <a:gd name="T12" fmla="*/ 0 w 31"/>
                    <a:gd name="T13" fmla="*/ 0 h 27"/>
                    <a:gd name="T14" fmla="*/ 31 w 31"/>
                    <a:gd name="T15" fmla="*/ 27 h 27"/>
                  </a:gdLst>
                  <a:ahLst/>
                  <a:cxnLst>
                    <a:cxn ang="T8">
                      <a:pos x="T0" y="T1"/>
                    </a:cxn>
                    <a:cxn ang="T9">
                      <a:pos x="T2" y="T3"/>
                    </a:cxn>
                    <a:cxn ang="T10">
                      <a:pos x="T4" y="T5"/>
                    </a:cxn>
                    <a:cxn ang="T11">
                      <a:pos x="T6" y="T7"/>
                    </a:cxn>
                  </a:cxnLst>
                  <a:rect l="T12" t="T13" r="T14" b="T15"/>
                  <a:pathLst>
                    <a:path w="31" h="27">
                      <a:moveTo>
                        <a:pt x="0" y="0"/>
                      </a:moveTo>
                      <a:lnTo>
                        <a:pt x="12" y="26"/>
                      </a:lnTo>
                      <a:lnTo>
                        <a:pt x="30" y="2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5051" name="Freeform 494"/>
                <p:cNvSpPr>
                  <a:spLocks/>
                </p:cNvSpPr>
                <p:nvPr/>
              </p:nvSpPr>
              <p:spPr bwMode="auto">
                <a:xfrm>
                  <a:off x="430" y="3226"/>
                  <a:ext cx="27" cy="27"/>
                </a:xfrm>
                <a:custGeom>
                  <a:avLst/>
                  <a:gdLst>
                    <a:gd name="T0" fmla="*/ 0 w 27"/>
                    <a:gd name="T1" fmla="*/ 0 h 27"/>
                    <a:gd name="T2" fmla="*/ 6 w 27"/>
                    <a:gd name="T3" fmla="*/ 11 h 27"/>
                    <a:gd name="T4" fmla="*/ 26 w 27"/>
                    <a:gd name="T5" fmla="*/ 26 h 27"/>
                    <a:gd name="T6" fmla="*/ 6 w 27"/>
                    <a:gd name="T7" fmla="*/ 26 h 27"/>
                    <a:gd name="T8" fmla="*/ 0 w 27"/>
                    <a:gd name="T9" fmla="*/ 0 h 27"/>
                    <a:gd name="T10" fmla="*/ 0 60000 65536"/>
                    <a:gd name="T11" fmla="*/ 0 60000 65536"/>
                    <a:gd name="T12" fmla="*/ 0 60000 65536"/>
                    <a:gd name="T13" fmla="*/ 0 60000 65536"/>
                    <a:gd name="T14" fmla="*/ 0 60000 65536"/>
                    <a:gd name="T15" fmla="*/ 0 w 27"/>
                    <a:gd name="T16" fmla="*/ 0 h 27"/>
                    <a:gd name="T17" fmla="*/ 27 w 27"/>
                    <a:gd name="T18" fmla="*/ 27 h 27"/>
                  </a:gdLst>
                  <a:ahLst/>
                  <a:cxnLst>
                    <a:cxn ang="T10">
                      <a:pos x="T0" y="T1"/>
                    </a:cxn>
                    <a:cxn ang="T11">
                      <a:pos x="T2" y="T3"/>
                    </a:cxn>
                    <a:cxn ang="T12">
                      <a:pos x="T4" y="T5"/>
                    </a:cxn>
                    <a:cxn ang="T13">
                      <a:pos x="T6" y="T7"/>
                    </a:cxn>
                    <a:cxn ang="T14">
                      <a:pos x="T8" y="T9"/>
                    </a:cxn>
                  </a:cxnLst>
                  <a:rect l="T15" t="T16" r="T17" b="T18"/>
                  <a:pathLst>
                    <a:path w="27" h="27">
                      <a:moveTo>
                        <a:pt x="0" y="0"/>
                      </a:moveTo>
                      <a:lnTo>
                        <a:pt x="6" y="11"/>
                      </a:lnTo>
                      <a:lnTo>
                        <a:pt x="26" y="26"/>
                      </a:lnTo>
                      <a:lnTo>
                        <a:pt x="6" y="2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5052" name="Freeform 495"/>
                <p:cNvSpPr>
                  <a:spLocks/>
                </p:cNvSpPr>
                <p:nvPr/>
              </p:nvSpPr>
              <p:spPr bwMode="auto">
                <a:xfrm>
                  <a:off x="508" y="3222"/>
                  <a:ext cx="28" cy="25"/>
                </a:xfrm>
                <a:custGeom>
                  <a:avLst/>
                  <a:gdLst>
                    <a:gd name="T0" fmla="*/ 0 w 28"/>
                    <a:gd name="T1" fmla="*/ 0 h 25"/>
                    <a:gd name="T2" fmla="*/ 11 w 28"/>
                    <a:gd name="T3" fmla="*/ 2 h 25"/>
                    <a:gd name="T4" fmla="*/ 14 w 28"/>
                    <a:gd name="T5" fmla="*/ 2 h 25"/>
                    <a:gd name="T6" fmla="*/ 14 w 28"/>
                    <a:gd name="T7" fmla="*/ 11 h 25"/>
                    <a:gd name="T8" fmla="*/ 14 w 28"/>
                    <a:gd name="T9" fmla="*/ 19 h 25"/>
                    <a:gd name="T10" fmla="*/ 27 w 28"/>
                    <a:gd name="T11" fmla="*/ 24 h 25"/>
                    <a:gd name="T12" fmla="*/ 12 w 28"/>
                    <a:gd name="T13" fmla="*/ 21 h 25"/>
                    <a:gd name="T14" fmla="*/ 9 w 28"/>
                    <a:gd name="T15" fmla="*/ 6 h 25"/>
                    <a:gd name="T16" fmla="*/ 0 w 28"/>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5"/>
                    <a:gd name="T29" fmla="*/ 28 w 28"/>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5">
                      <a:moveTo>
                        <a:pt x="0" y="0"/>
                      </a:moveTo>
                      <a:lnTo>
                        <a:pt x="11" y="2"/>
                      </a:lnTo>
                      <a:lnTo>
                        <a:pt x="14" y="2"/>
                      </a:lnTo>
                      <a:lnTo>
                        <a:pt x="14" y="11"/>
                      </a:lnTo>
                      <a:lnTo>
                        <a:pt x="14" y="19"/>
                      </a:lnTo>
                      <a:lnTo>
                        <a:pt x="27" y="24"/>
                      </a:lnTo>
                      <a:lnTo>
                        <a:pt x="12" y="21"/>
                      </a:lnTo>
                      <a:lnTo>
                        <a:pt x="9" y="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5053" name="Freeform 496"/>
                <p:cNvSpPr>
                  <a:spLocks/>
                </p:cNvSpPr>
                <p:nvPr/>
              </p:nvSpPr>
              <p:spPr bwMode="auto">
                <a:xfrm>
                  <a:off x="439" y="2955"/>
                  <a:ext cx="80" cy="86"/>
                </a:xfrm>
                <a:custGeom>
                  <a:avLst/>
                  <a:gdLst>
                    <a:gd name="T0" fmla="*/ 52 w 80"/>
                    <a:gd name="T1" fmla="*/ 6 h 86"/>
                    <a:gd name="T2" fmla="*/ 57 w 80"/>
                    <a:gd name="T3" fmla="*/ 8 h 86"/>
                    <a:gd name="T4" fmla="*/ 59 w 80"/>
                    <a:gd name="T5" fmla="*/ 10 h 86"/>
                    <a:gd name="T6" fmla="*/ 62 w 80"/>
                    <a:gd name="T7" fmla="*/ 15 h 86"/>
                    <a:gd name="T8" fmla="*/ 65 w 80"/>
                    <a:gd name="T9" fmla="*/ 22 h 86"/>
                    <a:gd name="T10" fmla="*/ 67 w 80"/>
                    <a:gd name="T11" fmla="*/ 25 h 86"/>
                    <a:gd name="T12" fmla="*/ 67 w 80"/>
                    <a:gd name="T13" fmla="*/ 29 h 86"/>
                    <a:gd name="T14" fmla="*/ 66 w 80"/>
                    <a:gd name="T15" fmla="*/ 32 h 86"/>
                    <a:gd name="T16" fmla="*/ 69 w 80"/>
                    <a:gd name="T17" fmla="*/ 36 h 86"/>
                    <a:gd name="T18" fmla="*/ 75 w 80"/>
                    <a:gd name="T19" fmla="*/ 46 h 86"/>
                    <a:gd name="T20" fmla="*/ 79 w 80"/>
                    <a:gd name="T21" fmla="*/ 51 h 86"/>
                    <a:gd name="T22" fmla="*/ 79 w 80"/>
                    <a:gd name="T23" fmla="*/ 52 h 86"/>
                    <a:gd name="T24" fmla="*/ 77 w 80"/>
                    <a:gd name="T25" fmla="*/ 54 h 86"/>
                    <a:gd name="T26" fmla="*/ 75 w 80"/>
                    <a:gd name="T27" fmla="*/ 54 h 86"/>
                    <a:gd name="T28" fmla="*/ 72 w 80"/>
                    <a:gd name="T29" fmla="*/ 54 h 86"/>
                    <a:gd name="T30" fmla="*/ 69 w 80"/>
                    <a:gd name="T31" fmla="*/ 54 h 86"/>
                    <a:gd name="T32" fmla="*/ 69 w 80"/>
                    <a:gd name="T33" fmla="*/ 58 h 86"/>
                    <a:gd name="T34" fmla="*/ 70 w 80"/>
                    <a:gd name="T35" fmla="*/ 62 h 86"/>
                    <a:gd name="T36" fmla="*/ 68 w 80"/>
                    <a:gd name="T37" fmla="*/ 64 h 86"/>
                    <a:gd name="T38" fmla="*/ 69 w 80"/>
                    <a:gd name="T39" fmla="*/ 66 h 86"/>
                    <a:gd name="T40" fmla="*/ 67 w 80"/>
                    <a:gd name="T41" fmla="*/ 70 h 86"/>
                    <a:gd name="T42" fmla="*/ 66 w 80"/>
                    <a:gd name="T43" fmla="*/ 74 h 86"/>
                    <a:gd name="T44" fmla="*/ 64 w 80"/>
                    <a:gd name="T45" fmla="*/ 75 h 86"/>
                    <a:gd name="T46" fmla="*/ 59 w 80"/>
                    <a:gd name="T47" fmla="*/ 75 h 86"/>
                    <a:gd name="T48" fmla="*/ 56 w 80"/>
                    <a:gd name="T49" fmla="*/ 74 h 86"/>
                    <a:gd name="T50" fmla="*/ 48 w 80"/>
                    <a:gd name="T51" fmla="*/ 74 h 86"/>
                    <a:gd name="T52" fmla="*/ 49 w 80"/>
                    <a:gd name="T53" fmla="*/ 85 h 86"/>
                    <a:gd name="T54" fmla="*/ 8 w 80"/>
                    <a:gd name="T55" fmla="*/ 70 h 86"/>
                    <a:gd name="T56" fmla="*/ 11 w 80"/>
                    <a:gd name="T57" fmla="*/ 64 h 86"/>
                    <a:gd name="T58" fmla="*/ 10 w 80"/>
                    <a:gd name="T59" fmla="*/ 58 h 86"/>
                    <a:gd name="T60" fmla="*/ 0 w 80"/>
                    <a:gd name="T61" fmla="*/ 47 h 86"/>
                    <a:gd name="T62" fmla="*/ 0 w 80"/>
                    <a:gd name="T63" fmla="*/ 18 h 86"/>
                    <a:gd name="T64" fmla="*/ 8 w 80"/>
                    <a:gd name="T65" fmla="*/ 10 h 86"/>
                    <a:gd name="T66" fmla="*/ 17 w 80"/>
                    <a:gd name="T67" fmla="*/ 7 h 86"/>
                    <a:gd name="T68" fmla="*/ 24 w 80"/>
                    <a:gd name="T69" fmla="*/ 0 h 86"/>
                    <a:gd name="T70" fmla="*/ 30 w 80"/>
                    <a:gd name="T71" fmla="*/ 0 h 86"/>
                    <a:gd name="T72" fmla="*/ 40 w 80"/>
                    <a:gd name="T73" fmla="*/ 0 h 86"/>
                    <a:gd name="T74" fmla="*/ 48 w 80"/>
                    <a:gd name="T75" fmla="*/ 1 h 86"/>
                    <a:gd name="T76" fmla="*/ 52 w 80"/>
                    <a:gd name="T77" fmla="*/ 6 h 8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0"/>
                    <a:gd name="T118" fmla="*/ 0 h 86"/>
                    <a:gd name="T119" fmla="*/ 80 w 80"/>
                    <a:gd name="T120" fmla="*/ 86 h 8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0" h="86">
                      <a:moveTo>
                        <a:pt x="52" y="6"/>
                      </a:moveTo>
                      <a:lnTo>
                        <a:pt x="57" y="8"/>
                      </a:lnTo>
                      <a:lnTo>
                        <a:pt x="59" y="10"/>
                      </a:lnTo>
                      <a:lnTo>
                        <a:pt x="62" y="15"/>
                      </a:lnTo>
                      <a:lnTo>
                        <a:pt x="65" y="22"/>
                      </a:lnTo>
                      <a:lnTo>
                        <a:pt x="67" y="25"/>
                      </a:lnTo>
                      <a:lnTo>
                        <a:pt x="67" y="29"/>
                      </a:lnTo>
                      <a:lnTo>
                        <a:pt x="66" y="32"/>
                      </a:lnTo>
                      <a:lnTo>
                        <a:pt x="69" y="36"/>
                      </a:lnTo>
                      <a:lnTo>
                        <a:pt x="75" y="46"/>
                      </a:lnTo>
                      <a:lnTo>
                        <a:pt x="79" y="51"/>
                      </a:lnTo>
                      <a:lnTo>
                        <a:pt x="79" y="52"/>
                      </a:lnTo>
                      <a:lnTo>
                        <a:pt x="77" y="54"/>
                      </a:lnTo>
                      <a:lnTo>
                        <a:pt x="75" y="54"/>
                      </a:lnTo>
                      <a:lnTo>
                        <a:pt x="72" y="54"/>
                      </a:lnTo>
                      <a:lnTo>
                        <a:pt x="69" y="54"/>
                      </a:lnTo>
                      <a:lnTo>
                        <a:pt x="69" y="58"/>
                      </a:lnTo>
                      <a:lnTo>
                        <a:pt x="70" y="62"/>
                      </a:lnTo>
                      <a:lnTo>
                        <a:pt x="68" y="64"/>
                      </a:lnTo>
                      <a:lnTo>
                        <a:pt x="69" y="66"/>
                      </a:lnTo>
                      <a:lnTo>
                        <a:pt x="67" y="70"/>
                      </a:lnTo>
                      <a:lnTo>
                        <a:pt x="66" y="74"/>
                      </a:lnTo>
                      <a:lnTo>
                        <a:pt x="64" y="75"/>
                      </a:lnTo>
                      <a:lnTo>
                        <a:pt x="59" y="75"/>
                      </a:lnTo>
                      <a:lnTo>
                        <a:pt x="56" y="74"/>
                      </a:lnTo>
                      <a:lnTo>
                        <a:pt x="48" y="74"/>
                      </a:lnTo>
                      <a:lnTo>
                        <a:pt x="49" y="85"/>
                      </a:lnTo>
                      <a:lnTo>
                        <a:pt x="8" y="70"/>
                      </a:lnTo>
                      <a:lnTo>
                        <a:pt x="11" y="64"/>
                      </a:lnTo>
                      <a:lnTo>
                        <a:pt x="10" y="58"/>
                      </a:lnTo>
                      <a:lnTo>
                        <a:pt x="0" y="47"/>
                      </a:lnTo>
                      <a:lnTo>
                        <a:pt x="0" y="18"/>
                      </a:lnTo>
                      <a:lnTo>
                        <a:pt x="8" y="10"/>
                      </a:lnTo>
                      <a:lnTo>
                        <a:pt x="17" y="7"/>
                      </a:lnTo>
                      <a:lnTo>
                        <a:pt x="24" y="0"/>
                      </a:lnTo>
                      <a:lnTo>
                        <a:pt x="30" y="0"/>
                      </a:lnTo>
                      <a:lnTo>
                        <a:pt x="40" y="0"/>
                      </a:lnTo>
                      <a:lnTo>
                        <a:pt x="48" y="1"/>
                      </a:lnTo>
                      <a:lnTo>
                        <a:pt x="52" y="6"/>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5054" name="Freeform 497"/>
                <p:cNvSpPr>
                  <a:spLocks/>
                </p:cNvSpPr>
                <p:nvPr/>
              </p:nvSpPr>
              <p:spPr bwMode="auto">
                <a:xfrm>
                  <a:off x="505" y="2992"/>
                  <a:ext cx="29" cy="28"/>
                </a:xfrm>
                <a:custGeom>
                  <a:avLst/>
                  <a:gdLst>
                    <a:gd name="T0" fmla="*/ 0 w 29"/>
                    <a:gd name="T1" fmla="*/ 0 h 28"/>
                    <a:gd name="T2" fmla="*/ 28 w 29"/>
                    <a:gd name="T3" fmla="*/ 17 h 28"/>
                    <a:gd name="T4" fmla="*/ 28 w 29"/>
                    <a:gd name="T5" fmla="*/ 27 h 28"/>
                    <a:gd name="T6" fmla="*/ 28 w 29"/>
                    <a:gd name="T7" fmla="*/ 17 h 28"/>
                    <a:gd name="T8" fmla="*/ 0 w 29"/>
                    <a:gd name="T9" fmla="*/ 0 h 28"/>
                    <a:gd name="T10" fmla="*/ 0 60000 65536"/>
                    <a:gd name="T11" fmla="*/ 0 60000 65536"/>
                    <a:gd name="T12" fmla="*/ 0 60000 65536"/>
                    <a:gd name="T13" fmla="*/ 0 60000 65536"/>
                    <a:gd name="T14" fmla="*/ 0 60000 65536"/>
                    <a:gd name="T15" fmla="*/ 0 w 29"/>
                    <a:gd name="T16" fmla="*/ 0 h 28"/>
                    <a:gd name="T17" fmla="*/ 29 w 29"/>
                    <a:gd name="T18" fmla="*/ 28 h 28"/>
                  </a:gdLst>
                  <a:ahLst/>
                  <a:cxnLst>
                    <a:cxn ang="T10">
                      <a:pos x="T0" y="T1"/>
                    </a:cxn>
                    <a:cxn ang="T11">
                      <a:pos x="T2" y="T3"/>
                    </a:cxn>
                    <a:cxn ang="T12">
                      <a:pos x="T4" y="T5"/>
                    </a:cxn>
                    <a:cxn ang="T13">
                      <a:pos x="T6" y="T7"/>
                    </a:cxn>
                    <a:cxn ang="T14">
                      <a:pos x="T8" y="T9"/>
                    </a:cxn>
                  </a:cxnLst>
                  <a:rect l="T15" t="T16" r="T17" b="T18"/>
                  <a:pathLst>
                    <a:path w="29" h="28">
                      <a:moveTo>
                        <a:pt x="0" y="0"/>
                      </a:moveTo>
                      <a:lnTo>
                        <a:pt x="28" y="17"/>
                      </a:lnTo>
                      <a:lnTo>
                        <a:pt x="28" y="27"/>
                      </a:lnTo>
                      <a:lnTo>
                        <a:pt x="28" y="17"/>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5055" name="Freeform 498"/>
                <p:cNvSpPr>
                  <a:spLocks/>
                </p:cNvSpPr>
                <p:nvPr/>
              </p:nvSpPr>
              <p:spPr bwMode="auto">
                <a:xfrm>
                  <a:off x="438" y="2949"/>
                  <a:ext cx="61" cy="64"/>
                </a:xfrm>
                <a:custGeom>
                  <a:avLst/>
                  <a:gdLst>
                    <a:gd name="T0" fmla="*/ 52 w 61"/>
                    <a:gd name="T1" fmla="*/ 11 h 64"/>
                    <a:gd name="T2" fmla="*/ 47 w 61"/>
                    <a:gd name="T3" fmla="*/ 12 h 64"/>
                    <a:gd name="T4" fmla="*/ 43 w 61"/>
                    <a:gd name="T5" fmla="*/ 12 h 64"/>
                    <a:gd name="T6" fmla="*/ 38 w 61"/>
                    <a:gd name="T7" fmla="*/ 18 h 64"/>
                    <a:gd name="T8" fmla="*/ 40 w 61"/>
                    <a:gd name="T9" fmla="*/ 24 h 64"/>
                    <a:gd name="T10" fmla="*/ 45 w 61"/>
                    <a:gd name="T11" fmla="*/ 25 h 64"/>
                    <a:gd name="T12" fmla="*/ 45 w 61"/>
                    <a:gd name="T13" fmla="*/ 31 h 64"/>
                    <a:gd name="T14" fmla="*/ 44 w 61"/>
                    <a:gd name="T15" fmla="*/ 34 h 64"/>
                    <a:gd name="T16" fmla="*/ 45 w 61"/>
                    <a:gd name="T17" fmla="*/ 41 h 64"/>
                    <a:gd name="T18" fmla="*/ 39 w 61"/>
                    <a:gd name="T19" fmla="*/ 41 h 64"/>
                    <a:gd name="T20" fmla="*/ 38 w 61"/>
                    <a:gd name="T21" fmla="*/ 34 h 64"/>
                    <a:gd name="T22" fmla="*/ 36 w 61"/>
                    <a:gd name="T23" fmla="*/ 31 h 64"/>
                    <a:gd name="T24" fmla="*/ 31 w 61"/>
                    <a:gd name="T25" fmla="*/ 31 h 64"/>
                    <a:gd name="T26" fmla="*/ 27 w 61"/>
                    <a:gd name="T27" fmla="*/ 32 h 64"/>
                    <a:gd name="T28" fmla="*/ 26 w 61"/>
                    <a:gd name="T29" fmla="*/ 35 h 64"/>
                    <a:gd name="T30" fmla="*/ 24 w 61"/>
                    <a:gd name="T31" fmla="*/ 42 h 64"/>
                    <a:gd name="T32" fmla="*/ 26 w 61"/>
                    <a:gd name="T33" fmla="*/ 47 h 64"/>
                    <a:gd name="T34" fmla="*/ 26 w 61"/>
                    <a:gd name="T35" fmla="*/ 49 h 64"/>
                    <a:gd name="T36" fmla="*/ 26 w 61"/>
                    <a:gd name="T37" fmla="*/ 52 h 64"/>
                    <a:gd name="T38" fmla="*/ 22 w 61"/>
                    <a:gd name="T39" fmla="*/ 56 h 64"/>
                    <a:gd name="T40" fmla="*/ 20 w 61"/>
                    <a:gd name="T41" fmla="*/ 58 h 64"/>
                    <a:gd name="T42" fmla="*/ 14 w 61"/>
                    <a:gd name="T43" fmla="*/ 63 h 64"/>
                    <a:gd name="T44" fmla="*/ 3 w 61"/>
                    <a:gd name="T45" fmla="*/ 50 h 64"/>
                    <a:gd name="T46" fmla="*/ 0 w 61"/>
                    <a:gd name="T47" fmla="*/ 41 h 64"/>
                    <a:gd name="T48" fmla="*/ 0 w 61"/>
                    <a:gd name="T49" fmla="*/ 27 h 64"/>
                    <a:gd name="T50" fmla="*/ 0 w 61"/>
                    <a:gd name="T51" fmla="*/ 17 h 64"/>
                    <a:gd name="T52" fmla="*/ 3 w 61"/>
                    <a:gd name="T53" fmla="*/ 9 h 64"/>
                    <a:gd name="T54" fmla="*/ 6 w 61"/>
                    <a:gd name="T55" fmla="*/ 3 h 64"/>
                    <a:gd name="T56" fmla="*/ 11 w 61"/>
                    <a:gd name="T57" fmla="*/ 1 h 64"/>
                    <a:gd name="T58" fmla="*/ 15 w 61"/>
                    <a:gd name="T59" fmla="*/ 0 h 64"/>
                    <a:gd name="T60" fmla="*/ 22 w 61"/>
                    <a:gd name="T61" fmla="*/ 0 h 64"/>
                    <a:gd name="T62" fmla="*/ 34 w 61"/>
                    <a:gd name="T63" fmla="*/ 0 h 64"/>
                    <a:gd name="T64" fmla="*/ 43 w 61"/>
                    <a:gd name="T65" fmla="*/ 0 h 64"/>
                    <a:gd name="T66" fmla="*/ 52 w 61"/>
                    <a:gd name="T67" fmla="*/ 3 h 64"/>
                    <a:gd name="T68" fmla="*/ 57 w 61"/>
                    <a:gd name="T69" fmla="*/ 9 h 64"/>
                    <a:gd name="T70" fmla="*/ 60 w 61"/>
                    <a:gd name="T71" fmla="*/ 12 h 64"/>
                    <a:gd name="T72" fmla="*/ 52 w 61"/>
                    <a:gd name="T73" fmla="*/ 11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1"/>
                    <a:gd name="T112" fmla="*/ 0 h 64"/>
                    <a:gd name="T113" fmla="*/ 61 w 61"/>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1" h="64">
                      <a:moveTo>
                        <a:pt x="52" y="11"/>
                      </a:moveTo>
                      <a:lnTo>
                        <a:pt x="47" y="12"/>
                      </a:lnTo>
                      <a:lnTo>
                        <a:pt x="43" y="12"/>
                      </a:lnTo>
                      <a:lnTo>
                        <a:pt x="38" y="18"/>
                      </a:lnTo>
                      <a:lnTo>
                        <a:pt x="40" y="24"/>
                      </a:lnTo>
                      <a:lnTo>
                        <a:pt x="45" y="25"/>
                      </a:lnTo>
                      <a:lnTo>
                        <a:pt x="45" y="31"/>
                      </a:lnTo>
                      <a:lnTo>
                        <a:pt x="44" y="34"/>
                      </a:lnTo>
                      <a:lnTo>
                        <a:pt x="45" y="41"/>
                      </a:lnTo>
                      <a:lnTo>
                        <a:pt x="39" y="41"/>
                      </a:lnTo>
                      <a:lnTo>
                        <a:pt x="38" y="34"/>
                      </a:lnTo>
                      <a:lnTo>
                        <a:pt x="36" y="31"/>
                      </a:lnTo>
                      <a:lnTo>
                        <a:pt x="31" y="31"/>
                      </a:lnTo>
                      <a:lnTo>
                        <a:pt x="27" y="32"/>
                      </a:lnTo>
                      <a:lnTo>
                        <a:pt x="26" y="35"/>
                      </a:lnTo>
                      <a:lnTo>
                        <a:pt x="24" y="42"/>
                      </a:lnTo>
                      <a:lnTo>
                        <a:pt x="26" y="47"/>
                      </a:lnTo>
                      <a:lnTo>
                        <a:pt x="26" y="49"/>
                      </a:lnTo>
                      <a:lnTo>
                        <a:pt x="26" y="52"/>
                      </a:lnTo>
                      <a:lnTo>
                        <a:pt x="22" y="56"/>
                      </a:lnTo>
                      <a:lnTo>
                        <a:pt x="20" y="58"/>
                      </a:lnTo>
                      <a:lnTo>
                        <a:pt x="14" y="63"/>
                      </a:lnTo>
                      <a:lnTo>
                        <a:pt x="3" y="50"/>
                      </a:lnTo>
                      <a:lnTo>
                        <a:pt x="0" y="41"/>
                      </a:lnTo>
                      <a:lnTo>
                        <a:pt x="0" y="27"/>
                      </a:lnTo>
                      <a:lnTo>
                        <a:pt x="0" y="17"/>
                      </a:lnTo>
                      <a:lnTo>
                        <a:pt x="3" y="9"/>
                      </a:lnTo>
                      <a:lnTo>
                        <a:pt x="6" y="3"/>
                      </a:lnTo>
                      <a:lnTo>
                        <a:pt x="11" y="1"/>
                      </a:lnTo>
                      <a:lnTo>
                        <a:pt x="15" y="0"/>
                      </a:lnTo>
                      <a:lnTo>
                        <a:pt x="22" y="0"/>
                      </a:lnTo>
                      <a:lnTo>
                        <a:pt x="34" y="0"/>
                      </a:lnTo>
                      <a:lnTo>
                        <a:pt x="43" y="0"/>
                      </a:lnTo>
                      <a:lnTo>
                        <a:pt x="52" y="3"/>
                      </a:lnTo>
                      <a:lnTo>
                        <a:pt x="57" y="9"/>
                      </a:lnTo>
                      <a:lnTo>
                        <a:pt x="60" y="12"/>
                      </a:lnTo>
                      <a:lnTo>
                        <a:pt x="52" y="11"/>
                      </a:lnTo>
                    </a:path>
                  </a:pathLst>
                </a:custGeom>
                <a:solidFill>
                  <a:srgbClr val="808080"/>
                </a:solidFill>
                <a:ln w="9525" cap="rnd">
                  <a:noFill/>
                  <a:round/>
                  <a:headEnd type="none" w="sm" len="sm"/>
                  <a:tailEnd type="none" w="sm" len="sm"/>
                </a:ln>
              </p:spPr>
              <p:txBody>
                <a:bodyPr/>
                <a:lstStyle/>
                <a:p>
                  <a:endParaRPr lang="es-ES"/>
                </a:p>
              </p:txBody>
            </p:sp>
            <p:sp>
              <p:nvSpPr>
                <p:cNvPr id="105056" name="Freeform 499"/>
                <p:cNvSpPr>
                  <a:spLocks/>
                </p:cNvSpPr>
                <p:nvPr/>
              </p:nvSpPr>
              <p:spPr bwMode="auto">
                <a:xfrm>
                  <a:off x="431" y="2945"/>
                  <a:ext cx="77" cy="76"/>
                </a:xfrm>
                <a:custGeom>
                  <a:avLst/>
                  <a:gdLst>
                    <a:gd name="T0" fmla="*/ 76 w 77"/>
                    <a:gd name="T1" fmla="*/ 12 h 76"/>
                    <a:gd name="T2" fmla="*/ 56 w 77"/>
                    <a:gd name="T3" fmla="*/ 9 h 76"/>
                    <a:gd name="T4" fmla="*/ 44 w 77"/>
                    <a:gd name="T5" fmla="*/ 6 h 76"/>
                    <a:gd name="T6" fmla="*/ 47 w 77"/>
                    <a:gd name="T7" fmla="*/ 7 h 76"/>
                    <a:gd name="T8" fmla="*/ 56 w 77"/>
                    <a:gd name="T9" fmla="*/ 12 h 76"/>
                    <a:gd name="T10" fmla="*/ 55 w 77"/>
                    <a:gd name="T11" fmla="*/ 13 h 76"/>
                    <a:gd name="T12" fmla="*/ 49 w 77"/>
                    <a:gd name="T13" fmla="*/ 13 h 76"/>
                    <a:gd name="T14" fmla="*/ 40 w 77"/>
                    <a:gd name="T15" fmla="*/ 12 h 76"/>
                    <a:gd name="T16" fmla="*/ 44 w 77"/>
                    <a:gd name="T17" fmla="*/ 13 h 76"/>
                    <a:gd name="T18" fmla="*/ 52 w 77"/>
                    <a:gd name="T19" fmla="*/ 17 h 76"/>
                    <a:gd name="T20" fmla="*/ 44 w 77"/>
                    <a:gd name="T21" fmla="*/ 17 h 76"/>
                    <a:gd name="T22" fmla="*/ 47 w 77"/>
                    <a:gd name="T23" fmla="*/ 20 h 76"/>
                    <a:gd name="T24" fmla="*/ 51 w 77"/>
                    <a:gd name="T25" fmla="*/ 24 h 76"/>
                    <a:gd name="T26" fmla="*/ 47 w 77"/>
                    <a:gd name="T27" fmla="*/ 24 h 76"/>
                    <a:gd name="T28" fmla="*/ 36 w 77"/>
                    <a:gd name="T29" fmla="*/ 23 h 76"/>
                    <a:gd name="T30" fmla="*/ 53 w 77"/>
                    <a:gd name="T31" fmla="*/ 30 h 76"/>
                    <a:gd name="T32" fmla="*/ 57 w 77"/>
                    <a:gd name="T33" fmla="*/ 33 h 76"/>
                    <a:gd name="T34" fmla="*/ 46 w 77"/>
                    <a:gd name="T35" fmla="*/ 30 h 76"/>
                    <a:gd name="T36" fmla="*/ 51 w 77"/>
                    <a:gd name="T37" fmla="*/ 32 h 76"/>
                    <a:gd name="T38" fmla="*/ 57 w 77"/>
                    <a:gd name="T39" fmla="*/ 36 h 76"/>
                    <a:gd name="T40" fmla="*/ 53 w 77"/>
                    <a:gd name="T41" fmla="*/ 38 h 76"/>
                    <a:gd name="T42" fmla="*/ 41 w 77"/>
                    <a:gd name="T43" fmla="*/ 43 h 76"/>
                    <a:gd name="T44" fmla="*/ 27 w 77"/>
                    <a:gd name="T45" fmla="*/ 36 h 76"/>
                    <a:gd name="T46" fmla="*/ 24 w 77"/>
                    <a:gd name="T47" fmla="*/ 36 h 76"/>
                    <a:gd name="T48" fmla="*/ 31 w 77"/>
                    <a:gd name="T49" fmla="*/ 41 h 76"/>
                    <a:gd name="T50" fmla="*/ 18 w 77"/>
                    <a:gd name="T51" fmla="*/ 38 h 76"/>
                    <a:gd name="T52" fmla="*/ 21 w 77"/>
                    <a:gd name="T53" fmla="*/ 41 h 76"/>
                    <a:gd name="T54" fmla="*/ 31 w 77"/>
                    <a:gd name="T55" fmla="*/ 45 h 76"/>
                    <a:gd name="T56" fmla="*/ 24 w 77"/>
                    <a:gd name="T57" fmla="*/ 46 h 76"/>
                    <a:gd name="T58" fmla="*/ 22 w 77"/>
                    <a:gd name="T59" fmla="*/ 47 h 76"/>
                    <a:gd name="T60" fmla="*/ 31 w 77"/>
                    <a:gd name="T61" fmla="*/ 50 h 76"/>
                    <a:gd name="T62" fmla="*/ 25 w 77"/>
                    <a:gd name="T63" fmla="*/ 54 h 76"/>
                    <a:gd name="T64" fmla="*/ 25 w 77"/>
                    <a:gd name="T65" fmla="*/ 56 h 76"/>
                    <a:gd name="T66" fmla="*/ 31 w 77"/>
                    <a:gd name="T67" fmla="*/ 63 h 76"/>
                    <a:gd name="T68" fmla="*/ 24 w 77"/>
                    <a:gd name="T69" fmla="*/ 63 h 76"/>
                    <a:gd name="T70" fmla="*/ 17 w 77"/>
                    <a:gd name="T71" fmla="*/ 51 h 76"/>
                    <a:gd name="T72" fmla="*/ 22 w 77"/>
                    <a:gd name="T73" fmla="*/ 63 h 76"/>
                    <a:gd name="T74" fmla="*/ 24 w 77"/>
                    <a:gd name="T75" fmla="*/ 71 h 76"/>
                    <a:gd name="T76" fmla="*/ 15 w 77"/>
                    <a:gd name="T77" fmla="*/ 63 h 76"/>
                    <a:gd name="T78" fmla="*/ 14 w 77"/>
                    <a:gd name="T79" fmla="*/ 66 h 76"/>
                    <a:gd name="T80" fmla="*/ 21 w 77"/>
                    <a:gd name="T81" fmla="*/ 73 h 76"/>
                    <a:gd name="T82" fmla="*/ 9 w 77"/>
                    <a:gd name="T83" fmla="*/ 68 h 76"/>
                    <a:gd name="T84" fmla="*/ 0 w 77"/>
                    <a:gd name="T85" fmla="*/ 51 h 76"/>
                    <a:gd name="T86" fmla="*/ 0 w 77"/>
                    <a:gd name="T87" fmla="*/ 32 h 76"/>
                    <a:gd name="T88" fmla="*/ 5 w 77"/>
                    <a:gd name="T89" fmla="*/ 23 h 76"/>
                    <a:gd name="T90" fmla="*/ 25 w 77"/>
                    <a:gd name="T91" fmla="*/ 30 h 76"/>
                    <a:gd name="T92" fmla="*/ 9 w 77"/>
                    <a:gd name="T93" fmla="*/ 23 h 76"/>
                    <a:gd name="T94" fmla="*/ 0 w 77"/>
                    <a:gd name="T95" fmla="*/ 13 h 76"/>
                    <a:gd name="T96" fmla="*/ 15 w 77"/>
                    <a:gd name="T97" fmla="*/ 12 h 76"/>
                    <a:gd name="T98" fmla="*/ 17 w 77"/>
                    <a:gd name="T99" fmla="*/ 9 h 76"/>
                    <a:gd name="T100" fmla="*/ 14 w 77"/>
                    <a:gd name="T101" fmla="*/ 2 h 76"/>
                    <a:gd name="T102" fmla="*/ 24 w 77"/>
                    <a:gd name="T103" fmla="*/ 0 h 76"/>
                    <a:gd name="T104" fmla="*/ 56 w 77"/>
                    <a:gd name="T105" fmla="*/ 2 h 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7"/>
                    <a:gd name="T160" fmla="*/ 0 h 76"/>
                    <a:gd name="T161" fmla="*/ 77 w 77"/>
                    <a:gd name="T162" fmla="*/ 76 h 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7" h="76">
                      <a:moveTo>
                        <a:pt x="68" y="5"/>
                      </a:moveTo>
                      <a:lnTo>
                        <a:pt x="76" y="12"/>
                      </a:lnTo>
                      <a:lnTo>
                        <a:pt x="63" y="12"/>
                      </a:lnTo>
                      <a:lnTo>
                        <a:pt x="56" y="9"/>
                      </a:lnTo>
                      <a:lnTo>
                        <a:pt x="51" y="6"/>
                      </a:lnTo>
                      <a:lnTo>
                        <a:pt x="44" y="6"/>
                      </a:lnTo>
                      <a:lnTo>
                        <a:pt x="37" y="6"/>
                      </a:lnTo>
                      <a:lnTo>
                        <a:pt x="47" y="7"/>
                      </a:lnTo>
                      <a:lnTo>
                        <a:pt x="53" y="9"/>
                      </a:lnTo>
                      <a:lnTo>
                        <a:pt x="56" y="12"/>
                      </a:lnTo>
                      <a:lnTo>
                        <a:pt x="56" y="13"/>
                      </a:lnTo>
                      <a:lnTo>
                        <a:pt x="55" y="13"/>
                      </a:lnTo>
                      <a:lnTo>
                        <a:pt x="53" y="15"/>
                      </a:lnTo>
                      <a:lnTo>
                        <a:pt x="49" y="13"/>
                      </a:lnTo>
                      <a:lnTo>
                        <a:pt x="46" y="13"/>
                      </a:lnTo>
                      <a:lnTo>
                        <a:pt x="40" y="12"/>
                      </a:lnTo>
                      <a:lnTo>
                        <a:pt x="37" y="12"/>
                      </a:lnTo>
                      <a:lnTo>
                        <a:pt x="44" y="13"/>
                      </a:lnTo>
                      <a:lnTo>
                        <a:pt x="49" y="15"/>
                      </a:lnTo>
                      <a:lnTo>
                        <a:pt x="52" y="17"/>
                      </a:lnTo>
                      <a:lnTo>
                        <a:pt x="49" y="19"/>
                      </a:lnTo>
                      <a:lnTo>
                        <a:pt x="44" y="17"/>
                      </a:lnTo>
                      <a:lnTo>
                        <a:pt x="40" y="16"/>
                      </a:lnTo>
                      <a:lnTo>
                        <a:pt x="47" y="20"/>
                      </a:lnTo>
                      <a:lnTo>
                        <a:pt x="51" y="22"/>
                      </a:lnTo>
                      <a:lnTo>
                        <a:pt x="51" y="24"/>
                      </a:lnTo>
                      <a:lnTo>
                        <a:pt x="52" y="27"/>
                      </a:lnTo>
                      <a:lnTo>
                        <a:pt x="47" y="24"/>
                      </a:lnTo>
                      <a:lnTo>
                        <a:pt x="44" y="23"/>
                      </a:lnTo>
                      <a:lnTo>
                        <a:pt x="36" y="23"/>
                      </a:lnTo>
                      <a:lnTo>
                        <a:pt x="46" y="26"/>
                      </a:lnTo>
                      <a:lnTo>
                        <a:pt x="53" y="30"/>
                      </a:lnTo>
                      <a:lnTo>
                        <a:pt x="56" y="30"/>
                      </a:lnTo>
                      <a:lnTo>
                        <a:pt x="57" y="33"/>
                      </a:lnTo>
                      <a:lnTo>
                        <a:pt x="53" y="32"/>
                      </a:lnTo>
                      <a:lnTo>
                        <a:pt x="46" y="30"/>
                      </a:lnTo>
                      <a:lnTo>
                        <a:pt x="43" y="30"/>
                      </a:lnTo>
                      <a:lnTo>
                        <a:pt x="51" y="32"/>
                      </a:lnTo>
                      <a:lnTo>
                        <a:pt x="56" y="34"/>
                      </a:lnTo>
                      <a:lnTo>
                        <a:pt x="57" y="36"/>
                      </a:lnTo>
                      <a:lnTo>
                        <a:pt x="56" y="39"/>
                      </a:lnTo>
                      <a:lnTo>
                        <a:pt x="53" y="38"/>
                      </a:lnTo>
                      <a:lnTo>
                        <a:pt x="47" y="34"/>
                      </a:lnTo>
                      <a:lnTo>
                        <a:pt x="41" y="43"/>
                      </a:lnTo>
                      <a:lnTo>
                        <a:pt x="36" y="41"/>
                      </a:lnTo>
                      <a:lnTo>
                        <a:pt x="27" y="36"/>
                      </a:lnTo>
                      <a:lnTo>
                        <a:pt x="18" y="34"/>
                      </a:lnTo>
                      <a:lnTo>
                        <a:pt x="24" y="36"/>
                      </a:lnTo>
                      <a:lnTo>
                        <a:pt x="34" y="39"/>
                      </a:lnTo>
                      <a:lnTo>
                        <a:pt x="31" y="41"/>
                      </a:lnTo>
                      <a:lnTo>
                        <a:pt x="24" y="40"/>
                      </a:lnTo>
                      <a:lnTo>
                        <a:pt x="18" y="38"/>
                      </a:lnTo>
                      <a:lnTo>
                        <a:pt x="12" y="34"/>
                      </a:lnTo>
                      <a:lnTo>
                        <a:pt x="21" y="41"/>
                      </a:lnTo>
                      <a:lnTo>
                        <a:pt x="27" y="43"/>
                      </a:lnTo>
                      <a:lnTo>
                        <a:pt x="31" y="45"/>
                      </a:lnTo>
                      <a:lnTo>
                        <a:pt x="31" y="47"/>
                      </a:lnTo>
                      <a:lnTo>
                        <a:pt x="24" y="46"/>
                      </a:lnTo>
                      <a:lnTo>
                        <a:pt x="18" y="45"/>
                      </a:lnTo>
                      <a:lnTo>
                        <a:pt x="22" y="47"/>
                      </a:lnTo>
                      <a:lnTo>
                        <a:pt x="27" y="49"/>
                      </a:lnTo>
                      <a:lnTo>
                        <a:pt x="31" y="50"/>
                      </a:lnTo>
                      <a:lnTo>
                        <a:pt x="31" y="57"/>
                      </a:lnTo>
                      <a:lnTo>
                        <a:pt x="25" y="54"/>
                      </a:lnTo>
                      <a:lnTo>
                        <a:pt x="19" y="51"/>
                      </a:lnTo>
                      <a:lnTo>
                        <a:pt x="25" y="56"/>
                      </a:lnTo>
                      <a:lnTo>
                        <a:pt x="31" y="58"/>
                      </a:lnTo>
                      <a:lnTo>
                        <a:pt x="31" y="63"/>
                      </a:lnTo>
                      <a:lnTo>
                        <a:pt x="27" y="66"/>
                      </a:lnTo>
                      <a:lnTo>
                        <a:pt x="24" y="63"/>
                      </a:lnTo>
                      <a:lnTo>
                        <a:pt x="19" y="57"/>
                      </a:lnTo>
                      <a:lnTo>
                        <a:pt x="17" y="51"/>
                      </a:lnTo>
                      <a:lnTo>
                        <a:pt x="19" y="58"/>
                      </a:lnTo>
                      <a:lnTo>
                        <a:pt x="22" y="63"/>
                      </a:lnTo>
                      <a:lnTo>
                        <a:pt x="27" y="68"/>
                      </a:lnTo>
                      <a:lnTo>
                        <a:pt x="24" y="71"/>
                      </a:lnTo>
                      <a:lnTo>
                        <a:pt x="18" y="68"/>
                      </a:lnTo>
                      <a:lnTo>
                        <a:pt x="15" y="63"/>
                      </a:lnTo>
                      <a:lnTo>
                        <a:pt x="9" y="56"/>
                      </a:lnTo>
                      <a:lnTo>
                        <a:pt x="14" y="66"/>
                      </a:lnTo>
                      <a:lnTo>
                        <a:pt x="18" y="68"/>
                      </a:lnTo>
                      <a:lnTo>
                        <a:pt x="21" y="73"/>
                      </a:lnTo>
                      <a:lnTo>
                        <a:pt x="18" y="75"/>
                      </a:lnTo>
                      <a:lnTo>
                        <a:pt x="9" y="68"/>
                      </a:lnTo>
                      <a:lnTo>
                        <a:pt x="3" y="58"/>
                      </a:lnTo>
                      <a:lnTo>
                        <a:pt x="0" y="51"/>
                      </a:lnTo>
                      <a:lnTo>
                        <a:pt x="0" y="41"/>
                      </a:lnTo>
                      <a:lnTo>
                        <a:pt x="0" y="32"/>
                      </a:lnTo>
                      <a:lnTo>
                        <a:pt x="0" y="23"/>
                      </a:lnTo>
                      <a:lnTo>
                        <a:pt x="5" y="23"/>
                      </a:lnTo>
                      <a:lnTo>
                        <a:pt x="14" y="26"/>
                      </a:lnTo>
                      <a:lnTo>
                        <a:pt x="25" y="30"/>
                      </a:lnTo>
                      <a:lnTo>
                        <a:pt x="15" y="24"/>
                      </a:lnTo>
                      <a:lnTo>
                        <a:pt x="9" y="23"/>
                      </a:lnTo>
                      <a:lnTo>
                        <a:pt x="0" y="20"/>
                      </a:lnTo>
                      <a:lnTo>
                        <a:pt x="0" y="13"/>
                      </a:lnTo>
                      <a:lnTo>
                        <a:pt x="3" y="7"/>
                      </a:lnTo>
                      <a:lnTo>
                        <a:pt x="15" y="12"/>
                      </a:lnTo>
                      <a:lnTo>
                        <a:pt x="22" y="15"/>
                      </a:lnTo>
                      <a:lnTo>
                        <a:pt x="17" y="9"/>
                      </a:lnTo>
                      <a:lnTo>
                        <a:pt x="6" y="6"/>
                      </a:lnTo>
                      <a:lnTo>
                        <a:pt x="14" y="2"/>
                      </a:lnTo>
                      <a:lnTo>
                        <a:pt x="18" y="0"/>
                      </a:lnTo>
                      <a:lnTo>
                        <a:pt x="24" y="0"/>
                      </a:lnTo>
                      <a:lnTo>
                        <a:pt x="41" y="0"/>
                      </a:lnTo>
                      <a:lnTo>
                        <a:pt x="56" y="2"/>
                      </a:lnTo>
                      <a:lnTo>
                        <a:pt x="68" y="5"/>
                      </a:lnTo>
                    </a:path>
                  </a:pathLst>
                </a:custGeom>
                <a:solidFill>
                  <a:srgbClr val="A0A0A0"/>
                </a:solidFill>
                <a:ln w="9525" cap="rnd">
                  <a:noFill/>
                  <a:round/>
                  <a:headEnd type="none" w="sm" len="sm"/>
                  <a:tailEnd type="none" w="sm" len="sm"/>
                </a:ln>
              </p:spPr>
              <p:txBody>
                <a:bodyPr/>
                <a:lstStyle/>
                <a:p>
                  <a:endParaRPr lang="es-ES"/>
                </a:p>
              </p:txBody>
            </p:sp>
            <p:sp>
              <p:nvSpPr>
                <p:cNvPr id="105057" name="Freeform 500"/>
                <p:cNvSpPr>
                  <a:spLocks/>
                </p:cNvSpPr>
                <p:nvPr/>
              </p:nvSpPr>
              <p:spPr bwMode="auto">
                <a:xfrm>
                  <a:off x="510" y="3015"/>
                  <a:ext cx="27" cy="26"/>
                </a:xfrm>
                <a:custGeom>
                  <a:avLst/>
                  <a:gdLst>
                    <a:gd name="T0" fmla="*/ 26 w 27"/>
                    <a:gd name="T1" fmla="*/ 0 h 26"/>
                    <a:gd name="T2" fmla="*/ 26 w 27"/>
                    <a:gd name="T3" fmla="*/ 11 h 26"/>
                    <a:gd name="T4" fmla="*/ 0 w 27"/>
                    <a:gd name="T5" fmla="*/ 11 h 26"/>
                    <a:gd name="T6" fmla="*/ 0 w 27"/>
                    <a:gd name="T7" fmla="*/ 25 h 26"/>
                    <a:gd name="T8" fmla="*/ 0 w 27"/>
                    <a:gd name="T9" fmla="*/ 11 h 26"/>
                    <a:gd name="T10" fmla="*/ 26 w 27"/>
                    <a:gd name="T11" fmla="*/ 11 h 26"/>
                    <a:gd name="T12" fmla="*/ 26 w 27"/>
                    <a:gd name="T13" fmla="*/ 0 h 26"/>
                    <a:gd name="T14" fmla="*/ 0 60000 65536"/>
                    <a:gd name="T15" fmla="*/ 0 60000 65536"/>
                    <a:gd name="T16" fmla="*/ 0 60000 65536"/>
                    <a:gd name="T17" fmla="*/ 0 60000 65536"/>
                    <a:gd name="T18" fmla="*/ 0 60000 65536"/>
                    <a:gd name="T19" fmla="*/ 0 60000 65536"/>
                    <a:gd name="T20" fmla="*/ 0 60000 65536"/>
                    <a:gd name="T21" fmla="*/ 0 w 27"/>
                    <a:gd name="T22" fmla="*/ 0 h 26"/>
                    <a:gd name="T23" fmla="*/ 27 w 27"/>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6">
                      <a:moveTo>
                        <a:pt x="26" y="0"/>
                      </a:moveTo>
                      <a:lnTo>
                        <a:pt x="26" y="11"/>
                      </a:lnTo>
                      <a:lnTo>
                        <a:pt x="0" y="11"/>
                      </a:lnTo>
                      <a:lnTo>
                        <a:pt x="0" y="25"/>
                      </a:lnTo>
                      <a:lnTo>
                        <a:pt x="0" y="11"/>
                      </a:lnTo>
                      <a:lnTo>
                        <a:pt x="26" y="11"/>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5058" name="Freeform 501"/>
                <p:cNvSpPr>
                  <a:spLocks/>
                </p:cNvSpPr>
                <p:nvPr/>
              </p:nvSpPr>
              <p:spPr bwMode="auto">
                <a:xfrm>
                  <a:off x="498" y="2988"/>
                  <a:ext cx="1" cy="26"/>
                </a:xfrm>
                <a:custGeom>
                  <a:avLst/>
                  <a:gdLst>
                    <a:gd name="T0" fmla="*/ 0 w 1"/>
                    <a:gd name="T1" fmla="*/ 0 h 26"/>
                    <a:gd name="T2" fmla="*/ 0 w 1"/>
                    <a:gd name="T3" fmla="*/ 25 h 26"/>
                    <a:gd name="T4" fmla="*/ 0 w 1"/>
                    <a:gd name="T5" fmla="*/ 11 h 26"/>
                    <a:gd name="T6" fmla="*/ 0 w 1"/>
                    <a:gd name="T7" fmla="*/ 0 h 26"/>
                    <a:gd name="T8" fmla="*/ 0 w 1"/>
                    <a:gd name="T9" fmla="*/ 11 h 26"/>
                    <a:gd name="T10" fmla="*/ 0 w 1"/>
                    <a:gd name="T11" fmla="*/ 0 h 26"/>
                    <a:gd name="T12" fmla="*/ 0 60000 65536"/>
                    <a:gd name="T13" fmla="*/ 0 60000 65536"/>
                    <a:gd name="T14" fmla="*/ 0 60000 65536"/>
                    <a:gd name="T15" fmla="*/ 0 60000 65536"/>
                    <a:gd name="T16" fmla="*/ 0 60000 65536"/>
                    <a:gd name="T17" fmla="*/ 0 60000 65536"/>
                    <a:gd name="T18" fmla="*/ 0 w 1"/>
                    <a:gd name="T19" fmla="*/ 0 h 26"/>
                    <a:gd name="T20" fmla="*/ 1 w 1"/>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 h="26">
                      <a:moveTo>
                        <a:pt x="0" y="0"/>
                      </a:moveTo>
                      <a:lnTo>
                        <a:pt x="0" y="25"/>
                      </a:lnTo>
                      <a:lnTo>
                        <a:pt x="0" y="11"/>
                      </a:lnTo>
                      <a:lnTo>
                        <a:pt x="0" y="0"/>
                      </a:lnTo>
                      <a:lnTo>
                        <a:pt x="0" y="11"/>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5059" name="Freeform 502"/>
                <p:cNvSpPr>
                  <a:spLocks/>
                </p:cNvSpPr>
                <p:nvPr/>
              </p:nvSpPr>
              <p:spPr bwMode="auto">
                <a:xfrm>
                  <a:off x="491" y="3040"/>
                  <a:ext cx="27" cy="41"/>
                </a:xfrm>
                <a:custGeom>
                  <a:avLst/>
                  <a:gdLst>
                    <a:gd name="T0" fmla="*/ 6 w 27"/>
                    <a:gd name="T1" fmla="*/ 0 h 41"/>
                    <a:gd name="T2" fmla="*/ 10 w 27"/>
                    <a:gd name="T3" fmla="*/ 5 h 41"/>
                    <a:gd name="T4" fmla="*/ 13 w 27"/>
                    <a:gd name="T5" fmla="*/ 10 h 41"/>
                    <a:gd name="T6" fmla="*/ 21 w 27"/>
                    <a:gd name="T7" fmla="*/ 18 h 41"/>
                    <a:gd name="T8" fmla="*/ 26 w 27"/>
                    <a:gd name="T9" fmla="*/ 26 h 41"/>
                    <a:gd name="T10" fmla="*/ 26 w 27"/>
                    <a:gd name="T11" fmla="*/ 32 h 41"/>
                    <a:gd name="T12" fmla="*/ 23 w 27"/>
                    <a:gd name="T13" fmla="*/ 40 h 41"/>
                    <a:gd name="T14" fmla="*/ 0 w 27"/>
                    <a:gd name="T15" fmla="*/ 16 h 41"/>
                    <a:gd name="T16" fmla="*/ 6 w 27"/>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41"/>
                    <a:gd name="T29" fmla="*/ 27 w 27"/>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41">
                      <a:moveTo>
                        <a:pt x="6" y="0"/>
                      </a:moveTo>
                      <a:lnTo>
                        <a:pt x="10" y="5"/>
                      </a:lnTo>
                      <a:lnTo>
                        <a:pt x="13" y="10"/>
                      </a:lnTo>
                      <a:lnTo>
                        <a:pt x="21" y="18"/>
                      </a:lnTo>
                      <a:lnTo>
                        <a:pt x="26" y="26"/>
                      </a:lnTo>
                      <a:lnTo>
                        <a:pt x="26" y="32"/>
                      </a:lnTo>
                      <a:lnTo>
                        <a:pt x="23" y="40"/>
                      </a:lnTo>
                      <a:lnTo>
                        <a:pt x="0" y="16"/>
                      </a:lnTo>
                      <a:lnTo>
                        <a:pt x="6" y="0"/>
                      </a:lnTo>
                    </a:path>
                  </a:pathLst>
                </a:custGeom>
                <a:solidFill>
                  <a:srgbClr val="400000"/>
                </a:solidFill>
                <a:ln w="12700" cap="rnd">
                  <a:solidFill>
                    <a:srgbClr val="000000"/>
                  </a:solidFill>
                  <a:round/>
                  <a:headEnd type="none" w="sm" len="sm"/>
                  <a:tailEnd type="none" w="sm" len="sm"/>
                </a:ln>
              </p:spPr>
              <p:txBody>
                <a:bodyPr/>
                <a:lstStyle/>
                <a:p>
                  <a:endParaRPr lang="es-ES"/>
                </a:p>
              </p:txBody>
            </p:sp>
            <p:sp>
              <p:nvSpPr>
                <p:cNvPr id="105060" name="Freeform 503"/>
                <p:cNvSpPr>
                  <a:spLocks/>
                </p:cNvSpPr>
                <p:nvPr/>
              </p:nvSpPr>
              <p:spPr bwMode="auto">
                <a:xfrm>
                  <a:off x="446" y="3021"/>
                  <a:ext cx="48" cy="29"/>
                </a:xfrm>
                <a:custGeom>
                  <a:avLst/>
                  <a:gdLst>
                    <a:gd name="T0" fmla="*/ 0 w 48"/>
                    <a:gd name="T1" fmla="*/ 0 h 29"/>
                    <a:gd name="T2" fmla="*/ 8 w 48"/>
                    <a:gd name="T3" fmla="*/ 0 h 29"/>
                    <a:gd name="T4" fmla="*/ 19 w 48"/>
                    <a:gd name="T5" fmla="*/ 3 h 29"/>
                    <a:gd name="T6" fmla="*/ 30 w 48"/>
                    <a:gd name="T7" fmla="*/ 9 h 29"/>
                    <a:gd name="T8" fmla="*/ 37 w 48"/>
                    <a:gd name="T9" fmla="*/ 12 h 29"/>
                    <a:gd name="T10" fmla="*/ 45 w 48"/>
                    <a:gd name="T11" fmla="*/ 16 h 29"/>
                    <a:gd name="T12" fmla="*/ 47 w 48"/>
                    <a:gd name="T13" fmla="*/ 19 h 29"/>
                    <a:gd name="T14" fmla="*/ 47 w 48"/>
                    <a:gd name="T15" fmla="*/ 28 h 29"/>
                    <a:gd name="T16" fmla="*/ 0 w 48"/>
                    <a:gd name="T17" fmla="*/ 4 h 29"/>
                    <a:gd name="T18" fmla="*/ 0 w 48"/>
                    <a:gd name="T19" fmla="*/ 0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29"/>
                    <a:gd name="T32" fmla="*/ 48 w 48"/>
                    <a:gd name="T33" fmla="*/ 29 h 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29">
                      <a:moveTo>
                        <a:pt x="0" y="0"/>
                      </a:moveTo>
                      <a:lnTo>
                        <a:pt x="8" y="0"/>
                      </a:lnTo>
                      <a:lnTo>
                        <a:pt x="19" y="3"/>
                      </a:lnTo>
                      <a:lnTo>
                        <a:pt x="30" y="9"/>
                      </a:lnTo>
                      <a:lnTo>
                        <a:pt x="37" y="12"/>
                      </a:lnTo>
                      <a:lnTo>
                        <a:pt x="45" y="16"/>
                      </a:lnTo>
                      <a:lnTo>
                        <a:pt x="47" y="19"/>
                      </a:lnTo>
                      <a:lnTo>
                        <a:pt x="47" y="28"/>
                      </a:lnTo>
                      <a:lnTo>
                        <a:pt x="0" y="4"/>
                      </a:lnTo>
                      <a:lnTo>
                        <a:pt x="0"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5061" name="Freeform 504"/>
                <p:cNvSpPr>
                  <a:spLocks/>
                </p:cNvSpPr>
                <p:nvPr/>
              </p:nvSpPr>
              <p:spPr bwMode="auto">
                <a:xfrm>
                  <a:off x="449" y="3022"/>
                  <a:ext cx="43" cy="26"/>
                </a:xfrm>
                <a:custGeom>
                  <a:avLst/>
                  <a:gdLst>
                    <a:gd name="T0" fmla="*/ 42 w 43"/>
                    <a:gd name="T1" fmla="*/ 25 h 26"/>
                    <a:gd name="T2" fmla="*/ 42 w 43"/>
                    <a:gd name="T3" fmla="*/ 17 h 26"/>
                    <a:gd name="T4" fmla="*/ 40 w 43"/>
                    <a:gd name="T5" fmla="*/ 14 h 26"/>
                    <a:gd name="T6" fmla="*/ 31 w 43"/>
                    <a:gd name="T7" fmla="*/ 9 h 26"/>
                    <a:gd name="T8" fmla="*/ 21 w 43"/>
                    <a:gd name="T9" fmla="*/ 4 h 26"/>
                    <a:gd name="T10" fmla="*/ 8 w 43"/>
                    <a:gd name="T11" fmla="*/ 0 h 26"/>
                    <a:gd name="T12" fmla="*/ 1 w 43"/>
                    <a:gd name="T13" fmla="*/ 0 h 26"/>
                    <a:gd name="T14" fmla="*/ 0 w 43"/>
                    <a:gd name="T15" fmla="*/ 7 h 26"/>
                    <a:gd name="T16" fmla="*/ 31 w 43"/>
                    <a:gd name="T17" fmla="*/ 19 h 26"/>
                    <a:gd name="T18" fmla="*/ 42 w 43"/>
                    <a:gd name="T19" fmla="*/ 25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
                    <a:gd name="T31" fmla="*/ 0 h 26"/>
                    <a:gd name="T32" fmla="*/ 43 w 43"/>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 h="26">
                      <a:moveTo>
                        <a:pt x="42" y="25"/>
                      </a:moveTo>
                      <a:lnTo>
                        <a:pt x="42" y="17"/>
                      </a:lnTo>
                      <a:lnTo>
                        <a:pt x="40" y="14"/>
                      </a:lnTo>
                      <a:lnTo>
                        <a:pt x="31" y="9"/>
                      </a:lnTo>
                      <a:lnTo>
                        <a:pt x="21" y="4"/>
                      </a:lnTo>
                      <a:lnTo>
                        <a:pt x="8" y="0"/>
                      </a:lnTo>
                      <a:lnTo>
                        <a:pt x="1" y="0"/>
                      </a:lnTo>
                      <a:lnTo>
                        <a:pt x="0" y="7"/>
                      </a:lnTo>
                      <a:lnTo>
                        <a:pt x="31" y="19"/>
                      </a:lnTo>
                      <a:lnTo>
                        <a:pt x="42" y="25"/>
                      </a:lnTo>
                    </a:path>
                  </a:pathLst>
                </a:custGeom>
                <a:solidFill>
                  <a:srgbClr val="E0E0E0"/>
                </a:solidFill>
                <a:ln w="9525" cap="rnd">
                  <a:noFill/>
                  <a:round/>
                  <a:headEnd type="none" w="sm" len="sm"/>
                  <a:tailEnd type="none" w="sm" len="sm"/>
                </a:ln>
              </p:spPr>
              <p:txBody>
                <a:bodyPr/>
                <a:lstStyle/>
                <a:p>
                  <a:endParaRPr lang="es-ES"/>
                </a:p>
              </p:txBody>
            </p:sp>
            <p:sp>
              <p:nvSpPr>
                <p:cNvPr id="105062" name="Freeform 505"/>
                <p:cNvSpPr>
                  <a:spLocks/>
                </p:cNvSpPr>
                <p:nvPr/>
              </p:nvSpPr>
              <p:spPr bwMode="auto">
                <a:xfrm>
                  <a:off x="518" y="3109"/>
                  <a:ext cx="28" cy="27"/>
                </a:xfrm>
                <a:custGeom>
                  <a:avLst/>
                  <a:gdLst>
                    <a:gd name="T0" fmla="*/ 16 w 28"/>
                    <a:gd name="T1" fmla="*/ 0 h 27"/>
                    <a:gd name="T2" fmla="*/ 21 w 28"/>
                    <a:gd name="T3" fmla="*/ 4 h 27"/>
                    <a:gd name="T4" fmla="*/ 23 w 28"/>
                    <a:gd name="T5" fmla="*/ 9 h 27"/>
                    <a:gd name="T6" fmla="*/ 24 w 28"/>
                    <a:gd name="T7" fmla="*/ 12 h 27"/>
                    <a:gd name="T8" fmla="*/ 24 w 28"/>
                    <a:gd name="T9" fmla="*/ 15 h 27"/>
                    <a:gd name="T10" fmla="*/ 27 w 28"/>
                    <a:gd name="T11" fmla="*/ 19 h 27"/>
                    <a:gd name="T12" fmla="*/ 3 w 28"/>
                    <a:gd name="T13" fmla="*/ 26 h 27"/>
                    <a:gd name="T14" fmla="*/ 0 w 28"/>
                    <a:gd name="T15" fmla="*/ 0 h 27"/>
                    <a:gd name="T16" fmla="*/ 9 w 28"/>
                    <a:gd name="T17" fmla="*/ 0 h 27"/>
                    <a:gd name="T18" fmla="*/ 16 w 28"/>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
                    <a:gd name="T31" fmla="*/ 0 h 27"/>
                    <a:gd name="T32" fmla="*/ 28 w 28"/>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 h="27">
                      <a:moveTo>
                        <a:pt x="16" y="0"/>
                      </a:moveTo>
                      <a:lnTo>
                        <a:pt x="21" y="4"/>
                      </a:lnTo>
                      <a:lnTo>
                        <a:pt x="23" y="9"/>
                      </a:lnTo>
                      <a:lnTo>
                        <a:pt x="24" y="12"/>
                      </a:lnTo>
                      <a:lnTo>
                        <a:pt x="24" y="15"/>
                      </a:lnTo>
                      <a:lnTo>
                        <a:pt x="27" y="19"/>
                      </a:lnTo>
                      <a:lnTo>
                        <a:pt x="3" y="26"/>
                      </a:lnTo>
                      <a:lnTo>
                        <a:pt x="0" y="0"/>
                      </a:lnTo>
                      <a:lnTo>
                        <a:pt x="9" y="0"/>
                      </a:lnTo>
                      <a:lnTo>
                        <a:pt x="16"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5063" name="Freeform 506"/>
                <p:cNvSpPr>
                  <a:spLocks/>
                </p:cNvSpPr>
                <p:nvPr/>
              </p:nvSpPr>
              <p:spPr bwMode="auto">
                <a:xfrm>
                  <a:off x="523" y="3109"/>
                  <a:ext cx="27" cy="27"/>
                </a:xfrm>
                <a:custGeom>
                  <a:avLst/>
                  <a:gdLst>
                    <a:gd name="T0" fmla="*/ 15 w 27"/>
                    <a:gd name="T1" fmla="*/ 0 h 27"/>
                    <a:gd name="T2" fmla="*/ 20 w 27"/>
                    <a:gd name="T3" fmla="*/ 4 h 27"/>
                    <a:gd name="T4" fmla="*/ 23 w 27"/>
                    <a:gd name="T5" fmla="*/ 9 h 27"/>
                    <a:gd name="T6" fmla="*/ 23 w 27"/>
                    <a:gd name="T7" fmla="*/ 14 h 27"/>
                    <a:gd name="T8" fmla="*/ 26 w 27"/>
                    <a:gd name="T9" fmla="*/ 18 h 27"/>
                    <a:gd name="T10" fmla="*/ 6 w 27"/>
                    <a:gd name="T11" fmla="*/ 26 h 27"/>
                    <a:gd name="T12" fmla="*/ 0 w 27"/>
                    <a:gd name="T13" fmla="*/ 0 h 27"/>
                    <a:gd name="T14" fmla="*/ 7 w 27"/>
                    <a:gd name="T15" fmla="*/ 0 h 27"/>
                    <a:gd name="T16" fmla="*/ 15 w 27"/>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27"/>
                    <a:gd name="T29" fmla="*/ 27 w 27"/>
                    <a:gd name="T30" fmla="*/ 27 h 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27">
                      <a:moveTo>
                        <a:pt x="15" y="0"/>
                      </a:moveTo>
                      <a:lnTo>
                        <a:pt x="20" y="4"/>
                      </a:lnTo>
                      <a:lnTo>
                        <a:pt x="23" y="9"/>
                      </a:lnTo>
                      <a:lnTo>
                        <a:pt x="23" y="14"/>
                      </a:lnTo>
                      <a:lnTo>
                        <a:pt x="26" y="18"/>
                      </a:lnTo>
                      <a:lnTo>
                        <a:pt x="6" y="26"/>
                      </a:lnTo>
                      <a:lnTo>
                        <a:pt x="0" y="0"/>
                      </a:lnTo>
                      <a:lnTo>
                        <a:pt x="7" y="0"/>
                      </a:lnTo>
                      <a:lnTo>
                        <a:pt x="15" y="0"/>
                      </a:lnTo>
                    </a:path>
                  </a:pathLst>
                </a:custGeom>
                <a:solidFill>
                  <a:srgbClr val="E0E0E0"/>
                </a:solidFill>
                <a:ln w="9525" cap="rnd">
                  <a:noFill/>
                  <a:round/>
                  <a:headEnd type="none" w="sm" len="sm"/>
                  <a:tailEnd type="none" w="sm" len="sm"/>
                </a:ln>
              </p:spPr>
              <p:txBody>
                <a:bodyPr/>
                <a:lstStyle/>
                <a:p>
                  <a:endParaRPr lang="es-ES"/>
                </a:p>
              </p:txBody>
            </p:sp>
            <p:sp>
              <p:nvSpPr>
                <p:cNvPr id="105064" name="Freeform 507"/>
                <p:cNvSpPr>
                  <a:spLocks/>
                </p:cNvSpPr>
                <p:nvPr/>
              </p:nvSpPr>
              <p:spPr bwMode="auto">
                <a:xfrm>
                  <a:off x="511" y="3108"/>
                  <a:ext cx="29" cy="39"/>
                </a:xfrm>
                <a:custGeom>
                  <a:avLst/>
                  <a:gdLst>
                    <a:gd name="T0" fmla="*/ 7 w 29"/>
                    <a:gd name="T1" fmla="*/ 0 h 39"/>
                    <a:gd name="T2" fmla="*/ 19 w 29"/>
                    <a:gd name="T3" fmla="*/ 0 h 39"/>
                    <a:gd name="T4" fmla="*/ 24 w 29"/>
                    <a:gd name="T5" fmla="*/ 9 h 39"/>
                    <a:gd name="T6" fmla="*/ 28 w 29"/>
                    <a:gd name="T7" fmla="*/ 22 h 39"/>
                    <a:gd name="T8" fmla="*/ 28 w 29"/>
                    <a:gd name="T9" fmla="*/ 31 h 39"/>
                    <a:gd name="T10" fmla="*/ 0 w 29"/>
                    <a:gd name="T11" fmla="*/ 38 h 39"/>
                    <a:gd name="T12" fmla="*/ 0 w 29"/>
                    <a:gd name="T13" fmla="*/ 0 h 39"/>
                    <a:gd name="T14" fmla="*/ 7 w 29"/>
                    <a:gd name="T15" fmla="*/ 0 h 39"/>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39"/>
                    <a:gd name="T26" fmla="*/ 29 w 29"/>
                    <a:gd name="T27" fmla="*/ 39 h 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39">
                      <a:moveTo>
                        <a:pt x="7" y="0"/>
                      </a:moveTo>
                      <a:lnTo>
                        <a:pt x="19" y="0"/>
                      </a:lnTo>
                      <a:lnTo>
                        <a:pt x="24" y="9"/>
                      </a:lnTo>
                      <a:lnTo>
                        <a:pt x="28" y="22"/>
                      </a:lnTo>
                      <a:lnTo>
                        <a:pt x="28" y="31"/>
                      </a:lnTo>
                      <a:lnTo>
                        <a:pt x="0" y="38"/>
                      </a:lnTo>
                      <a:lnTo>
                        <a:pt x="0" y="0"/>
                      </a:lnTo>
                      <a:lnTo>
                        <a:pt x="7"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5065" name="Freeform 508"/>
                <p:cNvSpPr>
                  <a:spLocks/>
                </p:cNvSpPr>
                <p:nvPr/>
              </p:nvSpPr>
              <p:spPr bwMode="auto">
                <a:xfrm>
                  <a:off x="518" y="3109"/>
                  <a:ext cx="28" cy="30"/>
                </a:xfrm>
                <a:custGeom>
                  <a:avLst/>
                  <a:gdLst>
                    <a:gd name="T0" fmla="*/ 0 w 28"/>
                    <a:gd name="T1" fmla="*/ 0 h 30"/>
                    <a:gd name="T2" fmla="*/ 18 w 28"/>
                    <a:gd name="T3" fmla="*/ 0 h 30"/>
                    <a:gd name="T4" fmla="*/ 22 w 28"/>
                    <a:gd name="T5" fmla="*/ 10 h 30"/>
                    <a:gd name="T6" fmla="*/ 27 w 28"/>
                    <a:gd name="T7" fmla="*/ 22 h 30"/>
                    <a:gd name="T8" fmla="*/ 0 w 28"/>
                    <a:gd name="T9" fmla="*/ 29 h 30"/>
                    <a:gd name="T10" fmla="*/ 0 w 28"/>
                    <a:gd name="T11" fmla="*/ 0 h 30"/>
                    <a:gd name="T12" fmla="*/ 0 60000 65536"/>
                    <a:gd name="T13" fmla="*/ 0 60000 65536"/>
                    <a:gd name="T14" fmla="*/ 0 60000 65536"/>
                    <a:gd name="T15" fmla="*/ 0 60000 65536"/>
                    <a:gd name="T16" fmla="*/ 0 60000 65536"/>
                    <a:gd name="T17" fmla="*/ 0 60000 65536"/>
                    <a:gd name="T18" fmla="*/ 0 w 28"/>
                    <a:gd name="T19" fmla="*/ 0 h 30"/>
                    <a:gd name="T20" fmla="*/ 28 w 28"/>
                    <a:gd name="T21" fmla="*/ 30 h 30"/>
                  </a:gdLst>
                  <a:ahLst/>
                  <a:cxnLst>
                    <a:cxn ang="T12">
                      <a:pos x="T0" y="T1"/>
                    </a:cxn>
                    <a:cxn ang="T13">
                      <a:pos x="T2" y="T3"/>
                    </a:cxn>
                    <a:cxn ang="T14">
                      <a:pos x="T4" y="T5"/>
                    </a:cxn>
                    <a:cxn ang="T15">
                      <a:pos x="T6" y="T7"/>
                    </a:cxn>
                    <a:cxn ang="T16">
                      <a:pos x="T8" y="T9"/>
                    </a:cxn>
                    <a:cxn ang="T17">
                      <a:pos x="T10" y="T11"/>
                    </a:cxn>
                  </a:cxnLst>
                  <a:rect l="T18" t="T19" r="T20" b="T21"/>
                  <a:pathLst>
                    <a:path w="28" h="30">
                      <a:moveTo>
                        <a:pt x="0" y="0"/>
                      </a:moveTo>
                      <a:lnTo>
                        <a:pt x="18" y="0"/>
                      </a:lnTo>
                      <a:lnTo>
                        <a:pt x="22" y="10"/>
                      </a:lnTo>
                      <a:lnTo>
                        <a:pt x="27" y="22"/>
                      </a:lnTo>
                      <a:lnTo>
                        <a:pt x="0" y="29"/>
                      </a:lnTo>
                      <a:lnTo>
                        <a:pt x="0" y="0"/>
                      </a:lnTo>
                    </a:path>
                  </a:pathLst>
                </a:custGeom>
                <a:solidFill>
                  <a:srgbClr val="808080"/>
                </a:solidFill>
                <a:ln w="9525" cap="rnd">
                  <a:noFill/>
                  <a:round/>
                  <a:headEnd type="none" w="sm" len="sm"/>
                  <a:tailEnd type="none" w="sm" len="sm"/>
                </a:ln>
              </p:spPr>
              <p:txBody>
                <a:bodyPr/>
                <a:lstStyle/>
                <a:p>
                  <a:endParaRPr lang="es-ES"/>
                </a:p>
              </p:txBody>
            </p:sp>
            <p:sp>
              <p:nvSpPr>
                <p:cNvPr id="105066" name="Freeform 509"/>
                <p:cNvSpPr>
                  <a:spLocks/>
                </p:cNvSpPr>
                <p:nvPr/>
              </p:nvSpPr>
              <p:spPr bwMode="auto">
                <a:xfrm>
                  <a:off x="562" y="3138"/>
                  <a:ext cx="27" cy="30"/>
                </a:xfrm>
                <a:custGeom>
                  <a:avLst/>
                  <a:gdLst>
                    <a:gd name="T0" fmla="*/ 0 w 27"/>
                    <a:gd name="T1" fmla="*/ 0 h 30"/>
                    <a:gd name="T2" fmla="*/ 11 w 27"/>
                    <a:gd name="T3" fmla="*/ 0 h 30"/>
                    <a:gd name="T4" fmla="*/ 20 w 27"/>
                    <a:gd name="T5" fmla="*/ 0 h 30"/>
                    <a:gd name="T6" fmla="*/ 24 w 27"/>
                    <a:gd name="T7" fmla="*/ 3 h 30"/>
                    <a:gd name="T8" fmla="*/ 26 w 27"/>
                    <a:gd name="T9" fmla="*/ 10 h 30"/>
                    <a:gd name="T10" fmla="*/ 26 w 27"/>
                    <a:gd name="T11" fmla="*/ 17 h 30"/>
                    <a:gd name="T12" fmla="*/ 23 w 27"/>
                    <a:gd name="T13" fmla="*/ 22 h 30"/>
                    <a:gd name="T14" fmla="*/ 0 w 27"/>
                    <a:gd name="T15" fmla="*/ 29 h 30"/>
                    <a:gd name="T16" fmla="*/ 0 w 27"/>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30"/>
                    <a:gd name="T29" fmla="*/ 27 w 27"/>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30">
                      <a:moveTo>
                        <a:pt x="0" y="0"/>
                      </a:moveTo>
                      <a:lnTo>
                        <a:pt x="11" y="0"/>
                      </a:lnTo>
                      <a:lnTo>
                        <a:pt x="20" y="0"/>
                      </a:lnTo>
                      <a:lnTo>
                        <a:pt x="24" y="3"/>
                      </a:lnTo>
                      <a:lnTo>
                        <a:pt x="26" y="10"/>
                      </a:lnTo>
                      <a:lnTo>
                        <a:pt x="26" y="17"/>
                      </a:lnTo>
                      <a:lnTo>
                        <a:pt x="23" y="22"/>
                      </a:lnTo>
                      <a:lnTo>
                        <a:pt x="0" y="29"/>
                      </a:lnTo>
                      <a:lnTo>
                        <a:pt x="0"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5067" name="Freeform 510"/>
                <p:cNvSpPr>
                  <a:spLocks/>
                </p:cNvSpPr>
                <p:nvPr/>
              </p:nvSpPr>
              <p:spPr bwMode="auto">
                <a:xfrm>
                  <a:off x="449" y="3035"/>
                  <a:ext cx="43" cy="25"/>
                </a:xfrm>
                <a:custGeom>
                  <a:avLst/>
                  <a:gdLst>
                    <a:gd name="T0" fmla="*/ 0 w 43"/>
                    <a:gd name="T1" fmla="*/ 0 h 25"/>
                    <a:gd name="T2" fmla="*/ 12 w 43"/>
                    <a:gd name="T3" fmla="*/ 5 h 25"/>
                    <a:gd name="T4" fmla="*/ 26 w 43"/>
                    <a:gd name="T5" fmla="*/ 16 h 25"/>
                    <a:gd name="T6" fmla="*/ 34 w 43"/>
                    <a:gd name="T7" fmla="*/ 20 h 25"/>
                    <a:gd name="T8" fmla="*/ 42 w 43"/>
                    <a:gd name="T9" fmla="*/ 24 h 25"/>
                    <a:gd name="T10" fmla="*/ 31 w 43"/>
                    <a:gd name="T11" fmla="*/ 20 h 25"/>
                    <a:gd name="T12" fmla="*/ 20 w 43"/>
                    <a:gd name="T13" fmla="*/ 14 h 25"/>
                    <a:gd name="T14" fmla="*/ 8 w 43"/>
                    <a:gd name="T15" fmla="*/ 6 h 25"/>
                    <a:gd name="T16" fmla="*/ 0 w 43"/>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25"/>
                    <a:gd name="T29" fmla="*/ 43 w 43"/>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25">
                      <a:moveTo>
                        <a:pt x="0" y="0"/>
                      </a:moveTo>
                      <a:lnTo>
                        <a:pt x="12" y="5"/>
                      </a:lnTo>
                      <a:lnTo>
                        <a:pt x="26" y="16"/>
                      </a:lnTo>
                      <a:lnTo>
                        <a:pt x="34" y="20"/>
                      </a:lnTo>
                      <a:lnTo>
                        <a:pt x="42" y="24"/>
                      </a:lnTo>
                      <a:lnTo>
                        <a:pt x="31" y="20"/>
                      </a:lnTo>
                      <a:lnTo>
                        <a:pt x="20" y="14"/>
                      </a:lnTo>
                      <a:lnTo>
                        <a:pt x="8" y="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5068" name="Freeform 511"/>
                <p:cNvSpPr>
                  <a:spLocks/>
                </p:cNvSpPr>
                <p:nvPr/>
              </p:nvSpPr>
              <p:spPr bwMode="auto">
                <a:xfrm>
                  <a:off x="412" y="3022"/>
                  <a:ext cx="160" cy="253"/>
                </a:xfrm>
                <a:custGeom>
                  <a:avLst/>
                  <a:gdLst>
                    <a:gd name="T0" fmla="*/ 32 w 160"/>
                    <a:gd name="T1" fmla="*/ 6 h 253"/>
                    <a:gd name="T2" fmla="*/ 35 w 160"/>
                    <a:gd name="T3" fmla="*/ 0 h 253"/>
                    <a:gd name="T4" fmla="*/ 44 w 160"/>
                    <a:gd name="T5" fmla="*/ 2 h 253"/>
                    <a:gd name="T6" fmla="*/ 53 w 160"/>
                    <a:gd name="T7" fmla="*/ 7 h 253"/>
                    <a:gd name="T8" fmla="*/ 62 w 160"/>
                    <a:gd name="T9" fmla="*/ 10 h 253"/>
                    <a:gd name="T10" fmla="*/ 72 w 160"/>
                    <a:gd name="T11" fmla="*/ 16 h 253"/>
                    <a:gd name="T12" fmla="*/ 80 w 160"/>
                    <a:gd name="T13" fmla="*/ 20 h 253"/>
                    <a:gd name="T14" fmla="*/ 82 w 160"/>
                    <a:gd name="T15" fmla="*/ 25 h 253"/>
                    <a:gd name="T16" fmla="*/ 85 w 160"/>
                    <a:gd name="T17" fmla="*/ 31 h 253"/>
                    <a:gd name="T18" fmla="*/ 89 w 160"/>
                    <a:gd name="T19" fmla="*/ 35 h 253"/>
                    <a:gd name="T20" fmla="*/ 91 w 160"/>
                    <a:gd name="T21" fmla="*/ 45 h 253"/>
                    <a:gd name="T22" fmla="*/ 101 w 160"/>
                    <a:gd name="T23" fmla="*/ 66 h 253"/>
                    <a:gd name="T24" fmla="*/ 109 w 160"/>
                    <a:gd name="T25" fmla="*/ 91 h 253"/>
                    <a:gd name="T26" fmla="*/ 112 w 160"/>
                    <a:gd name="T27" fmla="*/ 109 h 253"/>
                    <a:gd name="T28" fmla="*/ 147 w 160"/>
                    <a:gd name="T29" fmla="*/ 111 h 253"/>
                    <a:gd name="T30" fmla="*/ 153 w 160"/>
                    <a:gd name="T31" fmla="*/ 114 h 253"/>
                    <a:gd name="T32" fmla="*/ 157 w 160"/>
                    <a:gd name="T33" fmla="*/ 123 h 253"/>
                    <a:gd name="T34" fmla="*/ 159 w 160"/>
                    <a:gd name="T35" fmla="*/ 138 h 253"/>
                    <a:gd name="T36" fmla="*/ 150 w 160"/>
                    <a:gd name="T37" fmla="*/ 148 h 253"/>
                    <a:gd name="T38" fmla="*/ 137 w 160"/>
                    <a:gd name="T39" fmla="*/ 150 h 253"/>
                    <a:gd name="T40" fmla="*/ 126 w 160"/>
                    <a:gd name="T41" fmla="*/ 150 h 253"/>
                    <a:gd name="T42" fmla="*/ 114 w 160"/>
                    <a:gd name="T43" fmla="*/ 153 h 253"/>
                    <a:gd name="T44" fmla="*/ 114 w 160"/>
                    <a:gd name="T45" fmla="*/ 157 h 253"/>
                    <a:gd name="T46" fmla="*/ 114 w 160"/>
                    <a:gd name="T47" fmla="*/ 172 h 253"/>
                    <a:gd name="T48" fmla="*/ 116 w 160"/>
                    <a:gd name="T49" fmla="*/ 184 h 253"/>
                    <a:gd name="T50" fmla="*/ 120 w 160"/>
                    <a:gd name="T51" fmla="*/ 198 h 253"/>
                    <a:gd name="T52" fmla="*/ 131 w 160"/>
                    <a:gd name="T53" fmla="*/ 220 h 253"/>
                    <a:gd name="T54" fmla="*/ 122 w 160"/>
                    <a:gd name="T55" fmla="*/ 231 h 253"/>
                    <a:gd name="T56" fmla="*/ 100 w 160"/>
                    <a:gd name="T57" fmla="*/ 244 h 253"/>
                    <a:gd name="T58" fmla="*/ 67 w 160"/>
                    <a:gd name="T59" fmla="*/ 252 h 253"/>
                    <a:gd name="T60" fmla="*/ 44 w 160"/>
                    <a:gd name="T61" fmla="*/ 249 h 253"/>
                    <a:gd name="T62" fmla="*/ 28 w 160"/>
                    <a:gd name="T63" fmla="*/ 240 h 253"/>
                    <a:gd name="T64" fmla="*/ 25 w 160"/>
                    <a:gd name="T65" fmla="*/ 204 h 253"/>
                    <a:gd name="T66" fmla="*/ 21 w 160"/>
                    <a:gd name="T67" fmla="*/ 234 h 253"/>
                    <a:gd name="T68" fmla="*/ 6 w 160"/>
                    <a:gd name="T69" fmla="*/ 226 h 253"/>
                    <a:gd name="T70" fmla="*/ 3 w 160"/>
                    <a:gd name="T71" fmla="*/ 208 h 253"/>
                    <a:gd name="T72" fmla="*/ 13 w 160"/>
                    <a:gd name="T73" fmla="*/ 171 h 253"/>
                    <a:gd name="T74" fmla="*/ 13 w 160"/>
                    <a:gd name="T75" fmla="*/ 160 h 253"/>
                    <a:gd name="T76" fmla="*/ 10 w 160"/>
                    <a:gd name="T77" fmla="*/ 148 h 253"/>
                    <a:gd name="T78" fmla="*/ 8 w 160"/>
                    <a:gd name="T79" fmla="*/ 130 h 253"/>
                    <a:gd name="T80" fmla="*/ 4 w 160"/>
                    <a:gd name="T81" fmla="*/ 114 h 253"/>
                    <a:gd name="T82" fmla="*/ 0 w 160"/>
                    <a:gd name="T83" fmla="*/ 89 h 253"/>
                    <a:gd name="T84" fmla="*/ 0 w 160"/>
                    <a:gd name="T85" fmla="*/ 66 h 253"/>
                    <a:gd name="T86" fmla="*/ 0 w 160"/>
                    <a:gd name="T87" fmla="*/ 46 h 253"/>
                    <a:gd name="T88" fmla="*/ 0 w 160"/>
                    <a:gd name="T89" fmla="*/ 31 h 253"/>
                    <a:gd name="T90" fmla="*/ 4 w 160"/>
                    <a:gd name="T91" fmla="*/ 24 h 253"/>
                    <a:gd name="T92" fmla="*/ 12 w 160"/>
                    <a:gd name="T93" fmla="*/ 19 h 253"/>
                    <a:gd name="T94" fmla="*/ 21 w 160"/>
                    <a:gd name="T95" fmla="*/ 10 h 253"/>
                    <a:gd name="T96" fmla="*/ 32 w 160"/>
                    <a:gd name="T97" fmla="*/ 6 h 25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0"/>
                    <a:gd name="T148" fmla="*/ 0 h 253"/>
                    <a:gd name="T149" fmla="*/ 160 w 160"/>
                    <a:gd name="T150" fmla="*/ 253 h 25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0" h="253">
                      <a:moveTo>
                        <a:pt x="32" y="6"/>
                      </a:moveTo>
                      <a:lnTo>
                        <a:pt x="35" y="0"/>
                      </a:lnTo>
                      <a:lnTo>
                        <a:pt x="44" y="2"/>
                      </a:lnTo>
                      <a:lnTo>
                        <a:pt x="53" y="7"/>
                      </a:lnTo>
                      <a:lnTo>
                        <a:pt x="62" y="10"/>
                      </a:lnTo>
                      <a:lnTo>
                        <a:pt x="72" y="16"/>
                      </a:lnTo>
                      <a:lnTo>
                        <a:pt x="80" y="20"/>
                      </a:lnTo>
                      <a:lnTo>
                        <a:pt x="82" y="25"/>
                      </a:lnTo>
                      <a:lnTo>
                        <a:pt x="85" y="31"/>
                      </a:lnTo>
                      <a:lnTo>
                        <a:pt x="89" y="35"/>
                      </a:lnTo>
                      <a:lnTo>
                        <a:pt x="91" y="45"/>
                      </a:lnTo>
                      <a:lnTo>
                        <a:pt x="101" y="66"/>
                      </a:lnTo>
                      <a:lnTo>
                        <a:pt x="109" y="91"/>
                      </a:lnTo>
                      <a:lnTo>
                        <a:pt x="112" y="109"/>
                      </a:lnTo>
                      <a:lnTo>
                        <a:pt x="147" y="111"/>
                      </a:lnTo>
                      <a:lnTo>
                        <a:pt x="153" y="114"/>
                      </a:lnTo>
                      <a:lnTo>
                        <a:pt x="157" y="123"/>
                      </a:lnTo>
                      <a:lnTo>
                        <a:pt x="159" y="138"/>
                      </a:lnTo>
                      <a:lnTo>
                        <a:pt x="150" y="148"/>
                      </a:lnTo>
                      <a:lnTo>
                        <a:pt x="137" y="150"/>
                      </a:lnTo>
                      <a:lnTo>
                        <a:pt x="126" y="150"/>
                      </a:lnTo>
                      <a:lnTo>
                        <a:pt x="114" y="153"/>
                      </a:lnTo>
                      <a:lnTo>
                        <a:pt x="114" y="157"/>
                      </a:lnTo>
                      <a:lnTo>
                        <a:pt x="114" y="172"/>
                      </a:lnTo>
                      <a:lnTo>
                        <a:pt x="116" y="184"/>
                      </a:lnTo>
                      <a:lnTo>
                        <a:pt x="120" y="198"/>
                      </a:lnTo>
                      <a:lnTo>
                        <a:pt x="131" y="220"/>
                      </a:lnTo>
                      <a:lnTo>
                        <a:pt x="122" y="231"/>
                      </a:lnTo>
                      <a:lnTo>
                        <a:pt x="100" y="244"/>
                      </a:lnTo>
                      <a:lnTo>
                        <a:pt x="67" y="252"/>
                      </a:lnTo>
                      <a:lnTo>
                        <a:pt x="44" y="249"/>
                      </a:lnTo>
                      <a:lnTo>
                        <a:pt x="28" y="240"/>
                      </a:lnTo>
                      <a:lnTo>
                        <a:pt x="25" y="204"/>
                      </a:lnTo>
                      <a:lnTo>
                        <a:pt x="21" y="234"/>
                      </a:lnTo>
                      <a:lnTo>
                        <a:pt x="6" y="226"/>
                      </a:lnTo>
                      <a:lnTo>
                        <a:pt x="3" y="208"/>
                      </a:lnTo>
                      <a:lnTo>
                        <a:pt x="13" y="171"/>
                      </a:lnTo>
                      <a:lnTo>
                        <a:pt x="13" y="160"/>
                      </a:lnTo>
                      <a:lnTo>
                        <a:pt x="10" y="148"/>
                      </a:lnTo>
                      <a:lnTo>
                        <a:pt x="8" y="130"/>
                      </a:lnTo>
                      <a:lnTo>
                        <a:pt x="4" y="114"/>
                      </a:lnTo>
                      <a:lnTo>
                        <a:pt x="0" y="89"/>
                      </a:lnTo>
                      <a:lnTo>
                        <a:pt x="0" y="66"/>
                      </a:lnTo>
                      <a:lnTo>
                        <a:pt x="0" y="46"/>
                      </a:lnTo>
                      <a:lnTo>
                        <a:pt x="0" y="31"/>
                      </a:lnTo>
                      <a:lnTo>
                        <a:pt x="4" y="24"/>
                      </a:lnTo>
                      <a:lnTo>
                        <a:pt x="12" y="19"/>
                      </a:lnTo>
                      <a:lnTo>
                        <a:pt x="21" y="10"/>
                      </a:lnTo>
                      <a:lnTo>
                        <a:pt x="32"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5069" name="Freeform 512"/>
                <p:cNvSpPr>
                  <a:spLocks/>
                </p:cNvSpPr>
                <p:nvPr/>
              </p:nvSpPr>
              <p:spPr bwMode="auto">
                <a:xfrm>
                  <a:off x="418" y="3027"/>
                  <a:ext cx="124" cy="242"/>
                </a:xfrm>
                <a:custGeom>
                  <a:avLst/>
                  <a:gdLst>
                    <a:gd name="T0" fmla="*/ 106 w 124"/>
                    <a:gd name="T1" fmla="*/ 148 h 242"/>
                    <a:gd name="T2" fmla="*/ 91 w 124"/>
                    <a:gd name="T3" fmla="*/ 147 h 242"/>
                    <a:gd name="T4" fmla="*/ 81 w 124"/>
                    <a:gd name="T5" fmla="*/ 146 h 242"/>
                    <a:gd name="T6" fmla="*/ 67 w 124"/>
                    <a:gd name="T7" fmla="*/ 145 h 242"/>
                    <a:gd name="T8" fmla="*/ 54 w 124"/>
                    <a:gd name="T9" fmla="*/ 142 h 242"/>
                    <a:gd name="T10" fmla="*/ 46 w 124"/>
                    <a:gd name="T11" fmla="*/ 138 h 242"/>
                    <a:gd name="T12" fmla="*/ 43 w 124"/>
                    <a:gd name="T13" fmla="*/ 127 h 242"/>
                    <a:gd name="T14" fmla="*/ 39 w 124"/>
                    <a:gd name="T15" fmla="*/ 112 h 242"/>
                    <a:gd name="T16" fmla="*/ 32 w 124"/>
                    <a:gd name="T17" fmla="*/ 106 h 242"/>
                    <a:gd name="T18" fmla="*/ 22 w 124"/>
                    <a:gd name="T19" fmla="*/ 91 h 242"/>
                    <a:gd name="T20" fmla="*/ 32 w 124"/>
                    <a:gd name="T21" fmla="*/ 103 h 242"/>
                    <a:gd name="T22" fmla="*/ 39 w 124"/>
                    <a:gd name="T23" fmla="*/ 106 h 242"/>
                    <a:gd name="T24" fmla="*/ 37 w 124"/>
                    <a:gd name="T25" fmla="*/ 90 h 242"/>
                    <a:gd name="T26" fmla="*/ 37 w 124"/>
                    <a:gd name="T27" fmla="*/ 76 h 242"/>
                    <a:gd name="T28" fmla="*/ 38 w 124"/>
                    <a:gd name="T29" fmla="*/ 53 h 242"/>
                    <a:gd name="T30" fmla="*/ 39 w 124"/>
                    <a:gd name="T31" fmla="*/ 43 h 242"/>
                    <a:gd name="T32" fmla="*/ 43 w 124"/>
                    <a:gd name="T33" fmla="*/ 39 h 242"/>
                    <a:gd name="T34" fmla="*/ 49 w 124"/>
                    <a:gd name="T35" fmla="*/ 32 h 242"/>
                    <a:gd name="T36" fmla="*/ 59 w 124"/>
                    <a:gd name="T37" fmla="*/ 29 h 242"/>
                    <a:gd name="T38" fmla="*/ 64 w 124"/>
                    <a:gd name="T39" fmla="*/ 27 h 242"/>
                    <a:gd name="T40" fmla="*/ 72 w 124"/>
                    <a:gd name="T41" fmla="*/ 28 h 242"/>
                    <a:gd name="T42" fmla="*/ 81 w 124"/>
                    <a:gd name="T43" fmla="*/ 32 h 242"/>
                    <a:gd name="T44" fmla="*/ 77 w 124"/>
                    <a:gd name="T45" fmla="*/ 24 h 242"/>
                    <a:gd name="T46" fmla="*/ 72 w 124"/>
                    <a:gd name="T47" fmla="*/ 18 h 242"/>
                    <a:gd name="T48" fmla="*/ 65 w 124"/>
                    <a:gd name="T49" fmla="*/ 13 h 242"/>
                    <a:gd name="T50" fmla="*/ 56 w 124"/>
                    <a:gd name="T51" fmla="*/ 9 h 242"/>
                    <a:gd name="T52" fmla="*/ 46 w 124"/>
                    <a:gd name="T53" fmla="*/ 3 h 242"/>
                    <a:gd name="T54" fmla="*/ 37 w 124"/>
                    <a:gd name="T55" fmla="*/ 0 h 242"/>
                    <a:gd name="T56" fmla="*/ 32 w 124"/>
                    <a:gd name="T57" fmla="*/ 0 h 242"/>
                    <a:gd name="T58" fmla="*/ 29 w 124"/>
                    <a:gd name="T59" fmla="*/ 3 h 242"/>
                    <a:gd name="T60" fmla="*/ 19 w 124"/>
                    <a:gd name="T61" fmla="*/ 9 h 242"/>
                    <a:gd name="T62" fmla="*/ 13 w 124"/>
                    <a:gd name="T63" fmla="*/ 13 h 242"/>
                    <a:gd name="T64" fmla="*/ 10 w 124"/>
                    <a:gd name="T65" fmla="*/ 19 h 242"/>
                    <a:gd name="T66" fmla="*/ 2 w 124"/>
                    <a:gd name="T67" fmla="*/ 24 h 242"/>
                    <a:gd name="T68" fmla="*/ 1 w 124"/>
                    <a:gd name="T69" fmla="*/ 29 h 242"/>
                    <a:gd name="T70" fmla="*/ 0 w 124"/>
                    <a:gd name="T71" fmla="*/ 39 h 242"/>
                    <a:gd name="T72" fmla="*/ 0 w 124"/>
                    <a:gd name="T73" fmla="*/ 54 h 242"/>
                    <a:gd name="T74" fmla="*/ 0 w 124"/>
                    <a:gd name="T75" fmla="*/ 69 h 242"/>
                    <a:gd name="T76" fmla="*/ 0 w 124"/>
                    <a:gd name="T77" fmla="*/ 85 h 242"/>
                    <a:gd name="T78" fmla="*/ 3 w 124"/>
                    <a:gd name="T79" fmla="*/ 104 h 242"/>
                    <a:gd name="T80" fmla="*/ 8 w 124"/>
                    <a:gd name="T81" fmla="*/ 123 h 242"/>
                    <a:gd name="T82" fmla="*/ 10 w 124"/>
                    <a:gd name="T83" fmla="*/ 139 h 242"/>
                    <a:gd name="T84" fmla="*/ 12 w 124"/>
                    <a:gd name="T85" fmla="*/ 153 h 242"/>
                    <a:gd name="T86" fmla="*/ 12 w 124"/>
                    <a:gd name="T87" fmla="*/ 162 h 242"/>
                    <a:gd name="T88" fmla="*/ 12 w 124"/>
                    <a:gd name="T89" fmla="*/ 173 h 242"/>
                    <a:gd name="T90" fmla="*/ 3 w 124"/>
                    <a:gd name="T91" fmla="*/ 199 h 242"/>
                    <a:gd name="T92" fmla="*/ 6 w 124"/>
                    <a:gd name="T93" fmla="*/ 215 h 242"/>
                    <a:gd name="T94" fmla="*/ 13 w 124"/>
                    <a:gd name="T95" fmla="*/ 221 h 242"/>
                    <a:gd name="T96" fmla="*/ 21 w 124"/>
                    <a:gd name="T97" fmla="*/ 190 h 242"/>
                    <a:gd name="T98" fmla="*/ 29 w 124"/>
                    <a:gd name="T99" fmla="*/ 231 h 242"/>
                    <a:gd name="T100" fmla="*/ 42 w 124"/>
                    <a:gd name="T101" fmla="*/ 237 h 242"/>
                    <a:gd name="T102" fmla="*/ 62 w 124"/>
                    <a:gd name="T103" fmla="*/ 241 h 242"/>
                    <a:gd name="T104" fmla="*/ 94 w 124"/>
                    <a:gd name="T105" fmla="*/ 233 h 242"/>
                    <a:gd name="T106" fmla="*/ 113 w 124"/>
                    <a:gd name="T107" fmla="*/ 222 h 242"/>
                    <a:gd name="T108" fmla="*/ 123 w 124"/>
                    <a:gd name="T109" fmla="*/ 212 h 242"/>
                    <a:gd name="T110" fmla="*/ 114 w 124"/>
                    <a:gd name="T111" fmla="*/ 202 h 242"/>
                    <a:gd name="T112" fmla="*/ 108 w 124"/>
                    <a:gd name="T113" fmla="*/ 185 h 242"/>
                    <a:gd name="T114" fmla="*/ 106 w 124"/>
                    <a:gd name="T115" fmla="*/ 162 h 242"/>
                    <a:gd name="T116" fmla="*/ 106 w 124"/>
                    <a:gd name="T117" fmla="*/ 148 h 24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4"/>
                    <a:gd name="T178" fmla="*/ 0 h 242"/>
                    <a:gd name="T179" fmla="*/ 124 w 124"/>
                    <a:gd name="T180" fmla="*/ 242 h 24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4" h="242">
                      <a:moveTo>
                        <a:pt x="106" y="148"/>
                      </a:moveTo>
                      <a:lnTo>
                        <a:pt x="91" y="147"/>
                      </a:lnTo>
                      <a:lnTo>
                        <a:pt x="81" y="146"/>
                      </a:lnTo>
                      <a:lnTo>
                        <a:pt x="67" y="145"/>
                      </a:lnTo>
                      <a:lnTo>
                        <a:pt x="54" y="142"/>
                      </a:lnTo>
                      <a:lnTo>
                        <a:pt x="46" y="138"/>
                      </a:lnTo>
                      <a:lnTo>
                        <a:pt x="43" y="127"/>
                      </a:lnTo>
                      <a:lnTo>
                        <a:pt x="39" y="112"/>
                      </a:lnTo>
                      <a:lnTo>
                        <a:pt x="32" y="106"/>
                      </a:lnTo>
                      <a:lnTo>
                        <a:pt x="22" y="91"/>
                      </a:lnTo>
                      <a:lnTo>
                        <a:pt x="32" y="103"/>
                      </a:lnTo>
                      <a:lnTo>
                        <a:pt x="39" y="106"/>
                      </a:lnTo>
                      <a:lnTo>
                        <a:pt x="37" y="90"/>
                      </a:lnTo>
                      <a:lnTo>
                        <a:pt x="37" y="76"/>
                      </a:lnTo>
                      <a:lnTo>
                        <a:pt x="38" y="53"/>
                      </a:lnTo>
                      <a:lnTo>
                        <a:pt x="39" y="43"/>
                      </a:lnTo>
                      <a:lnTo>
                        <a:pt x="43" y="39"/>
                      </a:lnTo>
                      <a:lnTo>
                        <a:pt x="49" y="32"/>
                      </a:lnTo>
                      <a:lnTo>
                        <a:pt x="59" y="29"/>
                      </a:lnTo>
                      <a:lnTo>
                        <a:pt x="64" y="27"/>
                      </a:lnTo>
                      <a:lnTo>
                        <a:pt x="72" y="28"/>
                      </a:lnTo>
                      <a:lnTo>
                        <a:pt x="81" y="32"/>
                      </a:lnTo>
                      <a:lnTo>
                        <a:pt x="77" y="24"/>
                      </a:lnTo>
                      <a:lnTo>
                        <a:pt x="72" y="18"/>
                      </a:lnTo>
                      <a:lnTo>
                        <a:pt x="65" y="13"/>
                      </a:lnTo>
                      <a:lnTo>
                        <a:pt x="56" y="9"/>
                      </a:lnTo>
                      <a:lnTo>
                        <a:pt x="46" y="3"/>
                      </a:lnTo>
                      <a:lnTo>
                        <a:pt x="37" y="0"/>
                      </a:lnTo>
                      <a:lnTo>
                        <a:pt x="32" y="0"/>
                      </a:lnTo>
                      <a:lnTo>
                        <a:pt x="29" y="3"/>
                      </a:lnTo>
                      <a:lnTo>
                        <a:pt x="19" y="9"/>
                      </a:lnTo>
                      <a:lnTo>
                        <a:pt x="13" y="13"/>
                      </a:lnTo>
                      <a:lnTo>
                        <a:pt x="10" y="19"/>
                      </a:lnTo>
                      <a:lnTo>
                        <a:pt x="2" y="24"/>
                      </a:lnTo>
                      <a:lnTo>
                        <a:pt x="1" y="29"/>
                      </a:lnTo>
                      <a:lnTo>
                        <a:pt x="0" y="39"/>
                      </a:lnTo>
                      <a:lnTo>
                        <a:pt x="0" y="54"/>
                      </a:lnTo>
                      <a:lnTo>
                        <a:pt x="0" y="69"/>
                      </a:lnTo>
                      <a:lnTo>
                        <a:pt x="0" y="85"/>
                      </a:lnTo>
                      <a:lnTo>
                        <a:pt x="3" y="104"/>
                      </a:lnTo>
                      <a:lnTo>
                        <a:pt x="8" y="123"/>
                      </a:lnTo>
                      <a:lnTo>
                        <a:pt x="10" y="139"/>
                      </a:lnTo>
                      <a:lnTo>
                        <a:pt x="12" y="153"/>
                      </a:lnTo>
                      <a:lnTo>
                        <a:pt x="12" y="162"/>
                      </a:lnTo>
                      <a:lnTo>
                        <a:pt x="12" y="173"/>
                      </a:lnTo>
                      <a:lnTo>
                        <a:pt x="3" y="199"/>
                      </a:lnTo>
                      <a:lnTo>
                        <a:pt x="6" y="215"/>
                      </a:lnTo>
                      <a:lnTo>
                        <a:pt x="13" y="221"/>
                      </a:lnTo>
                      <a:lnTo>
                        <a:pt x="21" y="190"/>
                      </a:lnTo>
                      <a:lnTo>
                        <a:pt x="29" y="231"/>
                      </a:lnTo>
                      <a:lnTo>
                        <a:pt x="42" y="237"/>
                      </a:lnTo>
                      <a:lnTo>
                        <a:pt x="62" y="241"/>
                      </a:lnTo>
                      <a:lnTo>
                        <a:pt x="94" y="233"/>
                      </a:lnTo>
                      <a:lnTo>
                        <a:pt x="113" y="222"/>
                      </a:lnTo>
                      <a:lnTo>
                        <a:pt x="123" y="212"/>
                      </a:lnTo>
                      <a:lnTo>
                        <a:pt x="114" y="202"/>
                      </a:lnTo>
                      <a:lnTo>
                        <a:pt x="108" y="185"/>
                      </a:lnTo>
                      <a:lnTo>
                        <a:pt x="106" y="162"/>
                      </a:lnTo>
                      <a:lnTo>
                        <a:pt x="106" y="148"/>
                      </a:lnTo>
                    </a:path>
                  </a:pathLst>
                </a:custGeom>
                <a:solidFill>
                  <a:srgbClr val="808080"/>
                </a:solidFill>
                <a:ln w="9525" cap="rnd">
                  <a:noFill/>
                  <a:round/>
                  <a:headEnd type="none" w="sm" len="sm"/>
                  <a:tailEnd type="none" w="sm" len="sm"/>
                </a:ln>
              </p:spPr>
              <p:txBody>
                <a:bodyPr/>
                <a:lstStyle/>
                <a:p>
                  <a:endParaRPr lang="es-ES"/>
                </a:p>
              </p:txBody>
            </p:sp>
            <p:sp>
              <p:nvSpPr>
                <p:cNvPr id="105070" name="Freeform 513"/>
                <p:cNvSpPr>
                  <a:spLocks/>
                </p:cNvSpPr>
                <p:nvPr/>
              </p:nvSpPr>
              <p:spPr bwMode="auto">
                <a:xfrm>
                  <a:off x="430" y="3120"/>
                  <a:ext cx="26" cy="78"/>
                </a:xfrm>
                <a:custGeom>
                  <a:avLst/>
                  <a:gdLst>
                    <a:gd name="T0" fmla="*/ 25 w 26"/>
                    <a:gd name="T1" fmla="*/ 77 h 78"/>
                    <a:gd name="T2" fmla="*/ 19 w 26"/>
                    <a:gd name="T3" fmla="*/ 73 h 78"/>
                    <a:gd name="T4" fmla="*/ 13 w 26"/>
                    <a:gd name="T5" fmla="*/ 66 h 78"/>
                    <a:gd name="T6" fmla="*/ 11 w 26"/>
                    <a:gd name="T7" fmla="*/ 56 h 78"/>
                    <a:gd name="T8" fmla="*/ 9 w 26"/>
                    <a:gd name="T9" fmla="*/ 46 h 78"/>
                    <a:gd name="T10" fmla="*/ 6 w 26"/>
                    <a:gd name="T11" fmla="*/ 34 h 78"/>
                    <a:gd name="T12" fmla="*/ 3 w 26"/>
                    <a:gd name="T13" fmla="*/ 26 h 78"/>
                    <a:gd name="T14" fmla="*/ 1 w 26"/>
                    <a:gd name="T15" fmla="*/ 10 h 78"/>
                    <a:gd name="T16" fmla="*/ 0 w 26"/>
                    <a:gd name="T17" fmla="*/ 0 h 78"/>
                    <a:gd name="T18" fmla="*/ 4 w 26"/>
                    <a:gd name="T19" fmla="*/ 21 h 78"/>
                    <a:gd name="T20" fmla="*/ 9 w 26"/>
                    <a:gd name="T21" fmla="*/ 40 h 78"/>
                    <a:gd name="T22" fmla="*/ 13 w 26"/>
                    <a:gd name="T23" fmla="*/ 50 h 78"/>
                    <a:gd name="T24" fmla="*/ 20 w 26"/>
                    <a:gd name="T25" fmla="*/ 63 h 78"/>
                    <a:gd name="T26" fmla="*/ 25 w 26"/>
                    <a:gd name="T27" fmla="*/ 77 h 7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6"/>
                    <a:gd name="T43" fmla="*/ 0 h 78"/>
                    <a:gd name="T44" fmla="*/ 26 w 26"/>
                    <a:gd name="T45" fmla="*/ 78 h 7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6" h="78">
                      <a:moveTo>
                        <a:pt x="25" y="77"/>
                      </a:moveTo>
                      <a:lnTo>
                        <a:pt x="19" y="73"/>
                      </a:lnTo>
                      <a:lnTo>
                        <a:pt x="13" y="66"/>
                      </a:lnTo>
                      <a:lnTo>
                        <a:pt x="11" y="56"/>
                      </a:lnTo>
                      <a:lnTo>
                        <a:pt x="9" y="46"/>
                      </a:lnTo>
                      <a:lnTo>
                        <a:pt x="6" y="34"/>
                      </a:lnTo>
                      <a:lnTo>
                        <a:pt x="3" y="26"/>
                      </a:lnTo>
                      <a:lnTo>
                        <a:pt x="1" y="10"/>
                      </a:lnTo>
                      <a:lnTo>
                        <a:pt x="0" y="0"/>
                      </a:lnTo>
                      <a:lnTo>
                        <a:pt x="4" y="21"/>
                      </a:lnTo>
                      <a:lnTo>
                        <a:pt x="9" y="40"/>
                      </a:lnTo>
                      <a:lnTo>
                        <a:pt x="13" y="50"/>
                      </a:lnTo>
                      <a:lnTo>
                        <a:pt x="20" y="63"/>
                      </a:lnTo>
                      <a:lnTo>
                        <a:pt x="25" y="77"/>
                      </a:lnTo>
                    </a:path>
                  </a:pathLst>
                </a:custGeom>
                <a:solidFill>
                  <a:srgbClr val="606060"/>
                </a:solidFill>
                <a:ln w="9525" cap="rnd">
                  <a:noFill/>
                  <a:round/>
                  <a:headEnd type="none" w="sm" len="sm"/>
                  <a:tailEnd type="none" w="sm" len="sm"/>
                </a:ln>
              </p:spPr>
              <p:txBody>
                <a:bodyPr/>
                <a:lstStyle/>
                <a:p>
                  <a:endParaRPr lang="es-ES"/>
                </a:p>
              </p:txBody>
            </p:sp>
            <p:sp>
              <p:nvSpPr>
                <p:cNvPr id="105071" name="Freeform 514"/>
                <p:cNvSpPr>
                  <a:spLocks/>
                </p:cNvSpPr>
                <p:nvPr/>
              </p:nvSpPr>
              <p:spPr bwMode="auto">
                <a:xfrm>
                  <a:off x="459" y="3055"/>
                  <a:ext cx="111" cy="119"/>
                </a:xfrm>
                <a:custGeom>
                  <a:avLst/>
                  <a:gdLst>
                    <a:gd name="T0" fmla="*/ 36 w 111"/>
                    <a:gd name="T1" fmla="*/ 3 h 119"/>
                    <a:gd name="T2" fmla="*/ 47 w 111"/>
                    <a:gd name="T3" fmla="*/ 20 h 119"/>
                    <a:gd name="T4" fmla="*/ 43 w 111"/>
                    <a:gd name="T5" fmla="*/ 37 h 119"/>
                    <a:gd name="T6" fmla="*/ 46 w 111"/>
                    <a:gd name="T7" fmla="*/ 57 h 119"/>
                    <a:gd name="T8" fmla="*/ 46 w 111"/>
                    <a:gd name="T9" fmla="*/ 60 h 119"/>
                    <a:gd name="T10" fmla="*/ 43 w 111"/>
                    <a:gd name="T11" fmla="*/ 68 h 119"/>
                    <a:gd name="T12" fmla="*/ 50 w 111"/>
                    <a:gd name="T13" fmla="*/ 72 h 119"/>
                    <a:gd name="T14" fmla="*/ 55 w 111"/>
                    <a:gd name="T15" fmla="*/ 78 h 119"/>
                    <a:gd name="T16" fmla="*/ 63 w 111"/>
                    <a:gd name="T17" fmla="*/ 78 h 119"/>
                    <a:gd name="T18" fmla="*/ 92 w 111"/>
                    <a:gd name="T19" fmla="*/ 79 h 119"/>
                    <a:gd name="T20" fmla="*/ 106 w 111"/>
                    <a:gd name="T21" fmla="*/ 83 h 119"/>
                    <a:gd name="T22" fmla="*/ 110 w 111"/>
                    <a:gd name="T23" fmla="*/ 96 h 119"/>
                    <a:gd name="T24" fmla="*/ 106 w 111"/>
                    <a:gd name="T25" fmla="*/ 106 h 119"/>
                    <a:gd name="T26" fmla="*/ 89 w 111"/>
                    <a:gd name="T27" fmla="*/ 115 h 119"/>
                    <a:gd name="T28" fmla="*/ 71 w 111"/>
                    <a:gd name="T29" fmla="*/ 118 h 119"/>
                    <a:gd name="T30" fmla="*/ 88 w 111"/>
                    <a:gd name="T31" fmla="*/ 105 h 119"/>
                    <a:gd name="T32" fmla="*/ 93 w 111"/>
                    <a:gd name="T33" fmla="*/ 94 h 119"/>
                    <a:gd name="T34" fmla="*/ 83 w 111"/>
                    <a:gd name="T35" fmla="*/ 105 h 119"/>
                    <a:gd name="T36" fmla="*/ 72 w 111"/>
                    <a:gd name="T37" fmla="*/ 113 h 119"/>
                    <a:gd name="T38" fmla="*/ 59 w 111"/>
                    <a:gd name="T39" fmla="*/ 116 h 119"/>
                    <a:gd name="T40" fmla="*/ 41 w 111"/>
                    <a:gd name="T41" fmla="*/ 115 h 119"/>
                    <a:gd name="T42" fmla="*/ 26 w 111"/>
                    <a:gd name="T43" fmla="*/ 114 h 119"/>
                    <a:gd name="T44" fmla="*/ 36 w 111"/>
                    <a:gd name="T45" fmla="*/ 106 h 119"/>
                    <a:gd name="T46" fmla="*/ 46 w 111"/>
                    <a:gd name="T47" fmla="*/ 97 h 119"/>
                    <a:gd name="T48" fmla="*/ 42 w 111"/>
                    <a:gd name="T49" fmla="*/ 96 h 119"/>
                    <a:gd name="T50" fmla="*/ 37 w 111"/>
                    <a:gd name="T51" fmla="*/ 102 h 119"/>
                    <a:gd name="T52" fmla="*/ 26 w 111"/>
                    <a:gd name="T53" fmla="*/ 108 h 119"/>
                    <a:gd name="T54" fmla="*/ 12 w 111"/>
                    <a:gd name="T55" fmla="*/ 109 h 119"/>
                    <a:gd name="T56" fmla="*/ 6 w 111"/>
                    <a:gd name="T57" fmla="*/ 98 h 119"/>
                    <a:gd name="T58" fmla="*/ 30 w 111"/>
                    <a:gd name="T59" fmla="*/ 96 h 119"/>
                    <a:gd name="T60" fmla="*/ 46 w 111"/>
                    <a:gd name="T61" fmla="*/ 86 h 119"/>
                    <a:gd name="T62" fmla="*/ 48 w 111"/>
                    <a:gd name="T63" fmla="*/ 79 h 119"/>
                    <a:gd name="T64" fmla="*/ 42 w 111"/>
                    <a:gd name="T65" fmla="*/ 83 h 119"/>
                    <a:gd name="T66" fmla="*/ 25 w 111"/>
                    <a:gd name="T67" fmla="*/ 94 h 119"/>
                    <a:gd name="T68" fmla="*/ 6 w 111"/>
                    <a:gd name="T69" fmla="*/ 98 h 119"/>
                    <a:gd name="T70" fmla="*/ 0 w 111"/>
                    <a:gd name="T71" fmla="*/ 76 h 119"/>
                    <a:gd name="T72" fmla="*/ 12 w 111"/>
                    <a:gd name="T73" fmla="*/ 74 h 119"/>
                    <a:gd name="T74" fmla="*/ 36 w 111"/>
                    <a:gd name="T75" fmla="*/ 76 h 119"/>
                    <a:gd name="T76" fmla="*/ 41 w 111"/>
                    <a:gd name="T77" fmla="*/ 71 h 119"/>
                    <a:gd name="T78" fmla="*/ 28 w 111"/>
                    <a:gd name="T79" fmla="*/ 73 h 119"/>
                    <a:gd name="T80" fmla="*/ 0 w 111"/>
                    <a:gd name="T81" fmla="*/ 68 h 119"/>
                    <a:gd name="T82" fmla="*/ 0 w 111"/>
                    <a:gd name="T83" fmla="*/ 49 h 119"/>
                    <a:gd name="T84" fmla="*/ 0 w 111"/>
                    <a:gd name="T85" fmla="*/ 25 h 119"/>
                    <a:gd name="T86" fmla="*/ 13 w 111"/>
                    <a:gd name="T87" fmla="*/ 13 h 119"/>
                    <a:gd name="T88" fmla="*/ 0 w 111"/>
                    <a:gd name="T89" fmla="*/ 19 h 119"/>
                    <a:gd name="T90" fmla="*/ 7 w 111"/>
                    <a:gd name="T91" fmla="*/ 6 h 119"/>
                    <a:gd name="T92" fmla="*/ 21 w 111"/>
                    <a:gd name="T93" fmla="*/ 0 h 11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119"/>
                    <a:gd name="T143" fmla="*/ 111 w 111"/>
                    <a:gd name="T144" fmla="*/ 119 h 11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119">
                      <a:moveTo>
                        <a:pt x="21" y="0"/>
                      </a:moveTo>
                      <a:lnTo>
                        <a:pt x="36" y="3"/>
                      </a:lnTo>
                      <a:lnTo>
                        <a:pt x="42" y="9"/>
                      </a:lnTo>
                      <a:lnTo>
                        <a:pt x="47" y="20"/>
                      </a:lnTo>
                      <a:lnTo>
                        <a:pt x="47" y="32"/>
                      </a:lnTo>
                      <a:lnTo>
                        <a:pt x="43" y="37"/>
                      </a:lnTo>
                      <a:lnTo>
                        <a:pt x="46" y="49"/>
                      </a:lnTo>
                      <a:lnTo>
                        <a:pt x="46" y="57"/>
                      </a:lnTo>
                      <a:lnTo>
                        <a:pt x="43" y="59"/>
                      </a:lnTo>
                      <a:lnTo>
                        <a:pt x="46" y="60"/>
                      </a:lnTo>
                      <a:lnTo>
                        <a:pt x="48" y="65"/>
                      </a:lnTo>
                      <a:lnTo>
                        <a:pt x="43" y="68"/>
                      </a:lnTo>
                      <a:lnTo>
                        <a:pt x="43" y="71"/>
                      </a:lnTo>
                      <a:lnTo>
                        <a:pt x="50" y="72"/>
                      </a:lnTo>
                      <a:lnTo>
                        <a:pt x="50" y="76"/>
                      </a:lnTo>
                      <a:lnTo>
                        <a:pt x="55" y="78"/>
                      </a:lnTo>
                      <a:lnTo>
                        <a:pt x="59" y="76"/>
                      </a:lnTo>
                      <a:lnTo>
                        <a:pt x="63" y="78"/>
                      </a:lnTo>
                      <a:lnTo>
                        <a:pt x="79" y="81"/>
                      </a:lnTo>
                      <a:lnTo>
                        <a:pt x="92" y="79"/>
                      </a:lnTo>
                      <a:lnTo>
                        <a:pt x="100" y="81"/>
                      </a:lnTo>
                      <a:lnTo>
                        <a:pt x="106" y="83"/>
                      </a:lnTo>
                      <a:lnTo>
                        <a:pt x="108" y="88"/>
                      </a:lnTo>
                      <a:lnTo>
                        <a:pt x="110" y="96"/>
                      </a:lnTo>
                      <a:lnTo>
                        <a:pt x="110" y="103"/>
                      </a:lnTo>
                      <a:lnTo>
                        <a:pt x="106" y="106"/>
                      </a:lnTo>
                      <a:lnTo>
                        <a:pt x="101" y="111"/>
                      </a:lnTo>
                      <a:lnTo>
                        <a:pt x="89" y="115"/>
                      </a:lnTo>
                      <a:lnTo>
                        <a:pt x="80" y="116"/>
                      </a:lnTo>
                      <a:lnTo>
                        <a:pt x="71" y="118"/>
                      </a:lnTo>
                      <a:lnTo>
                        <a:pt x="83" y="109"/>
                      </a:lnTo>
                      <a:lnTo>
                        <a:pt x="88" y="105"/>
                      </a:lnTo>
                      <a:lnTo>
                        <a:pt x="92" y="98"/>
                      </a:lnTo>
                      <a:lnTo>
                        <a:pt x="93" y="94"/>
                      </a:lnTo>
                      <a:lnTo>
                        <a:pt x="88" y="102"/>
                      </a:lnTo>
                      <a:lnTo>
                        <a:pt x="83" y="105"/>
                      </a:lnTo>
                      <a:lnTo>
                        <a:pt x="77" y="108"/>
                      </a:lnTo>
                      <a:lnTo>
                        <a:pt x="72" y="113"/>
                      </a:lnTo>
                      <a:lnTo>
                        <a:pt x="66" y="116"/>
                      </a:lnTo>
                      <a:lnTo>
                        <a:pt x="59" y="116"/>
                      </a:lnTo>
                      <a:lnTo>
                        <a:pt x="48" y="116"/>
                      </a:lnTo>
                      <a:lnTo>
                        <a:pt x="41" y="115"/>
                      </a:lnTo>
                      <a:lnTo>
                        <a:pt x="33" y="114"/>
                      </a:lnTo>
                      <a:lnTo>
                        <a:pt x="26" y="114"/>
                      </a:lnTo>
                      <a:lnTo>
                        <a:pt x="18" y="113"/>
                      </a:lnTo>
                      <a:lnTo>
                        <a:pt x="36" y="106"/>
                      </a:lnTo>
                      <a:lnTo>
                        <a:pt x="42" y="104"/>
                      </a:lnTo>
                      <a:lnTo>
                        <a:pt x="46" y="97"/>
                      </a:lnTo>
                      <a:lnTo>
                        <a:pt x="47" y="93"/>
                      </a:lnTo>
                      <a:lnTo>
                        <a:pt x="42" y="96"/>
                      </a:lnTo>
                      <a:lnTo>
                        <a:pt x="41" y="100"/>
                      </a:lnTo>
                      <a:lnTo>
                        <a:pt x="37" y="102"/>
                      </a:lnTo>
                      <a:lnTo>
                        <a:pt x="32" y="105"/>
                      </a:lnTo>
                      <a:lnTo>
                        <a:pt x="26" y="108"/>
                      </a:lnTo>
                      <a:lnTo>
                        <a:pt x="19" y="111"/>
                      </a:lnTo>
                      <a:lnTo>
                        <a:pt x="12" y="109"/>
                      </a:lnTo>
                      <a:lnTo>
                        <a:pt x="9" y="106"/>
                      </a:lnTo>
                      <a:lnTo>
                        <a:pt x="6" y="98"/>
                      </a:lnTo>
                      <a:lnTo>
                        <a:pt x="13" y="96"/>
                      </a:lnTo>
                      <a:lnTo>
                        <a:pt x="30" y="96"/>
                      </a:lnTo>
                      <a:lnTo>
                        <a:pt x="41" y="91"/>
                      </a:lnTo>
                      <a:lnTo>
                        <a:pt x="46" y="86"/>
                      </a:lnTo>
                      <a:lnTo>
                        <a:pt x="48" y="81"/>
                      </a:lnTo>
                      <a:lnTo>
                        <a:pt x="48" y="79"/>
                      </a:lnTo>
                      <a:lnTo>
                        <a:pt x="46" y="79"/>
                      </a:lnTo>
                      <a:lnTo>
                        <a:pt x="42" y="83"/>
                      </a:lnTo>
                      <a:lnTo>
                        <a:pt x="37" y="91"/>
                      </a:lnTo>
                      <a:lnTo>
                        <a:pt x="25" y="94"/>
                      </a:lnTo>
                      <a:lnTo>
                        <a:pt x="13" y="96"/>
                      </a:lnTo>
                      <a:lnTo>
                        <a:pt x="6" y="98"/>
                      </a:lnTo>
                      <a:lnTo>
                        <a:pt x="0" y="86"/>
                      </a:lnTo>
                      <a:lnTo>
                        <a:pt x="0" y="76"/>
                      </a:lnTo>
                      <a:lnTo>
                        <a:pt x="0" y="68"/>
                      </a:lnTo>
                      <a:lnTo>
                        <a:pt x="12" y="74"/>
                      </a:lnTo>
                      <a:lnTo>
                        <a:pt x="26" y="76"/>
                      </a:lnTo>
                      <a:lnTo>
                        <a:pt x="36" y="76"/>
                      </a:lnTo>
                      <a:lnTo>
                        <a:pt x="40" y="74"/>
                      </a:lnTo>
                      <a:lnTo>
                        <a:pt x="41" y="71"/>
                      </a:lnTo>
                      <a:lnTo>
                        <a:pt x="35" y="71"/>
                      </a:lnTo>
                      <a:lnTo>
                        <a:pt x="28" y="73"/>
                      </a:lnTo>
                      <a:lnTo>
                        <a:pt x="11" y="74"/>
                      </a:lnTo>
                      <a:lnTo>
                        <a:pt x="0" y="68"/>
                      </a:lnTo>
                      <a:lnTo>
                        <a:pt x="0" y="56"/>
                      </a:lnTo>
                      <a:lnTo>
                        <a:pt x="0" y="49"/>
                      </a:lnTo>
                      <a:lnTo>
                        <a:pt x="0" y="40"/>
                      </a:lnTo>
                      <a:lnTo>
                        <a:pt x="0" y="25"/>
                      </a:lnTo>
                      <a:lnTo>
                        <a:pt x="2" y="20"/>
                      </a:lnTo>
                      <a:lnTo>
                        <a:pt x="13" y="13"/>
                      </a:lnTo>
                      <a:lnTo>
                        <a:pt x="10" y="13"/>
                      </a:lnTo>
                      <a:lnTo>
                        <a:pt x="0" y="19"/>
                      </a:lnTo>
                      <a:lnTo>
                        <a:pt x="3" y="10"/>
                      </a:lnTo>
                      <a:lnTo>
                        <a:pt x="7" y="6"/>
                      </a:lnTo>
                      <a:lnTo>
                        <a:pt x="10" y="2"/>
                      </a:lnTo>
                      <a:lnTo>
                        <a:pt x="21" y="0"/>
                      </a:lnTo>
                    </a:path>
                  </a:pathLst>
                </a:custGeom>
                <a:solidFill>
                  <a:srgbClr val="808080"/>
                </a:solidFill>
                <a:ln w="9525" cap="rnd">
                  <a:noFill/>
                  <a:round/>
                  <a:headEnd type="none" w="sm" len="sm"/>
                  <a:tailEnd type="none" w="sm" len="sm"/>
                </a:ln>
              </p:spPr>
              <p:txBody>
                <a:bodyPr/>
                <a:lstStyle/>
                <a:p>
                  <a:endParaRPr lang="es-ES"/>
                </a:p>
              </p:txBody>
            </p:sp>
            <p:sp>
              <p:nvSpPr>
                <p:cNvPr id="105072" name="Freeform 515"/>
                <p:cNvSpPr>
                  <a:spLocks/>
                </p:cNvSpPr>
                <p:nvPr/>
              </p:nvSpPr>
              <p:spPr bwMode="auto">
                <a:xfrm>
                  <a:off x="470" y="3099"/>
                  <a:ext cx="29" cy="26"/>
                </a:xfrm>
                <a:custGeom>
                  <a:avLst/>
                  <a:gdLst>
                    <a:gd name="T0" fmla="*/ 28 w 29"/>
                    <a:gd name="T1" fmla="*/ 0 h 26"/>
                    <a:gd name="T2" fmla="*/ 28 w 29"/>
                    <a:gd name="T3" fmla="*/ 0 h 26"/>
                    <a:gd name="T4" fmla="*/ 23 w 29"/>
                    <a:gd name="T5" fmla="*/ 7 h 26"/>
                    <a:gd name="T6" fmla="*/ 19 w 29"/>
                    <a:gd name="T7" fmla="*/ 8 h 26"/>
                    <a:gd name="T8" fmla="*/ 12 w 29"/>
                    <a:gd name="T9" fmla="*/ 13 h 26"/>
                    <a:gd name="T10" fmla="*/ 9 w 29"/>
                    <a:gd name="T11" fmla="*/ 15 h 26"/>
                    <a:gd name="T12" fmla="*/ 1 w 29"/>
                    <a:gd name="T13" fmla="*/ 22 h 26"/>
                    <a:gd name="T14" fmla="*/ 10 w 29"/>
                    <a:gd name="T15" fmla="*/ 19 h 26"/>
                    <a:gd name="T16" fmla="*/ 17 w 29"/>
                    <a:gd name="T17" fmla="*/ 15 h 26"/>
                    <a:gd name="T18" fmla="*/ 26 w 29"/>
                    <a:gd name="T19" fmla="*/ 15 h 26"/>
                    <a:gd name="T20" fmla="*/ 25 w 29"/>
                    <a:gd name="T21" fmla="*/ 19 h 26"/>
                    <a:gd name="T22" fmla="*/ 12 w 29"/>
                    <a:gd name="T23" fmla="*/ 21 h 26"/>
                    <a:gd name="T24" fmla="*/ 5 w 29"/>
                    <a:gd name="T25" fmla="*/ 25 h 26"/>
                    <a:gd name="T26" fmla="*/ 1 w 29"/>
                    <a:gd name="T27" fmla="*/ 25 h 26"/>
                    <a:gd name="T28" fmla="*/ 0 w 29"/>
                    <a:gd name="T29" fmla="*/ 23 h 26"/>
                    <a:gd name="T30" fmla="*/ 0 w 29"/>
                    <a:gd name="T31" fmla="*/ 20 h 26"/>
                    <a:gd name="T32" fmla="*/ 1 w 29"/>
                    <a:gd name="T33" fmla="*/ 17 h 26"/>
                    <a:gd name="T34" fmla="*/ 4 w 29"/>
                    <a:gd name="T35" fmla="*/ 14 h 26"/>
                    <a:gd name="T36" fmla="*/ 9 w 29"/>
                    <a:gd name="T37" fmla="*/ 10 h 26"/>
                    <a:gd name="T38" fmla="*/ 13 w 29"/>
                    <a:gd name="T39" fmla="*/ 4 h 26"/>
                    <a:gd name="T40" fmla="*/ 19 w 29"/>
                    <a:gd name="T41" fmla="*/ 0 h 26"/>
                    <a:gd name="T42" fmla="*/ 24 w 29"/>
                    <a:gd name="T43" fmla="*/ 0 h 26"/>
                    <a:gd name="T44" fmla="*/ 28 w 29"/>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9"/>
                    <a:gd name="T70" fmla="*/ 0 h 26"/>
                    <a:gd name="T71" fmla="*/ 29 w 29"/>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9" h="26">
                      <a:moveTo>
                        <a:pt x="28" y="0"/>
                      </a:moveTo>
                      <a:lnTo>
                        <a:pt x="28" y="0"/>
                      </a:lnTo>
                      <a:lnTo>
                        <a:pt x="23" y="7"/>
                      </a:lnTo>
                      <a:lnTo>
                        <a:pt x="19" y="8"/>
                      </a:lnTo>
                      <a:lnTo>
                        <a:pt x="12" y="13"/>
                      </a:lnTo>
                      <a:lnTo>
                        <a:pt x="9" y="15"/>
                      </a:lnTo>
                      <a:lnTo>
                        <a:pt x="1" y="22"/>
                      </a:lnTo>
                      <a:lnTo>
                        <a:pt x="10" y="19"/>
                      </a:lnTo>
                      <a:lnTo>
                        <a:pt x="17" y="15"/>
                      </a:lnTo>
                      <a:lnTo>
                        <a:pt x="26" y="15"/>
                      </a:lnTo>
                      <a:lnTo>
                        <a:pt x="25" y="19"/>
                      </a:lnTo>
                      <a:lnTo>
                        <a:pt x="12" y="21"/>
                      </a:lnTo>
                      <a:lnTo>
                        <a:pt x="5" y="25"/>
                      </a:lnTo>
                      <a:lnTo>
                        <a:pt x="1" y="25"/>
                      </a:lnTo>
                      <a:lnTo>
                        <a:pt x="0" y="23"/>
                      </a:lnTo>
                      <a:lnTo>
                        <a:pt x="0" y="20"/>
                      </a:lnTo>
                      <a:lnTo>
                        <a:pt x="1" y="17"/>
                      </a:lnTo>
                      <a:lnTo>
                        <a:pt x="4" y="14"/>
                      </a:lnTo>
                      <a:lnTo>
                        <a:pt x="9" y="10"/>
                      </a:lnTo>
                      <a:lnTo>
                        <a:pt x="13" y="4"/>
                      </a:lnTo>
                      <a:lnTo>
                        <a:pt x="19" y="0"/>
                      </a:lnTo>
                      <a:lnTo>
                        <a:pt x="24" y="0"/>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105073" name="Freeform 516"/>
                <p:cNvSpPr>
                  <a:spLocks/>
                </p:cNvSpPr>
                <p:nvPr/>
              </p:nvSpPr>
              <p:spPr bwMode="auto">
                <a:xfrm>
                  <a:off x="510" y="3079"/>
                  <a:ext cx="27" cy="52"/>
                </a:xfrm>
                <a:custGeom>
                  <a:avLst/>
                  <a:gdLst>
                    <a:gd name="T0" fmla="*/ 26 w 27"/>
                    <a:gd name="T1" fmla="*/ 51 h 52"/>
                    <a:gd name="T2" fmla="*/ 12 w 27"/>
                    <a:gd name="T3" fmla="*/ 51 h 52"/>
                    <a:gd name="T4" fmla="*/ 9 w 27"/>
                    <a:gd name="T5" fmla="*/ 49 h 52"/>
                    <a:gd name="T6" fmla="*/ 9 w 27"/>
                    <a:gd name="T7" fmla="*/ 47 h 52"/>
                    <a:gd name="T8" fmla="*/ 4 w 27"/>
                    <a:gd name="T9" fmla="*/ 46 h 52"/>
                    <a:gd name="T10" fmla="*/ 0 w 27"/>
                    <a:gd name="T11" fmla="*/ 43 h 52"/>
                    <a:gd name="T12" fmla="*/ 2 w 27"/>
                    <a:gd name="T13" fmla="*/ 43 h 52"/>
                    <a:gd name="T14" fmla="*/ 2 w 27"/>
                    <a:gd name="T15" fmla="*/ 39 h 52"/>
                    <a:gd name="T16" fmla="*/ 0 w 27"/>
                    <a:gd name="T17" fmla="*/ 36 h 52"/>
                    <a:gd name="T18" fmla="*/ 0 w 27"/>
                    <a:gd name="T19" fmla="*/ 32 h 52"/>
                    <a:gd name="T20" fmla="*/ 2 w 27"/>
                    <a:gd name="T21" fmla="*/ 29 h 52"/>
                    <a:gd name="T22" fmla="*/ 2 w 27"/>
                    <a:gd name="T23" fmla="*/ 21 h 52"/>
                    <a:gd name="T24" fmla="*/ 0 w 27"/>
                    <a:gd name="T25" fmla="*/ 15 h 52"/>
                    <a:gd name="T26" fmla="*/ 0 w 27"/>
                    <a:gd name="T27" fmla="*/ 8 h 52"/>
                    <a:gd name="T28" fmla="*/ 0 w 27"/>
                    <a:gd name="T29" fmla="*/ 0 h 52"/>
                    <a:gd name="T30" fmla="*/ 9 w 27"/>
                    <a:gd name="T31" fmla="*/ 13 h 52"/>
                    <a:gd name="T32" fmla="*/ 14 w 27"/>
                    <a:gd name="T33" fmla="*/ 27 h 52"/>
                    <a:gd name="T34" fmla="*/ 21 w 27"/>
                    <a:gd name="T35" fmla="*/ 40 h 52"/>
                    <a:gd name="T36" fmla="*/ 26 w 27"/>
                    <a:gd name="T37" fmla="*/ 51 h 5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
                    <a:gd name="T58" fmla="*/ 0 h 52"/>
                    <a:gd name="T59" fmla="*/ 27 w 27"/>
                    <a:gd name="T60" fmla="*/ 52 h 5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 h="52">
                      <a:moveTo>
                        <a:pt x="26" y="51"/>
                      </a:moveTo>
                      <a:lnTo>
                        <a:pt x="12" y="51"/>
                      </a:lnTo>
                      <a:lnTo>
                        <a:pt x="9" y="49"/>
                      </a:lnTo>
                      <a:lnTo>
                        <a:pt x="9" y="47"/>
                      </a:lnTo>
                      <a:lnTo>
                        <a:pt x="4" y="46"/>
                      </a:lnTo>
                      <a:lnTo>
                        <a:pt x="0" y="43"/>
                      </a:lnTo>
                      <a:lnTo>
                        <a:pt x="2" y="43"/>
                      </a:lnTo>
                      <a:lnTo>
                        <a:pt x="2" y="39"/>
                      </a:lnTo>
                      <a:lnTo>
                        <a:pt x="0" y="36"/>
                      </a:lnTo>
                      <a:lnTo>
                        <a:pt x="0" y="32"/>
                      </a:lnTo>
                      <a:lnTo>
                        <a:pt x="2" y="29"/>
                      </a:lnTo>
                      <a:lnTo>
                        <a:pt x="2" y="21"/>
                      </a:lnTo>
                      <a:lnTo>
                        <a:pt x="0" y="15"/>
                      </a:lnTo>
                      <a:lnTo>
                        <a:pt x="0" y="8"/>
                      </a:lnTo>
                      <a:lnTo>
                        <a:pt x="0" y="0"/>
                      </a:lnTo>
                      <a:lnTo>
                        <a:pt x="9" y="13"/>
                      </a:lnTo>
                      <a:lnTo>
                        <a:pt x="14" y="27"/>
                      </a:lnTo>
                      <a:lnTo>
                        <a:pt x="21" y="40"/>
                      </a:lnTo>
                      <a:lnTo>
                        <a:pt x="26" y="51"/>
                      </a:lnTo>
                    </a:path>
                  </a:pathLst>
                </a:custGeom>
                <a:solidFill>
                  <a:srgbClr val="808080"/>
                </a:solidFill>
                <a:ln w="9525" cap="rnd">
                  <a:noFill/>
                  <a:round/>
                  <a:headEnd type="none" w="sm" len="sm"/>
                  <a:tailEnd type="none" w="sm" len="sm"/>
                </a:ln>
              </p:spPr>
              <p:txBody>
                <a:bodyPr/>
                <a:lstStyle/>
                <a:p>
                  <a:endParaRPr lang="es-ES"/>
                </a:p>
              </p:txBody>
            </p:sp>
            <p:sp>
              <p:nvSpPr>
                <p:cNvPr id="105074" name="Freeform 517"/>
                <p:cNvSpPr>
                  <a:spLocks/>
                </p:cNvSpPr>
                <p:nvPr/>
              </p:nvSpPr>
              <p:spPr bwMode="auto">
                <a:xfrm>
                  <a:off x="472" y="3135"/>
                  <a:ext cx="27" cy="27"/>
                </a:xfrm>
                <a:custGeom>
                  <a:avLst/>
                  <a:gdLst>
                    <a:gd name="T0" fmla="*/ 3 w 27"/>
                    <a:gd name="T1" fmla="*/ 11 h 27"/>
                    <a:gd name="T2" fmla="*/ 10 w 27"/>
                    <a:gd name="T3" fmla="*/ 2 h 27"/>
                    <a:gd name="T4" fmla="*/ 14 w 27"/>
                    <a:gd name="T5" fmla="*/ 0 h 27"/>
                    <a:gd name="T6" fmla="*/ 22 w 27"/>
                    <a:gd name="T7" fmla="*/ 0 h 27"/>
                    <a:gd name="T8" fmla="*/ 26 w 27"/>
                    <a:gd name="T9" fmla="*/ 2 h 27"/>
                    <a:gd name="T10" fmla="*/ 24 w 27"/>
                    <a:gd name="T11" fmla="*/ 7 h 27"/>
                    <a:gd name="T12" fmla="*/ 21 w 27"/>
                    <a:gd name="T13" fmla="*/ 16 h 27"/>
                    <a:gd name="T14" fmla="*/ 14 w 27"/>
                    <a:gd name="T15" fmla="*/ 20 h 27"/>
                    <a:gd name="T16" fmla="*/ 6 w 27"/>
                    <a:gd name="T17" fmla="*/ 26 h 27"/>
                    <a:gd name="T18" fmla="*/ 0 w 27"/>
                    <a:gd name="T19" fmla="*/ 26 h 27"/>
                    <a:gd name="T20" fmla="*/ 3 w 27"/>
                    <a:gd name="T21" fmla="*/ 11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7"/>
                    <a:gd name="T35" fmla="*/ 27 w 27"/>
                    <a:gd name="T36" fmla="*/ 27 h 2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7">
                      <a:moveTo>
                        <a:pt x="3" y="11"/>
                      </a:moveTo>
                      <a:lnTo>
                        <a:pt x="10" y="2"/>
                      </a:lnTo>
                      <a:lnTo>
                        <a:pt x="14" y="0"/>
                      </a:lnTo>
                      <a:lnTo>
                        <a:pt x="22" y="0"/>
                      </a:lnTo>
                      <a:lnTo>
                        <a:pt x="26" y="2"/>
                      </a:lnTo>
                      <a:lnTo>
                        <a:pt x="24" y="7"/>
                      </a:lnTo>
                      <a:lnTo>
                        <a:pt x="21" y="16"/>
                      </a:lnTo>
                      <a:lnTo>
                        <a:pt x="14" y="20"/>
                      </a:lnTo>
                      <a:lnTo>
                        <a:pt x="6" y="26"/>
                      </a:lnTo>
                      <a:lnTo>
                        <a:pt x="0" y="26"/>
                      </a:lnTo>
                      <a:lnTo>
                        <a:pt x="3" y="11"/>
                      </a:lnTo>
                    </a:path>
                  </a:pathLst>
                </a:custGeom>
                <a:solidFill>
                  <a:srgbClr val="606060"/>
                </a:solidFill>
                <a:ln w="9525" cap="rnd">
                  <a:noFill/>
                  <a:round/>
                  <a:headEnd type="none" w="sm" len="sm"/>
                  <a:tailEnd type="none" w="sm" len="sm"/>
                </a:ln>
              </p:spPr>
              <p:txBody>
                <a:bodyPr/>
                <a:lstStyle/>
                <a:p>
                  <a:endParaRPr lang="es-ES"/>
                </a:p>
              </p:txBody>
            </p:sp>
            <p:sp>
              <p:nvSpPr>
                <p:cNvPr id="105075" name="Freeform 518"/>
                <p:cNvSpPr>
                  <a:spLocks/>
                </p:cNvSpPr>
                <p:nvPr/>
              </p:nvSpPr>
              <p:spPr bwMode="auto">
                <a:xfrm>
                  <a:off x="478" y="3205"/>
                  <a:ext cx="41" cy="25"/>
                </a:xfrm>
                <a:custGeom>
                  <a:avLst/>
                  <a:gdLst>
                    <a:gd name="T0" fmla="*/ 33 w 41"/>
                    <a:gd name="T1" fmla="*/ 0 h 25"/>
                    <a:gd name="T2" fmla="*/ 36 w 41"/>
                    <a:gd name="T3" fmla="*/ 12 h 25"/>
                    <a:gd name="T4" fmla="*/ 20 w 41"/>
                    <a:gd name="T5" fmla="*/ 17 h 25"/>
                    <a:gd name="T6" fmla="*/ 2 w 41"/>
                    <a:gd name="T7" fmla="*/ 20 h 25"/>
                    <a:gd name="T8" fmla="*/ 0 w 41"/>
                    <a:gd name="T9" fmla="*/ 8 h 25"/>
                    <a:gd name="T10" fmla="*/ 0 w 41"/>
                    <a:gd name="T11" fmla="*/ 21 h 25"/>
                    <a:gd name="T12" fmla="*/ 16 w 41"/>
                    <a:gd name="T13" fmla="*/ 24 h 25"/>
                    <a:gd name="T14" fmla="*/ 40 w 41"/>
                    <a:gd name="T15" fmla="*/ 14 h 25"/>
                    <a:gd name="T16" fmla="*/ 33 w 41"/>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1"/>
                    <a:gd name="T28" fmla="*/ 0 h 25"/>
                    <a:gd name="T29" fmla="*/ 41 w 41"/>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1" h="25">
                      <a:moveTo>
                        <a:pt x="33" y="0"/>
                      </a:moveTo>
                      <a:lnTo>
                        <a:pt x="36" y="12"/>
                      </a:lnTo>
                      <a:lnTo>
                        <a:pt x="20" y="17"/>
                      </a:lnTo>
                      <a:lnTo>
                        <a:pt x="2" y="20"/>
                      </a:lnTo>
                      <a:lnTo>
                        <a:pt x="0" y="8"/>
                      </a:lnTo>
                      <a:lnTo>
                        <a:pt x="0" y="21"/>
                      </a:lnTo>
                      <a:lnTo>
                        <a:pt x="16" y="24"/>
                      </a:lnTo>
                      <a:lnTo>
                        <a:pt x="40" y="14"/>
                      </a:lnTo>
                      <a:lnTo>
                        <a:pt x="33" y="0"/>
                      </a:lnTo>
                    </a:path>
                  </a:pathLst>
                </a:custGeom>
                <a:solidFill>
                  <a:srgbClr val="606060"/>
                </a:solidFill>
                <a:ln w="9525" cap="rnd">
                  <a:noFill/>
                  <a:round/>
                  <a:headEnd type="none" w="sm" len="sm"/>
                  <a:tailEnd type="none" w="sm" len="sm"/>
                </a:ln>
              </p:spPr>
              <p:txBody>
                <a:bodyPr/>
                <a:lstStyle/>
                <a:p>
                  <a:endParaRPr lang="es-ES"/>
                </a:p>
              </p:txBody>
            </p:sp>
            <p:sp>
              <p:nvSpPr>
                <p:cNvPr id="105076" name="Freeform 519"/>
                <p:cNvSpPr>
                  <a:spLocks/>
                </p:cNvSpPr>
                <p:nvPr/>
              </p:nvSpPr>
              <p:spPr bwMode="auto">
                <a:xfrm>
                  <a:off x="378" y="3135"/>
                  <a:ext cx="141" cy="156"/>
                </a:xfrm>
                <a:custGeom>
                  <a:avLst/>
                  <a:gdLst>
                    <a:gd name="T0" fmla="*/ 76 w 141"/>
                    <a:gd name="T1" fmla="*/ 21 h 156"/>
                    <a:gd name="T2" fmla="*/ 51 w 141"/>
                    <a:gd name="T3" fmla="*/ 21 h 156"/>
                    <a:gd name="T4" fmla="*/ 35 w 141"/>
                    <a:gd name="T5" fmla="*/ 15 h 156"/>
                    <a:gd name="T6" fmla="*/ 31 w 141"/>
                    <a:gd name="T7" fmla="*/ 10 h 156"/>
                    <a:gd name="T8" fmla="*/ 31 w 141"/>
                    <a:gd name="T9" fmla="*/ 6 h 156"/>
                    <a:gd name="T10" fmla="*/ 27 w 141"/>
                    <a:gd name="T11" fmla="*/ 1 h 156"/>
                    <a:gd name="T12" fmla="*/ 12 w 141"/>
                    <a:gd name="T13" fmla="*/ 0 h 156"/>
                    <a:gd name="T14" fmla="*/ 0 w 141"/>
                    <a:gd name="T15" fmla="*/ 0 h 156"/>
                    <a:gd name="T16" fmla="*/ 14 w 141"/>
                    <a:gd name="T17" fmla="*/ 119 h 156"/>
                    <a:gd name="T18" fmla="*/ 27 w 141"/>
                    <a:gd name="T19" fmla="*/ 131 h 156"/>
                    <a:gd name="T20" fmla="*/ 41 w 141"/>
                    <a:gd name="T21" fmla="*/ 140 h 156"/>
                    <a:gd name="T22" fmla="*/ 61 w 141"/>
                    <a:gd name="T23" fmla="*/ 150 h 156"/>
                    <a:gd name="T24" fmla="*/ 86 w 141"/>
                    <a:gd name="T25" fmla="*/ 152 h 156"/>
                    <a:gd name="T26" fmla="*/ 117 w 141"/>
                    <a:gd name="T27" fmla="*/ 155 h 156"/>
                    <a:gd name="T28" fmla="*/ 133 w 141"/>
                    <a:gd name="T29" fmla="*/ 151 h 156"/>
                    <a:gd name="T30" fmla="*/ 140 w 141"/>
                    <a:gd name="T31" fmla="*/ 142 h 156"/>
                    <a:gd name="T32" fmla="*/ 137 w 141"/>
                    <a:gd name="T33" fmla="*/ 131 h 156"/>
                    <a:gd name="T34" fmla="*/ 125 w 141"/>
                    <a:gd name="T35" fmla="*/ 98 h 156"/>
                    <a:gd name="T36" fmla="*/ 114 w 141"/>
                    <a:gd name="T37" fmla="*/ 65 h 156"/>
                    <a:gd name="T38" fmla="*/ 109 w 141"/>
                    <a:gd name="T39" fmla="*/ 41 h 156"/>
                    <a:gd name="T40" fmla="*/ 109 w 141"/>
                    <a:gd name="T41" fmla="*/ 33 h 156"/>
                    <a:gd name="T42" fmla="*/ 100 w 141"/>
                    <a:gd name="T43" fmla="*/ 24 h 156"/>
                    <a:gd name="T44" fmla="*/ 92 w 141"/>
                    <a:gd name="T45" fmla="*/ 21 h 156"/>
                    <a:gd name="T46" fmla="*/ 76 w 141"/>
                    <a:gd name="T47" fmla="*/ 21 h 15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1"/>
                    <a:gd name="T73" fmla="*/ 0 h 156"/>
                    <a:gd name="T74" fmla="*/ 141 w 141"/>
                    <a:gd name="T75" fmla="*/ 156 h 15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1" h="156">
                      <a:moveTo>
                        <a:pt x="76" y="21"/>
                      </a:moveTo>
                      <a:lnTo>
                        <a:pt x="51" y="21"/>
                      </a:lnTo>
                      <a:lnTo>
                        <a:pt x="35" y="15"/>
                      </a:lnTo>
                      <a:lnTo>
                        <a:pt x="31" y="10"/>
                      </a:lnTo>
                      <a:lnTo>
                        <a:pt x="31" y="6"/>
                      </a:lnTo>
                      <a:lnTo>
                        <a:pt x="27" y="1"/>
                      </a:lnTo>
                      <a:lnTo>
                        <a:pt x="12" y="0"/>
                      </a:lnTo>
                      <a:lnTo>
                        <a:pt x="0" y="0"/>
                      </a:lnTo>
                      <a:lnTo>
                        <a:pt x="14" y="119"/>
                      </a:lnTo>
                      <a:lnTo>
                        <a:pt x="27" y="131"/>
                      </a:lnTo>
                      <a:lnTo>
                        <a:pt x="41" y="140"/>
                      </a:lnTo>
                      <a:lnTo>
                        <a:pt x="61" y="150"/>
                      </a:lnTo>
                      <a:lnTo>
                        <a:pt x="86" y="152"/>
                      </a:lnTo>
                      <a:lnTo>
                        <a:pt x="117" y="155"/>
                      </a:lnTo>
                      <a:lnTo>
                        <a:pt x="133" y="151"/>
                      </a:lnTo>
                      <a:lnTo>
                        <a:pt x="140" y="142"/>
                      </a:lnTo>
                      <a:lnTo>
                        <a:pt x="137" y="131"/>
                      </a:lnTo>
                      <a:lnTo>
                        <a:pt x="125" y="98"/>
                      </a:lnTo>
                      <a:lnTo>
                        <a:pt x="114" y="65"/>
                      </a:lnTo>
                      <a:lnTo>
                        <a:pt x="109" y="41"/>
                      </a:lnTo>
                      <a:lnTo>
                        <a:pt x="109" y="33"/>
                      </a:lnTo>
                      <a:lnTo>
                        <a:pt x="100" y="24"/>
                      </a:lnTo>
                      <a:lnTo>
                        <a:pt x="92" y="21"/>
                      </a:lnTo>
                      <a:lnTo>
                        <a:pt x="76" y="21"/>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5077" name="Freeform 520"/>
                <p:cNvSpPr>
                  <a:spLocks/>
                </p:cNvSpPr>
                <p:nvPr/>
              </p:nvSpPr>
              <p:spPr bwMode="auto">
                <a:xfrm>
                  <a:off x="387" y="3146"/>
                  <a:ext cx="112" cy="135"/>
                </a:xfrm>
                <a:custGeom>
                  <a:avLst/>
                  <a:gdLst>
                    <a:gd name="T0" fmla="*/ 70 w 112"/>
                    <a:gd name="T1" fmla="*/ 24 h 135"/>
                    <a:gd name="T2" fmla="*/ 50 w 112"/>
                    <a:gd name="T3" fmla="*/ 23 h 135"/>
                    <a:gd name="T4" fmla="*/ 29 w 112"/>
                    <a:gd name="T5" fmla="*/ 21 h 135"/>
                    <a:gd name="T6" fmla="*/ 16 w 112"/>
                    <a:gd name="T7" fmla="*/ 15 h 135"/>
                    <a:gd name="T8" fmla="*/ 8 w 112"/>
                    <a:gd name="T9" fmla="*/ 11 h 135"/>
                    <a:gd name="T10" fmla="*/ 0 w 112"/>
                    <a:gd name="T11" fmla="*/ 0 h 135"/>
                    <a:gd name="T12" fmla="*/ 12 w 112"/>
                    <a:gd name="T13" fmla="*/ 101 h 135"/>
                    <a:gd name="T14" fmla="*/ 21 w 112"/>
                    <a:gd name="T15" fmla="*/ 111 h 135"/>
                    <a:gd name="T16" fmla="*/ 32 w 112"/>
                    <a:gd name="T17" fmla="*/ 120 h 135"/>
                    <a:gd name="T18" fmla="*/ 45 w 112"/>
                    <a:gd name="T19" fmla="*/ 125 h 135"/>
                    <a:gd name="T20" fmla="*/ 57 w 112"/>
                    <a:gd name="T21" fmla="*/ 129 h 135"/>
                    <a:gd name="T22" fmla="*/ 70 w 112"/>
                    <a:gd name="T23" fmla="*/ 131 h 135"/>
                    <a:gd name="T24" fmla="*/ 84 w 112"/>
                    <a:gd name="T25" fmla="*/ 134 h 135"/>
                    <a:gd name="T26" fmla="*/ 100 w 112"/>
                    <a:gd name="T27" fmla="*/ 134 h 135"/>
                    <a:gd name="T28" fmla="*/ 106 w 112"/>
                    <a:gd name="T29" fmla="*/ 131 h 135"/>
                    <a:gd name="T30" fmla="*/ 111 w 112"/>
                    <a:gd name="T31" fmla="*/ 125 h 135"/>
                    <a:gd name="T32" fmla="*/ 108 w 112"/>
                    <a:gd name="T33" fmla="*/ 119 h 135"/>
                    <a:gd name="T34" fmla="*/ 99 w 112"/>
                    <a:gd name="T35" fmla="*/ 99 h 135"/>
                    <a:gd name="T36" fmla="*/ 81 w 112"/>
                    <a:gd name="T37" fmla="*/ 39 h 135"/>
                    <a:gd name="T38" fmla="*/ 80 w 112"/>
                    <a:gd name="T39" fmla="*/ 30 h 135"/>
                    <a:gd name="T40" fmla="*/ 70 w 112"/>
                    <a:gd name="T41" fmla="*/ 24 h 13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135"/>
                    <a:gd name="T65" fmla="*/ 112 w 112"/>
                    <a:gd name="T66" fmla="*/ 135 h 13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135">
                      <a:moveTo>
                        <a:pt x="70" y="24"/>
                      </a:moveTo>
                      <a:lnTo>
                        <a:pt x="50" y="23"/>
                      </a:lnTo>
                      <a:lnTo>
                        <a:pt x="29" y="21"/>
                      </a:lnTo>
                      <a:lnTo>
                        <a:pt x="16" y="15"/>
                      </a:lnTo>
                      <a:lnTo>
                        <a:pt x="8" y="11"/>
                      </a:lnTo>
                      <a:lnTo>
                        <a:pt x="0" y="0"/>
                      </a:lnTo>
                      <a:lnTo>
                        <a:pt x="12" y="101"/>
                      </a:lnTo>
                      <a:lnTo>
                        <a:pt x="21" y="111"/>
                      </a:lnTo>
                      <a:lnTo>
                        <a:pt x="32" y="120"/>
                      </a:lnTo>
                      <a:lnTo>
                        <a:pt x="45" y="125"/>
                      </a:lnTo>
                      <a:lnTo>
                        <a:pt x="57" y="129"/>
                      </a:lnTo>
                      <a:lnTo>
                        <a:pt x="70" y="131"/>
                      </a:lnTo>
                      <a:lnTo>
                        <a:pt x="84" y="134"/>
                      </a:lnTo>
                      <a:lnTo>
                        <a:pt x="100" y="134"/>
                      </a:lnTo>
                      <a:lnTo>
                        <a:pt x="106" y="131"/>
                      </a:lnTo>
                      <a:lnTo>
                        <a:pt x="111" y="125"/>
                      </a:lnTo>
                      <a:lnTo>
                        <a:pt x="108" y="119"/>
                      </a:lnTo>
                      <a:lnTo>
                        <a:pt x="99" y="99"/>
                      </a:lnTo>
                      <a:lnTo>
                        <a:pt x="81" y="39"/>
                      </a:lnTo>
                      <a:lnTo>
                        <a:pt x="80" y="30"/>
                      </a:lnTo>
                      <a:lnTo>
                        <a:pt x="70" y="24"/>
                      </a:lnTo>
                    </a:path>
                  </a:pathLst>
                </a:custGeom>
                <a:solidFill>
                  <a:srgbClr val="606060"/>
                </a:solidFill>
                <a:ln w="9525" cap="rnd">
                  <a:noFill/>
                  <a:round/>
                  <a:headEnd type="none" w="sm" len="sm"/>
                  <a:tailEnd type="none" w="sm" len="sm"/>
                </a:ln>
              </p:spPr>
              <p:txBody>
                <a:bodyPr/>
                <a:lstStyle/>
                <a:p>
                  <a:endParaRPr lang="es-ES"/>
                </a:p>
              </p:txBody>
            </p:sp>
            <p:sp>
              <p:nvSpPr>
                <p:cNvPr id="105078" name="Freeform 521"/>
                <p:cNvSpPr>
                  <a:spLocks/>
                </p:cNvSpPr>
                <p:nvPr/>
              </p:nvSpPr>
              <p:spPr bwMode="auto">
                <a:xfrm>
                  <a:off x="666" y="3408"/>
                  <a:ext cx="49" cy="104"/>
                </a:xfrm>
                <a:custGeom>
                  <a:avLst/>
                  <a:gdLst>
                    <a:gd name="T0" fmla="*/ 45 w 49"/>
                    <a:gd name="T1" fmla="*/ 0 h 104"/>
                    <a:gd name="T2" fmla="*/ 40 w 49"/>
                    <a:gd name="T3" fmla="*/ 19 h 104"/>
                    <a:gd name="T4" fmla="*/ 35 w 49"/>
                    <a:gd name="T5" fmla="*/ 34 h 104"/>
                    <a:gd name="T6" fmla="*/ 28 w 49"/>
                    <a:gd name="T7" fmla="*/ 51 h 104"/>
                    <a:gd name="T8" fmla="*/ 25 w 49"/>
                    <a:gd name="T9" fmla="*/ 60 h 104"/>
                    <a:gd name="T10" fmla="*/ 24 w 49"/>
                    <a:gd name="T11" fmla="*/ 68 h 104"/>
                    <a:gd name="T12" fmla="*/ 24 w 49"/>
                    <a:gd name="T13" fmla="*/ 74 h 104"/>
                    <a:gd name="T14" fmla="*/ 32 w 49"/>
                    <a:gd name="T15" fmla="*/ 82 h 104"/>
                    <a:gd name="T16" fmla="*/ 48 w 49"/>
                    <a:gd name="T17" fmla="*/ 93 h 104"/>
                    <a:gd name="T18" fmla="*/ 35 w 49"/>
                    <a:gd name="T19" fmla="*/ 103 h 104"/>
                    <a:gd name="T20" fmla="*/ 19 w 49"/>
                    <a:gd name="T21" fmla="*/ 94 h 104"/>
                    <a:gd name="T22" fmla="*/ 6 w 49"/>
                    <a:gd name="T23" fmla="*/ 88 h 104"/>
                    <a:gd name="T24" fmla="*/ 0 w 49"/>
                    <a:gd name="T25" fmla="*/ 83 h 104"/>
                    <a:gd name="T26" fmla="*/ 0 w 49"/>
                    <a:gd name="T27" fmla="*/ 74 h 104"/>
                    <a:gd name="T28" fmla="*/ 3 w 49"/>
                    <a:gd name="T29" fmla="*/ 69 h 104"/>
                    <a:gd name="T30" fmla="*/ 6 w 49"/>
                    <a:gd name="T31" fmla="*/ 60 h 104"/>
                    <a:gd name="T32" fmla="*/ 8 w 49"/>
                    <a:gd name="T33" fmla="*/ 49 h 104"/>
                    <a:gd name="T34" fmla="*/ 8 w 49"/>
                    <a:gd name="T35" fmla="*/ 37 h 104"/>
                    <a:gd name="T36" fmla="*/ 6 w 49"/>
                    <a:gd name="T37" fmla="*/ 26 h 104"/>
                    <a:gd name="T38" fmla="*/ 6 w 49"/>
                    <a:gd name="T39" fmla="*/ 17 h 104"/>
                    <a:gd name="T40" fmla="*/ 6 w 49"/>
                    <a:gd name="T41" fmla="*/ 1 h 104"/>
                    <a:gd name="T42" fmla="*/ 45 w 49"/>
                    <a:gd name="T43" fmla="*/ 0 h 1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104"/>
                    <a:gd name="T68" fmla="*/ 49 w 49"/>
                    <a:gd name="T69" fmla="*/ 104 h 1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104">
                      <a:moveTo>
                        <a:pt x="45" y="0"/>
                      </a:moveTo>
                      <a:lnTo>
                        <a:pt x="40" y="19"/>
                      </a:lnTo>
                      <a:lnTo>
                        <a:pt x="35" y="34"/>
                      </a:lnTo>
                      <a:lnTo>
                        <a:pt x="28" y="51"/>
                      </a:lnTo>
                      <a:lnTo>
                        <a:pt x="25" y="60"/>
                      </a:lnTo>
                      <a:lnTo>
                        <a:pt x="24" y="68"/>
                      </a:lnTo>
                      <a:lnTo>
                        <a:pt x="24" y="74"/>
                      </a:lnTo>
                      <a:lnTo>
                        <a:pt x="32" y="82"/>
                      </a:lnTo>
                      <a:lnTo>
                        <a:pt x="48" y="93"/>
                      </a:lnTo>
                      <a:lnTo>
                        <a:pt x="35" y="103"/>
                      </a:lnTo>
                      <a:lnTo>
                        <a:pt x="19" y="94"/>
                      </a:lnTo>
                      <a:lnTo>
                        <a:pt x="6" y="88"/>
                      </a:lnTo>
                      <a:lnTo>
                        <a:pt x="0" y="83"/>
                      </a:lnTo>
                      <a:lnTo>
                        <a:pt x="0" y="74"/>
                      </a:lnTo>
                      <a:lnTo>
                        <a:pt x="3" y="69"/>
                      </a:lnTo>
                      <a:lnTo>
                        <a:pt x="6" y="60"/>
                      </a:lnTo>
                      <a:lnTo>
                        <a:pt x="8" y="49"/>
                      </a:lnTo>
                      <a:lnTo>
                        <a:pt x="8" y="37"/>
                      </a:lnTo>
                      <a:lnTo>
                        <a:pt x="6" y="26"/>
                      </a:lnTo>
                      <a:lnTo>
                        <a:pt x="6" y="17"/>
                      </a:lnTo>
                      <a:lnTo>
                        <a:pt x="6" y="1"/>
                      </a:lnTo>
                      <a:lnTo>
                        <a:pt x="45"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5079" name="Freeform 522"/>
                <p:cNvSpPr>
                  <a:spLocks/>
                </p:cNvSpPr>
                <p:nvPr/>
              </p:nvSpPr>
              <p:spPr bwMode="auto">
                <a:xfrm>
                  <a:off x="662" y="3480"/>
                  <a:ext cx="73" cy="39"/>
                </a:xfrm>
                <a:custGeom>
                  <a:avLst/>
                  <a:gdLst>
                    <a:gd name="T0" fmla="*/ 50 w 73"/>
                    <a:gd name="T1" fmla="*/ 20 h 39"/>
                    <a:gd name="T2" fmla="*/ 42 w 73"/>
                    <a:gd name="T3" fmla="*/ 24 h 39"/>
                    <a:gd name="T4" fmla="*/ 32 w 73"/>
                    <a:gd name="T5" fmla="*/ 21 h 39"/>
                    <a:gd name="T6" fmla="*/ 19 w 73"/>
                    <a:gd name="T7" fmla="*/ 17 h 39"/>
                    <a:gd name="T8" fmla="*/ 10 w 73"/>
                    <a:gd name="T9" fmla="*/ 9 h 39"/>
                    <a:gd name="T10" fmla="*/ 5 w 73"/>
                    <a:gd name="T11" fmla="*/ 0 h 39"/>
                    <a:gd name="T12" fmla="*/ 1 w 73"/>
                    <a:gd name="T13" fmla="*/ 1 h 39"/>
                    <a:gd name="T14" fmla="*/ 0 w 73"/>
                    <a:gd name="T15" fmla="*/ 10 h 39"/>
                    <a:gd name="T16" fmla="*/ 0 w 73"/>
                    <a:gd name="T17" fmla="*/ 15 h 39"/>
                    <a:gd name="T18" fmla="*/ 10 w 73"/>
                    <a:gd name="T19" fmla="*/ 19 h 39"/>
                    <a:gd name="T20" fmla="*/ 22 w 73"/>
                    <a:gd name="T21" fmla="*/ 24 h 39"/>
                    <a:gd name="T22" fmla="*/ 36 w 73"/>
                    <a:gd name="T23" fmla="*/ 34 h 39"/>
                    <a:gd name="T24" fmla="*/ 50 w 73"/>
                    <a:gd name="T25" fmla="*/ 38 h 39"/>
                    <a:gd name="T26" fmla="*/ 60 w 73"/>
                    <a:gd name="T27" fmla="*/ 36 h 39"/>
                    <a:gd name="T28" fmla="*/ 64 w 73"/>
                    <a:gd name="T29" fmla="*/ 35 h 39"/>
                    <a:gd name="T30" fmla="*/ 72 w 73"/>
                    <a:gd name="T31" fmla="*/ 31 h 39"/>
                    <a:gd name="T32" fmla="*/ 69 w 73"/>
                    <a:gd name="T33" fmla="*/ 28 h 39"/>
                    <a:gd name="T34" fmla="*/ 67 w 73"/>
                    <a:gd name="T35" fmla="*/ 27 h 39"/>
                    <a:gd name="T36" fmla="*/ 50 w 73"/>
                    <a:gd name="T37" fmla="*/ 20 h 3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9"/>
                    <a:gd name="T59" fmla="*/ 73 w 73"/>
                    <a:gd name="T60" fmla="*/ 39 h 3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9">
                      <a:moveTo>
                        <a:pt x="50" y="20"/>
                      </a:moveTo>
                      <a:lnTo>
                        <a:pt x="42" y="24"/>
                      </a:lnTo>
                      <a:lnTo>
                        <a:pt x="32" y="21"/>
                      </a:lnTo>
                      <a:lnTo>
                        <a:pt x="19" y="17"/>
                      </a:lnTo>
                      <a:lnTo>
                        <a:pt x="10" y="9"/>
                      </a:lnTo>
                      <a:lnTo>
                        <a:pt x="5" y="0"/>
                      </a:lnTo>
                      <a:lnTo>
                        <a:pt x="1" y="1"/>
                      </a:lnTo>
                      <a:lnTo>
                        <a:pt x="0" y="10"/>
                      </a:lnTo>
                      <a:lnTo>
                        <a:pt x="0" y="15"/>
                      </a:lnTo>
                      <a:lnTo>
                        <a:pt x="10" y="19"/>
                      </a:lnTo>
                      <a:lnTo>
                        <a:pt x="22" y="24"/>
                      </a:lnTo>
                      <a:lnTo>
                        <a:pt x="36" y="34"/>
                      </a:lnTo>
                      <a:lnTo>
                        <a:pt x="50" y="38"/>
                      </a:lnTo>
                      <a:lnTo>
                        <a:pt x="60" y="36"/>
                      </a:lnTo>
                      <a:lnTo>
                        <a:pt x="64" y="35"/>
                      </a:lnTo>
                      <a:lnTo>
                        <a:pt x="72" y="31"/>
                      </a:lnTo>
                      <a:lnTo>
                        <a:pt x="69" y="28"/>
                      </a:lnTo>
                      <a:lnTo>
                        <a:pt x="67" y="27"/>
                      </a:lnTo>
                      <a:lnTo>
                        <a:pt x="50"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5080" name="Freeform 523"/>
                <p:cNvSpPr>
                  <a:spLocks/>
                </p:cNvSpPr>
                <p:nvPr/>
              </p:nvSpPr>
              <p:spPr bwMode="auto">
                <a:xfrm>
                  <a:off x="665" y="3496"/>
                  <a:ext cx="27" cy="26"/>
                </a:xfrm>
                <a:custGeom>
                  <a:avLst/>
                  <a:gdLst>
                    <a:gd name="T0" fmla="*/ 26 w 27"/>
                    <a:gd name="T1" fmla="*/ 6 h 26"/>
                    <a:gd name="T2" fmla="*/ 22 w 27"/>
                    <a:gd name="T3" fmla="*/ 25 h 26"/>
                    <a:gd name="T4" fmla="*/ 7 w 27"/>
                    <a:gd name="T5" fmla="*/ 25 h 26"/>
                    <a:gd name="T6" fmla="*/ 0 w 27"/>
                    <a:gd name="T7" fmla="*/ 0 h 26"/>
                    <a:gd name="T8" fmla="*/ 26 w 27"/>
                    <a:gd name="T9" fmla="*/ 6 h 26"/>
                    <a:gd name="T10" fmla="*/ 0 60000 65536"/>
                    <a:gd name="T11" fmla="*/ 0 60000 65536"/>
                    <a:gd name="T12" fmla="*/ 0 60000 65536"/>
                    <a:gd name="T13" fmla="*/ 0 60000 65536"/>
                    <a:gd name="T14" fmla="*/ 0 60000 65536"/>
                    <a:gd name="T15" fmla="*/ 0 w 27"/>
                    <a:gd name="T16" fmla="*/ 0 h 26"/>
                    <a:gd name="T17" fmla="*/ 27 w 27"/>
                    <a:gd name="T18" fmla="*/ 26 h 26"/>
                  </a:gdLst>
                  <a:ahLst/>
                  <a:cxnLst>
                    <a:cxn ang="T10">
                      <a:pos x="T0" y="T1"/>
                    </a:cxn>
                    <a:cxn ang="T11">
                      <a:pos x="T2" y="T3"/>
                    </a:cxn>
                    <a:cxn ang="T12">
                      <a:pos x="T4" y="T5"/>
                    </a:cxn>
                    <a:cxn ang="T13">
                      <a:pos x="T6" y="T7"/>
                    </a:cxn>
                    <a:cxn ang="T14">
                      <a:pos x="T8" y="T9"/>
                    </a:cxn>
                  </a:cxnLst>
                  <a:rect l="T15" t="T16" r="T17" b="T18"/>
                  <a:pathLst>
                    <a:path w="27" h="26">
                      <a:moveTo>
                        <a:pt x="26" y="6"/>
                      </a:moveTo>
                      <a:lnTo>
                        <a:pt x="22" y="25"/>
                      </a:lnTo>
                      <a:lnTo>
                        <a:pt x="7" y="25"/>
                      </a:lnTo>
                      <a:lnTo>
                        <a:pt x="0" y="0"/>
                      </a:lnTo>
                      <a:lnTo>
                        <a:pt x="26"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5081" name="Freeform 524"/>
                <p:cNvSpPr>
                  <a:spLocks/>
                </p:cNvSpPr>
                <p:nvPr/>
              </p:nvSpPr>
              <p:spPr bwMode="auto">
                <a:xfrm>
                  <a:off x="672" y="3419"/>
                  <a:ext cx="46" cy="100"/>
                </a:xfrm>
                <a:custGeom>
                  <a:avLst/>
                  <a:gdLst>
                    <a:gd name="T0" fmla="*/ 42 w 46"/>
                    <a:gd name="T1" fmla="*/ 0 h 100"/>
                    <a:gd name="T2" fmla="*/ 38 w 46"/>
                    <a:gd name="T3" fmla="*/ 17 h 100"/>
                    <a:gd name="T4" fmla="*/ 32 w 46"/>
                    <a:gd name="T5" fmla="*/ 33 h 100"/>
                    <a:gd name="T6" fmla="*/ 27 w 46"/>
                    <a:gd name="T7" fmla="*/ 48 h 100"/>
                    <a:gd name="T8" fmla="*/ 24 w 46"/>
                    <a:gd name="T9" fmla="*/ 57 h 100"/>
                    <a:gd name="T10" fmla="*/ 23 w 46"/>
                    <a:gd name="T11" fmla="*/ 65 h 100"/>
                    <a:gd name="T12" fmla="*/ 23 w 46"/>
                    <a:gd name="T13" fmla="*/ 70 h 100"/>
                    <a:gd name="T14" fmla="*/ 31 w 46"/>
                    <a:gd name="T15" fmla="*/ 79 h 100"/>
                    <a:gd name="T16" fmla="*/ 45 w 46"/>
                    <a:gd name="T17" fmla="*/ 89 h 100"/>
                    <a:gd name="T18" fmla="*/ 32 w 46"/>
                    <a:gd name="T19" fmla="*/ 99 h 100"/>
                    <a:gd name="T20" fmla="*/ 18 w 46"/>
                    <a:gd name="T21" fmla="*/ 90 h 100"/>
                    <a:gd name="T22" fmla="*/ 5 w 46"/>
                    <a:gd name="T23" fmla="*/ 84 h 100"/>
                    <a:gd name="T24" fmla="*/ 0 w 46"/>
                    <a:gd name="T25" fmla="*/ 79 h 100"/>
                    <a:gd name="T26" fmla="*/ 0 w 46"/>
                    <a:gd name="T27" fmla="*/ 72 h 100"/>
                    <a:gd name="T28" fmla="*/ 2 w 46"/>
                    <a:gd name="T29" fmla="*/ 66 h 100"/>
                    <a:gd name="T30" fmla="*/ 5 w 46"/>
                    <a:gd name="T31" fmla="*/ 57 h 100"/>
                    <a:gd name="T32" fmla="*/ 7 w 46"/>
                    <a:gd name="T33" fmla="*/ 47 h 100"/>
                    <a:gd name="T34" fmla="*/ 9 w 46"/>
                    <a:gd name="T35" fmla="*/ 34 h 100"/>
                    <a:gd name="T36" fmla="*/ 5 w 46"/>
                    <a:gd name="T37" fmla="*/ 24 h 100"/>
                    <a:gd name="T38" fmla="*/ 5 w 46"/>
                    <a:gd name="T39" fmla="*/ 16 h 100"/>
                    <a:gd name="T40" fmla="*/ 5 w 46"/>
                    <a:gd name="T41" fmla="*/ 0 h 100"/>
                    <a:gd name="T42" fmla="*/ 42 w 46"/>
                    <a:gd name="T43" fmla="*/ 0 h 10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6"/>
                    <a:gd name="T67" fmla="*/ 0 h 100"/>
                    <a:gd name="T68" fmla="*/ 46 w 46"/>
                    <a:gd name="T69" fmla="*/ 100 h 10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6" h="100">
                      <a:moveTo>
                        <a:pt x="42" y="0"/>
                      </a:moveTo>
                      <a:lnTo>
                        <a:pt x="38" y="17"/>
                      </a:lnTo>
                      <a:lnTo>
                        <a:pt x="32" y="33"/>
                      </a:lnTo>
                      <a:lnTo>
                        <a:pt x="27" y="48"/>
                      </a:lnTo>
                      <a:lnTo>
                        <a:pt x="24" y="57"/>
                      </a:lnTo>
                      <a:lnTo>
                        <a:pt x="23" y="65"/>
                      </a:lnTo>
                      <a:lnTo>
                        <a:pt x="23" y="70"/>
                      </a:lnTo>
                      <a:lnTo>
                        <a:pt x="31" y="79"/>
                      </a:lnTo>
                      <a:lnTo>
                        <a:pt x="45" y="89"/>
                      </a:lnTo>
                      <a:lnTo>
                        <a:pt x="32" y="99"/>
                      </a:lnTo>
                      <a:lnTo>
                        <a:pt x="18" y="90"/>
                      </a:lnTo>
                      <a:lnTo>
                        <a:pt x="5" y="84"/>
                      </a:lnTo>
                      <a:lnTo>
                        <a:pt x="0" y="79"/>
                      </a:lnTo>
                      <a:lnTo>
                        <a:pt x="0" y="72"/>
                      </a:lnTo>
                      <a:lnTo>
                        <a:pt x="2" y="66"/>
                      </a:lnTo>
                      <a:lnTo>
                        <a:pt x="5" y="57"/>
                      </a:lnTo>
                      <a:lnTo>
                        <a:pt x="7" y="47"/>
                      </a:lnTo>
                      <a:lnTo>
                        <a:pt x="9" y="34"/>
                      </a:lnTo>
                      <a:lnTo>
                        <a:pt x="5" y="24"/>
                      </a:lnTo>
                      <a:lnTo>
                        <a:pt x="5" y="16"/>
                      </a:lnTo>
                      <a:lnTo>
                        <a:pt x="5" y="0"/>
                      </a:lnTo>
                      <a:lnTo>
                        <a:pt x="42"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5082" name="Freeform 525"/>
                <p:cNvSpPr>
                  <a:spLocks/>
                </p:cNvSpPr>
                <p:nvPr/>
              </p:nvSpPr>
              <p:spPr bwMode="auto">
                <a:xfrm>
                  <a:off x="666" y="3488"/>
                  <a:ext cx="73" cy="40"/>
                </a:xfrm>
                <a:custGeom>
                  <a:avLst/>
                  <a:gdLst>
                    <a:gd name="T0" fmla="*/ 50 w 73"/>
                    <a:gd name="T1" fmla="*/ 20 h 40"/>
                    <a:gd name="T2" fmla="*/ 42 w 73"/>
                    <a:gd name="T3" fmla="*/ 25 h 40"/>
                    <a:gd name="T4" fmla="*/ 32 w 73"/>
                    <a:gd name="T5" fmla="*/ 23 h 40"/>
                    <a:gd name="T6" fmla="*/ 19 w 73"/>
                    <a:gd name="T7" fmla="*/ 17 h 40"/>
                    <a:gd name="T8" fmla="*/ 10 w 73"/>
                    <a:gd name="T9" fmla="*/ 10 h 40"/>
                    <a:gd name="T10" fmla="*/ 5 w 73"/>
                    <a:gd name="T11" fmla="*/ 0 h 40"/>
                    <a:gd name="T12" fmla="*/ 1 w 73"/>
                    <a:gd name="T13" fmla="*/ 1 h 40"/>
                    <a:gd name="T14" fmla="*/ 0 w 73"/>
                    <a:gd name="T15" fmla="*/ 10 h 40"/>
                    <a:gd name="T16" fmla="*/ 0 w 73"/>
                    <a:gd name="T17" fmla="*/ 16 h 40"/>
                    <a:gd name="T18" fmla="*/ 10 w 73"/>
                    <a:gd name="T19" fmla="*/ 20 h 40"/>
                    <a:gd name="T20" fmla="*/ 22 w 73"/>
                    <a:gd name="T21" fmla="*/ 25 h 40"/>
                    <a:gd name="T22" fmla="*/ 36 w 73"/>
                    <a:gd name="T23" fmla="*/ 35 h 40"/>
                    <a:gd name="T24" fmla="*/ 50 w 73"/>
                    <a:gd name="T25" fmla="*/ 39 h 40"/>
                    <a:gd name="T26" fmla="*/ 60 w 73"/>
                    <a:gd name="T27" fmla="*/ 37 h 40"/>
                    <a:gd name="T28" fmla="*/ 64 w 73"/>
                    <a:gd name="T29" fmla="*/ 36 h 40"/>
                    <a:gd name="T30" fmla="*/ 72 w 73"/>
                    <a:gd name="T31" fmla="*/ 32 h 40"/>
                    <a:gd name="T32" fmla="*/ 69 w 73"/>
                    <a:gd name="T33" fmla="*/ 29 h 40"/>
                    <a:gd name="T34" fmla="*/ 67 w 73"/>
                    <a:gd name="T35" fmla="*/ 27 h 40"/>
                    <a:gd name="T36" fmla="*/ 50 w 73"/>
                    <a:gd name="T37" fmla="*/ 20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40"/>
                    <a:gd name="T59" fmla="*/ 73 w 73"/>
                    <a:gd name="T60" fmla="*/ 40 h 4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40">
                      <a:moveTo>
                        <a:pt x="50" y="20"/>
                      </a:moveTo>
                      <a:lnTo>
                        <a:pt x="42" y="25"/>
                      </a:lnTo>
                      <a:lnTo>
                        <a:pt x="32" y="23"/>
                      </a:lnTo>
                      <a:lnTo>
                        <a:pt x="19" y="17"/>
                      </a:lnTo>
                      <a:lnTo>
                        <a:pt x="10" y="10"/>
                      </a:lnTo>
                      <a:lnTo>
                        <a:pt x="5" y="0"/>
                      </a:lnTo>
                      <a:lnTo>
                        <a:pt x="1" y="1"/>
                      </a:lnTo>
                      <a:lnTo>
                        <a:pt x="0" y="10"/>
                      </a:lnTo>
                      <a:lnTo>
                        <a:pt x="0" y="16"/>
                      </a:lnTo>
                      <a:lnTo>
                        <a:pt x="10" y="20"/>
                      </a:lnTo>
                      <a:lnTo>
                        <a:pt x="22" y="25"/>
                      </a:lnTo>
                      <a:lnTo>
                        <a:pt x="36" y="35"/>
                      </a:lnTo>
                      <a:lnTo>
                        <a:pt x="50" y="39"/>
                      </a:lnTo>
                      <a:lnTo>
                        <a:pt x="60" y="37"/>
                      </a:lnTo>
                      <a:lnTo>
                        <a:pt x="64" y="36"/>
                      </a:lnTo>
                      <a:lnTo>
                        <a:pt x="72" y="32"/>
                      </a:lnTo>
                      <a:lnTo>
                        <a:pt x="69" y="29"/>
                      </a:lnTo>
                      <a:lnTo>
                        <a:pt x="67" y="27"/>
                      </a:lnTo>
                      <a:lnTo>
                        <a:pt x="50"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5083" name="Freeform 526"/>
                <p:cNvSpPr>
                  <a:spLocks/>
                </p:cNvSpPr>
                <p:nvPr/>
              </p:nvSpPr>
              <p:spPr bwMode="auto">
                <a:xfrm>
                  <a:off x="670" y="3504"/>
                  <a:ext cx="27" cy="26"/>
                </a:xfrm>
                <a:custGeom>
                  <a:avLst/>
                  <a:gdLst>
                    <a:gd name="T0" fmla="*/ 26 w 27"/>
                    <a:gd name="T1" fmla="*/ 6 h 26"/>
                    <a:gd name="T2" fmla="*/ 22 w 27"/>
                    <a:gd name="T3" fmla="*/ 25 h 26"/>
                    <a:gd name="T4" fmla="*/ 9 w 27"/>
                    <a:gd name="T5" fmla="*/ 25 h 26"/>
                    <a:gd name="T6" fmla="*/ 0 w 27"/>
                    <a:gd name="T7" fmla="*/ 0 h 26"/>
                    <a:gd name="T8" fmla="*/ 26 w 27"/>
                    <a:gd name="T9" fmla="*/ 6 h 26"/>
                    <a:gd name="T10" fmla="*/ 0 60000 65536"/>
                    <a:gd name="T11" fmla="*/ 0 60000 65536"/>
                    <a:gd name="T12" fmla="*/ 0 60000 65536"/>
                    <a:gd name="T13" fmla="*/ 0 60000 65536"/>
                    <a:gd name="T14" fmla="*/ 0 60000 65536"/>
                    <a:gd name="T15" fmla="*/ 0 w 27"/>
                    <a:gd name="T16" fmla="*/ 0 h 26"/>
                    <a:gd name="T17" fmla="*/ 27 w 27"/>
                    <a:gd name="T18" fmla="*/ 26 h 26"/>
                  </a:gdLst>
                  <a:ahLst/>
                  <a:cxnLst>
                    <a:cxn ang="T10">
                      <a:pos x="T0" y="T1"/>
                    </a:cxn>
                    <a:cxn ang="T11">
                      <a:pos x="T2" y="T3"/>
                    </a:cxn>
                    <a:cxn ang="T12">
                      <a:pos x="T4" y="T5"/>
                    </a:cxn>
                    <a:cxn ang="T13">
                      <a:pos x="T6" y="T7"/>
                    </a:cxn>
                    <a:cxn ang="T14">
                      <a:pos x="T8" y="T9"/>
                    </a:cxn>
                  </a:cxnLst>
                  <a:rect l="T15" t="T16" r="T17" b="T18"/>
                  <a:pathLst>
                    <a:path w="27" h="26">
                      <a:moveTo>
                        <a:pt x="26" y="6"/>
                      </a:moveTo>
                      <a:lnTo>
                        <a:pt x="22" y="25"/>
                      </a:lnTo>
                      <a:lnTo>
                        <a:pt x="9" y="25"/>
                      </a:lnTo>
                      <a:lnTo>
                        <a:pt x="0" y="0"/>
                      </a:lnTo>
                      <a:lnTo>
                        <a:pt x="26"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5084" name="Oval 527"/>
                <p:cNvSpPr>
                  <a:spLocks noChangeArrowheads="1"/>
                </p:cNvSpPr>
                <p:nvPr/>
              </p:nvSpPr>
              <p:spPr bwMode="auto">
                <a:xfrm>
                  <a:off x="519" y="3470"/>
                  <a:ext cx="107" cy="46"/>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5085" name="Rectangle 528"/>
                <p:cNvSpPr>
                  <a:spLocks noChangeArrowheads="1"/>
                </p:cNvSpPr>
                <p:nvPr/>
              </p:nvSpPr>
              <p:spPr bwMode="auto">
                <a:xfrm>
                  <a:off x="564" y="3405"/>
                  <a:ext cx="18" cy="79"/>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5086" name="Freeform 529"/>
                <p:cNvSpPr>
                  <a:spLocks/>
                </p:cNvSpPr>
                <p:nvPr/>
              </p:nvSpPr>
              <p:spPr bwMode="auto">
                <a:xfrm>
                  <a:off x="481" y="3343"/>
                  <a:ext cx="190" cy="64"/>
                </a:xfrm>
                <a:custGeom>
                  <a:avLst/>
                  <a:gdLst>
                    <a:gd name="T0" fmla="*/ 189 w 190"/>
                    <a:gd name="T1" fmla="*/ 32 h 64"/>
                    <a:gd name="T2" fmla="*/ 187 w 190"/>
                    <a:gd name="T3" fmla="*/ 52 h 64"/>
                    <a:gd name="T4" fmla="*/ 124 w 190"/>
                    <a:gd name="T5" fmla="*/ 63 h 64"/>
                    <a:gd name="T6" fmla="*/ 54 w 190"/>
                    <a:gd name="T7" fmla="*/ 63 h 64"/>
                    <a:gd name="T8" fmla="*/ 1 w 190"/>
                    <a:gd name="T9" fmla="*/ 45 h 64"/>
                    <a:gd name="T10" fmla="*/ 0 w 190"/>
                    <a:gd name="T11" fmla="*/ 0 h 64"/>
                    <a:gd name="T12" fmla="*/ 104 w 190"/>
                    <a:gd name="T13" fmla="*/ 0 h 64"/>
                    <a:gd name="T14" fmla="*/ 189 w 190"/>
                    <a:gd name="T15" fmla="*/ 32 h 64"/>
                    <a:gd name="T16" fmla="*/ 0 60000 65536"/>
                    <a:gd name="T17" fmla="*/ 0 60000 65536"/>
                    <a:gd name="T18" fmla="*/ 0 60000 65536"/>
                    <a:gd name="T19" fmla="*/ 0 60000 65536"/>
                    <a:gd name="T20" fmla="*/ 0 60000 65536"/>
                    <a:gd name="T21" fmla="*/ 0 60000 65536"/>
                    <a:gd name="T22" fmla="*/ 0 60000 65536"/>
                    <a:gd name="T23" fmla="*/ 0 60000 65536"/>
                    <a:gd name="T24" fmla="*/ 0 w 190"/>
                    <a:gd name="T25" fmla="*/ 0 h 64"/>
                    <a:gd name="T26" fmla="*/ 190 w 190"/>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0" h="64">
                      <a:moveTo>
                        <a:pt x="189" y="32"/>
                      </a:moveTo>
                      <a:lnTo>
                        <a:pt x="187" y="52"/>
                      </a:lnTo>
                      <a:lnTo>
                        <a:pt x="124" y="63"/>
                      </a:lnTo>
                      <a:lnTo>
                        <a:pt x="54" y="63"/>
                      </a:lnTo>
                      <a:lnTo>
                        <a:pt x="1" y="45"/>
                      </a:lnTo>
                      <a:lnTo>
                        <a:pt x="0" y="0"/>
                      </a:lnTo>
                      <a:lnTo>
                        <a:pt x="104" y="0"/>
                      </a:lnTo>
                      <a:lnTo>
                        <a:pt x="189"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5087" name="Freeform 530"/>
                <p:cNvSpPr>
                  <a:spLocks/>
                </p:cNvSpPr>
                <p:nvPr/>
              </p:nvSpPr>
              <p:spPr bwMode="auto">
                <a:xfrm>
                  <a:off x="491" y="3368"/>
                  <a:ext cx="176" cy="31"/>
                </a:xfrm>
                <a:custGeom>
                  <a:avLst/>
                  <a:gdLst>
                    <a:gd name="T0" fmla="*/ 175 w 176"/>
                    <a:gd name="T1" fmla="*/ 9 h 31"/>
                    <a:gd name="T2" fmla="*/ 173 w 176"/>
                    <a:gd name="T3" fmla="*/ 21 h 31"/>
                    <a:gd name="T4" fmla="*/ 118 w 176"/>
                    <a:gd name="T5" fmla="*/ 30 h 31"/>
                    <a:gd name="T6" fmla="*/ 46 w 176"/>
                    <a:gd name="T7" fmla="*/ 30 h 31"/>
                    <a:gd name="T8" fmla="*/ 0 w 176"/>
                    <a:gd name="T9" fmla="*/ 15 h 31"/>
                    <a:gd name="T10" fmla="*/ 0 w 176"/>
                    <a:gd name="T11" fmla="*/ 0 h 31"/>
                    <a:gd name="T12" fmla="*/ 44 w 176"/>
                    <a:gd name="T13" fmla="*/ 15 h 31"/>
                    <a:gd name="T14" fmla="*/ 117 w 176"/>
                    <a:gd name="T15" fmla="*/ 16 h 31"/>
                    <a:gd name="T16" fmla="*/ 175 w 176"/>
                    <a:gd name="T17" fmla="*/ 9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6"/>
                    <a:gd name="T28" fmla="*/ 0 h 31"/>
                    <a:gd name="T29" fmla="*/ 176 w 176"/>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6" h="31">
                      <a:moveTo>
                        <a:pt x="175" y="9"/>
                      </a:moveTo>
                      <a:lnTo>
                        <a:pt x="173" y="21"/>
                      </a:lnTo>
                      <a:lnTo>
                        <a:pt x="118" y="30"/>
                      </a:lnTo>
                      <a:lnTo>
                        <a:pt x="46" y="30"/>
                      </a:lnTo>
                      <a:lnTo>
                        <a:pt x="0" y="15"/>
                      </a:lnTo>
                      <a:lnTo>
                        <a:pt x="0" y="0"/>
                      </a:lnTo>
                      <a:lnTo>
                        <a:pt x="44" y="15"/>
                      </a:lnTo>
                      <a:lnTo>
                        <a:pt x="117" y="16"/>
                      </a:lnTo>
                      <a:lnTo>
                        <a:pt x="175" y="9"/>
                      </a:lnTo>
                    </a:path>
                  </a:pathLst>
                </a:custGeom>
                <a:solidFill>
                  <a:srgbClr val="606060"/>
                </a:solidFill>
                <a:ln w="9525" cap="rnd">
                  <a:noFill/>
                  <a:round/>
                  <a:headEnd type="none" w="sm" len="sm"/>
                  <a:tailEnd type="none" w="sm" len="sm"/>
                </a:ln>
              </p:spPr>
              <p:txBody>
                <a:bodyPr/>
                <a:lstStyle/>
                <a:p>
                  <a:endParaRPr lang="es-ES"/>
                </a:p>
              </p:txBody>
            </p:sp>
            <p:sp>
              <p:nvSpPr>
                <p:cNvPr id="105088" name="Freeform 531"/>
                <p:cNvSpPr>
                  <a:spLocks/>
                </p:cNvSpPr>
                <p:nvPr/>
              </p:nvSpPr>
              <p:spPr bwMode="auto">
                <a:xfrm>
                  <a:off x="527" y="3044"/>
                  <a:ext cx="82" cy="95"/>
                </a:xfrm>
                <a:custGeom>
                  <a:avLst/>
                  <a:gdLst>
                    <a:gd name="T0" fmla="*/ 54 w 82"/>
                    <a:gd name="T1" fmla="*/ 1 h 95"/>
                    <a:gd name="T2" fmla="*/ 66 w 82"/>
                    <a:gd name="T3" fmla="*/ 6 h 95"/>
                    <a:gd name="T4" fmla="*/ 70 w 82"/>
                    <a:gd name="T5" fmla="*/ 13 h 95"/>
                    <a:gd name="T6" fmla="*/ 73 w 82"/>
                    <a:gd name="T7" fmla="*/ 23 h 95"/>
                    <a:gd name="T8" fmla="*/ 73 w 82"/>
                    <a:gd name="T9" fmla="*/ 29 h 95"/>
                    <a:gd name="T10" fmla="*/ 73 w 82"/>
                    <a:gd name="T11" fmla="*/ 31 h 95"/>
                    <a:gd name="T12" fmla="*/ 71 w 82"/>
                    <a:gd name="T13" fmla="*/ 35 h 95"/>
                    <a:gd name="T14" fmla="*/ 73 w 82"/>
                    <a:gd name="T15" fmla="*/ 40 h 95"/>
                    <a:gd name="T16" fmla="*/ 77 w 82"/>
                    <a:gd name="T17" fmla="*/ 47 h 95"/>
                    <a:gd name="T18" fmla="*/ 78 w 82"/>
                    <a:gd name="T19" fmla="*/ 48 h 95"/>
                    <a:gd name="T20" fmla="*/ 79 w 82"/>
                    <a:gd name="T21" fmla="*/ 51 h 95"/>
                    <a:gd name="T22" fmla="*/ 81 w 82"/>
                    <a:gd name="T23" fmla="*/ 51 h 95"/>
                    <a:gd name="T24" fmla="*/ 81 w 82"/>
                    <a:gd name="T25" fmla="*/ 53 h 95"/>
                    <a:gd name="T26" fmla="*/ 81 w 82"/>
                    <a:gd name="T27" fmla="*/ 55 h 95"/>
                    <a:gd name="T28" fmla="*/ 79 w 82"/>
                    <a:gd name="T29" fmla="*/ 55 h 95"/>
                    <a:gd name="T30" fmla="*/ 76 w 82"/>
                    <a:gd name="T31" fmla="*/ 55 h 95"/>
                    <a:gd name="T32" fmla="*/ 73 w 82"/>
                    <a:gd name="T33" fmla="*/ 55 h 95"/>
                    <a:gd name="T34" fmla="*/ 73 w 82"/>
                    <a:gd name="T35" fmla="*/ 60 h 95"/>
                    <a:gd name="T36" fmla="*/ 73 w 82"/>
                    <a:gd name="T37" fmla="*/ 62 h 95"/>
                    <a:gd name="T38" fmla="*/ 76 w 82"/>
                    <a:gd name="T39" fmla="*/ 63 h 95"/>
                    <a:gd name="T40" fmla="*/ 73 w 82"/>
                    <a:gd name="T41" fmla="*/ 66 h 95"/>
                    <a:gd name="T42" fmla="*/ 73 w 82"/>
                    <a:gd name="T43" fmla="*/ 69 h 95"/>
                    <a:gd name="T44" fmla="*/ 73 w 82"/>
                    <a:gd name="T45" fmla="*/ 70 h 95"/>
                    <a:gd name="T46" fmla="*/ 73 w 82"/>
                    <a:gd name="T47" fmla="*/ 71 h 95"/>
                    <a:gd name="T48" fmla="*/ 71 w 82"/>
                    <a:gd name="T49" fmla="*/ 71 h 95"/>
                    <a:gd name="T50" fmla="*/ 70 w 82"/>
                    <a:gd name="T51" fmla="*/ 74 h 95"/>
                    <a:gd name="T52" fmla="*/ 70 w 82"/>
                    <a:gd name="T53" fmla="*/ 77 h 95"/>
                    <a:gd name="T54" fmla="*/ 70 w 82"/>
                    <a:gd name="T55" fmla="*/ 79 h 95"/>
                    <a:gd name="T56" fmla="*/ 69 w 82"/>
                    <a:gd name="T57" fmla="*/ 80 h 95"/>
                    <a:gd name="T58" fmla="*/ 67 w 82"/>
                    <a:gd name="T59" fmla="*/ 82 h 95"/>
                    <a:gd name="T60" fmla="*/ 65 w 82"/>
                    <a:gd name="T61" fmla="*/ 82 h 95"/>
                    <a:gd name="T62" fmla="*/ 62 w 82"/>
                    <a:gd name="T63" fmla="*/ 82 h 95"/>
                    <a:gd name="T64" fmla="*/ 57 w 82"/>
                    <a:gd name="T65" fmla="*/ 82 h 95"/>
                    <a:gd name="T66" fmla="*/ 51 w 82"/>
                    <a:gd name="T67" fmla="*/ 82 h 95"/>
                    <a:gd name="T68" fmla="*/ 42 w 82"/>
                    <a:gd name="T69" fmla="*/ 94 h 95"/>
                    <a:gd name="T70" fmla="*/ 9 w 82"/>
                    <a:gd name="T71" fmla="*/ 79 h 95"/>
                    <a:gd name="T72" fmla="*/ 12 w 82"/>
                    <a:gd name="T73" fmla="*/ 73 h 95"/>
                    <a:gd name="T74" fmla="*/ 15 w 82"/>
                    <a:gd name="T75" fmla="*/ 70 h 95"/>
                    <a:gd name="T76" fmla="*/ 15 w 82"/>
                    <a:gd name="T77" fmla="*/ 62 h 95"/>
                    <a:gd name="T78" fmla="*/ 0 w 82"/>
                    <a:gd name="T79" fmla="*/ 48 h 95"/>
                    <a:gd name="T80" fmla="*/ 0 w 82"/>
                    <a:gd name="T81" fmla="*/ 17 h 95"/>
                    <a:gd name="T82" fmla="*/ 7 w 82"/>
                    <a:gd name="T83" fmla="*/ 8 h 95"/>
                    <a:gd name="T84" fmla="*/ 18 w 82"/>
                    <a:gd name="T85" fmla="*/ 3 h 95"/>
                    <a:gd name="T86" fmla="*/ 28 w 82"/>
                    <a:gd name="T87" fmla="*/ 0 h 95"/>
                    <a:gd name="T88" fmla="*/ 42 w 82"/>
                    <a:gd name="T89" fmla="*/ 0 h 95"/>
                    <a:gd name="T90" fmla="*/ 54 w 82"/>
                    <a:gd name="T91" fmla="*/ 1 h 9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2"/>
                    <a:gd name="T139" fmla="*/ 0 h 95"/>
                    <a:gd name="T140" fmla="*/ 82 w 82"/>
                    <a:gd name="T141" fmla="*/ 95 h 9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2" h="95">
                      <a:moveTo>
                        <a:pt x="54" y="1"/>
                      </a:moveTo>
                      <a:lnTo>
                        <a:pt x="66" y="6"/>
                      </a:lnTo>
                      <a:lnTo>
                        <a:pt x="70" y="13"/>
                      </a:lnTo>
                      <a:lnTo>
                        <a:pt x="73" y="23"/>
                      </a:lnTo>
                      <a:lnTo>
                        <a:pt x="73" y="29"/>
                      </a:lnTo>
                      <a:lnTo>
                        <a:pt x="73" y="31"/>
                      </a:lnTo>
                      <a:lnTo>
                        <a:pt x="71" y="35"/>
                      </a:lnTo>
                      <a:lnTo>
                        <a:pt x="73" y="40"/>
                      </a:lnTo>
                      <a:lnTo>
                        <a:pt x="77" y="47"/>
                      </a:lnTo>
                      <a:lnTo>
                        <a:pt x="78" y="48"/>
                      </a:lnTo>
                      <a:lnTo>
                        <a:pt x="79" y="51"/>
                      </a:lnTo>
                      <a:lnTo>
                        <a:pt x="81" y="51"/>
                      </a:lnTo>
                      <a:lnTo>
                        <a:pt x="81" y="53"/>
                      </a:lnTo>
                      <a:lnTo>
                        <a:pt x="81" y="55"/>
                      </a:lnTo>
                      <a:lnTo>
                        <a:pt x="79" y="55"/>
                      </a:lnTo>
                      <a:lnTo>
                        <a:pt x="76" y="55"/>
                      </a:lnTo>
                      <a:lnTo>
                        <a:pt x="73" y="55"/>
                      </a:lnTo>
                      <a:lnTo>
                        <a:pt x="73" y="60"/>
                      </a:lnTo>
                      <a:lnTo>
                        <a:pt x="73" y="62"/>
                      </a:lnTo>
                      <a:lnTo>
                        <a:pt x="76" y="63"/>
                      </a:lnTo>
                      <a:lnTo>
                        <a:pt x="73" y="66"/>
                      </a:lnTo>
                      <a:lnTo>
                        <a:pt x="73" y="69"/>
                      </a:lnTo>
                      <a:lnTo>
                        <a:pt x="73" y="70"/>
                      </a:lnTo>
                      <a:lnTo>
                        <a:pt x="73" y="71"/>
                      </a:lnTo>
                      <a:lnTo>
                        <a:pt x="71" y="71"/>
                      </a:lnTo>
                      <a:lnTo>
                        <a:pt x="70" y="74"/>
                      </a:lnTo>
                      <a:lnTo>
                        <a:pt x="70" y="77"/>
                      </a:lnTo>
                      <a:lnTo>
                        <a:pt x="70" y="79"/>
                      </a:lnTo>
                      <a:lnTo>
                        <a:pt x="69" y="80"/>
                      </a:lnTo>
                      <a:lnTo>
                        <a:pt x="67" y="82"/>
                      </a:lnTo>
                      <a:lnTo>
                        <a:pt x="65" y="82"/>
                      </a:lnTo>
                      <a:lnTo>
                        <a:pt x="62" y="82"/>
                      </a:lnTo>
                      <a:lnTo>
                        <a:pt x="57" y="82"/>
                      </a:lnTo>
                      <a:lnTo>
                        <a:pt x="51" y="82"/>
                      </a:lnTo>
                      <a:lnTo>
                        <a:pt x="42" y="94"/>
                      </a:lnTo>
                      <a:lnTo>
                        <a:pt x="9" y="79"/>
                      </a:lnTo>
                      <a:lnTo>
                        <a:pt x="12" y="73"/>
                      </a:lnTo>
                      <a:lnTo>
                        <a:pt x="15" y="70"/>
                      </a:lnTo>
                      <a:lnTo>
                        <a:pt x="15" y="62"/>
                      </a:lnTo>
                      <a:lnTo>
                        <a:pt x="0" y="48"/>
                      </a:lnTo>
                      <a:lnTo>
                        <a:pt x="0" y="17"/>
                      </a:lnTo>
                      <a:lnTo>
                        <a:pt x="7" y="8"/>
                      </a:lnTo>
                      <a:lnTo>
                        <a:pt x="18" y="3"/>
                      </a:lnTo>
                      <a:lnTo>
                        <a:pt x="28" y="0"/>
                      </a:lnTo>
                      <a:lnTo>
                        <a:pt x="42" y="0"/>
                      </a:lnTo>
                      <a:lnTo>
                        <a:pt x="54" y="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5089" name="Freeform 532"/>
                <p:cNvSpPr>
                  <a:spLocks/>
                </p:cNvSpPr>
                <p:nvPr/>
              </p:nvSpPr>
              <p:spPr bwMode="auto">
                <a:xfrm>
                  <a:off x="583" y="3073"/>
                  <a:ext cx="27" cy="1"/>
                </a:xfrm>
                <a:custGeom>
                  <a:avLst/>
                  <a:gdLst>
                    <a:gd name="T0" fmla="*/ 26 w 27"/>
                    <a:gd name="T1" fmla="*/ 0 h 1"/>
                    <a:gd name="T2" fmla="*/ 21 w 27"/>
                    <a:gd name="T3" fmla="*/ 0 h 1"/>
                    <a:gd name="T4" fmla="*/ 18 w 27"/>
                    <a:gd name="T5" fmla="*/ 0 h 1"/>
                    <a:gd name="T6" fmla="*/ 12 w 27"/>
                    <a:gd name="T7" fmla="*/ 0 h 1"/>
                    <a:gd name="T8" fmla="*/ 2 w 27"/>
                    <a:gd name="T9" fmla="*/ 0 h 1"/>
                    <a:gd name="T10" fmla="*/ 0 w 27"/>
                    <a:gd name="T11" fmla="*/ 0 h 1"/>
                    <a:gd name="T12" fmla="*/ 6 w 27"/>
                    <a:gd name="T13" fmla="*/ 0 h 1"/>
                    <a:gd name="T14" fmla="*/ 10 w 27"/>
                    <a:gd name="T15" fmla="*/ 0 h 1"/>
                    <a:gd name="T16" fmla="*/ 13 w 27"/>
                    <a:gd name="T17" fmla="*/ 0 h 1"/>
                    <a:gd name="T18" fmla="*/ 18 w 27"/>
                    <a:gd name="T19" fmla="*/ 0 h 1"/>
                    <a:gd name="T20" fmla="*/ 21 w 27"/>
                    <a:gd name="T21" fmla="*/ 0 h 1"/>
                    <a:gd name="T22" fmla="*/ 26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26" y="0"/>
                      </a:moveTo>
                      <a:lnTo>
                        <a:pt x="21" y="0"/>
                      </a:lnTo>
                      <a:lnTo>
                        <a:pt x="18" y="0"/>
                      </a:lnTo>
                      <a:lnTo>
                        <a:pt x="12" y="0"/>
                      </a:lnTo>
                      <a:lnTo>
                        <a:pt x="2" y="0"/>
                      </a:lnTo>
                      <a:lnTo>
                        <a:pt x="0" y="0"/>
                      </a:lnTo>
                      <a:lnTo>
                        <a:pt x="6" y="0"/>
                      </a:lnTo>
                      <a:lnTo>
                        <a:pt x="10" y="0"/>
                      </a:lnTo>
                      <a:lnTo>
                        <a:pt x="13" y="0"/>
                      </a:lnTo>
                      <a:lnTo>
                        <a:pt x="18" y="0"/>
                      </a:lnTo>
                      <a:lnTo>
                        <a:pt x="21" y="0"/>
                      </a:lnTo>
                      <a:lnTo>
                        <a:pt x="26" y="0"/>
                      </a:lnTo>
                    </a:path>
                  </a:pathLst>
                </a:custGeom>
                <a:solidFill>
                  <a:srgbClr val="201000"/>
                </a:solidFill>
                <a:ln w="9525" cap="rnd">
                  <a:noFill/>
                  <a:round/>
                  <a:headEnd type="none" w="sm" len="sm"/>
                  <a:tailEnd type="none" w="sm" len="sm"/>
                </a:ln>
              </p:spPr>
              <p:txBody>
                <a:bodyPr/>
                <a:lstStyle/>
                <a:p>
                  <a:endParaRPr lang="es-ES"/>
                </a:p>
              </p:txBody>
            </p:sp>
            <p:sp>
              <p:nvSpPr>
                <p:cNvPr id="105090" name="Freeform 533"/>
                <p:cNvSpPr>
                  <a:spLocks/>
                </p:cNvSpPr>
                <p:nvPr/>
              </p:nvSpPr>
              <p:spPr bwMode="auto">
                <a:xfrm>
                  <a:off x="604" y="3095"/>
                  <a:ext cx="1" cy="26"/>
                </a:xfrm>
                <a:custGeom>
                  <a:avLst/>
                  <a:gdLst>
                    <a:gd name="T0" fmla="*/ 0 w 1"/>
                    <a:gd name="T1" fmla="*/ 0 h 26"/>
                    <a:gd name="T2" fmla="*/ 0 w 1"/>
                    <a:gd name="T3" fmla="*/ 25 h 26"/>
                    <a:gd name="T4" fmla="*/ 0 w 1"/>
                    <a:gd name="T5" fmla="*/ 0 h 26"/>
                    <a:gd name="T6" fmla="*/ 0 60000 65536"/>
                    <a:gd name="T7" fmla="*/ 0 60000 65536"/>
                    <a:gd name="T8" fmla="*/ 0 60000 65536"/>
                    <a:gd name="T9" fmla="*/ 0 w 1"/>
                    <a:gd name="T10" fmla="*/ 0 h 26"/>
                    <a:gd name="T11" fmla="*/ 1 w 1"/>
                    <a:gd name="T12" fmla="*/ 26 h 26"/>
                  </a:gdLst>
                  <a:ahLst/>
                  <a:cxnLst>
                    <a:cxn ang="T6">
                      <a:pos x="T0" y="T1"/>
                    </a:cxn>
                    <a:cxn ang="T7">
                      <a:pos x="T2" y="T3"/>
                    </a:cxn>
                    <a:cxn ang="T8">
                      <a:pos x="T4" y="T5"/>
                    </a:cxn>
                  </a:cxnLst>
                  <a:rect l="T9" t="T10" r="T11" b="T12"/>
                  <a:pathLst>
                    <a:path w="1" h="26">
                      <a:moveTo>
                        <a:pt x="0" y="0"/>
                      </a:moveTo>
                      <a:lnTo>
                        <a:pt x="0"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5091" name="Freeform 534"/>
                <p:cNvSpPr>
                  <a:spLocks/>
                </p:cNvSpPr>
                <p:nvPr/>
              </p:nvSpPr>
              <p:spPr bwMode="auto">
                <a:xfrm>
                  <a:off x="553" y="3076"/>
                  <a:ext cx="28" cy="26"/>
                </a:xfrm>
                <a:custGeom>
                  <a:avLst/>
                  <a:gdLst>
                    <a:gd name="T0" fmla="*/ 27 w 28"/>
                    <a:gd name="T1" fmla="*/ 5 h 26"/>
                    <a:gd name="T2" fmla="*/ 22 w 28"/>
                    <a:gd name="T3" fmla="*/ 0 h 26"/>
                    <a:gd name="T4" fmla="*/ 15 w 28"/>
                    <a:gd name="T5" fmla="*/ 0 h 26"/>
                    <a:gd name="T6" fmla="*/ 5 w 28"/>
                    <a:gd name="T7" fmla="*/ 0 h 26"/>
                    <a:gd name="T8" fmla="*/ 2 w 28"/>
                    <a:gd name="T9" fmla="*/ 2 h 26"/>
                    <a:gd name="T10" fmla="*/ 2 w 28"/>
                    <a:gd name="T11" fmla="*/ 6 h 26"/>
                    <a:gd name="T12" fmla="*/ 2 w 28"/>
                    <a:gd name="T13" fmla="*/ 10 h 26"/>
                    <a:gd name="T14" fmla="*/ 2 w 28"/>
                    <a:gd name="T15" fmla="*/ 11 h 26"/>
                    <a:gd name="T16" fmla="*/ 2 w 28"/>
                    <a:gd name="T17" fmla="*/ 14 h 26"/>
                    <a:gd name="T18" fmla="*/ 2 w 28"/>
                    <a:gd name="T19" fmla="*/ 18 h 26"/>
                    <a:gd name="T20" fmla="*/ 9 w 28"/>
                    <a:gd name="T21" fmla="*/ 22 h 26"/>
                    <a:gd name="T22" fmla="*/ 12 w 28"/>
                    <a:gd name="T23" fmla="*/ 22 h 26"/>
                    <a:gd name="T24" fmla="*/ 18 w 28"/>
                    <a:gd name="T25" fmla="*/ 22 h 26"/>
                    <a:gd name="T26" fmla="*/ 12 w 28"/>
                    <a:gd name="T27" fmla="*/ 25 h 26"/>
                    <a:gd name="T28" fmla="*/ 5 w 28"/>
                    <a:gd name="T29" fmla="*/ 22 h 26"/>
                    <a:gd name="T30" fmla="*/ 2 w 28"/>
                    <a:gd name="T31" fmla="*/ 18 h 26"/>
                    <a:gd name="T32" fmla="*/ 2 w 28"/>
                    <a:gd name="T33" fmla="*/ 13 h 26"/>
                    <a:gd name="T34" fmla="*/ 0 w 28"/>
                    <a:gd name="T35" fmla="*/ 8 h 26"/>
                    <a:gd name="T36" fmla="*/ 0 w 28"/>
                    <a:gd name="T37" fmla="*/ 6 h 26"/>
                    <a:gd name="T38" fmla="*/ 2 w 28"/>
                    <a:gd name="T39" fmla="*/ 1 h 26"/>
                    <a:gd name="T40" fmla="*/ 2 w 28"/>
                    <a:gd name="T41" fmla="*/ 0 h 26"/>
                    <a:gd name="T42" fmla="*/ 12 w 28"/>
                    <a:gd name="T43" fmla="*/ 0 h 26"/>
                    <a:gd name="T44" fmla="*/ 22 w 28"/>
                    <a:gd name="T45" fmla="*/ 0 h 26"/>
                    <a:gd name="T46" fmla="*/ 27 w 28"/>
                    <a:gd name="T47" fmla="*/ 0 h 26"/>
                    <a:gd name="T48" fmla="*/ 27 w 28"/>
                    <a:gd name="T49" fmla="*/ 5 h 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
                    <a:gd name="T76" fmla="*/ 0 h 26"/>
                    <a:gd name="T77" fmla="*/ 28 w 28"/>
                    <a:gd name="T78" fmla="*/ 26 h 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 h="26">
                      <a:moveTo>
                        <a:pt x="27" y="5"/>
                      </a:moveTo>
                      <a:lnTo>
                        <a:pt x="22" y="0"/>
                      </a:lnTo>
                      <a:lnTo>
                        <a:pt x="15" y="0"/>
                      </a:lnTo>
                      <a:lnTo>
                        <a:pt x="5" y="0"/>
                      </a:lnTo>
                      <a:lnTo>
                        <a:pt x="2" y="2"/>
                      </a:lnTo>
                      <a:lnTo>
                        <a:pt x="2" y="6"/>
                      </a:lnTo>
                      <a:lnTo>
                        <a:pt x="2" y="10"/>
                      </a:lnTo>
                      <a:lnTo>
                        <a:pt x="2" y="11"/>
                      </a:lnTo>
                      <a:lnTo>
                        <a:pt x="2" y="14"/>
                      </a:lnTo>
                      <a:lnTo>
                        <a:pt x="2" y="18"/>
                      </a:lnTo>
                      <a:lnTo>
                        <a:pt x="9" y="22"/>
                      </a:lnTo>
                      <a:lnTo>
                        <a:pt x="12" y="22"/>
                      </a:lnTo>
                      <a:lnTo>
                        <a:pt x="18" y="22"/>
                      </a:lnTo>
                      <a:lnTo>
                        <a:pt x="12" y="25"/>
                      </a:lnTo>
                      <a:lnTo>
                        <a:pt x="5" y="22"/>
                      </a:lnTo>
                      <a:lnTo>
                        <a:pt x="2" y="18"/>
                      </a:lnTo>
                      <a:lnTo>
                        <a:pt x="2" y="13"/>
                      </a:lnTo>
                      <a:lnTo>
                        <a:pt x="0" y="8"/>
                      </a:lnTo>
                      <a:lnTo>
                        <a:pt x="0" y="6"/>
                      </a:lnTo>
                      <a:lnTo>
                        <a:pt x="2" y="1"/>
                      </a:lnTo>
                      <a:lnTo>
                        <a:pt x="2" y="0"/>
                      </a:lnTo>
                      <a:lnTo>
                        <a:pt x="12" y="0"/>
                      </a:lnTo>
                      <a:lnTo>
                        <a:pt x="22" y="0"/>
                      </a:lnTo>
                      <a:lnTo>
                        <a:pt x="27" y="0"/>
                      </a:lnTo>
                      <a:lnTo>
                        <a:pt x="27" y="5"/>
                      </a:lnTo>
                    </a:path>
                  </a:pathLst>
                </a:custGeom>
                <a:solidFill>
                  <a:srgbClr val="402000"/>
                </a:solidFill>
                <a:ln w="9525" cap="rnd">
                  <a:noFill/>
                  <a:round/>
                  <a:headEnd type="none" w="sm" len="sm"/>
                  <a:tailEnd type="none" w="sm" len="sm"/>
                </a:ln>
              </p:spPr>
              <p:txBody>
                <a:bodyPr/>
                <a:lstStyle/>
                <a:p>
                  <a:endParaRPr lang="es-ES"/>
                </a:p>
              </p:txBody>
            </p:sp>
            <p:sp>
              <p:nvSpPr>
                <p:cNvPr id="105092" name="Freeform 535"/>
                <p:cNvSpPr>
                  <a:spLocks/>
                </p:cNvSpPr>
                <p:nvPr/>
              </p:nvSpPr>
              <p:spPr bwMode="auto">
                <a:xfrm>
                  <a:off x="518" y="3037"/>
                  <a:ext cx="87" cy="84"/>
                </a:xfrm>
                <a:custGeom>
                  <a:avLst/>
                  <a:gdLst>
                    <a:gd name="T0" fmla="*/ 79 w 87"/>
                    <a:gd name="T1" fmla="*/ 31 h 84"/>
                    <a:gd name="T2" fmla="*/ 75 w 87"/>
                    <a:gd name="T3" fmla="*/ 30 h 84"/>
                    <a:gd name="T4" fmla="*/ 59 w 87"/>
                    <a:gd name="T5" fmla="*/ 33 h 84"/>
                    <a:gd name="T6" fmla="*/ 71 w 87"/>
                    <a:gd name="T7" fmla="*/ 26 h 84"/>
                    <a:gd name="T8" fmla="*/ 56 w 87"/>
                    <a:gd name="T9" fmla="*/ 33 h 84"/>
                    <a:gd name="T10" fmla="*/ 52 w 87"/>
                    <a:gd name="T11" fmla="*/ 38 h 84"/>
                    <a:gd name="T12" fmla="*/ 50 w 87"/>
                    <a:gd name="T13" fmla="*/ 38 h 84"/>
                    <a:gd name="T14" fmla="*/ 50 w 87"/>
                    <a:gd name="T15" fmla="*/ 41 h 84"/>
                    <a:gd name="T16" fmla="*/ 45 w 87"/>
                    <a:gd name="T17" fmla="*/ 42 h 84"/>
                    <a:gd name="T18" fmla="*/ 55 w 87"/>
                    <a:gd name="T19" fmla="*/ 45 h 84"/>
                    <a:gd name="T20" fmla="*/ 44 w 87"/>
                    <a:gd name="T21" fmla="*/ 45 h 84"/>
                    <a:gd name="T22" fmla="*/ 44 w 87"/>
                    <a:gd name="T23" fmla="*/ 47 h 84"/>
                    <a:gd name="T24" fmla="*/ 45 w 87"/>
                    <a:gd name="T25" fmla="*/ 50 h 84"/>
                    <a:gd name="T26" fmla="*/ 52 w 87"/>
                    <a:gd name="T27" fmla="*/ 52 h 84"/>
                    <a:gd name="T28" fmla="*/ 35 w 87"/>
                    <a:gd name="T29" fmla="*/ 51 h 84"/>
                    <a:gd name="T30" fmla="*/ 34 w 87"/>
                    <a:gd name="T31" fmla="*/ 53 h 84"/>
                    <a:gd name="T32" fmla="*/ 34 w 87"/>
                    <a:gd name="T33" fmla="*/ 59 h 84"/>
                    <a:gd name="T34" fmla="*/ 43 w 87"/>
                    <a:gd name="T35" fmla="*/ 61 h 84"/>
                    <a:gd name="T36" fmla="*/ 32 w 87"/>
                    <a:gd name="T37" fmla="*/ 61 h 84"/>
                    <a:gd name="T38" fmla="*/ 41 w 87"/>
                    <a:gd name="T39" fmla="*/ 65 h 84"/>
                    <a:gd name="T40" fmla="*/ 39 w 87"/>
                    <a:gd name="T41" fmla="*/ 68 h 84"/>
                    <a:gd name="T42" fmla="*/ 35 w 87"/>
                    <a:gd name="T43" fmla="*/ 71 h 84"/>
                    <a:gd name="T44" fmla="*/ 43 w 87"/>
                    <a:gd name="T45" fmla="*/ 75 h 84"/>
                    <a:gd name="T46" fmla="*/ 30 w 87"/>
                    <a:gd name="T47" fmla="*/ 73 h 84"/>
                    <a:gd name="T48" fmla="*/ 32 w 87"/>
                    <a:gd name="T49" fmla="*/ 76 h 84"/>
                    <a:gd name="T50" fmla="*/ 31 w 87"/>
                    <a:gd name="T51" fmla="*/ 76 h 84"/>
                    <a:gd name="T52" fmla="*/ 28 w 87"/>
                    <a:gd name="T53" fmla="*/ 80 h 84"/>
                    <a:gd name="T54" fmla="*/ 27 w 87"/>
                    <a:gd name="T55" fmla="*/ 80 h 84"/>
                    <a:gd name="T56" fmla="*/ 20 w 87"/>
                    <a:gd name="T57" fmla="*/ 76 h 84"/>
                    <a:gd name="T58" fmla="*/ 11 w 87"/>
                    <a:gd name="T59" fmla="*/ 75 h 84"/>
                    <a:gd name="T60" fmla="*/ 14 w 87"/>
                    <a:gd name="T61" fmla="*/ 71 h 84"/>
                    <a:gd name="T62" fmla="*/ 10 w 87"/>
                    <a:gd name="T63" fmla="*/ 62 h 84"/>
                    <a:gd name="T64" fmla="*/ 0 w 87"/>
                    <a:gd name="T65" fmla="*/ 42 h 84"/>
                    <a:gd name="T66" fmla="*/ 1 w 87"/>
                    <a:gd name="T67" fmla="*/ 21 h 84"/>
                    <a:gd name="T68" fmla="*/ 8 w 87"/>
                    <a:gd name="T69" fmla="*/ 11 h 84"/>
                    <a:gd name="T70" fmla="*/ 20 w 87"/>
                    <a:gd name="T71" fmla="*/ 1 h 84"/>
                    <a:gd name="T72" fmla="*/ 41 w 87"/>
                    <a:gd name="T73" fmla="*/ 0 h 84"/>
                    <a:gd name="T74" fmla="*/ 62 w 87"/>
                    <a:gd name="T75" fmla="*/ 1 h 84"/>
                    <a:gd name="T76" fmla="*/ 78 w 87"/>
                    <a:gd name="T77" fmla="*/ 9 h 84"/>
                    <a:gd name="T78" fmla="*/ 86 w 87"/>
                    <a:gd name="T79" fmla="*/ 22 h 8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7"/>
                    <a:gd name="T121" fmla="*/ 0 h 84"/>
                    <a:gd name="T122" fmla="*/ 87 w 87"/>
                    <a:gd name="T123" fmla="*/ 84 h 8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7" h="84">
                      <a:moveTo>
                        <a:pt x="86" y="22"/>
                      </a:moveTo>
                      <a:lnTo>
                        <a:pt x="79" y="31"/>
                      </a:lnTo>
                      <a:lnTo>
                        <a:pt x="71" y="34"/>
                      </a:lnTo>
                      <a:lnTo>
                        <a:pt x="75" y="30"/>
                      </a:lnTo>
                      <a:lnTo>
                        <a:pt x="67" y="31"/>
                      </a:lnTo>
                      <a:lnTo>
                        <a:pt x="59" y="33"/>
                      </a:lnTo>
                      <a:lnTo>
                        <a:pt x="67" y="30"/>
                      </a:lnTo>
                      <a:lnTo>
                        <a:pt x="71" y="26"/>
                      </a:lnTo>
                      <a:lnTo>
                        <a:pt x="61" y="31"/>
                      </a:lnTo>
                      <a:lnTo>
                        <a:pt x="56" y="33"/>
                      </a:lnTo>
                      <a:lnTo>
                        <a:pt x="49" y="34"/>
                      </a:lnTo>
                      <a:lnTo>
                        <a:pt x="52" y="38"/>
                      </a:lnTo>
                      <a:lnTo>
                        <a:pt x="55" y="38"/>
                      </a:lnTo>
                      <a:lnTo>
                        <a:pt x="50" y="38"/>
                      </a:lnTo>
                      <a:lnTo>
                        <a:pt x="45" y="38"/>
                      </a:lnTo>
                      <a:lnTo>
                        <a:pt x="50" y="41"/>
                      </a:lnTo>
                      <a:lnTo>
                        <a:pt x="55" y="43"/>
                      </a:lnTo>
                      <a:lnTo>
                        <a:pt x="45" y="42"/>
                      </a:lnTo>
                      <a:lnTo>
                        <a:pt x="52" y="44"/>
                      </a:lnTo>
                      <a:lnTo>
                        <a:pt x="55" y="45"/>
                      </a:lnTo>
                      <a:lnTo>
                        <a:pt x="50" y="45"/>
                      </a:lnTo>
                      <a:lnTo>
                        <a:pt x="44" y="45"/>
                      </a:lnTo>
                      <a:lnTo>
                        <a:pt x="52" y="48"/>
                      </a:lnTo>
                      <a:lnTo>
                        <a:pt x="44" y="47"/>
                      </a:lnTo>
                      <a:lnTo>
                        <a:pt x="43" y="46"/>
                      </a:lnTo>
                      <a:lnTo>
                        <a:pt x="45" y="50"/>
                      </a:lnTo>
                      <a:lnTo>
                        <a:pt x="49" y="51"/>
                      </a:lnTo>
                      <a:lnTo>
                        <a:pt x="52" y="52"/>
                      </a:lnTo>
                      <a:lnTo>
                        <a:pt x="43" y="52"/>
                      </a:lnTo>
                      <a:lnTo>
                        <a:pt x="35" y="51"/>
                      </a:lnTo>
                      <a:lnTo>
                        <a:pt x="32" y="50"/>
                      </a:lnTo>
                      <a:lnTo>
                        <a:pt x="34" y="53"/>
                      </a:lnTo>
                      <a:lnTo>
                        <a:pt x="31" y="54"/>
                      </a:lnTo>
                      <a:lnTo>
                        <a:pt x="34" y="59"/>
                      </a:lnTo>
                      <a:lnTo>
                        <a:pt x="38" y="60"/>
                      </a:lnTo>
                      <a:lnTo>
                        <a:pt x="43" y="61"/>
                      </a:lnTo>
                      <a:lnTo>
                        <a:pt x="39" y="61"/>
                      </a:lnTo>
                      <a:lnTo>
                        <a:pt x="32" y="61"/>
                      </a:lnTo>
                      <a:lnTo>
                        <a:pt x="36" y="63"/>
                      </a:lnTo>
                      <a:lnTo>
                        <a:pt x="41" y="65"/>
                      </a:lnTo>
                      <a:lnTo>
                        <a:pt x="46" y="68"/>
                      </a:lnTo>
                      <a:lnTo>
                        <a:pt x="39" y="68"/>
                      </a:lnTo>
                      <a:lnTo>
                        <a:pt x="33" y="68"/>
                      </a:lnTo>
                      <a:lnTo>
                        <a:pt x="35" y="71"/>
                      </a:lnTo>
                      <a:lnTo>
                        <a:pt x="38" y="73"/>
                      </a:lnTo>
                      <a:lnTo>
                        <a:pt x="43" y="75"/>
                      </a:lnTo>
                      <a:lnTo>
                        <a:pt x="36" y="75"/>
                      </a:lnTo>
                      <a:lnTo>
                        <a:pt x="30" y="73"/>
                      </a:lnTo>
                      <a:lnTo>
                        <a:pt x="28" y="71"/>
                      </a:lnTo>
                      <a:lnTo>
                        <a:pt x="32" y="76"/>
                      </a:lnTo>
                      <a:lnTo>
                        <a:pt x="38" y="76"/>
                      </a:lnTo>
                      <a:lnTo>
                        <a:pt x="31" y="76"/>
                      </a:lnTo>
                      <a:lnTo>
                        <a:pt x="27" y="76"/>
                      </a:lnTo>
                      <a:lnTo>
                        <a:pt x="28" y="80"/>
                      </a:lnTo>
                      <a:lnTo>
                        <a:pt x="31" y="83"/>
                      </a:lnTo>
                      <a:lnTo>
                        <a:pt x="27" y="80"/>
                      </a:lnTo>
                      <a:lnTo>
                        <a:pt x="21" y="76"/>
                      </a:lnTo>
                      <a:lnTo>
                        <a:pt x="20" y="76"/>
                      </a:lnTo>
                      <a:lnTo>
                        <a:pt x="16" y="76"/>
                      </a:lnTo>
                      <a:lnTo>
                        <a:pt x="11" y="75"/>
                      </a:lnTo>
                      <a:lnTo>
                        <a:pt x="14" y="75"/>
                      </a:lnTo>
                      <a:lnTo>
                        <a:pt x="14" y="71"/>
                      </a:lnTo>
                      <a:lnTo>
                        <a:pt x="14" y="68"/>
                      </a:lnTo>
                      <a:lnTo>
                        <a:pt x="10" y="62"/>
                      </a:lnTo>
                      <a:lnTo>
                        <a:pt x="3" y="55"/>
                      </a:lnTo>
                      <a:lnTo>
                        <a:pt x="0" y="42"/>
                      </a:lnTo>
                      <a:lnTo>
                        <a:pt x="0" y="30"/>
                      </a:lnTo>
                      <a:lnTo>
                        <a:pt x="1" y="21"/>
                      </a:lnTo>
                      <a:lnTo>
                        <a:pt x="8" y="16"/>
                      </a:lnTo>
                      <a:lnTo>
                        <a:pt x="8" y="11"/>
                      </a:lnTo>
                      <a:lnTo>
                        <a:pt x="12" y="6"/>
                      </a:lnTo>
                      <a:lnTo>
                        <a:pt x="20" y="1"/>
                      </a:lnTo>
                      <a:lnTo>
                        <a:pt x="29" y="0"/>
                      </a:lnTo>
                      <a:lnTo>
                        <a:pt x="41" y="0"/>
                      </a:lnTo>
                      <a:lnTo>
                        <a:pt x="52" y="0"/>
                      </a:lnTo>
                      <a:lnTo>
                        <a:pt x="62" y="1"/>
                      </a:lnTo>
                      <a:lnTo>
                        <a:pt x="71" y="6"/>
                      </a:lnTo>
                      <a:lnTo>
                        <a:pt x="78" y="9"/>
                      </a:lnTo>
                      <a:lnTo>
                        <a:pt x="83" y="12"/>
                      </a:lnTo>
                      <a:lnTo>
                        <a:pt x="86" y="22"/>
                      </a:lnTo>
                    </a:path>
                  </a:pathLst>
                </a:custGeom>
                <a:solidFill>
                  <a:srgbClr val="201000"/>
                </a:solidFill>
                <a:ln w="9525" cap="rnd">
                  <a:noFill/>
                  <a:round/>
                  <a:headEnd type="none" w="sm" len="sm"/>
                  <a:tailEnd type="none" w="sm" len="sm"/>
                </a:ln>
              </p:spPr>
              <p:txBody>
                <a:bodyPr/>
                <a:lstStyle/>
                <a:p>
                  <a:endParaRPr lang="es-ES"/>
                </a:p>
              </p:txBody>
            </p:sp>
            <p:sp>
              <p:nvSpPr>
                <p:cNvPr id="105093" name="Freeform 536"/>
                <p:cNvSpPr>
                  <a:spLocks/>
                </p:cNvSpPr>
                <p:nvPr/>
              </p:nvSpPr>
              <p:spPr bwMode="auto">
                <a:xfrm>
                  <a:off x="521" y="3039"/>
                  <a:ext cx="84" cy="75"/>
                </a:xfrm>
                <a:custGeom>
                  <a:avLst/>
                  <a:gdLst>
                    <a:gd name="T0" fmla="*/ 42 w 84"/>
                    <a:gd name="T1" fmla="*/ 33 h 75"/>
                    <a:gd name="T2" fmla="*/ 38 w 84"/>
                    <a:gd name="T3" fmla="*/ 34 h 75"/>
                    <a:gd name="T4" fmla="*/ 37 w 84"/>
                    <a:gd name="T5" fmla="*/ 38 h 75"/>
                    <a:gd name="T6" fmla="*/ 35 w 84"/>
                    <a:gd name="T7" fmla="*/ 40 h 75"/>
                    <a:gd name="T8" fmla="*/ 30 w 84"/>
                    <a:gd name="T9" fmla="*/ 43 h 75"/>
                    <a:gd name="T10" fmla="*/ 27 w 84"/>
                    <a:gd name="T11" fmla="*/ 48 h 75"/>
                    <a:gd name="T12" fmla="*/ 26 w 84"/>
                    <a:gd name="T13" fmla="*/ 52 h 75"/>
                    <a:gd name="T14" fmla="*/ 28 w 84"/>
                    <a:gd name="T15" fmla="*/ 55 h 75"/>
                    <a:gd name="T16" fmla="*/ 36 w 84"/>
                    <a:gd name="T17" fmla="*/ 62 h 75"/>
                    <a:gd name="T18" fmla="*/ 30 w 84"/>
                    <a:gd name="T19" fmla="*/ 60 h 75"/>
                    <a:gd name="T20" fmla="*/ 33 w 84"/>
                    <a:gd name="T21" fmla="*/ 67 h 75"/>
                    <a:gd name="T22" fmla="*/ 25 w 84"/>
                    <a:gd name="T23" fmla="*/ 64 h 75"/>
                    <a:gd name="T24" fmla="*/ 27 w 84"/>
                    <a:gd name="T25" fmla="*/ 70 h 75"/>
                    <a:gd name="T26" fmla="*/ 25 w 84"/>
                    <a:gd name="T27" fmla="*/ 74 h 75"/>
                    <a:gd name="T28" fmla="*/ 14 w 84"/>
                    <a:gd name="T29" fmla="*/ 71 h 75"/>
                    <a:gd name="T30" fmla="*/ 14 w 84"/>
                    <a:gd name="T31" fmla="*/ 62 h 75"/>
                    <a:gd name="T32" fmla="*/ 2 w 84"/>
                    <a:gd name="T33" fmla="*/ 48 h 75"/>
                    <a:gd name="T34" fmla="*/ 0 w 84"/>
                    <a:gd name="T35" fmla="*/ 28 h 75"/>
                    <a:gd name="T36" fmla="*/ 8 w 84"/>
                    <a:gd name="T37" fmla="*/ 14 h 75"/>
                    <a:gd name="T38" fmla="*/ 8 w 84"/>
                    <a:gd name="T39" fmla="*/ 27 h 75"/>
                    <a:gd name="T40" fmla="*/ 8 w 84"/>
                    <a:gd name="T41" fmla="*/ 14 h 75"/>
                    <a:gd name="T42" fmla="*/ 16 w 84"/>
                    <a:gd name="T43" fmla="*/ 22 h 75"/>
                    <a:gd name="T44" fmla="*/ 8 w 84"/>
                    <a:gd name="T45" fmla="*/ 13 h 75"/>
                    <a:gd name="T46" fmla="*/ 16 w 84"/>
                    <a:gd name="T47" fmla="*/ 10 h 75"/>
                    <a:gd name="T48" fmla="*/ 9 w 84"/>
                    <a:gd name="T49" fmla="*/ 12 h 75"/>
                    <a:gd name="T50" fmla="*/ 15 w 84"/>
                    <a:gd name="T51" fmla="*/ 3 h 75"/>
                    <a:gd name="T52" fmla="*/ 32 w 84"/>
                    <a:gd name="T53" fmla="*/ 0 h 75"/>
                    <a:gd name="T54" fmla="*/ 51 w 84"/>
                    <a:gd name="T55" fmla="*/ 0 h 75"/>
                    <a:gd name="T56" fmla="*/ 70 w 84"/>
                    <a:gd name="T57" fmla="*/ 5 h 75"/>
                    <a:gd name="T58" fmla="*/ 81 w 84"/>
                    <a:gd name="T59" fmla="*/ 11 h 75"/>
                    <a:gd name="T60" fmla="*/ 81 w 84"/>
                    <a:gd name="T61" fmla="*/ 20 h 75"/>
                    <a:gd name="T62" fmla="*/ 78 w 84"/>
                    <a:gd name="T63" fmla="*/ 27 h 75"/>
                    <a:gd name="T64" fmla="*/ 77 w 84"/>
                    <a:gd name="T65" fmla="*/ 26 h 75"/>
                    <a:gd name="T66" fmla="*/ 73 w 84"/>
                    <a:gd name="T67" fmla="*/ 25 h 75"/>
                    <a:gd name="T68" fmla="*/ 71 w 84"/>
                    <a:gd name="T69" fmla="*/ 25 h 75"/>
                    <a:gd name="T70" fmla="*/ 71 w 84"/>
                    <a:gd name="T71" fmla="*/ 19 h 75"/>
                    <a:gd name="T72" fmla="*/ 59 w 84"/>
                    <a:gd name="T73" fmla="*/ 27 h 75"/>
                    <a:gd name="T74" fmla="*/ 45 w 84"/>
                    <a:gd name="T75" fmla="*/ 28 h 75"/>
                    <a:gd name="T76" fmla="*/ 47 w 84"/>
                    <a:gd name="T77" fmla="*/ 33 h 7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4"/>
                    <a:gd name="T118" fmla="*/ 0 h 75"/>
                    <a:gd name="T119" fmla="*/ 84 w 84"/>
                    <a:gd name="T120" fmla="*/ 75 h 7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4" h="75">
                      <a:moveTo>
                        <a:pt x="47" y="33"/>
                      </a:moveTo>
                      <a:lnTo>
                        <a:pt x="42" y="33"/>
                      </a:lnTo>
                      <a:lnTo>
                        <a:pt x="45" y="37"/>
                      </a:lnTo>
                      <a:lnTo>
                        <a:pt x="38" y="34"/>
                      </a:lnTo>
                      <a:lnTo>
                        <a:pt x="45" y="40"/>
                      </a:lnTo>
                      <a:lnTo>
                        <a:pt x="37" y="38"/>
                      </a:lnTo>
                      <a:lnTo>
                        <a:pt x="45" y="43"/>
                      </a:lnTo>
                      <a:lnTo>
                        <a:pt x="35" y="40"/>
                      </a:lnTo>
                      <a:lnTo>
                        <a:pt x="42" y="45"/>
                      </a:lnTo>
                      <a:lnTo>
                        <a:pt x="30" y="43"/>
                      </a:lnTo>
                      <a:lnTo>
                        <a:pt x="25" y="43"/>
                      </a:lnTo>
                      <a:lnTo>
                        <a:pt x="27" y="48"/>
                      </a:lnTo>
                      <a:lnTo>
                        <a:pt x="25" y="48"/>
                      </a:lnTo>
                      <a:lnTo>
                        <a:pt x="26" y="52"/>
                      </a:lnTo>
                      <a:lnTo>
                        <a:pt x="33" y="55"/>
                      </a:lnTo>
                      <a:lnTo>
                        <a:pt x="28" y="55"/>
                      </a:lnTo>
                      <a:lnTo>
                        <a:pt x="33" y="59"/>
                      </a:lnTo>
                      <a:lnTo>
                        <a:pt x="36" y="62"/>
                      </a:lnTo>
                      <a:lnTo>
                        <a:pt x="32" y="61"/>
                      </a:lnTo>
                      <a:lnTo>
                        <a:pt x="30" y="60"/>
                      </a:lnTo>
                      <a:lnTo>
                        <a:pt x="31" y="64"/>
                      </a:lnTo>
                      <a:lnTo>
                        <a:pt x="33" y="67"/>
                      </a:lnTo>
                      <a:lnTo>
                        <a:pt x="27" y="67"/>
                      </a:lnTo>
                      <a:lnTo>
                        <a:pt x="25" y="64"/>
                      </a:lnTo>
                      <a:lnTo>
                        <a:pt x="26" y="67"/>
                      </a:lnTo>
                      <a:lnTo>
                        <a:pt x="27" y="70"/>
                      </a:lnTo>
                      <a:lnTo>
                        <a:pt x="22" y="67"/>
                      </a:lnTo>
                      <a:lnTo>
                        <a:pt x="25" y="74"/>
                      </a:lnTo>
                      <a:lnTo>
                        <a:pt x="20" y="69"/>
                      </a:lnTo>
                      <a:lnTo>
                        <a:pt x="14" y="71"/>
                      </a:lnTo>
                      <a:lnTo>
                        <a:pt x="15" y="67"/>
                      </a:lnTo>
                      <a:lnTo>
                        <a:pt x="14" y="62"/>
                      </a:lnTo>
                      <a:lnTo>
                        <a:pt x="9" y="58"/>
                      </a:lnTo>
                      <a:lnTo>
                        <a:pt x="2" y="48"/>
                      </a:lnTo>
                      <a:lnTo>
                        <a:pt x="0" y="38"/>
                      </a:lnTo>
                      <a:lnTo>
                        <a:pt x="0" y="28"/>
                      </a:lnTo>
                      <a:lnTo>
                        <a:pt x="1" y="19"/>
                      </a:lnTo>
                      <a:lnTo>
                        <a:pt x="8" y="14"/>
                      </a:lnTo>
                      <a:lnTo>
                        <a:pt x="4" y="19"/>
                      </a:lnTo>
                      <a:lnTo>
                        <a:pt x="8" y="27"/>
                      </a:lnTo>
                      <a:lnTo>
                        <a:pt x="8" y="20"/>
                      </a:lnTo>
                      <a:lnTo>
                        <a:pt x="8" y="14"/>
                      </a:lnTo>
                      <a:lnTo>
                        <a:pt x="12" y="17"/>
                      </a:lnTo>
                      <a:lnTo>
                        <a:pt x="16" y="22"/>
                      </a:lnTo>
                      <a:lnTo>
                        <a:pt x="12" y="16"/>
                      </a:lnTo>
                      <a:lnTo>
                        <a:pt x="8" y="13"/>
                      </a:lnTo>
                      <a:lnTo>
                        <a:pt x="11" y="12"/>
                      </a:lnTo>
                      <a:lnTo>
                        <a:pt x="16" y="10"/>
                      </a:lnTo>
                      <a:lnTo>
                        <a:pt x="12" y="10"/>
                      </a:lnTo>
                      <a:lnTo>
                        <a:pt x="9" y="12"/>
                      </a:lnTo>
                      <a:lnTo>
                        <a:pt x="9" y="8"/>
                      </a:lnTo>
                      <a:lnTo>
                        <a:pt x="15" y="3"/>
                      </a:lnTo>
                      <a:lnTo>
                        <a:pt x="20" y="0"/>
                      </a:lnTo>
                      <a:lnTo>
                        <a:pt x="32" y="0"/>
                      </a:lnTo>
                      <a:lnTo>
                        <a:pt x="44" y="0"/>
                      </a:lnTo>
                      <a:lnTo>
                        <a:pt x="51" y="0"/>
                      </a:lnTo>
                      <a:lnTo>
                        <a:pt x="62" y="1"/>
                      </a:lnTo>
                      <a:lnTo>
                        <a:pt x="70" y="5"/>
                      </a:lnTo>
                      <a:lnTo>
                        <a:pt x="79" y="8"/>
                      </a:lnTo>
                      <a:lnTo>
                        <a:pt x="81" y="11"/>
                      </a:lnTo>
                      <a:lnTo>
                        <a:pt x="83" y="16"/>
                      </a:lnTo>
                      <a:lnTo>
                        <a:pt x="81" y="20"/>
                      </a:lnTo>
                      <a:lnTo>
                        <a:pt x="80" y="25"/>
                      </a:lnTo>
                      <a:lnTo>
                        <a:pt x="78" y="27"/>
                      </a:lnTo>
                      <a:lnTo>
                        <a:pt x="75" y="28"/>
                      </a:lnTo>
                      <a:lnTo>
                        <a:pt x="77" y="26"/>
                      </a:lnTo>
                      <a:lnTo>
                        <a:pt x="77" y="23"/>
                      </a:lnTo>
                      <a:lnTo>
                        <a:pt x="73" y="25"/>
                      </a:lnTo>
                      <a:lnTo>
                        <a:pt x="67" y="28"/>
                      </a:lnTo>
                      <a:lnTo>
                        <a:pt x="71" y="25"/>
                      </a:lnTo>
                      <a:lnTo>
                        <a:pt x="71" y="22"/>
                      </a:lnTo>
                      <a:lnTo>
                        <a:pt x="71" y="19"/>
                      </a:lnTo>
                      <a:lnTo>
                        <a:pt x="67" y="23"/>
                      </a:lnTo>
                      <a:lnTo>
                        <a:pt x="59" y="27"/>
                      </a:lnTo>
                      <a:lnTo>
                        <a:pt x="53" y="28"/>
                      </a:lnTo>
                      <a:lnTo>
                        <a:pt x="45" y="28"/>
                      </a:lnTo>
                      <a:lnTo>
                        <a:pt x="44" y="28"/>
                      </a:lnTo>
                      <a:lnTo>
                        <a:pt x="47" y="33"/>
                      </a:lnTo>
                    </a:path>
                  </a:pathLst>
                </a:custGeom>
                <a:solidFill>
                  <a:srgbClr val="603000"/>
                </a:solidFill>
                <a:ln w="9525" cap="rnd">
                  <a:noFill/>
                  <a:round/>
                  <a:headEnd type="none" w="sm" len="sm"/>
                  <a:tailEnd type="none" w="sm" len="sm"/>
                </a:ln>
              </p:spPr>
              <p:txBody>
                <a:bodyPr/>
                <a:lstStyle/>
                <a:p>
                  <a:endParaRPr lang="es-ES"/>
                </a:p>
              </p:txBody>
            </p:sp>
            <p:sp>
              <p:nvSpPr>
                <p:cNvPr id="105094" name="Freeform 537"/>
                <p:cNvSpPr>
                  <a:spLocks/>
                </p:cNvSpPr>
                <p:nvPr/>
              </p:nvSpPr>
              <p:spPr bwMode="auto">
                <a:xfrm>
                  <a:off x="660" y="3228"/>
                  <a:ext cx="65" cy="35"/>
                </a:xfrm>
                <a:custGeom>
                  <a:avLst/>
                  <a:gdLst>
                    <a:gd name="T0" fmla="*/ 0 w 65"/>
                    <a:gd name="T1" fmla="*/ 19 h 35"/>
                    <a:gd name="T2" fmla="*/ 8 w 65"/>
                    <a:gd name="T3" fmla="*/ 18 h 35"/>
                    <a:gd name="T4" fmla="*/ 10 w 65"/>
                    <a:gd name="T5" fmla="*/ 17 h 35"/>
                    <a:gd name="T6" fmla="*/ 12 w 65"/>
                    <a:gd name="T7" fmla="*/ 17 h 35"/>
                    <a:gd name="T8" fmla="*/ 13 w 65"/>
                    <a:gd name="T9" fmla="*/ 14 h 35"/>
                    <a:gd name="T10" fmla="*/ 17 w 65"/>
                    <a:gd name="T11" fmla="*/ 10 h 35"/>
                    <a:gd name="T12" fmla="*/ 24 w 65"/>
                    <a:gd name="T13" fmla="*/ 6 h 35"/>
                    <a:gd name="T14" fmla="*/ 25 w 65"/>
                    <a:gd name="T15" fmla="*/ 3 h 35"/>
                    <a:gd name="T16" fmla="*/ 27 w 65"/>
                    <a:gd name="T17" fmla="*/ 1 h 35"/>
                    <a:gd name="T18" fmla="*/ 30 w 65"/>
                    <a:gd name="T19" fmla="*/ 1 h 35"/>
                    <a:gd name="T20" fmla="*/ 41 w 65"/>
                    <a:gd name="T21" fmla="*/ 0 h 35"/>
                    <a:gd name="T22" fmla="*/ 46 w 65"/>
                    <a:gd name="T23" fmla="*/ 0 h 35"/>
                    <a:gd name="T24" fmla="*/ 48 w 65"/>
                    <a:gd name="T25" fmla="*/ 0 h 35"/>
                    <a:gd name="T26" fmla="*/ 49 w 65"/>
                    <a:gd name="T27" fmla="*/ 0 h 35"/>
                    <a:gd name="T28" fmla="*/ 53 w 65"/>
                    <a:gd name="T29" fmla="*/ 3 h 35"/>
                    <a:gd name="T30" fmla="*/ 56 w 65"/>
                    <a:gd name="T31" fmla="*/ 3 h 35"/>
                    <a:gd name="T32" fmla="*/ 56 w 65"/>
                    <a:gd name="T33" fmla="*/ 4 h 35"/>
                    <a:gd name="T34" fmla="*/ 58 w 65"/>
                    <a:gd name="T35" fmla="*/ 6 h 35"/>
                    <a:gd name="T36" fmla="*/ 60 w 65"/>
                    <a:gd name="T37" fmla="*/ 8 h 35"/>
                    <a:gd name="T38" fmla="*/ 62 w 65"/>
                    <a:gd name="T39" fmla="*/ 8 h 35"/>
                    <a:gd name="T40" fmla="*/ 62 w 65"/>
                    <a:gd name="T41" fmla="*/ 9 h 35"/>
                    <a:gd name="T42" fmla="*/ 62 w 65"/>
                    <a:gd name="T43" fmla="*/ 10 h 35"/>
                    <a:gd name="T44" fmla="*/ 64 w 65"/>
                    <a:gd name="T45" fmla="*/ 13 h 35"/>
                    <a:gd name="T46" fmla="*/ 62 w 65"/>
                    <a:gd name="T47" fmla="*/ 14 h 35"/>
                    <a:gd name="T48" fmla="*/ 61 w 65"/>
                    <a:gd name="T49" fmla="*/ 14 h 35"/>
                    <a:gd name="T50" fmla="*/ 58 w 65"/>
                    <a:gd name="T51" fmla="*/ 14 h 35"/>
                    <a:gd name="T52" fmla="*/ 56 w 65"/>
                    <a:gd name="T53" fmla="*/ 13 h 35"/>
                    <a:gd name="T54" fmla="*/ 53 w 65"/>
                    <a:gd name="T55" fmla="*/ 13 h 35"/>
                    <a:gd name="T56" fmla="*/ 52 w 65"/>
                    <a:gd name="T57" fmla="*/ 12 h 35"/>
                    <a:gd name="T58" fmla="*/ 49 w 65"/>
                    <a:gd name="T59" fmla="*/ 10 h 35"/>
                    <a:gd name="T60" fmla="*/ 48 w 65"/>
                    <a:gd name="T61" fmla="*/ 12 h 35"/>
                    <a:gd name="T62" fmla="*/ 45 w 65"/>
                    <a:gd name="T63" fmla="*/ 13 h 35"/>
                    <a:gd name="T64" fmla="*/ 49 w 65"/>
                    <a:gd name="T65" fmla="*/ 14 h 35"/>
                    <a:gd name="T66" fmla="*/ 53 w 65"/>
                    <a:gd name="T67" fmla="*/ 14 h 35"/>
                    <a:gd name="T68" fmla="*/ 56 w 65"/>
                    <a:gd name="T69" fmla="*/ 17 h 35"/>
                    <a:gd name="T70" fmla="*/ 58 w 65"/>
                    <a:gd name="T71" fmla="*/ 17 h 35"/>
                    <a:gd name="T72" fmla="*/ 58 w 65"/>
                    <a:gd name="T73" fmla="*/ 18 h 35"/>
                    <a:gd name="T74" fmla="*/ 56 w 65"/>
                    <a:gd name="T75" fmla="*/ 19 h 35"/>
                    <a:gd name="T76" fmla="*/ 48 w 65"/>
                    <a:gd name="T77" fmla="*/ 18 h 35"/>
                    <a:gd name="T78" fmla="*/ 45 w 65"/>
                    <a:gd name="T79" fmla="*/ 18 h 35"/>
                    <a:gd name="T80" fmla="*/ 40 w 65"/>
                    <a:gd name="T81" fmla="*/ 18 h 35"/>
                    <a:gd name="T82" fmla="*/ 38 w 65"/>
                    <a:gd name="T83" fmla="*/ 19 h 35"/>
                    <a:gd name="T84" fmla="*/ 35 w 65"/>
                    <a:gd name="T85" fmla="*/ 21 h 35"/>
                    <a:gd name="T86" fmla="*/ 33 w 65"/>
                    <a:gd name="T87" fmla="*/ 23 h 35"/>
                    <a:gd name="T88" fmla="*/ 32 w 65"/>
                    <a:gd name="T89" fmla="*/ 24 h 35"/>
                    <a:gd name="T90" fmla="*/ 29 w 65"/>
                    <a:gd name="T91" fmla="*/ 27 h 35"/>
                    <a:gd name="T92" fmla="*/ 26 w 65"/>
                    <a:gd name="T93" fmla="*/ 29 h 35"/>
                    <a:gd name="T94" fmla="*/ 24 w 65"/>
                    <a:gd name="T95" fmla="*/ 30 h 35"/>
                    <a:gd name="T96" fmla="*/ 21 w 65"/>
                    <a:gd name="T97" fmla="*/ 30 h 35"/>
                    <a:gd name="T98" fmla="*/ 16 w 65"/>
                    <a:gd name="T99" fmla="*/ 30 h 35"/>
                    <a:gd name="T100" fmla="*/ 13 w 65"/>
                    <a:gd name="T101" fmla="*/ 30 h 35"/>
                    <a:gd name="T102" fmla="*/ 9 w 65"/>
                    <a:gd name="T103" fmla="*/ 32 h 35"/>
                    <a:gd name="T104" fmla="*/ 0 w 65"/>
                    <a:gd name="T105" fmla="*/ 34 h 35"/>
                    <a:gd name="T106" fmla="*/ 0 w 65"/>
                    <a:gd name="T107" fmla="*/ 19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35"/>
                    <a:gd name="T164" fmla="*/ 65 w 65"/>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35">
                      <a:moveTo>
                        <a:pt x="0" y="19"/>
                      </a:moveTo>
                      <a:lnTo>
                        <a:pt x="8" y="18"/>
                      </a:lnTo>
                      <a:lnTo>
                        <a:pt x="10" y="17"/>
                      </a:lnTo>
                      <a:lnTo>
                        <a:pt x="12" y="17"/>
                      </a:lnTo>
                      <a:lnTo>
                        <a:pt x="13" y="14"/>
                      </a:lnTo>
                      <a:lnTo>
                        <a:pt x="17" y="10"/>
                      </a:lnTo>
                      <a:lnTo>
                        <a:pt x="24" y="6"/>
                      </a:lnTo>
                      <a:lnTo>
                        <a:pt x="25" y="3"/>
                      </a:lnTo>
                      <a:lnTo>
                        <a:pt x="27" y="1"/>
                      </a:lnTo>
                      <a:lnTo>
                        <a:pt x="30" y="1"/>
                      </a:lnTo>
                      <a:lnTo>
                        <a:pt x="41" y="0"/>
                      </a:lnTo>
                      <a:lnTo>
                        <a:pt x="46" y="0"/>
                      </a:lnTo>
                      <a:lnTo>
                        <a:pt x="48" y="0"/>
                      </a:lnTo>
                      <a:lnTo>
                        <a:pt x="49" y="0"/>
                      </a:lnTo>
                      <a:lnTo>
                        <a:pt x="53" y="3"/>
                      </a:lnTo>
                      <a:lnTo>
                        <a:pt x="56" y="3"/>
                      </a:lnTo>
                      <a:lnTo>
                        <a:pt x="56" y="4"/>
                      </a:lnTo>
                      <a:lnTo>
                        <a:pt x="58" y="6"/>
                      </a:lnTo>
                      <a:lnTo>
                        <a:pt x="60" y="8"/>
                      </a:lnTo>
                      <a:lnTo>
                        <a:pt x="62" y="8"/>
                      </a:lnTo>
                      <a:lnTo>
                        <a:pt x="62" y="9"/>
                      </a:lnTo>
                      <a:lnTo>
                        <a:pt x="62" y="10"/>
                      </a:lnTo>
                      <a:lnTo>
                        <a:pt x="64" y="13"/>
                      </a:lnTo>
                      <a:lnTo>
                        <a:pt x="62" y="14"/>
                      </a:lnTo>
                      <a:lnTo>
                        <a:pt x="61" y="14"/>
                      </a:lnTo>
                      <a:lnTo>
                        <a:pt x="58" y="14"/>
                      </a:lnTo>
                      <a:lnTo>
                        <a:pt x="56" y="13"/>
                      </a:lnTo>
                      <a:lnTo>
                        <a:pt x="53" y="13"/>
                      </a:lnTo>
                      <a:lnTo>
                        <a:pt x="52" y="12"/>
                      </a:lnTo>
                      <a:lnTo>
                        <a:pt x="49" y="10"/>
                      </a:lnTo>
                      <a:lnTo>
                        <a:pt x="48" y="12"/>
                      </a:lnTo>
                      <a:lnTo>
                        <a:pt x="45" y="13"/>
                      </a:lnTo>
                      <a:lnTo>
                        <a:pt x="49" y="14"/>
                      </a:lnTo>
                      <a:lnTo>
                        <a:pt x="53" y="14"/>
                      </a:lnTo>
                      <a:lnTo>
                        <a:pt x="56" y="17"/>
                      </a:lnTo>
                      <a:lnTo>
                        <a:pt x="58" y="17"/>
                      </a:lnTo>
                      <a:lnTo>
                        <a:pt x="58" y="18"/>
                      </a:lnTo>
                      <a:lnTo>
                        <a:pt x="56" y="19"/>
                      </a:lnTo>
                      <a:lnTo>
                        <a:pt x="48" y="18"/>
                      </a:lnTo>
                      <a:lnTo>
                        <a:pt x="45" y="18"/>
                      </a:lnTo>
                      <a:lnTo>
                        <a:pt x="40" y="18"/>
                      </a:lnTo>
                      <a:lnTo>
                        <a:pt x="38" y="19"/>
                      </a:lnTo>
                      <a:lnTo>
                        <a:pt x="35" y="21"/>
                      </a:lnTo>
                      <a:lnTo>
                        <a:pt x="33" y="23"/>
                      </a:lnTo>
                      <a:lnTo>
                        <a:pt x="32" y="24"/>
                      </a:lnTo>
                      <a:lnTo>
                        <a:pt x="29" y="27"/>
                      </a:lnTo>
                      <a:lnTo>
                        <a:pt x="26" y="29"/>
                      </a:lnTo>
                      <a:lnTo>
                        <a:pt x="24" y="30"/>
                      </a:lnTo>
                      <a:lnTo>
                        <a:pt x="21" y="30"/>
                      </a:lnTo>
                      <a:lnTo>
                        <a:pt x="16" y="30"/>
                      </a:lnTo>
                      <a:lnTo>
                        <a:pt x="13" y="30"/>
                      </a:lnTo>
                      <a:lnTo>
                        <a:pt x="9" y="32"/>
                      </a:lnTo>
                      <a:lnTo>
                        <a:pt x="0" y="34"/>
                      </a:lnTo>
                      <a:lnTo>
                        <a:pt x="0" y="19"/>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5095" name="Freeform 538"/>
                <p:cNvSpPr>
                  <a:spLocks/>
                </p:cNvSpPr>
                <p:nvPr/>
              </p:nvSpPr>
              <p:spPr bwMode="auto">
                <a:xfrm>
                  <a:off x="706" y="3234"/>
                  <a:ext cx="28" cy="1"/>
                </a:xfrm>
                <a:custGeom>
                  <a:avLst/>
                  <a:gdLst>
                    <a:gd name="T0" fmla="*/ 27 w 28"/>
                    <a:gd name="T1" fmla="*/ 0 h 1"/>
                    <a:gd name="T2" fmla="*/ 21 w 28"/>
                    <a:gd name="T3" fmla="*/ 0 h 1"/>
                    <a:gd name="T4" fmla="*/ 18 w 28"/>
                    <a:gd name="T5" fmla="*/ 0 h 1"/>
                    <a:gd name="T6" fmla="*/ 13 w 28"/>
                    <a:gd name="T7" fmla="*/ 0 h 1"/>
                    <a:gd name="T8" fmla="*/ 9 w 28"/>
                    <a:gd name="T9" fmla="*/ 0 h 1"/>
                    <a:gd name="T10" fmla="*/ 3 w 28"/>
                    <a:gd name="T11" fmla="*/ 0 h 1"/>
                    <a:gd name="T12" fmla="*/ 0 w 28"/>
                    <a:gd name="T13" fmla="*/ 0 h 1"/>
                    <a:gd name="T14" fmla="*/ 4 w 28"/>
                    <a:gd name="T15" fmla="*/ 0 h 1"/>
                    <a:gd name="T16" fmla="*/ 11 w 28"/>
                    <a:gd name="T17" fmla="*/ 0 h 1"/>
                    <a:gd name="T18" fmla="*/ 18 w 28"/>
                    <a:gd name="T19" fmla="*/ 0 h 1"/>
                    <a:gd name="T20" fmla="*/ 21 w 28"/>
                    <a:gd name="T21" fmla="*/ 0 h 1"/>
                    <a:gd name="T22" fmla="*/ 27 w 28"/>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
                    <a:gd name="T37" fmla="*/ 0 h 1"/>
                    <a:gd name="T38" fmla="*/ 28 w 28"/>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 h="1">
                      <a:moveTo>
                        <a:pt x="27" y="0"/>
                      </a:moveTo>
                      <a:lnTo>
                        <a:pt x="21" y="0"/>
                      </a:lnTo>
                      <a:lnTo>
                        <a:pt x="18" y="0"/>
                      </a:lnTo>
                      <a:lnTo>
                        <a:pt x="13" y="0"/>
                      </a:lnTo>
                      <a:lnTo>
                        <a:pt x="9" y="0"/>
                      </a:lnTo>
                      <a:lnTo>
                        <a:pt x="3" y="0"/>
                      </a:lnTo>
                      <a:lnTo>
                        <a:pt x="0" y="0"/>
                      </a:lnTo>
                      <a:lnTo>
                        <a:pt x="4" y="0"/>
                      </a:lnTo>
                      <a:lnTo>
                        <a:pt x="11" y="0"/>
                      </a:lnTo>
                      <a:lnTo>
                        <a:pt x="18" y="0"/>
                      </a:lnTo>
                      <a:lnTo>
                        <a:pt x="21" y="0"/>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5096" name="Freeform 539"/>
                <p:cNvSpPr>
                  <a:spLocks/>
                </p:cNvSpPr>
                <p:nvPr/>
              </p:nvSpPr>
              <p:spPr bwMode="auto">
                <a:xfrm>
                  <a:off x="696" y="3228"/>
                  <a:ext cx="28" cy="26"/>
                </a:xfrm>
                <a:custGeom>
                  <a:avLst/>
                  <a:gdLst>
                    <a:gd name="T0" fmla="*/ 20 w 28"/>
                    <a:gd name="T1" fmla="*/ 0 h 26"/>
                    <a:gd name="T2" fmla="*/ 22 w 28"/>
                    <a:gd name="T3" fmla="*/ 0 h 26"/>
                    <a:gd name="T4" fmla="*/ 27 w 28"/>
                    <a:gd name="T5" fmla="*/ 11 h 26"/>
                    <a:gd name="T6" fmla="*/ 22 w 28"/>
                    <a:gd name="T7" fmla="*/ 0 h 26"/>
                    <a:gd name="T8" fmla="*/ 20 w 28"/>
                    <a:gd name="T9" fmla="*/ 0 h 26"/>
                    <a:gd name="T10" fmla="*/ 10 w 28"/>
                    <a:gd name="T11" fmla="*/ 11 h 26"/>
                    <a:gd name="T12" fmla="*/ 7 w 28"/>
                    <a:gd name="T13" fmla="*/ 25 h 26"/>
                    <a:gd name="T14" fmla="*/ 0 w 28"/>
                    <a:gd name="T15" fmla="*/ 25 h 26"/>
                    <a:gd name="T16" fmla="*/ 4 w 28"/>
                    <a:gd name="T17" fmla="*/ 11 h 26"/>
                    <a:gd name="T18" fmla="*/ 12 w 28"/>
                    <a:gd name="T19" fmla="*/ 11 h 26"/>
                    <a:gd name="T20" fmla="*/ 20 w 28"/>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
                    <a:gd name="T34" fmla="*/ 0 h 26"/>
                    <a:gd name="T35" fmla="*/ 28 w 28"/>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 h="26">
                      <a:moveTo>
                        <a:pt x="20" y="0"/>
                      </a:moveTo>
                      <a:lnTo>
                        <a:pt x="22" y="0"/>
                      </a:lnTo>
                      <a:lnTo>
                        <a:pt x="27" y="11"/>
                      </a:lnTo>
                      <a:lnTo>
                        <a:pt x="22" y="0"/>
                      </a:lnTo>
                      <a:lnTo>
                        <a:pt x="20" y="0"/>
                      </a:lnTo>
                      <a:lnTo>
                        <a:pt x="10" y="11"/>
                      </a:lnTo>
                      <a:lnTo>
                        <a:pt x="7" y="25"/>
                      </a:lnTo>
                      <a:lnTo>
                        <a:pt x="0" y="25"/>
                      </a:lnTo>
                      <a:lnTo>
                        <a:pt x="4" y="11"/>
                      </a:lnTo>
                      <a:lnTo>
                        <a:pt x="12" y="11"/>
                      </a:lnTo>
                      <a:lnTo>
                        <a:pt x="20" y="0"/>
                      </a:lnTo>
                    </a:path>
                  </a:pathLst>
                </a:custGeom>
                <a:solidFill>
                  <a:srgbClr val="402000"/>
                </a:solidFill>
                <a:ln w="9525" cap="rnd">
                  <a:noFill/>
                  <a:round/>
                  <a:headEnd type="none" w="sm" len="sm"/>
                  <a:tailEnd type="none" w="sm" len="sm"/>
                </a:ln>
              </p:spPr>
              <p:txBody>
                <a:bodyPr/>
                <a:lstStyle/>
                <a:p>
                  <a:endParaRPr lang="es-ES"/>
                </a:p>
              </p:txBody>
            </p:sp>
            <p:sp>
              <p:nvSpPr>
                <p:cNvPr id="105097" name="Freeform 540"/>
                <p:cNvSpPr>
                  <a:spLocks/>
                </p:cNvSpPr>
                <p:nvPr/>
              </p:nvSpPr>
              <p:spPr bwMode="auto">
                <a:xfrm>
                  <a:off x="717" y="3245"/>
                  <a:ext cx="27" cy="25"/>
                </a:xfrm>
                <a:custGeom>
                  <a:avLst/>
                  <a:gdLst>
                    <a:gd name="T0" fmla="*/ 0 w 27"/>
                    <a:gd name="T1" fmla="*/ 0 h 25"/>
                    <a:gd name="T2" fmla="*/ 26 w 27"/>
                    <a:gd name="T3" fmla="*/ 24 h 25"/>
                    <a:gd name="T4" fmla="*/ 0 w 27"/>
                    <a:gd name="T5" fmla="*/ 0 h 25"/>
                    <a:gd name="T6" fmla="*/ 0 60000 65536"/>
                    <a:gd name="T7" fmla="*/ 0 60000 65536"/>
                    <a:gd name="T8" fmla="*/ 0 60000 65536"/>
                    <a:gd name="T9" fmla="*/ 0 w 27"/>
                    <a:gd name="T10" fmla="*/ 0 h 25"/>
                    <a:gd name="T11" fmla="*/ 27 w 27"/>
                    <a:gd name="T12" fmla="*/ 25 h 25"/>
                  </a:gdLst>
                  <a:ahLst/>
                  <a:cxnLst>
                    <a:cxn ang="T6">
                      <a:pos x="T0" y="T1"/>
                    </a:cxn>
                    <a:cxn ang="T7">
                      <a:pos x="T2" y="T3"/>
                    </a:cxn>
                    <a:cxn ang="T8">
                      <a:pos x="T4" y="T5"/>
                    </a:cxn>
                  </a:cxnLst>
                  <a:rect l="T9" t="T10" r="T11" b="T12"/>
                  <a:pathLst>
                    <a:path w="27" h="25">
                      <a:moveTo>
                        <a:pt x="0" y="0"/>
                      </a:moveTo>
                      <a:lnTo>
                        <a:pt x="26" y="2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5098" name="Freeform 541"/>
                <p:cNvSpPr>
                  <a:spLocks/>
                </p:cNvSpPr>
                <p:nvPr/>
              </p:nvSpPr>
              <p:spPr bwMode="auto">
                <a:xfrm>
                  <a:off x="695" y="3237"/>
                  <a:ext cx="1" cy="25"/>
                </a:xfrm>
                <a:custGeom>
                  <a:avLst/>
                  <a:gdLst>
                    <a:gd name="T0" fmla="*/ 0 w 1"/>
                    <a:gd name="T1" fmla="*/ 0 h 25"/>
                    <a:gd name="T2" fmla="*/ 0 w 1"/>
                    <a:gd name="T3" fmla="*/ 24 h 25"/>
                    <a:gd name="T4" fmla="*/ 0 w 1"/>
                    <a:gd name="T5" fmla="*/ 0 h 25"/>
                    <a:gd name="T6" fmla="*/ 0 60000 65536"/>
                    <a:gd name="T7" fmla="*/ 0 60000 65536"/>
                    <a:gd name="T8" fmla="*/ 0 60000 65536"/>
                    <a:gd name="T9" fmla="*/ 0 w 1"/>
                    <a:gd name="T10" fmla="*/ 0 h 25"/>
                    <a:gd name="T11" fmla="*/ 1 w 1"/>
                    <a:gd name="T12" fmla="*/ 25 h 25"/>
                  </a:gdLst>
                  <a:ahLst/>
                  <a:cxnLst>
                    <a:cxn ang="T6">
                      <a:pos x="T0" y="T1"/>
                    </a:cxn>
                    <a:cxn ang="T7">
                      <a:pos x="T2" y="T3"/>
                    </a:cxn>
                    <a:cxn ang="T8">
                      <a:pos x="T4" y="T5"/>
                    </a:cxn>
                  </a:cxnLst>
                  <a:rect l="T9" t="T10" r="T11" b="T12"/>
                  <a:pathLst>
                    <a:path w="1" h="25">
                      <a:moveTo>
                        <a:pt x="0" y="0"/>
                      </a:moveTo>
                      <a:lnTo>
                        <a:pt x="0" y="2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5099" name="Freeform 542"/>
                <p:cNvSpPr>
                  <a:spLocks/>
                </p:cNvSpPr>
                <p:nvPr/>
              </p:nvSpPr>
              <p:spPr bwMode="auto">
                <a:xfrm>
                  <a:off x="504" y="3120"/>
                  <a:ext cx="220" cy="311"/>
                </a:xfrm>
                <a:custGeom>
                  <a:avLst/>
                  <a:gdLst>
                    <a:gd name="T0" fmla="*/ 30 w 220"/>
                    <a:gd name="T1" fmla="*/ 0 h 311"/>
                    <a:gd name="T2" fmla="*/ 63 w 220"/>
                    <a:gd name="T3" fmla="*/ 25 h 311"/>
                    <a:gd name="T4" fmla="*/ 74 w 220"/>
                    <a:gd name="T5" fmla="*/ 46 h 311"/>
                    <a:gd name="T6" fmla="*/ 93 w 220"/>
                    <a:gd name="T7" fmla="*/ 78 h 311"/>
                    <a:gd name="T8" fmla="*/ 96 w 220"/>
                    <a:gd name="T9" fmla="*/ 92 h 311"/>
                    <a:gd name="T10" fmla="*/ 94 w 220"/>
                    <a:gd name="T11" fmla="*/ 106 h 311"/>
                    <a:gd name="T12" fmla="*/ 94 w 220"/>
                    <a:gd name="T13" fmla="*/ 116 h 311"/>
                    <a:gd name="T14" fmla="*/ 146 w 220"/>
                    <a:gd name="T15" fmla="*/ 128 h 311"/>
                    <a:gd name="T16" fmla="*/ 163 w 220"/>
                    <a:gd name="T17" fmla="*/ 130 h 311"/>
                    <a:gd name="T18" fmla="*/ 165 w 220"/>
                    <a:gd name="T19" fmla="*/ 144 h 311"/>
                    <a:gd name="T20" fmla="*/ 135 w 220"/>
                    <a:gd name="T21" fmla="*/ 148 h 311"/>
                    <a:gd name="T22" fmla="*/ 105 w 220"/>
                    <a:gd name="T23" fmla="*/ 152 h 311"/>
                    <a:gd name="T24" fmla="*/ 94 w 220"/>
                    <a:gd name="T25" fmla="*/ 163 h 311"/>
                    <a:gd name="T26" fmla="*/ 93 w 220"/>
                    <a:gd name="T27" fmla="*/ 179 h 311"/>
                    <a:gd name="T28" fmla="*/ 97 w 220"/>
                    <a:gd name="T29" fmla="*/ 185 h 311"/>
                    <a:gd name="T30" fmla="*/ 110 w 220"/>
                    <a:gd name="T31" fmla="*/ 187 h 311"/>
                    <a:gd name="T32" fmla="*/ 123 w 220"/>
                    <a:gd name="T33" fmla="*/ 195 h 311"/>
                    <a:gd name="T34" fmla="*/ 182 w 220"/>
                    <a:gd name="T35" fmla="*/ 216 h 311"/>
                    <a:gd name="T36" fmla="*/ 198 w 220"/>
                    <a:gd name="T37" fmla="*/ 227 h 311"/>
                    <a:gd name="T38" fmla="*/ 214 w 220"/>
                    <a:gd name="T39" fmla="*/ 265 h 311"/>
                    <a:gd name="T40" fmla="*/ 196 w 220"/>
                    <a:gd name="T41" fmla="*/ 310 h 311"/>
                    <a:gd name="T42" fmla="*/ 166 w 220"/>
                    <a:gd name="T43" fmla="*/ 304 h 311"/>
                    <a:gd name="T44" fmla="*/ 156 w 220"/>
                    <a:gd name="T45" fmla="*/ 286 h 311"/>
                    <a:gd name="T46" fmla="*/ 163 w 220"/>
                    <a:gd name="T47" fmla="*/ 267 h 311"/>
                    <a:gd name="T48" fmla="*/ 106 w 220"/>
                    <a:gd name="T49" fmla="*/ 258 h 311"/>
                    <a:gd name="T50" fmla="*/ 44 w 220"/>
                    <a:gd name="T51" fmla="*/ 258 h 311"/>
                    <a:gd name="T52" fmla="*/ 17 w 220"/>
                    <a:gd name="T53" fmla="*/ 255 h 311"/>
                    <a:gd name="T54" fmla="*/ 5 w 220"/>
                    <a:gd name="T55" fmla="*/ 244 h 311"/>
                    <a:gd name="T56" fmla="*/ 0 w 220"/>
                    <a:gd name="T57" fmla="*/ 228 h 311"/>
                    <a:gd name="T58" fmla="*/ 6 w 220"/>
                    <a:gd name="T59" fmla="*/ 202 h 311"/>
                    <a:gd name="T60" fmla="*/ 13 w 220"/>
                    <a:gd name="T61" fmla="*/ 179 h 311"/>
                    <a:gd name="T62" fmla="*/ 13 w 220"/>
                    <a:gd name="T63" fmla="*/ 160 h 311"/>
                    <a:gd name="T64" fmla="*/ 13 w 220"/>
                    <a:gd name="T65" fmla="*/ 140 h 311"/>
                    <a:gd name="T66" fmla="*/ 0 w 220"/>
                    <a:gd name="T67" fmla="*/ 103 h 311"/>
                    <a:gd name="T68" fmla="*/ 0 w 220"/>
                    <a:gd name="T69" fmla="*/ 64 h 311"/>
                    <a:gd name="T70" fmla="*/ 2 w 220"/>
                    <a:gd name="T71" fmla="*/ 43 h 311"/>
                    <a:gd name="T72" fmla="*/ 11 w 220"/>
                    <a:gd name="T73" fmla="*/ 24 h 31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0"/>
                    <a:gd name="T112" fmla="*/ 0 h 311"/>
                    <a:gd name="T113" fmla="*/ 220 w 220"/>
                    <a:gd name="T114" fmla="*/ 311 h 31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0" h="311">
                      <a:moveTo>
                        <a:pt x="25" y="12"/>
                      </a:moveTo>
                      <a:lnTo>
                        <a:pt x="30" y="0"/>
                      </a:lnTo>
                      <a:lnTo>
                        <a:pt x="66" y="16"/>
                      </a:lnTo>
                      <a:lnTo>
                        <a:pt x="63" y="25"/>
                      </a:lnTo>
                      <a:lnTo>
                        <a:pt x="67" y="37"/>
                      </a:lnTo>
                      <a:lnTo>
                        <a:pt x="74" y="46"/>
                      </a:lnTo>
                      <a:lnTo>
                        <a:pt x="80" y="65"/>
                      </a:lnTo>
                      <a:lnTo>
                        <a:pt x="93" y="78"/>
                      </a:lnTo>
                      <a:lnTo>
                        <a:pt x="95" y="88"/>
                      </a:lnTo>
                      <a:lnTo>
                        <a:pt x="96" y="92"/>
                      </a:lnTo>
                      <a:lnTo>
                        <a:pt x="95" y="100"/>
                      </a:lnTo>
                      <a:lnTo>
                        <a:pt x="94" y="106"/>
                      </a:lnTo>
                      <a:lnTo>
                        <a:pt x="94" y="112"/>
                      </a:lnTo>
                      <a:lnTo>
                        <a:pt x="94" y="116"/>
                      </a:lnTo>
                      <a:lnTo>
                        <a:pt x="128" y="124"/>
                      </a:lnTo>
                      <a:lnTo>
                        <a:pt x="146" y="128"/>
                      </a:lnTo>
                      <a:lnTo>
                        <a:pt x="161" y="128"/>
                      </a:lnTo>
                      <a:lnTo>
                        <a:pt x="163" y="130"/>
                      </a:lnTo>
                      <a:lnTo>
                        <a:pt x="164" y="138"/>
                      </a:lnTo>
                      <a:lnTo>
                        <a:pt x="165" y="144"/>
                      </a:lnTo>
                      <a:lnTo>
                        <a:pt x="151" y="147"/>
                      </a:lnTo>
                      <a:lnTo>
                        <a:pt x="135" y="148"/>
                      </a:lnTo>
                      <a:lnTo>
                        <a:pt x="122" y="148"/>
                      </a:lnTo>
                      <a:lnTo>
                        <a:pt x="105" y="152"/>
                      </a:lnTo>
                      <a:lnTo>
                        <a:pt x="94" y="148"/>
                      </a:lnTo>
                      <a:lnTo>
                        <a:pt x="94" y="163"/>
                      </a:lnTo>
                      <a:lnTo>
                        <a:pt x="91" y="171"/>
                      </a:lnTo>
                      <a:lnTo>
                        <a:pt x="93" y="179"/>
                      </a:lnTo>
                      <a:lnTo>
                        <a:pt x="91" y="184"/>
                      </a:lnTo>
                      <a:lnTo>
                        <a:pt x="97" y="185"/>
                      </a:lnTo>
                      <a:lnTo>
                        <a:pt x="100" y="186"/>
                      </a:lnTo>
                      <a:lnTo>
                        <a:pt x="110" y="187"/>
                      </a:lnTo>
                      <a:lnTo>
                        <a:pt x="116" y="193"/>
                      </a:lnTo>
                      <a:lnTo>
                        <a:pt x="123" y="195"/>
                      </a:lnTo>
                      <a:lnTo>
                        <a:pt x="167" y="209"/>
                      </a:lnTo>
                      <a:lnTo>
                        <a:pt x="182" y="216"/>
                      </a:lnTo>
                      <a:lnTo>
                        <a:pt x="192" y="218"/>
                      </a:lnTo>
                      <a:lnTo>
                        <a:pt x="198" y="227"/>
                      </a:lnTo>
                      <a:lnTo>
                        <a:pt x="206" y="241"/>
                      </a:lnTo>
                      <a:lnTo>
                        <a:pt x="214" y="265"/>
                      </a:lnTo>
                      <a:lnTo>
                        <a:pt x="219" y="304"/>
                      </a:lnTo>
                      <a:lnTo>
                        <a:pt x="196" y="310"/>
                      </a:lnTo>
                      <a:lnTo>
                        <a:pt x="179" y="310"/>
                      </a:lnTo>
                      <a:lnTo>
                        <a:pt x="166" y="304"/>
                      </a:lnTo>
                      <a:lnTo>
                        <a:pt x="155" y="302"/>
                      </a:lnTo>
                      <a:lnTo>
                        <a:pt x="156" y="286"/>
                      </a:lnTo>
                      <a:lnTo>
                        <a:pt x="162" y="273"/>
                      </a:lnTo>
                      <a:lnTo>
                        <a:pt x="163" y="267"/>
                      </a:lnTo>
                      <a:lnTo>
                        <a:pt x="132" y="265"/>
                      </a:lnTo>
                      <a:lnTo>
                        <a:pt x="106" y="258"/>
                      </a:lnTo>
                      <a:lnTo>
                        <a:pt x="68" y="258"/>
                      </a:lnTo>
                      <a:lnTo>
                        <a:pt x="44" y="258"/>
                      </a:lnTo>
                      <a:lnTo>
                        <a:pt x="32" y="258"/>
                      </a:lnTo>
                      <a:lnTo>
                        <a:pt x="17" y="255"/>
                      </a:lnTo>
                      <a:lnTo>
                        <a:pt x="11" y="252"/>
                      </a:lnTo>
                      <a:lnTo>
                        <a:pt x="5" y="244"/>
                      </a:lnTo>
                      <a:lnTo>
                        <a:pt x="1" y="240"/>
                      </a:lnTo>
                      <a:lnTo>
                        <a:pt x="0" y="228"/>
                      </a:lnTo>
                      <a:lnTo>
                        <a:pt x="0" y="218"/>
                      </a:lnTo>
                      <a:lnTo>
                        <a:pt x="6" y="202"/>
                      </a:lnTo>
                      <a:lnTo>
                        <a:pt x="13" y="185"/>
                      </a:lnTo>
                      <a:lnTo>
                        <a:pt x="13" y="179"/>
                      </a:lnTo>
                      <a:lnTo>
                        <a:pt x="11" y="172"/>
                      </a:lnTo>
                      <a:lnTo>
                        <a:pt x="13" y="160"/>
                      </a:lnTo>
                      <a:lnTo>
                        <a:pt x="14" y="155"/>
                      </a:lnTo>
                      <a:lnTo>
                        <a:pt x="13" y="140"/>
                      </a:lnTo>
                      <a:lnTo>
                        <a:pt x="8" y="124"/>
                      </a:lnTo>
                      <a:lnTo>
                        <a:pt x="0" y="103"/>
                      </a:lnTo>
                      <a:lnTo>
                        <a:pt x="0" y="81"/>
                      </a:lnTo>
                      <a:lnTo>
                        <a:pt x="0" y="64"/>
                      </a:lnTo>
                      <a:lnTo>
                        <a:pt x="0" y="49"/>
                      </a:lnTo>
                      <a:lnTo>
                        <a:pt x="2" y="43"/>
                      </a:lnTo>
                      <a:lnTo>
                        <a:pt x="7" y="33"/>
                      </a:lnTo>
                      <a:lnTo>
                        <a:pt x="11" y="24"/>
                      </a:lnTo>
                      <a:lnTo>
                        <a:pt x="25" y="12"/>
                      </a:lnTo>
                    </a:path>
                  </a:pathLst>
                </a:custGeom>
                <a:solidFill>
                  <a:srgbClr val="002020"/>
                </a:solidFill>
                <a:ln w="12700" cap="rnd">
                  <a:solidFill>
                    <a:srgbClr val="000000"/>
                  </a:solidFill>
                  <a:round/>
                  <a:headEnd type="none" w="sm" len="sm"/>
                  <a:tailEnd type="none" w="sm" len="sm"/>
                </a:ln>
              </p:spPr>
              <p:txBody>
                <a:bodyPr/>
                <a:lstStyle/>
                <a:p>
                  <a:endParaRPr lang="es-ES"/>
                </a:p>
              </p:txBody>
            </p:sp>
            <p:sp>
              <p:nvSpPr>
                <p:cNvPr id="105100" name="Freeform 543"/>
                <p:cNvSpPr>
                  <a:spLocks/>
                </p:cNvSpPr>
                <p:nvPr/>
              </p:nvSpPr>
              <p:spPr bwMode="auto">
                <a:xfrm>
                  <a:off x="534" y="3143"/>
                  <a:ext cx="137" cy="126"/>
                </a:xfrm>
                <a:custGeom>
                  <a:avLst/>
                  <a:gdLst>
                    <a:gd name="T0" fmla="*/ 11 w 137"/>
                    <a:gd name="T1" fmla="*/ 0 h 126"/>
                    <a:gd name="T2" fmla="*/ 20 w 137"/>
                    <a:gd name="T3" fmla="*/ 0 h 126"/>
                    <a:gd name="T4" fmla="*/ 27 w 137"/>
                    <a:gd name="T5" fmla="*/ 5 h 126"/>
                    <a:gd name="T6" fmla="*/ 30 w 137"/>
                    <a:gd name="T7" fmla="*/ 11 h 126"/>
                    <a:gd name="T8" fmla="*/ 30 w 137"/>
                    <a:gd name="T9" fmla="*/ 20 h 126"/>
                    <a:gd name="T10" fmla="*/ 35 w 137"/>
                    <a:gd name="T11" fmla="*/ 34 h 126"/>
                    <a:gd name="T12" fmla="*/ 38 w 137"/>
                    <a:gd name="T13" fmla="*/ 48 h 126"/>
                    <a:gd name="T14" fmla="*/ 44 w 137"/>
                    <a:gd name="T15" fmla="*/ 59 h 126"/>
                    <a:gd name="T16" fmla="*/ 46 w 137"/>
                    <a:gd name="T17" fmla="*/ 71 h 126"/>
                    <a:gd name="T18" fmla="*/ 50 w 137"/>
                    <a:gd name="T19" fmla="*/ 81 h 126"/>
                    <a:gd name="T20" fmla="*/ 38 w 137"/>
                    <a:gd name="T21" fmla="*/ 86 h 126"/>
                    <a:gd name="T22" fmla="*/ 52 w 137"/>
                    <a:gd name="T23" fmla="*/ 84 h 126"/>
                    <a:gd name="T24" fmla="*/ 56 w 137"/>
                    <a:gd name="T25" fmla="*/ 89 h 126"/>
                    <a:gd name="T26" fmla="*/ 49 w 137"/>
                    <a:gd name="T27" fmla="*/ 93 h 126"/>
                    <a:gd name="T28" fmla="*/ 58 w 137"/>
                    <a:gd name="T29" fmla="*/ 91 h 126"/>
                    <a:gd name="T30" fmla="*/ 68 w 137"/>
                    <a:gd name="T31" fmla="*/ 95 h 126"/>
                    <a:gd name="T32" fmla="*/ 81 w 137"/>
                    <a:gd name="T33" fmla="*/ 97 h 126"/>
                    <a:gd name="T34" fmla="*/ 97 w 137"/>
                    <a:gd name="T35" fmla="*/ 102 h 126"/>
                    <a:gd name="T36" fmla="*/ 108 w 137"/>
                    <a:gd name="T37" fmla="*/ 102 h 126"/>
                    <a:gd name="T38" fmla="*/ 122 w 137"/>
                    <a:gd name="T39" fmla="*/ 104 h 126"/>
                    <a:gd name="T40" fmla="*/ 132 w 137"/>
                    <a:gd name="T41" fmla="*/ 103 h 126"/>
                    <a:gd name="T42" fmla="*/ 133 w 137"/>
                    <a:gd name="T43" fmla="*/ 107 h 126"/>
                    <a:gd name="T44" fmla="*/ 136 w 137"/>
                    <a:gd name="T45" fmla="*/ 113 h 126"/>
                    <a:gd name="T46" fmla="*/ 136 w 137"/>
                    <a:gd name="T47" fmla="*/ 116 h 126"/>
                    <a:gd name="T48" fmla="*/ 125 w 137"/>
                    <a:gd name="T49" fmla="*/ 121 h 126"/>
                    <a:gd name="T50" fmla="*/ 123 w 137"/>
                    <a:gd name="T51" fmla="*/ 116 h 126"/>
                    <a:gd name="T52" fmla="*/ 121 w 137"/>
                    <a:gd name="T53" fmla="*/ 121 h 126"/>
                    <a:gd name="T54" fmla="*/ 106 w 137"/>
                    <a:gd name="T55" fmla="*/ 122 h 126"/>
                    <a:gd name="T56" fmla="*/ 81 w 137"/>
                    <a:gd name="T57" fmla="*/ 125 h 126"/>
                    <a:gd name="T58" fmla="*/ 46 w 137"/>
                    <a:gd name="T59" fmla="*/ 117 h 126"/>
                    <a:gd name="T60" fmla="*/ 38 w 137"/>
                    <a:gd name="T61" fmla="*/ 115 h 126"/>
                    <a:gd name="T62" fmla="*/ 27 w 137"/>
                    <a:gd name="T63" fmla="*/ 99 h 126"/>
                    <a:gd name="T64" fmla="*/ 12 w 137"/>
                    <a:gd name="T65" fmla="*/ 70 h 126"/>
                    <a:gd name="T66" fmla="*/ 2 w 137"/>
                    <a:gd name="T67" fmla="*/ 37 h 126"/>
                    <a:gd name="T68" fmla="*/ 0 w 137"/>
                    <a:gd name="T69" fmla="*/ 26 h 126"/>
                    <a:gd name="T70" fmla="*/ 0 w 137"/>
                    <a:gd name="T71" fmla="*/ 12 h 126"/>
                    <a:gd name="T72" fmla="*/ 6 w 137"/>
                    <a:gd name="T73" fmla="*/ 2 h 126"/>
                    <a:gd name="T74" fmla="*/ 11 w 137"/>
                    <a:gd name="T75" fmla="*/ 0 h 1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7"/>
                    <a:gd name="T115" fmla="*/ 0 h 126"/>
                    <a:gd name="T116" fmla="*/ 137 w 137"/>
                    <a:gd name="T117" fmla="*/ 126 h 1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7" h="126">
                      <a:moveTo>
                        <a:pt x="11" y="0"/>
                      </a:moveTo>
                      <a:lnTo>
                        <a:pt x="20" y="0"/>
                      </a:lnTo>
                      <a:lnTo>
                        <a:pt x="27" y="5"/>
                      </a:lnTo>
                      <a:lnTo>
                        <a:pt x="30" y="11"/>
                      </a:lnTo>
                      <a:lnTo>
                        <a:pt x="30" y="20"/>
                      </a:lnTo>
                      <a:lnTo>
                        <a:pt x="35" y="34"/>
                      </a:lnTo>
                      <a:lnTo>
                        <a:pt x="38" y="48"/>
                      </a:lnTo>
                      <a:lnTo>
                        <a:pt x="44" y="59"/>
                      </a:lnTo>
                      <a:lnTo>
                        <a:pt x="46" y="71"/>
                      </a:lnTo>
                      <a:lnTo>
                        <a:pt x="50" y="81"/>
                      </a:lnTo>
                      <a:lnTo>
                        <a:pt x="38" y="86"/>
                      </a:lnTo>
                      <a:lnTo>
                        <a:pt x="52" y="84"/>
                      </a:lnTo>
                      <a:lnTo>
                        <a:pt x="56" y="89"/>
                      </a:lnTo>
                      <a:lnTo>
                        <a:pt x="49" y="93"/>
                      </a:lnTo>
                      <a:lnTo>
                        <a:pt x="58" y="91"/>
                      </a:lnTo>
                      <a:lnTo>
                        <a:pt x="68" y="95"/>
                      </a:lnTo>
                      <a:lnTo>
                        <a:pt x="81" y="97"/>
                      </a:lnTo>
                      <a:lnTo>
                        <a:pt x="97" y="102"/>
                      </a:lnTo>
                      <a:lnTo>
                        <a:pt x="108" y="102"/>
                      </a:lnTo>
                      <a:lnTo>
                        <a:pt x="122" y="104"/>
                      </a:lnTo>
                      <a:lnTo>
                        <a:pt x="132" y="103"/>
                      </a:lnTo>
                      <a:lnTo>
                        <a:pt x="133" y="107"/>
                      </a:lnTo>
                      <a:lnTo>
                        <a:pt x="136" y="113"/>
                      </a:lnTo>
                      <a:lnTo>
                        <a:pt x="136" y="116"/>
                      </a:lnTo>
                      <a:lnTo>
                        <a:pt x="125" y="121"/>
                      </a:lnTo>
                      <a:lnTo>
                        <a:pt x="123" y="116"/>
                      </a:lnTo>
                      <a:lnTo>
                        <a:pt x="121" y="121"/>
                      </a:lnTo>
                      <a:lnTo>
                        <a:pt x="106" y="122"/>
                      </a:lnTo>
                      <a:lnTo>
                        <a:pt x="81" y="125"/>
                      </a:lnTo>
                      <a:lnTo>
                        <a:pt x="46" y="117"/>
                      </a:lnTo>
                      <a:lnTo>
                        <a:pt x="38" y="115"/>
                      </a:lnTo>
                      <a:lnTo>
                        <a:pt x="27" y="99"/>
                      </a:lnTo>
                      <a:lnTo>
                        <a:pt x="12" y="70"/>
                      </a:lnTo>
                      <a:lnTo>
                        <a:pt x="2" y="37"/>
                      </a:lnTo>
                      <a:lnTo>
                        <a:pt x="0" y="26"/>
                      </a:lnTo>
                      <a:lnTo>
                        <a:pt x="0" y="12"/>
                      </a:lnTo>
                      <a:lnTo>
                        <a:pt x="6" y="2"/>
                      </a:lnTo>
                      <a:lnTo>
                        <a:pt x="11" y="0"/>
                      </a:lnTo>
                    </a:path>
                  </a:pathLst>
                </a:custGeom>
                <a:solidFill>
                  <a:srgbClr val="004040"/>
                </a:solidFill>
                <a:ln w="9525" cap="rnd">
                  <a:noFill/>
                  <a:round/>
                  <a:headEnd type="none" w="sm" len="sm"/>
                  <a:tailEnd type="none" w="sm" len="sm"/>
                </a:ln>
              </p:spPr>
              <p:txBody>
                <a:bodyPr/>
                <a:lstStyle/>
                <a:p>
                  <a:endParaRPr lang="es-ES"/>
                </a:p>
              </p:txBody>
            </p:sp>
            <p:sp>
              <p:nvSpPr>
                <p:cNvPr id="105101" name="Freeform 544"/>
                <p:cNvSpPr>
                  <a:spLocks/>
                </p:cNvSpPr>
                <p:nvPr/>
              </p:nvSpPr>
              <p:spPr bwMode="auto">
                <a:xfrm>
                  <a:off x="551" y="3138"/>
                  <a:ext cx="49" cy="96"/>
                </a:xfrm>
                <a:custGeom>
                  <a:avLst/>
                  <a:gdLst>
                    <a:gd name="T0" fmla="*/ 4 w 49"/>
                    <a:gd name="T1" fmla="*/ 0 h 96"/>
                    <a:gd name="T2" fmla="*/ 0 w 49"/>
                    <a:gd name="T3" fmla="*/ 3 h 96"/>
                    <a:gd name="T4" fmla="*/ 1 w 49"/>
                    <a:gd name="T5" fmla="*/ 8 h 96"/>
                    <a:gd name="T6" fmla="*/ 6 w 49"/>
                    <a:gd name="T7" fmla="*/ 12 h 96"/>
                    <a:gd name="T8" fmla="*/ 12 w 49"/>
                    <a:gd name="T9" fmla="*/ 17 h 96"/>
                    <a:gd name="T10" fmla="*/ 16 w 49"/>
                    <a:gd name="T11" fmla="*/ 34 h 96"/>
                    <a:gd name="T12" fmla="*/ 20 w 49"/>
                    <a:gd name="T13" fmla="*/ 44 h 96"/>
                    <a:gd name="T14" fmla="*/ 26 w 49"/>
                    <a:gd name="T15" fmla="*/ 51 h 96"/>
                    <a:gd name="T16" fmla="*/ 32 w 49"/>
                    <a:gd name="T17" fmla="*/ 59 h 96"/>
                    <a:gd name="T18" fmla="*/ 24 w 49"/>
                    <a:gd name="T19" fmla="*/ 52 h 96"/>
                    <a:gd name="T20" fmla="*/ 19 w 49"/>
                    <a:gd name="T21" fmla="*/ 45 h 96"/>
                    <a:gd name="T22" fmla="*/ 24 w 49"/>
                    <a:gd name="T23" fmla="*/ 58 h 96"/>
                    <a:gd name="T24" fmla="*/ 27 w 49"/>
                    <a:gd name="T25" fmla="*/ 69 h 96"/>
                    <a:gd name="T26" fmla="*/ 32 w 49"/>
                    <a:gd name="T27" fmla="*/ 80 h 96"/>
                    <a:gd name="T28" fmla="*/ 33 w 49"/>
                    <a:gd name="T29" fmla="*/ 84 h 96"/>
                    <a:gd name="T30" fmla="*/ 36 w 49"/>
                    <a:gd name="T31" fmla="*/ 88 h 96"/>
                    <a:gd name="T32" fmla="*/ 40 w 49"/>
                    <a:gd name="T33" fmla="*/ 92 h 96"/>
                    <a:gd name="T34" fmla="*/ 44 w 49"/>
                    <a:gd name="T35" fmla="*/ 95 h 96"/>
                    <a:gd name="T36" fmla="*/ 44 w 49"/>
                    <a:gd name="T37" fmla="*/ 88 h 96"/>
                    <a:gd name="T38" fmla="*/ 45 w 49"/>
                    <a:gd name="T39" fmla="*/ 81 h 96"/>
                    <a:gd name="T40" fmla="*/ 48 w 49"/>
                    <a:gd name="T41" fmla="*/ 74 h 96"/>
                    <a:gd name="T42" fmla="*/ 48 w 49"/>
                    <a:gd name="T43" fmla="*/ 67 h 96"/>
                    <a:gd name="T44" fmla="*/ 44 w 49"/>
                    <a:gd name="T45" fmla="*/ 60 h 96"/>
                    <a:gd name="T46" fmla="*/ 40 w 49"/>
                    <a:gd name="T47" fmla="*/ 53 h 96"/>
                    <a:gd name="T48" fmla="*/ 37 w 49"/>
                    <a:gd name="T49" fmla="*/ 50 h 96"/>
                    <a:gd name="T50" fmla="*/ 32 w 49"/>
                    <a:gd name="T51" fmla="*/ 45 h 96"/>
                    <a:gd name="T52" fmla="*/ 26 w 49"/>
                    <a:gd name="T53" fmla="*/ 37 h 96"/>
                    <a:gd name="T54" fmla="*/ 19 w 49"/>
                    <a:gd name="T55" fmla="*/ 27 h 96"/>
                    <a:gd name="T56" fmla="*/ 25 w 49"/>
                    <a:gd name="T57" fmla="*/ 32 h 96"/>
                    <a:gd name="T58" fmla="*/ 30 w 49"/>
                    <a:gd name="T59" fmla="*/ 40 h 96"/>
                    <a:gd name="T60" fmla="*/ 35 w 49"/>
                    <a:gd name="T61" fmla="*/ 48 h 96"/>
                    <a:gd name="T62" fmla="*/ 30 w 49"/>
                    <a:gd name="T63" fmla="*/ 35 h 96"/>
                    <a:gd name="T64" fmla="*/ 24 w 49"/>
                    <a:gd name="T65" fmla="*/ 24 h 96"/>
                    <a:gd name="T66" fmla="*/ 16 w 49"/>
                    <a:gd name="T67" fmla="*/ 9 h 96"/>
                    <a:gd name="T68" fmla="*/ 13 w 49"/>
                    <a:gd name="T69" fmla="*/ 3 h 96"/>
                    <a:gd name="T70" fmla="*/ 4 w 49"/>
                    <a:gd name="T71" fmla="*/ 0 h 9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9"/>
                    <a:gd name="T109" fmla="*/ 0 h 96"/>
                    <a:gd name="T110" fmla="*/ 49 w 49"/>
                    <a:gd name="T111" fmla="*/ 96 h 9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9" h="96">
                      <a:moveTo>
                        <a:pt x="4" y="0"/>
                      </a:moveTo>
                      <a:lnTo>
                        <a:pt x="0" y="3"/>
                      </a:lnTo>
                      <a:lnTo>
                        <a:pt x="1" y="8"/>
                      </a:lnTo>
                      <a:lnTo>
                        <a:pt x="6" y="12"/>
                      </a:lnTo>
                      <a:lnTo>
                        <a:pt x="12" y="17"/>
                      </a:lnTo>
                      <a:lnTo>
                        <a:pt x="16" y="34"/>
                      </a:lnTo>
                      <a:lnTo>
                        <a:pt x="20" y="44"/>
                      </a:lnTo>
                      <a:lnTo>
                        <a:pt x="26" y="51"/>
                      </a:lnTo>
                      <a:lnTo>
                        <a:pt x="32" y="59"/>
                      </a:lnTo>
                      <a:lnTo>
                        <a:pt x="24" y="52"/>
                      </a:lnTo>
                      <a:lnTo>
                        <a:pt x="19" y="45"/>
                      </a:lnTo>
                      <a:lnTo>
                        <a:pt x="24" y="58"/>
                      </a:lnTo>
                      <a:lnTo>
                        <a:pt x="27" y="69"/>
                      </a:lnTo>
                      <a:lnTo>
                        <a:pt x="32" y="80"/>
                      </a:lnTo>
                      <a:lnTo>
                        <a:pt x="33" y="84"/>
                      </a:lnTo>
                      <a:lnTo>
                        <a:pt x="36" y="88"/>
                      </a:lnTo>
                      <a:lnTo>
                        <a:pt x="40" y="92"/>
                      </a:lnTo>
                      <a:lnTo>
                        <a:pt x="44" y="95"/>
                      </a:lnTo>
                      <a:lnTo>
                        <a:pt x="44" y="88"/>
                      </a:lnTo>
                      <a:lnTo>
                        <a:pt x="45" y="81"/>
                      </a:lnTo>
                      <a:lnTo>
                        <a:pt x="48" y="74"/>
                      </a:lnTo>
                      <a:lnTo>
                        <a:pt x="48" y="67"/>
                      </a:lnTo>
                      <a:lnTo>
                        <a:pt x="44" y="60"/>
                      </a:lnTo>
                      <a:lnTo>
                        <a:pt x="40" y="53"/>
                      </a:lnTo>
                      <a:lnTo>
                        <a:pt x="37" y="50"/>
                      </a:lnTo>
                      <a:lnTo>
                        <a:pt x="32" y="45"/>
                      </a:lnTo>
                      <a:lnTo>
                        <a:pt x="26" y="37"/>
                      </a:lnTo>
                      <a:lnTo>
                        <a:pt x="19" y="27"/>
                      </a:lnTo>
                      <a:lnTo>
                        <a:pt x="25" y="32"/>
                      </a:lnTo>
                      <a:lnTo>
                        <a:pt x="30" y="40"/>
                      </a:lnTo>
                      <a:lnTo>
                        <a:pt x="35" y="48"/>
                      </a:lnTo>
                      <a:lnTo>
                        <a:pt x="30" y="35"/>
                      </a:lnTo>
                      <a:lnTo>
                        <a:pt x="24" y="24"/>
                      </a:lnTo>
                      <a:lnTo>
                        <a:pt x="16" y="9"/>
                      </a:lnTo>
                      <a:lnTo>
                        <a:pt x="13" y="3"/>
                      </a:lnTo>
                      <a:lnTo>
                        <a:pt x="4" y="0"/>
                      </a:lnTo>
                    </a:path>
                  </a:pathLst>
                </a:custGeom>
                <a:solidFill>
                  <a:srgbClr val="004040"/>
                </a:solidFill>
                <a:ln w="9525" cap="rnd">
                  <a:noFill/>
                  <a:round/>
                  <a:headEnd type="none" w="sm" len="sm"/>
                  <a:tailEnd type="none" w="sm" len="sm"/>
                </a:ln>
              </p:spPr>
              <p:txBody>
                <a:bodyPr/>
                <a:lstStyle/>
                <a:p>
                  <a:endParaRPr lang="es-ES"/>
                </a:p>
              </p:txBody>
            </p:sp>
            <p:sp>
              <p:nvSpPr>
                <p:cNvPr id="105102" name="Freeform 545"/>
                <p:cNvSpPr>
                  <a:spLocks/>
                </p:cNvSpPr>
                <p:nvPr/>
              </p:nvSpPr>
              <p:spPr bwMode="auto">
                <a:xfrm>
                  <a:off x="510" y="3132"/>
                  <a:ext cx="214" cy="292"/>
                </a:xfrm>
                <a:custGeom>
                  <a:avLst/>
                  <a:gdLst>
                    <a:gd name="T0" fmla="*/ 30 w 214"/>
                    <a:gd name="T1" fmla="*/ 13 h 292"/>
                    <a:gd name="T2" fmla="*/ 21 w 214"/>
                    <a:gd name="T3" fmla="*/ 35 h 292"/>
                    <a:gd name="T4" fmla="*/ 18 w 214"/>
                    <a:gd name="T5" fmla="*/ 64 h 292"/>
                    <a:gd name="T6" fmla="*/ 20 w 214"/>
                    <a:gd name="T7" fmla="*/ 54 h 292"/>
                    <a:gd name="T8" fmla="*/ 29 w 214"/>
                    <a:gd name="T9" fmla="*/ 71 h 292"/>
                    <a:gd name="T10" fmla="*/ 30 w 214"/>
                    <a:gd name="T11" fmla="*/ 103 h 292"/>
                    <a:gd name="T12" fmla="*/ 32 w 214"/>
                    <a:gd name="T13" fmla="*/ 90 h 292"/>
                    <a:gd name="T14" fmla="*/ 50 w 214"/>
                    <a:gd name="T15" fmla="*/ 115 h 292"/>
                    <a:gd name="T16" fmla="*/ 76 w 214"/>
                    <a:gd name="T17" fmla="*/ 133 h 292"/>
                    <a:gd name="T18" fmla="*/ 76 w 214"/>
                    <a:gd name="T19" fmla="*/ 142 h 292"/>
                    <a:gd name="T20" fmla="*/ 82 w 214"/>
                    <a:gd name="T21" fmla="*/ 141 h 292"/>
                    <a:gd name="T22" fmla="*/ 86 w 214"/>
                    <a:gd name="T23" fmla="*/ 154 h 292"/>
                    <a:gd name="T24" fmla="*/ 87 w 214"/>
                    <a:gd name="T25" fmla="*/ 163 h 292"/>
                    <a:gd name="T26" fmla="*/ 67 w 214"/>
                    <a:gd name="T27" fmla="*/ 179 h 292"/>
                    <a:gd name="T28" fmla="*/ 96 w 214"/>
                    <a:gd name="T29" fmla="*/ 171 h 292"/>
                    <a:gd name="T30" fmla="*/ 80 w 214"/>
                    <a:gd name="T31" fmla="*/ 186 h 292"/>
                    <a:gd name="T32" fmla="*/ 104 w 214"/>
                    <a:gd name="T33" fmla="*/ 174 h 292"/>
                    <a:gd name="T34" fmla="*/ 103 w 214"/>
                    <a:gd name="T35" fmla="*/ 183 h 292"/>
                    <a:gd name="T36" fmla="*/ 115 w 214"/>
                    <a:gd name="T37" fmla="*/ 180 h 292"/>
                    <a:gd name="T38" fmla="*/ 170 w 214"/>
                    <a:gd name="T39" fmla="*/ 199 h 292"/>
                    <a:gd name="T40" fmla="*/ 199 w 214"/>
                    <a:gd name="T41" fmla="*/ 227 h 292"/>
                    <a:gd name="T42" fmla="*/ 191 w 214"/>
                    <a:gd name="T43" fmla="*/ 291 h 292"/>
                    <a:gd name="T44" fmla="*/ 157 w 214"/>
                    <a:gd name="T45" fmla="*/ 271 h 292"/>
                    <a:gd name="T46" fmla="*/ 126 w 214"/>
                    <a:gd name="T47" fmla="*/ 247 h 292"/>
                    <a:gd name="T48" fmla="*/ 139 w 214"/>
                    <a:gd name="T49" fmla="*/ 244 h 292"/>
                    <a:gd name="T50" fmla="*/ 129 w 214"/>
                    <a:gd name="T51" fmla="*/ 240 h 292"/>
                    <a:gd name="T52" fmla="*/ 108 w 214"/>
                    <a:gd name="T53" fmla="*/ 244 h 292"/>
                    <a:gd name="T54" fmla="*/ 149 w 214"/>
                    <a:gd name="T55" fmla="*/ 223 h 292"/>
                    <a:gd name="T56" fmla="*/ 28 w 214"/>
                    <a:gd name="T57" fmla="*/ 240 h 292"/>
                    <a:gd name="T58" fmla="*/ 2 w 214"/>
                    <a:gd name="T59" fmla="*/ 227 h 292"/>
                    <a:gd name="T60" fmla="*/ 2 w 214"/>
                    <a:gd name="T61" fmla="*/ 200 h 292"/>
                    <a:gd name="T62" fmla="*/ 13 w 214"/>
                    <a:gd name="T63" fmla="*/ 164 h 292"/>
                    <a:gd name="T64" fmla="*/ 41 w 214"/>
                    <a:gd name="T65" fmla="*/ 182 h 292"/>
                    <a:gd name="T66" fmla="*/ 24 w 214"/>
                    <a:gd name="T67" fmla="*/ 154 h 292"/>
                    <a:gd name="T68" fmla="*/ 41 w 214"/>
                    <a:gd name="T69" fmla="*/ 148 h 292"/>
                    <a:gd name="T70" fmla="*/ 32 w 214"/>
                    <a:gd name="T71" fmla="*/ 133 h 292"/>
                    <a:gd name="T72" fmla="*/ 22 w 214"/>
                    <a:gd name="T73" fmla="*/ 140 h 292"/>
                    <a:gd name="T74" fmla="*/ 6 w 214"/>
                    <a:gd name="T75" fmla="*/ 99 h 292"/>
                    <a:gd name="T76" fmla="*/ 6 w 214"/>
                    <a:gd name="T77" fmla="*/ 62 h 292"/>
                    <a:gd name="T78" fmla="*/ 0 w 214"/>
                    <a:gd name="T79" fmla="*/ 85 h 292"/>
                    <a:gd name="T80" fmla="*/ 0 w 214"/>
                    <a:gd name="T81" fmla="*/ 56 h 292"/>
                    <a:gd name="T82" fmla="*/ 12 w 214"/>
                    <a:gd name="T83" fmla="*/ 29 h 292"/>
                    <a:gd name="T84" fmla="*/ 0 w 214"/>
                    <a:gd name="T85" fmla="*/ 53 h 292"/>
                    <a:gd name="T86" fmla="*/ 7 w 214"/>
                    <a:gd name="T87" fmla="*/ 23 h 292"/>
                    <a:gd name="T88" fmla="*/ 25 w 214"/>
                    <a:gd name="T89" fmla="*/ 0 h 2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4"/>
                    <a:gd name="T136" fmla="*/ 0 h 292"/>
                    <a:gd name="T137" fmla="*/ 214 w 214"/>
                    <a:gd name="T138" fmla="*/ 292 h 29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4" h="292">
                      <a:moveTo>
                        <a:pt x="42" y="5"/>
                      </a:moveTo>
                      <a:lnTo>
                        <a:pt x="37" y="9"/>
                      </a:lnTo>
                      <a:lnTo>
                        <a:pt x="30" y="13"/>
                      </a:lnTo>
                      <a:lnTo>
                        <a:pt x="22" y="20"/>
                      </a:lnTo>
                      <a:lnTo>
                        <a:pt x="21" y="27"/>
                      </a:lnTo>
                      <a:lnTo>
                        <a:pt x="21" y="35"/>
                      </a:lnTo>
                      <a:lnTo>
                        <a:pt x="21" y="42"/>
                      </a:lnTo>
                      <a:lnTo>
                        <a:pt x="20" y="53"/>
                      </a:lnTo>
                      <a:lnTo>
                        <a:pt x="18" y="64"/>
                      </a:lnTo>
                      <a:lnTo>
                        <a:pt x="17" y="77"/>
                      </a:lnTo>
                      <a:lnTo>
                        <a:pt x="20" y="64"/>
                      </a:lnTo>
                      <a:lnTo>
                        <a:pt x="20" y="54"/>
                      </a:lnTo>
                      <a:lnTo>
                        <a:pt x="22" y="48"/>
                      </a:lnTo>
                      <a:lnTo>
                        <a:pt x="25" y="59"/>
                      </a:lnTo>
                      <a:lnTo>
                        <a:pt x="29" y="71"/>
                      </a:lnTo>
                      <a:lnTo>
                        <a:pt x="31" y="77"/>
                      </a:lnTo>
                      <a:lnTo>
                        <a:pt x="30" y="89"/>
                      </a:lnTo>
                      <a:lnTo>
                        <a:pt x="30" y="103"/>
                      </a:lnTo>
                      <a:lnTo>
                        <a:pt x="31" y="115"/>
                      </a:lnTo>
                      <a:lnTo>
                        <a:pt x="31" y="100"/>
                      </a:lnTo>
                      <a:lnTo>
                        <a:pt x="32" y="90"/>
                      </a:lnTo>
                      <a:lnTo>
                        <a:pt x="33" y="83"/>
                      </a:lnTo>
                      <a:lnTo>
                        <a:pt x="42" y="104"/>
                      </a:lnTo>
                      <a:lnTo>
                        <a:pt x="50" y="115"/>
                      </a:lnTo>
                      <a:lnTo>
                        <a:pt x="53" y="119"/>
                      </a:lnTo>
                      <a:lnTo>
                        <a:pt x="57" y="128"/>
                      </a:lnTo>
                      <a:lnTo>
                        <a:pt x="76" y="133"/>
                      </a:lnTo>
                      <a:lnTo>
                        <a:pt x="84" y="133"/>
                      </a:lnTo>
                      <a:lnTo>
                        <a:pt x="82" y="138"/>
                      </a:lnTo>
                      <a:lnTo>
                        <a:pt x="76" y="142"/>
                      </a:lnTo>
                      <a:lnTo>
                        <a:pt x="57" y="152"/>
                      </a:lnTo>
                      <a:lnTo>
                        <a:pt x="72" y="147"/>
                      </a:lnTo>
                      <a:lnTo>
                        <a:pt x="82" y="141"/>
                      </a:lnTo>
                      <a:lnTo>
                        <a:pt x="91" y="135"/>
                      </a:lnTo>
                      <a:lnTo>
                        <a:pt x="89" y="148"/>
                      </a:lnTo>
                      <a:lnTo>
                        <a:pt x="86" y="154"/>
                      </a:lnTo>
                      <a:lnTo>
                        <a:pt x="77" y="160"/>
                      </a:lnTo>
                      <a:lnTo>
                        <a:pt x="87" y="159"/>
                      </a:lnTo>
                      <a:lnTo>
                        <a:pt x="87" y="163"/>
                      </a:lnTo>
                      <a:lnTo>
                        <a:pt x="86" y="167"/>
                      </a:lnTo>
                      <a:lnTo>
                        <a:pt x="82" y="171"/>
                      </a:lnTo>
                      <a:lnTo>
                        <a:pt x="67" y="179"/>
                      </a:lnTo>
                      <a:lnTo>
                        <a:pt x="87" y="171"/>
                      </a:lnTo>
                      <a:lnTo>
                        <a:pt x="92" y="171"/>
                      </a:lnTo>
                      <a:lnTo>
                        <a:pt x="96" y="171"/>
                      </a:lnTo>
                      <a:lnTo>
                        <a:pt x="95" y="175"/>
                      </a:lnTo>
                      <a:lnTo>
                        <a:pt x="91" y="180"/>
                      </a:lnTo>
                      <a:lnTo>
                        <a:pt x="80" y="186"/>
                      </a:lnTo>
                      <a:lnTo>
                        <a:pt x="96" y="180"/>
                      </a:lnTo>
                      <a:lnTo>
                        <a:pt x="101" y="173"/>
                      </a:lnTo>
                      <a:lnTo>
                        <a:pt x="104" y="174"/>
                      </a:lnTo>
                      <a:lnTo>
                        <a:pt x="108" y="176"/>
                      </a:lnTo>
                      <a:lnTo>
                        <a:pt x="108" y="181"/>
                      </a:lnTo>
                      <a:lnTo>
                        <a:pt x="103" y="183"/>
                      </a:lnTo>
                      <a:lnTo>
                        <a:pt x="95" y="189"/>
                      </a:lnTo>
                      <a:lnTo>
                        <a:pt x="108" y="184"/>
                      </a:lnTo>
                      <a:lnTo>
                        <a:pt x="115" y="180"/>
                      </a:lnTo>
                      <a:lnTo>
                        <a:pt x="123" y="182"/>
                      </a:lnTo>
                      <a:lnTo>
                        <a:pt x="148" y="191"/>
                      </a:lnTo>
                      <a:lnTo>
                        <a:pt x="170" y="199"/>
                      </a:lnTo>
                      <a:lnTo>
                        <a:pt x="189" y="206"/>
                      </a:lnTo>
                      <a:lnTo>
                        <a:pt x="192" y="214"/>
                      </a:lnTo>
                      <a:lnTo>
                        <a:pt x="199" y="227"/>
                      </a:lnTo>
                      <a:lnTo>
                        <a:pt x="208" y="248"/>
                      </a:lnTo>
                      <a:lnTo>
                        <a:pt x="213" y="286"/>
                      </a:lnTo>
                      <a:lnTo>
                        <a:pt x="191" y="291"/>
                      </a:lnTo>
                      <a:lnTo>
                        <a:pt x="174" y="289"/>
                      </a:lnTo>
                      <a:lnTo>
                        <a:pt x="154" y="284"/>
                      </a:lnTo>
                      <a:lnTo>
                        <a:pt x="157" y="271"/>
                      </a:lnTo>
                      <a:lnTo>
                        <a:pt x="164" y="251"/>
                      </a:lnTo>
                      <a:lnTo>
                        <a:pt x="130" y="248"/>
                      </a:lnTo>
                      <a:lnTo>
                        <a:pt x="126" y="247"/>
                      </a:lnTo>
                      <a:lnTo>
                        <a:pt x="145" y="244"/>
                      </a:lnTo>
                      <a:lnTo>
                        <a:pt x="174" y="232"/>
                      </a:lnTo>
                      <a:lnTo>
                        <a:pt x="139" y="244"/>
                      </a:lnTo>
                      <a:lnTo>
                        <a:pt x="123" y="246"/>
                      </a:lnTo>
                      <a:lnTo>
                        <a:pt x="110" y="244"/>
                      </a:lnTo>
                      <a:lnTo>
                        <a:pt x="129" y="240"/>
                      </a:lnTo>
                      <a:lnTo>
                        <a:pt x="168" y="228"/>
                      </a:lnTo>
                      <a:lnTo>
                        <a:pt x="126" y="239"/>
                      </a:lnTo>
                      <a:lnTo>
                        <a:pt x="108" y="244"/>
                      </a:lnTo>
                      <a:lnTo>
                        <a:pt x="107" y="243"/>
                      </a:lnTo>
                      <a:lnTo>
                        <a:pt x="123" y="236"/>
                      </a:lnTo>
                      <a:lnTo>
                        <a:pt x="149" y="223"/>
                      </a:lnTo>
                      <a:lnTo>
                        <a:pt x="117" y="236"/>
                      </a:lnTo>
                      <a:lnTo>
                        <a:pt x="101" y="240"/>
                      </a:lnTo>
                      <a:lnTo>
                        <a:pt x="28" y="240"/>
                      </a:lnTo>
                      <a:lnTo>
                        <a:pt x="20" y="238"/>
                      </a:lnTo>
                      <a:lnTo>
                        <a:pt x="11" y="236"/>
                      </a:lnTo>
                      <a:lnTo>
                        <a:pt x="2" y="227"/>
                      </a:lnTo>
                      <a:lnTo>
                        <a:pt x="1" y="219"/>
                      </a:lnTo>
                      <a:lnTo>
                        <a:pt x="0" y="212"/>
                      </a:lnTo>
                      <a:lnTo>
                        <a:pt x="2" y="200"/>
                      </a:lnTo>
                      <a:lnTo>
                        <a:pt x="8" y="186"/>
                      </a:lnTo>
                      <a:lnTo>
                        <a:pt x="12" y="174"/>
                      </a:lnTo>
                      <a:lnTo>
                        <a:pt x="13" y="164"/>
                      </a:lnTo>
                      <a:lnTo>
                        <a:pt x="20" y="163"/>
                      </a:lnTo>
                      <a:lnTo>
                        <a:pt x="25" y="171"/>
                      </a:lnTo>
                      <a:lnTo>
                        <a:pt x="41" y="182"/>
                      </a:lnTo>
                      <a:lnTo>
                        <a:pt x="28" y="170"/>
                      </a:lnTo>
                      <a:lnTo>
                        <a:pt x="22" y="162"/>
                      </a:lnTo>
                      <a:lnTo>
                        <a:pt x="24" y="154"/>
                      </a:lnTo>
                      <a:lnTo>
                        <a:pt x="42" y="149"/>
                      </a:lnTo>
                      <a:lnTo>
                        <a:pt x="56" y="142"/>
                      </a:lnTo>
                      <a:lnTo>
                        <a:pt x="41" y="148"/>
                      </a:lnTo>
                      <a:lnTo>
                        <a:pt x="25" y="152"/>
                      </a:lnTo>
                      <a:lnTo>
                        <a:pt x="25" y="141"/>
                      </a:lnTo>
                      <a:lnTo>
                        <a:pt x="32" y="133"/>
                      </a:lnTo>
                      <a:lnTo>
                        <a:pt x="38" y="122"/>
                      </a:lnTo>
                      <a:lnTo>
                        <a:pt x="31" y="133"/>
                      </a:lnTo>
                      <a:lnTo>
                        <a:pt x="22" y="140"/>
                      </a:lnTo>
                      <a:lnTo>
                        <a:pt x="16" y="139"/>
                      </a:lnTo>
                      <a:lnTo>
                        <a:pt x="11" y="119"/>
                      </a:lnTo>
                      <a:lnTo>
                        <a:pt x="6" y="99"/>
                      </a:lnTo>
                      <a:lnTo>
                        <a:pt x="2" y="89"/>
                      </a:lnTo>
                      <a:lnTo>
                        <a:pt x="2" y="75"/>
                      </a:lnTo>
                      <a:lnTo>
                        <a:pt x="6" y="62"/>
                      </a:lnTo>
                      <a:lnTo>
                        <a:pt x="2" y="68"/>
                      </a:lnTo>
                      <a:lnTo>
                        <a:pt x="1" y="77"/>
                      </a:lnTo>
                      <a:lnTo>
                        <a:pt x="0" y="85"/>
                      </a:lnTo>
                      <a:lnTo>
                        <a:pt x="0" y="73"/>
                      </a:lnTo>
                      <a:lnTo>
                        <a:pt x="0" y="63"/>
                      </a:lnTo>
                      <a:lnTo>
                        <a:pt x="0" y="56"/>
                      </a:lnTo>
                      <a:lnTo>
                        <a:pt x="1" y="46"/>
                      </a:lnTo>
                      <a:lnTo>
                        <a:pt x="6" y="36"/>
                      </a:lnTo>
                      <a:lnTo>
                        <a:pt x="12" y="29"/>
                      </a:lnTo>
                      <a:lnTo>
                        <a:pt x="6" y="35"/>
                      </a:lnTo>
                      <a:lnTo>
                        <a:pt x="1" y="42"/>
                      </a:lnTo>
                      <a:lnTo>
                        <a:pt x="0" y="53"/>
                      </a:lnTo>
                      <a:lnTo>
                        <a:pt x="0" y="45"/>
                      </a:lnTo>
                      <a:lnTo>
                        <a:pt x="1" y="35"/>
                      </a:lnTo>
                      <a:lnTo>
                        <a:pt x="7" y="23"/>
                      </a:lnTo>
                      <a:lnTo>
                        <a:pt x="11" y="11"/>
                      </a:lnTo>
                      <a:lnTo>
                        <a:pt x="18" y="6"/>
                      </a:lnTo>
                      <a:lnTo>
                        <a:pt x="25" y="0"/>
                      </a:lnTo>
                      <a:lnTo>
                        <a:pt x="35" y="0"/>
                      </a:lnTo>
                      <a:lnTo>
                        <a:pt x="42" y="5"/>
                      </a:lnTo>
                    </a:path>
                  </a:pathLst>
                </a:custGeom>
                <a:solidFill>
                  <a:srgbClr val="004040"/>
                </a:solidFill>
                <a:ln w="9525" cap="rnd">
                  <a:noFill/>
                  <a:round/>
                  <a:headEnd type="none" w="sm" len="sm"/>
                  <a:tailEnd type="none" w="sm" len="sm"/>
                </a:ln>
              </p:spPr>
              <p:txBody>
                <a:bodyPr/>
                <a:lstStyle/>
                <a:p>
                  <a:endParaRPr lang="es-ES"/>
                </a:p>
              </p:txBody>
            </p:sp>
            <p:sp>
              <p:nvSpPr>
                <p:cNvPr id="105103" name="Freeform 546"/>
                <p:cNvSpPr>
                  <a:spLocks/>
                </p:cNvSpPr>
                <p:nvPr/>
              </p:nvSpPr>
              <p:spPr bwMode="auto">
                <a:xfrm>
                  <a:off x="523" y="3274"/>
                  <a:ext cx="29" cy="28"/>
                </a:xfrm>
                <a:custGeom>
                  <a:avLst/>
                  <a:gdLst>
                    <a:gd name="T0" fmla="*/ 3 w 29"/>
                    <a:gd name="T1" fmla="*/ 0 h 28"/>
                    <a:gd name="T2" fmla="*/ 22 w 29"/>
                    <a:gd name="T3" fmla="*/ 0 h 28"/>
                    <a:gd name="T4" fmla="*/ 28 w 29"/>
                    <a:gd name="T5" fmla="*/ 10 h 28"/>
                    <a:gd name="T6" fmla="*/ 22 w 29"/>
                    <a:gd name="T7" fmla="*/ 21 h 28"/>
                    <a:gd name="T8" fmla="*/ 3 w 29"/>
                    <a:gd name="T9" fmla="*/ 27 h 28"/>
                    <a:gd name="T10" fmla="*/ 0 w 29"/>
                    <a:gd name="T11" fmla="*/ 20 h 28"/>
                    <a:gd name="T12" fmla="*/ 0 w 29"/>
                    <a:gd name="T13" fmla="*/ 5 h 28"/>
                    <a:gd name="T14" fmla="*/ 3 w 29"/>
                    <a:gd name="T15" fmla="*/ 0 h 28"/>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28"/>
                    <a:gd name="T26" fmla="*/ 29 w 29"/>
                    <a:gd name="T27" fmla="*/ 28 h 2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28">
                      <a:moveTo>
                        <a:pt x="3" y="0"/>
                      </a:moveTo>
                      <a:lnTo>
                        <a:pt x="22" y="0"/>
                      </a:lnTo>
                      <a:lnTo>
                        <a:pt x="28" y="10"/>
                      </a:lnTo>
                      <a:lnTo>
                        <a:pt x="22" y="21"/>
                      </a:lnTo>
                      <a:lnTo>
                        <a:pt x="3" y="27"/>
                      </a:lnTo>
                      <a:lnTo>
                        <a:pt x="0" y="20"/>
                      </a:lnTo>
                      <a:lnTo>
                        <a:pt x="0" y="5"/>
                      </a:lnTo>
                      <a:lnTo>
                        <a:pt x="3" y="0"/>
                      </a:lnTo>
                    </a:path>
                  </a:pathLst>
                </a:custGeom>
                <a:solidFill>
                  <a:srgbClr val="004040"/>
                </a:solidFill>
                <a:ln w="9525" cap="rnd">
                  <a:noFill/>
                  <a:round/>
                  <a:headEnd type="none" w="sm" len="sm"/>
                  <a:tailEnd type="none" w="sm" len="sm"/>
                </a:ln>
              </p:spPr>
              <p:txBody>
                <a:bodyPr/>
                <a:lstStyle/>
                <a:p>
                  <a:endParaRPr lang="es-ES"/>
                </a:p>
              </p:txBody>
            </p:sp>
            <p:sp>
              <p:nvSpPr>
                <p:cNvPr id="105104" name="Freeform 547"/>
                <p:cNvSpPr>
                  <a:spLocks/>
                </p:cNvSpPr>
                <p:nvPr/>
              </p:nvSpPr>
              <p:spPr bwMode="auto">
                <a:xfrm>
                  <a:off x="543" y="3346"/>
                  <a:ext cx="94" cy="28"/>
                </a:xfrm>
                <a:custGeom>
                  <a:avLst/>
                  <a:gdLst>
                    <a:gd name="T0" fmla="*/ 93 w 94"/>
                    <a:gd name="T1" fmla="*/ 0 h 28"/>
                    <a:gd name="T2" fmla="*/ 65 w 94"/>
                    <a:gd name="T3" fmla="*/ 10 h 28"/>
                    <a:gd name="T4" fmla="*/ 46 w 94"/>
                    <a:gd name="T5" fmla="*/ 18 h 28"/>
                    <a:gd name="T6" fmla="*/ 27 w 94"/>
                    <a:gd name="T7" fmla="*/ 20 h 28"/>
                    <a:gd name="T8" fmla="*/ 12 w 94"/>
                    <a:gd name="T9" fmla="*/ 20 h 28"/>
                    <a:gd name="T10" fmla="*/ 0 w 94"/>
                    <a:gd name="T11" fmla="*/ 20 h 28"/>
                    <a:gd name="T12" fmla="*/ 12 w 94"/>
                    <a:gd name="T13" fmla="*/ 27 h 28"/>
                    <a:gd name="T14" fmla="*/ 34 w 94"/>
                    <a:gd name="T15" fmla="*/ 27 h 28"/>
                    <a:gd name="T16" fmla="*/ 58 w 94"/>
                    <a:gd name="T17" fmla="*/ 18 h 28"/>
                    <a:gd name="T18" fmla="*/ 71 w 94"/>
                    <a:gd name="T19" fmla="*/ 14 h 28"/>
                    <a:gd name="T20" fmla="*/ 93 w 94"/>
                    <a:gd name="T21" fmla="*/ 0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28"/>
                    <a:gd name="T35" fmla="*/ 94 w 94"/>
                    <a:gd name="T36" fmla="*/ 28 h 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28">
                      <a:moveTo>
                        <a:pt x="93" y="0"/>
                      </a:moveTo>
                      <a:lnTo>
                        <a:pt x="65" y="10"/>
                      </a:lnTo>
                      <a:lnTo>
                        <a:pt x="46" y="18"/>
                      </a:lnTo>
                      <a:lnTo>
                        <a:pt x="27" y="20"/>
                      </a:lnTo>
                      <a:lnTo>
                        <a:pt x="12" y="20"/>
                      </a:lnTo>
                      <a:lnTo>
                        <a:pt x="0" y="20"/>
                      </a:lnTo>
                      <a:lnTo>
                        <a:pt x="12" y="27"/>
                      </a:lnTo>
                      <a:lnTo>
                        <a:pt x="34" y="27"/>
                      </a:lnTo>
                      <a:lnTo>
                        <a:pt x="58" y="18"/>
                      </a:lnTo>
                      <a:lnTo>
                        <a:pt x="71" y="14"/>
                      </a:lnTo>
                      <a:lnTo>
                        <a:pt x="93" y="0"/>
                      </a:lnTo>
                    </a:path>
                  </a:pathLst>
                </a:custGeom>
                <a:solidFill>
                  <a:srgbClr val="002020"/>
                </a:solidFill>
                <a:ln w="9525" cap="rnd">
                  <a:noFill/>
                  <a:round/>
                  <a:headEnd type="none" w="sm" len="sm"/>
                  <a:tailEnd type="none" w="sm" len="sm"/>
                </a:ln>
              </p:spPr>
              <p:txBody>
                <a:bodyPr/>
                <a:lstStyle/>
                <a:p>
                  <a:endParaRPr lang="es-ES"/>
                </a:p>
              </p:txBody>
            </p:sp>
            <p:sp>
              <p:nvSpPr>
                <p:cNvPr id="105105" name="Freeform 548"/>
                <p:cNvSpPr>
                  <a:spLocks/>
                </p:cNvSpPr>
                <p:nvPr/>
              </p:nvSpPr>
              <p:spPr bwMode="auto">
                <a:xfrm>
                  <a:off x="454" y="3215"/>
                  <a:ext cx="123" cy="172"/>
                </a:xfrm>
                <a:custGeom>
                  <a:avLst/>
                  <a:gdLst>
                    <a:gd name="T0" fmla="*/ 65 w 123"/>
                    <a:gd name="T1" fmla="*/ 24 h 172"/>
                    <a:gd name="T2" fmla="*/ 44 w 123"/>
                    <a:gd name="T3" fmla="*/ 21 h 172"/>
                    <a:gd name="T4" fmla="*/ 30 w 123"/>
                    <a:gd name="T5" fmla="*/ 18 h 172"/>
                    <a:gd name="T6" fmla="*/ 25 w 123"/>
                    <a:gd name="T7" fmla="*/ 11 h 172"/>
                    <a:gd name="T8" fmla="*/ 25 w 123"/>
                    <a:gd name="T9" fmla="*/ 6 h 172"/>
                    <a:gd name="T10" fmla="*/ 22 w 123"/>
                    <a:gd name="T11" fmla="*/ 1 h 172"/>
                    <a:gd name="T12" fmla="*/ 9 w 123"/>
                    <a:gd name="T13" fmla="*/ 0 h 172"/>
                    <a:gd name="T14" fmla="*/ 0 w 123"/>
                    <a:gd name="T15" fmla="*/ 0 h 172"/>
                    <a:gd name="T16" fmla="*/ 12 w 123"/>
                    <a:gd name="T17" fmla="*/ 132 h 172"/>
                    <a:gd name="T18" fmla="*/ 22 w 123"/>
                    <a:gd name="T19" fmla="*/ 144 h 172"/>
                    <a:gd name="T20" fmla="*/ 34 w 123"/>
                    <a:gd name="T21" fmla="*/ 156 h 172"/>
                    <a:gd name="T22" fmla="*/ 52 w 123"/>
                    <a:gd name="T23" fmla="*/ 165 h 172"/>
                    <a:gd name="T24" fmla="*/ 73 w 123"/>
                    <a:gd name="T25" fmla="*/ 169 h 172"/>
                    <a:gd name="T26" fmla="*/ 100 w 123"/>
                    <a:gd name="T27" fmla="*/ 171 h 172"/>
                    <a:gd name="T28" fmla="*/ 116 w 123"/>
                    <a:gd name="T29" fmla="*/ 168 h 172"/>
                    <a:gd name="T30" fmla="*/ 122 w 123"/>
                    <a:gd name="T31" fmla="*/ 159 h 172"/>
                    <a:gd name="T32" fmla="*/ 119 w 123"/>
                    <a:gd name="T33" fmla="*/ 147 h 172"/>
                    <a:gd name="T34" fmla="*/ 106 w 123"/>
                    <a:gd name="T35" fmla="*/ 108 h 172"/>
                    <a:gd name="T36" fmla="*/ 98 w 123"/>
                    <a:gd name="T37" fmla="*/ 71 h 172"/>
                    <a:gd name="T38" fmla="*/ 92 w 123"/>
                    <a:gd name="T39" fmla="*/ 44 h 172"/>
                    <a:gd name="T40" fmla="*/ 92 w 123"/>
                    <a:gd name="T41" fmla="*/ 35 h 172"/>
                    <a:gd name="T42" fmla="*/ 86 w 123"/>
                    <a:gd name="T43" fmla="*/ 26 h 172"/>
                    <a:gd name="T44" fmla="*/ 79 w 123"/>
                    <a:gd name="T45" fmla="*/ 24 h 172"/>
                    <a:gd name="T46" fmla="*/ 65 w 123"/>
                    <a:gd name="T47" fmla="*/ 24 h 17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3"/>
                    <a:gd name="T73" fmla="*/ 0 h 172"/>
                    <a:gd name="T74" fmla="*/ 123 w 123"/>
                    <a:gd name="T75" fmla="*/ 172 h 17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3" h="172">
                      <a:moveTo>
                        <a:pt x="65" y="24"/>
                      </a:moveTo>
                      <a:lnTo>
                        <a:pt x="44" y="21"/>
                      </a:lnTo>
                      <a:lnTo>
                        <a:pt x="30" y="18"/>
                      </a:lnTo>
                      <a:lnTo>
                        <a:pt x="25" y="11"/>
                      </a:lnTo>
                      <a:lnTo>
                        <a:pt x="25" y="6"/>
                      </a:lnTo>
                      <a:lnTo>
                        <a:pt x="22" y="1"/>
                      </a:lnTo>
                      <a:lnTo>
                        <a:pt x="9" y="0"/>
                      </a:lnTo>
                      <a:lnTo>
                        <a:pt x="0" y="0"/>
                      </a:lnTo>
                      <a:lnTo>
                        <a:pt x="12" y="132"/>
                      </a:lnTo>
                      <a:lnTo>
                        <a:pt x="22" y="144"/>
                      </a:lnTo>
                      <a:lnTo>
                        <a:pt x="34" y="156"/>
                      </a:lnTo>
                      <a:lnTo>
                        <a:pt x="52" y="165"/>
                      </a:lnTo>
                      <a:lnTo>
                        <a:pt x="73" y="169"/>
                      </a:lnTo>
                      <a:lnTo>
                        <a:pt x="100" y="171"/>
                      </a:lnTo>
                      <a:lnTo>
                        <a:pt x="116" y="168"/>
                      </a:lnTo>
                      <a:lnTo>
                        <a:pt x="122" y="159"/>
                      </a:lnTo>
                      <a:lnTo>
                        <a:pt x="119" y="147"/>
                      </a:lnTo>
                      <a:lnTo>
                        <a:pt x="106" y="108"/>
                      </a:lnTo>
                      <a:lnTo>
                        <a:pt x="98" y="71"/>
                      </a:lnTo>
                      <a:lnTo>
                        <a:pt x="92" y="44"/>
                      </a:lnTo>
                      <a:lnTo>
                        <a:pt x="92" y="35"/>
                      </a:lnTo>
                      <a:lnTo>
                        <a:pt x="86" y="26"/>
                      </a:lnTo>
                      <a:lnTo>
                        <a:pt x="79" y="24"/>
                      </a:lnTo>
                      <a:lnTo>
                        <a:pt x="65" y="24"/>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5106" name="Freeform 549"/>
                <p:cNvSpPr>
                  <a:spLocks/>
                </p:cNvSpPr>
                <p:nvPr/>
              </p:nvSpPr>
              <p:spPr bwMode="auto">
                <a:xfrm>
                  <a:off x="458" y="3222"/>
                  <a:ext cx="103" cy="155"/>
                </a:xfrm>
                <a:custGeom>
                  <a:avLst/>
                  <a:gdLst>
                    <a:gd name="T0" fmla="*/ 63 w 103"/>
                    <a:gd name="T1" fmla="*/ 29 h 155"/>
                    <a:gd name="T2" fmla="*/ 46 w 103"/>
                    <a:gd name="T3" fmla="*/ 28 h 155"/>
                    <a:gd name="T4" fmla="*/ 26 w 103"/>
                    <a:gd name="T5" fmla="*/ 26 h 155"/>
                    <a:gd name="T6" fmla="*/ 15 w 103"/>
                    <a:gd name="T7" fmla="*/ 18 h 155"/>
                    <a:gd name="T8" fmla="*/ 7 w 103"/>
                    <a:gd name="T9" fmla="*/ 13 h 155"/>
                    <a:gd name="T10" fmla="*/ 0 w 103"/>
                    <a:gd name="T11" fmla="*/ 0 h 155"/>
                    <a:gd name="T12" fmla="*/ 11 w 103"/>
                    <a:gd name="T13" fmla="*/ 118 h 155"/>
                    <a:gd name="T14" fmla="*/ 20 w 103"/>
                    <a:gd name="T15" fmla="*/ 128 h 155"/>
                    <a:gd name="T16" fmla="*/ 30 w 103"/>
                    <a:gd name="T17" fmla="*/ 139 h 155"/>
                    <a:gd name="T18" fmla="*/ 41 w 103"/>
                    <a:gd name="T19" fmla="*/ 146 h 155"/>
                    <a:gd name="T20" fmla="*/ 51 w 103"/>
                    <a:gd name="T21" fmla="*/ 149 h 155"/>
                    <a:gd name="T22" fmla="*/ 63 w 103"/>
                    <a:gd name="T23" fmla="*/ 151 h 155"/>
                    <a:gd name="T24" fmla="*/ 77 w 103"/>
                    <a:gd name="T25" fmla="*/ 154 h 155"/>
                    <a:gd name="T26" fmla="*/ 90 w 103"/>
                    <a:gd name="T27" fmla="*/ 154 h 155"/>
                    <a:gd name="T28" fmla="*/ 97 w 103"/>
                    <a:gd name="T29" fmla="*/ 151 h 155"/>
                    <a:gd name="T30" fmla="*/ 102 w 103"/>
                    <a:gd name="T31" fmla="*/ 146 h 155"/>
                    <a:gd name="T32" fmla="*/ 99 w 103"/>
                    <a:gd name="T33" fmla="*/ 136 h 155"/>
                    <a:gd name="T34" fmla="*/ 89 w 103"/>
                    <a:gd name="T35" fmla="*/ 116 h 155"/>
                    <a:gd name="T36" fmla="*/ 74 w 103"/>
                    <a:gd name="T37" fmla="*/ 46 h 155"/>
                    <a:gd name="T38" fmla="*/ 72 w 103"/>
                    <a:gd name="T39" fmla="*/ 36 h 155"/>
                    <a:gd name="T40" fmla="*/ 63 w 103"/>
                    <a:gd name="T41" fmla="*/ 29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3"/>
                    <a:gd name="T64" fmla="*/ 0 h 155"/>
                    <a:gd name="T65" fmla="*/ 103 w 103"/>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3" h="155">
                      <a:moveTo>
                        <a:pt x="63" y="29"/>
                      </a:moveTo>
                      <a:lnTo>
                        <a:pt x="46" y="28"/>
                      </a:lnTo>
                      <a:lnTo>
                        <a:pt x="26" y="26"/>
                      </a:lnTo>
                      <a:lnTo>
                        <a:pt x="15" y="18"/>
                      </a:lnTo>
                      <a:lnTo>
                        <a:pt x="7" y="13"/>
                      </a:lnTo>
                      <a:lnTo>
                        <a:pt x="0" y="0"/>
                      </a:lnTo>
                      <a:lnTo>
                        <a:pt x="11" y="118"/>
                      </a:lnTo>
                      <a:lnTo>
                        <a:pt x="20" y="128"/>
                      </a:lnTo>
                      <a:lnTo>
                        <a:pt x="30" y="139"/>
                      </a:lnTo>
                      <a:lnTo>
                        <a:pt x="41" y="146"/>
                      </a:lnTo>
                      <a:lnTo>
                        <a:pt x="51" y="149"/>
                      </a:lnTo>
                      <a:lnTo>
                        <a:pt x="63" y="151"/>
                      </a:lnTo>
                      <a:lnTo>
                        <a:pt x="77" y="154"/>
                      </a:lnTo>
                      <a:lnTo>
                        <a:pt x="90" y="154"/>
                      </a:lnTo>
                      <a:lnTo>
                        <a:pt x="97" y="151"/>
                      </a:lnTo>
                      <a:lnTo>
                        <a:pt x="102" y="146"/>
                      </a:lnTo>
                      <a:lnTo>
                        <a:pt x="99" y="136"/>
                      </a:lnTo>
                      <a:lnTo>
                        <a:pt x="89" y="116"/>
                      </a:lnTo>
                      <a:lnTo>
                        <a:pt x="74" y="46"/>
                      </a:lnTo>
                      <a:lnTo>
                        <a:pt x="72" y="36"/>
                      </a:lnTo>
                      <a:lnTo>
                        <a:pt x="63" y="29"/>
                      </a:lnTo>
                    </a:path>
                  </a:pathLst>
                </a:custGeom>
                <a:solidFill>
                  <a:srgbClr val="606060"/>
                </a:solidFill>
                <a:ln w="9525" cap="rnd">
                  <a:noFill/>
                  <a:round/>
                  <a:headEnd type="none" w="sm" len="sm"/>
                  <a:tailEnd type="none" w="sm" len="sm"/>
                </a:ln>
              </p:spPr>
              <p:txBody>
                <a:bodyPr/>
                <a:lstStyle/>
                <a:p>
                  <a:endParaRPr lang="es-ES"/>
                </a:p>
              </p:txBody>
            </p:sp>
            <p:sp>
              <p:nvSpPr>
                <p:cNvPr id="105107" name="Freeform 550"/>
                <p:cNvSpPr>
                  <a:spLocks/>
                </p:cNvSpPr>
                <p:nvPr/>
              </p:nvSpPr>
              <p:spPr bwMode="auto">
                <a:xfrm>
                  <a:off x="1037" y="3167"/>
                  <a:ext cx="79" cy="33"/>
                </a:xfrm>
                <a:custGeom>
                  <a:avLst/>
                  <a:gdLst>
                    <a:gd name="T0" fmla="*/ 78 w 79"/>
                    <a:gd name="T1" fmla="*/ 11 h 33"/>
                    <a:gd name="T2" fmla="*/ 69 w 79"/>
                    <a:gd name="T3" fmla="*/ 11 h 33"/>
                    <a:gd name="T4" fmla="*/ 65 w 79"/>
                    <a:gd name="T5" fmla="*/ 8 h 33"/>
                    <a:gd name="T6" fmla="*/ 52 w 79"/>
                    <a:gd name="T7" fmla="*/ 1 h 33"/>
                    <a:gd name="T8" fmla="*/ 47 w 79"/>
                    <a:gd name="T9" fmla="*/ 0 h 33"/>
                    <a:gd name="T10" fmla="*/ 44 w 79"/>
                    <a:gd name="T11" fmla="*/ 0 h 33"/>
                    <a:gd name="T12" fmla="*/ 40 w 79"/>
                    <a:gd name="T13" fmla="*/ 0 h 33"/>
                    <a:gd name="T14" fmla="*/ 30 w 79"/>
                    <a:gd name="T15" fmla="*/ 0 h 33"/>
                    <a:gd name="T16" fmla="*/ 25 w 79"/>
                    <a:gd name="T17" fmla="*/ 0 h 33"/>
                    <a:gd name="T18" fmla="*/ 20 w 79"/>
                    <a:gd name="T19" fmla="*/ 0 h 33"/>
                    <a:gd name="T20" fmla="*/ 18 w 79"/>
                    <a:gd name="T21" fmla="*/ 3 h 33"/>
                    <a:gd name="T22" fmla="*/ 12 w 79"/>
                    <a:gd name="T23" fmla="*/ 6 h 33"/>
                    <a:gd name="T24" fmla="*/ 7 w 79"/>
                    <a:gd name="T25" fmla="*/ 8 h 33"/>
                    <a:gd name="T26" fmla="*/ 6 w 79"/>
                    <a:gd name="T27" fmla="*/ 8 h 33"/>
                    <a:gd name="T28" fmla="*/ 2 w 79"/>
                    <a:gd name="T29" fmla="*/ 9 h 33"/>
                    <a:gd name="T30" fmla="*/ 0 w 79"/>
                    <a:gd name="T31" fmla="*/ 11 h 33"/>
                    <a:gd name="T32" fmla="*/ 0 w 79"/>
                    <a:gd name="T33" fmla="*/ 12 h 33"/>
                    <a:gd name="T34" fmla="*/ 0 w 79"/>
                    <a:gd name="T35" fmla="*/ 14 h 33"/>
                    <a:gd name="T36" fmla="*/ 0 w 79"/>
                    <a:gd name="T37" fmla="*/ 16 h 33"/>
                    <a:gd name="T38" fmla="*/ 0 w 79"/>
                    <a:gd name="T39" fmla="*/ 18 h 33"/>
                    <a:gd name="T40" fmla="*/ 2 w 79"/>
                    <a:gd name="T41" fmla="*/ 20 h 33"/>
                    <a:gd name="T42" fmla="*/ 7 w 79"/>
                    <a:gd name="T43" fmla="*/ 20 h 33"/>
                    <a:gd name="T44" fmla="*/ 8 w 79"/>
                    <a:gd name="T45" fmla="*/ 21 h 33"/>
                    <a:gd name="T46" fmla="*/ 12 w 79"/>
                    <a:gd name="T47" fmla="*/ 22 h 33"/>
                    <a:gd name="T48" fmla="*/ 25 w 79"/>
                    <a:gd name="T49" fmla="*/ 21 h 33"/>
                    <a:gd name="T50" fmla="*/ 31 w 79"/>
                    <a:gd name="T51" fmla="*/ 21 h 33"/>
                    <a:gd name="T52" fmla="*/ 37 w 79"/>
                    <a:gd name="T53" fmla="*/ 24 h 33"/>
                    <a:gd name="T54" fmla="*/ 42 w 79"/>
                    <a:gd name="T55" fmla="*/ 25 h 33"/>
                    <a:gd name="T56" fmla="*/ 48 w 79"/>
                    <a:gd name="T57" fmla="*/ 29 h 33"/>
                    <a:gd name="T58" fmla="*/ 52 w 79"/>
                    <a:gd name="T59" fmla="*/ 30 h 33"/>
                    <a:gd name="T60" fmla="*/ 57 w 79"/>
                    <a:gd name="T61" fmla="*/ 32 h 33"/>
                    <a:gd name="T62" fmla="*/ 66 w 79"/>
                    <a:gd name="T63" fmla="*/ 30 h 33"/>
                    <a:gd name="T64" fmla="*/ 73 w 79"/>
                    <a:gd name="T65" fmla="*/ 32 h 33"/>
                    <a:gd name="T66" fmla="*/ 78 w 79"/>
                    <a:gd name="T67" fmla="*/ 11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9"/>
                    <a:gd name="T103" fmla="*/ 0 h 33"/>
                    <a:gd name="T104" fmla="*/ 79 w 79"/>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9" h="33">
                      <a:moveTo>
                        <a:pt x="78" y="11"/>
                      </a:moveTo>
                      <a:lnTo>
                        <a:pt x="69" y="11"/>
                      </a:lnTo>
                      <a:lnTo>
                        <a:pt x="65" y="8"/>
                      </a:lnTo>
                      <a:lnTo>
                        <a:pt x="52" y="1"/>
                      </a:lnTo>
                      <a:lnTo>
                        <a:pt x="47" y="0"/>
                      </a:lnTo>
                      <a:lnTo>
                        <a:pt x="44" y="0"/>
                      </a:lnTo>
                      <a:lnTo>
                        <a:pt x="40" y="0"/>
                      </a:lnTo>
                      <a:lnTo>
                        <a:pt x="30" y="0"/>
                      </a:lnTo>
                      <a:lnTo>
                        <a:pt x="25" y="0"/>
                      </a:lnTo>
                      <a:lnTo>
                        <a:pt x="20" y="0"/>
                      </a:lnTo>
                      <a:lnTo>
                        <a:pt x="18" y="3"/>
                      </a:lnTo>
                      <a:lnTo>
                        <a:pt x="12" y="6"/>
                      </a:lnTo>
                      <a:lnTo>
                        <a:pt x="7" y="8"/>
                      </a:lnTo>
                      <a:lnTo>
                        <a:pt x="6" y="8"/>
                      </a:lnTo>
                      <a:lnTo>
                        <a:pt x="2" y="9"/>
                      </a:lnTo>
                      <a:lnTo>
                        <a:pt x="0" y="11"/>
                      </a:lnTo>
                      <a:lnTo>
                        <a:pt x="0" y="12"/>
                      </a:lnTo>
                      <a:lnTo>
                        <a:pt x="0" y="14"/>
                      </a:lnTo>
                      <a:lnTo>
                        <a:pt x="0" y="16"/>
                      </a:lnTo>
                      <a:lnTo>
                        <a:pt x="0" y="18"/>
                      </a:lnTo>
                      <a:lnTo>
                        <a:pt x="2" y="20"/>
                      </a:lnTo>
                      <a:lnTo>
                        <a:pt x="7" y="20"/>
                      </a:lnTo>
                      <a:lnTo>
                        <a:pt x="8" y="21"/>
                      </a:lnTo>
                      <a:lnTo>
                        <a:pt x="12" y="22"/>
                      </a:lnTo>
                      <a:lnTo>
                        <a:pt x="25" y="21"/>
                      </a:lnTo>
                      <a:lnTo>
                        <a:pt x="31" y="21"/>
                      </a:lnTo>
                      <a:lnTo>
                        <a:pt x="37" y="24"/>
                      </a:lnTo>
                      <a:lnTo>
                        <a:pt x="42" y="25"/>
                      </a:lnTo>
                      <a:lnTo>
                        <a:pt x="48" y="29"/>
                      </a:lnTo>
                      <a:lnTo>
                        <a:pt x="52" y="30"/>
                      </a:lnTo>
                      <a:lnTo>
                        <a:pt x="57" y="32"/>
                      </a:lnTo>
                      <a:lnTo>
                        <a:pt x="66" y="30"/>
                      </a:lnTo>
                      <a:lnTo>
                        <a:pt x="73" y="32"/>
                      </a:lnTo>
                      <a:lnTo>
                        <a:pt x="78" y="1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5108" name="Freeform 551"/>
                <p:cNvSpPr>
                  <a:spLocks/>
                </p:cNvSpPr>
                <p:nvPr/>
              </p:nvSpPr>
              <p:spPr bwMode="auto">
                <a:xfrm>
                  <a:off x="1053" y="3180"/>
                  <a:ext cx="27" cy="1"/>
                </a:xfrm>
                <a:custGeom>
                  <a:avLst/>
                  <a:gdLst>
                    <a:gd name="T0" fmla="*/ 0 w 27"/>
                    <a:gd name="T1" fmla="*/ 0 h 1"/>
                    <a:gd name="T2" fmla="*/ 4 w 27"/>
                    <a:gd name="T3" fmla="*/ 0 h 1"/>
                    <a:gd name="T4" fmla="*/ 13 w 27"/>
                    <a:gd name="T5" fmla="*/ 0 h 1"/>
                    <a:gd name="T6" fmla="*/ 26 w 27"/>
                    <a:gd name="T7" fmla="*/ 0 h 1"/>
                    <a:gd name="T8" fmla="*/ 21 w 27"/>
                    <a:gd name="T9" fmla="*/ 0 h 1"/>
                    <a:gd name="T10" fmla="*/ 13 w 27"/>
                    <a:gd name="T11" fmla="*/ 0 h 1"/>
                    <a:gd name="T12" fmla="*/ 4 w 27"/>
                    <a:gd name="T13" fmla="*/ 0 h 1"/>
                    <a:gd name="T14" fmla="*/ 2 w 27"/>
                    <a:gd name="T15" fmla="*/ 0 h 1"/>
                    <a:gd name="T16" fmla="*/ 0 w 27"/>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1"/>
                    <a:gd name="T29" fmla="*/ 27 w 27"/>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1">
                      <a:moveTo>
                        <a:pt x="0" y="0"/>
                      </a:moveTo>
                      <a:lnTo>
                        <a:pt x="4" y="0"/>
                      </a:lnTo>
                      <a:lnTo>
                        <a:pt x="13" y="0"/>
                      </a:lnTo>
                      <a:lnTo>
                        <a:pt x="26" y="0"/>
                      </a:lnTo>
                      <a:lnTo>
                        <a:pt x="21" y="0"/>
                      </a:lnTo>
                      <a:lnTo>
                        <a:pt x="13" y="0"/>
                      </a:lnTo>
                      <a:lnTo>
                        <a:pt x="4" y="0"/>
                      </a:lnTo>
                      <a:lnTo>
                        <a:pt x="2"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5109" name="Freeform 552"/>
                <p:cNvSpPr>
                  <a:spLocks/>
                </p:cNvSpPr>
                <p:nvPr/>
              </p:nvSpPr>
              <p:spPr bwMode="auto">
                <a:xfrm>
                  <a:off x="1057" y="3183"/>
                  <a:ext cx="27" cy="1"/>
                </a:xfrm>
                <a:custGeom>
                  <a:avLst/>
                  <a:gdLst>
                    <a:gd name="T0" fmla="*/ 0 w 27"/>
                    <a:gd name="T1" fmla="*/ 0 h 1"/>
                    <a:gd name="T2" fmla="*/ 26 w 27"/>
                    <a:gd name="T3" fmla="*/ 0 h 1"/>
                    <a:gd name="T4" fmla="*/ 0 w 27"/>
                    <a:gd name="T5" fmla="*/ 0 h 1"/>
                    <a:gd name="T6" fmla="*/ 0 60000 65536"/>
                    <a:gd name="T7" fmla="*/ 0 60000 65536"/>
                    <a:gd name="T8" fmla="*/ 0 60000 65536"/>
                    <a:gd name="T9" fmla="*/ 0 w 27"/>
                    <a:gd name="T10" fmla="*/ 0 h 1"/>
                    <a:gd name="T11" fmla="*/ 27 w 27"/>
                    <a:gd name="T12" fmla="*/ 1 h 1"/>
                  </a:gdLst>
                  <a:ahLst/>
                  <a:cxnLst>
                    <a:cxn ang="T6">
                      <a:pos x="T0" y="T1"/>
                    </a:cxn>
                    <a:cxn ang="T7">
                      <a:pos x="T2" y="T3"/>
                    </a:cxn>
                    <a:cxn ang="T8">
                      <a:pos x="T4" y="T5"/>
                    </a:cxn>
                  </a:cxnLst>
                  <a:rect l="T9" t="T10" r="T11" b="T12"/>
                  <a:pathLst>
                    <a:path w="27" h="1">
                      <a:moveTo>
                        <a:pt x="0" y="0"/>
                      </a:moveTo>
                      <a:lnTo>
                        <a:pt x="26"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5110" name="Freeform 553"/>
                <p:cNvSpPr>
                  <a:spLocks/>
                </p:cNvSpPr>
                <p:nvPr/>
              </p:nvSpPr>
              <p:spPr bwMode="auto">
                <a:xfrm>
                  <a:off x="1044" y="3178"/>
                  <a:ext cx="28" cy="28"/>
                </a:xfrm>
                <a:custGeom>
                  <a:avLst/>
                  <a:gdLst>
                    <a:gd name="T0" fmla="*/ 27 w 28"/>
                    <a:gd name="T1" fmla="*/ 0 h 28"/>
                    <a:gd name="T2" fmla="*/ 14 w 28"/>
                    <a:gd name="T3" fmla="*/ 27 h 28"/>
                    <a:gd name="T4" fmla="*/ 0 w 28"/>
                    <a:gd name="T5" fmla="*/ 27 h 28"/>
                    <a:gd name="T6" fmla="*/ 14 w 28"/>
                    <a:gd name="T7" fmla="*/ 27 h 28"/>
                    <a:gd name="T8" fmla="*/ 27 w 28"/>
                    <a:gd name="T9" fmla="*/ 0 h 28"/>
                    <a:gd name="T10" fmla="*/ 0 60000 65536"/>
                    <a:gd name="T11" fmla="*/ 0 60000 65536"/>
                    <a:gd name="T12" fmla="*/ 0 60000 65536"/>
                    <a:gd name="T13" fmla="*/ 0 60000 65536"/>
                    <a:gd name="T14" fmla="*/ 0 60000 65536"/>
                    <a:gd name="T15" fmla="*/ 0 w 28"/>
                    <a:gd name="T16" fmla="*/ 0 h 28"/>
                    <a:gd name="T17" fmla="*/ 28 w 28"/>
                    <a:gd name="T18" fmla="*/ 28 h 28"/>
                  </a:gdLst>
                  <a:ahLst/>
                  <a:cxnLst>
                    <a:cxn ang="T10">
                      <a:pos x="T0" y="T1"/>
                    </a:cxn>
                    <a:cxn ang="T11">
                      <a:pos x="T2" y="T3"/>
                    </a:cxn>
                    <a:cxn ang="T12">
                      <a:pos x="T4" y="T5"/>
                    </a:cxn>
                    <a:cxn ang="T13">
                      <a:pos x="T6" y="T7"/>
                    </a:cxn>
                    <a:cxn ang="T14">
                      <a:pos x="T8" y="T9"/>
                    </a:cxn>
                  </a:cxnLst>
                  <a:rect l="T15" t="T16" r="T17" b="T18"/>
                  <a:pathLst>
                    <a:path w="28" h="28">
                      <a:moveTo>
                        <a:pt x="27" y="0"/>
                      </a:moveTo>
                      <a:lnTo>
                        <a:pt x="14" y="27"/>
                      </a:lnTo>
                      <a:lnTo>
                        <a:pt x="0" y="27"/>
                      </a:lnTo>
                      <a:lnTo>
                        <a:pt x="14" y="27"/>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5111" name="Freeform 554"/>
                <p:cNvSpPr>
                  <a:spLocks/>
                </p:cNvSpPr>
                <p:nvPr/>
              </p:nvSpPr>
              <p:spPr bwMode="auto">
                <a:xfrm>
                  <a:off x="1089" y="3174"/>
                  <a:ext cx="29" cy="1"/>
                </a:xfrm>
                <a:custGeom>
                  <a:avLst/>
                  <a:gdLst>
                    <a:gd name="T0" fmla="*/ 0 w 29"/>
                    <a:gd name="T1" fmla="*/ 0 h 1"/>
                    <a:gd name="T2" fmla="*/ 28 w 29"/>
                    <a:gd name="T3" fmla="*/ 0 h 1"/>
                    <a:gd name="T4" fmla="*/ 0 w 29"/>
                    <a:gd name="T5" fmla="*/ 0 h 1"/>
                    <a:gd name="T6" fmla="*/ 0 60000 65536"/>
                    <a:gd name="T7" fmla="*/ 0 60000 65536"/>
                    <a:gd name="T8" fmla="*/ 0 60000 65536"/>
                    <a:gd name="T9" fmla="*/ 0 w 29"/>
                    <a:gd name="T10" fmla="*/ 0 h 1"/>
                    <a:gd name="T11" fmla="*/ 29 w 29"/>
                    <a:gd name="T12" fmla="*/ 1 h 1"/>
                  </a:gdLst>
                  <a:ahLst/>
                  <a:cxnLst>
                    <a:cxn ang="T6">
                      <a:pos x="T0" y="T1"/>
                    </a:cxn>
                    <a:cxn ang="T7">
                      <a:pos x="T2" y="T3"/>
                    </a:cxn>
                    <a:cxn ang="T8">
                      <a:pos x="T4" y="T5"/>
                    </a:cxn>
                  </a:cxnLst>
                  <a:rect l="T9" t="T10" r="T11" b="T12"/>
                  <a:pathLst>
                    <a:path w="29" h="1">
                      <a:moveTo>
                        <a:pt x="0" y="0"/>
                      </a:moveTo>
                      <a:lnTo>
                        <a:pt x="28"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5112" name="Freeform 555"/>
                <p:cNvSpPr>
                  <a:spLocks/>
                </p:cNvSpPr>
                <p:nvPr/>
              </p:nvSpPr>
              <p:spPr bwMode="auto">
                <a:xfrm>
                  <a:off x="1096" y="3175"/>
                  <a:ext cx="28" cy="27"/>
                </a:xfrm>
                <a:custGeom>
                  <a:avLst/>
                  <a:gdLst>
                    <a:gd name="T0" fmla="*/ 0 w 28"/>
                    <a:gd name="T1" fmla="*/ 0 h 27"/>
                    <a:gd name="T2" fmla="*/ 15 w 28"/>
                    <a:gd name="T3" fmla="*/ 16 h 27"/>
                    <a:gd name="T4" fmla="*/ 27 w 28"/>
                    <a:gd name="T5" fmla="*/ 26 h 27"/>
                    <a:gd name="T6" fmla="*/ 15 w 28"/>
                    <a:gd name="T7" fmla="*/ 16 h 27"/>
                    <a:gd name="T8" fmla="*/ 0 w 28"/>
                    <a:gd name="T9" fmla="*/ 0 h 27"/>
                    <a:gd name="T10" fmla="*/ 0 60000 65536"/>
                    <a:gd name="T11" fmla="*/ 0 60000 65536"/>
                    <a:gd name="T12" fmla="*/ 0 60000 65536"/>
                    <a:gd name="T13" fmla="*/ 0 60000 65536"/>
                    <a:gd name="T14" fmla="*/ 0 60000 65536"/>
                    <a:gd name="T15" fmla="*/ 0 w 28"/>
                    <a:gd name="T16" fmla="*/ 0 h 27"/>
                    <a:gd name="T17" fmla="*/ 28 w 28"/>
                    <a:gd name="T18" fmla="*/ 27 h 27"/>
                  </a:gdLst>
                  <a:ahLst/>
                  <a:cxnLst>
                    <a:cxn ang="T10">
                      <a:pos x="T0" y="T1"/>
                    </a:cxn>
                    <a:cxn ang="T11">
                      <a:pos x="T2" y="T3"/>
                    </a:cxn>
                    <a:cxn ang="T12">
                      <a:pos x="T4" y="T5"/>
                    </a:cxn>
                    <a:cxn ang="T13">
                      <a:pos x="T6" y="T7"/>
                    </a:cxn>
                    <a:cxn ang="T14">
                      <a:pos x="T8" y="T9"/>
                    </a:cxn>
                  </a:cxnLst>
                  <a:rect l="T15" t="T16" r="T17" b="T18"/>
                  <a:pathLst>
                    <a:path w="28" h="27">
                      <a:moveTo>
                        <a:pt x="0" y="0"/>
                      </a:moveTo>
                      <a:lnTo>
                        <a:pt x="15" y="16"/>
                      </a:lnTo>
                      <a:lnTo>
                        <a:pt x="27" y="26"/>
                      </a:lnTo>
                      <a:lnTo>
                        <a:pt x="15" y="16"/>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5113" name="Freeform 556"/>
                <p:cNvSpPr>
                  <a:spLocks/>
                </p:cNvSpPr>
                <p:nvPr/>
              </p:nvSpPr>
              <p:spPr bwMode="auto">
                <a:xfrm>
                  <a:off x="1109" y="3177"/>
                  <a:ext cx="29" cy="33"/>
                </a:xfrm>
                <a:custGeom>
                  <a:avLst/>
                  <a:gdLst>
                    <a:gd name="T0" fmla="*/ 26 w 29"/>
                    <a:gd name="T1" fmla="*/ 0 h 33"/>
                    <a:gd name="T2" fmla="*/ 14 w 29"/>
                    <a:gd name="T3" fmla="*/ 0 h 33"/>
                    <a:gd name="T4" fmla="*/ 3 w 29"/>
                    <a:gd name="T5" fmla="*/ 0 h 33"/>
                    <a:gd name="T6" fmla="*/ 0 w 29"/>
                    <a:gd name="T7" fmla="*/ 5 h 33"/>
                    <a:gd name="T8" fmla="*/ 0 w 29"/>
                    <a:gd name="T9" fmla="*/ 13 h 33"/>
                    <a:gd name="T10" fmla="*/ 0 w 29"/>
                    <a:gd name="T11" fmla="*/ 20 h 33"/>
                    <a:gd name="T12" fmla="*/ 0 w 29"/>
                    <a:gd name="T13" fmla="*/ 25 h 33"/>
                    <a:gd name="T14" fmla="*/ 28 w 29"/>
                    <a:gd name="T15" fmla="*/ 32 h 33"/>
                    <a:gd name="T16" fmla="*/ 26 w 29"/>
                    <a:gd name="T17" fmla="*/ 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3"/>
                    <a:gd name="T29" fmla="*/ 29 w 29"/>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3">
                      <a:moveTo>
                        <a:pt x="26" y="0"/>
                      </a:moveTo>
                      <a:lnTo>
                        <a:pt x="14" y="0"/>
                      </a:lnTo>
                      <a:lnTo>
                        <a:pt x="3" y="0"/>
                      </a:lnTo>
                      <a:lnTo>
                        <a:pt x="0" y="5"/>
                      </a:lnTo>
                      <a:lnTo>
                        <a:pt x="0" y="13"/>
                      </a:lnTo>
                      <a:lnTo>
                        <a:pt x="0" y="20"/>
                      </a:lnTo>
                      <a:lnTo>
                        <a:pt x="0" y="25"/>
                      </a:lnTo>
                      <a:lnTo>
                        <a:pt x="28" y="32"/>
                      </a:lnTo>
                      <a:lnTo>
                        <a:pt x="26"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5114" name="Freeform 557"/>
                <p:cNvSpPr>
                  <a:spLocks/>
                </p:cNvSpPr>
                <p:nvPr/>
              </p:nvSpPr>
              <p:spPr bwMode="auto">
                <a:xfrm>
                  <a:off x="1113" y="3178"/>
                  <a:ext cx="28" cy="28"/>
                </a:xfrm>
                <a:custGeom>
                  <a:avLst/>
                  <a:gdLst>
                    <a:gd name="T0" fmla="*/ 24 w 28"/>
                    <a:gd name="T1" fmla="*/ 0 h 28"/>
                    <a:gd name="T2" fmla="*/ 13 w 28"/>
                    <a:gd name="T3" fmla="*/ 0 h 28"/>
                    <a:gd name="T4" fmla="*/ 4 w 28"/>
                    <a:gd name="T5" fmla="*/ 0 h 28"/>
                    <a:gd name="T6" fmla="*/ 1 w 28"/>
                    <a:gd name="T7" fmla="*/ 2 h 28"/>
                    <a:gd name="T8" fmla="*/ 0 w 28"/>
                    <a:gd name="T9" fmla="*/ 10 h 28"/>
                    <a:gd name="T10" fmla="*/ 0 w 28"/>
                    <a:gd name="T11" fmla="*/ 18 h 28"/>
                    <a:gd name="T12" fmla="*/ 0 w 28"/>
                    <a:gd name="T13" fmla="*/ 20 h 28"/>
                    <a:gd name="T14" fmla="*/ 27 w 28"/>
                    <a:gd name="T15" fmla="*/ 27 h 28"/>
                    <a:gd name="T16" fmla="*/ 24 w 28"/>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8"/>
                    <a:gd name="T29" fmla="*/ 28 w 28"/>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8">
                      <a:moveTo>
                        <a:pt x="24" y="0"/>
                      </a:moveTo>
                      <a:lnTo>
                        <a:pt x="13" y="0"/>
                      </a:lnTo>
                      <a:lnTo>
                        <a:pt x="4" y="0"/>
                      </a:lnTo>
                      <a:lnTo>
                        <a:pt x="1" y="2"/>
                      </a:lnTo>
                      <a:lnTo>
                        <a:pt x="0" y="10"/>
                      </a:lnTo>
                      <a:lnTo>
                        <a:pt x="0" y="18"/>
                      </a:lnTo>
                      <a:lnTo>
                        <a:pt x="0" y="20"/>
                      </a:lnTo>
                      <a:lnTo>
                        <a:pt x="27" y="27"/>
                      </a:lnTo>
                      <a:lnTo>
                        <a:pt x="24" y="0"/>
                      </a:lnTo>
                    </a:path>
                  </a:pathLst>
                </a:custGeom>
                <a:solidFill>
                  <a:srgbClr val="E0E0E0"/>
                </a:solidFill>
                <a:ln w="9525" cap="rnd">
                  <a:noFill/>
                  <a:round/>
                  <a:headEnd type="none" w="sm" len="sm"/>
                  <a:tailEnd type="none" w="sm" len="sm"/>
                </a:ln>
              </p:spPr>
              <p:txBody>
                <a:bodyPr/>
                <a:lstStyle/>
                <a:p>
                  <a:endParaRPr lang="es-ES"/>
                </a:p>
              </p:txBody>
            </p:sp>
            <p:sp>
              <p:nvSpPr>
                <p:cNvPr id="105115" name="Freeform 558"/>
                <p:cNvSpPr>
                  <a:spLocks/>
                </p:cNvSpPr>
                <p:nvPr/>
              </p:nvSpPr>
              <p:spPr bwMode="auto">
                <a:xfrm>
                  <a:off x="1128" y="3140"/>
                  <a:ext cx="104" cy="73"/>
                </a:xfrm>
                <a:custGeom>
                  <a:avLst/>
                  <a:gdLst>
                    <a:gd name="T0" fmla="*/ 1 w 104"/>
                    <a:gd name="T1" fmla="*/ 35 h 73"/>
                    <a:gd name="T2" fmla="*/ 0 w 104"/>
                    <a:gd name="T3" fmla="*/ 43 h 73"/>
                    <a:gd name="T4" fmla="*/ 0 w 104"/>
                    <a:gd name="T5" fmla="*/ 52 h 73"/>
                    <a:gd name="T6" fmla="*/ 0 w 104"/>
                    <a:gd name="T7" fmla="*/ 59 h 73"/>
                    <a:gd name="T8" fmla="*/ 4 w 104"/>
                    <a:gd name="T9" fmla="*/ 69 h 73"/>
                    <a:gd name="T10" fmla="*/ 37 w 104"/>
                    <a:gd name="T11" fmla="*/ 72 h 73"/>
                    <a:gd name="T12" fmla="*/ 67 w 104"/>
                    <a:gd name="T13" fmla="*/ 69 h 73"/>
                    <a:gd name="T14" fmla="*/ 93 w 104"/>
                    <a:gd name="T15" fmla="*/ 64 h 73"/>
                    <a:gd name="T16" fmla="*/ 95 w 104"/>
                    <a:gd name="T17" fmla="*/ 38 h 73"/>
                    <a:gd name="T18" fmla="*/ 98 w 104"/>
                    <a:gd name="T19" fmla="*/ 22 h 73"/>
                    <a:gd name="T20" fmla="*/ 103 w 104"/>
                    <a:gd name="T21" fmla="*/ 0 h 73"/>
                    <a:gd name="T22" fmla="*/ 89 w 104"/>
                    <a:gd name="T23" fmla="*/ 12 h 73"/>
                    <a:gd name="T24" fmla="*/ 83 w 104"/>
                    <a:gd name="T25" fmla="*/ 16 h 73"/>
                    <a:gd name="T26" fmla="*/ 80 w 104"/>
                    <a:gd name="T27" fmla="*/ 20 h 73"/>
                    <a:gd name="T28" fmla="*/ 76 w 104"/>
                    <a:gd name="T29" fmla="*/ 21 h 73"/>
                    <a:gd name="T30" fmla="*/ 73 w 104"/>
                    <a:gd name="T31" fmla="*/ 24 h 73"/>
                    <a:gd name="T32" fmla="*/ 72 w 104"/>
                    <a:gd name="T33" fmla="*/ 24 h 73"/>
                    <a:gd name="T34" fmla="*/ 66 w 104"/>
                    <a:gd name="T35" fmla="*/ 24 h 73"/>
                    <a:gd name="T36" fmla="*/ 60 w 104"/>
                    <a:gd name="T37" fmla="*/ 25 h 73"/>
                    <a:gd name="T38" fmla="*/ 43 w 104"/>
                    <a:gd name="T39" fmla="*/ 28 h 73"/>
                    <a:gd name="T40" fmla="*/ 1 w 104"/>
                    <a:gd name="T41" fmla="*/ 35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73"/>
                    <a:gd name="T65" fmla="*/ 104 w 104"/>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73">
                      <a:moveTo>
                        <a:pt x="1" y="35"/>
                      </a:moveTo>
                      <a:lnTo>
                        <a:pt x="0" y="43"/>
                      </a:lnTo>
                      <a:lnTo>
                        <a:pt x="0" y="52"/>
                      </a:lnTo>
                      <a:lnTo>
                        <a:pt x="0" y="59"/>
                      </a:lnTo>
                      <a:lnTo>
                        <a:pt x="4" y="69"/>
                      </a:lnTo>
                      <a:lnTo>
                        <a:pt x="37" y="72"/>
                      </a:lnTo>
                      <a:lnTo>
                        <a:pt x="67" y="69"/>
                      </a:lnTo>
                      <a:lnTo>
                        <a:pt x="93" y="64"/>
                      </a:lnTo>
                      <a:lnTo>
                        <a:pt x="95" y="38"/>
                      </a:lnTo>
                      <a:lnTo>
                        <a:pt x="98" y="22"/>
                      </a:lnTo>
                      <a:lnTo>
                        <a:pt x="103" y="0"/>
                      </a:lnTo>
                      <a:lnTo>
                        <a:pt x="89" y="12"/>
                      </a:lnTo>
                      <a:lnTo>
                        <a:pt x="83" y="16"/>
                      </a:lnTo>
                      <a:lnTo>
                        <a:pt x="80" y="20"/>
                      </a:lnTo>
                      <a:lnTo>
                        <a:pt x="76" y="21"/>
                      </a:lnTo>
                      <a:lnTo>
                        <a:pt x="73" y="24"/>
                      </a:lnTo>
                      <a:lnTo>
                        <a:pt x="72" y="24"/>
                      </a:lnTo>
                      <a:lnTo>
                        <a:pt x="66" y="24"/>
                      </a:lnTo>
                      <a:lnTo>
                        <a:pt x="60" y="25"/>
                      </a:lnTo>
                      <a:lnTo>
                        <a:pt x="43" y="28"/>
                      </a:lnTo>
                      <a:lnTo>
                        <a:pt x="1" y="35"/>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5116" name="Freeform 559"/>
                <p:cNvSpPr>
                  <a:spLocks/>
                </p:cNvSpPr>
                <p:nvPr/>
              </p:nvSpPr>
              <p:spPr bwMode="auto">
                <a:xfrm>
                  <a:off x="1136" y="3108"/>
                  <a:ext cx="158" cy="102"/>
                </a:xfrm>
                <a:custGeom>
                  <a:avLst/>
                  <a:gdLst>
                    <a:gd name="T0" fmla="*/ 127 w 158"/>
                    <a:gd name="T1" fmla="*/ 0 h 102"/>
                    <a:gd name="T2" fmla="*/ 113 w 158"/>
                    <a:gd name="T3" fmla="*/ 1 h 102"/>
                    <a:gd name="T4" fmla="*/ 110 w 158"/>
                    <a:gd name="T5" fmla="*/ 9 h 102"/>
                    <a:gd name="T6" fmla="*/ 109 w 158"/>
                    <a:gd name="T7" fmla="*/ 14 h 102"/>
                    <a:gd name="T8" fmla="*/ 112 w 158"/>
                    <a:gd name="T9" fmla="*/ 20 h 102"/>
                    <a:gd name="T10" fmla="*/ 118 w 158"/>
                    <a:gd name="T11" fmla="*/ 29 h 102"/>
                    <a:gd name="T12" fmla="*/ 112 w 158"/>
                    <a:gd name="T13" fmla="*/ 25 h 102"/>
                    <a:gd name="T14" fmla="*/ 106 w 158"/>
                    <a:gd name="T15" fmla="*/ 18 h 102"/>
                    <a:gd name="T16" fmla="*/ 101 w 158"/>
                    <a:gd name="T17" fmla="*/ 30 h 102"/>
                    <a:gd name="T18" fmla="*/ 96 w 158"/>
                    <a:gd name="T19" fmla="*/ 34 h 102"/>
                    <a:gd name="T20" fmla="*/ 91 w 158"/>
                    <a:gd name="T21" fmla="*/ 42 h 102"/>
                    <a:gd name="T22" fmla="*/ 77 w 158"/>
                    <a:gd name="T23" fmla="*/ 53 h 102"/>
                    <a:gd name="T24" fmla="*/ 77 w 158"/>
                    <a:gd name="T25" fmla="*/ 55 h 102"/>
                    <a:gd name="T26" fmla="*/ 79 w 158"/>
                    <a:gd name="T27" fmla="*/ 60 h 102"/>
                    <a:gd name="T28" fmla="*/ 91 w 158"/>
                    <a:gd name="T29" fmla="*/ 70 h 102"/>
                    <a:gd name="T30" fmla="*/ 81 w 158"/>
                    <a:gd name="T31" fmla="*/ 65 h 102"/>
                    <a:gd name="T32" fmla="*/ 75 w 158"/>
                    <a:gd name="T33" fmla="*/ 62 h 102"/>
                    <a:gd name="T34" fmla="*/ 72 w 158"/>
                    <a:gd name="T35" fmla="*/ 56 h 102"/>
                    <a:gd name="T36" fmla="*/ 44 w 158"/>
                    <a:gd name="T37" fmla="*/ 62 h 102"/>
                    <a:gd name="T38" fmla="*/ 22 w 158"/>
                    <a:gd name="T39" fmla="*/ 64 h 102"/>
                    <a:gd name="T40" fmla="*/ 31 w 158"/>
                    <a:gd name="T41" fmla="*/ 70 h 102"/>
                    <a:gd name="T42" fmla="*/ 38 w 158"/>
                    <a:gd name="T43" fmla="*/ 77 h 102"/>
                    <a:gd name="T44" fmla="*/ 49 w 158"/>
                    <a:gd name="T45" fmla="*/ 82 h 102"/>
                    <a:gd name="T46" fmla="*/ 35 w 158"/>
                    <a:gd name="T47" fmla="*/ 77 h 102"/>
                    <a:gd name="T48" fmla="*/ 20 w 158"/>
                    <a:gd name="T49" fmla="*/ 64 h 102"/>
                    <a:gd name="T50" fmla="*/ 0 w 158"/>
                    <a:gd name="T51" fmla="*/ 67 h 102"/>
                    <a:gd name="T52" fmla="*/ 0 w 158"/>
                    <a:gd name="T53" fmla="*/ 74 h 102"/>
                    <a:gd name="T54" fmla="*/ 0 w 158"/>
                    <a:gd name="T55" fmla="*/ 89 h 102"/>
                    <a:gd name="T56" fmla="*/ 3 w 158"/>
                    <a:gd name="T57" fmla="*/ 97 h 102"/>
                    <a:gd name="T58" fmla="*/ 21 w 158"/>
                    <a:gd name="T59" fmla="*/ 101 h 102"/>
                    <a:gd name="T60" fmla="*/ 44 w 158"/>
                    <a:gd name="T61" fmla="*/ 98 h 102"/>
                    <a:gd name="T62" fmla="*/ 64 w 158"/>
                    <a:gd name="T63" fmla="*/ 97 h 102"/>
                    <a:gd name="T64" fmla="*/ 91 w 158"/>
                    <a:gd name="T65" fmla="*/ 93 h 102"/>
                    <a:gd name="T66" fmla="*/ 93 w 158"/>
                    <a:gd name="T67" fmla="*/ 91 h 102"/>
                    <a:gd name="T68" fmla="*/ 102 w 158"/>
                    <a:gd name="T69" fmla="*/ 86 h 102"/>
                    <a:gd name="T70" fmla="*/ 117 w 158"/>
                    <a:gd name="T71" fmla="*/ 77 h 102"/>
                    <a:gd name="T72" fmla="*/ 134 w 158"/>
                    <a:gd name="T73" fmla="*/ 55 h 102"/>
                    <a:gd name="T74" fmla="*/ 152 w 158"/>
                    <a:gd name="T75" fmla="*/ 36 h 102"/>
                    <a:gd name="T76" fmla="*/ 157 w 158"/>
                    <a:gd name="T77" fmla="*/ 26 h 102"/>
                    <a:gd name="T78" fmla="*/ 152 w 158"/>
                    <a:gd name="T79" fmla="*/ 10 h 102"/>
                    <a:gd name="T80" fmla="*/ 143 w 158"/>
                    <a:gd name="T81" fmla="*/ 0 h 102"/>
                    <a:gd name="T82" fmla="*/ 127 w 158"/>
                    <a:gd name="T83" fmla="*/ 0 h 1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8"/>
                    <a:gd name="T127" fmla="*/ 0 h 102"/>
                    <a:gd name="T128" fmla="*/ 158 w 158"/>
                    <a:gd name="T129" fmla="*/ 102 h 1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8" h="102">
                      <a:moveTo>
                        <a:pt x="127" y="0"/>
                      </a:moveTo>
                      <a:lnTo>
                        <a:pt x="113" y="1"/>
                      </a:lnTo>
                      <a:lnTo>
                        <a:pt x="110" y="9"/>
                      </a:lnTo>
                      <a:lnTo>
                        <a:pt x="109" y="14"/>
                      </a:lnTo>
                      <a:lnTo>
                        <a:pt x="112" y="20"/>
                      </a:lnTo>
                      <a:lnTo>
                        <a:pt x="118" y="29"/>
                      </a:lnTo>
                      <a:lnTo>
                        <a:pt x="112" y="25"/>
                      </a:lnTo>
                      <a:lnTo>
                        <a:pt x="106" y="18"/>
                      </a:lnTo>
                      <a:lnTo>
                        <a:pt x="101" y="30"/>
                      </a:lnTo>
                      <a:lnTo>
                        <a:pt x="96" y="34"/>
                      </a:lnTo>
                      <a:lnTo>
                        <a:pt x="91" y="42"/>
                      </a:lnTo>
                      <a:lnTo>
                        <a:pt x="77" y="53"/>
                      </a:lnTo>
                      <a:lnTo>
                        <a:pt x="77" y="55"/>
                      </a:lnTo>
                      <a:lnTo>
                        <a:pt x="79" y="60"/>
                      </a:lnTo>
                      <a:lnTo>
                        <a:pt x="91" y="70"/>
                      </a:lnTo>
                      <a:lnTo>
                        <a:pt x="81" y="65"/>
                      </a:lnTo>
                      <a:lnTo>
                        <a:pt x="75" y="62"/>
                      </a:lnTo>
                      <a:lnTo>
                        <a:pt x="72" y="56"/>
                      </a:lnTo>
                      <a:lnTo>
                        <a:pt x="44" y="62"/>
                      </a:lnTo>
                      <a:lnTo>
                        <a:pt x="22" y="64"/>
                      </a:lnTo>
                      <a:lnTo>
                        <a:pt x="31" y="70"/>
                      </a:lnTo>
                      <a:lnTo>
                        <a:pt x="38" y="77"/>
                      </a:lnTo>
                      <a:lnTo>
                        <a:pt x="49" y="82"/>
                      </a:lnTo>
                      <a:lnTo>
                        <a:pt x="35" y="77"/>
                      </a:lnTo>
                      <a:lnTo>
                        <a:pt x="20" y="64"/>
                      </a:lnTo>
                      <a:lnTo>
                        <a:pt x="0" y="67"/>
                      </a:lnTo>
                      <a:lnTo>
                        <a:pt x="0" y="74"/>
                      </a:lnTo>
                      <a:lnTo>
                        <a:pt x="0" y="89"/>
                      </a:lnTo>
                      <a:lnTo>
                        <a:pt x="3" y="97"/>
                      </a:lnTo>
                      <a:lnTo>
                        <a:pt x="21" y="101"/>
                      </a:lnTo>
                      <a:lnTo>
                        <a:pt x="44" y="98"/>
                      </a:lnTo>
                      <a:lnTo>
                        <a:pt x="64" y="97"/>
                      </a:lnTo>
                      <a:lnTo>
                        <a:pt x="91" y="93"/>
                      </a:lnTo>
                      <a:lnTo>
                        <a:pt x="93" y="91"/>
                      </a:lnTo>
                      <a:lnTo>
                        <a:pt x="102" y="86"/>
                      </a:lnTo>
                      <a:lnTo>
                        <a:pt x="117" y="77"/>
                      </a:lnTo>
                      <a:lnTo>
                        <a:pt x="134" y="55"/>
                      </a:lnTo>
                      <a:lnTo>
                        <a:pt x="152" y="36"/>
                      </a:lnTo>
                      <a:lnTo>
                        <a:pt x="157" y="26"/>
                      </a:lnTo>
                      <a:lnTo>
                        <a:pt x="152" y="10"/>
                      </a:lnTo>
                      <a:lnTo>
                        <a:pt x="143" y="0"/>
                      </a:lnTo>
                      <a:lnTo>
                        <a:pt x="127" y="0"/>
                      </a:lnTo>
                    </a:path>
                  </a:pathLst>
                </a:custGeom>
                <a:solidFill>
                  <a:srgbClr val="808080"/>
                </a:solidFill>
                <a:ln w="9525" cap="rnd">
                  <a:noFill/>
                  <a:round/>
                  <a:headEnd type="none" w="sm" len="sm"/>
                  <a:tailEnd type="none" w="sm" len="sm"/>
                </a:ln>
              </p:spPr>
              <p:txBody>
                <a:bodyPr/>
                <a:lstStyle/>
                <a:p>
                  <a:endParaRPr lang="es-ES"/>
                </a:p>
              </p:txBody>
            </p:sp>
          </p:grpSp>
          <p:sp>
            <p:nvSpPr>
              <p:cNvPr id="104943" name="Rectangle 560"/>
              <p:cNvSpPr>
                <a:spLocks noChangeArrowheads="1"/>
              </p:cNvSpPr>
              <p:nvPr/>
            </p:nvSpPr>
            <p:spPr bwMode="auto">
              <a:xfrm>
                <a:off x="831" y="2528"/>
                <a:ext cx="499" cy="363"/>
              </a:xfrm>
              <a:prstGeom prst="rect">
                <a:avLst/>
              </a:prstGeom>
              <a:noFill/>
              <a:ln w="12700">
                <a:solidFill>
                  <a:schemeClr val="tx1"/>
                </a:solidFill>
                <a:miter lim="800000"/>
                <a:headEnd/>
                <a:tailEnd/>
              </a:ln>
            </p:spPr>
            <p:txBody>
              <a:bodyPr wrap="none" anchor="ctr"/>
              <a:lstStyle/>
              <a:p>
                <a:pPr eaLnBrk="0" hangingPunct="0"/>
                <a:endParaRPr lang="es-ES"/>
              </a:p>
            </p:txBody>
          </p:sp>
        </p:grpSp>
        <p:grpSp>
          <p:nvGrpSpPr>
            <p:cNvPr id="104766" name="Group 561"/>
            <p:cNvGrpSpPr>
              <a:grpSpLocks/>
            </p:cNvGrpSpPr>
            <p:nvPr/>
          </p:nvGrpSpPr>
          <p:grpSpPr bwMode="auto">
            <a:xfrm>
              <a:off x="1336" y="2155"/>
              <a:ext cx="499" cy="363"/>
              <a:chOff x="1338" y="2523"/>
              <a:chExt cx="499" cy="363"/>
            </a:xfrm>
          </p:grpSpPr>
          <p:grpSp>
            <p:nvGrpSpPr>
              <p:cNvPr id="104767" name="Group 562"/>
              <p:cNvGrpSpPr>
                <a:grpSpLocks/>
              </p:cNvGrpSpPr>
              <p:nvPr/>
            </p:nvGrpSpPr>
            <p:grpSpPr bwMode="auto">
              <a:xfrm>
                <a:off x="1405" y="2563"/>
                <a:ext cx="349" cy="295"/>
                <a:chOff x="378" y="2892"/>
                <a:chExt cx="994" cy="638"/>
              </a:xfrm>
            </p:grpSpPr>
            <p:sp>
              <p:nvSpPr>
                <p:cNvPr id="104769" name="Oval 563"/>
                <p:cNvSpPr>
                  <a:spLocks noChangeArrowheads="1"/>
                </p:cNvSpPr>
                <p:nvPr/>
              </p:nvSpPr>
              <p:spPr bwMode="auto">
                <a:xfrm>
                  <a:off x="998" y="3332"/>
                  <a:ext cx="107" cy="45"/>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4770" name="Rectangle 564"/>
                <p:cNvSpPr>
                  <a:spLocks noChangeArrowheads="1"/>
                </p:cNvSpPr>
                <p:nvPr/>
              </p:nvSpPr>
              <p:spPr bwMode="auto">
                <a:xfrm>
                  <a:off x="1044" y="3264"/>
                  <a:ext cx="19" cy="70"/>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4771" name="Freeform 565"/>
                <p:cNvSpPr>
                  <a:spLocks/>
                </p:cNvSpPr>
                <p:nvPr/>
              </p:nvSpPr>
              <p:spPr bwMode="auto">
                <a:xfrm>
                  <a:off x="953" y="3205"/>
                  <a:ext cx="188" cy="64"/>
                </a:xfrm>
                <a:custGeom>
                  <a:avLst/>
                  <a:gdLst>
                    <a:gd name="T0" fmla="*/ 0 w 188"/>
                    <a:gd name="T1" fmla="*/ 32 h 64"/>
                    <a:gd name="T2" fmla="*/ 0 w 188"/>
                    <a:gd name="T3" fmla="*/ 51 h 64"/>
                    <a:gd name="T4" fmla="*/ 61 w 188"/>
                    <a:gd name="T5" fmla="*/ 63 h 64"/>
                    <a:gd name="T6" fmla="*/ 129 w 188"/>
                    <a:gd name="T7" fmla="*/ 63 h 64"/>
                    <a:gd name="T8" fmla="*/ 183 w 188"/>
                    <a:gd name="T9" fmla="*/ 45 h 64"/>
                    <a:gd name="T10" fmla="*/ 187 w 188"/>
                    <a:gd name="T11" fmla="*/ 0 h 64"/>
                    <a:gd name="T12" fmla="*/ 79 w 188"/>
                    <a:gd name="T13" fmla="*/ 0 h 64"/>
                    <a:gd name="T14" fmla="*/ 0 w 188"/>
                    <a:gd name="T15" fmla="*/ 32 h 64"/>
                    <a:gd name="T16" fmla="*/ 0 60000 65536"/>
                    <a:gd name="T17" fmla="*/ 0 60000 65536"/>
                    <a:gd name="T18" fmla="*/ 0 60000 65536"/>
                    <a:gd name="T19" fmla="*/ 0 60000 65536"/>
                    <a:gd name="T20" fmla="*/ 0 60000 65536"/>
                    <a:gd name="T21" fmla="*/ 0 60000 65536"/>
                    <a:gd name="T22" fmla="*/ 0 60000 65536"/>
                    <a:gd name="T23" fmla="*/ 0 60000 65536"/>
                    <a:gd name="T24" fmla="*/ 0 w 188"/>
                    <a:gd name="T25" fmla="*/ 0 h 64"/>
                    <a:gd name="T26" fmla="*/ 188 w 188"/>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8" h="64">
                      <a:moveTo>
                        <a:pt x="0" y="32"/>
                      </a:moveTo>
                      <a:lnTo>
                        <a:pt x="0" y="51"/>
                      </a:lnTo>
                      <a:lnTo>
                        <a:pt x="61" y="63"/>
                      </a:lnTo>
                      <a:lnTo>
                        <a:pt x="129" y="63"/>
                      </a:lnTo>
                      <a:lnTo>
                        <a:pt x="183" y="45"/>
                      </a:lnTo>
                      <a:lnTo>
                        <a:pt x="187" y="0"/>
                      </a:lnTo>
                      <a:lnTo>
                        <a:pt x="79" y="0"/>
                      </a:lnTo>
                      <a:lnTo>
                        <a:pt x="0"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4772" name="Freeform 566"/>
                <p:cNvSpPr>
                  <a:spLocks/>
                </p:cNvSpPr>
                <p:nvPr/>
              </p:nvSpPr>
              <p:spPr bwMode="auto">
                <a:xfrm>
                  <a:off x="959" y="3228"/>
                  <a:ext cx="177" cy="35"/>
                </a:xfrm>
                <a:custGeom>
                  <a:avLst/>
                  <a:gdLst>
                    <a:gd name="T0" fmla="*/ 0 w 177"/>
                    <a:gd name="T1" fmla="*/ 10 h 35"/>
                    <a:gd name="T2" fmla="*/ 0 w 177"/>
                    <a:gd name="T3" fmla="*/ 22 h 35"/>
                    <a:gd name="T4" fmla="*/ 54 w 177"/>
                    <a:gd name="T5" fmla="*/ 34 h 35"/>
                    <a:gd name="T6" fmla="*/ 124 w 177"/>
                    <a:gd name="T7" fmla="*/ 34 h 35"/>
                    <a:gd name="T8" fmla="*/ 176 w 177"/>
                    <a:gd name="T9" fmla="*/ 18 h 35"/>
                    <a:gd name="T10" fmla="*/ 176 w 177"/>
                    <a:gd name="T11" fmla="*/ 0 h 35"/>
                    <a:gd name="T12" fmla="*/ 128 w 177"/>
                    <a:gd name="T13" fmla="*/ 18 h 35"/>
                    <a:gd name="T14" fmla="*/ 56 w 177"/>
                    <a:gd name="T15" fmla="*/ 18 h 35"/>
                    <a:gd name="T16" fmla="*/ 0 w 177"/>
                    <a:gd name="T17" fmla="*/ 1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7"/>
                    <a:gd name="T28" fmla="*/ 0 h 35"/>
                    <a:gd name="T29" fmla="*/ 177 w 177"/>
                    <a:gd name="T30" fmla="*/ 35 h 3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7" h="35">
                      <a:moveTo>
                        <a:pt x="0" y="10"/>
                      </a:moveTo>
                      <a:lnTo>
                        <a:pt x="0" y="22"/>
                      </a:lnTo>
                      <a:lnTo>
                        <a:pt x="54" y="34"/>
                      </a:lnTo>
                      <a:lnTo>
                        <a:pt x="124" y="34"/>
                      </a:lnTo>
                      <a:lnTo>
                        <a:pt x="176" y="18"/>
                      </a:lnTo>
                      <a:lnTo>
                        <a:pt x="176" y="0"/>
                      </a:lnTo>
                      <a:lnTo>
                        <a:pt x="128" y="18"/>
                      </a:lnTo>
                      <a:lnTo>
                        <a:pt x="56" y="18"/>
                      </a:lnTo>
                      <a:lnTo>
                        <a:pt x="0" y="10"/>
                      </a:lnTo>
                    </a:path>
                  </a:pathLst>
                </a:custGeom>
                <a:solidFill>
                  <a:srgbClr val="606060"/>
                </a:solidFill>
                <a:ln w="9525" cap="rnd">
                  <a:noFill/>
                  <a:round/>
                  <a:headEnd type="none" w="sm" len="sm"/>
                  <a:tailEnd type="none" w="sm" len="sm"/>
                </a:ln>
              </p:spPr>
              <p:txBody>
                <a:bodyPr/>
                <a:lstStyle/>
                <a:p>
                  <a:endParaRPr lang="es-ES"/>
                </a:p>
              </p:txBody>
            </p:sp>
            <p:sp>
              <p:nvSpPr>
                <p:cNvPr id="104773" name="Freeform 567"/>
                <p:cNvSpPr>
                  <a:spLocks/>
                </p:cNvSpPr>
                <p:nvPr/>
              </p:nvSpPr>
              <p:spPr bwMode="auto">
                <a:xfrm>
                  <a:off x="908" y="3270"/>
                  <a:ext cx="49" cy="104"/>
                </a:xfrm>
                <a:custGeom>
                  <a:avLst/>
                  <a:gdLst>
                    <a:gd name="T0" fmla="*/ 0 w 49"/>
                    <a:gd name="T1" fmla="*/ 0 h 104"/>
                    <a:gd name="T2" fmla="*/ 5 w 49"/>
                    <a:gd name="T3" fmla="*/ 18 h 104"/>
                    <a:gd name="T4" fmla="*/ 9 w 49"/>
                    <a:gd name="T5" fmla="*/ 34 h 104"/>
                    <a:gd name="T6" fmla="*/ 16 w 49"/>
                    <a:gd name="T7" fmla="*/ 50 h 104"/>
                    <a:gd name="T8" fmla="*/ 20 w 49"/>
                    <a:gd name="T9" fmla="*/ 60 h 104"/>
                    <a:gd name="T10" fmla="*/ 20 w 49"/>
                    <a:gd name="T11" fmla="*/ 67 h 104"/>
                    <a:gd name="T12" fmla="*/ 20 w 49"/>
                    <a:gd name="T13" fmla="*/ 73 h 104"/>
                    <a:gd name="T14" fmla="*/ 11 w 49"/>
                    <a:gd name="T15" fmla="*/ 82 h 104"/>
                    <a:gd name="T16" fmla="*/ 0 w 49"/>
                    <a:gd name="T17" fmla="*/ 92 h 104"/>
                    <a:gd name="T18" fmla="*/ 10 w 49"/>
                    <a:gd name="T19" fmla="*/ 103 h 104"/>
                    <a:gd name="T20" fmla="*/ 26 w 49"/>
                    <a:gd name="T21" fmla="*/ 94 h 104"/>
                    <a:gd name="T22" fmla="*/ 38 w 49"/>
                    <a:gd name="T23" fmla="*/ 86 h 104"/>
                    <a:gd name="T24" fmla="*/ 48 w 49"/>
                    <a:gd name="T25" fmla="*/ 83 h 104"/>
                    <a:gd name="T26" fmla="*/ 48 w 49"/>
                    <a:gd name="T27" fmla="*/ 73 h 104"/>
                    <a:gd name="T28" fmla="*/ 43 w 49"/>
                    <a:gd name="T29" fmla="*/ 68 h 104"/>
                    <a:gd name="T30" fmla="*/ 38 w 49"/>
                    <a:gd name="T31" fmla="*/ 60 h 104"/>
                    <a:gd name="T32" fmla="*/ 38 w 49"/>
                    <a:gd name="T33" fmla="*/ 48 h 104"/>
                    <a:gd name="T34" fmla="*/ 37 w 49"/>
                    <a:gd name="T35" fmla="*/ 37 h 104"/>
                    <a:gd name="T36" fmla="*/ 38 w 49"/>
                    <a:gd name="T37" fmla="*/ 24 h 104"/>
                    <a:gd name="T38" fmla="*/ 40 w 49"/>
                    <a:gd name="T39" fmla="*/ 17 h 104"/>
                    <a:gd name="T40" fmla="*/ 40 w 49"/>
                    <a:gd name="T41" fmla="*/ 0 h 104"/>
                    <a:gd name="T42" fmla="*/ 0 w 49"/>
                    <a:gd name="T43" fmla="*/ 0 h 1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104"/>
                    <a:gd name="T68" fmla="*/ 49 w 49"/>
                    <a:gd name="T69" fmla="*/ 104 h 1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104">
                      <a:moveTo>
                        <a:pt x="0" y="0"/>
                      </a:moveTo>
                      <a:lnTo>
                        <a:pt x="5" y="18"/>
                      </a:lnTo>
                      <a:lnTo>
                        <a:pt x="9" y="34"/>
                      </a:lnTo>
                      <a:lnTo>
                        <a:pt x="16" y="50"/>
                      </a:lnTo>
                      <a:lnTo>
                        <a:pt x="20" y="60"/>
                      </a:lnTo>
                      <a:lnTo>
                        <a:pt x="20" y="67"/>
                      </a:lnTo>
                      <a:lnTo>
                        <a:pt x="20" y="73"/>
                      </a:lnTo>
                      <a:lnTo>
                        <a:pt x="11" y="82"/>
                      </a:lnTo>
                      <a:lnTo>
                        <a:pt x="0" y="92"/>
                      </a:lnTo>
                      <a:lnTo>
                        <a:pt x="10" y="103"/>
                      </a:lnTo>
                      <a:lnTo>
                        <a:pt x="26" y="94"/>
                      </a:lnTo>
                      <a:lnTo>
                        <a:pt x="38" y="86"/>
                      </a:lnTo>
                      <a:lnTo>
                        <a:pt x="48" y="83"/>
                      </a:lnTo>
                      <a:lnTo>
                        <a:pt x="48" y="73"/>
                      </a:lnTo>
                      <a:lnTo>
                        <a:pt x="43" y="68"/>
                      </a:lnTo>
                      <a:lnTo>
                        <a:pt x="38" y="60"/>
                      </a:lnTo>
                      <a:lnTo>
                        <a:pt x="38" y="48"/>
                      </a:lnTo>
                      <a:lnTo>
                        <a:pt x="37" y="37"/>
                      </a:lnTo>
                      <a:lnTo>
                        <a:pt x="38" y="24"/>
                      </a:lnTo>
                      <a:lnTo>
                        <a:pt x="40" y="17"/>
                      </a:lnTo>
                      <a:lnTo>
                        <a:pt x="40" y="0"/>
                      </a:lnTo>
                      <a:lnTo>
                        <a:pt x="0"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4774" name="Freeform 568"/>
                <p:cNvSpPr>
                  <a:spLocks/>
                </p:cNvSpPr>
                <p:nvPr/>
              </p:nvSpPr>
              <p:spPr bwMode="auto">
                <a:xfrm>
                  <a:off x="887" y="3342"/>
                  <a:ext cx="73" cy="36"/>
                </a:xfrm>
                <a:custGeom>
                  <a:avLst/>
                  <a:gdLst>
                    <a:gd name="T0" fmla="*/ 19 w 73"/>
                    <a:gd name="T1" fmla="*/ 19 h 36"/>
                    <a:gd name="T2" fmla="*/ 26 w 73"/>
                    <a:gd name="T3" fmla="*/ 22 h 36"/>
                    <a:gd name="T4" fmla="*/ 37 w 73"/>
                    <a:gd name="T5" fmla="*/ 21 h 36"/>
                    <a:gd name="T6" fmla="*/ 50 w 73"/>
                    <a:gd name="T7" fmla="*/ 14 h 36"/>
                    <a:gd name="T8" fmla="*/ 59 w 73"/>
                    <a:gd name="T9" fmla="*/ 8 h 36"/>
                    <a:gd name="T10" fmla="*/ 64 w 73"/>
                    <a:gd name="T11" fmla="*/ 0 h 36"/>
                    <a:gd name="T12" fmla="*/ 67 w 73"/>
                    <a:gd name="T13" fmla="*/ 1 h 36"/>
                    <a:gd name="T14" fmla="*/ 72 w 73"/>
                    <a:gd name="T15" fmla="*/ 10 h 36"/>
                    <a:gd name="T16" fmla="*/ 69 w 73"/>
                    <a:gd name="T17" fmla="*/ 14 h 36"/>
                    <a:gd name="T18" fmla="*/ 59 w 73"/>
                    <a:gd name="T19" fmla="*/ 18 h 36"/>
                    <a:gd name="T20" fmla="*/ 46 w 73"/>
                    <a:gd name="T21" fmla="*/ 21 h 36"/>
                    <a:gd name="T22" fmla="*/ 33 w 73"/>
                    <a:gd name="T23" fmla="*/ 32 h 36"/>
                    <a:gd name="T24" fmla="*/ 19 w 73"/>
                    <a:gd name="T25" fmla="*/ 35 h 36"/>
                    <a:gd name="T26" fmla="*/ 9 w 73"/>
                    <a:gd name="T27" fmla="*/ 35 h 36"/>
                    <a:gd name="T28" fmla="*/ 2 w 73"/>
                    <a:gd name="T29" fmla="*/ 33 h 36"/>
                    <a:gd name="T30" fmla="*/ 0 w 73"/>
                    <a:gd name="T31" fmla="*/ 30 h 36"/>
                    <a:gd name="T32" fmla="*/ 0 w 73"/>
                    <a:gd name="T33" fmla="*/ 27 h 36"/>
                    <a:gd name="T34" fmla="*/ 2 w 73"/>
                    <a:gd name="T35" fmla="*/ 26 h 36"/>
                    <a:gd name="T36" fmla="*/ 19 w 73"/>
                    <a:gd name="T37" fmla="*/ 19 h 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6"/>
                    <a:gd name="T59" fmla="*/ 73 w 73"/>
                    <a:gd name="T60" fmla="*/ 36 h 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6">
                      <a:moveTo>
                        <a:pt x="19" y="19"/>
                      </a:moveTo>
                      <a:lnTo>
                        <a:pt x="26" y="22"/>
                      </a:lnTo>
                      <a:lnTo>
                        <a:pt x="37" y="21"/>
                      </a:lnTo>
                      <a:lnTo>
                        <a:pt x="50" y="14"/>
                      </a:lnTo>
                      <a:lnTo>
                        <a:pt x="59" y="8"/>
                      </a:lnTo>
                      <a:lnTo>
                        <a:pt x="64" y="0"/>
                      </a:lnTo>
                      <a:lnTo>
                        <a:pt x="67" y="1"/>
                      </a:lnTo>
                      <a:lnTo>
                        <a:pt x="72" y="10"/>
                      </a:lnTo>
                      <a:lnTo>
                        <a:pt x="69" y="14"/>
                      </a:lnTo>
                      <a:lnTo>
                        <a:pt x="59" y="18"/>
                      </a:lnTo>
                      <a:lnTo>
                        <a:pt x="46" y="21"/>
                      </a:lnTo>
                      <a:lnTo>
                        <a:pt x="33" y="32"/>
                      </a:lnTo>
                      <a:lnTo>
                        <a:pt x="19" y="35"/>
                      </a:lnTo>
                      <a:lnTo>
                        <a:pt x="9" y="35"/>
                      </a:lnTo>
                      <a:lnTo>
                        <a:pt x="2" y="33"/>
                      </a:lnTo>
                      <a:lnTo>
                        <a:pt x="0" y="30"/>
                      </a:lnTo>
                      <a:lnTo>
                        <a:pt x="0" y="27"/>
                      </a:lnTo>
                      <a:lnTo>
                        <a:pt x="2" y="26"/>
                      </a:lnTo>
                      <a:lnTo>
                        <a:pt x="19" y="19"/>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4775" name="Freeform 569"/>
                <p:cNvSpPr>
                  <a:spLocks/>
                </p:cNvSpPr>
                <p:nvPr/>
              </p:nvSpPr>
              <p:spPr bwMode="auto">
                <a:xfrm>
                  <a:off x="948" y="3358"/>
                  <a:ext cx="27" cy="25"/>
                </a:xfrm>
                <a:custGeom>
                  <a:avLst/>
                  <a:gdLst>
                    <a:gd name="T0" fmla="*/ 0 w 27"/>
                    <a:gd name="T1" fmla="*/ 6 h 25"/>
                    <a:gd name="T2" fmla="*/ 1 w 27"/>
                    <a:gd name="T3" fmla="*/ 24 h 25"/>
                    <a:gd name="T4" fmla="*/ 16 w 27"/>
                    <a:gd name="T5" fmla="*/ 24 h 25"/>
                    <a:gd name="T6" fmla="*/ 26 w 27"/>
                    <a:gd name="T7" fmla="*/ 0 h 25"/>
                    <a:gd name="T8" fmla="*/ 0 w 27"/>
                    <a:gd name="T9" fmla="*/ 6 h 25"/>
                    <a:gd name="T10" fmla="*/ 0 60000 65536"/>
                    <a:gd name="T11" fmla="*/ 0 60000 65536"/>
                    <a:gd name="T12" fmla="*/ 0 60000 65536"/>
                    <a:gd name="T13" fmla="*/ 0 60000 65536"/>
                    <a:gd name="T14" fmla="*/ 0 60000 65536"/>
                    <a:gd name="T15" fmla="*/ 0 w 27"/>
                    <a:gd name="T16" fmla="*/ 0 h 25"/>
                    <a:gd name="T17" fmla="*/ 27 w 27"/>
                    <a:gd name="T18" fmla="*/ 25 h 25"/>
                  </a:gdLst>
                  <a:ahLst/>
                  <a:cxnLst>
                    <a:cxn ang="T10">
                      <a:pos x="T0" y="T1"/>
                    </a:cxn>
                    <a:cxn ang="T11">
                      <a:pos x="T2" y="T3"/>
                    </a:cxn>
                    <a:cxn ang="T12">
                      <a:pos x="T4" y="T5"/>
                    </a:cxn>
                    <a:cxn ang="T13">
                      <a:pos x="T6" y="T7"/>
                    </a:cxn>
                    <a:cxn ang="T14">
                      <a:pos x="T8" y="T9"/>
                    </a:cxn>
                  </a:cxnLst>
                  <a:rect l="T15" t="T16" r="T17" b="T18"/>
                  <a:pathLst>
                    <a:path w="27" h="25">
                      <a:moveTo>
                        <a:pt x="0" y="6"/>
                      </a:moveTo>
                      <a:lnTo>
                        <a:pt x="1" y="24"/>
                      </a:lnTo>
                      <a:lnTo>
                        <a:pt x="16" y="24"/>
                      </a:lnTo>
                      <a:lnTo>
                        <a:pt x="26" y="0"/>
                      </a:lnTo>
                      <a:lnTo>
                        <a:pt x="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4776" name="Freeform 570"/>
                <p:cNvSpPr>
                  <a:spLocks/>
                </p:cNvSpPr>
                <p:nvPr/>
              </p:nvSpPr>
              <p:spPr bwMode="auto">
                <a:xfrm>
                  <a:off x="904" y="3274"/>
                  <a:ext cx="50" cy="108"/>
                </a:xfrm>
                <a:custGeom>
                  <a:avLst/>
                  <a:gdLst>
                    <a:gd name="T0" fmla="*/ 0 w 50"/>
                    <a:gd name="T1" fmla="*/ 0 h 108"/>
                    <a:gd name="T2" fmla="*/ 5 w 50"/>
                    <a:gd name="T3" fmla="*/ 18 h 108"/>
                    <a:gd name="T4" fmla="*/ 9 w 50"/>
                    <a:gd name="T5" fmla="*/ 35 h 108"/>
                    <a:gd name="T6" fmla="*/ 16 w 50"/>
                    <a:gd name="T7" fmla="*/ 53 h 108"/>
                    <a:gd name="T8" fmla="*/ 21 w 50"/>
                    <a:gd name="T9" fmla="*/ 63 h 108"/>
                    <a:gd name="T10" fmla="*/ 21 w 50"/>
                    <a:gd name="T11" fmla="*/ 70 h 108"/>
                    <a:gd name="T12" fmla="*/ 21 w 50"/>
                    <a:gd name="T13" fmla="*/ 76 h 108"/>
                    <a:gd name="T14" fmla="*/ 12 w 50"/>
                    <a:gd name="T15" fmla="*/ 86 h 108"/>
                    <a:gd name="T16" fmla="*/ 0 w 50"/>
                    <a:gd name="T17" fmla="*/ 96 h 108"/>
                    <a:gd name="T18" fmla="*/ 11 w 50"/>
                    <a:gd name="T19" fmla="*/ 107 h 108"/>
                    <a:gd name="T20" fmla="*/ 26 w 50"/>
                    <a:gd name="T21" fmla="*/ 98 h 108"/>
                    <a:gd name="T22" fmla="*/ 39 w 50"/>
                    <a:gd name="T23" fmla="*/ 91 h 108"/>
                    <a:gd name="T24" fmla="*/ 49 w 50"/>
                    <a:gd name="T25" fmla="*/ 87 h 108"/>
                    <a:gd name="T26" fmla="*/ 49 w 50"/>
                    <a:gd name="T27" fmla="*/ 76 h 108"/>
                    <a:gd name="T28" fmla="*/ 41 w 50"/>
                    <a:gd name="T29" fmla="*/ 71 h 108"/>
                    <a:gd name="T30" fmla="*/ 39 w 50"/>
                    <a:gd name="T31" fmla="*/ 63 h 108"/>
                    <a:gd name="T32" fmla="*/ 39 w 50"/>
                    <a:gd name="T33" fmla="*/ 49 h 108"/>
                    <a:gd name="T34" fmla="*/ 38 w 50"/>
                    <a:gd name="T35" fmla="*/ 39 h 108"/>
                    <a:gd name="T36" fmla="*/ 39 w 50"/>
                    <a:gd name="T37" fmla="*/ 24 h 108"/>
                    <a:gd name="T38" fmla="*/ 41 w 50"/>
                    <a:gd name="T39" fmla="*/ 17 h 108"/>
                    <a:gd name="T40" fmla="*/ 41 w 50"/>
                    <a:gd name="T41" fmla="*/ 0 h 108"/>
                    <a:gd name="T42" fmla="*/ 0 w 50"/>
                    <a:gd name="T43" fmla="*/ 0 h 1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0"/>
                    <a:gd name="T67" fmla="*/ 0 h 108"/>
                    <a:gd name="T68" fmla="*/ 50 w 50"/>
                    <a:gd name="T69" fmla="*/ 108 h 1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0" h="108">
                      <a:moveTo>
                        <a:pt x="0" y="0"/>
                      </a:moveTo>
                      <a:lnTo>
                        <a:pt x="5" y="18"/>
                      </a:lnTo>
                      <a:lnTo>
                        <a:pt x="9" y="35"/>
                      </a:lnTo>
                      <a:lnTo>
                        <a:pt x="16" y="53"/>
                      </a:lnTo>
                      <a:lnTo>
                        <a:pt x="21" y="63"/>
                      </a:lnTo>
                      <a:lnTo>
                        <a:pt x="21" y="70"/>
                      </a:lnTo>
                      <a:lnTo>
                        <a:pt x="21" y="76"/>
                      </a:lnTo>
                      <a:lnTo>
                        <a:pt x="12" y="86"/>
                      </a:lnTo>
                      <a:lnTo>
                        <a:pt x="0" y="96"/>
                      </a:lnTo>
                      <a:lnTo>
                        <a:pt x="11" y="107"/>
                      </a:lnTo>
                      <a:lnTo>
                        <a:pt x="26" y="98"/>
                      </a:lnTo>
                      <a:lnTo>
                        <a:pt x="39" y="91"/>
                      </a:lnTo>
                      <a:lnTo>
                        <a:pt x="49" y="87"/>
                      </a:lnTo>
                      <a:lnTo>
                        <a:pt x="49" y="76"/>
                      </a:lnTo>
                      <a:lnTo>
                        <a:pt x="41" y="71"/>
                      </a:lnTo>
                      <a:lnTo>
                        <a:pt x="39" y="63"/>
                      </a:lnTo>
                      <a:lnTo>
                        <a:pt x="39" y="49"/>
                      </a:lnTo>
                      <a:lnTo>
                        <a:pt x="38" y="39"/>
                      </a:lnTo>
                      <a:lnTo>
                        <a:pt x="39" y="24"/>
                      </a:lnTo>
                      <a:lnTo>
                        <a:pt x="41" y="17"/>
                      </a:lnTo>
                      <a:lnTo>
                        <a:pt x="41" y="0"/>
                      </a:lnTo>
                      <a:lnTo>
                        <a:pt x="0"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4777" name="Freeform 571"/>
                <p:cNvSpPr>
                  <a:spLocks/>
                </p:cNvSpPr>
                <p:nvPr/>
              </p:nvSpPr>
              <p:spPr bwMode="auto">
                <a:xfrm>
                  <a:off x="884" y="3350"/>
                  <a:ext cx="73" cy="37"/>
                </a:xfrm>
                <a:custGeom>
                  <a:avLst/>
                  <a:gdLst>
                    <a:gd name="T0" fmla="*/ 19 w 73"/>
                    <a:gd name="T1" fmla="*/ 20 h 37"/>
                    <a:gd name="T2" fmla="*/ 26 w 73"/>
                    <a:gd name="T3" fmla="*/ 22 h 37"/>
                    <a:gd name="T4" fmla="*/ 37 w 73"/>
                    <a:gd name="T5" fmla="*/ 22 h 37"/>
                    <a:gd name="T6" fmla="*/ 50 w 73"/>
                    <a:gd name="T7" fmla="*/ 14 h 37"/>
                    <a:gd name="T8" fmla="*/ 59 w 73"/>
                    <a:gd name="T9" fmla="*/ 9 h 37"/>
                    <a:gd name="T10" fmla="*/ 64 w 73"/>
                    <a:gd name="T11" fmla="*/ 0 h 37"/>
                    <a:gd name="T12" fmla="*/ 67 w 73"/>
                    <a:gd name="T13" fmla="*/ 1 h 37"/>
                    <a:gd name="T14" fmla="*/ 72 w 73"/>
                    <a:gd name="T15" fmla="*/ 11 h 37"/>
                    <a:gd name="T16" fmla="*/ 69 w 73"/>
                    <a:gd name="T17" fmla="*/ 14 h 37"/>
                    <a:gd name="T18" fmla="*/ 59 w 73"/>
                    <a:gd name="T19" fmla="*/ 19 h 37"/>
                    <a:gd name="T20" fmla="*/ 46 w 73"/>
                    <a:gd name="T21" fmla="*/ 22 h 37"/>
                    <a:gd name="T22" fmla="*/ 33 w 73"/>
                    <a:gd name="T23" fmla="*/ 33 h 37"/>
                    <a:gd name="T24" fmla="*/ 19 w 73"/>
                    <a:gd name="T25" fmla="*/ 36 h 37"/>
                    <a:gd name="T26" fmla="*/ 9 w 73"/>
                    <a:gd name="T27" fmla="*/ 36 h 37"/>
                    <a:gd name="T28" fmla="*/ 2 w 73"/>
                    <a:gd name="T29" fmla="*/ 34 h 37"/>
                    <a:gd name="T30" fmla="*/ 0 w 73"/>
                    <a:gd name="T31" fmla="*/ 30 h 37"/>
                    <a:gd name="T32" fmla="*/ 0 w 73"/>
                    <a:gd name="T33" fmla="*/ 28 h 37"/>
                    <a:gd name="T34" fmla="*/ 2 w 73"/>
                    <a:gd name="T35" fmla="*/ 25 h 37"/>
                    <a:gd name="T36" fmla="*/ 19 w 73"/>
                    <a:gd name="T37" fmla="*/ 2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7"/>
                    <a:gd name="T59" fmla="*/ 73 w 73"/>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7">
                      <a:moveTo>
                        <a:pt x="19" y="20"/>
                      </a:moveTo>
                      <a:lnTo>
                        <a:pt x="26" y="22"/>
                      </a:lnTo>
                      <a:lnTo>
                        <a:pt x="37" y="22"/>
                      </a:lnTo>
                      <a:lnTo>
                        <a:pt x="50" y="14"/>
                      </a:lnTo>
                      <a:lnTo>
                        <a:pt x="59" y="9"/>
                      </a:lnTo>
                      <a:lnTo>
                        <a:pt x="64" y="0"/>
                      </a:lnTo>
                      <a:lnTo>
                        <a:pt x="67" y="1"/>
                      </a:lnTo>
                      <a:lnTo>
                        <a:pt x="72" y="11"/>
                      </a:lnTo>
                      <a:lnTo>
                        <a:pt x="69" y="14"/>
                      </a:lnTo>
                      <a:lnTo>
                        <a:pt x="59" y="19"/>
                      </a:lnTo>
                      <a:lnTo>
                        <a:pt x="46" y="22"/>
                      </a:lnTo>
                      <a:lnTo>
                        <a:pt x="33" y="33"/>
                      </a:lnTo>
                      <a:lnTo>
                        <a:pt x="19" y="36"/>
                      </a:lnTo>
                      <a:lnTo>
                        <a:pt x="9" y="36"/>
                      </a:lnTo>
                      <a:lnTo>
                        <a:pt x="2" y="34"/>
                      </a:lnTo>
                      <a:lnTo>
                        <a:pt x="0" y="30"/>
                      </a:lnTo>
                      <a:lnTo>
                        <a:pt x="0" y="28"/>
                      </a:lnTo>
                      <a:lnTo>
                        <a:pt x="2" y="25"/>
                      </a:lnTo>
                      <a:lnTo>
                        <a:pt x="19"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4778" name="Freeform 572"/>
                <p:cNvSpPr>
                  <a:spLocks/>
                </p:cNvSpPr>
                <p:nvPr/>
              </p:nvSpPr>
              <p:spPr bwMode="auto">
                <a:xfrm>
                  <a:off x="943" y="3366"/>
                  <a:ext cx="29" cy="25"/>
                </a:xfrm>
                <a:custGeom>
                  <a:avLst/>
                  <a:gdLst>
                    <a:gd name="T0" fmla="*/ 0 w 29"/>
                    <a:gd name="T1" fmla="*/ 6 h 25"/>
                    <a:gd name="T2" fmla="*/ 1 w 29"/>
                    <a:gd name="T3" fmla="*/ 24 h 25"/>
                    <a:gd name="T4" fmla="*/ 19 w 29"/>
                    <a:gd name="T5" fmla="*/ 24 h 25"/>
                    <a:gd name="T6" fmla="*/ 28 w 29"/>
                    <a:gd name="T7" fmla="*/ 0 h 25"/>
                    <a:gd name="T8" fmla="*/ 0 w 29"/>
                    <a:gd name="T9" fmla="*/ 6 h 25"/>
                    <a:gd name="T10" fmla="*/ 0 60000 65536"/>
                    <a:gd name="T11" fmla="*/ 0 60000 65536"/>
                    <a:gd name="T12" fmla="*/ 0 60000 65536"/>
                    <a:gd name="T13" fmla="*/ 0 60000 65536"/>
                    <a:gd name="T14" fmla="*/ 0 60000 65536"/>
                    <a:gd name="T15" fmla="*/ 0 w 29"/>
                    <a:gd name="T16" fmla="*/ 0 h 25"/>
                    <a:gd name="T17" fmla="*/ 29 w 29"/>
                    <a:gd name="T18" fmla="*/ 25 h 25"/>
                  </a:gdLst>
                  <a:ahLst/>
                  <a:cxnLst>
                    <a:cxn ang="T10">
                      <a:pos x="T0" y="T1"/>
                    </a:cxn>
                    <a:cxn ang="T11">
                      <a:pos x="T2" y="T3"/>
                    </a:cxn>
                    <a:cxn ang="T12">
                      <a:pos x="T4" y="T5"/>
                    </a:cxn>
                    <a:cxn ang="T13">
                      <a:pos x="T6" y="T7"/>
                    </a:cxn>
                    <a:cxn ang="T14">
                      <a:pos x="T8" y="T9"/>
                    </a:cxn>
                  </a:cxnLst>
                  <a:rect l="T15" t="T16" r="T17" b="T18"/>
                  <a:pathLst>
                    <a:path w="29" h="25">
                      <a:moveTo>
                        <a:pt x="0" y="6"/>
                      </a:moveTo>
                      <a:lnTo>
                        <a:pt x="1" y="24"/>
                      </a:lnTo>
                      <a:lnTo>
                        <a:pt x="19" y="24"/>
                      </a:lnTo>
                      <a:lnTo>
                        <a:pt x="28" y="0"/>
                      </a:lnTo>
                      <a:lnTo>
                        <a:pt x="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4779" name="Freeform 573"/>
                <p:cNvSpPr>
                  <a:spLocks/>
                </p:cNvSpPr>
                <p:nvPr/>
              </p:nvSpPr>
              <p:spPr bwMode="auto">
                <a:xfrm>
                  <a:off x="1016" y="2905"/>
                  <a:ext cx="81" cy="92"/>
                </a:xfrm>
                <a:custGeom>
                  <a:avLst/>
                  <a:gdLst>
                    <a:gd name="T0" fmla="*/ 24 w 81"/>
                    <a:gd name="T1" fmla="*/ 1 h 92"/>
                    <a:gd name="T2" fmla="*/ 13 w 81"/>
                    <a:gd name="T3" fmla="*/ 4 h 92"/>
                    <a:gd name="T4" fmla="*/ 9 w 81"/>
                    <a:gd name="T5" fmla="*/ 13 h 92"/>
                    <a:gd name="T6" fmla="*/ 6 w 81"/>
                    <a:gd name="T7" fmla="*/ 23 h 92"/>
                    <a:gd name="T8" fmla="*/ 6 w 81"/>
                    <a:gd name="T9" fmla="*/ 27 h 92"/>
                    <a:gd name="T10" fmla="*/ 6 w 81"/>
                    <a:gd name="T11" fmla="*/ 32 h 92"/>
                    <a:gd name="T12" fmla="*/ 7 w 81"/>
                    <a:gd name="T13" fmla="*/ 34 h 92"/>
                    <a:gd name="T14" fmla="*/ 6 w 81"/>
                    <a:gd name="T15" fmla="*/ 39 h 92"/>
                    <a:gd name="T16" fmla="*/ 2 w 81"/>
                    <a:gd name="T17" fmla="*/ 46 h 92"/>
                    <a:gd name="T18" fmla="*/ 0 w 81"/>
                    <a:gd name="T19" fmla="*/ 47 h 92"/>
                    <a:gd name="T20" fmla="*/ 0 w 81"/>
                    <a:gd name="T21" fmla="*/ 48 h 92"/>
                    <a:gd name="T22" fmla="*/ 0 w 81"/>
                    <a:gd name="T23" fmla="*/ 49 h 92"/>
                    <a:gd name="T24" fmla="*/ 0 w 81"/>
                    <a:gd name="T25" fmla="*/ 51 h 92"/>
                    <a:gd name="T26" fmla="*/ 0 w 81"/>
                    <a:gd name="T27" fmla="*/ 53 h 92"/>
                    <a:gd name="T28" fmla="*/ 4 w 81"/>
                    <a:gd name="T29" fmla="*/ 53 h 92"/>
                    <a:gd name="T30" fmla="*/ 6 w 81"/>
                    <a:gd name="T31" fmla="*/ 54 h 92"/>
                    <a:gd name="T32" fmla="*/ 6 w 81"/>
                    <a:gd name="T33" fmla="*/ 56 h 92"/>
                    <a:gd name="T34" fmla="*/ 6 w 81"/>
                    <a:gd name="T35" fmla="*/ 58 h 92"/>
                    <a:gd name="T36" fmla="*/ 4 w 81"/>
                    <a:gd name="T37" fmla="*/ 62 h 92"/>
                    <a:gd name="T38" fmla="*/ 6 w 81"/>
                    <a:gd name="T39" fmla="*/ 64 h 92"/>
                    <a:gd name="T40" fmla="*/ 6 w 81"/>
                    <a:gd name="T41" fmla="*/ 65 h 92"/>
                    <a:gd name="T42" fmla="*/ 6 w 81"/>
                    <a:gd name="T43" fmla="*/ 66 h 92"/>
                    <a:gd name="T44" fmla="*/ 6 w 81"/>
                    <a:gd name="T45" fmla="*/ 69 h 92"/>
                    <a:gd name="T46" fmla="*/ 7 w 81"/>
                    <a:gd name="T47" fmla="*/ 69 h 92"/>
                    <a:gd name="T48" fmla="*/ 8 w 81"/>
                    <a:gd name="T49" fmla="*/ 71 h 92"/>
                    <a:gd name="T50" fmla="*/ 8 w 81"/>
                    <a:gd name="T51" fmla="*/ 74 h 92"/>
                    <a:gd name="T52" fmla="*/ 9 w 81"/>
                    <a:gd name="T53" fmla="*/ 76 h 92"/>
                    <a:gd name="T54" fmla="*/ 10 w 81"/>
                    <a:gd name="T55" fmla="*/ 76 h 92"/>
                    <a:gd name="T56" fmla="*/ 12 w 81"/>
                    <a:gd name="T57" fmla="*/ 78 h 92"/>
                    <a:gd name="T58" fmla="*/ 14 w 81"/>
                    <a:gd name="T59" fmla="*/ 79 h 92"/>
                    <a:gd name="T60" fmla="*/ 17 w 81"/>
                    <a:gd name="T61" fmla="*/ 79 h 92"/>
                    <a:gd name="T62" fmla="*/ 22 w 81"/>
                    <a:gd name="T63" fmla="*/ 79 h 92"/>
                    <a:gd name="T64" fmla="*/ 27 w 81"/>
                    <a:gd name="T65" fmla="*/ 78 h 92"/>
                    <a:gd name="T66" fmla="*/ 35 w 81"/>
                    <a:gd name="T67" fmla="*/ 91 h 92"/>
                    <a:gd name="T68" fmla="*/ 68 w 81"/>
                    <a:gd name="T69" fmla="*/ 76 h 92"/>
                    <a:gd name="T70" fmla="*/ 65 w 81"/>
                    <a:gd name="T71" fmla="*/ 71 h 92"/>
                    <a:gd name="T72" fmla="*/ 64 w 81"/>
                    <a:gd name="T73" fmla="*/ 65 h 92"/>
                    <a:gd name="T74" fmla="*/ 64 w 81"/>
                    <a:gd name="T75" fmla="*/ 61 h 92"/>
                    <a:gd name="T76" fmla="*/ 80 w 81"/>
                    <a:gd name="T77" fmla="*/ 47 h 92"/>
                    <a:gd name="T78" fmla="*/ 80 w 81"/>
                    <a:gd name="T79" fmla="*/ 15 h 92"/>
                    <a:gd name="T80" fmla="*/ 70 w 81"/>
                    <a:gd name="T81" fmla="*/ 7 h 92"/>
                    <a:gd name="T82" fmla="*/ 59 w 81"/>
                    <a:gd name="T83" fmla="*/ 2 h 92"/>
                    <a:gd name="T84" fmla="*/ 50 w 81"/>
                    <a:gd name="T85" fmla="*/ 0 h 92"/>
                    <a:gd name="T86" fmla="*/ 36 w 81"/>
                    <a:gd name="T87" fmla="*/ 0 h 92"/>
                    <a:gd name="T88" fmla="*/ 24 w 81"/>
                    <a:gd name="T89" fmla="*/ 1 h 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1"/>
                    <a:gd name="T136" fmla="*/ 0 h 92"/>
                    <a:gd name="T137" fmla="*/ 81 w 81"/>
                    <a:gd name="T138" fmla="*/ 92 h 9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1" h="92">
                      <a:moveTo>
                        <a:pt x="24" y="1"/>
                      </a:moveTo>
                      <a:lnTo>
                        <a:pt x="13" y="4"/>
                      </a:lnTo>
                      <a:lnTo>
                        <a:pt x="9" y="13"/>
                      </a:lnTo>
                      <a:lnTo>
                        <a:pt x="6" y="23"/>
                      </a:lnTo>
                      <a:lnTo>
                        <a:pt x="6" y="27"/>
                      </a:lnTo>
                      <a:lnTo>
                        <a:pt x="6" y="32"/>
                      </a:lnTo>
                      <a:lnTo>
                        <a:pt x="7" y="34"/>
                      </a:lnTo>
                      <a:lnTo>
                        <a:pt x="6" y="39"/>
                      </a:lnTo>
                      <a:lnTo>
                        <a:pt x="2" y="46"/>
                      </a:lnTo>
                      <a:lnTo>
                        <a:pt x="0" y="47"/>
                      </a:lnTo>
                      <a:lnTo>
                        <a:pt x="0" y="48"/>
                      </a:lnTo>
                      <a:lnTo>
                        <a:pt x="0" y="49"/>
                      </a:lnTo>
                      <a:lnTo>
                        <a:pt x="0" y="51"/>
                      </a:lnTo>
                      <a:lnTo>
                        <a:pt x="0" y="53"/>
                      </a:lnTo>
                      <a:lnTo>
                        <a:pt x="4" y="53"/>
                      </a:lnTo>
                      <a:lnTo>
                        <a:pt x="6" y="54"/>
                      </a:lnTo>
                      <a:lnTo>
                        <a:pt x="6" y="56"/>
                      </a:lnTo>
                      <a:lnTo>
                        <a:pt x="6" y="58"/>
                      </a:lnTo>
                      <a:lnTo>
                        <a:pt x="4" y="62"/>
                      </a:lnTo>
                      <a:lnTo>
                        <a:pt x="6" y="64"/>
                      </a:lnTo>
                      <a:lnTo>
                        <a:pt x="6" y="65"/>
                      </a:lnTo>
                      <a:lnTo>
                        <a:pt x="6" y="66"/>
                      </a:lnTo>
                      <a:lnTo>
                        <a:pt x="6" y="69"/>
                      </a:lnTo>
                      <a:lnTo>
                        <a:pt x="7" y="69"/>
                      </a:lnTo>
                      <a:lnTo>
                        <a:pt x="8" y="71"/>
                      </a:lnTo>
                      <a:lnTo>
                        <a:pt x="8" y="74"/>
                      </a:lnTo>
                      <a:lnTo>
                        <a:pt x="9" y="76"/>
                      </a:lnTo>
                      <a:lnTo>
                        <a:pt x="10" y="76"/>
                      </a:lnTo>
                      <a:lnTo>
                        <a:pt x="12" y="78"/>
                      </a:lnTo>
                      <a:lnTo>
                        <a:pt x="14" y="79"/>
                      </a:lnTo>
                      <a:lnTo>
                        <a:pt x="17" y="79"/>
                      </a:lnTo>
                      <a:lnTo>
                        <a:pt x="22" y="79"/>
                      </a:lnTo>
                      <a:lnTo>
                        <a:pt x="27" y="78"/>
                      </a:lnTo>
                      <a:lnTo>
                        <a:pt x="35" y="91"/>
                      </a:lnTo>
                      <a:lnTo>
                        <a:pt x="68" y="76"/>
                      </a:lnTo>
                      <a:lnTo>
                        <a:pt x="65" y="71"/>
                      </a:lnTo>
                      <a:lnTo>
                        <a:pt x="64" y="65"/>
                      </a:lnTo>
                      <a:lnTo>
                        <a:pt x="64" y="61"/>
                      </a:lnTo>
                      <a:lnTo>
                        <a:pt x="80" y="47"/>
                      </a:lnTo>
                      <a:lnTo>
                        <a:pt x="80" y="15"/>
                      </a:lnTo>
                      <a:lnTo>
                        <a:pt x="70" y="7"/>
                      </a:lnTo>
                      <a:lnTo>
                        <a:pt x="59" y="2"/>
                      </a:lnTo>
                      <a:lnTo>
                        <a:pt x="50" y="0"/>
                      </a:lnTo>
                      <a:lnTo>
                        <a:pt x="36" y="0"/>
                      </a:lnTo>
                      <a:lnTo>
                        <a:pt x="24" y="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4780" name="Freeform 574"/>
                <p:cNvSpPr>
                  <a:spLocks/>
                </p:cNvSpPr>
                <p:nvPr/>
              </p:nvSpPr>
              <p:spPr bwMode="auto">
                <a:xfrm>
                  <a:off x="1057" y="2963"/>
                  <a:ext cx="27" cy="26"/>
                </a:xfrm>
                <a:custGeom>
                  <a:avLst/>
                  <a:gdLst>
                    <a:gd name="T0" fmla="*/ 26 w 27"/>
                    <a:gd name="T1" fmla="*/ 0 h 26"/>
                    <a:gd name="T2" fmla="*/ 21 w 27"/>
                    <a:gd name="T3" fmla="*/ 12 h 26"/>
                    <a:gd name="T4" fmla="*/ 12 w 27"/>
                    <a:gd name="T5" fmla="*/ 17 h 26"/>
                    <a:gd name="T6" fmla="*/ 0 w 27"/>
                    <a:gd name="T7" fmla="*/ 25 h 26"/>
                    <a:gd name="T8" fmla="*/ 16 w 27"/>
                    <a:gd name="T9" fmla="*/ 19 h 26"/>
                    <a:gd name="T10" fmla="*/ 21 w 27"/>
                    <a:gd name="T11" fmla="*/ 12 h 26"/>
                    <a:gd name="T12" fmla="*/ 26 w 27"/>
                    <a:gd name="T13" fmla="*/ 0 h 26"/>
                    <a:gd name="T14" fmla="*/ 0 60000 65536"/>
                    <a:gd name="T15" fmla="*/ 0 60000 65536"/>
                    <a:gd name="T16" fmla="*/ 0 60000 65536"/>
                    <a:gd name="T17" fmla="*/ 0 60000 65536"/>
                    <a:gd name="T18" fmla="*/ 0 60000 65536"/>
                    <a:gd name="T19" fmla="*/ 0 60000 65536"/>
                    <a:gd name="T20" fmla="*/ 0 60000 65536"/>
                    <a:gd name="T21" fmla="*/ 0 w 27"/>
                    <a:gd name="T22" fmla="*/ 0 h 26"/>
                    <a:gd name="T23" fmla="*/ 27 w 27"/>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6">
                      <a:moveTo>
                        <a:pt x="26" y="0"/>
                      </a:moveTo>
                      <a:lnTo>
                        <a:pt x="21" y="12"/>
                      </a:lnTo>
                      <a:lnTo>
                        <a:pt x="12" y="17"/>
                      </a:lnTo>
                      <a:lnTo>
                        <a:pt x="0" y="25"/>
                      </a:lnTo>
                      <a:lnTo>
                        <a:pt x="16" y="19"/>
                      </a:lnTo>
                      <a:lnTo>
                        <a:pt x="21" y="12"/>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4781" name="Freeform 575"/>
                <p:cNvSpPr>
                  <a:spLocks/>
                </p:cNvSpPr>
                <p:nvPr/>
              </p:nvSpPr>
              <p:spPr bwMode="auto">
                <a:xfrm>
                  <a:off x="1027" y="2934"/>
                  <a:ext cx="29" cy="1"/>
                </a:xfrm>
                <a:custGeom>
                  <a:avLst/>
                  <a:gdLst>
                    <a:gd name="T0" fmla="*/ 0 w 29"/>
                    <a:gd name="T1" fmla="*/ 0 h 1"/>
                    <a:gd name="T2" fmla="*/ 0 w 29"/>
                    <a:gd name="T3" fmla="*/ 0 h 1"/>
                    <a:gd name="T4" fmla="*/ 2 w 29"/>
                    <a:gd name="T5" fmla="*/ 0 h 1"/>
                    <a:gd name="T6" fmla="*/ 7 w 29"/>
                    <a:gd name="T7" fmla="*/ 0 h 1"/>
                    <a:gd name="T8" fmla="*/ 14 w 29"/>
                    <a:gd name="T9" fmla="*/ 0 h 1"/>
                    <a:gd name="T10" fmla="*/ 23 w 29"/>
                    <a:gd name="T11" fmla="*/ 0 h 1"/>
                    <a:gd name="T12" fmla="*/ 28 w 29"/>
                    <a:gd name="T13" fmla="*/ 0 h 1"/>
                    <a:gd name="T14" fmla="*/ 19 w 29"/>
                    <a:gd name="T15" fmla="*/ 0 h 1"/>
                    <a:gd name="T16" fmla="*/ 15 w 29"/>
                    <a:gd name="T17" fmla="*/ 0 h 1"/>
                    <a:gd name="T18" fmla="*/ 10 w 29"/>
                    <a:gd name="T19" fmla="*/ 0 h 1"/>
                    <a:gd name="T20" fmla="*/ 7 w 29"/>
                    <a:gd name="T21" fmla="*/ 0 h 1"/>
                    <a:gd name="T22" fmla="*/ 2 w 29"/>
                    <a:gd name="T23" fmla="*/ 0 h 1"/>
                    <a:gd name="T24" fmla="*/ 0 w 29"/>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1"/>
                    <a:gd name="T41" fmla="*/ 29 w 29"/>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1">
                      <a:moveTo>
                        <a:pt x="0" y="0"/>
                      </a:moveTo>
                      <a:lnTo>
                        <a:pt x="0" y="0"/>
                      </a:lnTo>
                      <a:lnTo>
                        <a:pt x="2" y="0"/>
                      </a:lnTo>
                      <a:lnTo>
                        <a:pt x="7" y="0"/>
                      </a:lnTo>
                      <a:lnTo>
                        <a:pt x="14" y="0"/>
                      </a:lnTo>
                      <a:lnTo>
                        <a:pt x="23" y="0"/>
                      </a:lnTo>
                      <a:lnTo>
                        <a:pt x="28" y="0"/>
                      </a:lnTo>
                      <a:lnTo>
                        <a:pt x="19" y="0"/>
                      </a:lnTo>
                      <a:lnTo>
                        <a:pt x="15" y="0"/>
                      </a:lnTo>
                      <a:lnTo>
                        <a:pt x="10" y="0"/>
                      </a:lnTo>
                      <a:lnTo>
                        <a:pt x="7" y="0"/>
                      </a:lnTo>
                      <a:lnTo>
                        <a:pt x="2" y="0"/>
                      </a:lnTo>
                      <a:lnTo>
                        <a:pt x="0" y="0"/>
                      </a:lnTo>
                    </a:path>
                  </a:pathLst>
                </a:custGeom>
                <a:solidFill>
                  <a:srgbClr val="201000"/>
                </a:solidFill>
                <a:ln w="9525" cap="rnd">
                  <a:noFill/>
                  <a:round/>
                  <a:headEnd type="none" w="sm" len="sm"/>
                  <a:tailEnd type="none" w="sm" len="sm"/>
                </a:ln>
              </p:spPr>
              <p:txBody>
                <a:bodyPr/>
                <a:lstStyle/>
                <a:p>
                  <a:endParaRPr lang="es-ES"/>
                </a:p>
              </p:txBody>
            </p:sp>
            <p:sp>
              <p:nvSpPr>
                <p:cNvPr id="104782" name="Freeform 576"/>
                <p:cNvSpPr>
                  <a:spLocks/>
                </p:cNvSpPr>
                <p:nvPr/>
              </p:nvSpPr>
              <p:spPr bwMode="auto">
                <a:xfrm>
                  <a:off x="1064" y="2940"/>
                  <a:ext cx="26" cy="24"/>
                </a:xfrm>
                <a:custGeom>
                  <a:avLst/>
                  <a:gdLst>
                    <a:gd name="T0" fmla="*/ 0 w 26"/>
                    <a:gd name="T1" fmla="*/ 2 h 24"/>
                    <a:gd name="T2" fmla="*/ 6 w 26"/>
                    <a:gd name="T3" fmla="*/ 0 h 24"/>
                    <a:gd name="T4" fmla="*/ 19 w 26"/>
                    <a:gd name="T5" fmla="*/ 2 h 24"/>
                    <a:gd name="T6" fmla="*/ 19 w 26"/>
                    <a:gd name="T7" fmla="*/ 4 h 24"/>
                    <a:gd name="T8" fmla="*/ 19 w 26"/>
                    <a:gd name="T9" fmla="*/ 10 h 24"/>
                    <a:gd name="T10" fmla="*/ 19 w 26"/>
                    <a:gd name="T11" fmla="*/ 15 h 24"/>
                    <a:gd name="T12" fmla="*/ 19 w 26"/>
                    <a:gd name="T13" fmla="*/ 18 h 24"/>
                    <a:gd name="T14" fmla="*/ 12 w 26"/>
                    <a:gd name="T15" fmla="*/ 12 h 24"/>
                    <a:gd name="T16" fmla="*/ 12 w 26"/>
                    <a:gd name="T17" fmla="*/ 10 h 24"/>
                    <a:gd name="T18" fmla="*/ 6 w 26"/>
                    <a:gd name="T19" fmla="*/ 8 h 24"/>
                    <a:gd name="T20" fmla="*/ 12 w 26"/>
                    <a:gd name="T21" fmla="*/ 10 h 24"/>
                    <a:gd name="T22" fmla="*/ 12 w 26"/>
                    <a:gd name="T23" fmla="*/ 15 h 24"/>
                    <a:gd name="T24" fmla="*/ 19 w 26"/>
                    <a:gd name="T25" fmla="*/ 18 h 24"/>
                    <a:gd name="T26" fmla="*/ 12 w 26"/>
                    <a:gd name="T27" fmla="*/ 23 h 24"/>
                    <a:gd name="T28" fmla="*/ 19 w 26"/>
                    <a:gd name="T29" fmla="*/ 20 h 24"/>
                    <a:gd name="T30" fmla="*/ 25 w 26"/>
                    <a:gd name="T31" fmla="*/ 17 h 24"/>
                    <a:gd name="T32" fmla="*/ 25 w 26"/>
                    <a:gd name="T33" fmla="*/ 10 h 24"/>
                    <a:gd name="T34" fmla="*/ 25 w 26"/>
                    <a:gd name="T35" fmla="*/ 2 h 24"/>
                    <a:gd name="T36" fmla="*/ 19 w 26"/>
                    <a:gd name="T37" fmla="*/ 0 h 24"/>
                    <a:gd name="T38" fmla="*/ 12 w 26"/>
                    <a:gd name="T39" fmla="*/ 0 h 24"/>
                    <a:gd name="T40" fmla="*/ 6 w 26"/>
                    <a:gd name="T41" fmla="*/ 0 h 24"/>
                    <a:gd name="T42" fmla="*/ 0 w 26"/>
                    <a:gd name="T43" fmla="*/ 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24"/>
                    <a:gd name="T68" fmla="*/ 26 w 26"/>
                    <a:gd name="T69" fmla="*/ 24 h 2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24">
                      <a:moveTo>
                        <a:pt x="0" y="2"/>
                      </a:moveTo>
                      <a:lnTo>
                        <a:pt x="6" y="0"/>
                      </a:lnTo>
                      <a:lnTo>
                        <a:pt x="19" y="2"/>
                      </a:lnTo>
                      <a:lnTo>
                        <a:pt x="19" y="4"/>
                      </a:lnTo>
                      <a:lnTo>
                        <a:pt x="19" y="10"/>
                      </a:lnTo>
                      <a:lnTo>
                        <a:pt x="19" y="15"/>
                      </a:lnTo>
                      <a:lnTo>
                        <a:pt x="19" y="18"/>
                      </a:lnTo>
                      <a:lnTo>
                        <a:pt x="12" y="12"/>
                      </a:lnTo>
                      <a:lnTo>
                        <a:pt x="12" y="10"/>
                      </a:lnTo>
                      <a:lnTo>
                        <a:pt x="6" y="8"/>
                      </a:lnTo>
                      <a:lnTo>
                        <a:pt x="12" y="10"/>
                      </a:lnTo>
                      <a:lnTo>
                        <a:pt x="12" y="15"/>
                      </a:lnTo>
                      <a:lnTo>
                        <a:pt x="19" y="18"/>
                      </a:lnTo>
                      <a:lnTo>
                        <a:pt x="12" y="23"/>
                      </a:lnTo>
                      <a:lnTo>
                        <a:pt x="19" y="20"/>
                      </a:lnTo>
                      <a:lnTo>
                        <a:pt x="25" y="17"/>
                      </a:lnTo>
                      <a:lnTo>
                        <a:pt x="25" y="10"/>
                      </a:lnTo>
                      <a:lnTo>
                        <a:pt x="25" y="2"/>
                      </a:lnTo>
                      <a:lnTo>
                        <a:pt x="19" y="0"/>
                      </a:lnTo>
                      <a:lnTo>
                        <a:pt x="12" y="0"/>
                      </a:lnTo>
                      <a:lnTo>
                        <a:pt x="6" y="0"/>
                      </a:lnTo>
                      <a:lnTo>
                        <a:pt x="0" y="2"/>
                      </a:lnTo>
                    </a:path>
                  </a:pathLst>
                </a:custGeom>
                <a:solidFill>
                  <a:srgbClr val="402000"/>
                </a:solidFill>
                <a:ln w="9525" cap="rnd">
                  <a:noFill/>
                  <a:round/>
                  <a:headEnd type="none" w="sm" len="sm"/>
                  <a:tailEnd type="none" w="sm" len="sm"/>
                </a:ln>
              </p:spPr>
              <p:txBody>
                <a:bodyPr/>
                <a:lstStyle/>
                <a:p>
                  <a:endParaRPr lang="es-ES"/>
                </a:p>
              </p:txBody>
            </p:sp>
            <p:sp>
              <p:nvSpPr>
                <p:cNvPr id="104783" name="Freeform 577"/>
                <p:cNvSpPr>
                  <a:spLocks/>
                </p:cNvSpPr>
                <p:nvPr/>
              </p:nvSpPr>
              <p:spPr bwMode="auto">
                <a:xfrm>
                  <a:off x="1061" y="2940"/>
                  <a:ext cx="28" cy="24"/>
                </a:xfrm>
                <a:custGeom>
                  <a:avLst/>
                  <a:gdLst>
                    <a:gd name="T0" fmla="*/ 0 w 28"/>
                    <a:gd name="T1" fmla="*/ 5 h 24"/>
                    <a:gd name="T2" fmla="*/ 2 w 28"/>
                    <a:gd name="T3" fmla="*/ 1 h 24"/>
                    <a:gd name="T4" fmla="*/ 12 w 28"/>
                    <a:gd name="T5" fmla="*/ 0 h 24"/>
                    <a:gd name="T6" fmla="*/ 18 w 28"/>
                    <a:gd name="T7" fmla="*/ 0 h 24"/>
                    <a:gd name="T8" fmla="*/ 22 w 28"/>
                    <a:gd name="T9" fmla="*/ 2 h 24"/>
                    <a:gd name="T10" fmla="*/ 27 w 28"/>
                    <a:gd name="T11" fmla="*/ 5 h 24"/>
                    <a:gd name="T12" fmla="*/ 27 w 28"/>
                    <a:gd name="T13" fmla="*/ 7 h 24"/>
                    <a:gd name="T14" fmla="*/ 22 w 28"/>
                    <a:gd name="T15" fmla="*/ 10 h 24"/>
                    <a:gd name="T16" fmla="*/ 22 w 28"/>
                    <a:gd name="T17" fmla="*/ 15 h 24"/>
                    <a:gd name="T18" fmla="*/ 22 w 28"/>
                    <a:gd name="T19" fmla="*/ 17 h 24"/>
                    <a:gd name="T20" fmla="*/ 15 w 28"/>
                    <a:gd name="T21" fmla="*/ 19 h 24"/>
                    <a:gd name="T22" fmla="*/ 12 w 28"/>
                    <a:gd name="T23" fmla="*/ 19 h 24"/>
                    <a:gd name="T24" fmla="*/ 9 w 28"/>
                    <a:gd name="T25" fmla="*/ 19 h 24"/>
                    <a:gd name="T26" fmla="*/ 9 w 28"/>
                    <a:gd name="T27" fmla="*/ 20 h 24"/>
                    <a:gd name="T28" fmla="*/ 12 w 28"/>
                    <a:gd name="T29" fmla="*/ 23 h 24"/>
                    <a:gd name="T30" fmla="*/ 15 w 28"/>
                    <a:gd name="T31" fmla="*/ 20 h 24"/>
                    <a:gd name="T32" fmla="*/ 22 w 28"/>
                    <a:gd name="T33" fmla="*/ 20 h 24"/>
                    <a:gd name="T34" fmla="*/ 27 w 28"/>
                    <a:gd name="T35" fmla="*/ 17 h 24"/>
                    <a:gd name="T36" fmla="*/ 27 w 28"/>
                    <a:gd name="T37" fmla="*/ 12 h 24"/>
                    <a:gd name="T38" fmla="*/ 27 w 28"/>
                    <a:gd name="T39" fmla="*/ 7 h 24"/>
                    <a:gd name="T40" fmla="*/ 27 w 28"/>
                    <a:gd name="T41" fmla="*/ 5 h 24"/>
                    <a:gd name="T42" fmla="*/ 22 w 28"/>
                    <a:gd name="T43" fmla="*/ 2 h 24"/>
                    <a:gd name="T44" fmla="*/ 22 w 28"/>
                    <a:gd name="T45" fmla="*/ 0 h 24"/>
                    <a:gd name="T46" fmla="*/ 12 w 28"/>
                    <a:gd name="T47" fmla="*/ 0 h 24"/>
                    <a:gd name="T48" fmla="*/ 2 w 28"/>
                    <a:gd name="T49" fmla="*/ 0 h 24"/>
                    <a:gd name="T50" fmla="*/ 2 w 28"/>
                    <a:gd name="T51" fmla="*/ 1 h 24"/>
                    <a:gd name="T52" fmla="*/ 0 w 28"/>
                    <a:gd name="T53" fmla="*/ 5 h 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8"/>
                    <a:gd name="T82" fmla="*/ 0 h 24"/>
                    <a:gd name="T83" fmla="*/ 28 w 28"/>
                    <a:gd name="T84" fmla="*/ 24 h 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8" h="24">
                      <a:moveTo>
                        <a:pt x="0" y="5"/>
                      </a:moveTo>
                      <a:lnTo>
                        <a:pt x="2" y="1"/>
                      </a:lnTo>
                      <a:lnTo>
                        <a:pt x="12" y="0"/>
                      </a:lnTo>
                      <a:lnTo>
                        <a:pt x="18" y="0"/>
                      </a:lnTo>
                      <a:lnTo>
                        <a:pt x="22" y="2"/>
                      </a:lnTo>
                      <a:lnTo>
                        <a:pt x="27" y="5"/>
                      </a:lnTo>
                      <a:lnTo>
                        <a:pt x="27" y="7"/>
                      </a:lnTo>
                      <a:lnTo>
                        <a:pt x="22" y="10"/>
                      </a:lnTo>
                      <a:lnTo>
                        <a:pt x="22" y="15"/>
                      </a:lnTo>
                      <a:lnTo>
                        <a:pt x="22" y="17"/>
                      </a:lnTo>
                      <a:lnTo>
                        <a:pt x="15" y="19"/>
                      </a:lnTo>
                      <a:lnTo>
                        <a:pt x="12" y="19"/>
                      </a:lnTo>
                      <a:lnTo>
                        <a:pt x="9" y="19"/>
                      </a:lnTo>
                      <a:lnTo>
                        <a:pt x="9" y="20"/>
                      </a:lnTo>
                      <a:lnTo>
                        <a:pt x="12" y="23"/>
                      </a:lnTo>
                      <a:lnTo>
                        <a:pt x="15" y="20"/>
                      </a:lnTo>
                      <a:lnTo>
                        <a:pt x="22" y="20"/>
                      </a:lnTo>
                      <a:lnTo>
                        <a:pt x="27" y="17"/>
                      </a:lnTo>
                      <a:lnTo>
                        <a:pt x="27" y="12"/>
                      </a:lnTo>
                      <a:lnTo>
                        <a:pt x="27" y="7"/>
                      </a:lnTo>
                      <a:lnTo>
                        <a:pt x="27" y="5"/>
                      </a:lnTo>
                      <a:lnTo>
                        <a:pt x="22" y="2"/>
                      </a:lnTo>
                      <a:lnTo>
                        <a:pt x="22" y="0"/>
                      </a:lnTo>
                      <a:lnTo>
                        <a:pt x="12" y="0"/>
                      </a:lnTo>
                      <a:lnTo>
                        <a:pt x="2" y="0"/>
                      </a:lnTo>
                      <a:lnTo>
                        <a:pt x="2" y="1"/>
                      </a:lnTo>
                      <a:lnTo>
                        <a:pt x="0" y="5"/>
                      </a:lnTo>
                    </a:path>
                  </a:pathLst>
                </a:custGeom>
                <a:solidFill>
                  <a:srgbClr val="402000"/>
                </a:solidFill>
                <a:ln w="9525" cap="rnd">
                  <a:noFill/>
                  <a:round/>
                  <a:headEnd type="none" w="sm" len="sm"/>
                  <a:tailEnd type="none" w="sm" len="sm"/>
                </a:ln>
              </p:spPr>
              <p:txBody>
                <a:bodyPr/>
                <a:lstStyle/>
                <a:p>
                  <a:endParaRPr lang="es-ES"/>
                </a:p>
              </p:txBody>
            </p:sp>
            <p:sp>
              <p:nvSpPr>
                <p:cNvPr id="104784" name="Freeform 578"/>
                <p:cNvSpPr>
                  <a:spLocks/>
                </p:cNvSpPr>
                <p:nvPr/>
              </p:nvSpPr>
              <p:spPr bwMode="auto">
                <a:xfrm>
                  <a:off x="896" y="3092"/>
                  <a:ext cx="64" cy="33"/>
                </a:xfrm>
                <a:custGeom>
                  <a:avLst/>
                  <a:gdLst>
                    <a:gd name="T0" fmla="*/ 63 w 64"/>
                    <a:gd name="T1" fmla="*/ 17 h 33"/>
                    <a:gd name="T2" fmla="*/ 54 w 64"/>
                    <a:gd name="T3" fmla="*/ 16 h 33"/>
                    <a:gd name="T4" fmla="*/ 51 w 64"/>
                    <a:gd name="T5" fmla="*/ 16 h 33"/>
                    <a:gd name="T6" fmla="*/ 50 w 64"/>
                    <a:gd name="T7" fmla="*/ 14 h 33"/>
                    <a:gd name="T8" fmla="*/ 48 w 64"/>
                    <a:gd name="T9" fmla="*/ 12 h 33"/>
                    <a:gd name="T10" fmla="*/ 44 w 64"/>
                    <a:gd name="T11" fmla="*/ 8 h 33"/>
                    <a:gd name="T12" fmla="*/ 37 w 64"/>
                    <a:gd name="T13" fmla="*/ 5 h 33"/>
                    <a:gd name="T14" fmla="*/ 36 w 64"/>
                    <a:gd name="T15" fmla="*/ 3 h 33"/>
                    <a:gd name="T16" fmla="*/ 35 w 64"/>
                    <a:gd name="T17" fmla="*/ 0 h 33"/>
                    <a:gd name="T18" fmla="*/ 32 w 64"/>
                    <a:gd name="T19" fmla="*/ 0 h 33"/>
                    <a:gd name="T20" fmla="*/ 20 w 64"/>
                    <a:gd name="T21" fmla="*/ 0 h 33"/>
                    <a:gd name="T22" fmla="*/ 16 w 64"/>
                    <a:gd name="T23" fmla="*/ 0 h 33"/>
                    <a:gd name="T24" fmla="*/ 13 w 64"/>
                    <a:gd name="T25" fmla="*/ 0 h 33"/>
                    <a:gd name="T26" fmla="*/ 12 w 64"/>
                    <a:gd name="T27" fmla="*/ 0 h 33"/>
                    <a:gd name="T28" fmla="*/ 8 w 64"/>
                    <a:gd name="T29" fmla="*/ 1 h 33"/>
                    <a:gd name="T30" fmla="*/ 6 w 64"/>
                    <a:gd name="T31" fmla="*/ 3 h 33"/>
                    <a:gd name="T32" fmla="*/ 4 w 64"/>
                    <a:gd name="T33" fmla="*/ 3 h 33"/>
                    <a:gd name="T34" fmla="*/ 3 w 64"/>
                    <a:gd name="T35" fmla="*/ 3 h 33"/>
                    <a:gd name="T36" fmla="*/ 1 w 64"/>
                    <a:gd name="T37" fmla="*/ 6 h 33"/>
                    <a:gd name="T38" fmla="*/ 0 w 64"/>
                    <a:gd name="T39" fmla="*/ 8 h 33"/>
                    <a:gd name="T40" fmla="*/ 0 w 64"/>
                    <a:gd name="T41" fmla="*/ 9 h 33"/>
                    <a:gd name="T42" fmla="*/ 0 w 64"/>
                    <a:gd name="T43" fmla="*/ 11 h 33"/>
                    <a:gd name="T44" fmla="*/ 0 w 64"/>
                    <a:gd name="T45" fmla="*/ 12 h 33"/>
                    <a:gd name="T46" fmla="*/ 3 w 64"/>
                    <a:gd name="T47" fmla="*/ 12 h 33"/>
                    <a:gd name="T48" fmla="*/ 4 w 64"/>
                    <a:gd name="T49" fmla="*/ 12 h 33"/>
                    <a:gd name="T50" fmla="*/ 8 w 64"/>
                    <a:gd name="T51" fmla="*/ 11 h 33"/>
                    <a:gd name="T52" fmla="*/ 10 w 64"/>
                    <a:gd name="T53" fmla="*/ 11 h 33"/>
                    <a:gd name="T54" fmla="*/ 12 w 64"/>
                    <a:gd name="T55" fmla="*/ 9 h 33"/>
                    <a:gd name="T56" fmla="*/ 14 w 64"/>
                    <a:gd name="T57" fmla="*/ 9 h 33"/>
                    <a:gd name="T58" fmla="*/ 16 w 64"/>
                    <a:gd name="T59" fmla="*/ 11 h 33"/>
                    <a:gd name="T60" fmla="*/ 12 w 64"/>
                    <a:gd name="T61" fmla="*/ 12 h 33"/>
                    <a:gd name="T62" fmla="*/ 9 w 64"/>
                    <a:gd name="T63" fmla="*/ 12 h 33"/>
                    <a:gd name="T64" fmla="*/ 4 w 64"/>
                    <a:gd name="T65" fmla="*/ 14 h 33"/>
                    <a:gd name="T66" fmla="*/ 3 w 64"/>
                    <a:gd name="T67" fmla="*/ 16 h 33"/>
                    <a:gd name="T68" fmla="*/ 4 w 64"/>
                    <a:gd name="T69" fmla="*/ 17 h 33"/>
                    <a:gd name="T70" fmla="*/ 8 w 64"/>
                    <a:gd name="T71" fmla="*/ 17 h 33"/>
                    <a:gd name="T72" fmla="*/ 12 w 64"/>
                    <a:gd name="T73" fmla="*/ 16 h 33"/>
                    <a:gd name="T74" fmla="*/ 17 w 64"/>
                    <a:gd name="T75" fmla="*/ 16 h 33"/>
                    <a:gd name="T76" fmla="*/ 22 w 64"/>
                    <a:gd name="T77" fmla="*/ 16 h 33"/>
                    <a:gd name="T78" fmla="*/ 24 w 64"/>
                    <a:gd name="T79" fmla="*/ 17 h 33"/>
                    <a:gd name="T80" fmla="*/ 25 w 64"/>
                    <a:gd name="T81" fmla="*/ 19 h 33"/>
                    <a:gd name="T82" fmla="*/ 28 w 64"/>
                    <a:gd name="T83" fmla="*/ 21 h 33"/>
                    <a:gd name="T84" fmla="*/ 32 w 64"/>
                    <a:gd name="T85" fmla="*/ 24 h 33"/>
                    <a:gd name="T86" fmla="*/ 32 w 64"/>
                    <a:gd name="T87" fmla="*/ 25 h 33"/>
                    <a:gd name="T88" fmla="*/ 36 w 64"/>
                    <a:gd name="T89" fmla="*/ 27 h 33"/>
                    <a:gd name="T90" fmla="*/ 37 w 64"/>
                    <a:gd name="T91" fmla="*/ 27 h 33"/>
                    <a:gd name="T92" fmla="*/ 40 w 64"/>
                    <a:gd name="T93" fmla="*/ 27 h 33"/>
                    <a:gd name="T94" fmla="*/ 45 w 64"/>
                    <a:gd name="T95" fmla="*/ 28 h 33"/>
                    <a:gd name="T96" fmla="*/ 48 w 64"/>
                    <a:gd name="T97" fmla="*/ 28 h 33"/>
                    <a:gd name="T98" fmla="*/ 51 w 64"/>
                    <a:gd name="T99" fmla="*/ 29 h 33"/>
                    <a:gd name="T100" fmla="*/ 63 w 64"/>
                    <a:gd name="T101" fmla="*/ 32 h 33"/>
                    <a:gd name="T102" fmla="*/ 63 w 64"/>
                    <a:gd name="T103" fmla="*/ 17 h 3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4"/>
                    <a:gd name="T157" fmla="*/ 0 h 33"/>
                    <a:gd name="T158" fmla="*/ 64 w 64"/>
                    <a:gd name="T159" fmla="*/ 33 h 3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4" h="33">
                      <a:moveTo>
                        <a:pt x="63" y="17"/>
                      </a:moveTo>
                      <a:lnTo>
                        <a:pt x="54" y="16"/>
                      </a:lnTo>
                      <a:lnTo>
                        <a:pt x="51" y="16"/>
                      </a:lnTo>
                      <a:lnTo>
                        <a:pt x="50" y="14"/>
                      </a:lnTo>
                      <a:lnTo>
                        <a:pt x="48" y="12"/>
                      </a:lnTo>
                      <a:lnTo>
                        <a:pt x="44" y="8"/>
                      </a:lnTo>
                      <a:lnTo>
                        <a:pt x="37" y="5"/>
                      </a:lnTo>
                      <a:lnTo>
                        <a:pt x="36" y="3"/>
                      </a:lnTo>
                      <a:lnTo>
                        <a:pt x="35" y="0"/>
                      </a:lnTo>
                      <a:lnTo>
                        <a:pt x="32" y="0"/>
                      </a:lnTo>
                      <a:lnTo>
                        <a:pt x="20" y="0"/>
                      </a:lnTo>
                      <a:lnTo>
                        <a:pt x="16" y="0"/>
                      </a:lnTo>
                      <a:lnTo>
                        <a:pt x="13" y="0"/>
                      </a:lnTo>
                      <a:lnTo>
                        <a:pt x="12" y="0"/>
                      </a:lnTo>
                      <a:lnTo>
                        <a:pt x="8" y="1"/>
                      </a:lnTo>
                      <a:lnTo>
                        <a:pt x="6" y="3"/>
                      </a:lnTo>
                      <a:lnTo>
                        <a:pt x="4" y="3"/>
                      </a:lnTo>
                      <a:lnTo>
                        <a:pt x="3" y="3"/>
                      </a:lnTo>
                      <a:lnTo>
                        <a:pt x="1" y="6"/>
                      </a:lnTo>
                      <a:lnTo>
                        <a:pt x="0" y="8"/>
                      </a:lnTo>
                      <a:lnTo>
                        <a:pt x="0" y="9"/>
                      </a:lnTo>
                      <a:lnTo>
                        <a:pt x="0" y="11"/>
                      </a:lnTo>
                      <a:lnTo>
                        <a:pt x="0" y="12"/>
                      </a:lnTo>
                      <a:lnTo>
                        <a:pt x="3" y="12"/>
                      </a:lnTo>
                      <a:lnTo>
                        <a:pt x="4" y="12"/>
                      </a:lnTo>
                      <a:lnTo>
                        <a:pt x="8" y="11"/>
                      </a:lnTo>
                      <a:lnTo>
                        <a:pt x="10" y="11"/>
                      </a:lnTo>
                      <a:lnTo>
                        <a:pt x="12" y="9"/>
                      </a:lnTo>
                      <a:lnTo>
                        <a:pt x="14" y="9"/>
                      </a:lnTo>
                      <a:lnTo>
                        <a:pt x="16" y="11"/>
                      </a:lnTo>
                      <a:lnTo>
                        <a:pt x="12" y="12"/>
                      </a:lnTo>
                      <a:lnTo>
                        <a:pt x="9" y="12"/>
                      </a:lnTo>
                      <a:lnTo>
                        <a:pt x="4" y="14"/>
                      </a:lnTo>
                      <a:lnTo>
                        <a:pt x="3" y="16"/>
                      </a:lnTo>
                      <a:lnTo>
                        <a:pt x="4" y="17"/>
                      </a:lnTo>
                      <a:lnTo>
                        <a:pt x="8" y="17"/>
                      </a:lnTo>
                      <a:lnTo>
                        <a:pt x="12" y="16"/>
                      </a:lnTo>
                      <a:lnTo>
                        <a:pt x="17" y="16"/>
                      </a:lnTo>
                      <a:lnTo>
                        <a:pt x="22" y="16"/>
                      </a:lnTo>
                      <a:lnTo>
                        <a:pt x="24" y="17"/>
                      </a:lnTo>
                      <a:lnTo>
                        <a:pt x="25" y="19"/>
                      </a:lnTo>
                      <a:lnTo>
                        <a:pt x="28" y="21"/>
                      </a:lnTo>
                      <a:lnTo>
                        <a:pt x="32" y="24"/>
                      </a:lnTo>
                      <a:lnTo>
                        <a:pt x="32" y="25"/>
                      </a:lnTo>
                      <a:lnTo>
                        <a:pt x="36" y="27"/>
                      </a:lnTo>
                      <a:lnTo>
                        <a:pt x="37" y="27"/>
                      </a:lnTo>
                      <a:lnTo>
                        <a:pt x="40" y="27"/>
                      </a:lnTo>
                      <a:lnTo>
                        <a:pt x="45" y="28"/>
                      </a:lnTo>
                      <a:lnTo>
                        <a:pt x="48" y="28"/>
                      </a:lnTo>
                      <a:lnTo>
                        <a:pt x="51" y="29"/>
                      </a:lnTo>
                      <a:lnTo>
                        <a:pt x="63" y="32"/>
                      </a:lnTo>
                      <a:lnTo>
                        <a:pt x="63" y="17"/>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4785" name="Freeform 579"/>
                <p:cNvSpPr>
                  <a:spLocks/>
                </p:cNvSpPr>
                <p:nvPr/>
              </p:nvSpPr>
              <p:spPr bwMode="auto">
                <a:xfrm>
                  <a:off x="904" y="3097"/>
                  <a:ext cx="27" cy="1"/>
                </a:xfrm>
                <a:custGeom>
                  <a:avLst/>
                  <a:gdLst>
                    <a:gd name="T0" fmla="*/ 0 w 27"/>
                    <a:gd name="T1" fmla="*/ 0 h 1"/>
                    <a:gd name="T2" fmla="*/ 4 w 27"/>
                    <a:gd name="T3" fmla="*/ 0 h 1"/>
                    <a:gd name="T4" fmla="*/ 6 w 27"/>
                    <a:gd name="T5" fmla="*/ 0 h 1"/>
                    <a:gd name="T6" fmla="*/ 12 w 27"/>
                    <a:gd name="T7" fmla="*/ 0 h 1"/>
                    <a:gd name="T8" fmla="*/ 14 w 27"/>
                    <a:gd name="T9" fmla="*/ 0 h 1"/>
                    <a:gd name="T10" fmla="*/ 21 w 27"/>
                    <a:gd name="T11" fmla="*/ 0 h 1"/>
                    <a:gd name="T12" fmla="*/ 26 w 27"/>
                    <a:gd name="T13" fmla="*/ 0 h 1"/>
                    <a:gd name="T14" fmla="*/ 19 w 27"/>
                    <a:gd name="T15" fmla="*/ 0 h 1"/>
                    <a:gd name="T16" fmla="*/ 13 w 27"/>
                    <a:gd name="T17" fmla="*/ 0 h 1"/>
                    <a:gd name="T18" fmla="*/ 6 w 27"/>
                    <a:gd name="T19" fmla="*/ 0 h 1"/>
                    <a:gd name="T20" fmla="*/ 4 w 27"/>
                    <a:gd name="T21" fmla="*/ 0 h 1"/>
                    <a:gd name="T22" fmla="*/ 0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0" y="0"/>
                      </a:moveTo>
                      <a:lnTo>
                        <a:pt x="4" y="0"/>
                      </a:lnTo>
                      <a:lnTo>
                        <a:pt x="6" y="0"/>
                      </a:lnTo>
                      <a:lnTo>
                        <a:pt x="12" y="0"/>
                      </a:lnTo>
                      <a:lnTo>
                        <a:pt x="14" y="0"/>
                      </a:lnTo>
                      <a:lnTo>
                        <a:pt x="21" y="0"/>
                      </a:lnTo>
                      <a:lnTo>
                        <a:pt x="26" y="0"/>
                      </a:lnTo>
                      <a:lnTo>
                        <a:pt x="19" y="0"/>
                      </a:lnTo>
                      <a:lnTo>
                        <a:pt x="13" y="0"/>
                      </a:lnTo>
                      <a:lnTo>
                        <a:pt x="6" y="0"/>
                      </a:lnTo>
                      <a:lnTo>
                        <a:pt x="4"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4786" name="Freeform 580"/>
                <p:cNvSpPr>
                  <a:spLocks/>
                </p:cNvSpPr>
                <p:nvPr/>
              </p:nvSpPr>
              <p:spPr bwMode="auto">
                <a:xfrm>
                  <a:off x="914" y="3092"/>
                  <a:ext cx="27" cy="26"/>
                </a:xfrm>
                <a:custGeom>
                  <a:avLst/>
                  <a:gdLst>
                    <a:gd name="T0" fmla="*/ 6 w 27"/>
                    <a:gd name="T1" fmla="*/ 0 h 26"/>
                    <a:gd name="T2" fmla="*/ 2 w 27"/>
                    <a:gd name="T3" fmla="*/ 0 h 26"/>
                    <a:gd name="T4" fmla="*/ 0 w 27"/>
                    <a:gd name="T5" fmla="*/ 0 h 26"/>
                    <a:gd name="T6" fmla="*/ 6 w 27"/>
                    <a:gd name="T7" fmla="*/ 0 h 26"/>
                    <a:gd name="T8" fmla="*/ 13 w 27"/>
                    <a:gd name="T9" fmla="*/ 25 h 26"/>
                    <a:gd name="T10" fmla="*/ 19 w 27"/>
                    <a:gd name="T11" fmla="*/ 25 h 26"/>
                    <a:gd name="T12" fmla="*/ 23 w 27"/>
                    <a:gd name="T13" fmla="*/ 25 h 26"/>
                    <a:gd name="T14" fmla="*/ 26 w 27"/>
                    <a:gd name="T15" fmla="*/ 25 h 26"/>
                    <a:gd name="T16" fmla="*/ 19 w 27"/>
                    <a:gd name="T17" fmla="*/ 25 h 26"/>
                    <a:gd name="T18" fmla="*/ 12 w 27"/>
                    <a:gd name="T19" fmla="*/ 0 h 26"/>
                    <a:gd name="T20" fmla="*/ 6 w 27"/>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6"/>
                    <a:gd name="T35" fmla="*/ 27 w 27"/>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6">
                      <a:moveTo>
                        <a:pt x="6" y="0"/>
                      </a:moveTo>
                      <a:lnTo>
                        <a:pt x="2" y="0"/>
                      </a:lnTo>
                      <a:lnTo>
                        <a:pt x="0" y="0"/>
                      </a:lnTo>
                      <a:lnTo>
                        <a:pt x="6" y="0"/>
                      </a:lnTo>
                      <a:lnTo>
                        <a:pt x="13" y="25"/>
                      </a:lnTo>
                      <a:lnTo>
                        <a:pt x="19" y="25"/>
                      </a:lnTo>
                      <a:lnTo>
                        <a:pt x="23" y="25"/>
                      </a:lnTo>
                      <a:lnTo>
                        <a:pt x="26" y="25"/>
                      </a:lnTo>
                      <a:lnTo>
                        <a:pt x="19" y="25"/>
                      </a:lnTo>
                      <a:lnTo>
                        <a:pt x="12" y="0"/>
                      </a:lnTo>
                      <a:lnTo>
                        <a:pt x="6" y="0"/>
                      </a:lnTo>
                    </a:path>
                  </a:pathLst>
                </a:custGeom>
                <a:solidFill>
                  <a:srgbClr val="402000"/>
                </a:solidFill>
                <a:ln w="9525" cap="rnd">
                  <a:noFill/>
                  <a:round/>
                  <a:headEnd type="none" w="sm" len="sm"/>
                  <a:tailEnd type="none" w="sm" len="sm"/>
                </a:ln>
              </p:spPr>
              <p:txBody>
                <a:bodyPr/>
                <a:lstStyle/>
                <a:p>
                  <a:endParaRPr lang="es-ES"/>
                </a:p>
              </p:txBody>
            </p:sp>
            <p:sp>
              <p:nvSpPr>
                <p:cNvPr id="104787" name="Freeform 581"/>
                <p:cNvSpPr>
                  <a:spLocks/>
                </p:cNvSpPr>
                <p:nvPr/>
              </p:nvSpPr>
              <p:spPr bwMode="auto">
                <a:xfrm>
                  <a:off x="919" y="3100"/>
                  <a:ext cx="28" cy="26"/>
                </a:xfrm>
                <a:custGeom>
                  <a:avLst/>
                  <a:gdLst>
                    <a:gd name="T0" fmla="*/ 0 w 28"/>
                    <a:gd name="T1" fmla="*/ 11 h 26"/>
                    <a:gd name="T2" fmla="*/ 0 w 28"/>
                    <a:gd name="T3" fmla="*/ 25 h 26"/>
                    <a:gd name="T4" fmla="*/ 12 w 28"/>
                    <a:gd name="T5" fmla="*/ 11 h 26"/>
                    <a:gd name="T6" fmla="*/ 27 w 28"/>
                    <a:gd name="T7" fmla="*/ 11 h 26"/>
                    <a:gd name="T8" fmla="*/ 27 w 28"/>
                    <a:gd name="T9" fmla="*/ 0 h 26"/>
                    <a:gd name="T10" fmla="*/ 12 w 28"/>
                    <a:gd name="T11" fmla="*/ 0 h 26"/>
                    <a:gd name="T12" fmla="*/ 0 w 28"/>
                    <a:gd name="T13" fmla="*/ 11 h 26"/>
                    <a:gd name="T14" fmla="*/ 0 60000 65536"/>
                    <a:gd name="T15" fmla="*/ 0 60000 65536"/>
                    <a:gd name="T16" fmla="*/ 0 60000 65536"/>
                    <a:gd name="T17" fmla="*/ 0 60000 65536"/>
                    <a:gd name="T18" fmla="*/ 0 60000 65536"/>
                    <a:gd name="T19" fmla="*/ 0 60000 65536"/>
                    <a:gd name="T20" fmla="*/ 0 60000 65536"/>
                    <a:gd name="T21" fmla="*/ 0 w 28"/>
                    <a:gd name="T22" fmla="*/ 0 h 26"/>
                    <a:gd name="T23" fmla="*/ 28 w 28"/>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6">
                      <a:moveTo>
                        <a:pt x="0" y="11"/>
                      </a:moveTo>
                      <a:lnTo>
                        <a:pt x="0" y="25"/>
                      </a:lnTo>
                      <a:lnTo>
                        <a:pt x="12" y="11"/>
                      </a:lnTo>
                      <a:lnTo>
                        <a:pt x="27" y="11"/>
                      </a:lnTo>
                      <a:lnTo>
                        <a:pt x="27" y="0"/>
                      </a:lnTo>
                      <a:lnTo>
                        <a:pt x="12" y="0"/>
                      </a:lnTo>
                      <a:lnTo>
                        <a:pt x="0" y="11"/>
                      </a:lnTo>
                    </a:path>
                  </a:pathLst>
                </a:custGeom>
                <a:solidFill>
                  <a:srgbClr val="402000"/>
                </a:solidFill>
                <a:ln w="9525" cap="rnd">
                  <a:noFill/>
                  <a:round/>
                  <a:headEnd type="none" w="sm" len="sm"/>
                  <a:tailEnd type="none" w="sm" len="sm"/>
                </a:ln>
              </p:spPr>
              <p:txBody>
                <a:bodyPr/>
                <a:lstStyle/>
                <a:p>
                  <a:endParaRPr lang="es-ES"/>
                </a:p>
              </p:txBody>
            </p:sp>
            <p:sp>
              <p:nvSpPr>
                <p:cNvPr id="104788" name="Freeform 582"/>
                <p:cNvSpPr>
                  <a:spLocks/>
                </p:cNvSpPr>
                <p:nvPr/>
              </p:nvSpPr>
              <p:spPr bwMode="auto">
                <a:xfrm>
                  <a:off x="904" y="3105"/>
                  <a:ext cx="27" cy="28"/>
                </a:xfrm>
                <a:custGeom>
                  <a:avLst/>
                  <a:gdLst>
                    <a:gd name="T0" fmla="*/ 26 w 27"/>
                    <a:gd name="T1" fmla="*/ 0 h 28"/>
                    <a:gd name="T2" fmla="*/ 26 w 27"/>
                    <a:gd name="T3" fmla="*/ 11 h 28"/>
                    <a:gd name="T4" fmla="*/ 0 w 27"/>
                    <a:gd name="T5" fmla="*/ 27 h 28"/>
                    <a:gd name="T6" fmla="*/ 26 w 27"/>
                    <a:gd name="T7" fmla="*/ 0 h 28"/>
                    <a:gd name="T8" fmla="*/ 0 60000 65536"/>
                    <a:gd name="T9" fmla="*/ 0 60000 65536"/>
                    <a:gd name="T10" fmla="*/ 0 60000 65536"/>
                    <a:gd name="T11" fmla="*/ 0 60000 65536"/>
                    <a:gd name="T12" fmla="*/ 0 w 27"/>
                    <a:gd name="T13" fmla="*/ 0 h 28"/>
                    <a:gd name="T14" fmla="*/ 27 w 27"/>
                    <a:gd name="T15" fmla="*/ 28 h 28"/>
                  </a:gdLst>
                  <a:ahLst/>
                  <a:cxnLst>
                    <a:cxn ang="T8">
                      <a:pos x="T0" y="T1"/>
                    </a:cxn>
                    <a:cxn ang="T9">
                      <a:pos x="T2" y="T3"/>
                    </a:cxn>
                    <a:cxn ang="T10">
                      <a:pos x="T4" y="T5"/>
                    </a:cxn>
                    <a:cxn ang="T11">
                      <a:pos x="T6" y="T7"/>
                    </a:cxn>
                  </a:cxnLst>
                  <a:rect l="T12" t="T13" r="T14" b="T15"/>
                  <a:pathLst>
                    <a:path w="27" h="28">
                      <a:moveTo>
                        <a:pt x="26" y="0"/>
                      </a:moveTo>
                      <a:lnTo>
                        <a:pt x="26" y="11"/>
                      </a:lnTo>
                      <a:lnTo>
                        <a:pt x="0" y="27"/>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4789" name="Freeform 583"/>
                <p:cNvSpPr>
                  <a:spLocks/>
                </p:cNvSpPr>
                <p:nvPr/>
              </p:nvSpPr>
              <p:spPr bwMode="auto">
                <a:xfrm>
                  <a:off x="929" y="3099"/>
                  <a:ext cx="28" cy="26"/>
                </a:xfrm>
                <a:custGeom>
                  <a:avLst/>
                  <a:gdLst>
                    <a:gd name="T0" fmla="*/ 0 w 28"/>
                    <a:gd name="T1" fmla="*/ 0 h 26"/>
                    <a:gd name="T2" fmla="*/ 0 w 28"/>
                    <a:gd name="T3" fmla="*/ 25 h 26"/>
                    <a:gd name="T4" fmla="*/ 27 w 28"/>
                    <a:gd name="T5" fmla="*/ 25 h 26"/>
                    <a:gd name="T6" fmla="*/ 0 w 28"/>
                    <a:gd name="T7" fmla="*/ 0 h 26"/>
                    <a:gd name="T8" fmla="*/ 0 60000 65536"/>
                    <a:gd name="T9" fmla="*/ 0 60000 65536"/>
                    <a:gd name="T10" fmla="*/ 0 60000 65536"/>
                    <a:gd name="T11" fmla="*/ 0 60000 65536"/>
                    <a:gd name="T12" fmla="*/ 0 w 28"/>
                    <a:gd name="T13" fmla="*/ 0 h 26"/>
                    <a:gd name="T14" fmla="*/ 28 w 28"/>
                    <a:gd name="T15" fmla="*/ 26 h 26"/>
                  </a:gdLst>
                  <a:ahLst/>
                  <a:cxnLst>
                    <a:cxn ang="T8">
                      <a:pos x="T0" y="T1"/>
                    </a:cxn>
                    <a:cxn ang="T9">
                      <a:pos x="T2" y="T3"/>
                    </a:cxn>
                    <a:cxn ang="T10">
                      <a:pos x="T4" y="T5"/>
                    </a:cxn>
                    <a:cxn ang="T11">
                      <a:pos x="T6" y="T7"/>
                    </a:cxn>
                  </a:cxnLst>
                  <a:rect l="T12" t="T13" r="T14" b="T15"/>
                  <a:pathLst>
                    <a:path w="28" h="26">
                      <a:moveTo>
                        <a:pt x="0" y="0"/>
                      </a:moveTo>
                      <a:lnTo>
                        <a:pt x="0" y="25"/>
                      </a:lnTo>
                      <a:lnTo>
                        <a:pt x="27"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4790" name="Freeform 584"/>
                <p:cNvSpPr>
                  <a:spLocks/>
                </p:cNvSpPr>
                <p:nvPr/>
              </p:nvSpPr>
              <p:spPr bwMode="auto">
                <a:xfrm>
                  <a:off x="924" y="3103"/>
                  <a:ext cx="27" cy="25"/>
                </a:xfrm>
                <a:custGeom>
                  <a:avLst/>
                  <a:gdLst>
                    <a:gd name="T0" fmla="*/ 26 w 27"/>
                    <a:gd name="T1" fmla="*/ 0 h 25"/>
                    <a:gd name="T2" fmla="*/ 0 w 27"/>
                    <a:gd name="T3" fmla="*/ 24 h 25"/>
                    <a:gd name="T4" fmla="*/ 26 w 27"/>
                    <a:gd name="T5" fmla="*/ 0 h 25"/>
                    <a:gd name="T6" fmla="*/ 0 60000 65536"/>
                    <a:gd name="T7" fmla="*/ 0 60000 65536"/>
                    <a:gd name="T8" fmla="*/ 0 60000 65536"/>
                    <a:gd name="T9" fmla="*/ 0 w 27"/>
                    <a:gd name="T10" fmla="*/ 0 h 25"/>
                    <a:gd name="T11" fmla="*/ 27 w 27"/>
                    <a:gd name="T12" fmla="*/ 25 h 25"/>
                  </a:gdLst>
                  <a:ahLst/>
                  <a:cxnLst>
                    <a:cxn ang="T6">
                      <a:pos x="T0" y="T1"/>
                    </a:cxn>
                    <a:cxn ang="T7">
                      <a:pos x="T2" y="T3"/>
                    </a:cxn>
                    <a:cxn ang="T8">
                      <a:pos x="T4" y="T5"/>
                    </a:cxn>
                  </a:cxnLst>
                  <a:rect l="T9" t="T10" r="T11" b="T12"/>
                  <a:pathLst>
                    <a:path w="27" h="25">
                      <a:moveTo>
                        <a:pt x="26" y="0"/>
                      </a:moveTo>
                      <a:lnTo>
                        <a:pt x="0" y="24"/>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4791" name="Freeform 585"/>
                <p:cNvSpPr>
                  <a:spLocks/>
                </p:cNvSpPr>
                <p:nvPr/>
              </p:nvSpPr>
              <p:spPr bwMode="auto">
                <a:xfrm>
                  <a:off x="901" y="3099"/>
                  <a:ext cx="28" cy="26"/>
                </a:xfrm>
                <a:custGeom>
                  <a:avLst/>
                  <a:gdLst>
                    <a:gd name="T0" fmla="*/ 0 w 28"/>
                    <a:gd name="T1" fmla="*/ 25 h 26"/>
                    <a:gd name="T2" fmla="*/ 14 w 28"/>
                    <a:gd name="T3" fmla="*/ 25 h 26"/>
                    <a:gd name="T4" fmla="*/ 14 w 28"/>
                    <a:gd name="T5" fmla="*/ 15 h 26"/>
                    <a:gd name="T6" fmla="*/ 14 w 28"/>
                    <a:gd name="T7" fmla="*/ 0 h 26"/>
                    <a:gd name="T8" fmla="*/ 27 w 28"/>
                    <a:gd name="T9" fmla="*/ 15 h 26"/>
                    <a:gd name="T10" fmla="*/ 14 w 28"/>
                    <a:gd name="T11" fmla="*/ 25 h 26"/>
                    <a:gd name="T12" fmla="*/ 0 w 28"/>
                    <a:gd name="T13" fmla="*/ 25 h 26"/>
                    <a:gd name="T14" fmla="*/ 0 60000 65536"/>
                    <a:gd name="T15" fmla="*/ 0 60000 65536"/>
                    <a:gd name="T16" fmla="*/ 0 60000 65536"/>
                    <a:gd name="T17" fmla="*/ 0 60000 65536"/>
                    <a:gd name="T18" fmla="*/ 0 60000 65536"/>
                    <a:gd name="T19" fmla="*/ 0 60000 65536"/>
                    <a:gd name="T20" fmla="*/ 0 60000 65536"/>
                    <a:gd name="T21" fmla="*/ 0 w 28"/>
                    <a:gd name="T22" fmla="*/ 0 h 26"/>
                    <a:gd name="T23" fmla="*/ 28 w 28"/>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6">
                      <a:moveTo>
                        <a:pt x="0" y="25"/>
                      </a:moveTo>
                      <a:lnTo>
                        <a:pt x="14" y="25"/>
                      </a:lnTo>
                      <a:lnTo>
                        <a:pt x="14" y="15"/>
                      </a:lnTo>
                      <a:lnTo>
                        <a:pt x="14" y="0"/>
                      </a:lnTo>
                      <a:lnTo>
                        <a:pt x="27" y="15"/>
                      </a:lnTo>
                      <a:lnTo>
                        <a:pt x="14" y="25"/>
                      </a:lnTo>
                      <a:lnTo>
                        <a:pt x="0" y="25"/>
                      </a:lnTo>
                    </a:path>
                  </a:pathLst>
                </a:custGeom>
                <a:solidFill>
                  <a:srgbClr val="402000"/>
                </a:solidFill>
                <a:ln w="9525" cap="rnd">
                  <a:noFill/>
                  <a:round/>
                  <a:headEnd type="none" w="sm" len="sm"/>
                  <a:tailEnd type="none" w="sm" len="sm"/>
                </a:ln>
              </p:spPr>
              <p:txBody>
                <a:bodyPr/>
                <a:lstStyle/>
                <a:p>
                  <a:endParaRPr lang="es-ES"/>
                </a:p>
              </p:txBody>
            </p:sp>
            <p:sp>
              <p:nvSpPr>
                <p:cNvPr id="104792" name="Freeform 586"/>
                <p:cNvSpPr>
                  <a:spLocks/>
                </p:cNvSpPr>
                <p:nvPr/>
              </p:nvSpPr>
              <p:spPr bwMode="auto">
                <a:xfrm>
                  <a:off x="896" y="2980"/>
                  <a:ext cx="224" cy="315"/>
                </a:xfrm>
                <a:custGeom>
                  <a:avLst/>
                  <a:gdLst>
                    <a:gd name="T0" fmla="*/ 190 w 224"/>
                    <a:gd name="T1" fmla="*/ 0 h 315"/>
                    <a:gd name="T2" fmla="*/ 155 w 224"/>
                    <a:gd name="T3" fmla="*/ 28 h 315"/>
                    <a:gd name="T4" fmla="*/ 144 w 224"/>
                    <a:gd name="T5" fmla="*/ 47 h 315"/>
                    <a:gd name="T6" fmla="*/ 128 w 224"/>
                    <a:gd name="T7" fmla="*/ 79 h 315"/>
                    <a:gd name="T8" fmla="*/ 121 w 224"/>
                    <a:gd name="T9" fmla="*/ 94 h 315"/>
                    <a:gd name="T10" fmla="*/ 123 w 224"/>
                    <a:gd name="T11" fmla="*/ 107 h 315"/>
                    <a:gd name="T12" fmla="*/ 125 w 224"/>
                    <a:gd name="T13" fmla="*/ 118 h 315"/>
                    <a:gd name="T14" fmla="*/ 72 w 224"/>
                    <a:gd name="T15" fmla="*/ 129 h 315"/>
                    <a:gd name="T16" fmla="*/ 54 w 224"/>
                    <a:gd name="T17" fmla="*/ 133 h 315"/>
                    <a:gd name="T18" fmla="*/ 51 w 224"/>
                    <a:gd name="T19" fmla="*/ 145 h 315"/>
                    <a:gd name="T20" fmla="*/ 83 w 224"/>
                    <a:gd name="T21" fmla="*/ 153 h 315"/>
                    <a:gd name="T22" fmla="*/ 113 w 224"/>
                    <a:gd name="T23" fmla="*/ 154 h 315"/>
                    <a:gd name="T24" fmla="*/ 123 w 224"/>
                    <a:gd name="T25" fmla="*/ 165 h 315"/>
                    <a:gd name="T26" fmla="*/ 125 w 224"/>
                    <a:gd name="T27" fmla="*/ 180 h 315"/>
                    <a:gd name="T28" fmla="*/ 121 w 224"/>
                    <a:gd name="T29" fmla="*/ 186 h 315"/>
                    <a:gd name="T30" fmla="*/ 107 w 224"/>
                    <a:gd name="T31" fmla="*/ 190 h 315"/>
                    <a:gd name="T32" fmla="*/ 93 w 224"/>
                    <a:gd name="T33" fmla="*/ 196 h 315"/>
                    <a:gd name="T34" fmla="*/ 33 w 224"/>
                    <a:gd name="T35" fmla="*/ 217 h 315"/>
                    <a:gd name="T36" fmla="*/ 18 w 224"/>
                    <a:gd name="T37" fmla="*/ 231 h 315"/>
                    <a:gd name="T38" fmla="*/ 3 w 224"/>
                    <a:gd name="T39" fmla="*/ 269 h 315"/>
                    <a:gd name="T40" fmla="*/ 19 w 224"/>
                    <a:gd name="T41" fmla="*/ 314 h 315"/>
                    <a:gd name="T42" fmla="*/ 51 w 224"/>
                    <a:gd name="T43" fmla="*/ 309 h 315"/>
                    <a:gd name="T44" fmla="*/ 60 w 224"/>
                    <a:gd name="T45" fmla="*/ 290 h 315"/>
                    <a:gd name="T46" fmla="*/ 54 w 224"/>
                    <a:gd name="T47" fmla="*/ 270 h 315"/>
                    <a:gd name="T48" fmla="*/ 112 w 224"/>
                    <a:gd name="T49" fmla="*/ 261 h 315"/>
                    <a:gd name="T50" fmla="*/ 174 w 224"/>
                    <a:gd name="T51" fmla="*/ 260 h 315"/>
                    <a:gd name="T52" fmla="*/ 203 w 224"/>
                    <a:gd name="T53" fmla="*/ 257 h 315"/>
                    <a:gd name="T54" fmla="*/ 216 w 224"/>
                    <a:gd name="T55" fmla="*/ 247 h 315"/>
                    <a:gd name="T56" fmla="*/ 221 w 224"/>
                    <a:gd name="T57" fmla="*/ 231 h 315"/>
                    <a:gd name="T58" fmla="*/ 214 w 224"/>
                    <a:gd name="T59" fmla="*/ 204 h 315"/>
                    <a:gd name="T60" fmla="*/ 205 w 224"/>
                    <a:gd name="T61" fmla="*/ 180 h 315"/>
                    <a:gd name="T62" fmla="*/ 206 w 224"/>
                    <a:gd name="T63" fmla="*/ 161 h 315"/>
                    <a:gd name="T64" fmla="*/ 206 w 224"/>
                    <a:gd name="T65" fmla="*/ 143 h 315"/>
                    <a:gd name="T66" fmla="*/ 219 w 224"/>
                    <a:gd name="T67" fmla="*/ 102 h 315"/>
                    <a:gd name="T68" fmla="*/ 223 w 224"/>
                    <a:gd name="T69" fmla="*/ 62 h 315"/>
                    <a:gd name="T70" fmla="*/ 216 w 224"/>
                    <a:gd name="T71" fmla="*/ 42 h 315"/>
                    <a:gd name="T72" fmla="*/ 208 w 224"/>
                    <a:gd name="T73" fmla="*/ 24 h 3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4"/>
                    <a:gd name="T112" fmla="*/ 0 h 315"/>
                    <a:gd name="T113" fmla="*/ 224 w 224"/>
                    <a:gd name="T114" fmla="*/ 315 h 31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4" h="315">
                      <a:moveTo>
                        <a:pt x="194" y="13"/>
                      </a:moveTo>
                      <a:lnTo>
                        <a:pt x="190" y="0"/>
                      </a:lnTo>
                      <a:lnTo>
                        <a:pt x="152" y="16"/>
                      </a:lnTo>
                      <a:lnTo>
                        <a:pt x="155" y="28"/>
                      </a:lnTo>
                      <a:lnTo>
                        <a:pt x="152" y="38"/>
                      </a:lnTo>
                      <a:lnTo>
                        <a:pt x="144" y="47"/>
                      </a:lnTo>
                      <a:lnTo>
                        <a:pt x="137" y="66"/>
                      </a:lnTo>
                      <a:lnTo>
                        <a:pt x="128" y="79"/>
                      </a:lnTo>
                      <a:lnTo>
                        <a:pt x="122" y="87"/>
                      </a:lnTo>
                      <a:lnTo>
                        <a:pt x="121" y="94"/>
                      </a:lnTo>
                      <a:lnTo>
                        <a:pt x="121" y="100"/>
                      </a:lnTo>
                      <a:lnTo>
                        <a:pt x="123" y="107"/>
                      </a:lnTo>
                      <a:lnTo>
                        <a:pt x="125" y="111"/>
                      </a:lnTo>
                      <a:lnTo>
                        <a:pt x="125" y="118"/>
                      </a:lnTo>
                      <a:lnTo>
                        <a:pt x="91" y="126"/>
                      </a:lnTo>
                      <a:lnTo>
                        <a:pt x="72" y="129"/>
                      </a:lnTo>
                      <a:lnTo>
                        <a:pt x="56" y="127"/>
                      </a:lnTo>
                      <a:lnTo>
                        <a:pt x="54" y="133"/>
                      </a:lnTo>
                      <a:lnTo>
                        <a:pt x="52" y="138"/>
                      </a:lnTo>
                      <a:lnTo>
                        <a:pt x="51" y="145"/>
                      </a:lnTo>
                      <a:lnTo>
                        <a:pt x="67" y="149"/>
                      </a:lnTo>
                      <a:lnTo>
                        <a:pt x="83" y="153"/>
                      </a:lnTo>
                      <a:lnTo>
                        <a:pt x="98" y="153"/>
                      </a:lnTo>
                      <a:lnTo>
                        <a:pt x="113" y="154"/>
                      </a:lnTo>
                      <a:lnTo>
                        <a:pt x="123" y="153"/>
                      </a:lnTo>
                      <a:lnTo>
                        <a:pt x="123" y="165"/>
                      </a:lnTo>
                      <a:lnTo>
                        <a:pt x="128" y="174"/>
                      </a:lnTo>
                      <a:lnTo>
                        <a:pt x="125" y="180"/>
                      </a:lnTo>
                      <a:lnTo>
                        <a:pt x="128" y="186"/>
                      </a:lnTo>
                      <a:lnTo>
                        <a:pt x="121" y="186"/>
                      </a:lnTo>
                      <a:lnTo>
                        <a:pt x="118" y="188"/>
                      </a:lnTo>
                      <a:lnTo>
                        <a:pt x="107" y="190"/>
                      </a:lnTo>
                      <a:lnTo>
                        <a:pt x="100" y="195"/>
                      </a:lnTo>
                      <a:lnTo>
                        <a:pt x="93" y="196"/>
                      </a:lnTo>
                      <a:lnTo>
                        <a:pt x="49" y="211"/>
                      </a:lnTo>
                      <a:lnTo>
                        <a:pt x="33" y="217"/>
                      </a:lnTo>
                      <a:lnTo>
                        <a:pt x="25" y="221"/>
                      </a:lnTo>
                      <a:lnTo>
                        <a:pt x="18" y="231"/>
                      </a:lnTo>
                      <a:lnTo>
                        <a:pt x="10" y="244"/>
                      </a:lnTo>
                      <a:lnTo>
                        <a:pt x="3" y="269"/>
                      </a:lnTo>
                      <a:lnTo>
                        <a:pt x="0" y="306"/>
                      </a:lnTo>
                      <a:lnTo>
                        <a:pt x="19" y="314"/>
                      </a:lnTo>
                      <a:lnTo>
                        <a:pt x="38" y="312"/>
                      </a:lnTo>
                      <a:lnTo>
                        <a:pt x="51" y="309"/>
                      </a:lnTo>
                      <a:lnTo>
                        <a:pt x="62" y="304"/>
                      </a:lnTo>
                      <a:lnTo>
                        <a:pt x="60" y="290"/>
                      </a:lnTo>
                      <a:lnTo>
                        <a:pt x="56" y="275"/>
                      </a:lnTo>
                      <a:lnTo>
                        <a:pt x="54" y="270"/>
                      </a:lnTo>
                      <a:lnTo>
                        <a:pt x="84" y="269"/>
                      </a:lnTo>
                      <a:lnTo>
                        <a:pt x="112" y="261"/>
                      </a:lnTo>
                      <a:lnTo>
                        <a:pt x="152" y="260"/>
                      </a:lnTo>
                      <a:lnTo>
                        <a:pt x="174" y="260"/>
                      </a:lnTo>
                      <a:lnTo>
                        <a:pt x="188" y="261"/>
                      </a:lnTo>
                      <a:lnTo>
                        <a:pt x="203" y="257"/>
                      </a:lnTo>
                      <a:lnTo>
                        <a:pt x="208" y="254"/>
                      </a:lnTo>
                      <a:lnTo>
                        <a:pt x="216" y="247"/>
                      </a:lnTo>
                      <a:lnTo>
                        <a:pt x="219" y="242"/>
                      </a:lnTo>
                      <a:lnTo>
                        <a:pt x="221" y="231"/>
                      </a:lnTo>
                      <a:lnTo>
                        <a:pt x="219" y="221"/>
                      </a:lnTo>
                      <a:lnTo>
                        <a:pt x="214" y="204"/>
                      </a:lnTo>
                      <a:lnTo>
                        <a:pt x="206" y="187"/>
                      </a:lnTo>
                      <a:lnTo>
                        <a:pt x="205" y="180"/>
                      </a:lnTo>
                      <a:lnTo>
                        <a:pt x="206" y="175"/>
                      </a:lnTo>
                      <a:lnTo>
                        <a:pt x="206" y="161"/>
                      </a:lnTo>
                      <a:lnTo>
                        <a:pt x="205" y="157"/>
                      </a:lnTo>
                      <a:lnTo>
                        <a:pt x="206" y="143"/>
                      </a:lnTo>
                      <a:lnTo>
                        <a:pt x="212" y="126"/>
                      </a:lnTo>
                      <a:lnTo>
                        <a:pt x="219" y="102"/>
                      </a:lnTo>
                      <a:lnTo>
                        <a:pt x="223" y="82"/>
                      </a:lnTo>
                      <a:lnTo>
                        <a:pt x="223" y="62"/>
                      </a:lnTo>
                      <a:lnTo>
                        <a:pt x="220" y="50"/>
                      </a:lnTo>
                      <a:lnTo>
                        <a:pt x="216" y="42"/>
                      </a:lnTo>
                      <a:lnTo>
                        <a:pt x="213" y="33"/>
                      </a:lnTo>
                      <a:lnTo>
                        <a:pt x="208" y="24"/>
                      </a:lnTo>
                      <a:lnTo>
                        <a:pt x="194" y="13"/>
                      </a:lnTo>
                    </a:path>
                  </a:pathLst>
                </a:custGeom>
                <a:solidFill>
                  <a:srgbClr val="000060"/>
                </a:solidFill>
                <a:ln w="12700" cap="rnd">
                  <a:solidFill>
                    <a:srgbClr val="000000"/>
                  </a:solidFill>
                  <a:round/>
                  <a:headEnd type="none" w="sm" len="sm"/>
                  <a:tailEnd type="none" w="sm" len="sm"/>
                </a:ln>
              </p:spPr>
              <p:txBody>
                <a:bodyPr/>
                <a:lstStyle/>
                <a:p>
                  <a:endParaRPr lang="es-ES"/>
                </a:p>
              </p:txBody>
            </p:sp>
            <p:sp>
              <p:nvSpPr>
                <p:cNvPr id="104793" name="Freeform 587"/>
                <p:cNvSpPr>
                  <a:spLocks/>
                </p:cNvSpPr>
                <p:nvPr/>
              </p:nvSpPr>
              <p:spPr bwMode="auto">
                <a:xfrm>
                  <a:off x="959" y="3005"/>
                  <a:ext cx="137" cy="123"/>
                </a:xfrm>
                <a:custGeom>
                  <a:avLst/>
                  <a:gdLst>
                    <a:gd name="T0" fmla="*/ 121 w 137"/>
                    <a:gd name="T1" fmla="*/ 0 h 123"/>
                    <a:gd name="T2" fmla="*/ 114 w 137"/>
                    <a:gd name="T3" fmla="*/ 0 h 123"/>
                    <a:gd name="T4" fmla="*/ 106 w 137"/>
                    <a:gd name="T5" fmla="*/ 4 h 123"/>
                    <a:gd name="T6" fmla="*/ 102 w 137"/>
                    <a:gd name="T7" fmla="*/ 11 h 123"/>
                    <a:gd name="T8" fmla="*/ 101 w 137"/>
                    <a:gd name="T9" fmla="*/ 19 h 123"/>
                    <a:gd name="T10" fmla="*/ 99 w 137"/>
                    <a:gd name="T11" fmla="*/ 33 h 123"/>
                    <a:gd name="T12" fmla="*/ 94 w 137"/>
                    <a:gd name="T13" fmla="*/ 45 h 123"/>
                    <a:gd name="T14" fmla="*/ 89 w 137"/>
                    <a:gd name="T15" fmla="*/ 58 h 123"/>
                    <a:gd name="T16" fmla="*/ 86 w 137"/>
                    <a:gd name="T17" fmla="*/ 69 h 123"/>
                    <a:gd name="T18" fmla="*/ 82 w 137"/>
                    <a:gd name="T19" fmla="*/ 79 h 123"/>
                    <a:gd name="T20" fmla="*/ 94 w 137"/>
                    <a:gd name="T21" fmla="*/ 84 h 123"/>
                    <a:gd name="T22" fmla="*/ 80 w 137"/>
                    <a:gd name="T23" fmla="*/ 81 h 123"/>
                    <a:gd name="T24" fmla="*/ 77 w 137"/>
                    <a:gd name="T25" fmla="*/ 86 h 123"/>
                    <a:gd name="T26" fmla="*/ 83 w 137"/>
                    <a:gd name="T27" fmla="*/ 91 h 123"/>
                    <a:gd name="T28" fmla="*/ 75 w 137"/>
                    <a:gd name="T29" fmla="*/ 88 h 123"/>
                    <a:gd name="T30" fmla="*/ 65 w 137"/>
                    <a:gd name="T31" fmla="*/ 91 h 123"/>
                    <a:gd name="T32" fmla="*/ 53 w 137"/>
                    <a:gd name="T33" fmla="*/ 95 h 123"/>
                    <a:gd name="T34" fmla="*/ 37 w 137"/>
                    <a:gd name="T35" fmla="*/ 99 h 123"/>
                    <a:gd name="T36" fmla="*/ 24 w 137"/>
                    <a:gd name="T37" fmla="*/ 100 h 123"/>
                    <a:gd name="T38" fmla="*/ 11 w 137"/>
                    <a:gd name="T39" fmla="*/ 100 h 123"/>
                    <a:gd name="T40" fmla="*/ 1 w 137"/>
                    <a:gd name="T41" fmla="*/ 100 h 123"/>
                    <a:gd name="T42" fmla="*/ 0 w 137"/>
                    <a:gd name="T43" fmla="*/ 102 h 123"/>
                    <a:gd name="T44" fmla="*/ 0 w 137"/>
                    <a:gd name="T45" fmla="*/ 109 h 123"/>
                    <a:gd name="T46" fmla="*/ 0 w 137"/>
                    <a:gd name="T47" fmla="*/ 112 h 123"/>
                    <a:gd name="T48" fmla="*/ 8 w 137"/>
                    <a:gd name="T49" fmla="*/ 117 h 123"/>
                    <a:gd name="T50" fmla="*/ 10 w 137"/>
                    <a:gd name="T51" fmla="*/ 114 h 123"/>
                    <a:gd name="T52" fmla="*/ 12 w 137"/>
                    <a:gd name="T53" fmla="*/ 117 h 123"/>
                    <a:gd name="T54" fmla="*/ 25 w 137"/>
                    <a:gd name="T55" fmla="*/ 119 h 123"/>
                    <a:gd name="T56" fmla="*/ 53 w 137"/>
                    <a:gd name="T57" fmla="*/ 122 h 123"/>
                    <a:gd name="T58" fmla="*/ 86 w 137"/>
                    <a:gd name="T59" fmla="*/ 115 h 123"/>
                    <a:gd name="T60" fmla="*/ 94 w 137"/>
                    <a:gd name="T61" fmla="*/ 112 h 123"/>
                    <a:gd name="T62" fmla="*/ 104 w 137"/>
                    <a:gd name="T63" fmla="*/ 96 h 123"/>
                    <a:gd name="T64" fmla="*/ 120 w 137"/>
                    <a:gd name="T65" fmla="*/ 68 h 123"/>
                    <a:gd name="T66" fmla="*/ 130 w 137"/>
                    <a:gd name="T67" fmla="*/ 36 h 123"/>
                    <a:gd name="T68" fmla="*/ 136 w 137"/>
                    <a:gd name="T69" fmla="*/ 24 h 123"/>
                    <a:gd name="T70" fmla="*/ 133 w 137"/>
                    <a:gd name="T71" fmla="*/ 11 h 123"/>
                    <a:gd name="T72" fmla="*/ 128 w 137"/>
                    <a:gd name="T73" fmla="*/ 2 h 123"/>
                    <a:gd name="T74" fmla="*/ 121 w 137"/>
                    <a:gd name="T75" fmla="*/ 0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7"/>
                    <a:gd name="T115" fmla="*/ 0 h 123"/>
                    <a:gd name="T116" fmla="*/ 137 w 137"/>
                    <a:gd name="T117" fmla="*/ 123 h 12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7" h="123">
                      <a:moveTo>
                        <a:pt x="121" y="0"/>
                      </a:moveTo>
                      <a:lnTo>
                        <a:pt x="114" y="0"/>
                      </a:lnTo>
                      <a:lnTo>
                        <a:pt x="106" y="4"/>
                      </a:lnTo>
                      <a:lnTo>
                        <a:pt x="102" y="11"/>
                      </a:lnTo>
                      <a:lnTo>
                        <a:pt x="101" y="19"/>
                      </a:lnTo>
                      <a:lnTo>
                        <a:pt x="99" y="33"/>
                      </a:lnTo>
                      <a:lnTo>
                        <a:pt x="94" y="45"/>
                      </a:lnTo>
                      <a:lnTo>
                        <a:pt x="89" y="58"/>
                      </a:lnTo>
                      <a:lnTo>
                        <a:pt x="86" y="69"/>
                      </a:lnTo>
                      <a:lnTo>
                        <a:pt x="82" y="79"/>
                      </a:lnTo>
                      <a:lnTo>
                        <a:pt x="94" y="84"/>
                      </a:lnTo>
                      <a:lnTo>
                        <a:pt x="80" y="81"/>
                      </a:lnTo>
                      <a:lnTo>
                        <a:pt x="77" y="86"/>
                      </a:lnTo>
                      <a:lnTo>
                        <a:pt x="83" y="91"/>
                      </a:lnTo>
                      <a:lnTo>
                        <a:pt x="75" y="88"/>
                      </a:lnTo>
                      <a:lnTo>
                        <a:pt x="65" y="91"/>
                      </a:lnTo>
                      <a:lnTo>
                        <a:pt x="53" y="95"/>
                      </a:lnTo>
                      <a:lnTo>
                        <a:pt x="37" y="99"/>
                      </a:lnTo>
                      <a:lnTo>
                        <a:pt x="24" y="100"/>
                      </a:lnTo>
                      <a:lnTo>
                        <a:pt x="11" y="100"/>
                      </a:lnTo>
                      <a:lnTo>
                        <a:pt x="1" y="100"/>
                      </a:lnTo>
                      <a:lnTo>
                        <a:pt x="0" y="102"/>
                      </a:lnTo>
                      <a:lnTo>
                        <a:pt x="0" y="109"/>
                      </a:lnTo>
                      <a:lnTo>
                        <a:pt x="0" y="112"/>
                      </a:lnTo>
                      <a:lnTo>
                        <a:pt x="8" y="117"/>
                      </a:lnTo>
                      <a:lnTo>
                        <a:pt x="10" y="114"/>
                      </a:lnTo>
                      <a:lnTo>
                        <a:pt x="12" y="117"/>
                      </a:lnTo>
                      <a:lnTo>
                        <a:pt x="25" y="119"/>
                      </a:lnTo>
                      <a:lnTo>
                        <a:pt x="53" y="122"/>
                      </a:lnTo>
                      <a:lnTo>
                        <a:pt x="86" y="115"/>
                      </a:lnTo>
                      <a:lnTo>
                        <a:pt x="94" y="112"/>
                      </a:lnTo>
                      <a:lnTo>
                        <a:pt x="104" y="96"/>
                      </a:lnTo>
                      <a:lnTo>
                        <a:pt x="120" y="68"/>
                      </a:lnTo>
                      <a:lnTo>
                        <a:pt x="130" y="36"/>
                      </a:lnTo>
                      <a:lnTo>
                        <a:pt x="136" y="24"/>
                      </a:lnTo>
                      <a:lnTo>
                        <a:pt x="133" y="11"/>
                      </a:lnTo>
                      <a:lnTo>
                        <a:pt x="128" y="2"/>
                      </a:lnTo>
                      <a:lnTo>
                        <a:pt x="121" y="0"/>
                      </a:lnTo>
                    </a:path>
                  </a:pathLst>
                </a:custGeom>
                <a:solidFill>
                  <a:srgbClr val="0000FF"/>
                </a:solidFill>
                <a:ln w="9525" cap="rnd">
                  <a:noFill/>
                  <a:round/>
                  <a:headEnd type="none" w="sm" len="sm"/>
                  <a:tailEnd type="none" w="sm" len="sm"/>
                </a:ln>
              </p:spPr>
              <p:txBody>
                <a:bodyPr/>
                <a:lstStyle/>
                <a:p>
                  <a:endParaRPr lang="es-ES"/>
                </a:p>
              </p:txBody>
            </p:sp>
            <p:sp>
              <p:nvSpPr>
                <p:cNvPr id="104794" name="Freeform 588"/>
                <p:cNvSpPr>
                  <a:spLocks/>
                </p:cNvSpPr>
                <p:nvPr/>
              </p:nvSpPr>
              <p:spPr bwMode="auto">
                <a:xfrm>
                  <a:off x="1025" y="3003"/>
                  <a:ext cx="50" cy="95"/>
                </a:xfrm>
                <a:custGeom>
                  <a:avLst/>
                  <a:gdLst>
                    <a:gd name="T0" fmla="*/ 41 w 50"/>
                    <a:gd name="T1" fmla="*/ 0 h 95"/>
                    <a:gd name="T2" fmla="*/ 49 w 50"/>
                    <a:gd name="T3" fmla="*/ 3 h 95"/>
                    <a:gd name="T4" fmla="*/ 45 w 50"/>
                    <a:gd name="T5" fmla="*/ 6 h 95"/>
                    <a:gd name="T6" fmla="*/ 41 w 50"/>
                    <a:gd name="T7" fmla="*/ 11 h 95"/>
                    <a:gd name="T8" fmla="*/ 33 w 50"/>
                    <a:gd name="T9" fmla="*/ 17 h 95"/>
                    <a:gd name="T10" fmla="*/ 29 w 50"/>
                    <a:gd name="T11" fmla="*/ 31 h 95"/>
                    <a:gd name="T12" fmla="*/ 25 w 50"/>
                    <a:gd name="T13" fmla="*/ 41 h 95"/>
                    <a:gd name="T14" fmla="*/ 20 w 50"/>
                    <a:gd name="T15" fmla="*/ 51 h 95"/>
                    <a:gd name="T16" fmla="*/ 16 w 50"/>
                    <a:gd name="T17" fmla="*/ 55 h 95"/>
                    <a:gd name="T18" fmla="*/ 21 w 50"/>
                    <a:gd name="T19" fmla="*/ 52 h 95"/>
                    <a:gd name="T20" fmla="*/ 26 w 50"/>
                    <a:gd name="T21" fmla="*/ 43 h 95"/>
                    <a:gd name="T22" fmla="*/ 21 w 50"/>
                    <a:gd name="T23" fmla="*/ 55 h 95"/>
                    <a:gd name="T24" fmla="*/ 18 w 50"/>
                    <a:gd name="T25" fmla="*/ 66 h 95"/>
                    <a:gd name="T26" fmla="*/ 15 w 50"/>
                    <a:gd name="T27" fmla="*/ 79 h 95"/>
                    <a:gd name="T28" fmla="*/ 12 w 50"/>
                    <a:gd name="T29" fmla="*/ 83 h 95"/>
                    <a:gd name="T30" fmla="*/ 9 w 50"/>
                    <a:gd name="T31" fmla="*/ 87 h 95"/>
                    <a:gd name="T32" fmla="*/ 6 w 50"/>
                    <a:gd name="T33" fmla="*/ 91 h 95"/>
                    <a:gd name="T34" fmla="*/ 1 w 50"/>
                    <a:gd name="T35" fmla="*/ 94 h 95"/>
                    <a:gd name="T36" fmla="*/ 0 w 50"/>
                    <a:gd name="T37" fmla="*/ 86 h 95"/>
                    <a:gd name="T38" fmla="*/ 0 w 50"/>
                    <a:gd name="T39" fmla="*/ 80 h 95"/>
                    <a:gd name="T40" fmla="*/ 0 w 50"/>
                    <a:gd name="T41" fmla="*/ 72 h 95"/>
                    <a:gd name="T42" fmla="*/ 0 w 50"/>
                    <a:gd name="T43" fmla="*/ 66 h 95"/>
                    <a:gd name="T44" fmla="*/ 0 w 50"/>
                    <a:gd name="T45" fmla="*/ 58 h 95"/>
                    <a:gd name="T46" fmla="*/ 5 w 50"/>
                    <a:gd name="T47" fmla="*/ 52 h 95"/>
                    <a:gd name="T48" fmla="*/ 8 w 50"/>
                    <a:gd name="T49" fmla="*/ 47 h 95"/>
                    <a:gd name="T50" fmla="*/ 13 w 50"/>
                    <a:gd name="T51" fmla="*/ 43 h 95"/>
                    <a:gd name="T52" fmla="*/ 20 w 50"/>
                    <a:gd name="T53" fmla="*/ 35 h 95"/>
                    <a:gd name="T54" fmla="*/ 25 w 50"/>
                    <a:gd name="T55" fmla="*/ 26 h 95"/>
                    <a:gd name="T56" fmla="*/ 20 w 50"/>
                    <a:gd name="T57" fmla="*/ 30 h 95"/>
                    <a:gd name="T58" fmla="*/ 16 w 50"/>
                    <a:gd name="T59" fmla="*/ 39 h 95"/>
                    <a:gd name="T60" fmla="*/ 10 w 50"/>
                    <a:gd name="T61" fmla="*/ 45 h 95"/>
                    <a:gd name="T62" fmla="*/ 16 w 50"/>
                    <a:gd name="T63" fmla="*/ 35 h 95"/>
                    <a:gd name="T64" fmla="*/ 21 w 50"/>
                    <a:gd name="T65" fmla="*/ 21 h 95"/>
                    <a:gd name="T66" fmla="*/ 28 w 50"/>
                    <a:gd name="T67" fmla="*/ 9 h 95"/>
                    <a:gd name="T68" fmla="*/ 31 w 50"/>
                    <a:gd name="T69" fmla="*/ 3 h 95"/>
                    <a:gd name="T70" fmla="*/ 41 w 50"/>
                    <a:gd name="T71" fmla="*/ 0 h 9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
                    <a:gd name="T109" fmla="*/ 0 h 95"/>
                    <a:gd name="T110" fmla="*/ 50 w 50"/>
                    <a:gd name="T111" fmla="*/ 95 h 9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 h="95">
                      <a:moveTo>
                        <a:pt x="41" y="0"/>
                      </a:moveTo>
                      <a:lnTo>
                        <a:pt x="49" y="3"/>
                      </a:lnTo>
                      <a:lnTo>
                        <a:pt x="45" y="6"/>
                      </a:lnTo>
                      <a:lnTo>
                        <a:pt x="41" y="11"/>
                      </a:lnTo>
                      <a:lnTo>
                        <a:pt x="33" y="17"/>
                      </a:lnTo>
                      <a:lnTo>
                        <a:pt x="29" y="31"/>
                      </a:lnTo>
                      <a:lnTo>
                        <a:pt x="25" y="41"/>
                      </a:lnTo>
                      <a:lnTo>
                        <a:pt x="20" y="51"/>
                      </a:lnTo>
                      <a:lnTo>
                        <a:pt x="16" y="55"/>
                      </a:lnTo>
                      <a:lnTo>
                        <a:pt x="21" y="52"/>
                      </a:lnTo>
                      <a:lnTo>
                        <a:pt x="26" y="43"/>
                      </a:lnTo>
                      <a:lnTo>
                        <a:pt x="21" y="55"/>
                      </a:lnTo>
                      <a:lnTo>
                        <a:pt x="18" y="66"/>
                      </a:lnTo>
                      <a:lnTo>
                        <a:pt x="15" y="79"/>
                      </a:lnTo>
                      <a:lnTo>
                        <a:pt x="12" y="83"/>
                      </a:lnTo>
                      <a:lnTo>
                        <a:pt x="9" y="87"/>
                      </a:lnTo>
                      <a:lnTo>
                        <a:pt x="6" y="91"/>
                      </a:lnTo>
                      <a:lnTo>
                        <a:pt x="1" y="94"/>
                      </a:lnTo>
                      <a:lnTo>
                        <a:pt x="0" y="86"/>
                      </a:lnTo>
                      <a:lnTo>
                        <a:pt x="0" y="80"/>
                      </a:lnTo>
                      <a:lnTo>
                        <a:pt x="0" y="72"/>
                      </a:lnTo>
                      <a:lnTo>
                        <a:pt x="0" y="66"/>
                      </a:lnTo>
                      <a:lnTo>
                        <a:pt x="0" y="58"/>
                      </a:lnTo>
                      <a:lnTo>
                        <a:pt x="5" y="52"/>
                      </a:lnTo>
                      <a:lnTo>
                        <a:pt x="8" y="47"/>
                      </a:lnTo>
                      <a:lnTo>
                        <a:pt x="13" y="43"/>
                      </a:lnTo>
                      <a:lnTo>
                        <a:pt x="20" y="35"/>
                      </a:lnTo>
                      <a:lnTo>
                        <a:pt x="25" y="26"/>
                      </a:lnTo>
                      <a:lnTo>
                        <a:pt x="20" y="30"/>
                      </a:lnTo>
                      <a:lnTo>
                        <a:pt x="16" y="39"/>
                      </a:lnTo>
                      <a:lnTo>
                        <a:pt x="10" y="45"/>
                      </a:lnTo>
                      <a:lnTo>
                        <a:pt x="16" y="35"/>
                      </a:lnTo>
                      <a:lnTo>
                        <a:pt x="21" y="21"/>
                      </a:lnTo>
                      <a:lnTo>
                        <a:pt x="28" y="9"/>
                      </a:lnTo>
                      <a:lnTo>
                        <a:pt x="31" y="3"/>
                      </a:lnTo>
                      <a:lnTo>
                        <a:pt x="41" y="0"/>
                      </a:lnTo>
                    </a:path>
                  </a:pathLst>
                </a:custGeom>
                <a:solidFill>
                  <a:srgbClr val="0000FF"/>
                </a:solidFill>
                <a:ln w="9525" cap="rnd">
                  <a:noFill/>
                  <a:round/>
                  <a:headEnd type="none" w="sm" len="sm"/>
                  <a:tailEnd type="none" w="sm" len="sm"/>
                </a:ln>
              </p:spPr>
              <p:txBody>
                <a:bodyPr/>
                <a:lstStyle/>
                <a:p>
                  <a:endParaRPr lang="es-ES"/>
                </a:p>
              </p:txBody>
            </p:sp>
            <p:sp>
              <p:nvSpPr>
                <p:cNvPr id="104795" name="Freeform 589"/>
                <p:cNvSpPr>
                  <a:spLocks/>
                </p:cNvSpPr>
                <p:nvPr/>
              </p:nvSpPr>
              <p:spPr bwMode="auto">
                <a:xfrm>
                  <a:off x="905" y="2992"/>
                  <a:ext cx="213" cy="291"/>
                </a:xfrm>
                <a:custGeom>
                  <a:avLst/>
                  <a:gdLst>
                    <a:gd name="T0" fmla="*/ 178 w 213"/>
                    <a:gd name="T1" fmla="*/ 11 h 291"/>
                    <a:gd name="T2" fmla="*/ 188 w 213"/>
                    <a:gd name="T3" fmla="*/ 33 h 291"/>
                    <a:gd name="T4" fmla="*/ 191 w 213"/>
                    <a:gd name="T5" fmla="*/ 63 h 291"/>
                    <a:gd name="T6" fmla="*/ 188 w 213"/>
                    <a:gd name="T7" fmla="*/ 53 h 291"/>
                    <a:gd name="T8" fmla="*/ 180 w 213"/>
                    <a:gd name="T9" fmla="*/ 69 h 291"/>
                    <a:gd name="T10" fmla="*/ 180 w 213"/>
                    <a:gd name="T11" fmla="*/ 100 h 291"/>
                    <a:gd name="T12" fmla="*/ 177 w 213"/>
                    <a:gd name="T13" fmla="*/ 90 h 291"/>
                    <a:gd name="T14" fmla="*/ 159 w 213"/>
                    <a:gd name="T15" fmla="*/ 114 h 291"/>
                    <a:gd name="T16" fmla="*/ 133 w 213"/>
                    <a:gd name="T17" fmla="*/ 133 h 291"/>
                    <a:gd name="T18" fmla="*/ 133 w 213"/>
                    <a:gd name="T19" fmla="*/ 142 h 291"/>
                    <a:gd name="T20" fmla="*/ 127 w 213"/>
                    <a:gd name="T21" fmla="*/ 140 h 291"/>
                    <a:gd name="T22" fmla="*/ 123 w 213"/>
                    <a:gd name="T23" fmla="*/ 154 h 291"/>
                    <a:gd name="T24" fmla="*/ 121 w 213"/>
                    <a:gd name="T25" fmla="*/ 162 h 291"/>
                    <a:gd name="T26" fmla="*/ 141 w 213"/>
                    <a:gd name="T27" fmla="*/ 177 h 291"/>
                    <a:gd name="T28" fmla="*/ 113 w 213"/>
                    <a:gd name="T29" fmla="*/ 170 h 291"/>
                    <a:gd name="T30" fmla="*/ 131 w 213"/>
                    <a:gd name="T31" fmla="*/ 184 h 291"/>
                    <a:gd name="T32" fmla="*/ 104 w 213"/>
                    <a:gd name="T33" fmla="*/ 174 h 291"/>
                    <a:gd name="T34" fmla="*/ 104 w 213"/>
                    <a:gd name="T35" fmla="*/ 181 h 291"/>
                    <a:gd name="T36" fmla="*/ 96 w 213"/>
                    <a:gd name="T37" fmla="*/ 178 h 291"/>
                    <a:gd name="T38" fmla="*/ 39 w 213"/>
                    <a:gd name="T39" fmla="*/ 197 h 291"/>
                    <a:gd name="T40" fmla="*/ 10 w 213"/>
                    <a:gd name="T41" fmla="*/ 224 h 291"/>
                    <a:gd name="T42" fmla="*/ 19 w 213"/>
                    <a:gd name="T43" fmla="*/ 290 h 291"/>
                    <a:gd name="T44" fmla="*/ 53 w 213"/>
                    <a:gd name="T45" fmla="*/ 269 h 291"/>
                    <a:gd name="T46" fmla="*/ 83 w 213"/>
                    <a:gd name="T47" fmla="*/ 245 h 291"/>
                    <a:gd name="T48" fmla="*/ 70 w 213"/>
                    <a:gd name="T49" fmla="*/ 242 h 291"/>
                    <a:gd name="T50" fmla="*/ 80 w 213"/>
                    <a:gd name="T51" fmla="*/ 238 h 291"/>
                    <a:gd name="T52" fmla="*/ 100 w 213"/>
                    <a:gd name="T53" fmla="*/ 242 h 291"/>
                    <a:gd name="T54" fmla="*/ 60 w 213"/>
                    <a:gd name="T55" fmla="*/ 221 h 291"/>
                    <a:gd name="T56" fmla="*/ 181 w 213"/>
                    <a:gd name="T57" fmla="*/ 238 h 291"/>
                    <a:gd name="T58" fmla="*/ 204 w 213"/>
                    <a:gd name="T59" fmla="*/ 226 h 291"/>
                    <a:gd name="T60" fmla="*/ 207 w 213"/>
                    <a:gd name="T61" fmla="*/ 199 h 291"/>
                    <a:gd name="T62" fmla="*/ 194 w 213"/>
                    <a:gd name="T63" fmla="*/ 163 h 291"/>
                    <a:gd name="T64" fmla="*/ 168 w 213"/>
                    <a:gd name="T65" fmla="*/ 180 h 291"/>
                    <a:gd name="T66" fmla="*/ 183 w 213"/>
                    <a:gd name="T67" fmla="*/ 154 h 291"/>
                    <a:gd name="T68" fmla="*/ 168 w 213"/>
                    <a:gd name="T69" fmla="*/ 147 h 291"/>
                    <a:gd name="T70" fmla="*/ 177 w 213"/>
                    <a:gd name="T71" fmla="*/ 133 h 291"/>
                    <a:gd name="T72" fmla="*/ 185 w 213"/>
                    <a:gd name="T73" fmla="*/ 140 h 291"/>
                    <a:gd name="T74" fmla="*/ 204 w 213"/>
                    <a:gd name="T75" fmla="*/ 99 h 291"/>
                    <a:gd name="T76" fmla="*/ 204 w 213"/>
                    <a:gd name="T77" fmla="*/ 59 h 291"/>
                    <a:gd name="T78" fmla="*/ 208 w 213"/>
                    <a:gd name="T79" fmla="*/ 84 h 291"/>
                    <a:gd name="T80" fmla="*/ 210 w 213"/>
                    <a:gd name="T81" fmla="*/ 54 h 291"/>
                    <a:gd name="T82" fmla="*/ 197 w 213"/>
                    <a:gd name="T83" fmla="*/ 28 h 291"/>
                    <a:gd name="T84" fmla="*/ 212 w 213"/>
                    <a:gd name="T85" fmla="*/ 52 h 291"/>
                    <a:gd name="T86" fmla="*/ 202 w 213"/>
                    <a:gd name="T87" fmla="*/ 23 h 291"/>
                    <a:gd name="T88" fmla="*/ 182 w 213"/>
                    <a:gd name="T89" fmla="*/ 0 h 29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3"/>
                    <a:gd name="T136" fmla="*/ 0 h 291"/>
                    <a:gd name="T137" fmla="*/ 213 w 213"/>
                    <a:gd name="T138" fmla="*/ 291 h 29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3" h="291">
                      <a:moveTo>
                        <a:pt x="167" y="3"/>
                      </a:moveTo>
                      <a:lnTo>
                        <a:pt x="172" y="9"/>
                      </a:lnTo>
                      <a:lnTo>
                        <a:pt x="178" y="11"/>
                      </a:lnTo>
                      <a:lnTo>
                        <a:pt x="185" y="20"/>
                      </a:lnTo>
                      <a:lnTo>
                        <a:pt x="188" y="25"/>
                      </a:lnTo>
                      <a:lnTo>
                        <a:pt x="188" y="33"/>
                      </a:lnTo>
                      <a:lnTo>
                        <a:pt x="188" y="41"/>
                      </a:lnTo>
                      <a:lnTo>
                        <a:pt x="189" y="52"/>
                      </a:lnTo>
                      <a:lnTo>
                        <a:pt x="191" y="63"/>
                      </a:lnTo>
                      <a:lnTo>
                        <a:pt x="192" y="76"/>
                      </a:lnTo>
                      <a:lnTo>
                        <a:pt x="189" y="63"/>
                      </a:lnTo>
                      <a:lnTo>
                        <a:pt x="188" y="53"/>
                      </a:lnTo>
                      <a:lnTo>
                        <a:pt x="188" y="47"/>
                      </a:lnTo>
                      <a:lnTo>
                        <a:pt x="182" y="57"/>
                      </a:lnTo>
                      <a:lnTo>
                        <a:pt x="180" y="69"/>
                      </a:lnTo>
                      <a:lnTo>
                        <a:pt x="178" y="77"/>
                      </a:lnTo>
                      <a:lnTo>
                        <a:pt x="180" y="88"/>
                      </a:lnTo>
                      <a:lnTo>
                        <a:pt x="180" y="100"/>
                      </a:lnTo>
                      <a:lnTo>
                        <a:pt x="178" y="114"/>
                      </a:lnTo>
                      <a:lnTo>
                        <a:pt x="177" y="100"/>
                      </a:lnTo>
                      <a:lnTo>
                        <a:pt x="177" y="90"/>
                      </a:lnTo>
                      <a:lnTo>
                        <a:pt x="175" y="81"/>
                      </a:lnTo>
                      <a:lnTo>
                        <a:pt x="167" y="102"/>
                      </a:lnTo>
                      <a:lnTo>
                        <a:pt x="159" y="114"/>
                      </a:lnTo>
                      <a:lnTo>
                        <a:pt x="156" y="119"/>
                      </a:lnTo>
                      <a:lnTo>
                        <a:pt x="150" y="129"/>
                      </a:lnTo>
                      <a:lnTo>
                        <a:pt x="133" y="133"/>
                      </a:lnTo>
                      <a:lnTo>
                        <a:pt x="126" y="133"/>
                      </a:lnTo>
                      <a:lnTo>
                        <a:pt x="127" y="137"/>
                      </a:lnTo>
                      <a:lnTo>
                        <a:pt x="133" y="142"/>
                      </a:lnTo>
                      <a:lnTo>
                        <a:pt x="150" y="152"/>
                      </a:lnTo>
                      <a:lnTo>
                        <a:pt x="136" y="145"/>
                      </a:lnTo>
                      <a:lnTo>
                        <a:pt x="127" y="140"/>
                      </a:lnTo>
                      <a:lnTo>
                        <a:pt x="119" y="134"/>
                      </a:lnTo>
                      <a:lnTo>
                        <a:pt x="119" y="146"/>
                      </a:lnTo>
                      <a:lnTo>
                        <a:pt x="123" y="154"/>
                      </a:lnTo>
                      <a:lnTo>
                        <a:pt x="132" y="158"/>
                      </a:lnTo>
                      <a:lnTo>
                        <a:pt x="121" y="158"/>
                      </a:lnTo>
                      <a:lnTo>
                        <a:pt x="121" y="162"/>
                      </a:lnTo>
                      <a:lnTo>
                        <a:pt x="123" y="166"/>
                      </a:lnTo>
                      <a:lnTo>
                        <a:pt x="127" y="170"/>
                      </a:lnTo>
                      <a:lnTo>
                        <a:pt x="141" y="177"/>
                      </a:lnTo>
                      <a:lnTo>
                        <a:pt x="121" y="170"/>
                      </a:lnTo>
                      <a:lnTo>
                        <a:pt x="118" y="170"/>
                      </a:lnTo>
                      <a:lnTo>
                        <a:pt x="113" y="170"/>
                      </a:lnTo>
                      <a:lnTo>
                        <a:pt x="113" y="174"/>
                      </a:lnTo>
                      <a:lnTo>
                        <a:pt x="119" y="178"/>
                      </a:lnTo>
                      <a:lnTo>
                        <a:pt x="131" y="184"/>
                      </a:lnTo>
                      <a:lnTo>
                        <a:pt x="113" y="178"/>
                      </a:lnTo>
                      <a:lnTo>
                        <a:pt x="109" y="173"/>
                      </a:lnTo>
                      <a:lnTo>
                        <a:pt x="104" y="174"/>
                      </a:lnTo>
                      <a:lnTo>
                        <a:pt x="100" y="176"/>
                      </a:lnTo>
                      <a:lnTo>
                        <a:pt x="101" y="180"/>
                      </a:lnTo>
                      <a:lnTo>
                        <a:pt x="104" y="181"/>
                      </a:lnTo>
                      <a:lnTo>
                        <a:pt x="113" y="188"/>
                      </a:lnTo>
                      <a:lnTo>
                        <a:pt x="101" y="184"/>
                      </a:lnTo>
                      <a:lnTo>
                        <a:pt x="96" y="178"/>
                      </a:lnTo>
                      <a:lnTo>
                        <a:pt x="88" y="181"/>
                      </a:lnTo>
                      <a:lnTo>
                        <a:pt x="62" y="189"/>
                      </a:lnTo>
                      <a:lnTo>
                        <a:pt x="39" y="197"/>
                      </a:lnTo>
                      <a:lnTo>
                        <a:pt x="22" y="203"/>
                      </a:lnTo>
                      <a:lnTo>
                        <a:pt x="18" y="213"/>
                      </a:lnTo>
                      <a:lnTo>
                        <a:pt x="10" y="224"/>
                      </a:lnTo>
                      <a:lnTo>
                        <a:pt x="2" y="247"/>
                      </a:lnTo>
                      <a:lnTo>
                        <a:pt x="0" y="284"/>
                      </a:lnTo>
                      <a:lnTo>
                        <a:pt x="19" y="290"/>
                      </a:lnTo>
                      <a:lnTo>
                        <a:pt x="36" y="287"/>
                      </a:lnTo>
                      <a:lnTo>
                        <a:pt x="54" y="282"/>
                      </a:lnTo>
                      <a:lnTo>
                        <a:pt x="53" y="269"/>
                      </a:lnTo>
                      <a:lnTo>
                        <a:pt x="47" y="250"/>
                      </a:lnTo>
                      <a:lnTo>
                        <a:pt x="79" y="247"/>
                      </a:lnTo>
                      <a:lnTo>
                        <a:pt x="83" y="245"/>
                      </a:lnTo>
                      <a:lnTo>
                        <a:pt x="64" y="242"/>
                      </a:lnTo>
                      <a:lnTo>
                        <a:pt x="33" y="230"/>
                      </a:lnTo>
                      <a:lnTo>
                        <a:pt x="70" y="242"/>
                      </a:lnTo>
                      <a:lnTo>
                        <a:pt x="86" y="244"/>
                      </a:lnTo>
                      <a:lnTo>
                        <a:pt x="98" y="242"/>
                      </a:lnTo>
                      <a:lnTo>
                        <a:pt x="80" y="238"/>
                      </a:lnTo>
                      <a:lnTo>
                        <a:pt x="42" y="226"/>
                      </a:lnTo>
                      <a:lnTo>
                        <a:pt x="83" y="236"/>
                      </a:lnTo>
                      <a:lnTo>
                        <a:pt x="100" y="242"/>
                      </a:lnTo>
                      <a:lnTo>
                        <a:pt x="104" y="242"/>
                      </a:lnTo>
                      <a:lnTo>
                        <a:pt x="88" y="234"/>
                      </a:lnTo>
                      <a:lnTo>
                        <a:pt x="60" y="221"/>
                      </a:lnTo>
                      <a:lnTo>
                        <a:pt x="92" y="234"/>
                      </a:lnTo>
                      <a:lnTo>
                        <a:pt x="109" y="240"/>
                      </a:lnTo>
                      <a:lnTo>
                        <a:pt x="181" y="238"/>
                      </a:lnTo>
                      <a:lnTo>
                        <a:pt x="189" y="235"/>
                      </a:lnTo>
                      <a:lnTo>
                        <a:pt x="198" y="234"/>
                      </a:lnTo>
                      <a:lnTo>
                        <a:pt x="204" y="226"/>
                      </a:lnTo>
                      <a:lnTo>
                        <a:pt x="208" y="218"/>
                      </a:lnTo>
                      <a:lnTo>
                        <a:pt x="209" y="210"/>
                      </a:lnTo>
                      <a:lnTo>
                        <a:pt x="207" y="199"/>
                      </a:lnTo>
                      <a:lnTo>
                        <a:pt x="201" y="185"/>
                      </a:lnTo>
                      <a:lnTo>
                        <a:pt x="197" y="173"/>
                      </a:lnTo>
                      <a:lnTo>
                        <a:pt x="194" y="163"/>
                      </a:lnTo>
                      <a:lnTo>
                        <a:pt x="189" y="162"/>
                      </a:lnTo>
                      <a:lnTo>
                        <a:pt x="182" y="169"/>
                      </a:lnTo>
                      <a:lnTo>
                        <a:pt x="168" y="180"/>
                      </a:lnTo>
                      <a:lnTo>
                        <a:pt x="182" y="168"/>
                      </a:lnTo>
                      <a:lnTo>
                        <a:pt x="188" y="160"/>
                      </a:lnTo>
                      <a:lnTo>
                        <a:pt x="183" y="154"/>
                      </a:lnTo>
                      <a:lnTo>
                        <a:pt x="167" y="148"/>
                      </a:lnTo>
                      <a:lnTo>
                        <a:pt x="152" y="142"/>
                      </a:lnTo>
                      <a:lnTo>
                        <a:pt x="168" y="147"/>
                      </a:lnTo>
                      <a:lnTo>
                        <a:pt x="183" y="151"/>
                      </a:lnTo>
                      <a:lnTo>
                        <a:pt x="182" y="141"/>
                      </a:lnTo>
                      <a:lnTo>
                        <a:pt x="177" y="133"/>
                      </a:lnTo>
                      <a:lnTo>
                        <a:pt x="172" y="122"/>
                      </a:lnTo>
                      <a:lnTo>
                        <a:pt x="178" y="133"/>
                      </a:lnTo>
                      <a:lnTo>
                        <a:pt x="185" y="140"/>
                      </a:lnTo>
                      <a:lnTo>
                        <a:pt x="192" y="137"/>
                      </a:lnTo>
                      <a:lnTo>
                        <a:pt x="197" y="118"/>
                      </a:lnTo>
                      <a:lnTo>
                        <a:pt x="204" y="99"/>
                      </a:lnTo>
                      <a:lnTo>
                        <a:pt x="207" y="86"/>
                      </a:lnTo>
                      <a:lnTo>
                        <a:pt x="204" y="74"/>
                      </a:lnTo>
                      <a:lnTo>
                        <a:pt x="204" y="59"/>
                      </a:lnTo>
                      <a:lnTo>
                        <a:pt x="207" y="68"/>
                      </a:lnTo>
                      <a:lnTo>
                        <a:pt x="208" y="76"/>
                      </a:lnTo>
                      <a:lnTo>
                        <a:pt x="208" y="84"/>
                      </a:lnTo>
                      <a:lnTo>
                        <a:pt x="210" y="70"/>
                      </a:lnTo>
                      <a:lnTo>
                        <a:pt x="210" y="62"/>
                      </a:lnTo>
                      <a:lnTo>
                        <a:pt x="210" y="54"/>
                      </a:lnTo>
                      <a:lnTo>
                        <a:pt x="208" y="44"/>
                      </a:lnTo>
                      <a:lnTo>
                        <a:pt x="204" y="35"/>
                      </a:lnTo>
                      <a:lnTo>
                        <a:pt x="197" y="28"/>
                      </a:lnTo>
                      <a:lnTo>
                        <a:pt x="204" y="34"/>
                      </a:lnTo>
                      <a:lnTo>
                        <a:pt x="207" y="41"/>
                      </a:lnTo>
                      <a:lnTo>
                        <a:pt x="212" y="52"/>
                      </a:lnTo>
                      <a:lnTo>
                        <a:pt x="210" y="43"/>
                      </a:lnTo>
                      <a:lnTo>
                        <a:pt x="208" y="33"/>
                      </a:lnTo>
                      <a:lnTo>
                        <a:pt x="202" y="23"/>
                      </a:lnTo>
                      <a:lnTo>
                        <a:pt x="198" y="10"/>
                      </a:lnTo>
                      <a:lnTo>
                        <a:pt x="191" y="6"/>
                      </a:lnTo>
                      <a:lnTo>
                        <a:pt x="182" y="0"/>
                      </a:lnTo>
                      <a:lnTo>
                        <a:pt x="175" y="0"/>
                      </a:lnTo>
                      <a:lnTo>
                        <a:pt x="167" y="3"/>
                      </a:lnTo>
                    </a:path>
                  </a:pathLst>
                </a:custGeom>
                <a:solidFill>
                  <a:srgbClr val="0000FF"/>
                </a:solidFill>
                <a:ln w="9525" cap="rnd">
                  <a:noFill/>
                  <a:round/>
                  <a:headEnd type="none" w="sm" len="sm"/>
                  <a:tailEnd type="none" w="sm" len="sm"/>
                </a:ln>
              </p:spPr>
              <p:txBody>
                <a:bodyPr/>
                <a:lstStyle/>
                <a:p>
                  <a:endParaRPr lang="es-ES"/>
                </a:p>
              </p:txBody>
            </p:sp>
            <p:sp>
              <p:nvSpPr>
                <p:cNvPr id="104796" name="Freeform 590"/>
                <p:cNvSpPr>
                  <a:spLocks/>
                </p:cNvSpPr>
                <p:nvPr/>
              </p:nvSpPr>
              <p:spPr bwMode="auto">
                <a:xfrm>
                  <a:off x="1096" y="3135"/>
                  <a:ext cx="28" cy="27"/>
                </a:xfrm>
                <a:custGeom>
                  <a:avLst/>
                  <a:gdLst>
                    <a:gd name="T0" fmla="*/ 22 w 28"/>
                    <a:gd name="T1" fmla="*/ 0 h 27"/>
                    <a:gd name="T2" fmla="*/ 0 w 28"/>
                    <a:gd name="T3" fmla="*/ 0 h 27"/>
                    <a:gd name="T4" fmla="*/ 0 w 28"/>
                    <a:gd name="T5" fmla="*/ 10 h 27"/>
                    <a:gd name="T6" fmla="*/ 2 w 28"/>
                    <a:gd name="T7" fmla="*/ 22 h 27"/>
                    <a:gd name="T8" fmla="*/ 22 w 28"/>
                    <a:gd name="T9" fmla="*/ 26 h 27"/>
                    <a:gd name="T10" fmla="*/ 27 w 28"/>
                    <a:gd name="T11" fmla="*/ 20 h 27"/>
                    <a:gd name="T12" fmla="*/ 27 w 28"/>
                    <a:gd name="T13" fmla="*/ 6 h 27"/>
                    <a:gd name="T14" fmla="*/ 22 w 28"/>
                    <a:gd name="T15" fmla="*/ 0 h 27"/>
                    <a:gd name="T16" fmla="*/ 0 60000 65536"/>
                    <a:gd name="T17" fmla="*/ 0 60000 65536"/>
                    <a:gd name="T18" fmla="*/ 0 60000 65536"/>
                    <a:gd name="T19" fmla="*/ 0 60000 65536"/>
                    <a:gd name="T20" fmla="*/ 0 60000 65536"/>
                    <a:gd name="T21" fmla="*/ 0 60000 65536"/>
                    <a:gd name="T22" fmla="*/ 0 60000 65536"/>
                    <a:gd name="T23" fmla="*/ 0 60000 65536"/>
                    <a:gd name="T24" fmla="*/ 0 w 28"/>
                    <a:gd name="T25" fmla="*/ 0 h 27"/>
                    <a:gd name="T26" fmla="*/ 28 w 28"/>
                    <a:gd name="T27" fmla="*/ 27 h 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 h="27">
                      <a:moveTo>
                        <a:pt x="22" y="0"/>
                      </a:moveTo>
                      <a:lnTo>
                        <a:pt x="0" y="0"/>
                      </a:lnTo>
                      <a:lnTo>
                        <a:pt x="0" y="10"/>
                      </a:lnTo>
                      <a:lnTo>
                        <a:pt x="2" y="22"/>
                      </a:lnTo>
                      <a:lnTo>
                        <a:pt x="22" y="26"/>
                      </a:lnTo>
                      <a:lnTo>
                        <a:pt x="27" y="20"/>
                      </a:lnTo>
                      <a:lnTo>
                        <a:pt x="27" y="6"/>
                      </a:lnTo>
                      <a:lnTo>
                        <a:pt x="22" y="0"/>
                      </a:lnTo>
                    </a:path>
                  </a:pathLst>
                </a:custGeom>
                <a:solidFill>
                  <a:srgbClr val="004040"/>
                </a:solidFill>
                <a:ln w="9525" cap="rnd">
                  <a:noFill/>
                  <a:round/>
                  <a:headEnd type="none" w="sm" len="sm"/>
                  <a:tailEnd type="none" w="sm" len="sm"/>
                </a:ln>
              </p:spPr>
              <p:txBody>
                <a:bodyPr/>
                <a:lstStyle/>
                <a:p>
                  <a:endParaRPr lang="es-ES"/>
                </a:p>
              </p:txBody>
            </p:sp>
            <p:sp>
              <p:nvSpPr>
                <p:cNvPr id="104797" name="Freeform 591"/>
                <p:cNvSpPr>
                  <a:spLocks/>
                </p:cNvSpPr>
                <p:nvPr/>
              </p:nvSpPr>
              <p:spPr bwMode="auto">
                <a:xfrm>
                  <a:off x="991" y="3209"/>
                  <a:ext cx="94" cy="26"/>
                </a:xfrm>
                <a:custGeom>
                  <a:avLst/>
                  <a:gdLst>
                    <a:gd name="T0" fmla="*/ 0 w 94"/>
                    <a:gd name="T1" fmla="*/ 0 h 26"/>
                    <a:gd name="T2" fmla="*/ 23 w 94"/>
                    <a:gd name="T3" fmla="*/ 12 h 26"/>
                    <a:gd name="T4" fmla="*/ 43 w 94"/>
                    <a:gd name="T5" fmla="*/ 15 h 26"/>
                    <a:gd name="T6" fmla="*/ 62 w 94"/>
                    <a:gd name="T7" fmla="*/ 21 h 26"/>
                    <a:gd name="T8" fmla="*/ 78 w 94"/>
                    <a:gd name="T9" fmla="*/ 21 h 26"/>
                    <a:gd name="T10" fmla="*/ 93 w 94"/>
                    <a:gd name="T11" fmla="*/ 21 h 26"/>
                    <a:gd name="T12" fmla="*/ 78 w 94"/>
                    <a:gd name="T13" fmla="*/ 25 h 26"/>
                    <a:gd name="T14" fmla="*/ 54 w 94"/>
                    <a:gd name="T15" fmla="*/ 25 h 26"/>
                    <a:gd name="T16" fmla="*/ 31 w 94"/>
                    <a:gd name="T17" fmla="*/ 17 h 26"/>
                    <a:gd name="T18" fmla="*/ 19 w 94"/>
                    <a:gd name="T19" fmla="*/ 12 h 26"/>
                    <a:gd name="T20" fmla="*/ 0 w 94"/>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26"/>
                    <a:gd name="T35" fmla="*/ 94 w 94"/>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26">
                      <a:moveTo>
                        <a:pt x="0" y="0"/>
                      </a:moveTo>
                      <a:lnTo>
                        <a:pt x="23" y="12"/>
                      </a:lnTo>
                      <a:lnTo>
                        <a:pt x="43" y="15"/>
                      </a:lnTo>
                      <a:lnTo>
                        <a:pt x="62" y="21"/>
                      </a:lnTo>
                      <a:lnTo>
                        <a:pt x="78" y="21"/>
                      </a:lnTo>
                      <a:lnTo>
                        <a:pt x="93" y="21"/>
                      </a:lnTo>
                      <a:lnTo>
                        <a:pt x="78" y="25"/>
                      </a:lnTo>
                      <a:lnTo>
                        <a:pt x="54" y="25"/>
                      </a:lnTo>
                      <a:lnTo>
                        <a:pt x="31" y="17"/>
                      </a:lnTo>
                      <a:lnTo>
                        <a:pt x="19" y="12"/>
                      </a:lnTo>
                      <a:lnTo>
                        <a:pt x="0" y="0"/>
                      </a:lnTo>
                    </a:path>
                  </a:pathLst>
                </a:custGeom>
                <a:solidFill>
                  <a:srgbClr val="002020"/>
                </a:solidFill>
                <a:ln w="9525" cap="rnd">
                  <a:noFill/>
                  <a:round/>
                  <a:headEnd type="none" w="sm" len="sm"/>
                  <a:tailEnd type="none" w="sm" len="sm"/>
                </a:ln>
              </p:spPr>
              <p:txBody>
                <a:bodyPr/>
                <a:lstStyle/>
                <a:p>
                  <a:endParaRPr lang="es-ES"/>
                </a:p>
              </p:txBody>
            </p:sp>
            <p:sp>
              <p:nvSpPr>
                <p:cNvPr id="104798" name="Freeform 592"/>
                <p:cNvSpPr>
                  <a:spLocks/>
                </p:cNvSpPr>
                <p:nvPr/>
              </p:nvSpPr>
              <p:spPr bwMode="auto">
                <a:xfrm>
                  <a:off x="1010" y="2892"/>
                  <a:ext cx="105" cy="122"/>
                </a:xfrm>
                <a:custGeom>
                  <a:avLst/>
                  <a:gdLst>
                    <a:gd name="T0" fmla="*/ 43 w 105"/>
                    <a:gd name="T1" fmla="*/ 57 h 122"/>
                    <a:gd name="T2" fmla="*/ 43 w 105"/>
                    <a:gd name="T3" fmla="*/ 52 h 122"/>
                    <a:gd name="T4" fmla="*/ 43 w 105"/>
                    <a:gd name="T5" fmla="*/ 58 h 122"/>
                    <a:gd name="T6" fmla="*/ 40 w 105"/>
                    <a:gd name="T7" fmla="*/ 66 h 122"/>
                    <a:gd name="T8" fmla="*/ 40 w 105"/>
                    <a:gd name="T9" fmla="*/ 68 h 122"/>
                    <a:gd name="T10" fmla="*/ 48 w 105"/>
                    <a:gd name="T11" fmla="*/ 68 h 122"/>
                    <a:gd name="T12" fmla="*/ 50 w 105"/>
                    <a:gd name="T13" fmla="*/ 77 h 122"/>
                    <a:gd name="T14" fmla="*/ 57 w 105"/>
                    <a:gd name="T15" fmla="*/ 62 h 122"/>
                    <a:gd name="T16" fmla="*/ 56 w 105"/>
                    <a:gd name="T17" fmla="*/ 68 h 122"/>
                    <a:gd name="T18" fmla="*/ 52 w 105"/>
                    <a:gd name="T19" fmla="*/ 74 h 122"/>
                    <a:gd name="T20" fmla="*/ 48 w 105"/>
                    <a:gd name="T21" fmla="*/ 83 h 122"/>
                    <a:gd name="T22" fmla="*/ 45 w 105"/>
                    <a:gd name="T23" fmla="*/ 93 h 122"/>
                    <a:gd name="T24" fmla="*/ 40 w 105"/>
                    <a:gd name="T25" fmla="*/ 102 h 122"/>
                    <a:gd name="T26" fmla="*/ 36 w 105"/>
                    <a:gd name="T27" fmla="*/ 111 h 122"/>
                    <a:gd name="T28" fmla="*/ 33 w 105"/>
                    <a:gd name="T29" fmla="*/ 121 h 122"/>
                    <a:gd name="T30" fmla="*/ 40 w 105"/>
                    <a:gd name="T31" fmla="*/ 114 h 122"/>
                    <a:gd name="T32" fmla="*/ 43 w 105"/>
                    <a:gd name="T33" fmla="*/ 115 h 122"/>
                    <a:gd name="T34" fmla="*/ 57 w 105"/>
                    <a:gd name="T35" fmla="*/ 109 h 122"/>
                    <a:gd name="T36" fmla="*/ 64 w 105"/>
                    <a:gd name="T37" fmla="*/ 105 h 122"/>
                    <a:gd name="T38" fmla="*/ 73 w 105"/>
                    <a:gd name="T39" fmla="*/ 103 h 122"/>
                    <a:gd name="T40" fmla="*/ 83 w 105"/>
                    <a:gd name="T41" fmla="*/ 103 h 122"/>
                    <a:gd name="T42" fmla="*/ 93 w 105"/>
                    <a:gd name="T43" fmla="*/ 108 h 122"/>
                    <a:gd name="T44" fmla="*/ 92 w 105"/>
                    <a:gd name="T45" fmla="*/ 109 h 122"/>
                    <a:gd name="T46" fmla="*/ 104 w 105"/>
                    <a:gd name="T47" fmla="*/ 109 h 122"/>
                    <a:gd name="T48" fmla="*/ 97 w 105"/>
                    <a:gd name="T49" fmla="*/ 100 h 122"/>
                    <a:gd name="T50" fmla="*/ 90 w 105"/>
                    <a:gd name="T51" fmla="*/ 89 h 122"/>
                    <a:gd name="T52" fmla="*/ 88 w 105"/>
                    <a:gd name="T53" fmla="*/ 79 h 122"/>
                    <a:gd name="T54" fmla="*/ 86 w 105"/>
                    <a:gd name="T55" fmla="*/ 73 h 122"/>
                    <a:gd name="T56" fmla="*/ 89 w 105"/>
                    <a:gd name="T57" fmla="*/ 67 h 122"/>
                    <a:gd name="T58" fmla="*/ 93 w 105"/>
                    <a:gd name="T59" fmla="*/ 61 h 122"/>
                    <a:gd name="T60" fmla="*/ 96 w 105"/>
                    <a:gd name="T61" fmla="*/ 53 h 122"/>
                    <a:gd name="T62" fmla="*/ 97 w 105"/>
                    <a:gd name="T63" fmla="*/ 48 h 122"/>
                    <a:gd name="T64" fmla="*/ 99 w 105"/>
                    <a:gd name="T65" fmla="*/ 41 h 122"/>
                    <a:gd name="T66" fmla="*/ 100 w 105"/>
                    <a:gd name="T67" fmla="*/ 34 h 122"/>
                    <a:gd name="T68" fmla="*/ 97 w 105"/>
                    <a:gd name="T69" fmla="*/ 26 h 122"/>
                    <a:gd name="T70" fmla="*/ 94 w 105"/>
                    <a:gd name="T71" fmla="*/ 21 h 122"/>
                    <a:gd name="T72" fmla="*/ 90 w 105"/>
                    <a:gd name="T73" fmla="*/ 14 h 122"/>
                    <a:gd name="T74" fmla="*/ 84 w 105"/>
                    <a:gd name="T75" fmla="*/ 8 h 122"/>
                    <a:gd name="T76" fmla="*/ 80 w 105"/>
                    <a:gd name="T77" fmla="*/ 3 h 122"/>
                    <a:gd name="T78" fmla="*/ 67 w 105"/>
                    <a:gd name="T79" fmla="*/ 0 h 122"/>
                    <a:gd name="T80" fmla="*/ 59 w 105"/>
                    <a:gd name="T81" fmla="*/ 0 h 122"/>
                    <a:gd name="T82" fmla="*/ 42 w 105"/>
                    <a:gd name="T83" fmla="*/ 0 h 122"/>
                    <a:gd name="T84" fmla="*/ 33 w 105"/>
                    <a:gd name="T85" fmla="*/ 0 h 122"/>
                    <a:gd name="T86" fmla="*/ 24 w 105"/>
                    <a:gd name="T87" fmla="*/ 1 h 122"/>
                    <a:gd name="T88" fmla="*/ 16 w 105"/>
                    <a:gd name="T89" fmla="*/ 5 h 122"/>
                    <a:gd name="T90" fmla="*/ 9 w 105"/>
                    <a:gd name="T91" fmla="*/ 10 h 122"/>
                    <a:gd name="T92" fmla="*/ 0 w 105"/>
                    <a:gd name="T93" fmla="*/ 15 h 122"/>
                    <a:gd name="T94" fmla="*/ 0 w 105"/>
                    <a:gd name="T95" fmla="*/ 24 h 122"/>
                    <a:gd name="T96" fmla="*/ 0 w 105"/>
                    <a:gd name="T97" fmla="*/ 30 h 122"/>
                    <a:gd name="T98" fmla="*/ 0 w 105"/>
                    <a:gd name="T99" fmla="*/ 36 h 122"/>
                    <a:gd name="T100" fmla="*/ 8 w 105"/>
                    <a:gd name="T101" fmla="*/ 30 h 122"/>
                    <a:gd name="T102" fmla="*/ 16 w 105"/>
                    <a:gd name="T103" fmla="*/ 26 h 122"/>
                    <a:gd name="T104" fmla="*/ 27 w 105"/>
                    <a:gd name="T105" fmla="*/ 25 h 122"/>
                    <a:gd name="T106" fmla="*/ 26 w 105"/>
                    <a:gd name="T107" fmla="*/ 35 h 122"/>
                    <a:gd name="T108" fmla="*/ 33 w 105"/>
                    <a:gd name="T109" fmla="*/ 36 h 122"/>
                    <a:gd name="T110" fmla="*/ 35 w 105"/>
                    <a:gd name="T111" fmla="*/ 41 h 122"/>
                    <a:gd name="T112" fmla="*/ 37 w 105"/>
                    <a:gd name="T113" fmla="*/ 45 h 122"/>
                    <a:gd name="T114" fmla="*/ 43 w 105"/>
                    <a:gd name="T115" fmla="*/ 57 h 12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5"/>
                    <a:gd name="T175" fmla="*/ 0 h 122"/>
                    <a:gd name="T176" fmla="*/ 105 w 105"/>
                    <a:gd name="T177" fmla="*/ 122 h 12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5" h="122">
                      <a:moveTo>
                        <a:pt x="43" y="57"/>
                      </a:moveTo>
                      <a:lnTo>
                        <a:pt x="43" y="52"/>
                      </a:lnTo>
                      <a:lnTo>
                        <a:pt x="43" y="58"/>
                      </a:lnTo>
                      <a:lnTo>
                        <a:pt x="40" y="66"/>
                      </a:lnTo>
                      <a:lnTo>
                        <a:pt x="40" y="68"/>
                      </a:lnTo>
                      <a:lnTo>
                        <a:pt x="48" y="68"/>
                      </a:lnTo>
                      <a:lnTo>
                        <a:pt x="50" y="77"/>
                      </a:lnTo>
                      <a:lnTo>
                        <a:pt x="57" y="62"/>
                      </a:lnTo>
                      <a:lnTo>
                        <a:pt x="56" y="68"/>
                      </a:lnTo>
                      <a:lnTo>
                        <a:pt x="52" y="74"/>
                      </a:lnTo>
                      <a:lnTo>
                        <a:pt x="48" y="83"/>
                      </a:lnTo>
                      <a:lnTo>
                        <a:pt x="45" y="93"/>
                      </a:lnTo>
                      <a:lnTo>
                        <a:pt x="40" y="102"/>
                      </a:lnTo>
                      <a:lnTo>
                        <a:pt x="36" y="111"/>
                      </a:lnTo>
                      <a:lnTo>
                        <a:pt x="33" y="121"/>
                      </a:lnTo>
                      <a:lnTo>
                        <a:pt x="40" y="114"/>
                      </a:lnTo>
                      <a:lnTo>
                        <a:pt x="43" y="115"/>
                      </a:lnTo>
                      <a:lnTo>
                        <a:pt x="57" y="109"/>
                      </a:lnTo>
                      <a:lnTo>
                        <a:pt x="64" y="105"/>
                      </a:lnTo>
                      <a:lnTo>
                        <a:pt x="73" y="103"/>
                      </a:lnTo>
                      <a:lnTo>
                        <a:pt x="83" y="103"/>
                      </a:lnTo>
                      <a:lnTo>
                        <a:pt x="93" y="108"/>
                      </a:lnTo>
                      <a:lnTo>
                        <a:pt x="92" y="109"/>
                      </a:lnTo>
                      <a:lnTo>
                        <a:pt x="104" y="109"/>
                      </a:lnTo>
                      <a:lnTo>
                        <a:pt x="97" y="100"/>
                      </a:lnTo>
                      <a:lnTo>
                        <a:pt x="90" y="89"/>
                      </a:lnTo>
                      <a:lnTo>
                        <a:pt x="88" y="79"/>
                      </a:lnTo>
                      <a:lnTo>
                        <a:pt x="86" y="73"/>
                      </a:lnTo>
                      <a:lnTo>
                        <a:pt x="89" y="67"/>
                      </a:lnTo>
                      <a:lnTo>
                        <a:pt x="93" y="61"/>
                      </a:lnTo>
                      <a:lnTo>
                        <a:pt x="96" y="53"/>
                      </a:lnTo>
                      <a:lnTo>
                        <a:pt x="97" y="48"/>
                      </a:lnTo>
                      <a:lnTo>
                        <a:pt x="99" y="41"/>
                      </a:lnTo>
                      <a:lnTo>
                        <a:pt x="100" y="34"/>
                      </a:lnTo>
                      <a:lnTo>
                        <a:pt x="97" y="26"/>
                      </a:lnTo>
                      <a:lnTo>
                        <a:pt x="94" y="21"/>
                      </a:lnTo>
                      <a:lnTo>
                        <a:pt x="90" y="14"/>
                      </a:lnTo>
                      <a:lnTo>
                        <a:pt x="84" y="8"/>
                      </a:lnTo>
                      <a:lnTo>
                        <a:pt x="80" y="3"/>
                      </a:lnTo>
                      <a:lnTo>
                        <a:pt x="67" y="0"/>
                      </a:lnTo>
                      <a:lnTo>
                        <a:pt x="59" y="0"/>
                      </a:lnTo>
                      <a:lnTo>
                        <a:pt x="42" y="0"/>
                      </a:lnTo>
                      <a:lnTo>
                        <a:pt x="33" y="0"/>
                      </a:lnTo>
                      <a:lnTo>
                        <a:pt x="24" y="1"/>
                      </a:lnTo>
                      <a:lnTo>
                        <a:pt x="16" y="5"/>
                      </a:lnTo>
                      <a:lnTo>
                        <a:pt x="9" y="10"/>
                      </a:lnTo>
                      <a:lnTo>
                        <a:pt x="0" y="15"/>
                      </a:lnTo>
                      <a:lnTo>
                        <a:pt x="0" y="24"/>
                      </a:lnTo>
                      <a:lnTo>
                        <a:pt x="0" y="30"/>
                      </a:lnTo>
                      <a:lnTo>
                        <a:pt x="0" y="36"/>
                      </a:lnTo>
                      <a:lnTo>
                        <a:pt x="8" y="30"/>
                      </a:lnTo>
                      <a:lnTo>
                        <a:pt x="16" y="26"/>
                      </a:lnTo>
                      <a:lnTo>
                        <a:pt x="27" y="25"/>
                      </a:lnTo>
                      <a:lnTo>
                        <a:pt x="26" y="35"/>
                      </a:lnTo>
                      <a:lnTo>
                        <a:pt x="33" y="36"/>
                      </a:lnTo>
                      <a:lnTo>
                        <a:pt x="35" y="41"/>
                      </a:lnTo>
                      <a:lnTo>
                        <a:pt x="37" y="45"/>
                      </a:lnTo>
                      <a:lnTo>
                        <a:pt x="43" y="57"/>
                      </a:lnTo>
                    </a:path>
                  </a:pathLst>
                </a:custGeom>
                <a:solidFill>
                  <a:srgbClr val="000000"/>
                </a:solidFill>
                <a:ln w="9525" cap="rnd">
                  <a:noFill/>
                  <a:round/>
                  <a:headEnd type="none" w="sm" len="sm"/>
                  <a:tailEnd type="none" w="sm" len="sm"/>
                </a:ln>
              </p:spPr>
              <p:txBody>
                <a:bodyPr/>
                <a:lstStyle/>
                <a:p>
                  <a:endParaRPr lang="es-ES"/>
                </a:p>
              </p:txBody>
            </p:sp>
            <p:sp>
              <p:nvSpPr>
                <p:cNvPr id="104799" name="Freeform 593"/>
                <p:cNvSpPr>
                  <a:spLocks/>
                </p:cNvSpPr>
                <p:nvPr/>
              </p:nvSpPr>
              <p:spPr bwMode="auto">
                <a:xfrm>
                  <a:off x="1050" y="3073"/>
                  <a:ext cx="122" cy="174"/>
                </a:xfrm>
                <a:custGeom>
                  <a:avLst/>
                  <a:gdLst>
                    <a:gd name="T0" fmla="*/ 52 w 122"/>
                    <a:gd name="T1" fmla="*/ 23 h 174"/>
                    <a:gd name="T2" fmla="*/ 74 w 122"/>
                    <a:gd name="T3" fmla="*/ 21 h 174"/>
                    <a:gd name="T4" fmla="*/ 89 w 122"/>
                    <a:gd name="T5" fmla="*/ 18 h 174"/>
                    <a:gd name="T6" fmla="*/ 92 w 122"/>
                    <a:gd name="T7" fmla="*/ 10 h 174"/>
                    <a:gd name="T8" fmla="*/ 92 w 122"/>
                    <a:gd name="T9" fmla="*/ 6 h 174"/>
                    <a:gd name="T10" fmla="*/ 97 w 122"/>
                    <a:gd name="T11" fmla="*/ 0 h 174"/>
                    <a:gd name="T12" fmla="*/ 109 w 122"/>
                    <a:gd name="T13" fmla="*/ 0 h 174"/>
                    <a:gd name="T14" fmla="*/ 121 w 122"/>
                    <a:gd name="T15" fmla="*/ 0 h 174"/>
                    <a:gd name="T16" fmla="*/ 106 w 122"/>
                    <a:gd name="T17" fmla="*/ 134 h 174"/>
                    <a:gd name="T18" fmla="*/ 97 w 122"/>
                    <a:gd name="T19" fmla="*/ 144 h 174"/>
                    <a:gd name="T20" fmla="*/ 84 w 122"/>
                    <a:gd name="T21" fmla="*/ 158 h 174"/>
                    <a:gd name="T22" fmla="*/ 66 w 122"/>
                    <a:gd name="T23" fmla="*/ 166 h 174"/>
                    <a:gd name="T24" fmla="*/ 46 w 122"/>
                    <a:gd name="T25" fmla="*/ 170 h 174"/>
                    <a:gd name="T26" fmla="*/ 18 w 122"/>
                    <a:gd name="T27" fmla="*/ 173 h 174"/>
                    <a:gd name="T28" fmla="*/ 1 w 122"/>
                    <a:gd name="T29" fmla="*/ 169 h 174"/>
                    <a:gd name="T30" fmla="*/ 0 w 122"/>
                    <a:gd name="T31" fmla="*/ 160 h 174"/>
                    <a:gd name="T32" fmla="*/ 0 w 122"/>
                    <a:gd name="T33" fmla="*/ 148 h 174"/>
                    <a:gd name="T34" fmla="*/ 11 w 122"/>
                    <a:gd name="T35" fmla="*/ 110 h 174"/>
                    <a:gd name="T36" fmla="*/ 22 w 122"/>
                    <a:gd name="T37" fmla="*/ 72 h 174"/>
                    <a:gd name="T38" fmla="*/ 26 w 122"/>
                    <a:gd name="T39" fmla="*/ 43 h 174"/>
                    <a:gd name="T40" fmla="*/ 26 w 122"/>
                    <a:gd name="T41" fmla="*/ 38 h 174"/>
                    <a:gd name="T42" fmla="*/ 32 w 122"/>
                    <a:gd name="T43" fmla="*/ 27 h 174"/>
                    <a:gd name="T44" fmla="*/ 39 w 122"/>
                    <a:gd name="T45" fmla="*/ 23 h 174"/>
                    <a:gd name="T46" fmla="*/ 52 w 122"/>
                    <a:gd name="T47" fmla="*/ 23 h 17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2"/>
                    <a:gd name="T73" fmla="*/ 0 h 174"/>
                    <a:gd name="T74" fmla="*/ 122 w 122"/>
                    <a:gd name="T75" fmla="*/ 174 h 17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2" h="174">
                      <a:moveTo>
                        <a:pt x="52" y="23"/>
                      </a:moveTo>
                      <a:lnTo>
                        <a:pt x="74" y="21"/>
                      </a:lnTo>
                      <a:lnTo>
                        <a:pt x="89" y="18"/>
                      </a:lnTo>
                      <a:lnTo>
                        <a:pt x="92" y="10"/>
                      </a:lnTo>
                      <a:lnTo>
                        <a:pt x="92" y="6"/>
                      </a:lnTo>
                      <a:lnTo>
                        <a:pt x="97" y="0"/>
                      </a:lnTo>
                      <a:lnTo>
                        <a:pt x="109" y="0"/>
                      </a:lnTo>
                      <a:lnTo>
                        <a:pt x="121" y="0"/>
                      </a:lnTo>
                      <a:lnTo>
                        <a:pt x="106" y="134"/>
                      </a:lnTo>
                      <a:lnTo>
                        <a:pt x="97" y="144"/>
                      </a:lnTo>
                      <a:lnTo>
                        <a:pt x="84" y="158"/>
                      </a:lnTo>
                      <a:lnTo>
                        <a:pt x="66" y="166"/>
                      </a:lnTo>
                      <a:lnTo>
                        <a:pt x="46" y="170"/>
                      </a:lnTo>
                      <a:lnTo>
                        <a:pt x="18" y="173"/>
                      </a:lnTo>
                      <a:lnTo>
                        <a:pt x="1" y="169"/>
                      </a:lnTo>
                      <a:lnTo>
                        <a:pt x="0" y="160"/>
                      </a:lnTo>
                      <a:lnTo>
                        <a:pt x="0" y="148"/>
                      </a:lnTo>
                      <a:lnTo>
                        <a:pt x="11" y="110"/>
                      </a:lnTo>
                      <a:lnTo>
                        <a:pt x="22" y="72"/>
                      </a:lnTo>
                      <a:lnTo>
                        <a:pt x="26" y="43"/>
                      </a:lnTo>
                      <a:lnTo>
                        <a:pt x="26" y="38"/>
                      </a:lnTo>
                      <a:lnTo>
                        <a:pt x="32" y="27"/>
                      </a:lnTo>
                      <a:lnTo>
                        <a:pt x="39" y="23"/>
                      </a:lnTo>
                      <a:lnTo>
                        <a:pt x="52" y="23"/>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4800" name="Freeform 594"/>
                <p:cNvSpPr>
                  <a:spLocks/>
                </p:cNvSpPr>
                <p:nvPr/>
              </p:nvSpPr>
              <p:spPr bwMode="auto">
                <a:xfrm>
                  <a:off x="1065" y="3084"/>
                  <a:ext cx="98" cy="154"/>
                </a:xfrm>
                <a:custGeom>
                  <a:avLst/>
                  <a:gdLst>
                    <a:gd name="T0" fmla="*/ 31 w 98"/>
                    <a:gd name="T1" fmla="*/ 30 h 154"/>
                    <a:gd name="T2" fmla="*/ 50 w 98"/>
                    <a:gd name="T3" fmla="*/ 29 h 154"/>
                    <a:gd name="T4" fmla="*/ 70 w 98"/>
                    <a:gd name="T5" fmla="*/ 24 h 154"/>
                    <a:gd name="T6" fmla="*/ 81 w 98"/>
                    <a:gd name="T7" fmla="*/ 19 h 154"/>
                    <a:gd name="T8" fmla="*/ 89 w 98"/>
                    <a:gd name="T9" fmla="*/ 12 h 154"/>
                    <a:gd name="T10" fmla="*/ 97 w 98"/>
                    <a:gd name="T11" fmla="*/ 0 h 154"/>
                    <a:gd name="T12" fmla="*/ 83 w 98"/>
                    <a:gd name="T13" fmla="*/ 117 h 154"/>
                    <a:gd name="T14" fmla="*/ 75 w 98"/>
                    <a:gd name="T15" fmla="*/ 129 h 154"/>
                    <a:gd name="T16" fmla="*/ 66 w 98"/>
                    <a:gd name="T17" fmla="*/ 138 h 154"/>
                    <a:gd name="T18" fmla="*/ 54 w 98"/>
                    <a:gd name="T19" fmla="*/ 145 h 154"/>
                    <a:gd name="T20" fmla="*/ 45 w 98"/>
                    <a:gd name="T21" fmla="*/ 149 h 154"/>
                    <a:gd name="T22" fmla="*/ 31 w 98"/>
                    <a:gd name="T23" fmla="*/ 151 h 154"/>
                    <a:gd name="T24" fmla="*/ 21 w 98"/>
                    <a:gd name="T25" fmla="*/ 153 h 154"/>
                    <a:gd name="T26" fmla="*/ 7 w 98"/>
                    <a:gd name="T27" fmla="*/ 153 h 154"/>
                    <a:gd name="T28" fmla="*/ 2 w 98"/>
                    <a:gd name="T29" fmla="*/ 151 h 154"/>
                    <a:gd name="T30" fmla="*/ 0 w 98"/>
                    <a:gd name="T31" fmla="*/ 145 h 154"/>
                    <a:gd name="T32" fmla="*/ 0 w 98"/>
                    <a:gd name="T33" fmla="*/ 135 h 154"/>
                    <a:gd name="T34" fmla="*/ 8 w 98"/>
                    <a:gd name="T35" fmla="*/ 115 h 154"/>
                    <a:gd name="T36" fmla="*/ 23 w 98"/>
                    <a:gd name="T37" fmla="*/ 44 h 154"/>
                    <a:gd name="T38" fmla="*/ 25 w 98"/>
                    <a:gd name="T39" fmla="*/ 34 h 154"/>
                    <a:gd name="T40" fmla="*/ 31 w 98"/>
                    <a:gd name="T41" fmla="*/ 30 h 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8"/>
                    <a:gd name="T64" fmla="*/ 0 h 154"/>
                    <a:gd name="T65" fmla="*/ 98 w 98"/>
                    <a:gd name="T66" fmla="*/ 154 h 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8" h="154">
                      <a:moveTo>
                        <a:pt x="31" y="30"/>
                      </a:moveTo>
                      <a:lnTo>
                        <a:pt x="50" y="29"/>
                      </a:lnTo>
                      <a:lnTo>
                        <a:pt x="70" y="24"/>
                      </a:lnTo>
                      <a:lnTo>
                        <a:pt x="81" y="19"/>
                      </a:lnTo>
                      <a:lnTo>
                        <a:pt x="89" y="12"/>
                      </a:lnTo>
                      <a:lnTo>
                        <a:pt x="97" y="0"/>
                      </a:lnTo>
                      <a:lnTo>
                        <a:pt x="83" y="117"/>
                      </a:lnTo>
                      <a:lnTo>
                        <a:pt x="75" y="129"/>
                      </a:lnTo>
                      <a:lnTo>
                        <a:pt x="66" y="138"/>
                      </a:lnTo>
                      <a:lnTo>
                        <a:pt x="54" y="145"/>
                      </a:lnTo>
                      <a:lnTo>
                        <a:pt x="45" y="149"/>
                      </a:lnTo>
                      <a:lnTo>
                        <a:pt x="31" y="151"/>
                      </a:lnTo>
                      <a:lnTo>
                        <a:pt x="21" y="153"/>
                      </a:lnTo>
                      <a:lnTo>
                        <a:pt x="7" y="153"/>
                      </a:lnTo>
                      <a:lnTo>
                        <a:pt x="2" y="151"/>
                      </a:lnTo>
                      <a:lnTo>
                        <a:pt x="0" y="145"/>
                      </a:lnTo>
                      <a:lnTo>
                        <a:pt x="0" y="135"/>
                      </a:lnTo>
                      <a:lnTo>
                        <a:pt x="8" y="115"/>
                      </a:lnTo>
                      <a:lnTo>
                        <a:pt x="23" y="44"/>
                      </a:lnTo>
                      <a:lnTo>
                        <a:pt x="25" y="34"/>
                      </a:lnTo>
                      <a:lnTo>
                        <a:pt x="31" y="30"/>
                      </a:lnTo>
                    </a:path>
                  </a:pathLst>
                </a:custGeom>
                <a:solidFill>
                  <a:srgbClr val="606060"/>
                </a:solidFill>
                <a:ln w="9525" cap="rnd">
                  <a:noFill/>
                  <a:round/>
                  <a:headEnd type="none" w="sm" len="sm"/>
                  <a:tailEnd type="none" w="sm" len="sm"/>
                </a:ln>
              </p:spPr>
              <p:txBody>
                <a:bodyPr/>
                <a:lstStyle/>
                <a:p>
                  <a:endParaRPr lang="es-ES"/>
                </a:p>
              </p:txBody>
            </p:sp>
            <p:sp>
              <p:nvSpPr>
                <p:cNvPr id="104801" name="Freeform 595"/>
                <p:cNvSpPr>
                  <a:spLocks/>
                </p:cNvSpPr>
                <p:nvPr/>
              </p:nvSpPr>
              <p:spPr bwMode="auto">
                <a:xfrm>
                  <a:off x="1072" y="3411"/>
                  <a:ext cx="93" cy="49"/>
                </a:xfrm>
                <a:custGeom>
                  <a:avLst/>
                  <a:gdLst>
                    <a:gd name="T0" fmla="*/ 54 w 93"/>
                    <a:gd name="T1" fmla="*/ 0 h 49"/>
                    <a:gd name="T2" fmla="*/ 54 w 93"/>
                    <a:gd name="T3" fmla="*/ 13 h 49"/>
                    <a:gd name="T4" fmla="*/ 30 w 93"/>
                    <a:gd name="T5" fmla="*/ 24 h 49"/>
                    <a:gd name="T6" fmla="*/ 10 w 93"/>
                    <a:gd name="T7" fmla="*/ 29 h 49"/>
                    <a:gd name="T8" fmla="*/ 0 w 93"/>
                    <a:gd name="T9" fmla="*/ 34 h 49"/>
                    <a:gd name="T10" fmla="*/ 0 w 93"/>
                    <a:gd name="T11" fmla="*/ 40 h 49"/>
                    <a:gd name="T12" fmla="*/ 14 w 93"/>
                    <a:gd name="T13" fmla="*/ 46 h 49"/>
                    <a:gd name="T14" fmla="*/ 36 w 93"/>
                    <a:gd name="T15" fmla="*/ 48 h 49"/>
                    <a:gd name="T16" fmla="*/ 54 w 93"/>
                    <a:gd name="T17" fmla="*/ 44 h 49"/>
                    <a:gd name="T18" fmla="*/ 67 w 93"/>
                    <a:gd name="T19" fmla="*/ 40 h 49"/>
                    <a:gd name="T20" fmla="*/ 67 w 93"/>
                    <a:gd name="T21" fmla="*/ 45 h 49"/>
                    <a:gd name="T22" fmla="*/ 81 w 93"/>
                    <a:gd name="T23" fmla="*/ 44 h 49"/>
                    <a:gd name="T24" fmla="*/ 90 w 93"/>
                    <a:gd name="T25" fmla="*/ 41 h 49"/>
                    <a:gd name="T26" fmla="*/ 90 w 93"/>
                    <a:gd name="T27" fmla="*/ 36 h 49"/>
                    <a:gd name="T28" fmla="*/ 92 w 93"/>
                    <a:gd name="T29" fmla="*/ 32 h 49"/>
                    <a:gd name="T30" fmla="*/ 92 w 93"/>
                    <a:gd name="T31" fmla="*/ 22 h 49"/>
                    <a:gd name="T32" fmla="*/ 89 w 93"/>
                    <a:gd name="T33" fmla="*/ 17 h 49"/>
                    <a:gd name="T34" fmla="*/ 82 w 93"/>
                    <a:gd name="T35" fmla="*/ 12 h 49"/>
                    <a:gd name="T36" fmla="*/ 82 w 93"/>
                    <a:gd name="T37" fmla="*/ 0 h 49"/>
                    <a:gd name="T38" fmla="*/ 54 w 93"/>
                    <a:gd name="T39" fmla="*/ 0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3"/>
                    <a:gd name="T61" fmla="*/ 0 h 49"/>
                    <a:gd name="T62" fmla="*/ 93 w 93"/>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3" h="49">
                      <a:moveTo>
                        <a:pt x="54" y="0"/>
                      </a:moveTo>
                      <a:lnTo>
                        <a:pt x="54" y="13"/>
                      </a:lnTo>
                      <a:lnTo>
                        <a:pt x="30" y="24"/>
                      </a:lnTo>
                      <a:lnTo>
                        <a:pt x="10" y="29"/>
                      </a:lnTo>
                      <a:lnTo>
                        <a:pt x="0" y="34"/>
                      </a:lnTo>
                      <a:lnTo>
                        <a:pt x="0" y="40"/>
                      </a:lnTo>
                      <a:lnTo>
                        <a:pt x="14" y="46"/>
                      </a:lnTo>
                      <a:lnTo>
                        <a:pt x="36" y="48"/>
                      </a:lnTo>
                      <a:lnTo>
                        <a:pt x="54" y="44"/>
                      </a:lnTo>
                      <a:lnTo>
                        <a:pt x="67" y="40"/>
                      </a:lnTo>
                      <a:lnTo>
                        <a:pt x="67" y="45"/>
                      </a:lnTo>
                      <a:lnTo>
                        <a:pt x="81" y="44"/>
                      </a:lnTo>
                      <a:lnTo>
                        <a:pt x="90" y="41"/>
                      </a:lnTo>
                      <a:lnTo>
                        <a:pt x="90" y="36"/>
                      </a:lnTo>
                      <a:lnTo>
                        <a:pt x="92" y="32"/>
                      </a:lnTo>
                      <a:lnTo>
                        <a:pt x="92" y="22"/>
                      </a:lnTo>
                      <a:lnTo>
                        <a:pt x="89" y="17"/>
                      </a:lnTo>
                      <a:lnTo>
                        <a:pt x="82" y="12"/>
                      </a:lnTo>
                      <a:lnTo>
                        <a:pt x="82" y="0"/>
                      </a:lnTo>
                      <a:lnTo>
                        <a:pt x="54"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4802" name="Freeform 596"/>
                <p:cNvSpPr>
                  <a:spLocks/>
                </p:cNvSpPr>
                <p:nvPr/>
              </p:nvSpPr>
              <p:spPr bwMode="auto">
                <a:xfrm>
                  <a:off x="1109" y="3427"/>
                  <a:ext cx="29" cy="28"/>
                </a:xfrm>
                <a:custGeom>
                  <a:avLst/>
                  <a:gdLst>
                    <a:gd name="T0" fmla="*/ 21 w 29"/>
                    <a:gd name="T1" fmla="*/ 0 h 28"/>
                    <a:gd name="T2" fmla="*/ 28 w 29"/>
                    <a:gd name="T3" fmla="*/ 14 h 28"/>
                    <a:gd name="T4" fmla="*/ 2 w 29"/>
                    <a:gd name="T5" fmla="*/ 27 h 28"/>
                    <a:gd name="T6" fmla="*/ 0 w 29"/>
                    <a:gd name="T7" fmla="*/ 16 h 28"/>
                    <a:gd name="T8" fmla="*/ 21 w 29"/>
                    <a:gd name="T9" fmla="*/ 0 h 28"/>
                    <a:gd name="T10" fmla="*/ 0 60000 65536"/>
                    <a:gd name="T11" fmla="*/ 0 60000 65536"/>
                    <a:gd name="T12" fmla="*/ 0 60000 65536"/>
                    <a:gd name="T13" fmla="*/ 0 60000 65536"/>
                    <a:gd name="T14" fmla="*/ 0 60000 65536"/>
                    <a:gd name="T15" fmla="*/ 0 w 29"/>
                    <a:gd name="T16" fmla="*/ 0 h 28"/>
                    <a:gd name="T17" fmla="*/ 29 w 29"/>
                    <a:gd name="T18" fmla="*/ 28 h 28"/>
                  </a:gdLst>
                  <a:ahLst/>
                  <a:cxnLst>
                    <a:cxn ang="T10">
                      <a:pos x="T0" y="T1"/>
                    </a:cxn>
                    <a:cxn ang="T11">
                      <a:pos x="T2" y="T3"/>
                    </a:cxn>
                    <a:cxn ang="T12">
                      <a:pos x="T4" y="T5"/>
                    </a:cxn>
                    <a:cxn ang="T13">
                      <a:pos x="T6" y="T7"/>
                    </a:cxn>
                    <a:cxn ang="T14">
                      <a:pos x="T8" y="T9"/>
                    </a:cxn>
                  </a:cxnLst>
                  <a:rect l="T15" t="T16" r="T17" b="T18"/>
                  <a:pathLst>
                    <a:path w="29" h="28">
                      <a:moveTo>
                        <a:pt x="21" y="0"/>
                      </a:moveTo>
                      <a:lnTo>
                        <a:pt x="28" y="14"/>
                      </a:lnTo>
                      <a:lnTo>
                        <a:pt x="2" y="27"/>
                      </a:lnTo>
                      <a:lnTo>
                        <a:pt x="0" y="16"/>
                      </a:lnTo>
                      <a:lnTo>
                        <a:pt x="21" y="0"/>
                      </a:lnTo>
                    </a:path>
                  </a:pathLst>
                </a:custGeom>
                <a:solidFill>
                  <a:srgbClr val="808080"/>
                </a:solidFill>
                <a:ln w="9525" cap="rnd">
                  <a:noFill/>
                  <a:round/>
                  <a:headEnd type="none" w="sm" len="sm"/>
                  <a:tailEnd type="none" w="sm" len="sm"/>
                </a:ln>
              </p:spPr>
              <p:txBody>
                <a:bodyPr/>
                <a:lstStyle/>
                <a:p>
                  <a:endParaRPr lang="es-ES"/>
                </a:p>
              </p:txBody>
            </p:sp>
            <p:sp>
              <p:nvSpPr>
                <p:cNvPr id="104803" name="Freeform 597"/>
                <p:cNvSpPr>
                  <a:spLocks/>
                </p:cNvSpPr>
                <p:nvPr/>
              </p:nvSpPr>
              <p:spPr bwMode="auto">
                <a:xfrm>
                  <a:off x="1081" y="3438"/>
                  <a:ext cx="29" cy="26"/>
                </a:xfrm>
                <a:custGeom>
                  <a:avLst/>
                  <a:gdLst>
                    <a:gd name="T0" fmla="*/ 24 w 29"/>
                    <a:gd name="T1" fmla="*/ 0 h 26"/>
                    <a:gd name="T2" fmla="*/ 28 w 29"/>
                    <a:gd name="T3" fmla="*/ 13 h 26"/>
                    <a:gd name="T4" fmla="*/ 12 w 29"/>
                    <a:gd name="T5" fmla="*/ 19 h 26"/>
                    <a:gd name="T6" fmla="*/ 6 w 29"/>
                    <a:gd name="T7" fmla="*/ 25 h 26"/>
                    <a:gd name="T8" fmla="*/ 0 w 29"/>
                    <a:gd name="T9" fmla="*/ 25 h 26"/>
                    <a:gd name="T10" fmla="*/ 6 w 29"/>
                    <a:gd name="T11" fmla="*/ 9 h 26"/>
                    <a:gd name="T12" fmla="*/ 24 w 29"/>
                    <a:gd name="T13" fmla="*/ 0 h 26"/>
                    <a:gd name="T14" fmla="*/ 0 60000 65536"/>
                    <a:gd name="T15" fmla="*/ 0 60000 65536"/>
                    <a:gd name="T16" fmla="*/ 0 60000 65536"/>
                    <a:gd name="T17" fmla="*/ 0 60000 65536"/>
                    <a:gd name="T18" fmla="*/ 0 60000 65536"/>
                    <a:gd name="T19" fmla="*/ 0 60000 65536"/>
                    <a:gd name="T20" fmla="*/ 0 60000 65536"/>
                    <a:gd name="T21" fmla="*/ 0 w 29"/>
                    <a:gd name="T22" fmla="*/ 0 h 26"/>
                    <a:gd name="T23" fmla="*/ 29 w 29"/>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26">
                      <a:moveTo>
                        <a:pt x="24" y="0"/>
                      </a:moveTo>
                      <a:lnTo>
                        <a:pt x="28" y="13"/>
                      </a:lnTo>
                      <a:lnTo>
                        <a:pt x="12" y="19"/>
                      </a:lnTo>
                      <a:lnTo>
                        <a:pt x="6" y="25"/>
                      </a:lnTo>
                      <a:lnTo>
                        <a:pt x="0" y="25"/>
                      </a:lnTo>
                      <a:lnTo>
                        <a:pt x="6" y="9"/>
                      </a:lnTo>
                      <a:lnTo>
                        <a:pt x="24" y="0"/>
                      </a:lnTo>
                    </a:path>
                  </a:pathLst>
                </a:custGeom>
                <a:solidFill>
                  <a:srgbClr val="808080"/>
                </a:solidFill>
                <a:ln w="9525" cap="rnd">
                  <a:noFill/>
                  <a:round/>
                  <a:headEnd type="none" w="sm" len="sm"/>
                  <a:tailEnd type="none" w="sm" len="sm"/>
                </a:ln>
              </p:spPr>
              <p:txBody>
                <a:bodyPr/>
                <a:lstStyle/>
                <a:p>
                  <a:endParaRPr lang="es-ES"/>
                </a:p>
              </p:txBody>
            </p:sp>
            <p:sp>
              <p:nvSpPr>
                <p:cNvPr id="104804" name="Freeform 598"/>
                <p:cNvSpPr>
                  <a:spLocks/>
                </p:cNvSpPr>
                <p:nvPr/>
              </p:nvSpPr>
              <p:spPr bwMode="auto">
                <a:xfrm>
                  <a:off x="1077" y="3430"/>
                  <a:ext cx="88" cy="26"/>
                </a:xfrm>
                <a:custGeom>
                  <a:avLst/>
                  <a:gdLst>
                    <a:gd name="T0" fmla="*/ 0 w 88"/>
                    <a:gd name="T1" fmla="*/ 19 h 26"/>
                    <a:gd name="T2" fmla="*/ 0 w 88"/>
                    <a:gd name="T3" fmla="*/ 15 h 26"/>
                    <a:gd name="T4" fmla="*/ 10 w 88"/>
                    <a:gd name="T5" fmla="*/ 17 h 26"/>
                    <a:gd name="T6" fmla="*/ 29 w 88"/>
                    <a:gd name="T7" fmla="*/ 14 h 26"/>
                    <a:gd name="T8" fmla="*/ 38 w 88"/>
                    <a:gd name="T9" fmla="*/ 11 h 26"/>
                    <a:gd name="T10" fmla="*/ 59 w 88"/>
                    <a:gd name="T11" fmla="*/ 6 h 26"/>
                    <a:gd name="T12" fmla="*/ 68 w 88"/>
                    <a:gd name="T13" fmla="*/ 6 h 26"/>
                    <a:gd name="T14" fmla="*/ 76 w 88"/>
                    <a:gd name="T15" fmla="*/ 2 h 26"/>
                    <a:gd name="T16" fmla="*/ 82 w 88"/>
                    <a:gd name="T17" fmla="*/ 0 h 26"/>
                    <a:gd name="T18" fmla="*/ 87 w 88"/>
                    <a:gd name="T19" fmla="*/ 4 h 26"/>
                    <a:gd name="T20" fmla="*/ 87 w 88"/>
                    <a:gd name="T21" fmla="*/ 14 h 26"/>
                    <a:gd name="T22" fmla="*/ 80 w 88"/>
                    <a:gd name="T23" fmla="*/ 15 h 26"/>
                    <a:gd name="T24" fmla="*/ 64 w 88"/>
                    <a:gd name="T25" fmla="*/ 18 h 26"/>
                    <a:gd name="T26" fmla="*/ 57 w 88"/>
                    <a:gd name="T27" fmla="*/ 19 h 26"/>
                    <a:gd name="T28" fmla="*/ 46 w 88"/>
                    <a:gd name="T29" fmla="*/ 23 h 26"/>
                    <a:gd name="T30" fmla="*/ 36 w 88"/>
                    <a:gd name="T31" fmla="*/ 25 h 26"/>
                    <a:gd name="T32" fmla="*/ 27 w 88"/>
                    <a:gd name="T33" fmla="*/ 25 h 26"/>
                    <a:gd name="T34" fmla="*/ 14 w 88"/>
                    <a:gd name="T35" fmla="*/ 25 h 26"/>
                    <a:gd name="T36" fmla="*/ 0 w 88"/>
                    <a:gd name="T37" fmla="*/ 19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0" y="19"/>
                      </a:moveTo>
                      <a:lnTo>
                        <a:pt x="0" y="15"/>
                      </a:lnTo>
                      <a:lnTo>
                        <a:pt x="10" y="17"/>
                      </a:lnTo>
                      <a:lnTo>
                        <a:pt x="29" y="14"/>
                      </a:lnTo>
                      <a:lnTo>
                        <a:pt x="38" y="11"/>
                      </a:lnTo>
                      <a:lnTo>
                        <a:pt x="59" y="6"/>
                      </a:lnTo>
                      <a:lnTo>
                        <a:pt x="68" y="6"/>
                      </a:lnTo>
                      <a:lnTo>
                        <a:pt x="76" y="2"/>
                      </a:lnTo>
                      <a:lnTo>
                        <a:pt x="82" y="0"/>
                      </a:lnTo>
                      <a:lnTo>
                        <a:pt x="87" y="4"/>
                      </a:lnTo>
                      <a:lnTo>
                        <a:pt x="87" y="14"/>
                      </a:lnTo>
                      <a:lnTo>
                        <a:pt x="80" y="15"/>
                      </a:lnTo>
                      <a:lnTo>
                        <a:pt x="64" y="18"/>
                      </a:lnTo>
                      <a:lnTo>
                        <a:pt x="57" y="19"/>
                      </a:lnTo>
                      <a:lnTo>
                        <a:pt x="46" y="23"/>
                      </a:lnTo>
                      <a:lnTo>
                        <a:pt x="36" y="25"/>
                      </a:lnTo>
                      <a:lnTo>
                        <a:pt x="27" y="25"/>
                      </a:lnTo>
                      <a:lnTo>
                        <a:pt x="14" y="25"/>
                      </a:lnTo>
                      <a:lnTo>
                        <a:pt x="0" y="19"/>
                      </a:lnTo>
                    </a:path>
                  </a:pathLst>
                </a:custGeom>
                <a:solidFill>
                  <a:srgbClr val="808080"/>
                </a:solidFill>
                <a:ln w="9525" cap="rnd">
                  <a:noFill/>
                  <a:round/>
                  <a:headEnd type="none" w="sm" len="sm"/>
                  <a:tailEnd type="none" w="sm" len="sm"/>
                </a:ln>
              </p:spPr>
              <p:txBody>
                <a:bodyPr/>
                <a:lstStyle/>
                <a:p>
                  <a:endParaRPr lang="es-ES"/>
                </a:p>
              </p:txBody>
            </p:sp>
            <p:sp>
              <p:nvSpPr>
                <p:cNvPr id="104805" name="Freeform 599"/>
                <p:cNvSpPr>
                  <a:spLocks/>
                </p:cNvSpPr>
                <p:nvPr/>
              </p:nvSpPr>
              <p:spPr bwMode="auto">
                <a:xfrm>
                  <a:off x="1132" y="3415"/>
                  <a:ext cx="30" cy="25"/>
                </a:xfrm>
                <a:custGeom>
                  <a:avLst/>
                  <a:gdLst>
                    <a:gd name="T0" fmla="*/ 0 w 30"/>
                    <a:gd name="T1" fmla="*/ 0 h 25"/>
                    <a:gd name="T2" fmla="*/ 0 w 30"/>
                    <a:gd name="T3" fmla="*/ 12 h 25"/>
                    <a:gd name="T4" fmla="*/ 0 w 30"/>
                    <a:gd name="T5" fmla="*/ 14 h 25"/>
                    <a:gd name="T6" fmla="*/ 5 w 30"/>
                    <a:gd name="T7" fmla="*/ 24 h 25"/>
                    <a:gd name="T8" fmla="*/ 13 w 30"/>
                    <a:gd name="T9" fmla="*/ 24 h 25"/>
                    <a:gd name="T10" fmla="*/ 23 w 30"/>
                    <a:gd name="T11" fmla="*/ 19 h 25"/>
                    <a:gd name="T12" fmla="*/ 29 w 30"/>
                    <a:gd name="T13" fmla="*/ 14 h 25"/>
                    <a:gd name="T14" fmla="*/ 26 w 30"/>
                    <a:gd name="T15" fmla="*/ 11 h 25"/>
                    <a:gd name="T16" fmla="*/ 25 w 30"/>
                    <a:gd name="T17" fmla="*/ 0 h 25"/>
                    <a:gd name="T18" fmla="*/ 0 w 30"/>
                    <a:gd name="T19" fmla="*/ 0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25"/>
                    <a:gd name="T32" fmla="*/ 30 w 30"/>
                    <a:gd name="T33" fmla="*/ 25 h 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25">
                      <a:moveTo>
                        <a:pt x="0" y="0"/>
                      </a:moveTo>
                      <a:lnTo>
                        <a:pt x="0" y="12"/>
                      </a:lnTo>
                      <a:lnTo>
                        <a:pt x="0" y="14"/>
                      </a:lnTo>
                      <a:lnTo>
                        <a:pt x="5" y="24"/>
                      </a:lnTo>
                      <a:lnTo>
                        <a:pt x="13" y="24"/>
                      </a:lnTo>
                      <a:lnTo>
                        <a:pt x="23" y="19"/>
                      </a:lnTo>
                      <a:lnTo>
                        <a:pt x="29" y="14"/>
                      </a:lnTo>
                      <a:lnTo>
                        <a:pt x="26" y="11"/>
                      </a:lnTo>
                      <a:lnTo>
                        <a:pt x="25" y="0"/>
                      </a:lnTo>
                      <a:lnTo>
                        <a:pt x="0" y="0"/>
                      </a:lnTo>
                    </a:path>
                  </a:pathLst>
                </a:custGeom>
                <a:solidFill>
                  <a:srgbClr val="A0A0A0"/>
                </a:solidFill>
                <a:ln w="9525" cap="rnd">
                  <a:noFill/>
                  <a:round/>
                  <a:headEnd type="none" w="sm" len="sm"/>
                  <a:tailEnd type="none" w="sm" len="sm"/>
                </a:ln>
              </p:spPr>
              <p:txBody>
                <a:bodyPr/>
                <a:lstStyle/>
                <a:p>
                  <a:endParaRPr lang="es-ES"/>
                </a:p>
              </p:txBody>
            </p:sp>
            <p:sp>
              <p:nvSpPr>
                <p:cNvPr id="104806" name="Freeform 600"/>
                <p:cNvSpPr>
                  <a:spLocks/>
                </p:cNvSpPr>
                <p:nvPr/>
              </p:nvSpPr>
              <p:spPr bwMode="auto">
                <a:xfrm>
                  <a:off x="1123" y="3343"/>
                  <a:ext cx="42" cy="81"/>
                </a:xfrm>
                <a:custGeom>
                  <a:avLst/>
                  <a:gdLst>
                    <a:gd name="T0" fmla="*/ 38 w 42"/>
                    <a:gd name="T1" fmla="*/ 0 h 81"/>
                    <a:gd name="T2" fmla="*/ 41 w 42"/>
                    <a:gd name="T3" fmla="*/ 27 h 81"/>
                    <a:gd name="T4" fmla="*/ 39 w 42"/>
                    <a:gd name="T5" fmla="*/ 50 h 81"/>
                    <a:gd name="T6" fmla="*/ 41 w 42"/>
                    <a:gd name="T7" fmla="*/ 76 h 81"/>
                    <a:gd name="T8" fmla="*/ 20 w 42"/>
                    <a:gd name="T9" fmla="*/ 80 h 81"/>
                    <a:gd name="T10" fmla="*/ 0 w 42"/>
                    <a:gd name="T11" fmla="*/ 80 h 81"/>
                    <a:gd name="T12" fmla="*/ 0 w 42"/>
                    <a:gd name="T13" fmla="*/ 0 h 81"/>
                    <a:gd name="T14" fmla="*/ 38 w 42"/>
                    <a:gd name="T15" fmla="*/ 0 h 81"/>
                    <a:gd name="T16" fmla="*/ 0 60000 65536"/>
                    <a:gd name="T17" fmla="*/ 0 60000 65536"/>
                    <a:gd name="T18" fmla="*/ 0 60000 65536"/>
                    <a:gd name="T19" fmla="*/ 0 60000 65536"/>
                    <a:gd name="T20" fmla="*/ 0 60000 65536"/>
                    <a:gd name="T21" fmla="*/ 0 60000 65536"/>
                    <a:gd name="T22" fmla="*/ 0 60000 65536"/>
                    <a:gd name="T23" fmla="*/ 0 60000 65536"/>
                    <a:gd name="T24" fmla="*/ 0 w 42"/>
                    <a:gd name="T25" fmla="*/ 0 h 81"/>
                    <a:gd name="T26" fmla="*/ 42 w 42"/>
                    <a:gd name="T27" fmla="*/ 81 h 8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2" h="81">
                      <a:moveTo>
                        <a:pt x="38" y="0"/>
                      </a:moveTo>
                      <a:lnTo>
                        <a:pt x="41" y="27"/>
                      </a:lnTo>
                      <a:lnTo>
                        <a:pt x="39" y="50"/>
                      </a:lnTo>
                      <a:lnTo>
                        <a:pt x="41" y="76"/>
                      </a:lnTo>
                      <a:lnTo>
                        <a:pt x="20" y="80"/>
                      </a:lnTo>
                      <a:lnTo>
                        <a:pt x="0" y="80"/>
                      </a:lnTo>
                      <a:lnTo>
                        <a:pt x="0" y="0"/>
                      </a:lnTo>
                      <a:lnTo>
                        <a:pt x="38"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4807" name="Freeform 601"/>
                <p:cNvSpPr>
                  <a:spLocks/>
                </p:cNvSpPr>
                <p:nvPr/>
              </p:nvSpPr>
              <p:spPr bwMode="auto">
                <a:xfrm>
                  <a:off x="1129" y="3346"/>
                  <a:ext cx="33" cy="72"/>
                </a:xfrm>
                <a:custGeom>
                  <a:avLst/>
                  <a:gdLst>
                    <a:gd name="T0" fmla="*/ 28 w 33"/>
                    <a:gd name="T1" fmla="*/ 0 h 72"/>
                    <a:gd name="T2" fmla="*/ 32 w 33"/>
                    <a:gd name="T3" fmla="*/ 22 h 72"/>
                    <a:gd name="T4" fmla="*/ 30 w 33"/>
                    <a:gd name="T5" fmla="*/ 40 h 72"/>
                    <a:gd name="T6" fmla="*/ 30 w 33"/>
                    <a:gd name="T7" fmla="*/ 64 h 72"/>
                    <a:gd name="T8" fmla="*/ 14 w 33"/>
                    <a:gd name="T9" fmla="*/ 71 h 72"/>
                    <a:gd name="T10" fmla="*/ 0 w 33"/>
                    <a:gd name="T11" fmla="*/ 71 h 72"/>
                    <a:gd name="T12" fmla="*/ 0 w 33"/>
                    <a:gd name="T13" fmla="*/ 0 h 72"/>
                    <a:gd name="T14" fmla="*/ 28 w 33"/>
                    <a:gd name="T15" fmla="*/ 0 h 72"/>
                    <a:gd name="T16" fmla="*/ 0 60000 65536"/>
                    <a:gd name="T17" fmla="*/ 0 60000 65536"/>
                    <a:gd name="T18" fmla="*/ 0 60000 65536"/>
                    <a:gd name="T19" fmla="*/ 0 60000 65536"/>
                    <a:gd name="T20" fmla="*/ 0 60000 65536"/>
                    <a:gd name="T21" fmla="*/ 0 60000 65536"/>
                    <a:gd name="T22" fmla="*/ 0 60000 65536"/>
                    <a:gd name="T23" fmla="*/ 0 60000 65536"/>
                    <a:gd name="T24" fmla="*/ 0 w 33"/>
                    <a:gd name="T25" fmla="*/ 0 h 72"/>
                    <a:gd name="T26" fmla="*/ 33 w 33"/>
                    <a:gd name="T27" fmla="*/ 72 h 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3" h="72">
                      <a:moveTo>
                        <a:pt x="28" y="0"/>
                      </a:moveTo>
                      <a:lnTo>
                        <a:pt x="32" y="22"/>
                      </a:lnTo>
                      <a:lnTo>
                        <a:pt x="30" y="40"/>
                      </a:lnTo>
                      <a:lnTo>
                        <a:pt x="30" y="64"/>
                      </a:lnTo>
                      <a:lnTo>
                        <a:pt x="14" y="71"/>
                      </a:lnTo>
                      <a:lnTo>
                        <a:pt x="0" y="71"/>
                      </a:lnTo>
                      <a:lnTo>
                        <a:pt x="0" y="0"/>
                      </a:lnTo>
                      <a:lnTo>
                        <a:pt x="28" y="0"/>
                      </a:lnTo>
                    </a:path>
                  </a:pathLst>
                </a:custGeom>
                <a:solidFill>
                  <a:srgbClr val="808080"/>
                </a:solidFill>
                <a:ln w="9525" cap="rnd">
                  <a:noFill/>
                  <a:round/>
                  <a:headEnd type="none" w="sm" len="sm"/>
                  <a:tailEnd type="none" w="sm" len="sm"/>
                </a:ln>
              </p:spPr>
              <p:txBody>
                <a:bodyPr/>
                <a:lstStyle/>
                <a:p>
                  <a:endParaRPr lang="es-ES"/>
                </a:p>
              </p:txBody>
            </p:sp>
            <p:sp>
              <p:nvSpPr>
                <p:cNvPr id="104808" name="Freeform 602"/>
                <p:cNvSpPr>
                  <a:spLocks/>
                </p:cNvSpPr>
                <p:nvPr/>
              </p:nvSpPr>
              <p:spPr bwMode="auto">
                <a:xfrm>
                  <a:off x="1048" y="3424"/>
                  <a:ext cx="97" cy="48"/>
                </a:xfrm>
                <a:custGeom>
                  <a:avLst/>
                  <a:gdLst>
                    <a:gd name="T0" fmla="*/ 56 w 97"/>
                    <a:gd name="T1" fmla="*/ 0 h 48"/>
                    <a:gd name="T2" fmla="*/ 56 w 97"/>
                    <a:gd name="T3" fmla="*/ 12 h 48"/>
                    <a:gd name="T4" fmla="*/ 32 w 97"/>
                    <a:gd name="T5" fmla="*/ 24 h 48"/>
                    <a:gd name="T6" fmla="*/ 10 w 97"/>
                    <a:gd name="T7" fmla="*/ 28 h 48"/>
                    <a:gd name="T8" fmla="*/ 0 w 97"/>
                    <a:gd name="T9" fmla="*/ 34 h 48"/>
                    <a:gd name="T10" fmla="*/ 0 w 97"/>
                    <a:gd name="T11" fmla="*/ 40 h 48"/>
                    <a:gd name="T12" fmla="*/ 14 w 97"/>
                    <a:gd name="T13" fmla="*/ 44 h 48"/>
                    <a:gd name="T14" fmla="*/ 37 w 97"/>
                    <a:gd name="T15" fmla="*/ 47 h 48"/>
                    <a:gd name="T16" fmla="*/ 56 w 97"/>
                    <a:gd name="T17" fmla="*/ 43 h 48"/>
                    <a:gd name="T18" fmla="*/ 69 w 97"/>
                    <a:gd name="T19" fmla="*/ 40 h 48"/>
                    <a:gd name="T20" fmla="*/ 69 w 97"/>
                    <a:gd name="T21" fmla="*/ 43 h 48"/>
                    <a:gd name="T22" fmla="*/ 84 w 97"/>
                    <a:gd name="T23" fmla="*/ 43 h 48"/>
                    <a:gd name="T24" fmla="*/ 94 w 97"/>
                    <a:gd name="T25" fmla="*/ 40 h 48"/>
                    <a:gd name="T26" fmla="*/ 94 w 97"/>
                    <a:gd name="T27" fmla="*/ 34 h 48"/>
                    <a:gd name="T28" fmla="*/ 96 w 97"/>
                    <a:gd name="T29" fmla="*/ 30 h 48"/>
                    <a:gd name="T30" fmla="*/ 96 w 97"/>
                    <a:gd name="T31" fmla="*/ 21 h 48"/>
                    <a:gd name="T32" fmla="*/ 92 w 97"/>
                    <a:gd name="T33" fmla="*/ 16 h 48"/>
                    <a:gd name="T34" fmla="*/ 86 w 97"/>
                    <a:gd name="T35" fmla="*/ 10 h 48"/>
                    <a:gd name="T36" fmla="*/ 86 w 97"/>
                    <a:gd name="T37" fmla="*/ 0 h 48"/>
                    <a:gd name="T38" fmla="*/ 56 w 97"/>
                    <a:gd name="T39" fmla="*/ 0 h 4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7"/>
                    <a:gd name="T61" fmla="*/ 0 h 48"/>
                    <a:gd name="T62" fmla="*/ 97 w 97"/>
                    <a:gd name="T63" fmla="*/ 48 h 4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7" h="48">
                      <a:moveTo>
                        <a:pt x="56" y="0"/>
                      </a:moveTo>
                      <a:lnTo>
                        <a:pt x="56" y="12"/>
                      </a:lnTo>
                      <a:lnTo>
                        <a:pt x="32" y="24"/>
                      </a:lnTo>
                      <a:lnTo>
                        <a:pt x="10" y="28"/>
                      </a:lnTo>
                      <a:lnTo>
                        <a:pt x="0" y="34"/>
                      </a:lnTo>
                      <a:lnTo>
                        <a:pt x="0" y="40"/>
                      </a:lnTo>
                      <a:lnTo>
                        <a:pt x="14" y="44"/>
                      </a:lnTo>
                      <a:lnTo>
                        <a:pt x="37" y="47"/>
                      </a:lnTo>
                      <a:lnTo>
                        <a:pt x="56" y="43"/>
                      </a:lnTo>
                      <a:lnTo>
                        <a:pt x="69" y="40"/>
                      </a:lnTo>
                      <a:lnTo>
                        <a:pt x="69" y="43"/>
                      </a:lnTo>
                      <a:lnTo>
                        <a:pt x="84" y="43"/>
                      </a:lnTo>
                      <a:lnTo>
                        <a:pt x="94" y="40"/>
                      </a:lnTo>
                      <a:lnTo>
                        <a:pt x="94" y="34"/>
                      </a:lnTo>
                      <a:lnTo>
                        <a:pt x="96" y="30"/>
                      </a:lnTo>
                      <a:lnTo>
                        <a:pt x="96" y="21"/>
                      </a:lnTo>
                      <a:lnTo>
                        <a:pt x="92" y="16"/>
                      </a:lnTo>
                      <a:lnTo>
                        <a:pt x="86" y="10"/>
                      </a:lnTo>
                      <a:lnTo>
                        <a:pt x="86" y="0"/>
                      </a:lnTo>
                      <a:lnTo>
                        <a:pt x="56"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4809" name="Freeform 603"/>
                <p:cNvSpPr>
                  <a:spLocks/>
                </p:cNvSpPr>
                <p:nvPr/>
              </p:nvSpPr>
              <p:spPr bwMode="auto">
                <a:xfrm>
                  <a:off x="1088" y="3442"/>
                  <a:ext cx="26" cy="26"/>
                </a:xfrm>
                <a:custGeom>
                  <a:avLst/>
                  <a:gdLst>
                    <a:gd name="T0" fmla="*/ 19 w 26"/>
                    <a:gd name="T1" fmla="*/ 0 h 26"/>
                    <a:gd name="T2" fmla="*/ 25 w 26"/>
                    <a:gd name="T3" fmla="*/ 11 h 26"/>
                    <a:gd name="T4" fmla="*/ 1 w 26"/>
                    <a:gd name="T5" fmla="*/ 25 h 26"/>
                    <a:gd name="T6" fmla="*/ 0 w 26"/>
                    <a:gd name="T7" fmla="*/ 13 h 26"/>
                    <a:gd name="T8" fmla="*/ 19 w 26"/>
                    <a:gd name="T9" fmla="*/ 0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19" y="0"/>
                      </a:moveTo>
                      <a:lnTo>
                        <a:pt x="25" y="11"/>
                      </a:lnTo>
                      <a:lnTo>
                        <a:pt x="1" y="25"/>
                      </a:lnTo>
                      <a:lnTo>
                        <a:pt x="0" y="13"/>
                      </a:lnTo>
                      <a:lnTo>
                        <a:pt x="19" y="0"/>
                      </a:lnTo>
                    </a:path>
                  </a:pathLst>
                </a:custGeom>
                <a:solidFill>
                  <a:srgbClr val="808080"/>
                </a:solidFill>
                <a:ln w="9525" cap="rnd">
                  <a:noFill/>
                  <a:round/>
                  <a:headEnd type="none" w="sm" len="sm"/>
                  <a:tailEnd type="none" w="sm" len="sm"/>
                </a:ln>
              </p:spPr>
              <p:txBody>
                <a:bodyPr/>
                <a:lstStyle/>
                <a:p>
                  <a:endParaRPr lang="es-ES"/>
                </a:p>
              </p:txBody>
            </p:sp>
            <p:sp>
              <p:nvSpPr>
                <p:cNvPr id="104810" name="Freeform 604"/>
                <p:cNvSpPr>
                  <a:spLocks/>
                </p:cNvSpPr>
                <p:nvPr/>
              </p:nvSpPr>
              <p:spPr bwMode="auto">
                <a:xfrm>
                  <a:off x="1057" y="3442"/>
                  <a:ext cx="88" cy="26"/>
                </a:xfrm>
                <a:custGeom>
                  <a:avLst/>
                  <a:gdLst>
                    <a:gd name="T0" fmla="*/ 0 w 88"/>
                    <a:gd name="T1" fmla="*/ 20 h 26"/>
                    <a:gd name="T2" fmla="*/ 0 w 88"/>
                    <a:gd name="T3" fmla="*/ 15 h 26"/>
                    <a:gd name="T4" fmla="*/ 10 w 88"/>
                    <a:gd name="T5" fmla="*/ 17 h 26"/>
                    <a:gd name="T6" fmla="*/ 28 w 88"/>
                    <a:gd name="T7" fmla="*/ 14 h 26"/>
                    <a:gd name="T8" fmla="*/ 40 w 88"/>
                    <a:gd name="T9" fmla="*/ 12 h 26"/>
                    <a:gd name="T10" fmla="*/ 58 w 88"/>
                    <a:gd name="T11" fmla="*/ 7 h 26"/>
                    <a:gd name="T12" fmla="*/ 67 w 88"/>
                    <a:gd name="T13" fmla="*/ 7 h 26"/>
                    <a:gd name="T14" fmla="*/ 76 w 88"/>
                    <a:gd name="T15" fmla="*/ 3 h 26"/>
                    <a:gd name="T16" fmla="*/ 80 w 88"/>
                    <a:gd name="T17" fmla="*/ 0 h 26"/>
                    <a:gd name="T18" fmla="*/ 87 w 88"/>
                    <a:gd name="T19" fmla="*/ 4 h 26"/>
                    <a:gd name="T20" fmla="*/ 87 w 88"/>
                    <a:gd name="T21" fmla="*/ 14 h 26"/>
                    <a:gd name="T22" fmla="*/ 78 w 88"/>
                    <a:gd name="T23" fmla="*/ 15 h 26"/>
                    <a:gd name="T24" fmla="*/ 64 w 88"/>
                    <a:gd name="T25" fmla="*/ 17 h 26"/>
                    <a:gd name="T26" fmla="*/ 57 w 88"/>
                    <a:gd name="T27" fmla="*/ 19 h 26"/>
                    <a:gd name="T28" fmla="*/ 46 w 88"/>
                    <a:gd name="T29" fmla="*/ 22 h 26"/>
                    <a:gd name="T30" fmla="*/ 35 w 88"/>
                    <a:gd name="T31" fmla="*/ 25 h 26"/>
                    <a:gd name="T32" fmla="*/ 27 w 88"/>
                    <a:gd name="T33" fmla="*/ 25 h 26"/>
                    <a:gd name="T34" fmla="*/ 13 w 88"/>
                    <a:gd name="T35" fmla="*/ 25 h 26"/>
                    <a:gd name="T36" fmla="*/ 0 w 88"/>
                    <a:gd name="T37" fmla="*/ 20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0" y="20"/>
                      </a:moveTo>
                      <a:lnTo>
                        <a:pt x="0" y="15"/>
                      </a:lnTo>
                      <a:lnTo>
                        <a:pt x="10" y="17"/>
                      </a:lnTo>
                      <a:lnTo>
                        <a:pt x="28" y="14"/>
                      </a:lnTo>
                      <a:lnTo>
                        <a:pt x="40" y="12"/>
                      </a:lnTo>
                      <a:lnTo>
                        <a:pt x="58" y="7"/>
                      </a:lnTo>
                      <a:lnTo>
                        <a:pt x="67" y="7"/>
                      </a:lnTo>
                      <a:lnTo>
                        <a:pt x="76" y="3"/>
                      </a:lnTo>
                      <a:lnTo>
                        <a:pt x="80" y="0"/>
                      </a:lnTo>
                      <a:lnTo>
                        <a:pt x="87" y="4"/>
                      </a:lnTo>
                      <a:lnTo>
                        <a:pt x="87" y="14"/>
                      </a:lnTo>
                      <a:lnTo>
                        <a:pt x="78" y="15"/>
                      </a:lnTo>
                      <a:lnTo>
                        <a:pt x="64" y="17"/>
                      </a:lnTo>
                      <a:lnTo>
                        <a:pt x="57" y="19"/>
                      </a:lnTo>
                      <a:lnTo>
                        <a:pt x="46" y="22"/>
                      </a:lnTo>
                      <a:lnTo>
                        <a:pt x="35" y="25"/>
                      </a:lnTo>
                      <a:lnTo>
                        <a:pt x="27" y="25"/>
                      </a:lnTo>
                      <a:lnTo>
                        <a:pt x="13" y="25"/>
                      </a:lnTo>
                      <a:lnTo>
                        <a:pt x="0" y="20"/>
                      </a:lnTo>
                    </a:path>
                  </a:pathLst>
                </a:custGeom>
                <a:solidFill>
                  <a:srgbClr val="808080"/>
                </a:solidFill>
                <a:ln w="9525" cap="rnd">
                  <a:noFill/>
                  <a:round/>
                  <a:headEnd type="none" w="sm" len="sm"/>
                  <a:tailEnd type="none" w="sm" len="sm"/>
                </a:ln>
              </p:spPr>
              <p:txBody>
                <a:bodyPr/>
                <a:lstStyle/>
                <a:p>
                  <a:endParaRPr lang="es-ES"/>
                </a:p>
              </p:txBody>
            </p:sp>
            <p:sp>
              <p:nvSpPr>
                <p:cNvPr id="104811" name="Freeform 605"/>
                <p:cNvSpPr>
                  <a:spLocks/>
                </p:cNvSpPr>
                <p:nvPr/>
              </p:nvSpPr>
              <p:spPr bwMode="auto">
                <a:xfrm>
                  <a:off x="1109" y="3424"/>
                  <a:ext cx="29" cy="27"/>
                </a:xfrm>
                <a:custGeom>
                  <a:avLst/>
                  <a:gdLst>
                    <a:gd name="T0" fmla="*/ 0 w 29"/>
                    <a:gd name="T1" fmla="*/ 0 h 27"/>
                    <a:gd name="T2" fmla="*/ 0 w 29"/>
                    <a:gd name="T3" fmla="*/ 14 h 27"/>
                    <a:gd name="T4" fmla="*/ 0 w 29"/>
                    <a:gd name="T5" fmla="*/ 16 h 27"/>
                    <a:gd name="T6" fmla="*/ 5 w 29"/>
                    <a:gd name="T7" fmla="*/ 26 h 27"/>
                    <a:gd name="T8" fmla="*/ 12 w 29"/>
                    <a:gd name="T9" fmla="*/ 26 h 27"/>
                    <a:gd name="T10" fmla="*/ 24 w 29"/>
                    <a:gd name="T11" fmla="*/ 20 h 27"/>
                    <a:gd name="T12" fmla="*/ 28 w 29"/>
                    <a:gd name="T13" fmla="*/ 16 h 27"/>
                    <a:gd name="T14" fmla="*/ 25 w 29"/>
                    <a:gd name="T15" fmla="*/ 13 h 27"/>
                    <a:gd name="T16" fmla="*/ 24 w 29"/>
                    <a:gd name="T17" fmla="*/ 0 h 27"/>
                    <a:gd name="T18" fmla="*/ 0 w 29"/>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27"/>
                    <a:gd name="T32" fmla="*/ 29 w 29"/>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27">
                      <a:moveTo>
                        <a:pt x="0" y="0"/>
                      </a:moveTo>
                      <a:lnTo>
                        <a:pt x="0" y="14"/>
                      </a:lnTo>
                      <a:lnTo>
                        <a:pt x="0" y="16"/>
                      </a:lnTo>
                      <a:lnTo>
                        <a:pt x="5" y="26"/>
                      </a:lnTo>
                      <a:lnTo>
                        <a:pt x="12" y="26"/>
                      </a:lnTo>
                      <a:lnTo>
                        <a:pt x="24" y="20"/>
                      </a:lnTo>
                      <a:lnTo>
                        <a:pt x="28" y="16"/>
                      </a:lnTo>
                      <a:lnTo>
                        <a:pt x="25" y="13"/>
                      </a:lnTo>
                      <a:lnTo>
                        <a:pt x="24" y="0"/>
                      </a:lnTo>
                      <a:lnTo>
                        <a:pt x="0" y="0"/>
                      </a:lnTo>
                    </a:path>
                  </a:pathLst>
                </a:custGeom>
                <a:solidFill>
                  <a:srgbClr val="A0A0A0"/>
                </a:solidFill>
                <a:ln w="9525" cap="rnd">
                  <a:noFill/>
                  <a:round/>
                  <a:headEnd type="none" w="sm" len="sm"/>
                  <a:tailEnd type="none" w="sm" len="sm"/>
                </a:ln>
              </p:spPr>
              <p:txBody>
                <a:bodyPr/>
                <a:lstStyle/>
                <a:p>
                  <a:endParaRPr lang="es-ES"/>
                </a:p>
              </p:txBody>
            </p:sp>
            <p:sp>
              <p:nvSpPr>
                <p:cNvPr id="104812" name="Oval 606"/>
                <p:cNvSpPr>
                  <a:spLocks noChangeArrowheads="1"/>
                </p:cNvSpPr>
                <p:nvPr/>
              </p:nvSpPr>
              <p:spPr bwMode="auto">
                <a:xfrm>
                  <a:off x="1214" y="3412"/>
                  <a:ext cx="113" cy="46"/>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4813" name="Rectangle 607"/>
                <p:cNvSpPr>
                  <a:spLocks noChangeArrowheads="1"/>
                </p:cNvSpPr>
                <p:nvPr/>
              </p:nvSpPr>
              <p:spPr bwMode="auto">
                <a:xfrm>
                  <a:off x="1262" y="3345"/>
                  <a:ext cx="20" cy="85"/>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4814" name="Freeform 608"/>
                <p:cNvSpPr>
                  <a:spLocks/>
                </p:cNvSpPr>
                <p:nvPr/>
              </p:nvSpPr>
              <p:spPr bwMode="auto">
                <a:xfrm>
                  <a:off x="1228" y="2997"/>
                  <a:ext cx="83" cy="92"/>
                </a:xfrm>
                <a:custGeom>
                  <a:avLst/>
                  <a:gdLst>
                    <a:gd name="T0" fmla="*/ 23 w 83"/>
                    <a:gd name="T1" fmla="*/ 6 h 92"/>
                    <a:gd name="T2" fmla="*/ 19 w 83"/>
                    <a:gd name="T3" fmla="*/ 9 h 92"/>
                    <a:gd name="T4" fmla="*/ 16 w 83"/>
                    <a:gd name="T5" fmla="*/ 11 h 92"/>
                    <a:gd name="T6" fmla="*/ 12 w 83"/>
                    <a:gd name="T7" fmla="*/ 16 h 92"/>
                    <a:gd name="T8" fmla="*/ 8 w 83"/>
                    <a:gd name="T9" fmla="*/ 23 h 92"/>
                    <a:gd name="T10" fmla="*/ 7 w 83"/>
                    <a:gd name="T11" fmla="*/ 27 h 92"/>
                    <a:gd name="T12" fmla="*/ 7 w 83"/>
                    <a:gd name="T13" fmla="*/ 30 h 92"/>
                    <a:gd name="T14" fmla="*/ 8 w 83"/>
                    <a:gd name="T15" fmla="*/ 34 h 92"/>
                    <a:gd name="T16" fmla="*/ 6 w 83"/>
                    <a:gd name="T17" fmla="*/ 38 h 92"/>
                    <a:gd name="T18" fmla="*/ 1 w 83"/>
                    <a:gd name="T19" fmla="*/ 44 h 92"/>
                    <a:gd name="T20" fmla="*/ 0 w 83"/>
                    <a:gd name="T21" fmla="*/ 50 h 92"/>
                    <a:gd name="T22" fmla="*/ 0 w 83"/>
                    <a:gd name="T23" fmla="*/ 53 h 92"/>
                    <a:gd name="T24" fmla="*/ 0 w 83"/>
                    <a:gd name="T25" fmla="*/ 56 h 92"/>
                    <a:gd name="T26" fmla="*/ 1 w 83"/>
                    <a:gd name="T27" fmla="*/ 58 h 92"/>
                    <a:gd name="T28" fmla="*/ 5 w 83"/>
                    <a:gd name="T29" fmla="*/ 58 h 92"/>
                    <a:gd name="T30" fmla="*/ 6 w 83"/>
                    <a:gd name="T31" fmla="*/ 59 h 92"/>
                    <a:gd name="T32" fmla="*/ 6 w 83"/>
                    <a:gd name="T33" fmla="*/ 62 h 92"/>
                    <a:gd name="T34" fmla="*/ 5 w 83"/>
                    <a:gd name="T35" fmla="*/ 66 h 92"/>
                    <a:gd name="T36" fmla="*/ 7 w 83"/>
                    <a:gd name="T37" fmla="*/ 69 h 92"/>
                    <a:gd name="T38" fmla="*/ 6 w 83"/>
                    <a:gd name="T39" fmla="*/ 71 h 92"/>
                    <a:gd name="T40" fmla="*/ 8 w 83"/>
                    <a:gd name="T41" fmla="*/ 73 h 92"/>
                    <a:gd name="T42" fmla="*/ 9 w 83"/>
                    <a:gd name="T43" fmla="*/ 75 h 92"/>
                    <a:gd name="T44" fmla="*/ 10 w 83"/>
                    <a:gd name="T45" fmla="*/ 79 h 92"/>
                    <a:gd name="T46" fmla="*/ 13 w 83"/>
                    <a:gd name="T47" fmla="*/ 83 h 92"/>
                    <a:gd name="T48" fmla="*/ 17 w 83"/>
                    <a:gd name="T49" fmla="*/ 84 h 92"/>
                    <a:gd name="T50" fmla="*/ 20 w 83"/>
                    <a:gd name="T51" fmla="*/ 84 h 92"/>
                    <a:gd name="T52" fmla="*/ 23 w 83"/>
                    <a:gd name="T53" fmla="*/ 84 h 92"/>
                    <a:gd name="T54" fmla="*/ 28 w 83"/>
                    <a:gd name="T55" fmla="*/ 84 h 92"/>
                    <a:gd name="T56" fmla="*/ 27 w 83"/>
                    <a:gd name="T57" fmla="*/ 91 h 92"/>
                    <a:gd name="T58" fmla="*/ 71 w 83"/>
                    <a:gd name="T59" fmla="*/ 76 h 92"/>
                    <a:gd name="T60" fmla="*/ 67 w 83"/>
                    <a:gd name="T61" fmla="*/ 69 h 92"/>
                    <a:gd name="T62" fmla="*/ 69 w 83"/>
                    <a:gd name="T63" fmla="*/ 62 h 92"/>
                    <a:gd name="T64" fmla="*/ 82 w 83"/>
                    <a:gd name="T65" fmla="*/ 50 h 92"/>
                    <a:gd name="T66" fmla="*/ 82 w 83"/>
                    <a:gd name="T67" fmla="*/ 20 h 92"/>
                    <a:gd name="T68" fmla="*/ 72 w 83"/>
                    <a:gd name="T69" fmla="*/ 11 h 92"/>
                    <a:gd name="T70" fmla="*/ 62 w 83"/>
                    <a:gd name="T71" fmla="*/ 7 h 92"/>
                    <a:gd name="T72" fmla="*/ 56 w 83"/>
                    <a:gd name="T73" fmla="*/ 0 h 92"/>
                    <a:gd name="T74" fmla="*/ 48 w 83"/>
                    <a:gd name="T75" fmla="*/ 0 h 92"/>
                    <a:gd name="T76" fmla="*/ 38 w 83"/>
                    <a:gd name="T77" fmla="*/ 0 h 92"/>
                    <a:gd name="T78" fmla="*/ 29 w 83"/>
                    <a:gd name="T79" fmla="*/ 3 h 92"/>
                    <a:gd name="T80" fmla="*/ 23 w 83"/>
                    <a:gd name="T81" fmla="*/ 6 h 9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3"/>
                    <a:gd name="T124" fmla="*/ 0 h 92"/>
                    <a:gd name="T125" fmla="*/ 83 w 83"/>
                    <a:gd name="T126" fmla="*/ 92 h 9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3" h="92">
                      <a:moveTo>
                        <a:pt x="23" y="6"/>
                      </a:moveTo>
                      <a:lnTo>
                        <a:pt x="19" y="9"/>
                      </a:lnTo>
                      <a:lnTo>
                        <a:pt x="16" y="11"/>
                      </a:lnTo>
                      <a:lnTo>
                        <a:pt x="12" y="16"/>
                      </a:lnTo>
                      <a:lnTo>
                        <a:pt x="8" y="23"/>
                      </a:lnTo>
                      <a:lnTo>
                        <a:pt x="7" y="27"/>
                      </a:lnTo>
                      <a:lnTo>
                        <a:pt x="7" y="30"/>
                      </a:lnTo>
                      <a:lnTo>
                        <a:pt x="8" y="34"/>
                      </a:lnTo>
                      <a:lnTo>
                        <a:pt x="6" y="38"/>
                      </a:lnTo>
                      <a:lnTo>
                        <a:pt x="1" y="44"/>
                      </a:lnTo>
                      <a:lnTo>
                        <a:pt x="0" y="50"/>
                      </a:lnTo>
                      <a:lnTo>
                        <a:pt x="0" y="53"/>
                      </a:lnTo>
                      <a:lnTo>
                        <a:pt x="0" y="56"/>
                      </a:lnTo>
                      <a:lnTo>
                        <a:pt x="1" y="58"/>
                      </a:lnTo>
                      <a:lnTo>
                        <a:pt x="5" y="58"/>
                      </a:lnTo>
                      <a:lnTo>
                        <a:pt x="6" y="59"/>
                      </a:lnTo>
                      <a:lnTo>
                        <a:pt x="6" y="62"/>
                      </a:lnTo>
                      <a:lnTo>
                        <a:pt x="5" y="66"/>
                      </a:lnTo>
                      <a:lnTo>
                        <a:pt x="7" y="69"/>
                      </a:lnTo>
                      <a:lnTo>
                        <a:pt x="6" y="71"/>
                      </a:lnTo>
                      <a:lnTo>
                        <a:pt x="8" y="73"/>
                      </a:lnTo>
                      <a:lnTo>
                        <a:pt x="9" y="75"/>
                      </a:lnTo>
                      <a:lnTo>
                        <a:pt x="10" y="79"/>
                      </a:lnTo>
                      <a:lnTo>
                        <a:pt x="13" y="83"/>
                      </a:lnTo>
                      <a:lnTo>
                        <a:pt x="17" y="84"/>
                      </a:lnTo>
                      <a:lnTo>
                        <a:pt x="20" y="84"/>
                      </a:lnTo>
                      <a:lnTo>
                        <a:pt x="23" y="84"/>
                      </a:lnTo>
                      <a:lnTo>
                        <a:pt x="28" y="84"/>
                      </a:lnTo>
                      <a:lnTo>
                        <a:pt x="27" y="91"/>
                      </a:lnTo>
                      <a:lnTo>
                        <a:pt x="71" y="76"/>
                      </a:lnTo>
                      <a:lnTo>
                        <a:pt x="67" y="69"/>
                      </a:lnTo>
                      <a:lnTo>
                        <a:pt x="69" y="62"/>
                      </a:lnTo>
                      <a:lnTo>
                        <a:pt x="82" y="50"/>
                      </a:lnTo>
                      <a:lnTo>
                        <a:pt x="82" y="20"/>
                      </a:lnTo>
                      <a:lnTo>
                        <a:pt x="72" y="11"/>
                      </a:lnTo>
                      <a:lnTo>
                        <a:pt x="62" y="7"/>
                      </a:lnTo>
                      <a:lnTo>
                        <a:pt x="56" y="0"/>
                      </a:lnTo>
                      <a:lnTo>
                        <a:pt x="48" y="0"/>
                      </a:lnTo>
                      <a:lnTo>
                        <a:pt x="38" y="0"/>
                      </a:lnTo>
                      <a:lnTo>
                        <a:pt x="29" y="3"/>
                      </a:lnTo>
                      <a:lnTo>
                        <a:pt x="23" y="6"/>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4815" name="Freeform 609"/>
                <p:cNvSpPr>
                  <a:spLocks/>
                </p:cNvSpPr>
                <p:nvPr/>
              </p:nvSpPr>
              <p:spPr bwMode="auto">
                <a:xfrm>
                  <a:off x="1245" y="2992"/>
                  <a:ext cx="69" cy="66"/>
                </a:xfrm>
                <a:custGeom>
                  <a:avLst/>
                  <a:gdLst>
                    <a:gd name="T0" fmla="*/ 11 w 69"/>
                    <a:gd name="T1" fmla="*/ 12 h 66"/>
                    <a:gd name="T2" fmla="*/ 13 w 69"/>
                    <a:gd name="T3" fmla="*/ 14 h 66"/>
                    <a:gd name="T4" fmla="*/ 17 w 69"/>
                    <a:gd name="T5" fmla="*/ 15 h 66"/>
                    <a:gd name="T6" fmla="*/ 21 w 69"/>
                    <a:gd name="T7" fmla="*/ 20 h 66"/>
                    <a:gd name="T8" fmla="*/ 21 w 69"/>
                    <a:gd name="T9" fmla="*/ 24 h 66"/>
                    <a:gd name="T10" fmla="*/ 20 w 69"/>
                    <a:gd name="T11" fmla="*/ 26 h 66"/>
                    <a:gd name="T12" fmla="*/ 17 w 69"/>
                    <a:gd name="T13" fmla="*/ 33 h 66"/>
                    <a:gd name="T14" fmla="*/ 17 w 69"/>
                    <a:gd name="T15" fmla="*/ 35 h 66"/>
                    <a:gd name="T16" fmla="*/ 19 w 69"/>
                    <a:gd name="T17" fmla="*/ 41 h 66"/>
                    <a:gd name="T18" fmla="*/ 24 w 69"/>
                    <a:gd name="T19" fmla="*/ 41 h 66"/>
                    <a:gd name="T20" fmla="*/ 24 w 69"/>
                    <a:gd name="T21" fmla="*/ 35 h 66"/>
                    <a:gd name="T22" fmla="*/ 26 w 69"/>
                    <a:gd name="T23" fmla="*/ 33 h 66"/>
                    <a:gd name="T24" fmla="*/ 31 w 69"/>
                    <a:gd name="T25" fmla="*/ 33 h 66"/>
                    <a:gd name="T26" fmla="*/ 36 w 69"/>
                    <a:gd name="T27" fmla="*/ 34 h 66"/>
                    <a:gd name="T28" fmla="*/ 38 w 69"/>
                    <a:gd name="T29" fmla="*/ 37 h 66"/>
                    <a:gd name="T30" fmla="*/ 40 w 69"/>
                    <a:gd name="T31" fmla="*/ 43 h 66"/>
                    <a:gd name="T32" fmla="*/ 38 w 69"/>
                    <a:gd name="T33" fmla="*/ 49 h 66"/>
                    <a:gd name="T34" fmla="*/ 38 w 69"/>
                    <a:gd name="T35" fmla="*/ 51 h 66"/>
                    <a:gd name="T36" fmla="*/ 38 w 69"/>
                    <a:gd name="T37" fmla="*/ 53 h 66"/>
                    <a:gd name="T38" fmla="*/ 43 w 69"/>
                    <a:gd name="T39" fmla="*/ 59 h 66"/>
                    <a:gd name="T40" fmla="*/ 44 w 69"/>
                    <a:gd name="T41" fmla="*/ 60 h 66"/>
                    <a:gd name="T42" fmla="*/ 51 w 69"/>
                    <a:gd name="T43" fmla="*/ 65 h 66"/>
                    <a:gd name="T44" fmla="*/ 63 w 69"/>
                    <a:gd name="T45" fmla="*/ 52 h 66"/>
                    <a:gd name="T46" fmla="*/ 66 w 69"/>
                    <a:gd name="T47" fmla="*/ 42 h 66"/>
                    <a:gd name="T48" fmla="*/ 68 w 69"/>
                    <a:gd name="T49" fmla="*/ 26 h 66"/>
                    <a:gd name="T50" fmla="*/ 66 w 69"/>
                    <a:gd name="T51" fmla="*/ 17 h 66"/>
                    <a:gd name="T52" fmla="*/ 62 w 69"/>
                    <a:gd name="T53" fmla="*/ 9 h 66"/>
                    <a:gd name="T54" fmla="*/ 59 w 69"/>
                    <a:gd name="T55" fmla="*/ 4 h 66"/>
                    <a:gd name="T56" fmla="*/ 53 w 69"/>
                    <a:gd name="T57" fmla="*/ 1 h 66"/>
                    <a:gd name="T58" fmla="*/ 46 w 69"/>
                    <a:gd name="T59" fmla="*/ 0 h 66"/>
                    <a:gd name="T60" fmla="*/ 28 w 69"/>
                    <a:gd name="T61" fmla="*/ 0 h 66"/>
                    <a:gd name="T62" fmla="*/ 17 w 69"/>
                    <a:gd name="T63" fmla="*/ 0 h 66"/>
                    <a:gd name="T64" fmla="*/ 6 w 69"/>
                    <a:gd name="T65" fmla="*/ 2 h 66"/>
                    <a:gd name="T66" fmla="*/ 0 w 69"/>
                    <a:gd name="T67" fmla="*/ 7 h 66"/>
                    <a:gd name="T68" fmla="*/ 0 w 69"/>
                    <a:gd name="T69" fmla="*/ 11 h 66"/>
                    <a:gd name="T70" fmla="*/ 2 w 69"/>
                    <a:gd name="T71" fmla="*/ 14 h 66"/>
                    <a:gd name="T72" fmla="*/ 11 w 69"/>
                    <a:gd name="T73" fmla="*/ 12 h 6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9"/>
                    <a:gd name="T112" fmla="*/ 0 h 66"/>
                    <a:gd name="T113" fmla="*/ 69 w 69"/>
                    <a:gd name="T114" fmla="*/ 66 h 6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9" h="66">
                      <a:moveTo>
                        <a:pt x="11" y="12"/>
                      </a:moveTo>
                      <a:lnTo>
                        <a:pt x="13" y="14"/>
                      </a:lnTo>
                      <a:lnTo>
                        <a:pt x="17" y="15"/>
                      </a:lnTo>
                      <a:lnTo>
                        <a:pt x="21" y="20"/>
                      </a:lnTo>
                      <a:lnTo>
                        <a:pt x="21" y="24"/>
                      </a:lnTo>
                      <a:lnTo>
                        <a:pt x="20" y="26"/>
                      </a:lnTo>
                      <a:lnTo>
                        <a:pt x="17" y="33"/>
                      </a:lnTo>
                      <a:lnTo>
                        <a:pt x="17" y="35"/>
                      </a:lnTo>
                      <a:lnTo>
                        <a:pt x="19" y="41"/>
                      </a:lnTo>
                      <a:lnTo>
                        <a:pt x="24" y="41"/>
                      </a:lnTo>
                      <a:lnTo>
                        <a:pt x="24" y="35"/>
                      </a:lnTo>
                      <a:lnTo>
                        <a:pt x="26" y="33"/>
                      </a:lnTo>
                      <a:lnTo>
                        <a:pt x="31" y="33"/>
                      </a:lnTo>
                      <a:lnTo>
                        <a:pt x="36" y="34"/>
                      </a:lnTo>
                      <a:lnTo>
                        <a:pt x="38" y="37"/>
                      </a:lnTo>
                      <a:lnTo>
                        <a:pt x="40" y="43"/>
                      </a:lnTo>
                      <a:lnTo>
                        <a:pt x="38" y="49"/>
                      </a:lnTo>
                      <a:lnTo>
                        <a:pt x="38" y="51"/>
                      </a:lnTo>
                      <a:lnTo>
                        <a:pt x="38" y="53"/>
                      </a:lnTo>
                      <a:lnTo>
                        <a:pt x="43" y="59"/>
                      </a:lnTo>
                      <a:lnTo>
                        <a:pt x="44" y="60"/>
                      </a:lnTo>
                      <a:lnTo>
                        <a:pt x="51" y="65"/>
                      </a:lnTo>
                      <a:lnTo>
                        <a:pt x="63" y="52"/>
                      </a:lnTo>
                      <a:lnTo>
                        <a:pt x="66" y="42"/>
                      </a:lnTo>
                      <a:lnTo>
                        <a:pt x="68" y="26"/>
                      </a:lnTo>
                      <a:lnTo>
                        <a:pt x="66" y="17"/>
                      </a:lnTo>
                      <a:lnTo>
                        <a:pt x="62" y="9"/>
                      </a:lnTo>
                      <a:lnTo>
                        <a:pt x="59" y="4"/>
                      </a:lnTo>
                      <a:lnTo>
                        <a:pt x="53" y="1"/>
                      </a:lnTo>
                      <a:lnTo>
                        <a:pt x="46" y="0"/>
                      </a:lnTo>
                      <a:lnTo>
                        <a:pt x="28" y="0"/>
                      </a:lnTo>
                      <a:lnTo>
                        <a:pt x="17" y="0"/>
                      </a:lnTo>
                      <a:lnTo>
                        <a:pt x="6" y="2"/>
                      </a:lnTo>
                      <a:lnTo>
                        <a:pt x="0" y="7"/>
                      </a:lnTo>
                      <a:lnTo>
                        <a:pt x="0" y="11"/>
                      </a:lnTo>
                      <a:lnTo>
                        <a:pt x="2" y="14"/>
                      </a:lnTo>
                      <a:lnTo>
                        <a:pt x="11" y="12"/>
                      </a:lnTo>
                    </a:path>
                  </a:pathLst>
                </a:custGeom>
                <a:solidFill>
                  <a:srgbClr val="402000"/>
                </a:solidFill>
                <a:ln w="9525" cap="rnd">
                  <a:noFill/>
                  <a:round/>
                  <a:headEnd type="none" w="sm" len="sm"/>
                  <a:tailEnd type="none" w="sm" len="sm"/>
                </a:ln>
              </p:spPr>
              <p:txBody>
                <a:bodyPr/>
                <a:lstStyle/>
                <a:p>
                  <a:endParaRPr lang="es-ES"/>
                </a:p>
              </p:txBody>
            </p:sp>
            <p:sp>
              <p:nvSpPr>
                <p:cNvPr id="104816" name="Freeform 610"/>
                <p:cNvSpPr>
                  <a:spLocks/>
                </p:cNvSpPr>
                <p:nvPr/>
              </p:nvSpPr>
              <p:spPr bwMode="auto">
                <a:xfrm>
                  <a:off x="1251" y="2996"/>
                  <a:ext cx="63" cy="62"/>
                </a:xfrm>
                <a:custGeom>
                  <a:avLst/>
                  <a:gdLst>
                    <a:gd name="T0" fmla="*/ 0 w 63"/>
                    <a:gd name="T1" fmla="*/ 5 h 62"/>
                    <a:gd name="T2" fmla="*/ 4 w 63"/>
                    <a:gd name="T3" fmla="*/ 10 h 62"/>
                    <a:gd name="T4" fmla="*/ 17 w 63"/>
                    <a:gd name="T5" fmla="*/ 9 h 62"/>
                    <a:gd name="T6" fmla="*/ 26 w 63"/>
                    <a:gd name="T7" fmla="*/ 6 h 62"/>
                    <a:gd name="T8" fmla="*/ 24 w 63"/>
                    <a:gd name="T9" fmla="*/ 9 h 62"/>
                    <a:gd name="T10" fmla="*/ 17 w 63"/>
                    <a:gd name="T11" fmla="*/ 10 h 62"/>
                    <a:gd name="T12" fmla="*/ 21 w 63"/>
                    <a:gd name="T13" fmla="*/ 13 h 62"/>
                    <a:gd name="T14" fmla="*/ 25 w 63"/>
                    <a:gd name="T15" fmla="*/ 10 h 62"/>
                    <a:gd name="T16" fmla="*/ 31 w 63"/>
                    <a:gd name="T17" fmla="*/ 10 h 62"/>
                    <a:gd name="T18" fmla="*/ 23 w 63"/>
                    <a:gd name="T19" fmla="*/ 13 h 62"/>
                    <a:gd name="T20" fmla="*/ 23 w 63"/>
                    <a:gd name="T21" fmla="*/ 15 h 62"/>
                    <a:gd name="T22" fmla="*/ 29 w 63"/>
                    <a:gd name="T23" fmla="*/ 15 h 62"/>
                    <a:gd name="T24" fmla="*/ 23 w 63"/>
                    <a:gd name="T25" fmla="*/ 19 h 62"/>
                    <a:gd name="T26" fmla="*/ 21 w 63"/>
                    <a:gd name="T27" fmla="*/ 22 h 62"/>
                    <a:gd name="T28" fmla="*/ 27 w 63"/>
                    <a:gd name="T29" fmla="*/ 21 h 62"/>
                    <a:gd name="T30" fmla="*/ 24 w 63"/>
                    <a:gd name="T31" fmla="*/ 22 h 62"/>
                    <a:gd name="T32" fmla="*/ 17 w 63"/>
                    <a:gd name="T33" fmla="*/ 26 h 62"/>
                    <a:gd name="T34" fmla="*/ 21 w 63"/>
                    <a:gd name="T35" fmla="*/ 27 h 62"/>
                    <a:gd name="T36" fmla="*/ 28 w 63"/>
                    <a:gd name="T37" fmla="*/ 23 h 62"/>
                    <a:gd name="T38" fmla="*/ 17 w 63"/>
                    <a:gd name="T39" fmla="*/ 28 h 62"/>
                    <a:gd name="T40" fmla="*/ 17 w 63"/>
                    <a:gd name="T41" fmla="*/ 31 h 62"/>
                    <a:gd name="T42" fmla="*/ 23 w 63"/>
                    <a:gd name="T43" fmla="*/ 29 h 62"/>
                    <a:gd name="T44" fmla="*/ 33 w 63"/>
                    <a:gd name="T45" fmla="*/ 29 h 62"/>
                    <a:gd name="T46" fmla="*/ 47 w 63"/>
                    <a:gd name="T47" fmla="*/ 28 h 62"/>
                    <a:gd name="T48" fmla="*/ 35 w 63"/>
                    <a:gd name="T49" fmla="*/ 31 h 62"/>
                    <a:gd name="T50" fmla="*/ 41 w 63"/>
                    <a:gd name="T51" fmla="*/ 31 h 62"/>
                    <a:gd name="T52" fmla="*/ 50 w 63"/>
                    <a:gd name="T53" fmla="*/ 29 h 62"/>
                    <a:gd name="T54" fmla="*/ 40 w 63"/>
                    <a:gd name="T55" fmla="*/ 36 h 62"/>
                    <a:gd name="T56" fmla="*/ 41 w 63"/>
                    <a:gd name="T57" fmla="*/ 38 h 62"/>
                    <a:gd name="T58" fmla="*/ 43 w 63"/>
                    <a:gd name="T59" fmla="*/ 38 h 62"/>
                    <a:gd name="T60" fmla="*/ 36 w 63"/>
                    <a:gd name="T61" fmla="*/ 40 h 62"/>
                    <a:gd name="T62" fmla="*/ 41 w 63"/>
                    <a:gd name="T63" fmla="*/ 44 h 62"/>
                    <a:gd name="T64" fmla="*/ 41 w 63"/>
                    <a:gd name="T65" fmla="*/ 46 h 62"/>
                    <a:gd name="T66" fmla="*/ 36 w 63"/>
                    <a:gd name="T67" fmla="*/ 49 h 62"/>
                    <a:gd name="T68" fmla="*/ 41 w 63"/>
                    <a:gd name="T69" fmla="*/ 49 h 62"/>
                    <a:gd name="T70" fmla="*/ 48 w 63"/>
                    <a:gd name="T71" fmla="*/ 41 h 62"/>
                    <a:gd name="T72" fmla="*/ 43 w 63"/>
                    <a:gd name="T73" fmla="*/ 49 h 62"/>
                    <a:gd name="T74" fmla="*/ 41 w 63"/>
                    <a:gd name="T75" fmla="*/ 58 h 62"/>
                    <a:gd name="T76" fmla="*/ 48 w 63"/>
                    <a:gd name="T77" fmla="*/ 49 h 62"/>
                    <a:gd name="T78" fmla="*/ 49 w 63"/>
                    <a:gd name="T79" fmla="*/ 53 h 62"/>
                    <a:gd name="T80" fmla="*/ 44 w 63"/>
                    <a:gd name="T81" fmla="*/ 59 h 62"/>
                    <a:gd name="T82" fmla="*/ 52 w 63"/>
                    <a:gd name="T83" fmla="*/ 54 h 62"/>
                    <a:gd name="T84" fmla="*/ 59 w 63"/>
                    <a:gd name="T85" fmla="*/ 42 h 62"/>
                    <a:gd name="T86" fmla="*/ 62 w 63"/>
                    <a:gd name="T87" fmla="*/ 27 h 62"/>
                    <a:gd name="T88" fmla="*/ 57 w 63"/>
                    <a:gd name="T89" fmla="*/ 20 h 62"/>
                    <a:gd name="T90" fmla="*/ 41 w 63"/>
                    <a:gd name="T91" fmla="*/ 23 h 62"/>
                    <a:gd name="T92" fmla="*/ 53 w 63"/>
                    <a:gd name="T93" fmla="*/ 20 h 62"/>
                    <a:gd name="T94" fmla="*/ 59 w 63"/>
                    <a:gd name="T95" fmla="*/ 12 h 62"/>
                    <a:gd name="T96" fmla="*/ 48 w 63"/>
                    <a:gd name="T97" fmla="*/ 10 h 62"/>
                    <a:gd name="T98" fmla="*/ 48 w 63"/>
                    <a:gd name="T99" fmla="*/ 9 h 62"/>
                    <a:gd name="T100" fmla="*/ 49 w 63"/>
                    <a:gd name="T101" fmla="*/ 1 h 62"/>
                    <a:gd name="T102" fmla="*/ 36 w 63"/>
                    <a:gd name="T103" fmla="*/ 0 h 62"/>
                    <a:gd name="T104" fmla="*/ 13 w 63"/>
                    <a:gd name="T105" fmla="*/ 0 h 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3"/>
                    <a:gd name="T160" fmla="*/ 0 h 62"/>
                    <a:gd name="T161" fmla="*/ 63 w 63"/>
                    <a:gd name="T162" fmla="*/ 62 h 6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3" h="62">
                      <a:moveTo>
                        <a:pt x="1" y="3"/>
                      </a:moveTo>
                      <a:lnTo>
                        <a:pt x="0" y="5"/>
                      </a:lnTo>
                      <a:lnTo>
                        <a:pt x="0" y="10"/>
                      </a:lnTo>
                      <a:lnTo>
                        <a:pt x="4" y="10"/>
                      </a:lnTo>
                      <a:lnTo>
                        <a:pt x="13" y="10"/>
                      </a:lnTo>
                      <a:lnTo>
                        <a:pt x="17" y="9"/>
                      </a:lnTo>
                      <a:lnTo>
                        <a:pt x="23" y="7"/>
                      </a:lnTo>
                      <a:lnTo>
                        <a:pt x="26" y="6"/>
                      </a:lnTo>
                      <a:lnTo>
                        <a:pt x="32" y="7"/>
                      </a:lnTo>
                      <a:lnTo>
                        <a:pt x="24" y="9"/>
                      </a:lnTo>
                      <a:lnTo>
                        <a:pt x="21" y="10"/>
                      </a:lnTo>
                      <a:lnTo>
                        <a:pt x="17" y="10"/>
                      </a:lnTo>
                      <a:lnTo>
                        <a:pt x="19" y="11"/>
                      </a:lnTo>
                      <a:lnTo>
                        <a:pt x="21" y="13"/>
                      </a:lnTo>
                      <a:lnTo>
                        <a:pt x="23" y="11"/>
                      </a:lnTo>
                      <a:lnTo>
                        <a:pt x="25" y="10"/>
                      </a:lnTo>
                      <a:lnTo>
                        <a:pt x="29" y="10"/>
                      </a:lnTo>
                      <a:lnTo>
                        <a:pt x="31" y="10"/>
                      </a:lnTo>
                      <a:lnTo>
                        <a:pt x="26" y="12"/>
                      </a:lnTo>
                      <a:lnTo>
                        <a:pt x="23" y="13"/>
                      </a:lnTo>
                      <a:lnTo>
                        <a:pt x="22" y="15"/>
                      </a:lnTo>
                      <a:lnTo>
                        <a:pt x="23" y="15"/>
                      </a:lnTo>
                      <a:lnTo>
                        <a:pt x="26" y="15"/>
                      </a:lnTo>
                      <a:lnTo>
                        <a:pt x="29" y="15"/>
                      </a:lnTo>
                      <a:lnTo>
                        <a:pt x="24" y="17"/>
                      </a:lnTo>
                      <a:lnTo>
                        <a:pt x="23" y="19"/>
                      </a:lnTo>
                      <a:lnTo>
                        <a:pt x="22" y="21"/>
                      </a:lnTo>
                      <a:lnTo>
                        <a:pt x="21" y="22"/>
                      </a:lnTo>
                      <a:lnTo>
                        <a:pt x="24" y="21"/>
                      </a:lnTo>
                      <a:lnTo>
                        <a:pt x="27" y="21"/>
                      </a:lnTo>
                      <a:lnTo>
                        <a:pt x="32" y="20"/>
                      </a:lnTo>
                      <a:lnTo>
                        <a:pt x="24" y="22"/>
                      </a:lnTo>
                      <a:lnTo>
                        <a:pt x="21" y="23"/>
                      </a:lnTo>
                      <a:lnTo>
                        <a:pt x="17" y="26"/>
                      </a:lnTo>
                      <a:lnTo>
                        <a:pt x="17" y="28"/>
                      </a:lnTo>
                      <a:lnTo>
                        <a:pt x="21" y="27"/>
                      </a:lnTo>
                      <a:lnTo>
                        <a:pt x="25" y="23"/>
                      </a:lnTo>
                      <a:lnTo>
                        <a:pt x="28" y="23"/>
                      </a:lnTo>
                      <a:lnTo>
                        <a:pt x="23" y="27"/>
                      </a:lnTo>
                      <a:lnTo>
                        <a:pt x="17" y="28"/>
                      </a:lnTo>
                      <a:lnTo>
                        <a:pt x="17" y="30"/>
                      </a:lnTo>
                      <a:lnTo>
                        <a:pt x="17" y="31"/>
                      </a:lnTo>
                      <a:lnTo>
                        <a:pt x="21" y="30"/>
                      </a:lnTo>
                      <a:lnTo>
                        <a:pt x="23" y="29"/>
                      </a:lnTo>
                      <a:lnTo>
                        <a:pt x="29" y="29"/>
                      </a:lnTo>
                      <a:lnTo>
                        <a:pt x="33" y="29"/>
                      </a:lnTo>
                      <a:lnTo>
                        <a:pt x="39" y="29"/>
                      </a:lnTo>
                      <a:lnTo>
                        <a:pt x="47" y="28"/>
                      </a:lnTo>
                      <a:lnTo>
                        <a:pt x="41" y="30"/>
                      </a:lnTo>
                      <a:lnTo>
                        <a:pt x="35" y="31"/>
                      </a:lnTo>
                      <a:lnTo>
                        <a:pt x="36" y="33"/>
                      </a:lnTo>
                      <a:lnTo>
                        <a:pt x="41" y="31"/>
                      </a:lnTo>
                      <a:lnTo>
                        <a:pt x="47" y="31"/>
                      </a:lnTo>
                      <a:lnTo>
                        <a:pt x="50" y="29"/>
                      </a:lnTo>
                      <a:lnTo>
                        <a:pt x="44" y="33"/>
                      </a:lnTo>
                      <a:lnTo>
                        <a:pt x="40" y="36"/>
                      </a:lnTo>
                      <a:lnTo>
                        <a:pt x="36" y="38"/>
                      </a:lnTo>
                      <a:lnTo>
                        <a:pt x="41" y="38"/>
                      </a:lnTo>
                      <a:lnTo>
                        <a:pt x="47" y="38"/>
                      </a:lnTo>
                      <a:lnTo>
                        <a:pt x="43" y="38"/>
                      </a:lnTo>
                      <a:lnTo>
                        <a:pt x="39" y="39"/>
                      </a:lnTo>
                      <a:lnTo>
                        <a:pt x="36" y="40"/>
                      </a:lnTo>
                      <a:lnTo>
                        <a:pt x="36" y="46"/>
                      </a:lnTo>
                      <a:lnTo>
                        <a:pt x="41" y="44"/>
                      </a:lnTo>
                      <a:lnTo>
                        <a:pt x="45" y="42"/>
                      </a:lnTo>
                      <a:lnTo>
                        <a:pt x="41" y="46"/>
                      </a:lnTo>
                      <a:lnTo>
                        <a:pt x="36" y="48"/>
                      </a:lnTo>
                      <a:lnTo>
                        <a:pt x="36" y="49"/>
                      </a:lnTo>
                      <a:lnTo>
                        <a:pt x="39" y="54"/>
                      </a:lnTo>
                      <a:lnTo>
                        <a:pt x="41" y="49"/>
                      </a:lnTo>
                      <a:lnTo>
                        <a:pt x="45" y="46"/>
                      </a:lnTo>
                      <a:lnTo>
                        <a:pt x="48" y="41"/>
                      </a:lnTo>
                      <a:lnTo>
                        <a:pt x="45" y="48"/>
                      </a:lnTo>
                      <a:lnTo>
                        <a:pt x="43" y="49"/>
                      </a:lnTo>
                      <a:lnTo>
                        <a:pt x="40" y="54"/>
                      </a:lnTo>
                      <a:lnTo>
                        <a:pt x="41" y="58"/>
                      </a:lnTo>
                      <a:lnTo>
                        <a:pt x="47" y="54"/>
                      </a:lnTo>
                      <a:lnTo>
                        <a:pt x="48" y="49"/>
                      </a:lnTo>
                      <a:lnTo>
                        <a:pt x="52" y="46"/>
                      </a:lnTo>
                      <a:lnTo>
                        <a:pt x="49" y="53"/>
                      </a:lnTo>
                      <a:lnTo>
                        <a:pt x="47" y="54"/>
                      </a:lnTo>
                      <a:lnTo>
                        <a:pt x="44" y="59"/>
                      </a:lnTo>
                      <a:lnTo>
                        <a:pt x="47" y="61"/>
                      </a:lnTo>
                      <a:lnTo>
                        <a:pt x="52" y="54"/>
                      </a:lnTo>
                      <a:lnTo>
                        <a:pt x="57" y="48"/>
                      </a:lnTo>
                      <a:lnTo>
                        <a:pt x="59" y="42"/>
                      </a:lnTo>
                      <a:lnTo>
                        <a:pt x="62" y="31"/>
                      </a:lnTo>
                      <a:lnTo>
                        <a:pt x="62" y="27"/>
                      </a:lnTo>
                      <a:lnTo>
                        <a:pt x="62" y="20"/>
                      </a:lnTo>
                      <a:lnTo>
                        <a:pt x="57" y="20"/>
                      </a:lnTo>
                      <a:lnTo>
                        <a:pt x="49" y="22"/>
                      </a:lnTo>
                      <a:lnTo>
                        <a:pt x="41" y="23"/>
                      </a:lnTo>
                      <a:lnTo>
                        <a:pt x="48" y="21"/>
                      </a:lnTo>
                      <a:lnTo>
                        <a:pt x="53" y="20"/>
                      </a:lnTo>
                      <a:lnTo>
                        <a:pt x="60" y="17"/>
                      </a:lnTo>
                      <a:lnTo>
                        <a:pt x="59" y="12"/>
                      </a:lnTo>
                      <a:lnTo>
                        <a:pt x="57" y="7"/>
                      </a:lnTo>
                      <a:lnTo>
                        <a:pt x="48" y="10"/>
                      </a:lnTo>
                      <a:lnTo>
                        <a:pt x="43" y="12"/>
                      </a:lnTo>
                      <a:lnTo>
                        <a:pt x="48" y="9"/>
                      </a:lnTo>
                      <a:lnTo>
                        <a:pt x="56" y="5"/>
                      </a:lnTo>
                      <a:lnTo>
                        <a:pt x="49" y="1"/>
                      </a:lnTo>
                      <a:lnTo>
                        <a:pt x="45" y="0"/>
                      </a:lnTo>
                      <a:lnTo>
                        <a:pt x="36" y="0"/>
                      </a:lnTo>
                      <a:lnTo>
                        <a:pt x="23" y="0"/>
                      </a:lnTo>
                      <a:lnTo>
                        <a:pt x="13" y="0"/>
                      </a:lnTo>
                      <a:lnTo>
                        <a:pt x="1" y="3"/>
                      </a:lnTo>
                    </a:path>
                  </a:pathLst>
                </a:custGeom>
                <a:solidFill>
                  <a:srgbClr val="603000"/>
                </a:solidFill>
                <a:ln w="9525" cap="rnd">
                  <a:noFill/>
                  <a:round/>
                  <a:headEnd type="none" w="sm" len="sm"/>
                  <a:tailEnd type="none" w="sm" len="sm"/>
                </a:ln>
              </p:spPr>
              <p:txBody>
                <a:bodyPr/>
                <a:lstStyle/>
                <a:p>
                  <a:endParaRPr lang="es-ES"/>
                </a:p>
              </p:txBody>
            </p:sp>
            <p:sp>
              <p:nvSpPr>
                <p:cNvPr id="104817" name="Freeform 611"/>
                <p:cNvSpPr>
                  <a:spLocks/>
                </p:cNvSpPr>
                <p:nvPr/>
              </p:nvSpPr>
              <p:spPr bwMode="auto">
                <a:xfrm>
                  <a:off x="1241" y="3049"/>
                  <a:ext cx="28" cy="25"/>
                </a:xfrm>
                <a:custGeom>
                  <a:avLst/>
                  <a:gdLst>
                    <a:gd name="T0" fmla="*/ 0 w 28"/>
                    <a:gd name="T1" fmla="*/ 0 h 25"/>
                    <a:gd name="T2" fmla="*/ 27 w 28"/>
                    <a:gd name="T3" fmla="*/ 0 h 25"/>
                    <a:gd name="T4" fmla="*/ 27 w 28"/>
                    <a:gd name="T5" fmla="*/ 24 h 25"/>
                    <a:gd name="T6" fmla="*/ 0 w 28"/>
                    <a:gd name="T7" fmla="*/ 24 h 25"/>
                    <a:gd name="T8" fmla="*/ 27 w 28"/>
                    <a:gd name="T9" fmla="*/ 24 h 25"/>
                    <a:gd name="T10" fmla="*/ 27 w 28"/>
                    <a:gd name="T11" fmla="*/ 0 h 25"/>
                    <a:gd name="T12" fmla="*/ 0 w 28"/>
                    <a:gd name="T13" fmla="*/ 0 h 25"/>
                    <a:gd name="T14" fmla="*/ 0 60000 65536"/>
                    <a:gd name="T15" fmla="*/ 0 60000 65536"/>
                    <a:gd name="T16" fmla="*/ 0 60000 65536"/>
                    <a:gd name="T17" fmla="*/ 0 60000 65536"/>
                    <a:gd name="T18" fmla="*/ 0 60000 65536"/>
                    <a:gd name="T19" fmla="*/ 0 60000 65536"/>
                    <a:gd name="T20" fmla="*/ 0 60000 65536"/>
                    <a:gd name="T21" fmla="*/ 0 w 28"/>
                    <a:gd name="T22" fmla="*/ 0 h 25"/>
                    <a:gd name="T23" fmla="*/ 28 w 28"/>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5">
                      <a:moveTo>
                        <a:pt x="0" y="0"/>
                      </a:moveTo>
                      <a:lnTo>
                        <a:pt x="27" y="0"/>
                      </a:lnTo>
                      <a:lnTo>
                        <a:pt x="27" y="24"/>
                      </a:lnTo>
                      <a:lnTo>
                        <a:pt x="0" y="24"/>
                      </a:lnTo>
                      <a:lnTo>
                        <a:pt x="27" y="24"/>
                      </a:lnTo>
                      <a:lnTo>
                        <a:pt x="27"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4818" name="Freeform 612"/>
                <p:cNvSpPr>
                  <a:spLocks/>
                </p:cNvSpPr>
                <p:nvPr/>
              </p:nvSpPr>
              <p:spPr bwMode="auto">
                <a:xfrm>
                  <a:off x="1238" y="3062"/>
                  <a:ext cx="27" cy="1"/>
                </a:xfrm>
                <a:custGeom>
                  <a:avLst/>
                  <a:gdLst>
                    <a:gd name="T0" fmla="*/ 0 w 27"/>
                    <a:gd name="T1" fmla="*/ 0 h 1"/>
                    <a:gd name="T2" fmla="*/ 13 w 27"/>
                    <a:gd name="T3" fmla="*/ 0 h 1"/>
                    <a:gd name="T4" fmla="*/ 26 w 27"/>
                    <a:gd name="T5" fmla="*/ 0 h 1"/>
                    <a:gd name="T6" fmla="*/ 13 w 27"/>
                    <a:gd name="T7" fmla="*/ 0 h 1"/>
                    <a:gd name="T8" fmla="*/ 0 w 27"/>
                    <a:gd name="T9" fmla="*/ 0 h 1"/>
                    <a:gd name="T10" fmla="*/ 0 60000 65536"/>
                    <a:gd name="T11" fmla="*/ 0 60000 65536"/>
                    <a:gd name="T12" fmla="*/ 0 60000 65536"/>
                    <a:gd name="T13" fmla="*/ 0 60000 65536"/>
                    <a:gd name="T14" fmla="*/ 0 60000 65536"/>
                    <a:gd name="T15" fmla="*/ 0 w 27"/>
                    <a:gd name="T16" fmla="*/ 0 h 1"/>
                    <a:gd name="T17" fmla="*/ 27 w 27"/>
                    <a:gd name="T18" fmla="*/ 1 h 1"/>
                  </a:gdLst>
                  <a:ahLst/>
                  <a:cxnLst>
                    <a:cxn ang="T10">
                      <a:pos x="T0" y="T1"/>
                    </a:cxn>
                    <a:cxn ang="T11">
                      <a:pos x="T2" y="T3"/>
                    </a:cxn>
                    <a:cxn ang="T12">
                      <a:pos x="T4" y="T5"/>
                    </a:cxn>
                    <a:cxn ang="T13">
                      <a:pos x="T6" y="T7"/>
                    </a:cxn>
                    <a:cxn ang="T14">
                      <a:pos x="T8" y="T9"/>
                    </a:cxn>
                  </a:cxnLst>
                  <a:rect l="T15" t="T16" r="T17" b="T18"/>
                  <a:pathLst>
                    <a:path w="27" h="1">
                      <a:moveTo>
                        <a:pt x="0" y="0"/>
                      </a:moveTo>
                      <a:lnTo>
                        <a:pt x="13" y="0"/>
                      </a:lnTo>
                      <a:lnTo>
                        <a:pt x="26" y="0"/>
                      </a:lnTo>
                      <a:lnTo>
                        <a:pt x="13"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4819" name="Freeform 613"/>
                <p:cNvSpPr>
                  <a:spLocks/>
                </p:cNvSpPr>
                <p:nvPr/>
              </p:nvSpPr>
              <p:spPr bwMode="auto">
                <a:xfrm>
                  <a:off x="1253" y="3035"/>
                  <a:ext cx="1" cy="25"/>
                </a:xfrm>
                <a:custGeom>
                  <a:avLst/>
                  <a:gdLst>
                    <a:gd name="T0" fmla="*/ 0 w 1"/>
                    <a:gd name="T1" fmla="*/ 0 h 25"/>
                    <a:gd name="T2" fmla="*/ 0 w 1"/>
                    <a:gd name="T3" fmla="*/ 24 h 25"/>
                    <a:gd name="T4" fmla="*/ 0 w 1"/>
                    <a:gd name="T5" fmla="*/ 10 h 25"/>
                    <a:gd name="T6" fmla="*/ 0 w 1"/>
                    <a:gd name="T7" fmla="*/ 0 h 25"/>
                    <a:gd name="T8" fmla="*/ 0 w 1"/>
                    <a:gd name="T9" fmla="*/ 10 h 25"/>
                    <a:gd name="T10" fmla="*/ 0 w 1"/>
                    <a:gd name="T11" fmla="*/ 0 h 25"/>
                    <a:gd name="T12" fmla="*/ 0 60000 65536"/>
                    <a:gd name="T13" fmla="*/ 0 60000 65536"/>
                    <a:gd name="T14" fmla="*/ 0 60000 65536"/>
                    <a:gd name="T15" fmla="*/ 0 60000 65536"/>
                    <a:gd name="T16" fmla="*/ 0 60000 65536"/>
                    <a:gd name="T17" fmla="*/ 0 60000 65536"/>
                    <a:gd name="T18" fmla="*/ 0 w 1"/>
                    <a:gd name="T19" fmla="*/ 0 h 25"/>
                    <a:gd name="T20" fmla="*/ 1 w 1"/>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1" h="25">
                      <a:moveTo>
                        <a:pt x="0" y="0"/>
                      </a:moveTo>
                      <a:lnTo>
                        <a:pt x="0" y="24"/>
                      </a:lnTo>
                      <a:lnTo>
                        <a:pt x="0" y="10"/>
                      </a:lnTo>
                      <a:lnTo>
                        <a:pt x="0" y="0"/>
                      </a:lnTo>
                      <a:lnTo>
                        <a:pt x="0" y="1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4820" name="Freeform 614"/>
                <p:cNvSpPr>
                  <a:spLocks/>
                </p:cNvSpPr>
                <p:nvPr/>
              </p:nvSpPr>
              <p:spPr bwMode="auto">
                <a:xfrm>
                  <a:off x="1245" y="3052"/>
                  <a:ext cx="1" cy="25"/>
                </a:xfrm>
                <a:custGeom>
                  <a:avLst/>
                  <a:gdLst>
                    <a:gd name="T0" fmla="*/ 0 w 1"/>
                    <a:gd name="T1" fmla="*/ 0 h 25"/>
                    <a:gd name="T2" fmla="*/ 0 w 1"/>
                    <a:gd name="T3" fmla="*/ 1 h 25"/>
                    <a:gd name="T4" fmla="*/ 0 w 1"/>
                    <a:gd name="T5" fmla="*/ 10 h 25"/>
                    <a:gd name="T6" fmla="*/ 0 w 1"/>
                    <a:gd name="T7" fmla="*/ 24 h 25"/>
                    <a:gd name="T8" fmla="*/ 0 w 1"/>
                    <a:gd name="T9" fmla="*/ 14 h 25"/>
                    <a:gd name="T10" fmla="*/ 0 w 1"/>
                    <a:gd name="T11" fmla="*/ 10 h 25"/>
                    <a:gd name="T12" fmla="*/ 0 w 1"/>
                    <a:gd name="T13" fmla="*/ 4 h 25"/>
                    <a:gd name="T14" fmla="*/ 0 w 1"/>
                    <a:gd name="T15" fmla="*/ 0 h 25"/>
                    <a:gd name="T16" fmla="*/ 0 60000 65536"/>
                    <a:gd name="T17" fmla="*/ 0 60000 65536"/>
                    <a:gd name="T18" fmla="*/ 0 60000 65536"/>
                    <a:gd name="T19" fmla="*/ 0 60000 65536"/>
                    <a:gd name="T20" fmla="*/ 0 60000 65536"/>
                    <a:gd name="T21" fmla="*/ 0 60000 65536"/>
                    <a:gd name="T22" fmla="*/ 0 60000 65536"/>
                    <a:gd name="T23" fmla="*/ 0 60000 65536"/>
                    <a:gd name="T24" fmla="*/ 0 w 1"/>
                    <a:gd name="T25" fmla="*/ 0 h 25"/>
                    <a:gd name="T26" fmla="*/ 1 w 1"/>
                    <a:gd name="T27" fmla="*/ 25 h 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 h="25">
                      <a:moveTo>
                        <a:pt x="0" y="0"/>
                      </a:moveTo>
                      <a:lnTo>
                        <a:pt x="0" y="1"/>
                      </a:lnTo>
                      <a:lnTo>
                        <a:pt x="0" y="10"/>
                      </a:lnTo>
                      <a:lnTo>
                        <a:pt x="0" y="24"/>
                      </a:lnTo>
                      <a:lnTo>
                        <a:pt x="0" y="14"/>
                      </a:lnTo>
                      <a:lnTo>
                        <a:pt x="0" y="10"/>
                      </a:lnTo>
                      <a:lnTo>
                        <a:pt x="0" y="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4821" name="Freeform 615"/>
                <p:cNvSpPr>
                  <a:spLocks/>
                </p:cNvSpPr>
                <p:nvPr/>
              </p:nvSpPr>
              <p:spPr bwMode="auto">
                <a:xfrm>
                  <a:off x="1268" y="3059"/>
                  <a:ext cx="27" cy="26"/>
                </a:xfrm>
                <a:custGeom>
                  <a:avLst/>
                  <a:gdLst>
                    <a:gd name="T0" fmla="*/ 26 w 27"/>
                    <a:gd name="T1" fmla="*/ 0 h 26"/>
                    <a:gd name="T2" fmla="*/ 22 w 27"/>
                    <a:gd name="T3" fmla="*/ 9 h 26"/>
                    <a:gd name="T4" fmla="*/ 16 w 27"/>
                    <a:gd name="T5" fmla="*/ 15 h 26"/>
                    <a:gd name="T6" fmla="*/ 9 w 27"/>
                    <a:gd name="T7" fmla="*/ 20 h 26"/>
                    <a:gd name="T8" fmla="*/ 0 w 27"/>
                    <a:gd name="T9" fmla="*/ 25 h 26"/>
                    <a:gd name="T10" fmla="*/ 10 w 27"/>
                    <a:gd name="T11" fmla="*/ 20 h 26"/>
                    <a:gd name="T12" fmla="*/ 22 w 27"/>
                    <a:gd name="T13" fmla="*/ 17 h 26"/>
                    <a:gd name="T14" fmla="*/ 26 w 27"/>
                    <a:gd name="T15" fmla="*/ 12 h 26"/>
                    <a:gd name="T16" fmla="*/ 26 w 27"/>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26"/>
                    <a:gd name="T29" fmla="*/ 27 w 27"/>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26">
                      <a:moveTo>
                        <a:pt x="26" y="0"/>
                      </a:moveTo>
                      <a:lnTo>
                        <a:pt x="22" y="9"/>
                      </a:lnTo>
                      <a:lnTo>
                        <a:pt x="16" y="15"/>
                      </a:lnTo>
                      <a:lnTo>
                        <a:pt x="9" y="20"/>
                      </a:lnTo>
                      <a:lnTo>
                        <a:pt x="0" y="25"/>
                      </a:lnTo>
                      <a:lnTo>
                        <a:pt x="10" y="20"/>
                      </a:lnTo>
                      <a:lnTo>
                        <a:pt x="22" y="17"/>
                      </a:lnTo>
                      <a:lnTo>
                        <a:pt x="26" y="12"/>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4822" name="Freeform 616"/>
                <p:cNvSpPr>
                  <a:spLocks/>
                </p:cNvSpPr>
                <p:nvPr/>
              </p:nvSpPr>
              <p:spPr bwMode="auto">
                <a:xfrm>
                  <a:off x="1145" y="3306"/>
                  <a:ext cx="189" cy="65"/>
                </a:xfrm>
                <a:custGeom>
                  <a:avLst/>
                  <a:gdLst>
                    <a:gd name="T0" fmla="*/ 0 w 189"/>
                    <a:gd name="T1" fmla="*/ 32 h 65"/>
                    <a:gd name="T2" fmla="*/ 0 w 189"/>
                    <a:gd name="T3" fmla="*/ 52 h 65"/>
                    <a:gd name="T4" fmla="*/ 61 w 189"/>
                    <a:gd name="T5" fmla="*/ 64 h 65"/>
                    <a:gd name="T6" fmla="*/ 131 w 189"/>
                    <a:gd name="T7" fmla="*/ 64 h 65"/>
                    <a:gd name="T8" fmla="*/ 184 w 189"/>
                    <a:gd name="T9" fmla="*/ 46 h 65"/>
                    <a:gd name="T10" fmla="*/ 188 w 189"/>
                    <a:gd name="T11" fmla="*/ 0 h 65"/>
                    <a:gd name="T12" fmla="*/ 80 w 189"/>
                    <a:gd name="T13" fmla="*/ 0 h 65"/>
                    <a:gd name="T14" fmla="*/ 0 w 189"/>
                    <a:gd name="T15" fmla="*/ 32 h 65"/>
                    <a:gd name="T16" fmla="*/ 0 60000 65536"/>
                    <a:gd name="T17" fmla="*/ 0 60000 65536"/>
                    <a:gd name="T18" fmla="*/ 0 60000 65536"/>
                    <a:gd name="T19" fmla="*/ 0 60000 65536"/>
                    <a:gd name="T20" fmla="*/ 0 60000 65536"/>
                    <a:gd name="T21" fmla="*/ 0 60000 65536"/>
                    <a:gd name="T22" fmla="*/ 0 60000 65536"/>
                    <a:gd name="T23" fmla="*/ 0 60000 65536"/>
                    <a:gd name="T24" fmla="*/ 0 w 189"/>
                    <a:gd name="T25" fmla="*/ 0 h 65"/>
                    <a:gd name="T26" fmla="*/ 189 w 189"/>
                    <a:gd name="T27" fmla="*/ 65 h 6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9" h="65">
                      <a:moveTo>
                        <a:pt x="0" y="32"/>
                      </a:moveTo>
                      <a:lnTo>
                        <a:pt x="0" y="52"/>
                      </a:lnTo>
                      <a:lnTo>
                        <a:pt x="61" y="64"/>
                      </a:lnTo>
                      <a:lnTo>
                        <a:pt x="131" y="64"/>
                      </a:lnTo>
                      <a:lnTo>
                        <a:pt x="184" y="46"/>
                      </a:lnTo>
                      <a:lnTo>
                        <a:pt x="188" y="0"/>
                      </a:lnTo>
                      <a:lnTo>
                        <a:pt x="80" y="0"/>
                      </a:lnTo>
                      <a:lnTo>
                        <a:pt x="0"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4823" name="Freeform 617"/>
                <p:cNvSpPr>
                  <a:spLocks/>
                </p:cNvSpPr>
                <p:nvPr/>
              </p:nvSpPr>
              <p:spPr bwMode="auto">
                <a:xfrm>
                  <a:off x="1154" y="3330"/>
                  <a:ext cx="173" cy="37"/>
                </a:xfrm>
                <a:custGeom>
                  <a:avLst/>
                  <a:gdLst>
                    <a:gd name="T0" fmla="*/ 0 w 173"/>
                    <a:gd name="T1" fmla="*/ 10 h 37"/>
                    <a:gd name="T2" fmla="*/ 0 w 173"/>
                    <a:gd name="T3" fmla="*/ 25 h 37"/>
                    <a:gd name="T4" fmla="*/ 53 w 173"/>
                    <a:gd name="T5" fmla="*/ 36 h 37"/>
                    <a:gd name="T6" fmla="*/ 123 w 173"/>
                    <a:gd name="T7" fmla="*/ 36 h 37"/>
                    <a:gd name="T8" fmla="*/ 172 w 173"/>
                    <a:gd name="T9" fmla="*/ 18 h 37"/>
                    <a:gd name="T10" fmla="*/ 172 w 173"/>
                    <a:gd name="T11" fmla="*/ 0 h 37"/>
                    <a:gd name="T12" fmla="*/ 125 w 173"/>
                    <a:gd name="T13" fmla="*/ 18 h 37"/>
                    <a:gd name="T14" fmla="*/ 54 w 173"/>
                    <a:gd name="T15" fmla="*/ 18 h 37"/>
                    <a:gd name="T16" fmla="*/ 0 w 173"/>
                    <a:gd name="T17" fmla="*/ 10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3"/>
                    <a:gd name="T28" fmla="*/ 0 h 37"/>
                    <a:gd name="T29" fmla="*/ 173 w 173"/>
                    <a:gd name="T30" fmla="*/ 37 h 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3" h="37">
                      <a:moveTo>
                        <a:pt x="0" y="10"/>
                      </a:moveTo>
                      <a:lnTo>
                        <a:pt x="0" y="25"/>
                      </a:lnTo>
                      <a:lnTo>
                        <a:pt x="53" y="36"/>
                      </a:lnTo>
                      <a:lnTo>
                        <a:pt x="123" y="36"/>
                      </a:lnTo>
                      <a:lnTo>
                        <a:pt x="172" y="18"/>
                      </a:lnTo>
                      <a:lnTo>
                        <a:pt x="172" y="0"/>
                      </a:lnTo>
                      <a:lnTo>
                        <a:pt x="125" y="18"/>
                      </a:lnTo>
                      <a:lnTo>
                        <a:pt x="54" y="18"/>
                      </a:lnTo>
                      <a:lnTo>
                        <a:pt x="0" y="10"/>
                      </a:lnTo>
                    </a:path>
                  </a:pathLst>
                </a:custGeom>
                <a:solidFill>
                  <a:srgbClr val="606060"/>
                </a:solidFill>
                <a:ln w="9525" cap="rnd">
                  <a:noFill/>
                  <a:round/>
                  <a:headEnd type="none" w="sm" len="sm"/>
                  <a:tailEnd type="none" w="sm" len="sm"/>
                </a:ln>
              </p:spPr>
              <p:txBody>
                <a:bodyPr/>
                <a:lstStyle/>
                <a:p>
                  <a:endParaRPr lang="es-ES"/>
                </a:p>
              </p:txBody>
            </p:sp>
            <p:sp>
              <p:nvSpPr>
                <p:cNvPr id="104824" name="Freeform 618"/>
                <p:cNvSpPr>
                  <a:spLocks/>
                </p:cNvSpPr>
                <p:nvPr/>
              </p:nvSpPr>
              <p:spPr bwMode="auto">
                <a:xfrm>
                  <a:off x="1092" y="3248"/>
                  <a:ext cx="237" cy="186"/>
                </a:xfrm>
                <a:custGeom>
                  <a:avLst/>
                  <a:gdLst>
                    <a:gd name="T0" fmla="*/ 46 w 237"/>
                    <a:gd name="T1" fmla="*/ 141 h 186"/>
                    <a:gd name="T2" fmla="*/ 46 w 237"/>
                    <a:gd name="T3" fmla="*/ 178 h 186"/>
                    <a:gd name="T4" fmla="*/ 24 w 237"/>
                    <a:gd name="T5" fmla="*/ 185 h 186"/>
                    <a:gd name="T6" fmla="*/ 1 w 237"/>
                    <a:gd name="T7" fmla="*/ 183 h 186"/>
                    <a:gd name="T8" fmla="*/ 0 w 237"/>
                    <a:gd name="T9" fmla="*/ 129 h 186"/>
                    <a:gd name="T10" fmla="*/ 0 w 237"/>
                    <a:gd name="T11" fmla="*/ 99 h 186"/>
                    <a:gd name="T12" fmla="*/ 1 w 237"/>
                    <a:gd name="T13" fmla="*/ 85 h 186"/>
                    <a:gd name="T14" fmla="*/ 0 w 237"/>
                    <a:gd name="T15" fmla="*/ 74 h 186"/>
                    <a:gd name="T16" fmla="*/ 0 w 237"/>
                    <a:gd name="T17" fmla="*/ 65 h 186"/>
                    <a:gd name="T18" fmla="*/ 1 w 237"/>
                    <a:gd name="T19" fmla="*/ 58 h 186"/>
                    <a:gd name="T20" fmla="*/ 12 w 237"/>
                    <a:gd name="T21" fmla="*/ 48 h 186"/>
                    <a:gd name="T22" fmla="*/ 24 w 237"/>
                    <a:gd name="T23" fmla="*/ 41 h 186"/>
                    <a:gd name="T24" fmla="*/ 52 w 237"/>
                    <a:gd name="T25" fmla="*/ 31 h 186"/>
                    <a:gd name="T26" fmla="*/ 94 w 237"/>
                    <a:gd name="T27" fmla="*/ 21 h 186"/>
                    <a:gd name="T28" fmla="*/ 102 w 237"/>
                    <a:gd name="T29" fmla="*/ 21 h 186"/>
                    <a:gd name="T30" fmla="*/ 107 w 237"/>
                    <a:gd name="T31" fmla="*/ 21 h 186"/>
                    <a:gd name="T32" fmla="*/ 109 w 237"/>
                    <a:gd name="T33" fmla="*/ 20 h 186"/>
                    <a:gd name="T34" fmla="*/ 110 w 237"/>
                    <a:gd name="T35" fmla="*/ 17 h 186"/>
                    <a:gd name="T36" fmla="*/ 113 w 237"/>
                    <a:gd name="T37" fmla="*/ 18 h 186"/>
                    <a:gd name="T38" fmla="*/ 118 w 237"/>
                    <a:gd name="T39" fmla="*/ 18 h 186"/>
                    <a:gd name="T40" fmla="*/ 118 w 237"/>
                    <a:gd name="T41" fmla="*/ 15 h 186"/>
                    <a:gd name="T42" fmla="*/ 121 w 237"/>
                    <a:gd name="T43" fmla="*/ 12 h 186"/>
                    <a:gd name="T44" fmla="*/ 126 w 237"/>
                    <a:gd name="T45" fmla="*/ 11 h 186"/>
                    <a:gd name="T46" fmla="*/ 129 w 237"/>
                    <a:gd name="T47" fmla="*/ 11 h 186"/>
                    <a:gd name="T48" fmla="*/ 128 w 237"/>
                    <a:gd name="T49" fmla="*/ 8 h 186"/>
                    <a:gd name="T50" fmla="*/ 134 w 237"/>
                    <a:gd name="T51" fmla="*/ 0 h 186"/>
                    <a:gd name="T52" fmla="*/ 229 w 237"/>
                    <a:gd name="T53" fmla="*/ 1 h 186"/>
                    <a:gd name="T54" fmla="*/ 229 w 237"/>
                    <a:gd name="T55" fmla="*/ 11 h 186"/>
                    <a:gd name="T56" fmla="*/ 229 w 237"/>
                    <a:gd name="T57" fmla="*/ 20 h 186"/>
                    <a:gd name="T58" fmla="*/ 233 w 237"/>
                    <a:gd name="T59" fmla="*/ 26 h 186"/>
                    <a:gd name="T60" fmla="*/ 234 w 237"/>
                    <a:gd name="T61" fmla="*/ 33 h 186"/>
                    <a:gd name="T62" fmla="*/ 236 w 237"/>
                    <a:gd name="T63" fmla="*/ 47 h 186"/>
                    <a:gd name="T64" fmla="*/ 234 w 237"/>
                    <a:gd name="T65" fmla="*/ 53 h 186"/>
                    <a:gd name="T66" fmla="*/ 229 w 237"/>
                    <a:gd name="T67" fmla="*/ 61 h 186"/>
                    <a:gd name="T68" fmla="*/ 227 w 237"/>
                    <a:gd name="T69" fmla="*/ 65 h 186"/>
                    <a:gd name="T70" fmla="*/ 223 w 237"/>
                    <a:gd name="T71" fmla="*/ 68 h 186"/>
                    <a:gd name="T72" fmla="*/ 216 w 237"/>
                    <a:gd name="T73" fmla="*/ 70 h 186"/>
                    <a:gd name="T74" fmla="*/ 206 w 237"/>
                    <a:gd name="T75" fmla="*/ 73 h 186"/>
                    <a:gd name="T76" fmla="*/ 202 w 237"/>
                    <a:gd name="T77" fmla="*/ 79 h 186"/>
                    <a:gd name="T78" fmla="*/ 198 w 237"/>
                    <a:gd name="T79" fmla="*/ 82 h 186"/>
                    <a:gd name="T80" fmla="*/ 190 w 237"/>
                    <a:gd name="T81" fmla="*/ 85 h 186"/>
                    <a:gd name="T82" fmla="*/ 181 w 237"/>
                    <a:gd name="T83" fmla="*/ 89 h 186"/>
                    <a:gd name="T84" fmla="*/ 166 w 237"/>
                    <a:gd name="T85" fmla="*/ 90 h 186"/>
                    <a:gd name="T86" fmla="*/ 153 w 237"/>
                    <a:gd name="T87" fmla="*/ 90 h 186"/>
                    <a:gd name="T88" fmla="*/ 145 w 237"/>
                    <a:gd name="T89" fmla="*/ 90 h 186"/>
                    <a:gd name="T90" fmla="*/ 136 w 237"/>
                    <a:gd name="T91" fmla="*/ 89 h 186"/>
                    <a:gd name="T92" fmla="*/ 129 w 237"/>
                    <a:gd name="T93" fmla="*/ 91 h 186"/>
                    <a:gd name="T94" fmla="*/ 118 w 237"/>
                    <a:gd name="T95" fmla="*/ 91 h 186"/>
                    <a:gd name="T96" fmla="*/ 65 w 237"/>
                    <a:gd name="T97" fmla="*/ 97 h 186"/>
                    <a:gd name="T98" fmla="*/ 53 w 237"/>
                    <a:gd name="T99" fmla="*/ 98 h 186"/>
                    <a:gd name="T100" fmla="*/ 51 w 237"/>
                    <a:gd name="T101" fmla="*/ 101 h 186"/>
                    <a:gd name="T102" fmla="*/ 43 w 237"/>
                    <a:gd name="T103" fmla="*/ 102 h 186"/>
                    <a:gd name="T104" fmla="*/ 48 w 237"/>
                    <a:gd name="T105" fmla="*/ 106 h 186"/>
                    <a:gd name="T106" fmla="*/ 44 w 237"/>
                    <a:gd name="T107" fmla="*/ 113 h 186"/>
                    <a:gd name="T108" fmla="*/ 46 w 237"/>
                    <a:gd name="T109" fmla="*/ 129 h 186"/>
                    <a:gd name="T110" fmla="*/ 46 w 237"/>
                    <a:gd name="T111" fmla="*/ 141 h 18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7"/>
                    <a:gd name="T169" fmla="*/ 0 h 186"/>
                    <a:gd name="T170" fmla="*/ 237 w 237"/>
                    <a:gd name="T171" fmla="*/ 186 h 18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7" h="186">
                      <a:moveTo>
                        <a:pt x="46" y="141"/>
                      </a:moveTo>
                      <a:lnTo>
                        <a:pt x="46" y="178"/>
                      </a:lnTo>
                      <a:lnTo>
                        <a:pt x="24" y="185"/>
                      </a:lnTo>
                      <a:lnTo>
                        <a:pt x="1" y="183"/>
                      </a:lnTo>
                      <a:lnTo>
                        <a:pt x="0" y="129"/>
                      </a:lnTo>
                      <a:lnTo>
                        <a:pt x="0" y="99"/>
                      </a:lnTo>
                      <a:lnTo>
                        <a:pt x="1" y="85"/>
                      </a:lnTo>
                      <a:lnTo>
                        <a:pt x="0" y="74"/>
                      </a:lnTo>
                      <a:lnTo>
                        <a:pt x="0" y="65"/>
                      </a:lnTo>
                      <a:lnTo>
                        <a:pt x="1" y="58"/>
                      </a:lnTo>
                      <a:lnTo>
                        <a:pt x="12" y="48"/>
                      </a:lnTo>
                      <a:lnTo>
                        <a:pt x="24" y="41"/>
                      </a:lnTo>
                      <a:lnTo>
                        <a:pt x="52" y="31"/>
                      </a:lnTo>
                      <a:lnTo>
                        <a:pt x="94" y="21"/>
                      </a:lnTo>
                      <a:lnTo>
                        <a:pt x="102" y="21"/>
                      </a:lnTo>
                      <a:lnTo>
                        <a:pt x="107" y="21"/>
                      </a:lnTo>
                      <a:lnTo>
                        <a:pt x="109" y="20"/>
                      </a:lnTo>
                      <a:lnTo>
                        <a:pt x="110" y="17"/>
                      </a:lnTo>
                      <a:lnTo>
                        <a:pt x="113" y="18"/>
                      </a:lnTo>
                      <a:lnTo>
                        <a:pt x="118" y="18"/>
                      </a:lnTo>
                      <a:lnTo>
                        <a:pt x="118" y="15"/>
                      </a:lnTo>
                      <a:lnTo>
                        <a:pt x="121" y="12"/>
                      </a:lnTo>
                      <a:lnTo>
                        <a:pt x="126" y="11"/>
                      </a:lnTo>
                      <a:lnTo>
                        <a:pt x="129" y="11"/>
                      </a:lnTo>
                      <a:lnTo>
                        <a:pt x="128" y="8"/>
                      </a:lnTo>
                      <a:lnTo>
                        <a:pt x="134" y="0"/>
                      </a:lnTo>
                      <a:lnTo>
                        <a:pt x="229" y="1"/>
                      </a:lnTo>
                      <a:lnTo>
                        <a:pt x="229" y="11"/>
                      </a:lnTo>
                      <a:lnTo>
                        <a:pt x="229" y="20"/>
                      </a:lnTo>
                      <a:lnTo>
                        <a:pt x="233" y="26"/>
                      </a:lnTo>
                      <a:lnTo>
                        <a:pt x="234" y="33"/>
                      </a:lnTo>
                      <a:lnTo>
                        <a:pt x="236" y="47"/>
                      </a:lnTo>
                      <a:lnTo>
                        <a:pt x="234" y="53"/>
                      </a:lnTo>
                      <a:lnTo>
                        <a:pt x="229" y="61"/>
                      </a:lnTo>
                      <a:lnTo>
                        <a:pt x="227" y="65"/>
                      </a:lnTo>
                      <a:lnTo>
                        <a:pt x="223" y="68"/>
                      </a:lnTo>
                      <a:lnTo>
                        <a:pt x="216" y="70"/>
                      </a:lnTo>
                      <a:lnTo>
                        <a:pt x="206" y="73"/>
                      </a:lnTo>
                      <a:lnTo>
                        <a:pt x="202" y="79"/>
                      </a:lnTo>
                      <a:lnTo>
                        <a:pt x="198" y="82"/>
                      </a:lnTo>
                      <a:lnTo>
                        <a:pt x="190" y="85"/>
                      </a:lnTo>
                      <a:lnTo>
                        <a:pt x="181" y="89"/>
                      </a:lnTo>
                      <a:lnTo>
                        <a:pt x="166" y="90"/>
                      </a:lnTo>
                      <a:lnTo>
                        <a:pt x="153" y="90"/>
                      </a:lnTo>
                      <a:lnTo>
                        <a:pt x="145" y="90"/>
                      </a:lnTo>
                      <a:lnTo>
                        <a:pt x="136" y="89"/>
                      </a:lnTo>
                      <a:lnTo>
                        <a:pt x="129" y="91"/>
                      </a:lnTo>
                      <a:lnTo>
                        <a:pt x="118" y="91"/>
                      </a:lnTo>
                      <a:lnTo>
                        <a:pt x="65" y="97"/>
                      </a:lnTo>
                      <a:lnTo>
                        <a:pt x="53" y="98"/>
                      </a:lnTo>
                      <a:lnTo>
                        <a:pt x="51" y="101"/>
                      </a:lnTo>
                      <a:lnTo>
                        <a:pt x="43" y="102"/>
                      </a:lnTo>
                      <a:lnTo>
                        <a:pt x="48" y="106"/>
                      </a:lnTo>
                      <a:lnTo>
                        <a:pt x="44" y="113"/>
                      </a:lnTo>
                      <a:lnTo>
                        <a:pt x="46" y="129"/>
                      </a:lnTo>
                      <a:lnTo>
                        <a:pt x="46" y="141"/>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4825" name="Freeform 619"/>
                <p:cNvSpPr>
                  <a:spLocks/>
                </p:cNvSpPr>
                <p:nvPr/>
              </p:nvSpPr>
              <p:spPr bwMode="auto">
                <a:xfrm>
                  <a:off x="1096" y="3260"/>
                  <a:ext cx="230" cy="167"/>
                </a:xfrm>
                <a:custGeom>
                  <a:avLst/>
                  <a:gdLst>
                    <a:gd name="T0" fmla="*/ 221 w 230"/>
                    <a:gd name="T1" fmla="*/ 9 h 167"/>
                    <a:gd name="T2" fmla="*/ 226 w 230"/>
                    <a:gd name="T3" fmla="*/ 20 h 167"/>
                    <a:gd name="T4" fmla="*/ 221 w 230"/>
                    <a:gd name="T5" fmla="*/ 52 h 167"/>
                    <a:gd name="T6" fmla="*/ 208 w 230"/>
                    <a:gd name="T7" fmla="*/ 52 h 167"/>
                    <a:gd name="T8" fmla="*/ 195 w 230"/>
                    <a:gd name="T9" fmla="*/ 66 h 167"/>
                    <a:gd name="T10" fmla="*/ 161 w 230"/>
                    <a:gd name="T11" fmla="*/ 72 h 167"/>
                    <a:gd name="T12" fmla="*/ 131 w 230"/>
                    <a:gd name="T13" fmla="*/ 72 h 167"/>
                    <a:gd name="T14" fmla="*/ 143 w 230"/>
                    <a:gd name="T15" fmla="*/ 61 h 167"/>
                    <a:gd name="T16" fmla="*/ 128 w 230"/>
                    <a:gd name="T17" fmla="*/ 72 h 167"/>
                    <a:gd name="T18" fmla="*/ 113 w 230"/>
                    <a:gd name="T19" fmla="*/ 76 h 167"/>
                    <a:gd name="T20" fmla="*/ 123 w 230"/>
                    <a:gd name="T21" fmla="*/ 69 h 167"/>
                    <a:gd name="T22" fmla="*/ 107 w 230"/>
                    <a:gd name="T23" fmla="*/ 78 h 167"/>
                    <a:gd name="T24" fmla="*/ 55 w 230"/>
                    <a:gd name="T25" fmla="*/ 83 h 167"/>
                    <a:gd name="T26" fmla="*/ 41 w 230"/>
                    <a:gd name="T27" fmla="*/ 88 h 167"/>
                    <a:gd name="T28" fmla="*/ 28 w 230"/>
                    <a:gd name="T29" fmla="*/ 85 h 167"/>
                    <a:gd name="T30" fmla="*/ 39 w 230"/>
                    <a:gd name="T31" fmla="*/ 89 h 167"/>
                    <a:gd name="T32" fmla="*/ 41 w 230"/>
                    <a:gd name="T33" fmla="*/ 98 h 167"/>
                    <a:gd name="T34" fmla="*/ 27 w 230"/>
                    <a:gd name="T35" fmla="*/ 163 h 167"/>
                    <a:gd name="T36" fmla="*/ 1 w 230"/>
                    <a:gd name="T37" fmla="*/ 163 h 167"/>
                    <a:gd name="T38" fmla="*/ 0 w 230"/>
                    <a:gd name="T39" fmla="*/ 63 h 167"/>
                    <a:gd name="T40" fmla="*/ 6 w 230"/>
                    <a:gd name="T41" fmla="*/ 46 h 167"/>
                    <a:gd name="T42" fmla="*/ 31 w 230"/>
                    <a:gd name="T43" fmla="*/ 31 h 167"/>
                    <a:gd name="T44" fmla="*/ 90 w 230"/>
                    <a:gd name="T45" fmla="*/ 13 h 167"/>
                    <a:gd name="T46" fmla="*/ 107 w 230"/>
                    <a:gd name="T47" fmla="*/ 20 h 167"/>
                    <a:gd name="T48" fmla="*/ 116 w 230"/>
                    <a:gd name="T49" fmla="*/ 21 h 167"/>
                    <a:gd name="T50" fmla="*/ 106 w 230"/>
                    <a:gd name="T51" fmla="*/ 12 h 167"/>
                    <a:gd name="T52" fmla="*/ 112 w 230"/>
                    <a:gd name="T53" fmla="*/ 10 h 167"/>
                    <a:gd name="T54" fmla="*/ 118 w 230"/>
                    <a:gd name="T55" fmla="*/ 16 h 167"/>
                    <a:gd name="T56" fmla="*/ 120 w 230"/>
                    <a:gd name="T57" fmla="*/ 12 h 167"/>
                    <a:gd name="T58" fmla="*/ 117 w 230"/>
                    <a:gd name="T59" fmla="*/ 6 h 167"/>
                    <a:gd name="T60" fmla="*/ 132 w 230"/>
                    <a:gd name="T61" fmla="*/ 10 h 167"/>
                    <a:gd name="T62" fmla="*/ 131 w 230"/>
                    <a:gd name="T63" fmla="*/ 6 h 167"/>
                    <a:gd name="T64" fmla="*/ 128 w 230"/>
                    <a:gd name="T65" fmla="*/ 0 h 167"/>
                    <a:gd name="T66" fmla="*/ 142 w 230"/>
                    <a:gd name="T67" fmla="*/ 4 h 167"/>
                    <a:gd name="T68" fmla="*/ 167 w 230"/>
                    <a:gd name="T69" fmla="*/ 9 h 167"/>
                    <a:gd name="T70" fmla="*/ 174 w 230"/>
                    <a:gd name="T71" fmla="*/ 2 h 167"/>
                    <a:gd name="T72" fmla="*/ 180 w 230"/>
                    <a:gd name="T73" fmla="*/ 10 h 167"/>
                    <a:gd name="T74" fmla="*/ 194 w 230"/>
                    <a:gd name="T75" fmla="*/ 6 h 167"/>
                    <a:gd name="T76" fmla="*/ 198 w 230"/>
                    <a:gd name="T77" fmla="*/ 12 h 167"/>
                    <a:gd name="T78" fmla="*/ 216 w 230"/>
                    <a:gd name="T79" fmla="*/ 10 h 167"/>
                    <a:gd name="T80" fmla="*/ 221 w 230"/>
                    <a:gd name="T81" fmla="*/ 1 h 16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167"/>
                    <a:gd name="T125" fmla="*/ 230 w 230"/>
                    <a:gd name="T126" fmla="*/ 167 h 16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167">
                      <a:moveTo>
                        <a:pt x="221" y="1"/>
                      </a:moveTo>
                      <a:lnTo>
                        <a:pt x="221" y="9"/>
                      </a:lnTo>
                      <a:lnTo>
                        <a:pt x="224" y="6"/>
                      </a:lnTo>
                      <a:lnTo>
                        <a:pt x="226" y="20"/>
                      </a:lnTo>
                      <a:lnTo>
                        <a:pt x="229" y="36"/>
                      </a:lnTo>
                      <a:lnTo>
                        <a:pt x="221" y="52"/>
                      </a:lnTo>
                      <a:lnTo>
                        <a:pt x="207" y="58"/>
                      </a:lnTo>
                      <a:lnTo>
                        <a:pt x="208" y="52"/>
                      </a:lnTo>
                      <a:lnTo>
                        <a:pt x="200" y="59"/>
                      </a:lnTo>
                      <a:lnTo>
                        <a:pt x="195" y="66"/>
                      </a:lnTo>
                      <a:lnTo>
                        <a:pt x="180" y="71"/>
                      </a:lnTo>
                      <a:lnTo>
                        <a:pt x="161" y="72"/>
                      </a:lnTo>
                      <a:lnTo>
                        <a:pt x="141" y="73"/>
                      </a:lnTo>
                      <a:lnTo>
                        <a:pt x="131" y="72"/>
                      </a:lnTo>
                      <a:lnTo>
                        <a:pt x="139" y="70"/>
                      </a:lnTo>
                      <a:lnTo>
                        <a:pt x="143" y="61"/>
                      </a:lnTo>
                      <a:lnTo>
                        <a:pt x="136" y="69"/>
                      </a:lnTo>
                      <a:lnTo>
                        <a:pt x="128" y="72"/>
                      </a:lnTo>
                      <a:lnTo>
                        <a:pt x="121" y="78"/>
                      </a:lnTo>
                      <a:lnTo>
                        <a:pt x="113" y="76"/>
                      </a:lnTo>
                      <a:lnTo>
                        <a:pt x="118" y="71"/>
                      </a:lnTo>
                      <a:lnTo>
                        <a:pt x="123" y="69"/>
                      </a:lnTo>
                      <a:lnTo>
                        <a:pt x="115" y="71"/>
                      </a:lnTo>
                      <a:lnTo>
                        <a:pt x="107" y="78"/>
                      </a:lnTo>
                      <a:lnTo>
                        <a:pt x="82" y="79"/>
                      </a:lnTo>
                      <a:lnTo>
                        <a:pt x="55" y="83"/>
                      </a:lnTo>
                      <a:lnTo>
                        <a:pt x="43" y="86"/>
                      </a:lnTo>
                      <a:lnTo>
                        <a:pt x="41" y="88"/>
                      </a:lnTo>
                      <a:lnTo>
                        <a:pt x="37" y="86"/>
                      </a:lnTo>
                      <a:lnTo>
                        <a:pt x="28" y="85"/>
                      </a:lnTo>
                      <a:lnTo>
                        <a:pt x="31" y="87"/>
                      </a:lnTo>
                      <a:lnTo>
                        <a:pt x="39" y="89"/>
                      </a:lnTo>
                      <a:lnTo>
                        <a:pt x="42" y="92"/>
                      </a:lnTo>
                      <a:lnTo>
                        <a:pt x="41" y="98"/>
                      </a:lnTo>
                      <a:lnTo>
                        <a:pt x="41" y="160"/>
                      </a:lnTo>
                      <a:lnTo>
                        <a:pt x="27" y="163"/>
                      </a:lnTo>
                      <a:lnTo>
                        <a:pt x="14" y="166"/>
                      </a:lnTo>
                      <a:lnTo>
                        <a:pt x="1" y="163"/>
                      </a:lnTo>
                      <a:lnTo>
                        <a:pt x="1" y="80"/>
                      </a:lnTo>
                      <a:lnTo>
                        <a:pt x="0" y="63"/>
                      </a:lnTo>
                      <a:lnTo>
                        <a:pt x="0" y="52"/>
                      </a:lnTo>
                      <a:lnTo>
                        <a:pt x="6" y="46"/>
                      </a:lnTo>
                      <a:lnTo>
                        <a:pt x="11" y="37"/>
                      </a:lnTo>
                      <a:lnTo>
                        <a:pt x="31" y="31"/>
                      </a:lnTo>
                      <a:lnTo>
                        <a:pt x="55" y="22"/>
                      </a:lnTo>
                      <a:lnTo>
                        <a:pt x="90" y="13"/>
                      </a:lnTo>
                      <a:lnTo>
                        <a:pt x="102" y="12"/>
                      </a:lnTo>
                      <a:lnTo>
                        <a:pt x="107" y="20"/>
                      </a:lnTo>
                      <a:lnTo>
                        <a:pt x="124" y="30"/>
                      </a:lnTo>
                      <a:lnTo>
                        <a:pt x="116" y="21"/>
                      </a:lnTo>
                      <a:lnTo>
                        <a:pt x="109" y="18"/>
                      </a:lnTo>
                      <a:lnTo>
                        <a:pt x="106" y="12"/>
                      </a:lnTo>
                      <a:lnTo>
                        <a:pt x="107" y="10"/>
                      </a:lnTo>
                      <a:lnTo>
                        <a:pt x="112" y="10"/>
                      </a:lnTo>
                      <a:lnTo>
                        <a:pt x="115" y="12"/>
                      </a:lnTo>
                      <a:lnTo>
                        <a:pt x="118" y="16"/>
                      </a:lnTo>
                      <a:lnTo>
                        <a:pt x="125" y="19"/>
                      </a:lnTo>
                      <a:lnTo>
                        <a:pt x="120" y="12"/>
                      </a:lnTo>
                      <a:lnTo>
                        <a:pt x="116" y="9"/>
                      </a:lnTo>
                      <a:lnTo>
                        <a:pt x="117" y="6"/>
                      </a:lnTo>
                      <a:lnTo>
                        <a:pt x="123" y="3"/>
                      </a:lnTo>
                      <a:lnTo>
                        <a:pt x="132" y="10"/>
                      </a:lnTo>
                      <a:lnTo>
                        <a:pt x="139" y="14"/>
                      </a:lnTo>
                      <a:lnTo>
                        <a:pt x="131" y="6"/>
                      </a:lnTo>
                      <a:lnTo>
                        <a:pt x="128" y="1"/>
                      </a:lnTo>
                      <a:lnTo>
                        <a:pt x="128" y="0"/>
                      </a:lnTo>
                      <a:lnTo>
                        <a:pt x="135" y="0"/>
                      </a:lnTo>
                      <a:lnTo>
                        <a:pt x="142" y="4"/>
                      </a:lnTo>
                      <a:lnTo>
                        <a:pt x="147" y="8"/>
                      </a:lnTo>
                      <a:lnTo>
                        <a:pt x="167" y="9"/>
                      </a:lnTo>
                      <a:lnTo>
                        <a:pt x="166" y="4"/>
                      </a:lnTo>
                      <a:lnTo>
                        <a:pt x="174" y="2"/>
                      </a:lnTo>
                      <a:lnTo>
                        <a:pt x="174" y="9"/>
                      </a:lnTo>
                      <a:lnTo>
                        <a:pt x="180" y="10"/>
                      </a:lnTo>
                      <a:lnTo>
                        <a:pt x="195" y="12"/>
                      </a:lnTo>
                      <a:lnTo>
                        <a:pt x="194" y="6"/>
                      </a:lnTo>
                      <a:lnTo>
                        <a:pt x="198" y="6"/>
                      </a:lnTo>
                      <a:lnTo>
                        <a:pt x="198" y="12"/>
                      </a:lnTo>
                      <a:lnTo>
                        <a:pt x="207" y="12"/>
                      </a:lnTo>
                      <a:lnTo>
                        <a:pt x="216" y="10"/>
                      </a:lnTo>
                      <a:lnTo>
                        <a:pt x="216" y="4"/>
                      </a:lnTo>
                      <a:lnTo>
                        <a:pt x="221" y="1"/>
                      </a:lnTo>
                    </a:path>
                  </a:pathLst>
                </a:custGeom>
                <a:solidFill>
                  <a:srgbClr val="808080"/>
                </a:solidFill>
                <a:ln w="9525" cap="rnd">
                  <a:noFill/>
                  <a:round/>
                  <a:headEnd type="none" w="sm" len="sm"/>
                  <a:tailEnd type="none" w="sm" len="sm"/>
                </a:ln>
              </p:spPr>
              <p:txBody>
                <a:bodyPr/>
                <a:lstStyle/>
                <a:p>
                  <a:endParaRPr lang="es-ES"/>
                </a:p>
              </p:txBody>
            </p:sp>
            <p:sp>
              <p:nvSpPr>
                <p:cNvPr id="104826" name="Freeform 620"/>
                <p:cNvSpPr>
                  <a:spLocks/>
                </p:cNvSpPr>
                <p:nvPr/>
              </p:nvSpPr>
              <p:spPr bwMode="auto">
                <a:xfrm>
                  <a:off x="1123" y="3313"/>
                  <a:ext cx="94" cy="26"/>
                </a:xfrm>
                <a:custGeom>
                  <a:avLst/>
                  <a:gdLst>
                    <a:gd name="T0" fmla="*/ 93 w 94"/>
                    <a:gd name="T1" fmla="*/ 0 h 26"/>
                    <a:gd name="T2" fmla="*/ 67 w 94"/>
                    <a:gd name="T3" fmla="*/ 0 h 26"/>
                    <a:gd name="T4" fmla="*/ 43 w 94"/>
                    <a:gd name="T5" fmla="*/ 7 h 26"/>
                    <a:gd name="T6" fmla="*/ 26 w 94"/>
                    <a:gd name="T7" fmla="*/ 8 h 26"/>
                    <a:gd name="T8" fmla="*/ 11 w 94"/>
                    <a:gd name="T9" fmla="*/ 11 h 26"/>
                    <a:gd name="T10" fmla="*/ 6 w 94"/>
                    <a:gd name="T11" fmla="*/ 19 h 26"/>
                    <a:gd name="T12" fmla="*/ 0 w 94"/>
                    <a:gd name="T13" fmla="*/ 25 h 26"/>
                    <a:gd name="T14" fmla="*/ 6 w 94"/>
                    <a:gd name="T15" fmla="*/ 22 h 26"/>
                    <a:gd name="T16" fmla="*/ 12 w 94"/>
                    <a:gd name="T17" fmla="*/ 12 h 26"/>
                    <a:gd name="T18" fmla="*/ 32 w 94"/>
                    <a:gd name="T19" fmla="*/ 9 h 26"/>
                    <a:gd name="T20" fmla="*/ 43 w 94"/>
                    <a:gd name="T21" fmla="*/ 9 h 26"/>
                    <a:gd name="T22" fmla="*/ 53 w 94"/>
                    <a:gd name="T23" fmla="*/ 7 h 26"/>
                    <a:gd name="T24" fmla="*/ 70 w 94"/>
                    <a:gd name="T25" fmla="*/ 2 h 26"/>
                    <a:gd name="T26" fmla="*/ 93 w 94"/>
                    <a:gd name="T27" fmla="*/ 0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4"/>
                    <a:gd name="T43" fmla="*/ 0 h 26"/>
                    <a:gd name="T44" fmla="*/ 94 w 94"/>
                    <a:gd name="T45" fmla="*/ 26 h 2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4" h="26">
                      <a:moveTo>
                        <a:pt x="93" y="0"/>
                      </a:moveTo>
                      <a:lnTo>
                        <a:pt x="67" y="0"/>
                      </a:lnTo>
                      <a:lnTo>
                        <a:pt x="43" y="7"/>
                      </a:lnTo>
                      <a:lnTo>
                        <a:pt x="26" y="8"/>
                      </a:lnTo>
                      <a:lnTo>
                        <a:pt x="11" y="11"/>
                      </a:lnTo>
                      <a:lnTo>
                        <a:pt x="6" y="19"/>
                      </a:lnTo>
                      <a:lnTo>
                        <a:pt x="0" y="25"/>
                      </a:lnTo>
                      <a:lnTo>
                        <a:pt x="6" y="22"/>
                      </a:lnTo>
                      <a:lnTo>
                        <a:pt x="12" y="12"/>
                      </a:lnTo>
                      <a:lnTo>
                        <a:pt x="32" y="9"/>
                      </a:lnTo>
                      <a:lnTo>
                        <a:pt x="43" y="9"/>
                      </a:lnTo>
                      <a:lnTo>
                        <a:pt x="53" y="7"/>
                      </a:lnTo>
                      <a:lnTo>
                        <a:pt x="70" y="2"/>
                      </a:lnTo>
                      <a:lnTo>
                        <a:pt x="93" y="0"/>
                      </a:lnTo>
                    </a:path>
                  </a:pathLst>
                </a:custGeom>
                <a:solidFill>
                  <a:srgbClr val="606060"/>
                </a:solidFill>
                <a:ln w="9525" cap="rnd">
                  <a:noFill/>
                  <a:round/>
                  <a:headEnd type="none" w="sm" len="sm"/>
                  <a:tailEnd type="none" w="sm" len="sm"/>
                </a:ln>
              </p:spPr>
              <p:txBody>
                <a:bodyPr/>
                <a:lstStyle/>
                <a:p>
                  <a:endParaRPr lang="es-ES"/>
                </a:p>
              </p:txBody>
            </p:sp>
            <p:sp>
              <p:nvSpPr>
                <p:cNvPr id="104827" name="Freeform 621"/>
                <p:cNvSpPr>
                  <a:spLocks/>
                </p:cNvSpPr>
                <p:nvPr/>
              </p:nvSpPr>
              <p:spPr bwMode="auto">
                <a:xfrm>
                  <a:off x="1266" y="3290"/>
                  <a:ext cx="29" cy="28"/>
                </a:xfrm>
                <a:custGeom>
                  <a:avLst/>
                  <a:gdLst>
                    <a:gd name="T0" fmla="*/ 28 w 29"/>
                    <a:gd name="T1" fmla="*/ 0 h 28"/>
                    <a:gd name="T2" fmla="*/ 13 w 29"/>
                    <a:gd name="T3" fmla="*/ 27 h 28"/>
                    <a:gd name="T4" fmla="*/ 0 w 29"/>
                    <a:gd name="T5" fmla="*/ 11 h 28"/>
                    <a:gd name="T6" fmla="*/ 28 w 29"/>
                    <a:gd name="T7" fmla="*/ 0 h 28"/>
                    <a:gd name="T8" fmla="*/ 0 60000 65536"/>
                    <a:gd name="T9" fmla="*/ 0 60000 65536"/>
                    <a:gd name="T10" fmla="*/ 0 60000 65536"/>
                    <a:gd name="T11" fmla="*/ 0 60000 65536"/>
                    <a:gd name="T12" fmla="*/ 0 w 29"/>
                    <a:gd name="T13" fmla="*/ 0 h 28"/>
                    <a:gd name="T14" fmla="*/ 29 w 29"/>
                    <a:gd name="T15" fmla="*/ 28 h 28"/>
                  </a:gdLst>
                  <a:ahLst/>
                  <a:cxnLst>
                    <a:cxn ang="T8">
                      <a:pos x="T0" y="T1"/>
                    </a:cxn>
                    <a:cxn ang="T9">
                      <a:pos x="T2" y="T3"/>
                    </a:cxn>
                    <a:cxn ang="T10">
                      <a:pos x="T4" y="T5"/>
                    </a:cxn>
                    <a:cxn ang="T11">
                      <a:pos x="T6" y="T7"/>
                    </a:cxn>
                  </a:cxnLst>
                  <a:rect l="T12" t="T13" r="T14" b="T15"/>
                  <a:pathLst>
                    <a:path w="29" h="28">
                      <a:moveTo>
                        <a:pt x="28" y="0"/>
                      </a:moveTo>
                      <a:lnTo>
                        <a:pt x="13" y="27"/>
                      </a:lnTo>
                      <a:lnTo>
                        <a:pt x="0" y="11"/>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104828" name="Freeform 622"/>
                <p:cNvSpPr>
                  <a:spLocks/>
                </p:cNvSpPr>
                <p:nvPr/>
              </p:nvSpPr>
              <p:spPr bwMode="auto">
                <a:xfrm>
                  <a:off x="1305" y="3280"/>
                  <a:ext cx="29" cy="27"/>
                </a:xfrm>
                <a:custGeom>
                  <a:avLst/>
                  <a:gdLst>
                    <a:gd name="T0" fmla="*/ 28 w 29"/>
                    <a:gd name="T1" fmla="*/ 0 h 27"/>
                    <a:gd name="T2" fmla="*/ 20 w 29"/>
                    <a:gd name="T3" fmla="*/ 16 h 27"/>
                    <a:gd name="T4" fmla="*/ 0 w 29"/>
                    <a:gd name="T5" fmla="*/ 26 h 27"/>
                    <a:gd name="T6" fmla="*/ 20 w 29"/>
                    <a:gd name="T7" fmla="*/ 26 h 27"/>
                    <a:gd name="T8" fmla="*/ 28 w 29"/>
                    <a:gd name="T9" fmla="*/ 0 h 27"/>
                    <a:gd name="T10" fmla="*/ 0 60000 65536"/>
                    <a:gd name="T11" fmla="*/ 0 60000 65536"/>
                    <a:gd name="T12" fmla="*/ 0 60000 65536"/>
                    <a:gd name="T13" fmla="*/ 0 60000 65536"/>
                    <a:gd name="T14" fmla="*/ 0 60000 65536"/>
                    <a:gd name="T15" fmla="*/ 0 w 29"/>
                    <a:gd name="T16" fmla="*/ 0 h 27"/>
                    <a:gd name="T17" fmla="*/ 29 w 29"/>
                    <a:gd name="T18" fmla="*/ 27 h 27"/>
                  </a:gdLst>
                  <a:ahLst/>
                  <a:cxnLst>
                    <a:cxn ang="T10">
                      <a:pos x="T0" y="T1"/>
                    </a:cxn>
                    <a:cxn ang="T11">
                      <a:pos x="T2" y="T3"/>
                    </a:cxn>
                    <a:cxn ang="T12">
                      <a:pos x="T4" y="T5"/>
                    </a:cxn>
                    <a:cxn ang="T13">
                      <a:pos x="T6" y="T7"/>
                    </a:cxn>
                    <a:cxn ang="T14">
                      <a:pos x="T8" y="T9"/>
                    </a:cxn>
                  </a:cxnLst>
                  <a:rect l="T15" t="T16" r="T17" b="T18"/>
                  <a:pathLst>
                    <a:path w="29" h="27">
                      <a:moveTo>
                        <a:pt x="28" y="0"/>
                      </a:moveTo>
                      <a:lnTo>
                        <a:pt x="20" y="16"/>
                      </a:lnTo>
                      <a:lnTo>
                        <a:pt x="0" y="26"/>
                      </a:lnTo>
                      <a:lnTo>
                        <a:pt x="20" y="26"/>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104829" name="Freeform 623"/>
                <p:cNvSpPr>
                  <a:spLocks/>
                </p:cNvSpPr>
                <p:nvPr/>
              </p:nvSpPr>
              <p:spPr bwMode="auto">
                <a:xfrm>
                  <a:off x="1218" y="3274"/>
                  <a:ext cx="28" cy="28"/>
                </a:xfrm>
                <a:custGeom>
                  <a:avLst/>
                  <a:gdLst>
                    <a:gd name="T0" fmla="*/ 27 w 28"/>
                    <a:gd name="T1" fmla="*/ 0 h 28"/>
                    <a:gd name="T2" fmla="*/ 14 w 28"/>
                    <a:gd name="T3" fmla="*/ 2 h 28"/>
                    <a:gd name="T4" fmla="*/ 11 w 28"/>
                    <a:gd name="T5" fmla="*/ 7 h 28"/>
                    <a:gd name="T6" fmla="*/ 11 w 28"/>
                    <a:gd name="T7" fmla="*/ 15 h 28"/>
                    <a:gd name="T8" fmla="*/ 10 w 28"/>
                    <a:gd name="T9" fmla="*/ 21 h 28"/>
                    <a:gd name="T10" fmla="*/ 0 w 28"/>
                    <a:gd name="T11" fmla="*/ 27 h 28"/>
                    <a:gd name="T12" fmla="*/ 13 w 28"/>
                    <a:gd name="T13" fmla="*/ 24 h 28"/>
                    <a:gd name="T14" fmla="*/ 16 w 28"/>
                    <a:gd name="T15" fmla="*/ 9 h 28"/>
                    <a:gd name="T16" fmla="*/ 27 w 28"/>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8"/>
                    <a:gd name="T29" fmla="*/ 28 w 28"/>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8">
                      <a:moveTo>
                        <a:pt x="27" y="0"/>
                      </a:moveTo>
                      <a:lnTo>
                        <a:pt x="14" y="2"/>
                      </a:lnTo>
                      <a:lnTo>
                        <a:pt x="11" y="7"/>
                      </a:lnTo>
                      <a:lnTo>
                        <a:pt x="11" y="15"/>
                      </a:lnTo>
                      <a:lnTo>
                        <a:pt x="10" y="21"/>
                      </a:lnTo>
                      <a:lnTo>
                        <a:pt x="0" y="27"/>
                      </a:lnTo>
                      <a:lnTo>
                        <a:pt x="13" y="24"/>
                      </a:lnTo>
                      <a:lnTo>
                        <a:pt x="16" y="9"/>
                      </a:lnTo>
                      <a:lnTo>
                        <a:pt x="27" y="0"/>
                      </a:lnTo>
                    </a:path>
                  </a:pathLst>
                </a:custGeom>
                <a:solidFill>
                  <a:srgbClr val="606060"/>
                </a:solidFill>
                <a:ln w="9525" cap="rnd">
                  <a:noFill/>
                  <a:round/>
                  <a:headEnd type="none" w="sm" len="sm"/>
                  <a:tailEnd type="none" w="sm" len="sm"/>
                </a:ln>
              </p:spPr>
              <p:txBody>
                <a:bodyPr/>
                <a:lstStyle/>
                <a:p>
                  <a:endParaRPr lang="es-ES"/>
                </a:p>
              </p:txBody>
            </p:sp>
            <p:sp>
              <p:nvSpPr>
                <p:cNvPr id="104830" name="Freeform 624"/>
                <p:cNvSpPr>
                  <a:spLocks/>
                </p:cNvSpPr>
                <p:nvPr/>
              </p:nvSpPr>
              <p:spPr bwMode="auto">
                <a:xfrm>
                  <a:off x="1238" y="3092"/>
                  <a:ext cx="27" cy="41"/>
                </a:xfrm>
                <a:custGeom>
                  <a:avLst/>
                  <a:gdLst>
                    <a:gd name="T0" fmla="*/ 20 w 27"/>
                    <a:gd name="T1" fmla="*/ 0 h 41"/>
                    <a:gd name="T2" fmla="*/ 13 w 27"/>
                    <a:gd name="T3" fmla="*/ 3 h 41"/>
                    <a:gd name="T4" fmla="*/ 13 w 27"/>
                    <a:gd name="T5" fmla="*/ 11 h 41"/>
                    <a:gd name="T6" fmla="*/ 2 w 27"/>
                    <a:gd name="T7" fmla="*/ 18 h 41"/>
                    <a:gd name="T8" fmla="*/ 0 w 27"/>
                    <a:gd name="T9" fmla="*/ 25 h 41"/>
                    <a:gd name="T10" fmla="*/ 0 w 27"/>
                    <a:gd name="T11" fmla="*/ 33 h 41"/>
                    <a:gd name="T12" fmla="*/ 0 w 27"/>
                    <a:gd name="T13" fmla="*/ 40 h 41"/>
                    <a:gd name="T14" fmla="*/ 26 w 27"/>
                    <a:gd name="T15" fmla="*/ 16 h 41"/>
                    <a:gd name="T16" fmla="*/ 20 w 27"/>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41"/>
                    <a:gd name="T29" fmla="*/ 27 w 27"/>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41">
                      <a:moveTo>
                        <a:pt x="20" y="0"/>
                      </a:moveTo>
                      <a:lnTo>
                        <a:pt x="13" y="3"/>
                      </a:lnTo>
                      <a:lnTo>
                        <a:pt x="13" y="11"/>
                      </a:lnTo>
                      <a:lnTo>
                        <a:pt x="2" y="18"/>
                      </a:lnTo>
                      <a:lnTo>
                        <a:pt x="0" y="25"/>
                      </a:lnTo>
                      <a:lnTo>
                        <a:pt x="0" y="33"/>
                      </a:lnTo>
                      <a:lnTo>
                        <a:pt x="0" y="40"/>
                      </a:lnTo>
                      <a:lnTo>
                        <a:pt x="26" y="16"/>
                      </a:lnTo>
                      <a:lnTo>
                        <a:pt x="20" y="0"/>
                      </a:lnTo>
                    </a:path>
                  </a:pathLst>
                </a:custGeom>
                <a:solidFill>
                  <a:srgbClr val="400000"/>
                </a:solidFill>
                <a:ln w="12700" cap="rnd">
                  <a:solidFill>
                    <a:srgbClr val="000000"/>
                  </a:solidFill>
                  <a:round/>
                  <a:headEnd type="none" w="sm" len="sm"/>
                  <a:tailEnd type="none" w="sm" len="sm"/>
                </a:ln>
              </p:spPr>
              <p:txBody>
                <a:bodyPr/>
                <a:lstStyle/>
                <a:p>
                  <a:endParaRPr lang="es-ES"/>
                </a:p>
              </p:txBody>
            </p:sp>
            <p:sp>
              <p:nvSpPr>
                <p:cNvPr id="104831" name="Freeform 625"/>
                <p:cNvSpPr>
                  <a:spLocks/>
                </p:cNvSpPr>
                <p:nvPr/>
              </p:nvSpPr>
              <p:spPr bwMode="auto">
                <a:xfrm>
                  <a:off x="1252" y="3068"/>
                  <a:ext cx="49" cy="32"/>
                </a:xfrm>
                <a:custGeom>
                  <a:avLst/>
                  <a:gdLst>
                    <a:gd name="T0" fmla="*/ 45 w 49"/>
                    <a:gd name="T1" fmla="*/ 0 h 32"/>
                    <a:gd name="T2" fmla="*/ 37 w 49"/>
                    <a:gd name="T3" fmla="*/ 0 h 32"/>
                    <a:gd name="T4" fmla="*/ 27 w 49"/>
                    <a:gd name="T5" fmla="*/ 4 h 32"/>
                    <a:gd name="T6" fmla="*/ 14 w 49"/>
                    <a:gd name="T7" fmla="*/ 8 h 32"/>
                    <a:gd name="T8" fmla="*/ 8 w 49"/>
                    <a:gd name="T9" fmla="*/ 14 h 32"/>
                    <a:gd name="T10" fmla="*/ 0 w 49"/>
                    <a:gd name="T11" fmla="*/ 19 h 32"/>
                    <a:gd name="T12" fmla="*/ 0 w 49"/>
                    <a:gd name="T13" fmla="*/ 22 h 32"/>
                    <a:gd name="T14" fmla="*/ 0 w 49"/>
                    <a:gd name="T15" fmla="*/ 31 h 32"/>
                    <a:gd name="T16" fmla="*/ 48 w 49"/>
                    <a:gd name="T17" fmla="*/ 5 h 32"/>
                    <a:gd name="T18" fmla="*/ 45 w 49"/>
                    <a:gd name="T19" fmla="*/ 0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32"/>
                    <a:gd name="T32" fmla="*/ 49 w 49"/>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32">
                      <a:moveTo>
                        <a:pt x="45" y="0"/>
                      </a:moveTo>
                      <a:lnTo>
                        <a:pt x="37" y="0"/>
                      </a:lnTo>
                      <a:lnTo>
                        <a:pt x="27" y="4"/>
                      </a:lnTo>
                      <a:lnTo>
                        <a:pt x="14" y="8"/>
                      </a:lnTo>
                      <a:lnTo>
                        <a:pt x="8" y="14"/>
                      </a:lnTo>
                      <a:lnTo>
                        <a:pt x="0" y="19"/>
                      </a:lnTo>
                      <a:lnTo>
                        <a:pt x="0" y="22"/>
                      </a:lnTo>
                      <a:lnTo>
                        <a:pt x="0" y="31"/>
                      </a:lnTo>
                      <a:lnTo>
                        <a:pt x="48" y="5"/>
                      </a:lnTo>
                      <a:lnTo>
                        <a:pt x="45"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4832" name="Freeform 626"/>
                <p:cNvSpPr>
                  <a:spLocks/>
                </p:cNvSpPr>
                <p:nvPr/>
              </p:nvSpPr>
              <p:spPr bwMode="auto">
                <a:xfrm>
                  <a:off x="1258" y="3070"/>
                  <a:ext cx="43" cy="28"/>
                </a:xfrm>
                <a:custGeom>
                  <a:avLst/>
                  <a:gdLst>
                    <a:gd name="T0" fmla="*/ 0 w 43"/>
                    <a:gd name="T1" fmla="*/ 27 h 28"/>
                    <a:gd name="T2" fmla="*/ 0 w 43"/>
                    <a:gd name="T3" fmla="*/ 18 h 28"/>
                    <a:gd name="T4" fmla="*/ 0 w 43"/>
                    <a:gd name="T5" fmla="*/ 15 h 28"/>
                    <a:gd name="T6" fmla="*/ 9 w 43"/>
                    <a:gd name="T7" fmla="*/ 10 h 28"/>
                    <a:gd name="T8" fmla="*/ 18 w 43"/>
                    <a:gd name="T9" fmla="*/ 4 h 28"/>
                    <a:gd name="T10" fmla="*/ 29 w 43"/>
                    <a:gd name="T11" fmla="*/ 0 h 28"/>
                    <a:gd name="T12" fmla="*/ 37 w 43"/>
                    <a:gd name="T13" fmla="*/ 0 h 28"/>
                    <a:gd name="T14" fmla="*/ 42 w 43"/>
                    <a:gd name="T15" fmla="*/ 9 h 28"/>
                    <a:gd name="T16" fmla="*/ 8 w 43"/>
                    <a:gd name="T17" fmla="*/ 21 h 28"/>
                    <a:gd name="T18" fmla="*/ 0 w 43"/>
                    <a:gd name="T19" fmla="*/ 27 h 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
                    <a:gd name="T31" fmla="*/ 0 h 28"/>
                    <a:gd name="T32" fmla="*/ 43 w 43"/>
                    <a:gd name="T33" fmla="*/ 28 h 2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 h="28">
                      <a:moveTo>
                        <a:pt x="0" y="27"/>
                      </a:moveTo>
                      <a:lnTo>
                        <a:pt x="0" y="18"/>
                      </a:lnTo>
                      <a:lnTo>
                        <a:pt x="0" y="15"/>
                      </a:lnTo>
                      <a:lnTo>
                        <a:pt x="9" y="10"/>
                      </a:lnTo>
                      <a:lnTo>
                        <a:pt x="18" y="4"/>
                      </a:lnTo>
                      <a:lnTo>
                        <a:pt x="29" y="0"/>
                      </a:lnTo>
                      <a:lnTo>
                        <a:pt x="37" y="0"/>
                      </a:lnTo>
                      <a:lnTo>
                        <a:pt x="42" y="9"/>
                      </a:lnTo>
                      <a:lnTo>
                        <a:pt x="8" y="21"/>
                      </a:lnTo>
                      <a:lnTo>
                        <a:pt x="0" y="27"/>
                      </a:lnTo>
                    </a:path>
                  </a:pathLst>
                </a:custGeom>
                <a:solidFill>
                  <a:srgbClr val="E0E0E0"/>
                </a:solidFill>
                <a:ln w="9525" cap="rnd">
                  <a:noFill/>
                  <a:round/>
                  <a:headEnd type="none" w="sm" len="sm"/>
                  <a:tailEnd type="none" w="sm" len="sm"/>
                </a:ln>
              </p:spPr>
              <p:txBody>
                <a:bodyPr/>
                <a:lstStyle/>
                <a:p>
                  <a:endParaRPr lang="es-ES"/>
                </a:p>
              </p:txBody>
            </p:sp>
            <p:sp>
              <p:nvSpPr>
                <p:cNvPr id="104833" name="Freeform 627"/>
                <p:cNvSpPr>
                  <a:spLocks/>
                </p:cNvSpPr>
                <p:nvPr/>
              </p:nvSpPr>
              <p:spPr bwMode="auto">
                <a:xfrm>
                  <a:off x="1258" y="3080"/>
                  <a:ext cx="43" cy="26"/>
                </a:xfrm>
                <a:custGeom>
                  <a:avLst/>
                  <a:gdLst>
                    <a:gd name="T0" fmla="*/ 42 w 43"/>
                    <a:gd name="T1" fmla="*/ 0 h 26"/>
                    <a:gd name="T2" fmla="*/ 27 w 43"/>
                    <a:gd name="T3" fmla="*/ 6 h 26"/>
                    <a:gd name="T4" fmla="*/ 14 w 43"/>
                    <a:gd name="T5" fmla="*/ 15 h 26"/>
                    <a:gd name="T6" fmla="*/ 5 w 43"/>
                    <a:gd name="T7" fmla="*/ 21 h 26"/>
                    <a:gd name="T8" fmla="*/ 0 w 43"/>
                    <a:gd name="T9" fmla="*/ 25 h 26"/>
                    <a:gd name="T10" fmla="*/ 10 w 43"/>
                    <a:gd name="T11" fmla="*/ 20 h 26"/>
                    <a:gd name="T12" fmla="*/ 20 w 43"/>
                    <a:gd name="T13" fmla="*/ 14 h 26"/>
                    <a:gd name="T14" fmla="*/ 31 w 43"/>
                    <a:gd name="T15" fmla="*/ 7 h 26"/>
                    <a:gd name="T16" fmla="*/ 42 w 43"/>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26"/>
                    <a:gd name="T29" fmla="*/ 43 w 43"/>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26">
                      <a:moveTo>
                        <a:pt x="42" y="0"/>
                      </a:moveTo>
                      <a:lnTo>
                        <a:pt x="27" y="6"/>
                      </a:lnTo>
                      <a:lnTo>
                        <a:pt x="14" y="15"/>
                      </a:lnTo>
                      <a:lnTo>
                        <a:pt x="5" y="21"/>
                      </a:lnTo>
                      <a:lnTo>
                        <a:pt x="0" y="25"/>
                      </a:lnTo>
                      <a:lnTo>
                        <a:pt x="10" y="20"/>
                      </a:lnTo>
                      <a:lnTo>
                        <a:pt x="20" y="14"/>
                      </a:lnTo>
                      <a:lnTo>
                        <a:pt x="31" y="7"/>
                      </a:lnTo>
                      <a:lnTo>
                        <a:pt x="42" y="0"/>
                      </a:lnTo>
                    </a:path>
                  </a:pathLst>
                </a:custGeom>
                <a:solidFill>
                  <a:srgbClr val="606060"/>
                </a:solidFill>
                <a:ln w="9525" cap="rnd">
                  <a:noFill/>
                  <a:round/>
                  <a:headEnd type="none" w="sm" len="sm"/>
                  <a:tailEnd type="none" w="sm" len="sm"/>
                </a:ln>
              </p:spPr>
              <p:txBody>
                <a:bodyPr/>
                <a:lstStyle/>
                <a:p>
                  <a:endParaRPr lang="es-ES"/>
                </a:p>
              </p:txBody>
            </p:sp>
            <p:sp>
              <p:nvSpPr>
                <p:cNvPr id="104834" name="Freeform 628"/>
                <p:cNvSpPr>
                  <a:spLocks/>
                </p:cNvSpPr>
                <p:nvPr/>
              </p:nvSpPr>
              <p:spPr bwMode="auto">
                <a:xfrm>
                  <a:off x="1204" y="3071"/>
                  <a:ext cx="136" cy="263"/>
                </a:xfrm>
                <a:custGeom>
                  <a:avLst/>
                  <a:gdLst>
                    <a:gd name="T0" fmla="*/ 100 w 136"/>
                    <a:gd name="T1" fmla="*/ 6 h 263"/>
                    <a:gd name="T2" fmla="*/ 96 w 136"/>
                    <a:gd name="T3" fmla="*/ 0 h 263"/>
                    <a:gd name="T4" fmla="*/ 88 w 136"/>
                    <a:gd name="T5" fmla="*/ 3 h 263"/>
                    <a:gd name="T6" fmla="*/ 78 w 136"/>
                    <a:gd name="T7" fmla="*/ 8 h 263"/>
                    <a:gd name="T8" fmla="*/ 67 w 136"/>
                    <a:gd name="T9" fmla="*/ 12 h 263"/>
                    <a:gd name="T10" fmla="*/ 58 w 136"/>
                    <a:gd name="T11" fmla="*/ 17 h 263"/>
                    <a:gd name="T12" fmla="*/ 51 w 136"/>
                    <a:gd name="T13" fmla="*/ 21 h 263"/>
                    <a:gd name="T14" fmla="*/ 48 w 136"/>
                    <a:gd name="T15" fmla="*/ 27 h 263"/>
                    <a:gd name="T16" fmla="*/ 45 w 136"/>
                    <a:gd name="T17" fmla="*/ 32 h 263"/>
                    <a:gd name="T18" fmla="*/ 42 w 136"/>
                    <a:gd name="T19" fmla="*/ 38 h 263"/>
                    <a:gd name="T20" fmla="*/ 40 w 136"/>
                    <a:gd name="T21" fmla="*/ 48 h 263"/>
                    <a:gd name="T22" fmla="*/ 29 w 136"/>
                    <a:gd name="T23" fmla="*/ 68 h 263"/>
                    <a:gd name="T24" fmla="*/ 21 w 136"/>
                    <a:gd name="T25" fmla="*/ 107 h 263"/>
                    <a:gd name="T26" fmla="*/ 20 w 136"/>
                    <a:gd name="T27" fmla="*/ 138 h 263"/>
                    <a:gd name="T28" fmla="*/ 16 w 136"/>
                    <a:gd name="T29" fmla="*/ 160 h 263"/>
                    <a:gd name="T30" fmla="*/ 14 w 136"/>
                    <a:gd name="T31" fmla="*/ 178 h 263"/>
                    <a:gd name="T32" fmla="*/ 13 w 136"/>
                    <a:gd name="T33" fmla="*/ 191 h 263"/>
                    <a:gd name="T34" fmla="*/ 9 w 136"/>
                    <a:gd name="T35" fmla="*/ 205 h 263"/>
                    <a:gd name="T36" fmla="*/ 0 w 136"/>
                    <a:gd name="T37" fmla="*/ 228 h 263"/>
                    <a:gd name="T38" fmla="*/ 8 w 136"/>
                    <a:gd name="T39" fmla="*/ 240 h 263"/>
                    <a:gd name="T40" fmla="*/ 30 w 136"/>
                    <a:gd name="T41" fmla="*/ 252 h 263"/>
                    <a:gd name="T42" fmla="*/ 64 w 136"/>
                    <a:gd name="T43" fmla="*/ 262 h 263"/>
                    <a:gd name="T44" fmla="*/ 88 w 136"/>
                    <a:gd name="T45" fmla="*/ 258 h 263"/>
                    <a:gd name="T46" fmla="*/ 104 w 136"/>
                    <a:gd name="T47" fmla="*/ 250 h 263"/>
                    <a:gd name="T48" fmla="*/ 107 w 136"/>
                    <a:gd name="T49" fmla="*/ 210 h 263"/>
                    <a:gd name="T50" fmla="*/ 110 w 136"/>
                    <a:gd name="T51" fmla="*/ 244 h 263"/>
                    <a:gd name="T52" fmla="*/ 126 w 136"/>
                    <a:gd name="T53" fmla="*/ 235 h 263"/>
                    <a:gd name="T54" fmla="*/ 130 w 136"/>
                    <a:gd name="T55" fmla="*/ 216 h 263"/>
                    <a:gd name="T56" fmla="*/ 120 w 136"/>
                    <a:gd name="T57" fmla="*/ 177 h 263"/>
                    <a:gd name="T58" fmla="*/ 120 w 136"/>
                    <a:gd name="T59" fmla="*/ 165 h 263"/>
                    <a:gd name="T60" fmla="*/ 122 w 136"/>
                    <a:gd name="T61" fmla="*/ 153 h 263"/>
                    <a:gd name="T62" fmla="*/ 124 w 136"/>
                    <a:gd name="T63" fmla="*/ 135 h 263"/>
                    <a:gd name="T64" fmla="*/ 128 w 136"/>
                    <a:gd name="T65" fmla="*/ 119 h 263"/>
                    <a:gd name="T66" fmla="*/ 135 w 136"/>
                    <a:gd name="T67" fmla="*/ 95 h 263"/>
                    <a:gd name="T68" fmla="*/ 133 w 136"/>
                    <a:gd name="T69" fmla="*/ 69 h 263"/>
                    <a:gd name="T70" fmla="*/ 135 w 136"/>
                    <a:gd name="T71" fmla="*/ 51 h 263"/>
                    <a:gd name="T72" fmla="*/ 131 w 136"/>
                    <a:gd name="T73" fmla="*/ 34 h 263"/>
                    <a:gd name="T74" fmla="*/ 126 w 136"/>
                    <a:gd name="T75" fmla="*/ 29 h 263"/>
                    <a:gd name="T76" fmla="*/ 120 w 136"/>
                    <a:gd name="T77" fmla="*/ 18 h 263"/>
                    <a:gd name="T78" fmla="*/ 112 w 136"/>
                    <a:gd name="T79" fmla="*/ 12 h 263"/>
                    <a:gd name="T80" fmla="*/ 100 w 136"/>
                    <a:gd name="T81" fmla="*/ 6 h 2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36"/>
                    <a:gd name="T124" fmla="*/ 0 h 263"/>
                    <a:gd name="T125" fmla="*/ 136 w 136"/>
                    <a:gd name="T126" fmla="*/ 263 h 26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36" h="263">
                      <a:moveTo>
                        <a:pt x="100" y="6"/>
                      </a:moveTo>
                      <a:lnTo>
                        <a:pt x="96" y="0"/>
                      </a:lnTo>
                      <a:lnTo>
                        <a:pt x="88" y="3"/>
                      </a:lnTo>
                      <a:lnTo>
                        <a:pt x="78" y="8"/>
                      </a:lnTo>
                      <a:lnTo>
                        <a:pt x="67" y="12"/>
                      </a:lnTo>
                      <a:lnTo>
                        <a:pt x="58" y="17"/>
                      </a:lnTo>
                      <a:lnTo>
                        <a:pt x="51" y="21"/>
                      </a:lnTo>
                      <a:lnTo>
                        <a:pt x="48" y="27"/>
                      </a:lnTo>
                      <a:lnTo>
                        <a:pt x="45" y="32"/>
                      </a:lnTo>
                      <a:lnTo>
                        <a:pt x="42" y="38"/>
                      </a:lnTo>
                      <a:lnTo>
                        <a:pt x="40" y="48"/>
                      </a:lnTo>
                      <a:lnTo>
                        <a:pt x="29" y="68"/>
                      </a:lnTo>
                      <a:lnTo>
                        <a:pt x="21" y="107"/>
                      </a:lnTo>
                      <a:lnTo>
                        <a:pt x="20" y="138"/>
                      </a:lnTo>
                      <a:lnTo>
                        <a:pt x="16" y="160"/>
                      </a:lnTo>
                      <a:lnTo>
                        <a:pt x="14" y="178"/>
                      </a:lnTo>
                      <a:lnTo>
                        <a:pt x="13" y="191"/>
                      </a:lnTo>
                      <a:lnTo>
                        <a:pt x="9" y="205"/>
                      </a:lnTo>
                      <a:lnTo>
                        <a:pt x="0" y="228"/>
                      </a:lnTo>
                      <a:lnTo>
                        <a:pt x="8" y="240"/>
                      </a:lnTo>
                      <a:lnTo>
                        <a:pt x="30" y="252"/>
                      </a:lnTo>
                      <a:lnTo>
                        <a:pt x="64" y="262"/>
                      </a:lnTo>
                      <a:lnTo>
                        <a:pt x="88" y="258"/>
                      </a:lnTo>
                      <a:lnTo>
                        <a:pt x="104" y="250"/>
                      </a:lnTo>
                      <a:lnTo>
                        <a:pt x="107" y="210"/>
                      </a:lnTo>
                      <a:lnTo>
                        <a:pt x="110" y="244"/>
                      </a:lnTo>
                      <a:lnTo>
                        <a:pt x="126" y="235"/>
                      </a:lnTo>
                      <a:lnTo>
                        <a:pt x="130" y="216"/>
                      </a:lnTo>
                      <a:lnTo>
                        <a:pt x="120" y="177"/>
                      </a:lnTo>
                      <a:lnTo>
                        <a:pt x="120" y="165"/>
                      </a:lnTo>
                      <a:lnTo>
                        <a:pt x="122" y="153"/>
                      </a:lnTo>
                      <a:lnTo>
                        <a:pt x="124" y="135"/>
                      </a:lnTo>
                      <a:lnTo>
                        <a:pt x="128" y="119"/>
                      </a:lnTo>
                      <a:lnTo>
                        <a:pt x="135" y="95"/>
                      </a:lnTo>
                      <a:lnTo>
                        <a:pt x="133" y="69"/>
                      </a:lnTo>
                      <a:lnTo>
                        <a:pt x="135" y="51"/>
                      </a:lnTo>
                      <a:lnTo>
                        <a:pt x="131" y="34"/>
                      </a:lnTo>
                      <a:lnTo>
                        <a:pt x="126" y="29"/>
                      </a:lnTo>
                      <a:lnTo>
                        <a:pt x="120" y="18"/>
                      </a:lnTo>
                      <a:lnTo>
                        <a:pt x="112" y="12"/>
                      </a:lnTo>
                      <a:lnTo>
                        <a:pt x="10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4835" name="Freeform 629"/>
                <p:cNvSpPr>
                  <a:spLocks/>
                </p:cNvSpPr>
                <p:nvPr/>
              </p:nvSpPr>
              <p:spPr bwMode="auto">
                <a:xfrm>
                  <a:off x="1208" y="3073"/>
                  <a:ext cx="129" cy="254"/>
                </a:xfrm>
                <a:custGeom>
                  <a:avLst/>
                  <a:gdLst>
                    <a:gd name="T0" fmla="*/ 16 w 129"/>
                    <a:gd name="T1" fmla="*/ 155 h 254"/>
                    <a:gd name="T2" fmla="*/ 19 w 129"/>
                    <a:gd name="T3" fmla="*/ 139 h 254"/>
                    <a:gd name="T4" fmla="*/ 19 w 129"/>
                    <a:gd name="T5" fmla="*/ 131 h 254"/>
                    <a:gd name="T6" fmla="*/ 32 w 129"/>
                    <a:gd name="T7" fmla="*/ 122 h 254"/>
                    <a:gd name="T8" fmla="*/ 48 w 129"/>
                    <a:gd name="T9" fmla="*/ 112 h 254"/>
                    <a:gd name="T10" fmla="*/ 68 w 129"/>
                    <a:gd name="T11" fmla="*/ 90 h 254"/>
                    <a:gd name="T12" fmla="*/ 81 w 129"/>
                    <a:gd name="T13" fmla="*/ 73 h 254"/>
                    <a:gd name="T14" fmla="*/ 104 w 129"/>
                    <a:gd name="T15" fmla="*/ 63 h 254"/>
                    <a:gd name="T16" fmla="*/ 85 w 129"/>
                    <a:gd name="T17" fmla="*/ 67 h 254"/>
                    <a:gd name="T18" fmla="*/ 86 w 129"/>
                    <a:gd name="T19" fmla="*/ 57 h 254"/>
                    <a:gd name="T20" fmla="*/ 82 w 129"/>
                    <a:gd name="T21" fmla="*/ 46 h 254"/>
                    <a:gd name="T22" fmla="*/ 80 w 129"/>
                    <a:gd name="T23" fmla="*/ 41 h 254"/>
                    <a:gd name="T24" fmla="*/ 72 w 129"/>
                    <a:gd name="T25" fmla="*/ 34 h 254"/>
                    <a:gd name="T26" fmla="*/ 65 w 129"/>
                    <a:gd name="T27" fmla="*/ 30 h 254"/>
                    <a:gd name="T28" fmla="*/ 57 w 129"/>
                    <a:gd name="T29" fmla="*/ 30 h 254"/>
                    <a:gd name="T30" fmla="*/ 50 w 129"/>
                    <a:gd name="T31" fmla="*/ 30 h 254"/>
                    <a:gd name="T32" fmla="*/ 41 w 129"/>
                    <a:gd name="T33" fmla="*/ 34 h 254"/>
                    <a:gd name="T34" fmla="*/ 46 w 129"/>
                    <a:gd name="T35" fmla="*/ 27 h 254"/>
                    <a:gd name="T36" fmla="*/ 50 w 129"/>
                    <a:gd name="T37" fmla="*/ 20 h 254"/>
                    <a:gd name="T38" fmla="*/ 58 w 129"/>
                    <a:gd name="T39" fmla="*/ 14 h 254"/>
                    <a:gd name="T40" fmla="*/ 66 w 129"/>
                    <a:gd name="T41" fmla="*/ 9 h 254"/>
                    <a:gd name="T42" fmla="*/ 78 w 129"/>
                    <a:gd name="T43" fmla="*/ 5 h 254"/>
                    <a:gd name="T44" fmla="*/ 88 w 129"/>
                    <a:gd name="T45" fmla="*/ 0 h 254"/>
                    <a:gd name="T46" fmla="*/ 91 w 129"/>
                    <a:gd name="T47" fmla="*/ 0 h 254"/>
                    <a:gd name="T48" fmla="*/ 96 w 129"/>
                    <a:gd name="T49" fmla="*/ 5 h 254"/>
                    <a:gd name="T50" fmla="*/ 105 w 129"/>
                    <a:gd name="T51" fmla="*/ 10 h 254"/>
                    <a:gd name="T52" fmla="*/ 110 w 129"/>
                    <a:gd name="T53" fmla="*/ 16 h 254"/>
                    <a:gd name="T54" fmla="*/ 117 w 129"/>
                    <a:gd name="T55" fmla="*/ 24 h 254"/>
                    <a:gd name="T56" fmla="*/ 123 w 129"/>
                    <a:gd name="T57" fmla="*/ 33 h 254"/>
                    <a:gd name="T58" fmla="*/ 126 w 129"/>
                    <a:gd name="T59" fmla="*/ 43 h 254"/>
                    <a:gd name="T60" fmla="*/ 128 w 129"/>
                    <a:gd name="T61" fmla="*/ 57 h 254"/>
                    <a:gd name="T62" fmla="*/ 126 w 129"/>
                    <a:gd name="T63" fmla="*/ 73 h 254"/>
                    <a:gd name="T64" fmla="*/ 126 w 129"/>
                    <a:gd name="T65" fmla="*/ 90 h 254"/>
                    <a:gd name="T66" fmla="*/ 121 w 129"/>
                    <a:gd name="T67" fmla="*/ 111 h 254"/>
                    <a:gd name="T68" fmla="*/ 117 w 129"/>
                    <a:gd name="T69" fmla="*/ 131 h 254"/>
                    <a:gd name="T70" fmla="*/ 115 w 129"/>
                    <a:gd name="T71" fmla="*/ 146 h 254"/>
                    <a:gd name="T72" fmla="*/ 112 w 129"/>
                    <a:gd name="T73" fmla="*/ 158 h 254"/>
                    <a:gd name="T74" fmla="*/ 112 w 129"/>
                    <a:gd name="T75" fmla="*/ 169 h 254"/>
                    <a:gd name="T76" fmla="*/ 112 w 129"/>
                    <a:gd name="T77" fmla="*/ 183 h 254"/>
                    <a:gd name="T78" fmla="*/ 121 w 129"/>
                    <a:gd name="T79" fmla="*/ 209 h 254"/>
                    <a:gd name="T80" fmla="*/ 120 w 129"/>
                    <a:gd name="T81" fmla="*/ 226 h 254"/>
                    <a:gd name="T82" fmla="*/ 110 w 129"/>
                    <a:gd name="T83" fmla="*/ 232 h 254"/>
                    <a:gd name="T84" fmla="*/ 104 w 129"/>
                    <a:gd name="T85" fmla="*/ 201 h 254"/>
                    <a:gd name="T86" fmla="*/ 96 w 129"/>
                    <a:gd name="T87" fmla="*/ 243 h 254"/>
                    <a:gd name="T88" fmla="*/ 81 w 129"/>
                    <a:gd name="T89" fmla="*/ 250 h 254"/>
                    <a:gd name="T90" fmla="*/ 59 w 129"/>
                    <a:gd name="T91" fmla="*/ 253 h 254"/>
                    <a:gd name="T92" fmla="*/ 27 w 129"/>
                    <a:gd name="T93" fmla="*/ 245 h 254"/>
                    <a:gd name="T94" fmla="*/ 8 w 129"/>
                    <a:gd name="T95" fmla="*/ 234 h 254"/>
                    <a:gd name="T96" fmla="*/ 0 w 129"/>
                    <a:gd name="T97" fmla="*/ 224 h 254"/>
                    <a:gd name="T98" fmla="*/ 6 w 129"/>
                    <a:gd name="T99" fmla="*/ 213 h 254"/>
                    <a:gd name="T100" fmla="*/ 13 w 129"/>
                    <a:gd name="T101" fmla="*/ 194 h 254"/>
                    <a:gd name="T102" fmla="*/ 16 w 129"/>
                    <a:gd name="T103" fmla="*/ 169 h 254"/>
                    <a:gd name="T104" fmla="*/ 16 w 129"/>
                    <a:gd name="T105" fmla="*/ 155 h 25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9"/>
                    <a:gd name="T160" fmla="*/ 0 h 254"/>
                    <a:gd name="T161" fmla="*/ 129 w 129"/>
                    <a:gd name="T162" fmla="*/ 254 h 25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9" h="254">
                      <a:moveTo>
                        <a:pt x="16" y="155"/>
                      </a:moveTo>
                      <a:lnTo>
                        <a:pt x="19" y="139"/>
                      </a:lnTo>
                      <a:lnTo>
                        <a:pt x="19" y="131"/>
                      </a:lnTo>
                      <a:lnTo>
                        <a:pt x="32" y="122"/>
                      </a:lnTo>
                      <a:lnTo>
                        <a:pt x="48" y="112"/>
                      </a:lnTo>
                      <a:lnTo>
                        <a:pt x="68" y="90"/>
                      </a:lnTo>
                      <a:lnTo>
                        <a:pt x="81" y="73"/>
                      </a:lnTo>
                      <a:lnTo>
                        <a:pt x="104" y="63"/>
                      </a:lnTo>
                      <a:lnTo>
                        <a:pt x="85" y="67"/>
                      </a:lnTo>
                      <a:lnTo>
                        <a:pt x="86" y="57"/>
                      </a:lnTo>
                      <a:lnTo>
                        <a:pt x="82" y="46"/>
                      </a:lnTo>
                      <a:lnTo>
                        <a:pt x="80" y="41"/>
                      </a:lnTo>
                      <a:lnTo>
                        <a:pt x="72" y="34"/>
                      </a:lnTo>
                      <a:lnTo>
                        <a:pt x="65" y="30"/>
                      </a:lnTo>
                      <a:lnTo>
                        <a:pt x="57" y="30"/>
                      </a:lnTo>
                      <a:lnTo>
                        <a:pt x="50" y="30"/>
                      </a:lnTo>
                      <a:lnTo>
                        <a:pt x="41" y="34"/>
                      </a:lnTo>
                      <a:lnTo>
                        <a:pt x="46" y="27"/>
                      </a:lnTo>
                      <a:lnTo>
                        <a:pt x="50" y="20"/>
                      </a:lnTo>
                      <a:lnTo>
                        <a:pt x="58" y="14"/>
                      </a:lnTo>
                      <a:lnTo>
                        <a:pt x="66" y="9"/>
                      </a:lnTo>
                      <a:lnTo>
                        <a:pt x="78" y="5"/>
                      </a:lnTo>
                      <a:lnTo>
                        <a:pt x="88" y="0"/>
                      </a:lnTo>
                      <a:lnTo>
                        <a:pt x="91" y="0"/>
                      </a:lnTo>
                      <a:lnTo>
                        <a:pt x="96" y="5"/>
                      </a:lnTo>
                      <a:lnTo>
                        <a:pt x="105" y="10"/>
                      </a:lnTo>
                      <a:lnTo>
                        <a:pt x="110" y="16"/>
                      </a:lnTo>
                      <a:lnTo>
                        <a:pt x="117" y="24"/>
                      </a:lnTo>
                      <a:lnTo>
                        <a:pt x="123" y="33"/>
                      </a:lnTo>
                      <a:lnTo>
                        <a:pt x="126" y="43"/>
                      </a:lnTo>
                      <a:lnTo>
                        <a:pt x="128" y="57"/>
                      </a:lnTo>
                      <a:lnTo>
                        <a:pt x="126" y="73"/>
                      </a:lnTo>
                      <a:lnTo>
                        <a:pt x="126" y="90"/>
                      </a:lnTo>
                      <a:lnTo>
                        <a:pt x="121" y="111"/>
                      </a:lnTo>
                      <a:lnTo>
                        <a:pt x="117" y="131"/>
                      </a:lnTo>
                      <a:lnTo>
                        <a:pt x="115" y="146"/>
                      </a:lnTo>
                      <a:lnTo>
                        <a:pt x="112" y="158"/>
                      </a:lnTo>
                      <a:lnTo>
                        <a:pt x="112" y="169"/>
                      </a:lnTo>
                      <a:lnTo>
                        <a:pt x="112" y="183"/>
                      </a:lnTo>
                      <a:lnTo>
                        <a:pt x="121" y="209"/>
                      </a:lnTo>
                      <a:lnTo>
                        <a:pt x="120" y="226"/>
                      </a:lnTo>
                      <a:lnTo>
                        <a:pt x="110" y="232"/>
                      </a:lnTo>
                      <a:lnTo>
                        <a:pt x="104" y="201"/>
                      </a:lnTo>
                      <a:lnTo>
                        <a:pt x="96" y="243"/>
                      </a:lnTo>
                      <a:lnTo>
                        <a:pt x="81" y="250"/>
                      </a:lnTo>
                      <a:lnTo>
                        <a:pt x="59" y="253"/>
                      </a:lnTo>
                      <a:lnTo>
                        <a:pt x="27" y="245"/>
                      </a:lnTo>
                      <a:lnTo>
                        <a:pt x="8" y="234"/>
                      </a:lnTo>
                      <a:lnTo>
                        <a:pt x="0" y="224"/>
                      </a:lnTo>
                      <a:lnTo>
                        <a:pt x="6" y="213"/>
                      </a:lnTo>
                      <a:lnTo>
                        <a:pt x="13" y="194"/>
                      </a:lnTo>
                      <a:lnTo>
                        <a:pt x="16" y="169"/>
                      </a:lnTo>
                      <a:lnTo>
                        <a:pt x="16" y="155"/>
                      </a:lnTo>
                    </a:path>
                  </a:pathLst>
                </a:custGeom>
                <a:solidFill>
                  <a:srgbClr val="808080"/>
                </a:solidFill>
                <a:ln w="9525" cap="rnd">
                  <a:noFill/>
                  <a:round/>
                  <a:headEnd type="none" w="sm" len="sm"/>
                  <a:tailEnd type="none" w="sm" len="sm"/>
                </a:ln>
              </p:spPr>
              <p:txBody>
                <a:bodyPr/>
                <a:lstStyle/>
                <a:p>
                  <a:endParaRPr lang="es-ES"/>
                </a:p>
              </p:txBody>
            </p:sp>
            <p:sp>
              <p:nvSpPr>
                <p:cNvPr id="104836" name="Freeform 630"/>
                <p:cNvSpPr>
                  <a:spLocks/>
                </p:cNvSpPr>
                <p:nvPr/>
              </p:nvSpPr>
              <p:spPr bwMode="auto">
                <a:xfrm>
                  <a:off x="1296" y="3170"/>
                  <a:ext cx="31" cy="83"/>
                </a:xfrm>
                <a:custGeom>
                  <a:avLst/>
                  <a:gdLst>
                    <a:gd name="T0" fmla="*/ 0 w 31"/>
                    <a:gd name="T1" fmla="*/ 82 h 83"/>
                    <a:gd name="T2" fmla="*/ 4 w 31"/>
                    <a:gd name="T3" fmla="*/ 78 h 83"/>
                    <a:gd name="T4" fmla="*/ 8 w 31"/>
                    <a:gd name="T5" fmla="*/ 71 h 83"/>
                    <a:gd name="T6" fmla="*/ 14 w 31"/>
                    <a:gd name="T7" fmla="*/ 59 h 83"/>
                    <a:gd name="T8" fmla="*/ 16 w 31"/>
                    <a:gd name="T9" fmla="*/ 49 h 83"/>
                    <a:gd name="T10" fmla="*/ 22 w 31"/>
                    <a:gd name="T11" fmla="*/ 39 h 83"/>
                    <a:gd name="T12" fmla="*/ 23 w 31"/>
                    <a:gd name="T13" fmla="*/ 27 h 83"/>
                    <a:gd name="T14" fmla="*/ 26 w 31"/>
                    <a:gd name="T15" fmla="*/ 10 h 83"/>
                    <a:gd name="T16" fmla="*/ 30 w 31"/>
                    <a:gd name="T17" fmla="*/ 0 h 83"/>
                    <a:gd name="T18" fmla="*/ 22 w 31"/>
                    <a:gd name="T19" fmla="*/ 23 h 83"/>
                    <a:gd name="T20" fmla="*/ 16 w 31"/>
                    <a:gd name="T21" fmla="*/ 41 h 83"/>
                    <a:gd name="T22" fmla="*/ 12 w 31"/>
                    <a:gd name="T23" fmla="*/ 53 h 83"/>
                    <a:gd name="T24" fmla="*/ 2 w 31"/>
                    <a:gd name="T25" fmla="*/ 68 h 83"/>
                    <a:gd name="T26" fmla="*/ 0 w 31"/>
                    <a:gd name="T27" fmla="*/ 82 h 8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
                    <a:gd name="T43" fmla="*/ 0 h 83"/>
                    <a:gd name="T44" fmla="*/ 31 w 31"/>
                    <a:gd name="T45" fmla="*/ 83 h 8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 h="83">
                      <a:moveTo>
                        <a:pt x="0" y="82"/>
                      </a:moveTo>
                      <a:lnTo>
                        <a:pt x="4" y="78"/>
                      </a:lnTo>
                      <a:lnTo>
                        <a:pt x="8" y="71"/>
                      </a:lnTo>
                      <a:lnTo>
                        <a:pt x="14" y="59"/>
                      </a:lnTo>
                      <a:lnTo>
                        <a:pt x="16" y="49"/>
                      </a:lnTo>
                      <a:lnTo>
                        <a:pt x="22" y="39"/>
                      </a:lnTo>
                      <a:lnTo>
                        <a:pt x="23" y="27"/>
                      </a:lnTo>
                      <a:lnTo>
                        <a:pt x="26" y="10"/>
                      </a:lnTo>
                      <a:lnTo>
                        <a:pt x="30" y="0"/>
                      </a:lnTo>
                      <a:lnTo>
                        <a:pt x="22" y="23"/>
                      </a:lnTo>
                      <a:lnTo>
                        <a:pt x="16" y="41"/>
                      </a:lnTo>
                      <a:lnTo>
                        <a:pt x="12" y="53"/>
                      </a:lnTo>
                      <a:lnTo>
                        <a:pt x="2" y="68"/>
                      </a:lnTo>
                      <a:lnTo>
                        <a:pt x="0" y="82"/>
                      </a:lnTo>
                    </a:path>
                  </a:pathLst>
                </a:custGeom>
                <a:solidFill>
                  <a:srgbClr val="606060"/>
                </a:solidFill>
                <a:ln w="9525" cap="rnd">
                  <a:noFill/>
                  <a:round/>
                  <a:headEnd type="none" w="sm" len="sm"/>
                  <a:tailEnd type="none" w="sm" len="sm"/>
                </a:ln>
              </p:spPr>
              <p:txBody>
                <a:bodyPr/>
                <a:lstStyle/>
                <a:p>
                  <a:endParaRPr lang="es-ES"/>
                </a:p>
              </p:txBody>
            </p:sp>
            <p:sp>
              <p:nvSpPr>
                <p:cNvPr id="104837" name="Freeform 631"/>
                <p:cNvSpPr>
                  <a:spLocks/>
                </p:cNvSpPr>
                <p:nvPr/>
              </p:nvSpPr>
              <p:spPr bwMode="auto">
                <a:xfrm>
                  <a:off x="1226" y="3241"/>
                  <a:ext cx="45" cy="25"/>
                </a:xfrm>
                <a:custGeom>
                  <a:avLst/>
                  <a:gdLst>
                    <a:gd name="T0" fmla="*/ 5 w 45"/>
                    <a:gd name="T1" fmla="*/ 0 h 25"/>
                    <a:gd name="T2" fmla="*/ 2 w 45"/>
                    <a:gd name="T3" fmla="*/ 13 h 25"/>
                    <a:gd name="T4" fmla="*/ 20 w 45"/>
                    <a:gd name="T5" fmla="*/ 17 h 25"/>
                    <a:gd name="T6" fmla="*/ 38 w 45"/>
                    <a:gd name="T7" fmla="*/ 20 h 25"/>
                    <a:gd name="T8" fmla="*/ 44 w 45"/>
                    <a:gd name="T9" fmla="*/ 8 h 25"/>
                    <a:gd name="T10" fmla="*/ 40 w 45"/>
                    <a:gd name="T11" fmla="*/ 24 h 25"/>
                    <a:gd name="T12" fmla="*/ 22 w 45"/>
                    <a:gd name="T13" fmla="*/ 24 h 25"/>
                    <a:gd name="T14" fmla="*/ 0 w 45"/>
                    <a:gd name="T15" fmla="*/ 16 h 25"/>
                    <a:gd name="T16" fmla="*/ 5 w 45"/>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5"/>
                    <a:gd name="T28" fmla="*/ 0 h 25"/>
                    <a:gd name="T29" fmla="*/ 45 w 45"/>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5" h="25">
                      <a:moveTo>
                        <a:pt x="5" y="0"/>
                      </a:moveTo>
                      <a:lnTo>
                        <a:pt x="2" y="13"/>
                      </a:lnTo>
                      <a:lnTo>
                        <a:pt x="20" y="17"/>
                      </a:lnTo>
                      <a:lnTo>
                        <a:pt x="38" y="20"/>
                      </a:lnTo>
                      <a:lnTo>
                        <a:pt x="44" y="8"/>
                      </a:lnTo>
                      <a:lnTo>
                        <a:pt x="40" y="24"/>
                      </a:lnTo>
                      <a:lnTo>
                        <a:pt x="22" y="24"/>
                      </a:lnTo>
                      <a:lnTo>
                        <a:pt x="0" y="16"/>
                      </a:lnTo>
                      <a:lnTo>
                        <a:pt x="5" y="0"/>
                      </a:lnTo>
                    </a:path>
                  </a:pathLst>
                </a:custGeom>
                <a:solidFill>
                  <a:srgbClr val="606060"/>
                </a:solidFill>
                <a:ln w="9525" cap="rnd">
                  <a:noFill/>
                  <a:round/>
                  <a:headEnd type="none" w="sm" len="sm"/>
                  <a:tailEnd type="none" w="sm" len="sm"/>
                </a:ln>
              </p:spPr>
              <p:txBody>
                <a:bodyPr/>
                <a:lstStyle/>
                <a:p>
                  <a:endParaRPr lang="es-ES"/>
                </a:p>
              </p:txBody>
            </p:sp>
            <p:sp>
              <p:nvSpPr>
                <p:cNvPr id="104838" name="Freeform 632"/>
                <p:cNvSpPr>
                  <a:spLocks/>
                </p:cNvSpPr>
                <p:nvPr/>
              </p:nvSpPr>
              <p:spPr bwMode="auto">
                <a:xfrm>
                  <a:off x="1232" y="3190"/>
                  <a:ext cx="140" cy="158"/>
                </a:xfrm>
                <a:custGeom>
                  <a:avLst/>
                  <a:gdLst>
                    <a:gd name="T0" fmla="*/ 62 w 140"/>
                    <a:gd name="T1" fmla="*/ 22 h 158"/>
                    <a:gd name="T2" fmla="*/ 86 w 140"/>
                    <a:gd name="T3" fmla="*/ 20 h 158"/>
                    <a:gd name="T4" fmla="*/ 102 w 140"/>
                    <a:gd name="T5" fmla="*/ 17 h 158"/>
                    <a:gd name="T6" fmla="*/ 107 w 140"/>
                    <a:gd name="T7" fmla="*/ 10 h 158"/>
                    <a:gd name="T8" fmla="*/ 107 w 140"/>
                    <a:gd name="T9" fmla="*/ 6 h 158"/>
                    <a:gd name="T10" fmla="*/ 110 w 140"/>
                    <a:gd name="T11" fmla="*/ 0 h 158"/>
                    <a:gd name="T12" fmla="*/ 125 w 140"/>
                    <a:gd name="T13" fmla="*/ 0 h 158"/>
                    <a:gd name="T14" fmla="*/ 139 w 140"/>
                    <a:gd name="T15" fmla="*/ 0 h 158"/>
                    <a:gd name="T16" fmla="*/ 121 w 140"/>
                    <a:gd name="T17" fmla="*/ 121 h 158"/>
                    <a:gd name="T18" fmla="*/ 110 w 140"/>
                    <a:gd name="T19" fmla="*/ 131 h 158"/>
                    <a:gd name="T20" fmla="*/ 96 w 140"/>
                    <a:gd name="T21" fmla="*/ 142 h 158"/>
                    <a:gd name="T22" fmla="*/ 77 w 140"/>
                    <a:gd name="T23" fmla="*/ 152 h 158"/>
                    <a:gd name="T24" fmla="*/ 53 w 140"/>
                    <a:gd name="T25" fmla="*/ 154 h 158"/>
                    <a:gd name="T26" fmla="*/ 21 w 140"/>
                    <a:gd name="T27" fmla="*/ 157 h 158"/>
                    <a:gd name="T28" fmla="*/ 2 w 140"/>
                    <a:gd name="T29" fmla="*/ 154 h 158"/>
                    <a:gd name="T30" fmla="*/ 0 w 140"/>
                    <a:gd name="T31" fmla="*/ 145 h 158"/>
                    <a:gd name="T32" fmla="*/ 1 w 140"/>
                    <a:gd name="T33" fmla="*/ 134 h 158"/>
                    <a:gd name="T34" fmla="*/ 14 w 140"/>
                    <a:gd name="T35" fmla="*/ 100 h 158"/>
                    <a:gd name="T36" fmla="*/ 25 w 140"/>
                    <a:gd name="T37" fmla="*/ 66 h 158"/>
                    <a:gd name="T38" fmla="*/ 30 w 140"/>
                    <a:gd name="T39" fmla="*/ 39 h 158"/>
                    <a:gd name="T40" fmla="*/ 30 w 140"/>
                    <a:gd name="T41" fmla="*/ 33 h 158"/>
                    <a:gd name="T42" fmla="*/ 36 w 140"/>
                    <a:gd name="T43" fmla="*/ 23 h 158"/>
                    <a:gd name="T44" fmla="*/ 45 w 140"/>
                    <a:gd name="T45" fmla="*/ 22 h 158"/>
                    <a:gd name="T46" fmla="*/ 62 w 140"/>
                    <a:gd name="T47" fmla="*/ 22 h 15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0"/>
                    <a:gd name="T73" fmla="*/ 0 h 158"/>
                    <a:gd name="T74" fmla="*/ 140 w 140"/>
                    <a:gd name="T75" fmla="*/ 158 h 15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0" h="158">
                      <a:moveTo>
                        <a:pt x="62" y="22"/>
                      </a:moveTo>
                      <a:lnTo>
                        <a:pt x="86" y="20"/>
                      </a:lnTo>
                      <a:lnTo>
                        <a:pt x="102" y="17"/>
                      </a:lnTo>
                      <a:lnTo>
                        <a:pt x="107" y="10"/>
                      </a:lnTo>
                      <a:lnTo>
                        <a:pt x="107" y="6"/>
                      </a:lnTo>
                      <a:lnTo>
                        <a:pt x="110" y="0"/>
                      </a:lnTo>
                      <a:lnTo>
                        <a:pt x="125" y="0"/>
                      </a:lnTo>
                      <a:lnTo>
                        <a:pt x="139" y="0"/>
                      </a:lnTo>
                      <a:lnTo>
                        <a:pt x="121" y="121"/>
                      </a:lnTo>
                      <a:lnTo>
                        <a:pt x="110" y="131"/>
                      </a:lnTo>
                      <a:lnTo>
                        <a:pt x="96" y="142"/>
                      </a:lnTo>
                      <a:lnTo>
                        <a:pt x="77" y="152"/>
                      </a:lnTo>
                      <a:lnTo>
                        <a:pt x="53" y="154"/>
                      </a:lnTo>
                      <a:lnTo>
                        <a:pt x="21" y="157"/>
                      </a:lnTo>
                      <a:lnTo>
                        <a:pt x="2" y="154"/>
                      </a:lnTo>
                      <a:lnTo>
                        <a:pt x="0" y="145"/>
                      </a:lnTo>
                      <a:lnTo>
                        <a:pt x="1" y="134"/>
                      </a:lnTo>
                      <a:lnTo>
                        <a:pt x="14" y="100"/>
                      </a:lnTo>
                      <a:lnTo>
                        <a:pt x="25" y="66"/>
                      </a:lnTo>
                      <a:lnTo>
                        <a:pt x="30" y="39"/>
                      </a:lnTo>
                      <a:lnTo>
                        <a:pt x="30" y="33"/>
                      </a:lnTo>
                      <a:lnTo>
                        <a:pt x="36" y="23"/>
                      </a:lnTo>
                      <a:lnTo>
                        <a:pt x="45" y="22"/>
                      </a:lnTo>
                      <a:lnTo>
                        <a:pt x="62" y="2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4839" name="Freeform 633"/>
                <p:cNvSpPr>
                  <a:spLocks/>
                </p:cNvSpPr>
                <p:nvPr/>
              </p:nvSpPr>
              <p:spPr bwMode="auto">
                <a:xfrm>
                  <a:off x="1251" y="3197"/>
                  <a:ext cx="112" cy="145"/>
                </a:xfrm>
                <a:custGeom>
                  <a:avLst/>
                  <a:gdLst>
                    <a:gd name="T0" fmla="*/ 37 w 112"/>
                    <a:gd name="T1" fmla="*/ 27 h 145"/>
                    <a:gd name="T2" fmla="*/ 57 w 112"/>
                    <a:gd name="T3" fmla="*/ 26 h 145"/>
                    <a:gd name="T4" fmla="*/ 80 w 112"/>
                    <a:gd name="T5" fmla="*/ 24 h 145"/>
                    <a:gd name="T6" fmla="*/ 92 w 112"/>
                    <a:gd name="T7" fmla="*/ 18 h 145"/>
                    <a:gd name="T8" fmla="*/ 100 w 112"/>
                    <a:gd name="T9" fmla="*/ 12 h 145"/>
                    <a:gd name="T10" fmla="*/ 111 w 112"/>
                    <a:gd name="T11" fmla="*/ 0 h 145"/>
                    <a:gd name="T12" fmla="*/ 96 w 112"/>
                    <a:gd name="T13" fmla="*/ 110 h 145"/>
                    <a:gd name="T14" fmla="*/ 88 w 112"/>
                    <a:gd name="T15" fmla="*/ 120 h 145"/>
                    <a:gd name="T16" fmla="*/ 75 w 112"/>
                    <a:gd name="T17" fmla="*/ 128 h 145"/>
                    <a:gd name="T18" fmla="*/ 62 w 112"/>
                    <a:gd name="T19" fmla="*/ 136 h 145"/>
                    <a:gd name="T20" fmla="*/ 51 w 112"/>
                    <a:gd name="T21" fmla="*/ 139 h 145"/>
                    <a:gd name="T22" fmla="*/ 37 w 112"/>
                    <a:gd name="T23" fmla="*/ 141 h 145"/>
                    <a:gd name="T24" fmla="*/ 24 w 112"/>
                    <a:gd name="T25" fmla="*/ 144 h 145"/>
                    <a:gd name="T26" fmla="*/ 8 w 112"/>
                    <a:gd name="T27" fmla="*/ 144 h 145"/>
                    <a:gd name="T28" fmla="*/ 2 w 112"/>
                    <a:gd name="T29" fmla="*/ 141 h 145"/>
                    <a:gd name="T30" fmla="*/ 0 w 112"/>
                    <a:gd name="T31" fmla="*/ 136 h 145"/>
                    <a:gd name="T32" fmla="*/ 0 w 112"/>
                    <a:gd name="T33" fmla="*/ 128 h 145"/>
                    <a:gd name="T34" fmla="*/ 10 w 112"/>
                    <a:gd name="T35" fmla="*/ 107 h 145"/>
                    <a:gd name="T36" fmla="*/ 25 w 112"/>
                    <a:gd name="T37" fmla="*/ 43 h 145"/>
                    <a:gd name="T38" fmla="*/ 28 w 112"/>
                    <a:gd name="T39" fmla="*/ 32 h 145"/>
                    <a:gd name="T40" fmla="*/ 37 w 112"/>
                    <a:gd name="T41" fmla="*/ 27 h 14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145"/>
                    <a:gd name="T65" fmla="*/ 112 w 112"/>
                    <a:gd name="T66" fmla="*/ 145 h 14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145">
                      <a:moveTo>
                        <a:pt x="37" y="27"/>
                      </a:moveTo>
                      <a:lnTo>
                        <a:pt x="57" y="26"/>
                      </a:lnTo>
                      <a:lnTo>
                        <a:pt x="80" y="24"/>
                      </a:lnTo>
                      <a:lnTo>
                        <a:pt x="92" y="18"/>
                      </a:lnTo>
                      <a:lnTo>
                        <a:pt x="100" y="12"/>
                      </a:lnTo>
                      <a:lnTo>
                        <a:pt x="111" y="0"/>
                      </a:lnTo>
                      <a:lnTo>
                        <a:pt x="96" y="110"/>
                      </a:lnTo>
                      <a:lnTo>
                        <a:pt x="88" y="120"/>
                      </a:lnTo>
                      <a:lnTo>
                        <a:pt x="75" y="128"/>
                      </a:lnTo>
                      <a:lnTo>
                        <a:pt x="62" y="136"/>
                      </a:lnTo>
                      <a:lnTo>
                        <a:pt x="51" y="139"/>
                      </a:lnTo>
                      <a:lnTo>
                        <a:pt x="37" y="141"/>
                      </a:lnTo>
                      <a:lnTo>
                        <a:pt x="24" y="144"/>
                      </a:lnTo>
                      <a:lnTo>
                        <a:pt x="8" y="144"/>
                      </a:lnTo>
                      <a:lnTo>
                        <a:pt x="2" y="141"/>
                      </a:lnTo>
                      <a:lnTo>
                        <a:pt x="0" y="136"/>
                      </a:lnTo>
                      <a:lnTo>
                        <a:pt x="0" y="128"/>
                      </a:lnTo>
                      <a:lnTo>
                        <a:pt x="10" y="107"/>
                      </a:lnTo>
                      <a:lnTo>
                        <a:pt x="25" y="43"/>
                      </a:lnTo>
                      <a:lnTo>
                        <a:pt x="28" y="32"/>
                      </a:lnTo>
                      <a:lnTo>
                        <a:pt x="37" y="27"/>
                      </a:lnTo>
                    </a:path>
                  </a:pathLst>
                </a:custGeom>
                <a:solidFill>
                  <a:srgbClr val="606060"/>
                </a:solidFill>
                <a:ln w="9525" cap="rnd">
                  <a:noFill/>
                  <a:round/>
                  <a:headEnd type="none" w="sm" len="sm"/>
                  <a:tailEnd type="none" w="sm" len="sm"/>
                </a:ln>
              </p:spPr>
              <p:txBody>
                <a:bodyPr/>
                <a:lstStyle/>
                <a:p>
                  <a:endParaRPr lang="es-ES"/>
                </a:p>
              </p:txBody>
            </p:sp>
            <p:sp>
              <p:nvSpPr>
                <p:cNvPr id="104840" name="Freeform 634"/>
                <p:cNvSpPr>
                  <a:spLocks/>
                </p:cNvSpPr>
                <p:nvPr/>
              </p:nvSpPr>
              <p:spPr bwMode="auto">
                <a:xfrm>
                  <a:off x="1120" y="3341"/>
                  <a:ext cx="26" cy="83"/>
                </a:xfrm>
                <a:custGeom>
                  <a:avLst/>
                  <a:gdLst>
                    <a:gd name="T0" fmla="*/ 12 w 26"/>
                    <a:gd name="T1" fmla="*/ 0 h 83"/>
                    <a:gd name="T2" fmla="*/ 0 w 26"/>
                    <a:gd name="T3" fmla="*/ 3 h 83"/>
                    <a:gd name="T4" fmla="*/ 12 w 26"/>
                    <a:gd name="T5" fmla="*/ 7 h 83"/>
                    <a:gd name="T6" fmla="*/ 12 w 26"/>
                    <a:gd name="T7" fmla="*/ 14 h 83"/>
                    <a:gd name="T8" fmla="*/ 12 w 26"/>
                    <a:gd name="T9" fmla="*/ 21 h 83"/>
                    <a:gd name="T10" fmla="*/ 12 w 26"/>
                    <a:gd name="T11" fmla="*/ 37 h 83"/>
                    <a:gd name="T12" fmla="*/ 12 w 26"/>
                    <a:gd name="T13" fmla="*/ 82 h 83"/>
                    <a:gd name="T14" fmla="*/ 25 w 26"/>
                    <a:gd name="T15" fmla="*/ 80 h 83"/>
                    <a:gd name="T16" fmla="*/ 25 w 26"/>
                    <a:gd name="T17" fmla="*/ 35 h 83"/>
                    <a:gd name="T18" fmla="*/ 12 w 26"/>
                    <a:gd name="T19" fmla="*/ 22 h 83"/>
                    <a:gd name="T20" fmla="*/ 25 w 26"/>
                    <a:gd name="T21" fmla="*/ 15 h 83"/>
                    <a:gd name="T22" fmla="*/ 25 w 26"/>
                    <a:gd name="T23" fmla="*/ 14 h 83"/>
                    <a:gd name="T24" fmla="*/ 25 w 26"/>
                    <a:gd name="T25" fmla="*/ 8 h 83"/>
                    <a:gd name="T26" fmla="*/ 12 w 26"/>
                    <a:gd name="T27" fmla="*/ 3 h 83"/>
                    <a:gd name="T28" fmla="*/ 12 w 26"/>
                    <a:gd name="T29" fmla="*/ 0 h 8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83"/>
                    <a:gd name="T47" fmla="*/ 26 w 26"/>
                    <a:gd name="T48" fmla="*/ 83 h 8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83">
                      <a:moveTo>
                        <a:pt x="12" y="0"/>
                      </a:moveTo>
                      <a:lnTo>
                        <a:pt x="0" y="3"/>
                      </a:lnTo>
                      <a:lnTo>
                        <a:pt x="12" y="7"/>
                      </a:lnTo>
                      <a:lnTo>
                        <a:pt x="12" y="14"/>
                      </a:lnTo>
                      <a:lnTo>
                        <a:pt x="12" y="21"/>
                      </a:lnTo>
                      <a:lnTo>
                        <a:pt x="12" y="37"/>
                      </a:lnTo>
                      <a:lnTo>
                        <a:pt x="12" y="82"/>
                      </a:lnTo>
                      <a:lnTo>
                        <a:pt x="25" y="80"/>
                      </a:lnTo>
                      <a:lnTo>
                        <a:pt x="25" y="35"/>
                      </a:lnTo>
                      <a:lnTo>
                        <a:pt x="12" y="22"/>
                      </a:lnTo>
                      <a:lnTo>
                        <a:pt x="25" y="15"/>
                      </a:lnTo>
                      <a:lnTo>
                        <a:pt x="25" y="14"/>
                      </a:lnTo>
                      <a:lnTo>
                        <a:pt x="25" y="8"/>
                      </a:lnTo>
                      <a:lnTo>
                        <a:pt x="12" y="3"/>
                      </a:lnTo>
                      <a:lnTo>
                        <a:pt x="12" y="0"/>
                      </a:lnTo>
                    </a:path>
                  </a:pathLst>
                </a:custGeom>
                <a:solidFill>
                  <a:srgbClr val="606060"/>
                </a:solidFill>
                <a:ln w="9525" cap="rnd">
                  <a:noFill/>
                  <a:round/>
                  <a:headEnd type="none" w="sm" len="sm"/>
                  <a:tailEnd type="none" w="sm" len="sm"/>
                </a:ln>
              </p:spPr>
              <p:txBody>
                <a:bodyPr/>
                <a:lstStyle/>
                <a:p>
                  <a:endParaRPr lang="es-ES"/>
                </a:p>
              </p:txBody>
            </p:sp>
            <p:sp>
              <p:nvSpPr>
                <p:cNvPr id="104841" name="Freeform 635"/>
                <p:cNvSpPr>
                  <a:spLocks/>
                </p:cNvSpPr>
                <p:nvPr/>
              </p:nvSpPr>
              <p:spPr bwMode="auto">
                <a:xfrm>
                  <a:off x="1132" y="3341"/>
                  <a:ext cx="30" cy="26"/>
                </a:xfrm>
                <a:custGeom>
                  <a:avLst/>
                  <a:gdLst>
                    <a:gd name="T0" fmla="*/ 0 w 30"/>
                    <a:gd name="T1" fmla="*/ 0 h 26"/>
                    <a:gd name="T2" fmla="*/ 15 w 30"/>
                    <a:gd name="T3" fmla="*/ 25 h 26"/>
                    <a:gd name="T4" fmla="*/ 25 w 30"/>
                    <a:gd name="T5" fmla="*/ 25 h 26"/>
                    <a:gd name="T6" fmla="*/ 29 w 30"/>
                    <a:gd name="T7" fmla="*/ 25 h 26"/>
                    <a:gd name="T8" fmla="*/ 20 w 30"/>
                    <a:gd name="T9" fmla="*/ 0 h 26"/>
                    <a:gd name="T10" fmla="*/ 0 w 30"/>
                    <a:gd name="T11" fmla="*/ 0 h 26"/>
                    <a:gd name="T12" fmla="*/ 0 60000 65536"/>
                    <a:gd name="T13" fmla="*/ 0 60000 65536"/>
                    <a:gd name="T14" fmla="*/ 0 60000 65536"/>
                    <a:gd name="T15" fmla="*/ 0 60000 65536"/>
                    <a:gd name="T16" fmla="*/ 0 60000 65536"/>
                    <a:gd name="T17" fmla="*/ 0 60000 65536"/>
                    <a:gd name="T18" fmla="*/ 0 w 30"/>
                    <a:gd name="T19" fmla="*/ 0 h 26"/>
                    <a:gd name="T20" fmla="*/ 30 w 30"/>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30" h="26">
                      <a:moveTo>
                        <a:pt x="0" y="0"/>
                      </a:moveTo>
                      <a:lnTo>
                        <a:pt x="15" y="25"/>
                      </a:lnTo>
                      <a:lnTo>
                        <a:pt x="25" y="25"/>
                      </a:lnTo>
                      <a:lnTo>
                        <a:pt x="29" y="25"/>
                      </a:lnTo>
                      <a:lnTo>
                        <a:pt x="20" y="0"/>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4842" name="Rectangle 636"/>
                <p:cNvSpPr>
                  <a:spLocks noChangeArrowheads="1"/>
                </p:cNvSpPr>
                <p:nvPr/>
              </p:nvSpPr>
              <p:spPr bwMode="auto">
                <a:xfrm>
                  <a:off x="963" y="3334"/>
                  <a:ext cx="62" cy="182"/>
                </a:xfrm>
                <a:prstGeom prst="rect">
                  <a:avLst/>
                </a:prstGeom>
                <a:solidFill>
                  <a:srgbClr val="402000"/>
                </a:solidFill>
                <a:ln w="12700">
                  <a:solidFill>
                    <a:srgbClr val="000000"/>
                  </a:solidFill>
                  <a:miter lim="800000"/>
                  <a:headEnd/>
                  <a:tailEnd/>
                </a:ln>
              </p:spPr>
              <p:txBody>
                <a:bodyPr wrap="none" anchor="ctr"/>
                <a:lstStyle/>
                <a:p>
                  <a:pPr eaLnBrk="0" hangingPunct="0"/>
                  <a:endParaRPr lang="es-ES"/>
                </a:p>
              </p:txBody>
            </p:sp>
            <p:sp>
              <p:nvSpPr>
                <p:cNvPr id="104843" name="Freeform 637"/>
                <p:cNvSpPr>
                  <a:spLocks/>
                </p:cNvSpPr>
                <p:nvPr/>
              </p:nvSpPr>
              <p:spPr bwMode="auto">
                <a:xfrm>
                  <a:off x="930" y="3318"/>
                  <a:ext cx="34" cy="202"/>
                </a:xfrm>
                <a:custGeom>
                  <a:avLst/>
                  <a:gdLst>
                    <a:gd name="T0" fmla="*/ 33 w 34"/>
                    <a:gd name="T1" fmla="*/ 6 h 202"/>
                    <a:gd name="T2" fmla="*/ 33 w 34"/>
                    <a:gd name="T3" fmla="*/ 201 h 202"/>
                    <a:gd name="T4" fmla="*/ 0 w 34"/>
                    <a:gd name="T5" fmla="*/ 167 h 202"/>
                    <a:gd name="T6" fmla="*/ 0 w 34"/>
                    <a:gd name="T7" fmla="*/ 0 h 202"/>
                    <a:gd name="T8" fmla="*/ 33 w 34"/>
                    <a:gd name="T9" fmla="*/ 6 h 202"/>
                    <a:gd name="T10" fmla="*/ 0 60000 65536"/>
                    <a:gd name="T11" fmla="*/ 0 60000 65536"/>
                    <a:gd name="T12" fmla="*/ 0 60000 65536"/>
                    <a:gd name="T13" fmla="*/ 0 60000 65536"/>
                    <a:gd name="T14" fmla="*/ 0 60000 65536"/>
                    <a:gd name="T15" fmla="*/ 0 w 34"/>
                    <a:gd name="T16" fmla="*/ 0 h 202"/>
                    <a:gd name="T17" fmla="*/ 34 w 34"/>
                    <a:gd name="T18" fmla="*/ 202 h 202"/>
                  </a:gdLst>
                  <a:ahLst/>
                  <a:cxnLst>
                    <a:cxn ang="T10">
                      <a:pos x="T0" y="T1"/>
                    </a:cxn>
                    <a:cxn ang="T11">
                      <a:pos x="T2" y="T3"/>
                    </a:cxn>
                    <a:cxn ang="T12">
                      <a:pos x="T4" y="T5"/>
                    </a:cxn>
                    <a:cxn ang="T13">
                      <a:pos x="T6" y="T7"/>
                    </a:cxn>
                    <a:cxn ang="T14">
                      <a:pos x="T8" y="T9"/>
                    </a:cxn>
                  </a:cxnLst>
                  <a:rect l="T15" t="T16" r="T17" b="T18"/>
                  <a:pathLst>
                    <a:path w="34" h="202">
                      <a:moveTo>
                        <a:pt x="33" y="6"/>
                      </a:moveTo>
                      <a:lnTo>
                        <a:pt x="33" y="201"/>
                      </a:lnTo>
                      <a:lnTo>
                        <a:pt x="0" y="167"/>
                      </a:lnTo>
                      <a:lnTo>
                        <a:pt x="0" y="0"/>
                      </a:lnTo>
                      <a:lnTo>
                        <a:pt x="33" y="6"/>
                      </a:lnTo>
                    </a:path>
                  </a:pathLst>
                </a:custGeom>
                <a:solidFill>
                  <a:srgbClr val="201000"/>
                </a:solidFill>
                <a:ln w="12700" cap="rnd">
                  <a:solidFill>
                    <a:srgbClr val="000000"/>
                  </a:solidFill>
                  <a:round/>
                  <a:headEnd type="none" w="sm" len="sm"/>
                  <a:tailEnd type="none" w="sm" len="sm"/>
                </a:ln>
              </p:spPr>
              <p:txBody>
                <a:bodyPr/>
                <a:lstStyle/>
                <a:p>
                  <a:endParaRPr lang="es-ES"/>
                </a:p>
              </p:txBody>
            </p:sp>
            <p:sp>
              <p:nvSpPr>
                <p:cNvPr id="104844" name="Freeform 638"/>
                <p:cNvSpPr>
                  <a:spLocks/>
                </p:cNvSpPr>
                <p:nvPr/>
              </p:nvSpPr>
              <p:spPr bwMode="auto">
                <a:xfrm>
                  <a:off x="527" y="3073"/>
                  <a:ext cx="810" cy="246"/>
                </a:xfrm>
                <a:custGeom>
                  <a:avLst/>
                  <a:gdLst>
                    <a:gd name="T0" fmla="*/ 396 w 810"/>
                    <a:gd name="T1" fmla="*/ 0 h 246"/>
                    <a:gd name="T2" fmla="*/ 0 w 810"/>
                    <a:gd name="T3" fmla="*/ 0 h 246"/>
                    <a:gd name="T4" fmla="*/ 216 w 810"/>
                    <a:gd name="T5" fmla="*/ 245 h 246"/>
                    <a:gd name="T6" fmla="*/ 809 w 810"/>
                    <a:gd name="T7" fmla="*/ 245 h 246"/>
                    <a:gd name="T8" fmla="*/ 396 w 810"/>
                    <a:gd name="T9" fmla="*/ 0 h 246"/>
                    <a:gd name="T10" fmla="*/ 0 60000 65536"/>
                    <a:gd name="T11" fmla="*/ 0 60000 65536"/>
                    <a:gd name="T12" fmla="*/ 0 60000 65536"/>
                    <a:gd name="T13" fmla="*/ 0 60000 65536"/>
                    <a:gd name="T14" fmla="*/ 0 60000 65536"/>
                    <a:gd name="T15" fmla="*/ 0 w 810"/>
                    <a:gd name="T16" fmla="*/ 0 h 246"/>
                    <a:gd name="T17" fmla="*/ 810 w 810"/>
                    <a:gd name="T18" fmla="*/ 246 h 246"/>
                  </a:gdLst>
                  <a:ahLst/>
                  <a:cxnLst>
                    <a:cxn ang="T10">
                      <a:pos x="T0" y="T1"/>
                    </a:cxn>
                    <a:cxn ang="T11">
                      <a:pos x="T2" y="T3"/>
                    </a:cxn>
                    <a:cxn ang="T12">
                      <a:pos x="T4" y="T5"/>
                    </a:cxn>
                    <a:cxn ang="T13">
                      <a:pos x="T6" y="T7"/>
                    </a:cxn>
                    <a:cxn ang="T14">
                      <a:pos x="T8" y="T9"/>
                    </a:cxn>
                  </a:cxnLst>
                  <a:rect l="T15" t="T16" r="T17" b="T18"/>
                  <a:pathLst>
                    <a:path w="810" h="246">
                      <a:moveTo>
                        <a:pt x="396" y="0"/>
                      </a:moveTo>
                      <a:lnTo>
                        <a:pt x="0" y="0"/>
                      </a:lnTo>
                      <a:lnTo>
                        <a:pt x="216" y="245"/>
                      </a:lnTo>
                      <a:lnTo>
                        <a:pt x="809" y="245"/>
                      </a:lnTo>
                      <a:lnTo>
                        <a:pt x="396" y="0"/>
                      </a:lnTo>
                    </a:path>
                  </a:pathLst>
                </a:custGeom>
                <a:solidFill>
                  <a:srgbClr val="603000"/>
                </a:solidFill>
                <a:ln w="12700" cap="rnd">
                  <a:solidFill>
                    <a:srgbClr val="000000"/>
                  </a:solidFill>
                  <a:round/>
                  <a:headEnd type="none" w="sm" len="sm"/>
                  <a:tailEnd type="none" w="sm" len="sm"/>
                </a:ln>
              </p:spPr>
              <p:txBody>
                <a:bodyPr/>
                <a:lstStyle/>
                <a:p>
                  <a:endParaRPr lang="es-ES"/>
                </a:p>
              </p:txBody>
            </p:sp>
            <p:sp>
              <p:nvSpPr>
                <p:cNvPr id="104845" name="Freeform 639"/>
                <p:cNvSpPr>
                  <a:spLocks/>
                </p:cNvSpPr>
                <p:nvPr/>
              </p:nvSpPr>
              <p:spPr bwMode="auto">
                <a:xfrm>
                  <a:off x="526" y="3073"/>
                  <a:ext cx="216" cy="270"/>
                </a:xfrm>
                <a:custGeom>
                  <a:avLst/>
                  <a:gdLst>
                    <a:gd name="T0" fmla="*/ 215 w 216"/>
                    <a:gd name="T1" fmla="*/ 245 h 270"/>
                    <a:gd name="T2" fmla="*/ 0 w 216"/>
                    <a:gd name="T3" fmla="*/ 0 h 270"/>
                    <a:gd name="T4" fmla="*/ 0 w 216"/>
                    <a:gd name="T5" fmla="*/ 10 h 270"/>
                    <a:gd name="T6" fmla="*/ 215 w 216"/>
                    <a:gd name="T7" fmla="*/ 269 h 270"/>
                    <a:gd name="T8" fmla="*/ 215 w 216"/>
                    <a:gd name="T9" fmla="*/ 245 h 270"/>
                    <a:gd name="T10" fmla="*/ 0 60000 65536"/>
                    <a:gd name="T11" fmla="*/ 0 60000 65536"/>
                    <a:gd name="T12" fmla="*/ 0 60000 65536"/>
                    <a:gd name="T13" fmla="*/ 0 60000 65536"/>
                    <a:gd name="T14" fmla="*/ 0 60000 65536"/>
                    <a:gd name="T15" fmla="*/ 0 w 216"/>
                    <a:gd name="T16" fmla="*/ 0 h 270"/>
                    <a:gd name="T17" fmla="*/ 216 w 216"/>
                    <a:gd name="T18" fmla="*/ 270 h 270"/>
                  </a:gdLst>
                  <a:ahLst/>
                  <a:cxnLst>
                    <a:cxn ang="T10">
                      <a:pos x="T0" y="T1"/>
                    </a:cxn>
                    <a:cxn ang="T11">
                      <a:pos x="T2" y="T3"/>
                    </a:cxn>
                    <a:cxn ang="T12">
                      <a:pos x="T4" y="T5"/>
                    </a:cxn>
                    <a:cxn ang="T13">
                      <a:pos x="T6" y="T7"/>
                    </a:cxn>
                    <a:cxn ang="T14">
                      <a:pos x="T8" y="T9"/>
                    </a:cxn>
                  </a:cxnLst>
                  <a:rect l="T15" t="T16" r="T17" b="T18"/>
                  <a:pathLst>
                    <a:path w="216" h="270">
                      <a:moveTo>
                        <a:pt x="215" y="245"/>
                      </a:moveTo>
                      <a:lnTo>
                        <a:pt x="0" y="0"/>
                      </a:lnTo>
                      <a:lnTo>
                        <a:pt x="0" y="10"/>
                      </a:lnTo>
                      <a:lnTo>
                        <a:pt x="215" y="269"/>
                      </a:lnTo>
                      <a:lnTo>
                        <a:pt x="215" y="245"/>
                      </a:lnTo>
                    </a:path>
                  </a:pathLst>
                </a:custGeom>
                <a:solidFill>
                  <a:srgbClr val="201000"/>
                </a:solidFill>
                <a:ln w="12700" cap="rnd">
                  <a:solidFill>
                    <a:srgbClr val="000000"/>
                  </a:solidFill>
                  <a:round/>
                  <a:headEnd type="none" w="sm" len="sm"/>
                  <a:tailEnd type="none" w="sm" len="sm"/>
                </a:ln>
              </p:spPr>
              <p:txBody>
                <a:bodyPr/>
                <a:lstStyle/>
                <a:p>
                  <a:endParaRPr lang="es-ES"/>
                </a:p>
              </p:txBody>
            </p:sp>
            <p:sp>
              <p:nvSpPr>
                <p:cNvPr id="104846" name="Freeform 640"/>
                <p:cNvSpPr>
                  <a:spLocks/>
                </p:cNvSpPr>
                <p:nvPr/>
              </p:nvSpPr>
              <p:spPr bwMode="auto">
                <a:xfrm>
                  <a:off x="741" y="3317"/>
                  <a:ext cx="596" cy="26"/>
                </a:xfrm>
                <a:custGeom>
                  <a:avLst/>
                  <a:gdLst>
                    <a:gd name="T0" fmla="*/ 0 w 596"/>
                    <a:gd name="T1" fmla="*/ 25 h 26"/>
                    <a:gd name="T2" fmla="*/ 0 w 596"/>
                    <a:gd name="T3" fmla="*/ 0 h 26"/>
                    <a:gd name="T4" fmla="*/ 595 w 596"/>
                    <a:gd name="T5" fmla="*/ 0 h 26"/>
                    <a:gd name="T6" fmla="*/ 595 w 596"/>
                    <a:gd name="T7" fmla="*/ 25 h 26"/>
                    <a:gd name="T8" fmla="*/ 0 w 596"/>
                    <a:gd name="T9" fmla="*/ 25 h 26"/>
                    <a:gd name="T10" fmla="*/ 0 60000 65536"/>
                    <a:gd name="T11" fmla="*/ 0 60000 65536"/>
                    <a:gd name="T12" fmla="*/ 0 60000 65536"/>
                    <a:gd name="T13" fmla="*/ 0 60000 65536"/>
                    <a:gd name="T14" fmla="*/ 0 60000 65536"/>
                    <a:gd name="T15" fmla="*/ 0 w 596"/>
                    <a:gd name="T16" fmla="*/ 0 h 26"/>
                    <a:gd name="T17" fmla="*/ 596 w 596"/>
                    <a:gd name="T18" fmla="*/ 26 h 26"/>
                  </a:gdLst>
                  <a:ahLst/>
                  <a:cxnLst>
                    <a:cxn ang="T10">
                      <a:pos x="T0" y="T1"/>
                    </a:cxn>
                    <a:cxn ang="T11">
                      <a:pos x="T2" y="T3"/>
                    </a:cxn>
                    <a:cxn ang="T12">
                      <a:pos x="T4" y="T5"/>
                    </a:cxn>
                    <a:cxn ang="T13">
                      <a:pos x="T6" y="T7"/>
                    </a:cxn>
                    <a:cxn ang="T14">
                      <a:pos x="T8" y="T9"/>
                    </a:cxn>
                  </a:cxnLst>
                  <a:rect l="T15" t="T16" r="T17" b="T18"/>
                  <a:pathLst>
                    <a:path w="596" h="26">
                      <a:moveTo>
                        <a:pt x="0" y="25"/>
                      </a:moveTo>
                      <a:lnTo>
                        <a:pt x="0" y="0"/>
                      </a:lnTo>
                      <a:lnTo>
                        <a:pt x="595" y="0"/>
                      </a:lnTo>
                      <a:lnTo>
                        <a:pt x="595" y="25"/>
                      </a:lnTo>
                      <a:lnTo>
                        <a:pt x="0" y="25"/>
                      </a:lnTo>
                    </a:path>
                  </a:pathLst>
                </a:custGeom>
                <a:solidFill>
                  <a:srgbClr val="402000"/>
                </a:solidFill>
                <a:ln w="12700" cap="rnd">
                  <a:solidFill>
                    <a:srgbClr val="000000"/>
                  </a:solidFill>
                  <a:round/>
                  <a:headEnd type="none" w="sm" len="sm"/>
                  <a:tailEnd type="none" w="sm" len="sm"/>
                </a:ln>
              </p:spPr>
              <p:txBody>
                <a:bodyPr/>
                <a:lstStyle/>
                <a:p>
                  <a:endParaRPr lang="es-ES"/>
                </a:p>
              </p:txBody>
            </p:sp>
            <p:sp>
              <p:nvSpPr>
                <p:cNvPr id="104847" name="Freeform 641"/>
                <p:cNvSpPr>
                  <a:spLocks/>
                </p:cNvSpPr>
                <p:nvPr/>
              </p:nvSpPr>
              <p:spPr bwMode="auto">
                <a:xfrm>
                  <a:off x="580" y="3354"/>
                  <a:ext cx="93" cy="45"/>
                </a:xfrm>
                <a:custGeom>
                  <a:avLst/>
                  <a:gdLst>
                    <a:gd name="T0" fmla="*/ 36 w 93"/>
                    <a:gd name="T1" fmla="*/ 0 h 45"/>
                    <a:gd name="T2" fmla="*/ 34 w 93"/>
                    <a:gd name="T3" fmla="*/ 12 h 45"/>
                    <a:gd name="T4" fmla="*/ 59 w 93"/>
                    <a:gd name="T5" fmla="*/ 22 h 45"/>
                    <a:gd name="T6" fmla="*/ 80 w 93"/>
                    <a:gd name="T7" fmla="*/ 27 h 45"/>
                    <a:gd name="T8" fmla="*/ 92 w 93"/>
                    <a:gd name="T9" fmla="*/ 30 h 45"/>
                    <a:gd name="T10" fmla="*/ 92 w 93"/>
                    <a:gd name="T11" fmla="*/ 38 h 45"/>
                    <a:gd name="T12" fmla="*/ 75 w 93"/>
                    <a:gd name="T13" fmla="*/ 41 h 45"/>
                    <a:gd name="T14" fmla="*/ 54 w 93"/>
                    <a:gd name="T15" fmla="*/ 44 h 45"/>
                    <a:gd name="T16" fmla="*/ 34 w 93"/>
                    <a:gd name="T17" fmla="*/ 40 h 45"/>
                    <a:gd name="T18" fmla="*/ 24 w 93"/>
                    <a:gd name="T19" fmla="*/ 37 h 45"/>
                    <a:gd name="T20" fmla="*/ 23 w 93"/>
                    <a:gd name="T21" fmla="*/ 40 h 45"/>
                    <a:gd name="T22" fmla="*/ 9 w 93"/>
                    <a:gd name="T23" fmla="*/ 40 h 45"/>
                    <a:gd name="T24" fmla="*/ 0 w 93"/>
                    <a:gd name="T25" fmla="*/ 38 h 45"/>
                    <a:gd name="T26" fmla="*/ 0 w 93"/>
                    <a:gd name="T27" fmla="*/ 32 h 45"/>
                    <a:gd name="T28" fmla="*/ 0 w 93"/>
                    <a:gd name="T29" fmla="*/ 30 h 45"/>
                    <a:gd name="T30" fmla="*/ 0 w 93"/>
                    <a:gd name="T31" fmla="*/ 20 h 45"/>
                    <a:gd name="T32" fmla="*/ 1 w 93"/>
                    <a:gd name="T33" fmla="*/ 15 h 45"/>
                    <a:gd name="T34" fmla="*/ 6 w 93"/>
                    <a:gd name="T35" fmla="*/ 10 h 45"/>
                    <a:gd name="T36" fmla="*/ 7 w 93"/>
                    <a:gd name="T37" fmla="*/ 0 h 45"/>
                    <a:gd name="T38" fmla="*/ 36 w 93"/>
                    <a:gd name="T39" fmla="*/ 0 h 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3"/>
                    <a:gd name="T61" fmla="*/ 0 h 45"/>
                    <a:gd name="T62" fmla="*/ 93 w 93"/>
                    <a:gd name="T63" fmla="*/ 45 h 4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3" h="45">
                      <a:moveTo>
                        <a:pt x="36" y="0"/>
                      </a:moveTo>
                      <a:lnTo>
                        <a:pt x="34" y="12"/>
                      </a:lnTo>
                      <a:lnTo>
                        <a:pt x="59" y="22"/>
                      </a:lnTo>
                      <a:lnTo>
                        <a:pt x="80" y="27"/>
                      </a:lnTo>
                      <a:lnTo>
                        <a:pt x="92" y="30"/>
                      </a:lnTo>
                      <a:lnTo>
                        <a:pt x="92" y="38"/>
                      </a:lnTo>
                      <a:lnTo>
                        <a:pt x="75" y="41"/>
                      </a:lnTo>
                      <a:lnTo>
                        <a:pt x="54" y="44"/>
                      </a:lnTo>
                      <a:lnTo>
                        <a:pt x="34" y="40"/>
                      </a:lnTo>
                      <a:lnTo>
                        <a:pt x="24" y="37"/>
                      </a:lnTo>
                      <a:lnTo>
                        <a:pt x="23" y="40"/>
                      </a:lnTo>
                      <a:lnTo>
                        <a:pt x="9" y="40"/>
                      </a:lnTo>
                      <a:lnTo>
                        <a:pt x="0" y="38"/>
                      </a:lnTo>
                      <a:lnTo>
                        <a:pt x="0" y="32"/>
                      </a:lnTo>
                      <a:lnTo>
                        <a:pt x="0" y="30"/>
                      </a:lnTo>
                      <a:lnTo>
                        <a:pt x="0" y="20"/>
                      </a:lnTo>
                      <a:lnTo>
                        <a:pt x="1" y="15"/>
                      </a:lnTo>
                      <a:lnTo>
                        <a:pt x="6" y="10"/>
                      </a:lnTo>
                      <a:lnTo>
                        <a:pt x="7" y="0"/>
                      </a:lnTo>
                      <a:lnTo>
                        <a:pt x="36"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4848" name="Freeform 642"/>
                <p:cNvSpPr>
                  <a:spLocks/>
                </p:cNvSpPr>
                <p:nvPr/>
              </p:nvSpPr>
              <p:spPr bwMode="auto">
                <a:xfrm>
                  <a:off x="617" y="3370"/>
                  <a:ext cx="27" cy="25"/>
                </a:xfrm>
                <a:custGeom>
                  <a:avLst/>
                  <a:gdLst>
                    <a:gd name="T0" fmla="*/ 6 w 27"/>
                    <a:gd name="T1" fmla="*/ 0 h 25"/>
                    <a:gd name="T2" fmla="*/ 0 w 27"/>
                    <a:gd name="T3" fmla="*/ 12 h 25"/>
                    <a:gd name="T4" fmla="*/ 22 w 27"/>
                    <a:gd name="T5" fmla="*/ 24 h 25"/>
                    <a:gd name="T6" fmla="*/ 26 w 27"/>
                    <a:gd name="T7" fmla="*/ 14 h 25"/>
                    <a:gd name="T8" fmla="*/ 6 w 27"/>
                    <a:gd name="T9" fmla="*/ 0 h 25"/>
                    <a:gd name="T10" fmla="*/ 0 60000 65536"/>
                    <a:gd name="T11" fmla="*/ 0 60000 65536"/>
                    <a:gd name="T12" fmla="*/ 0 60000 65536"/>
                    <a:gd name="T13" fmla="*/ 0 60000 65536"/>
                    <a:gd name="T14" fmla="*/ 0 60000 65536"/>
                    <a:gd name="T15" fmla="*/ 0 w 27"/>
                    <a:gd name="T16" fmla="*/ 0 h 25"/>
                    <a:gd name="T17" fmla="*/ 27 w 27"/>
                    <a:gd name="T18" fmla="*/ 25 h 25"/>
                  </a:gdLst>
                  <a:ahLst/>
                  <a:cxnLst>
                    <a:cxn ang="T10">
                      <a:pos x="T0" y="T1"/>
                    </a:cxn>
                    <a:cxn ang="T11">
                      <a:pos x="T2" y="T3"/>
                    </a:cxn>
                    <a:cxn ang="T12">
                      <a:pos x="T4" y="T5"/>
                    </a:cxn>
                    <a:cxn ang="T13">
                      <a:pos x="T6" y="T7"/>
                    </a:cxn>
                    <a:cxn ang="T14">
                      <a:pos x="T8" y="T9"/>
                    </a:cxn>
                  </a:cxnLst>
                  <a:rect l="T15" t="T16" r="T17" b="T18"/>
                  <a:pathLst>
                    <a:path w="27" h="25">
                      <a:moveTo>
                        <a:pt x="6" y="0"/>
                      </a:moveTo>
                      <a:lnTo>
                        <a:pt x="0" y="12"/>
                      </a:lnTo>
                      <a:lnTo>
                        <a:pt x="22" y="24"/>
                      </a:lnTo>
                      <a:lnTo>
                        <a:pt x="26" y="14"/>
                      </a:lnTo>
                      <a:lnTo>
                        <a:pt x="6" y="0"/>
                      </a:lnTo>
                    </a:path>
                  </a:pathLst>
                </a:custGeom>
                <a:solidFill>
                  <a:srgbClr val="808080"/>
                </a:solidFill>
                <a:ln w="9525" cap="rnd">
                  <a:noFill/>
                  <a:round/>
                  <a:headEnd type="none" w="sm" len="sm"/>
                  <a:tailEnd type="none" w="sm" len="sm"/>
                </a:ln>
              </p:spPr>
              <p:txBody>
                <a:bodyPr/>
                <a:lstStyle/>
                <a:p>
                  <a:endParaRPr lang="es-ES"/>
                </a:p>
              </p:txBody>
            </p:sp>
            <p:sp>
              <p:nvSpPr>
                <p:cNvPr id="104849" name="Freeform 643"/>
                <p:cNvSpPr>
                  <a:spLocks/>
                </p:cNvSpPr>
                <p:nvPr/>
              </p:nvSpPr>
              <p:spPr bwMode="auto">
                <a:xfrm>
                  <a:off x="644" y="3381"/>
                  <a:ext cx="29" cy="26"/>
                </a:xfrm>
                <a:custGeom>
                  <a:avLst/>
                  <a:gdLst>
                    <a:gd name="T0" fmla="*/ 1 w 29"/>
                    <a:gd name="T1" fmla="*/ 0 h 26"/>
                    <a:gd name="T2" fmla="*/ 0 w 29"/>
                    <a:gd name="T3" fmla="*/ 9 h 26"/>
                    <a:gd name="T4" fmla="*/ 12 w 29"/>
                    <a:gd name="T5" fmla="*/ 19 h 26"/>
                    <a:gd name="T6" fmla="*/ 19 w 29"/>
                    <a:gd name="T7" fmla="*/ 25 h 26"/>
                    <a:gd name="T8" fmla="*/ 28 w 29"/>
                    <a:gd name="T9" fmla="*/ 19 h 26"/>
                    <a:gd name="T10" fmla="*/ 18 w 29"/>
                    <a:gd name="T11" fmla="*/ 9 h 26"/>
                    <a:gd name="T12" fmla="*/ 1 w 29"/>
                    <a:gd name="T13" fmla="*/ 0 h 26"/>
                    <a:gd name="T14" fmla="*/ 0 60000 65536"/>
                    <a:gd name="T15" fmla="*/ 0 60000 65536"/>
                    <a:gd name="T16" fmla="*/ 0 60000 65536"/>
                    <a:gd name="T17" fmla="*/ 0 60000 65536"/>
                    <a:gd name="T18" fmla="*/ 0 60000 65536"/>
                    <a:gd name="T19" fmla="*/ 0 60000 65536"/>
                    <a:gd name="T20" fmla="*/ 0 60000 65536"/>
                    <a:gd name="T21" fmla="*/ 0 w 29"/>
                    <a:gd name="T22" fmla="*/ 0 h 26"/>
                    <a:gd name="T23" fmla="*/ 29 w 29"/>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26">
                      <a:moveTo>
                        <a:pt x="1" y="0"/>
                      </a:moveTo>
                      <a:lnTo>
                        <a:pt x="0" y="9"/>
                      </a:lnTo>
                      <a:lnTo>
                        <a:pt x="12" y="19"/>
                      </a:lnTo>
                      <a:lnTo>
                        <a:pt x="19" y="25"/>
                      </a:lnTo>
                      <a:lnTo>
                        <a:pt x="28" y="19"/>
                      </a:lnTo>
                      <a:lnTo>
                        <a:pt x="18" y="9"/>
                      </a:lnTo>
                      <a:lnTo>
                        <a:pt x="1" y="0"/>
                      </a:lnTo>
                    </a:path>
                  </a:pathLst>
                </a:custGeom>
                <a:solidFill>
                  <a:srgbClr val="808080"/>
                </a:solidFill>
                <a:ln w="9525" cap="rnd">
                  <a:noFill/>
                  <a:round/>
                  <a:headEnd type="none" w="sm" len="sm"/>
                  <a:tailEnd type="none" w="sm" len="sm"/>
                </a:ln>
              </p:spPr>
              <p:txBody>
                <a:bodyPr/>
                <a:lstStyle/>
                <a:p>
                  <a:endParaRPr lang="es-ES"/>
                </a:p>
              </p:txBody>
            </p:sp>
            <p:sp>
              <p:nvSpPr>
                <p:cNvPr id="104850" name="Freeform 644"/>
                <p:cNvSpPr>
                  <a:spLocks/>
                </p:cNvSpPr>
                <p:nvPr/>
              </p:nvSpPr>
              <p:spPr bwMode="auto">
                <a:xfrm>
                  <a:off x="585" y="3370"/>
                  <a:ext cx="86" cy="25"/>
                </a:xfrm>
                <a:custGeom>
                  <a:avLst/>
                  <a:gdLst>
                    <a:gd name="T0" fmla="*/ 85 w 86"/>
                    <a:gd name="T1" fmla="*/ 19 h 25"/>
                    <a:gd name="T2" fmla="*/ 85 w 86"/>
                    <a:gd name="T3" fmla="*/ 16 h 25"/>
                    <a:gd name="T4" fmla="*/ 72 w 86"/>
                    <a:gd name="T5" fmla="*/ 17 h 25"/>
                    <a:gd name="T6" fmla="*/ 54 w 86"/>
                    <a:gd name="T7" fmla="*/ 14 h 25"/>
                    <a:gd name="T8" fmla="*/ 44 w 86"/>
                    <a:gd name="T9" fmla="*/ 12 h 25"/>
                    <a:gd name="T10" fmla="*/ 24 w 86"/>
                    <a:gd name="T11" fmla="*/ 6 h 25"/>
                    <a:gd name="T12" fmla="*/ 16 w 86"/>
                    <a:gd name="T13" fmla="*/ 5 h 25"/>
                    <a:gd name="T14" fmla="*/ 8 w 86"/>
                    <a:gd name="T15" fmla="*/ 3 h 25"/>
                    <a:gd name="T16" fmla="*/ 3 w 86"/>
                    <a:gd name="T17" fmla="*/ 0 h 25"/>
                    <a:gd name="T18" fmla="*/ 0 w 86"/>
                    <a:gd name="T19" fmla="*/ 4 h 25"/>
                    <a:gd name="T20" fmla="*/ 0 w 86"/>
                    <a:gd name="T21" fmla="*/ 14 h 25"/>
                    <a:gd name="T22" fmla="*/ 5 w 86"/>
                    <a:gd name="T23" fmla="*/ 16 h 25"/>
                    <a:gd name="T24" fmla="*/ 20 w 86"/>
                    <a:gd name="T25" fmla="*/ 17 h 25"/>
                    <a:gd name="T26" fmla="*/ 25 w 86"/>
                    <a:gd name="T27" fmla="*/ 18 h 25"/>
                    <a:gd name="T28" fmla="*/ 37 w 86"/>
                    <a:gd name="T29" fmla="*/ 21 h 25"/>
                    <a:gd name="T30" fmla="*/ 46 w 86"/>
                    <a:gd name="T31" fmla="*/ 24 h 25"/>
                    <a:gd name="T32" fmla="*/ 55 w 86"/>
                    <a:gd name="T33" fmla="*/ 24 h 25"/>
                    <a:gd name="T34" fmla="*/ 70 w 86"/>
                    <a:gd name="T35" fmla="*/ 24 h 25"/>
                    <a:gd name="T36" fmla="*/ 85 w 86"/>
                    <a:gd name="T37" fmla="*/ 19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6"/>
                    <a:gd name="T58" fmla="*/ 0 h 25"/>
                    <a:gd name="T59" fmla="*/ 86 w 86"/>
                    <a:gd name="T60" fmla="*/ 25 h 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6" h="25">
                      <a:moveTo>
                        <a:pt x="85" y="19"/>
                      </a:moveTo>
                      <a:lnTo>
                        <a:pt x="85" y="16"/>
                      </a:lnTo>
                      <a:lnTo>
                        <a:pt x="72" y="17"/>
                      </a:lnTo>
                      <a:lnTo>
                        <a:pt x="54" y="14"/>
                      </a:lnTo>
                      <a:lnTo>
                        <a:pt x="44" y="12"/>
                      </a:lnTo>
                      <a:lnTo>
                        <a:pt x="24" y="6"/>
                      </a:lnTo>
                      <a:lnTo>
                        <a:pt x="16" y="5"/>
                      </a:lnTo>
                      <a:lnTo>
                        <a:pt x="8" y="3"/>
                      </a:lnTo>
                      <a:lnTo>
                        <a:pt x="3" y="0"/>
                      </a:lnTo>
                      <a:lnTo>
                        <a:pt x="0" y="4"/>
                      </a:lnTo>
                      <a:lnTo>
                        <a:pt x="0" y="14"/>
                      </a:lnTo>
                      <a:lnTo>
                        <a:pt x="5" y="16"/>
                      </a:lnTo>
                      <a:lnTo>
                        <a:pt x="20" y="17"/>
                      </a:lnTo>
                      <a:lnTo>
                        <a:pt x="25" y="18"/>
                      </a:lnTo>
                      <a:lnTo>
                        <a:pt x="37" y="21"/>
                      </a:lnTo>
                      <a:lnTo>
                        <a:pt x="46" y="24"/>
                      </a:lnTo>
                      <a:lnTo>
                        <a:pt x="55" y="24"/>
                      </a:lnTo>
                      <a:lnTo>
                        <a:pt x="70" y="24"/>
                      </a:lnTo>
                      <a:lnTo>
                        <a:pt x="85" y="19"/>
                      </a:lnTo>
                    </a:path>
                  </a:pathLst>
                </a:custGeom>
                <a:solidFill>
                  <a:srgbClr val="808080"/>
                </a:solidFill>
                <a:ln w="9525" cap="rnd">
                  <a:noFill/>
                  <a:round/>
                  <a:headEnd type="none" w="sm" len="sm"/>
                  <a:tailEnd type="none" w="sm" len="sm"/>
                </a:ln>
              </p:spPr>
              <p:txBody>
                <a:bodyPr/>
                <a:lstStyle/>
                <a:p>
                  <a:endParaRPr lang="es-ES"/>
                </a:p>
              </p:txBody>
            </p:sp>
            <p:sp>
              <p:nvSpPr>
                <p:cNvPr id="104851" name="Freeform 645"/>
                <p:cNvSpPr>
                  <a:spLocks/>
                </p:cNvSpPr>
                <p:nvPr/>
              </p:nvSpPr>
              <p:spPr bwMode="auto">
                <a:xfrm>
                  <a:off x="592" y="3353"/>
                  <a:ext cx="29" cy="25"/>
                </a:xfrm>
                <a:custGeom>
                  <a:avLst/>
                  <a:gdLst>
                    <a:gd name="T0" fmla="*/ 28 w 29"/>
                    <a:gd name="T1" fmla="*/ 1 h 25"/>
                    <a:gd name="T2" fmla="*/ 26 w 29"/>
                    <a:gd name="T3" fmla="*/ 12 h 25"/>
                    <a:gd name="T4" fmla="*/ 28 w 29"/>
                    <a:gd name="T5" fmla="*/ 14 h 25"/>
                    <a:gd name="T6" fmla="*/ 20 w 29"/>
                    <a:gd name="T7" fmla="*/ 24 h 25"/>
                    <a:gd name="T8" fmla="*/ 12 w 29"/>
                    <a:gd name="T9" fmla="*/ 24 h 25"/>
                    <a:gd name="T10" fmla="*/ 2 w 29"/>
                    <a:gd name="T11" fmla="*/ 19 h 25"/>
                    <a:gd name="T12" fmla="*/ 0 w 29"/>
                    <a:gd name="T13" fmla="*/ 14 h 25"/>
                    <a:gd name="T14" fmla="*/ 1 w 29"/>
                    <a:gd name="T15" fmla="*/ 11 h 25"/>
                    <a:gd name="T16" fmla="*/ 1 w 29"/>
                    <a:gd name="T17" fmla="*/ 0 h 25"/>
                    <a:gd name="T18" fmla="*/ 28 w 29"/>
                    <a:gd name="T19" fmla="*/ 1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25"/>
                    <a:gd name="T32" fmla="*/ 29 w 29"/>
                    <a:gd name="T33" fmla="*/ 25 h 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25">
                      <a:moveTo>
                        <a:pt x="28" y="1"/>
                      </a:moveTo>
                      <a:lnTo>
                        <a:pt x="26" y="12"/>
                      </a:lnTo>
                      <a:lnTo>
                        <a:pt x="28" y="14"/>
                      </a:lnTo>
                      <a:lnTo>
                        <a:pt x="20" y="24"/>
                      </a:lnTo>
                      <a:lnTo>
                        <a:pt x="12" y="24"/>
                      </a:lnTo>
                      <a:lnTo>
                        <a:pt x="2" y="19"/>
                      </a:lnTo>
                      <a:lnTo>
                        <a:pt x="0" y="14"/>
                      </a:lnTo>
                      <a:lnTo>
                        <a:pt x="1" y="11"/>
                      </a:lnTo>
                      <a:lnTo>
                        <a:pt x="1" y="0"/>
                      </a:lnTo>
                      <a:lnTo>
                        <a:pt x="28" y="1"/>
                      </a:lnTo>
                    </a:path>
                  </a:pathLst>
                </a:custGeom>
                <a:solidFill>
                  <a:srgbClr val="A0A0A0"/>
                </a:solidFill>
                <a:ln w="9525" cap="rnd">
                  <a:noFill/>
                  <a:round/>
                  <a:headEnd type="none" w="sm" len="sm"/>
                  <a:tailEnd type="none" w="sm" len="sm"/>
                </a:ln>
              </p:spPr>
              <p:txBody>
                <a:bodyPr/>
                <a:lstStyle/>
                <a:p>
                  <a:endParaRPr lang="es-ES"/>
                </a:p>
              </p:txBody>
            </p:sp>
            <p:sp>
              <p:nvSpPr>
                <p:cNvPr id="104852" name="Freeform 646"/>
                <p:cNvSpPr>
                  <a:spLocks/>
                </p:cNvSpPr>
                <p:nvPr/>
              </p:nvSpPr>
              <p:spPr bwMode="auto">
                <a:xfrm>
                  <a:off x="583" y="3282"/>
                  <a:ext cx="43" cy="85"/>
                </a:xfrm>
                <a:custGeom>
                  <a:avLst/>
                  <a:gdLst>
                    <a:gd name="T0" fmla="*/ 1 w 43"/>
                    <a:gd name="T1" fmla="*/ 0 h 85"/>
                    <a:gd name="T2" fmla="*/ 0 w 43"/>
                    <a:gd name="T3" fmla="*/ 29 h 85"/>
                    <a:gd name="T4" fmla="*/ 0 w 43"/>
                    <a:gd name="T5" fmla="*/ 51 h 85"/>
                    <a:gd name="T6" fmla="*/ 0 w 43"/>
                    <a:gd name="T7" fmla="*/ 77 h 85"/>
                    <a:gd name="T8" fmla="*/ 20 w 43"/>
                    <a:gd name="T9" fmla="*/ 84 h 85"/>
                    <a:gd name="T10" fmla="*/ 40 w 43"/>
                    <a:gd name="T11" fmla="*/ 84 h 85"/>
                    <a:gd name="T12" fmla="*/ 42 w 43"/>
                    <a:gd name="T13" fmla="*/ 0 h 85"/>
                    <a:gd name="T14" fmla="*/ 1 w 43"/>
                    <a:gd name="T15" fmla="*/ 0 h 85"/>
                    <a:gd name="T16" fmla="*/ 0 60000 65536"/>
                    <a:gd name="T17" fmla="*/ 0 60000 65536"/>
                    <a:gd name="T18" fmla="*/ 0 60000 65536"/>
                    <a:gd name="T19" fmla="*/ 0 60000 65536"/>
                    <a:gd name="T20" fmla="*/ 0 60000 65536"/>
                    <a:gd name="T21" fmla="*/ 0 60000 65536"/>
                    <a:gd name="T22" fmla="*/ 0 60000 65536"/>
                    <a:gd name="T23" fmla="*/ 0 60000 65536"/>
                    <a:gd name="T24" fmla="*/ 0 w 43"/>
                    <a:gd name="T25" fmla="*/ 0 h 85"/>
                    <a:gd name="T26" fmla="*/ 43 w 43"/>
                    <a:gd name="T27" fmla="*/ 85 h 8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3" h="85">
                      <a:moveTo>
                        <a:pt x="1" y="0"/>
                      </a:moveTo>
                      <a:lnTo>
                        <a:pt x="0" y="29"/>
                      </a:lnTo>
                      <a:lnTo>
                        <a:pt x="0" y="51"/>
                      </a:lnTo>
                      <a:lnTo>
                        <a:pt x="0" y="77"/>
                      </a:lnTo>
                      <a:lnTo>
                        <a:pt x="20" y="84"/>
                      </a:lnTo>
                      <a:lnTo>
                        <a:pt x="40" y="84"/>
                      </a:lnTo>
                      <a:lnTo>
                        <a:pt x="42" y="0"/>
                      </a:lnTo>
                      <a:lnTo>
                        <a:pt x="1"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4853" name="Freeform 647"/>
                <p:cNvSpPr>
                  <a:spLocks/>
                </p:cNvSpPr>
                <p:nvPr/>
              </p:nvSpPr>
              <p:spPr bwMode="auto">
                <a:xfrm>
                  <a:off x="587" y="3287"/>
                  <a:ext cx="32" cy="72"/>
                </a:xfrm>
                <a:custGeom>
                  <a:avLst/>
                  <a:gdLst>
                    <a:gd name="T0" fmla="*/ 1 w 32"/>
                    <a:gd name="T1" fmla="*/ 0 h 72"/>
                    <a:gd name="T2" fmla="*/ 0 w 32"/>
                    <a:gd name="T3" fmla="*/ 22 h 72"/>
                    <a:gd name="T4" fmla="*/ 0 w 32"/>
                    <a:gd name="T5" fmla="*/ 38 h 72"/>
                    <a:gd name="T6" fmla="*/ 0 w 32"/>
                    <a:gd name="T7" fmla="*/ 65 h 72"/>
                    <a:gd name="T8" fmla="*/ 14 w 32"/>
                    <a:gd name="T9" fmla="*/ 71 h 72"/>
                    <a:gd name="T10" fmla="*/ 29 w 32"/>
                    <a:gd name="T11" fmla="*/ 71 h 72"/>
                    <a:gd name="T12" fmla="*/ 31 w 32"/>
                    <a:gd name="T13" fmla="*/ 0 h 72"/>
                    <a:gd name="T14" fmla="*/ 1 w 32"/>
                    <a:gd name="T15" fmla="*/ 0 h 72"/>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72"/>
                    <a:gd name="T26" fmla="*/ 32 w 32"/>
                    <a:gd name="T27" fmla="*/ 72 h 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72">
                      <a:moveTo>
                        <a:pt x="1" y="0"/>
                      </a:moveTo>
                      <a:lnTo>
                        <a:pt x="0" y="22"/>
                      </a:lnTo>
                      <a:lnTo>
                        <a:pt x="0" y="38"/>
                      </a:lnTo>
                      <a:lnTo>
                        <a:pt x="0" y="65"/>
                      </a:lnTo>
                      <a:lnTo>
                        <a:pt x="14" y="71"/>
                      </a:lnTo>
                      <a:lnTo>
                        <a:pt x="29" y="71"/>
                      </a:lnTo>
                      <a:lnTo>
                        <a:pt x="31" y="0"/>
                      </a:lnTo>
                      <a:lnTo>
                        <a:pt x="1" y="0"/>
                      </a:lnTo>
                    </a:path>
                  </a:pathLst>
                </a:custGeom>
                <a:solidFill>
                  <a:srgbClr val="808080"/>
                </a:solidFill>
                <a:ln w="9525" cap="rnd">
                  <a:noFill/>
                  <a:round/>
                  <a:headEnd type="none" w="sm" len="sm"/>
                  <a:tailEnd type="none" w="sm" len="sm"/>
                </a:ln>
              </p:spPr>
              <p:txBody>
                <a:bodyPr/>
                <a:lstStyle/>
                <a:p>
                  <a:endParaRPr lang="es-ES"/>
                </a:p>
              </p:txBody>
            </p:sp>
            <p:sp>
              <p:nvSpPr>
                <p:cNvPr id="104854" name="Freeform 648"/>
                <p:cNvSpPr>
                  <a:spLocks/>
                </p:cNvSpPr>
                <p:nvPr/>
              </p:nvSpPr>
              <p:spPr bwMode="auto">
                <a:xfrm>
                  <a:off x="604" y="3367"/>
                  <a:ext cx="92" cy="45"/>
                </a:xfrm>
                <a:custGeom>
                  <a:avLst/>
                  <a:gdLst>
                    <a:gd name="T0" fmla="*/ 35 w 92"/>
                    <a:gd name="T1" fmla="*/ 0 h 45"/>
                    <a:gd name="T2" fmla="*/ 35 w 92"/>
                    <a:gd name="T3" fmla="*/ 12 h 45"/>
                    <a:gd name="T4" fmla="*/ 59 w 92"/>
                    <a:gd name="T5" fmla="*/ 22 h 45"/>
                    <a:gd name="T6" fmla="*/ 79 w 92"/>
                    <a:gd name="T7" fmla="*/ 28 h 45"/>
                    <a:gd name="T8" fmla="*/ 91 w 92"/>
                    <a:gd name="T9" fmla="*/ 30 h 45"/>
                    <a:gd name="T10" fmla="*/ 91 w 92"/>
                    <a:gd name="T11" fmla="*/ 37 h 45"/>
                    <a:gd name="T12" fmla="*/ 74 w 92"/>
                    <a:gd name="T13" fmla="*/ 41 h 45"/>
                    <a:gd name="T14" fmla="*/ 53 w 92"/>
                    <a:gd name="T15" fmla="*/ 44 h 45"/>
                    <a:gd name="T16" fmla="*/ 35 w 92"/>
                    <a:gd name="T17" fmla="*/ 40 h 45"/>
                    <a:gd name="T18" fmla="*/ 23 w 92"/>
                    <a:gd name="T19" fmla="*/ 37 h 45"/>
                    <a:gd name="T20" fmla="*/ 23 w 92"/>
                    <a:gd name="T21" fmla="*/ 40 h 45"/>
                    <a:gd name="T22" fmla="*/ 8 w 92"/>
                    <a:gd name="T23" fmla="*/ 40 h 45"/>
                    <a:gd name="T24" fmla="*/ 0 w 92"/>
                    <a:gd name="T25" fmla="*/ 38 h 45"/>
                    <a:gd name="T26" fmla="*/ 0 w 92"/>
                    <a:gd name="T27" fmla="*/ 32 h 45"/>
                    <a:gd name="T28" fmla="*/ 0 w 92"/>
                    <a:gd name="T29" fmla="*/ 29 h 45"/>
                    <a:gd name="T30" fmla="*/ 0 w 92"/>
                    <a:gd name="T31" fmla="*/ 20 h 45"/>
                    <a:gd name="T32" fmla="*/ 0 w 92"/>
                    <a:gd name="T33" fmla="*/ 15 h 45"/>
                    <a:gd name="T34" fmla="*/ 6 w 92"/>
                    <a:gd name="T35" fmla="*/ 11 h 45"/>
                    <a:gd name="T36" fmla="*/ 7 w 92"/>
                    <a:gd name="T37" fmla="*/ 0 h 45"/>
                    <a:gd name="T38" fmla="*/ 35 w 92"/>
                    <a:gd name="T39" fmla="*/ 0 h 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2"/>
                    <a:gd name="T61" fmla="*/ 0 h 45"/>
                    <a:gd name="T62" fmla="*/ 92 w 92"/>
                    <a:gd name="T63" fmla="*/ 45 h 4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2" h="45">
                      <a:moveTo>
                        <a:pt x="35" y="0"/>
                      </a:moveTo>
                      <a:lnTo>
                        <a:pt x="35" y="12"/>
                      </a:lnTo>
                      <a:lnTo>
                        <a:pt x="59" y="22"/>
                      </a:lnTo>
                      <a:lnTo>
                        <a:pt x="79" y="28"/>
                      </a:lnTo>
                      <a:lnTo>
                        <a:pt x="91" y="30"/>
                      </a:lnTo>
                      <a:lnTo>
                        <a:pt x="91" y="37"/>
                      </a:lnTo>
                      <a:lnTo>
                        <a:pt x="74" y="41"/>
                      </a:lnTo>
                      <a:lnTo>
                        <a:pt x="53" y="44"/>
                      </a:lnTo>
                      <a:lnTo>
                        <a:pt x="35" y="40"/>
                      </a:lnTo>
                      <a:lnTo>
                        <a:pt x="23" y="37"/>
                      </a:lnTo>
                      <a:lnTo>
                        <a:pt x="23" y="40"/>
                      </a:lnTo>
                      <a:lnTo>
                        <a:pt x="8" y="40"/>
                      </a:lnTo>
                      <a:lnTo>
                        <a:pt x="0" y="38"/>
                      </a:lnTo>
                      <a:lnTo>
                        <a:pt x="0" y="32"/>
                      </a:lnTo>
                      <a:lnTo>
                        <a:pt x="0" y="29"/>
                      </a:lnTo>
                      <a:lnTo>
                        <a:pt x="0" y="20"/>
                      </a:lnTo>
                      <a:lnTo>
                        <a:pt x="0" y="15"/>
                      </a:lnTo>
                      <a:lnTo>
                        <a:pt x="6" y="11"/>
                      </a:lnTo>
                      <a:lnTo>
                        <a:pt x="7" y="0"/>
                      </a:lnTo>
                      <a:lnTo>
                        <a:pt x="35"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4855" name="Freeform 649"/>
                <p:cNvSpPr>
                  <a:spLocks/>
                </p:cNvSpPr>
                <p:nvPr/>
              </p:nvSpPr>
              <p:spPr bwMode="auto">
                <a:xfrm>
                  <a:off x="636" y="3383"/>
                  <a:ext cx="30" cy="26"/>
                </a:xfrm>
                <a:custGeom>
                  <a:avLst/>
                  <a:gdLst>
                    <a:gd name="T0" fmla="*/ 7 w 30"/>
                    <a:gd name="T1" fmla="*/ 0 h 26"/>
                    <a:gd name="T2" fmla="*/ 0 w 30"/>
                    <a:gd name="T3" fmla="*/ 13 h 26"/>
                    <a:gd name="T4" fmla="*/ 25 w 30"/>
                    <a:gd name="T5" fmla="*/ 25 h 26"/>
                    <a:gd name="T6" fmla="*/ 29 w 30"/>
                    <a:gd name="T7" fmla="*/ 14 h 26"/>
                    <a:gd name="T8" fmla="*/ 7 w 30"/>
                    <a:gd name="T9" fmla="*/ 0 h 26"/>
                    <a:gd name="T10" fmla="*/ 0 60000 65536"/>
                    <a:gd name="T11" fmla="*/ 0 60000 65536"/>
                    <a:gd name="T12" fmla="*/ 0 60000 65536"/>
                    <a:gd name="T13" fmla="*/ 0 60000 65536"/>
                    <a:gd name="T14" fmla="*/ 0 60000 65536"/>
                    <a:gd name="T15" fmla="*/ 0 w 30"/>
                    <a:gd name="T16" fmla="*/ 0 h 26"/>
                    <a:gd name="T17" fmla="*/ 30 w 30"/>
                    <a:gd name="T18" fmla="*/ 26 h 26"/>
                  </a:gdLst>
                  <a:ahLst/>
                  <a:cxnLst>
                    <a:cxn ang="T10">
                      <a:pos x="T0" y="T1"/>
                    </a:cxn>
                    <a:cxn ang="T11">
                      <a:pos x="T2" y="T3"/>
                    </a:cxn>
                    <a:cxn ang="T12">
                      <a:pos x="T4" y="T5"/>
                    </a:cxn>
                    <a:cxn ang="T13">
                      <a:pos x="T6" y="T7"/>
                    </a:cxn>
                    <a:cxn ang="T14">
                      <a:pos x="T8" y="T9"/>
                    </a:cxn>
                  </a:cxnLst>
                  <a:rect l="T15" t="T16" r="T17" b="T18"/>
                  <a:pathLst>
                    <a:path w="30" h="26">
                      <a:moveTo>
                        <a:pt x="7" y="0"/>
                      </a:moveTo>
                      <a:lnTo>
                        <a:pt x="0" y="13"/>
                      </a:lnTo>
                      <a:lnTo>
                        <a:pt x="25" y="25"/>
                      </a:lnTo>
                      <a:lnTo>
                        <a:pt x="29" y="14"/>
                      </a:lnTo>
                      <a:lnTo>
                        <a:pt x="7" y="0"/>
                      </a:lnTo>
                    </a:path>
                  </a:pathLst>
                </a:custGeom>
                <a:solidFill>
                  <a:srgbClr val="808080"/>
                </a:solidFill>
                <a:ln w="9525" cap="rnd">
                  <a:noFill/>
                  <a:round/>
                  <a:headEnd type="none" w="sm" len="sm"/>
                  <a:tailEnd type="none" w="sm" len="sm"/>
                </a:ln>
              </p:spPr>
              <p:txBody>
                <a:bodyPr/>
                <a:lstStyle/>
                <a:p>
                  <a:endParaRPr lang="es-ES"/>
                </a:p>
              </p:txBody>
            </p:sp>
            <p:sp>
              <p:nvSpPr>
                <p:cNvPr id="104856" name="Freeform 650"/>
                <p:cNvSpPr>
                  <a:spLocks/>
                </p:cNvSpPr>
                <p:nvPr/>
              </p:nvSpPr>
              <p:spPr bwMode="auto">
                <a:xfrm>
                  <a:off x="666" y="3393"/>
                  <a:ext cx="27" cy="27"/>
                </a:xfrm>
                <a:custGeom>
                  <a:avLst/>
                  <a:gdLst>
                    <a:gd name="T0" fmla="*/ 1 w 27"/>
                    <a:gd name="T1" fmla="*/ 0 h 27"/>
                    <a:gd name="T2" fmla="*/ 0 w 27"/>
                    <a:gd name="T3" fmla="*/ 14 h 27"/>
                    <a:gd name="T4" fmla="*/ 12 w 27"/>
                    <a:gd name="T5" fmla="*/ 26 h 27"/>
                    <a:gd name="T6" fmla="*/ 16 w 27"/>
                    <a:gd name="T7" fmla="*/ 26 h 27"/>
                    <a:gd name="T8" fmla="*/ 26 w 27"/>
                    <a:gd name="T9" fmla="*/ 26 h 27"/>
                    <a:gd name="T10" fmla="*/ 16 w 27"/>
                    <a:gd name="T11" fmla="*/ 14 h 27"/>
                    <a:gd name="T12" fmla="*/ 1 w 27"/>
                    <a:gd name="T13" fmla="*/ 0 h 27"/>
                    <a:gd name="T14" fmla="*/ 0 60000 65536"/>
                    <a:gd name="T15" fmla="*/ 0 60000 65536"/>
                    <a:gd name="T16" fmla="*/ 0 60000 65536"/>
                    <a:gd name="T17" fmla="*/ 0 60000 65536"/>
                    <a:gd name="T18" fmla="*/ 0 60000 65536"/>
                    <a:gd name="T19" fmla="*/ 0 60000 65536"/>
                    <a:gd name="T20" fmla="*/ 0 60000 65536"/>
                    <a:gd name="T21" fmla="*/ 0 w 27"/>
                    <a:gd name="T22" fmla="*/ 0 h 27"/>
                    <a:gd name="T23" fmla="*/ 27 w 27"/>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7">
                      <a:moveTo>
                        <a:pt x="1" y="0"/>
                      </a:moveTo>
                      <a:lnTo>
                        <a:pt x="0" y="14"/>
                      </a:lnTo>
                      <a:lnTo>
                        <a:pt x="12" y="26"/>
                      </a:lnTo>
                      <a:lnTo>
                        <a:pt x="16" y="26"/>
                      </a:lnTo>
                      <a:lnTo>
                        <a:pt x="26" y="26"/>
                      </a:lnTo>
                      <a:lnTo>
                        <a:pt x="16" y="14"/>
                      </a:lnTo>
                      <a:lnTo>
                        <a:pt x="1" y="0"/>
                      </a:lnTo>
                    </a:path>
                  </a:pathLst>
                </a:custGeom>
                <a:solidFill>
                  <a:srgbClr val="808080"/>
                </a:solidFill>
                <a:ln w="9525" cap="rnd">
                  <a:noFill/>
                  <a:round/>
                  <a:headEnd type="none" w="sm" len="sm"/>
                  <a:tailEnd type="none" w="sm" len="sm"/>
                </a:ln>
              </p:spPr>
              <p:txBody>
                <a:bodyPr/>
                <a:lstStyle/>
                <a:p>
                  <a:endParaRPr lang="es-ES"/>
                </a:p>
              </p:txBody>
            </p:sp>
            <p:sp>
              <p:nvSpPr>
                <p:cNvPr id="104857" name="Freeform 651"/>
                <p:cNvSpPr>
                  <a:spLocks/>
                </p:cNvSpPr>
                <p:nvPr/>
              </p:nvSpPr>
              <p:spPr bwMode="auto">
                <a:xfrm>
                  <a:off x="605" y="3383"/>
                  <a:ext cx="88" cy="26"/>
                </a:xfrm>
                <a:custGeom>
                  <a:avLst/>
                  <a:gdLst>
                    <a:gd name="T0" fmla="*/ 87 w 88"/>
                    <a:gd name="T1" fmla="*/ 19 h 26"/>
                    <a:gd name="T2" fmla="*/ 87 w 88"/>
                    <a:gd name="T3" fmla="*/ 15 h 26"/>
                    <a:gd name="T4" fmla="*/ 74 w 88"/>
                    <a:gd name="T5" fmla="*/ 18 h 26"/>
                    <a:gd name="T6" fmla="*/ 56 w 88"/>
                    <a:gd name="T7" fmla="*/ 14 h 26"/>
                    <a:gd name="T8" fmla="*/ 45 w 88"/>
                    <a:gd name="T9" fmla="*/ 13 h 26"/>
                    <a:gd name="T10" fmla="*/ 25 w 88"/>
                    <a:gd name="T11" fmla="*/ 6 h 26"/>
                    <a:gd name="T12" fmla="*/ 16 w 88"/>
                    <a:gd name="T13" fmla="*/ 6 h 26"/>
                    <a:gd name="T14" fmla="*/ 8 w 88"/>
                    <a:gd name="T15" fmla="*/ 2 h 26"/>
                    <a:gd name="T16" fmla="*/ 3 w 88"/>
                    <a:gd name="T17" fmla="*/ 0 h 26"/>
                    <a:gd name="T18" fmla="*/ 0 w 88"/>
                    <a:gd name="T19" fmla="*/ 5 h 26"/>
                    <a:gd name="T20" fmla="*/ 0 w 88"/>
                    <a:gd name="T21" fmla="*/ 14 h 26"/>
                    <a:gd name="T22" fmla="*/ 5 w 88"/>
                    <a:gd name="T23" fmla="*/ 15 h 26"/>
                    <a:gd name="T24" fmla="*/ 21 w 88"/>
                    <a:gd name="T25" fmla="*/ 18 h 26"/>
                    <a:gd name="T26" fmla="*/ 27 w 88"/>
                    <a:gd name="T27" fmla="*/ 19 h 26"/>
                    <a:gd name="T28" fmla="*/ 38 w 88"/>
                    <a:gd name="T29" fmla="*/ 23 h 26"/>
                    <a:gd name="T30" fmla="*/ 50 w 88"/>
                    <a:gd name="T31" fmla="*/ 25 h 26"/>
                    <a:gd name="T32" fmla="*/ 57 w 88"/>
                    <a:gd name="T33" fmla="*/ 25 h 26"/>
                    <a:gd name="T34" fmla="*/ 72 w 88"/>
                    <a:gd name="T35" fmla="*/ 25 h 26"/>
                    <a:gd name="T36" fmla="*/ 87 w 88"/>
                    <a:gd name="T37" fmla="*/ 19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87" y="19"/>
                      </a:moveTo>
                      <a:lnTo>
                        <a:pt x="87" y="15"/>
                      </a:lnTo>
                      <a:lnTo>
                        <a:pt x="74" y="18"/>
                      </a:lnTo>
                      <a:lnTo>
                        <a:pt x="56" y="14"/>
                      </a:lnTo>
                      <a:lnTo>
                        <a:pt x="45" y="13"/>
                      </a:lnTo>
                      <a:lnTo>
                        <a:pt x="25" y="6"/>
                      </a:lnTo>
                      <a:lnTo>
                        <a:pt x="16" y="6"/>
                      </a:lnTo>
                      <a:lnTo>
                        <a:pt x="8" y="2"/>
                      </a:lnTo>
                      <a:lnTo>
                        <a:pt x="3" y="0"/>
                      </a:lnTo>
                      <a:lnTo>
                        <a:pt x="0" y="5"/>
                      </a:lnTo>
                      <a:lnTo>
                        <a:pt x="0" y="14"/>
                      </a:lnTo>
                      <a:lnTo>
                        <a:pt x="5" y="15"/>
                      </a:lnTo>
                      <a:lnTo>
                        <a:pt x="21" y="18"/>
                      </a:lnTo>
                      <a:lnTo>
                        <a:pt x="27" y="19"/>
                      </a:lnTo>
                      <a:lnTo>
                        <a:pt x="38" y="23"/>
                      </a:lnTo>
                      <a:lnTo>
                        <a:pt x="50" y="25"/>
                      </a:lnTo>
                      <a:lnTo>
                        <a:pt x="57" y="25"/>
                      </a:lnTo>
                      <a:lnTo>
                        <a:pt x="72" y="25"/>
                      </a:lnTo>
                      <a:lnTo>
                        <a:pt x="87" y="19"/>
                      </a:lnTo>
                    </a:path>
                  </a:pathLst>
                </a:custGeom>
                <a:solidFill>
                  <a:srgbClr val="808080"/>
                </a:solidFill>
                <a:ln w="9525" cap="rnd">
                  <a:noFill/>
                  <a:round/>
                  <a:headEnd type="none" w="sm" len="sm"/>
                  <a:tailEnd type="none" w="sm" len="sm"/>
                </a:ln>
              </p:spPr>
              <p:txBody>
                <a:bodyPr/>
                <a:lstStyle/>
                <a:p>
                  <a:endParaRPr lang="es-ES"/>
                </a:p>
              </p:txBody>
            </p:sp>
            <p:sp>
              <p:nvSpPr>
                <p:cNvPr id="104858" name="Freeform 652"/>
                <p:cNvSpPr>
                  <a:spLocks/>
                </p:cNvSpPr>
                <p:nvPr/>
              </p:nvSpPr>
              <p:spPr bwMode="auto">
                <a:xfrm>
                  <a:off x="614" y="3368"/>
                  <a:ext cx="27" cy="26"/>
                </a:xfrm>
                <a:custGeom>
                  <a:avLst/>
                  <a:gdLst>
                    <a:gd name="T0" fmla="*/ 24 w 27"/>
                    <a:gd name="T1" fmla="*/ 1 h 26"/>
                    <a:gd name="T2" fmla="*/ 23 w 27"/>
                    <a:gd name="T3" fmla="*/ 12 h 26"/>
                    <a:gd name="T4" fmla="*/ 26 w 27"/>
                    <a:gd name="T5" fmla="*/ 14 h 26"/>
                    <a:gd name="T6" fmla="*/ 18 w 27"/>
                    <a:gd name="T7" fmla="*/ 25 h 26"/>
                    <a:gd name="T8" fmla="*/ 11 w 27"/>
                    <a:gd name="T9" fmla="*/ 25 h 26"/>
                    <a:gd name="T10" fmla="*/ 1 w 27"/>
                    <a:gd name="T11" fmla="*/ 20 h 26"/>
                    <a:gd name="T12" fmla="*/ 0 w 27"/>
                    <a:gd name="T13" fmla="*/ 14 h 26"/>
                    <a:gd name="T14" fmla="*/ 0 w 27"/>
                    <a:gd name="T15" fmla="*/ 12 h 26"/>
                    <a:gd name="T16" fmla="*/ 0 w 27"/>
                    <a:gd name="T17" fmla="*/ 0 h 26"/>
                    <a:gd name="T18" fmla="*/ 24 w 27"/>
                    <a:gd name="T19" fmla="*/ 1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
                    <a:gd name="T31" fmla="*/ 0 h 26"/>
                    <a:gd name="T32" fmla="*/ 27 w 27"/>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 h="26">
                      <a:moveTo>
                        <a:pt x="24" y="1"/>
                      </a:moveTo>
                      <a:lnTo>
                        <a:pt x="23" y="12"/>
                      </a:lnTo>
                      <a:lnTo>
                        <a:pt x="26" y="14"/>
                      </a:lnTo>
                      <a:lnTo>
                        <a:pt x="18" y="25"/>
                      </a:lnTo>
                      <a:lnTo>
                        <a:pt x="11" y="25"/>
                      </a:lnTo>
                      <a:lnTo>
                        <a:pt x="1" y="20"/>
                      </a:lnTo>
                      <a:lnTo>
                        <a:pt x="0" y="14"/>
                      </a:lnTo>
                      <a:lnTo>
                        <a:pt x="0" y="12"/>
                      </a:lnTo>
                      <a:lnTo>
                        <a:pt x="0" y="0"/>
                      </a:lnTo>
                      <a:lnTo>
                        <a:pt x="24" y="1"/>
                      </a:lnTo>
                    </a:path>
                  </a:pathLst>
                </a:custGeom>
                <a:solidFill>
                  <a:srgbClr val="A0A0A0"/>
                </a:solidFill>
                <a:ln w="9525" cap="rnd">
                  <a:noFill/>
                  <a:round/>
                  <a:headEnd type="none" w="sm" len="sm"/>
                  <a:tailEnd type="none" w="sm" len="sm"/>
                </a:ln>
              </p:spPr>
              <p:txBody>
                <a:bodyPr/>
                <a:lstStyle/>
                <a:p>
                  <a:endParaRPr lang="es-ES"/>
                </a:p>
              </p:txBody>
            </p:sp>
            <p:sp>
              <p:nvSpPr>
                <p:cNvPr id="104859" name="Oval 653"/>
                <p:cNvSpPr>
                  <a:spLocks noChangeArrowheads="1"/>
                </p:cNvSpPr>
                <p:nvPr/>
              </p:nvSpPr>
              <p:spPr bwMode="auto">
                <a:xfrm>
                  <a:off x="443" y="3359"/>
                  <a:ext cx="109" cy="45"/>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4860" name="Rectangle 654"/>
                <p:cNvSpPr>
                  <a:spLocks noChangeArrowheads="1"/>
                </p:cNvSpPr>
                <p:nvPr/>
              </p:nvSpPr>
              <p:spPr bwMode="auto">
                <a:xfrm>
                  <a:off x="487" y="3292"/>
                  <a:ext cx="20" cy="70"/>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4861" name="Freeform 655"/>
                <p:cNvSpPr>
                  <a:spLocks/>
                </p:cNvSpPr>
                <p:nvPr/>
              </p:nvSpPr>
              <p:spPr bwMode="auto">
                <a:xfrm>
                  <a:off x="418" y="3248"/>
                  <a:ext cx="182" cy="63"/>
                </a:xfrm>
                <a:custGeom>
                  <a:avLst/>
                  <a:gdLst>
                    <a:gd name="T0" fmla="*/ 181 w 182"/>
                    <a:gd name="T1" fmla="*/ 31 h 63"/>
                    <a:gd name="T2" fmla="*/ 179 w 182"/>
                    <a:gd name="T3" fmla="*/ 50 h 63"/>
                    <a:gd name="T4" fmla="*/ 118 w 182"/>
                    <a:gd name="T5" fmla="*/ 62 h 63"/>
                    <a:gd name="T6" fmla="*/ 54 w 182"/>
                    <a:gd name="T7" fmla="*/ 62 h 63"/>
                    <a:gd name="T8" fmla="*/ 1 w 182"/>
                    <a:gd name="T9" fmla="*/ 45 h 63"/>
                    <a:gd name="T10" fmla="*/ 0 w 182"/>
                    <a:gd name="T11" fmla="*/ 0 h 63"/>
                    <a:gd name="T12" fmla="*/ 101 w 182"/>
                    <a:gd name="T13" fmla="*/ 0 h 63"/>
                    <a:gd name="T14" fmla="*/ 181 w 182"/>
                    <a:gd name="T15" fmla="*/ 31 h 63"/>
                    <a:gd name="T16" fmla="*/ 0 60000 65536"/>
                    <a:gd name="T17" fmla="*/ 0 60000 65536"/>
                    <a:gd name="T18" fmla="*/ 0 60000 65536"/>
                    <a:gd name="T19" fmla="*/ 0 60000 65536"/>
                    <a:gd name="T20" fmla="*/ 0 60000 65536"/>
                    <a:gd name="T21" fmla="*/ 0 60000 65536"/>
                    <a:gd name="T22" fmla="*/ 0 60000 65536"/>
                    <a:gd name="T23" fmla="*/ 0 60000 65536"/>
                    <a:gd name="T24" fmla="*/ 0 w 182"/>
                    <a:gd name="T25" fmla="*/ 0 h 63"/>
                    <a:gd name="T26" fmla="*/ 182 w 182"/>
                    <a:gd name="T27" fmla="*/ 63 h 6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2" h="63">
                      <a:moveTo>
                        <a:pt x="181" y="31"/>
                      </a:moveTo>
                      <a:lnTo>
                        <a:pt x="179" y="50"/>
                      </a:lnTo>
                      <a:lnTo>
                        <a:pt x="118" y="62"/>
                      </a:lnTo>
                      <a:lnTo>
                        <a:pt x="54" y="62"/>
                      </a:lnTo>
                      <a:lnTo>
                        <a:pt x="1" y="45"/>
                      </a:lnTo>
                      <a:lnTo>
                        <a:pt x="0" y="0"/>
                      </a:lnTo>
                      <a:lnTo>
                        <a:pt x="101" y="0"/>
                      </a:lnTo>
                      <a:lnTo>
                        <a:pt x="181" y="31"/>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4862" name="Freeform 656"/>
                <p:cNvSpPr>
                  <a:spLocks/>
                </p:cNvSpPr>
                <p:nvPr/>
              </p:nvSpPr>
              <p:spPr bwMode="auto">
                <a:xfrm>
                  <a:off x="424" y="3270"/>
                  <a:ext cx="171" cy="33"/>
                </a:xfrm>
                <a:custGeom>
                  <a:avLst/>
                  <a:gdLst>
                    <a:gd name="T0" fmla="*/ 170 w 171"/>
                    <a:gd name="T1" fmla="*/ 10 h 33"/>
                    <a:gd name="T2" fmla="*/ 168 w 171"/>
                    <a:gd name="T3" fmla="*/ 22 h 33"/>
                    <a:gd name="T4" fmla="*/ 115 w 171"/>
                    <a:gd name="T5" fmla="*/ 32 h 33"/>
                    <a:gd name="T6" fmla="*/ 46 w 171"/>
                    <a:gd name="T7" fmla="*/ 32 h 33"/>
                    <a:gd name="T8" fmla="*/ 0 w 171"/>
                    <a:gd name="T9" fmla="*/ 16 h 33"/>
                    <a:gd name="T10" fmla="*/ 0 w 171"/>
                    <a:gd name="T11" fmla="*/ 0 h 33"/>
                    <a:gd name="T12" fmla="*/ 43 w 171"/>
                    <a:gd name="T13" fmla="*/ 16 h 33"/>
                    <a:gd name="T14" fmla="*/ 114 w 171"/>
                    <a:gd name="T15" fmla="*/ 17 h 33"/>
                    <a:gd name="T16" fmla="*/ 170 w 171"/>
                    <a:gd name="T17" fmla="*/ 1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1"/>
                    <a:gd name="T28" fmla="*/ 0 h 33"/>
                    <a:gd name="T29" fmla="*/ 171 w 171"/>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1" h="33">
                      <a:moveTo>
                        <a:pt x="170" y="10"/>
                      </a:moveTo>
                      <a:lnTo>
                        <a:pt x="168" y="22"/>
                      </a:lnTo>
                      <a:lnTo>
                        <a:pt x="115" y="32"/>
                      </a:lnTo>
                      <a:lnTo>
                        <a:pt x="46" y="32"/>
                      </a:lnTo>
                      <a:lnTo>
                        <a:pt x="0" y="16"/>
                      </a:lnTo>
                      <a:lnTo>
                        <a:pt x="0" y="0"/>
                      </a:lnTo>
                      <a:lnTo>
                        <a:pt x="43" y="16"/>
                      </a:lnTo>
                      <a:lnTo>
                        <a:pt x="114" y="17"/>
                      </a:lnTo>
                      <a:lnTo>
                        <a:pt x="170" y="10"/>
                      </a:lnTo>
                    </a:path>
                  </a:pathLst>
                </a:custGeom>
                <a:solidFill>
                  <a:srgbClr val="606060"/>
                </a:solidFill>
                <a:ln w="9525" cap="rnd">
                  <a:noFill/>
                  <a:round/>
                  <a:headEnd type="none" w="sm" len="sm"/>
                  <a:tailEnd type="none" w="sm" len="sm"/>
                </a:ln>
              </p:spPr>
              <p:txBody>
                <a:bodyPr/>
                <a:lstStyle/>
                <a:p>
                  <a:endParaRPr lang="es-ES"/>
                </a:p>
              </p:txBody>
            </p:sp>
            <p:sp>
              <p:nvSpPr>
                <p:cNvPr id="104863" name="Freeform 657"/>
                <p:cNvSpPr>
                  <a:spLocks/>
                </p:cNvSpPr>
                <p:nvPr/>
              </p:nvSpPr>
              <p:spPr bwMode="auto">
                <a:xfrm>
                  <a:off x="562" y="3105"/>
                  <a:ext cx="27" cy="1"/>
                </a:xfrm>
                <a:custGeom>
                  <a:avLst/>
                  <a:gdLst>
                    <a:gd name="T0" fmla="*/ 26 w 27"/>
                    <a:gd name="T1" fmla="*/ 0 h 1"/>
                    <a:gd name="T2" fmla="*/ 19 w 27"/>
                    <a:gd name="T3" fmla="*/ 0 h 1"/>
                    <a:gd name="T4" fmla="*/ 15 w 27"/>
                    <a:gd name="T5" fmla="*/ 0 h 1"/>
                    <a:gd name="T6" fmla="*/ 9 w 27"/>
                    <a:gd name="T7" fmla="*/ 0 h 1"/>
                    <a:gd name="T8" fmla="*/ 3 w 27"/>
                    <a:gd name="T9" fmla="*/ 0 h 1"/>
                    <a:gd name="T10" fmla="*/ 0 w 27"/>
                    <a:gd name="T11" fmla="*/ 0 h 1"/>
                    <a:gd name="T12" fmla="*/ 2 w 27"/>
                    <a:gd name="T13" fmla="*/ 0 h 1"/>
                    <a:gd name="T14" fmla="*/ 6 w 27"/>
                    <a:gd name="T15" fmla="*/ 0 h 1"/>
                    <a:gd name="T16" fmla="*/ 10 w 27"/>
                    <a:gd name="T17" fmla="*/ 0 h 1"/>
                    <a:gd name="T18" fmla="*/ 15 w 27"/>
                    <a:gd name="T19" fmla="*/ 0 h 1"/>
                    <a:gd name="T20" fmla="*/ 19 w 27"/>
                    <a:gd name="T21" fmla="*/ 0 h 1"/>
                    <a:gd name="T22" fmla="*/ 26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26" y="0"/>
                      </a:moveTo>
                      <a:lnTo>
                        <a:pt x="19" y="0"/>
                      </a:lnTo>
                      <a:lnTo>
                        <a:pt x="15" y="0"/>
                      </a:lnTo>
                      <a:lnTo>
                        <a:pt x="9" y="0"/>
                      </a:lnTo>
                      <a:lnTo>
                        <a:pt x="3" y="0"/>
                      </a:lnTo>
                      <a:lnTo>
                        <a:pt x="0" y="0"/>
                      </a:lnTo>
                      <a:lnTo>
                        <a:pt x="2" y="0"/>
                      </a:lnTo>
                      <a:lnTo>
                        <a:pt x="6" y="0"/>
                      </a:lnTo>
                      <a:lnTo>
                        <a:pt x="10" y="0"/>
                      </a:lnTo>
                      <a:lnTo>
                        <a:pt x="15" y="0"/>
                      </a:lnTo>
                      <a:lnTo>
                        <a:pt x="19"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4864" name="Freeform 658"/>
                <p:cNvSpPr>
                  <a:spLocks/>
                </p:cNvSpPr>
                <p:nvPr/>
              </p:nvSpPr>
              <p:spPr bwMode="auto">
                <a:xfrm>
                  <a:off x="578" y="3092"/>
                  <a:ext cx="27" cy="1"/>
                </a:xfrm>
                <a:custGeom>
                  <a:avLst/>
                  <a:gdLst>
                    <a:gd name="T0" fmla="*/ 26 w 27"/>
                    <a:gd name="T1" fmla="*/ 0 h 1"/>
                    <a:gd name="T2" fmla="*/ 18 w 27"/>
                    <a:gd name="T3" fmla="*/ 0 h 1"/>
                    <a:gd name="T4" fmla="*/ 16 w 27"/>
                    <a:gd name="T5" fmla="*/ 0 h 1"/>
                    <a:gd name="T6" fmla="*/ 14 w 27"/>
                    <a:gd name="T7" fmla="*/ 0 h 1"/>
                    <a:gd name="T8" fmla="*/ 11 w 27"/>
                    <a:gd name="T9" fmla="*/ 0 h 1"/>
                    <a:gd name="T10" fmla="*/ 9 w 27"/>
                    <a:gd name="T11" fmla="*/ 0 h 1"/>
                    <a:gd name="T12" fmla="*/ 6 w 27"/>
                    <a:gd name="T13" fmla="*/ 0 h 1"/>
                    <a:gd name="T14" fmla="*/ 2 w 27"/>
                    <a:gd name="T15" fmla="*/ 0 h 1"/>
                    <a:gd name="T16" fmla="*/ 0 w 27"/>
                    <a:gd name="T17" fmla="*/ 0 h 1"/>
                    <a:gd name="T18" fmla="*/ 2 w 27"/>
                    <a:gd name="T19" fmla="*/ 0 h 1"/>
                    <a:gd name="T20" fmla="*/ 6 w 27"/>
                    <a:gd name="T21" fmla="*/ 0 h 1"/>
                    <a:gd name="T22" fmla="*/ 9 w 27"/>
                    <a:gd name="T23" fmla="*/ 0 h 1"/>
                    <a:gd name="T24" fmla="*/ 12 w 27"/>
                    <a:gd name="T25" fmla="*/ 0 h 1"/>
                    <a:gd name="T26" fmla="*/ 16 w 27"/>
                    <a:gd name="T27" fmla="*/ 0 h 1"/>
                    <a:gd name="T28" fmla="*/ 18 w 27"/>
                    <a:gd name="T29" fmla="*/ 0 h 1"/>
                    <a:gd name="T30" fmla="*/ 26 w 27"/>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
                    <a:gd name="T49" fmla="*/ 0 h 1"/>
                    <a:gd name="T50" fmla="*/ 27 w 27"/>
                    <a:gd name="T51" fmla="*/ 1 h 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 h="1">
                      <a:moveTo>
                        <a:pt x="26" y="0"/>
                      </a:moveTo>
                      <a:lnTo>
                        <a:pt x="18" y="0"/>
                      </a:lnTo>
                      <a:lnTo>
                        <a:pt x="16" y="0"/>
                      </a:lnTo>
                      <a:lnTo>
                        <a:pt x="14" y="0"/>
                      </a:lnTo>
                      <a:lnTo>
                        <a:pt x="11" y="0"/>
                      </a:lnTo>
                      <a:lnTo>
                        <a:pt x="9" y="0"/>
                      </a:lnTo>
                      <a:lnTo>
                        <a:pt x="6" y="0"/>
                      </a:lnTo>
                      <a:lnTo>
                        <a:pt x="2" y="0"/>
                      </a:lnTo>
                      <a:lnTo>
                        <a:pt x="0" y="0"/>
                      </a:lnTo>
                      <a:lnTo>
                        <a:pt x="2" y="0"/>
                      </a:lnTo>
                      <a:lnTo>
                        <a:pt x="6" y="0"/>
                      </a:lnTo>
                      <a:lnTo>
                        <a:pt x="9" y="0"/>
                      </a:lnTo>
                      <a:lnTo>
                        <a:pt x="12" y="0"/>
                      </a:lnTo>
                      <a:lnTo>
                        <a:pt x="16" y="0"/>
                      </a:lnTo>
                      <a:lnTo>
                        <a:pt x="18"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4865" name="Freeform 659"/>
                <p:cNvSpPr>
                  <a:spLocks/>
                </p:cNvSpPr>
                <p:nvPr/>
              </p:nvSpPr>
              <p:spPr bwMode="auto">
                <a:xfrm>
                  <a:off x="545" y="3116"/>
                  <a:ext cx="29" cy="26"/>
                </a:xfrm>
                <a:custGeom>
                  <a:avLst/>
                  <a:gdLst>
                    <a:gd name="T0" fmla="*/ 0 w 29"/>
                    <a:gd name="T1" fmla="*/ 0 h 26"/>
                    <a:gd name="T2" fmla="*/ 13 w 29"/>
                    <a:gd name="T3" fmla="*/ 11 h 26"/>
                    <a:gd name="T4" fmla="*/ 28 w 29"/>
                    <a:gd name="T5" fmla="*/ 25 h 26"/>
                    <a:gd name="T6" fmla="*/ 0 w 29"/>
                    <a:gd name="T7" fmla="*/ 0 h 26"/>
                    <a:gd name="T8" fmla="*/ 0 60000 65536"/>
                    <a:gd name="T9" fmla="*/ 0 60000 65536"/>
                    <a:gd name="T10" fmla="*/ 0 60000 65536"/>
                    <a:gd name="T11" fmla="*/ 0 60000 65536"/>
                    <a:gd name="T12" fmla="*/ 0 w 29"/>
                    <a:gd name="T13" fmla="*/ 0 h 26"/>
                    <a:gd name="T14" fmla="*/ 29 w 29"/>
                    <a:gd name="T15" fmla="*/ 26 h 26"/>
                  </a:gdLst>
                  <a:ahLst/>
                  <a:cxnLst>
                    <a:cxn ang="T8">
                      <a:pos x="T0" y="T1"/>
                    </a:cxn>
                    <a:cxn ang="T9">
                      <a:pos x="T2" y="T3"/>
                    </a:cxn>
                    <a:cxn ang="T10">
                      <a:pos x="T4" y="T5"/>
                    </a:cxn>
                    <a:cxn ang="T11">
                      <a:pos x="T6" y="T7"/>
                    </a:cxn>
                  </a:cxnLst>
                  <a:rect l="T12" t="T13" r="T14" b="T15"/>
                  <a:pathLst>
                    <a:path w="29" h="26">
                      <a:moveTo>
                        <a:pt x="0" y="0"/>
                      </a:moveTo>
                      <a:lnTo>
                        <a:pt x="13" y="11"/>
                      </a:lnTo>
                      <a:lnTo>
                        <a:pt x="28"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4866" name="Freeform 660"/>
                <p:cNvSpPr>
                  <a:spLocks/>
                </p:cNvSpPr>
                <p:nvPr/>
              </p:nvSpPr>
              <p:spPr bwMode="auto">
                <a:xfrm>
                  <a:off x="585" y="3105"/>
                  <a:ext cx="28" cy="28"/>
                </a:xfrm>
                <a:custGeom>
                  <a:avLst/>
                  <a:gdLst>
                    <a:gd name="T0" fmla="*/ 27 w 28"/>
                    <a:gd name="T1" fmla="*/ 0 h 28"/>
                    <a:gd name="T2" fmla="*/ 27 w 28"/>
                    <a:gd name="T3" fmla="*/ 27 h 28"/>
                    <a:gd name="T4" fmla="*/ 0 w 28"/>
                    <a:gd name="T5" fmla="*/ 27 h 28"/>
                    <a:gd name="T6" fmla="*/ 0 w 28"/>
                    <a:gd name="T7" fmla="*/ 0 h 28"/>
                    <a:gd name="T8" fmla="*/ 0 w 28"/>
                    <a:gd name="T9" fmla="*/ 27 h 28"/>
                    <a:gd name="T10" fmla="*/ 27 w 28"/>
                    <a:gd name="T11" fmla="*/ 27 h 28"/>
                    <a:gd name="T12" fmla="*/ 27 w 28"/>
                    <a:gd name="T13" fmla="*/ 0 h 28"/>
                    <a:gd name="T14" fmla="*/ 0 60000 65536"/>
                    <a:gd name="T15" fmla="*/ 0 60000 65536"/>
                    <a:gd name="T16" fmla="*/ 0 60000 65536"/>
                    <a:gd name="T17" fmla="*/ 0 60000 65536"/>
                    <a:gd name="T18" fmla="*/ 0 60000 65536"/>
                    <a:gd name="T19" fmla="*/ 0 60000 65536"/>
                    <a:gd name="T20" fmla="*/ 0 60000 65536"/>
                    <a:gd name="T21" fmla="*/ 0 w 28"/>
                    <a:gd name="T22" fmla="*/ 0 h 28"/>
                    <a:gd name="T23" fmla="*/ 28 w 28"/>
                    <a:gd name="T24" fmla="*/ 28 h 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8">
                      <a:moveTo>
                        <a:pt x="27" y="0"/>
                      </a:moveTo>
                      <a:lnTo>
                        <a:pt x="27" y="27"/>
                      </a:lnTo>
                      <a:lnTo>
                        <a:pt x="0" y="27"/>
                      </a:lnTo>
                      <a:lnTo>
                        <a:pt x="0" y="0"/>
                      </a:lnTo>
                      <a:lnTo>
                        <a:pt x="0" y="27"/>
                      </a:lnTo>
                      <a:lnTo>
                        <a:pt x="27" y="27"/>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4867" name="Freeform 661"/>
                <p:cNvSpPr>
                  <a:spLocks/>
                </p:cNvSpPr>
                <p:nvPr/>
              </p:nvSpPr>
              <p:spPr bwMode="auto">
                <a:xfrm>
                  <a:off x="583" y="3130"/>
                  <a:ext cx="74" cy="28"/>
                </a:xfrm>
                <a:custGeom>
                  <a:avLst/>
                  <a:gdLst>
                    <a:gd name="T0" fmla="*/ 0 w 74"/>
                    <a:gd name="T1" fmla="*/ 9 h 28"/>
                    <a:gd name="T2" fmla="*/ 6 w 74"/>
                    <a:gd name="T3" fmla="*/ 9 h 28"/>
                    <a:gd name="T4" fmla="*/ 10 w 74"/>
                    <a:gd name="T5" fmla="*/ 7 h 28"/>
                    <a:gd name="T6" fmla="*/ 20 w 74"/>
                    <a:gd name="T7" fmla="*/ 2 h 28"/>
                    <a:gd name="T8" fmla="*/ 25 w 74"/>
                    <a:gd name="T9" fmla="*/ 0 h 28"/>
                    <a:gd name="T10" fmla="*/ 28 w 74"/>
                    <a:gd name="T11" fmla="*/ 0 h 28"/>
                    <a:gd name="T12" fmla="*/ 32 w 74"/>
                    <a:gd name="T13" fmla="*/ 0 h 28"/>
                    <a:gd name="T14" fmla="*/ 41 w 74"/>
                    <a:gd name="T15" fmla="*/ 0 h 28"/>
                    <a:gd name="T16" fmla="*/ 46 w 74"/>
                    <a:gd name="T17" fmla="*/ 0 h 28"/>
                    <a:gd name="T18" fmla="*/ 50 w 74"/>
                    <a:gd name="T19" fmla="*/ 1 h 28"/>
                    <a:gd name="T20" fmla="*/ 52 w 74"/>
                    <a:gd name="T21" fmla="*/ 2 h 28"/>
                    <a:gd name="T22" fmla="*/ 58 w 74"/>
                    <a:gd name="T23" fmla="*/ 5 h 28"/>
                    <a:gd name="T24" fmla="*/ 63 w 74"/>
                    <a:gd name="T25" fmla="*/ 7 h 28"/>
                    <a:gd name="T26" fmla="*/ 65 w 74"/>
                    <a:gd name="T27" fmla="*/ 7 h 28"/>
                    <a:gd name="T28" fmla="*/ 65 w 74"/>
                    <a:gd name="T29" fmla="*/ 8 h 28"/>
                    <a:gd name="T30" fmla="*/ 71 w 74"/>
                    <a:gd name="T31" fmla="*/ 9 h 28"/>
                    <a:gd name="T32" fmla="*/ 73 w 74"/>
                    <a:gd name="T33" fmla="*/ 10 h 28"/>
                    <a:gd name="T34" fmla="*/ 73 w 74"/>
                    <a:gd name="T35" fmla="*/ 14 h 28"/>
                    <a:gd name="T36" fmla="*/ 70 w 74"/>
                    <a:gd name="T37" fmla="*/ 14 h 28"/>
                    <a:gd name="T38" fmla="*/ 70 w 74"/>
                    <a:gd name="T39" fmla="*/ 15 h 28"/>
                    <a:gd name="T40" fmla="*/ 68 w 74"/>
                    <a:gd name="T41" fmla="*/ 17 h 28"/>
                    <a:gd name="T42" fmla="*/ 63 w 74"/>
                    <a:gd name="T43" fmla="*/ 17 h 28"/>
                    <a:gd name="T44" fmla="*/ 61 w 74"/>
                    <a:gd name="T45" fmla="*/ 18 h 28"/>
                    <a:gd name="T46" fmla="*/ 58 w 74"/>
                    <a:gd name="T47" fmla="*/ 18 h 28"/>
                    <a:gd name="T48" fmla="*/ 47 w 74"/>
                    <a:gd name="T49" fmla="*/ 17 h 28"/>
                    <a:gd name="T50" fmla="*/ 41 w 74"/>
                    <a:gd name="T51" fmla="*/ 18 h 28"/>
                    <a:gd name="T52" fmla="*/ 35 w 74"/>
                    <a:gd name="T53" fmla="*/ 21 h 28"/>
                    <a:gd name="T54" fmla="*/ 30 w 74"/>
                    <a:gd name="T55" fmla="*/ 22 h 28"/>
                    <a:gd name="T56" fmla="*/ 25 w 74"/>
                    <a:gd name="T57" fmla="*/ 24 h 28"/>
                    <a:gd name="T58" fmla="*/ 20 w 74"/>
                    <a:gd name="T59" fmla="*/ 27 h 28"/>
                    <a:gd name="T60" fmla="*/ 16 w 74"/>
                    <a:gd name="T61" fmla="*/ 27 h 28"/>
                    <a:gd name="T62" fmla="*/ 8 w 74"/>
                    <a:gd name="T63" fmla="*/ 25 h 28"/>
                    <a:gd name="T64" fmla="*/ 2 w 74"/>
                    <a:gd name="T65" fmla="*/ 27 h 28"/>
                    <a:gd name="T66" fmla="*/ 0 w 74"/>
                    <a:gd name="T67" fmla="*/ 9 h 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28"/>
                    <a:gd name="T104" fmla="*/ 74 w 74"/>
                    <a:gd name="T105" fmla="*/ 28 h 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28">
                      <a:moveTo>
                        <a:pt x="0" y="9"/>
                      </a:moveTo>
                      <a:lnTo>
                        <a:pt x="6" y="9"/>
                      </a:lnTo>
                      <a:lnTo>
                        <a:pt x="10" y="7"/>
                      </a:lnTo>
                      <a:lnTo>
                        <a:pt x="20" y="2"/>
                      </a:lnTo>
                      <a:lnTo>
                        <a:pt x="25" y="0"/>
                      </a:lnTo>
                      <a:lnTo>
                        <a:pt x="28" y="0"/>
                      </a:lnTo>
                      <a:lnTo>
                        <a:pt x="32" y="0"/>
                      </a:lnTo>
                      <a:lnTo>
                        <a:pt x="41" y="0"/>
                      </a:lnTo>
                      <a:lnTo>
                        <a:pt x="46" y="0"/>
                      </a:lnTo>
                      <a:lnTo>
                        <a:pt x="50" y="1"/>
                      </a:lnTo>
                      <a:lnTo>
                        <a:pt x="52" y="2"/>
                      </a:lnTo>
                      <a:lnTo>
                        <a:pt x="58" y="5"/>
                      </a:lnTo>
                      <a:lnTo>
                        <a:pt x="63" y="7"/>
                      </a:lnTo>
                      <a:lnTo>
                        <a:pt x="65" y="7"/>
                      </a:lnTo>
                      <a:lnTo>
                        <a:pt x="65" y="8"/>
                      </a:lnTo>
                      <a:lnTo>
                        <a:pt x="71" y="9"/>
                      </a:lnTo>
                      <a:lnTo>
                        <a:pt x="73" y="10"/>
                      </a:lnTo>
                      <a:lnTo>
                        <a:pt x="73" y="14"/>
                      </a:lnTo>
                      <a:lnTo>
                        <a:pt x="70" y="14"/>
                      </a:lnTo>
                      <a:lnTo>
                        <a:pt x="70" y="15"/>
                      </a:lnTo>
                      <a:lnTo>
                        <a:pt x="68" y="17"/>
                      </a:lnTo>
                      <a:lnTo>
                        <a:pt x="63" y="17"/>
                      </a:lnTo>
                      <a:lnTo>
                        <a:pt x="61" y="18"/>
                      </a:lnTo>
                      <a:lnTo>
                        <a:pt x="58" y="18"/>
                      </a:lnTo>
                      <a:lnTo>
                        <a:pt x="47" y="17"/>
                      </a:lnTo>
                      <a:lnTo>
                        <a:pt x="41" y="18"/>
                      </a:lnTo>
                      <a:lnTo>
                        <a:pt x="35" y="21"/>
                      </a:lnTo>
                      <a:lnTo>
                        <a:pt x="30" y="22"/>
                      </a:lnTo>
                      <a:lnTo>
                        <a:pt x="25" y="24"/>
                      </a:lnTo>
                      <a:lnTo>
                        <a:pt x="20" y="27"/>
                      </a:lnTo>
                      <a:lnTo>
                        <a:pt x="16" y="27"/>
                      </a:lnTo>
                      <a:lnTo>
                        <a:pt x="8" y="25"/>
                      </a:lnTo>
                      <a:lnTo>
                        <a:pt x="2" y="27"/>
                      </a:lnTo>
                      <a:lnTo>
                        <a:pt x="0" y="9"/>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4868" name="Freeform 662"/>
                <p:cNvSpPr>
                  <a:spLocks/>
                </p:cNvSpPr>
                <p:nvPr/>
              </p:nvSpPr>
              <p:spPr bwMode="auto">
                <a:xfrm>
                  <a:off x="636" y="3142"/>
                  <a:ext cx="27" cy="1"/>
                </a:xfrm>
                <a:custGeom>
                  <a:avLst/>
                  <a:gdLst>
                    <a:gd name="T0" fmla="*/ 26 w 27"/>
                    <a:gd name="T1" fmla="*/ 0 h 1"/>
                    <a:gd name="T2" fmla="*/ 20 w 27"/>
                    <a:gd name="T3" fmla="*/ 0 h 1"/>
                    <a:gd name="T4" fmla="*/ 10 w 27"/>
                    <a:gd name="T5" fmla="*/ 0 h 1"/>
                    <a:gd name="T6" fmla="*/ 0 w 27"/>
                    <a:gd name="T7" fmla="*/ 0 h 1"/>
                    <a:gd name="T8" fmla="*/ 3 w 27"/>
                    <a:gd name="T9" fmla="*/ 0 h 1"/>
                    <a:gd name="T10" fmla="*/ 13 w 27"/>
                    <a:gd name="T11" fmla="*/ 0 h 1"/>
                    <a:gd name="T12" fmla="*/ 20 w 27"/>
                    <a:gd name="T13" fmla="*/ 0 h 1"/>
                    <a:gd name="T14" fmla="*/ 22 w 27"/>
                    <a:gd name="T15" fmla="*/ 0 h 1"/>
                    <a:gd name="T16" fmla="*/ 26 w 27"/>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1"/>
                    <a:gd name="T29" fmla="*/ 27 w 27"/>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1">
                      <a:moveTo>
                        <a:pt x="26" y="0"/>
                      </a:moveTo>
                      <a:lnTo>
                        <a:pt x="20" y="0"/>
                      </a:lnTo>
                      <a:lnTo>
                        <a:pt x="10" y="0"/>
                      </a:lnTo>
                      <a:lnTo>
                        <a:pt x="0" y="0"/>
                      </a:lnTo>
                      <a:lnTo>
                        <a:pt x="3" y="0"/>
                      </a:lnTo>
                      <a:lnTo>
                        <a:pt x="13" y="0"/>
                      </a:lnTo>
                      <a:lnTo>
                        <a:pt x="20" y="0"/>
                      </a:lnTo>
                      <a:lnTo>
                        <a:pt x="22"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4869" name="Freeform 663"/>
                <p:cNvSpPr>
                  <a:spLocks/>
                </p:cNvSpPr>
                <p:nvPr/>
              </p:nvSpPr>
              <p:spPr bwMode="auto">
                <a:xfrm>
                  <a:off x="643" y="3133"/>
                  <a:ext cx="28" cy="1"/>
                </a:xfrm>
                <a:custGeom>
                  <a:avLst/>
                  <a:gdLst>
                    <a:gd name="T0" fmla="*/ 23 w 28"/>
                    <a:gd name="T1" fmla="*/ 0 h 1"/>
                    <a:gd name="T2" fmla="*/ 27 w 28"/>
                    <a:gd name="T3" fmla="*/ 0 h 1"/>
                    <a:gd name="T4" fmla="*/ 17 w 28"/>
                    <a:gd name="T5" fmla="*/ 0 h 1"/>
                    <a:gd name="T6" fmla="*/ 8 w 28"/>
                    <a:gd name="T7" fmla="*/ 0 h 1"/>
                    <a:gd name="T8" fmla="*/ 1 w 28"/>
                    <a:gd name="T9" fmla="*/ 0 h 1"/>
                    <a:gd name="T10" fmla="*/ 0 w 28"/>
                    <a:gd name="T11" fmla="*/ 0 h 1"/>
                    <a:gd name="T12" fmla="*/ 8 w 28"/>
                    <a:gd name="T13" fmla="*/ 0 h 1"/>
                    <a:gd name="T14" fmla="*/ 17 w 28"/>
                    <a:gd name="T15" fmla="*/ 0 h 1"/>
                    <a:gd name="T16" fmla="*/ 23 w 28"/>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1"/>
                    <a:gd name="T29" fmla="*/ 28 w 28"/>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1">
                      <a:moveTo>
                        <a:pt x="23" y="0"/>
                      </a:moveTo>
                      <a:lnTo>
                        <a:pt x="27" y="0"/>
                      </a:lnTo>
                      <a:lnTo>
                        <a:pt x="17" y="0"/>
                      </a:lnTo>
                      <a:lnTo>
                        <a:pt x="8" y="0"/>
                      </a:lnTo>
                      <a:lnTo>
                        <a:pt x="1" y="0"/>
                      </a:lnTo>
                      <a:lnTo>
                        <a:pt x="0" y="0"/>
                      </a:lnTo>
                      <a:lnTo>
                        <a:pt x="8" y="0"/>
                      </a:lnTo>
                      <a:lnTo>
                        <a:pt x="17" y="0"/>
                      </a:lnTo>
                      <a:lnTo>
                        <a:pt x="23" y="0"/>
                      </a:lnTo>
                    </a:path>
                  </a:pathLst>
                </a:custGeom>
                <a:solidFill>
                  <a:srgbClr val="402000"/>
                </a:solidFill>
                <a:ln w="9525" cap="rnd">
                  <a:noFill/>
                  <a:round/>
                  <a:headEnd type="none" w="sm" len="sm"/>
                  <a:tailEnd type="none" w="sm" len="sm"/>
                </a:ln>
              </p:spPr>
              <p:txBody>
                <a:bodyPr/>
                <a:lstStyle/>
                <a:p>
                  <a:endParaRPr lang="es-ES"/>
                </a:p>
              </p:txBody>
            </p:sp>
            <p:sp>
              <p:nvSpPr>
                <p:cNvPr id="104870" name="Freeform 664"/>
                <p:cNvSpPr>
                  <a:spLocks/>
                </p:cNvSpPr>
                <p:nvPr/>
              </p:nvSpPr>
              <p:spPr bwMode="auto">
                <a:xfrm>
                  <a:off x="609" y="3133"/>
                  <a:ext cx="28" cy="1"/>
                </a:xfrm>
                <a:custGeom>
                  <a:avLst/>
                  <a:gdLst>
                    <a:gd name="T0" fmla="*/ 27 w 28"/>
                    <a:gd name="T1" fmla="*/ 0 h 1"/>
                    <a:gd name="T2" fmla="*/ 0 w 28"/>
                    <a:gd name="T3" fmla="*/ 0 h 1"/>
                    <a:gd name="T4" fmla="*/ 27 w 28"/>
                    <a:gd name="T5" fmla="*/ 0 h 1"/>
                    <a:gd name="T6" fmla="*/ 0 60000 65536"/>
                    <a:gd name="T7" fmla="*/ 0 60000 65536"/>
                    <a:gd name="T8" fmla="*/ 0 60000 65536"/>
                    <a:gd name="T9" fmla="*/ 0 w 28"/>
                    <a:gd name="T10" fmla="*/ 0 h 1"/>
                    <a:gd name="T11" fmla="*/ 28 w 28"/>
                    <a:gd name="T12" fmla="*/ 1 h 1"/>
                  </a:gdLst>
                  <a:ahLst/>
                  <a:cxnLst>
                    <a:cxn ang="T6">
                      <a:pos x="T0" y="T1"/>
                    </a:cxn>
                    <a:cxn ang="T7">
                      <a:pos x="T2" y="T3"/>
                    </a:cxn>
                    <a:cxn ang="T8">
                      <a:pos x="T4" y="T5"/>
                    </a:cxn>
                  </a:cxnLst>
                  <a:rect l="T9" t="T10" r="T11" b="T12"/>
                  <a:pathLst>
                    <a:path w="28" h="1">
                      <a:moveTo>
                        <a:pt x="27" y="0"/>
                      </a:moveTo>
                      <a:lnTo>
                        <a:pt x="0" y="0"/>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4871" name="Freeform 665"/>
                <p:cNvSpPr>
                  <a:spLocks/>
                </p:cNvSpPr>
                <p:nvPr/>
              </p:nvSpPr>
              <p:spPr bwMode="auto">
                <a:xfrm>
                  <a:off x="595" y="3135"/>
                  <a:ext cx="28" cy="27"/>
                </a:xfrm>
                <a:custGeom>
                  <a:avLst/>
                  <a:gdLst>
                    <a:gd name="T0" fmla="*/ 27 w 28"/>
                    <a:gd name="T1" fmla="*/ 0 h 27"/>
                    <a:gd name="T2" fmla="*/ 12 w 28"/>
                    <a:gd name="T3" fmla="*/ 11 h 27"/>
                    <a:gd name="T4" fmla="*/ 0 w 28"/>
                    <a:gd name="T5" fmla="*/ 26 h 27"/>
                    <a:gd name="T6" fmla="*/ 10 w 28"/>
                    <a:gd name="T7" fmla="*/ 11 h 27"/>
                    <a:gd name="T8" fmla="*/ 27 w 28"/>
                    <a:gd name="T9" fmla="*/ 0 h 27"/>
                    <a:gd name="T10" fmla="*/ 0 60000 65536"/>
                    <a:gd name="T11" fmla="*/ 0 60000 65536"/>
                    <a:gd name="T12" fmla="*/ 0 60000 65536"/>
                    <a:gd name="T13" fmla="*/ 0 60000 65536"/>
                    <a:gd name="T14" fmla="*/ 0 60000 65536"/>
                    <a:gd name="T15" fmla="*/ 0 w 28"/>
                    <a:gd name="T16" fmla="*/ 0 h 27"/>
                    <a:gd name="T17" fmla="*/ 28 w 28"/>
                    <a:gd name="T18" fmla="*/ 27 h 27"/>
                  </a:gdLst>
                  <a:ahLst/>
                  <a:cxnLst>
                    <a:cxn ang="T10">
                      <a:pos x="T0" y="T1"/>
                    </a:cxn>
                    <a:cxn ang="T11">
                      <a:pos x="T2" y="T3"/>
                    </a:cxn>
                    <a:cxn ang="T12">
                      <a:pos x="T4" y="T5"/>
                    </a:cxn>
                    <a:cxn ang="T13">
                      <a:pos x="T6" y="T7"/>
                    </a:cxn>
                    <a:cxn ang="T14">
                      <a:pos x="T8" y="T9"/>
                    </a:cxn>
                  </a:cxnLst>
                  <a:rect l="T15" t="T16" r="T17" b="T18"/>
                  <a:pathLst>
                    <a:path w="28" h="27">
                      <a:moveTo>
                        <a:pt x="27" y="0"/>
                      </a:moveTo>
                      <a:lnTo>
                        <a:pt x="12" y="11"/>
                      </a:lnTo>
                      <a:lnTo>
                        <a:pt x="0" y="26"/>
                      </a:lnTo>
                      <a:lnTo>
                        <a:pt x="10" y="11"/>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4872" name="Freeform 666"/>
                <p:cNvSpPr>
                  <a:spLocks/>
                </p:cNvSpPr>
                <p:nvPr/>
              </p:nvSpPr>
              <p:spPr bwMode="auto">
                <a:xfrm>
                  <a:off x="421" y="3194"/>
                  <a:ext cx="233" cy="180"/>
                </a:xfrm>
                <a:custGeom>
                  <a:avLst/>
                  <a:gdLst>
                    <a:gd name="T0" fmla="*/ 186 w 233"/>
                    <a:gd name="T1" fmla="*/ 119 h 180"/>
                    <a:gd name="T2" fmla="*/ 183 w 233"/>
                    <a:gd name="T3" fmla="*/ 174 h 180"/>
                    <a:gd name="T4" fmla="*/ 199 w 233"/>
                    <a:gd name="T5" fmla="*/ 179 h 180"/>
                    <a:gd name="T6" fmla="*/ 211 w 233"/>
                    <a:gd name="T7" fmla="*/ 179 h 180"/>
                    <a:gd name="T8" fmla="*/ 222 w 233"/>
                    <a:gd name="T9" fmla="*/ 175 h 180"/>
                    <a:gd name="T10" fmla="*/ 228 w 233"/>
                    <a:gd name="T11" fmla="*/ 124 h 180"/>
                    <a:gd name="T12" fmla="*/ 229 w 233"/>
                    <a:gd name="T13" fmla="*/ 91 h 180"/>
                    <a:gd name="T14" fmla="*/ 229 w 233"/>
                    <a:gd name="T15" fmla="*/ 79 h 180"/>
                    <a:gd name="T16" fmla="*/ 232 w 233"/>
                    <a:gd name="T17" fmla="*/ 68 h 180"/>
                    <a:gd name="T18" fmla="*/ 232 w 233"/>
                    <a:gd name="T19" fmla="*/ 62 h 180"/>
                    <a:gd name="T20" fmla="*/ 228 w 233"/>
                    <a:gd name="T21" fmla="*/ 53 h 180"/>
                    <a:gd name="T22" fmla="*/ 218 w 233"/>
                    <a:gd name="T23" fmla="*/ 43 h 180"/>
                    <a:gd name="T24" fmla="*/ 206 w 233"/>
                    <a:gd name="T25" fmla="*/ 40 h 180"/>
                    <a:gd name="T26" fmla="*/ 178 w 233"/>
                    <a:gd name="T27" fmla="*/ 29 h 180"/>
                    <a:gd name="T28" fmla="*/ 137 w 233"/>
                    <a:gd name="T29" fmla="*/ 20 h 180"/>
                    <a:gd name="T30" fmla="*/ 130 w 233"/>
                    <a:gd name="T31" fmla="*/ 20 h 180"/>
                    <a:gd name="T32" fmla="*/ 125 w 233"/>
                    <a:gd name="T33" fmla="*/ 20 h 180"/>
                    <a:gd name="T34" fmla="*/ 123 w 233"/>
                    <a:gd name="T35" fmla="*/ 18 h 180"/>
                    <a:gd name="T36" fmla="*/ 119 w 233"/>
                    <a:gd name="T37" fmla="*/ 16 h 180"/>
                    <a:gd name="T38" fmla="*/ 118 w 233"/>
                    <a:gd name="T39" fmla="*/ 17 h 180"/>
                    <a:gd name="T40" fmla="*/ 116 w 233"/>
                    <a:gd name="T41" fmla="*/ 17 h 180"/>
                    <a:gd name="T42" fmla="*/ 113 w 233"/>
                    <a:gd name="T43" fmla="*/ 13 h 180"/>
                    <a:gd name="T44" fmla="*/ 109 w 233"/>
                    <a:gd name="T45" fmla="*/ 10 h 180"/>
                    <a:gd name="T46" fmla="*/ 108 w 233"/>
                    <a:gd name="T47" fmla="*/ 10 h 180"/>
                    <a:gd name="T48" fmla="*/ 103 w 233"/>
                    <a:gd name="T49" fmla="*/ 10 h 180"/>
                    <a:gd name="T50" fmla="*/ 103 w 233"/>
                    <a:gd name="T51" fmla="*/ 8 h 180"/>
                    <a:gd name="T52" fmla="*/ 98 w 233"/>
                    <a:gd name="T53" fmla="*/ 0 h 180"/>
                    <a:gd name="T54" fmla="*/ 6 w 233"/>
                    <a:gd name="T55" fmla="*/ 0 h 180"/>
                    <a:gd name="T56" fmla="*/ 6 w 233"/>
                    <a:gd name="T57" fmla="*/ 9 h 180"/>
                    <a:gd name="T58" fmla="*/ 2 w 233"/>
                    <a:gd name="T59" fmla="*/ 18 h 180"/>
                    <a:gd name="T60" fmla="*/ 1 w 233"/>
                    <a:gd name="T61" fmla="*/ 24 h 180"/>
                    <a:gd name="T62" fmla="*/ 0 w 233"/>
                    <a:gd name="T63" fmla="*/ 31 h 180"/>
                    <a:gd name="T64" fmla="*/ 0 w 233"/>
                    <a:gd name="T65" fmla="*/ 43 h 180"/>
                    <a:gd name="T66" fmla="*/ 0 w 233"/>
                    <a:gd name="T67" fmla="*/ 50 h 180"/>
                    <a:gd name="T68" fmla="*/ 2 w 233"/>
                    <a:gd name="T69" fmla="*/ 56 h 180"/>
                    <a:gd name="T70" fmla="*/ 6 w 233"/>
                    <a:gd name="T71" fmla="*/ 62 h 180"/>
                    <a:gd name="T72" fmla="*/ 10 w 233"/>
                    <a:gd name="T73" fmla="*/ 64 h 180"/>
                    <a:gd name="T74" fmla="*/ 18 w 233"/>
                    <a:gd name="T75" fmla="*/ 65 h 180"/>
                    <a:gd name="T76" fmla="*/ 27 w 233"/>
                    <a:gd name="T77" fmla="*/ 68 h 180"/>
                    <a:gd name="T78" fmla="*/ 31 w 233"/>
                    <a:gd name="T79" fmla="*/ 73 h 180"/>
                    <a:gd name="T80" fmla="*/ 35 w 233"/>
                    <a:gd name="T81" fmla="*/ 76 h 180"/>
                    <a:gd name="T82" fmla="*/ 43 w 233"/>
                    <a:gd name="T83" fmla="*/ 79 h 180"/>
                    <a:gd name="T84" fmla="*/ 52 w 233"/>
                    <a:gd name="T85" fmla="*/ 83 h 180"/>
                    <a:gd name="T86" fmla="*/ 66 w 233"/>
                    <a:gd name="T87" fmla="*/ 84 h 180"/>
                    <a:gd name="T88" fmla="*/ 79 w 233"/>
                    <a:gd name="T89" fmla="*/ 84 h 180"/>
                    <a:gd name="T90" fmla="*/ 88 w 233"/>
                    <a:gd name="T91" fmla="*/ 83 h 180"/>
                    <a:gd name="T92" fmla="*/ 96 w 233"/>
                    <a:gd name="T93" fmla="*/ 83 h 180"/>
                    <a:gd name="T94" fmla="*/ 103 w 233"/>
                    <a:gd name="T95" fmla="*/ 86 h 180"/>
                    <a:gd name="T96" fmla="*/ 116 w 233"/>
                    <a:gd name="T97" fmla="*/ 86 h 180"/>
                    <a:gd name="T98" fmla="*/ 166 w 233"/>
                    <a:gd name="T99" fmla="*/ 89 h 180"/>
                    <a:gd name="T100" fmla="*/ 177 w 233"/>
                    <a:gd name="T101" fmla="*/ 91 h 180"/>
                    <a:gd name="T102" fmla="*/ 178 w 233"/>
                    <a:gd name="T103" fmla="*/ 93 h 180"/>
                    <a:gd name="T104" fmla="*/ 186 w 233"/>
                    <a:gd name="T105" fmla="*/ 94 h 180"/>
                    <a:gd name="T106" fmla="*/ 183 w 233"/>
                    <a:gd name="T107" fmla="*/ 99 h 180"/>
                    <a:gd name="T108" fmla="*/ 186 w 233"/>
                    <a:gd name="T109" fmla="*/ 104 h 180"/>
                    <a:gd name="T110" fmla="*/ 186 w 233"/>
                    <a:gd name="T111" fmla="*/ 119 h 18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3"/>
                    <a:gd name="T169" fmla="*/ 0 h 180"/>
                    <a:gd name="T170" fmla="*/ 233 w 233"/>
                    <a:gd name="T171" fmla="*/ 180 h 18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3" h="180">
                      <a:moveTo>
                        <a:pt x="186" y="119"/>
                      </a:moveTo>
                      <a:lnTo>
                        <a:pt x="183" y="174"/>
                      </a:lnTo>
                      <a:lnTo>
                        <a:pt x="199" y="179"/>
                      </a:lnTo>
                      <a:lnTo>
                        <a:pt x="211" y="179"/>
                      </a:lnTo>
                      <a:lnTo>
                        <a:pt x="222" y="175"/>
                      </a:lnTo>
                      <a:lnTo>
                        <a:pt x="228" y="124"/>
                      </a:lnTo>
                      <a:lnTo>
                        <a:pt x="229" y="91"/>
                      </a:lnTo>
                      <a:lnTo>
                        <a:pt x="229" y="79"/>
                      </a:lnTo>
                      <a:lnTo>
                        <a:pt x="232" y="68"/>
                      </a:lnTo>
                      <a:lnTo>
                        <a:pt x="232" y="62"/>
                      </a:lnTo>
                      <a:lnTo>
                        <a:pt x="228" y="53"/>
                      </a:lnTo>
                      <a:lnTo>
                        <a:pt x="218" y="43"/>
                      </a:lnTo>
                      <a:lnTo>
                        <a:pt x="206" y="40"/>
                      </a:lnTo>
                      <a:lnTo>
                        <a:pt x="178" y="29"/>
                      </a:lnTo>
                      <a:lnTo>
                        <a:pt x="137" y="20"/>
                      </a:lnTo>
                      <a:lnTo>
                        <a:pt x="130" y="20"/>
                      </a:lnTo>
                      <a:lnTo>
                        <a:pt x="125" y="20"/>
                      </a:lnTo>
                      <a:lnTo>
                        <a:pt x="123" y="18"/>
                      </a:lnTo>
                      <a:lnTo>
                        <a:pt x="119" y="16"/>
                      </a:lnTo>
                      <a:lnTo>
                        <a:pt x="118" y="17"/>
                      </a:lnTo>
                      <a:lnTo>
                        <a:pt x="116" y="17"/>
                      </a:lnTo>
                      <a:lnTo>
                        <a:pt x="113" y="13"/>
                      </a:lnTo>
                      <a:lnTo>
                        <a:pt x="109" y="10"/>
                      </a:lnTo>
                      <a:lnTo>
                        <a:pt x="108" y="10"/>
                      </a:lnTo>
                      <a:lnTo>
                        <a:pt x="103" y="10"/>
                      </a:lnTo>
                      <a:lnTo>
                        <a:pt x="103" y="8"/>
                      </a:lnTo>
                      <a:lnTo>
                        <a:pt x="98" y="0"/>
                      </a:lnTo>
                      <a:lnTo>
                        <a:pt x="6" y="0"/>
                      </a:lnTo>
                      <a:lnTo>
                        <a:pt x="6" y="9"/>
                      </a:lnTo>
                      <a:lnTo>
                        <a:pt x="2" y="18"/>
                      </a:lnTo>
                      <a:lnTo>
                        <a:pt x="1" y="24"/>
                      </a:lnTo>
                      <a:lnTo>
                        <a:pt x="0" y="31"/>
                      </a:lnTo>
                      <a:lnTo>
                        <a:pt x="0" y="43"/>
                      </a:lnTo>
                      <a:lnTo>
                        <a:pt x="0" y="50"/>
                      </a:lnTo>
                      <a:lnTo>
                        <a:pt x="2" y="56"/>
                      </a:lnTo>
                      <a:lnTo>
                        <a:pt x="6" y="62"/>
                      </a:lnTo>
                      <a:lnTo>
                        <a:pt x="10" y="64"/>
                      </a:lnTo>
                      <a:lnTo>
                        <a:pt x="18" y="65"/>
                      </a:lnTo>
                      <a:lnTo>
                        <a:pt x="27" y="68"/>
                      </a:lnTo>
                      <a:lnTo>
                        <a:pt x="31" y="73"/>
                      </a:lnTo>
                      <a:lnTo>
                        <a:pt x="35" y="76"/>
                      </a:lnTo>
                      <a:lnTo>
                        <a:pt x="43" y="79"/>
                      </a:lnTo>
                      <a:lnTo>
                        <a:pt x="52" y="83"/>
                      </a:lnTo>
                      <a:lnTo>
                        <a:pt x="66" y="84"/>
                      </a:lnTo>
                      <a:lnTo>
                        <a:pt x="79" y="84"/>
                      </a:lnTo>
                      <a:lnTo>
                        <a:pt x="88" y="83"/>
                      </a:lnTo>
                      <a:lnTo>
                        <a:pt x="96" y="83"/>
                      </a:lnTo>
                      <a:lnTo>
                        <a:pt x="103" y="86"/>
                      </a:lnTo>
                      <a:lnTo>
                        <a:pt x="116" y="86"/>
                      </a:lnTo>
                      <a:lnTo>
                        <a:pt x="166" y="89"/>
                      </a:lnTo>
                      <a:lnTo>
                        <a:pt x="177" y="91"/>
                      </a:lnTo>
                      <a:lnTo>
                        <a:pt x="178" y="93"/>
                      </a:lnTo>
                      <a:lnTo>
                        <a:pt x="186" y="94"/>
                      </a:lnTo>
                      <a:lnTo>
                        <a:pt x="183" y="99"/>
                      </a:lnTo>
                      <a:lnTo>
                        <a:pt x="186" y="104"/>
                      </a:lnTo>
                      <a:lnTo>
                        <a:pt x="186" y="119"/>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4873" name="Freeform 667"/>
                <p:cNvSpPr>
                  <a:spLocks/>
                </p:cNvSpPr>
                <p:nvPr/>
              </p:nvSpPr>
              <p:spPr bwMode="auto">
                <a:xfrm>
                  <a:off x="432" y="3205"/>
                  <a:ext cx="222" cy="166"/>
                </a:xfrm>
                <a:custGeom>
                  <a:avLst/>
                  <a:gdLst>
                    <a:gd name="T0" fmla="*/ 6 w 222"/>
                    <a:gd name="T1" fmla="*/ 8 h 166"/>
                    <a:gd name="T2" fmla="*/ 0 w 222"/>
                    <a:gd name="T3" fmla="*/ 19 h 166"/>
                    <a:gd name="T4" fmla="*/ 5 w 222"/>
                    <a:gd name="T5" fmla="*/ 50 h 166"/>
                    <a:gd name="T6" fmla="*/ 17 w 222"/>
                    <a:gd name="T7" fmla="*/ 50 h 166"/>
                    <a:gd name="T8" fmla="*/ 30 w 222"/>
                    <a:gd name="T9" fmla="*/ 61 h 166"/>
                    <a:gd name="T10" fmla="*/ 61 w 222"/>
                    <a:gd name="T11" fmla="*/ 69 h 166"/>
                    <a:gd name="T12" fmla="*/ 91 w 222"/>
                    <a:gd name="T13" fmla="*/ 69 h 166"/>
                    <a:gd name="T14" fmla="*/ 80 w 222"/>
                    <a:gd name="T15" fmla="*/ 58 h 166"/>
                    <a:gd name="T16" fmla="*/ 93 w 222"/>
                    <a:gd name="T17" fmla="*/ 69 h 166"/>
                    <a:gd name="T18" fmla="*/ 108 w 222"/>
                    <a:gd name="T19" fmla="*/ 71 h 166"/>
                    <a:gd name="T20" fmla="*/ 98 w 222"/>
                    <a:gd name="T21" fmla="*/ 63 h 166"/>
                    <a:gd name="T22" fmla="*/ 115 w 222"/>
                    <a:gd name="T23" fmla="*/ 72 h 166"/>
                    <a:gd name="T24" fmla="*/ 165 w 222"/>
                    <a:gd name="T25" fmla="*/ 79 h 166"/>
                    <a:gd name="T26" fmla="*/ 179 w 222"/>
                    <a:gd name="T27" fmla="*/ 83 h 166"/>
                    <a:gd name="T28" fmla="*/ 191 w 222"/>
                    <a:gd name="T29" fmla="*/ 79 h 166"/>
                    <a:gd name="T30" fmla="*/ 179 w 222"/>
                    <a:gd name="T31" fmla="*/ 85 h 166"/>
                    <a:gd name="T32" fmla="*/ 179 w 222"/>
                    <a:gd name="T33" fmla="*/ 94 h 166"/>
                    <a:gd name="T34" fmla="*/ 192 w 222"/>
                    <a:gd name="T35" fmla="*/ 165 h 166"/>
                    <a:gd name="T36" fmla="*/ 217 w 222"/>
                    <a:gd name="T37" fmla="*/ 107 h 166"/>
                    <a:gd name="T38" fmla="*/ 221 w 222"/>
                    <a:gd name="T39" fmla="*/ 60 h 166"/>
                    <a:gd name="T40" fmla="*/ 213 w 222"/>
                    <a:gd name="T41" fmla="*/ 42 h 166"/>
                    <a:gd name="T42" fmla="*/ 187 w 222"/>
                    <a:gd name="T43" fmla="*/ 28 h 166"/>
                    <a:gd name="T44" fmla="*/ 133 w 222"/>
                    <a:gd name="T45" fmla="*/ 12 h 166"/>
                    <a:gd name="T46" fmla="*/ 113 w 222"/>
                    <a:gd name="T47" fmla="*/ 19 h 166"/>
                    <a:gd name="T48" fmla="*/ 105 w 222"/>
                    <a:gd name="T49" fmla="*/ 20 h 166"/>
                    <a:gd name="T50" fmla="*/ 115 w 222"/>
                    <a:gd name="T51" fmla="*/ 11 h 166"/>
                    <a:gd name="T52" fmla="*/ 110 w 222"/>
                    <a:gd name="T53" fmla="*/ 9 h 166"/>
                    <a:gd name="T54" fmla="*/ 103 w 222"/>
                    <a:gd name="T55" fmla="*/ 14 h 166"/>
                    <a:gd name="T56" fmla="*/ 103 w 222"/>
                    <a:gd name="T57" fmla="*/ 11 h 166"/>
                    <a:gd name="T58" fmla="*/ 104 w 222"/>
                    <a:gd name="T59" fmla="*/ 6 h 166"/>
                    <a:gd name="T60" fmla="*/ 91 w 222"/>
                    <a:gd name="T61" fmla="*/ 9 h 166"/>
                    <a:gd name="T62" fmla="*/ 92 w 222"/>
                    <a:gd name="T63" fmla="*/ 5 h 166"/>
                    <a:gd name="T64" fmla="*/ 87 w 222"/>
                    <a:gd name="T65" fmla="*/ 0 h 166"/>
                    <a:gd name="T66" fmla="*/ 75 w 222"/>
                    <a:gd name="T67" fmla="*/ 7 h 166"/>
                    <a:gd name="T68" fmla="*/ 56 w 222"/>
                    <a:gd name="T69" fmla="*/ 3 h 166"/>
                    <a:gd name="T70" fmla="*/ 50 w 222"/>
                    <a:gd name="T71" fmla="*/ 9 h 166"/>
                    <a:gd name="T72" fmla="*/ 30 w 222"/>
                    <a:gd name="T73" fmla="*/ 11 h 166"/>
                    <a:gd name="T74" fmla="*/ 26 w 222"/>
                    <a:gd name="T75" fmla="*/ 5 h 166"/>
                    <a:gd name="T76" fmla="*/ 18 w 222"/>
                    <a:gd name="T77" fmla="*/ 11 h 166"/>
                    <a:gd name="T78" fmla="*/ 9 w 222"/>
                    <a:gd name="T79" fmla="*/ 3 h 16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2"/>
                    <a:gd name="T121" fmla="*/ 0 h 166"/>
                    <a:gd name="T122" fmla="*/ 222 w 222"/>
                    <a:gd name="T123" fmla="*/ 166 h 16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2" h="166">
                      <a:moveTo>
                        <a:pt x="6" y="1"/>
                      </a:moveTo>
                      <a:lnTo>
                        <a:pt x="6" y="8"/>
                      </a:lnTo>
                      <a:lnTo>
                        <a:pt x="2" y="6"/>
                      </a:lnTo>
                      <a:lnTo>
                        <a:pt x="0" y="19"/>
                      </a:lnTo>
                      <a:lnTo>
                        <a:pt x="0" y="34"/>
                      </a:lnTo>
                      <a:lnTo>
                        <a:pt x="5" y="50"/>
                      </a:lnTo>
                      <a:lnTo>
                        <a:pt x="18" y="54"/>
                      </a:lnTo>
                      <a:lnTo>
                        <a:pt x="17" y="50"/>
                      </a:lnTo>
                      <a:lnTo>
                        <a:pt x="24" y="56"/>
                      </a:lnTo>
                      <a:lnTo>
                        <a:pt x="30" y="61"/>
                      </a:lnTo>
                      <a:lnTo>
                        <a:pt x="44" y="68"/>
                      </a:lnTo>
                      <a:lnTo>
                        <a:pt x="61" y="69"/>
                      </a:lnTo>
                      <a:lnTo>
                        <a:pt x="82" y="70"/>
                      </a:lnTo>
                      <a:lnTo>
                        <a:pt x="91" y="69"/>
                      </a:lnTo>
                      <a:lnTo>
                        <a:pt x="83" y="67"/>
                      </a:lnTo>
                      <a:lnTo>
                        <a:pt x="80" y="58"/>
                      </a:lnTo>
                      <a:lnTo>
                        <a:pt x="85" y="64"/>
                      </a:lnTo>
                      <a:lnTo>
                        <a:pt x="93" y="69"/>
                      </a:lnTo>
                      <a:lnTo>
                        <a:pt x="101" y="72"/>
                      </a:lnTo>
                      <a:lnTo>
                        <a:pt x="108" y="71"/>
                      </a:lnTo>
                      <a:lnTo>
                        <a:pt x="103" y="68"/>
                      </a:lnTo>
                      <a:lnTo>
                        <a:pt x="98" y="63"/>
                      </a:lnTo>
                      <a:lnTo>
                        <a:pt x="105" y="68"/>
                      </a:lnTo>
                      <a:lnTo>
                        <a:pt x="115" y="72"/>
                      </a:lnTo>
                      <a:lnTo>
                        <a:pt x="139" y="75"/>
                      </a:lnTo>
                      <a:lnTo>
                        <a:pt x="165" y="79"/>
                      </a:lnTo>
                      <a:lnTo>
                        <a:pt x="176" y="82"/>
                      </a:lnTo>
                      <a:lnTo>
                        <a:pt x="179" y="83"/>
                      </a:lnTo>
                      <a:lnTo>
                        <a:pt x="182" y="80"/>
                      </a:lnTo>
                      <a:lnTo>
                        <a:pt x="191" y="79"/>
                      </a:lnTo>
                      <a:lnTo>
                        <a:pt x="187" y="83"/>
                      </a:lnTo>
                      <a:lnTo>
                        <a:pt x="179" y="85"/>
                      </a:lnTo>
                      <a:lnTo>
                        <a:pt x="177" y="87"/>
                      </a:lnTo>
                      <a:lnTo>
                        <a:pt x="179" y="94"/>
                      </a:lnTo>
                      <a:lnTo>
                        <a:pt x="179" y="160"/>
                      </a:lnTo>
                      <a:lnTo>
                        <a:pt x="192" y="165"/>
                      </a:lnTo>
                      <a:lnTo>
                        <a:pt x="210" y="162"/>
                      </a:lnTo>
                      <a:lnTo>
                        <a:pt x="217" y="107"/>
                      </a:lnTo>
                      <a:lnTo>
                        <a:pt x="216" y="78"/>
                      </a:lnTo>
                      <a:lnTo>
                        <a:pt x="221" y="60"/>
                      </a:lnTo>
                      <a:lnTo>
                        <a:pt x="219" y="50"/>
                      </a:lnTo>
                      <a:lnTo>
                        <a:pt x="213" y="42"/>
                      </a:lnTo>
                      <a:lnTo>
                        <a:pt x="206" y="36"/>
                      </a:lnTo>
                      <a:lnTo>
                        <a:pt x="187" y="28"/>
                      </a:lnTo>
                      <a:lnTo>
                        <a:pt x="165" y="20"/>
                      </a:lnTo>
                      <a:lnTo>
                        <a:pt x="133" y="12"/>
                      </a:lnTo>
                      <a:lnTo>
                        <a:pt x="119" y="11"/>
                      </a:lnTo>
                      <a:lnTo>
                        <a:pt x="113" y="19"/>
                      </a:lnTo>
                      <a:lnTo>
                        <a:pt x="96" y="27"/>
                      </a:lnTo>
                      <a:lnTo>
                        <a:pt x="105" y="20"/>
                      </a:lnTo>
                      <a:lnTo>
                        <a:pt x="113" y="17"/>
                      </a:lnTo>
                      <a:lnTo>
                        <a:pt x="115" y="11"/>
                      </a:lnTo>
                      <a:lnTo>
                        <a:pt x="115" y="9"/>
                      </a:lnTo>
                      <a:lnTo>
                        <a:pt x="110" y="9"/>
                      </a:lnTo>
                      <a:lnTo>
                        <a:pt x="105" y="11"/>
                      </a:lnTo>
                      <a:lnTo>
                        <a:pt x="103" y="14"/>
                      </a:lnTo>
                      <a:lnTo>
                        <a:pt x="95" y="18"/>
                      </a:lnTo>
                      <a:lnTo>
                        <a:pt x="103" y="11"/>
                      </a:lnTo>
                      <a:lnTo>
                        <a:pt x="105" y="8"/>
                      </a:lnTo>
                      <a:lnTo>
                        <a:pt x="104" y="6"/>
                      </a:lnTo>
                      <a:lnTo>
                        <a:pt x="98" y="3"/>
                      </a:lnTo>
                      <a:lnTo>
                        <a:pt x="91" y="9"/>
                      </a:lnTo>
                      <a:lnTo>
                        <a:pt x="83" y="13"/>
                      </a:lnTo>
                      <a:lnTo>
                        <a:pt x="92" y="5"/>
                      </a:lnTo>
                      <a:lnTo>
                        <a:pt x="94" y="0"/>
                      </a:lnTo>
                      <a:lnTo>
                        <a:pt x="87" y="0"/>
                      </a:lnTo>
                      <a:lnTo>
                        <a:pt x="82" y="3"/>
                      </a:lnTo>
                      <a:lnTo>
                        <a:pt x="75" y="7"/>
                      </a:lnTo>
                      <a:lnTo>
                        <a:pt x="56" y="9"/>
                      </a:lnTo>
                      <a:lnTo>
                        <a:pt x="56" y="3"/>
                      </a:lnTo>
                      <a:lnTo>
                        <a:pt x="50" y="1"/>
                      </a:lnTo>
                      <a:lnTo>
                        <a:pt x="50" y="9"/>
                      </a:lnTo>
                      <a:lnTo>
                        <a:pt x="44" y="9"/>
                      </a:lnTo>
                      <a:lnTo>
                        <a:pt x="30" y="11"/>
                      </a:lnTo>
                      <a:lnTo>
                        <a:pt x="31" y="5"/>
                      </a:lnTo>
                      <a:lnTo>
                        <a:pt x="26" y="5"/>
                      </a:lnTo>
                      <a:lnTo>
                        <a:pt x="26" y="11"/>
                      </a:lnTo>
                      <a:lnTo>
                        <a:pt x="18" y="11"/>
                      </a:lnTo>
                      <a:lnTo>
                        <a:pt x="10" y="9"/>
                      </a:lnTo>
                      <a:lnTo>
                        <a:pt x="9" y="3"/>
                      </a:lnTo>
                      <a:lnTo>
                        <a:pt x="6" y="1"/>
                      </a:lnTo>
                    </a:path>
                  </a:pathLst>
                </a:custGeom>
                <a:solidFill>
                  <a:srgbClr val="808080"/>
                </a:solidFill>
                <a:ln w="9525" cap="rnd">
                  <a:noFill/>
                  <a:round/>
                  <a:headEnd type="none" w="sm" len="sm"/>
                  <a:tailEnd type="none" w="sm" len="sm"/>
                </a:ln>
              </p:spPr>
              <p:txBody>
                <a:bodyPr/>
                <a:lstStyle/>
                <a:p>
                  <a:endParaRPr lang="es-ES"/>
                </a:p>
              </p:txBody>
            </p:sp>
            <p:sp>
              <p:nvSpPr>
                <p:cNvPr id="104874" name="Freeform 668"/>
                <p:cNvSpPr>
                  <a:spLocks/>
                </p:cNvSpPr>
                <p:nvPr/>
              </p:nvSpPr>
              <p:spPr bwMode="auto">
                <a:xfrm>
                  <a:off x="535" y="3254"/>
                  <a:ext cx="93" cy="27"/>
                </a:xfrm>
                <a:custGeom>
                  <a:avLst/>
                  <a:gdLst>
                    <a:gd name="T0" fmla="*/ 0 w 93"/>
                    <a:gd name="T1" fmla="*/ 0 h 27"/>
                    <a:gd name="T2" fmla="*/ 23 w 93"/>
                    <a:gd name="T3" fmla="*/ 0 h 27"/>
                    <a:gd name="T4" fmla="*/ 46 w 93"/>
                    <a:gd name="T5" fmla="*/ 6 h 27"/>
                    <a:gd name="T6" fmla="*/ 64 w 93"/>
                    <a:gd name="T7" fmla="*/ 9 h 27"/>
                    <a:gd name="T8" fmla="*/ 79 w 93"/>
                    <a:gd name="T9" fmla="*/ 11 h 27"/>
                    <a:gd name="T10" fmla="*/ 84 w 93"/>
                    <a:gd name="T11" fmla="*/ 19 h 27"/>
                    <a:gd name="T12" fmla="*/ 92 w 93"/>
                    <a:gd name="T13" fmla="*/ 26 h 27"/>
                    <a:gd name="T14" fmla="*/ 84 w 93"/>
                    <a:gd name="T15" fmla="*/ 23 h 27"/>
                    <a:gd name="T16" fmla="*/ 78 w 93"/>
                    <a:gd name="T17" fmla="*/ 13 h 27"/>
                    <a:gd name="T18" fmla="*/ 59 w 93"/>
                    <a:gd name="T19" fmla="*/ 9 h 27"/>
                    <a:gd name="T20" fmla="*/ 46 w 93"/>
                    <a:gd name="T21" fmla="*/ 9 h 27"/>
                    <a:gd name="T22" fmla="*/ 37 w 93"/>
                    <a:gd name="T23" fmla="*/ 6 h 27"/>
                    <a:gd name="T24" fmla="*/ 21 w 93"/>
                    <a:gd name="T25" fmla="*/ 2 h 27"/>
                    <a:gd name="T26" fmla="*/ 0 w 93"/>
                    <a:gd name="T27" fmla="*/ 0 h 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3"/>
                    <a:gd name="T43" fmla="*/ 0 h 27"/>
                    <a:gd name="T44" fmla="*/ 93 w 93"/>
                    <a:gd name="T45" fmla="*/ 27 h 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3" h="27">
                      <a:moveTo>
                        <a:pt x="0" y="0"/>
                      </a:moveTo>
                      <a:lnTo>
                        <a:pt x="23" y="0"/>
                      </a:lnTo>
                      <a:lnTo>
                        <a:pt x="46" y="6"/>
                      </a:lnTo>
                      <a:lnTo>
                        <a:pt x="64" y="9"/>
                      </a:lnTo>
                      <a:lnTo>
                        <a:pt x="79" y="11"/>
                      </a:lnTo>
                      <a:lnTo>
                        <a:pt x="84" y="19"/>
                      </a:lnTo>
                      <a:lnTo>
                        <a:pt x="92" y="26"/>
                      </a:lnTo>
                      <a:lnTo>
                        <a:pt x="84" y="23"/>
                      </a:lnTo>
                      <a:lnTo>
                        <a:pt x="78" y="13"/>
                      </a:lnTo>
                      <a:lnTo>
                        <a:pt x="59" y="9"/>
                      </a:lnTo>
                      <a:lnTo>
                        <a:pt x="46" y="9"/>
                      </a:lnTo>
                      <a:lnTo>
                        <a:pt x="37" y="6"/>
                      </a:lnTo>
                      <a:lnTo>
                        <a:pt x="21" y="2"/>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4875" name="Freeform 669"/>
                <p:cNvSpPr>
                  <a:spLocks/>
                </p:cNvSpPr>
                <p:nvPr/>
              </p:nvSpPr>
              <p:spPr bwMode="auto">
                <a:xfrm>
                  <a:off x="459" y="3234"/>
                  <a:ext cx="31" cy="27"/>
                </a:xfrm>
                <a:custGeom>
                  <a:avLst/>
                  <a:gdLst>
                    <a:gd name="T0" fmla="*/ 0 w 31"/>
                    <a:gd name="T1" fmla="*/ 0 h 27"/>
                    <a:gd name="T2" fmla="*/ 12 w 31"/>
                    <a:gd name="T3" fmla="*/ 26 h 27"/>
                    <a:gd name="T4" fmla="*/ 30 w 31"/>
                    <a:gd name="T5" fmla="*/ 26 h 27"/>
                    <a:gd name="T6" fmla="*/ 0 w 31"/>
                    <a:gd name="T7" fmla="*/ 0 h 27"/>
                    <a:gd name="T8" fmla="*/ 0 60000 65536"/>
                    <a:gd name="T9" fmla="*/ 0 60000 65536"/>
                    <a:gd name="T10" fmla="*/ 0 60000 65536"/>
                    <a:gd name="T11" fmla="*/ 0 60000 65536"/>
                    <a:gd name="T12" fmla="*/ 0 w 31"/>
                    <a:gd name="T13" fmla="*/ 0 h 27"/>
                    <a:gd name="T14" fmla="*/ 31 w 31"/>
                    <a:gd name="T15" fmla="*/ 27 h 27"/>
                  </a:gdLst>
                  <a:ahLst/>
                  <a:cxnLst>
                    <a:cxn ang="T8">
                      <a:pos x="T0" y="T1"/>
                    </a:cxn>
                    <a:cxn ang="T9">
                      <a:pos x="T2" y="T3"/>
                    </a:cxn>
                    <a:cxn ang="T10">
                      <a:pos x="T4" y="T5"/>
                    </a:cxn>
                    <a:cxn ang="T11">
                      <a:pos x="T6" y="T7"/>
                    </a:cxn>
                  </a:cxnLst>
                  <a:rect l="T12" t="T13" r="T14" b="T15"/>
                  <a:pathLst>
                    <a:path w="31" h="27">
                      <a:moveTo>
                        <a:pt x="0" y="0"/>
                      </a:moveTo>
                      <a:lnTo>
                        <a:pt x="12" y="26"/>
                      </a:lnTo>
                      <a:lnTo>
                        <a:pt x="30" y="2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4876" name="Freeform 670"/>
                <p:cNvSpPr>
                  <a:spLocks/>
                </p:cNvSpPr>
                <p:nvPr/>
              </p:nvSpPr>
              <p:spPr bwMode="auto">
                <a:xfrm>
                  <a:off x="430" y="3226"/>
                  <a:ext cx="27" cy="27"/>
                </a:xfrm>
                <a:custGeom>
                  <a:avLst/>
                  <a:gdLst>
                    <a:gd name="T0" fmla="*/ 0 w 27"/>
                    <a:gd name="T1" fmla="*/ 0 h 27"/>
                    <a:gd name="T2" fmla="*/ 6 w 27"/>
                    <a:gd name="T3" fmla="*/ 11 h 27"/>
                    <a:gd name="T4" fmla="*/ 26 w 27"/>
                    <a:gd name="T5" fmla="*/ 26 h 27"/>
                    <a:gd name="T6" fmla="*/ 6 w 27"/>
                    <a:gd name="T7" fmla="*/ 26 h 27"/>
                    <a:gd name="T8" fmla="*/ 0 w 27"/>
                    <a:gd name="T9" fmla="*/ 0 h 27"/>
                    <a:gd name="T10" fmla="*/ 0 60000 65536"/>
                    <a:gd name="T11" fmla="*/ 0 60000 65536"/>
                    <a:gd name="T12" fmla="*/ 0 60000 65536"/>
                    <a:gd name="T13" fmla="*/ 0 60000 65536"/>
                    <a:gd name="T14" fmla="*/ 0 60000 65536"/>
                    <a:gd name="T15" fmla="*/ 0 w 27"/>
                    <a:gd name="T16" fmla="*/ 0 h 27"/>
                    <a:gd name="T17" fmla="*/ 27 w 27"/>
                    <a:gd name="T18" fmla="*/ 27 h 27"/>
                  </a:gdLst>
                  <a:ahLst/>
                  <a:cxnLst>
                    <a:cxn ang="T10">
                      <a:pos x="T0" y="T1"/>
                    </a:cxn>
                    <a:cxn ang="T11">
                      <a:pos x="T2" y="T3"/>
                    </a:cxn>
                    <a:cxn ang="T12">
                      <a:pos x="T4" y="T5"/>
                    </a:cxn>
                    <a:cxn ang="T13">
                      <a:pos x="T6" y="T7"/>
                    </a:cxn>
                    <a:cxn ang="T14">
                      <a:pos x="T8" y="T9"/>
                    </a:cxn>
                  </a:cxnLst>
                  <a:rect l="T15" t="T16" r="T17" b="T18"/>
                  <a:pathLst>
                    <a:path w="27" h="27">
                      <a:moveTo>
                        <a:pt x="0" y="0"/>
                      </a:moveTo>
                      <a:lnTo>
                        <a:pt x="6" y="11"/>
                      </a:lnTo>
                      <a:lnTo>
                        <a:pt x="26" y="26"/>
                      </a:lnTo>
                      <a:lnTo>
                        <a:pt x="6" y="2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4877" name="Freeform 671"/>
                <p:cNvSpPr>
                  <a:spLocks/>
                </p:cNvSpPr>
                <p:nvPr/>
              </p:nvSpPr>
              <p:spPr bwMode="auto">
                <a:xfrm>
                  <a:off x="508" y="3222"/>
                  <a:ext cx="28" cy="25"/>
                </a:xfrm>
                <a:custGeom>
                  <a:avLst/>
                  <a:gdLst>
                    <a:gd name="T0" fmla="*/ 0 w 28"/>
                    <a:gd name="T1" fmla="*/ 0 h 25"/>
                    <a:gd name="T2" fmla="*/ 11 w 28"/>
                    <a:gd name="T3" fmla="*/ 2 h 25"/>
                    <a:gd name="T4" fmla="*/ 14 w 28"/>
                    <a:gd name="T5" fmla="*/ 2 h 25"/>
                    <a:gd name="T6" fmla="*/ 14 w 28"/>
                    <a:gd name="T7" fmla="*/ 11 h 25"/>
                    <a:gd name="T8" fmla="*/ 14 w 28"/>
                    <a:gd name="T9" fmla="*/ 19 h 25"/>
                    <a:gd name="T10" fmla="*/ 27 w 28"/>
                    <a:gd name="T11" fmla="*/ 24 h 25"/>
                    <a:gd name="T12" fmla="*/ 12 w 28"/>
                    <a:gd name="T13" fmla="*/ 21 h 25"/>
                    <a:gd name="T14" fmla="*/ 9 w 28"/>
                    <a:gd name="T15" fmla="*/ 6 h 25"/>
                    <a:gd name="T16" fmla="*/ 0 w 28"/>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5"/>
                    <a:gd name="T29" fmla="*/ 28 w 28"/>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5">
                      <a:moveTo>
                        <a:pt x="0" y="0"/>
                      </a:moveTo>
                      <a:lnTo>
                        <a:pt x="11" y="2"/>
                      </a:lnTo>
                      <a:lnTo>
                        <a:pt x="14" y="2"/>
                      </a:lnTo>
                      <a:lnTo>
                        <a:pt x="14" y="11"/>
                      </a:lnTo>
                      <a:lnTo>
                        <a:pt x="14" y="19"/>
                      </a:lnTo>
                      <a:lnTo>
                        <a:pt x="27" y="24"/>
                      </a:lnTo>
                      <a:lnTo>
                        <a:pt x="12" y="21"/>
                      </a:lnTo>
                      <a:lnTo>
                        <a:pt x="9" y="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4878" name="Freeform 672"/>
                <p:cNvSpPr>
                  <a:spLocks/>
                </p:cNvSpPr>
                <p:nvPr/>
              </p:nvSpPr>
              <p:spPr bwMode="auto">
                <a:xfrm>
                  <a:off x="439" y="2955"/>
                  <a:ext cx="80" cy="86"/>
                </a:xfrm>
                <a:custGeom>
                  <a:avLst/>
                  <a:gdLst>
                    <a:gd name="T0" fmla="*/ 52 w 80"/>
                    <a:gd name="T1" fmla="*/ 6 h 86"/>
                    <a:gd name="T2" fmla="*/ 57 w 80"/>
                    <a:gd name="T3" fmla="*/ 8 h 86"/>
                    <a:gd name="T4" fmla="*/ 59 w 80"/>
                    <a:gd name="T5" fmla="*/ 10 h 86"/>
                    <a:gd name="T6" fmla="*/ 62 w 80"/>
                    <a:gd name="T7" fmla="*/ 15 h 86"/>
                    <a:gd name="T8" fmla="*/ 65 w 80"/>
                    <a:gd name="T9" fmla="*/ 22 h 86"/>
                    <a:gd name="T10" fmla="*/ 67 w 80"/>
                    <a:gd name="T11" fmla="*/ 25 h 86"/>
                    <a:gd name="T12" fmla="*/ 67 w 80"/>
                    <a:gd name="T13" fmla="*/ 29 h 86"/>
                    <a:gd name="T14" fmla="*/ 66 w 80"/>
                    <a:gd name="T15" fmla="*/ 32 h 86"/>
                    <a:gd name="T16" fmla="*/ 69 w 80"/>
                    <a:gd name="T17" fmla="*/ 36 h 86"/>
                    <a:gd name="T18" fmla="*/ 75 w 80"/>
                    <a:gd name="T19" fmla="*/ 46 h 86"/>
                    <a:gd name="T20" fmla="*/ 79 w 80"/>
                    <a:gd name="T21" fmla="*/ 51 h 86"/>
                    <a:gd name="T22" fmla="*/ 79 w 80"/>
                    <a:gd name="T23" fmla="*/ 52 h 86"/>
                    <a:gd name="T24" fmla="*/ 77 w 80"/>
                    <a:gd name="T25" fmla="*/ 54 h 86"/>
                    <a:gd name="T26" fmla="*/ 75 w 80"/>
                    <a:gd name="T27" fmla="*/ 54 h 86"/>
                    <a:gd name="T28" fmla="*/ 72 w 80"/>
                    <a:gd name="T29" fmla="*/ 54 h 86"/>
                    <a:gd name="T30" fmla="*/ 69 w 80"/>
                    <a:gd name="T31" fmla="*/ 54 h 86"/>
                    <a:gd name="T32" fmla="*/ 69 w 80"/>
                    <a:gd name="T33" fmla="*/ 58 h 86"/>
                    <a:gd name="T34" fmla="*/ 70 w 80"/>
                    <a:gd name="T35" fmla="*/ 62 h 86"/>
                    <a:gd name="T36" fmla="*/ 68 w 80"/>
                    <a:gd name="T37" fmla="*/ 64 h 86"/>
                    <a:gd name="T38" fmla="*/ 69 w 80"/>
                    <a:gd name="T39" fmla="*/ 66 h 86"/>
                    <a:gd name="T40" fmla="*/ 67 w 80"/>
                    <a:gd name="T41" fmla="*/ 70 h 86"/>
                    <a:gd name="T42" fmla="*/ 66 w 80"/>
                    <a:gd name="T43" fmla="*/ 74 h 86"/>
                    <a:gd name="T44" fmla="*/ 64 w 80"/>
                    <a:gd name="T45" fmla="*/ 75 h 86"/>
                    <a:gd name="T46" fmla="*/ 59 w 80"/>
                    <a:gd name="T47" fmla="*/ 75 h 86"/>
                    <a:gd name="T48" fmla="*/ 56 w 80"/>
                    <a:gd name="T49" fmla="*/ 74 h 86"/>
                    <a:gd name="T50" fmla="*/ 48 w 80"/>
                    <a:gd name="T51" fmla="*/ 74 h 86"/>
                    <a:gd name="T52" fmla="*/ 49 w 80"/>
                    <a:gd name="T53" fmla="*/ 85 h 86"/>
                    <a:gd name="T54" fmla="*/ 8 w 80"/>
                    <a:gd name="T55" fmla="*/ 70 h 86"/>
                    <a:gd name="T56" fmla="*/ 11 w 80"/>
                    <a:gd name="T57" fmla="*/ 64 h 86"/>
                    <a:gd name="T58" fmla="*/ 10 w 80"/>
                    <a:gd name="T59" fmla="*/ 58 h 86"/>
                    <a:gd name="T60" fmla="*/ 0 w 80"/>
                    <a:gd name="T61" fmla="*/ 47 h 86"/>
                    <a:gd name="T62" fmla="*/ 0 w 80"/>
                    <a:gd name="T63" fmla="*/ 18 h 86"/>
                    <a:gd name="T64" fmla="*/ 8 w 80"/>
                    <a:gd name="T65" fmla="*/ 10 h 86"/>
                    <a:gd name="T66" fmla="*/ 17 w 80"/>
                    <a:gd name="T67" fmla="*/ 7 h 86"/>
                    <a:gd name="T68" fmla="*/ 24 w 80"/>
                    <a:gd name="T69" fmla="*/ 0 h 86"/>
                    <a:gd name="T70" fmla="*/ 30 w 80"/>
                    <a:gd name="T71" fmla="*/ 0 h 86"/>
                    <a:gd name="T72" fmla="*/ 40 w 80"/>
                    <a:gd name="T73" fmla="*/ 0 h 86"/>
                    <a:gd name="T74" fmla="*/ 48 w 80"/>
                    <a:gd name="T75" fmla="*/ 1 h 86"/>
                    <a:gd name="T76" fmla="*/ 52 w 80"/>
                    <a:gd name="T77" fmla="*/ 6 h 8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0"/>
                    <a:gd name="T118" fmla="*/ 0 h 86"/>
                    <a:gd name="T119" fmla="*/ 80 w 80"/>
                    <a:gd name="T120" fmla="*/ 86 h 8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0" h="86">
                      <a:moveTo>
                        <a:pt x="52" y="6"/>
                      </a:moveTo>
                      <a:lnTo>
                        <a:pt x="57" y="8"/>
                      </a:lnTo>
                      <a:lnTo>
                        <a:pt x="59" y="10"/>
                      </a:lnTo>
                      <a:lnTo>
                        <a:pt x="62" y="15"/>
                      </a:lnTo>
                      <a:lnTo>
                        <a:pt x="65" y="22"/>
                      </a:lnTo>
                      <a:lnTo>
                        <a:pt x="67" y="25"/>
                      </a:lnTo>
                      <a:lnTo>
                        <a:pt x="67" y="29"/>
                      </a:lnTo>
                      <a:lnTo>
                        <a:pt x="66" y="32"/>
                      </a:lnTo>
                      <a:lnTo>
                        <a:pt x="69" y="36"/>
                      </a:lnTo>
                      <a:lnTo>
                        <a:pt x="75" y="46"/>
                      </a:lnTo>
                      <a:lnTo>
                        <a:pt x="79" y="51"/>
                      </a:lnTo>
                      <a:lnTo>
                        <a:pt x="79" y="52"/>
                      </a:lnTo>
                      <a:lnTo>
                        <a:pt x="77" y="54"/>
                      </a:lnTo>
                      <a:lnTo>
                        <a:pt x="75" y="54"/>
                      </a:lnTo>
                      <a:lnTo>
                        <a:pt x="72" y="54"/>
                      </a:lnTo>
                      <a:lnTo>
                        <a:pt x="69" y="54"/>
                      </a:lnTo>
                      <a:lnTo>
                        <a:pt x="69" y="58"/>
                      </a:lnTo>
                      <a:lnTo>
                        <a:pt x="70" y="62"/>
                      </a:lnTo>
                      <a:lnTo>
                        <a:pt x="68" y="64"/>
                      </a:lnTo>
                      <a:lnTo>
                        <a:pt x="69" y="66"/>
                      </a:lnTo>
                      <a:lnTo>
                        <a:pt x="67" y="70"/>
                      </a:lnTo>
                      <a:lnTo>
                        <a:pt x="66" y="74"/>
                      </a:lnTo>
                      <a:lnTo>
                        <a:pt x="64" y="75"/>
                      </a:lnTo>
                      <a:lnTo>
                        <a:pt x="59" y="75"/>
                      </a:lnTo>
                      <a:lnTo>
                        <a:pt x="56" y="74"/>
                      </a:lnTo>
                      <a:lnTo>
                        <a:pt x="48" y="74"/>
                      </a:lnTo>
                      <a:lnTo>
                        <a:pt x="49" y="85"/>
                      </a:lnTo>
                      <a:lnTo>
                        <a:pt x="8" y="70"/>
                      </a:lnTo>
                      <a:lnTo>
                        <a:pt x="11" y="64"/>
                      </a:lnTo>
                      <a:lnTo>
                        <a:pt x="10" y="58"/>
                      </a:lnTo>
                      <a:lnTo>
                        <a:pt x="0" y="47"/>
                      </a:lnTo>
                      <a:lnTo>
                        <a:pt x="0" y="18"/>
                      </a:lnTo>
                      <a:lnTo>
                        <a:pt x="8" y="10"/>
                      </a:lnTo>
                      <a:lnTo>
                        <a:pt x="17" y="7"/>
                      </a:lnTo>
                      <a:lnTo>
                        <a:pt x="24" y="0"/>
                      </a:lnTo>
                      <a:lnTo>
                        <a:pt x="30" y="0"/>
                      </a:lnTo>
                      <a:lnTo>
                        <a:pt x="40" y="0"/>
                      </a:lnTo>
                      <a:lnTo>
                        <a:pt x="48" y="1"/>
                      </a:lnTo>
                      <a:lnTo>
                        <a:pt x="52" y="6"/>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4879" name="Freeform 673"/>
                <p:cNvSpPr>
                  <a:spLocks/>
                </p:cNvSpPr>
                <p:nvPr/>
              </p:nvSpPr>
              <p:spPr bwMode="auto">
                <a:xfrm>
                  <a:off x="505" y="2992"/>
                  <a:ext cx="29" cy="28"/>
                </a:xfrm>
                <a:custGeom>
                  <a:avLst/>
                  <a:gdLst>
                    <a:gd name="T0" fmla="*/ 0 w 29"/>
                    <a:gd name="T1" fmla="*/ 0 h 28"/>
                    <a:gd name="T2" fmla="*/ 28 w 29"/>
                    <a:gd name="T3" fmla="*/ 17 h 28"/>
                    <a:gd name="T4" fmla="*/ 28 w 29"/>
                    <a:gd name="T5" fmla="*/ 27 h 28"/>
                    <a:gd name="T6" fmla="*/ 28 w 29"/>
                    <a:gd name="T7" fmla="*/ 17 h 28"/>
                    <a:gd name="T8" fmla="*/ 0 w 29"/>
                    <a:gd name="T9" fmla="*/ 0 h 28"/>
                    <a:gd name="T10" fmla="*/ 0 60000 65536"/>
                    <a:gd name="T11" fmla="*/ 0 60000 65536"/>
                    <a:gd name="T12" fmla="*/ 0 60000 65536"/>
                    <a:gd name="T13" fmla="*/ 0 60000 65536"/>
                    <a:gd name="T14" fmla="*/ 0 60000 65536"/>
                    <a:gd name="T15" fmla="*/ 0 w 29"/>
                    <a:gd name="T16" fmla="*/ 0 h 28"/>
                    <a:gd name="T17" fmla="*/ 29 w 29"/>
                    <a:gd name="T18" fmla="*/ 28 h 28"/>
                  </a:gdLst>
                  <a:ahLst/>
                  <a:cxnLst>
                    <a:cxn ang="T10">
                      <a:pos x="T0" y="T1"/>
                    </a:cxn>
                    <a:cxn ang="T11">
                      <a:pos x="T2" y="T3"/>
                    </a:cxn>
                    <a:cxn ang="T12">
                      <a:pos x="T4" y="T5"/>
                    </a:cxn>
                    <a:cxn ang="T13">
                      <a:pos x="T6" y="T7"/>
                    </a:cxn>
                    <a:cxn ang="T14">
                      <a:pos x="T8" y="T9"/>
                    </a:cxn>
                  </a:cxnLst>
                  <a:rect l="T15" t="T16" r="T17" b="T18"/>
                  <a:pathLst>
                    <a:path w="29" h="28">
                      <a:moveTo>
                        <a:pt x="0" y="0"/>
                      </a:moveTo>
                      <a:lnTo>
                        <a:pt x="28" y="17"/>
                      </a:lnTo>
                      <a:lnTo>
                        <a:pt x="28" y="27"/>
                      </a:lnTo>
                      <a:lnTo>
                        <a:pt x="28" y="17"/>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4880" name="Freeform 674"/>
                <p:cNvSpPr>
                  <a:spLocks/>
                </p:cNvSpPr>
                <p:nvPr/>
              </p:nvSpPr>
              <p:spPr bwMode="auto">
                <a:xfrm>
                  <a:off x="438" y="2949"/>
                  <a:ext cx="61" cy="64"/>
                </a:xfrm>
                <a:custGeom>
                  <a:avLst/>
                  <a:gdLst>
                    <a:gd name="T0" fmla="*/ 52 w 61"/>
                    <a:gd name="T1" fmla="*/ 11 h 64"/>
                    <a:gd name="T2" fmla="*/ 47 w 61"/>
                    <a:gd name="T3" fmla="*/ 12 h 64"/>
                    <a:gd name="T4" fmla="*/ 43 w 61"/>
                    <a:gd name="T5" fmla="*/ 12 h 64"/>
                    <a:gd name="T6" fmla="*/ 38 w 61"/>
                    <a:gd name="T7" fmla="*/ 18 h 64"/>
                    <a:gd name="T8" fmla="*/ 40 w 61"/>
                    <a:gd name="T9" fmla="*/ 24 h 64"/>
                    <a:gd name="T10" fmla="*/ 45 w 61"/>
                    <a:gd name="T11" fmla="*/ 25 h 64"/>
                    <a:gd name="T12" fmla="*/ 45 w 61"/>
                    <a:gd name="T13" fmla="*/ 31 h 64"/>
                    <a:gd name="T14" fmla="*/ 44 w 61"/>
                    <a:gd name="T15" fmla="*/ 34 h 64"/>
                    <a:gd name="T16" fmla="*/ 45 w 61"/>
                    <a:gd name="T17" fmla="*/ 41 h 64"/>
                    <a:gd name="T18" fmla="*/ 39 w 61"/>
                    <a:gd name="T19" fmla="*/ 41 h 64"/>
                    <a:gd name="T20" fmla="*/ 38 w 61"/>
                    <a:gd name="T21" fmla="*/ 34 h 64"/>
                    <a:gd name="T22" fmla="*/ 36 w 61"/>
                    <a:gd name="T23" fmla="*/ 31 h 64"/>
                    <a:gd name="T24" fmla="*/ 31 w 61"/>
                    <a:gd name="T25" fmla="*/ 31 h 64"/>
                    <a:gd name="T26" fmla="*/ 27 w 61"/>
                    <a:gd name="T27" fmla="*/ 32 h 64"/>
                    <a:gd name="T28" fmla="*/ 26 w 61"/>
                    <a:gd name="T29" fmla="*/ 35 h 64"/>
                    <a:gd name="T30" fmla="*/ 24 w 61"/>
                    <a:gd name="T31" fmla="*/ 42 h 64"/>
                    <a:gd name="T32" fmla="*/ 26 w 61"/>
                    <a:gd name="T33" fmla="*/ 47 h 64"/>
                    <a:gd name="T34" fmla="*/ 26 w 61"/>
                    <a:gd name="T35" fmla="*/ 49 h 64"/>
                    <a:gd name="T36" fmla="*/ 26 w 61"/>
                    <a:gd name="T37" fmla="*/ 52 h 64"/>
                    <a:gd name="T38" fmla="*/ 22 w 61"/>
                    <a:gd name="T39" fmla="*/ 56 h 64"/>
                    <a:gd name="T40" fmla="*/ 20 w 61"/>
                    <a:gd name="T41" fmla="*/ 58 h 64"/>
                    <a:gd name="T42" fmla="*/ 14 w 61"/>
                    <a:gd name="T43" fmla="*/ 63 h 64"/>
                    <a:gd name="T44" fmla="*/ 3 w 61"/>
                    <a:gd name="T45" fmla="*/ 50 h 64"/>
                    <a:gd name="T46" fmla="*/ 0 w 61"/>
                    <a:gd name="T47" fmla="*/ 41 h 64"/>
                    <a:gd name="T48" fmla="*/ 0 w 61"/>
                    <a:gd name="T49" fmla="*/ 27 h 64"/>
                    <a:gd name="T50" fmla="*/ 0 w 61"/>
                    <a:gd name="T51" fmla="*/ 17 h 64"/>
                    <a:gd name="T52" fmla="*/ 3 w 61"/>
                    <a:gd name="T53" fmla="*/ 9 h 64"/>
                    <a:gd name="T54" fmla="*/ 6 w 61"/>
                    <a:gd name="T55" fmla="*/ 3 h 64"/>
                    <a:gd name="T56" fmla="*/ 11 w 61"/>
                    <a:gd name="T57" fmla="*/ 1 h 64"/>
                    <a:gd name="T58" fmla="*/ 15 w 61"/>
                    <a:gd name="T59" fmla="*/ 0 h 64"/>
                    <a:gd name="T60" fmla="*/ 22 w 61"/>
                    <a:gd name="T61" fmla="*/ 0 h 64"/>
                    <a:gd name="T62" fmla="*/ 34 w 61"/>
                    <a:gd name="T63" fmla="*/ 0 h 64"/>
                    <a:gd name="T64" fmla="*/ 43 w 61"/>
                    <a:gd name="T65" fmla="*/ 0 h 64"/>
                    <a:gd name="T66" fmla="*/ 52 w 61"/>
                    <a:gd name="T67" fmla="*/ 3 h 64"/>
                    <a:gd name="T68" fmla="*/ 57 w 61"/>
                    <a:gd name="T69" fmla="*/ 9 h 64"/>
                    <a:gd name="T70" fmla="*/ 60 w 61"/>
                    <a:gd name="T71" fmla="*/ 12 h 64"/>
                    <a:gd name="T72" fmla="*/ 52 w 61"/>
                    <a:gd name="T73" fmla="*/ 11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1"/>
                    <a:gd name="T112" fmla="*/ 0 h 64"/>
                    <a:gd name="T113" fmla="*/ 61 w 61"/>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1" h="64">
                      <a:moveTo>
                        <a:pt x="52" y="11"/>
                      </a:moveTo>
                      <a:lnTo>
                        <a:pt x="47" y="12"/>
                      </a:lnTo>
                      <a:lnTo>
                        <a:pt x="43" y="12"/>
                      </a:lnTo>
                      <a:lnTo>
                        <a:pt x="38" y="18"/>
                      </a:lnTo>
                      <a:lnTo>
                        <a:pt x="40" y="24"/>
                      </a:lnTo>
                      <a:lnTo>
                        <a:pt x="45" y="25"/>
                      </a:lnTo>
                      <a:lnTo>
                        <a:pt x="45" y="31"/>
                      </a:lnTo>
                      <a:lnTo>
                        <a:pt x="44" y="34"/>
                      </a:lnTo>
                      <a:lnTo>
                        <a:pt x="45" y="41"/>
                      </a:lnTo>
                      <a:lnTo>
                        <a:pt x="39" y="41"/>
                      </a:lnTo>
                      <a:lnTo>
                        <a:pt x="38" y="34"/>
                      </a:lnTo>
                      <a:lnTo>
                        <a:pt x="36" y="31"/>
                      </a:lnTo>
                      <a:lnTo>
                        <a:pt x="31" y="31"/>
                      </a:lnTo>
                      <a:lnTo>
                        <a:pt x="27" y="32"/>
                      </a:lnTo>
                      <a:lnTo>
                        <a:pt x="26" y="35"/>
                      </a:lnTo>
                      <a:lnTo>
                        <a:pt x="24" y="42"/>
                      </a:lnTo>
                      <a:lnTo>
                        <a:pt x="26" y="47"/>
                      </a:lnTo>
                      <a:lnTo>
                        <a:pt x="26" y="49"/>
                      </a:lnTo>
                      <a:lnTo>
                        <a:pt x="26" y="52"/>
                      </a:lnTo>
                      <a:lnTo>
                        <a:pt x="22" y="56"/>
                      </a:lnTo>
                      <a:lnTo>
                        <a:pt x="20" y="58"/>
                      </a:lnTo>
                      <a:lnTo>
                        <a:pt x="14" y="63"/>
                      </a:lnTo>
                      <a:lnTo>
                        <a:pt x="3" y="50"/>
                      </a:lnTo>
                      <a:lnTo>
                        <a:pt x="0" y="41"/>
                      </a:lnTo>
                      <a:lnTo>
                        <a:pt x="0" y="27"/>
                      </a:lnTo>
                      <a:lnTo>
                        <a:pt x="0" y="17"/>
                      </a:lnTo>
                      <a:lnTo>
                        <a:pt x="3" y="9"/>
                      </a:lnTo>
                      <a:lnTo>
                        <a:pt x="6" y="3"/>
                      </a:lnTo>
                      <a:lnTo>
                        <a:pt x="11" y="1"/>
                      </a:lnTo>
                      <a:lnTo>
                        <a:pt x="15" y="0"/>
                      </a:lnTo>
                      <a:lnTo>
                        <a:pt x="22" y="0"/>
                      </a:lnTo>
                      <a:lnTo>
                        <a:pt x="34" y="0"/>
                      </a:lnTo>
                      <a:lnTo>
                        <a:pt x="43" y="0"/>
                      </a:lnTo>
                      <a:lnTo>
                        <a:pt x="52" y="3"/>
                      </a:lnTo>
                      <a:lnTo>
                        <a:pt x="57" y="9"/>
                      </a:lnTo>
                      <a:lnTo>
                        <a:pt x="60" y="12"/>
                      </a:lnTo>
                      <a:lnTo>
                        <a:pt x="52" y="11"/>
                      </a:lnTo>
                    </a:path>
                  </a:pathLst>
                </a:custGeom>
                <a:solidFill>
                  <a:srgbClr val="808080"/>
                </a:solidFill>
                <a:ln w="9525" cap="rnd">
                  <a:noFill/>
                  <a:round/>
                  <a:headEnd type="none" w="sm" len="sm"/>
                  <a:tailEnd type="none" w="sm" len="sm"/>
                </a:ln>
              </p:spPr>
              <p:txBody>
                <a:bodyPr/>
                <a:lstStyle/>
                <a:p>
                  <a:endParaRPr lang="es-ES"/>
                </a:p>
              </p:txBody>
            </p:sp>
            <p:sp>
              <p:nvSpPr>
                <p:cNvPr id="104881" name="Freeform 675"/>
                <p:cNvSpPr>
                  <a:spLocks/>
                </p:cNvSpPr>
                <p:nvPr/>
              </p:nvSpPr>
              <p:spPr bwMode="auto">
                <a:xfrm>
                  <a:off x="431" y="2945"/>
                  <a:ext cx="77" cy="76"/>
                </a:xfrm>
                <a:custGeom>
                  <a:avLst/>
                  <a:gdLst>
                    <a:gd name="T0" fmla="*/ 76 w 77"/>
                    <a:gd name="T1" fmla="*/ 12 h 76"/>
                    <a:gd name="T2" fmla="*/ 56 w 77"/>
                    <a:gd name="T3" fmla="*/ 9 h 76"/>
                    <a:gd name="T4" fmla="*/ 44 w 77"/>
                    <a:gd name="T5" fmla="*/ 6 h 76"/>
                    <a:gd name="T6" fmla="*/ 47 w 77"/>
                    <a:gd name="T7" fmla="*/ 7 h 76"/>
                    <a:gd name="T8" fmla="*/ 56 w 77"/>
                    <a:gd name="T9" fmla="*/ 12 h 76"/>
                    <a:gd name="T10" fmla="*/ 55 w 77"/>
                    <a:gd name="T11" fmla="*/ 13 h 76"/>
                    <a:gd name="T12" fmla="*/ 49 w 77"/>
                    <a:gd name="T13" fmla="*/ 13 h 76"/>
                    <a:gd name="T14" fmla="*/ 40 w 77"/>
                    <a:gd name="T15" fmla="*/ 12 h 76"/>
                    <a:gd name="T16" fmla="*/ 44 w 77"/>
                    <a:gd name="T17" fmla="*/ 13 h 76"/>
                    <a:gd name="T18" fmla="*/ 52 w 77"/>
                    <a:gd name="T19" fmla="*/ 17 h 76"/>
                    <a:gd name="T20" fmla="*/ 44 w 77"/>
                    <a:gd name="T21" fmla="*/ 17 h 76"/>
                    <a:gd name="T22" fmla="*/ 47 w 77"/>
                    <a:gd name="T23" fmla="*/ 20 h 76"/>
                    <a:gd name="T24" fmla="*/ 51 w 77"/>
                    <a:gd name="T25" fmla="*/ 24 h 76"/>
                    <a:gd name="T26" fmla="*/ 47 w 77"/>
                    <a:gd name="T27" fmla="*/ 24 h 76"/>
                    <a:gd name="T28" fmla="*/ 36 w 77"/>
                    <a:gd name="T29" fmla="*/ 23 h 76"/>
                    <a:gd name="T30" fmla="*/ 53 w 77"/>
                    <a:gd name="T31" fmla="*/ 30 h 76"/>
                    <a:gd name="T32" fmla="*/ 57 w 77"/>
                    <a:gd name="T33" fmla="*/ 33 h 76"/>
                    <a:gd name="T34" fmla="*/ 46 w 77"/>
                    <a:gd name="T35" fmla="*/ 30 h 76"/>
                    <a:gd name="T36" fmla="*/ 51 w 77"/>
                    <a:gd name="T37" fmla="*/ 32 h 76"/>
                    <a:gd name="T38" fmla="*/ 57 w 77"/>
                    <a:gd name="T39" fmla="*/ 36 h 76"/>
                    <a:gd name="T40" fmla="*/ 53 w 77"/>
                    <a:gd name="T41" fmla="*/ 38 h 76"/>
                    <a:gd name="T42" fmla="*/ 41 w 77"/>
                    <a:gd name="T43" fmla="*/ 43 h 76"/>
                    <a:gd name="T44" fmla="*/ 27 w 77"/>
                    <a:gd name="T45" fmla="*/ 36 h 76"/>
                    <a:gd name="T46" fmla="*/ 24 w 77"/>
                    <a:gd name="T47" fmla="*/ 36 h 76"/>
                    <a:gd name="T48" fmla="*/ 31 w 77"/>
                    <a:gd name="T49" fmla="*/ 41 h 76"/>
                    <a:gd name="T50" fmla="*/ 18 w 77"/>
                    <a:gd name="T51" fmla="*/ 38 h 76"/>
                    <a:gd name="T52" fmla="*/ 21 w 77"/>
                    <a:gd name="T53" fmla="*/ 41 h 76"/>
                    <a:gd name="T54" fmla="*/ 31 w 77"/>
                    <a:gd name="T55" fmla="*/ 45 h 76"/>
                    <a:gd name="T56" fmla="*/ 24 w 77"/>
                    <a:gd name="T57" fmla="*/ 46 h 76"/>
                    <a:gd name="T58" fmla="*/ 22 w 77"/>
                    <a:gd name="T59" fmla="*/ 47 h 76"/>
                    <a:gd name="T60" fmla="*/ 31 w 77"/>
                    <a:gd name="T61" fmla="*/ 50 h 76"/>
                    <a:gd name="T62" fmla="*/ 25 w 77"/>
                    <a:gd name="T63" fmla="*/ 54 h 76"/>
                    <a:gd name="T64" fmla="*/ 25 w 77"/>
                    <a:gd name="T65" fmla="*/ 56 h 76"/>
                    <a:gd name="T66" fmla="*/ 31 w 77"/>
                    <a:gd name="T67" fmla="*/ 63 h 76"/>
                    <a:gd name="T68" fmla="*/ 24 w 77"/>
                    <a:gd name="T69" fmla="*/ 63 h 76"/>
                    <a:gd name="T70" fmla="*/ 17 w 77"/>
                    <a:gd name="T71" fmla="*/ 51 h 76"/>
                    <a:gd name="T72" fmla="*/ 22 w 77"/>
                    <a:gd name="T73" fmla="*/ 63 h 76"/>
                    <a:gd name="T74" fmla="*/ 24 w 77"/>
                    <a:gd name="T75" fmla="*/ 71 h 76"/>
                    <a:gd name="T76" fmla="*/ 15 w 77"/>
                    <a:gd name="T77" fmla="*/ 63 h 76"/>
                    <a:gd name="T78" fmla="*/ 14 w 77"/>
                    <a:gd name="T79" fmla="*/ 66 h 76"/>
                    <a:gd name="T80" fmla="*/ 21 w 77"/>
                    <a:gd name="T81" fmla="*/ 73 h 76"/>
                    <a:gd name="T82" fmla="*/ 9 w 77"/>
                    <a:gd name="T83" fmla="*/ 68 h 76"/>
                    <a:gd name="T84" fmla="*/ 0 w 77"/>
                    <a:gd name="T85" fmla="*/ 51 h 76"/>
                    <a:gd name="T86" fmla="*/ 0 w 77"/>
                    <a:gd name="T87" fmla="*/ 32 h 76"/>
                    <a:gd name="T88" fmla="*/ 5 w 77"/>
                    <a:gd name="T89" fmla="*/ 23 h 76"/>
                    <a:gd name="T90" fmla="*/ 25 w 77"/>
                    <a:gd name="T91" fmla="*/ 30 h 76"/>
                    <a:gd name="T92" fmla="*/ 9 w 77"/>
                    <a:gd name="T93" fmla="*/ 23 h 76"/>
                    <a:gd name="T94" fmla="*/ 0 w 77"/>
                    <a:gd name="T95" fmla="*/ 13 h 76"/>
                    <a:gd name="T96" fmla="*/ 15 w 77"/>
                    <a:gd name="T97" fmla="*/ 12 h 76"/>
                    <a:gd name="T98" fmla="*/ 17 w 77"/>
                    <a:gd name="T99" fmla="*/ 9 h 76"/>
                    <a:gd name="T100" fmla="*/ 14 w 77"/>
                    <a:gd name="T101" fmla="*/ 2 h 76"/>
                    <a:gd name="T102" fmla="*/ 24 w 77"/>
                    <a:gd name="T103" fmla="*/ 0 h 76"/>
                    <a:gd name="T104" fmla="*/ 56 w 77"/>
                    <a:gd name="T105" fmla="*/ 2 h 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7"/>
                    <a:gd name="T160" fmla="*/ 0 h 76"/>
                    <a:gd name="T161" fmla="*/ 77 w 77"/>
                    <a:gd name="T162" fmla="*/ 76 h 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7" h="76">
                      <a:moveTo>
                        <a:pt x="68" y="5"/>
                      </a:moveTo>
                      <a:lnTo>
                        <a:pt x="76" y="12"/>
                      </a:lnTo>
                      <a:lnTo>
                        <a:pt x="63" y="12"/>
                      </a:lnTo>
                      <a:lnTo>
                        <a:pt x="56" y="9"/>
                      </a:lnTo>
                      <a:lnTo>
                        <a:pt x="51" y="6"/>
                      </a:lnTo>
                      <a:lnTo>
                        <a:pt x="44" y="6"/>
                      </a:lnTo>
                      <a:lnTo>
                        <a:pt x="37" y="6"/>
                      </a:lnTo>
                      <a:lnTo>
                        <a:pt x="47" y="7"/>
                      </a:lnTo>
                      <a:lnTo>
                        <a:pt x="53" y="9"/>
                      </a:lnTo>
                      <a:lnTo>
                        <a:pt x="56" y="12"/>
                      </a:lnTo>
                      <a:lnTo>
                        <a:pt x="56" y="13"/>
                      </a:lnTo>
                      <a:lnTo>
                        <a:pt x="55" y="13"/>
                      </a:lnTo>
                      <a:lnTo>
                        <a:pt x="53" y="15"/>
                      </a:lnTo>
                      <a:lnTo>
                        <a:pt x="49" y="13"/>
                      </a:lnTo>
                      <a:lnTo>
                        <a:pt x="46" y="13"/>
                      </a:lnTo>
                      <a:lnTo>
                        <a:pt x="40" y="12"/>
                      </a:lnTo>
                      <a:lnTo>
                        <a:pt x="37" y="12"/>
                      </a:lnTo>
                      <a:lnTo>
                        <a:pt x="44" y="13"/>
                      </a:lnTo>
                      <a:lnTo>
                        <a:pt x="49" y="15"/>
                      </a:lnTo>
                      <a:lnTo>
                        <a:pt x="52" y="17"/>
                      </a:lnTo>
                      <a:lnTo>
                        <a:pt x="49" y="19"/>
                      </a:lnTo>
                      <a:lnTo>
                        <a:pt x="44" y="17"/>
                      </a:lnTo>
                      <a:lnTo>
                        <a:pt x="40" y="16"/>
                      </a:lnTo>
                      <a:lnTo>
                        <a:pt x="47" y="20"/>
                      </a:lnTo>
                      <a:lnTo>
                        <a:pt x="51" y="22"/>
                      </a:lnTo>
                      <a:lnTo>
                        <a:pt x="51" y="24"/>
                      </a:lnTo>
                      <a:lnTo>
                        <a:pt x="52" y="27"/>
                      </a:lnTo>
                      <a:lnTo>
                        <a:pt x="47" y="24"/>
                      </a:lnTo>
                      <a:lnTo>
                        <a:pt x="44" y="23"/>
                      </a:lnTo>
                      <a:lnTo>
                        <a:pt x="36" y="23"/>
                      </a:lnTo>
                      <a:lnTo>
                        <a:pt x="46" y="26"/>
                      </a:lnTo>
                      <a:lnTo>
                        <a:pt x="53" y="30"/>
                      </a:lnTo>
                      <a:lnTo>
                        <a:pt x="56" y="30"/>
                      </a:lnTo>
                      <a:lnTo>
                        <a:pt x="57" y="33"/>
                      </a:lnTo>
                      <a:lnTo>
                        <a:pt x="53" y="32"/>
                      </a:lnTo>
                      <a:lnTo>
                        <a:pt x="46" y="30"/>
                      </a:lnTo>
                      <a:lnTo>
                        <a:pt x="43" y="30"/>
                      </a:lnTo>
                      <a:lnTo>
                        <a:pt x="51" y="32"/>
                      </a:lnTo>
                      <a:lnTo>
                        <a:pt x="56" y="34"/>
                      </a:lnTo>
                      <a:lnTo>
                        <a:pt x="57" y="36"/>
                      </a:lnTo>
                      <a:lnTo>
                        <a:pt x="56" y="39"/>
                      </a:lnTo>
                      <a:lnTo>
                        <a:pt x="53" y="38"/>
                      </a:lnTo>
                      <a:lnTo>
                        <a:pt x="47" y="34"/>
                      </a:lnTo>
                      <a:lnTo>
                        <a:pt x="41" y="43"/>
                      </a:lnTo>
                      <a:lnTo>
                        <a:pt x="36" y="41"/>
                      </a:lnTo>
                      <a:lnTo>
                        <a:pt x="27" y="36"/>
                      </a:lnTo>
                      <a:lnTo>
                        <a:pt x="18" y="34"/>
                      </a:lnTo>
                      <a:lnTo>
                        <a:pt x="24" y="36"/>
                      </a:lnTo>
                      <a:lnTo>
                        <a:pt x="34" y="39"/>
                      </a:lnTo>
                      <a:lnTo>
                        <a:pt x="31" y="41"/>
                      </a:lnTo>
                      <a:lnTo>
                        <a:pt x="24" y="40"/>
                      </a:lnTo>
                      <a:lnTo>
                        <a:pt x="18" y="38"/>
                      </a:lnTo>
                      <a:lnTo>
                        <a:pt x="12" y="34"/>
                      </a:lnTo>
                      <a:lnTo>
                        <a:pt x="21" y="41"/>
                      </a:lnTo>
                      <a:lnTo>
                        <a:pt x="27" y="43"/>
                      </a:lnTo>
                      <a:lnTo>
                        <a:pt x="31" y="45"/>
                      </a:lnTo>
                      <a:lnTo>
                        <a:pt x="31" y="47"/>
                      </a:lnTo>
                      <a:lnTo>
                        <a:pt x="24" y="46"/>
                      </a:lnTo>
                      <a:lnTo>
                        <a:pt x="18" y="45"/>
                      </a:lnTo>
                      <a:lnTo>
                        <a:pt x="22" y="47"/>
                      </a:lnTo>
                      <a:lnTo>
                        <a:pt x="27" y="49"/>
                      </a:lnTo>
                      <a:lnTo>
                        <a:pt x="31" y="50"/>
                      </a:lnTo>
                      <a:lnTo>
                        <a:pt x="31" y="57"/>
                      </a:lnTo>
                      <a:lnTo>
                        <a:pt x="25" y="54"/>
                      </a:lnTo>
                      <a:lnTo>
                        <a:pt x="19" y="51"/>
                      </a:lnTo>
                      <a:lnTo>
                        <a:pt x="25" y="56"/>
                      </a:lnTo>
                      <a:lnTo>
                        <a:pt x="31" y="58"/>
                      </a:lnTo>
                      <a:lnTo>
                        <a:pt x="31" y="63"/>
                      </a:lnTo>
                      <a:lnTo>
                        <a:pt x="27" y="66"/>
                      </a:lnTo>
                      <a:lnTo>
                        <a:pt x="24" y="63"/>
                      </a:lnTo>
                      <a:lnTo>
                        <a:pt x="19" y="57"/>
                      </a:lnTo>
                      <a:lnTo>
                        <a:pt x="17" y="51"/>
                      </a:lnTo>
                      <a:lnTo>
                        <a:pt x="19" y="58"/>
                      </a:lnTo>
                      <a:lnTo>
                        <a:pt x="22" y="63"/>
                      </a:lnTo>
                      <a:lnTo>
                        <a:pt x="27" y="68"/>
                      </a:lnTo>
                      <a:lnTo>
                        <a:pt x="24" y="71"/>
                      </a:lnTo>
                      <a:lnTo>
                        <a:pt x="18" y="68"/>
                      </a:lnTo>
                      <a:lnTo>
                        <a:pt x="15" y="63"/>
                      </a:lnTo>
                      <a:lnTo>
                        <a:pt x="9" y="56"/>
                      </a:lnTo>
                      <a:lnTo>
                        <a:pt x="14" y="66"/>
                      </a:lnTo>
                      <a:lnTo>
                        <a:pt x="18" y="68"/>
                      </a:lnTo>
                      <a:lnTo>
                        <a:pt x="21" y="73"/>
                      </a:lnTo>
                      <a:lnTo>
                        <a:pt x="18" y="75"/>
                      </a:lnTo>
                      <a:lnTo>
                        <a:pt x="9" y="68"/>
                      </a:lnTo>
                      <a:lnTo>
                        <a:pt x="3" y="58"/>
                      </a:lnTo>
                      <a:lnTo>
                        <a:pt x="0" y="51"/>
                      </a:lnTo>
                      <a:lnTo>
                        <a:pt x="0" y="41"/>
                      </a:lnTo>
                      <a:lnTo>
                        <a:pt x="0" y="32"/>
                      </a:lnTo>
                      <a:lnTo>
                        <a:pt x="0" y="23"/>
                      </a:lnTo>
                      <a:lnTo>
                        <a:pt x="5" y="23"/>
                      </a:lnTo>
                      <a:lnTo>
                        <a:pt x="14" y="26"/>
                      </a:lnTo>
                      <a:lnTo>
                        <a:pt x="25" y="30"/>
                      </a:lnTo>
                      <a:lnTo>
                        <a:pt x="15" y="24"/>
                      </a:lnTo>
                      <a:lnTo>
                        <a:pt x="9" y="23"/>
                      </a:lnTo>
                      <a:lnTo>
                        <a:pt x="0" y="20"/>
                      </a:lnTo>
                      <a:lnTo>
                        <a:pt x="0" y="13"/>
                      </a:lnTo>
                      <a:lnTo>
                        <a:pt x="3" y="7"/>
                      </a:lnTo>
                      <a:lnTo>
                        <a:pt x="15" y="12"/>
                      </a:lnTo>
                      <a:lnTo>
                        <a:pt x="22" y="15"/>
                      </a:lnTo>
                      <a:lnTo>
                        <a:pt x="17" y="9"/>
                      </a:lnTo>
                      <a:lnTo>
                        <a:pt x="6" y="6"/>
                      </a:lnTo>
                      <a:lnTo>
                        <a:pt x="14" y="2"/>
                      </a:lnTo>
                      <a:lnTo>
                        <a:pt x="18" y="0"/>
                      </a:lnTo>
                      <a:lnTo>
                        <a:pt x="24" y="0"/>
                      </a:lnTo>
                      <a:lnTo>
                        <a:pt x="41" y="0"/>
                      </a:lnTo>
                      <a:lnTo>
                        <a:pt x="56" y="2"/>
                      </a:lnTo>
                      <a:lnTo>
                        <a:pt x="68" y="5"/>
                      </a:lnTo>
                    </a:path>
                  </a:pathLst>
                </a:custGeom>
                <a:solidFill>
                  <a:srgbClr val="A0A0A0"/>
                </a:solidFill>
                <a:ln w="9525" cap="rnd">
                  <a:noFill/>
                  <a:round/>
                  <a:headEnd type="none" w="sm" len="sm"/>
                  <a:tailEnd type="none" w="sm" len="sm"/>
                </a:ln>
              </p:spPr>
              <p:txBody>
                <a:bodyPr/>
                <a:lstStyle/>
                <a:p>
                  <a:endParaRPr lang="es-ES"/>
                </a:p>
              </p:txBody>
            </p:sp>
            <p:sp>
              <p:nvSpPr>
                <p:cNvPr id="104882" name="Freeform 676"/>
                <p:cNvSpPr>
                  <a:spLocks/>
                </p:cNvSpPr>
                <p:nvPr/>
              </p:nvSpPr>
              <p:spPr bwMode="auto">
                <a:xfrm>
                  <a:off x="510" y="3015"/>
                  <a:ext cx="27" cy="26"/>
                </a:xfrm>
                <a:custGeom>
                  <a:avLst/>
                  <a:gdLst>
                    <a:gd name="T0" fmla="*/ 26 w 27"/>
                    <a:gd name="T1" fmla="*/ 0 h 26"/>
                    <a:gd name="T2" fmla="*/ 26 w 27"/>
                    <a:gd name="T3" fmla="*/ 11 h 26"/>
                    <a:gd name="T4" fmla="*/ 0 w 27"/>
                    <a:gd name="T5" fmla="*/ 11 h 26"/>
                    <a:gd name="T6" fmla="*/ 0 w 27"/>
                    <a:gd name="T7" fmla="*/ 25 h 26"/>
                    <a:gd name="T8" fmla="*/ 0 w 27"/>
                    <a:gd name="T9" fmla="*/ 11 h 26"/>
                    <a:gd name="T10" fmla="*/ 26 w 27"/>
                    <a:gd name="T11" fmla="*/ 11 h 26"/>
                    <a:gd name="T12" fmla="*/ 26 w 27"/>
                    <a:gd name="T13" fmla="*/ 0 h 26"/>
                    <a:gd name="T14" fmla="*/ 0 60000 65536"/>
                    <a:gd name="T15" fmla="*/ 0 60000 65536"/>
                    <a:gd name="T16" fmla="*/ 0 60000 65536"/>
                    <a:gd name="T17" fmla="*/ 0 60000 65536"/>
                    <a:gd name="T18" fmla="*/ 0 60000 65536"/>
                    <a:gd name="T19" fmla="*/ 0 60000 65536"/>
                    <a:gd name="T20" fmla="*/ 0 60000 65536"/>
                    <a:gd name="T21" fmla="*/ 0 w 27"/>
                    <a:gd name="T22" fmla="*/ 0 h 26"/>
                    <a:gd name="T23" fmla="*/ 27 w 27"/>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6">
                      <a:moveTo>
                        <a:pt x="26" y="0"/>
                      </a:moveTo>
                      <a:lnTo>
                        <a:pt x="26" y="11"/>
                      </a:lnTo>
                      <a:lnTo>
                        <a:pt x="0" y="11"/>
                      </a:lnTo>
                      <a:lnTo>
                        <a:pt x="0" y="25"/>
                      </a:lnTo>
                      <a:lnTo>
                        <a:pt x="0" y="11"/>
                      </a:lnTo>
                      <a:lnTo>
                        <a:pt x="26" y="11"/>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4883" name="Freeform 677"/>
                <p:cNvSpPr>
                  <a:spLocks/>
                </p:cNvSpPr>
                <p:nvPr/>
              </p:nvSpPr>
              <p:spPr bwMode="auto">
                <a:xfrm>
                  <a:off x="498" y="2988"/>
                  <a:ext cx="1" cy="26"/>
                </a:xfrm>
                <a:custGeom>
                  <a:avLst/>
                  <a:gdLst>
                    <a:gd name="T0" fmla="*/ 0 w 1"/>
                    <a:gd name="T1" fmla="*/ 0 h 26"/>
                    <a:gd name="T2" fmla="*/ 0 w 1"/>
                    <a:gd name="T3" fmla="*/ 25 h 26"/>
                    <a:gd name="T4" fmla="*/ 0 w 1"/>
                    <a:gd name="T5" fmla="*/ 11 h 26"/>
                    <a:gd name="T6" fmla="*/ 0 w 1"/>
                    <a:gd name="T7" fmla="*/ 0 h 26"/>
                    <a:gd name="T8" fmla="*/ 0 w 1"/>
                    <a:gd name="T9" fmla="*/ 11 h 26"/>
                    <a:gd name="T10" fmla="*/ 0 w 1"/>
                    <a:gd name="T11" fmla="*/ 0 h 26"/>
                    <a:gd name="T12" fmla="*/ 0 60000 65536"/>
                    <a:gd name="T13" fmla="*/ 0 60000 65536"/>
                    <a:gd name="T14" fmla="*/ 0 60000 65536"/>
                    <a:gd name="T15" fmla="*/ 0 60000 65536"/>
                    <a:gd name="T16" fmla="*/ 0 60000 65536"/>
                    <a:gd name="T17" fmla="*/ 0 60000 65536"/>
                    <a:gd name="T18" fmla="*/ 0 w 1"/>
                    <a:gd name="T19" fmla="*/ 0 h 26"/>
                    <a:gd name="T20" fmla="*/ 1 w 1"/>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 h="26">
                      <a:moveTo>
                        <a:pt x="0" y="0"/>
                      </a:moveTo>
                      <a:lnTo>
                        <a:pt x="0" y="25"/>
                      </a:lnTo>
                      <a:lnTo>
                        <a:pt x="0" y="11"/>
                      </a:lnTo>
                      <a:lnTo>
                        <a:pt x="0" y="0"/>
                      </a:lnTo>
                      <a:lnTo>
                        <a:pt x="0" y="11"/>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4884" name="Freeform 678"/>
                <p:cNvSpPr>
                  <a:spLocks/>
                </p:cNvSpPr>
                <p:nvPr/>
              </p:nvSpPr>
              <p:spPr bwMode="auto">
                <a:xfrm>
                  <a:off x="491" y="3040"/>
                  <a:ext cx="27" cy="41"/>
                </a:xfrm>
                <a:custGeom>
                  <a:avLst/>
                  <a:gdLst>
                    <a:gd name="T0" fmla="*/ 6 w 27"/>
                    <a:gd name="T1" fmla="*/ 0 h 41"/>
                    <a:gd name="T2" fmla="*/ 10 w 27"/>
                    <a:gd name="T3" fmla="*/ 5 h 41"/>
                    <a:gd name="T4" fmla="*/ 13 w 27"/>
                    <a:gd name="T5" fmla="*/ 10 h 41"/>
                    <a:gd name="T6" fmla="*/ 21 w 27"/>
                    <a:gd name="T7" fmla="*/ 18 h 41"/>
                    <a:gd name="T8" fmla="*/ 26 w 27"/>
                    <a:gd name="T9" fmla="*/ 26 h 41"/>
                    <a:gd name="T10" fmla="*/ 26 w 27"/>
                    <a:gd name="T11" fmla="*/ 32 h 41"/>
                    <a:gd name="T12" fmla="*/ 23 w 27"/>
                    <a:gd name="T13" fmla="*/ 40 h 41"/>
                    <a:gd name="T14" fmla="*/ 0 w 27"/>
                    <a:gd name="T15" fmla="*/ 16 h 41"/>
                    <a:gd name="T16" fmla="*/ 6 w 27"/>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41"/>
                    <a:gd name="T29" fmla="*/ 27 w 27"/>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41">
                      <a:moveTo>
                        <a:pt x="6" y="0"/>
                      </a:moveTo>
                      <a:lnTo>
                        <a:pt x="10" y="5"/>
                      </a:lnTo>
                      <a:lnTo>
                        <a:pt x="13" y="10"/>
                      </a:lnTo>
                      <a:lnTo>
                        <a:pt x="21" y="18"/>
                      </a:lnTo>
                      <a:lnTo>
                        <a:pt x="26" y="26"/>
                      </a:lnTo>
                      <a:lnTo>
                        <a:pt x="26" y="32"/>
                      </a:lnTo>
                      <a:lnTo>
                        <a:pt x="23" y="40"/>
                      </a:lnTo>
                      <a:lnTo>
                        <a:pt x="0" y="16"/>
                      </a:lnTo>
                      <a:lnTo>
                        <a:pt x="6" y="0"/>
                      </a:lnTo>
                    </a:path>
                  </a:pathLst>
                </a:custGeom>
                <a:solidFill>
                  <a:srgbClr val="400000"/>
                </a:solidFill>
                <a:ln w="12700" cap="rnd">
                  <a:solidFill>
                    <a:srgbClr val="000000"/>
                  </a:solidFill>
                  <a:round/>
                  <a:headEnd type="none" w="sm" len="sm"/>
                  <a:tailEnd type="none" w="sm" len="sm"/>
                </a:ln>
              </p:spPr>
              <p:txBody>
                <a:bodyPr/>
                <a:lstStyle/>
                <a:p>
                  <a:endParaRPr lang="es-ES"/>
                </a:p>
              </p:txBody>
            </p:sp>
            <p:sp>
              <p:nvSpPr>
                <p:cNvPr id="104885" name="Freeform 679"/>
                <p:cNvSpPr>
                  <a:spLocks/>
                </p:cNvSpPr>
                <p:nvPr/>
              </p:nvSpPr>
              <p:spPr bwMode="auto">
                <a:xfrm>
                  <a:off x="446" y="3021"/>
                  <a:ext cx="48" cy="29"/>
                </a:xfrm>
                <a:custGeom>
                  <a:avLst/>
                  <a:gdLst>
                    <a:gd name="T0" fmla="*/ 0 w 48"/>
                    <a:gd name="T1" fmla="*/ 0 h 29"/>
                    <a:gd name="T2" fmla="*/ 8 w 48"/>
                    <a:gd name="T3" fmla="*/ 0 h 29"/>
                    <a:gd name="T4" fmla="*/ 19 w 48"/>
                    <a:gd name="T5" fmla="*/ 3 h 29"/>
                    <a:gd name="T6" fmla="*/ 30 w 48"/>
                    <a:gd name="T7" fmla="*/ 9 h 29"/>
                    <a:gd name="T8" fmla="*/ 37 w 48"/>
                    <a:gd name="T9" fmla="*/ 12 h 29"/>
                    <a:gd name="T10" fmla="*/ 45 w 48"/>
                    <a:gd name="T11" fmla="*/ 16 h 29"/>
                    <a:gd name="T12" fmla="*/ 47 w 48"/>
                    <a:gd name="T13" fmla="*/ 19 h 29"/>
                    <a:gd name="T14" fmla="*/ 47 w 48"/>
                    <a:gd name="T15" fmla="*/ 28 h 29"/>
                    <a:gd name="T16" fmla="*/ 0 w 48"/>
                    <a:gd name="T17" fmla="*/ 4 h 29"/>
                    <a:gd name="T18" fmla="*/ 0 w 48"/>
                    <a:gd name="T19" fmla="*/ 0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29"/>
                    <a:gd name="T32" fmla="*/ 48 w 48"/>
                    <a:gd name="T33" fmla="*/ 29 h 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29">
                      <a:moveTo>
                        <a:pt x="0" y="0"/>
                      </a:moveTo>
                      <a:lnTo>
                        <a:pt x="8" y="0"/>
                      </a:lnTo>
                      <a:lnTo>
                        <a:pt x="19" y="3"/>
                      </a:lnTo>
                      <a:lnTo>
                        <a:pt x="30" y="9"/>
                      </a:lnTo>
                      <a:lnTo>
                        <a:pt x="37" y="12"/>
                      </a:lnTo>
                      <a:lnTo>
                        <a:pt x="45" y="16"/>
                      </a:lnTo>
                      <a:lnTo>
                        <a:pt x="47" y="19"/>
                      </a:lnTo>
                      <a:lnTo>
                        <a:pt x="47" y="28"/>
                      </a:lnTo>
                      <a:lnTo>
                        <a:pt x="0" y="4"/>
                      </a:lnTo>
                      <a:lnTo>
                        <a:pt x="0"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4886" name="Freeform 680"/>
                <p:cNvSpPr>
                  <a:spLocks/>
                </p:cNvSpPr>
                <p:nvPr/>
              </p:nvSpPr>
              <p:spPr bwMode="auto">
                <a:xfrm>
                  <a:off x="449" y="3022"/>
                  <a:ext cx="43" cy="26"/>
                </a:xfrm>
                <a:custGeom>
                  <a:avLst/>
                  <a:gdLst>
                    <a:gd name="T0" fmla="*/ 42 w 43"/>
                    <a:gd name="T1" fmla="*/ 25 h 26"/>
                    <a:gd name="T2" fmla="*/ 42 w 43"/>
                    <a:gd name="T3" fmla="*/ 17 h 26"/>
                    <a:gd name="T4" fmla="*/ 40 w 43"/>
                    <a:gd name="T5" fmla="*/ 14 h 26"/>
                    <a:gd name="T6" fmla="*/ 31 w 43"/>
                    <a:gd name="T7" fmla="*/ 9 h 26"/>
                    <a:gd name="T8" fmla="*/ 21 w 43"/>
                    <a:gd name="T9" fmla="*/ 4 h 26"/>
                    <a:gd name="T10" fmla="*/ 8 w 43"/>
                    <a:gd name="T11" fmla="*/ 0 h 26"/>
                    <a:gd name="T12" fmla="*/ 1 w 43"/>
                    <a:gd name="T13" fmla="*/ 0 h 26"/>
                    <a:gd name="T14" fmla="*/ 0 w 43"/>
                    <a:gd name="T15" fmla="*/ 7 h 26"/>
                    <a:gd name="T16" fmla="*/ 31 w 43"/>
                    <a:gd name="T17" fmla="*/ 19 h 26"/>
                    <a:gd name="T18" fmla="*/ 42 w 43"/>
                    <a:gd name="T19" fmla="*/ 25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
                    <a:gd name="T31" fmla="*/ 0 h 26"/>
                    <a:gd name="T32" fmla="*/ 43 w 43"/>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 h="26">
                      <a:moveTo>
                        <a:pt x="42" y="25"/>
                      </a:moveTo>
                      <a:lnTo>
                        <a:pt x="42" y="17"/>
                      </a:lnTo>
                      <a:lnTo>
                        <a:pt x="40" y="14"/>
                      </a:lnTo>
                      <a:lnTo>
                        <a:pt x="31" y="9"/>
                      </a:lnTo>
                      <a:lnTo>
                        <a:pt x="21" y="4"/>
                      </a:lnTo>
                      <a:lnTo>
                        <a:pt x="8" y="0"/>
                      </a:lnTo>
                      <a:lnTo>
                        <a:pt x="1" y="0"/>
                      </a:lnTo>
                      <a:lnTo>
                        <a:pt x="0" y="7"/>
                      </a:lnTo>
                      <a:lnTo>
                        <a:pt x="31" y="19"/>
                      </a:lnTo>
                      <a:lnTo>
                        <a:pt x="42" y="25"/>
                      </a:lnTo>
                    </a:path>
                  </a:pathLst>
                </a:custGeom>
                <a:solidFill>
                  <a:srgbClr val="E0E0E0"/>
                </a:solidFill>
                <a:ln w="9525" cap="rnd">
                  <a:noFill/>
                  <a:round/>
                  <a:headEnd type="none" w="sm" len="sm"/>
                  <a:tailEnd type="none" w="sm" len="sm"/>
                </a:ln>
              </p:spPr>
              <p:txBody>
                <a:bodyPr/>
                <a:lstStyle/>
                <a:p>
                  <a:endParaRPr lang="es-ES"/>
                </a:p>
              </p:txBody>
            </p:sp>
            <p:sp>
              <p:nvSpPr>
                <p:cNvPr id="104887" name="Freeform 681"/>
                <p:cNvSpPr>
                  <a:spLocks/>
                </p:cNvSpPr>
                <p:nvPr/>
              </p:nvSpPr>
              <p:spPr bwMode="auto">
                <a:xfrm>
                  <a:off x="518" y="3109"/>
                  <a:ext cx="28" cy="27"/>
                </a:xfrm>
                <a:custGeom>
                  <a:avLst/>
                  <a:gdLst>
                    <a:gd name="T0" fmla="*/ 16 w 28"/>
                    <a:gd name="T1" fmla="*/ 0 h 27"/>
                    <a:gd name="T2" fmla="*/ 21 w 28"/>
                    <a:gd name="T3" fmla="*/ 4 h 27"/>
                    <a:gd name="T4" fmla="*/ 23 w 28"/>
                    <a:gd name="T5" fmla="*/ 9 h 27"/>
                    <a:gd name="T6" fmla="*/ 24 w 28"/>
                    <a:gd name="T7" fmla="*/ 12 h 27"/>
                    <a:gd name="T8" fmla="*/ 24 w 28"/>
                    <a:gd name="T9" fmla="*/ 15 h 27"/>
                    <a:gd name="T10" fmla="*/ 27 w 28"/>
                    <a:gd name="T11" fmla="*/ 19 h 27"/>
                    <a:gd name="T12" fmla="*/ 3 w 28"/>
                    <a:gd name="T13" fmla="*/ 26 h 27"/>
                    <a:gd name="T14" fmla="*/ 0 w 28"/>
                    <a:gd name="T15" fmla="*/ 0 h 27"/>
                    <a:gd name="T16" fmla="*/ 9 w 28"/>
                    <a:gd name="T17" fmla="*/ 0 h 27"/>
                    <a:gd name="T18" fmla="*/ 16 w 28"/>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
                    <a:gd name="T31" fmla="*/ 0 h 27"/>
                    <a:gd name="T32" fmla="*/ 28 w 28"/>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 h="27">
                      <a:moveTo>
                        <a:pt x="16" y="0"/>
                      </a:moveTo>
                      <a:lnTo>
                        <a:pt x="21" y="4"/>
                      </a:lnTo>
                      <a:lnTo>
                        <a:pt x="23" y="9"/>
                      </a:lnTo>
                      <a:lnTo>
                        <a:pt x="24" y="12"/>
                      </a:lnTo>
                      <a:lnTo>
                        <a:pt x="24" y="15"/>
                      </a:lnTo>
                      <a:lnTo>
                        <a:pt x="27" y="19"/>
                      </a:lnTo>
                      <a:lnTo>
                        <a:pt x="3" y="26"/>
                      </a:lnTo>
                      <a:lnTo>
                        <a:pt x="0" y="0"/>
                      </a:lnTo>
                      <a:lnTo>
                        <a:pt x="9" y="0"/>
                      </a:lnTo>
                      <a:lnTo>
                        <a:pt x="16"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4888" name="Freeform 682"/>
                <p:cNvSpPr>
                  <a:spLocks/>
                </p:cNvSpPr>
                <p:nvPr/>
              </p:nvSpPr>
              <p:spPr bwMode="auto">
                <a:xfrm>
                  <a:off x="523" y="3109"/>
                  <a:ext cx="27" cy="27"/>
                </a:xfrm>
                <a:custGeom>
                  <a:avLst/>
                  <a:gdLst>
                    <a:gd name="T0" fmla="*/ 15 w 27"/>
                    <a:gd name="T1" fmla="*/ 0 h 27"/>
                    <a:gd name="T2" fmla="*/ 20 w 27"/>
                    <a:gd name="T3" fmla="*/ 4 h 27"/>
                    <a:gd name="T4" fmla="*/ 23 w 27"/>
                    <a:gd name="T5" fmla="*/ 9 h 27"/>
                    <a:gd name="T6" fmla="*/ 23 w 27"/>
                    <a:gd name="T7" fmla="*/ 14 h 27"/>
                    <a:gd name="T8" fmla="*/ 26 w 27"/>
                    <a:gd name="T9" fmla="*/ 18 h 27"/>
                    <a:gd name="T10" fmla="*/ 6 w 27"/>
                    <a:gd name="T11" fmla="*/ 26 h 27"/>
                    <a:gd name="T12" fmla="*/ 0 w 27"/>
                    <a:gd name="T13" fmla="*/ 0 h 27"/>
                    <a:gd name="T14" fmla="*/ 7 w 27"/>
                    <a:gd name="T15" fmla="*/ 0 h 27"/>
                    <a:gd name="T16" fmla="*/ 15 w 27"/>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27"/>
                    <a:gd name="T29" fmla="*/ 27 w 27"/>
                    <a:gd name="T30" fmla="*/ 27 h 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27">
                      <a:moveTo>
                        <a:pt x="15" y="0"/>
                      </a:moveTo>
                      <a:lnTo>
                        <a:pt x="20" y="4"/>
                      </a:lnTo>
                      <a:lnTo>
                        <a:pt x="23" y="9"/>
                      </a:lnTo>
                      <a:lnTo>
                        <a:pt x="23" y="14"/>
                      </a:lnTo>
                      <a:lnTo>
                        <a:pt x="26" y="18"/>
                      </a:lnTo>
                      <a:lnTo>
                        <a:pt x="6" y="26"/>
                      </a:lnTo>
                      <a:lnTo>
                        <a:pt x="0" y="0"/>
                      </a:lnTo>
                      <a:lnTo>
                        <a:pt x="7" y="0"/>
                      </a:lnTo>
                      <a:lnTo>
                        <a:pt x="15" y="0"/>
                      </a:lnTo>
                    </a:path>
                  </a:pathLst>
                </a:custGeom>
                <a:solidFill>
                  <a:srgbClr val="E0E0E0"/>
                </a:solidFill>
                <a:ln w="9525" cap="rnd">
                  <a:noFill/>
                  <a:round/>
                  <a:headEnd type="none" w="sm" len="sm"/>
                  <a:tailEnd type="none" w="sm" len="sm"/>
                </a:ln>
              </p:spPr>
              <p:txBody>
                <a:bodyPr/>
                <a:lstStyle/>
                <a:p>
                  <a:endParaRPr lang="es-ES"/>
                </a:p>
              </p:txBody>
            </p:sp>
            <p:sp>
              <p:nvSpPr>
                <p:cNvPr id="104889" name="Freeform 683"/>
                <p:cNvSpPr>
                  <a:spLocks/>
                </p:cNvSpPr>
                <p:nvPr/>
              </p:nvSpPr>
              <p:spPr bwMode="auto">
                <a:xfrm>
                  <a:off x="511" y="3108"/>
                  <a:ext cx="29" cy="39"/>
                </a:xfrm>
                <a:custGeom>
                  <a:avLst/>
                  <a:gdLst>
                    <a:gd name="T0" fmla="*/ 7 w 29"/>
                    <a:gd name="T1" fmla="*/ 0 h 39"/>
                    <a:gd name="T2" fmla="*/ 19 w 29"/>
                    <a:gd name="T3" fmla="*/ 0 h 39"/>
                    <a:gd name="T4" fmla="*/ 24 w 29"/>
                    <a:gd name="T5" fmla="*/ 9 h 39"/>
                    <a:gd name="T6" fmla="*/ 28 w 29"/>
                    <a:gd name="T7" fmla="*/ 22 h 39"/>
                    <a:gd name="T8" fmla="*/ 28 w 29"/>
                    <a:gd name="T9" fmla="*/ 31 h 39"/>
                    <a:gd name="T10" fmla="*/ 0 w 29"/>
                    <a:gd name="T11" fmla="*/ 38 h 39"/>
                    <a:gd name="T12" fmla="*/ 0 w 29"/>
                    <a:gd name="T13" fmla="*/ 0 h 39"/>
                    <a:gd name="T14" fmla="*/ 7 w 29"/>
                    <a:gd name="T15" fmla="*/ 0 h 39"/>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39"/>
                    <a:gd name="T26" fmla="*/ 29 w 29"/>
                    <a:gd name="T27" fmla="*/ 39 h 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39">
                      <a:moveTo>
                        <a:pt x="7" y="0"/>
                      </a:moveTo>
                      <a:lnTo>
                        <a:pt x="19" y="0"/>
                      </a:lnTo>
                      <a:lnTo>
                        <a:pt x="24" y="9"/>
                      </a:lnTo>
                      <a:lnTo>
                        <a:pt x="28" y="22"/>
                      </a:lnTo>
                      <a:lnTo>
                        <a:pt x="28" y="31"/>
                      </a:lnTo>
                      <a:lnTo>
                        <a:pt x="0" y="38"/>
                      </a:lnTo>
                      <a:lnTo>
                        <a:pt x="0" y="0"/>
                      </a:lnTo>
                      <a:lnTo>
                        <a:pt x="7"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4890" name="Freeform 684"/>
                <p:cNvSpPr>
                  <a:spLocks/>
                </p:cNvSpPr>
                <p:nvPr/>
              </p:nvSpPr>
              <p:spPr bwMode="auto">
                <a:xfrm>
                  <a:off x="518" y="3109"/>
                  <a:ext cx="28" cy="30"/>
                </a:xfrm>
                <a:custGeom>
                  <a:avLst/>
                  <a:gdLst>
                    <a:gd name="T0" fmla="*/ 0 w 28"/>
                    <a:gd name="T1" fmla="*/ 0 h 30"/>
                    <a:gd name="T2" fmla="*/ 18 w 28"/>
                    <a:gd name="T3" fmla="*/ 0 h 30"/>
                    <a:gd name="T4" fmla="*/ 22 w 28"/>
                    <a:gd name="T5" fmla="*/ 10 h 30"/>
                    <a:gd name="T6" fmla="*/ 27 w 28"/>
                    <a:gd name="T7" fmla="*/ 22 h 30"/>
                    <a:gd name="T8" fmla="*/ 0 w 28"/>
                    <a:gd name="T9" fmla="*/ 29 h 30"/>
                    <a:gd name="T10" fmla="*/ 0 w 28"/>
                    <a:gd name="T11" fmla="*/ 0 h 30"/>
                    <a:gd name="T12" fmla="*/ 0 60000 65536"/>
                    <a:gd name="T13" fmla="*/ 0 60000 65536"/>
                    <a:gd name="T14" fmla="*/ 0 60000 65536"/>
                    <a:gd name="T15" fmla="*/ 0 60000 65536"/>
                    <a:gd name="T16" fmla="*/ 0 60000 65536"/>
                    <a:gd name="T17" fmla="*/ 0 60000 65536"/>
                    <a:gd name="T18" fmla="*/ 0 w 28"/>
                    <a:gd name="T19" fmla="*/ 0 h 30"/>
                    <a:gd name="T20" fmla="*/ 28 w 28"/>
                    <a:gd name="T21" fmla="*/ 30 h 30"/>
                  </a:gdLst>
                  <a:ahLst/>
                  <a:cxnLst>
                    <a:cxn ang="T12">
                      <a:pos x="T0" y="T1"/>
                    </a:cxn>
                    <a:cxn ang="T13">
                      <a:pos x="T2" y="T3"/>
                    </a:cxn>
                    <a:cxn ang="T14">
                      <a:pos x="T4" y="T5"/>
                    </a:cxn>
                    <a:cxn ang="T15">
                      <a:pos x="T6" y="T7"/>
                    </a:cxn>
                    <a:cxn ang="T16">
                      <a:pos x="T8" y="T9"/>
                    </a:cxn>
                    <a:cxn ang="T17">
                      <a:pos x="T10" y="T11"/>
                    </a:cxn>
                  </a:cxnLst>
                  <a:rect l="T18" t="T19" r="T20" b="T21"/>
                  <a:pathLst>
                    <a:path w="28" h="30">
                      <a:moveTo>
                        <a:pt x="0" y="0"/>
                      </a:moveTo>
                      <a:lnTo>
                        <a:pt x="18" y="0"/>
                      </a:lnTo>
                      <a:lnTo>
                        <a:pt x="22" y="10"/>
                      </a:lnTo>
                      <a:lnTo>
                        <a:pt x="27" y="22"/>
                      </a:lnTo>
                      <a:lnTo>
                        <a:pt x="0" y="29"/>
                      </a:lnTo>
                      <a:lnTo>
                        <a:pt x="0" y="0"/>
                      </a:lnTo>
                    </a:path>
                  </a:pathLst>
                </a:custGeom>
                <a:solidFill>
                  <a:srgbClr val="808080"/>
                </a:solidFill>
                <a:ln w="9525" cap="rnd">
                  <a:noFill/>
                  <a:round/>
                  <a:headEnd type="none" w="sm" len="sm"/>
                  <a:tailEnd type="none" w="sm" len="sm"/>
                </a:ln>
              </p:spPr>
              <p:txBody>
                <a:bodyPr/>
                <a:lstStyle/>
                <a:p>
                  <a:endParaRPr lang="es-ES"/>
                </a:p>
              </p:txBody>
            </p:sp>
            <p:sp>
              <p:nvSpPr>
                <p:cNvPr id="104891" name="Freeform 685"/>
                <p:cNvSpPr>
                  <a:spLocks/>
                </p:cNvSpPr>
                <p:nvPr/>
              </p:nvSpPr>
              <p:spPr bwMode="auto">
                <a:xfrm>
                  <a:off x="562" y="3138"/>
                  <a:ext cx="27" cy="30"/>
                </a:xfrm>
                <a:custGeom>
                  <a:avLst/>
                  <a:gdLst>
                    <a:gd name="T0" fmla="*/ 0 w 27"/>
                    <a:gd name="T1" fmla="*/ 0 h 30"/>
                    <a:gd name="T2" fmla="*/ 11 w 27"/>
                    <a:gd name="T3" fmla="*/ 0 h 30"/>
                    <a:gd name="T4" fmla="*/ 20 w 27"/>
                    <a:gd name="T5" fmla="*/ 0 h 30"/>
                    <a:gd name="T6" fmla="*/ 24 w 27"/>
                    <a:gd name="T7" fmla="*/ 3 h 30"/>
                    <a:gd name="T8" fmla="*/ 26 w 27"/>
                    <a:gd name="T9" fmla="*/ 10 h 30"/>
                    <a:gd name="T10" fmla="*/ 26 w 27"/>
                    <a:gd name="T11" fmla="*/ 17 h 30"/>
                    <a:gd name="T12" fmla="*/ 23 w 27"/>
                    <a:gd name="T13" fmla="*/ 22 h 30"/>
                    <a:gd name="T14" fmla="*/ 0 w 27"/>
                    <a:gd name="T15" fmla="*/ 29 h 30"/>
                    <a:gd name="T16" fmla="*/ 0 w 27"/>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30"/>
                    <a:gd name="T29" fmla="*/ 27 w 27"/>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30">
                      <a:moveTo>
                        <a:pt x="0" y="0"/>
                      </a:moveTo>
                      <a:lnTo>
                        <a:pt x="11" y="0"/>
                      </a:lnTo>
                      <a:lnTo>
                        <a:pt x="20" y="0"/>
                      </a:lnTo>
                      <a:lnTo>
                        <a:pt x="24" y="3"/>
                      </a:lnTo>
                      <a:lnTo>
                        <a:pt x="26" y="10"/>
                      </a:lnTo>
                      <a:lnTo>
                        <a:pt x="26" y="17"/>
                      </a:lnTo>
                      <a:lnTo>
                        <a:pt x="23" y="22"/>
                      </a:lnTo>
                      <a:lnTo>
                        <a:pt x="0" y="29"/>
                      </a:lnTo>
                      <a:lnTo>
                        <a:pt x="0"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4892" name="Freeform 686"/>
                <p:cNvSpPr>
                  <a:spLocks/>
                </p:cNvSpPr>
                <p:nvPr/>
              </p:nvSpPr>
              <p:spPr bwMode="auto">
                <a:xfrm>
                  <a:off x="449" y="3035"/>
                  <a:ext cx="43" cy="25"/>
                </a:xfrm>
                <a:custGeom>
                  <a:avLst/>
                  <a:gdLst>
                    <a:gd name="T0" fmla="*/ 0 w 43"/>
                    <a:gd name="T1" fmla="*/ 0 h 25"/>
                    <a:gd name="T2" fmla="*/ 12 w 43"/>
                    <a:gd name="T3" fmla="*/ 5 h 25"/>
                    <a:gd name="T4" fmla="*/ 26 w 43"/>
                    <a:gd name="T5" fmla="*/ 16 h 25"/>
                    <a:gd name="T6" fmla="*/ 34 w 43"/>
                    <a:gd name="T7" fmla="*/ 20 h 25"/>
                    <a:gd name="T8" fmla="*/ 42 w 43"/>
                    <a:gd name="T9" fmla="*/ 24 h 25"/>
                    <a:gd name="T10" fmla="*/ 31 w 43"/>
                    <a:gd name="T11" fmla="*/ 20 h 25"/>
                    <a:gd name="T12" fmla="*/ 20 w 43"/>
                    <a:gd name="T13" fmla="*/ 14 h 25"/>
                    <a:gd name="T14" fmla="*/ 8 w 43"/>
                    <a:gd name="T15" fmla="*/ 6 h 25"/>
                    <a:gd name="T16" fmla="*/ 0 w 43"/>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25"/>
                    <a:gd name="T29" fmla="*/ 43 w 43"/>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25">
                      <a:moveTo>
                        <a:pt x="0" y="0"/>
                      </a:moveTo>
                      <a:lnTo>
                        <a:pt x="12" y="5"/>
                      </a:lnTo>
                      <a:lnTo>
                        <a:pt x="26" y="16"/>
                      </a:lnTo>
                      <a:lnTo>
                        <a:pt x="34" y="20"/>
                      </a:lnTo>
                      <a:lnTo>
                        <a:pt x="42" y="24"/>
                      </a:lnTo>
                      <a:lnTo>
                        <a:pt x="31" y="20"/>
                      </a:lnTo>
                      <a:lnTo>
                        <a:pt x="20" y="14"/>
                      </a:lnTo>
                      <a:lnTo>
                        <a:pt x="8" y="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4893" name="Freeform 687"/>
                <p:cNvSpPr>
                  <a:spLocks/>
                </p:cNvSpPr>
                <p:nvPr/>
              </p:nvSpPr>
              <p:spPr bwMode="auto">
                <a:xfrm>
                  <a:off x="412" y="3022"/>
                  <a:ext cx="160" cy="253"/>
                </a:xfrm>
                <a:custGeom>
                  <a:avLst/>
                  <a:gdLst>
                    <a:gd name="T0" fmla="*/ 32 w 160"/>
                    <a:gd name="T1" fmla="*/ 6 h 253"/>
                    <a:gd name="T2" fmla="*/ 35 w 160"/>
                    <a:gd name="T3" fmla="*/ 0 h 253"/>
                    <a:gd name="T4" fmla="*/ 44 w 160"/>
                    <a:gd name="T5" fmla="*/ 2 h 253"/>
                    <a:gd name="T6" fmla="*/ 53 w 160"/>
                    <a:gd name="T7" fmla="*/ 7 h 253"/>
                    <a:gd name="T8" fmla="*/ 62 w 160"/>
                    <a:gd name="T9" fmla="*/ 10 h 253"/>
                    <a:gd name="T10" fmla="*/ 72 w 160"/>
                    <a:gd name="T11" fmla="*/ 16 h 253"/>
                    <a:gd name="T12" fmla="*/ 80 w 160"/>
                    <a:gd name="T13" fmla="*/ 20 h 253"/>
                    <a:gd name="T14" fmla="*/ 82 w 160"/>
                    <a:gd name="T15" fmla="*/ 25 h 253"/>
                    <a:gd name="T16" fmla="*/ 85 w 160"/>
                    <a:gd name="T17" fmla="*/ 31 h 253"/>
                    <a:gd name="T18" fmla="*/ 89 w 160"/>
                    <a:gd name="T19" fmla="*/ 35 h 253"/>
                    <a:gd name="T20" fmla="*/ 91 w 160"/>
                    <a:gd name="T21" fmla="*/ 45 h 253"/>
                    <a:gd name="T22" fmla="*/ 101 w 160"/>
                    <a:gd name="T23" fmla="*/ 66 h 253"/>
                    <a:gd name="T24" fmla="*/ 109 w 160"/>
                    <a:gd name="T25" fmla="*/ 91 h 253"/>
                    <a:gd name="T26" fmla="*/ 112 w 160"/>
                    <a:gd name="T27" fmla="*/ 109 h 253"/>
                    <a:gd name="T28" fmla="*/ 147 w 160"/>
                    <a:gd name="T29" fmla="*/ 111 h 253"/>
                    <a:gd name="T30" fmla="*/ 153 w 160"/>
                    <a:gd name="T31" fmla="*/ 114 h 253"/>
                    <a:gd name="T32" fmla="*/ 157 w 160"/>
                    <a:gd name="T33" fmla="*/ 123 h 253"/>
                    <a:gd name="T34" fmla="*/ 159 w 160"/>
                    <a:gd name="T35" fmla="*/ 138 h 253"/>
                    <a:gd name="T36" fmla="*/ 150 w 160"/>
                    <a:gd name="T37" fmla="*/ 148 h 253"/>
                    <a:gd name="T38" fmla="*/ 137 w 160"/>
                    <a:gd name="T39" fmla="*/ 150 h 253"/>
                    <a:gd name="T40" fmla="*/ 126 w 160"/>
                    <a:gd name="T41" fmla="*/ 150 h 253"/>
                    <a:gd name="T42" fmla="*/ 114 w 160"/>
                    <a:gd name="T43" fmla="*/ 153 h 253"/>
                    <a:gd name="T44" fmla="*/ 114 w 160"/>
                    <a:gd name="T45" fmla="*/ 157 h 253"/>
                    <a:gd name="T46" fmla="*/ 114 w 160"/>
                    <a:gd name="T47" fmla="*/ 172 h 253"/>
                    <a:gd name="T48" fmla="*/ 116 w 160"/>
                    <a:gd name="T49" fmla="*/ 184 h 253"/>
                    <a:gd name="T50" fmla="*/ 120 w 160"/>
                    <a:gd name="T51" fmla="*/ 198 h 253"/>
                    <a:gd name="T52" fmla="*/ 131 w 160"/>
                    <a:gd name="T53" fmla="*/ 220 h 253"/>
                    <a:gd name="T54" fmla="*/ 122 w 160"/>
                    <a:gd name="T55" fmla="*/ 231 h 253"/>
                    <a:gd name="T56" fmla="*/ 100 w 160"/>
                    <a:gd name="T57" fmla="*/ 244 h 253"/>
                    <a:gd name="T58" fmla="*/ 67 w 160"/>
                    <a:gd name="T59" fmla="*/ 252 h 253"/>
                    <a:gd name="T60" fmla="*/ 44 w 160"/>
                    <a:gd name="T61" fmla="*/ 249 h 253"/>
                    <a:gd name="T62" fmla="*/ 28 w 160"/>
                    <a:gd name="T63" fmla="*/ 240 h 253"/>
                    <a:gd name="T64" fmla="*/ 25 w 160"/>
                    <a:gd name="T65" fmla="*/ 204 h 253"/>
                    <a:gd name="T66" fmla="*/ 21 w 160"/>
                    <a:gd name="T67" fmla="*/ 234 h 253"/>
                    <a:gd name="T68" fmla="*/ 6 w 160"/>
                    <a:gd name="T69" fmla="*/ 226 h 253"/>
                    <a:gd name="T70" fmla="*/ 3 w 160"/>
                    <a:gd name="T71" fmla="*/ 208 h 253"/>
                    <a:gd name="T72" fmla="*/ 13 w 160"/>
                    <a:gd name="T73" fmla="*/ 171 h 253"/>
                    <a:gd name="T74" fmla="*/ 13 w 160"/>
                    <a:gd name="T75" fmla="*/ 160 h 253"/>
                    <a:gd name="T76" fmla="*/ 10 w 160"/>
                    <a:gd name="T77" fmla="*/ 148 h 253"/>
                    <a:gd name="T78" fmla="*/ 8 w 160"/>
                    <a:gd name="T79" fmla="*/ 130 h 253"/>
                    <a:gd name="T80" fmla="*/ 4 w 160"/>
                    <a:gd name="T81" fmla="*/ 114 h 253"/>
                    <a:gd name="T82" fmla="*/ 0 w 160"/>
                    <a:gd name="T83" fmla="*/ 89 h 253"/>
                    <a:gd name="T84" fmla="*/ 0 w 160"/>
                    <a:gd name="T85" fmla="*/ 66 h 253"/>
                    <a:gd name="T86" fmla="*/ 0 w 160"/>
                    <a:gd name="T87" fmla="*/ 46 h 253"/>
                    <a:gd name="T88" fmla="*/ 0 w 160"/>
                    <a:gd name="T89" fmla="*/ 31 h 253"/>
                    <a:gd name="T90" fmla="*/ 4 w 160"/>
                    <a:gd name="T91" fmla="*/ 24 h 253"/>
                    <a:gd name="T92" fmla="*/ 12 w 160"/>
                    <a:gd name="T93" fmla="*/ 19 h 253"/>
                    <a:gd name="T94" fmla="*/ 21 w 160"/>
                    <a:gd name="T95" fmla="*/ 10 h 253"/>
                    <a:gd name="T96" fmla="*/ 32 w 160"/>
                    <a:gd name="T97" fmla="*/ 6 h 25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0"/>
                    <a:gd name="T148" fmla="*/ 0 h 253"/>
                    <a:gd name="T149" fmla="*/ 160 w 160"/>
                    <a:gd name="T150" fmla="*/ 253 h 25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0" h="253">
                      <a:moveTo>
                        <a:pt x="32" y="6"/>
                      </a:moveTo>
                      <a:lnTo>
                        <a:pt x="35" y="0"/>
                      </a:lnTo>
                      <a:lnTo>
                        <a:pt x="44" y="2"/>
                      </a:lnTo>
                      <a:lnTo>
                        <a:pt x="53" y="7"/>
                      </a:lnTo>
                      <a:lnTo>
                        <a:pt x="62" y="10"/>
                      </a:lnTo>
                      <a:lnTo>
                        <a:pt x="72" y="16"/>
                      </a:lnTo>
                      <a:lnTo>
                        <a:pt x="80" y="20"/>
                      </a:lnTo>
                      <a:lnTo>
                        <a:pt x="82" y="25"/>
                      </a:lnTo>
                      <a:lnTo>
                        <a:pt x="85" y="31"/>
                      </a:lnTo>
                      <a:lnTo>
                        <a:pt x="89" y="35"/>
                      </a:lnTo>
                      <a:lnTo>
                        <a:pt x="91" y="45"/>
                      </a:lnTo>
                      <a:lnTo>
                        <a:pt x="101" y="66"/>
                      </a:lnTo>
                      <a:lnTo>
                        <a:pt x="109" y="91"/>
                      </a:lnTo>
                      <a:lnTo>
                        <a:pt x="112" y="109"/>
                      </a:lnTo>
                      <a:lnTo>
                        <a:pt x="147" y="111"/>
                      </a:lnTo>
                      <a:lnTo>
                        <a:pt x="153" y="114"/>
                      </a:lnTo>
                      <a:lnTo>
                        <a:pt x="157" y="123"/>
                      </a:lnTo>
                      <a:lnTo>
                        <a:pt x="159" y="138"/>
                      </a:lnTo>
                      <a:lnTo>
                        <a:pt x="150" y="148"/>
                      </a:lnTo>
                      <a:lnTo>
                        <a:pt x="137" y="150"/>
                      </a:lnTo>
                      <a:lnTo>
                        <a:pt x="126" y="150"/>
                      </a:lnTo>
                      <a:lnTo>
                        <a:pt x="114" y="153"/>
                      </a:lnTo>
                      <a:lnTo>
                        <a:pt x="114" y="157"/>
                      </a:lnTo>
                      <a:lnTo>
                        <a:pt x="114" y="172"/>
                      </a:lnTo>
                      <a:lnTo>
                        <a:pt x="116" y="184"/>
                      </a:lnTo>
                      <a:lnTo>
                        <a:pt x="120" y="198"/>
                      </a:lnTo>
                      <a:lnTo>
                        <a:pt x="131" y="220"/>
                      </a:lnTo>
                      <a:lnTo>
                        <a:pt x="122" y="231"/>
                      </a:lnTo>
                      <a:lnTo>
                        <a:pt x="100" y="244"/>
                      </a:lnTo>
                      <a:lnTo>
                        <a:pt x="67" y="252"/>
                      </a:lnTo>
                      <a:lnTo>
                        <a:pt x="44" y="249"/>
                      </a:lnTo>
                      <a:lnTo>
                        <a:pt x="28" y="240"/>
                      </a:lnTo>
                      <a:lnTo>
                        <a:pt x="25" y="204"/>
                      </a:lnTo>
                      <a:lnTo>
                        <a:pt x="21" y="234"/>
                      </a:lnTo>
                      <a:lnTo>
                        <a:pt x="6" y="226"/>
                      </a:lnTo>
                      <a:lnTo>
                        <a:pt x="3" y="208"/>
                      </a:lnTo>
                      <a:lnTo>
                        <a:pt x="13" y="171"/>
                      </a:lnTo>
                      <a:lnTo>
                        <a:pt x="13" y="160"/>
                      </a:lnTo>
                      <a:lnTo>
                        <a:pt x="10" y="148"/>
                      </a:lnTo>
                      <a:lnTo>
                        <a:pt x="8" y="130"/>
                      </a:lnTo>
                      <a:lnTo>
                        <a:pt x="4" y="114"/>
                      </a:lnTo>
                      <a:lnTo>
                        <a:pt x="0" y="89"/>
                      </a:lnTo>
                      <a:lnTo>
                        <a:pt x="0" y="66"/>
                      </a:lnTo>
                      <a:lnTo>
                        <a:pt x="0" y="46"/>
                      </a:lnTo>
                      <a:lnTo>
                        <a:pt x="0" y="31"/>
                      </a:lnTo>
                      <a:lnTo>
                        <a:pt x="4" y="24"/>
                      </a:lnTo>
                      <a:lnTo>
                        <a:pt x="12" y="19"/>
                      </a:lnTo>
                      <a:lnTo>
                        <a:pt x="21" y="10"/>
                      </a:lnTo>
                      <a:lnTo>
                        <a:pt x="32"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4894" name="Freeform 688"/>
                <p:cNvSpPr>
                  <a:spLocks/>
                </p:cNvSpPr>
                <p:nvPr/>
              </p:nvSpPr>
              <p:spPr bwMode="auto">
                <a:xfrm>
                  <a:off x="418" y="3027"/>
                  <a:ext cx="124" cy="242"/>
                </a:xfrm>
                <a:custGeom>
                  <a:avLst/>
                  <a:gdLst>
                    <a:gd name="T0" fmla="*/ 106 w 124"/>
                    <a:gd name="T1" fmla="*/ 148 h 242"/>
                    <a:gd name="T2" fmla="*/ 91 w 124"/>
                    <a:gd name="T3" fmla="*/ 147 h 242"/>
                    <a:gd name="T4" fmla="*/ 81 w 124"/>
                    <a:gd name="T5" fmla="*/ 146 h 242"/>
                    <a:gd name="T6" fmla="*/ 67 w 124"/>
                    <a:gd name="T7" fmla="*/ 145 h 242"/>
                    <a:gd name="T8" fmla="*/ 54 w 124"/>
                    <a:gd name="T9" fmla="*/ 142 h 242"/>
                    <a:gd name="T10" fmla="*/ 46 w 124"/>
                    <a:gd name="T11" fmla="*/ 138 h 242"/>
                    <a:gd name="T12" fmla="*/ 43 w 124"/>
                    <a:gd name="T13" fmla="*/ 127 h 242"/>
                    <a:gd name="T14" fmla="*/ 39 w 124"/>
                    <a:gd name="T15" fmla="*/ 112 h 242"/>
                    <a:gd name="T16" fmla="*/ 32 w 124"/>
                    <a:gd name="T17" fmla="*/ 106 h 242"/>
                    <a:gd name="T18" fmla="*/ 22 w 124"/>
                    <a:gd name="T19" fmla="*/ 91 h 242"/>
                    <a:gd name="T20" fmla="*/ 32 w 124"/>
                    <a:gd name="T21" fmla="*/ 103 h 242"/>
                    <a:gd name="T22" fmla="*/ 39 w 124"/>
                    <a:gd name="T23" fmla="*/ 106 h 242"/>
                    <a:gd name="T24" fmla="*/ 37 w 124"/>
                    <a:gd name="T25" fmla="*/ 90 h 242"/>
                    <a:gd name="T26" fmla="*/ 37 w 124"/>
                    <a:gd name="T27" fmla="*/ 76 h 242"/>
                    <a:gd name="T28" fmla="*/ 38 w 124"/>
                    <a:gd name="T29" fmla="*/ 53 h 242"/>
                    <a:gd name="T30" fmla="*/ 39 w 124"/>
                    <a:gd name="T31" fmla="*/ 43 h 242"/>
                    <a:gd name="T32" fmla="*/ 43 w 124"/>
                    <a:gd name="T33" fmla="*/ 39 h 242"/>
                    <a:gd name="T34" fmla="*/ 49 w 124"/>
                    <a:gd name="T35" fmla="*/ 32 h 242"/>
                    <a:gd name="T36" fmla="*/ 59 w 124"/>
                    <a:gd name="T37" fmla="*/ 29 h 242"/>
                    <a:gd name="T38" fmla="*/ 64 w 124"/>
                    <a:gd name="T39" fmla="*/ 27 h 242"/>
                    <a:gd name="T40" fmla="*/ 72 w 124"/>
                    <a:gd name="T41" fmla="*/ 28 h 242"/>
                    <a:gd name="T42" fmla="*/ 81 w 124"/>
                    <a:gd name="T43" fmla="*/ 32 h 242"/>
                    <a:gd name="T44" fmla="*/ 77 w 124"/>
                    <a:gd name="T45" fmla="*/ 24 h 242"/>
                    <a:gd name="T46" fmla="*/ 72 w 124"/>
                    <a:gd name="T47" fmla="*/ 18 h 242"/>
                    <a:gd name="T48" fmla="*/ 65 w 124"/>
                    <a:gd name="T49" fmla="*/ 13 h 242"/>
                    <a:gd name="T50" fmla="*/ 56 w 124"/>
                    <a:gd name="T51" fmla="*/ 9 h 242"/>
                    <a:gd name="T52" fmla="*/ 46 w 124"/>
                    <a:gd name="T53" fmla="*/ 3 h 242"/>
                    <a:gd name="T54" fmla="*/ 37 w 124"/>
                    <a:gd name="T55" fmla="*/ 0 h 242"/>
                    <a:gd name="T56" fmla="*/ 32 w 124"/>
                    <a:gd name="T57" fmla="*/ 0 h 242"/>
                    <a:gd name="T58" fmla="*/ 29 w 124"/>
                    <a:gd name="T59" fmla="*/ 3 h 242"/>
                    <a:gd name="T60" fmla="*/ 19 w 124"/>
                    <a:gd name="T61" fmla="*/ 9 h 242"/>
                    <a:gd name="T62" fmla="*/ 13 w 124"/>
                    <a:gd name="T63" fmla="*/ 13 h 242"/>
                    <a:gd name="T64" fmla="*/ 10 w 124"/>
                    <a:gd name="T65" fmla="*/ 19 h 242"/>
                    <a:gd name="T66" fmla="*/ 2 w 124"/>
                    <a:gd name="T67" fmla="*/ 24 h 242"/>
                    <a:gd name="T68" fmla="*/ 1 w 124"/>
                    <a:gd name="T69" fmla="*/ 29 h 242"/>
                    <a:gd name="T70" fmla="*/ 0 w 124"/>
                    <a:gd name="T71" fmla="*/ 39 h 242"/>
                    <a:gd name="T72" fmla="*/ 0 w 124"/>
                    <a:gd name="T73" fmla="*/ 54 h 242"/>
                    <a:gd name="T74" fmla="*/ 0 w 124"/>
                    <a:gd name="T75" fmla="*/ 69 h 242"/>
                    <a:gd name="T76" fmla="*/ 0 w 124"/>
                    <a:gd name="T77" fmla="*/ 85 h 242"/>
                    <a:gd name="T78" fmla="*/ 3 w 124"/>
                    <a:gd name="T79" fmla="*/ 104 h 242"/>
                    <a:gd name="T80" fmla="*/ 8 w 124"/>
                    <a:gd name="T81" fmla="*/ 123 h 242"/>
                    <a:gd name="T82" fmla="*/ 10 w 124"/>
                    <a:gd name="T83" fmla="*/ 139 h 242"/>
                    <a:gd name="T84" fmla="*/ 12 w 124"/>
                    <a:gd name="T85" fmla="*/ 153 h 242"/>
                    <a:gd name="T86" fmla="*/ 12 w 124"/>
                    <a:gd name="T87" fmla="*/ 162 h 242"/>
                    <a:gd name="T88" fmla="*/ 12 w 124"/>
                    <a:gd name="T89" fmla="*/ 173 h 242"/>
                    <a:gd name="T90" fmla="*/ 3 w 124"/>
                    <a:gd name="T91" fmla="*/ 199 h 242"/>
                    <a:gd name="T92" fmla="*/ 6 w 124"/>
                    <a:gd name="T93" fmla="*/ 215 h 242"/>
                    <a:gd name="T94" fmla="*/ 13 w 124"/>
                    <a:gd name="T95" fmla="*/ 221 h 242"/>
                    <a:gd name="T96" fmla="*/ 21 w 124"/>
                    <a:gd name="T97" fmla="*/ 190 h 242"/>
                    <a:gd name="T98" fmla="*/ 29 w 124"/>
                    <a:gd name="T99" fmla="*/ 231 h 242"/>
                    <a:gd name="T100" fmla="*/ 42 w 124"/>
                    <a:gd name="T101" fmla="*/ 237 h 242"/>
                    <a:gd name="T102" fmla="*/ 62 w 124"/>
                    <a:gd name="T103" fmla="*/ 241 h 242"/>
                    <a:gd name="T104" fmla="*/ 94 w 124"/>
                    <a:gd name="T105" fmla="*/ 233 h 242"/>
                    <a:gd name="T106" fmla="*/ 113 w 124"/>
                    <a:gd name="T107" fmla="*/ 222 h 242"/>
                    <a:gd name="T108" fmla="*/ 123 w 124"/>
                    <a:gd name="T109" fmla="*/ 212 h 242"/>
                    <a:gd name="T110" fmla="*/ 114 w 124"/>
                    <a:gd name="T111" fmla="*/ 202 h 242"/>
                    <a:gd name="T112" fmla="*/ 108 w 124"/>
                    <a:gd name="T113" fmla="*/ 185 h 242"/>
                    <a:gd name="T114" fmla="*/ 106 w 124"/>
                    <a:gd name="T115" fmla="*/ 162 h 242"/>
                    <a:gd name="T116" fmla="*/ 106 w 124"/>
                    <a:gd name="T117" fmla="*/ 148 h 24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4"/>
                    <a:gd name="T178" fmla="*/ 0 h 242"/>
                    <a:gd name="T179" fmla="*/ 124 w 124"/>
                    <a:gd name="T180" fmla="*/ 242 h 24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4" h="242">
                      <a:moveTo>
                        <a:pt x="106" y="148"/>
                      </a:moveTo>
                      <a:lnTo>
                        <a:pt x="91" y="147"/>
                      </a:lnTo>
                      <a:lnTo>
                        <a:pt x="81" y="146"/>
                      </a:lnTo>
                      <a:lnTo>
                        <a:pt x="67" y="145"/>
                      </a:lnTo>
                      <a:lnTo>
                        <a:pt x="54" y="142"/>
                      </a:lnTo>
                      <a:lnTo>
                        <a:pt x="46" y="138"/>
                      </a:lnTo>
                      <a:lnTo>
                        <a:pt x="43" y="127"/>
                      </a:lnTo>
                      <a:lnTo>
                        <a:pt x="39" y="112"/>
                      </a:lnTo>
                      <a:lnTo>
                        <a:pt x="32" y="106"/>
                      </a:lnTo>
                      <a:lnTo>
                        <a:pt x="22" y="91"/>
                      </a:lnTo>
                      <a:lnTo>
                        <a:pt x="32" y="103"/>
                      </a:lnTo>
                      <a:lnTo>
                        <a:pt x="39" y="106"/>
                      </a:lnTo>
                      <a:lnTo>
                        <a:pt x="37" y="90"/>
                      </a:lnTo>
                      <a:lnTo>
                        <a:pt x="37" y="76"/>
                      </a:lnTo>
                      <a:lnTo>
                        <a:pt x="38" y="53"/>
                      </a:lnTo>
                      <a:lnTo>
                        <a:pt x="39" y="43"/>
                      </a:lnTo>
                      <a:lnTo>
                        <a:pt x="43" y="39"/>
                      </a:lnTo>
                      <a:lnTo>
                        <a:pt x="49" y="32"/>
                      </a:lnTo>
                      <a:lnTo>
                        <a:pt x="59" y="29"/>
                      </a:lnTo>
                      <a:lnTo>
                        <a:pt x="64" y="27"/>
                      </a:lnTo>
                      <a:lnTo>
                        <a:pt x="72" y="28"/>
                      </a:lnTo>
                      <a:lnTo>
                        <a:pt x="81" y="32"/>
                      </a:lnTo>
                      <a:lnTo>
                        <a:pt x="77" y="24"/>
                      </a:lnTo>
                      <a:lnTo>
                        <a:pt x="72" y="18"/>
                      </a:lnTo>
                      <a:lnTo>
                        <a:pt x="65" y="13"/>
                      </a:lnTo>
                      <a:lnTo>
                        <a:pt x="56" y="9"/>
                      </a:lnTo>
                      <a:lnTo>
                        <a:pt x="46" y="3"/>
                      </a:lnTo>
                      <a:lnTo>
                        <a:pt x="37" y="0"/>
                      </a:lnTo>
                      <a:lnTo>
                        <a:pt x="32" y="0"/>
                      </a:lnTo>
                      <a:lnTo>
                        <a:pt x="29" y="3"/>
                      </a:lnTo>
                      <a:lnTo>
                        <a:pt x="19" y="9"/>
                      </a:lnTo>
                      <a:lnTo>
                        <a:pt x="13" y="13"/>
                      </a:lnTo>
                      <a:lnTo>
                        <a:pt x="10" y="19"/>
                      </a:lnTo>
                      <a:lnTo>
                        <a:pt x="2" y="24"/>
                      </a:lnTo>
                      <a:lnTo>
                        <a:pt x="1" y="29"/>
                      </a:lnTo>
                      <a:lnTo>
                        <a:pt x="0" y="39"/>
                      </a:lnTo>
                      <a:lnTo>
                        <a:pt x="0" y="54"/>
                      </a:lnTo>
                      <a:lnTo>
                        <a:pt x="0" y="69"/>
                      </a:lnTo>
                      <a:lnTo>
                        <a:pt x="0" y="85"/>
                      </a:lnTo>
                      <a:lnTo>
                        <a:pt x="3" y="104"/>
                      </a:lnTo>
                      <a:lnTo>
                        <a:pt x="8" y="123"/>
                      </a:lnTo>
                      <a:lnTo>
                        <a:pt x="10" y="139"/>
                      </a:lnTo>
                      <a:lnTo>
                        <a:pt x="12" y="153"/>
                      </a:lnTo>
                      <a:lnTo>
                        <a:pt x="12" y="162"/>
                      </a:lnTo>
                      <a:lnTo>
                        <a:pt x="12" y="173"/>
                      </a:lnTo>
                      <a:lnTo>
                        <a:pt x="3" y="199"/>
                      </a:lnTo>
                      <a:lnTo>
                        <a:pt x="6" y="215"/>
                      </a:lnTo>
                      <a:lnTo>
                        <a:pt x="13" y="221"/>
                      </a:lnTo>
                      <a:lnTo>
                        <a:pt x="21" y="190"/>
                      </a:lnTo>
                      <a:lnTo>
                        <a:pt x="29" y="231"/>
                      </a:lnTo>
                      <a:lnTo>
                        <a:pt x="42" y="237"/>
                      </a:lnTo>
                      <a:lnTo>
                        <a:pt x="62" y="241"/>
                      </a:lnTo>
                      <a:lnTo>
                        <a:pt x="94" y="233"/>
                      </a:lnTo>
                      <a:lnTo>
                        <a:pt x="113" y="222"/>
                      </a:lnTo>
                      <a:lnTo>
                        <a:pt x="123" y="212"/>
                      </a:lnTo>
                      <a:lnTo>
                        <a:pt x="114" y="202"/>
                      </a:lnTo>
                      <a:lnTo>
                        <a:pt x="108" y="185"/>
                      </a:lnTo>
                      <a:lnTo>
                        <a:pt x="106" y="162"/>
                      </a:lnTo>
                      <a:lnTo>
                        <a:pt x="106" y="148"/>
                      </a:lnTo>
                    </a:path>
                  </a:pathLst>
                </a:custGeom>
                <a:solidFill>
                  <a:srgbClr val="808080"/>
                </a:solidFill>
                <a:ln w="9525" cap="rnd">
                  <a:noFill/>
                  <a:round/>
                  <a:headEnd type="none" w="sm" len="sm"/>
                  <a:tailEnd type="none" w="sm" len="sm"/>
                </a:ln>
              </p:spPr>
              <p:txBody>
                <a:bodyPr/>
                <a:lstStyle/>
                <a:p>
                  <a:endParaRPr lang="es-ES"/>
                </a:p>
              </p:txBody>
            </p:sp>
            <p:sp>
              <p:nvSpPr>
                <p:cNvPr id="104895" name="Freeform 689"/>
                <p:cNvSpPr>
                  <a:spLocks/>
                </p:cNvSpPr>
                <p:nvPr/>
              </p:nvSpPr>
              <p:spPr bwMode="auto">
                <a:xfrm>
                  <a:off x="430" y="3120"/>
                  <a:ext cx="26" cy="78"/>
                </a:xfrm>
                <a:custGeom>
                  <a:avLst/>
                  <a:gdLst>
                    <a:gd name="T0" fmla="*/ 25 w 26"/>
                    <a:gd name="T1" fmla="*/ 77 h 78"/>
                    <a:gd name="T2" fmla="*/ 19 w 26"/>
                    <a:gd name="T3" fmla="*/ 73 h 78"/>
                    <a:gd name="T4" fmla="*/ 13 w 26"/>
                    <a:gd name="T5" fmla="*/ 66 h 78"/>
                    <a:gd name="T6" fmla="*/ 11 w 26"/>
                    <a:gd name="T7" fmla="*/ 56 h 78"/>
                    <a:gd name="T8" fmla="*/ 9 w 26"/>
                    <a:gd name="T9" fmla="*/ 46 h 78"/>
                    <a:gd name="T10" fmla="*/ 6 w 26"/>
                    <a:gd name="T11" fmla="*/ 34 h 78"/>
                    <a:gd name="T12" fmla="*/ 3 w 26"/>
                    <a:gd name="T13" fmla="*/ 26 h 78"/>
                    <a:gd name="T14" fmla="*/ 1 w 26"/>
                    <a:gd name="T15" fmla="*/ 10 h 78"/>
                    <a:gd name="T16" fmla="*/ 0 w 26"/>
                    <a:gd name="T17" fmla="*/ 0 h 78"/>
                    <a:gd name="T18" fmla="*/ 4 w 26"/>
                    <a:gd name="T19" fmla="*/ 21 h 78"/>
                    <a:gd name="T20" fmla="*/ 9 w 26"/>
                    <a:gd name="T21" fmla="*/ 40 h 78"/>
                    <a:gd name="T22" fmla="*/ 13 w 26"/>
                    <a:gd name="T23" fmla="*/ 50 h 78"/>
                    <a:gd name="T24" fmla="*/ 20 w 26"/>
                    <a:gd name="T25" fmla="*/ 63 h 78"/>
                    <a:gd name="T26" fmla="*/ 25 w 26"/>
                    <a:gd name="T27" fmla="*/ 77 h 7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6"/>
                    <a:gd name="T43" fmla="*/ 0 h 78"/>
                    <a:gd name="T44" fmla="*/ 26 w 26"/>
                    <a:gd name="T45" fmla="*/ 78 h 7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6" h="78">
                      <a:moveTo>
                        <a:pt x="25" y="77"/>
                      </a:moveTo>
                      <a:lnTo>
                        <a:pt x="19" y="73"/>
                      </a:lnTo>
                      <a:lnTo>
                        <a:pt x="13" y="66"/>
                      </a:lnTo>
                      <a:lnTo>
                        <a:pt x="11" y="56"/>
                      </a:lnTo>
                      <a:lnTo>
                        <a:pt x="9" y="46"/>
                      </a:lnTo>
                      <a:lnTo>
                        <a:pt x="6" y="34"/>
                      </a:lnTo>
                      <a:lnTo>
                        <a:pt x="3" y="26"/>
                      </a:lnTo>
                      <a:lnTo>
                        <a:pt x="1" y="10"/>
                      </a:lnTo>
                      <a:lnTo>
                        <a:pt x="0" y="0"/>
                      </a:lnTo>
                      <a:lnTo>
                        <a:pt x="4" y="21"/>
                      </a:lnTo>
                      <a:lnTo>
                        <a:pt x="9" y="40"/>
                      </a:lnTo>
                      <a:lnTo>
                        <a:pt x="13" y="50"/>
                      </a:lnTo>
                      <a:lnTo>
                        <a:pt x="20" y="63"/>
                      </a:lnTo>
                      <a:lnTo>
                        <a:pt x="25" y="77"/>
                      </a:lnTo>
                    </a:path>
                  </a:pathLst>
                </a:custGeom>
                <a:solidFill>
                  <a:srgbClr val="606060"/>
                </a:solidFill>
                <a:ln w="9525" cap="rnd">
                  <a:noFill/>
                  <a:round/>
                  <a:headEnd type="none" w="sm" len="sm"/>
                  <a:tailEnd type="none" w="sm" len="sm"/>
                </a:ln>
              </p:spPr>
              <p:txBody>
                <a:bodyPr/>
                <a:lstStyle/>
                <a:p>
                  <a:endParaRPr lang="es-ES"/>
                </a:p>
              </p:txBody>
            </p:sp>
            <p:sp>
              <p:nvSpPr>
                <p:cNvPr id="104896" name="Freeform 690"/>
                <p:cNvSpPr>
                  <a:spLocks/>
                </p:cNvSpPr>
                <p:nvPr/>
              </p:nvSpPr>
              <p:spPr bwMode="auto">
                <a:xfrm>
                  <a:off x="459" y="3055"/>
                  <a:ext cx="111" cy="119"/>
                </a:xfrm>
                <a:custGeom>
                  <a:avLst/>
                  <a:gdLst>
                    <a:gd name="T0" fmla="*/ 36 w 111"/>
                    <a:gd name="T1" fmla="*/ 3 h 119"/>
                    <a:gd name="T2" fmla="*/ 47 w 111"/>
                    <a:gd name="T3" fmla="*/ 20 h 119"/>
                    <a:gd name="T4" fmla="*/ 43 w 111"/>
                    <a:gd name="T5" fmla="*/ 37 h 119"/>
                    <a:gd name="T6" fmla="*/ 46 w 111"/>
                    <a:gd name="T7" fmla="*/ 57 h 119"/>
                    <a:gd name="T8" fmla="*/ 46 w 111"/>
                    <a:gd name="T9" fmla="*/ 60 h 119"/>
                    <a:gd name="T10" fmla="*/ 43 w 111"/>
                    <a:gd name="T11" fmla="*/ 68 h 119"/>
                    <a:gd name="T12" fmla="*/ 50 w 111"/>
                    <a:gd name="T13" fmla="*/ 72 h 119"/>
                    <a:gd name="T14" fmla="*/ 55 w 111"/>
                    <a:gd name="T15" fmla="*/ 78 h 119"/>
                    <a:gd name="T16" fmla="*/ 63 w 111"/>
                    <a:gd name="T17" fmla="*/ 78 h 119"/>
                    <a:gd name="T18" fmla="*/ 92 w 111"/>
                    <a:gd name="T19" fmla="*/ 79 h 119"/>
                    <a:gd name="T20" fmla="*/ 106 w 111"/>
                    <a:gd name="T21" fmla="*/ 83 h 119"/>
                    <a:gd name="T22" fmla="*/ 110 w 111"/>
                    <a:gd name="T23" fmla="*/ 96 h 119"/>
                    <a:gd name="T24" fmla="*/ 106 w 111"/>
                    <a:gd name="T25" fmla="*/ 106 h 119"/>
                    <a:gd name="T26" fmla="*/ 89 w 111"/>
                    <a:gd name="T27" fmla="*/ 115 h 119"/>
                    <a:gd name="T28" fmla="*/ 71 w 111"/>
                    <a:gd name="T29" fmla="*/ 118 h 119"/>
                    <a:gd name="T30" fmla="*/ 88 w 111"/>
                    <a:gd name="T31" fmla="*/ 105 h 119"/>
                    <a:gd name="T32" fmla="*/ 93 w 111"/>
                    <a:gd name="T33" fmla="*/ 94 h 119"/>
                    <a:gd name="T34" fmla="*/ 83 w 111"/>
                    <a:gd name="T35" fmla="*/ 105 h 119"/>
                    <a:gd name="T36" fmla="*/ 72 w 111"/>
                    <a:gd name="T37" fmla="*/ 113 h 119"/>
                    <a:gd name="T38" fmla="*/ 59 w 111"/>
                    <a:gd name="T39" fmla="*/ 116 h 119"/>
                    <a:gd name="T40" fmla="*/ 41 w 111"/>
                    <a:gd name="T41" fmla="*/ 115 h 119"/>
                    <a:gd name="T42" fmla="*/ 26 w 111"/>
                    <a:gd name="T43" fmla="*/ 114 h 119"/>
                    <a:gd name="T44" fmla="*/ 36 w 111"/>
                    <a:gd name="T45" fmla="*/ 106 h 119"/>
                    <a:gd name="T46" fmla="*/ 46 w 111"/>
                    <a:gd name="T47" fmla="*/ 97 h 119"/>
                    <a:gd name="T48" fmla="*/ 42 w 111"/>
                    <a:gd name="T49" fmla="*/ 96 h 119"/>
                    <a:gd name="T50" fmla="*/ 37 w 111"/>
                    <a:gd name="T51" fmla="*/ 102 h 119"/>
                    <a:gd name="T52" fmla="*/ 26 w 111"/>
                    <a:gd name="T53" fmla="*/ 108 h 119"/>
                    <a:gd name="T54" fmla="*/ 12 w 111"/>
                    <a:gd name="T55" fmla="*/ 109 h 119"/>
                    <a:gd name="T56" fmla="*/ 6 w 111"/>
                    <a:gd name="T57" fmla="*/ 98 h 119"/>
                    <a:gd name="T58" fmla="*/ 30 w 111"/>
                    <a:gd name="T59" fmla="*/ 96 h 119"/>
                    <a:gd name="T60" fmla="*/ 46 w 111"/>
                    <a:gd name="T61" fmla="*/ 86 h 119"/>
                    <a:gd name="T62" fmla="*/ 48 w 111"/>
                    <a:gd name="T63" fmla="*/ 79 h 119"/>
                    <a:gd name="T64" fmla="*/ 42 w 111"/>
                    <a:gd name="T65" fmla="*/ 83 h 119"/>
                    <a:gd name="T66" fmla="*/ 25 w 111"/>
                    <a:gd name="T67" fmla="*/ 94 h 119"/>
                    <a:gd name="T68" fmla="*/ 6 w 111"/>
                    <a:gd name="T69" fmla="*/ 98 h 119"/>
                    <a:gd name="T70" fmla="*/ 0 w 111"/>
                    <a:gd name="T71" fmla="*/ 76 h 119"/>
                    <a:gd name="T72" fmla="*/ 12 w 111"/>
                    <a:gd name="T73" fmla="*/ 74 h 119"/>
                    <a:gd name="T74" fmla="*/ 36 w 111"/>
                    <a:gd name="T75" fmla="*/ 76 h 119"/>
                    <a:gd name="T76" fmla="*/ 41 w 111"/>
                    <a:gd name="T77" fmla="*/ 71 h 119"/>
                    <a:gd name="T78" fmla="*/ 28 w 111"/>
                    <a:gd name="T79" fmla="*/ 73 h 119"/>
                    <a:gd name="T80" fmla="*/ 0 w 111"/>
                    <a:gd name="T81" fmla="*/ 68 h 119"/>
                    <a:gd name="T82" fmla="*/ 0 w 111"/>
                    <a:gd name="T83" fmla="*/ 49 h 119"/>
                    <a:gd name="T84" fmla="*/ 0 w 111"/>
                    <a:gd name="T85" fmla="*/ 25 h 119"/>
                    <a:gd name="T86" fmla="*/ 13 w 111"/>
                    <a:gd name="T87" fmla="*/ 13 h 119"/>
                    <a:gd name="T88" fmla="*/ 0 w 111"/>
                    <a:gd name="T89" fmla="*/ 19 h 119"/>
                    <a:gd name="T90" fmla="*/ 7 w 111"/>
                    <a:gd name="T91" fmla="*/ 6 h 119"/>
                    <a:gd name="T92" fmla="*/ 21 w 111"/>
                    <a:gd name="T93" fmla="*/ 0 h 11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119"/>
                    <a:gd name="T143" fmla="*/ 111 w 111"/>
                    <a:gd name="T144" fmla="*/ 119 h 11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119">
                      <a:moveTo>
                        <a:pt x="21" y="0"/>
                      </a:moveTo>
                      <a:lnTo>
                        <a:pt x="36" y="3"/>
                      </a:lnTo>
                      <a:lnTo>
                        <a:pt x="42" y="9"/>
                      </a:lnTo>
                      <a:lnTo>
                        <a:pt x="47" y="20"/>
                      </a:lnTo>
                      <a:lnTo>
                        <a:pt x="47" y="32"/>
                      </a:lnTo>
                      <a:lnTo>
                        <a:pt x="43" y="37"/>
                      </a:lnTo>
                      <a:lnTo>
                        <a:pt x="46" y="49"/>
                      </a:lnTo>
                      <a:lnTo>
                        <a:pt x="46" y="57"/>
                      </a:lnTo>
                      <a:lnTo>
                        <a:pt x="43" y="59"/>
                      </a:lnTo>
                      <a:lnTo>
                        <a:pt x="46" y="60"/>
                      </a:lnTo>
                      <a:lnTo>
                        <a:pt x="48" y="65"/>
                      </a:lnTo>
                      <a:lnTo>
                        <a:pt x="43" y="68"/>
                      </a:lnTo>
                      <a:lnTo>
                        <a:pt x="43" y="71"/>
                      </a:lnTo>
                      <a:lnTo>
                        <a:pt x="50" y="72"/>
                      </a:lnTo>
                      <a:lnTo>
                        <a:pt x="50" y="76"/>
                      </a:lnTo>
                      <a:lnTo>
                        <a:pt x="55" y="78"/>
                      </a:lnTo>
                      <a:lnTo>
                        <a:pt x="59" y="76"/>
                      </a:lnTo>
                      <a:lnTo>
                        <a:pt x="63" y="78"/>
                      </a:lnTo>
                      <a:lnTo>
                        <a:pt x="79" y="81"/>
                      </a:lnTo>
                      <a:lnTo>
                        <a:pt x="92" y="79"/>
                      </a:lnTo>
                      <a:lnTo>
                        <a:pt x="100" y="81"/>
                      </a:lnTo>
                      <a:lnTo>
                        <a:pt x="106" y="83"/>
                      </a:lnTo>
                      <a:lnTo>
                        <a:pt x="108" y="88"/>
                      </a:lnTo>
                      <a:lnTo>
                        <a:pt x="110" y="96"/>
                      </a:lnTo>
                      <a:lnTo>
                        <a:pt x="110" y="103"/>
                      </a:lnTo>
                      <a:lnTo>
                        <a:pt x="106" y="106"/>
                      </a:lnTo>
                      <a:lnTo>
                        <a:pt x="101" y="111"/>
                      </a:lnTo>
                      <a:lnTo>
                        <a:pt x="89" y="115"/>
                      </a:lnTo>
                      <a:lnTo>
                        <a:pt x="80" y="116"/>
                      </a:lnTo>
                      <a:lnTo>
                        <a:pt x="71" y="118"/>
                      </a:lnTo>
                      <a:lnTo>
                        <a:pt x="83" y="109"/>
                      </a:lnTo>
                      <a:lnTo>
                        <a:pt x="88" y="105"/>
                      </a:lnTo>
                      <a:lnTo>
                        <a:pt x="92" y="98"/>
                      </a:lnTo>
                      <a:lnTo>
                        <a:pt x="93" y="94"/>
                      </a:lnTo>
                      <a:lnTo>
                        <a:pt x="88" y="102"/>
                      </a:lnTo>
                      <a:lnTo>
                        <a:pt x="83" y="105"/>
                      </a:lnTo>
                      <a:lnTo>
                        <a:pt x="77" y="108"/>
                      </a:lnTo>
                      <a:lnTo>
                        <a:pt x="72" y="113"/>
                      </a:lnTo>
                      <a:lnTo>
                        <a:pt x="66" y="116"/>
                      </a:lnTo>
                      <a:lnTo>
                        <a:pt x="59" y="116"/>
                      </a:lnTo>
                      <a:lnTo>
                        <a:pt x="48" y="116"/>
                      </a:lnTo>
                      <a:lnTo>
                        <a:pt x="41" y="115"/>
                      </a:lnTo>
                      <a:lnTo>
                        <a:pt x="33" y="114"/>
                      </a:lnTo>
                      <a:lnTo>
                        <a:pt x="26" y="114"/>
                      </a:lnTo>
                      <a:lnTo>
                        <a:pt x="18" y="113"/>
                      </a:lnTo>
                      <a:lnTo>
                        <a:pt x="36" y="106"/>
                      </a:lnTo>
                      <a:lnTo>
                        <a:pt x="42" y="104"/>
                      </a:lnTo>
                      <a:lnTo>
                        <a:pt x="46" y="97"/>
                      </a:lnTo>
                      <a:lnTo>
                        <a:pt x="47" y="93"/>
                      </a:lnTo>
                      <a:lnTo>
                        <a:pt x="42" y="96"/>
                      </a:lnTo>
                      <a:lnTo>
                        <a:pt x="41" y="100"/>
                      </a:lnTo>
                      <a:lnTo>
                        <a:pt x="37" y="102"/>
                      </a:lnTo>
                      <a:lnTo>
                        <a:pt x="32" y="105"/>
                      </a:lnTo>
                      <a:lnTo>
                        <a:pt x="26" y="108"/>
                      </a:lnTo>
                      <a:lnTo>
                        <a:pt x="19" y="111"/>
                      </a:lnTo>
                      <a:lnTo>
                        <a:pt x="12" y="109"/>
                      </a:lnTo>
                      <a:lnTo>
                        <a:pt x="9" y="106"/>
                      </a:lnTo>
                      <a:lnTo>
                        <a:pt x="6" y="98"/>
                      </a:lnTo>
                      <a:lnTo>
                        <a:pt x="13" y="96"/>
                      </a:lnTo>
                      <a:lnTo>
                        <a:pt x="30" y="96"/>
                      </a:lnTo>
                      <a:lnTo>
                        <a:pt x="41" y="91"/>
                      </a:lnTo>
                      <a:lnTo>
                        <a:pt x="46" y="86"/>
                      </a:lnTo>
                      <a:lnTo>
                        <a:pt x="48" y="81"/>
                      </a:lnTo>
                      <a:lnTo>
                        <a:pt x="48" y="79"/>
                      </a:lnTo>
                      <a:lnTo>
                        <a:pt x="46" y="79"/>
                      </a:lnTo>
                      <a:lnTo>
                        <a:pt x="42" y="83"/>
                      </a:lnTo>
                      <a:lnTo>
                        <a:pt x="37" y="91"/>
                      </a:lnTo>
                      <a:lnTo>
                        <a:pt x="25" y="94"/>
                      </a:lnTo>
                      <a:lnTo>
                        <a:pt x="13" y="96"/>
                      </a:lnTo>
                      <a:lnTo>
                        <a:pt x="6" y="98"/>
                      </a:lnTo>
                      <a:lnTo>
                        <a:pt x="0" y="86"/>
                      </a:lnTo>
                      <a:lnTo>
                        <a:pt x="0" y="76"/>
                      </a:lnTo>
                      <a:lnTo>
                        <a:pt x="0" y="68"/>
                      </a:lnTo>
                      <a:lnTo>
                        <a:pt x="12" y="74"/>
                      </a:lnTo>
                      <a:lnTo>
                        <a:pt x="26" y="76"/>
                      </a:lnTo>
                      <a:lnTo>
                        <a:pt x="36" y="76"/>
                      </a:lnTo>
                      <a:lnTo>
                        <a:pt x="40" y="74"/>
                      </a:lnTo>
                      <a:lnTo>
                        <a:pt x="41" y="71"/>
                      </a:lnTo>
                      <a:lnTo>
                        <a:pt x="35" y="71"/>
                      </a:lnTo>
                      <a:lnTo>
                        <a:pt x="28" y="73"/>
                      </a:lnTo>
                      <a:lnTo>
                        <a:pt x="11" y="74"/>
                      </a:lnTo>
                      <a:lnTo>
                        <a:pt x="0" y="68"/>
                      </a:lnTo>
                      <a:lnTo>
                        <a:pt x="0" y="56"/>
                      </a:lnTo>
                      <a:lnTo>
                        <a:pt x="0" y="49"/>
                      </a:lnTo>
                      <a:lnTo>
                        <a:pt x="0" y="40"/>
                      </a:lnTo>
                      <a:lnTo>
                        <a:pt x="0" y="25"/>
                      </a:lnTo>
                      <a:lnTo>
                        <a:pt x="2" y="20"/>
                      </a:lnTo>
                      <a:lnTo>
                        <a:pt x="13" y="13"/>
                      </a:lnTo>
                      <a:lnTo>
                        <a:pt x="10" y="13"/>
                      </a:lnTo>
                      <a:lnTo>
                        <a:pt x="0" y="19"/>
                      </a:lnTo>
                      <a:lnTo>
                        <a:pt x="3" y="10"/>
                      </a:lnTo>
                      <a:lnTo>
                        <a:pt x="7" y="6"/>
                      </a:lnTo>
                      <a:lnTo>
                        <a:pt x="10" y="2"/>
                      </a:lnTo>
                      <a:lnTo>
                        <a:pt x="21" y="0"/>
                      </a:lnTo>
                    </a:path>
                  </a:pathLst>
                </a:custGeom>
                <a:solidFill>
                  <a:srgbClr val="808080"/>
                </a:solidFill>
                <a:ln w="9525" cap="rnd">
                  <a:noFill/>
                  <a:round/>
                  <a:headEnd type="none" w="sm" len="sm"/>
                  <a:tailEnd type="none" w="sm" len="sm"/>
                </a:ln>
              </p:spPr>
              <p:txBody>
                <a:bodyPr/>
                <a:lstStyle/>
                <a:p>
                  <a:endParaRPr lang="es-ES"/>
                </a:p>
              </p:txBody>
            </p:sp>
            <p:sp>
              <p:nvSpPr>
                <p:cNvPr id="104897" name="Freeform 691"/>
                <p:cNvSpPr>
                  <a:spLocks/>
                </p:cNvSpPr>
                <p:nvPr/>
              </p:nvSpPr>
              <p:spPr bwMode="auto">
                <a:xfrm>
                  <a:off x="470" y="3099"/>
                  <a:ext cx="29" cy="26"/>
                </a:xfrm>
                <a:custGeom>
                  <a:avLst/>
                  <a:gdLst>
                    <a:gd name="T0" fmla="*/ 28 w 29"/>
                    <a:gd name="T1" fmla="*/ 0 h 26"/>
                    <a:gd name="T2" fmla="*/ 28 w 29"/>
                    <a:gd name="T3" fmla="*/ 0 h 26"/>
                    <a:gd name="T4" fmla="*/ 23 w 29"/>
                    <a:gd name="T5" fmla="*/ 7 h 26"/>
                    <a:gd name="T6" fmla="*/ 19 w 29"/>
                    <a:gd name="T7" fmla="*/ 8 h 26"/>
                    <a:gd name="T8" fmla="*/ 12 w 29"/>
                    <a:gd name="T9" fmla="*/ 13 h 26"/>
                    <a:gd name="T10" fmla="*/ 9 w 29"/>
                    <a:gd name="T11" fmla="*/ 15 h 26"/>
                    <a:gd name="T12" fmla="*/ 1 w 29"/>
                    <a:gd name="T13" fmla="*/ 22 h 26"/>
                    <a:gd name="T14" fmla="*/ 10 w 29"/>
                    <a:gd name="T15" fmla="*/ 19 h 26"/>
                    <a:gd name="T16" fmla="*/ 17 w 29"/>
                    <a:gd name="T17" fmla="*/ 15 h 26"/>
                    <a:gd name="T18" fmla="*/ 26 w 29"/>
                    <a:gd name="T19" fmla="*/ 15 h 26"/>
                    <a:gd name="T20" fmla="*/ 25 w 29"/>
                    <a:gd name="T21" fmla="*/ 19 h 26"/>
                    <a:gd name="T22" fmla="*/ 12 w 29"/>
                    <a:gd name="T23" fmla="*/ 21 h 26"/>
                    <a:gd name="T24" fmla="*/ 5 w 29"/>
                    <a:gd name="T25" fmla="*/ 25 h 26"/>
                    <a:gd name="T26" fmla="*/ 1 w 29"/>
                    <a:gd name="T27" fmla="*/ 25 h 26"/>
                    <a:gd name="T28" fmla="*/ 0 w 29"/>
                    <a:gd name="T29" fmla="*/ 23 h 26"/>
                    <a:gd name="T30" fmla="*/ 0 w 29"/>
                    <a:gd name="T31" fmla="*/ 20 h 26"/>
                    <a:gd name="T32" fmla="*/ 1 w 29"/>
                    <a:gd name="T33" fmla="*/ 17 h 26"/>
                    <a:gd name="T34" fmla="*/ 4 w 29"/>
                    <a:gd name="T35" fmla="*/ 14 h 26"/>
                    <a:gd name="T36" fmla="*/ 9 w 29"/>
                    <a:gd name="T37" fmla="*/ 10 h 26"/>
                    <a:gd name="T38" fmla="*/ 13 w 29"/>
                    <a:gd name="T39" fmla="*/ 4 h 26"/>
                    <a:gd name="T40" fmla="*/ 19 w 29"/>
                    <a:gd name="T41" fmla="*/ 0 h 26"/>
                    <a:gd name="T42" fmla="*/ 24 w 29"/>
                    <a:gd name="T43" fmla="*/ 0 h 26"/>
                    <a:gd name="T44" fmla="*/ 28 w 29"/>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9"/>
                    <a:gd name="T70" fmla="*/ 0 h 26"/>
                    <a:gd name="T71" fmla="*/ 29 w 29"/>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9" h="26">
                      <a:moveTo>
                        <a:pt x="28" y="0"/>
                      </a:moveTo>
                      <a:lnTo>
                        <a:pt x="28" y="0"/>
                      </a:lnTo>
                      <a:lnTo>
                        <a:pt x="23" y="7"/>
                      </a:lnTo>
                      <a:lnTo>
                        <a:pt x="19" y="8"/>
                      </a:lnTo>
                      <a:lnTo>
                        <a:pt x="12" y="13"/>
                      </a:lnTo>
                      <a:lnTo>
                        <a:pt x="9" y="15"/>
                      </a:lnTo>
                      <a:lnTo>
                        <a:pt x="1" y="22"/>
                      </a:lnTo>
                      <a:lnTo>
                        <a:pt x="10" y="19"/>
                      </a:lnTo>
                      <a:lnTo>
                        <a:pt x="17" y="15"/>
                      </a:lnTo>
                      <a:lnTo>
                        <a:pt x="26" y="15"/>
                      </a:lnTo>
                      <a:lnTo>
                        <a:pt x="25" y="19"/>
                      </a:lnTo>
                      <a:lnTo>
                        <a:pt x="12" y="21"/>
                      </a:lnTo>
                      <a:lnTo>
                        <a:pt x="5" y="25"/>
                      </a:lnTo>
                      <a:lnTo>
                        <a:pt x="1" y="25"/>
                      </a:lnTo>
                      <a:lnTo>
                        <a:pt x="0" y="23"/>
                      </a:lnTo>
                      <a:lnTo>
                        <a:pt x="0" y="20"/>
                      </a:lnTo>
                      <a:lnTo>
                        <a:pt x="1" y="17"/>
                      </a:lnTo>
                      <a:lnTo>
                        <a:pt x="4" y="14"/>
                      </a:lnTo>
                      <a:lnTo>
                        <a:pt x="9" y="10"/>
                      </a:lnTo>
                      <a:lnTo>
                        <a:pt x="13" y="4"/>
                      </a:lnTo>
                      <a:lnTo>
                        <a:pt x="19" y="0"/>
                      </a:lnTo>
                      <a:lnTo>
                        <a:pt x="24" y="0"/>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104898" name="Freeform 692"/>
                <p:cNvSpPr>
                  <a:spLocks/>
                </p:cNvSpPr>
                <p:nvPr/>
              </p:nvSpPr>
              <p:spPr bwMode="auto">
                <a:xfrm>
                  <a:off x="510" y="3079"/>
                  <a:ext cx="27" cy="52"/>
                </a:xfrm>
                <a:custGeom>
                  <a:avLst/>
                  <a:gdLst>
                    <a:gd name="T0" fmla="*/ 26 w 27"/>
                    <a:gd name="T1" fmla="*/ 51 h 52"/>
                    <a:gd name="T2" fmla="*/ 12 w 27"/>
                    <a:gd name="T3" fmla="*/ 51 h 52"/>
                    <a:gd name="T4" fmla="*/ 9 w 27"/>
                    <a:gd name="T5" fmla="*/ 49 h 52"/>
                    <a:gd name="T6" fmla="*/ 9 w 27"/>
                    <a:gd name="T7" fmla="*/ 47 h 52"/>
                    <a:gd name="T8" fmla="*/ 4 w 27"/>
                    <a:gd name="T9" fmla="*/ 46 h 52"/>
                    <a:gd name="T10" fmla="*/ 0 w 27"/>
                    <a:gd name="T11" fmla="*/ 43 h 52"/>
                    <a:gd name="T12" fmla="*/ 2 w 27"/>
                    <a:gd name="T13" fmla="*/ 43 h 52"/>
                    <a:gd name="T14" fmla="*/ 2 w 27"/>
                    <a:gd name="T15" fmla="*/ 39 h 52"/>
                    <a:gd name="T16" fmla="*/ 0 w 27"/>
                    <a:gd name="T17" fmla="*/ 36 h 52"/>
                    <a:gd name="T18" fmla="*/ 0 w 27"/>
                    <a:gd name="T19" fmla="*/ 32 h 52"/>
                    <a:gd name="T20" fmla="*/ 2 w 27"/>
                    <a:gd name="T21" fmla="*/ 29 h 52"/>
                    <a:gd name="T22" fmla="*/ 2 w 27"/>
                    <a:gd name="T23" fmla="*/ 21 h 52"/>
                    <a:gd name="T24" fmla="*/ 0 w 27"/>
                    <a:gd name="T25" fmla="*/ 15 h 52"/>
                    <a:gd name="T26" fmla="*/ 0 w 27"/>
                    <a:gd name="T27" fmla="*/ 8 h 52"/>
                    <a:gd name="T28" fmla="*/ 0 w 27"/>
                    <a:gd name="T29" fmla="*/ 0 h 52"/>
                    <a:gd name="T30" fmla="*/ 9 w 27"/>
                    <a:gd name="T31" fmla="*/ 13 h 52"/>
                    <a:gd name="T32" fmla="*/ 14 w 27"/>
                    <a:gd name="T33" fmla="*/ 27 h 52"/>
                    <a:gd name="T34" fmla="*/ 21 w 27"/>
                    <a:gd name="T35" fmla="*/ 40 h 52"/>
                    <a:gd name="T36" fmla="*/ 26 w 27"/>
                    <a:gd name="T37" fmla="*/ 51 h 5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
                    <a:gd name="T58" fmla="*/ 0 h 52"/>
                    <a:gd name="T59" fmla="*/ 27 w 27"/>
                    <a:gd name="T60" fmla="*/ 52 h 5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 h="52">
                      <a:moveTo>
                        <a:pt x="26" y="51"/>
                      </a:moveTo>
                      <a:lnTo>
                        <a:pt x="12" y="51"/>
                      </a:lnTo>
                      <a:lnTo>
                        <a:pt x="9" y="49"/>
                      </a:lnTo>
                      <a:lnTo>
                        <a:pt x="9" y="47"/>
                      </a:lnTo>
                      <a:lnTo>
                        <a:pt x="4" y="46"/>
                      </a:lnTo>
                      <a:lnTo>
                        <a:pt x="0" y="43"/>
                      </a:lnTo>
                      <a:lnTo>
                        <a:pt x="2" y="43"/>
                      </a:lnTo>
                      <a:lnTo>
                        <a:pt x="2" y="39"/>
                      </a:lnTo>
                      <a:lnTo>
                        <a:pt x="0" y="36"/>
                      </a:lnTo>
                      <a:lnTo>
                        <a:pt x="0" y="32"/>
                      </a:lnTo>
                      <a:lnTo>
                        <a:pt x="2" y="29"/>
                      </a:lnTo>
                      <a:lnTo>
                        <a:pt x="2" y="21"/>
                      </a:lnTo>
                      <a:lnTo>
                        <a:pt x="0" y="15"/>
                      </a:lnTo>
                      <a:lnTo>
                        <a:pt x="0" y="8"/>
                      </a:lnTo>
                      <a:lnTo>
                        <a:pt x="0" y="0"/>
                      </a:lnTo>
                      <a:lnTo>
                        <a:pt x="9" y="13"/>
                      </a:lnTo>
                      <a:lnTo>
                        <a:pt x="14" y="27"/>
                      </a:lnTo>
                      <a:lnTo>
                        <a:pt x="21" y="40"/>
                      </a:lnTo>
                      <a:lnTo>
                        <a:pt x="26" y="51"/>
                      </a:lnTo>
                    </a:path>
                  </a:pathLst>
                </a:custGeom>
                <a:solidFill>
                  <a:srgbClr val="808080"/>
                </a:solidFill>
                <a:ln w="9525" cap="rnd">
                  <a:noFill/>
                  <a:round/>
                  <a:headEnd type="none" w="sm" len="sm"/>
                  <a:tailEnd type="none" w="sm" len="sm"/>
                </a:ln>
              </p:spPr>
              <p:txBody>
                <a:bodyPr/>
                <a:lstStyle/>
                <a:p>
                  <a:endParaRPr lang="es-ES"/>
                </a:p>
              </p:txBody>
            </p:sp>
            <p:sp>
              <p:nvSpPr>
                <p:cNvPr id="104899" name="Freeform 693"/>
                <p:cNvSpPr>
                  <a:spLocks/>
                </p:cNvSpPr>
                <p:nvPr/>
              </p:nvSpPr>
              <p:spPr bwMode="auto">
                <a:xfrm>
                  <a:off x="472" y="3135"/>
                  <a:ext cx="27" cy="27"/>
                </a:xfrm>
                <a:custGeom>
                  <a:avLst/>
                  <a:gdLst>
                    <a:gd name="T0" fmla="*/ 3 w 27"/>
                    <a:gd name="T1" fmla="*/ 11 h 27"/>
                    <a:gd name="T2" fmla="*/ 10 w 27"/>
                    <a:gd name="T3" fmla="*/ 2 h 27"/>
                    <a:gd name="T4" fmla="*/ 14 w 27"/>
                    <a:gd name="T5" fmla="*/ 0 h 27"/>
                    <a:gd name="T6" fmla="*/ 22 w 27"/>
                    <a:gd name="T7" fmla="*/ 0 h 27"/>
                    <a:gd name="T8" fmla="*/ 26 w 27"/>
                    <a:gd name="T9" fmla="*/ 2 h 27"/>
                    <a:gd name="T10" fmla="*/ 24 w 27"/>
                    <a:gd name="T11" fmla="*/ 7 h 27"/>
                    <a:gd name="T12" fmla="*/ 21 w 27"/>
                    <a:gd name="T13" fmla="*/ 16 h 27"/>
                    <a:gd name="T14" fmla="*/ 14 w 27"/>
                    <a:gd name="T15" fmla="*/ 20 h 27"/>
                    <a:gd name="T16" fmla="*/ 6 w 27"/>
                    <a:gd name="T17" fmla="*/ 26 h 27"/>
                    <a:gd name="T18" fmla="*/ 0 w 27"/>
                    <a:gd name="T19" fmla="*/ 26 h 27"/>
                    <a:gd name="T20" fmla="*/ 3 w 27"/>
                    <a:gd name="T21" fmla="*/ 11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7"/>
                    <a:gd name="T35" fmla="*/ 27 w 27"/>
                    <a:gd name="T36" fmla="*/ 27 h 2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7">
                      <a:moveTo>
                        <a:pt x="3" y="11"/>
                      </a:moveTo>
                      <a:lnTo>
                        <a:pt x="10" y="2"/>
                      </a:lnTo>
                      <a:lnTo>
                        <a:pt x="14" y="0"/>
                      </a:lnTo>
                      <a:lnTo>
                        <a:pt x="22" y="0"/>
                      </a:lnTo>
                      <a:lnTo>
                        <a:pt x="26" y="2"/>
                      </a:lnTo>
                      <a:lnTo>
                        <a:pt x="24" y="7"/>
                      </a:lnTo>
                      <a:lnTo>
                        <a:pt x="21" y="16"/>
                      </a:lnTo>
                      <a:lnTo>
                        <a:pt x="14" y="20"/>
                      </a:lnTo>
                      <a:lnTo>
                        <a:pt x="6" y="26"/>
                      </a:lnTo>
                      <a:lnTo>
                        <a:pt x="0" y="26"/>
                      </a:lnTo>
                      <a:lnTo>
                        <a:pt x="3" y="11"/>
                      </a:lnTo>
                    </a:path>
                  </a:pathLst>
                </a:custGeom>
                <a:solidFill>
                  <a:srgbClr val="606060"/>
                </a:solidFill>
                <a:ln w="9525" cap="rnd">
                  <a:noFill/>
                  <a:round/>
                  <a:headEnd type="none" w="sm" len="sm"/>
                  <a:tailEnd type="none" w="sm" len="sm"/>
                </a:ln>
              </p:spPr>
              <p:txBody>
                <a:bodyPr/>
                <a:lstStyle/>
                <a:p>
                  <a:endParaRPr lang="es-ES"/>
                </a:p>
              </p:txBody>
            </p:sp>
            <p:sp>
              <p:nvSpPr>
                <p:cNvPr id="104900" name="Freeform 694"/>
                <p:cNvSpPr>
                  <a:spLocks/>
                </p:cNvSpPr>
                <p:nvPr/>
              </p:nvSpPr>
              <p:spPr bwMode="auto">
                <a:xfrm>
                  <a:off x="478" y="3205"/>
                  <a:ext cx="41" cy="25"/>
                </a:xfrm>
                <a:custGeom>
                  <a:avLst/>
                  <a:gdLst>
                    <a:gd name="T0" fmla="*/ 33 w 41"/>
                    <a:gd name="T1" fmla="*/ 0 h 25"/>
                    <a:gd name="T2" fmla="*/ 36 w 41"/>
                    <a:gd name="T3" fmla="*/ 12 h 25"/>
                    <a:gd name="T4" fmla="*/ 20 w 41"/>
                    <a:gd name="T5" fmla="*/ 17 h 25"/>
                    <a:gd name="T6" fmla="*/ 2 w 41"/>
                    <a:gd name="T7" fmla="*/ 20 h 25"/>
                    <a:gd name="T8" fmla="*/ 0 w 41"/>
                    <a:gd name="T9" fmla="*/ 8 h 25"/>
                    <a:gd name="T10" fmla="*/ 0 w 41"/>
                    <a:gd name="T11" fmla="*/ 21 h 25"/>
                    <a:gd name="T12" fmla="*/ 16 w 41"/>
                    <a:gd name="T13" fmla="*/ 24 h 25"/>
                    <a:gd name="T14" fmla="*/ 40 w 41"/>
                    <a:gd name="T15" fmla="*/ 14 h 25"/>
                    <a:gd name="T16" fmla="*/ 33 w 41"/>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1"/>
                    <a:gd name="T28" fmla="*/ 0 h 25"/>
                    <a:gd name="T29" fmla="*/ 41 w 41"/>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1" h="25">
                      <a:moveTo>
                        <a:pt x="33" y="0"/>
                      </a:moveTo>
                      <a:lnTo>
                        <a:pt x="36" y="12"/>
                      </a:lnTo>
                      <a:lnTo>
                        <a:pt x="20" y="17"/>
                      </a:lnTo>
                      <a:lnTo>
                        <a:pt x="2" y="20"/>
                      </a:lnTo>
                      <a:lnTo>
                        <a:pt x="0" y="8"/>
                      </a:lnTo>
                      <a:lnTo>
                        <a:pt x="0" y="21"/>
                      </a:lnTo>
                      <a:lnTo>
                        <a:pt x="16" y="24"/>
                      </a:lnTo>
                      <a:lnTo>
                        <a:pt x="40" y="14"/>
                      </a:lnTo>
                      <a:lnTo>
                        <a:pt x="33" y="0"/>
                      </a:lnTo>
                    </a:path>
                  </a:pathLst>
                </a:custGeom>
                <a:solidFill>
                  <a:srgbClr val="606060"/>
                </a:solidFill>
                <a:ln w="9525" cap="rnd">
                  <a:noFill/>
                  <a:round/>
                  <a:headEnd type="none" w="sm" len="sm"/>
                  <a:tailEnd type="none" w="sm" len="sm"/>
                </a:ln>
              </p:spPr>
              <p:txBody>
                <a:bodyPr/>
                <a:lstStyle/>
                <a:p>
                  <a:endParaRPr lang="es-ES"/>
                </a:p>
              </p:txBody>
            </p:sp>
            <p:sp>
              <p:nvSpPr>
                <p:cNvPr id="104901" name="Freeform 695"/>
                <p:cNvSpPr>
                  <a:spLocks/>
                </p:cNvSpPr>
                <p:nvPr/>
              </p:nvSpPr>
              <p:spPr bwMode="auto">
                <a:xfrm>
                  <a:off x="378" y="3135"/>
                  <a:ext cx="141" cy="156"/>
                </a:xfrm>
                <a:custGeom>
                  <a:avLst/>
                  <a:gdLst>
                    <a:gd name="T0" fmla="*/ 76 w 141"/>
                    <a:gd name="T1" fmla="*/ 21 h 156"/>
                    <a:gd name="T2" fmla="*/ 51 w 141"/>
                    <a:gd name="T3" fmla="*/ 21 h 156"/>
                    <a:gd name="T4" fmla="*/ 35 w 141"/>
                    <a:gd name="T5" fmla="*/ 15 h 156"/>
                    <a:gd name="T6" fmla="*/ 31 w 141"/>
                    <a:gd name="T7" fmla="*/ 10 h 156"/>
                    <a:gd name="T8" fmla="*/ 31 w 141"/>
                    <a:gd name="T9" fmla="*/ 6 h 156"/>
                    <a:gd name="T10" fmla="*/ 27 w 141"/>
                    <a:gd name="T11" fmla="*/ 1 h 156"/>
                    <a:gd name="T12" fmla="*/ 12 w 141"/>
                    <a:gd name="T13" fmla="*/ 0 h 156"/>
                    <a:gd name="T14" fmla="*/ 0 w 141"/>
                    <a:gd name="T15" fmla="*/ 0 h 156"/>
                    <a:gd name="T16" fmla="*/ 14 w 141"/>
                    <a:gd name="T17" fmla="*/ 119 h 156"/>
                    <a:gd name="T18" fmla="*/ 27 w 141"/>
                    <a:gd name="T19" fmla="*/ 131 h 156"/>
                    <a:gd name="T20" fmla="*/ 41 w 141"/>
                    <a:gd name="T21" fmla="*/ 140 h 156"/>
                    <a:gd name="T22" fmla="*/ 61 w 141"/>
                    <a:gd name="T23" fmla="*/ 150 h 156"/>
                    <a:gd name="T24" fmla="*/ 86 w 141"/>
                    <a:gd name="T25" fmla="*/ 152 h 156"/>
                    <a:gd name="T26" fmla="*/ 117 w 141"/>
                    <a:gd name="T27" fmla="*/ 155 h 156"/>
                    <a:gd name="T28" fmla="*/ 133 w 141"/>
                    <a:gd name="T29" fmla="*/ 151 h 156"/>
                    <a:gd name="T30" fmla="*/ 140 w 141"/>
                    <a:gd name="T31" fmla="*/ 142 h 156"/>
                    <a:gd name="T32" fmla="*/ 137 w 141"/>
                    <a:gd name="T33" fmla="*/ 131 h 156"/>
                    <a:gd name="T34" fmla="*/ 125 w 141"/>
                    <a:gd name="T35" fmla="*/ 98 h 156"/>
                    <a:gd name="T36" fmla="*/ 114 w 141"/>
                    <a:gd name="T37" fmla="*/ 65 h 156"/>
                    <a:gd name="T38" fmla="*/ 109 w 141"/>
                    <a:gd name="T39" fmla="*/ 41 h 156"/>
                    <a:gd name="T40" fmla="*/ 109 w 141"/>
                    <a:gd name="T41" fmla="*/ 33 h 156"/>
                    <a:gd name="T42" fmla="*/ 100 w 141"/>
                    <a:gd name="T43" fmla="*/ 24 h 156"/>
                    <a:gd name="T44" fmla="*/ 92 w 141"/>
                    <a:gd name="T45" fmla="*/ 21 h 156"/>
                    <a:gd name="T46" fmla="*/ 76 w 141"/>
                    <a:gd name="T47" fmla="*/ 21 h 15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1"/>
                    <a:gd name="T73" fmla="*/ 0 h 156"/>
                    <a:gd name="T74" fmla="*/ 141 w 141"/>
                    <a:gd name="T75" fmla="*/ 156 h 15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1" h="156">
                      <a:moveTo>
                        <a:pt x="76" y="21"/>
                      </a:moveTo>
                      <a:lnTo>
                        <a:pt x="51" y="21"/>
                      </a:lnTo>
                      <a:lnTo>
                        <a:pt x="35" y="15"/>
                      </a:lnTo>
                      <a:lnTo>
                        <a:pt x="31" y="10"/>
                      </a:lnTo>
                      <a:lnTo>
                        <a:pt x="31" y="6"/>
                      </a:lnTo>
                      <a:lnTo>
                        <a:pt x="27" y="1"/>
                      </a:lnTo>
                      <a:lnTo>
                        <a:pt x="12" y="0"/>
                      </a:lnTo>
                      <a:lnTo>
                        <a:pt x="0" y="0"/>
                      </a:lnTo>
                      <a:lnTo>
                        <a:pt x="14" y="119"/>
                      </a:lnTo>
                      <a:lnTo>
                        <a:pt x="27" y="131"/>
                      </a:lnTo>
                      <a:lnTo>
                        <a:pt x="41" y="140"/>
                      </a:lnTo>
                      <a:lnTo>
                        <a:pt x="61" y="150"/>
                      </a:lnTo>
                      <a:lnTo>
                        <a:pt x="86" y="152"/>
                      </a:lnTo>
                      <a:lnTo>
                        <a:pt x="117" y="155"/>
                      </a:lnTo>
                      <a:lnTo>
                        <a:pt x="133" y="151"/>
                      </a:lnTo>
                      <a:lnTo>
                        <a:pt x="140" y="142"/>
                      </a:lnTo>
                      <a:lnTo>
                        <a:pt x="137" y="131"/>
                      </a:lnTo>
                      <a:lnTo>
                        <a:pt x="125" y="98"/>
                      </a:lnTo>
                      <a:lnTo>
                        <a:pt x="114" y="65"/>
                      </a:lnTo>
                      <a:lnTo>
                        <a:pt x="109" y="41"/>
                      </a:lnTo>
                      <a:lnTo>
                        <a:pt x="109" y="33"/>
                      </a:lnTo>
                      <a:lnTo>
                        <a:pt x="100" y="24"/>
                      </a:lnTo>
                      <a:lnTo>
                        <a:pt x="92" y="21"/>
                      </a:lnTo>
                      <a:lnTo>
                        <a:pt x="76" y="21"/>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4902" name="Freeform 696"/>
                <p:cNvSpPr>
                  <a:spLocks/>
                </p:cNvSpPr>
                <p:nvPr/>
              </p:nvSpPr>
              <p:spPr bwMode="auto">
                <a:xfrm>
                  <a:off x="387" y="3146"/>
                  <a:ext cx="112" cy="135"/>
                </a:xfrm>
                <a:custGeom>
                  <a:avLst/>
                  <a:gdLst>
                    <a:gd name="T0" fmla="*/ 70 w 112"/>
                    <a:gd name="T1" fmla="*/ 24 h 135"/>
                    <a:gd name="T2" fmla="*/ 50 w 112"/>
                    <a:gd name="T3" fmla="*/ 23 h 135"/>
                    <a:gd name="T4" fmla="*/ 29 w 112"/>
                    <a:gd name="T5" fmla="*/ 21 h 135"/>
                    <a:gd name="T6" fmla="*/ 16 w 112"/>
                    <a:gd name="T7" fmla="*/ 15 h 135"/>
                    <a:gd name="T8" fmla="*/ 8 w 112"/>
                    <a:gd name="T9" fmla="*/ 11 h 135"/>
                    <a:gd name="T10" fmla="*/ 0 w 112"/>
                    <a:gd name="T11" fmla="*/ 0 h 135"/>
                    <a:gd name="T12" fmla="*/ 12 w 112"/>
                    <a:gd name="T13" fmla="*/ 101 h 135"/>
                    <a:gd name="T14" fmla="*/ 21 w 112"/>
                    <a:gd name="T15" fmla="*/ 111 h 135"/>
                    <a:gd name="T16" fmla="*/ 32 w 112"/>
                    <a:gd name="T17" fmla="*/ 120 h 135"/>
                    <a:gd name="T18" fmla="*/ 45 w 112"/>
                    <a:gd name="T19" fmla="*/ 125 h 135"/>
                    <a:gd name="T20" fmla="*/ 57 w 112"/>
                    <a:gd name="T21" fmla="*/ 129 h 135"/>
                    <a:gd name="T22" fmla="*/ 70 w 112"/>
                    <a:gd name="T23" fmla="*/ 131 h 135"/>
                    <a:gd name="T24" fmla="*/ 84 w 112"/>
                    <a:gd name="T25" fmla="*/ 134 h 135"/>
                    <a:gd name="T26" fmla="*/ 100 w 112"/>
                    <a:gd name="T27" fmla="*/ 134 h 135"/>
                    <a:gd name="T28" fmla="*/ 106 w 112"/>
                    <a:gd name="T29" fmla="*/ 131 h 135"/>
                    <a:gd name="T30" fmla="*/ 111 w 112"/>
                    <a:gd name="T31" fmla="*/ 125 h 135"/>
                    <a:gd name="T32" fmla="*/ 108 w 112"/>
                    <a:gd name="T33" fmla="*/ 119 h 135"/>
                    <a:gd name="T34" fmla="*/ 99 w 112"/>
                    <a:gd name="T35" fmla="*/ 99 h 135"/>
                    <a:gd name="T36" fmla="*/ 81 w 112"/>
                    <a:gd name="T37" fmla="*/ 39 h 135"/>
                    <a:gd name="T38" fmla="*/ 80 w 112"/>
                    <a:gd name="T39" fmla="*/ 30 h 135"/>
                    <a:gd name="T40" fmla="*/ 70 w 112"/>
                    <a:gd name="T41" fmla="*/ 24 h 13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135"/>
                    <a:gd name="T65" fmla="*/ 112 w 112"/>
                    <a:gd name="T66" fmla="*/ 135 h 13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135">
                      <a:moveTo>
                        <a:pt x="70" y="24"/>
                      </a:moveTo>
                      <a:lnTo>
                        <a:pt x="50" y="23"/>
                      </a:lnTo>
                      <a:lnTo>
                        <a:pt x="29" y="21"/>
                      </a:lnTo>
                      <a:lnTo>
                        <a:pt x="16" y="15"/>
                      </a:lnTo>
                      <a:lnTo>
                        <a:pt x="8" y="11"/>
                      </a:lnTo>
                      <a:lnTo>
                        <a:pt x="0" y="0"/>
                      </a:lnTo>
                      <a:lnTo>
                        <a:pt x="12" y="101"/>
                      </a:lnTo>
                      <a:lnTo>
                        <a:pt x="21" y="111"/>
                      </a:lnTo>
                      <a:lnTo>
                        <a:pt x="32" y="120"/>
                      </a:lnTo>
                      <a:lnTo>
                        <a:pt x="45" y="125"/>
                      </a:lnTo>
                      <a:lnTo>
                        <a:pt x="57" y="129"/>
                      </a:lnTo>
                      <a:lnTo>
                        <a:pt x="70" y="131"/>
                      </a:lnTo>
                      <a:lnTo>
                        <a:pt x="84" y="134"/>
                      </a:lnTo>
                      <a:lnTo>
                        <a:pt x="100" y="134"/>
                      </a:lnTo>
                      <a:lnTo>
                        <a:pt x="106" y="131"/>
                      </a:lnTo>
                      <a:lnTo>
                        <a:pt x="111" y="125"/>
                      </a:lnTo>
                      <a:lnTo>
                        <a:pt x="108" y="119"/>
                      </a:lnTo>
                      <a:lnTo>
                        <a:pt x="99" y="99"/>
                      </a:lnTo>
                      <a:lnTo>
                        <a:pt x="81" y="39"/>
                      </a:lnTo>
                      <a:lnTo>
                        <a:pt x="80" y="30"/>
                      </a:lnTo>
                      <a:lnTo>
                        <a:pt x="70" y="24"/>
                      </a:lnTo>
                    </a:path>
                  </a:pathLst>
                </a:custGeom>
                <a:solidFill>
                  <a:srgbClr val="606060"/>
                </a:solidFill>
                <a:ln w="9525" cap="rnd">
                  <a:noFill/>
                  <a:round/>
                  <a:headEnd type="none" w="sm" len="sm"/>
                  <a:tailEnd type="none" w="sm" len="sm"/>
                </a:ln>
              </p:spPr>
              <p:txBody>
                <a:bodyPr/>
                <a:lstStyle/>
                <a:p>
                  <a:endParaRPr lang="es-ES"/>
                </a:p>
              </p:txBody>
            </p:sp>
            <p:sp>
              <p:nvSpPr>
                <p:cNvPr id="104903" name="Freeform 697"/>
                <p:cNvSpPr>
                  <a:spLocks/>
                </p:cNvSpPr>
                <p:nvPr/>
              </p:nvSpPr>
              <p:spPr bwMode="auto">
                <a:xfrm>
                  <a:off x="666" y="3408"/>
                  <a:ext cx="49" cy="104"/>
                </a:xfrm>
                <a:custGeom>
                  <a:avLst/>
                  <a:gdLst>
                    <a:gd name="T0" fmla="*/ 45 w 49"/>
                    <a:gd name="T1" fmla="*/ 0 h 104"/>
                    <a:gd name="T2" fmla="*/ 40 w 49"/>
                    <a:gd name="T3" fmla="*/ 19 h 104"/>
                    <a:gd name="T4" fmla="*/ 35 w 49"/>
                    <a:gd name="T5" fmla="*/ 34 h 104"/>
                    <a:gd name="T6" fmla="*/ 28 w 49"/>
                    <a:gd name="T7" fmla="*/ 51 h 104"/>
                    <a:gd name="T8" fmla="*/ 25 w 49"/>
                    <a:gd name="T9" fmla="*/ 60 h 104"/>
                    <a:gd name="T10" fmla="*/ 24 w 49"/>
                    <a:gd name="T11" fmla="*/ 68 h 104"/>
                    <a:gd name="T12" fmla="*/ 24 w 49"/>
                    <a:gd name="T13" fmla="*/ 74 h 104"/>
                    <a:gd name="T14" fmla="*/ 32 w 49"/>
                    <a:gd name="T15" fmla="*/ 82 h 104"/>
                    <a:gd name="T16" fmla="*/ 48 w 49"/>
                    <a:gd name="T17" fmla="*/ 93 h 104"/>
                    <a:gd name="T18" fmla="*/ 35 w 49"/>
                    <a:gd name="T19" fmla="*/ 103 h 104"/>
                    <a:gd name="T20" fmla="*/ 19 w 49"/>
                    <a:gd name="T21" fmla="*/ 94 h 104"/>
                    <a:gd name="T22" fmla="*/ 6 w 49"/>
                    <a:gd name="T23" fmla="*/ 88 h 104"/>
                    <a:gd name="T24" fmla="*/ 0 w 49"/>
                    <a:gd name="T25" fmla="*/ 83 h 104"/>
                    <a:gd name="T26" fmla="*/ 0 w 49"/>
                    <a:gd name="T27" fmla="*/ 74 h 104"/>
                    <a:gd name="T28" fmla="*/ 3 w 49"/>
                    <a:gd name="T29" fmla="*/ 69 h 104"/>
                    <a:gd name="T30" fmla="*/ 6 w 49"/>
                    <a:gd name="T31" fmla="*/ 60 h 104"/>
                    <a:gd name="T32" fmla="*/ 8 w 49"/>
                    <a:gd name="T33" fmla="*/ 49 h 104"/>
                    <a:gd name="T34" fmla="*/ 8 w 49"/>
                    <a:gd name="T35" fmla="*/ 37 h 104"/>
                    <a:gd name="T36" fmla="*/ 6 w 49"/>
                    <a:gd name="T37" fmla="*/ 26 h 104"/>
                    <a:gd name="T38" fmla="*/ 6 w 49"/>
                    <a:gd name="T39" fmla="*/ 17 h 104"/>
                    <a:gd name="T40" fmla="*/ 6 w 49"/>
                    <a:gd name="T41" fmla="*/ 1 h 104"/>
                    <a:gd name="T42" fmla="*/ 45 w 49"/>
                    <a:gd name="T43" fmla="*/ 0 h 1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104"/>
                    <a:gd name="T68" fmla="*/ 49 w 49"/>
                    <a:gd name="T69" fmla="*/ 104 h 1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104">
                      <a:moveTo>
                        <a:pt x="45" y="0"/>
                      </a:moveTo>
                      <a:lnTo>
                        <a:pt x="40" y="19"/>
                      </a:lnTo>
                      <a:lnTo>
                        <a:pt x="35" y="34"/>
                      </a:lnTo>
                      <a:lnTo>
                        <a:pt x="28" y="51"/>
                      </a:lnTo>
                      <a:lnTo>
                        <a:pt x="25" y="60"/>
                      </a:lnTo>
                      <a:lnTo>
                        <a:pt x="24" y="68"/>
                      </a:lnTo>
                      <a:lnTo>
                        <a:pt x="24" y="74"/>
                      </a:lnTo>
                      <a:lnTo>
                        <a:pt x="32" y="82"/>
                      </a:lnTo>
                      <a:lnTo>
                        <a:pt x="48" y="93"/>
                      </a:lnTo>
                      <a:lnTo>
                        <a:pt x="35" y="103"/>
                      </a:lnTo>
                      <a:lnTo>
                        <a:pt x="19" y="94"/>
                      </a:lnTo>
                      <a:lnTo>
                        <a:pt x="6" y="88"/>
                      </a:lnTo>
                      <a:lnTo>
                        <a:pt x="0" y="83"/>
                      </a:lnTo>
                      <a:lnTo>
                        <a:pt x="0" y="74"/>
                      </a:lnTo>
                      <a:lnTo>
                        <a:pt x="3" y="69"/>
                      </a:lnTo>
                      <a:lnTo>
                        <a:pt x="6" y="60"/>
                      </a:lnTo>
                      <a:lnTo>
                        <a:pt x="8" y="49"/>
                      </a:lnTo>
                      <a:lnTo>
                        <a:pt x="8" y="37"/>
                      </a:lnTo>
                      <a:lnTo>
                        <a:pt x="6" y="26"/>
                      </a:lnTo>
                      <a:lnTo>
                        <a:pt x="6" y="17"/>
                      </a:lnTo>
                      <a:lnTo>
                        <a:pt x="6" y="1"/>
                      </a:lnTo>
                      <a:lnTo>
                        <a:pt x="45"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4904" name="Freeform 698"/>
                <p:cNvSpPr>
                  <a:spLocks/>
                </p:cNvSpPr>
                <p:nvPr/>
              </p:nvSpPr>
              <p:spPr bwMode="auto">
                <a:xfrm>
                  <a:off x="662" y="3480"/>
                  <a:ext cx="73" cy="39"/>
                </a:xfrm>
                <a:custGeom>
                  <a:avLst/>
                  <a:gdLst>
                    <a:gd name="T0" fmla="*/ 50 w 73"/>
                    <a:gd name="T1" fmla="*/ 20 h 39"/>
                    <a:gd name="T2" fmla="*/ 42 w 73"/>
                    <a:gd name="T3" fmla="*/ 24 h 39"/>
                    <a:gd name="T4" fmla="*/ 32 w 73"/>
                    <a:gd name="T5" fmla="*/ 21 h 39"/>
                    <a:gd name="T6" fmla="*/ 19 w 73"/>
                    <a:gd name="T7" fmla="*/ 17 h 39"/>
                    <a:gd name="T8" fmla="*/ 10 w 73"/>
                    <a:gd name="T9" fmla="*/ 9 h 39"/>
                    <a:gd name="T10" fmla="*/ 5 w 73"/>
                    <a:gd name="T11" fmla="*/ 0 h 39"/>
                    <a:gd name="T12" fmla="*/ 1 w 73"/>
                    <a:gd name="T13" fmla="*/ 1 h 39"/>
                    <a:gd name="T14" fmla="*/ 0 w 73"/>
                    <a:gd name="T15" fmla="*/ 10 h 39"/>
                    <a:gd name="T16" fmla="*/ 0 w 73"/>
                    <a:gd name="T17" fmla="*/ 15 h 39"/>
                    <a:gd name="T18" fmla="*/ 10 w 73"/>
                    <a:gd name="T19" fmla="*/ 19 h 39"/>
                    <a:gd name="T20" fmla="*/ 22 w 73"/>
                    <a:gd name="T21" fmla="*/ 24 h 39"/>
                    <a:gd name="T22" fmla="*/ 36 w 73"/>
                    <a:gd name="T23" fmla="*/ 34 h 39"/>
                    <a:gd name="T24" fmla="*/ 50 w 73"/>
                    <a:gd name="T25" fmla="*/ 38 h 39"/>
                    <a:gd name="T26" fmla="*/ 60 w 73"/>
                    <a:gd name="T27" fmla="*/ 36 h 39"/>
                    <a:gd name="T28" fmla="*/ 64 w 73"/>
                    <a:gd name="T29" fmla="*/ 35 h 39"/>
                    <a:gd name="T30" fmla="*/ 72 w 73"/>
                    <a:gd name="T31" fmla="*/ 31 h 39"/>
                    <a:gd name="T32" fmla="*/ 69 w 73"/>
                    <a:gd name="T33" fmla="*/ 28 h 39"/>
                    <a:gd name="T34" fmla="*/ 67 w 73"/>
                    <a:gd name="T35" fmla="*/ 27 h 39"/>
                    <a:gd name="T36" fmla="*/ 50 w 73"/>
                    <a:gd name="T37" fmla="*/ 20 h 3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9"/>
                    <a:gd name="T59" fmla="*/ 73 w 73"/>
                    <a:gd name="T60" fmla="*/ 39 h 3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9">
                      <a:moveTo>
                        <a:pt x="50" y="20"/>
                      </a:moveTo>
                      <a:lnTo>
                        <a:pt x="42" y="24"/>
                      </a:lnTo>
                      <a:lnTo>
                        <a:pt x="32" y="21"/>
                      </a:lnTo>
                      <a:lnTo>
                        <a:pt x="19" y="17"/>
                      </a:lnTo>
                      <a:lnTo>
                        <a:pt x="10" y="9"/>
                      </a:lnTo>
                      <a:lnTo>
                        <a:pt x="5" y="0"/>
                      </a:lnTo>
                      <a:lnTo>
                        <a:pt x="1" y="1"/>
                      </a:lnTo>
                      <a:lnTo>
                        <a:pt x="0" y="10"/>
                      </a:lnTo>
                      <a:lnTo>
                        <a:pt x="0" y="15"/>
                      </a:lnTo>
                      <a:lnTo>
                        <a:pt x="10" y="19"/>
                      </a:lnTo>
                      <a:lnTo>
                        <a:pt x="22" y="24"/>
                      </a:lnTo>
                      <a:lnTo>
                        <a:pt x="36" y="34"/>
                      </a:lnTo>
                      <a:lnTo>
                        <a:pt x="50" y="38"/>
                      </a:lnTo>
                      <a:lnTo>
                        <a:pt x="60" y="36"/>
                      </a:lnTo>
                      <a:lnTo>
                        <a:pt x="64" y="35"/>
                      </a:lnTo>
                      <a:lnTo>
                        <a:pt x="72" y="31"/>
                      </a:lnTo>
                      <a:lnTo>
                        <a:pt x="69" y="28"/>
                      </a:lnTo>
                      <a:lnTo>
                        <a:pt x="67" y="27"/>
                      </a:lnTo>
                      <a:lnTo>
                        <a:pt x="50"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4905" name="Freeform 699"/>
                <p:cNvSpPr>
                  <a:spLocks/>
                </p:cNvSpPr>
                <p:nvPr/>
              </p:nvSpPr>
              <p:spPr bwMode="auto">
                <a:xfrm>
                  <a:off x="665" y="3496"/>
                  <a:ext cx="27" cy="26"/>
                </a:xfrm>
                <a:custGeom>
                  <a:avLst/>
                  <a:gdLst>
                    <a:gd name="T0" fmla="*/ 26 w 27"/>
                    <a:gd name="T1" fmla="*/ 6 h 26"/>
                    <a:gd name="T2" fmla="*/ 22 w 27"/>
                    <a:gd name="T3" fmla="*/ 25 h 26"/>
                    <a:gd name="T4" fmla="*/ 7 w 27"/>
                    <a:gd name="T5" fmla="*/ 25 h 26"/>
                    <a:gd name="T6" fmla="*/ 0 w 27"/>
                    <a:gd name="T7" fmla="*/ 0 h 26"/>
                    <a:gd name="T8" fmla="*/ 26 w 27"/>
                    <a:gd name="T9" fmla="*/ 6 h 26"/>
                    <a:gd name="T10" fmla="*/ 0 60000 65536"/>
                    <a:gd name="T11" fmla="*/ 0 60000 65536"/>
                    <a:gd name="T12" fmla="*/ 0 60000 65536"/>
                    <a:gd name="T13" fmla="*/ 0 60000 65536"/>
                    <a:gd name="T14" fmla="*/ 0 60000 65536"/>
                    <a:gd name="T15" fmla="*/ 0 w 27"/>
                    <a:gd name="T16" fmla="*/ 0 h 26"/>
                    <a:gd name="T17" fmla="*/ 27 w 27"/>
                    <a:gd name="T18" fmla="*/ 26 h 26"/>
                  </a:gdLst>
                  <a:ahLst/>
                  <a:cxnLst>
                    <a:cxn ang="T10">
                      <a:pos x="T0" y="T1"/>
                    </a:cxn>
                    <a:cxn ang="T11">
                      <a:pos x="T2" y="T3"/>
                    </a:cxn>
                    <a:cxn ang="T12">
                      <a:pos x="T4" y="T5"/>
                    </a:cxn>
                    <a:cxn ang="T13">
                      <a:pos x="T6" y="T7"/>
                    </a:cxn>
                    <a:cxn ang="T14">
                      <a:pos x="T8" y="T9"/>
                    </a:cxn>
                  </a:cxnLst>
                  <a:rect l="T15" t="T16" r="T17" b="T18"/>
                  <a:pathLst>
                    <a:path w="27" h="26">
                      <a:moveTo>
                        <a:pt x="26" y="6"/>
                      </a:moveTo>
                      <a:lnTo>
                        <a:pt x="22" y="25"/>
                      </a:lnTo>
                      <a:lnTo>
                        <a:pt x="7" y="25"/>
                      </a:lnTo>
                      <a:lnTo>
                        <a:pt x="0" y="0"/>
                      </a:lnTo>
                      <a:lnTo>
                        <a:pt x="26"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4906" name="Freeform 700"/>
                <p:cNvSpPr>
                  <a:spLocks/>
                </p:cNvSpPr>
                <p:nvPr/>
              </p:nvSpPr>
              <p:spPr bwMode="auto">
                <a:xfrm>
                  <a:off x="672" y="3419"/>
                  <a:ext cx="46" cy="100"/>
                </a:xfrm>
                <a:custGeom>
                  <a:avLst/>
                  <a:gdLst>
                    <a:gd name="T0" fmla="*/ 42 w 46"/>
                    <a:gd name="T1" fmla="*/ 0 h 100"/>
                    <a:gd name="T2" fmla="*/ 38 w 46"/>
                    <a:gd name="T3" fmla="*/ 17 h 100"/>
                    <a:gd name="T4" fmla="*/ 32 w 46"/>
                    <a:gd name="T5" fmla="*/ 33 h 100"/>
                    <a:gd name="T6" fmla="*/ 27 w 46"/>
                    <a:gd name="T7" fmla="*/ 48 h 100"/>
                    <a:gd name="T8" fmla="*/ 24 w 46"/>
                    <a:gd name="T9" fmla="*/ 57 h 100"/>
                    <a:gd name="T10" fmla="*/ 23 w 46"/>
                    <a:gd name="T11" fmla="*/ 65 h 100"/>
                    <a:gd name="T12" fmla="*/ 23 w 46"/>
                    <a:gd name="T13" fmla="*/ 70 h 100"/>
                    <a:gd name="T14" fmla="*/ 31 w 46"/>
                    <a:gd name="T15" fmla="*/ 79 h 100"/>
                    <a:gd name="T16" fmla="*/ 45 w 46"/>
                    <a:gd name="T17" fmla="*/ 89 h 100"/>
                    <a:gd name="T18" fmla="*/ 32 w 46"/>
                    <a:gd name="T19" fmla="*/ 99 h 100"/>
                    <a:gd name="T20" fmla="*/ 18 w 46"/>
                    <a:gd name="T21" fmla="*/ 90 h 100"/>
                    <a:gd name="T22" fmla="*/ 5 w 46"/>
                    <a:gd name="T23" fmla="*/ 84 h 100"/>
                    <a:gd name="T24" fmla="*/ 0 w 46"/>
                    <a:gd name="T25" fmla="*/ 79 h 100"/>
                    <a:gd name="T26" fmla="*/ 0 w 46"/>
                    <a:gd name="T27" fmla="*/ 72 h 100"/>
                    <a:gd name="T28" fmla="*/ 2 w 46"/>
                    <a:gd name="T29" fmla="*/ 66 h 100"/>
                    <a:gd name="T30" fmla="*/ 5 w 46"/>
                    <a:gd name="T31" fmla="*/ 57 h 100"/>
                    <a:gd name="T32" fmla="*/ 7 w 46"/>
                    <a:gd name="T33" fmla="*/ 47 h 100"/>
                    <a:gd name="T34" fmla="*/ 9 w 46"/>
                    <a:gd name="T35" fmla="*/ 34 h 100"/>
                    <a:gd name="T36" fmla="*/ 5 w 46"/>
                    <a:gd name="T37" fmla="*/ 24 h 100"/>
                    <a:gd name="T38" fmla="*/ 5 w 46"/>
                    <a:gd name="T39" fmla="*/ 16 h 100"/>
                    <a:gd name="T40" fmla="*/ 5 w 46"/>
                    <a:gd name="T41" fmla="*/ 0 h 100"/>
                    <a:gd name="T42" fmla="*/ 42 w 46"/>
                    <a:gd name="T43" fmla="*/ 0 h 10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6"/>
                    <a:gd name="T67" fmla="*/ 0 h 100"/>
                    <a:gd name="T68" fmla="*/ 46 w 46"/>
                    <a:gd name="T69" fmla="*/ 100 h 10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6" h="100">
                      <a:moveTo>
                        <a:pt x="42" y="0"/>
                      </a:moveTo>
                      <a:lnTo>
                        <a:pt x="38" y="17"/>
                      </a:lnTo>
                      <a:lnTo>
                        <a:pt x="32" y="33"/>
                      </a:lnTo>
                      <a:lnTo>
                        <a:pt x="27" y="48"/>
                      </a:lnTo>
                      <a:lnTo>
                        <a:pt x="24" y="57"/>
                      </a:lnTo>
                      <a:lnTo>
                        <a:pt x="23" y="65"/>
                      </a:lnTo>
                      <a:lnTo>
                        <a:pt x="23" y="70"/>
                      </a:lnTo>
                      <a:lnTo>
                        <a:pt x="31" y="79"/>
                      </a:lnTo>
                      <a:lnTo>
                        <a:pt x="45" y="89"/>
                      </a:lnTo>
                      <a:lnTo>
                        <a:pt x="32" y="99"/>
                      </a:lnTo>
                      <a:lnTo>
                        <a:pt x="18" y="90"/>
                      </a:lnTo>
                      <a:lnTo>
                        <a:pt x="5" y="84"/>
                      </a:lnTo>
                      <a:lnTo>
                        <a:pt x="0" y="79"/>
                      </a:lnTo>
                      <a:lnTo>
                        <a:pt x="0" y="72"/>
                      </a:lnTo>
                      <a:lnTo>
                        <a:pt x="2" y="66"/>
                      </a:lnTo>
                      <a:lnTo>
                        <a:pt x="5" y="57"/>
                      </a:lnTo>
                      <a:lnTo>
                        <a:pt x="7" y="47"/>
                      </a:lnTo>
                      <a:lnTo>
                        <a:pt x="9" y="34"/>
                      </a:lnTo>
                      <a:lnTo>
                        <a:pt x="5" y="24"/>
                      </a:lnTo>
                      <a:lnTo>
                        <a:pt x="5" y="16"/>
                      </a:lnTo>
                      <a:lnTo>
                        <a:pt x="5" y="0"/>
                      </a:lnTo>
                      <a:lnTo>
                        <a:pt x="42"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4907" name="Freeform 701"/>
                <p:cNvSpPr>
                  <a:spLocks/>
                </p:cNvSpPr>
                <p:nvPr/>
              </p:nvSpPr>
              <p:spPr bwMode="auto">
                <a:xfrm>
                  <a:off x="666" y="3488"/>
                  <a:ext cx="73" cy="40"/>
                </a:xfrm>
                <a:custGeom>
                  <a:avLst/>
                  <a:gdLst>
                    <a:gd name="T0" fmla="*/ 50 w 73"/>
                    <a:gd name="T1" fmla="*/ 20 h 40"/>
                    <a:gd name="T2" fmla="*/ 42 w 73"/>
                    <a:gd name="T3" fmla="*/ 25 h 40"/>
                    <a:gd name="T4" fmla="*/ 32 w 73"/>
                    <a:gd name="T5" fmla="*/ 23 h 40"/>
                    <a:gd name="T6" fmla="*/ 19 w 73"/>
                    <a:gd name="T7" fmla="*/ 17 h 40"/>
                    <a:gd name="T8" fmla="*/ 10 w 73"/>
                    <a:gd name="T9" fmla="*/ 10 h 40"/>
                    <a:gd name="T10" fmla="*/ 5 w 73"/>
                    <a:gd name="T11" fmla="*/ 0 h 40"/>
                    <a:gd name="T12" fmla="*/ 1 w 73"/>
                    <a:gd name="T13" fmla="*/ 1 h 40"/>
                    <a:gd name="T14" fmla="*/ 0 w 73"/>
                    <a:gd name="T15" fmla="*/ 10 h 40"/>
                    <a:gd name="T16" fmla="*/ 0 w 73"/>
                    <a:gd name="T17" fmla="*/ 16 h 40"/>
                    <a:gd name="T18" fmla="*/ 10 w 73"/>
                    <a:gd name="T19" fmla="*/ 20 h 40"/>
                    <a:gd name="T20" fmla="*/ 22 w 73"/>
                    <a:gd name="T21" fmla="*/ 25 h 40"/>
                    <a:gd name="T22" fmla="*/ 36 w 73"/>
                    <a:gd name="T23" fmla="*/ 35 h 40"/>
                    <a:gd name="T24" fmla="*/ 50 w 73"/>
                    <a:gd name="T25" fmla="*/ 39 h 40"/>
                    <a:gd name="T26" fmla="*/ 60 w 73"/>
                    <a:gd name="T27" fmla="*/ 37 h 40"/>
                    <a:gd name="T28" fmla="*/ 64 w 73"/>
                    <a:gd name="T29" fmla="*/ 36 h 40"/>
                    <a:gd name="T30" fmla="*/ 72 w 73"/>
                    <a:gd name="T31" fmla="*/ 32 h 40"/>
                    <a:gd name="T32" fmla="*/ 69 w 73"/>
                    <a:gd name="T33" fmla="*/ 29 h 40"/>
                    <a:gd name="T34" fmla="*/ 67 w 73"/>
                    <a:gd name="T35" fmla="*/ 27 h 40"/>
                    <a:gd name="T36" fmla="*/ 50 w 73"/>
                    <a:gd name="T37" fmla="*/ 20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40"/>
                    <a:gd name="T59" fmla="*/ 73 w 73"/>
                    <a:gd name="T60" fmla="*/ 40 h 4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40">
                      <a:moveTo>
                        <a:pt x="50" y="20"/>
                      </a:moveTo>
                      <a:lnTo>
                        <a:pt x="42" y="25"/>
                      </a:lnTo>
                      <a:lnTo>
                        <a:pt x="32" y="23"/>
                      </a:lnTo>
                      <a:lnTo>
                        <a:pt x="19" y="17"/>
                      </a:lnTo>
                      <a:lnTo>
                        <a:pt x="10" y="10"/>
                      </a:lnTo>
                      <a:lnTo>
                        <a:pt x="5" y="0"/>
                      </a:lnTo>
                      <a:lnTo>
                        <a:pt x="1" y="1"/>
                      </a:lnTo>
                      <a:lnTo>
                        <a:pt x="0" y="10"/>
                      </a:lnTo>
                      <a:lnTo>
                        <a:pt x="0" y="16"/>
                      </a:lnTo>
                      <a:lnTo>
                        <a:pt x="10" y="20"/>
                      </a:lnTo>
                      <a:lnTo>
                        <a:pt x="22" y="25"/>
                      </a:lnTo>
                      <a:lnTo>
                        <a:pt x="36" y="35"/>
                      </a:lnTo>
                      <a:lnTo>
                        <a:pt x="50" y="39"/>
                      </a:lnTo>
                      <a:lnTo>
                        <a:pt x="60" y="37"/>
                      </a:lnTo>
                      <a:lnTo>
                        <a:pt x="64" y="36"/>
                      </a:lnTo>
                      <a:lnTo>
                        <a:pt x="72" y="32"/>
                      </a:lnTo>
                      <a:lnTo>
                        <a:pt x="69" y="29"/>
                      </a:lnTo>
                      <a:lnTo>
                        <a:pt x="67" y="27"/>
                      </a:lnTo>
                      <a:lnTo>
                        <a:pt x="50"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4908" name="Freeform 702"/>
                <p:cNvSpPr>
                  <a:spLocks/>
                </p:cNvSpPr>
                <p:nvPr/>
              </p:nvSpPr>
              <p:spPr bwMode="auto">
                <a:xfrm>
                  <a:off x="670" y="3504"/>
                  <a:ext cx="27" cy="26"/>
                </a:xfrm>
                <a:custGeom>
                  <a:avLst/>
                  <a:gdLst>
                    <a:gd name="T0" fmla="*/ 26 w 27"/>
                    <a:gd name="T1" fmla="*/ 6 h 26"/>
                    <a:gd name="T2" fmla="*/ 22 w 27"/>
                    <a:gd name="T3" fmla="*/ 25 h 26"/>
                    <a:gd name="T4" fmla="*/ 9 w 27"/>
                    <a:gd name="T5" fmla="*/ 25 h 26"/>
                    <a:gd name="T6" fmla="*/ 0 w 27"/>
                    <a:gd name="T7" fmla="*/ 0 h 26"/>
                    <a:gd name="T8" fmla="*/ 26 w 27"/>
                    <a:gd name="T9" fmla="*/ 6 h 26"/>
                    <a:gd name="T10" fmla="*/ 0 60000 65536"/>
                    <a:gd name="T11" fmla="*/ 0 60000 65536"/>
                    <a:gd name="T12" fmla="*/ 0 60000 65536"/>
                    <a:gd name="T13" fmla="*/ 0 60000 65536"/>
                    <a:gd name="T14" fmla="*/ 0 60000 65536"/>
                    <a:gd name="T15" fmla="*/ 0 w 27"/>
                    <a:gd name="T16" fmla="*/ 0 h 26"/>
                    <a:gd name="T17" fmla="*/ 27 w 27"/>
                    <a:gd name="T18" fmla="*/ 26 h 26"/>
                  </a:gdLst>
                  <a:ahLst/>
                  <a:cxnLst>
                    <a:cxn ang="T10">
                      <a:pos x="T0" y="T1"/>
                    </a:cxn>
                    <a:cxn ang="T11">
                      <a:pos x="T2" y="T3"/>
                    </a:cxn>
                    <a:cxn ang="T12">
                      <a:pos x="T4" y="T5"/>
                    </a:cxn>
                    <a:cxn ang="T13">
                      <a:pos x="T6" y="T7"/>
                    </a:cxn>
                    <a:cxn ang="T14">
                      <a:pos x="T8" y="T9"/>
                    </a:cxn>
                  </a:cxnLst>
                  <a:rect l="T15" t="T16" r="T17" b="T18"/>
                  <a:pathLst>
                    <a:path w="27" h="26">
                      <a:moveTo>
                        <a:pt x="26" y="6"/>
                      </a:moveTo>
                      <a:lnTo>
                        <a:pt x="22" y="25"/>
                      </a:lnTo>
                      <a:lnTo>
                        <a:pt x="9" y="25"/>
                      </a:lnTo>
                      <a:lnTo>
                        <a:pt x="0" y="0"/>
                      </a:lnTo>
                      <a:lnTo>
                        <a:pt x="26"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4909" name="Oval 703"/>
                <p:cNvSpPr>
                  <a:spLocks noChangeArrowheads="1"/>
                </p:cNvSpPr>
                <p:nvPr/>
              </p:nvSpPr>
              <p:spPr bwMode="auto">
                <a:xfrm>
                  <a:off x="519" y="3470"/>
                  <a:ext cx="107" cy="46"/>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4910" name="Rectangle 704"/>
                <p:cNvSpPr>
                  <a:spLocks noChangeArrowheads="1"/>
                </p:cNvSpPr>
                <p:nvPr/>
              </p:nvSpPr>
              <p:spPr bwMode="auto">
                <a:xfrm>
                  <a:off x="564" y="3405"/>
                  <a:ext cx="18" cy="79"/>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4911" name="Freeform 705"/>
                <p:cNvSpPr>
                  <a:spLocks/>
                </p:cNvSpPr>
                <p:nvPr/>
              </p:nvSpPr>
              <p:spPr bwMode="auto">
                <a:xfrm>
                  <a:off x="481" y="3343"/>
                  <a:ext cx="190" cy="64"/>
                </a:xfrm>
                <a:custGeom>
                  <a:avLst/>
                  <a:gdLst>
                    <a:gd name="T0" fmla="*/ 189 w 190"/>
                    <a:gd name="T1" fmla="*/ 32 h 64"/>
                    <a:gd name="T2" fmla="*/ 187 w 190"/>
                    <a:gd name="T3" fmla="*/ 52 h 64"/>
                    <a:gd name="T4" fmla="*/ 124 w 190"/>
                    <a:gd name="T5" fmla="*/ 63 h 64"/>
                    <a:gd name="T6" fmla="*/ 54 w 190"/>
                    <a:gd name="T7" fmla="*/ 63 h 64"/>
                    <a:gd name="T8" fmla="*/ 1 w 190"/>
                    <a:gd name="T9" fmla="*/ 45 h 64"/>
                    <a:gd name="T10" fmla="*/ 0 w 190"/>
                    <a:gd name="T11" fmla="*/ 0 h 64"/>
                    <a:gd name="T12" fmla="*/ 104 w 190"/>
                    <a:gd name="T13" fmla="*/ 0 h 64"/>
                    <a:gd name="T14" fmla="*/ 189 w 190"/>
                    <a:gd name="T15" fmla="*/ 32 h 64"/>
                    <a:gd name="T16" fmla="*/ 0 60000 65536"/>
                    <a:gd name="T17" fmla="*/ 0 60000 65536"/>
                    <a:gd name="T18" fmla="*/ 0 60000 65536"/>
                    <a:gd name="T19" fmla="*/ 0 60000 65536"/>
                    <a:gd name="T20" fmla="*/ 0 60000 65536"/>
                    <a:gd name="T21" fmla="*/ 0 60000 65536"/>
                    <a:gd name="T22" fmla="*/ 0 60000 65536"/>
                    <a:gd name="T23" fmla="*/ 0 60000 65536"/>
                    <a:gd name="T24" fmla="*/ 0 w 190"/>
                    <a:gd name="T25" fmla="*/ 0 h 64"/>
                    <a:gd name="T26" fmla="*/ 190 w 190"/>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0" h="64">
                      <a:moveTo>
                        <a:pt x="189" y="32"/>
                      </a:moveTo>
                      <a:lnTo>
                        <a:pt x="187" y="52"/>
                      </a:lnTo>
                      <a:lnTo>
                        <a:pt x="124" y="63"/>
                      </a:lnTo>
                      <a:lnTo>
                        <a:pt x="54" y="63"/>
                      </a:lnTo>
                      <a:lnTo>
                        <a:pt x="1" y="45"/>
                      </a:lnTo>
                      <a:lnTo>
                        <a:pt x="0" y="0"/>
                      </a:lnTo>
                      <a:lnTo>
                        <a:pt x="104" y="0"/>
                      </a:lnTo>
                      <a:lnTo>
                        <a:pt x="189"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4912" name="Freeform 706"/>
                <p:cNvSpPr>
                  <a:spLocks/>
                </p:cNvSpPr>
                <p:nvPr/>
              </p:nvSpPr>
              <p:spPr bwMode="auto">
                <a:xfrm>
                  <a:off x="491" y="3368"/>
                  <a:ext cx="176" cy="31"/>
                </a:xfrm>
                <a:custGeom>
                  <a:avLst/>
                  <a:gdLst>
                    <a:gd name="T0" fmla="*/ 175 w 176"/>
                    <a:gd name="T1" fmla="*/ 9 h 31"/>
                    <a:gd name="T2" fmla="*/ 173 w 176"/>
                    <a:gd name="T3" fmla="*/ 21 h 31"/>
                    <a:gd name="T4" fmla="*/ 118 w 176"/>
                    <a:gd name="T5" fmla="*/ 30 h 31"/>
                    <a:gd name="T6" fmla="*/ 46 w 176"/>
                    <a:gd name="T7" fmla="*/ 30 h 31"/>
                    <a:gd name="T8" fmla="*/ 0 w 176"/>
                    <a:gd name="T9" fmla="*/ 15 h 31"/>
                    <a:gd name="T10" fmla="*/ 0 w 176"/>
                    <a:gd name="T11" fmla="*/ 0 h 31"/>
                    <a:gd name="T12" fmla="*/ 44 w 176"/>
                    <a:gd name="T13" fmla="*/ 15 h 31"/>
                    <a:gd name="T14" fmla="*/ 117 w 176"/>
                    <a:gd name="T15" fmla="*/ 16 h 31"/>
                    <a:gd name="T16" fmla="*/ 175 w 176"/>
                    <a:gd name="T17" fmla="*/ 9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6"/>
                    <a:gd name="T28" fmla="*/ 0 h 31"/>
                    <a:gd name="T29" fmla="*/ 176 w 176"/>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6" h="31">
                      <a:moveTo>
                        <a:pt x="175" y="9"/>
                      </a:moveTo>
                      <a:lnTo>
                        <a:pt x="173" y="21"/>
                      </a:lnTo>
                      <a:lnTo>
                        <a:pt x="118" y="30"/>
                      </a:lnTo>
                      <a:lnTo>
                        <a:pt x="46" y="30"/>
                      </a:lnTo>
                      <a:lnTo>
                        <a:pt x="0" y="15"/>
                      </a:lnTo>
                      <a:lnTo>
                        <a:pt x="0" y="0"/>
                      </a:lnTo>
                      <a:lnTo>
                        <a:pt x="44" y="15"/>
                      </a:lnTo>
                      <a:lnTo>
                        <a:pt x="117" y="16"/>
                      </a:lnTo>
                      <a:lnTo>
                        <a:pt x="175" y="9"/>
                      </a:lnTo>
                    </a:path>
                  </a:pathLst>
                </a:custGeom>
                <a:solidFill>
                  <a:srgbClr val="606060"/>
                </a:solidFill>
                <a:ln w="9525" cap="rnd">
                  <a:noFill/>
                  <a:round/>
                  <a:headEnd type="none" w="sm" len="sm"/>
                  <a:tailEnd type="none" w="sm" len="sm"/>
                </a:ln>
              </p:spPr>
              <p:txBody>
                <a:bodyPr/>
                <a:lstStyle/>
                <a:p>
                  <a:endParaRPr lang="es-ES"/>
                </a:p>
              </p:txBody>
            </p:sp>
            <p:sp>
              <p:nvSpPr>
                <p:cNvPr id="104913" name="Freeform 707"/>
                <p:cNvSpPr>
                  <a:spLocks/>
                </p:cNvSpPr>
                <p:nvPr/>
              </p:nvSpPr>
              <p:spPr bwMode="auto">
                <a:xfrm>
                  <a:off x="527" y="3044"/>
                  <a:ext cx="82" cy="95"/>
                </a:xfrm>
                <a:custGeom>
                  <a:avLst/>
                  <a:gdLst>
                    <a:gd name="T0" fmla="*/ 54 w 82"/>
                    <a:gd name="T1" fmla="*/ 1 h 95"/>
                    <a:gd name="T2" fmla="*/ 66 w 82"/>
                    <a:gd name="T3" fmla="*/ 6 h 95"/>
                    <a:gd name="T4" fmla="*/ 70 w 82"/>
                    <a:gd name="T5" fmla="*/ 13 h 95"/>
                    <a:gd name="T6" fmla="*/ 73 w 82"/>
                    <a:gd name="T7" fmla="*/ 23 h 95"/>
                    <a:gd name="T8" fmla="*/ 73 w 82"/>
                    <a:gd name="T9" fmla="*/ 29 h 95"/>
                    <a:gd name="T10" fmla="*/ 73 w 82"/>
                    <a:gd name="T11" fmla="*/ 31 h 95"/>
                    <a:gd name="T12" fmla="*/ 71 w 82"/>
                    <a:gd name="T13" fmla="*/ 35 h 95"/>
                    <a:gd name="T14" fmla="*/ 73 w 82"/>
                    <a:gd name="T15" fmla="*/ 40 h 95"/>
                    <a:gd name="T16" fmla="*/ 77 w 82"/>
                    <a:gd name="T17" fmla="*/ 47 h 95"/>
                    <a:gd name="T18" fmla="*/ 78 w 82"/>
                    <a:gd name="T19" fmla="*/ 48 h 95"/>
                    <a:gd name="T20" fmla="*/ 79 w 82"/>
                    <a:gd name="T21" fmla="*/ 51 h 95"/>
                    <a:gd name="T22" fmla="*/ 81 w 82"/>
                    <a:gd name="T23" fmla="*/ 51 h 95"/>
                    <a:gd name="T24" fmla="*/ 81 w 82"/>
                    <a:gd name="T25" fmla="*/ 53 h 95"/>
                    <a:gd name="T26" fmla="*/ 81 w 82"/>
                    <a:gd name="T27" fmla="*/ 55 h 95"/>
                    <a:gd name="T28" fmla="*/ 79 w 82"/>
                    <a:gd name="T29" fmla="*/ 55 h 95"/>
                    <a:gd name="T30" fmla="*/ 76 w 82"/>
                    <a:gd name="T31" fmla="*/ 55 h 95"/>
                    <a:gd name="T32" fmla="*/ 73 w 82"/>
                    <a:gd name="T33" fmla="*/ 55 h 95"/>
                    <a:gd name="T34" fmla="*/ 73 w 82"/>
                    <a:gd name="T35" fmla="*/ 60 h 95"/>
                    <a:gd name="T36" fmla="*/ 73 w 82"/>
                    <a:gd name="T37" fmla="*/ 62 h 95"/>
                    <a:gd name="T38" fmla="*/ 76 w 82"/>
                    <a:gd name="T39" fmla="*/ 63 h 95"/>
                    <a:gd name="T40" fmla="*/ 73 w 82"/>
                    <a:gd name="T41" fmla="*/ 66 h 95"/>
                    <a:gd name="T42" fmla="*/ 73 w 82"/>
                    <a:gd name="T43" fmla="*/ 69 h 95"/>
                    <a:gd name="T44" fmla="*/ 73 w 82"/>
                    <a:gd name="T45" fmla="*/ 70 h 95"/>
                    <a:gd name="T46" fmla="*/ 73 w 82"/>
                    <a:gd name="T47" fmla="*/ 71 h 95"/>
                    <a:gd name="T48" fmla="*/ 71 w 82"/>
                    <a:gd name="T49" fmla="*/ 71 h 95"/>
                    <a:gd name="T50" fmla="*/ 70 w 82"/>
                    <a:gd name="T51" fmla="*/ 74 h 95"/>
                    <a:gd name="T52" fmla="*/ 70 w 82"/>
                    <a:gd name="T53" fmla="*/ 77 h 95"/>
                    <a:gd name="T54" fmla="*/ 70 w 82"/>
                    <a:gd name="T55" fmla="*/ 79 h 95"/>
                    <a:gd name="T56" fmla="*/ 69 w 82"/>
                    <a:gd name="T57" fmla="*/ 80 h 95"/>
                    <a:gd name="T58" fmla="*/ 67 w 82"/>
                    <a:gd name="T59" fmla="*/ 82 h 95"/>
                    <a:gd name="T60" fmla="*/ 65 w 82"/>
                    <a:gd name="T61" fmla="*/ 82 h 95"/>
                    <a:gd name="T62" fmla="*/ 62 w 82"/>
                    <a:gd name="T63" fmla="*/ 82 h 95"/>
                    <a:gd name="T64" fmla="*/ 57 w 82"/>
                    <a:gd name="T65" fmla="*/ 82 h 95"/>
                    <a:gd name="T66" fmla="*/ 51 w 82"/>
                    <a:gd name="T67" fmla="*/ 82 h 95"/>
                    <a:gd name="T68" fmla="*/ 42 w 82"/>
                    <a:gd name="T69" fmla="*/ 94 h 95"/>
                    <a:gd name="T70" fmla="*/ 9 w 82"/>
                    <a:gd name="T71" fmla="*/ 79 h 95"/>
                    <a:gd name="T72" fmla="*/ 12 w 82"/>
                    <a:gd name="T73" fmla="*/ 73 h 95"/>
                    <a:gd name="T74" fmla="*/ 15 w 82"/>
                    <a:gd name="T75" fmla="*/ 70 h 95"/>
                    <a:gd name="T76" fmla="*/ 15 w 82"/>
                    <a:gd name="T77" fmla="*/ 62 h 95"/>
                    <a:gd name="T78" fmla="*/ 0 w 82"/>
                    <a:gd name="T79" fmla="*/ 48 h 95"/>
                    <a:gd name="T80" fmla="*/ 0 w 82"/>
                    <a:gd name="T81" fmla="*/ 17 h 95"/>
                    <a:gd name="T82" fmla="*/ 7 w 82"/>
                    <a:gd name="T83" fmla="*/ 8 h 95"/>
                    <a:gd name="T84" fmla="*/ 18 w 82"/>
                    <a:gd name="T85" fmla="*/ 3 h 95"/>
                    <a:gd name="T86" fmla="*/ 28 w 82"/>
                    <a:gd name="T87" fmla="*/ 0 h 95"/>
                    <a:gd name="T88" fmla="*/ 42 w 82"/>
                    <a:gd name="T89" fmla="*/ 0 h 95"/>
                    <a:gd name="T90" fmla="*/ 54 w 82"/>
                    <a:gd name="T91" fmla="*/ 1 h 9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2"/>
                    <a:gd name="T139" fmla="*/ 0 h 95"/>
                    <a:gd name="T140" fmla="*/ 82 w 82"/>
                    <a:gd name="T141" fmla="*/ 95 h 9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2" h="95">
                      <a:moveTo>
                        <a:pt x="54" y="1"/>
                      </a:moveTo>
                      <a:lnTo>
                        <a:pt x="66" y="6"/>
                      </a:lnTo>
                      <a:lnTo>
                        <a:pt x="70" y="13"/>
                      </a:lnTo>
                      <a:lnTo>
                        <a:pt x="73" y="23"/>
                      </a:lnTo>
                      <a:lnTo>
                        <a:pt x="73" y="29"/>
                      </a:lnTo>
                      <a:lnTo>
                        <a:pt x="73" y="31"/>
                      </a:lnTo>
                      <a:lnTo>
                        <a:pt x="71" y="35"/>
                      </a:lnTo>
                      <a:lnTo>
                        <a:pt x="73" y="40"/>
                      </a:lnTo>
                      <a:lnTo>
                        <a:pt x="77" y="47"/>
                      </a:lnTo>
                      <a:lnTo>
                        <a:pt x="78" y="48"/>
                      </a:lnTo>
                      <a:lnTo>
                        <a:pt x="79" y="51"/>
                      </a:lnTo>
                      <a:lnTo>
                        <a:pt x="81" y="51"/>
                      </a:lnTo>
                      <a:lnTo>
                        <a:pt x="81" y="53"/>
                      </a:lnTo>
                      <a:lnTo>
                        <a:pt x="81" y="55"/>
                      </a:lnTo>
                      <a:lnTo>
                        <a:pt x="79" y="55"/>
                      </a:lnTo>
                      <a:lnTo>
                        <a:pt x="76" y="55"/>
                      </a:lnTo>
                      <a:lnTo>
                        <a:pt x="73" y="55"/>
                      </a:lnTo>
                      <a:lnTo>
                        <a:pt x="73" y="60"/>
                      </a:lnTo>
                      <a:lnTo>
                        <a:pt x="73" y="62"/>
                      </a:lnTo>
                      <a:lnTo>
                        <a:pt x="76" y="63"/>
                      </a:lnTo>
                      <a:lnTo>
                        <a:pt x="73" y="66"/>
                      </a:lnTo>
                      <a:lnTo>
                        <a:pt x="73" y="69"/>
                      </a:lnTo>
                      <a:lnTo>
                        <a:pt x="73" y="70"/>
                      </a:lnTo>
                      <a:lnTo>
                        <a:pt x="73" y="71"/>
                      </a:lnTo>
                      <a:lnTo>
                        <a:pt x="71" y="71"/>
                      </a:lnTo>
                      <a:lnTo>
                        <a:pt x="70" y="74"/>
                      </a:lnTo>
                      <a:lnTo>
                        <a:pt x="70" y="77"/>
                      </a:lnTo>
                      <a:lnTo>
                        <a:pt x="70" y="79"/>
                      </a:lnTo>
                      <a:lnTo>
                        <a:pt x="69" y="80"/>
                      </a:lnTo>
                      <a:lnTo>
                        <a:pt x="67" y="82"/>
                      </a:lnTo>
                      <a:lnTo>
                        <a:pt x="65" y="82"/>
                      </a:lnTo>
                      <a:lnTo>
                        <a:pt x="62" y="82"/>
                      </a:lnTo>
                      <a:lnTo>
                        <a:pt x="57" y="82"/>
                      </a:lnTo>
                      <a:lnTo>
                        <a:pt x="51" y="82"/>
                      </a:lnTo>
                      <a:lnTo>
                        <a:pt x="42" y="94"/>
                      </a:lnTo>
                      <a:lnTo>
                        <a:pt x="9" y="79"/>
                      </a:lnTo>
                      <a:lnTo>
                        <a:pt x="12" y="73"/>
                      </a:lnTo>
                      <a:lnTo>
                        <a:pt x="15" y="70"/>
                      </a:lnTo>
                      <a:lnTo>
                        <a:pt x="15" y="62"/>
                      </a:lnTo>
                      <a:lnTo>
                        <a:pt x="0" y="48"/>
                      </a:lnTo>
                      <a:lnTo>
                        <a:pt x="0" y="17"/>
                      </a:lnTo>
                      <a:lnTo>
                        <a:pt x="7" y="8"/>
                      </a:lnTo>
                      <a:lnTo>
                        <a:pt x="18" y="3"/>
                      </a:lnTo>
                      <a:lnTo>
                        <a:pt x="28" y="0"/>
                      </a:lnTo>
                      <a:lnTo>
                        <a:pt x="42" y="0"/>
                      </a:lnTo>
                      <a:lnTo>
                        <a:pt x="54" y="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4914" name="Freeform 708"/>
                <p:cNvSpPr>
                  <a:spLocks/>
                </p:cNvSpPr>
                <p:nvPr/>
              </p:nvSpPr>
              <p:spPr bwMode="auto">
                <a:xfrm>
                  <a:off x="583" y="3073"/>
                  <a:ext cx="27" cy="1"/>
                </a:xfrm>
                <a:custGeom>
                  <a:avLst/>
                  <a:gdLst>
                    <a:gd name="T0" fmla="*/ 26 w 27"/>
                    <a:gd name="T1" fmla="*/ 0 h 1"/>
                    <a:gd name="T2" fmla="*/ 21 w 27"/>
                    <a:gd name="T3" fmla="*/ 0 h 1"/>
                    <a:gd name="T4" fmla="*/ 18 w 27"/>
                    <a:gd name="T5" fmla="*/ 0 h 1"/>
                    <a:gd name="T6" fmla="*/ 12 w 27"/>
                    <a:gd name="T7" fmla="*/ 0 h 1"/>
                    <a:gd name="T8" fmla="*/ 2 w 27"/>
                    <a:gd name="T9" fmla="*/ 0 h 1"/>
                    <a:gd name="T10" fmla="*/ 0 w 27"/>
                    <a:gd name="T11" fmla="*/ 0 h 1"/>
                    <a:gd name="T12" fmla="*/ 6 w 27"/>
                    <a:gd name="T13" fmla="*/ 0 h 1"/>
                    <a:gd name="T14" fmla="*/ 10 w 27"/>
                    <a:gd name="T15" fmla="*/ 0 h 1"/>
                    <a:gd name="T16" fmla="*/ 13 w 27"/>
                    <a:gd name="T17" fmla="*/ 0 h 1"/>
                    <a:gd name="T18" fmla="*/ 18 w 27"/>
                    <a:gd name="T19" fmla="*/ 0 h 1"/>
                    <a:gd name="T20" fmla="*/ 21 w 27"/>
                    <a:gd name="T21" fmla="*/ 0 h 1"/>
                    <a:gd name="T22" fmla="*/ 26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26" y="0"/>
                      </a:moveTo>
                      <a:lnTo>
                        <a:pt x="21" y="0"/>
                      </a:lnTo>
                      <a:lnTo>
                        <a:pt x="18" y="0"/>
                      </a:lnTo>
                      <a:lnTo>
                        <a:pt x="12" y="0"/>
                      </a:lnTo>
                      <a:lnTo>
                        <a:pt x="2" y="0"/>
                      </a:lnTo>
                      <a:lnTo>
                        <a:pt x="0" y="0"/>
                      </a:lnTo>
                      <a:lnTo>
                        <a:pt x="6" y="0"/>
                      </a:lnTo>
                      <a:lnTo>
                        <a:pt x="10" y="0"/>
                      </a:lnTo>
                      <a:lnTo>
                        <a:pt x="13" y="0"/>
                      </a:lnTo>
                      <a:lnTo>
                        <a:pt x="18" y="0"/>
                      </a:lnTo>
                      <a:lnTo>
                        <a:pt x="21" y="0"/>
                      </a:lnTo>
                      <a:lnTo>
                        <a:pt x="26" y="0"/>
                      </a:lnTo>
                    </a:path>
                  </a:pathLst>
                </a:custGeom>
                <a:solidFill>
                  <a:srgbClr val="201000"/>
                </a:solidFill>
                <a:ln w="9525" cap="rnd">
                  <a:noFill/>
                  <a:round/>
                  <a:headEnd type="none" w="sm" len="sm"/>
                  <a:tailEnd type="none" w="sm" len="sm"/>
                </a:ln>
              </p:spPr>
              <p:txBody>
                <a:bodyPr/>
                <a:lstStyle/>
                <a:p>
                  <a:endParaRPr lang="es-ES"/>
                </a:p>
              </p:txBody>
            </p:sp>
            <p:sp>
              <p:nvSpPr>
                <p:cNvPr id="104915" name="Freeform 709"/>
                <p:cNvSpPr>
                  <a:spLocks/>
                </p:cNvSpPr>
                <p:nvPr/>
              </p:nvSpPr>
              <p:spPr bwMode="auto">
                <a:xfrm>
                  <a:off x="604" y="3095"/>
                  <a:ext cx="1" cy="26"/>
                </a:xfrm>
                <a:custGeom>
                  <a:avLst/>
                  <a:gdLst>
                    <a:gd name="T0" fmla="*/ 0 w 1"/>
                    <a:gd name="T1" fmla="*/ 0 h 26"/>
                    <a:gd name="T2" fmla="*/ 0 w 1"/>
                    <a:gd name="T3" fmla="*/ 25 h 26"/>
                    <a:gd name="T4" fmla="*/ 0 w 1"/>
                    <a:gd name="T5" fmla="*/ 0 h 26"/>
                    <a:gd name="T6" fmla="*/ 0 60000 65536"/>
                    <a:gd name="T7" fmla="*/ 0 60000 65536"/>
                    <a:gd name="T8" fmla="*/ 0 60000 65536"/>
                    <a:gd name="T9" fmla="*/ 0 w 1"/>
                    <a:gd name="T10" fmla="*/ 0 h 26"/>
                    <a:gd name="T11" fmla="*/ 1 w 1"/>
                    <a:gd name="T12" fmla="*/ 26 h 26"/>
                  </a:gdLst>
                  <a:ahLst/>
                  <a:cxnLst>
                    <a:cxn ang="T6">
                      <a:pos x="T0" y="T1"/>
                    </a:cxn>
                    <a:cxn ang="T7">
                      <a:pos x="T2" y="T3"/>
                    </a:cxn>
                    <a:cxn ang="T8">
                      <a:pos x="T4" y="T5"/>
                    </a:cxn>
                  </a:cxnLst>
                  <a:rect l="T9" t="T10" r="T11" b="T12"/>
                  <a:pathLst>
                    <a:path w="1" h="26">
                      <a:moveTo>
                        <a:pt x="0" y="0"/>
                      </a:moveTo>
                      <a:lnTo>
                        <a:pt x="0"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4916" name="Freeform 710"/>
                <p:cNvSpPr>
                  <a:spLocks/>
                </p:cNvSpPr>
                <p:nvPr/>
              </p:nvSpPr>
              <p:spPr bwMode="auto">
                <a:xfrm>
                  <a:off x="553" y="3076"/>
                  <a:ext cx="28" cy="26"/>
                </a:xfrm>
                <a:custGeom>
                  <a:avLst/>
                  <a:gdLst>
                    <a:gd name="T0" fmla="*/ 27 w 28"/>
                    <a:gd name="T1" fmla="*/ 5 h 26"/>
                    <a:gd name="T2" fmla="*/ 22 w 28"/>
                    <a:gd name="T3" fmla="*/ 0 h 26"/>
                    <a:gd name="T4" fmla="*/ 15 w 28"/>
                    <a:gd name="T5" fmla="*/ 0 h 26"/>
                    <a:gd name="T6" fmla="*/ 5 w 28"/>
                    <a:gd name="T7" fmla="*/ 0 h 26"/>
                    <a:gd name="T8" fmla="*/ 2 w 28"/>
                    <a:gd name="T9" fmla="*/ 2 h 26"/>
                    <a:gd name="T10" fmla="*/ 2 w 28"/>
                    <a:gd name="T11" fmla="*/ 6 h 26"/>
                    <a:gd name="T12" fmla="*/ 2 w 28"/>
                    <a:gd name="T13" fmla="*/ 10 h 26"/>
                    <a:gd name="T14" fmla="*/ 2 w 28"/>
                    <a:gd name="T15" fmla="*/ 11 h 26"/>
                    <a:gd name="T16" fmla="*/ 2 w 28"/>
                    <a:gd name="T17" fmla="*/ 14 h 26"/>
                    <a:gd name="T18" fmla="*/ 2 w 28"/>
                    <a:gd name="T19" fmla="*/ 18 h 26"/>
                    <a:gd name="T20" fmla="*/ 9 w 28"/>
                    <a:gd name="T21" fmla="*/ 22 h 26"/>
                    <a:gd name="T22" fmla="*/ 12 w 28"/>
                    <a:gd name="T23" fmla="*/ 22 h 26"/>
                    <a:gd name="T24" fmla="*/ 18 w 28"/>
                    <a:gd name="T25" fmla="*/ 22 h 26"/>
                    <a:gd name="T26" fmla="*/ 12 w 28"/>
                    <a:gd name="T27" fmla="*/ 25 h 26"/>
                    <a:gd name="T28" fmla="*/ 5 w 28"/>
                    <a:gd name="T29" fmla="*/ 22 h 26"/>
                    <a:gd name="T30" fmla="*/ 2 w 28"/>
                    <a:gd name="T31" fmla="*/ 18 h 26"/>
                    <a:gd name="T32" fmla="*/ 2 w 28"/>
                    <a:gd name="T33" fmla="*/ 13 h 26"/>
                    <a:gd name="T34" fmla="*/ 0 w 28"/>
                    <a:gd name="T35" fmla="*/ 8 h 26"/>
                    <a:gd name="T36" fmla="*/ 0 w 28"/>
                    <a:gd name="T37" fmla="*/ 6 h 26"/>
                    <a:gd name="T38" fmla="*/ 2 w 28"/>
                    <a:gd name="T39" fmla="*/ 1 h 26"/>
                    <a:gd name="T40" fmla="*/ 2 w 28"/>
                    <a:gd name="T41" fmla="*/ 0 h 26"/>
                    <a:gd name="T42" fmla="*/ 12 w 28"/>
                    <a:gd name="T43" fmla="*/ 0 h 26"/>
                    <a:gd name="T44" fmla="*/ 22 w 28"/>
                    <a:gd name="T45" fmla="*/ 0 h 26"/>
                    <a:gd name="T46" fmla="*/ 27 w 28"/>
                    <a:gd name="T47" fmla="*/ 0 h 26"/>
                    <a:gd name="T48" fmla="*/ 27 w 28"/>
                    <a:gd name="T49" fmla="*/ 5 h 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
                    <a:gd name="T76" fmla="*/ 0 h 26"/>
                    <a:gd name="T77" fmla="*/ 28 w 28"/>
                    <a:gd name="T78" fmla="*/ 26 h 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 h="26">
                      <a:moveTo>
                        <a:pt x="27" y="5"/>
                      </a:moveTo>
                      <a:lnTo>
                        <a:pt x="22" y="0"/>
                      </a:lnTo>
                      <a:lnTo>
                        <a:pt x="15" y="0"/>
                      </a:lnTo>
                      <a:lnTo>
                        <a:pt x="5" y="0"/>
                      </a:lnTo>
                      <a:lnTo>
                        <a:pt x="2" y="2"/>
                      </a:lnTo>
                      <a:lnTo>
                        <a:pt x="2" y="6"/>
                      </a:lnTo>
                      <a:lnTo>
                        <a:pt x="2" y="10"/>
                      </a:lnTo>
                      <a:lnTo>
                        <a:pt x="2" y="11"/>
                      </a:lnTo>
                      <a:lnTo>
                        <a:pt x="2" y="14"/>
                      </a:lnTo>
                      <a:lnTo>
                        <a:pt x="2" y="18"/>
                      </a:lnTo>
                      <a:lnTo>
                        <a:pt x="9" y="22"/>
                      </a:lnTo>
                      <a:lnTo>
                        <a:pt x="12" y="22"/>
                      </a:lnTo>
                      <a:lnTo>
                        <a:pt x="18" y="22"/>
                      </a:lnTo>
                      <a:lnTo>
                        <a:pt x="12" y="25"/>
                      </a:lnTo>
                      <a:lnTo>
                        <a:pt x="5" y="22"/>
                      </a:lnTo>
                      <a:lnTo>
                        <a:pt x="2" y="18"/>
                      </a:lnTo>
                      <a:lnTo>
                        <a:pt x="2" y="13"/>
                      </a:lnTo>
                      <a:lnTo>
                        <a:pt x="0" y="8"/>
                      </a:lnTo>
                      <a:lnTo>
                        <a:pt x="0" y="6"/>
                      </a:lnTo>
                      <a:lnTo>
                        <a:pt x="2" y="1"/>
                      </a:lnTo>
                      <a:lnTo>
                        <a:pt x="2" y="0"/>
                      </a:lnTo>
                      <a:lnTo>
                        <a:pt x="12" y="0"/>
                      </a:lnTo>
                      <a:lnTo>
                        <a:pt x="22" y="0"/>
                      </a:lnTo>
                      <a:lnTo>
                        <a:pt x="27" y="0"/>
                      </a:lnTo>
                      <a:lnTo>
                        <a:pt x="27" y="5"/>
                      </a:lnTo>
                    </a:path>
                  </a:pathLst>
                </a:custGeom>
                <a:solidFill>
                  <a:srgbClr val="402000"/>
                </a:solidFill>
                <a:ln w="9525" cap="rnd">
                  <a:noFill/>
                  <a:round/>
                  <a:headEnd type="none" w="sm" len="sm"/>
                  <a:tailEnd type="none" w="sm" len="sm"/>
                </a:ln>
              </p:spPr>
              <p:txBody>
                <a:bodyPr/>
                <a:lstStyle/>
                <a:p>
                  <a:endParaRPr lang="es-ES"/>
                </a:p>
              </p:txBody>
            </p:sp>
            <p:sp>
              <p:nvSpPr>
                <p:cNvPr id="104917" name="Freeform 711"/>
                <p:cNvSpPr>
                  <a:spLocks/>
                </p:cNvSpPr>
                <p:nvPr/>
              </p:nvSpPr>
              <p:spPr bwMode="auto">
                <a:xfrm>
                  <a:off x="518" y="3037"/>
                  <a:ext cx="87" cy="84"/>
                </a:xfrm>
                <a:custGeom>
                  <a:avLst/>
                  <a:gdLst>
                    <a:gd name="T0" fmla="*/ 79 w 87"/>
                    <a:gd name="T1" fmla="*/ 31 h 84"/>
                    <a:gd name="T2" fmla="*/ 75 w 87"/>
                    <a:gd name="T3" fmla="*/ 30 h 84"/>
                    <a:gd name="T4" fmla="*/ 59 w 87"/>
                    <a:gd name="T5" fmla="*/ 33 h 84"/>
                    <a:gd name="T6" fmla="*/ 71 w 87"/>
                    <a:gd name="T7" fmla="*/ 26 h 84"/>
                    <a:gd name="T8" fmla="*/ 56 w 87"/>
                    <a:gd name="T9" fmla="*/ 33 h 84"/>
                    <a:gd name="T10" fmla="*/ 52 w 87"/>
                    <a:gd name="T11" fmla="*/ 38 h 84"/>
                    <a:gd name="T12" fmla="*/ 50 w 87"/>
                    <a:gd name="T13" fmla="*/ 38 h 84"/>
                    <a:gd name="T14" fmla="*/ 50 w 87"/>
                    <a:gd name="T15" fmla="*/ 41 h 84"/>
                    <a:gd name="T16" fmla="*/ 45 w 87"/>
                    <a:gd name="T17" fmla="*/ 42 h 84"/>
                    <a:gd name="T18" fmla="*/ 55 w 87"/>
                    <a:gd name="T19" fmla="*/ 45 h 84"/>
                    <a:gd name="T20" fmla="*/ 44 w 87"/>
                    <a:gd name="T21" fmla="*/ 45 h 84"/>
                    <a:gd name="T22" fmla="*/ 44 w 87"/>
                    <a:gd name="T23" fmla="*/ 47 h 84"/>
                    <a:gd name="T24" fmla="*/ 45 w 87"/>
                    <a:gd name="T25" fmla="*/ 50 h 84"/>
                    <a:gd name="T26" fmla="*/ 52 w 87"/>
                    <a:gd name="T27" fmla="*/ 52 h 84"/>
                    <a:gd name="T28" fmla="*/ 35 w 87"/>
                    <a:gd name="T29" fmla="*/ 51 h 84"/>
                    <a:gd name="T30" fmla="*/ 34 w 87"/>
                    <a:gd name="T31" fmla="*/ 53 h 84"/>
                    <a:gd name="T32" fmla="*/ 34 w 87"/>
                    <a:gd name="T33" fmla="*/ 59 h 84"/>
                    <a:gd name="T34" fmla="*/ 43 w 87"/>
                    <a:gd name="T35" fmla="*/ 61 h 84"/>
                    <a:gd name="T36" fmla="*/ 32 w 87"/>
                    <a:gd name="T37" fmla="*/ 61 h 84"/>
                    <a:gd name="T38" fmla="*/ 41 w 87"/>
                    <a:gd name="T39" fmla="*/ 65 h 84"/>
                    <a:gd name="T40" fmla="*/ 39 w 87"/>
                    <a:gd name="T41" fmla="*/ 68 h 84"/>
                    <a:gd name="T42" fmla="*/ 35 w 87"/>
                    <a:gd name="T43" fmla="*/ 71 h 84"/>
                    <a:gd name="T44" fmla="*/ 43 w 87"/>
                    <a:gd name="T45" fmla="*/ 75 h 84"/>
                    <a:gd name="T46" fmla="*/ 30 w 87"/>
                    <a:gd name="T47" fmla="*/ 73 h 84"/>
                    <a:gd name="T48" fmla="*/ 32 w 87"/>
                    <a:gd name="T49" fmla="*/ 76 h 84"/>
                    <a:gd name="T50" fmla="*/ 31 w 87"/>
                    <a:gd name="T51" fmla="*/ 76 h 84"/>
                    <a:gd name="T52" fmla="*/ 28 w 87"/>
                    <a:gd name="T53" fmla="*/ 80 h 84"/>
                    <a:gd name="T54" fmla="*/ 27 w 87"/>
                    <a:gd name="T55" fmla="*/ 80 h 84"/>
                    <a:gd name="T56" fmla="*/ 20 w 87"/>
                    <a:gd name="T57" fmla="*/ 76 h 84"/>
                    <a:gd name="T58" fmla="*/ 11 w 87"/>
                    <a:gd name="T59" fmla="*/ 75 h 84"/>
                    <a:gd name="T60" fmla="*/ 14 w 87"/>
                    <a:gd name="T61" fmla="*/ 71 h 84"/>
                    <a:gd name="T62" fmla="*/ 10 w 87"/>
                    <a:gd name="T63" fmla="*/ 62 h 84"/>
                    <a:gd name="T64" fmla="*/ 0 w 87"/>
                    <a:gd name="T65" fmla="*/ 42 h 84"/>
                    <a:gd name="T66" fmla="*/ 1 w 87"/>
                    <a:gd name="T67" fmla="*/ 21 h 84"/>
                    <a:gd name="T68" fmla="*/ 8 w 87"/>
                    <a:gd name="T69" fmla="*/ 11 h 84"/>
                    <a:gd name="T70" fmla="*/ 20 w 87"/>
                    <a:gd name="T71" fmla="*/ 1 h 84"/>
                    <a:gd name="T72" fmla="*/ 41 w 87"/>
                    <a:gd name="T73" fmla="*/ 0 h 84"/>
                    <a:gd name="T74" fmla="*/ 62 w 87"/>
                    <a:gd name="T75" fmla="*/ 1 h 84"/>
                    <a:gd name="T76" fmla="*/ 78 w 87"/>
                    <a:gd name="T77" fmla="*/ 9 h 84"/>
                    <a:gd name="T78" fmla="*/ 86 w 87"/>
                    <a:gd name="T79" fmla="*/ 22 h 8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7"/>
                    <a:gd name="T121" fmla="*/ 0 h 84"/>
                    <a:gd name="T122" fmla="*/ 87 w 87"/>
                    <a:gd name="T123" fmla="*/ 84 h 8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7" h="84">
                      <a:moveTo>
                        <a:pt x="86" y="22"/>
                      </a:moveTo>
                      <a:lnTo>
                        <a:pt x="79" y="31"/>
                      </a:lnTo>
                      <a:lnTo>
                        <a:pt x="71" y="34"/>
                      </a:lnTo>
                      <a:lnTo>
                        <a:pt x="75" y="30"/>
                      </a:lnTo>
                      <a:lnTo>
                        <a:pt x="67" y="31"/>
                      </a:lnTo>
                      <a:lnTo>
                        <a:pt x="59" y="33"/>
                      </a:lnTo>
                      <a:lnTo>
                        <a:pt x="67" y="30"/>
                      </a:lnTo>
                      <a:lnTo>
                        <a:pt x="71" y="26"/>
                      </a:lnTo>
                      <a:lnTo>
                        <a:pt x="61" y="31"/>
                      </a:lnTo>
                      <a:lnTo>
                        <a:pt x="56" y="33"/>
                      </a:lnTo>
                      <a:lnTo>
                        <a:pt x="49" y="34"/>
                      </a:lnTo>
                      <a:lnTo>
                        <a:pt x="52" y="38"/>
                      </a:lnTo>
                      <a:lnTo>
                        <a:pt x="55" y="38"/>
                      </a:lnTo>
                      <a:lnTo>
                        <a:pt x="50" y="38"/>
                      </a:lnTo>
                      <a:lnTo>
                        <a:pt x="45" y="38"/>
                      </a:lnTo>
                      <a:lnTo>
                        <a:pt x="50" y="41"/>
                      </a:lnTo>
                      <a:lnTo>
                        <a:pt x="55" y="43"/>
                      </a:lnTo>
                      <a:lnTo>
                        <a:pt x="45" y="42"/>
                      </a:lnTo>
                      <a:lnTo>
                        <a:pt x="52" y="44"/>
                      </a:lnTo>
                      <a:lnTo>
                        <a:pt x="55" y="45"/>
                      </a:lnTo>
                      <a:lnTo>
                        <a:pt x="50" y="45"/>
                      </a:lnTo>
                      <a:lnTo>
                        <a:pt x="44" y="45"/>
                      </a:lnTo>
                      <a:lnTo>
                        <a:pt x="52" y="48"/>
                      </a:lnTo>
                      <a:lnTo>
                        <a:pt x="44" y="47"/>
                      </a:lnTo>
                      <a:lnTo>
                        <a:pt x="43" y="46"/>
                      </a:lnTo>
                      <a:lnTo>
                        <a:pt x="45" y="50"/>
                      </a:lnTo>
                      <a:lnTo>
                        <a:pt x="49" y="51"/>
                      </a:lnTo>
                      <a:lnTo>
                        <a:pt x="52" y="52"/>
                      </a:lnTo>
                      <a:lnTo>
                        <a:pt x="43" y="52"/>
                      </a:lnTo>
                      <a:lnTo>
                        <a:pt x="35" y="51"/>
                      </a:lnTo>
                      <a:lnTo>
                        <a:pt x="32" y="50"/>
                      </a:lnTo>
                      <a:lnTo>
                        <a:pt x="34" y="53"/>
                      </a:lnTo>
                      <a:lnTo>
                        <a:pt x="31" y="54"/>
                      </a:lnTo>
                      <a:lnTo>
                        <a:pt x="34" y="59"/>
                      </a:lnTo>
                      <a:lnTo>
                        <a:pt x="38" y="60"/>
                      </a:lnTo>
                      <a:lnTo>
                        <a:pt x="43" y="61"/>
                      </a:lnTo>
                      <a:lnTo>
                        <a:pt x="39" y="61"/>
                      </a:lnTo>
                      <a:lnTo>
                        <a:pt x="32" y="61"/>
                      </a:lnTo>
                      <a:lnTo>
                        <a:pt x="36" y="63"/>
                      </a:lnTo>
                      <a:lnTo>
                        <a:pt x="41" y="65"/>
                      </a:lnTo>
                      <a:lnTo>
                        <a:pt x="46" y="68"/>
                      </a:lnTo>
                      <a:lnTo>
                        <a:pt x="39" y="68"/>
                      </a:lnTo>
                      <a:lnTo>
                        <a:pt x="33" y="68"/>
                      </a:lnTo>
                      <a:lnTo>
                        <a:pt x="35" y="71"/>
                      </a:lnTo>
                      <a:lnTo>
                        <a:pt x="38" y="73"/>
                      </a:lnTo>
                      <a:lnTo>
                        <a:pt x="43" y="75"/>
                      </a:lnTo>
                      <a:lnTo>
                        <a:pt x="36" y="75"/>
                      </a:lnTo>
                      <a:lnTo>
                        <a:pt x="30" y="73"/>
                      </a:lnTo>
                      <a:lnTo>
                        <a:pt x="28" y="71"/>
                      </a:lnTo>
                      <a:lnTo>
                        <a:pt x="32" y="76"/>
                      </a:lnTo>
                      <a:lnTo>
                        <a:pt x="38" y="76"/>
                      </a:lnTo>
                      <a:lnTo>
                        <a:pt x="31" y="76"/>
                      </a:lnTo>
                      <a:lnTo>
                        <a:pt x="27" y="76"/>
                      </a:lnTo>
                      <a:lnTo>
                        <a:pt x="28" y="80"/>
                      </a:lnTo>
                      <a:lnTo>
                        <a:pt x="31" y="83"/>
                      </a:lnTo>
                      <a:lnTo>
                        <a:pt x="27" y="80"/>
                      </a:lnTo>
                      <a:lnTo>
                        <a:pt x="21" y="76"/>
                      </a:lnTo>
                      <a:lnTo>
                        <a:pt x="20" y="76"/>
                      </a:lnTo>
                      <a:lnTo>
                        <a:pt x="16" y="76"/>
                      </a:lnTo>
                      <a:lnTo>
                        <a:pt x="11" y="75"/>
                      </a:lnTo>
                      <a:lnTo>
                        <a:pt x="14" y="75"/>
                      </a:lnTo>
                      <a:lnTo>
                        <a:pt x="14" y="71"/>
                      </a:lnTo>
                      <a:lnTo>
                        <a:pt x="14" y="68"/>
                      </a:lnTo>
                      <a:lnTo>
                        <a:pt x="10" y="62"/>
                      </a:lnTo>
                      <a:lnTo>
                        <a:pt x="3" y="55"/>
                      </a:lnTo>
                      <a:lnTo>
                        <a:pt x="0" y="42"/>
                      </a:lnTo>
                      <a:lnTo>
                        <a:pt x="0" y="30"/>
                      </a:lnTo>
                      <a:lnTo>
                        <a:pt x="1" y="21"/>
                      </a:lnTo>
                      <a:lnTo>
                        <a:pt x="8" y="16"/>
                      </a:lnTo>
                      <a:lnTo>
                        <a:pt x="8" y="11"/>
                      </a:lnTo>
                      <a:lnTo>
                        <a:pt x="12" y="6"/>
                      </a:lnTo>
                      <a:lnTo>
                        <a:pt x="20" y="1"/>
                      </a:lnTo>
                      <a:lnTo>
                        <a:pt x="29" y="0"/>
                      </a:lnTo>
                      <a:lnTo>
                        <a:pt x="41" y="0"/>
                      </a:lnTo>
                      <a:lnTo>
                        <a:pt x="52" y="0"/>
                      </a:lnTo>
                      <a:lnTo>
                        <a:pt x="62" y="1"/>
                      </a:lnTo>
                      <a:lnTo>
                        <a:pt x="71" y="6"/>
                      </a:lnTo>
                      <a:lnTo>
                        <a:pt x="78" y="9"/>
                      </a:lnTo>
                      <a:lnTo>
                        <a:pt x="83" y="12"/>
                      </a:lnTo>
                      <a:lnTo>
                        <a:pt x="86" y="22"/>
                      </a:lnTo>
                    </a:path>
                  </a:pathLst>
                </a:custGeom>
                <a:solidFill>
                  <a:srgbClr val="201000"/>
                </a:solidFill>
                <a:ln w="9525" cap="rnd">
                  <a:noFill/>
                  <a:round/>
                  <a:headEnd type="none" w="sm" len="sm"/>
                  <a:tailEnd type="none" w="sm" len="sm"/>
                </a:ln>
              </p:spPr>
              <p:txBody>
                <a:bodyPr/>
                <a:lstStyle/>
                <a:p>
                  <a:endParaRPr lang="es-ES"/>
                </a:p>
              </p:txBody>
            </p:sp>
            <p:sp>
              <p:nvSpPr>
                <p:cNvPr id="104918" name="Freeform 712"/>
                <p:cNvSpPr>
                  <a:spLocks/>
                </p:cNvSpPr>
                <p:nvPr/>
              </p:nvSpPr>
              <p:spPr bwMode="auto">
                <a:xfrm>
                  <a:off x="521" y="3039"/>
                  <a:ext cx="84" cy="75"/>
                </a:xfrm>
                <a:custGeom>
                  <a:avLst/>
                  <a:gdLst>
                    <a:gd name="T0" fmla="*/ 42 w 84"/>
                    <a:gd name="T1" fmla="*/ 33 h 75"/>
                    <a:gd name="T2" fmla="*/ 38 w 84"/>
                    <a:gd name="T3" fmla="*/ 34 h 75"/>
                    <a:gd name="T4" fmla="*/ 37 w 84"/>
                    <a:gd name="T5" fmla="*/ 38 h 75"/>
                    <a:gd name="T6" fmla="*/ 35 w 84"/>
                    <a:gd name="T7" fmla="*/ 40 h 75"/>
                    <a:gd name="T8" fmla="*/ 30 w 84"/>
                    <a:gd name="T9" fmla="*/ 43 h 75"/>
                    <a:gd name="T10" fmla="*/ 27 w 84"/>
                    <a:gd name="T11" fmla="*/ 48 h 75"/>
                    <a:gd name="T12" fmla="*/ 26 w 84"/>
                    <a:gd name="T13" fmla="*/ 52 h 75"/>
                    <a:gd name="T14" fmla="*/ 28 w 84"/>
                    <a:gd name="T15" fmla="*/ 55 h 75"/>
                    <a:gd name="T16" fmla="*/ 36 w 84"/>
                    <a:gd name="T17" fmla="*/ 62 h 75"/>
                    <a:gd name="T18" fmla="*/ 30 w 84"/>
                    <a:gd name="T19" fmla="*/ 60 h 75"/>
                    <a:gd name="T20" fmla="*/ 33 w 84"/>
                    <a:gd name="T21" fmla="*/ 67 h 75"/>
                    <a:gd name="T22" fmla="*/ 25 w 84"/>
                    <a:gd name="T23" fmla="*/ 64 h 75"/>
                    <a:gd name="T24" fmla="*/ 27 w 84"/>
                    <a:gd name="T25" fmla="*/ 70 h 75"/>
                    <a:gd name="T26" fmla="*/ 25 w 84"/>
                    <a:gd name="T27" fmla="*/ 74 h 75"/>
                    <a:gd name="T28" fmla="*/ 14 w 84"/>
                    <a:gd name="T29" fmla="*/ 71 h 75"/>
                    <a:gd name="T30" fmla="*/ 14 w 84"/>
                    <a:gd name="T31" fmla="*/ 62 h 75"/>
                    <a:gd name="T32" fmla="*/ 2 w 84"/>
                    <a:gd name="T33" fmla="*/ 48 h 75"/>
                    <a:gd name="T34" fmla="*/ 0 w 84"/>
                    <a:gd name="T35" fmla="*/ 28 h 75"/>
                    <a:gd name="T36" fmla="*/ 8 w 84"/>
                    <a:gd name="T37" fmla="*/ 14 h 75"/>
                    <a:gd name="T38" fmla="*/ 8 w 84"/>
                    <a:gd name="T39" fmla="*/ 27 h 75"/>
                    <a:gd name="T40" fmla="*/ 8 w 84"/>
                    <a:gd name="T41" fmla="*/ 14 h 75"/>
                    <a:gd name="T42" fmla="*/ 16 w 84"/>
                    <a:gd name="T43" fmla="*/ 22 h 75"/>
                    <a:gd name="T44" fmla="*/ 8 w 84"/>
                    <a:gd name="T45" fmla="*/ 13 h 75"/>
                    <a:gd name="T46" fmla="*/ 16 w 84"/>
                    <a:gd name="T47" fmla="*/ 10 h 75"/>
                    <a:gd name="T48" fmla="*/ 9 w 84"/>
                    <a:gd name="T49" fmla="*/ 12 h 75"/>
                    <a:gd name="T50" fmla="*/ 15 w 84"/>
                    <a:gd name="T51" fmla="*/ 3 h 75"/>
                    <a:gd name="T52" fmla="*/ 32 w 84"/>
                    <a:gd name="T53" fmla="*/ 0 h 75"/>
                    <a:gd name="T54" fmla="*/ 51 w 84"/>
                    <a:gd name="T55" fmla="*/ 0 h 75"/>
                    <a:gd name="T56" fmla="*/ 70 w 84"/>
                    <a:gd name="T57" fmla="*/ 5 h 75"/>
                    <a:gd name="T58" fmla="*/ 81 w 84"/>
                    <a:gd name="T59" fmla="*/ 11 h 75"/>
                    <a:gd name="T60" fmla="*/ 81 w 84"/>
                    <a:gd name="T61" fmla="*/ 20 h 75"/>
                    <a:gd name="T62" fmla="*/ 78 w 84"/>
                    <a:gd name="T63" fmla="*/ 27 h 75"/>
                    <a:gd name="T64" fmla="*/ 77 w 84"/>
                    <a:gd name="T65" fmla="*/ 26 h 75"/>
                    <a:gd name="T66" fmla="*/ 73 w 84"/>
                    <a:gd name="T67" fmla="*/ 25 h 75"/>
                    <a:gd name="T68" fmla="*/ 71 w 84"/>
                    <a:gd name="T69" fmla="*/ 25 h 75"/>
                    <a:gd name="T70" fmla="*/ 71 w 84"/>
                    <a:gd name="T71" fmla="*/ 19 h 75"/>
                    <a:gd name="T72" fmla="*/ 59 w 84"/>
                    <a:gd name="T73" fmla="*/ 27 h 75"/>
                    <a:gd name="T74" fmla="*/ 45 w 84"/>
                    <a:gd name="T75" fmla="*/ 28 h 75"/>
                    <a:gd name="T76" fmla="*/ 47 w 84"/>
                    <a:gd name="T77" fmla="*/ 33 h 7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4"/>
                    <a:gd name="T118" fmla="*/ 0 h 75"/>
                    <a:gd name="T119" fmla="*/ 84 w 84"/>
                    <a:gd name="T120" fmla="*/ 75 h 7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4" h="75">
                      <a:moveTo>
                        <a:pt x="47" y="33"/>
                      </a:moveTo>
                      <a:lnTo>
                        <a:pt x="42" y="33"/>
                      </a:lnTo>
                      <a:lnTo>
                        <a:pt x="45" y="37"/>
                      </a:lnTo>
                      <a:lnTo>
                        <a:pt x="38" y="34"/>
                      </a:lnTo>
                      <a:lnTo>
                        <a:pt x="45" y="40"/>
                      </a:lnTo>
                      <a:lnTo>
                        <a:pt x="37" y="38"/>
                      </a:lnTo>
                      <a:lnTo>
                        <a:pt x="45" y="43"/>
                      </a:lnTo>
                      <a:lnTo>
                        <a:pt x="35" y="40"/>
                      </a:lnTo>
                      <a:lnTo>
                        <a:pt x="42" y="45"/>
                      </a:lnTo>
                      <a:lnTo>
                        <a:pt x="30" y="43"/>
                      </a:lnTo>
                      <a:lnTo>
                        <a:pt x="25" y="43"/>
                      </a:lnTo>
                      <a:lnTo>
                        <a:pt x="27" y="48"/>
                      </a:lnTo>
                      <a:lnTo>
                        <a:pt x="25" y="48"/>
                      </a:lnTo>
                      <a:lnTo>
                        <a:pt x="26" y="52"/>
                      </a:lnTo>
                      <a:lnTo>
                        <a:pt x="33" y="55"/>
                      </a:lnTo>
                      <a:lnTo>
                        <a:pt x="28" y="55"/>
                      </a:lnTo>
                      <a:lnTo>
                        <a:pt x="33" y="59"/>
                      </a:lnTo>
                      <a:lnTo>
                        <a:pt x="36" y="62"/>
                      </a:lnTo>
                      <a:lnTo>
                        <a:pt x="32" y="61"/>
                      </a:lnTo>
                      <a:lnTo>
                        <a:pt x="30" y="60"/>
                      </a:lnTo>
                      <a:lnTo>
                        <a:pt x="31" y="64"/>
                      </a:lnTo>
                      <a:lnTo>
                        <a:pt x="33" y="67"/>
                      </a:lnTo>
                      <a:lnTo>
                        <a:pt x="27" y="67"/>
                      </a:lnTo>
                      <a:lnTo>
                        <a:pt x="25" y="64"/>
                      </a:lnTo>
                      <a:lnTo>
                        <a:pt x="26" y="67"/>
                      </a:lnTo>
                      <a:lnTo>
                        <a:pt x="27" y="70"/>
                      </a:lnTo>
                      <a:lnTo>
                        <a:pt x="22" y="67"/>
                      </a:lnTo>
                      <a:lnTo>
                        <a:pt x="25" y="74"/>
                      </a:lnTo>
                      <a:lnTo>
                        <a:pt x="20" y="69"/>
                      </a:lnTo>
                      <a:lnTo>
                        <a:pt x="14" y="71"/>
                      </a:lnTo>
                      <a:lnTo>
                        <a:pt x="15" y="67"/>
                      </a:lnTo>
                      <a:lnTo>
                        <a:pt x="14" y="62"/>
                      </a:lnTo>
                      <a:lnTo>
                        <a:pt x="9" y="58"/>
                      </a:lnTo>
                      <a:lnTo>
                        <a:pt x="2" y="48"/>
                      </a:lnTo>
                      <a:lnTo>
                        <a:pt x="0" y="38"/>
                      </a:lnTo>
                      <a:lnTo>
                        <a:pt x="0" y="28"/>
                      </a:lnTo>
                      <a:lnTo>
                        <a:pt x="1" y="19"/>
                      </a:lnTo>
                      <a:lnTo>
                        <a:pt x="8" y="14"/>
                      </a:lnTo>
                      <a:lnTo>
                        <a:pt x="4" y="19"/>
                      </a:lnTo>
                      <a:lnTo>
                        <a:pt x="8" y="27"/>
                      </a:lnTo>
                      <a:lnTo>
                        <a:pt x="8" y="20"/>
                      </a:lnTo>
                      <a:lnTo>
                        <a:pt x="8" y="14"/>
                      </a:lnTo>
                      <a:lnTo>
                        <a:pt x="12" y="17"/>
                      </a:lnTo>
                      <a:lnTo>
                        <a:pt x="16" y="22"/>
                      </a:lnTo>
                      <a:lnTo>
                        <a:pt x="12" y="16"/>
                      </a:lnTo>
                      <a:lnTo>
                        <a:pt x="8" y="13"/>
                      </a:lnTo>
                      <a:lnTo>
                        <a:pt x="11" y="12"/>
                      </a:lnTo>
                      <a:lnTo>
                        <a:pt x="16" y="10"/>
                      </a:lnTo>
                      <a:lnTo>
                        <a:pt x="12" y="10"/>
                      </a:lnTo>
                      <a:lnTo>
                        <a:pt x="9" y="12"/>
                      </a:lnTo>
                      <a:lnTo>
                        <a:pt x="9" y="8"/>
                      </a:lnTo>
                      <a:lnTo>
                        <a:pt x="15" y="3"/>
                      </a:lnTo>
                      <a:lnTo>
                        <a:pt x="20" y="0"/>
                      </a:lnTo>
                      <a:lnTo>
                        <a:pt x="32" y="0"/>
                      </a:lnTo>
                      <a:lnTo>
                        <a:pt x="44" y="0"/>
                      </a:lnTo>
                      <a:lnTo>
                        <a:pt x="51" y="0"/>
                      </a:lnTo>
                      <a:lnTo>
                        <a:pt x="62" y="1"/>
                      </a:lnTo>
                      <a:lnTo>
                        <a:pt x="70" y="5"/>
                      </a:lnTo>
                      <a:lnTo>
                        <a:pt x="79" y="8"/>
                      </a:lnTo>
                      <a:lnTo>
                        <a:pt x="81" y="11"/>
                      </a:lnTo>
                      <a:lnTo>
                        <a:pt x="83" y="16"/>
                      </a:lnTo>
                      <a:lnTo>
                        <a:pt x="81" y="20"/>
                      </a:lnTo>
                      <a:lnTo>
                        <a:pt x="80" y="25"/>
                      </a:lnTo>
                      <a:lnTo>
                        <a:pt x="78" y="27"/>
                      </a:lnTo>
                      <a:lnTo>
                        <a:pt x="75" y="28"/>
                      </a:lnTo>
                      <a:lnTo>
                        <a:pt x="77" y="26"/>
                      </a:lnTo>
                      <a:lnTo>
                        <a:pt x="77" y="23"/>
                      </a:lnTo>
                      <a:lnTo>
                        <a:pt x="73" y="25"/>
                      </a:lnTo>
                      <a:lnTo>
                        <a:pt x="67" y="28"/>
                      </a:lnTo>
                      <a:lnTo>
                        <a:pt x="71" y="25"/>
                      </a:lnTo>
                      <a:lnTo>
                        <a:pt x="71" y="22"/>
                      </a:lnTo>
                      <a:lnTo>
                        <a:pt x="71" y="19"/>
                      </a:lnTo>
                      <a:lnTo>
                        <a:pt x="67" y="23"/>
                      </a:lnTo>
                      <a:lnTo>
                        <a:pt x="59" y="27"/>
                      </a:lnTo>
                      <a:lnTo>
                        <a:pt x="53" y="28"/>
                      </a:lnTo>
                      <a:lnTo>
                        <a:pt x="45" y="28"/>
                      </a:lnTo>
                      <a:lnTo>
                        <a:pt x="44" y="28"/>
                      </a:lnTo>
                      <a:lnTo>
                        <a:pt x="47" y="33"/>
                      </a:lnTo>
                    </a:path>
                  </a:pathLst>
                </a:custGeom>
                <a:solidFill>
                  <a:srgbClr val="603000"/>
                </a:solidFill>
                <a:ln w="9525" cap="rnd">
                  <a:noFill/>
                  <a:round/>
                  <a:headEnd type="none" w="sm" len="sm"/>
                  <a:tailEnd type="none" w="sm" len="sm"/>
                </a:ln>
              </p:spPr>
              <p:txBody>
                <a:bodyPr/>
                <a:lstStyle/>
                <a:p>
                  <a:endParaRPr lang="es-ES"/>
                </a:p>
              </p:txBody>
            </p:sp>
            <p:sp>
              <p:nvSpPr>
                <p:cNvPr id="104919" name="Freeform 713"/>
                <p:cNvSpPr>
                  <a:spLocks/>
                </p:cNvSpPr>
                <p:nvPr/>
              </p:nvSpPr>
              <p:spPr bwMode="auto">
                <a:xfrm>
                  <a:off x="660" y="3228"/>
                  <a:ext cx="65" cy="35"/>
                </a:xfrm>
                <a:custGeom>
                  <a:avLst/>
                  <a:gdLst>
                    <a:gd name="T0" fmla="*/ 0 w 65"/>
                    <a:gd name="T1" fmla="*/ 19 h 35"/>
                    <a:gd name="T2" fmla="*/ 8 w 65"/>
                    <a:gd name="T3" fmla="*/ 18 h 35"/>
                    <a:gd name="T4" fmla="*/ 10 w 65"/>
                    <a:gd name="T5" fmla="*/ 17 h 35"/>
                    <a:gd name="T6" fmla="*/ 12 w 65"/>
                    <a:gd name="T7" fmla="*/ 17 h 35"/>
                    <a:gd name="T8" fmla="*/ 13 w 65"/>
                    <a:gd name="T9" fmla="*/ 14 h 35"/>
                    <a:gd name="T10" fmla="*/ 17 w 65"/>
                    <a:gd name="T11" fmla="*/ 10 h 35"/>
                    <a:gd name="T12" fmla="*/ 24 w 65"/>
                    <a:gd name="T13" fmla="*/ 6 h 35"/>
                    <a:gd name="T14" fmla="*/ 25 w 65"/>
                    <a:gd name="T15" fmla="*/ 3 h 35"/>
                    <a:gd name="T16" fmla="*/ 27 w 65"/>
                    <a:gd name="T17" fmla="*/ 1 h 35"/>
                    <a:gd name="T18" fmla="*/ 30 w 65"/>
                    <a:gd name="T19" fmla="*/ 1 h 35"/>
                    <a:gd name="T20" fmla="*/ 41 w 65"/>
                    <a:gd name="T21" fmla="*/ 0 h 35"/>
                    <a:gd name="T22" fmla="*/ 46 w 65"/>
                    <a:gd name="T23" fmla="*/ 0 h 35"/>
                    <a:gd name="T24" fmla="*/ 48 w 65"/>
                    <a:gd name="T25" fmla="*/ 0 h 35"/>
                    <a:gd name="T26" fmla="*/ 49 w 65"/>
                    <a:gd name="T27" fmla="*/ 0 h 35"/>
                    <a:gd name="T28" fmla="*/ 53 w 65"/>
                    <a:gd name="T29" fmla="*/ 3 h 35"/>
                    <a:gd name="T30" fmla="*/ 56 w 65"/>
                    <a:gd name="T31" fmla="*/ 3 h 35"/>
                    <a:gd name="T32" fmla="*/ 56 w 65"/>
                    <a:gd name="T33" fmla="*/ 4 h 35"/>
                    <a:gd name="T34" fmla="*/ 58 w 65"/>
                    <a:gd name="T35" fmla="*/ 6 h 35"/>
                    <a:gd name="T36" fmla="*/ 60 w 65"/>
                    <a:gd name="T37" fmla="*/ 8 h 35"/>
                    <a:gd name="T38" fmla="*/ 62 w 65"/>
                    <a:gd name="T39" fmla="*/ 8 h 35"/>
                    <a:gd name="T40" fmla="*/ 62 w 65"/>
                    <a:gd name="T41" fmla="*/ 9 h 35"/>
                    <a:gd name="T42" fmla="*/ 62 w 65"/>
                    <a:gd name="T43" fmla="*/ 10 h 35"/>
                    <a:gd name="T44" fmla="*/ 64 w 65"/>
                    <a:gd name="T45" fmla="*/ 13 h 35"/>
                    <a:gd name="T46" fmla="*/ 62 w 65"/>
                    <a:gd name="T47" fmla="*/ 14 h 35"/>
                    <a:gd name="T48" fmla="*/ 61 w 65"/>
                    <a:gd name="T49" fmla="*/ 14 h 35"/>
                    <a:gd name="T50" fmla="*/ 58 w 65"/>
                    <a:gd name="T51" fmla="*/ 14 h 35"/>
                    <a:gd name="T52" fmla="*/ 56 w 65"/>
                    <a:gd name="T53" fmla="*/ 13 h 35"/>
                    <a:gd name="T54" fmla="*/ 53 w 65"/>
                    <a:gd name="T55" fmla="*/ 13 h 35"/>
                    <a:gd name="T56" fmla="*/ 52 w 65"/>
                    <a:gd name="T57" fmla="*/ 12 h 35"/>
                    <a:gd name="T58" fmla="*/ 49 w 65"/>
                    <a:gd name="T59" fmla="*/ 10 h 35"/>
                    <a:gd name="T60" fmla="*/ 48 w 65"/>
                    <a:gd name="T61" fmla="*/ 12 h 35"/>
                    <a:gd name="T62" fmla="*/ 45 w 65"/>
                    <a:gd name="T63" fmla="*/ 13 h 35"/>
                    <a:gd name="T64" fmla="*/ 49 w 65"/>
                    <a:gd name="T65" fmla="*/ 14 h 35"/>
                    <a:gd name="T66" fmla="*/ 53 w 65"/>
                    <a:gd name="T67" fmla="*/ 14 h 35"/>
                    <a:gd name="T68" fmla="*/ 56 w 65"/>
                    <a:gd name="T69" fmla="*/ 17 h 35"/>
                    <a:gd name="T70" fmla="*/ 58 w 65"/>
                    <a:gd name="T71" fmla="*/ 17 h 35"/>
                    <a:gd name="T72" fmla="*/ 58 w 65"/>
                    <a:gd name="T73" fmla="*/ 18 h 35"/>
                    <a:gd name="T74" fmla="*/ 56 w 65"/>
                    <a:gd name="T75" fmla="*/ 19 h 35"/>
                    <a:gd name="T76" fmla="*/ 48 w 65"/>
                    <a:gd name="T77" fmla="*/ 18 h 35"/>
                    <a:gd name="T78" fmla="*/ 45 w 65"/>
                    <a:gd name="T79" fmla="*/ 18 h 35"/>
                    <a:gd name="T80" fmla="*/ 40 w 65"/>
                    <a:gd name="T81" fmla="*/ 18 h 35"/>
                    <a:gd name="T82" fmla="*/ 38 w 65"/>
                    <a:gd name="T83" fmla="*/ 19 h 35"/>
                    <a:gd name="T84" fmla="*/ 35 w 65"/>
                    <a:gd name="T85" fmla="*/ 21 h 35"/>
                    <a:gd name="T86" fmla="*/ 33 w 65"/>
                    <a:gd name="T87" fmla="*/ 23 h 35"/>
                    <a:gd name="T88" fmla="*/ 32 w 65"/>
                    <a:gd name="T89" fmla="*/ 24 h 35"/>
                    <a:gd name="T90" fmla="*/ 29 w 65"/>
                    <a:gd name="T91" fmla="*/ 27 h 35"/>
                    <a:gd name="T92" fmla="*/ 26 w 65"/>
                    <a:gd name="T93" fmla="*/ 29 h 35"/>
                    <a:gd name="T94" fmla="*/ 24 w 65"/>
                    <a:gd name="T95" fmla="*/ 30 h 35"/>
                    <a:gd name="T96" fmla="*/ 21 w 65"/>
                    <a:gd name="T97" fmla="*/ 30 h 35"/>
                    <a:gd name="T98" fmla="*/ 16 w 65"/>
                    <a:gd name="T99" fmla="*/ 30 h 35"/>
                    <a:gd name="T100" fmla="*/ 13 w 65"/>
                    <a:gd name="T101" fmla="*/ 30 h 35"/>
                    <a:gd name="T102" fmla="*/ 9 w 65"/>
                    <a:gd name="T103" fmla="*/ 32 h 35"/>
                    <a:gd name="T104" fmla="*/ 0 w 65"/>
                    <a:gd name="T105" fmla="*/ 34 h 35"/>
                    <a:gd name="T106" fmla="*/ 0 w 65"/>
                    <a:gd name="T107" fmla="*/ 19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35"/>
                    <a:gd name="T164" fmla="*/ 65 w 65"/>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35">
                      <a:moveTo>
                        <a:pt x="0" y="19"/>
                      </a:moveTo>
                      <a:lnTo>
                        <a:pt x="8" y="18"/>
                      </a:lnTo>
                      <a:lnTo>
                        <a:pt x="10" y="17"/>
                      </a:lnTo>
                      <a:lnTo>
                        <a:pt x="12" y="17"/>
                      </a:lnTo>
                      <a:lnTo>
                        <a:pt x="13" y="14"/>
                      </a:lnTo>
                      <a:lnTo>
                        <a:pt x="17" y="10"/>
                      </a:lnTo>
                      <a:lnTo>
                        <a:pt x="24" y="6"/>
                      </a:lnTo>
                      <a:lnTo>
                        <a:pt x="25" y="3"/>
                      </a:lnTo>
                      <a:lnTo>
                        <a:pt x="27" y="1"/>
                      </a:lnTo>
                      <a:lnTo>
                        <a:pt x="30" y="1"/>
                      </a:lnTo>
                      <a:lnTo>
                        <a:pt x="41" y="0"/>
                      </a:lnTo>
                      <a:lnTo>
                        <a:pt x="46" y="0"/>
                      </a:lnTo>
                      <a:lnTo>
                        <a:pt x="48" y="0"/>
                      </a:lnTo>
                      <a:lnTo>
                        <a:pt x="49" y="0"/>
                      </a:lnTo>
                      <a:lnTo>
                        <a:pt x="53" y="3"/>
                      </a:lnTo>
                      <a:lnTo>
                        <a:pt x="56" y="3"/>
                      </a:lnTo>
                      <a:lnTo>
                        <a:pt x="56" y="4"/>
                      </a:lnTo>
                      <a:lnTo>
                        <a:pt x="58" y="6"/>
                      </a:lnTo>
                      <a:lnTo>
                        <a:pt x="60" y="8"/>
                      </a:lnTo>
                      <a:lnTo>
                        <a:pt x="62" y="8"/>
                      </a:lnTo>
                      <a:lnTo>
                        <a:pt x="62" y="9"/>
                      </a:lnTo>
                      <a:lnTo>
                        <a:pt x="62" y="10"/>
                      </a:lnTo>
                      <a:lnTo>
                        <a:pt x="64" y="13"/>
                      </a:lnTo>
                      <a:lnTo>
                        <a:pt x="62" y="14"/>
                      </a:lnTo>
                      <a:lnTo>
                        <a:pt x="61" y="14"/>
                      </a:lnTo>
                      <a:lnTo>
                        <a:pt x="58" y="14"/>
                      </a:lnTo>
                      <a:lnTo>
                        <a:pt x="56" y="13"/>
                      </a:lnTo>
                      <a:lnTo>
                        <a:pt x="53" y="13"/>
                      </a:lnTo>
                      <a:lnTo>
                        <a:pt x="52" y="12"/>
                      </a:lnTo>
                      <a:lnTo>
                        <a:pt x="49" y="10"/>
                      </a:lnTo>
                      <a:lnTo>
                        <a:pt x="48" y="12"/>
                      </a:lnTo>
                      <a:lnTo>
                        <a:pt x="45" y="13"/>
                      </a:lnTo>
                      <a:lnTo>
                        <a:pt x="49" y="14"/>
                      </a:lnTo>
                      <a:lnTo>
                        <a:pt x="53" y="14"/>
                      </a:lnTo>
                      <a:lnTo>
                        <a:pt x="56" y="17"/>
                      </a:lnTo>
                      <a:lnTo>
                        <a:pt x="58" y="17"/>
                      </a:lnTo>
                      <a:lnTo>
                        <a:pt x="58" y="18"/>
                      </a:lnTo>
                      <a:lnTo>
                        <a:pt x="56" y="19"/>
                      </a:lnTo>
                      <a:lnTo>
                        <a:pt x="48" y="18"/>
                      </a:lnTo>
                      <a:lnTo>
                        <a:pt x="45" y="18"/>
                      </a:lnTo>
                      <a:lnTo>
                        <a:pt x="40" y="18"/>
                      </a:lnTo>
                      <a:lnTo>
                        <a:pt x="38" y="19"/>
                      </a:lnTo>
                      <a:lnTo>
                        <a:pt x="35" y="21"/>
                      </a:lnTo>
                      <a:lnTo>
                        <a:pt x="33" y="23"/>
                      </a:lnTo>
                      <a:lnTo>
                        <a:pt x="32" y="24"/>
                      </a:lnTo>
                      <a:lnTo>
                        <a:pt x="29" y="27"/>
                      </a:lnTo>
                      <a:lnTo>
                        <a:pt x="26" y="29"/>
                      </a:lnTo>
                      <a:lnTo>
                        <a:pt x="24" y="30"/>
                      </a:lnTo>
                      <a:lnTo>
                        <a:pt x="21" y="30"/>
                      </a:lnTo>
                      <a:lnTo>
                        <a:pt x="16" y="30"/>
                      </a:lnTo>
                      <a:lnTo>
                        <a:pt x="13" y="30"/>
                      </a:lnTo>
                      <a:lnTo>
                        <a:pt x="9" y="32"/>
                      </a:lnTo>
                      <a:lnTo>
                        <a:pt x="0" y="34"/>
                      </a:lnTo>
                      <a:lnTo>
                        <a:pt x="0" y="19"/>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4920" name="Freeform 714"/>
                <p:cNvSpPr>
                  <a:spLocks/>
                </p:cNvSpPr>
                <p:nvPr/>
              </p:nvSpPr>
              <p:spPr bwMode="auto">
                <a:xfrm>
                  <a:off x="706" y="3234"/>
                  <a:ext cx="28" cy="1"/>
                </a:xfrm>
                <a:custGeom>
                  <a:avLst/>
                  <a:gdLst>
                    <a:gd name="T0" fmla="*/ 27 w 28"/>
                    <a:gd name="T1" fmla="*/ 0 h 1"/>
                    <a:gd name="T2" fmla="*/ 21 w 28"/>
                    <a:gd name="T3" fmla="*/ 0 h 1"/>
                    <a:gd name="T4" fmla="*/ 18 w 28"/>
                    <a:gd name="T5" fmla="*/ 0 h 1"/>
                    <a:gd name="T6" fmla="*/ 13 w 28"/>
                    <a:gd name="T7" fmla="*/ 0 h 1"/>
                    <a:gd name="T8" fmla="*/ 9 w 28"/>
                    <a:gd name="T9" fmla="*/ 0 h 1"/>
                    <a:gd name="T10" fmla="*/ 3 w 28"/>
                    <a:gd name="T11" fmla="*/ 0 h 1"/>
                    <a:gd name="T12" fmla="*/ 0 w 28"/>
                    <a:gd name="T13" fmla="*/ 0 h 1"/>
                    <a:gd name="T14" fmla="*/ 4 w 28"/>
                    <a:gd name="T15" fmla="*/ 0 h 1"/>
                    <a:gd name="T16" fmla="*/ 11 w 28"/>
                    <a:gd name="T17" fmla="*/ 0 h 1"/>
                    <a:gd name="T18" fmla="*/ 18 w 28"/>
                    <a:gd name="T19" fmla="*/ 0 h 1"/>
                    <a:gd name="T20" fmla="*/ 21 w 28"/>
                    <a:gd name="T21" fmla="*/ 0 h 1"/>
                    <a:gd name="T22" fmla="*/ 27 w 28"/>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
                    <a:gd name="T37" fmla="*/ 0 h 1"/>
                    <a:gd name="T38" fmla="*/ 28 w 28"/>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 h="1">
                      <a:moveTo>
                        <a:pt x="27" y="0"/>
                      </a:moveTo>
                      <a:lnTo>
                        <a:pt x="21" y="0"/>
                      </a:lnTo>
                      <a:lnTo>
                        <a:pt x="18" y="0"/>
                      </a:lnTo>
                      <a:lnTo>
                        <a:pt x="13" y="0"/>
                      </a:lnTo>
                      <a:lnTo>
                        <a:pt x="9" y="0"/>
                      </a:lnTo>
                      <a:lnTo>
                        <a:pt x="3" y="0"/>
                      </a:lnTo>
                      <a:lnTo>
                        <a:pt x="0" y="0"/>
                      </a:lnTo>
                      <a:lnTo>
                        <a:pt x="4" y="0"/>
                      </a:lnTo>
                      <a:lnTo>
                        <a:pt x="11" y="0"/>
                      </a:lnTo>
                      <a:lnTo>
                        <a:pt x="18" y="0"/>
                      </a:lnTo>
                      <a:lnTo>
                        <a:pt x="21" y="0"/>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4921" name="Freeform 715"/>
                <p:cNvSpPr>
                  <a:spLocks/>
                </p:cNvSpPr>
                <p:nvPr/>
              </p:nvSpPr>
              <p:spPr bwMode="auto">
                <a:xfrm>
                  <a:off x="696" y="3228"/>
                  <a:ext cx="28" cy="26"/>
                </a:xfrm>
                <a:custGeom>
                  <a:avLst/>
                  <a:gdLst>
                    <a:gd name="T0" fmla="*/ 20 w 28"/>
                    <a:gd name="T1" fmla="*/ 0 h 26"/>
                    <a:gd name="T2" fmla="*/ 22 w 28"/>
                    <a:gd name="T3" fmla="*/ 0 h 26"/>
                    <a:gd name="T4" fmla="*/ 27 w 28"/>
                    <a:gd name="T5" fmla="*/ 11 h 26"/>
                    <a:gd name="T6" fmla="*/ 22 w 28"/>
                    <a:gd name="T7" fmla="*/ 0 h 26"/>
                    <a:gd name="T8" fmla="*/ 20 w 28"/>
                    <a:gd name="T9" fmla="*/ 0 h 26"/>
                    <a:gd name="T10" fmla="*/ 10 w 28"/>
                    <a:gd name="T11" fmla="*/ 11 h 26"/>
                    <a:gd name="T12" fmla="*/ 7 w 28"/>
                    <a:gd name="T13" fmla="*/ 25 h 26"/>
                    <a:gd name="T14" fmla="*/ 0 w 28"/>
                    <a:gd name="T15" fmla="*/ 25 h 26"/>
                    <a:gd name="T16" fmla="*/ 4 w 28"/>
                    <a:gd name="T17" fmla="*/ 11 h 26"/>
                    <a:gd name="T18" fmla="*/ 12 w 28"/>
                    <a:gd name="T19" fmla="*/ 11 h 26"/>
                    <a:gd name="T20" fmla="*/ 20 w 28"/>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
                    <a:gd name="T34" fmla="*/ 0 h 26"/>
                    <a:gd name="T35" fmla="*/ 28 w 28"/>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 h="26">
                      <a:moveTo>
                        <a:pt x="20" y="0"/>
                      </a:moveTo>
                      <a:lnTo>
                        <a:pt x="22" y="0"/>
                      </a:lnTo>
                      <a:lnTo>
                        <a:pt x="27" y="11"/>
                      </a:lnTo>
                      <a:lnTo>
                        <a:pt x="22" y="0"/>
                      </a:lnTo>
                      <a:lnTo>
                        <a:pt x="20" y="0"/>
                      </a:lnTo>
                      <a:lnTo>
                        <a:pt x="10" y="11"/>
                      </a:lnTo>
                      <a:lnTo>
                        <a:pt x="7" y="25"/>
                      </a:lnTo>
                      <a:lnTo>
                        <a:pt x="0" y="25"/>
                      </a:lnTo>
                      <a:lnTo>
                        <a:pt x="4" y="11"/>
                      </a:lnTo>
                      <a:lnTo>
                        <a:pt x="12" y="11"/>
                      </a:lnTo>
                      <a:lnTo>
                        <a:pt x="20" y="0"/>
                      </a:lnTo>
                    </a:path>
                  </a:pathLst>
                </a:custGeom>
                <a:solidFill>
                  <a:srgbClr val="402000"/>
                </a:solidFill>
                <a:ln w="9525" cap="rnd">
                  <a:noFill/>
                  <a:round/>
                  <a:headEnd type="none" w="sm" len="sm"/>
                  <a:tailEnd type="none" w="sm" len="sm"/>
                </a:ln>
              </p:spPr>
              <p:txBody>
                <a:bodyPr/>
                <a:lstStyle/>
                <a:p>
                  <a:endParaRPr lang="es-ES"/>
                </a:p>
              </p:txBody>
            </p:sp>
            <p:sp>
              <p:nvSpPr>
                <p:cNvPr id="104922" name="Freeform 716"/>
                <p:cNvSpPr>
                  <a:spLocks/>
                </p:cNvSpPr>
                <p:nvPr/>
              </p:nvSpPr>
              <p:spPr bwMode="auto">
                <a:xfrm>
                  <a:off x="717" y="3245"/>
                  <a:ext cx="27" cy="25"/>
                </a:xfrm>
                <a:custGeom>
                  <a:avLst/>
                  <a:gdLst>
                    <a:gd name="T0" fmla="*/ 0 w 27"/>
                    <a:gd name="T1" fmla="*/ 0 h 25"/>
                    <a:gd name="T2" fmla="*/ 26 w 27"/>
                    <a:gd name="T3" fmla="*/ 24 h 25"/>
                    <a:gd name="T4" fmla="*/ 0 w 27"/>
                    <a:gd name="T5" fmla="*/ 0 h 25"/>
                    <a:gd name="T6" fmla="*/ 0 60000 65536"/>
                    <a:gd name="T7" fmla="*/ 0 60000 65536"/>
                    <a:gd name="T8" fmla="*/ 0 60000 65536"/>
                    <a:gd name="T9" fmla="*/ 0 w 27"/>
                    <a:gd name="T10" fmla="*/ 0 h 25"/>
                    <a:gd name="T11" fmla="*/ 27 w 27"/>
                    <a:gd name="T12" fmla="*/ 25 h 25"/>
                  </a:gdLst>
                  <a:ahLst/>
                  <a:cxnLst>
                    <a:cxn ang="T6">
                      <a:pos x="T0" y="T1"/>
                    </a:cxn>
                    <a:cxn ang="T7">
                      <a:pos x="T2" y="T3"/>
                    </a:cxn>
                    <a:cxn ang="T8">
                      <a:pos x="T4" y="T5"/>
                    </a:cxn>
                  </a:cxnLst>
                  <a:rect l="T9" t="T10" r="T11" b="T12"/>
                  <a:pathLst>
                    <a:path w="27" h="25">
                      <a:moveTo>
                        <a:pt x="0" y="0"/>
                      </a:moveTo>
                      <a:lnTo>
                        <a:pt x="26" y="2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4923" name="Freeform 717"/>
                <p:cNvSpPr>
                  <a:spLocks/>
                </p:cNvSpPr>
                <p:nvPr/>
              </p:nvSpPr>
              <p:spPr bwMode="auto">
                <a:xfrm>
                  <a:off x="695" y="3237"/>
                  <a:ext cx="1" cy="25"/>
                </a:xfrm>
                <a:custGeom>
                  <a:avLst/>
                  <a:gdLst>
                    <a:gd name="T0" fmla="*/ 0 w 1"/>
                    <a:gd name="T1" fmla="*/ 0 h 25"/>
                    <a:gd name="T2" fmla="*/ 0 w 1"/>
                    <a:gd name="T3" fmla="*/ 24 h 25"/>
                    <a:gd name="T4" fmla="*/ 0 w 1"/>
                    <a:gd name="T5" fmla="*/ 0 h 25"/>
                    <a:gd name="T6" fmla="*/ 0 60000 65536"/>
                    <a:gd name="T7" fmla="*/ 0 60000 65536"/>
                    <a:gd name="T8" fmla="*/ 0 60000 65536"/>
                    <a:gd name="T9" fmla="*/ 0 w 1"/>
                    <a:gd name="T10" fmla="*/ 0 h 25"/>
                    <a:gd name="T11" fmla="*/ 1 w 1"/>
                    <a:gd name="T12" fmla="*/ 25 h 25"/>
                  </a:gdLst>
                  <a:ahLst/>
                  <a:cxnLst>
                    <a:cxn ang="T6">
                      <a:pos x="T0" y="T1"/>
                    </a:cxn>
                    <a:cxn ang="T7">
                      <a:pos x="T2" y="T3"/>
                    </a:cxn>
                    <a:cxn ang="T8">
                      <a:pos x="T4" y="T5"/>
                    </a:cxn>
                  </a:cxnLst>
                  <a:rect l="T9" t="T10" r="T11" b="T12"/>
                  <a:pathLst>
                    <a:path w="1" h="25">
                      <a:moveTo>
                        <a:pt x="0" y="0"/>
                      </a:moveTo>
                      <a:lnTo>
                        <a:pt x="0" y="2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4924" name="Freeform 718"/>
                <p:cNvSpPr>
                  <a:spLocks/>
                </p:cNvSpPr>
                <p:nvPr/>
              </p:nvSpPr>
              <p:spPr bwMode="auto">
                <a:xfrm>
                  <a:off x="504" y="3120"/>
                  <a:ext cx="220" cy="311"/>
                </a:xfrm>
                <a:custGeom>
                  <a:avLst/>
                  <a:gdLst>
                    <a:gd name="T0" fmla="*/ 30 w 220"/>
                    <a:gd name="T1" fmla="*/ 0 h 311"/>
                    <a:gd name="T2" fmla="*/ 63 w 220"/>
                    <a:gd name="T3" fmla="*/ 25 h 311"/>
                    <a:gd name="T4" fmla="*/ 74 w 220"/>
                    <a:gd name="T5" fmla="*/ 46 h 311"/>
                    <a:gd name="T6" fmla="*/ 93 w 220"/>
                    <a:gd name="T7" fmla="*/ 78 h 311"/>
                    <a:gd name="T8" fmla="*/ 96 w 220"/>
                    <a:gd name="T9" fmla="*/ 92 h 311"/>
                    <a:gd name="T10" fmla="*/ 94 w 220"/>
                    <a:gd name="T11" fmla="*/ 106 h 311"/>
                    <a:gd name="T12" fmla="*/ 94 w 220"/>
                    <a:gd name="T13" fmla="*/ 116 h 311"/>
                    <a:gd name="T14" fmla="*/ 146 w 220"/>
                    <a:gd name="T15" fmla="*/ 128 h 311"/>
                    <a:gd name="T16" fmla="*/ 163 w 220"/>
                    <a:gd name="T17" fmla="*/ 130 h 311"/>
                    <a:gd name="T18" fmla="*/ 165 w 220"/>
                    <a:gd name="T19" fmla="*/ 144 h 311"/>
                    <a:gd name="T20" fmla="*/ 135 w 220"/>
                    <a:gd name="T21" fmla="*/ 148 h 311"/>
                    <a:gd name="T22" fmla="*/ 105 w 220"/>
                    <a:gd name="T23" fmla="*/ 152 h 311"/>
                    <a:gd name="T24" fmla="*/ 94 w 220"/>
                    <a:gd name="T25" fmla="*/ 163 h 311"/>
                    <a:gd name="T26" fmla="*/ 93 w 220"/>
                    <a:gd name="T27" fmla="*/ 179 h 311"/>
                    <a:gd name="T28" fmla="*/ 97 w 220"/>
                    <a:gd name="T29" fmla="*/ 185 h 311"/>
                    <a:gd name="T30" fmla="*/ 110 w 220"/>
                    <a:gd name="T31" fmla="*/ 187 h 311"/>
                    <a:gd name="T32" fmla="*/ 123 w 220"/>
                    <a:gd name="T33" fmla="*/ 195 h 311"/>
                    <a:gd name="T34" fmla="*/ 182 w 220"/>
                    <a:gd name="T35" fmla="*/ 216 h 311"/>
                    <a:gd name="T36" fmla="*/ 198 w 220"/>
                    <a:gd name="T37" fmla="*/ 227 h 311"/>
                    <a:gd name="T38" fmla="*/ 214 w 220"/>
                    <a:gd name="T39" fmla="*/ 265 h 311"/>
                    <a:gd name="T40" fmla="*/ 196 w 220"/>
                    <a:gd name="T41" fmla="*/ 310 h 311"/>
                    <a:gd name="T42" fmla="*/ 166 w 220"/>
                    <a:gd name="T43" fmla="*/ 304 h 311"/>
                    <a:gd name="T44" fmla="*/ 156 w 220"/>
                    <a:gd name="T45" fmla="*/ 286 h 311"/>
                    <a:gd name="T46" fmla="*/ 163 w 220"/>
                    <a:gd name="T47" fmla="*/ 267 h 311"/>
                    <a:gd name="T48" fmla="*/ 106 w 220"/>
                    <a:gd name="T49" fmla="*/ 258 h 311"/>
                    <a:gd name="T50" fmla="*/ 44 w 220"/>
                    <a:gd name="T51" fmla="*/ 258 h 311"/>
                    <a:gd name="T52" fmla="*/ 17 w 220"/>
                    <a:gd name="T53" fmla="*/ 255 h 311"/>
                    <a:gd name="T54" fmla="*/ 5 w 220"/>
                    <a:gd name="T55" fmla="*/ 244 h 311"/>
                    <a:gd name="T56" fmla="*/ 0 w 220"/>
                    <a:gd name="T57" fmla="*/ 228 h 311"/>
                    <a:gd name="T58" fmla="*/ 6 w 220"/>
                    <a:gd name="T59" fmla="*/ 202 h 311"/>
                    <a:gd name="T60" fmla="*/ 13 w 220"/>
                    <a:gd name="T61" fmla="*/ 179 h 311"/>
                    <a:gd name="T62" fmla="*/ 13 w 220"/>
                    <a:gd name="T63" fmla="*/ 160 h 311"/>
                    <a:gd name="T64" fmla="*/ 13 w 220"/>
                    <a:gd name="T65" fmla="*/ 140 h 311"/>
                    <a:gd name="T66" fmla="*/ 0 w 220"/>
                    <a:gd name="T67" fmla="*/ 103 h 311"/>
                    <a:gd name="T68" fmla="*/ 0 w 220"/>
                    <a:gd name="T69" fmla="*/ 64 h 311"/>
                    <a:gd name="T70" fmla="*/ 2 w 220"/>
                    <a:gd name="T71" fmla="*/ 43 h 311"/>
                    <a:gd name="T72" fmla="*/ 11 w 220"/>
                    <a:gd name="T73" fmla="*/ 24 h 31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0"/>
                    <a:gd name="T112" fmla="*/ 0 h 311"/>
                    <a:gd name="T113" fmla="*/ 220 w 220"/>
                    <a:gd name="T114" fmla="*/ 311 h 31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0" h="311">
                      <a:moveTo>
                        <a:pt x="25" y="12"/>
                      </a:moveTo>
                      <a:lnTo>
                        <a:pt x="30" y="0"/>
                      </a:lnTo>
                      <a:lnTo>
                        <a:pt x="66" y="16"/>
                      </a:lnTo>
                      <a:lnTo>
                        <a:pt x="63" y="25"/>
                      </a:lnTo>
                      <a:lnTo>
                        <a:pt x="67" y="37"/>
                      </a:lnTo>
                      <a:lnTo>
                        <a:pt x="74" y="46"/>
                      </a:lnTo>
                      <a:lnTo>
                        <a:pt x="80" y="65"/>
                      </a:lnTo>
                      <a:lnTo>
                        <a:pt x="93" y="78"/>
                      </a:lnTo>
                      <a:lnTo>
                        <a:pt x="95" y="88"/>
                      </a:lnTo>
                      <a:lnTo>
                        <a:pt x="96" y="92"/>
                      </a:lnTo>
                      <a:lnTo>
                        <a:pt x="95" y="100"/>
                      </a:lnTo>
                      <a:lnTo>
                        <a:pt x="94" y="106"/>
                      </a:lnTo>
                      <a:lnTo>
                        <a:pt x="94" y="112"/>
                      </a:lnTo>
                      <a:lnTo>
                        <a:pt x="94" y="116"/>
                      </a:lnTo>
                      <a:lnTo>
                        <a:pt x="128" y="124"/>
                      </a:lnTo>
                      <a:lnTo>
                        <a:pt x="146" y="128"/>
                      </a:lnTo>
                      <a:lnTo>
                        <a:pt x="161" y="128"/>
                      </a:lnTo>
                      <a:lnTo>
                        <a:pt x="163" y="130"/>
                      </a:lnTo>
                      <a:lnTo>
                        <a:pt x="164" y="138"/>
                      </a:lnTo>
                      <a:lnTo>
                        <a:pt x="165" y="144"/>
                      </a:lnTo>
                      <a:lnTo>
                        <a:pt x="151" y="147"/>
                      </a:lnTo>
                      <a:lnTo>
                        <a:pt x="135" y="148"/>
                      </a:lnTo>
                      <a:lnTo>
                        <a:pt x="122" y="148"/>
                      </a:lnTo>
                      <a:lnTo>
                        <a:pt x="105" y="152"/>
                      </a:lnTo>
                      <a:lnTo>
                        <a:pt x="94" y="148"/>
                      </a:lnTo>
                      <a:lnTo>
                        <a:pt x="94" y="163"/>
                      </a:lnTo>
                      <a:lnTo>
                        <a:pt x="91" y="171"/>
                      </a:lnTo>
                      <a:lnTo>
                        <a:pt x="93" y="179"/>
                      </a:lnTo>
                      <a:lnTo>
                        <a:pt x="91" y="184"/>
                      </a:lnTo>
                      <a:lnTo>
                        <a:pt x="97" y="185"/>
                      </a:lnTo>
                      <a:lnTo>
                        <a:pt x="100" y="186"/>
                      </a:lnTo>
                      <a:lnTo>
                        <a:pt x="110" y="187"/>
                      </a:lnTo>
                      <a:lnTo>
                        <a:pt x="116" y="193"/>
                      </a:lnTo>
                      <a:lnTo>
                        <a:pt x="123" y="195"/>
                      </a:lnTo>
                      <a:lnTo>
                        <a:pt x="167" y="209"/>
                      </a:lnTo>
                      <a:lnTo>
                        <a:pt x="182" y="216"/>
                      </a:lnTo>
                      <a:lnTo>
                        <a:pt x="192" y="218"/>
                      </a:lnTo>
                      <a:lnTo>
                        <a:pt x="198" y="227"/>
                      </a:lnTo>
                      <a:lnTo>
                        <a:pt x="206" y="241"/>
                      </a:lnTo>
                      <a:lnTo>
                        <a:pt x="214" y="265"/>
                      </a:lnTo>
                      <a:lnTo>
                        <a:pt x="219" y="304"/>
                      </a:lnTo>
                      <a:lnTo>
                        <a:pt x="196" y="310"/>
                      </a:lnTo>
                      <a:lnTo>
                        <a:pt x="179" y="310"/>
                      </a:lnTo>
                      <a:lnTo>
                        <a:pt x="166" y="304"/>
                      </a:lnTo>
                      <a:lnTo>
                        <a:pt x="155" y="302"/>
                      </a:lnTo>
                      <a:lnTo>
                        <a:pt x="156" y="286"/>
                      </a:lnTo>
                      <a:lnTo>
                        <a:pt x="162" y="273"/>
                      </a:lnTo>
                      <a:lnTo>
                        <a:pt x="163" y="267"/>
                      </a:lnTo>
                      <a:lnTo>
                        <a:pt x="132" y="265"/>
                      </a:lnTo>
                      <a:lnTo>
                        <a:pt x="106" y="258"/>
                      </a:lnTo>
                      <a:lnTo>
                        <a:pt x="68" y="258"/>
                      </a:lnTo>
                      <a:lnTo>
                        <a:pt x="44" y="258"/>
                      </a:lnTo>
                      <a:lnTo>
                        <a:pt x="32" y="258"/>
                      </a:lnTo>
                      <a:lnTo>
                        <a:pt x="17" y="255"/>
                      </a:lnTo>
                      <a:lnTo>
                        <a:pt x="11" y="252"/>
                      </a:lnTo>
                      <a:lnTo>
                        <a:pt x="5" y="244"/>
                      </a:lnTo>
                      <a:lnTo>
                        <a:pt x="1" y="240"/>
                      </a:lnTo>
                      <a:lnTo>
                        <a:pt x="0" y="228"/>
                      </a:lnTo>
                      <a:lnTo>
                        <a:pt x="0" y="218"/>
                      </a:lnTo>
                      <a:lnTo>
                        <a:pt x="6" y="202"/>
                      </a:lnTo>
                      <a:lnTo>
                        <a:pt x="13" y="185"/>
                      </a:lnTo>
                      <a:lnTo>
                        <a:pt x="13" y="179"/>
                      </a:lnTo>
                      <a:lnTo>
                        <a:pt x="11" y="172"/>
                      </a:lnTo>
                      <a:lnTo>
                        <a:pt x="13" y="160"/>
                      </a:lnTo>
                      <a:lnTo>
                        <a:pt x="14" y="155"/>
                      </a:lnTo>
                      <a:lnTo>
                        <a:pt x="13" y="140"/>
                      </a:lnTo>
                      <a:lnTo>
                        <a:pt x="8" y="124"/>
                      </a:lnTo>
                      <a:lnTo>
                        <a:pt x="0" y="103"/>
                      </a:lnTo>
                      <a:lnTo>
                        <a:pt x="0" y="81"/>
                      </a:lnTo>
                      <a:lnTo>
                        <a:pt x="0" y="64"/>
                      </a:lnTo>
                      <a:lnTo>
                        <a:pt x="0" y="49"/>
                      </a:lnTo>
                      <a:lnTo>
                        <a:pt x="2" y="43"/>
                      </a:lnTo>
                      <a:lnTo>
                        <a:pt x="7" y="33"/>
                      </a:lnTo>
                      <a:lnTo>
                        <a:pt x="11" y="24"/>
                      </a:lnTo>
                      <a:lnTo>
                        <a:pt x="25" y="12"/>
                      </a:lnTo>
                    </a:path>
                  </a:pathLst>
                </a:custGeom>
                <a:solidFill>
                  <a:srgbClr val="002020"/>
                </a:solidFill>
                <a:ln w="12700" cap="rnd">
                  <a:solidFill>
                    <a:srgbClr val="000000"/>
                  </a:solidFill>
                  <a:round/>
                  <a:headEnd type="none" w="sm" len="sm"/>
                  <a:tailEnd type="none" w="sm" len="sm"/>
                </a:ln>
              </p:spPr>
              <p:txBody>
                <a:bodyPr/>
                <a:lstStyle/>
                <a:p>
                  <a:endParaRPr lang="es-ES"/>
                </a:p>
              </p:txBody>
            </p:sp>
            <p:sp>
              <p:nvSpPr>
                <p:cNvPr id="104925" name="Freeform 719"/>
                <p:cNvSpPr>
                  <a:spLocks/>
                </p:cNvSpPr>
                <p:nvPr/>
              </p:nvSpPr>
              <p:spPr bwMode="auto">
                <a:xfrm>
                  <a:off x="534" y="3143"/>
                  <a:ext cx="137" cy="126"/>
                </a:xfrm>
                <a:custGeom>
                  <a:avLst/>
                  <a:gdLst>
                    <a:gd name="T0" fmla="*/ 11 w 137"/>
                    <a:gd name="T1" fmla="*/ 0 h 126"/>
                    <a:gd name="T2" fmla="*/ 20 w 137"/>
                    <a:gd name="T3" fmla="*/ 0 h 126"/>
                    <a:gd name="T4" fmla="*/ 27 w 137"/>
                    <a:gd name="T5" fmla="*/ 5 h 126"/>
                    <a:gd name="T6" fmla="*/ 30 w 137"/>
                    <a:gd name="T7" fmla="*/ 11 h 126"/>
                    <a:gd name="T8" fmla="*/ 30 w 137"/>
                    <a:gd name="T9" fmla="*/ 20 h 126"/>
                    <a:gd name="T10" fmla="*/ 35 w 137"/>
                    <a:gd name="T11" fmla="*/ 34 h 126"/>
                    <a:gd name="T12" fmla="*/ 38 w 137"/>
                    <a:gd name="T13" fmla="*/ 48 h 126"/>
                    <a:gd name="T14" fmla="*/ 44 w 137"/>
                    <a:gd name="T15" fmla="*/ 59 h 126"/>
                    <a:gd name="T16" fmla="*/ 46 w 137"/>
                    <a:gd name="T17" fmla="*/ 71 h 126"/>
                    <a:gd name="T18" fmla="*/ 50 w 137"/>
                    <a:gd name="T19" fmla="*/ 81 h 126"/>
                    <a:gd name="T20" fmla="*/ 38 w 137"/>
                    <a:gd name="T21" fmla="*/ 86 h 126"/>
                    <a:gd name="T22" fmla="*/ 52 w 137"/>
                    <a:gd name="T23" fmla="*/ 84 h 126"/>
                    <a:gd name="T24" fmla="*/ 56 w 137"/>
                    <a:gd name="T25" fmla="*/ 89 h 126"/>
                    <a:gd name="T26" fmla="*/ 49 w 137"/>
                    <a:gd name="T27" fmla="*/ 93 h 126"/>
                    <a:gd name="T28" fmla="*/ 58 w 137"/>
                    <a:gd name="T29" fmla="*/ 91 h 126"/>
                    <a:gd name="T30" fmla="*/ 68 w 137"/>
                    <a:gd name="T31" fmla="*/ 95 h 126"/>
                    <a:gd name="T32" fmla="*/ 81 w 137"/>
                    <a:gd name="T33" fmla="*/ 97 h 126"/>
                    <a:gd name="T34" fmla="*/ 97 w 137"/>
                    <a:gd name="T35" fmla="*/ 102 h 126"/>
                    <a:gd name="T36" fmla="*/ 108 w 137"/>
                    <a:gd name="T37" fmla="*/ 102 h 126"/>
                    <a:gd name="T38" fmla="*/ 122 w 137"/>
                    <a:gd name="T39" fmla="*/ 104 h 126"/>
                    <a:gd name="T40" fmla="*/ 132 w 137"/>
                    <a:gd name="T41" fmla="*/ 103 h 126"/>
                    <a:gd name="T42" fmla="*/ 133 w 137"/>
                    <a:gd name="T43" fmla="*/ 107 h 126"/>
                    <a:gd name="T44" fmla="*/ 136 w 137"/>
                    <a:gd name="T45" fmla="*/ 113 h 126"/>
                    <a:gd name="T46" fmla="*/ 136 w 137"/>
                    <a:gd name="T47" fmla="*/ 116 h 126"/>
                    <a:gd name="T48" fmla="*/ 125 w 137"/>
                    <a:gd name="T49" fmla="*/ 121 h 126"/>
                    <a:gd name="T50" fmla="*/ 123 w 137"/>
                    <a:gd name="T51" fmla="*/ 116 h 126"/>
                    <a:gd name="T52" fmla="*/ 121 w 137"/>
                    <a:gd name="T53" fmla="*/ 121 h 126"/>
                    <a:gd name="T54" fmla="*/ 106 w 137"/>
                    <a:gd name="T55" fmla="*/ 122 h 126"/>
                    <a:gd name="T56" fmla="*/ 81 w 137"/>
                    <a:gd name="T57" fmla="*/ 125 h 126"/>
                    <a:gd name="T58" fmla="*/ 46 w 137"/>
                    <a:gd name="T59" fmla="*/ 117 h 126"/>
                    <a:gd name="T60" fmla="*/ 38 w 137"/>
                    <a:gd name="T61" fmla="*/ 115 h 126"/>
                    <a:gd name="T62" fmla="*/ 27 w 137"/>
                    <a:gd name="T63" fmla="*/ 99 h 126"/>
                    <a:gd name="T64" fmla="*/ 12 w 137"/>
                    <a:gd name="T65" fmla="*/ 70 h 126"/>
                    <a:gd name="T66" fmla="*/ 2 w 137"/>
                    <a:gd name="T67" fmla="*/ 37 h 126"/>
                    <a:gd name="T68" fmla="*/ 0 w 137"/>
                    <a:gd name="T69" fmla="*/ 26 h 126"/>
                    <a:gd name="T70" fmla="*/ 0 w 137"/>
                    <a:gd name="T71" fmla="*/ 12 h 126"/>
                    <a:gd name="T72" fmla="*/ 6 w 137"/>
                    <a:gd name="T73" fmla="*/ 2 h 126"/>
                    <a:gd name="T74" fmla="*/ 11 w 137"/>
                    <a:gd name="T75" fmla="*/ 0 h 1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7"/>
                    <a:gd name="T115" fmla="*/ 0 h 126"/>
                    <a:gd name="T116" fmla="*/ 137 w 137"/>
                    <a:gd name="T117" fmla="*/ 126 h 1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7" h="126">
                      <a:moveTo>
                        <a:pt x="11" y="0"/>
                      </a:moveTo>
                      <a:lnTo>
                        <a:pt x="20" y="0"/>
                      </a:lnTo>
                      <a:lnTo>
                        <a:pt x="27" y="5"/>
                      </a:lnTo>
                      <a:lnTo>
                        <a:pt x="30" y="11"/>
                      </a:lnTo>
                      <a:lnTo>
                        <a:pt x="30" y="20"/>
                      </a:lnTo>
                      <a:lnTo>
                        <a:pt x="35" y="34"/>
                      </a:lnTo>
                      <a:lnTo>
                        <a:pt x="38" y="48"/>
                      </a:lnTo>
                      <a:lnTo>
                        <a:pt x="44" y="59"/>
                      </a:lnTo>
                      <a:lnTo>
                        <a:pt x="46" y="71"/>
                      </a:lnTo>
                      <a:lnTo>
                        <a:pt x="50" y="81"/>
                      </a:lnTo>
                      <a:lnTo>
                        <a:pt x="38" y="86"/>
                      </a:lnTo>
                      <a:lnTo>
                        <a:pt x="52" y="84"/>
                      </a:lnTo>
                      <a:lnTo>
                        <a:pt x="56" y="89"/>
                      </a:lnTo>
                      <a:lnTo>
                        <a:pt x="49" y="93"/>
                      </a:lnTo>
                      <a:lnTo>
                        <a:pt x="58" y="91"/>
                      </a:lnTo>
                      <a:lnTo>
                        <a:pt x="68" y="95"/>
                      </a:lnTo>
                      <a:lnTo>
                        <a:pt x="81" y="97"/>
                      </a:lnTo>
                      <a:lnTo>
                        <a:pt x="97" y="102"/>
                      </a:lnTo>
                      <a:lnTo>
                        <a:pt x="108" y="102"/>
                      </a:lnTo>
                      <a:lnTo>
                        <a:pt x="122" y="104"/>
                      </a:lnTo>
                      <a:lnTo>
                        <a:pt x="132" y="103"/>
                      </a:lnTo>
                      <a:lnTo>
                        <a:pt x="133" y="107"/>
                      </a:lnTo>
                      <a:lnTo>
                        <a:pt x="136" y="113"/>
                      </a:lnTo>
                      <a:lnTo>
                        <a:pt x="136" y="116"/>
                      </a:lnTo>
                      <a:lnTo>
                        <a:pt x="125" y="121"/>
                      </a:lnTo>
                      <a:lnTo>
                        <a:pt x="123" y="116"/>
                      </a:lnTo>
                      <a:lnTo>
                        <a:pt x="121" y="121"/>
                      </a:lnTo>
                      <a:lnTo>
                        <a:pt x="106" y="122"/>
                      </a:lnTo>
                      <a:lnTo>
                        <a:pt x="81" y="125"/>
                      </a:lnTo>
                      <a:lnTo>
                        <a:pt x="46" y="117"/>
                      </a:lnTo>
                      <a:lnTo>
                        <a:pt x="38" y="115"/>
                      </a:lnTo>
                      <a:lnTo>
                        <a:pt x="27" y="99"/>
                      </a:lnTo>
                      <a:lnTo>
                        <a:pt x="12" y="70"/>
                      </a:lnTo>
                      <a:lnTo>
                        <a:pt x="2" y="37"/>
                      </a:lnTo>
                      <a:lnTo>
                        <a:pt x="0" y="26"/>
                      </a:lnTo>
                      <a:lnTo>
                        <a:pt x="0" y="12"/>
                      </a:lnTo>
                      <a:lnTo>
                        <a:pt x="6" y="2"/>
                      </a:lnTo>
                      <a:lnTo>
                        <a:pt x="11" y="0"/>
                      </a:lnTo>
                    </a:path>
                  </a:pathLst>
                </a:custGeom>
                <a:solidFill>
                  <a:srgbClr val="004040"/>
                </a:solidFill>
                <a:ln w="9525" cap="rnd">
                  <a:noFill/>
                  <a:round/>
                  <a:headEnd type="none" w="sm" len="sm"/>
                  <a:tailEnd type="none" w="sm" len="sm"/>
                </a:ln>
              </p:spPr>
              <p:txBody>
                <a:bodyPr/>
                <a:lstStyle/>
                <a:p>
                  <a:endParaRPr lang="es-ES"/>
                </a:p>
              </p:txBody>
            </p:sp>
            <p:sp>
              <p:nvSpPr>
                <p:cNvPr id="104926" name="Freeform 720"/>
                <p:cNvSpPr>
                  <a:spLocks/>
                </p:cNvSpPr>
                <p:nvPr/>
              </p:nvSpPr>
              <p:spPr bwMode="auto">
                <a:xfrm>
                  <a:off x="551" y="3138"/>
                  <a:ext cx="49" cy="96"/>
                </a:xfrm>
                <a:custGeom>
                  <a:avLst/>
                  <a:gdLst>
                    <a:gd name="T0" fmla="*/ 4 w 49"/>
                    <a:gd name="T1" fmla="*/ 0 h 96"/>
                    <a:gd name="T2" fmla="*/ 0 w 49"/>
                    <a:gd name="T3" fmla="*/ 3 h 96"/>
                    <a:gd name="T4" fmla="*/ 1 w 49"/>
                    <a:gd name="T5" fmla="*/ 8 h 96"/>
                    <a:gd name="T6" fmla="*/ 6 w 49"/>
                    <a:gd name="T7" fmla="*/ 12 h 96"/>
                    <a:gd name="T8" fmla="*/ 12 w 49"/>
                    <a:gd name="T9" fmla="*/ 17 h 96"/>
                    <a:gd name="T10" fmla="*/ 16 w 49"/>
                    <a:gd name="T11" fmla="*/ 34 h 96"/>
                    <a:gd name="T12" fmla="*/ 20 w 49"/>
                    <a:gd name="T13" fmla="*/ 44 h 96"/>
                    <a:gd name="T14" fmla="*/ 26 w 49"/>
                    <a:gd name="T15" fmla="*/ 51 h 96"/>
                    <a:gd name="T16" fmla="*/ 32 w 49"/>
                    <a:gd name="T17" fmla="*/ 59 h 96"/>
                    <a:gd name="T18" fmla="*/ 24 w 49"/>
                    <a:gd name="T19" fmla="*/ 52 h 96"/>
                    <a:gd name="T20" fmla="*/ 19 w 49"/>
                    <a:gd name="T21" fmla="*/ 45 h 96"/>
                    <a:gd name="T22" fmla="*/ 24 w 49"/>
                    <a:gd name="T23" fmla="*/ 58 h 96"/>
                    <a:gd name="T24" fmla="*/ 27 w 49"/>
                    <a:gd name="T25" fmla="*/ 69 h 96"/>
                    <a:gd name="T26" fmla="*/ 32 w 49"/>
                    <a:gd name="T27" fmla="*/ 80 h 96"/>
                    <a:gd name="T28" fmla="*/ 33 w 49"/>
                    <a:gd name="T29" fmla="*/ 84 h 96"/>
                    <a:gd name="T30" fmla="*/ 36 w 49"/>
                    <a:gd name="T31" fmla="*/ 88 h 96"/>
                    <a:gd name="T32" fmla="*/ 40 w 49"/>
                    <a:gd name="T33" fmla="*/ 92 h 96"/>
                    <a:gd name="T34" fmla="*/ 44 w 49"/>
                    <a:gd name="T35" fmla="*/ 95 h 96"/>
                    <a:gd name="T36" fmla="*/ 44 w 49"/>
                    <a:gd name="T37" fmla="*/ 88 h 96"/>
                    <a:gd name="T38" fmla="*/ 45 w 49"/>
                    <a:gd name="T39" fmla="*/ 81 h 96"/>
                    <a:gd name="T40" fmla="*/ 48 w 49"/>
                    <a:gd name="T41" fmla="*/ 74 h 96"/>
                    <a:gd name="T42" fmla="*/ 48 w 49"/>
                    <a:gd name="T43" fmla="*/ 67 h 96"/>
                    <a:gd name="T44" fmla="*/ 44 w 49"/>
                    <a:gd name="T45" fmla="*/ 60 h 96"/>
                    <a:gd name="T46" fmla="*/ 40 w 49"/>
                    <a:gd name="T47" fmla="*/ 53 h 96"/>
                    <a:gd name="T48" fmla="*/ 37 w 49"/>
                    <a:gd name="T49" fmla="*/ 50 h 96"/>
                    <a:gd name="T50" fmla="*/ 32 w 49"/>
                    <a:gd name="T51" fmla="*/ 45 h 96"/>
                    <a:gd name="T52" fmla="*/ 26 w 49"/>
                    <a:gd name="T53" fmla="*/ 37 h 96"/>
                    <a:gd name="T54" fmla="*/ 19 w 49"/>
                    <a:gd name="T55" fmla="*/ 27 h 96"/>
                    <a:gd name="T56" fmla="*/ 25 w 49"/>
                    <a:gd name="T57" fmla="*/ 32 h 96"/>
                    <a:gd name="T58" fmla="*/ 30 w 49"/>
                    <a:gd name="T59" fmla="*/ 40 h 96"/>
                    <a:gd name="T60" fmla="*/ 35 w 49"/>
                    <a:gd name="T61" fmla="*/ 48 h 96"/>
                    <a:gd name="T62" fmla="*/ 30 w 49"/>
                    <a:gd name="T63" fmla="*/ 35 h 96"/>
                    <a:gd name="T64" fmla="*/ 24 w 49"/>
                    <a:gd name="T65" fmla="*/ 24 h 96"/>
                    <a:gd name="T66" fmla="*/ 16 w 49"/>
                    <a:gd name="T67" fmla="*/ 9 h 96"/>
                    <a:gd name="T68" fmla="*/ 13 w 49"/>
                    <a:gd name="T69" fmla="*/ 3 h 96"/>
                    <a:gd name="T70" fmla="*/ 4 w 49"/>
                    <a:gd name="T71" fmla="*/ 0 h 9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9"/>
                    <a:gd name="T109" fmla="*/ 0 h 96"/>
                    <a:gd name="T110" fmla="*/ 49 w 49"/>
                    <a:gd name="T111" fmla="*/ 96 h 9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9" h="96">
                      <a:moveTo>
                        <a:pt x="4" y="0"/>
                      </a:moveTo>
                      <a:lnTo>
                        <a:pt x="0" y="3"/>
                      </a:lnTo>
                      <a:lnTo>
                        <a:pt x="1" y="8"/>
                      </a:lnTo>
                      <a:lnTo>
                        <a:pt x="6" y="12"/>
                      </a:lnTo>
                      <a:lnTo>
                        <a:pt x="12" y="17"/>
                      </a:lnTo>
                      <a:lnTo>
                        <a:pt x="16" y="34"/>
                      </a:lnTo>
                      <a:lnTo>
                        <a:pt x="20" y="44"/>
                      </a:lnTo>
                      <a:lnTo>
                        <a:pt x="26" y="51"/>
                      </a:lnTo>
                      <a:lnTo>
                        <a:pt x="32" y="59"/>
                      </a:lnTo>
                      <a:lnTo>
                        <a:pt x="24" y="52"/>
                      </a:lnTo>
                      <a:lnTo>
                        <a:pt x="19" y="45"/>
                      </a:lnTo>
                      <a:lnTo>
                        <a:pt x="24" y="58"/>
                      </a:lnTo>
                      <a:lnTo>
                        <a:pt x="27" y="69"/>
                      </a:lnTo>
                      <a:lnTo>
                        <a:pt x="32" y="80"/>
                      </a:lnTo>
                      <a:lnTo>
                        <a:pt x="33" y="84"/>
                      </a:lnTo>
                      <a:lnTo>
                        <a:pt x="36" y="88"/>
                      </a:lnTo>
                      <a:lnTo>
                        <a:pt x="40" y="92"/>
                      </a:lnTo>
                      <a:lnTo>
                        <a:pt x="44" y="95"/>
                      </a:lnTo>
                      <a:lnTo>
                        <a:pt x="44" y="88"/>
                      </a:lnTo>
                      <a:lnTo>
                        <a:pt x="45" y="81"/>
                      </a:lnTo>
                      <a:lnTo>
                        <a:pt x="48" y="74"/>
                      </a:lnTo>
                      <a:lnTo>
                        <a:pt x="48" y="67"/>
                      </a:lnTo>
                      <a:lnTo>
                        <a:pt x="44" y="60"/>
                      </a:lnTo>
                      <a:lnTo>
                        <a:pt x="40" y="53"/>
                      </a:lnTo>
                      <a:lnTo>
                        <a:pt x="37" y="50"/>
                      </a:lnTo>
                      <a:lnTo>
                        <a:pt x="32" y="45"/>
                      </a:lnTo>
                      <a:lnTo>
                        <a:pt x="26" y="37"/>
                      </a:lnTo>
                      <a:lnTo>
                        <a:pt x="19" y="27"/>
                      </a:lnTo>
                      <a:lnTo>
                        <a:pt x="25" y="32"/>
                      </a:lnTo>
                      <a:lnTo>
                        <a:pt x="30" y="40"/>
                      </a:lnTo>
                      <a:lnTo>
                        <a:pt x="35" y="48"/>
                      </a:lnTo>
                      <a:lnTo>
                        <a:pt x="30" y="35"/>
                      </a:lnTo>
                      <a:lnTo>
                        <a:pt x="24" y="24"/>
                      </a:lnTo>
                      <a:lnTo>
                        <a:pt x="16" y="9"/>
                      </a:lnTo>
                      <a:lnTo>
                        <a:pt x="13" y="3"/>
                      </a:lnTo>
                      <a:lnTo>
                        <a:pt x="4" y="0"/>
                      </a:lnTo>
                    </a:path>
                  </a:pathLst>
                </a:custGeom>
                <a:solidFill>
                  <a:srgbClr val="004040"/>
                </a:solidFill>
                <a:ln w="9525" cap="rnd">
                  <a:noFill/>
                  <a:round/>
                  <a:headEnd type="none" w="sm" len="sm"/>
                  <a:tailEnd type="none" w="sm" len="sm"/>
                </a:ln>
              </p:spPr>
              <p:txBody>
                <a:bodyPr/>
                <a:lstStyle/>
                <a:p>
                  <a:endParaRPr lang="es-ES"/>
                </a:p>
              </p:txBody>
            </p:sp>
            <p:sp>
              <p:nvSpPr>
                <p:cNvPr id="104927" name="Freeform 721"/>
                <p:cNvSpPr>
                  <a:spLocks/>
                </p:cNvSpPr>
                <p:nvPr/>
              </p:nvSpPr>
              <p:spPr bwMode="auto">
                <a:xfrm>
                  <a:off x="510" y="3132"/>
                  <a:ext cx="214" cy="292"/>
                </a:xfrm>
                <a:custGeom>
                  <a:avLst/>
                  <a:gdLst>
                    <a:gd name="T0" fmla="*/ 30 w 214"/>
                    <a:gd name="T1" fmla="*/ 13 h 292"/>
                    <a:gd name="T2" fmla="*/ 21 w 214"/>
                    <a:gd name="T3" fmla="*/ 35 h 292"/>
                    <a:gd name="T4" fmla="*/ 18 w 214"/>
                    <a:gd name="T5" fmla="*/ 64 h 292"/>
                    <a:gd name="T6" fmla="*/ 20 w 214"/>
                    <a:gd name="T7" fmla="*/ 54 h 292"/>
                    <a:gd name="T8" fmla="*/ 29 w 214"/>
                    <a:gd name="T9" fmla="*/ 71 h 292"/>
                    <a:gd name="T10" fmla="*/ 30 w 214"/>
                    <a:gd name="T11" fmla="*/ 103 h 292"/>
                    <a:gd name="T12" fmla="*/ 32 w 214"/>
                    <a:gd name="T13" fmla="*/ 90 h 292"/>
                    <a:gd name="T14" fmla="*/ 50 w 214"/>
                    <a:gd name="T15" fmla="*/ 115 h 292"/>
                    <a:gd name="T16" fmla="*/ 76 w 214"/>
                    <a:gd name="T17" fmla="*/ 133 h 292"/>
                    <a:gd name="T18" fmla="*/ 76 w 214"/>
                    <a:gd name="T19" fmla="*/ 142 h 292"/>
                    <a:gd name="T20" fmla="*/ 82 w 214"/>
                    <a:gd name="T21" fmla="*/ 141 h 292"/>
                    <a:gd name="T22" fmla="*/ 86 w 214"/>
                    <a:gd name="T23" fmla="*/ 154 h 292"/>
                    <a:gd name="T24" fmla="*/ 87 w 214"/>
                    <a:gd name="T25" fmla="*/ 163 h 292"/>
                    <a:gd name="T26" fmla="*/ 67 w 214"/>
                    <a:gd name="T27" fmla="*/ 179 h 292"/>
                    <a:gd name="T28" fmla="*/ 96 w 214"/>
                    <a:gd name="T29" fmla="*/ 171 h 292"/>
                    <a:gd name="T30" fmla="*/ 80 w 214"/>
                    <a:gd name="T31" fmla="*/ 186 h 292"/>
                    <a:gd name="T32" fmla="*/ 104 w 214"/>
                    <a:gd name="T33" fmla="*/ 174 h 292"/>
                    <a:gd name="T34" fmla="*/ 103 w 214"/>
                    <a:gd name="T35" fmla="*/ 183 h 292"/>
                    <a:gd name="T36" fmla="*/ 115 w 214"/>
                    <a:gd name="T37" fmla="*/ 180 h 292"/>
                    <a:gd name="T38" fmla="*/ 170 w 214"/>
                    <a:gd name="T39" fmla="*/ 199 h 292"/>
                    <a:gd name="T40" fmla="*/ 199 w 214"/>
                    <a:gd name="T41" fmla="*/ 227 h 292"/>
                    <a:gd name="T42" fmla="*/ 191 w 214"/>
                    <a:gd name="T43" fmla="*/ 291 h 292"/>
                    <a:gd name="T44" fmla="*/ 157 w 214"/>
                    <a:gd name="T45" fmla="*/ 271 h 292"/>
                    <a:gd name="T46" fmla="*/ 126 w 214"/>
                    <a:gd name="T47" fmla="*/ 247 h 292"/>
                    <a:gd name="T48" fmla="*/ 139 w 214"/>
                    <a:gd name="T49" fmla="*/ 244 h 292"/>
                    <a:gd name="T50" fmla="*/ 129 w 214"/>
                    <a:gd name="T51" fmla="*/ 240 h 292"/>
                    <a:gd name="T52" fmla="*/ 108 w 214"/>
                    <a:gd name="T53" fmla="*/ 244 h 292"/>
                    <a:gd name="T54" fmla="*/ 149 w 214"/>
                    <a:gd name="T55" fmla="*/ 223 h 292"/>
                    <a:gd name="T56" fmla="*/ 28 w 214"/>
                    <a:gd name="T57" fmla="*/ 240 h 292"/>
                    <a:gd name="T58" fmla="*/ 2 w 214"/>
                    <a:gd name="T59" fmla="*/ 227 h 292"/>
                    <a:gd name="T60" fmla="*/ 2 w 214"/>
                    <a:gd name="T61" fmla="*/ 200 h 292"/>
                    <a:gd name="T62" fmla="*/ 13 w 214"/>
                    <a:gd name="T63" fmla="*/ 164 h 292"/>
                    <a:gd name="T64" fmla="*/ 41 w 214"/>
                    <a:gd name="T65" fmla="*/ 182 h 292"/>
                    <a:gd name="T66" fmla="*/ 24 w 214"/>
                    <a:gd name="T67" fmla="*/ 154 h 292"/>
                    <a:gd name="T68" fmla="*/ 41 w 214"/>
                    <a:gd name="T69" fmla="*/ 148 h 292"/>
                    <a:gd name="T70" fmla="*/ 32 w 214"/>
                    <a:gd name="T71" fmla="*/ 133 h 292"/>
                    <a:gd name="T72" fmla="*/ 22 w 214"/>
                    <a:gd name="T73" fmla="*/ 140 h 292"/>
                    <a:gd name="T74" fmla="*/ 6 w 214"/>
                    <a:gd name="T75" fmla="*/ 99 h 292"/>
                    <a:gd name="T76" fmla="*/ 6 w 214"/>
                    <a:gd name="T77" fmla="*/ 62 h 292"/>
                    <a:gd name="T78" fmla="*/ 0 w 214"/>
                    <a:gd name="T79" fmla="*/ 85 h 292"/>
                    <a:gd name="T80" fmla="*/ 0 w 214"/>
                    <a:gd name="T81" fmla="*/ 56 h 292"/>
                    <a:gd name="T82" fmla="*/ 12 w 214"/>
                    <a:gd name="T83" fmla="*/ 29 h 292"/>
                    <a:gd name="T84" fmla="*/ 0 w 214"/>
                    <a:gd name="T85" fmla="*/ 53 h 292"/>
                    <a:gd name="T86" fmla="*/ 7 w 214"/>
                    <a:gd name="T87" fmla="*/ 23 h 292"/>
                    <a:gd name="T88" fmla="*/ 25 w 214"/>
                    <a:gd name="T89" fmla="*/ 0 h 2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4"/>
                    <a:gd name="T136" fmla="*/ 0 h 292"/>
                    <a:gd name="T137" fmla="*/ 214 w 214"/>
                    <a:gd name="T138" fmla="*/ 292 h 29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4" h="292">
                      <a:moveTo>
                        <a:pt x="42" y="5"/>
                      </a:moveTo>
                      <a:lnTo>
                        <a:pt x="37" y="9"/>
                      </a:lnTo>
                      <a:lnTo>
                        <a:pt x="30" y="13"/>
                      </a:lnTo>
                      <a:lnTo>
                        <a:pt x="22" y="20"/>
                      </a:lnTo>
                      <a:lnTo>
                        <a:pt x="21" y="27"/>
                      </a:lnTo>
                      <a:lnTo>
                        <a:pt x="21" y="35"/>
                      </a:lnTo>
                      <a:lnTo>
                        <a:pt x="21" y="42"/>
                      </a:lnTo>
                      <a:lnTo>
                        <a:pt x="20" y="53"/>
                      </a:lnTo>
                      <a:lnTo>
                        <a:pt x="18" y="64"/>
                      </a:lnTo>
                      <a:lnTo>
                        <a:pt x="17" y="77"/>
                      </a:lnTo>
                      <a:lnTo>
                        <a:pt x="20" y="64"/>
                      </a:lnTo>
                      <a:lnTo>
                        <a:pt x="20" y="54"/>
                      </a:lnTo>
                      <a:lnTo>
                        <a:pt x="22" y="48"/>
                      </a:lnTo>
                      <a:lnTo>
                        <a:pt x="25" y="59"/>
                      </a:lnTo>
                      <a:lnTo>
                        <a:pt x="29" y="71"/>
                      </a:lnTo>
                      <a:lnTo>
                        <a:pt x="31" y="77"/>
                      </a:lnTo>
                      <a:lnTo>
                        <a:pt x="30" y="89"/>
                      </a:lnTo>
                      <a:lnTo>
                        <a:pt x="30" y="103"/>
                      </a:lnTo>
                      <a:lnTo>
                        <a:pt x="31" y="115"/>
                      </a:lnTo>
                      <a:lnTo>
                        <a:pt x="31" y="100"/>
                      </a:lnTo>
                      <a:lnTo>
                        <a:pt x="32" y="90"/>
                      </a:lnTo>
                      <a:lnTo>
                        <a:pt x="33" y="83"/>
                      </a:lnTo>
                      <a:lnTo>
                        <a:pt x="42" y="104"/>
                      </a:lnTo>
                      <a:lnTo>
                        <a:pt x="50" y="115"/>
                      </a:lnTo>
                      <a:lnTo>
                        <a:pt x="53" y="119"/>
                      </a:lnTo>
                      <a:lnTo>
                        <a:pt x="57" y="128"/>
                      </a:lnTo>
                      <a:lnTo>
                        <a:pt x="76" y="133"/>
                      </a:lnTo>
                      <a:lnTo>
                        <a:pt x="84" y="133"/>
                      </a:lnTo>
                      <a:lnTo>
                        <a:pt x="82" y="138"/>
                      </a:lnTo>
                      <a:lnTo>
                        <a:pt x="76" y="142"/>
                      </a:lnTo>
                      <a:lnTo>
                        <a:pt x="57" y="152"/>
                      </a:lnTo>
                      <a:lnTo>
                        <a:pt x="72" y="147"/>
                      </a:lnTo>
                      <a:lnTo>
                        <a:pt x="82" y="141"/>
                      </a:lnTo>
                      <a:lnTo>
                        <a:pt x="91" y="135"/>
                      </a:lnTo>
                      <a:lnTo>
                        <a:pt x="89" y="148"/>
                      </a:lnTo>
                      <a:lnTo>
                        <a:pt x="86" y="154"/>
                      </a:lnTo>
                      <a:lnTo>
                        <a:pt x="77" y="160"/>
                      </a:lnTo>
                      <a:lnTo>
                        <a:pt x="87" y="159"/>
                      </a:lnTo>
                      <a:lnTo>
                        <a:pt x="87" y="163"/>
                      </a:lnTo>
                      <a:lnTo>
                        <a:pt x="86" y="167"/>
                      </a:lnTo>
                      <a:lnTo>
                        <a:pt x="82" y="171"/>
                      </a:lnTo>
                      <a:lnTo>
                        <a:pt x="67" y="179"/>
                      </a:lnTo>
                      <a:lnTo>
                        <a:pt x="87" y="171"/>
                      </a:lnTo>
                      <a:lnTo>
                        <a:pt x="92" y="171"/>
                      </a:lnTo>
                      <a:lnTo>
                        <a:pt x="96" y="171"/>
                      </a:lnTo>
                      <a:lnTo>
                        <a:pt x="95" y="175"/>
                      </a:lnTo>
                      <a:lnTo>
                        <a:pt x="91" y="180"/>
                      </a:lnTo>
                      <a:lnTo>
                        <a:pt x="80" y="186"/>
                      </a:lnTo>
                      <a:lnTo>
                        <a:pt x="96" y="180"/>
                      </a:lnTo>
                      <a:lnTo>
                        <a:pt x="101" y="173"/>
                      </a:lnTo>
                      <a:lnTo>
                        <a:pt x="104" y="174"/>
                      </a:lnTo>
                      <a:lnTo>
                        <a:pt x="108" y="176"/>
                      </a:lnTo>
                      <a:lnTo>
                        <a:pt x="108" y="181"/>
                      </a:lnTo>
                      <a:lnTo>
                        <a:pt x="103" y="183"/>
                      </a:lnTo>
                      <a:lnTo>
                        <a:pt x="95" y="189"/>
                      </a:lnTo>
                      <a:lnTo>
                        <a:pt x="108" y="184"/>
                      </a:lnTo>
                      <a:lnTo>
                        <a:pt x="115" y="180"/>
                      </a:lnTo>
                      <a:lnTo>
                        <a:pt x="123" y="182"/>
                      </a:lnTo>
                      <a:lnTo>
                        <a:pt x="148" y="191"/>
                      </a:lnTo>
                      <a:lnTo>
                        <a:pt x="170" y="199"/>
                      </a:lnTo>
                      <a:lnTo>
                        <a:pt x="189" y="206"/>
                      </a:lnTo>
                      <a:lnTo>
                        <a:pt x="192" y="214"/>
                      </a:lnTo>
                      <a:lnTo>
                        <a:pt x="199" y="227"/>
                      </a:lnTo>
                      <a:lnTo>
                        <a:pt x="208" y="248"/>
                      </a:lnTo>
                      <a:lnTo>
                        <a:pt x="213" y="286"/>
                      </a:lnTo>
                      <a:lnTo>
                        <a:pt x="191" y="291"/>
                      </a:lnTo>
                      <a:lnTo>
                        <a:pt x="174" y="289"/>
                      </a:lnTo>
                      <a:lnTo>
                        <a:pt x="154" y="284"/>
                      </a:lnTo>
                      <a:lnTo>
                        <a:pt x="157" y="271"/>
                      </a:lnTo>
                      <a:lnTo>
                        <a:pt x="164" y="251"/>
                      </a:lnTo>
                      <a:lnTo>
                        <a:pt x="130" y="248"/>
                      </a:lnTo>
                      <a:lnTo>
                        <a:pt x="126" y="247"/>
                      </a:lnTo>
                      <a:lnTo>
                        <a:pt x="145" y="244"/>
                      </a:lnTo>
                      <a:lnTo>
                        <a:pt x="174" y="232"/>
                      </a:lnTo>
                      <a:lnTo>
                        <a:pt x="139" y="244"/>
                      </a:lnTo>
                      <a:lnTo>
                        <a:pt x="123" y="246"/>
                      </a:lnTo>
                      <a:lnTo>
                        <a:pt x="110" y="244"/>
                      </a:lnTo>
                      <a:lnTo>
                        <a:pt x="129" y="240"/>
                      </a:lnTo>
                      <a:lnTo>
                        <a:pt x="168" y="228"/>
                      </a:lnTo>
                      <a:lnTo>
                        <a:pt x="126" y="239"/>
                      </a:lnTo>
                      <a:lnTo>
                        <a:pt x="108" y="244"/>
                      </a:lnTo>
                      <a:lnTo>
                        <a:pt x="107" y="243"/>
                      </a:lnTo>
                      <a:lnTo>
                        <a:pt x="123" y="236"/>
                      </a:lnTo>
                      <a:lnTo>
                        <a:pt x="149" y="223"/>
                      </a:lnTo>
                      <a:lnTo>
                        <a:pt x="117" y="236"/>
                      </a:lnTo>
                      <a:lnTo>
                        <a:pt x="101" y="240"/>
                      </a:lnTo>
                      <a:lnTo>
                        <a:pt x="28" y="240"/>
                      </a:lnTo>
                      <a:lnTo>
                        <a:pt x="20" y="238"/>
                      </a:lnTo>
                      <a:lnTo>
                        <a:pt x="11" y="236"/>
                      </a:lnTo>
                      <a:lnTo>
                        <a:pt x="2" y="227"/>
                      </a:lnTo>
                      <a:lnTo>
                        <a:pt x="1" y="219"/>
                      </a:lnTo>
                      <a:lnTo>
                        <a:pt x="0" y="212"/>
                      </a:lnTo>
                      <a:lnTo>
                        <a:pt x="2" y="200"/>
                      </a:lnTo>
                      <a:lnTo>
                        <a:pt x="8" y="186"/>
                      </a:lnTo>
                      <a:lnTo>
                        <a:pt x="12" y="174"/>
                      </a:lnTo>
                      <a:lnTo>
                        <a:pt x="13" y="164"/>
                      </a:lnTo>
                      <a:lnTo>
                        <a:pt x="20" y="163"/>
                      </a:lnTo>
                      <a:lnTo>
                        <a:pt x="25" y="171"/>
                      </a:lnTo>
                      <a:lnTo>
                        <a:pt x="41" y="182"/>
                      </a:lnTo>
                      <a:lnTo>
                        <a:pt x="28" y="170"/>
                      </a:lnTo>
                      <a:lnTo>
                        <a:pt x="22" y="162"/>
                      </a:lnTo>
                      <a:lnTo>
                        <a:pt x="24" y="154"/>
                      </a:lnTo>
                      <a:lnTo>
                        <a:pt x="42" y="149"/>
                      </a:lnTo>
                      <a:lnTo>
                        <a:pt x="56" y="142"/>
                      </a:lnTo>
                      <a:lnTo>
                        <a:pt x="41" y="148"/>
                      </a:lnTo>
                      <a:lnTo>
                        <a:pt x="25" y="152"/>
                      </a:lnTo>
                      <a:lnTo>
                        <a:pt x="25" y="141"/>
                      </a:lnTo>
                      <a:lnTo>
                        <a:pt x="32" y="133"/>
                      </a:lnTo>
                      <a:lnTo>
                        <a:pt x="38" y="122"/>
                      </a:lnTo>
                      <a:lnTo>
                        <a:pt x="31" y="133"/>
                      </a:lnTo>
                      <a:lnTo>
                        <a:pt x="22" y="140"/>
                      </a:lnTo>
                      <a:lnTo>
                        <a:pt x="16" y="139"/>
                      </a:lnTo>
                      <a:lnTo>
                        <a:pt x="11" y="119"/>
                      </a:lnTo>
                      <a:lnTo>
                        <a:pt x="6" y="99"/>
                      </a:lnTo>
                      <a:lnTo>
                        <a:pt x="2" y="89"/>
                      </a:lnTo>
                      <a:lnTo>
                        <a:pt x="2" y="75"/>
                      </a:lnTo>
                      <a:lnTo>
                        <a:pt x="6" y="62"/>
                      </a:lnTo>
                      <a:lnTo>
                        <a:pt x="2" y="68"/>
                      </a:lnTo>
                      <a:lnTo>
                        <a:pt x="1" y="77"/>
                      </a:lnTo>
                      <a:lnTo>
                        <a:pt x="0" y="85"/>
                      </a:lnTo>
                      <a:lnTo>
                        <a:pt x="0" y="73"/>
                      </a:lnTo>
                      <a:lnTo>
                        <a:pt x="0" y="63"/>
                      </a:lnTo>
                      <a:lnTo>
                        <a:pt x="0" y="56"/>
                      </a:lnTo>
                      <a:lnTo>
                        <a:pt x="1" y="46"/>
                      </a:lnTo>
                      <a:lnTo>
                        <a:pt x="6" y="36"/>
                      </a:lnTo>
                      <a:lnTo>
                        <a:pt x="12" y="29"/>
                      </a:lnTo>
                      <a:lnTo>
                        <a:pt x="6" y="35"/>
                      </a:lnTo>
                      <a:lnTo>
                        <a:pt x="1" y="42"/>
                      </a:lnTo>
                      <a:lnTo>
                        <a:pt x="0" y="53"/>
                      </a:lnTo>
                      <a:lnTo>
                        <a:pt x="0" y="45"/>
                      </a:lnTo>
                      <a:lnTo>
                        <a:pt x="1" y="35"/>
                      </a:lnTo>
                      <a:lnTo>
                        <a:pt x="7" y="23"/>
                      </a:lnTo>
                      <a:lnTo>
                        <a:pt x="11" y="11"/>
                      </a:lnTo>
                      <a:lnTo>
                        <a:pt x="18" y="6"/>
                      </a:lnTo>
                      <a:lnTo>
                        <a:pt x="25" y="0"/>
                      </a:lnTo>
                      <a:lnTo>
                        <a:pt x="35" y="0"/>
                      </a:lnTo>
                      <a:lnTo>
                        <a:pt x="42" y="5"/>
                      </a:lnTo>
                    </a:path>
                  </a:pathLst>
                </a:custGeom>
                <a:solidFill>
                  <a:srgbClr val="004040"/>
                </a:solidFill>
                <a:ln w="9525" cap="rnd">
                  <a:noFill/>
                  <a:round/>
                  <a:headEnd type="none" w="sm" len="sm"/>
                  <a:tailEnd type="none" w="sm" len="sm"/>
                </a:ln>
              </p:spPr>
              <p:txBody>
                <a:bodyPr/>
                <a:lstStyle/>
                <a:p>
                  <a:endParaRPr lang="es-ES"/>
                </a:p>
              </p:txBody>
            </p:sp>
            <p:sp>
              <p:nvSpPr>
                <p:cNvPr id="104928" name="Freeform 722"/>
                <p:cNvSpPr>
                  <a:spLocks/>
                </p:cNvSpPr>
                <p:nvPr/>
              </p:nvSpPr>
              <p:spPr bwMode="auto">
                <a:xfrm>
                  <a:off x="523" y="3274"/>
                  <a:ext cx="29" cy="28"/>
                </a:xfrm>
                <a:custGeom>
                  <a:avLst/>
                  <a:gdLst>
                    <a:gd name="T0" fmla="*/ 3 w 29"/>
                    <a:gd name="T1" fmla="*/ 0 h 28"/>
                    <a:gd name="T2" fmla="*/ 22 w 29"/>
                    <a:gd name="T3" fmla="*/ 0 h 28"/>
                    <a:gd name="T4" fmla="*/ 28 w 29"/>
                    <a:gd name="T5" fmla="*/ 10 h 28"/>
                    <a:gd name="T6" fmla="*/ 22 w 29"/>
                    <a:gd name="T7" fmla="*/ 21 h 28"/>
                    <a:gd name="T8" fmla="*/ 3 w 29"/>
                    <a:gd name="T9" fmla="*/ 27 h 28"/>
                    <a:gd name="T10" fmla="*/ 0 w 29"/>
                    <a:gd name="T11" fmla="*/ 20 h 28"/>
                    <a:gd name="T12" fmla="*/ 0 w 29"/>
                    <a:gd name="T13" fmla="*/ 5 h 28"/>
                    <a:gd name="T14" fmla="*/ 3 w 29"/>
                    <a:gd name="T15" fmla="*/ 0 h 28"/>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28"/>
                    <a:gd name="T26" fmla="*/ 29 w 29"/>
                    <a:gd name="T27" fmla="*/ 28 h 2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28">
                      <a:moveTo>
                        <a:pt x="3" y="0"/>
                      </a:moveTo>
                      <a:lnTo>
                        <a:pt x="22" y="0"/>
                      </a:lnTo>
                      <a:lnTo>
                        <a:pt x="28" y="10"/>
                      </a:lnTo>
                      <a:lnTo>
                        <a:pt x="22" y="21"/>
                      </a:lnTo>
                      <a:lnTo>
                        <a:pt x="3" y="27"/>
                      </a:lnTo>
                      <a:lnTo>
                        <a:pt x="0" y="20"/>
                      </a:lnTo>
                      <a:lnTo>
                        <a:pt x="0" y="5"/>
                      </a:lnTo>
                      <a:lnTo>
                        <a:pt x="3" y="0"/>
                      </a:lnTo>
                    </a:path>
                  </a:pathLst>
                </a:custGeom>
                <a:solidFill>
                  <a:srgbClr val="004040"/>
                </a:solidFill>
                <a:ln w="9525" cap="rnd">
                  <a:noFill/>
                  <a:round/>
                  <a:headEnd type="none" w="sm" len="sm"/>
                  <a:tailEnd type="none" w="sm" len="sm"/>
                </a:ln>
              </p:spPr>
              <p:txBody>
                <a:bodyPr/>
                <a:lstStyle/>
                <a:p>
                  <a:endParaRPr lang="es-ES"/>
                </a:p>
              </p:txBody>
            </p:sp>
            <p:sp>
              <p:nvSpPr>
                <p:cNvPr id="104929" name="Freeform 723"/>
                <p:cNvSpPr>
                  <a:spLocks/>
                </p:cNvSpPr>
                <p:nvPr/>
              </p:nvSpPr>
              <p:spPr bwMode="auto">
                <a:xfrm>
                  <a:off x="543" y="3346"/>
                  <a:ext cx="94" cy="28"/>
                </a:xfrm>
                <a:custGeom>
                  <a:avLst/>
                  <a:gdLst>
                    <a:gd name="T0" fmla="*/ 93 w 94"/>
                    <a:gd name="T1" fmla="*/ 0 h 28"/>
                    <a:gd name="T2" fmla="*/ 65 w 94"/>
                    <a:gd name="T3" fmla="*/ 10 h 28"/>
                    <a:gd name="T4" fmla="*/ 46 w 94"/>
                    <a:gd name="T5" fmla="*/ 18 h 28"/>
                    <a:gd name="T6" fmla="*/ 27 w 94"/>
                    <a:gd name="T7" fmla="*/ 20 h 28"/>
                    <a:gd name="T8" fmla="*/ 12 w 94"/>
                    <a:gd name="T9" fmla="*/ 20 h 28"/>
                    <a:gd name="T10" fmla="*/ 0 w 94"/>
                    <a:gd name="T11" fmla="*/ 20 h 28"/>
                    <a:gd name="T12" fmla="*/ 12 w 94"/>
                    <a:gd name="T13" fmla="*/ 27 h 28"/>
                    <a:gd name="T14" fmla="*/ 34 w 94"/>
                    <a:gd name="T15" fmla="*/ 27 h 28"/>
                    <a:gd name="T16" fmla="*/ 58 w 94"/>
                    <a:gd name="T17" fmla="*/ 18 h 28"/>
                    <a:gd name="T18" fmla="*/ 71 w 94"/>
                    <a:gd name="T19" fmla="*/ 14 h 28"/>
                    <a:gd name="T20" fmla="*/ 93 w 94"/>
                    <a:gd name="T21" fmla="*/ 0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28"/>
                    <a:gd name="T35" fmla="*/ 94 w 94"/>
                    <a:gd name="T36" fmla="*/ 28 h 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28">
                      <a:moveTo>
                        <a:pt x="93" y="0"/>
                      </a:moveTo>
                      <a:lnTo>
                        <a:pt x="65" y="10"/>
                      </a:lnTo>
                      <a:lnTo>
                        <a:pt x="46" y="18"/>
                      </a:lnTo>
                      <a:lnTo>
                        <a:pt x="27" y="20"/>
                      </a:lnTo>
                      <a:lnTo>
                        <a:pt x="12" y="20"/>
                      </a:lnTo>
                      <a:lnTo>
                        <a:pt x="0" y="20"/>
                      </a:lnTo>
                      <a:lnTo>
                        <a:pt x="12" y="27"/>
                      </a:lnTo>
                      <a:lnTo>
                        <a:pt x="34" y="27"/>
                      </a:lnTo>
                      <a:lnTo>
                        <a:pt x="58" y="18"/>
                      </a:lnTo>
                      <a:lnTo>
                        <a:pt x="71" y="14"/>
                      </a:lnTo>
                      <a:lnTo>
                        <a:pt x="93" y="0"/>
                      </a:lnTo>
                    </a:path>
                  </a:pathLst>
                </a:custGeom>
                <a:solidFill>
                  <a:srgbClr val="002020"/>
                </a:solidFill>
                <a:ln w="9525" cap="rnd">
                  <a:noFill/>
                  <a:round/>
                  <a:headEnd type="none" w="sm" len="sm"/>
                  <a:tailEnd type="none" w="sm" len="sm"/>
                </a:ln>
              </p:spPr>
              <p:txBody>
                <a:bodyPr/>
                <a:lstStyle/>
                <a:p>
                  <a:endParaRPr lang="es-ES"/>
                </a:p>
              </p:txBody>
            </p:sp>
            <p:sp>
              <p:nvSpPr>
                <p:cNvPr id="104930" name="Freeform 724"/>
                <p:cNvSpPr>
                  <a:spLocks/>
                </p:cNvSpPr>
                <p:nvPr/>
              </p:nvSpPr>
              <p:spPr bwMode="auto">
                <a:xfrm>
                  <a:off x="454" y="3215"/>
                  <a:ext cx="123" cy="172"/>
                </a:xfrm>
                <a:custGeom>
                  <a:avLst/>
                  <a:gdLst>
                    <a:gd name="T0" fmla="*/ 65 w 123"/>
                    <a:gd name="T1" fmla="*/ 24 h 172"/>
                    <a:gd name="T2" fmla="*/ 44 w 123"/>
                    <a:gd name="T3" fmla="*/ 21 h 172"/>
                    <a:gd name="T4" fmla="*/ 30 w 123"/>
                    <a:gd name="T5" fmla="*/ 18 h 172"/>
                    <a:gd name="T6" fmla="*/ 25 w 123"/>
                    <a:gd name="T7" fmla="*/ 11 h 172"/>
                    <a:gd name="T8" fmla="*/ 25 w 123"/>
                    <a:gd name="T9" fmla="*/ 6 h 172"/>
                    <a:gd name="T10" fmla="*/ 22 w 123"/>
                    <a:gd name="T11" fmla="*/ 1 h 172"/>
                    <a:gd name="T12" fmla="*/ 9 w 123"/>
                    <a:gd name="T13" fmla="*/ 0 h 172"/>
                    <a:gd name="T14" fmla="*/ 0 w 123"/>
                    <a:gd name="T15" fmla="*/ 0 h 172"/>
                    <a:gd name="T16" fmla="*/ 12 w 123"/>
                    <a:gd name="T17" fmla="*/ 132 h 172"/>
                    <a:gd name="T18" fmla="*/ 22 w 123"/>
                    <a:gd name="T19" fmla="*/ 144 h 172"/>
                    <a:gd name="T20" fmla="*/ 34 w 123"/>
                    <a:gd name="T21" fmla="*/ 156 h 172"/>
                    <a:gd name="T22" fmla="*/ 52 w 123"/>
                    <a:gd name="T23" fmla="*/ 165 h 172"/>
                    <a:gd name="T24" fmla="*/ 73 w 123"/>
                    <a:gd name="T25" fmla="*/ 169 h 172"/>
                    <a:gd name="T26" fmla="*/ 100 w 123"/>
                    <a:gd name="T27" fmla="*/ 171 h 172"/>
                    <a:gd name="T28" fmla="*/ 116 w 123"/>
                    <a:gd name="T29" fmla="*/ 168 h 172"/>
                    <a:gd name="T30" fmla="*/ 122 w 123"/>
                    <a:gd name="T31" fmla="*/ 159 h 172"/>
                    <a:gd name="T32" fmla="*/ 119 w 123"/>
                    <a:gd name="T33" fmla="*/ 147 h 172"/>
                    <a:gd name="T34" fmla="*/ 106 w 123"/>
                    <a:gd name="T35" fmla="*/ 108 h 172"/>
                    <a:gd name="T36" fmla="*/ 98 w 123"/>
                    <a:gd name="T37" fmla="*/ 71 h 172"/>
                    <a:gd name="T38" fmla="*/ 92 w 123"/>
                    <a:gd name="T39" fmla="*/ 44 h 172"/>
                    <a:gd name="T40" fmla="*/ 92 w 123"/>
                    <a:gd name="T41" fmla="*/ 35 h 172"/>
                    <a:gd name="T42" fmla="*/ 86 w 123"/>
                    <a:gd name="T43" fmla="*/ 26 h 172"/>
                    <a:gd name="T44" fmla="*/ 79 w 123"/>
                    <a:gd name="T45" fmla="*/ 24 h 172"/>
                    <a:gd name="T46" fmla="*/ 65 w 123"/>
                    <a:gd name="T47" fmla="*/ 24 h 17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3"/>
                    <a:gd name="T73" fmla="*/ 0 h 172"/>
                    <a:gd name="T74" fmla="*/ 123 w 123"/>
                    <a:gd name="T75" fmla="*/ 172 h 17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3" h="172">
                      <a:moveTo>
                        <a:pt x="65" y="24"/>
                      </a:moveTo>
                      <a:lnTo>
                        <a:pt x="44" y="21"/>
                      </a:lnTo>
                      <a:lnTo>
                        <a:pt x="30" y="18"/>
                      </a:lnTo>
                      <a:lnTo>
                        <a:pt x="25" y="11"/>
                      </a:lnTo>
                      <a:lnTo>
                        <a:pt x="25" y="6"/>
                      </a:lnTo>
                      <a:lnTo>
                        <a:pt x="22" y="1"/>
                      </a:lnTo>
                      <a:lnTo>
                        <a:pt x="9" y="0"/>
                      </a:lnTo>
                      <a:lnTo>
                        <a:pt x="0" y="0"/>
                      </a:lnTo>
                      <a:lnTo>
                        <a:pt x="12" y="132"/>
                      </a:lnTo>
                      <a:lnTo>
                        <a:pt x="22" y="144"/>
                      </a:lnTo>
                      <a:lnTo>
                        <a:pt x="34" y="156"/>
                      </a:lnTo>
                      <a:lnTo>
                        <a:pt x="52" y="165"/>
                      </a:lnTo>
                      <a:lnTo>
                        <a:pt x="73" y="169"/>
                      </a:lnTo>
                      <a:lnTo>
                        <a:pt x="100" y="171"/>
                      </a:lnTo>
                      <a:lnTo>
                        <a:pt x="116" y="168"/>
                      </a:lnTo>
                      <a:lnTo>
                        <a:pt x="122" y="159"/>
                      </a:lnTo>
                      <a:lnTo>
                        <a:pt x="119" y="147"/>
                      </a:lnTo>
                      <a:lnTo>
                        <a:pt x="106" y="108"/>
                      </a:lnTo>
                      <a:lnTo>
                        <a:pt x="98" y="71"/>
                      </a:lnTo>
                      <a:lnTo>
                        <a:pt x="92" y="44"/>
                      </a:lnTo>
                      <a:lnTo>
                        <a:pt x="92" y="35"/>
                      </a:lnTo>
                      <a:lnTo>
                        <a:pt x="86" y="26"/>
                      </a:lnTo>
                      <a:lnTo>
                        <a:pt x="79" y="24"/>
                      </a:lnTo>
                      <a:lnTo>
                        <a:pt x="65" y="24"/>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4931" name="Freeform 725"/>
                <p:cNvSpPr>
                  <a:spLocks/>
                </p:cNvSpPr>
                <p:nvPr/>
              </p:nvSpPr>
              <p:spPr bwMode="auto">
                <a:xfrm>
                  <a:off x="458" y="3222"/>
                  <a:ext cx="103" cy="155"/>
                </a:xfrm>
                <a:custGeom>
                  <a:avLst/>
                  <a:gdLst>
                    <a:gd name="T0" fmla="*/ 63 w 103"/>
                    <a:gd name="T1" fmla="*/ 29 h 155"/>
                    <a:gd name="T2" fmla="*/ 46 w 103"/>
                    <a:gd name="T3" fmla="*/ 28 h 155"/>
                    <a:gd name="T4" fmla="*/ 26 w 103"/>
                    <a:gd name="T5" fmla="*/ 26 h 155"/>
                    <a:gd name="T6" fmla="*/ 15 w 103"/>
                    <a:gd name="T7" fmla="*/ 18 h 155"/>
                    <a:gd name="T8" fmla="*/ 7 w 103"/>
                    <a:gd name="T9" fmla="*/ 13 h 155"/>
                    <a:gd name="T10" fmla="*/ 0 w 103"/>
                    <a:gd name="T11" fmla="*/ 0 h 155"/>
                    <a:gd name="T12" fmla="*/ 11 w 103"/>
                    <a:gd name="T13" fmla="*/ 118 h 155"/>
                    <a:gd name="T14" fmla="*/ 20 w 103"/>
                    <a:gd name="T15" fmla="*/ 128 h 155"/>
                    <a:gd name="T16" fmla="*/ 30 w 103"/>
                    <a:gd name="T17" fmla="*/ 139 h 155"/>
                    <a:gd name="T18" fmla="*/ 41 w 103"/>
                    <a:gd name="T19" fmla="*/ 146 h 155"/>
                    <a:gd name="T20" fmla="*/ 51 w 103"/>
                    <a:gd name="T21" fmla="*/ 149 h 155"/>
                    <a:gd name="T22" fmla="*/ 63 w 103"/>
                    <a:gd name="T23" fmla="*/ 151 h 155"/>
                    <a:gd name="T24" fmla="*/ 77 w 103"/>
                    <a:gd name="T25" fmla="*/ 154 h 155"/>
                    <a:gd name="T26" fmla="*/ 90 w 103"/>
                    <a:gd name="T27" fmla="*/ 154 h 155"/>
                    <a:gd name="T28" fmla="*/ 97 w 103"/>
                    <a:gd name="T29" fmla="*/ 151 h 155"/>
                    <a:gd name="T30" fmla="*/ 102 w 103"/>
                    <a:gd name="T31" fmla="*/ 146 h 155"/>
                    <a:gd name="T32" fmla="*/ 99 w 103"/>
                    <a:gd name="T33" fmla="*/ 136 h 155"/>
                    <a:gd name="T34" fmla="*/ 89 w 103"/>
                    <a:gd name="T35" fmla="*/ 116 h 155"/>
                    <a:gd name="T36" fmla="*/ 74 w 103"/>
                    <a:gd name="T37" fmla="*/ 46 h 155"/>
                    <a:gd name="T38" fmla="*/ 72 w 103"/>
                    <a:gd name="T39" fmla="*/ 36 h 155"/>
                    <a:gd name="T40" fmla="*/ 63 w 103"/>
                    <a:gd name="T41" fmla="*/ 29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3"/>
                    <a:gd name="T64" fmla="*/ 0 h 155"/>
                    <a:gd name="T65" fmla="*/ 103 w 103"/>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3" h="155">
                      <a:moveTo>
                        <a:pt x="63" y="29"/>
                      </a:moveTo>
                      <a:lnTo>
                        <a:pt x="46" y="28"/>
                      </a:lnTo>
                      <a:lnTo>
                        <a:pt x="26" y="26"/>
                      </a:lnTo>
                      <a:lnTo>
                        <a:pt x="15" y="18"/>
                      </a:lnTo>
                      <a:lnTo>
                        <a:pt x="7" y="13"/>
                      </a:lnTo>
                      <a:lnTo>
                        <a:pt x="0" y="0"/>
                      </a:lnTo>
                      <a:lnTo>
                        <a:pt x="11" y="118"/>
                      </a:lnTo>
                      <a:lnTo>
                        <a:pt x="20" y="128"/>
                      </a:lnTo>
                      <a:lnTo>
                        <a:pt x="30" y="139"/>
                      </a:lnTo>
                      <a:lnTo>
                        <a:pt x="41" y="146"/>
                      </a:lnTo>
                      <a:lnTo>
                        <a:pt x="51" y="149"/>
                      </a:lnTo>
                      <a:lnTo>
                        <a:pt x="63" y="151"/>
                      </a:lnTo>
                      <a:lnTo>
                        <a:pt x="77" y="154"/>
                      </a:lnTo>
                      <a:lnTo>
                        <a:pt x="90" y="154"/>
                      </a:lnTo>
                      <a:lnTo>
                        <a:pt x="97" y="151"/>
                      </a:lnTo>
                      <a:lnTo>
                        <a:pt x="102" y="146"/>
                      </a:lnTo>
                      <a:lnTo>
                        <a:pt x="99" y="136"/>
                      </a:lnTo>
                      <a:lnTo>
                        <a:pt x="89" y="116"/>
                      </a:lnTo>
                      <a:lnTo>
                        <a:pt x="74" y="46"/>
                      </a:lnTo>
                      <a:lnTo>
                        <a:pt x="72" y="36"/>
                      </a:lnTo>
                      <a:lnTo>
                        <a:pt x="63" y="29"/>
                      </a:lnTo>
                    </a:path>
                  </a:pathLst>
                </a:custGeom>
                <a:solidFill>
                  <a:srgbClr val="606060"/>
                </a:solidFill>
                <a:ln w="9525" cap="rnd">
                  <a:noFill/>
                  <a:round/>
                  <a:headEnd type="none" w="sm" len="sm"/>
                  <a:tailEnd type="none" w="sm" len="sm"/>
                </a:ln>
              </p:spPr>
              <p:txBody>
                <a:bodyPr/>
                <a:lstStyle/>
                <a:p>
                  <a:endParaRPr lang="es-ES"/>
                </a:p>
              </p:txBody>
            </p:sp>
            <p:sp>
              <p:nvSpPr>
                <p:cNvPr id="104932" name="Freeform 726"/>
                <p:cNvSpPr>
                  <a:spLocks/>
                </p:cNvSpPr>
                <p:nvPr/>
              </p:nvSpPr>
              <p:spPr bwMode="auto">
                <a:xfrm>
                  <a:off x="1037" y="3167"/>
                  <a:ext cx="79" cy="33"/>
                </a:xfrm>
                <a:custGeom>
                  <a:avLst/>
                  <a:gdLst>
                    <a:gd name="T0" fmla="*/ 78 w 79"/>
                    <a:gd name="T1" fmla="*/ 11 h 33"/>
                    <a:gd name="T2" fmla="*/ 69 w 79"/>
                    <a:gd name="T3" fmla="*/ 11 h 33"/>
                    <a:gd name="T4" fmla="*/ 65 w 79"/>
                    <a:gd name="T5" fmla="*/ 8 h 33"/>
                    <a:gd name="T6" fmla="*/ 52 w 79"/>
                    <a:gd name="T7" fmla="*/ 1 h 33"/>
                    <a:gd name="T8" fmla="*/ 47 w 79"/>
                    <a:gd name="T9" fmla="*/ 0 h 33"/>
                    <a:gd name="T10" fmla="*/ 44 w 79"/>
                    <a:gd name="T11" fmla="*/ 0 h 33"/>
                    <a:gd name="T12" fmla="*/ 40 w 79"/>
                    <a:gd name="T13" fmla="*/ 0 h 33"/>
                    <a:gd name="T14" fmla="*/ 30 w 79"/>
                    <a:gd name="T15" fmla="*/ 0 h 33"/>
                    <a:gd name="T16" fmla="*/ 25 w 79"/>
                    <a:gd name="T17" fmla="*/ 0 h 33"/>
                    <a:gd name="T18" fmla="*/ 20 w 79"/>
                    <a:gd name="T19" fmla="*/ 0 h 33"/>
                    <a:gd name="T20" fmla="*/ 18 w 79"/>
                    <a:gd name="T21" fmla="*/ 3 h 33"/>
                    <a:gd name="T22" fmla="*/ 12 w 79"/>
                    <a:gd name="T23" fmla="*/ 6 h 33"/>
                    <a:gd name="T24" fmla="*/ 7 w 79"/>
                    <a:gd name="T25" fmla="*/ 8 h 33"/>
                    <a:gd name="T26" fmla="*/ 6 w 79"/>
                    <a:gd name="T27" fmla="*/ 8 h 33"/>
                    <a:gd name="T28" fmla="*/ 2 w 79"/>
                    <a:gd name="T29" fmla="*/ 9 h 33"/>
                    <a:gd name="T30" fmla="*/ 0 w 79"/>
                    <a:gd name="T31" fmla="*/ 11 h 33"/>
                    <a:gd name="T32" fmla="*/ 0 w 79"/>
                    <a:gd name="T33" fmla="*/ 12 h 33"/>
                    <a:gd name="T34" fmla="*/ 0 w 79"/>
                    <a:gd name="T35" fmla="*/ 14 h 33"/>
                    <a:gd name="T36" fmla="*/ 0 w 79"/>
                    <a:gd name="T37" fmla="*/ 16 h 33"/>
                    <a:gd name="T38" fmla="*/ 0 w 79"/>
                    <a:gd name="T39" fmla="*/ 18 h 33"/>
                    <a:gd name="T40" fmla="*/ 2 w 79"/>
                    <a:gd name="T41" fmla="*/ 20 h 33"/>
                    <a:gd name="T42" fmla="*/ 7 w 79"/>
                    <a:gd name="T43" fmla="*/ 20 h 33"/>
                    <a:gd name="T44" fmla="*/ 8 w 79"/>
                    <a:gd name="T45" fmla="*/ 21 h 33"/>
                    <a:gd name="T46" fmla="*/ 12 w 79"/>
                    <a:gd name="T47" fmla="*/ 22 h 33"/>
                    <a:gd name="T48" fmla="*/ 25 w 79"/>
                    <a:gd name="T49" fmla="*/ 21 h 33"/>
                    <a:gd name="T50" fmla="*/ 31 w 79"/>
                    <a:gd name="T51" fmla="*/ 21 h 33"/>
                    <a:gd name="T52" fmla="*/ 37 w 79"/>
                    <a:gd name="T53" fmla="*/ 24 h 33"/>
                    <a:gd name="T54" fmla="*/ 42 w 79"/>
                    <a:gd name="T55" fmla="*/ 25 h 33"/>
                    <a:gd name="T56" fmla="*/ 48 w 79"/>
                    <a:gd name="T57" fmla="*/ 29 h 33"/>
                    <a:gd name="T58" fmla="*/ 52 w 79"/>
                    <a:gd name="T59" fmla="*/ 30 h 33"/>
                    <a:gd name="T60" fmla="*/ 57 w 79"/>
                    <a:gd name="T61" fmla="*/ 32 h 33"/>
                    <a:gd name="T62" fmla="*/ 66 w 79"/>
                    <a:gd name="T63" fmla="*/ 30 h 33"/>
                    <a:gd name="T64" fmla="*/ 73 w 79"/>
                    <a:gd name="T65" fmla="*/ 32 h 33"/>
                    <a:gd name="T66" fmla="*/ 78 w 79"/>
                    <a:gd name="T67" fmla="*/ 11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9"/>
                    <a:gd name="T103" fmla="*/ 0 h 33"/>
                    <a:gd name="T104" fmla="*/ 79 w 79"/>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9" h="33">
                      <a:moveTo>
                        <a:pt x="78" y="11"/>
                      </a:moveTo>
                      <a:lnTo>
                        <a:pt x="69" y="11"/>
                      </a:lnTo>
                      <a:lnTo>
                        <a:pt x="65" y="8"/>
                      </a:lnTo>
                      <a:lnTo>
                        <a:pt x="52" y="1"/>
                      </a:lnTo>
                      <a:lnTo>
                        <a:pt x="47" y="0"/>
                      </a:lnTo>
                      <a:lnTo>
                        <a:pt x="44" y="0"/>
                      </a:lnTo>
                      <a:lnTo>
                        <a:pt x="40" y="0"/>
                      </a:lnTo>
                      <a:lnTo>
                        <a:pt x="30" y="0"/>
                      </a:lnTo>
                      <a:lnTo>
                        <a:pt x="25" y="0"/>
                      </a:lnTo>
                      <a:lnTo>
                        <a:pt x="20" y="0"/>
                      </a:lnTo>
                      <a:lnTo>
                        <a:pt x="18" y="3"/>
                      </a:lnTo>
                      <a:lnTo>
                        <a:pt x="12" y="6"/>
                      </a:lnTo>
                      <a:lnTo>
                        <a:pt x="7" y="8"/>
                      </a:lnTo>
                      <a:lnTo>
                        <a:pt x="6" y="8"/>
                      </a:lnTo>
                      <a:lnTo>
                        <a:pt x="2" y="9"/>
                      </a:lnTo>
                      <a:lnTo>
                        <a:pt x="0" y="11"/>
                      </a:lnTo>
                      <a:lnTo>
                        <a:pt x="0" y="12"/>
                      </a:lnTo>
                      <a:lnTo>
                        <a:pt x="0" y="14"/>
                      </a:lnTo>
                      <a:lnTo>
                        <a:pt x="0" y="16"/>
                      </a:lnTo>
                      <a:lnTo>
                        <a:pt x="0" y="18"/>
                      </a:lnTo>
                      <a:lnTo>
                        <a:pt x="2" y="20"/>
                      </a:lnTo>
                      <a:lnTo>
                        <a:pt x="7" y="20"/>
                      </a:lnTo>
                      <a:lnTo>
                        <a:pt x="8" y="21"/>
                      </a:lnTo>
                      <a:lnTo>
                        <a:pt x="12" y="22"/>
                      </a:lnTo>
                      <a:lnTo>
                        <a:pt x="25" y="21"/>
                      </a:lnTo>
                      <a:lnTo>
                        <a:pt x="31" y="21"/>
                      </a:lnTo>
                      <a:lnTo>
                        <a:pt x="37" y="24"/>
                      </a:lnTo>
                      <a:lnTo>
                        <a:pt x="42" y="25"/>
                      </a:lnTo>
                      <a:lnTo>
                        <a:pt x="48" y="29"/>
                      </a:lnTo>
                      <a:lnTo>
                        <a:pt x="52" y="30"/>
                      </a:lnTo>
                      <a:lnTo>
                        <a:pt x="57" y="32"/>
                      </a:lnTo>
                      <a:lnTo>
                        <a:pt x="66" y="30"/>
                      </a:lnTo>
                      <a:lnTo>
                        <a:pt x="73" y="32"/>
                      </a:lnTo>
                      <a:lnTo>
                        <a:pt x="78" y="1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4933" name="Freeform 727"/>
                <p:cNvSpPr>
                  <a:spLocks/>
                </p:cNvSpPr>
                <p:nvPr/>
              </p:nvSpPr>
              <p:spPr bwMode="auto">
                <a:xfrm>
                  <a:off x="1053" y="3180"/>
                  <a:ext cx="27" cy="1"/>
                </a:xfrm>
                <a:custGeom>
                  <a:avLst/>
                  <a:gdLst>
                    <a:gd name="T0" fmla="*/ 0 w 27"/>
                    <a:gd name="T1" fmla="*/ 0 h 1"/>
                    <a:gd name="T2" fmla="*/ 4 w 27"/>
                    <a:gd name="T3" fmla="*/ 0 h 1"/>
                    <a:gd name="T4" fmla="*/ 13 w 27"/>
                    <a:gd name="T5" fmla="*/ 0 h 1"/>
                    <a:gd name="T6" fmla="*/ 26 w 27"/>
                    <a:gd name="T7" fmla="*/ 0 h 1"/>
                    <a:gd name="T8" fmla="*/ 21 w 27"/>
                    <a:gd name="T9" fmla="*/ 0 h 1"/>
                    <a:gd name="T10" fmla="*/ 13 w 27"/>
                    <a:gd name="T11" fmla="*/ 0 h 1"/>
                    <a:gd name="T12" fmla="*/ 4 w 27"/>
                    <a:gd name="T13" fmla="*/ 0 h 1"/>
                    <a:gd name="T14" fmla="*/ 2 w 27"/>
                    <a:gd name="T15" fmla="*/ 0 h 1"/>
                    <a:gd name="T16" fmla="*/ 0 w 27"/>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1"/>
                    <a:gd name="T29" fmla="*/ 27 w 27"/>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1">
                      <a:moveTo>
                        <a:pt x="0" y="0"/>
                      </a:moveTo>
                      <a:lnTo>
                        <a:pt x="4" y="0"/>
                      </a:lnTo>
                      <a:lnTo>
                        <a:pt x="13" y="0"/>
                      </a:lnTo>
                      <a:lnTo>
                        <a:pt x="26" y="0"/>
                      </a:lnTo>
                      <a:lnTo>
                        <a:pt x="21" y="0"/>
                      </a:lnTo>
                      <a:lnTo>
                        <a:pt x="13" y="0"/>
                      </a:lnTo>
                      <a:lnTo>
                        <a:pt x="4" y="0"/>
                      </a:lnTo>
                      <a:lnTo>
                        <a:pt x="2"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4934" name="Freeform 728"/>
                <p:cNvSpPr>
                  <a:spLocks/>
                </p:cNvSpPr>
                <p:nvPr/>
              </p:nvSpPr>
              <p:spPr bwMode="auto">
                <a:xfrm>
                  <a:off x="1057" y="3183"/>
                  <a:ext cx="27" cy="1"/>
                </a:xfrm>
                <a:custGeom>
                  <a:avLst/>
                  <a:gdLst>
                    <a:gd name="T0" fmla="*/ 0 w 27"/>
                    <a:gd name="T1" fmla="*/ 0 h 1"/>
                    <a:gd name="T2" fmla="*/ 26 w 27"/>
                    <a:gd name="T3" fmla="*/ 0 h 1"/>
                    <a:gd name="T4" fmla="*/ 0 w 27"/>
                    <a:gd name="T5" fmla="*/ 0 h 1"/>
                    <a:gd name="T6" fmla="*/ 0 60000 65536"/>
                    <a:gd name="T7" fmla="*/ 0 60000 65536"/>
                    <a:gd name="T8" fmla="*/ 0 60000 65536"/>
                    <a:gd name="T9" fmla="*/ 0 w 27"/>
                    <a:gd name="T10" fmla="*/ 0 h 1"/>
                    <a:gd name="T11" fmla="*/ 27 w 27"/>
                    <a:gd name="T12" fmla="*/ 1 h 1"/>
                  </a:gdLst>
                  <a:ahLst/>
                  <a:cxnLst>
                    <a:cxn ang="T6">
                      <a:pos x="T0" y="T1"/>
                    </a:cxn>
                    <a:cxn ang="T7">
                      <a:pos x="T2" y="T3"/>
                    </a:cxn>
                    <a:cxn ang="T8">
                      <a:pos x="T4" y="T5"/>
                    </a:cxn>
                  </a:cxnLst>
                  <a:rect l="T9" t="T10" r="T11" b="T12"/>
                  <a:pathLst>
                    <a:path w="27" h="1">
                      <a:moveTo>
                        <a:pt x="0" y="0"/>
                      </a:moveTo>
                      <a:lnTo>
                        <a:pt x="26"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4935" name="Freeform 729"/>
                <p:cNvSpPr>
                  <a:spLocks/>
                </p:cNvSpPr>
                <p:nvPr/>
              </p:nvSpPr>
              <p:spPr bwMode="auto">
                <a:xfrm>
                  <a:off x="1044" y="3178"/>
                  <a:ext cx="28" cy="28"/>
                </a:xfrm>
                <a:custGeom>
                  <a:avLst/>
                  <a:gdLst>
                    <a:gd name="T0" fmla="*/ 27 w 28"/>
                    <a:gd name="T1" fmla="*/ 0 h 28"/>
                    <a:gd name="T2" fmla="*/ 14 w 28"/>
                    <a:gd name="T3" fmla="*/ 27 h 28"/>
                    <a:gd name="T4" fmla="*/ 0 w 28"/>
                    <a:gd name="T5" fmla="*/ 27 h 28"/>
                    <a:gd name="T6" fmla="*/ 14 w 28"/>
                    <a:gd name="T7" fmla="*/ 27 h 28"/>
                    <a:gd name="T8" fmla="*/ 27 w 28"/>
                    <a:gd name="T9" fmla="*/ 0 h 28"/>
                    <a:gd name="T10" fmla="*/ 0 60000 65536"/>
                    <a:gd name="T11" fmla="*/ 0 60000 65536"/>
                    <a:gd name="T12" fmla="*/ 0 60000 65536"/>
                    <a:gd name="T13" fmla="*/ 0 60000 65536"/>
                    <a:gd name="T14" fmla="*/ 0 60000 65536"/>
                    <a:gd name="T15" fmla="*/ 0 w 28"/>
                    <a:gd name="T16" fmla="*/ 0 h 28"/>
                    <a:gd name="T17" fmla="*/ 28 w 28"/>
                    <a:gd name="T18" fmla="*/ 28 h 28"/>
                  </a:gdLst>
                  <a:ahLst/>
                  <a:cxnLst>
                    <a:cxn ang="T10">
                      <a:pos x="T0" y="T1"/>
                    </a:cxn>
                    <a:cxn ang="T11">
                      <a:pos x="T2" y="T3"/>
                    </a:cxn>
                    <a:cxn ang="T12">
                      <a:pos x="T4" y="T5"/>
                    </a:cxn>
                    <a:cxn ang="T13">
                      <a:pos x="T6" y="T7"/>
                    </a:cxn>
                    <a:cxn ang="T14">
                      <a:pos x="T8" y="T9"/>
                    </a:cxn>
                  </a:cxnLst>
                  <a:rect l="T15" t="T16" r="T17" b="T18"/>
                  <a:pathLst>
                    <a:path w="28" h="28">
                      <a:moveTo>
                        <a:pt x="27" y="0"/>
                      </a:moveTo>
                      <a:lnTo>
                        <a:pt x="14" y="27"/>
                      </a:lnTo>
                      <a:lnTo>
                        <a:pt x="0" y="27"/>
                      </a:lnTo>
                      <a:lnTo>
                        <a:pt x="14" y="27"/>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4936" name="Freeform 730"/>
                <p:cNvSpPr>
                  <a:spLocks/>
                </p:cNvSpPr>
                <p:nvPr/>
              </p:nvSpPr>
              <p:spPr bwMode="auto">
                <a:xfrm>
                  <a:off x="1089" y="3174"/>
                  <a:ext cx="29" cy="1"/>
                </a:xfrm>
                <a:custGeom>
                  <a:avLst/>
                  <a:gdLst>
                    <a:gd name="T0" fmla="*/ 0 w 29"/>
                    <a:gd name="T1" fmla="*/ 0 h 1"/>
                    <a:gd name="T2" fmla="*/ 28 w 29"/>
                    <a:gd name="T3" fmla="*/ 0 h 1"/>
                    <a:gd name="T4" fmla="*/ 0 w 29"/>
                    <a:gd name="T5" fmla="*/ 0 h 1"/>
                    <a:gd name="T6" fmla="*/ 0 60000 65536"/>
                    <a:gd name="T7" fmla="*/ 0 60000 65536"/>
                    <a:gd name="T8" fmla="*/ 0 60000 65536"/>
                    <a:gd name="T9" fmla="*/ 0 w 29"/>
                    <a:gd name="T10" fmla="*/ 0 h 1"/>
                    <a:gd name="T11" fmla="*/ 29 w 29"/>
                    <a:gd name="T12" fmla="*/ 1 h 1"/>
                  </a:gdLst>
                  <a:ahLst/>
                  <a:cxnLst>
                    <a:cxn ang="T6">
                      <a:pos x="T0" y="T1"/>
                    </a:cxn>
                    <a:cxn ang="T7">
                      <a:pos x="T2" y="T3"/>
                    </a:cxn>
                    <a:cxn ang="T8">
                      <a:pos x="T4" y="T5"/>
                    </a:cxn>
                  </a:cxnLst>
                  <a:rect l="T9" t="T10" r="T11" b="T12"/>
                  <a:pathLst>
                    <a:path w="29" h="1">
                      <a:moveTo>
                        <a:pt x="0" y="0"/>
                      </a:moveTo>
                      <a:lnTo>
                        <a:pt x="28"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4937" name="Freeform 731"/>
                <p:cNvSpPr>
                  <a:spLocks/>
                </p:cNvSpPr>
                <p:nvPr/>
              </p:nvSpPr>
              <p:spPr bwMode="auto">
                <a:xfrm>
                  <a:off x="1096" y="3175"/>
                  <a:ext cx="28" cy="27"/>
                </a:xfrm>
                <a:custGeom>
                  <a:avLst/>
                  <a:gdLst>
                    <a:gd name="T0" fmla="*/ 0 w 28"/>
                    <a:gd name="T1" fmla="*/ 0 h 27"/>
                    <a:gd name="T2" fmla="*/ 15 w 28"/>
                    <a:gd name="T3" fmla="*/ 16 h 27"/>
                    <a:gd name="T4" fmla="*/ 27 w 28"/>
                    <a:gd name="T5" fmla="*/ 26 h 27"/>
                    <a:gd name="T6" fmla="*/ 15 w 28"/>
                    <a:gd name="T7" fmla="*/ 16 h 27"/>
                    <a:gd name="T8" fmla="*/ 0 w 28"/>
                    <a:gd name="T9" fmla="*/ 0 h 27"/>
                    <a:gd name="T10" fmla="*/ 0 60000 65536"/>
                    <a:gd name="T11" fmla="*/ 0 60000 65536"/>
                    <a:gd name="T12" fmla="*/ 0 60000 65536"/>
                    <a:gd name="T13" fmla="*/ 0 60000 65536"/>
                    <a:gd name="T14" fmla="*/ 0 60000 65536"/>
                    <a:gd name="T15" fmla="*/ 0 w 28"/>
                    <a:gd name="T16" fmla="*/ 0 h 27"/>
                    <a:gd name="T17" fmla="*/ 28 w 28"/>
                    <a:gd name="T18" fmla="*/ 27 h 27"/>
                  </a:gdLst>
                  <a:ahLst/>
                  <a:cxnLst>
                    <a:cxn ang="T10">
                      <a:pos x="T0" y="T1"/>
                    </a:cxn>
                    <a:cxn ang="T11">
                      <a:pos x="T2" y="T3"/>
                    </a:cxn>
                    <a:cxn ang="T12">
                      <a:pos x="T4" y="T5"/>
                    </a:cxn>
                    <a:cxn ang="T13">
                      <a:pos x="T6" y="T7"/>
                    </a:cxn>
                    <a:cxn ang="T14">
                      <a:pos x="T8" y="T9"/>
                    </a:cxn>
                  </a:cxnLst>
                  <a:rect l="T15" t="T16" r="T17" b="T18"/>
                  <a:pathLst>
                    <a:path w="28" h="27">
                      <a:moveTo>
                        <a:pt x="0" y="0"/>
                      </a:moveTo>
                      <a:lnTo>
                        <a:pt x="15" y="16"/>
                      </a:lnTo>
                      <a:lnTo>
                        <a:pt x="27" y="26"/>
                      </a:lnTo>
                      <a:lnTo>
                        <a:pt x="15" y="16"/>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4938" name="Freeform 732"/>
                <p:cNvSpPr>
                  <a:spLocks/>
                </p:cNvSpPr>
                <p:nvPr/>
              </p:nvSpPr>
              <p:spPr bwMode="auto">
                <a:xfrm>
                  <a:off x="1109" y="3177"/>
                  <a:ext cx="29" cy="33"/>
                </a:xfrm>
                <a:custGeom>
                  <a:avLst/>
                  <a:gdLst>
                    <a:gd name="T0" fmla="*/ 26 w 29"/>
                    <a:gd name="T1" fmla="*/ 0 h 33"/>
                    <a:gd name="T2" fmla="*/ 14 w 29"/>
                    <a:gd name="T3" fmla="*/ 0 h 33"/>
                    <a:gd name="T4" fmla="*/ 3 w 29"/>
                    <a:gd name="T5" fmla="*/ 0 h 33"/>
                    <a:gd name="T6" fmla="*/ 0 w 29"/>
                    <a:gd name="T7" fmla="*/ 5 h 33"/>
                    <a:gd name="T8" fmla="*/ 0 w 29"/>
                    <a:gd name="T9" fmla="*/ 13 h 33"/>
                    <a:gd name="T10" fmla="*/ 0 w 29"/>
                    <a:gd name="T11" fmla="*/ 20 h 33"/>
                    <a:gd name="T12" fmla="*/ 0 w 29"/>
                    <a:gd name="T13" fmla="*/ 25 h 33"/>
                    <a:gd name="T14" fmla="*/ 28 w 29"/>
                    <a:gd name="T15" fmla="*/ 32 h 33"/>
                    <a:gd name="T16" fmla="*/ 26 w 29"/>
                    <a:gd name="T17" fmla="*/ 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3"/>
                    <a:gd name="T29" fmla="*/ 29 w 29"/>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3">
                      <a:moveTo>
                        <a:pt x="26" y="0"/>
                      </a:moveTo>
                      <a:lnTo>
                        <a:pt x="14" y="0"/>
                      </a:lnTo>
                      <a:lnTo>
                        <a:pt x="3" y="0"/>
                      </a:lnTo>
                      <a:lnTo>
                        <a:pt x="0" y="5"/>
                      </a:lnTo>
                      <a:lnTo>
                        <a:pt x="0" y="13"/>
                      </a:lnTo>
                      <a:lnTo>
                        <a:pt x="0" y="20"/>
                      </a:lnTo>
                      <a:lnTo>
                        <a:pt x="0" y="25"/>
                      </a:lnTo>
                      <a:lnTo>
                        <a:pt x="28" y="32"/>
                      </a:lnTo>
                      <a:lnTo>
                        <a:pt x="26"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4939" name="Freeform 733"/>
                <p:cNvSpPr>
                  <a:spLocks/>
                </p:cNvSpPr>
                <p:nvPr/>
              </p:nvSpPr>
              <p:spPr bwMode="auto">
                <a:xfrm>
                  <a:off x="1113" y="3178"/>
                  <a:ext cx="28" cy="28"/>
                </a:xfrm>
                <a:custGeom>
                  <a:avLst/>
                  <a:gdLst>
                    <a:gd name="T0" fmla="*/ 24 w 28"/>
                    <a:gd name="T1" fmla="*/ 0 h 28"/>
                    <a:gd name="T2" fmla="*/ 13 w 28"/>
                    <a:gd name="T3" fmla="*/ 0 h 28"/>
                    <a:gd name="T4" fmla="*/ 4 w 28"/>
                    <a:gd name="T5" fmla="*/ 0 h 28"/>
                    <a:gd name="T6" fmla="*/ 1 w 28"/>
                    <a:gd name="T7" fmla="*/ 2 h 28"/>
                    <a:gd name="T8" fmla="*/ 0 w 28"/>
                    <a:gd name="T9" fmla="*/ 10 h 28"/>
                    <a:gd name="T10" fmla="*/ 0 w 28"/>
                    <a:gd name="T11" fmla="*/ 18 h 28"/>
                    <a:gd name="T12" fmla="*/ 0 w 28"/>
                    <a:gd name="T13" fmla="*/ 20 h 28"/>
                    <a:gd name="T14" fmla="*/ 27 w 28"/>
                    <a:gd name="T15" fmla="*/ 27 h 28"/>
                    <a:gd name="T16" fmla="*/ 24 w 28"/>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8"/>
                    <a:gd name="T29" fmla="*/ 28 w 28"/>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8">
                      <a:moveTo>
                        <a:pt x="24" y="0"/>
                      </a:moveTo>
                      <a:lnTo>
                        <a:pt x="13" y="0"/>
                      </a:lnTo>
                      <a:lnTo>
                        <a:pt x="4" y="0"/>
                      </a:lnTo>
                      <a:lnTo>
                        <a:pt x="1" y="2"/>
                      </a:lnTo>
                      <a:lnTo>
                        <a:pt x="0" y="10"/>
                      </a:lnTo>
                      <a:lnTo>
                        <a:pt x="0" y="18"/>
                      </a:lnTo>
                      <a:lnTo>
                        <a:pt x="0" y="20"/>
                      </a:lnTo>
                      <a:lnTo>
                        <a:pt x="27" y="27"/>
                      </a:lnTo>
                      <a:lnTo>
                        <a:pt x="24" y="0"/>
                      </a:lnTo>
                    </a:path>
                  </a:pathLst>
                </a:custGeom>
                <a:solidFill>
                  <a:srgbClr val="E0E0E0"/>
                </a:solidFill>
                <a:ln w="9525" cap="rnd">
                  <a:noFill/>
                  <a:round/>
                  <a:headEnd type="none" w="sm" len="sm"/>
                  <a:tailEnd type="none" w="sm" len="sm"/>
                </a:ln>
              </p:spPr>
              <p:txBody>
                <a:bodyPr/>
                <a:lstStyle/>
                <a:p>
                  <a:endParaRPr lang="es-ES"/>
                </a:p>
              </p:txBody>
            </p:sp>
            <p:sp>
              <p:nvSpPr>
                <p:cNvPr id="104940" name="Freeform 734"/>
                <p:cNvSpPr>
                  <a:spLocks/>
                </p:cNvSpPr>
                <p:nvPr/>
              </p:nvSpPr>
              <p:spPr bwMode="auto">
                <a:xfrm>
                  <a:off x="1128" y="3140"/>
                  <a:ext cx="104" cy="73"/>
                </a:xfrm>
                <a:custGeom>
                  <a:avLst/>
                  <a:gdLst>
                    <a:gd name="T0" fmla="*/ 1 w 104"/>
                    <a:gd name="T1" fmla="*/ 35 h 73"/>
                    <a:gd name="T2" fmla="*/ 0 w 104"/>
                    <a:gd name="T3" fmla="*/ 43 h 73"/>
                    <a:gd name="T4" fmla="*/ 0 w 104"/>
                    <a:gd name="T5" fmla="*/ 52 h 73"/>
                    <a:gd name="T6" fmla="*/ 0 w 104"/>
                    <a:gd name="T7" fmla="*/ 59 h 73"/>
                    <a:gd name="T8" fmla="*/ 4 w 104"/>
                    <a:gd name="T9" fmla="*/ 69 h 73"/>
                    <a:gd name="T10" fmla="*/ 37 w 104"/>
                    <a:gd name="T11" fmla="*/ 72 h 73"/>
                    <a:gd name="T12" fmla="*/ 67 w 104"/>
                    <a:gd name="T13" fmla="*/ 69 h 73"/>
                    <a:gd name="T14" fmla="*/ 93 w 104"/>
                    <a:gd name="T15" fmla="*/ 64 h 73"/>
                    <a:gd name="T16" fmla="*/ 95 w 104"/>
                    <a:gd name="T17" fmla="*/ 38 h 73"/>
                    <a:gd name="T18" fmla="*/ 98 w 104"/>
                    <a:gd name="T19" fmla="*/ 22 h 73"/>
                    <a:gd name="T20" fmla="*/ 103 w 104"/>
                    <a:gd name="T21" fmla="*/ 0 h 73"/>
                    <a:gd name="T22" fmla="*/ 89 w 104"/>
                    <a:gd name="T23" fmla="*/ 12 h 73"/>
                    <a:gd name="T24" fmla="*/ 83 w 104"/>
                    <a:gd name="T25" fmla="*/ 16 h 73"/>
                    <a:gd name="T26" fmla="*/ 80 w 104"/>
                    <a:gd name="T27" fmla="*/ 20 h 73"/>
                    <a:gd name="T28" fmla="*/ 76 w 104"/>
                    <a:gd name="T29" fmla="*/ 21 h 73"/>
                    <a:gd name="T30" fmla="*/ 73 w 104"/>
                    <a:gd name="T31" fmla="*/ 24 h 73"/>
                    <a:gd name="T32" fmla="*/ 72 w 104"/>
                    <a:gd name="T33" fmla="*/ 24 h 73"/>
                    <a:gd name="T34" fmla="*/ 66 w 104"/>
                    <a:gd name="T35" fmla="*/ 24 h 73"/>
                    <a:gd name="T36" fmla="*/ 60 w 104"/>
                    <a:gd name="T37" fmla="*/ 25 h 73"/>
                    <a:gd name="T38" fmla="*/ 43 w 104"/>
                    <a:gd name="T39" fmla="*/ 28 h 73"/>
                    <a:gd name="T40" fmla="*/ 1 w 104"/>
                    <a:gd name="T41" fmla="*/ 35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73"/>
                    <a:gd name="T65" fmla="*/ 104 w 104"/>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73">
                      <a:moveTo>
                        <a:pt x="1" y="35"/>
                      </a:moveTo>
                      <a:lnTo>
                        <a:pt x="0" y="43"/>
                      </a:lnTo>
                      <a:lnTo>
                        <a:pt x="0" y="52"/>
                      </a:lnTo>
                      <a:lnTo>
                        <a:pt x="0" y="59"/>
                      </a:lnTo>
                      <a:lnTo>
                        <a:pt x="4" y="69"/>
                      </a:lnTo>
                      <a:lnTo>
                        <a:pt x="37" y="72"/>
                      </a:lnTo>
                      <a:lnTo>
                        <a:pt x="67" y="69"/>
                      </a:lnTo>
                      <a:lnTo>
                        <a:pt x="93" y="64"/>
                      </a:lnTo>
                      <a:lnTo>
                        <a:pt x="95" y="38"/>
                      </a:lnTo>
                      <a:lnTo>
                        <a:pt x="98" y="22"/>
                      </a:lnTo>
                      <a:lnTo>
                        <a:pt x="103" y="0"/>
                      </a:lnTo>
                      <a:lnTo>
                        <a:pt x="89" y="12"/>
                      </a:lnTo>
                      <a:lnTo>
                        <a:pt x="83" y="16"/>
                      </a:lnTo>
                      <a:lnTo>
                        <a:pt x="80" y="20"/>
                      </a:lnTo>
                      <a:lnTo>
                        <a:pt x="76" y="21"/>
                      </a:lnTo>
                      <a:lnTo>
                        <a:pt x="73" y="24"/>
                      </a:lnTo>
                      <a:lnTo>
                        <a:pt x="72" y="24"/>
                      </a:lnTo>
                      <a:lnTo>
                        <a:pt x="66" y="24"/>
                      </a:lnTo>
                      <a:lnTo>
                        <a:pt x="60" y="25"/>
                      </a:lnTo>
                      <a:lnTo>
                        <a:pt x="43" y="28"/>
                      </a:lnTo>
                      <a:lnTo>
                        <a:pt x="1" y="35"/>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4941" name="Freeform 735"/>
                <p:cNvSpPr>
                  <a:spLocks/>
                </p:cNvSpPr>
                <p:nvPr/>
              </p:nvSpPr>
              <p:spPr bwMode="auto">
                <a:xfrm>
                  <a:off x="1136" y="3108"/>
                  <a:ext cx="158" cy="102"/>
                </a:xfrm>
                <a:custGeom>
                  <a:avLst/>
                  <a:gdLst>
                    <a:gd name="T0" fmla="*/ 127 w 158"/>
                    <a:gd name="T1" fmla="*/ 0 h 102"/>
                    <a:gd name="T2" fmla="*/ 113 w 158"/>
                    <a:gd name="T3" fmla="*/ 1 h 102"/>
                    <a:gd name="T4" fmla="*/ 110 w 158"/>
                    <a:gd name="T5" fmla="*/ 9 h 102"/>
                    <a:gd name="T6" fmla="*/ 109 w 158"/>
                    <a:gd name="T7" fmla="*/ 14 h 102"/>
                    <a:gd name="T8" fmla="*/ 112 w 158"/>
                    <a:gd name="T9" fmla="*/ 20 h 102"/>
                    <a:gd name="T10" fmla="*/ 118 w 158"/>
                    <a:gd name="T11" fmla="*/ 29 h 102"/>
                    <a:gd name="T12" fmla="*/ 112 w 158"/>
                    <a:gd name="T13" fmla="*/ 25 h 102"/>
                    <a:gd name="T14" fmla="*/ 106 w 158"/>
                    <a:gd name="T15" fmla="*/ 18 h 102"/>
                    <a:gd name="T16" fmla="*/ 101 w 158"/>
                    <a:gd name="T17" fmla="*/ 30 h 102"/>
                    <a:gd name="T18" fmla="*/ 96 w 158"/>
                    <a:gd name="T19" fmla="*/ 34 h 102"/>
                    <a:gd name="T20" fmla="*/ 91 w 158"/>
                    <a:gd name="T21" fmla="*/ 42 h 102"/>
                    <a:gd name="T22" fmla="*/ 77 w 158"/>
                    <a:gd name="T23" fmla="*/ 53 h 102"/>
                    <a:gd name="T24" fmla="*/ 77 w 158"/>
                    <a:gd name="T25" fmla="*/ 55 h 102"/>
                    <a:gd name="T26" fmla="*/ 79 w 158"/>
                    <a:gd name="T27" fmla="*/ 60 h 102"/>
                    <a:gd name="T28" fmla="*/ 91 w 158"/>
                    <a:gd name="T29" fmla="*/ 70 h 102"/>
                    <a:gd name="T30" fmla="*/ 81 w 158"/>
                    <a:gd name="T31" fmla="*/ 65 h 102"/>
                    <a:gd name="T32" fmla="*/ 75 w 158"/>
                    <a:gd name="T33" fmla="*/ 62 h 102"/>
                    <a:gd name="T34" fmla="*/ 72 w 158"/>
                    <a:gd name="T35" fmla="*/ 56 h 102"/>
                    <a:gd name="T36" fmla="*/ 44 w 158"/>
                    <a:gd name="T37" fmla="*/ 62 h 102"/>
                    <a:gd name="T38" fmla="*/ 22 w 158"/>
                    <a:gd name="T39" fmla="*/ 64 h 102"/>
                    <a:gd name="T40" fmla="*/ 31 w 158"/>
                    <a:gd name="T41" fmla="*/ 70 h 102"/>
                    <a:gd name="T42" fmla="*/ 38 w 158"/>
                    <a:gd name="T43" fmla="*/ 77 h 102"/>
                    <a:gd name="T44" fmla="*/ 49 w 158"/>
                    <a:gd name="T45" fmla="*/ 82 h 102"/>
                    <a:gd name="T46" fmla="*/ 35 w 158"/>
                    <a:gd name="T47" fmla="*/ 77 h 102"/>
                    <a:gd name="T48" fmla="*/ 20 w 158"/>
                    <a:gd name="T49" fmla="*/ 64 h 102"/>
                    <a:gd name="T50" fmla="*/ 0 w 158"/>
                    <a:gd name="T51" fmla="*/ 67 h 102"/>
                    <a:gd name="T52" fmla="*/ 0 w 158"/>
                    <a:gd name="T53" fmla="*/ 74 h 102"/>
                    <a:gd name="T54" fmla="*/ 0 w 158"/>
                    <a:gd name="T55" fmla="*/ 89 h 102"/>
                    <a:gd name="T56" fmla="*/ 3 w 158"/>
                    <a:gd name="T57" fmla="*/ 97 h 102"/>
                    <a:gd name="T58" fmla="*/ 21 w 158"/>
                    <a:gd name="T59" fmla="*/ 101 h 102"/>
                    <a:gd name="T60" fmla="*/ 44 w 158"/>
                    <a:gd name="T61" fmla="*/ 98 h 102"/>
                    <a:gd name="T62" fmla="*/ 64 w 158"/>
                    <a:gd name="T63" fmla="*/ 97 h 102"/>
                    <a:gd name="T64" fmla="*/ 91 w 158"/>
                    <a:gd name="T65" fmla="*/ 93 h 102"/>
                    <a:gd name="T66" fmla="*/ 93 w 158"/>
                    <a:gd name="T67" fmla="*/ 91 h 102"/>
                    <a:gd name="T68" fmla="*/ 102 w 158"/>
                    <a:gd name="T69" fmla="*/ 86 h 102"/>
                    <a:gd name="T70" fmla="*/ 117 w 158"/>
                    <a:gd name="T71" fmla="*/ 77 h 102"/>
                    <a:gd name="T72" fmla="*/ 134 w 158"/>
                    <a:gd name="T73" fmla="*/ 55 h 102"/>
                    <a:gd name="T74" fmla="*/ 152 w 158"/>
                    <a:gd name="T75" fmla="*/ 36 h 102"/>
                    <a:gd name="T76" fmla="*/ 157 w 158"/>
                    <a:gd name="T77" fmla="*/ 26 h 102"/>
                    <a:gd name="T78" fmla="*/ 152 w 158"/>
                    <a:gd name="T79" fmla="*/ 10 h 102"/>
                    <a:gd name="T80" fmla="*/ 143 w 158"/>
                    <a:gd name="T81" fmla="*/ 0 h 102"/>
                    <a:gd name="T82" fmla="*/ 127 w 158"/>
                    <a:gd name="T83" fmla="*/ 0 h 1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8"/>
                    <a:gd name="T127" fmla="*/ 0 h 102"/>
                    <a:gd name="T128" fmla="*/ 158 w 158"/>
                    <a:gd name="T129" fmla="*/ 102 h 1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8" h="102">
                      <a:moveTo>
                        <a:pt x="127" y="0"/>
                      </a:moveTo>
                      <a:lnTo>
                        <a:pt x="113" y="1"/>
                      </a:lnTo>
                      <a:lnTo>
                        <a:pt x="110" y="9"/>
                      </a:lnTo>
                      <a:lnTo>
                        <a:pt x="109" y="14"/>
                      </a:lnTo>
                      <a:lnTo>
                        <a:pt x="112" y="20"/>
                      </a:lnTo>
                      <a:lnTo>
                        <a:pt x="118" y="29"/>
                      </a:lnTo>
                      <a:lnTo>
                        <a:pt x="112" y="25"/>
                      </a:lnTo>
                      <a:lnTo>
                        <a:pt x="106" y="18"/>
                      </a:lnTo>
                      <a:lnTo>
                        <a:pt x="101" y="30"/>
                      </a:lnTo>
                      <a:lnTo>
                        <a:pt x="96" y="34"/>
                      </a:lnTo>
                      <a:lnTo>
                        <a:pt x="91" y="42"/>
                      </a:lnTo>
                      <a:lnTo>
                        <a:pt x="77" y="53"/>
                      </a:lnTo>
                      <a:lnTo>
                        <a:pt x="77" y="55"/>
                      </a:lnTo>
                      <a:lnTo>
                        <a:pt x="79" y="60"/>
                      </a:lnTo>
                      <a:lnTo>
                        <a:pt x="91" y="70"/>
                      </a:lnTo>
                      <a:lnTo>
                        <a:pt x="81" y="65"/>
                      </a:lnTo>
                      <a:lnTo>
                        <a:pt x="75" y="62"/>
                      </a:lnTo>
                      <a:lnTo>
                        <a:pt x="72" y="56"/>
                      </a:lnTo>
                      <a:lnTo>
                        <a:pt x="44" y="62"/>
                      </a:lnTo>
                      <a:lnTo>
                        <a:pt x="22" y="64"/>
                      </a:lnTo>
                      <a:lnTo>
                        <a:pt x="31" y="70"/>
                      </a:lnTo>
                      <a:lnTo>
                        <a:pt x="38" y="77"/>
                      </a:lnTo>
                      <a:lnTo>
                        <a:pt x="49" y="82"/>
                      </a:lnTo>
                      <a:lnTo>
                        <a:pt x="35" y="77"/>
                      </a:lnTo>
                      <a:lnTo>
                        <a:pt x="20" y="64"/>
                      </a:lnTo>
                      <a:lnTo>
                        <a:pt x="0" y="67"/>
                      </a:lnTo>
                      <a:lnTo>
                        <a:pt x="0" y="74"/>
                      </a:lnTo>
                      <a:lnTo>
                        <a:pt x="0" y="89"/>
                      </a:lnTo>
                      <a:lnTo>
                        <a:pt x="3" y="97"/>
                      </a:lnTo>
                      <a:lnTo>
                        <a:pt x="21" y="101"/>
                      </a:lnTo>
                      <a:lnTo>
                        <a:pt x="44" y="98"/>
                      </a:lnTo>
                      <a:lnTo>
                        <a:pt x="64" y="97"/>
                      </a:lnTo>
                      <a:lnTo>
                        <a:pt x="91" y="93"/>
                      </a:lnTo>
                      <a:lnTo>
                        <a:pt x="93" y="91"/>
                      </a:lnTo>
                      <a:lnTo>
                        <a:pt x="102" y="86"/>
                      </a:lnTo>
                      <a:lnTo>
                        <a:pt x="117" y="77"/>
                      </a:lnTo>
                      <a:lnTo>
                        <a:pt x="134" y="55"/>
                      </a:lnTo>
                      <a:lnTo>
                        <a:pt x="152" y="36"/>
                      </a:lnTo>
                      <a:lnTo>
                        <a:pt x="157" y="26"/>
                      </a:lnTo>
                      <a:lnTo>
                        <a:pt x="152" y="10"/>
                      </a:lnTo>
                      <a:lnTo>
                        <a:pt x="143" y="0"/>
                      </a:lnTo>
                      <a:lnTo>
                        <a:pt x="127" y="0"/>
                      </a:lnTo>
                    </a:path>
                  </a:pathLst>
                </a:custGeom>
                <a:solidFill>
                  <a:srgbClr val="808080"/>
                </a:solidFill>
                <a:ln w="9525" cap="rnd">
                  <a:noFill/>
                  <a:round/>
                  <a:headEnd type="none" w="sm" len="sm"/>
                  <a:tailEnd type="none" w="sm" len="sm"/>
                </a:ln>
              </p:spPr>
              <p:txBody>
                <a:bodyPr/>
                <a:lstStyle/>
                <a:p>
                  <a:endParaRPr lang="es-ES"/>
                </a:p>
              </p:txBody>
            </p:sp>
          </p:grpSp>
          <p:sp>
            <p:nvSpPr>
              <p:cNvPr id="104768" name="Rectangle 736"/>
              <p:cNvSpPr>
                <a:spLocks noChangeArrowheads="1"/>
              </p:cNvSpPr>
              <p:nvPr/>
            </p:nvSpPr>
            <p:spPr bwMode="auto">
              <a:xfrm>
                <a:off x="1338" y="2523"/>
                <a:ext cx="499" cy="363"/>
              </a:xfrm>
              <a:prstGeom prst="rect">
                <a:avLst/>
              </a:prstGeom>
              <a:noFill/>
              <a:ln w="12700">
                <a:solidFill>
                  <a:schemeClr val="tx1"/>
                </a:solidFill>
                <a:miter lim="800000"/>
                <a:headEnd/>
                <a:tailEnd/>
              </a:ln>
            </p:spPr>
            <p:txBody>
              <a:bodyPr wrap="none" anchor="ctr"/>
              <a:lstStyle/>
              <a:p>
                <a:pPr eaLnBrk="0" hangingPunct="0"/>
                <a:endParaRPr lang="es-ES"/>
              </a:p>
            </p:txBody>
          </p:sp>
        </p:grpSp>
      </p:grpSp>
      <p:grpSp>
        <p:nvGrpSpPr>
          <p:cNvPr id="104454" name="Group 737"/>
          <p:cNvGrpSpPr>
            <a:grpSpLocks/>
          </p:cNvGrpSpPr>
          <p:nvPr/>
        </p:nvGrpSpPr>
        <p:grpSpPr bwMode="auto">
          <a:xfrm>
            <a:off x="3779838" y="2781300"/>
            <a:ext cx="1584325" cy="1152525"/>
            <a:chOff x="831" y="2528"/>
            <a:chExt cx="499" cy="363"/>
          </a:xfrm>
        </p:grpSpPr>
        <p:grpSp>
          <p:nvGrpSpPr>
            <p:cNvPr id="104588" name="Group 738"/>
            <p:cNvGrpSpPr>
              <a:grpSpLocks/>
            </p:cNvGrpSpPr>
            <p:nvPr/>
          </p:nvGrpSpPr>
          <p:grpSpPr bwMode="auto">
            <a:xfrm>
              <a:off x="898" y="2568"/>
              <a:ext cx="349" cy="295"/>
              <a:chOff x="378" y="2892"/>
              <a:chExt cx="994" cy="638"/>
            </a:xfrm>
          </p:grpSpPr>
          <p:sp>
            <p:nvSpPr>
              <p:cNvPr id="104590" name="Oval 739"/>
              <p:cNvSpPr>
                <a:spLocks noChangeArrowheads="1"/>
              </p:cNvSpPr>
              <p:nvPr/>
            </p:nvSpPr>
            <p:spPr bwMode="auto">
              <a:xfrm>
                <a:off x="998" y="3332"/>
                <a:ext cx="107" cy="45"/>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4591" name="Rectangle 740"/>
              <p:cNvSpPr>
                <a:spLocks noChangeArrowheads="1"/>
              </p:cNvSpPr>
              <p:nvPr/>
            </p:nvSpPr>
            <p:spPr bwMode="auto">
              <a:xfrm>
                <a:off x="1044" y="3264"/>
                <a:ext cx="19" cy="70"/>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4592" name="Freeform 741"/>
              <p:cNvSpPr>
                <a:spLocks/>
              </p:cNvSpPr>
              <p:nvPr/>
            </p:nvSpPr>
            <p:spPr bwMode="auto">
              <a:xfrm>
                <a:off x="953" y="3205"/>
                <a:ext cx="188" cy="64"/>
              </a:xfrm>
              <a:custGeom>
                <a:avLst/>
                <a:gdLst>
                  <a:gd name="T0" fmla="*/ 0 w 188"/>
                  <a:gd name="T1" fmla="*/ 32 h 64"/>
                  <a:gd name="T2" fmla="*/ 0 w 188"/>
                  <a:gd name="T3" fmla="*/ 51 h 64"/>
                  <a:gd name="T4" fmla="*/ 61 w 188"/>
                  <a:gd name="T5" fmla="*/ 63 h 64"/>
                  <a:gd name="T6" fmla="*/ 129 w 188"/>
                  <a:gd name="T7" fmla="*/ 63 h 64"/>
                  <a:gd name="T8" fmla="*/ 183 w 188"/>
                  <a:gd name="T9" fmla="*/ 45 h 64"/>
                  <a:gd name="T10" fmla="*/ 187 w 188"/>
                  <a:gd name="T11" fmla="*/ 0 h 64"/>
                  <a:gd name="T12" fmla="*/ 79 w 188"/>
                  <a:gd name="T13" fmla="*/ 0 h 64"/>
                  <a:gd name="T14" fmla="*/ 0 w 188"/>
                  <a:gd name="T15" fmla="*/ 32 h 64"/>
                  <a:gd name="T16" fmla="*/ 0 60000 65536"/>
                  <a:gd name="T17" fmla="*/ 0 60000 65536"/>
                  <a:gd name="T18" fmla="*/ 0 60000 65536"/>
                  <a:gd name="T19" fmla="*/ 0 60000 65536"/>
                  <a:gd name="T20" fmla="*/ 0 60000 65536"/>
                  <a:gd name="T21" fmla="*/ 0 60000 65536"/>
                  <a:gd name="T22" fmla="*/ 0 60000 65536"/>
                  <a:gd name="T23" fmla="*/ 0 60000 65536"/>
                  <a:gd name="T24" fmla="*/ 0 w 188"/>
                  <a:gd name="T25" fmla="*/ 0 h 64"/>
                  <a:gd name="T26" fmla="*/ 188 w 188"/>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8" h="64">
                    <a:moveTo>
                      <a:pt x="0" y="32"/>
                    </a:moveTo>
                    <a:lnTo>
                      <a:pt x="0" y="51"/>
                    </a:lnTo>
                    <a:lnTo>
                      <a:pt x="61" y="63"/>
                    </a:lnTo>
                    <a:lnTo>
                      <a:pt x="129" y="63"/>
                    </a:lnTo>
                    <a:lnTo>
                      <a:pt x="183" y="45"/>
                    </a:lnTo>
                    <a:lnTo>
                      <a:pt x="187" y="0"/>
                    </a:lnTo>
                    <a:lnTo>
                      <a:pt x="79" y="0"/>
                    </a:lnTo>
                    <a:lnTo>
                      <a:pt x="0"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4593" name="Freeform 742"/>
              <p:cNvSpPr>
                <a:spLocks/>
              </p:cNvSpPr>
              <p:nvPr/>
            </p:nvSpPr>
            <p:spPr bwMode="auto">
              <a:xfrm>
                <a:off x="959" y="3228"/>
                <a:ext cx="177" cy="35"/>
              </a:xfrm>
              <a:custGeom>
                <a:avLst/>
                <a:gdLst>
                  <a:gd name="T0" fmla="*/ 0 w 177"/>
                  <a:gd name="T1" fmla="*/ 10 h 35"/>
                  <a:gd name="T2" fmla="*/ 0 w 177"/>
                  <a:gd name="T3" fmla="*/ 22 h 35"/>
                  <a:gd name="T4" fmla="*/ 54 w 177"/>
                  <a:gd name="T5" fmla="*/ 34 h 35"/>
                  <a:gd name="T6" fmla="*/ 124 w 177"/>
                  <a:gd name="T7" fmla="*/ 34 h 35"/>
                  <a:gd name="T8" fmla="*/ 176 w 177"/>
                  <a:gd name="T9" fmla="*/ 18 h 35"/>
                  <a:gd name="T10" fmla="*/ 176 w 177"/>
                  <a:gd name="T11" fmla="*/ 0 h 35"/>
                  <a:gd name="T12" fmla="*/ 128 w 177"/>
                  <a:gd name="T13" fmla="*/ 18 h 35"/>
                  <a:gd name="T14" fmla="*/ 56 w 177"/>
                  <a:gd name="T15" fmla="*/ 18 h 35"/>
                  <a:gd name="T16" fmla="*/ 0 w 177"/>
                  <a:gd name="T17" fmla="*/ 1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7"/>
                  <a:gd name="T28" fmla="*/ 0 h 35"/>
                  <a:gd name="T29" fmla="*/ 177 w 177"/>
                  <a:gd name="T30" fmla="*/ 35 h 3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7" h="35">
                    <a:moveTo>
                      <a:pt x="0" y="10"/>
                    </a:moveTo>
                    <a:lnTo>
                      <a:pt x="0" y="22"/>
                    </a:lnTo>
                    <a:lnTo>
                      <a:pt x="54" y="34"/>
                    </a:lnTo>
                    <a:lnTo>
                      <a:pt x="124" y="34"/>
                    </a:lnTo>
                    <a:lnTo>
                      <a:pt x="176" y="18"/>
                    </a:lnTo>
                    <a:lnTo>
                      <a:pt x="176" y="0"/>
                    </a:lnTo>
                    <a:lnTo>
                      <a:pt x="128" y="18"/>
                    </a:lnTo>
                    <a:lnTo>
                      <a:pt x="56" y="18"/>
                    </a:lnTo>
                    <a:lnTo>
                      <a:pt x="0" y="10"/>
                    </a:lnTo>
                  </a:path>
                </a:pathLst>
              </a:custGeom>
              <a:solidFill>
                <a:srgbClr val="606060"/>
              </a:solidFill>
              <a:ln w="9525" cap="rnd">
                <a:noFill/>
                <a:round/>
                <a:headEnd type="none" w="sm" len="sm"/>
                <a:tailEnd type="none" w="sm" len="sm"/>
              </a:ln>
            </p:spPr>
            <p:txBody>
              <a:bodyPr/>
              <a:lstStyle/>
              <a:p>
                <a:endParaRPr lang="es-ES"/>
              </a:p>
            </p:txBody>
          </p:sp>
          <p:sp>
            <p:nvSpPr>
              <p:cNvPr id="104594" name="Freeform 743"/>
              <p:cNvSpPr>
                <a:spLocks/>
              </p:cNvSpPr>
              <p:nvPr/>
            </p:nvSpPr>
            <p:spPr bwMode="auto">
              <a:xfrm>
                <a:off x="908" y="3270"/>
                <a:ext cx="49" cy="104"/>
              </a:xfrm>
              <a:custGeom>
                <a:avLst/>
                <a:gdLst>
                  <a:gd name="T0" fmla="*/ 0 w 49"/>
                  <a:gd name="T1" fmla="*/ 0 h 104"/>
                  <a:gd name="T2" fmla="*/ 5 w 49"/>
                  <a:gd name="T3" fmla="*/ 18 h 104"/>
                  <a:gd name="T4" fmla="*/ 9 w 49"/>
                  <a:gd name="T5" fmla="*/ 34 h 104"/>
                  <a:gd name="T6" fmla="*/ 16 w 49"/>
                  <a:gd name="T7" fmla="*/ 50 h 104"/>
                  <a:gd name="T8" fmla="*/ 20 w 49"/>
                  <a:gd name="T9" fmla="*/ 60 h 104"/>
                  <a:gd name="T10" fmla="*/ 20 w 49"/>
                  <a:gd name="T11" fmla="*/ 67 h 104"/>
                  <a:gd name="T12" fmla="*/ 20 w 49"/>
                  <a:gd name="T13" fmla="*/ 73 h 104"/>
                  <a:gd name="T14" fmla="*/ 11 w 49"/>
                  <a:gd name="T15" fmla="*/ 82 h 104"/>
                  <a:gd name="T16" fmla="*/ 0 w 49"/>
                  <a:gd name="T17" fmla="*/ 92 h 104"/>
                  <a:gd name="T18" fmla="*/ 10 w 49"/>
                  <a:gd name="T19" fmla="*/ 103 h 104"/>
                  <a:gd name="T20" fmla="*/ 26 w 49"/>
                  <a:gd name="T21" fmla="*/ 94 h 104"/>
                  <a:gd name="T22" fmla="*/ 38 w 49"/>
                  <a:gd name="T23" fmla="*/ 86 h 104"/>
                  <a:gd name="T24" fmla="*/ 48 w 49"/>
                  <a:gd name="T25" fmla="*/ 83 h 104"/>
                  <a:gd name="T26" fmla="*/ 48 w 49"/>
                  <a:gd name="T27" fmla="*/ 73 h 104"/>
                  <a:gd name="T28" fmla="*/ 43 w 49"/>
                  <a:gd name="T29" fmla="*/ 68 h 104"/>
                  <a:gd name="T30" fmla="*/ 38 w 49"/>
                  <a:gd name="T31" fmla="*/ 60 h 104"/>
                  <a:gd name="T32" fmla="*/ 38 w 49"/>
                  <a:gd name="T33" fmla="*/ 48 h 104"/>
                  <a:gd name="T34" fmla="*/ 37 w 49"/>
                  <a:gd name="T35" fmla="*/ 37 h 104"/>
                  <a:gd name="T36" fmla="*/ 38 w 49"/>
                  <a:gd name="T37" fmla="*/ 24 h 104"/>
                  <a:gd name="T38" fmla="*/ 40 w 49"/>
                  <a:gd name="T39" fmla="*/ 17 h 104"/>
                  <a:gd name="T40" fmla="*/ 40 w 49"/>
                  <a:gd name="T41" fmla="*/ 0 h 104"/>
                  <a:gd name="T42" fmla="*/ 0 w 49"/>
                  <a:gd name="T43" fmla="*/ 0 h 1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104"/>
                  <a:gd name="T68" fmla="*/ 49 w 49"/>
                  <a:gd name="T69" fmla="*/ 104 h 1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104">
                    <a:moveTo>
                      <a:pt x="0" y="0"/>
                    </a:moveTo>
                    <a:lnTo>
                      <a:pt x="5" y="18"/>
                    </a:lnTo>
                    <a:lnTo>
                      <a:pt x="9" y="34"/>
                    </a:lnTo>
                    <a:lnTo>
                      <a:pt x="16" y="50"/>
                    </a:lnTo>
                    <a:lnTo>
                      <a:pt x="20" y="60"/>
                    </a:lnTo>
                    <a:lnTo>
                      <a:pt x="20" y="67"/>
                    </a:lnTo>
                    <a:lnTo>
                      <a:pt x="20" y="73"/>
                    </a:lnTo>
                    <a:lnTo>
                      <a:pt x="11" y="82"/>
                    </a:lnTo>
                    <a:lnTo>
                      <a:pt x="0" y="92"/>
                    </a:lnTo>
                    <a:lnTo>
                      <a:pt x="10" y="103"/>
                    </a:lnTo>
                    <a:lnTo>
                      <a:pt x="26" y="94"/>
                    </a:lnTo>
                    <a:lnTo>
                      <a:pt x="38" y="86"/>
                    </a:lnTo>
                    <a:lnTo>
                      <a:pt x="48" y="83"/>
                    </a:lnTo>
                    <a:lnTo>
                      <a:pt x="48" y="73"/>
                    </a:lnTo>
                    <a:lnTo>
                      <a:pt x="43" y="68"/>
                    </a:lnTo>
                    <a:lnTo>
                      <a:pt x="38" y="60"/>
                    </a:lnTo>
                    <a:lnTo>
                      <a:pt x="38" y="48"/>
                    </a:lnTo>
                    <a:lnTo>
                      <a:pt x="37" y="37"/>
                    </a:lnTo>
                    <a:lnTo>
                      <a:pt x="38" y="24"/>
                    </a:lnTo>
                    <a:lnTo>
                      <a:pt x="40" y="17"/>
                    </a:lnTo>
                    <a:lnTo>
                      <a:pt x="40" y="0"/>
                    </a:lnTo>
                    <a:lnTo>
                      <a:pt x="0"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4595" name="Freeform 744"/>
              <p:cNvSpPr>
                <a:spLocks/>
              </p:cNvSpPr>
              <p:nvPr/>
            </p:nvSpPr>
            <p:spPr bwMode="auto">
              <a:xfrm>
                <a:off x="887" y="3342"/>
                <a:ext cx="73" cy="36"/>
              </a:xfrm>
              <a:custGeom>
                <a:avLst/>
                <a:gdLst>
                  <a:gd name="T0" fmla="*/ 19 w 73"/>
                  <a:gd name="T1" fmla="*/ 19 h 36"/>
                  <a:gd name="T2" fmla="*/ 26 w 73"/>
                  <a:gd name="T3" fmla="*/ 22 h 36"/>
                  <a:gd name="T4" fmla="*/ 37 w 73"/>
                  <a:gd name="T5" fmla="*/ 21 h 36"/>
                  <a:gd name="T6" fmla="*/ 50 w 73"/>
                  <a:gd name="T7" fmla="*/ 14 h 36"/>
                  <a:gd name="T8" fmla="*/ 59 w 73"/>
                  <a:gd name="T9" fmla="*/ 8 h 36"/>
                  <a:gd name="T10" fmla="*/ 64 w 73"/>
                  <a:gd name="T11" fmla="*/ 0 h 36"/>
                  <a:gd name="T12" fmla="*/ 67 w 73"/>
                  <a:gd name="T13" fmla="*/ 1 h 36"/>
                  <a:gd name="T14" fmla="*/ 72 w 73"/>
                  <a:gd name="T15" fmla="*/ 10 h 36"/>
                  <a:gd name="T16" fmla="*/ 69 w 73"/>
                  <a:gd name="T17" fmla="*/ 14 h 36"/>
                  <a:gd name="T18" fmla="*/ 59 w 73"/>
                  <a:gd name="T19" fmla="*/ 18 h 36"/>
                  <a:gd name="T20" fmla="*/ 46 w 73"/>
                  <a:gd name="T21" fmla="*/ 21 h 36"/>
                  <a:gd name="T22" fmla="*/ 33 w 73"/>
                  <a:gd name="T23" fmla="*/ 32 h 36"/>
                  <a:gd name="T24" fmla="*/ 19 w 73"/>
                  <a:gd name="T25" fmla="*/ 35 h 36"/>
                  <a:gd name="T26" fmla="*/ 9 w 73"/>
                  <a:gd name="T27" fmla="*/ 35 h 36"/>
                  <a:gd name="T28" fmla="*/ 2 w 73"/>
                  <a:gd name="T29" fmla="*/ 33 h 36"/>
                  <a:gd name="T30" fmla="*/ 0 w 73"/>
                  <a:gd name="T31" fmla="*/ 30 h 36"/>
                  <a:gd name="T32" fmla="*/ 0 w 73"/>
                  <a:gd name="T33" fmla="*/ 27 h 36"/>
                  <a:gd name="T34" fmla="*/ 2 w 73"/>
                  <a:gd name="T35" fmla="*/ 26 h 36"/>
                  <a:gd name="T36" fmla="*/ 19 w 73"/>
                  <a:gd name="T37" fmla="*/ 19 h 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6"/>
                  <a:gd name="T59" fmla="*/ 73 w 73"/>
                  <a:gd name="T60" fmla="*/ 36 h 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6">
                    <a:moveTo>
                      <a:pt x="19" y="19"/>
                    </a:moveTo>
                    <a:lnTo>
                      <a:pt x="26" y="22"/>
                    </a:lnTo>
                    <a:lnTo>
                      <a:pt x="37" y="21"/>
                    </a:lnTo>
                    <a:lnTo>
                      <a:pt x="50" y="14"/>
                    </a:lnTo>
                    <a:lnTo>
                      <a:pt x="59" y="8"/>
                    </a:lnTo>
                    <a:lnTo>
                      <a:pt x="64" y="0"/>
                    </a:lnTo>
                    <a:lnTo>
                      <a:pt x="67" y="1"/>
                    </a:lnTo>
                    <a:lnTo>
                      <a:pt x="72" y="10"/>
                    </a:lnTo>
                    <a:lnTo>
                      <a:pt x="69" y="14"/>
                    </a:lnTo>
                    <a:lnTo>
                      <a:pt x="59" y="18"/>
                    </a:lnTo>
                    <a:lnTo>
                      <a:pt x="46" y="21"/>
                    </a:lnTo>
                    <a:lnTo>
                      <a:pt x="33" y="32"/>
                    </a:lnTo>
                    <a:lnTo>
                      <a:pt x="19" y="35"/>
                    </a:lnTo>
                    <a:lnTo>
                      <a:pt x="9" y="35"/>
                    </a:lnTo>
                    <a:lnTo>
                      <a:pt x="2" y="33"/>
                    </a:lnTo>
                    <a:lnTo>
                      <a:pt x="0" y="30"/>
                    </a:lnTo>
                    <a:lnTo>
                      <a:pt x="0" y="27"/>
                    </a:lnTo>
                    <a:lnTo>
                      <a:pt x="2" y="26"/>
                    </a:lnTo>
                    <a:lnTo>
                      <a:pt x="19" y="19"/>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4596" name="Freeform 745"/>
              <p:cNvSpPr>
                <a:spLocks/>
              </p:cNvSpPr>
              <p:nvPr/>
            </p:nvSpPr>
            <p:spPr bwMode="auto">
              <a:xfrm>
                <a:off x="948" y="3358"/>
                <a:ext cx="27" cy="25"/>
              </a:xfrm>
              <a:custGeom>
                <a:avLst/>
                <a:gdLst>
                  <a:gd name="T0" fmla="*/ 0 w 27"/>
                  <a:gd name="T1" fmla="*/ 6 h 25"/>
                  <a:gd name="T2" fmla="*/ 1 w 27"/>
                  <a:gd name="T3" fmla="*/ 24 h 25"/>
                  <a:gd name="T4" fmla="*/ 16 w 27"/>
                  <a:gd name="T5" fmla="*/ 24 h 25"/>
                  <a:gd name="T6" fmla="*/ 26 w 27"/>
                  <a:gd name="T7" fmla="*/ 0 h 25"/>
                  <a:gd name="T8" fmla="*/ 0 w 27"/>
                  <a:gd name="T9" fmla="*/ 6 h 25"/>
                  <a:gd name="T10" fmla="*/ 0 60000 65536"/>
                  <a:gd name="T11" fmla="*/ 0 60000 65536"/>
                  <a:gd name="T12" fmla="*/ 0 60000 65536"/>
                  <a:gd name="T13" fmla="*/ 0 60000 65536"/>
                  <a:gd name="T14" fmla="*/ 0 60000 65536"/>
                  <a:gd name="T15" fmla="*/ 0 w 27"/>
                  <a:gd name="T16" fmla="*/ 0 h 25"/>
                  <a:gd name="T17" fmla="*/ 27 w 27"/>
                  <a:gd name="T18" fmla="*/ 25 h 25"/>
                </a:gdLst>
                <a:ahLst/>
                <a:cxnLst>
                  <a:cxn ang="T10">
                    <a:pos x="T0" y="T1"/>
                  </a:cxn>
                  <a:cxn ang="T11">
                    <a:pos x="T2" y="T3"/>
                  </a:cxn>
                  <a:cxn ang="T12">
                    <a:pos x="T4" y="T5"/>
                  </a:cxn>
                  <a:cxn ang="T13">
                    <a:pos x="T6" y="T7"/>
                  </a:cxn>
                  <a:cxn ang="T14">
                    <a:pos x="T8" y="T9"/>
                  </a:cxn>
                </a:cxnLst>
                <a:rect l="T15" t="T16" r="T17" b="T18"/>
                <a:pathLst>
                  <a:path w="27" h="25">
                    <a:moveTo>
                      <a:pt x="0" y="6"/>
                    </a:moveTo>
                    <a:lnTo>
                      <a:pt x="1" y="24"/>
                    </a:lnTo>
                    <a:lnTo>
                      <a:pt x="16" y="24"/>
                    </a:lnTo>
                    <a:lnTo>
                      <a:pt x="26" y="0"/>
                    </a:lnTo>
                    <a:lnTo>
                      <a:pt x="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4597" name="Freeform 746"/>
              <p:cNvSpPr>
                <a:spLocks/>
              </p:cNvSpPr>
              <p:nvPr/>
            </p:nvSpPr>
            <p:spPr bwMode="auto">
              <a:xfrm>
                <a:off x="904" y="3274"/>
                <a:ext cx="50" cy="108"/>
              </a:xfrm>
              <a:custGeom>
                <a:avLst/>
                <a:gdLst>
                  <a:gd name="T0" fmla="*/ 0 w 50"/>
                  <a:gd name="T1" fmla="*/ 0 h 108"/>
                  <a:gd name="T2" fmla="*/ 5 w 50"/>
                  <a:gd name="T3" fmla="*/ 18 h 108"/>
                  <a:gd name="T4" fmla="*/ 9 w 50"/>
                  <a:gd name="T5" fmla="*/ 35 h 108"/>
                  <a:gd name="T6" fmla="*/ 16 w 50"/>
                  <a:gd name="T7" fmla="*/ 53 h 108"/>
                  <a:gd name="T8" fmla="*/ 21 w 50"/>
                  <a:gd name="T9" fmla="*/ 63 h 108"/>
                  <a:gd name="T10" fmla="*/ 21 w 50"/>
                  <a:gd name="T11" fmla="*/ 70 h 108"/>
                  <a:gd name="T12" fmla="*/ 21 w 50"/>
                  <a:gd name="T13" fmla="*/ 76 h 108"/>
                  <a:gd name="T14" fmla="*/ 12 w 50"/>
                  <a:gd name="T15" fmla="*/ 86 h 108"/>
                  <a:gd name="T16" fmla="*/ 0 w 50"/>
                  <a:gd name="T17" fmla="*/ 96 h 108"/>
                  <a:gd name="T18" fmla="*/ 11 w 50"/>
                  <a:gd name="T19" fmla="*/ 107 h 108"/>
                  <a:gd name="T20" fmla="*/ 26 w 50"/>
                  <a:gd name="T21" fmla="*/ 98 h 108"/>
                  <a:gd name="T22" fmla="*/ 39 w 50"/>
                  <a:gd name="T23" fmla="*/ 91 h 108"/>
                  <a:gd name="T24" fmla="*/ 49 w 50"/>
                  <a:gd name="T25" fmla="*/ 87 h 108"/>
                  <a:gd name="T26" fmla="*/ 49 w 50"/>
                  <a:gd name="T27" fmla="*/ 76 h 108"/>
                  <a:gd name="T28" fmla="*/ 41 w 50"/>
                  <a:gd name="T29" fmla="*/ 71 h 108"/>
                  <a:gd name="T30" fmla="*/ 39 w 50"/>
                  <a:gd name="T31" fmla="*/ 63 h 108"/>
                  <a:gd name="T32" fmla="*/ 39 w 50"/>
                  <a:gd name="T33" fmla="*/ 49 h 108"/>
                  <a:gd name="T34" fmla="*/ 38 w 50"/>
                  <a:gd name="T35" fmla="*/ 39 h 108"/>
                  <a:gd name="T36" fmla="*/ 39 w 50"/>
                  <a:gd name="T37" fmla="*/ 24 h 108"/>
                  <a:gd name="T38" fmla="*/ 41 w 50"/>
                  <a:gd name="T39" fmla="*/ 17 h 108"/>
                  <a:gd name="T40" fmla="*/ 41 w 50"/>
                  <a:gd name="T41" fmla="*/ 0 h 108"/>
                  <a:gd name="T42" fmla="*/ 0 w 50"/>
                  <a:gd name="T43" fmla="*/ 0 h 1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0"/>
                  <a:gd name="T67" fmla="*/ 0 h 108"/>
                  <a:gd name="T68" fmla="*/ 50 w 50"/>
                  <a:gd name="T69" fmla="*/ 108 h 1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0" h="108">
                    <a:moveTo>
                      <a:pt x="0" y="0"/>
                    </a:moveTo>
                    <a:lnTo>
                      <a:pt x="5" y="18"/>
                    </a:lnTo>
                    <a:lnTo>
                      <a:pt x="9" y="35"/>
                    </a:lnTo>
                    <a:lnTo>
                      <a:pt x="16" y="53"/>
                    </a:lnTo>
                    <a:lnTo>
                      <a:pt x="21" y="63"/>
                    </a:lnTo>
                    <a:lnTo>
                      <a:pt x="21" y="70"/>
                    </a:lnTo>
                    <a:lnTo>
                      <a:pt x="21" y="76"/>
                    </a:lnTo>
                    <a:lnTo>
                      <a:pt x="12" y="86"/>
                    </a:lnTo>
                    <a:lnTo>
                      <a:pt x="0" y="96"/>
                    </a:lnTo>
                    <a:lnTo>
                      <a:pt x="11" y="107"/>
                    </a:lnTo>
                    <a:lnTo>
                      <a:pt x="26" y="98"/>
                    </a:lnTo>
                    <a:lnTo>
                      <a:pt x="39" y="91"/>
                    </a:lnTo>
                    <a:lnTo>
                      <a:pt x="49" y="87"/>
                    </a:lnTo>
                    <a:lnTo>
                      <a:pt x="49" y="76"/>
                    </a:lnTo>
                    <a:lnTo>
                      <a:pt x="41" y="71"/>
                    </a:lnTo>
                    <a:lnTo>
                      <a:pt x="39" y="63"/>
                    </a:lnTo>
                    <a:lnTo>
                      <a:pt x="39" y="49"/>
                    </a:lnTo>
                    <a:lnTo>
                      <a:pt x="38" y="39"/>
                    </a:lnTo>
                    <a:lnTo>
                      <a:pt x="39" y="24"/>
                    </a:lnTo>
                    <a:lnTo>
                      <a:pt x="41" y="17"/>
                    </a:lnTo>
                    <a:lnTo>
                      <a:pt x="41" y="0"/>
                    </a:lnTo>
                    <a:lnTo>
                      <a:pt x="0"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4598" name="Freeform 747"/>
              <p:cNvSpPr>
                <a:spLocks/>
              </p:cNvSpPr>
              <p:nvPr/>
            </p:nvSpPr>
            <p:spPr bwMode="auto">
              <a:xfrm>
                <a:off x="884" y="3350"/>
                <a:ext cx="73" cy="37"/>
              </a:xfrm>
              <a:custGeom>
                <a:avLst/>
                <a:gdLst>
                  <a:gd name="T0" fmla="*/ 19 w 73"/>
                  <a:gd name="T1" fmla="*/ 20 h 37"/>
                  <a:gd name="T2" fmla="*/ 26 w 73"/>
                  <a:gd name="T3" fmla="*/ 22 h 37"/>
                  <a:gd name="T4" fmla="*/ 37 w 73"/>
                  <a:gd name="T5" fmla="*/ 22 h 37"/>
                  <a:gd name="T6" fmla="*/ 50 w 73"/>
                  <a:gd name="T7" fmla="*/ 14 h 37"/>
                  <a:gd name="T8" fmla="*/ 59 w 73"/>
                  <a:gd name="T9" fmla="*/ 9 h 37"/>
                  <a:gd name="T10" fmla="*/ 64 w 73"/>
                  <a:gd name="T11" fmla="*/ 0 h 37"/>
                  <a:gd name="T12" fmla="*/ 67 w 73"/>
                  <a:gd name="T13" fmla="*/ 1 h 37"/>
                  <a:gd name="T14" fmla="*/ 72 w 73"/>
                  <a:gd name="T15" fmla="*/ 11 h 37"/>
                  <a:gd name="T16" fmla="*/ 69 w 73"/>
                  <a:gd name="T17" fmla="*/ 14 h 37"/>
                  <a:gd name="T18" fmla="*/ 59 w 73"/>
                  <a:gd name="T19" fmla="*/ 19 h 37"/>
                  <a:gd name="T20" fmla="*/ 46 w 73"/>
                  <a:gd name="T21" fmla="*/ 22 h 37"/>
                  <a:gd name="T22" fmla="*/ 33 w 73"/>
                  <a:gd name="T23" fmla="*/ 33 h 37"/>
                  <a:gd name="T24" fmla="*/ 19 w 73"/>
                  <a:gd name="T25" fmla="*/ 36 h 37"/>
                  <a:gd name="T26" fmla="*/ 9 w 73"/>
                  <a:gd name="T27" fmla="*/ 36 h 37"/>
                  <a:gd name="T28" fmla="*/ 2 w 73"/>
                  <a:gd name="T29" fmla="*/ 34 h 37"/>
                  <a:gd name="T30" fmla="*/ 0 w 73"/>
                  <a:gd name="T31" fmla="*/ 30 h 37"/>
                  <a:gd name="T32" fmla="*/ 0 w 73"/>
                  <a:gd name="T33" fmla="*/ 28 h 37"/>
                  <a:gd name="T34" fmla="*/ 2 w 73"/>
                  <a:gd name="T35" fmla="*/ 25 h 37"/>
                  <a:gd name="T36" fmla="*/ 19 w 73"/>
                  <a:gd name="T37" fmla="*/ 2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7"/>
                  <a:gd name="T59" fmla="*/ 73 w 73"/>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7">
                    <a:moveTo>
                      <a:pt x="19" y="20"/>
                    </a:moveTo>
                    <a:lnTo>
                      <a:pt x="26" y="22"/>
                    </a:lnTo>
                    <a:lnTo>
                      <a:pt x="37" y="22"/>
                    </a:lnTo>
                    <a:lnTo>
                      <a:pt x="50" y="14"/>
                    </a:lnTo>
                    <a:lnTo>
                      <a:pt x="59" y="9"/>
                    </a:lnTo>
                    <a:lnTo>
                      <a:pt x="64" y="0"/>
                    </a:lnTo>
                    <a:lnTo>
                      <a:pt x="67" y="1"/>
                    </a:lnTo>
                    <a:lnTo>
                      <a:pt x="72" y="11"/>
                    </a:lnTo>
                    <a:lnTo>
                      <a:pt x="69" y="14"/>
                    </a:lnTo>
                    <a:lnTo>
                      <a:pt x="59" y="19"/>
                    </a:lnTo>
                    <a:lnTo>
                      <a:pt x="46" y="22"/>
                    </a:lnTo>
                    <a:lnTo>
                      <a:pt x="33" y="33"/>
                    </a:lnTo>
                    <a:lnTo>
                      <a:pt x="19" y="36"/>
                    </a:lnTo>
                    <a:lnTo>
                      <a:pt x="9" y="36"/>
                    </a:lnTo>
                    <a:lnTo>
                      <a:pt x="2" y="34"/>
                    </a:lnTo>
                    <a:lnTo>
                      <a:pt x="0" y="30"/>
                    </a:lnTo>
                    <a:lnTo>
                      <a:pt x="0" y="28"/>
                    </a:lnTo>
                    <a:lnTo>
                      <a:pt x="2" y="25"/>
                    </a:lnTo>
                    <a:lnTo>
                      <a:pt x="19"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4599" name="Freeform 748"/>
              <p:cNvSpPr>
                <a:spLocks/>
              </p:cNvSpPr>
              <p:nvPr/>
            </p:nvSpPr>
            <p:spPr bwMode="auto">
              <a:xfrm>
                <a:off x="943" y="3366"/>
                <a:ext cx="29" cy="25"/>
              </a:xfrm>
              <a:custGeom>
                <a:avLst/>
                <a:gdLst>
                  <a:gd name="T0" fmla="*/ 0 w 29"/>
                  <a:gd name="T1" fmla="*/ 6 h 25"/>
                  <a:gd name="T2" fmla="*/ 1 w 29"/>
                  <a:gd name="T3" fmla="*/ 24 h 25"/>
                  <a:gd name="T4" fmla="*/ 19 w 29"/>
                  <a:gd name="T5" fmla="*/ 24 h 25"/>
                  <a:gd name="T6" fmla="*/ 28 w 29"/>
                  <a:gd name="T7" fmla="*/ 0 h 25"/>
                  <a:gd name="T8" fmla="*/ 0 w 29"/>
                  <a:gd name="T9" fmla="*/ 6 h 25"/>
                  <a:gd name="T10" fmla="*/ 0 60000 65536"/>
                  <a:gd name="T11" fmla="*/ 0 60000 65536"/>
                  <a:gd name="T12" fmla="*/ 0 60000 65536"/>
                  <a:gd name="T13" fmla="*/ 0 60000 65536"/>
                  <a:gd name="T14" fmla="*/ 0 60000 65536"/>
                  <a:gd name="T15" fmla="*/ 0 w 29"/>
                  <a:gd name="T16" fmla="*/ 0 h 25"/>
                  <a:gd name="T17" fmla="*/ 29 w 29"/>
                  <a:gd name="T18" fmla="*/ 25 h 25"/>
                </a:gdLst>
                <a:ahLst/>
                <a:cxnLst>
                  <a:cxn ang="T10">
                    <a:pos x="T0" y="T1"/>
                  </a:cxn>
                  <a:cxn ang="T11">
                    <a:pos x="T2" y="T3"/>
                  </a:cxn>
                  <a:cxn ang="T12">
                    <a:pos x="T4" y="T5"/>
                  </a:cxn>
                  <a:cxn ang="T13">
                    <a:pos x="T6" y="T7"/>
                  </a:cxn>
                  <a:cxn ang="T14">
                    <a:pos x="T8" y="T9"/>
                  </a:cxn>
                </a:cxnLst>
                <a:rect l="T15" t="T16" r="T17" b="T18"/>
                <a:pathLst>
                  <a:path w="29" h="25">
                    <a:moveTo>
                      <a:pt x="0" y="6"/>
                    </a:moveTo>
                    <a:lnTo>
                      <a:pt x="1" y="24"/>
                    </a:lnTo>
                    <a:lnTo>
                      <a:pt x="19" y="24"/>
                    </a:lnTo>
                    <a:lnTo>
                      <a:pt x="28" y="0"/>
                    </a:lnTo>
                    <a:lnTo>
                      <a:pt x="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4600" name="Freeform 749"/>
              <p:cNvSpPr>
                <a:spLocks/>
              </p:cNvSpPr>
              <p:nvPr/>
            </p:nvSpPr>
            <p:spPr bwMode="auto">
              <a:xfrm>
                <a:off x="1016" y="2905"/>
                <a:ext cx="81" cy="92"/>
              </a:xfrm>
              <a:custGeom>
                <a:avLst/>
                <a:gdLst>
                  <a:gd name="T0" fmla="*/ 24 w 81"/>
                  <a:gd name="T1" fmla="*/ 1 h 92"/>
                  <a:gd name="T2" fmla="*/ 13 w 81"/>
                  <a:gd name="T3" fmla="*/ 4 h 92"/>
                  <a:gd name="T4" fmla="*/ 9 w 81"/>
                  <a:gd name="T5" fmla="*/ 13 h 92"/>
                  <a:gd name="T6" fmla="*/ 6 w 81"/>
                  <a:gd name="T7" fmla="*/ 23 h 92"/>
                  <a:gd name="T8" fmla="*/ 6 w 81"/>
                  <a:gd name="T9" fmla="*/ 27 h 92"/>
                  <a:gd name="T10" fmla="*/ 6 w 81"/>
                  <a:gd name="T11" fmla="*/ 32 h 92"/>
                  <a:gd name="T12" fmla="*/ 7 w 81"/>
                  <a:gd name="T13" fmla="*/ 34 h 92"/>
                  <a:gd name="T14" fmla="*/ 6 w 81"/>
                  <a:gd name="T15" fmla="*/ 39 h 92"/>
                  <a:gd name="T16" fmla="*/ 2 w 81"/>
                  <a:gd name="T17" fmla="*/ 46 h 92"/>
                  <a:gd name="T18" fmla="*/ 0 w 81"/>
                  <a:gd name="T19" fmla="*/ 47 h 92"/>
                  <a:gd name="T20" fmla="*/ 0 w 81"/>
                  <a:gd name="T21" fmla="*/ 48 h 92"/>
                  <a:gd name="T22" fmla="*/ 0 w 81"/>
                  <a:gd name="T23" fmla="*/ 49 h 92"/>
                  <a:gd name="T24" fmla="*/ 0 w 81"/>
                  <a:gd name="T25" fmla="*/ 51 h 92"/>
                  <a:gd name="T26" fmla="*/ 0 w 81"/>
                  <a:gd name="T27" fmla="*/ 53 h 92"/>
                  <a:gd name="T28" fmla="*/ 4 w 81"/>
                  <a:gd name="T29" fmla="*/ 53 h 92"/>
                  <a:gd name="T30" fmla="*/ 6 w 81"/>
                  <a:gd name="T31" fmla="*/ 54 h 92"/>
                  <a:gd name="T32" fmla="*/ 6 w 81"/>
                  <a:gd name="T33" fmla="*/ 56 h 92"/>
                  <a:gd name="T34" fmla="*/ 6 w 81"/>
                  <a:gd name="T35" fmla="*/ 58 h 92"/>
                  <a:gd name="T36" fmla="*/ 4 w 81"/>
                  <a:gd name="T37" fmla="*/ 62 h 92"/>
                  <a:gd name="T38" fmla="*/ 6 w 81"/>
                  <a:gd name="T39" fmla="*/ 64 h 92"/>
                  <a:gd name="T40" fmla="*/ 6 w 81"/>
                  <a:gd name="T41" fmla="*/ 65 h 92"/>
                  <a:gd name="T42" fmla="*/ 6 w 81"/>
                  <a:gd name="T43" fmla="*/ 66 h 92"/>
                  <a:gd name="T44" fmla="*/ 6 w 81"/>
                  <a:gd name="T45" fmla="*/ 69 h 92"/>
                  <a:gd name="T46" fmla="*/ 7 w 81"/>
                  <a:gd name="T47" fmla="*/ 69 h 92"/>
                  <a:gd name="T48" fmla="*/ 8 w 81"/>
                  <a:gd name="T49" fmla="*/ 71 h 92"/>
                  <a:gd name="T50" fmla="*/ 8 w 81"/>
                  <a:gd name="T51" fmla="*/ 74 h 92"/>
                  <a:gd name="T52" fmla="*/ 9 w 81"/>
                  <a:gd name="T53" fmla="*/ 76 h 92"/>
                  <a:gd name="T54" fmla="*/ 10 w 81"/>
                  <a:gd name="T55" fmla="*/ 76 h 92"/>
                  <a:gd name="T56" fmla="*/ 12 w 81"/>
                  <a:gd name="T57" fmla="*/ 78 h 92"/>
                  <a:gd name="T58" fmla="*/ 14 w 81"/>
                  <a:gd name="T59" fmla="*/ 79 h 92"/>
                  <a:gd name="T60" fmla="*/ 17 w 81"/>
                  <a:gd name="T61" fmla="*/ 79 h 92"/>
                  <a:gd name="T62" fmla="*/ 22 w 81"/>
                  <a:gd name="T63" fmla="*/ 79 h 92"/>
                  <a:gd name="T64" fmla="*/ 27 w 81"/>
                  <a:gd name="T65" fmla="*/ 78 h 92"/>
                  <a:gd name="T66" fmla="*/ 35 w 81"/>
                  <a:gd name="T67" fmla="*/ 91 h 92"/>
                  <a:gd name="T68" fmla="*/ 68 w 81"/>
                  <a:gd name="T69" fmla="*/ 76 h 92"/>
                  <a:gd name="T70" fmla="*/ 65 w 81"/>
                  <a:gd name="T71" fmla="*/ 71 h 92"/>
                  <a:gd name="T72" fmla="*/ 64 w 81"/>
                  <a:gd name="T73" fmla="*/ 65 h 92"/>
                  <a:gd name="T74" fmla="*/ 64 w 81"/>
                  <a:gd name="T75" fmla="*/ 61 h 92"/>
                  <a:gd name="T76" fmla="*/ 80 w 81"/>
                  <a:gd name="T77" fmla="*/ 47 h 92"/>
                  <a:gd name="T78" fmla="*/ 80 w 81"/>
                  <a:gd name="T79" fmla="*/ 15 h 92"/>
                  <a:gd name="T80" fmla="*/ 70 w 81"/>
                  <a:gd name="T81" fmla="*/ 7 h 92"/>
                  <a:gd name="T82" fmla="*/ 59 w 81"/>
                  <a:gd name="T83" fmla="*/ 2 h 92"/>
                  <a:gd name="T84" fmla="*/ 50 w 81"/>
                  <a:gd name="T85" fmla="*/ 0 h 92"/>
                  <a:gd name="T86" fmla="*/ 36 w 81"/>
                  <a:gd name="T87" fmla="*/ 0 h 92"/>
                  <a:gd name="T88" fmla="*/ 24 w 81"/>
                  <a:gd name="T89" fmla="*/ 1 h 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1"/>
                  <a:gd name="T136" fmla="*/ 0 h 92"/>
                  <a:gd name="T137" fmla="*/ 81 w 81"/>
                  <a:gd name="T138" fmla="*/ 92 h 9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1" h="92">
                    <a:moveTo>
                      <a:pt x="24" y="1"/>
                    </a:moveTo>
                    <a:lnTo>
                      <a:pt x="13" y="4"/>
                    </a:lnTo>
                    <a:lnTo>
                      <a:pt x="9" y="13"/>
                    </a:lnTo>
                    <a:lnTo>
                      <a:pt x="6" y="23"/>
                    </a:lnTo>
                    <a:lnTo>
                      <a:pt x="6" y="27"/>
                    </a:lnTo>
                    <a:lnTo>
                      <a:pt x="6" y="32"/>
                    </a:lnTo>
                    <a:lnTo>
                      <a:pt x="7" y="34"/>
                    </a:lnTo>
                    <a:lnTo>
                      <a:pt x="6" y="39"/>
                    </a:lnTo>
                    <a:lnTo>
                      <a:pt x="2" y="46"/>
                    </a:lnTo>
                    <a:lnTo>
                      <a:pt x="0" y="47"/>
                    </a:lnTo>
                    <a:lnTo>
                      <a:pt x="0" y="48"/>
                    </a:lnTo>
                    <a:lnTo>
                      <a:pt x="0" y="49"/>
                    </a:lnTo>
                    <a:lnTo>
                      <a:pt x="0" y="51"/>
                    </a:lnTo>
                    <a:lnTo>
                      <a:pt x="0" y="53"/>
                    </a:lnTo>
                    <a:lnTo>
                      <a:pt x="4" y="53"/>
                    </a:lnTo>
                    <a:lnTo>
                      <a:pt x="6" y="54"/>
                    </a:lnTo>
                    <a:lnTo>
                      <a:pt x="6" y="56"/>
                    </a:lnTo>
                    <a:lnTo>
                      <a:pt x="6" y="58"/>
                    </a:lnTo>
                    <a:lnTo>
                      <a:pt x="4" y="62"/>
                    </a:lnTo>
                    <a:lnTo>
                      <a:pt x="6" y="64"/>
                    </a:lnTo>
                    <a:lnTo>
                      <a:pt x="6" y="65"/>
                    </a:lnTo>
                    <a:lnTo>
                      <a:pt x="6" y="66"/>
                    </a:lnTo>
                    <a:lnTo>
                      <a:pt x="6" y="69"/>
                    </a:lnTo>
                    <a:lnTo>
                      <a:pt x="7" y="69"/>
                    </a:lnTo>
                    <a:lnTo>
                      <a:pt x="8" y="71"/>
                    </a:lnTo>
                    <a:lnTo>
                      <a:pt x="8" y="74"/>
                    </a:lnTo>
                    <a:lnTo>
                      <a:pt x="9" y="76"/>
                    </a:lnTo>
                    <a:lnTo>
                      <a:pt x="10" y="76"/>
                    </a:lnTo>
                    <a:lnTo>
                      <a:pt x="12" y="78"/>
                    </a:lnTo>
                    <a:lnTo>
                      <a:pt x="14" y="79"/>
                    </a:lnTo>
                    <a:lnTo>
                      <a:pt x="17" y="79"/>
                    </a:lnTo>
                    <a:lnTo>
                      <a:pt x="22" y="79"/>
                    </a:lnTo>
                    <a:lnTo>
                      <a:pt x="27" y="78"/>
                    </a:lnTo>
                    <a:lnTo>
                      <a:pt x="35" y="91"/>
                    </a:lnTo>
                    <a:lnTo>
                      <a:pt x="68" y="76"/>
                    </a:lnTo>
                    <a:lnTo>
                      <a:pt x="65" y="71"/>
                    </a:lnTo>
                    <a:lnTo>
                      <a:pt x="64" y="65"/>
                    </a:lnTo>
                    <a:lnTo>
                      <a:pt x="64" y="61"/>
                    </a:lnTo>
                    <a:lnTo>
                      <a:pt x="80" y="47"/>
                    </a:lnTo>
                    <a:lnTo>
                      <a:pt x="80" y="15"/>
                    </a:lnTo>
                    <a:lnTo>
                      <a:pt x="70" y="7"/>
                    </a:lnTo>
                    <a:lnTo>
                      <a:pt x="59" y="2"/>
                    </a:lnTo>
                    <a:lnTo>
                      <a:pt x="50" y="0"/>
                    </a:lnTo>
                    <a:lnTo>
                      <a:pt x="36" y="0"/>
                    </a:lnTo>
                    <a:lnTo>
                      <a:pt x="24" y="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4601" name="Freeform 750"/>
              <p:cNvSpPr>
                <a:spLocks/>
              </p:cNvSpPr>
              <p:nvPr/>
            </p:nvSpPr>
            <p:spPr bwMode="auto">
              <a:xfrm>
                <a:off x="1057" y="2963"/>
                <a:ext cx="27" cy="26"/>
              </a:xfrm>
              <a:custGeom>
                <a:avLst/>
                <a:gdLst>
                  <a:gd name="T0" fmla="*/ 26 w 27"/>
                  <a:gd name="T1" fmla="*/ 0 h 26"/>
                  <a:gd name="T2" fmla="*/ 21 w 27"/>
                  <a:gd name="T3" fmla="*/ 12 h 26"/>
                  <a:gd name="T4" fmla="*/ 12 w 27"/>
                  <a:gd name="T5" fmla="*/ 17 h 26"/>
                  <a:gd name="T6" fmla="*/ 0 w 27"/>
                  <a:gd name="T7" fmla="*/ 25 h 26"/>
                  <a:gd name="T8" fmla="*/ 16 w 27"/>
                  <a:gd name="T9" fmla="*/ 19 h 26"/>
                  <a:gd name="T10" fmla="*/ 21 w 27"/>
                  <a:gd name="T11" fmla="*/ 12 h 26"/>
                  <a:gd name="T12" fmla="*/ 26 w 27"/>
                  <a:gd name="T13" fmla="*/ 0 h 26"/>
                  <a:gd name="T14" fmla="*/ 0 60000 65536"/>
                  <a:gd name="T15" fmla="*/ 0 60000 65536"/>
                  <a:gd name="T16" fmla="*/ 0 60000 65536"/>
                  <a:gd name="T17" fmla="*/ 0 60000 65536"/>
                  <a:gd name="T18" fmla="*/ 0 60000 65536"/>
                  <a:gd name="T19" fmla="*/ 0 60000 65536"/>
                  <a:gd name="T20" fmla="*/ 0 60000 65536"/>
                  <a:gd name="T21" fmla="*/ 0 w 27"/>
                  <a:gd name="T22" fmla="*/ 0 h 26"/>
                  <a:gd name="T23" fmla="*/ 27 w 27"/>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6">
                    <a:moveTo>
                      <a:pt x="26" y="0"/>
                    </a:moveTo>
                    <a:lnTo>
                      <a:pt x="21" y="12"/>
                    </a:lnTo>
                    <a:lnTo>
                      <a:pt x="12" y="17"/>
                    </a:lnTo>
                    <a:lnTo>
                      <a:pt x="0" y="25"/>
                    </a:lnTo>
                    <a:lnTo>
                      <a:pt x="16" y="19"/>
                    </a:lnTo>
                    <a:lnTo>
                      <a:pt x="21" y="12"/>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4602" name="Freeform 751"/>
              <p:cNvSpPr>
                <a:spLocks/>
              </p:cNvSpPr>
              <p:nvPr/>
            </p:nvSpPr>
            <p:spPr bwMode="auto">
              <a:xfrm>
                <a:off x="1027" y="2934"/>
                <a:ext cx="29" cy="1"/>
              </a:xfrm>
              <a:custGeom>
                <a:avLst/>
                <a:gdLst>
                  <a:gd name="T0" fmla="*/ 0 w 29"/>
                  <a:gd name="T1" fmla="*/ 0 h 1"/>
                  <a:gd name="T2" fmla="*/ 0 w 29"/>
                  <a:gd name="T3" fmla="*/ 0 h 1"/>
                  <a:gd name="T4" fmla="*/ 2 w 29"/>
                  <a:gd name="T5" fmla="*/ 0 h 1"/>
                  <a:gd name="T6" fmla="*/ 7 w 29"/>
                  <a:gd name="T7" fmla="*/ 0 h 1"/>
                  <a:gd name="T8" fmla="*/ 14 w 29"/>
                  <a:gd name="T9" fmla="*/ 0 h 1"/>
                  <a:gd name="T10" fmla="*/ 23 w 29"/>
                  <a:gd name="T11" fmla="*/ 0 h 1"/>
                  <a:gd name="T12" fmla="*/ 28 w 29"/>
                  <a:gd name="T13" fmla="*/ 0 h 1"/>
                  <a:gd name="T14" fmla="*/ 19 w 29"/>
                  <a:gd name="T15" fmla="*/ 0 h 1"/>
                  <a:gd name="T16" fmla="*/ 15 w 29"/>
                  <a:gd name="T17" fmla="*/ 0 h 1"/>
                  <a:gd name="T18" fmla="*/ 10 w 29"/>
                  <a:gd name="T19" fmla="*/ 0 h 1"/>
                  <a:gd name="T20" fmla="*/ 7 w 29"/>
                  <a:gd name="T21" fmla="*/ 0 h 1"/>
                  <a:gd name="T22" fmla="*/ 2 w 29"/>
                  <a:gd name="T23" fmla="*/ 0 h 1"/>
                  <a:gd name="T24" fmla="*/ 0 w 29"/>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1"/>
                  <a:gd name="T41" fmla="*/ 29 w 29"/>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1">
                    <a:moveTo>
                      <a:pt x="0" y="0"/>
                    </a:moveTo>
                    <a:lnTo>
                      <a:pt x="0" y="0"/>
                    </a:lnTo>
                    <a:lnTo>
                      <a:pt x="2" y="0"/>
                    </a:lnTo>
                    <a:lnTo>
                      <a:pt x="7" y="0"/>
                    </a:lnTo>
                    <a:lnTo>
                      <a:pt x="14" y="0"/>
                    </a:lnTo>
                    <a:lnTo>
                      <a:pt x="23" y="0"/>
                    </a:lnTo>
                    <a:lnTo>
                      <a:pt x="28" y="0"/>
                    </a:lnTo>
                    <a:lnTo>
                      <a:pt x="19" y="0"/>
                    </a:lnTo>
                    <a:lnTo>
                      <a:pt x="15" y="0"/>
                    </a:lnTo>
                    <a:lnTo>
                      <a:pt x="10" y="0"/>
                    </a:lnTo>
                    <a:lnTo>
                      <a:pt x="7" y="0"/>
                    </a:lnTo>
                    <a:lnTo>
                      <a:pt x="2" y="0"/>
                    </a:lnTo>
                    <a:lnTo>
                      <a:pt x="0" y="0"/>
                    </a:lnTo>
                  </a:path>
                </a:pathLst>
              </a:custGeom>
              <a:solidFill>
                <a:srgbClr val="201000"/>
              </a:solidFill>
              <a:ln w="9525" cap="rnd">
                <a:noFill/>
                <a:round/>
                <a:headEnd type="none" w="sm" len="sm"/>
                <a:tailEnd type="none" w="sm" len="sm"/>
              </a:ln>
            </p:spPr>
            <p:txBody>
              <a:bodyPr/>
              <a:lstStyle/>
              <a:p>
                <a:endParaRPr lang="es-ES"/>
              </a:p>
            </p:txBody>
          </p:sp>
          <p:sp>
            <p:nvSpPr>
              <p:cNvPr id="104603" name="Freeform 752"/>
              <p:cNvSpPr>
                <a:spLocks/>
              </p:cNvSpPr>
              <p:nvPr/>
            </p:nvSpPr>
            <p:spPr bwMode="auto">
              <a:xfrm>
                <a:off x="1064" y="2940"/>
                <a:ext cx="26" cy="24"/>
              </a:xfrm>
              <a:custGeom>
                <a:avLst/>
                <a:gdLst>
                  <a:gd name="T0" fmla="*/ 0 w 26"/>
                  <a:gd name="T1" fmla="*/ 2 h 24"/>
                  <a:gd name="T2" fmla="*/ 6 w 26"/>
                  <a:gd name="T3" fmla="*/ 0 h 24"/>
                  <a:gd name="T4" fmla="*/ 19 w 26"/>
                  <a:gd name="T5" fmla="*/ 2 h 24"/>
                  <a:gd name="T6" fmla="*/ 19 w 26"/>
                  <a:gd name="T7" fmla="*/ 4 h 24"/>
                  <a:gd name="T8" fmla="*/ 19 w 26"/>
                  <a:gd name="T9" fmla="*/ 10 h 24"/>
                  <a:gd name="T10" fmla="*/ 19 w 26"/>
                  <a:gd name="T11" fmla="*/ 15 h 24"/>
                  <a:gd name="T12" fmla="*/ 19 w 26"/>
                  <a:gd name="T13" fmla="*/ 18 h 24"/>
                  <a:gd name="T14" fmla="*/ 12 w 26"/>
                  <a:gd name="T15" fmla="*/ 12 h 24"/>
                  <a:gd name="T16" fmla="*/ 12 w 26"/>
                  <a:gd name="T17" fmla="*/ 10 h 24"/>
                  <a:gd name="T18" fmla="*/ 6 w 26"/>
                  <a:gd name="T19" fmla="*/ 8 h 24"/>
                  <a:gd name="T20" fmla="*/ 12 w 26"/>
                  <a:gd name="T21" fmla="*/ 10 h 24"/>
                  <a:gd name="T22" fmla="*/ 12 w 26"/>
                  <a:gd name="T23" fmla="*/ 15 h 24"/>
                  <a:gd name="T24" fmla="*/ 19 w 26"/>
                  <a:gd name="T25" fmla="*/ 18 h 24"/>
                  <a:gd name="T26" fmla="*/ 12 w 26"/>
                  <a:gd name="T27" fmla="*/ 23 h 24"/>
                  <a:gd name="T28" fmla="*/ 19 w 26"/>
                  <a:gd name="T29" fmla="*/ 20 h 24"/>
                  <a:gd name="T30" fmla="*/ 25 w 26"/>
                  <a:gd name="T31" fmla="*/ 17 h 24"/>
                  <a:gd name="T32" fmla="*/ 25 w 26"/>
                  <a:gd name="T33" fmla="*/ 10 h 24"/>
                  <a:gd name="T34" fmla="*/ 25 w 26"/>
                  <a:gd name="T35" fmla="*/ 2 h 24"/>
                  <a:gd name="T36" fmla="*/ 19 w 26"/>
                  <a:gd name="T37" fmla="*/ 0 h 24"/>
                  <a:gd name="T38" fmla="*/ 12 w 26"/>
                  <a:gd name="T39" fmla="*/ 0 h 24"/>
                  <a:gd name="T40" fmla="*/ 6 w 26"/>
                  <a:gd name="T41" fmla="*/ 0 h 24"/>
                  <a:gd name="T42" fmla="*/ 0 w 26"/>
                  <a:gd name="T43" fmla="*/ 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24"/>
                  <a:gd name="T68" fmla="*/ 26 w 26"/>
                  <a:gd name="T69" fmla="*/ 24 h 2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24">
                    <a:moveTo>
                      <a:pt x="0" y="2"/>
                    </a:moveTo>
                    <a:lnTo>
                      <a:pt x="6" y="0"/>
                    </a:lnTo>
                    <a:lnTo>
                      <a:pt x="19" y="2"/>
                    </a:lnTo>
                    <a:lnTo>
                      <a:pt x="19" y="4"/>
                    </a:lnTo>
                    <a:lnTo>
                      <a:pt x="19" y="10"/>
                    </a:lnTo>
                    <a:lnTo>
                      <a:pt x="19" y="15"/>
                    </a:lnTo>
                    <a:lnTo>
                      <a:pt x="19" y="18"/>
                    </a:lnTo>
                    <a:lnTo>
                      <a:pt x="12" y="12"/>
                    </a:lnTo>
                    <a:lnTo>
                      <a:pt x="12" y="10"/>
                    </a:lnTo>
                    <a:lnTo>
                      <a:pt x="6" y="8"/>
                    </a:lnTo>
                    <a:lnTo>
                      <a:pt x="12" y="10"/>
                    </a:lnTo>
                    <a:lnTo>
                      <a:pt x="12" y="15"/>
                    </a:lnTo>
                    <a:lnTo>
                      <a:pt x="19" y="18"/>
                    </a:lnTo>
                    <a:lnTo>
                      <a:pt x="12" y="23"/>
                    </a:lnTo>
                    <a:lnTo>
                      <a:pt x="19" y="20"/>
                    </a:lnTo>
                    <a:lnTo>
                      <a:pt x="25" y="17"/>
                    </a:lnTo>
                    <a:lnTo>
                      <a:pt x="25" y="10"/>
                    </a:lnTo>
                    <a:lnTo>
                      <a:pt x="25" y="2"/>
                    </a:lnTo>
                    <a:lnTo>
                      <a:pt x="19" y="0"/>
                    </a:lnTo>
                    <a:lnTo>
                      <a:pt x="12" y="0"/>
                    </a:lnTo>
                    <a:lnTo>
                      <a:pt x="6" y="0"/>
                    </a:lnTo>
                    <a:lnTo>
                      <a:pt x="0" y="2"/>
                    </a:lnTo>
                  </a:path>
                </a:pathLst>
              </a:custGeom>
              <a:solidFill>
                <a:srgbClr val="402000"/>
              </a:solidFill>
              <a:ln w="9525" cap="rnd">
                <a:noFill/>
                <a:round/>
                <a:headEnd type="none" w="sm" len="sm"/>
                <a:tailEnd type="none" w="sm" len="sm"/>
              </a:ln>
            </p:spPr>
            <p:txBody>
              <a:bodyPr/>
              <a:lstStyle/>
              <a:p>
                <a:endParaRPr lang="es-ES"/>
              </a:p>
            </p:txBody>
          </p:sp>
          <p:sp>
            <p:nvSpPr>
              <p:cNvPr id="104604" name="Freeform 753"/>
              <p:cNvSpPr>
                <a:spLocks/>
              </p:cNvSpPr>
              <p:nvPr/>
            </p:nvSpPr>
            <p:spPr bwMode="auto">
              <a:xfrm>
                <a:off x="1061" y="2940"/>
                <a:ext cx="28" cy="24"/>
              </a:xfrm>
              <a:custGeom>
                <a:avLst/>
                <a:gdLst>
                  <a:gd name="T0" fmla="*/ 0 w 28"/>
                  <a:gd name="T1" fmla="*/ 5 h 24"/>
                  <a:gd name="T2" fmla="*/ 2 w 28"/>
                  <a:gd name="T3" fmla="*/ 1 h 24"/>
                  <a:gd name="T4" fmla="*/ 12 w 28"/>
                  <a:gd name="T5" fmla="*/ 0 h 24"/>
                  <a:gd name="T6" fmla="*/ 18 w 28"/>
                  <a:gd name="T7" fmla="*/ 0 h 24"/>
                  <a:gd name="T8" fmla="*/ 22 w 28"/>
                  <a:gd name="T9" fmla="*/ 2 h 24"/>
                  <a:gd name="T10" fmla="*/ 27 w 28"/>
                  <a:gd name="T11" fmla="*/ 5 h 24"/>
                  <a:gd name="T12" fmla="*/ 27 w 28"/>
                  <a:gd name="T13" fmla="*/ 7 h 24"/>
                  <a:gd name="T14" fmla="*/ 22 w 28"/>
                  <a:gd name="T15" fmla="*/ 10 h 24"/>
                  <a:gd name="T16" fmla="*/ 22 w 28"/>
                  <a:gd name="T17" fmla="*/ 15 h 24"/>
                  <a:gd name="T18" fmla="*/ 22 w 28"/>
                  <a:gd name="T19" fmla="*/ 17 h 24"/>
                  <a:gd name="T20" fmla="*/ 15 w 28"/>
                  <a:gd name="T21" fmla="*/ 19 h 24"/>
                  <a:gd name="T22" fmla="*/ 12 w 28"/>
                  <a:gd name="T23" fmla="*/ 19 h 24"/>
                  <a:gd name="T24" fmla="*/ 9 w 28"/>
                  <a:gd name="T25" fmla="*/ 19 h 24"/>
                  <a:gd name="T26" fmla="*/ 9 w 28"/>
                  <a:gd name="T27" fmla="*/ 20 h 24"/>
                  <a:gd name="T28" fmla="*/ 12 w 28"/>
                  <a:gd name="T29" fmla="*/ 23 h 24"/>
                  <a:gd name="T30" fmla="*/ 15 w 28"/>
                  <a:gd name="T31" fmla="*/ 20 h 24"/>
                  <a:gd name="T32" fmla="*/ 22 w 28"/>
                  <a:gd name="T33" fmla="*/ 20 h 24"/>
                  <a:gd name="T34" fmla="*/ 27 w 28"/>
                  <a:gd name="T35" fmla="*/ 17 h 24"/>
                  <a:gd name="T36" fmla="*/ 27 w 28"/>
                  <a:gd name="T37" fmla="*/ 12 h 24"/>
                  <a:gd name="T38" fmla="*/ 27 w 28"/>
                  <a:gd name="T39" fmla="*/ 7 h 24"/>
                  <a:gd name="T40" fmla="*/ 27 w 28"/>
                  <a:gd name="T41" fmla="*/ 5 h 24"/>
                  <a:gd name="T42" fmla="*/ 22 w 28"/>
                  <a:gd name="T43" fmla="*/ 2 h 24"/>
                  <a:gd name="T44" fmla="*/ 22 w 28"/>
                  <a:gd name="T45" fmla="*/ 0 h 24"/>
                  <a:gd name="T46" fmla="*/ 12 w 28"/>
                  <a:gd name="T47" fmla="*/ 0 h 24"/>
                  <a:gd name="T48" fmla="*/ 2 w 28"/>
                  <a:gd name="T49" fmla="*/ 0 h 24"/>
                  <a:gd name="T50" fmla="*/ 2 w 28"/>
                  <a:gd name="T51" fmla="*/ 1 h 24"/>
                  <a:gd name="T52" fmla="*/ 0 w 28"/>
                  <a:gd name="T53" fmla="*/ 5 h 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8"/>
                  <a:gd name="T82" fmla="*/ 0 h 24"/>
                  <a:gd name="T83" fmla="*/ 28 w 28"/>
                  <a:gd name="T84" fmla="*/ 24 h 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8" h="24">
                    <a:moveTo>
                      <a:pt x="0" y="5"/>
                    </a:moveTo>
                    <a:lnTo>
                      <a:pt x="2" y="1"/>
                    </a:lnTo>
                    <a:lnTo>
                      <a:pt x="12" y="0"/>
                    </a:lnTo>
                    <a:lnTo>
                      <a:pt x="18" y="0"/>
                    </a:lnTo>
                    <a:lnTo>
                      <a:pt x="22" y="2"/>
                    </a:lnTo>
                    <a:lnTo>
                      <a:pt x="27" y="5"/>
                    </a:lnTo>
                    <a:lnTo>
                      <a:pt x="27" y="7"/>
                    </a:lnTo>
                    <a:lnTo>
                      <a:pt x="22" y="10"/>
                    </a:lnTo>
                    <a:lnTo>
                      <a:pt x="22" y="15"/>
                    </a:lnTo>
                    <a:lnTo>
                      <a:pt x="22" y="17"/>
                    </a:lnTo>
                    <a:lnTo>
                      <a:pt x="15" y="19"/>
                    </a:lnTo>
                    <a:lnTo>
                      <a:pt x="12" y="19"/>
                    </a:lnTo>
                    <a:lnTo>
                      <a:pt x="9" y="19"/>
                    </a:lnTo>
                    <a:lnTo>
                      <a:pt x="9" y="20"/>
                    </a:lnTo>
                    <a:lnTo>
                      <a:pt x="12" y="23"/>
                    </a:lnTo>
                    <a:lnTo>
                      <a:pt x="15" y="20"/>
                    </a:lnTo>
                    <a:lnTo>
                      <a:pt x="22" y="20"/>
                    </a:lnTo>
                    <a:lnTo>
                      <a:pt x="27" y="17"/>
                    </a:lnTo>
                    <a:lnTo>
                      <a:pt x="27" y="12"/>
                    </a:lnTo>
                    <a:lnTo>
                      <a:pt x="27" y="7"/>
                    </a:lnTo>
                    <a:lnTo>
                      <a:pt x="27" y="5"/>
                    </a:lnTo>
                    <a:lnTo>
                      <a:pt x="22" y="2"/>
                    </a:lnTo>
                    <a:lnTo>
                      <a:pt x="22" y="0"/>
                    </a:lnTo>
                    <a:lnTo>
                      <a:pt x="12" y="0"/>
                    </a:lnTo>
                    <a:lnTo>
                      <a:pt x="2" y="0"/>
                    </a:lnTo>
                    <a:lnTo>
                      <a:pt x="2" y="1"/>
                    </a:lnTo>
                    <a:lnTo>
                      <a:pt x="0" y="5"/>
                    </a:lnTo>
                  </a:path>
                </a:pathLst>
              </a:custGeom>
              <a:solidFill>
                <a:srgbClr val="402000"/>
              </a:solidFill>
              <a:ln w="9525" cap="rnd">
                <a:noFill/>
                <a:round/>
                <a:headEnd type="none" w="sm" len="sm"/>
                <a:tailEnd type="none" w="sm" len="sm"/>
              </a:ln>
            </p:spPr>
            <p:txBody>
              <a:bodyPr/>
              <a:lstStyle/>
              <a:p>
                <a:endParaRPr lang="es-ES"/>
              </a:p>
            </p:txBody>
          </p:sp>
          <p:sp>
            <p:nvSpPr>
              <p:cNvPr id="104605" name="Freeform 754"/>
              <p:cNvSpPr>
                <a:spLocks/>
              </p:cNvSpPr>
              <p:nvPr/>
            </p:nvSpPr>
            <p:spPr bwMode="auto">
              <a:xfrm>
                <a:off x="896" y="3092"/>
                <a:ext cx="64" cy="33"/>
              </a:xfrm>
              <a:custGeom>
                <a:avLst/>
                <a:gdLst>
                  <a:gd name="T0" fmla="*/ 63 w 64"/>
                  <a:gd name="T1" fmla="*/ 17 h 33"/>
                  <a:gd name="T2" fmla="*/ 54 w 64"/>
                  <a:gd name="T3" fmla="*/ 16 h 33"/>
                  <a:gd name="T4" fmla="*/ 51 w 64"/>
                  <a:gd name="T5" fmla="*/ 16 h 33"/>
                  <a:gd name="T6" fmla="*/ 50 w 64"/>
                  <a:gd name="T7" fmla="*/ 14 h 33"/>
                  <a:gd name="T8" fmla="*/ 48 w 64"/>
                  <a:gd name="T9" fmla="*/ 12 h 33"/>
                  <a:gd name="T10" fmla="*/ 44 w 64"/>
                  <a:gd name="T11" fmla="*/ 8 h 33"/>
                  <a:gd name="T12" fmla="*/ 37 w 64"/>
                  <a:gd name="T13" fmla="*/ 5 h 33"/>
                  <a:gd name="T14" fmla="*/ 36 w 64"/>
                  <a:gd name="T15" fmla="*/ 3 h 33"/>
                  <a:gd name="T16" fmla="*/ 35 w 64"/>
                  <a:gd name="T17" fmla="*/ 0 h 33"/>
                  <a:gd name="T18" fmla="*/ 32 w 64"/>
                  <a:gd name="T19" fmla="*/ 0 h 33"/>
                  <a:gd name="T20" fmla="*/ 20 w 64"/>
                  <a:gd name="T21" fmla="*/ 0 h 33"/>
                  <a:gd name="T22" fmla="*/ 16 w 64"/>
                  <a:gd name="T23" fmla="*/ 0 h 33"/>
                  <a:gd name="T24" fmla="*/ 13 w 64"/>
                  <a:gd name="T25" fmla="*/ 0 h 33"/>
                  <a:gd name="T26" fmla="*/ 12 w 64"/>
                  <a:gd name="T27" fmla="*/ 0 h 33"/>
                  <a:gd name="T28" fmla="*/ 8 w 64"/>
                  <a:gd name="T29" fmla="*/ 1 h 33"/>
                  <a:gd name="T30" fmla="*/ 6 w 64"/>
                  <a:gd name="T31" fmla="*/ 3 h 33"/>
                  <a:gd name="T32" fmla="*/ 4 w 64"/>
                  <a:gd name="T33" fmla="*/ 3 h 33"/>
                  <a:gd name="T34" fmla="*/ 3 w 64"/>
                  <a:gd name="T35" fmla="*/ 3 h 33"/>
                  <a:gd name="T36" fmla="*/ 1 w 64"/>
                  <a:gd name="T37" fmla="*/ 6 h 33"/>
                  <a:gd name="T38" fmla="*/ 0 w 64"/>
                  <a:gd name="T39" fmla="*/ 8 h 33"/>
                  <a:gd name="T40" fmla="*/ 0 w 64"/>
                  <a:gd name="T41" fmla="*/ 9 h 33"/>
                  <a:gd name="T42" fmla="*/ 0 w 64"/>
                  <a:gd name="T43" fmla="*/ 11 h 33"/>
                  <a:gd name="T44" fmla="*/ 0 w 64"/>
                  <a:gd name="T45" fmla="*/ 12 h 33"/>
                  <a:gd name="T46" fmla="*/ 3 w 64"/>
                  <a:gd name="T47" fmla="*/ 12 h 33"/>
                  <a:gd name="T48" fmla="*/ 4 w 64"/>
                  <a:gd name="T49" fmla="*/ 12 h 33"/>
                  <a:gd name="T50" fmla="*/ 8 w 64"/>
                  <a:gd name="T51" fmla="*/ 11 h 33"/>
                  <a:gd name="T52" fmla="*/ 10 w 64"/>
                  <a:gd name="T53" fmla="*/ 11 h 33"/>
                  <a:gd name="T54" fmla="*/ 12 w 64"/>
                  <a:gd name="T55" fmla="*/ 9 h 33"/>
                  <a:gd name="T56" fmla="*/ 14 w 64"/>
                  <a:gd name="T57" fmla="*/ 9 h 33"/>
                  <a:gd name="T58" fmla="*/ 16 w 64"/>
                  <a:gd name="T59" fmla="*/ 11 h 33"/>
                  <a:gd name="T60" fmla="*/ 12 w 64"/>
                  <a:gd name="T61" fmla="*/ 12 h 33"/>
                  <a:gd name="T62" fmla="*/ 9 w 64"/>
                  <a:gd name="T63" fmla="*/ 12 h 33"/>
                  <a:gd name="T64" fmla="*/ 4 w 64"/>
                  <a:gd name="T65" fmla="*/ 14 h 33"/>
                  <a:gd name="T66" fmla="*/ 3 w 64"/>
                  <a:gd name="T67" fmla="*/ 16 h 33"/>
                  <a:gd name="T68" fmla="*/ 4 w 64"/>
                  <a:gd name="T69" fmla="*/ 17 h 33"/>
                  <a:gd name="T70" fmla="*/ 8 w 64"/>
                  <a:gd name="T71" fmla="*/ 17 h 33"/>
                  <a:gd name="T72" fmla="*/ 12 w 64"/>
                  <a:gd name="T73" fmla="*/ 16 h 33"/>
                  <a:gd name="T74" fmla="*/ 17 w 64"/>
                  <a:gd name="T75" fmla="*/ 16 h 33"/>
                  <a:gd name="T76" fmla="*/ 22 w 64"/>
                  <a:gd name="T77" fmla="*/ 16 h 33"/>
                  <a:gd name="T78" fmla="*/ 24 w 64"/>
                  <a:gd name="T79" fmla="*/ 17 h 33"/>
                  <a:gd name="T80" fmla="*/ 25 w 64"/>
                  <a:gd name="T81" fmla="*/ 19 h 33"/>
                  <a:gd name="T82" fmla="*/ 28 w 64"/>
                  <a:gd name="T83" fmla="*/ 21 h 33"/>
                  <a:gd name="T84" fmla="*/ 32 w 64"/>
                  <a:gd name="T85" fmla="*/ 24 h 33"/>
                  <a:gd name="T86" fmla="*/ 32 w 64"/>
                  <a:gd name="T87" fmla="*/ 25 h 33"/>
                  <a:gd name="T88" fmla="*/ 36 w 64"/>
                  <a:gd name="T89" fmla="*/ 27 h 33"/>
                  <a:gd name="T90" fmla="*/ 37 w 64"/>
                  <a:gd name="T91" fmla="*/ 27 h 33"/>
                  <a:gd name="T92" fmla="*/ 40 w 64"/>
                  <a:gd name="T93" fmla="*/ 27 h 33"/>
                  <a:gd name="T94" fmla="*/ 45 w 64"/>
                  <a:gd name="T95" fmla="*/ 28 h 33"/>
                  <a:gd name="T96" fmla="*/ 48 w 64"/>
                  <a:gd name="T97" fmla="*/ 28 h 33"/>
                  <a:gd name="T98" fmla="*/ 51 w 64"/>
                  <a:gd name="T99" fmla="*/ 29 h 33"/>
                  <a:gd name="T100" fmla="*/ 63 w 64"/>
                  <a:gd name="T101" fmla="*/ 32 h 33"/>
                  <a:gd name="T102" fmla="*/ 63 w 64"/>
                  <a:gd name="T103" fmla="*/ 17 h 3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4"/>
                  <a:gd name="T157" fmla="*/ 0 h 33"/>
                  <a:gd name="T158" fmla="*/ 64 w 64"/>
                  <a:gd name="T159" fmla="*/ 33 h 3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4" h="33">
                    <a:moveTo>
                      <a:pt x="63" y="17"/>
                    </a:moveTo>
                    <a:lnTo>
                      <a:pt x="54" y="16"/>
                    </a:lnTo>
                    <a:lnTo>
                      <a:pt x="51" y="16"/>
                    </a:lnTo>
                    <a:lnTo>
                      <a:pt x="50" y="14"/>
                    </a:lnTo>
                    <a:lnTo>
                      <a:pt x="48" y="12"/>
                    </a:lnTo>
                    <a:lnTo>
                      <a:pt x="44" y="8"/>
                    </a:lnTo>
                    <a:lnTo>
                      <a:pt x="37" y="5"/>
                    </a:lnTo>
                    <a:lnTo>
                      <a:pt x="36" y="3"/>
                    </a:lnTo>
                    <a:lnTo>
                      <a:pt x="35" y="0"/>
                    </a:lnTo>
                    <a:lnTo>
                      <a:pt x="32" y="0"/>
                    </a:lnTo>
                    <a:lnTo>
                      <a:pt x="20" y="0"/>
                    </a:lnTo>
                    <a:lnTo>
                      <a:pt x="16" y="0"/>
                    </a:lnTo>
                    <a:lnTo>
                      <a:pt x="13" y="0"/>
                    </a:lnTo>
                    <a:lnTo>
                      <a:pt x="12" y="0"/>
                    </a:lnTo>
                    <a:lnTo>
                      <a:pt x="8" y="1"/>
                    </a:lnTo>
                    <a:lnTo>
                      <a:pt x="6" y="3"/>
                    </a:lnTo>
                    <a:lnTo>
                      <a:pt x="4" y="3"/>
                    </a:lnTo>
                    <a:lnTo>
                      <a:pt x="3" y="3"/>
                    </a:lnTo>
                    <a:lnTo>
                      <a:pt x="1" y="6"/>
                    </a:lnTo>
                    <a:lnTo>
                      <a:pt x="0" y="8"/>
                    </a:lnTo>
                    <a:lnTo>
                      <a:pt x="0" y="9"/>
                    </a:lnTo>
                    <a:lnTo>
                      <a:pt x="0" y="11"/>
                    </a:lnTo>
                    <a:lnTo>
                      <a:pt x="0" y="12"/>
                    </a:lnTo>
                    <a:lnTo>
                      <a:pt x="3" y="12"/>
                    </a:lnTo>
                    <a:lnTo>
                      <a:pt x="4" y="12"/>
                    </a:lnTo>
                    <a:lnTo>
                      <a:pt x="8" y="11"/>
                    </a:lnTo>
                    <a:lnTo>
                      <a:pt x="10" y="11"/>
                    </a:lnTo>
                    <a:lnTo>
                      <a:pt x="12" y="9"/>
                    </a:lnTo>
                    <a:lnTo>
                      <a:pt x="14" y="9"/>
                    </a:lnTo>
                    <a:lnTo>
                      <a:pt x="16" y="11"/>
                    </a:lnTo>
                    <a:lnTo>
                      <a:pt x="12" y="12"/>
                    </a:lnTo>
                    <a:lnTo>
                      <a:pt x="9" y="12"/>
                    </a:lnTo>
                    <a:lnTo>
                      <a:pt x="4" y="14"/>
                    </a:lnTo>
                    <a:lnTo>
                      <a:pt x="3" y="16"/>
                    </a:lnTo>
                    <a:lnTo>
                      <a:pt x="4" y="17"/>
                    </a:lnTo>
                    <a:lnTo>
                      <a:pt x="8" y="17"/>
                    </a:lnTo>
                    <a:lnTo>
                      <a:pt x="12" y="16"/>
                    </a:lnTo>
                    <a:lnTo>
                      <a:pt x="17" y="16"/>
                    </a:lnTo>
                    <a:lnTo>
                      <a:pt x="22" y="16"/>
                    </a:lnTo>
                    <a:lnTo>
                      <a:pt x="24" y="17"/>
                    </a:lnTo>
                    <a:lnTo>
                      <a:pt x="25" y="19"/>
                    </a:lnTo>
                    <a:lnTo>
                      <a:pt x="28" y="21"/>
                    </a:lnTo>
                    <a:lnTo>
                      <a:pt x="32" y="24"/>
                    </a:lnTo>
                    <a:lnTo>
                      <a:pt x="32" y="25"/>
                    </a:lnTo>
                    <a:lnTo>
                      <a:pt x="36" y="27"/>
                    </a:lnTo>
                    <a:lnTo>
                      <a:pt x="37" y="27"/>
                    </a:lnTo>
                    <a:lnTo>
                      <a:pt x="40" y="27"/>
                    </a:lnTo>
                    <a:lnTo>
                      <a:pt x="45" y="28"/>
                    </a:lnTo>
                    <a:lnTo>
                      <a:pt x="48" y="28"/>
                    </a:lnTo>
                    <a:lnTo>
                      <a:pt x="51" y="29"/>
                    </a:lnTo>
                    <a:lnTo>
                      <a:pt x="63" y="32"/>
                    </a:lnTo>
                    <a:lnTo>
                      <a:pt x="63" y="17"/>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4606" name="Freeform 755"/>
              <p:cNvSpPr>
                <a:spLocks/>
              </p:cNvSpPr>
              <p:nvPr/>
            </p:nvSpPr>
            <p:spPr bwMode="auto">
              <a:xfrm>
                <a:off x="904" y="3097"/>
                <a:ext cx="27" cy="1"/>
              </a:xfrm>
              <a:custGeom>
                <a:avLst/>
                <a:gdLst>
                  <a:gd name="T0" fmla="*/ 0 w 27"/>
                  <a:gd name="T1" fmla="*/ 0 h 1"/>
                  <a:gd name="T2" fmla="*/ 4 w 27"/>
                  <a:gd name="T3" fmla="*/ 0 h 1"/>
                  <a:gd name="T4" fmla="*/ 6 w 27"/>
                  <a:gd name="T5" fmla="*/ 0 h 1"/>
                  <a:gd name="T6" fmla="*/ 12 w 27"/>
                  <a:gd name="T7" fmla="*/ 0 h 1"/>
                  <a:gd name="T8" fmla="*/ 14 w 27"/>
                  <a:gd name="T9" fmla="*/ 0 h 1"/>
                  <a:gd name="T10" fmla="*/ 21 w 27"/>
                  <a:gd name="T11" fmla="*/ 0 h 1"/>
                  <a:gd name="T12" fmla="*/ 26 w 27"/>
                  <a:gd name="T13" fmla="*/ 0 h 1"/>
                  <a:gd name="T14" fmla="*/ 19 w 27"/>
                  <a:gd name="T15" fmla="*/ 0 h 1"/>
                  <a:gd name="T16" fmla="*/ 13 w 27"/>
                  <a:gd name="T17" fmla="*/ 0 h 1"/>
                  <a:gd name="T18" fmla="*/ 6 w 27"/>
                  <a:gd name="T19" fmla="*/ 0 h 1"/>
                  <a:gd name="T20" fmla="*/ 4 w 27"/>
                  <a:gd name="T21" fmla="*/ 0 h 1"/>
                  <a:gd name="T22" fmla="*/ 0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0" y="0"/>
                    </a:moveTo>
                    <a:lnTo>
                      <a:pt x="4" y="0"/>
                    </a:lnTo>
                    <a:lnTo>
                      <a:pt x="6" y="0"/>
                    </a:lnTo>
                    <a:lnTo>
                      <a:pt x="12" y="0"/>
                    </a:lnTo>
                    <a:lnTo>
                      <a:pt x="14" y="0"/>
                    </a:lnTo>
                    <a:lnTo>
                      <a:pt x="21" y="0"/>
                    </a:lnTo>
                    <a:lnTo>
                      <a:pt x="26" y="0"/>
                    </a:lnTo>
                    <a:lnTo>
                      <a:pt x="19" y="0"/>
                    </a:lnTo>
                    <a:lnTo>
                      <a:pt x="13" y="0"/>
                    </a:lnTo>
                    <a:lnTo>
                      <a:pt x="6" y="0"/>
                    </a:lnTo>
                    <a:lnTo>
                      <a:pt x="4"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4607" name="Freeform 756"/>
              <p:cNvSpPr>
                <a:spLocks/>
              </p:cNvSpPr>
              <p:nvPr/>
            </p:nvSpPr>
            <p:spPr bwMode="auto">
              <a:xfrm>
                <a:off x="914" y="3092"/>
                <a:ext cx="27" cy="26"/>
              </a:xfrm>
              <a:custGeom>
                <a:avLst/>
                <a:gdLst>
                  <a:gd name="T0" fmla="*/ 6 w 27"/>
                  <a:gd name="T1" fmla="*/ 0 h 26"/>
                  <a:gd name="T2" fmla="*/ 2 w 27"/>
                  <a:gd name="T3" fmla="*/ 0 h 26"/>
                  <a:gd name="T4" fmla="*/ 0 w 27"/>
                  <a:gd name="T5" fmla="*/ 0 h 26"/>
                  <a:gd name="T6" fmla="*/ 6 w 27"/>
                  <a:gd name="T7" fmla="*/ 0 h 26"/>
                  <a:gd name="T8" fmla="*/ 13 w 27"/>
                  <a:gd name="T9" fmla="*/ 25 h 26"/>
                  <a:gd name="T10" fmla="*/ 19 w 27"/>
                  <a:gd name="T11" fmla="*/ 25 h 26"/>
                  <a:gd name="T12" fmla="*/ 23 w 27"/>
                  <a:gd name="T13" fmla="*/ 25 h 26"/>
                  <a:gd name="T14" fmla="*/ 26 w 27"/>
                  <a:gd name="T15" fmla="*/ 25 h 26"/>
                  <a:gd name="T16" fmla="*/ 19 w 27"/>
                  <a:gd name="T17" fmla="*/ 25 h 26"/>
                  <a:gd name="T18" fmla="*/ 12 w 27"/>
                  <a:gd name="T19" fmla="*/ 0 h 26"/>
                  <a:gd name="T20" fmla="*/ 6 w 27"/>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6"/>
                  <a:gd name="T35" fmla="*/ 27 w 27"/>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6">
                    <a:moveTo>
                      <a:pt x="6" y="0"/>
                    </a:moveTo>
                    <a:lnTo>
                      <a:pt x="2" y="0"/>
                    </a:lnTo>
                    <a:lnTo>
                      <a:pt x="0" y="0"/>
                    </a:lnTo>
                    <a:lnTo>
                      <a:pt x="6" y="0"/>
                    </a:lnTo>
                    <a:lnTo>
                      <a:pt x="13" y="25"/>
                    </a:lnTo>
                    <a:lnTo>
                      <a:pt x="19" y="25"/>
                    </a:lnTo>
                    <a:lnTo>
                      <a:pt x="23" y="25"/>
                    </a:lnTo>
                    <a:lnTo>
                      <a:pt x="26" y="25"/>
                    </a:lnTo>
                    <a:lnTo>
                      <a:pt x="19" y="25"/>
                    </a:lnTo>
                    <a:lnTo>
                      <a:pt x="12" y="0"/>
                    </a:lnTo>
                    <a:lnTo>
                      <a:pt x="6" y="0"/>
                    </a:lnTo>
                  </a:path>
                </a:pathLst>
              </a:custGeom>
              <a:solidFill>
                <a:srgbClr val="402000"/>
              </a:solidFill>
              <a:ln w="9525" cap="rnd">
                <a:noFill/>
                <a:round/>
                <a:headEnd type="none" w="sm" len="sm"/>
                <a:tailEnd type="none" w="sm" len="sm"/>
              </a:ln>
            </p:spPr>
            <p:txBody>
              <a:bodyPr/>
              <a:lstStyle/>
              <a:p>
                <a:endParaRPr lang="es-ES"/>
              </a:p>
            </p:txBody>
          </p:sp>
          <p:sp>
            <p:nvSpPr>
              <p:cNvPr id="104608" name="Freeform 757"/>
              <p:cNvSpPr>
                <a:spLocks/>
              </p:cNvSpPr>
              <p:nvPr/>
            </p:nvSpPr>
            <p:spPr bwMode="auto">
              <a:xfrm>
                <a:off x="919" y="3100"/>
                <a:ext cx="28" cy="26"/>
              </a:xfrm>
              <a:custGeom>
                <a:avLst/>
                <a:gdLst>
                  <a:gd name="T0" fmla="*/ 0 w 28"/>
                  <a:gd name="T1" fmla="*/ 11 h 26"/>
                  <a:gd name="T2" fmla="*/ 0 w 28"/>
                  <a:gd name="T3" fmla="*/ 25 h 26"/>
                  <a:gd name="T4" fmla="*/ 12 w 28"/>
                  <a:gd name="T5" fmla="*/ 11 h 26"/>
                  <a:gd name="T6" fmla="*/ 27 w 28"/>
                  <a:gd name="T7" fmla="*/ 11 h 26"/>
                  <a:gd name="T8" fmla="*/ 27 w 28"/>
                  <a:gd name="T9" fmla="*/ 0 h 26"/>
                  <a:gd name="T10" fmla="*/ 12 w 28"/>
                  <a:gd name="T11" fmla="*/ 0 h 26"/>
                  <a:gd name="T12" fmla="*/ 0 w 28"/>
                  <a:gd name="T13" fmla="*/ 11 h 26"/>
                  <a:gd name="T14" fmla="*/ 0 60000 65536"/>
                  <a:gd name="T15" fmla="*/ 0 60000 65536"/>
                  <a:gd name="T16" fmla="*/ 0 60000 65536"/>
                  <a:gd name="T17" fmla="*/ 0 60000 65536"/>
                  <a:gd name="T18" fmla="*/ 0 60000 65536"/>
                  <a:gd name="T19" fmla="*/ 0 60000 65536"/>
                  <a:gd name="T20" fmla="*/ 0 60000 65536"/>
                  <a:gd name="T21" fmla="*/ 0 w 28"/>
                  <a:gd name="T22" fmla="*/ 0 h 26"/>
                  <a:gd name="T23" fmla="*/ 28 w 28"/>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6">
                    <a:moveTo>
                      <a:pt x="0" y="11"/>
                    </a:moveTo>
                    <a:lnTo>
                      <a:pt x="0" y="25"/>
                    </a:lnTo>
                    <a:lnTo>
                      <a:pt x="12" y="11"/>
                    </a:lnTo>
                    <a:lnTo>
                      <a:pt x="27" y="11"/>
                    </a:lnTo>
                    <a:lnTo>
                      <a:pt x="27" y="0"/>
                    </a:lnTo>
                    <a:lnTo>
                      <a:pt x="12" y="0"/>
                    </a:lnTo>
                    <a:lnTo>
                      <a:pt x="0" y="11"/>
                    </a:lnTo>
                  </a:path>
                </a:pathLst>
              </a:custGeom>
              <a:solidFill>
                <a:srgbClr val="402000"/>
              </a:solidFill>
              <a:ln w="9525" cap="rnd">
                <a:noFill/>
                <a:round/>
                <a:headEnd type="none" w="sm" len="sm"/>
                <a:tailEnd type="none" w="sm" len="sm"/>
              </a:ln>
            </p:spPr>
            <p:txBody>
              <a:bodyPr/>
              <a:lstStyle/>
              <a:p>
                <a:endParaRPr lang="es-ES"/>
              </a:p>
            </p:txBody>
          </p:sp>
          <p:sp>
            <p:nvSpPr>
              <p:cNvPr id="104609" name="Freeform 758"/>
              <p:cNvSpPr>
                <a:spLocks/>
              </p:cNvSpPr>
              <p:nvPr/>
            </p:nvSpPr>
            <p:spPr bwMode="auto">
              <a:xfrm>
                <a:off x="904" y="3105"/>
                <a:ext cx="27" cy="28"/>
              </a:xfrm>
              <a:custGeom>
                <a:avLst/>
                <a:gdLst>
                  <a:gd name="T0" fmla="*/ 26 w 27"/>
                  <a:gd name="T1" fmla="*/ 0 h 28"/>
                  <a:gd name="T2" fmla="*/ 26 w 27"/>
                  <a:gd name="T3" fmla="*/ 11 h 28"/>
                  <a:gd name="T4" fmla="*/ 0 w 27"/>
                  <a:gd name="T5" fmla="*/ 27 h 28"/>
                  <a:gd name="T6" fmla="*/ 26 w 27"/>
                  <a:gd name="T7" fmla="*/ 0 h 28"/>
                  <a:gd name="T8" fmla="*/ 0 60000 65536"/>
                  <a:gd name="T9" fmla="*/ 0 60000 65536"/>
                  <a:gd name="T10" fmla="*/ 0 60000 65536"/>
                  <a:gd name="T11" fmla="*/ 0 60000 65536"/>
                  <a:gd name="T12" fmla="*/ 0 w 27"/>
                  <a:gd name="T13" fmla="*/ 0 h 28"/>
                  <a:gd name="T14" fmla="*/ 27 w 27"/>
                  <a:gd name="T15" fmla="*/ 28 h 28"/>
                </a:gdLst>
                <a:ahLst/>
                <a:cxnLst>
                  <a:cxn ang="T8">
                    <a:pos x="T0" y="T1"/>
                  </a:cxn>
                  <a:cxn ang="T9">
                    <a:pos x="T2" y="T3"/>
                  </a:cxn>
                  <a:cxn ang="T10">
                    <a:pos x="T4" y="T5"/>
                  </a:cxn>
                  <a:cxn ang="T11">
                    <a:pos x="T6" y="T7"/>
                  </a:cxn>
                </a:cxnLst>
                <a:rect l="T12" t="T13" r="T14" b="T15"/>
                <a:pathLst>
                  <a:path w="27" h="28">
                    <a:moveTo>
                      <a:pt x="26" y="0"/>
                    </a:moveTo>
                    <a:lnTo>
                      <a:pt x="26" y="11"/>
                    </a:lnTo>
                    <a:lnTo>
                      <a:pt x="0" y="27"/>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4610" name="Freeform 759"/>
              <p:cNvSpPr>
                <a:spLocks/>
              </p:cNvSpPr>
              <p:nvPr/>
            </p:nvSpPr>
            <p:spPr bwMode="auto">
              <a:xfrm>
                <a:off x="929" y="3099"/>
                <a:ext cx="28" cy="26"/>
              </a:xfrm>
              <a:custGeom>
                <a:avLst/>
                <a:gdLst>
                  <a:gd name="T0" fmla="*/ 0 w 28"/>
                  <a:gd name="T1" fmla="*/ 0 h 26"/>
                  <a:gd name="T2" fmla="*/ 0 w 28"/>
                  <a:gd name="T3" fmla="*/ 25 h 26"/>
                  <a:gd name="T4" fmla="*/ 27 w 28"/>
                  <a:gd name="T5" fmla="*/ 25 h 26"/>
                  <a:gd name="T6" fmla="*/ 0 w 28"/>
                  <a:gd name="T7" fmla="*/ 0 h 26"/>
                  <a:gd name="T8" fmla="*/ 0 60000 65536"/>
                  <a:gd name="T9" fmla="*/ 0 60000 65536"/>
                  <a:gd name="T10" fmla="*/ 0 60000 65536"/>
                  <a:gd name="T11" fmla="*/ 0 60000 65536"/>
                  <a:gd name="T12" fmla="*/ 0 w 28"/>
                  <a:gd name="T13" fmla="*/ 0 h 26"/>
                  <a:gd name="T14" fmla="*/ 28 w 28"/>
                  <a:gd name="T15" fmla="*/ 26 h 26"/>
                </a:gdLst>
                <a:ahLst/>
                <a:cxnLst>
                  <a:cxn ang="T8">
                    <a:pos x="T0" y="T1"/>
                  </a:cxn>
                  <a:cxn ang="T9">
                    <a:pos x="T2" y="T3"/>
                  </a:cxn>
                  <a:cxn ang="T10">
                    <a:pos x="T4" y="T5"/>
                  </a:cxn>
                  <a:cxn ang="T11">
                    <a:pos x="T6" y="T7"/>
                  </a:cxn>
                </a:cxnLst>
                <a:rect l="T12" t="T13" r="T14" b="T15"/>
                <a:pathLst>
                  <a:path w="28" h="26">
                    <a:moveTo>
                      <a:pt x="0" y="0"/>
                    </a:moveTo>
                    <a:lnTo>
                      <a:pt x="0" y="25"/>
                    </a:lnTo>
                    <a:lnTo>
                      <a:pt x="27"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4611" name="Freeform 760"/>
              <p:cNvSpPr>
                <a:spLocks/>
              </p:cNvSpPr>
              <p:nvPr/>
            </p:nvSpPr>
            <p:spPr bwMode="auto">
              <a:xfrm>
                <a:off x="924" y="3103"/>
                <a:ext cx="27" cy="25"/>
              </a:xfrm>
              <a:custGeom>
                <a:avLst/>
                <a:gdLst>
                  <a:gd name="T0" fmla="*/ 26 w 27"/>
                  <a:gd name="T1" fmla="*/ 0 h 25"/>
                  <a:gd name="T2" fmla="*/ 0 w 27"/>
                  <a:gd name="T3" fmla="*/ 24 h 25"/>
                  <a:gd name="T4" fmla="*/ 26 w 27"/>
                  <a:gd name="T5" fmla="*/ 0 h 25"/>
                  <a:gd name="T6" fmla="*/ 0 60000 65536"/>
                  <a:gd name="T7" fmla="*/ 0 60000 65536"/>
                  <a:gd name="T8" fmla="*/ 0 60000 65536"/>
                  <a:gd name="T9" fmla="*/ 0 w 27"/>
                  <a:gd name="T10" fmla="*/ 0 h 25"/>
                  <a:gd name="T11" fmla="*/ 27 w 27"/>
                  <a:gd name="T12" fmla="*/ 25 h 25"/>
                </a:gdLst>
                <a:ahLst/>
                <a:cxnLst>
                  <a:cxn ang="T6">
                    <a:pos x="T0" y="T1"/>
                  </a:cxn>
                  <a:cxn ang="T7">
                    <a:pos x="T2" y="T3"/>
                  </a:cxn>
                  <a:cxn ang="T8">
                    <a:pos x="T4" y="T5"/>
                  </a:cxn>
                </a:cxnLst>
                <a:rect l="T9" t="T10" r="T11" b="T12"/>
                <a:pathLst>
                  <a:path w="27" h="25">
                    <a:moveTo>
                      <a:pt x="26" y="0"/>
                    </a:moveTo>
                    <a:lnTo>
                      <a:pt x="0" y="24"/>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4612" name="Freeform 761"/>
              <p:cNvSpPr>
                <a:spLocks/>
              </p:cNvSpPr>
              <p:nvPr/>
            </p:nvSpPr>
            <p:spPr bwMode="auto">
              <a:xfrm>
                <a:off x="901" y="3099"/>
                <a:ext cx="28" cy="26"/>
              </a:xfrm>
              <a:custGeom>
                <a:avLst/>
                <a:gdLst>
                  <a:gd name="T0" fmla="*/ 0 w 28"/>
                  <a:gd name="T1" fmla="*/ 25 h 26"/>
                  <a:gd name="T2" fmla="*/ 14 w 28"/>
                  <a:gd name="T3" fmla="*/ 25 h 26"/>
                  <a:gd name="T4" fmla="*/ 14 w 28"/>
                  <a:gd name="T5" fmla="*/ 15 h 26"/>
                  <a:gd name="T6" fmla="*/ 14 w 28"/>
                  <a:gd name="T7" fmla="*/ 0 h 26"/>
                  <a:gd name="T8" fmla="*/ 27 w 28"/>
                  <a:gd name="T9" fmla="*/ 15 h 26"/>
                  <a:gd name="T10" fmla="*/ 14 w 28"/>
                  <a:gd name="T11" fmla="*/ 25 h 26"/>
                  <a:gd name="T12" fmla="*/ 0 w 28"/>
                  <a:gd name="T13" fmla="*/ 25 h 26"/>
                  <a:gd name="T14" fmla="*/ 0 60000 65536"/>
                  <a:gd name="T15" fmla="*/ 0 60000 65536"/>
                  <a:gd name="T16" fmla="*/ 0 60000 65536"/>
                  <a:gd name="T17" fmla="*/ 0 60000 65536"/>
                  <a:gd name="T18" fmla="*/ 0 60000 65536"/>
                  <a:gd name="T19" fmla="*/ 0 60000 65536"/>
                  <a:gd name="T20" fmla="*/ 0 60000 65536"/>
                  <a:gd name="T21" fmla="*/ 0 w 28"/>
                  <a:gd name="T22" fmla="*/ 0 h 26"/>
                  <a:gd name="T23" fmla="*/ 28 w 28"/>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6">
                    <a:moveTo>
                      <a:pt x="0" y="25"/>
                    </a:moveTo>
                    <a:lnTo>
                      <a:pt x="14" y="25"/>
                    </a:lnTo>
                    <a:lnTo>
                      <a:pt x="14" y="15"/>
                    </a:lnTo>
                    <a:lnTo>
                      <a:pt x="14" y="0"/>
                    </a:lnTo>
                    <a:lnTo>
                      <a:pt x="27" y="15"/>
                    </a:lnTo>
                    <a:lnTo>
                      <a:pt x="14" y="25"/>
                    </a:lnTo>
                    <a:lnTo>
                      <a:pt x="0" y="25"/>
                    </a:lnTo>
                  </a:path>
                </a:pathLst>
              </a:custGeom>
              <a:solidFill>
                <a:srgbClr val="402000"/>
              </a:solidFill>
              <a:ln w="9525" cap="rnd">
                <a:noFill/>
                <a:round/>
                <a:headEnd type="none" w="sm" len="sm"/>
                <a:tailEnd type="none" w="sm" len="sm"/>
              </a:ln>
            </p:spPr>
            <p:txBody>
              <a:bodyPr/>
              <a:lstStyle/>
              <a:p>
                <a:endParaRPr lang="es-ES"/>
              </a:p>
            </p:txBody>
          </p:sp>
          <p:sp>
            <p:nvSpPr>
              <p:cNvPr id="104613" name="Freeform 762"/>
              <p:cNvSpPr>
                <a:spLocks/>
              </p:cNvSpPr>
              <p:nvPr/>
            </p:nvSpPr>
            <p:spPr bwMode="auto">
              <a:xfrm>
                <a:off x="896" y="2980"/>
                <a:ext cx="224" cy="315"/>
              </a:xfrm>
              <a:custGeom>
                <a:avLst/>
                <a:gdLst>
                  <a:gd name="T0" fmla="*/ 190 w 224"/>
                  <a:gd name="T1" fmla="*/ 0 h 315"/>
                  <a:gd name="T2" fmla="*/ 155 w 224"/>
                  <a:gd name="T3" fmla="*/ 28 h 315"/>
                  <a:gd name="T4" fmla="*/ 144 w 224"/>
                  <a:gd name="T5" fmla="*/ 47 h 315"/>
                  <a:gd name="T6" fmla="*/ 128 w 224"/>
                  <a:gd name="T7" fmla="*/ 79 h 315"/>
                  <a:gd name="T8" fmla="*/ 121 w 224"/>
                  <a:gd name="T9" fmla="*/ 94 h 315"/>
                  <a:gd name="T10" fmla="*/ 123 w 224"/>
                  <a:gd name="T11" fmla="*/ 107 h 315"/>
                  <a:gd name="T12" fmla="*/ 125 w 224"/>
                  <a:gd name="T13" fmla="*/ 118 h 315"/>
                  <a:gd name="T14" fmla="*/ 72 w 224"/>
                  <a:gd name="T15" fmla="*/ 129 h 315"/>
                  <a:gd name="T16" fmla="*/ 54 w 224"/>
                  <a:gd name="T17" fmla="*/ 133 h 315"/>
                  <a:gd name="T18" fmla="*/ 51 w 224"/>
                  <a:gd name="T19" fmla="*/ 145 h 315"/>
                  <a:gd name="T20" fmla="*/ 83 w 224"/>
                  <a:gd name="T21" fmla="*/ 153 h 315"/>
                  <a:gd name="T22" fmla="*/ 113 w 224"/>
                  <a:gd name="T23" fmla="*/ 154 h 315"/>
                  <a:gd name="T24" fmla="*/ 123 w 224"/>
                  <a:gd name="T25" fmla="*/ 165 h 315"/>
                  <a:gd name="T26" fmla="*/ 125 w 224"/>
                  <a:gd name="T27" fmla="*/ 180 h 315"/>
                  <a:gd name="T28" fmla="*/ 121 w 224"/>
                  <a:gd name="T29" fmla="*/ 186 h 315"/>
                  <a:gd name="T30" fmla="*/ 107 w 224"/>
                  <a:gd name="T31" fmla="*/ 190 h 315"/>
                  <a:gd name="T32" fmla="*/ 93 w 224"/>
                  <a:gd name="T33" fmla="*/ 196 h 315"/>
                  <a:gd name="T34" fmla="*/ 33 w 224"/>
                  <a:gd name="T35" fmla="*/ 217 h 315"/>
                  <a:gd name="T36" fmla="*/ 18 w 224"/>
                  <a:gd name="T37" fmla="*/ 231 h 315"/>
                  <a:gd name="T38" fmla="*/ 3 w 224"/>
                  <a:gd name="T39" fmla="*/ 269 h 315"/>
                  <a:gd name="T40" fmla="*/ 19 w 224"/>
                  <a:gd name="T41" fmla="*/ 314 h 315"/>
                  <a:gd name="T42" fmla="*/ 51 w 224"/>
                  <a:gd name="T43" fmla="*/ 309 h 315"/>
                  <a:gd name="T44" fmla="*/ 60 w 224"/>
                  <a:gd name="T45" fmla="*/ 290 h 315"/>
                  <a:gd name="T46" fmla="*/ 54 w 224"/>
                  <a:gd name="T47" fmla="*/ 270 h 315"/>
                  <a:gd name="T48" fmla="*/ 112 w 224"/>
                  <a:gd name="T49" fmla="*/ 261 h 315"/>
                  <a:gd name="T50" fmla="*/ 174 w 224"/>
                  <a:gd name="T51" fmla="*/ 260 h 315"/>
                  <a:gd name="T52" fmla="*/ 203 w 224"/>
                  <a:gd name="T53" fmla="*/ 257 h 315"/>
                  <a:gd name="T54" fmla="*/ 216 w 224"/>
                  <a:gd name="T55" fmla="*/ 247 h 315"/>
                  <a:gd name="T56" fmla="*/ 221 w 224"/>
                  <a:gd name="T57" fmla="*/ 231 h 315"/>
                  <a:gd name="T58" fmla="*/ 214 w 224"/>
                  <a:gd name="T59" fmla="*/ 204 h 315"/>
                  <a:gd name="T60" fmla="*/ 205 w 224"/>
                  <a:gd name="T61" fmla="*/ 180 h 315"/>
                  <a:gd name="T62" fmla="*/ 206 w 224"/>
                  <a:gd name="T63" fmla="*/ 161 h 315"/>
                  <a:gd name="T64" fmla="*/ 206 w 224"/>
                  <a:gd name="T65" fmla="*/ 143 h 315"/>
                  <a:gd name="T66" fmla="*/ 219 w 224"/>
                  <a:gd name="T67" fmla="*/ 102 h 315"/>
                  <a:gd name="T68" fmla="*/ 223 w 224"/>
                  <a:gd name="T69" fmla="*/ 62 h 315"/>
                  <a:gd name="T70" fmla="*/ 216 w 224"/>
                  <a:gd name="T71" fmla="*/ 42 h 315"/>
                  <a:gd name="T72" fmla="*/ 208 w 224"/>
                  <a:gd name="T73" fmla="*/ 24 h 3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4"/>
                  <a:gd name="T112" fmla="*/ 0 h 315"/>
                  <a:gd name="T113" fmla="*/ 224 w 224"/>
                  <a:gd name="T114" fmla="*/ 315 h 31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4" h="315">
                    <a:moveTo>
                      <a:pt x="194" y="13"/>
                    </a:moveTo>
                    <a:lnTo>
                      <a:pt x="190" y="0"/>
                    </a:lnTo>
                    <a:lnTo>
                      <a:pt x="152" y="16"/>
                    </a:lnTo>
                    <a:lnTo>
                      <a:pt x="155" y="28"/>
                    </a:lnTo>
                    <a:lnTo>
                      <a:pt x="152" y="38"/>
                    </a:lnTo>
                    <a:lnTo>
                      <a:pt x="144" y="47"/>
                    </a:lnTo>
                    <a:lnTo>
                      <a:pt x="137" y="66"/>
                    </a:lnTo>
                    <a:lnTo>
                      <a:pt x="128" y="79"/>
                    </a:lnTo>
                    <a:lnTo>
                      <a:pt x="122" y="87"/>
                    </a:lnTo>
                    <a:lnTo>
                      <a:pt x="121" y="94"/>
                    </a:lnTo>
                    <a:lnTo>
                      <a:pt x="121" y="100"/>
                    </a:lnTo>
                    <a:lnTo>
                      <a:pt x="123" y="107"/>
                    </a:lnTo>
                    <a:lnTo>
                      <a:pt x="125" y="111"/>
                    </a:lnTo>
                    <a:lnTo>
                      <a:pt x="125" y="118"/>
                    </a:lnTo>
                    <a:lnTo>
                      <a:pt x="91" y="126"/>
                    </a:lnTo>
                    <a:lnTo>
                      <a:pt x="72" y="129"/>
                    </a:lnTo>
                    <a:lnTo>
                      <a:pt x="56" y="127"/>
                    </a:lnTo>
                    <a:lnTo>
                      <a:pt x="54" y="133"/>
                    </a:lnTo>
                    <a:lnTo>
                      <a:pt x="52" y="138"/>
                    </a:lnTo>
                    <a:lnTo>
                      <a:pt x="51" y="145"/>
                    </a:lnTo>
                    <a:lnTo>
                      <a:pt x="67" y="149"/>
                    </a:lnTo>
                    <a:lnTo>
                      <a:pt x="83" y="153"/>
                    </a:lnTo>
                    <a:lnTo>
                      <a:pt x="98" y="153"/>
                    </a:lnTo>
                    <a:lnTo>
                      <a:pt x="113" y="154"/>
                    </a:lnTo>
                    <a:lnTo>
                      <a:pt x="123" y="153"/>
                    </a:lnTo>
                    <a:lnTo>
                      <a:pt x="123" y="165"/>
                    </a:lnTo>
                    <a:lnTo>
                      <a:pt x="128" y="174"/>
                    </a:lnTo>
                    <a:lnTo>
                      <a:pt x="125" y="180"/>
                    </a:lnTo>
                    <a:lnTo>
                      <a:pt x="128" y="186"/>
                    </a:lnTo>
                    <a:lnTo>
                      <a:pt x="121" y="186"/>
                    </a:lnTo>
                    <a:lnTo>
                      <a:pt x="118" y="188"/>
                    </a:lnTo>
                    <a:lnTo>
                      <a:pt x="107" y="190"/>
                    </a:lnTo>
                    <a:lnTo>
                      <a:pt x="100" y="195"/>
                    </a:lnTo>
                    <a:lnTo>
                      <a:pt x="93" y="196"/>
                    </a:lnTo>
                    <a:lnTo>
                      <a:pt x="49" y="211"/>
                    </a:lnTo>
                    <a:lnTo>
                      <a:pt x="33" y="217"/>
                    </a:lnTo>
                    <a:lnTo>
                      <a:pt x="25" y="221"/>
                    </a:lnTo>
                    <a:lnTo>
                      <a:pt x="18" y="231"/>
                    </a:lnTo>
                    <a:lnTo>
                      <a:pt x="10" y="244"/>
                    </a:lnTo>
                    <a:lnTo>
                      <a:pt x="3" y="269"/>
                    </a:lnTo>
                    <a:lnTo>
                      <a:pt x="0" y="306"/>
                    </a:lnTo>
                    <a:lnTo>
                      <a:pt x="19" y="314"/>
                    </a:lnTo>
                    <a:lnTo>
                      <a:pt x="38" y="312"/>
                    </a:lnTo>
                    <a:lnTo>
                      <a:pt x="51" y="309"/>
                    </a:lnTo>
                    <a:lnTo>
                      <a:pt x="62" y="304"/>
                    </a:lnTo>
                    <a:lnTo>
                      <a:pt x="60" y="290"/>
                    </a:lnTo>
                    <a:lnTo>
                      <a:pt x="56" y="275"/>
                    </a:lnTo>
                    <a:lnTo>
                      <a:pt x="54" y="270"/>
                    </a:lnTo>
                    <a:lnTo>
                      <a:pt x="84" y="269"/>
                    </a:lnTo>
                    <a:lnTo>
                      <a:pt x="112" y="261"/>
                    </a:lnTo>
                    <a:lnTo>
                      <a:pt x="152" y="260"/>
                    </a:lnTo>
                    <a:lnTo>
                      <a:pt x="174" y="260"/>
                    </a:lnTo>
                    <a:lnTo>
                      <a:pt x="188" y="261"/>
                    </a:lnTo>
                    <a:lnTo>
                      <a:pt x="203" y="257"/>
                    </a:lnTo>
                    <a:lnTo>
                      <a:pt x="208" y="254"/>
                    </a:lnTo>
                    <a:lnTo>
                      <a:pt x="216" y="247"/>
                    </a:lnTo>
                    <a:lnTo>
                      <a:pt x="219" y="242"/>
                    </a:lnTo>
                    <a:lnTo>
                      <a:pt x="221" y="231"/>
                    </a:lnTo>
                    <a:lnTo>
                      <a:pt x="219" y="221"/>
                    </a:lnTo>
                    <a:lnTo>
                      <a:pt x="214" y="204"/>
                    </a:lnTo>
                    <a:lnTo>
                      <a:pt x="206" y="187"/>
                    </a:lnTo>
                    <a:lnTo>
                      <a:pt x="205" y="180"/>
                    </a:lnTo>
                    <a:lnTo>
                      <a:pt x="206" y="175"/>
                    </a:lnTo>
                    <a:lnTo>
                      <a:pt x="206" y="161"/>
                    </a:lnTo>
                    <a:lnTo>
                      <a:pt x="205" y="157"/>
                    </a:lnTo>
                    <a:lnTo>
                      <a:pt x="206" y="143"/>
                    </a:lnTo>
                    <a:lnTo>
                      <a:pt x="212" y="126"/>
                    </a:lnTo>
                    <a:lnTo>
                      <a:pt x="219" y="102"/>
                    </a:lnTo>
                    <a:lnTo>
                      <a:pt x="223" y="82"/>
                    </a:lnTo>
                    <a:lnTo>
                      <a:pt x="223" y="62"/>
                    </a:lnTo>
                    <a:lnTo>
                      <a:pt x="220" y="50"/>
                    </a:lnTo>
                    <a:lnTo>
                      <a:pt x="216" y="42"/>
                    </a:lnTo>
                    <a:lnTo>
                      <a:pt x="213" y="33"/>
                    </a:lnTo>
                    <a:lnTo>
                      <a:pt x="208" y="24"/>
                    </a:lnTo>
                    <a:lnTo>
                      <a:pt x="194" y="13"/>
                    </a:lnTo>
                  </a:path>
                </a:pathLst>
              </a:custGeom>
              <a:solidFill>
                <a:srgbClr val="000060"/>
              </a:solidFill>
              <a:ln w="12700" cap="rnd">
                <a:solidFill>
                  <a:srgbClr val="000000"/>
                </a:solidFill>
                <a:round/>
                <a:headEnd type="none" w="sm" len="sm"/>
                <a:tailEnd type="none" w="sm" len="sm"/>
              </a:ln>
            </p:spPr>
            <p:txBody>
              <a:bodyPr/>
              <a:lstStyle/>
              <a:p>
                <a:endParaRPr lang="es-ES"/>
              </a:p>
            </p:txBody>
          </p:sp>
          <p:sp>
            <p:nvSpPr>
              <p:cNvPr id="104614" name="Freeform 763"/>
              <p:cNvSpPr>
                <a:spLocks/>
              </p:cNvSpPr>
              <p:nvPr/>
            </p:nvSpPr>
            <p:spPr bwMode="auto">
              <a:xfrm>
                <a:off x="959" y="3005"/>
                <a:ext cx="137" cy="123"/>
              </a:xfrm>
              <a:custGeom>
                <a:avLst/>
                <a:gdLst>
                  <a:gd name="T0" fmla="*/ 121 w 137"/>
                  <a:gd name="T1" fmla="*/ 0 h 123"/>
                  <a:gd name="T2" fmla="*/ 114 w 137"/>
                  <a:gd name="T3" fmla="*/ 0 h 123"/>
                  <a:gd name="T4" fmla="*/ 106 w 137"/>
                  <a:gd name="T5" fmla="*/ 4 h 123"/>
                  <a:gd name="T6" fmla="*/ 102 w 137"/>
                  <a:gd name="T7" fmla="*/ 11 h 123"/>
                  <a:gd name="T8" fmla="*/ 101 w 137"/>
                  <a:gd name="T9" fmla="*/ 19 h 123"/>
                  <a:gd name="T10" fmla="*/ 99 w 137"/>
                  <a:gd name="T11" fmla="*/ 33 h 123"/>
                  <a:gd name="T12" fmla="*/ 94 w 137"/>
                  <a:gd name="T13" fmla="*/ 45 h 123"/>
                  <a:gd name="T14" fmla="*/ 89 w 137"/>
                  <a:gd name="T15" fmla="*/ 58 h 123"/>
                  <a:gd name="T16" fmla="*/ 86 w 137"/>
                  <a:gd name="T17" fmla="*/ 69 h 123"/>
                  <a:gd name="T18" fmla="*/ 82 w 137"/>
                  <a:gd name="T19" fmla="*/ 79 h 123"/>
                  <a:gd name="T20" fmla="*/ 94 w 137"/>
                  <a:gd name="T21" fmla="*/ 84 h 123"/>
                  <a:gd name="T22" fmla="*/ 80 w 137"/>
                  <a:gd name="T23" fmla="*/ 81 h 123"/>
                  <a:gd name="T24" fmla="*/ 77 w 137"/>
                  <a:gd name="T25" fmla="*/ 86 h 123"/>
                  <a:gd name="T26" fmla="*/ 83 w 137"/>
                  <a:gd name="T27" fmla="*/ 91 h 123"/>
                  <a:gd name="T28" fmla="*/ 75 w 137"/>
                  <a:gd name="T29" fmla="*/ 88 h 123"/>
                  <a:gd name="T30" fmla="*/ 65 w 137"/>
                  <a:gd name="T31" fmla="*/ 91 h 123"/>
                  <a:gd name="T32" fmla="*/ 53 w 137"/>
                  <a:gd name="T33" fmla="*/ 95 h 123"/>
                  <a:gd name="T34" fmla="*/ 37 w 137"/>
                  <a:gd name="T35" fmla="*/ 99 h 123"/>
                  <a:gd name="T36" fmla="*/ 24 w 137"/>
                  <a:gd name="T37" fmla="*/ 100 h 123"/>
                  <a:gd name="T38" fmla="*/ 11 w 137"/>
                  <a:gd name="T39" fmla="*/ 100 h 123"/>
                  <a:gd name="T40" fmla="*/ 1 w 137"/>
                  <a:gd name="T41" fmla="*/ 100 h 123"/>
                  <a:gd name="T42" fmla="*/ 0 w 137"/>
                  <a:gd name="T43" fmla="*/ 102 h 123"/>
                  <a:gd name="T44" fmla="*/ 0 w 137"/>
                  <a:gd name="T45" fmla="*/ 109 h 123"/>
                  <a:gd name="T46" fmla="*/ 0 w 137"/>
                  <a:gd name="T47" fmla="*/ 112 h 123"/>
                  <a:gd name="T48" fmla="*/ 8 w 137"/>
                  <a:gd name="T49" fmla="*/ 117 h 123"/>
                  <a:gd name="T50" fmla="*/ 10 w 137"/>
                  <a:gd name="T51" fmla="*/ 114 h 123"/>
                  <a:gd name="T52" fmla="*/ 12 w 137"/>
                  <a:gd name="T53" fmla="*/ 117 h 123"/>
                  <a:gd name="T54" fmla="*/ 25 w 137"/>
                  <a:gd name="T55" fmla="*/ 119 h 123"/>
                  <a:gd name="T56" fmla="*/ 53 w 137"/>
                  <a:gd name="T57" fmla="*/ 122 h 123"/>
                  <a:gd name="T58" fmla="*/ 86 w 137"/>
                  <a:gd name="T59" fmla="*/ 115 h 123"/>
                  <a:gd name="T60" fmla="*/ 94 w 137"/>
                  <a:gd name="T61" fmla="*/ 112 h 123"/>
                  <a:gd name="T62" fmla="*/ 104 w 137"/>
                  <a:gd name="T63" fmla="*/ 96 h 123"/>
                  <a:gd name="T64" fmla="*/ 120 w 137"/>
                  <a:gd name="T65" fmla="*/ 68 h 123"/>
                  <a:gd name="T66" fmla="*/ 130 w 137"/>
                  <a:gd name="T67" fmla="*/ 36 h 123"/>
                  <a:gd name="T68" fmla="*/ 136 w 137"/>
                  <a:gd name="T69" fmla="*/ 24 h 123"/>
                  <a:gd name="T70" fmla="*/ 133 w 137"/>
                  <a:gd name="T71" fmla="*/ 11 h 123"/>
                  <a:gd name="T72" fmla="*/ 128 w 137"/>
                  <a:gd name="T73" fmla="*/ 2 h 123"/>
                  <a:gd name="T74" fmla="*/ 121 w 137"/>
                  <a:gd name="T75" fmla="*/ 0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7"/>
                  <a:gd name="T115" fmla="*/ 0 h 123"/>
                  <a:gd name="T116" fmla="*/ 137 w 137"/>
                  <a:gd name="T117" fmla="*/ 123 h 12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7" h="123">
                    <a:moveTo>
                      <a:pt x="121" y="0"/>
                    </a:moveTo>
                    <a:lnTo>
                      <a:pt x="114" y="0"/>
                    </a:lnTo>
                    <a:lnTo>
                      <a:pt x="106" y="4"/>
                    </a:lnTo>
                    <a:lnTo>
                      <a:pt x="102" y="11"/>
                    </a:lnTo>
                    <a:lnTo>
                      <a:pt x="101" y="19"/>
                    </a:lnTo>
                    <a:lnTo>
                      <a:pt x="99" y="33"/>
                    </a:lnTo>
                    <a:lnTo>
                      <a:pt x="94" y="45"/>
                    </a:lnTo>
                    <a:lnTo>
                      <a:pt x="89" y="58"/>
                    </a:lnTo>
                    <a:lnTo>
                      <a:pt x="86" y="69"/>
                    </a:lnTo>
                    <a:lnTo>
                      <a:pt x="82" y="79"/>
                    </a:lnTo>
                    <a:lnTo>
                      <a:pt x="94" y="84"/>
                    </a:lnTo>
                    <a:lnTo>
                      <a:pt x="80" y="81"/>
                    </a:lnTo>
                    <a:lnTo>
                      <a:pt x="77" y="86"/>
                    </a:lnTo>
                    <a:lnTo>
                      <a:pt x="83" y="91"/>
                    </a:lnTo>
                    <a:lnTo>
                      <a:pt x="75" y="88"/>
                    </a:lnTo>
                    <a:lnTo>
                      <a:pt x="65" y="91"/>
                    </a:lnTo>
                    <a:lnTo>
                      <a:pt x="53" y="95"/>
                    </a:lnTo>
                    <a:lnTo>
                      <a:pt x="37" y="99"/>
                    </a:lnTo>
                    <a:lnTo>
                      <a:pt x="24" y="100"/>
                    </a:lnTo>
                    <a:lnTo>
                      <a:pt x="11" y="100"/>
                    </a:lnTo>
                    <a:lnTo>
                      <a:pt x="1" y="100"/>
                    </a:lnTo>
                    <a:lnTo>
                      <a:pt x="0" y="102"/>
                    </a:lnTo>
                    <a:lnTo>
                      <a:pt x="0" y="109"/>
                    </a:lnTo>
                    <a:lnTo>
                      <a:pt x="0" y="112"/>
                    </a:lnTo>
                    <a:lnTo>
                      <a:pt x="8" y="117"/>
                    </a:lnTo>
                    <a:lnTo>
                      <a:pt x="10" y="114"/>
                    </a:lnTo>
                    <a:lnTo>
                      <a:pt x="12" y="117"/>
                    </a:lnTo>
                    <a:lnTo>
                      <a:pt x="25" y="119"/>
                    </a:lnTo>
                    <a:lnTo>
                      <a:pt x="53" y="122"/>
                    </a:lnTo>
                    <a:lnTo>
                      <a:pt x="86" y="115"/>
                    </a:lnTo>
                    <a:lnTo>
                      <a:pt x="94" y="112"/>
                    </a:lnTo>
                    <a:lnTo>
                      <a:pt x="104" y="96"/>
                    </a:lnTo>
                    <a:lnTo>
                      <a:pt x="120" y="68"/>
                    </a:lnTo>
                    <a:lnTo>
                      <a:pt x="130" y="36"/>
                    </a:lnTo>
                    <a:lnTo>
                      <a:pt x="136" y="24"/>
                    </a:lnTo>
                    <a:lnTo>
                      <a:pt x="133" y="11"/>
                    </a:lnTo>
                    <a:lnTo>
                      <a:pt x="128" y="2"/>
                    </a:lnTo>
                    <a:lnTo>
                      <a:pt x="121" y="0"/>
                    </a:lnTo>
                  </a:path>
                </a:pathLst>
              </a:custGeom>
              <a:solidFill>
                <a:srgbClr val="0000FF"/>
              </a:solidFill>
              <a:ln w="9525" cap="rnd">
                <a:noFill/>
                <a:round/>
                <a:headEnd type="none" w="sm" len="sm"/>
                <a:tailEnd type="none" w="sm" len="sm"/>
              </a:ln>
            </p:spPr>
            <p:txBody>
              <a:bodyPr/>
              <a:lstStyle/>
              <a:p>
                <a:endParaRPr lang="es-ES"/>
              </a:p>
            </p:txBody>
          </p:sp>
          <p:sp>
            <p:nvSpPr>
              <p:cNvPr id="104615" name="Freeform 764"/>
              <p:cNvSpPr>
                <a:spLocks/>
              </p:cNvSpPr>
              <p:nvPr/>
            </p:nvSpPr>
            <p:spPr bwMode="auto">
              <a:xfrm>
                <a:off x="1025" y="3003"/>
                <a:ext cx="50" cy="95"/>
              </a:xfrm>
              <a:custGeom>
                <a:avLst/>
                <a:gdLst>
                  <a:gd name="T0" fmla="*/ 41 w 50"/>
                  <a:gd name="T1" fmla="*/ 0 h 95"/>
                  <a:gd name="T2" fmla="*/ 49 w 50"/>
                  <a:gd name="T3" fmla="*/ 3 h 95"/>
                  <a:gd name="T4" fmla="*/ 45 w 50"/>
                  <a:gd name="T5" fmla="*/ 6 h 95"/>
                  <a:gd name="T6" fmla="*/ 41 w 50"/>
                  <a:gd name="T7" fmla="*/ 11 h 95"/>
                  <a:gd name="T8" fmla="*/ 33 w 50"/>
                  <a:gd name="T9" fmla="*/ 17 h 95"/>
                  <a:gd name="T10" fmla="*/ 29 w 50"/>
                  <a:gd name="T11" fmla="*/ 31 h 95"/>
                  <a:gd name="T12" fmla="*/ 25 w 50"/>
                  <a:gd name="T13" fmla="*/ 41 h 95"/>
                  <a:gd name="T14" fmla="*/ 20 w 50"/>
                  <a:gd name="T15" fmla="*/ 51 h 95"/>
                  <a:gd name="T16" fmla="*/ 16 w 50"/>
                  <a:gd name="T17" fmla="*/ 55 h 95"/>
                  <a:gd name="T18" fmla="*/ 21 w 50"/>
                  <a:gd name="T19" fmla="*/ 52 h 95"/>
                  <a:gd name="T20" fmla="*/ 26 w 50"/>
                  <a:gd name="T21" fmla="*/ 43 h 95"/>
                  <a:gd name="T22" fmla="*/ 21 w 50"/>
                  <a:gd name="T23" fmla="*/ 55 h 95"/>
                  <a:gd name="T24" fmla="*/ 18 w 50"/>
                  <a:gd name="T25" fmla="*/ 66 h 95"/>
                  <a:gd name="T26" fmla="*/ 15 w 50"/>
                  <a:gd name="T27" fmla="*/ 79 h 95"/>
                  <a:gd name="T28" fmla="*/ 12 w 50"/>
                  <a:gd name="T29" fmla="*/ 83 h 95"/>
                  <a:gd name="T30" fmla="*/ 9 w 50"/>
                  <a:gd name="T31" fmla="*/ 87 h 95"/>
                  <a:gd name="T32" fmla="*/ 6 w 50"/>
                  <a:gd name="T33" fmla="*/ 91 h 95"/>
                  <a:gd name="T34" fmla="*/ 1 w 50"/>
                  <a:gd name="T35" fmla="*/ 94 h 95"/>
                  <a:gd name="T36" fmla="*/ 0 w 50"/>
                  <a:gd name="T37" fmla="*/ 86 h 95"/>
                  <a:gd name="T38" fmla="*/ 0 w 50"/>
                  <a:gd name="T39" fmla="*/ 80 h 95"/>
                  <a:gd name="T40" fmla="*/ 0 w 50"/>
                  <a:gd name="T41" fmla="*/ 72 h 95"/>
                  <a:gd name="T42" fmla="*/ 0 w 50"/>
                  <a:gd name="T43" fmla="*/ 66 h 95"/>
                  <a:gd name="T44" fmla="*/ 0 w 50"/>
                  <a:gd name="T45" fmla="*/ 58 h 95"/>
                  <a:gd name="T46" fmla="*/ 5 w 50"/>
                  <a:gd name="T47" fmla="*/ 52 h 95"/>
                  <a:gd name="T48" fmla="*/ 8 w 50"/>
                  <a:gd name="T49" fmla="*/ 47 h 95"/>
                  <a:gd name="T50" fmla="*/ 13 w 50"/>
                  <a:gd name="T51" fmla="*/ 43 h 95"/>
                  <a:gd name="T52" fmla="*/ 20 w 50"/>
                  <a:gd name="T53" fmla="*/ 35 h 95"/>
                  <a:gd name="T54" fmla="*/ 25 w 50"/>
                  <a:gd name="T55" fmla="*/ 26 h 95"/>
                  <a:gd name="T56" fmla="*/ 20 w 50"/>
                  <a:gd name="T57" fmla="*/ 30 h 95"/>
                  <a:gd name="T58" fmla="*/ 16 w 50"/>
                  <a:gd name="T59" fmla="*/ 39 h 95"/>
                  <a:gd name="T60" fmla="*/ 10 w 50"/>
                  <a:gd name="T61" fmla="*/ 45 h 95"/>
                  <a:gd name="T62" fmla="*/ 16 w 50"/>
                  <a:gd name="T63" fmla="*/ 35 h 95"/>
                  <a:gd name="T64" fmla="*/ 21 w 50"/>
                  <a:gd name="T65" fmla="*/ 21 h 95"/>
                  <a:gd name="T66" fmla="*/ 28 w 50"/>
                  <a:gd name="T67" fmla="*/ 9 h 95"/>
                  <a:gd name="T68" fmla="*/ 31 w 50"/>
                  <a:gd name="T69" fmla="*/ 3 h 95"/>
                  <a:gd name="T70" fmla="*/ 41 w 50"/>
                  <a:gd name="T71" fmla="*/ 0 h 9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
                  <a:gd name="T109" fmla="*/ 0 h 95"/>
                  <a:gd name="T110" fmla="*/ 50 w 50"/>
                  <a:gd name="T111" fmla="*/ 95 h 9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 h="95">
                    <a:moveTo>
                      <a:pt x="41" y="0"/>
                    </a:moveTo>
                    <a:lnTo>
                      <a:pt x="49" y="3"/>
                    </a:lnTo>
                    <a:lnTo>
                      <a:pt x="45" y="6"/>
                    </a:lnTo>
                    <a:lnTo>
                      <a:pt x="41" y="11"/>
                    </a:lnTo>
                    <a:lnTo>
                      <a:pt x="33" y="17"/>
                    </a:lnTo>
                    <a:lnTo>
                      <a:pt x="29" y="31"/>
                    </a:lnTo>
                    <a:lnTo>
                      <a:pt x="25" y="41"/>
                    </a:lnTo>
                    <a:lnTo>
                      <a:pt x="20" y="51"/>
                    </a:lnTo>
                    <a:lnTo>
                      <a:pt x="16" y="55"/>
                    </a:lnTo>
                    <a:lnTo>
                      <a:pt x="21" y="52"/>
                    </a:lnTo>
                    <a:lnTo>
                      <a:pt x="26" y="43"/>
                    </a:lnTo>
                    <a:lnTo>
                      <a:pt x="21" y="55"/>
                    </a:lnTo>
                    <a:lnTo>
                      <a:pt x="18" y="66"/>
                    </a:lnTo>
                    <a:lnTo>
                      <a:pt x="15" y="79"/>
                    </a:lnTo>
                    <a:lnTo>
                      <a:pt x="12" y="83"/>
                    </a:lnTo>
                    <a:lnTo>
                      <a:pt x="9" y="87"/>
                    </a:lnTo>
                    <a:lnTo>
                      <a:pt x="6" y="91"/>
                    </a:lnTo>
                    <a:lnTo>
                      <a:pt x="1" y="94"/>
                    </a:lnTo>
                    <a:lnTo>
                      <a:pt x="0" y="86"/>
                    </a:lnTo>
                    <a:lnTo>
                      <a:pt x="0" y="80"/>
                    </a:lnTo>
                    <a:lnTo>
                      <a:pt x="0" y="72"/>
                    </a:lnTo>
                    <a:lnTo>
                      <a:pt x="0" y="66"/>
                    </a:lnTo>
                    <a:lnTo>
                      <a:pt x="0" y="58"/>
                    </a:lnTo>
                    <a:lnTo>
                      <a:pt x="5" y="52"/>
                    </a:lnTo>
                    <a:lnTo>
                      <a:pt x="8" y="47"/>
                    </a:lnTo>
                    <a:lnTo>
                      <a:pt x="13" y="43"/>
                    </a:lnTo>
                    <a:lnTo>
                      <a:pt x="20" y="35"/>
                    </a:lnTo>
                    <a:lnTo>
                      <a:pt x="25" y="26"/>
                    </a:lnTo>
                    <a:lnTo>
                      <a:pt x="20" y="30"/>
                    </a:lnTo>
                    <a:lnTo>
                      <a:pt x="16" y="39"/>
                    </a:lnTo>
                    <a:lnTo>
                      <a:pt x="10" y="45"/>
                    </a:lnTo>
                    <a:lnTo>
                      <a:pt x="16" y="35"/>
                    </a:lnTo>
                    <a:lnTo>
                      <a:pt x="21" y="21"/>
                    </a:lnTo>
                    <a:lnTo>
                      <a:pt x="28" y="9"/>
                    </a:lnTo>
                    <a:lnTo>
                      <a:pt x="31" y="3"/>
                    </a:lnTo>
                    <a:lnTo>
                      <a:pt x="41" y="0"/>
                    </a:lnTo>
                  </a:path>
                </a:pathLst>
              </a:custGeom>
              <a:solidFill>
                <a:srgbClr val="0000FF"/>
              </a:solidFill>
              <a:ln w="9525" cap="rnd">
                <a:noFill/>
                <a:round/>
                <a:headEnd type="none" w="sm" len="sm"/>
                <a:tailEnd type="none" w="sm" len="sm"/>
              </a:ln>
            </p:spPr>
            <p:txBody>
              <a:bodyPr/>
              <a:lstStyle/>
              <a:p>
                <a:endParaRPr lang="es-ES"/>
              </a:p>
            </p:txBody>
          </p:sp>
          <p:sp>
            <p:nvSpPr>
              <p:cNvPr id="104616" name="Freeform 765"/>
              <p:cNvSpPr>
                <a:spLocks/>
              </p:cNvSpPr>
              <p:nvPr/>
            </p:nvSpPr>
            <p:spPr bwMode="auto">
              <a:xfrm>
                <a:off x="905" y="2992"/>
                <a:ext cx="213" cy="291"/>
              </a:xfrm>
              <a:custGeom>
                <a:avLst/>
                <a:gdLst>
                  <a:gd name="T0" fmla="*/ 178 w 213"/>
                  <a:gd name="T1" fmla="*/ 11 h 291"/>
                  <a:gd name="T2" fmla="*/ 188 w 213"/>
                  <a:gd name="T3" fmla="*/ 33 h 291"/>
                  <a:gd name="T4" fmla="*/ 191 w 213"/>
                  <a:gd name="T5" fmla="*/ 63 h 291"/>
                  <a:gd name="T6" fmla="*/ 188 w 213"/>
                  <a:gd name="T7" fmla="*/ 53 h 291"/>
                  <a:gd name="T8" fmla="*/ 180 w 213"/>
                  <a:gd name="T9" fmla="*/ 69 h 291"/>
                  <a:gd name="T10" fmla="*/ 180 w 213"/>
                  <a:gd name="T11" fmla="*/ 100 h 291"/>
                  <a:gd name="T12" fmla="*/ 177 w 213"/>
                  <a:gd name="T13" fmla="*/ 90 h 291"/>
                  <a:gd name="T14" fmla="*/ 159 w 213"/>
                  <a:gd name="T15" fmla="*/ 114 h 291"/>
                  <a:gd name="T16" fmla="*/ 133 w 213"/>
                  <a:gd name="T17" fmla="*/ 133 h 291"/>
                  <a:gd name="T18" fmla="*/ 133 w 213"/>
                  <a:gd name="T19" fmla="*/ 142 h 291"/>
                  <a:gd name="T20" fmla="*/ 127 w 213"/>
                  <a:gd name="T21" fmla="*/ 140 h 291"/>
                  <a:gd name="T22" fmla="*/ 123 w 213"/>
                  <a:gd name="T23" fmla="*/ 154 h 291"/>
                  <a:gd name="T24" fmla="*/ 121 w 213"/>
                  <a:gd name="T25" fmla="*/ 162 h 291"/>
                  <a:gd name="T26" fmla="*/ 141 w 213"/>
                  <a:gd name="T27" fmla="*/ 177 h 291"/>
                  <a:gd name="T28" fmla="*/ 113 w 213"/>
                  <a:gd name="T29" fmla="*/ 170 h 291"/>
                  <a:gd name="T30" fmla="*/ 131 w 213"/>
                  <a:gd name="T31" fmla="*/ 184 h 291"/>
                  <a:gd name="T32" fmla="*/ 104 w 213"/>
                  <a:gd name="T33" fmla="*/ 174 h 291"/>
                  <a:gd name="T34" fmla="*/ 104 w 213"/>
                  <a:gd name="T35" fmla="*/ 181 h 291"/>
                  <a:gd name="T36" fmla="*/ 96 w 213"/>
                  <a:gd name="T37" fmla="*/ 178 h 291"/>
                  <a:gd name="T38" fmla="*/ 39 w 213"/>
                  <a:gd name="T39" fmla="*/ 197 h 291"/>
                  <a:gd name="T40" fmla="*/ 10 w 213"/>
                  <a:gd name="T41" fmla="*/ 224 h 291"/>
                  <a:gd name="T42" fmla="*/ 19 w 213"/>
                  <a:gd name="T43" fmla="*/ 290 h 291"/>
                  <a:gd name="T44" fmla="*/ 53 w 213"/>
                  <a:gd name="T45" fmla="*/ 269 h 291"/>
                  <a:gd name="T46" fmla="*/ 83 w 213"/>
                  <a:gd name="T47" fmla="*/ 245 h 291"/>
                  <a:gd name="T48" fmla="*/ 70 w 213"/>
                  <a:gd name="T49" fmla="*/ 242 h 291"/>
                  <a:gd name="T50" fmla="*/ 80 w 213"/>
                  <a:gd name="T51" fmla="*/ 238 h 291"/>
                  <a:gd name="T52" fmla="*/ 100 w 213"/>
                  <a:gd name="T53" fmla="*/ 242 h 291"/>
                  <a:gd name="T54" fmla="*/ 60 w 213"/>
                  <a:gd name="T55" fmla="*/ 221 h 291"/>
                  <a:gd name="T56" fmla="*/ 181 w 213"/>
                  <a:gd name="T57" fmla="*/ 238 h 291"/>
                  <a:gd name="T58" fmla="*/ 204 w 213"/>
                  <a:gd name="T59" fmla="*/ 226 h 291"/>
                  <a:gd name="T60" fmla="*/ 207 w 213"/>
                  <a:gd name="T61" fmla="*/ 199 h 291"/>
                  <a:gd name="T62" fmla="*/ 194 w 213"/>
                  <a:gd name="T63" fmla="*/ 163 h 291"/>
                  <a:gd name="T64" fmla="*/ 168 w 213"/>
                  <a:gd name="T65" fmla="*/ 180 h 291"/>
                  <a:gd name="T66" fmla="*/ 183 w 213"/>
                  <a:gd name="T67" fmla="*/ 154 h 291"/>
                  <a:gd name="T68" fmla="*/ 168 w 213"/>
                  <a:gd name="T69" fmla="*/ 147 h 291"/>
                  <a:gd name="T70" fmla="*/ 177 w 213"/>
                  <a:gd name="T71" fmla="*/ 133 h 291"/>
                  <a:gd name="T72" fmla="*/ 185 w 213"/>
                  <a:gd name="T73" fmla="*/ 140 h 291"/>
                  <a:gd name="T74" fmla="*/ 204 w 213"/>
                  <a:gd name="T75" fmla="*/ 99 h 291"/>
                  <a:gd name="T76" fmla="*/ 204 w 213"/>
                  <a:gd name="T77" fmla="*/ 59 h 291"/>
                  <a:gd name="T78" fmla="*/ 208 w 213"/>
                  <a:gd name="T79" fmla="*/ 84 h 291"/>
                  <a:gd name="T80" fmla="*/ 210 w 213"/>
                  <a:gd name="T81" fmla="*/ 54 h 291"/>
                  <a:gd name="T82" fmla="*/ 197 w 213"/>
                  <a:gd name="T83" fmla="*/ 28 h 291"/>
                  <a:gd name="T84" fmla="*/ 212 w 213"/>
                  <a:gd name="T85" fmla="*/ 52 h 291"/>
                  <a:gd name="T86" fmla="*/ 202 w 213"/>
                  <a:gd name="T87" fmla="*/ 23 h 291"/>
                  <a:gd name="T88" fmla="*/ 182 w 213"/>
                  <a:gd name="T89" fmla="*/ 0 h 29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3"/>
                  <a:gd name="T136" fmla="*/ 0 h 291"/>
                  <a:gd name="T137" fmla="*/ 213 w 213"/>
                  <a:gd name="T138" fmla="*/ 291 h 29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3" h="291">
                    <a:moveTo>
                      <a:pt x="167" y="3"/>
                    </a:moveTo>
                    <a:lnTo>
                      <a:pt x="172" y="9"/>
                    </a:lnTo>
                    <a:lnTo>
                      <a:pt x="178" y="11"/>
                    </a:lnTo>
                    <a:lnTo>
                      <a:pt x="185" y="20"/>
                    </a:lnTo>
                    <a:lnTo>
                      <a:pt x="188" y="25"/>
                    </a:lnTo>
                    <a:lnTo>
                      <a:pt x="188" y="33"/>
                    </a:lnTo>
                    <a:lnTo>
                      <a:pt x="188" y="41"/>
                    </a:lnTo>
                    <a:lnTo>
                      <a:pt x="189" y="52"/>
                    </a:lnTo>
                    <a:lnTo>
                      <a:pt x="191" y="63"/>
                    </a:lnTo>
                    <a:lnTo>
                      <a:pt x="192" y="76"/>
                    </a:lnTo>
                    <a:lnTo>
                      <a:pt x="189" y="63"/>
                    </a:lnTo>
                    <a:lnTo>
                      <a:pt x="188" y="53"/>
                    </a:lnTo>
                    <a:lnTo>
                      <a:pt x="188" y="47"/>
                    </a:lnTo>
                    <a:lnTo>
                      <a:pt x="182" y="57"/>
                    </a:lnTo>
                    <a:lnTo>
                      <a:pt x="180" y="69"/>
                    </a:lnTo>
                    <a:lnTo>
                      <a:pt x="178" y="77"/>
                    </a:lnTo>
                    <a:lnTo>
                      <a:pt x="180" y="88"/>
                    </a:lnTo>
                    <a:lnTo>
                      <a:pt x="180" y="100"/>
                    </a:lnTo>
                    <a:lnTo>
                      <a:pt x="178" y="114"/>
                    </a:lnTo>
                    <a:lnTo>
                      <a:pt x="177" y="100"/>
                    </a:lnTo>
                    <a:lnTo>
                      <a:pt x="177" y="90"/>
                    </a:lnTo>
                    <a:lnTo>
                      <a:pt x="175" y="81"/>
                    </a:lnTo>
                    <a:lnTo>
                      <a:pt x="167" y="102"/>
                    </a:lnTo>
                    <a:lnTo>
                      <a:pt x="159" y="114"/>
                    </a:lnTo>
                    <a:lnTo>
                      <a:pt x="156" y="119"/>
                    </a:lnTo>
                    <a:lnTo>
                      <a:pt x="150" y="129"/>
                    </a:lnTo>
                    <a:lnTo>
                      <a:pt x="133" y="133"/>
                    </a:lnTo>
                    <a:lnTo>
                      <a:pt x="126" y="133"/>
                    </a:lnTo>
                    <a:lnTo>
                      <a:pt x="127" y="137"/>
                    </a:lnTo>
                    <a:lnTo>
                      <a:pt x="133" y="142"/>
                    </a:lnTo>
                    <a:lnTo>
                      <a:pt x="150" y="152"/>
                    </a:lnTo>
                    <a:lnTo>
                      <a:pt x="136" y="145"/>
                    </a:lnTo>
                    <a:lnTo>
                      <a:pt x="127" y="140"/>
                    </a:lnTo>
                    <a:lnTo>
                      <a:pt x="119" y="134"/>
                    </a:lnTo>
                    <a:lnTo>
                      <a:pt x="119" y="146"/>
                    </a:lnTo>
                    <a:lnTo>
                      <a:pt x="123" y="154"/>
                    </a:lnTo>
                    <a:lnTo>
                      <a:pt x="132" y="158"/>
                    </a:lnTo>
                    <a:lnTo>
                      <a:pt x="121" y="158"/>
                    </a:lnTo>
                    <a:lnTo>
                      <a:pt x="121" y="162"/>
                    </a:lnTo>
                    <a:lnTo>
                      <a:pt x="123" y="166"/>
                    </a:lnTo>
                    <a:lnTo>
                      <a:pt x="127" y="170"/>
                    </a:lnTo>
                    <a:lnTo>
                      <a:pt x="141" y="177"/>
                    </a:lnTo>
                    <a:lnTo>
                      <a:pt x="121" y="170"/>
                    </a:lnTo>
                    <a:lnTo>
                      <a:pt x="118" y="170"/>
                    </a:lnTo>
                    <a:lnTo>
                      <a:pt x="113" y="170"/>
                    </a:lnTo>
                    <a:lnTo>
                      <a:pt x="113" y="174"/>
                    </a:lnTo>
                    <a:lnTo>
                      <a:pt x="119" y="178"/>
                    </a:lnTo>
                    <a:lnTo>
                      <a:pt x="131" y="184"/>
                    </a:lnTo>
                    <a:lnTo>
                      <a:pt x="113" y="178"/>
                    </a:lnTo>
                    <a:lnTo>
                      <a:pt x="109" y="173"/>
                    </a:lnTo>
                    <a:lnTo>
                      <a:pt x="104" y="174"/>
                    </a:lnTo>
                    <a:lnTo>
                      <a:pt x="100" y="176"/>
                    </a:lnTo>
                    <a:lnTo>
                      <a:pt x="101" y="180"/>
                    </a:lnTo>
                    <a:lnTo>
                      <a:pt x="104" y="181"/>
                    </a:lnTo>
                    <a:lnTo>
                      <a:pt x="113" y="188"/>
                    </a:lnTo>
                    <a:lnTo>
                      <a:pt x="101" y="184"/>
                    </a:lnTo>
                    <a:lnTo>
                      <a:pt x="96" y="178"/>
                    </a:lnTo>
                    <a:lnTo>
                      <a:pt x="88" y="181"/>
                    </a:lnTo>
                    <a:lnTo>
                      <a:pt x="62" y="189"/>
                    </a:lnTo>
                    <a:lnTo>
                      <a:pt x="39" y="197"/>
                    </a:lnTo>
                    <a:lnTo>
                      <a:pt x="22" y="203"/>
                    </a:lnTo>
                    <a:lnTo>
                      <a:pt x="18" y="213"/>
                    </a:lnTo>
                    <a:lnTo>
                      <a:pt x="10" y="224"/>
                    </a:lnTo>
                    <a:lnTo>
                      <a:pt x="2" y="247"/>
                    </a:lnTo>
                    <a:lnTo>
                      <a:pt x="0" y="284"/>
                    </a:lnTo>
                    <a:lnTo>
                      <a:pt x="19" y="290"/>
                    </a:lnTo>
                    <a:lnTo>
                      <a:pt x="36" y="287"/>
                    </a:lnTo>
                    <a:lnTo>
                      <a:pt x="54" y="282"/>
                    </a:lnTo>
                    <a:lnTo>
                      <a:pt x="53" y="269"/>
                    </a:lnTo>
                    <a:lnTo>
                      <a:pt x="47" y="250"/>
                    </a:lnTo>
                    <a:lnTo>
                      <a:pt x="79" y="247"/>
                    </a:lnTo>
                    <a:lnTo>
                      <a:pt x="83" y="245"/>
                    </a:lnTo>
                    <a:lnTo>
                      <a:pt x="64" y="242"/>
                    </a:lnTo>
                    <a:lnTo>
                      <a:pt x="33" y="230"/>
                    </a:lnTo>
                    <a:lnTo>
                      <a:pt x="70" y="242"/>
                    </a:lnTo>
                    <a:lnTo>
                      <a:pt x="86" y="244"/>
                    </a:lnTo>
                    <a:lnTo>
                      <a:pt x="98" y="242"/>
                    </a:lnTo>
                    <a:lnTo>
                      <a:pt x="80" y="238"/>
                    </a:lnTo>
                    <a:lnTo>
                      <a:pt x="42" y="226"/>
                    </a:lnTo>
                    <a:lnTo>
                      <a:pt x="83" y="236"/>
                    </a:lnTo>
                    <a:lnTo>
                      <a:pt x="100" y="242"/>
                    </a:lnTo>
                    <a:lnTo>
                      <a:pt x="104" y="242"/>
                    </a:lnTo>
                    <a:lnTo>
                      <a:pt x="88" y="234"/>
                    </a:lnTo>
                    <a:lnTo>
                      <a:pt x="60" y="221"/>
                    </a:lnTo>
                    <a:lnTo>
                      <a:pt x="92" y="234"/>
                    </a:lnTo>
                    <a:lnTo>
                      <a:pt x="109" y="240"/>
                    </a:lnTo>
                    <a:lnTo>
                      <a:pt x="181" y="238"/>
                    </a:lnTo>
                    <a:lnTo>
                      <a:pt x="189" y="235"/>
                    </a:lnTo>
                    <a:lnTo>
                      <a:pt x="198" y="234"/>
                    </a:lnTo>
                    <a:lnTo>
                      <a:pt x="204" y="226"/>
                    </a:lnTo>
                    <a:lnTo>
                      <a:pt x="208" y="218"/>
                    </a:lnTo>
                    <a:lnTo>
                      <a:pt x="209" y="210"/>
                    </a:lnTo>
                    <a:lnTo>
                      <a:pt x="207" y="199"/>
                    </a:lnTo>
                    <a:lnTo>
                      <a:pt x="201" y="185"/>
                    </a:lnTo>
                    <a:lnTo>
                      <a:pt x="197" y="173"/>
                    </a:lnTo>
                    <a:lnTo>
                      <a:pt x="194" y="163"/>
                    </a:lnTo>
                    <a:lnTo>
                      <a:pt x="189" y="162"/>
                    </a:lnTo>
                    <a:lnTo>
                      <a:pt x="182" y="169"/>
                    </a:lnTo>
                    <a:lnTo>
                      <a:pt x="168" y="180"/>
                    </a:lnTo>
                    <a:lnTo>
                      <a:pt x="182" y="168"/>
                    </a:lnTo>
                    <a:lnTo>
                      <a:pt x="188" y="160"/>
                    </a:lnTo>
                    <a:lnTo>
                      <a:pt x="183" y="154"/>
                    </a:lnTo>
                    <a:lnTo>
                      <a:pt x="167" y="148"/>
                    </a:lnTo>
                    <a:lnTo>
                      <a:pt x="152" y="142"/>
                    </a:lnTo>
                    <a:lnTo>
                      <a:pt x="168" y="147"/>
                    </a:lnTo>
                    <a:lnTo>
                      <a:pt x="183" y="151"/>
                    </a:lnTo>
                    <a:lnTo>
                      <a:pt x="182" y="141"/>
                    </a:lnTo>
                    <a:lnTo>
                      <a:pt x="177" y="133"/>
                    </a:lnTo>
                    <a:lnTo>
                      <a:pt x="172" y="122"/>
                    </a:lnTo>
                    <a:lnTo>
                      <a:pt x="178" y="133"/>
                    </a:lnTo>
                    <a:lnTo>
                      <a:pt x="185" y="140"/>
                    </a:lnTo>
                    <a:lnTo>
                      <a:pt x="192" y="137"/>
                    </a:lnTo>
                    <a:lnTo>
                      <a:pt x="197" y="118"/>
                    </a:lnTo>
                    <a:lnTo>
                      <a:pt x="204" y="99"/>
                    </a:lnTo>
                    <a:lnTo>
                      <a:pt x="207" y="86"/>
                    </a:lnTo>
                    <a:lnTo>
                      <a:pt x="204" y="74"/>
                    </a:lnTo>
                    <a:lnTo>
                      <a:pt x="204" y="59"/>
                    </a:lnTo>
                    <a:lnTo>
                      <a:pt x="207" y="68"/>
                    </a:lnTo>
                    <a:lnTo>
                      <a:pt x="208" y="76"/>
                    </a:lnTo>
                    <a:lnTo>
                      <a:pt x="208" y="84"/>
                    </a:lnTo>
                    <a:lnTo>
                      <a:pt x="210" y="70"/>
                    </a:lnTo>
                    <a:lnTo>
                      <a:pt x="210" y="62"/>
                    </a:lnTo>
                    <a:lnTo>
                      <a:pt x="210" y="54"/>
                    </a:lnTo>
                    <a:lnTo>
                      <a:pt x="208" y="44"/>
                    </a:lnTo>
                    <a:lnTo>
                      <a:pt x="204" y="35"/>
                    </a:lnTo>
                    <a:lnTo>
                      <a:pt x="197" y="28"/>
                    </a:lnTo>
                    <a:lnTo>
                      <a:pt x="204" y="34"/>
                    </a:lnTo>
                    <a:lnTo>
                      <a:pt x="207" y="41"/>
                    </a:lnTo>
                    <a:lnTo>
                      <a:pt x="212" y="52"/>
                    </a:lnTo>
                    <a:lnTo>
                      <a:pt x="210" y="43"/>
                    </a:lnTo>
                    <a:lnTo>
                      <a:pt x="208" y="33"/>
                    </a:lnTo>
                    <a:lnTo>
                      <a:pt x="202" y="23"/>
                    </a:lnTo>
                    <a:lnTo>
                      <a:pt x="198" y="10"/>
                    </a:lnTo>
                    <a:lnTo>
                      <a:pt x="191" y="6"/>
                    </a:lnTo>
                    <a:lnTo>
                      <a:pt x="182" y="0"/>
                    </a:lnTo>
                    <a:lnTo>
                      <a:pt x="175" y="0"/>
                    </a:lnTo>
                    <a:lnTo>
                      <a:pt x="167" y="3"/>
                    </a:lnTo>
                  </a:path>
                </a:pathLst>
              </a:custGeom>
              <a:solidFill>
                <a:srgbClr val="0000FF"/>
              </a:solidFill>
              <a:ln w="9525" cap="rnd">
                <a:noFill/>
                <a:round/>
                <a:headEnd type="none" w="sm" len="sm"/>
                <a:tailEnd type="none" w="sm" len="sm"/>
              </a:ln>
            </p:spPr>
            <p:txBody>
              <a:bodyPr/>
              <a:lstStyle/>
              <a:p>
                <a:endParaRPr lang="es-ES"/>
              </a:p>
            </p:txBody>
          </p:sp>
          <p:sp>
            <p:nvSpPr>
              <p:cNvPr id="104617" name="Freeform 766"/>
              <p:cNvSpPr>
                <a:spLocks/>
              </p:cNvSpPr>
              <p:nvPr/>
            </p:nvSpPr>
            <p:spPr bwMode="auto">
              <a:xfrm>
                <a:off x="1096" y="3135"/>
                <a:ext cx="28" cy="27"/>
              </a:xfrm>
              <a:custGeom>
                <a:avLst/>
                <a:gdLst>
                  <a:gd name="T0" fmla="*/ 22 w 28"/>
                  <a:gd name="T1" fmla="*/ 0 h 27"/>
                  <a:gd name="T2" fmla="*/ 0 w 28"/>
                  <a:gd name="T3" fmla="*/ 0 h 27"/>
                  <a:gd name="T4" fmla="*/ 0 w 28"/>
                  <a:gd name="T5" fmla="*/ 10 h 27"/>
                  <a:gd name="T6" fmla="*/ 2 w 28"/>
                  <a:gd name="T7" fmla="*/ 22 h 27"/>
                  <a:gd name="T8" fmla="*/ 22 w 28"/>
                  <a:gd name="T9" fmla="*/ 26 h 27"/>
                  <a:gd name="T10" fmla="*/ 27 w 28"/>
                  <a:gd name="T11" fmla="*/ 20 h 27"/>
                  <a:gd name="T12" fmla="*/ 27 w 28"/>
                  <a:gd name="T13" fmla="*/ 6 h 27"/>
                  <a:gd name="T14" fmla="*/ 22 w 28"/>
                  <a:gd name="T15" fmla="*/ 0 h 27"/>
                  <a:gd name="T16" fmla="*/ 0 60000 65536"/>
                  <a:gd name="T17" fmla="*/ 0 60000 65536"/>
                  <a:gd name="T18" fmla="*/ 0 60000 65536"/>
                  <a:gd name="T19" fmla="*/ 0 60000 65536"/>
                  <a:gd name="T20" fmla="*/ 0 60000 65536"/>
                  <a:gd name="T21" fmla="*/ 0 60000 65536"/>
                  <a:gd name="T22" fmla="*/ 0 60000 65536"/>
                  <a:gd name="T23" fmla="*/ 0 60000 65536"/>
                  <a:gd name="T24" fmla="*/ 0 w 28"/>
                  <a:gd name="T25" fmla="*/ 0 h 27"/>
                  <a:gd name="T26" fmla="*/ 28 w 28"/>
                  <a:gd name="T27" fmla="*/ 27 h 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 h="27">
                    <a:moveTo>
                      <a:pt x="22" y="0"/>
                    </a:moveTo>
                    <a:lnTo>
                      <a:pt x="0" y="0"/>
                    </a:lnTo>
                    <a:lnTo>
                      <a:pt x="0" y="10"/>
                    </a:lnTo>
                    <a:lnTo>
                      <a:pt x="2" y="22"/>
                    </a:lnTo>
                    <a:lnTo>
                      <a:pt x="22" y="26"/>
                    </a:lnTo>
                    <a:lnTo>
                      <a:pt x="27" y="20"/>
                    </a:lnTo>
                    <a:lnTo>
                      <a:pt x="27" y="6"/>
                    </a:lnTo>
                    <a:lnTo>
                      <a:pt x="22" y="0"/>
                    </a:lnTo>
                  </a:path>
                </a:pathLst>
              </a:custGeom>
              <a:solidFill>
                <a:srgbClr val="004040"/>
              </a:solidFill>
              <a:ln w="9525" cap="rnd">
                <a:noFill/>
                <a:round/>
                <a:headEnd type="none" w="sm" len="sm"/>
                <a:tailEnd type="none" w="sm" len="sm"/>
              </a:ln>
            </p:spPr>
            <p:txBody>
              <a:bodyPr/>
              <a:lstStyle/>
              <a:p>
                <a:endParaRPr lang="es-ES"/>
              </a:p>
            </p:txBody>
          </p:sp>
          <p:sp>
            <p:nvSpPr>
              <p:cNvPr id="104618" name="Freeform 767"/>
              <p:cNvSpPr>
                <a:spLocks/>
              </p:cNvSpPr>
              <p:nvPr/>
            </p:nvSpPr>
            <p:spPr bwMode="auto">
              <a:xfrm>
                <a:off x="991" y="3209"/>
                <a:ext cx="94" cy="26"/>
              </a:xfrm>
              <a:custGeom>
                <a:avLst/>
                <a:gdLst>
                  <a:gd name="T0" fmla="*/ 0 w 94"/>
                  <a:gd name="T1" fmla="*/ 0 h 26"/>
                  <a:gd name="T2" fmla="*/ 23 w 94"/>
                  <a:gd name="T3" fmla="*/ 12 h 26"/>
                  <a:gd name="T4" fmla="*/ 43 w 94"/>
                  <a:gd name="T5" fmla="*/ 15 h 26"/>
                  <a:gd name="T6" fmla="*/ 62 w 94"/>
                  <a:gd name="T7" fmla="*/ 21 h 26"/>
                  <a:gd name="T8" fmla="*/ 78 w 94"/>
                  <a:gd name="T9" fmla="*/ 21 h 26"/>
                  <a:gd name="T10" fmla="*/ 93 w 94"/>
                  <a:gd name="T11" fmla="*/ 21 h 26"/>
                  <a:gd name="T12" fmla="*/ 78 w 94"/>
                  <a:gd name="T13" fmla="*/ 25 h 26"/>
                  <a:gd name="T14" fmla="*/ 54 w 94"/>
                  <a:gd name="T15" fmla="*/ 25 h 26"/>
                  <a:gd name="T16" fmla="*/ 31 w 94"/>
                  <a:gd name="T17" fmla="*/ 17 h 26"/>
                  <a:gd name="T18" fmla="*/ 19 w 94"/>
                  <a:gd name="T19" fmla="*/ 12 h 26"/>
                  <a:gd name="T20" fmla="*/ 0 w 94"/>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26"/>
                  <a:gd name="T35" fmla="*/ 94 w 94"/>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26">
                    <a:moveTo>
                      <a:pt x="0" y="0"/>
                    </a:moveTo>
                    <a:lnTo>
                      <a:pt x="23" y="12"/>
                    </a:lnTo>
                    <a:lnTo>
                      <a:pt x="43" y="15"/>
                    </a:lnTo>
                    <a:lnTo>
                      <a:pt x="62" y="21"/>
                    </a:lnTo>
                    <a:lnTo>
                      <a:pt x="78" y="21"/>
                    </a:lnTo>
                    <a:lnTo>
                      <a:pt x="93" y="21"/>
                    </a:lnTo>
                    <a:lnTo>
                      <a:pt x="78" y="25"/>
                    </a:lnTo>
                    <a:lnTo>
                      <a:pt x="54" y="25"/>
                    </a:lnTo>
                    <a:lnTo>
                      <a:pt x="31" y="17"/>
                    </a:lnTo>
                    <a:lnTo>
                      <a:pt x="19" y="12"/>
                    </a:lnTo>
                    <a:lnTo>
                      <a:pt x="0" y="0"/>
                    </a:lnTo>
                  </a:path>
                </a:pathLst>
              </a:custGeom>
              <a:solidFill>
                <a:srgbClr val="002020"/>
              </a:solidFill>
              <a:ln w="9525" cap="rnd">
                <a:noFill/>
                <a:round/>
                <a:headEnd type="none" w="sm" len="sm"/>
                <a:tailEnd type="none" w="sm" len="sm"/>
              </a:ln>
            </p:spPr>
            <p:txBody>
              <a:bodyPr/>
              <a:lstStyle/>
              <a:p>
                <a:endParaRPr lang="es-ES"/>
              </a:p>
            </p:txBody>
          </p:sp>
          <p:sp>
            <p:nvSpPr>
              <p:cNvPr id="104619" name="Freeform 768"/>
              <p:cNvSpPr>
                <a:spLocks/>
              </p:cNvSpPr>
              <p:nvPr/>
            </p:nvSpPr>
            <p:spPr bwMode="auto">
              <a:xfrm>
                <a:off x="1010" y="2892"/>
                <a:ext cx="105" cy="122"/>
              </a:xfrm>
              <a:custGeom>
                <a:avLst/>
                <a:gdLst>
                  <a:gd name="T0" fmla="*/ 43 w 105"/>
                  <a:gd name="T1" fmla="*/ 57 h 122"/>
                  <a:gd name="T2" fmla="*/ 43 w 105"/>
                  <a:gd name="T3" fmla="*/ 52 h 122"/>
                  <a:gd name="T4" fmla="*/ 43 w 105"/>
                  <a:gd name="T5" fmla="*/ 58 h 122"/>
                  <a:gd name="T6" fmla="*/ 40 w 105"/>
                  <a:gd name="T7" fmla="*/ 66 h 122"/>
                  <a:gd name="T8" fmla="*/ 40 w 105"/>
                  <a:gd name="T9" fmla="*/ 68 h 122"/>
                  <a:gd name="T10" fmla="*/ 48 w 105"/>
                  <a:gd name="T11" fmla="*/ 68 h 122"/>
                  <a:gd name="T12" fmla="*/ 50 w 105"/>
                  <a:gd name="T13" fmla="*/ 77 h 122"/>
                  <a:gd name="T14" fmla="*/ 57 w 105"/>
                  <a:gd name="T15" fmla="*/ 62 h 122"/>
                  <a:gd name="T16" fmla="*/ 56 w 105"/>
                  <a:gd name="T17" fmla="*/ 68 h 122"/>
                  <a:gd name="T18" fmla="*/ 52 w 105"/>
                  <a:gd name="T19" fmla="*/ 74 h 122"/>
                  <a:gd name="T20" fmla="*/ 48 w 105"/>
                  <a:gd name="T21" fmla="*/ 83 h 122"/>
                  <a:gd name="T22" fmla="*/ 45 w 105"/>
                  <a:gd name="T23" fmla="*/ 93 h 122"/>
                  <a:gd name="T24" fmla="*/ 40 w 105"/>
                  <a:gd name="T25" fmla="*/ 102 h 122"/>
                  <a:gd name="T26" fmla="*/ 36 w 105"/>
                  <a:gd name="T27" fmla="*/ 111 h 122"/>
                  <a:gd name="T28" fmla="*/ 33 w 105"/>
                  <a:gd name="T29" fmla="*/ 121 h 122"/>
                  <a:gd name="T30" fmla="*/ 40 w 105"/>
                  <a:gd name="T31" fmla="*/ 114 h 122"/>
                  <a:gd name="T32" fmla="*/ 43 w 105"/>
                  <a:gd name="T33" fmla="*/ 115 h 122"/>
                  <a:gd name="T34" fmla="*/ 57 w 105"/>
                  <a:gd name="T35" fmla="*/ 109 h 122"/>
                  <a:gd name="T36" fmla="*/ 64 w 105"/>
                  <a:gd name="T37" fmla="*/ 105 h 122"/>
                  <a:gd name="T38" fmla="*/ 73 w 105"/>
                  <a:gd name="T39" fmla="*/ 103 h 122"/>
                  <a:gd name="T40" fmla="*/ 83 w 105"/>
                  <a:gd name="T41" fmla="*/ 103 h 122"/>
                  <a:gd name="T42" fmla="*/ 93 w 105"/>
                  <a:gd name="T43" fmla="*/ 108 h 122"/>
                  <a:gd name="T44" fmla="*/ 92 w 105"/>
                  <a:gd name="T45" fmla="*/ 109 h 122"/>
                  <a:gd name="T46" fmla="*/ 104 w 105"/>
                  <a:gd name="T47" fmla="*/ 109 h 122"/>
                  <a:gd name="T48" fmla="*/ 97 w 105"/>
                  <a:gd name="T49" fmla="*/ 100 h 122"/>
                  <a:gd name="T50" fmla="*/ 90 w 105"/>
                  <a:gd name="T51" fmla="*/ 89 h 122"/>
                  <a:gd name="T52" fmla="*/ 88 w 105"/>
                  <a:gd name="T53" fmla="*/ 79 h 122"/>
                  <a:gd name="T54" fmla="*/ 86 w 105"/>
                  <a:gd name="T55" fmla="*/ 73 h 122"/>
                  <a:gd name="T56" fmla="*/ 89 w 105"/>
                  <a:gd name="T57" fmla="*/ 67 h 122"/>
                  <a:gd name="T58" fmla="*/ 93 w 105"/>
                  <a:gd name="T59" fmla="*/ 61 h 122"/>
                  <a:gd name="T60" fmla="*/ 96 w 105"/>
                  <a:gd name="T61" fmla="*/ 53 h 122"/>
                  <a:gd name="T62" fmla="*/ 97 w 105"/>
                  <a:gd name="T63" fmla="*/ 48 h 122"/>
                  <a:gd name="T64" fmla="*/ 99 w 105"/>
                  <a:gd name="T65" fmla="*/ 41 h 122"/>
                  <a:gd name="T66" fmla="*/ 100 w 105"/>
                  <a:gd name="T67" fmla="*/ 34 h 122"/>
                  <a:gd name="T68" fmla="*/ 97 w 105"/>
                  <a:gd name="T69" fmla="*/ 26 h 122"/>
                  <a:gd name="T70" fmla="*/ 94 w 105"/>
                  <a:gd name="T71" fmla="*/ 21 h 122"/>
                  <a:gd name="T72" fmla="*/ 90 w 105"/>
                  <a:gd name="T73" fmla="*/ 14 h 122"/>
                  <a:gd name="T74" fmla="*/ 84 w 105"/>
                  <a:gd name="T75" fmla="*/ 8 h 122"/>
                  <a:gd name="T76" fmla="*/ 80 w 105"/>
                  <a:gd name="T77" fmla="*/ 3 h 122"/>
                  <a:gd name="T78" fmla="*/ 67 w 105"/>
                  <a:gd name="T79" fmla="*/ 0 h 122"/>
                  <a:gd name="T80" fmla="*/ 59 w 105"/>
                  <a:gd name="T81" fmla="*/ 0 h 122"/>
                  <a:gd name="T82" fmla="*/ 42 w 105"/>
                  <a:gd name="T83" fmla="*/ 0 h 122"/>
                  <a:gd name="T84" fmla="*/ 33 w 105"/>
                  <a:gd name="T85" fmla="*/ 0 h 122"/>
                  <a:gd name="T86" fmla="*/ 24 w 105"/>
                  <a:gd name="T87" fmla="*/ 1 h 122"/>
                  <a:gd name="T88" fmla="*/ 16 w 105"/>
                  <a:gd name="T89" fmla="*/ 5 h 122"/>
                  <a:gd name="T90" fmla="*/ 9 w 105"/>
                  <a:gd name="T91" fmla="*/ 10 h 122"/>
                  <a:gd name="T92" fmla="*/ 0 w 105"/>
                  <a:gd name="T93" fmla="*/ 15 h 122"/>
                  <a:gd name="T94" fmla="*/ 0 w 105"/>
                  <a:gd name="T95" fmla="*/ 24 h 122"/>
                  <a:gd name="T96" fmla="*/ 0 w 105"/>
                  <a:gd name="T97" fmla="*/ 30 h 122"/>
                  <a:gd name="T98" fmla="*/ 0 w 105"/>
                  <a:gd name="T99" fmla="*/ 36 h 122"/>
                  <a:gd name="T100" fmla="*/ 8 w 105"/>
                  <a:gd name="T101" fmla="*/ 30 h 122"/>
                  <a:gd name="T102" fmla="*/ 16 w 105"/>
                  <a:gd name="T103" fmla="*/ 26 h 122"/>
                  <a:gd name="T104" fmla="*/ 27 w 105"/>
                  <a:gd name="T105" fmla="*/ 25 h 122"/>
                  <a:gd name="T106" fmla="*/ 26 w 105"/>
                  <a:gd name="T107" fmla="*/ 35 h 122"/>
                  <a:gd name="T108" fmla="*/ 33 w 105"/>
                  <a:gd name="T109" fmla="*/ 36 h 122"/>
                  <a:gd name="T110" fmla="*/ 35 w 105"/>
                  <a:gd name="T111" fmla="*/ 41 h 122"/>
                  <a:gd name="T112" fmla="*/ 37 w 105"/>
                  <a:gd name="T113" fmla="*/ 45 h 122"/>
                  <a:gd name="T114" fmla="*/ 43 w 105"/>
                  <a:gd name="T115" fmla="*/ 57 h 12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5"/>
                  <a:gd name="T175" fmla="*/ 0 h 122"/>
                  <a:gd name="T176" fmla="*/ 105 w 105"/>
                  <a:gd name="T177" fmla="*/ 122 h 12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5" h="122">
                    <a:moveTo>
                      <a:pt x="43" y="57"/>
                    </a:moveTo>
                    <a:lnTo>
                      <a:pt x="43" y="52"/>
                    </a:lnTo>
                    <a:lnTo>
                      <a:pt x="43" y="58"/>
                    </a:lnTo>
                    <a:lnTo>
                      <a:pt x="40" y="66"/>
                    </a:lnTo>
                    <a:lnTo>
                      <a:pt x="40" y="68"/>
                    </a:lnTo>
                    <a:lnTo>
                      <a:pt x="48" y="68"/>
                    </a:lnTo>
                    <a:lnTo>
                      <a:pt x="50" y="77"/>
                    </a:lnTo>
                    <a:lnTo>
                      <a:pt x="57" y="62"/>
                    </a:lnTo>
                    <a:lnTo>
                      <a:pt x="56" y="68"/>
                    </a:lnTo>
                    <a:lnTo>
                      <a:pt x="52" y="74"/>
                    </a:lnTo>
                    <a:lnTo>
                      <a:pt x="48" y="83"/>
                    </a:lnTo>
                    <a:lnTo>
                      <a:pt x="45" y="93"/>
                    </a:lnTo>
                    <a:lnTo>
                      <a:pt x="40" y="102"/>
                    </a:lnTo>
                    <a:lnTo>
                      <a:pt x="36" y="111"/>
                    </a:lnTo>
                    <a:lnTo>
                      <a:pt x="33" y="121"/>
                    </a:lnTo>
                    <a:lnTo>
                      <a:pt x="40" y="114"/>
                    </a:lnTo>
                    <a:lnTo>
                      <a:pt x="43" y="115"/>
                    </a:lnTo>
                    <a:lnTo>
                      <a:pt x="57" y="109"/>
                    </a:lnTo>
                    <a:lnTo>
                      <a:pt x="64" y="105"/>
                    </a:lnTo>
                    <a:lnTo>
                      <a:pt x="73" y="103"/>
                    </a:lnTo>
                    <a:lnTo>
                      <a:pt x="83" y="103"/>
                    </a:lnTo>
                    <a:lnTo>
                      <a:pt x="93" y="108"/>
                    </a:lnTo>
                    <a:lnTo>
                      <a:pt x="92" y="109"/>
                    </a:lnTo>
                    <a:lnTo>
                      <a:pt x="104" y="109"/>
                    </a:lnTo>
                    <a:lnTo>
                      <a:pt x="97" y="100"/>
                    </a:lnTo>
                    <a:lnTo>
                      <a:pt x="90" y="89"/>
                    </a:lnTo>
                    <a:lnTo>
                      <a:pt x="88" y="79"/>
                    </a:lnTo>
                    <a:lnTo>
                      <a:pt x="86" y="73"/>
                    </a:lnTo>
                    <a:lnTo>
                      <a:pt x="89" y="67"/>
                    </a:lnTo>
                    <a:lnTo>
                      <a:pt x="93" y="61"/>
                    </a:lnTo>
                    <a:lnTo>
                      <a:pt x="96" y="53"/>
                    </a:lnTo>
                    <a:lnTo>
                      <a:pt x="97" y="48"/>
                    </a:lnTo>
                    <a:lnTo>
                      <a:pt x="99" y="41"/>
                    </a:lnTo>
                    <a:lnTo>
                      <a:pt x="100" y="34"/>
                    </a:lnTo>
                    <a:lnTo>
                      <a:pt x="97" y="26"/>
                    </a:lnTo>
                    <a:lnTo>
                      <a:pt x="94" y="21"/>
                    </a:lnTo>
                    <a:lnTo>
                      <a:pt x="90" y="14"/>
                    </a:lnTo>
                    <a:lnTo>
                      <a:pt x="84" y="8"/>
                    </a:lnTo>
                    <a:lnTo>
                      <a:pt x="80" y="3"/>
                    </a:lnTo>
                    <a:lnTo>
                      <a:pt x="67" y="0"/>
                    </a:lnTo>
                    <a:lnTo>
                      <a:pt x="59" y="0"/>
                    </a:lnTo>
                    <a:lnTo>
                      <a:pt x="42" y="0"/>
                    </a:lnTo>
                    <a:lnTo>
                      <a:pt x="33" y="0"/>
                    </a:lnTo>
                    <a:lnTo>
                      <a:pt x="24" y="1"/>
                    </a:lnTo>
                    <a:lnTo>
                      <a:pt x="16" y="5"/>
                    </a:lnTo>
                    <a:lnTo>
                      <a:pt x="9" y="10"/>
                    </a:lnTo>
                    <a:lnTo>
                      <a:pt x="0" y="15"/>
                    </a:lnTo>
                    <a:lnTo>
                      <a:pt x="0" y="24"/>
                    </a:lnTo>
                    <a:lnTo>
                      <a:pt x="0" y="30"/>
                    </a:lnTo>
                    <a:lnTo>
                      <a:pt x="0" y="36"/>
                    </a:lnTo>
                    <a:lnTo>
                      <a:pt x="8" y="30"/>
                    </a:lnTo>
                    <a:lnTo>
                      <a:pt x="16" y="26"/>
                    </a:lnTo>
                    <a:lnTo>
                      <a:pt x="27" y="25"/>
                    </a:lnTo>
                    <a:lnTo>
                      <a:pt x="26" y="35"/>
                    </a:lnTo>
                    <a:lnTo>
                      <a:pt x="33" y="36"/>
                    </a:lnTo>
                    <a:lnTo>
                      <a:pt x="35" y="41"/>
                    </a:lnTo>
                    <a:lnTo>
                      <a:pt x="37" y="45"/>
                    </a:lnTo>
                    <a:lnTo>
                      <a:pt x="43" y="57"/>
                    </a:lnTo>
                  </a:path>
                </a:pathLst>
              </a:custGeom>
              <a:solidFill>
                <a:srgbClr val="000000"/>
              </a:solidFill>
              <a:ln w="9525" cap="rnd">
                <a:noFill/>
                <a:round/>
                <a:headEnd type="none" w="sm" len="sm"/>
                <a:tailEnd type="none" w="sm" len="sm"/>
              </a:ln>
            </p:spPr>
            <p:txBody>
              <a:bodyPr/>
              <a:lstStyle/>
              <a:p>
                <a:endParaRPr lang="es-ES"/>
              </a:p>
            </p:txBody>
          </p:sp>
          <p:sp>
            <p:nvSpPr>
              <p:cNvPr id="104620" name="Freeform 769"/>
              <p:cNvSpPr>
                <a:spLocks/>
              </p:cNvSpPr>
              <p:nvPr/>
            </p:nvSpPr>
            <p:spPr bwMode="auto">
              <a:xfrm>
                <a:off x="1050" y="3073"/>
                <a:ext cx="122" cy="174"/>
              </a:xfrm>
              <a:custGeom>
                <a:avLst/>
                <a:gdLst>
                  <a:gd name="T0" fmla="*/ 52 w 122"/>
                  <a:gd name="T1" fmla="*/ 23 h 174"/>
                  <a:gd name="T2" fmla="*/ 74 w 122"/>
                  <a:gd name="T3" fmla="*/ 21 h 174"/>
                  <a:gd name="T4" fmla="*/ 89 w 122"/>
                  <a:gd name="T5" fmla="*/ 18 h 174"/>
                  <a:gd name="T6" fmla="*/ 92 w 122"/>
                  <a:gd name="T7" fmla="*/ 10 h 174"/>
                  <a:gd name="T8" fmla="*/ 92 w 122"/>
                  <a:gd name="T9" fmla="*/ 6 h 174"/>
                  <a:gd name="T10" fmla="*/ 97 w 122"/>
                  <a:gd name="T11" fmla="*/ 0 h 174"/>
                  <a:gd name="T12" fmla="*/ 109 w 122"/>
                  <a:gd name="T13" fmla="*/ 0 h 174"/>
                  <a:gd name="T14" fmla="*/ 121 w 122"/>
                  <a:gd name="T15" fmla="*/ 0 h 174"/>
                  <a:gd name="T16" fmla="*/ 106 w 122"/>
                  <a:gd name="T17" fmla="*/ 134 h 174"/>
                  <a:gd name="T18" fmla="*/ 97 w 122"/>
                  <a:gd name="T19" fmla="*/ 144 h 174"/>
                  <a:gd name="T20" fmla="*/ 84 w 122"/>
                  <a:gd name="T21" fmla="*/ 158 h 174"/>
                  <a:gd name="T22" fmla="*/ 66 w 122"/>
                  <a:gd name="T23" fmla="*/ 166 h 174"/>
                  <a:gd name="T24" fmla="*/ 46 w 122"/>
                  <a:gd name="T25" fmla="*/ 170 h 174"/>
                  <a:gd name="T26" fmla="*/ 18 w 122"/>
                  <a:gd name="T27" fmla="*/ 173 h 174"/>
                  <a:gd name="T28" fmla="*/ 1 w 122"/>
                  <a:gd name="T29" fmla="*/ 169 h 174"/>
                  <a:gd name="T30" fmla="*/ 0 w 122"/>
                  <a:gd name="T31" fmla="*/ 160 h 174"/>
                  <a:gd name="T32" fmla="*/ 0 w 122"/>
                  <a:gd name="T33" fmla="*/ 148 h 174"/>
                  <a:gd name="T34" fmla="*/ 11 w 122"/>
                  <a:gd name="T35" fmla="*/ 110 h 174"/>
                  <a:gd name="T36" fmla="*/ 22 w 122"/>
                  <a:gd name="T37" fmla="*/ 72 h 174"/>
                  <a:gd name="T38" fmla="*/ 26 w 122"/>
                  <a:gd name="T39" fmla="*/ 43 h 174"/>
                  <a:gd name="T40" fmla="*/ 26 w 122"/>
                  <a:gd name="T41" fmla="*/ 38 h 174"/>
                  <a:gd name="T42" fmla="*/ 32 w 122"/>
                  <a:gd name="T43" fmla="*/ 27 h 174"/>
                  <a:gd name="T44" fmla="*/ 39 w 122"/>
                  <a:gd name="T45" fmla="*/ 23 h 174"/>
                  <a:gd name="T46" fmla="*/ 52 w 122"/>
                  <a:gd name="T47" fmla="*/ 23 h 17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2"/>
                  <a:gd name="T73" fmla="*/ 0 h 174"/>
                  <a:gd name="T74" fmla="*/ 122 w 122"/>
                  <a:gd name="T75" fmla="*/ 174 h 17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2" h="174">
                    <a:moveTo>
                      <a:pt x="52" y="23"/>
                    </a:moveTo>
                    <a:lnTo>
                      <a:pt x="74" y="21"/>
                    </a:lnTo>
                    <a:lnTo>
                      <a:pt x="89" y="18"/>
                    </a:lnTo>
                    <a:lnTo>
                      <a:pt x="92" y="10"/>
                    </a:lnTo>
                    <a:lnTo>
                      <a:pt x="92" y="6"/>
                    </a:lnTo>
                    <a:lnTo>
                      <a:pt x="97" y="0"/>
                    </a:lnTo>
                    <a:lnTo>
                      <a:pt x="109" y="0"/>
                    </a:lnTo>
                    <a:lnTo>
                      <a:pt x="121" y="0"/>
                    </a:lnTo>
                    <a:lnTo>
                      <a:pt x="106" y="134"/>
                    </a:lnTo>
                    <a:lnTo>
                      <a:pt x="97" y="144"/>
                    </a:lnTo>
                    <a:lnTo>
                      <a:pt x="84" y="158"/>
                    </a:lnTo>
                    <a:lnTo>
                      <a:pt x="66" y="166"/>
                    </a:lnTo>
                    <a:lnTo>
                      <a:pt x="46" y="170"/>
                    </a:lnTo>
                    <a:lnTo>
                      <a:pt x="18" y="173"/>
                    </a:lnTo>
                    <a:lnTo>
                      <a:pt x="1" y="169"/>
                    </a:lnTo>
                    <a:lnTo>
                      <a:pt x="0" y="160"/>
                    </a:lnTo>
                    <a:lnTo>
                      <a:pt x="0" y="148"/>
                    </a:lnTo>
                    <a:lnTo>
                      <a:pt x="11" y="110"/>
                    </a:lnTo>
                    <a:lnTo>
                      <a:pt x="22" y="72"/>
                    </a:lnTo>
                    <a:lnTo>
                      <a:pt x="26" y="43"/>
                    </a:lnTo>
                    <a:lnTo>
                      <a:pt x="26" y="38"/>
                    </a:lnTo>
                    <a:lnTo>
                      <a:pt x="32" y="27"/>
                    </a:lnTo>
                    <a:lnTo>
                      <a:pt x="39" y="23"/>
                    </a:lnTo>
                    <a:lnTo>
                      <a:pt x="52" y="23"/>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4621" name="Freeform 770"/>
              <p:cNvSpPr>
                <a:spLocks/>
              </p:cNvSpPr>
              <p:nvPr/>
            </p:nvSpPr>
            <p:spPr bwMode="auto">
              <a:xfrm>
                <a:off x="1065" y="3084"/>
                <a:ext cx="98" cy="154"/>
              </a:xfrm>
              <a:custGeom>
                <a:avLst/>
                <a:gdLst>
                  <a:gd name="T0" fmla="*/ 31 w 98"/>
                  <a:gd name="T1" fmla="*/ 30 h 154"/>
                  <a:gd name="T2" fmla="*/ 50 w 98"/>
                  <a:gd name="T3" fmla="*/ 29 h 154"/>
                  <a:gd name="T4" fmla="*/ 70 w 98"/>
                  <a:gd name="T5" fmla="*/ 24 h 154"/>
                  <a:gd name="T6" fmla="*/ 81 w 98"/>
                  <a:gd name="T7" fmla="*/ 19 h 154"/>
                  <a:gd name="T8" fmla="*/ 89 w 98"/>
                  <a:gd name="T9" fmla="*/ 12 h 154"/>
                  <a:gd name="T10" fmla="*/ 97 w 98"/>
                  <a:gd name="T11" fmla="*/ 0 h 154"/>
                  <a:gd name="T12" fmla="*/ 83 w 98"/>
                  <a:gd name="T13" fmla="*/ 117 h 154"/>
                  <a:gd name="T14" fmla="*/ 75 w 98"/>
                  <a:gd name="T15" fmla="*/ 129 h 154"/>
                  <a:gd name="T16" fmla="*/ 66 w 98"/>
                  <a:gd name="T17" fmla="*/ 138 h 154"/>
                  <a:gd name="T18" fmla="*/ 54 w 98"/>
                  <a:gd name="T19" fmla="*/ 145 h 154"/>
                  <a:gd name="T20" fmla="*/ 45 w 98"/>
                  <a:gd name="T21" fmla="*/ 149 h 154"/>
                  <a:gd name="T22" fmla="*/ 31 w 98"/>
                  <a:gd name="T23" fmla="*/ 151 h 154"/>
                  <a:gd name="T24" fmla="*/ 21 w 98"/>
                  <a:gd name="T25" fmla="*/ 153 h 154"/>
                  <a:gd name="T26" fmla="*/ 7 w 98"/>
                  <a:gd name="T27" fmla="*/ 153 h 154"/>
                  <a:gd name="T28" fmla="*/ 2 w 98"/>
                  <a:gd name="T29" fmla="*/ 151 h 154"/>
                  <a:gd name="T30" fmla="*/ 0 w 98"/>
                  <a:gd name="T31" fmla="*/ 145 h 154"/>
                  <a:gd name="T32" fmla="*/ 0 w 98"/>
                  <a:gd name="T33" fmla="*/ 135 h 154"/>
                  <a:gd name="T34" fmla="*/ 8 w 98"/>
                  <a:gd name="T35" fmla="*/ 115 h 154"/>
                  <a:gd name="T36" fmla="*/ 23 w 98"/>
                  <a:gd name="T37" fmla="*/ 44 h 154"/>
                  <a:gd name="T38" fmla="*/ 25 w 98"/>
                  <a:gd name="T39" fmla="*/ 34 h 154"/>
                  <a:gd name="T40" fmla="*/ 31 w 98"/>
                  <a:gd name="T41" fmla="*/ 30 h 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8"/>
                  <a:gd name="T64" fmla="*/ 0 h 154"/>
                  <a:gd name="T65" fmla="*/ 98 w 98"/>
                  <a:gd name="T66" fmla="*/ 154 h 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8" h="154">
                    <a:moveTo>
                      <a:pt x="31" y="30"/>
                    </a:moveTo>
                    <a:lnTo>
                      <a:pt x="50" y="29"/>
                    </a:lnTo>
                    <a:lnTo>
                      <a:pt x="70" y="24"/>
                    </a:lnTo>
                    <a:lnTo>
                      <a:pt x="81" y="19"/>
                    </a:lnTo>
                    <a:lnTo>
                      <a:pt x="89" y="12"/>
                    </a:lnTo>
                    <a:lnTo>
                      <a:pt x="97" y="0"/>
                    </a:lnTo>
                    <a:lnTo>
                      <a:pt x="83" y="117"/>
                    </a:lnTo>
                    <a:lnTo>
                      <a:pt x="75" y="129"/>
                    </a:lnTo>
                    <a:lnTo>
                      <a:pt x="66" y="138"/>
                    </a:lnTo>
                    <a:lnTo>
                      <a:pt x="54" y="145"/>
                    </a:lnTo>
                    <a:lnTo>
                      <a:pt x="45" y="149"/>
                    </a:lnTo>
                    <a:lnTo>
                      <a:pt x="31" y="151"/>
                    </a:lnTo>
                    <a:lnTo>
                      <a:pt x="21" y="153"/>
                    </a:lnTo>
                    <a:lnTo>
                      <a:pt x="7" y="153"/>
                    </a:lnTo>
                    <a:lnTo>
                      <a:pt x="2" y="151"/>
                    </a:lnTo>
                    <a:lnTo>
                      <a:pt x="0" y="145"/>
                    </a:lnTo>
                    <a:lnTo>
                      <a:pt x="0" y="135"/>
                    </a:lnTo>
                    <a:lnTo>
                      <a:pt x="8" y="115"/>
                    </a:lnTo>
                    <a:lnTo>
                      <a:pt x="23" y="44"/>
                    </a:lnTo>
                    <a:lnTo>
                      <a:pt x="25" y="34"/>
                    </a:lnTo>
                    <a:lnTo>
                      <a:pt x="31" y="30"/>
                    </a:lnTo>
                  </a:path>
                </a:pathLst>
              </a:custGeom>
              <a:solidFill>
                <a:srgbClr val="606060"/>
              </a:solidFill>
              <a:ln w="9525" cap="rnd">
                <a:noFill/>
                <a:round/>
                <a:headEnd type="none" w="sm" len="sm"/>
                <a:tailEnd type="none" w="sm" len="sm"/>
              </a:ln>
            </p:spPr>
            <p:txBody>
              <a:bodyPr/>
              <a:lstStyle/>
              <a:p>
                <a:endParaRPr lang="es-ES"/>
              </a:p>
            </p:txBody>
          </p:sp>
          <p:sp>
            <p:nvSpPr>
              <p:cNvPr id="104622" name="Freeform 771"/>
              <p:cNvSpPr>
                <a:spLocks/>
              </p:cNvSpPr>
              <p:nvPr/>
            </p:nvSpPr>
            <p:spPr bwMode="auto">
              <a:xfrm>
                <a:off x="1072" y="3411"/>
                <a:ext cx="93" cy="49"/>
              </a:xfrm>
              <a:custGeom>
                <a:avLst/>
                <a:gdLst>
                  <a:gd name="T0" fmla="*/ 54 w 93"/>
                  <a:gd name="T1" fmla="*/ 0 h 49"/>
                  <a:gd name="T2" fmla="*/ 54 w 93"/>
                  <a:gd name="T3" fmla="*/ 13 h 49"/>
                  <a:gd name="T4" fmla="*/ 30 w 93"/>
                  <a:gd name="T5" fmla="*/ 24 h 49"/>
                  <a:gd name="T6" fmla="*/ 10 w 93"/>
                  <a:gd name="T7" fmla="*/ 29 h 49"/>
                  <a:gd name="T8" fmla="*/ 0 w 93"/>
                  <a:gd name="T9" fmla="*/ 34 h 49"/>
                  <a:gd name="T10" fmla="*/ 0 w 93"/>
                  <a:gd name="T11" fmla="*/ 40 h 49"/>
                  <a:gd name="T12" fmla="*/ 14 w 93"/>
                  <a:gd name="T13" fmla="*/ 46 h 49"/>
                  <a:gd name="T14" fmla="*/ 36 w 93"/>
                  <a:gd name="T15" fmla="*/ 48 h 49"/>
                  <a:gd name="T16" fmla="*/ 54 w 93"/>
                  <a:gd name="T17" fmla="*/ 44 h 49"/>
                  <a:gd name="T18" fmla="*/ 67 w 93"/>
                  <a:gd name="T19" fmla="*/ 40 h 49"/>
                  <a:gd name="T20" fmla="*/ 67 w 93"/>
                  <a:gd name="T21" fmla="*/ 45 h 49"/>
                  <a:gd name="T22" fmla="*/ 81 w 93"/>
                  <a:gd name="T23" fmla="*/ 44 h 49"/>
                  <a:gd name="T24" fmla="*/ 90 w 93"/>
                  <a:gd name="T25" fmla="*/ 41 h 49"/>
                  <a:gd name="T26" fmla="*/ 90 w 93"/>
                  <a:gd name="T27" fmla="*/ 36 h 49"/>
                  <a:gd name="T28" fmla="*/ 92 w 93"/>
                  <a:gd name="T29" fmla="*/ 32 h 49"/>
                  <a:gd name="T30" fmla="*/ 92 w 93"/>
                  <a:gd name="T31" fmla="*/ 22 h 49"/>
                  <a:gd name="T32" fmla="*/ 89 w 93"/>
                  <a:gd name="T33" fmla="*/ 17 h 49"/>
                  <a:gd name="T34" fmla="*/ 82 w 93"/>
                  <a:gd name="T35" fmla="*/ 12 h 49"/>
                  <a:gd name="T36" fmla="*/ 82 w 93"/>
                  <a:gd name="T37" fmla="*/ 0 h 49"/>
                  <a:gd name="T38" fmla="*/ 54 w 93"/>
                  <a:gd name="T39" fmla="*/ 0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3"/>
                  <a:gd name="T61" fmla="*/ 0 h 49"/>
                  <a:gd name="T62" fmla="*/ 93 w 93"/>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3" h="49">
                    <a:moveTo>
                      <a:pt x="54" y="0"/>
                    </a:moveTo>
                    <a:lnTo>
                      <a:pt x="54" y="13"/>
                    </a:lnTo>
                    <a:lnTo>
                      <a:pt x="30" y="24"/>
                    </a:lnTo>
                    <a:lnTo>
                      <a:pt x="10" y="29"/>
                    </a:lnTo>
                    <a:lnTo>
                      <a:pt x="0" y="34"/>
                    </a:lnTo>
                    <a:lnTo>
                      <a:pt x="0" y="40"/>
                    </a:lnTo>
                    <a:lnTo>
                      <a:pt x="14" y="46"/>
                    </a:lnTo>
                    <a:lnTo>
                      <a:pt x="36" y="48"/>
                    </a:lnTo>
                    <a:lnTo>
                      <a:pt x="54" y="44"/>
                    </a:lnTo>
                    <a:lnTo>
                      <a:pt x="67" y="40"/>
                    </a:lnTo>
                    <a:lnTo>
                      <a:pt x="67" y="45"/>
                    </a:lnTo>
                    <a:lnTo>
                      <a:pt x="81" y="44"/>
                    </a:lnTo>
                    <a:lnTo>
                      <a:pt x="90" y="41"/>
                    </a:lnTo>
                    <a:lnTo>
                      <a:pt x="90" y="36"/>
                    </a:lnTo>
                    <a:lnTo>
                      <a:pt x="92" y="32"/>
                    </a:lnTo>
                    <a:lnTo>
                      <a:pt x="92" y="22"/>
                    </a:lnTo>
                    <a:lnTo>
                      <a:pt x="89" y="17"/>
                    </a:lnTo>
                    <a:lnTo>
                      <a:pt x="82" y="12"/>
                    </a:lnTo>
                    <a:lnTo>
                      <a:pt x="82" y="0"/>
                    </a:lnTo>
                    <a:lnTo>
                      <a:pt x="54"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4623" name="Freeform 772"/>
              <p:cNvSpPr>
                <a:spLocks/>
              </p:cNvSpPr>
              <p:nvPr/>
            </p:nvSpPr>
            <p:spPr bwMode="auto">
              <a:xfrm>
                <a:off x="1109" y="3427"/>
                <a:ext cx="29" cy="28"/>
              </a:xfrm>
              <a:custGeom>
                <a:avLst/>
                <a:gdLst>
                  <a:gd name="T0" fmla="*/ 21 w 29"/>
                  <a:gd name="T1" fmla="*/ 0 h 28"/>
                  <a:gd name="T2" fmla="*/ 28 w 29"/>
                  <a:gd name="T3" fmla="*/ 14 h 28"/>
                  <a:gd name="T4" fmla="*/ 2 w 29"/>
                  <a:gd name="T5" fmla="*/ 27 h 28"/>
                  <a:gd name="T6" fmla="*/ 0 w 29"/>
                  <a:gd name="T7" fmla="*/ 16 h 28"/>
                  <a:gd name="T8" fmla="*/ 21 w 29"/>
                  <a:gd name="T9" fmla="*/ 0 h 28"/>
                  <a:gd name="T10" fmla="*/ 0 60000 65536"/>
                  <a:gd name="T11" fmla="*/ 0 60000 65536"/>
                  <a:gd name="T12" fmla="*/ 0 60000 65536"/>
                  <a:gd name="T13" fmla="*/ 0 60000 65536"/>
                  <a:gd name="T14" fmla="*/ 0 60000 65536"/>
                  <a:gd name="T15" fmla="*/ 0 w 29"/>
                  <a:gd name="T16" fmla="*/ 0 h 28"/>
                  <a:gd name="T17" fmla="*/ 29 w 29"/>
                  <a:gd name="T18" fmla="*/ 28 h 28"/>
                </a:gdLst>
                <a:ahLst/>
                <a:cxnLst>
                  <a:cxn ang="T10">
                    <a:pos x="T0" y="T1"/>
                  </a:cxn>
                  <a:cxn ang="T11">
                    <a:pos x="T2" y="T3"/>
                  </a:cxn>
                  <a:cxn ang="T12">
                    <a:pos x="T4" y="T5"/>
                  </a:cxn>
                  <a:cxn ang="T13">
                    <a:pos x="T6" y="T7"/>
                  </a:cxn>
                  <a:cxn ang="T14">
                    <a:pos x="T8" y="T9"/>
                  </a:cxn>
                </a:cxnLst>
                <a:rect l="T15" t="T16" r="T17" b="T18"/>
                <a:pathLst>
                  <a:path w="29" h="28">
                    <a:moveTo>
                      <a:pt x="21" y="0"/>
                    </a:moveTo>
                    <a:lnTo>
                      <a:pt x="28" y="14"/>
                    </a:lnTo>
                    <a:lnTo>
                      <a:pt x="2" y="27"/>
                    </a:lnTo>
                    <a:lnTo>
                      <a:pt x="0" y="16"/>
                    </a:lnTo>
                    <a:lnTo>
                      <a:pt x="21" y="0"/>
                    </a:lnTo>
                  </a:path>
                </a:pathLst>
              </a:custGeom>
              <a:solidFill>
                <a:srgbClr val="808080"/>
              </a:solidFill>
              <a:ln w="9525" cap="rnd">
                <a:noFill/>
                <a:round/>
                <a:headEnd type="none" w="sm" len="sm"/>
                <a:tailEnd type="none" w="sm" len="sm"/>
              </a:ln>
            </p:spPr>
            <p:txBody>
              <a:bodyPr/>
              <a:lstStyle/>
              <a:p>
                <a:endParaRPr lang="es-ES"/>
              </a:p>
            </p:txBody>
          </p:sp>
          <p:sp>
            <p:nvSpPr>
              <p:cNvPr id="104624" name="Freeform 773"/>
              <p:cNvSpPr>
                <a:spLocks/>
              </p:cNvSpPr>
              <p:nvPr/>
            </p:nvSpPr>
            <p:spPr bwMode="auto">
              <a:xfrm>
                <a:off x="1081" y="3438"/>
                <a:ext cx="29" cy="26"/>
              </a:xfrm>
              <a:custGeom>
                <a:avLst/>
                <a:gdLst>
                  <a:gd name="T0" fmla="*/ 24 w 29"/>
                  <a:gd name="T1" fmla="*/ 0 h 26"/>
                  <a:gd name="T2" fmla="*/ 28 w 29"/>
                  <a:gd name="T3" fmla="*/ 13 h 26"/>
                  <a:gd name="T4" fmla="*/ 12 w 29"/>
                  <a:gd name="T5" fmla="*/ 19 h 26"/>
                  <a:gd name="T6" fmla="*/ 6 w 29"/>
                  <a:gd name="T7" fmla="*/ 25 h 26"/>
                  <a:gd name="T8" fmla="*/ 0 w 29"/>
                  <a:gd name="T9" fmla="*/ 25 h 26"/>
                  <a:gd name="T10" fmla="*/ 6 w 29"/>
                  <a:gd name="T11" fmla="*/ 9 h 26"/>
                  <a:gd name="T12" fmla="*/ 24 w 29"/>
                  <a:gd name="T13" fmla="*/ 0 h 26"/>
                  <a:gd name="T14" fmla="*/ 0 60000 65536"/>
                  <a:gd name="T15" fmla="*/ 0 60000 65536"/>
                  <a:gd name="T16" fmla="*/ 0 60000 65536"/>
                  <a:gd name="T17" fmla="*/ 0 60000 65536"/>
                  <a:gd name="T18" fmla="*/ 0 60000 65536"/>
                  <a:gd name="T19" fmla="*/ 0 60000 65536"/>
                  <a:gd name="T20" fmla="*/ 0 60000 65536"/>
                  <a:gd name="T21" fmla="*/ 0 w 29"/>
                  <a:gd name="T22" fmla="*/ 0 h 26"/>
                  <a:gd name="T23" fmla="*/ 29 w 29"/>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26">
                    <a:moveTo>
                      <a:pt x="24" y="0"/>
                    </a:moveTo>
                    <a:lnTo>
                      <a:pt x="28" y="13"/>
                    </a:lnTo>
                    <a:lnTo>
                      <a:pt x="12" y="19"/>
                    </a:lnTo>
                    <a:lnTo>
                      <a:pt x="6" y="25"/>
                    </a:lnTo>
                    <a:lnTo>
                      <a:pt x="0" y="25"/>
                    </a:lnTo>
                    <a:lnTo>
                      <a:pt x="6" y="9"/>
                    </a:lnTo>
                    <a:lnTo>
                      <a:pt x="24" y="0"/>
                    </a:lnTo>
                  </a:path>
                </a:pathLst>
              </a:custGeom>
              <a:solidFill>
                <a:srgbClr val="808080"/>
              </a:solidFill>
              <a:ln w="9525" cap="rnd">
                <a:noFill/>
                <a:round/>
                <a:headEnd type="none" w="sm" len="sm"/>
                <a:tailEnd type="none" w="sm" len="sm"/>
              </a:ln>
            </p:spPr>
            <p:txBody>
              <a:bodyPr/>
              <a:lstStyle/>
              <a:p>
                <a:endParaRPr lang="es-ES"/>
              </a:p>
            </p:txBody>
          </p:sp>
          <p:sp>
            <p:nvSpPr>
              <p:cNvPr id="104625" name="Freeform 774"/>
              <p:cNvSpPr>
                <a:spLocks/>
              </p:cNvSpPr>
              <p:nvPr/>
            </p:nvSpPr>
            <p:spPr bwMode="auto">
              <a:xfrm>
                <a:off x="1077" y="3430"/>
                <a:ext cx="88" cy="26"/>
              </a:xfrm>
              <a:custGeom>
                <a:avLst/>
                <a:gdLst>
                  <a:gd name="T0" fmla="*/ 0 w 88"/>
                  <a:gd name="T1" fmla="*/ 19 h 26"/>
                  <a:gd name="T2" fmla="*/ 0 w 88"/>
                  <a:gd name="T3" fmla="*/ 15 h 26"/>
                  <a:gd name="T4" fmla="*/ 10 w 88"/>
                  <a:gd name="T5" fmla="*/ 17 h 26"/>
                  <a:gd name="T6" fmla="*/ 29 w 88"/>
                  <a:gd name="T7" fmla="*/ 14 h 26"/>
                  <a:gd name="T8" fmla="*/ 38 w 88"/>
                  <a:gd name="T9" fmla="*/ 11 h 26"/>
                  <a:gd name="T10" fmla="*/ 59 w 88"/>
                  <a:gd name="T11" fmla="*/ 6 h 26"/>
                  <a:gd name="T12" fmla="*/ 68 w 88"/>
                  <a:gd name="T13" fmla="*/ 6 h 26"/>
                  <a:gd name="T14" fmla="*/ 76 w 88"/>
                  <a:gd name="T15" fmla="*/ 2 h 26"/>
                  <a:gd name="T16" fmla="*/ 82 w 88"/>
                  <a:gd name="T17" fmla="*/ 0 h 26"/>
                  <a:gd name="T18" fmla="*/ 87 w 88"/>
                  <a:gd name="T19" fmla="*/ 4 h 26"/>
                  <a:gd name="T20" fmla="*/ 87 w 88"/>
                  <a:gd name="T21" fmla="*/ 14 h 26"/>
                  <a:gd name="T22" fmla="*/ 80 w 88"/>
                  <a:gd name="T23" fmla="*/ 15 h 26"/>
                  <a:gd name="T24" fmla="*/ 64 w 88"/>
                  <a:gd name="T25" fmla="*/ 18 h 26"/>
                  <a:gd name="T26" fmla="*/ 57 w 88"/>
                  <a:gd name="T27" fmla="*/ 19 h 26"/>
                  <a:gd name="T28" fmla="*/ 46 w 88"/>
                  <a:gd name="T29" fmla="*/ 23 h 26"/>
                  <a:gd name="T30" fmla="*/ 36 w 88"/>
                  <a:gd name="T31" fmla="*/ 25 h 26"/>
                  <a:gd name="T32" fmla="*/ 27 w 88"/>
                  <a:gd name="T33" fmla="*/ 25 h 26"/>
                  <a:gd name="T34" fmla="*/ 14 w 88"/>
                  <a:gd name="T35" fmla="*/ 25 h 26"/>
                  <a:gd name="T36" fmla="*/ 0 w 88"/>
                  <a:gd name="T37" fmla="*/ 19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0" y="19"/>
                    </a:moveTo>
                    <a:lnTo>
                      <a:pt x="0" y="15"/>
                    </a:lnTo>
                    <a:lnTo>
                      <a:pt x="10" y="17"/>
                    </a:lnTo>
                    <a:lnTo>
                      <a:pt x="29" y="14"/>
                    </a:lnTo>
                    <a:lnTo>
                      <a:pt x="38" y="11"/>
                    </a:lnTo>
                    <a:lnTo>
                      <a:pt x="59" y="6"/>
                    </a:lnTo>
                    <a:lnTo>
                      <a:pt x="68" y="6"/>
                    </a:lnTo>
                    <a:lnTo>
                      <a:pt x="76" y="2"/>
                    </a:lnTo>
                    <a:lnTo>
                      <a:pt x="82" y="0"/>
                    </a:lnTo>
                    <a:lnTo>
                      <a:pt x="87" y="4"/>
                    </a:lnTo>
                    <a:lnTo>
                      <a:pt x="87" y="14"/>
                    </a:lnTo>
                    <a:lnTo>
                      <a:pt x="80" y="15"/>
                    </a:lnTo>
                    <a:lnTo>
                      <a:pt x="64" y="18"/>
                    </a:lnTo>
                    <a:lnTo>
                      <a:pt x="57" y="19"/>
                    </a:lnTo>
                    <a:lnTo>
                      <a:pt x="46" y="23"/>
                    </a:lnTo>
                    <a:lnTo>
                      <a:pt x="36" y="25"/>
                    </a:lnTo>
                    <a:lnTo>
                      <a:pt x="27" y="25"/>
                    </a:lnTo>
                    <a:lnTo>
                      <a:pt x="14" y="25"/>
                    </a:lnTo>
                    <a:lnTo>
                      <a:pt x="0" y="19"/>
                    </a:lnTo>
                  </a:path>
                </a:pathLst>
              </a:custGeom>
              <a:solidFill>
                <a:srgbClr val="808080"/>
              </a:solidFill>
              <a:ln w="9525" cap="rnd">
                <a:noFill/>
                <a:round/>
                <a:headEnd type="none" w="sm" len="sm"/>
                <a:tailEnd type="none" w="sm" len="sm"/>
              </a:ln>
            </p:spPr>
            <p:txBody>
              <a:bodyPr/>
              <a:lstStyle/>
              <a:p>
                <a:endParaRPr lang="es-ES"/>
              </a:p>
            </p:txBody>
          </p:sp>
          <p:sp>
            <p:nvSpPr>
              <p:cNvPr id="104626" name="Freeform 775"/>
              <p:cNvSpPr>
                <a:spLocks/>
              </p:cNvSpPr>
              <p:nvPr/>
            </p:nvSpPr>
            <p:spPr bwMode="auto">
              <a:xfrm>
                <a:off x="1132" y="3415"/>
                <a:ext cx="30" cy="25"/>
              </a:xfrm>
              <a:custGeom>
                <a:avLst/>
                <a:gdLst>
                  <a:gd name="T0" fmla="*/ 0 w 30"/>
                  <a:gd name="T1" fmla="*/ 0 h 25"/>
                  <a:gd name="T2" fmla="*/ 0 w 30"/>
                  <a:gd name="T3" fmla="*/ 12 h 25"/>
                  <a:gd name="T4" fmla="*/ 0 w 30"/>
                  <a:gd name="T5" fmla="*/ 14 h 25"/>
                  <a:gd name="T6" fmla="*/ 5 w 30"/>
                  <a:gd name="T7" fmla="*/ 24 h 25"/>
                  <a:gd name="T8" fmla="*/ 13 w 30"/>
                  <a:gd name="T9" fmla="*/ 24 h 25"/>
                  <a:gd name="T10" fmla="*/ 23 w 30"/>
                  <a:gd name="T11" fmla="*/ 19 h 25"/>
                  <a:gd name="T12" fmla="*/ 29 w 30"/>
                  <a:gd name="T13" fmla="*/ 14 h 25"/>
                  <a:gd name="T14" fmla="*/ 26 w 30"/>
                  <a:gd name="T15" fmla="*/ 11 h 25"/>
                  <a:gd name="T16" fmla="*/ 25 w 30"/>
                  <a:gd name="T17" fmla="*/ 0 h 25"/>
                  <a:gd name="T18" fmla="*/ 0 w 30"/>
                  <a:gd name="T19" fmla="*/ 0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25"/>
                  <a:gd name="T32" fmla="*/ 30 w 30"/>
                  <a:gd name="T33" fmla="*/ 25 h 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25">
                    <a:moveTo>
                      <a:pt x="0" y="0"/>
                    </a:moveTo>
                    <a:lnTo>
                      <a:pt x="0" y="12"/>
                    </a:lnTo>
                    <a:lnTo>
                      <a:pt x="0" y="14"/>
                    </a:lnTo>
                    <a:lnTo>
                      <a:pt x="5" y="24"/>
                    </a:lnTo>
                    <a:lnTo>
                      <a:pt x="13" y="24"/>
                    </a:lnTo>
                    <a:lnTo>
                      <a:pt x="23" y="19"/>
                    </a:lnTo>
                    <a:lnTo>
                      <a:pt x="29" y="14"/>
                    </a:lnTo>
                    <a:lnTo>
                      <a:pt x="26" y="11"/>
                    </a:lnTo>
                    <a:lnTo>
                      <a:pt x="25" y="0"/>
                    </a:lnTo>
                    <a:lnTo>
                      <a:pt x="0" y="0"/>
                    </a:lnTo>
                  </a:path>
                </a:pathLst>
              </a:custGeom>
              <a:solidFill>
                <a:srgbClr val="A0A0A0"/>
              </a:solidFill>
              <a:ln w="9525" cap="rnd">
                <a:noFill/>
                <a:round/>
                <a:headEnd type="none" w="sm" len="sm"/>
                <a:tailEnd type="none" w="sm" len="sm"/>
              </a:ln>
            </p:spPr>
            <p:txBody>
              <a:bodyPr/>
              <a:lstStyle/>
              <a:p>
                <a:endParaRPr lang="es-ES"/>
              </a:p>
            </p:txBody>
          </p:sp>
          <p:sp>
            <p:nvSpPr>
              <p:cNvPr id="104627" name="Freeform 776"/>
              <p:cNvSpPr>
                <a:spLocks/>
              </p:cNvSpPr>
              <p:nvPr/>
            </p:nvSpPr>
            <p:spPr bwMode="auto">
              <a:xfrm>
                <a:off x="1123" y="3343"/>
                <a:ext cx="42" cy="81"/>
              </a:xfrm>
              <a:custGeom>
                <a:avLst/>
                <a:gdLst>
                  <a:gd name="T0" fmla="*/ 38 w 42"/>
                  <a:gd name="T1" fmla="*/ 0 h 81"/>
                  <a:gd name="T2" fmla="*/ 41 w 42"/>
                  <a:gd name="T3" fmla="*/ 27 h 81"/>
                  <a:gd name="T4" fmla="*/ 39 w 42"/>
                  <a:gd name="T5" fmla="*/ 50 h 81"/>
                  <a:gd name="T6" fmla="*/ 41 w 42"/>
                  <a:gd name="T7" fmla="*/ 76 h 81"/>
                  <a:gd name="T8" fmla="*/ 20 w 42"/>
                  <a:gd name="T9" fmla="*/ 80 h 81"/>
                  <a:gd name="T10" fmla="*/ 0 w 42"/>
                  <a:gd name="T11" fmla="*/ 80 h 81"/>
                  <a:gd name="T12" fmla="*/ 0 w 42"/>
                  <a:gd name="T13" fmla="*/ 0 h 81"/>
                  <a:gd name="T14" fmla="*/ 38 w 42"/>
                  <a:gd name="T15" fmla="*/ 0 h 81"/>
                  <a:gd name="T16" fmla="*/ 0 60000 65536"/>
                  <a:gd name="T17" fmla="*/ 0 60000 65536"/>
                  <a:gd name="T18" fmla="*/ 0 60000 65536"/>
                  <a:gd name="T19" fmla="*/ 0 60000 65536"/>
                  <a:gd name="T20" fmla="*/ 0 60000 65536"/>
                  <a:gd name="T21" fmla="*/ 0 60000 65536"/>
                  <a:gd name="T22" fmla="*/ 0 60000 65536"/>
                  <a:gd name="T23" fmla="*/ 0 60000 65536"/>
                  <a:gd name="T24" fmla="*/ 0 w 42"/>
                  <a:gd name="T25" fmla="*/ 0 h 81"/>
                  <a:gd name="T26" fmla="*/ 42 w 42"/>
                  <a:gd name="T27" fmla="*/ 81 h 8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2" h="81">
                    <a:moveTo>
                      <a:pt x="38" y="0"/>
                    </a:moveTo>
                    <a:lnTo>
                      <a:pt x="41" y="27"/>
                    </a:lnTo>
                    <a:lnTo>
                      <a:pt x="39" y="50"/>
                    </a:lnTo>
                    <a:lnTo>
                      <a:pt x="41" y="76"/>
                    </a:lnTo>
                    <a:lnTo>
                      <a:pt x="20" y="80"/>
                    </a:lnTo>
                    <a:lnTo>
                      <a:pt x="0" y="80"/>
                    </a:lnTo>
                    <a:lnTo>
                      <a:pt x="0" y="0"/>
                    </a:lnTo>
                    <a:lnTo>
                      <a:pt x="38"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4628" name="Freeform 777"/>
              <p:cNvSpPr>
                <a:spLocks/>
              </p:cNvSpPr>
              <p:nvPr/>
            </p:nvSpPr>
            <p:spPr bwMode="auto">
              <a:xfrm>
                <a:off x="1129" y="3346"/>
                <a:ext cx="33" cy="72"/>
              </a:xfrm>
              <a:custGeom>
                <a:avLst/>
                <a:gdLst>
                  <a:gd name="T0" fmla="*/ 28 w 33"/>
                  <a:gd name="T1" fmla="*/ 0 h 72"/>
                  <a:gd name="T2" fmla="*/ 32 w 33"/>
                  <a:gd name="T3" fmla="*/ 22 h 72"/>
                  <a:gd name="T4" fmla="*/ 30 w 33"/>
                  <a:gd name="T5" fmla="*/ 40 h 72"/>
                  <a:gd name="T6" fmla="*/ 30 w 33"/>
                  <a:gd name="T7" fmla="*/ 64 h 72"/>
                  <a:gd name="T8" fmla="*/ 14 w 33"/>
                  <a:gd name="T9" fmla="*/ 71 h 72"/>
                  <a:gd name="T10" fmla="*/ 0 w 33"/>
                  <a:gd name="T11" fmla="*/ 71 h 72"/>
                  <a:gd name="T12" fmla="*/ 0 w 33"/>
                  <a:gd name="T13" fmla="*/ 0 h 72"/>
                  <a:gd name="T14" fmla="*/ 28 w 33"/>
                  <a:gd name="T15" fmla="*/ 0 h 72"/>
                  <a:gd name="T16" fmla="*/ 0 60000 65536"/>
                  <a:gd name="T17" fmla="*/ 0 60000 65536"/>
                  <a:gd name="T18" fmla="*/ 0 60000 65536"/>
                  <a:gd name="T19" fmla="*/ 0 60000 65536"/>
                  <a:gd name="T20" fmla="*/ 0 60000 65536"/>
                  <a:gd name="T21" fmla="*/ 0 60000 65536"/>
                  <a:gd name="T22" fmla="*/ 0 60000 65536"/>
                  <a:gd name="T23" fmla="*/ 0 60000 65536"/>
                  <a:gd name="T24" fmla="*/ 0 w 33"/>
                  <a:gd name="T25" fmla="*/ 0 h 72"/>
                  <a:gd name="T26" fmla="*/ 33 w 33"/>
                  <a:gd name="T27" fmla="*/ 72 h 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3" h="72">
                    <a:moveTo>
                      <a:pt x="28" y="0"/>
                    </a:moveTo>
                    <a:lnTo>
                      <a:pt x="32" y="22"/>
                    </a:lnTo>
                    <a:lnTo>
                      <a:pt x="30" y="40"/>
                    </a:lnTo>
                    <a:lnTo>
                      <a:pt x="30" y="64"/>
                    </a:lnTo>
                    <a:lnTo>
                      <a:pt x="14" y="71"/>
                    </a:lnTo>
                    <a:lnTo>
                      <a:pt x="0" y="71"/>
                    </a:lnTo>
                    <a:lnTo>
                      <a:pt x="0" y="0"/>
                    </a:lnTo>
                    <a:lnTo>
                      <a:pt x="28" y="0"/>
                    </a:lnTo>
                  </a:path>
                </a:pathLst>
              </a:custGeom>
              <a:solidFill>
                <a:srgbClr val="808080"/>
              </a:solidFill>
              <a:ln w="9525" cap="rnd">
                <a:noFill/>
                <a:round/>
                <a:headEnd type="none" w="sm" len="sm"/>
                <a:tailEnd type="none" w="sm" len="sm"/>
              </a:ln>
            </p:spPr>
            <p:txBody>
              <a:bodyPr/>
              <a:lstStyle/>
              <a:p>
                <a:endParaRPr lang="es-ES"/>
              </a:p>
            </p:txBody>
          </p:sp>
          <p:sp>
            <p:nvSpPr>
              <p:cNvPr id="104629" name="Freeform 778"/>
              <p:cNvSpPr>
                <a:spLocks/>
              </p:cNvSpPr>
              <p:nvPr/>
            </p:nvSpPr>
            <p:spPr bwMode="auto">
              <a:xfrm>
                <a:off x="1048" y="3424"/>
                <a:ext cx="97" cy="48"/>
              </a:xfrm>
              <a:custGeom>
                <a:avLst/>
                <a:gdLst>
                  <a:gd name="T0" fmla="*/ 56 w 97"/>
                  <a:gd name="T1" fmla="*/ 0 h 48"/>
                  <a:gd name="T2" fmla="*/ 56 w 97"/>
                  <a:gd name="T3" fmla="*/ 12 h 48"/>
                  <a:gd name="T4" fmla="*/ 32 w 97"/>
                  <a:gd name="T5" fmla="*/ 24 h 48"/>
                  <a:gd name="T6" fmla="*/ 10 w 97"/>
                  <a:gd name="T7" fmla="*/ 28 h 48"/>
                  <a:gd name="T8" fmla="*/ 0 w 97"/>
                  <a:gd name="T9" fmla="*/ 34 h 48"/>
                  <a:gd name="T10" fmla="*/ 0 w 97"/>
                  <a:gd name="T11" fmla="*/ 40 h 48"/>
                  <a:gd name="T12" fmla="*/ 14 w 97"/>
                  <a:gd name="T13" fmla="*/ 44 h 48"/>
                  <a:gd name="T14" fmla="*/ 37 w 97"/>
                  <a:gd name="T15" fmla="*/ 47 h 48"/>
                  <a:gd name="T16" fmla="*/ 56 w 97"/>
                  <a:gd name="T17" fmla="*/ 43 h 48"/>
                  <a:gd name="T18" fmla="*/ 69 w 97"/>
                  <a:gd name="T19" fmla="*/ 40 h 48"/>
                  <a:gd name="T20" fmla="*/ 69 w 97"/>
                  <a:gd name="T21" fmla="*/ 43 h 48"/>
                  <a:gd name="T22" fmla="*/ 84 w 97"/>
                  <a:gd name="T23" fmla="*/ 43 h 48"/>
                  <a:gd name="T24" fmla="*/ 94 w 97"/>
                  <a:gd name="T25" fmla="*/ 40 h 48"/>
                  <a:gd name="T26" fmla="*/ 94 w 97"/>
                  <a:gd name="T27" fmla="*/ 34 h 48"/>
                  <a:gd name="T28" fmla="*/ 96 w 97"/>
                  <a:gd name="T29" fmla="*/ 30 h 48"/>
                  <a:gd name="T30" fmla="*/ 96 w 97"/>
                  <a:gd name="T31" fmla="*/ 21 h 48"/>
                  <a:gd name="T32" fmla="*/ 92 w 97"/>
                  <a:gd name="T33" fmla="*/ 16 h 48"/>
                  <a:gd name="T34" fmla="*/ 86 w 97"/>
                  <a:gd name="T35" fmla="*/ 10 h 48"/>
                  <a:gd name="T36" fmla="*/ 86 w 97"/>
                  <a:gd name="T37" fmla="*/ 0 h 48"/>
                  <a:gd name="T38" fmla="*/ 56 w 97"/>
                  <a:gd name="T39" fmla="*/ 0 h 4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7"/>
                  <a:gd name="T61" fmla="*/ 0 h 48"/>
                  <a:gd name="T62" fmla="*/ 97 w 97"/>
                  <a:gd name="T63" fmla="*/ 48 h 4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7" h="48">
                    <a:moveTo>
                      <a:pt x="56" y="0"/>
                    </a:moveTo>
                    <a:lnTo>
                      <a:pt x="56" y="12"/>
                    </a:lnTo>
                    <a:lnTo>
                      <a:pt x="32" y="24"/>
                    </a:lnTo>
                    <a:lnTo>
                      <a:pt x="10" y="28"/>
                    </a:lnTo>
                    <a:lnTo>
                      <a:pt x="0" y="34"/>
                    </a:lnTo>
                    <a:lnTo>
                      <a:pt x="0" y="40"/>
                    </a:lnTo>
                    <a:lnTo>
                      <a:pt x="14" y="44"/>
                    </a:lnTo>
                    <a:lnTo>
                      <a:pt x="37" y="47"/>
                    </a:lnTo>
                    <a:lnTo>
                      <a:pt x="56" y="43"/>
                    </a:lnTo>
                    <a:lnTo>
                      <a:pt x="69" y="40"/>
                    </a:lnTo>
                    <a:lnTo>
                      <a:pt x="69" y="43"/>
                    </a:lnTo>
                    <a:lnTo>
                      <a:pt x="84" y="43"/>
                    </a:lnTo>
                    <a:lnTo>
                      <a:pt x="94" y="40"/>
                    </a:lnTo>
                    <a:lnTo>
                      <a:pt x="94" y="34"/>
                    </a:lnTo>
                    <a:lnTo>
                      <a:pt x="96" y="30"/>
                    </a:lnTo>
                    <a:lnTo>
                      <a:pt x="96" y="21"/>
                    </a:lnTo>
                    <a:lnTo>
                      <a:pt x="92" y="16"/>
                    </a:lnTo>
                    <a:lnTo>
                      <a:pt x="86" y="10"/>
                    </a:lnTo>
                    <a:lnTo>
                      <a:pt x="86" y="0"/>
                    </a:lnTo>
                    <a:lnTo>
                      <a:pt x="56"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4630" name="Freeform 779"/>
              <p:cNvSpPr>
                <a:spLocks/>
              </p:cNvSpPr>
              <p:nvPr/>
            </p:nvSpPr>
            <p:spPr bwMode="auto">
              <a:xfrm>
                <a:off x="1088" y="3442"/>
                <a:ext cx="26" cy="26"/>
              </a:xfrm>
              <a:custGeom>
                <a:avLst/>
                <a:gdLst>
                  <a:gd name="T0" fmla="*/ 19 w 26"/>
                  <a:gd name="T1" fmla="*/ 0 h 26"/>
                  <a:gd name="T2" fmla="*/ 25 w 26"/>
                  <a:gd name="T3" fmla="*/ 11 h 26"/>
                  <a:gd name="T4" fmla="*/ 1 w 26"/>
                  <a:gd name="T5" fmla="*/ 25 h 26"/>
                  <a:gd name="T6" fmla="*/ 0 w 26"/>
                  <a:gd name="T7" fmla="*/ 13 h 26"/>
                  <a:gd name="T8" fmla="*/ 19 w 26"/>
                  <a:gd name="T9" fmla="*/ 0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19" y="0"/>
                    </a:moveTo>
                    <a:lnTo>
                      <a:pt x="25" y="11"/>
                    </a:lnTo>
                    <a:lnTo>
                      <a:pt x="1" y="25"/>
                    </a:lnTo>
                    <a:lnTo>
                      <a:pt x="0" y="13"/>
                    </a:lnTo>
                    <a:lnTo>
                      <a:pt x="19" y="0"/>
                    </a:lnTo>
                  </a:path>
                </a:pathLst>
              </a:custGeom>
              <a:solidFill>
                <a:srgbClr val="808080"/>
              </a:solidFill>
              <a:ln w="9525" cap="rnd">
                <a:noFill/>
                <a:round/>
                <a:headEnd type="none" w="sm" len="sm"/>
                <a:tailEnd type="none" w="sm" len="sm"/>
              </a:ln>
            </p:spPr>
            <p:txBody>
              <a:bodyPr/>
              <a:lstStyle/>
              <a:p>
                <a:endParaRPr lang="es-ES"/>
              </a:p>
            </p:txBody>
          </p:sp>
          <p:sp>
            <p:nvSpPr>
              <p:cNvPr id="104631" name="Freeform 780"/>
              <p:cNvSpPr>
                <a:spLocks/>
              </p:cNvSpPr>
              <p:nvPr/>
            </p:nvSpPr>
            <p:spPr bwMode="auto">
              <a:xfrm>
                <a:off x="1057" y="3442"/>
                <a:ext cx="88" cy="26"/>
              </a:xfrm>
              <a:custGeom>
                <a:avLst/>
                <a:gdLst>
                  <a:gd name="T0" fmla="*/ 0 w 88"/>
                  <a:gd name="T1" fmla="*/ 20 h 26"/>
                  <a:gd name="T2" fmla="*/ 0 w 88"/>
                  <a:gd name="T3" fmla="*/ 15 h 26"/>
                  <a:gd name="T4" fmla="*/ 10 w 88"/>
                  <a:gd name="T5" fmla="*/ 17 h 26"/>
                  <a:gd name="T6" fmla="*/ 28 w 88"/>
                  <a:gd name="T7" fmla="*/ 14 h 26"/>
                  <a:gd name="T8" fmla="*/ 40 w 88"/>
                  <a:gd name="T9" fmla="*/ 12 h 26"/>
                  <a:gd name="T10" fmla="*/ 58 w 88"/>
                  <a:gd name="T11" fmla="*/ 7 h 26"/>
                  <a:gd name="T12" fmla="*/ 67 w 88"/>
                  <a:gd name="T13" fmla="*/ 7 h 26"/>
                  <a:gd name="T14" fmla="*/ 76 w 88"/>
                  <a:gd name="T15" fmla="*/ 3 h 26"/>
                  <a:gd name="T16" fmla="*/ 80 w 88"/>
                  <a:gd name="T17" fmla="*/ 0 h 26"/>
                  <a:gd name="T18" fmla="*/ 87 w 88"/>
                  <a:gd name="T19" fmla="*/ 4 h 26"/>
                  <a:gd name="T20" fmla="*/ 87 w 88"/>
                  <a:gd name="T21" fmla="*/ 14 h 26"/>
                  <a:gd name="T22" fmla="*/ 78 w 88"/>
                  <a:gd name="T23" fmla="*/ 15 h 26"/>
                  <a:gd name="T24" fmla="*/ 64 w 88"/>
                  <a:gd name="T25" fmla="*/ 17 h 26"/>
                  <a:gd name="T26" fmla="*/ 57 w 88"/>
                  <a:gd name="T27" fmla="*/ 19 h 26"/>
                  <a:gd name="T28" fmla="*/ 46 w 88"/>
                  <a:gd name="T29" fmla="*/ 22 h 26"/>
                  <a:gd name="T30" fmla="*/ 35 w 88"/>
                  <a:gd name="T31" fmla="*/ 25 h 26"/>
                  <a:gd name="T32" fmla="*/ 27 w 88"/>
                  <a:gd name="T33" fmla="*/ 25 h 26"/>
                  <a:gd name="T34" fmla="*/ 13 w 88"/>
                  <a:gd name="T35" fmla="*/ 25 h 26"/>
                  <a:gd name="T36" fmla="*/ 0 w 88"/>
                  <a:gd name="T37" fmla="*/ 20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0" y="20"/>
                    </a:moveTo>
                    <a:lnTo>
                      <a:pt x="0" y="15"/>
                    </a:lnTo>
                    <a:lnTo>
                      <a:pt x="10" y="17"/>
                    </a:lnTo>
                    <a:lnTo>
                      <a:pt x="28" y="14"/>
                    </a:lnTo>
                    <a:lnTo>
                      <a:pt x="40" y="12"/>
                    </a:lnTo>
                    <a:lnTo>
                      <a:pt x="58" y="7"/>
                    </a:lnTo>
                    <a:lnTo>
                      <a:pt x="67" y="7"/>
                    </a:lnTo>
                    <a:lnTo>
                      <a:pt x="76" y="3"/>
                    </a:lnTo>
                    <a:lnTo>
                      <a:pt x="80" y="0"/>
                    </a:lnTo>
                    <a:lnTo>
                      <a:pt x="87" y="4"/>
                    </a:lnTo>
                    <a:lnTo>
                      <a:pt x="87" y="14"/>
                    </a:lnTo>
                    <a:lnTo>
                      <a:pt x="78" y="15"/>
                    </a:lnTo>
                    <a:lnTo>
                      <a:pt x="64" y="17"/>
                    </a:lnTo>
                    <a:lnTo>
                      <a:pt x="57" y="19"/>
                    </a:lnTo>
                    <a:lnTo>
                      <a:pt x="46" y="22"/>
                    </a:lnTo>
                    <a:lnTo>
                      <a:pt x="35" y="25"/>
                    </a:lnTo>
                    <a:lnTo>
                      <a:pt x="27" y="25"/>
                    </a:lnTo>
                    <a:lnTo>
                      <a:pt x="13" y="25"/>
                    </a:lnTo>
                    <a:lnTo>
                      <a:pt x="0" y="20"/>
                    </a:lnTo>
                  </a:path>
                </a:pathLst>
              </a:custGeom>
              <a:solidFill>
                <a:srgbClr val="808080"/>
              </a:solidFill>
              <a:ln w="9525" cap="rnd">
                <a:noFill/>
                <a:round/>
                <a:headEnd type="none" w="sm" len="sm"/>
                <a:tailEnd type="none" w="sm" len="sm"/>
              </a:ln>
            </p:spPr>
            <p:txBody>
              <a:bodyPr/>
              <a:lstStyle/>
              <a:p>
                <a:endParaRPr lang="es-ES"/>
              </a:p>
            </p:txBody>
          </p:sp>
          <p:sp>
            <p:nvSpPr>
              <p:cNvPr id="104632" name="Freeform 781"/>
              <p:cNvSpPr>
                <a:spLocks/>
              </p:cNvSpPr>
              <p:nvPr/>
            </p:nvSpPr>
            <p:spPr bwMode="auto">
              <a:xfrm>
                <a:off x="1109" y="3424"/>
                <a:ext cx="29" cy="27"/>
              </a:xfrm>
              <a:custGeom>
                <a:avLst/>
                <a:gdLst>
                  <a:gd name="T0" fmla="*/ 0 w 29"/>
                  <a:gd name="T1" fmla="*/ 0 h 27"/>
                  <a:gd name="T2" fmla="*/ 0 w 29"/>
                  <a:gd name="T3" fmla="*/ 14 h 27"/>
                  <a:gd name="T4" fmla="*/ 0 w 29"/>
                  <a:gd name="T5" fmla="*/ 16 h 27"/>
                  <a:gd name="T6" fmla="*/ 5 w 29"/>
                  <a:gd name="T7" fmla="*/ 26 h 27"/>
                  <a:gd name="T8" fmla="*/ 12 w 29"/>
                  <a:gd name="T9" fmla="*/ 26 h 27"/>
                  <a:gd name="T10" fmla="*/ 24 w 29"/>
                  <a:gd name="T11" fmla="*/ 20 h 27"/>
                  <a:gd name="T12" fmla="*/ 28 w 29"/>
                  <a:gd name="T13" fmla="*/ 16 h 27"/>
                  <a:gd name="T14" fmla="*/ 25 w 29"/>
                  <a:gd name="T15" fmla="*/ 13 h 27"/>
                  <a:gd name="T16" fmla="*/ 24 w 29"/>
                  <a:gd name="T17" fmla="*/ 0 h 27"/>
                  <a:gd name="T18" fmla="*/ 0 w 29"/>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27"/>
                  <a:gd name="T32" fmla="*/ 29 w 29"/>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27">
                    <a:moveTo>
                      <a:pt x="0" y="0"/>
                    </a:moveTo>
                    <a:lnTo>
                      <a:pt x="0" y="14"/>
                    </a:lnTo>
                    <a:lnTo>
                      <a:pt x="0" y="16"/>
                    </a:lnTo>
                    <a:lnTo>
                      <a:pt x="5" y="26"/>
                    </a:lnTo>
                    <a:lnTo>
                      <a:pt x="12" y="26"/>
                    </a:lnTo>
                    <a:lnTo>
                      <a:pt x="24" y="20"/>
                    </a:lnTo>
                    <a:lnTo>
                      <a:pt x="28" y="16"/>
                    </a:lnTo>
                    <a:lnTo>
                      <a:pt x="25" y="13"/>
                    </a:lnTo>
                    <a:lnTo>
                      <a:pt x="24" y="0"/>
                    </a:lnTo>
                    <a:lnTo>
                      <a:pt x="0" y="0"/>
                    </a:lnTo>
                  </a:path>
                </a:pathLst>
              </a:custGeom>
              <a:solidFill>
                <a:srgbClr val="A0A0A0"/>
              </a:solidFill>
              <a:ln w="9525" cap="rnd">
                <a:noFill/>
                <a:round/>
                <a:headEnd type="none" w="sm" len="sm"/>
                <a:tailEnd type="none" w="sm" len="sm"/>
              </a:ln>
            </p:spPr>
            <p:txBody>
              <a:bodyPr/>
              <a:lstStyle/>
              <a:p>
                <a:endParaRPr lang="es-ES"/>
              </a:p>
            </p:txBody>
          </p:sp>
          <p:sp>
            <p:nvSpPr>
              <p:cNvPr id="104633" name="Oval 782"/>
              <p:cNvSpPr>
                <a:spLocks noChangeArrowheads="1"/>
              </p:cNvSpPr>
              <p:nvPr/>
            </p:nvSpPr>
            <p:spPr bwMode="auto">
              <a:xfrm>
                <a:off x="1214" y="3412"/>
                <a:ext cx="113" cy="46"/>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4634" name="Rectangle 783"/>
              <p:cNvSpPr>
                <a:spLocks noChangeArrowheads="1"/>
              </p:cNvSpPr>
              <p:nvPr/>
            </p:nvSpPr>
            <p:spPr bwMode="auto">
              <a:xfrm>
                <a:off x="1262" y="3345"/>
                <a:ext cx="20" cy="85"/>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4635" name="Freeform 784"/>
              <p:cNvSpPr>
                <a:spLocks/>
              </p:cNvSpPr>
              <p:nvPr/>
            </p:nvSpPr>
            <p:spPr bwMode="auto">
              <a:xfrm>
                <a:off x="1228" y="2997"/>
                <a:ext cx="83" cy="92"/>
              </a:xfrm>
              <a:custGeom>
                <a:avLst/>
                <a:gdLst>
                  <a:gd name="T0" fmla="*/ 23 w 83"/>
                  <a:gd name="T1" fmla="*/ 6 h 92"/>
                  <a:gd name="T2" fmla="*/ 19 w 83"/>
                  <a:gd name="T3" fmla="*/ 9 h 92"/>
                  <a:gd name="T4" fmla="*/ 16 w 83"/>
                  <a:gd name="T5" fmla="*/ 11 h 92"/>
                  <a:gd name="T6" fmla="*/ 12 w 83"/>
                  <a:gd name="T7" fmla="*/ 16 h 92"/>
                  <a:gd name="T8" fmla="*/ 8 w 83"/>
                  <a:gd name="T9" fmla="*/ 23 h 92"/>
                  <a:gd name="T10" fmla="*/ 7 w 83"/>
                  <a:gd name="T11" fmla="*/ 27 h 92"/>
                  <a:gd name="T12" fmla="*/ 7 w 83"/>
                  <a:gd name="T13" fmla="*/ 30 h 92"/>
                  <a:gd name="T14" fmla="*/ 8 w 83"/>
                  <a:gd name="T15" fmla="*/ 34 h 92"/>
                  <a:gd name="T16" fmla="*/ 6 w 83"/>
                  <a:gd name="T17" fmla="*/ 38 h 92"/>
                  <a:gd name="T18" fmla="*/ 1 w 83"/>
                  <a:gd name="T19" fmla="*/ 44 h 92"/>
                  <a:gd name="T20" fmla="*/ 0 w 83"/>
                  <a:gd name="T21" fmla="*/ 50 h 92"/>
                  <a:gd name="T22" fmla="*/ 0 w 83"/>
                  <a:gd name="T23" fmla="*/ 53 h 92"/>
                  <a:gd name="T24" fmla="*/ 0 w 83"/>
                  <a:gd name="T25" fmla="*/ 56 h 92"/>
                  <a:gd name="T26" fmla="*/ 1 w 83"/>
                  <a:gd name="T27" fmla="*/ 58 h 92"/>
                  <a:gd name="T28" fmla="*/ 5 w 83"/>
                  <a:gd name="T29" fmla="*/ 58 h 92"/>
                  <a:gd name="T30" fmla="*/ 6 w 83"/>
                  <a:gd name="T31" fmla="*/ 59 h 92"/>
                  <a:gd name="T32" fmla="*/ 6 w 83"/>
                  <a:gd name="T33" fmla="*/ 62 h 92"/>
                  <a:gd name="T34" fmla="*/ 5 w 83"/>
                  <a:gd name="T35" fmla="*/ 66 h 92"/>
                  <a:gd name="T36" fmla="*/ 7 w 83"/>
                  <a:gd name="T37" fmla="*/ 69 h 92"/>
                  <a:gd name="T38" fmla="*/ 6 w 83"/>
                  <a:gd name="T39" fmla="*/ 71 h 92"/>
                  <a:gd name="T40" fmla="*/ 8 w 83"/>
                  <a:gd name="T41" fmla="*/ 73 h 92"/>
                  <a:gd name="T42" fmla="*/ 9 w 83"/>
                  <a:gd name="T43" fmla="*/ 75 h 92"/>
                  <a:gd name="T44" fmla="*/ 10 w 83"/>
                  <a:gd name="T45" fmla="*/ 79 h 92"/>
                  <a:gd name="T46" fmla="*/ 13 w 83"/>
                  <a:gd name="T47" fmla="*/ 83 h 92"/>
                  <a:gd name="T48" fmla="*/ 17 w 83"/>
                  <a:gd name="T49" fmla="*/ 84 h 92"/>
                  <a:gd name="T50" fmla="*/ 20 w 83"/>
                  <a:gd name="T51" fmla="*/ 84 h 92"/>
                  <a:gd name="T52" fmla="*/ 23 w 83"/>
                  <a:gd name="T53" fmla="*/ 84 h 92"/>
                  <a:gd name="T54" fmla="*/ 28 w 83"/>
                  <a:gd name="T55" fmla="*/ 84 h 92"/>
                  <a:gd name="T56" fmla="*/ 27 w 83"/>
                  <a:gd name="T57" fmla="*/ 91 h 92"/>
                  <a:gd name="T58" fmla="*/ 71 w 83"/>
                  <a:gd name="T59" fmla="*/ 76 h 92"/>
                  <a:gd name="T60" fmla="*/ 67 w 83"/>
                  <a:gd name="T61" fmla="*/ 69 h 92"/>
                  <a:gd name="T62" fmla="*/ 69 w 83"/>
                  <a:gd name="T63" fmla="*/ 62 h 92"/>
                  <a:gd name="T64" fmla="*/ 82 w 83"/>
                  <a:gd name="T65" fmla="*/ 50 h 92"/>
                  <a:gd name="T66" fmla="*/ 82 w 83"/>
                  <a:gd name="T67" fmla="*/ 20 h 92"/>
                  <a:gd name="T68" fmla="*/ 72 w 83"/>
                  <a:gd name="T69" fmla="*/ 11 h 92"/>
                  <a:gd name="T70" fmla="*/ 62 w 83"/>
                  <a:gd name="T71" fmla="*/ 7 h 92"/>
                  <a:gd name="T72" fmla="*/ 56 w 83"/>
                  <a:gd name="T73" fmla="*/ 0 h 92"/>
                  <a:gd name="T74" fmla="*/ 48 w 83"/>
                  <a:gd name="T75" fmla="*/ 0 h 92"/>
                  <a:gd name="T76" fmla="*/ 38 w 83"/>
                  <a:gd name="T77" fmla="*/ 0 h 92"/>
                  <a:gd name="T78" fmla="*/ 29 w 83"/>
                  <a:gd name="T79" fmla="*/ 3 h 92"/>
                  <a:gd name="T80" fmla="*/ 23 w 83"/>
                  <a:gd name="T81" fmla="*/ 6 h 9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3"/>
                  <a:gd name="T124" fmla="*/ 0 h 92"/>
                  <a:gd name="T125" fmla="*/ 83 w 83"/>
                  <a:gd name="T126" fmla="*/ 92 h 9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3" h="92">
                    <a:moveTo>
                      <a:pt x="23" y="6"/>
                    </a:moveTo>
                    <a:lnTo>
                      <a:pt x="19" y="9"/>
                    </a:lnTo>
                    <a:lnTo>
                      <a:pt x="16" y="11"/>
                    </a:lnTo>
                    <a:lnTo>
                      <a:pt x="12" y="16"/>
                    </a:lnTo>
                    <a:lnTo>
                      <a:pt x="8" y="23"/>
                    </a:lnTo>
                    <a:lnTo>
                      <a:pt x="7" y="27"/>
                    </a:lnTo>
                    <a:lnTo>
                      <a:pt x="7" y="30"/>
                    </a:lnTo>
                    <a:lnTo>
                      <a:pt x="8" y="34"/>
                    </a:lnTo>
                    <a:lnTo>
                      <a:pt x="6" y="38"/>
                    </a:lnTo>
                    <a:lnTo>
                      <a:pt x="1" y="44"/>
                    </a:lnTo>
                    <a:lnTo>
                      <a:pt x="0" y="50"/>
                    </a:lnTo>
                    <a:lnTo>
                      <a:pt x="0" y="53"/>
                    </a:lnTo>
                    <a:lnTo>
                      <a:pt x="0" y="56"/>
                    </a:lnTo>
                    <a:lnTo>
                      <a:pt x="1" y="58"/>
                    </a:lnTo>
                    <a:lnTo>
                      <a:pt x="5" y="58"/>
                    </a:lnTo>
                    <a:lnTo>
                      <a:pt x="6" y="59"/>
                    </a:lnTo>
                    <a:lnTo>
                      <a:pt x="6" y="62"/>
                    </a:lnTo>
                    <a:lnTo>
                      <a:pt x="5" y="66"/>
                    </a:lnTo>
                    <a:lnTo>
                      <a:pt x="7" y="69"/>
                    </a:lnTo>
                    <a:lnTo>
                      <a:pt x="6" y="71"/>
                    </a:lnTo>
                    <a:lnTo>
                      <a:pt x="8" y="73"/>
                    </a:lnTo>
                    <a:lnTo>
                      <a:pt x="9" y="75"/>
                    </a:lnTo>
                    <a:lnTo>
                      <a:pt x="10" y="79"/>
                    </a:lnTo>
                    <a:lnTo>
                      <a:pt x="13" y="83"/>
                    </a:lnTo>
                    <a:lnTo>
                      <a:pt x="17" y="84"/>
                    </a:lnTo>
                    <a:lnTo>
                      <a:pt x="20" y="84"/>
                    </a:lnTo>
                    <a:lnTo>
                      <a:pt x="23" y="84"/>
                    </a:lnTo>
                    <a:lnTo>
                      <a:pt x="28" y="84"/>
                    </a:lnTo>
                    <a:lnTo>
                      <a:pt x="27" y="91"/>
                    </a:lnTo>
                    <a:lnTo>
                      <a:pt x="71" y="76"/>
                    </a:lnTo>
                    <a:lnTo>
                      <a:pt x="67" y="69"/>
                    </a:lnTo>
                    <a:lnTo>
                      <a:pt x="69" y="62"/>
                    </a:lnTo>
                    <a:lnTo>
                      <a:pt x="82" y="50"/>
                    </a:lnTo>
                    <a:lnTo>
                      <a:pt x="82" y="20"/>
                    </a:lnTo>
                    <a:lnTo>
                      <a:pt x="72" y="11"/>
                    </a:lnTo>
                    <a:lnTo>
                      <a:pt x="62" y="7"/>
                    </a:lnTo>
                    <a:lnTo>
                      <a:pt x="56" y="0"/>
                    </a:lnTo>
                    <a:lnTo>
                      <a:pt x="48" y="0"/>
                    </a:lnTo>
                    <a:lnTo>
                      <a:pt x="38" y="0"/>
                    </a:lnTo>
                    <a:lnTo>
                      <a:pt x="29" y="3"/>
                    </a:lnTo>
                    <a:lnTo>
                      <a:pt x="23" y="6"/>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4636" name="Freeform 785"/>
              <p:cNvSpPr>
                <a:spLocks/>
              </p:cNvSpPr>
              <p:nvPr/>
            </p:nvSpPr>
            <p:spPr bwMode="auto">
              <a:xfrm>
                <a:off x="1245" y="2992"/>
                <a:ext cx="69" cy="66"/>
              </a:xfrm>
              <a:custGeom>
                <a:avLst/>
                <a:gdLst>
                  <a:gd name="T0" fmla="*/ 11 w 69"/>
                  <a:gd name="T1" fmla="*/ 12 h 66"/>
                  <a:gd name="T2" fmla="*/ 13 w 69"/>
                  <a:gd name="T3" fmla="*/ 14 h 66"/>
                  <a:gd name="T4" fmla="*/ 17 w 69"/>
                  <a:gd name="T5" fmla="*/ 15 h 66"/>
                  <a:gd name="T6" fmla="*/ 21 w 69"/>
                  <a:gd name="T7" fmla="*/ 20 h 66"/>
                  <a:gd name="T8" fmla="*/ 21 w 69"/>
                  <a:gd name="T9" fmla="*/ 24 h 66"/>
                  <a:gd name="T10" fmla="*/ 20 w 69"/>
                  <a:gd name="T11" fmla="*/ 26 h 66"/>
                  <a:gd name="T12" fmla="*/ 17 w 69"/>
                  <a:gd name="T13" fmla="*/ 33 h 66"/>
                  <a:gd name="T14" fmla="*/ 17 w 69"/>
                  <a:gd name="T15" fmla="*/ 35 h 66"/>
                  <a:gd name="T16" fmla="*/ 19 w 69"/>
                  <a:gd name="T17" fmla="*/ 41 h 66"/>
                  <a:gd name="T18" fmla="*/ 24 w 69"/>
                  <a:gd name="T19" fmla="*/ 41 h 66"/>
                  <a:gd name="T20" fmla="*/ 24 w 69"/>
                  <a:gd name="T21" fmla="*/ 35 h 66"/>
                  <a:gd name="T22" fmla="*/ 26 w 69"/>
                  <a:gd name="T23" fmla="*/ 33 h 66"/>
                  <a:gd name="T24" fmla="*/ 31 w 69"/>
                  <a:gd name="T25" fmla="*/ 33 h 66"/>
                  <a:gd name="T26" fmla="*/ 36 w 69"/>
                  <a:gd name="T27" fmla="*/ 34 h 66"/>
                  <a:gd name="T28" fmla="*/ 38 w 69"/>
                  <a:gd name="T29" fmla="*/ 37 h 66"/>
                  <a:gd name="T30" fmla="*/ 40 w 69"/>
                  <a:gd name="T31" fmla="*/ 43 h 66"/>
                  <a:gd name="T32" fmla="*/ 38 w 69"/>
                  <a:gd name="T33" fmla="*/ 49 h 66"/>
                  <a:gd name="T34" fmla="*/ 38 w 69"/>
                  <a:gd name="T35" fmla="*/ 51 h 66"/>
                  <a:gd name="T36" fmla="*/ 38 w 69"/>
                  <a:gd name="T37" fmla="*/ 53 h 66"/>
                  <a:gd name="T38" fmla="*/ 43 w 69"/>
                  <a:gd name="T39" fmla="*/ 59 h 66"/>
                  <a:gd name="T40" fmla="*/ 44 w 69"/>
                  <a:gd name="T41" fmla="*/ 60 h 66"/>
                  <a:gd name="T42" fmla="*/ 51 w 69"/>
                  <a:gd name="T43" fmla="*/ 65 h 66"/>
                  <a:gd name="T44" fmla="*/ 63 w 69"/>
                  <a:gd name="T45" fmla="*/ 52 h 66"/>
                  <a:gd name="T46" fmla="*/ 66 w 69"/>
                  <a:gd name="T47" fmla="*/ 42 h 66"/>
                  <a:gd name="T48" fmla="*/ 68 w 69"/>
                  <a:gd name="T49" fmla="*/ 26 h 66"/>
                  <a:gd name="T50" fmla="*/ 66 w 69"/>
                  <a:gd name="T51" fmla="*/ 17 h 66"/>
                  <a:gd name="T52" fmla="*/ 62 w 69"/>
                  <a:gd name="T53" fmla="*/ 9 h 66"/>
                  <a:gd name="T54" fmla="*/ 59 w 69"/>
                  <a:gd name="T55" fmla="*/ 4 h 66"/>
                  <a:gd name="T56" fmla="*/ 53 w 69"/>
                  <a:gd name="T57" fmla="*/ 1 h 66"/>
                  <a:gd name="T58" fmla="*/ 46 w 69"/>
                  <a:gd name="T59" fmla="*/ 0 h 66"/>
                  <a:gd name="T60" fmla="*/ 28 w 69"/>
                  <a:gd name="T61" fmla="*/ 0 h 66"/>
                  <a:gd name="T62" fmla="*/ 17 w 69"/>
                  <a:gd name="T63" fmla="*/ 0 h 66"/>
                  <a:gd name="T64" fmla="*/ 6 w 69"/>
                  <a:gd name="T65" fmla="*/ 2 h 66"/>
                  <a:gd name="T66" fmla="*/ 0 w 69"/>
                  <a:gd name="T67" fmla="*/ 7 h 66"/>
                  <a:gd name="T68" fmla="*/ 0 w 69"/>
                  <a:gd name="T69" fmla="*/ 11 h 66"/>
                  <a:gd name="T70" fmla="*/ 2 w 69"/>
                  <a:gd name="T71" fmla="*/ 14 h 66"/>
                  <a:gd name="T72" fmla="*/ 11 w 69"/>
                  <a:gd name="T73" fmla="*/ 12 h 6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9"/>
                  <a:gd name="T112" fmla="*/ 0 h 66"/>
                  <a:gd name="T113" fmla="*/ 69 w 69"/>
                  <a:gd name="T114" fmla="*/ 66 h 6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9" h="66">
                    <a:moveTo>
                      <a:pt x="11" y="12"/>
                    </a:moveTo>
                    <a:lnTo>
                      <a:pt x="13" y="14"/>
                    </a:lnTo>
                    <a:lnTo>
                      <a:pt x="17" y="15"/>
                    </a:lnTo>
                    <a:lnTo>
                      <a:pt x="21" y="20"/>
                    </a:lnTo>
                    <a:lnTo>
                      <a:pt x="21" y="24"/>
                    </a:lnTo>
                    <a:lnTo>
                      <a:pt x="20" y="26"/>
                    </a:lnTo>
                    <a:lnTo>
                      <a:pt x="17" y="33"/>
                    </a:lnTo>
                    <a:lnTo>
                      <a:pt x="17" y="35"/>
                    </a:lnTo>
                    <a:lnTo>
                      <a:pt x="19" y="41"/>
                    </a:lnTo>
                    <a:lnTo>
                      <a:pt x="24" y="41"/>
                    </a:lnTo>
                    <a:lnTo>
                      <a:pt x="24" y="35"/>
                    </a:lnTo>
                    <a:lnTo>
                      <a:pt x="26" y="33"/>
                    </a:lnTo>
                    <a:lnTo>
                      <a:pt x="31" y="33"/>
                    </a:lnTo>
                    <a:lnTo>
                      <a:pt x="36" y="34"/>
                    </a:lnTo>
                    <a:lnTo>
                      <a:pt x="38" y="37"/>
                    </a:lnTo>
                    <a:lnTo>
                      <a:pt x="40" y="43"/>
                    </a:lnTo>
                    <a:lnTo>
                      <a:pt x="38" y="49"/>
                    </a:lnTo>
                    <a:lnTo>
                      <a:pt x="38" y="51"/>
                    </a:lnTo>
                    <a:lnTo>
                      <a:pt x="38" y="53"/>
                    </a:lnTo>
                    <a:lnTo>
                      <a:pt x="43" y="59"/>
                    </a:lnTo>
                    <a:lnTo>
                      <a:pt x="44" y="60"/>
                    </a:lnTo>
                    <a:lnTo>
                      <a:pt x="51" y="65"/>
                    </a:lnTo>
                    <a:lnTo>
                      <a:pt x="63" y="52"/>
                    </a:lnTo>
                    <a:lnTo>
                      <a:pt x="66" y="42"/>
                    </a:lnTo>
                    <a:lnTo>
                      <a:pt x="68" y="26"/>
                    </a:lnTo>
                    <a:lnTo>
                      <a:pt x="66" y="17"/>
                    </a:lnTo>
                    <a:lnTo>
                      <a:pt x="62" y="9"/>
                    </a:lnTo>
                    <a:lnTo>
                      <a:pt x="59" y="4"/>
                    </a:lnTo>
                    <a:lnTo>
                      <a:pt x="53" y="1"/>
                    </a:lnTo>
                    <a:lnTo>
                      <a:pt x="46" y="0"/>
                    </a:lnTo>
                    <a:lnTo>
                      <a:pt x="28" y="0"/>
                    </a:lnTo>
                    <a:lnTo>
                      <a:pt x="17" y="0"/>
                    </a:lnTo>
                    <a:lnTo>
                      <a:pt x="6" y="2"/>
                    </a:lnTo>
                    <a:lnTo>
                      <a:pt x="0" y="7"/>
                    </a:lnTo>
                    <a:lnTo>
                      <a:pt x="0" y="11"/>
                    </a:lnTo>
                    <a:lnTo>
                      <a:pt x="2" y="14"/>
                    </a:lnTo>
                    <a:lnTo>
                      <a:pt x="11" y="12"/>
                    </a:lnTo>
                  </a:path>
                </a:pathLst>
              </a:custGeom>
              <a:solidFill>
                <a:srgbClr val="402000"/>
              </a:solidFill>
              <a:ln w="9525" cap="rnd">
                <a:noFill/>
                <a:round/>
                <a:headEnd type="none" w="sm" len="sm"/>
                <a:tailEnd type="none" w="sm" len="sm"/>
              </a:ln>
            </p:spPr>
            <p:txBody>
              <a:bodyPr/>
              <a:lstStyle/>
              <a:p>
                <a:endParaRPr lang="es-ES"/>
              </a:p>
            </p:txBody>
          </p:sp>
          <p:sp>
            <p:nvSpPr>
              <p:cNvPr id="104637" name="Freeform 786"/>
              <p:cNvSpPr>
                <a:spLocks/>
              </p:cNvSpPr>
              <p:nvPr/>
            </p:nvSpPr>
            <p:spPr bwMode="auto">
              <a:xfrm>
                <a:off x="1251" y="2996"/>
                <a:ext cx="63" cy="62"/>
              </a:xfrm>
              <a:custGeom>
                <a:avLst/>
                <a:gdLst>
                  <a:gd name="T0" fmla="*/ 0 w 63"/>
                  <a:gd name="T1" fmla="*/ 5 h 62"/>
                  <a:gd name="T2" fmla="*/ 4 w 63"/>
                  <a:gd name="T3" fmla="*/ 10 h 62"/>
                  <a:gd name="T4" fmla="*/ 17 w 63"/>
                  <a:gd name="T5" fmla="*/ 9 h 62"/>
                  <a:gd name="T6" fmla="*/ 26 w 63"/>
                  <a:gd name="T7" fmla="*/ 6 h 62"/>
                  <a:gd name="T8" fmla="*/ 24 w 63"/>
                  <a:gd name="T9" fmla="*/ 9 h 62"/>
                  <a:gd name="T10" fmla="*/ 17 w 63"/>
                  <a:gd name="T11" fmla="*/ 10 h 62"/>
                  <a:gd name="T12" fmla="*/ 21 w 63"/>
                  <a:gd name="T13" fmla="*/ 13 h 62"/>
                  <a:gd name="T14" fmla="*/ 25 w 63"/>
                  <a:gd name="T15" fmla="*/ 10 h 62"/>
                  <a:gd name="T16" fmla="*/ 31 w 63"/>
                  <a:gd name="T17" fmla="*/ 10 h 62"/>
                  <a:gd name="T18" fmla="*/ 23 w 63"/>
                  <a:gd name="T19" fmla="*/ 13 h 62"/>
                  <a:gd name="T20" fmla="*/ 23 w 63"/>
                  <a:gd name="T21" fmla="*/ 15 h 62"/>
                  <a:gd name="T22" fmla="*/ 29 w 63"/>
                  <a:gd name="T23" fmla="*/ 15 h 62"/>
                  <a:gd name="T24" fmla="*/ 23 w 63"/>
                  <a:gd name="T25" fmla="*/ 19 h 62"/>
                  <a:gd name="T26" fmla="*/ 21 w 63"/>
                  <a:gd name="T27" fmla="*/ 22 h 62"/>
                  <a:gd name="T28" fmla="*/ 27 w 63"/>
                  <a:gd name="T29" fmla="*/ 21 h 62"/>
                  <a:gd name="T30" fmla="*/ 24 w 63"/>
                  <a:gd name="T31" fmla="*/ 22 h 62"/>
                  <a:gd name="T32" fmla="*/ 17 w 63"/>
                  <a:gd name="T33" fmla="*/ 26 h 62"/>
                  <a:gd name="T34" fmla="*/ 21 w 63"/>
                  <a:gd name="T35" fmla="*/ 27 h 62"/>
                  <a:gd name="T36" fmla="*/ 28 w 63"/>
                  <a:gd name="T37" fmla="*/ 23 h 62"/>
                  <a:gd name="T38" fmla="*/ 17 w 63"/>
                  <a:gd name="T39" fmla="*/ 28 h 62"/>
                  <a:gd name="T40" fmla="*/ 17 w 63"/>
                  <a:gd name="T41" fmla="*/ 31 h 62"/>
                  <a:gd name="T42" fmla="*/ 23 w 63"/>
                  <a:gd name="T43" fmla="*/ 29 h 62"/>
                  <a:gd name="T44" fmla="*/ 33 w 63"/>
                  <a:gd name="T45" fmla="*/ 29 h 62"/>
                  <a:gd name="T46" fmla="*/ 47 w 63"/>
                  <a:gd name="T47" fmla="*/ 28 h 62"/>
                  <a:gd name="T48" fmla="*/ 35 w 63"/>
                  <a:gd name="T49" fmla="*/ 31 h 62"/>
                  <a:gd name="T50" fmla="*/ 41 w 63"/>
                  <a:gd name="T51" fmla="*/ 31 h 62"/>
                  <a:gd name="T52" fmla="*/ 50 w 63"/>
                  <a:gd name="T53" fmla="*/ 29 h 62"/>
                  <a:gd name="T54" fmla="*/ 40 w 63"/>
                  <a:gd name="T55" fmla="*/ 36 h 62"/>
                  <a:gd name="T56" fmla="*/ 41 w 63"/>
                  <a:gd name="T57" fmla="*/ 38 h 62"/>
                  <a:gd name="T58" fmla="*/ 43 w 63"/>
                  <a:gd name="T59" fmla="*/ 38 h 62"/>
                  <a:gd name="T60" fmla="*/ 36 w 63"/>
                  <a:gd name="T61" fmla="*/ 40 h 62"/>
                  <a:gd name="T62" fmla="*/ 41 w 63"/>
                  <a:gd name="T63" fmla="*/ 44 h 62"/>
                  <a:gd name="T64" fmla="*/ 41 w 63"/>
                  <a:gd name="T65" fmla="*/ 46 h 62"/>
                  <a:gd name="T66" fmla="*/ 36 w 63"/>
                  <a:gd name="T67" fmla="*/ 49 h 62"/>
                  <a:gd name="T68" fmla="*/ 41 w 63"/>
                  <a:gd name="T69" fmla="*/ 49 h 62"/>
                  <a:gd name="T70" fmla="*/ 48 w 63"/>
                  <a:gd name="T71" fmla="*/ 41 h 62"/>
                  <a:gd name="T72" fmla="*/ 43 w 63"/>
                  <a:gd name="T73" fmla="*/ 49 h 62"/>
                  <a:gd name="T74" fmla="*/ 41 w 63"/>
                  <a:gd name="T75" fmla="*/ 58 h 62"/>
                  <a:gd name="T76" fmla="*/ 48 w 63"/>
                  <a:gd name="T77" fmla="*/ 49 h 62"/>
                  <a:gd name="T78" fmla="*/ 49 w 63"/>
                  <a:gd name="T79" fmla="*/ 53 h 62"/>
                  <a:gd name="T80" fmla="*/ 44 w 63"/>
                  <a:gd name="T81" fmla="*/ 59 h 62"/>
                  <a:gd name="T82" fmla="*/ 52 w 63"/>
                  <a:gd name="T83" fmla="*/ 54 h 62"/>
                  <a:gd name="T84" fmla="*/ 59 w 63"/>
                  <a:gd name="T85" fmla="*/ 42 h 62"/>
                  <a:gd name="T86" fmla="*/ 62 w 63"/>
                  <a:gd name="T87" fmla="*/ 27 h 62"/>
                  <a:gd name="T88" fmla="*/ 57 w 63"/>
                  <a:gd name="T89" fmla="*/ 20 h 62"/>
                  <a:gd name="T90" fmla="*/ 41 w 63"/>
                  <a:gd name="T91" fmla="*/ 23 h 62"/>
                  <a:gd name="T92" fmla="*/ 53 w 63"/>
                  <a:gd name="T93" fmla="*/ 20 h 62"/>
                  <a:gd name="T94" fmla="*/ 59 w 63"/>
                  <a:gd name="T95" fmla="*/ 12 h 62"/>
                  <a:gd name="T96" fmla="*/ 48 w 63"/>
                  <a:gd name="T97" fmla="*/ 10 h 62"/>
                  <a:gd name="T98" fmla="*/ 48 w 63"/>
                  <a:gd name="T99" fmla="*/ 9 h 62"/>
                  <a:gd name="T100" fmla="*/ 49 w 63"/>
                  <a:gd name="T101" fmla="*/ 1 h 62"/>
                  <a:gd name="T102" fmla="*/ 36 w 63"/>
                  <a:gd name="T103" fmla="*/ 0 h 62"/>
                  <a:gd name="T104" fmla="*/ 13 w 63"/>
                  <a:gd name="T105" fmla="*/ 0 h 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3"/>
                  <a:gd name="T160" fmla="*/ 0 h 62"/>
                  <a:gd name="T161" fmla="*/ 63 w 63"/>
                  <a:gd name="T162" fmla="*/ 62 h 6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3" h="62">
                    <a:moveTo>
                      <a:pt x="1" y="3"/>
                    </a:moveTo>
                    <a:lnTo>
                      <a:pt x="0" y="5"/>
                    </a:lnTo>
                    <a:lnTo>
                      <a:pt x="0" y="10"/>
                    </a:lnTo>
                    <a:lnTo>
                      <a:pt x="4" y="10"/>
                    </a:lnTo>
                    <a:lnTo>
                      <a:pt x="13" y="10"/>
                    </a:lnTo>
                    <a:lnTo>
                      <a:pt x="17" y="9"/>
                    </a:lnTo>
                    <a:lnTo>
                      <a:pt x="23" y="7"/>
                    </a:lnTo>
                    <a:lnTo>
                      <a:pt x="26" y="6"/>
                    </a:lnTo>
                    <a:lnTo>
                      <a:pt x="32" y="7"/>
                    </a:lnTo>
                    <a:lnTo>
                      <a:pt x="24" y="9"/>
                    </a:lnTo>
                    <a:lnTo>
                      <a:pt x="21" y="10"/>
                    </a:lnTo>
                    <a:lnTo>
                      <a:pt x="17" y="10"/>
                    </a:lnTo>
                    <a:lnTo>
                      <a:pt x="19" y="11"/>
                    </a:lnTo>
                    <a:lnTo>
                      <a:pt x="21" y="13"/>
                    </a:lnTo>
                    <a:lnTo>
                      <a:pt x="23" y="11"/>
                    </a:lnTo>
                    <a:lnTo>
                      <a:pt x="25" y="10"/>
                    </a:lnTo>
                    <a:lnTo>
                      <a:pt x="29" y="10"/>
                    </a:lnTo>
                    <a:lnTo>
                      <a:pt x="31" y="10"/>
                    </a:lnTo>
                    <a:lnTo>
                      <a:pt x="26" y="12"/>
                    </a:lnTo>
                    <a:lnTo>
                      <a:pt x="23" y="13"/>
                    </a:lnTo>
                    <a:lnTo>
                      <a:pt x="22" y="15"/>
                    </a:lnTo>
                    <a:lnTo>
                      <a:pt x="23" y="15"/>
                    </a:lnTo>
                    <a:lnTo>
                      <a:pt x="26" y="15"/>
                    </a:lnTo>
                    <a:lnTo>
                      <a:pt x="29" y="15"/>
                    </a:lnTo>
                    <a:lnTo>
                      <a:pt x="24" y="17"/>
                    </a:lnTo>
                    <a:lnTo>
                      <a:pt x="23" y="19"/>
                    </a:lnTo>
                    <a:lnTo>
                      <a:pt x="22" y="21"/>
                    </a:lnTo>
                    <a:lnTo>
                      <a:pt x="21" y="22"/>
                    </a:lnTo>
                    <a:lnTo>
                      <a:pt x="24" y="21"/>
                    </a:lnTo>
                    <a:lnTo>
                      <a:pt x="27" y="21"/>
                    </a:lnTo>
                    <a:lnTo>
                      <a:pt x="32" y="20"/>
                    </a:lnTo>
                    <a:lnTo>
                      <a:pt x="24" y="22"/>
                    </a:lnTo>
                    <a:lnTo>
                      <a:pt x="21" y="23"/>
                    </a:lnTo>
                    <a:lnTo>
                      <a:pt x="17" y="26"/>
                    </a:lnTo>
                    <a:lnTo>
                      <a:pt x="17" y="28"/>
                    </a:lnTo>
                    <a:lnTo>
                      <a:pt x="21" y="27"/>
                    </a:lnTo>
                    <a:lnTo>
                      <a:pt x="25" y="23"/>
                    </a:lnTo>
                    <a:lnTo>
                      <a:pt x="28" y="23"/>
                    </a:lnTo>
                    <a:lnTo>
                      <a:pt x="23" y="27"/>
                    </a:lnTo>
                    <a:lnTo>
                      <a:pt x="17" y="28"/>
                    </a:lnTo>
                    <a:lnTo>
                      <a:pt x="17" y="30"/>
                    </a:lnTo>
                    <a:lnTo>
                      <a:pt x="17" y="31"/>
                    </a:lnTo>
                    <a:lnTo>
                      <a:pt x="21" y="30"/>
                    </a:lnTo>
                    <a:lnTo>
                      <a:pt x="23" y="29"/>
                    </a:lnTo>
                    <a:lnTo>
                      <a:pt x="29" y="29"/>
                    </a:lnTo>
                    <a:lnTo>
                      <a:pt x="33" y="29"/>
                    </a:lnTo>
                    <a:lnTo>
                      <a:pt x="39" y="29"/>
                    </a:lnTo>
                    <a:lnTo>
                      <a:pt x="47" y="28"/>
                    </a:lnTo>
                    <a:lnTo>
                      <a:pt x="41" y="30"/>
                    </a:lnTo>
                    <a:lnTo>
                      <a:pt x="35" y="31"/>
                    </a:lnTo>
                    <a:lnTo>
                      <a:pt x="36" y="33"/>
                    </a:lnTo>
                    <a:lnTo>
                      <a:pt x="41" y="31"/>
                    </a:lnTo>
                    <a:lnTo>
                      <a:pt x="47" y="31"/>
                    </a:lnTo>
                    <a:lnTo>
                      <a:pt x="50" y="29"/>
                    </a:lnTo>
                    <a:lnTo>
                      <a:pt x="44" y="33"/>
                    </a:lnTo>
                    <a:lnTo>
                      <a:pt x="40" y="36"/>
                    </a:lnTo>
                    <a:lnTo>
                      <a:pt x="36" y="38"/>
                    </a:lnTo>
                    <a:lnTo>
                      <a:pt x="41" y="38"/>
                    </a:lnTo>
                    <a:lnTo>
                      <a:pt x="47" y="38"/>
                    </a:lnTo>
                    <a:lnTo>
                      <a:pt x="43" y="38"/>
                    </a:lnTo>
                    <a:lnTo>
                      <a:pt x="39" y="39"/>
                    </a:lnTo>
                    <a:lnTo>
                      <a:pt x="36" y="40"/>
                    </a:lnTo>
                    <a:lnTo>
                      <a:pt x="36" y="46"/>
                    </a:lnTo>
                    <a:lnTo>
                      <a:pt x="41" y="44"/>
                    </a:lnTo>
                    <a:lnTo>
                      <a:pt x="45" y="42"/>
                    </a:lnTo>
                    <a:lnTo>
                      <a:pt x="41" y="46"/>
                    </a:lnTo>
                    <a:lnTo>
                      <a:pt x="36" y="48"/>
                    </a:lnTo>
                    <a:lnTo>
                      <a:pt x="36" y="49"/>
                    </a:lnTo>
                    <a:lnTo>
                      <a:pt x="39" y="54"/>
                    </a:lnTo>
                    <a:lnTo>
                      <a:pt x="41" y="49"/>
                    </a:lnTo>
                    <a:lnTo>
                      <a:pt x="45" y="46"/>
                    </a:lnTo>
                    <a:lnTo>
                      <a:pt x="48" y="41"/>
                    </a:lnTo>
                    <a:lnTo>
                      <a:pt x="45" y="48"/>
                    </a:lnTo>
                    <a:lnTo>
                      <a:pt x="43" y="49"/>
                    </a:lnTo>
                    <a:lnTo>
                      <a:pt x="40" y="54"/>
                    </a:lnTo>
                    <a:lnTo>
                      <a:pt x="41" y="58"/>
                    </a:lnTo>
                    <a:lnTo>
                      <a:pt x="47" y="54"/>
                    </a:lnTo>
                    <a:lnTo>
                      <a:pt x="48" y="49"/>
                    </a:lnTo>
                    <a:lnTo>
                      <a:pt x="52" y="46"/>
                    </a:lnTo>
                    <a:lnTo>
                      <a:pt x="49" y="53"/>
                    </a:lnTo>
                    <a:lnTo>
                      <a:pt x="47" y="54"/>
                    </a:lnTo>
                    <a:lnTo>
                      <a:pt x="44" y="59"/>
                    </a:lnTo>
                    <a:lnTo>
                      <a:pt x="47" y="61"/>
                    </a:lnTo>
                    <a:lnTo>
                      <a:pt x="52" y="54"/>
                    </a:lnTo>
                    <a:lnTo>
                      <a:pt x="57" y="48"/>
                    </a:lnTo>
                    <a:lnTo>
                      <a:pt x="59" y="42"/>
                    </a:lnTo>
                    <a:lnTo>
                      <a:pt x="62" y="31"/>
                    </a:lnTo>
                    <a:lnTo>
                      <a:pt x="62" y="27"/>
                    </a:lnTo>
                    <a:lnTo>
                      <a:pt x="62" y="20"/>
                    </a:lnTo>
                    <a:lnTo>
                      <a:pt x="57" y="20"/>
                    </a:lnTo>
                    <a:lnTo>
                      <a:pt x="49" y="22"/>
                    </a:lnTo>
                    <a:lnTo>
                      <a:pt x="41" y="23"/>
                    </a:lnTo>
                    <a:lnTo>
                      <a:pt x="48" y="21"/>
                    </a:lnTo>
                    <a:lnTo>
                      <a:pt x="53" y="20"/>
                    </a:lnTo>
                    <a:lnTo>
                      <a:pt x="60" y="17"/>
                    </a:lnTo>
                    <a:lnTo>
                      <a:pt x="59" y="12"/>
                    </a:lnTo>
                    <a:lnTo>
                      <a:pt x="57" y="7"/>
                    </a:lnTo>
                    <a:lnTo>
                      <a:pt x="48" y="10"/>
                    </a:lnTo>
                    <a:lnTo>
                      <a:pt x="43" y="12"/>
                    </a:lnTo>
                    <a:lnTo>
                      <a:pt x="48" y="9"/>
                    </a:lnTo>
                    <a:lnTo>
                      <a:pt x="56" y="5"/>
                    </a:lnTo>
                    <a:lnTo>
                      <a:pt x="49" y="1"/>
                    </a:lnTo>
                    <a:lnTo>
                      <a:pt x="45" y="0"/>
                    </a:lnTo>
                    <a:lnTo>
                      <a:pt x="36" y="0"/>
                    </a:lnTo>
                    <a:lnTo>
                      <a:pt x="23" y="0"/>
                    </a:lnTo>
                    <a:lnTo>
                      <a:pt x="13" y="0"/>
                    </a:lnTo>
                    <a:lnTo>
                      <a:pt x="1" y="3"/>
                    </a:lnTo>
                  </a:path>
                </a:pathLst>
              </a:custGeom>
              <a:solidFill>
                <a:srgbClr val="603000"/>
              </a:solidFill>
              <a:ln w="9525" cap="rnd">
                <a:noFill/>
                <a:round/>
                <a:headEnd type="none" w="sm" len="sm"/>
                <a:tailEnd type="none" w="sm" len="sm"/>
              </a:ln>
            </p:spPr>
            <p:txBody>
              <a:bodyPr/>
              <a:lstStyle/>
              <a:p>
                <a:endParaRPr lang="es-ES"/>
              </a:p>
            </p:txBody>
          </p:sp>
          <p:sp>
            <p:nvSpPr>
              <p:cNvPr id="104638" name="Freeform 787"/>
              <p:cNvSpPr>
                <a:spLocks/>
              </p:cNvSpPr>
              <p:nvPr/>
            </p:nvSpPr>
            <p:spPr bwMode="auto">
              <a:xfrm>
                <a:off x="1241" y="3049"/>
                <a:ext cx="28" cy="25"/>
              </a:xfrm>
              <a:custGeom>
                <a:avLst/>
                <a:gdLst>
                  <a:gd name="T0" fmla="*/ 0 w 28"/>
                  <a:gd name="T1" fmla="*/ 0 h 25"/>
                  <a:gd name="T2" fmla="*/ 27 w 28"/>
                  <a:gd name="T3" fmla="*/ 0 h 25"/>
                  <a:gd name="T4" fmla="*/ 27 w 28"/>
                  <a:gd name="T5" fmla="*/ 24 h 25"/>
                  <a:gd name="T6" fmla="*/ 0 w 28"/>
                  <a:gd name="T7" fmla="*/ 24 h 25"/>
                  <a:gd name="T8" fmla="*/ 27 w 28"/>
                  <a:gd name="T9" fmla="*/ 24 h 25"/>
                  <a:gd name="T10" fmla="*/ 27 w 28"/>
                  <a:gd name="T11" fmla="*/ 0 h 25"/>
                  <a:gd name="T12" fmla="*/ 0 w 28"/>
                  <a:gd name="T13" fmla="*/ 0 h 25"/>
                  <a:gd name="T14" fmla="*/ 0 60000 65536"/>
                  <a:gd name="T15" fmla="*/ 0 60000 65536"/>
                  <a:gd name="T16" fmla="*/ 0 60000 65536"/>
                  <a:gd name="T17" fmla="*/ 0 60000 65536"/>
                  <a:gd name="T18" fmla="*/ 0 60000 65536"/>
                  <a:gd name="T19" fmla="*/ 0 60000 65536"/>
                  <a:gd name="T20" fmla="*/ 0 60000 65536"/>
                  <a:gd name="T21" fmla="*/ 0 w 28"/>
                  <a:gd name="T22" fmla="*/ 0 h 25"/>
                  <a:gd name="T23" fmla="*/ 28 w 28"/>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5">
                    <a:moveTo>
                      <a:pt x="0" y="0"/>
                    </a:moveTo>
                    <a:lnTo>
                      <a:pt x="27" y="0"/>
                    </a:lnTo>
                    <a:lnTo>
                      <a:pt x="27" y="24"/>
                    </a:lnTo>
                    <a:lnTo>
                      <a:pt x="0" y="24"/>
                    </a:lnTo>
                    <a:lnTo>
                      <a:pt x="27" y="24"/>
                    </a:lnTo>
                    <a:lnTo>
                      <a:pt x="27"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4639" name="Freeform 788"/>
              <p:cNvSpPr>
                <a:spLocks/>
              </p:cNvSpPr>
              <p:nvPr/>
            </p:nvSpPr>
            <p:spPr bwMode="auto">
              <a:xfrm>
                <a:off x="1238" y="3062"/>
                <a:ext cx="27" cy="1"/>
              </a:xfrm>
              <a:custGeom>
                <a:avLst/>
                <a:gdLst>
                  <a:gd name="T0" fmla="*/ 0 w 27"/>
                  <a:gd name="T1" fmla="*/ 0 h 1"/>
                  <a:gd name="T2" fmla="*/ 13 w 27"/>
                  <a:gd name="T3" fmla="*/ 0 h 1"/>
                  <a:gd name="T4" fmla="*/ 26 w 27"/>
                  <a:gd name="T5" fmla="*/ 0 h 1"/>
                  <a:gd name="T6" fmla="*/ 13 w 27"/>
                  <a:gd name="T7" fmla="*/ 0 h 1"/>
                  <a:gd name="T8" fmla="*/ 0 w 27"/>
                  <a:gd name="T9" fmla="*/ 0 h 1"/>
                  <a:gd name="T10" fmla="*/ 0 60000 65536"/>
                  <a:gd name="T11" fmla="*/ 0 60000 65536"/>
                  <a:gd name="T12" fmla="*/ 0 60000 65536"/>
                  <a:gd name="T13" fmla="*/ 0 60000 65536"/>
                  <a:gd name="T14" fmla="*/ 0 60000 65536"/>
                  <a:gd name="T15" fmla="*/ 0 w 27"/>
                  <a:gd name="T16" fmla="*/ 0 h 1"/>
                  <a:gd name="T17" fmla="*/ 27 w 27"/>
                  <a:gd name="T18" fmla="*/ 1 h 1"/>
                </a:gdLst>
                <a:ahLst/>
                <a:cxnLst>
                  <a:cxn ang="T10">
                    <a:pos x="T0" y="T1"/>
                  </a:cxn>
                  <a:cxn ang="T11">
                    <a:pos x="T2" y="T3"/>
                  </a:cxn>
                  <a:cxn ang="T12">
                    <a:pos x="T4" y="T5"/>
                  </a:cxn>
                  <a:cxn ang="T13">
                    <a:pos x="T6" y="T7"/>
                  </a:cxn>
                  <a:cxn ang="T14">
                    <a:pos x="T8" y="T9"/>
                  </a:cxn>
                </a:cxnLst>
                <a:rect l="T15" t="T16" r="T17" b="T18"/>
                <a:pathLst>
                  <a:path w="27" h="1">
                    <a:moveTo>
                      <a:pt x="0" y="0"/>
                    </a:moveTo>
                    <a:lnTo>
                      <a:pt x="13" y="0"/>
                    </a:lnTo>
                    <a:lnTo>
                      <a:pt x="26" y="0"/>
                    </a:lnTo>
                    <a:lnTo>
                      <a:pt x="13"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4640" name="Freeform 789"/>
              <p:cNvSpPr>
                <a:spLocks/>
              </p:cNvSpPr>
              <p:nvPr/>
            </p:nvSpPr>
            <p:spPr bwMode="auto">
              <a:xfrm>
                <a:off x="1253" y="3035"/>
                <a:ext cx="1" cy="25"/>
              </a:xfrm>
              <a:custGeom>
                <a:avLst/>
                <a:gdLst>
                  <a:gd name="T0" fmla="*/ 0 w 1"/>
                  <a:gd name="T1" fmla="*/ 0 h 25"/>
                  <a:gd name="T2" fmla="*/ 0 w 1"/>
                  <a:gd name="T3" fmla="*/ 24 h 25"/>
                  <a:gd name="T4" fmla="*/ 0 w 1"/>
                  <a:gd name="T5" fmla="*/ 10 h 25"/>
                  <a:gd name="T6" fmla="*/ 0 w 1"/>
                  <a:gd name="T7" fmla="*/ 0 h 25"/>
                  <a:gd name="T8" fmla="*/ 0 w 1"/>
                  <a:gd name="T9" fmla="*/ 10 h 25"/>
                  <a:gd name="T10" fmla="*/ 0 w 1"/>
                  <a:gd name="T11" fmla="*/ 0 h 25"/>
                  <a:gd name="T12" fmla="*/ 0 60000 65536"/>
                  <a:gd name="T13" fmla="*/ 0 60000 65536"/>
                  <a:gd name="T14" fmla="*/ 0 60000 65536"/>
                  <a:gd name="T15" fmla="*/ 0 60000 65536"/>
                  <a:gd name="T16" fmla="*/ 0 60000 65536"/>
                  <a:gd name="T17" fmla="*/ 0 60000 65536"/>
                  <a:gd name="T18" fmla="*/ 0 w 1"/>
                  <a:gd name="T19" fmla="*/ 0 h 25"/>
                  <a:gd name="T20" fmla="*/ 1 w 1"/>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1" h="25">
                    <a:moveTo>
                      <a:pt x="0" y="0"/>
                    </a:moveTo>
                    <a:lnTo>
                      <a:pt x="0" y="24"/>
                    </a:lnTo>
                    <a:lnTo>
                      <a:pt x="0" y="10"/>
                    </a:lnTo>
                    <a:lnTo>
                      <a:pt x="0" y="0"/>
                    </a:lnTo>
                    <a:lnTo>
                      <a:pt x="0" y="1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4641" name="Freeform 790"/>
              <p:cNvSpPr>
                <a:spLocks/>
              </p:cNvSpPr>
              <p:nvPr/>
            </p:nvSpPr>
            <p:spPr bwMode="auto">
              <a:xfrm>
                <a:off x="1245" y="3052"/>
                <a:ext cx="1" cy="25"/>
              </a:xfrm>
              <a:custGeom>
                <a:avLst/>
                <a:gdLst>
                  <a:gd name="T0" fmla="*/ 0 w 1"/>
                  <a:gd name="T1" fmla="*/ 0 h 25"/>
                  <a:gd name="T2" fmla="*/ 0 w 1"/>
                  <a:gd name="T3" fmla="*/ 1 h 25"/>
                  <a:gd name="T4" fmla="*/ 0 w 1"/>
                  <a:gd name="T5" fmla="*/ 10 h 25"/>
                  <a:gd name="T6" fmla="*/ 0 w 1"/>
                  <a:gd name="T7" fmla="*/ 24 h 25"/>
                  <a:gd name="T8" fmla="*/ 0 w 1"/>
                  <a:gd name="T9" fmla="*/ 14 h 25"/>
                  <a:gd name="T10" fmla="*/ 0 w 1"/>
                  <a:gd name="T11" fmla="*/ 10 h 25"/>
                  <a:gd name="T12" fmla="*/ 0 w 1"/>
                  <a:gd name="T13" fmla="*/ 4 h 25"/>
                  <a:gd name="T14" fmla="*/ 0 w 1"/>
                  <a:gd name="T15" fmla="*/ 0 h 25"/>
                  <a:gd name="T16" fmla="*/ 0 60000 65536"/>
                  <a:gd name="T17" fmla="*/ 0 60000 65536"/>
                  <a:gd name="T18" fmla="*/ 0 60000 65536"/>
                  <a:gd name="T19" fmla="*/ 0 60000 65536"/>
                  <a:gd name="T20" fmla="*/ 0 60000 65536"/>
                  <a:gd name="T21" fmla="*/ 0 60000 65536"/>
                  <a:gd name="T22" fmla="*/ 0 60000 65536"/>
                  <a:gd name="T23" fmla="*/ 0 60000 65536"/>
                  <a:gd name="T24" fmla="*/ 0 w 1"/>
                  <a:gd name="T25" fmla="*/ 0 h 25"/>
                  <a:gd name="T26" fmla="*/ 1 w 1"/>
                  <a:gd name="T27" fmla="*/ 25 h 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 h="25">
                    <a:moveTo>
                      <a:pt x="0" y="0"/>
                    </a:moveTo>
                    <a:lnTo>
                      <a:pt x="0" y="1"/>
                    </a:lnTo>
                    <a:lnTo>
                      <a:pt x="0" y="10"/>
                    </a:lnTo>
                    <a:lnTo>
                      <a:pt x="0" y="24"/>
                    </a:lnTo>
                    <a:lnTo>
                      <a:pt x="0" y="14"/>
                    </a:lnTo>
                    <a:lnTo>
                      <a:pt x="0" y="10"/>
                    </a:lnTo>
                    <a:lnTo>
                      <a:pt x="0" y="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4642" name="Freeform 791"/>
              <p:cNvSpPr>
                <a:spLocks/>
              </p:cNvSpPr>
              <p:nvPr/>
            </p:nvSpPr>
            <p:spPr bwMode="auto">
              <a:xfrm>
                <a:off x="1268" y="3059"/>
                <a:ext cx="27" cy="26"/>
              </a:xfrm>
              <a:custGeom>
                <a:avLst/>
                <a:gdLst>
                  <a:gd name="T0" fmla="*/ 26 w 27"/>
                  <a:gd name="T1" fmla="*/ 0 h 26"/>
                  <a:gd name="T2" fmla="*/ 22 w 27"/>
                  <a:gd name="T3" fmla="*/ 9 h 26"/>
                  <a:gd name="T4" fmla="*/ 16 w 27"/>
                  <a:gd name="T5" fmla="*/ 15 h 26"/>
                  <a:gd name="T6" fmla="*/ 9 w 27"/>
                  <a:gd name="T7" fmla="*/ 20 h 26"/>
                  <a:gd name="T8" fmla="*/ 0 w 27"/>
                  <a:gd name="T9" fmla="*/ 25 h 26"/>
                  <a:gd name="T10" fmla="*/ 10 w 27"/>
                  <a:gd name="T11" fmla="*/ 20 h 26"/>
                  <a:gd name="T12" fmla="*/ 22 w 27"/>
                  <a:gd name="T13" fmla="*/ 17 h 26"/>
                  <a:gd name="T14" fmla="*/ 26 w 27"/>
                  <a:gd name="T15" fmla="*/ 12 h 26"/>
                  <a:gd name="T16" fmla="*/ 26 w 27"/>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26"/>
                  <a:gd name="T29" fmla="*/ 27 w 27"/>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26">
                    <a:moveTo>
                      <a:pt x="26" y="0"/>
                    </a:moveTo>
                    <a:lnTo>
                      <a:pt x="22" y="9"/>
                    </a:lnTo>
                    <a:lnTo>
                      <a:pt x="16" y="15"/>
                    </a:lnTo>
                    <a:lnTo>
                      <a:pt x="9" y="20"/>
                    </a:lnTo>
                    <a:lnTo>
                      <a:pt x="0" y="25"/>
                    </a:lnTo>
                    <a:lnTo>
                      <a:pt x="10" y="20"/>
                    </a:lnTo>
                    <a:lnTo>
                      <a:pt x="22" y="17"/>
                    </a:lnTo>
                    <a:lnTo>
                      <a:pt x="26" y="12"/>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4643" name="Freeform 792"/>
              <p:cNvSpPr>
                <a:spLocks/>
              </p:cNvSpPr>
              <p:nvPr/>
            </p:nvSpPr>
            <p:spPr bwMode="auto">
              <a:xfrm>
                <a:off x="1145" y="3306"/>
                <a:ext cx="189" cy="65"/>
              </a:xfrm>
              <a:custGeom>
                <a:avLst/>
                <a:gdLst>
                  <a:gd name="T0" fmla="*/ 0 w 189"/>
                  <a:gd name="T1" fmla="*/ 32 h 65"/>
                  <a:gd name="T2" fmla="*/ 0 w 189"/>
                  <a:gd name="T3" fmla="*/ 52 h 65"/>
                  <a:gd name="T4" fmla="*/ 61 w 189"/>
                  <a:gd name="T5" fmla="*/ 64 h 65"/>
                  <a:gd name="T6" fmla="*/ 131 w 189"/>
                  <a:gd name="T7" fmla="*/ 64 h 65"/>
                  <a:gd name="T8" fmla="*/ 184 w 189"/>
                  <a:gd name="T9" fmla="*/ 46 h 65"/>
                  <a:gd name="T10" fmla="*/ 188 w 189"/>
                  <a:gd name="T11" fmla="*/ 0 h 65"/>
                  <a:gd name="T12" fmla="*/ 80 w 189"/>
                  <a:gd name="T13" fmla="*/ 0 h 65"/>
                  <a:gd name="T14" fmla="*/ 0 w 189"/>
                  <a:gd name="T15" fmla="*/ 32 h 65"/>
                  <a:gd name="T16" fmla="*/ 0 60000 65536"/>
                  <a:gd name="T17" fmla="*/ 0 60000 65536"/>
                  <a:gd name="T18" fmla="*/ 0 60000 65536"/>
                  <a:gd name="T19" fmla="*/ 0 60000 65536"/>
                  <a:gd name="T20" fmla="*/ 0 60000 65536"/>
                  <a:gd name="T21" fmla="*/ 0 60000 65536"/>
                  <a:gd name="T22" fmla="*/ 0 60000 65536"/>
                  <a:gd name="T23" fmla="*/ 0 60000 65536"/>
                  <a:gd name="T24" fmla="*/ 0 w 189"/>
                  <a:gd name="T25" fmla="*/ 0 h 65"/>
                  <a:gd name="T26" fmla="*/ 189 w 189"/>
                  <a:gd name="T27" fmla="*/ 65 h 6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9" h="65">
                    <a:moveTo>
                      <a:pt x="0" y="32"/>
                    </a:moveTo>
                    <a:lnTo>
                      <a:pt x="0" y="52"/>
                    </a:lnTo>
                    <a:lnTo>
                      <a:pt x="61" y="64"/>
                    </a:lnTo>
                    <a:lnTo>
                      <a:pt x="131" y="64"/>
                    </a:lnTo>
                    <a:lnTo>
                      <a:pt x="184" y="46"/>
                    </a:lnTo>
                    <a:lnTo>
                      <a:pt x="188" y="0"/>
                    </a:lnTo>
                    <a:lnTo>
                      <a:pt x="80" y="0"/>
                    </a:lnTo>
                    <a:lnTo>
                      <a:pt x="0"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4644" name="Freeform 793"/>
              <p:cNvSpPr>
                <a:spLocks/>
              </p:cNvSpPr>
              <p:nvPr/>
            </p:nvSpPr>
            <p:spPr bwMode="auto">
              <a:xfrm>
                <a:off x="1154" y="3330"/>
                <a:ext cx="173" cy="37"/>
              </a:xfrm>
              <a:custGeom>
                <a:avLst/>
                <a:gdLst>
                  <a:gd name="T0" fmla="*/ 0 w 173"/>
                  <a:gd name="T1" fmla="*/ 10 h 37"/>
                  <a:gd name="T2" fmla="*/ 0 w 173"/>
                  <a:gd name="T3" fmla="*/ 25 h 37"/>
                  <a:gd name="T4" fmla="*/ 53 w 173"/>
                  <a:gd name="T5" fmla="*/ 36 h 37"/>
                  <a:gd name="T6" fmla="*/ 123 w 173"/>
                  <a:gd name="T7" fmla="*/ 36 h 37"/>
                  <a:gd name="T8" fmla="*/ 172 w 173"/>
                  <a:gd name="T9" fmla="*/ 18 h 37"/>
                  <a:gd name="T10" fmla="*/ 172 w 173"/>
                  <a:gd name="T11" fmla="*/ 0 h 37"/>
                  <a:gd name="T12" fmla="*/ 125 w 173"/>
                  <a:gd name="T13" fmla="*/ 18 h 37"/>
                  <a:gd name="T14" fmla="*/ 54 w 173"/>
                  <a:gd name="T15" fmla="*/ 18 h 37"/>
                  <a:gd name="T16" fmla="*/ 0 w 173"/>
                  <a:gd name="T17" fmla="*/ 10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3"/>
                  <a:gd name="T28" fmla="*/ 0 h 37"/>
                  <a:gd name="T29" fmla="*/ 173 w 173"/>
                  <a:gd name="T30" fmla="*/ 37 h 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3" h="37">
                    <a:moveTo>
                      <a:pt x="0" y="10"/>
                    </a:moveTo>
                    <a:lnTo>
                      <a:pt x="0" y="25"/>
                    </a:lnTo>
                    <a:lnTo>
                      <a:pt x="53" y="36"/>
                    </a:lnTo>
                    <a:lnTo>
                      <a:pt x="123" y="36"/>
                    </a:lnTo>
                    <a:lnTo>
                      <a:pt x="172" y="18"/>
                    </a:lnTo>
                    <a:lnTo>
                      <a:pt x="172" y="0"/>
                    </a:lnTo>
                    <a:lnTo>
                      <a:pt x="125" y="18"/>
                    </a:lnTo>
                    <a:lnTo>
                      <a:pt x="54" y="18"/>
                    </a:lnTo>
                    <a:lnTo>
                      <a:pt x="0" y="10"/>
                    </a:lnTo>
                  </a:path>
                </a:pathLst>
              </a:custGeom>
              <a:solidFill>
                <a:srgbClr val="606060"/>
              </a:solidFill>
              <a:ln w="9525" cap="rnd">
                <a:noFill/>
                <a:round/>
                <a:headEnd type="none" w="sm" len="sm"/>
                <a:tailEnd type="none" w="sm" len="sm"/>
              </a:ln>
            </p:spPr>
            <p:txBody>
              <a:bodyPr/>
              <a:lstStyle/>
              <a:p>
                <a:endParaRPr lang="es-ES"/>
              </a:p>
            </p:txBody>
          </p:sp>
          <p:sp>
            <p:nvSpPr>
              <p:cNvPr id="104645" name="Freeform 794"/>
              <p:cNvSpPr>
                <a:spLocks/>
              </p:cNvSpPr>
              <p:nvPr/>
            </p:nvSpPr>
            <p:spPr bwMode="auto">
              <a:xfrm>
                <a:off x="1092" y="3248"/>
                <a:ext cx="237" cy="186"/>
              </a:xfrm>
              <a:custGeom>
                <a:avLst/>
                <a:gdLst>
                  <a:gd name="T0" fmla="*/ 46 w 237"/>
                  <a:gd name="T1" fmla="*/ 141 h 186"/>
                  <a:gd name="T2" fmla="*/ 46 w 237"/>
                  <a:gd name="T3" fmla="*/ 178 h 186"/>
                  <a:gd name="T4" fmla="*/ 24 w 237"/>
                  <a:gd name="T5" fmla="*/ 185 h 186"/>
                  <a:gd name="T6" fmla="*/ 1 w 237"/>
                  <a:gd name="T7" fmla="*/ 183 h 186"/>
                  <a:gd name="T8" fmla="*/ 0 w 237"/>
                  <a:gd name="T9" fmla="*/ 129 h 186"/>
                  <a:gd name="T10" fmla="*/ 0 w 237"/>
                  <a:gd name="T11" fmla="*/ 99 h 186"/>
                  <a:gd name="T12" fmla="*/ 1 w 237"/>
                  <a:gd name="T13" fmla="*/ 85 h 186"/>
                  <a:gd name="T14" fmla="*/ 0 w 237"/>
                  <a:gd name="T15" fmla="*/ 74 h 186"/>
                  <a:gd name="T16" fmla="*/ 0 w 237"/>
                  <a:gd name="T17" fmla="*/ 65 h 186"/>
                  <a:gd name="T18" fmla="*/ 1 w 237"/>
                  <a:gd name="T19" fmla="*/ 58 h 186"/>
                  <a:gd name="T20" fmla="*/ 12 w 237"/>
                  <a:gd name="T21" fmla="*/ 48 h 186"/>
                  <a:gd name="T22" fmla="*/ 24 w 237"/>
                  <a:gd name="T23" fmla="*/ 41 h 186"/>
                  <a:gd name="T24" fmla="*/ 52 w 237"/>
                  <a:gd name="T25" fmla="*/ 31 h 186"/>
                  <a:gd name="T26" fmla="*/ 94 w 237"/>
                  <a:gd name="T27" fmla="*/ 21 h 186"/>
                  <a:gd name="T28" fmla="*/ 102 w 237"/>
                  <a:gd name="T29" fmla="*/ 21 h 186"/>
                  <a:gd name="T30" fmla="*/ 107 w 237"/>
                  <a:gd name="T31" fmla="*/ 21 h 186"/>
                  <a:gd name="T32" fmla="*/ 109 w 237"/>
                  <a:gd name="T33" fmla="*/ 20 h 186"/>
                  <a:gd name="T34" fmla="*/ 110 w 237"/>
                  <a:gd name="T35" fmla="*/ 17 h 186"/>
                  <a:gd name="T36" fmla="*/ 113 w 237"/>
                  <a:gd name="T37" fmla="*/ 18 h 186"/>
                  <a:gd name="T38" fmla="*/ 118 w 237"/>
                  <a:gd name="T39" fmla="*/ 18 h 186"/>
                  <a:gd name="T40" fmla="*/ 118 w 237"/>
                  <a:gd name="T41" fmla="*/ 15 h 186"/>
                  <a:gd name="T42" fmla="*/ 121 w 237"/>
                  <a:gd name="T43" fmla="*/ 12 h 186"/>
                  <a:gd name="T44" fmla="*/ 126 w 237"/>
                  <a:gd name="T45" fmla="*/ 11 h 186"/>
                  <a:gd name="T46" fmla="*/ 129 w 237"/>
                  <a:gd name="T47" fmla="*/ 11 h 186"/>
                  <a:gd name="T48" fmla="*/ 128 w 237"/>
                  <a:gd name="T49" fmla="*/ 8 h 186"/>
                  <a:gd name="T50" fmla="*/ 134 w 237"/>
                  <a:gd name="T51" fmla="*/ 0 h 186"/>
                  <a:gd name="T52" fmla="*/ 229 w 237"/>
                  <a:gd name="T53" fmla="*/ 1 h 186"/>
                  <a:gd name="T54" fmla="*/ 229 w 237"/>
                  <a:gd name="T55" fmla="*/ 11 h 186"/>
                  <a:gd name="T56" fmla="*/ 229 w 237"/>
                  <a:gd name="T57" fmla="*/ 20 h 186"/>
                  <a:gd name="T58" fmla="*/ 233 w 237"/>
                  <a:gd name="T59" fmla="*/ 26 h 186"/>
                  <a:gd name="T60" fmla="*/ 234 w 237"/>
                  <a:gd name="T61" fmla="*/ 33 h 186"/>
                  <a:gd name="T62" fmla="*/ 236 w 237"/>
                  <a:gd name="T63" fmla="*/ 47 h 186"/>
                  <a:gd name="T64" fmla="*/ 234 w 237"/>
                  <a:gd name="T65" fmla="*/ 53 h 186"/>
                  <a:gd name="T66" fmla="*/ 229 w 237"/>
                  <a:gd name="T67" fmla="*/ 61 h 186"/>
                  <a:gd name="T68" fmla="*/ 227 w 237"/>
                  <a:gd name="T69" fmla="*/ 65 h 186"/>
                  <a:gd name="T70" fmla="*/ 223 w 237"/>
                  <a:gd name="T71" fmla="*/ 68 h 186"/>
                  <a:gd name="T72" fmla="*/ 216 w 237"/>
                  <a:gd name="T73" fmla="*/ 70 h 186"/>
                  <a:gd name="T74" fmla="*/ 206 w 237"/>
                  <a:gd name="T75" fmla="*/ 73 h 186"/>
                  <a:gd name="T76" fmla="*/ 202 w 237"/>
                  <a:gd name="T77" fmla="*/ 79 h 186"/>
                  <a:gd name="T78" fmla="*/ 198 w 237"/>
                  <a:gd name="T79" fmla="*/ 82 h 186"/>
                  <a:gd name="T80" fmla="*/ 190 w 237"/>
                  <a:gd name="T81" fmla="*/ 85 h 186"/>
                  <a:gd name="T82" fmla="*/ 181 w 237"/>
                  <a:gd name="T83" fmla="*/ 89 h 186"/>
                  <a:gd name="T84" fmla="*/ 166 w 237"/>
                  <a:gd name="T85" fmla="*/ 90 h 186"/>
                  <a:gd name="T86" fmla="*/ 153 w 237"/>
                  <a:gd name="T87" fmla="*/ 90 h 186"/>
                  <a:gd name="T88" fmla="*/ 145 w 237"/>
                  <a:gd name="T89" fmla="*/ 90 h 186"/>
                  <a:gd name="T90" fmla="*/ 136 w 237"/>
                  <a:gd name="T91" fmla="*/ 89 h 186"/>
                  <a:gd name="T92" fmla="*/ 129 w 237"/>
                  <a:gd name="T93" fmla="*/ 91 h 186"/>
                  <a:gd name="T94" fmla="*/ 118 w 237"/>
                  <a:gd name="T95" fmla="*/ 91 h 186"/>
                  <a:gd name="T96" fmla="*/ 65 w 237"/>
                  <a:gd name="T97" fmla="*/ 97 h 186"/>
                  <a:gd name="T98" fmla="*/ 53 w 237"/>
                  <a:gd name="T99" fmla="*/ 98 h 186"/>
                  <a:gd name="T100" fmla="*/ 51 w 237"/>
                  <a:gd name="T101" fmla="*/ 101 h 186"/>
                  <a:gd name="T102" fmla="*/ 43 w 237"/>
                  <a:gd name="T103" fmla="*/ 102 h 186"/>
                  <a:gd name="T104" fmla="*/ 48 w 237"/>
                  <a:gd name="T105" fmla="*/ 106 h 186"/>
                  <a:gd name="T106" fmla="*/ 44 w 237"/>
                  <a:gd name="T107" fmla="*/ 113 h 186"/>
                  <a:gd name="T108" fmla="*/ 46 w 237"/>
                  <a:gd name="T109" fmla="*/ 129 h 186"/>
                  <a:gd name="T110" fmla="*/ 46 w 237"/>
                  <a:gd name="T111" fmla="*/ 141 h 18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7"/>
                  <a:gd name="T169" fmla="*/ 0 h 186"/>
                  <a:gd name="T170" fmla="*/ 237 w 237"/>
                  <a:gd name="T171" fmla="*/ 186 h 18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7" h="186">
                    <a:moveTo>
                      <a:pt x="46" y="141"/>
                    </a:moveTo>
                    <a:lnTo>
                      <a:pt x="46" y="178"/>
                    </a:lnTo>
                    <a:lnTo>
                      <a:pt x="24" y="185"/>
                    </a:lnTo>
                    <a:lnTo>
                      <a:pt x="1" y="183"/>
                    </a:lnTo>
                    <a:lnTo>
                      <a:pt x="0" y="129"/>
                    </a:lnTo>
                    <a:lnTo>
                      <a:pt x="0" y="99"/>
                    </a:lnTo>
                    <a:lnTo>
                      <a:pt x="1" y="85"/>
                    </a:lnTo>
                    <a:lnTo>
                      <a:pt x="0" y="74"/>
                    </a:lnTo>
                    <a:lnTo>
                      <a:pt x="0" y="65"/>
                    </a:lnTo>
                    <a:lnTo>
                      <a:pt x="1" y="58"/>
                    </a:lnTo>
                    <a:lnTo>
                      <a:pt x="12" y="48"/>
                    </a:lnTo>
                    <a:lnTo>
                      <a:pt x="24" y="41"/>
                    </a:lnTo>
                    <a:lnTo>
                      <a:pt x="52" y="31"/>
                    </a:lnTo>
                    <a:lnTo>
                      <a:pt x="94" y="21"/>
                    </a:lnTo>
                    <a:lnTo>
                      <a:pt x="102" y="21"/>
                    </a:lnTo>
                    <a:lnTo>
                      <a:pt x="107" y="21"/>
                    </a:lnTo>
                    <a:lnTo>
                      <a:pt x="109" y="20"/>
                    </a:lnTo>
                    <a:lnTo>
                      <a:pt x="110" y="17"/>
                    </a:lnTo>
                    <a:lnTo>
                      <a:pt x="113" y="18"/>
                    </a:lnTo>
                    <a:lnTo>
                      <a:pt x="118" y="18"/>
                    </a:lnTo>
                    <a:lnTo>
                      <a:pt x="118" y="15"/>
                    </a:lnTo>
                    <a:lnTo>
                      <a:pt x="121" y="12"/>
                    </a:lnTo>
                    <a:lnTo>
                      <a:pt x="126" y="11"/>
                    </a:lnTo>
                    <a:lnTo>
                      <a:pt x="129" y="11"/>
                    </a:lnTo>
                    <a:lnTo>
                      <a:pt x="128" y="8"/>
                    </a:lnTo>
                    <a:lnTo>
                      <a:pt x="134" y="0"/>
                    </a:lnTo>
                    <a:lnTo>
                      <a:pt x="229" y="1"/>
                    </a:lnTo>
                    <a:lnTo>
                      <a:pt x="229" y="11"/>
                    </a:lnTo>
                    <a:lnTo>
                      <a:pt x="229" y="20"/>
                    </a:lnTo>
                    <a:lnTo>
                      <a:pt x="233" y="26"/>
                    </a:lnTo>
                    <a:lnTo>
                      <a:pt x="234" y="33"/>
                    </a:lnTo>
                    <a:lnTo>
                      <a:pt x="236" y="47"/>
                    </a:lnTo>
                    <a:lnTo>
                      <a:pt x="234" y="53"/>
                    </a:lnTo>
                    <a:lnTo>
                      <a:pt x="229" y="61"/>
                    </a:lnTo>
                    <a:lnTo>
                      <a:pt x="227" y="65"/>
                    </a:lnTo>
                    <a:lnTo>
                      <a:pt x="223" y="68"/>
                    </a:lnTo>
                    <a:lnTo>
                      <a:pt x="216" y="70"/>
                    </a:lnTo>
                    <a:lnTo>
                      <a:pt x="206" y="73"/>
                    </a:lnTo>
                    <a:lnTo>
                      <a:pt x="202" y="79"/>
                    </a:lnTo>
                    <a:lnTo>
                      <a:pt x="198" y="82"/>
                    </a:lnTo>
                    <a:lnTo>
                      <a:pt x="190" y="85"/>
                    </a:lnTo>
                    <a:lnTo>
                      <a:pt x="181" y="89"/>
                    </a:lnTo>
                    <a:lnTo>
                      <a:pt x="166" y="90"/>
                    </a:lnTo>
                    <a:lnTo>
                      <a:pt x="153" y="90"/>
                    </a:lnTo>
                    <a:lnTo>
                      <a:pt x="145" y="90"/>
                    </a:lnTo>
                    <a:lnTo>
                      <a:pt x="136" y="89"/>
                    </a:lnTo>
                    <a:lnTo>
                      <a:pt x="129" y="91"/>
                    </a:lnTo>
                    <a:lnTo>
                      <a:pt x="118" y="91"/>
                    </a:lnTo>
                    <a:lnTo>
                      <a:pt x="65" y="97"/>
                    </a:lnTo>
                    <a:lnTo>
                      <a:pt x="53" y="98"/>
                    </a:lnTo>
                    <a:lnTo>
                      <a:pt x="51" y="101"/>
                    </a:lnTo>
                    <a:lnTo>
                      <a:pt x="43" y="102"/>
                    </a:lnTo>
                    <a:lnTo>
                      <a:pt x="48" y="106"/>
                    </a:lnTo>
                    <a:lnTo>
                      <a:pt x="44" y="113"/>
                    </a:lnTo>
                    <a:lnTo>
                      <a:pt x="46" y="129"/>
                    </a:lnTo>
                    <a:lnTo>
                      <a:pt x="46" y="141"/>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4646" name="Freeform 795"/>
              <p:cNvSpPr>
                <a:spLocks/>
              </p:cNvSpPr>
              <p:nvPr/>
            </p:nvSpPr>
            <p:spPr bwMode="auto">
              <a:xfrm>
                <a:off x="1096" y="3260"/>
                <a:ext cx="230" cy="167"/>
              </a:xfrm>
              <a:custGeom>
                <a:avLst/>
                <a:gdLst>
                  <a:gd name="T0" fmla="*/ 221 w 230"/>
                  <a:gd name="T1" fmla="*/ 9 h 167"/>
                  <a:gd name="T2" fmla="*/ 226 w 230"/>
                  <a:gd name="T3" fmla="*/ 20 h 167"/>
                  <a:gd name="T4" fmla="*/ 221 w 230"/>
                  <a:gd name="T5" fmla="*/ 52 h 167"/>
                  <a:gd name="T6" fmla="*/ 208 w 230"/>
                  <a:gd name="T7" fmla="*/ 52 h 167"/>
                  <a:gd name="T8" fmla="*/ 195 w 230"/>
                  <a:gd name="T9" fmla="*/ 66 h 167"/>
                  <a:gd name="T10" fmla="*/ 161 w 230"/>
                  <a:gd name="T11" fmla="*/ 72 h 167"/>
                  <a:gd name="T12" fmla="*/ 131 w 230"/>
                  <a:gd name="T13" fmla="*/ 72 h 167"/>
                  <a:gd name="T14" fmla="*/ 143 w 230"/>
                  <a:gd name="T15" fmla="*/ 61 h 167"/>
                  <a:gd name="T16" fmla="*/ 128 w 230"/>
                  <a:gd name="T17" fmla="*/ 72 h 167"/>
                  <a:gd name="T18" fmla="*/ 113 w 230"/>
                  <a:gd name="T19" fmla="*/ 76 h 167"/>
                  <a:gd name="T20" fmla="*/ 123 w 230"/>
                  <a:gd name="T21" fmla="*/ 69 h 167"/>
                  <a:gd name="T22" fmla="*/ 107 w 230"/>
                  <a:gd name="T23" fmla="*/ 78 h 167"/>
                  <a:gd name="T24" fmla="*/ 55 w 230"/>
                  <a:gd name="T25" fmla="*/ 83 h 167"/>
                  <a:gd name="T26" fmla="*/ 41 w 230"/>
                  <a:gd name="T27" fmla="*/ 88 h 167"/>
                  <a:gd name="T28" fmla="*/ 28 w 230"/>
                  <a:gd name="T29" fmla="*/ 85 h 167"/>
                  <a:gd name="T30" fmla="*/ 39 w 230"/>
                  <a:gd name="T31" fmla="*/ 89 h 167"/>
                  <a:gd name="T32" fmla="*/ 41 w 230"/>
                  <a:gd name="T33" fmla="*/ 98 h 167"/>
                  <a:gd name="T34" fmla="*/ 27 w 230"/>
                  <a:gd name="T35" fmla="*/ 163 h 167"/>
                  <a:gd name="T36" fmla="*/ 1 w 230"/>
                  <a:gd name="T37" fmla="*/ 163 h 167"/>
                  <a:gd name="T38" fmla="*/ 0 w 230"/>
                  <a:gd name="T39" fmla="*/ 63 h 167"/>
                  <a:gd name="T40" fmla="*/ 6 w 230"/>
                  <a:gd name="T41" fmla="*/ 46 h 167"/>
                  <a:gd name="T42" fmla="*/ 31 w 230"/>
                  <a:gd name="T43" fmla="*/ 31 h 167"/>
                  <a:gd name="T44" fmla="*/ 90 w 230"/>
                  <a:gd name="T45" fmla="*/ 13 h 167"/>
                  <a:gd name="T46" fmla="*/ 107 w 230"/>
                  <a:gd name="T47" fmla="*/ 20 h 167"/>
                  <a:gd name="T48" fmla="*/ 116 w 230"/>
                  <a:gd name="T49" fmla="*/ 21 h 167"/>
                  <a:gd name="T50" fmla="*/ 106 w 230"/>
                  <a:gd name="T51" fmla="*/ 12 h 167"/>
                  <a:gd name="T52" fmla="*/ 112 w 230"/>
                  <a:gd name="T53" fmla="*/ 10 h 167"/>
                  <a:gd name="T54" fmla="*/ 118 w 230"/>
                  <a:gd name="T55" fmla="*/ 16 h 167"/>
                  <a:gd name="T56" fmla="*/ 120 w 230"/>
                  <a:gd name="T57" fmla="*/ 12 h 167"/>
                  <a:gd name="T58" fmla="*/ 117 w 230"/>
                  <a:gd name="T59" fmla="*/ 6 h 167"/>
                  <a:gd name="T60" fmla="*/ 132 w 230"/>
                  <a:gd name="T61" fmla="*/ 10 h 167"/>
                  <a:gd name="T62" fmla="*/ 131 w 230"/>
                  <a:gd name="T63" fmla="*/ 6 h 167"/>
                  <a:gd name="T64" fmla="*/ 128 w 230"/>
                  <a:gd name="T65" fmla="*/ 0 h 167"/>
                  <a:gd name="T66" fmla="*/ 142 w 230"/>
                  <a:gd name="T67" fmla="*/ 4 h 167"/>
                  <a:gd name="T68" fmla="*/ 167 w 230"/>
                  <a:gd name="T69" fmla="*/ 9 h 167"/>
                  <a:gd name="T70" fmla="*/ 174 w 230"/>
                  <a:gd name="T71" fmla="*/ 2 h 167"/>
                  <a:gd name="T72" fmla="*/ 180 w 230"/>
                  <a:gd name="T73" fmla="*/ 10 h 167"/>
                  <a:gd name="T74" fmla="*/ 194 w 230"/>
                  <a:gd name="T75" fmla="*/ 6 h 167"/>
                  <a:gd name="T76" fmla="*/ 198 w 230"/>
                  <a:gd name="T77" fmla="*/ 12 h 167"/>
                  <a:gd name="T78" fmla="*/ 216 w 230"/>
                  <a:gd name="T79" fmla="*/ 10 h 167"/>
                  <a:gd name="T80" fmla="*/ 221 w 230"/>
                  <a:gd name="T81" fmla="*/ 1 h 16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167"/>
                  <a:gd name="T125" fmla="*/ 230 w 230"/>
                  <a:gd name="T126" fmla="*/ 167 h 16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167">
                    <a:moveTo>
                      <a:pt x="221" y="1"/>
                    </a:moveTo>
                    <a:lnTo>
                      <a:pt x="221" y="9"/>
                    </a:lnTo>
                    <a:lnTo>
                      <a:pt x="224" y="6"/>
                    </a:lnTo>
                    <a:lnTo>
                      <a:pt x="226" y="20"/>
                    </a:lnTo>
                    <a:lnTo>
                      <a:pt x="229" y="36"/>
                    </a:lnTo>
                    <a:lnTo>
                      <a:pt x="221" y="52"/>
                    </a:lnTo>
                    <a:lnTo>
                      <a:pt x="207" y="58"/>
                    </a:lnTo>
                    <a:lnTo>
                      <a:pt x="208" y="52"/>
                    </a:lnTo>
                    <a:lnTo>
                      <a:pt x="200" y="59"/>
                    </a:lnTo>
                    <a:lnTo>
                      <a:pt x="195" y="66"/>
                    </a:lnTo>
                    <a:lnTo>
                      <a:pt x="180" y="71"/>
                    </a:lnTo>
                    <a:lnTo>
                      <a:pt x="161" y="72"/>
                    </a:lnTo>
                    <a:lnTo>
                      <a:pt x="141" y="73"/>
                    </a:lnTo>
                    <a:lnTo>
                      <a:pt x="131" y="72"/>
                    </a:lnTo>
                    <a:lnTo>
                      <a:pt x="139" y="70"/>
                    </a:lnTo>
                    <a:lnTo>
                      <a:pt x="143" y="61"/>
                    </a:lnTo>
                    <a:lnTo>
                      <a:pt x="136" y="69"/>
                    </a:lnTo>
                    <a:lnTo>
                      <a:pt x="128" y="72"/>
                    </a:lnTo>
                    <a:lnTo>
                      <a:pt x="121" y="78"/>
                    </a:lnTo>
                    <a:lnTo>
                      <a:pt x="113" y="76"/>
                    </a:lnTo>
                    <a:lnTo>
                      <a:pt x="118" y="71"/>
                    </a:lnTo>
                    <a:lnTo>
                      <a:pt x="123" y="69"/>
                    </a:lnTo>
                    <a:lnTo>
                      <a:pt x="115" y="71"/>
                    </a:lnTo>
                    <a:lnTo>
                      <a:pt x="107" y="78"/>
                    </a:lnTo>
                    <a:lnTo>
                      <a:pt x="82" y="79"/>
                    </a:lnTo>
                    <a:lnTo>
                      <a:pt x="55" y="83"/>
                    </a:lnTo>
                    <a:lnTo>
                      <a:pt x="43" y="86"/>
                    </a:lnTo>
                    <a:lnTo>
                      <a:pt x="41" y="88"/>
                    </a:lnTo>
                    <a:lnTo>
                      <a:pt x="37" y="86"/>
                    </a:lnTo>
                    <a:lnTo>
                      <a:pt x="28" y="85"/>
                    </a:lnTo>
                    <a:lnTo>
                      <a:pt x="31" y="87"/>
                    </a:lnTo>
                    <a:lnTo>
                      <a:pt x="39" y="89"/>
                    </a:lnTo>
                    <a:lnTo>
                      <a:pt x="42" y="92"/>
                    </a:lnTo>
                    <a:lnTo>
                      <a:pt x="41" y="98"/>
                    </a:lnTo>
                    <a:lnTo>
                      <a:pt x="41" y="160"/>
                    </a:lnTo>
                    <a:lnTo>
                      <a:pt x="27" y="163"/>
                    </a:lnTo>
                    <a:lnTo>
                      <a:pt x="14" y="166"/>
                    </a:lnTo>
                    <a:lnTo>
                      <a:pt x="1" y="163"/>
                    </a:lnTo>
                    <a:lnTo>
                      <a:pt x="1" y="80"/>
                    </a:lnTo>
                    <a:lnTo>
                      <a:pt x="0" y="63"/>
                    </a:lnTo>
                    <a:lnTo>
                      <a:pt x="0" y="52"/>
                    </a:lnTo>
                    <a:lnTo>
                      <a:pt x="6" y="46"/>
                    </a:lnTo>
                    <a:lnTo>
                      <a:pt x="11" y="37"/>
                    </a:lnTo>
                    <a:lnTo>
                      <a:pt x="31" y="31"/>
                    </a:lnTo>
                    <a:lnTo>
                      <a:pt x="55" y="22"/>
                    </a:lnTo>
                    <a:lnTo>
                      <a:pt x="90" y="13"/>
                    </a:lnTo>
                    <a:lnTo>
                      <a:pt x="102" y="12"/>
                    </a:lnTo>
                    <a:lnTo>
                      <a:pt x="107" y="20"/>
                    </a:lnTo>
                    <a:lnTo>
                      <a:pt x="124" y="30"/>
                    </a:lnTo>
                    <a:lnTo>
                      <a:pt x="116" y="21"/>
                    </a:lnTo>
                    <a:lnTo>
                      <a:pt x="109" y="18"/>
                    </a:lnTo>
                    <a:lnTo>
                      <a:pt x="106" y="12"/>
                    </a:lnTo>
                    <a:lnTo>
                      <a:pt x="107" y="10"/>
                    </a:lnTo>
                    <a:lnTo>
                      <a:pt x="112" y="10"/>
                    </a:lnTo>
                    <a:lnTo>
                      <a:pt x="115" y="12"/>
                    </a:lnTo>
                    <a:lnTo>
                      <a:pt x="118" y="16"/>
                    </a:lnTo>
                    <a:lnTo>
                      <a:pt x="125" y="19"/>
                    </a:lnTo>
                    <a:lnTo>
                      <a:pt x="120" y="12"/>
                    </a:lnTo>
                    <a:lnTo>
                      <a:pt x="116" y="9"/>
                    </a:lnTo>
                    <a:lnTo>
                      <a:pt x="117" y="6"/>
                    </a:lnTo>
                    <a:lnTo>
                      <a:pt x="123" y="3"/>
                    </a:lnTo>
                    <a:lnTo>
                      <a:pt x="132" y="10"/>
                    </a:lnTo>
                    <a:lnTo>
                      <a:pt x="139" y="14"/>
                    </a:lnTo>
                    <a:lnTo>
                      <a:pt x="131" y="6"/>
                    </a:lnTo>
                    <a:lnTo>
                      <a:pt x="128" y="1"/>
                    </a:lnTo>
                    <a:lnTo>
                      <a:pt x="128" y="0"/>
                    </a:lnTo>
                    <a:lnTo>
                      <a:pt x="135" y="0"/>
                    </a:lnTo>
                    <a:lnTo>
                      <a:pt x="142" y="4"/>
                    </a:lnTo>
                    <a:lnTo>
                      <a:pt x="147" y="8"/>
                    </a:lnTo>
                    <a:lnTo>
                      <a:pt x="167" y="9"/>
                    </a:lnTo>
                    <a:lnTo>
                      <a:pt x="166" y="4"/>
                    </a:lnTo>
                    <a:lnTo>
                      <a:pt x="174" y="2"/>
                    </a:lnTo>
                    <a:lnTo>
                      <a:pt x="174" y="9"/>
                    </a:lnTo>
                    <a:lnTo>
                      <a:pt x="180" y="10"/>
                    </a:lnTo>
                    <a:lnTo>
                      <a:pt x="195" y="12"/>
                    </a:lnTo>
                    <a:lnTo>
                      <a:pt x="194" y="6"/>
                    </a:lnTo>
                    <a:lnTo>
                      <a:pt x="198" y="6"/>
                    </a:lnTo>
                    <a:lnTo>
                      <a:pt x="198" y="12"/>
                    </a:lnTo>
                    <a:lnTo>
                      <a:pt x="207" y="12"/>
                    </a:lnTo>
                    <a:lnTo>
                      <a:pt x="216" y="10"/>
                    </a:lnTo>
                    <a:lnTo>
                      <a:pt x="216" y="4"/>
                    </a:lnTo>
                    <a:lnTo>
                      <a:pt x="221" y="1"/>
                    </a:lnTo>
                  </a:path>
                </a:pathLst>
              </a:custGeom>
              <a:solidFill>
                <a:srgbClr val="808080"/>
              </a:solidFill>
              <a:ln w="9525" cap="rnd">
                <a:noFill/>
                <a:round/>
                <a:headEnd type="none" w="sm" len="sm"/>
                <a:tailEnd type="none" w="sm" len="sm"/>
              </a:ln>
            </p:spPr>
            <p:txBody>
              <a:bodyPr/>
              <a:lstStyle/>
              <a:p>
                <a:endParaRPr lang="es-ES"/>
              </a:p>
            </p:txBody>
          </p:sp>
          <p:sp>
            <p:nvSpPr>
              <p:cNvPr id="104647" name="Freeform 796"/>
              <p:cNvSpPr>
                <a:spLocks/>
              </p:cNvSpPr>
              <p:nvPr/>
            </p:nvSpPr>
            <p:spPr bwMode="auto">
              <a:xfrm>
                <a:off x="1123" y="3313"/>
                <a:ext cx="94" cy="26"/>
              </a:xfrm>
              <a:custGeom>
                <a:avLst/>
                <a:gdLst>
                  <a:gd name="T0" fmla="*/ 93 w 94"/>
                  <a:gd name="T1" fmla="*/ 0 h 26"/>
                  <a:gd name="T2" fmla="*/ 67 w 94"/>
                  <a:gd name="T3" fmla="*/ 0 h 26"/>
                  <a:gd name="T4" fmla="*/ 43 w 94"/>
                  <a:gd name="T5" fmla="*/ 7 h 26"/>
                  <a:gd name="T6" fmla="*/ 26 w 94"/>
                  <a:gd name="T7" fmla="*/ 8 h 26"/>
                  <a:gd name="T8" fmla="*/ 11 w 94"/>
                  <a:gd name="T9" fmla="*/ 11 h 26"/>
                  <a:gd name="T10" fmla="*/ 6 w 94"/>
                  <a:gd name="T11" fmla="*/ 19 h 26"/>
                  <a:gd name="T12" fmla="*/ 0 w 94"/>
                  <a:gd name="T13" fmla="*/ 25 h 26"/>
                  <a:gd name="T14" fmla="*/ 6 w 94"/>
                  <a:gd name="T15" fmla="*/ 22 h 26"/>
                  <a:gd name="T16" fmla="*/ 12 w 94"/>
                  <a:gd name="T17" fmla="*/ 12 h 26"/>
                  <a:gd name="T18" fmla="*/ 32 w 94"/>
                  <a:gd name="T19" fmla="*/ 9 h 26"/>
                  <a:gd name="T20" fmla="*/ 43 w 94"/>
                  <a:gd name="T21" fmla="*/ 9 h 26"/>
                  <a:gd name="T22" fmla="*/ 53 w 94"/>
                  <a:gd name="T23" fmla="*/ 7 h 26"/>
                  <a:gd name="T24" fmla="*/ 70 w 94"/>
                  <a:gd name="T25" fmla="*/ 2 h 26"/>
                  <a:gd name="T26" fmla="*/ 93 w 94"/>
                  <a:gd name="T27" fmla="*/ 0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4"/>
                  <a:gd name="T43" fmla="*/ 0 h 26"/>
                  <a:gd name="T44" fmla="*/ 94 w 94"/>
                  <a:gd name="T45" fmla="*/ 26 h 2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4" h="26">
                    <a:moveTo>
                      <a:pt x="93" y="0"/>
                    </a:moveTo>
                    <a:lnTo>
                      <a:pt x="67" y="0"/>
                    </a:lnTo>
                    <a:lnTo>
                      <a:pt x="43" y="7"/>
                    </a:lnTo>
                    <a:lnTo>
                      <a:pt x="26" y="8"/>
                    </a:lnTo>
                    <a:lnTo>
                      <a:pt x="11" y="11"/>
                    </a:lnTo>
                    <a:lnTo>
                      <a:pt x="6" y="19"/>
                    </a:lnTo>
                    <a:lnTo>
                      <a:pt x="0" y="25"/>
                    </a:lnTo>
                    <a:lnTo>
                      <a:pt x="6" y="22"/>
                    </a:lnTo>
                    <a:lnTo>
                      <a:pt x="12" y="12"/>
                    </a:lnTo>
                    <a:lnTo>
                      <a:pt x="32" y="9"/>
                    </a:lnTo>
                    <a:lnTo>
                      <a:pt x="43" y="9"/>
                    </a:lnTo>
                    <a:lnTo>
                      <a:pt x="53" y="7"/>
                    </a:lnTo>
                    <a:lnTo>
                      <a:pt x="70" y="2"/>
                    </a:lnTo>
                    <a:lnTo>
                      <a:pt x="93" y="0"/>
                    </a:lnTo>
                  </a:path>
                </a:pathLst>
              </a:custGeom>
              <a:solidFill>
                <a:srgbClr val="606060"/>
              </a:solidFill>
              <a:ln w="9525" cap="rnd">
                <a:noFill/>
                <a:round/>
                <a:headEnd type="none" w="sm" len="sm"/>
                <a:tailEnd type="none" w="sm" len="sm"/>
              </a:ln>
            </p:spPr>
            <p:txBody>
              <a:bodyPr/>
              <a:lstStyle/>
              <a:p>
                <a:endParaRPr lang="es-ES"/>
              </a:p>
            </p:txBody>
          </p:sp>
          <p:sp>
            <p:nvSpPr>
              <p:cNvPr id="104648" name="Freeform 797"/>
              <p:cNvSpPr>
                <a:spLocks/>
              </p:cNvSpPr>
              <p:nvPr/>
            </p:nvSpPr>
            <p:spPr bwMode="auto">
              <a:xfrm>
                <a:off x="1266" y="3290"/>
                <a:ext cx="29" cy="28"/>
              </a:xfrm>
              <a:custGeom>
                <a:avLst/>
                <a:gdLst>
                  <a:gd name="T0" fmla="*/ 28 w 29"/>
                  <a:gd name="T1" fmla="*/ 0 h 28"/>
                  <a:gd name="T2" fmla="*/ 13 w 29"/>
                  <a:gd name="T3" fmla="*/ 27 h 28"/>
                  <a:gd name="T4" fmla="*/ 0 w 29"/>
                  <a:gd name="T5" fmla="*/ 11 h 28"/>
                  <a:gd name="T6" fmla="*/ 28 w 29"/>
                  <a:gd name="T7" fmla="*/ 0 h 28"/>
                  <a:gd name="T8" fmla="*/ 0 60000 65536"/>
                  <a:gd name="T9" fmla="*/ 0 60000 65536"/>
                  <a:gd name="T10" fmla="*/ 0 60000 65536"/>
                  <a:gd name="T11" fmla="*/ 0 60000 65536"/>
                  <a:gd name="T12" fmla="*/ 0 w 29"/>
                  <a:gd name="T13" fmla="*/ 0 h 28"/>
                  <a:gd name="T14" fmla="*/ 29 w 29"/>
                  <a:gd name="T15" fmla="*/ 28 h 28"/>
                </a:gdLst>
                <a:ahLst/>
                <a:cxnLst>
                  <a:cxn ang="T8">
                    <a:pos x="T0" y="T1"/>
                  </a:cxn>
                  <a:cxn ang="T9">
                    <a:pos x="T2" y="T3"/>
                  </a:cxn>
                  <a:cxn ang="T10">
                    <a:pos x="T4" y="T5"/>
                  </a:cxn>
                  <a:cxn ang="T11">
                    <a:pos x="T6" y="T7"/>
                  </a:cxn>
                </a:cxnLst>
                <a:rect l="T12" t="T13" r="T14" b="T15"/>
                <a:pathLst>
                  <a:path w="29" h="28">
                    <a:moveTo>
                      <a:pt x="28" y="0"/>
                    </a:moveTo>
                    <a:lnTo>
                      <a:pt x="13" y="27"/>
                    </a:lnTo>
                    <a:lnTo>
                      <a:pt x="0" y="11"/>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104649" name="Freeform 798"/>
              <p:cNvSpPr>
                <a:spLocks/>
              </p:cNvSpPr>
              <p:nvPr/>
            </p:nvSpPr>
            <p:spPr bwMode="auto">
              <a:xfrm>
                <a:off x="1305" y="3280"/>
                <a:ext cx="29" cy="27"/>
              </a:xfrm>
              <a:custGeom>
                <a:avLst/>
                <a:gdLst>
                  <a:gd name="T0" fmla="*/ 28 w 29"/>
                  <a:gd name="T1" fmla="*/ 0 h 27"/>
                  <a:gd name="T2" fmla="*/ 20 w 29"/>
                  <a:gd name="T3" fmla="*/ 16 h 27"/>
                  <a:gd name="T4" fmla="*/ 0 w 29"/>
                  <a:gd name="T5" fmla="*/ 26 h 27"/>
                  <a:gd name="T6" fmla="*/ 20 w 29"/>
                  <a:gd name="T7" fmla="*/ 26 h 27"/>
                  <a:gd name="T8" fmla="*/ 28 w 29"/>
                  <a:gd name="T9" fmla="*/ 0 h 27"/>
                  <a:gd name="T10" fmla="*/ 0 60000 65536"/>
                  <a:gd name="T11" fmla="*/ 0 60000 65536"/>
                  <a:gd name="T12" fmla="*/ 0 60000 65536"/>
                  <a:gd name="T13" fmla="*/ 0 60000 65536"/>
                  <a:gd name="T14" fmla="*/ 0 60000 65536"/>
                  <a:gd name="T15" fmla="*/ 0 w 29"/>
                  <a:gd name="T16" fmla="*/ 0 h 27"/>
                  <a:gd name="T17" fmla="*/ 29 w 29"/>
                  <a:gd name="T18" fmla="*/ 27 h 27"/>
                </a:gdLst>
                <a:ahLst/>
                <a:cxnLst>
                  <a:cxn ang="T10">
                    <a:pos x="T0" y="T1"/>
                  </a:cxn>
                  <a:cxn ang="T11">
                    <a:pos x="T2" y="T3"/>
                  </a:cxn>
                  <a:cxn ang="T12">
                    <a:pos x="T4" y="T5"/>
                  </a:cxn>
                  <a:cxn ang="T13">
                    <a:pos x="T6" y="T7"/>
                  </a:cxn>
                  <a:cxn ang="T14">
                    <a:pos x="T8" y="T9"/>
                  </a:cxn>
                </a:cxnLst>
                <a:rect l="T15" t="T16" r="T17" b="T18"/>
                <a:pathLst>
                  <a:path w="29" h="27">
                    <a:moveTo>
                      <a:pt x="28" y="0"/>
                    </a:moveTo>
                    <a:lnTo>
                      <a:pt x="20" y="16"/>
                    </a:lnTo>
                    <a:lnTo>
                      <a:pt x="0" y="26"/>
                    </a:lnTo>
                    <a:lnTo>
                      <a:pt x="20" y="26"/>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104650" name="Freeform 799"/>
              <p:cNvSpPr>
                <a:spLocks/>
              </p:cNvSpPr>
              <p:nvPr/>
            </p:nvSpPr>
            <p:spPr bwMode="auto">
              <a:xfrm>
                <a:off x="1218" y="3274"/>
                <a:ext cx="28" cy="28"/>
              </a:xfrm>
              <a:custGeom>
                <a:avLst/>
                <a:gdLst>
                  <a:gd name="T0" fmla="*/ 27 w 28"/>
                  <a:gd name="T1" fmla="*/ 0 h 28"/>
                  <a:gd name="T2" fmla="*/ 14 w 28"/>
                  <a:gd name="T3" fmla="*/ 2 h 28"/>
                  <a:gd name="T4" fmla="*/ 11 w 28"/>
                  <a:gd name="T5" fmla="*/ 7 h 28"/>
                  <a:gd name="T6" fmla="*/ 11 w 28"/>
                  <a:gd name="T7" fmla="*/ 15 h 28"/>
                  <a:gd name="T8" fmla="*/ 10 w 28"/>
                  <a:gd name="T9" fmla="*/ 21 h 28"/>
                  <a:gd name="T10" fmla="*/ 0 w 28"/>
                  <a:gd name="T11" fmla="*/ 27 h 28"/>
                  <a:gd name="T12" fmla="*/ 13 w 28"/>
                  <a:gd name="T13" fmla="*/ 24 h 28"/>
                  <a:gd name="T14" fmla="*/ 16 w 28"/>
                  <a:gd name="T15" fmla="*/ 9 h 28"/>
                  <a:gd name="T16" fmla="*/ 27 w 28"/>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8"/>
                  <a:gd name="T29" fmla="*/ 28 w 28"/>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8">
                    <a:moveTo>
                      <a:pt x="27" y="0"/>
                    </a:moveTo>
                    <a:lnTo>
                      <a:pt x="14" y="2"/>
                    </a:lnTo>
                    <a:lnTo>
                      <a:pt x="11" y="7"/>
                    </a:lnTo>
                    <a:lnTo>
                      <a:pt x="11" y="15"/>
                    </a:lnTo>
                    <a:lnTo>
                      <a:pt x="10" y="21"/>
                    </a:lnTo>
                    <a:lnTo>
                      <a:pt x="0" y="27"/>
                    </a:lnTo>
                    <a:lnTo>
                      <a:pt x="13" y="24"/>
                    </a:lnTo>
                    <a:lnTo>
                      <a:pt x="16" y="9"/>
                    </a:lnTo>
                    <a:lnTo>
                      <a:pt x="27" y="0"/>
                    </a:lnTo>
                  </a:path>
                </a:pathLst>
              </a:custGeom>
              <a:solidFill>
                <a:srgbClr val="606060"/>
              </a:solidFill>
              <a:ln w="9525" cap="rnd">
                <a:noFill/>
                <a:round/>
                <a:headEnd type="none" w="sm" len="sm"/>
                <a:tailEnd type="none" w="sm" len="sm"/>
              </a:ln>
            </p:spPr>
            <p:txBody>
              <a:bodyPr/>
              <a:lstStyle/>
              <a:p>
                <a:endParaRPr lang="es-ES"/>
              </a:p>
            </p:txBody>
          </p:sp>
          <p:sp>
            <p:nvSpPr>
              <p:cNvPr id="104651" name="Freeform 800"/>
              <p:cNvSpPr>
                <a:spLocks/>
              </p:cNvSpPr>
              <p:nvPr/>
            </p:nvSpPr>
            <p:spPr bwMode="auto">
              <a:xfrm>
                <a:off x="1238" y="3092"/>
                <a:ext cx="27" cy="41"/>
              </a:xfrm>
              <a:custGeom>
                <a:avLst/>
                <a:gdLst>
                  <a:gd name="T0" fmla="*/ 20 w 27"/>
                  <a:gd name="T1" fmla="*/ 0 h 41"/>
                  <a:gd name="T2" fmla="*/ 13 w 27"/>
                  <a:gd name="T3" fmla="*/ 3 h 41"/>
                  <a:gd name="T4" fmla="*/ 13 w 27"/>
                  <a:gd name="T5" fmla="*/ 11 h 41"/>
                  <a:gd name="T6" fmla="*/ 2 w 27"/>
                  <a:gd name="T7" fmla="*/ 18 h 41"/>
                  <a:gd name="T8" fmla="*/ 0 w 27"/>
                  <a:gd name="T9" fmla="*/ 25 h 41"/>
                  <a:gd name="T10" fmla="*/ 0 w 27"/>
                  <a:gd name="T11" fmla="*/ 33 h 41"/>
                  <a:gd name="T12" fmla="*/ 0 w 27"/>
                  <a:gd name="T13" fmla="*/ 40 h 41"/>
                  <a:gd name="T14" fmla="*/ 26 w 27"/>
                  <a:gd name="T15" fmla="*/ 16 h 41"/>
                  <a:gd name="T16" fmla="*/ 20 w 27"/>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41"/>
                  <a:gd name="T29" fmla="*/ 27 w 27"/>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41">
                    <a:moveTo>
                      <a:pt x="20" y="0"/>
                    </a:moveTo>
                    <a:lnTo>
                      <a:pt x="13" y="3"/>
                    </a:lnTo>
                    <a:lnTo>
                      <a:pt x="13" y="11"/>
                    </a:lnTo>
                    <a:lnTo>
                      <a:pt x="2" y="18"/>
                    </a:lnTo>
                    <a:lnTo>
                      <a:pt x="0" y="25"/>
                    </a:lnTo>
                    <a:lnTo>
                      <a:pt x="0" y="33"/>
                    </a:lnTo>
                    <a:lnTo>
                      <a:pt x="0" y="40"/>
                    </a:lnTo>
                    <a:lnTo>
                      <a:pt x="26" y="16"/>
                    </a:lnTo>
                    <a:lnTo>
                      <a:pt x="20" y="0"/>
                    </a:lnTo>
                  </a:path>
                </a:pathLst>
              </a:custGeom>
              <a:solidFill>
                <a:srgbClr val="400000"/>
              </a:solidFill>
              <a:ln w="12700" cap="rnd">
                <a:solidFill>
                  <a:srgbClr val="000000"/>
                </a:solidFill>
                <a:round/>
                <a:headEnd type="none" w="sm" len="sm"/>
                <a:tailEnd type="none" w="sm" len="sm"/>
              </a:ln>
            </p:spPr>
            <p:txBody>
              <a:bodyPr/>
              <a:lstStyle/>
              <a:p>
                <a:endParaRPr lang="es-ES"/>
              </a:p>
            </p:txBody>
          </p:sp>
          <p:sp>
            <p:nvSpPr>
              <p:cNvPr id="104652" name="Freeform 801"/>
              <p:cNvSpPr>
                <a:spLocks/>
              </p:cNvSpPr>
              <p:nvPr/>
            </p:nvSpPr>
            <p:spPr bwMode="auto">
              <a:xfrm>
                <a:off x="1252" y="3068"/>
                <a:ext cx="49" cy="32"/>
              </a:xfrm>
              <a:custGeom>
                <a:avLst/>
                <a:gdLst>
                  <a:gd name="T0" fmla="*/ 45 w 49"/>
                  <a:gd name="T1" fmla="*/ 0 h 32"/>
                  <a:gd name="T2" fmla="*/ 37 w 49"/>
                  <a:gd name="T3" fmla="*/ 0 h 32"/>
                  <a:gd name="T4" fmla="*/ 27 w 49"/>
                  <a:gd name="T5" fmla="*/ 4 h 32"/>
                  <a:gd name="T6" fmla="*/ 14 w 49"/>
                  <a:gd name="T7" fmla="*/ 8 h 32"/>
                  <a:gd name="T8" fmla="*/ 8 w 49"/>
                  <a:gd name="T9" fmla="*/ 14 h 32"/>
                  <a:gd name="T10" fmla="*/ 0 w 49"/>
                  <a:gd name="T11" fmla="*/ 19 h 32"/>
                  <a:gd name="T12" fmla="*/ 0 w 49"/>
                  <a:gd name="T13" fmla="*/ 22 h 32"/>
                  <a:gd name="T14" fmla="*/ 0 w 49"/>
                  <a:gd name="T15" fmla="*/ 31 h 32"/>
                  <a:gd name="T16" fmla="*/ 48 w 49"/>
                  <a:gd name="T17" fmla="*/ 5 h 32"/>
                  <a:gd name="T18" fmla="*/ 45 w 49"/>
                  <a:gd name="T19" fmla="*/ 0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32"/>
                  <a:gd name="T32" fmla="*/ 49 w 49"/>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32">
                    <a:moveTo>
                      <a:pt x="45" y="0"/>
                    </a:moveTo>
                    <a:lnTo>
                      <a:pt x="37" y="0"/>
                    </a:lnTo>
                    <a:lnTo>
                      <a:pt x="27" y="4"/>
                    </a:lnTo>
                    <a:lnTo>
                      <a:pt x="14" y="8"/>
                    </a:lnTo>
                    <a:lnTo>
                      <a:pt x="8" y="14"/>
                    </a:lnTo>
                    <a:lnTo>
                      <a:pt x="0" y="19"/>
                    </a:lnTo>
                    <a:lnTo>
                      <a:pt x="0" y="22"/>
                    </a:lnTo>
                    <a:lnTo>
                      <a:pt x="0" y="31"/>
                    </a:lnTo>
                    <a:lnTo>
                      <a:pt x="48" y="5"/>
                    </a:lnTo>
                    <a:lnTo>
                      <a:pt x="45"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4653" name="Freeform 802"/>
              <p:cNvSpPr>
                <a:spLocks/>
              </p:cNvSpPr>
              <p:nvPr/>
            </p:nvSpPr>
            <p:spPr bwMode="auto">
              <a:xfrm>
                <a:off x="1258" y="3070"/>
                <a:ext cx="43" cy="28"/>
              </a:xfrm>
              <a:custGeom>
                <a:avLst/>
                <a:gdLst>
                  <a:gd name="T0" fmla="*/ 0 w 43"/>
                  <a:gd name="T1" fmla="*/ 27 h 28"/>
                  <a:gd name="T2" fmla="*/ 0 w 43"/>
                  <a:gd name="T3" fmla="*/ 18 h 28"/>
                  <a:gd name="T4" fmla="*/ 0 w 43"/>
                  <a:gd name="T5" fmla="*/ 15 h 28"/>
                  <a:gd name="T6" fmla="*/ 9 w 43"/>
                  <a:gd name="T7" fmla="*/ 10 h 28"/>
                  <a:gd name="T8" fmla="*/ 18 w 43"/>
                  <a:gd name="T9" fmla="*/ 4 h 28"/>
                  <a:gd name="T10" fmla="*/ 29 w 43"/>
                  <a:gd name="T11" fmla="*/ 0 h 28"/>
                  <a:gd name="T12" fmla="*/ 37 w 43"/>
                  <a:gd name="T13" fmla="*/ 0 h 28"/>
                  <a:gd name="T14" fmla="*/ 42 w 43"/>
                  <a:gd name="T15" fmla="*/ 9 h 28"/>
                  <a:gd name="T16" fmla="*/ 8 w 43"/>
                  <a:gd name="T17" fmla="*/ 21 h 28"/>
                  <a:gd name="T18" fmla="*/ 0 w 43"/>
                  <a:gd name="T19" fmla="*/ 27 h 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
                  <a:gd name="T31" fmla="*/ 0 h 28"/>
                  <a:gd name="T32" fmla="*/ 43 w 43"/>
                  <a:gd name="T33" fmla="*/ 28 h 2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 h="28">
                    <a:moveTo>
                      <a:pt x="0" y="27"/>
                    </a:moveTo>
                    <a:lnTo>
                      <a:pt x="0" y="18"/>
                    </a:lnTo>
                    <a:lnTo>
                      <a:pt x="0" y="15"/>
                    </a:lnTo>
                    <a:lnTo>
                      <a:pt x="9" y="10"/>
                    </a:lnTo>
                    <a:lnTo>
                      <a:pt x="18" y="4"/>
                    </a:lnTo>
                    <a:lnTo>
                      <a:pt x="29" y="0"/>
                    </a:lnTo>
                    <a:lnTo>
                      <a:pt x="37" y="0"/>
                    </a:lnTo>
                    <a:lnTo>
                      <a:pt x="42" y="9"/>
                    </a:lnTo>
                    <a:lnTo>
                      <a:pt x="8" y="21"/>
                    </a:lnTo>
                    <a:lnTo>
                      <a:pt x="0" y="27"/>
                    </a:lnTo>
                  </a:path>
                </a:pathLst>
              </a:custGeom>
              <a:solidFill>
                <a:srgbClr val="E0E0E0"/>
              </a:solidFill>
              <a:ln w="9525" cap="rnd">
                <a:noFill/>
                <a:round/>
                <a:headEnd type="none" w="sm" len="sm"/>
                <a:tailEnd type="none" w="sm" len="sm"/>
              </a:ln>
            </p:spPr>
            <p:txBody>
              <a:bodyPr/>
              <a:lstStyle/>
              <a:p>
                <a:endParaRPr lang="es-ES"/>
              </a:p>
            </p:txBody>
          </p:sp>
          <p:sp>
            <p:nvSpPr>
              <p:cNvPr id="104654" name="Freeform 803"/>
              <p:cNvSpPr>
                <a:spLocks/>
              </p:cNvSpPr>
              <p:nvPr/>
            </p:nvSpPr>
            <p:spPr bwMode="auto">
              <a:xfrm>
                <a:off x="1258" y="3080"/>
                <a:ext cx="43" cy="26"/>
              </a:xfrm>
              <a:custGeom>
                <a:avLst/>
                <a:gdLst>
                  <a:gd name="T0" fmla="*/ 42 w 43"/>
                  <a:gd name="T1" fmla="*/ 0 h 26"/>
                  <a:gd name="T2" fmla="*/ 27 w 43"/>
                  <a:gd name="T3" fmla="*/ 6 h 26"/>
                  <a:gd name="T4" fmla="*/ 14 w 43"/>
                  <a:gd name="T5" fmla="*/ 15 h 26"/>
                  <a:gd name="T6" fmla="*/ 5 w 43"/>
                  <a:gd name="T7" fmla="*/ 21 h 26"/>
                  <a:gd name="T8" fmla="*/ 0 w 43"/>
                  <a:gd name="T9" fmla="*/ 25 h 26"/>
                  <a:gd name="T10" fmla="*/ 10 w 43"/>
                  <a:gd name="T11" fmla="*/ 20 h 26"/>
                  <a:gd name="T12" fmla="*/ 20 w 43"/>
                  <a:gd name="T13" fmla="*/ 14 h 26"/>
                  <a:gd name="T14" fmla="*/ 31 w 43"/>
                  <a:gd name="T15" fmla="*/ 7 h 26"/>
                  <a:gd name="T16" fmla="*/ 42 w 43"/>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26"/>
                  <a:gd name="T29" fmla="*/ 43 w 43"/>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26">
                    <a:moveTo>
                      <a:pt x="42" y="0"/>
                    </a:moveTo>
                    <a:lnTo>
                      <a:pt x="27" y="6"/>
                    </a:lnTo>
                    <a:lnTo>
                      <a:pt x="14" y="15"/>
                    </a:lnTo>
                    <a:lnTo>
                      <a:pt x="5" y="21"/>
                    </a:lnTo>
                    <a:lnTo>
                      <a:pt x="0" y="25"/>
                    </a:lnTo>
                    <a:lnTo>
                      <a:pt x="10" y="20"/>
                    </a:lnTo>
                    <a:lnTo>
                      <a:pt x="20" y="14"/>
                    </a:lnTo>
                    <a:lnTo>
                      <a:pt x="31" y="7"/>
                    </a:lnTo>
                    <a:lnTo>
                      <a:pt x="42" y="0"/>
                    </a:lnTo>
                  </a:path>
                </a:pathLst>
              </a:custGeom>
              <a:solidFill>
                <a:srgbClr val="606060"/>
              </a:solidFill>
              <a:ln w="9525" cap="rnd">
                <a:noFill/>
                <a:round/>
                <a:headEnd type="none" w="sm" len="sm"/>
                <a:tailEnd type="none" w="sm" len="sm"/>
              </a:ln>
            </p:spPr>
            <p:txBody>
              <a:bodyPr/>
              <a:lstStyle/>
              <a:p>
                <a:endParaRPr lang="es-ES"/>
              </a:p>
            </p:txBody>
          </p:sp>
          <p:sp>
            <p:nvSpPr>
              <p:cNvPr id="104655" name="Freeform 804"/>
              <p:cNvSpPr>
                <a:spLocks/>
              </p:cNvSpPr>
              <p:nvPr/>
            </p:nvSpPr>
            <p:spPr bwMode="auto">
              <a:xfrm>
                <a:off x="1204" y="3071"/>
                <a:ext cx="136" cy="263"/>
              </a:xfrm>
              <a:custGeom>
                <a:avLst/>
                <a:gdLst>
                  <a:gd name="T0" fmla="*/ 100 w 136"/>
                  <a:gd name="T1" fmla="*/ 6 h 263"/>
                  <a:gd name="T2" fmla="*/ 96 w 136"/>
                  <a:gd name="T3" fmla="*/ 0 h 263"/>
                  <a:gd name="T4" fmla="*/ 88 w 136"/>
                  <a:gd name="T5" fmla="*/ 3 h 263"/>
                  <a:gd name="T6" fmla="*/ 78 w 136"/>
                  <a:gd name="T7" fmla="*/ 8 h 263"/>
                  <a:gd name="T8" fmla="*/ 67 w 136"/>
                  <a:gd name="T9" fmla="*/ 12 h 263"/>
                  <a:gd name="T10" fmla="*/ 58 w 136"/>
                  <a:gd name="T11" fmla="*/ 17 h 263"/>
                  <a:gd name="T12" fmla="*/ 51 w 136"/>
                  <a:gd name="T13" fmla="*/ 21 h 263"/>
                  <a:gd name="T14" fmla="*/ 48 w 136"/>
                  <a:gd name="T15" fmla="*/ 27 h 263"/>
                  <a:gd name="T16" fmla="*/ 45 w 136"/>
                  <a:gd name="T17" fmla="*/ 32 h 263"/>
                  <a:gd name="T18" fmla="*/ 42 w 136"/>
                  <a:gd name="T19" fmla="*/ 38 h 263"/>
                  <a:gd name="T20" fmla="*/ 40 w 136"/>
                  <a:gd name="T21" fmla="*/ 48 h 263"/>
                  <a:gd name="T22" fmla="*/ 29 w 136"/>
                  <a:gd name="T23" fmla="*/ 68 h 263"/>
                  <a:gd name="T24" fmla="*/ 21 w 136"/>
                  <a:gd name="T25" fmla="*/ 107 h 263"/>
                  <a:gd name="T26" fmla="*/ 20 w 136"/>
                  <a:gd name="T27" fmla="*/ 138 h 263"/>
                  <a:gd name="T28" fmla="*/ 16 w 136"/>
                  <a:gd name="T29" fmla="*/ 160 h 263"/>
                  <a:gd name="T30" fmla="*/ 14 w 136"/>
                  <a:gd name="T31" fmla="*/ 178 h 263"/>
                  <a:gd name="T32" fmla="*/ 13 w 136"/>
                  <a:gd name="T33" fmla="*/ 191 h 263"/>
                  <a:gd name="T34" fmla="*/ 9 w 136"/>
                  <a:gd name="T35" fmla="*/ 205 h 263"/>
                  <a:gd name="T36" fmla="*/ 0 w 136"/>
                  <a:gd name="T37" fmla="*/ 228 h 263"/>
                  <a:gd name="T38" fmla="*/ 8 w 136"/>
                  <a:gd name="T39" fmla="*/ 240 h 263"/>
                  <a:gd name="T40" fmla="*/ 30 w 136"/>
                  <a:gd name="T41" fmla="*/ 252 h 263"/>
                  <a:gd name="T42" fmla="*/ 64 w 136"/>
                  <a:gd name="T43" fmla="*/ 262 h 263"/>
                  <a:gd name="T44" fmla="*/ 88 w 136"/>
                  <a:gd name="T45" fmla="*/ 258 h 263"/>
                  <a:gd name="T46" fmla="*/ 104 w 136"/>
                  <a:gd name="T47" fmla="*/ 250 h 263"/>
                  <a:gd name="T48" fmla="*/ 107 w 136"/>
                  <a:gd name="T49" fmla="*/ 210 h 263"/>
                  <a:gd name="T50" fmla="*/ 110 w 136"/>
                  <a:gd name="T51" fmla="*/ 244 h 263"/>
                  <a:gd name="T52" fmla="*/ 126 w 136"/>
                  <a:gd name="T53" fmla="*/ 235 h 263"/>
                  <a:gd name="T54" fmla="*/ 130 w 136"/>
                  <a:gd name="T55" fmla="*/ 216 h 263"/>
                  <a:gd name="T56" fmla="*/ 120 w 136"/>
                  <a:gd name="T57" fmla="*/ 177 h 263"/>
                  <a:gd name="T58" fmla="*/ 120 w 136"/>
                  <a:gd name="T59" fmla="*/ 165 h 263"/>
                  <a:gd name="T60" fmla="*/ 122 w 136"/>
                  <a:gd name="T61" fmla="*/ 153 h 263"/>
                  <a:gd name="T62" fmla="*/ 124 w 136"/>
                  <a:gd name="T63" fmla="*/ 135 h 263"/>
                  <a:gd name="T64" fmla="*/ 128 w 136"/>
                  <a:gd name="T65" fmla="*/ 119 h 263"/>
                  <a:gd name="T66" fmla="*/ 135 w 136"/>
                  <a:gd name="T67" fmla="*/ 95 h 263"/>
                  <a:gd name="T68" fmla="*/ 133 w 136"/>
                  <a:gd name="T69" fmla="*/ 69 h 263"/>
                  <a:gd name="T70" fmla="*/ 135 w 136"/>
                  <a:gd name="T71" fmla="*/ 51 h 263"/>
                  <a:gd name="T72" fmla="*/ 131 w 136"/>
                  <a:gd name="T73" fmla="*/ 34 h 263"/>
                  <a:gd name="T74" fmla="*/ 126 w 136"/>
                  <a:gd name="T75" fmla="*/ 29 h 263"/>
                  <a:gd name="T76" fmla="*/ 120 w 136"/>
                  <a:gd name="T77" fmla="*/ 18 h 263"/>
                  <a:gd name="T78" fmla="*/ 112 w 136"/>
                  <a:gd name="T79" fmla="*/ 12 h 263"/>
                  <a:gd name="T80" fmla="*/ 100 w 136"/>
                  <a:gd name="T81" fmla="*/ 6 h 2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36"/>
                  <a:gd name="T124" fmla="*/ 0 h 263"/>
                  <a:gd name="T125" fmla="*/ 136 w 136"/>
                  <a:gd name="T126" fmla="*/ 263 h 26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36" h="263">
                    <a:moveTo>
                      <a:pt x="100" y="6"/>
                    </a:moveTo>
                    <a:lnTo>
                      <a:pt x="96" y="0"/>
                    </a:lnTo>
                    <a:lnTo>
                      <a:pt x="88" y="3"/>
                    </a:lnTo>
                    <a:lnTo>
                      <a:pt x="78" y="8"/>
                    </a:lnTo>
                    <a:lnTo>
                      <a:pt x="67" y="12"/>
                    </a:lnTo>
                    <a:lnTo>
                      <a:pt x="58" y="17"/>
                    </a:lnTo>
                    <a:lnTo>
                      <a:pt x="51" y="21"/>
                    </a:lnTo>
                    <a:lnTo>
                      <a:pt x="48" y="27"/>
                    </a:lnTo>
                    <a:lnTo>
                      <a:pt x="45" y="32"/>
                    </a:lnTo>
                    <a:lnTo>
                      <a:pt x="42" y="38"/>
                    </a:lnTo>
                    <a:lnTo>
                      <a:pt x="40" y="48"/>
                    </a:lnTo>
                    <a:lnTo>
                      <a:pt x="29" y="68"/>
                    </a:lnTo>
                    <a:lnTo>
                      <a:pt x="21" y="107"/>
                    </a:lnTo>
                    <a:lnTo>
                      <a:pt x="20" y="138"/>
                    </a:lnTo>
                    <a:lnTo>
                      <a:pt x="16" y="160"/>
                    </a:lnTo>
                    <a:lnTo>
                      <a:pt x="14" y="178"/>
                    </a:lnTo>
                    <a:lnTo>
                      <a:pt x="13" y="191"/>
                    </a:lnTo>
                    <a:lnTo>
                      <a:pt x="9" y="205"/>
                    </a:lnTo>
                    <a:lnTo>
                      <a:pt x="0" y="228"/>
                    </a:lnTo>
                    <a:lnTo>
                      <a:pt x="8" y="240"/>
                    </a:lnTo>
                    <a:lnTo>
                      <a:pt x="30" y="252"/>
                    </a:lnTo>
                    <a:lnTo>
                      <a:pt x="64" y="262"/>
                    </a:lnTo>
                    <a:lnTo>
                      <a:pt x="88" y="258"/>
                    </a:lnTo>
                    <a:lnTo>
                      <a:pt x="104" y="250"/>
                    </a:lnTo>
                    <a:lnTo>
                      <a:pt x="107" y="210"/>
                    </a:lnTo>
                    <a:lnTo>
                      <a:pt x="110" y="244"/>
                    </a:lnTo>
                    <a:lnTo>
                      <a:pt x="126" y="235"/>
                    </a:lnTo>
                    <a:lnTo>
                      <a:pt x="130" y="216"/>
                    </a:lnTo>
                    <a:lnTo>
                      <a:pt x="120" y="177"/>
                    </a:lnTo>
                    <a:lnTo>
                      <a:pt x="120" y="165"/>
                    </a:lnTo>
                    <a:lnTo>
                      <a:pt x="122" y="153"/>
                    </a:lnTo>
                    <a:lnTo>
                      <a:pt x="124" y="135"/>
                    </a:lnTo>
                    <a:lnTo>
                      <a:pt x="128" y="119"/>
                    </a:lnTo>
                    <a:lnTo>
                      <a:pt x="135" y="95"/>
                    </a:lnTo>
                    <a:lnTo>
                      <a:pt x="133" y="69"/>
                    </a:lnTo>
                    <a:lnTo>
                      <a:pt x="135" y="51"/>
                    </a:lnTo>
                    <a:lnTo>
                      <a:pt x="131" y="34"/>
                    </a:lnTo>
                    <a:lnTo>
                      <a:pt x="126" y="29"/>
                    </a:lnTo>
                    <a:lnTo>
                      <a:pt x="120" y="18"/>
                    </a:lnTo>
                    <a:lnTo>
                      <a:pt x="112" y="12"/>
                    </a:lnTo>
                    <a:lnTo>
                      <a:pt x="10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4656" name="Freeform 805"/>
              <p:cNvSpPr>
                <a:spLocks/>
              </p:cNvSpPr>
              <p:nvPr/>
            </p:nvSpPr>
            <p:spPr bwMode="auto">
              <a:xfrm>
                <a:off x="1208" y="3073"/>
                <a:ext cx="129" cy="254"/>
              </a:xfrm>
              <a:custGeom>
                <a:avLst/>
                <a:gdLst>
                  <a:gd name="T0" fmla="*/ 16 w 129"/>
                  <a:gd name="T1" fmla="*/ 155 h 254"/>
                  <a:gd name="T2" fmla="*/ 19 w 129"/>
                  <a:gd name="T3" fmla="*/ 139 h 254"/>
                  <a:gd name="T4" fmla="*/ 19 w 129"/>
                  <a:gd name="T5" fmla="*/ 131 h 254"/>
                  <a:gd name="T6" fmla="*/ 32 w 129"/>
                  <a:gd name="T7" fmla="*/ 122 h 254"/>
                  <a:gd name="T8" fmla="*/ 48 w 129"/>
                  <a:gd name="T9" fmla="*/ 112 h 254"/>
                  <a:gd name="T10" fmla="*/ 68 w 129"/>
                  <a:gd name="T11" fmla="*/ 90 h 254"/>
                  <a:gd name="T12" fmla="*/ 81 w 129"/>
                  <a:gd name="T13" fmla="*/ 73 h 254"/>
                  <a:gd name="T14" fmla="*/ 104 w 129"/>
                  <a:gd name="T15" fmla="*/ 63 h 254"/>
                  <a:gd name="T16" fmla="*/ 85 w 129"/>
                  <a:gd name="T17" fmla="*/ 67 h 254"/>
                  <a:gd name="T18" fmla="*/ 86 w 129"/>
                  <a:gd name="T19" fmla="*/ 57 h 254"/>
                  <a:gd name="T20" fmla="*/ 82 w 129"/>
                  <a:gd name="T21" fmla="*/ 46 h 254"/>
                  <a:gd name="T22" fmla="*/ 80 w 129"/>
                  <a:gd name="T23" fmla="*/ 41 h 254"/>
                  <a:gd name="T24" fmla="*/ 72 w 129"/>
                  <a:gd name="T25" fmla="*/ 34 h 254"/>
                  <a:gd name="T26" fmla="*/ 65 w 129"/>
                  <a:gd name="T27" fmla="*/ 30 h 254"/>
                  <a:gd name="T28" fmla="*/ 57 w 129"/>
                  <a:gd name="T29" fmla="*/ 30 h 254"/>
                  <a:gd name="T30" fmla="*/ 50 w 129"/>
                  <a:gd name="T31" fmla="*/ 30 h 254"/>
                  <a:gd name="T32" fmla="*/ 41 w 129"/>
                  <a:gd name="T33" fmla="*/ 34 h 254"/>
                  <a:gd name="T34" fmla="*/ 46 w 129"/>
                  <a:gd name="T35" fmla="*/ 27 h 254"/>
                  <a:gd name="T36" fmla="*/ 50 w 129"/>
                  <a:gd name="T37" fmla="*/ 20 h 254"/>
                  <a:gd name="T38" fmla="*/ 58 w 129"/>
                  <a:gd name="T39" fmla="*/ 14 h 254"/>
                  <a:gd name="T40" fmla="*/ 66 w 129"/>
                  <a:gd name="T41" fmla="*/ 9 h 254"/>
                  <a:gd name="T42" fmla="*/ 78 w 129"/>
                  <a:gd name="T43" fmla="*/ 5 h 254"/>
                  <a:gd name="T44" fmla="*/ 88 w 129"/>
                  <a:gd name="T45" fmla="*/ 0 h 254"/>
                  <a:gd name="T46" fmla="*/ 91 w 129"/>
                  <a:gd name="T47" fmla="*/ 0 h 254"/>
                  <a:gd name="T48" fmla="*/ 96 w 129"/>
                  <a:gd name="T49" fmla="*/ 5 h 254"/>
                  <a:gd name="T50" fmla="*/ 105 w 129"/>
                  <a:gd name="T51" fmla="*/ 10 h 254"/>
                  <a:gd name="T52" fmla="*/ 110 w 129"/>
                  <a:gd name="T53" fmla="*/ 16 h 254"/>
                  <a:gd name="T54" fmla="*/ 117 w 129"/>
                  <a:gd name="T55" fmla="*/ 24 h 254"/>
                  <a:gd name="T56" fmla="*/ 123 w 129"/>
                  <a:gd name="T57" fmla="*/ 33 h 254"/>
                  <a:gd name="T58" fmla="*/ 126 w 129"/>
                  <a:gd name="T59" fmla="*/ 43 h 254"/>
                  <a:gd name="T60" fmla="*/ 128 w 129"/>
                  <a:gd name="T61" fmla="*/ 57 h 254"/>
                  <a:gd name="T62" fmla="*/ 126 w 129"/>
                  <a:gd name="T63" fmla="*/ 73 h 254"/>
                  <a:gd name="T64" fmla="*/ 126 w 129"/>
                  <a:gd name="T65" fmla="*/ 90 h 254"/>
                  <a:gd name="T66" fmla="*/ 121 w 129"/>
                  <a:gd name="T67" fmla="*/ 111 h 254"/>
                  <a:gd name="T68" fmla="*/ 117 w 129"/>
                  <a:gd name="T69" fmla="*/ 131 h 254"/>
                  <a:gd name="T70" fmla="*/ 115 w 129"/>
                  <a:gd name="T71" fmla="*/ 146 h 254"/>
                  <a:gd name="T72" fmla="*/ 112 w 129"/>
                  <a:gd name="T73" fmla="*/ 158 h 254"/>
                  <a:gd name="T74" fmla="*/ 112 w 129"/>
                  <a:gd name="T75" fmla="*/ 169 h 254"/>
                  <a:gd name="T76" fmla="*/ 112 w 129"/>
                  <a:gd name="T77" fmla="*/ 183 h 254"/>
                  <a:gd name="T78" fmla="*/ 121 w 129"/>
                  <a:gd name="T79" fmla="*/ 209 h 254"/>
                  <a:gd name="T80" fmla="*/ 120 w 129"/>
                  <a:gd name="T81" fmla="*/ 226 h 254"/>
                  <a:gd name="T82" fmla="*/ 110 w 129"/>
                  <a:gd name="T83" fmla="*/ 232 h 254"/>
                  <a:gd name="T84" fmla="*/ 104 w 129"/>
                  <a:gd name="T85" fmla="*/ 201 h 254"/>
                  <a:gd name="T86" fmla="*/ 96 w 129"/>
                  <a:gd name="T87" fmla="*/ 243 h 254"/>
                  <a:gd name="T88" fmla="*/ 81 w 129"/>
                  <a:gd name="T89" fmla="*/ 250 h 254"/>
                  <a:gd name="T90" fmla="*/ 59 w 129"/>
                  <a:gd name="T91" fmla="*/ 253 h 254"/>
                  <a:gd name="T92" fmla="*/ 27 w 129"/>
                  <a:gd name="T93" fmla="*/ 245 h 254"/>
                  <a:gd name="T94" fmla="*/ 8 w 129"/>
                  <a:gd name="T95" fmla="*/ 234 h 254"/>
                  <a:gd name="T96" fmla="*/ 0 w 129"/>
                  <a:gd name="T97" fmla="*/ 224 h 254"/>
                  <a:gd name="T98" fmla="*/ 6 w 129"/>
                  <a:gd name="T99" fmla="*/ 213 h 254"/>
                  <a:gd name="T100" fmla="*/ 13 w 129"/>
                  <a:gd name="T101" fmla="*/ 194 h 254"/>
                  <a:gd name="T102" fmla="*/ 16 w 129"/>
                  <a:gd name="T103" fmla="*/ 169 h 254"/>
                  <a:gd name="T104" fmla="*/ 16 w 129"/>
                  <a:gd name="T105" fmla="*/ 155 h 25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9"/>
                  <a:gd name="T160" fmla="*/ 0 h 254"/>
                  <a:gd name="T161" fmla="*/ 129 w 129"/>
                  <a:gd name="T162" fmla="*/ 254 h 25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9" h="254">
                    <a:moveTo>
                      <a:pt x="16" y="155"/>
                    </a:moveTo>
                    <a:lnTo>
                      <a:pt x="19" y="139"/>
                    </a:lnTo>
                    <a:lnTo>
                      <a:pt x="19" y="131"/>
                    </a:lnTo>
                    <a:lnTo>
                      <a:pt x="32" y="122"/>
                    </a:lnTo>
                    <a:lnTo>
                      <a:pt x="48" y="112"/>
                    </a:lnTo>
                    <a:lnTo>
                      <a:pt x="68" y="90"/>
                    </a:lnTo>
                    <a:lnTo>
                      <a:pt x="81" y="73"/>
                    </a:lnTo>
                    <a:lnTo>
                      <a:pt x="104" y="63"/>
                    </a:lnTo>
                    <a:lnTo>
                      <a:pt x="85" y="67"/>
                    </a:lnTo>
                    <a:lnTo>
                      <a:pt x="86" y="57"/>
                    </a:lnTo>
                    <a:lnTo>
                      <a:pt x="82" y="46"/>
                    </a:lnTo>
                    <a:lnTo>
                      <a:pt x="80" y="41"/>
                    </a:lnTo>
                    <a:lnTo>
                      <a:pt x="72" y="34"/>
                    </a:lnTo>
                    <a:lnTo>
                      <a:pt x="65" y="30"/>
                    </a:lnTo>
                    <a:lnTo>
                      <a:pt x="57" y="30"/>
                    </a:lnTo>
                    <a:lnTo>
                      <a:pt x="50" y="30"/>
                    </a:lnTo>
                    <a:lnTo>
                      <a:pt x="41" y="34"/>
                    </a:lnTo>
                    <a:lnTo>
                      <a:pt x="46" y="27"/>
                    </a:lnTo>
                    <a:lnTo>
                      <a:pt x="50" y="20"/>
                    </a:lnTo>
                    <a:lnTo>
                      <a:pt x="58" y="14"/>
                    </a:lnTo>
                    <a:lnTo>
                      <a:pt x="66" y="9"/>
                    </a:lnTo>
                    <a:lnTo>
                      <a:pt x="78" y="5"/>
                    </a:lnTo>
                    <a:lnTo>
                      <a:pt x="88" y="0"/>
                    </a:lnTo>
                    <a:lnTo>
                      <a:pt x="91" y="0"/>
                    </a:lnTo>
                    <a:lnTo>
                      <a:pt x="96" y="5"/>
                    </a:lnTo>
                    <a:lnTo>
                      <a:pt x="105" y="10"/>
                    </a:lnTo>
                    <a:lnTo>
                      <a:pt x="110" y="16"/>
                    </a:lnTo>
                    <a:lnTo>
                      <a:pt x="117" y="24"/>
                    </a:lnTo>
                    <a:lnTo>
                      <a:pt x="123" y="33"/>
                    </a:lnTo>
                    <a:lnTo>
                      <a:pt x="126" y="43"/>
                    </a:lnTo>
                    <a:lnTo>
                      <a:pt x="128" y="57"/>
                    </a:lnTo>
                    <a:lnTo>
                      <a:pt x="126" y="73"/>
                    </a:lnTo>
                    <a:lnTo>
                      <a:pt x="126" y="90"/>
                    </a:lnTo>
                    <a:lnTo>
                      <a:pt x="121" y="111"/>
                    </a:lnTo>
                    <a:lnTo>
                      <a:pt x="117" y="131"/>
                    </a:lnTo>
                    <a:lnTo>
                      <a:pt x="115" y="146"/>
                    </a:lnTo>
                    <a:lnTo>
                      <a:pt x="112" y="158"/>
                    </a:lnTo>
                    <a:lnTo>
                      <a:pt x="112" y="169"/>
                    </a:lnTo>
                    <a:lnTo>
                      <a:pt x="112" y="183"/>
                    </a:lnTo>
                    <a:lnTo>
                      <a:pt x="121" y="209"/>
                    </a:lnTo>
                    <a:lnTo>
                      <a:pt x="120" y="226"/>
                    </a:lnTo>
                    <a:lnTo>
                      <a:pt x="110" y="232"/>
                    </a:lnTo>
                    <a:lnTo>
                      <a:pt x="104" y="201"/>
                    </a:lnTo>
                    <a:lnTo>
                      <a:pt x="96" y="243"/>
                    </a:lnTo>
                    <a:lnTo>
                      <a:pt x="81" y="250"/>
                    </a:lnTo>
                    <a:lnTo>
                      <a:pt x="59" y="253"/>
                    </a:lnTo>
                    <a:lnTo>
                      <a:pt x="27" y="245"/>
                    </a:lnTo>
                    <a:lnTo>
                      <a:pt x="8" y="234"/>
                    </a:lnTo>
                    <a:lnTo>
                      <a:pt x="0" y="224"/>
                    </a:lnTo>
                    <a:lnTo>
                      <a:pt x="6" y="213"/>
                    </a:lnTo>
                    <a:lnTo>
                      <a:pt x="13" y="194"/>
                    </a:lnTo>
                    <a:lnTo>
                      <a:pt x="16" y="169"/>
                    </a:lnTo>
                    <a:lnTo>
                      <a:pt x="16" y="155"/>
                    </a:lnTo>
                  </a:path>
                </a:pathLst>
              </a:custGeom>
              <a:solidFill>
                <a:srgbClr val="808080"/>
              </a:solidFill>
              <a:ln w="9525" cap="rnd">
                <a:noFill/>
                <a:round/>
                <a:headEnd type="none" w="sm" len="sm"/>
                <a:tailEnd type="none" w="sm" len="sm"/>
              </a:ln>
            </p:spPr>
            <p:txBody>
              <a:bodyPr/>
              <a:lstStyle/>
              <a:p>
                <a:endParaRPr lang="es-ES"/>
              </a:p>
            </p:txBody>
          </p:sp>
          <p:sp>
            <p:nvSpPr>
              <p:cNvPr id="104657" name="Freeform 806"/>
              <p:cNvSpPr>
                <a:spLocks/>
              </p:cNvSpPr>
              <p:nvPr/>
            </p:nvSpPr>
            <p:spPr bwMode="auto">
              <a:xfrm>
                <a:off x="1296" y="3170"/>
                <a:ext cx="31" cy="83"/>
              </a:xfrm>
              <a:custGeom>
                <a:avLst/>
                <a:gdLst>
                  <a:gd name="T0" fmla="*/ 0 w 31"/>
                  <a:gd name="T1" fmla="*/ 82 h 83"/>
                  <a:gd name="T2" fmla="*/ 4 w 31"/>
                  <a:gd name="T3" fmla="*/ 78 h 83"/>
                  <a:gd name="T4" fmla="*/ 8 w 31"/>
                  <a:gd name="T5" fmla="*/ 71 h 83"/>
                  <a:gd name="T6" fmla="*/ 14 w 31"/>
                  <a:gd name="T7" fmla="*/ 59 h 83"/>
                  <a:gd name="T8" fmla="*/ 16 w 31"/>
                  <a:gd name="T9" fmla="*/ 49 h 83"/>
                  <a:gd name="T10" fmla="*/ 22 w 31"/>
                  <a:gd name="T11" fmla="*/ 39 h 83"/>
                  <a:gd name="T12" fmla="*/ 23 w 31"/>
                  <a:gd name="T13" fmla="*/ 27 h 83"/>
                  <a:gd name="T14" fmla="*/ 26 w 31"/>
                  <a:gd name="T15" fmla="*/ 10 h 83"/>
                  <a:gd name="T16" fmla="*/ 30 w 31"/>
                  <a:gd name="T17" fmla="*/ 0 h 83"/>
                  <a:gd name="T18" fmla="*/ 22 w 31"/>
                  <a:gd name="T19" fmla="*/ 23 h 83"/>
                  <a:gd name="T20" fmla="*/ 16 w 31"/>
                  <a:gd name="T21" fmla="*/ 41 h 83"/>
                  <a:gd name="T22" fmla="*/ 12 w 31"/>
                  <a:gd name="T23" fmla="*/ 53 h 83"/>
                  <a:gd name="T24" fmla="*/ 2 w 31"/>
                  <a:gd name="T25" fmla="*/ 68 h 83"/>
                  <a:gd name="T26" fmla="*/ 0 w 31"/>
                  <a:gd name="T27" fmla="*/ 82 h 8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
                  <a:gd name="T43" fmla="*/ 0 h 83"/>
                  <a:gd name="T44" fmla="*/ 31 w 31"/>
                  <a:gd name="T45" fmla="*/ 83 h 8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 h="83">
                    <a:moveTo>
                      <a:pt x="0" y="82"/>
                    </a:moveTo>
                    <a:lnTo>
                      <a:pt x="4" y="78"/>
                    </a:lnTo>
                    <a:lnTo>
                      <a:pt x="8" y="71"/>
                    </a:lnTo>
                    <a:lnTo>
                      <a:pt x="14" y="59"/>
                    </a:lnTo>
                    <a:lnTo>
                      <a:pt x="16" y="49"/>
                    </a:lnTo>
                    <a:lnTo>
                      <a:pt x="22" y="39"/>
                    </a:lnTo>
                    <a:lnTo>
                      <a:pt x="23" y="27"/>
                    </a:lnTo>
                    <a:lnTo>
                      <a:pt x="26" y="10"/>
                    </a:lnTo>
                    <a:lnTo>
                      <a:pt x="30" y="0"/>
                    </a:lnTo>
                    <a:lnTo>
                      <a:pt x="22" y="23"/>
                    </a:lnTo>
                    <a:lnTo>
                      <a:pt x="16" y="41"/>
                    </a:lnTo>
                    <a:lnTo>
                      <a:pt x="12" y="53"/>
                    </a:lnTo>
                    <a:lnTo>
                      <a:pt x="2" y="68"/>
                    </a:lnTo>
                    <a:lnTo>
                      <a:pt x="0" y="82"/>
                    </a:lnTo>
                  </a:path>
                </a:pathLst>
              </a:custGeom>
              <a:solidFill>
                <a:srgbClr val="606060"/>
              </a:solidFill>
              <a:ln w="9525" cap="rnd">
                <a:noFill/>
                <a:round/>
                <a:headEnd type="none" w="sm" len="sm"/>
                <a:tailEnd type="none" w="sm" len="sm"/>
              </a:ln>
            </p:spPr>
            <p:txBody>
              <a:bodyPr/>
              <a:lstStyle/>
              <a:p>
                <a:endParaRPr lang="es-ES"/>
              </a:p>
            </p:txBody>
          </p:sp>
          <p:sp>
            <p:nvSpPr>
              <p:cNvPr id="104658" name="Freeform 807"/>
              <p:cNvSpPr>
                <a:spLocks/>
              </p:cNvSpPr>
              <p:nvPr/>
            </p:nvSpPr>
            <p:spPr bwMode="auto">
              <a:xfrm>
                <a:off x="1226" y="3241"/>
                <a:ext cx="45" cy="25"/>
              </a:xfrm>
              <a:custGeom>
                <a:avLst/>
                <a:gdLst>
                  <a:gd name="T0" fmla="*/ 5 w 45"/>
                  <a:gd name="T1" fmla="*/ 0 h 25"/>
                  <a:gd name="T2" fmla="*/ 2 w 45"/>
                  <a:gd name="T3" fmla="*/ 13 h 25"/>
                  <a:gd name="T4" fmla="*/ 20 w 45"/>
                  <a:gd name="T5" fmla="*/ 17 h 25"/>
                  <a:gd name="T6" fmla="*/ 38 w 45"/>
                  <a:gd name="T7" fmla="*/ 20 h 25"/>
                  <a:gd name="T8" fmla="*/ 44 w 45"/>
                  <a:gd name="T9" fmla="*/ 8 h 25"/>
                  <a:gd name="T10" fmla="*/ 40 w 45"/>
                  <a:gd name="T11" fmla="*/ 24 h 25"/>
                  <a:gd name="T12" fmla="*/ 22 w 45"/>
                  <a:gd name="T13" fmla="*/ 24 h 25"/>
                  <a:gd name="T14" fmla="*/ 0 w 45"/>
                  <a:gd name="T15" fmla="*/ 16 h 25"/>
                  <a:gd name="T16" fmla="*/ 5 w 45"/>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5"/>
                  <a:gd name="T28" fmla="*/ 0 h 25"/>
                  <a:gd name="T29" fmla="*/ 45 w 45"/>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5" h="25">
                    <a:moveTo>
                      <a:pt x="5" y="0"/>
                    </a:moveTo>
                    <a:lnTo>
                      <a:pt x="2" y="13"/>
                    </a:lnTo>
                    <a:lnTo>
                      <a:pt x="20" y="17"/>
                    </a:lnTo>
                    <a:lnTo>
                      <a:pt x="38" y="20"/>
                    </a:lnTo>
                    <a:lnTo>
                      <a:pt x="44" y="8"/>
                    </a:lnTo>
                    <a:lnTo>
                      <a:pt x="40" y="24"/>
                    </a:lnTo>
                    <a:lnTo>
                      <a:pt x="22" y="24"/>
                    </a:lnTo>
                    <a:lnTo>
                      <a:pt x="0" y="16"/>
                    </a:lnTo>
                    <a:lnTo>
                      <a:pt x="5" y="0"/>
                    </a:lnTo>
                  </a:path>
                </a:pathLst>
              </a:custGeom>
              <a:solidFill>
                <a:srgbClr val="606060"/>
              </a:solidFill>
              <a:ln w="9525" cap="rnd">
                <a:noFill/>
                <a:round/>
                <a:headEnd type="none" w="sm" len="sm"/>
                <a:tailEnd type="none" w="sm" len="sm"/>
              </a:ln>
            </p:spPr>
            <p:txBody>
              <a:bodyPr/>
              <a:lstStyle/>
              <a:p>
                <a:endParaRPr lang="es-ES"/>
              </a:p>
            </p:txBody>
          </p:sp>
          <p:sp>
            <p:nvSpPr>
              <p:cNvPr id="104659" name="Freeform 808"/>
              <p:cNvSpPr>
                <a:spLocks/>
              </p:cNvSpPr>
              <p:nvPr/>
            </p:nvSpPr>
            <p:spPr bwMode="auto">
              <a:xfrm>
                <a:off x="1232" y="3190"/>
                <a:ext cx="140" cy="158"/>
              </a:xfrm>
              <a:custGeom>
                <a:avLst/>
                <a:gdLst>
                  <a:gd name="T0" fmla="*/ 62 w 140"/>
                  <a:gd name="T1" fmla="*/ 22 h 158"/>
                  <a:gd name="T2" fmla="*/ 86 w 140"/>
                  <a:gd name="T3" fmla="*/ 20 h 158"/>
                  <a:gd name="T4" fmla="*/ 102 w 140"/>
                  <a:gd name="T5" fmla="*/ 17 h 158"/>
                  <a:gd name="T6" fmla="*/ 107 w 140"/>
                  <a:gd name="T7" fmla="*/ 10 h 158"/>
                  <a:gd name="T8" fmla="*/ 107 w 140"/>
                  <a:gd name="T9" fmla="*/ 6 h 158"/>
                  <a:gd name="T10" fmla="*/ 110 w 140"/>
                  <a:gd name="T11" fmla="*/ 0 h 158"/>
                  <a:gd name="T12" fmla="*/ 125 w 140"/>
                  <a:gd name="T13" fmla="*/ 0 h 158"/>
                  <a:gd name="T14" fmla="*/ 139 w 140"/>
                  <a:gd name="T15" fmla="*/ 0 h 158"/>
                  <a:gd name="T16" fmla="*/ 121 w 140"/>
                  <a:gd name="T17" fmla="*/ 121 h 158"/>
                  <a:gd name="T18" fmla="*/ 110 w 140"/>
                  <a:gd name="T19" fmla="*/ 131 h 158"/>
                  <a:gd name="T20" fmla="*/ 96 w 140"/>
                  <a:gd name="T21" fmla="*/ 142 h 158"/>
                  <a:gd name="T22" fmla="*/ 77 w 140"/>
                  <a:gd name="T23" fmla="*/ 152 h 158"/>
                  <a:gd name="T24" fmla="*/ 53 w 140"/>
                  <a:gd name="T25" fmla="*/ 154 h 158"/>
                  <a:gd name="T26" fmla="*/ 21 w 140"/>
                  <a:gd name="T27" fmla="*/ 157 h 158"/>
                  <a:gd name="T28" fmla="*/ 2 w 140"/>
                  <a:gd name="T29" fmla="*/ 154 h 158"/>
                  <a:gd name="T30" fmla="*/ 0 w 140"/>
                  <a:gd name="T31" fmla="*/ 145 h 158"/>
                  <a:gd name="T32" fmla="*/ 1 w 140"/>
                  <a:gd name="T33" fmla="*/ 134 h 158"/>
                  <a:gd name="T34" fmla="*/ 14 w 140"/>
                  <a:gd name="T35" fmla="*/ 100 h 158"/>
                  <a:gd name="T36" fmla="*/ 25 w 140"/>
                  <a:gd name="T37" fmla="*/ 66 h 158"/>
                  <a:gd name="T38" fmla="*/ 30 w 140"/>
                  <a:gd name="T39" fmla="*/ 39 h 158"/>
                  <a:gd name="T40" fmla="*/ 30 w 140"/>
                  <a:gd name="T41" fmla="*/ 33 h 158"/>
                  <a:gd name="T42" fmla="*/ 36 w 140"/>
                  <a:gd name="T43" fmla="*/ 23 h 158"/>
                  <a:gd name="T44" fmla="*/ 45 w 140"/>
                  <a:gd name="T45" fmla="*/ 22 h 158"/>
                  <a:gd name="T46" fmla="*/ 62 w 140"/>
                  <a:gd name="T47" fmla="*/ 22 h 15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0"/>
                  <a:gd name="T73" fmla="*/ 0 h 158"/>
                  <a:gd name="T74" fmla="*/ 140 w 140"/>
                  <a:gd name="T75" fmla="*/ 158 h 15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0" h="158">
                    <a:moveTo>
                      <a:pt x="62" y="22"/>
                    </a:moveTo>
                    <a:lnTo>
                      <a:pt x="86" y="20"/>
                    </a:lnTo>
                    <a:lnTo>
                      <a:pt x="102" y="17"/>
                    </a:lnTo>
                    <a:lnTo>
                      <a:pt x="107" y="10"/>
                    </a:lnTo>
                    <a:lnTo>
                      <a:pt x="107" y="6"/>
                    </a:lnTo>
                    <a:lnTo>
                      <a:pt x="110" y="0"/>
                    </a:lnTo>
                    <a:lnTo>
                      <a:pt x="125" y="0"/>
                    </a:lnTo>
                    <a:lnTo>
                      <a:pt x="139" y="0"/>
                    </a:lnTo>
                    <a:lnTo>
                      <a:pt x="121" y="121"/>
                    </a:lnTo>
                    <a:lnTo>
                      <a:pt x="110" y="131"/>
                    </a:lnTo>
                    <a:lnTo>
                      <a:pt x="96" y="142"/>
                    </a:lnTo>
                    <a:lnTo>
                      <a:pt x="77" y="152"/>
                    </a:lnTo>
                    <a:lnTo>
                      <a:pt x="53" y="154"/>
                    </a:lnTo>
                    <a:lnTo>
                      <a:pt x="21" y="157"/>
                    </a:lnTo>
                    <a:lnTo>
                      <a:pt x="2" y="154"/>
                    </a:lnTo>
                    <a:lnTo>
                      <a:pt x="0" y="145"/>
                    </a:lnTo>
                    <a:lnTo>
                      <a:pt x="1" y="134"/>
                    </a:lnTo>
                    <a:lnTo>
                      <a:pt x="14" y="100"/>
                    </a:lnTo>
                    <a:lnTo>
                      <a:pt x="25" y="66"/>
                    </a:lnTo>
                    <a:lnTo>
                      <a:pt x="30" y="39"/>
                    </a:lnTo>
                    <a:lnTo>
                      <a:pt x="30" y="33"/>
                    </a:lnTo>
                    <a:lnTo>
                      <a:pt x="36" y="23"/>
                    </a:lnTo>
                    <a:lnTo>
                      <a:pt x="45" y="22"/>
                    </a:lnTo>
                    <a:lnTo>
                      <a:pt x="62" y="2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4660" name="Freeform 809"/>
              <p:cNvSpPr>
                <a:spLocks/>
              </p:cNvSpPr>
              <p:nvPr/>
            </p:nvSpPr>
            <p:spPr bwMode="auto">
              <a:xfrm>
                <a:off x="1251" y="3197"/>
                <a:ext cx="112" cy="145"/>
              </a:xfrm>
              <a:custGeom>
                <a:avLst/>
                <a:gdLst>
                  <a:gd name="T0" fmla="*/ 37 w 112"/>
                  <a:gd name="T1" fmla="*/ 27 h 145"/>
                  <a:gd name="T2" fmla="*/ 57 w 112"/>
                  <a:gd name="T3" fmla="*/ 26 h 145"/>
                  <a:gd name="T4" fmla="*/ 80 w 112"/>
                  <a:gd name="T5" fmla="*/ 24 h 145"/>
                  <a:gd name="T6" fmla="*/ 92 w 112"/>
                  <a:gd name="T7" fmla="*/ 18 h 145"/>
                  <a:gd name="T8" fmla="*/ 100 w 112"/>
                  <a:gd name="T9" fmla="*/ 12 h 145"/>
                  <a:gd name="T10" fmla="*/ 111 w 112"/>
                  <a:gd name="T11" fmla="*/ 0 h 145"/>
                  <a:gd name="T12" fmla="*/ 96 w 112"/>
                  <a:gd name="T13" fmla="*/ 110 h 145"/>
                  <a:gd name="T14" fmla="*/ 88 w 112"/>
                  <a:gd name="T15" fmla="*/ 120 h 145"/>
                  <a:gd name="T16" fmla="*/ 75 w 112"/>
                  <a:gd name="T17" fmla="*/ 128 h 145"/>
                  <a:gd name="T18" fmla="*/ 62 w 112"/>
                  <a:gd name="T19" fmla="*/ 136 h 145"/>
                  <a:gd name="T20" fmla="*/ 51 w 112"/>
                  <a:gd name="T21" fmla="*/ 139 h 145"/>
                  <a:gd name="T22" fmla="*/ 37 w 112"/>
                  <a:gd name="T23" fmla="*/ 141 h 145"/>
                  <a:gd name="T24" fmla="*/ 24 w 112"/>
                  <a:gd name="T25" fmla="*/ 144 h 145"/>
                  <a:gd name="T26" fmla="*/ 8 w 112"/>
                  <a:gd name="T27" fmla="*/ 144 h 145"/>
                  <a:gd name="T28" fmla="*/ 2 w 112"/>
                  <a:gd name="T29" fmla="*/ 141 h 145"/>
                  <a:gd name="T30" fmla="*/ 0 w 112"/>
                  <a:gd name="T31" fmla="*/ 136 h 145"/>
                  <a:gd name="T32" fmla="*/ 0 w 112"/>
                  <a:gd name="T33" fmla="*/ 128 h 145"/>
                  <a:gd name="T34" fmla="*/ 10 w 112"/>
                  <a:gd name="T35" fmla="*/ 107 h 145"/>
                  <a:gd name="T36" fmla="*/ 25 w 112"/>
                  <a:gd name="T37" fmla="*/ 43 h 145"/>
                  <a:gd name="T38" fmla="*/ 28 w 112"/>
                  <a:gd name="T39" fmla="*/ 32 h 145"/>
                  <a:gd name="T40" fmla="*/ 37 w 112"/>
                  <a:gd name="T41" fmla="*/ 27 h 14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145"/>
                  <a:gd name="T65" fmla="*/ 112 w 112"/>
                  <a:gd name="T66" fmla="*/ 145 h 14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145">
                    <a:moveTo>
                      <a:pt x="37" y="27"/>
                    </a:moveTo>
                    <a:lnTo>
                      <a:pt x="57" y="26"/>
                    </a:lnTo>
                    <a:lnTo>
                      <a:pt x="80" y="24"/>
                    </a:lnTo>
                    <a:lnTo>
                      <a:pt x="92" y="18"/>
                    </a:lnTo>
                    <a:lnTo>
                      <a:pt x="100" y="12"/>
                    </a:lnTo>
                    <a:lnTo>
                      <a:pt x="111" y="0"/>
                    </a:lnTo>
                    <a:lnTo>
                      <a:pt x="96" y="110"/>
                    </a:lnTo>
                    <a:lnTo>
                      <a:pt x="88" y="120"/>
                    </a:lnTo>
                    <a:lnTo>
                      <a:pt x="75" y="128"/>
                    </a:lnTo>
                    <a:lnTo>
                      <a:pt x="62" y="136"/>
                    </a:lnTo>
                    <a:lnTo>
                      <a:pt x="51" y="139"/>
                    </a:lnTo>
                    <a:lnTo>
                      <a:pt x="37" y="141"/>
                    </a:lnTo>
                    <a:lnTo>
                      <a:pt x="24" y="144"/>
                    </a:lnTo>
                    <a:lnTo>
                      <a:pt x="8" y="144"/>
                    </a:lnTo>
                    <a:lnTo>
                      <a:pt x="2" y="141"/>
                    </a:lnTo>
                    <a:lnTo>
                      <a:pt x="0" y="136"/>
                    </a:lnTo>
                    <a:lnTo>
                      <a:pt x="0" y="128"/>
                    </a:lnTo>
                    <a:lnTo>
                      <a:pt x="10" y="107"/>
                    </a:lnTo>
                    <a:lnTo>
                      <a:pt x="25" y="43"/>
                    </a:lnTo>
                    <a:lnTo>
                      <a:pt x="28" y="32"/>
                    </a:lnTo>
                    <a:lnTo>
                      <a:pt x="37" y="27"/>
                    </a:lnTo>
                  </a:path>
                </a:pathLst>
              </a:custGeom>
              <a:solidFill>
                <a:srgbClr val="606060"/>
              </a:solidFill>
              <a:ln w="9525" cap="rnd">
                <a:noFill/>
                <a:round/>
                <a:headEnd type="none" w="sm" len="sm"/>
                <a:tailEnd type="none" w="sm" len="sm"/>
              </a:ln>
            </p:spPr>
            <p:txBody>
              <a:bodyPr/>
              <a:lstStyle/>
              <a:p>
                <a:endParaRPr lang="es-ES"/>
              </a:p>
            </p:txBody>
          </p:sp>
          <p:sp>
            <p:nvSpPr>
              <p:cNvPr id="104661" name="Freeform 810"/>
              <p:cNvSpPr>
                <a:spLocks/>
              </p:cNvSpPr>
              <p:nvPr/>
            </p:nvSpPr>
            <p:spPr bwMode="auto">
              <a:xfrm>
                <a:off x="1120" y="3341"/>
                <a:ext cx="26" cy="83"/>
              </a:xfrm>
              <a:custGeom>
                <a:avLst/>
                <a:gdLst>
                  <a:gd name="T0" fmla="*/ 12 w 26"/>
                  <a:gd name="T1" fmla="*/ 0 h 83"/>
                  <a:gd name="T2" fmla="*/ 0 w 26"/>
                  <a:gd name="T3" fmla="*/ 3 h 83"/>
                  <a:gd name="T4" fmla="*/ 12 w 26"/>
                  <a:gd name="T5" fmla="*/ 7 h 83"/>
                  <a:gd name="T6" fmla="*/ 12 w 26"/>
                  <a:gd name="T7" fmla="*/ 14 h 83"/>
                  <a:gd name="T8" fmla="*/ 12 w 26"/>
                  <a:gd name="T9" fmla="*/ 21 h 83"/>
                  <a:gd name="T10" fmla="*/ 12 w 26"/>
                  <a:gd name="T11" fmla="*/ 37 h 83"/>
                  <a:gd name="T12" fmla="*/ 12 w 26"/>
                  <a:gd name="T13" fmla="*/ 82 h 83"/>
                  <a:gd name="T14" fmla="*/ 25 w 26"/>
                  <a:gd name="T15" fmla="*/ 80 h 83"/>
                  <a:gd name="T16" fmla="*/ 25 w 26"/>
                  <a:gd name="T17" fmla="*/ 35 h 83"/>
                  <a:gd name="T18" fmla="*/ 12 w 26"/>
                  <a:gd name="T19" fmla="*/ 22 h 83"/>
                  <a:gd name="T20" fmla="*/ 25 w 26"/>
                  <a:gd name="T21" fmla="*/ 15 h 83"/>
                  <a:gd name="T22" fmla="*/ 25 w 26"/>
                  <a:gd name="T23" fmla="*/ 14 h 83"/>
                  <a:gd name="T24" fmla="*/ 25 w 26"/>
                  <a:gd name="T25" fmla="*/ 8 h 83"/>
                  <a:gd name="T26" fmla="*/ 12 w 26"/>
                  <a:gd name="T27" fmla="*/ 3 h 83"/>
                  <a:gd name="T28" fmla="*/ 12 w 26"/>
                  <a:gd name="T29" fmla="*/ 0 h 8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83"/>
                  <a:gd name="T47" fmla="*/ 26 w 26"/>
                  <a:gd name="T48" fmla="*/ 83 h 8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83">
                    <a:moveTo>
                      <a:pt x="12" y="0"/>
                    </a:moveTo>
                    <a:lnTo>
                      <a:pt x="0" y="3"/>
                    </a:lnTo>
                    <a:lnTo>
                      <a:pt x="12" y="7"/>
                    </a:lnTo>
                    <a:lnTo>
                      <a:pt x="12" y="14"/>
                    </a:lnTo>
                    <a:lnTo>
                      <a:pt x="12" y="21"/>
                    </a:lnTo>
                    <a:lnTo>
                      <a:pt x="12" y="37"/>
                    </a:lnTo>
                    <a:lnTo>
                      <a:pt x="12" y="82"/>
                    </a:lnTo>
                    <a:lnTo>
                      <a:pt x="25" y="80"/>
                    </a:lnTo>
                    <a:lnTo>
                      <a:pt x="25" y="35"/>
                    </a:lnTo>
                    <a:lnTo>
                      <a:pt x="12" y="22"/>
                    </a:lnTo>
                    <a:lnTo>
                      <a:pt x="25" y="15"/>
                    </a:lnTo>
                    <a:lnTo>
                      <a:pt x="25" y="14"/>
                    </a:lnTo>
                    <a:lnTo>
                      <a:pt x="25" y="8"/>
                    </a:lnTo>
                    <a:lnTo>
                      <a:pt x="12" y="3"/>
                    </a:lnTo>
                    <a:lnTo>
                      <a:pt x="12" y="0"/>
                    </a:lnTo>
                  </a:path>
                </a:pathLst>
              </a:custGeom>
              <a:solidFill>
                <a:srgbClr val="606060"/>
              </a:solidFill>
              <a:ln w="9525" cap="rnd">
                <a:noFill/>
                <a:round/>
                <a:headEnd type="none" w="sm" len="sm"/>
                <a:tailEnd type="none" w="sm" len="sm"/>
              </a:ln>
            </p:spPr>
            <p:txBody>
              <a:bodyPr/>
              <a:lstStyle/>
              <a:p>
                <a:endParaRPr lang="es-ES"/>
              </a:p>
            </p:txBody>
          </p:sp>
          <p:sp>
            <p:nvSpPr>
              <p:cNvPr id="104662" name="Freeform 811"/>
              <p:cNvSpPr>
                <a:spLocks/>
              </p:cNvSpPr>
              <p:nvPr/>
            </p:nvSpPr>
            <p:spPr bwMode="auto">
              <a:xfrm>
                <a:off x="1132" y="3341"/>
                <a:ext cx="30" cy="26"/>
              </a:xfrm>
              <a:custGeom>
                <a:avLst/>
                <a:gdLst>
                  <a:gd name="T0" fmla="*/ 0 w 30"/>
                  <a:gd name="T1" fmla="*/ 0 h 26"/>
                  <a:gd name="T2" fmla="*/ 15 w 30"/>
                  <a:gd name="T3" fmla="*/ 25 h 26"/>
                  <a:gd name="T4" fmla="*/ 25 w 30"/>
                  <a:gd name="T5" fmla="*/ 25 h 26"/>
                  <a:gd name="T6" fmla="*/ 29 w 30"/>
                  <a:gd name="T7" fmla="*/ 25 h 26"/>
                  <a:gd name="T8" fmla="*/ 20 w 30"/>
                  <a:gd name="T9" fmla="*/ 0 h 26"/>
                  <a:gd name="T10" fmla="*/ 0 w 30"/>
                  <a:gd name="T11" fmla="*/ 0 h 26"/>
                  <a:gd name="T12" fmla="*/ 0 60000 65536"/>
                  <a:gd name="T13" fmla="*/ 0 60000 65536"/>
                  <a:gd name="T14" fmla="*/ 0 60000 65536"/>
                  <a:gd name="T15" fmla="*/ 0 60000 65536"/>
                  <a:gd name="T16" fmla="*/ 0 60000 65536"/>
                  <a:gd name="T17" fmla="*/ 0 60000 65536"/>
                  <a:gd name="T18" fmla="*/ 0 w 30"/>
                  <a:gd name="T19" fmla="*/ 0 h 26"/>
                  <a:gd name="T20" fmla="*/ 30 w 30"/>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30" h="26">
                    <a:moveTo>
                      <a:pt x="0" y="0"/>
                    </a:moveTo>
                    <a:lnTo>
                      <a:pt x="15" y="25"/>
                    </a:lnTo>
                    <a:lnTo>
                      <a:pt x="25" y="25"/>
                    </a:lnTo>
                    <a:lnTo>
                      <a:pt x="29" y="25"/>
                    </a:lnTo>
                    <a:lnTo>
                      <a:pt x="20" y="0"/>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4663" name="Rectangle 812"/>
              <p:cNvSpPr>
                <a:spLocks noChangeArrowheads="1"/>
              </p:cNvSpPr>
              <p:nvPr/>
            </p:nvSpPr>
            <p:spPr bwMode="auto">
              <a:xfrm>
                <a:off x="963" y="3334"/>
                <a:ext cx="62" cy="182"/>
              </a:xfrm>
              <a:prstGeom prst="rect">
                <a:avLst/>
              </a:prstGeom>
              <a:solidFill>
                <a:srgbClr val="402000"/>
              </a:solidFill>
              <a:ln w="12700">
                <a:solidFill>
                  <a:srgbClr val="000000"/>
                </a:solidFill>
                <a:miter lim="800000"/>
                <a:headEnd/>
                <a:tailEnd/>
              </a:ln>
            </p:spPr>
            <p:txBody>
              <a:bodyPr wrap="none" anchor="ctr"/>
              <a:lstStyle/>
              <a:p>
                <a:pPr eaLnBrk="0" hangingPunct="0"/>
                <a:endParaRPr lang="es-ES"/>
              </a:p>
            </p:txBody>
          </p:sp>
          <p:sp>
            <p:nvSpPr>
              <p:cNvPr id="104664" name="Freeform 813"/>
              <p:cNvSpPr>
                <a:spLocks/>
              </p:cNvSpPr>
              <p:nvPr/>
            </p:nvSpPr>
            <p:spPr bwMode="auto">
              <a:xfrm>
                <a:off x="930" y="3318"/>
                <a:ext cx="34" cy="202"/>
              </a:xfrm>
              <a:custGeom>
                <a:avLst/>
                <a:gdLst>
                  <a:gd name="T0" fmla="*/ 33 w 34"/>
                  <a:gd name="T1" fmla="*/ 6 h 202"/>
                  <a:gd name="T2" fmla="*/ 33 w 34"/>
                  <a:gd name="T3" fmla="*/ 201 h 202"/>
                  <a:gd name="T4" fmla="*/ 0 w 34"/>
                  <a:gd name="T5" fmla="*/ 167 h 202"/>
                  <a:gd name="T6" fmla="*/ 0 w 34"/>
                  <a:gd name="T7" fmla="*/ 0 h 202"/>
                  <a:gd name="T8" fmla="*/ 33 w 34"/>
                  <a:gd name="T9" fmla="*/ 6 h 202"/>
                  <a:gd name="T10" fmla="*/ 0 60000 65536"/>
                  <a:gd name="T11" fmla="*/ 0 60000 65536"/>
                  <a:gd name="T12" fmla="*/ 0 60000 65536"/>
                  <a:gd name="T13" fmla="*/ 0 60000 65536"/>
                  <a:gd name="T14" fmla="*/ 0 60000 65536"/>
                  <a:gd name="T15" fmla="*/ 0 w 34"/>
                  <a:gd name="T16" fmla="*/ 0 h 202"/>
                  <a:gd name="T17" fmla="*/ 34 w 34"/>
                  <a:gd name="T18" fmla="*/ 202 h 202"/>
                </a:gdLst>
                <a:ahLst/>
                <a:cxnLst>
                  <a:cxn ang="T10">
                    <a:pos x="T0" y="T1"/>
                  </a:cxn>
                  <a:cxn ang="T11">
                    <a:pos x="T2" y="T3"/>
                  </a:cxn>
                  <a:cxn ang="T12">
                    <a:pos x="T4" y="T5"/>
                  </a:cxn>
                  <a:cxn ang="T13">
                    <a:pos x="T6" y="T7"/>
                  </a:cxn>
                  <a:cxn ang="T14">
                    <a:pos x="T8" y="T9"/>
                  </a:cxn>
                </a:cxnLst>
                <a:rect l="T15" t="T16" r="T17" b="T18"/>
                <a:pathLst>
                  <a:path w="34" h="202">
                    <a:moveTo>
                      <a:pt x="33" y="6"/>
                    </a:moveTo>
                    <a:lnTo>
                      <a:pt x="33" y="201"/>
                    </a:lnTo>
                    <a:lnTo>
                      <a:pt x="0" y="167"/>
                    </a:lnTo>
                    <a:lnTo>
                      <a:pt x="0" y="0"/>
                    </a:lnTo>
                    <a:lnTo>
                      <a:pt x="33" y="6"/>
                    </a:lnTo>
                  </a:path>
                </a:pathLst>
              </a:custGeom>
              <a:solidFill>
                <a:srgbClr val="201000"/>
              </a:solidFill>
              <a:ln w="12700" cap="rnd">
                <a:solidFill>
                  <a:srgbClr val="000000"/>
                </a:solidFill>
                <a:round/>
                <a:headEnd type="none" w="sm" len="sm"/>
                <a:tailEnd type="none" w="sm" len="sm"/>
              </a:ln>
            </p:spPr>
            <p:txBody>
              <a:bodyPr/>
              <a:lstStyle/>
              <a:p>
                <a:endParaRPr lang="es-ES"/>
              </a:p>
            </p:txBody>
          </p:sp>
          <p:sp>
            <p:nvSpPr>
              <p:cNvPr id="104665" name="Freeform 814"/>
              <p:cNvSpPr>
                <a:spLocks/>
              </p:cNvSpPr>
              <p:nvPr/>
            </p:nvSpPr>
            <p:spPr bwMode="auto">
              <a:xfrm>
                <a:off x="527" y="3073"/>
                <a:ext cx="810" cy="246"/>
              </a:xfrm>
              <a:custGeom>
                <a:avLst/>
                <a:gdLst>
                  <a:gd name="T0" fmla="*/ 396 w 810"/>
                  <a:gd name="T1" fmla="*/ 0 h 246"/>
                  <a:gd name="T2" fmla="*/ 0 w 810"/>
                  <a:gd name="T3" fmla="*/ 0 h 246"/>
                  <a:gd name="T4" fmla="*/ 216 w 810"/>
                  <a:gd name="T5" fmla="*/ 245 h 246"/>
                  <a:gd name="T6" fmla="*/ 809 w 810"/>
                  <a:gd name="T7" fmla="*/ 245 h 246"/>
                  <a:gd name="T8" fmla="*/ 396 w 810"/>
                  <a:gd name="T9" fmla="*/ 0 h 246"/>
                  <a:gd name="T10" fmla="*/ 0 60000 65536"/>
                  <a:gd name="T11" fmla="*/ 0 60000 65536"/>
                  <a:gd name="T12" fmla="*/ 0 60000 65536"/>
                  <a:gd name="T13" fmla="*/ 0 60000 65536"/>
                  <a:gd name="T14" fmla="*/ 0 60000 65536"/>
                  <a:gd name="T15" fmla="*/ 0 w 810"/>
                  <a:gd name="T16" fmla="*/ 0 h 246"/>
                  <a:gd name="T17" fmla="*/ 810 w 810"/>
                  <a:gd name="T18" fmla="*/ 246 h 246"/>
                </a:gdLst>
                <a:ahLst/>
                <a:cxnLst>
                  <a:cxn ang="T10">
                    <a:pos x="T0" y="T1"/>
                  </a:cxn>
                  <a:cxn ang="T11">
                    <a:pos x="T2" y="T3"/>
                  </a:cxn>
                  <a:cxn ang="T12">
                    <a:pos x="T4" y="T5"/>
                  </a:cxn>
                  <a:cxn ang="T13">
                    <a:pos x="T6" y="T7"/>
                  </a:cxn>
                  <a:cxn ang="T14">
                    <a:pos x="T8" y="T9"/>
                  </a:cxn>
                </a:cxnLst>
                <a:rect l="T15" t="T16" r="T17" b="T18"/>
                <a:pathLst>
                  <a:path w="810" h="246">
                    <a:moveTo>
                      <a:pt x="396" y="0"/>
                    </a:moveTo>
                    <a:lnTo>
                      <a:pt x="0" y="0"/>
                    </a:lnTo>
                    <a:lnTo>
                      <a:pt x="216" y="245"/>
                    </a:lnTo>
                    <a:lnTo>
                      <a:pt x="809" y="245"/>
                    </a:lnTo>
                    <a:lnTo>
                      <a:pt x="396" y="0"/>
                    </a:lnTo>
                  </a:path>
                </a:pathLst>
              </a:custGeom>
              <a:solidFill>
                <a:srgbClr val="603000"/>
              </a:solidFill>
              <a:ln w="12700" cap="rnd">
                <a:solidFill>
                  <a:srgbClr val="000000"/>
                </a:solidFill>
                <a:round/>
                <a:headEnd type="none" w="sm" len="sm"/>
                <a:tailEnd type="none" w="sm" len="sm"/>
              </a:ln>
            </p:spPr>
            <p:txBody>
              <a:bodyPr/>
              <a:lstStyle/>
              <a:p>
                <a:endParaRPr lang="es-ES"/>
              </a:p>
            </p:txBody>
          </p:sp>
          <p:sp>
            <p:nvSpPr>
              <p:cNvPr id="104666" name="Freeform 815"/>
              <p:cNvSpPr>
                <a:spLocks/>
              </p:cNvSpPr>
              <p:nvPr/>
            </p:nvSpPr>
            <p:spPr bwMode="auto">
              <a:xfrm>
                <a:off x="526" y="3073"/>
                <a:ext cx="216" cy="270"/>
              </a:xfrm>
              <a:custGeom>
                <a:avLst/>
                <a:gdLst>
                  <a:gd name="T0" fmla="*/ 215 w 216"/>
                  <a:gd name="T1" fmla="*/ 245 h 270"/>
                  <a:gd name="T2" fmla="*/ 0 w 216"/>
                  <a:gd name="T3" fmla="*/ 0 h 270"/>
                  <a:gd name="T4" fmla="*/ 0 w 216"/>
                  <a:gd name="T5" fmla="*/ 10 h 270"/>
                  <a:gd name="T6" fmla="*/ 215 w 216"/>
                  <a:gd name="T7" fmla="*/ 269 h 270"/>
                  <a:gd name="T8" fmla="*/ 215 w 216"/>
                  <a:gd name="T9" fmla="*/ 245 h 270"/>
                  <a:gd name="T10" fmla="*/ 0 60000 65536"/>
                  <a:gd name="T11" fmla="*/ 0 60000 65536"/>
                  <a:gd name="T12" fmla="*/ 0 60000 65536"/>
                  <a:gd name="T13" fmla="*/ 0 60000 65536"/>
                  <a:gd name="T14" fmla="*/ 0 60000 65536"/>
                  <a:gd name="T15" fmla="*/ 0 w 216"/>
                  <a:gd name="T16" fmla="*/ 0 h 270"/>
                  <a:gd name="T17" fmla="*/ 216 w 216"/>
                  <a:gd name="T18" fmla="*/ 270 h 270"/>
                </a:gdLst>
                <a:ahLst/>
                <a:cxnLst>
                  <a:cxn ang="T10">
                    <a:pos x="T0" y="T1"/>
                  </a:cxn>
                  <a:cxn ang="T11">
                    <a:pos x="T2" y="T3"/>
                  </a:cxn>
                  <a:cxn ang="T12">
                    <a:pos x="T4" y="T5"/>
                  </a:cxn>
                  <a:cxn ang="T13">
                    <a:pos x="T6" y="T7"/>
                  </a:cxn>
                  <a:cxn ang="T14">
                    <a:pos x="T8" y="T9"/>
                  </a:cxn>
                </a:cxnLst>
                <a:rect l="T15" t="T16" r="T17" b="T18"/>
                <a:pathLst>
                  <a:path w="216" h="270">
                    <a:moveTo>
                      <a:pt x="215" y="245"/>
                    </a:moveTo>
                    <a:lnTo>
                      <a:pt x="0" y="0"/>
                    </a:lnTo>
                    <a:lnTo>
                      <a:pt x="0" y="10"/>
                    </a:lnTo>
                    <a:lnTo>
                      <a:pt x="215" y="269"/>
                    </a:lnTo>
                    <a:lnTo>
                      <a:pt x="215" y="245"/>
                    </a:lnTo>
                  </a:path>
                </a:pathLst>
              </a:custGeom>
              <a:solidFill>
                <a:srgbClr val="201000"/>
              </a:solidFill>
              <a:ln w="12700" cap="rnd">
                <a:solidFill>
                  <a:srgbClr val="000000"/>
                </a:solidFill>
                <a:round/>
                <a:headEnd type="none" w="sm" len="sm"/>
                <a:tailEnd type="none" w="sm" len="sm"/>
              </a:ln>
            </p:spPr>
            <p:txBody>
              <a:bodyPr/>
              <a:lstStyle/>
              <a:p>
                <a:endParaRPr lang="es-ES"/>
              </a:p>
            </p:txBody>
          </p:sp>
          <p:sp>
            <p:nvSpPr>
              <p:cNvPr id="104667" name="Freeform 816"/>
              <p:cNvSpPr>
                <a:spLocks/>
              </p:cNvSpPr>
              <p:nvPr/>
            </p:nvSpPr>
            <p:spPr bwMode="auto">
              <a:xfrm>
                <a:off x="741" y="3317"/>
                <a:ext cx="596" cy="26"/>
              </a:xfrm>
              <a:custGeom>
                <a:avLst/>
                <a:gdLst>
                  <a:gd name="T0" fmla="*/ 0 w 596"/>
                  <a:gd name="T1" fmla="*/ 25 h 26"/>
                  <a:gd name="T2" fmla="*/ 0 w 596"/>
                  <a:gd name="T3" fmla="*/ 0 h 26"/>
                  <a:gd name="T4" fmla="*/ 595 w 596"/>
                  <a:gd name="T5" fmla="*/ 0 h 26"/>
                  <a:gd name="T6" fmla="*/ 595 w 596"/>
                  <a:gd name="T7" fmla="*/ 25 h 26"/>
                  <a:gd name="T8" fmla="*/ 0 w 596"/>
                  <a:gd name="T9" fmla="*/ 25 h 26"/>
                  <a:gd name="T10" fmla="*/ 0 60000 65536"/>
                  <a:gd name="T11" fmla="*/ 0 60000 65536"/>
                  <a:gd name="T12" fmla="*/ 0 60000 65536"/>
                  <a:gd name="T13" fmla="*/ 0 60000 65536"/>
                  <a:gd name="T14" fmla="*/ 0 60000 65536"/>
                  <a:gd name="T15" fmla="*/ 0 w 596"/>
                  <a:gd name="T16" fmla="*/ 0 h 26"/>
                  <a:gd name="T17" fmla="*/ 596 w 596"/>
                  <a:gd name="T18" fmla="*/ 26 h 26"/>
                </a:gdLst>
                <a:ahLst/>
                <a:cxnLst>
                  <a:cxn ang="T10">
                    <a:pos x="T0" y="T1"/>
                  </a:cxn>
                  <a:cxn ang="T11">
                    <a:pos x="T2" y="T3"/>
                  </a:cxn>
                  <a:cxn ang="T12">
                    <a:pos x="T4" y="T5"/>
                  </a:cxn>
                  <a:cxn ang="T13">
                    <a:pos x="T6" y="T7"/>
                  </a:cxn>
                  <a:cxn ang="T14">
                    <a:pos x="T8" y="T9"/>
                  </a:cxn>
                </a:cxnLst>
                <a:rect l="T15" t="T16" r="T17" b="T18"/>
                <a:pathLst>
                  <a:path w="596" h="26">
                    <a:moveTo>
                      <a:pt x="0" y="25"/>
                    </a:moveTo>
                    <a:lnTo>
                      <a:pt x="0" y="0"/>
                    </a:lnTo>
                    <a:lnTo>
                      <a:pt x="595" y="0"/>
                    </a:lnTo>
                    <a:lnTo>
                      <a:pt x="595" y="25"/>
                    </a:lnTo>
                    <a:lnTo>
                      <a:pt x="0" y="25"/>
                    </a:lnTo>
                  </a:path>
                </a:pathLst>
              </a:custGeom>
              <a:solidFill>
                <a:srgbClr val="402000"/>
              </a:solidFill>
              <a:ln w="12700" cap="rnd">
                <a:solidFill>
                  <a:srgbClr val="000000"/>
                </a:solidFill>
                <a:round/>
                <a:headEnd type="none" w="sm" len="sm"/>
                <a:tailEnd type="none" w="sm" len="sm"/>
              </a:ln>
            </p:spPr>
            <p:txBody>
              <a:bodyPr/>
              <a:lstStyle/>
              <a:p>
                <a:endParaRPr lang="es-ES"/>
              </a:p>
            </p:txBody>
          </p:sp>
          <p:sp>
            <p:nvSpPr>
              <p:cNvPr id="104668" name="Freeform 817"/>
              <p:cNvSpPr>
                <a:spLocks/>
              </p:cNvSpPr>
              <p:nvPr/>
            </p:nvSpPr>
            <p:spPr bwMode="auto">
              <a:xfrm>
                <a:off x="580" y="3354"/>
                <a:ext cx="93" cy="45"/>
              </a:xfrm>
              <a:custGeom>
                <a:avLst/>
                <a:gdLst>
                  <a:gd name="T0" fmla="*/ 36 w 93"/>
                  <a:gd name="T1" fmla="*/ 0 h 45"/>
                  <a:gd name="T2" fmla="*/ 34 w 93"/>
                  <a:gd name="T3" fmla="*/ 12 h 45"/>
                  <a:gd name="T4" fmla="*/ 59 w 93"/>
                  <a:gd name="T5" fmla="*/ 22 h 45"/>
                  <a:gd name="T6" fmla="*/ 80 w 93"/>
                  <a:gd name="T7" fmla="*/ 27 h 45"/>
                  <a:gd name="T8" fmla="*/ 92 w 93"/>
                  <a:gd name="T9" fmla="*/ 30 h 45"/>
                  <a:gd name="T10" fmla="*/ 92 w 93"/>
                  <a:gd name="T11" fmla="*/ 38 h 45"/>
                  <a:gd name="T12" fmla="*/ 75 w 93"/>
                  <a:gd name="T13" fmla="*/ 41 h 45"/>
                  <a:gd name="T14" fmla="*/ 54 w 93"/>
                  <a:gd name="T15" fmla="*/ 44 h 45"/>
                  <a:gd name="T16" fmla="*/ 34 w 93"/>
                  <a:gd name="T17" fmla="*/ 40 h 45"/>
                  <a:gd name="T18" fmla="*/ 24 w 93"/>
                  <a:gd name="T19" fmla="*/ 37 h 45"/>
                  <a:gd name="T20" fmla="*/ 23 w 93"/>
                  <a:gd name="T21" fmla="*/ 40 h 45"/>
                  <a:gd name="T22" fmla="*/ 9 w 93"/>
                  <a:gd name="T23" fmla="*/ 40 h 45"/>
                  <a:gd name="T24" fmla="*/ 0 w 93"/>
                  <a:gd name="T25" fmla="*/ 38 h 45"/>
                  <a:gd name="T26" fmla="*/ 0 w 93"/>
                  <a:gd name="T27" fmla="*/ 32 h 45"/>
                  <a:gd name="T28" fmla="*/ 0 w 93"/>
                  <a:gd name="T29" fmla="*/ 30 h 45"/>
                  <a:gd name="T30" fmla="*/ 0 w 93"/>
                  <a:gd name="T31" fmla="*/ 20 h 45"/>
                  <a:gd name="T32" fmla="*/ 1 w 93"/>
                  <a:gd name="T33" fmla="*/ 15 h 45"/>
                  <a:gd name="T34" fmla="*/ 6 w 93"/>
                  <a:gd name="T35" fmla="*/ 10 h 45"/>
                  <a:gd name="T36" fmla="*/ 7 w 93"/>
                  <a:gd name="T37" fmla="*/ 0 h 45"/>
                  <a:gd name="T38" fmla="*/ 36 w 93"/>
                  <a:gd name="T39" fmla="*/ 0 h 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3"/>
                  <a:gd name="T61" fmla="*/ 0 h 45"/>
                  <a:gd name="T62" fmla="*/ 93 w 93"/>
                  <a:gd name="T63" fmla="*/ 45 h 4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3" h="45">
                    <a:moveTo>
                      <a:pt x="36" y="0"/>
                    </a:moveTo>
                    <a:lnTo>
                      <a:pt x="34" y="12"/>
                    </a:lnTo>
                    <a:lnTo>
                      <a:pt x="59" y="22"/>
                    </a:lnTo>
                    <a:lnTo>
                      <a:pt x="80" y="27"/>
                    </a:lnTo>
                    <a:lnTo>
                      <a:pt x="92" y="30"/>
                    </a:lnTo>
                    <a:lnTo>
                      <a:pt x="92" y="38"/>
                    </a:lnTo>
                    <a:lnTo>
                      <a:pt x="75" y="41"/>
                    </a:lnTo>
                    <a:lnTo>
                      <a:pt x="54" y="44"/>
                    </a:lnTo>
                    <a:lnTo>
                      <a:pt x="34" y="40"/>
                    </a:lnTo>
                    <a:lnTo>
                      <a:pt x="24" y="37"/>
                    </a:lnTo>
                    <a:lnTo>
                      <a:pt x="23" y="40"/>
                    </a:lnTo>
                    <a:lnTo>
                      <a:pt x="9" y="40"/>
                    </a:lnTo>
                    <a:lnTo>
                      <a:pt x="0" y="38"/>
                    </a:lnTo>
                    <a:lnTo>
                      <a:pt x="0" y="32"/>
                    </a:lnTo>
                    <a:lnTo>
                      <a:pt x="0" y="30"/>
                    </a:lnTo>
                    <a:lnTo>
                      <a:pt x="0" y="20"/>
                    </a:lnTo>
                    <a:lnTo>
                      <a:pt x="1" y="15"/>
                    </a:lnTo>
                    <a:lnTo>
                      <a:pt x="6" y="10"/>
                    </a:lnTo>
                    <a:lnTo>
                      <a:pt x="7" y="0"/>
                    </a:lnTo>
                    <a:lnTo>
                      <a:pt x="36"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4669" name="Freeform 818"/>
              <p:cNvSpPr>
                <a:spLocks/>
              </p:cNvSpPr>
              <p:nvPr/>
            </p:nvSpPr>
            <p:spPr bwMode="auto">
              <a:xfrm>
                <a:off x="617" y="3370"/>
                <a:ext cx="27" cy="25"/>
              </a:xfrm>
              <a:custGeom>
                <a:avLst/>
                <a:gdLst>
                  <a:gd name="T0" fmla="*/ 6 w 27"/>
                  <a:gd name="T1" fmla="*/ 0 h 25"/>
                  <a:gd name="T2" fmla="*/ 0 w 27"/>
                  <a:gd name="T3" fmla="*/ 12 h 25"/>
                  <a:gd name="T4" fmla="*/ 22 w 27"/>
                  <a:gd name="T5" fmla="*/ 24 h 25"/>
                  <a:gd name="T6" fmla="*/ 26 w 27"/>
                  <a:gd name="T7" fmla="*/ 14 h 25"/>
                  <a:gd name="T8" fmla="*/ 6 w 27"/>
                  <a:gd name="T9" fmla="*/ 0 h 25"/>
                  <a:gd name="T10" fmla="*/ 0 60000 65536"/>
                  <a:gd name="T11" fmla="*/ 0 60000 65536"/>
                  <a:gd name="T12" fmla="*/ 0 60000 65536"/>
                  <a:gd name="T13" fmla="*/ 0 60000 65536"/>
                  <a:gd name="T14" fmla="*/ 0 60000 65536"/>
                  <a:gd name="T15" fmla="*/ 0 w 27"/>
                  <a:gd name="T16" fmla="*/ 0 h 25"/>
                  <a:gd name="T17" fmla="*/ 27 w 27"/>
                  <a:gd name="T18" fmla="*/ 25 h 25"/>
                </a:gdLst>
                <a:ahLst/>
                <a:cxnLst>
                  <a:cxn ang="T10">
                    <a:pos x="T0" y="T1"/>
                  </a:cxn>
                  <a:cxn ang="T11">
                    <a:pos x="T2" y="T3"/>
                  </a:cxn>
                  <a:cxn ang="T12">
                    <a:pos x="T4" y="T5"/>
                  </a:cxn>
                  <a:cxn ang="T13">
                    <a:pos x="T6" y="T7"/>
                  </a:cxn>
                  <a:cxn ang="T14">
                    <a:pos x="T8" y="T9"/>
                  </a:cxn>
                </a:cxnLst>
                <a:rect l="T15" t="T16" r="T17" b="T18"/>
                <a:pathLst>
                  <a:path w="27" h="25">
                    <a:moveTo>
                      <a:pt x="6" y="0"/>
                    </a:moveTo>
                    <a:lnTo>
                      <a:pt x="0" y="12"/>
                    </a:lnTo>
                    <a:lnTo>
                      <a:pt x="22" y="24"/>
                    </a:lnTo>
                    <a:lnTo>
                      <a:pt x="26" y="14"/>
                    </a:lnTo>
                    <a:lnTo>
                      <a:pt x="6" y="0"/>
                    </a:lnTo>
                  </a:path>
                </a:pathLst>
              </a:custGeom>
              <a:solidFill>
                <a:srgbClr val="808080"/>
              </a:solidFill>
              <a:ln w="9525" cap="rnd">
                <a:noFill/>
                <a:round/>
                <a:headEnd type="none" w="sm" len="sm"/>
                <a:tailEnd type="none" w="sm" len="sm"/>
              </a:ln>
            </p:spPr>
            <p:txBody>
              <a:bodyPr/>
              <a:lstStyle/>
              <a:p>
                <a:endParaRPr lang="es-ES"/>
              </a:p>
            </p:txBody>
          </p:sp>
          <p:sp>
            <p:nvSpPr>
              <p:cNvPr id="104670" name="Freeform 819"/>
              <p:cNvSpPr>
                <a:spLocks/>
              </p:cNvSpPr>
              <p:nvPr/>
            </p:nvSpPr>
            <p:spPr bwMode="auto">
              <a:xfrm>
                <a:off x="644" y="3381"/>
                <a:ext cx="29" cy="26"/>
              </a:xfrm>
              <a:custGeom>
                <a:avLst/>
                <a:gdLst>
                  <a:gd name="T0" fmla="*/ 1 w 29"/>
                  <a:gd name="T1" fmla="*/ 0 h 26"/>
                  <a:gd name="T2" fmla="*/ 0 w 29"/>
                  <a:gd name="T3" fmla="*/ 9 h 26"/>
                  <a:gd name="T4" fmla="*/ 12 w 29"/>
                  <a:gd name="T5" fmla="*/ 19 h 26"/>
                  <a:gd name="T6" fmla="*/ 19 w 29"/>
                  <a:gd name="T7" fmla="*/ 25 h 26"/>
                  <a:gd name="T8" fmla="*/ 28 w 29"/>
                  <a:gd name="T9" fmla="*/ 19 h 26"/>
                  <a:gd name="T10" fmla="*/ 18 w 29"/>
                  <a:gd name="T11" fmla="*/ 9 h 26"/>
                  <a:gd name="T12" fmla="*/ 1 w 29"/>
                  <a:gd name="T13" fmla="*/ 0 h 26"/>
                  <a:gd name="T14" fmla="*/ 0 60000 65536"/>
                  <a:gd name="T15" fmla="*/ 0 60000 65536"/>
                  <a:gd name="T16" fmla="*/ 0 60000 65536"/>
                  <a:gd name="T17" fmla="*/ 0 60000 65536"/>
                  <a:gd name="T18" fmla="*/ 0 60000 65536"/>
                  <a:gd name="T19" fmla="*/ 0 60000 65536"/>
                  <a:gd name="T20" fmla="*/ 0 60000 65536"/>
                  <a:gd name="T21" fmla="*/ 0 w 29"/>
                  <a:gd name="T22" fmla="*/ 0 h 26"/>
                  <a:gd name="T23" fmla="*/ 29 w 29"/>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26">
                    <a:moveTo>
                      <a:pt x="1" y="0"/>
                    </a:moveTo>
                    <a:lnTo>
                      <a:pt x="0" y="9"/>
                    </a:lnTo>
                    <a:lnTo>
                      <a:pt x="12" y="19"/>
                    </a:lnTo>
                    <a:lnTo>
                      <a:pt x="19" y="25"/>
                    </a:lnTo>
                    <a:lnTo>
                      <a:pt x="28" y="19"/>
                    </a:lnTo>
                    <a:lnTo>
                      <a:pt x="18" y="9"/>
                    </a:lnTo>
                    <a:lnTo>
                      <a:pt x="1" y="0"/>
                    </a:lnTo>
                  </a:path>
                </a:pathLst>
              </a:custGeom>
              <a:solidFill>
                <a:srgbClr val="808080"/>
              </a:solidFill>
              <a:ln w="9525" cap="rnd">
                <a:noFill/>
                <a:round/>
                <a:headEnd type="none" w="sm" len="sm"/>
                <a:tailEnd type="none" w="sm" len="sm"/>
              </a:ln>
            </p:spPr>
            <p:txBody>
              <a:bodyPr/>
              <a:lstStyle/>
              <a:p>
                <a:endParaRPr lang="es-ES"/>
              </a:p>
            </p:txBody>
          </p:sp>
          <p:sp>
            <p:nvSpPr>
              <p:cNvPr id="104671" name="Freeform 820"/>
              <p:cNvSpPr>
                <a:spLocks/>
              </p:cNvSpPr>
              <p:nvPr/>
            </p:nvSpPr>
            <p:spPr bwMode="auto">
              <a:xfrm>
                <a:off x="585" y="3370"/>
                <a:ext cx="86" cy="25"/>
              </a:xfrm>
              <a:custGeom>
                <a:avLst/>
                <a:gdLst>
                  <a:gd name="T0" fmla="*/ 85 w 86"/>
                  <a:gd name="T1" fmla="*/ 19 h 25"/>
                  <a:gd name="T2" fmla="*/ 85 w 86"/>
                  <a:gd name="T3" fmla="*/ 16 h 25"/>
                  <a:gd name="T4" fmla="*/ 72 w 86"/>
                  <a:gd name="T5" fmla="*/ 17 h 25"/>
                  <a:gd name="T6" fmla="*/ 54 w 86"/>
                  <a:gd name="T7" fmla="*/ 14 h 25"/>
                  <a:gd name="T8" fmla="*/ 44 w 86"/>
                  <a:gd name="T9" fmla="*/ 12 h 25"/>
                  <a:gd name="T10" fmla="*/ 24 w 86"/>
                  <a:gd name="T11" fmla="*/ 6 h 25"/>
                  <a:gd name="T12" fmla="*/ 16 w 86"/>
                  <a:gd name="T13" fmla="*/ 5 h 25"/>
                  <a:gd name="T14" fmla="*/ 8 w 86"/>
                  <a:gd name="T15" fmla="*/ 3 h 25"/>
                  <a:gd name="T16" fmla="*/ 3 w 86"/>
                  <a:gd name="T17" fmla="*/ 0 h 25"/>
                  <a:gd name="T18" fmla="*/ 0 w 86"/>
                  <a:gd name="T19" fmla="*/ 4 h 25"/>
                  <a:gd name="T20" fmla="*/ 0 w 86"/>
                  <a:gd name="T21" fmla="*/ 14 h 25"/>
                  <a:gd name="T22" fmla="*/ 5 w 86"/>
                  <a:gd name="T23" fmla="*/ 16 h 25"/>
                  <a:gd name="T24" fmla="*/ 20 w 86"/>
                  <a:gd name="T25" fmla="*/ 17 h 25"/>
                  <a:gd name="T26" fmla="*/ 25 w 86"/>
                  <a:gd name="T27" fmla="*/ 18 h 25"/>
                  <a:gd name="T28" fmla="*/ 37 w 86"/>
                  <a:gd name="T29" fmla="*/ 21 h 25"/>
                  <a:gd name="T30" fmla="*/ 46 w 86"/>
                  <a:gd name="T31" fmla="*/ 24 h 25"/>
                  <a:gd name="T32" fmla="*/ 55 w 86"/>
                  <a:gd name="T33" fmla="*/ 24 h 25"/>
                  <a:gd name="T34" fmla="*/ 70 w 86"/>
                  <a:gd name="T35" fmla="*/ 24 h 25"/>
                  <a:gd name="T36" fmla="*/ 85 w 86"/>
                  <a:gd name="T37" fmla="*/ 19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6"/>
                  <a:gd name="T58" fmla="*/ 0 h 25"/>
                  <a:gd name="T59" fmla="*/ 86 w 86"/>
                  <a:gd name="T60" fmla="*/ 25 h 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6" h="25">
                    <a:moveTo>
                      <a:pt x="85" y="19"/>
                    </a:moveTo>
                    <a:lnTo>
                      <a:pt x="85" y="16"/>
                    </a:lnTo>
                    <a:lnTo>
                      <a:pt x="72" y="17"/>
                    </a:lnTo>
                    <a:lnTo>
                      <a:pt x="54" y="14"/>
                    </a:lnTo>
                    <a:lnTo>
                      <a:pt x="44" y="12"/>
                    </a:lnTo>
                    <a:lnTo>
                      <a:pt x="24" y="6"/>
                    </a:lnTo>
                    <a:lnTo>
                      <a:pt x="16" y="5"/>
                    </a:lnTo>
                    <a:lnTo>
                      <a:pt x="8" y="3"/>
                    </a:lnTo>
                    <a:lnTo>
                      <a:pt x="3" y="0"/>
                    </a:lnTo>
                    <a:lnTo>
                      <a:pt x="0" y="4"/>
                    </a:lnTo>
                    <a:lnTo>
                      <a:pt x="0" y="14"/>
                    </a:lnTo>
                    <a:lnTo>
                      <a:pt x="5" y="16"/>
                    </a:lnTo>
                    <a:lnTo>
                      <a:pt x="20" y="17"/>
                    </a:lnTo>
                    <a:lnTo>
                      <a:pt x="25" y="18"/>
                    </a:lnTo>
                    <a:lnTo>
                      <a:pt x="37" y="21"/>
                    </a:lnTo>
                    <a:lnTo>
                      <a:pt x="46" y="24"/>
                    </a:lnTo>
                    <a:lnTo>
                      <a:pt x="55" y="24"/>
                    </a:lnTo>
                    <a:lnTo>
                      <a:pt x="70" y="24"/>
                    </a:lnTo>
                    <a:lnTo>
                      <a:pt x="85" y="19"/>
                    </a:lnTo>
                  </a:path>
                </a:pathLst>
              </a:custGeom>
              <a:solidFill>
                <a:srgbClr val="808080"/>
              </a:solidFill>
              <a:ln w="9525" cap="rnd">
                <a:noFill/>
                <a:round/>
                <a:headEnd type="none" w="sm" len="sm"/>
                <a:tailEnd type="none" w="sm" len="sm"/>
              </a:ln>
            </p:spPr>
            <p:txBody>
              <a:bodyPr/>
              <a:lstStyle/>
              <a:p>
                <a:endParaRPr lang="es-ES"/>
              </a:p>
            </p:txBody>
          </p:sp>
          <p:sp>
            <p:nvSpPr>
              <p:cNvPr id="104672" name="Freeform 821"/>
              <p:cNvSpPr>
                <a:spLocks/>
              </p:cNvSpPr>
              <p:nvPr/>
            </p:nvSpPr>
            <p:spPr bwMode="auto">
              <a:xfrm>
                <a:off x="592" y="3353"/>
                <a:ext cx="29" cy="25"/>
              </a:xfrm>
              <a:custGeom>
                <a:avLst/>
                <a:gdLst>
                  <a:gd name="T0" fmla="*/ 28 w 29"/>
                  <a:gd name="T1" fmla="*/ 1 h 25"/>
                  <a:gd name="T2" fmla="*/ 26 w 29"/>
                  <a:gd name="T3" fmla="*/ 12 h 25"/>
                  <a:gd name="T4" fmla="*/ 28 w 29"/>
                  <a:gd name="T5" fmla="*/ 14 h 25"/>
                  <a:gd name="T6" fmla="*/ 20 w 29"/>
                  <a:gd name="T7" fmla="*/ 24 h 25"/>
                  <a:gd name="T8" fmla="*/ 12 w 29"/>
                  <a:gd name="T9" fmla="*/ 24 h 25"/>
                  <a:gd name="T10" fmla="*/ 2 w 29"/>
                  <a:gd name="T11" fmla="*/ 19 h 25"/>
                  <a:gd name="T12" fmla="*/ 0 w 29"/>
                  <a:gd name="T13" fmla="*/ 14 h 25"/>
                  <a:gd name="T14" fmla="*/ 1 w 29"/>
                  <a:gd name="T15" fmla="*/ 11 h 25"/>
                  <a:gd name="T16" fmla="*/ 1 w 29"/>
                  <a:gd name="T17" fmla="*/ 0 h 25"/>
                  <a:gd name="T18" fmla="*/ 28 w 29"/>
                  <a:gd name="T19" fmla="*/ 1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25"/>
                  <a:gd name="T32" fmla="*/ 29 w 29"/>
                  <a:gd name="T33" fmla="*/ 25 h 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25">
                    <a:moveTo>
                      <a:pt x="28" y="1"/>
                    </a:moveTo>
                    <a:lnTo>
                      <a:pt x="26" y="12"/>
                    </a:lnTo>
                    <a:lnTo>
                      <a:pt x="28" y="14"/>
                    </a:lnTo>
                    <a:lnTo>
                      <a:pt x="20" y="24"/>
                    </a:lnTo>
                    <a:lnTo>
                      <a:pt x="12" y="24"/>
                    </a:lnTo>
                    <a:lnTo>
                      <a:pt x="2" y="19"/>
                    </a:lnTo>
                    <a:lnTo>
                      <a:pt x="0" y="14"/>
                    </a:lnTo>
                    <a:lnTo>
                      <a:pt x="1" y="11"/>
                    </a:lnTo>
                    <a:lnTo>
                      <a:pt x="1" y="0"/>
                    </a:lnTo>
                    <a:lnTo>
                      <a:pt x="28" y="1"/>
                    </a:lnTo>
                  </a:path>
                </a:pathLst>
              </a:custGeom>
              <a:solidFill>
                <a:srgbClr val="A0A0A0"/>
              </a:solidFill>
              <a:ln w="9525" cap="rnd">
                <a:noFill/>
                <a:round/>
                <a:headEnd type="none" w="sm" len="sm"/>
                <a:tailEnd type="none" w="sm" len="sm"/>
              </a:ln>
            </p:spPr>
            <p:txBody>
              <a:bodyPr/>
              <a:lstStyle/>
              <a:p>
                <a:endParaRPr lang="es-ES"/>
              </a:p>
            </p:txBody>
          </p:sp>
          <p:sp>
            <p:nvSpPr>
              <p:cNvPr id="104673" name="Freeform 822"/>
              <p:cNvSpPr>
                <a:spLocks/>
              </p:cNvSpPr>
              <p:nvPr/>
            </p:nvSpPr>
            <p:spPr bwMode="auto">
              <a:xfrm>
                <a:off x="583" y="3282"/>
                <a:ext cx="43" cy="85"/>
              </a:xfrm>
              <a:custGeom>
                <a:avLst/>
                <a:gdLst>
                  <a:gd name="T0" fmla="*/ 1 w 43"/>
                  <a:gd name="T1" fmla="*/ 0 h 85"/>
                  <a:gd name="T2" fmla="*/ 0 w 43"/>
                  <a:gd name="T3" fmla="*/ 29 h 85"/>
                  <a:gd name="T4" fmla="*/ 0 w 43"/>
                  <a:gd name="T5" fmla="*/ 51 h 85"/>
                  <a:gd name="T6" fmla="*/ 0 w 43"/>
                  <a:gd name="T7" fmla="*/ 77 h 85"/>
                  <a:gd name="T8" fmla="*/ 20 w 43"/>
                  <a:gd name="T9" fmla="*/ 84 h 85"/>
                  <a:gd name="T10" fmla="*/ 40 w 43"/>
                  <a:gd name="T11" fmla="*/ 84 h 85"/>
                  <a:gd name="T12" fmla="*/ 42 w 43"/>
                  <a:gd name="T13" fmla="*/ 0 h 85"/>
                  <a:gd name="T14" fmla="*/ 1 w 43"/>
                  <a:gd name="T15" fmla="*/ 0 h 85"/>
                  <a:gd name="T16" fmla="*/ 0 60000 65536"/>
                  <a:gd name="T17" fmla="*/ 0 60000 65536"/>
                  <a:gd name="T18" fmla="*/ 0 60000 65536"/>
                  <a:gd name="T19" fmla="*/ 0 60000 65536"/>
                  <a:gd name="T20" fmla="*/ 0 60000 65536"/>
                  <a:gd name="T21" fmla="*/ 0 60000 65536"/>
                  <a:gd name="T22" fmla="*/ 0 60000 65536"/>
                  <a:gd name="T23" fmla="*/ 0 60000 65536"/>
                  <a:gd name="T24" fmla="*/ 0 w 43"/>
                  <a:gd name="T25" fmla="*/ 0 h 85"/>
                  <a:gd name="T26" fmla="*/ 43 w 43"/>
                  <a:gd name="T27" fmla="*/ 85 h 8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3" h="85">
                    <a:moveTo>
                      <a:pt x="1" y="0"/>
                    </a:moveTo>
                    <a:lnTo>
                      <a:pt x="0" y="29"/>
                    </a:lnTo>
                    <a:lnTo>
                      <a:pt x="0" y="51"/>
                    </a:lnTo>
                    <a:lnTo>
                      <a:pt x="0" y="77"/>
                    </a:lnTo>
                    <a:lnTo>
                      <a:pt x="20" y="84"/>
                    </a:lnTo>
                    <a:lnTo>
                      <a:pt x="40" y="84"/>
                    </a:lnTo>
                    <a:lnTo>
                      <a:pt x="42" y="0"/>
                    </a:lnTo>
                    <a:lnTo>
                      <a:pt x="1"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4674" name="Freeform 823"/>
              <p:cNvSpPr>
                <a:spLocks/>
              </p:cNvSpPr>
              <p:nvPr/>
            </p:nvSpPr>
            <p:spPr bwMode="auto">
              <a:xfrm>
                <a:off x="587" y="3287"/>
                <a:ext cx="32" cy="72"/>
              </a:xfrm>
              <a:custGeom>
                <a:avLst/>
                <a:gdLst>
                  <a:gd name="T0" fmla="*/ 1 w 32"/>
                  <a:gd name="T1" fmla="*/ 0 h 72"/>
                  <a:gd name="T2" fmla="*/ 0 w 32"/>
                  <a:gd name="T3" fmla="*/ 22 h 72"/>
                  <a:gd name="T4" fmla="*/ 0 w 32"/>
                  <a:gd name="T5" fmla="*/ 38 h 72"/>
                  <a:gd name="T6" fmla="*/ 0 w 32"/>
                  <a:gd name="T7" fmla="*/ 65 h 72"/>
                  <a:gd name="T8" fmla="*/ 14 w 32"/>
                  <a:gd name="T9" fmla="*/ 71 h 72"/>
                  <a:gd name="T10" fmla="*/ 29 w 32"/>
                  <a:gd name="T11" fmla="*/ 71 h 72"/>
                  <a:gd name="T12" fmla="*/ 31 w 32"/>
                  <a:gd name="T13" fmla="*/ 0 h 72"/>
                  <a:gd name="T14" fmla="*/ 1 w 32"/>
                  <a:gd name="T15" fmla="*/ 0 h 72"/>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72"/>
                  <a:gd name="T26" fmla="*/ 32 w 32"/>
                  <a:gd name="T27" fmla="*/ 72 h 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72">
                    <a:moveTo>
                      <a:pt x="1" y="0"/>
                    </a:moveTo>
                    <a:lnTo>
                      <a:pt x="0" y="22"/>
                    </a:lnTo>
                    <a:lnTo>
                      <a:pt x="0" y="38"/>
                    </a:lnTo>
                    <a:lnTo>
                      <a:pt x="0" y="65"/>
                    </a:lnTo>
                    <a:lnTo>
                      <a:pt x="14" y="71"/>
                    </a:lnTo>
                    <a:lnTo>
                      <a:pt x="29" y="71"/>
                    </a:lnTo>
                    <a:lnTo>
                      <a:pt x="31" y="0"/>
                    </a:lnTo>
                    <a:lnTo>
                      <a:pt x="1" y="0"/>
                    </a:lnTo>
                  </a:path>
                </a:pathLst>
              </a:custGeom>
              <a:solidFill>
                <a:srgbClr val="808080"/>
              </a:solidFill>
              <a:ln w="9525" cap="rnd">
                <a:noFill/>
                <a:round/>
                <a:headEnd type="none" w="sm" len="sm"/>
                <a:tailEnd type="none" w="sm" len="sm"/>
              </a:ln>
            </p:spPr>
            <p:txBody>
              <a:bodyPr/>
              <a:lstStyle/>
              <a:p>
                <a:endParaRPr lang="es-ES"/>
              </a:p>
            </p:txBody>
          </p:sp>
          <p:sp>
            <p:nvSpPr>
              <p:cNvPr id="104675" name="Freeform 824"/>
              <p:cNvSpPr>
                <a:spLocks/>
              </p:cNvSpPr>
              <p:nvPr/>
            </p:nvSpPr>
            <p:spPr bwMode="auto">
              <a:xfrm>
                <a:off x="604" y="3367"/>
                <a:ext cx="92" cy="45"/>
              </a:xfrm>
              <a:custGeom>
                <a:avLst/>
                <a:gdLst>
                  <a:gd name="T0" fmla="*/ 35 w 92"/>
                  <a:gd name="T1" fmla="*/ 0 h 45"/>
                  <a:gd name="T2" fmla="*/ 35 w 92"/>
                  <a:gd name="T3" fmla="*/ 12 h 45"/>
                  <a:gd name="T4" fmla="*/ 59 w 92"/>
                  <a:gd name="T5" fmla="*/ 22 h 45"/>
                  <a:gd name="T6" fmla="*/ 79 w 92"/>
                  <a:gd name="T7" fmla="*/ 28 h 45"/>
                  <a:gd name="T8" fmla="*/ 91 w 92"/>
                  <a:gd name="T9" fmla="*/ 30 h 45"/>
                  <a:gd name="T10" fmla="*/ 91 w 92"/>
                  <a:gd name="T11" fmla="*/ 37 h 45"/>
                  <a:gd name="T12" fmla="*/ 74 w 92"/>
                  <a:gd name="T13" fmla="*/ 41 h 45"/>
                  <a:gd name="T14" fmla="*/ 53 w 92"/>
                  <a:gd name="T15" fmla="*/ 44 h 45"/>
                  <a:gd name="T16" fmla="*/ 35 w 92"/>
                  <a:gd name="T17" fmla="*/ 40 h 45"/>
                  <a:gd name="T18" fmla="*/ 23 w 92"/>
                  <a:gd name="T19" fmla="*/ 37 h 45"/>
                  <a:gd name="T20" fmla="*/ 23 w 92"/>
                  <a:gd name="T21" fmla="*/ 40 h 45"/>
                  <a:gd name="T22" fmla="*/ 8 w 92"/>
                  <a:gd name="T23" fmla="*/ 40 h 45"/>
                  <a:gd name="T24" fmla="*/ 0 w 92"/>
                  <a:gd name="T25" fmla="*/ 38 h 45"/>
                  <a:gd name="T26" fmla="*/ 0 w 92"/>
                  <a:gd name="T27" fmla="*/ 32 h 45"/>
                  <a:gd name="T28" fmla="*/ 0 w 92"/>
                  <a:gd name="T29" fmla="*/ 29 h 45"/>
                  <a:gd name="T30" fmla="*/ 0 w 92"/>
                  <a:gd name="T31" fmla="*/ 20 h 45"/>
                  <a:gd name="T32" fmla="*/ 0 w 92"/>
                  <a:gd name="T33" fmla="*/ 15 h 45"/>
                  <a:gd name="T34" fmla="*/ 6 w 92"/>
                  <a:gd name="T35" fmla="*/ 11 h 45"/>
                  <a:gd name="T36" fmla="*/ 7 w 92"/>
                  <a:gd name="T37" fmla="*/ 0 h 45"/>
                  <a:gd name="T38" fmla="*/ 35 w 92"/>
                  <a:gd name="T39" fmla="*/ 0 h 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2"/>
                  <a:gd name="T61" fmla="*/ 0 h 45"/>
                  <a:gd name="T62" fmla="*/ 92 w 92"/>
                  <a:gd name="T63" fmla="*/ 45 h 4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2" h="45">
                    <a:moveTo>
                      <a:pt x="35" y="0"/>
                    </a:moveTo>
                    <a:lnTo>
                      <a:pt x="35" y="12"/>
                    </a:lnTo>
                    <a:lnTo>
                      <a:pt x="59" y="22"/>
                    </a:lnTo>
                    <a:lnTo>
                      <a:pt x="79" y="28"/>
                    </a:lnTo>
                    <a:lnTo>
                      <a:pt x="91" y="30"/>
                    </a:lnTo>
                    <a:lnTo>
                      <a:pt x="91" y="37"/>
                    </a:lnTo>
                    <a:lnTo>
                      <a:pt x="74" y="41"/>
                    </a:lnTo>
                    <a:lnTo>
                      <a:pt x="53" y="44"/>
                    </a:lnTo>
                    <a:lnTo>
                      <a:pt x="35" y="40"/>
                    </a:lnTo>
                    <a:lnTo>
                      <a:pt x="23" y="37"/>
                    </a:lnTo>
                    <a:lnTo>
                      <a:pt x="23" y="40"/>
                    </a:lnTo>
                    <a:lnTo>
                      <a:pt x="8" y="40"/>
                    </a:lnTo>
                    <a:lnTo>
                      <a:pt x="0" y="38"/>
                    </a:lnTo>
                    <a:lnTo>
                      <a:pt x="0" y="32"/>
                    </a:lnTo>
                    <a:lnTo>
                      <a:pt x="0" y="29"/>
                    </a:lnTo>
                    <a:lnTo>
                      <a:pt x="0" y="20"/>
                    </a:lnTo>
                    <a:lnTo>
                      <a:pt x="0" y="15"/>
                    </a:lnTo>
                    <a:lnTo>
                      <a:pt x="6" y="11"/>
                    </a:lnTo>
                    <a:lnTo>
                      <a:pt x="7" y="0"/>
                    </a:lnTo>
                    <a:lnTo>
                      <a:pt x="35"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4676" name="Freeform 825"/>
              <p:cNvSpPr>
                <a:spLocks/>
              </p:cNvSpPr>
              <p:nvPr/>
            </p:nvSpPr>
            <p:spPr bwMode="auto">
              <a:xfrm>
                <a:off x="636" y="3383"/>
                <a:ext cx="30" cy="26"/>
              </a:xfrm>
              <a:custGeom>
                <a:avLst/>
                <a:gdLst>
                  <a:gd name="T0" fmla="*/ 7 w 30"/>
                  <a:gd name="T1" fmla="*/ 0 h 26"/>
                  <a:gd name="T2" fmla="*/ 0 w 30"/>
                  <a:gd name="T3" fmla="*/ 13 h 26"/>
                  <a:gd name="T4" fmla="*/ 25 w 30"/>
                  <a:gd name="T5" fmla="*/ 25 h 26"/>
                  <a:gd name="T6" fmla="*/ 29 w 30"/>
                  <a:gd name="T7" fmla="*/ 14 h 26"/>
                  <a:gd name="T8" fmla="*/ 7 w 30"/>
                  <a:gd name="T9" fmla="*/ 0 h 26"/>
                  <a:gd name="T10" fmla="*/ 0 60000 65536"/>
                  <a:gd name="T11" fmla="*/ 0 60000 65536"/>
                  <a:gd name="T12" fmla="*/ 0 60000 65536"/>
                  <a:gd name="T13" fmla="*/ 0 60000 65536"/>
                  <a:gd name="T14" fmla="*/ 0 60000 65536"/>
                  <a:gd name="T15" fmla="*/ 0 w 30"/>
                  <a:gd name="T16" fmla="*/ 0 h 26"/>
                  <a:gd name="T17" fmla="*/ 30 w 30"/>
                  <a:gd name="T18" fmla="*/ 26 h 26"/>
                </a:gdLst>
                <a:ahLst/>
                <a:cxnLst>
                  <a:cxn ang="T10">
                    <a:pos x="T0" y="T1"/>
                  </a:cxn>
                  <a:cxn ang="T11">
                    <a:pos x="T2" y="T3"/>
                  </a:cxn>
                  <a:cxn ang="T12">
                    <a:pos x="T4" y="T5"/>
                  </a:cxn>
                  <a:cxn ang="T13">
                    <a:pos x="T6" y="T7"/>
                  </a:cxn>
                  <a:cxn ang="T14">
                    <a:pos x="T8" y="T9"/>
                  </a:cxn>
                </a:cxnLst>
                <a:rect l="T15" t="T16" r="T17" b="T18"/>
                <a:pathLst>
                  <a:path w="30" h="26">
                    <a:moveTo>
                      <a:pt x="7" y="0"/>
                    </a:moveTo>
                    <a:lnTo>
                      <a:pt x="0" y="13"/>
                    </a:lnTo>
                    <a:lnTo>
                      <a:pt x="25" y="25"/>
                    </a:lnTo>
                    <a:lnTo>
                      <a:pt x="29" y="14"/>
                    </a:lnTo>
                    <a:lnTo>
                      <a:pt x="7" y="0"/>
                    </a:lnTo>
                  </a:path>
                </a:pathLst>
              </a:custGeom>
              <a:solidFill>
                <a:srgbClr val="808080"/>
              </a:solidFill>
              <a:ln w="9525" cap="rnd">
                <a:noFill/>
                <a:round/>
                <a:headEnd type="none" w="sm" len="sm"/>
                <a:tailEnd type="none" w="sm" len="sm"/>
              </a:ln>
            </p:spPr>
            <p:txBody>
              <a:bodyPr/>
              <a:lstStyle/>
              <a:p>
                <a:endParaRPr lang="es-ES"/>
              </a:p>
            </p:txBody>
          </p:sp>
          <p:sp>
            <p:nvSpPr>
              <p:cNvPr id="104677" name="Freeform 826"/>
              <p:cNvSpPr>
                <a:spLocks/>
              </p:cNvSpPr>
              <p:nvPr/>
            </p:nvSpPr>
            <p:spPr bwMode="auto">
              <a:xfrm>
                <a:off x="666" y="3393"/>
                <a:ext cx="27" cy="27"/>
              </a:xfrm>
              <a:custGeom>
                <a:avLst/>
                <a:gdLst>
                  <a:gd name="T0" fmla="*/ 1 w 27"/>
                  <a:gd name="T1" fmla="*/ 0 h 27"/>
                  <a:gd name="T2" fmla="*/ 0 w 27"/>
                  <a:gd name="T3" fmla="*/ 14 h 27"/>
                  <a:gd name="T4" fmla="*/ 12 w 27"/>
                  <a:gd name="T5" fmla="*/ 26 h 27"/>
                  <a:gd name="T6" fmla="*/ 16 w 27"/>
                  <a:gd name="T7" fmla="*/ 26 h 27"/>
                  <a:gd name="T8" fmla="*/ 26 w 27"/>
                  <a:gd name="T9" fmla="*/ 26 h 27"/>
                  <a:gd name="T10" fmla="*/ 16 w 27"/>
                  <a:gd name="T11" fmla="*/ 14 h 27"/>
                  <a:gd name="T12" fmla="*/ 1 w 27"/>
                  <a:gd name="T13" fmla="*/ 0 h 27"/>
                  <a:gd name="T14" fmla="*/ 0 60000 65536"/>
                  <a:gd name="T15" fmla="*/ 0 60000 65536"/>
                  <a:gd name="T16" fmla="*/ 0 60000 65536"/>
                  <a:gd name="T17" fmla="*/ 0 60000 65536"/>
                  <a:gd name="T18" fmla="*/ 0 60000 65536"/>
                  <a:gd name="T19" fmla="*/ 0 60000 65536"/>
                  <a:gd name="T20" fmla="*/ 0 60000 65536"/>
                  <a:gd name="T21" fmla="*/ 0 w 27"/>
                  <a:gd name="T22" fmla="*/ 0 h 27"/>
                  <a:gd name="T23" fmla="*/ 27 w 27"/>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7">
                    <a:moveTo>
                      <a:pt x="1" y="0"/>
                    </a:moveTo>
                    <a:lnTo>
                      <a:pt x="0" y="14"/>
                    </a:lnTo>
                    <a:lnTo>
                      <a:pt x="12" y="26"/>
                    </a:lnTo>
                    <a:lnTo>
                      <a:pt x="16" y="26"/>
                    </a:lnTo>
                    <a:lnTo>
                      <a:pt x="26" y="26"/>
                    </a:lnTo>
                    <a:lnTo>
                      <a:pt x="16" y="14"/>
                    </a:lnTo>
                    <a:lnTo>
                      <a:pt x="1" y="0"/>
                    </a:lnTo>
                  </a:path>
                </a:pathLst>
              </a:custGeom>
              <a:solidFill>
                <a:srgbClr val="808080"/>
              </a:solidFill>
              <a:ln w="9525" cap="rnd">
                <a:noFill/>
                <a:round/>
                <a:headEnd type="none" w="sm" len="sm"/>
                <a:tailEnd type="none" w="sm" len="sm"/>
              </a:ln>
            </p:spPr>
            <p:txBody>
              <a:bodyPr/>
              <a:lstStyle/>
              <a:p>
                <a:endParaRPr lang="es-ES"/>
              </a:p>
            </p:txBody>
          </p:sp>
          <p:sp>
            <p:nvSpPr>
              <p:cNvPr id="104678" name="Freeform 827"/>
              <p:cNvSpPr>
                <a:spLocks/>
              </p:cNvSpPr>
              <p:nvPr/>
            </p:nvSpPr>
            <p:spPr bwMode="auto">
              <a:xfrm>
                <a:off x="605" y="3383"/>
                <a:ext cx="88" cy="26"/>
              </a:xfrm>
              <a:custGeom>
                <a:avLst/>
                <a:gdLst>
                  <a:gd name="T0" fmla="*/ 87 w 88"/>
                  <a:gd name="T1" fmla="*/ 19 h 26"/>
                  <a:gd name="T2" fmla="*/ 87 w 88"/>
                  <a:gd name="T3" fmla="*/ 15 h 26"/>
                  <a:gd name="T4" fmla="*/ 74 w 88"/>
                  <a:gd name="T5" fmla="*/ 18 h 26"/>
                  <a:gd name="T6" fmla="*/ 56 w 88"/>
                  <a:gd name="T7" fmla="*/ 14 h 26"/>
                  <a:gd name="T8" fmla="*/ 45 w 88"/>
                  <a:gd name="T9" fmla="*/ 13 h 26"/>
                  <a:gd name="T10" fmla="*/ 25 w 88"/>
                  <a:gd name="T11" fmla="*/ 6 h 26"/>
                  <a:gd name="T12" fmla="*/ 16 w 88"/>
                  <a:gd name="T13" fmla="*/ 6 h 26"/>
                  <a:gd name="T14" fmla="*/ 8 w 88"/>
                  <a:gd name="T15" fmla="*/ 2 h 26"/>
                  <a:gd name="T16" fmla="*/ 3 w 88"/>
                  <a:gd name="T17" fmla="*/ 0 h 26"/>
                  <a:gd name="T18" fmla="*/ 0 w 88"/>
                  <a:gd name="T19" fmla="*/ 5 h 26"/>
                  <a:gd name="T20" fmla="*/ 0 w 88"/>
                  <a:gd name="T21" fmla="*/ 14 h 26"/>
                  <a:gd name="T22" fmla="*/ 5 w 88"/>
                  <a:gd name="T23" fmla="*/ 15 h 26"/>
                  <a:gd name="T24" fmla="*/ 21 w 88"/>
                  <a:gd name="T25" fmla="*/ 18 h 26"/>
                  <a:gd name="T26" fmla="*/ 27 w 88"/>
                  <a:gd name="T27" fmla="*/ 19 h 26"/>
                  <a:gd name="T28" fmla="*/ 38 w 88"/>
                  <a:gd name="T29" fmla="*/ 23 h 26"/>
                  <a:gd name="T30" fmla="*/ 50 w 88"/>
                  <a:gd name="T31" fmla="*/ 25 h 26"/>
                  <a:gd name="T32" fmla="*/ 57 w 88"/>
                  <a:gd name="T33" fmla="*/ 25 h 26"/>
                  <a:gd name="T34" fmla="*/ 72 w 88"/>
                  <a:gd name="T35" fmla="*/ 25 h 26"/>
                  <a:gd name="T36" fmla="*/ 87 w 88"/>
                  <a:gd name="T37" fmla="*/ 19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87" y="19"/>
                    </a:moveTo>
                    <a:lnTo>
                      <a:pt x="87" y="15"/>
                    </a:lnTo>
                    <a:lnTo>
                      <a:pt x="74" y="18"/>
                    </a:lnTo>
                    <a:lnTo>
                      <a:pt x="56" y="14"/>
                    </a:lnTo>
                    <a:lnTo>
                      <a:pt x="45" y="13"/>
                    </a:lnTo>
                    <a:lnTo>
                      <a:pt x="25" y="6"/>
                    </a:lnTo>
                    <a:lnTo>
                      <a:pt x="16" y="6"/>
                    </a:lnTo>
                    <a:lnTo>
                      <a:pt x="8" y="2"/>
                    </a:lnTo>
                    <a:lnTo>
                      <a:pt x="3" y="0"/>
                    </a:lnTo>
                    <a:lnTo>
                      <a:pt x="0" y="5"/>
                    </a:lnTo>
                    <a:lnTo>
                      <a:pt x="0" y="14"/>
                    </a:lnTo>
                    <a:lnTo>
                      <a:pt x="5" y="15"/>
                    </a:lnTo>
                    <a:lnTo>
                      <a:pt x="21" y="18"/>
                    </a:lnTo>
                    <a:lnTo>
                      <a:pt x="27" y="19"/>
                    </a:lnTo>
                    <a:lnTo>
                      <a:pt x="38" y="23"/>
                    </a:lnTo>
                    <a:lnTo>
                      <a:pt x="50" y="25"/>
                    </a:lnTo>
                    <a:lnTo>
                      <a:pt x="57" y="25"/>
                    </a:lnTo>
                    <a:lnTo>
                      <a:pt x="72" y="25"/>
                    </a:lnTo>
                    <a:lnTo>
                      <a:pt x="87" y="19"/>
                    </a:lnTo>
                  </a:path>
                </a:pathLst>
              </a:custGeom>
              <a:solidFill>
                <a:srgbClr val="808080"/>
              </a:solidFill>
              <a:ln w="9525" cap="rnd">
                <a:noFill/>
                <a:round/>
                <a:headEnd type="none" w="sm" len="sm"/>
                <a:tailEnd type="none" w="sm" len="sm"/>
              </a:ln>
            </p:spPr>
            <p:txBody>
              <a:bodyPr/>
              <a:lstStyle/>
              <a:p>
                <a:endParaRPr lang="es-ES"/>
              </a:p>
            </p:txBody>
          </p:sp>
          <p:sp>
            <p:nvSpPr>
              <p:cNvPr id="104679" name="Freeform 828"/>
              <p:cNvSpPr>
                <a:spLocks/>
              </p:cNvSpPr>
              <p:nvPr/>
            </p:nvSpPr>
            <p:spPr bwMode="auto">
              <a:xfrm>
                <a:off x="614" y="3368"/>
                <a:ext cx="27" cy="26"/>
              </a:xfrm>
              <a:custGeom>
                <a:avLst/>
                <a:gdLst>
                  <a:gd name="T0" fmla="*/ 24 w 27"/>
                  <a:gd name="T1" fmla="*/ 1 h 26"/>
                  <a:gd name="T2" fmla="*/ 23 w 27"/>
                  <a:gd name="T3" fmla="*/ 12 h 26"/>
                  <a:gd name="T4" fmla="*/ 26 w 27"/>
                  <a:gd name="T5" fmla="*/ 14 h 26"/>
                  <a:gd name="T6" fmla="*/ 18 w 27"/>
                  <a:gd name="T7" fmla="*/ 25 h 26"/>
                  <a:gd name="T8" fmla="*/ 11 w 27"/>
                  <a:gd name="T9" fmla="*/ 25 h 26"/>
                  <a:gd name="T10" fmla="*/ 1 w 27"/>
                  <a:gd name="T11" fmla="*/ 20 h 26"/>
                  <a:gd name="T12" fmla="*/ 0 w 27"/>
                  <a:gd name="T13" fmla="*/ 14 h 26"/>
                  <a:gd name="T14" fmla="*/ 0 w 27"/>
                  <a:gd name="T15" fmla="*/ 12 h 26"/>
                  <a:gd name="T16" fmla="*/ 0 w 27"/>
                  <a:gd name="T17" fmla="*/ 0 h 26"/>
                  <a:gd name="T18" fmla="*/ 24 w 27"/>
                  <a:gd name="T19" fmla="*/ 1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
                  <a:gd name="T31" fmla="*/ 0 h 26"/>
                  <a:gd name="T32" fmla="*/ 27 w 27"/>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 h="26">
                    <a:moveTo>
                      <a:pt x="24" y="1"/>
                    </a:moveTo>
                    <a:lnTo>
                      <a:pt x="23" y="12"/>
                    </a:lnTo>
                    <a:lnTo>
                      <a:pt x="26" y="14"/>
                    </a:lnTo>
                    <a:lnTo>
                      <a:pt x="18" y="25"/>
                    </a:lnTo>
                    <a:lnTo>
                      <a:pt x="11" y="25"/>
                    </a:lnTo>
                    <a:lnTo>
                      <a:pt x="1" y="20"/>
                    </a:lnTo>
                    <a:lnTo>
                      <a:pt x="0" y="14"/>
                    </a:lnTo>
                    <a:lnTo>
                      <a:pt x="0" y="12"/>
                    </a:lnTo>
                    <a:lnTo>
                      <a:pt x="0" y="0"/>
                    </a:lnTo>
                    <a:lnTo>
                      <a:pt x="24" y="1"/>
                    </a:lnTo>
                  </a:path>
                </a:pathLst>
              </a:custGeom>
              <a:solidFill>
                <a:srgbClr val="A0A0A0"/>
              </a:solidFill>
              <a:ln w="9525" cap="rnd">
                <a:noFill/>
                <a:round/>
                <a:headEnd type="none" w="sm" len="sm"/>
                <a:tailEnd type="none" w="sm" len="sm"/>
              </a:ln>
            </p:spPr>
            <p:txBody>
              <a:bodyPr/>
              <a:lstStyle/>
              <a:p>
                <a:endParaRPr lang="es-ES"/>
              </a:p>
            </p:txBody>
          </p:sp>
          <p:sp>
            <p:nvSpPr>
              <p:cNvPr id="104680" name="Oval 829"/>
              <p:cNvSpPr>
                <a:spLocks noChangeArrowheads="1"/>
              </p:cNvSpPr>
              <p:nvPr/>
            </p:nvSpPr>
            <p:spPr bwMode="auto">
              <a:xfrm>
                <a:off x="443" y="3359"/>
                <a:ext cx="109" cy="45"/>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4681" name="Rectangle 830"/>
              <p:cNvSpPr>
                <a:spLocks noChangeArrowheads="1"/>
              </p:cNvSpPr>
              <p:nvPr/>
            </p:nvSpPr>
            <p:spPr bwMode="auto">
              <a:xfrm>
                <a:off x="487" y="3292"/>
                <a:ext cx="20" cy="70"/>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4682" name="Freeform 831"/>
              <p:cNvSpPr>
                <a:spLocks/>
              </p:cNvSpPr>
              <p:nvPr/>
            </p:nvSpPr>
            <p:spPr bwMode="auto">
              <a:xfrm>
                <a:off x="418" y="3248"/>
                <a:ext cx="182" cy="63"/>
              </a:xfrm>
              <a:custGeom>
                <a:avLst/>
                <a:gdLst>
                  <a:gd name="T0" fmla="*/ 181 w 182"/>
                  <a:gd name="T1" fmla="*/ 31 h 63"/>
                  <a:gd name="T2" fmla="*/ 179 w 182"/>
                  <a:gd name="T3" fmla="*/ 50 h 63"/>
                  <a:gd name="T4" fmla="*/ 118 w 182"/>
                  <a:gd name="T5" fmla="*/ 62 h 63"/>
                  <a:gd name="T6" fmla="*/ 54 w 182"/>
                  <a:gd name="T7" fmla="*/ 62 h 63"/>
                  <a:gd name="T8" fmla="*/ 1 w 182"/>
                  <a:gd name="T9" fmla="*/ 45 h 63"/>
                  <a:gd name="T10" fmla="*/ 0 w 182"/>
                  <a:gd name="T11" fmla="*/ 0 h 63"/>
                  <a:gd name="T12" fmla="*/ 101 w 182"/>
                  <a:gd name="T13" fmla="*/ 0 h 63"/>
                  <a:gd name="T14" fmla="*/ 181 w 182"/>
                  <a:gd name="T15" fmla="*/ 31 h 63"/>
                  <a:gd name="T16" fmla="*/ 0 60000 65536"/>
                  <a:gd name="T17" fmla="*/ 0 60000 65536"/>
                  <a:gd name="T18" fmla="*/ 0 60000 65536"/>
                  <a:gd name="T19" fmla="*/ 0 60000 65536"/>
                  <a:gd name="T20" fmla="*/ 0 60000 65536"/>
                  <a:gd name="T21" fmla="*/ 0 60000 65536"/>
                  <a:gd name="T22" fmla="*/ 0 60000 65536"/>
                  <a:gd name="T23" fmla="*/ 0 60000 65536"/>
                  <a:gd name="T24" fmla="*/ 0 w 182"/>
                  <a:gd name="T25" fmla="*/ 0 h 63"/>
                  <a:gd name="T26" fmla="*/ 182 w 182"/>
                  <a:gd name="T27" fmla="*/ 63 h 6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2" h="63">
                    <a:moveTo>
                      <a:pt x="181" y="31"/>
                    </a:moveTo>
                    <a:lnTo>
                      <a:pt x="179" y="50"/>
                    </a:lnTo>
                    <a:lnTo>
                      <a:pt x="118" y="62"/>
                    </a:lnTo>
                    <a:lnTo>
                      <a:pt x="54" y="62"/>
                    </a:lnTo>
                    <a:lnTo>
                      <a:pt x="1" y="45"/>
                    </a:lnTo>
                    <a:lnTo>
                      <a:pt x="0" y="0"/>
                    </a:lnTo>
                    <a:lnTo>
                      <a:pt x="101" y="0"/>
                    </a:lnTo>
                    <a:lnTo>
                      <a:pt x="181" y="31"/>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4683" name="Freeform 832"/>
              <p:cNvSpPr>
                <a:spLocks/>
              </p:cNvSpPr>
              <p:nvPr/>
            </p:nvSpPr>
            <p:spPr bwMode="auto">
              <a:xfrm>
                <a:off x="424" y="3270"/>
                <a:ext cx="171" cy="33"/>
              </a:xfrm>
              <a:custGeom>
                <a:avLst/>
                <a:gdLst>
                  <a:gd name="T0" fmla="*/ 170 w 171"/>
                  <a:gd name="T1" fmla="*/ 10 h 33"/>
                  <a:gd name="T2" fmla="*/ 168 w 171"/>
                  <a:gd name="T3" fmla="*/ 22 h 33"/>
                  <a:gd name="T4" fmla="*/ 115 w 171"/>
                  <a:gd name="T5" fmla="*/ 32 h 33"/>
                  <a:gd name="T6" fmla="*/ 46 w 171"/>
                  <a:gd name="T7" fmla="*/ 32 h 33"/>
                  <a:gd name="T8" fmla="*/ 0 w 171"/>
                  <a:gd name="T9" fmla="*/ 16 h 33"/>
                  <a:gd name="T10" fmla="*/ 0 w 171"/>
                  <a:gd name="T11" fmla="*/ 0 h 33"/>
                  <a:gd name="T12" fmla="*/ 43 w 171"/>
                  <a:gd name="T13" fmla="*/ 16 h 33"/>
                  <a:gd name="T14" fmla="*/ 114 w 171"/>
                  <a:gd name="T15" fmla="*/ 17 h 33"/>
                  <a:gd name="T16" fmla="*/ 170 w 171"/>
                  <a:gd name="T17" fmla="*/ 1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1"/>
                  <a:gd name="T28" fmla="*/ 0 h 33"/>
                  <a:gd name="T29" fmla="*/ 171 w 171"/>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1" h="33">
                    <a:moveTo>
                      <a:pt x="170" y="10"/>
                    </a:moveTo>
                    <a:lnTo>
                      <a:pt x="168" y="22"/>
                    </a:lnTo>
                    <a:lnTo>
                      <a:pt x="115" y="32"/>
                    </a:lnTo>
                    <a:lnTo>
                      <a:pt x="46" y="32"/>
                    </a:lnTo>
                    <a:lnTo>
                      <a:pt x="0" y="16"/>
                    </a:lnTo>
                    <a:lnTo>
                      <a:pt x="0" y="0"/>
                    </a:lnTo>
                    <a:lnTo>
                      <a:pt x="43" y="16"/>
                    </a:lnTo>
                    <a:lnTo>
                      <a:pt x="114" y="17"/>
                    </a:lnTo>
                    <a:lnTo>
                      <a:pt x="170" y="10"/>
                    </a:lnTo>
                  </a:path>
                </a:pathLst>
              </a:custGeom>
              <a:solidFill>
                <a:srgbClr val="606060"/>
              </a:solidFill>
              <a:ln w="9525" cap="rnd">
                <a:noFill/>
                <a:round/>
                <a:headEnd type="none" w="sm" len="sm"/>
                <a:tailEnd type="none" w="sm" len="sm"/>
              </a:ln>
            </p:spPr>
            <p:txBody>
              <a:bodyPr/>
              <a:lstStyle/>
              <a:p>
                <a:endParaRPr lang="es-ES"/>
              </a:p>
            </p:txBody>
          </p:sp>
          <p:sp>
            <p:nvSpPr>
              <p:cNvPr id="104684" name="Freeform 833"/>
              <p:cNvSpPr>
                <a:spLocks/>
              </p:cNvSpPr>
              <p:nvPr/>
            </p:nvSpPr>
            <p:spPr bwMode="auto">
              <a:xfrm>
                <a:off x="562" y="3105"/>
                <a:ext cx="27" cy="1"/>
              </a:xfrm>
              <a:custGeom>
                <a:avLst/>
                <a:gdLst>
                  <a:gd name="T0" fmla="*/ 26 w 27"/>
                  <a:gd name="T1" fmla="*/ 0 h 1"/>
                  <a:gd name="T2" fmla="*/ 19 w 27"/>
                  <a:gd name="T3" fmla="*/ 0 h 1"/>
                  <a:gd name="T4" fmla="*/ 15 w 27"/>
                  <a:gd name="T5" fmla="*/ 0 h 1"/>
                  <a:gd name="T6" fmla="*/ 9 w 27"/>
                  <a:gd name="T7" fmla="*/ 0 h 1"/>
                  <a:gd name="T8" fmla="*/ 3 w 27"/>
                  <a:gd name="T9" fmla="*/ 0 h 1"/>
                  <a:gd name="T10" fmla="*/ 0 w 27"/>
                  <a:gd name="T11" fmla="*/ 0 h 1"/>
                  <a:gd name="T12" fmla="*/ 2 w 27"/>
                  <a:gd name="T13" fmla="*/ 0 h 1"/>
                  <a:gd name="T14" fmla="*/ 6 w 27"/>
                  <a:gd name="T15" fmla="*/ 0 h 1"/>
                  <a:gd name="T16" fmla="*/ 10 w 27"/>
                  <a:gd name="T17" fmla="*/ 0 h 1"/>
                  <a:gd name="T18" fmla="*/ 15 w 27"/>
                  <a:gd name="T19" fmla="*/ 0 h 1"/>
                  <a:gd name="T20" fmla="*/ 19 w 27"/>
                  <a:gd name="T21" fmla="*/ 0 h 1"/>
                  <a:gd name="T22" fmla="*/ 26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26" y="0"/>
                    </a:moveTo>
                    <a:lnTo>
                      <a:pt x="19" y="0"/>
                    </a:lnTo>
                    <a:lnTo>
                      <a:pt x="15" y="0"/>
                    </a:lnTo>
                    <a:lnTo>
                      <a:pt x="9" y="0"/>
                    </a:lnTo>
                    <a:lnTo>
                      <a:pt x="3" y="0"/>
                    </a:lnTo>
                    <a:lnTo>
                      <a:pt x="0" y="0"/>
                    </a:lnTo>
                    <a:lnTo>
                      <a:pt x="2" y="0"/>
                    </a:lnTo>
                    <a:lnTo>
                      <a:pt x="6" y="0"/>
                    </a:lnTo>
                    <a:lnTo>
                      <a:pt x="10" y="0"/>
                    </a:lnTo>
                    <a:lnTo>
                      <a:pt x="15" y="0"/>
                    </a:lnTo>
                    <a:lnTo>
                      <a:pt x="19"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4685" name="Freeform 834"/>
              <p:cNvSpPr>
                <a:spLocks/>
              </p:cNvSpPr>
              <p:nvPr/>
            </p:nvSpPr>
            <p:spPr bwMode="auto">
              <a:xfrm>
                <a:off x="578" y="3092"/>
                <a:ext cx="27" cy="1"/>
              </a:xfrm>
              <a:custGeom>
                <a:avLst/>
                <a:gdLst>
                  <a:gd name="T0" fmla="*/ 26 w 27"/>
                  <a:gd name="T1" fmla="*/ 0 h 1"/>
                  <a:gd name="T2" fmla="*/ 18 w 27"/>
                  <a:gd name="T3" fmla="*/ 0 h 1"/>
                  <a:gd name="T4" fmla="*/ 16 w 27"/>
                  <a:gd name="T5" fmla="*/ 0 h 1"/>
                  <a:gd name="T6" fmla="*/ 14 w 27"/>
                  <a:gd name="T7" fmla="*/ 0 h 1"/>
                  <a:gd name="T8" fmla="*/ 11 w 27"/>
                  <a:gd name="T9" fmla="*/ 0 h 1"/>
                  <a:gd name="T10" fmla="*/ 9 w 27"/>
                  <a:gd name="T11" fmla="*/ 0 h 1"/>
                  <a:gd name="T12" fmla="*/ 6 w 27"/>
                  <a:gd name="T13" fmla="*/ 0 h 1"/>
                  <a:gd name="T14" fmla="*/ 2 w 27"/>
                  <a:gd name="T15" fmla="*/ 0 h 1"/>
                  <a:gd name="T16" fmla="*/ 0 w 27"/>
                  <a:gd name="T17" fmla="*/ 0 h 1"/>
                  <a:gd name="T18" fmla="*/ 2 w 27"/>
                  <a:gd name="T19" fmla="*/ 0 h 1"/>
                  <a:gd name="T20" fmla="*/ 6 w 27"/>
                  <a:gd name="T21" fmla="*/ 0 h 1"/>
                  <a:gd name="T22" fmla="*/ 9 w 27"/>
                  <a:gd name="T23" fmla="*/ 0 h 1"/>
                  <a:gd name="T24" fmla="*/ 12 w 27"/>
                  <a:gd name="T25" fmla="*/ 0 h 1"/>
                  <a:gd name="T26" fmla="*/ 16 w 27"/>
                  <a:gd name="T27" fmla="*/ 0 h 1"/>
                  <a:gd name="T28" fmla="*/ 18 w 27"/>
                  <a:gd name="T29" fmla="*/ 0 h 1"/>
                  <a:gd name="T30" fmla="*/ 26 w 27"/>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
                  <a:gd name="T49" fmla="*/ 0 h 1"/>
                  <a:gd name="T50" fmla="*/ 27 w 27"/>
                  <a:gd name="T51" fmla="*/ 1 h 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 h="1">
                    <a:moveTo>
                      <a:pt x="26" y="0"/>
                    </a:moveTo>
                    <a:lnTo>
                      <a:pt x="18" y="0"/>
                    </a:lnTo>
                    <a:lnTo>
                      <a:pt x="16" y="0"/>
                    </a:lnTo>
                    <a:lnTo>
                      <a:pt x="14" y="0"/>
                    </a:lnTo>
                    <a:lnTo>
                      <a:pt x="11" y="0"/>
                    </a:lnTo>
                    <a:lnTo>
                      <a:pt x="9" y="0"/>
                    </a:lnTo>
                    <a:lnTo>
                      <a:pt x="6" y="0"/>
                    </a:lnTo>
                    <a:lnTo>
                      <a:pt x="2" y="0"/>
                    </a:lnTo>
                    <a:lnTo>
                      <a:pt x="0" y="0"/>
                    </a:lnTo>
                    <a:lnTo>
                      <a:pt x="2" y="0"/>
                    </a:lnTo>
                    <a:lnTo>
                      <a:pt x="6" y="0"/>
                    </a:lnTo>
                    <a:lnTo>
                      <a:pt x="9" y="0"/>
                    </a:lnTo>
                    <a:lnTo>
                      <a:pt x="12" y="0"/>
                    </a:lnTo>
                    <a:lnTo>
                      <a:pt x="16" y="0"/>
                    </a:lnTo>
                    <a:lnTo>
                      <a:pt x="18"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4686" name="Freeform 835"/>
              <p:cNvSpPr>
                <a:spLocks/>
              </p:cNvSpPr>
              <p:nvPr/>
            </p:nvSpPr>
            <p:spPr bwMode="auto">
              <a:xfrm>
                <a:off x="545" y="3116"/>
                <a:ext cx="29" cy="26"/>
              </a:xfrm>
              <a:custGeom>
                <a:avLst/>
                <a:gdLst>
                  <a:gd name="T0" fmla="*/ 0 w 29"/>
                  <a:gd name="T1" fmla="*/ 0 h 26"/>
                  <a:gd name="T2" fmla="*/ 13 w 29"/>
                  <a:gd name="T3" fmla="*/ 11 h 26"/>
                  <a:gd name="T4" fmla="*/ 28 w 29"/>
                  <a:gd name="T5" fmla="*/ 25 h 26"/>
                  <a:gd name="T6" fmla="*/ 0 w 29"/>
                  <a:gd name="T7" fmla="*/ 0 h 26"/>
                  <a:gd name="T8" fmla="*/ 0 60000 65536"/>
                  <a:gd name="T9" fmla="*/ 0 60000 65536"/>
                  <a:gd name="T10" fmla="*/ 0 60000 65536"/>
                  <a:gd name="T11" fmla="*/ 0 60000 65536"/>
                  <a:gd name="T12" fmla="*/ 0 w 29"/>
                  <a:gd name="T13" fmla="*/ 0 h 26"/>
                  <a:gd name="T14" fmla="*/ 29 w 29"/>
                  <a:gd name="T15" fmla="*/ 26 h 26"/>
                </a:gdLst>
                <a:ahLst/>
                <a:cxnLst>
                  <a:cxn ang="T8">
                    <a:pos x="T0" y="T1"/>
                  </a:cxn>
                  <a:cxn ang="T9">
                    <a:pos x="T2" y="T3"/>
                  </a:cxn>
                  <a:cxn ang="T10">
                    <a:pos x="T4" y="T5"/>
                  </a:cxn>
                  <a:cxn ang="T11">
                    <a:pos x="T6" y="T7"/>
                  </a:cxn>
                </a:cxnLst>
                <a:rect l="T12" t="T13" r="T14" b="T15"/>
                <a:pathLst>
                  <a:path w="29" h="26">
                    <a:moveTo>
                      <a:pt x="0" y="0"/>
                    </a:moveTo>
                    <a:lnTo>
                      <a:pt x="13" y="11"/>
                    </a:lnTo>
                    <a:lnTo>
                      <a:pt x="28"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4687" name="Freeform 836"/>
              <p:cNvSpPr>
                <a:spLocks/>
              </p:cNvSpPr>
              <p:nvPr/>
            </p:nvSpPr>
            <p:spPr bwMode="auto">
              <a:xfrm>
                <a:off x="585" y="3105"/>
                <a:ext cx="28" cy="28"/>
              </a:xfrm>
              <a:custGeom>
                <a:avLst/>
                <a:gdLst>
                  <a:gd name="T0" fmla="*/ 27 w 28"/>
                  <a:gd name="T1" fmla="*/ 0 h 28"/>
                  <a:gd name="T2" fmla="*/ 27 w 28"/>
                  <a:gd name="T3" fmla="*/ 27 h 28"/>
                  <a:gd name="T4" fmla="*/ 0 w 28"/>
                  <a:gd name="T5" fmla="*/ 27 h 28"/>
                  <a:gd name="T6" fmla="*/ 0 w 28"/>
                  <a:gd name="T7" fmla="*/ 0 h 28"/>
                  <a:gd name="T8" fmla="*/ 0 w 28"/>
                  <a:gd name="T9" fmla="*/ 27 h 28"/>
                  <a:gd name="T10" fmla="*/ 27 w 28"/>
                  <a:gd name="T11" fmla="*/ 27 h 28"/>
                  <a:gd name="T12" fmla="*/ 27 w 28"/>
                  <a:gd name="T13" fmla="*/ 0 h 28"/>
                  <a:gd name="T14" fmla="*/ 0 60000 65536"/>
                  <a:gd name="T15" fmla="*/ 0 60000 65536"/>
                  <a:gd name="T16" fmla="*/ 0 60000 65536"/>
                  <a:gd name="T17" fmla="*/ 0 60000 65536"/>
                  <a:gd name="T18" fmla="*/ 0 60000 65536"/>
                  <a:gd name="T19" fmla="*/ 0 60000 65536"/>
                  <a:gd name="T20" fmla="*/ 0 60000 65536"/>
                  <a:gd name="T21" fmla="*/ 0 w 28"/>
                  <a:gd name="T22" fmla="*/ 0 h 28"/>
                  <a:gd name="T23" fmla="*/ 28 w 28"/>
                  <a:gd name="T24" fmla="*/ 28 h 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8">
                    <a:moveTo>
                      <a:pt x="27" y="0"/>
                    </a:moveTo>
                    <a:lnTo>
                      <a:pt x="27" y="27"/>
                    </a:lnTo>
                    <a:lnTo>
                      <a:pt x="0" y="27"/>
                    </a:lnTo>
                    <a:lnTo>
                      <a:pt x="0" y="0"/>
                    </a:lnTo>
                    <a:lnTo>
                      <a:pt x="0" y="27"/>
                    </a:lnTo>
                    <a:lnTo>
                      <a:pt x="27" y="27"/>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4688" name="Freeform 837"/>
              <p:cNvSpPr>
                <a:spLocks/>
              </p:cNvSpPr>
              <p:nvPr/>
            </p:nvSpPr>
            <p:spPr bwMode="auto">
              <a:xfrm>
                <a:off x="583" y="3130"/>
                <a:ext cx="74" cy="28"/>
              </a:xfrm>
              <a:custGeom>
                <a:avLst/>
                <a:gdLst>
                  <a:gd name="T0" fmla="*/ 0 w 74"/>
                  <a:gd name="T1" fmla="*/ 9 h 28"/>
                  <a:gd name="T2" fmla="*/ 6 w 74"/>
                  <a:gd name="T3" fmla="*/ 9 h 28"/>
                  <a:gd name="T4" fmla="*/ 10 w 74"/>
                  <a:gd name="T5" fmla="*/ 7 h 28"/>
                  <a:gd name="T6" fmla="*/ 20 w 74"/>
                  <a:gd name="T7" fmla="*/ 2 h 28"/>
                  <a:gd name="T8" fmla="*/ 25 w 74"/>
                  <a:gd name="T9" fmla="*/ 0 h 28"/>
                  <a:gd name="T10" fmla="*/ 28 w 74"/>
                  <a:gd name="T11" fmla="*/ 0 h 28"/>
                  <a:gd name="T12" fmla="*/ 32 w 74"/>
                  <a:gd name="T13" fmla="*/ 0 h 28"/>
                  <a:gd name="T14" fmla="*/ 41 w 74"/>
                  <a:gd name="T15" fmla="*/ 0 h 28"/>
                  <a:gd name="T16" fmla="*/ 46 w 74"/>
                  <a:gd name="T17" fmla="*/ 0 h 28"/>
                  <a:gd name="T18" fmla="*/ 50 w 74"/>
                  <a:gd name="T19" fmla="*/ 1 h 28"/>
                  <a:gd name="T20" fmla="*/ 52 w 74"/>
                  <a:gd name="T21" fmla="*/ 2 h 28"/>
                  <a:gd name="T22" fmla="*/ 58 w 74"/>
                  <a:gd name="T23" fmla="*/ 5 h 28"/>
                  <a:gd name="T24" fmla="*/ 63 w 74"/>
                  <a:gd name="T25" fmla="*/ 7 h 28"/>
                  <a:gd name="T26" fmla="*/ 65 w 74"/>
                  <a:gd name="T27" fmla="*/ 7 h 28"/>
                  <a:gd name="T28" fmla="*/ 65 w 74"/>
                  <a:gd name="T29" fmla="*/ 8 h 28"/>
                  <a:gd name="T30" fmla="*/ 71 w 74"/>
                  <a:gd name="T31" fmla="*/ 9 h 28"/>
                  <a:gd name="T32" fmla="*/ 73 w 74"/>
                  <a:gd name="T33" fmla="*/ 10 h 28"/>
                  <a:gd name="T34" fmla="*/ 73 w 74"/>
                  <a:gd name="T35" fmla="*/ 14 h 28"/>
                  <a:gd name="T36" fmla="*/ 70 w 74"/>
                  <a:gd name="T37" fmla="*/ 14 h 28"/>
                  <a:gd name="T38" fmla="*/ 70 w 74"/>
                  <a:gd name="T39" fmla="*/ 15 h 28"/>
                  <a:gd name="T40" fmla="*/ 68 w 74"/>
                  <a:gd name="T41" fmla="*/ 17 h 28"/>
                  <a:gd name="T42" fmla="*/ 63 w 74"/>
                  <a:gd name="T43" fmla="*/ 17 h 28"/>
                  <a:gd name="T44" fmla="*/ 61 w 74"/>
                  <a:gd name="T45" fmla="*/ 18 h 28"/>
                  <a:gd name="T46" fmla="*/ 58 w 74"/>
                  <a:gd name="T47" fmla="*/ 18 h 28"/>
                  <a:gd name="T48" fmla="*/ 47 w 74"/>
                  <a:gd name="T49" fmla="*/ 17 h 28"/>
                  <a:gd name="T50" fmla="*/ 41 w 74"/>
                  <a:gd name="T51" fmla="*/ 18 h 28"/>
                  <a:gd name="T52" fmla="*/ 35 w 74"/>
                  <a:gd name="T53" fmla="*/ 21 h 28"/>
                  <a:gd name="T54" fmla="*/ 30 w 74"/>
                  <a:gd name="T55" fmla="*/ 22 h 28"/>
                  <a:gd name="T56" fmla="*/ 25 w 74"/>
                  <a:gd name="T57" fmla="*/ 24 h 28"/>
                  <a:gd name="T58" fmla="*/ 20 w 74"/>
                  <a:gd name="T59" fmla="*/ 27 h 28"/>
                  <a:gd name="T60" fmla="*/ 16 w 74"/>
                  <a:gd name="T61" fmla="*/ 27 h 28"/>
                  <a:gd name="T62" fmla="*/ 8 w 74"/>
                  <a:gd name="T63" fmla="*/ 25 h 28"/>
                  <a:gd name="T64" fmla="*/ 2 w 74"/>
                  <a:gd name="T65" fmla="*/ 27 h 28"/>
                  <a:gd name="T66" fmla="*/ 0 w 74"/>
                  <a:gd name="T67" fmla="*/ 9 h 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28"/>
                  <a:gd name="T104" fmla="*/ 74 w 74"/>
                  <a:gd name="T105" fmla="*/ 28 h 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28">
                    <a:moveTo>
                      <a:pt x="0" y="9"/>
                    </a:moveTo>
                    <a:lnTo>
                      <a:pt x="6" y="9"/>
                    </a:lnTo>
                    <a:lnTo>
                      <a:pt x="10" y="7"/>
                    </a:lnTo>
                    <a:lnTo>
                      <a:pt x="20" y="2"/>
                    </a:lnTo>
                    <a:lnTo>
                      <a:pt x="25" y="0"/>
                    </a:lnTo>
                    <a:lnTo>
                      <a:pt x="28" y="0"/>
                    </a:lnTo>
                    <a:lnTo>
                      <a:pt x="32" y="0"/>
                    </a:lnTo>
                    <a:lnTo>
                      <a:pt x="41" y="0"/>
                    </a:lnTo>
                    <a:lnTo>
                      <a:pt x="46" y="0"/>
                    </a:lnTo>
                    <a:lnTo>
                      <a:pt x="50" y="1"/>
                    </a:lnTo>
                    <a:lnTo>
                      <a:pt x="52" y="2"/>
                    </a:lnTo>
                    <a:lnTo>
                      <a:pt x="58" y="5"/>
                    </a:lnTo>
                    <a:lnTo>
                      <a:pt x="63" y="7"/>
                    </a:lnTo>
                    <a:lnTo>
                      <a:pt x="65" y="7"/>
                    </a:lnTo>
                    <a:lnTo>
                      <a:pt x="65" y="8"/>
                    </a:lnTo>
                    <a:lnTo>
                      <a:pt x="71" y="9"/>
                    </a:lnTo>
                    <a:lnTo>
                      <a:pt x="73" y="10"/>
                    </a:lnTo>
                    <a:lnTo>
                      <a:pt x="73" y="14"/>
                    </a:lnTo>
                    <a:lnTo>
                      <a:pt x="70" y="14"/>
                    </a:lnTo>
                    <a:lnTo>
                      <a:pt x="70" y="15"/>
                    </a:lnTo>
                    <a:lnTo>
                      <a:pt x="68" y="17"/>
                    </a:lnTo>
                    <a:lnTo>
                      <a:pt x="63" y="17"/>
                    </a:lnTo>
                    <a:lnTo>
                      <a:pt x="61" y="18"/>
                    </a:lnTo>
                    <a:lnTo>
                      <a:pt x="58" y="18"/>
                    </a:lnTo>
                    <a:lnTo>
                      <a:pt x="47" y="17"/>
                    </a:lnTo>
                    <a:lnTo>
                      <a:pt x="41" y="18"/>
                    </a:lnTo>
                    <a:lnTo>
                      <a:pt x="35" y="21"/>
                    </a:lnTo>
                    <a:lnTo>
                      <a:pt x="30" y="22"/>
                    </a:lnTo>
                    <a:lnTo>
                      <a:pt x="25" y="24"/>
                    </a:lnTo>
                    <a:lnTo>
                      <a:pt x="20" y="27"/>
                    </a:lnTo>
                    <a:lnTo>
                      <a:pt x="16" y="27"/>
                    </a:lnTo>
                    <a:lnTo>
                      <a:pt x="8" y="25"/>
                    </a:lnTo>
                    <a:lnTo>
                      <a:pt x="2" y="27"/>
                    </a:lnTo>
                    <a:lnTo>
                      <a:pt x="0" y="9"/>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4689" name="Freeform 838"/>
              <p:cNvSpPr>
                <a:spLocks/>
              </p:cNvSpPr>
              <p:nvPr/>
            </p:nvSpPr>
            <p:spPr bwMode="auto">
              <a:xfrm>
                <a:off x="636" y="3142"/>
                <a:ext cx="27" cy="1"/>
              </a:xfrm>
              <a:custGeom>
                <a:avLst/>
                <a:gdLst>
                  <a:gd name="T0" fmla="*/ 26 w 27"/>
                  <a:gd name="T1" fmla="*/ 0 h 1"/>
                  <a:gd name="T2" fmla="*/ 20 w 27"/>
                  <a:gd name="T3" fmla="*/ 0 h 1"/>
                  <a:gd name="T4" fmla="*/ 10 w 27"/>
                  <a:gd name="T5" fmla="*/ 0 h 1"/>
                  <a:gd name="T6" fmla="*/ 0 w 27"/>
                  <a:gd name="T7" fmla="*/ 0 h 1"/>
                  <a:gd name="T8" fmla="*/ 3 w 27"/>
                  <a:gd name="T9" fmla="*/ 0 h 1"/>
                  <a:gd name="T10" fmla="*/ 13 w 27"/>
                  <a:gd name="T11" fmla="*/ 0 h 1"/>
                  <a:gd name="T12" fmla="*/ 20 w 27"/>
                  <a:gd name="T13" fmla="*/ 0 h 1"/>
                  <a:gd name="T14" fmla="*/ 22 w 27"/>
                  <a:gd name="T15" fmla="*/ 0 h 1"/>
                  <a:gd name="T16" fmla="*/ 26 w 27"/>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1"/>
                  <a:gd name="T29" fmla="*/ 27 w 27"/>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1">
                    <a:moveTo>
                      <a:pt x="26" y="0"/>
                    </a:moveTo>
                    <a:lnTo>
                      <a:pt x="20" y="0"/>
                    </a:lnTo>
                    <a:lnTo>
                      <a:pt x="10" y="0"/>
                    </a:lnTo>
                    <a:lnTo>
                      <a:pt x="0" y="0"/>
                    </a:lnTo>
                    <a:lnTo>
                      <a:pt x="3" y="0"/>
                    </a:lnTo>
                    <a:lnTo>
                      <a:pt x="13" y="0"/>
                    </a:lnTo>
                    <a:lnTo>
                      <a:pt x="20" y="0"/>
                    </a:lnTo>
                    <a:lnTo>
                      <a:pt x="22"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4690" name="Freeform 839"/>
              <p:cNvSpPr>
                <a:spLocks/>
              </p:cNvSpPr>
              <p:nvPr/>
            </p:nvSpPr>
            <p:spPr bwMode="auto">
              <a:xfrm>
                <a:off x="643" y="3133"/>
                <a:ext cx="28" cy="1"/>
              </a:xfrm>
              <a:custGeom>
                <a:avLst/>
                <a:gdLst>
                  <a:gd name="T0" fmla="*/ 23 w 28"/>
                  <a:gd name="T1" fmla="*/ 0 h 1"/>
                  <a:gd name="T2" fmla="*/ 27 w 28"/>
                  <a:gd name="T3" fmla="*/ 0 h 1"/>
                  <a:gd name="T4" fmla="*/ 17 w 28"/>
                  <a:gd name="T5" fmla="*/ 0 h 1"/>
                  <a:gd name="T6" fmla="*/ 8 w 28"/>
                  <a:gd name="T7" fmla="*/ 0 h 1"/>
                  <a:gd name="T8" fmla="*/ 1 w 28"/>
                  <a:gd name="T9" fmla="*/ 0 h 1"/>
                  <a:gd name="T10" fmla="*/ 0 w 28"/>
                  <a:gd name="T11" fmla="*/ 0 h 1"/>
                  <a:gd name="T12" fmla="*/ 8 w 28"/>
                  <a:gd name="T13" fmla="*/ 0 h 1"/>
                  <a:gd name="T14" fmla="*/ 17 w 28"/>
                  <a:gd name="T15" fmla="*/ 0 h 1"/>
                  <a:gd name="T16" fmla="*/ 23 w 28"/>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1"/>
                  <a:gd name="T29" fmla="*/ 28 w 28"/>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1">
                    <a:moveTo>
                      <a:pt x="23" y="0"/>
                    </a:moveTo>
                    <a:lnTo>
                      <a:pt x="27" y="0"/>
                    </a:lnTo>
                    <a:lnTo>
                      <a:pt x="17" y="0"/>
                    </a:lnTo>
                    <a:lnTo>
                      <a:pt x="8" y="0"/>
                    </a:lnTo>
                    <a:lnTo>
                      <a:pt x="1" y="0"/>
                    </a:lnTo>
                    <a:lnTo>
                      <a:pt x="0" y="0"/>
                    </a:lnTo>
                    <a:lnTo>
                      <a:pt x="8" y="0"/>
                    </a:lnTo>
                    <a:lnTo>
                      <a:pt x="17" y="0"/>
                    </a:lnTo>
                    <a:lnTo>
                      <a:pt x="23" y="0"/>
                    </a:lnTo>
                  </a:path>
                </a:pathLst>
              </a:custGeom>
              <a:solidFill>
                <a:srgbClr val="402000"/>
              </a:solidFill>
              <a:ln w="9525" cap="rnd">
                <a:noFill/>
                <a:round/>
                <a:headEnd type="none" w="sm" len="sm"/>
                <a:tailEnd type="none" w="sm" len="sm"/>
              </a:ln>
            </p:spPr>
            <p:txBody>
              <a:bodyPr/>
              <a:lstStyle/>
              <a:p>
                <a:endParaRPr lang="es-ES"/>
              </a:p>
            </p:txBody>
          </p:sp>
          <p:sp>
            <p:nvSpPr>
              <p:cNvPr id="104691" name="Freeform 840"/>
              <p:cNvSpPr>
                <a:spLocks/>
              </p:cNvSpPr>
              <p:nvPr/>
            </p:nvSpPr>
            <p:spPr bwMode="auto">
              <a:xfrm>
                <a:off x="609" y="3133"/>
                <a:ext cx="28" cy="1"/>
              </a:xfrm>
              <a:custGeom>
                <a:avLst/>
                <a:gdLst>
                  <a:gd name="T0" fmla="*/ 27 w 28"/>
                  <a:gd name="T1" fmla="*/ 0 h 1"/>
                  <a:gd name="T2" fmla="*/ 0 w 28"/>
                  <a:gd name="T3" fmla="*/ 0 h 1"/>
                  <a:gd name="T4" fmla="*/ 27 w 28"/>
                  <a:gd name="T5" fmla="*/ 0 h 1"/>
                  <a:gd name="T6" fmla="*/ 0 60000 65536"/>
                  <a:gd name="T7" fmla="*/ 0 60000 65536"/>
                  <a:gd name="T8" fmla="*/ 0 60000 65536"/>
                  <a:gd name="T9" fmla="*/ 0 w 28"/>
                  <a:gd name="T10" fmla="*/ 0 h 1"/>
                  <a:gd name="T11" fmla="*/ 28 w 28"/>
                  <a:gd name="T12" fmla="*/ 1 h 1"/>
                </a:gdLst>
                <a:ahLst/>
                <a:cxnLst>
                  <a:cxn ang="T6">
                    <a:pos x="T0" y="T1"/>
                  </a:cxn>
                  <a:cxn ang="T7">
                    <a:pos x="T2" y="T3"/>
                  </a:cxn>
                  <a:cxn ang="T8">
                    <a:pos x="T4" y="T5"/>
                  </a:cxn>
                </a:cxnLst>
                <a:rect l="T9" t="T10" r="T11" b="T12"/>
                <a:pathLst>
                  <a:path w="28" h="1">
                    <a:moveTo>
                      <a:pt x="27" y="0"/>
                    </a:moveTo>
                    <a:lnTo>
                      <a:pt x="0" y="0"/>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4692" name="Freeform 841"/>
              <p:cNvSpPr>
                <a:spLocks/>
              </p:cNvSpPr>
              <p:nvPr/>
            </p:nvSpPr>
            <p:spPr bwMode="auto">
              <a:xfrm>
                <a:off x="595" y="3135"/>
                <a:ext cx="28" cy="27"/>
              </a:xfrm>
              <a:custGeom>
                <a:avLst/>
                <a:gdLst>
                  <a:gd name="T0" fmla="*/ 27 w 28"/>
                  <a:gd name="T1" fmla="*/ 0 h 27"/>
                  <a:gd name="T2" fmla="*/ 12 w 28"/>
                  <a:gd name="T3" fmla="*/ 11 h 27"/>
                  <a:gd name="T4" fmla="*/ 0 w 28"/>
                  <a:gd name="T5" fmla="*/ 26 h 27"/>
                  <a:gd name="T6" fmla="*/ 10 w 28"/>
                  <a:gd name="T7" fmla="*/ 11 h 27"/>
                  <a:gd name="T8" fmla="*/ 27 w 28"/>
                  <a:gd name="T9" fmla="*/ 0 h 27"/>
                  <a:gd name="T10" fmla="*/ 0 60000 65536"/>
                  <a:gd name="T11" fmla="*/ 0 60000 65536"/>
                  <a:gd name="T12" fmla="*/ 0 60000 65536"/>
                  <a:gd name="T13" fmla="*/ 0 60000 65536"/>
                  <a:gd name="T14" fmla="*/ 0 60000 65536"/>
                  <a:gd name="T15" fmla="*/ 0 w 28"/>
                  <a:gd name="T16" fmla="*/ 0 h 27"/>
                  <a:gd name="T17" fmla="*/ 28 w 28"/>
                  <a:gd name="T18" fmla="*/ 27 h 27"/>
                </a:gdLst>
                <a:ahLst/>
                <a:cxnLst>
                  <a:cxn ang="T10">
                    <a:pos x="T0" y="T1"/>
                  </a:cxn>
                  <a:cxn ang="T11">
                    <a:pos x="T2" y="T3"/>
                  </a:cxn>
                  <a:cxn ang="T12">
                    <a:pos x="T4" y="T5"/>
                  </a:cxn>
                  <a:cxn ang="T13">
                    <a:pos x="T6" y="T7"/>
                  </a:cxn>
                  <a:cxn ang="T14">
                    <a:pos x="T8" y="T9"/>
                  </a:cxn>
                </a:cxnLst>
                <a:rect l="T15" t="T16" r="T17" b="T18"/>
                <a:pathLst>
                  <a:path w="28" h="27">
                    <a:moveTo>
                      <a:pt x="27" y="0"/>
                    </a:moveTo>
                    <a:lnTo>
                      <a:pt x="12" y="11"/>
                    </a:lnTo>
                    <a:lnTo>
                      <a:pt x="0" y="26"/>
                    </a:lnTo>
                    <a:lnTo>
                      <a:pt x="10" y="11"/>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4693" name="Freeform 842"/>
              <p:cNvSpPr>
                <a:spLocks/>
              </p:cNvSpPr>
              <p:nvPr/>
            </p:nvSpPr>
            <p:spPr bwMode="auto">
              <a:xfrm>
                <a:off x="421" y="3194"/>
                <a:ext cx="233" cy="180"/>
              </a:xfrm>
              <a:custGeom>
                <a:avLst/>
                <a:gdLst>
                  <a:gd name="T0" fmla="*/ 186 w 233"/>
                  <a:gd name="T1" fmla="*/ 119 h 180"/>
                  <a:gd name="T2" fmla="*/ 183 w 233"/>
                  <a:gd name="T3" fmla="*/ 174 h 180"/>
                  <a:gd name="T4" fmla="*/ 199 w 233"/>
                  <a:gd name="T5" fmla="*/ 179 h 180"/>
                  <a:gd name="T6" fmla="*/ 211 w 233"/>
                  <a:gd name="T7" fmla="*/ 179 h 180"/>
                  <a:gd name="T8" fmla="*/ 222 w 233"/>
                  <a:gd name="T9" fmla="*/ 175 h 180"/>
                  <a:gd name="T10" fmla="*/ 228 w 233"/>
                  <a:gd name="T11" fmla="*/ 124 h 180"/>
                  <a:gd name="T12" fmla="*/ 229 w 233"/>
                  <a:gd name="T13" fmla="*/ 91 h 180"/>
                  <a:gd name="T14" fmla="*/ 229 w 233"/>
                  <a:gd name="T15" fmla="*/ 79 h 180"/>
                  <a:gd name="T16" fmla="*/ 232 w 233"/>
                  <a:gd name="T17" fmla="*/ 68 h 180"/>
                  <a:gd name="T18" fmla="*/ 232 w 233"/>
                  <a:gd name="T19" fmla="*/ 62 h 180"/>
                  <a:gd name="T20" fmla="*/ 228 w 233"/>
                  <a:gd name="T21" fmla="*/ 53 h 180"/>
                  <a:gd name="T22" fmla="*/ 218 w 233"/>
                  <a:gd name="T23" fmla="*/ 43 h 180"/>
                  <a:gd name="T24" fmla="*/ 206 w 233"/>
                  <a:gd name="T25" fmla="*/ 40 h 180"/>
                  <a:gd name="T26" fmla="*/ 178 w 233"/>
                  <a:gd name="T27" fmla="*/ 29 h 180"/>
                  <a:gd name="T28" fmla="*/ 137 w 233"/>
                  <a:gd name="T29" fmla="*/ 20 h 180"/>
                  <a:gd name="T30" fmla="*/ 130 w 233"/>
                  <a:gd name="T31" fmla="*/ 20 h 180"/>
                  <a:gd name="T32" fmla="*/ 125 w 233"/>
                  <a:gd name="T33" fmla="*/ 20 h 180"/>
                  <a:gd name="T34" fmla="*/ 123 w 233"/>
                  <a:gd name="T35" fmla="*/ 18 h 180"/>
                  <a:gd name="T36" fmla="*/ 119 w 233"/>
                  <a:gd name="T37" fmla="*/ 16 h 180"/>
                  <a:gd name="T38" fmla="*/ 118 w 233"/>
                  <a:gd name="T39" fmla="*/ 17 h 180"/>
                  <a:gd name="T40" fmla="*/ 116 w 233"/>
                  <a:gd name="T41" fmla="*/ 17 h 180"/>
                  <a:gd name="T42" fmla="*/ 113 w 233"/>
                  <a:gd name="T43" fmla="*/ 13 h 180"/>
                  <a:gd name="T44" fmla="*/ 109 w 233"/>
                  <a:gd name="T45" fmla="*/ 10 h 180"/>
                  <a:gd name="T46" fmla="*/ 108 w 233"/>
                  <a:gd name="T47" fmla="*/ 10 h 180"/>
                  <a:gd name="T48" fmla="*/ 103 w 233"/>
                  <a:gd name="T49" fmla="*/ 10 h 180"/>
                  <a:gd name="T50" fmla="*/ 103 w 233"/>
                  <a:gd name="T51" fmla="*/ 8 h 180"/>
                  <a:gd name="T52" fmla="*/ 98 w 233"/>
                  <a:gd name="T53" fmla="*/ 0 h 180"/>
                  <a:gd name="T54" fmla="*/ 6 w 233"/>
                  <a:gd name="T55" fmla="*/ 0 h 180"/>
                  <a:gd name="T56" fmla="*/ 6 w 233"/>
                  <a:gd name="T57" fmla="*/ 9 h 180"/>
                  <a:gd name="T58" fmla="*/ 2 w 233"/>
                  <a:gd name="T59" fmla="*/ 18 h 180"/>
                  <a:gd name="T60" fmla="*/ 1 w 233"/>
                  <a:gd name="T61" fmla="*/ 24 h 180"/>
                  <a:gd name="T62" fmla="*/ 0 w 233"/>
                  <a:gd name="T63" fmla="*/ 31 h 180"/>
                  <a:gd name="T64" fmla="*/ 0 w 233"/>
                  <a:gd name="T65" fmla="*/ 43 h 180"/>
                  <a:gd name="T66" fmla="*/ 0 w 233"/>
                  <a:gd name="T67" fmla="*/ 50 h 180"/>
                  <a:gd name="T68" fmla="*/ 2 w 233"/>
                  <a:gd name="T69" fmla="*/ 56 h 180"/>
                  <a:gd name="T70" fmla="*/ 6 w 233"/>
                  <a:gd name="T71" fmla="*/ 62 h 180"/>
                  <a:gd name="T72" fmla="*/ 10 w 233"/>
                  <a:gd name="T73" fmla="*/ 64 h 180"/>
                  <a:gd name="T74" fmla="*/ 18 w 233"/>
                  <a:gd name="T75" fmla="*/ 65 h 180"/>
                  <a:gd name="T76" fmla="*/ 27 w 233"/>
                  <a:gd name="T77" fmla="*/ 68 h 180"/>
                  <a:gd name="T78" fmla="*/ 31 w 233"/>
                  <a:gd name="T79" fmla="*/ 73 h 180"/>
                  <a:gd name="T80" fmla="*/ 35 w 233"/>
                  <a:gd name="T81" fmla="*/ 76 h 180"/>
                  <a:gd name="T82" fmla="*/ 43 w 233"/>
                  <a:gd name="T83" fmla="*/ 79 h 180"/>
                  <a:gd name="T84" fmla="*/ 52 w 233"/>
                  <a:gd name="T85" fmla="*/ 83 h 180"/>
                  <a:gd name="T86" fmla="*/ 66 w 233"/>
                  <a:gd name="T87" fmla="*/ 84 h 180"/>
                  <a:gd name="T88" fmla="*/ 79 w 233"/>
                  <a:gd name="T89" fmla="*/ 84 h 180"/>
                  <a:gd name="T90" fmla="*/ 88 w 233"/>
                  <a:gd name="T91" fmla="*/ 83 h 180"/>
                  <a:gd name="T92" fmla="*/ 96 w 233"/>
                  <a:gd name="T93" fmla="*/ 83 h 180"/>
                  <a:gd name="T94" fmla="*/ 103 w 233"/>
                  <a:gd name="T95" fmla="*/ 86 h 180"/>
                  <a:gd name="T96" fmla="*/ 116 w 233"/>
                  <a:gd name="T97" fmla="*/ 86 h 180"/>
                  <a:gd name="T98" fmla="*/ 166 w 233"/>
                  <a:gd name="T99" fmla="*/ 89 h 180"/>
                  <a:gd name="T100" fmla="*/ 177 w 233"/>
                  <a:gd name="T101" fmla="*/ 91 h 180"/>
                  <a:gd name="T102" fmla="*/ 178 w 233"/>
                  <a:gd name="T103" fmla="*/ 93 h 180"/>
                  <a:gd name="T104" fmla="*/ 186 w 233"/>
                  <a:gd name="T105" fmla="*/ 94 h 180"/>
                  <a:gd name="T106" fmla="*/ 183 w 233"/>
                  <a:gd name="T107" fmla="*/ 99 h 180"/>
                  <a:gd name="T108" fmla="*/ 186 w 233"/>
                  <a:gd name="T109" fmla="*/ 104 h 180"/>
                  <a:gd name="T110" fmla="*/ 186 w 233"/>
                  <a:gd name="T111" fmla="*/ 119 h 18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3"/>
                  <a:gd name="T169" fmla="*/ 0 h 180"/>
                  <a:gd name="T170" fmla="*/ 233 w 233"/>
                  <a:gd name="T171" fmla="*/ 180 h 18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3" h="180">
                    <a:moveTo>
                      <a:pt x="186" y="119"/>
                    </a:moveTo>
                    <a:lnTo>
                      <a:pt x="183" y="174"/>
                    </a:lnTo>
                    <a:lnTo>
                      <a:pt x="199" y="179"/>
                    </a:lnTo>
                    <a:lnTo>
                      <a:pt x="211" y="179"/>
                    </a:lnTo>
                    <a:lnTo>
                      <a:pt x="222" y="175"/>
                    </a:lnTo>
                    <a:lnTo>
                      <a:pt x="228" y="124"/>
                    </a:lnTo>
                    <a:lnTo>
                      <a:pt x="229" y="91"/>
                    </a:lnTo>
                    <a:lnTo>
                      <a:pt x="229" y="79"/>
                    </a:lnTo>
                    <a:lnTo>
                      <a:pt x="232" y="68"/>
                    </a:lnTo>
                    <a:lnTo>
                      <a:pt x="232" y="62"/>
                    </a:lnTo>
                    <a:lnTo>
                      <a:pt x="228" y="53"/>
                    </a:lnTo>
                    <a:lnTo>
                      <a:pt x="218" y="43"/>
                    </a:lnTo>
                    <a:lnTo>
                      <a:pt x="206" y="40"/>
                    </a:lnTo>
                    <a:lnTo>
                      <a:pt x="178" y="29"/>
                    </a:lnTo>
                    <a:lnTo>
                      <a:pt x="137" y="20"/>
                    </a:lnTo>
                    <a:lnTo>
                      <a:pt x="130" y="20"/>
                    </a:lnTo>
                    <a:lnTo>
                      <a:pt x="125" y="20"/>
                    </a:lnTo>
                    <a:lnTo>
                      <a:pt x="123" y="18"/>
                    </a:lnTo>
                    <a:lnTo>
                      <a:pt x="119" y="16"/>
                    </a:lnTo>
                    <a:lnTo>
                      <a:pt x="118" y="17"/>
                    </a:lnTo>
                    <a:lnTo>
                      <a:pt x="116" y="17"/>
                    </a:lnTo>
                    <a:lnTo>
                      <a:pt x="113" y="13"/>
                    </a:lnTo>
                    <a:lnTo>
                      <a:pt x="109" y="10"/>
                    </a:lnTo>
                    <a:lnTo>
                      <a:pt x="108" y="10"/>
                    </a:lnTo>
                    <a:lnTo>
                      <a:pt x="103" y="10"/>
                    </a:lnTo>
                    <a:lnTo>
                      <a:pt x="103" y="8"/>
                    </a:lnTo>
                    <a:lnTo>
                      <a:pt x="98" y="0"/>
                    </a:lnTo>
                    <a:lnTo>
                      <a:pt x="6" y="0"/>
                    </a:lnTo>
                    <a:lnTo>
                      <a:pt x="6" y="9"/>
                    </a:lnTo>
                    <a:lnTo>
                      <a:pt x="2" y="18"/>
                    </a:lnTo>
                    <a:lnTo>
                      <a:pt x="1" y="24"/>
                    </a:lnTo>
                    <a:lnTo>
                      <a:pt x="0" y="31"/>
                    </a:lnTo>
                    <a:lnTo>
                      <a:pt x="0" y="43"/>
                    </a:lnTo>
                    <a:lnTo>
                      <a:pt x="0" y="50"/>
                    </a:lnTo>
                    <a:lnTo>
                      <a:pt x="2" y="56"/>
                    </a:lnTo>
                    <a:lnTo>
                      <a:pt x="6" y="62"/>
                    </a:lnTo>
                    <a:lnTo>
                      <a:pt x="10" y="64"/>
                    </a:lnTo>
                    <a:lnTo>
                      <a:pt x="18" y="65"/>
                    </a:lnTo>
                    <a:lnTo>
                      <a:pt x="27" y="68"/>
                    </a:lnTo>
                    <a:lnTo>
                      <a:pt x="31" y="73"/>
                    </a:lnTo>
                    <a:lnTo>
                      <a:pt x="35" y="76"/>
                    </a:lnTo>
                    <a:lnTo>
                      <a:pt x="43" y="79"/>
                    </a:lnTo>
                    <a:lnTo>
                      <a:pt x="52" y="83"/>
                    </a:lnTo>
                    <a:lnTo>
                      <a:pt x="66" y="84"/>
                    </a:lnTo>
                    <a:lnTo>
                      <a:pt x="79" y="84"/>
                    </a:lnTo>
                    <a:lnTo>
                      <a:pt x="88" y="83"/>
                    </a:lnTo>
                    <a:lnTo>
                      <a:pt x="96" y="83"/>
                    </a:lnTo>
                    <a:lnTo>
                      <a:pt x="103" y="86"/>
                    </a:lnTo>
                    <a:lnTo>
                      <a:pt x="116" y="86"/>
                    </a:lnTo>
                    <a:lnTo>
                      <a:pt x="166" y="89"/>
                    </a:lnTo>
                    <a:lnTo>
                      <a:pt x="177" y="91"/>
                    </a:lnTo>
                    <a:lnTo>
                      <a:pt x="178" y="93"/>
                    </a:lnTo>
                    <a:lnTo>
                      <a:pt x="186" y="94"/>
                    </a:lnTo>
                    <a:lnTo>
                      <a:pt x="183" y="99"/>
                    </a:lnTo>
                    <a:lnTo>
                      <a:pt x="186" y="104"/>
                    </a:lnTo>
                    <a:lnTo>
                      <a:pt x="186" y="119"/>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4694" name="Freeform 843"/>
              <p:cNvSpPr>
                <a:spLocks/>
              </p:cNvSpPr>
              <p:nvPr/>
            </p:nvSpPr>
            <p:spPr bwMode="auto">
              <a:xfrm>
                <a:off x="432" y="3205"/>
                <a:ext cx="222" cy="166"/>
              </a:xfrm>
              <a:custGeom>
                <a:avLst/>
                <a:gdLst>
                  <a:gd name="T0" fmla="*/ 6 w 222"/>
                  <a:gd name="T1" fmla="*/ 8 h 166"/>
                  <a:gd name="T2" fmla="*/ 0 w 222"/>
                  <a:gd name="T3" fmla="*/ 19 h 166"/>
                  <a:gd name="T4" fmla="*/ 5 w 222"/>
                  <a:gd name="T5" fmla="*/ 50 h 166"/>
                  <a:gd name="T6" fmla="*/ 17 w 222"/>
                  <a:gd name="T7" fmla="*/ 50 h 166"/>
                  <a:gd name="T8" fmla="*/ 30 w 222"/>
                  <a:gd name="T9" fmla="*/ 61 h 166"/>
                  <a:gd name="T10" fmla="*/ 61 w 222"/>
                  <a:gd name="T11" fmla="*/ 69 h 166"/>
                  <a:gd name="T12" fmla="*/ 91 w 222"/>
                  <a:gd name="T13" fmla="*/ 69 h 166"/>
                  <a:gd name="T14" fmla="*/ 80 w 222"/>
                  <a:gd name="T15" fmla="*/ 58 h 166"/>
                  <a:gd name="T16" fmla="*/ 93 w 222"/>
                  <a:gd name="T17" fmla="*/ 69 h 166"/>
                  <a:gd name="T18" fmla="*/ 108 w 222"/>
                  <a:gd name="T19" fmla="*/ 71 h 166"/>
                  <a:gd name="T20" fmla="*/ 98 w 222"/>
                  <a:gd name="T21" fmla="*/ 63 h 166"/>
                  <a:gd name="T22" fmla="*/ 115 w 222"/>
                  <a:gd name="T23" fmla="*/ 72 h 166"/>
                  <a:gd name="T24" fmla="*/ 165 w 222"/>
                  <a:gd name="T25" fmla="*/ 79 h 166"/>
                  <a:gd name="T26" fmla="*/ 179 w 222"/>
                  <a:gd name="T27" fmla="*/ 83 h 166"/>
                  <a:gd name="T28" fmla="*/ 191 w 222"/>
                  <a:gd name="T29" fmla="*/ 79 h 166"/>
                  <a:gd name="T30" fmla="*/ 179 w 222"/>
                  <a:gd name="T31" fmla="*/ 85 h 166"/>
                  <a:gd name="T32" fmla="*/ 179 w 222"/>
                  <a:gd name="T33" fmla="*/ 94 h 166"/>
                  <a:gd name="T34" fmla="*/ 192 w 222"/>
                  <a:gd name="T35" fmla="*/ 165 h 166"/>
                  <a:gd name="T36" fmla="*/ 217 w 222"/>
                  <a:gd name="T37" fmla="*/ 107 h 166"/>
                  <a:gd name="T38" fmla="*/ 221 w 222"/>
                  <a:gd name="T39" fmla="*/ 60 h 166"/>
                  <a:gd name="T40" fmla="*/ 213 w 222"/>
                  <a:gd name="T41" fmla="*/ 42 h 166"/>
                  <a:gd name="T42" fmla="*/ 187 w 222"/>
                  <a:gd name="T43" fmla="*/ 28 h 166"/>
                  <a:gd name="T44" fmla="*/ 133 w 222"/>
                  <a:gd name="T45" fmla="*/ 12 h 166"/>
                  <a:gd name="T46" fmla="*/ 113 w 222"/>
                  <a:gd name="T47" fmla="*/ 19 h 166"/>
                  <a:gd name="T48" fmla="*/ 105 w 222"/>
                  <a:gd name="T49" fmla="*/ 20 h 166"/>
                  <a:gd name="T50" fmla="*/ 115 w 222"/>
                  <a:gd name="T51" fmla="*/ 11 h 166"/>
                  <a:gd name="T52" fmla="*/ 110 w 222"/>
                  <a:gd name="T53" fmla="*/ 9 h 166"/>
                  <a:gd name="T54" fmla="*/ 103 w 222"/>
                  <a:gd name="T55" fmla="*/ 14 h 166"/>
                  <a:gd name="T56" fmla="*/ 103 w 222"/>
                  <a:gd name="T57" fmla="*/ 11 h 166"/>
                  <a:gd name="T58" fmla="*/ 104 w 222"/>
                  <a:gd name="T59" fmla="*/ 6 h 166"/>
                  <a:gd name="T60" fmla="*/ 91 w 222"/>
                  <a:gd name="T61" fmla="*/ 9 h 166"/>
                  <a:gd name="T62" fmla="*/ 92 w 222"/>
                  <a:gd name="T63" fmla="*/ 5 h 166"/>
                  <a:gd name="T64" fmla="*/ 87 w 222"/>
                  <a:gd name="T65" fmla="*/ 0 h 166"/>
                  <a:gd name="T66" fmla="*/ 75 w 222"/>
                  <a:gd name="T67" fmla="*/ 7 h 166"/>
                  <a:gd name="T68" fmla="*/ 56 w 222"/>
                  <a:gd name="T69" fmla="*/ 3 h 166"/>
                  <a:gd name="T70" fmla="*/ 50 w 222"/>
                  <a:gd name="T71" fmla="*/ 9 h 166"/>
                  <a:gd name="T72" fmla="*/ 30 w 222"/>
                  <a:gd name="T73" fmla="*/ 11 h 166"/>
                  <a:gd name="T74" fmla="*/ 26 w 222"/>
                  <a:gd name="T75" fmla="*/ 5 h 166"/>
                  <a:gd name="T76" fmla="*/ 18 w 222"/>
                  <a:gd name="T77" fmla="*/ 11 h 166"/>
                  <a:gd name="T78" fmla="*/ 9 w 222"/>
                  <a:gd name="T79" fmla="*/ 3 h 16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2"/>
                  <a:gd name="T121" fmla="*/ 0 h 166"/>
                  <a:gd name="T122" fmla="*/ 222 w 222"/>
                  <a:gd name="T123" fmla="*/ 166 h 16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2" h="166">
                    <a:moveTo>
                      <a:pt x="6" y="1"/>
                    </a:moveTo>
                    <a:lnTo>
                      <a:pt x="6" y="8"/>
                    </a:lnTo>
                    <a:lnTo>
                      <a:pt x="2" y="6"/>
                    </a:lnTo>
                    <a:lnTo>
                      <a:pt x="0" y="19"/>
                    </a:lnTo>
                    <a:lnTo>
                      <a:pt x="0" y="34"/>
                    </a:lnTo>
                    <a:lnTo>
                      <a:pt x="5" y="50"/>
                    </a:lnTo>
                    <a:lnTo>
                      <a:pt x="18" y="54"/>
                    </a:lnTo>
                    <a:lnTo>
                      <a:pt x="17" y="50"/>
                    </a:lnTo>
                    <a:lnTo>
                      <a:pt x="24" y="56"/>
                    </a:lnTo>
                    <a:lnTo>
                      <a:pt x="30" y="61"/>
                    </a:lnTo>
                    <a:lnTo>
                      <a:pt x="44" y="68"/>
                    </a:lnTo>
                    <a:lnTo>
                      <a:pt x="61" y="69"/>
                    </a:lnTo>
                    <a:lnTo>
                      <a:pt x="82" y="70"/>
                    </a:lnTo>
                    <a:lnTo>
                      <a:pt x="91" y="69"/>
                    </a:lnTo>
                    <a:lnTo>
                      <a:pt x="83" y="67"/>
                    </a:lnTo>
                    <a:lnTo>
                      <a:pt x="80" y="58"/>
                    </a:lnTo>
                    <a:lnTo>
                      <a:pt x="85" y="64"/>
                    </a:lnTo>
                    <a:lnTo>
                      <a:pt x="93" y="69"/>
                    </a:lnTo>
                    <a:lnTo>
                      <a:pt x="101" y="72"/>
                    </a:lnTo>
                    <a:lnTo>
                      <a:pt x="108" y="71"/>
                    </a:lnTo>
                    <a:lnTo>
                      <a:pt x="103" y="68"/>
                    </a:lnTo>
                    <a:lnTo>
                      <a:pt x="98" y="63"/>
                    </a:lnTo>
                    <a:lnTo>
                      <a:pt x="105" y="68"/>
                    </a:lnTo>
                    <a:lnTo>
                      <a:pt x="115" y="72"/>
                    </a:lnTo>
                    <a:lnTo>
                      <a:pt x="139" y="75"/>
                    </a:lnTo>
                    <a:lnTo>
                      <a:pt x="165" y="79"/>
                    </a:lnTo>
                    <a:lnTo>
                      <a:pt x="176" y="82"/>
                    </a:lnTo>
                    <a:lnTo>
                      <a:pt x="179" y="83"/>
                    </a:lnTo>
                    <a:lnTo>
                      <a:pt x="182" y="80"/>
                    </a:lnTo>
                    <a:lnTo>
                      <a:pt x="191" y="79"/>
                    </a:lnTo>
                    <a:lnTo>
                      <a:pt x="187" y="83"/>
                    </a:lnTo>
                    <a:lnTo>
                      <a:pt x="179" y="85"/>
                    </a:lnTo>
                    <a:lnTo>
                      <a:pt x="177" y="87"/>
                    </a:lnTo>
                    <a:lnTo>
                      <a:pt x="179" y="94"/>
                    </a:lnTo>
                    <a:lnTo>
                      <a:pt x="179" y="160"/>
                    </a:lnTo>
                    <a:lnTo>
                      <a:pt x="192" y="165"/>
                    </a:lnTo>
                    <a:lnTo>
                      <a:pt x="210" y="162"/>
                    </a:lnTo>
                    <a:lnTo>
                      <a:pt x="217" y="107"/>
                    </a:lnTo>
                    <a:lnTo>
                      <a:pt x="216" y="78"/>
                    </a:lnTo>
                    <a:lnTo>
                      <a:pt x="221" y="60"/>
                    </a:lnTo>
                    <a:lnTo>
                      <a:pt x="219" y="50"/>
                    </a:lnTo>
                    <a:lnTo>
                      <a:pt x="213" y="42"/>
                    </a:lnTo>
                    <a:lnTo>
                      <a:pt x="206" y="36"/>
                    </a:lnTo>
                    <a:lnTo>
                      <a:pt x="187" y="28"/>
                    </a:lnTo>
                    <a:lnTo>
                      <a:pt x="165" y="20"/>
                    </a:lnTo>
                    <a:lnTo>
                      <a:pt x="133" y="12"/>
                    </a:lnTo>
                    <a:lnTo>
                      <a:pt x="119" y="11"/>
                    </a:lnTo>
                    <a:lnTo>
                      <a:pt x="113" y="19"/>
                    </a:lnTo>
                    <a:lnTo>
                      <a:pt x="96" y="27"/>
                    </a:lnTo>
                    <a:lnTo>
                      <a:pt x="105" y="20"/>
                    </a:lnTo>
                    <a:lnTo>
                      <a:pt x="113" y="17"/>
                    </a:lnTo>
                    <a:lnTo>
                      <a:pt x="115" y="11"/>
                    </a:lnTo>
                    <a:lnTo>
                      <a:pt x="115" y="9"/>
                    </a:lnTo>
                    <a:lnTo>
                      <a:pt x="110" y="9"/>
                    </a:lnTo>
                    <a:lnTo>
                      <a:pt x="105" y="11"/>
                    </a:lnTo>
                    <a:lnTo>
                      <a:pt x="103" y="14"/>
                    </a:lnTo>
                    <a:lnTo>
                      <a:pt x="95" y="18"/>
                    </a:lnTo>
                    <a:lnTo>
                      <a:pt x="103" y="11"/>
                    </a:lnTo>
                    <a:lnTo>
                      <a:pt x="105" y="8"/>
                    </a:lnTo>
                    <a:lnTo>
                      <a:pt x="104" y="6"/>
                    </a:lnTo>
                    <a:lnTo>
                      <a:pt x="98" y="3"/>
                    </a:lnTo>
                    <a:lnTo>
                      <a:pt x="91" y="9"/>
                    </a:lnTo>
                    <a:lnTo>
                      <a:pt x="83" y="13"/>
                    </a:lnTo>
                    <a:lnTo>
                      <a:pt x="92" y="5"/>
                    </a:lnTo>
                    <a:lnTo>
                      <a:pt x="94" y="0"/>
                    </a:lnTo>
                    <a:lnTo>
                      <a:pt x="87" y="0"/>
                    </a:lnTo>
                    <a:lnTo>
                      <a:pt x="82" y="3"/>
                    </a:lnTo>
                    <a:lnTo>
                      <a:pt x="75" y="7"/>
                    </a:lnTo>
                    <a:lnTo>
                      <a:pt x="56" y="9"/>
                    </a:lnTo>
                    <a:lnTo>
                      <a:pt x="56" y="3"/>
                    </a:lnTo>
                    <a:lnTo>
                      <a:pt x="50" y="1"/>
                    </a:lnTo>
                    <a:lnTo>
                      <a:pt x="50" y="9"/>
                    </a:lnTo>
                    <a:lnTo>
                      <a:pt x="44" y="9"/>
                    </a:lnTo>
                    <a:lnTo>
                      <a:pt x="30" y="11"/>
                    </a:lnTo>
                    <a:lnTo>
                      <a:pt x="31" y="5"/>
                    </a:lnTo>
                    <a:lnTo>
                      <a:pt x="26" y="5"/>
                    </a:lnTo>
                    <a:lnTo>
                      <a:pt x="26" y="11"/>
                    </a:lnTo>
                    <a:lnTo>
                      <a:pt x="18" y="11"/>
                    </a:lnTo>
                    <a:lnTo>
                      <a:pt x="10" y="9"/>
                    </a:lnTo>
                    <a:lnTo>
                      <a:pt x="9" y="3"/>
                    </a:lnTo>
                    <a:lnTo>
                      <a:pt x="6" y="1"/>
                    </a:lnTo>
                  </a:path>
                </a:pathLst>
              </a:custGeom>
              <a:solidFill>
                <a:srgbClr val="808080"/>
              </a:solidFill>
              <a:ln w="9525" cap="rnd">
                <a:noFill/>
                <a:round/>
                <a:headEnd type="none" w="sm" len="sm"/>
                <a:tailEnd type="none" w="sm" len="sm"/>
              </a:ln>
            </p:spPr>
            <p:txBody>
              <a:bodyPr/>
              <a:lstStyle/>
              <a:p>
                <a:endParaRPr lang="es-ES"/>
              </a:p>
            </p:txBody>
          </p:sp>
          <p:sp>
            <p:nvSpPr>
              <p:cNvPr id="104695" name="Freeform 844"/>
              <p:cNvSpPr>
                <a:spLocks/>
              </p:cNvSpPr>
              <p:nvPr/>
            </p:nvSpPr>
            <p:spPr bwMode="auto">
              <a:xfrm>
                <a:off x="535" y="3254"/>
                <a:ext cx="93" cy="27"/>
              </a:xfrm>
              <a:custGeom>
                <a:avLst/>
                <a:gdLst>
                  <a:gd name="T0" fmla="*/ 0 w 93"/>
                  <a:gd name="T1" fmla="*/ 0 h 27"/>
                  <a:gd name="T2" fmla="*/ 23 w 93"/>
                  <a:gd name="T3" fmla="*/ 0 h 27"/>
                  <a:gd name="T4" fmla="*/ 46 w 93"/>
                  <a:gd name="T5" fmla="*/ 6 h 27"/>
                  <a:gd name="T6" fmla="*/ 64 w 93"/>
                  <a:gd name="T7" fmla="*/ 9 h 27"/>
                  <a:gd name="T8" fmla="*/ 79 w 93"/>
                  <a:gd name="T9" fmla="*/ 11 h 27"/>
                  <a:gd name="T10" fmla="*/ 84 w 93"/>
                  <a:gd name="T11" fmla="*/ 19 h 27"/>
                  <a:gd name="T12" fmla="*/ 92 w 93"/>
                  <a:gd name="T13" fmla="*/ 26 h 27"/>
                  <a:gd name="T14" fmla="*/ 84 w 93"/>
                  <a:gd name="T15" fmla="*/ 23 h 27"/>
                  <a:gd name="T16" fmla="*/ 78 w 93"/>
                  <a:gd name="T17" fmla="*/ 13 h 27"/>
                  <a:gd name="T18" fmla="*/ 59 w 93"/>
                  <a:gd name="T19" fmla="*/ 9 h 27"/>
                  <a:gd name="T20" fmla="*/ 46 w 93"/>
                  <a:gd name="T21" fmla="*/ 9 h 27"/>
                  <a:gd name="T22" fmla="*/ 37 w 93"/>
                  <a:gd name="T23" fmla="*/ 6 h 27"/>
                  <a:gd name="T24" fmla="*/ 21 w 93"/>
                  <a:gd name="T25" fmla="*/ 2 h 27"/>
                  <a:gd name="T26" fmla="*/ 0 w 93"/>
                  <a:gd name="T27" fmla="*/ 0 h 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3"/>
                  <a:gd name="T43" fmla="*/ 0 h 27"/>
                  <a:gd name="T44" fmla="*/ 93 w 93"/>
                  <a:gd name="T45" fmla="*/ 27 h 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3" h="27">
                    <a:moveTo>
                      <a:pt x="0" y="0"/>
                    </a:moveTo>
                    <a:lnTo>
                      <a:pt x="23" y="0"/>
                    </a:lnTo>
                    <a:lnTo>
                      <a:pt x="46" y="6"/>
                    </a:lnTo>
                    <a:lnTo>
                      <a:pt x="64" y="9"/>
                    </a:lnTo>
                    <a:lnTo>
                      <a:pt x="79" y="11"/>
                    </a:lnTo>
                    <a:lnTo>
                      <a:pt x="84" y="19"/>
                    </a:lnTo>
                    <a:lnTo>
                      <a:pt x="92" y="26"/>
                    </a:lnTo>
                    <a:lnTo>
                      <a:pt x="84" y="23"/>
                    </a:lnTo>
                    <a:lnTo>
                      <a:pt x="78" y="13"/>
                    </a:lnTo>
                    <a:lnTo>
                      <a:pt x="59" y="9"/>
                    </a:lnTo>
                    <a:lnTo>
                      <a:pt x="46" y="9"/>
                    </a:lnTo>
                    <a:lnTo>
                      <a:pt x="37" y="6"/>
                    </a:lnTo>
                    <a:lnTo>
                      <a:pt x="21" y="2"/>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4696" name="Freeform 845"/>
              <p:cNvSpPr>
                <a:spLocks/>
              </p:cNvSpPr>
              <p:nvPr/>
            </p:nvSpPr>
            <p:spPr bwMode="auto">
              <a:xfrm>
                <a:off x="459" y="3234"/>
                <a:ext cx="31" cy="27"/>
              </a:xfrm>
              <a:custGeom>
                <a:avLst/>
                <a:gdLst>
                  <a:gd name="T0" fmla="*/ 0 w 31"/>
                  <a:gd name="T1" fmla="*/ 0 h 27"/>
                  <a:gd name="T2" fmla="*/ 12 w 31"/>
                  <a:gd name="T3" fmla="*/ 26 h 27"/>
                  <a:gd name="T4" fmla="*/ 30 w 31"/>
                  <a:gd name="T5" fmla="*/ 26 h 27"/>
                  <a:gd name="T6" fmla="*/ 0 w 31"/>
                  <a:gd name="T7" fmla="*/ 0 h 27"/>
                  <a:gd name="T8" fmla="*/ 0 60000 65536"/>
                  <a:gd name="T9" fmla="*/ 0 60000 65536"/>
                  <a:gd name="T10" fmla="*/ 0 60000 65536"/>
                  <a:gd name="T11" fmla="*/ 0 60000 65536"/>
                  <a:gd name="T12" fmla="*/ 0 w 31"/>
                  <a:gd name="T13" fmla="*/ 0 h 27"/>
                  <a:gd name="T14" fmla="*/ 31 w 31"/>
                  <a:gd name="T15" fmla="*/ 27 h 27"/>
                </a:gdLst>
                <a:ahLst/>
                <a:cxnLst>
                  <a:cxn ang="T8">
                    <a:pos x="T0" y="T1"/>
                  </a:cxn>
                  <a:cxn ang="T9">
                    <a:pos x="T2" y="T3"/>
                  </a:cxn>
                  <a:cxn ang="T10">
                    <a:pos x="T4" y="T5"/>
                  </a:cxn>
                  <a:cxn ang="T11">
                    <a:pos x="T6" y="T7"/>
                  </a:cxn>
                </a:cxnLst>
                <a:rect l="T12" t="T13" r="T14" b="T15"/>
                <a:pathLst>
                  <a:path w="31" h="27">
                    <a:moveTo>
                      <a:pt x="0" y="0"/>
                    </a:moveTo>
                    <a:lnTo>
                      <a:pt x="12" y="26"/>
                    </a:lnTo>
                    <a:lnTo>
                      <a:pt x="30" y="2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4697" name="Freeform 846"/>
              <p:cNvSpPr>
                <a:spLocks/>
              </p:cNvSpPr>
              <p:nvPr/>
            </p:nvSpPr>
            <p:spPr bwMode="auto">
              <a:xfrm>
                <a:off x="430" y="3226"/>
                <a:ext cx="27" cy="27"/>
              </a:xfrm>
              <a:custGeom>
                <a:avLst/>
                <a:gdLst>
                  <a:gd name="T0" fmla="*/ 0 w 27"/>
                  <a:gd name="T1" fmla="*/ 0 h 27"/>
                  <a:gd name="T2" fmla="*/ 6 w 27"/>
                  <a:gd name="T3" fmla="*/ 11 h 27"/>
                  <a:gd name="T4" fmla="*/ 26 w 27"/>
                  <a:gd name="T5" fmla="*/ 26 h 27"/>
                  <a:gd name="T6" fmla="*/ 6 w 27"/>
                  <a:gd name="T7" fmla="*/ 26 h 27"/>
                  <a:gd name="T8" fmla="*/ 0 w 27"/>
                  <a:gd name="T9" fmla="*/ 0 h 27"/>
                  <a:gd name="T10" fmla="*/ 0 60000 65536"/>
                  <a:gd name="T11" fmla="*/ 0 60000 65536"/>
                  <a:gd name="T12" fmla="*/ 0 60000 65536"/>
                  <a:gd name="T13" fmla="*/ 0 60000 65536"/>
                  <a:gd name="T14" fmla="*/ 0 60000 65536"/>
                  <a:gd name="T15" fmla="*/ 0 w 27"/>
                  <a:gd name="T16" fmla="*/ 0 h 27"/>
                  <a:gd name="T17" fmla="*/ 27 w 27"/>
                  <a:gd name="T18" fmla="*/ 27 h 27"/>
                </a:gdLst>
                <a:ahLst/>
                <a:cxnLst>
                  <a:cxn ang="T10">
                    <a:pos x="T0" y="T1"/>
                  </a:cxn>
                  <a:cxn ang="T11">
                    <a:pos x="T2" y="T3"/>
                  </a:cxn>
                  <a:cxn ang="T12">
                    <a:pos x="T4" y="T5"/>
                  </a:cxn>
                  <a:cxn ang="T13">
                    <a:pos x="T6" y="T7"/>
                  </a:cxn>
                  <a:cxn ang="T14">
                    <a:pos x="T8" y="T9"/>
                  </a:cxn>
                </a:cxnLst>
                <a:rect l="T15" t="T16" r="T17" b="T18"/>
                <a:pathLst>
                  <a:path w="27" h="27">
                    <a:moveTo>
                      <a:pt x="0" y="0"/>
                    </a:moveTo>
                    <a:lnTo>
                      <a:pt x="6" y="11"/>
                    </a:lnTo>
                    <a:lnTo>
                      <a:pt x="26" y="26"/>
                    </a:lnTo>
                    <a:lnTo>
                      <a:pt x="6" y="2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4698" name="Freeform 847"/>
              <p:cNvSpPr>
                <a:spLocks/>
              </p:cNvSpPr>
              <p:nvPr/>
            </p:nvSpPr>
            <p:spPr bwMode="auto">
              <a:xfrm>
                <a:off x="508" y="3222"/>
                <a:ext cx="28" cy="25"/>
              </a:xfrm>
              <a:custGeom>
                <a:avLst/>
                <a:gdLst>
                  <a:gd name="T0" fmla="*/ 0 w 28"/>
                  <a:gd name="T1" fmla="*/ 0 h 25"/>
                  <a:gd name="T2" fmla="*/ 11 w 28"/>
                  <a:gd name="T3" fmla="*/ 2 h 25"/>
                  <a:gd name="T4" fmla="*/ 14 w 28"/>
                  <a:gd name="T5" fmla="*/ 2 h 25"/>
                  <a:gd name="T6" fmla="*/ 14 w 28"/>
                  <a:gd name="T7" fmla="*/ 11 h 25"/>
                  <a:gd name="T8" fmla="*/ 14 w 28"/>
                  <a:gd name="T9" fmla="*/ 19 h 25"/>
                  <a:gd name="T10" fmla="*/ 27 w 28"/>
                  <a:gd name="T11" fmla="*/ 24 h 25"/>
                  <a:gd name="T12" fmla="*/ 12 w 28"/>
                  <a:gd name="T13" fmla="*/ 21 h 25"/>
                  <a:gd name="T14" fmla="*/ 9 w 28"/>
                  <a:gd name="T15" fmla="*/ 6 h 25"/>
                  <a:gd name="T16" fmla="*/ 0 w 28"/>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5"/>
                  <a:gd name="T29" fmla="*/ 28 w 28"/>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5">
                    <a:moveTo>
                      <a:pt x="0" y="0"/>
                    </a:moveTo>
                    <a:lnTo>
                      <a:pt x="11" y="2"/>
                    </a:lnTo>
                    <a:lnTo>
                      <a:pt x="14" y="2"/>
                    </a:lnTo>
                    <a:lnTo>
                      <a:pt x="14" y="11"/>
                    </a:lnTo>
                    <a:lnTo>
                      <a:pt x="14" y="19"/>
                    </a:lnTo>
                    <a:lnTo>
                      <a:pt x="27" y="24"/>
                    </a:lnTo>
                    <a:lnTo>
                      <a:pt x="12" y="21"/>
                    </a:lnTo>
                    <a:lnTo>
                      <a:pt x="9" y="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4699" name="Freeform 848"/>
              <p:cNvSpPr>
                <a:spLocks/>
              </p:cNvSpPr>
              <p:nvPr/>
            </p:nvSpPr>
            <p:spPr bwMode="auto">
              <a:xfrm>
                <a:off x="439" y="2955"/>
                <a:ext cx="80" cy="86"/>
              </a:xfrm>
              <a:custGeom>
                <a:avLst/>
                <a:gdLst>
                  <a:gd name="T0" fmla="*/ 52 w 80"/>
                  <a:gd name="T1" fmla="*/ 6 h 86"/>
                  <a:gd name="T2" fmla="*/ 57 w 80"/>
                  <a:gd name="T3" fmla="*/ 8 h 86"/>
                  <a:gd name="T4" fmla="*/ 59 w 80"/>
                  <a:gd name="T5" fmla="*/ 10 h 86"/>
                  <a:gd name="T6" fmla="*/ 62 w 80"/>
                  <a:gd name="T7" fmla="*/ 15 h 86"/>
                  <a:gd name="T8" fmla="*/ 65 w 80"/>
                  <a:gd name="T9" fmla="*/ 22 h 86"/>
                  <a:gd name="T10" fmla="*/ 67 w 80"/>
                  <a:gd name="T11" fmla="*/ 25 h 86"/>
                  <a:gd name="T12" fmla="*/ 67 w 80"/>
                  <a:gd name="T13" fmla="*/ 29 h 86"/>
                  <a:gd name="T14" fmla="*/ 66 w 80"/>
                  <a:gd name="T15" fmla="*/ 32 h 86"/>
                  <a:gd name="T16" fmla="*/ 69 w 80"/>
                  <a:gd name="T17" fmla="*/ 36 h 86"/>
                  <a:gd name="T18" fmla="*/ 75 w 80"/>
                  <a:gd name="T19" fmla="*/ 46 h 86"/>
                  <a:gd name="T20" fmla="*/ 79 w 80"/>
                  <a:gd name="T21" fmla="*/ 51 h 86"/>
                  <a:gd name="T22" fmla="*/ 79 w 80"/>
                  <a:gd name="T23" fmla="*/ 52 h 86"/>
                  <a:gd name="T24" fmla="*/ 77 w 80"/>
                  <a:gd name="T25" fmla="*/ 54 h 86"/>
                  <a:gd name="T26" fmla="*/ 75 w 80"/>
                  <a:gd name="T27" fmla="*/ 54 h 86"/>
                  <a:gd name="T28" fmla="*/ 72 w 80"/>
                  <a:gd name="T29" fmla="*/ 54 h 86"/>
                  <a:gd name="T30" fmla="*/ 69 w 80"/>
                  <a:gd name="T31" fmla="*/ 54 h 86"/>
                  <a:gd name="T32" fmla="*/ 69 w 80"/>
                  <a:gd name="T33" fmla="*/ 58 h 86"/>
                  <a:gd name="T34" fmla="*/ 70 w 80"/>
                  <a:gd name="T35" fmla="*/ 62 h 86"/>
                  <a:gd name="T36" fmla="*/ 68 w 80"/>
                  <a:gd name="T37" fmla="*/ 64 h 86"/>
                  <a:gd name="T38" fmla="*/ 69 w 80"/>
                  <a:gd name="T39" fmla="*/ 66 h 86"/>
                  <a:gd name="T40" fmla="*/ 67 w 80"/>
                  <a:gd name="T41" fmla="*/ 70 h 86"/>
                  <a:gd name="T42" fmla="*/ 66 w 80"/>
                  <a:gd name="T43" fmla="*/ 74 h 86"/>
                  <a:gd name="T44" fmla="*/ 64 w 80"/>
                  <a:gd name="T45" fmla="*/ 75 h 86"/>
                  <a:gd name="T46" fmla="*/ 59 w 80"/>
                  <a:gd name="T47" fmla="*/ 75 h 86"/>
                  <a:gd name="T48" fmla="*/ 56 w 80"/>
                  <a:gd name="T49" fmla="*/ 74 h 86"/>
                  <a:gd name="T50" fmla="*/ 48 w 80"/>
                  <a:gd name="T51" fmla="*/ 74 h 86"/>
                  <a:gd name="T52" fmla="*/ 49 w 80"/>
                  <a:gd name="T53" fmla="*/ 85 h 86"/>
                  <a:gd name="T54" fmla="*/ 8 w 80"/>
                  <a:gd name="T55" fmla="*/ 70 h 86"/>
                  <a:gd name="T56" fmla="*/ 11 w 80"/>
                  <a:gd name="T57" fmla="*/ 64 h 86"/>
                  <a:gd name="T58" fmla="*/ 10 w 80"/>
                  <a:gd name="T59" fmla="*/ 58 h 86"/>
                  <a:gd name="T60" fmla="*/ 0 w 80"/>
                  <a:gd name="T61" fmla="*/ 47 h 86"/>
                  <a:gd name="T62" fmla="*/ 0 w 80"/>
                  <a:gd name="T63" fmla="*/ 18 h 86"/>
                  <a:gd name="T64" fmla="*/ 8 w 80"/>
                  <a:gd name="T65" fmla="*/ 10 h 86"/>
                  <a:gd name="T66" fmla="*/ 17 w 80"/>
                  <a:gd name="T67" fmla="*/ 7 h 86"/>
                  <a:gd name="T68" fmla="*/ 24 w 80"/>
                  <a:gd name="T69" fmla="*/ 0 h 86"/>
                  <a:gd name="T70" fmla="*/ 30 w 80"/>
                  <a:gd name="T71" fmla="*/ 0 h 86"/>
                  <a:gd name="T72" fmla="*/ 40 w 80"/>
                  <a:gd name="T73" fmla="*/ 0 h 86"/>
                  <a:gd name="T74" fmla="*/ 48 w 80"/>
                  <a:gd name="T75" fmla="*/ 1 h 86"/>
                  <a:gd name="T76" fmla="*/ 52 w 80"/>
                  <a:gd name="T77" fmla="*/ 6 h 8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0"/>
                  <a:gd name="T118" fmla="*/ 0 h 86"/>
                  <a:gd name="T119" fmla="*/ 80 w 80"/>
                  <a:gd name="T120" fmla="*/ 86 h 8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0" h="86">
                    <a:moveTo>
                      <a:pt x="52" y="6"/>
                    </a:moveTo>
                    <a:lnTo>
                      <a:pt x="57" y="8"/>
                    </a:lnTo>
                    <a:lnTo>
                      <a:pt x="59" y="10"/>
                    </a:lnTo>
                    <a:lnTo>
                      <a:pt x="62" y="15"/>
                    </a:lnTo>
                    <a:lnTo>
                      <a:pt x="65" y="22"/>
                    </a:lnTo>
                    <a:lnTo>
                      <a:pt x="67" y="25"/>
                    </a:lnTo>
                    <a:lnTo>
                      <a:pt x="67" y="29"/>
                    </a:lnTo>
                    <a:lnTo>
                      <a:pt x="66" y="32"/>
                    </a:lnTo>
                    <a:lnTo>
                      <a:pt x="69" y="36"/>
                    </a:lnTo>
                    <a:lnTo>
                      <a:pt x="75" y="46"/>
                    </a:lnTo>
                    <a:lnTo>
                      <a:pt x="79" y="51"/>
                    </a:lnTo>
                    <a:lnTo>
                      <a:pt x="79" y="52"/>
                    </a:lnTo>
                    <a:lnTo>
                      <a:pt x="77" y="54"/>
                    </a:lnTo>
                    <a:lnTo>
                      <a:pt x="75" y="54"/>
                    </a:lnTo>
                    <a:lnTo>
                      <a:pt x="72" y="54"/>
                    </a:lnTo>
                    <a:lnTo>
                      <a:pt x="69" y="54"/>
                    </a:lnTo>
                    <a:lnTo>
                      <a:pt x="69" y="58"/>
                    </a:lnTo>
                    <a:lnTo>
                      <a:pt x="70" y="62"/>
                    </a:lnTo>
                    <a:lnTo>
                      <a:pt x="68" y="64"/>
                    </a:lnTo>
                    <a:lnTo>
                      <a:pt x="69" y="66"/>
                    </a:lnTo>
                    <a:lnTo>
                      <a:pt x="67" y="70"/>
                    </a:lnTo>
                    <a:lnTo>
                      <a:pt x="66" y="74"/>
                    </a:lnTo>
                    <a:lnTo>
                      <a:pt x="64" y="75"/>
                    </a:lnTo>
                    <a:lnTo>
                      <a:pt x="59" y="75"/>
                    </a:lnTo>
                    <a:lnTo>
                      <a:pt x="56" y="74"/>
                    </a:lnTo>
                    <a:lnTo>
                      <a:pt x="48" y="74"/>
                    </a:lnTo>
                    <a:lnTo>
                      <a:pt x="49" y="85"/>
                    </a:lnTo>
                    <a:lnTo>
                      <a:pt x="8" y="70"/>
                    </a:lnTo>
                    <a:lnTo>
                      <a:pt x="11" y="64"/>
                    </a:lnTo>
                    <a:lnTo>
                      <a:pt x="10" y="58"/>
                    </a:lnTo>
                    <a:lnTo>
                      <a:pt x="0" y="47"/>
                    </a:lnTo>
                    <a:lnTo>
                      <a:pt x="0" y="18"/>
                    </a:lnTo>
                    <a:lnTo>
                      <a:pt x="8" y="10"/>
                    </a:lnTo>
                    <a:lnTo>
                      <a:pt x="17" y="7"/>
                    </a:lnTo>
                    <a:lnTo>
                      <a:pt x="24" y="0"/>
                    </a:lnTo>
                    <a:lnTo>
                      <a:pt x="30" y="0"/>
                    </a:lnTo>
                    <a:lnTo>
                      <a:pt x="40" y="0"/>
                    </a:lnTo>
                    <a:lnTo>
                      <a:pt x="48" y="1"/>
                    </a:lnTo>
                    <a:lnTo>
                      <a:pt x="52" y="6"/>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4700" name="Freeform 849"/>
              <p:cNvSpPr>
                <a:spLocks/>
              </p:cNvSpPr>
              <p:nvPr/>
            </p:nvSpPr>
            <p:spPr bwMode="auto">
              <a:xfrm>
                <a:off x="505" y="2992"/>
                <a:ext cx="29" cy="28"/>
              </a:xfrm>
              <a:custGeom>
                <a:avLst/>
                <a:gdLst>
                  <a:gd name="T0" fmla="*/ 0 w 29"/>
                  <a:gd name="T1" fmla="*/ 0 h 28"/>
                  <a:gd name="T2" fmla="*/ 28 w 29"/>
                  <a:gd name="T3" fmla="*/ 17 h 28"/>
                  <a:gd name="T4" fmla="*/ 28 w 29"/>
                  <a:gd name="T5" fmla="*/ 27 h 28"/>
                  <a:gd name="T6" fmla="*/ 28 w 29"/>
                  <a:gd name="T7" fmla="*/ 17 h 28"/>
                  <a:gd name="T8" fmla="*/ 0 w 29"/>
                  <a:gd name="T9" fmla="*/ 0 h 28"/>
                  <a:gd name="T10" fmla="*/ 0 60000 65536"/>
                  <a:gd name="T11" fmla="*/ 0 60000 65536"/>
                  <a:gd name="T12" fmla="*/ 0 60000 65536"/>
                  <a:gd name="T13" fmla="*/ 0 60000 65536"/>
                  <a:gd name="T14" fmla="*/ 0 60000 65536"/>
                  <a:gd name="T15" fmla="*/ 0 w 29"/>
                  <a:gd name="T16" fmla="*/ 0 h 28"/>
                  <a:gd name="T17" fmla="*/ 29 w 29"/>
                  <a:gd name="T18" fmla="*/ 28 h 28"/>
                </a:gdLst>
                <a:ahLst/>
                <a:cxnLst>
                  <a:cxn ang="T10">
                    <a:pos x="T0" y="T1"/>
                  </a:cxn>
                  <a:cxn ang="T11">
                    <a:pos x="T2" y="T3"/>
                  </a:cxn>
                  <a:cxn ang="T12">
                    <a:pos x="T4" y="T5"/>
                  </a:cxn>
                  <a:cxn ang="T13">
                    <a:pos x="T6" y="T7"/>
                  </a:cxn>
                  <a:cxn ang="T14">
                    <a:pos x="T8" y="T9"/>
                  </a:cxn>
                </a:cxnLst>
                <a:rect l="T15" t="T16" r="T17" b="T18"/>
                <a:pathLst>
                  <a:path w="29" h="28">
                    <a:moveTo>
                      <a:pt x="0" y="0"/>
                    </a:moveTo>
                    <a:lnTo>
                      <a:pt x="28" y="17"/>
                    </a:lnTo>
                    <a:lnTo>
                      <a:pt x="28" y="27"/>
                    </a:lnTo>
                    <a:lnTo>
                      <a:pt x="28" y="17"/>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4701" name="Freeform 850"/>
              <p:cNvSpPr>
                <a:spLocks/>
              </p:cNvSpPr>
              <p:nvPr/>
            </p:nvSpPr>
            <p:spPr bwMode="auto">
              <a:xfrm>
                <a:off x="438" y="2949"/>
                <a:ext cx="61" cy="64"/>
              </a:xfrm>
              <a:custGeom>
                <a:avLst/>
                <a:gdLst>
                  <a:gd name="T0" fmla="*/ 52 w 61"/>
                  <a:gd name="T1" fmla="*/ 11 h 64"/>
                  <a:gd name="T2" fmla="*/ 47 w 61"/>
                  <a:gd name="T3" fmla="*/ 12 h 64"/>
                  <a:gd name="T4" fmla="*/ 43 w 61"/>
                  <a:gd name="T5" fmla="*/ 12 h 64"/>
                  <a:gd name="T6" fmla="*/ 38 w 61"/>
                  <a:gd name="T7" fmla="*/ 18 h 64"/>
                  <a:gd name="T8" fmla="*/ 40 w 61"/>
                  <a:gd name="T9" fmla="*/ 24 h 64"/>
                  <a:gd name="T10" fmla="*/ 45 w 61"/>
                  <a:gd name="T11" fmla="*/ 25 h 64"/>
                  <a:gd name="T12" fmla="*/ 45 w 61"/>
                  <a:gd name="T13" fmla="*/ 31 h 64"/>
                  <a:gd name="T14" fmla="*/ 44 w 61"/>
                  <a:gd name="T15" fmla="*/ 34 h 64"/>
                  <a:gd name="T16" fmla="*/ 45 w 61"/>
                  <a:gd name="T17" fmla="*/ 41 h 64"/>
                  <a:gd name="T18" fmla="*/ 39 w 61"/>
                  <a:gd name="T19" fmla="*/ 41 h 64"/>
                  <a:gd name="T20" fmla="*/ 38 w 61"/>
                  <a:gd name="T21" fmla="*/ 34 h 64"/>
                  <a:gd name="T22" fmla="*/ 36 w 61"/>
                  <a:gd name="T23" fmla="*/ 31 h 64"/>
                  <a:gd name="T24" fmla="*/ 31 w 61"/>
                  <a:gd name="T25" fmla="*/ 31 h 64"/>
                  <a:gd name="T26" fmla="*/ 27 w 61"/>
                  <a:gd name="T27" fmla="*/ 32 h 64"/>
                  <a:gd name="T28" fmla="*/ 26 w 61"/>
                  <a:gd name="T29" fmla="*/ 35 h 64"/>
                  <a:gd name="T30" fmla="*/ 24 w 61"/>
                  <a:gd name="T31" fmla="*/ 42 h 64"/>
                  <a:gd name="T32" fmla="*/ 26 w 61"/>
                  <a:gd name="T33" fmla="*/ 47 h 64"/>
                  <a:gd name="T34" fmla="*/ 26 w 61"/>
                  <a:gd name="T35" fmla="*/ 49 h 64"/>
                  <a:gd name="T36" fmla="*/ 26 w 61"/>
                  <a:gd name="T37" fmla="*/ 52 h 64"/>
                  <a:gd name="T38" fmla="*/ 22 w 61"/>
                  <a:gd name="T39" fmla="*/ 56 h 64"/>
                  <a:gd name="T40" fmla="*/ 20 w 61"/>
                  <a:gd name="T41" fmla="*/ 58 h 64"/>
                  <a:gd name="T42" fmla="*/ 14 w 61"/>
                  <a:gd name="T43" fmla="*/ 63 h 64"/>
                  <a:gd name="T44" fmla="*/ 3 w 61"/>
                  <a:gd name="T45" fmla="*/ 50 h 64"/>
                  <a:gd name="T46" fmla="*/ 0 w 61"/>
                  <a:gd name="T47" fmla="*/ 41 h 64"/>
                  <a:gd name="T48" fmla="*/ 0 w 61"/>
                  <a:gd name="T49" fmla="*/ 27 h 64"/>
                  <a:gd name="T50" fmla="*/ 0 w 61"/>
                  <a:gd name="T51" fmla="*/ 17 h 64"/>
                  <a:gd name="T52" fmla="*/ 3 w 61"/>
                  <a:gd name="T53" fmla="*/ 9 h 64"/>
                  <a:gd name="T54" fmla="*/ 6 w 61"/>
                  <a:gd name="T55" fmla="*/ 3 h 64"/>
                  <a:gd name="T56" fmla="*/ 11 w 61"/>
                  <a:gd name="T57" fmla="*/ 1 h 64"/>
                  <a:gd name="T58" fmla="*/ 15 w 61"/>
                  <a:gd name="T59" fmla="*/ 0 h 64"/>
                  <a:gd name="T60" fmla="*/ 22 w 61"/>
                  <a:gd name="T61" fmla="*/ 0 h 64"/>
                  <a:gd name="T62" fmla="*/ 34 w 61"/>
                  <a:gd name="T63" fmla="*/ 0 h 64"/>
                  <a:gd name="T64" fmla="*/ 43 w 61"/>
                  <a:gd name="T65" fmla="*/ 0 h 64"/>
                  <a:gd name="T66" fmla="*/ 52 w 61"/>
                  <a:gd name="T67" fmla="*/ 3 h 64"/>
                  <a:gd name="T68" fmla="*/ 57 w 61"/>
                  <a:gd name="T69" fmla="*/ 9 h 64"/>
                  <a:gd name="T70" fmla="*/ 60 w 61"/>
                  <a:gd name="T71" fmla="*/ 12 h 64"/>
                  <a:gd name="T72" fmla="*/ 52 w 61"/>
                  <a:gd name="T73" fmla="*/ 11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1"/>
                  <a:gd name="T112" fmla="*/ 0 h 64"/>
                  <a:gd name="T113" fmla="*/ 61 w 61"/>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1" h="64">
                    <a:moveTo>
                      <a:pt x="52" y="11"/>
                    </a:moveTo>
                    <a:lnTo>
                      <a:pt x="47" y="12"/>
                    </a:lnTo>
                    <a:lnTo>
                      <a:pt x="43" y="12"/>
                    </a:lnTo>
                    <a:lnTo>
                      <a:pt x="38" y="18"/>
                    </a:lnTo>
                    <a:lnTo>
                      <a:pt x="40" y="24"/>
                    </a:lnTo>
                    <a:lnTo>
                      <a:pt x="45" y="25"/>
                    </a:lnTo>
                    <a:lnTo>
                      <a:pt x="45" y="31"/>
                    </a:lnTo>
                    <a:lnTo>
                      <a:pt x="44" y="34"/>
                    </a:lnTo>
                    <a:lnTo>
                      <a:pt x="45" y="41"/>
                    </a:lnTo>
                    <a:lnTo>
                      <a:pt x="39" y="41"/>
                    </a:lnTo>
                    <a:lnTo>
                      <a:pt x="38" y="34"/>
                    </a:lnTo>
                    <a:lnTo>
                      <a:pt x="36" y="31"/>
                    </a:lnTo>
                    <a:lnTo>
                      <a:pt x="31" y="31"/>
                    </a:lnTo>
                    <a:lnTo>
                      <a:pt x="27" y="32"/>
                    </a:lnTo>
                    <a:lnTo>
                      <a:pt x="26" y="35"/>
                    </a:lnTo>
                    <a:lnTo>
                      <a:pt x="24" y="42"/>
                    </a:lnTo>
                    <a:lnTo>
                      <a:pt x="26" y="47"/>
                    </a:lnTo>
                    <a:lnTo>
                      <a:pt x="26" y="49"/>
                    </a:lnTo>
                    <a:lnTo>
                      <a:pt x="26" y="52"/>
                    </a:lnTo>
                    <a:lnTo>
                      <a:pt x="22" y="56"/>
                    </a:lnTo>
                    <a:lnTo>
                      <a:pt x="20" y="58"/>
                    </a:lnTo>
                    <a:lnTo>
                      <a:pt x="14" y="63"/>
                    </a:lnTo>
                    <a:lnTo>
                      <a:pt x="3" y="50"/>
                    </a:lnTo>
                    <a:lnTo>
                      <a:pt x="0" y="41"/>
                    </a:lnTo>
                    <a:lnTo>
                      <a:pt x="0" y="27"/>
                    </a:lnTo>
                    <a:lnTo>
                      <a:pt x="0" y="17"/>
                    </a:lnTo>
                    <a:lnTo>
                      <a:pt x="3" y="9"/>
                    </a:lnTo>
                    <a:lnTo>
                      <a:pt x="6" y="3"/>
                    </a:lnTo>
                    <a:lnTo>
                      <a:pt x="11" y="1"/>
                    </a:lnTo>
                    <a:lnTo>
                      <a:pt x="15" y="0"/>
                    </a:lnTo>
                    <a:lnTo>
                      <a:pt x="22" y="0"/>
                    </a:lnTo>
                    <a:lnTo>
                      <a:pt x="34" y="0"/>
                    </a:lnTo>
                    <a:lnTo>
                      <a:pt x="43" y="0"/>
                    </a:lnTo>
                    <a:lnTo>
                      <a:pt x="52" y="3"/>
                    </a:lnTo>
                    <a:lnTo>
                      <a:pt x="57" y="9"/>
                    </a:lnTo>
                    <a:lnTo>
                      <a:pt x="60" y="12"/>
                    </a:lnTo>
                    <a:lnTo>
                      <a:pt x="52" y="11"/>
                    </a:lnTo>
                  </a:path>
                </a:pathLst>
              </a:custGeom>
              <a:solidFill>
                <a:srgbClr val="808080"/>
              </a:solidFill>
              <a:ln w="9525" cap="rnd">
                <a:noFill/>
                <a:round/>
                <a:headEnd type="none" w="sm" len="sm"/>
                <a:tailEnd type="none" w="sm" len="sm"/>
              </a:ln>
            </p:spPr>
            <p:txBody>
              <a:bodyPr/>
              <a:lstStyle/>
              <a:p>
                <a:endParaRPr lang="es-ES"/>
              </a:p>
            </p:txBody>
          </p:sp>
          <p:sp>
            <p:nvSpPr>
              <p:cNvPr id="104702" name="Freeform 851"/>
              <p:cNvSpPr>
                <a:spLocks/>
              </p:cNvSpPr>
              <p:nvPr/>
            </p:nvSpPr>
            <p:spPr bwMode="auto">
              <a:xfrm>
                <a:off x="431" y="2945"/>
                <a:ext cx="77" cy="76"/>
              </a:xfrm>
              <a:custGeom>
                <a:avLst/>
                <a:gdLst>
                  <a:gd name="T0" fmla="*/ 76 w 77"/>
                  <a:gd name="T1" fmla="*/ 12 h 76"/>
                  <a:gd name="T2" fmla="*/ 56 w 77"/>
                  <a:gd name="T3" fmla="*/ 9 h 76"/>
                  <a:gd name="T4" fmla="*/ 44 w 77"/>
                  <a:gd name="T5" fmla="*/ 6 h 76"/>
                  <a:gd name="T6" fmla="*/ 47 w 77"/>
                  <a:gd name="T7" fmla="*/ 7 h 76"/>
                  <a:gd name="T8" fmla="*/ 56 w 77"/>
                  <a:gd name="T9" fmla="*/ 12 h 76"/>
                  <a:gd name="T10" fmla="*/ 55 w 77"/>
                  <a:gd name="T11" fmla="*/ 13 h 76"/>
                  <a:gd name="T12" fmla="*/ 49 w 77"/>
                  <a:gd name="T13" fmla="*/ 13 h 76"/>
                  <a:gd name="T14" fmla="*/ 40 w 77"/>
                  <a:gd name="T15" fmla="*/ 12 h 76"/>
                  <a:gd name="T16" fmla="*/ 44 w 77"/>
                  <a:gd name="T17" fmla="*/ 13 h 76"/>
                  <a:gd name="T18" fmla="*/ 52 w 77"/>
                  <a:gd name="T19" fmla="*/ 17 h 76"/>
                  <a:gd name="T20" fmla="*/ 44 w 77"/>
                  <a:gd name="T21" fmla="*/ 17 h 76"/>
                  <a:gd name="T22" fmla="*/ 47 w 77"/>
                  <a:gd name="T23" fmla="*/ 20 h 76"/>
                  <a:gd name="T24" fmla="*/ 51 w 77"/>
                  <a:gd name="T25" fmla="*/ 24 h 76"/>
                  <a:gd name="T26" fmla="*/ 47 w 77"/>
                  <a:gd name="T27" fmla="*/ 24 h 76"/>
                  <a:gd name="T28" fmla="*/ 36 w 77"/>
                  <a:gd name="T29" fmla="*/ 23 h 76"/>
                  <a:gd name="T30" fmla="*/ 53 w 77"/>
                  <a:gd name="T31" fmla="*/ 30 h 76"/>
                  <a:gd name="T32" fmla="*/ 57 w 77"/>
                  <a:gd name="T33" fmla="*/ 33 h 76"/>
                  <a:gd name="T34" fmla="*/ 46 w 77"/>
                  <a:gd name="T35" fmla="*/ 30 h 76"/>
                  <a:gd name="T36" fmla="*/ 51 w 77"/>
                  <a:gd name="T37" fmla="*/ 32 h 76"/>
                  <a:gd name="T38" fmla="*/ 57 w 77"/>
                  <a:gd name="T39" fmla="*/ 36 h 76"/>
                  <a:gd name="T40" fmla="*/ 53 w 77"/>
                  <a:gd name="T41" fmla="*/ 38 h 76"/>
                  <a:gd name="T42" fmla="*/ 41 w 77"/>
                  <a:gd name="T43" fmla="*/ 43 h 76"/>
                  <a:gd name="T44" fmla="*/ 27 w 77"/>
                  <a:gd name="T45" fmla="*/ 36 h 76"/>
                  <a:gd name="T46" fmla="*/ 24 w 77"/>
                  <a:gd name="T47" fmla="*/ 36 h 76"/>
                  <a:gd name="T48" fmla="*/ 31 w 77"/>
                  <a:gd name="T49" fmla="*/ 41 h 76"/>
                  <a:gd name="T50" fmla="*/ 18 w 77"/>
                  <a:gd name="T51" fmla="*/ 38 h 76"/>
                  <a:gd name="T52" fmla="*/ 21 w 77"/>
                  <a:gd name="T53" fmla="*/ 41 h 76"/>
                  <a:gd name="T54" fmla="*/ 31 w 77"/>
                  <a:gd name="T55" fmla="*/ 45 h 76"/>
                  <a:gd name="T56" fmla="*/ 24 w 77"/>
                  <a:gd name="T57" fmla="*/ 46 h 76"/>
                  <a:gd name="T58" fmla="*/ 22 w 77"/>
                  <a:gd name="T59" fmla="*/ 47 h 76"/>
                  <a:gd name="T60" fmla="*/ 31 w 77"/>
                  <a:gd name="T61" fmla="*/ 50 h 76"/>
                  <a:gd name="T62" fmla="*/ 25 w 77"/>
                  <a:gd name="T63" fmla="*/ 54 h 76"/>
                  <a:gd name="T64" fmla="*/ 25 w 77"/>
                  <a:gd name="T65" fmla="*/ 56 h 76"/>
                  <a:gd name="T66" fmla="*/ 31 w 77"/>
                  <a:gd name="T67" fmla="*/ 63 h 76"/>
                  <a:gd name="T68" fmla="*/ 24 w 77"/>
                  <a:gd name="T69" fmla="*/ 63 h 76"/>
                  <a:gd name="T70" fmla="*/ 17 w 77"/>
                  <a:gd name="T71" fmla="*/ 51 h 76"/>
                  <a:gd name="T72" fmla="*/ 22 w 77"/>
                  <a:gd name="T73" fmla="*/ 63 h 76"/>
                  <a:gd name="T74" fmla="*/ 24 w 77"/>
                  <a:gd name="T75" fmla="*/ 71 h 76"/>
                  <a:gd name="T76" fmla="*/ 15 w 77"/>
                  <a:gd name="T77" fmla="*/ 63 h 76"/>
                  <a:gd name="T78" fmla="*/ 14 w 77"/>
                  <a:gd name="T79" fmla="*/ 66 h 76"/>
                  <a:gd name="T80" fmla="*/ 21 w 77"/>
                  <a:gd name="T81" fmla="*/ 73 h 76"/>
                  <a:gd name="T82" fmla="*/ 9 w 77"/>
                  <a:gd name="T83" fmla="*/ 68 h 76"/>
                  <a:gd name="T84" fmla="*/ 0 w 77"/>
                  <a:gd name="T85" fmla="*/ 51 h 76"/>
                  <a:gd name="T86" fmla="*/ 0 w 77"/>
                  <a:gd name="T87" fmla="*/ 32 h 76"/>
                  <a:gd name="T88" fmla="*/ 5 w 77"/>
                  <a:gd name="T89" fmla="*/ 23 h 76"/>
                  <a:gd name="T90" fmla="*/ 25 w 77"/>
                  <a:gd name="T91" fmla="*/ 30 h 76"/>
                  <a:gd name="T92" fmla="*/ 9 w 77"/>
                  <a:gd name="T93" fmla="*/ 23 h 76"/>
                  <a:gd name="T94" fmla="*/ 0 w 77"/>
                  <a:gd name="T95" fmla="*/ 13 h 76"/>
                  <a:gd name="T96" fmla="*/ 15 w 77"/>
                  <a:gd name="T97" fmla="*/ 12 h 76"/>
                  <a:gd name="T98" fmla="*/ 17 w 77"/>
                  <a:gd name="T99" fmla="*/ 9 h 76"/>
                  <a:gd name="T100" fmla="*/ 14 w 77"/>
                  <a:gd name="T101" fmla="*/ 2 h 76"/>
                  <a:gd name="T102" fmla="*/ 24 w 77"/>
                  <a:gd name="T103" fmla="*/ 0 h 76"/>
                  <a:gd name="T104" fmla="*/ 56 w 77"/>
                  <a:gd name="T105" fmla="*/ 2 h 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7"/>
                  <a:gd name="T160" fmla="*/ 0 h 76"/>
                  <a:gd name="T161" fmla="*/ 77 w 77"/>
                  <a:gd name="T162" fmla="*/ 76 h 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7" h="76">
                    <a:moveTo>
                      <a:pt x="68" y="5"/>
                    </a:moveTo>
                    <a:lnTo>
                      <a:pt x="76" y="12"/>
                    </a:lnTo>
                    <a:lnTo>
                      <a:pt x="63" y="12"/>
                    </a:lnTo>
                    <a:lnTo>
                      <a:pt x="56" y="9"/>
                    </a:lnTo>
                    <a:lnTo>
                      <a:pt x="51" y="6"/>
                    </a:lnTo>
                    <a:lnTo>
                      <a:pt x="44" y="6"/>
                    </a:lnTo>
                    <a:lnTo>
                      <a:pt x="37" y="6"/>
                    </a:lnTo>
                    <a:lnTo>
                      <a:pt x="47" y="7"/>
                    </a:lnTo>
                    <a:lnTo>
                      <a:pt x="53" y="9"/>
                    </a:lnTo>
                    <a:lnTo>
                      <a:pt x="56" y="12"/>
                    </a:lnTo>
                    <a:lnTo>
                      <a:pt x="56" y="13"/>
                    </a:lnTo>
                    <a:lnTo>
                      <a:pt x="55" y="13"/>
                    </a:lnTo>
                    <a:lnTo>
                      <a:pt x="53" y="15"/>
                    </a:lnTo>
                    <a:lnTo>
                      <a:pt x="49" y="13"/>
                    </a:lnTo>
                    <a:lnTo>
                      <a:pt x="46" y="13"/>
                    </a:lnTo>
                    <a:lnTo>
                      <a:pt x="40" y="12"/>
                    </a:lnTo>
                    <a:lnTo>
                      <a:pt x="37" y="12"/>
                    </a:lnTo>
                    <a:lnTo>
                      <a:pt x="44" y="13"/>
                    </a:lnTo>
                    <a:lnTo>
                      <a:pt x="49" y="15"/>
                    </a:lnTo>
                    <a:lnTo>
                      <a:pt x="52" y="17"/>
                    </a:lnTo>
                    <a:lnTo>
                      <a:pt x="49" y="19"/>
                    </a:lnTo>
                    <a:lnTo>
                      <a:pt x="44" y="17"/>
                    </a:lnTo>
                    <a:lnTo>
                      <a:pt x="40" y="16"/>
                    </a:lnTo>
                    <a:lnTo>
                      <a:pt x="47" y="20"/>
                    </a:lnTo>
                    <a:lnTo>
                      <a:pt x="51" y="22"/>
                    </a:lnTo>
                    <a:lnTo>
                      <a:pt x="51" y="24"/>
                    </a:lnTo>
                    <a:lnTo>
                      <a:pt x="52" y="27"/>
                    </a:lnTo>
                    <a:lnTo>
                      <a:pt x="47" y="24"/>
                    </a:lnTo>
                    <a:lnTo>
                      <a:pt x="44" y="23"/>
                    </a:lnTo>
                    <a:lnTo>
                      <a:pt x="36" y="23"/>
                    </a:lnTo>
                    <a:lnTo>
                      <a:pt x="46" y="26"/>
                    </a:lnTo>
                    <a:lnTo>
                      <a:pt x="53" y="30"/>
                    </a:lnTo>
                    <a:lnTo>
                      <a:pt x="56" y="30"/>
                    </a:lnTo>
                    <a:lnTo>
                      <a:pt x="57" y="33"/>
                    </a:lnTo>
                    <a:lnTo>
                      <a:pt x="53" y="32"/>
                    </a:lnTo>
                    <a:lnTo>
                      <a:pt x="46" y="30"/>
                    </a:lnTo>
                    <a:lnTo>
                      <a:pt x="43" y="30"/>
                    </a:lnTo>
                    <a:lnTo>
                      <a:pt x="51" y="32"/>
                    </a:lnTo>
                    <a:lnTo>
                      <a:pt x="56" y="34"/>
                    </a:lnTo>
                    <a:lnTo>
                      <a:pt x="57" y="36"/>
                    </a:lnTo>
                    <a:lnTo>
                      <a:pt x="56" y="39"/>
                    </a:lnTo>
                    <a:lnTo>
                      <a:pt x="53" y="38"/>
                    </a:lnTo>
                    <a:lnTo>
                      <a:pt x="47" y="34"/>
                    </a:lnTo>
                    <a:lnTo>
                      <a:pt x="41" y="43"/>
                    </a:lnTo>
                    <a:lnTo>
                      <a:pt x="36" y="41"/>
                    </a:lnTo>
                    <a:lnTo>
                      <a:pt x="27" y="36"/>
                    </a:lnTo>
                    <a:lnTo>
                      <a:pt x="18" y="34"/>
                    </a:lnTo>
                    <a:lnTo>
                      <a:pt x="24" y="36"/>
                    </a:lnTo>
                    <a:lnTo>
                      <a:pt x="34" y="39"/>
                    </a:lnTo>
                    <a:lnTo>
                      <a:pt x="31" y="41"/>
                    </a:lnTo>
                    <a:lnTo>
                      <a:pt x="24" y="40"/>
                    </a:lnTo>
                    <a:lnTo>
                      <a:pt x="18" y="38"/>
                    </a:lnTo>
                    <a:lnTo>
                      <a:pt x="12" y="34"/>
                    </a:lnTo>
                    <a:lnTo>
                      <a:pt x="21" y="41"/>
                    </a:lnTo>
                    <a:lnTo>
                      <a:pt x="27" y="43"/>
                    </a:lnTo>
                    <a:lnTo>
                      <a:pt x="31" y="45"/>
                    </a:lnTo>
                    <a:lnTo>
                      <a:pt x="31" y="47"/>
                    </a:lnTo>
                    <a:lnTo>
                      <a:pt x="24" y="46"/>
                    </a:lnTo>
                    <a:lnTo>
                      <a:pt x="18" y="45"/>
                    </a:lnTo>
                    <a:lnTo>
                      <a:pt x="22" y="47"/>
                    </a:lnTo>
                    <a:lnTo>
                      <a:pt x="27" y="49"/>
                    </a:lnTo>
                    <a:lnTo>
                      <a:pt x="31" y="50"/>
                    </a:lnTo>
                    <a:lnTo>
                      <a:pt x="31" y="57"/>
                    </a:lnTo>
                    <a:lnTo>
                      <a:pt x="25" y="54"/>
                    </a:lnTo>
                    <a:lnTo>
                      <a:pt x="19" y="51"/>
                    </a:lnTo>
                    <a:lnTo>
                      <a:pt x="25" y="56"/>
                    </a:lnTo>
                    <a:lnTo>
                      <a:pt x="31" y="58"/>
                    </a:lnTo>
                    <a:lnTo>
                      <a:pt x="31" y="63"/>
                    </a:lnTo>
                    <a:lnTo>
                      <a:pt x="27" y="66"/>
                    </a:lnTo>
                    <a:lnTo>
                      <a:pt x="24" y="63"/>
                    </a:lnTo>
                    <a:lnTo>
                      <a:pt x="19" y="57"/>
                    </a:lnTo>
                    <a:lnTo>
                      <a:pt x="17" y="51"/>
                    </a:lnTo>
                    <a:lnTo>
                      <a:pt x="19" y="58"/>
                    </a:lnTo>
                    <a:lnTo>
                      <a:pt x="22" y="63"/>
                    </a:lnTo>
                    <a:lnTo>
                      <a:pt x="27" y="68"/>
                    </a:lnTo>
                    <a:lnTo>
                      <a:pt x="24" y="71"/>
                    </a:lnTo>
                    <a:lnTo>
                      <a:pt x="18" y="68"/>
                    </a:lnTo>
                    <a:lnTo>
                      <a:pt x="15" y="63"/>
                    </a:lnTo>
                    <a:lnTo>
                      <a:pt x="9" y="56"/>
                    </a:lnTo>
                    <a:lnTo>
                      <a:pt x="14" y="66"/>
                    </a:lnTo>
                    <a:lnTo>
                      <a:pt x="18" y="68"/>
                    </a:lnTo>
                    <a:lnTo>
                      <a:pt x="21" y="73"/>
                    </a:lnTo>
                    <a:lnTo>
                      <a:pt x="18" y="75"/>
                    </a:lnTo>
                    <a:lnTo>
                      <a:pt x="9" y="68"/>
                    </a:lnTo>
                    <a:lnTo>
                      <a:pt x="3" y="58"/>
                    </a:lnTo>
                    <a:lnTo>
                      <a:pt x="0" y="51"/>
                    </a:lnTo>
                    <a:lnTo>
                      <a:pt x="0" y="41"/>
                    </a:lnTo>
                    <a:lnTo>
                      <a:pt x="0" y="32"/>
                    </a:lnTo>
                    <a:lnTo>
                      <a:pt x="0" y="23"/>
                    </a:lnTo>
                    <a:lnTo>
                      <a:pt x="5" y="23"/>
                    </a:lnTo>
                    <a:lnTo>
                      <a:pt x="14" y="26"/>
                    </a:lnTo>
                    <a:lnTo>
                      <a:pt x="25" y="30"/>
                    </a:lnTo>
                    <a:lnTo>
                      <a:pt x="15" y="24"/>
                    </a:lnTo>
                    <a:lnTo>
                      <a:pt x="9" y="23"/>
                    </a:lnTo>
                    <a:lnTo>
                      <a:pt x="0" y="20"/>
                    </a:lnTo>
                    <a:lnTo>
                      <a:pt x="0" y="13"/>
                    </a:lnTo>
                    <a:lnTo>
                      <a:pt x="3" y="7"/>
                    </a:lnTo>
                    <a:lnTo>
                      <a:pt x="15" y="12"/>
                    </a:lnTo>
                    <a:lnTo>
                      <a:pt x="22" y="15"/>
                    </a:lnTo>
                    <a:lnTo>
                      <a:pt x="17" y="9"/>
                    </a:lnTo>
                    <a:lnTo>
                      <a:pt x="6" y="6"/>
                    </a:lnTo>
                    <a:lnTo>
                      <a:pt x="14" y="2"/>
                    </a:lnTo>
                    <a:lnTo>
                      <a:pt x="18" y="0"/>
                    </a:lnTo>
                    <a:lnTo>
                      <a:pt x="24" y="0"/>
                    </a:lnTo>
                    <a:lnTo>
                      <a:pt x="41" y="0"/>
                    </a:lnTo>
                    <a:lnTo>
                      <a:pt x="56" y="2"/>
                    </a:lnTo>
                    <a:lnTo>
                      <a:pt x="68" y="5"/>
                    </a:lnTo>
                  </a:path>
                </a:pathLst>
              </a:custGeom>
              <a:solidFill>
                <a:srgbClr val="A0A0A0"/>
              </a:solidFill>
              <a:ln w="9525" cap="rnd">
                <a:noFill/>
                <a:round/>
                <a:headEnd type="none" w="sm" len="sm"/>
                <a:tailEnd type="none" w="sm" len="sm"/>
              </a:ln>
            </p:spPr>
            <p:txBody>
              <a:bodyPr/>
              <a:lstStyle/>
              <a:p>
                <a:endParaRPr lang="es-ES"/>
              </a:p>
            </p:txBody>
          </p:sp>
          <p:sp>
            <p:nvSpPr>
              <p:cNvPr id="104703" name="Freeform 852"/>
              <p:cNvSpPr>
                <a:spLocks/>
              </p:cNvSpPr>
              <p:nvPr/>
            </p:nvSpPr>
            <p:spPr bwMode="auto">
              <a:xfrm>
                <a:off x="510" y="3015"/>
                <a:ext cx="27" cy="26"/>
              </a:xfrm>
              <a:custGeom>
                <a:avLst/>
                <a:gdLst>
                  <a:gd name="T0" fmla="*/ 26 w 27"/>
                  <a:gd name="T1" fmla="*/ 0 h 26"/>
                  <a:gd name="T2" fmla="*/ 26 w 27"/>
                  <a:gd name="T3" fmla="*/ 11 h 26"/>
                  <a:gd name="T4" fmla="*/ 0 w 27"/>
                  <a:gd name="T5" fmla="*/ 11 h 26"/>
                  <a:gd name="T6" fmla="*/ 0 w 27"/>
                  <a:gd name="T7" fmla="*/ 25 h 26"/>
                  <a:gd name="T8" fmla="*/ 0 w 27"/>
                  <a:gd name="T9" fmla="*/ 11 h 26"/>
                  <a:gd name="T10" fmla="*/ 26 w 27"/>
                  <a:gd name="T11" fmla="*/ 11 h 26"/>
                  <a:gd name="T12" fmla="*/ 26 w 27"/>
                  <a:gd name="T13" fmla="*/ 0 h 26"/>
                  <a:gd name="T14" fmla="*/ 0 60000 65536"/>
                  <a:gd name="T15" fmla="*/ 0 60000 65536"/>
                  <a:gd name="T16" fmla="*/ 0 60000 65536"/>
                  <a:gd name="T17" fmla="*/ 0 60000 65536"/>
                  <a:gd name="T18" fmla="*/ 0 60000 65536"/>
                  <a:gd name="T19" fmla="*/ 0 60000 65536"/>
                  <a:gd name="T20" fmla="*/ 0 60000 65536"/>
                  <a:gd name="T21" fmla="*/ 0 w 27"/>
                  <a:gd name="T22" fmla="*/ 0 h 26"/>
                  <a:gd name="T23" fmla="*/ 27 w 27"/>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6">
                    <a:moveTo>
                      <a:pt x="26" y="0"/>
                    </a:moveTo>
                    <a:lnTo>
                      <a:pt x="26" y="11"/>
                    </a:lnTo>
                    <a:lnTo>
                      <a:pt x="0" y="11"/>
                    </a:lnTo>
                    <a:lnTo>
                      <a:pt x="0" y="25"/>
                    </a:lnTo>
                    <a:lnTo>
                      <a:pt x="0" y="11"/>
                    </a:lnTo>
                    <a:lnTo>
                      <a:pt x="26" y="11"/>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4704" name="Freeform 853"/>
              <p:cNvSpPr>
                <a:spLocks/>
              </p:cNvSpPr>
              <p:nvPr/>
            </p:nvSpPr>
            <p:spPr bwMode="auto">
              <a:xfrm>
                <a:off x="498" y="2988"/>
                <a:ext cx="1" cy="26"/>
              </a:xfrm>
              <a:custGeom>
                <a:avLst/>
                <a:gdLst>
                  <a:gd name="T0" fmla="*/ 0 w 1"/>
                  <a:gd name="T1" fmla="*/ 0 h 26"/>
                  <a:gd name="T2" fmla="*/ 0 w 1"/>
                  <a:gd name="T3" fmla="*/ 25 h 26"/>
                  <a:gd name="T4" fmla="*/ 0 w 1"/>
                  <a:gd name="T5" fmla="*/ 11 h 26"/>
                  <a:gd name="T6" fmla="*/ 0 w 1"/>
                  <a:gd name="T7" fmla="*/ 0 h 26"/>
                  <a:gd name="T8" fmla="*/ 0 w 1"/>
                  <a:gd name="T9" fmla="*/ 11 h 26"/>
                  <a:gd name="T10" fmla="*/ 0 w 1"/>
                  <a:gd name="T11" fmla="*/ 0 h 26"/>
                  <a:gd name="T12" fmla="*/ 0 60000 65536"/>
                  <a:gd name="T13" fmla="*/ 0 60000 65536"/>
                  <a:gd name="T14" fmla="*/ 0 60000 65536"/>
                  <a:gd name="T15" fmla="*/ 0 60000 65536"/>
                  <a:gd name="T16" fmla="*/ 0 60000 65536"/>
                  <a:gd name="T17" fmla="*/ 0 60000 65536"/>
                  <a:gd name="T18" fmla="*/ 0 w 1"/>
                  <a:gd name="T19" fmla="*/ 0 h 26"/>
                  <a:gd name="T20" fmla="*/ 1 w 1"/>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 h="26">
                    <a:moveTo>
                      <a:pt x="0" y="0"/>
                    </a:moveTo>
                    <a:lnTo>
                      <a:pt x="0" y="25"/>
                    </a:lnTo>
                    <a:lnTo>
                      <a:pt x="0" y="11"/>
                    </a:lnTo>
                    <a:lnTo>
                      <a:pt x="0" y="0"/>
                    </a:lnTo>
                    <a:lnTo>
                      <a:pt x="0" y="11"/>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4705" name="Freeform 854"/>
              <p:cNvSpPr>
                <a:spLocks/>
              </p:cNvSpPr>
              <p:nvPr/>
            </p:nvSpPr>
            <p:spPr bwMode="auto">
              <a:xfrm>
                <a:off x="491" y="3040"/>
                <a:ext cx="27" cy="41"/>
              </a:xfrm>
              <a:custGeom>
                <a:avLst/>
                <a:gdLst>
                  <a:gd name="T0" fmla="*/ 6 w 27"/>
                  <a:gd name="T1" fmla="*/ 0 h 41"/>
                  <a:gd name="T2" fmla="*/ 10 w 27"/>
                  <a:gd name="T3" fmla="*/ 5 h 41"/>
                  <a:gd name="T4" fmla="*/ 13 w 27"/>
                  <a:gd name="T5" fmla="*/ 10 h 41"/>
                  <a:gd name="T6" fmla="*/ 21 w 27"/>
                  <a:gd name="T7" fmla="*/ 18 h 41"/>
                  <a:gd name="T8" fmla="*/ 26 w 27"/>
                  <a:gd name="T9" fmla="*/ 26 h 41"/>
                  <a:gd name="T10" fmla="*/ 26 w 27"/>
                  <a:gd name="T11" fmla="*/ 32 h 41"/>
                  <a:gd name="T12" fmla="*/ 23 w 27"/>
                  <a:gd name="T13" fmla="*/ 40 h 41"/>
                  <a:gd name="T14" fmla="*/ 0 w 27"/>
                  <a:gd name="T15" fmla="*/ 16 h 41"/>
                  <a:gd name="T16" fmla="*/ 6 w 27"/>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41"/>
                  <a:gd name="T29" fmla="*/ 27 w 27"/>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41">
                    <a:moveTo>
                      <a:pt x="6" y="0"/>
                    </a:moveTo>
                    <a:lnTo>
                      <a:pt x="10" y="5"/>
                    </a:lnTo>
                    <a:lnTo>
                      <a:pt x="13" y="10"/>
                    </a:lnTo>
                    <a:lnTo>
                      <a:pt x="21" y="18"/>
                    </a:lnTo>
                    <a:lnTo>
                      <a:pt x="26" y="26"/>
                    </a:lnTo>
                    <a:lnTo>
                      <a:pt x="26" y="32"/>
                    </a:lnTo>
                    <a:lnTo>
                      <a:pt x="23" y="40"/>
                    </a:lnTo>
                    <a:lnTo>
                      <a:pt x="0" y="16"/>
                    </a:lnTo>
                    <a:lnTo>
                      <a:pt x="6" y="0"/>
                    </a:lnTo>
                  </a:path>
                </a:pathLst>
              </a:custGeom>
              <a:solidFill>
                <a:srgbClr val="400000"/>
              </a:solidFill>
              <a:ln w="12700" cap="rnd">
                <a:solidFill>
                  <a:srgbClr val="000000"/>
                </a:solidFill>
                <a:round/>
                <a:headEnd type="none" w="sm" len="sm"/>
                <a:tailEnd type="none" w="sm" len="sm"/>
              </a:ln>
            </p:spPr>
            <p:txBody>
              <a:bodyPr/>
              <a:lstStyle/>
              <a:p>
                <a:endParaRPr lang="es-ES"/>
              </a:p>
            </p:txBody>
          </p:sp>
          <p:sp>
            <p:nvSpPr>
              <p:cNvPr id="104706" name="Freeform 855"/>
              <p:cNvSpPr>
                <a:spLocks/>
              </p:cNvSpPr>
              <p:nvPr/>
            </p:nvSpPr>
            <p:spPr bwMode="auto">
              <a:xfrm>
                <a:off x="446" y="3021"/>
                <a:ext cx="48" cy="29"/>
              </a:xfrm>
              <a:custGeom>
                <a:avLst/>
                <a:gdLst>
                  <a:gd name="T0" fmla="*/ 0 w 48"/>
                  <a:gd name="T1" fmla="*/ 0 h 29"/>
                  <a:gd name="T2" fmla="*/ 8 w 48"/>
                  <a:gd name="T3" fmla="*/ 0 h 29"/>
                  <a:gd name="T4" fmla="*/ 19 w 48"/>
                  <a:gd name="T5" fmla="*/ 3 h 29"/>
                  <a:gd name="T6" fmla="*/ 30 w 48"/>
                  <a:gd name="T7" fmla="*/ 9 h 29"/>
                  <a:gd name="T8" fmla="*/ 37 w 48"/>
                  <a:gd name="T9" fmla="*/ 12 h 29"/>
                  <a:gd name="T10" fmla="*/ 45 w 48"/>
                  <a:gd name="T11" fmla="*/ 16 h 29"/>
                  <a:gd name="T12" fmla="*/ 47 w 48"/>
                  <a:gd name="T13" fmla="*/ 19 h 29"/>
                  <a:gd name="T14" fmla="*/ 47 w 48"/>
                  <a:gd name="T15" fmla="*/ 28 h 29"/>
                  <a:gd name="T16" fmla="*/ 0 w 48"/>
                  <a:gd name="T17" fmla="*/ 4 h 29"/>
                  <a:gd name="T18" fmla="*/ 0 w 48"/>
                  <a:gd name="T19" fmla="*/ 0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29"/>
                  <a:gd name="T32" fmla="*/ 48 w 48"/>
                  <a:gd name="T33" fmla="*/ 29 h 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29">
                    <a:moveTo>
                      <a:pt x="0" y="0"/>
                    </a:moveTo>
                    <a:lnTo>
                      <a:pt x="8" y="0"/>
                    </a:lnTo>
                    <a:lnTo>
                      <a:pt x="19" y="3"/>
                    </a:lnTo>
                    <a:lnTo>
                      <a:pt x="30" y="9"/>
                    </a:lnTo>
                    <a:lnTo>
                      <a:pt x="37" y="12"/>
                    </a:lnTo>
                    <a:lnTo>
                      <a:pt x="45" y="16"/>
                    </a:lnTo>
                    <a:lnTo>
                      <a:pt x="47" y="19"/>
                    </a:lnTo>
                    <a:lnTo>
                      <a:pt x="47" y="28"/>
                    </a:lnTo>
                    <a:lnTo>
                      <a:pt x="0" y="4"/>
                    </a:lnTo>
                    <a:lnTo>
                      <a:pt x="0"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4707" name="Freeform 856"/>
              <p:cNvSpPr>
                <a:spLocks/>
              </p:cNvSpPr>
              <p:nvPr/>
            </p:nvSpPr>
            <p:spPr bwMode="auto">
              <a:xfrm>
                <a:off x="449" y="3022"/>
                <a:ext cx="43" cy="26"/>
              </a:xfrm>
              <a:custGeom>
                <a:avLst/>
                <a:gdLst>
                  <a:gd name="T0" fmla="*/ 42 w 43"/>
                  <a:gd name="T1" fmla="*/ 25 h 26"/>
                  <a:gd name="T2" fmla="*/ 42 w 43"/>
                  <a:gd name="T3" fmla="*/ 17 h 26"/>
                  <a:gd name="T4" fmla="*/ 40 w 43"/>
                  <a:gd name="T5" fmla="*/ 14 h 26"/>
                  <a:gd name="T6" fmla="*/ 31 w 43"/>
                  <a:gd name="T7" fmla="*/ 9 h 26"/>
                  <a:gd name="T8" fmla="*/ 21 w 43"/>
                  <a:gd name="T9" fmla="*/ 4 h 26"/>
                  <a:gd name="T10" fmla="*/ 8 w 43"/>
                  <a:gd name="T11" fmla="*/ 0 h 26"/>
                  <a:gd name="T12" fmla="*/ 1 w 43"/>
                  <a:gd name="T13" fmla="*/ 0 h 26"/>
                  <a:gd name="T14" fmla="*/ 0 w 43"/>
                  <a:gd name="T15" fmla="*/ 7 h 26"/>
                  <a:gd name="T16" fmla="*/ 31 w 43"/>
                  <a:gd name="T17" fmla="*/ 19 h 26"/>
                  <a:gd name="T18" fmla="*/ 42 w 43"/>
                  <a:gd name="T19" fmla="*/ 25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
                  <a:gd name="T31" fmla="*/ 0 h 26"/>
                  <a:gd name="T32" fmla="*/ 43 w 43"/>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 h="26">
                    <a:moveTo>
                      <a:pt x="42" y="25"/>
                    </a:moveTo>
                    <a:lnTo>
                      <a:pt x="42" y="17"/>
                    </a:lnTo>
                    <a:lnTo>
                      <a:pt x="40" y="14"/>
                    </a:lnTo>
                    <a:lnTo>
                      <a:pt x="31" y="9"/>
                    </a:lnTo>
                    <a:lnTo>
                      <a:pt x="21" y="4"/>
                    </a:lnTo>
                    <a:lnTo>
                      <a:pt x="8" y="0"/>
                    </a:lnTo>
                    <a:lnTo>
                      <a:pt x="1" y="0"/>
                    </a:lnTo>
                    <a:lnTo>
                      <a:pt x="0" y="7"/>
                    </a:lnTo>
                    <a:lnTo>
                      <a:pt x="31" y="19"/>
                    </a:lnTo>
                    <a:lnTo>
                      <a:pt x="42" y="25"/>
                    </a:lnTo>
                  </a:path>
                </a:pathLst>
              </a:custGeom>
              <a:solidFill>
                <a:srgbClr val="E0E0E0"/>
              </a:solidFill>
              <a:ln w="9525" cap="rnd">
                <a:noFill/>
                <a:round/>
                <a:headEnd type="none" w="sm" len="sm"/>
                <a:tailEnd type="none" w="sm" len="sm"/>
              </a:ln>
            </p:spPr>
            <p:txBody>
              <a:bodyPr/>
              <a:lstStyle/>
              <a:p>
                <a:endParaRPr lang="es-ES"/>
              </a:p>
            </p:txBody>
          </p:sp>
          <p:sp>
            <p:nvSpPr>
              <p:cNvPr id="104708" name="Freeform 857"/>
              <p:cNvSpPr>
                <a:spLocks/>
              </p:cNvSpPr>
              <p:nvPr/>
            </p:nvSpPr>
            <p:spPr bwMode="auto">
              <a:xfrm>
                <a:off x="518" y="3109"/>
                <a:ext cx="28" cy="27"/>
              </a:xfrm>
              <a:custGeom>
                <a:avLst/>
                <a:gdLst>
                  <a:gd name="T0" fmla="*/ 16 w 28"/>
                  <a:gd name="T1" fmla="*/ 0 h 27"/>
                  <a:gd name="T2" fmla="*/ 21 w 28"/>
                  <a:gd name="T3" fmla="*/ 4 h 27"/>
                  <a:gd name="T4" fmla="*/ 23 w 28"/>
                  <a:gd name="T5" fmla="*/ 9 h 27"/>
                  <a:gd name="T6" fmla="*/ 24 w 28"/>
                  <a:gd name="T7" fmla="*/ 12 h 27"/>
                  <a:gd name="T8" fmla="*/ 24 w 28"/>
                  <a:gd name="T9" fmla="*/ 15 h 27"/>
                  <a:gd name="T10" fmla="*/ 27 w 28"/>
                  <a:gd name="T11" fmla="*/ 19 h 27"/>
                  <a:gd name="T12" fmla="*/ 3 w 28"/>
                  <a:gd name="T13" fmla="*/ 26 h 27"/>
                  <a:gd name="T14" fmla="*/ 0 w 28"/>
                  <a:gd name="T15" fmla="*/ 0 h 27"/>
                  <a:gd name="T16" fmla="*/ 9 w 28"/>
                  <a:gd name="T17" fmla="*/ 0 h 27"/>
                  <a:gd name="T18" fmla="*/ 16 w 28"/>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
                  <a:gd name="T31" fmla="*/ 0 h 27"/>
                  <a:gd name="T32" fmla="*/ 28 w 28"/>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 h="27">
                    <a:moveTo>
                      <a:pt x="16" y="0"/>
                    </a:moveTo>
                    <a:lnTo>
                      <a:pt x="21" y="4"/>
                    </a:lnTo>
                    <a:lnTo>
                      <a:pt x="23" y="9"/>
                    </a:lnTo>
                    <a:lnTo>
                      <a:pt x="24" y="12"/>
                    </a:lnTo>
                    <a:lnTo>
                      <a:pt x="24" y="15"/>
                    </a:lnTo>
                    <a:lnTo>
                      <a:pt x="27" y="19"/>
                    </a:lnTo>
                    <a:lnTo>
                      <a:pt x="3" y="26"/>
                    </a:lnTo>
                    <a:lnTo>
                      <a:pt x="0" y="0"/>
                    </a:lnTo>
                    <a:lnTo>
                      <a:pt x="9" y="0"/>
                    </a:lnTo>
                    <a:lnTo>
                      <a:pt x="16"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4709" name="Freeform 858"/>
              <p:cNvSpPr>
                <a:spLocks/>
              </p:cNvSpPr>
              <p:nvPr/>
            </p:nvSpPr>
            <p:spPr bwMode="auto">
              <a:xfrm>
                <a:off x="523" y="3109"/>
                <a:ext cx="27" cy="27"/>
              </a:xfrm>
              <a:custGeom>
                <a:avLst/>
                <a:gdLst>
                  <a:gd name="T0" fmla="*/ 15 w 27"/>
                  <a:gd name="T1" fmla="*/ 0 h 27"/>
                  <a:gd name="T2" fmla="*/ 20 w 27"/>
                  <a:gd name="T3" fmla="*/ 4 h 27"/>
                  <a:gd name="T4" fmla="*/ 23 w 27"/>
                  <a:gd name="T5" fmla="*/ 9 h 27"/>
                  <a:gd name="T6" fmla="*/ 23 w 27"/>
                  <a:gd name="T7" fmla="*/ 14 h 27"/>
                  <a:gd name="T8" fmla="*/ 26 w 27"/>
                  <a:gd name="T9" fmla="*/ 18 h 27"/>
                  <a:gd name="T10" fmla="*/ 6 w 27"/>
                  <a:gd name="T11" fmla="*/ 26 h 27"/>
                  <a:gd name="T12" fmla="*/ 0 w 27"/>
                  <a:gd name="T13" fmla="*/ 0 h 27"/>
                  <a:gd name="T14" fmla="*/ 7 w 27"/>
                  <a:gd name="T15" fmla="*/ 0 h 27"/>
                  <a:gd name="T16" fmla="*/ 15 w 27"/>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27"/>
                  <a:gd name="T29" fmla="*/ 27 w 27"/>
                  <a:gd name="T30" fmla="*/ 27 h 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27">
                    <a:moveTo>
                      <a:pt x="15" y="0"/>
                    </a:moveTo>
                    <a:lnTo>
                      <a:pt x="20" y="4"/>
                    </a:lnTo>
                    <a:lnTo>
                      <a:pt x="23" y="9"/>
                    </a:lnTo>
                    <a:lnTo>
                      <a:pt x="23" y="14"/>
                    </a:lnTo>
                    <a:lnTo>
                      <a:pt x="26" y="18"/>
                    </a:lnTo>
                    <a:lnTo>
                      <a:pt x="6" y="26"/>
                    </a:lnTo>
                    <a:lnTo>
                      <a:pt x="0" y="0"/>
                    </a:lnTo>
                    <a:lnTo>
                      <a:pt x="7" y="0"/>
                    </a:lnTo>
                    <a:lnTo>
                      <a:pt x="15" y="0"/>
                    </a:lnTo>
                  </a:path>
                </a:pathLst>
              </a:custGeom>
              <a:solidFill>
                <a:srgbClr val="E0E0E0"/>
              </a:solidFill>
              <a:ln w="9525" cap="rnd">
                <a:noFill/>
                <a:round/>
                <a:headEnd type="none" w="sm" len="sm"/>
                <a:tailEnd type="none" w="sm" len="sm"/>
              </a:ln>
            </p:spPr>
            <p:txBody>
              <a:bodyPr/>
              <a:lstStyle/>
              <a:p>
                <a:endParaRPr lang="es-ES"/>
              </a:p>
            </p:txBody>
          </p:sp>
          <p:sp>
            <p:nvSpPr>
              <p:cNvPr id="104710" name="Freeform 859"/>
              <p:cNvSpPr>
                <a:spLocks/>
              </p:cNvSpPr>
              <p:nvPr/>
            </p:nvSpPr>
            <p:spPr bwMode="auto">
              <a:xfrm>
                <a:off x="511" y="3108"/>
                <a:ext cx="29" cy="39"/>
              </a:xfrm>
              <a:custGeom>
                <a:avLst/>
                <a:gdLst>
                  <a:gd name="T0" fmla="*/ 7 w 29"/>
                  <a:gd name="T1" fmla="*/ 0 h 39"/>
                  <a:gd name="T2" fmla="*/ 19 w 29"/>
                  <a:gd name="T3" fmla="*/ 0 h 39"/>
                  <a:gd name="T4" fmla="*/ 24 w 29"/>
                  <a:gd name="T5" fmla="*/ 9 h 39"/>
                  <a:gd name="T6" fmla="*/ 28 w 29"/>
                  <a:gd name="T7" fmla="*/ 22 h 39"/>
                  <a:gd name="T8" fmla="*/ 28 w 29"/>
                  <a:gd name="T9" fmla="*/ 31 h 39"/>
                  <a:gd name="T10" fmla="*/ 0 w 29"/>
                  <a:gd name="T11" fmla="*/ 38 h 39"/>
                  <a:gd name="T12" fmla="*/ 0 w 29"/>
                  <a:gd name="T13" fmla="*/ 0 h 39"/>
                  <a:gd name="T14" fmla="*/ 7 w 29"/>
                  <a:gd name="T15" fmla="*/ 0 h 39"/>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39"/>
                  <a:gd name="T26" fmla="*/ 29 w 29"/>
                  <a:gd name="T27" fmla="*/ 39 h 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39">
                    <a:moveTo>
                      <a:pt x="7" y="0"/>
                    </a:moveTo>
                    <a:lnTo>
                      <a:pt x="19" y="0"/>
                    </a:lnTo>
                    <a:lnTo>
                      <a:pt x="24" y="9"/>
                    </a:lnTo>
                    <a:lnTo>
                      <a:pt x="28" y="22"/>
                    </a:lnTo>
                    <a:lnTo>
                      <a:pt x="28" y="31"/>
                    </a:lnTo>
                    <a:lnTo>
                      <a:pt x="0" y="38"/>
                    </a:lnTo>
                    <a:lnTo>
                      <a:pt x="0" y="0"/>
                    </a:lnTo>
                    <a:lnTo>
                      <a:pt x="7"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4711" name="Freeform 860"/>
              <p:cNvSpPr>
                <a:spLocks/>
              </p:cNvSpPr>
              <p:nvPr/>
            </p:nvSpPr>
            <p:spPr bwMode="auto">
              <a:xfrm>
                <a:off x="518" y="3109"/>
                <a:ext cx="28" cy="30"/>
              </a:xfrm>
              <a:custGeom>
                <a:avLst/>
                <a:gdLst>
                  <a:gd name="T0" fmla="*/ 0 w 28"/>
                  <a:gd name="T1" fmla="*/ 0 h 30"/>
                  <a:gd name="T2" fmla="*/ 18 w 28"/>
                  <a:gd name="T3" fmla="*/ 0 h 30"/>
                  <a:gd name="T4" fmla="*/ 22 w 28"/>
                  <a:gd name="T5" fmla="*/ 10 h 30"/>
                  <a:gd name="T6" fmla="*/ 27 w 28"/>
                  <a:gd name="T7" fmla="*/ 22 h 30"/>
                  <a:gd name="T8" fmla="*/ 0 w 28"/>
                  <a:gd name="T9" fmla="*/ 29 h 30"/>
                  <a:gd name="T10" fmla="*/ 0 w 28"/>
                  <a:gd name="T11" fmla="*/ 0 h 30"/>
                  <a:gd name="T12" fmla="*/ 0 60000 65536"/>
                  <a:gd name="T13" fmla="*/ 0 60000 65536"/>
                  <a:gd name="T14" fmla="*/ 0 60000 65536"/>
                  <a:gd name="T15" fmla="*/ 0 60000 65536"/>
                  <a:gd name="T16" fmla="*/ 0 60000 65536"/>
                  <a:gd name="T17" fmla="*/ 0 60000 65536"/>
                  <a:gd name="T18" fmla="*/ 0 w 28"/>
                  <a:gd name="T19" fmla="*/ 0 h 30"/>
                  <a:gd name="T20" fmla="*/ 28 w 28"/>
                  <a:gd name="T21" fmla="*/ 30 h 30"/>
                </a:gdLst>
                <a:ahLst/>
                <a:cxnLst>
                  <a:cxn ang="T12">
                    <a:pos x="T0" y="T1"/>
                  </a:cxn>
                  <a:cxn ang="T13">
                    <a:pos x="T2" y="T3"/>
                  </a:cxn>
                  <a:cxn ang="T14">
                    <a:pos x="T4" y="T5"/>
                  </a:cxn>
                  <a:cxn ang="T15">
                    <a:pos x="T6" y="T7"/>
                  </a:cxn>
                  <a:cxn ang="T16">
                    <a:pos x="T8" y="T9"/>
                  </a:cxn>
                  <a:cxn ang="T17">
                    <a:pos x="T10" y="T11"/>
                  </a:cxn>
                </a:cxnLst>
                <a:rect l="T18" t="T19" r="T20" b="T21"/>
                <a:pathLst>
                  <a:path w="28" h="30">
                    <a:moveTo>
                      <a:pt x="0" y="0"/>
                    </a:moveTo>
                    <a:lnTo>
                      <a:pt x="18" y="0"/>
                    </a:lnTo>
                    <a:lnTo>
                      <a:pt x="22" y="10"/>
                    </a:lnTo>
                    <a:lnTo>
                      <a:pt x="27" y="22"/>
                    </a:lnTo>
                    <a:lnTo>
                      <a:pt x="0" y="29"/>
                    </a:lnTo>
                    <a:lnTo>
                      <a:pt x="0" y="0"/>
                    </a:lnTo>
                  </a:path>
                </a:pathLst>
              </a:custGeom>
              <a:solidFill>
                <a:srgbClr val="808080"/>
              </a:solidFill>
              <a:ln w="9525" cap="rnd">
                <a:noFill/>
                <a:round/>
                <a:headEnd type="none" w="sm" len="sm"/>
                <a:tailEnd type="none" w="sm" len="sm"/>
              </a:ln>
            </p:spPr>
            <p:txBody>
              <a:bodyPr/>
              <a:lstStyle/>
              <a:p>
                <a:endParaRPr lang="es-ES"/>
              </a:p>
            </p:txBody>
          </p:sp>
          <p:sp>
            <p:nvSpPr>
              <p:cNvPr id="104712" name="Freeform 861"/>
              <p:cNvSpPr>
                <a:spLocks/>
              </p:cNvSpPr>
              <p:nvPr/>
            </p:nvSpPr>
            <p:spPr bwMode="auto">
              <a:xfrm>
                <a:off x="562" y="3138"/>
                <a:ext cx="27" cy="30"/>
              </a:xfrm>
              <a:custGeom>
                <a:avLst/>
                <a:gdLst>
                  <a:gd name="T0" fmla="*/ 0 w 27"/>
                  <a:gd name="T1" fmla="*/ 0 h 30"/>
                  <a:gd name="T2" fmla="*/ 11 w 27"/>
                  <a:gd name="T3" fmla="*/ 0 h 30"/>
                  <a:gd name="T4" fmla="*/ 20 w 27"/>
                  <a:gd name="T5" fmla="*/ 0 h 30"/>
                  <a:gd name="T6" fmla="*/ 24 w 27"/>
                  <a:gd name="T7" fmla="*/ 3 h 30"/>
                  <a:gd name="T8" fmla="*/ 26 w 27"/>
                  <a:gd name="T9" fmla="*/ 10 h 30"/>
                  <a:gd name="T10" fmla="*/ 26 w 27"/>
                  <a:gd name="T11" fmla="*/ 17 h 30"/>
                  <a:gd name="T12" fmla="*/ 23 w 27"/>
                  <a:gd name="T13" fmla="*/ 22 h 30"/>
                  <a:gd name="T14" fmla="*/ 0 w 27"/>
                  <a:gd name="T15" fmla="*/ 29 h 30"/>
                  <a:gd name="T16" fmla="*/ 0 w 27"/>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30"/>
                  <a:gd name="T29" fmla="*/ 27 w 27"/>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30">
                    <a:moveTo>
                      <a:pt x="0" y="0"/>
                    </a:moveTo>
                    <a:lnTo>
                      <a:pt x="11" y="0"/>
                    </a:lnTo>
                    <a:lnTo>
                      <a:pt x="20" y="0"/>
                    </a:lnTo>
                    <a:lnTo>
                      <a:pt x="24" y="3"/>
                    </a:lnTo>
                    <a:lnTo>
                      <a:pt x="26" y="10"/>
                    </a:lnTo>
                    <a:lnTo>
                      <a:pt x="26" y="17"/>
                    </a:lnTo>
                    <a:lnTo>
                      <a:pt x="23" y="22"/>
                    </a:lnTo>
                    <a:lnTo>
                      <a:pt x="0" y="29"/>
                    </a:lnTo>
                    <a:lnTo>
                      <a:pt x="0"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4713" name="Freeform 862"/>
              <p:cNvSpPr>
                <a:spLocks/>
              </p:cNvSpPr>
              <p:nvPr/>
            </p:nvSpPr>
            <p:spPr bwMode="auto">
              <a:xfrm>
                <a:off x="449" y="3035"/>
                <a:ext cx="43" cy="25"/>
              </a:xfrm>
              <a:custGeom>
                <a:avLst/>
                <a:gdLst>
                  <a:gd name="T0" fmla="*/ 0 w 43"/>
                  <a:gd name="T1" fmla="*/ 0 h 25"/>
                  <a:gd name="T2" fmla="*/ 12 w 43"/>
                  <a:gd name="T3" fmla="*/ 5 h 25"/>
                  <a:gd name="T4" fmla="*/ 26 w 43"/>
                  <a:gd name="T5" fmla="*/ 16 h 25"/>
                  <a:gd name="T6" fmla="*/ 34 w 43"/>
                  <a:gd name="T7" fmla="*/ 20 h 25"/>
                  <a:gd name="T8" fmla="*/ 42 w 43"/>
                  <a:gd name="T9" fmla="*/ 24 h 25"/>
                  <a:gd name="T10" fmla="*/ 31 w 43"/>
                  <a:gd name="T11" fmla="*/ 20 h 25"/>
                  <a:gd name="T12" fmla="*/ 20 w 43"/>
                  <a:gd name="T13" fmla="*/ 14 h 25"/>
                  <a:gd name="T14" fmla="*/ 8 w 43"/>
                  <a:gd name="T15" fmla="*/ 6 h 25"/>
                  <a:gd name="T16" fmla="*/ 0 w 43"/>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25"/>
                  <a:gd name="T29" fmla="*/ 43 w 43"/>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25">
                    <a:moveTo>
                      <a:pt x="0" y="0"/>
                    </a:moveTo>
                    <a:lnTo>
                      <a:pt x="12" y="5"/>
                    </a:lnTo>
                    <a:lnTo>
                      <a:pt x="26" y="16"/>
                    </a:lnTo>
                    <a:lnTo>
                      <a:pt x="34" y="20"/>
                    </a:lnTo>
                    <a:lnTo>
                      <a:pt x="42" y="24"/>
                    </a:lnTo>
                    <a:lnTo>
                      <a:pt x="31" y="20"/>
                    </a:lnTo>
                    <a:lnTo>
                      <a:pt x="20" y="14"/>
                    </a:lnTo>
                    <a:lnTo>
                      <a:pt x="8" y="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4714" name="Freeform 863"/>
              <p:cNvSpPr>
                <a:spLocks/>
              </p:cNvSpPr>
              <p:nvPr/>
            </p:nvSpPr>
            <p:spPr bwMode="auto">
              <a:xfrm>
                <a:off x="412" y="3022"/>
                <a:ext cx="160" cy="253"/>
              </a:xfrm>
              <a:custGeom>
                <a:avLst/>
                <a:gdLst>
                  <a:gd name="T0" fmla="*/ 32 w 160"/>
                  <a:gd name="T1" fmla="*/ 6 h 253"/>
                  <a:gd name="T2" fmla="*/ 35 w 160"/>
                  <a:gd name="T3" fmla="*/ 0 h 253"/>
                  <a:gd name="T4" fmla="*/ 44 w 160"/>
                  <a:gd name="T5" fmla="*/ 2 h 253"/>
                  <a:gd name="T6" fmla="*/ 53 w 160"/>
                  <a:gd name="T7" fmla="*/ 7 h 253"/>
                  <a:gd name="T8" fmla="*/ 62 w 160"/>
                  <a:gd name="T9" fmla="*/ 10 h 253"/>
                  <a:gd name="T10" fmla="*/ 72 w 160"/>
                  <a:gd name="T11" fmla="*/ 16 h 253"/>
                  <a:gd name="T12" fmla="*/ 80 w 160"/>
                  <a:gd name="T13" fmla="*/ 20 h 253"/>
                  <a:gd name="T14" fmla="*/ 82 w 160"/>
                  <a:gd name="T15" fmla="*/ 25 h 253"/>
                  <a:gd name="T16" fmla="*/ 85 w 160"/>
                  <a:gd name="T17" fmla="*/ 31 h 253"/>
                  <a:gd name="T18" fmla="*/ 89 w 160"/>
                  <a:gd name="T19" fmla="*/ 35 h 253"/>
                  <a:gd name="T20" fmla="*/ 91 w 160"/>
                  <a:gd name="T21" fmla="*/ 45 h 253"/>
                  <a:gd name="T22" fmla="*/ 101 w 160"/>
                  <a:gd name="T23" fmla="*/ 66 h 253"/>
                  <a:gd name="T24" fmla="*/ 109 w 160"/>
                  <a:gd name="T25" fmla="*/ 91 h 253"/>
                  <a:gd name="T26" fmla="*/ 112 w 160"/>
                  <a:gd name="T27" fmla="*/ 109 h 253"/>
                  <a:gd name="T28" fmla="*/ 147 w 160"/>
                  <a:gd name="T29" fmla="*/ 111 h 253"/>
                  <a:gd name="T30" fmla="*/ 153 w 160"/>
                  <a:gd name="T31" fmla="*/ 114 h 253"/>
                  <a:gd name="T32" fmla="*/ 157 w 160"/>
                  <a:gd name="T33" fmla="*/ 123 h 253"/>
                  <a:gd name="T34" fmla="*/ 159 w 160"/>
                  <a:gd name="T35" fmla="*/ 138 h 253"/>
                  <a:gd name="T36" fmla="*/ 150 w 160"/>
                  <a:gd name="T37" fmla="*/ 148 h 253"/>
                  <a:gd name="T38" fmla="*/ 137 w 160"/>
                  <a:gd name="T39" fmla="*/ 150 h 253"/>
                  <a:gd name="T40" fmla="*/ 126 w 160"/>
                  <a:gd name="T41" fmla="*/ 150 h 253"/>
                  <a:gd name="T42" fmla="*/ 114 w 160"/>
                  <a:gd name="T43" fmla="*/ 153 h 253"/>
                  <a:gd name="T44" fmla="*/ 114 w 160"/>
                  <a:gd name="T45" fmla="*/ 157 h 253"/>
                  <a:gd name="T46" fmla="*/ 114 w 160"/>
                  <a:gd name="T47" fmla="*/ 172 h 253"/>
                  <a:gd name="T48" fmla="*/ 116 w 160"/>
                  <a:gd name="T49" fmla="*/ 184 h 253"/>
                  <a:gd name="T50" fmla="*/ 120 w 160"/>
                  <a:gd name="T51" fmla="*/ 198 h 253"/>
                  <a:gd name="T52" fmla="*/ 131 w 160"/>
                  <a:gd name="T53" fmla="*/ 220 h 253"/>
                  <a:gd name="T54" fmla="*/ 122 w 160"/>
                  <a:gd name="T55" fmla="*/ 231 h 253"/>
                  <a:gd name="T56" fmla="*/ 100 w 160"/>
                  <a:gd name="T57" fmla="*/ 244 h 253"/>
                  <a:gd name="T58" fmla="*/ 67 w 160"/>
                  <a:gd name="T59" fmla="*/ 252 h 253"/>
                  <a:gd name="T60" fmla="*/ 44 w 160"/>
                  <a:gd name="T61" fmla="*/ 249 h 253"/>
                  <a:gd name="T62" fmla="*/ 28 w 160"/>
                  <a:gd name="T63" fmla="*/ 240 h 253"/>
                  <a:gd name="T64" fmla="*/ 25 w 160"/>
                  <a:gd name="T65" fmla="*/ 204 h 253"/>
                  <a:gd name="T66" fmla="*/ 21 w 160"/>
                  <a:gd name="T67" fmla="*/ 234 h 253"/>
                  <a:gd name="T68" fmla="*/ 6 w 160"/>
                  <a:gd name="T69" fmla="*/ 226 h 253"/>
                  <a:gd name="T70" fmla="*/ 3 w 160"/>
                  <a:gd name="T71" fmla="*/ 208 h 253"/>
                  <a:gd name="T72" fmla="*/ 13 w 160"/>
                  <a:gd name="T73" fmla="*/ 171 h 253"/>
                  <a:gd name="T74" fmla="*/ 13 w 160"/>
                  <a:gd name="T75" fmla="*/ 160 h 253"/>
                  <a:gd name="T76" fmla="*/ 10 w 160"/>
                  <a:gd name="T77" fmla="*/ 148 h 253"/>
                  <a:gd name="T78" fmla="*/ 8 w 160"/>
                  <a:gd name="T79" fmla="*/ 130 h 253"/>
                  <a:gd name="T80" fmla="*/ 4 w 160"/>
                  <a:gd name="T81" fmla="*/ 114 h 253"/>
                  <a:gd name="T82" fmla="*/ 0 w 160"/>
                  <a:gd name="T83" fmla="*/ 89 h 253"/>
                  <a:gd name="T84" fmla="*/ 0 w 160"/>
                  <a:gd name="T85" fmla="*/ 66 h 253"/>
                  <a:gd name="T86" fmla="*/ 0 w 160"/>
                  <a:gd name="T87" fmla="*/ 46 h 253"/>
                  <a:gd name="T88" fmla="*/ 0 w 160"/>
                  <a:gd name="T89" fmla="*/ 31 h 253"/>
                  <a:gd name="T90" fmla="*/ 4 w 160"/>
                  <a:gd name="T91" fmla="*/ 24 h 253"/>
                  <a:gd name="T92" fmla="*/ 12 w 160"/>
                  <a:gd name="T93" fmla="*/ 19 h 253"/>
                  <a:gd name="T94" fmla="*/ 21 w 160"/>
                  <a:gd name="T95" fmla="*/ 10 h 253"/>
                  <a:gd name="T96" fmla="*/ 32 w 160"/>
                  <a:gd name="T97" fmla="*/ 6 h 25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0"/>
                  <a:gd name="T148" fmla="*/ 0 h 253"/>
                  <a:gd name="T149" fmla="*/ 160 w 160"/>
                  <a:gd name="T150" fmla="*/ 253 h 25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0" h="253">
                    <a:moveTo>
                      <a:pt x="32" y="6"/>
                    </a:moveTo>
                    <a:lnTo>
                      <a:pt x="35" y="0"/>
                    </a:lnTo>
                    <a:lnTo>
                      <a:pt x="44" y="2"/>
                    </a:lnTo>
                    <a:lnTo>
                      <a:pt x="53" y="7"/>
                    </a:lnTo>
                    <a:lnTo>
                      <a:pt x="62" y="10"/>
                    </a:lnTo>
                    <a:lnTo>
                      <a:pt x="72" y="16"/>
                    </a:lnTo>
                    <a:lnTo>
                      <a:pt x="80" y="20"/>
                    </a:lnTo>
                    <a:lnTo>
                      <a:pt x="82" y="25"/>
                    </a:lnTo>
                    <a:lnTo>
                      <a:pt x="85" y="31"/>
                    </a:lnTo>
                    <a:lnTo>
                      <a:pt x="89" y="35"/>
                    </a:lnTo>
                    <a:lnTo>
                      <a:pt x="91" y="45"/>
                    </a:lnTo>
                    <a:lnTo>
                      <a:pt x="101" y="66"/>
                    </a:lnTo>
                    <a:lnTo>
                      <a:pt x="109" y="91"/>
                    </a:lnTo>
                    <a:lnTo>
                      <a:pt x="112" y="109"/>
                    </a:lnTo>
                    <a:lnTo>
                      <a:pt x="147" y="111"/>
                    </a:lnTo>
                    <a:lnTo>
                      <a:pt x="153" y="114"/>
                    </a:lnTo>
                    <a:lnTo>
                      <a:pt x="157" y="123"/>
                    </a:lnTo>
                    <a:lnTo>
                      <a:pt x="159" y="138"/>
                    </a:lnTo>
                    <a:lnTo>
                      <a:pt x="150" y="148"/>
                    </a:lnTo>
                    <a:lnTo>
                      <a:pt x="137" y="150"/>
                    </a:lnTo>
                    <a:lnTo>
                      <a:pt x="126" y="150"/>
                    </a:lnTo>
                    <a:lnTo>
                      <a:pt x="114" y="153"/>
                    </a:lnTo>
                    <a:lnTo>
                      <a:pt x="114" y="157"/>
                    </a:lnTo>
                    <a:lnTo>
                      <a:pt x="114" y="172"/>
                    </a:lnTo>
                    <a:lnTo>
                      <a:pt x="116" y="184"/>
                    </a:lnTo>
                    <a:lnTo>
                      <a:pt x="120" y="198"/>
                    </a:lnTo>
                    <a:lnTo>
                      <a:pt x="131" y="220"/>
                    </a:lnTo>
                    <a:lnTo>
                      <a:pt x="122" y="231"/>
                    </a:lnTo>
                    <a:lnTo>
                      <a:pt x="100" y="244"/>
                    </a:lnTo>
                    <a:lnTo>
                      <a:pt x="67" y="252"/>
                    </a:lnTo>
                    <a:lnTo>
                      <a:pt x="44" y="249"/>
                    </a:lnTo>
                    <a:lnTo>
                      <a:pt x="28" y="240"/>
                    </a:lnTo>
                    <a:lnTo>
                      <a:pt x="25" y="204"/>
                    </a:lnTo>
                    <a:lnTo>
                      <a:pt x="21" y="234"/>
                    </a:lnTo>
                    <a:lnTo>
                      <a:pt x="6" y="226"/>
                    </a:lnTo>
                    <a:lnTo>
                      <a:pt x="3" y="208"/>
                    </a:lnTo>
                    <a:lnTo>
                      <a:pt x="13" y="171"/>
                    </a:lnTo>
                    <a:lnTo>
                      <a:pt x="13" y="160"/>
                    </a:lnTo>
                    <a:lnTo>
                      <a:pt x="10" y="148"/>
                    </a:lnTo>
                    <a:lnTo>
                      <a:pt x="8" y="130"/>
                    </a:lnTo>
                    <a:lnTo>
                      <a:pt x="4" y="114"/>
                    </a:lnTo>
                    <a:lnTo>
                      <a:pt x="0" y="89"/>
                    </a:lnTo>
                    <a:lnTo>
                      <a:pt x="0" y="66"/>
                    </a:lnTo>
                    <a:lnTo>
                      <a:pt x="0" y="46"/>
                    </a:lnTo>
                    <a:lnTo>
                      <a:pt x="0" y="31"/>
                    </a:lnTo>
                    <a:lnTo>
                      <a:pt x="4" y="24"/>
                    </a:lnTo>
                    <a:lnTo>
                      <a:pt x="12" y="19"/>
                    </a:lnTo>
                    <a:lnTo>
                      <a:pt x="21" y="10"/>
                    </a:lnTo>
                    <a:lnTo>
                      <a:pt x="32"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4715" name="Freeform 864"/>
              <p:cNvSpPr>
                <a:spLocks/>
              </p:cNvSpPr>
              <p:nvPr/>
            </p:nvSpPr>
            <p:spPr bwMode="auto">
              <a:xfrm>
                <a:off x="418" y="3027"/>
                <a:ext cx="124" cy="242"/>
              </a:xfrm>
              <a:custGeom>
                <a:avLst/>
                <a:gdLst>
                  <a:gd name="T0" fmla="*/ 106 w 124"/>
                  <a:gd name="T1" fmla="*/ 148 h 242"/>
                  <a:gd name="T2" fmla="*/ 91 w 124"/>
                  <a:gd name="T3" fmla="*/ 147 h 242"/>
                  <a:gd name="T4" fmla="*/ 81 w 124"/>
                  <a:gd name="T5" fmla="*/ 146 h 242"/>
                  <a:gd name="T6" fmla="*/ 67 w 124"/>
                  <a:gd name="T7" fmla="*/ 145 h 242"/>
                  <a:gd name="T8" fmla="*/ 54 w 124"/>
                  <a:gd name="T9" fmla="*/ 142 h 242"/>
                  <a:gd name="T10" fmla="*/ 46 w 124"/>
                  <a:gd name="T11" fmla="*/ 138 h 242"/>
                  <a:gd name="T12" fmla="*/ 43 w 124"/>
                  <a:gd name="T13" fmla="*/ 127 h 242"/>
                  <a:gd name="T14" fmla="*/ 39 w 124"/>
                  <a:gd name="T15" fmla="*/ 112 h 242"/>
                  <a:gd name="T16" fmla="*/ 32 w 124"/>
                  <a:gd name="T17" fmla="*/ 106 h 242"/>
                  <a:gd name="T18" fmla="*/ 22 w 124"/>
                  <a:gd name="T19" fmla="*/ 91 h 242"/>
                  <a:gd name="T20" fmla="*/ 32 w 124"/>
                  <a:gd name="T21" fmla="*/ 103 h 242"/>
                  <a:gd name="T22" fmla="*/ 39 w 124"/>
                  <a:gd name="T23" fmla="*/ 106 h 242"/>
                  <a:gd name="T24" fmla="*/ 37 w 124"/>
                  <a:gd name="T25" fmla="*/ 90 h 242"/>
                  <a:gd name="T26" fmla="*/ 37 w 124"/>
                  <a:gd name="T27" fmla="*/ 76 h 242"/>
                  <a:gd name="T28" fmla="*/ 38 w 124"/>
                  <a:gd name="T29" fmla="*/ 53 h 242"/>
                  <a:gd name="T30" fmla="*/ 39 w 124"/>
                  <a:gd name="T31" fmla="*/ 43 h 242"/>
                  <a:gd name="T32" fmla="*/ 43 w 124"/>
                  <a:gd name="T33" fmla="*/ 39 h 242"/>
                  <a:gd name="T34" fmla="*/ 49 w 124"/>
                  <a:gd name="T35" fmla="*/ 32 h 242"/>
                  <a:gd name="T36" fmla="*/ 59 w 124"/>
                  <a:gd name="T37" fmla="*/ 29 h 242"/>
                  <a:gd name="T38" fmla="*/ 64 w 124"/>
                  <a:gd name="T39" fmla="*/ 27 h 242"/>
                  <a:gd name="T40" fmla="*/ 72 w 124"/>
                  <a:gd name="T41" fmla="*/ 28 h 242"/>
                  <a:gd name="T42" fmla="*/ 81 w 124"/>
                  <a:gd name="T43" fmla="*/ 32 h 242"/>
                  <a:gd name="T44" fmla="*/ 77 w 124"/>
                  <a:gd name="T45" fmla="*/ 24 h 242"/>
                  <a:gd name="T46" fmla="*/ 72 w 124"/>
                  <a:gd name="T47" fmla="*/ 18 h 242"/>
                  <a:gd name="T48" fmla="*/ 65 w 124"/>
                  <a:gd name="T49" fmla="*/ 13 h 242"/>
                  <a:gd name="T50" fmla="*/ 56 w 124"/>
                  <a:gd name="T51" fmla="*/ 9 h 242"/>
                  <a:gd name="T52" fmla="*/ 46 w 124"/>
                  <a:gd name="T53" fmla="*/ 3 h 242"/>
                  <a:gd name="T54" fmla="*/ 37 w 124"/>
                  <a:gd name="T55" fmla="*/ 0 h 242"/>
                  <a:gd name="T56" fmla="*/ 32 w 124"/>
                  <a:gd name="T57" fmla="*/ 0 h 242"/>
                  <a:gd name="T58" fmla="*/ 29 w 124"/>
                  <a:gd name="T59" fmla="*/ 3 h 242"/>
                  <a:gd name="T60" fmla="*/ 19 w 124"/>
                  <a:gd name="T61" fmla="*/ 9 h 242"/>
                  <a:gd name="T62" fmla="*/ 13 w 124"/>
                  <a:gd name="T63" fmla="*/ 13 h 242"/>
                  <a:gd name="T64" fmla="*/ 10 w 124"/>
                  <a:gd name="T65" fmla="*/ 19 h 242"/>
                  <a:gd name="T66" fmla="*/ 2 w 124"/>
                  <a:gd name="T67" fmla="*/ 24 h 242"/>
                  <a:gd name="T68" fmla="*/ 1 w 124"/>
                  <a:gd name="T69" fmla="*/ 29 h 242"/>
                  <a:gd name="T70" fmla="*/ 0 w 124"/>
                  <a:gd name="T71" fmla="*/ 39 h 242"/>
                  <a:gd name="T72" fmla="*/ 0 w 124"/>
                  <a:gd name="T73" fmla="*/ 54 h 242"/>
                  <a:gd name="T74" fmla="*/ 0 w 124"/>
                  <a:gd name="T75" fmla="*/ 69 h 242"/>
                  <a:gd name="T76" fmla="*/ 0 w 124"/>
                  <a:gd name="T77" fmla="*/ 85 h 242"/>
                  <a:gd name="T78" fmla="*/ 3 w 124"/>
                  <a:gd name="T79" fmla="*/ 104 h 242"/>
                  <a:gd name="T80" fmla="*/ 8 w 124"/>
                  <a:gd name="T81" fmla="*/ 123 h 242"/>
                  <a:gd name="T82" fmla="*/ 10 w 124"/>
                  <a:gd name="T83" fmla="*/ 139 h 242"/>
                  <a:gd name="T84" fmla="*/ 12 w 124"/>
                  <a:gd name="T85" fmla="*/ 153 h 242"/>
                  <a:gd name="T86" fmla="*/ 12 w 124"/>
                  <a:gd name="T87" fmla="*/ 162 h 242"/>
                  <a:gd name="T88" fmla="*/ 12 w 124"/>
                  <a:gd name="T89" fmla="*/ 173 h 242"/>
                  <a:gd name="T90" fmla="*/ 3 w 124"/>
                  <a:gd name="T91" fmla="*/ 199 h 242"/>
                  <a:gd name="T92" fmla="*/ 6 w 124"/>
                  <a:gd name="T93" fmla="*/ 215 h 242"/>
                  <a:gd name="T94" fmla="*/ 13 w 124"/>
                  <a:gd name="T95" fmla="*/ 221 h 242"/>
                  <a:gd name="T96" fmla="*/ 21 w 124"/>
                  <a:gd name="T97" fmla="*/ 190 h 242"/>
                  <a:gd name="T98" fmla="*/ 29 w 124"/>
                  <a:gd name="T99" fmla="*/ 231 h 242"/>
                  <a:gd name="T100" fmla="*/ 42 w 124"/>
                  <a:gd name="T101" fmla="*/ 237 h 242"/>
                  <a:gd name="T102" fmla="*/ 62 w 124"/>
                  <a:gd name="T103" fmla="*/ 241 h 242"/>
                  <a:gd name="T104" fmla="*/ 94 w 124"/>
                  <a:gd name="T105" fmla="*/ 233 h 242"/>
                  <a:gd name="T106" fmla="*/ 113 w 124"/>
                  <a:gd name="T107" fmla="*/ 222 h 242"/>
                  <a:gd name="T108" fmla="*/ 123 w 124"/>
                  <a:gd name="T109" fmla="*/ 212 h 242"/>
                  <a:gd name="T110" fmla="*/ 114 w 124"/>
                  <a:gd name="T111" fmla="*/ 202 h 242"/>
                  <a:gd name="T112" fmla="*/ 108 w 124"/>
                  <a:gd name="T113" fmla="*/ 185 h 242"/>
                  <a:gd name="T114" fmla="*/ 106 w 124"/>
                  <a:gd name="T115" fmla="*/ 162 h 242"/>
                  <a:gd name="T116" fmla="*/ 106 w 124"/>
                  <a:gd name="T117" fmla="*/ 148 h 24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4"/>
                  <a:gd name="T178" fmla="*/ 0 h 242"/>
                  <a:gd name="T179" fmla="*/ 124 w 124"/>
                  <a:gd name="T180" fmla="*/ 242 h 24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4" h="242">
                    <a:moveTo>
                      <a:pt x="106" y="148"/>
                    </a:moveTo>
                    <a:lnTo>
                      <a:pt x="91" y="147"/>
                    </a:lnTo>
                    <a:lnTo>
                      <a:pt x="81" y="146"/>
                    </a:lnTo>
                    <a:lnTo>
                      <a:pt x="67" y="145"/>
                    </a:lnTo>
                    <a:lnTo>
                      <a:pt x="54" y="142"/>
                    </a:lnTo>
                    <a:lnTo>
                      <a:pt x="46" y="138"/>
                    </a:lnTo>
                    <a:lnTo>
                      <a:pt x="43" y="127"/>
                    </a:lnTo>
                    <a:lnTo>
                      <a:pt x="39" y="112"/>
                    </a:lnTo>
                    <a:lnTo>
                      <a:pt x="32" y="106"/>
                    </a:lnTo>
                    <a:lnTo>
                      <a:pt x="22" y="91"/>
                    </a:lnTo>
                    <a:lnTo>
                      <a:pt x="32" y="103"/>
                    </a:lnTo>
                    <a:lnTo>
                      <a:pt x="39" y="106"/>
                    </a:lnTo>
                    <a:lnTo>
                      <a:pt x="37" y="90"/>
                    </a:lnTo>
                    <a:lnTo>
                      <a:pt x="37" y="76"/>
                    </a:lnTo>
                    <a:lnTo>
                      <a:pt x="38" y="53"/>
                    </a:lnTo>
                    <a:lnTo>
                      <a:pt x="39" y="43"/>
                    </a:lnTo>
                    <a:lnTo>
                      <a:pt x="43" y="39"/>
                    </a:lnTo>
                    <a:lnTo>
                      <a:pt x="49" y="32"/>
                    </a:lnTo>
                    <a:lnTo>
                      <a:pt x="59" y="29"/>
                    </a:lnTo>
                    <a:lnTo>
                      <a:pt x="64" y="27"/>
                    </a:lnTo>
                    <a:lnTo>
                      <a:pt x="72" y="28"/>
                    </a:lnTo>
                    <a:lnTo>
                      <a:pt x="81" y="32"/>
                    </a:lnTo>
                    <a:lnTo>
                      <a:pt x="77" y="24"/>
                    </a:lnTo>
                    <a:lnTo>
                      <a:pt x="72" y="18"/>
                    </a:lnTo>
                    <a:lnTo>
                      <a:pt x="65" y="13"/>
                    </a:lnTo>
                    <a:lnTo>
                      <a:pt x="56" y="9"/>
                    </a:lnTo>
                    <a:lnTo>
                      <a:pt x="46" y="3"/>
                    </a:lnTo>
                    <a:lnTo>
                      <a:pt x="37" y="0"/>
                    </a:lnTo>
                    <a:lnTo>
                      <a:pt x="32" y="0"/>
                    </a:lnTo>
                    <a:lnTo>
                      <a:pt x="29" y="3"/>
                    </a:lnTo>
                    <a:lnTo>
                      <a:pt x="19" y="9"/>
                    </a:lnTo>
                    <a:lnTo>
                      <a:pt x="13" y="13"/>
                    </a:lnTo>
                    <a:lnTo>
                      <a:pt x="10" y="19"/>
                    </a:lnTo>
                    <a:lnTo>
                      <a:pt x="2" y="24"/>
                    </a:lnTo>
                    <a:lnTo>
                      <a:pt x="1" y="29"/>
                    </a:lnTo>
                    <a:lnTo>
                      <a:pt x="0" y="39"/>
                    </a:lnTo>
                    <a:lnTo>
                      <a:pt x="0" y="54"/>
                    </a:lnTo>
                    <a:lnTo>
                      <a:pt x="0" y="69"/>
                    </a:lnTo>
                    <a:lnTo>
                      <a:pt x="0" y="85"/>
                    </a:lnTo>
                    <a:lnTo>
                      <a:pt x="3" y="104"/>
                    </a:lnTo>
                    <a:lnTo>
                      <a:pt x="8" y="123"/>
                    </a:lnTo>
                    <a:lnTo>
                      <a:pt x="10" y="139"/>
                    </a:lnTo>
                    <a:lnTo>
                      <a:pt x="12" y="153"/>
                    </a:lnTo>
                    <a:lnTo>
                      <a:pt x="12" y="162"/>
                    </a:lnTo>
                    <a:lnTo>
                      <a:pt x="12" y="173"/>
                    </a:lnTo>
                    <a:lnTo>
                      <a:pt x="3" y="199"/>
                    </a:lnTo>
                    <a:lnTo>
                      <a:pt x="6" y="215"/>
                    </a:lnTo>
                    <a:lnTo>
                      <a:pt x="13" y="221"/>
                    </a:lnTo>
                    <a:lnTo>
                      <a:pt x="21" y="190"/>
                    </a:lnTo>
                    <a:lnTo>
                      <a:pt x="29" y="231"/>
                    </a:lnTo>
                    <a:lnTo>
                      <a:pt x="42" y="237"/>
                    </a:lnTo>
                    <a:lnTo>
                      <a:pt x="62" y="241"/>
                    </a:lnTo>
                    <a:lnTo>
                      <a:pt x="94" y="233"/>
                    </a:lnTo>
                    <a:lnTo>
                      <a:pt x="113" y="222"/>
                    </a:lnTo>
                    <a:lnTo>
                      <a:pt x="123" y="212"/>
                    </a:lnTo>
                    <a:lnTo>
                      <a:pt x="114" y="202"/>
                    </a:lnTo>
                    <a:lnTo>
                      <a:pt x="108" y="185"/>
                    </a:lnTo>
                    <a:lnTo>
                      <a:pt x="106" y="162"/>
                    </a:lnTo>
                    <a:lnTo>
                      <a:pt x="106" y="148"/>
                    </a:lnTo>
                  </a:path>
                </a:pathLst>
              </a:custGeom>
              <a:solidFill>
                <a:srgbClr val="808080"/>
              </a:solidFill>
              <a:ln w="9525" cap="rnd">
                <a:noFill/>
                <a:round/>
                <a:headEnd type="none" w="sm" len="sm"/>
                <a:tailEnd type="none" w="sm" len="sm"/>
              </a:ln>
            </p:spPr>
            <p:txBody>
              <a:bodyPr/>
              <a:lstStyle/>
              <a:p>
                <a:endParaRPr lang="es-ES"/>
              </a:p>
            </p:txBody>
          </p:sp>
          <p:sp>
            <p:nvSpPr>
              <p:cNvPr id="104716" name="Freeform 865"/>
              <p:cNvSpPr>
                <a:spLocks/>
              </p:cNvSpPr>
              <p:nvPr/>
            </p:nvSpPr>
            <p:spPr bwMode="auto">
              <a:xfrm>
                <a:off x="430" y="3120"/>
                <a:ext cx="26" cy="78"/>
              </a:xfrm>
              <a:custGeom>
                <a:avLst/>
                <a:gdLst>
                  <a:gd name="T0" fmla="*/ 25 w 26"/>
                  <a:gd name="T1" fmla="*/ 77 h 78"/>
                  <a:gd name="T2" fmla="*/ 19 w 26"/>
                  <a:gd name="T3" fmla="*/ 73 h 78"/>
                  <a:gd name="T4" fmla="*/ 13 w 26"/>
                  <a:gd name="T5" fmla="*/ 66 h 78"/>
                  <a:gd name="T6" fmla="*/ 11 w 26"/>
                  <a:gd name="T7" fmla="*/ 56 h 78"/>
                  <a:gd name="T8" fmla="*/ 9 w 26"/>
                  <a:gd name="T9" fmla="*/ 46 h 78"/>
                  <a:gd name="T10" fmla="*/ 6 w 26"/>
                  <a:gd name="T11" fmla="*/ 34 h 78"/>
                  <a:gd name="T12" fmla="*/ 3 w 26"/>
                  <a:gd name="T13" fmla="*/ 26 h 78"/>
                  <a:gd name="T14" fmla="*/ 1 w 26"/>
                  <a:gd name="T15" fmla="*/ 10 h 78"/>
                  <a:gd name="T16" fmla="*/ 0 w 26"/>
                  <a:gd name="T17" fmla="*/ 0 h 78"/>
                  <a:gd name="T18" fmla="*/ 4 w 26"/>
                  <a:gd name="T19" fmla="*/ 21 h 78"/>
                  <a:gd name="T20" fmla="*/ 9 w 26"/>
                  <a:gd name="T21" fmla="*/ 40 h 78"/>
                  <a:gd name="T22" fmla="*/ 13 w 26"/>
                  <a:gd name="T23" fmla="*/ 50 h 78"/>
                  <a:gd name="T24" fmla="*/ 20 w 26"/>
                  <a:gd name="T25" fmla="*/ 63 h 78"/>
                  <a:gd name="T26" fmla="*/ 25 w 26"/>
                  <a:gd name="T27" fmla="*/ 77 h 7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6"/>
                  <a:gd name="T43" fmla="*/ 0 h 78"/>
                  <a:gd name="T44" fmla="*/ 26 w 26"/>
                  <a:gd name="T45" fmla="*/ 78 h 7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6" h="78">
                    <a:moveTo>
                      <a:pt x="25" y="77"/>
                    </a:moveTo>
                    <a:lnTo>
                      <a:pt x="19" y="73"/>
                    </a:lnTo>
                    <a:lnTo>
                      <a:pt x="13" y="66"/>
                    </a:lnTo>
                    <a:lnTo>
                      <a:pt x="11" y="56"/>
                    </a:lnTo>
                    <a:lnTo>
                      <a:pt x="9" y="46"/>
                    </a:lnTo>
                    <a:lnTo>
                      <a:pt x="6" y="34"/>
                    </a:lnTo>
                    <a:lnTo>
                      <a:pt x="3" y="26"/>
                    </a:lnTo>
                    <a:lnTo>
                      <a:pt x="1" y="10"/>
                    </a:lnTo>
                    <a:lnTo>
                      <a:pt x="0" y="0"/>
                    </a:lnTo>
                    <a:lnTo>
                      <a:pt x="4" y="21"/>
                    </a:lnTo>
                    <a:lnTo>
                      <a:pt x="9" y="40"/>
                    </a:lnTo>
                    <a:lnTo>
                      <a:pt x="13" y="50"/>
                    </a:lnTo>
                    <a:lnTo>
                      <a:pt x="20" y="63"/>
                    </a:lnTo>
                    <a:lnTo>
                      <a:pt x="25" y="77"/>
                    </a:lnTo>
                  </a:path>
                </a:pathLst>
              </a:custGeom>
              <a:solidFill>
                <a:srgbClr val="606060"/>
              </a:solidFill>
              <a:ln w="9525" cap="rnd">
                <a:noFill/>
                <a:round/>
                <a:headEnd type="none" w="sm" len="sm"/>
                <a:tailEnd type="none" w="sm" len="sm"/>
              </a:ln>
            </p:spPr>
            <p:txBody>
              <a:bodyPr/>
              <a:lstStyle/>
              <a:p>
                <a:endParaRPr lang="es-ES"/>
              </a:p>
            </p:txBody>
          </p:sp>
          <p:sp>
            <p:nvSpPr>
              <p:cNvPr id="104717" name="Freeform 866"/>
              <p:cNvSpPr>
                <a:spLocks/>
              </p:cNvSpPr>
              <p:nvPr/>
            </p:nvSpPr>
            <p:spPr bwMode="auto">
              <a:xfrm>
                <a:off x="459" y="3055"/>
                <a:ext cx="111" cy="119"/>
              </a:xfrm>
              <a:custGeom>
                <a:avLst/>
                <a:gdLst>
                  <a:gd name="T0" fmla="*/ 36 w 111"/>
                  <a:gd name="T1" fmla="*/ 3 h 119"/>
                  <a:gd name="T2" fmla="*/ 47 w 111"/>
                  <a:gd name="T3" fmla="*/ 20 h 119"/>
                  <a:gd name="T4" fmla="*/ 43 w 111"/>
                  <a:gd name="T5" fmla="*/ 37 h 119"/>
                  <a:gd name="T6" fmla="*/ 46 w 111"/>
                  <a:gd name="T7" fmla="*/ 57 h 119"/>
                  <a:gd name="T8" fmla="*/ 46 w 111"/>
                  <a:gd name="T9" fmla="*/ 60 h 119"/>
                  <a:gd name="T10" fmla="*/ 43 w 111"/>
                  <a:gd name="T11" fmla="*/ 68 h 119"/>
                  <a:gd name="T12" fmla="*/ 50 w 111"/>
                  <a:gd name="T13" fmla="*/ 72 h 119"/>
                  <a:gd name="T14" fmla="*/ 55 w 111"/>
                  <a:gd name="T15" fmla="*/ 78 h 119"/>
                  <a:gd name="T16" fmla="*/ 63 w 111"/>
                  <a:gd name="T17" fmla="*/ 78 h 119"/>
                  <a:gd name="T18" fmla="*/ 92 w 111"/>
                  <a:gd name="T19" fmla="*/ 79 h 119"/>
                  <a:gd name="T20" fmla="*/ 106 w 111"/>
                  <a:gd name="T21" fmla="*/ 83 h 119"/>
                  <a:gd name="T22" fmla="*/ 110 w 111"/>
                  <a:gd name="T23" fmla="*/ 96 h 119"/>
                  <a:gd name="T24" fmla="*/ 106 w 111"/>
                  <a:gd name="T25" fmla="*/ 106 h 119"/>
                  <a:gd name="T26" fmla="*/ 89 w 111"/>
                  <a:gd name="T27" fmla="*/ 115 h 119"/>
                  <a:gd name="T28" fmla="*/ 71 w 111"/>
                  <a:gd name="T29" fmla="*/ 118 h 119"/>
                  <a:gd name="T30" fmla="*/ 88 w 111"/>
                  <a:gd name="T31" fmla="*/ 105 h 119"/>
                  <a:gd name="T32" fmla="*/ 93 w 111"/>
                  <a:gd name="T33" fmla="*/ 94 h 119"/>
                  <a:gd name="T34" fmla="*/ 83 w 111"/>
                  <a:gd name="T35" fmla="*/ 105 h 119"/>
                  <a:gd name="T36" fmla="*/ 72 w 111"/>
                  <a:gd name="T37" fmla="*/ 113 h 119"/>
                  <a:gd name="T38" fmla="*/ 59 w 111"/>
                  <a:gd name="T39" fmla="*/ 116 h 119"/>
                  <a:gd name="T40" fmla="*/ 41 w 111"/>
                  <a:gd name="T41" fmla="*/ 115 h 119"/>
                  <a:gd name="T42" fmla="*/ 26 w 111"/>
                  <a:gd name="T43" fmla="*/ 114 h 119"/>
                  <a:gd name="T44" fmla="*/ 36 w 111"/>
                  <a:gd name="T45" fmla="*/ 106 h 119"/>
                  <a:gd name="T46" fmla="*/ 46 w 111"/>
                  <a:gd name="T47" fmla="*/ 97 h 119"/>
                  <a:gd name="T48" fmla="*/ 42 w 111"/>
                  <a:gd name="T49" fmla="*/ 96 h 119"/>
                  <a:gd name="T50" fmla="*/ 37 w 111"/>
                  <a:gd name="T51" fmla="*/ 102 h 119"/>
                  <a:gd name="T52" fmla="*/ 26 w 111"/>
                  <a:gd name="T53" fmla="*/ 108 h 119"/>
                  <a:gd name="T54" fmla="*/ 12 w 111"/>
                  <a:gd name="T55" fmla="*/ 109 h 119"/>
                  <a:gd name="T56" fmla="*/ 6 w 111"/>
                  <a:gd name="T57" fmla="*/ 98 h 119"/>
                  <a:gd name="T58" fmla="*/ 30 w 111"/>
                  <a:gd name="T59" fmla="*/ 96 h 119"/>
                  <a:gd name="T60" fmla="*/ 46 w 111"/>
                  <a:gd name="T61" fmla="*/ 86 h 119"/>
                  <a:gd name="T62" fmla="*/ 48 w 111"/>
                  <a:gd name="T63" fmla="*/ 79 h 119"/>
                  <a:gd name="T64" fmla="*/ 42 w 111"/>
                  <a:gd name="T65" fmla="*/ 83 h 119"/>
                  <a:gd name="T66" fmla="*/ 25 w 111"/>
                  <a:gd name="T67" fmla="*/ 94 h 119"/>
                  <a:gd name="T68" fmla="*/ 6 w 111"/>
                  <a:gd name="T69" fmla="*/ 98 h 119"/>
                  <a:gd name="T70" fmla="*/ 0 w 111"/>
                  <a:gd name="T71" fmla="*/ 76 h 119"/>
                  <a:gd name="T72" fmla="*/ 12 w 111"/>
                  <a:gd name="T73" fmla="*/ 74 h 119"/>
                  <a:gd name="T74" fmla="*/ 36 w 111"/>
                  <a:gd name="T75" fmla="*/ 76 h 119"/>
                  <a:gd name="T76" fmla="*/ 41 w 111"/>
                  <a:gd name="T77" fmla="*/ 71 h 119"/>
                  <a:gd name="T78" fmla="*/ 28 w 111"/>
                  <a:gd name="T79" fmla="*/ 73 h 119"/>
                  <a:gd name="T80" fmla="*/ 0 w 111"/>
                  <a:gd name="T81" fmla="*/ 68 h 119"/>
                  <a:gd name="T82" fmla="*/ 0 w 111"/>
                  <a:gd name="T83" fmla="*/ 49 h 119"/>
                  <a:gd name="T84" fmla="*/ 0 w 111"/>
                  <a:gd name="T85" fmla="*/ 25 h 119"/>
                  <a:gd name="T86" fmla="*/ 13 w 111"/>
                  <a:gd name="T87" fmla="*/ 13 h 119"/>
                  <a:gd name="T88" fmla="*/ 0 w 111"/>
                  <a:gd name="T89" fmla="*/ 19 h 119"/>
                  <a:gd name="T90" fmla="*/ 7 w 111"/>
                  <a:gd name="T91" fmla="*/ 6 h 119"/>
                  <a:gd name="T92" fmla="*/ 21 w 111"/>
                  <a:gd name="T93" fmla="*/ 0 h 11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119"/>
                  <a:gd name="T143" fmla="*/ 111 w 111"/>
                  <a:gd name="T144" fmla="*/ 119 h 11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119">
                    <a:moveTo>
                      <a:pt x="21" y="0"/>
                    </a:moveTo>
                    <a:lnTo>
                      <a:pt x="36" y="3"/>
                    </a:lnTo>
                    <a:lnTo>
                      <a:pt x="42" y="9"/>
                    </a:lnTo>
                    <a:lnTo>
                      <a:pt x="47" y="20"/>
                    </a:lnTo>
                    <a:lnTo>
                      <a:pt x="47" y="32"/>
                    </a:lnTo>
                    <a:lnTo>
                      <a:pt x="43" y="37"/>
                    </a:lnTo>
                    <a:lnTo>
                      <a:pt x="46" y="49"/>
                    </a:lnTo>
                    <a:lnTo>
                      <a:pt x="46" y="57"/>
                    </a:lnTo>
                    <a:lnTo>
                      <a:pt x="43" y="59"/>
                    </a:lnTo>
                    <a:lnTo>
                      <a:pt x="46" y="60"/>
                    </a:lnTo>
                    <a:lnTo>
                      <a:pt x="48" y="65"/>
                    </a:lnTo>
                    <a:lnTo>
                      <a:pt x="43" y="68"/>
                    </a:lnTo>
                    <a:lnTo>
                      <a:pt x="43" y="71"/>
                    </a:lnTo>
                    <a:lnTo>
                      <a:pt x="50" y="72"/>
                    </a:lnTo>
                    <a:lnTo>
                      <a:pt x="50" y="76"/>
                    </a:lnTo>
                    <a:lnTo>
                      <a:pt x="55" y="78"/>
                    </a:lnTo>
                    <a:lnTo>
                      <a:pt x="59" y="76"/>
                    </a:lnTo>
                    <a:lnTo>
                      <a:pt x="63" y="78"/>
                    </a:lnTo>
                    <a:lnTo>
                      <a:pt x="79" y="81"/>
                    </a:lnTo>
                    <a:lnTo>
                      <a:pt x="92" y="79"/>
                    </a:lnTo>
                    <a:lnTo>
                      <a:pt x="100" y="81"/>
                    </a:lnTo>
                    <a:lnTo>
                      <a:pt x="106" y="83"/>
                    </a:lnTo>
                    <a:lnTo>
                      <a:pt x="108" y="88"/>
                    </a:lnTo>
                    <a:lnTo>
                      <a:pt x="110" y="96"/>
                    </a:lnTo>
                    <a:lnTo>
                      <a:pt x="110" y="103"/>
                    </a:lnTo>
                    <a:lnTo>
                      <a:pt x="106" y="106"/>
                    </a:lnTo>
                    <a:lnTo>
                      <a:pt x="101" y="111"/>
                    </a:lnTo>
                    <a:lnTo>
                      <a:pt x="89" y="115"/>
                    </a:lnTo>
                    <a:lnTo>
                      <a:pt x="80" y="116"/>
                    </a:lnTo>
                    <a:lnTo>
                      <a:pt x="71" y="118"/>
                    </a:lnTo>
                    <a:lnTo>
                      <a:pt x="83" y="109"/>
                    </a:lnTo>
                    <a:lnTo>
                      <a:pt x="88" y="105"/>
                    </a:lnTo>
                    <a:lnTo>
                      <a:pt x="92" y="98"/>
                    </a:lnTo>
                    <a:lnTo>
                      <a:pt x="93" y="94"/>
                    </a:lnTo>
                    <a:lnTo>
                      <a:pt x="88" y="102"/>
                    </a:lnTo>
                    <a:lnTo>
                      <a:pt x="83" y="105"/>
                    </a:lnTo>
                    <a:lnTo>
                      <a:pt x="77" y="108"/>
                    </a:lnTo>
                    <a:lnTo>
                      <a:pt x="72" y="113"/>
                    </a:lnTo>
                    <a:lnTo>
                      <a:pt x="66" y="116"/>
                    </a:lnTo>
                    <a:lnTo>
                      <a:pt x="59" y="116"/>
                    </a:lnTo>
                    <a:lnTo>
                      <a:pt x="48" y="116"/>
                    </a:lnTo>
                    <a:lnTo>
                      <a:pt x="41" y="115"/>
                    </a:lnTo>
                    <a:lnTo>
                      <a:pt x="33" y="114"/>
                    </a:lnTo>
                    <a:lnTo>
                      <a:pt x="26" y="114"/>
                    </a:lnTo>
                    <a:lnTo>
                      <a:pt x="18" y="113"/>
                    </a:lnTo>
                    <a:lnTo>
                      <a:pt x="36" y="106"/>
                    </a:lnTo>
                    <a:lnTo>
                      <a:pt x="42" y="104"/>
                    </a:lnTo>
                    <a:lnTo>
                      <a:pt x="46" y="97"/>
                    </a:lnTo>
                    <a:lnTo>
                      <a:pt x="47" y="93"/>
                    </a:lnTo>
                    <a:lnTo>
                      <a:pt x="42" y="96"/>
                    </a:lnTo>
                    <a:lnTo>
                      <a:pt x="41" y="100"/>
                    </a:lnTo>
                    <a:lnTo>
                      <a:pt x="37" y="102"/>
                    </a:lnTo>
                    <a:lnTo>
                      <a:pt x="32" y="105"/>
                    </a:lnTo>
                    <a:lnTo>
                      <a:pt x="26" y="108"/>
                    </a:lnTo>
                    <a:lnTo>
                      <a:pt x="19" y="111"/>
                    </a:lnTo>
                    <a:lnTo>
                      <a:pt x="12" y="109"/>
                    </a:lnTo>
                    <a:lnTo>
                      <a:pt x="9" y="106"/>
                    </a:lnTo>
                    <a:lnTo>
                      <a:pt x="6" y="98"/>
                    </a:lnTo>
                    <a:lnTo>
                      <a:pt x="13" y="96"/>
                    </a:lnTo>
                    <a:lnTo>
                      <a:pt x="30" y="96"/>
                    </a:lnTo>
                    <a:lnTo>
                      <a:pt x="41" y="91"/>
                    </a:lnTo>
                    <a:lnTo>
                      <a:pt x="46" y="86"/>
                    </a:lnTo>
                    <a:lnTo>
                      <a:pt x="48" y="81"/>
                    </a:lnTo>
                    <a:lnTo>
                      <a:pt x="48" y="79"/>
                    </a:lnTo>
                    <a:lnTo>
                      <a:pt x="46" y="79"/>
                    </a:lnTo>
                    <a:lnTo>
                      <a:pt x="42" y="83"/>
                    </a:lnTo>
                    <a:lnTo>
                      <a:pt x="37" y="91"/>
                    </a:lnTo>
                    <a:lnTo>
                      <a:pt x="25" y="94"/>
                    </a:lnTo>
                    <a:lnTo>
                      <a:pt x="13" y="96"/>
                    </a:lnTo>
                    <a:lnTo>
                      <a:pt x="6" y="98"/>
                    </a:lnTo>
                    <a:lnTo>
                      <a:pt x="0" y="86"/>
                    </a:lnTo>
                    <a:lnTo>
                      <a:pt x="0" y="76"/>
                    </a:lnTo>
                    <a:lnTo>
                      <a:pt x="0" y="68"/>
                    </a:lnTo>
                    <a:lnTo>
                      <a:pt x="12" y="74"/>
                    </a:lnTo>
                    <a:lnTo>
                      <a:pt x="26" y="76"/>
                    </a:lnTo>
                    <a:lnTo>
                      <a:pt x="36" y="76"/>
                    </a:lnTo>
                    <a:lnTo>
                      <a:pt x="40" y="74"/>
                    </a:lnTo>
                    <a:lnTo>
                      <a:pt x="41" y="71"/>
                    </a:lnTo>
                    <a:lnTo>
                      <a:pt x="35" y="71"/>
                    </a:lnTo>
                    <a:lnTo>
                      <a:pt x="28" y="73"/>
                    </a:lnTo>
                    <a:lnTo>
                      <a:pt x="11" y="74"/>
                    </a:lnTo>
                    <a:lnTo>
                      <a:pt x="0" y="68"/>
                    </a:lnTo>
                    <a:lnTo>
                      <a:pt x="0" y="56"/>
                    </a:lnTo>
                    <a:lnTo>
                      <a:pt x="0" y="49"/>
                    </a:lnTo>
                    <a:lnTo>
                      <a:pt x="0" y="40"/>
                    </a:lnTo>
                    <a:lnTo>
                      <a:pt x="0" y="25"/>
                    </a:lnTo>
                    <a:lnTo>
                      <a:pt x="2" y="20"/>
                    </a:lnTo>
                    <a:lnTo>
                      <a:pt x="13" y="13"/>
                    </a:lnTo>
                    <a:lnTo>
                      <a:pt x="10" y="13"/>
                    </a:lnTo>
                    <a:lnTo>
                      <a:pt x="0" y="19"/>
                    </a:lnTo>
                    <a:lnTo>
                      <a:pt x="3" y="10"/>
                    </a:lnTo>
                    <a:lnTo>
                      <a:pt x="7" y="6"/>
                    </a:lnTo>
                    <a:lnTo>
                      <a:pt x="10" y="2"/>
                    </a:lnTo>
                    <a:lnTo>
                      <a:pt x="21" y="0"/>
                    </a:lnTo>
                  </a:path>
                </a:pathLst>
              </a:custGeom>
              <a:solidFill>
                <a:srgbClr val="808080"/>
              </a:solidFill>
              <a:ln w="9525" cap="rnd">
                <a:noFill/>
                <a:round/>
                <a:headEnd type="none" w="sm" len="sm"/>
                <a:tailEnd type="none" w="sm" len="sm"/>
              </a:ln>
            </p:spPr>
            <p:txBody>
              <a:bodyPr/>
              <a:lstStyle/>
              <a:p>
                <a:endParaRPr lang="es-ES"/>
              </a:p>
            </p:txBody>
          </p:sp>
          <p:sp>
            <p:nvSpPr>
              <p:cNvPr id="104718" name="Freeform 867"/>
              <p:cNvSpPr>
                <a:spLocks/>
              </p:cNvSpPr>
              <p:nvPr/>
            </p:nvSpPr>
            <p:spPr bwMode="auto">
              <a:xfrm>
                <a:off x="470" y="3099"/>
                <a:ext cx="29" cy="26"/>
              </a:xfrm>
              <a:custGeom>
                <a:avLst/>
                <a:gdLst>
                  <a:gd name="T0" fmla="*/ 28 w 29"/>
                  <a:gd name="T1" fmla="*/ 0 h 26"/>
                  <a:gd name="T2" fmla="*/ 28 w 29"/>
                  <a:gd name="T3" fmla="*/ 0 h 26"/>
                  <a:gd name="T4" fmla="*/ 23 w 29"/>
                  <a:gd name="T5" fmla="*/ 7 h 26"/>
                  <a:gd name="T6" fmla="*/ 19 w 29"/>
                  <a:gd name="T7" fmla="*/ 8 h 26"/>
                  <a:gd name="T8" fmla="*/ 12 w 29"/>
                  <a:gd name="T9" fmla="*/ 13 h 26"/>
                  <a:gd name="T10" fmla="*/ 9 w 29"/>
                  <a:gd name="T11" fmla="*/ 15 h 26"/>
                  <a:gd name="T12" fmla="*/ 1 w 29"/>
                  <a:gd name="T13" fmla="*/ 22 h 26"/>
                  <a:gd name="T14" fmla="*/ 10 w 29"/>
                  <a:gd name="T15" fmla="*/ 19 h 26"/>
                  <a:gd name="T16" fmla="*/ 17 w 29"/>
                  <a:gd name="T17" fmla="*/ 15 h 26"/>
                  <a:gd name="T18" fmla="*/ 26 w 29"/>
                  <a:gd name="T19" fmla="*/ 15 h 26"/>
                  <a:gd name="T20" fmla="*/ 25 w 29"/>
                  <a:gd name="T21" fmla="*/ 19 h 26"/>
                  <a:gd name="T22" fmla="*/ 12 w 29"/>
                  <a:gd name="T23" fmla="*/ 21 h 26"/>
                  <a:gd name="T24" fmla="*/ 5 w 29"/>
                  <a:gd name="T25" fmla="*/ 25 h 26"/>
                  <a:gd name="T26" fmla="*/ 1 w 29"/>
                  <a:gd name="T27" fmla="*/ 25 h 26"/>
                  <a:gd name="T28" fmla="*/ 0 w 29"/>
                  <a:gd name="T29" fmla="*/ 23 h 26"/>
                  <a:gd name="T30" fmla="*/ 0 w 29"/>
                  <a:gd name="T31" fmla="*/ 20 h 26"/>
                  <a:gd name="T32" fmla="*/ 1 w 29"/>
                  <a:gd name="T33" fmla="*/ 17 h 26"/>
                  <a:gd name="T34" fmla="*/ 4 w 29"/>
                  <a:gd name="T35" fmla="*/ 14 h 26"/>
                  <a:gd name="T36" fmla="*/ 9 w 29"/>
                  <a:gd name="T37" fmla="*/ 10 h 26"/>
                  <a:gd name="T38" fmla="*/ 13 w 29"/>
                  <a:gd name="T39" fmla="*/ 4 h 26"/>
                  <a:gd name="T40" fmla="*/ 19 w 29"/>
                  <a:gd name="T41" fmla="*/ 0 h 26"/>
                  <a:gd name="T42" fmla="*/ 24 w 29"/>
                  <a:gd name="T43" fmla="*/ 0 h 26"/>
                  <a:gd name="T44" fmla="*/ 28 w 29"/>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9"/>
                  <a:gd name="T70" fmla="*/ 0 h 26"/>
                  <a:gd name="T71" fmla="*/ 29 w 29"/>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9" h="26">
                    <a:moveTo>
                      <a:pt x="28" y="0"/>
                    </a:moveTo>
                    <a:lnTo>
                      <a:pt x="28" y="0"/>
                    </a:lnTo>
                    <a:lnTo>
                      <a:pt x="23" y="7"/>
                    </a:lnTo>
                    <a:lnTo>
                      <a:pt x="19" y="8"/>
                    </a:lnTo>
                    <a:lnTo>
                      <a:pt x="12" y="13"/>
                    </a:lnTo>
                    <a:lnTo>
                      <a:pt x="9" y="15"/>
                    </a:lnTo>
                    <a:lnTo>
                      <a:pt x="1" y="22"/>
                    </a:lnTo>
                    <a:lnTo>
                      <a:pt x="10" y="19"/>
                    </a:lnTo>
                    <a:lnTo>
                      <a:pt x="17" y="15"/>
                    </a:lnTo>
                    <a:lnTo>
                      <a:pt x="26" y="15"/>
                    </a:lnTo>
                    <a:lnTo>
                      <a:pt x="25" y="19"/>
                    </a:lnTo>
                    <a:lnTo>
                      <a:pt x="12" y="21"/>
                    </a:lnTo>
                    <a:lnTo>
                      <a:pt x="5" y="25"/>
                    </a:lnTo>
                    <a:lnTo>
                      <a:pt x="1" y="25"/>
                    </a:lnTo>
                    <a:lnTo>
                      <a:pt x="0" y="23"/>
                    </a:lnTo>
                    <a:lnTo>
                      <a:pt x="0" y="20"/>
                    </a:lnTo>
                    <a:lnTo>
                      <a:pt x="1" y="17"/>
                    </a:lnTo>
                    <a:lnTo>
                      <a:pt x="4" y="14"/>
                    </a:lnTo>
                    <a:lnTo>
                      <a:pt x="9" y="10"/>
                    </a:lnTo>
                    <a:lnTo>
                      <a:pt x="13" y="4"/>
                    </a:lnTo>
                    <a:lnTo>
                      <a:pt x="19" y="0"/>
                    </a:lnTo>
                    <a:lnTo>
                      <a:pt x="24" y="0"/>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104719" name="Freeform 868"/>
              <p:cNvSpPr>
                <a:spLocks/>
              </p:cNvSpPr>
              <p:nvPr/>
            </p:nvSpPr>
            <p:spPr bwMode="auto">
              <a:xfrm>
                <a:off x="510" y="3079"/>
                <a:ext cx="27" cy="52"/>
              </a:xfrm>
              <a:custGeom>
                <a:avLst/>
                <a:gdLst>
                  <a:gd name="T0" fmla="*/ 26 w 27"/>
                  <a:gd name="T1" fmla="*/ 51 h 52"/>
                  <a:gd name="T2" fmla="*/ 12 w 27"/>
                  <a:gd name="T3" fmla="*/ 51 h 52"/>
                  <a:gd name="T4" fmla="*/ 9 w 27"/>
                  <a:gd name="T5" fmla="*/ 49 h 52"/>
                  <a:gd name="T6" fmla="*/ 9 w 27"/>
                  <a:gd name="T7" fmla="*/ 47 h 52"/>
                  <a:gd name="T8" fmla="*/ 4 w 27"/>
                  <a:gd name="T9" fmla="*/ 46 h 52"/>
                  <a:gd name="T10" fmla="*/ 0 w 27"/>
                  <a:gd name="T11" fmla="*/ 43 h 52"/>
                  <a:gd name="T12" fmla="*/ 2 w 27"/>
                  <a:gd name="T13" fmla="*/ 43 h 52"/>
                  <a:gd name="T14" fmla="*/ 2 w 27"/>
                  <a:gd name="T15" fmla="*/ 39 h 52"/>
                  <a:gd name="T16" fmla="*/ 0 w 27"/>
                  <a:gd name="T17" fmla="*/ 36 h 52"/>
                  <a:gd name="T18" fmla="*/ 0 w 27"/>
                  <a:gd name="T19" fmla="*/ 32 h 52"/>
                  <a:gd name="T20" fmla="*/ 2 w 27"/>
                  <a:gd name="T21" fmla="*/ 29 h 52"/>
                  <a:gd name="T22" fmla="*/ 2 w 27"/>
                  <a:gd name="T23" fmla="*/ 21 h 52"/>
                  <a:gd name="T24" fmla="*/ 0 w 27"/>
                  <a:gd name="T25" fmla="*/ 15 h 52"/>
                  <a:gd name="T26" fmla="*/ 0 w 27"/>
                  <a:gd name="T27" fmla="*/ 8 h 52"/>
                  <a:gd name="T28" fmla="*/ 0 w 27"/>
                  <a:gd name="T29" fmla="*/ 0 h 52"/>
                  <a:gd name="T30" fmla="*/ 9 w 27"/>
                  <a:gd name="T31" fmla="*/ 13 h 52"/>
                  <a:gd name="T32" fmla="*/ 14 w 27"/>
                  <a:gd name="T33" fmla="*/ 27 h 52"/>
                  <a:gd name="T34" fmla="*/ 21 w 27"/>
                  <a:gd name="T35" fmla="*/ 40 h 52"/>
                  <a:gd name="T36" fmla="*/ 26 w 27"/>
                  <a:gd name="T37" fmla="*/ 51 h 5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
                  <a:gd name="T58" fmla="*/ 0 h 52"/>
                  <a:gd name="T59" fmla="*/ 27 w 27"/>
                  <a:gd name="T60" fmla="*/ 52 h 5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 h="52">
                    <a:moveTo>
                      <a:pt x="26" y="51"/>
                    </a:moveTo>
                    <a:lnTo>
                      <a:pt x="12" y="51"/>
                    </a:lnTo>
                    <a:lnTo>
                      <a:pt x="9" y="49"/>
                    </a:lnTo>
                    <a:lnTo>
                      <a:pt x="9" y="47"/>
                    </a:lnTo>
                    <a:lnTo>
                      <a:pt x="4" y="46"/>
                    </a:lnTo>
                    <a:lnTo>
                      <a:pt x="0" y="43"/>
                    </a:lnTo>
                    <a:lnTo>
                      <a:pt x="2" y="43"/>
                    </a:lnTo>
                    <a:lnTo>
                      <a:pt x="2" y="39"/>
                    </a:lnTo>
                    <a:lnTo>
                      <a:pt x="0" y="36"/>
                    </a:lnTo>
                    <a:lnTo>
                      <a:pt x="0" y="32"/>
                    </a:lnTo>
                    <a:lnTo>
                      <a:pt x="2" y="29"/>
                    </a:lnTo>
                    <a:lnTo>
                      <a:pt x="2" y="21"/>
                    </a:lnTo>
                    <a:lnTo>
                      <a:pt x="0" y="15"/>
                    </a:lnTo>
                    <a:lnTo>
                      <a:pt x="0" y="8"/>
                    </a:lnTo>
                    <a:lnTo>
                      <a:pt x="0" y="0"/>
                    </a:lnTo>
                    <a:lnTo>
                      <a:pt x="9" y="13"/>
                    </a:lnTo>
                    <a:lnTo>
                      <a:pt x="14" y="27"/>
                    </a:lnTo>
                    <a:lnTo>
                      <a:pt x="21" y="40"/>
                    </a:lnTo>
                    <a:lnTo>
                      <a:pt x="26" y="51"/>
                    </a:lnTo>
                  </a:path>
                </a:pathLst>
              </a:custGeom>
              <a:solidFill>
                <a:srgbClr val="808080"/>
              </a:solidFill>
              <a:ln w="9525" cap="rnd">
                <a:noFill/>
                <a:round/>
                <a:headEnd type="none" w="sm" len="sm"/>
                <a:tailEnd type="none" w="sm" len="sm"/>
              </a:ln>
            </p:spPr>
            <p:txBody>
              <a:bodyPr/>
              <a:lstStyle/>
              <a:p>
                <a:endParaRPr lang="es-ES"/>
              </a:p>
            </p:txBody>
          </p:sp>
          <p:sp>
            <p:nvSpPr>
              <p:cNvPr id="104720" name="Freeform 869"/>
              <p:cNvSpPr>
                <a:spLocks/>
              </p:cNvSpPr>
              <p:nvPr/>
            </p:nvSpPr>
            <p:spPr bwMode="auto">
              <a:xfrm>
                <a:off x="472" y="3135"/>
                <a:ext cx="27" cy="27"/>
              </a:xfrm>
              <a:custGeom>
                <a:avLst/>
                <a:gdLst>
                  <a:gd name="T0" fmla="*/ 3 w 27"/>
                  <a:gd name="T1" fmla="*/ 11 h 27"/>
                  <a:gd name="T2" fmla="*/ 10 w 27"/>
                  <a:gd name="T3" fmla="*/ 2 h 27"/>
                  <a:gd name="T4" fmla="*/ 14 w 27"/>
                  <a:gd name="T5" fmla="*/ 0 h 27"/>
                  <a:gd name="T6" fmla="*/ 22 w 27"/>
                  <a:gd name="T7" fmla="*/ 0 h 27"/>
                  <a:gd name="T8" fmla="*/ 26 w 27"/>
                  <a:gd name="T9" fmla="*/ 2 h 27"/>
                  <a:gd name="T10" fmla="*/ 24 w 27"/>
                  <a:gd name="T11" fmla="*/ 7 h 27"/>
                  <a:gd name="T12" fmla="*/ 21 w 27"/>
                  <a:gd name="T13" fmla="*/ 16 h 27"/>
                  <a:gd name="T14" fmla="*/ 14 w 27"/>
                  <a:gd name="T15" fmla="*/ 20 h 27"/>
                  <a:gd name="T16" fmla="*/ 6 w 27"/>
                  <a:gd name="T17" fmla="*/ 26 h 27"/>
                  <a:gd name="T18" fmla="*/ 0 w 27"/>
                  <a:gd name="T19" fmla="*/ 26 h 27"/>
                  <a:gd name="T20" fmla="*/ 3 w 27"/>
                  <a:gd name="T21" fmla="*/ 11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7"/>
                  <a:gd name="T35" fmla="*/ 27 w 27"/>
                  <a:gd name="T36" fmla="*/ 27 h 2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7">
                    <a:moveTo>
                      <a:pt x="3" y="11"/>
                    </a:moveTo>
                    <a:lnTo>
                      <a:pt x="10" y="2"/>
                    </a:lnTo>
                    <a:lnTo>
                      <a:pt x="14" y="0"/>
                    </a:lnTo>
                    <a:lnTo>
                      <a:pt x="22" y="0"/>
                    </a:lnTo>
                    <a:lnTo>
                      <a:pt x="26" y="2"/>
                    </a:lnTo>
                    <a:lnTo>
                      <a:pt x="24" y="7"/>
                    </a:lnTo>
                    <a:lnTo>
                      <a:pt x="21" y="16"/>
                    </a:lnTo>
                    <a:lnTo>
                      <a:pt x="14" y="20"/>
                    </a:lnTo>
                    <a:lnTo>
                      <a:pt x="6" y="26"/>
                    </a:lnTo>
                    <a:lnTo>
                      <a:pt x="0" y="26"/>
                    </a:lnTo>
                    <a:lnTo>
                      <a:pt x="3" y="11"/>
                    </a:lnTo>
                  </a:path>
                </a:pathLst>
              </a:custGeom>
              <a:solidFill>
                <a:srgbClr val="606060"/>
              </a:solidFill>
              <a:ln w="9525" cap="rnd">
                <a:noFill/>
                <a:round/>
                <a:headEnd type="none" w="sm" len="sm"/>
                <a:tailEnd type="none" w="sm" len="sm"/>
              </a:ln>
            </p:spPr>
            <p:txBody>
              <a:bodyPr/>
              <a:lstStyle/>
              <a:p>
                <a:endParaRPr lang="es-ES"/>
              </a:p>
            </p:txBody>
          </p:sp>
          <p:sp>
            <p:nvSpPr>
              <p:cNvPr id="104721" name="Freeform 870"/>
              <p:cNvSpPr>
                <a:spLocks/>
              </p:cNvSpPr>
              <p:nvPr/>
            </p:nvSpPr>
            <p:spPr bwMode="auto">
              <a:xfrm>
                <a:off x="478" y="3205"/>
                <a:ext cx="41" cy="25"/>
              </a:xfrm>
              <a:custGeom>
                <a:avLst/>
                <a:gdLst>
                  <a:gd name="T0" fmla="*/ 33 w 41"/>
                  <a:gd name="T1" fmla="*/ 0 h 25"/>
                  <a:gd name="T2" fmla="*/ 36 w 41"/>
                  <a:gd name="T3" fmla="*/ 12 h 25"/>
                  <a:gd name="T4" fmla="*/ 20 w 41"/>
                  <a:gd name="T5" fmla="*/ 17 h 25"/>
                  <a:gd name="T6" fmla="*/ 2 w 41"/>
                  <a:gd name="T7" fmla="*/ 20 h 25"/>
                  <a:gd name="T8" fmla="*/ 0 w 41"/>
                  <a:gd name="T9" fmla="*/ 8 h 25"/>
                  <a:gd name="T10" fmla="*/ 0 w 41"/>
                  <a:gd name="T11" fmla="*/ 21 h 25"/>
                  <a:gd name="T12" fmla="*/ 16 w 41"/>
                  <a:gd name="T13" fmla="*/ 24 h 25"/>
                  <a:gd name="T14" fmla="*/ 40 w 41"/>
                  <a:gd name="T15" fmla="*/ 14 h 25"/>
                  <a:gd name="T16" fmla="*/ 33 w 41"/>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1"/>
                  <a:gd name="T28" fmla="*/ 0 h 25"/>
                  <a:gd name="T29" fmla="*/ 41 w 41"/>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1" h="25">
                    <a:moveTo>
                      <a:pt x="33" y="0"/>
                    </a:moveTo>
                    <a:lnTo>
                      <a:pt x="36" y="12"/>
                    </a:lnTo>
                    <a:lnTo>
                      <a:pt x="20" y="17"/>
                    </a:lnTo>
                    <a:lnTo>
                      <a:pt x="2" y="20"/>
                    </a:lnTo>
                    <a:lnTo>
                      <a:pt x="0" y="8"/>
                    </a:lnTo>
                    <a:lnTo>
                      <a:pt x="0" y="21"/>
                    </a:lnTo>
                    <a:lnTo>
                      <a:pt x="16" y="24"/>
                    </a:lnTo>
                    <a:lnTo>
                      <a:pt x="40" y="14"/>
                    </a:lnTo>
                    <a:lnTo>
                      <a:pt x="33" y="0"/>
                    </a:lnTo>
                  </a:path>
                </a:pathLst>
              </a:custGeom>
              <a:solidFill>
                <a:srgbClr val="606060"/>
              </a:solidFill>
              <a:ln w="9525" cap="rnd">
                <a:noFill/>
                <a:round/>
                <a:headEnd type="none" w="sm" len="sm"/>
                <a:tailEnd type="none" w="sm" len="sm"/>
              </a:ln>
            </p:spPr>
            <p:txBody>
              <a:bodyPr/>
              <a:lstStyle/>
              <a:p>
                <a:endParaRPr lang="es-ES"/>
              </a:p>
            </p:txBody>
          </p:sp>
          <p:sp>
            <p:nvSpPr>
              <p:cNvPr id="104722" name="Freeform 871"/>
              <p:cNvSpPr>
                <a:spLocks/>
              </p:cNvSpPr>
              <p:nvPr/>
            </p:nvSpPr>
            <p:spPr bwMode="auto">
              <a:xfrm>
                <a:off x="378" y="3135"/>
                <a:ext cx="141" cy="156"/>
              </a:xfrm>
              <a:custGeom>
                <a:avLst/>
                <a:gdLst>
                  <a:gd name="T0" fmla="*/ 76 w 141"/>
                  <a:gd name="T1" fmla="*/ 21 h 156"/>
                  <a:gd name="T2" fmla="*/ 51 w 141"/>
                  <a:gd name="T3" fmla="*/ 21 h 156"/>
                  <a:gd name="T4" fmla="*/ 35 w 141"/>
                  <a:gd name="T5" fmla="*/ 15 h 156"/>
                  <a:gd name="T6" fmla="*/ 31 w 141"/>
                  <a:gd name="T7" fmla="*/ 10 h 156"/>
                  <a:gd name="T8" fmla="*/ 31 w 141"/>
                  <a:gd name="T9" fmla="*/ 6 h 156"/>
                  <a:gd name="T10" fmla="*/ 27 w 141"/>
                  <a:gd name="T11" fmla="*/ 1 h 156"/>
                  <a:gd name="T12" fmla="*/ 12 w 141"/>
                  <a:gd name="T13" fmla="*/ 0 h 156"/>
                  <a:gd name="T14" fmla="*/ 0 w 141"/>
                  <a:gd name="T15" fmla="*/ 0 h 156"/>
                  <a:gd name="T16" fmla="*/ 14 w 141"/>
                  <a:gd name="T17" fmla="*/ 119 h 156"/>
                  <a:gd name="T18" fmla="*/ 27 w 141"/>
                  <a:gd name="T19" fmla="*/ 131 h 156"/>
                  <a:gd name="T20" fmla="*/ 41 w 141"/>
                  <a:gd name="T21" fmla="*/ 140 h 156"/>
                  <a:gd name="T22" fmla="*/ 61 w 141"/>
                  <a:gd name="T23" fmla="*/ 150 h 156"/>
                  <a:gd name="T24" fmla="*/ 86 w 141"/>
                  <a:gd name="T25" fmla="*/ 152 h 156"/>
                  <a:gd name="T26" fmla="*/ 117 w 141"/>
                  <a:gd name="T27" fmla="*/ 155 h 156"/>
                  <a:gd name="T28" fmla="*/ 133 w 141"/>
                  <a:gd name="T29" fmla="*/ 151 h 156"/>
                  <a:gd name="T30" fmla="*/ 140 w 141"/>
                  <a:gd name="T31" fmla="*/ 142 h 156"/>
                  <a:gd name="T32" fmla="*/ 137 w 141"/>
                  <a:gd name="T33" fmla="*/ 131 h 156"/>
                  <a:gd name="T34" fmla="*/ 125 w 141"/>
                  <a:gd name="T35" fmla="*/ 98 h 156"/>
                  <a:gd name="T36" fmla="*/ 114 w 141"/>
                  <a:gd name="T37" fmla="*/ 65 h 156"/>
                  <a:gd name="T38" fmla="*/ 109 w 141"/>
                  <a:gd name="T39" fmla="*/ 41 h 156"/>
                  <a:gd name="T40" fmla="*/ 109 w 141"/>
                  <a:gd name="T41" fmla="*/ 33 h 156"/>
                  <a:gd name="T42" fmla="*/ 100 w 141"/>
                  <a:gd name="T43" fmla="*/ 24 h 156"/>
                  <a:gd name="T44" fmla="*/ 92 w 141"/>
                  <a:gd name="T45" fmla="*/ 21 h 156"/>
                  <a:gd name="T46" fmla="*/ 76 w 141"/>
                  <a:gd name="T47" fmla="*/ 21 h 15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1"/>
                  <a:gd name="T73" fmla="*/ 0 h 156"/>
                  <a:gd name="T74" fmla="*/ 141 w 141"/>
                  <a:gd name="T75" fmla="*/ 156 h 15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1" h="156">
                    <a:moveTo>
                      <a:pt x="76" y="21"/>
                    </a:moveTo>
                    <a:lnTo>
                      <a:pt x="51" y="21"/>
                    </a:lnTo>
                    <a:lnTo>
                      <a:pt x="35" y="15"/>
                    </a:lnTo>
                    <a:lnTo>
                      <a:pt x="31" y="10"/>
                    </a:lnTo>
                    <a:lnTo>
                      <a:pt x="31" y="6"/>
                    </a:lnTo>
                    <a:lnTo>
                      <a:pt x="27" y="1"/>
                    </a:lnTo>
                    <a:lnTo>
                      <a:pt x="12" y="0"/>
                    </a:lnTo>
                    <a:lnTo>
                      <a:pt x="0" y="0"/>
                    </a:lnTo>
                    <a:lnTo>
                      <a:pt x="14" y="119"/>
                    </a:lnTo>
                    <a:lnTo>
                      <a:pt x="27" y="131"/>
                    </a:lnTo>
                    <a:lnTo>
                      <a:pt x="41" y="140"/>
                    </a:lnTo>
                    <a:lnTo>
                      <a:pt x="61" y="150"/>
                    </a:lnTo>
                    <a:lnTo>
                      <a:pt x="86" y="152"/>
                    </a:lnTo>
                    <a:lnTo>
                      <a:pt x="117" y="155"/>
                    </a:lnTo>
                    <a:lnTo>
                      <a:pt x="133" y="151"/>
                    </a:lnTo>
                    <a:lnTo>
                      <a:pt x="140" y="142"/>
                    </a:lnTo>
                    <a:lnTo>
                      <a:pt x="137" y="131"/>
                    </a:lnTo>
                    <a:lnTo>
                      <a:pt x="125" y="98"/>
                    </a:lnTo>
                    <a:lnTo>
                      <a:pt x="114" y="65"/>
                    </a:lnTo>
                    <a:lnTo>
                      <a:pt x="109" y="41"/>
                    </a:lnTo>
                    <a:lnTo>
                      <a:pt x="109" y="33"/>
                    </a:lnTo>
                    <a:lnTo>
                      <a:pt x="100" y="24"/>
                    </a:lnTo>
                    <a:lnTo>
                      <a:pt x="92" y="21"/>
                    </a:lnTo>
                    <a:lnTo>
                      <a:pt x="76" y="21"/>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4723" name="Freeform 872"/>
              <p:cNvSpPr>
                <a:spLocks/>
              </p:cNvSpPr>
              <p:nvPr/>
            </p:nvSpPr>
            <p:spPr bwMode="auto">
              <a:xfrm>
                <a:off x="387" y="3146"/>
                <a:ext cx="112" cy="135"/>
              </a:xfrm>
              <a:custGeom>
                <a:avLst/>
                <a:gdLst>
                  <a:gd name="T0" fmla="*/ 70 w 112"/>
                  <a:gd name="T1" fmla="*/ 24 h 135"/>
                  <a:gd name="T2" fmla="*/ 50 w 112"/>
                  <a:gd name="T3" fmla="*/ 23 h 135"/>
                  <a:gd name="T4" fmla="*/ 29 w 112"/>
                  <a:gd name="T5" fmla="*/ 21 h 135"/>
                  <a:gd name="T6" fmla="*/ 16 w 112"/>
                  <a:gd name="T7" fmla="*/ 15 h 135"/>
                  <a:gd name="T8" fmla="*/ 8 w 112"/>
                  <a:gd name="T9" fmla="*/ 11 h 135"/>
                  <a:gd name="T10" fmla="*/ 0 w 112"/>
                  <a:gd name="T11" fmla="*/ 0 h 135"/>
                  <a:gd name="T12" fmla="*/ 12 w 112"/>
                  <a:gd name="T13" fmla="*/ 101 h 135"/>
                  <a:gd name="T14" fmla="*/ 21 w 112"/>
                  <a:gd name="T15" fmla="*/ 111 h 135"/>
                  <a:gd name="T16" fmla="*/ 32 w 112"/>
                  <a:gd name="T17" fmla="*/ 120 h 135"/>
                  <a:gd name="T18" fmla="*/ 45 w 112"/>
                  <a:gd name="T19" fmla="*/ 125 h 135"/>
                  <a:gd name="T20" fmla="*/ 57 w 112"/>
                  <a:gd name="T21" fmla="*/ 129 h 135"/>
                  <a:gd name="T22" fmla="*/ 70 w 112"/>
                  <a:gd name="T23" fmla="*/ 131 h 135"/>
                  <a:gd name="T24" fmla="*/ 84 w 112"/>
                  <a:gd name="T25" fmla="*/ 134 h 135"/>
                  <a:gd name="T26" fmla="*/ 100 w 112"/>
                  <a:gd name="T27" fmla="*/ 134 h 135"/>
                  <a:gd name="T28" fmla="*/ 106 w 112"/>
                  <a:gd name="T29" fmla="*/ 131 h 135"/>
                  <a:gd name="T30" fmla="*/ 111 w 112"/>
                  <a:gd name="T31" fmla="*/ 125 h 135"/>
                  <a:gd name="T32" fmla="*/ 108 w 112"/>
                  <a:gd name="T33" fmla="*/ 119 h 135"/>
                  <a:gd name="T34" fmla="*/ 99 w 112"/>
                  <a:gd name="T35" fmla="*/ 99 h 135"/>
                  <a:gd name="T36" fmla="*/ 81 w 112"/>
                  <a:gd name="T37" fmla="*/ 39 h 135"/>
                  <a:gd name="T38" fmla="*/ 80 w 112"/>
                  <a:gd name="T39" fmla="*/ 30 h 135"/>
                  <a:gd name="T40" fmla="*/ 70 w 112"/>
                  <a:gd name="T41" fmla="*/ 24 h 13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135"/>
                  <a:gd name="T65" fmla="*/ 112 w 112"/>
                  <a:gd name="T66" fmla="*/ 135 h 13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135">
                    <a:moveTo>
                      <a:pt x="70" y="24"/>
                    </a:moveTo>
                    <a:lnTo>
                      <a:pt x="50" y="23"/>
                    </a:lnTo>
                    <a:lnTo>
                      <a:pt x="29" y="21"/>
                    </a:lnTo>
                    <a:lnTo>
                      <a:pt x="16" y="15"/>
                    </a:lnTo>
                    <a:lnTo>
                      <a:pt x="8" y="11"/>
                    </a:lnTo>
                    <a:lnTo>
                      <a:pt x="0" y="0"/>
                    </a:lnTo>
                    <a:lnTo>
                      <a:pt x="12" y="101"/>
                    </a:lnTo>
                    <a:lnTo>
                      <a:pt x="21" y="111"/>
                    </a:lnTo>
                    <a:lnTo>
                      <a:pt x="32" y="120"/>
                    </a:lnTo>
                    <a:lnTo>
                      <a:pt x="45" y="125"/>
                    </a:lnTo>
                    <a:lnTo>
                      <a:pt x="57" y="129"/>
                    </a:lnTo>
                    <a:lnTo>
                      <a:pt x="70" y="131"/>
                    </a:lnTo>
                    <a:lnTo>
                      <a:pt x="84" y="134"/>
                    </a:lnTo>
                    <a:lnTo>
                      <a:pt x="100" y="134"/>
                    </a:lnTo>
                    <a:lnTo>
                      <a:pt x="106" y="131"/>
                    </a:lnTo>
                    <a:lnTo>
                      <a:pt x="111" y="125"/>
                    </a:lnTo>
                    <a:lnTo>
                      <a:pt x="108" y="119"/>
                    </a:lnTo>
                    <a:lnTo>
                      <a:pt x="99" y="99"/>
                    </a:lnTo>
                    <a:lnTo>
                      <a:pt x="81" y="39"/>
                    </a:lnTo>
                    <a:lnTo>
                      <a:pt x="80" y="30"/>
                    </a:lnTo>
                    <a:lnTo>
                      <a:pt x="70" y="24"/>
                    </a:lnTo>
                  </a:path>
                </a:pathLst>
              </a:custGeom>
              <a:solidFill>
                <a:srgbClr val="606060"/>
              </a:solidFill>
              <a:ln w="9525" cap="rnd">
                <a:noFill/>
                <a:round/>
                <a:headEnd type="none" w="sm" len="sm"/>
                <a:tailEnd type="none" w="sm" len="sm"/>
              </a:ln>
            </p:spPr>
            <p:txBody>
              <a:bodyPr/>
              <a:lstStyle/>
              <a:p>
                <a:endParaRPr lang="es-ES"/>
              </a:p>
            </p:txBody>
          </p:sp>
          <p:sp>
            <p:nvSpPr>
              <p:cNvPr id="104724" name="Freeform 873"/>
              <p:cNvSpPr>
                <a:spLocks/>
              </p:cNvSpPr>
              <p:nvPr/>
            </p:nvSpPr>
            <p:spPr bwMode="auto">
              <a:xfrm>
                <a:off x="666" y="3408"/>
                <a:ext cx="49" cy="104"/>
              </a:xfrm>
              <a:custGeom>
                <a:avLst/>
                <a:gdLst>
                  <a:gd name="T0" fmla="*/ 45 w 49"/>
                  <a:gd name="T1" fmla="*/ 0 h 104"/>
                  <a:gd name="T2" fmla="*/ 40 w 49"/>
                  <a:gd name="T3" fmla="*/ 19 h 104"/>
                  <a:gd name="T4" fmla="*/ 35 w 49"/>
                  <a:gd name="T5" fmla="*/ 34 h 104"/>
                  <a:gd name="T6" fmla="*/ 28 w 49"/>
                  <a:gd name="T7" fmla="*/ 51 h 104"/>
                  <a:gd name="T8" fmla="*/ 25 w 49"/>
                  <a:gd name="T9" fmla="*/ 60 h 104"/>
                  <a:gd name="T10" fmla="*/ 24 w 49"/>
                  <a:gd name="T11" fmla="*/ 68 h 104"/>
                  <a:gd name="T12" fmla="*/ 24 w 49"/>
                  <a:gd name="T13" fmla="*/ 74 h 104"/>
                  <a:gd name="T14" fmla="*/ 32 w 49"/>
                  <a:gd name="T15" fmla="*/ 82 h 104"/>
                  <a:gd name="T16" fmla="*/ 48 w 49"/>
                  <a:gd name="T17" fmla="*/ 93 h 104"/>
                  <a:gd name="T18" fmla="*/ 35 w 49"/>
                  <a:gd name="T19" fmla="*/ 103 h 104"/>
                  <a:gd name="T20" fmla="*/ 19 w 49"/>
                  <a:gd name="T21" fmla="*/ 94 h 104"/>
                  <a:gd name="T22" fmla="*/ 6 w 49"/>
                  <a:gd name="T23" fmla="*/ 88 h 104"/>
                  <a:gd name="T24" fmla="*/ 0 w 49"/>
                  <a:gd name="T25" fmla="*/ 83 h 104"/>
                  <a:gd name="T26" fmla="*/ 0 w 49"/>
                  <a:gd name="T27" fmla="*/ 74 h 104"/>
                  <a:gd name="T28" fmla="*/ 3 w 49"/>
                  <a:gd name="T29" fmla="*/ 69 h 104"/>
                  <a:gd name="T30" fmla="*/ 6 w 49"/>
                  <a:gd name="T31" fmla="*/ 60 h 104"/>
                  <a:gd name="T32" fmla="*/ 8 w 49"/>
                  <a:gd name="T33" fmla="*/ 49 h 104"/>
                  <a:gd name="T34" fmla="*/ 8 w 49"/>
                  <a:gd name="T35" fmla="*/ 37 h 104"/>
                  <a:gd name="T36" fmla="*/ 6 w 49"/>
                  <a:gd name="T37" fmla="*/ 26 h 104"/>
                  <a:gd name="T38" fmla="*/ 6 w 49"/>
                  <a:gd name="T39" fmla="*/ 17 h 104"/>
                  <a:gd name="T40" fmla="*/ 6 w 49"/>
                  <a:gd name="T41" fmla="*/ 1 h 104"/>
                  <a:gd name="T42" fmla="*/ 45 w 49"/>
                  <a:gd name="T43" fmla="*/ 0 h 1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104"/>
                  <a:gd name="T68" fmla="*/ 49 w 49"/>
                  <a:gd name="T69" fmla="*/ 104 h 1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104">
                    <a:moveTo>
                      <a:pt x="45" y="0"/>
                    </a:moveTo>
                    <a:lnTo>
                      <a:pt x="40" y="19"/>
                    </a:lnTo>
                    <a:lnTo>
                      <a:pt x="35" y="34"/>
                    </a:lnTo>
                    <a:lnTo>
                      <a:pt x="28" y="51"/>
                    </a:lnTo>
                    <a:lnTo>
                      <a:pt x="25" y="60"/>
                    </a:lnTo>
                    <a:lnTo>
                      <a:pt x="24" y="68"/>
                    </a:lnTo>
                    <a:lnTo>
                      <a:pt x="24" y="74"/>
                    </a:lnTo>
                    <a:lnTo>
                      <a:pt x="32" y="82"/>
                    </a:lnTo>
                    <a:lnTo>
                      <a:pt x="48" y="93"/>
                    </a:lnTo>
                    <a:lnTo>
                      <a:pt x="35" y="103"/>
                    </a:lnTo>
                    <a:lnTo>
                      <a:pt x="19" y="94"/>
                    </a:lnTo>
                    <a:lnTo>
                      <a:pt x="6" y="88"/>
                    </a:lnTo>
                    <a:lnTo>
                      <a:pt x="0" y="83"/>
                    </a:lnTo>
                    <a:lnTo>
                      <a:pt x="0" y="74"/>
                    </a:lnTo>
                    <a:lnTo>
                      <a:pt x="3" y="69"/>
                    </a:lnTo>
                    <a:lnTo>
                      <a:pt x="6" y="60"/>
                    </a:lnTo>
                    <a:lnTo>
                      <a:pt x="8" y="49"/>
                    </a:lnTo>
                    <a:lnTo>
                      <a:pt x="8" y="37"/>
                    </a:lnTo>
                    <a:lnTo>
                      <a:pt x="6" y="26"/>
                    </a:lnTo>
                    <a:lnTo>
                      <a:pt x="6" y="17"/>
                    </a:lnTo>
                    <a:lnTo>
                      <a:pt x="6" y="1"/>
                    </a:lnTo>
                    <a:lnTo>
                      <a:pt x="45"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4725" name="Freeform 874"/>
              <p:cNvSpPr>
                <a:spLocks/>
              </p:cNvSpPr>
              <p:nvPr/>
            </p:nvSpPr>
            <p:spPr bwMode="auto">
              <a:xfrm>
                <a:off x="662" y="3480"/>
                <a:ext cx="73" cy="39"/>
              </a:xfrm>
              <a:custGeom>
                <a:avLst/>
                <a:gdLst>
                  <a:gd name="T0" fmla="*/ 50 w 73"/>
                  <a:gd name="T1" fmla="*/ 20 h 39"/>
                  <a:gd name="T2" fmla="*/ 42 w 73"/>
                  <a:gd name="T3" fmla="*/ 24 h 39"/>
                  <a:gd name="T4" fmla="*/ 32 w 73"/>
                  <a:gd name="T5" fmla="*/ 21 h 39"/>
                  <a:gd name="T6" fmla="*/ 19 w 73"/>
                  <a:gd name="T7" fmla="*/ 17 h 39"/>
                  <a:gd name="T8" fmla="*/ 10 w 73"/>
                  <a:gd name="T9" fmla="*/ 9 h 39"/>
                  <a:gd name="T10" fmla="*/ 5 w 73"/>
                  <a:gd name="T11" fmla="*/ 0 h 39"/>
                  <a:gd name="T12" fmla="*/ 1 w 73"/>
                  <a:gd name="T13" fmla="*/ 1 h 39"/>
                  <a:gd name="T14" fmla="*/ 0 w 73"/>
                  <a:gd name="T15" fmla="*/ 10 h 39"/>
                  <a:gd name="T16" fmla="*/ 0 w 73"/>
                  <a:gd name="T17" fmla="*/ 15 h 39"/>
                  <a:gd name="T18" fmla="*/ 10 w 73"/>
                  <a:gd name="T19" fmla="*/ 19 h 39"/>
                  <a:gd name="T20" fmla="*/ 22 w 73"/>
                  <a:gd name="T21" fmla="*/ 24 h 39"/>
                  <a:gd name="T22" fmla="*/ 36 w 73"/>
                  <a:gd name="T23" fmla="*/ 34 h 39"/>
                  <a:gd name="T24" fmla="*/ 50 w 73"/>
                  <a:gd name="T25" fmla="*/ 38 h 39"/>
                  <a:gd name="T26" fmla="*/ 60 w 73"/>
                  <a:gd name="T27" fmla="*/ 36 h 39"/>
                  <a:gd name="T28" fmla="*/ 64 w 73"/>
                  <a:gd name="T29" fmla="*/ 35 h 39"/>
                  <a:gd name="T30" fmla="*/ 72 w 73"/>
                  <a:gd name="T31" fmla="*/ 31 h 39"/>
                  <a:gd name="T32" fmla="*/ 69 w 73"/>
                  <a:gd name="T33" fmla="*/ 28 h 39"/>
                  <a:gd name="T34" fmla="*/ 67 w 73"/>
                  <a:gd name="T35" fmla="*/ 27 h 39"/>
                  <a:gd name="T36" fmla="*/ 50 w 73"/>
                  <a:gd name="T37" fmla="*/ 20 h 3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9"/>
                  <a:gd name="T59" fmla="*/ 73 w 73"/>
                  <a:gd name="T60" fmla="*/ 39 h 3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9">
                    <a:moveTo>
                      <a:pt x="50" y="20"/>
                    </a:moveTo>
                    <a:lnTo>
                      <a:pt x="42" y="24"/>
                    </a:lnTo>
                    <a:lnTo>
                      <a:pt x="32" y="21"/>
                    </a:lnTo>
                    <a:lnTo>
                      <a:pt x="19" y="17"/>
                    </a:lnTo>
                    <a:lnTo>
                      <a:pt x="10" y="9"/>
                    </a:lnTo>
                    <a:lnTo>
                      <a:pt x="5" y="0"/>
                    </a:lnTo>
                    <a:lnTo>
                      <a:pt x="1" y="1"/>
                    </a:lnTo>
                    <a:lnTo>
                      <a:pt x="0" y="10"/>
                    </a:lnTo>
                    <a:lnTo>
                      <a:pt x="0" y="15"/>
                    </a:lnTo>
                    <a:lnTo>
                      <a:pt x="10" y="19"/>
                    </a:lnTo>
                    <a:lnTo>
                      <a:pt x="22" y="24"/>
                    </a:lnTo>
                    <a:lnTo>
                      <a:pt x="36" y="34"/>
                    </a:lnTo>
                    <a:lnTo>
                      <a:pt x="50" y="38"/>
                    </a:lnTo>
                    <a:lnTo>
                      <a:pt x="60" y="36"/>
                    </a:lnTo>
                    <a:lnTo>
                      <a:pt x="64" y="35"/>
                    </a:lnTo>
                    <a:lnTo>
                      <a:pt x="72" y="31"/>
                    </a:lnTo>
                    <a:lnTo>
                      <a:pt x="69" y="28"/>
                    </a:lnTo>
                    <a:lnTo>
                      <a:pt x="67" y="27"/>
                    </a:lnTo>
                    <a:lnTo>
                      <a:pt x="50"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4726" name="Freeform 875"/>
              <p:cNvSpPr>
                <a:spLocks/>
              </p:cNvSpPr>
              <p:nvPr/>
            </p:nvSpPr>
            <p:spPr bwMode="auto">
              <a:xfrm>
                <a:off x="665" y="3496"/>
                <a:ext cx="27" cy="26"/>
              </a:xfrm>
              <a:custGeom>
                <a:avLst/>
                <a:gdLst>
                  <a:gd name="T0" fmla="*/ 26 w 27"/>
                  <a:gd name="T1" fmla="*/ 6 h 26"/>
                  <a:gd name="T2" fmla="*/ 22 w 27"/>
                  <a:gd name="T3" fmla="*/ 25 h 26"/>
                  <a:gd name="T4" fmla="*/ 7 w 27"/>
                  <a:gd name="T5" fmla="*/ 25 h 26"/>
                  <a:gd name="T6" fmla="*/ 0 w 27"/>
                  <a:gd name="T7" fmla="*/ 0 h 26"/>
                  <a:gd name="T8" fmla="*/ 26 w 27"/>
                  <a:gd name="T9" fmla="*/ 6 h 26"/>
                  <a:gd name="T10" fmla="*/ 0 60000 65536"/>
                  <a:gd name="T11" fmla="*/ 0 60000 65536"/>
                  <a:gd name="T12" fmla="*/ 0 60000 65536"/>
                  <a:gd name="T13" fmla="*/ 0 60000 65536"/>
                  <a:gd name="T14" fmla="*/ 0 60000 65536"/>
                  <a:gd name="T15" fmla="*/ 0 w 27"/>
                  <a:gd name="T16" fmla="*/ 0 h 26"/>
                  <a:gd name="T17" fmla="*/ 27 w 27"/>
                  <a:gd name="T18" fmla="*/ 26 h 26"/>
                </a:gdLst>
                <a:ahLst/>
                <a:cxnLst>
                  <a:cxn ang="T10">
                    <a:pos x="T0" y="T1"/>
                  </a:cxn>
                  <a:cxn ang="T11">
                    <a:pos x="T2" y="T3"/>
                  </a:cxn>
                  <a:cxn ang="T12">
                    <a:pos x="T4" y="T5"/>
                  </a:cxn>
                  <a:cxn ang="T13">
                    <a:pos x="T6" y="T7"/>
                  </a:cxn>
                  <a:cxn ang="T14">
                    <a:pos x="T8" y="T9"/>
                  </a:cxn>
                </a:cxnLst>
                <a:rect l="T15" t="T16" r="T17" b="T18"/>
                <a:pathLst>
                  <a:path w="27" h="26">
                    <a:moveTo>
                      <a:pt x="26" y="6"/>
                    </a:moveTo>
                    <a:lnTo>
                      <a:pt x="22" y="25"/>
                    </a:lnTo>
                    <a:lnTo>
                      <a:pt x="7" y="25"/>
                    </a:lnTo>
                    <a:lnTo>
                      <a:pt x="0" y="0"/>
                    </a:lnTo>
                    <a:lnTo>
                      <a:pt x="26"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4727" name="Freeform 876"/>
              <p:cNvSpPr>
                <a:spLocks/>
              </p:cNvSpPr>
              <p:nvPr/>
            </p:nvSpPr>
            <p:spPr bwMode="auto">
              <a:xfrm>
                <a:off x="672" y="3419"/>
                <a:ext cx="46" cy="100"/>
              </a:xfrm>
              <a:custGeom>
                <a:avLst/>
                <a:gdLst>
                  <a:gd name="T0" fmla="*/ 42 w 46"/>
                  <a:gd name="T1" fmla="*/ 0 h 100"/>
                  <a:gd name="T2" fmla="*/ 38 w 46"/>
                  <a:gd name="T3" fmla="*/ 17 h 100"/>
                  <a:gd name="T4" fmla="*/ 32 w 46"/>
                  <a:gd name="T5" fmla="*/ 33 h 100"/>
                  <a:gd name="T6" fmla="*/ 27 w 46"/>
                  <a:gd name="T7" fmla="*/ 48 h 100"/>
                  <a:gd name="T8" fmla="*/ 24 w 46"/>
                  <a:gd name="T9" fmla="*/ 57 h 100"/>
                  <a:gd name="T10" fmla="*/ 23 w 46"/>
                  <a:gd name="T11" fmla="*/ 65 h 100"/>
                  <a:gd name="T12" fmla="*/ 23 w 46"/>
                  <a:gd name="T13" fmla="*/ 70 h 100"/>
                  <a:gd name="T14" fmla="*/ 31 w 46"/>
                  <a:gd name="T15" fmla="*/ 79 h 100"/>
                  <a:gd name="T16" fmla="*/ 45 w 46"/>
                  <a:gd name="T17" fmla="*/ 89 h 100"/>
                  <a:gd name="T18" fmla="*/ 32 w 46"/>
                  <a:gd name="T19" fmla="*/ 99 h 100"/>
                  <a:gd name="T20" fmla="*/ 18 w 46"/>
                  <a:gd name="T21" fmla="*/ 90 h 100"/>
                  <a:gd name="T22" fmla="*/ 5 w 46"/>
                  <a:gd name="T23" fmla="*/ 84 h 100"/>
                  <a:gd name="T24" fmla="*/ 0 w 46"/>
                  <a:gd name="T25" fmla="*/ 79 h 100"/>
                  <a:gd name="T26" fmla="*/ 0 w 46"/>
                  <a:gd name="T27" fmla="*/ 72 h 100"/>
                  <a:gd name="T28" fmla="*/ 2 w 46"/>
                  <a:gd name="T29" fmla="*/ 66 h 100"/>
                  <a:gd name="T30" fmla="*/ 5 w 46"/>
                  <a:gd name="T31" fmla="*/ 57 h 100"/>
                  <a:gd name="T32" fmla="*/ 7 w 46"/>
                  <a:gd name="T33" fmla="*/ 47 h 100"/>
                  <a:gd name="T34" fmla="*/ 9 w 46"/>
                  <a:gd name="T35" fmla="*/ 34 h 100"/>
                  <a:gd name="T36" fmla="*/ 5 w 46"/>
                  <a:gd name="T37" fmla="*/ 24 h 100"/>
                  <a:gd name="T38" fmla="*/ 5 w 46"/>
                  <a:gd name="T39" fmla="*/ 16 h 100"/>
                  <a:gd name="T40" fmla="*/ 5 w 46"/>
                  <a:gd name="T41" fmla="*/ 0 h 100"/>
                  <a:gd name="T42" fmla="*/ 42 w 46"/>
                  <a:gd name="T43" fmla="*/ 0 h 10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6"/>
                  <a:gd name="T67" fmla="*/ 0 h 100"/>
                  <a:gd name="T68" fmla="*/ 46 w 46"/>
                  <a:gd name="T69" fmla="*/ 100 h 10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6" h="100">
                    <a:moveTo>
                      <a:pt x="42" y="0"/>
                    </a:moveTo>
                    <a:lnTo>
                      <a:pt x="38" y="17"/>
                    </a:lnTo>
                    <a:lnTo>
                      <a:pt x="32" y="33"/>
                    </a:lnTo>
                    <a:lnTo>
                      <a:pt x="27" y="48"/>
                    </a:lnTo>
                    <a:lnTo>
                      <a:pt x="24" y="57"/>
                    </a:lnTo>
                    <a:lnTo>
                      <a:pt x="23" y="65"/>
                    </a:lnTo>
                    <a:lnTo>
                      <a:pt x="23" y="70"/>
                    </a:lnTo>
                    <a:lnTo>
                      <a:pt x="31" y="79"/>
                    </a:lnTo>
                    <a:lnTo>
                      <a:pt x="45" y="89"/>
                    </a:lnTo>
                    <a:lnTo>
                      <a:pt x="32" y="99"/>
                    </a:lnTo>
                    <a:lnTo>
                      <a:pt x="18" y="90"/>
                    </a:lnTo>
                    <a:lnTo>
                      <a:pt x="5" y="84"/>
                    </a:lnTo>
                    <a:lnTo>
                      <a:pt x="0" y="79"/>
                    </a:lnTo>
                    <a:lnTo>
                      <a:pt x="0" y="72"/>
                    </a:lnTo>
                    <a:lnTo>
                      <a:pt x="2" y="66"/>
                    </a:lnTo>
                    <a:lnTo>
                      <a:pt x="5" y="57"/>
                    </a:lnTo>
                    <a:lnTo>
                      <a:pt x="7" y="47"/>
                    </a:lnTo>
                    <a:lnTo>
                      <a:pt x="9" y="34"/>
                    </a:lnTo>
                    <a:lnTo>
                      <a:pt x="5" y="24"/>
                    </a:lnTo>
                    <a:lnTo>
                      <a:pt x="5" y="16"/>
                    </a:lnTo>
                    <a:lnTo>
                      <a:pt x="5" y="0"/>
                    </a:lnTo>
                    <a:lnTo>
                      <a:pt x="42"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4728" name="Freeform 877"/>
              <p:cNvSpPr>
                <a:spLocks/>
              </p:cNvSpPr>
              <p:nvPr/>
            </p:nvSpPr>
            <p:spPr bwMode="auto">
              <a:xfrm>
                <a:off x="666" y="3488"/>
                <a:ext cx="73" cy="40"/>
              </a:xfrm>
              <a:custGeom>
                <a:avLst/>
                <a:gdLst>
                  <a:gd name="T0" fmla="*/ 50 w 73"/>
                  <a:gd name="T1" fmla="*/ 20 h 40"/>
                  <a:gd name="T2" fmla="*/ 42 w 73"/>
                  <a:gd name="T3" fmla="*/ 25 h 40"/>
                  <a:gd name="T4" fmla="*/ 32 w 73"/>
                  <a:gd name="T5" fmla="*/ 23 h 40"/>
                  <a:gd name="T6" fmla="*/ 19 w 73"/>
                  <a:gd name="T7" fmla="*/ 17 h 40"/>
                  <a:gd name="T8" fmla="*/ 10 w 73"/>
                  <a:gd name="T9" fmla="*/ 10 h 40"/>
                  <a:gd name="T10" fmla="*/ 5 w 73"/>
                  <a:gd name="T11" fmla="*/ 0 h 40"/>
                  <a:gd name="T12" fmla="*/ 1 w 73"/>
                  <a:gd name="T13" fmla="*/ 1 h 40"/>
                  <a:gd name="T14" fmla="*/ 0 w 73"/>
                  <a:gd name="T15" fmla="*/ 10 h 40"/>
                  <a:gd name="T16" fmla="*/ 0 w 73"/>
                  <a:gd name="T17" fmla="*/ 16 h 40"/>
                  <a:gd name="T18" fmla="*/ 10 w 73"/>
                  <a:gd name="T19" fmla="*/ 20 h 40"/>
                  <a:gd name="T20" fmla="*/ 22 w 73"/>
                  <a:gd name="T21" fmla="*/ 25 h 40"/>
                  <a:gd name="T22" fmla="*/ 36 w 73"/>
                  <a:gd name="T23" fmla="*/ 35 h 40"/>
                  <a:gd name="T24" fmla="*/ 50 w 73"/>
                  <a:gd name="T25" fmla="*/ 39 h 40"/>
                  <a:gd name="T26" fmla="*/ 60 w 73"/>
                  <a:gd name="T27" fmla="*/ 37 h 40"/>
                  <a:gd name="T28" fmla="*/ 64 w 73"/>
                  <a:gd name="T29" fmla="*/ 36 h 40"/>
                  <a:gd name="T30" fmla="*/ 72 w 73"/>
                  <a:gd name="T31" fmla="*/ 32 h 40"/>
                  <a:gd name="T32" fmla="*/ 69 w 73"/>
                  <a:gd name="T33" fmla="*/ 29 h 40"/>
                  <a:gd name="T34" fmla="*/ 67 w 73"/>
                  <a:gd name="T35" fmla="*/ 27 h 40"/>
                  <a:gd name="T36" fmla="*/ 50 w 73"/>
                  <a:gd name="T37" fmla="*/ 20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40"/>
                  <a:gd name="T59" fmla="*/ 73 w 73"/>
                  <a:gd name="T60" fmla="*/ 40 h 4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40">
                    <a:moveTo>
                      <a:pt x="50" y="20"/>
                    </a:moveTo>
                    <a:lnTo>
                      <a:pt x="42" y="25"/>
                    </a:lnTo>
                    <a:lnTo>
                      <a:pt x="32" y="23"/>
                    </a:lnTo>
                    <a:lnTo>
                      <a:pt x="19" y="17"/>
                    </a:lnTo>
                    <a:lnTo>
                      <a:pt x="10" y="10"/>
                    </a:lnTo>
                    <a:lnTo>
                      <a:pt x="5" y="0"/>
                    </a:lnTo>
                    <a:lnTo>
                      <a:pt x="1" y="1"/>
                    </a:lnTo>
                    <a:lnTo>
                      <a:pt x="0" y="10"/>
                    </a:lnTo>
                    <a:lnTo>
                      <a:pt x="0" y="16"/>
                    </a:lnTo>
                    <a:lnTo>
                      <a:pt x="10" y="20"/>
                    </a:lnTo>
                    <a:lnTo>
                      <a:pt x="22" y="25"/>
                    </a:lnTo>
                    <a:lnTo>
                      <a:pt x="36" y="35"/>
                    </a:lnTo>
                    <a:lnTo>
                      <a:pt x="50" y="39"/>
                    </a:lnTo>
                    <a:lnTo>
                      <a:pt x="60" y="37"/>
                    </a:lnTo>
                    <a:lnTo>
                      <a:pt x="64" y="36"/>
                    </a:lnTo>
                    <a:lnTo>
                      <a:pt x="72" y="32"/>
                    </a:lnTo>
                    <a:lnTo>
                      <a:pt x="69" y="29"/>
                    </a:lnTo>
                    <a:lnTo>
                      <a:pt x="67" y="27"/>
                    </a:lnTo>
                    <a:lnTo>
                      <a:pt x="50"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4729" name="Freeform 878"/>
              <p:cNvSpPr>
                <a:spLocks/>
              </p:cNvSpPr>
              <p:nvPr/>
            </p:nvSpPr>
            <p:spPr bwMode="auto">
              <a:xfrm>
                <a:off x="670" y="3504"/>
                <a:ext cx="27" cy="26"/>
              </a:xfrm>
              <a:custGeom>
                <a:avLst/>
                <a:gdLst>
                  <a:gd name="T0" fmla="*/ 26 w 27"/>
                  <a:gd name="T1" fmla="*/ 6 h 26"/>
                  <a:gd name="T2" fmla="*/ 22 w 27"/>
                  <a:gd name="T3" fmla="*/ 25 h 26"/>
                  <a:gd name="T4" fmla="*/ 9 w 27"/>
                  <a:gd name="T5" fmla="*/ 25 h 26"/>
                  <a:gd name="T6" fmla="*/ 0 w 27"/>
                  <a:gd name="T7" fmla="*/ 0 h 26"/>
                  <a:gd name="T8" fmla="*/ 26 w 27"/>
                  <a:gd name="T9" fmla="*/ 6 h 26"/>
                  <a:gd name="T10" fmla="*/ 0 60000 65536"/>
                  <a:gd name="T11" fmla="*/ 0 60000 65536"/>
                  <a:gd name="T12" fmla="*/ 0 60000 65536"/>
                  <a:gd name="T13" fmla="*/ 0 60000 65536"/>
                  <a:gd name="T14" fmla="*/ 0 60000 65536"/>
                  <a:gd name="T15" fmla="*/ 0 w 27"/>
                  <a:gd name="T16" fmla="*/ 0 h 26"/>
                  <a:gd name="T17" fmla="*/ 27 w 27"/>
                  <a:gd name="T18" fmla="*/ 26 h 26"/>
                </a:gdLst>
                <a:ahLst/>
                <a:cxnLst>
                  <a:cxn ang="T10">
                    <a:pos x="T0" y="T1"/>
                  </a:cxn>
                  <a:cxn ang="T11">
                    <a:pos x="T2" y="T3"/>
                  </a:cxn>
                  <a:cxn ang="T12">
                    <a:pos x="T4" y="T5"/>
                  </a:cxn>
                  <a:cxn ang="T13">
                    <a:pos x="T6" y="T7"/>
                  </a:cxn>
                  <a:cxn ang="T14">
                    <a:pos x="T8" y="T9"/>
                  </a:cxn>
                </a:cxnLst>
                <a:rect l="T15" t="T16" r="T17" b="T18"/>
                <a:pathLst>
                  <a:path w="27" h="26">
                    <a:moveTo>
                      <a:pt x="26" y="6"/>
                    </a:moveTo>
                    <a:lnTo>
                      <a:pt x="22" y="25"/>
                    </a:lnTo>
                    <a:lnTo>
                      <a:pt x="9" y="25"/>
                    </a:lnTo>
                    <a:lnTo>
                      <a:pt x="0" y="0"/>
                    </a:lnTo>
                    <a:lnTo>
                      <a:pt x="26"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4730" name="Oval 879"/>
              <p:cNvSpPr>
                <a:spLocks noChangeArrowheads="1"/>
              </p:cNvSpPr>
              <p:nvPr/>
            </p:nvSpPr>
            <p:spPr bwMode="auto">
              <a:xfrm>
                <a:off x="519" y="3470"/>
                <a:ext cx="107" cy="46"/>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4731" name="Rectangle 880"/>
              <p:cNvSpPr>
                <a:spLocks noChangeArrowheads="1"/>
              </p:cNvSpPr>
              <p:nvPr/>
            </p:nvSpPr>
            <p:spPr bwMode="auto">
              <a:xfrm>
                <a:off x="564" y="3405"/>
                <a:ext cx="18" cy="79"/>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4732" name="Freeform 881"/>
              <p:cNvSpPr>
                <a:spLocks/>
              </p:cNvSpPr>
              <p:nvPr/>
            </p:nvSpPr>
            <p:spPr bwMode="auto">
              <a:xfrm>
                <a:off x="481" y="3343"/>
                <a:ext cx="190" cy="64"/>
              </a:xfrm>
              <a:custGeom>
                <a:avLst/>
                <a:gdLst>
                  <a:gd name="T0" fmla="*/ 189 w 190"/>
                  <a:gd name="T1" fmla="*/ 32 h 64"/>
                  <a:gd name="T2" fmla="*/ 187 w 190"/>
                  <a:gd name="T3" fmla="*/ 52 h 64"/>
                  <a:gd name="T4" fmla="*/ 124 w 190"/>
                  <a:gd name="T5" fmla="*/ 63 h 64"/>
                  <a:gd name="T6" fmla="*/ 54 w 190"/>
                  <a:gd name="T7" fmla="*/ 63 h 64"/>
                  <a:gd name="T8" fmla="*/ 1 w 190"/>
                  <a:gd name="T9" fmla="*/ 45 h 64"/>
                  <a:gd name="T10" fmla="*/ 0 w 190"/>
                  <a:gd name="T11" fmla="*/ 0 h 64"/>
                  <a:gd name="T12" fmla="*/ 104 w 190"/>
                  <a:gd name="T13" fmla="*/ 0 h 64"/>
                  <a:gd name="T14" fmla="*/ 189 w 190"/>
                  <a:gd name="T15" fmla="*/ 32 h 64"/>
                  <a:gd name="T16" fmla="*/ 0 60000 65536"/>
                  <a:gd name="T17" fmla="*/ 0 60000 65536"/>
                  <a:gd name="T18" fmla="*/ 0 60000 65536"/>
                  <a:gd name="T19" fmla="*/ 0 60000 65536"/>
                  <a:gd name="T20" fmla="*/ 0 60000 65536"/>
                  <a:gd name="T21" fmla="*/ 0 60000 65536"/>
                  <a:gd name="T22" fmla="*/ 0 60000 65536"/>
                  <a:gd name="T23" fmla="*/ 0 60000 65536"/>
                  <a:gd name="T24" fmla="*/ 0 w 190"/>
                  <a:gd name="T25" fmla="*/ 0 h 64"/>
                  <a:gd name="T26" fmla="*/ 190 w 190"/>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0" h="64">
                    <a:moveTo>
                      <a:pt x="189" y="32"/>
                    </a:moveTo>
                    <a:lnTo>
                      <a:pt x="187" y="52"/>
                    </a:lnTo>
                    <a:lnTo>
                      <a:pt x="124" y="63"/>
                    </a:lnTo>
                    <a:lnTo>
                      <a:pt x="54" y="63"/>
                    </a:lnTo>
                    <a:lnTo>
                      <a:pt x="1" y="45"/>
                    </a:lnTo>
                    <a:lnTo>
                      <a:pt x="0" y="0"/>
                    </a:lnTo>
                    <a:lnTo>
                      <a:pt x="104" y="0"/>
                    </a:lnTo>
                    <a:lnTo>
                      <a:pt x="189"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4733" name="Freeform 882"/>
              <p:cNvSpPr>
                <a:spLocks/>
              </p:cNvSpPr>
              <p:nvPr/>
            </p:nvSpPr>
            <p:spPr bwMode="auto">
              <a:xfrm>
                <a:off x="491" y="3368"/>
                <a:ext cx="176" cy="31"/>
              </a:xfrm>
              <a:custGeom>
                <a:avLst/>
                <a:gdLst>
                  <a:gd name="T0" fmla="*/ 175 w 176"/>
                  <a:gd name="T1" fmla="*/ 9 h 31"/>
                  <a:gd name="T2" fmla="*/ 173 w 176"/>
                  <a:gd name="T3" fmla="*/ 21 h 31"/>
                  <a:gd name="T4" fmla="*/ 118 w 176"/>
                  <a:gd name="T5" fmla="*/ 30 h 31"/>
                  <a:gd name="T6" fmla="*/ 46 w 176"/>
                  <a:gd name="T7" fmla="*/ 30 h 31"/>
                  <a:gd name="T8" fmla="*/ 0 w 176"/>
                  <a:gd name="T9" fmla="*/ 15 h 31"/>
                  <a:gd name="T10" fmla="*/ 0 w 176"/>
                  <a:gd name="T11" fmla="*/ 0 h 31"/>
                  <a:gd name="T12" fmla="*/ 44 w 176"/>
                  <a:gd name="T13" fmla="*/ 15 h 31"/>
                  <a:gd name="T14" fmla="*/ 117 w 176"/>
                  <a:gd name="T15" fmla="*/ 16 h 31"/>
                  <a:gd name="T16" fmla="*/ 175 w 176"/>
                  <a:gd name="T17" fmla="*/ 9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6"/>
                  <a:gd name="T28" fmla="*/ 0 h 31"/>
                  <a:gd name="T29" fmla="*/ 176 w 176"/>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6" h="31">
                    <a:moveTo>
                      <a:pt x="175" y="9"/>
                    </a:moveTo>
                    <a:lnTo>
                      <a:pt x="173" y="21"/>
                    </a:lnTo>
                    <a:lnTo>
                      <a:pt x="118" y="30"/>
                    </a:lnTo>
                    <a:lnTo>
                      <a:pt x="46" y="30"/>
                    </a:lnTo>
                    <a:lnTo>
                      <a:pt x="0" y="15"/>
                    </a:lnTo>
                    <a:lnTo>
                      <a:pt x="0" y="0"/>
                    </a:lnTo>
                    <a:lnTo>
                      <a:pt x="44" y="15"/>
                    </a:lnTo>
                    <a:lnTo>
                      <a:pt x="117" y="16"/>
                    </a:lnTo>
                    <a:lnTo>
                      <a:pt x="175" y="9"/>
                    </a:lnTo>
                  </a:path>
                </a:pathLst>
              </a:custGeom>
              <a:solidFill>
                <a:srgbClr val="606060"/>
              </a:solidFill>
              <a:ln w="9525" cap="rnd">
                <a:noFill/>
                <a:round/>
                <a:headEnd type="none" w="sm" len="sm"/>
                <a:tailEnd type="none" w="sm" len="sm"/>
              </a:ln>
            </p:spPr>
            <p:txBody>
              <a:bodyPr/>
              <a:lstStyle/>
              <a:p>
                <a:endParaRPr lang="es-ES"/>
              </a:p>
            </p:txBody>
          </p:sp>
          <p:sp>
            <p:nvSpPr>
              <p:cNvPr id="104734" name="Freeform 883"/>
              <p:cNvSpPr>
                <a:spLocks/>
              </p:cNvSpPr>
              <p:nvPr/>
            </p:nvSpPr>
            <p:spPr bwMode="auto">
              <a:xfrm>
                <a:off x="527" y="3044"/>
                <a:ext cx="82" cy="95"/>
              </a:xfrm>
              <a:custGeom>
                <a:avLst/>
                <a:gdLst>
                  <a:gd name="T0" fmla="*/ 54 w 82"/>
                  <a:gd name="T1" fmla="*/ 1 h 95"/>
                  <a:gd name="T2" fmla="*/ 66 w 82"/>
                  <a:gd name="T3" fmla="*/ 6 h 95"/>
                  <a:gd name="T4" fmla="*/ 70 w 82"/>
                  <a:gd name="T5" fmla="*/ 13 h 95"/>
                  <a:gd name="T6" fmla="*/ 73 w 82"/>
                  <a:gd name="T7" fmla="*/ 23 h 95"/>
                  <a:gd name="T8" fmla="*/ 73 w 82"/>
                  <a:gd name="T9" fmla="*/ 29 h 95"/>
                  <a:gd name="T10" fmla="*/ 73 w 82"/>
                  <a:gd name="T11" fmla="*/ 31 h 95"/>
                  <a:gd name="T12" fmla="*/ 71 w 82"/>
                  <a:gd name="T13" fmla="*/ 35 h 95"/>
                  <a:gd name="T14" fmla="*/ 73 w 82"/>
                  <a:gd name="T15" fmla="*/ 40 h 95"/>
                  <a:gd name="T16" fmla="*/ 77 w 82"/>
                  <a:gd name="T17" fmla="*/ 47 h 95"/>
                  <a:gd name="T18" fmla="*/ 78 w 82"/>
                  <a:gd name="T19" fmla="*/ 48 h 95"/>
                  <a:gd name="T20" fmla="*/ 79 w 82"/>
                  <a:gd name="T21" fmla="*/ 51 h 95"/>
                  <a:gd name="T22" fmla="*/ 81 w 82"/>
                  <a:gd name="T23" fmla="*/ 51 h 95"/>
                  <a:gd name="T24" fmla="*/ 81 w 82"/>
                  <a:gd name="T25" fmla="*/ 53 h 95"/>
                  <a:gd name="T26" fmla="*/ 81 w 82"/>
                  <a:gd name="T27" fmla="*/ 55 h 95"/>
                  <a:gd name="T28" fmla="*/ 79 w 82"/>
                  <a:gd name="T29" fmla="*/ 55 h 95"/>
                  <a:gd name="T30" fmla="*/ 76 w 82"/>
                  <a:gd name="T31" fmla="*/ 55 h 95"/>
                  <a:gd name="T32" fmla="*/ 73 w 82"/>
                  <a:gd name="T33" fmla="*/ 55 h 95"/>
                  <a:gd name="T34" fmla="*/ 73 w 82"/>
                  <a:gd name="T35" fmla="*/ 60 h 95"/>
                  <a:gd name="T36" fmla="*/ 73 w 82"/>
                  <a:gd name="T37" fmla="*/ 62 h 95"/>
                  <a:gd name="T38" fmla="*/ 76 w 82"/>
                  <a:gd name="T39" fmla="*/ 63 h 95"/>
                  <a:gd name="T40" fmla="*/ 73 w 82"/>
                  <a:gd name="T41" fmla="*/ 66 h 95"/>
                  <a:gd name="T42" fmla="*/ 73 w 82"/>
                  <a:gd name="T43" fmla="*/ 69 h 95"/>
                  <a:gd name="T44" fmla="*/ 73 w 82"/>
                  <a:gd name="T45" fmla="*/ 70 h 95"/>
                  <a:gd name="T46" fmla="*/ 73 w 82"/>
                  <a:gd name="T47" fmla="*/ 71 h 95"/>
                  <a:gd name="T48" fmla="*/ 71 w 82"/>
                  <a:gd name="T49" fmla="*/ 71 h 95"/>
                  <a:gd name="T50" fmla="*/ 70 w 82"/>
                  <a:gd name="T51" fmla="*/ 74 h 95"/>
                  <a:gd name="T52" fmla="*/ 70 w 82"/>
                  <a:gd name="T53" fmla="*/ 77 h 95"/>
                  <a:gd name="T54" fmla="*/ 70 w 82"/>
                  <a:gd name="T55" fmla="*/ 79 h 95"/>
                  <a:gd name="T56" fmla="*/ 69 w 82"/>
                  <a:gd name="T57" fmla="*/ 80 h 95"/>
                  <a:gd name="T58" fmla="*/ 67 w 82"/>
                  <a:gd name="T59" fmla="*/ 82 h 95"/>
                  <a:gd name="T60" fmla="*/ 65 w 82"/>
                  <a:gd name="T61" fmla="*/ 82 h 95"/>
                  <a:gd name="T62" fmla="*/ 62 w 82"/>
                  <a:gd name="T63" fmla="*/ 82 h 95"/>
                  <a:gd name="T64" fmla="*/ 57 w 82"/>
                  <a:gd name="T65" fmla="*/ 82 h 95"/>
                  <a:gd name="T66" fmla="*/ 51 w 82"/>
                  <a:gd name="T67" fmla="*/ 82 h 95"/>
                  <a:gd name="T68" fmla="*/ 42 w 82"/>
                  <a:gd name="T69" fmla="*/ 94 h 95"/>
                  <a:gd name="T70" fmla="*/ 9 w 82"/>
                  <a:gd name="T71" fmla="*/ 79 h 95"/>
                  <a:gd name="T72" fmla="*/ 12 w 82"/>
                  <a:gd name="T73" fmla="*/ 73 h 95"/>
                  <a:gd name="T74" fmla="*/ 15 w 82"/>
                  <a:gd name="T75" fmla="*/ 70 h 95"/>
                  <a:gd name="T76" fmla="*/ 15 w 82"/>
                  <a:gd name="T77" fmla="*/ 62 h 95"/>
                  <a:gd name="T78" fmla="*/ 0 w 82"/>
                  <a:gd name="T79" fmla="*/ 48 h 95"/>
                  <a:gd name="T80" fmla="*/ 0 w 82"/>
                  <a:gd name="T81" fmla="*/ 17 h 95"/>
                  <a:gd name="T82" fmla="*/ 7 w 82"/>
                  <a:gd name="T83" fmla="*/ 8 h 95"/>
                  <a:gd name="T84" fmla="*/ 18 w 82"/>
                  <a:gd name="T85" fmla="*/ 3 h 95"/>
                  <a:gd name="T86" fmla="*/ 28 w 82"/>
                  <a:gd name="T87" fmla="*/ 0 h 95"/>
                  <a:gd name="T88" fmla="*/ 42 w 82"/>
                  <a:gd name="T89" fmla="*/ 0 h 95"/>
                  <a:gd name="T90" fmla="*/ 54 w 82"/>
                  <a:gd name="T91" fmla="*/ 1 h 9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2"/>
                  <a:gd name="T139" fmla="*/ 0 h 95"/>
                  <a:gd name="T140" fmla="*/ 82 w 82"/>
                  <a:gd name="T141" fmla="*/ 95 h 9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2" h="95">
                    <a:moveTo>
                      <a:pt x="54" y="1"/>
                    </a:moveTo>
                    <a:lnTo>
                      <a:pt x="66" y="6"/>
                    </a:lnTo>
                    <a:lnTo>
                      <a:pt x="70" y="13"/>
                    </a:lnTo>
                    <a:lnTo>
                      <a:pt x="73" y="23"/>
                    </a:lnTo>
                    <a:lnTo>
                      <a:pt x="73" y="29"/>
                    </a:lnTo>
                    <a:lnTo>
                      <a:pt x="73" y="31"/>
                    </a:lnTo>
                    <a:lnTo>
                      <a:pt x="71" y="35"/>
                    </a:lnTo>
                    <a:lnTo>
                      <a:pt x="73" y="40"/>
                    </a:lnTo>
                    <a:lnTo>
                      <a:pt x="77" y="47"/>
                    </a:lnTo>
                    <a:lnTo>
                      <a:pt x="78" y="48"/>
                    </a:lnTo>
                    <a:lnTo>
                      <a:pt x="79" y="51"/>
                    </a:lnTo>
                    <a:lnTo>
                      <a:pt x="81" y="51"/>
                    </a:lnTo>
                    <a:lnTo>
                      <a:pt x="81" y="53"/>
                    </a:lnTo>
                    <a:lnTo>
                      <a:pt x="81" y="55"/>
                    </a:lnTo>
                    <a:lnTo>
                      <a:pt x="79" y="55"/>
                    </a:lnTo>
                    <a:lnTo>
                      <a:pt x="76" y="55"/>
                    </a:lnTo>
                    <a:lnTo>
                      <a:pt x="73" y="55"/>
                    </a:lnTo>
                    <a:lnTo>
                      <a:pt x="73" y="60"/>
                    </a:lnTo>
                    <a:lnTo>
                      <a:pt x="73" y="62"/>
                    </a:lnTo>
                    <a:lnTo>
                      <a:pt x="76" y="63"/>
                    </a:lnTo>
                    <a:lnTo>
                      <a:pt x="73" y="66"/>
                    </a:lnTo>
                    <a:lnTo>
                      <a:pt x="73" y="69"/>
                    </a:lnTo>
                    <a:lnTo>
                      <a:pt x="73" y="70"/>
                    </a:lnTo>
                    <a:lnTo>
                      <a:pt x="73" y="71"/>
                    </a:lnTo>
                    <a:lnTo>
                      <a:pt x="71" y="71"/>
                    </a:lnTo>
                    <a:lnTo>
                      <a:pt x="70" y="74"/>
                    </a:lnTo>
                    <a:lnTo>
                      <a:pt x="70" y="77"/>
                    </a:lnTo>
                    <a:lnTo>
                      <a:pt x="70" y="79"/>
                    </a:lnTo>
                    <a:lnTo>
                      <a:pt x="69" y="80"/>
                    </a:lnTo>
                    <a:lnTo>
                      <a:pt x="67" y="82"/>
                    </a:lnTo>
                    <a:lnTo>
                      <a:pt x="65" y="82"/>
                    </a:lnTo>
                    <a:lnTo>
                      <a:pt x="62" y="82"/>
                    </a:lnTo>
                    <a:lnTo>
                      <a:pt x="57" y="82"/>
                    </a:lnTo>
                    <a:lnTo>
                      <a:pt x="51" y="82"/>
                    </a:lnTo>
                    <a:lnTo>
                      <a:pt x="42" y="94"/>
                    </a:lnTo>
                    <a:lnTo>
                      <a:pt x="9" y="79"/>
                    </a:lnTo>
                    <a:lnTo>
                      <a:pt x="12" y="73"/>
                    </a:lnTo>
                    <a:lnTo>
                      <a:pt x="15" y="70"/>
                    </a:lnTo>
                    <a:lnTo>
                      <a:pt x="15" y="62"/>
                    </a:lnTo>
                    <a:lnTo>
                      <a:pt x="0" y="48"/>
                    </a:lnTo>
                    <a:lnTo>
                      <a:pt x="0" y="17"/>
                    </a:lnTo>
                    <a:lnTo>
                      <a:pt x="7" y="8"/>
                    </a:lnTo>
                    <a:lnTo>
                      <a:pt x="18" y="3"/>
                    </a:lnTo>
                    <a:lnTo>
                      <a:pt x="28" y="0"/>
                    </a:lnTo>
                    <a:lnTo>
                      <a:pt x="42" y="0"/>
                    </a:lnTo>
                    <a:lnTo>
                      <a:pt x="54" y="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4735" name="Freeform 884"/>
              <p:cNvSpPr>
                <a:spLocks/>
              </p:cNvSpPr>
              <p:nvPr/>
            </p:nvSpPr>
            <p:spPr bwMode="auto">
              <a:xfrm>
                <a:off x="583" y="3073"/>
                <a:ext cx="27" cy="1"/>
              </a:xfrm>
              <a:custGeom>
                <a:avLst/>
                <a:gdLst>
                  <a:gd name="T0" fmla="*/ 26 w 27"/>
                  <a:gd name="T1" fmla="*/ 0 h 1"/>
                  <a:gd name="T2" fmla="*/ 21 w 27"/>
                  <a:gd name="T3" fmla="*/ 0 h 1"/>
                  <a:gd name="T4" fmla="*/ 18 w 27"/>
                  <a:gd name="T5" fmla="*/ 0 h 1"/>
                  <a:gd name="T6" fmla="*/ 12 w 27"/>
                  <a:gd name="T7" fmla="*/ 0 h 1"/>
                  <a:gd name="T8" fmla="*/ 2 w 27"/>
                  <a:gd name="T9" fmla="*/ 0 h 1"/>
                  <a:gd name="T10" fmla="*/ 0 w 27"/>
                  <a:gd name="T11" fmla="*/ 0 h 1"/>
                  <a:gd name="T12" fmla="*/ 6 w 27"/>
                  <a:gd name="T13" fmla="*/ 0 h 1"/>
                  <a:gd name="T14" fmla="*/ 10 w 27"/>
                  <a:gd name="T15" fmla="*/ 0 h 1"/>
                  <a:gd name="T16" fmla="*/ 13 w 27"/>
                  <a:gd name="T17" fmla="*/ 0 h 1"/>
                  <a:gd name="T18" fmla="*/ 18 w 27"/>
                  <a:gd name="T19" fmla="*/ 0 h 1"/>
                  <a:gd name="T20" fmla="*/ 21 w 27"/>
                  <a:gd name="T21" fmla="*/ 0 h 1"/>
                  <a:gd name="T22" fmla="*/ 26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26" y="0"/>
                    </a:moveTo>
                    <a:lnTo>
                      <a:pt x="21" y="0"/>
                    </a:lnTo>
                    <a:lnTo>
                      <a:pt x="18" y="0"/>
                    </a:lnTo>
                    <a:lnTo>
                      <a:pt x="12" y="0"/>
                    </a:lnTo>
                    <a:lnTo>
                      <a:pt x="2" y="0"/>
                    </a:lnTo>
                    <a:lnTo>
                      <a:pt x="0" y="0"/>
                    </a:lnTo>
                    <a:lnTo>
                      <a:pt x="6" y="0"/>
                    </a:lnTo>
                    <a:lnTo>
                      <a:pt x="10" y="0"/>
                    </a:lnTo>
                    <a:lnTo>
                      <a:pt x="13" y="0"/>
                    </a:lnTo>
                    <a:lnTo>
                      <a:pt x="18" y="0"/>
                    </a:lnTo>
                    <a:lnTo>
                      <a:pt x="21" y="0"/>
                    </a:lnTo>
                    <a:lnTo>
                      <a:pt x="26" y="0"/>
                    </a:lnTo>
                  </a:path>
                </a:pathLst>
              </a:custGeom>
              <a:solidFill>
                <a:srgbClr val="201000"/>
              </a:solidFill>
              <a:ln w="9525" cap="rnd">
                <a:noFill/>
                <a:round/>
                <a:headEnd type="none" w="sm" len="sm"/>
                <a:tailEnd type="none" w="sm" len="sm"/>
              </a:ln>
            </p:spPr>
            <p:txBody>
              <a:bodyPr/>
              <a:lstStyle/>
              <a:p>
                <a:endParaRPr lang="es-ES"/>
              </a:p>
            </p:txBody>
          </p:sp>
          <p:sp>
            <p:nvSpPr>
              <p:cNvPr id="104736" name="Freeform 885"/>
              <p:cNvSpPr>
                <a:spLocks/>
              </p:cNvSpPr>
              <p:nvPr/>
            </p:nvSpPr>
            <p:spPr bwMode="auto">
              <a:xfrm>
                <a:off x="604" y="3095"/>
                <a:ext cx="1" cy="26"/>
              </a:xfrm>
              <a:custGeom>
                <a:avLst/>
                <a:gdLst>
                  <a:gd name="T0" fmla="*/ 0 w 1"/>
                  <a:gd name="T1" fmla="*/ 0 h 26"/>
                  <a:gd name="T2" fmla="*/ 0 w 1"/>
                  <a:gd name="T3" fmla="*/ 25 h 26"/>
                  <a:gd name="T4" fmla="*/ 0 w 1"/>
                  <a:gd name="T5" fmla="*/ 0 h 26"/>
                  <a:gd name="T6" fmla="*/ 0 60000 65536"/>
                  <a:gd name="T7" fmla="*/ 0 60000 65536"/>
                  <a:gd name="T8" fmla="*/ 0 60000 65536"/>
                  <a:gd name="T9" fmla="*/ 0 w 1"/>
                  <a:gd name="T10" fmla="*/ 0 h 26"/>
                  <a:gd name="T11" fmla="*/ 1 w 1"/>
                  <a:gd name="T12" fmla="*/ 26 h 26"/>
                </a:gdLst>
                <a:ahLst/>
                <a:cxnLst>
                  <a:cxn ang="T6">
                    <a:pos x="T0" y="T1"/>
                  </a:cxn>
                  <a:cxn ang="T7">
                    <a:pos x="T2" y="T3"/>
                  </a:cxn>
                  <a:cxn ang="T8">
                    <a:pos x="T4" y="T5"/>
                  </a:cxn>
                </a:cxnLst>
                <a:rect l="T9" t="T10" r="T11" b="T12"/>
                <a:pathLst>
                  <a:path w="1" h="26">
                    <a:moveTo>
                      <a:pt x="0" y="0"/>
                    </a:moveTo>
                    <a:lnTo>
                      <a:pt x="0"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4737" name="Freeform 886"/>
              <p:cNvSpPr>
                <a:spLocks/>
              </p:cNvSpPr>
              <p:nvPr/>
            </p:nvSpPr>
            <p:spPr bwMode="auto">
              <a:xfrm>
                <a:off x="553" y="3076"/>
                <a:ext cx="28" cy="26"/>
              </a:xfrm>
              <a:custGeom>
                <a:avLst/>
                <a:gdLst>
                  <a:gd name="T0" fmla="*/ 27 w 28"/>
                  <a:gd name="T1" fmla="*/ 5 h 26"/>
                  <a:gd name="T2" fmla="*/ 22 w 28"/>
                  <a:gd name="T3" fmla="*/ 0 h 26"/>
                  <a:gd name="T4" fmla="*/ 15 w 28"/>
                  <a:gd name="T5" fmla="*/ 0 h 26"/>
                  <a:gd name="T6" fmla="*/ 5 w 28"/>
                  <a:gd name="T7" fmla="*/ 0 h 26"/>
                  <a:gd name="T8" fmla="*/ 2 w 28"/>
                  <a:gd name="T9" fmla="*/ 2 h 26"/>
                  <a:gd name="T10" fmla="*/ 2 w 28"/>
                  <a:gd name="T11" fmla="*/ 6 h 26"/>
                  <a:gd name="T12" fmla="*/ 2 w 28"/>
                  <a:gd name="T13" fmla="*/ 10 h 26"/>
                  <a:gd name="T14" fmla="*/ 2 w 28"/>
                  <a:gd name="T15" fmla="*/ 11 h 26"/>
                  <a:gd name="T16" fmla="*/ 2 w 28"/>
                  <a:gd name="T17" fmla="*/ 14 h 26"/>
                  <a:gd name="T18" fmla="*/ 2 w 28"/>
                  <a:gd name="T19" fmla="*/ 18 h 26"/>
                  <a:gd name="T20" fmla="*/ 9 w 28"/>
                  <a:gd name="T21" fmla="*/ 22 h 26"/>
                  <a:gd name="T22" fmla="*/ 12 w 28"/>
                  <a:gd name="T23" fmla="*/ 22 h 26"/>
                  <a:gd name="T24" fmla="*/ 18 w 28"/>
                  <a:gd name="T25" fmla="*/ 22 h 26"/>
                  <a:gd name="T26" fmla="*/ 12 w 28"/>
                  <a:gd name="T27" fmla="*/ 25 h 26"/>
                  <a:gd name="T28" fmla="*/ 5 w 28"/>
                  <a:gd name="T29" fmla="*/ 22 h 26"/>
                  <a:gd name="T30" fmla="*/ 2 w 28"/>
                  <a:gd name="T31" fmla="*/ 18 h 26"/>
                  <a:gd name="T32" fmla="*/ 2 w 28"/>
                  <a:gd name="T33" fmla="*/ 13 h 26"/>
                  <a:gd name="T34" fmla="*/ 0 w 28"/>
                  <a:gd name="T35" fmla="*/ 8 h 26"/>
                  <a:gd name="T36" fmla="*/ 0 w 28"/>
                  <a:gd name="T37" fmla="*/ 6 h 26"/>
                  <a:gd name="T38" fmla="*/ 2 w 28"/>
                  <a:gd name="T39" fmla="*/ 1 h 26"/>
                  <a:gd name="T40" fmla="*/ 2 w 28"/>
                  <a:gd name="T41" fmla="*/ 0 h 26"/>
                  <a:gd name="T42" fmla="*/ 12 w 28"/>
                  <a:gd name="T43" fmla="*/ 0 h 26"/>
                  <a:gd name="T44" fmla="*/ 22 w 28"/>
                  <a:gd name="T45" fmla="*/ 0 h 26"/>
                  <a:gd name="T46" fmla="*/ 27 w 28"/>
                  <a:gd name="T47" fmla="*/ 0 h 26"/>
                  <a:gd name="T48" fmla="*/ 27 w 28"/>
                  <a:gd name="T49" fmla="*/ 5 h 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
                  <a:gd name="T76" fmla="*/ 0 h 26"/>
                  <a:gd name="T77" fmla="*/ 28 w 28"/>
                  <a:gd name="T78" fmla="*/ 26 h 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 h="26">
                    <a:moveTo>
                      <a:pt x="27" y="5"/>
                    </a:moveTo>
                    <a:lnTo>
                      <a:pt x="22" y="0"/>
                    </a:lnTo>
                    <a:lnTo>
                      <a:pt x="15" y="0"/>
                    </a:lnTo>
                    <a:lnTo>
                      <a:pt x="5" y="0"/>
                    </a:lnTo>
                    <a:lnTo>
                      <a:pt x="2" y="2"/>
                    </a:lnTo>
                    <a:lnTo>
                      <a:pt x="2" y="6"/>
                    </a:lnTo>
                    <a:lnTo>
                      <a:pt x="2" y="10"/>
                    </a:lnTo>
                    <a:lnTo>
                      <a:pt x="2" y="11"/>
                    </a:lnTo>
                    <a:lnTo>
                      <a:pt x="2" y="14"/>
                    </a:lnTo>
                    <a:lnTo>
                      <a:pt x="2" y="18"/>
                    </a:lnTo>
                    <a:lnTo>
                      <a:pt x="9" y="22"/>
                    </a:lnTo>
                    <a:lnTo>
                      <a:pt x="12" y="22"/>
                    </a:lnTo>
                    <a:lnTo>
                      <a:pt x="18" y="22"/>
                    </a:lnTo>
                    <a:lnTo>
                      <a:pt x="12" y="25"/>
                    </a:lnTo>
                    <a:lnTo>
                      <a:pt x="5" y="22"/>
                    </a:lnTo>
                    <a:lnTo>
                      <a:pt x="2" y="18"/>
                    </a:lnTo>
                    <a:lnTo>
                      <a:pt x="2" y="13"/>
                    </a:lnTo>
                    <a:lnTo>
                      <a:pt x="0" y="8"/>
                    </a:lnTo>
                    <a:lnTo>
                      <a:pt x="0" y="6"/>
                    </a:lnTo>
                    <a:lnTo>
                      <a:pt x="2" y="1"/>
                    </a:lnTo>
                    <a:lnTo>
                      <a:pt x="2" y="0"/>
                    </a:lnTo>
                    <a:lnTo>
                      <a:pt x="12" y="0"/>
                    </a:lnTo>
                    <a:lnTo>
                      <a:pt x="22" y="0"/>
                    </a:lnTo>
                    <a:lnTo>
                      <a:pt x="27" y="0"/>
                    </a:lnTo>
                    <a:lnTo>
                      <a:pt x="27" y="5"/>
                    </a:lnTo>
                  </a:path>
                </a:pathLst>
              </a:custGeom>
              <a:solidFill>
                <a:srgbClr val="402000"/>
              </a:solidFill>
              <a:ln w="9525" cap="rnd">
                <a:noFill/>
                <a:round/>
                <a:headEnd type="none" w="sm" len="sm"/>
                <a:tailEnd type="none" w="sm" len="sm"/>
              </a:ln>
            </p:spPr>
            <p:txBody>
              <a:bodyPr/>
              <a:lstStyle/>
              <a:p>
                <a:endParaRPr lang="es-ES"/>
              </a:p>
            </p:txBody>
          </p:sp>
          <p:sp>
            <p:nvSpPr>
              <p:cNvPr id="104738" name="Freeform 887"/>
              <p:cNvSpPr>
                <a:spLocks/>
              </p:cNvSpPr>
              <p:nvPr/>
            </p:nvSpPr>
            <p:spPr bwMode="auto">
              <a:xfrm>
                <a:off x="518" y="3037"/>
                <a:ext cx="87" cy="84"/>
              </a:xfrm>
              <a:custGeom>
                <a:avLst/>
                <a:gdLst>
                  <a:gd name="T0" fmla="*/ 79 w 87"/>
                  <a:gd name="T1" fmla="*/ 31 h 84"/>
                  <a:gd name="T2" fmla="*/ 75 w 87"/>
                  <a:gd name="T3" fmla="*/ 30 h 84"/>
                  <a:gd name="T4" fmla="*/ 59 w 87"/>
                  <a:gd name="T5" fmla="*/ 33 h 84"/>
                  <a:gd name="T6" fmla="*/ 71 w 87"/>
                  <a:gd name="T7" fmla="*/ 26 h 84"/>
                  <a:gd name="T8" fmla="*/ 56 w 87"/>
                  <a:gd name="T9" fmla="*/ 33 h 84"/>
                  <a:gd name="T10" fmla="*/ 52 w 87"/>
                  <a:gd name="T11" fmla="*/ 38 h 84"/>
                  <a:gd name="T12" fmla="*/ 50 w 87"/>
                  <a:gd name="T13" fmla="*/ 38 h 84"/>
                  <a:gd name="T14" fmla="*/ 50 w 87"/>
                  <a:gd name="T15" fmla="*/ 41 h 84"/>
                  <a:gd name="T16" fmla="*/ 45 w 87"/>
                  <a:gd name="T17" fmla="*/ 42 h 84"/>
                  <a:gd name="T18" fmla="*/ 55 w 87"/>
                  <a:gd name="T19" fmla="*/ 45 h 84"/>
                  <a:gd name="T20" fmla="*/ 44 w 87"/>
                  <a:gd name="T21" fmla="*/ 45 h 84"/>
                  <a:gd name="T22" fmla="*/ 44 w 87"/>
                  <a:gd name="T23" fmla="*/ 47 h 84"/>
                  <a:gd name="T24" fmla="*/ 45 w 87"/>
                  <a:gd name="T25" fmla="*/ 50 h 84"/>
                  <a:gd name="T26" fmla="*/ 52 w 87"/>
                  <a:gd name="T27" fmla="*/ 52 h 84"/>
                  <a:gd name="T28" fmla="*/ 35 w 87"/>
                  <a:gd name="T29" fmla="*/ 51 h 84"/>
                  <a:gd name="T30" fmla="*/ 34 w 87"/>
                  <a:gd name="T31" fmla="*/ 53 h 84"/>
                  <a:gd name="T32" fmla="*/ 34 w 87"/>
                  <a:gd name="T33" fmla="*/ 59 h 84"/>
                  <a:gd name="T34" fmla="*/ 43 w 87"/>
                  <a:gd name="T35" fmla="*/ 61 h 84"/>
                  <a:gd name="T36" fmla="*/ 32 w 87"/>
                  <a:gd name="T37" fmla="*/ 61 h 84"/>
                  <a:gd name="T38" fmla="*/ 41 w 87"/>
                  <a:gd name="T39" fmla="*/ 65 h 84"/>
                  <a:gd name="T40" fmla="*/ 39 w 87"/>
                  <a:gd name="T41" fmla="*/ 68 h 84"/>
                  <a:gd name="T42" fmla="*/ 35 w 87"/>
                  <a:gd name="T43" fmla="*/ 71 h 84"/>
                  <a:gd name="T44" fmla="*/ 43 w 87"/>
                  <a:gd name="T45" fmla="*/ 75 h 84"/>
                  <a:gd name="T46" fmla="*/ 30 w 87"/>
                  <a:gd name="T47" fmla="*/ 73 h 84"/>
                  <a:gd name="T48" fmla="*/ 32 w 87"/>
                  <a:gd name="T49" fmla="*/ 76 h 84"/>
                  <a:gd name="T50" fmla="*/ 31 w 87"/>
                  <a:gd name="T51" fmla="*/ 76 h 84"/>
                  <a:gd name="T52" fmla="*/ 28 w 87"/>
                  <a:gd name="T53" fmla="*/ 80 h 84"/>
                  <a:gd name="T54" fmla="*/ 27 w 87"/>
                  <a:gd name="T55" fmla="*/ 80 h 84"/>
                  <a:gd name="T56" fmla="*/ 20 w 87"/>
                  <a:gd name="T57" fmla="*/ 76 h 84"/>
                  <a:gd name="T58" fmla="*/ 11 w 87"/>
                  <a:gd name="T59" fmla="*/ 75 h 84"/>
                  <a:gd name="T60" fmla="*/ 14 w 87"/>
                  <a:gd name="T61" fmla="*/ 71 h 84"/>
                  <a:gd name="T62" fmla="*/ 10 w 87"/>
                  <a:gd name="T63" fmla="*/ 62 h 84"/>
                  <a:gd name="T64" fmla="*/ 0 w 87"/>
                  <a:gd name="T65" fmla="*/ 42 h 84"/>
                  <a:gd name="T66" fmla="*/ 1 w 87"/>
                  <a:gd name="T67" fmla="*/ 21 h 84"/>
                  <a:gd name="T68" fmla="*/ 8 w 87"/>
                  <a:gd name="T69" fmla="*/ 11 h 84"/>
                  <a:gd name="T70" fmla="*/ 20 w 87"/>
                  <a:gd name="T71" fmla="*/ 1 h 84"/>
                  <a:gd name="T72" fmla="*/ 41 w 87"/>
                  <a:gd name="T73" fmla="*/ 0 h 84"/>
                  <a:gd name="T74" fmla="*/ 62 w 87"/>
                  <a:gd name="T75" fmla="*/ 1 h 84"/>
                  <a:gd name="T76" fmla="*/ 78 w 87"/>
                  <a:gd name="T77" fmla="*/ 9 h 84"/>
                  <a:gd name="T78" fmla="*/ 86 w 87"/>
                  <a:gd name="T79" fmla="*/ 22 h 8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7"/>
                  <a:gd name="T121" fmla="*/ 0 h 84"/>
                  <a:gd name="T122" fmla="*/ 87 w 87"/>
                  <a:gd name="T123" fmla="*/ 84 h 8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7" h="84">
                    <a:moveTo>
                      <a:pt x="86" y="22"/>
                    </a:moveTo>
                    <a:lnTo>
                      <a:pt x="79" y="31"/>
                    </a:lnTo>
                    <a:lnTo>
                      <a:pt x="71" y="34"/>
                    </a:lnTo>
                    <a:lnTo>
                      <a:pt x="75" y="30"/>
                    </a:lnTo>
                    <a:lnTo>
                      <a:pt x="67" y="31"/>
                    </a:lnTo>
                    <a:lnTo>
                      <a:pt x="59" y="33"/>
                    </a:lnTo>
                    <a:lnTo>
                      <a:pt x="67" y="30"/>
                    </a:lnTo>
                    <a:lnTo>
                      <a:pt x="71" y="26"/>
                    </a:lnTo>
                    <a:lnTo>
                      <a:pt x="61" y="31"/>
                    </a:lnTo>
                    <a:lnTo>
                      <a:pt x="56" y="33"/>
                    </a:lnTo>
                    <a:lnTo>
                      <a:pt x="49" y="34"/>
                    </a:lnTo>
                    <a:lnTo>
                      <a:pt x="52" y="38"/>
                    </a:lnTo>
                    <a:lnTo>
                      <a:pt x="55" y="38"/>
                    </a:lnTo>
                    <a:lnTo>
                      <a:pt x="50" y="38"/>
                    </a:lnTo>
                    <a:lnTo>
                      <a:pt x="45" y="38"/>
                    </a:lnTo>
                    <a:lnTo>
                      <a:pt x="50" y="41"/>
                    </a:lnTo>
                    <a:lnTo>
                      <a:pt x="55" y="43"/>
                    </a:lnTo>
                    <a:lnTo>
                      <a:pt x="45" y="42"/>
                    </a:lnTo>
                    <a:lnTo>
                      <a:pt x="52" y="44"/>
                    </a:lnTo>
                    <a:lnTo>
                      <a:pt x="55" y="45"/>
                    </a:lnTo>
                    <a:lnTo>
                      <a:pt x="50" y="45"/>
                    </a:lnTo>
                    <a:lnTo>
                      <a:pt x="44" y="45"/>
                    </a:lnTo>
                    <a:lnTo>
                      <a:pt x="52" y="48"/>
                    </a:lnTo>
                    <a:lnTo>
                      <a:pt x="44" y="47"/>
                    </a:lnTo>
                    <a:lnTo>
                      <a:pt x="43" y="46"/>
                    </a:lnTo>
                    <a:lnTo>
                      <a:pt x="45" y="50"/>
                    </a:lnTo>
                    <a:lnTo>
                      <a:pt x="49" y="51"/>
                    </a:lnTo>
                    <a:lnTo>
                      <a:pt x="52" y="52"/>
                    </a:lnTo>
                    <a:lnTo>
                      <a:pt x="43" y="52"/>
                    </a:lnTo>
                    <a:lnTo>
                      <a:pt x="35" y="51"/>
                    </a:lnTo>
                    <a:lnTo>
                      <a:pt x="32" y="50"/>
                    </a:lnTo>
                    <a:lnTo>
                      <a:pt x="34" y="53"/>
                    </a:lnTo>
                    <a:lnTo>
                      <a:pt x="31" y="54"/>
                    </a:lnTo>
                    <a:lnTo>
                      <a:pt x="34" y="59"/>
                    </a:lnTo>
                    <a:lnTo>
                      <a:pt x="38" y="60"/>
                    </a:lnTo>
                    <a:lnTo>
                      <a:pt x="43" y="61"/>
                    </a:lnTo>
                    <a:lnTo>
                      <a:pt x="39" y="61"/>
                    </a:lnTo>
                    <a:lnTo>
                      <a:pt x="32" y="61"/>
                    </a:lnTo>
                    <a:lnTo>
                      <a:pt x="36" y="63"/>
                    </a:lnTo>
                    <a:lnTo>
                      <a:pt x="41" y="65"/>
                    </a:lnTo>
                    <a:lnTo>
                      <a:pt x="46" y="68"/>
                    </a:lnTo>
                    <a:lnTo>
                      <a:pt x="39" y="68"/>
                    </a:lnTo>
                    <a:lnTo>
                      <a:pt x="33" y="68"/>
                    </a:lnTo>
                    <a:lnTo>
                      <a:pt x="35" y="71"/>
                    </a:lnTo>
                    <a:lnTo>
                      <a:pt x="38" y="73"/>
                    </a:lnTo>
                    <a:lnTo>
                      <a:pt x="43" y="75"/>
                    </a:lnTo>
                    <a:lnTo>
                      <a:pt x="36" y="75"/>
                    </a:lnTo>
                    <a:lnTo>
                      <a:pt x="30" y="73"/>
                    </a:lnTo>
                    <a:lnTo>
                      <a:pt x="28" y="71"/>
                    </a:lnTo>
                    <a:lnTo>
                      <a:pt x="32" y="76"/>
                    </a:lnTo>
                    <a:lnTo>
                      <a:pt x="38" y="76"/>
                    </a:lnTo>
                    <a:lnTo>
                      <a:pt x="31" y="76"/>
                    </a:lnTo>
                    <a:lnTo>
                      <a:pt x="27" y="76"/>
                    </a:lnTo>
                    <a:lnTo>
                      <a:pt x="28" y="80"/>
                    </a:lnTo>
                    <a:lnTo>
                      <a:pt x="31" y="83"/>
                    </a:lnTo>
                    <a:lnTo>
                      <a:pt x="27" y="80"/>
                    </a:lnTo>
                    <a:lnTo>
                      <a:pt x="21" y="76"/>
                    </a:lnTo>
                    <a:lnTo>
                      <a:pt x="20" y="76"/>
                    </a:lnTo>
                    <a:lnTo>
                      <a:pt x="16" y="76"/>
                    </a:lnTo>
                    <a:lnTo>
                      <a:pt x="11" y="75"/>
                    </a:lnTo>
                    <a:lnTo>
                      <a:pt x="14" y="75"/>
                    </a:lnTo>
                    <a:lnTo>
                      <a:pt x="14" y="71"/>
                    </a:lnTo>
                    <a:lnTo>
                      <a:pt x="14" y="68"/>
                    </a:lnTo>
                    <a:lnTo>
                      <a:pt x="10" y="62"/>
                    </a:lnTo>
                    <a:lnTo>
                      <a:pt x="3" y="55"/>
                    </a:lnTo>
                    <a:lnTo>
                      <a:pt x="0" y="42"/>
                    </a:lnTo>
                    <a:lnTo>
                      <a:pt x="0" y="30"/>
                    </a:lnTo>
                    <a:lnTo>
                      <a:pt x="1" y="21"/>
                    </a:lnTo>
                    <a:lnTo>
                      <a:pt x="8" y="16"/>
                    </a:lnTo>
                    <a:lnTo>
                      <a:pt x="8" y="11"/>
                    </a:lnTo>
                    <a:lnTo>
                      <a:pt x="12" y="6"/>
                    </a:lnTo>
                    <a:lnTo>
                      <a:pt x="20" y="1"/>
                    </a:lnTo>
                    <a:lnTo>
                      <a:pt x="29" y="0"/>
                    </a:lnTo>
                    <a:lnTo>
                      <a:pt x="41" y="0"/>
                    </a:lnTo>
                    <a:lnTo>
                      <a:pt x="52" y="0"/>
                    </a:lnTo>
                    <a:lnTo>
                      <a:pt x="62" y="1"/>
                    </a:lnTo>
                    <a:lnTo>
                      <a:pt x="71" y="6"/>
                    </a:lnTo>
                    <a:lnTo>
                      <a:pt x="78" y="9"/>
                    </a:lnTo>
                    <a:lnTo>
                      <a:pt x="83" y="12"/>
                    </a:lnTo>
                    <a:lnTo>
                      <a:pt x="86" y="22"/>
                    </a:lnTo>
                  </a:path>
                </a:pathLst>
              </a:custGeom>
              <a:solidFill>
                <a:srgbClr val="201000"/>
              </a:solidFill>
              <a:ln w="9525" cap="rnd">
                <a:noFill/>
                <a:round/>
                <a:headEnd type="none" w="sm" len="sm"/>
                <a:tailEnd type="none" w="sm" len="sm"/>
              </a:ln>
            </p:spPr>
            <p:txBody>
              <a:bodyPr/>
              <a:lstStyle/>
              <a:p>
                <a:endParaRPr lang="es-ES"/>
              </a:p>
            </p:txBody>
          </p:sp>
          <p:sp>
            <p:nvSpPr>
              <p:cNvPr id="104739" name="Freeform 888"/>
              <p:cNvSpPr>
                <a:spLocks/>
              </p:cNvSpPr>
              <p:nvPr/>
            </p:nvSpPr>
            <p:spPr bwMode="auto">
              <a:xfrm>
                <a:off x="521" y="3039"/>
                <a:ext cx="84" cy="75"/>
              </a:xfrm>
              <a:custGeom>
                <a:avLst/>
                <a:gdLst>
                  <a:gd name="T0" fmla="*/ 42 w 84"/>
                  <a:gd name="T1" fmla="*/ 33 h 75"/>
                  <a:gd name="T2" fmla="*/ 38 w 84"/>
                  <a:gd name="T3" fmla="*/ 34 h 75"/>
                  <a:gd name="T4" fmla="*/ 37 w 84"/>
                  <a:gd name="T5" fmla="*/ 38 h 75"/>
                  <a:gd name="T6" fmla="*/ 35 w 84"/>
                  <a:gd name="T7" fmla="*/ 40 h 75"/>
                  <a:gd name="T8" fmla="*/ 30 w 84"/>
                  <a:gd name="T9" fmla="*/ 43 h 75"/>
                  <a:gd name="T10" fmla="*/ 27 w 84"/>
                  <a:gd name="T11" fmla="*/ 48 h 75"/>
                  <a:gd name="T12" fmla="*/ 26 w 84"/>
                  <a:gd name="T13" fmla="*/ 52 h 75"/>
                  <a:gd name="T14" fmla="*/ 28 w 84"/>
                  <a:gd name="T15" fmla="*/ 55 h 75"/>
                  <a:gd name="T16" fmla="*/ 36 w 84"/>
                  <a:gd name="T17" fmla="*/ 62 h 75"/>
                  <a:gd name="T18" fmla="*/ 30 w 84"/>
                  <a:gd name="T19" fmla="*/ 60 h 75"/>
                  <a:gd name="T20" fmla="*/ 33 w 84"/>
                  <a:gd name="T21" fmla="*/ 67 h 75"/>
                  <a:gd name="T22" fmla="*/ 25 w 84"/>
                  <a:gd name="T23" fmla="*/ 64 h 75"/>
                  <a:gd name="T24" fmla="*/ 27 w 84"/>
                  <a:gd name="T25" fmla="*/ 70 h 75"/>
                  <a:gd name="T26" fmla="*/ 25 w 84"/>
                  <a:gd name="T27" fmla="*/ 74 h 75"/>
                  <a:gd name="T28" fmla="*/ 14 w 84"/>
                  <a:gd name="T29" fmla="*/ 71 h 75"/>
                  <a:gd name="T30" fmla="*/ 14 w 84"/>
                  <a:gd name="T31" fmla="*/ 62 h 75"/>
                  <a:gd name="T32" fmla="*/ 2 w 84"/>
                  <a:gd name="T33" fmla="*/ 48 h 75"/>
                  <a:gd name="T34" fmla="*/ 0 w 84"/>
                  <a:gd name="T35" fmla="*/ 28 h 75"/>
                  <a:gd name="T36" fmla="*/ 8 w 84"/>
                  <a:gd name="T37" fmla="*/ 14 h 75"/>
                  <a:gd name="T38" fmla="*/ 8 w 84"/>
                  <a:gd name="T39" fmla="*/ 27 h 75"/>
                  <a:gd name="T40" fmla="*/ 8 w 84"/>
                  <a:gd name="T41" fmla="*/ 14 h 75"/>
                  <a:gd name="T42" fmla="*/ 16 w 84"/>
                  <a:gd name="T43" fmla="*/ 22 h 75"/>
                  <a:gd name="T44" fmla="*/ 8 w 84"/>
                  <a:gd name="T45" fmla="*/ 13 h 75"/>
                  <a:gd name="T46" fmla="*/ 16 w 84"/>
                  <a:gd name="T47" fmla="*/ 10 h 75"/>
                  <a:gd name="T48" fmla="*/ 9 w 84"/>
                  <a:gd name="T49" fmla="*/ 12 h 75"/>
                  <a:gd name="T50" fmla="*/ 15 w 84"/>
                  <a:gd name="T51" fmla="*/ 3 h 75"/>
                  <a:gd name="T52" fmla="*/ 32 w 84"/>
                  <a:gd name="T53" fmla="*/ 0 h 75"/>
                  <a:gd name="T54" fmla="*/ 51 w 84"/>
                  <a:gd name="T55" fmla="*/ 0 h 75"/>
                  <a:gd name="T56" fmla="*/ 70 w 84"/>
                  <a:gd name="T57" fmla="*/ 5 h 75"/>
                  <a:gd name="T58" fmla="*/ 81 w 84"/>
                  <a:gd name="T59" fmla="*/ 11 h 75"/>
                  <a:gd name="T60" fmla="*/ 81 w 84"/>
                  <a:gd name="T61" fmla="*/ 20 h 75"/>
                  <a:gd name="T62" fmla="*/ 78 w 84"/>
                  <a:gd name="T63" fmla="*/ 27 h 75"/>
                  <a:gd name="T64" fmla="*/ 77 w 84"/>
                  <a:gd name="T65" fmla="*/ 26 h 75"/>
                  <a:gd name="T66" fmla="*/ 73 w 84"/>
                  <a:gd name="T67" fmla="*/ 25 h 75"/>
                  <a:gd name="T68" fmla="*/ 71 w 84"/>
                  <a:gd name="T69" fmla="*/ 25 h 75"/>
                  <a:gd name="T70" fmla="*/ 71 w 84"/>
                  <a:gd name="T71" fmla="*/ 19 h 75"/>
                  <a:gd name="T72" fmla="*/ 59 w 84"/>
                  <a:gd name="T73" fmla="*/ 27 h 75"/>
                  <a:gd name="T74" fmla="*/ 45 w 84"/>
                  <a:gd name="T75" fmla="*/ 28 h 75"/>
                  <a:gd name="T76" fmla="*/ 47 w 84"/>
                  <a:gd name="T77" fmla="*/ 33 h 7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4"/>
                  <a:gd name="T118" fmla="*/ 0 h 75"/>
                  <a:gd name="T119" fmla="*/ 84 w 84"/>
                  <a:gd name="T120" fmla="*/ 75 h 7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4" h="75">
                    <a:moveTo>
                      <a:pt x="47" y="33"/>
                    </a:moveTo>
                    <a:lnTo>
                      <a:pt x="42" y="33"/>
                    </a:lnTo>
                    <a:lnTo>
                      <a:pt x="45" y="37"/>
                    </a:lnTo>
                    <a:lnTo>
                      <a:pt x="38" y="34"/>
                    </a:lnTo>
                    <a:lnTo>
                      <a:pt x="45" y="40"/>
                    </a:lnTo>
                    <a:lnTo>
                      <a:pt x="37" y="38"/>
                    </a:lnTo>
                    <a:lnTo>
                      <a:pt x="45" y="43"/>
                    </a:lnTo>
                    <a:lnTo>
                      <a:pt x="35" y="40"/>
                    </a:lnTo>
                    <a:lnTo>
                      <a:pt x="42" y="45"/>
                    </a:lnTo>
                    <a:lnTo>
                      <a:pt x="30" y="43"/>
                    </a:lnTo>
                    <a:lnTo>
                      <a:pt x="25" y="43"/>
                    </a:lnTo>
                    <a:lnTo>
                      <a:pt x="27" y="48"/>
                    </a:lnTo>
                    <a:lnTo>
                      <a:pt x="25" y="48"/>
                    </a:lnTo>
                    <a:lnTo>
                      <a:pt x="26" y="52"/>
                    </a:lnTo>
                    <a:lnTo>
                      <a:pt x="33" y="55"/>
                    </a:lnTo>
                    <a:lnTo>
                      <a:pt x="28" y="55"/>
                    </a:lnTo>
                    <a:lnTo>
                      <a:pt x="33" y="59"/>
                    </a:lnTo>
                    <a:lnTo>
                      <a:pt x="36" y="62"/>
                    </a:lnTo>
                    <a:lnTo>
                      <a:pt x="32" y="61"/>
                    </a:lnTo>
                    <a:lnTo>
                      <a:pt x="30" y="60"/>
                    </a:lnTo>
                    <a:lnTo>
                      <a:pt x="31" y="64"/>
                    </a:lnTo>
                    <a:lnTo>
                      <a:pt x="33" y="67"/>
                    </a:lnTo>
                    <a:lnTo>
                      <a:pt x="27" y="67"/>
                    </a:lnTo>
                    <a:lnTo>
                      <a:pt x="25" y="64"/>
                    </a:lnTo>
                    <a:lnTo>
                      <a:pt x="26" y="67"/>
                    </a:lnTo>
                    <a:lnTo>
                      <a:pt x="27" y="70"/>
                    </a:lnTo>
                    <a:lnTo>
                      <a:pt x="22" y="67"/>
                    </a:lnTo>
                    <a:lnTo>
                      <a:pt x="25" y="74"/>
                    </a:lnTo>
                    <a:lnTo>
                      <a:pt x="20" y="69"/>
                    </a:lnTo>
                    <a:lnTo>
                      <a:pt x="14" y="71"/>
                    </a:lnTo>
                    <a:lnTo>
                      <a:pt x="15" y="67"/>
                    </a:lnTo>
                    <a:lnTo>
                      <a:pt x="14" y="62"/>
                    </a:lnTo>
                    <a:lnTo>
                      <a:pt x="9" y="58"/>
                    </a:lnTo>
                    <a:lnTo>
                      <a:pt x="2" y="48"/>
                    </a:lnTo>
                    <a:lnTo>
                      <a:pt x="0" y="38"/>
                    </a:lnTo>
                    <a:lnTo>
                      <a:pt x="0" y="28"/>
                    </a:lnTo>
                    <a:lnTo>
                      <a:pt x="1" y="19"/>
                    </a:lnTo>
                    <a:lnTo>
                      <a:pt x="8" y="14"/>
                    </a:lnTo>
                    <a:lnTo>
                      <a:pt x="4" y="19"/>
                    </a:lnTo>
                    <a:lnTo>
                      <a:pt x="8" y="27"/>
                    </a:lnTo>
                    <a:lnTo>
                      <a:pt x="8" y="20"/>
                    </a:lnTo>
                    <a:lnTo>
                      <a:pt x="8" y="14"/>
                    </a:lnTo>
                    <a:lnTo>
                      <a:pt x="12" y="17"/>
                    </a:lnTo>
                    <a:lnTo>
                      <a:pt x="16" y="22"/>
                    </a:lnTo>
                    <a:lnTo>
                      <a:pt x="12" y="16"/>
                    </a:lnTo>
                    <a:lnTo>
                      <a:pt x="8" y="13"/>
                    </a:lnTo>
                    <a:lnTo>
                      <a:pt x="11" y="12"/>
                    </a:lnTo>
                    <a:lnTo>
                      <a:pt x="16" y="10"/>
                    </a:lnTo>
                    <a:lnTo>
                      <a:pt x="12" y="10"/>
                    </a:lnTo>
                    <a:lnTo>
                      <a:pt x="9" y="12"/>
                    </a:lnTo>
                    <a:lnTo>
                      <a:pt x="9" y="8"/>
                    </a:lnTo>
                    <a:lnTo>
                      <a:pt x="15" y="3"/>
                    </a:lnTo>
                    <a:lnTo>
                      <a:pt x="20" y="0"/>
                    </a:lnTo>
                    <a:lnTo>
                      <a:pt x="32" y="0"/>
                    </a:lnTo>
                    <a:lnTo>
                      <a:pt x="44" y="0"/>
                    </a:lnTo>
                    <a:lnTo>
                      <a:pt x="51" y="0"/>
                    </a:lnTo>
                    <a:lnTo>
                      <a:pt x="62" y="1"/>
                    </a:lnTo>
                    <a:lnTo>
                      <a:pt x="70" y="5"/>
                    </a:lnTo>
                    <a:lnTo>
                      <a:pt x="79" y="8"/>
                    </a:lnTo>
                    <a:lnTo>
                      <a:pt x="81" y="11"/>
                    </a:lnTo>
                    <a:lnTo>
                      <a:pt x="83" y="16"/>
                    </a:lnTo>
                    <a:lnTo>
                      <a:pt x="81" y="20"/>
                    </a:lnTo>
                    <a:lnTo>
                      <a:pt x="80" y="25"/>
                    </a:lnTo>
                    <a:lnTo>
                      <a:pt x="78" y="27"/>
                    </a:lnTo>
                    <a:lnTo>
                      <a:pt x="75" y="28"/>
                    </a:lnTo>
                    <a:lnTo>
                      <a:pt x="77" y="26"/>
                    </a:lnTo>
                    <a:lnTo>
                      <a:pt x="77" y="23"/>
                    </a:lnTo>
                    <a:lnTo>
                      <a:pt x="73" y="25"/>
                    </a:lnTo>
                    <a:lnTo>
                      <a:pt x="67" y="28"/>
                    </a:lnTo>
                    <a:lnTo>
                      <a:pt x="71" y="25"/>
                    </a:lnTo>
                    <a:lnTo>
                      <a:pt x="71" y="22"/>
                    </a:lnTo>
                    <a:lnTo>
                      <a:pt x="71" y="19"/>
                    </a:lnTo>
                    <a:lnTo>
                      <a:pt x="67" y="23"/>
                    </a:lnTo>
                    <a:lnTo>
                      <a:pt x="59" y="27"/>
                    </a:lnTo>
                    <a:lnTo>
                      <a:pt x="53" y="28"/>
                    </a:lnTo>
                    <a:lnTo>
                      <a:pt x="45" y="28"/>
                    </a:lnTo>
                    <a:lnTo>
                      <a:pt x="44" y="28"/>
                    </a:lnTo>
                    <a:lnTo>
                      <a:pt x="47" y="33"/>
                    </a:lnTo>
                  </a:path>
                </a:pathLst>
              </a:custGeom>
              <a:solidFill>
                <a:srgbClr val="603000"/>
              </a:solidFill>
              <a:ln w="9525" cap="rnd">
                <a:noFill/>
                <a:round/>
                <a:headEnd type="none" w="sm" len="sm"/>
                <a:tailEnd type="none" w="sm" len="sm"/>
              </a:ln>
            </p:spPr>
            <p:txBody>
              <a:bodyPr/>
              <a:lstStyle/>
              <a:p>
                <a:endParaRPr lang="es-ES"/>
              </a:p>
            </p:txBody>
          </p:sp>
          <p:sp>
            <p:nvSpPr>
              <p:cNvPr id="104740" name="Freeform 889"/>
              <p:cNvSpPr>
                <a:spLocks/>
              </p:cNvSpPr>
              <p:nvPr/>
            </p:nvSpPr>
            <p:spPr bwMode="auto">
              <a:xfrm>
                <a:off x="660" y="3228"/>
                <a:ext cx="65" cy="35"/>
              </a:xfrm>
              <a:custGeom>
                <a:avLst/>
                <a:gdLst>
                  <a:gd name="T0" fmla="*/ 0 w 65"/>
                  <a:gd name="T1" fmla="*/ 19 h 35"/>
                  <a:gd name="T2" fmla="*/ 8 w 65"/>
                  <a:gd name="T3" fmla="*/ 18 h 35"/>
                  <a:gd name="T4" fmla="*/ 10 w 65"/>
                  <a:gd name="T5" fmla="*/ 17 h 35"/>
                  <a:gd name="T6" fmla="*/ 12 w 65"/>
                  <a:gd name="T7" fmla="*/ 17 h 35"/>
                  <a:gd name="T8" fmla="*/ 13 w 65"/>
                  <a:gd name="T9" fmla="*/ 14 h 35"/>
                  <a:gd name="T10" fmla="*/ 17 w 65"/>
                  <a:gd name="T11" fmla="*/ 10 h 35"/>
                  <a:gd name="T12" fmla="*/ 24 w 65"/>
                  <a:gd name="T13" fmla="*/ 6 h 35"/>
                  <a:gd name="T14" fmla="*/ 25 w 65"/>
                  <a:gd name="T15" fmla="*/ 3 h 35"/>
                  <a:gd name="T16" fmla="*/ 27 w 65"/>
                  <a:gd name="T17" fmla="*/ 1 h 35"/>
                  <a:gd name="T18" fmla="*/ 30 w 65"/>
                  <a:gd name="T19" fmla="*/ 1 h 35"/>
                  <a:gd name="T20" fmla="*/ 41 w 65"/>
                  <a:gd name="T21" fmla="*/ 0 h 35"/>
                  <a:gd name="T22" fmla="*/ 46 w 65"/>
                  <a:gd name="T23" fmla="*/ 0 h 35"/>
                  <a:gd name="T24" fmla="*/ 48 w 65"/>
                  <a:gd name="T25" fmla="*/ 0 h 35"/>
                  <a:gd name="T26" fmla="*/ 49 w 65"/>
                  <a:gd name="T27" fmla="*/ 0 h 35"/>
                  <a:gd name="T28" fmla="*/ 53 w 65"/>
                  <a:gd name="T29" fmla="*/ 3 h 35"/>
                  <a:gd name="T30" fmla="*/ 56 w 65"/>
                  <a:gd name="T31" fmla="*/ 3 h 35"/>
                  <a:gd name="T32" fmla="*/ 56 w 65"/>
                  <a:gd name="T33" fmla="*/ 4 h 35"/>
                  <a:gd name="T34" fmla="*/ 58 w 65"/>
                  <a:gd name="T35" fmla="*/ 6 h 35"/>
                  <a:gd name="T36" fmla="*/ 60 w 65"/>
                  <a:gd name="T37" fmla="*/ 8 h 35"/>
                  <a:gd name="T38" fmla="*/ 62 w 65"/>
                  <a:gd name="T39" fmla="*/ 8 h 35"/>
                  <a:gd name="T40" fmla="*/ 62 w 65"/>
                  <a:gd name="T41" fmla="*/ 9 h 35"/>
                  <a:gd name="T42" fmla="*/ 62 w 65"/>
                  <a:gd name="T43" fmla="*/ 10 h 35"/>
                  <a:gd name="T44" fmla="*/ 64 w 65"/>
                  <a:gd name="T45" fmla="*/ 13 h 35"/>
                  <a:gd name="T46" fmla="*/ 62 w 65"/>
                  <a:gd name="T47" fmla="*/ 14 h 35"/>
                  <a:gd name="T48" fmla="*/ 61 w 65"/>
                  <a:gd name="T49" fmla="*/ 14 h 35"/>
                  <a:gd name="T50" fmla="*/ 58 w 65"/>
                  <a:gd name="T51" fmla="*/ 14 h 35"/>
                  <a:gd name="T52" fmla="*/ 56 w 65"/>
                  <a:gd name="T53" fmla="*/ 13 h 35"/>
                  <a:gd name="T54" fmla="*/ 53 w 65"/>
                  <a:gd name="T55" fmla="*/ 13 h 35"/>
                  <a:gd name="T56" fmla="*/ 52 w 65"/>
                  <a:gd name="T57" fmla="*/ 12 h 35"/>
                  <a:gd name="T58" fmla="*/ 49 w 65"/>
                  <a:gd name="T59" fmla="*/ 10 h 35"/>
                  <a:gd name="T60" fmla="*/ 48 w 65"/>
                  <a:gd name="T61" fmla="*/ 12 h 35"/>
                  <a:gd name="T62" fmla="*/ 45 w 65"/>
                  <a:gd name="T63" fmla="*/ 13 h 35"/>
                  <a:gd name="T64" fmla="*/ 49 w 65"/>
                  <a:gd name="T65" fmla="*/ 14 h 35"/>
                  <a:gd name="T66" fmla="*/ 53 w 65"/>
                  <a:gd name="T67" fmla="*/ 14 h 35"/>
                  <a:gd name="T68" fmla="*/ 56 w 65"/>
                  <a:gd name="T69" fmla="*/ 17 h 35"/>
                  <a:gd name="T70" fmla="*/ 58 w 65"/>
                  <a:gd name="T71" fmla="*/ 17 h 35"/>
                  <a:gd name="T72" fmla="*/ 58 w 65"/>
                  <a:gd name="T73" fmla="*/ 18 h 35"/>
                  <a:gd name="T74" fmla="*/ 56 w 65"/>
                  <a:gd name="T75" fmla="*/ 19 h 35"/>
                  <a:gd name="T76" fmla="*/ 48 w 65"/>
                  <a:gd name="T77" fmla="*/ 18 h 35"/>
                  <a:gd name="T78" fmla="*/ 45 w 65"/>
                  <a:gd name="T79" fmla="*/ 18 h 35"/>
                  <a:gd name="T80" fmla="*/ 40 w 65"/>
                  <a:gd name="T81" fmla="*/ 18 h 35"/>
                  <a:gd name="T82" fmla="*/ 38 w 65"/>
                  <a:gd name="T83" fmla="*/ 19 h 35"/>
                  <a:gd name="T84" fmla="*/ 35 w 65"/>
                  <a:gd name="T85" fmla="*/ 21 h 35"/>
                  <a:gd name="T86" fmla="*/ 33 w 65"/>
                  <a:gd name="T87" fmla="*/ 23 h 35"/>
                  <a:gd name="T88" fmla="*/ 32 w 65"/>
                  <a:gd name="T89" fmla="*/ 24 h 35"/>
                  <a:gd name="T90" fmla="*/ 29 w 65"/>
                  <a:gd name="T91" fmla="*/ 27 h 35"/>
                  <a:gd name="T92" fmla="*/ 26 w 65"/>
                  <a:gd name="T93" fmla="*/ 29 h 35"/>
                  <a:gd name="T94" fmla="*/ 24 w 65"/>
                  <a:gd name="T95" fmla="*/ 30 h 35"/>
                  <a:gd name="T96" fmla="*/ 21 w 65"/>
                  <a:gd name="T97" fmla="*/ 30 h 35"/>
                  <a:gd name="T98" fmla="*/ 16 w 65"/>
                  <a:gd name="T99" fmla="*/ 30 h 35"/>
                  <a:gd name="T100" fmla="*/ 13 w 65"/>
                  <a:gd name="T101" fmla="*/ 30 h 35"/>
                  <a:gd name="T102" fmla="*/ 9 w 65"/>
                  <a:gd name="T103" fmla="*/ 32 h 35"/>
                  <a:gd name="T104" fmla="*/ 0 w 65"/>
                  <a:gd name="T105" fmla="*/ 34 h 35"/>
                  <a:gd name="T106" fmla="*/ 0 w 65"/>
                  <a:gd name="T107" fmla="*/ 19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35"/>
                  <a:gd name="T164" fmla="*/ 65 w 65"/>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35">
                    <a:moveTo>
                      <a:pt x="0" y="19"/>
                    </a:moveTo>
                    <a:lnTo>
                      <a:pt x="8" y="18"/>
                    </a:lnTo>
                    <a:lnTo>
                      <a:pt x="10" y="17"/>
                    </a:lnTo>
                    <a:lnTo>
                      <a:pt x="12" y="17"/>
                    </a:lnTo>
                    <a:lnTo>
                      <a:pt x="13" y="14"/>
                    </a:lnTo>
                    <a:lnTo>
                      <a:pt x="17" y="10"/>
                    </a:lnTo>
                    <a:lnTo>
                      <a:pt x="24" y="6"/>
                    </a:lnTo>
                    <a:lnTo>
                      <a:pt x="25" y="3"/>
                    </a:lnTo>
                    <a:lnTo>
                      <a:pt x="27" y="1"/>
                    </a:lnTo>
                    <a:lnTo>
                      <a:pt x="30" y="1"/>
                    </a:lnTo>
                    <a:lnTo>
                      <a:pt x="41" y="0"/>
                    </a:lnTo>
                    <a:lnTo>
                      <a:pt x="46" y="0"/>
                    </a:lnTo>
                    <a:lnTo>
                      <a:pt x="48" y="0"/>
                    </a:lnTo>
                    <a:lnTo>
                      <a:pt x="49" y="0"/>
                    </a:lnTo>
                    <a:lnTo>
                      <a:pt x="53" y="3"/>
                    </a:lnTo>
                    <a:lnTo>
                      <a:pt x="56" y="3"/>
                    </a:lnTo>
                    <a:lnTo>
                      <a:pt x="56" y="4"/>
                    </a:lnTo>
                    <a:lnTo>
                      <a:pt x="58" y="6"/>
                    </a:lnTo>
                    <a:lnTo>
                      <a:pt x="60" y="8"/>
                    </a:lnTo>
                    <a:lnTo>
                      <a:pt x="62" y="8"/>
                    </a:lnTo>
                    <a:lnTo>
                      <a:pt x="62" y="9"/>
                    </a:lnTo>
                    <a:lnTo>
                      <a:pt x="62" y="10"/>
                    </a:lnTo>
                    <a:lnTo>
                      <a:pt x="64" y="13"/>
                    </a:lnTo>
                    <a:lnTo>
                      <a:pt x="62" y="14"/>
                    </a:lnTo>
                    <a:lnTo>
                      <a:pt x="61" y="14"/>
                    </a:lnTo>
                    <a:lnTo>
                      <a:pt x="58" y="14"/>
                    </a:lnTo>
                    <a:lnTo>
                      <a:pt x="56" y="13"/>
                    </a:lnTo>
                    <a:lnTo>
                      <a:pt x="53" y="13"/>
                    </a:lnTo>
                    <a:lnTo>
                      <a:pt x="52" y="12"/>
                    </a:lnTo>
                    <a:lnTo>
                      <a:pt x="49" y="10"/>
                    </a:lnTo>
                    <a:lnTo>
                      <a:pt x="48" y="12"/>
                    </a:lnTo>
                    <a:lnTo>
                      <a:pt x="45" y="13"/>
                    </a:lnTo>
                    <a:lnTo>
                      <a:pt x="49" y="14"/>
                    </a:lnTo>
                    <a:lnTo>
                      <a:pt x="53" y="14"/>
                    </a:lnTo>
                    <a:lnTo>
                      <a:pt x="56" y="17"/>
                    </a:lnTo>
                    <a:lnTo>
                      <a:pt x="58" y="17"/>
                    </a:lnTo>
                    <a:lnTo>
                      <a:pt x="58" y="18"/>
                    </a:lnTo>
                    <a:lnTo>
                      <a:pt x="56" y="19"/>
                    </a:lnTo>
                    <a:lnTo>
                      <a:pt x="48" y="18"/>
                    </a:lnTo>
                    <a:lnTo>
                      <a:pt x="45" y="18"/>
                    </a:lnTo>
                    <a:lnTo>
                      <a:pt x="40" y="18"/>
                    </a:lnTo>
                    <a:lnTo>
                      <a:pt x="38" y="19"/>
                    </a:lnTo>
                    <a:lnTo>
                      <a:pt x="35" y="21"/>
                    </a:lnTo>
                    <a:lnTo>
                      <a:pt x="33" y="23"/>
                    </a:lnTo>
                    <a:lnTo>
                      <a:pt x="32" y="24"/>
                    </a:lnTo>
                    <a:lnTo>
                      <a:pt x="29" y="27"/>
                    </a:lnTo>
                    <a:lnTo>
                      <a:pt x="26" y="29"/>
                    </a:lnTo>
                    <a:lnTo>
                      <a:pt x="24" y="30"/>
                    </a:lnTo>
                    <a:lnTo>
                      <a:pt x="21" y="30"/>
                    </a:lnTo>
                    <a:lnTo>
                      <a:pt x="16" y="30"/>
                    </a:lnTo>
                    <a:lnTo>
                      <a:pt x="13" y="30"/>
                    </a:lnTo>
                    <a:lnTo>
                      <a:pt x="9" y="32"/>
                    </a:lnTo>
                    <a:lnTo>
                      <a:pt x="0" y="34"/>
                    </a:lnTo>
                    <a:lnTo>
                      <a:pt x="0" y="19"/>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4741" name="Freeform 890"/>
              <p:cNvSpPr>
                <a:spLocks/>
              </p:cNvSpPr>
              <p:nvPr/>
            </p:nvSpPr>
            <p:spPr bwMode="auto">
              <a:xfrm>
                <a:off x="706" y="3234"/>
                <a:ext cx="28" cy="1"/>
              </a:xfrm>
              <a:custGeom>
                <a:avLst/>
                <a:gdLst>
                  <a:gd name="T0" fmla="*/ 27 w 28"/>
                  <a:gd name="T1" fmla="*/ 0 h 1"/>
                  <a:gd name="T2" fmla="*/ 21 w 28"/>
                  <a:gd name="T3" fmla="*/ 0 h 1"/>
                  <a:gd name="T4" fmla="*/ 18 w 28"/>
                  <a:gd name="T5" fmla="*/ 0 h 1"/>
                  <a:gd name="T6" fmla="*/ 13 w 28"/>
                  <a:gd name="T7" fmla="*/ 0 h 1"/>
                  <a:gd name="T8" fmla="*/ 9 w 28"/>
                  <a:gd name="T9" fmla="*/ 0 h 1"/>
                  <a:gd name="T10" fmla="*/ 3 w 28"/>
                  <a:gd name="T11" fmla="*/ 0 h 1"/>
                  <a:gd name="T12" fmla="*/ 0 w 28"/>
                  <a:gd name="T13" fmla="*/ 0 h 1"/>
                  <a:gd name="T14" fmla="*/ 4 w 28"/>
                  <a:gd name="T15" fmla="*/ 0 h 1"/>
                  <a:gd name="T16" fmla="*/ 11 w 28"/>
                  <a:gd name="T17" fmla="*/ 0 h 1"/>
                  <a:gd name="T18" fmla="*/ 18 w 28"/>
                  <a:gd name="T19" fmla="*/ 0 h 1"/>
                  <a:gd name="T20" fmla="*/ 21 w 28"/>
                  <a:gd name="T21" fmla="*/ 0 h 1"/>
                  <a:gd name="T22" fmla="*/ 27 w 28"/>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
                  <a:gd name="T37" fmla="*/ 0 h 1"/>
                  <a:gd name="T38" fmla="*/ 28 w 28"/>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 h="1">
                    <a:moveTo>
                      <a:pt x="27" y="0"/>
                    </a:moveTo>
                    <a:lnTo>
                      <a:pt x="21" y="0"/>
                    </a:lnTo>
                    <a:lnTo>
                      <a:pt x="18" y="0"/>
                    </a:lnTo>
                    <a:lnTo>
                      <a:pt x="13" y="0"/>
                    </a:lnTo>
                    <a:lnTo>
                      <a:pt x="9" y="0"/>
                    </a:lnTo>
                    <a:lnTo>
                      <a:pt x="3" y="0"/>
                    </a:lnTo>
                    <a:lnTo>
                      <a:pt x="0" y="0"/>
                    </a:lnTo>
                    <a:lnTo>
                      <a:pt x="4" y="0"/>
                    </a:lnTo>
                    <a:lnTo>
                      <a:pt x="11" y="0"/>
                    </a:lnTo>
                    <a:lnTo>
                      <a:pt x="18" y="0"/>
                    </a:lnTo>
                    <a:lnTo>
                      <a:pt x="21" y="0"/>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4742" name="Freeform 891"/>
              <p:cNvSpPr>
                <a:spLocks/>
              </p:cNvSpPr>
              <p:nvPr/>
            </p:nvSpPr>
            <p:spPr bwMode="auto">
              <a:xfrm>
                <a:off x="696" y="3228"/>
                <a:ext cx="28" cy="26"/>
              </a:xfrm>
              <a:custGeom>
                <a:avLst/>
                <a:gdLst>
                  <a:gd name="T0" fmla="*/ 20 w 28"/>
                  <a:gd name="T1" fmla="*/ 0 h 26"/>
                  <a:gd name="T2" fmla="*/ 22 w 28"/>
                  <a:gd name="T3" fmla="*/ 0 h 26"/>
                  <a:gd name="T4" fmla="*/ 27 w 28"/>
                  <a:gd name="T5" fmla="*/ 11 h 26"/>
                  <a:gd name="T6" fmla="*/ 22 w 28"/>
                  <a:gd name="T7" fmla="*/ 0 h 26"/>
                  <a:gd name="T8" fmla="*/ 20 w 28"/>
                  <a:gd name="T9" fmla="*/ 0 h 26"/>
                  <a:gd name="T10" fmla="*/ 10 w 28"/>
                  <a:gd name="T11" fmla="*/ 11 h 26"/>
                  <a:gd name="T12" fmla="*/ 7 w 28"/>
                  <a:gd name="T13" fmla="*/ 25 h 26"/>
                  <a:gd name="T14" fmla="*/ 0 w 28"/>
                  <a:gd name="T15" fmla="*/ 25 h 26"/>
                  <a:gd name="T16" fmla="*/ 4 w 28"/>
                  <a:gd name="T17" fmla="*/ 11 h 26"/>
                  <a:gd name="T18" fmla="*/ 12 w 28"/>
                  <a:gd name="T19" fmla="*/ 11 h 26"/>
                  <a:gd name="T20" fmla="*/ 20 w 28"/>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
                  <a:gd name="T34" fmla="*/ 0 h 26"/>
                  <a:gd name="T35" fmla="*/ 28 w 28"/>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 h="26">
                    <a:moveTo>
                      <a:pt x="20" y="0"/>
                    </a:moveTo>
                    <a:lnTo>
                      <a:pt x="22" y="0"/>
                    </a:lnTo>
                    <a:lnTo>
                      <a:pt x="27" y="11"/>
                    </a:lnTo>
                    <a:lnTo>
                      <a:pt x="22" y="0"/>
                    </a:lnTo>
                    <a:lnTo>
                      <a:pt x="20" y="0"/>
                    </a:lnTo>
                    <a:lnTo>
                      <a:pt x="10" y="11"/>
                    </a:lnTo>
                    <a:lnTo>
                      <a:pt x="7" y="25"/>
                    </a:lnTo>
                    <a:lnTo>
                      <a:pt x="0" y="25"/>
                    </a:lnTo>
                    <a:lnTo>
                      <a:pt x="4" y="11"/>
                    </a:lnTo>
                    <a:lnTo>
                      <a:pt x="12" y="11"/>
                    </a:lnTo>
                    <a:lnTo>
                      <a:pt x="20" y="0"/>
                    </a:lnTo>
                  </a:path>
                </a:pathLst>
              </a:custGeom>
              <a:solidFill>
                <a:srgbClr val="402000"/>
              </a:solidFill>
              <a:ln w="9525" cap="rnd">
                <a:noFill/>
                <a:round/>
                <a:headEnd type="none" w="sm" len="sm"/>
                <a:tailEnd type="none" w="sm" len="sm"/>
              </a:ln>
            </p:spPr>
            <p:txBody>
              <a:bodyPr/>
              <a:lstStyle/>
              <a:p>
                <a:endParaRPr lang="es-ES"/>
              </a:p>
            </p:txBody>
          </p:sp>
          <p:sp>
            <p:nvSpPr>
              <p:cNvPr id="104743" name="Freeform 892"/>
              <p:cNvSpPr>
                <a:spLocks/>
              </p:cNvSpPr>
              <p:nvPr/>
            </p:nvSpPr>
            <p:spPr bwMode="auto">
              <a:xfrm>
                <a:off x="717" y="3245"/>
                <a:ext cx="27" cy="25"/>
              </a:xfrm>
              <a:custGeom>
                <a:avLst/>
                <a:gdLst>
                  <a:gd name="T0" fmla="*/ 0 w 27"/>
                  <a:gd name="T1" fmla="*/ 0 h 25"/>
                  <a:gd name="T2" fmla="*/ 26 w 27"/>
                  <a:gd name="T3" fmla="*/ 24 h 25"/>
                  <a:gd name="T4" fmla="*/ 0 w 27"/>
                  <a:gd name="T5" fmla="*/ 0 h 25"/>
                  <a:gd name="T6" fmla="*/ 0 60000 65536"/>
                  <a:gd name="T7" fmla="*/ 0 60000 65536"/>
                  <a:gd name="T8" fmla="*/ 0 60000 65536"/>
                  <a:gd name="T9" fmla="*/ 0 w 27"/>
                  <a:gd name="T10" fmla="*/ 0 h 25"/>
                  <a:gd name="T11" fmla="*/ 27 w 27"/>
                  <a:gd name="T12" fmla="*/ 25 h 25"/>
                </a:gdLst>
                <a:ahLst/>
                <a:cxnLst>
                  <a:cxn ang="T6">
                    <a:pos x="T0" y="T1"/>
                  </a:cxn>
                  <a:cxn ang="T7">
                    <a:pos x="T2" y="T3"/>
                  </a:cxn>
                  <a:cxn ang="T8">
                    <a:pos x="T4" y="T5"/>
                  </a:cxn>
                </a:cxnLst>
                <a:rect l="T9" t="T10" r="T11" b="T12"/>
                <a:pathLst>
                  <a:path w="27" h="25">
                    <a:moveTo>
                      <a:pt x="0" y="0"/>
                    </a:moveTo>
                    <a:lnTo>
                      <a:pt x="26" y="2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4744" name="Freeform 893"/>
              <p:cNvSpPr>
                <a:spLocks/>
              </p:cNvSpPr>
              <p:nvPr/>
            </p:nvSpPr>
            <p:spPr bwMode="auto">
              <a:xfrm>
                <a:off x="695" y="3237"/>
                <a:ext cx="1" cy="25"/>
              </a:xfrm>
              <a:custGeom>
                <a:avLst/>
                <a:gdLst>
                  <a:gd name="T0" fmla="*/ 0 w 1"/>
                  <a:gd name="T1" fmla="*/ 0 h 25"/>
                  <a:gd name="T2" fmla="*/ 0 w 1"/>
                  <a:gd name="T3" fmla="*/ 24 h 25"/>
                  <a:gd name="T4" fmla="*/ 0 w 1"/>
                  <a:gd name="T5" fmla="*/ 0 h 25"/>
                  <a:gd name="T6" fmla="*/ 0 60000 65536"/>
                  <a:gd name="T7" fmla="*/ 0 60000 65536"/>
                  <a:gd name="T8" fmla="*/ 0 60000 65536"/>
                  <a:gd name="T9" fmla="*/ 0 w 1"/>
                  <a:gd name="T10" fmla="*/ 0 h 25"/>
                  <a:gd name="T11" fmla="*/ 1 w 1"/>
                  <a:gd name="T12" fmla="*/ 25 h 25"/>
                </a:gdLst>
                <a:ahLst/>
                <a:cxnLst>
                  <a:cxn ang="T6">
                    <a:pos x="T0" y="T1"/>
                  </a:cxn>
                  <a:cxn ang="T7">
                    <a:pos x="T2" y="T3"/>
                  </a:cxn>
                  <a:cxn ang="T8">
                    <a:pos x="T4" y="T5"/>
                  </a:cxn>
                </a:cxnLst>
                <a:rect l="T9" t="T10" r="T11" b="T12"/>
                <a:pathLst>
                  <a:path w="1" h="25">
                    <a:moveTo>
                      <a:pt x="0" y="0"/>
                    </a:moveTo>
                    <a:lnTo>
                      <a:pt x="0" y="2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4745" name="Freeform 894"/>
              <p:cNvSpPr>
                <a:spLocks/>
              </p:cNvSpPr>
              <p:nvPr/>
            </p:nvSpPr>
            <p:spPr bwMode="auto">
              <a:xfrm>
                <a:off x="504" y="3120"/>
                <a:ext cx="220" cy="311"/>
              </a:xfrm>
              <a:custGeom>
                <a:avLst/>
                <a:gdLst>
                  <a:gd name="T0" fmla="*/ 30 w 220"/>
                  <a:gd name="T1" fmla="*/ 0 h 311"/>
                  <a:gd name="T2" fmla="*/ 63 w 220"/>
                  <a:gd name="T3" fmla="*/ 25 h 311"/>
                  <a:gd name="T4" fmla="*/ 74 w 220"/>
                  <a:gd name="T5" fmla="*/ 46 h 311"/>
                  <a:gd name="T6" fmla="*/ 93 w 220"/>
                  <a:gd name="T7" fmla="*/ 78 h 311"/>
                  <a:gd name="T8" fmla="*/ 96 w 220"/>
                  <a:gd name="T9" fmla="*/ 92 h 311"/>
                  <a:gd name="T10" fmla="*/ 94 w 220"/>
                  <a:gd name="T11" fmla="*/ 106 h 311"/>
                  <a:gd name="T12" fmla="*/ 94 w 220"/>
                  <a:gd name="T13" fmla="*/ 116 h 311"/>
                  <a:gd name="T14" fmla="*/ 146 w 220"/>
                  <a:gd name="T15" fmla="*/ 128 h 311"/>
                  <a:gd name="T16" fmla="*/ 163 w 220"/>
                  <a:gd name="T17" fmla="*/ 130 h 311"/>
                  <a:gd name="T18" fmla="*/ 165 w 220"/>
                  <a:gd name="T19" fmla="*/ 144 h 311"/>
                  <a:gd name="T20" fmla="*/ 135 w 220"/>
                  <a:gd name="T21" fmla="*/ 148 h 311"/>
                  <a:gd name="T22" fmla="*/ 105 w 220"/>
                  <a:gd name="T23" fmla="*/ 152 h 311"/>
                  <a:gd name="T24" fmla="*/ 94 w 220"/>
                  <a:gd name="T25" fmla="*/ 163 h 311"/>
                  <a:gd name="T26" fmla="*/ 93 w 220"/>
                  <a:gd name="T27" fmla="*/ 179 h 311"/>
                  <a:gd name="T28" fmla="*/ 97 w 220"/>
                  <a:gd name="T29" fmla="*/ 185 h 311"/>
                  <a:gd name="T30" fmla="*/ 110 w 220"/>
                  <a:gd name="T31" fmla="*/ 187 h 311"/>
                  <a:gd name="T32" fmla="*/ 123 w 220"/>
                  <a:gd name="T33" fmla="*/ 195 h 311"/>
                  <a:gd name="T34" fmla="*/ 182 w 220"/>
                  <a:gd name="T35" fmla="*/ 216 h 311"/>
                  <a:gd name="T36" fmla="*/ 198 w 220"/>
                  <a:gd name="T37" fmla="*/ 227 h 311"/>
                  <a:gd name="T38" fmla="*/ 214 w 220"/>
                  <a:gd name="T39" fmla="*/ 265 h 311"/>
                  <a:gd name="T40" fmla="*/ 196 w 220"/>
                  <a:gd name="T41" fmla="*/ 310 h 311"/>
                  <a:gd name="T42" fmla="*/ 166 w 220"/>
                  <a:gd name="T43" fmla="*/ 304 h 311"/>
                  <a:gd name="T44" fmla="*/ 156 w 220"/>
                  <a:gd name="T45" fmla="*/ 286 h 311"/>
                  <a:gd name="T46" fmla="*/ 163 w 220"/>
                  <a:gd name="T47" fmla="*/ 267 h 311"/>
                  <a:gd name="T48" fmla="*/ 106 w 220"/>
                  <a:gd name="T49" fmla="*/ 258 h 311"/>
                  <a:gd name="T50" fmla="*/ 44 w 220"/>
                  <a:gd name="T51" fmla="*/ 258 h 311"/>
                  <a:gd name="T52" fmla="*/ 17 w 220"/>
                  <a:gd name="T53" fmla="*/ 255 h 311"/>
                  <a:gd name="T54" fmla="*/ 5 w 220"/>
                  <a:gd name="T55" fmla="*/ 244 h 311"/>
                  <a:gd name="T56" fmla="*/ 0 w 220"/>
                  <a:gd name="T57" fmla="*/ 228 h 311"/>
                  <a:gd name="T58" fmla="*/ 6 w 220"/>
                  <a:gd name="T59" fmla="*/ 202 h 311"/>
                  <a:gd name="T60" fmla="*/ 13 w 220"/>
                  <a:gd name="T61" fmla="*/ 179 h 311"/>
                  <a:gd name="T62" fmla="*/ 13 w 220"/>
                  <a:gd name="T63" fmla="*/ 160 h 311"/>
                  <a:gd name="T64" fmla="*/ 13 w 220"/>
                  <a:gd name="T65" fmla="*/ 140 h 311"/>
                  <a:gd name="T66" fmla="*/ 0 w 220"/>
                  <a:gd name="T67" fmla="*/ 103 h 311"/>
                  <a:gd name="T68" fmla="*/ 0 w 220"/>
                  <a:gd name="T69" fmla="*/ 64 h 311"/>
                  <a:gd name="T70" fmla="*/ 2 w 220"/>
                  <a:gd name="T71" fmla="*/ 43 h 311"/>
                  <a:gd name="T72" fmla="*/ 11 w 220"/>
                  <a:gd name="T73" fmla="*/ 24 h 31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0"/>
                  <a:gd name="T112" fmla="*/ 0 h 311"/>
                  <a:gd name="T113" fmla="*/ 220 w 220"/>
                  <a:gd name="T114" fmla="*/ 311 h 31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0" h="311">
                    <a:moveTo>
                      <a:pt x="25" y="12"/>
                    </a:moveTo>
                    <a:lnTo>
                      <a:pt x="30" y="0"/>
                    </a:lnTo>
                    <a:lnTo>
                      <a:pt x="66" y="16"/>
                    </a:lnTo>
                    <a:lnTo>
                      <a:pt x="63" y="25"/>
                    </a:lnTo>
                    <a:lnTo>
                      <a:pt x="67" y="37"/>
                    </a:lnTo>
                    <a:lnTo>
                      <a:pt x="74" y="46"/>
                    </a:lnTo>
                    <a:lnTo>
                      <a:pt x="80" y="65"/>
                    </a:lnTo>
                    <a:lnTo>
                      <a:pt x="93" y="78"/>
                    </a:lnTo>
                    <a:lnTo>
                      <a:pt x="95" y="88"/>
                    </a:lnTo>
                    <a:lnTo>
                      <a:pt x="96" y="92"/>
                    </a:lnTo>
                    <a:lnTo>
                      <a:pt x="95" y="100"/>
                    </a:lnTo>
                    <a:lnTo>
                      <a:pt x="94" y="106"/>
                    </a:lnTo>
                    <a:lnTo>
                      <a:pt x="94" y="112"/>
                    </a:lnTo>
                    <a:lnTo>
                      <a:pt x="94" y="116"/>
                    </a:lnTo>
                    <a:lnTo>
                      <a:pt x="128" y="124"/>
                    </a:lnTo>
                    <a:lnTo>
                      <a:pt x="146" y="128"/>
                    </a:lnTo>
                    <a:lnTo>
                      <a:pt x="161" y="128"/>
                    </a:lnTo>
                    <a:lnTo>
                      <a:pt x="163" y="130"/>
                    </a:lnTo>
                    <a:lnTo>
                      <a:pt x="164" y="138"/>
                    </a:lnTo>
                    <a:lnTo>
                      <a:pt x="165" y="144"/>
                    </a:lnTo>
                    <a:lnTo>
                      <a:pt x="151" y="147"/>
                    </a:lnTo>
                    <a:lnTo>
                      <a:pt x="135" y="148"/>
                    </a:lnTo>
                    <a:lnTo>
                      <a:pt x="122" y="148"/>
                    </a:lnTo>
                    <a:lnTo>
                      <a:pt x="105" y="152"/>
                    </a:lnTo>
                    <a:lnTo>
                      <a:pt x="94" y="148"/>
                    </a:lnTo>
                    <a:lnTo>
                      <a:pt x="94" y="163"/>
                    </a:lnTo>
                    <a:lnTo>
                      <a:pt x="91" y="171"/>
                    </a:lnTo>
                    <a:lnTo>
                      <a:pt x="93" y="179"/>
                    </a:lnTo>
                    <a:lnTo>
                      <a:pt x="91" y="184"/>
                    </a:lnTo>
                    <a:lnTo>
                      <a:pt x="97" y="185"/>
                    </a:lnTo>
                    <a:lnTo>
                      <a:pt x="100" y="186"/>
                    </a:lnTo>
                    <a:lnTo>
                      <a:pt x="110" y="187"/>
                    </a:lnTo>
                    <a:lnTo>
                      <a:pt x="116" y="193"/>
                    </a:lnTo>
                    <a:lnTo>
                      <a:pt x="123" y="195"/>
                    </a:lnTo>
                    <a:lnTo>
                      <a:pt x="167" y="209"/>
                    </a:lnTo>
                    <a:lnTo>
                      <a:pt x="182" y="216"/>
                    </a:lnTo>
                    <a:lnTo>
                      <a:pt x="192" y="218"/>
                    </a:lnTo>
                    <a:lnTo>
                      <a:pt x="198" y="227"/>
                    </a:lnTo>
                    <a:lnTo>
                      <a:pt x="206" y="241"/>
                    </a:lnTo>
                    <a:lnTo>
                      <a:pt x="214" y="265"/>
                    </a:lnTo>
                    <a:lnTo>
                      <a:pt x="219" y="304"/>
                    </a:lnTo>
                    <a:lnTo>
                      <a:pt x="196" y="310"/>
                    </a:lnTo>
                    <a:lnTo>
                      <a:pt x="179" y="310"/>
                    </a:lnTo>
                    <a:lnTo>
                      <a:pt x="166" y="304"/>
                    </a:lnTo>
                    <a:lnTo>
                      <a:pt x="155" y="302"/>
                    </a:lnTo>
                    <a:lnTo>
                      <a:pt x="156" y="286"/>
                    </a:lnTo>
                    <a:lnTo>
                      <a:pt x="162" y="273"/>
                    </a:lnTo>
                    <a:lnTo>
                      <a:pt x="163" y="267"/>
                    </a:lnTo>
                    <a:lnTo>
                      <a:pt x="132" y="265"/>
                    </a:lnTo>
                    <a:lnTo>
                      <a:pt x="106" y="258"/>
                    </a:lnTo>
                    <a:lnTo>
                      <a:pt x="68" y="258"/>
                    </a:lnTo>
                    <a:lnTo>
                      <a:pt x="44" y="258"/>
                    </a:lnTo>
                    <a:lnTo>
                      <a:pt x="32" y="258"/>
                    </a:lnTo>
                    <a:lnTo>
                      <a:pt x="17" y="255"/>
                    </a:lnTo>
                    <a:lnTo>
                      <a:pt x="11" y="252"/>
                    </a:lnTo>
                    <a:lnTo>
                      <a:pt x="5" y="244"/>
                    </a:lnTo>
                    <a:lnTo>
                      <a:pt x="1" y="240"/>
                    </a:lnTo>
                    <a:lnTo>
                      <a:pt x="0" y="228"/>
                    </a:lnTo>
                    <a:lnTo>
                      <a:pt x="0" y="218"/>
                    </a:lnTo>
                    <a:lnTo>
                      <a:pt x="6" y="202"/>
                    </a:lnTo>
                    <a:lnTo>
                      <a:pt x="13" y="185"/>
                    </a:lnTo>
                    <a:lnTo>
                      <a:pt x="13" y="179"/>
                    </a:lnTo>
                    <a:lnTo>
                      <a:pt x="11" y="172"/>
                    </a:lnTo>
                    <a:lnTo>
                      <a:pt x="13" y="160"/>
                    </a:lnTo>
                    <a:lnTo>
                      <a:pt x="14" y="155"/>
                    </a:lnTo>
                    <a:lnTo>
                      <a:pt x="13" y="140"/>
                    </a:lnTo>
                    <a:lnTo>
                      <a:pt x="8" y="124"/>
                    </a:lnTo>
                    <a:lnTo>
                      <a:pt x="0" y="103"/>
                    </a:lnTo>
                    <a:lnTo>
                      <a:pt x="0" y="81"/>
                    </a:lnTo>
                    <a:lnTo>
                      <a:pt x="0" y="64"/>
                    </a:lnTo>
                    <a:lnTo>
                      <a:pt x="0" y="49"/>
                    </a:lnTo>
                    <a:lnTo>
                      <a:pt x="2" y="43"/>
                    </a:lnTo>
                    <a:lnTo>
                      <a:pt x="7" y="33"/>
                    </a:lnTo>
                    <a:lnTo>
                      <a:pt x="11" y="24"/>
                    </a:lnTo>
                    <a:lnTo>
                      <a:pt x="25" y="12"/>
                    </a:lnTo>
                  </a:path>
                </a:pathLst>
              </a:custGeom>
              <a:solidFill>
                <a:srgbClr val="002020"/>
              </a:solidFill>
              <a:ln w="12700" cap="rnd">
                <a:solidFill>
                  <a:srgbClr val="000000"/>
                </a:solidFill>
                <a:round/>
                <a:headEnd type="none" w="sm" len="sm"/>
                <a:tailEnd type="none" w="sm" len="sm"/>
              </a:ln>
            </p:spPr>
            <p:txBody>
              <a:bodyPr/>
              <a:lstStyle/>
              <a:p>
                <a:endParaRPr lang="es-ES"/>
              </a:p>
            </p:txBody>
          </p:sp>
          <p:sp>
            <p:nvSpPr>
              <p:cNvPr id="104746" name="Freeform 895"/>
              <p:cNvSpPr>
                <a:spLocks/>
              </p:cNvSpPr>
              <p:nvPr/>
            </p:nvSpPr>
            <p:spPr bwMode="auto">
              <a:xfrm>
                <a:off x="534" y="3143"/>
                <a:ext cx="137" cy="126"/>
              </a:xfrm>
              <a:custGeom>
                <a:avLst/>
                <a:gdLst>
                  <a:gd name="T0" fmla="*/ 11 w 137"/>
                  <a:gd name="T1" fmla="*/ 0 h 126"/>
                  <a:gd name="T2" fmla="*/ 20 w 137"/>
                  <a:gd name="T3" fmla="*/ 0 h 126"/>
                  <a:gd name="T4" fmla="*/ 27 w 137"/>
                  <a:gd name="T5" fmla="*/ 5 h 126"/>
                  <a:gd name="T6" fmla="*/ 30 w 137"/>
                  <a:gd name="T7" fmla="*/ 11 h 126"/>
                  <a:gd name="T8" fmla="*/ 30 w 137"/>
                  <a:gd name="T9" fmla="*/ 20 h 126"/>
                  <a:gd name="T10" fmla="*/ 35 w 137"/>
                  <a:gd name="T11" fmla="*/ 34 h 126"/>
                  <a:gd name="T12" fmla="*/ 38 w 137"/>
                  <a:gd name="T13" fmla="*/ 48 h 126"/>
                  <a:gd name="T14" fmla="*/ 44 w 137"/>
                  <a:gd name="T15" fmla="*/ 59 h 126"/>
                  <a:gd name="T16" fmla="*/ 46 w 137"/>
                  <a:gd name="T17" fmla="*/ 71 h 126"/>
                  <a:gd name="T18" fmla="*/ 50 w 137"/>
                  <a:gd name="T19" fmla="*/ 81 h 126"/>
                  <a:gd name="T20" fmla="*/ 38 w 137"/>
                  <a:gd name="T21" fmla="*/ 86 h 126"/>
                  <a:gd name="T22" fmla="*/ 52 w 137"/>
                  <a:gd name="T23" fmla="*/ 84 h 126"/>
                  <a:gd name="T24" fmla="*/ 56 w 137"/>
                  <a:gd name="T25" fmla="*/ 89 h 126"/>
                  <a:gd name="T26" fmla="*/ 49 w 137"/>
                  <a:gd name="T27" fmla="*/ 93 h 126"/>
                  <a:gd name="T28" fmla="*/ 58 w 137"/>
                  <a:gd name="T29" fmla="*/ 91 h 126"/>
                  <a:gd name="T30" fmla="*/ 68 w 137"/>
                  <a:gd name="T31" fmla="*/ 95 h 126"/>
                  <a:gd name="T32" fmla="*/ 81 w 137"/>
                  <a:gd name="T33" fmla="*/ 97 h 126"/>
                  <a:gd name="T34" fmla="*/ 97 w 137"/>
                  <a:gd name="T35" fmla="*/ 102 h 126"/>
                  <a:gd name="T36" fmla="*/ 108 w 137"/>
                  <a:gd name="T37" fmla="*/ 102 h 126"/>
                  <a:gd name="T38" fmla="*/ 122 w 137"/>
                  <a:gd name="T39" fmla="*/ 104 h 126"/>
                  <a:gd name="T40" fmla="*/ 132 w 137"/>
                  <a:gd name="T41" fmla="*/ 103 h 126"/>
                  <a:gd name="T42" fmla="*/ 133 w 137"/>
                  <a:gd name="T43" fmla="*/ 107 h 126"/>
                  <a:gd name="T44" fmla="*/ 136 w 137"/>
                  <a:gd name="T45" fmla="*/ 113 h 126"/>
                  <a:gd name="T46" fmla="*/ 136 w 137"/>
                  <a:gd name="T47" fmla="*/ 116 h 126"/>
                  <a:gd name="T48" fmla="*/ 125 w 137"/>
                  <a:gd name="T49" fmla="*/ 121 h 126"/>
                  <a:gd name="T50" fmla="*/ 123 w 137"/>
                  <a:gd name="T51" fmla="*/ 116 h 126"/>
                  <a:gd name="T52" fmla="*/ 121 w 137"/>
                  <a:gd name="T53" fmla="*/ 121 h 126"/>
                  <a:gd name="T54" fmla="*/ 106 w 137"/>
                  <a:gd name="T55" fmla="*/ 122 h 126"/>
                  <a:gd name="T56" fmla="*/ 81 w 137"/>
                  <a:gd name="T57" fmla="*/ 125 h 126"/>
                  <a:gd name="T58" fmla="*/ 46 w 137"/>
                  <a:gd name="T59" fmla="*/ 117 h 126"/>
                  <a:gd name="T60" fmla="*/ 38 w 137"/>
                  <a:gd name="T61" fmla="*/ 115 h 126"/>
                  <a:gd name="T62" fmla="*/ 27 w 137"/>
                  <a:gd name="T63" fmla="*/ 99 h 126"/>
                  <a:gd name="T64" fmla="*/ 12 w 137"/>
                  <a:gd name="T65" fmla="*/ 70 h 126"/>
                  <a:gd name="T66" fmla="*/ 2 w 137"/>
                  <a:gd name="T67" fmla="*/ 37 h 126"/>
                  <a:gd name="T68" fmla="*/ 0 w 137"/>
                  <a:gd name="T69" fmla="*/ 26 h 126"/>
                  <a:gd name="T70" fmla="*/ 0 w 137"/>
                  <a:gd name="T71" fmla="*/ 12 h 126"/>
                  <a:gd name="T72" fmla="*/ 6 w 137"/>
                  <a:gd name="T73" fmla="*/ 2 h 126"/>
                  <a:gd name="T74" fmla="*/ 11 w 137"/>
                  <a:gd name="T75" fmla="*/ 0 h 1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7"/>
                  <a:gd name="T115" fmla="*/ 0 h 126"/>
                  <a:gd name="T116" fmla="*/ 137 w 137"/>
                  <a:gd name="T117" fmla="*/ 126 h 1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7" h="126">
                    <a:moveTo>
                      <a:pt x="11" y="0"/>
                    </a:moveTo>
                    <a:lnTo>
                      <a:pt x="20" y="0"/>
                    </a:lnTo>
                    <a:lnTo>
                      <a:pt x="27" y="5"/>
                    </a:lnTo>
                    <a:lnTo>
                      <a:pt x="30" y="11"/>
                    </a:lnTo>
                    <a:lnTo>
                      <a:pt x="30" y="20"/>
                    </a:lnTo>
                    <a:lnTo>
                      <a:pt x="35" y="34"/>
                    </a:lnTo>
                    <a:lnTo>
                      <a:pt x="38" y="48"/>
                    </a:lnTo>
                    <a:lnTo>
                      <a:pt x="44" y="59"/>
                    </a:lnTo>
                    <a:lnTo>
                      <a:pt x="46" y="71"/>
                    </a:lnTo>
                    <a:lnTo>
                      <a:pt x="50" y="81"/>
                    </a:lnTo>
                    <a:lnTo>
                      <a:pt x="38" y="86"/>
                    </a:lnTo>
                    <a:lnTo>
                      <a:pt x="52" y="84"/>
                    </a:lnTo>
                    <a:lnTo>
                      <a:pt x="56" y="89"/>
                    </a:lnTo>
                    <a:lnTo>
                      <a:pt x="49" y="93"/>
                    </a:lnTo>
                    <a:lnTo>
                      <a:pt x="58" y="91"/>
                    </a:lnTo>
                    <a:lnTo>
                      <a:pt x="68" y="95"/>
                    </a:lnTo>
                    <a:lnTo>
                      <a:pt x="81" y="97"/>
                    </a:lnTo>
                    <a:lnTo>
                      <a:pt x="97" y="102"/>
                    </a:lnTo>
                    <a:lnTo>
                      <a:pt x="108" y="102"/>
                    </a:lnTo>
                    <a:lnTo>
                      <a:pt x="122" y="104"/>
                    </a:lnTo>
                    <a:lnTo>
                      <a:pt x="132" y="103"/>
                    </a:lnTo>
                    <a:lnTo>
                      <a:pt x="133" y="107"/>
                    </a:lnTo>
                    <a:lnTo>
                      <a:pt x="136" y="113"/>
                    </a:lnTo>
                    <a:lnTo>
                      <a:pt x="136" y="116"/>
                    </a:lnTo>
                    <a:lnTo>
                      <a:pt x="125" y="121"/>
                    </a:lnTo>
                    <a:lnTo>
                      <a:pt x="123" y="116"/>
                    </a:lnTo>
                    <a:lnTo>
                      <a:pt x="121" y="121"/>
                    </a:lnTo>
                    <a:lnTo>
                      <a:pt x="106" y="122"/>
                    </a:lnTo>
                    <a:lnTo>
                      <a:pt x="81" y="125"/>
                    </a:lnTo>
                    <a:lnTo>
                      <a:pt x="46" y="117"/>
                    </a:lnTo>
                    <a:lnTo>
                      <a:pt x="38" y="115"/>
                    </a:lnTo>
                    <a:lnTo>
                      <a:pt x="27" y="99"/>
                    </a:lnTo>
                    <a:lnTo>
                      <a:pt x="12" y="70"/>
                    </a:lnTo>
                    <a:lnTo>
                      <a:pt x="2" y="37"/>
                    </a:lnTo>
                    <a:lnTo>
                      <a:pt x="0" y="26"/>
                    </a:lnTo>
                    <a:lnTo>
                      <a:pt x="0" y="12"/>
                    </a:lnTo>
                    <a:lnTo>
                      <a:pt x="6" y="2"/>
                    </a:lnTo>
                    <a:lnTo>
                      <a:pt x="11" y="0"/>
                    </a:lnTo>
                  </a:path>
                </a:pathLst>
              </a:custGeom>
              <a:solidFill>
                <a:srgbClr val="004040"/>
              </a:solidFill>
              <a:ln w="9525" cap="rnd">
                <a:noFill/>
                <a:round/>
                <a:headEnd type="none" w="sm" len="sm"/>
                <a:tailEnd type="none" w="sm" len="sm"/>
              </a:ln>
            </p:spPr>
            <p:txBody>
              <a:bodyPr/>
              <a:lstStyle/>
              <a:p>
                <a:endParaRPr lang="es-ES"/>
              </a:p>
            </p:txBody>
          </p:sp>
          <p:sp>
            <p:nvSpPr>
              <p:cNvPr id="104747" name="Freeform 896"/>
              <p:cNvSpPr>
                <a:spLocks/>
              </p:cNvSpPr>
              <p:nvPr/>
            </p:nvSpPr>
            <p:spPr bwMode="auto">
              <a:xfrm>
                <a:off x="551" y="3138"/>
                <a:ext cx="49" cy="96"/>
              </a:xfrm>
              <a:custGeom>
                <a:avLst/>
                <a:gdLst>
                  <a:gd name="T0" fmla="*/ 4 w 49"/>
                  <a:gd name="T1" fmla="*/ 0 h 96"/>
                  <a:gd name="T2" fmla="*/ 0 w 49"/>
                  <a:gd name="T3" fmla="*/ 3 h 96"/>
                  <a:gd name="T4" fmla="*/ 1 w 49"/>
                  <a:gd name="T5" fmla="*/ 8 h 96"/>
                  <a:gd name="T6" fmla="*/ 6 w 49"/>
                  <a:gd name="T7" fmla="*/ 12 h 96"/>
                  <a:gd name="T8" fmla="*/ 12 w 49"/>
                  <a:gd name="T9" fmla="*/ 17 h 96"/>
                  <a:gd name="T10" fmla="*/ 16 w 49"/>
                  <a:gd name="T11" fmla="*/ 34 h 96"/>
                  <a:gd name="T12" fmla="*/ 20 w 49"/>
                  <a:gd name="T13" fmla="*/ 44 h 96"/>
                  <a:gd name="T14" fmla="*/ 26 w 49"/>
                  <a:gd name="T15" fmla="*/ 51 h 96"/>
                  <a:gd name="T16" fmla="*/ 32 w 49"/>
                  <a:gd name="T17" fmla="*/ 59 h 96"/>
                  <a:gd name="T18" fmla="*/ 24 w 49"/>
                  <a:gd name="T19" fmla="*/ 52 h 96"/>
                  <a:gd name="T20" fmla="*/ 19 w 49"/>
                  <a:gd name="T21" fmla="*/ 45 h 96"/>
                  <a:gd name="T22" fmla="*/ 24 w 49"/>
                  <a:gd name="T23" fmla="*/ 58 h 96"/>
                  <a:gd name="T24" fmla="*/ 27 w 49"/>
                  <a:gd name="T25" fmla="*/ 69 h 96"/>
                  <a:gd name="T26" fmla="*/ 32 w 49"/>
                  <a:gd name="T27" fmla="*/ 80 h 96"/>
                  <a:gd name="T28" fmla="*/ 33 w 49"/>
                  <a:gd name="T29" fmla="*/ 84 h 96"/>
                  <a:gd name="T30" fmla="*/ 36 w 49"/>
                  <a:gd name="T31" fmla="*/ 88 h 96"/>
                  <a:gd name="T32" fmla="*/ 40 w 49"/>
                  <a:gd name="T33" fmla="*/ 92 h 96"/>
                  <a:gd name="T34" fmla="*/ 44 w 49"/>
                  <a:gd name="T35" fmla="*/ 95 h 96"/>
                  <a:gd name="T36" fmla="*/ 44 w 49"/>
                  <a:gd name="T37" fmla="*/ 88 h 96"/>
                  <a:gd name="T38" fmla="*/ 45 w 49"/>
                  <a:gd name="T39" fmla="*/ 81 h 96"/>
                  <a:gd name="T40" fmla="*/ 48 w 49"/>
                  <a:gd name="T41" fmla="*/ 74 h 96"/>
                  <a:gd name="T42" fmla="*/ 48 w 49"/>
                  <a:gd name="T43" fmla="*/ 67 h 96"/>
                  <a:gd name="T44" fmla="*/ 44 w 49"/>
                  <a:gd name="T45" fmla="*/ 60 h 96"/>
                  <a:gd name="T46" fmla="*/ 40 w 49"/>
                  <a:gd name="T47" fmla="*/ 53 h 96"/>
                  <a:gd name="T48" fmla="*/ 37 w 49"/>
                  <a:gd name="T49" fmla="*/ 50 h 96"/>
                  <a:gd name="T50" fmla="*/ 32 w 49"/>
                  <a:gd name="T51" fmla="*/ 45 h 96"/>
                  <a:gd name="T52" fmla="*/ 26 w 49"/>
                  <a:gd name="T53" fmla="*/ 37 h 96"/>
                  <a:gd name="T54" fmla="*/ 19 w 49"/>
                  <a:gd name="T55" fmla="*/ 27 h 96"/>
                  <a:gd name="T56" fmla="*/ 25 w 49"/>
                  <a:gd name="T57" fmla="*/ 32 h 96"/>
                  <a:gd name="T58" fmla="*/ 30 w 49"/>
                  <a:gd name="T59" fmla="*/ 40 h 96"/>
                  <a:gd name="T60" fmla="*/ 35 w 49"/>
                  <a:gd name="T61" fmla="*/ 48 h 96"/>
                  <a:gd name="T62" fmla="*/ 30 w 49"/>
                  <a:gd name="T63" fmla="*/ 35 h 96"/>
                  <a:gd name="T64" fmla="*/ 24 w 49"/>
                  <a:gd name="T65" fmla="*/ 24 h 96"/>
                  <a:gd name="T66" fmla="*/ 16 w 49"/>
                  <a:gd name="T67" fmla="*/ 9 h 96"/>
                  <a:gd name="T68" fmla="*/ 13 w 49"/>
                  <a:gd name="T69" fmla="*/ 3 h 96"/>
                  <a:gd name="T70" fmla="*/ 4 w 49"/>
                  <a:gd name="T71" fmla="*/ 0 h 9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9"/>
                  <a:gd name="T109" fmla="*/ 0 h 96"/>
                  <a:gd name="T110" fmla="*/ 49 w 49"/>
                  <a:gd name="T111" fmla="*/ 96 h 9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9" h="96">
                    <a:moveTo>
                      <a:pt x="4" y="0"/>
                    </a:moveTo>
                    <a:lnTo>
                      <a:pt x="0" y="3"/>
                    </a:lnTo>
                    <a:lnTo>
                      <a:pt x="1" y="8"/>
                    </a:lnTo>
                    <a:lnTo>
                      <a:pt x="6" y="12"/>
                    </a:lnTo>
                    <a:lnTo>
                      <a:pt x="12" y="17"/>
                    </a:lnTo>
                    <a:lnTo>
                      <a:pt x="16" y="34"/>
                    </a:lnTo>
                    <a:lnTo>
                      <a:pt x="20" y="44"/>
                    </a:lnTo>
                    <a:lnTo>
                      <a:pt x="26" y="51"/>
                    </a:lnTo>
                    <a:lnTo>
                      <a:pt x="32" y="59"/>
                    </a:lnTo>
                    <a:lnTo>
                      <a:pt x="24" y="52"/>
                    </a:lnTo>
                    <a:lnTo>
                      <a:pt x="19" y="45"/>
                    </a:lnTo>
                    <a:lnTo>
                      <a:pt x="24" y="58"/>
                    </a:lnTo>
                    <a:lnTo>
                      <a:pt x="27" y="69"/>
                    </a:lnTo>
                    <a:lnTo>
                      <a:pt x="32" y="80"/>
                    </a:lnTo>
                    <a:lnTo>
                      <a:pt x="33" y="84"/>
                    </a:lnTo>
                    <a:lnTo>
                      <a:pt x="36" y="88"/>
                    </a:lnTo>
                    <a:lnTo>
                      <a:pt x="40" y="92"/>
                    </a:lnTo>
                    <a:lnTo>
                      <a:pt x="44" y="95"/>
                    </a:lnTo>
                    <a:lnTo>
                      <a:pt x="44" y="88"/>
                    </a:lnTo>
                    <a:lnTo>
                      <a:pt x="45" y="81"/>
                    </a:lnTo>
                    <a:lnTo>
                      <a:pt x="48" y="74"/>
                    </a:lnTo>
                    <a:lnTo>
                      <a:pt x="48" y="67"/>
                    </a:lnTo>
                    <a:lnTo>
                      <a:pt x="44" y="60"/>
                    </a:lnTo>
                    <a:lnTo>
                      <a:pt x="40" y="53"/>
                    </a:lnTo>
                    <a:lnTo>
                      <a:pt x="37" y="50"/>
                    </a:lnTo>
                    <a:lnTo>
                      <a:pt x="32" y="45"/>
                    </a:lnTo>
                    <a:lnTo>
                      <a:pt x="26" y="37"/>
                    </a:lnTo>
                    <a:lnTo>
                      <a:pt x="19" y="27"/>
                    </a:lnTo>
                    <a:lnTo>
                      <a:pt x="25" y="32"/>
                    </a:lnTo>
                    <a:lnTo>
                      <a:pt x="30" y="40"/>
                    </a:lnTo>
                    <a:lnTo>
                      <a:pt x="35" y="48"/>
                    </a:lnTo>
                    <a:lnTo>
                      <a:pt x="30" y="35"/>
                    </a:lnTo>
                    <a:lnTo>
                      <a:pt x="24" y="24"/>
                    </a:lnTo>
                    <a:lnTo>
                      <a:pt x="16" y="9"/>
                    </a:lnTo>
                    <a:lnTo>
                      <a:pt x="13" y="3"/>
                    </a:lnTo>
                    <a:lnTo>
                      <a:pt x="4" y="0"/>
                    </a:lnTo>
                  </a:path>
                </a:pathLst>
              </a:custGeom>
              <a:solidFill>
                <a:srgbClr val="004040"/>
              </a:solidFill>
              <a:ln w="9525" cap="rnd">
                <a:noFill/>
                <a:round/>
                <a:headEnd type="none" w="sm" len="sm"/>
                <a:tailEnd type="none" w="sm" len="sm"/>
              </a:ln>
            </p:spPr>
            <p:txBody>
              <a:bodyPr/>
              <a:lstStyle/>
              <a:p>
                <a:endParaRPr lang="es-ES"/>
              </a:p>
            </p:txBody>
          </p:sp>
          <p:sp>
            <p:nvSpPr>
              <p:cNvPr id="104748" name="Freeform 897"/>
              <p:cNvSpPr>
                <a:spLocks/>
              </p:cNvSpPr>
              <p:nvPr/>
            </p:nvSpPr>
            <p:spPr bwMode="auto">
              <a:xfrm>
                <a:off x="510" y="3132"/>
                <a:ext cx="214" cy="292"/>
              </a:xfrm>
              <a:custGeom>
                <a:avLst/>
                <a:gdLst>
                  <a:gd name="T0" fmla="*/ 30 w 214"/>
                  <a:gd name="T1" fmla="*/ 13 h 292"/>
                  <a:gd name="T2" fmla="*/ 21 w 214"/>
                  <a:gd name="T3" fmla="*/ 35 h 292"/>
                  <a:gd name="T4" fmla="*/ 18 w 214"/>
                  <a:gd name="T5" fmla="*/ 64 h 292"/>
                  <a:gd name="T6" fmla="*/ 20 w 214"/>
                  <a:gd name="T7" fmla="*/ 54 h 292"/>
                  <a:gd name="T8" fmla="*/ 29 w 214"/>
                  <a:gd name="T9" fmla="*/ 71 h 292"/>
                  <a:gd name="T10" fmla="*/ 30 w 214"/>
                  <a:gd name="T11" fmla="*/ 103 h 292"/>
                  <a:gd name="T12" fmla="*/ 32 w 214"/>
                  <a:gd name="T13" fmla="*/ 90 h 292"/>
                  <a:gd name="T14" fmla="*/ 50 w 214"/>
                  <a:gd name="T15" fmla="*/ 115 h 292"/>
                  <a:gd name="T16" fmla="*/ 76 w 214"/>
                  <a:gd name="T17" fmla="*/ 133 h 292"/>
                  <a:gd name="T18" fmla="*/ 76 w 214"/>
                  <a:gd name="T19" fmla="*/ 142 h 292"/>
                  <a:gd name="T20" fmla="*/ 82 w 214"/>
                  <a:gd name="T21" fmla="*/ 141 h 292"/>
                  <a:gd name="T22" fmla="*/ 86 w 214"/>
                  <a:gd name="T23" fmla="*/ 154 h 292"/>
                  <a:gd name="T24" fmla="*/ 87 w 214"/>
                  <a:gd name="T25" fmla="*/ 163 h 292"/>
                  <a:gd name="T26" fmla="*/ 67 w 214"/>
                  <a:gd name="T27" fmla="*/ 179 h 292"/>
                  <a:gd name="T28" fmla="*/ 96 w 214"/>
                  <a:gd name="T29" fmla="*/ 171 h 292"/>
                  <a:gd name="T30" fmla="*/ 80 w 214"/>
                  <a:gd name="T31" fmla="*/ 186 h 292"/>
                  <a:gd name="T32" fmla="*/ 104 w 214"/>
                  <a:gd name="T33" fmla="*/ 174 h 292"/>
                  <a:gd name="T34" fmla="*/ 103 w 214"/>
                  <a:gd name="T35" fmla="*/ 183 h 292"/>
                  <a:gd name="T36" fmla="*/ 115 w 214"/>
                  <a:gd name="T37" fmla="*/ 180 h 292"/>
                  <a:gd name="T38" fmla="*/ 170 w 214"/>
                  <a:gd name="T39" fmla="*/ 199 h 292"/>
                  <a:gd name="T40" fmla="*/ 199 w 214"/>
                  <a:gd name="T41" fmla="*/ 227 h 292"/>
                  <a:gd name="T42" fmla="*/ 191 w 214"/>
                  <a:gd name="T43" fmla="*/ 291 h 292"/>
                  <a:gd name="T44" fmla="*/ 157 w 214"/>
                  <a:gd name="T45" fmla="*/ 271 h 292"/>
                  <a:gd name="T46" fmla="*/ 126 w 214"/>
                  <a:gd name="T47" fmla="*/ 247 h 292"/>
                  <a:gd name="T48" fmla="*/ 139 w 214"/>
                  <a:gd name="T49" fmla="*/ 244 h 292"/>
                  <a:gd name="T50" fmla="*/ 129 w 214"/>
                  <a:gd name="T51" fmla="*/ 240 h 292"/>
                  <a:gd name="T52" fmla="*/ 108 w 214"/>
                  <a:gd name="T53" fmla="*/ 244 h 292"/>
                  <a:gd name="T54" fmla="*/ 149 w 214"/>
                  <a:gd name="T55" fmla="*/ 223 h 292"/>
                  <a:gd name="T56" fmla="*/ 28 w 214"/>
                  <a:gd name="T57" fmla="*/ 240 h 292"/>
                  <a:gd name="T58" fmla="*/ 2 w 214"/>
                  <a:gd name="T59" fmla="*/ 227 h 292"/>
                  <a:gd name="T60" fmla="*/ 2 w 214"/>
                  <a:gd name="T61" fmla="*/ 200 h 292"/>
                  <a:gd name="T62" fmla="*/ 13 w 214"/>
                  <a:gd name="T63" fmla="*/ 164 h 292"/>
                  <a:gd name="T64" fmla="*/ 41 w 214"/>
                  <a:gd name="T65" fmla="*/ 182 h 292"/>
                  <a:gd name="T66" fmla="*/ 24 w 214"/>
                  <a:gd name="T67" fmla="*/ 154 h 292"/>
                  <a:gd name="T68" fmla="*/ 41 w 214"/>
                  <a:gd name="T69" fmla="*/ 148 h 292"/>
                  <a:gd name="T70" fmla="*/ 32 w 214"/>
                  <a:gd name="T71" fmla="*/ 133 h 292"/>
                  <a:gd name="T72" fmla="*/ 22 w 214"/>
                  <a:gd name="T73" fmla="*/ 140 h 292"/>
                  <a:gd name="T74" fmla="*/ 6 w 214"/>
                  <a:gd name="T75" fmla="*/ 99 h 292"/>
                  <a:gd name="T76" fmla="*/ 6 w 214"/>
                  <a:gd name="T77" fmla="*/ 62 h 292"/>
                  <a:gd name="T78" fmla="*/ 0 w 214"/>
                  <a:gd name="T79" fmla="*/ 85 h 292"/>
                  <a:gd name="T80" fmla="*/ 0 w 214"/>
                  <a:gd name="T81" fmla="*/ 56 h 292"/>
                  <a:gd name="T82" fmla="*/ 12 w 214"/>
                  <a:gd name="T83" fmla="*/ 29 h 292"/>
                  <a:gd name="T84" fmla="*/ 0 w 214"/>
                  <a:gd name="T85" fmla="*/ 53 h 292"/>
                  <a:gd name="T86" fmla="*/ 7 w 214"/>
                  <a:gd name="T87" fmla="*/ 23 h 292"/>
                  <a:gd name="T88" fmla="*/ 25 w 214"/>
                  <a:gd name="T89" fmla="*/ 0 h 2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4"/>
                  <a:gd name="T136" fmla="*/ 0 h 292"/>
                  <a:gd name="T137" fmla="*/ 214 w 214"/>
                  <a:gd name="T138" fmla="*/ 292 h 29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4" h="292">
                    <a:moveTo>
                      <a:pt x="42" y="5"/>
                    </a:moveTo>
                    <a:lnTo>
                      <a:pt x="37" y="9"/>
                    </a:lnTo>
                    <a:lnTo>
                      <a:pt x="30" y="13"/>
                    </a:lnTo>
                    <a:lnTo>
                      <a:pt x="22" y="20"/>
                    </a:lnTo>
                    <a:lnTo>
                      <a:pt x="21" y="27"/>
                    </a:lnTo>
                    <a:lnTo>
                      <a:pt x="21" y="35"/>
                    </a:lnTo>
                    <a:lnTo>
                      <a:pt x="21" y="42"/>
                    </a:lnTo>
                    <a:lnTo>
                      <a:pt x="20" y="53"/>
                    </a:lnTo>
                    <a:lnTo>
                      <a:pt x="18" y="64"/>
                    </a:lnTo>
                    <a:lnTo>
                      <a:pt x="17" y="77"/>
                    </a:lnTo>
                    <a:lnTo>
                      <a:pt x="20" y="64"/>
                    </a:lnTo>
                    <a:lnTo>
                      <a:pt x="20" y="54"/>
                    </a:lnTo>
                    <a:lnTo>
                      <a:pt x="22" y="48"/>
                    </a:lnTo>
                    <a:lnTo>
                      <a:pt x="25" y="59"/>
                    </a:lnTo>
                    <a:lnTo>
                      <a:pt x="29" y="71"/>
                    </a:lnTo>
                    <a:lnTo>
                      <a:pt x="31" y="77"/>
                    </a:lnTo>
                    <a:lnTo>
                      <a:pt x="30" y="89"/>
                    </a:lnTo>
                    <a:lnTo>
                      <a:pt x="30" y="103"/>
                    </a:lnTo>
                    <a:lnTo>
                      <a:pt x="31" y="115"/>
                    </a:lnTo>
                    <a:lnTo>
                      <a:pt x="31" y="100"/>
                    </a:lnTo>
                    <a:lnTo>
                      <a:pt x="32" y="90"/>
                    </a:lnTo>
                    <a:lnTo>
                      <a:pt x="33" y="83"/>
                    </a:lnTo>
                    <a:lnTo>
                      <a:pt x="42" y="104"/>
                    </a:lnTo>
                    <a:lnTo>
                      <a:pt x="50" y="115"/>
                    </a:lnTo>
                    <a:lnTo>
                      <a:pt x="53" y="119"/>
                    </a:lnTo>
                    <a:lnTo>
                      <a:pt x="57" y="128"/>
                    </a:lnTo>
                    <a:lnTo>
                      <a:pt x="76" y="133"/>
                    </a:lnTo>
                    <a:lnTo>
                      <a:pt x="84" y="133"/>
                    </a:lnTo>
                    <a:lnTo>
                      <a:pt x="82" y="138"/>
                    </a:lnTo>
                    <a:lnTo>
                      <a:pt x="76" y="142"/>
                    </a:lnTo>
                    <a:lnTo>
                      <a:pt x="57" y="152"/>
                    </a:lnTo>
                    <a:lnTo>
                      <a:pt x="72" y="147"/>
                    </a:lnTo>
                    <a:lnTo>
                      <a:pt x="82" y="141"/>
                    </a:lnTo>
                    <a:lnTo>
                      <a:pt x="91" y="135"/>
                    </a:lnTo>
                    <a:lnTo>
                      <a:pt x="89" y="148"/>
                    </a:lnTo>
                    <a:lnTo>
                      <a:pt x="86" y="154"/>
                    </a:lnTo>
                    <a:lnTo>
                      <a:pt x="77" y="160"/>
                    </a:lnTo>
                    <a:lnTo>
                      <a:pt x="87" y="159"/>
                    </a:lnTo>
                    <a:lnTo>
                      <a:pt x="87" y="163"/>
                    </a:lnTo>
                    <a:lnTo>
                      <a:pt x="86" y="167"/>
                    </a:lnTo>
                    <a:lnTo>
                      <a:pt x="82" y="171"/>
                    </a:lnTo>
                    <a:lnTo>
                      <a:pt x="67" y="179"/>
                    </a:lnTo>
                    <a:lnTo>
                      <a:pt x="87" y="171"/>
                    </a:lnTo>
                    <a:lnTo>
                      <a:pt x="92" y="171"/>
                    </a:lnTo>
                    <a:lnTo>
                      <a:pt x="96" y="171"/>
                    </a:lnTo>
                    <a:lnTo>
                      <a:pt x="95" y="175"/>
                    </a:lnTo>
                    <a:lnTo>
                      <a:pt x="91" y="180"/>
                    </a:lnTo>
                    <a:lnTo>
                      <a:pt x="80" y="186"/>
                    </a:lnTo>
                    <a:lnTo>
                      <a:pt x="96" y="180"/>
                    </a:lnTo>
                    <a:lnTo>
                      <a:pt x="101" y="173"/>
                    </a:lnTo>
                    <a:lnTo>
                      <a:pt x="104" y="174"/>
                    </a:lnTo>
                    <a:lnTo>
                      <a:pt x="108" y="176"/>
                    </a:lnTo>
                    <a:lnTo>
                      <a:pt x="108" y="181"/>
                    </a:lnTo>
                    <a:lnTo>
                      <a:pt x="103" y="183"/>
                    </a:lnTo>
                    <a:lnTo>
                      <a:pt x="95" y="189"/>
                    </a:lnTo>
                    <a:lnTo>
                      <a:pt x="108" y="184"/>
                    </a:lnTo>
                    <a:lnTo>
                      <a:pt x="115" y="180"/>
                    </a:lnTo>
                    <a:lnTo>
                      <a:pt x="123" y="182"/>
                    </a:lnTo>
                    <a:lnTo>
                      <a:pt x="148" y="191"/>
                    </a:lnTo>
                    <a:lnTo>
                      <a:pt x="170" y="199"/>
                    </a:lnTo>
                    <a:lnTo>
                      <a:pt x="189" y="206"/>
                    </a:lnTo>
                    <a:lnTo>
                      <a:pt x="192" y="214"/>
                    </a:lnTo>
                    <a:lnTo>
                      <a:pt x="199" y="227"/>
                    </a:lnTo>
                    <a:lnTo>
                      <a:pt x="208" y="248"/>
                    </a:lnTo>
                    <a:lnTo>
                      <a:pt x="213" y="286"/>
                    </a:lnTo>
                    <a:lnTo>
                      <a:pt x="191" y="291"/>
                    </a:lnTo>
                    <a:lnTo>
                      <a:pt x="174" y="289"/>
                    </a:lnTo>
                    <a:lnTo>
                      <a:pt x="154" y="284"/>
                    </a:lnTo>
                    <a:lnTo>
                      <a:pt x="157" y="271"/>
                    </a:lnTo>
                    <a:lnTo>
                      <a:pt x="164" y="251"/>
                    </a:lnTo>
                    <a:lnTo>
                      <a:pt x="130" y="248"/>
                    </a:lnTo>
                    <a:lnTo>
                      <a:pt x="126" y="247"/>
                    </a:lnTo>
                    <a:lnTo>
                      <a:pt x="145" y="244"/>
                    </a:lnTo>
                    <a:lnTo>
                      <a:pt x="174" y="232"/>
                    </a:lnTo>
                    <a:lnTo>
                      <a:pt x="139" y="244"/>
                    </a:lnTo>
                    <a:lnTo>
                      <a:pt x="123" y="246"/>
                    </a:lnTo>
                    <a:lnTo>
                      <a:pt x="110" y="244"/>
                    </a:lnTo>
                    <a:lnTo>
                      <a:pt x="129" y="240"/>
                    </a:lnTo>
                    <a:lnTo>
                      <a:pt x="168" y="228"/>
                    </a:lnTo>
                    <a:lnTo>
                      <a:pt x="126" y="239"/>
                    </a:lnTo>
                    <a:lnTo>
                      <a:pt x="108" y="244"/>
                    </a:lnTo>
                    <a:lnTo>
                      <a:pt x="107" y="243"/>
                    </a:lnTo>
                    <a:lnTo>
                      <a:pt x="123" y="236"/>
                    </a:lnTo>
                    <a:lnTo>
                      <a:pt x="149" y="223"/>
                    </a:lnTo>
                    <a:lnTo>
                      <a:pt x="117" y="236"/>
                    </a:lnTo>
                    <a:lnTo>
                      <a:pt x="101" y="240"/>
                    </a:lnTo>
                    <a:lnTo>
                      <a:pt x="28" y="240"/>
                    </a:lnTo>
                    <a:lnTo>
                      <a:pt x="20" y="238"/>
                    </a:lnTo>
                    <a:lnTo>
                      <a:pt x="11" y="236"/>
                    </a:lnTo>
                    <a:lnTo>
                      <a:pt x="2" y="227"/>
                    </a:lnTo>
                    <a:lnTo>
                      <a:pt x="1" y="219"/>
                    </a:lnTo>
                    <a:lnTo>
                      <a:pt x="0" y="212"/>
                    </a:lnTo>
                    <a:lnTo>
                      <a:pt x="2" y="200"/>
                    </a:lnTo>
                    <a:lnTo>
                      <a:pt x="8" y="186"/>
                    </a:lnTo>
                    <a:lnTo>
                      <a:pt x="12" y="174"/>
                    </a:lnTo>
                    <a:lnTo>
                      <a:pt x="13" y="164"/>
                    </a:lnTo>
                    <a:lnTo>
                      <a:pt x="20" y="163"/>
                    </a:lnTo>
                    <a:lnTo>
                      <a:pt x="25" y="171"/>
                    </a:lnTo>
                    <a:lnTo>
                      <a:pt x="41" y="182"/>
                    </a:lnTo>
                    <a:lnTo>
                      <a:pt x="28" y="170"/>
                    </a:lnTo>
                    <a:lnTo>
                      <a:pt x="22" y="162"/>
                    </a:lnTo>
                    <a:lnTo>
                      <a:pt x="24" y="154"/>
                    </a:lnTo>
                    <a:lnTo>
                      <a:pt x="42" y="149"/>
                    </a:lnTo>
                    <a:lnTo>
                      <a:pt x="56" y="142"/>
                    </a:lnTo>
                    <a:lnTo>
                      <a:pt x="41" y="148"/>
                    </a:lnTo>
                    <a:lnTo>
                      <a:pt x="25" y="152"/>
                    </a:lnTo>
                    <a:lnTo>
                      <a:pt x="25" y="141"/>
                    </a:lnTo>
                    <a:lnTo>
                      <a:pt x="32" y="133"/>
                    </a:lnTo>
                    <a:lnTo>
                      <a:pt x="38" y="122"/>
                    </a:lnTo>
                    <a:lnTo>
                      <a:pt x="31" y="133"/>
                    </a:lnTo>
                    <a:lnTo>
                      <a:pt x="22" y="140"/>
                    </a:lnTo>
                    <a:lnTo>
                      <a:pt x="16" y="139"/>
                    </a:lnTo>
                    <a:lnTo>
                      <a:pt x="11" y="119"/>
                    </a:lnTo>
                    <a:lnTo>
                      <a:pt x="6" y="99"/>
                    </a:lnTo>
                    <a:lnTo>
                      <a:pt x="2" y="89"/>
                    </a:lnTo>
                    <a:lnTo>
                      <a:pt x="2" y="75"/>
                    </a:lnTo>
                    <a:lnTo>
                      <a:pt x="6" y="62"/>
                    </a:lnTo>
                    <a:lnTo>
                      <a:pt x="2" y="68"/>
                    </a:lnTo>
                    <a:lnTo>
                      <a:pt x="1" y="77"/>
                    </a:lnTo>
                    <a:lnTo>
                      <a:pt x="0" y="85"/>
                    </a:lnTo>
                    <a:lnTo>
                      <a:pt x="0" y="73"/>
                    </a:lnTo>
                    <a:lnTo>
                      <a:pt x="0" y="63"/>
                    </a:lnTo>
                    <a:lnTo>
                      <a:pt x="0" y="56"/>
                    </a:lnTo>
                    <a:lnTo>
                      <a:pt x="1" y="46"/>
                    </a:lnTo>
                    <a:lnTo>
                      <a:pt x="6" y="36"/>
                    </a:lnTo>
                    <a:lnTo>
                      <a:pt x="12" y="29"/>
                    </a:lnTo>
                    <a:lnTo>
                      <a:pt x="6" y="35"/>
                    </a:lnTo>
                    <a:lnTo>
                      <a:pt x="1" y="42"/>
                    </a:lnTo>
                    <a:lnTo>
                      <a:pt x="0" y="53"/>
                    </a:lnTo>
                    <a:lnTo>
                      <a:pt x="0" y="45"/>
                    </a:lnTo>
                    <a:lnTo>
                      <a:pt x="1" y="35"/>
                    </a:lnTo>
                    <a:lnTo>
                      <a:pt x="7" y="23"/>
                    </a:lnTo>
                    <a:lnTo>
                      <a:pt x="11" y="11"/>
                    </a:lnTo>
                    <a:lnTo>
                      <a:pt x="18" y="6"/>
                    </a:lnTo>
                    <a:lnTo>
                      <a:pt x="25" y="0"/>
                    </a:lnTo>
                    <a:lnTo>
                      <a:pt x="35" y="0"/>
                    </a:lnTo>
                    <a:lnTo>
                      <a:pt x="42" y="5"/>
                    </a:lnTo>
                  </a:path>
                </a:pathLst>
              </a:custGeom>
              <a:solidFill>
                <a:srgbClr val="004040"/>
              </a:solidFill>
              <a:ln w="9525" cap="rnd">
                <a:noFill/>
                <a:round/>
                <a:headEnd type="none" w="sm" len="sm"/>
                <a:tailEnd type="none" w="sm" len="sm"/>
              </a:ln>
            </p:spPr>
            <p:txBody>
              <a:bodyPr/>
              <a:lstStyle/>
              <a:p>
                <a:endParaRPr lang="es-ES"/>
              </a:p>
            </p:txBody>
          </p:sp>
          <p:sp>
            <p:nvSpPr>
              <p:cNvPr id="104749" name="Freeform 898"/>
              <p:cNvSpPr>
                <a:spLocks/>
              </p:cNvSpPr>
              <p:nvPr/>
            </p:nvSpPr>
            <p:spPr bwMode="auto">
              <a:xfrm>
                <a:off x="523" y="3274"/>
                <a:ext cx="29" cy="28"/>
              </a:xfrm>
              <a:custGeom>
                <a:avLst/>
                <a:gdLst>
                  <a:gd name="T0" fmla="*/ 3 w 29"/>
                  <a:gd name="T1" fmla="*/ 0 h 28"/>
                  <a:gd name="T2" fmla="*/ 22 w 29"/>
                  <a:gd name="T3" fmla="*/ 0 h 28"/>
                  <a:gd name="T4" fmla="*/ 28 w 29"/>
                  <a:gd name="T5" fmla="*/ 10 h 28"/>
                  <a:gd name="T6" fmla="*/ 22 w 29"/>
                  <a:gd name="T7" fmla="*/ 21 h 28"/>
                  <a:gd name="T8" fmla="*/ 3 w 29"/>
                  <a:gd name="T9" fmla="*/ 27 h 28"/>
                  <a:gd name="T10" fmla="*/ 0 w 29"/>
                  <a:gd name="T11" fmla="*/ 20 h 28"/>
                  <a:gd name="T12" fmla="*/ 0 w 29"/>
                  <a:gd name="T13" fmla="*/ 5 h 28"/>
                  <a:gd name="T14" fmla="*/ 3 w 29"/>
                  <a:gd name="T15" fmla="*/ 0 h 28"/>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28"/>
                  <a:gd name="T26" fmla="*/ 29 w 29"/>
                  <a:gd name="T27" fmla="*/ 28 h 2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28">
                    <a:moveTo>
                      <a:pt x="3" y="0"/>
                    </a:moveTo>
                    <a:lnTo>
                      <a:pt x="22" y="0"/>
                    </a:lnTo>
                    <a:lnTo>
                      <a:pt x="28" y="10"/>
                    </a:lnTo>
                    <a:lnTo>
                      <a:pt x="22" y="21"/>
                    </a:lnTo>
                    <a:lnTo>
                      <a:pt x="3" y="27"/>
                    </a:lnTo>
                    <a:lnTo>
                      <a:pt x="0" y="20"/>
                    </a:lnTo>
                    <a:lnTo>
                      <a:pt x="0" y="5"/>
                    </a:lnTo>
                    <a:lnTo>
                      <a:pt x="3" y="0"/>
                    </a:lnTo>
                  </a:path>
                </a:pathLst>
              </a:custGeom>
              <a:solidFill>
                <a:srgbClr val="004040"/>
              </a:solidFill>
              <a:ln w="9525" cap="rnd">
                <a:noFill/>
                <a:round/>
                <a:headEnd type="none" w="sm" len="sm"/>
                <a:tailEnd type="none" w="sm" len="sm"/>
              </a:ln>
            </p:spPr>
            <p:txBody>
              <a:bodyPr/>
              <a:lstStyle/>
              <a:p>
                <a:endParaRPr lang="es-ES"/>
              </a:p>
            </p:txBody>
          </p:sp>
          <p:sp>
            <p:nvSpPr>
              <p:cNvPr id="104750" name="Freeform 899"/>
              <p:cNvSpPr>
                <a:spLocks/>
              </p:cNvSpPr>
              <p:nvPr/>
            </p:nvSpPr>
            <p:spPr bwMode="auto">
              <a:xfrm>
                <a:off x="543" y="3346"/>
                <a:ext cx="94" cy="28"/>
              </a:xfrm>
              <a:custGeom>
                <a:avLst/>
                <a:gdLst>
                  <a:gd name="T0" fmla="*/ 93 w 94"/>
                  <a:gd name="T1" fmla="*/ 0 h 28"/>
                  <a:gd name="T2" fmla="*/ 65 w 94"/>
                  <a:gd name="T3" fmla="*/ 10 h 28"/>
                  <a:gd name="T4" fmla="*/ 46 w 94"/>
                  <a:gd name="T5" fmla="*/ 18 h 28"/>
                  <a:gd name="T6" fmla="*/ 27 w 94"/>
                  <a:gd name="T7" fmla="*/ 20 h 28"/>
                  <a:gd name="T8" fmla="*/ 12 w 94"/>
                  <a:gd name="T9" fmla="*/ 20 h 28"/>
                  <a:gd name="T10" fmla="*/ 0 w 94"/>
                  <a:gd name="T11" fmla="*/ 20 h 28"/>
                  <a:gd name="T12" fmla="*/ 12 w 94"/>
                  <a:gd name="T13" fmla="*/ 27 h 28"/>
                  <a:gd name="T14" fmla="*/ 34 w 94"/>
                  <a:gd name="T15" fmla="*/ 27 h 28"/>
                  <a:gd name="T16" fmla="*/ 58 w 94"/>
                  <a:gd name="T17" fmla="*/ 18 h 28"/>
                  <a:gd name="T18" fmla="*/ 71 w 94"/>
                  <a:gd name="T19" fmla="*/ 14 h 28"/>
                  <a:gd name="T20" fmla="*/ 93 w 94"/>
                  <a:gd name="T21" fmla="*/ 0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28"/>
                  <a:gd name="T35" fmla="*/ 94 w 94"/>
                  <a:gd name="T36" fmla="*/ 28 h 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28">
                    <a:moveTo>
                      <a:pt x="93" y="0"/>
                    </a:moveTo>
                    <a:lnTo>
                      <a:pt x="65" y="10"/>
                    </a:lnTo>
                    <a:lnTo>
                      <a:pt x="46" y="18"/>
                    </a:lnTo>
                    <a:lnTo>
                      <a:pt x="27" y="20"/>
                    </a:lnTo>
                    <a:lnTo>
                      <a:pt x="12" y="20"/>
                    </a:lnTo>
                    <a:lnTo>
                      <a:pt x="0" y="20"/>
                    </a:lnTo>
                    <a:lnTo>
                      <a:pt x="12" y="27"/>
                    </a:lnTo>
                    <a:lnTo>
                      <a:pt x="34" y="27"/>
                    </a:lnTo>
                    <a:lnTo>
                      <a:pt x="58" y="18"/>
                    </a:lnTo>
                    <a:lnTo>
                      <a:pt x="71" y="14"/>
                    </a:lnTo>
                    <a:lnTo>
                      <a:pt x="93" y="0"/>
                    </a:lnTo>
                  </a:path>
                </a:pathLst>
              </a:custGeom>
              <a:solidFill>
                <a:srgbClr val="002020"/>
              </a:solidFill>
              <a:ln w="9525" cap="rnd">
                <a:noFill/>
                <a:round/>
                <a:headEnd type="none" w="sm" len="sm"/>
                <a:tailEnd type="none" w="sm" len="sm"/>
              </a:ln>
            </p:spPr>
            <p:txBody>
              <a:bodyPr/>
              <a:lstStyle/>
              <a:p>
                <a:endParaRPr lang="es-ES"/>
              </a:p>
            </p:txBody>
          </p:sp>
          <p:sp>
            <p:nvSpPr>
              <p:cNvPr id="104751" name="Freeform 900"/>
              <p:cNvSpPr>
                <a:spLocks/>
              </p:cNvSpPr>
              <p:nvPr/>
            </p:nvSpPr>
            <p:spPr bwMode="auto">
              <a:xfrm>
                <a:off x="454" y="3215"/>
                <a:ext cx="123" cy="172"/>
              </a:xfrm>
              <a:custGeom>
                <a:avLst/>
                <a:gdLst>
                  <a:gd name="T0" fmla="*/ 65 w 123"/>
                  <a:gd name="T1" fmla="*/ 24 h 172"/>
                  <a:gd name="T2" fmla="*/ 44 w 123"/>
                  <a:gd name="T3" fmla="*/ 21 h 172"/>
                  <a:gd name="T4" fmla="*/ 30 w 123"/>
                  <a:gd name="T5" fmla="*/ 18 h 172"/>
                  <a:gd name="T6" fmla="*/ 25 w 123"/>
                  <a:gd name="T7" fmla="*/ 11 h 172"/>
                  <a:gd name="T8" fmla="*/ 25 w 123"/>
                  <a:gd name="T9" fmla="*/ 6 h 172"/>
                  <a:gd name="T10" fmla="*/ 22 w 123"/>
                  <a:gd name="T11" fmla="*/ 1 h 172"/>
                  <a:gd name="T12" fmla="*/ 9 w 123"/>
                  <a:gd name="T13" fmla="*/ 0 h 172"/>
                  <a:gd name="T14" fmla="*/ 0 w 123"/>
                  <a:gd name="T15" fmla="*/ 0 h 172"/>
                  <a:gd name="T16" fmla="*/ 12 w 123"/>
                  <a:gd name="T17" fmla="*/ 132 h 172"/>
                  <a:gd name="T18" fmla="*/ 22 w 123"/>
                  <a:gd name="T19" fmla="*/ 144 h 172"/>
                  <a:gd name="T20" fmla="*/ 34 w 123"/>
                  <a:gd name="T21" fmla="*/ 156 h 172"/>
                  <a:gd name="T22" fmla="*/ 52 w 123"/>
                  <a:gd name="T23" fmla="*/ 165 h 172"/>
                  <a:gd name="T24" fmla="*/ 73 w 123"/>
                  <a:gd name="T25" fmla="*/ 169 h 172"/>
                  <a:gd name="T26" fmla="*/ 100 w 123"/>
                  <a:gd name="T27" fmla="*/ 171 h 172"/>
                  <a:gd name="T28" fmla="*/ 116 w 123"/>
                  <a:gd name="T29" fmla="*/ 168 h 172"/>
                  <a:gd name="T30" fmla="*/ 122 w 123"/>
                  <a:gd name="T31" fmla="*/ 159 h 172"/>
                  <a:gd name="T32" fmla="*/ 119 w 123"/>
                  <a:gd name="T33" fmla="*/ 147 h 172"/>
                  <a:gd name="T34" fmla="*/ 106 w 123"/>
                  <a:gd name="T35" fmla="*/ 108 h 172"/>
                  <a:gd name="T36" fmla="*/ 98 w 123"/>
                  <a:gd name="T37" fmla="*/ 71 h 172"/>
                  <a:gd name="T38" fmla="*/ 92 w 123"/>
                  <a:gd name="T39" fmla="*/ 44 h 172"/>
                  <a:gd name="T40" fmla="*/ 92 w 123"/>
                  <a:gd name="T41" fmla="*/ 35 h 172"/>
                  <a:gd name="T42" fmla="*/ 86 w 123"/>
                  <a:gd name="T43" fmla="*/ 26 h 172"/>
                  <a:gd name="T44" fmla="*/ 79 w 123"/>
                  <a:gd name="T45" fmla="*/ 24 h 172"/>
                  <a:gd name="T46" fmla="*/ 65 w 123"/>
                  <a:gd name="T47" fmla="*/ 24 h 17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3"/>
                  <a:gd name="T73" fmla="*/ 0 h 172"/>
                  <a:gd name="T74" fmla="*/ 123 w 123"/>
                  <a:gd name="T75" fmla="*/ 172 h 17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3" h="172">
                    <a:moveTo>
                      <a:pt x="65" y="24"/>
                    </a:moveTo>
                    <a:lnTo>
                      <a:pt x="44" y="21"/>
                    </a:lnTo>
                    <a:lnTo>
                      <a:pt x="30" y="18"/>
                    </a:lnTo>
                    <a:lnTo>
                      <a:pt x="25" y="11"/>
                    </a:lnTo>
                    <a:lnTo>
                      <a:pt x="25" y="6"/>
                    </a:lnTo>
                    <a:lnTo>
                      <a:pt x="22" y="1"/>
                    </a:lnTo>
                    <a:lnTo>
                      <a:pt x="9" y="0"/>
                    </a:lnTo>
                    <a:lnTo>
                      <a:pt x="0" y="0"/>
                    </a:lnTo>
                    <a:lnTo>
                      <a:pt x="12" y="132"/>
                    </a:lnTo>
                    <a:lnTo>
                      <a:pt x="22" y="144"/>
                    </a:lnTo>
                    <a:lnTo>
                      <a:pt x="34" y="156"/>
                    </a:lnTo>
                    <a:lnTo>
                      <a:pt x="52" y="165"/>
                    </a:lnTo>
                    <a:lnTo>
                      <a:pt x="73" y="169"/>
                    </a:lnTo>
                    <a:lnTo>
                      <a:pt x="100" y="171"/>
                    </a:lnTo>
                    <a:lnTo>
                      <a:pt x="116" y="168"/>
                    </a:lnTo>
                    <a:lnTo>
                      <a:pt x="122" y="159"/>
                    </a:lnTo>
                    <a:lnTo>
                      <a:pt x="119" y="147"/>
                    </a:lnTo>
                    <a:lnTo>
                      <a:pt x="106" y="108"/>
                    </a:lnTo>
                    <a:lnTo>
                      <a:pt x="98" y="71"/>
                    </a:lnTo>
                    <a:lnTo>
                      <a:pt x="92" y="44"/>
                    </a:lnTo>
                    <a:lnTo>
                      <a:pt x="92" y="35"/>
                    </a:lnTo>
                    <a:lnTo>
                      <a:pt x="86" y="26"/>
                    </a:lnTo>
                    <a:lnTo>
                      <a:pt x="79" y="24"/>
                    </a:lnTo>
                    <a:lnTo>
                      <a:pt x="65" y="24"/>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4752" name="Freeform 901"/>
              <p:cNvSpPr>
                <a:spLocks/>
              </p:cNvSpPr>
              <p:nvPr/>
            </p:nvSpPr>
            <p:spPr bwMode="auto">
              <a:xfrm>
                <a:off x="458" y="3222"/>
                <a:ext cx="103" cy="155"/>
              </a:xfrm>
              <a:custGeom>
                <a:avLst/>
                <a:gdLst>
                  <a:gd name="T0" fmla="*/ 63 w 103"/>
                  <a:gd name="T1" fmla="*/ 29 h 155"/>
                  <a:gd name="T2" fmla="*/ 46 w 103"/>
                  <a:gd name="T3" fmla="*/ 28 h 155"/>
                  <a:gd name="T4" fmla="*/ 26 w 103"/>
                  <a:gd name="T5" fmla="*/ 26 h 155"/>
                  <a:gd name="T6" fmla="*/ 15 w 103"/>
                  <a:gd name="T7" fmla="*/ 18 h 155"/>
                  <a:gd name="T8" fmla="*/ 7 w 103"/>
                  <a:gd name="T9" fmla="*/ 13 h 155"/>
                  <a:gd name="T10" fmla="*/ 0 w 103"/>
                  <a:gd name="T11" fmla="*/ 0 h 155"/>
                  <a:gd name="T12" fmla="*/ 11 w 103"/>
                  <a:gd name="T13" fmla="*/ 118 h 155"/>
                  <a:gd name="T14" fmla="*/ 20 w 103"/>
                  <a:gd name="T15" fmla="*/ 128 h 155"/>
                  <a:gd name="T16" fmla="*/ 30 w 103"/>
                  <a:gd name="T17" fmla="*/ 139 h 155"/>
                  <a:gd name="T18" fmla="*/ 41 w 103"/>
                  <a:gd name="T19" fmla="*/ 146 h 155"/>
                  <a:gd name="T20" fmla="*/ 51 w 103"/>
                  <a:gd name="T21" fmla="*/ 149 h 155"/>
                  <a:gd name="T22" fmla="*/ 63 w 103"/>
                  <a:gd name="T23" fmla="*/ 151 h 155"/>
                  <a:gd name="T24" fmla="*/ 77 w 103"/>
                  <a:gd name="T25" fmla="*/ 154 h 155"/>
                  <a:gd name="T26" fmla="*/ 90 w 103"/>
                  <a:gd name="T27" fmla="*/ 154 h 155"/>
                  <a:gd name="T28" fmla="*/ 97 w 103"/>
                  <a:gd name="T29" fmla="*/ 151 h 155"/>
                  <a:gd name="T30" fmla="*/ 102 w 103"/>
                  <a:gd name="T31" fmla="*/ 146 h 155"/>
                  <a:gd name="T32" fmla="*/ 99 w 103"/>
                  <a:gd name="T33" fmla="*/ 136 h 155"/>
                  <a:gd name="T34" fmla="*/ 89 w 103"/>
                  <a:gd name="T35" fmla="*/ 116 h 155"/>
                  <a:gd name="T36" fmla="*/ 74 w 103"/>
                  <a:gd name="T37" fmla="*/ 46 h 155"/>
                  <a:gd name="T38" fmla="*/ 72 w 103"/>
                  <a:gd name="T39" fmla="*/ 36 h 155"/>
                  <a:gd name="T40" fmla="*/ 63 w 103"/>
                  <a:gd name="T41" fmla="*/ 29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3"/>
                  <a:gd name="T64" fmla="*/ 0 h 155"/>
                  <a:gd name="T65" fmla="*/ 103 w 103"/>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3" h="155">
                    <a:moveTo>
                      <a:pt x="63" y="29"/>
                    </a:moveTo>
                    <a:lnTo>
                      <a:pt x="46" y="28"/>
                    </a:lnTo>
                    <a:lnTo>
                      <a:pt x="26" y="26"/>
                    </a:lnTo>
                    <a:lnTo>
                      <a:pt x="15" y="18"/>
                    </a:lnTo>
                    <a:lnTo>
                      <a:pt x="7" y="13"/>
                    </a:lnTo>
                    <a:lnTo>
                      <a:pt x="0" y="0"/>
                    </a:lnTo>
                    <a:lnTo>
                      <a:pt x="11" y="118"/>
                    </a:lnTo>
                    <a:lnTo>
                      <a:pt x="20" y="128"/>
                    </a:lnTo>
                    <a:lnTo>
                      <a:pt x="30" y="139"/>
                    </a:lnTo>
                    <a:lnTo>
                      <a:pt x="41" y="146"/>
                    </a:lnTo>
                    <a:lnTo>
                      <a:pt x="51" y="149"/>
                    </a:lnTo>
                    <a:lnTo>
                      <a:pt x="63" y="151"/>
                    </a:lnTo>
                    <a:lnTo>
                      <a:pt x="77" y="154"/>
                    </a:lnTo>
                    <a:lnTo>
                      <a:pt x="90" y="154"/>
                    </a:lnTo>
                    <a:lnTo>
                      <a:pt x="97" y="151"/>
                    </a:lnTo>
                    <a:lnTo>
                      <a:pt x="102" y="146"/>
                    </a:lnTo>
                    <a:lnTo>
                      <a:pt x="99" y="136"/>
                    </a:lnTo>
                    <a:lnTo>
                      <a:pt x="89" y="116"/>
                    </a:lnTo>
                    <a:lnTo>
                      <a:pt x="74" y="46"/>
                    </a:lnTo>
                    <a:lnTo>
                      <a:pt x="72" y="36"/>
                    </a:lnTo>
                    <a:lnTo>
                      <a:pt x="63" y="29"/>
                    </a:lnTo>
                  </a:path>
                </a:pathLst>
              </a:custGeom>
              <a:solidFill>
                <a:srgbClr val="606060"/>
              </a:solidFill>
              <a:ln w="9525" cap="rnd">
                <a:noFill/>
                <a:round/>
                <a:headEnd type="none" w="sm" len="sm"/>
                <a:tailEnd type="none" w="sm" len="sm"/>
              </a:ln>
            </p:spPr>
            <p:txBody>
              <a:bodyPr/>
              <a:lstStyle/>
              <a:p>
                <a:endParaRPr lang="es-ES"/>
              </a:p>
            </p:txBody>
          </p:sp>
          <p:sp>
            <p:nvSpPr>
              <p:cNvPr id="104753" name="Freeform 902"/>
              <p:cNvSpPr>
                <a:spLocks/>
              </p:cNvSpPr>
              <p:nvPr/>
            </p:nvSpPr>
            <p:spPr bwMode="auto">
              <a:xfrm>
                <a:off x="1037" y="3167"/>
                <a:ext cx="79" cy="33"/>
              </a:xfrm>
              <a:custGeom>
                <a:avLst/>
                <a:gdLst>
                  <a:gd name="T0" fmla="*/ 78 w 79"/>
                  <a:gd name="T1" fmla="*/ 11 h 33"/>
                  <a:gd name="T2" fmla="*/ 69 w 79"/>
                  <a:gd name="T3" fmla="*/ 11 h 33"/>
                  <a:gd name="T4" fmla="*/ 65 w 79"/>
                  <a:gd name="T5" fmla="*/ 8 h 33"/>
                  <a:gd name="T6" fmla="*/ 52 w 79"/>
                  <a:gd name="T7" fmla="*/ 1 h 33"/>
                  <a:gd name="T8" fmla="*/ 47 w 79"/>
                  <a:gd name="T9" fmla="*/ 0 h 33"/>
                  <a:gd name="T10" fmla="*/ 44 w 79"/>
                  <a:gd name="T11" fmla="*/ 0 h 33"/>
                  <a:gd name="T12" fmla="*/ 40 w 79"/>
                  <a:gd name="T13" fmla="*/ 0 h 33"/>
                  <a:gd name="T14" fmla="*/ 30 w 79"/>
                  <a:gd name="T15" fmla="*/ 0 h 33"/>
                  <a:gd name="T16" fmla="*/ 25 w 79"/>
                  <a:gd name="T17" fmla="*/ 0 h 33"/>
                  <a:gd name="T18" fmla="*/ 20 w 79"/>
                  <a:gd name="T19" fmla="*/ 0 h 33"/>
                  <a:gd name="T20" fmla="*/ 18 w 79"/>
                  <a:gd name="T21" fmla="*/ 3 h 33"/>
                  <a:gd name="T22" fmla="*/ 12 w 79"/>
                  <a:gd name="T23" fmla="*/ 6 h 33"/>
                  <a:gd name="T24" fmla="*/ 7 w 79"/>
                  <a:gd name="T25" fmla="*/ 8 h 33"/>
                  <a:gd name="T26" fmla="*/ 6 w 79"/>
                  <a:gd name="T27" fmla="*/ 8 h 33"/>
                  <a:gd name="T28" fmla="*/ 2 w 79"/>
                  <a:gd name="T29" fmla="*/ 9 h 33"/>
                  <a:gd name="T30" fmla="*/ 0 w 79"/>
                  <a:gd name="T31" fmla="*/ 11 h 33"/>
                  <a:gd name="T32" fmla="*/ 0 w 79"/>
                  <a:gd name="T33" fmla="*/ 12 h 33"/>
                  <a:gd name="T34" fmla="*/ 0 w 79"/>
                  <a:gd name="T35" fmla="*/ 14 h 33"/>
                  <a:gd name="T36" fmla="*/ 0 w 79"/>
                  <a:gd name="T37" fmla="*/ 16 h 33"/>
                  <a:gd name="T38" fmla="*/ 0 w 79"/>
                  <a:gd name="T39" fmla="*/ 18 h 33"/>
                  <a:gd name="T40" fmla="*/ 2 w 79"/>
                  <a:gd name="T41" fmla="*/ 20 h 33"/>
                  <a:gd name="T42" fmla="*/ 7 w 79"/>
                  <a:gd name="T43" fmla="*/ 20 h 33"/>
                  <a:gd name="T44" fmla="*/ 8 w 79"/>
                  <a:gd name="T45" fmla="*/ 21 h 33"/>
                  <a:gd name="T46" fmla="*/ 12 w 79"/>
                  <a:gd name="T47" fmla="*/ 22 h 33"/>
                  <a:gd name="T48" fmla="*/ 25 w 79"/>
                  <a:gd name="T49" fmla="*/ 21 h 33"/>
                  <a:gd name="T50" fmla="*/ 31 w 79"/>
                  <a:gd name="T51" fmla="*/ 21 h 33"/>
                  <a:gd name="T52" fmla="*/ 37 w 79"/>
                  <a:gd name="T53" fmla="*/ 24 h 33"/>
                  <a:gd name="T54" fmla="*/ 42 w 79"/>
                  <a:gd name="T55" fmla="*/ 25 h 33"/>
                  <a:gd name="T56" fmla="*/ 48 w 79"/>
                  <a:gd name="T57" fmla="*/ 29 h 33"/>
                  <a:gd name="T58" fmla="*/ 52 w 79"/>
                  <a:gd name="T59" fmla="*/ 30 h 33"/>
                  <a:gd name="T60" fmla="*/ 57 w 79"/>
                  <a:gd name="T61" fmla="*/ 32 h 33"/>
                  <a:gd name="T62" fmla="*/ 66 w 79"/>
                  <a:gd name="T63" fmla="*/ 30 h 33"/>
                  <a:gd name="T64" fmla="*/ 73 w 79"/>
                  <a:gd name="T65" fmla="*/ 32 h 33"/>
                  <a:gd name="T66" fmla="*/ 78 w 79"/>
                  <a:gd name="T67" fmla="*/ 11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9"/>
                  <a:gd name="T103" fmla="*/ 0 h 33"/>
                  <a:gd name="T104" fmla="*/ 79 w 79"/>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9" h="33">
                    <a:moveTo>
                      <a:pt x="78" y="11"/>
                    </a:moveTo>
                    <a:lnTo>
                      <a:pt x="69" y="11"/>
                    </a:lnTo>
                    <a:lnTo>
                      <a:pt x="65" y="8"/>
                    </a:lnTo>
                    <a:lnTo>
                      <a:pt x="52" y="1"/>
                    </a:lnTo>
                    <a:lnTo>
                      <a:pt x="47" y="0"/>
                    </a:lnTo>
                    <a:lnTo>
                      <a:pt x="44" y="0"/>
                    </a:lnTo>
                    <a:lnTo>
                      <a:pt x="40" y="0"/>
                    </a:lnTo>
                    <a:lnTo>
                      <a:pt x="30" y="0"/>
                    </a:lnTo>
                    <a:lnTo>
                      <a:pt x="25" y="0"/>
                    </a:lnTo>
                    <a:lnTo>
                      <a:pt x="20" y="0"/>
                    </a:lnTo>
                    <a:lnTo>
                      <a:pt x="18" y="3"/>
                    </a:lnTo>
                    <a:lnTo>
                      <a:pt x="12" y="6"/>
                    </a:lnTo>
                    <a:lnTo>
                      <a:pt x="7" y="8"/>
                    </a:lnTo>
                    <a:lnTo>
                      <a:pt x="6" y="8"/>
                    </a:lnTo>
                    <a:lnTo>
                      <a:pt x="2" y="9"/>
                    </a:lnTo>
                    <a:lnTo>
                      <a:pt x="0" y="11"/>
                    </a:lnTo>
                    <a:lnTo>
                      <a:pt x="0" y="12"/>
                    </a:lnTo>
                    <a:lnTo>
                      <a:pt x="0" y="14"/>
                    </a:lnTo>
                    <a:lnTo>
                      <a:pt x="0" y="16"/>
                    </a:lnTo>
                    <a:lnTo>
                      <a:pt x="0" y="18"/>
                    </a:lnTo>
                    <a:lnTo>
                      <a:pt x="2" y="20"/>
                    </a:lnTo>
                    <a:lnTo>
                      <a:pt x="7" y="20"/>
                    </a:lnTo>
                    <a:lnTo>
                      <a:pt x="8" y="21"/>
                    </a:lnTo>
                    <a:lnTo>
                      <a:pt x="12" y="22"/>
                    </a:lnTo>
                    <a:lnTo>
                      <a:pt x="25" y="21"/>
                    </a:lnTo>
                    <a:lnTo>
                      <a:pt x="31" y="21"/>
                    </a:lnTo>
                    <a:lnTo>
                      <a:pt x="37" y="24"/>
                    </a:lnTo>
                    <a:lnTo>
                      <a:pt x="42" y="25"/>
                    </a:lnTo>
                    <a:lnTo>
                      <a:pt x="48" y="29"/>
                    </a:lnTo>
                    <a:lnTo>
                      <a:pt x="52" y="30"/>
                    </a:lnTo>
                    <a:lnTo>
                      <a:pt x="57" y="32"/>
                    </a:lnTo>
                    <a:lnTo>
                      <a:pt x="66" y="30"/>
                    </a:lnTo>
                    <a:lnTo>
                      <a:pt x="73" y="32"/>
                    </a:lnTo>
                    <a:lnTo>
                      <a:pt x="78" y="1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4754" name="Freeform 903"/>
              <p:cNvSpPr>
                <a:spLocks/>
              </p:cNvSpPr>
              <p:nvPr/>
            </p:nvSpPr>
            <p:spPr bwMode="auto">
              <a:xfrm>
                <a:off x="1053" y="3180"/>
                <a:ext cx="27" cy="1"/>
              </a:xfrm>
              <a:custGeom>
                <a:avLst/>
                <a:gdLst>
                  <a:gd name="T0" fmla="*/ 0 w 27"/>
                  <a:gd name="T1" fmla="*/ 0 h 1"/>
                  <a:gd name="T2" fmla="*/ 4 w 27"/>
                  <a:gd name="T3" fmla="*/ 0 h 1"/>
                  <a:gd name="T4" fmla="*/ 13 w 27"/>
                  <a:gd name="T5" fmla="*/ 0 h 1"/>
                  <a:gd name="T6" fmla="*/ 26 w 27"/>
                  <a:gd name="T7" fmla="*/ 0 h 1"/>
                  <a:gd name="T8" fmla="*/ 21 w 27"/>
                  <a:gd name="T9" fmla="*/ 0 h 1"/>
                  <a:gd name="T10" fmla="*/ 13 w 27"/>
                  <a:gd name="T11" fmla="*/ 0 h 1"/>
                  <a:gd name="T12" fmla="*/ 4 w 27"/>
                  <a:gd name="T13" fmla="*/ 0 h 1"/>
                  <a:gd name="T14" fmla="*/ 2 w 27"/>
                  <a:gd name="T15" fmla="*/ 0 h 1"/>
                  <a:gd name="T16" fmla="*/ 0 w 27"/>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1"/>
                  <a:gd name="T29" fmla="*/ 27 w 27"/>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1">
                    <a:moveTo>
                      <a:pt x="0" y="0"/>
                    </a:moveTo>
                    <a:lnTo>
                      <a:pt x="4" y="0"/>
                    </a:lnTo>
                    <a:lnTo>
                      <a:pt x="13" y="0"/>
                    </a:lnTo>
                    <a:lnTo>
                      <a:pt x="26" y="0"/>
                    </a:lnTo>
                    <a:lnTo>
                      <a:pt x="21" y="0"/>
                    </a:lnTo>
                    <a:lnTo>
                      <a:pt x="13" y="0"/>
                    </a:lnTo>
                    <a:lnTo>
                      <a:pt x="4" y="0"/>
                    </a:lnTo>
                    <a:lnTo>
                      <a:pt x="2"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4755" name="Freeform 904"/>
              <p:cNvSpPr>
                <a:spLocks/>
              </p:cNvSpPr>
              <p:nvPr/>
            </p:nvSpPr>
            <p:spPr bwMode="auto">
              <a:xfrm>
                <a:off x="1057" y="3183"/>
                <a:ext cx="27" cy="1"/>
              </a:xfrm>
              <a:custGeom>
                <a:avLst/>
                <a:gdLst>
                  <a:gd name="T0" fmla="*/ 0 w 27"/>
                  <a:gd name="T1" fmla="*/ 0 h 1"/>
                  <a:gd name="T2" fmla="*/ 26 w 27"/>
                  <a:gd name="T3" fmla="*/ 0 h 1"/>
                  <a:gd name="T4" fmla="*/ 0 w 27"/>
                  <a:gd name="T5" fmla="*/ 0 h 1"/>
                  <a:gd name="T6" fmla="*/ 0 60000 65536"/>
                  <a:gd name="T7" fmla="*/ 0 60000 65536"/>
                  <a:gd name="T8" fmla="*/ 0 60000 65536"/>
                  <a:gd name="T9" fmla="*/ 0 w 27"/>
                  <a:gd name="T10" fmla="*/ 0 h 1"/>
                  <a:gd name="T11" fmla="*/ 27 w 27"/>
                  <a:gd name="T12" fmla="*/ 1 h 1"/>
                </a:gdLst>
                <a:ahLst/>
                <a:cxnLst>
                  <a:cxn ang="T6">
                    <a:pos x="T0" y="T1"/>
                  </a:cxn>
                  <a:cxn ang="T7">
                    <a:pos x="T2" y="T3"/>
                  </a:cxn>
                  <a:cxn ang="T8">
                    <a:pos x="T4" y="T5"/>
                  </a:cxn>
                </a:cxnLst>
                <a:rect l="T9" t="T10" r="T11" b="T12"/>
                <a:pathLst>
                  <a:path w="27" h="1">
                    <a:moveTo>
                      <a:pt x="0" y="0"/>
                    </a:moveTo>
                    <a:lnTo>
                      <a:pt x="26"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4756" name="Freeform 905"/>
              <p:cNvSpPr>
                <a:spLocks/>
              </p:cNvSpPr>
              <p:nvPr/>
            </p:nvSpPr>
            <p:spPr bwMode="auto">
              <a:xfrm>
                <a:off x="1044" y="3178"/>
                <a:ext cx="28" cy="28"/>
              </a:xfrm>
              <a:custGeom>
                <a:avLst/>
                <a:gdLst>
                  <a:gd name="T0" fmla="*/ 27 w 28"/>
                  <a:gd name="T1" fmla="*/ 0 h 28"/>
                  <a:gd name="T2" fmla="*/ 14 w 28"/>
                  <a:gd name="T3" fmla="*/ 27 h 28"/>
                  <a:gd name="T4" fmla="*/ 0 w 28"/>
                  <a:gd name="T5" fmla="*/ 27 h 28"/>
                  <a:gd name="T6" fmla="*/ 14 w 28"/>
                  <a:gd name="T7" fmla="*/ 27 h 28"/>
                  <a:gd name="T8" fmla="*/ 27 w 28"/>
                  <a:gd name="T9" fmla="*/ 0 h 28"/>
                  <a:gd name="T10" fmla="*/ 0 60000 65536"/>
                  <a:gd name="T11" fmla="*/ 0 60000 65536"/>
                  <a:gd name="T12" fmla="*/ 0 60000 65536"/>
                  <a:gd name="T13" fmla="*/ 0 60000 65536"/>
                  <a:gd name="T14" fmla="*/ 0 60000 65536"/>
                  <a:gd name="T15" fmla="*/ 0 w 28"/>
                  <a:gd name="T16" fmla="*/ 0 h 28"/>
                  <a:gd name="T17" fmla="*/ 28 w 28"/>
                  <a:gd name="T18" fmla="*/ 28 h 28"/>
                </a:gdLst>
                <a:ahLst/>
                <a:cxnLst>
                  <a:cxn ang="T10">
                    <a:pos x="T0" y="T1"/>
                  </a:cxn>
                  <a:cxn ang="T11">
                    <a:pos x="T2" y="T3"/>
                  </a:cxn>
                  <a:cxn ang="T12">
                    <a:pos x="T4" y="T5"/>
                  </a:cxn>
                  <a:cxn ang="T13">
                    <a:pos x="T6" y="T7"/>
                  </a:cxn>
                  <a:cxn ang="T14">
                    <a:pos x="T8" y="T9"/>
                  </a:cxn>
                </a:cxnLst>
                <a:rect l="T15" t="T16" r="T17" b="T18"/>
                <a:pathLst>
                  <a:path w="28" h="28">
                    <a:moveTo>
                      <a:pt x="27" y="0"/>
                    </a:moveTo>
                    <a:lnTo>
                      <a:pt x="14" y="27"/>
                    </a:lnTo>
                    <a:lnTo>
                      <a:pt x="0" y="27"/>
                    </a:lnTo>
                    <a:lnTo>
                      <a:pt x="14" y="27"/>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4757" name="Freeform 906"/>
              <p:cNvSpPr>
                <a:spLocks/>
              </p:cNvSpPr>
              <p:nvPr/>
            </p:nvSpPr>
            <p:spPr bwMode="auto">
              <a:xfrm>
                <a:off x="1089" y="3174"/>
                <a:ext cx="29" cy="1"/>
              </a:xfrm>
              <a:custGeom>
                <a:avLst/>
                <a:gdLst>
                  <a:gd name="T0" fmla="*/ 0 w 29"/>
                  <a:gd name="T1" fmla="*/ 0 h 1"/>
                  <a:gd name="T2" fmla="*/ 28 w 29"/>
                  <a:gd name="T3" fmla="*/ 0 h 1"/>
                  <a:gd name="T4" fmla="*/ 0 w 29"/>
                  <a:gd name="T5" fmla="*/ 0 h 1"/>
                  <a:gd name="T6" fmla="*/ 0 60000 65536"/>
                  <a:gd name="T7" fmla="*/ 0 60000 65536"/>
                  <a:gd name="T8" fmla="*/ 0 60000 65536"/>
                  <a:gd name="T9" fmla="*/ 0 w 29"/>
                  <a:gd name="T10" fmla="*/ 0 h 1"/>
                  <a:gd name="T11" fmla="*/ 29 w 29"/>
                  <a:gd name="T12" fmla="*/ 1 h 1"/>
                </a:gdLst>
                <a:ahLst/>
                <a:cxnLst>
                  <a:cxn ang="T6">
                    <a:pos x="T0" y="T1"/>
                  </a:cxn>
                  <a:cxn ang="T7">
                    <a:pos x="T2" y="T3"/>
                  </a:cxn>
                  <a:cxn ang="T8">
                    <a:pos x="T4" y="T5"/>
                  </a:cxn>
                </a:cxnLst>
                <a:rect l="T9" t="T10" r="T11" b="T12"/>
                <a:pathLst>
                  <a:path w="29" h="1">
                    <a:moveTo>
                      <a:pt x="0" y="0"/>
                    </a:moveTo>
                    <a:lnTo>
                      <a:pt x="28"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4758" name="Freeform 907"/>
              <p:cNvSpPr>
                <a:spLocks/>
              </p:cNvSpPr>
              <p:nvPr/>
            </p:nvSpPr>
            <p:spPr bwMode="auto">
              <a:xfrm>
                <a:off x="1096" y="3175"/>
                <a:ext cx="28" cy="27"/>
              </a:xfrm>
              <a:custGeom>
                <a:avLst/>
                <a:gdLst>
                  <a:gd name="T0" fmla="*/ 0 w 28"/>
                  <a:gd name="T1" fmla="*/ 0 h 27"/>
                  <a:gd name="T2" fmla="*/ 15 w 28"/>
                  <a:gd name="T3" fmla="*/ 16 h 27"/>
                  <a:gd name="T4" fmla="*/ 27 w 28"/>
                  <a:gd name="T5" fmla="*/ 26 h 27"/>
                  <a:gd name="T6" fmla="*/ 15 w 28"/>
                  <a:gd name="T7" fmla="*/ 16 h 27"/>
                  <a:gd name="T8" fmla="*/ 0 w 28"/>
                  <a:gd name="T9" fmla="*/ 0 h 27"/>
                  <a:gd name="T10" fmla="*/ 0 60000 65536"/>
                  <a:gd name="T11" fmla="*/ 0 60000 65536"/>
                  <a:gd name="T12" fmla="*/ 0 60000 65536"/>
                  <a:gd name="T13" fmla="*/ 0 60000 65536"/>
                  <a:gd name="T14" fmla="*/ 0 60000 65536"/>
                  <a:gd name="T15" fmla="*/ 0 w 28"/>
                  <a:gd name="T16" fmla="*/ 0 h 27"/>
                  <a:gd name="T17" fmla="*/ 28 w 28"/>
                  <a:gd name="T18" fmla="*/ 27 h 27"/>
                </a:gdLst>
                <a:ahLst/>
                <a:cxnLst>
                  <a:cxn ang="T10">
                    <a:pos x="T0" y="T1"/>
                  </a:cxn>
                  <a:cxn ang="T11">
                    <a:pos x="T2" y="T3"/>
                  </a:cxn>
                  <a:cxn ang="T12">
                    <a:pos x="T4" y="T5"/>
                  </a:cxn>
                  <a:cxn ang="T13">
                    <a:pos x="T6" y="T7"/>
                  </a:cxn>
                  <a:cxn ang="T14">
                    <a:pos x="T8" y="T9"/>
                  </a:cxn>
                </a:cxnLst>
                <a:rect l="T15" t="T16" r="T17" b="T18"/>
                <a:pathLst>
                  <a:path w="28" h="27">
                    <a:moveTo>
                      <a:pt x="0" y="0"/>
                    </a:moveTo>
                    <a:lnTo>
                      <a:pt x="15" y="16"/>
                    </a:lnTo>
                    <a:lnTo>
                      <a:pt x="27" y="26"/>
                    </a:lnTo>
                    <a:lnTo>
                      <a:pt x="15" y="16"/>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4759" name="Freeform 908"/>
              <p:cNvSpPr>
                <a:spLocks/>
              </p:cNvSpPr>
              <p:nvPr/>
            </p:nvSpPr>
            <p:spPr bwMode="auto">
              <a:xfrm>
                <a:off x="1109" y="3177"/>
                <a:ext cx="29" cy="33"/>
              </a:xfrm>
              <a:custGeom>
                <a:avLst/>
                <a:gdLst>
                  <a:gd name="T0" fmla="*/ 26 w 29"/>
                  <a:gd name="T1" fmla="*/ 0 h 33"/>
                  <a:gd name="T2" fmla="*/ 14 w 29"/>
                  <a:gd name="T3" fmla="*/ 0 h 33"/>
                  <a:gd name="T4" fmla="*/ 3 w 29"/>
                  <a:gd name="T5" fmla="*/ 0 h 33"/>
                  <a:gd name="T6" fmla="*/ 0 w 29"/>
                  <a:gd name="T7" fmla="*/ 5 h 33"/>
                  <a:gd name="T8" fmla="*/ 0 w 29"/>
                  <a:gd name="T9" fmla="*/ 13 h 33"/>
                  <a:gd name="T10" fmla="*/ 0 w 29"/>
                  <a:gd name="T11" fmla="*/ 20 h 33"/>
                  <a:gd name="T12" fmla="*/ 0 w 29"/>
                  <a:gd name="T13" fmla="*/ 25 h 33"/>
                  <a:gd name="T14" fmla="*/ 28 w 29"/>
                  <a:gd name="T15" fmla="*/ 32 h 33"/>
                  <a:gd name="T16" fmla="*/ 26 w 29"/>
                  <a:gd name="T17" fmla="*/ 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3"/>
                  <a:gd name="T29" fmla="*/ 29 w 29"/>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3">
                    <a:moveTo>
                      <a:pt x="26" y="0"/>
                    </a:moveTo>
                    <a:lnTo>
                      <a:pt x="14" y="0"/>
                    </a:lnTo>
                    <a:lnTo>
                      <a:pt x="3" y="0"/>
                    </a:lnTo>
                    <a:lnTo>
                      <a:pt x="0" y="5"/>
                    </a:lnTo>
                    <a:lnTo>
                      <a:pt x="0" y="13"/>
                    </a:lnTo>
                    <a:lnTo>
                      <a:pt x="0" y="20"/>
                    </a:lnTo>
                    <a:lnTo>
                      <a:pt x="0" y="25"/>
                    </a:lnTo>
                    <a:lnTo>
                      <a:pt x="28" y="32"/>
                    </a:lnTo>
                    <a:lnTo>
                      <a:pt x="26"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4760" name="Freeform 909"/>
              <p:cNvSpPr>
                <a:spLocks/>
              </p:cNvSpPr>
              <p:nvPr/>
            </p:nvSpPr>
            <p:spPr bwMode="auto">
              <a:xfrm>
                <a:off x="1113" y="3178"/>
                <a:ext cx="28" cy="28"/>
              </a:xfrm>
              <a:custGeom>
                <a:avLst/>
                <a:gdLst>
                  <a:gd name="T0" fmla="*/ 24 w 28"/>
                  <a:gd name="T1" fmla="*/ 0 h 28"/>
                  <a:gd name="T2" fmla="*/ 13 w 28"/>
                  <a:gd name="T3" fmla="*/ 0 h 28"/>
                  <a:gd name="T4" fmla="*/ 4 w 28"/>
                  <a:gd name="T5" fmla="*/ 0 h 28"/>
                  <a:gd name="T6" fmla="*/ 1 w 28"/>
                  <a:gd name="T7" fmla="*/ 2 h 28"/>
                  <a:gd name="T8" fmla="*/ 0 w 28"/>
                  <a:gd name="T9" fmla="*/ 10 h 28"/>
                  <a:gd name="T10" fmla="*/ 0 w 28"/>
                  <a:gd name="T11" fmla="*/ 18 h 28"/>
                  <a:gd name="T12" fmla="*/ 0 w 28"/>
                  <a:gd name="T13" fmla="*/ 20 h 28"/>
                  <a:gd name="T14" fmla="*/ 27 w 28"/>
                  <a:gd name="T15" fmla="*/ 27 h 28"/>
                  <a:gd name="T16" fmla="*/ 24 w 28"/>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8"/>
                  <a:gd name="T29" fmla="*/ 28 w 28"/>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8">
                    <a:moveTo>
                      <a:pt x="24" y="0"/>
                    </a:moveTo>
                    <a:lnTo>
                      <a:pt x="13" y="0"/>
                    </a:lnTo>
                    <a:lnTo>
                      <a:pt x="4" y="0"/>
                    </a:lnTo>
                    <a:lnTo>
                      <a:pt x="1" y="2"/>
                    </a:lnTo>
                    <a:lnTo>
                      <a:pt x="0" y="10"/>
                    </a:lnTo>
                    <a:lnTo>
                      <a:pt x="0" y="18"/>
                    </a:lnTo>
                    <a:lnTo>
                      <a:pt x="0" y="20"/>
                    </a:lnTo>
                    <a:lnTo>
                      <a:pt x="27" y="27"/>
                    </a:lnTo>
                    <a:lnTo>
                      <a:pt x="24" y="0"/>
                    </a:lnTo>
                  </a:path>
                </a:pathLst>
              </a:custGeom>
              <a:solidFill>
                <a:srgbClr val="E0E0E0"/>
              </a:solidFill>
              <a:ln w="9525" cap="rnd">
                <a:noFill/>
                <a:round/>
                <a:headEnd type="none" w="sm" len="sm"/>
                <a:tailEnd type="none" w="sm" len="sm"/>
              </a:ln>
            </p:spPr>
            <p:txBody>
              <a:bodyPr/>
              <a:lstStyle/>
              <a:p>
                <a:endParaRPr lang="es-ES"/>
              </a:p>
            </p:txBody>
          </p:sp>
          <p:sp>
            <p:nvSpPr>
              <p:cNvPr id="104761" name="Freeform 910"/>
              <p:cNvSpPr>
                <a:spLocks/>
              </p:cNvSpPr>
              <p:nvPr/>
            </p:nvSpPr>
            <p:spPr bwMode="auto">
              <a:xfrm>
                <a:off x="1128" y="3140"/>
                <a:ext cx="104" cy="73"/>
              </a:xfrm>
              <a:custGeom>
                <a:avLst/>
                <a:gdLst>
                  <a:gd name="T0" fmla="*/ 1 w 104"/>
                  <a:gd name="T1" fmla="*/ 35 h 73"/>
                  <a:gd name="T2" fmla="*/ 0 w 104"/>
                  <a:gd name="T3" fmla="*/ 43 h 73"/>
                  <a:gd name="T4" fmla="*/ 0 w 104"/>
                  <a:gd name="T5" fmla="*/ 52 h 73"/>
                  <a:gd name="T6" fmla="*/ 0 w 104"/>
                  <a:gd name="T7" fmla="*/ 59 h 73"/>
                  <a:gd name="T8" fmla="*/ 4 w 104"/>
                  <a:gd name="T9" fmla="*/ 69 h 73"/>
                  <a:gd name="T10" fmla="*/ 37 w 104"/>
                  <a:gd name="T11" fmla="*/ 72 h 73"/>
                  <a:gd name="T12" fmla="*/ 67 w 104"/>
                  <a:gd name="T13" fmla="*/ 69 h 73"/>
                  <a:gd name="T14" fmla="*/ 93 w 104"/>
                  <a:gd name="T15" fmla="*/ 64 h 73"/>
                  <a:gd name="T16" fmla="*/ 95 w 104"/>
                  <a:gd name="T17" fmla="*/ 38 h 73"/>
                  <a:gd name="T18" fmla="*/ 98 w 104"/>
                  <a:gd name="T19" fmla="*/ 22 h 73"/>
                  <a:gd name="T20" fmla="*/ 103 w 104"/>
                  <a:gd name="T21" fmla="*/ 0 h 73"/>
                  <a:gd name="T22" fmla="*/ 89 w 104"/>
                  <a:gd name="T23" fmla="*/ 12 h 73"/>
                  <a:gd name="T24" fmla="*/ 83 w 104"/>
                  <a:gd name="T25" fmla="*/ 16 h 73"/>
                  <a:gd name="T26" fmla="*/ 80 w 104"/>
                  <a:gd name="T27" fmla="*/ 20 h 73"/>
                  <a:gd name="T28" fmla="*/ 76 w 104"/>
                  <a:gd name="T29" fmla="*/ 21 h 73"/>
                  <a:gd name="T30" fmla="*/ 73 w 104"/>
                  <a:gd name="T31" fmla="*/ 24 h 73"/>
                  <a:gd name="T32" fmla="*/ 72 w 104"/>
                  <a:gd name="T33" fmla="*/ 24 h 73"/>
                  <a:gd name="T34" fmla="*/ 66 w 104"/>
                  <a:gd name="T35" fmla="*/ 24 h 73"/>
                  <a:gd name="T36" fmla="*/ 60 w 104"/>
                  <a:gd name="T37" fmla="*/ 25 h 73"/>
                  <a:gd name="T38" fmla="*/ 43 w 104"/>
                  <a:gd name="T39" fmla="*/ 28 h 73"/>
                  <a:gd name="T40" fmla="*/ 1 w 104"/>
                  <a:gd name="T41" fmla="*/ 35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73"/>
                  <a:gd name="T65" fmla="*/ 104 w 104"/>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73">
                    <a:moveTo>
                      <a:pt x="1" y="35"/>
                    </a:moveTo>
                    <a:lnTo>
                      <a:pt x="0" y="43"/>
                    </a:lnTo>
                    <a:lnTo>
                      <a:pt x="0" y="52"/>
                    </a:lnTo>
                    <a:lnTo>
                      <a:pt x="0" y="59"/>
                    </a:lnTo>
                    <a:lnTo>
                      <a:pt x="4" y="69"/>
                    </a:lnTo>
                    <a:lnTo>
                      <a:pt x="37" y="72"/>
                    </a:lnTo>
                    <a:lnTo>
                      <a:pt x="67" y="69"/>
                    </a:lnTo>
                    <a:lnTo>
                      <a:pt x="93" y="64"/>
                    </a:lnTo>
                    <a:lnTo>
                      <a:pt x="95" y="38"/>
                    </a:lnTo>
                    <a:lnTo>
                      <a:pt x="98" y="22"/>
                    </a:lnTo>
                    <a:lnTo>
                      <a:pt x="103" y="0"/>
                    </a:lnTo>
                    <a:lnTo>
                      <a:pt x="89" y="12"/>
                    </a:lnTo>
                    <a:lnTo>
                      <a:pt x="83" y="16"/>
                    </a:lnTo>
                    <a:lnTo>
                      <a:pt x="80" y="20"/>
                    </a:lnTo>
                    <a:lnTo>
                      <a:pt x="76" y="21"/>
                    </a:lnTo>
                    <a:lnTo>
                      <a:pt x="73" y="24"/>
                    </a:lnTo>
                    <a:lnTo>
                      <a:pt x="72" y="24"/>
                    </a:lnTo>
                    <a:lnTo>
                      <a:pt x="66" y="24"/>
                    </a:lnTo>
                    <a:lnTo>
                      <a:pt x="60" y="25"/>
                    </a:lnTo>
                    <a:lnTo>
                      <a:pt x="43" y="28"/>
                    </a:lnTo>
                    <a:lnTo>
                      <a:pt x="1" y="35"/>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4762" name="Freeform 911"/>
              <p:cNvSpPr>
                <a:spLocks/>
              </p:cNvSpPr>
              <p:nvPr/>
            </p:nvSpPr>
            <p:spPr bwMode="auto">
              <a:xfrm>
                <a:off x="1136" y="3108"/>
                <a:ext cx="158" cy="102"/>
              </a:xfrm>
              <a:custGeom>
                <a:avLst/>
                <a:gdLst>
                  <a:gd name="T0" fmla="*/ 127 w 158"/>
                  <a:gd name="T1" fmla="*/ 0 h 102"/>
                  <a:gd name="T2" fmla="*/ 113 w 158"/>
                  <a:gd name="T3" fmla="*/ 1 h 102"/>
                  <a:gd name="T4" fmla="*/ 110 w 158"/>
                  <a:gd name="T5" fmla="*/ 9 h 102"/>
                  <a:gd name="T6" fmla="*/ 109 w 158"/>
                  <a:gd name="T7" fmla="*/ 14 h 102"/>
                  <a:gd name="T8" fmla="*/ 112 w 158"/>
                  <a:gd name="T9" fmla="*/ 20 h 102"/>
                  <a:gd name="T10" fmla="*/ 118 w 158"/>
                  <a:gd name="T11" fmla="*/ 29 h 102"/>
                  <a:gd name="T12" fmla="*/ 112 w 158"/>
                  <a:gd name="T13" fmla="*/ 25 h 102"/>
                  <a:gd name="T14" fmla="*/ 106 w 158"/>
                  <a:gd name="T15" fmla="*/ 18 h 102"/>
                  <a:gd name="T16" fmla="*/ 101 w 158"/>
                  <a:gd name="T17" fmla="*/ 30 h 102"/>
                  <a:gd name="T18" fmla="*/ 96 w 158"/>
                  <a:gd name="T19" fmla="*/ 34 h 102"/>
                  <a:gd name="T20" fmla="*/ 91 w 158"/>
                  <a:gd name="T21" fmla="*/ 42 h 102"/>
                  <a:gd name="T22" fmla="*/ 77 w 158"/>
                  <a:gd name="T23" fmla="*/ 53 h 102"/>
                  <a:gd name="T24" fmla="*/ 77 w 158"/>
                  <a:gd name="T25" fmla="*/ 55 h 102"/>
                  <a:gd name="T26" fmla="*/ 79 w 158"/>
                  <a:gd name="T27" fmla="*/ 60 h 102"/>
                  <a:gd name="T28" fmla="*/ 91 w 158"/>
                  <a:gd name="T29" fmla="*/ 70 h 102"/>
                  <a:gd name="T30" fmla="*/ 81 w 158"/>
                  <a:gd name="T31" fmla="*/ 65 h 102"/>
                  <a:gd name="T32" fmla="*/ 75 w 158"/>
                  <a:gd name="T33" fmla="*/ 62 h 102"/>
                  <a:gd name="T34" fmla="*/ 72 w 158"/>
                  <a:gd name="T35" fmla="*/ 56 h 102"/>
                  <a:gd name="T36" fmla="*/ 44 w 158"/>
                  <a:gd name="T37" fmla="*/ 62 h 102"/>
                  <a:gd name="T38" fmla="*/ 22 w 158"/>
                  <a:gd name="T39" fmla="*/ 64 h 102"/>
                  <a:gd name="T40" fmla="*/ 31 w 158"/>
                  <a:gd name="T41" fmla="*/ 70 h 102"/>
                  <a:gd name="T42" fmla="*/ 38 w 158"/>
                  <a:gd name="T43" fmla="*/ 77 h 102"/>
                  <a:gd name="T44" fmla="*/ 49 w 158"/>
                  <a:gd name="T45" fmla="*/ 82 h 102"/>
                  <a:gd name="T46" fmla="*/ 35 w 158"/>
                  <a:gd name="T47" fmla="*/ 77 h 102"/>
                  <a:gd name="T48" fmla="*/ 20 w 158"/>
                  <a:gd name="T49" fmla="*/ 64 h 102"/>
                  <a:gd name="T50" fmla="*/ 0 w 158"/>
                  <a:gd name="T51" fmla="*/ 67 h 102"/>
                  <a:gd name="T52" fmla="*/ 0 w 158"/>
                  <a:gd name="T53" fmla="*/ 74 h 102"/>
                  <a:gd name="T54" fmla="*/ 0 w 158"/>
                  <a:gd name="T55" fmla="*/ 89 h 102"/>
                  <a:gd name="T56" fmla="*/ 3 w 158"/>
                  <a:gd name="T57" fmla="*/ 97 h 102"/>
                  <a:gd name="T58" fmla="*/ 21 w 158"/>
                  <a:gd name="T59" fmla="*/ 101 h 102"/>
                  <a:gd name="T60" fmla="*/ 44 w 158"/>
                  <a:gd name="T61" fmla="*/ 98 h 102"/>
                  <a:gd name="T62" fmla="*/ 64 w 158"/>
                  <a:gd name="T63" fmla="*/ 97 h 102"/>
                  <a:gd name="T64" fmla="*/ 91 w 158"/>
                  <a:gd name="T65" fmla="*/ 93 h 102"/>
                  <a:gd name="T66" fmla="*/ 93 w 158"/>
                  <a:gd name="T67" fmla="*/ 91 h 102"/>
                  <a:gd name="T68" fmla="*/ 102 w 158"/>
                  <a:gd name="T69" fmla="*/ 86 h 102"/>
                  <a:gd name="T70" fmla="*/ 117 w 158"/>
                  <a:gd name="T71" fmla="*/ 77 h 102"/>
                  <a:gd name="T72" fmla="*/ 134 w 158"/>
                  <a:gd name="T73" fmla="*/ 55 h 102"/>
                  <a:gd name="T74" fmla="*/ 152 w 158"/>
                  <a:gd name="T75" fmla="*/ 36 h 102"/>
                  <a:gd name="T76" fmla="*/ 157 w 158"/>
                  <a:gd name="T77" fmla="*/ 26 h 102"/>
                  <a:gd name="T78" fmla="*/ 152 w 158"/>
                  <a:gd name="T79" fmla="*/ 10 h 102"/>
                  <a:gd name="T80" fmla="*/ 143 w 158"/>
                  <a:gd name="T81" fmla="*/ 0 h 102"/>
                  <a:gd name="T82" fmla="*/ 127 w 158"/>
                  <a:gd name="T83" fmla="*/ 0 h 1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8"/>
                  <a:gd name="T127" fmla="*/ 0 h 102"/>
                  <a:gd name="T128" fmla="*/ 158 w 158"/>
                  <a:gd name="T129" fmla="*/ 102 h 1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8" h="102">
                    <a:moveTo>
                      <a:pt x="127" y="0"/>
                    </a:moveTo>
                    <a:lnTo>
                      <a:pt x="113" y="1"/>
                    </a:lnTo>
                    <a:lnTo>
                      <a:pt x="110" y="9"/>
                    </a:lnTo>
                    <a:lnTo>
                      <a:pt x="109" y="14"/>
                    </a:lnTo>
                    <a:lnTo>
                      <a:pt x="112" y="20"/>
                    </a:lnTo>
                    <a:lnTo>
                      <a:pt x="118" y="29"/>
                    </a:lnTo>
                    <a:lnTo>
                      <a:pt x="112" y="25"/>
                    </a:lnTo>
                    <a:lnTo>
                      <a:pt x="106" y="18"/>
                    </a:lnTo>
                    <a:lnTo>
                      <a:pt x="101" y="30"/>
                    </a:lnTo>
                    <a:lnTo>
                      <a:pt x="96" y="34"/>
                    </a:lnTo>
                    <a:lnTo>
                      <a:pt x="91" y="42"/>
                    </a:lnTo>
                    <a:lnTo>
                      <a:pt x="77" y="53"/>
                    </a:lnTo>
                    <a:lnTo>
                      <a:pt x="77" y="55"/>
                    </a:lnTo>
                    <a:lnTo>
                      <a:pt x="79" y="60"/>
                    </a:lnTo>
                    <a:lnTo>
                      <a:pt x="91" y="70"/>
                    </a:lnTo>
                    <a:lnTo>
                      <a:pt x="81" y="65"/>
                    </a:lnTo>
                    <a:lnTo>
                      <a:pt x="75" y="62"/>
                    </a:lnTo>
                    <a:lnTo>
                      <a:pt x="72" y="56"/>
                    </a:lnTo>
                    <a:lnTo>
                      <a:pt x="44" y="62"/>
                    </a:lnTo>
                    <a:lnTo>
                      <a:pt x="22" y="64"/>
                    </a:lnTo>
                    <a:lnTo>
                      <a:pt x="31" y="70"/>
                    </a:lnTo>
                    <a:lnTo>
                      <a:pt x="38" y="77"/>
                    </a:lnTo>
                    <a:lnTo>
                      <a:pt x="49" y="82"/>
                    </a:lnTo>
                    <a:lnTo>
                      <a:pt x="35" y="77"/>
                    </a:lnTo>
                    <a:lnTo>
                      <a:pt x="20" y="64"/>
                    </a:lnTo>
                    <a:lnTo>
                      <a:pt x="0" y="67"/>
                    </a:lnTo>
                    <a:lnTo>
                      <a:pt x="0" y="74"/>
                    </a:lnTo>
                    <a:lnTo>
                      <a:pt x="0" y="89"/>
                    </a:lnTo>
                    <a:lnTo>
                      <a:pt x="3" y="97"/>
                    </a:lnTo>
                    <a:lnTo>
                      <a:pt x="21" y="101"/>
                    </a:lnTo>
                    <a:lnTo>
                      <a:pt x="44" y="98"/>
                    </a:lnTo>
                    <a:lnTo>
                      <a:pt x="64" y="97"/>
                    </a:lnTo>
                    <a:lnTo>
                      <a:pt x="91" y="93"/>
                    </a:lnTo>
                    <a:lnTo>
                      <a:pt x="93" y="91"/>
                    </a:lnTo>
                    <a:lnTo>
                      <a:pt x="102" y="86"/>
                    </a:lnTo>
                    <a:lnTo>
                      <a:pt x="117" y="77"/>
                    </a:lnTo>
                    <a:lnTo>
                      <a:pt x="134" y="55"/>
                    </a:lnTo>
                    <a:lnTo>
                      <a:pt x="152" y="36"/>
                    </a:lnTo>
                    <a:lnTo>
                      <a:pt x="157" y="26"/>
                    </a:lnTo>
                    <a:lnTo>
                      <a:pt x="152" y="10"/>
                    </a:lnTo>
                    <a:lnTo>
                      <a:pt x="143" y="0"/>
                    </a:lnTo>
                    <a:lnTo>
                      <a:pt x="127" y="0"/>
                    </a:lnTo>
                  </a:path>
                </a:pathLst>
              </a:custGeom>
              <a:solidFill>
                <a:srgbClr val="808080"/>
              </a:solidFill>
              <a:ln w="9525" cap="rnd">
                <a:noFill/>
                <a:round/>
                <a:headEnd type="none" w="sm" len="sm"/>
                <a:tailEnd type="none" w="sm" len="sm"/>
              </a:ln>
            </p:spPr>
            <p:txBody>
              <a:bodyPr/>
              <a:lstStyle/>
              <a:p>
                <a:endParaRPr lang="es-ES"/>
              </a:p>
            </p:txBody>
          </p:sp>
        </p:grpSp>
        <p:sp>
          <p:nvSpPr>
            <p:cNvPr id="104589" name="Rectangle 912"/>
            <p:cNvSpPr>
              <a:spLocks noChangeArrowheads="1"/>
            </p:cNvSpPr>
            <p:nvPr/>
          </p:nvSpPr>
          <p:spPr bwMode="auto">
            <a:xfrm>
              <a:off x="831" y="2528"/>
              <a:ext cx="499" cy="363"/>
            </a:xfrm>
            <a:prstGeom prst="rect">
              <a:avLst/>
            </a:prstGeom>
            <a:noFill/>
            <a:ln w="12700">
              <a:solidFill>
                <a:schemeClr val="tx1"/>
              </a:solidFill>
              <a:miter lim="800000"/>
              <a:headEnd/>
              <a:tailEnd/>
            </a:ln>
          </p:spPr>
          <p:txBody>
            <a:bodyPr wrap="none" anchor="ctr"/>
            <a:lstStyle/>
            <a:p>
              <a:pPr eaLnBrk="0" hangingPunct="0"/>
              <a:endParaRPr lang="es-ES"/>
            </a:p>
          </p:txBody>
        </p:sp>
      </p:grpSp>
      <p:sp>
        <p:nvSpPr>
          <p:cNvPr id="104455" name="Rectangle 913"/>
          <p:cNvSpPr>
            <a:spLocks noChangeArrowheads="1"/>
          </p:cNvSpPr>
          <p:nvPr/>
        </p:nvSpPr>
        <p:spPr bwMode="auto">
          <a:xfrm>
            <a:off x="3348038" y="1989138"/>
            <a:ext cx="2447925" cy="4103687"/>
          </a:xfrm>
          <a:prstGeom prst="rect">
            <a:avLst/>
          </a:prstGeom>
          <a:noFill/>
          <a:ln w="25400">
            <a:solidFill>
              <a:schemeClr val="tx1"/>
            </a:solidFill>
            <a:miter lim="800000"/>
            <a:headEnd/>
            <a:tailEnd/>
          </a:ln>
        </p:spPr>
        <p:txBody>
          <a:bodyPr wrap="none" anchor="ctr"/>
          <a:lstStyle/>
          <a:p>
            <a:pPr eaLnBrk="0" hangingPunct="0"/>
            <a:endParaRPr lang="es-ES"/>
          </a:p>
        </p:txBody>
      </p:sp>
      <p:sp>
        <p:nvSpPr>
          <p:cNvPr id="104456" name="Text Box 914"/>
          <p:cNvSpPr txBox="1">
            <a:spLocks noChangeArrowheads="1"/>
          </p:cNvSpPr>
          <p:nvPr/>
        </p:nvSpPr>
        <p:spPr bwMode="auto">
          <a:xfrm>
            <a:off x="3563938" y="5589588"/>
            <a:ext cx="2046287" cy="336550"/>
          </a:xfrm>
          <a:prstGeom prst="rect">
            <a:avLst/>
          </a:prstGeom>
          <a:noFill/>
          <a:ln w="9525">
            <a:noFill/>
            <a:miter lim="800000"/>
            <a:headEnd/>
            <a:tailEnd/>
          </a:ln>
        </p:spPr>
        <p:txBody>
          <a:bodyPr wrap="none">
            <a:spAutoFit/>
          </a:bodyPr>
          <a:lstStyle/>
          <a:p>
            <a:pPr eaLnBrk="0" hangingPunct="0"/>
            <a:r>
              <a:rPr lang="es-ES" sz="1600" b="1" i="0"/>
              <a:t>Presencia continua</a:t>
            </a:r>
          </a:p>
        </p:txBody>
      </p:sp>
      <p:sp>
        <p:nvSpPr>
          <p:cNvPr id="104457" name="Text Box 915"/>
          <p:cNvSpPr txBox="1">
            <a:spLocks noChangeArrowheads="1"/>
          </p:cNvSpPr>
          <p:nvPr/>
        </p:nvSpPr>
        <p:spPr bwMode="auto">
          <a:xfrm>
            <a:off x="3589338" y="3933825"/>
            <a:ext cx="1990725" cy="336550"/>
          </a:xfrm>
          <a:prstGeom prst="rect">
            <a:avLst/>
          </a:prstGeom>
          <a:noFill/>
          <a:ln w="9525">
            <a:noFill/>
            <a:miter lim="800000"/>
            <a:headEnd/>
            <a:tailEnd/>
          </a:ln>
        </p:spPr>
        <p:txBody>
          <a:bodyPr wrap="none">
            <a:spAutoFit/>
          </a:bodyPr>
          <a:lstStyle/>
          <a:p>
            <a:pPr eaLnBrk="0" hangingPunct="0"/>
            <a:r>
              <a:rPr lang="es-ES" sz="1600" b="1" i="0"/>
              <a:t>Activación por voz</a:t>
            </a:r>
          </a:p>
        </p:txBody>
      </p:sp>
      <p:sp>
        <p:nvSpPr>
          <p:cNvPr id="104458" name="Text Box 916"/>
          <p:cNvSpPr txBox="1">
            <a:spLocks noChangeArrowheads="1"/>
          </p:cNvSpPr>
          <p:nvPr/>
        </p:nvSpPr>
        <p:spPr bwMode="auto">
          <a:xfrm>
            <a:off x="3563938" y="2060575"/>
            <a:ext cx="1968500" cy="581025"/>
          </a:xfrm>
          <a:prstGeom prst="rect">
            <a:avLst/>
          </a:prstGeom>
          <a:noFill/>
          <a:ln w="9525">
            <a:noFill/>
            <a:miter lim="800000"/>
            <a:headEnd/>
            <a:tailEnd/>
          </a:ln>
        </p:spPr>
        <p:txBody>
          <a:bodyPr wrap="none">
            <a:spAutoFit/>
          </a:bodyPr>
          <a:lstStyle/>
          <a:p>
            <a:pPr algn="ctr" eaLnBrk="0" hangingPunct="0"/>
            <a:r>
              <a:rPr lang="es-ES" sz="1600" b="1" i="0"/>
              <a:t>Control de imagen</a:t>
            </a:r>
          </a:p>
          <a:p>
            <a:pPr algn="ctr" eaLnBrk="0" hangingPunct="0"/>
            <a:r>
              <a:rPr lang="es-ES" sz="1600" b="1" i="0"/>
              <a:t>de vídeo</a:t>
            </a:r>
          </a:p>
        </p:txBody>
      </p:sp>
      <p:sp>
        <p:nvSpPr>
          <p:cNvPr id="104459" name="Rectangle 917"/>
          <p:cNvSpPr>
            <a:spLocks noChangeArrowheads="1"/>
          </p:cNvSpPr>
          <p:nvPr/>
        </p:nvSpPr>
        <p:spPr bwMode="auto">
          <a:xfrm>
            <a:off x="684213" y="1989138"/>
            <a:ext cx="2447925" cy="4103687"/>
          </a:xfrm>
          <a:prstGeom prst="rect">
            <a:avLst/>
          </a:prstGeom>
          <a:noFill/>
          <a:ln w="25400">
            <a:solidFill>
              <a:schemeClr val="tx1"/>
            </a:solidFill>
            <a:miter lim="800000"/>
            <a:headEnd/>
            <a:tailEnd/>
          </a:ln>
        </p:spPr>
        <p:txBody>
          <a:bodyPr wrap="none" anchor="ctr"/>
          <a:lstStyle/>
          <a:p>
            <a:pPr eaLnBrk="0" hangingPunct="0"/>
            <a:endParaRPr lang="es-ES"/>
          </a:p>
        </p:txBody>
      </p:sp>
      <p:sp>
        <p:nvSpPr>
          <p:cNvPr id="104460" name="Rectangle 918"/>
          <p:cNvSpPr>
            <a:spLocks noChangeArrowheads="1"/>
          </p:cNvSpPr>
          <p:nvPr/>
        </p:nvSpPr>
        <p:spPr bwMode="auto">
          <a:xfrm>
            <a:off x="6084888" y="1989138"/>
            <a:ext cx="2447925" cy="4103687"/>
          </a:xfrm>
          <a:prstGeom prst="rect">
            <a:avLst/>
          </a:prstGeom>
          <a:noFill/>
          <a:ln w="25400">
            <a:solidFill>
              <a:schemeClr val="tx1"/>
            </a:solidFill>
            <a:miter lim="800000"/>
            <a:headEnd/>
            <a:tailEnd/>
          </a:ln>
        </p:spPr>
        <p:txBody>
          <a:bodyPr wrap="none" anchor="ctr"/>
          <a:lstStyle/>
          <a:p>
            <a:pPr eaLnBrk="0" hangingPunct="0"/>
            <a:endParaRPr lang="es-ES"/>
          </a:p>
        </p:txBody>
      </p:sp>
      <p:sp>
        <p:nvSpPr>
          <p:cNvPr id="104461" name="Rectangle 919"/>
          <p:cNvSpPr>
            <a:spLocks noChangeArrowheads="1"/>
          </p:cNvSpPr>
          <p:nvPr/>
        </p:nvSpPr>
        <p:spPr bwMode="auto">
          <a:xfrm>
            <a:off x="1620838" y="2636838"/>
            <a:ext cx="503237" cy="3168650"/>
          </a:xfrm>
          <a:prstGeom prst="rect">
            <a:avLst/>
          </a:prstGeom>
          <a:solidFill>
            <a:schemeClr val="accent1"/>
          </a:solidFill>
          <a:ln w="9525">
            <a:solidFill>
              <a:schemeClr val="tx1"/>
            </a:solidFill>
            <a:miter lim="800000"/>
            <a:headEnd/>
            <a:tailEnd/>
          </a:ln>
        </p:spPr>
        <p:txBody>
          <a:bodyPr wrap="none" anchor="ctr"/>
          <a:lstStyle/>
          <a:p>
            <a:pPr algn="ctr" eaLnBrk="0" hangingPunct="0"/>
            <a:endParaRPr lang="es-ES" sz="1600" b="1" i="0"/>
          </a:p>
        </p:txBody>
      </p:sp>
      <p:sp>
        <p:nvSpPr>
          <p:cNvPr id="104462" name="Text Box 920"/>
          <p:cNvSpPr txBox="1">
            <a:spLocks noChangeArrowheads="1"/>
          </p:cNvSpPr>
          <p:nvPr/>
        </p:nvSpPr>
        <p:spPr bwMode="auto">
          <a:xfrm rot="-5400000">
            <a:off x="825500" y="4079875"/>
            <a:ext cx="2070100" cy="336550"/>
          </a:xfrm>
          <a:prstGeom prst="rect">
            <a:avLst/>
          </a:prstGeom>
          <a:noFill/>
          <a:ln w="9525">
            <a:noFill/>
            <a:miter lim="800000"/>
            <a:headEnd/>
            <a:tailEnd/>
          </a:ln>
        </p:spPr>
        <p:txBody>
          <a:bodyPr wrap="none">
            <a:spAutoFit/>
          </a:bodyPr>
          <a:lstStyle/>
          <a:p>
            <a:pPr algn="ctr" eaLnBrk="0" hangingPunct="0"/>
            <a:r>
              <a:rPr lang="es-ES" sz="1600" b="1" i="0"/>
              <a:t>Mezclador de audio</a:t>
            </a:r>
          </a:p>
        </p:txBody>
      </p:sp>
      <p:grpSp>
        <p:nvGrpSpPr>
          <p:cNvPr id="104463" name="Group 921"/>
          <p:cNvGrpSpPr>
            <a:grpSpLocks/>
          </p:cNvGrpSpPr>
          <p:nvPr/>
        </p:nvGrpSpPr>
        <p:grpSpPr bwMode="auto">
          <a:xfrm>
            <a:off x="827088" y="2708275"/>
            <a:ext cx="576262" cy="720725"/>
            <a:chOff x="567" y="1706"/>
            <a:chExt cx="363" cy="454"/>
          </a:xfrm>
        </p:grpSpPr>
        <p:pic>
          <p:nvPicPr>
            <p:cNvPr id="104586" name="Picture 922"/>
            <p:cNvPicPr>
              <a:picLocks noChangeArrowheads="1"/>
            </p:cNvPicPr>
            <p:nvPr/>
          </p:nvPicPr>
          <p:blipFill>
            <a:blip r:embed="rId3" cstate="print"/>
            <a:srcRect/>
            <a:stretch>
              <a:fillRect/>
            </a:stretch>
          </p:blipFill>
          <p:spPr bwMode="auto">
            <a:xfrm>
              <a:off x="589" y="1735"/>
              <a:ext cx="289" cy="380"/>
            </a:xfrm>
            <a:prstGeom prst="rect">
              <a:avLst/>
            </a:prstGeom>
            <a:noFill/>
            <a:ln w="9525">
              <a:noFill/>
              <a:miter lim="800000"/>
              <a:headEnd/>
              <a:tailEnd/>
            </a:ln>
          </p:spPr>
        </p:pic>
        <p:sp>
          <p:nvSpPr>
            <p:cNvPr id="104587" name="Rectangle 923"/>
            <p:cNvSpPr>
              <a:spLocks noChangeArrowheads="1"/>
            </p:cNvSpPr>
            <p:nvPr/>
          </p:nvSpPr>
          <p:spPr bwMode="auto">
            <a:xfrm>
              <a:off x="567" y="1706"/>
              <a:ext cx="363" cy="454"/>
            </a:xfrm>
            <a:prstGeom prst="rect">
              <a:avLst/>
            </a:prstGeom>
            <a:noFill/>
            <a:ln w="25400">
              <a:solidFill>
                <a:schemeClr val="tx1"/>
              </a:solidFill>
              <a:miter lim="800000"/>
              <a:headEnd/>
              <a:tailEnd/>
            </a:ln>
          </p:spPr>
          <p:txBody>
            <a:bodyPr wrap="none" anchor="ctr"/>
            <a:lstStyle/>
            <a:p>
              <a:pPr eaLnBrk="0" hangingPunct="0"/>
              <a:endParaRPr lang="es-ES"/>
            </a:p>
          </p:txBody>
        </p:sp>
      </p:grpSp>
      <p:grpSp>
        <p:nvGrpSpPr>
          <p:cNvPr id="104464" name="Group 924"/>
          <p:cNvGrpSpPr>
            <a:grpSpLocks/>
          </p:cNvGrpSpPr>
          <p:nvPr/>
        </p:nvGrpSpPr>
        <p:grpSpPr bwMode="auto">
          <a:xfrm>
            <a:off x="827088" y="3500438"/>
            <a:ext cx="576262" cy="720725"/>
            <a:chOff x="567" y="1706"/>
            <a:chExt cx="363" cy="454"/>
          </a:xfrm>
        </p:grpSpPr>
        <p:pic>
          <p:nvPicPr>
            <p:cNvPr id="104584" name="Picture 925"/>
            <p:cNvPicPr>
              <a:picLocks noChangeArrowheads="1"/>
            </p:cNvPicPr>
            <p:nvPr/>
          </p:nvPicPr>
          <p:blipFill>
            <a:blip r:embed="rId3" cstate="print"/>
            <a:srcRect/>
            <a:stretch>
              <a:fillRect/>
            </a:stretch>
          </p:blipFill>
          <p:spPr bwMode="auto">
            <a:xfrm>
              <a:off x="589" y="1735"/>
              <a:ext cx="289" cy="380"/>
            </a:xfrm>
            <a:prstGeom prst="rect">
              <a:avLst/>
            </a:prstGeom>
            <a:noFill/>
            <a:ln w="9525">
              <a:noFill/>
              <a:miter lim="800000"/>
              <a:headEnd/>
              <a:tailEnd/>
            </a:ln>
          </p:spPr>
        </p:pic>
        <p:sp>
          <p:nvSpPr>
            <p:cNvPr id="104585" name="Rectangle 926"/>
            <p:cNvSpPr>
              <a:spLocks noChangeArrowheads="1"/>
            </p:cNvSpPr>
            <p:nvPr/>
          </p:nvSpPr>
          <p:spPr bwMode="auto">
            <a:xfrm>
              <a:off x="567" y="1706"/>
              <a:ext cx="363" cy="454"/>
            </a:xfrm>
            <a:prstGeom prst="rect">
              <a:avLst/>
            </a:prstGeom>
            <a:noFill/>
            <a:ln w="25400">
              <a:solidFill>
                <a:schemeClr val="tx1"/>
              </a:solidFill>
              <a:miter lim="800000"/>
              <a:headEnd/>
              <a:tailEnd/>
            </a:ln>
          </p:spPr>
          <p:txBody>
            <a:bodyPr wrap="none" anchor="ctr"/>
            <a:lstStyle/>
            <a:p>
              <a:pPr eaLnBrk="0" hangingPunct="0"/>
              <a:endParaRPr lang="es-ES"/>
            </a:p>
          </p:txBody>
        </p:sp>
      </p:grpSp>
      <p:grpSp>
        <p:nvGrpSpPr>
          <p:cNvPr id="104465" name="Group 927"/>
          <p:cNvGrpSpPr>
            <a:grpSpLocks/>
          </p:cNvGrpSpPr>
          <p:nvPr/>
        </p:nvGrpSpPr>
        <p:grpSpPr bwMode="auto">
          <a:xfrm>
            <a:off x="827088" y="4292600"/>
            <a:ext cx="576262" cy="720725"/>
            <a:chOff x="567" y="1706"/>
            <a:chExt cx="363" cy="454"/>
          </a:xfrm>
        </p:grpSpPr>
        <p:pic>
          <p:nvPicPr>
            <p:cNvPr id="104582" name="Picture 928"/>
            <p:cNvPicPr>
              <a:picLocks noChangeArrowheads="1"/>
            </p:cNvPicPr>
            <p:nvPr/>
          </p:nvPicPr>
          <p:blipFill>
            <a:blip r:embed="rId3" cstate="print"/>
            <a:srcRect/>
            <a:stretch>
              <a:fillRect/>
            </a:stretch>
          </p:blipFill>
          <p:spPr bwMode="auto">
            <a:xfrm>
              <a:off x="589" y="1735"/>
              <a:ext cx="289" cy="380"/>
            </a:xfrm>
            <a:prstGeom prst="rect">
              <a:avLst/>
            </a:prstGeom>
            <a:noFill/>
            <a:ln w="9525">
              <a:noFill/>
              <a:miter lim="800000"/>
              <a:headEnd/>
              <a:tailEnd/>
            </a:ln>
          </p:spPr>
        </p:pic>
        <p:sp>
          <p:nvSpPr>
            <p:cNvPr id="104583" name="Rectangle 929"/>
            <p:cNvSpPr>
              <a:spLocks noChangeArrowheads="1"/>
            </p:cNvSpPr>
            <p:nvPr/>
          </p:nvSpPr>
          <p:spPr bwMode="auto">
            <a:xfrm>
              <a:off x="567" y="1706"/>
              <a:ext cx="363" cy="454"/>
            </a:xfrm>
            <a:prstGeom prst="rect">
              <a:avLst/>
            </a:prstGeom>
            <a:noFill/>
            <a:ln w="25400">
              <a:solidFill>
                <a:schemeClr val="tx1"/>
              </a:solidFill>
              <a:miter lim="800000"/>
              <a:headEnd/>
              <a:tailEnd/>
            </a:ln>
          </p:spPr>
          <p:txBody>
            <a:bodyPr wrap="none" anchor="ctr"/>
            <a:lstStyle/>
            <a:p>
              <a:pPr eaLnBrk="0" hangingPunct="0"/>
              <a:endParaRPr lang="es-ES"/>
            </a:p>
          </p:txBody>
        </p:sp>
      </p:grpSp>
      <p:grpSp>
        <p:nvGrpSpPr>
          <p:cNvPr id="104466" name="Group 930"/>
          <p:cNvGrpSpPr>
            <a:grpSpLocks/>
          </p:cNvGrpSpPr>
          <p:nvPr/>
        </p:nvGrpSpPr>
        <p:grpSpPr bwMode="auto">
          <a:xfrm>
            <a:off x="827088" y="5084763"/>
            <a:ext cx="576262" cy="720725"/>
            <a:chOff x="567" y="1706"/>
            <a:chExt cx="363" cy="454"/>
          </a:xfrm>
        </p:grpSpPr>
        <p:pic>
          <p:nvPicPr>
            <p:cNvPr id="104580" name="Picture 931"/>
            <p:cNvPicPr>
              <a:picLocks noChangeArrowheads="1"/>
            </p:cNvPicPr>
            <p:nvPr/>
          </p:nvPicPr>
          <p:blipFill>
            <a:blip r:embed="rId3" cstate="print"/>
            <a:srcRect/>
            <a:stretch>
              <a:fillRect/>
            </a:stretch>
          </p:blipFill>
          <p:spPr bwMode="auto">
            <a:xfrm>
              <a:off x="589" y="1735"/>
              <a:ext cx="289" cy="380"/>
            </a:xfrm>
            <a:prstGeom prst="rect">
              <a:avLst/>
            </a:prstGeom>
            <a:noFill/>
            <a:ln w="9525">
              <a:noFill/>
              <a:miter lim="800000"/>
              <a:headEnd/>
              <a:tailEnd/>
            </a:ln>
          </p:spPr>
        </p:pic>
        <p:sp>
          <p:nvSpPr>
            <p:cNvPr id="104581" name="Rectangle 932"/>
            <p:cNvSpPr>
              <a:spLocks noChangeArrowheads="1"/>
            </p:cNvSpPr>
            <p:nvPr/>
          </p:nvSpPr>
          <p:spPr bwMode="auto">
            <a:xfrm>
              <a:off x="567" y="1706"/>
              <a:ext cx="363" cy="454"/>
            </a:xfrm>
            <a:prstGeom prst="rect">
              <a:avLst/>
            </a:prstGeom>
            <a:noFill/>
            <a:ln w="25400">
              <a:solidFill>
                <a:schemeClr val="tx1"/>
              </a:solidFill>
              <a:miter lim="800000"/>
              <a:headEnd/>
              <a:tailEnd/>
            </a:ln>
          </p:spPr>
          <p:txBody>
            <a:bodyPr wrap="none" anchor="ctr"/>
            <a:lstStyle/>
            <a:p>
              <a:pPr eaLnBrk="0" hangingPunct="0"/>
              <a:endParaRPr lang="es-ES"/>
            </a:p>
          </p:txBody>
        </p:sp>
      </p:grpSp>
      <p:grpSp>
        <p:nvGrpSpPr>
          <p:cNvPr id="104467" name="Group 933"/>
          <p:cNvGrpSpPr>
            <a:grpSpLocks/>
          </p:cNvGrpSpPr>
          <p:nvPr/>
        </p:nvGrpSpPr>
        <p:grpSpPr bwMode="auto">
          <a:xfrm>
            <a:off x="2411413" y="2708275"/>
            <a:ext cx="576262" cy="720725"/>
            <a:chOff x="1474" y="1706"/>
            <a:chExt cx="363" cy="454"/>
          </a:xfrm>
        </p:grpSpPr>
        <p:pic>
          <p:nvPicPr>
            <p:cNvPr id="104578" name="Picture 934"/>
            <p:cNvPicPr>
              <a:picLocks noChangeArrowheads="1"/>
            </p:cNvPicPr>
            <p:nvPr/>
          </p:nvPicPr>
          <p:blipFill>
            <a:blip r:embed="rId4" cstate="print"/>
            <a:srcRect/>
            <a:stretch>
              <a:fillRect/>
            </a:stretch>
          </p:blipFill>
          <p:spPr bwMode="auto">
            <a:xfrm>
              <a:off x="1514" y="1752"/>
              <a:ext cx="232" cy="363"/>
            </a:xfrm>
            <a:prstGeom prst="rect">
              <a:avLst/>
            </a:prstGeom>
            <a:noFill/>
            <a:ln w="9525">
              <a:noFill/>
              <a:miter lim="800000"/>
              <a:headEnd/>
              <a:tailEnd/>
            </a:ln>
          </p:spPr>
        </p:pic>
        <p:sp>
          <p:nvSpPr>
            <p:cNvPr id="104579" name="Rectangle 935"/>
            <p:cNvSpPr>
              <a:spLocks noChangeArrowheads="1"/>
            </p:cNvSpPr>
            <p:nvPr/>
          </p:nvSpPr>
          <p:spPr bwMode="auto">
            <a:xfrm>
              <a:off x="1474" y="1706"/>
              <a:ext cx="363" cy="454"/>
            </a:xfrm>
            <a:prstGeom prst="rect">
              <a:avLst/>
            </a:prstGeom>
            <a:noFill/>
            <a:ln w="25400">
              <a:solidFill>
                <a:schemeClr val="tx1"/>
              </a:solidFill>
              <a:miter lim="800000"/>
              <a:headEnd/>
              <a:tailEnd/>
            </a:ln>
          </p:spPr>
          <p:txBody>
            <a:bodyPr wrap="none" anchor="ctr"/>
            <a:lstStyle/>
            <a:p>
              <a:pPr eaLnBrk="0" hangingPunct="0"/>
              <a:endParaRPr lang="es-ES"/>
            </a:p>
          </p:txBody>
        </p:sp>
      </p:grpSp>
      <p:grpSp>
        <p:nvGrpSpPr>
          <p:cNvPr id="104468" name="Group 936"/>
          <p:cNvGrpSpPr>
            <a:grpSpLocks/>
          </p:cNvGrpSpPr>
          <p:nvPr/>
        </p:nvGrpSpPr>
        <p:grpSpPr bwMode="auto">
          <a:xfrm>
            <a:off x="2411413" y="3500438"/>
            <a:ext cx="576262" cy="720725"/>
            <a:chOff x="1474" y="1706"/>
            <a:chExt cx="363" cy="454"/>
          </a:xfrm>
        </p:grpSpPr>
        <p:pic>
          <p:nvPicPr>
            <p:cNvPr id="104576" name="Picture 937"/>
            <p:cNvPicPr>
              <a:picLocks noChangeArrowheads="1"/>
            </p:cNvPicPr>
            <p:nvPr/>
          </p:nvPicPr>
          <p:blipFill>
            <a:blip r:embed="rId4" cstate="print"/>
            <a:srcRect/>
            <a:stretch>
              <a:fillRect/>
            </a:stretch>
          </p:blipFill>
          <p:spPr bwMode="auto">
            <a:xfrm>
              <a:off x="1514" y="1752"/>
              <a:ext cx="232" cy="363"/>
            </a:xfrm>
            <a:prstGeom prst="rect">
              <a:avLst/>
            </a:prstGeom>
            <a:noFill/>
            <a:ln w="9525">
              <a:noFill/>
              <a:miter lim="800000"/>
              <a:headEnd/>
              <a:tailEnd/>
            </a:ln>
          </p:spPr>
        </p:pic>
        <p:sp>
          <p:nvSpPr>
            <p:cNvPr id="104577" name="Rectangle 938"/>
            <p:cNvSpPr>
              <a:spLocks noChangeArrowheads="1"/>
            </p:cNvSpPr>
            <p:nvPr/>
          </p:nvSpPr>
          <p:spPr bwMode="auto">
            <a:xfrm>
              <a:off x="1474" y="1706"/>
              <a:ext cx="363" cy="454"/>
            </a:xfrm>
            <a:prstGeom prst="rect">
              <a:avLst/>
            </a:prstGeom>
            <a:noFill/>
            <a:ln w="25400">
              <a:solidFill>
                <a:schemeClr val="tx1"/>
              </a:solidFill>
              <a:miter lim="800000"/>
              <a:headEnd/>
              <a:tailEnd/>
            </a:ln>
          </p:spPr>
          <p:txBody>
            <a:bodyPr wrap="none" anchor="ctr"/>
            <a:lstStyle/>
            <a:p>
              <a:pPr eaLnBrk="0" hangingPunct="0"/>
              <a:endParaRPr lang="es-ES"/>
            </a:p>
          </p:txBody>
        </p:sp>
      </p:grpSp>
      <p:grpSp>
        <p:nvGrpSpPr>
          <p:cNvPr id="104469" name="Group 939"/>
          <p:cNvGrpSpPr>
            <a:grpSpLocks/>
          </p:cNvGrpSpPr>
          <p:nvPr/>
        </p:nvGrpSpPr>
        <p:grpSpPr bwMode="auto">
          <a:xfrm>
            <a:off x="2411413" y="4292600"/>
            <a:ext cx="576262" cy="720725"/>
            <a:chOff x="1474" y="1706"/>
            <a:chExt cx="363" cy="454"/>
          </a:xfrm>
        </p:grpSpPr>
        <p:pic>
          <p:nvPicPr>
            <p:cNvPr id="104574" name="Picture 940"/>
            <p:cNvPicPr>
              <a:picLocks noChangeArrowheads="1"/>
            </p:cNvPicPr>
            <p:nvPr/>
          </p:nvPicPr>
          <p:blipFill>
            <a:blip r:embed="rId4" cstate="print"/>
            <a:srcRect/>
            <a:stretch>
              <a:fillRect/>
            </a:stretch>
          </p:blipFill>
          <p:spPr bwMode="auto">
            <a:xfrm>
              <a:off x="1514" y="1752"/>
              <a:ext cx="232" cy="363"/>
            </a:xfrm>
            <a:prstGeom prst="rect">
              <a:avLst/>
            </a:prstGeom>
            <a:noFill/>
            <a:ln w="9525">
              <a:noFill/>
              <a:miter lim="800000"/>
              <a:headEnd/>
              <a:tailEnd/>
            </a:ln>
          </p:spPr>
        </p:pic>
        <p:sp>
          <p:nvSpPr>
            <p:cNvPr id="104575" name="Rectangle 941"/>
            <p:cNvSpPr>
              <a:spLocks noChangeArrowheads="1"/>
            </p:cNvSpPr>
            <p:nvPr/>
          </p:nvSpPr>
          <p:spPr bwMode="auto">
            <a:xfrm>
              <a:off x="1474" y="1706"/>
              <a:ext cx="363" cy="454"/>
            </a:xfrm>
            <a:prstGeom prst="rect">
              <a:avLst/>
            </a:prstGeom>
            <a:noFill/>
            <a:ln w="25400">
              <a:solidFill>
                <a:schemeClr val="tx1"/>
              </a:solidFill>
              <a:miter lim="800000"/>
              <a:headEnd/>
              <a:tailEnd/>
            </a:ln>
          </p:spPr>
          <p:txBody>
            <a:bodyPr wrap="none" anchor="ctr"/>
            <a:lstStyle/>
            <a:p>
              <a:pPr eaLnBrk="0" hangingPunct="0"/>
              <a:endParaRPr lang="es-ES"/>
            </a:p>
          </p:txBody>
        </p:sp>
      </p:grpSp>
      <p:grpSp>
        <p:nvGrpSpPr>
          <p:cNvPr id="104470" name="Group 942"/>
          <p:cNvGrpSpPr>
            <a:grpSpLocks/>
          </p:cNvGrpSpPr>
          <p:nvPr/>
        </p:nvGrpSpPr>
        <p:grpSpPr bwMode="auto">
          <a:xfrm>
            <a:off x="2411413" y="5084763"/>
            <a:ext cx="576262" cy="720725"/>
            <a:chOff x="1474" y="1706"/>
            <a:chExt cx="363" cy="454"/>
          </a:xfrm>
        </p:grpSpPr>
        <p:pic>
          <p:nvPicPr>
            <p:cNvPr id="104572" name="Picture 943"/>
            <p:cNvPicPr>
              <a:picLocks noChangeArrowheads="1"/>
            </p:cNvPicPr>
            <p:nvPr/>
          </p:nvPicPr>
          <p:blipFill>
            <a:blip r:embed="rId4" cstate="print"/>
            <a:srcRect/>
            <a:stretch>
              <a:fillRect/>
            </a:stretch>
          </p:blipFill>
          <p:spPr bwMode="auto">
            <a:xfrm>
              <a:off x="1514" y="1752"/>
              <a:ext cx="232" cy="363"/>
            </a:xfrm>
            <a:prstGeom prst="rect">
              <a:avLst/>
            </a:prstGeom>
            <a:noFill/>
            <a:ln w="9525">
              <a:noFill/>
              <a:miter lim="800000"/>
              <a:headEnd/>
              <a:tailEnd/>
            </a:ln>
          </p:spPr>
        </p:pic>
        <p:sp>
          <p:nvSpPr>
            <p:cNvPr id="104573" name="Rectangle 944"/>
            <p:cNvSpPr>
              <a:spLocks noChangeArrowheads="1"/>
            </p:cNvSpPr>
            <p:nvPr/>
          </p:nvSpPr>
          <p:spPr bwMode="auto">
            <a:xfrm>
              <a:off x="1474" y="1706"/>
              <a:ext cx="363" cy="454"/>
            </a:xfrm>
            <a:prstGeom prst="rect">
              <a:avLst/>
            </a:prstGeom>
            <a:noFill/>
            <a:ln w="25400">
              <a:solidFill>
                <a:schemeClr val="tx1"/>
              </a:solidFill>
              <a:miter lim="800000"/>
              <a:headEnd/>
              <a:tailEnd/>
            </a:ln>
          </p:spPr>
          <p:txBody>
            <a:bodyPr wrap="none" anchor="ctr"/>
            <a:lstStyle/>
            <a:p>
              <a:pPr eaLnBrk="0" hangingPunct="0"/>
              <a:endParaRPr lang="es-ES"/>
            </a:p>
          </p:txBody>
        </p:sp>
      </p:grpSp>
      <p:sp>
        <p:nvSpPr>
          <p:cNvPr id="104471" name="Line 945"/>
          <p:cNvSpPr>
            <a:spLocks noChangeShapeType="1"/>
          </p:cNvSpPr>
          <p:nvPr/>
        </p:nvSpPr>
        <p:spPr bwMode="auto">
          <a:xfrm>
            <a:off x="1403350" y="5445125"/>
            <a:ext cx="215900" cy="0"/>
          </a:xfrm>
          <a:prstGeom prst="line">
            <a:avLst/>
          </a:prstGeom>
          <a:noFill/>
          <a:ln w="19050">
            <a:solidFill>
              <a:schemeClr val="tx1"/>
            </a:solidFill>
            <a:round/>
            <a:headEnd/>
            <a:tailEnd type="triangle" w="lg" len="med"/>
          </a:ln>
        </p:spPr>
        <p:txBody>
          <a:bodyPr/>
          <a:lstStyle/>
          <a:p>
            <a:endParaRPr lang="es-ES"/>
          </a:p>
        </p:txBody>
      </p:sp>
      <p:sp>
        <p:nvSpPr>
          <p:cNvPr id="104472" name="Line 946"/>
          <p:cNvSpPr>
            <a:spLocks noChangeShapeType="1"/>
          </p:cNvSpPr>
          <p:nvPr/>
        </p:nvSpPr>
        <p:spPr bwMode="auto">
          <a:xfrm>
            <a:off x="1403350" y="4652963"/>
            <a:ext cx="215900" cy="0"/>
          </a:xfrm>
          <a:prstGeom prst="line">
            <a:avLst/>
          </a:prstGeom>
          <a:noFill/>
          <a:ln w="19050">
            <a:solidFill>
              <a:schemeClr val="tx1"/>
            </a:solidFill>
            <a:round/>
            <a:headEnd/>
            <a:tailEnd type="triangle" w="lg" len="med"/>
          </a:ln>
        </p:spPr>
        <p:txBody>
          <a:bodyPr/>
          <a:lstStyle/>
          <a:p>
            <a:endParaRPr lang="es-ES"/>
          </a:p>
        </p:txBody>
      </p:sp>
      <p:sp>
        <p:nvSpPr>
          <p:cNvPr id="104473" name="Line 947"/>
          <p:cNvSpPr>
            <a:spLocks noChangeShapeType="1"/>
          </p:cNvSpPr>
          <p:nvPr/>
        </p:nvSpPr>
        <p:spPr bwMode="auto">
          <a:xfrm>
            <a:off x="1403350" y="3860800"/>
            <a:ext cx="215900" cy="0"/>
          </a:xfrm>
          <a:prstGeom prst="line">
            <a:avLst/>
          </a:prstGeom>
          <a:noFill/>
          <a:ln w="19050">
            <a:solidFill>
              <a:schemeClr val="tx1"/>
            </a:solidFill>
            <a:round/>
            <a:headEnd/>
            <a:tailEnd type="triangle" w="lg" len="med"/>
          </a:ln>
        </p:spPr>
        <p:txBody>
          <a:bodyPr/>
          <a:lstStyle/>
          <a:p>
            <a:endParaRPr lang="es-ES"/>
          </a:p>
        </p:txBody>
      </p:sp>
      <p:sp>
        <p:nvSpPr>
          <p:cNvPr id="104474" name="Line 948"/>
          <p:cNvSpPr>
            <a:spLocks noChangeShapeType="1"/>
          </p:cNvSpPr>
          <p:nvPr/>
        </p:nvSpPr>
        <p:spPr bwMode="auto">
          <a:xfrm>
            <a:off x="1403350" y="3068638"/>
            <a:ext cx="215900" cy="0"/>
          </a:xfrm>
          <a:prstGeom prst="line">
            <a:avLst/>
          </a:prstGeom>
          <a:noFill/>
          <a:ln w="19050">
            <a:solidFill>
              <a:schemeClr val="tx1"/>
            </a:solidFill>
            <a:round/>
            <a:headEnd/>
            <a:tailEnd type="triangle" w="lg" len="med"/>
          </a:ln>
        </p:spPr>
        <p:txBody>
          <a:bodyPr/>
          <a:lstStyle/>
          <a:p>
            <a:endParaRPr lang="es-ES"/>
          </a:p>
        </p:txBody>
      </p:sp>
      <p:sp>
        <p:nvSpPr>
          <p:cNvPr id="104475" name="Line 949"/>
          <p:cNvSpPr>
            <a:spLocks noChangeShapeType="1"/>
          </p:cNvSpPr>
          <p:nvPr/>
        </p:nvSpPr>
        <p:spPr bwMode="auto">
          <a:xfrm>
            <a:off x="2124075" y="5445125"/>
            <a:ext cx="215900" cy="0"/>
          </a:xfrm>
          <a:prstGeom prst="line">
            <a:avLst/>
          </a:prstGeom>
          <a:noFill/>
          <a:ln w="19050">
            <a:solidFill>
              <a:schemeClr val="tx1"/>
            </a:solidFill>
            <a:round/>
            <a:headEnd/>
            <a:tailEnd type="triangle" w="lg" len="med"/>
          </a:ln>
        </p:spPr>
        <p:txBody>
          <a:bodyPr/>
          <a:lstStyle/>
          <a:p>
            <a:endParaRPr lang="es-ES"/>
          </a:p>
        </p:txBody>
      </p:sp>
      <p:sp>
        <p:nvSpPr>
          <p:cNvPr id="104476" name="Line 950"/>
          <p:cNvSpPr>
            <a:spLocks noChangeShapeType="1"/>
          </p:cNvSpPr>
          <p:nvPr/>
        </p:nvSpPr>
        <p:spPr bwMode="auto">
          <a:xfrm>
            <a:off x="2124075" y="4652963"/>
            <a:ext cx="215900" cy="0"/>
          </a:xfrm>
          <a:prstGeom prst="line">
            <a:avLst/>
          </a:prstGeom>
          <a:noFill/>
          <a:ln w="19050">
            <a:solidFill>
              <a:schemeClr val="tx1"/>
            </a:solidFill>
            <a:round/>
            <a:headEnd/>
            <a:tailEnd type="triangle" w="lg" len="med"/>
          </a:ln>
        </p:spPr>
        <p:txBody>
          <a:bodyPr/>
          <a:lstStyle/>
          <a:p>
            <a:endParaRPr lang="es-ES"/>
          </a:p>
        </p:txBody>
      </p:sp>
      <p:sp>
        <p:nvSpPr>
          <p:cNvPr id="104477" name="Line 951"/>
          <p:cNvSpPr>
            <a:spLocks noChangeShapeType="1"/>
          </p:cNvSpPr>
          <p:nvPr/>
        </p:nvSpPr>
        <p:spPr bwMode="auto">
          <a:xfrm>
            <a:off x="2124075" y="3860800"/>
            <a:ext cx="215900" cy="0"/>
          </a:xfrm>
          <a:prstGeom prst="line">
            <a:avLst/>
          </a:prstGeom>
          <a:noFill/>
          <a:ln w="19050">
            <a:solidFill>
              <a:schemeClr val="tx1"/>
            </a:solidFill>
            <a:round/>
            <a:headEnd/>
            <a:tailEnd type="triangle" w="lg" len="med"/>
          </a:ln>
        </p:spPr>
        <p:txBody>
          <a:bodyPr/>
          <a:lstStyle/>
          <a:p>
            <a:endParaRPr lang="es-ES"/>
          </a:p>
        </p:txBody>
      </p:sp>
      <p:sp>
        <p:nvSpPr>
          <p:cNvPr id="104478" name="Line 952"/>
          <p:cNvSpPr>
            <a:spLocks noChangeShapeType="1"/>
          </p:cNvSpPr>
          <p:nvPr/>
        </p:nvSpPr>
        <p:spPr bwMode="auto">
          <a:xfrm>
            <a:off x="2124075" y="3068638"/>
            <a:ext cx="215900" cy="0"/>
          </a:xfrm>
          <a:prstGeom prst="line">
            <a:avLst/>
          </a:prstGeom>
          <a:noFill/>
          <a:ln w="19050">
            <a:solidFill>
              <a:schemeClr val="tx1"/>
            </a:solidFill>
            <a:round/>
            <a:headEnd/>
            <a:tailEnd type="triangle" w="lg" len="med"/>
          </a:ln>
        </p:spPr>
        <p:txBody>
          <a:bodyPr/>
          <a:lstStyle/>
          <a:p>
            <a:endParaRPr lang="es-ES"/>
          </a:p>
        </p:txBody>
      </p:sp>
      <p:sp>
        <p:nvSpPr>
          <p:cNvPr id="104479" name="Text Box 953"/>
          <p:cNvSpPr txBox="1">
            <a:spLocks noChangeArrowheads="1"/>
          </p:cNvSpPr>
          <p:nvPr/>
        </p:nvSpPr>
        <p:spPr bwMode="auto">
          <a:xfrm>
            <a:off x="846138" y="2060575"/>
            <a:ext cx="2070100" cy="336550"/>
          </a:xfrm>
          <a:prstGeom prst="rect">
            <a:avLst/>
          </a:prstGeom>
          <a:noFill/>
          <a:ln w="9525">
            <a:noFill/>
            <a:miter lim="800000"/>
            <a:headEnd/>
            <a:tailEnd/>
          </a:ln>
        </p:spPr>
        <p:txBody>
          <a:bodyPr wrap="none">
            <a:spAutoFit/>
          </a:bodyPr>
          <a:lstStyle/>
          <a:p>
            <a:pPr algn="ctr" eaLnBrk="0" hangingPunct="0"/>
            <a:r>
              <a:rPr lang="es-ES" sz="1600" b="1" i="0"/>
              <a:t>Mezclador de audio</a:t>
            </a:r>
          </a:p>
        </p:txBody>
      </p:sp>
      <p:grpSp>
        <p:nvGrpSpPr>
          <p:cNvPr id="104480" name="Group 954"/>
          <p:cNvGrpSpPr>
            <a:grpSpLocks/>
          </p:cNvGrpSpPr>
          <p:nvPr/>
        </p:nvGrpSpPr>
        <p:grpSpPr bwMode="auto">
          <a:xfrm>
            <a:off x="7739063" y="2636838"/>
            <a:ext cx="720725" cy="792162"/>
            <a:chOff x="755" y="720"/>
            <a:chExt cx="637" cy="720"/>
          </a:xfrm>
        </p:grpSpPr>
        <p:sp>
          <p:nvSpPr>
            <p:cNvPr id="104544" name="Freeform 955"/>
            <p:cNvSpPr>
              <a:spLocks/>
            </p:cNvSpPr>
            <p:nvPr/>
          </p:nvSpPr>
          <p:spPr bwMode="auto">
            <a:xfrm>
              <a:off x="755" y="1249"/>
              <a:ext cx="572" cy="102"/>
            </a:xfrm>
            <a:custGeom>
              <a:avLst/>
              <a:gdLst>
                <a:gd name="T0" fmla="*/ 0 w 508"/>
                <a:gd name="T1" fmla="*/ 0 h 91"/>
                <a:gd name="T2" fmla="*/ 643 w 508"/>
                <a:gd name="T3" fmla="*/ 0 h 91"/>
                <a:gd name="T4" fmla="*/ 643 w 508"/>
                <a:gd name="T5" fmla="*/ 113 h 91"/>
                <a:gd name="T6" fmla="*/ 0 w 508"/>
                <a:gd name="T7" fmla="*/ 113 h 91"/>
                <a:gd name="T8" fmla="*/ 0 w 508"/>
                <a:gd name="T9" fmla="*/ 0 h 91"/>
                <a:gd name="T10" fmla="*/ 0 60000 65536"/>
                <a:gd name="T11" fmla="*/ 0 60000 65536"/>
                <a:gd name="T12" fmla="*/ 0 60000 65536"/>
                <a:gd name="T13" fmla="*/ 0 60000 65536"/>
                <a:gd name="T14" fmla="*/ 0 60000 65536"/>
                <a:gd name="T15" fmla="*/ 0 w 508"/>
                <a:gd name="T16" fmla="*/ 0 h 91"/>
                <a:gd name="T17" fmla="*/ 508 w 508"/>
                <a:gd name="T18" fmla="*/ 91 h 91"/>
              </a:gdLst>
              <a:ahLst/>
              <a:cxnLst>
                <a:cxn ang="T10">
                  <a:pos x="T0" y="T1"/>
                </a:cxn>
                <a:cxn ang="T11">
                  <a:pos x="T2" y="T3"/>
                </a:cxn>
                <a:cxn ang="T12">
                  <a:pos x="T4" y="T5"/>
                </a:cxn>
                <a:cxn ang="T13">
                  <a:pos x="T6" y="T7"/>
                </a:cxn>
                <a:cxn ang="T14">
                  <a:pos x="T8" y="T9"/>
                </a:cxn>
              </a:cxnLst>
              <a:rect l="T15" t="T16" r="T17" b="T18"/>
              <a:pathLst>
                <a:path w="508" h="91">
                  <a:moveTo>
                    <a:pt x="0" y="0"/>
                  </a:moveTo>
                  <a:lnTo>
                    <a:pt x="507" y="0"/>
                  </a:lnTo>
                  <a:lnTo>
                    <a:pt x="507" y="90"/>
                  </a:lnTo>
                  <a:lnTo>
                    <a:pt x="0" y="90"/>
                  </a:lnTo>
                  <a:lnTo>
                    <a:pt x="0" y="0"/>
                  </a:lnTo>
                </a:path>
              </a:pathLst>
            </a:custGeom>
            <a:solidFill>
              <a:srgbClr val="B7B79D"/>
            </a:solidFill>
            <a:ln w="9525" cap="rnd">
              <a:noFill/>
              <a:round/>
              <a:headEnd type="none" w="sm" len="sm"/>
              <a:tailEnd type="none" w="sm" len="sm"/>
            </a:ln>
          </p:spPr>
          <p:txBody>
            <a:bodyPr/>
            <a:lstStyle/>
            <a:p>
              <a:endParaRPr lang="es-ES"/>
            </a:p>
          </p:txBody>
        </p:sp>
        <p:sp>
          <p:nvSpPr>
            <p:cNvPr id="104545" name="Freeform 956"/>
            <p:cNvSpPr>
              <a:spLocks/>
            </p:cNvSpPr>
            <p:nvPr/>
          </p:nvSpPr>
          <p:spPr bwMode="auto">
            <a:xfrm>
              <a:off x="755" y="1249"/>
              <a:ext cx="577" cy="106"/>
            </a:xfrm>
            <a:custGeom>
              <a:avLst/>
              <a:gdLst>
                <a:gd name="T0" fmla="*/ 0 w 513"/>
                <a:gd name="T1" fmla="*/ 0 h 94"/>
                <a:gd name="T2" fmla="*/ 648 w 513"/>
                <a:gd name="T3" fmla="*/ 0 h 94"/>
                <a:gd name="T4" fmla="*/ 648 w 513"/>
                <a:gd name="T5" fmla="*/ 118 h 94"/>
                <a:gd name="T6" fmla="*/ 0 w 513"/>
                <a:gd name="T7" fmla="*/ 118 h 94"/>
                <a:gd name="T8" fmla="*/ 0 w 513"/>
                <a:gd name="T9" fmla="*/ 0 h 94"/>
                <a:gd name="T10" fmla="*/ 0 60000 65536"/>
                <a:gd name="T11" fmla="*/ 0 60000 65536"/>
                <a:gd name="T12" fmla="*/ 0 60000 65536"/>
                <a:gd name="T13" fmla="*/ 0 60000 65536"/>
                <a:gd name="T14" fmla="*/ 0 60000 65536"/>
                <a:gd name="T15" fmla="*/ 0 w 513"/>
                <a:gd name="T16" fmla="*/ 0 h 94"/>
                <a:gd name="T17" fmla="*/ 513 w 513"/>
                <a:gd name="T18" fmla="*/ 94 h 94"/>
              </a:gdLst>
              <a:ahLst/>
              <a:cxnLst>
                <a:cxn ang="T10">
                  <a:pos x="T0" y="T1"/>
                </a:cxn>
                <a:cxn ang="T11">
                  <a:pos x="T2" y="T3"/>
                </a:cxn>
                <a:cxn ang="T12">
                  <a:pos x="T4" y="T5"/>
                </a:cxn>
                <a:cxn ang="T13">
                  <a:pos x="T6" y="T7"/>
                </a:cxn>
                <a:cxn ang="T14">
                  <a:pos x="T8" y="T9"/>
                </a:cxn>
              </a:cxnLst>
              <a:rect l="T15" t="T16" r="T17" b="T18"/>
              <a:pathLst>
                <a:path w="513" h="94">
                  <a:moveTo>
                    <a:pt x="0" y="0"/>
                  </a:moveTo>
                  <a:lnTo>
                    <a:pt x="512" y="0"/>
                  </a:lnTo>
                  <a:lnTo>
                    <a:pt x="512" y="93"/>
                  </a:lnTo>
                  <a:lnTo>
                    <a:pt x="0" y="93"/>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104546" name="Freeform 957"/>
            <p:cNvSpPr>
              <a:spLocks/>
            </p:cNvSpPr>
            <p:nvPr/>
          </p:nvSpPr>
          <p:spPr bwMode="auto">
            <a:xfrm>
              <a:off x="755" y="1191"/>
              <a:ext cx="631" cy="51"/>
            </a:xfrm>
            <a:custGeom>
              <a:avLst/>
              <a:gdLst>
                <a:gd name="T0" fmla="*/ 0 w 561"/>
                <a:gd name="T1" fmla="*/ 55 h 46"/>
                <a:gd name="T2" fmla="*/ 65 w 561"/>
                <a:gd name="T3" fmla="*/ 0 h 46"/>
                <a:gd name="T4" fmla="*/ 709 w 561"/>
                <a:gd name="T5" fmla="*/ 0 h 46"/>
                <a:gd name="T6" fmla="*/ 639 w 561"/>
                <a:gd name="T7" fmla="*/ 55 h 46"/>
                <a:gd name="T8" fmla="*/ 0 w 561"/>
                <a:gd name="T9" fmla="*/ 55 h 46"/>
                <a:gd name="T10" fmla="*/ 0 60000 65536"/>
                <a:gd name="T11" fmla="*/ 0 60000 65536"/>
                <a:gd name="T12" fmla="*/ 0 60000 65536"/>
                <a:gd name="T13" fmla="*/ 0 60000 65536"/>
                <a:gd name="T14" fmla="*/ 0 60000 65536"/>
                <a:gd name="T15" fmla="*/ 0 w 561"/>
                <a:gd name="T16" fmla="*/ 0 h 46"/>
                <a:gd name="T17" fmla="*/ 561 w 561"/>
                <a:gd name="T18" fmla="*/ 46 h 46"/>
              </a:gdLst>
              <a:ahLst/>
              <a:cxnLst>
                <a:cxn ang="T10">
                  <a:pos x="T0" y="T1"/>
                </a:cxn>
                <a:cxn ang="T11">
                  <a:pos x="T2" y="T3"/>
                </a:cxn>
                <a:cxn ang="T12">
                  <a:pos x="T4" y="T5"/>
                </a:cxn>
                <a:cxn ang="T13">
                  <a:pos x="T6" y="T7"/>
                </a:cxn>
                <a:cxn ang="T14">
                  <a:pos x="T8" y="T9"/>
                </a:cxn>
              </a:cxnLst>
              <a:rect l="T15" t="T16" r="T17" b="T18"/>
              <a:pathLst>
                <a:path w="561" h="46">
                  <a:moveTo>
                    <a:pt x="0" y="45"/>
                  </a:moveTo>
                  <a:lnTo>
                    <a:pt x="52" y="0"/>
                  </a:lnTo>
                  <a:lnTo>
                    <a:pt x="560" y="0"/>
                  </a:lnTo>
                  <a:lnTo>
                    <a:pt x="505" y="45"/>
                  </a:lnTo>
                  <a:lnTo>
                    <a:pt x="0" y="45"/>
                  </a:lnTo>
                </a:path>
              </a:pathLst>
            </a:custGeom>
            <a:solidFill>
              <a:srgbClr val="C9C9B6"/>
            </a:solidFill>
            <a:ln w="9525" cap="rnd">
              <a:noFill/>
              <a:round/>
              <a:headEnd type="none" w="sm" len="sm"/>
              <a:tailEnd type="none" w="sm" len="sm"/>
            </a:ln>
          </p:spPr>
          <p:txBody>
            <a:bodyPr/>
            <a:lstStyle/>
            <a:p>
              <a:endParaRPr lang="es-ES"/>
            </a:p>
          </p:txBody>
        </p:sp>
        <p:sp>
          <p:nvSpPr>
            <p:cNvPr id="104547" name="Line 958"/>
            <p:cNvSpPr>
              <a:spLocks noChangeShapeType="1"/>
            </p:cNvSpPr>
            <p:nvPr/>
          </p:nvSpPr>
          <p:spPr bwMode="auto">
            <a:xfrm flipV="1">
              <a:off x="757" y="1192"/>
              <a:ext cx="62" cy="58"/>
            </a:xfrm>
            <a:prstGeom prst="line">
              <a:avLst/>
            </a:prstGeom>
            <a:noFill/>
            <a:ln w="12700">
              <a:solidFill>
                <a:srgbClr val="494936"/>
              </a:solidFill>
              <a:round/>
              <a:headEnd type="none" w="sm" len="sm"/>
              <a:tailEnd type="none" w="sm" len="sm"/>
            </a:ln>
          </p:spPr>
          <p:txBody>
            <a:bodyPr/>
            <a:lstStyle/>
            <a:p>
              <a:endParaRPr lang="es-ES"/>
            </a:p>
          </p:txBody>
        </p:sp>
        <p:sp>
          <p:nvSpPr>
            <p:cNvPr id="104548" name="Freeform 959"/>
            <p:cNvSpPr>
              <a:spLocks/>
            </p:cNvSpPr>
            <p:nvPr/>
          </p:nvSpPr>
          <p:spPr bwMode="auto">
            <a:xfrm>
              <a:off x="755" y="1192"/>
              <a:ext cx="637" cy="58"/>
            </a:xfrm>
            <a:custGeom>
              <a:avLst/>
              <a:gdLst>
                <a:gd name="T0" fmla="*/ 68 w 566"/>
                <a:gd name="T1" fmla="*/ 0 h 52"/>
                <a:gd name="T2" fmla="*/ 716 w 566"/>
                <a:gd name="T3" fmla="*/ 0 h 52"/>
                <a:gd name="T4" fmla="*/ 646 w 566"/>
                <a:gd name="T5" fmla="*/ 64 h 52"/>
                <a:gd name="T6" fmla="*/ 0 w 566"/>
                <a:gd name="T7" fmla="*/ 64 h 52"/>
                <a:gd name="T8" fmla="*/ 0 60000 65536"/>
                <a:gd name="T9" fmla="*/ 0 60000 65536"/>
                <a:gd name="T10" fmla="*/ 0 60000 65536"/>
                <a:gd name="T11" fmla="*/ 0 60000 65536"/>
                <a:gd name="T12" fmla="*/ 0 w 566"/>
                <a:gd name="T13" fmla="*/ 0 h 52"/>
                <a:gd name="T14" fmla="*/ 566 w 566"/>
                <a:gd name="T15" fmla="*/ 52 h 52"/>
              </a:gdLst>
              <a:ahLst/>
              <a:cxnLst>
                <a:cxn ang="T8">
                  <a:pos x="T0" y="T1"/>
                </a:cxn>
                <a:cxn ang="T9">
                  <a:pos x="T2" y="T3"/>
                </a:cxn>
                <a:cxn ang="T10">
                  <a:pos x="T4" y="T5"/>
                </a:cxn>
                <a:cxn ang="T11">
                  <a:pos x="T6" y="T7"/>
                </a:cxn>
              </a:cxnLst>
              <a:rect l="T12" t="T13" r="T14" b="T15"/>
              <a:pathLst>
                <a:path w="566" h="52">
                  <a:moveTo>
                    <a:pt x="53" y="0"/>
                  </a:moveTo>
                  <a:lnTo>
                    <a:pt x="565" y="0"/>
                  </a:lnTo>
                  <a:lnTo>
                    <a:pt x="510" y="51"/>
                  </a:lnTo>
                  <a:lnTo>
                    <a:pt x="0" y="51"/>
                  </a:lnTo>
                </a:path>
              </a:pathLst>
            </a:custGeom>
            <a:noFill/>
            <a:ln w="12700" cap="rnd">
              <a:solidFill>
                <a:srgbClr val="494936"/>
              </a:solidFill>
              <a:round/>
              <a:headEnd type="none" w="sm" len="sm"/>
              <a:tailEnd type="none" w="sm" len="sm"/>
            </a:ln>
          </p:spPr>
          <p:txBody>
            <a:bodyPr/>
            <a:lstStyle/>
            <a:p>
              <a:endParaRPr lang="es-ES"/>
            </a:p>
          </p:txBody>
        </p:sp>
        <p:sp>
          <p:nvSpPr>
            <p:cNvPr id="104549" name="Line 960"/>
            <p:cNvSpPr>
              <a:spLocks noChangeShapeType="1"/>
            </p:cNvSpPr>
            <p:nvPr/>
          </p:nvSpPr>
          <p:spPr bwMode="auto">
            <a:xfrm flipH="1">
              <a:off x="1162" y="1296"/>
              <a:ext cx="134" cy="0"/>
            </a:xfrm>
            <a:prstGeom prst="line">
              <a:avLst/>
            </a:prstGeom>
            <a:noFill/>
            <a:ln w="12700">
              <a:solidFill>
                <a:srgbClr val="000000"/>
              </a:solidFill>
              <a:round/>
              <a:headEnd type="none" w="sm" len="sm"/>
              <a:tailEnd type="none" w="sm" len="sm"/>
            </a:ln>
          </p:spPr>
          <p:txBody>
            <a:bodyPr/>
            <a:lstStyle/>
            <a:p>
              <a:endParaRPr lang="es-ES"/>
            </a:p>
          </p:txBody>
        </p:sp>
        <p:sp>
          <p:nvSpPr>
            <p:cNvPr id="104550" name="Freeform 961"/>
            <p:cNvSpPr>
              <a:spLocks/>
            </p:cNvSpPr>
            <p:nvPr/>
          </p:nvSpPr>
          <p:spPr bwMode="auto">
            <a:xfrm>
              <a:off x="760" y="1339"/>
              <a:ext cx="503" cy="77"/>
            </a:xfrm>
            <a:custGeom>
              <a:avLst/>
              <a:gdLst>
                <a:gd name="T0" fmla="*/ 0 w 447"/>
                <a:gd name="T1" fmla="*/ 85 h 69"/>
                <a:gd name="T2" fmla="*/ 70 w 447"/>
                <a:gd name="T3" fmla="*/ 0 h 69"/>
                <a:gd name="T4" fmla="*/ 565 w 447"/>
                <a:gd name="T5" fmla="*/ 0 h 69"/>
                <a:gd name="T6" fmla="*/ 494 w 447"/>
                <a:gd name="T7" fmla="*/ 85 h 69"/>
                <a:gd name="T8" fmla="*/ 0 w 447"/>
                <a:gd name="T9" fmla="*/ 85 h 69"/>
                <a:gd name="T10" fmla="*/ 0 60000 65536"/>
                <a:gd name="T11" fmla="*/ 0 60000 65536"/>
                <a:gd name="T12" fmla="*/ 0 60000 65536"/>
                <a:gd name="T13" fmla="*/ 0 60000 65536"/>
                <a:gd name="T14" fmla="*/ 0 60000 65536"/>
                <a:gd name="T15" fmla="*/ 0 w 447"/>
                <a:gd name="T16" fmla="*/ 0 h 69"/>
                <a:gd name="T17" fmla="*/ 447 w 447"/>
                <a:gd name="T18" fmla="*/ 69 h 69"/>
              </a:gdLst>
              <a:ahLst/>
              <a:cxnLst>
                <a:cxn ang="T10">
                  <a:pos x="T0" y="T1"/>
                </a:cxn>
                <a:cxn ang="T11">
                  <a:pos x="T2" y="T3"/>
                </a:cxn>
                <a:cxn ang="T12">
                  <a:pos x="T4" y="T5"/>
                </a:cxn>
                <a:cxn ang="T13">
                  <a:pos x="T6" y="T7"/>
                </a:cxn>
                <a:cxn ang="T14">
                  <a:pos x="T8" y="T9"/>
                </a:cxn>
              </a:cxnLst>
              <a:rect l="T15" t="T16" r="T17" b="T18"/>
              <a:pathLst>
                <a:path w="447" h="69">
                  <a:moveTo>
                    <a:pt x="0" y="68"/>
                  </a:moveTo>
                  <a:lnTo>
                    <a:pt x="55" y="0"/>
                  </a:lnTo>
                  <a:lnTo>
                    <a:pt x="446" y="0"/>
                  </a:lnTo>
                  <a:lnTo>
                    <a:pt x="390" y="68"/>
                  </a:lnTo>
                  <a:lnTo>
                    <a:pt x="0" y="68"/>
                  </a:lnTo>
                </a:path>
              </a:pathLst>
            </a:custGeom>
            <a:solidFill>
              <a:srgbClr val="C9C9B6"/>
            </a:solidFill>
            <a:ln w="9525" cap="rnd">
              <a:noFill/>
              <a:round/>
              <a:headEnd type="none" w="sm" len="sm"/>
              <a:tailEnd type="none" w="sm" len="sm"/>
            </a:ln>
          </p:spPr>
          <p:txBody>
            <a:bodyPr/>
            <a:lstStyle/>
            <a:p>
              <a:endParaRPr lang="es-ES"/>
            </a:p>
          </p:txBody>
        </p:sp>
        <p:sp>
          <p:nvSpPr>
            <p:cNvPr id="104551" name="Freeform 962"/>
            <p:cNvSpPr>
              <a:spLocks/>
            </p:cNvSpPr>
            <p:nvPr/>
          </p:nvSpPr>
          <p:spPr bwMode="auto">
            <a:xfrm>
              <a:off x="760" y="1339"/>
              <a:ext cx="507" cy="82"/>
            </a:xfrm>
            <a:custGeom>
              <a:avLst/>
              <a:gdLst>
                <a:gd name="T0" fmla="*/ 0 w 451"/>
                <a:gd name="T1" fmla="*/ 91 h 73"/>
                <a:gd name="T2" fmla="*/ 71 w 451"/>
                <a:gd name="T3" fmla="*/ 0 h 73"/>
                <a:gd name="T4" fmla="*/ 569 w 451"/>
                <a:gd name="T5" fmla="*/ 0 h 73"/>
                <a:gd name="T6" fmla="*/ 496 w 451"/>
                <a:gd name="T7" fmla="*/ 91 h 73"/>
                <a:gd name="T8" fmla="*/ 0 w 451"/>
                <a:gd name="T9" fmla="*/ 91 h 73"/>
                <a:gd name="T10" fmla="*/ 0 60000 65536"/>
                <a:gd name="T11" fmla="*/ 0 60000 65536"/>
                <a:gd name="T12" fmla="*/ 0 60000 65536"/>
                <a:gd name="T13" fmla="*/ 0 60000 65536"/>
                <a:gd name="T14" fmla="*/ 0 60000 65536"/>
                <a:gd name="T15" fmla="*/ 0 w 451"/>
                <a:gd name="T16" fmla="*/ 0 h 73"/>
                <a:gd name="T17" fmla="*/ 451 w 451"/>
                <a:gd name="T18" fmla="*/ 73 h 73"/>
              </a:gdLst>
              <a:ahLst/>
              <a:cxnLst>
                <a:cxn ang="T10">
                  <a:pos x="T0" y="T1"/>
                </a:cxn>
                <a:cxn ang="T11">
                  <a:pos x="T2" y="T3"/>
                </a:cxn>
                <a:cxn ang="T12">
                  <a:pos x="T4" y="T5"/>
                </a:cxn>
                <a:cxn ang="T13">
                  <a:pos x="T6" y="T7"/>
                </a:cxn>
                <a:cxn ang="T14">
                  <a:pos x="T8" y="T9"/>
                </a:cxn>
              </a:cxnLst>
              <a:rect l="T15" t="T16" r="T17" b="T18"/>
              <a:pathLst>
                <a:path w="451" h="73">
                  <a:moveTo>
                    <a:pt x="0" y="72"/>
                  </a:moveTo>
                  <a:lnTo>
                    <a:pt x="56" y="0"/>
                  </a:lnTo>
                  <a:lnTo>
                    <a:pt x="450" y="0"/>
                  </a:lnTo>
                  <a:lnTo>
                    <a:pt x="392" y="72"/>
                  </a:lnTo>
                  <a:lnTo>
                    <a:pt x="0" y="72"/>
                  </a:lnTo>
                </a:path>
              </a:pathLst>
            </a:custGeom>
            <a:noFill/>
            <a:ln w="12700" cap="rnd">
              <a:solidFill>
                <a:srgbClr val="494936"/>
              </a:solidFill>
              <a:round/>
              <a:headEnd type="none" w="sm" len="sm"/>
              <a:tailEnd type="none" w="sm" len="sm"/>
            </a:ln>
          </p:spPr>
          <p:txBody>
            <a:bodyPr/>
            <a:lstStyle/>
            <a:p>
              <a:endParaRPr lang="es-ES"/>
            </a:p>
          </p:txBody>
        </p:sp>
        <p:sp>
          <p:nvSpPr>
            <p:cNvPr id="104552" name="Freeform 963"/>
            <p:cNvSpPr>
              <a:spLocks/>
            </p:cNvSpPr>
            <p:nvPr/>
          </p:nvSpPr>
          <p:spPr bwMode="auto">
            <a:xfrm>
              <a:off x="1203" y="1337"/>
              <a:ext cx="61" cy="96"/>
            </a:xfrm>
            <a:custGeom>
              <a:avLst/>
              <a:gdLst>
                <a:gd name="T0" fmla="*/ 0 w 54"/>
                <a:gd name="T1" fmla="*/ 106 h 86"/>
                <a:gd name="T2" fmla="*/ 68 w 54"/>
                <a:gd name="T3" fmla="*/ 31 h 86"/>
                <a:gd name="T4" fmla="*/ 68 w 54"/>
                <a:gd name="T5" fmla="*/ 0 h 86"/>
                <a:gd name="T6" fmla="*/ 0 w 54"/>
                <a:gd name="T7" fmla="*/ 88 h 86"/>
                <a:gd name="T8" fmla="*/ 0 w 54"/>
                <a:gd name="T9" fmla="*/ 106 h 86"/>
                <a:gd name="T10" fmla="*/ 0 60000 65536"/>
                <a:gd name="T11" fmla="*/ 0 60000 65536"/>
                <a:gd name="T12" fmla="*/ 0 60000 65536"/>
                <a:gd name="T13" fmla="*/ 0 60000 65536"/>
                <a:gd name="T14" fmla="*/ 0 60000 65536"/>
                <a:gd name="T15" fmla="*/ 0 w 54"/>
                <a:gd name="T16" fmla="*/ 0 h 86"/>
                <a:gd name="T17" fmla="*/ 54 w 54"/>
                <a:gd name="T18" fmla="*/ 86 h 86"/>
              </a:gdLst>
              <a:ahLst/>
              <a:cxnLst>
                <a:cxn ang="T10">
                  <a:pos x="T0" y="T1"/>
                </a:cxn>
                <a:cxn ang="T11">
                  <a:pos x="T2" y="T3"/>
                </a:cxn>
                <a:cxn ang="T12">
                  <a:pos x="T4" y="T5"/>
                </a:cxn>
                <a:cxn ang="T13">
                  <a:pos x="T6" y="T7"/>
                </a:cxn>
                <a:cxn ang="T14">
                  <a:pos x="T8" y="T9"/>
                </a:cxn>
              </a:cxnLst>
              <a:rect l="T15" t="T16" r="T17" b="T18"/>
              <a:pathLst>
                <a:path w="54" h="86">
                  <a:moveTo>
                    <a:pt x="0" y="85"/>
                  </a:moveTo>
                  <a:lnTo>
                    <a:pt x="53" y="25"/>
                  </a:lnTo>
                  <a:lnTo>
                    <a:pt x="53" y="0"/>
                  </a:lnTo>
                  <a:lnTo>
                    <a:pt x="0" y="71"/>
                  </a:lnTo>
                  <a:lnTo>
                    <a:pt x="0" y="85"/>
                  </a:lnTo>
                </a:path>
              </a:pathLst>
            </a:custGeom>
            <a:solidFill>
              <a:srgbClr val="7A7A5A"/>
            </a:solidFill>
            <a:ln w="9525" cap="rnd">
              <a:noFill/>
              <a:round/>
              <a:headEnd type="none" w="sm" len="sm"/>
              <a:tailEnd type="none" w="sm" len="sm"/>
            </a:ln>
          </p:spPr>
          <p:txBody>
            <a:bodyPr/>
            <a:lstStyle/>
            <a:p>
              <a:endParaRPr lang="es-ES"/>
            </a:p>
          </p:txBody>
        </p:sp>
        <p:sp>
          <p:nvSpPr>
            <p:cNvPr id="104553" name="Freeform 964"/>
            <p:cNvSpPr>
              <a:spLocks/>
            </p:cNvSpPr>
            <p:nvPr/>
          </p:nvSpPr>
          <p:spPr bwMode="auto">
            <a:xfrm>
              <a:off x="1202" y="1339"/>
              <a:ext cx="65" cy="98"/>
            </a:xfrm>
            <a:custGeom>
              <a:avLst/>
              <a:gdLst>
                <a:gd name="T0" fmla="*/ 0 w 58"/>
                <a:gd name="T1" fmla="*/ 109 h 87"/>
                <a:gd name="T2" fmla="*/ 72 w 58"/>
                <a:gd name="T3" fmla="*/ 33 h 87"/>
                <a:gd name="T4" fmla="*/ 72 w 58"/>
                <a:gd name="T5" fmla="*/ 0 h 87"/>
                <a:gd name="T6" fmla="*/ 0 w 58"/>
                <a:gd name="T7" fmla="*/ 90 h 87"/>
                <a:gd name="T8" fmla="*/ 0 w 58"/>
                <a:gd name="T9" fmla="*/ 109 h 87"/>
                <a:gd name="T10" fmla="*/ 0 60000 65536"/>
                <a:gd name="T11" fmla="*/ 0 60000 65536"/>
                <a:gd name="T12" fmla="*/ 0 60000 65536"/>
                <a:gd name="T13" fmla="*/ 0 60000 65536"/>
                <a:gd name="T14" fmla="*/ 0 60000 65536"/>
                <a:gd name="T15" fmla="*/ 0 w 58"/>
                <a:gd name="T16" fmla="*/ 0 h 87"/>
                <a:gd name="T17" fmla="*/ 58 w 58"/>
                <a:gd name="T18" fmla="*/ 87 h 87"/>
              </a:gdLst>
              <a:ahLst/>
              <a:cxnLst>
                <a:cxn ang="T10">
                  <a:pos x="T0" y="T1"/>
                </a:cxn>
                <a:cxn ang="T11">
                  <a:pos x="T2" y="T3"/>
                </a:cxn>
                <a:cxn ang="T12">
                  <a:pos x="T4" y="T5"/>
                </a:cxn>
                <a:cxn ang="T13">
                  <a:pos x="T6" y="T7"/>
                </a:cxn>
                <a:cxn ang="T14">
                  <a:pos x="T8" y="T9"/>
                </a:cxn>
              </a:cxnLst>
              <a:rect l="T15" t="T16" r="T17" b="T18"/>
              <a:pathLst>
                <a:path w="58" h="87">
                  <a:moveTo>
                    <a:pt x="0" y="86"/>
                  </a:moveTo>
                  <a:lnTo>
                    <a:pt x="57" y="26"/>
                  </a:lnTo>
                  <a:lnTo>
                    <a:pt x="57" y="0"/>
                  </a:lnTo>
                  <a:lnTo>
                    <a:pt x="0" y="71"/>
                  </a:lnTo>
                  <a:lnTo>
                    <a:pt x="0" y="86"/>
                  </a:lnTo>
                </a:path>
              </a:pathLst>
            </a:custGeom>
            <a:noFill/>
            <a:ln w="12700" cap="rnd">
              <a:solidFill>
                <a:srgbClr val="494936"/>
              </a:solidFill>
              <a:round/>
              <a:headEnd type="none" w="sm" len="sm"/>
              <a:tailEnd type="none" w="sm" len="sm"/>
            </a:ln>
          </p:spPr>
          <p:txBody>
            <a:bodyPr/>
            <a:lstStyle/>
            <a:p>
              <a:endParaRPr lang="es-ES"/>
            </a:p>
          </p:txBody>
        </p:sp>
        <p:sp>
          <p:nvSpPr>
            <p:cNvPr id="104554" name="Freeform 965"/>
            <p:cNvSpPr>
              <a:spLocks/>
            </p:cNvSpPr>
            <p:nvPr/>
          </p:nvSpPr>
          <p:spPr bwMode="auto">
            <a:xfrm>
              <a:off x="760" y="1420"/>
              <a:ext cx="437" cy="20"/>
            </a:xfrm>
            <a:custGeom>
              <a:avLst/>
              <a:gdLst>
                <a:gd name="T0" fmla="*/ 0 w 389"/>
                <a:gd name="T1" fmla="*/ 0 h 18"/>
                <a:gd name="T2" fmla="*/ 490 w 389"/>
                <a:gd name="T3" fmla="*/ 0 h 18"/>
                <a:gd name="T4" fmla="*/ 490 w 389"/>
                <a:gd name="T5" fmla="*/ 21 h 18"/>
                <a:gd name="T6" fmla="*/ 0 w 389"/>
                <a:gd name="T7" fmla="*/ 21 h 18"/>
                <a:gd name="T8" fmla="*/ 0 w 389"/>
                <a:gd name="T9" fmla="*/ 0 h 18"/>
                <a:gd name="T10" fmla="*/ 0 60000 65536"/>
                <a:gd name="T11" fmla="*/ 0 60000 65536"/>
                <a:gd name="T12" fmla="*/ 0 60000 65536"/>
                <a:gd name="T13" fmla="*/ 0 60000 65536"/>
                <a:gd name="T14" fmla="*/ 0 60000 65536"/>
                <a:gd name="T15" fmla="*/ 0 w 389"/>
                <a:gd name="T16" fmla="*/ 0 h 18"/>
                <a:gd name="T17" fmla="*/ 389 w 389"/>
                <a:gd name="T18" fmla="*/ 18 h 18"/>
              </a:gdLst>
              <a:ahLst/>
              <a:cxnLst>
                <a:cxn ang="T10">
                  <a:pos x="T0" y="T1"/>
                </a:cxn>
                <a:cxn ang="T11">
                  <a:pos x="T2" y="T3"/>
                </a:cxn>
                <a:cxn ang="T12">
                  <a:pos x="T4" y="T5"/>
                </a:cxn>
                <a:cxn ang="T13">
                  <a:pos x="T6" y="T7"/>
                </a:cxn>
                <a:cxn ang="T14">
                  <a:pos x="T8" y="T9"/>
                </a:cxn>
              </a:cxnLst>
              <a:rect l="T15" t="T16" r="T17" b="T18"/>
              <a:pathLst>
                <a:path w="389" h="18">
                  <a:moveTo>
                    <a:pt x="0" y="0"/>
                  </a:moveTo>
                  <a:lnTo>
                    <a:pt x="388" y="0"/>
                  </a:lnTo>
                  <a:lnTo>
                    <a:pt x="388" y="17"/>
                  </a:lnTo>
                  <a:lnTo>
                    <a:pt x="0" y="17"/>
                  </a:lnTo>
                  <a:lnTo>
                    <a:pt x="0" y="0"/>
                  </a:lnTo>
                </a:path>
              </a:pathLst>
            </a:custGeom>
            <a:solidFill>
              <a:srgbClr val="B7B79D"/>
            </a:solidFill>
            <a:ln w="9525" cap="rnd">
              <a:noFill/>
              <a:round/>
              <a:headEnd type="none" w="sm" len="sm"/>
              <a:tailEnd type="none" w="sm" len="sm"/>
            </a:ln>
          </p:spPr>
          <p:txBody>
            <a:bodyPr/>
            <a:lstStyle/>
            <a:p>
              <a:endParaRPr lang="es-ES"/>
            </a:p>
          </p:txBody>
        </p:sp>
        <p:sp>
          <p:nvSpPr>
            <p:cNvPr id="104555" name="Freeform 966"/>
            <p:cNvSpPr>
              <a:spLocks/>
            </p:cNvSpPr>
            <p:nvPr/>
          </p:nvSpPr>
          <p:spPr bwMode="auto">
            <a:xfrm>
              <a:off x="760" y="1420"/>
              <a:ext cx="444" cy="20"/>
            </a:xfrm>
            <a:custGeom>
              <a:avLst/>
              <a:gdLst>
                <a:gd name="T0" fmla="*/ 0 w 395"/>
                <a:gd name="T1" fmla="*/ 0 h 18"/>
                <a:gd name="T2" fmla="*/ 498 w 395"/>
                <a:gd name="T3" fmla="*/ 0 h 18"/>
                <a:gd name="T4" fmla="*/ 498 w 395"/>
                <a:gd name="T5" fmla="*/ 21 h 18"/>
                <a:gd name="T6" fmla="*/ 0 w 395"/>
                <a:gd name="T7" fmla="*/ 21 h 18"/>
                <a:gd name="T8" fmla="*/ 0 w 395"/>
                <a:gd name="T9" fmla="*/ 0 h 18"/>
                <a:gd name="T10" fmla="*/ 0 60000 65536"/>
                <a:gd name="T11" fmla="*/ 0 60000 65536"/>
                <a:gd name="T12" fmla="*/ 0 60000 65536"/>
                <a:gd name="T13" fmla="*/ 0 60000 65536"/>
                <a:gd name="T14" fmla="*/ 0 60000 65536"/>
                <a:gd name="T15" fmla="*/ 0 w 395"/>
                <a:gd name="T16" fmla="*/ 0 h 18"/>
                <a:gd name="T17" fmla="*/ 395 w 395"/>
                <a:gd name="T18" fmla="*/ 18 h 18"/>
              </a:gdLst>
              <a:ahLst/>
              <a:cxnLst>
                <a:cxn ang="T10">
                  <a:pos x="T0" y="T1"/>
                </a:cxn>
                <a:cxn ang="T11">
                  <a:pos x="T2" y="T3"/>
                </a:cxn>
                <a:cxn ang="T12">
                  <a:pos x="T4" y="T5"/>
                </a:cxn>
                <a:cxn ang="T13">
                  <a:pos x="T6" y="T7"/>
                </a:cxn>
                <a:cxn ang="T14">
                  <a:pos x="T8" y="T9"/>
                </a:cxn>
              </a:cxnLst>
              <a:rect l="T15" t="T16" r="T17" b="T18"/>
              <a:pathLst>
                <a:path w="395" h="18">
                  <a:moveTo>
                    <a:pt x="0" y="0"/>
                  </a:moveTo>
                  <a:lnTo>
                    <a:pt x="394" y="0"/>
                  </a:lnTo>
                  <a:lnTo>
                    <a:pt x="394" y="17"/>
                  </a:lnTo>
                  <a:lnTo>
                    <a:pt x="0" y="17"/>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104556" name="Freeform 967"/>
            <p:cNvSpPr>
              <a:spLocks/>
            </p:cNvSpPr>
            <p:nvPr/>
          </p:nvSpPr>
          <p:spPr bwMode="auto">
            <a:xfrm>
              <a:off x="843" y="1192"/>
              <a:ext cx="451" cy="40"/>
            </a:xfrm>
            <a:custGeom>
              <a:avLst/>
              <a:gdLst>
                <a:gd name="T0" fmla="*/ 0 w 401"/>
                <a:gd name="T1" fmla="*/ 43 h 36"/>
                <a:gd name="T2" fmla="*/ 52 w 401"/>
                <a:gd name="T3" fmla="*/ 0 h 36"/>
                <a:gd name="T4" fmla="*/ 506 w 401"/>
                <a:gd name="T5" fmla="*/ 0 h 36"/>
                <a:gd name="T6" fmla="*/ 455 w 401"/>
                <a:gd name="T7" fmla="*/ 43 h 36"/>
                <a:gd name="T8" fmla="*/ 0 w 401"/>
                <a:gd name="T9" fmla="*/ 43 h 36"/>
                <a:gd name="T10" fmla="*/ 0 60000 65536"/>
                <a:gd name="T11" fmla="*/ 0 60000 65536"/>
                <a:gd name="T12" fmla="*/ 0 60000 65536"/>
                <a:gd name="T13" fmla="*/ 0 60000 65536"/>
                <a:gd name="T14" fmla="*/ 0 60000 65536"/>
                <a:gd name="T15" fmla="*/ 0 w 401"/>
                <a:gd name="T16" fmla="*/ 0 h 36"/>
                <a:gd name="T17" fmla="*/ 401 w 401"/>
                <a:gd name="T18" fmla="*/ 36 h 36"/>
              </a:gdLst>
              <a:ahLst/>
              <a:cxnLst>
                <a:cxn ang="T10">
                  <a:pos x="T0" y="T1"/>
                </a:cxn>
                <a:cxn ang="T11">
                  <a:pos x="T2" y="T3"/>
                </a:cxn>
                <a:cxn ang="T12">
                  <a:pos x="T4" y="T5"/>
                </a:cxn>
                <a:cxn ang="T13">
                  <a:pos x="T6" y="T7"/>
                </a:cxn>
                <a:cxn ang="T14">
                  <a:pos x="T8" y="T9"/>
                </a:cxn>
              </a:cxnLst>
              <a:rect l="T15" t="T16" r="T17" b="T18"/>
              <a:pathLst>
                <a:path w="401" h="36">
                  <a:moveTo>
                    <a:pt x="0" y="35"/>
                  </a:moveTo>
                  <a:lnTo>
                    <a:pt x="41" y="0"/>
                  </a:lnTo>
                  <a:lnTo>
                    <a:pt x="400" y="0"/>
                  </a:lnTo>
                  <a:lnTo>
                    <a:pt x="360" y="35"/>
                  </a:lnTo>
                  <a:lnTo>
                    <a:pt x="0" y="35"/>
                  </a:lnTo>
                </a:path>
              </a:pathLst>
            </a:custGeom>
            <a:solidFill>
              <a:srgbClr val="000000"/>
            </a:solidFill>
            <a:ln w="9525" cap="rnd">
              <a:noFill/>
              <a:round/>
              <a:headEnd type="none" w="sm" len="sm"/>
              <a:tailEnd type="none" w="sm" len="sm"/>
            </a:ln>
          </p:spPr>
          <p:txBody>
            <a:bodyPr/>
            <a:lstStyle/>
            <a:p>
              <a:endParaRPr lang="es-ES"/>
            </a:p>
          </p:txBody>
        </p:sp>
        <p:sp>
          <p:nvSpPr>
            <p:cNvPr id="104557" name="Freeform 968"/>
            <p:cNvSpPr>
              <a:spLocks/>
            </p:cNvSpPr>
            <p:nvPr/>
          </p:nvSpPr>
          <p:spPr bwMode="auto">
            <a:xfrm>
              <a:off x="843" y="1191"/>
              <a:ext cx="457" cy="45"/>
            </a:xfrm>
            <a:custGeom>
              <a:avLst/>
              <a:gdLst>
                <a:gd name="T0" fmla="*/ 0 w 406"/>
                <a:gd name="T1" fmla="*/ 49 h 40"/>
                <a:gd name="T2" fmla="*/ 53 w 406"/>
                <a:gd name="T3" fmla="*/ 0 h 40"/>
                <a:gd name="T4" fmla="*/ 513 w 406"/>
                <a:gd name="T5" fmla="*/ 0 h 40"/>
                <a:gd name="T6" fmla="*/ 463 w 406"/>
                <a:gd name="T7" fmla="*/ 49 h 40"/>
                <a:gd name="T8" fmla="*/ 0 w 406"/>
                <a:gd name="T9" fmla="*/ 49 h 40"/>
                <a:gd name="T10" fmla="*/ 0 60000 65536"/>
                <a:gd name="T11" fmla="*/ 0 60000 65536"/>
                <a:gd name="T12" fmla="*/ 0 60000 65536"/>
                <a:gd name="T13" fmla="*/ 0 60000 65536"/>
                <a:gd name="T14" fmla="*/ 0 60000 65536"/>
                <a:gd name="T15" fmla="*/ 0 w 406"/>
                <a:gd name="T16" fmla="*/ 0 h 40"/>
                <a:gd name="T17" fmla="*/ 406 w 406"/>
                <a:gd name="T18" fmla="*/ 40 h 40"/>
              </a:gdLst>
              <a:ahLst/>
              <a:cxnLst>
                <a:cxn ang="T10">
                  <a:pos x="T0" y="T1"/>
                </a:cxn>
                <a:cxn ang="T11">
                  <a:pos x="T2" y="T3"/>
                </a:cxn>
                <a:cxn ang="T12">
                  <a:pos x="T4" y="T5"/>
                </a:cxn>
                <a:cxn ang="T13">
                  <a:pos x="T6" y="T7"/>
                </a:cxn>
                <a:cxn ang="T14">
                  <a:pos x="T8" y="T9"/>
                </a:cxn>
              </a:cxnLst>
              <a:rect l="T15" t="T16" r="T17" b="T18"/>
              <a:pathLst>
                <a:path w="406" h="40">
                  <a:moveTo>
                    <a:pt x="0" y="39"/>
                  </a:moveTo>
                  <a:lnTo>
                    <a:pt x="42" y="0"/>
                  </a:lnTo>
                  <a:lnTo>
                    <a:pt x="405" y="0"/>
                  </a:lnTo>
                  <a:lnTo>
                    <a:pt x="365" y="39"/>
                  </a:lnTo>
                  <a:lnTo>
                    <a:pt x="0" y="39"/>
                  </a:lnTo>
                </a:path>
              </a:pathLst>
            </a:custGeom>
            <a:noFill/>
            <a:ln w="12700" cap="rnd">
              <a:solidFill>
                <a:srgbClr val="000000"/>
              </a:solidFill>
              <a:round/>
              <a:headEnd type="none" w="sm" len="sm"/>
              <a:tailEnd type="none" w="sm" len="sm"/>
            </a:ln>
          </p:spPr>
          <p:txBody>
            <a:bodyPr/>
            <a:lstStyle/>
            <a:p>
              <a:endParaRPr lang="es-ES"/>
            </a:p>
          </p:txBody>
        </p:sp>
        <p:sp>
          <p:nvSpPr>
            <p:cNvPr id="104558" name="Freeform 969"/>
            <p:cNvSpPr>
              <a:spLocks/>
            </p:cNvSpPr>
            <p:nvPr/>
          </p:nvSpPr>
          <p:spPr bwMode="auto">
            <a:xfrm>
              <a:off x="841" y="866"/>
              <a:ext cx="452" cy="43"/>
            </a:xfrm>
            <a:custGeom>
              <a:avLst/>
              <a:gdLst>
                <a:gd name="T0" fmla="*/ 0 w 402"/>
                <a:gd name="T1" fmla="*/ 48 h 38"/>
                <a:gd name="T2" fmla="*/ 49 w 402"/>
                <a:gd name="T3" fmla="*/ 0 h 38"/>
                <a:gd name="T4" fmla="*/ 507 w 402"/>
                <a:gd name="T5" fmla="*/ 0 h 38"/>
                <a:gd name="T6" fmla="*/ 456 w 402"/>
                <a:gd name="T7" fmla="*/ 48 h 38"/>
                <a:gd name="T8" fmla="*/ 0 w 402"/>
                <a:gd name="T9" fmla="*/ 48 h 38"/>
                <a:gd name="T10" fmla="*/ 0 60000 65536"/>
                <a:gd name="T11" fmla="*/ 0 60000 65536"/>
                <a:gd name="T12" fmla="*/ 0 60000 65536"/>
                <a:gd name="T13" fmla="*/ 0 60000 65536"/>
                <a:gd name="T14" fmla="*/ 0 60000 65536"/>
                <a:gd name="T15" fmla="*/ 0 w 402"/>
                <a:gd name="T16" fmla="*/ 0 h 38"/>
                <a:gd name="T17" fmla="*/ 402 w 402"/>
                <a:gd name="T18" fmla="*/ 38 h 38"/>
              </a:gdLst>
              <a:ahLst/>
              <a:cxnLst>
                <a:cxn ang="T10">
                  <a:pos x="T0" y="T1"/>
                </a:cxn>
                <a:cxn ang="T11">
                  <a:pos x="T2" y="T3"/>
                </a:cxn>
                <a:cxn ang="T12">
                  <a:pos x="T4" y="T5"/>
                </a:cxn>
                <a:cxn ang="T13">
                  <a:pos x="T6" y="T7"/>
                </a:cxn>
                <a:cxn ang="T14">
                  <a:pos x="T8" y="T9"/>
                </a:cxn>
              </a:cxnLst>
              <a:rect l="T15" t="T16" r="T17" b="T18"/>
              <a:pathLst>
                <a:path w="402" h="38">
                  <a:moveTo>
                    <a:pt x="0" y="37"/>
                  </a:moveTo>
                  <a:lnTo>
                    <a:pt x="39" y="0"/>
                  </a:lnTo>
                  <a:lnTo>
                    <a:pt x="401" y="0"/>
                  </a:lnTo>
                  <a:lnTo>
                    <a:pt x="361" y="37"/>
                  </a:lnTo>
                  <a:lnTo>
                    <a:pt x="0" y="37"/>
                  </a:lnTo>
                </a:path>
              </a:pathLst>
            </a:custGeom>
            <a:solidFill>
              <a:srgbClr val="C9C9B6"/>
            </a:solidFill>
            <a:ln w="12700" cap="rnd">
              <a:solidFill>
                <a:srgbClr val="494936"/>
              </a:solidFill>
              <a:round/>
              <a:headEnd type="none" w="sm" len="sm"/>
              <a:tailEnd type="none" w="sm" len="sm"/>
            </a:ln>
          </p:spPr>
          <p:txBody>
            <a:bodyPr/>
            <a:lstStyle/>
            <a:p>
              <a:endParaRPr lang="es-ES"/>
            </a:p>
          </p:txBody>
        </p:sp>
        <p:sp>
          <p:nvSpPr>
            <p:cNvPr id="104559" name="Rectangle 970"/>
            <p:cNvSpPr>
              <a:spLocks noChangeArrowheads="1"/>
            </p:cNvSpPr>
            <p:nvPr/>
          </p:nvSpPr>
          <p:spPr bwMode="auto">
            <a:xfrm>
              <a:off x="845" y="912"/>
              <a:ext cx="395" cy="309"/>
            </a:xfrm>
            <a:prstGeom prst="rect">
              <a:avLst/>
            </a:prstGeom>
            <a:solidFill>
              <a:srgbClr val="B7B79D"/>
            </a:solidFill>
            <a:ln w="12700">
              <a:solidFill>
                <a:srgbClr val="494936"/>
              </a:solidFill>
              <a:miter lim="800000"/>
              <a:headEnd/>
              <a:tailEnd/>
            </a:ln>
          </p:spPr>
          <p:txBody>
            <a:bodyPr wrap="none" anchor="ctr"/>
            <a:lstStyle/>
            <a:p>
              <a:pPr eaLnBrk="0" hangingPunct="0"/>
              <a:endParaRPr lang="es-ES"/>
            </a:p>
          </p:txBody>
        </p:sp>
        <p:sp>
          <p:nvSpPr>
            <p:cNvPr id="104560" name="Rectangle 971"/>
            <p:cNvSpPr>
              <a:spLocks noChangeArrowheads="1"/>
            </p:cNvSpPr>
            <p:nvPr/>
          </p:nvSpPr>
          <p:spPr bwMode="auto">
            <a:xfrm>
              <a:off x="881" y="953"/>
              <a:ext cx="323" cy="234"/>
            </a:xfrm>
            <a:prstGeom prst="rect">
              <a:avLst/>
            </a:prstGeom>
            <a:solidFill>
              <a:srgbClr val="00CCFF"/>
            </a:solidFill>
            <a:ln w="12700">
              <a:solidFill>
                <a:srgbClr val="494936"/>
              </a:solidFill>
              <a:miter lim="800000"/>
              <a:headEnd/>
              <a:tailEnd/>
            </a:ln>
          </p:spPr>
          <p:txBody>
            <a:bodyPr wrap="none" anchor="ctr"/>
            <a:lstStyle/>
            <a:p>
              <a:pPr eaLnBrk="0" hangingPunct="0"/>
              <a:endParaRPr lang="es-ES"/>
            </a:p>
          </p:txBody>
        </p:sp>
        <p:sp>
          <p:nvSpPr>
            <p:cNvPr id="104561" name="Freeform 972"/>
            <p:cNvSpPr>
              <a:spLocks/>
            </p:cNvSpPr>
            <p:nvPr/>
          </p:nvSpPr>
          <p:spPr bwMode="auto">
            <a:xfrm>
              <a:off x="952" y="720"/>
              <a:ext cx="176" cy="29"/>
            </a:xfrm>
            <a:custGeom>
              <a:avLst/>
              <a:gdLst>
                <a:gd name="T0" fmla="*/ 197 w 156"/>
                <a:gd name="T1" fmla="*/ 0 h 26"/>
                <a:gd name="T2" fmla="*/ 106 w 156"/>
                <a:gd name="T3" fmla="*/ 31 h 26"/>
                <a:gd name="T4" fmla="*/ 0 w 156"/>
                <a:gd name="T5" fmla="*/ 31 h 26"/>
                <a:gd name="T6" fmla="*/ 97 w 156"/>
                <a:gd name="T7" fmla="*/ 0 h 26"/>
                <a:gd name="T8" fmla="*/ 197 w 156"/>
                <a:gd name="T9" fmla="*/ 0 h 26"/>
                <a:gd name="T10" fmla="*/ 0 60000 65536"/>
                <a:gd name="T11" fmla="*/ 0 60000 65536"/>
                <a:gd name="T12" fmla="*/ 0 60000 65536"/>
                <a:gd name="T13" fmla="*/ 0 60000 65536"/>
                <a:gd name="T14" fmla="*/ 0 60000 65536"/>
                <a:gd name="T15" fmla="*/ 0 w 156"/>
                <a:gd name="T16" fmla="*/ 0 h 26"/>
                <a:gd name="T17" fmla="*/ 156 w 156"/>
                <a:gd name="T18" fmla="*/ 26 h 26"/>
              </a:gdLst>
              <a:ahLst/>
              <a:cxnLst>
                <a:cxn ang="T10">
                  <a:pos x="T0" y="T1"/>
                </a:cxn>
                <a:cxn ang="T11">
                  <a:pos x="T2" y="T3"/>
                </a:cxn>
                <a:cxn ang="T12">
                  <a:pos x="T4" y="T5"/>
                </a:cxn>
                <a:cxn ang="T13">
                  <a:pos x="T6" y="T7"/>
                </a:cxn>
                <a:cxn ang="T14">
                  <a:pos x="T8" y="T9"/>
                </a:cxn>
              </a:cxnLst>
              <a:rect l="T15" t="T16" r="T17" b="T18"/>
              <a:pathLst>
                <a:path w="156" h="26">
                  <a:moveTo>
                    <a:pt x="155" y="0"/>
                  </a:moveTo>
                  <a:lnTo>
                    <a:pt x="83" y="25"/>
                  </a:lnTo>
                  <a:lnTo>
                    <a:pt x="0" y="25"/>
                  </a:lnTo>
                  <a:lnTo>
                    <a:pt x="76" y="0"/>
                  </a:lnTo>
                  <a:lnTo>
                    <a:pt x="155" y="0"/>
                  </a:lnTo>
                </a:path>
              </a:pathLst>
            </a:custGeom>
            <a:solidFill>
              <a:srgbClr val="CECECE"/>
            </a:solidFill>
            <a:ln w="12700" cap="rnd">
              <a:solidFill>
                <a:schemeClr val="tx1"/>
              </a:solidFill>
              <a:round/>
              <a:headEnd type="none" w="sm" len="sm"/>
              <a:tailEnd type="none" w="sm" len="sm"/>
            </a:ln>
          </p:spPr>
          <p:txBody>
            <a:bodyPr/>
            <a:lstStyle/>
            <a:p>
              <a:endParaRPr lang="es-ES"/>
            </a:p>
          </p:txBody>
        </p:sp>
        <p:sp>
          <p:nvSpPr>
            <p:cNvPr id="104562" name="Rectangle 973"/>
            <p:cNvSpPr>
              <a:spLocks noChangeArrowheads="1"/>
            </p:cNvSpPr>
            <p:nvPr/>
          </p:nvSpPr>
          <p:spPr bwMode="auto">
            <a:xfrm>
              <a:off x="968" y="876"/>
              <a:ext cx="91" cy="19"/>
            </a:xfrm>
            <a:prstGeom prst="rect">
              <a:avLst/>
            </a:prstGeom>
            <a:solidFill>
              <a:srgbClr val="676767"/>
            </a:solidFill>
            <a:ln w="12700">
              <a:solidFill>
                <a:schemeClr val="tx1"/>
              </a:solidFill>
              <a:miter lim="800000"/>
              <a:headEnd/>
              <a:tailEnd/>
            </a:ln>
          </p:spPr>
          <p:txBody>
            <a:bodyPr wrap="none" anchor="ctr"/>
            <a:lstStyle/>
            <a:p>
              <a:pPr eaLnBrk="0" hangingPunct="0"/>
              <a:endParaRPr lang="es-ES"/>
            </a:p>
          </p:txBody>
        </p:sp>
        <p:sp>
          <p:nvSpPr>
            <p:cNvPr id="104563" name="Freeform 974"/>
            <p:cNvSpPr>
              <a:spLocks/>
            </p:cNvSpPr>
            <p:nvPr/>
          </p:nvSpPr>
          <p:spPr bwMode="auto">
            <a:xfrm>
              <a:off x="1050" y="721"/>
              <a:ext cx="78" cy="180"/>
            </a:xfrm>
            <a:custGeom>
              <a:avLst/>
              <a:gdLst>
                <a:gd name="T0" fmla="*/ 0 w 69"/>
                <a:gd name="T1" fmla="*/ 30 h 160"/>
                <a:gd name="T2" fmla="*/ 0 w 69"/>
                <a:gd name="T3" fmla="*/ 172 h 160"/>
                <a:gd name="T4" fmla="*/ 16 w 69"/>
                <a:gd name="T5" fmla="*/ 172 h 160"/>
                <a:gd name="T6" fmla="*/ 16 w 69"/>
                <a:gd name="T7" fmla="*/ 201 h 160"/>
                <a:gd name="T8" fmla="*/ 87 w 69"/>
                <a:gd name="T9" fmla="*/ 152 h 160"/>
                <a:gd name="T10" fmla="*/ 87 w 69"/>
                <a:gd name="T11" fmla="*/ 0 h 160"/>
                <a:gd name="T12" fmla="*/ 0 w 69"/>
                <a:gd name="T13" fmla="*/ 30 h 160"/>
                <a:gd name="T14" fmla="*/ 0 60000 65536"/>
                <a:gd name="T15" fmla="*/ 0 60000 65536"/>
                <a:gd name="T16" fmla="*/ 0 60000 65536"/>
                <a:gd name="T17" fmla="*/ 0 60000 65536"/>
                <a:gd name="T18" fmla="*/ 0 60000 65536"/>
                <a:gd name="T19" fmla="*/ 0 60000 65536"/>
                <a:gd name="T20" fmla="*/ 0 60000 65536"/>
                <a:gd name="T21" fmla="*/ 0 w 69"/>
                <a:gd name="T22" fmla="*/ 0 h 160"/>
                <a:gd name="T23" fmla="*/ 69 w 69"/>
                <a:gd name="T24" fmla="*/ 160 h 1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160">
                  <a:moveTo>
                    <a:pt x="0" y="24"/>
                  </a:moveTo>
                  <a:lnTo>
                    <a:pt x="0" y="136"/>
                  </a:lnTo>
                  <a:lnTo>
                    <a:pt x="12" y="136"/>
                  </a:lnTo>
                  <a:lnTo>
                    <a:pt x="12" y="159"/>
                  </a:lnTo>
                  <a:lnTo>
                    <a:pt x="68" y="120"/>
                  </a:lnTo>
                  <a:lnTo>
                    <a:pt x="68" y="0"/>
                  </a:lnTo>
                  <a:lnTo>
                    <a:pt x="0" y="24"/>
                  </a:lnTo>
                </a:path>
              </a:pathLst>
            </a:custGeom>
            <a:solidFill>
              <a:srgbClr val="919191"/>
            </a:solidFill>
            <a:ln w="12700" cap="rnd">
              <a:solidFill>
                <a:schemeClr val="tx1"/>
              </a:solidFill>
              <a:round/>
              <a:headEnd type="none" w="sm" len="sm"/>
              <a:tailEnd type="none" w="sm" len="sm"/>
            </a:ln>
          </p:spPr>
          <p:txBody>
            <a:bodyPr/>
            <a:lstStyle/>
            <a:p>
              <a:endParaRPr lang="es-ES"/>
            </a:p>
          </p:txBody>
        </p:sp>
        <p:sp>
          <p:nvSpPr>
            <p:cNvPr id="104564" name="Rectangle 975"/>
            <p:cNvSpPr>
              <a:spLocks noChangeArrowheads="1"/>
            </p:cNvSpPr>
            <p:nvPr/>
          </p:nvSpPr>
          <p:spPr bwMode="auto">
            <a:xfrm>
              <a:off x="956" y="754"/>
              <a:ext cx="90" cy="118"/>
            </a:xfrm>
            <a:prstGeom prst="rect">
              <a:avLst/>
            </a:prstGeom>
            <a:solidFill>
              <a:schemeClr val="bg2"/>
            </a:solidFill>
            <a:ln w="12700">
              <a:solidFill>
                <a:schemeClr val="tx1"/>
              </a:solidFill>
              <a:miter lim="800000"/>
              <a:headEnd/>
              <a:tailEnd/>
            </a:ln>
          </p:spPr>
          <p:txBody>
            <a:bodyPr wrap="none" anchor="ctr"/>
            <a:lstStyle/>
            <a:p>
              <a:pPr eaLnBrk="0" hangingPunct="0"/>
              <a:endParaRPr lang="es-ES"/>
            </a:p>
          </p:txBody>
        </p:sp>
        <p:grpSp>
          <p:nvGrpSpPr>
            <p:cNvPr id="104565" name="Group 976"/>
            <p:cNvGrpSpPr>
              <a:grpSpLocks/>
            </p:cNvGrpSpPr>
            <p:nvPr/>
          </p:nvGrpSpPr>
          <p:grpSpPr bwMode="auto">
            <a:xfrm>
              <a:off x="942" y="765"/>
              <a:ext cx="90" cy="92"/>
              <a:chOff x="3562" y="2439"/>
              <a:chExt cx="80" cy="82"/>
            </a:xfrm>
          </p:grpSpPr>
          <p:sp>
            <p:nvSpPr>
              <p:cNvPr id="104569" name="Oval 977"/>
              <p:cNvSpPr>
                <a:spLocks noChangeArrowheads="1"/>
              </p:cNvSpPr>
              <p:nvPr/>
            </p:nvSpPr>
            <p:spPr bwMode="auto">
              <a:xfrm>
                <a:off x="3573" y="2439"/>
                <a:ext cx="69" cy="78"/>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04570" name="Oval 978"/>
              <p:cNvSpPr>
                <a:spLocks noChangeArrowheads="1"/>
              </p:cNvSpPr>
              <p:nvPr/>
            </p:nvSpPr>
            <p:spPr bwMode="auto">
              <a:xfrm>
                <a:off x="3562" y="2444"/>
                <a:ext cx="69" cy="77"/>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04571" name="Oval 979"/>
              <p:cNvSpPr>
                <a:spLocks noChangeArrowheads="1"/>
              </p:cNvSpPr>
              <p:nvPr/>
            </p:nvSpPr>
            <p:spPr bwMode="auto">
              <a:xfrm>
                <a:off x="3572" y="2453"/>
                <a:ext cx="50" cy="56"/>
              </a:xfrm>
              <a:prstGeom prst="ellipse">
                <a:avLst/>
              </a:prstGeom>
              <a:gradFill rotWithShape="0">
                <a:gsLst>
                  <a:gs pos="0">
                    <a:srgbClr val="4CADC6"/>
                  </a:gs>
                  <a:gs pos="100000">
                    <a:srgbClr val="008AAE"/>
                  </a:gs>
                </a:gsLst>
                <a:lin ang="2700000" scaled="1"/>
              </a:gradFill>
              <a:ln w="12700">
                <a:solidFill>
                  <a:srgbClr val="333333"/>
                </a:solidFill>
                <a:round/>
                <a:headEnd/>
                <a:tailEnd/>
              </a:ln>
            </p:spPr>
            <p:txBody>
              <a:bodyPr wrap="none" anchor="ctr"/>
              <a:lstStyle/>
              <a:p>
                <a:pPr eaLnBrk="0" hangingPunct="0"/>
                <a:endParaRPr lang="es-ES"/>
              </a:p>
            </p:txBody>
          </p:sp>
        </p:grpSp>
        <p:sp>
          <p:nvSpPr>
            <p:cNvPr id="104566" name="Freeform 980"/>
            <p:cNvSpPr>
              <a:spLocks/>
            </p:cNvSpPr>
            <p:nvPr/>
          </p:nvSpPr>
          <p:spPr bwMode="auto">
            <a:xfrm>
              <a:off x="1330" y="1192"/>
              <a:ext cx="57" cy="159"/>
            </a:xfrm>
            <a:custGeom>
              <a:avLst/>
              <a:gdLst>
                <a:gd name="T0" fmla="*/ 0 w 51"/>
                <a:gd name="T1" fmla="*/ 177 h 142"/>
                <a:gd name="T2" fmla="*/ 63 w 51"/>
                <a:gd name="T3" fmla="*/ 109 h 142"/>
                <a:gd name="T4" fmla="*/ 63 w 51"/>
                <a:gd name="T5" fmla="*/ 0 h 142"/>
                <a:gd name="T6" fmla="*/ 0 w 51"/>
                <a:gd name="T7" fmla="*/ 62 h 142"/>
                <a:gd name="T8" fmla="*/ 0 w 51"/>
                <a:gd name="T9" fmla="*/ 177 h 142"/>
                <a:gd name="T10" fmla="*/ 0 60000 65536"/>
                <a:gd name="T11" fmla="*/ 0 60000 65536"/>
                <a:gd name="T12" fmla="*/ 0 60000 65536"/>
                <a:gd name="T13" fmla="*/ 0 60000 65536"/>
                <a:gd name="T14" fmla="*/ 0 60000 65536"/>
                <a:gd name="T15" fmla="*/ 0 w 51"/>
                <a:gd name="T16" fmla="*/ 0 h 142"/>
                <a:gd name="T17" fmla="*/ 51 w 51"/>
                <a:gd name="T18" fmla="*/ 142 h 142"/>
              </a:gdLst>
              <a:ahLst/>
              <a:cxnLst>
                <a:cxn ang="T10">
                  <a:pos x="T0" y="T1"/>
                </a:cxn>
                <a:cxn ang="T11">
                  <a:pos x="T2" y="T3"/>
                </a:cxn>
                <a:cxn ang="T12">
                  <a:pos x="T4" y="T5"/>
                </a:cxn>
                <a:cxn ang="T13">
                  <a:pos x="T6" y="T7"/>
                </a:cxn>
                <a:cxn ang="T14">
                  <a:pos x="T8" y="T9"/>
                </a:cxn>
              </a:cxnLst>
              <a:rect l="T15" t="T16" r="T17" b="T18"/>
              <a:pathLst>
                <a:path w="51" h="142">
                  <a:moveTo>
                    <a:pt x="0" y="141"/>
                  </a:moveTo>
                  <a:lnTo>
                    <a:pt x="50" y="87"/>
                  </a:lnTo>
                  <a:lnTo>
                    <a:pt x="50" y="0"/>
                  </a:lnTo>
                  <a:lnTo>
                    <a:pt x="0" y="49"/>
                  </a:lnTo>
                  <a:lnTo>
                    <a:pt x="0" y="141"/>
                  </a:lnTo>
                </a:path>
              </a:pathLst>
            </a:custGeom>
            <a:solidFill>
              <a:srgbClr val="7A7A5A"/>
            </a:solidFill>
            <a:ln w="9525" cap="rnd">
              <a:noFill/>
              <a:round/>
              <a:headEnd type="none" w="sm" len="sm"/>
              <a:tailEnd type="none" w="sm" len="sm"/>
            </a:ln>
          </p:spPr>
          <p:txBody>
            <a:bodyPr/>
            <a:lstStyle/>
            <a:p>
              <a:endParaRPr lang="es-ES"/>
            </a:p>
          </p:txBody>
        </p:sp>
        <p:sp>
          <p:nvSpPr>
            <p:cNvPr id="104567" name="Freeform 981"/>
            <p:cNvSpPr>
              <a:spLocks/>
            </p:cNvSpPr>
            <p:nvPr/>
          </p:nvSpPr>
          <p:spPr bwMode="auto">
            <a:xfrm>
              <a:off x="1330" y="1192"/>
              <a:ext cx="62" cy="163"/>
            </a:xfrm>
            <a:custGeom>
              <a:avLst/>
              <a:gdLst>
                <a:gd name="T0" fmla="*/ 0 w 55"/>
                <a:gd name="T1" fmla="*/ 182 h 145"/>
                <a:gd name="T2" fmla="*/ 69 w 55"/>
                <a:gd name="T3" fmla="*/ 114 h 145"/>
                <a:gd name="T4" fmla="*/ 69 w 55"/>
                <a:gd name="T5" fmla="*/ 0 h 145"/>
                <a:gd name="T6" fmla="*/ 0 w 55"/>
                <a:gd name="T7" fmla="*/ 63 h 145"/>
                <a:gd name="T8" fmla="*/ 0 w 55"/>
                <a:gd name="T9" fmla="*/ 182 h 145"/>
                <a:gd name="T10" fmla="*/ 0 60000 65536"/>
                <a:gd name="T11" fmla="*/ 0 60000 65536"/>
                <a:gd name="T12" fmla="*/ 0 60000 65536"/>
                <a:gd name="T13" fmla="*/ 0 60000 65536"/>
                <a:gd name="T14" fmla="*/ 0 60000 65536"/>
                <a:gd name="T15" fmla="*/ 0 w 55"/>
                <a:gd name="T16" fmla="*/ 0 h 145"/>
                <a:gd name="T17" fmla="*/ 55 w 55"/>
                <a:gd name="T18" fmla="*/ 145 h 145"/>
              </a:gdLst>
              <a:ahLst/>
              <a:cxnLst>
                <a:cxn ang="T10">
                  <a:pos x="T0" y="T1"/>
                </a:cxn>
                <a:cxn ang="T11">
                  <a:pos x="T2" y="T3"/>
                </a:cxn>
                <a:cxn ang="T12">
                  <a:pos x="T4" y="T5"/>
                </a:cxn>
                <a:cxn ang="T13">
                  <a:pos x="T6" y="T7"/>
                </a:cxn>
                <a:cxn ang="T14">
                  <a:pos x="T8" y="T9"/>
                </a:cxn>
              </a:cxnLst>
              <a:rect l="T15" t="T16" r="T17" b="T18"/>
              <a:pathLst>
                <a:path w="55" h="145">
                  <a:moveTo>
                    <a:pt x="0" y="144"/>
                  </a:moveTo>
                  <a:lnTo>
                    <a:pt x="54" y="90"/>
                  </a:lnTo>
                  <a:lnTo>
                    <a:pt x="54" y="0"/>
                  </a:lnTo>
                  <a:lnTo>
                    <a:pt x="0" y="50"/>
                  </a:lnTo>
                  <a:lnTo>
                    <a:pt x="0" y="144"/>
                  </a:lnTo>
                </a:path>
              </a:pathLst>
            </a:custGeom>
            <a:noFill/>
            <a:ln w="12700" cap="rnd">
              <a:solidFill>
                <a:srgbClr val="494936"/>
              </a:solidFill>
              <a:round/>
              <a:headEnd type="none" w="sm" len="sm"/>
              <a:tailEnd type="none" w="sm" len="sm"/>
            </a:ln>
          </p:spPr>
          <p:txBody>
            <a:bodyPr/>
            <a:lstStyle/>
            <a:p>
              <a:endParaRPr lang="es-ES"/>
            </a:p>
          </p:txBody>
        </p:sp>
        <p:sp>
          <p:nvSpPr>
            <p:cNvPr id="104568" name="Freeform 982"/>
            <p:cNvSpPr>
              <a:spLocks/>
            </p:cNvSpPr>
            <p:nvPr/>
          </p:nvSpPr>
          <p:spPr bwMode="auto">
            <a:xfrm>
              <a:off x="1247" y="866"/>
              <a:ext cx="46" cy="361"/>
            </a:xfrm>
            <a:custGeom>
              <a:avLst/>
              <a:gdLst>
                <a:gd name="T0" fmla="*/ 0 w 41"/>
                <a:gd name="T1" fmla="*/ 405 h 321"/>
                <a:gd name="T2" fmla="*/ 50 w 41"/>
                <a:gd name="T3" fmla="*/ 354 h 321"/>
                <a:gd name="T4" fmla="*/ 50 w 41"/>
                <a:gd name="T5" fmla="*/ 0 h 321"/>
                <a:gd name="T6" fmla="*/ 0 w 41"/>
                <a:gd name="T7" fmla="*/ 45 h 321"/>
                <a:gd name="T8" fmla="*/ 0 w 41"/>
                <a:gd name="T9" fmla="*/ 405 h 321"/>
                <a:gd name="T10" fmla="*/ 0 60000 65536"/>
                <a:gd name="T11" fmla="*/ 0 60000 65536"/>
                <a:gd name="T12" fmla="*/ 0 60000 65536"/>
                <a:gd name="T13" fmla="*/ 0 60000 65536"/>
                <a:gd name="T14" fmla="*/ 0 60000 65536"/>
                <a:gd name="T15" fmla="*/ 0 w 41"/>
                <a:gd name="T16" fmla="*/ 0 h 321"/>
                <a:gd name="T17" fmla="*/ 41 w 41"/>
                <a:gd name="T18" fmla="*/ 321 h 321"/>
              </a:gdLst>
              <a:ahLst/>
              <a:cxnLst>
                <a:cxn ang="T10">
                  <a:pos x="T0" y="T1"/>
                </a:cxn>
                <a:cxn ang="T11">
                  <a:pos x="T2" y="T3"/>
                </a:cxn>
                <a:cxn ang="T12">
                  <a:pos x="T4" y="T5"/>
                </a:cxn>
                <a:cxn ang="T13">
                  <a:pos x="T6" y="T7"/>
                </a:cxn>
                <a:cxn ang="T14">
                  <a:pos x="T8" y="T9"/>
                </a:cxn>
              </a:cxnLst>
              <a:rect l="T15" t="T16" r="T17" b="T18"/>
              <a:pathLst>
                <a:path w="41" h="321">
                  <a:moveTo>
                    <a:pt x="0" y="320"/>
                  </a:moveTo>
                  <a:lnTo>
                    <a:pt x="40" y="280"/>
                  </a:lnTo>
                  <a:lnTo>
                    <a:pt x="40" y="0"/>
                  </a:lnTo>
                  <a:lnTo>
                    <a:pt x="0" y="36"/>
                  </a:lnTo>
                  <a:lnTo>
                    <a:pt x="0" y="320"/>
                  </a:lnTo>
                </a:path>
              </a:pathLst>
            </a:custGeom>
            <a:solidFill>
              <a:srgbClr val="7A7A5A"/>
            </a:solidFill>
            <a:ln w="12700" cap="rnd">
              <a:solidFill>
                <a:srgbClr val="494936"/>
              </a:solidFill>
              <a:round/>
              <a:headEnd type="none" w="sm" len="sm"/>
              <a:tailEnd type="none" w="sm" len="sm"/>
            </a:ln>
          </p:spPr>
          <p:txBody>
            <a:bodyPr/>
            <a:lstStyle/>
            <a:p>
              <a:endParaRPr lang="es-ES"/>
            </a:p>
          </p:txBody>
        </p:sp>
      </p:grpSp>
      <p:grpSp>
        <p:nvGrpSpPr>
          <p:cNvPr id="104481" name="Group 983"/>
          <p:cNvGrpSpPr>
            <a:grpSpLocks/>
          </p:cNvGrpSpPr>
          <p:nvPr/>
        </p:nvGrpSpPr>
        <p:grpSpPr bwMode="auto">
          <a:xfrm>
            <a:off x="6156325" y="4941888"/>
            <a:ext cx="720725" cy="792162"/>
            <a:chOff x="755" y="720"/>
            <a:chExt cx="637" cy="720"/>
          </a:xfrm>
        </p:grpSpPr>
        <p:sp>
          <p:nvSpPr>
            <p:cNvPr id="104516" name="Freeform 984"/>
            <p:cNvSpPr>
              <a:spLocks/>
            </p:cNvSpPr>
            <p:nvPr/>
          </p:nvSpPr>
          <p:spPr bwMode="auto">
            <a:xfrm>
              <a:off x="755" y="1249"/>
              <a:ext cx="572" cy="102"/>
            </a:xfrm>
            <a:custGeom>
              <a:avLst/>
              <a:gdLst>
                <a:gd name="T0" fmla="*/ 0 w 508"/>
                <a:gd name="T1" fmla="*/ 0 h 91"/>
                <a:gd name="T2" fmla="*/ 643 w 508"/>
                <a:gd name="T3" fmla="*/ 0 h 91"/>
                <a:gd name="T4" fmla="*/ 643 w 508"/>
                <a:gd name="T5" fmla="*/ 113 h 91"/>
                <a:gd name="T6" fmla="*/ 0 w 508"/>
                <a:gd name="T7" fmla="*/ 113 h 91"/>
                <a:gd name="T8" fmla="*/ 0 w 508"/>
                <a:gd name="T9" fmla="*/ 0 h 91"/>
                <a:gd name="T10" fmla="*/ 0 60000 65536"/>
                <a:gd name="T11" fmla="*/ 0 60000 65536"/>
                <a:gd name="T12" fmla="*/ 0 60000 65536"/>
                <a:gd name="T13" fmla="*/ 0 60000 65536"/>
                <a:gd name="T14" fmla="*/ 0 60000 65536"/>
                <a:gd name="T15" fmla="*/ 0 w 508"/>
                <a:gd name="T16" fmla="*/ 0 h 91"/>
                <a:gd name="T17" fmla="*/ 508 w 508"/>
                <a:gd name="T18" fmla="*/ 91 h 91"/>
              </a:gdLst>
              <a:ahLst/>
              <a:cxnLst>
                <a:cxn ang="T10">
                  <a:pos x="T0" y="T1"/>
                </a:cxn>
                <a:cxn ang="T11">
                  <a:pos x="T2" y="T3"/>
                </a:cxn>
                <a:cxn ang="T12">
                  <a:pos x="T4" y="T5"/>
                </a:cxn>
                <a:cxn ang="T13">
                  <a:pos x="T6" y="T7"/>
                </a:cxn>
                <a:cxn ang="T14">
                  <a:pos x="T8" y="T9"/>
                </a:cxn>
              </a:cxnLst>
              <a:rect l="T15" t="T16" r="T17" b="T18"/>
              <a:pathLst>
                <a:path w="508" h="91">
                  <a:moveTo>
                    <a:pt x="0" y="0"/>
                  </a:moveTo>
                  <a:lnTo>
                    <a:pt x="507" y="0"/>
                  </a:lnTo>
                  <a:lnTo>
                    <a:pt x="507" y="90"/>
                  </a:lnTo>
                  <a:lnTo>
                    <a:pt x="0" y="90"/>
                  </a:lnTo>
                  <a:lnTo>
                    <a:pt x="0" y="0"/>
                  </a:lnTo>
                </a:path>
              </a:pathLst>
            </a:custGeom>
            <a:solidFill>
              <a:srgbClr val="B7B79D"/>
            </a:solidFill>
            <a:ln w="9525" cap="rnd">
              <a:noFill/>
              <a:round/>
              <a:headEnd type="none" w="sm" len="sm"/>
              <a:tailEnd type="none" w="sm" len="sm"/>
            </a:ln>
          </p:spPr>
          <p:txBody>
            <a:bodyPr/>
            <a:lstStyle/>
            <a:p>
              <a:endParaRPr lang="es-ES"/>
            </a:p>
          </p:txBody>
        </p:sp>
        <p:sp>
          <p:nvSpPr>
            <p:cNvPr id="104517" name="Freeform 985"/>
            <p:cNvSpPr>
              <a:spLocks/>
            </p:cNvSpPr>
            <p:nvPr/>
          </p:nvSpPr>
          <p:spPr bwMode="auto">
            <a:xfrm>
              <a:off x="755" y="1249"/>
              <a:ext cx="577" cy="106"/>
            </a:xfrm>
            <a:custGeom>
              <a:avLst/>
              <a:gdLst>
                <a:gd name="T0" fmla="*/ 0 w 513"/>
                <a:gd name="T1" fmla="*/ 0 h 94"/>
                <a:gd name="T2" fmla="*/ 648 w 513"/>
                <a:gd name="T3" fmla="*/ 0 h 94"/>
                <a:gd name="T4" fmla="*/ 648 w 513"/>
                <a:gd name="T5" fmla="*/ 118 h 94"/>
                <a:gd name="T6" fmla="*/ 0 w 513"/>
                <a:gd name="T7" fmla="*/ 118 h 94"/>
                <a:gd name="T8" fmla="*/ 0 w 513"/>
                <a:gd name="T9" fmla="*/ 0 h 94"/>
                <a:gd name="T10" fmla="*/ 0 60000 65536"/>
                <a:gd name="T11" fmla="*/ 0 60000 65536"/>
                <a:gd name="T12" fmla="*/ 0 60000 65536"/>
                <a:gd name="T13" fmla="*/ 0 60000 65536"/>
                <a:gd name="T14" fmla="*/ 0 60000 65536"/>
                <a:gd name="T15" fmla="*/ 0 w 513"/>
                <a:gd name="T16" fmla="*/ 0 h 94"/>
                <a:gd name="T17" fmla="*/ 513 w 513"/>
                <a:gd name="T18" fmla="*/ 94 h 94"/>
              </a:gdLst>
              <a:ahLst/>
              <a:cxnLst>
                <a:cxn ang="T10">
                  <a:pos x="T0" y="T1"/>
                </a:cxn>
                <a:cxn ang="T11">
                  <a:pos x="T2" y="T3"/>
                </a:cxn>
                <a:cxn ang="T12">
                  <a:pos x="T4" y="T5"/>
                </a:cxn>
                <a:cxn ang="T13">
                  <a:pos x="T6" y="T7"/>
                </a:cxn>
                <a:cxn ang="T14">
                  <a:pos x="T8" y="T9"/>
                </a:cxn>
              </a:cxnLst>
              <a:rect l="T15" t="T16" r="T17" b="T18"/>
              <a:pathLst>
                <a:path w="513" h="94">
                  <a:moveTo>
                    <a:pt x="0" y="0"/>
                  </a:moveTo>
                  <a:lnTo>
                    <a:pt x="512" y="0"/>
                  </a:lnTo>
                  <a:lnTo>
                    <a:pt x="512" y="93"/>
                  </a:lnTo>
                  <a:lnTo>
                    <a:pt x="0" y="93"/>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104518" name="Freeform 986"/>
            <p:cNvSpPr>
              <a:spLocks/>
            </p:cNvSpPr>
            <p:nvPr/>
          </p:nvSpPr>
          <p:spPr bwMode="auto">
            <a:xfrm>
              <a:off x="755" y="1191"/>
              <a:ext cx="631" cy="51"/>
            </a:xfrm>
            <a:custGeom>
              <a:avLst/>
              <a:gdLst>
                <a:gd name="T0" fmla="*/ 0 w 561"/>
                <a:gd name="T1" fmla="*/ 55 h 46"/>
                <a:gd name="T2" fmla="*/ 65 w 561"/>
                <a:gd name="T3" fmla="*/ 0 h 46"/>
                <a:gd name="T4" fmla="*/ 709 w 561"/>
                <a:gd name="T5" fmla="*/ 0 h 46"/>
                <a:gd name="T6" fmla="*/ 639 w 561"/>
                <a:gd name="T7" fmla="*/ 55 h 46"/>
                <a:gd name="T8" fmla="*/ 0 w 561"/>
                <a:gd name="T9" fmla="*/ 55 h 46"/>
                <a:gd name="T10" fmla="*/ 0 60000 65536"/>
                <a:gd name="T11" fmla="*/ 0 60000 65536"/>
                <a:gd name="T12" fmla="*/ 0 60000 65536"/>
                <a:gd name="T13" fmla="*/ 0 60000 65536"/>
                <a:gd name="T14" fmla="*/ 0 60000 65536"/>
                <a:gd name="T15" fmla="*/ 0 w 561"/>
                <a:gd name="T16" fmla="*/ 0 h 46"/>
                <a:gd name="T17" fmla="*/ 561 w 561"/>
                <a:gd name="T18" fmla="*/ 46 h 46"/>
              </a:gdLst>
              <a:ahLst/>
              <a:cxnLst>
                <a:cxn ang="T10">
                  <a:pos x="T0" y="T1"/>
                </a:cxn>
                <a:cxn ang="T11">
                  <a:pos x="T2" y="T3"/>
                </a:cxn>
                <a:cxn ang="T12">
                  <a:pos x="T4" y="T5"/>
                </a:cxn>
                <a:cxn ang="T13">
                  <a:pos x="T6" y="T7"/>
                </a:cxn>
                <a:cxn ang="T14">
                  <a:pos x="T8" y="T9"/>
                </a:cxn>
              </a:cxnLst>
              <a:rect l="T15" t="T16" r="T17" b="T18"/>
              <a:pathLst>
                <a:path w="561" h="46">
                  <a:moveTo>
                    <a:pt x="0" y="45"/>
                  </a:moveTo>
                  <a:lnTo>
                    <a:pt x="52" y="0"/>
                  </a:lnTo>
                  <a:lnTo>
                    <a:pt x="560" y="0"/>
                  </a:lnTo>
                  <a:lnTo>
                    <a:pt x="505" y="45"/>
                  </a:lnTo>
                  <a:lnTo>
                    <a:pt x="0" y="45"/>
                  </a:lnTo>
                </a:path>
              </a:pathLst>
            </a:custGeom>
            <a:solidFill>
              <a:srgbClr val="C9C9B6"/>
            </a:solidFill>
            <a:ln w="9525" cap="rnd">
              <a:noFill/>
              <a:round/>
              <a:headEnd type="none" w="sm" len="sm"/>
              <a:tailEnd type="none" w="sm" len="sm"/>
            </a:ln>
          </p:spPr>
          <p:txBody>
            <a:bodyPr/>
            <a:lstStyle/>
            <a:p>
              <a:endParaRPr lang="es-ES"/>
            </a:p>
          </p:txBody>
        </p:sp>
        <p:sp>
          <p:nvSpPr>
            <p:cNvPr id="104519" name="Line 987"/>
            <p:cNvSpPr>
              <a:spLocks noChangeShapeType="1"/>
            </p:cNvSpPr>
            <p:nvPr/>
          </p:nvSpPr>
          <p:spPr bwMode="auto">
            <a:xfrm flipV="1">
              <a:off x="757" y="1192"/>
              <a:ext cx="62" cy="58"/>
            </a:xfrm>
            <a:prstGeom prst="line">
              <a:avLst/>
            </a:prstGeom>
            <a:noFill/>
            <a:ln w="12700">
              <a:solidFill>
                <a:srgbClr val="494936"/>
              </a:solidFill>
              <a:round/>
              <a:headEnd type="none" w="sm" len="sm"/>
              <a:tailEnd type="none" w="sm" len="sm"/>
            </a:ln>
          </p:spPr>
          <p:txBody>
            <a:bodyPr/>
            <a:lstStyle/>
            <a:p>
              <a:endParaRPr lang="es-ES"/>
            </a:p>
          </p:txBody>
        </p:sp>
        <p:sp>
          <p:nvSpPr>
            <p:cNvPr id="104520" name="Freeform 988"/>
            <p:cNvSpPr>
              <a:spLocks/>
            </p:cNvSpPr>
            <p:nvPr/>
          </p:nvSpPr>
          <p:spPr bwMode="auto">
            <a:xfrm>
              <a:off x="755" y="1192"/>
              <a:ext cx="637" cy="58"/>
            </a:xfrm>
            <a:custGeom>
              <a:avLst/>
              <a:gdLst>
                <a:gd name="T0" fmla="*/ 68 w 566"/>
                <a:gd name="T1" fmla="*/ 0 h 52"/>
                <a:gd name="T2" fmla="*/ 716 w 566"/>
                <a:gd name="T3" fmla="*/ 0 h 52"/>
                <a:gd name="T4" fmla="*/ 646 w 566"/>
                <a:gd name="T5" fmla="*/ 64 h 52"/>
                <a:gd name="T6" fmla="*/ 0 w 566"/>
                <a:gd name="T7" fmla="*/ 64 h 52"/>
                <a:gd name="T8" fmla="*/ 0 60000 65536"/>
                <a:gd name="T9" fmla="*/ 0 60000 65536"/>
                <a:gd name="T10" fmla="*/ 0 60000 65536"/>
                <a:gd name="T11" fmla="*/ 0 60000 65536"/>
                <a:gd name="T12" fmla="*/ 0 w 566"/>
                <a:gd name="T13" fmla="*/ 0 h 52"/>
                <a:gd name="T14" fmla="*/ 566 w 566"/>
                <a:gd name="T15" fmla="*/ 52 h 52"/>
              </a:gdLst>
              <a:ahLst/>
              <a:cxnLst>
                <a:cxn ang="T8">
                  <a:pos x="T0" y="T1"/>
                </a:cxn>
                <a:cxn ang="T9">
                  <a:pos x="T2" y="T3"/>
                </a:cxn>
                <a:cxn ang="T10">
                  <a:pos x="T4" y="T5"/>
                </a:cxn>
                <a:cxn ang="T11">
                  <a:pos x="T6" y="T7"/>
                </a:cxn>
              </a:cxnLst>
              <a:rect l="T12" t="T13" r="T14" b="T15"/>
              <a:pathLst>
                <a:path w="566" h="52">
                  <a:moveTo>
                    <a:pt x="53" y="0"/>
                  </a:moveTo>
                  <a:lnTo>
                    <a:pt x="565" y="0"/>
                  </a:lnTo>
                  <a:lnTo>
                    <a:pt x="510" y="51"/>
                  </a:lnTo>
                  <a:lnTo>
                    <a:pt x="0" y="51"/>
                  </a:lnTo>
                </a:path>
              </a:pathLst>
            </a:custGeom>
            <a:noFill/>
            <a:ln w="12700" cap="rnd">
              <a:solidFill>
                <a:srgbClr val="494936"/>
              </a:solidFill>
              <a:round/>
              <a:headEnd type="none" w="sm" len="sm"/>
              <a:tailEnd type="none" w="sm" len="sm"/>
            </a:ln>
          </p:spPr>
          <p:txBody>
            <a:bodyPr/>
            <a:lstStyle/>
            <a:p>
              <a:endParaRPr lang="es-ES"/>
            </a:p>
          </p:txBody>
        </p:sp>
        <p:sp>
          <p:nvSpPr>
            <p:cNvPr id="104521" name="Line 989"/>
            <p:cNvSpPr>
              <a:spLocks noChangeShapeType="1"/>
            </p:cNvSpPr>
            <p:nvPr/>
          </p:nvSpPr>
          <p:spPr bwMode="auto">
            <a:xfrm flipH="1">
              <a:off x="1162" y="1296"/>
              <a:ext cx="134" cy="0"/>
            </a:xfrm>
            <a:prstGeom prst="line">
              <a:avLst/>
            </a:prstGeom>
            <a:noFill/>
            <a:ln w="12700">
              <a:solidFill>
                <a:srgbClr val="000000"/>
              </a:solidFill>
              <a:round/>
              <a:headEnd type="none" w="sm" len="sm"/>
              <a:tailEnd type="none" w="sm" len="sm"/>
            </a:ln>
          </p:spPr>
          <p:txBody>
            <a:bodyPr/>
            <a:lstStyle/>
            <a:p>
              <a:endParaRPr lang="es-ES"/>
            </a:p>
          </p:txBody>
        </p:sp>
        <p:sp>
          <p:nvSpPr>
            <p:cNvPr id="104522" name="Freeform 990"/>
            <p:cNvSpPr>
              <a:spLocks/>
            </p:cNvSpPr>
            <p:nvPr/>
          </p:nvSpPr>
          <p:spPr bwMode="auto">
            <a:xfrm>
              <a:off x="760" y="1339"/>
              <a:ext cx="503" cy="77"/>
            </a:xfrm>
            <a:custGeom>
              <a:avLst/>
              <a:gdLst>
                <a:gd name="T0" fmla="*/ 0 w 447"/>
                <a:gd name="T1" fmla="*/ 85 h 69"/>
                <a:gd name="T2" fmla="*/ 70 w 447"/>
                <a:gd name="T3" fmla="*/ 0 h 69"/>
                <a:gd name="T4" fmla="*/ 565 w 447"/>
                <a:gd name="T5" fmla="*/ 0 h 69"/>
                <a:gd name="T6" fmla="*/ 494 w 447"/>
                <a:gd name="T7" fmla="*/ 85 h 69"/>
                <a:gd name="T8" fmla="*/ 0 w 447"/>
                <a:gd name="T9" fmla="*/ 85 h 69"/>
                <a:gd name="T10" fmla="*/ 0 60000 65536"/>
                <a:gd name="T11" fmla="*/ 0 60000 65536"/>
                <a:gd name="T12" fmla="*/ 0 60000 65536"/>
                <a:gd name="T13" fmla="*/ 0 60000 65536"/>
                <a:gd name="T14" fmla="*/ 0 60000 65536"/>
                <a:gd name="T15" fmla="*/ 0 w 447"/>
                <a:gd name="T16" fmla="*/ 0 h 69"/>
                <a:gd name="T17" fmla="*/ 447 w 447"/>
                <a:gd name="T18" fmla="*/ 69 h 69"/>
              </a:gdLst>
              <a:ahLst/>
              <a:cxnLst>
                <a:cxn ang="T10">
                  <a:pos x="T0" y="T1"/>
                </a:cxn>
                <a:cxn ang="T11">
                  <a:pos x="T2" y="T3"/>
                </a:cxn>
                <a:cxn ang="T12">
                  <a:pos x="T4" y="T5"/>
                </a:cxn>
                <a:cxn ang="T13">
                  <a:pos x="T6" y="T7"/>
                </a:cxn>
                <a:cxn ang="T14">
                  <a:pos x="T8" y="T9"/>
                </a:cxn>
              </a:cxnLst>
              <a:rect l="T15" t="T16" r="T17" b="T18"/>
              <a:pathLst>
                <a:path w="447" h="69">
                  <a:moveTo>
                    <a:pt x="0" y="68"/>
                  </a:moveTo>
                  <a:lnTo>
                    <a:pt x="55" y="0"/>
                  </a:lnTo>
                  <a:lnTo>
                    <a:pt x="446" y="0"/>
                  </a:lnTo>
                  <a:lnTo>
                    <a:pt x="390" y="68"/>
                  </a:lnTo>
                  <a:lnTo>
                    <a:pt x="0" y="68"/>
                  </a:lnTo>
                </a:path>
              </a:pathLst>
            </a:custGeom>
            <a:solidFill>
              <a:srgbClr val="C9C9B6"/>
            </a:solidFill>
            <a:ln w="9525" cap="rnd">
              <a:noFill/>
              <a:round/>
              <a:headEnd type="none" w="sm" len="sm"/>
              <a:tailEnd type="none" w="sm" len="sm"/>
            </a:ln>
          </p:spPr>
          <p:txBody>
            <a:bodyPr/>
            <a:lstStyle/>
            <a:p>
              <a:endParaRPr lang="es-ES"/>
            </a:p>
          </p:txBody>
        </p:sp>
        <p:sp>
          <p:nvSpPr>
            <p:cNvPr id="104523" name="Freeform 991"/>
            <p:cNvSpPr>
              <a:spLocks/>
            </p:cNvSpPr>
            <p:nvPr/>
          </p:nvSpPr>
          <p:spPr bwMode="auto">
            <a:xfrm>
              <a:off x="760" y="1339"/>
              <a:ext cx="507" cy="82"/>
            </a:xfrm>
            <a:custGeom>
              <a:avLst/>
              <a:gdLst>
                <a:gd name="T0" fmla="*/ 0 w 451"/>
                <a:gd name="T1" fmla="*/ 91 h 73"/>
                <a:gd name="T2" fmla="*/ 71 w 451"/>
                <a:gd name="T3" fmla="*/ 0 h 73"/>
                <a:gd name="T4" fmla="*/ 569 w 451"/>
                <a:gd name="T5" fmla="*/ 0 h 73"/>
                <a:gd name="T6" fmla="*/ 496 w 451"/>
                <a:gd name="T7" fmla="*/ 91 h 73"/>
                <a:gd name="T8" fmla="*/ 0 w 451"/>
                <a:gd name="T9" fmla="*/ 91 h 73"/>
                <a:gd name="T10" fmla="*/ 0 60000 65536"/>
                <a:gd name="T11" fmla="*/ 0 60000 65536"/>
                <a:gd name="T12" fmla="*/ 0 60000 65536"/>
                <a:gd name="T13" fmla="*/ 0 60000 65536"/>
                <a:gd name="T14" fmla="*/ 0 60000 65536"/>
                <a:gd name="T15" fmla="*/ 0 w 451"/>
                <a:gd name="T16" fmla="*/ 0 h 73"/>
                <a:gd name="T17" fmla="*/ 451 w 451"/>
                <a:gd name="T18" fmla="*/ 73 h 73"/>
              </a:gdLst>
              <a:ahLst/>
              <a:cxnLst>
                <a:cxn ang="T10">
                  <a:pos x="T0" y="T1"/>
                </a:cxn>
                <a:cxn ang="T11">
                  <a:pos x="T2" y="T3"/>
                </a:cxn>
                <a:cxn ang="T12">
                  <a:pos x="T4" y="T5"/>
                </a:cxn>
                <a:cxn ang="T13">
                  <a:pos x="T6" y="T7"/>
                </a:cxn>
                <a:cxn ang="T14">
                  <a:pos x="T8" y="T9"/>
                </a:cxn>
              </a:cxnLst>
              <a:rect l="T15" t="T16" r="T17" b="T18"/>
              <a:pathLst>
                <a:path w="451" h="73">
                  <a:moveTo>
                    <a:pt x="0" y="72"/>
                  </a:moveTo>
                  <a:lnTo>
                    <a:pt x="56" y="0"/>
                  </a:lnTo>
                  <a:lnTo>
                    <a:pt x="450" y="0"/>
                  </a:lnTo>
                  <a:lnTo>
                    <a:pt x="392" y="72"/>
                  </a:lnTo>
                  <a:lnTo>
                    <a:pt x="0" y="72"/>
                  </a:lnTo>
                </a:path>
              </a:pathLst>
            </a:custGeom>
            <a:noFill/>
            <a:ln w="12700" cap="rnd">
              <a:solidFill>
                <a:srgbClr val="494936"/>
              </a:solidFill>
              <a:round/>
              <a:headEnd type="none" w="sm" len="sm"/>
              <a:tailEnd type="none" w="sm" len="sm"/>
            </a:ln>
          </p:spPr>
          <p:txBody>
            <a:bodyPr/>
            <a:lstStyle/>
            <a:p>
              <a:endParaRPr lang="es-ES"/>
            </a:p>
          </p:txBody>
        </p:sp>
        <p:sp>
          <p:nvSpPr>
            <p:cNvPr id="104524" name="Freeform 992"/>
            <p:cNvSpPr>
              <a:spLocks/>
            </p:cNvSpPr>
            <p:nvPr/>
          </p:nvSpPr>
          <p:spPr bwMode="auto">
            <a:xfrm>
              <a:off x="1203" y="1337"/>
              <a:ext cx="61" cy="96"/>
            </a:xfrm>
            <a:custGeom>
              <a:avLst/>
              <a:gdLst>
                <a:gd name="T0" fmla="*/ 0 w 54"/>
                <a:gd name="T1" fmla="*/ 106 h 86"/>
                <a:gd name="T2" fmla="*/ 68 w 54"/>
                <a:gd name="T3" fmla="*/ 31 h 86"/>
                <a:gd name="T4" fmla="*/ 68 w 54"/>
                <a:gd name="T5" fmla="*/ 0 h 86"/>
                <a:gd name="T6" fmla="*/ 0 w 54"/>
                <a:gd name="T7" fmla="*/ 88 h 86"/>
                <a:gd name="T8" fmla="*/ 0 w 54"/>
                <a:gd name="T9" fmla="*/ 106 h 86"/>
                <a:gd name="T10" fmla="*/ 0 60000 65536"/>
                <a:gd name="T11" fmla="*/ 0 60000 65536"/>
                <a:gd name="T12" fmla="*/ 0 60000 65536"/>
                <a:gd name="T13" fmla="*/ 0 60000 65536"/>
                <a:gd name="T14" fmla="*/ 0 60000 65536"/>
                <a:gd name="T15" fmla="*/ 0 w 54"/>
                <a:gd name="T16" fmla="*/ 0 h 86"/>
                <a:gd name="T17" fmla="*/ 54 w 54"/>
                <a:gd name="T18" fmla="*/ 86 h 86"/>
              </a:gdLst>
              <a:ahLst/>
              <a:cxnLst>
                <a:cxn ang="T10">
                  <a:pos x="T0" y="T1"/>
                </a:cxn>
                <a:cxn ang="T11">
                  <a:pos x="T2" y="T3"/>
                </a:cxn>
                <a:cxn ang="T12">
                  <a:pos x="T4" y="T5"/>
                </a:cxn>
                <a:cxn ang="T13">
                  <a:pos x="T6" y="T7"/>
                </a:cxn>
                <a:cxn ang="T14">
                  <a:pos x="T8" y="T9"/>
                </a:cxn>
              </a:cxnLst>
              <a:rect l="T15" t="T16" r="T17" b="T18"/>
              <a:pathLst>
                <a:path w="54" h="86">
                  <a:moveTo>
                    <a:pt x="0" y="85"/>
                  </a:moveTo>
                  <a:lnTo>
                    <a:pt x="53" y="25"/>
                  </a:lnTo>
                  <a:lnTo>
                    <a:pt x="53" y="0"/>
                  </a:lnTo>
                  <a:lnTo>
                    <a:pt x="0" y="71"/>
                  </a:lnTo>
                  <a:lnTo>
                    <a:pt x="0" y="85"/>
                  </a:lnTo>
                </a:path>
              </a:pathLst>
            </a:custGeom>
            <a:solidFill>
              <a:srgbClr val="7A7A5A"/>
            </a:solidFill>
            <a:ln w="9525" cap="rnd">
              <a:noFill/>
              <a:round/>
              <a:headEnd type="none" w="sm" len="sm"/>
              <a:tailEnd type="none" w="sm" len="sm"/>
            </a:ln>
          </p:spPr>
          <p:txBody>
            <a:bodyPr/>
            <a:lstStyle/>
            <a:p>
              <a:endParaRPr lang="es-ES"/>
            </a:p>
          </p:txBody>
        </p:sp>
        <p:sp>
          <p:nvSpPr>
            <p:cNvPr id="104525" name="Freeform 993"/>
            <p:cNvSpPr>
              <a:spLocks/>
            </p:cNvSpPr>
            <p:nvPr/>
          </p:nvSpPr>
          <p:spPr bwMode="auto">
            <a:xfrm>
              <a:off x="1202" y="1339"/>
              <a:ext cx="65" cy="98"/>
            </a:xfrm>
            <a:custGeom>
              <a:avLst/>
              <a:gdLst>
                <a:gd name="T0" fmla="*/ 0 w 58"/>
                <a:gd name="T1" fmla="*/ 109 h 87"/>
                <a:gd name="T2" fmla="*/ 72 w 58"/>
                <a:gd name="T3" fmla="*/ 33 h 87"/>
                <a:gd name="T4" fmla="*/ 72 w 58"/>
                <a:gd name="T5" fmla="*/ 0 h 87"/>
                <a:gd name="T6" fmla="*/ 0 w 58"/>
                <a:gd name="T7" fmla="*/ 90 h 87"/>
                <a:gd name="T8" fmla="*/ 0 w 58"/>
                <a:gd name="T9" fmla="*/ 109 h 87"/>
                <a:gd name="T10" fmla="*/ 0 60000 65536"/>
                <a:gd name="T11" fmla="*/ 0 60000 65536"/>
                <a:gd name="T12" fmla="*/ 0 60000 65536"/>
                <a:gd name="T13" fmla="*/ 0 60000 65536"/>
                <a:gd name="T14" fmla="*/ 0 60000 65536"/>
                <a:gd name="T15" fmla="*/ 0 w 58"/>
                <a:gd name="T16" fmla="*/ 0 h 87"/>
                <a:gd name="T17" fmla="*/ 58 w 58"/>
                <a:gd name="T18" fmla="*/ 87 h 87"/>
              </a:gdLst>
              <a:ahLst/>
              <a:cxnLst>
                <a:cxn ang="T10">
                  <a:pos x="T0" y="T1"/>
                </a:cxn>
                <a:cxn ang="T11">
                  <a:pos x="T2" y="T3"/>
                </a:cxn>
                <a:cxn ang="T12">
                  <a:pos x="T4" y="T5"/>
                </a:cxn>
                <a:cxn ang="T13">
                  <a:pos x="T6" y="T7"/>
                </a:cxn>
                <a:cxn ang="T14">
                  <a:pos x="T8" y="T9"/>
                </a:cxn>
              </a:cxnLst>
              <a:rect l="T15" t="T16" r="T17" b="T18"/>
              <a:pathLst>
                <a:path w="58" h="87">
                  <a:moveTo>
                    <a:pt x="0" y="86"/>
                  </a:moveTo>
                  <a:lnTo>
                    <a:pt x="57" y="26"/>
                  </a:lnTo>
                  <a:lnTo>
                    <a:pt x="57" y="0"/>
                  </a:lnTo>
                  <a:lnTo>
                    <a:pt x="0" y="71"/>
                  </a:lnTo>
                  <a:lnTo>
                    <a:pt x="0" y="86"/>
                  </a:lnTo>
                </a:path>
              </a:pathLst>
            </a:custGeom>
            <a:noFill/>
            <a:ln w="12700" cap="rnd">
              <a:solidFill>
                <a:srgbClr val="494936"/>
              </a:solidFill>
              <a:round/>
              <a:headEnd type="none" w="sm" len="sm"/>
              <a:tailEnd type="none" w="sm" len="sm"/>
            </a:ln>
          </p:spPr>
          <p:txBody>
            <a:bodyPr/>
            <a:lstStyle/>
            <a:p>
              <a:endParaRPr lang="es-ES"/>
            </a:p>
          </p:txBody>
        </p:sp>
        <p:sp>
          <p:nvSpPr>
            <p:cNvPr id="104526" name="Freeform 994"/>
            <p:cNvSpPr>
              <a:spLocks/>
            </p:cNvSpPr>
            <p:nvPr/>
          </p:nvSpPr>
          <p:spPr bwMode="auto">
            <a:xfrm>
              <a:off x="760" y="1420"/>
              <a:ext cx="437" cy="20"/>
            </a:xfrm>
            <a:custGeom>
              <a:avLst/>
              <a:gdLst>
                <a:gd name="T0" fmla="*/ 0 w 389"/>
                <a:gd name="T1" fmla="*/ 0 h 18"/>
                <a:gd name="T2" fmla="*/ 490 w 389"/>
                <a:gd name="T3" fmla="*/ 0 h 18"/>
                <a:gd name="T4" fmla="*/ 490 w 389"/>
                <a:gd name="T5" fmla="*/ 21 h 18"/>
                <a:gd name="T6" fmla="*/ 0 w 389"/>
                <a:gd name="T7" fmla="*/ 21 h 18"/>
                <a:gd name="T8" fmla="*/ 0 w 389"/>
                <a:gd name="T9" fmla="*/ 0 h 18"/>
                <a:gd name="T10" fmla="*/ 0 60000 65536"/>
                <a:gd name="T11" fmla="*/ 0 60000 65536"/>
                <a:gd name="T12" fmla="*/ 0 60000 65536"/>
                <a:gd name="T13" fmla="*/ 0 60000 65536"/>
                <a:gd name="T14" fmla="*/ 0 60000 65536"/>
                <a:gd name="T15" fmla="*/ 0 w 389"/>
                <a:gd name="T16" fmla="*/ 0 h 18"/>
                <a:gd name="T17" fmla="*/ 389 w 389"/>
                <a:gd name="T18" fmla="*/ 18 h 18"/>
              </a:gdLst>
              <a:ahLst/>
              <a:cxnLst>
                <a:cxn ang="T10">
                  <a:pos x="T0" y="T1"/>
                </a:cxn>
                <a:cxn ang="T11">
                  <a:pos x="T2" y="T3"/>
                </a:cxn>
                <a:cxn ang="T12">
                  <a:pos x="T4" y="T5"/>
                </a:cxn>
                <a:cxn ang="T13">
                  <a:pos x="T6" y="T7"/>
                </a:cxn>
                <a:cxn ang="T14">
                  <a:pos x="T8" y="T9"/>
                </a:cxn>
              </a:cxnLst>
              <a:rect l="T15" t="T16" r="T17" b="T18"/>
              <a:pathLst>
                <a:path w="389" h="18">
                  <a:moveTo>
                    <a:pt x="0" y="0"/>
                  </a:moveTo>
                  <a:lnTo>
                    <a:pt x="388" y="0"/>
                  </a:lnTo>
                  <a:lnTo>
                    <a:pt x="388" y="17"/>
                  </a:lnTo>
                  <a:lnTo>
                    <a:pt x="0" y="17"/>
                  </a:lnTo>
                  <a:lnTo>
                    <a:pt x="0" y="0"/>
                  </a:lnTo>
                </a:path>
              </a:pathLst>
            </a:custGeom>
            <a:solidFill>
              <a:srgbClr val="B7B79D"/>
            </a:solidFill>
            <a:ln w="9525" cap="rnd">
              <a:noFill/>
              <a:round/>
              <a:headEnd type="none" w="sm" len="sm"/>
              <a:tailEnd type="none" w="sm" len="sm"/>
            </a:ln>
          </p:spPr>
          <p:txBody>
            <a:bodyPr/>
            <a:lstStyle/>
            <a:p>
              <a:endParaRPr lang="es-ES"/>
            </a:p>
          </p:txBody>
        </p:sp>
        <p:sp>
          <p:nvSpPr>
            <p:cNvPr id="104527" name="Freeform 995"/>
            <p:cNvSpPr>
              <a:spLocks/>
            </p:cNvSpPr>
            <p:nvPr/>
          </p:nvSpPr>
          <p:spPr bwMode="auto">
            <a:xfrm>
              <a:off x="760" y="1420"/>
              <a:ext cx="444" cy="20"/>
            </a:xfrm>
            <a:custGeom>
              <a:avLst/>
              <a:gdLst>
                <a:gd name="T0" fmla="*/ 0 w 395"/>
                <a:gd name="T1" fmla="*/ 0 h 18"/>
                <a:gd name="T2" fmla="*/ 498 w 395"/>
                <a:gd name="T3" fmla="*/ 0 h 18"/>
                <a:gd name="T4" fmla="*/ 498 w 395"/>
                <a:gd name="T5" fmla="*/ 21 h 18"/>
                <a:gd name="T6" fmla="*/ 0 w 395"/>
                <a:gd name="T7" fmla="*/ 21 h 18"/>
                <a:gd name="T8" fmla="*/ 0 w 395"/>
                <a:gd name="T9" fmla="*/ 0 h 18"/>
                <a:gd name="T10" fmla="*/ 0 60000 65536"/>
                <a:gd name="T11" fmla="*/ 0 60000 65536"/>
                <a:gd name="T12" fmla="*/ 0 60000 65536"/>
                <a:gd name="T13" fmla="*/ 0 60000 65536"/>
                <a:gd name="T14" fmla="*/ 0 60000 65536"/>
                <a:gd name="T15" fmla="*/ 0 w 395"/>
                <a:gd name="T16" fmla="*/ 0 h 18"/>
                <a:gd name="T17" fmla="*/ 395 w 395"/>
                <a:gd name="T18" fmla="*/ 18 h 18"/>
              </a:gdLst>
              <a:ahLst/>
              <a:cxnLst>
                <a:cxn ang="T10">
                  <a:pos x="T0" y="T1"/>
                </a:cxn>
                <a:cxn ang="T11">
                  <a:pos x="T2" y="T3"/>
                </a:cxn>
                <a:cxn ang="T12">
                  <a:pos x="T4" y="T5"/>
                </a:cxn>
                <a:cxn ang="T13">
                  <a:pos x="T6" y="T7"/>
                </a:cxn>
                <a:cxn ang="T14">
                  <a:pos x="T8" y="T9"/>
                </a:cxn>
              </a:cxnLst>
              <a:rect l="T15" t="T16" r="T17" b="T18"/>
              <a:pathLst>
                <a:path w="395" h="18">
                  <a:moveTo>
                    <a:pt x="0" y="0"/>
                  </a:moveTo>
                  <a:lnTo>
                    <a:pt x="394" y="0"/>
                  </a:lnTo>
                  <a:lnTo>
                    <a:pt x="394" y="17"/>
                  </a:lnTo>
                  <a:lnTo>
                    <a:pt x="0" y="17"/>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104528" name="Freeform 996"/>
            <p:cNvSpPr>
              <a:spLocks/>
            </p:cNvSpPr>
            <p:nvPr/>
          </p:nvSpPr>
          <p:spPr bwMode="auto">
            <a:xfrm>
              <a:off x="843" y="1192"/>
              <a:ext cx="451" cy="40"/>
            </a:xfrm>
            <a:custGeom>
              <a:avLst/>
              <a:gdLst>
                <a:gd name="T0" fmla="*/ 0 w 401"/>
                <a:gd name="T1" fmla="*/ 43 h 36"/>
                <a:gd name="T2" fmla="*/ 52 w 401"/>
                <a:gd name="T3" fmla="*/ 0 h 36"/>
                <a:gd name="T4" fmla="*/ 506 w 401"/>
                <a:gd name="T5" fmla="*/ 0 h 36"/>
                <a:gd name="T6" fmla="*/ 455 w 401"/>
                <a:gd name="T7" fmla="*/ 43 h 36"/>
                <a:gd name="T8" fmla="*/ 0 w 401"/>
                <a:gd name="T9" fmla="*/ 43 h 36"/>
                <a:gd name="T10" fmla="*/ 0 60000 65536"/>
                <a:gd name="T11" fmla="*/ 0 60000 65536"/>
                <a:gd name="T12" fmla="*/ 0 60000 65536"/>
                <a:gd name="T13" fmla="*/ 0 60000 65536"/>
                <a:gd name="T14" fmla="*/ 0 60000 65536"/>
                <a:gd name="T15" fmla="*/ 0 w 401"/>
                <a:gd name="T16" fmla="*/ 0 h 36"/>
                <a:gd name="T17" fmla="*/ 401 w 401"/>
                <a:gd name="T18" fmla="*/ 36 h 36"/>
              </a:gdLst>
              <a:ahLst/>
              <a:cxnLst>
                <a:cxn ang="T10">
                  <a:pos x="T0" y="T1"/>
                </a:cxn>
                <a:cxn ang="T11">
                  <a:pos x="T2" y="T3"/>
                </a:cxn>
                <a:cxn ang="T12">
                  <a:pos x="T4" y="T5"/>
                </a:cxn>
                <a:cxn ang="T13">
                  <a:pos x="T6" y="T7"/>
                </a:cxn>
                <a:cxn ang="T14">
                  <a:pos x="T8" y="T9"/>
                </a:cxn>
              </a:cxnLst>
              <a:rect l="T15" t="T16" r="T17" b="T18"/>
              <a:pathLst>
                <a:path w="401" h="36">
                  <a:moveTo>
                    <a:pt x="0" y="35"/>
                  </a:moveTo>
                  <a:lnTo>
                    <a:pt x="41" y="0"/>
                  </a:lnTo>
                  <a:lnTo>
                    <a:pt x="400" y="0"/>
                  </a:lnTo>
                  <a:lnTo>
                    <a:pt x="360" y="35"/>
                  </a:lnTo>
                  <a:lnTo>
                    <a:pt x="0" y="35"/>
                  </a:lnTo>
                </a:path>
              </a:pathLst>
            </a:custGeom>
            <a:solidFill>
              <a:srgbClr val="000000"/>
            </a:solidFill>
            <a:ln w="9525" cap="rnd">
              <a:noFill/>
              <a:round/>
              <a:headEnd type="none" w="sm" len="sm"/>
              <a:tailEnd type="none" w="sm" len="sm"/>
            </a:ln>
          </p:spPr>
          <p:txBody>
            <a:bodyPr/>
            <a:lstStyle/>
            <a:p>
              <a:endParaRPr lang="es-ES"/>
            </a:p>
          </p:txBody>
        </p:sp>
        <p:sp>
          <p:nvSpPr>
            <p:cNvPr id="104529" name="Freeform 997"/>
            <p:cNvSpPr>
              <a:spLocks/>
            </p:cNvSpPr>
            <p:nvPr/>
          </p:nvSpPr>
          <p:spPr bwMode="auto">
            <a:xfrm>
              <a:off x="843" y="1191"/>
              <a:ext cx="457" cy="45"/>
            </a:xfrm>
            <a:custGeom>
              <a:avLst/>
              <a:gdLst>
                <a:gd name="T0" fmla="*/ 0 w 406"/>
                <a:gd name="T1" fmla="*/ 49 h 40"/>
                <a:gd name="T2" fmla="*/ 53 w 406"/>
                <a:gd name="T3" fmla="*/ 0 h 40"/>
                <a:gd name="T4" fmla="*/ 513 w 406"/>
                <a:gd name="T5" fmla="*/ 0 h 40"/>
                <a:gd name="T6" fmla="*/ 463 w 406"/>
                <a:gd name="T7" fmla="*/ 49 h 40"/>
                <a:gd name="T8" fmla="*/ 0 w 406"/>
                <a:gd name="T9" fmla="*/ 49 h 40"/>
                <a:gd name="T10" fmla="*/ 0 60000 65536"/>
                <a:gd name="T11" fmla="*/ 0 60000 65536"/>
                <a:gd name="T12" fmla="*/ 0 60000 65536"/>
                <a:gd name="T13" fmla="*/ 0 60000 65536"/>
                <a:gd name="T14" fmla="*/ 0 60000 65536"/>
                <a:gd name="T15" fmla="*/ 0 w 406"/>
                <a:gd name="T16" fmla="*/ 0 h 40"/>
                <a:gd name="T17" fmla="*/ 406 w 406"/>
                <a:gd name="T18" fmla="*/ 40 h 40"/>
              </a:gdLst>
              <a:ahLst/>
              <a:cxnLst>
                <a:cxn ang="T10">
                  <a:pos x="T0" y="T1"/>
                </a:cxn>
                <a:cxn ang="T11">
                  <a:pos x="T2" y="T3"/>
                </a:cxn>
                <a:cxn ang="T12">
                  <a:pos x="T4" y="T5"/>
                </a:cxn>
                <a:cxn ang="T13">
                  <a:pos x="T6" y="T7"/>
                </a:cxn>
                <a:cxn ang="T14">
                  <a:pos x="T8" y="T9"/>
                </a:cxn>
              </a:cxnLst>
              <a:rect l="T15" t="T16" r="T17" b="T18"/>
              <a:pathLst>
                <a:path w="406" h="40">
                  <a:moveTo>
                    <a:pt x="0" y="39"/>
                  </a:moveTo>
                  <a:lnTo>
                    <a:pt x="42" y="0"/>
                  </a:lnTo>
                  <a:lnTo>
                    <a:pt x="405" y="0"/>
                  </a:lnTo>
                  <a:lnTo>
                    <a:pt x="365" y="39"/>
                  </a:lnTo>
                  <a:lnTo>
                    <a:pt x="0" y="39"/>
                  </a:lnTo>
                </a:path>
              </a:pathLst>
            </a:custGeom>
            <a:noFill/>
            <a:ln w="12700" cap="rnd">
              <a:solidFill>
                <a:srgbClr val="000000"/>
              </a:solidFill>
              <a:round/>
              <a:headEnd type="none" w="sm" len="sm"/>
              <a:tailEnd type="none" w="sm" len="sm"/>
            </a:ln>
          </p:spPr>
          <p:txBody>
            <a:bodyPr/>
            <a:lstStyle/>
            <a:p>
              <a:endParaRPr lang="es-ES"/>
            </a:p>
          </p:txBody>
        </p:sp>
        <p:sp>
          <p:nvSpPr>
            <p:cNvPr id="104530" name="Freeform 998"/>
            <p:cNvSpPr>
              <a:spLocks/>
            </p:cNvSpPr>
            <p:nvPr/>
          </p:nvSpPr>
          <p:spPr bwMode="auto">
            <a:xfrm>
              <a:off x="841" y="866"/>
              <a:ext cx="452" cy="43"/>
            </a:xfrm>
            <a:custGeom>
              <a:avLst/>
              <a:gdLst>
                <a:gd name="T0" fmla="*/ 0 w 402"/>
                <a:gd name="T1" fmla="*/ 48 h 38"/>
                <a:gd name="T2" fmla="*/ 49 w 402"/>
                <a:gd name="T3" fmla="*/ 0 h 38"/>
                <a:gd name="T4" fmla="*/ 507 w 402"/>
                <a:gd name="T5" fmla="*/ 0 h 38"/>
                <a:gd name="T6" fmla="*/ 456 w 402"/>
                <a:gd name="T7" fmla="*/ 48 h 38"/>
                <a:gd name="T8" fmla="*/ 0 w 402"/>
                <a:gd name="T9" fmla="*/ 48 h 38"/>
                <a:gd name="T10" fmla="*/ 0 60000 65536"/>
                <a:gd name="T11" fmla="*/ 0 60000 65536"/>
                <a:gd name="T12" fmla="*/ 0 60000 65536"/>
                <a:gd name="T13" fmla="*/ 0 60000 65536"/>
                <a:gd name="T14" fmla="*/ 0 60000 65536"/>
                <a:gd name="T15" fmla="*/ 0 w 402"/>
                <a:gd name="T16" fmla="*/ 0 h 38"/>
                <a:gd name="T17" fmla="*/ 402 w 402"/>
                <a:gd name="T18" fmla="*/ 38 h 38"/>
              </a:gdLst>
              <a:ahLst/>
              <a:cxnLst>
                <a:cxn ang="T10">
                  <a:pos x="T0" y="T1"/>
                </a:cxn>
                <a:cxn ang="T11">
                  <a:pos x="T2" y="T3"/>
                </a:cxn>
                <a:cxn ang="T12">
                  <a:pos x="T4" y="T5"/>
                </a:cxn>
                <a:cxn ang="T13">
                  <a:pos x="T6" y="T7"/>
                </a:cxn>
                <a:cxn ang="T14">
                  <a:pos x="T8" y="T9"/>
                </a:cxn>
              </a:cxnLst>
              <a:rect l="T15" t="T16" r="T17" b="T18"/>
              <a:pathLst>
                <a:path w="402" h="38">
                  <a:moveTo>
                    <a:pt x="0" y="37"/>
                  </a:moveTo>
                  <a:lnTo>
                    <a:pt x="39" y="0"/>
                  </a:lnTo>
                  <a:lnTo>
                    <a:pt x="401" y="0"/>
                  </a:lnTo>
                  <a:lnTo>
                    <a:pt x="361" y="37"/>
                  </a:lnTo>
                  <a:lnTo>
                    <a:pt x="0" y="37"/>
                  </a:lnTo>
                </a:path>
              </a:pathLst>
            </a:custGeom>
            <a:solidFill>
              <a:srgbClr val="C9C9B6"/>
            </a:solidFill>
            <a:ln w="12700" cap="rnd">
              <a:solidFill>
                <a:srgbClr val="494936"/>
              </a:solidFill>
              <a:round/>
              <a:headEnd type="none" w="sm" len="sm"/>
              <a:tailEnd type="none" w="sm" len="sm"/>
            </a:ln>
          </p:spPr>
          <p:txBody>
            <a:bodyPr/>
            <a:lstStyle/>
            <a:p>
              <a:endParaRPr lang="es-ES"/>
            </a:p>
          </p:txBody>
        </p:sp>
        <p:sp>
          <p:nvSpPr>
            <p:cNvPr id="104531" name="Rectangle 999"/>
            <p:cNvSpPr>
              <a:spLocks noChangeArrowheads="1"/>
            </p:cNvSpPr>
            <p:nvPr/>
          </p:nvSpPr>
          <p:spPr bwMode="auto">
            <a:xfrm>
              <a:off x="845" y="912"/>
              <a:ext cx="395" cy="309"/>
            </a:xfrm>
            <a:prstGeom prst="rect">
              <a:avLst/>
            </a:prstGeom>
            <a:solidFill>
              <a:srgbClr val="B7B79D"/>
            </a:solidFill>
            <a:ln w="12700">
              <a:solidFill>
                <a:srgbClr val="494936"/>
              </a:solidFill>
              <a:miter lim="800000"/>
              <a:headEnd/>
              <a:tailEnd/>
            </a:ln>
          </p:spPr>
          <p:txBody>
            <a:bodyPr wrap="none" anchor="ctr"/>
            <a:lstStyle/>
            <a:p>
              <a:pPr eaLnBrk="0" hangingPunct="0"/>
              <a:endParaRPr lang="es-ES"/>
            </a:p>
          </p:txBody>
        </p:sp>
        <p:sp>
          <p:nvSpPr>
            <p:cNvPr id="104532" name="Rectangle 1000"/>
            <p:cNvSpPr>
              <a:spLocks noChangeArrowheads="1"/>
            </p:cNvSpPr>
            <p:nvPr/>
          </p:nvSpPr>
          <p:spPr bwMode="auto">
            <a:xfrm>
              <a:off x="881" y="953"/>
              <a:ext cx="323" cy="234"/>
            </a:xfrm>
            <a:prstGeom prst="rect">
              <a:avLst/>
            </a:prstGeom>
            <a:solidFill>
              <a:srgbClr val="00CCFF"/>
            </a:solidFill>
            <a:ln w="12700">
              <a:solidFill>
                <a:srgbClr val="494936"/>
              </a:solidFill>
              <a:miter lim="800000"/>
              <a:headEnd/>
              <a:tailEnd/>
            </a:ln>
          </p:spPr>
          <p:txBody>
            <a:bodyPr wrap="none" anchor="ctr"/>
            <a:lstStyle/>
            <a:p>
              <a:pPr eaLnBrk="0" hangingPunct="0"/>
              <a:endParaRPr lang="es-ES"/>
            </a:p>
          </p:txBody>
        </p:sp>
        <p:sp>
          <p:nvSpPr>
            <p:cNvPr id="104533" name="Freeform 1001"/>
            <p:cNvSpPr>
              <a:spLocks/>
            </p:cNvSpPr>
            <p:nvPr/>
          </p:nvSpPr>
          <p:spPr bwMode="auto">
            <a:xfrm>
              <a:off x="952" y="720"/>
              <a:ext cx="176" cy="29"/>
            </a:xfrm>
            <a:custGeom>
              <a:avLst/>
              <a:gdLst>
                <a:gd name="T0" fmla="*/ 197 w 156"/>
                <a:gd name="T1" fmla="*/ 0 h 26"/>
                <a:gd name="T2" fmla="*/ 106 w 156"/>
                <a:gd name="T3" fmla="*/ 31 h 26"/>
                <a:gd name="T4" fmla="*/ 0 w 156"/>
                <a:gd name="T5" fmla="*/ 31 h 26"/>
                <a:gd name="T6" fmla="*/ 97 w 156"/>
                <a:gd name="T7" fmla="*/ 0 h 26"/>
                <a:gd name="T8" fmla="*/ 197 w 156"/>
                <a:gd name="T9" fmla="*/ 0 h 26"/>
                <a:gd name="T10" fmla="*/ 0 60000 65536"/>
                <a:gd name="T11" fmla="*/ 0 60000 65536"/>
                <a:gd name="T12" fmla="*/ 0 60000 65536"/>
                <a:gd name="T13" fmla="*/ 0 60000 65536"/>
                <a:gd name="T14" fmla="*/ 0 60000 65536"/>
                <a:gd name="T15" fmla="*/ 0 w 156"/>
                <a:gd name="T16" fmla="*/ 0 h 26"/>
                <a:gd name="T17" fmla="*/ 156 w 156"/>
                <a:gd name="T18" fmla="*/ 26 h 26"/>
              </a:gdLst>
              <a:ahLst/>
              <a:cxnLst>
                <a:cxn ang="T10">
                  <a:pos x="T0" y="T1"/>
                </a:cxn>
                <a:cxn ang="T11">
                  <a:pos x="T2" y="T3"/>
                </a:cxn>
                <a:cxn ang="T12">
                  <a:pos x="T4" y="T5"/>
                </a:cxn>
                <a:cxn ang="T13">
                  <a:pos x="T6" y="T7"/>
                </a:cxn>
                <a:cxn ang="T14">
                  <a:pos x="T8" y="T9"/>
                </a:cxn>
              </a:cxnLst>
              <a:rect l="T15" t="T16" r="T17" b="T18"/>
              <a:pathLst>
                <a:path w="156" h="26">
                  <a:moveTo>
                    <a:pt x="155" y="0"/>
                  </a:moveTo>
                  <a:lnTo>
                    <a:pt x="83" y="25"/>
                  </a:lnTo>
                  <a:lnTo>
                    <a:pt x="0" y="25"/>
                  </a:lnTo>
                  <a:lnTo>
                    <a:pt x="76" y="0"/>
                  </a:lnTo>
                  <a:lnTo>
                    <a:pt x="155" y="0"/>
                  </a:lnTo>
                </a:path>
              </a:pathLst>
            </a:custGeom>
            <a:solidFill>
              <a:srgbClr val="CECECE"/>
            </a:solidFill>
            <a:ln w="12700" cap="rnd">
              <a:solidFill>
                <a:schemeClr val="tx1"/>
              </a:solidFill>
              <a:round/>
              <a:headEnd type="none" w="sm" len="sm"/>
              <a:tailEnd type="none" w="sm" len="sm"/>
            </a:ln>
          </p:spPr>
          <p:txBody>
            <a:bodyPr/>
            <a:lstStyle/>
            <a:p>
              <a:endParaRPr lang="es-ES"/>
            </a:p>
          </p:txBody>
        </p:sp>
        <p:sp>
          <p:nvSpPr>
            <p:cNvPr id="104534" name="Rectangle 1002"/>
            <p:cNvSpPr>
              <a:spLocks noChangeArrowheads="1"/>
            </p:cNvSpPr>
            <p:nvPr/>
          </p:nvSpPr>
          <p:spPr bwMode="auto">
            <a:xfrm>
              <a:off x="968" y="876"/>
              <a:ext cx="91" cy="19"/>
            </a:xfrm>
            <a:prstGeom prst="rect">
              <a:avLst/>
            </a:prstGeom>
            <a:solidFill>
              <a:srgbClr val="676767"/>
            </a:solidFill>
            <a:ln w="12700">
              <a:solidFill>
                <a:schemeClr val="tx1"/>
              </a:solidFill>
              <a:miter lim="800000"/>
              <a:headEnd/>
              <a:tailEnd/>
            </a:ln>
          </p:spPr>
          <p:txBody>
            <a:bodyPr wrap="none" anchor="ctr"/>
            <a:lstStyle/>
            <a:p>
              <a:pPr eaLnBrk="0" hangingPunct="0"/>
              <a:endParaRPr lang="es-ES"/>
            </a:p>
          </p:txBody>
        </p:sp>
        <p:sp>
          <p:nvSpPr>
            <p:cNvPr id="104535" name="Freeform 1003"/>
            <p:cNvSpPr>
              <a:spLocks/>
            </p:cNvSpPr>
            <p:nvPr/>
          </p:nvSpPr>
          <p:spPr bwMode="auto">
            <a:xfrm>
              <a:off x="1050" y="721"/>
              <a:ext cx="78" cy="180"/>
            </a:xfrm>
            <a:custGeom>
              <a:avLst/>
              <a:gdLst>
                <a:gd name="T0" fmla="*/ 0 w 69"/>
                <a:gd name="T1" fmla="*/ 30 h 160"/>
                <a:gd name="T2" fmla="*/ 0 w 69"/>
                <a:gd name="T3" fmla="*/ 172 h 160"/>
                <a:gd name="T4" fmla="*/ 16 w 69"/>
                <a:gd name="T5" fmla="*/ 172 h 160"/>
                <a:gd name="T6" fmla="*/ 16 w 69"/>
                <a:gd name="T7" fmla="*/ 201 h 160"/>
                <a:gd name="T8" fmla="*/ 87 w 69"/>
                <a:gd name="T9" fmla="*/ 152 h 160"/>
                <a:gd name="T10" fmla="*/ 87 w 69"/>
                <a:gd name="T11" fmla="*/ 0 h 160"/>
                <a:gd name="T12" fmla="*/ 0 w 69"/>
                <a:gd name="T13" fmla="*/ 30 h 160"/>
                <a:gd name="T14" fmla="*/ 0 60000 65536"/>
                <a:gd name="T15" fmla="*/ 0 60000 65536"/>
                <a:gd name="T16" fmla="*/ 0 60000 65536"/>
                <a:gd name="T17" fmla="*/ 0 60000 65536"/>
                <a:gd name="T18" fmla="*/ 0 60000 65536"/>
                <a:gd name="T19" fmla="*/ 0 60000 65536"/>
                <a:gd name="T20" fmla="*/ 0 60000 65536"/>
                <a:gd name="T21" fmla="*/ 0 w 69"/>
                <a:gd name="T22" fmla="*/ 0 h 160"/>
                <a:gd name="T23" fmla="*/ 69 w 69"/>
                <a:gd name="T24" fmla="*/ 160 h 1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160">
                  <a:moveTo>
                    <a:pt x="0" y="24"/>
                  </a:moveTo>
                  <a:lnTo>
                    <a:pt x="0" y="136"/>
                  </a:lnTo>
                  <a:lnTo>
                    <a:pt x="12" y="136"/>
                  </a:lnTo>
                  <a:lnTo>
                    <a:pt x="12" y="159"/>
                  </a:lnTo>
                  <a:lnTo>
                    <a:pt x="68" y="120"/>
                  </a:lnTo>
                  <a:lnTo>
                    <a:pt x="68" y="0"/>
                  </a:lnTo>
                  <a:lnTo>
                    <a:pt x="0" y="24"/>
                  </a:lnTo>
                </a:path>
              </a:pathLst>
            </a:custGeom>
            <a:solidFill>
              <a:srgbClr val="919191"/>
            </a:solidFill>
            <a:ln w="12700" cap="rnd">
              <a:solidFill>
                <a:schemeClr val="tx1"/>
              </a:solidFill>
              <a:round/>
              <a:headEnd type="none" w="sm" len="sm"/>
              <a:tailEnd type="none" w="sm" len="sm"/>
            </a:ln>
          </p:spPr>
          <p:txBody>
            <a:bodyPr/>
            <a:lstStyle/>
            <a:p>
              <a:endParaRPr lang="es-ES"/>
            </a:p>
          </p:txBody>
        </p:sp>
        <p:sp>
          <p:nvSpPr>
            <p:cNvPr id="104536" name="Rectangle 1004"/>
            <p:cNvSpPr>
              <a:spLocks noChangeArrowheads="1"/>
            </p:cNvSpPr>
            <p:nvPr/>
          </p:nvSpPr>
          <p:spPr bwMode="auto">
            <a:xfrm>
              <a:off x="956" y="754"/>
              <a:ext cx="90" cy="118"/>
            </a:xfrm>
            <a:prstGeom prst="rect">
              <a:avLst/>
            </a:prstGeom>
            <a:solidFill>
              <a:schemeClr val="bg2"/>
            </a:solidFill>
            <a:ln w="12700">
              <a:solidFill>
                <a:schemeClr val="tx1"/>
              </a:solidFill>
              <a:miter lim="800000"/>
              <a:headEnd/>
              <a:tailEnd/>
            </a:ln>
          </p:spPr>
          <p:txBody>
            <a:bodyPr wrap="none" anchor="ctr"/>
            <a:lstStyle/>
            <a:p>
              <a:pPr eaLnBrk="0" hangingPunct="0"/>
              <a:endParaRPr lang="es-ES"/>
            </a:p>
          </p:txBody>
        </p:sp>
        <p:grpSp>
          <p:nvGrpSpPr>
            <p:cNvPr id="104537" name="Group 1005"/>
            <p:cNvGrpSpPr>
              <a:grpSpLocks/>
            </p:cNvGrpSpPr>
            <p:nvPr/>
          </p:nvGrpSpPr>
          <p:grpSpPr bwMode="auto">
            <a:xfrm>
              <a:off x="942" y="765"/>
              <a:ext cx="90" cy="92"/>
              <a:chOff x="3562" y="2439"/>
              <a:chExt cx="80" cy="82"/>
            </a:xfrm>
          </p:grpSpPr>
          <p:sp>
            <p:nvSpPr>
              <p:cNvPr id="104541" name="Oval 1006"/>
              <p:cNvSpPr>
                <a:spLocks noChangeArrowheads="1"/>
              </p:cNvSpPr>
              <p:nvPr/>
            </p:nvSpPr>
            <p:spPr bwMode="auto">
              <a:xfrm>
                <a:off x="3573" y="2439"/>
                <a:ext cx="69" cy="78"/>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04542" name="Oval 1007"/>
              <p:cNvSpPr>
                <a:spLocks noChangeArrowheads="1"/>
              </p:cNvSpPr>
              <p:nvPr/>
            </p:nvSpPr>
            <p:spPr bwMode="auto">
              <a:xfrm>
                <a:off x="3562" y="2444"/>
                <a:ext cx="69" cy="77"/>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04543" name="Oval 1008"/>
              <p:cNvSpPr>
                <a:spLocks noChangeArrowheads="1"/>
              </p:cNvSpPr>
              <p:nvPr/>
            </p:nvSpPr>
            <p:spPr bwMode="auto">
              <a:xfrm>
                <a:off x="3572" y="2453"/>
                <a:ext cx="50" cy="56"/>
              </a:xfrm>
              <a:prstGeom prst="ellipse">
                <a:avLst/>
              </a:prstGeom>
              <a:gradFill rotWithShape="0">
                <a:gsLst>
                  <a:gs pos="0">
                    <a:srgbClr val="4CADC6"/>
                  </a:gs>
                  <a:gs pos="100000">
                    <a:srgbClr val="008AAE"/>
                  </a:gs>
                </a:gsLst>
                <a:lin ang="2700000" scaled="1"/>
              </a:gradFill>
              <a:ln w="12700">
                <a:solidFill>
                  <a:srgbClr val="333333"/>
                </a:solidFill>
                <a:round/>
                <a:headEnd/>
                <a:tailEnd/>
              </a:ln>
            </p:spPr>
            <p:txBody>
              <a:bodyPr wrap="none" anchor="ctr"/>
              <a:lstStyle/>
              <a:p>
                <a:pPr eaLnBrk="0" hangingPunct="0"/>
                <a:endParaRPr lang="es-ES"/>
              </a:p>
            </p:txBody>
          </p:sp>
        </p:grpSp>
        <p:sp>
          <p:nvSpPr>
            <p:cNvPr id="104538" name="Freeform 1009"/>
            <p:cNvSpPr>
              <a:spLocks/>
            </p:cNvSpPr>
            <p:nvPr/>
          </p:nvSpPr>
          <p:spPr bwMode="auto">
            <a:xfrm>
              <a:off x="1330" y="1192"/>
              <a:ext cx="57" cy="159"/>
            </a:xfrm>
            <a:custGeom>
              <a:avLst/>
              <a:gdLst>
                <a:gd name="T0" fmla="*/ 0 w 51"/>
                <a:gd name="T1" fmla="*/ 177 h 142"/>
                <a:gd name="T2" fmla="*/ 63 w 51"/>
                <a:gd name="T3" fmla="*/ 109 h 142"/>
                <a:gd name="T4" fmla="*/ 63 w 51"/>
                <a:gd name="T5" fmla="*/ 0 h 142"/>
                <a:gd name="T6" fmla="*/ 0 w 51"/>
                <a:gd name="T7" fmla="*/ 62 h 142"/>
                <a:gd name="T8" fmla="*/ 0 w 51"/>
                <a:gd name="T9" fmla="*/ 177 h 142"/>
                <a:gd name="T10" fmla="*/ 0 60000 65536"/>
                <a:gd name="T11" fmla="*/ 0 60000 65536"/>
                <a:gd name="T12" fmla="*/ 0 60000 65536"/>
                <a:gd name="T13" fmla="*/ 0 60000 65536"/>
                <a:gd name="T14" fmla="*/ 0 60000 65536"/>
                <a:gd name="T15" fmla="*/ 0 w 51"/>
                <a:gd name="T16" fmla="*/ 0 h 142"/>
                <a:gd name="T17" fmla="*/ 51 w 51"/>
                <a:gd name="T18" fmla="*/ 142 h 142"/>
              </a:gdLst>
              <a:ahLst/>
              <a:cxnLst>
                <a:cxn ang="T10">
                  <a:pos x="T0" y="T1"/>
                </a:cxn>
                <a:cxn ang="T11">
                  <a:pos x="T2" y="T3"/>
                </a:cxn>
                <a:cxn ang="T12">
                  <a:pos x="T4" y="T5"/>
                </a:cxn>
                <a:cxn ang="T13">
                  <a:pos x="T6" y="T7"/>
                </a:cxn>
                <a:cxn ang="T14">
                  <a:pos x="T8" y="T9"/>
                </a:cxn>
              </a:cxnLst>
              <a:rect l="T15" t="T16" r="T17" b="T18"/>
              <a:pathLst>
                <a:path w="51" h="142">
                  <a:moveTo>
                    <a:pt x="0" y="141"/>
                  </a:moveTo>
                  <a:lnTo>
                    <a:pt x="50" y="87"/>
                  </a:lnTo>
                  <a:lnTo>
                    <a:pt x="50" y="0"/>
                  </a:lnTo>
                  <a:lnTo>
                    <a:pt x="0" y="49"/>
                  </a:lnTo>
                  <a:lnTo>
                    <a:pt x="0" y="141"/>
                  </a:lnTo>
                </a:path>
              </a:pathLst>
            </a:custGeom>
            <a:solidFill>
              <a:srgbClr val="7A7A5A"/>
            </a:solidFill>
            <a:ln w="9525" cap="rnd">
              <a:noFill/>
              <a:round/>
              <a:headEnd type="none" w="sm" len="sm"/>
              <a:tailEnd type="none" w="sm" len="sm"/>
            </a:ln>
          </p:spPr>
          <p:txBody>
            <a:bodyPr/>
            <a:lstStyle/>
            <a:p>
              <a:endParaRPr lang="es-ES"/>
            </a:p>
          </p:txBody>
        </p:sp>
        <p:sp>
          <p:nvSpPr>
            <p:cNvPr id="104539" name="Freeform 1010"/>
            <p:cNvSpPr>
              <a:spLocks/>
            </p:cNvSpPr>
            <p:nvPr/>
          </p:nvSpPr>
          <p:spPr bwMode="auto">
            <a:xfrm>
              <a:off x="1330" y="1192"/>
              <a:ext cx="62" cy="163"/>
            </a:xfrm>
            <a:custGeom>
              <a:avLst/>
              <a:gdLst>
                <a:gd name="T0" fmla="*/ 0 w 55"/>
                <a:gd name="T1" fmla="*/ 182 h 145"/>
                <a:gd name="T2" fmla="*/ 69 w 55"/>
                <a:gd name="T3" fmla="*/ 114 h 145"/>
                <a:gd name="T4" fmla="*/ 69 w 55"/>
                <a:gd name="T5" fmla="*/ 0 h 145"/>
                <a:gd name="T6" fmla="*/ 0 w 55"/>
                <a:gd name="T7" fmla="*/ 63 h 145"/>
                <a:gd name="T8" fmla="*/ 0 w 55"/>
                <a:gd name="T9" fmla="*/ 182 h 145"/>
                <a:gd name="T10" fmla="*/ 0 60000 65536"/>
                <a:gd name="T11" fmla="*/ 0 60000 65536"/>
                <a:gd name="T12" fmla="*/ 0 60000 65536"/>
                <a:gd name="T13" fmla="*/ 0 60000 65536"/>
                <a:gd name="T14" fmla="*/ 0 60000 65536"/>
                <a:gd name="T15" fmla="*/ 0 w 55"/>
                <a:gd name="T16" fmla="*/ 0 h 145"/>
                <a:gd name="T17" fmla="*/ 55 w 55"/>
                <a:gd name="T18" fmla="*/ 145 h 145"/>
              </a:gdLst>
              <a:ahLst/>
              <a:cxnLst>
                <a:cxn ang="T10">
                  <a:pos x="T0" y="T1"/>
                </a:cxn>
                <a:cxn ang="T11">
                  <a:pos x="T2" y="T3"/>
                </a:cxn>
                <a:cxn ang="T12">
                  <a:pos x="T4" y="T5"/>
                </a:cxn>
                <a:cxn ang="T13">
                  <a:pos x="T6" y="T7"/>
                </a:cxn>
                <a:cxn ang="T14">
                  <a:pos x="T8" y="T9"/>
                </a:cxn>
              </a:cxnLst>
              <a:rect l="T15" t="T16" r="T17" b="T18"/>
              <a:pathLst>
                <a:path w="55" h="145">
                  <a:moveTo>
                    <a:pt x="0" y="144"/>
                  </a:moveTo>
                  <a:lnTo>
                    <a:pt x="54" y="90"/>
                  </a:lnTo>
                  <a:lnTo>
                    <a:pt x="54" y="0"/>
                  </a:lnTo>
                  <a:lnTo>
                    <a:pt x="0" y="50"/>
                  </a:lnTo>
                  <a:lnTo>
                    <a:pt x="0" y="144"/>
                  </a:lnTo>
                </a:path>
              </a:pathLst>
            </a:custGeom>
            <a:noFill/>
            <a:ln w="12700" cap="rnd">
              <a:solidFill>
                <a:srgbClr val="494936"/>
              </a:solidFill>
              <a:round/>
              <a:headEnd type="none" w="sm" len="sm"/>
              <a:tailEnd type="none" w="sm" len="sm"/>
            </a:ln>
          </p:spPr>
          <p:txBody>
            <a:bodyPr/>
            <a:lstStyle/>
            <a:p>
              <a:endParaRPr lang="es-ES"/>
            </a:p>
          </p:txBody>
        </p:sp>
        <p:sp>
          <p:nvSpPr>
            <p:cNvPr id="104540" name="Freeform 1011"/>
            <p:cNvSpPr>
              <a:spLocks/>
            </p:cNvSpPr>
            <p:nvPr/>
          </p:nvSpPr>
          <p:spPr bwMode="auto">
            <a:xfrm>
              <a:off x="1247" y="866"/>
              <a:ext cx="46" cy="361"/>
            </a:xfrm>
            <a:custGeom>
              <a:avLst/>
              <a:gdLst>
                <a:gd name="T0" fmla="*/ 0 w 41"/>
                <a:gd name="T1" fmla="*/ 405 h 321"/>
                <a:gd name="T2" fmla="*/ 50 w 41"/>
                <a:gd name="T3" fmla="*/ 354 h 321"/>
                <a:gd name="T4" fmla="*/ 50 w 41"/>
                <a:gd name="T5" fmla="*/ 0 h 321"/>
                <a:gd name="T6" fmla="*/ 0 w 41"/>
                <a:gd name="T7" fmla="*/ 45 h 321"/>
                <a:gd name="T8" fmla="*/ 0 w 41"/>
                <a:gd name="T9" fmla="*/ 405 h 321"/>
                <a:gd name="T10" fmla="*/ 0 60000 65536"/>
                <a:gd name="T11" fmla="*/ 0 60000 65536"/>
                <a:gd name="T12" fmla="*/ 0 60000 65536"/>
                <a:gd name="T13" fmla="*/ 0 60000 65536"/>
                <a:gd name="T14" fmla="*/ 0 60000 65536"/>
                <a:gd name="T15" fmla="*/ 0 w 41"/>
                <a:gd name="T16" fmla="*/ 0 h 321"/>
                <a:gd name="T17" fmla="*/ 41 w 41"/>
                <a:gd name="T18" fmla="*/ 321 h 321"/>
              </a:gdLst>
              <a:ahLst/>
              <a:cxnLst>
                <a:cxn ang="T10">
                  <a:pos x="T0" y="T1"/>
                </a:cxn>
                <a:cxn ang="T11">
                  <a:pos x="T2" y="T3"/>
                </a:cxn>
                <a:cxn ang="T12">
                  <a:pos x="T4" y="T5"/>
                </a:cxn>
                <a:cxn ang="T13">
                  <a:pos x="T6" y="T7"/>
                </a:cxn>
                <a:cxn ang="T14">
                  <a:pos x="T8" y="T9"/>
                </a:cxn>
              </a:cxnLst>
              <a:rect l="T15" t="T16" r="T17" b="T18"/>
              <a:pathLst>
                <a:path w="41" h="321">
                  <a:moveTo>
                    <a:pt x="0" y="320"/>
                  </a:moveTo>
                  <a:lnTo>
                    <a:pt x="40" y="280"/>
                  </a:lnTo>
                  <a:lnTo>
                    <a:pt x="40" y="0"/>
                  </a:lnTo>
                  <a:lnTo>
                    <a:pt x="0" y="36"/>
                  </a:lnTo>
                  <a:lnTo>
                    <a:pt x="0" y="320"/>
                  </a:lnTo>
                </a:path>
              </a:pathLst>
            </a:custGeom>
            <a:solidFill>
              <a:srgbClr val="7A7A5A"/>
            </a:solidFill>
            <a:ln w="12700" cap="rnd">
              <a:solidFill>
                <a:srgbClr val="494936"/>
              </a:solidFill>
              <a:round/>
              <a:headEnd type="none" w="sm" len="sm"/>
              <a:tailEnd type="none" w="sm" len="sm"/>
            </a:ln>
          </p:spPr>
          <p:txBody>
            <a:bodyPr/>
            <a:lstStyle/>
            <a:p>
              <a:endParaRPr lang="es-ES"/>
            </a:p>
          </p:txBody>
        </p:sp>
      </p:grpSp>
      <p:grpSp>
        <p:nvGrpSpPr>
          <p:cNvPr id="104482" name="Group 1012"/>
          <p:cNvGrpSpPr>
            <a:grpSpLocks/>
          </p:cNvGrpSpPr>
          <p:nvPr/>
        </p:nvGrpSpPr>
        <p:grpSpPr bwMode="auto">
          <a:xfrm>
            <a:off x="7667625" y="4868863"/>
            <a:ext cx="720725" cy="792162"/>
            <a:chOff x="755" y="720"/>
            <a:chExt cx="637" cy="720"/>
          </a:xfrm>
        </p:grpSpPr>
        <p:sp>
          <p:nvSpPr>
            <p:cNvPr id="104488" name="Freeform 1013"/>
            <p:cNvSpPr>
              <a:spLocks/>
            </p:cNvSpPr>
            <p:nvPr/>
          </p:nvSpPr>
          <p:spPr bwMode="auto">
            <a:xfrm>
              <a:off x="755" y="1249"/>
              <a:ext cx="572" cy="102"/>
            </a:xfrm>
            <a:custGeom>
              <a:avLst/>
              <a:gdLst>
                <a:gd name="T0" fmla="*/ 0 w 508"/>
                <a:gd name="T1" fmla="*/ 0 h 91"/>
                <a:gd name="T2" fmla="*/ 643 w 508"/>
                <a:gd name="T3" fmla="*/ 0 h 91"/>
                <a:gd name="T4" fmla="*/ 643 w 508"/>
                <a:gd name="T5" fmla="*/ 113 h 91"/>
                <a:gd name="T6" fmla="*/ 0 w 508"/>
                <a:gd name="T7" fmla="*/ 113 h 91"/>
                <a:gd name="T8" fmla="*/ 0 w 508"/>
                <a:gd name="T9" fmla="*/ 0 h 91"/>
                <a:gd name="T10" fmla="*/ 0 60000 65536"/>
                <a:gd name="T11" fmla="*/ 0 60000 65536"/>
                <a:gd name="T12" fmla="*/ 0 60000 65536"/>
                <a:gd name="T13" fmla="*/ 0 60000 65536"/>
                <a:gd name="T14" fmla="*/ 0 60000 65536"/>
                <a:gd name="T15" fmla="*/ 0 w 508"/>
                <a:gd name="T16" fmla="*/ 0 h 91"/>
                <a:gd name="T17" fmla="*/ 508 w 508"/>
                <a:gd name="T18" fmla="*/ 91 h 91"/>
              </a:gdLst>
              <a:ahLst/>
              <a:cxnLst>
                <a:cxn ang="T10">
                  <a:pos x="T0" y="T1"/>
                </a:cxn>
                <a:cxn ang="T11">
                  <a:pos x="T2" y="T3"/>
                </a:cxn>
                <a:cxn ang="T12">
                  <a:pos x="T4" y="T5"/>
                </a:cxn>
                <a:cxn ang="T13">
                  <a:pos x="T6" y="T7"/>
                </a:cxn>
                <a:cxn ang="T14">
                  <a:pos x="T8" y="T9"/>
                </a:cxn>
              </a:cxnLst>
              <a:rect l="T15" t="T16" r="T17" b="T18"/>
              <a:pathLst>
                <a:path w="508" h="91">
                  <a:moveTo>
                    <a:pt x="0" y="0"/>
                  </a:moveTo>
                  <a:lnTo>
                    <a:pt x="507" y="0"/>
                  </a:lnTo>
                  <a:lnTo>
                    <a:pt x="507" y="90"/>
                  </a:lnTo>
                  <a:lnTo>
                    <a:pt x="0" y="90"/>
                  </a:lnTo>
                  <a:lnTo>
                    <a:pt x="0" y="0"/>
                  </a:lnTo>
                </a:path>
              </a:pathLst>
            </a:custGeom>
            <a:solidFill>
              <a:srgbClr val="B7B79D"/>
            </a:solidFill>
            <a:ln w="9525" cap="rnd">
              <a:noFill/>
              <a:round/>
              <a:headEnd type="none" w="sm" len="sm"/>
              <a:tailEnd type="none" w="sm" len="sm"/>
            </a:ln>
          </p:spPr>
          <p:txBody>
            <a:bodyPr/>
            <a:lstStyle/>
            <a:p>
              <a:endParaRPr lang="es-ES"/>
            </a:p>
          </p:txBody>
        </p:sp>
        <p:sp>
          <p:nvSpPr>
            <p:cNvPr id="104489" name="Freeform 1014"/>
            <p:cNvSpPr>
              <a:spLocks/>
            </p:cNvSpPr>
            <p:nvPr/>
          </p:nvSpPr>
          <p:spPr bwMode="auto">
            <a:xfrm>
              <a:off x="755" y="1249"/>
              <a:ext cx="577" cy="106"/>
            </a:xfrm>
            <a:custGeom>
              <a:avLst/>
              <a:gdLst>
                <a:gd name="T0" fmla="*/ 0 w 513"/>
                <a:gd name="T1" fmla="*/ 0 h 94"/>
                <a:gd name="T2" fmla="*/ 648 w 513"/>
                <a:gd name="T3" fmla="*/ 0 h 94"/>
                <a:gd name="T4" fmla="*/ 648 w 513"/>
                <a:gd name="T5" fmla="*/ 118 h 94"/>
                <a:gd name="T6" fmla="*/ 0 w 513"/>
                <a:gd name="T7" fmla="*/ 118 h 94"/>
                <a:gd name="T8" fmla="*/ 0 w 513"/>
                <a:gd name="T9" fmla="*/ 0 h 94"/>
                <a:gd name="T10" fmla="*/ 0 60000 65536"/>
                <a:gd name="T11" fmla="*/ 0 60000 65536"/>
                <a:gd name="T12" fmla="*/ 0 60000 65536"/>
                <a:gd name="T13" fmla="*/ 0 60000 65536"/>
                <a:gd name="T14" fmla="*/ 0 60000 65536"/>
                <a:gd name="T15" fmla="*/ 0 w 513"/>
                <a:gd name="T16" fmla="*/ 0 h 94"/>
                <a:gd name="T17" fmla="*/ 513 w 513"/>
                <a:gd name="T18" fmla="*/ 94 h 94"/>
              </a:gdLst>
              <a:ahLst/>
              <a:cxnLst>
                <a:cxn ang="T10">
                  <a:pos x="T0" y="T1"/>
                </a:cxn>
                <a:cxn ang="T11">
                  <a:pos x="T2" y="T3"/>
                </a:cxn>
                <a:cxn ang="T12">
                  <a:pos x="T4" y="T5"/>
                </a:cxn>
                <a:cxn ang="T13">
                  <a:pos x="T6" y="T7"/>
                </a:cxn>
                <a:cxn ang="T14">
                  <a:pos x="T8" y="T9"/>
                </a:cxn>
              </a:cxnLst>
              <a:rect l="T15" t="T16" r="T17" b="T18"/>
              <a:pathLst>
                <a:path w="513" h="94">
                  <a:moveTo>
                    <a:pt x="0" y="0"/>
                  </a:moveTo>
                  <a:lnTo>
                    <a:pt x="512" y="0"/>
                  </a:lnTo>
                  <a:lnTo>
                    <a:pt x="512" y="93"/>
                  </a:lnTo>
                  <a:lnTo>
                    <a:pt x="0" y="93"/>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104490" name="Freeform 1015"/>
            <p:cNvSpPr>
              <a:spLocks/>
            </p:cNvSpPr>
            <p:nvPr/>
          </p:nvSpPr>
          <p:spPr bwMode="auto">
            <a:xfrm>
              <a:off x="755" y="1191"/>
              <a:ext cx="631" cy="51"/>
            </a:xfrm>
            <a:custGeom>
              <a:avLst/>
              <a:gdLst>
                <a:gd name="T0" fmla="*/ 0 w 561"/>
                <a:gd name="T1" fmla="*/ 55 h 46"/>
                <a:gd name="T2" fmla="*/ 65 w 561"/>
                <a:gd name="T3" fmla="*/ 0 h 46"/>
                <a:gd name="T4" fmla="*/ 709 w 561"/>
                <a:gd name="T5" fmla="*/ 0 h 46"/>
                <a:gd name="T6" fmla="*/ 639 w 561"/>
                <a:gd name="T7" fmla="*/ 55 h 46"/>
                <a:gd name="T8" fmla="*/ 0 w 561"/>
                <a:gd name="T9" fmla="*/ 55 h 46"/>
                <a:gd name="T10" fmla="*/ 0 60000 65536"/>
                <a:gd name="T11" fmla="*/ 0 60000 65536"/>
                <a:gd name="T12" fmla="*/ 0 60000 65536"/>
                <a:gd name="T13" fmla="*/ 0 60000 65536"/>
                <a:gd name="T14" fmla="*/ 0 60000 65536"/>
                <a:gd name="T15" fmla="*/ 0 w 561"/>
                <a:gd name="T16" fmla="*/ 0 h 46"/>
                <a:gd name="T17" fmla="*/ 561 w 561"/>
                <a:gd name="T18" fmla="*/ 46 h 46"/>
              </a:gdLst>
              <a:ahLst/>
              <a:cxnLst>
                <a:cxn ang="T10">
                  <a:pos x="T0" y="T1"/>
                </a:cxn>
                <a:cxn ang="T11">
                  <a:pos x="T2" y="T3"/>
                </a:cxn>
                <a:cxn ang="T12">
                  <a:pos x="T4" y="T5"/>
                </a:cxn>
                <a:cxn ang="T13">
                  <a:pos x="T6" y="T7"/>
                </a:cxn>
                <a:cxn ang="T14">
                  <a:pos x="T8" y="T9"/>
                </a:cxn>
              </a:cxnLst>
              <a:rect l="T15" t="T16" r="T17" b="T18"/>
              <a:pathLst>
                <a:path w="561" h="46">
                  <a:moveTo>
                    <a:pt x="0" y="45"/>
                  </a:moveTo>
                  <a:lnTo>
                    <a:pt x="52" y="0"/>
                  </a:lnTo>
                  <a:lnTo>
                    <a:pt x="560" y="0"/>
                  </a:lnTo>
                  <a:lnTo>
                    <a:pt x="505" y="45"/>
                  </a:lnTo>
                  <a:lnTo>
                    <a:pt x="0" y="45"/>
                  </a:lnTo>
                </a:path>
              </a:pathLst>
            </a:custGeom>
            <a:solidFill>
              <a:srgbClr val="C9C9B6"/>
            </a:solidFill>
            <a:ln w="9525" cap="rnd">
              <a:noFill/>
              <a:round/>
              <a:headEnd type="none" w="sm" len="sm"/>
              <a:tailEnd type="none" w="sm" len="sm"/>
            </a:ln>
          </p:spPr>
          <p:txBody>
            <a:bodyPr/>
            <a:lstStyle/>
            <a:p>
              <a:endParaRPr lang="es-ES"/>
            </a:p>
          </p:txBody>
        </p:sp>
        <p:sp>
          <p:nvSpPr>
            <p:cNvPr id="104491" name="Line 1016"/>
            <p:cNvSpPr>
              <a:spLocks noChangeShapeType="1"/>
            </p:cNvSpPr>
            <p:nvPr/>
          </p:nvSpPr>
          <p:spPr bwMode="auto">
            <a:xfrm flipV="1">
              <a:off x="757" y="1192"/>
              <a:ext cx="62" cy="58"/>
            </a:xfrm>
            <a:prstGeom prst="line">
              <a:avLst/>
            </a:prstGeom>
            <a:noFill/>
            <a:ln w="12700">
              <a:solidFill>
                <a:srgbClr val="494936"/>
              </a:solidFill>
              <a:round/>
              <a:headEnd type="none" w="sm" len="sm"/>
              <a:tailEnd type="none" w="sm" len="sm"/>
            </a:ln>
          </p:spPr>
          <p:txBody>
            <a:bodyPr/>
            <a:lstStyle/>
            <a:p>
              <a:endParaRPr lang="es-ES"/>
            </a:p>
          </p:txBody>
        </p:sp>
        <p:sp>
          <p:nvSpPr>
            <p:cNvPr id="104492" name="Freeform 1017"/>
            <p:cNvSpPr>
              <a:spLocks/>
            </p:cNvSpPr>
            <p:nvPr/>
          </p:nvSpPr>
          <p:spPr bwMode="auto">
            <a:xfrm>
              <a:off x="755" y="1192"/>
              <a:ext cx="637" cy="58"/>
            </a:xfrm>
            <a:custGeom>
              <a:avLst/>
              <a:gdLst>
                <a:gd name="T0" fmla="*/ 68 w 566"/>
                <a:gd name="T1" fmla="*/ 0 h 52"/>
                <a:gd name="T2" fmla="*/ 716 w 566"/>
                <a:gd name="T3" fmla="*/ 0 h 52"/>
                <a:gd name="T4" fmla="*/ 646 w 566"/>
                <a:gd name="T5" fmla="*/ 64 h 52"/>
                <a:gd name="T6" fmla="*/ 0 w 566"/>
                <a:gd name="T7" fmla="*/ 64 h 52"/>
                <a:gd name="T8" fmla="*/ 0 60000 65536"/>
                <a:gd name="T9" fmla="*/ 0 60000 65536"/>
                <a:gd name="T10" fmla="*/ 0 60000 65536"/>
                <a:gd name="T11" fmla="*/ 0 60000 65536"/>
                <a:gd name="T12" fmla="*/ 0 w 566"/>
                <a:gd name="T13" fmla="*/ 0 h 52"/>
                <a:gd name="T14" fmla="*/ 566 w 566"/>
                <a:gd name="T15" fmla="*/ 52 h 52"/>
              </a:gdLst>
              <a:ahLst/>
              <a:cxnLst>
                <a:cxn ang="T8">
                  <a:pos x="T0" y="T1"/>
                </a:cxn>
                <a:cxn ang="T9">
                  <a:pos x="T2" y="T3"/>
                </a:cxn>
                <a:cxn ang="T10">
                  <a:pos x="T4" y="T5"/>
                </a:cxn>
                <a:cxn ang="T11">
                  <a:pos x="T6" y="T7"/>
                </a:cxn>
              </a:cxnLst>
              <a:rect l="T12" t="T13" r="T14" b="T15"/>
              <a:pathLst>
                <a:path w="566" h="52">
                  <a:moveTo>
                    <a:pt x="53" y="0"/>
                  </a:moveTo>
                  <a:lnTo>
                    <a:pt x="565" y="0"/>
                  </a:lnTo>
                  <a:lnTo>
                    <a:pt x="510" y="51"/>
                  </a:lnTo>
                  <a:lnTo>
                    <a:pt x="0" y="51"/>
                  </a:lnTo>
                </a:path>
              </a:pathLst>
            </a:custGeom>
            <a:noFill/>
            <a:ln w="12700" cap="rnd">
              <a:solidFill>
                <a:srgbClr val="494936"/>
              </a:solidFill>
              <a:round/>
              <a:headEnd type="none" w="sm" len="sm"/>
              <a:tailEnd type="none" w="sm" len="sm"/>
            </a:ln>
          </p:spPr>
          <p:txBody>
            <a:bodyPr/>
            <a:lstStyle/>
            <a:p>
              <a:endParaRPr lang="es-ES"/>
            </a:p>
          </p:txBody>
        </p:sp>
        <p:sp>
          <p:nvSpPr>
            <p:cNvPr id="104493" name="Line 1018"/>
            <p:cNvSpPr>
              <a:spLocks noChangeShapeType="1"/>
            </p:cNvSpPr>
            <p:nvPr/>
          </p:nvSpPr>
          <p:spPr bwMode="auto">
            <a:xfrm flipH="1">
              <a:off x="1162" y="1296"/>
              <a:ext cx="134" cy="0"/>
            </a:xfrm>
            <a:prstGeom prst="line">
              <a:avLst/>
            </a:prstGeom>
            <a:noFill/>
            <a:ln w="12700">
              <a:solidFill>
                <a:srgbClr val="000000"/>
              </a:solidFill>
              <a:round/>
              <a:headEnd type="none" w="sm" len="sm"/>
              <a:tailEnd type="none" w="sm" len="sm"/>
            </a:ln>
          </p:spPr>
          <p:txBody>
            <a:bodyPr/>
            <a:lstStyle/>
            <a:p>
              <a:endParaRPr lang="es-ES"/>
            </a:p>
          </p:txBody>
        </p:sp>
        <p:sp>
          <p:nvSpPr>
            <p:cNvPr id="104494" name="Freeform 1019"/>
            <p:cNvSpPr>
              <a:spLocks/>
            </p:cNvSpPr>
            <p:nvPr/>
          </p:nvSpPr>
          <p:spPr bwMode="auto">
            <a:xfrm>
              <a:off x="760" y="1339"/>
              <a:ext cx="503" cy="77"/>
            </a:xfrm>
            <a:custGeom>
              <a:avLst/>
              <a:gdLst>
                <a:gd name="T0" fmla="*/ 0 w 447"/>
                <a:gd name="T1" fmla="*/ 85 h 69"/>
                <a:gd name="T2" fmla="*/ 70 w 447"/>
                <a:gd name="T3" fmla="*/ 0 h 69"/>
                <a:gd name="T4" fmla="*/ 565 w 447"/>
                <a:gd name="T5" fmla="*/ 0 h 69"/>
                <a:gd name="T6" fmla="*/ 494 w 447"/>
                <a:gd name="T7" fmla="*/ 85 h 69"/>
                <a:gd name="T8" fmla="*/ 0 w 447"/>
                <a:gd name="T9" fmla="*/ 85 h 69"/>
                <a:gd name="T10" fmla="*/ 0 60000 65536"/>
                <a:gd name="T11" fmla="*/ 0 60000 65536"/>
                <a:gd name="T12" fmla="*/ 0 60000 65536"/>
                <a:gd name="T13" fmla="*/ 0 60000 65536"/>
                <a:gd name="T14" fmla="*/ 0 60000 65536"/>
                <a:gd name="T15" fmla="*/ 0 w 447"/>
                <a:gd name="T16" fmla="*/ 0 h 69"/>
                <a:gd name="T17" fmla="*/ 447 w 447"/>
                <a:gd name="T18" fmla="*/ 69 h 69"/>
              </a:gdLst>
              <a:ahLst/>
              <a:cxnLst>
                <a:cxn ang="T10">
                  <a:pos x="T0" y="T1"/>
                </a:cxn>
                <a:cxn ang="T11">
                  <a:pos x="T2" y="T3"/>
                </a:cxn>
                <a:cxn ang="T12">
                  <a:pos x="T4" y="T5"/>
                </a:cxn>
                <a:cxn ang="T13">
                  <a:pos x="T6" y="T7"/>
                </a:cxn>
                <a:cxn ang="T14">
                  <a:pos x="T8" y="T9"/>
                </a:cxn>
              </a:cxnLst>
              <a:rect l="T15" t="T16" r="T17" b="T18"/>
              <a:pathLst>
                <a:path w="447" h="69">
                  <a:moveTo>
                    <a:pt x="0" y="68"/>
                  </a:moveTo>
                  <a:lnTo>
                    <a:pt x="55" y="0"/>
                  </a:lnTo>
                  <a:lnTo>
                    <a:pt x="446" y="0"/>
                  </a:lnTo>
                  <a:lnTo>
                    <a:pt x="390" y="68"/>
                  </a:lnTo>
                  <a:lnTo>
                    <a:pt x="0" y="68"/>
                  </a:lnTo>
                </a:path>
              </a:pathLst>
            </a:custGeom>
            <a:solidFill>
              <a:srgbClr val="C9C9B6"/>
            </a:solidFill>
            <a:ln w="9525" cap="rnd">
              <a:noFill/>
              <a:round/>
              <a:headEnd type="none" w="sm" len="sm"/>
              <a:tailEnd type="none" w="sm" len="sm"/>
            </a:ln>
          </p:spPr>
          <p:txBody>
            <a:bodyPr/>
            <a:lstStyle/>
            <a:p>
              <a:endParaRPr lang="es-ES"/>
            </a:p>
          </p:txBody>
        </p:sp>
        <p:sp>
          <p:nvSpPr>
            <p:cNvPr id="104495" name="Freeform 1020"/>
            <p:cNvSpPr>
              <a:spLocks/>
            </p:cNvSpPr>
            <p:nvPr/>
          </p:nvSpPr>
          <p:spPr bwMode="auto">
            <a:xfrm>
              <a:off x="760" y="1339"/>
              <a:ext cx="507" cy="82"/>
            </a:xfrm>
            <a:custGeom>
              <a:avLst/>
              <a:gdLst>
                <a:gd name="T0" fmla="*/ 0 w 451"/>
                <a:gd name="T1" fmla="*/ 91 h 73"/>
                <a:gd name="T2" fmla="*/ 71 w 451"/>
                <a:gd name="T3" fmla="*/ 0 h 73"/>
                <a:gd name="T4" fmla="*/ 569 w 451"/>
                <a:gd name="T5" fmla="*/ 0 h 73"/>
                <a:gd name="T6" fmla="*/ 496 w 451"/>
                <a:gd name="T7" fmla="*/ 91 h 73"/>
                <a:gd name="T8" fmla="*/ 0 w 451"/>
                <a:gd name="T9" fmla="*/ 91 h 73"/>
                <a:gd name="T10" fmla="*/ 0 60000 65536"/>
                <a:gd name="T11" fmla="*/ 0 60000 65536"/>
                <a:gd name="T12" fmla="*/ 0 60000 65536"/>
                <a:gd name="T13" fmla="*/ 0 60000 65536"/>
                <a:gd name="T14" fmla="*/ 0 60000 65536"/>
                <a:gd name="T15" fmla="*/ 0 w 451"/>
                <a:gd name="T16" fmla="*/ 0 h 73"/>
                <a:gd name="T17" fmla="*/ 451 w 451"/>
                <a:gd name="T18" fmla="*/ 73 h 73"/>
              </a:gdLst>
              <a:ahLst/>
              <a:cxnLst>
                <a:cxn ang="T10">
                  <a:pos x="T0" y="T1"/>
                </a:cxn>
                <a:cxn ang="T11">
                  <a:pos x="T2" y="T3"/>
                </a:cxn>
                <a:cxn ang="T12">
                  <a:pos x="T4" y="T5"/>
                </a:cxn>
                <a:cxn ang="T13">
                  <a:pos x="T6" y="T7"/>
                </a:cxn>
                <a:cxn ang="T14">
                  <a:pos x="T8" y="T9"/>
                </a:cxn>
              </a:cxnLst>
              <a:rect l="T15" t="T16" r="T17" b="T18"/>
              <a:pathLst>
                <a:path w="451" h="73">
                  <a:moveTo>
                    <a:pt x="0" y="72"/>
                  </a:moveTo>
                  <a:lnTo>
                    <a:pt x="56" y="0"/>
                  </a:lnTo>
                  <a:lnTo>
                    <a:pt x="450" y="0"/>
                  </a:lnTo>
                  <a:lnTo>
                    <a:pt x="392" y="72"/>
                  </a:lnTo>
                  <a:lnTo>
                    <a:pt x="0" y="72"/>
                  </a:lnTo>
                </a:path>
              </a:pathLst>
            </a:custGeom>
            <a:noFill/>
            <a:ln w="12700" cap="rnd">
              <a:solidFill>
                <a:srgbClr val="494936"/>
              </a:solidFill>
              <a:round/>
              <a:headEnd type="none" w="sm" len="sm"/>
              <a:tailEnd type="none" w="sm" len="sm"/>
            </a:ln>
          </p:spPr>
          <p:txBody>
            <a:bodyPr/>
            <a:lstStyle/>
            <a:p>
              <a:endParaRPr lang="es-ES"/>
            </a:p>
          </p:txBody>
        </p:sp>
        <p:sp>
          <p:nvSpPr>
            <p:cNvPr id="104496" name="Freeform 1021"/>
            <p:cNvSpPr>
              <a:spLocks/>
            </p:cNvSpPr>
            <p:nvPr/>
          </p:nvSpPr>
          <p:spPr bwMode="auto">
            <a:xfrm>
              <a:off x="1203" y="1337"/>
              <a:ext cx="61" cy="96"/>
            </a:xfrm>
            <a:custGeom>
              <a:avLst/>
              <a:gdLst>
                <a:gd name="T0" fmla="*/ 0 w 54"/>
                <a:gd name="T1" fmla="*/ 106 h 86"/>
                <a:gd name="T2" fmla="*/ 68 w 54"/>
                <a:gd name="T3" fmla="*/ 31 h 86"/>
                <a:gd name="T4" fmla="*/ 68 w 54"/>
                <a:gd name="T5" fmla="*/ 0 h 86"/>
                <a:gd name="T6" fmla="*/ 0 w 54"/>
                <a:gd name="T7" fmla="*/ 88 h 86"/>
                <a:gd name="T8" fmla="*/ 0 w 54"/>
                <a:gd name="T9" fmla="*/ 106 h 86"/>
                <a:gd name="T10" fmla="*/ 0 60000 65536"/>
                <a:gd name="T11" fmla="*/ 0 60000 65536"/>
                <a:gd name="T12" fmla="*/ 0 60000 65536"/>
                <a:gd name="T13" fmla="*/ 0 60000 65536"/>
                <a:gd name="T14" fmla="*/ 0 60000 65536"/>
                <a:gd name="T15" fmla="*/ 0 w 54"/>
                <a:gd name="T16" fmla="*/ 0 h 86"/>
                <a:gd name="T17" fmla="*/ 54 w 54"/>
                <a:gd name="T18" fmla="*/ 86 h 86"/>
              </a:gdLst>
              <a:ahLst/>
              <a:cxnLst>
                <a:cxn ang="T10">
                  <a:pos x="T0" y="T1"/>
                </a:cxn>
                <a:cxn ang="T11">
                  <a:pos x="T2" y="T3"/>
                </a:cxn>
                <a:cxn ang="T12">
                  <a:pos x="T4" y="T5"/>
                </a:cxn>
                <a:cxn ang="T13">
                  <a:pos x="T6" y="T7"/>
                </a:cxn>
                <a:cxn ang="T14">
                  <a:pos x="T8" y="T9"/>
                </a:cxn>
              </a:cxnLst>
              <a:rect l="T15" t="T16" r="T17" b="T18"/>
              <a:pathLst>
                <a:path w="54" h="86">
                  <a:moveTo>
                    <a:pt x="0" y="85"/>
                  </a:moveTo>
                  <a:lnTo>
                    <a:pt x="53" y="25"/>
                  </a:lnTo>
                  <a:lnTo>
                    <a:pt x="53" y="0"/>
                  </a:lnTo>
                  <a:lnTo>
                    <a:pt x="0" y="71"/>
                  </a:lnTo>
                  <a:lnTo>
                    <a:pt x="0" y="85"/>
                  </a:lnTo>
                </a:path>
              </a:pathLst>
            </a:custGeom>
            <a:solidFill>
              <a:srgbClr val="7A7A5A"/>
            </a:solidFill>
            <a:ln w="9525" cap="rnd">
              <a:noFill/>
              <a:round/>
              <a:headEnd type="none" w="sm" len="sm"/>
              <a:tailEnd type="none" w="sm" len="sm"/>
            </a:ln>
          </p:spPr>
          <p:txBody>
            <a:bodyPr/>
            <a:lstStyle/>
            <a:p>
              <a:endParaRPr lang="es-ES"/>
            </a:p>
          </p:txBody>
        </p:sp>
        <p:sp>
          <p:nvSpPr>
            <p:cNvPr id="104497" name="Freeform 1022"/>
            <p:cNvSpPr>
              <a:spLocks/>
            </p:cNvSpPr>
            <p:nvPr/>
          </p:nvSpPr>
          <p:spPr bwMode="auto">
            <a:xfrm>
              <a:off x="1202" y="1339"/>
              <a:ext cx="65" cy="98"/>
            </a:xfrm>
            <a:custGeom>
              <a:avLst/>
              <a:gdLst>
                <a:gd name="T0" fmla="*/ 0 w 58"/>
                <a:gd name="T1" fmla="*/ 109 h 87"/>
                <a:gd name="T2" fmla="*/ 72 w 58"/>
                <a:gd name="T3" fmla="*/ 33 h 87"/>
                <a:gd name="T4" fmla="*/ 72 w 58"/>
                <a:gd name="T5" fmla="*/ 0 h 87"/>
                <a:gd name="T6" fmla="*/ 0 w 58"/>
                <a:gd name="T7" fmla="*/ 90 h 87"/>
                <a:gd name="T8" fmla="*/ 0 w 58"/>
                <a:gd name="T9" fmla="*/ 109 h 87"/>
                <a:gd name="T10" fmla="*/ 0 60000 65536"/>
                <a:gd name="T11" fmla="*/ 0 60000 65536"/>
                <a:gd name="T12" fmla="*/ 0 60000 65536"/>
                <a:gd name="T13" fmla="*/ 0 60000 65536"/>
                <a:gd name="T14" fmla="*/ 0 60000 65536"/>
                <a:gd name="T15" fmla="*/ 0 w 58"/>
                <a:gd name="T16" fmla="*/ 0 h 87"/>
                <a:gd name="T17" fmla="*/ 58 w 58"/>
                <a:gd name="T18" fmla="*/ 87 h 87"/>
              </a:gdLst>
              <a:ahLst/>
              <a:cxnLst>
                <a:cxn ang="T10">
                  <a:pos x="T0" y="T1"/>
                </a:cxn>
                <a:cxn ang="T11">
                  <a:pos x="T2" y="T3"/>
                </a:cxn>
                <a:cxn ang="T12">
                  <a:pos x="T4" y="T5"/>
                </a:cxn>
                <a:cxn ang="T13">
                  <a:pos x="T6" y="T7"/>
                </a:cxn>
                <a:cxn ang="T14">
                  <a:pos x="T8" y="T9"/>
                </a:cxn>
              </a:cxnLst>
              <a:rect l="T15" t="T16" r="T17" b="T18"/>
              <a:pathLst>
                <a:path w="58" h="87">
                  <a:moveTo>
                    <a:pt x="0" y="86"/>
                  </a:moveTo>
                  <a:lnTo>
                    <a:pt x="57" y="26"/>
                  </a:lnTo>
                  <a:lnTo>
                    <a:pt x="57" y="0"/>
                  </a:lnTo>
                  <a:lnTo>
                    <a:pt x="0" y="71"/>
                  </a:lnTo>
                  <a:lnTo>
                    <a:pt x="0" y="86"/>
                  </a:lnTo>
                </a:path>
              </a:pathLst>
            </a:custGeom>
            <a:noFill/>
            <a:ln w="12700" cap="rnd">
              <a:solidFill>
                <a:srgbClr val="494936"/>
              </a:solidFill>
              <a:round/>
              <a:headEnd type="none" w="sm" len="sm"/>
              <a:tailEnd type="none" w="sm" len="sm"/>
            </a:ln>
          </p:spPr>
          <p:txBody>
            <a:bodyPr/>
            <a:lstStyle/>
            <a:p>
              <a:endParaRPr lang="es-ES"/>
            </a:p>
          </p:txBody>
        </p:sp>
        <p:sp>
          <p:nvSpPr>
            <p:cNvPr id="104498" name="Freeform 1023"/>
            <p:cNvSpPr>
              <a:spLocks/>
            </p:cNvSpPr>
            <p:nvPr/>
          </p:nvSpPr>
          <p:spPr bwMode="auto">
            <a:xfrm>
              <a:off x="760" y="1420"/>
              <a:ext cx="437" cy="20"/>
            </a:xfrm>
            <a:custGeom>
              <a:avLst/>
              <a:gdLst>
                <a:gd name="T0" fmla="*/ 0 w 389"/>
                <a:gd name="T1" fmla="*/ 0 h 18"/>
                <a:gd name="T2" fmla="*/ 490 w 389"/>
                <a:gd name="T3" fmla="*/ 0 h 18"/>
                <a:gd name="T4" fmla="*/ 490 w 389"/>
                <a:gd name="T5" fmla="*/ 21 h 18"/>
                <a:gd name="T6" fmla="*/ 0 w 389"/>
                <a:gd name="T7" fmla="*/ 21 h 18"/>
                <a:gd name="T8" fmla="*/ 0 w 389"/>
                <a:gd name="T9" fmla="*/ 0 h 18"/>
                <a:gd name="T10" fmla="*/ 0 60000 65536"/>
                <a:gd name="T11" fmla="*/ 0 60000 65536"/>
                <a:gd name="T12" fmla="*/ 0 60000 65536"/>
                <a:gd name="T13" fmla="*/ 0 60000 65536"/>
                <a:gd name="T14" fmla="*/ 0 60000 65536"/>
                <a:gd name="T15" fmla="*/ 0 w 389"/>
                <a:gd name="T16" fmla="*/ 0 h 18"/>
                <a:gd name="T17" fmla="*/ 389 w 389"/>
                <a:gd name="T18" fmla="*/ 18 h 18"/>
              </a:gdLst>
              <a:ahLst/>
              <a:cxnLst>
                <a:cxn ang="T10">
                  <a:pos x="T0" y="T1"/>
                </a:cxn>
                <a:cxn ang="T11">
                  <a:pos x="T2" y="T3"/>
                </a:cxn>
                <a:cxn ang="T12">
                  <a:pos x="T4" y="T5"/>
                </a:cxn>
                <a:cxn ang="T13">
                  <a:pos x="T6" y="T7"/>
                </a:cxn>
                <a:cxn ang="T14">
                  <a:pos x="T8" y="T9"/>
                </a:cxn>
              </a:cxnLst>
              <a:rect l="T15" t="T16" r="T17" b="T18"/>
              <a:pathLst>
                <a:path w="389" h="18">
                  <a:moveTo>
                    <a:pt x="0" y="0"/>
                  </a:moveTo>
                  <a:lnTo>
                    <a:pt x="388" y="0"/>
                  </a:lnTo>
                  <a:lnTo>
                    <a:pt x="388" y="17"/>
                  </a:lnTo>
                  <a:lnTo>
                    <a:pt x="0" y="17"/>
                  </a:lnTo>
                  <a:lnTo>
                    <a:pt x="0" y="0"/>
                  </a:lnTo>
                </a:path>
              </a:pathLst>
            </a:custGeom>
            <a:solidFill>
              <a:srgbClr val="B7B79D"/>
            </a:solidFill>
            <a:ln w="9525" cap="rnd">
              <a:noFill/>
              <a:round/>
              <a:headEnd type="none" w="sm" len="sm"/>
              <a:tailEnd type="none" w="sm" len="sm"/>
            </a:ln>
          </p:spPr>
          <p:txBody>
            <a:bodyPr/>
            <a:lstStyle/>
            <a:p>
              <a:endParaRPr lang="es-ES"/>
            </a:p>
          </p:txBody>
        </p:sp>
        <p:sp>
          <p:nvSpPr>
            <p:cNvPr id="104499" name="Freeform 1024"/>
            <p:cNvSpPr>
              <a:spLocks/>
            </p:cNvSpPr>
            <p:nvPr/>
          </p:nvSpPr>
          <p:spPr bwMode="auto">
            <a:xfrm>
              <a:off x="760" y="1420"/>
              <a:ext cx="444" cy="20"/>
            </a:xfrm>
            <a:custGeom>
              <a:avLst/>
              <a:gdLst>
                <a:gd name="T0" fmla="*/ 0 w 395"/>
                <a:gd name="T1" fmla="*/ 0 h 18"/>
                <a:gd name="T2" fmla="*/ 498 w 395"/>
                <a:gd name="T3" fmla="*/ 0 h 18"/>
                <a:gd name="T4" fmla="*/ 498 w 395"/>
                <a:gd name="T5" fmla="*/ 21 h 18"/>
                <a:gd name="T6" fmla="*/ 0 w 395"/>
                <a:gd name="T7" fmla="*/ 21 h 18"/>
                <a:gd name="T8" fmla="*/ 0 w 395"/>
                <a:gd name="T9" fmla="*/ 0 h 18"/>
                <a:gd name="T10" fmla="*/ 0 60000 65536"/>
                <a:gd name="T11" fmla="*/ 0 60000 65536"/>
                <a:gd name="T12" fmla="*/ 0 60000 65536"/>
                <a:gd name="T13" fmla="*/ 0 60000 65536"/>
                <a:gd name="T14" fmla="*/ 0 60000 65536"/>
                <a:gd name="T15" fmla="*/ 0 w 395"/>
                <a:gd name="T16" fmla="*/ 0 h 18"/>
                <a:gd name="T17" fmla="*/ 395 w 395"/>
                <a:gd name="T18" fmla="*/ 18 h 18"/>
              </a:gdLst>
              <a:ahLst/>
              <a:cxnLst>
                <a:cxn ang="T10">
                  <a:pos x="T0" y="T1"/>
                </a:cxn>
                <a:cxn ang="T11">
                  <a:pos x="T2" y="T3"/>
                </a:cxn>
                <a:cxn ang="T12">
                  <a:pos x="T4" y="T5"/>
                </a:cxn>
                <a:cxn ang="T13">
                  <a:pos x="T6" y="T7"/>
                </a:cxn>
                <a:cxn ang="T14">
                  <a:pos x="T8" y="T9"/>
                </a:cxn>
              </a:cxnLst>
              <a:rect l="T15" t="T16" r="T17" b="T18"/>
              <a:pathLst>
                <a:path w="395" h="18">
                  <a:moveTo>
                    <a:pt x="0" y="0"/>
                  </a:moveTo>
                  <a:lnTo>
                    <a:pt x="394" y="0"/>
                  </a:lnTo>
                  <a:lnTo>
                    <a:pt x="394" y="17"/>
                  </a:lnTo>
                  <a:lnTo>
                    <a:pt x="0" y="17"/>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104500" name="Freeform 1025"/>
            <p:cNvSpPr>
              <a:spLocks/>
            </p:cNvSpPr>
            <p:nvPr/>
          </p:nvSpPr>
          <p:spPr bwMode="auto">
            <a:xfrm>
              <a:off x="843" y="1192"/>
              <a:ext cx="451" cy="40"/>
            </a:xfrm>
            <a:custGeom>
              <a:avLst/>
              <a:gdLst>
                <a:gd name="T0" fmla="*/ 0 w 401"/>
                <a:gd name="T1" fmla="*/ 43 h 36"/>
                <a:gd name="T2" fmla="*/ 52 w 401"/>
                <a:gd name="T3" fmla="*/ 0 h 36"/>
                <a:gd name="T4" fmla="*/ 506 w 401"/>
                <a:gd name="T5" fmla="*/ 0 h 36"/>
                <a:gd name="T6" fmla="*/ 455 w 401"/>
                <a:gd name="T7" fmla="*/ 43 h 36"/>
                <a:gd name="T8" fmla="*/ 0 w 401"/>
                <a:gd name="T9" fmla="*/ 43 h 36"/>
                <a:gd name="T10" fmla="*/ 0 60000 65536"/>
                <a:gd name="T11" fmla="*/ 0 60000 65536"/>
                <a:gd name="T12" fmla="*/ 0 60000 65536"/>
                <a:gd name="T13" fmla="*/ 0 60000 65536"/>
                <a:gd name="T14" fmla="*/ 0 60000 65536"/>
                <a:gd name="T15" fmla="*/ 0 w 401"/>
                <a:gd name="T16" fmla="*/ 0 h 36"/>
                <a:gd name="T17" fmla="*/ 401 w 401"/>
                <a:gd name="T18" fmla="*/ 36 h 36"/>
              </a:gdLst>
              <a:ahLst/>
              <a:cxnLst>
                <a:cxn ang="T10">
                  <a:pos x="T0" y="T1"/>
                </a:cxn>
                <a:cxn ang="T11">
                  <a:pos x="T2" y="T3"/>
                </a:cxn>
                <a:cxn ang="T12">
                  <a:pos x="T4" y="T5"/>
                </a:cxn>
                <a:cxn ang="T13">
                  <a:pos x="T6" y="T7"/>
                </a:cxn>
                <a:cxn ang="T14">
                  <a:pos x="T8" y="T9"/>
                </a:cxn>
              </a:cxnLst>
              <a:rect l="T15" t="T16" r="T17" b="T18"/>
              <a:pathLst>
                <a:path w="401" h="36">
                  <a:moveTo>
                    <a:pt x="0" y="35"/>
                  </a:moveTo>
                  <a:lnTo>
                    <a:pt x="41" y="0"/>
                  </a:lnTo>
                  <a:lnTo>
                    <a:pt x="400" y="0"/>
                  </a:lnTo>
                  <a:lnTo>
                    <a:pt x="360" y="35"/>
                  </a:lnTo>
                  <a:lnTo>
                    <a:pt x="0" y="35"/>
                  </a:lnTo>
                </a:path>
              </a:pathLst>
            </a:custGeom>
            <a:solidFill>
              <a:srgbClr val="000000"/>
            </a:solidFill>
            <a:ln w="9525" cap="rnd">
              <a:noFill/>
              <a:round/>
              <a:headEnd type="none" w="sm" len="sm"/>
              <a:tailEnd type="none" w="sm" len="sm"/>
            </a:ln>
          </p:spPr>
          <p:txBody>
            <a:bodyPr/>
            <a:lstStyle/>
            <a:p>
              <a:endParaRPr lang="es-ES"/>
            </a:p>
          </p:txBody>
        </p:sp>
        <p:sp>
          <p:nvSpPr>
            <p:cNvPr id="104501" name="Freeform 1026"/>
            <p:cNvSpPr>
              <a:spLocks/>
            </p:cNvSpPr>
            <p:nvPr/>
          </p:nvSpPr>
          <p:spPr bwMode="auto">
            <a:xfrm>
              <a:off x="843" y="1191"/>
              <a:ext cx="457" cy="45"/>
            </a:xfrm>
            <a:custGeom>
              <a:avLst/>
              <a:gdLst>
                <a:gd name="T0" fmla="*/ 0 w 406"/>
                <a:gd name="T1" fmla="*/ 49 h 40"/>
                <a:gd name="T2" fmla="*/ 53 w 406"/>
                <a:gd name="T3" fmla="*/ 0 h 40"/>
                <a:gd name="T4" fmla="*/ 513 w 406"/>
                <a:gd name="T5" fmla="*/ 0 h 40"/>
                <a:gd name="T6" fmla="*/ 463 w 406"/>
                <a:gd name="T7" fmla="*/ 49 h 40"/>
                <a:gd name="T8" fmla="*/ 0 w 406"/>
                <a:gd name="T9" fmla="*/ 49 h 40"/>
                <a:gd name="T10" fmla="*/ 0 60000 65536"/>
                <a:gd name="T11" fmla="*/ 0 60000 65536"/>
                <a:gd name="T12" fmla="*/ 0 60000 65536"/>
                <a:gd name="T13" fmla="*/ 0 60000 65536"/>
                <a:gd name="T14" fmla="*/ 0 60000 65536"/>
                <a:gd name="T15" fmla="*/ 0 w 406"/>
                <a:gd name="T16" fmla="*/ 0 h 40"/>
                <a:gd name="T17" fmla="*/ 406 w 406"/>
                <a:gd name="T18" fmla="*/ 40 h 40"/>
              </a:gdLst>
              <a:ahLst/>
              <a:cxnLst>
                <a:cxn ang="T10">
                  <a:pos x="T0" y="T1"/>
                </a:cxn>
                <a:cxn ang="T11">
                  <a:pos x="T2" y="T3"/>
                </a:cxn>
                <a:cxn ang="T12">
                  <a:pos x="T4" y="T5"/>
                </a:cxn>
                <a:cxn ang="T13">
                  <a:pos x="T6" y="T7"/>
                </a:cxn>
                <a:cxn ang="T14">
                  <a:pos x="T8" y="T9"/>
                </a:cxn>
              </a:cxnLst>
              <a:rect l="T15" t="T16" r="T17" b="T18"/>
              <a:pathLst>
                <a:path w="406" h="40">
                  <a:moveTo>
                    <a:pt x="0" y="39"/>
                  </a:moveTo>
                  <a:lnTo>
                    <a:pt x="42" y="0"/>
                  </a:lnTo>
                  <a:lnTo>
                    <a:pt x="405" y="0"/>
                  </a:lnTo>
                  <a:lnTo>
                    <a:pt x="365" y="39"/>
                  </a:lnTo>
                  <a:lnTo>
                    <a:pt x="0" y="39"/>
                  </a:lnTo>
                </a:path>
              </a:pathLst>
            </a:custGeom>
            <a:noFill/>
            <a:ln w="12700" cap="rnd">
              <a:solidFill>
                <a:srgbClr val="000000"/>
              </a:solidFill>
              <a:round/>
              <a:headEnd type="none" w="sm" len="sm"/>
              <a:tailEnd type="none" w="sm" len="sm"/>
            </a:ln>
          </p:spPr>
          <p:txBody>
            <a:bodyPr/>
            <a:lstStyle/>
            <a:p>
              <a:endParaRPr lang="es-ES"/>
            </a:p>
          </p:txBody>
        </p:sp>
        <p:sp>
          <p:nvSpPr>
            <p:cNvPr id="104502" name="Freeform 1027"/>
            <p:cNvSpPr>
              <a:spLocks/>
            </p:cNvSpPr>
            <p:nvPr/>
          </p:nvSpPr>
          <p:spPr bwMode="auto">
            <a:xfrm>
              <a:off x="841" y="866"/>
              <a:ext cx="452" cy="43"/>
            </a:xfrm>
            <a:custGeom>
              <a:avLst/>
              <a:gdLst>
                <a:gd name="T0" fmla="*/ 0 w 402"/>
                <a:gd name="T1" fmla="*/ 48 h 38"/>
                <a:gd name="T2" fmla="*/ 49 w 402"/>
                <a:gd name="T3" fmla="*/ 0 h 38"/>
                <a:gd name="T4" fmla="*/ 507 w 402"/>
                <a:gd name="T5" fmla="*/ 0 h 38"/>
                <a:gd name="T6" fmla="*/ 456 w 402"/>
                <a:gd name="T7" fmla="*/ 48 h 38"/>
                <a:gd name="T8" fmla="*/ 0 w 402"/>
                <a:gd name="T9" fmla="*/ 48 h 38"/>
                <a:gd name="T10" fmla="*/ 0 60000 65536"/>
                <a:gd name="T11" fmla="*/ 0 60000 65536"/>
                <a:gd name="T12" fmla="*/ 0 60000 65536"/>
                <a:gd name="T13" fmla="*/ 0 60000 65536"/>
                <a:gd name="T14" fmla="*/ 0 60000 65536"/>
                <a:gd name="T15" fmla="*/ 0 w 402"/>
                <a:gd name="T16" fmla="*/ 0 h 38"/>
                <a:gd name="T17" fmla="*/ 402 w 402"/>
                <a:gd name="T18" fmla="*/ 38 h 38"/>
              </a:gdLst>
              <a:ahLst/>
              <a:cxnLst>
                <a:cxn ang="T10">
                  <a:pos x="T0" y="T1"/>
                </a:cxn>
                <a:cxn ang="T11">
                  <a:pos x="T2" y="T3"/>
                </a:cxn>
                <a:cxn ang="T12">
                  <a:pos x="T4" y="T5"/>
                </a:cxn>
                <a:cxn ang="T13">
                  <a:pos x="T6" y="T7"/>
                </a:cxn>
                <a:cxn ang="T14">
                  <a:pos x="T8" y="T9"/>
                </a:cxn>
              </a:cxnLst>
              <a:rect l="T15" t="T16" r="T17" b="T18"/>
              <a:pathLst>
                <a:path w="402" h="38">
                  <a:moveTo>
                    <a:pt x="0" y="37"/>
                  </a:moveTo>
                  <a:lnTo>
                    <a:pt x="39" y="0"/>
                  </a:lnTo>
                  <a:lnTo>
                    <a:pt x="401" y="0"/>
                  </a:lnTo>
                  <a:lnTo>
                    <a:pt x="361" y="37"/>
                  </a:lnTo>
                  <a:lnTo>
                    <a:pt x="0" y="37"/>
                  </a:lnTo>
                </a:path>
              </a:pathLst>
            </a:custGeom>
            <a:solidFill>
              <a:srgbClr val="C9C9B6"/>
            </a:solidFill>
            <a:ln w="12700" cap="rnd">
              <a:solidFill>
                <a:srgbClr val="494936"/>
              </a:solidFill>
              <a:round/>
              <a:headEnd type="none" w="sm" len="sm"/>
              <a:tailEnd type="none" w="sm" len="sm"/>
            </a:ln>
          </p:spPr>
          <p:txBody>
            <a:bodyPr/>
            <a:lstStyle/>
            <a:p>
              <a:endParaRPr lang="es-ES"/>
            </a:p>
          </p:txBody>
        </p:sp>
        <p:sp>
          <p:nvSpPr>
            <p:cNvPr id="104503" name="Rectangle 1028"/>
            <p:cNvSpPr>
              <a:spLocks noChangeArrowheads="1"/>
            </p:cNvSpPr>
            <p:nvPr/>
          </p:nvSpPr>
          <p:spPr bwMode="auto">
            <a:xfrm>
              <a:off x="845" y="912"/>
              <a:ext cx="395" cy="309"/>
            </a:xfrm>
            <a:prstGeom prst="rect">
              <a:avLst/>
            </a:prstGeom>
            <a:solidFill>
              <a:srgbClr val="B7B79D"/>
            </a:solidFill>
            <a:ln w="12700">
              <a:solidFill>
                <a:srgbClr val="494936"/>
              </a:solidFill>
              <a:miter lim="800000"/>
              <a:headEnd/>
              <a:tailEnd/>
            </a:ln>
          </p:spPr>
          <p:txBody>
            <a:bodyPr wrap="none" anchor="ctr"/>
            <a:lstStyle/>
            <a:p>
              <a:pPr eaLnBrk="0" hangingPunct="0"/>
              <a:endParaRPr lang="es-ES"/>
            </a:p>
          </p:txBody>
        </p:sp>
        <p:sp>
          <p:nvSpPr>
            <p:cNvPr id="104504" name="Rectangle 1029"/>
            <p:cNvSpPr>
              <a:spLocks noChangeArrowheads="1"/>
            </p:cNvSpPr>
            <p:nvPr/>
          </p:nvSpPr>
          <p:spPr bwMode="auto">
            <a:xfrm>
              <a:off x="881" y="953"/>
              <a:ext cx="323" cy="234"/>
            </a:xfrm>
            <a:prstGeom prst="rect">
              <a:avLst/>
            </a:prstGeom>
            <a:solidFill>
              <a:srgbClr val="00CCFF"/>
            </a:solidFill>
            <a:ln w="12700">
              <a:solidFill>
                <a:srgbClr val="494936"/>
              </a:solidFill>
              <a:miter lim="800000"/>
              <a:headEnd/>
              <a:tailEnd/>
            </a:ln>
          </p:spPr>
          <p:txBody>
            <a:bodyPr wrap="none" anchor="ctr"/>
            <a:lstStyle/>
            <a:p>
              <a:pPr eaLnBrk="0" hangingPunct="0"/>
              <a:endParaRPr lang="es-ES"/>
            </a:p>
          </p:txBody>
        </p:sp>
        <p:sp>
          <p:nvSpPr>
            <p:cNvPr id="104505" name="Freeform 1030"/>
            <p:cNvSpPr>
              <a:spLocks/>
            </p:cNvSpPr>
            <p:nvPr/>
          </p:nvSpPr>
          <p:spPr bwMode="auto">
            <a:xfrm>
              <a:off x="952" y="720"/>
              <a:ext cx="176" cy="29"/>
            </a:xfrm>
            <a:custGeom>
              <a:avLst/>
              <a:gdLst>
                <a:gd name="T0" fmla="*/ 197 w 156"/>
                <a:gd name="T1" fmla="*/ 0 h 26"/>
                <a:gd name="T2" fmla="*/ 106 w 156"/>
                <a:gd name="T3" fmla="*/ 31 h 26"/>
                <a:gd name="T4" fmla="*/ 0 w 156"/>
                <a:gd name="T5" fmla="*/ 31 h 26"/>
                <a:gd name="T6" fmla="*/ 97 w 156"/>
                <a:gd name="T7" fmla="*/ 0 h 26"/>
                <a:gd name="T8" fmla="*/ 197 w 156"/>
                <a:gd name="T9" fmla="*/ 0 h 26"/>
                <a:gd name="T10" fmla="*/ 0 60000 65536"/>
                <a:gd name="T11" fmla="*/ 0 60000 65536"/>
                <a:gd name="T12" fmla="*/ 0 60000 65536"/>
                <a:gd name="T13" fmla="*/ 0 60000 65536"/>
                <a:gd name="T14" fmla="*/ 0 60000 65536"/>
                <a:gd name="T15" fmla="*/ 0 w 156"/>
                <a:gd name="T16" fmla="*/ 0 h 26"/>
                <a:gd name="T17" fmla="*/ 156 w 156"/>
                <a:gd name="T18" fmla="*/ 26 h 26"/>
              </a:gdLst>
              <a:ahLst/>
              <a:cxnLst>
                <a:cxn ang="T10">
                  <a:pos x="T0" y="T1"/>
                </a:cxn>
                <a:cxn ang="T11">
                  <a:pos x="T2" y="T3"/>
                </a:cxn>
                <a:cxn ang="T12">
                  <a:pos x="T4" y="T5"/>
                </a:cxn>
                <a:cxn ang="T13">
                  <a:pos x="T6" y="T7"/>
                </a:cxn>
                <a:cxn ang="T14">
                  <a:pos x="T8" y="T9"/>
                </a:cxn>
              </a:cxnLst>
              <a:rect l="T15" t="T16" r="T17" b="T18"/>
              <a:pathLst>
                <a:path w="156" h="26">
                  <a:moveTo>
                    <a:pt x="155" y="0"/>
                  </a:moveTo>
                  <a:lnTo>
                    <a:pt x="83" y="25"/>
                  </a:lnTo>
                  <a:lnTo>
                    <a:pt x="0" y="25"/>
                  </a:lnTo>
                  <a:lnTo>
                    <a:pt x="76" y="0"/>
                  </a:lnTo>
                  <a:lnTo>
                    <a:pt x="155" y="0"/>
                  </a:lnTo>
                </a:path>
              </a:pathLst>
            </a:custGeom>
            <a:solidFill>
              <a:srgbClr val="CECECE"/>
            </a:solidFill>
            <a:ln w="12700" cap="rnd">
              <a:solidFill>
                <a:schemeClr val="tx1"/>
              </a:solidFill>
              <a:round/>
              <a:headEnd type="none" w="sm" len="sm"/>
              <a:tailEnd type="none" w="sm" len="sm"/>
            </a:ln>
          </p:spPr>
          <p:txBody>
            <a:bodyPr/>
            <a:lstStyle/>
            <a:p>
              <a:endParaRPr lang="es-ES"/>
            </a:p>
          </p:txBody>
        </p:sp>
        <p:sp>
          <p:nvSpPr>
            <p:cNvPr id="104506" name="Rectangle 1031"/>
            <p:cNvSpPr>
              <a:spLocks noChangeArrowheads="1"/>
            </p:cNvSpPr>
            <p:nvPr/>
          </p:nvSpPr>
          <p:spPr bwMode="auto">
            <a:xfrm>
              <a:off x="968" y="876"/>
              <a:ext cx="91" cy="19"/>
            </a:xfrm>
            <a:prstGeom prst="rect">
              <a:avLst/>
            </a:prstGeom>
            <a:solidFill>
              <a:srgbClr val="676767"/>
            </a:solidFill>
            <a:ln w="12700">
              <a:solidFill>
                <a:schemeClr val="tx1"/>
              </a:solidFill>
              <a:miter lim="800000"/>
              <a:headEnd/>
              <a:tailEnd/>
            </a:ln>
          </p:spPr>
          <p:txBody>
            <a:bodyPr wrap="none" anchor="ctr"/>
            <a:lstStyle/>
            <a:p>
              <a:pPr eaLnBrk="0" hangingPunct="0"/>
              <a:endParaRPr lang="es-ES"/>
            </a:p>
          </p:txBody>
        </p:sp>
        <p:sp>
          <p:nvSpPr>
            <p:cNvPr id="104507" name="Freeform 1032"/>
            <p:cNvSpPr>
              <a:spLocks/>
            </p:cNvSpPr>
            <p:nvPr/>
          </p:nvSpPr>
          <p:spPr bwMode="auto">
            <a:xfrm>
              <a:off x="1050" y="721"/>
              <a:ext cx="78" cy="180"/>
            </a:xfrm>
            <a:custGeom>
              <a:avLst/>
              <a:gdLst>
                <a:gd name="T0" fmla="*/ 0 w 69"/>
                <a:gd name="T1" fmla="*/ 30 h 160"/>
                <a:gd name="T2" fmla="*/ 0 w 69"/>
                <a:gd name="T3" fmla="*/ 172 h 160"/>
                <a:gd name="T4" fmla="*/ 16 w 69"/>
                <a:gd name="T5" fmla="*/ 172 h 160"/>
                <a:gd name="T6" fmla="*/ 16 w 69"/>
                <a:gd name="T7" fmla="*/ 201 h 160"/>
                <a:gd name="T8" fmla="*/ 87 w 69"/>
                <a:gd name="T9" fmla="*/ 152 h 160"/>
                <a:gd name="T10" fmla="*/ 87 w 69"/>
                <a:gd name="T11" fmla="*/ 0 h 160"/>
                <a:gd name="T12" fmla="*/ 0 w 69"/>
                <a:gd name="T13" fmla="*/ 30 h 160"/>
                <a:gd name="T14" fmla="*/ 0 60000 65536"/>
                <a:gd name="T15" fmla="*/ 0 60000 65536"/>
                <a:gd name="T16" fmla="*/ 0 60000 65536"/>
                <a:gd name="T17" fmla="*/ 0 60000 65536"/>
                <a:gd name="T18" fmla="*/ 0 60000 65536"/>
                <a:gd name="T19" fmla="*/ 0 60000 65536"/>
                <a:gd name="T20" fmla="*/ 0 60000 65536"/>
                <a:gd name="T21" fmla="*/ 0 w 69"/>
                <a:gd name="T22" fmla="*/ 0 h 160"/>
                <a:gd name="T23" fmla="*/ 69 w 69"/>
                <a:gd name="T24" fmla="*/ 160 h 1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160">
                  <a:moveTo>
                    <a:pt x="0" y="24"/>
                  </a:moveTo>
                  <a:lnTo>
                    <a:pt x="0" y="136"/>
                  </a:lnTo>
                  <a:lnTo>
                    <a:pt x="12" y="136"/>
                  </a:lnTo>
                  <a:lnTo>
                    <a:pt x="12" y="159"/>
                  </a:lnTo>
                  <a:lnTo>
                    <a:pt x="68" y="120"/>
                  </a:lnTo>
                  <a:lnTo>
                    <a:pt x="68" y="0"/>
                  </a:lnTo>
                  <a:lnTo>
                    <a:pt x="0" y="24"/>
                  </a:lnTo>
                </a:path>
              </a:pathLst>
            </a:custGeom>
            <a:solidFill>
              <a:srgbClr val="919191"/>
            </a:solidFill>
            <a:ln w="12700" cap="rnd">
              <a:solidFill>
                <a:schemeClr val="tx1"/>
              </a:solidFill>
              <a:round/>
              <a:headEnd type="none" w="sm" len="sm"/>
              <a:tailEnd type="none" w="sm" len="sm"/>
            </a:ln>
          </p:spPr>
          <p:txBody>
            <a:bodyPr/>
            <a:lstStyle/>
            <a:p>
              <a:endParaRPr lang="es-ES"/>
            </a:p>
          </p:txBody>
        </p:sp>
        <p:sp>
          <p:nvSpPr>
            <p:cNvPr id="104508" name="Rectangle 1033"/>
            <p:cNvSpPr>
              <a:spLocks noChangeArrowheads="1"/>
            </p:cNvSpPr>
            <p:nvPr/>
          </p:nvSpPr>
          <p:spPr bwMode="auto">
            <a:xfrm>
              <a:off x="956" y="754"/>
              <a:ext cx="90" cy="118"/>
            </a:xfrm>
            <a:prstGeom prst="rect">
              <a:avLst/>
            </a:prstGeom>
            <a:solidFill>
              <a:schemeClr val="bg2"/>
            </a:solidFill>
            <a:ln w="12700">
              <a:solidFill>
                <a:schemeClr val="tx1"/>
              </a:solidFill>
              <a:miter lim="800000"/>
              <a:headEnd/>
              <a:tailEnd/>
            </a:ln>
          </p:spPr>
          <p:txBody>
            <a:bodyPr wrap="none" anchor="ctr"/>
            <a:lstStyle/>
            <a:p>
              <a:pPr eaLnBrk="0" hangingPunct="0"/>
              <a:endParaRPr lang="es-ES"/>
            </a:p>
          </p:txBody>
        </p:sp>
        <p:grpSp>
          <p:nvGrpSpPr>
            <p:cNvPr id="104509" name="Group 1034"/>
            <p:cNvGrpSpPr>
              <a:grpSpLocks/>
            </p:cNvGrpSpPr>
            <p:nvPr/>
          </p:nvGrpSpPr>
          <p:grpSpPr bwMode="auto">
            <a:xfrm>
              <a:off x="942" y="765"/>
              <a:ext cx="90" cy="92"/>
              <a:chOff x="3562" y="2439"/>
              <a:chExt cx="80" cy="82"/>
            </a:xfrm>
          </p:grpSpPr>
          <p:sp>
            <p:nvSpPr>
              <p:cNvPr id="104513" name="Oval 1035"/>
              <p:cNvSpPr>
                <a:spLocks noChangeArrowheads="1"/>
              </p:cNvSpPr>
              <p:nvPr/>
            </p:nvSpPr>
            <p:spPr bwMode="auto">
              <a:xfrm>
                <a:off x="3573" y="2439"/>
                <a:ext cx="69" cy="78"/>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04514" name="Oval 1036"/>
              <p:cNvSpPr>
                <a:spLocks noChangeArrowheads="1"/>
              </p:cNvSpPr>
              <p:nvPr/>
            </p:nvSpPr>
            <p:spPr bwMode="auto">
              <a:xfrm>
                <a:off x="3562" y="2444"/>
                <a:ext cx="69" cy="77"/>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04515" name="Oval 1037"/>
              <p:cNvSpPr>
                <a:spLocks noChangeArrowheads="1"/>
              </p:cNvSpPr>
              <p:nvPr/>
            </p:nvSpPr>
            <p:spPr bwMode="auto">
              <a:xfrm>
                <a:off x="3572" y="2453"/>
                <a:ext cx="50" cy="56"/>
              </a:xfrm>
              <a:prstGeom prst="ellipse">
                <a:avLst/>
              </a:prstGeom>
              <a:gradFill rotWithShape="0">
                <a:gsLst>
                  <a:gs pos="0">
                    <a:srgbClr val="4CADC6"/>
                  </a:gs>
                  <a:gs pos="100000">
                    <a:srgbClr val="008AAE"/>
                  </a:gs>
                </a:gsLst>
                <a:lin ang="2700000" scaled="1"/>
              </a:gradFill>
              <a:ln w="12700">
                <a:solidFill>
                  <a:srgbClr val="333333"/>
                </a:solidFill>
                <a:round/>
                <a:headEnd/>
                <a:tailEnd/>
              </a:ln>
            </p:spPr>
            <p:txBody>
              <a:bodyPr wrap="none" anchor="ctr"/>
              <a:lstStyle/>
              <a:p>
                <a:pPr eaLnBrk="0" hangingPunct="0"/>
                <a:endParaRPr lang="es-ES"/>
              </a:p>
            </p:txBody>
          </p:sp>
        </p:grpSp>
        <p:sp>
          <p:nvSpPr>
            <p:cNvPr id="104510" name="Freeform 1038"/>
            <p:cNvSpPr>
              <a:spLocks/>
            </p:cNvSpPr>
            <p:nvPr/>
          </p:nvSpPr>
          <p:spPr bwMode="auto">
            <a:xfrm>
              <a:off x="1330" y="1192"/>
              <a:ext cx="57" cy="159"/>
            </a:xfrm>
            <a:custGeom>
              <a:avLst/>
              <a:gdLst>
                <a:gd name="T0" fmla="*/ 0 w 51"/>
                <a:gd name="T1" fmla="*/ 177 h 142"/>
                <a:gd name="T2" fmla="*/ 63 w 51"/>
                <a:gd name="T3" fmla="*/ 109 h 142"/>
                <a:gd name="T4" fmla="*/ 63 w 51"/>
                <a:gd name="T5" fmla="*/ 0 h 142"/>
                <a:gd name="T6" fmla="*/ 0 w 51"/>
                <a:gd name="T7" fmla="*/ 62 h 142"/>
                <a:gd name="T8" fmla="*/ 0 w 51"/>
                <a:gd name="T9" fmla="*/ 177 h 142"/>
                <a:gd name="T10" fmla="*/ 0 60000 65536"/>
                <a:gd name="T11" fmla="*/ 0 60000 65536"/>
                <a:gd name="T12" fmla="*/ 0 60000 65536"/>
                <a:gd name="T13" fmla="*/ 0 60000 65536"/>
                <a:gd name="T14" fmla="*/ 0 60000 65536"/>
                <a:gd name="T15" fmla="*/ 0 w 51"/>
                <a:gd name="T16" fmla="*/ 0 h 142"/>
                <a:gd name="T17" fmla="*/ 51 w 51"/>
                <a:gd name="T18" fmla="*/ 142 h 142"/>
              </a:gdLst>
              <a:ahLst/>
              <a:cxnLst>
                <a:cxn ang="T10">
                  <a:pos x="T0" y="T1"/>
                </a:cxn>
                <a:cxn ang="T11">
                  <a:pos x="T2" y="T3"/>
                </a:cxn>
                <a:cxn ang="T12">
                  <a:pos x="T4" y="T5"/>
                </a:cxn>
                <a:cxn ang="T13">
                  <a:pos x="T6" y="T7"/>
                </a:cxn>
                <a:cxn ang="T14">
                  <a:pos x="T8" y="T9"/>
                </a:cxn>
              </a:cxnLst>
              <a:rect l="T15" t="T16" r="T17" b="T18"/>
              <a:pathLst>
                <a:path w="51" h="142">
                  <a:moveTo>
                    <a:pt x="0" y="141"/>
                  </a:moveTo>
                  <a:lnTo>
                    <a:pt x="50" y="87"/>
                  </a:lnTo>
                  <a:lnTo>
                    <a:pt x="50" y="0"/>
                  </a:lnTo>
                  <a:lnTo>
                    <a:pt x="0" y="49"/>
                  </a:lnTo>
                  <a:lnTo>
                    <a:pt x="0" y="141"/>
                  </a:lnTo>
                </a:path>
              </a:pathLst>
            </a:custGeom>
            <a:solidFill>
              <a:srgbClr val="7A7A5A"/>
            </a:solidFill>
            <a:ln w="9525" cap="rnd">
              <a:noFill/>
              <a:round/>
              <a:headEnd type="none" w="sm" len="sm"/>
              <a:tailEnd type="none" w="sm" len="sm"/>
            </a:ln>
          </p:spPr>
          <p:txBody>
            <a:bodyPr/>
            <a:lstStyle/>
            <a:p>
              <a:endParaRPr lang="es-ES"/>
            </a:p>
          </p:txBody>
        </p:sp>
        <p:sp>
          <p:nvSpPr>
            <p:cNvPr id="104511" name="Freeform 1039"/>
            <p:cNvSpPr>
              <a:spLocks/>
            </p:cNvSpPr>
            <p:nvPr/>
          </p:nvSpPr>
          <p:spPr bwMode="auto">
            <a:xfrm>
              <a:off x="1330" y="1192"/>
              <a:ext cx="62" cy="163"/>
            </a:xfrm>
            <a:custGeom>
              <a:avLst/>
              <a:gdLst>
                <a:gd name="T0" fmla="*/ 0 w 55"/>
                <a:gd name="T1" fmla="*/ 182 h 145"/>
                <a:gd name="T2" fmla="*/ 69 w 55"/>
                <a:gd name="T3" fmla="*/ 114 h 145"/>
                <a:gd name="T4" fmla="*/ 69 w 55"/>
                <a:gd name="T5" fmla="*/ 0 h 145"/>
                <a:gd name="T6" fmla="*/ 0 w 55"/>
                <a:gd name="T7" fmla="*/ 63 h 145"/>
                <a:gd name="T8" fmla="*/ 0 w 55"/>
                <a:gd name="T9" fmla="*/ 182 h 145"/>
                <a:gd name="T10" fmla="*/ 0 60000 65536"/>
                <a:gd name="T11" fmla="*/ 0 60000 65536"/>
                <a:gd name="T12" fmla="*/ 0 60000 65536"/>
                <a:gd name="T13" fmla="*/ 0 60000 65536"/>
                <a:gd name="T14" fmla="*/ 0 60000 65536"/>
                <a:gd name="T15" fmla="*/ 0 w 55"/>
                <a:gd name="T16" fmla="*/ 0 h 145"/>
                <a:gd name="T17" fmla="*/ 55 w 55"/>
                <a:gd name="T18" fmla="*/ 145 h 145"/>
              </a:gdLst>
              <a:ahLst/>
              <a:cxnLst>
                <a:cxn ang="T10">
                  <a:pos x="T0" y="T1"/>
                </a:cxn>
                <a:cxn ang="T11">
                  <a:pos x="T2" y="T3"/>
                </a:cxn>
                <a:cxn ang="T12">
                  <a:pos x="T4" y="T5"/>
                </a:cxn>
                <a:cxn ang="T13">
                  <a:pos x="T6" y="T7"/>
                </a:cxn>
                <a:cxn ang="T14">
                  <a:pos x="T8" y="T9"/>
                </a:cxn>
              </a:cxnLst>
              <a:rect l="T15" t="T16" r="T17" b="T18"/>
              <a:pathLst>
                <a:path w="55" h="145">
                  <a:moveTo>
                    <a:pt x="0" y="144"/>
                  </a:moveTo>
                  <a:lnTo>
                    <a:pt x="54" y="90"/>
                  </a:lnTo>
                  <a:lnTo>
                    <a:pt x="54" y="0"/>
                  </a:lnTo>
                  <a:lnTo>
                    <a:pt x="0" y="50"/>
                  </a:lnTo>
                  <a:lnTo>
                    <a:pt x="0" y="144"/>
                  </a:lnTo>
                </a:path>
              </a:pathLst>
            </a:custGeom>
            <a:noFill/>
            <a:ln w="12700" cap="rnd">
              <a:solidFill>
                <a:srgbClr val="494936"/>
              </a:solidFill>
              <a:round/>
              <a:headEnd type="none" w="sm" len="sm"/>
              <a:tailEnd type="none" w="sm" len="sm"/>
            </a:ln>
          </p:spPr>
          <p:txBody>
            <a:bodyPr/>
            <a:lstStyle/>
            <a:p>
              <a:endParaRPr lang="es-ES"/>
            </a:p>
          </p:txBody>
        </p:sp>
        <p:sp>
          <p:nvSpPr>
            <p:cNvPr id="104512" name="Freeform 1040"/>
            <p:cNvSpPr>
              <a:spLocks/>
            </p:cNvSpPr>
            <p:nvPr/>
          </p:nvSpPr>
          <p:spPr bwMode="auto">
            <a:xfrm>
              <a:off x="1247" y="866"/>
              <a:ext cx="46" cy="361"/>
            </a:xfrm>
            <a:custGeom>
              <a:avLst/>
              <a:gdLst>
                <a:gd name="T0" fmla="*/ 0 w 41"/>
                <a:gd name="T1" fmla="*/ 405 h 321"/>
                <a:gd name="T2" fmla="*/ 50 w 41"/>
                <a:gd name="T3" fmla="*/ 354 h 321"/>
                <a:gd name="T4" fmla="*/ 50 w 41"/>
                <a:gd name="T5" fmla="*/ 0 h 321"/>
                <a:gd name="T6" fmla="*/ 0 w 41"/>
                <a:gd name="T7" fmla="*/ 45 h 321"/>
                <a:gd name="T8" fmla="*/ 0 w 41"/>
                <a:gd name="T9" fmla="*/ 405 h 321"/>
                <a:gd name="T10" fmla="*/ 0 60000 65536"/>
                <a:gd name="T11" fmla="*/ 0 60000 65536"/>
                <a:gd name="T12" fmla="*/ 0 60000 65536"/>
                <a:gd name="T13" fmla="*/ 0 60000 65536"/>
                <a:gd name="T14" fmla="*/ 0 60000 65536"/>
                <a:gd name="T15" fmla="*/ 0 w 41"/>
                <a:gd name="T16" fmla="*/ 0 h 321"/>
                <a:gd name="T17" fmla="*/ 41 w 41"/>
                <a:gd name="T18" fmla="*/ 321 h 321"/>
              </a:gdLst>
              <a:ahLst/>
              <a:cxnLst>
                <a:cxn ang="T10">
                  <a:pos x="T0" y="T1"/>
                </a:cxn>
                <a:cxn ang="T11">
                  <a:pos x="T2" y="T3"/>
                </a:cxn>
                <a:cxn ang="T12">
                  <a:pos x="T4" y="T5"/>
                </a:cxn>
                <a:cxn ang="T13">
                  <a:pos x="T6" y="T7"/>
                </a:cxn>
                <a:cxn ang="T14">
                  <a:pos x="T8" y="T9"/>
                </a:cxn>
              </a:cxnLst>
              <a:rect l="T15" t="T16" r="T17" b="T18"/>
              <a:pathLst>
                <a:path w="41" h="321">
                  <a:moveTo>
                    <a:pt x="0" y="320"/>
                  </a:moveTo>
                  <a:lnTo>
                    <a:pt x="40" y="280"/>
                  </a:lnTo>
                  <a:lnTo>
                    <a:pt x="40" y="0"/>
                  </a:lnTo>
                  <a:lnTo>
                    <a:pt x="0" y="36"/>
                  </a:lnTo>
                  <a:lnTo>
                    <a:pt x="0" y="320"/>
                  </a:lnTo>
                </a:path>
              </a:pathLst>
            </a:custGeom>
            <a:solidFill>
              <a:srgbClr val="7A7A5A"/>
            </a:solidFill>
            <a:ln w="12700" cap="rnd">
              <a:solidFill>
                <a:srgbClr val="494936"/>
              </a:solidFill>
              <a:round/>
              <a:headEnd type="none" w="sm" len="sm"/>
              <a:tailEnd type="none" w="sm" len="sm"/>
            </a:ln>
          </p:spPr>
          <p:txBody>
            <a:bodyPr/>
            <a:lstStyle/>
            <a:p>
              <a:endParaRPr lang="es-ES"/>
            </a:p>
          </p:txBody>
        </p:sp>
      </p:grpSp>
      <p:sp>
        <p:nvSpPr>
          <p:cNvPr id="104483" name="Oval 1041"/>
          <p:cNvSpPr>
            <a:spLocks noChangeArrowheads="1"/>
          </p:cNvSpPr>
          <p:nvPr/>
        </p:nvSpPr>
        <p:spPr bwMode="auto">
          <a:xfrm>
            <a:off x="6877050" y="3860800"/>
            <a:ext cx="719138" cy="720725"/>
          </a:xfrm>
          <a:prstGeom prst="ellipse">
            <a:avLst/>
          </a:prstGeom>
          <a:solidFill>
            <a:schemeClr val="accent1"/>
          </a:solidFill>
          <a:ln w="9525">
            <a:solidFill>
              <a:schemeClr val="tx1"/>
            </a:solidFill>
            <a:round/>
            <a:headEnd/>
            <a:tailEnd/>
          </a:ln>
        </p:spPr>
        <p:txBody>
          <a:bodyPr wrap="none" anchor="ctr"/>
          <a:lstStyle/>
          <a:p>
            <a:pPr algn="ctr" eaLnBrk="0" hangingPunct="0"/>
            <a:r>
              <a:rPr lang="es-ES" sz="1600" b="1" i="0"/>
              <a:t>T.120</a:t>
            </a:r>
          </a:p>
        </p:txBody>
      </p:sp>
      <p:sp>
        <p:nvSpPr>
          <p:cNvPr id="104484" name="Line 1042"/>
          <p:cNvSpPr>
            <a:spLocks noChangeShapeType="1"/>
          </p:cNvSpPr>
          <p:nvPr/>
        </p:nvSpPr>
        <p:spPr bwMode="auto">
          <a:xfrm flipH="1">
            <a:off x="7380288" y="3500438"/>
            <a:ext cx="360362" cy="360362"/>
          </a:xfrm>
          <a:prstGeom prst="line">
            <a:avLst/>
          </a:prstGeom>
          <a:noFill/>
          <a:ln w="25400">
            <a:solidFill>
              <a:schemeClr val="tx1"/>
            </a:solidFill>
            <a:round/>
            <a:headEnd type="triangle" w="lg" len="med"/>
            <a:tailEnd type="triangle" w="lg" len="med"/>
          </a:ln>
        </p:spPr>
        <p:txBody>
          <a:bodyPr/>
          <a:lstStyle/>
          <a:p>
            <a:endParaRPr lang="es-ES"/>
          </a:p>
        </p:txBody>
      </p:sp>
      <p:sp>
        <p:nvSpPr>
          <p:cNvPr id="104485" name="Line 1043"/>
          <p:cNvSpPr>
            <a:spLocks noChangeShapeType="1"/>
          </p:cNvSpPr>
          <p:nvPr/>
        </p:nvSpPr>
        <p:spPr bwMode="auto">
          <a:xfrm flipH="1">
            <a:off x="6659563" y="4581525"/>
            <a:ext cx="360362" cy="360363"/>
          </a:xfrm>
          <a:prstGeom prst="line">
            <a:avLst/>
          </a:prstGeom>
          <a:noFill/>
          <a:ln w="25400">
            <a:solidFill>
              <a:schemeClr val="tx1"/>
            </a:solidFill>
            <a:round/>
            <a:headEnd type="triangle" w="lg" len="med"/>
            <a:tailEnd type="triangle" w="lg" len="med"/>
          </a:ln>
        </p:spPr>
        <p:txBody>
          <a:bodyPr/>
          <a:lstStyle/>
          <a:p>
            <a:endParaRPr lang="es-ES"/>
          </a:p>
        </p:txBody>
      </p:sp>
      <p:sp>
        <p:nvSpPr>
          <p:cNvPr id="104486" name="Line 1044"/>
          <p:cNvSpPr>
            <a:spLocks noChangeShapeType="1"/>
          </p:cNvSpPr>
          <p:nvPr/>
        </p:nvSpPr>
        <p:spPr bwMode="auto">
          <a:xfrm rot="5400000" flipH="1">
            <a:off x="7380287" y="4581526"/>
            <a:ext cx="360363" cy="360362"/>
          </a:xfrm>
          <a:prstGeom prst="line">
            <a:avLst/>
          </a:prstGeom>
          <a:noFill/>
          <a:ln w="25400">
            <a:solidFill>
              <a:schemeClr val="tx1"/>
            </a:solidFill>
            <a:round/>
            <a:headEnd type="triangle" w="lg" len="med"/>
            <a:tailEnd type="triangle" w="lg" len="med"/>
          </a:ln>
        </p:spPr>
        <p:txBody>
          <a:bodyPr/>
          <a:lstStyle/>
          <a:p>
            <a:endParaRPr lang="es-ES"/>
          </a:p>
        </p:txBody>
      </p:sp>
      <p:sp>
        <p:nvSpPr>
          <p:cNvPr id="104487" name="Line 1045"/>
          <p:cNvSpPr>
            <a:spLocks noChangeShapeType="1"/>
          </p:cNvSpPr>
          <p:nvPr/>
        </p:nvSpPr>
        <p:spPr bwMode="auto">
          <a:xfrm rot="5400000" flipH="1">
            <a:off x="6659563" y="3500438"/>
            <a:ext cx="360362" cy="360362"/>
          </a:xfrm>
          <a:prstGeom prst="line">
            <a:avLst/>
          </a:prstGeom>
          <a:noFill/>
          <a:ln w="25400">
            <a:solidFill>
              <a:schemeClr val="tx1"/>
            </a:solidFill>
            <a:round/>
            <a:headEnd type="triangle" w="lg" len="med"/>
            <a:tailEnd type="triangle" w="lg" len="med"/>
          </a:ln>
        </p:spPr>
        <p:txBody>
          <a:bodyPr/>
          <a:lstStyle/>
          <a:p>
            <a:endParaRPr lang="es-ES"/>
          </a:p>
        </p:txBody>
      </p:sp>
    </p:spTree>
    <p:extLst>
      <p:ext uri="{BB962C8B-B14F-4D97-AF65-F5344CB8AC3E}">
        <p14:creationId xmlns:p14="http://schemas.microsoft.com/office/powerpoint/2010/main" val="4276519471"/>
      </p:ext>
    </p:extLst>
  </p:cSld>
  <p:clrMapOvr>
    <a:masterClrMapping/>
  </p:clrMapOvr>
  <p:transition>
    <p:cover dir="ld"/>
  </p:transition>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5" name="1 Marcador de número de diapositiva"/>
          <p:cNvSpPr>
            <a:spLocks noGrp="1"/>
          </p:cNvSpPr>
          <p:nvPr>
            <p:ph type="sldNum" sz="quarter" idx="10"/>
          </p:nvPr>
        </p:nvSpPr>
        <p:spPr/>
        <p:txBody>
          <a:bodyPr/>
          <a:lstStyle/>
          <a:p>
            <a:pPr>
              <a:defRPr/>
            </a:pPr>
            <a:r>
              <a:rPr lang="es-ES"/>
              <a:t>Ampliación Redes 2-</a:t>
            </a:r>
            <a:fld id="{82A53ABD-147C-4025-A669-6F702B6C71F5}" type="slidenum">
              <a:rPr lang="es-ES"/>
              <a:pPr>
                <a:defRPr/>
              </a:pPr>
              <a:t>132</a:t>
            </a:fld>
            <a:endParaRPr lang="es-ES"/>
          </a:p>
        </p:txBody>
      </p:sp>
      <p:sp>
        <p:nvSpPr>
          <p:cNvPr id="358404" name="Freeform 4"/>
          <p:cNvSpPr>
            <a:spLocks/>
          </p:cNvSpPr>
          <p:nvPr/>
        </p:nvSpPr>
        <p:spPr bwMode="auto">
          <a:xfrm rot="4500000" flipV="1">
            <a:off x="3797300" y="3913188"/>
            <a:ext cx="1701800" cy="609600"/>
          </a:xfrm>
          <a:custGeom>
            <a:avLst/>
            <a:gdLst/>
            <a:ahLst/>
            <a:cxnLst>
              <a:cxn ang="0">
                <a:pos x="997" y="0"/>
              </a:cxn>
              <a:cxn ang="0">
                <a:pos x="449" y="180"/>
              </a:cxn>
              <a:cxn ang="0">
                <a:pos x="637" y="242"/>
              </a:cxn>
              <a:cxn ang="0">
                <a:pos x="0" y="450"/>
              </a:cxn>
            </a:cxnLst>
            <a:rect l="0" t="0" r="r" b="b"/>
            <a:pathLst>
              <a:path w="998" h="451">
                <a:moveTo>
                  <a:pt x="997" y="0"/>
                </a:moveTo>
                <a:lnTo>
                  <a:pt x="449" y="180"/>
                </a:lnTo>
                <a:lnTo>
                  <a:pt x="637" y="242"/>
                </a:lnTo>
                <a:lnTo>
                  <a:pt x="0" y="450"/>
                </a:lnTo>
              </a:path>
            </a:pathLst>
          </a:custGeom>
          <a:noFill/>
          <a:ln w="25400" cap="rnd" cmpd="sng">
            <a:solidFill>
              <a:schemeClr val="accent2"/>
            </a:solidFill>
            <a:prstDash val="solid"/>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358405" name="Freeform 5"/>
          <p:cNvSpPr>
            <a:spLocks/>
          </p:cNvSpPr>
          <p:nvPr/>
        </p:nvSpPr>
        <p:spPr bwMode="auto">
          <a:xfrm rot="18900000" flipV="1">
            <a:off x="1600200" y="3341688"/>
            <a:ext cx="1981200" cy="609600"/>
          </a:xfrm>
          <a:custGeom>
            <a:avLst/>
            <a:gdLst/>
            <a:ahLst/>
            <a:cxnLst>
              <a:cxn ang="0">
                <a:pos x="997" y="0"/>
              </a:cxn>
              <a:cxn ang="0">
                <a:pos x="449" y="180"/>
              </a:cxn>
              <a:cxn ang="0">
                <a:pos x="637" y="242"/>
              </a:cxn>
              <a:cxn ang="0">
                <a:pos x="0" y="450"/>
              </a:cxn>
            </a:cxnLst>
            <a:rect l="0" t="0" r="r" b="b"/>
            <a:pathLst>
              <a:path w="998" h="451">
                <a:moveTo>
                  <a:pt x="997" y="0"/>
                </a:moveTo>
                <a:lnTo>
                  <a:pt x="449" y="180"/>
                </a:lnTo>
                <a:lnTo>
                  <a:pt x="637" y="242"/>
                </a:lnTo>
                <a:lnTo>
                  <a:pt x="0" y="450"/>
                </a:lnTo>
              </a:path>
            </a:pathLst>
          </a:custGeom>
          <a:noFill/>
          <a:ln w="25400" cap="rnd" cmpd="sng">
            <a:solidFill>
              <a:schemeClr val="accent2"/>
            </a:solidFill>
            <a:prstDash val="solid"/>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grpSp>
        <p:nvGrpSpPr>
          <p:cNvPr id="106501" name="Group 6"/>
          <p:cNvGrpSpPr>
            <a:grpSpLocks/>
          </p:cNvGrpSpPr>
          <p:nvPr/>
        </p:nvGrpSpPr>
        <p:grpSpPr bwMode="auto">
          <a:xfrm>
            <a:off x="1416050" y="3519488"/>
            <a:ext cx="1022350" cy="1101725"/>
            <a:chOff x="755" y="720"/>
            <a:chExt cx="637" cy="720"/>
          </a:xfrm>
        </p:grpSpPr>
        <p:sp>
          <p:nvSpPr>
            <p:cNvPr id="107654" name="Freeform 7"/>
            <p:cNvSpPr>
              <a:spLocks/>
            </p:cNvSpPr>
            <p:nvPr/>
          </p:nvSpPr>
          <p:spPr bwMode="auto">
            <a:xfrm>
              <a:off x="755" y="1249"/>
              <a:ext cx="572" cy="102"/>
            </a:xfrm>
            <a:custGeom>
              <a:avLst/>
              <a:gdLst>
                <a:gd name="T0" fmla="*/ 0 w 508"/>
                <a:gd name="T1" fmla="*/ 0 h 91"/>
                <a:gd name="T2" fmla="*/ 643 w 508"/>
                <a:gd name="T3" fmla="*/ 0 h 91"/>
                <a:gd name="T4" fmla="*/ 643 w 508"/>
                <a:gd name="T5" fmla="*/ 113 h 91"/>
                <a:gd name="T6" fmla="*/ 0 w 508"/>
                <a:gd name="T7" fmla="*/ 113 h 91"/>
                <a:gd name="T8" fmla="*/ 0 w 508"/>
                <a:gd name="T9" fmla="*/ 0 h 91"/>
                <a:gd name="T10" fmla="*/ 0 60000 65536"/>
                <a:gd name="T11" fmla="*/ 0 60000 65536"/>
                <a:gd name="T12" fmla="*/ 0 60000 65536"/>
                <a:gd name="T13" fmla="*/ 0 60000 65536"/>
                <a:gd name="T14" fmla="*/ 0 60000 65536"/>
                <a:gd name="T15" fmla="*/ 0 w 508"/>
                <a:gd name="T16" fmla="*/ 0 h 91"/>
                <a:gd name="T17" fmla="*/ 508 w 508"/>
                <a:gd name="T18" fmla="*/ 91 h 91"/>
              </a:gdLst>
              <a:ahLst/>
              <a:cxnLst>
                <a:cxn ang="T10">
                  <a:pos x="T0" y="T1"/>
                </a:cxn>
                <a:cxn ang="T11">
                  <a:pos x="T2" y="T3"/>
                </a:cxn>
                <a:cxn ang="T12">
                  <a:pos x="T4" y="T5"/>
                </a:cxn>
                <a:cxn ang="T13">
                  <a:pos x="T6" y="T7"/>
                </a:cxn>
                <a:cxn ang="T14">
                  <a:pos x="T8" y="T9"/>
                </a:cxn>
              </a:cxnLst>
              <a:rect l="T15" t="T16" r="T17" b="T18"/>
              <a:pathLst>
                <a:path w="508" h="91">
                  <a:moveTo>
                    <a:pt x="0" y="0"/>
                  </a:moveTo>
                  <a:lnTo>
                    <a:pt x="507" y="0"/>
                  </a:lnTo>
                  <a:lnTo>
                    <a:pt x="507" y="90"/>
                  </a:lnTo>
                  <a:lnTo>
                    <a:pt x="0" y="90"/>
                  </a:lnTo>
                  <a:lnTo>
                    <a:pt x="0" y="0"/>
                  </a:lnTo>
                </a:path>
              </a:pathLst>
            </a:custGeom>
            <a:solidFill>
              <a:srgbClr val="B7B79D"/>
            </a:solidFill>
            <a:ln w="9525" cap="rnd">
              <a:noFill/>
              <a:round/>
              <a:headEnd type="none" w="sm" len="sm"/>
              <a:tailEnd type="none" w="sm" len="sm"/>
            </a:ln>
          </p:spPr>
          <p:txBody>
            <a:bodyPr/>
            <a:lstStyle/>
            <a:p>
              <a:endParaRPr lang="es-ES"/>
            </a:p>
          </p:txBody>
        </p:sp>
        <p:sp>
          <p:nvSpPr>
            <p:cNvPr id="107655" name="Freeform 8"/>
            <p:cNvSpPr>
              <a:spLocks/>
            </p:cNvSpPr>
            <p:nvPr/>
          </p:nvSpPr>
          <p:spPr bwMode="auto">
            <a:xfrm>
              <a:off x="755" y="1249"/>
              <a:ext cx="577" cy="106"/>
            </a:xfrm>
            <a:custGeom>
              <a:avLst/>
              <a:gdLst>
                <a:gd name="T0" fmla="*/ 0 w 513"/>
                <a:gd name="T1" fmla="*/ 0 h 94"/>
                <a:gd name="T2" fmla="*/ 648 w 513"/>
                <a:gd name="T3" fmla="*/ 0 h 94"/>
                <a:gd name="T4" fmla="*/ 648 w 513"/>
                <a:gd name="T5" fmla="*/ 118 h 94"/>
                <a:gd name="T6" fmla="*/ 0 w 513"/>
                <a:gd name="T7" fmla="*/ 118 h 94"/>
                <a:gd name="T8" fmla="*/ 0 w 513"/>
                <a:gd name="T9" fmla="*/ 0 h 94"/>
                <a:gd name="T10" fmla="*/ 0 60000 65536"/>
                <a:gd name="T11" fmla="*/ 0 60000 65536"/>
                <a:gd name="T12" fmla="*/ 0 60000 65536"/>
                <a:gd name="T13" fmla="*/ 0 60000 65536"/>
                <a:gd name="T14" fmla="*/ 0 60000 65536"/>
                <a:gd name="T15" fmla="*/ 0 w 513"/>
                <a:gd name="T16" fmla="*/ 0 h 94"/>
                <a:gd name="T17" fmla="*/ 513 w 513"/>
                <a:gd name="T18" fmla="*/ 94 h 94"/>
              </a:gdLst>
              <a:ahLst/>
              <a:cxnLst>
                <a:cxn ang="T10">
                  <a:pos x="T0" y="T1"/>
                </a:cxn>
                <a:cxn ang="T11">
                  <a:pos x="T2" y="T3"/>
                </a:cxn>
                <a:cxn ang="T12">
                  <a:pos x="T4" y="T5"/>
                </a:cxn>
                <a:cxn ang="T13">
                  <a:pos x="T6" y="T7"/>
                </a:cxn>
                <a:cxn ang="T14">
                  <a:pos x="T8" y="T9"/>
                </a:cxn>
              </a:cxnLst>
              <a:rect l="T15" t="T16" r="T17" b="T18"/>
              <a:pathLst>
                <a:path w="513" h="94">
                  <a:moveTo>
                    <a:pt x="0" y="0"/>
                  </a:moveTo>
                  <a:lnTo>
                    <a:pt x="512" y="0"/>
                  </a:lnTo>
                  <a:lnTo>
                    <a:pt x="512" y="93"/>
                  </a:lnTo>
                  <a:lnTo>
                    <a:pt x="0" y="93"/>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107656" name="Freeform 9"/>
            <p:cNvSpPr>
              <a:spLocks/>
            </p:cNvSpPr>
            <p:nvPr/>
          </p:nvSpPr>
          <p:spPr bwMode="auto">
            <a:xfrm>
              <a:off x="755" y="1191"/>
              <a:ext cx="631" cy="51"/>
            </a:xfrm>
            <a:custGeom>
              <a:avLst/>
              <a:gdLst>
                <a:gd name="T0" fmla="*/ 0 w 561"/>
                <a:gd name="T1" fmla="*/ 55 h 46"/>
                <a:gd name="T2" fmla="*/ 65 w 561"/>
                <a:gd name="T3" fmla="*/ 0 h 46"/>
                <a:gd name="T4" fmla="*/ 709 w 561"/>
                <a:gd name="T5" fmla="*/ 0 h 46"/>
                <a:gd name="T6" fmla="*/ 639 w 561"/>
                <a:gd name="T7" fmla="*/ 55 h 46"/>
                <a:gd name="T8" fmla="*/ 0 w 561"/>
                <a:gd name="T9" fmla="*/ 55 h 46"/>
                <a:gd name="T10" fmla="*/ 0 60000 65536"/>
                <a:gd name="T11" fmla="*/ 0 60000 65536"/>
                <a:gd name="T12" fmla="*/ 0 60000 65536"/>
                <a:gd name="T13" fmla="*/ 0 60000 65536"/>
                <a:gd name="T14" fmla="*/ 0 60000 65536"/>
                <a:gd name="T15" fmla="*/ 0 w 561"/>
                <a:gd name="T16" fmla="*/ 0 h 46"/>
                <a:gd name="T17" fmla="*/ 561 w 561"/>
                <a:gd name="T18" fmla="*/ 46 h 46"/>
              </a:gdLst>
              <a:ahLst/>
              <a:cxnLst>
                <a:cxn ang="T10">
                  <a:pos x="T0" y="T1"/>
                </a:cxn>
                <a:cxn ang="T11">
                  <a:pos x="T2" y="T3"/>
                </a:cxn>
                <a:cxn ang="T12">
                  <a:pos x="T4" y="T5"/>
                </a:cxn>
                <a:cxn ang="T13">
                  <a:pos x="T6" y="T7"/>
                </a:cxn>
                <a:cxn ang="T14">
                  <a:pos x="T8" y="T9"/>
                </a:cxn>
              </a:cxnLst>
              <a:rect l="T15" t="T16" r="T17" b="T18"/>
              <a:pathLst>
                <a:path w="561" h="46">
                  <a:moveTo>
                    <a:pt x="0" y="45"/>
                  </a:moveTo>
                  <a:lnTo>
                    <a:pt x="52" y="0"/>
                  </a:lnTo>
                  <a:lnTo>
                    <a:pt x="560" y="0"/>
                  </a:lnTo>
                  <a:lnTo>
                    <a:pt x="505" y="45"/>
                  </a:lnTo>
                  <a:lnTo>
                    <a:pt x="0" y="45"/>
                  </a:lnTo>
                </a:path>
              </a:pathLst>
            </a:custGeom>
            <a:solidFill>
              <a:srgbClr val="C9C9B6"/>
            </a:solidFill>
            <a:ln w="9525" cap="rnd">
              <a:noFill/>
              <a:round/>
              <a:headEnd type="none" w="sm" len="sm"/>
              <a:tailEnd type="none" w="sm" len="sm"/>
            </a:ln>
          </p:spPr>
          <p:txBody>
            <a:bodyPr/>
            <a:lstStyle/>
            <a:p>
              <a:endParaRPr lang="es-ES"/>
            </a:p>
          </p:txBody>
        </p:sp>
        <p:sp>
          <p:nvSpPr>
            <p:cNvPr id="107657" name="Line 10"/>
            <p:cNvSpPr>
              <a:spLocks noChangeShapeType="1"/>
            </p:cNvSpPr>
            <p:nvPr/>
          </p:nvSpPr>
          <p:spPr bwMode="auto">
            <a:xfrm flipV="1">
              <a:off x="757" y="1192"/>
              <a:ext cx="62" cy="58"/>
            </a:xfrm>
            <a:prstGeom prst="line">
              <a:avLst/>
            </a:prstGeom>
            <a:noFill/>
            <a:ln w="12700">
              <a:solidFill>
                <a:srgbClr val="494936"/>
              </a:solidFill>
              <a:round/>
              <a:headEnd type="none" w="sm" len="sm"/>
              <a:tailEnd type="none" w="sm" len="sm"/>
            </a:ln>
          </p:spPr>
          <p:txBody>
            <a:bodyPr/>
            <a:lstStyle/>
            <a:p>
              <a:endParaRPr lang="es-ES"/>
            </a:p>
          </p:txBody>
        </p:sp>
        <p:sp>
          <p:nvSpPr>
            <p:cNvPr id="107658" name="Freeform 11"/>
            <p:cNvSpPr>
              <a:spLocks/>
            </p:cNvSpPr>
            <p:nvPr/>
          </p:nvSpPr>
          <p:spPr bwMode="auto">
            <a:xfrm>
              <a:off x="755" y="1192"/>
              <a:ext cx="637" cy="58"/>
            </a:xfrm>
            <a:custGeom>
              <a:avLst/>
              <a:gdLst>
                <a:gd name="T0" fmla="*/ 68 w 566"/>
                <a:gd name="T1" fmla="*/ 0 h 52"/>
                <a:gd name="T2" fmla="*/ 716 w 566"/>
                <a:gd name="T3" fmla="*/ 0 h 52"/>
                <a:gd name="T4" fmla="*/ 646 w 566"/>
                <a:gd name="T5" fmla="*/ 64 h 52"/>
                <a:gd name="T6" fmla="*/ 0 w 566"/>
                <a:gd name="T7" fmla="*/ 64 h 52"/>
                <a:gd name="T8" fmla="*/ 0 60000 65536"/>
                <a:gd name="T9" fmla="*/ 0 60000 65536"/>
                <a:gd name="T10" fmla="*/ 0 60000 65536"/>
                <a:gd name="T11" fmla="*/ 0 60000 65536"/>
                <a:gd name="T12" fmla="*/ 0 w 566"/>
                <a:gd name="T13" fmla="*/ 0 h 52"/>
                <a:gd name="T14" fmla="*/ 566 w 566"/>
                <a:gd name="T15" fmla="*/ 52 h 52"/>
              </a:gdLst>
              <a:ahLst/>
              <a:cxnLst>
                <a:cxn ang="T8">
                  <a:pos x="T0" y="T1"/>
                </a:cxn>
                <a:cxn ang="T9">
                  <a:pos x="T2" y="T3"/>
                </a:cxn>
                <a:cxn ang="T10">
                  <a:pos x="T4" y="T5"/>
                </a:cxn>
                <a:cxn ang="T11">
                  <a:pos x="T6" y="T7"/>
                </a:cxn>
              </a:cxnLst>
              <a:rect l="T12" t="T13" r="T14" b="T15"/>
              <a:pathLst>
                <a:path w="566" h="52">
                  <a:moveTo>
                    <a:pt x="53" y="0"/>
                  </a:moveTo>
                  <a:lnTo>
                    <a:pt x="565" y="0"/>
                  </a:lnTo>
                  <a:lnTo>
                    <a:pt x="510" y="51"/>
                  </a:lnTo>
                  <a:lnTo>
                    <a:pt x="0" y="51"/>
                  </a:lnTo>
                </a:path>
              </a:pathLst>
            </a:custGeom>
            <a:noFill/>
            <a:ln w="12700" cap="rnd">
              <a:solidFill>
                <a:srgbClr val="494936"/>
              </a:solidFill>
              <a:round/>
              <a:headEnd type="none" w="sm" len="sm"/>
              <a:tailEnd type="none" w="sm" len="sm"/>
            </a:ln>
          </p:spPr>
          <p:txBody>
            <a:bodyPr/>
            <a:lstStyle/>
            <a:p>
              <a:endParaRPr lang="es-ES"/>
            </a:p>
          </p:txBody>
        </p:sp>
        <p:sp>
          <p:nvSpPr>
            <p:cNvPr id="107659" name="Line 12"/>
            <p:cNvSpPr>
              <a:spLocks noChangeShapeType="1"/>
            </p:cNvSpPr>
            <p:nvPr/>
          </p:nvSpPr>
          <p:spPr bwMode="auto">
            <a:xfrm flipH="1">
              <a:off x="1162" y="1296"/>
              <a:ext cx="134" cy="0"/>
            </a:xfrm>
            <a:prstGeom prst="line">
              <a:avLst/>
            </a:prstGeom>
            <a:noFill/>
            <a:ln w="12700">
              <a:solidFill>
                <a:srgbClr val="000000"/>
              </a:solidFill>
              <a:round/>
              <a:headEnd type="none" w="sm" len="sm"/>
              <a:tailEnd type="none" w="sm" len="sm"/>
            </a:ln>
          </p:spPr>
          <p:txBody>
            <a:bodyPr/>
            <a:lstStyle/>
            <a:p>
              <a:endParaRPr lang="es-ES"/>
            </a:p>
          </p:txBody>
        </p:sp>
        <p:sp>
          <p:nvSpPr>
            <p:cNvPr id="107660" name="Freeform 13"/>
            <p:cNvSpPr>
              <a:spLocks/>
            </p:cNvSpPr>
            <p:nvPr/>
          </p:nvSpPr>
          <p:spPr bwMode="auto">
            <a:xfrm>
              <a:off x="760" y="1339"/>
              <a:ext cx="503" cy="77"/>
            </a:xfrm>
            <a:custGeom>
              <a:avLst/>
              <a:gdLst>
                <a:gd name="T0" fmla="*/ 0 w 447"/>
                <a:gd name="T1" fmla="*/ 85 h 69"/>
                <a:gd name="T2" fmla="*/ 70 w 447"/>
                <a:gd name="T3" fmla="*/ 0 h 69"/>
                <a:gd name="T4" fmla="*/ 565 w 447"/>
                <a:gd name="T5" fmla="*/ 0 h 69"/>
                <a:gd name="T6" fmla="*/ 494 w 447"/>
                <a:gd name="T7" fmla="*/ 85 h 69"/>
                <a:gd name="T8" fmla="*/ 0 w 447"/>
                <a:gd name="T9" fmla="*/ 85 h 69"/>
                <a:gd name="T10" fmla="*/ 0 60000 65536"/>
                <a:gd name="T11" fmla="*/ 0 60000 65536"/>
                <a:gd name="T12" fmla="*/ 0 60000 65536"/>
                <a:gd name="T13" fmla="*/ 0 60000 65536"/>
                <a:gd name="T14" fmla="*/ 0 60000 65536"/>
                <a:gd name="T15" fmla="*/ 0 w 447"/>
                <a:gd name="T16" fmla="*/ 0 h 69"/>
                <a:gd name="T17" fmla="*/ 447 w 447"/>
                <a:gd name="T18" fmla="*/ 69 h 69"/>
              </a:gdLst>
              <a:ahLst/>
              <a:cxnLst>
                <a:cxn ang="T10">
                  <a:pos x="T0" y="T1"/>
                </a:cxn>
                <a:cxn ang="T11">
                  <a:pos x="T2" y="T3"/>
                </a:cxn>
                <a:cxn ang="T12">
                  <a:pos x="T4" y="T5"/>
                </a:cxn>
                <a:cxn ang="T13">
                  <a:pos x="T6" y="T7"/>
                </a:cxn>
                <a:cxn ang="T14">
                  <a:pos x="T8" y="T9"/>
                </a:cxn>
              </a:cxnLst>
              <a:rect l="T15" t="T16" r="T17" b="T18"/>
              <a:pathLst>
                <a:path w="447" h="69">
                  <a:moveTo>
                    <a:pt x="0" y="68"/>
                  </a:moveTo>
                  <a:lnTo>
                    <a:pt x="55" y="0"/>
                  </a:lnTo>
                  <a:lnTo>
                    <a:pt x="446" y="0"/>
                  </a:lnTo>
                  <a:lnTo>
                    <a:pt x="390" y="68"/>
                  </a:lnTo>
                  <a:lnTo>
                    <a:pt x="0" y="68"/>
                  </a:lnTo>
                </a:path>
              </a:pathLst>
            </a:custGeom>
            <a:solidFill>
              <a:srgbClr val="C9C9B6"/>
            </a:solidFill>
            <a:ln w="9525" cap="rnd">
              <a:noFill/>
              <a:round/>
              <a:headEnd type="none" w="sm" len="sm"/>
              <a:tailEnd type="none" w="sm" len="sm"/>
            </a:ln>
          </p:spPr>
          <p:txBody>
            <a:bodyPr/>
            <a:lstStyle/>
            <a:p>
              <a:endParaRPr lang="es-ES"/>
            </a:p>
          </p:txBody>
        </p:sp>
        <p:sp>
          <p:nvSpPr>
            <p:cNvPr id="107661" name="Freeform 14"/>
            <p:cNvSpPr>
              <a:spLocks/>
            </p:cNvSpPr>
            <p:nvPr/>
          </p:nvSpPr>
          <p:spPr bwMode="auto">
            <a:xfrm>
              <a:off x="760" y="1339"/>
              <a:ext cx="507" cy="82"/>
            </a:xfrm>
            <a:custGeom>
              <a:avLst/>
              <a:gdLst>
                <a:gd name="T0" fmla="*/ 0 w 451"/>
                <a:gd name="T1" fmla="*/ 91 h 73"/>
                <a:gd name="T2" fmla="*/ 71 w 451"/>
                <a:gd name="T3" fmla="*/ 0 h 73"/>
                <a:gd name="T4" fmla="*/ 569 w 451"/>
                <a:gd name="T5" fmla="*/ 0 h 73"/>
                <a:gd name="T6" fmla="*/ 496 w 451"/>
                <a:gd name="T7" fmla="*/ 91 h 73"/>
                <a:gd name="T8" fmla="*/ 0 w 451"/>
                <a:gd name="T9" fmla="*/ 91 h 73"/>
                <a:gd name="T10" fmla="*/ 0 60000 65536"/>
                <a:gd name="T11" fmla="*/ 0 60000 65536"/>
                <a:gd name="T12" fmla="*/ 0 60000 65536"/>
                <a:gd name="T13" fmla="*/ 0 60000 65536"/>
                <a:gd name="T14" fmla="*/ 0 60000 65536"/>
                <a:gd name="T15" fmla="*/ 0 w 451"/>
                <a:gd name="T16" fmla="*/ 0 h 73"/>
                <a:gd name="T17" fmla="*/ 451 w 451"/>
                <a:gd name="T18" fmla="*/ 73 h 73"/>
              </a:gdLst>
              <a:ahLst/>
              <a:cxnLst>
                <a:cxn ang="T10">
                  <a:pos x="T0" y="T1"/>
                </a:cxn>
                <a:cxn ang="T11">
                  <a:pos x="T2" y="T3"/>
                </a:cxn>
                <a:cxn ang="T12">
                  <a:pos x="T4" y="T5"/>
                </a:cxn>
                <a:cxn ang="T13">
                  <a:pos x="T6" y="T7"/>
                </a:cxn>
                <a:cxn ang="T14">
                  <a:pos x="T8" y="T9"/>
                </a:cxn>
              </a:cxnLst>
              <a:rect l="T15" t="T16" r="T17" b="T18"/>
              <a:pathLst>
                <a:path w="451" h="73">
                  <a:moveTo>
                    <a:pt x="0" y="72"/>
                  </a:moveTo>
                  <a:lnTo>
                    <a:pt x="56" y="0"/>
                  </a:lnTo>
                  <a:lnTo>
                    <a:pt x="450" y="0"/>
                  </a:lnTo>
                  <a:lnTo>
                    <a:pt x="392" y="72"/>
                  </a:lnTo>
                  <a:lnTo>
                    <a:pt x="0" y="72"/>
                  </a:lnTo>
                </a:path>
              </a:pathLst>
            </a:custGeom>
            <a:noFill/>
            <a:ln w="12700" cap="rnd">
              <a:solidFill>
                <a:srgbClr val="494936"/>
              </a:solidFill>
              <a:round/>
              <a:headEnd type="none" w="sm" len="sm"/>
              <a:tailEnd type="none" w="sm" len="sm"/>
            </a:ln>
          </p:spPr>
          <p:txBody>
            <a:bodyPr/>
            <a:lstStyle/>
            <a:p>
              <a:endParaRPr lang="es-ES"/>
            </a:p>
          </p:txBody>
        </p:sp>
        <p:sp>
          <p:nvSpPr>
            <p:cNvPr id="107662" name="Freeform 15"/>
            <p:cNvSpPr>
              <a:spLocks/>
            </p:cNvSpPr>
            <p:nvPr/>
          </p:nvSpPr>
          <p:spPr bwMode="auto">
            <a:xfrm>
              <a:off x="1203" y="1337"/>
              <a:ext cx="61" cy="96"/>
            </a:xfrm>
            <a:custGeom>
              <a:avLst/>
              <a:gdLst>
                <a:gd name="T0" fmla="*/ 0 w 54"/>
                <a:gd name="T1" fmla="*/ 106 h 86"/>
                <a:gd name="T2" fmla="*/ 68 w 54"/>
                <a:gd name="T3" fmla="*/ 31 h 86"/>
                <a:gd name="T4" fmla="*/ 68 w 54"/>
                <a:gd name="T5" fmla="*/ 0 h 86"/>
                <a:gd name="T6" fmla="*/ 0 w 54"/>
                <a:gd name="T7" fmla="*/ 88 h 86"/>
                <a:gd name="T8" fmla="*/ 0 w 54"/>
                <a:gd name="T9" fmla="*/ 106 h 86"/>
                <a:gd name="T10" fmla="*/ 0 60000 65536"/>
                <a:gd name="T11" fmla="*/ 0 60000 65536"/>
                <a:gd name="T12" fmla="*/ 0 60000 65536"/>
                <a:gd name="T13" fmla="*/ 0 60000 65536"/>
                <a:gd name="T14" fmla="*/ 0 60000 65536"/>
                <a:gd name="T15" fmla="*/ 0 w 54"/>
                <a:gd name="T16" fmla="*/ 0 h 86"/>
                <a:gd name="T17" fmla="*/ 54 w 54"/>
                <a:gd name="T18" fmla="*/ 86 h 86"/>
              </a:gdLst>
              <a:ahLst/>
              <a:cxnLst>
                <a:cxn ang="T10">
                  <a:pos x="T0" y="T1"/>
                </a:cxn>
                <a:cxn ang="T11">
                  <a:pos x="T2" y="T3"/>
                </a:cxn>
                <a:cxn ang="T12">
                  <a:pos x="T4" y="T5"/>
                </a:cxn>
                <a:cxn ang="T13">
                  <a:pos x="T6" y="T7"/>
                </a:cxn>
                <a:cxn ang="T14">
                  <a:pos x="T8" y="T9"/>
                </a:cxn>
              </a:cxnLst>
              <a:rect l="T15" t="T16" r="T17" b="T18"/>
              <a:pathLst>
                <a:path w="54" h="86">
                  <a:moveTo>
                    <a:pt x="0" y="85"/>
                  </a:moveTo>
                  <a:lnTo>
                    <a:pt x="53" y="25"/>
                  </a:lnTo>
                  <a:lnTo>
                    <a:pt x="53" y="0"/>
                  </a:lnTo>
                  <a:lnTo>
                    <a:pt x="0" y="71"/>
                  </a:lnTo>
                  <a:lnTo>
                    <a:pt x="0" y="85"/>
                  </a:lnTo>
                </a:path>
              </a:pathLst>
            </a:custGeom>
            <a:solidFill>
              <a:srgbClr val="7A7A5A"/>
            </a:solidFill>
            <a:ln w="9525" cap="rnd">
              <a:noFill/>
              <a:round/>
              <a:headEnd type="none" w="sm" len="sm"/>
              <a:tailEnd type="none" w="sm" len="sm"/>
            </a:ln>
          </p:spPr>
          <p:txBody>
            <a:bodyPr/>
            <a:lstStyle/>
            <a:p>
              <a:endParaRPr lang="es-ES"/>
            </a:p>
          </p:txBody>
        </p:sp>
        <p:sp>
          <p:nvSpPr>
            <p:cNvPr id="107663" name="Freeform 16"/>
            <p:cNvSpPr>
              <a:spLocks/>
            </p:cNvSpPr>
            <p:nvPr/>
          </p:nvSpPr>
          <p:spPr bwMode="auto">
            <a:xfrm>
              <a:off x="1202" y="1339"/>
              <a:ext cx="65" cy="98"/>
            </a:xfrm>
            <a:custGeom>
              <a:avLst/>
              <a:gdLst>
                <a:gd name="T0" fmla="*/ 0 w 58"/>
                <a:gd name="T1" fmla="*/ 109 h 87"/>
                <a:gd name="T2" fmla="*/ 72 w 58"/>
                <a:gd name="T3" fmla="*/ 33 h 87"/>
                <a:gd name="T4" fmla="*/ 72 w 58"/>
                <a:gd name="T5" fmla="*/ 0 h 87"/>
                <a:gd name="T6" fmla="*/ 0 w 58"/>
                <a:gd name="T7" fmla="*/ 90 h 87"/>
                <a:gd name="T8" fmla="*/ 0 w 58"/>
                <a:gd name="T9" fmla="*/ 109 h 87"/>
                <a:gd name="T10" fmla="*/ 0 60000 65536"/>
                <a:gd name="T11" fmla="*/ 0 60000 65536"/>
                <a:gd name="T12" fmla="*/ 0 60000 65536"/>
                <a:gd name="T13" fmla="*/ 0 60000 65536"/>
                <a:gd name="T14" fmla="*/ 0 60000 65536"/>
                <a:gd name="T15" fmla="*/ 0 w 58"/>
                <a:gd name="T16" fmla="*/ 0 h 87"/>
                <a:gd name="T17" fmla="*/ 58 w 58"/>
                <a:gd name="T18" fmla="*/ 87 h 87"/>
              </a:gdLst>
              <a:ahLst/>
              <a:cxnLst>
                <a:cxn ang="T10">
                  <a:pos x="T0" y="T1"/>
                </a:cxn>
                <a:cxn ang="T11">
                  <a:pos x="T2" y="T3"/>
                </a:cxn>
                <a:cxn ang="T12">
                  <a:pos x="T4" y="T5"/>
                </a:cxn>
                <a:cxn ang="T13">
                  <a:pos x="T6" y="T7"/>
                </a:cxn>
                <a:cxn ang="T14">
                  <a:pos x="T8" y="T9"/>
                </a:cxn>
              </a:cxnLst>
              <a:rect l="T15" t="T16" r="T17" b="T18"/>
              <a:pathLst>
                <a:path w="58" h="87">
                  <a:moveTo>
                    <a:pt x="0" y="86"/>
                  </a:moveTo>
                  <a:lnTo>
                    <a:pt x="57" y="26"/>
                  </a:lnTo>
                  <a:lnTo>
                    <a:pt x="57" y="0"/>
                  </a:lnTo>
                  <a:lnTo>
                    <a:pt x="0" y="71"/>
                  </a:lnTo>
                  <a:lnTo>
                    <a:pt x="0" y="86"/>
                  </a:lnTo>
                </a:path>
              </a:pathLst>
            </a:custGeom>
            <a:noFill/>
            <a:ln w="12700" cap="rnd">
              <a:solidFill>
                <a:srgbClr val="494936"/>
              </a:solidFill>
              <a:round/>
              <a:headEnd type="none" w="sm" len="sm"/>
              <a:tailEnd type="none" w="sm" len="sm"/>
            </a:ln>
          </p:spPr>
          <p:txBody>
            <a:bodyPr/>
            <a:lstStyle/>
            <a:p>
              <a:endParaRPr lang="es-ES"/>
            </a:p>
          </p:txBody>
        </p:sp>
        <p:sp>
          <p:nvSpPr>
            <p:cNvPr id="107664" name="Freeform 17"/>
            <p:cNvSpPr>
              <a:spLocks/>
            </p:cNvSpPr>
            <p:nvPr/>
          </p:nvSpPr>
          <p:spPr bwMode="auto">
            <a:xfrm>
              <a:off x="760" y="1420"/>
              <a:ext cx="437" cy="20"/>
            </a:xfrm>
            <a:custGeom>
              <a:avLst/>
              <a:gdLst>
                <a:gd name="T0" fmla="*/ 0 w 389"/>
                <a:gd name="T1" fmla="*/ 0 h 18"/>
                <a:gd name="T2" fmla="*/ 490 w 389"/>
                <a:gd name="T3" fmla="*/ 0 h 18"/>
                <a:gd name="T4" fmla="*/ 490 w 389"/>
                <a:gd name="T5" fmla="*/ 21 h 18"/>
                <a:gd name="T6" fmla="*/ 0 w 389"/>
                <a:gd name="T7" fmla="*/ 21 h 18"/>
                <a:gd name="T8" fmla="*/ 0 w 389"/>
                <a:gd name="T9" fmla="*/ 0 h 18"/>
                <a:gd name="T10" fmla="*/ 0 60000 65536"/>
                <a:gd name="T11" fmla="*/ 0 60000 65536"/>
                <a:gd name="T12" fmla="*/ 0 60000 65536"/>
                <a:gd name="T13" fmla="*/ 0 60000 65536"/>
                <a:gd name="T14" fmla="*/ 0 60000 65536"/>
                <a:gd name="T15" fmla="*/ 0 w 389"/>
                <a:gd name="T16" fmla="*/ 0 h 18"/>
                <a:gd name="T17" fmla="*/ 389 w 389"/>
                <a:gd name="T18" fmla="*/ 18 h 18"/>
              </a:gdLst>
              <a:ahLst/>
              <a:cxnLst>
                <a:cxn ang="T10">
                  <a:pos x="T0" y="T1"/>
                </a:cxn>
                <a:cxn ang="T11">
                  <a:pos x="T2" y="T3"/>
                </a:cxn>
                <a:cxn ang="T12">
                  <a:pos x="T4" y="T5"/>
                </a:cxn>
                <a:cxn ang="T13">
                  <a:pos x="T6" y="T7"/>
                </a:cxn>
                <a:cxn ang="T14">
                  <a:pos x="T8" y="T9"/>
                </a:cxn>
              </a:cxnLst>
              <a:rect l="T15" t="T16" r="T17" b="T18"/>
              <a:pathLst>
                <a:path w="389" h="18">
                  <a:moveTo>
                    <a:pt x="0" y="0"/>
                  </a:moveTo>
                  <a:lnTo>
                    <a:pt x="388" y="0"/>
                  </a:lnTo>
                  <a:lnTo>
                    <a:pt x="388" y="17"/>
                  </a:lnTo>
                  <a:lnTo>
                    <a:pt x="0" y="17"/>
                  </a:lnTo>
                  <a:lnTo>
                    <a:pt x="0" y="0"/>
                  </a:lnTo>
                </a:path>
              </a:pathLst>
            </a:custGeom>
            <a:solidFill>
              <a:srgbClr val="B7B79D"/>
            </a:solidFill>
            <a:ln w="9525" cap="rnd">
              <a:noFill/>
              <a:round/>
              <a:headEnd type="none" w="sm" len="sm"/>
              <a:tailEnd type="none" w="sm" len="sm"/>
            </a:ln>
          </p:spPr>
          <p:txBody>
            <a:bodyPr/>
            <a:lstStyle/>
            <a:p>
              <a:endParaRPr lang="es-ES"/>
            </a:p>
          </p:txBody>
        </p:sp>
        <p:sp>
          <p:nvSpPr>
            <p:cNvPr id="107665" name="Freeform 18"/>
            <p:cNvSpPr>
              <a:spLocks/>
            </p:cNvSpPr>
            <p:nvPr/>
          </p:nvSpPr>
          <p:spPr bwMode="auto">
            <a:xfrm>
              <a:off x="760" y="1420"/>
              <a:ext cx="444" cy="20"/>
            </a:xfrm>
            <a:custGeom>
              <a:avLst/>
              <a:gdLst>
                <a:gd name="T0" fmla="*/ 0 w 395"/>
                <a:gd name="T1" fmla="*/ 0 h 18"/>
                <a:gd name="T2" fmla="*/ 498 w 395"/>
                <a:gd name="T3" fmla="*/ 0 h 18"/>
                <a:gd name="T4" fmla="*/ 498 w 395"/>
                <a:gd name="T5" fmla="*/ 21 h 18"/>
                <a:gd name="T6" fmla="*/ 0 w 395"/>
                <a:gd name="T7" fmla="*/ 21 h 18"/>
                <a:gd name="T8" fmla="*/ 0 w 395"/>
                <a:gd name="T9" fmla="*/ 0 h 18"/>
                <a:gd name="T10" fmla="*/ 0 60000 65536"/>
                <a:gd name="T11" fmla="*/ 0 60000 65536"/>
                <a:gd name="T12" fmla="*/ 0 60000 65536"/>
                <a:gd name="T13" fmla="*/ 0 60000 65536"/>
                <a:gd name="T14" fmla="*/ 0 60000 65536"/>
                <a:gd name="T15" fmla="*/ 0 w 395"/>
                <a:gd name="T16" fmla="*/ 0 h 18"/>
                <a:gd name="T17" fmla="*/ 395 w 395"/>
                <a:gd name="T18" fmla="*/ 18 h 18"/>
              </a:gdLst>
              <a:ahLst/>
              <a:cxnLst>
                <a:cxn ang="T10">
                  <a:pos x="T0" y="T1"/>
                </a:cxn>
                <a:cxn ang="T11">
                  <a:pos x="T2" y="T3"/>
                </a:cxn>
                <a:cxn ang="T12">
                  <a:pos x="T4" y="T5"/>
                </a:cxn>
                <a:cxn ang="T13">
                  <a:pos x="T6" y="T7"/>
                </a:cxn>
                <a:cxn ang="T14">
                  <a:pos x="T8" y="T9"/>
                </a:cxn>
              </a:cxnLst>
              <a:rect l="T15" t="T16" r="T17" b="T18"/>
              <a:pathLst>
                <a:path w="395" h="18">
                  <a:moveTo>
                    <a:pt x="0" y="0"/>
                  </a:moveTo>
                  <a:lnTo>
                    <a:pt x="394" y="0"/>
                  </a:lnTo>
                  <a:lnTo>
                    <a:pt x="394" y="17"/>
                  </a:lnTo>
                  <a:lnTo>
                    <a:pt x="0" y="17"/>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107666" name="Freeform 19"/>
            <p:cNvSpPr>
              <a:spLocks/>
            </p:cNvSpPr>
            <p:nvPr/>
          </p:nvSpPr>
          <p:spPr bwMode="auto">
            <a:xfrm>
              <a:off x="843" y="1192"/>
              <a:ext cx="451" cy="40"/>
            </a:xfrm>
            <a:custGeom>
              <a:avLst/>
              <a:gdLst>
                <a:gd name="T0" fmla="*/ 0 w 401"/>
                <a:gd name="T1" fmla="*/ 43 h 36"/>
                <a:gd name="T2" fmla="*/ 52 w 401"/>
                <a:gd name="T3" fmla="*/ 0 h 36"/>
                <a:gd name="T4" fmla="*/ 506 w 401"/>
                <a:gd name="T5" fmla="*/ 0 h 36"/>
                <a:gd name="T6" fmla="*/ 455 w 401"/>
                <a:gd name="T7" fmla="*/ 43 h 36"/>
                <a:gd name="T8" fmla="*/ 0 w 401"/>
                <a:gd name="T9" fmla="*/ 43 h 36"/>
                <a:gd name="T10" fmla="*/ 0 60000 65536"/>
                <a:gd name="T11" fmla="*/ 0 60000 65536"/>
                <a:gd name="T12" fmla="*/ 0 60000 65536"/>
                <a:gd name="T13" fmla="*/ 0 60000 65536"/>
                <a:gd name="T14" fmla="*/ 0 60000 65536"/>
                <a:gd name="T15" fmla="*/ 0 w 401"/>
                <a:gd name="T16" fmla="*/ 0 h 36"/>
                <a:gd name="T17" fmla="*/ 401 w 401"/>
                <a:gd name="T18" fmla="*/ 36 h 36"/>
              </a:gdLst>
              <a:ahLst/>
              <a:cxnLst>
                <a:cxn ang="T10">
                  <a:pos x="T0" y="T1"/>
                </a:cxn>
                <a:cxn ang="T11">
                  <a:pos x="T2" y="T3"/>
                </a:cxn>
                <a:cxn ang="T12">
                  <a:pos x="T4" y="T5"/>
                </a:cxn>
                <a:cxn ang="T13">
                  <a:pos x="T6" y="T7"/>
                </a:cxn>
                <a:cxn ang="T14">
                  <a:pos x="T8" y="T9"/>
                </a:cxn>
              </a:cxnLst>
              <a:rect l="T15" t="T16" r="T17" b="T18"/>
              <a:pathLst>
                <a:path w="401" h="36">
                  <a:moveTo>
                    <a:pt x="0" y="35"/>
                  </a:moveTo>
                  <a:lnTo>
                    <a:pt x="41" y="0"/>
                  </a:lnTo>
                  <a:lnTo>
                    <a:pt x="400" y="0"/>
                  </a:lnTo>
                  <a:lnTo>
                    <a:pt x="360" y="35"/>
                  </a:lnTo>
                  <a:lnTo>
                    <a:pt x="0" y="35"/>
                  </a:lnTo>
                </a:path>
              </a:pathLst>
            </a:custGeom>
            <a:solidFill>
              <a:srgbClr val="000000"/>
            </a:solidFill>
            <a:ln w="9525" cap="rnd">
              <a:noFill/>
              <a:round/>
              <a:headEnd type="none" w="sm" len="sm"/>
              <a:tailEnd type="none" w="sm" len="sm"/>
            </a:ln>
          </p:spPr>
          <p:txBody>
            <a:bodyPr/>
            <a:lstStyle/>
            <a:p>
              <a:endParaRPr lang="es-ES"/>
            </a:p>
          </p:txBody>
        </p:sp>
        <p:sp>
          <p:nvSpPr>
            <p:cNvPr id="107667" name="Freeform 20"/>
            <p:cNvSpPr>
              <a:spLocks/>
            </p:cNvSpPr>
            <p:nvPr/>
          </p:nvSpPr>
          <p:spPr bwMode="auto">
            <a:xfrm>
              <a:off x="843" y="1191"/>
              <a:ext cx="457" cy="45"/>
            </a:xfrm>
            <a:custGeom>
              <a:avLst/>
              <a:gdLst>
                <a:gd name="T0" fmla="*/ 0 w 406"/>
                <a:gd name="T1" fmla="*/ 49 h 40"/>
                <a:gd name="T2" fmla="*/ 53 w 406"/>
                <a:gd name="T3" fmla="*/ 0 h 40"/>
                <a:gd name="T4" fmla="*/ 513 w 406"/>
                <a:gd name="T5" fmla="*/ 0 h 40"/>
                <a:gd name="T6" fmla="*/ 463 w 406"/>
                <a:gd name="T7" fmla="*/ 49 h 40"/>
                <a:gd name="T8" fmla="*/ 0 w 406"/>
                <a:gd name="T9" fmla="*/ 49 h 40"/>
                <a:gd name="T10" fmla="*/ 0 60000 65536"/>
                <a:gd name="T11" fmla="*/ 0 60000 65536"/>
                <a:gd name="T12" fmla="*/ 0 60000 65536"/>
                <a:gd name="T13" fmla="*/ 0 60000 65536"/>
                <a:gd name="T14" fmla="*/ 0 60000 65536"/>
                <a:gd name="T15" fmla="*/ 0 w 406"/>
                <a:gd name="T16" fmla="*/ 0 h 40"/>
                <a:gd name="T17" fmla="*/ 406 w 406"/>
                <a:gd name="T18" fmla="*/ 40 h 40"/>
              </a:gdLst>
              <a:ahLst/>
              <a:cxnLst>
                <a:cxn ang="T10">
                  <a:pos x="T0" y="T1"/>
                </a:cxn>
                <a:cxn ang="T11">
                  <a:pos x="T2" y="T3"/>
                </a:cxn>
                <a:cxn ang="T12">
                  <a:pos x="T4" y="T5"/>
                </a:cxn>
                <a:cxn ang="T13">
                  <a:pos x="T6" y="T7"/>
                </a:cxn>
                <a:cxn ang="T14">
                  <a:pos x="T8" y="T9"/>
                </a:cxn>
              </a:cxnLst>
              <a:rect l="T15" t="T16" r="T17" b="T18"/>
              <a:pathLst>
                <a:path w="406" h="40">
                  <a:moveTo>
                    <a:pt x="0" y="39"/>
                  </a:moveTo>
                  <a:lnTo>
                    <a:pt x="42" y="0"/>
                  </a:lnTo>
                  <a:lnTo>
                    <a:pt x="405" y="0"/>
                  </a:lnTo>
                  <a:lnTo>
                    <a:pt x="365" y="39"/>
                  </a:lnTo>
                  <a:lnTo>
                    <a:pt x="0" y="39"/>
                  </a:lnTo>
                </a:path>
              </a:pathLst>
            </a:custGeom>
            <a:noFill/>
            <a:ln w="12700" cap="rnd">
              <a:solidFill>
                <a:srgbClr val="000000"/>
              </a:solidFill>
              <a:round/>
              <a:headEnd type="none" w="sm" len="sm"/>
              <a:tailEnd type="none" w="sm" len="sm"/>
            </a:ln>
          </p:spPr>
          <p:txBody>
            <a:bodyPr/>
            <a:lstStyle/>
            <a:p>
              <a:endParaRPr lang="es-ES"/>
            </a:p>
          </p:txBody>
        </p:sp>
        <p:sp>
          <p:nvSpPr>
            <p:cNvPr id="107668" name="Freeform 21"/>
            <p:cNvSpPr>
              <a:spLocks/>
            </p:cNvSpPr>
            <p:nvPr/>
          </p:nvSpPr>
          <p:spPr bwMode="auto">
            <a:xfrm>
              <a:off x="841" y="866"/>
              <a:ext cx="452" cy="43"/>
            </a:xfrm>
            <a:custGeom>
              <a:avLst/>
              <a:gdLst>
                <a:gd name="T0" fmla="*/ 0 w 402"/>
                <a:gd name="T1" fmla="*/ 48 h 38"/>
                <a:gd name="T2" fmla="*/ 49 w 402"/>
                <a:gd name="T3" fmla="*/ 0 h 38"/>
                <a:gd name="T4" fmla="*/ 507 w 402"/>
                <a:gd name="T5" fmla="*/ 0 h 38"/>
                <a:gd name="T6" fmla="*/ 456 w 402"/>
                <a:gd name="T7" fmla="*/ 48 h 38"/>
                <a:gd name="T8" fmla="*/ 0 w 402"/>
                <a:gd name="T9" fmla="*/ 48 h 38"/>
                <a:gd name="T10" fmla="*/ 0 60000 65536"/>
                <a:gd name="T11" fmla="*/ 0 60000 65536"/>
                <a:gd name="T12" fmla="*/ 0 60000 65536"/>
                <a:gd name="T13" fmla="*/ 0 60000 65536"/>
                <a:gd name="T14" fmla="*/ 0 60000 65536"/>
                <a:gd name="T15" fmla="*/ 0 w 402"/>
                <a:gd name="T16" fmla="*/ 0 h 38"/>
                <a:gd name="T17" fmla="*/ 402 w 402"/>
                <a:gd name="T18" fmla="*/ 38 h 38"/>
              </a:gdLst>
              <a:ahLst/>
              <a:cxnLst>
                <a:cxn ang="T10">
                  <a:pos x="T0" y="T1"/>
                </a:cxn>
                <a:cxn ang="T11">
                  <a:pos x="T2" y="T3"/>
                </a:cxn>
                <a:cxn ang="T12">
                  <a:pos x="T4" y="T5"/>
                </a:cxn>
                <a:cxn ang="T13">
                  <a:pos x="T6" y="T7"/>
                </a:cxn>
                <a:cxn ang="T14">
                  <a:pos x="T8" y="T9"/>
                </a:cxn>
              </a:cxnLst>
              <a:rect l="T15" t="T16" r="T17" b="T18"/>
              <a:pathLst>
                <a:path w="402" h="38">
                  <a:moveTo>
                    <a:pt x="0" y="37"/>
                  </a:moveTo>
                  <a:lnTo>
                    <a:pt x="39" y="0"/>
                  </a:lnTo>
                  <a:lnTo>
                    <a:pt x="401" y="0"/>
                  </a:lnTo>
                  <a:lnTo>
                    <a:pt x="361" y="37"/>
                  </a:lnTo>
                  <a:lnTo>
                    <a:pt x="0" y="37"/>
                  </a:lnTo>
                </a:path>
              </a:pathLst>
            </a:custGeom>
            <a:solidFill>
              <a:srgbClr val="C9C9B6"/>
            </a:solidFill>
            <a:ln w="12700" cap="rnd">
              <a:solidFill>
                <a:srgbClr val="494936"/>
              </a:solidFill>
              <a:round/>
              <a:headEnd type="none" w="sm" len="sm"/>
              <a:tailEnd type="none" w="sm" len="sm"/>
            </a:ln>
          </p:spPr>
          <p:txBody>
            <a:bodyPr/>
            <a:lstStyle/>
            <a:p>
              <a:endParaRPr lang="es-ES"/>
            </a:p>
          </p:txBody>
        </p:sp>
        <p:sp>
          <p:nvSpPr>
            <p:cNvPr id="107669" name="Rectangle 22"/>
            <p:cNvSpPr>
              <a:spLocks noChangeArrowheads="1"/>
            </p:cNvSpPr>
            <p:nvPr/>
          </p:nvSpPr>
          <p:spPr bwMode="auto">
            <a:xfrm>
              <a:off x="845" y="912"/>
              <a:ext cx="395" cy="309"/>
            </a:xfrm>
            <a:prstGeom prst="rect">
              <a:avLst/>
            </a:prstGeom>
            <a:solidFill>
              <a:srgbClr val="B7B79D"/>
            </a:solidFill>
            <a:ln w="12700">
              <a:solidFill>
                <a:srgbClr val="494936"/>
              </a:solidFill>
              <a:miter lim="800000"/>
              <a:headEnd/>
              <a:tailEnd/>
            </a:ln>
          </p:spPr>
          <p:txBody>
            <a:bodyPr wrap="none" anchor="ctr"/>
            <a:lstStyle/>
            <a:p>
              <a:pPr eaLnBrk="0" hangingPunct="0"/>
              <a:endParaRPr lang="es-ES"/>
            </a:p>
          </p:txBody>
        </p:sp>
        <p:sp>
          <p:nvSpPr>
            <p:cNvPr id="107670" name="Rectangle 23"/>
            <p:cNvSpPr>
              <a:spLocks noChangeArrowheads="1"/>
            </p:cNvSpPr>
            <p:nvPr/>
          </p:nvSpPr>
          <p:spPr bwMode="auto">
            <a:xfrm>
              <a:off x="881" y="953"/>
              <a:ext cx="323" cy="234"/>
            </a:xfrm>
            <a:prstGeom prst="rect">
              <a:avLst/>
            </a:prstGeom>
            <a:solidFill>
              <a:srgbClr val="00CCFF"/>
            </a:solidFill>
            <a:ln w="12700">
              <a:solidFill>
                <a:srgbClr val="494936"/>
              </a:solidFill>
              <a:miter lim="800000"/>
              <a:headEnd/>
              <a:tailEnd/>
            </a:ln>
          </p:spPr>
          <p:txBody>
            <a:bodyPr wrap="none" anchor="ctr"/>
            <a:lstStyle/>
            <a:p>
              <a:pPr eaLnBrk="0" hangingPunct="0"/>
              <a:endParaRPr lang="es-ES"/>
            </a:p>
          </p:txBody>
        </p:sp>
        <p:sp>
          <p:nvSpPr>
            <p:cNvPr id="107671" name="Freeform 24"/>
            <p:cNvSpPr>
              <a:spLocks/>
            </p:cNvSpPr>
            <p:nvPr/>
          </p:nvSpPr>
          <p:spPr bwMode="auto">
            <a:xfrm>
              <a:off x="952" y="720"/>
              <a:ext cx="176" cy="29"/>
            </a:xfrm>
            <a:custGeom>
              <a:avLst/>
              <a:gdLst>
                <a:gd name="T0" fmla="*/ 197 w 156"/>
                <a:gd name="T1" fmla="*/ 0 h 26"/>
                <a:gd name="T2" fmla="*/ 106 w 156"/>
                <a:gd name="T3" fmla="*/ 31 h 26"/>
                <a:gd name="T4" fmla="*/ 0 w 156"/>
                <a:gd name="T5" fmla="*/ 31 h 26"/>
                <a:gd name="T6" fmla="*/ 97 w 156"/>
                <a:gd name="T7" fmla="*/ 0 h 26"/>
                <a:gd name="T8" fmla="*/ 197 w 156"/>
                <a:gd name="T9" fmla="*/ 0 h 26"/>
                <a:gd name="T10" fmla="*/ 0 60000 65536"/>
                <a:gd name="T11" fmla="*/ 0 60000 65536"/>
                <a:gd name="T12" fmla="*/ 0 60000 65536"/>
                <a:gd name="T13" fmla="*/ 0 60000 65536"/>
                <a:gd name="T14" fmla="*/ 0 60000 65536"/>
                <a:gd name="T15" fmla="*/ 0 w 156"/>
                <a:gd name="T16" fmla="*/ 0 h 26"/>
                <a:gd name="T17" fmla="*/ 156 w 156"/>
                <a:gd name="T18" fmla="*/ 26 h 26"/>
              </a:gdLst>
              <a:ahLst/>
              <a:cxnLst>
                <a:cxn ang="T10">
                  <a:pos x="T0" y="T1"/>
                </a:cxn>
                <a:cxn ang="T11">
                  <a:pos x="T2" y="T3"/>
                </a:cxn>
                <a:cxn ang="T12">
                  <a:pos x="T4" y="T5"/>
                </a:cxn>
                <a:cxn ang="T13">
                  <a:pos x="T6" y="T7"/>
                </a:cxn>
                <a:cxn ang="T14">
                  <a:pos x="T8" y="T9"/>
                </a:cxn>
              </a:cxnLst>
              <a:rect l="T15" t="T16" r="T17" b="T18"/>
              <a:pathLst>
                <a:path w="156" h="26">
                  <a:moveTo>
                    <a:pt x="155" y="0"/>
                  </a:moveTo>
                  <a:lnTo>
                    <a:pt x="83" y="25"/>
                  </a:lnTo>
                  <a:lnTo>
                    <a:pt x="0" y="25"/>
                  </a:lnTo>
                  <a:lnTo>
                    <a:pt x="76" y="0"/>
                  </a:lnTo>
                  <a:lnTo>
                    <a:pt x="155" y="0"/>
                  </a:lnTo>
                </a:path>
              </a:pathLst>
            </a:custGeom>
            <a:solidFill>
              <a:srgbClr val="CECECE"/>
            </a:solidFill>
            <a:ln w="12700" cap="rnd">
              <a:solidFill>
                <a:schemeClr val="tx1"/>
              </a:solidFill>
              <a:round/>
              <a:headEnd type="none" w="sm" len="sm"/>
              <a:tailEnd type="none" w="sm" len="sm"/>
            </a:ln>
          </p:spPr>
          <p:txBody>
            <a:bodyPr/>
            <a:lstStyle/>
            <a:p>
              <a:endParaRPr lang="es-ES"/>
            </a:p>
          </p:txBody>
        </p:sp>
        <p:sp>
          <p:nvSpPr>
            <p:cNvPr id="107672" name="Rectangle 25"/>
            <p:cNvSpPr>
              <a:spLocks noChangeArrowheads="1"/>
            </p:cNvSpPr>
            <p:nvPr/>
          </p:nvSpPr>
          <p:spPr bwMode="auto">
            <a:xfrm>
              <a:off x="968" y="876"/>
              <a:ext cx="91" cy="19"/>
            </a:xfrm>
            <a:prstGeom prst="rect">
              <a:avLst/>
            </a:prstGeom>
            <a:solidFill>
              <a:srgbClr val="676767"/>
            </a:solidFill>
            <a:ln w="12700">
              <a:solidFill>
                <a:schemeClr val="tx1"/>
              </a:solidFill>
              <a:miter lim="800000"/>
              <a:headEnd/>
              <a:tailEnd/>
            </a:ln>
          </p:spPr>
          <p:txBody>
            <a:bodyPr wrap="none" anchor="ctr"/>
            <a:lstStyle/>
            <a:p>
              <a:pPr eaLnBrk="0" hangingPunct="0"/>
              <a:endParaRPr lang="es-ES"/>
            </a:p>
          </p:txBody>
        </p:sp>
        <p:sp>
          <p:nvSpPr>
            <p:cNvPr id="107673" name="Freeform 26"/>
            <p:cNvSpPr>
              <a:spLocks/>
            </p:cNvSpPr>
            <p:nvPr/>
          </p:nvSpPr>
          <p:spPr bwMode="auto">
            <a:xfrm>
              <a:off x="1050" y="721"/>
              <a:ext cx="78" cy="180"/>
            </a:xfrm>
            <a:custGeom>
              <a:avLst/>
              <a:gdLst>
                <a:gd name="T0" fmla="*/ 0 w 69"/>
                <a:gd name="T1" fmla="*/ 30 h 160"/>
                <a:gd name="T2" fmla="*/ 0 w 69"/>
                <a:gd name="T3" fmla="*/ 172 h 160"/>
                <a:gd name="T4" fmla="*/ 16 w 69"/>
                <a:gd name="T5" fmla="*/ 172 h 160"/>
                <a:gd name="T6" fmla="*/ 16 w 69"/>
                <a:gd name="T7" fmla="*/ 201 h 160"/>
                <a:gd name="T8" fmla="*/ 87 w 69"/>
                <a:gd name="T9" fmla="*/ 152 h 160"/>
                <a:gd name="T10" fmla="*/ 87 w 69"/>
                <a:gd name="T11" fmla="*/ 0 h 160"/>
                <a:gd name="T12" fmla="*/ 0 w 69"/>
                <a:gd name="T13" fmla="*/ 30 h 160"/>
                <a:gd name="T14" fmla="*/ 0 60000 65536"/>
                <a:gd name="T15" fmla="*/ 0 60000 65536"/>
                <a:gd name="T16" fmla="*/ 0 60000 65536"/>
                <a:gd name="T17" fmla="*/ 0 60000 65536"/>
                <a:gd name="T18" fmla="*/ 0 60000 65536"/>
                <a:gd name="T19" fmla="*/ 0 60000 65536"/>
                <a:gd name="T20" fmla="*/ 0 60000 65536"/>
                <a:gd name="T21" fmla="*/ 0 w 69"/>
                <a:gd name="T22" fmla="*/ 0 h 160"/>
                <a:gd name="T23" fmla="*/ 69 w 69"/>
                <a:gd name="T24" fmla="*/ 160 h 1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160">
                  <a:moveTo>
                    <a:pt x="0" y="24"/>
                  </a:moveTo>
                  <a:lnTo>
                    <a:pt x="0" y="136"/>
                  </a:lnTo>
                  <a:lnTo>
                    <a:pt x="12" y="136"/>
                  </a:lnTo>
                  <a:lnTo>
                    <a:pt x="12" y="159"/>
                  </a:lnTo>
                  <a:lnTo>
                    <a:pt x="68" y="120"/>
                  </a:lnTo>
                  <a:lnTo>
                    <a:pt x="68" y="0"/>
                  </a:lnTo>
                  <a:lnTo>
                    <a:pt x="0" y="24"/>
                  </a:lnTo>
                </a:path>
              </a:pathLst>
            </a:custGeom>
            <a:solidFill>
              <a:srgbClr val="919191"/>
            </a:solidFill>
            <a:ln w="12700" cap="rnd">
              <a:solidFill>
                <a:schemeClr val="tx1"/>
              </a:solidFill>
              <a:round/>
              <a:headEnd type="none" w="sm" len="sm"/>
              <a:tailEnd type="none" w="sm" len="sm"/>
            </a:ln>
          </p:spPr>
          <p:txBody>
            <a:bodyPr/>
            <a:lstStyle/>
            <a:p>
              <a:endParaRPr lang="es-ES"/>
            </a:p>
          </p:txBody>
        </p:sp>
        <p:sp>
          <p:nvSpPr>
            <p:cNvPr id="107674" name="Rectangle 27"/>
            <p:cNvSpPr>
              <a:spLocks noChangeArrowheads="1"/>
            </p:cNvSpPr>
            <p:nvPr/>
          </p:nvSpPr>
          <p:spPr bwMode="auto">
            <a:xfrm>
              <a:off x="956" y="754"/>
              <a:ext cx="90" cy="118"/>
            </a:xfrm>
            <a:prstGeom prst="rect">
              <a:avLst/>
            </a:prstGeom>
            <a:solidFill>
              <a:schemeClr val="bg2"/>
            </a:solidFill>
            <a:ln w="12700">
              <a:solidFill>
                <a:schemeClr val="tx1"/>
              </a:solidFill>
              <a:miter lim="800000"/>
              <a:headEnd/>
              <a:tailEnd/>
            </a:ln>
          </p:spPr>
          <p:txBody>
            <a:bodyPr wrap="none" anchor="ctr"/>
            <a:lstStyle/>
            <a:p>
              <a:pPr eaLnBrk="0" hangingPunct="0"/>
              <a:endParaRPr lang="es-ES"/>
            </a:p>
          </p:txBody>
        </p:sp>
        <p:grpSp>
          <p:nvGrpSpPr>
            <p:cNvPr id="107675" name="Group 28"/>
            <p:cNvGrpSpPr>
              <a:grpSpLocks/>
            </p:cNvGrpSpPr>
            <p:nvPr/>
          </p:nvGrpSpPr>
          <p:grpSpPr bwMode="auto">
            <a:xfrm>
              <a:off x="942" y="765"/>
              <a:ext cx="90" cy="92"/>
              <a:chOff x="3562" y="2439"/>
              <a:chExt cx="80" cy="82"/>
            </a:xfrm>
          </p:grpSpPr>
          <p:sp>
            <p:nvSpPr>
              <p:cNvPr id="107679" name="Oval 29"/>
              <p:cNvSpPr>
                <a:spLocks noChangeArrowheads="1"/>
              </p:cNvSpPr>
              <p:nvPr/>
            </p:nvSpPr>
            <p:spPr bwMode="auto">
              <a:xfrm>
                <a:off x="3573" y="2439"/>
                <a:ext cx="69" cy="78"/>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07680" name="Oval 30"/>
              <p:cNvSpPr>
                <a:spLocks noChangeArrowheads="1"/>
              </p:cNvSpPr>
              <p:nvPr/>
            </p:nvSpPr>
            <p:spPr bwMode="auto">
              <a:xfrm>
                <a:off x="3562" y="2444"/>
                <a:ext cx="69" cy="77"/>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07681" name="Oval 31"/>
              <p:cNvSpPr>
                <a:spLocks noChangeArrowheads="1"/>
              </p:cNvSpPr>
              <p:nvPr/>
            </p:nvSpPr>
            <p:spPr bwMode="auto">
              <a:xfrm>
                <a:off x="3572" y="2453"/>
                <a:ext cx="50" cy="56"/>
              </a:xfrm>
              <a:prstGeom prst="ellipse">
                <a:avLst/>
              </a:prstGeom>
              <a:gradFill rotWithShape="0">
                <a:gsLst>
                  <a:gs pos="0">
                    <a:srgbClr val="4CADC6"/>
                  </a:gs>
                  <a:gs pos="100000">
                    <a:srgbClr val="008AAE"/>
                  </a:gs>
                </a:gsLst>
                <a:lin ang="2700000" scaled="1"/>
              </a:gradFill>
              <a:ln w="12700">
                <a:solidFill>
                  <a:srgbClr val="333333"/>
                </a:solidFill>
                <a:round/>
                <a:headEnd/>
                <a:tailEnd/>
              </a:ln>
            </p:spPr>
            <p:txBody>
              <a:bodyPr wrap="none" anchor="ctr"/>
              <a:lstStyle/>
              <a:p>
                <a:pPr eaLnBrk="0" hangingPunct="0"/>
                <a:endParaRPr lang="es-ES"/>
              </a:p>
            </p:txBody>
          </p:sp>
        </p:grpSp>
        <p:sp>
          <p:nvSpPr>
            <p:cNvPr id="107676" name="Freeform 32"/>
            <p:cNvSpPr>
              <a:spLocks/>
            </p:cNvSpPr>
            <p:nvPr/>
          </p:nvSpPr>
          <p:spPr bwMode="auto">
            <a:xfrm>
              <a:off x="1330" y="1192"/>
              <a:ext cx="57" cy="159"/>
            </a:xfrm>
            <a:custGeom>
              <a:avLst/>
              <a:gdLst>
                <a:gd name="T0" fmla="*/ 0 w 51"/>
                <a:gd name="T1" fmla="*/ 177 h 142"/>
                <a:gd name="T2" fmla="*/ 63 w 51"/>
                <a:gd name="T3" fmla="*/ 109 h 142"/>
                <a:gd name="T4" fmla="*/ 63 w 51"/>
                <a:gd name="T5" fmla="*/ 0 h 142"/>
                <a:gd name="T6" fmla="*/ 0 w 51"/>
                <a:gd name="T7" fmla="*/ 62 h 142"/>
                <a:gd name="T8" fmla="*/ 0 w 51"/>
                <a:gd name="T9" fmla="*/ 177 h 142"/>
                <a:gd name="T10" fmla="*/ 0 60000 65536"/>
                <a:gd name="T11" fmla="*/ 0 60000 65536"/>
                <a:gd name="T12" fmla="*/ 0 60000 65536"/>
                <a:gd name="T13" fmla="*/ 0 60000 65536"/>
                <a:gd name="T14" fmla="*/ 0 60000 65536"/>
                <a:gd name="T15" fmla="*/ 0 w 51"/>
                <a:gd name="T16" fmla="*/ 0 h 142"/>
                <a:gd name="T17" fmla="*/ 51 w 51"/>
                <a:gd name="T18" fmla="*/ 142 h 142"/>
              </a:gdLst>
              <a:ahLst/>
              <a:cxnLst>
                <a:cxn ang="T10">
                  <a:pos x="T0" y="T1"/>
                </a:cxn>
                <a:cxn ang="T11">
                  <a:pos x="T2" y="T3"/>
                </a:cxn>
                <a:cxn ang="T12">
                  <a:pos x="T4" y="T5"/>
                </a:cxn>
                <a:cxn ang="T13">
                  <a:pos x="T6" y="T7"/>
                </a:cxn>
                <a:cxn ang="T14">
                  <a:pos x="T8" y="T9"/>
                </a:cxn>
              </a:cxnLst>
              <a:rect l="T15" t="T16" r="T17" b="T18"/>
              <a:pathLst>
                <a:path w="51" h="142">
                  <a:moveTo>
                    <a:pt x="0" y="141"/>
                  </a:moveTo>
                  <a:lnTo>
                    <a:pt x="50" y="87"/>
                  </a:lnTo>
                  <a:lnTo>
                    <a:pt x="50" y="0"/>
                  </a:lnTo>
                  <a:lnTo>
                    <a:pt x="0" y="49"/>
                  </a:lnTo>
                  <a:lnTo>
                    <a:pt x="0" y="141"/>
                  </a:lnTo>
                </a:path>
              </a:pathLst>
            </a:custGeom>
            <a:solidFill>
              <a:srgbClr val="7A7A5A"/>
            </a:solidFill>
            <a:ln w="9525" cap="rnd">
              <a:noFill/>
              <a:round/>
              <a:headEnd type="none" w="sm" len="sm"/>
              <a:tailEnd type="none" w="sm" len="sm"/>
            </a:ln>
          </p:spPr>
          <p:txBody>
            <a:bodyPr/>
            <a:lstStyle/>
            <a:p>
              <a:endParaRPr lang="es-ES"/>
            </a:p>
          </p:txBody>
        </p:sp>
        <p:sp>
          <p:nvSpPr>
            <p:cNvPr id="107677" name="Freeform 33"/>
            <p:cNvSpPr>
              <a:spLocks/>
            </p:cNvSpPr>
            <p:nvPr/>
          </p:nvSpPr>
          <p:spPr bwMode="auto">
            <a:xfrm>
              <a:off x="1330" y="1192"/>
              <a:ext cx="62" cy="163"/>
            </a:xfrm>
            <a:custGeom>
              <a:avLst/>
              <a:gdLst>
                <a:gd name="T0" fmla="*/ 0 w 55"/>
                <a:gd name="T1" fmla="*/ 182 h 145"/>
                <a:gd name="T2" fmla="*/ 69 w 55"/>
                <a:gd name="T3" fmla="*/ 114 h 145"/>
                <a:gd name="T4" fmla="*/ 69 w 55"/>
                <a:gd name="T5" fmla="*/ 0 h 145"/>
                <a:gd name="T6" fmla="*/ 0 w 55"/>
                <a:gd name="T7" fmla="*/ 63 h 145"/>
                <a:gd name="T8" fmla="*/ 0 w 55"/>
                <a:gd name="T9" fmla="*/ 182 h 145"/>
                <a:gd name="T10" fmla="*/ 0 60000 65536"/>
                <a:gd name="T11" fmla="*/ 0 60000 65536"/>
                <a:gd name="T12" fmla="*/ 0 60000 65536"/>
                <a:gd name="T13" fmla="*/ 0 60000 65536"/>
                <a:gd name="T14" fmla="*/ 0 60000 65536"/>
                <a:gd name="T15" fmla="*/ 0 w 55"/>
                <a:gd name="T16" fmla="*/ 0 h 145"/>
                <a:gd name="T17" fmla="*/ 55 w 55"/>
                <a:gd name="T18" fmla="*/ 145 h 145"/>
              </a:gdLst>
              <a:ahLst/>
              <a:cxnLst>
                <a:cxn ang="T10">
                  <a:pos x="T0" y="T1"/>
                </a:cxn>
                <a:cxn ang="T11">
                  <a:pos x="T2" y="T3"/>
                </a:cxn>
                <a:cxn ang="T12">
                  <a:pos x="T4" y="T5"/>
                </a:cxn>
                <a:cxn ang="T13">
                  <a:pos x="T6" y="T7"/>
                </a:cxn>
                <a:cxn ang="T14">
                  <a:pos x="T8" y="T9"/>
                </a:cxn>
              </a:cxnLst>
              <a:rect l="T15" t="T16" r="T17" b="T18"/>
              <a:pathLst>
                <a:path w="55" h="145">
                  <a:moveTo>
                    <a:pt x="0" y="144"/>
                  </a:moveTo>
                  <a:lnTo>
                    <a:pt x="54" y="90"/>
                  </a:lnTo>
                  <a:lnTo>
                    <a:pt x="54" y="0"/>
                  </a:lnTo>
                  <a:lnTo>
                    <a:pt x="0" y="50"/>
                  </a:lnTo>
                  <a:lnTo>
                    <a:pt x="0" y="144"/>
                  </a:lnTo>
                </a:path>
              </a:pathLst>
            </a:custGeom>
            <a:noFill/>
            <a:ln w="12700" cap="rnd">
              <a:solidFill>
                <a:srgbClr val="494936"/>
              </a:solidFill>
              <a:round/>
              <a:headEnd type="none" w="sm" len="sm"/>
              <a:tailEnd type="none" w="sm" len="sm"/>
            </a:ln>
          </p:spPr>
          <p:txBody>
            <a:bodyPr/>
            <a:lstStyle/>
            <a:p>
              <a:endParaRPr lang="es-ES"/>
            </a:p>
          </p:txBody>
        </p:sp>
        <p:sp>
          <p:nvSpPr>
            <p:cNvPr id="107678" name="Freeform 34"/>
            <p:cNvSpPr>
              <a:spLocks/>
            </p:cNvSpPr>
            <p:nvPr/>
          </p:nvSpPr>
          <p:spPr bwMode="auto">
            <a:xfrm>
              <a:off x="1247" y="866"/>
              <a:ext cx="46" cy="361"/>
            </a:xfrm>
            <a:custGeom>
              <a:avLst/>
              <a:gdLst>
                <a:gd name="T0" fmla="*/ 0 w 41"/>
                <a:gd name="T1" fmla="*/ 405 h 321"/>
                <a:gd name="T2" fmla="*/ 50 w 41"/>
                <a:gd name="T3" fmla="*/ 354 h 321"/>
                <a:gd name="T4" fmla="*/ 50 w 41"/>
                <a:gd name="T5" fmla="*/ 0 h 321"/>
                <a:gd name="T6" fmla="*/ 0 w 41"/>
                <a:gd name="T7" fmla="*/ 45 h 321"/>
                <a:gd name="T8" fmla="*/ 0 w 41"/>
                <a:gd name="T9" fmla="*/ 405 h 321"/>
                <a:gd name="T10" fmla="*/ 0 60000 65536"/>
                <a:gd name="T11" fmla="*/ 0 60000 65536"/>
                <a:gd name="T12" fmla="*/ 0 60000 65536"/>
                <a:gd name="T13" fmla="*/ 0 60000 65536"/>
                <a:gd name="T14" fmla="*/ 0 60000 65536"/>
                <a:gd name="T15" fmla="*/ 0 w 41"/>
                <a:gd name="T16" fmla="*/ 0 h 321"/>
                <a:gd name="T17" fmla="*/ 41 w 41"/>
                <a:gd name="T18" fmla="*/ 321 h 321"/>
              </a:gdLst>
              <a:ahLst/>
              <a:cxnLst>
                <a:cxn ang="T10">
                  <a:pos x="T0" y="T1"/>
                </a:cxn>
                <a:cxn ang="T11">
                  <a:pos x="T2" y="T3"/>
                </a:cxn>
                <a:cxn ang="T12">
                  <a:pos x="T4" y="T5"/>
                </a:cxn>
                <a:cxn ang="T13">
                  <a:pos x="T6" y="T7"/>
                </a:cxn>
                <a:cxn ang="T14">
                  <a:pos x="T8" y="T9"/>
                </a:cxn>
              </a:cxnLst>
              <a:rect l="T15" t="T16" r="T17" b="T18"/>
              <a:pathLst>
                <a:path w="41" h="321">
                  <a:moveTo>
                    <a:pt x="0" y="320"/>
                  </a:moveTo>
                  <a:lnTo>
                    <a:pt x="40" y="280"/>
                  </a:lnTo>
                  <a:lnTo>
                    <a:pt x="40" y="0"/>
                  </a:lnTo>
                  <a:lnTo>
                    <a:pt x="0" y="36"/>
                  </a:lnTo>
                  <a:lnTo>
                    <a:pt x="0" y="320"/>
                  </a:lnTo>
                </a:path>
              </a:pathLst>
            </a:custGeom>
            <a:solidFill>
              <a:srgbClr val="7A7A5A"/>
            </a:solidFill>
            <a:ln w="12700" cap="rnd">
              <a:solidFill>
                <a:srgbClr val="494936"/>
              </a:solidFill>
              <a:round/>
              <a:headEnd type="none" w="sm" len="sm"/>
              <a:tailEnd type="none" w="sm" len="sm"/>
            </a:ln>
          </p:spPr>
          <p:txBody>
            <a:bodyPr/>
            <a:lstStyle/>
            <a:p>
              <a:endParaRPr lang="es-ES"/>
            </a:p>
          </p:txBody>
        </p:sp>
      </p:grpSp>
      <p:grpSp>
        <p:nvGrpSpPr>
          <p:cNvPr id="106502" name="Group 35"/>
          <p:cNvGrpSpPr>
            <a:grpSpLocks/>
          </p:cNvGrpSpPr>
          <p:nvPr/>
        </p:nvGrpSpPr>
        <p:grpSpPr bwMode="auto">
          <a:xfrm>
            <a:off x="685800" y="4129088"/>
            <a:ext cx="1068388" cy="2065337"/>
            <a:chOff x="3011" y="2572"/>
            <a:chExt cx="592" cy="1200"/>
          </a:xfrm>
        </p:grpSpPr>
        <p:sp>
          <p:nvSpPr>
            <p:cNvPr id="107630" name="Freeform 36"/>
            <p:cNvSpPr>
              <a:spLocks/>
            </p:cNvSpPr>
            <p:nvPr/>
          </p:nvSpPr>
          <p:spPr bwMode="auto">
            <a:xfrm>
              <a:off x="3320" y="3197"/>
              <a:ext cx="106" cy="252"/>
            </a:xfrm>
            <a:custGeom>
              <a:avLst/>
              <a:gdLst>
                <a:gd name="T0" fmla="*/ 65 w 106"/>
                <a:gd name="T1" fmla="*/ 41 h 252"/>
                <a:gd name="T2" fmla="*/ 83 w 106"/>
                <a:gd name="T3" fmla="*/ 36 h 252"/>
                <a:gd name="T4" fmla="*/ 67 w 106"/>
                <a:gd name="T5" fmla="*/ 81 h 252"/>
                <a:gd name="T6" fmla="*/ 65 w 106"/>
                <a:gd name="T7" fmla="*/ 121 h 252"/>
                <a:gd name="T8" fmla="*/ 70 w 106"/>
                <a:gd name="T9" fmla="*/ 184 h 252"/>
                <a:gd name="T10" fmla="*/ 105 w 106"/>
                <a:gd name="T11" fmla="*/ 232 h 252"/>
                <a:gd name="T12" fmla="*/ 94 w 106"/>
                <a:gd name="T13" fmla="*/ 251 h 252"/>
                <a:gd name="T14" fmla="*/ 30 w 106"/>
                <a:gd name="T15" fmla="*/ 224 h 252"/>
                <a:gd name="T16" fmla="*/ 9 w 106"/>
                <a:gd name="T17" fmla="*/ 184 h 252"/>
                <a:gd name="T18" fmla="*/ 9 w 106"/>
                <a:gd name="T19" fmla="*/ 150 h 252"/>
                <a:gd name="T20" fmla="*/ 0 w 106"/>
                <a:gd name="T21" fmla="*/ 118 h 252"/>
                <a:gd name="T22" fmla="*/ 9 w 106"/>
                <a:gd name="T23" fmla="*/ 44 h 252"/>
                <a:gd name="T24" fmla="*/ 20 w 106"/>
                <a:gd name="T25" fmla="*/ 0 h 252"/>
                <a:gd name="T26" fmla="*/ 65 w 106"/>
                <a:gd name="T27" fmla="*/ 41 h 25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6"/>
                <a:gd name="T43" fmla="*/ 0 h 252"/>
                <a:gd name="T44" fmla="*/ 106 w 106"/>
                <a:gd name="T45" fmla="*/ 252 h 25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6" h="252">
                  <a:moveTo>
                    <a:pt x="65" y="41"/>
                  </a:moveTo>
                  <a:lnTo>
                    <a:pt x="83" y="36"/>
                  </a:lnTo>
                  <a:lnTo>
                    <a:pt x="67" y="81"/>
                  </a:lnTo>
                  <a:lnTo>
                    <a:pt x="65" y="121"/>
                  </a:lnTo>
                  <a:lnTo>
                    <a:pt x="70" y="184"/>
                  </a:lnTo>
                  <a:lnTo>
                    <a:pt x="105" y="232"/>
                  </a:lnTo>
                  <a:lnTo>
                    <a:pt x="94" y="251"/>
                  </a:lnTo>
                  <a:lnTo>
                    <a:pt x="30" y="224"/>
                  </a:lnTo>
                  <a:lnTo>
                    <a:pt x="9" y="184"/>
                  </a:lnTo>
                  <a:lnTo>
                    <a:pt x="9" y="150"/>
                  </a:lnTo>
                  <a:lnTo>
                    <a:pt x="0" y="118"/>
                  </a:lnTo>
                  <a:lnTo>
                    <a:pt x="9" y="44"/>
                  </a:lnTo>
                  <a:lnTo>
                    <a:pt x="20" y="0"/>
                  </a:lnTo>
                  <a:lnTo>
                    <a:pt x="65" y="41"/>
                  </a:lnTo>
                </a:path>
              </a:pathLst>
            </a:custGeom>
            <a:solidFill>
              <a:srgbClr val="FFE1D5"/>
            </a:solidFill>
            <a:ln w="12700" cap="rnd">
              <a:solidFill>
                <a:srgbClr val="000000"/>
              </a:solidFill>
              <a:round/>
              <a:headEnd type="none" w="sm" len="sm"/>
              <a:tailEnd type="none" w="sm" len="sm"/>
            </a:ln>
          </p:spPr>
          <p:txBody>
            <a:bodyPr/>
            <a:lstStyle/>
            <a:p>
              <a:endParaRPr lang="es-ES"/>
            </a:p>
          </p:txBody>
        </p:sp>
        <p:sp>
          <p:nvSpPr>
            <p:cNvPr id="107631" name="Freeform 37"/>
            <p:cNvSpPr>
              <a:spLocks/>
            </p:cNvSpPr>
            <p:nvPr/>
          </p:nvSpPr>
          <p:spPr bwMode="auto">
            <a:xfrm>
              <a:off x="3320" y="3197"/>
              <a:ext cx="106" cy="252"/>
            </a:xfrm>
            <a:custGeom>
              <a:avLst/>
              <a:gdLst>
                <a:gd name="T0" fmla="*/ 65 w 106"/>
                <a:gd name="T1" fmla="*/ 41 h 252"/>
                <a:gd name="T2" fmla="*/ 83 w 106"/>
                <a:gd name="T3" fmla="*/ 36 h 252"/>
                <a:gd name="T4" fmla="*/ 67 w 106"/>
                <a:gd name="T5" fmla="*/ 81 h 252"/>
                <a:gd name="T6" fmla="*/ 65 w 106"/>
                <a:gd name="T7" fmla="*/ 121 h 252"/>
                <a:gd name="T8" fmla="*/ 70 w 106"/>
                <a:gd name="T9" fmla="*/ 184 h 252"/>
                <a:gd name="T10" fmla="*/ 105 w 106"/>
                <a:gd name="T11" fmla="*/ 232 h 252"/>
                <a:gd name="T12" fmla="*/ 94 w 106"/>
                <a:gd name="T13" fmla="*/ 251 h 252"/>
                <a:gd name="T14" fmla="*/ 30 w 106"/>
                <a:gd name="T15" fmla="*/ 224 h 252"/>
                <a:gd name="T16" fmla="*/ 9 w 106"/>
                <a:gd name="T17" fmla="*/ 184 h 252"/>
                <a:gd name="T18" fmla="*/ 9 w 106"/>
                <a:gd name="T19" fmla="*/ 150 h 252"/>
                <a:gd name="T20" fmla="*/ 0 w 106"/>
                <a:gd name="T21" fmla="*/ 118 h 252"/>
                <a:gd name="T22" fmla="*/ 9 w 106"/>
                <a:gd name="T23" fmla="*/ 44 h 252"/>
                <a:gd name="T24" fmla="*/ 20 w 106"/>
                <a:gd name="T25" fmla="*/ 0 h 2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6"/>
                <a:gd name="T40" fmla="*/ 0 h 252"/>
                <a:gd name="T41" fmla="*/ 106 w 106"/>
                <a:gd name="T42" fmla="*/ 252 h 25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6" h="252">
                  <a:moveTo>
                    <a:pt x="65" y="41"/>
                  </a:moveTo>
                  <a:lnTo>
                    <a:pt x="83" y="36"/>
                  </a:lnTo>
                  <a:lnTo>
                    <a:pt x="67" y="81"/>
                  </a:lnTo>
                  <a:lnTo>
                    <a:pt x="65" y="121"/>
                  </a:lnTo>
                  <a:lnTo>
                    <a:pt x="70" y="184"/>
                  </a:lnTo>
                  <a:lnTo>
                    <a:pt x="105" y="232"/>
                  </a:lnTo>
                  <a:lnTo>
                    <a:pt x="94" y="251"/>
                  </a:lnTo>
                  <a:lnTo>
                    <a:pt x="30" y="224"/>
                  </a:lnTo>
                  <a:lnTo>
                    <a:pt x="9" y="184"/>
                  </a:lnTo>
                  <a:lnTo>
                    <a:pt x="9" y="150"/>
                  </a:lnTo>
                  <a:lnTo>
                    <a:pt x="0" y="118"/>
                  </a:lnTo>
                  <a:lnTo>
                    <a:pt x="9" y="44"/>
                  </a:lnTo>
                  <a:lnTo>
                    <a:pt x="20" y="0"/>
                  </a:lnTo>
                </a:path>
              </a:pathLst>
            </a:custGeom>
            <a:noFill/>
            <a:ln w="12700" cap="rnd">
              <a:solidFill>
                <a:srgbClr val="000000"/>
              </a:solidFill>
              <a:round/>
              <a:headEnd type="none" w="sm" len="sm"/>
              <a:tailEnd type="none" w="sm" len="sm"/>
            </a:ln>
          </p:spPr>
          <p:txBody>
            <a:bodyPr/>
            <a:lstStyle/>
            <a:p>
              <a:endParaRPr lang="es-ES"/>
            </a:p>
          </p:txBody>
        </p:sp>
        <p:sp>
          <p:nvSpPr>
            <p:cNvPr id="107632" name="Freeform 38"/>
            <p:cNvSpPr>
              <a:spLocks/>
            </p:cNvSpPr>
            <p:nvPr/>
          </p:nvSpPr>
          <p:spPr bwMode="auto">
            <a:xfrm>
              <a:off x="3317" y="3369"/>
              <a:ext cx="144" cy="80"/>
            </a:xfrm>
            <a:custGeom>
              <a:avLst/>
              <a:gdLst>
                <a:gd name="T0" fmla="*/ 14 w 144"/>
                <a:gd name="T1" fmla="*/ 0 h 80"/>
                <a:gd name="T2" fmla="*/ 29 w 144"/>
                <a:gd name="T3" fmla="*/ 0 h 80"/>
                <a:gd name="T4" fmla="*/ 49 w 144"/>
                <a:gd name="T5" fmla="*/ 16 h 80"/>
                <a:gd name="T6" fmla="*/ 66 w 144"/>
                <a:gd name="T7" fmla="*/ 33 h 80"/>
                <a:gd name="T8" fmla="*/ 88 w 144"/>
                <a:gd name="T9" fmla="*/ 43 h 80"/>
                <a:gd name="T10" fmla="*/ 99 w 144"/>
                <a:gd name="T11" fmla="*/ 33 h 80"/>
                <a:gd name="T12" fmla="*/ 116 w 144"/>
                <a:gd name="T13" fmla="*/ 50 h 80"/>
                <a:gd name="T14" fmla="*/ 143 w 144"/>
                <a:gd name="T15" fmla="*/ 59 h 80"/>
                <a:gd name="T16" fmla="*/ 136 w 144"/>
                <a:gd name="T17" fmla="*/ 73 h 80"/>
                <a:gd name="T18" fmla="*/ 109 w 144"/>
                <a:gd name="T19" fmla="*/ 76 h 80"/>
                <a:gd name="T20" fmla="*/ 80 w 144"/>
                <a:gd name="T21" fmla="*/ 76 h 80"/>
                <a:gd name="T22" fmla="*/ 54 w 144"/>
                <a:gd name="T23" fmla="*/ 69 h 80"/>
                <a:gd name="T24" fmla="*/ 42 w 144"/>
                <a:gd name="T25" fmla="*/ 56 h 80"/>
                <a:gd name="T26" fmla="*/ 34 w 144"/>
                <a:gd name="T27" fmla="*/ 44 h 80"/>
                <a:gd name="T28" fmla="*/ 26 w 144"/>
                <a:gd name="T29" fmla="*/ 69 h 80"/>
                <a:gd name="T30" fmla="*/ 22 w 144"/>
                <a:gd name="T31" fmla="*/ 79 h 80"/>
                <a:gd name="T32" fmla="*/ 14 w 144"/>
                <a:gd name="T33" fmla="*/ 79 h 80"/>
                <a:gd name="T34" fmla="*/ 8 w 144"/>
                <a:gd name="T35" fmla="*/ 52 h 80"/>
                <a:gd name="T36" fmla="*/ 0 w 144"/>
                <a:gd name="T37" fmla="*/ 28 h 80"/>
                <a:gd name="T38" fmla="*/ 0 w 144"/>
                <a:gd name="T39" fmla="*/ 9 h 80"/>
                <a:gd name="T40" fmla="*/ 14 w 144"/>
                <a:gd name="T41" fmla="*/ 0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4"/>
                <a:gd name="T64" fmla="*/ 0 h 80"/>
                <a:gd name="T65" fmla="*/ 144 w 144"/>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4" h="80">
                  <a:moveTo>
                    <a:pt x="14" y="0"/>
                  </a:moveTo>
                  <a:lnTo>
                    <a:pt x="29" y="0"/>
                  </a:lnTo>
                  <a:lnTo>
                    <a:pt x="49" y="16"/>
                  </a:lnTo>
                  <a:lnTo>
                    <a:pt x="66" y="33"/>
                  </a:lnTo>
                  <a:lnTo>
                    <a:pt x="88" y="43"/>
                  </a:lnTo>
                  <a:lnTo>
                    <a:pt x="99" y="33"/>
                  </a:lnTo>
                  <a:lnTo>
                    <a:pt x="116" y="50"/>
                  </a:lnTo>
                  <a:lnTo>
                    <a:pt x="143" y="59"/>
                  </a:lnTo>
                  <a:lnTo>
                    <a:pt x="136" y="73"/>
                  </a:lnTo>
                  <a:lnTo>
                    <a:pt x="109" y="76"/>
                  </a:lnTo>
                  <a:lnTo>
                    <a:pt x="80" y="76"/>
                  </a:lnTo>
                  <a:lnTo>
                    <a:pt x="54" y="69"/>
                  </a:lnTo>
                  <a:lnTo>
                    <a:pt x="42" y="56"/>
                  </a:lnTo>
                  <a:lnTo>
                    <a:pt x="34" y="44"/>
                  </a:lnTo>
                  <a:lnTo>
                    <a:pt x="26" y="69"/>
                  </a:lnTo>
                  <a:lnTo>
                    <a:pt x="22" y="79"/>
                  </a:lnTo>
                  <a:lnTo>
                    <a:pt x="14" y="79"/>
                  </a:lnTo>
                  <a:lnTo>
                    <a:pt x="8" y="52"/>
                  </a:lnTo>
                  <a:lnTo>
                    <a:pt x="0" y="28"/>
                  </a:lnTo>
                  <a:lnTo>
                    <a:pt x="0" y="9"/>
                  </a:lnTo>
                  <a:lnTo>
                    <a:pt x="14" y="0"/>
                  </a:lnTo>
                </a:path>
              </a:pathLst>
            </a:custGeom>
            <a:solidFill>
              <a:srgbClr val="777777"/>
            </a:solidFill>
            <a:ln w="9525" cap="rnd">
              <a:noFill/>
              <a:round/>
              <a:headEnd type="none" w="sm" len="sm"/>
              <a:tailEnd type="none" w="sm" len="sm"/>
            </a:ln>
          </p:spPr>
          <p:txBody>
            <a:bodyPr/>
            <a:lstStyle/>
            <a:p>
              <a:endParaRPr lang="es-ES"/>
            </a:p>
          </p:txBody>
        </p:sp>
        <p:sp>
          <p:nvSpPr>
            <p:cNvPr id="107633" name="Freeform 39"/>
            <p:cNvSpPr>
              <a:spLocks/>
            </p:cNvSpPr>
            <p:nvPr/>
          </p:nvSpPr>
          <p:spPr bwMode="auto">
            <a:xfrm>
              <a:off x="3309" y="3369"/>
              <a:ext cx="152" cy="88"/>
            </a:xfrm>
            <a:custGeom>
              <a:avLst/>
              <a:gdLst>
                <a:gd name="T0" fmla="*/ 16 w 152"/>
                <a:gd name="T1" fmla="*/ 0 h 88"/>
                <a:gd name="T2" fmla="*/ 32 w 152"/>
                <a:gd name="T3" fmla="*/ 0 h 88"/>
                <a:gd name="T4" fmla="*/ 52 w 152"/>
                <a:gd name="T5" fmla="*/ 17 h 88"/>
                <a:gd name="T6" fmla="*/ 70 w 152"/>
                <a:gd name="T7" fmla="*/ 36 h 88"/>
                <a:gd name="T8" fmla="*/ 92 w 152"/>
                <a:gd name="T9" fmla="*/ 48 h 88"/>
                <a:gd name="T10" fmla="*/ 105 w 152"/>
                <a:gd name="T11" fmla="*/ 36 h 88"/>
                <a:gd name="T12" fmla="*/ 123 w 152"/>
                <a:gd name="T13" fmla="*/ 56 h 88"/>
                <a:gd name="T14" fmla="*/ 151 w 152"/>
                <a:gd name="T15" fmla="*/ 65 h 88"/>
                <a:gd name="T16" fmla="*/ 144 w 152"/>
                <a:gd name="T17" fmla="*/ 81 h 88"/>
                <a:gd name="T18" fmla="*/ 115 w 152"/>
                <a:gd name="T19" fmla="*/ 84 h 88"/>
                <a:gd name="T20" fmla="*/ 84 w 152"/>
                <a:gd name="T21" fmla="*/ 84 h 88"/>
                <a:gd name="T22" fmla="*/ 57 w 152"/>
                <a:gd name="T23" fmla="*/ 76 h 88"/>
                <a:gd name="T24" fmla="*/ 44 w 152"/>
                <a:gd name="T25" fmla="*/ 62 h 88"/>
                <a:gd name="T26" fmla="*/ 36 w 152"/>
                <a:gd name="T27" fmla="*/ 49 h 88"/>
                <a:gd name="T28" fmla="*/ 28 w 152"/>
                <a:gd name="T29" fmla="*/ 76 h 88"/>
                <a:gd name="T30" fmla="*/ 24 w 152"/>
                <a:gd name="T31" fmla="*/ 87 h 88"/>
                <a:gd name="T32" fmla="*/ 16 w 152"/>
                <a:gd name="T33" fmla="*/ 87 h 88"/>
                <a:gd name="T34" fmla="*/ 8 w 152"/>
                <a:gd name="T35" fmla="*/ 57 h 88"/>
                <a:gd name="T36" fmla="*/ 0 w 152"/>
                <a:gd name="T37" fmla="*/ 32 h 88"/>
                <a:gd name="T38" fmla="*/ 0 w 152"/>
                <a:gd name="T39" fmla="*/ 10 h 88"/>
                <a:gd name="T40" fmla="*/ 16 w 152"/>
                <a:gd name="T41" fmla="*/ 0 h 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2"/>
                <a:gd name="T64" fmla="*/ 0 h 88"/>
                <a:gd name="T65" fmla="*/ 152 w 152"/>
                <a:gd name="T66" fmla="*/ 88 h 8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2" h="88">
                  <a:moveTo>
                    <a:pt x="16" y="0"/>
                  </a:moveTo>
                  <a:lnTo>
                    <a:pt x="32" y="0"/>
                  </a:lnTo>
                  <a:lnTo>
                    <a:pt x="52" y="17"/>
                  </a:lnTo>
                  <a:lnTo>
                    <a:pt x="70" y="36"/>
                  </a:lnTo>
                  <a:lnTo>
                    <a:pt x="92" y="48"/>
                  </a:lnTo>
                  <a:lnTo>
                    <a:pt x="105" y="36"/>
                  </a:lnTo>
                  <a:lnTo>
                    <a:pt x="123" y="56"/>
                  </a:lnTo>
                  <a:lnTo>
                    <a:pt x="151" y="65"/>
                  </a:lnTo>
                  <a:lnTo>
                    <a:pt x="144" y="81"/>
                  </a:lnTo>
                  <a:lnTo>
                    <a:pt x="115" y="84"/>
                  </a:lnTo>
                  <a:lnTo>
                    <a:pt x="84" y="84"/>
                  </a:lnTo>
                  <a:lnTo>
                    <a:pt x="57" y="76"/>
                  </a:lnTo>
                  <a:lnTo>
                    <a:pt x="44" y="62"/>
                  </a:lnTo>
                  <a:lnTo>
                    <a:pt x="36" y="49"/>
                  </a:lnTo>
                  <a:lnTo>
                    <a:pt x="28" y="76"/>
                  </a:lnTo>
                  <a:lnTo>
                    <a:pt x="24" y="87"/>
                  </a:lnTo>
                  <a:lnTo>
                    <a:pt x="16" y="87"/>
                  </a:lnTo>
                  <a:lnTo>
                    <a:pt x="8" y="57"/>
                  </a:lnTo>
                  <a:lnTo>
                    <a:pt x="0" y="32"/>
                  </a:lnTo>
                  <a:lnTo>
                    <a:pt x="0" y="10"/>
                  </a:lnTo>
                  <a:lnTo>
                    <a:pt x="16" y="0"/>
                  </a:lnTo>
                </a:path>
              </a:pathLst>
            </a:custGeom>
            <a:noFill/>
            <a:ln w="12700" cap="rnd">
              <a:solidFill>
                <a:srgbClr val="000000"/>
              </a:solidFill>
              <a:round/>
              <a:headEnd type="none" w="sm" len="sm"/>
              <a:tailEnd type="none" w="sm" len="sm"/>
            </a:ln>
          </p:spPr>
          <p:txBody>
            <a:bodyPr/>
            <a:lstStyle/>
            <a:p>
              <a:endParaRPr lang="es-ES"/>
            </a:p>
          </p:txBody>
        </p:sp>
        <p:sp>
          <p:nvSpPr>
            <p:cNvPr id="107634" name="Freeform 40"/>
            <p:cNvSpPr>
              <a:spLocks/>
            </p:cNvSpPr>
            <p:nvPr/>
          </p:nvSpPr>
          <p:spPr bwMode="auto">
            <a:xfrm>
              <a:off x="3019" y="3435"/>
              <a:ext cx="436" cy="329"/>
            </a:xfrm>
            <a:custGeom>
              <a:avLst/>
              <a:gdLst>
                <a:gd name="T0" fmla="*/ 240 w 436"/>
                <a:gd name="T1" fmla="*/ 84 h 329"/>
                <a:gd name="T2" fmla="*/ 353 w 436"/>
                <a:gd name="T3" fmla="*/ 0 h 329"/>
                <a:gd name="T4" fmla="*/ 369 w 436"/>
                <a:gd name="T5" fmla="*/ 0 h 329"/>
                <a:gd name="T6" fmla="*/ 383 w 436"/>
                <a:gd name="T7" fmla="*/ 18 h 329"/>
                <a:gd name="T8" fmla="*/ 383 w 436"/>
                <a:gd name="T9" fmla="*/ 38 h 329"/>
                <a:gd name="T10" fmla="*/ 380 w 436"/>
                <a:gd name="T11" fmla="*/ 61 h 329"/>
                <a:gd name="T12" fmla="*/ 367 w 436"/>
                <a:gd name="T13" fmla="*/ 77 h 329"/>
                <a:gd name="T14" fmla="*/ 352 w 436"/>
                <a:gd name="T15" fmla="*/ 74 h 329"/>
                <a:gd name="T16" fmla="*/ 341 w 436"/>
                <a:gd name="T17" fmla="*/ 69 h 329"/>
                <a:gd name="T18" fmla="*/ 341 w 436"/>
                <a:gd name="T19" fmla="*/ 59 h 329"/>
                <a:gd name="T20" fmla="*/ 279 w 436"/>
                <a:gd name="T21" fmla="*/ 118 h 329"/>
                <a:gd name="T22" fmla="*/ 383 w 436"/>
                <a:gd name="T23" fmla="*/ 184 h 329"/>
                <a:gd name="T24" fmla="*/ 411 w 436"/>
                <a:gd name="T25" fmla="*/ 206 h 329"/>
                <a:gd name="T26" fmla="*/ 432 w 436"/>
                <a:gd name="T27" fmla="*/ 232 h 329"/>
                <a:gd name="T28" fmla="*/ 435 w 436"/>
                <a:gd name="T29" fmla="*/ 256 h 329"/>
                <a:gd name="T30" fmla="*/ 435 w 436"/>
                <a:gd name="T31" fmla="*/ 278 h 329"/>
                <a:gd name="T32" fmla="*/ 419 w 436"/>
                <a:gd name="T33" fmla="*/ 297 h 329"/>
                <a:gd name="T34" fmla="*/ 396 w 436"/>
                <a:gd name="T35" fmla="*/ 299 h 329"/>
                <a:gd name="T36" fmla="*/ 385 w 436"/>
                <a:gd name="T37" fmla="*/ 283 h 329"/>
                <a:gd name="T38" fmla="*/ 380 w 436"/>
                <a:gd name="T39" fmla="*/ 267 h 329"/>
                <a:gd name="T40" fmla="*/ 385 w 436"/>
                <a:gd name="T41" fmla="*/ 237 h 329"/>
                <a:gd name="T42" fmla="*/ 349 w 436"/>
                <a:gd name="T43" fmla="*/ 211 h 329"/>
                <a:gd name="T44" fmla="*/ 245 w 436"/>
                <a:gd name="T45" fmla="*/ 152 h 329"/>
                <a:gd name="T46" fmla="*/ 195 w 436"/>
                <a:gd name="T47" fmla="*/ 256 h 329"/>
                <a:gd name="T48" fmla="*/ 209 w 436"/>
                <a:gd name="T49" fmla="*/ 275 h 329"/>
                <a:gd name="T50" fmla="*/ 209 w 436"/>
                <a:gd name="T51" fmla="*/ 305 h 329"/>
                <a:gd name="T52" fmla="*/ 195 w 436"/>
                <a:gd name="T53" fmla="*/ 328 h 329"/>
                <a:gd name="T54" fmla="*/ 167 w 436"/>
                <a:gd name="T55" fmla="*/ 322 h 329"/>
                <a:gd name="T56" fmla="*/ 149 w 436"/>
                <a:gd name="T57" fmla="*/ 305 h 329"/>
                <a:gd name="T58" fmla="*/ 145 w 436"/>
                <a:gd name="T59" fmla="*/ 273 h 329"/>
                <a:gd name="T60" fmla="*/ 154 w 436"/>
                <a:gd name="T61" fmla="*/ 248 h 329"/>
                <a:gd name="T62" fmla="*/ 162 w 436"/>
                <a:gd name="T63" fmla="*/ 229 h 329"/>
                <a:gd name="T64" fmla="*/ 190 w 436"/>
                <a:gd name="T65" fmla="*/ 142 h 329"/>
                <a:gd name="T66" fmla="*/ 58 w 436"/>
                <a:gd name="T67" fmla="*/ 149 h 329"/>
                <a:gd name="T68" fmla="*/ 53 w 436"/>
                <a:gd name="T69" fmla="*/ 178 h 329"/>
                <a:gd name="T70" fmla="*/ 40 w 436"/>
                <a:gd name="T71" fmla="*/ 195 h 329"/>
                <a:gd name="T72" fmla="*/ 22 w 436"/>
                <a:gd name="T73" fmla="*/ 203 h 329"/>
                <a:gd name="T74" fmla="*/ 7 w 436"/>
                <a:gd name="T75" fmla="*/ 193 h 329"/>
                <a:gd name="T76" fmla="*/ 0 w 436"/>
                <a:gd name="T77" fmla="*/ 176 h 329"/>
                <a:gd name="T78" fmla="*/ 4 w 436"/>
                <a:gd name="T79" fmla="*/ 139 h 329"/>
                <a:gd name="T80" fmla="*/ 27 w 436"/>
                <a:gd name="T81" fmla="*/ 115 h 329"/>
                <a:gd name="T82" fmla="*/ 69 w 436"/>
                <a:gd name="T83" fmla="*/ 107 h 329"/>
                <a:gd name="T84" fmla="*/ 186 w 436"/>
                <a:gd name="T85" fmla="*/ 96 h 329"/>
                <a:gd name="T86" fmla="*/ 145 w 436"/>
                <a:gd name="T87" fmla="*/ 56 h 329"/>
                <a:gd name="T88" fmla="*/ 137 w 436"/>
                <a:gd name="T89" fmla="*/ 72 h 329"/>
                <a:gd name="T90" fmla="*/ 118 w 436"/>
                <a:gd name="T91" fmla="*/ 77 h 329"/>
                <a:gd name="T92" fmla="*/ 102 w 436"/>
                <a:gd name="T93" fmla="*/ 56 h 329"/>
                <a:gd name="T94" fmla="*/ 100 w 436"/>
                <a:gd name="T95" fmla="*/ 38 h 329"/>
                <a:gd name="T96" fmla="*/ 105 w 436"/>
                <a:gd name="T97" fmla="*/ 20 h 329"/>
                <a:gd name="T98" fmla="*/ 121 w 436"/>
                <a:gd name="T99" fmla="*/ 4 h 329"/>
                <a:gd name="T100" fmla="*/ 141 w 436"/>
                <a:gd name="T101" fmla="*/ 12 h 329"/>
                <a:gd name="T102" fmla="*/ 154 w 436"/>
                <a:gd name="T103" fmla="*/ 22 h 329"/>
                <a:gd name="T104" fmla="*/ 173 w 436"/>
                <a:gd name="T105" fmla="*/ 35 h 329"/>
                <a:gd name="T106" fmla="*/ 240 w 436"/>
                <a:gd name="T107" fmla="*/ 84 h 32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36"/>
                <a:gd name="T163" fmla="*/ 0 h 329"/>
                <a:gd name="T164" fmla="*/ 436 w 436"/>
                <a:gd name="T165" fmla="*/ 329 h 32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36" h="329">
                  <a:moveTo>
                    <a:pt x="240" y="84"/>
                  </a:moveTo>
                  <a:lnTo>
                    <a:pt x="353" y="0"/>
                  </a:lnTo>
                  <a:lnTo>
                    <a:pt x="369" y="0"/>
                  </a:lnTo>
                  <a:lnTo>
                    <a:pt x="383" y="18"/>
                  </a:lnTo>
                  <a:lnTo>
                    <a:pt x="383" y="38"/>
                  </a:lnTo>
                  <a:lnTo>
                    <a:pt x="380" y="61"/>
                  </a:lnTo>
                  <a:lnTo>
                    <a:pt x="367" y="77"/>
                  </a:lnTo>
                  <a:lnTo>
                    <a:pt x="352" y="74"/>
                  </a:lnTo>
                  <a:lnTo>
                    <a:pt x="341" y="69"/>
                  </a:lnTo>
                  <a:lnTo>
                    <a:pt x="341" y="59"/>
                  </a:lnTo>
                  <a:lnTo>
                    <a:pt x="279" y="118"/>
                  </a:lnTo>
                  <a:lnTo>
                    <a:pt x="383" y="184"/>
                  </a:lnTo>
                  <a:lnTo>
                    <a:pt x="411" y="206"/>
                  </a:lnTo>
                  <a:lnTo>
                    <a:pt x="432" y="232"/>
                  </a:lnTo>
                  <a:lnTo>
                    <a:pt x="435" y="256"/>
                  </a:lnTo>
                  <a:lnTo>
                    <a:pt x="435" y="278"/>
                  </a:lnTo>
                  <a:lnTo>
                    <a:pt x="419" y="297"/>
                  </a:lnTo>
                  <a:lnTo>
                    <a:pt x="396" y="299"/>
                  </a:lnTo>
                  <a:lnTo>
                    <a:pt x="385" y="283"/>
                  </a:lnTo>
                  <a:lnTo>
                    <a:pt x="380" y="267"/>
                  </a:lnTo>
                  <a:lnTo>
                    <a:pt x="385" y="237"/>
                  </a:lnTo>
                  <a:lnTo>
                    <a:pt x="349" y="211"/>
                  </a:lnTo>
                  <a:lnTo>
                    <a:pt x="245" y="152"/>
                  </a:lnTo>
                  <a:lnTo>
                    <a:pt x="195" y="256"/>
                  </a:lnTo>
                  <a:lnTo>
                    <a:pt x="209" y="275"/>
                  </a:lnTo>
                  <a:lnTo>
                    <a:pt x="209" y="305"/>
                  </a:lnTo>
                  <a:lnTo>
                    <a:pt x="195" y="328"/>
                  </a:lnTo>
                  <a:lnTo>
                    <a:pt x="167" y="322"/>
                  </a:lnTo>
                  <a:lnTo>
                    <a:pt x="149" y="305"/>
                  </a:lnTo>
                  <a:lnTo>
                    <a:pt x="145" y="273"/>
                  </a:lnTo>
                  <a:lnTo>
                    <a:pt x="154" y="248"/>
                  </a:lnTo>
                  <a:lnTo>
                    <a:pt x="162" y="229"/>
                  </a:lnTo>
                  <a:lnTo>
                    <a:pt x="190" y="142"/>
                  </a:lnTo>
                  <a:lnTo>
                    <a:pt x="58" y="149"/>
                  </a:lnTo>
                  <a:lnTo>
                    <a:pt x="53" y="178"/>
                  </a:lnTo>
                  <a:lnTo>
                    <a:pt x="40" y="195"/>
                  </a:lnTo>
                  <a:lnTo>
                    <a:pt x="22" y="203"/>
                  </a:lnTo>
                  <a:lnTo>
                    <a:pt x="7" y="193"/>
                  </a:lnTo>
                  <a:lnTo>
                    <a:pt x="0" y="176"/>
                  </a:lnTo>
                  <a:lnTo>
                    <a:pt x="4" y="139"/>
                  </a:lnTo>
                  <a:lnTo>
                    <a:pt x="27" y="115"/>
                  </a:lnTo>
                  <a:lnTo>
                    <a:pt x="69" y="107"/>
                  </a:lnTo>
                  <a:lnTo>
                    <a:pt x="186" y="96"/>
                  </a:lnTo>
                  <a:lnTo>
                    <a:pt x="145" y="56"/>
                  </a:lnTo>
                  <a:lnTo>
                    <a:pt x="137" y="72"/>
                  </a:lnTo>
                  <a:lnTo>
                    <a:pt x="118" y="77"/>
                  </a:lnTo>
                  <a:lnTo>
                    <a:pt x="102" y="56"/>
                  </a:lnTo>
                  <a:lnTo>
                    <a:pt x="100" y="38"/>
                  </a:lnTo>
                  <a:lnTo>
                    <a:pt x="105" y="20"/>
                  </a:lnTo>
                  <a:lnTo>
                    <a:pt x="121" y="4"/>
                  </a:lnTo>
                  <a:lnTo>
                    <a:pt x="141" y="12"/>
                  </a:lnTo>
                  <a:lnTo>
                    <a:pt x="154" y="22"/>
                  </a:lnTo>
                  <a:lnTo>
                    <a:pt x="173" y="35"/>
                  </a:lnTo>
                  <a:lnTo>
                    <a:pt x="240" y="84"/>
                  </a:lnTo>
                </a:path>
              </a:pathLst>
            </a:custGeom>
            <a:solidFill>
              <a:srgbClr val="AAAAAA"/>
            </a:solidFill>
            <a:ln w="9525" cap="rnd">
              <a:noFill/>
              <a:round/>
              <a:headEnd type="none" w="sm" len="sm"/>
              <a:tailEnd type="none" w="sm" len="sm"/>
            </a:ln>
          </p:spPr>
          <p:txBody>
            <a:bodyPr/>
            <a:lstStyle/>
            <a:p>
              <a:endParaRPr lang="es-ES"/>
            </a:p>
          </p:txBody>
        </p:sp>
        <p:sp>
          <p:nvSpPr>
            <p:cNvPr id="107635" name="Freeform 41"/>
            <p:cNvSpPr>
              <a:spLocks/>
            </p:cNvSpPr>
            <p:nvPr/>
          </p:nvSpPr>
          <p:spPr bwMode="auto">
            <a:xfrm>
              <a:off x="3011" y="3435"/>
              <a:ext cx="444" cy="337"/>
            </a:xfrm>
            <a:custGeom>
              <a:avLst/>
              <a:gdLst>
                <a:gd name="T0" fmla="*/ 244 w 444"/>
                <a:gd name="T1" fmla="*/ 86 h 337"/>
                <a:gd name="T2" fmla="*/ 360 w 444"/>
                <a:gd name="T3" fmla="*/ 0 h 337"/>
                <a:gd name="T4" fmla="*/ 376 w 444"/>
                <a:gd name="T5" fmla="*/ 0 h 337"/>
                <a:gd name="T6" fmla="*/ 390 w 444"/>
                <a:gd name="T7" fmla="*/ 18 h 337"/>
                <a:gd name="T8" fmla="*/ 390 w 444"/>
                <a:gd name="T9" fmla="*/ 40 h 337"/>
                <a:gd name="T10" fmla="*/ 387 w 444"/>
                <a:gd name="T11" fmla="*/ 64 h 337"/>
                <a:gd name="T12" fmla="*/ 374 w 444"/>
                <a:gd name="T13" fmla="*/ 80 h 337"/>
                <a:gd name="T14" fmla="*/ 358 w 444"/>
                <a:gd name="T15" fmla="*/ 76 h 337"/>
                <a:gd name="T16" fmla="*/ 347 w 444"/>
                <a:gd name="T17" fmla="*/ 72 h 337"/>
                <a:gd name="T18" fmla="*/ 347 w 444"/>
                <a:gd name="T19" fmla="*/ 60 h 337"/>
                <a:gd name="T20" fmla="*/ 284 w 444"/>
                <a:gd name="T21" fmla="*/ 121 h 337"/>
                <a:gd name="T22" fmla="*/ 390 w 444"/>
                <a:gd name="T23" fmla="*/ 187 h 337"/>
                <a:gd name="T24" fmla="*/ 419 w 444"/>
                <a:gd name="T25" fmla="*/ 211 h 337"/>
                <a:gd name="T26" fmla="*/ 440 w 444"/>
                <a:gd name="T27" fmla="*/ 237 h 337"/>
                <a:gd name="T28" fmla="*/ 443 w 444"/>
                <a:gd name="T29" fmla="*/ 261 h 337"/>
                <a:gd name="T30" fmla="*/ 443 w 444"/>
                <a:gd name="T31" fmla="*/ 285 h 337"/>
                <a:gd name="T32" fmla="*/ 427 w 444"/>
                <a:gd name="T33" fmla="*/ 304 h 337"/>
                <a:gd name="T34" fmla="*/ 403 w 444"/>
                <a:gd name="T35" fmla="*/ 306 h 337"/>
                <a:gd name="T36" fmla="*/ 392 w 444"/>
                <a:gd name="T37" fmla="*/ 290 h 337"/>
                <a:gd name="T38" fmla="*/ 387 w 444"/>
                <a:gd name="T39" fmla="*/ 274 h 337"/>
                <a:gd name="T40" fmla="*/ 392 w 444"/>
                <a:gd name="T41" fmla="*/ 243 h 337"/>
                <a:gd name="T42" fmla="*/ 355 w 444"/>
                <a:gd name="T43" fmla="*/ 216 h 337"/>
                <a:gd name="T44" fmla="*/ 250 w 444"/>
                <a:gd name="T45" fmla="*/ 155 h 337"/>
                <a:gd name="T46" fmla="*/ 199 w 444"/>
                <a:gd name="T47" fmla="*/ 261 h 337"/>
                <a:gd name="T48" fmla="*/ 213 w 444"/>
                <a:gd name="T49" fmla="*/ 282 h 337"/>
                <a:gd name="T50" fmla="*/ 213 w 444"/>
                <a:gd name="T51" fmla="*/ 312 h 337"/>
                <a:gd name="T52" fmla="*/ 199 w 444"/>
                <a:gd name="T53" fmla="*/ 336 h 337"/>
                <a:gd name="T54" fmla="*/ 170 w 444"/>
                <a:gd name="T55" fmla="*/ 330 h 337"/>
                <a:gd name="T56" fmla="*/ 152 w 444"/>
                <a:gd name="T57" fmla="*/ 312 h 337"/>
                <a:gd name="T58" fmla="*/ 147 w 444"/>
                <a:gd name="T59" fmla="*/ 280 h 337"/>
                <a:gd name="T60" fmla="*/ 157 w 444"/>
                <a:gd name="T61" fmla="*/ 253 h 337"/>
                <a:gd name="T62" fmla="*/ 165 w 444"/>
                <a:gd name="T63" fmla="*/ 235 h 337"/>
                <a:gd name="T64" fmla="*/ 194 w 444"/>
                <a:gd name="T65" fmla="*/ 145 h 337"/>
                <a:gd name="T66" fmla="*/ 59 w 444"/>
                <a:gd name="T67" fmla="*/ 153 h 337"/>
                <a:gd name="T68" fmla="*/ 54 w 444"/>
                <a:gd name="T69" fmla="*/ 182 h 337"/>
                <a:gd name="T70" fmla="*/ 41 w 444"/>
                <a:gd name="T71" fmla="*/ 200 h 337"/>
                <a:gd name="T72" fmla="*/ 22 w 444"/>
                <a:gd name="T73" fmla="*/ 208 h 337"/>
                <a:gd name="T74" fmla="*/ 7 w 444"/>
                <a:gd name="T75" fmla="*/ 198 h 337"/>
                <a:gd name="T76" fmla="*/ 0 w 444"/>
                <a:gd name="T77" fmla="*/ 179 h 337"/>
                <a:gd name="T78" fmla="*/ 4 w 444"/>
                <a:gd name="T79" fmla="*/ 142 h 337"/>
                <a:gd name="T80" fmla="*/ 28 w 444"/>
                <a:gd name="T81" fmla="*/ 118 h 337"/>
                <a:gd name="T82" fmla="*/ 70 w 444"/>
                <a:gd name="T83" fmla="*/ 110 h 337"/>
                <a:gd name="T84" fmla="*/ 189 w 444"/>
                <a:gd name="T85" fmla="*/ 97 h 337"/>
                <a:gd name="T86" fmla="*/ 147 w 444"/>
                <a:gd name="T87" fmla="*/ 57 h 337"/>
                <a:gd name="T88" fmla="*/ 139 w 444"/>
                <a:gd name="T89" fmla="*/ 73 h 337"/>
                <a:gd name="T90" fmla="*/ 121 w 444"/>
                <a:gd name="T91" fmla="*/ 80 h 337"/>
                <a:gd name="T92" fmla="*/ 104 w 444"/>
                <a:gd name="T93" fmla="*/ 57 h 337"/>
                <a:gd name="T94" fmla="*/ 102 w 444"/>
                <a:gd name="T95" fmla="*/ 40 h 337"/>
                <a:gd name="T96" fmla="*/ 107 w 444"/>
                <a:gd name="T97" fmla="*/ 20 h 337"/>
                <a:gd name="T98" fmla="*/ 123 w 444"/>
                <a:gd name="T99" fmla="*/ 4 h 337"/>
                <a:gd name="T100" fmla="*/ 145 w 444"/>
                <a:gd name="T101" fmla="*/ 12 h 337"/>
                <a:gd name="T102" fmla="*/ 157 w 444"/>
                <a:gd name="T103" fmla="*/ 24 h 337"/>
                <a:gd name="T104" fmla="*/ 176 w 444"/>
                <a:gd name="T105" fmla="*/ 36 h 337"/>
                <a:gd name="T106" fmla="*/ 244 w 444"/>
                <a:gd name="T107" fmla="*/ 86 h 33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44"/>
                <a:gd name="T163" fmla="*/ 0 h 337"/>
                <a:gd name="T164" fmla="*/ 444 w 444"/>
                <a:gd name="T165" fmla="*/ 337 h 33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44" h="337">
                  <a:moveTo>
                    <a:pt x="244" y="86"/>
                  </a:moveTo>
                  <a:lnTo>
                    <a:pt x="360" y="0"/>
                  </a:lnTo>
                  <a:lnTo>
                    <a:pt x="376" y="0"/>
                  </a:lnTo>
                  <a:lnTo>
                    <a:pt x="390" y="18"/>
                  </a:lnTo>
                  <a:lnTo>
                    <a:pt x="390" y="40"/>
                  </a:lnTo>
                  <a:lnTo>
                    <a:pt x="387" y="64"/>
                  </a:lnTo>
                  <a:lnTo>
                    <a:pt x="374" y="80"/>
                  </a:lnTo>
                  <a:lnTo>
                    <a:pt x="358" y="76"/>
                  </a:lnTo>
                  <a:lnTo>
                    <a:pt x="347" y="72"/>
                  </a:lnTo>
                  <a:lnTo>
                    <a:pt x="347" y="60"/>
                  </a:lnTo>
                  <a:lnTo>
                    <a:pt x="284" y="121"/>
                  </a:lnTo>
                  <a:lnTo>
                    <a:pt x="390" y="187"/>
                  </a:lnTo>
                  <a:lnTo>
                    <a:pt x="419" y="211"/>
                  </a:lnTo>
                  <a:lnTo>
                    <a:pt x="440" y="237"/>
                  </a:lnTo>
                  <a:lnTo>
                    <a:pt x="443" y="261"/>
                  </a:lnTo>
                  <a:lnTo>
                    <a:pt x="443" y="285"/>
                  </a:lnTo>
                  <a:lnTo>
                    <a:pt x="427" y="304"/>
                  </a:lnTo>
                  <a:lnTo>
                    <a:pt x="403" y="306"/>
                  </a:lnTo>
                  <a:lnTo>
                    <a:pt x="392" y="290"/>
                  </a:lnTo>
                  <a:lnTo>
                    <a:pt x="387" y="274"/>
                  </a:lnTo>
                  <a:lnTo>
                    <a:pt x="392" y="243"/>
                  </a:lnTo>
                  <a:lnTo>
                    <a:pt x="355" y="216"/>
                  </a:lnTo>
                  <a:lnTo>
                    <a:pt x="250" y="155"/>
                  </a:lnTo>
                  <a:lnTo>
                    <a:pt x="199" y="261"/>
                  </a:lnTo>
                  <a:lnTo>
                    <a:pt x="213" y="282"/>
                  </a:lnTo>
                  <a:lnTo>
                    <a:pt x="213" y="312"/>
                  </a:lnTo>
                  <a:lnTo>
                    <a:pt x="199" y="336"/>
                  </a:lnTo>
                  <a:lnTo>
                    <a:pt x="170" y="330"/>
                  </a:lnTo>
                  <a:lnTo>
                    <a:pt x="152" y="312"/>
                  </a:lnTo>
                  <a:lnTo>
                    <a:pt x="147" y="280"/>
                  </a:lnTo>
                  <a:lnTo>
                    <a:pt x="157" y="253"/>
                  </a:lnTo>
                  <a:lnTo>
                    <a:pt x="165" y="235"/>
                  </a:lnTo>
                  <a:lnTo>
                    <a:pt x="194" y="145"/>
                  </a:lnTo>
                  <a:lnTo>
                    <a:pt x="59" y="153"/>
                  </a:lnTo>
                  <a:lnTo>
                    <a:pt x="54" y="182"/>
                  </a:lnTo>
                  <a:lnTo>
                    <a:pt x="41" y="200"/>
                  </a:lnTo>
                  <a:lnTo>
                    <a:pt x="22" y="208"/>
                  </a:lnTo>
                  <a:lnTo>
                    <a:pt x="7" y="198"/>
                  </a:lnTo>
                  <a:lnTo>
                    <a:pt x="0" y="179"/>
                  </a:lnTo>
                  <a:lnTo>
                    <a:pt x="4" y="142"/>
                  </a:lnTo>
                  <a:lnTo>
                    <a:pt x="28" y="118"/>
                  </a:lnTo>
                  <a:lnTo>
                    <a:pt x="70" y="110"/>
                  </a:lnTo>
                  <a:lnTo>
                    <a:pt x="189" y="97"/>
                  </a:lnTo>
                  <a:lnTo>
                    <a:pt x="147" y="57"/>
                  </a:lnTo>
                  <a:lnTo>
                    <a:pt x="139" y="73"/>
                  </a:lnTo>
                  <a:lnTo>
                    <a:pt x="121" y="80"/>
                  </a:lnTo>
                  <a:lnTo>
                    <a:pt x="104" y="57"/>
                  </a:lnTo>
                  <a:lnTo>
                    <a:pt x="102" y="40"/>
                  </a:lnTo>
                  <a:lnTo>
                    <a:pt x="107" y="20"/>
                  </a:lnTo>
                  <a:lnTo>
                    <a:pt x="123" y="4"/>
                  </a:lnTo>
                  <a:lnTo>
                    <a:pt x="145" y="12"/>
                  </a:lnTo>
                  <a:lnTo>
                    <a:pt x="157" y="24"/>
                  </a:lnTo>
                  <a:lnTo>
                    <a:pt x="176" y="36"/>
                  </a:lnTo>
                  <a:lnTo>
                    <a:pt x="244" y="86"/>
                  </a:lnTo>
                </a:path>
              </a:pathLst>
            </a:custGeom>
            <a:noFill/>
            <a:ln w="12700" cap="rnd">
              <a:solidFill>
                <a:srgbClr val="000000"/>
              </a:solidFill>
              <a:round/>
              <a:headEnd type="none" w="sm" len="sm"/>
              <a:tailEnd type="none" w="sm" len="sm"/>
            </a:ln>
          </p:spPr>
          <p:txBody>
            <a:bodyPr/>
            <a:lstStyle/>
            <a:p>
              <a:endParaRPr lang="es-ES"/>
            </a:p>
          </p:txBody>
        </p:sp>
        <p:sp>
          <p:nvSpPr>
            <p:cNvPr id="107636" name="Freeform 42"/>
            <p:cNvSpPr>
              <a:spLocks/>
            </p:cNvSpPr>
            <p:nvPr/>
          </p:nvSpPr>
          <p:spPr bwMode="auto">
            <a:xfrm>
              <a:off x="3225" y="3372"/>
              <a:ext cx="48" cy="173"/>
            </a:xfrm>
            <a:custGeom>
              <a:avLst/>
              <a:gdLst>
                <a:gd name="T0" fmla="*/ 47 w 48"/>
                <a:gd name="T1" fmla="*/ 172 h 173"/>
                <a:gd name="T2" fmla="*/ 47 w 48"/>
                <a:gd name="T3" fmla="*/ 0 h 173"/>
                <a:gd name="T4" fmla="*/ 0 w 48"/>
                <a:gd name="T5" fmla="*/ 0 h 173"/>
                <a:gd name="T6" fmla="*/ 0 w 48"/>
                <a:gd name="T7" fmla="*/ 168 h 173"/>
                <a:gd name="T8" fmla="*/ 47 w 48"/>
                <a:gd name="T9" fmla="*/ 172 h 173"/>
                <a:gd name="T10" fmla="*/ 0 60000 65536"/>
                <a:gd name="T11" fmla="*/ 0 60000 65536"/>
                <a:gd name="T12" fmla="*/ 0 60000 65536"/>
                <a:gd name="T13" fmla="*/ 0 60000 65536"/>
                <a:gd name="T14" fmla="*/ 0 60000 65536"/>
                <a:gd name="T15" fmla="*/ 0 w 48"/>
                <a:gd name="T16" fmla="*/ 0 h 173"/>
                <a:gd name="T17" fmla="*/ 48 w 48"/>
                <a:gd name="T18" fmla="*/ 173 h 173"/>
              </a:gdLst>
              <a:ahLst/>
              <a:cxnLst>
                <a:cxn ang="T10">
                  <a:pos x="T0" y="T1"/>
                </a:cxn>
                <a:cxn ang="T11">
                  <a:pos x="T2" y="T3"/>
                </a:cxn>
                <a:cxn ang="T12">
                  <a:pos x="T4" y="T5"/>
                </a:cxn>
                <a:cxn ang="T13">
                  <a:pos x="T6" y="T7"/>
                </a:cxn>
                <a:cxn ang="T14">
                  <a:pos x="T8" y="T9"/>
                </a:cxn>
              </a:cxnLst>
              <a:rect l="T15" t="T16" r="T17" b="T18"/>
              <a:pathLst>
                <a:path w="48" h="173">
                  <a:moveTo>
                    <a:pt x="47" y="172"/>
                  </a:moveTo>
                  <a:lnTo>
                    <a:pt x="47" y="0"/>
                  </a:lnTo>
                  <a:lnTo>
                    <a:pt x="0" y="0"/>
                  </a:lnTo>
                  <a:lnTo>
                    <a:pt x="0" y="168"/>
                  </a:lnTo>
                  <a:lnTo>
                    <a:pt x="47" y="172"/>
                  </a:lnTo>
                </a:path>
              </a:pathLst>
            </a:custGeom>
            <a:solidFill>
              <a:srgbClr val="AAAAAA"/>
            </a:solidFill>
            <a:ln w="12700" cap="rnd">
              <a:solidFill>
                <a:srgbClr val="000000"/>
              </a:solidFill>
              <a:round/>
              <a:headEnd type="none" w="sm" len="sm"/>
              <a:tailEnd type="none" w="sm" len="sm"/>
            </a:ln>
          </p:spPr>
          <p:txBody>
            <a:bodyPr/>
            <a:lstStyle/>
            <a:p>
              <a:endParaRPr lang="es-ES"/>
            </a:p>
          </p:txBody>
        </p:sp>
        <p:sp>
          <p:nvSpPr>
            <p:cNvPr id="107637" name="Freeform 43"/>
            <p:cNvSpPr>
              <a:spLocks/>
            </p:cNvSpPr>
            <p:nvPr/>
          </p:nvSpPr>
          <p:spPr bwMode="auto">
            <a:xfrm>
              <a:off x="3225" y="3372"/>
              <a:ext cx="48" cy="173"/>
            </a:xfrm>
            <a:custGeom>
              <a:avLst/>
              <a:gdLst>
                <a:gd name="T0" fmla="*/ 47 w 48"/>
                <a:gd name="T1" fmla="*/ 172 h 173"/>
                <a:gd name="T2" fmla="*/ 47 w 48"/>
                <a:gd name="T3" fmla="*/ 0 h 173"/>
                <a:gd name="T4" fmla="*/ 0 w 48"/>
                <a:gd name="T5" fmla="*/ 0 h 173"/>
                <a:gd name="T6" fmla="*/ 0 w 48"/>
                <a:gd name="T7" fmla="*/ 168 h 173"/>
                <a:gd name="T8" fmla="*/ 0 60000 65536"/>
                <a:gd name="T9" fmla="*/ 0 60000 65536"/>
                <a:gd name="T10" fmla="*/ 0 60000 65536"/>
                <a:gd name="T11" fmla="*/ 0 60000 65536"/>
                <a:gd name="T12" fmla="*/ 0 w 48"/>
                <a:gd name="T13" fmla="*/ 0 h 173"/>
                <a:gd name="T14" fmla="*/ 48 w 48"/>
                <a:gd name="T15" fmla="*/ 173 h 173"/>
              </a:gdLst>
              <a:ahLst/>
              <a:cxnLst>
                <a:cxn ang="T8">
                  <a:pos x="T0" y="T1"/>
                </a:cxn>
                <a:cxn ang="T9">
                  <a:pos x="T2" y="T3"/>
                </a:cxn>
                <a:cxn ang="T10">
                  <a:pos x="T4" y="T5"/>
                </a:cxn>
                <a:cxn ang="T11">
                  <a:pos x="T6" y="T7"/>
                </a:cxn>
              </a:cxnLst>
              <a:rect l="T12" t="T13" r="T14" b="T15"/>
              <a:pathLst>
                <a:path w="48" h="173">
                  <a:moveTo>
                    <a:pt x="47" y="172"/>
                  </a:moveTo>
                  <a:lnTo>
                    <a:pt x="47" y="0"/>
                  </a:lnTo>
                  <a:lnTo>
                    <a:pt x="0" y="0"/>
                  </a:lnTo>
                  <a:lnTo>
                    <a:pt x="0" y="168"/>
                  </a:lnTo>
                </a:path>
              </a:pathLst>
            </a:custGeom>
            <a:noFill/>
            <a:ln w="12700" cap="rnd">
              <a:solidFill>
                <a:srgbClr val="000000"/>
              </a:solidFill>
              <a:round/>
              <a:headEnd type="none" w="sm" len="sm"/>
              <a:tailEnd type="none" w="sm" len="sm"/>
            </a:ln>
          </p:spPr>
          <p:txBody>
            <a:bodyPr/>
            <a:lstStyle/>
            <a:p>
              <a:endParaRPr lang="es-ES"/>
            </a:p>
          </p:txBody>
        </p:sp>
        <p:sp>
          <p:nvSpPr>
            <p:cNvPr id="107638" name="Freeform 44"/>
            <p:cNvSpPr>
              <a:spLocks/>
            </p:cNvSpPr>
            <p:nvPr/>
          </p:nvSpPr>
          <p:spPr bwMode="auto">
            <a:xfrm>
              <a:off x="3396" y="3194"/>
              <a:ext cx="144" cy="353"/>
            </a:xfrm>
            <a:custGeom>
              <a:avLst/>
              <a:gdLst>
                <a:gd name="T0" fmla="*/ 105 w 144"/>
                <a:gd name="T1" fmla="*/ 0 h 353"/>
                <a:gd name="T2" fmla="*/ 100 w 144"/>
                <a:gd name="T3" fmla="*/ 88 h 353"/>
                <a:gd name="T4" fmla="*/ 94 w 144"/>
                <a:gd name="T5" fmla="*/ 155 h 353"/>
                <a:gd name="T6" fmla="*/ 94 w 144"/>
                <a:gd name="T7" fmla="*/ 224 h 353"/>
                <a:gd name="T8" fmla="*/ 108 w 144"/>
                <a:gd name="T9" fmla="*/ 277 h 353"/>
                <a:gd name="T10" fmla="*/ 143 w 144"/>
                <a:gd name="T11" fmla="*/ 330 h 353"/>
                <a:gd name="T12" fmla="*/ 131 w 144"/>
                <a:gd name="T13" fmla="*/ 352 h 353"/>
                <a:gd name="T14" fmla="*/ 44 w 144"/>
                <a:gd name="T15" fmla="*/ 309 h 353"/>
                <a:gd name="T16" fmla="*/ 34 w 144"/>
                <a:gd name="T17" fmla="*/ 306 h 353"/>
                <a:gd name="T18" fmla="*/ 40 w 144"/>
                <a:gd name="T19" fmla="*/ 261 h 353"/>
                <a:gd name="T20" fmla="*/ 40 w 144"/>
                <a:gd name="T21" fmla="*/ 240 h 353"/>
                <a:gd name="T22" fmla="*/ 24 w 144"/>
                <a:gd name="T23" fmla="*/ 192 h 353"/>
                <a:gd name="T24" fmla="*/ 16 w 144"/>
                <a:gd name="T25" fmla="*/ 142 h 353"/>
                <a:gd name="T26" fmla="*/ 0 w 144"/>
                <a:gd name="T27" fmla="*/ 44 h 353"/>
                <a:gd name="T28" fmla="*/ 105 w 144"/>
                <a:gd name="T29" fmla="*/ 0 h 3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4"/>
                <a:gd name="T46" fmla="*/ 0 h 353"/>
                <a:gd name="T47" fmla="*/ 144 w 144"/>
                <a:gd name="T48" fmla="*/ 353 h 3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4" h="353">
                  <a:moveTo>
                    <a:pt x="105" y="0"/>
                  </a:moveTo>
                  <a:lnTo>
                    <a:pt x="100" y="88"/>
                  </a:lnTo>
                  <a:lnTo>
                    <a:pt x="94" y="155"/>
                  </a:lnTo>
                  <a:lnTo>
                    <a:pt x="94" y="224"/>
                  </a:lnTo>
                  <a:lnTo>
                    <a:pt x="108" y="277"/>
                  </a:lnTo>
                  <a:lnTo>
                    <a:pt x="143" y="330"/>
                  </a:lnTo>
                  <a:lnTo>
                    <a:pt x="131" y="352"/>
                  </a:lnTo>
                  <a:lnTo>
                    <a:pt x="44" y="309"/>
                  </a:lnTo>
                  <a:lnTo>
                    <a:pt x="34" y="306"/>
                  </a:lnTo>
                  <a:lnTo>
                    <a:pt x="40" y="261"/>
                  </a:lnTo>
                  <a:lnTo>
                    <a:pt x="40" y="240"/>
                  </a:lnTo>
                  <a:lnTo>
                    <a:pt x="24" y="192"/>
                  </a:lnTo>
                  <a:lnTo>
                    <a:pt x="16" y="142"/>
                  </a:lnTo>
                  <a:lnTo>
                    <a:pt x="0" y="44"/>
                  </a:lnTo>
                  <a:lnTo>
                    <a:pt x="105" y="0"/>
                  </a:lnTo>
                </a:path>
              </a:pathLst>
            </a:custGeom>
            <a:solidFill>
              <a:srgbClr val="FFE1D5"/>
            </a:solidFill>
            <a:ln w="12700" cap="rnd">
              <a:solidFill>
                <a:srgbClr val="000000"/>
              </a:solidFill>
              <a:round/>
              <a:headEnd type="none" w="sm" len="sm"/>
              <a:tailEnd type="none" w="sm" len="sm"/>
            </a:ln>
          </p:spPr>
          <p:txBody>
            <a:bodyPr/>
            <a:lstStyle/>
            <a:p>
              <a:endParaRPr lang="es-ES"/>
            </a:p>
          </p:txBody>
        </p:sp>
        <p:sp>
          <p:nvSpPr>
            <p:cNvPr id="107639" name="Freeform 45"/>
            <p:cNvSpPr>
              <a:spLocks/>
            </p:cNvSpPr>
            <p:nvPr/>
          </p:nvSpPr>
          <p:spPr bwMode="auto">
            <a:xfrm>
              <a:off x="3396" y="3194"/>
              <a:ext cx="144" cy="353"/>
            </a:xfrm>
            <a:custGeom>
              <a:avLst/>
              <a:gdLst>
                <a:gd name="T0" fmla="*/ 105 w 144"/>
                <a:gd name="T1" fmla="*/ 0 h 353"/>
                <a:gd name="T2" fmla="*/ 100 w 144"/>
                <a:gd name="T3" fmla="*/ 88 h 353"/>
                <a:gd name="T4" fmla="*/ 94 w 144"/>
                <a:gd name="T5" fmla="*/ 155 h 353"/>
                <a:gd name="T6" fmla="*/ 94 w 144"/>
                <a:gd name="T7" fmla="*/ 224 h 353"/>
                <a:gd name="T8" fmla="*/ 108 w 144"/>
                <a:gd name="T9" fmla="*/ 277 h 353"/>
                <a:gd name="T10" fmla="*/ 143 w 144"/>
                <a:gd name="T11" fmla="*/ 330 h 353"/>
                <a:gd name="T12" fmla="*/ 131 w 144"/>
                <a:gd name="T13" fmla="*/ 352 h 353"/>
                <a:gd name="T14" fmla="*/ 44 w 144"/>
                <a:gd name="T15" fmla="*/ 309 h 353"/>
                <a:gd name="T16" fmla="*/ 34 w 144"/>
                <a:gd name="T17" fmla="*/ 306 h 353"/>
                <a:gd name="T18" fmla="*/ 40 w 144"/>
                <a:gd name="T19" fmla="*/ 261 h 353"/>
                <a:gd name="T20" fmla="*/ 40 w 144"/>
                <a:gd name="T21" fmla="*/ 240 h 353"/>
                <a:gd name="T22" fmla="*/ 24 w 144"/>
                <a:gd name="T23" fmla="*/ 192 h 353"/>
                <a:gd name="T24" fmla="*/ 16 w 144"/>
                <a:gd name="T25" fmla="*/ 142 h 353"/>
                <a:gd name="T26" fmla="*/ 0 w 144"/>
                <a:gd name="T27" fmla="*/ 44 h 3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4"/>
                <a:gd name="T43" fmla="*/ 0 h 353"/>
                <a:gd name="T44" fmla="*/ 144 w 144"/>
                <a:gd name="T45" fmla="*/ 353 h 3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4" h="353">
                  <a:moveTo>
                    <a:pt x="105" y="0"/>
                  </a:moveTo>
                  <a:lnTo>
                    <a:pt x="100" y="88"/>
                  </a:lnTo>
                  <a:lnTo>
                    <a:pt x="94" y="155"/>
                  </a:lnTo>
                  <a:lnTo>
                    <a:pt x="94" y="224"/>
                  </a:lnTo>
                  <a:lnTo>
                    <a:pt x="108" y="277"/>
                  </a:lnTo>
                  <a:lnTo>
                    <a:pt x="143" y="330"/>
                  </a:lnTo>
                  <a:lnTo>
                    <a:pt x="131" y="352"/>
                  </a:lnTo>
                  <a:lnTo>
                    <a:pt x="44" y="309"/>
                  </a:lnTo>
                  <a:lnTo>
                    <a:pt x="34" y="306"/>
                  </a:lnTo>
                  <a:lnTo>
                    <a:pt x="40" y="261"/>
                  </a:lnTo>
                  <a:lnTo>
                    <a:pt x="40" y="240"/>
                  </a:lnTo>
                  <a:lnTo>
                    <a:pt x="24" y="192"/>
                  </a:lnTo>
                  <a:lnTo>
                    <a:pt x="16" y="142"/>
                  </a:lnTo>
                  <a:lnTo>
                    <a:pt x="0" y="44"/>
                  </a:lnTo>
                </a:path>
              </a:pathLst>
            </a:custGeom>
            <a:noFill/>
            <a:ln w="12700" cap="rnd">
              <a:solidFill>
                <a:srgbClr val="000000"/>
              </a:solidFill>
              <a:round/>
              <a:headEnd type="none" w="sm" len="sm"/>
              <a:tailEnd type="none" w="sm" len="sm"/>
            </a:ln>
          </p:spPr>
          <p:txBody>
            <a:bodyPr/>
            <a:lstStyle/>
            <a:p>
              <a:endParaRPr lang="es-ES"/>
            </a:p>
          </p:txBody>
        </p:sp>
        <p:sp>
          <p:nvSpPr>
            <p:cNvPr id="107640" name="Freeform 46"/>
            <p:cNvSpPr>
              <a:spLocks/>
            </p:cNvSpPr>
            <p:nvPr/>
          </p:nvSpPr>
          <p:spPr bwMode="auto">
            <a:xfrm>
              <a:off x="3432" y="3477"/>
              <a:ext cx="171" cy="89"/>
            </a:xfrm>
            <a:custGeom>
              <a:avLst/>
              <a:gdLst>
                <a:gd name="T0" fmla="*/ 7 w 171"/>
                <a:gd name="T1" fmla="*/ 0 h 89"/>
                <a:gd name="T2" fmla="*/ 24 w 171"/>
                <a:gd name="T3" fmla="*/ 5 h 89"/>
                <a:gd name="T4" fmla="*/ 46 w 171"/>
                <a:gd name="T5" fmla="*/ 21 h 89"/>
                <a:gd name="T6" fmla="*/ 69 w 171"/>
                <a:gd name="T7" fmla="*/ 36 h 89"/>
                <a:gd name="T8" fmla="*/ 94 w 171"/>
                <a:gd name="T9" fmla="*/ 38 h 89"/>
                <a:gd name="T10" fmla="*/ 105 w 171"/>
                <a:gd name="T11" fmla="*/ 27 h 89"/>
                <a:gd name="T12" fmla="*/ 122 w 171"/>
                <a:gd name="T13" fmla="*/ 38 h 89"/>
                <a:gd name="T14" fmla="*/ 149 w 171"/>
                <a:gd name="T15" fmla="*/ 50 h 89"/>
                <a:gd name="T16" fmla="*/ 167 w 171"/>
                <a:gd name="T17" fmla="*/ 60 h 89"/>
                <a:gd name="T18" fmla="*/ 170 w 171"/>
                <a:gd name="T19" fmla="*/ 77 h 89"/>
                <a:gd name="T20" fmla="*/ 144 w 171"/>
                <a:gd name="T21" fmla="*/ 84 h 89"/>
                <a:gd name="T22" fmla="*/ 107 w 171"/>
                <a:gd name="T23" fmla="*/ 84 h 89"/>
                <a:gd name="T24" fmla="*/ 78 w 171"/>
                <a:gd name="T25" fmla="*/ 77 h 89"/>
                <a:gd name="T26" fmla="*/ 49 w 171"/>
                <a:gd name="T27" fmla="*/ 62 h 89"/>
                <a:gd name="T28" fmla="*/ 29 w 171"/>
                <a:gd name="T29" fmla="*/ 58 h 89"/>
                <a:gd name="T30" fmla="*/ 24 w 171"/>
                <a:gd name="T31" fmla="*/ 65 h 89"/>
                <a:gd name="T32" fmla="*/ 24 w 171"/>
                <a:gd name="T33" fmla="*/ 88 h 89"/>
                <a:gd name="T34" fmla="*/ 14 w 171"/>
                <a:gd name="T35" fmla="*/ 84 h 89"/>
                <a:gd name="T36" fmla="*/ 7 w 171"/>
                <a:gd name="T37" fmla="*/ 56 h 89"/>
                <a:gd name="T38" fmla="*/ 0 w 171"/>
                <a:gd name="T39" fmla="*/ 34 h 89"/>
                <a:gd name="T40" fmla="*/ 1 w 171"/>
                <a:gd name="T41" fmla="*/ 12 h 89"/>
                <a:gd name="T42" fmla="*/ 7 w 171"/>
                <a:gd name="T43" fmla="*/ 0 h 8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1"/>
                <a:gd name="T67" fmla="*/ 0 h 89"/>
                <a:gd name="T68" fmla="*/ 171 w 171"/>
                <a:gd name="T69" fmla="*/ 89 h 8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1" h="89">
                  <a:moveTo>
                    <a:pt x="7" y="0"/>
                  </a:moveTo>
                  <a:lnTo>
                    <a:pt x="24" y="5"/>
                  </a:lnTo>
                  <a:lnTo>
                    <a:pt x="46" y="21"/>
                  </a:lnTo>
                  <a:lnTo>
                    <a:pt x="69" y="36"/>
                  </a:lnTo>
                  <a:lnTo>
                    <a:pt x="94" y="38"/>
                  </a:lnTo>
                  <a:lnTo>
                    <a:pt x="105" y="27"/>
                  </a:lnTo>
                  <a:lnTo>
                    <a:pt x="122" y="38"/>
                  </a:lnTo>
                  <a:lnTo>
                    <a:pt x="149" y="50"/>
                  </a:lnTo>
                  <a:lnTo>
                    <a:pt x="167" y="60"/>
                  </a:lnTo>
                  <a:lnTo>
                    <a:pt x="170" y="77"/>
                  </a:lnTo>
                  <a:lnTo>
                    <a:pt x="144" y="84"/>
                  </a:lnTo>
                  <a:lnTo>
                    <a:pt x="107" y="84"/>
                  </a:lnTo>
                  <a:lnTo>
                    <a:pt x="78" y="77"/>
                  </a:lnTo>
                  <a:lnTo>
                    <a:pt x="49" y="62"/>
                  </a:lnTo>
                  <a:lnTo>
                    <a:pt x="29" y="58"/>
                  </a:lnTo>
                  <a:lnTo>
                    <a:pt x="24" y="65"/>
                  </a:lnTo>
                  <a:lnTo>
                    <a:pt x="24" y="88"/>
                  </a:lnTo>
                  <a:lnTo>
                    <a:pt x="14" y="84"/>
                  </a:lnTo>
                  <a:lnTo>
                    <a:pt x="7" y="56"/>
                  </a:lnTo>
                  <a:lnTo>
                    <a:pt x="0" y="34"/>
                  </a:lnTo>
                  <a:lnTo>
                    <a:pt x="1" y="12"/>
                  </a:lnTo>
                  <a:lnTo>
                    <a:pt x="7" y="0"/>
                  </a:lnTo>
                </a:path>
              </a:pathLst>
            </a:custGeom>
            <a:solidFill>
              <a:srgbClr val="777777"/>
            </a:solidFill>
            <a:ln w="9525" cap="rnd">
              <a:noFill/>
              <a:round/>
              <a:headEnd type="none" w="sm" len="sm"/>
              <a:tailEnd type="none" w="sm" len="sm"/>
            </a:ln>
          </p:spPr>
          <p:txBody>
            <a:bodyPr/>
            <a:lstStyle/>
            <a:p>
              <a:endParaRPr lang="es-ES"/>
            </a:p>
          </p:txBody>
        </p:sp>
        <p:sp>
          <p:nvSpPr>
            <p:cNvPr id="107641" name="Freeform 47"/>
            <p:cNvSpPr>
              <a:spLocks/>
            </p:cNvSpPr>
            <p:nvPr/>
          </p:nvSpPr>
          <p:spPr bwMode="auto">
            <a:xfrm>
              <a:off x="3424" y="3477"/>
              <a:ext cx="179" cy="97"/>
            </a:xfrm>
            <a:custGeom>
              <a:avLst/>
              <a:gdLst>
                <a:gd name="T0" fmla="*/ 7 w 179"/>
                <a:gd name="T1" fmla="*/ 0 h 97"/>
                <a:gd name="T2" fmla="*/ 25 w 179"/>
                <a:gd name="T3" fmla="*/ 5 h 97"/>
                <a:gd name="T4" fmla="*/ 49 w 179"/>
                <a:gd name="T5" fmla="*/ 24 h 97"/>
                <a:gd name="T6" fmla="*/ 73 w 179"/>
                <a:gd name="T7" fmla="*/ 40 h 97"/>
                <a:gd name="T8" fmla="*/ 99 w 179"/>
                <a:gd name="T9" fmla="*/ 42 h 97"/>
                <a:gd name="T10" fmla="*/ 109 w 179"/>
                <a:gd name="T11" fmla="*/ 29 h 97"/>
                <a:gd name="T12" fmla="*/ 127 w 179"/>
                <a:gd name="T13" fmla="*/ 42 h 97"/>
                <a:gd name="T14" fmla="*/ 156 w 179"/>
                <a:gd name="T15" fmla="*/ 56 h 97"/>
                <a:gd name="T16" fmla="*/ 175 w 179"/>
                <a:gd name="T17" fmla="*/ 66 h 97"/>
                <a:gd name="T18" fmla="*/ 178 w 179"/>
                <a:gd name="T19" fmla="*/ 84 h 97"/>
                <a:gd name="T20" fmla="*/ 151 w 179"/>
                <a:gd name="T21" fmla="*/ 92 h 97"/>
                <a:gd name="T22" fmla="*/ 111 w 179"/>
                <a:gd name="T23" fmla="*/ 92 h 97"/>
                <a:gd name="T24" fmla="*/ 83 w 179"/>
                <a:gd name="T25" fmla="*/ 84 h 97"/>
                <a:gd name="T26" fmla="*/ 51 w 179"/>
                <a:gd name="T27" fmla="*/ 68 h 97"/>
                <a:gd name="T28" fmla="*/ 30 w 179"/>
                <a:gd name="T29" fmla="*/ 64 h 97"/>
                <a:gd name="T30" fmla="*/ 25 w 179"/>
                <a:gd name="T31" fmla="*/ 72 h 97"/>
                <a:gd name="T32" fmla="*/ 25 w 179"/>
                <a:gd name="T33" fmla="*/ 96 h 97"/>
                <a:gd name="T34" fmla="*/ 15 w 179"/>
                <a:gd name="T35" fmla="*/ 92 h 97"/>
                <a:gd name="T36" fmla="*/ 7 w 179"/>
                <a:gd name="T37" fmla="*/ 60 h 97"/>
                <a:gd name="T38" fmla="*/ 0 w 179"/>
                <a:gd name="T39" fmla="*/ 37 h 97"/>
                <a:gd name="T40" fmla="*/ 1 w 179"/>
                <a:gd name="T41" fmla="*/ 13 h 97"/>
                <a:gd name="T42" fmla="*/ 7 w 179"/>
                <a:gd name="T43" fmla="*/ 0 h 9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9"/>
                <a:gd name="T67" fmla="*/ 0 h 97"/>
                <a:gd name="T68" fmla="*/ 179 w 179"/>
                <a:gd name="T69" fmla="*/ 97 h 9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9" h="97">
                  <a:moveTo>
                    <a:pt x="7" y="0"/>
                  </a:moveTo>
                  <a:lnTo>
                    <a:pt x="25" y="5"/>
                  </a:lnTo>
                  <a:lnTo>
                    <a:pt x="49" y="24"/>
                  </a:lnTo>
                  <a:lnTo>
                    <a:pt x="73" y="40"/>
                  </a:lnTo>
                  <a:lnTo>
                    <a:pt x="99" y="42"/>
                  </a:lnTo>
                  <a:lnTo>
                    <a:pt x="109" y="29"/>
                  </a:lnTo>
                  <a:lnTo>
                    <a:pt x="127" y="42"/>
                  </a:lnTo>
                  <a:lnTo>
                    <a:pt x="156" y="56"/>
                  </a:lnTo>
                  <a:lnTo>
                    <a:pt x="175" y="66"/>
                  </a:lnTo>
                  <a:lnTo>
                    <a:pt x="178" y="84"/>
                  </a:lnTo>
                  <a:lnTo>
                    <a:pt x="151" y="92"/>
                  </a:lnTo>
                  <a:lnTo>
                    <a:pt x="111" y="92"/>
                  </a:lnTo>
                  <a:lnTo>
                    <a:pt x="83" y="84"/>
                  </a:lnTo>
                  <a:lnTo>
                    <a:pt x="51" y="68"/>
                  </a:lnTo>
                  <a:lnTo>
                    <a:pt x="30" y="64"/>
                  </a:lnTo>
                  <a:lnTo>
                    <a:pt x="25" y="72"/>
                  </a:lnTo>
                  <a:lnTo>
                    <a:pt x="25" y="96"/>
                  </a:lnTo>
                  <a:lnTo>
                    <a:pt x="15" y="92"/>
                  </a:lnTo>
                  <a:lnTo>
                    <a:pt x="7" y="60"/>
                  </a:lnTo>
                  <a:lnTo>
                    <a:pt x="0" y="37"/>
                  </a:lnTo>
                  <a:lnTo>
                    <a:pt x="1" y="13"/>
                  </a:lnTo>
                  <a:lnTo>
                    <a:pt x="7" y="0"/>
                  </a:lnTo>
                </a:path>
              </a:pathLst>
            </a:custGeom>
            <a:noFill/>
            <a:ln w="12700" cap="rnd">
              <a:solidFill>
                <a:srgbClr val="000000"/>
              </a:solidFill>
              <a:round/>
              <a:headEnd type="none" w="sm" len="sm"/>
              <a:tailEnd type="none" w="sm" len="sm"/>
            </a:ln>
          </p:spPr>
          <p:txBody>
            <a:bodyPr/>
            <a:lstStyle/>
            <a:p>
              <a:endParaRPr lang="es-ES"/>
            </a:p>
          </p:txBody>
        </p:sp>
        <p:sp>
          <p:nvSpPr>
            <p:cNvPr id="107642" name="Freeform 48"/>
            <p:cNvSpPr>
              <a:spLocks/>
            </p:cNvSpPr>
            <p:nvPr/>
          </p:nvSpPr>
          <p:spPr bwMode="auto">
            <a:xfrm>
              <a:off x="3061" y="3117"/>
              <a:ext cx="455" cy="245"/>
            </a:xfrm>
            <a:custGeom>
              <a:avLst/>
              <a:gdLst>
                <a:gd name="T0" fmla="*/ 289 w 455"/>
                <a:gd name="T1" fmla="*/ 44 h 245"/>
                <a:gd name="T2" fmla="*/ 399 w 455"/>
                <a:gd name="T3" fmla="*/ 0 h 245"/>
                <a:gd name="T4" fmla="*/ 445 w 455"/>
                <a:gd name="T5" fmla="*/ 44 h 245"/>
                <a:gd name="T6" fmla="*/ 454 w 455"/>
                <a:gd name="T7" fmla="*/ 84 h 245"/>
                <a:gd name="T8" fmla="*/ 395 w 455"/>
                <a:gd name="T9" fmla="*/ 148 h 245"/>
                <a:gd name="T10" fmla="*/ 369 w 455"/>
                <a:gd name="T11" fmla="*/ 182 h 245"/>
                <a:gd name="T12" fmla="*/ 289 w 455"/>
                <a:gd name="T13" fmla="*/ 214 h 245"/>
                <a:gd name="T14" fmla="*/ 52 w 455"/>
                <a:gd name="T15" fmla="*/ 244 h 245"/>
                <a:gd name="T16" fmla="*/ 9 w 455"/>
                <a:gd name="T17" fmla="*/ 209 h 245"/>
                <a:gd name="T18" fmla="*/ 0 w 455"/>
                <a:gd name="T19" fmla="*/ 116 h 245"/>
                <a:gd name="T20" fmla="*/ 89 w 455"/>
                <a:gd name="T21" fmla="*/ 74 h 245"/>
                <a:gd name="T22" fmla="*/ 289 w 455"/>
                <a:gd name="T23" fmla="*/ 44 h 2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55"/>
                <a:gd name="T37" fmla="*/ 0 h 245"/>
                <a:gd name="T38" fmla="*/ 455 w 455"/>
                <a:gd name="T39" fmla="*/ 245 h 24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55" h="245">
                  <a:moveTo>
                    <a:pt x="289" y="44"/>
                  </a:moveTo>
                  <a:lnTo>
                    <a:pt x="399" y="0"/>
                  </a:lnTo>
                  <a:lnTo>
                    <a:pt x="445" y="44"/>
                  </a:lnTo>
                  <a:lnTo>
                    <a:pt x="454" y="84"/>
                  </a:lnTo>
                  <a:lnTo>
                    <a:pt x="395" y="148"/>
                  </a:lnTo>
                  <a:lnTo>
                    <a:pt x="369" y="182"/>
                  </a:lnTo>
                  <a:lnTo>
                    <a:pt x="289" y="214"/>
                  </a:lnTo>
                  <a:lnTo>
                    <a:pt x="52" y="244"/>
                  </a:lnTo>
                  <a:lnTo>
                    <a:pt x="9" y="209"/>
                  </a:lnTo>
                  <a:lnTo>
                    <a:pt x="0" y="116"/>
                  </a:lnTo>
                  <a:lnTo>
                    <a:pt x="89" y="74"/>
                  </a:lnTo>
                  <a:lnTo>
                    <a:pt x="289" y="44"/>
                  </a:lnTo>
                </a:path>
              </a:pathLst>
            </a:custGeom>
            <a:solidFill>
              <a:srgbClr val="555555"/>
            </a:solidFill>
            <a:ln w="12700" cap="rnd">
              <a:solidFill>
                <a:srgbClr val="000000"/>
              </a:solidFill>
              <a:round/>
              <a:headEnd type="none" w="sm" len="sm"/>
              <a:tailEnd type="none" w="sm" len="sm"/>
            </a:ln>
          </p:spPr>
          <p:txBody>
            <a:bodyPr/>
            <a:lstStyle/>
            <a:p>
              <a:endParaRPr lang="es-ES"/>
            </a:p>
          </p:txBody>
        </p:sp>
        <p:sp>
          <p:nvSpPr>
            <p:cNvPr id="107643" name="Freeform 49"/>
            <p:cNvSpPr>
              <a:spLocks/>
            </p:cNvSpPr>
            <p:nvPr/>
          </p:nvSpPr>
          <p:spPr bwMode="auto">
            <a:xfrm>
              <a:off x="3481" y="2882"/>
              <a:ext cx="112" cy="107"/>
            </a:xfrm>
            <a:custGeom>
              <a:avLst/>
              <a:gdLst>
                <a:gd name="T0" fmla="*/ 0 w 112"/>
                <a:gd name="T1" fmla="*/ 80 h 107"/>
                <a:gd name="T2" fmla="*/ 11 w 112"/>
                <a:gd name="T3" fmla="*/ 35 h 107"/>
                <a:gd name="T4" fmla="*/ 38 w 112"/>
                <a:gd name="T5" fmla="*/ 8 h 107"/>
                <a:gd name="T6" fmla="*/ 43 w 112"/>
                <a:gd name="T7" fmla="*/ 8 h 107"/>
                <a:gd name="T8" fmla="*/ 41 w 112"/>
                <a:gd name="T9" fmla="*/ 26 h 107"/>
                <a:gd name="T10" fmla="*/ 75 w 112"/>
                <a:gd name="T11" fmla="*/ 0 h 107"/>
                <a:gd name="T12" fmla="*/ 80 w 112"/>
                <a:gd name="T13" fmla="*/ 1 h 107"/>
                <a:gd name="T14" fmla="*/ 73 w 112"/>
                <a:gd name="T15" fmla="*/ 19 h 107"/>
                <a:gd name="T16" fmla="*/ 97 w 112"/>
                <a:gd name="T17" fmla="*/ 6 h 107"/>
                <a:gd name="T18" fmla="*/ 100 w 112"/>
                <a:gd name="T19" fmla="*/ 11 h 107"/>
                <a:gd name="T20" fmla="*/ 90 w 112"/>
                <a:gd name="T21" fmla="*/ 29 h 107"/>
                <a:gd name="T22" fmla="*/ 104 w 112"/>
                <a:gd name="T23" fmla="*/ 23 h 107"/>
                <a:gd name="T24" fmla="*/ 111 w 112"/>
                <a:gd name="T25" fmla="*/ 29 h 107"/>
                <a:gd name="T26" fmla="*/ 92 w 112"/>
                <a:gd name="T27" fmla="*/ 53 h 107"/>
                <a:gd name="T28" fmla="*/ 77 w 112"/>
                <a:gd name="T29" fmla="*/ 63 h 107"/>
                <a:gd name="T30" fmla="*/ 64 w 112"/>
                <a:gd name="T31" fmla="*/ 72 h 107"/>
                <a:gd name="T32" fmla="*/ 19 w 112"/>
                <a:gd name="T33" fmla="*/ 106 h 107"/>
                <a:gd name="T34" fmla="*/ 0 w 112"/>
                <a:gd name="T35" fmla="*/ 80 h 10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107"/>
                <a:gd name="T56" fmla="*/ 112 w 112"/>
                <a:gd name="T57" fmla="*/ 107 h 10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107">
                  <a:moveTo>
                    <a:pt x="0" y="80"/>
                  </a:moveTo>
                  <a:lnTo>
                    <a:pt x="11" y="35"/>
                  </a:lnTo>
                  <a:lnTo>
                    <a:pt x="38" y="8"/>
                  </a:lnTo>
                  <a:lnTo>
                    <a:pt x="43" y="8"/>
                  </a:lnTo>
                  <a:lnTo>
                    <a:pt x="41" y="26"/>
                  </a:lnTo>
                  <a:lnTo>
                    <a:pt x="75" y="0"/>
                  </a:lnTo>
                  <a:lnTo>
                    <a:pt x="80" y="1"/>
                  </a:lnTo>
                  <a:lnTo>
                    <a:pt x="73" y="19"/>
                  </a:lnTo>
                  <a:lnTo>
                    <a:pt x="97" y="6"/>
                  </a:lnTo>
                  <a:lnTo>
                    <a:pt x="100" y="11"/>
                  </a:lnTo>
                  <a:lnTo>
                    <a:pt x="90" y="29"/>
                  </a:lnTo>
                  <a:lnTo>
                    <a:pt x="104" y="23"/>
                  </a:lnTo>
                  <a:lnTo>
                    <a:pt x="111" y="29"/>
                  </a:lnTo>
                  <a:lnTo>
                    <a:pt x="92" y="53"/>
                  </a:lnTo>
                  <a:lnTo>
                    <a:pt x="77" y="63"/>
                  </a:lnTo>
                  <a:lnTo>
                    <a:pt x="64" y="72"/>
                  </a:lnTo>
                  <a:lnTo>
                    <a:pt x="19" y="106"/>
                  </a:lnTo>
                  <a:lnTo>
                    <a:pt x="0" y="80"/>
                  </a:lnTo>
                </a:path>
              </a:pathLst>
            </a:custGeom>
            <a:solidFill>
              <a:srgbClr val="FFE1D5"/>
            </a:solidFill>
            <a:ln w="9525" cap="rnd">
              <a:noFill/>
              <a:round/>
              <a:headEnd type="none" w="sm" len="sm"/>
              <a:tailEnd type="none" w="sm" len="sm"/>
            </a:ln>
          </p:spPr>
          <p:txBody>
            <a:bodyPr/>
            <a:lstStyle/>
            <a:p>
              <a:endParaRPr lang="es-ES"/>
            </a:p>
          </p:txBody>
        </p:sp>
        <p:sp>
          <p:nvSpPr>
            <p:cNvPr id="107644" name="Freeform 50"/>
            <p:cNvSpPr>
              <a:spLocks/>
            </p:cNvSpPr>
            <p:nvPr/>
          </p:nvSpPr>
          <p:spPr bwMode="auto">
            <a:xfrm>
              <a:off x="3473" y="2882"/>
              <a:ext cx="120" cy="115"/>
            </a:xfrm>
            <a:custGeom>
              <a:avLst/>
              <a:gdLst>
                <a:gd name="T0" fmla="*/ 0 w 120"/>
                <a:gd name="T1" fmla="*/ 86 h 115"/>
                <a:gd name="T2" fmla="*/ 12 w 120"/>
                <a:gd name="T3" fmla="*/ 38 h 115"/>
                <a:gd name="T4" fmla="*/ 41 w 120"/>
                <a:gd name="T5" fmla="*/ 9 h 115"/>
                <a:gd name="T6" fmla="*/ 46 w 120"/>
                <a:gd name="T7" fmla="*/ 9 h 115"/>
                <a:gd name="T8" fmla="*/ 44 w 120"/>
                <a:gd name="T9" fmla="*/ 28 h 115"/>
                <a:gd name="T10" fmla="*/ 81 w 120"/>
                <a:gd name="T11" fmla="*/ 0 h 115"/>
                <a:gd name="T12" fmla="*/ 86 w 120"/>
                <a:gd name="T13" fmla="*/ 1 h 115"/>
                <a:gd name="T14" fmla="*/ 78 w 120"/>
                <a:gd name="T15" fmla="*/ 20 h 115"/>
                <a:gd name="T16" fmla="*/ 104 w 120"/>
                <a:gd name="T17" fmla="*/ 7 h 115"/>
                <a:gd name="T18" fmla="*/ 107 w 120"/>
                <a:gd name="T19" fmla="*/ 12 h 115"/>
                <a:gd name="T20" fmla="*/ 97 w 120"/>
                <a:gd name="T21" fmla="*/ 31 h 115"/>
                <a:gd name="T22" fmla="*/ 112 w 120"/>
                <a:gd name="T23" fmla="*/ 25 h 115"/>
                <a:gd name="T24" fmla="*/ 119 w 120"/>
                <a:gd name="T25" fmla="*/ 31 h 115"/>
                <a:gd name="T26" fmla="*/ 99 w 120"/>
                <a:gd name="T27" fmla="*/ 57 h 115"/>
                <a:gd name="T28" fmla="*/ 83 w 120"/>
                <a:gd name="T29" fmla="*/ 68 h 115"/>
                <a:gd name="T30" fmla="*/ 68 w 120"/>
                <a:gd name="T31" fmla="*/ 78 h 115"/>
                <a:gd name="T32" fmla="*/ 20 w 120"/>
                <a:gd name="T33" fmla="*/ 114 h 115"/>
                <a:gd name="T34" fmla="*/ 0 w 120"/>
                <a:gd name="T35" fmla="*/ 86 h 1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0"/>
                <a:gd name="T55" fmla="*/ 0 h 115"/>
                <a:gd name="T56" fmla="*/ 120 w 120"/>
                <a:gd name="T57" fmla="*/ 115 h 11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0" h="115">
                  <a:moveTo>
                    <a:pt x="0" y="86"/>
                  </a:moveTo>
                  <a:lnTo>
                    <a:pt x="12" y="38"/>
                  </a:lnTo>
                  <a:lnTo>
                    <a:pt x="41" y="9"/>
                  </a:lnTo>
                  <a:lnTo>
                    <a:pt x="46" y="9"/>
                  </a:lnTo>
                  <a:lnTo>
                    <a:pt x="44" y="28"/>
                  </a:lnTo>
                  <a:lnTo>
                    <a:pt x="81" y="0"/>
                  </a:lnTo>
                  <a:lnTo>
                    <a:pt x="86" y="1"/>
                  </a:lnTo>
                  <a:lnTo>
                    <a:pt x="78" y="20"/>
                  </a:lnTo>
                  <a:lnTo>
                    <a:pt x="104" y="7"/>
                  </a:lnTo>
                  <a:lnTo>
                    <a:pt x="107" y="12"/>
                  </a:lnTo>
                  <a:lnTo>
                    <a:pt x="97" y="31"/>
                  </a:lnTo>
                  <a:lnTo>
                    <a:pt x="112" y="25"/>
                  </a:lnTo>
                  <a:lnTo>
                    <a:pt x="119" y="31"/>
                  </a:lnTo>
                  <a:lnTo>
                    <a:pt x="99" y="57"/>
                  </a:lnTo>
                  <a:lnTo>
                    <a:pt x="83" y="68"/>
                  </a:lnTo>
                  <a:lnTo>
                    <a:pt x="68" y="78"/>
                  </a:lnTo>
                  <a:lnTo>
                    <a:pt x="20" y="114"/>
                  </a:lnTo>
                  <a:lnTo>
                    <a:pt x="0" y="86"/>
                  </a:lnTo>
                </a:path>
              </a:pathLst>
            </a:custGeom>
            <a:noFill/>
            <a:ln w="12700" cap="rnd">
              <a:solidFill>
                <a:srgbClr val="000000"/>
              </a:solidFill>
              <a:round/>
              <a:headEnd type="none" w="sm" len="sm"/>
              <a:tailEnd type="none" w="sm" len="sm"/>
            </a:ln>
          </p:spPr>
          <p:txBody>
            <a:bodyPr/>
            <a:lstStyle/>
            <a:p>
              <a:endParaRPr lang="es-ES"/>
            </a:p>
          </p:txBody>
        </p:sp>
        <p:sp>
          <p:nvSpPr>
            <p:cNvPr id="107645" name="Freeform 51"/>
            <p:cNvSpPr>
              <a:spLocks/>
            </p:cNvSpPr>
            <p:nvPr/>
          </p:nvSpPr>
          <p:spPr bwMode="auto">
            <a:xfrm>
              <a:off x="3042" y="2839"/>
              <a:ext cx="471" cy="433"/>
            </a:xfrm>
            <a:custGeom>
              <a:avLst/>
              <a:gdLst>
                <a:gd name="T0" fmla="*/ 184 w 471"/>
                <a:gd name="T1" fmla="*/ 8 h 433"/>
                <a:gd name="T2" fmla="*/ 285 w 471"/>
                <a:gd name="T3" fmla="*/ 44 h 433"/>
                <a:gd name="T4" fmla="*/ 308 w 471"/>
                <a:gd name="T5" fmla="*/ 72 h 433"/>
                <a:gd name="T6" fmla="*/ 322 w 471"/>
                <a:gd name="T7" fmla="*/ 112 h 433"/>
                <a:gd name="T8" fmla="*/ 332 w 471"/>
                <a:gd name="T9" fmla="*/ 132 h 433"/>
                <a:gd name="T10" fmla="*/ 337 w 471"/>
                <a:gd name="T11" fmla="*/ 161 h 433"/>
                <a:gd name="T12" fmla="*/ 353 w 471"/>
                <a:gd name="T13" fmla="*/ 190 h 433"/>
                <a:gd name="T14" fmla="*/ 383 w 471"/>
                <a:gd name="T15" fmla="*/ 161 h 433"/>
                <a:gd name="T16" fmla="*/ 403 w 471"/>
                <a:gd name="T17" fmla="*/ 142 h 433"/>
                <a:gd name="T18" fmla="*/ 427 w 471"/>
                <a:gd name="T19" fmla="*/ 129 h 433"/>
                <a:gd name="T20" fmla="*/ 431 w 471"/>
                <a:gd name="T21" fmla="*/ 113 h 433"/>
                <a:gd name="T22" fmla="*/ 470 w 471"/>
                <a:gd name="T23" fmla="*/ 148 h 433"/>
                <a:gd name="T24" fmla="*/ 447 w 471"/>
                <a:gd name="T25" fmla="*/ 185 h 433"/>
                <a:gd name="T26" fmla="*/ 361 w 471"/>
                <a:gd name="T27" fmla="*/ 301 h 433"/>
                <a:gd name="T28" fmla="*/ 314 w 471"/>
                <a:gd name="T29" fmla="*/ 309 h 433"/>
                <a:gd name="T30" fmla="*/ 274 w 471"/>
                <a:gd name="T31" fmla="*/ 254 h 433"/>
                <a:gd name="T32" fmla="*/ 277 w 471"/>
                <a:gd name="T33" fmla="*/ 346 h 433"/>
                <a:gd name="T34" fmla="*/ 290 w 471"/>
                <a:gd name="T35" fmla="*/ 362 h 433"/>
                <a:gd name="T36" fmla="*/ 261 w 471"/>
                <a:gd name="T37" fmla="*/ 402 h 433"/>
                <a:gd name="T38" fmla="*/ 197 w 471"/>
                <a:gd name="T39" fmla="*/ 424 h 433"/>
                <a:gd name="T40" fmla="*/ 137 w 471"/>
                <a:gd name="T41" fmla="*/ 426 h 433"/>
                <a:gd name="T42" fmla="*/ 81 w 471"/>
                <a:gd name="T43" fmla="*/ 432 h 433"/>
                <a:gd name="T44" fmla="*/ 47 w 471"/>
                <a:gd name="T45" fmla="*/ 424 h 433"/>
                <a:gd name="T46" fmla="*/ 20 w 471"/>
                <a:gd name="T47" fmla="*/ 408 h 433"/>
                <a:gd name="T48" fmla="*/ 5 w 471"/>
                <a:gd name="T49" fmla="*/ 402 h 433"/>
                <a:gd name="T50" fmla="*/ 18 w 471"/>
                <a:gd name="T51" fmla="*/ 325 h 433"/>
                <a:gd name="T52" fmla="*/ 0 w 471"/>
                <a:gd name="T53" fmla="*/ 309 h 433"/>
                <a:gd name="T54" fmla="*/ 7 w 471"/>
                <a:gd name="T55" fmla="*/ 254 h 433"/>
                <a:gd name="T56" fmla="*/ 7 w 471"/>
                <a:gd name="T57" fmla="*/ 195 h 433"/>
                <a:gd name="T58" fmla="*/ 23 w 471"/>
                <a:gd name="T59" fmla="*/ 124 h 433"/>
                <a:gd name="T60" fmla="*/ 20 w 471"/>
                <a:gd name="T61" fmla="*/ 80 h 433"/>
                <a:gd name="T62" fmla="*/ 39 w 471"/>
                <a:gd name="T63" fmla="*/ 26 h 433"/>
                <a:gd name="T64" fmla="*/ 71 w 471"/>
                <a:gd name="T65" fmla="*/ 0 h 433"/>
                <a:gd name="T66" fmla="*/ 131 w 471"/>
                <a:gd name="T67" fmla="*/ 2 h 433"/>
                <a:gd name="T68" fmla="*/ 179 w 471"/>
                <a:gd name="T69" fmla="*/ 10 h 433"/>
                <a:gd name="T70" fmla="*/ 184 w 471"/>
                <a:gd name="T71" fmla="*/ 8 h 43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71"/>
                <a:gd name="T109" fmla="*/ 0 h 433"/>
                <a:gd name="T110" fmla="*/ 471 w 471"/>
                <a:gd name="T111" fmla="*/ 433 h 43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71" h="433">
                  <a:moveTo>
                    <a:pt x="184" y="8"/>
                  </a:moveTo>
                  <a:lnTo>
                    <a:pt x="285" y="44"/>
                  </a:lnTo>
                  <a:lnTo>
                    <a:pt x="308" y="72"/>
                  </a:lnTo>
                  <a:lnTo>
                    <a:pt x="322" y="112"/>
                  </a:lnTo>
                  <a:lnTo>
                    <a:pt x="332" y="132"/>
                  </a:lnTo>
                  <a:lnTo>
                    <a:pt x="337" y="161"/>
                  </a:lnTo>
                  <a:lnTo>
                    <a:pt x="353" y="190"/>
                  </a:lnTo>
                  <a:lnTo>
                    <a:pt x="383" y="161"/>
                  </a:lnTo>
                  <a:lnTo>
                    <a:pt x="403" y="142"/>
                  </a:lnTo>
                  <a:lnTo>
                    <a:pt x="427" y="129"/>
                  </a:lnTo>
                  <a:lnTo>
                    <a:pt x="431" y="113"/>
                  </a:lnTo>
                  <a:lnTo>
                    <a:pt x="470" y="148"/>
                  </a:lnTo>
                  <a:lnTo>
                    <a:pt x="447" y="185"/>
                  </a:lnTo>
                  <a:lnTo>
                    <a:pt x="361" y="301"/>
                  </a:lnTo>
                  <a:lnTo>
                    <a:pt x="314" y="309"/>
                  </a:lnTo>
                  <a:lnTo>
                    <a:pt x="274" y="254"/>
                  </a:lnTo>
                  <a:lnTo>
                    <a:pt x="277" y="346"/>
                  </a:lnTo>
                  <a:lnTo>
                    <a:pt x="290" y="362"/>
                  </a:lnTo>
                  <a:lnTo>
                    <a:pt x="261" y="402"/>
                  </a:lnTo>
                  <a:lnTo>
                    <a:pt x="197" y="424"/>
                  </a:lnTo>
                  <a:lnTo>
                    <a:pt x="137" y="426"/>
                  </a:lnTo>
                  <a:lnTo>
                    <a:pt x="81" y="432"/>
                  </a:lnTo>
                  <a:lnTo>
                    <a:pt x="47" y="424"/>
                  </a:lnTo>
                  <a:lnTo>
                    <a:pt x="20" y="408"/>
                  </a:lnTo>
                  <a:lnTo>
                    <a:pt x="5" y="402"/>
                  </a:lnTo>
                  <a:lnTo>
                    <a:pt x="18" y="325"/>
                  </a:lnTo>
                  <a:lnTo>
                    <a:pt x="0" y="309"/>
                  </a:lnTo>
                  <a:lnTo>
                    <a:pt x="7" y="254"/>
                  </a:lnTo>
                  <a:lnTo>
                    <a:pt x="7" y="195"/>
                  </a:lnTo>
                  <a:lnTo>
                    <a:pt x="23" y="124"/>
                  </a:lnTo>
                  <a:lnTo>
                    <a:pt x="20" y="80"/>
                  </a:lnTo>
                  <a:lnTo>
                    <a:pt x="39" y="26"/>
                  </a:lnTo>
                  <a:lnTo>
                    <a:pt x="71" y="0"/>
                  </a:lnTo>
                  <a:lnTo>
                    <a:pt x="131" y="2"/>
                  </a:lnTo>
                  <a:lnTo>
                    <a:pt x="179" y="10"/>
                  </a:lnTo>
                  <a:lnTo>
                    <a:pt x="184" y="8"/>
                  </a:lnTo>
                </a:path>
              </a:pathLst>
            </a:custGeom>
            <a:solidFill>
              <a:srgbClr val="888888"/>
            </a:solidFill>
            <a:ln w="12700" cap="rnd">
              <a:solidFill>
                <a:srgbClr val="000000"/>
              </a:solidFill>
              <a:round/>
              <a:headEnd type="none" w="sm" len="sm"/>
              <a:tailEnd type="none" w="sm" len="sm"/>
            </a:ln>
          </p:spPr>
          <p:txBody>
            <a:bodyPr/>
            <a:lstStyle/>
            <a:p>
              <a:endParaRPr lang="es-ES"/>
            </a:p>
          </p:txBody>
        </p:sp>
        <p:sp>
          <p:nvSpPr>
            <p:cNvPr id="107646" name="Freeform 52"/>
            <p:cNvSpPr>
              <a:spLocks/>
            </p:cNvSpPr>
            <p:nvPr/>
          </p:nvSpPr>
          <p:spPr bwMode="auto">
            <a:xfrm>
              <a:off x="3042" y="2839"/>
              <a:ext cx="471" cy="433"/>
            </a:xfrm>
            <a:custGeom>
              <a:avLst/>
              <a:gdLst>
                <a:gd name="T0" fmla="*/ 184 w 471"/>
                <a:gd name="T1" fmla="*/ 8 h 433"/>
                <a:gd name="T2" fmla="*/ 285 w 471"/>
                <a:gd name="T3" fmla="*/ 44 h 433"/>
                <a:gd name="T4" fmla="*/ 308 w 471"/>
                <a:gd name="T5" fmla="*/ 72 h 433"/>
                <a:gd name="T6" fmla="*/ 322 w 471"/>
                <a:gd name="T7" fmla="*/ 112 h 433"/>
                <a:gd name="T8" fmla="*/ 332 w 471"/>
                <a:gd name="T9" fmla="*/ 132 h 433"/>
                <a:gd name="T10" fmla="*/ 337 w 471"/>
                <a:gd name="T11" fmla="*/ 161 h 433"/>
                <a:gd name="T12" fmla="*/ 353 w 471"/>
                <a:gd name="T13" fmla="*/ 190 h 433"/>
                <a:gd name="T14" fmla="*/ 383 w 471"/>
                <a:gd name="T15" fmla="*/ 161 h 433"/>
                <a:gd name="T16" fmla="*/ 403 w 471"/>
                <a:gd name="T17" fmla="*/ 142 h 433"/>
                <a:gd name="T18" fmla="*/ 427 w 471"/>
                <a:gd name="T19" fmla="*/ 129 h 433"/>
                <a:gd name="T20" fmla="*/ 431 w 471"/>
                <a:gd name="T21" fmla="*/ 113 h 433"/>
                <a:gd name="T22" fmla="*/ 470 w 471"/>
                <a:gd name="T23" fmla="*/ 148 h 433"/>
                <a:gd name="T24" fmla="*/ 447 w 471"/>
                <a:gd name="T25" fmla="*/ 185 h 433"/>
                <a:gd name="T26" fmla="*/ 361 w 471"/>
                <a:gd name="T27" fmla="*/ 301 h 433"/>
                <a:gd name="T28" fmla="*/ 314 w 471"/>
                <a:gd name="T29" fmla="*/ 309 h 433"/>
                <a:gd name="T30" fmla="*/ 274 w 471"/>
                <a:gd name="T31" fmla="*/ 254 h 433"/>
                <a:gd name="T32" fmla="*/ 277 w 471"/>
                <a:gd name="T33" fmla="*/ 346 h 433"/>
                <a:gd name="T34" fmla="*/ 290 w 471"/>
                <a:gd name="T35" fmla="*/ 362 h 433"/>
                <a:gd name="T36" fmla="*/ 261 w 471"/>
                <a:gd name="T37" fmla="*/ 402 h 433"/>
                <a:gd name="T38" fmla="*/ 197 w 471"/>
                <a:gd name="T39" fmla="*/ 424 h 433"/>
                <a:gd name="T40" fmla="*/ 137 w 471"/>
                <a:gd name="T41" fmla="*/ 426 h 433"/>
                <a:gd name="T42" fmla="*/ 81 w 471"/>
                <a:gd name="T43" fmla="*/ 432 h 433"/>
                <a:gd name="T44" fmla="*/ 47 w 471"/>
                <a:gd name="T45" fmla="*/ 424 h 433"/>
                <a:gd name="T46" fmla="*/ 20 w 471"/>
                <a:gd name="T47" fmla="*/ 408 h 433"/>
                <a:gd name="T48" fmla="*/ 5 w 471"/>
                <a:gd name="T49" fmla="*/ 402 h 433"/>
                <a:gd name="T50" fmla="*/ 18 w 471"/>
                <a:gd name="T51" fmla="*/ 325 h 433"/>
                <a:gd name="T52" fmla="*/ 0 w 471"/>
                <a:gd name="T53" fmla="*/ 309 h 433"/>
                <a:gd name="T54" fmla="*/ 7 w 471"/>
                <a:gd name="T55" fmla="*/ 254 h 433"/>
                <a:gd name="T56" fmla="*/ 7 w 471"/>
                <a:gd name="T57" fmla="*/ 195 h 433"/>
                <a:gd name="T58" fmla="*/ 23 w 471"/>
                <a:gd name="T59" fmla="*/ 124 h 433"/>
                <a:gd name="T60" fmla="*/ 20 w 471"/>
                <a:gd name="T61" fmla="*/ 80 h 433"/>
                <a:gd name="T62" fmla="*/ 39 w 471"/>
                <a:gd name="T63" fmla="*/ 26 h 433"/>
                <a:gd name="T64" fmla="*/ 71 w 471"/>
                <a:gd name="T65" fmla="*/ 0 h 433"/>
                <a:gd name="T66" fmla="*/ 131 w 471"/>
                <a:gd name="T67" fmla="*/ 2 h 433"/>
                <a:gd name="T68" fmla="*/ 179 w 471"/>
                <a:gd name="T69" fmla="*/ 10 h 4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71"/>
                <a:gd name="T106" fmla="*/ 0 h 433"/>
                <a:gd name="T107" fmla="*/ 471 w 471"/>
                <a:gd name="T108" fmla="*/ 433 h 4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71" h="433">
                  <a:moveTo>
                    <a:pt x="184" y="8"/>
                  </a:moveTo>
                  <a:lnTo>
                    <a:pt x="285" y="44"/>
                  </a:lnTo>
                  <a:lnTo>
                    <a:pt x="308" y="72"/>
                  </a:lnTo>
                  <a:lnTo>
                    <a:pt x="322" y="112"/>
                  </a:lnTo>
                  <a:lnTo>
                    <a:pt x="332" y="132"/>
                  </a:lnTo>
                  <a:lnTo>
                    <a:pt x="337" y="161"/>
                  </a:lnTo>
                  <a:lnTo>
                    <a:pt x="353" y="190"/>
                  </a:lnTo>
                  <a:lnTo>
                    <a:pt x="383" y="161"/>
                  </a:lnTo>
                  <a:lnTo>
                    <a:pt x="403" y="142"/>
                  </a:lnTo>
                  <a:lnTo>
                    <a:pt x="427" y="129"/>
                  </a:lnTo>
                  <a:lnTo>
                    <a:pt x="431" y="113"/>
                  </a:lnTo>
                  <a:lnTo>
                    <a:pt x="470" y="148"/>
                  </a:lnTo>
                  <a:lnTo>
                    <a:pt x="447" y="185"/>
                  </a:lnTo>
                  <a:lnTo>
                    <a:pt x="361" y="301"/>
                  </a:lnTo>
                  <a:lnTo>
                    <a:pt x="314" y="309"/>
                  </a:lnTo>
                  <a:lnTo>
                    <a:pt x="274" y="254"/>
                  </a:lnTo>
                  <a:lnTo>
                    <a:pt x="277" y="346"/>
                  </a:lnTo>
                  <a:lnTo>
                    <a:pt x="290" y="362"/>
                  </a:lnTo>
                  <a:lnTo>
                    <a:pt x="261" y="402"/>
                  </a:lnTo>
                  <a:lnTo>
                    <a:pt x="197" y="424"/>
                  </a:lnTo>
                  <a:lnTo>
                    <a:pt x="137" y="426"/>
                  </a:lnTo>
                  <a:lnTo>
                    <a:pt x="81" y="432"/>
                  </a:lnTo>
                  <a:lnTo>
                    <a:pt x="47" y="424"/>
                  </a:lnTo>
                  <a:lnTo>
                    <a:pt x="20" y="408"/>
                  </a:lnTo>
                  <a:lnTo>
                    <a:pt x="5" y="402"/>
                  </a:lnTo>
                  <a:lnTo>
                    <a:pt x="18" y="325"/>
                  </a:lnTo>
                  <a:lnTo>
                    <a:pt x="0" y="309"/>
                  </a:lnTo>
                  <a:lnTo>
                    <a:pt x="7" y="254"/>
                  </a:lnTo>
                  <a:lnTo>
                    <a:pt x="7" y="195"/>
                  </a:lnTo>
                  <a:lnTo>
                    <a:pt x="23" y="124"/>
                  </a:lnTo>
                  <a:lnTo>
                    <a:pt x="20" y="80"/>
                  </a:lnTo>
                  <a:lnTo>
                    <a:pt x="39" y="26"/>
                  </a:lnTo>
                  <a:lnTo>
                    <a:pt x="71" y="0"/>
                  </a:lnTo>
                  <a:lnTo>
                    <a:pt x="131" y="2"/>
                  </a:lnTo>
                  <a:lnTo>
                    <a:pt x="179" y="10"/>
                  </a:lnTo>
                </a:path>
              </a:pathLst>
            </a:custGeom>
            <a:noFill/>
            <a:ln w="12700" cap="rnd">
              <a:solidFill>
                <a:srgbClr val="000000"/>
              </a:solidFill>
              <a:round/>
              <a:headEnd type="none" w="sm" len="sm"/>
              <a:tailEnd type="none" w="sm" len="sm"/>
            </a:ln>
          </p:spPr>
          <p:txBody>
            <a:bodyPr/>
            <a:lstStyle/>
            <a:p>
              <a:endParaRPr lang="es-ES"/>
            </a:p>
          </p:txBody>
        </p:sp>
        <p:sp>
          <p:nvSpPr>
            <p:cNvPr id="107647" name="Freeform 53"/>
            <p:cNvSpPr>
              <a:spLocks/>
            </p:cNvSpPr>
            <p:nvPr/>
          </p:nvSpPr>
          <p:spPr bwMode="auto">
            <a:xfrm>
              <a:off x="3064" y="3287"/>
              <a:ext cx="368" cy="104"/>
            </a:xfrm>
            <a:custGeom>
              <a:avLst/>
              <a:gdLst>
                <a:gd name="T0" fmla="*/ 367 w 368"/>
                <a:gd name="T1" fmla="*/ 8 h 104"/>
                <a:gd name="T2" fmla="*/ 363 w 368"/>
                <a:gd name="T3" fmla="*/ 41 h 104"/>
                <a:gd name="T4" fmla="*/ 328 w 368"/>
                <a:gd name="T5" fmla="*/ 57 h 104"/>
                <a:gd name="T6" fmla="*/ 240 w 368"/>
                <a:gd name="T7" fmla="*/ 83 h 104"/>
                <a:gd name="T8" fmla="*/ 149 w 368"/>
                <a:gd name="T9" fmla="*/ 103 h 104"/>
                <a:gd name="T10" fmla="*/ 50 w 368"/>
                <a:gd name="T11" fmla="*/ 97 h 104"/>
                <a:gd name="T12" fmla="*/ 17 w 368"/>
                <a:gd name="T13" fmla="*/ 80 h 104"/>
                <a:gd name="T14" fmla="*/ 0 w 368"/>
                <a:gd name="T15" fmla="*/ 48 h 104"/>
                <a:gd name="T16" fmla="*/ 6 w 368"/>
                <a:gd name="T17" fmla="*/ 33 h 104"/>
                <a:gd name="T18" fmla="*/ 70 w 368"/>
                <a:gd name="T19" fmla="*/ 50 h 104"/>
                <a:gd name="T20" fmla="*/ 185 w 368"/>
                <a:gd name="T21" fmla="*/ 41 h 104"/>
                <a:gd name="T22" fmla="*/ 280 w 368"/>
                <a:gd name="T23" fmla="*/ 18 h 104"/>
                <a:gd name="T24" fmla="*/ 347 w 368"/>
                <a:gd name="T25" fmla="*/ 0 h 104"/>
                <a:gd name="T26" fmla="*/ 367 w 368"/>
                <a:gd name="T27" fmla="*/ 8 h 1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68"/>
                <a:gd name="T43" fmla="*/ 0 h 104"/>
                <a:gd name="T44" fmla="*/ 368 w 368"/>
                <a:gd name="T45" fmla="*/ 104 h 1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68" h="104">
                  <a:moveTo>
                    <a:pt x="367" y="8"/>
                  </a:moveTo>
                  <a:lnTo>
                    <a:pt x="363" y="41"/>
                  </a:lnTo>
                  <a:lnTo>
                    <a:pt x="328" y="57"/>
                  </a:lnTo>
                  <a:lnTo>
                    <a:pt x="240" y="83"/>
                  </a:lnTo>
                  <a:lnTo>
                    <a:pt x="149" y="103"/>
                  </a:lnTo>
                  <a:lnTo>
                    <a:pt x="50" y="97"/>
                  </a:lnTo>
                  <a:lnTo>
                    <a:pt x="17" y="80"/>
                  </a:lnTo>
                  <a:lnTo>
                    <a:pt x="0" y="48"/>
                  </a:lnTo>
                  <a:lnTo>
                    <a:pt x="6" y="33"/>
                  </a:lnTo>
                  <a:lnTo>
                    <a:pt x="70" y="50"/>
                  </a:lnTo>
                  <a:lnTo>
                    <a:pt x="185" y="41"/>
                  </a:lnTo>
                  <a:lnTo>
                    <a:pt x="280" y="18"/>
                  </a:lnTo>
                  <a:lnTo>
                    <a:pt x="347" y="0"/>
                  </a:lnTo>
                  <a:lnTo>
                    <a:pt x="367" y="8"/>
                  </a:lnTo>
                </a:path>
              </a:pathLst>
            </a:custGeom>
            <a:solidFill>
              <a:srgbClr val="0078AA"/>
            </a:solidFill>
            <a:ln w="9525" cap="rnd">
              <a:noFill/>
              <a:round/>
              <a:headEnd type="none" w="sm" len="sm"/>
              <a:tailEnd type="none" w="sm" len="sm"/>
            </a:ln>
          </p:spPr>
          <p:txBody>
            <a:bodyPr/>
            <a:lstStyle/>
            <a:p>
              <a:endParaRPr lang="es-ES"/>
            </a:p>
          </p:txBody>
        </p:sp>
        <p:sp>
          <p:nvSpPr>
            <p:cNvPr id="107648" name="Freeform 54"/>
            <p:cNvSpPr>
              <a:spLocks/>
            </p:cNvSpPr>
            <p:nvPr/>
          </p:nvSpPr>
          <p:spPr bwMode="auto">
            <a:xfrm>
              <a:off x="3056" y="3287"/>
              <a:ext cx="376" cy="112"/>
            </a:xfrm>
            <a:custGeom>
              <a:avLst/>
              <a:gdLst>
                <a:gd name="T0" fmla="*/ 375 w 376"/>
                <a:gd name="T1" fmla="*/ 9 h 112"/>
                <a:gd name="T2" fmla="*/ 371 w 376"/>
                <a:gd name="T3" fmla="*/ 44 h 112"/>
                <a:gd name="T4" fmla="*/ 334 w 376"/>
                <a:gd name="T5" fmla="*/ 62 h 112"/>
                <a:gd name="T6" fmla="*/ 244 w 376"/>
                <a:gd name="T7" fmla="*/ 89 h 112"/>
                <a:gd name="T8" fmla="*/ 152 w 376"/>
                <a:gd name="T9" fmla="*/ 111 h 112"/>
                <a:gd name="T10" fmla="*/ 51 w 376"/>
                <a:gd name="T11" fmla="*/ 105 h 112"/>
                <a:gd name="T12" fmla="*/ 17 w 376"/>
                <a:gd name="T13" fmla="*/ 86 h 112"/>
                <a:gd name="T14" fmla="*/ 0 w 376"/>
                <a:gd name="T15" fmla="*/ 52 h 112"/>
                <a:gd name="T16" fmla="*/ 6 w 376"/>
                <a:gd name="T17" fmla="*/ 36 h 112"/>
                <a:gd name="T18" fmla="*/ 72 w 376"/>
                <a:gd name="T19" fmla="*/ 54 h 112"/>
                <a:gd name="T20" fmla="*/ 189 w 376"/>
                <a:gd name="T21" fmla="*/ 44 h 112"/>
                <a:gd name="T22" fmla="*/ 286 w 376"/>
                <a:gd name="T23" fmla="*/ 20 h 112"/>
                <a:gd name="T24" fmla="*/ 355 w 376"/>
                <a:gd name="T25" fmla="*/ 0 h 112"/>
                <a:gd name="T26" fmla="*/ 375 w 376"/>
                <a:gd name="T27" fmla="*/ 9 h 1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6"/>
                <a:gd name="T43" fmla="*/ 0 h 112"/>
                <a:gd name="T44" fmla="*/ 376 w 376"/>
                <a:gd name="T45" fmla="*/ 112 h 1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6" h="112">
                  <a:moveTo>
                    <a:pt x="375" y="9"/>
                  </a:moveTo>
                  <a:lnTo>
                    <a:pt x="371" y="44"/>
                  </a:lnTo>
                  <a:lnTo>
                    <a:pt x="334" y="62"/>
                  </a:lnTo>
                  <a:lnTo>
                    <a:pt x="244" y="89"/>
                  </a:lnTo>
                  <a:lnTo>
                    <a:pt x="152" y="111"/>
                  </a:lnTo>
                  <a:lnTo>
                    <a:pt x="51" y="105"/>
                  </a:lnTo>
                  <a:lnTo>
                    <a:pt x="17" y="86"/>
                  </a:lnTo>
                  <a:lnTo>
                    <a:pt x="0" y="52"/>
                  </a:lnTo>
                  <a:lnTo>
                    <a:pt x="6" y="36"/>
                  </a:lnTo>
                  <a:lnTo>
                    <a:pt x="72" y="54"/>
                  </a:lnTo>
                  <a:lnTo>
                    <a:pt x="189" y="44"/>
                  </a:lnTo>
                  <a:lnTo>
                    <a:pt x="286" y="20"/>
                  </a:lnTo>
                  <a:lnTo>
                    <a:pt x="355" y="0"/>
                  </a:lnTo>
                  <a:lnTo>
                    <a:pt x="375" y="9"/>
                  </a:lnTo>
                </a:path>
              </a:pathLst>
            </a:custGeom>
            <a:noFill/>
            <a:ln w="12700" cap="rnd">
              <a:solidFill>
                <a:srgbClr val="000000"/>
              </a:solidFill>
              <a:round/>
              <a:headEnd type="none" w="sm" len="sm"/>
              <a:tailEnd type="none" w="sm" len="sm"/>
            </a:ln>
          </p:spPr>
          <p:txBody>
            <a:bodyPr/>
            <a:lstStyle/>
            <a:p>
              <a:endParaRPr lang="es-ES"/>
            </a:p>
          </p:txBody>
        </p:sp>
        <p:sp>
          <p:nvSpPr>
            <p:cNvPr id="107649" name="Freeform 55"/>
            <p:cNvSpPr>
              <a:spLocks/>
            </p:cNvSpPr>
            <p:nvPr/>
          </p:nvSpPr>
          <p:spPr bwMode="auto">
            <a:xfrm>
              <a:off x="3087" y="3133"/>
              <a:ext cx="115" cy="271"/>
            </a:xfrm>
            <a:custGeom>
              <a:avLst/>
              <a:gdLst>
                <a:gd name="T0" fmla="*/ 55 w 115"/>
                <a:gd name="T1" fmla="*/ 13 h 271"/>
                <a:gd name="T2" fmla="*/ 55 w 115"/>
                <a:gd name="T3" fmla="*/ 177 h 271"/>
                <a:gd name="T4" fmla="*/ 68 w 115"/>
                <a:gd name="T5" fmla="*/ 247 h 271"/>
                <a:gd name="T6" fmla="*/ 114 w 115"/>
                <a:gd name="T7" fmla="*/ 267 h 271"/>
                <a:gd name="T8" fmla="*/ 68 w 115"/>
                <a:gd name="T9" fmla="*/ 270 h 271"/>
                <a:gd name="T10" fmla="*/ 28 w 115"/>
                <a:gd name="T11" fmla="*/ 267 h 271"/>
                <a:gd name="T12" fmla="*/ 7 w 115"/>
                <a:gd name="T13" fmla="*/ 239 h 271"/>
                <a:gd name="T14" fmla="*/ 0 w 115"/>
                <a:gd name="T15" fmla="*/ 185 h 271"/>
                <a:gd name="T16" fmla="*/ 0 w 115"/>
                <a:gd name="T17" fmla="*/ 129 h 271"/>
                <a:gd name="T18" fmla="*/ 0 w 115"/>
                <a:gd name="T19" fmla="*/ 65 h 271"/>
                <a:gd name="T20" fmla="*/ 7 w 115"/>
                <a:gd name="T21" fmla="*/ 0 h 271"/>
                <a:gd name="T22" fmla="*/ 55 w 115"/>
                <a:gd name="T23" fmla="*/ 13 h 2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5"/>
                <a:gd name="T37" fmla="*/ 0 h 271"/>
                <a:gd name="T38" fmla="*/ 115 w 115"/>
                <a:gd name="T39" fmla="*/ 271 h 27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5" h="271">
                  <a:moveTo>
                    <a:pt x="55" y="13"/>
                  </a:moveTo>
                  <a:lnTo>
                    <a:pt x="55" y="177"/>
                  </a:lnTo>
                  <a:lnTo>
                    <a:pt x="68" y="247"/>
                  </a:lnTo>
                  <a:lnTo>
                    <a:pt x="114" y="267"/>
                  </a:lnTo>
                  <a:lnTo>
                    <a:pt x="68" y="270"/>
                  </a:lnTo>
                  <a:lnTo>
                    <a:pt x="28" y="267"/>
                  </a:lnTo>
                  <a:lnTo>
                    <a:pt x="7" y="239"/>
                  </a:lnTo>
                  <a:lnTo>
                    <a:pt x="0" y="185"/>
                  </a:lnTo>
                  <a:lnTo>
                    <a:pt x="0" y="129"/>
                  </a:lnTo>
                  <a:lnTo>
                    <a:pt x="0" y="65"/>
                  </a:lnTo>
                  <a:lnTo>
                    <a:pt x="7" y="0"/>
                  </a:lnTo>
                  <a:lnTo>
                    <a:pt x="55" y="13"/>
                  </a:lnTo>
                </a:path>
              </a:pathLst>
            </a:custGeom>
            <a:solidFill>
              <a:srgbClr val="AAAAAA"/>
            </a:solidFill>
            <a:ln w="12700" cap="rnd">
              <a:solidFill>
                <a:srgbClr val="000000"/>
              </a:solidFill>
              <a:round/>
              <a:headEnd type="none" w="sm" len="sm"/>
              <a:tailEnd type="none" w="sm" len="sm"/>
            </a:ln>
          </p:spPr>
          <p:txBody>
            <a:bodyPr/>
            <a:lstStyle/>
            <a:p>
              <a:endParaRPr lang="es-ES"/>
            </a:p>
          </p:txBody>
        </p:sp>
        <p:sp>
          <p:nvSpPr>
            <p:cNvPr id="107650" name="Freeform 56"/>
            <p:cNvSpPr>
              <a:spLocks/>
            </p:cNvSpPr>
            <p:nvPr/>
          </p:nvSpPr>
          <p:spPr bwMode="auto">
            <a:xfrm>
              <a:off x="3087" y="3133"/>
              <a:ext cx="115" cy="271"/>
            </a:xfrm>
            <a:custGeom>
              <a:avLst/>
              <a:gdLst>
                <a:gd name="T0" fmla="*/ 55 w 115"/>
                <a:gd name="T1" fmla="*/ 13 h 271"/>
                <a:gd name="T2" fmla="*/ 55 w 115"/>
                <a:gd name="T3" fmla="*/ 177 h 271"/>
                <a:gd name="T4" fmla="*/ 68 w 115"/>
                <a:gd name="T5" fmla="*/ 247 h 271"/>
                <a:gd name="T6" fmla="*/ 114 w 115"/>
                <a:gd name="T7" fmla="*/ 267 h 271"/>
                <a:gd name="T8" fmla="*/ 68 w 115"/>
                <a:gd name="T9" fmla="*/ 270 h 271"/>
                <a:gd name="T10" fmla="*/ 28 w 115"/>
                <a:gd name="T11" fmla="*/ 267 h 271"/>
                <a:gd name="T12" fmla="*/ 7 w 115"/>
                <a:gd name="T13" fmla="*/ 239 h 271"/>
                <a:gd name="T14" fmla="*/ 0 w 115"/>
                <a:gd name="T15" fmla="*/ 185 h 271"/>
                <a:gd name="T16" fmla="*/ 0 w 115"/>
                <a:gd name="T17" fmla="*/ 129 h 271"/>
                <a:gd name="T18" fmla="*/ 0 w 115"/>
                <a:gd name="T19" fmla="*/ 65 h 271"/>
                <a:gd name="T20" fmla="*/ 7 w 115"/>
                <a:gd name="T21" fmla="*/ 0 h 2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5"/>
                <a:gd name="T34" fmla="*/ 0 h 271"/>
                <a:gd name="T35" fmla="*/ 115 w 115"/>
                <a:gd name="T36" fmla="*/ 271 h 2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5" h="271">
                  <a:moveTo>
                    <a:pt x="55" y="13"/>
                  </a:moveTo>
                  <a:lnTo>
                    <a:pt x="55" y="177"/>
                  </a:lnTo>
                  <a:lnTo>
                    <a:pt x="68" y="247"/>
                  </a:lnTo>
                  <a:lnTo>
                    <a:pt x="114" y="267"/>
                  </a:lnTo>
                  <a:lnTo>
                    <a:pt x="68" y="270"/>
                  </a:lnTo>
                  <a:lnTo>
                    <a:pt x="28" y="267"/>
                  </a:lnTo>
                  <a:lnTo>
                    <a:pt x="7" y="239"/>
                  </a:lnTo>
                  <a:lnTo>
                    <a:pt x="0" y="185"/>
                  </a:lnTo>
                  <a:lnTo>
                    <a:pt x="0" y="129"/>
                  </a:lnTo>
                  <a:lnTo>
                    <a:pt x="0" y="65"/>
                  </a:lnTo>
                  <a:lnTo>
                    <a:pt x="7" y="0"/>
                  </a:lnTo>
                </a:path>
              </a:pathLst>
            </a:custGeom>
            <a:noFill/>
            <a:ln w="12700" cap="rnd">
              <a:solidFill>
                <a:srgbClr val="000000"/>
              </a:solidFill>
              <a:round/>
              <a:headEnd type="none" w="sm" len="sm"/>
              <a:tailEnd type="none" w="sm" len="sm"/>
            </a:ln>
          </p:spPr>
          <p:txBody>
            <a:bodyPr/>
            <a:lstStyle/>
            <a:p>
              <a:endParaRPr lang="es-ES"/>
            </a:p>
          </p:txBody>
        </p:sp>
        <p:sp>
          <p:nvSpPr>
            <p:cNvPr id="107651" name="Freeform 57"/>
            <p:cNvSpPr>
              <a:spLocks/>
            </p:cNvSpPr>
            <p:nvPr/>
          </p:nvSpPr>
          <p:spPr bwMode="auto">
            <a:xfrm>
              <a:off x="3024" y="2961"/>
              <a:ext cx="276" cy="216"/>
            </a:xfrm>
            <a:custGeom>
              <a:avLst/>
              <a:gdLst>
                <a:gd name="T0" fmla="*/ 251 w 276"/>
                <a:gd name="T1" fmla="*/ 27 h 216"/>
                <a:gd name="T2" fmla="*/ 271 w 276"/>
                <a:gd name="T3" fmla="*/ 50 h 216"/>
                <a:gd name="T4" fmla="*/ 275 w 276"/>
                <a:gd name="T5" fmla="*/ 56 h 216"/>
                <a:gd name="T6" fmla="*/ 271 w 276"/>
                <a:gd name="T7" fmla="*/ 129 h 216"/>
                <a:gd name="T8" fmla="*/ 263 w 276"/>
                <a:gd name="T9" fmla="*/ 185 h 216"/>
                <a:gd name="T10" fmla="*/ 248 w 276"/>
                <a:gd name="T11" fmla="*/ 203 h 216"/>
                <a:gd name="T12" fmla="*/ 220 w 276"/>
                <a:gd name="T13" fmla="*/ 215 h 216"/>
                <a:gd name="T14" fmla="*/ 163 w 276"/>
                <a:gd name="T15" fmla="*/ 215 h 216"/>
                <a:gd name="T16" fmla="*/ 76 w 276"/>
                <a:gd name="T17" fmla="*/ 203 h 216"/>
                <a:gd name="T18" fmla="*/ 15 w 276"/>
                <a:gd name="T19" fmla="*/ 185 h 216"/>
                <a:gd name="T20" fmla="*/ 0 w 276"/>
                <a:gd name="T21" fmla="*/ 140 h 216"/>
                <a:gd name="T22" fmla="*/ 2 w 276"/>
                <a:gd name="T23" fmla="*/ 78 h 216"/>
                <a:gd name="T24" fmla="*/ 12 w 276"/>
                <a:gd name="T25" fmla="*/ 27 h 216"/>
                <a:gd name="T26" fmla="*/ 24 w 276"/>
                <a:gd name="T27" fmla="*/ 8 h 216"/>
                <a:gd name="T28" fmla="*/ 51 w 276"/>
                <a:gd name="T29" fmla="*/ 0 h 216"/>
                <a:gd name="T30" fmla="*/ 119 w 276"/>
                <a:gd name="T31" fmla="*/ 12 h 216"/>
                <a:gd name="T32" fmla="*/ 202 w 276"/>
                <a:gd name="T33" fmla="*/ 22 h 216"/>
                <a:gd name="T34" fmla="*/ 251 w 276"/>
                <a:gd name="T35" fmla="*/ 27 h 2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76"/>
                <a:gd name="T55" fmla="*/ 0 h 216"/>
                <a:gd name="T56" fmla="*/ 276 w 276"/>
                <a:gd name="T57" fmla="*/ 216 h 21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76" h="216">
                  <a:moveTo>
                    <a:pt x="251" y="27"/>
                  </a:moveTo>
                  <a:lnTo>
                    <a:pt x="271" y="50"/>
                  </a:lnTo>
                  <a:lnTo>
                    <a:pt x="275" y="56"/>
                  </a:lnTo>
                  <a:lnTo>
                    <a:pt x="271" y="129"/>
                  </a:lnTo>
                  <a:lnTo>
                    <a:pt x="263" y="185"/>
                  </a:lnTo>
                  <a:lnTo>
                    <a:pt x="248" y="203"/>
                  </a:lnTo>
                  <a:lnTo>
                    <a:pt x="220" y="215"/>
                  </a:lnTo>
                  <a:lnTo>
                    <a:pt x="163" y="215"/>
                  </a:lnTo>
                  <a:lnTo>
                    <a:pt x="76" y="203"/>
                  </a:lnTo>
                  <a:lnTo>
                    <a:pt x="15" y="185"/>
                  </a:lnTo>
                  <a:lnTo>
                    <a:pt x="0" y="140"/>
                  </a:lnTo>
                  <a:lnTo>
                    <a:pt x="2" y="78"/>
                  </a:lnTo>
                  <a:lnTo>
                    <a:pt x="12" y="27"/>
                  </a:lnTo>
                  <a:lnTo>
                    <a:pt x="24" y="8"/>
                  </a:lnTo>
                  <a:lnTo>
                    <a:pt x="51" y="0"/>
                  </a:lnTo>
                  <a:lnTo>
                    <a:pt x="119" y="12"/>
                  </a:lnTo>
                  <a:lnTo>
                    <a:pt x="202" y="22"/>
                  </a:lnTo>
                  <a:lnTo>
                    <a:pt x="251" y="27"/>
                  </a:lnTo>
                </a:path>
              </a:pathLst>
            </a:custGeom>
            <a:solidFill>
              <a:srgbClr val="0078AA"/>
            </a:solidFill>
            <a:ln w="9525" cap="rnd">
              <a:noFill/>
              <a:round/>
              <a:headEnd type="none" w="sm" len="sm"/>
              <a:tailEnd type="none" w="sm" len="sm"/>
            </a:ln>
          </p:spPr>
          <p:txBody>
            <a:bodyPr/>
            <a:lstStyle/>
            <a:p>
              <a:endParaRPr lang="es-ES"/>
            </a:p>
          </p:txBody>
        </p:sp>
        <p:sp>
          <p:nvSpPr>
            <p:cNvPr id="107652" name="Freeform 58"/>
            <p:cNvSpPr>
              <a:spLocks/>
            </p:cNvSpPr>
            <p:nvPr/>
          </p:nvSpPr>
          <p:spPr bwMode="auto">
            <a:xfrm>
              <a:off x="3016" y="2961"/>
              <a:ext cx="284" cy="224"/>
            </a:xfrm>
            <a:custGeom>
              <a:avLst/>
              <a:gdLst>
                <a:gd name="T0" fmla="*/ 259 w 284"/>
                <a:gd name="T1" fmla="*/ 28 h 224"/>
                <a:gd name="T2" fmla="*/ 279 w 284"/>
                <a:gd name="T3" fmla="*/ 52 h 224"/>
                <a:gd name="T4" fmla="*/ 283 w 284"/>
                <a:gd name="T5" fmla="*/ 57 h 224"/>
                <a:gd name="T6" fmla="*/ 279 w 284"/>
                <a:gd name="T7" fmla="*/ 134 h 224"/>
                <a:gd name="T8" fmla="*/ 271 w 284"/>
                <a:gd name="T9" fmla="*/ 192 h 224"/>
                <a:gd name="T10" fmla="*/ 255 w 284"/>
                <a:gd name="T11" fmla="*/ 211 h 224"/>
                <a:gd name="T12" fmla="*/ 227 w 284"/>
                <a:gd name="T13" fmla="*/ 223 h 224"/>
                <a:gd name="T14" fmla="*/ 168 w 284"/>
                <a:gd name="T15" fmla="*/ 223 h 224"/>
                <a:gd name="T16" fmla="*/ 78 w 284"/>
                <a:gd name="T17" fmla="*/ 211 h 224"/>
                <a:gd name="T18" fmla="*/ 15 w 284"/>
                <a:gd name="T19" fmla="*/ 192 h 224"/>
                <a:gd name="T20" fmla="*/ 0 w 284"/>
                <a:gd name="T21" fmla="*/ 145 h 224"/>
                <a:gd name="T22" fmla="*/ 2 w 284"/>
                <a:gd name="T23" fmla="*/ 81 h 224"/>
                <a:gd name="T24" fmla="*/ 12 w 284"/>
                <a:gd name="T25" fmla="*/ 28 h 224"/>
                <a:gd name="T26" fmla="*/ 25 w 284"/>
                <a:gd name="T27" fmla="*/ 8 h 224"/>
                <a:gd name="T28" fmla="*/ 52 w 284"/>
                <a:gd name="T29" fmla="*/ 0 h 224"/>
                <a:gd name="T30" fmla="*/ 123 w 284"/>
                <a:gd name="T31" fmla="*/ 12 h 224"/>
                <a:gd name="T32" fmla="*/ 208 w 284"/>
                <a:gd name="T33" fmla="*/ 24 h 224"/>
                <a:gd name="T34" fmla="*/ 259 w 284"/>
                <a:gd name="T35" fmla="*/ 28 h 2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84"/>
                <a:gd name="T55" fmla="*/ 0 h 224"/>
                <a:gd name="T56" fmla="*/ 284 w 284"/>
                <a:gd name="T57" fmla="*/ 224 h 22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84" h="224">
                  <a:moveTo>
                    <a:pt x="259" y="28"/>
                  </a:moveTo>
                  <a:lnTo>
                    <a:pt x="279" y="52"/>
                  </a:lnTo>
                  <a:lnTo>
                    <a:pt x="283" y="57"/>
                  </a:lnTo>
                  <a:lnTo>
                    <a:pt x="279" y="134"/>
                  </a:lnTo>
                  <a:lnTo>
                    <a:pt x="271" y="192"/>
                  </a:lnTo>
                  <a:lnTo>
                    <a:pt x="255" y="211"/>
                  </a:lnTo>
                  <a:lnTo>
                    <a:pt x="227" y="223"/>
                  </a:lnTo>
                  <a:lnTo>
                    <a:pt x="168" y="223"/>
                  </a:lnTo>
                  <a:lnTo>
                    <a:pt x="78" y="211"/>
                  </a:lnTo>
                  <a:lnTo>
                    <a:pt x="15" y="192"/>
                  </a:lnTo>
                  <a:lnTo>
                    <a:pt x="0" y="145"/>
                  </a:lnTo>
                  <a:lnTo>
                    <a:pt x="2" y="81"/>
                  </a:lnTo>
                  <a:lnTo>
                    <a:pt x="12" y="28"/>
                  </a:lnTo>
                  <a:lnTo>
                    <a:pt x="25" y="8"/>
                  </a:lnTo>
                  <a:lnTo>
                    <a:pt x="52" y="0"/>
                  </a:lnTo>
                  <a:lnTo>
                    <a:pt x="123" y="12"/>
                  </a:lnTo>
                  <a:lnTo>
                    <a:pt x="208" y="24"/>
                  </a:lnTo>
                  <a:lnTo>
                    <a:pt x="259" y="28"/>
                  </a:lnTo>
                </a:path>
              </a:pathLst>
            </a:custGeom>
            <a:noFill/>
            <a:ln w="12700" cap="rnd">
              <a:solidFill>
                <a:srgbClr val="000000"/>
              </a:solidFill>
              <a:round/>
              <a:headEnd type="none" w="sm" len="sm"/>
              <a:tailEnd type="none" w="sm" len="sm"/>
            </a:ln>
          </p:spPr>
          <p:txBody>
            <a:bodyPr/>
            <a:lstStyle/>
            <a:p>
              <a:endParaRPr lang="es-ES"/>
            </a:p>
          </p:txBody>
        </p:sp>
        <p:sp>
          <p:nvSpPr>
            <p:cNvPr id="107653" name="Freeform 59"/>
            <p:cNvSpPr>
              <a:spLocks/>
            </p:cNvSpPr>
            <p:nvPr/>
          </p:nvSpPr>
          <p:spPr bwMode="auto">
            <a:xfrm>
              <a:off x="3032" y="2572"/>
              <a:ext cx="347" cy="328"/>
            </a:xfrm>
            <a:custGeom>
              <a:avLst/>
              <a:gdLst>
                <a:gd name="T0" fmla="*/ 247 w 347"/>
                <a:gd name="T1" fmla="*/ 2 h 328"/>
                <a:gd name="T2" fmla="*/ 176 w 347"/>
                <a:gd name="T3" fmla="*/ 0 h 328"/>
                <a:gd name="T4" fmla="*/ 115 w 347"/>
                <a:gd name="T5" fmla="*/ 15 h 328"/>
                <a:gd name="T6" fmla="*/ 86 w 347"/>
                <a:gd name="T7" fmla="*/ 52 h 328"/>
                <a:gd name="T8" fmla="*/ 67 w 347"/>
                <a:gd name="T9" fmla="*/ 110 h 328"/>
                <a:gd name="T10" fmla="*/ 52 w 347"/>
                <a:gd name="T11" fmla="*/ 147 h 328"/>
                <a:gd name="T12" fmla="*/ 54 w 347"/>
                <a:gd name="T13" fmla="*/ 158 h 328"/>
                <a:gd name="T14" fmla="*/ 44 w 347"/>
                <a:gd name="T15" fmla="*/ 186 h 328"/>
                <a:gd name="T16" fmla="*/ 52 w 347"/>
                <a:gd name="T17" fmla="*/ 206 h 328"/>
                <a:gd name="T18" fmla="*/ 44 w 347"/>
                <a:gd name="T19" fmla="*/ 206 h 328"/>
                <a:gd name="T20" fmla="*/ 41 w 347"/>
                <a:gd name="T21" fmla="*/ 221 h 328"/>
                <a:gd name="T22" fmla="*/ 38 w 347"/>
                <a:gd name="T23" fmla="*/ 232 h 328"/>
                <a:gd name="T24" fmla="*/ 33 w 347"/>
                <a:gd name="T25" fmla="*/ 242 h 328"/>
                <a:gd name="T26" fmla="*/ 28 w 347"/>
                <a:gd name="T27" fmla="*/ 242 h 328"/>
                <a:gd name="T28" fmla="*/ 28 w 347"/>
                <a:gd name="T29" fmla="*/ 256 h 328"/>
                <a:gd name="T30" fmla="*/ 9 w 347"/>
                <a:gd name="T31" fmla="*/ 268 h 328"/>
                <a:gd name="T32" fmla="*/ 4 w 347"/>
                <a:gd name="T33" fmla="*/ 288 h 328"/>
                <a:gd name="T34" fmla="*/ 20 w 347"/>
                <a:gd name="T35" fmla="*/ 297 h 328"/>
                <a:gd name="T36" fmla="*/ 0 w 347"/>
                <a:gd name="T37" fmla="*/ 296 h 328"/>
                <a:gd name="T38" fmla="*/ 15 w 347"/>
                <a:gd name="T39" fmla="*/ 319 h 328"/>
                <a:gd name="T40" fmla="*/ 49 w 347"/>
                <a:gd name="T41" fmla="*/ 321 h 328"/>
                <a:gd name="T42" fmla="*/ 102 w 347"/>
                <a:gd name="T43" fmla="*/ 319 h 328"/>
                <a:gd name="T44" fmla="*/ 99 w 347"/>
                <a:gd name="T45" fmla="*/ 305 h 328"/>
                <a:gd name="T46" fmla="*/ 129 w 347"/>
                <a:gd name="T47" fmla="*/ 321 h 328"/>
                <a:gd name="T48" fmla="*/ 123 w 347"/>
                <a:gd name="T49" fmla="*/ 296 h 328"/>
                <a:gd name="T50" fmla="*/ 141 w 347"/>
                <a:gd name="T51" fmla="*/ 316 h 328"/>
                <a:gd name="T52" fmla="*/ 157 w 347"/>
                <a:gd name="T53" fmla="*/ 327 h 328"/>
                <a:gd name="T54" fmla="*/ 181 w 347"/>
                <a:gd name="T55" fmla="*/ 321 h 328"/>
                <a:gd name="T56" fmla="*/ 199 w 347"/>
                <a:gd name="T57" fmla="*/ 308 h 328"/>
                <a:gd name="T58" fmla="*/ 213 w 347"/>
                <a:gd name="T59" fmla="*/ 321 h 328"/>
                <a:gd name="T60" fmla="*/ 229 w 347"/>
                <a:gd name="T61" fmla="*/ 316 h 328"/>
                <a:gd name="T62" fmla="*/ 229 w 347"/>
                <a:gd name="T63" fmla="*/ 300 h 328"/>
                <a:gd name="T64" fmla="*/ 242 w 347"/>
                <a:gd name="T65" fmla="*/ 308 h 328"/>
                <a:gd name="T66" fmla="*/ 271 w 347"/>
                <a:gd name="T67" fmla="*/ 313 h 328"/>
                <a:gd name="T68" fmla="*/ 258 w 347"/>
                <a:gd name="T69" fmla="*/ 296 h 328"/>
                <a:gd name="T70" fmla="*/ 284 w 347"/>
                <a:gd name="T71" fmla="*/ 300 h 328"/>
                <a:gd name="T72" fmla="*/ 318 w 347"/>
                <a:gd name="T73" fmla="*/ 296 h 328"/>
                <a:gd name="T74" fmla="*/ 332 w 347"/>
                <a:gd name="T75" fmla="*/ 284 h 328"/>
                <a:gd name="T76" fmla="*/ 346 w 347"/>
                <a:gd name="T77" fmla="*/ 268 h 328"/>
                <a:gd name="T78" fmla="*/ 334 w 347"/>
                <a:gd name="T79" fmla="*/ 268 h 328"/>
                <a:gd name="T80" fmla="*/ 332 w 347"/>
                <a:gd name="T81" fmla="*/ 264 h 328"/>
                <a:gd name="T82" fmla="*/ 334 w 347"/>
                <a:gd name="T83" fmla="*/ 250 h 328"/>
                <a:gd name="T84" fmla="*/ 322 w 347"/>
                <a:gd name="T85" fmla="*/ 242 h 328"/>
                <a:gd name="T86" fmla="*/ 310 w 347"/>
                <a:gd name="T87" fmla="*/ 234 h 328"/>
                <a:gd name="T88" fmla="*/ 318 w 347"/>
                <a:gd name="T89" fmla="*/ 216 h 328"/>
                <a:gd name="T90" fmla="*/ 302 w 347"/>
                <a:gd name="T91" fmla="*/ 213 h 328"/>
                <a:gd name="T92" fmla="*/ 292 w 347"/>
                <a:gd name="T93" fmla="*/ 198 h 328"/>
                <a:gd name="T94" fmla="*/ 295 w 347"/>
                <a:gd name="T95" fmla="*/ 184 h 328"/>
                <a:gd name="T96" fmla="*/ 284 w 347"/>
                <a:gd name="T97" fmla="*/ 174 h 328"/>
                <a:gd name="T98" fmla="*/ 298 w 347"/>
                <a:gd name="T99" fmla="*/ 158 h 328"/>
                <a:gd name="T100" fmla="*/ 287 w 347"/>
                <a:gd name="T101" fmla="*/ 139 h 328"/>
                <a:gd name="T102" fmla="*/ 287 w 347"/>
                <a:gd name="T103" fmla="*/ 115 h 328"/>
                <a:gd name="T104" fmla="*/ 279 w 347"/>
                <a:gd name="T105" fmla="*/ 102 h 328"/>
                <a:gd name="T106" fmla="*/ 284 w 347"/>
                <a:gd name="T107" fmla="*/ 88 h 328"/>
                <a:gd name="T108" fmla="*/ 279 w 347"/>
                <a:gd name="T109" fmla="*/ 52 h 328"/>
                <a:gd name="T110" fmla="*/ 271 w 347"/>
                <a:gd name="T111" fmla="*/ 31 h 328"/>
                <a:gd name="T112" fmla="*/ 266 w 347"/>
                <a:gd name="T113" fmla="*/ 18 h 328"/>
                <a:gd name="T114" fmla="*/ 236 w 347"/>
                <a:gd name="T115" fmla="*/ 10 h 328"/>
                <a:gd name="T116" fmla="*/ 247 w 347"/>
                <a:gd name="T117" fmla="*/ 2 h 32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47"/>
                <a:gd name="T178" fmla="*/ 0 h 328"/>
                <a:gd name="T179" fmla="*/ 347 w 347"/>
                <a:gd name="T180" fmla="*/ 328 h 32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47" h="328">
                  <a:moveTo>
                    <a:pt x="247" y="2"/>
                  </a:moveTo>
                  <a:lnTo>
                    <a:pt x="176" y="0"/>
                  </a:lnTo>
                  <a:lnTo>
                    <a:pt x="115" y="15"/>
                  </a:lnTo>
                  <a:lnTo>
                    <a:pt x="86" y="52"/>
                  </a:lnTo>
                  <a:lnTo>
                    <a:pt x="67" y="110"/>
                  </a:lnTo>
                  <a:lnTo>
                    <a:pt x="52" y="147"/>
                  </a:lnTo>
                  <a:lnTo>
                    <a:pt x="54" y="158"/>
                  </a:lnTo>
                  <a:lnTo>
                    <a:pt x="44" y="186"/>
                  </a:lnTo>
                  <a:lnTo>
                    <a:pt x="52" y="206"/>
                  </a:lnTo>
                  <a:lnTo>
                    <a:pt x="44" y="206"/>
                  </a:lnTo>
                  <a:lnTo>
                    <a:pt x="41" y="221"/>
                  </a:lnTo>
                  <a:lnTo>
                    <a:pt x="38" y="232"/>
                  </a:lnTo>
                  <a:lnTo>
                    <a:pt x="33" y="242"/>
                  </a:lnTo>
                  <a:lnTo>
                    <a:pt x="28" y="242"/>
                  </a:lnTo>
                  <a:lnTo>
                    <a:pt x="28" y="256"/>
                  </a:lnTo>
                  <a:lnTo>
                    <a:pt x="9" y="268"/>
                  </a:lnTo>
                  <a:lnTo>
                    <a:pt x="4" y="288"/>
                  </a:lnTo>
                  <a:lnTo>
                    <a:pt x="20" y="297"/>
                  </a:lnTo>
                  <a:lnTo>
                    <a:pt x="0" y="296"/>
                  </a:lnTo>
                  <a:lnTo>
                    <a:pt x="15" y="319"/>
                  </a:lnTo>
                  <a:lnTo>
                    <a:pt x="49" y="321"/>
                  </a:lnTo>
                  <a:lnTo>
                    <a:pt x="102" y="319"/>
                  </a:lnTo>
                  <a:lnTo>
                    <a:pt x="99" y="305"/>
                  </a:lnTo>
                  <a:lnTo>
                    <a:pt x="129" y="321"/>
                  </a:lnTo>
                  <a:lnTo>
                    <a:pt x="123" y="296"/>
                  </a:lnTo>
                  <a:lnTo>
                    <a:pt x="141" y="316"/>
                  </a:lnTo>
                  <a:lnTo>
                    <a:pt x="157" y="327"/>
                  </a:lnTo>
                  <a:lnTo>
                    <a:pt x="181" y="321"/>
                  </a:lnTo>
                  <a:lnTo>
                    <a:pt x="199" y="308"/>
                  </a:lnTo>
                  <a:lnTo>
                    <a:pt x="213" y="321"/>
                  </a:lnTo>
                  <a:lnTo>
                    <a:pt x="229" y="316"/>
                  </a:lnTo>
                  <a:lnTo>
                    <a:pt x="229" y="300"/>
                  </a:lnTo>
                  <a:lnTo>
                    <a:pt x="242" y="308"/>
                  </a:lnTo>
                  <a:lnTo>
                    <a:pt x="271" y="313"/>
                  </a:lnTo>
                  <a:lnTo>
                    <a:pt x="258" y="296"/>
                  </a:lnTo>
                  <a:lnTo>
                    <a:pt x="284" y="300"/>
                  </a:lnTo>
                  <a:lnTo>
                    <a:pt x="318" y="296"/>
                  </a:lnTo>
                  <a:lnTo>
                    <a:pt x="332" y="284"/>
                  </a:lnTo>
                  <a:lnTo>
                    <a:pt x="346" y="268"/>
                  </a:lnTo>
                  <a:lnTo>
                    <a:pt x="334" y="268"/>
                  </a:lnTo>
                  <a:lnTo>
                    <a:pt x="332" y="264"/>
                  </a:lnTo>
                  <a:lnTo>
                    <a:pt x="334" y="250"/>
                  </a:lnTo>
                  <a:lnTo>
                    <a:pt x="322" y="242"/>
                  </a:lnTo>
                  <a:lnTo>
                    <a:pt x="310" y="234"/>
                  </a:lnTo>
                  <a:lnTo>
                    <a:pt x="318" y="216"/>
                  </a:lnTo>
                  <a:lnTo>
                    <a:pt x="302" y="213"/>
                  </a:lnTo>
                  <a:lnTo>
                    <a:pt x="292" y="198"/>
                  </a:lnTo>
                  <a:lnTo>
                    <a:pt x="295" y="184"/>
                  </a:lnTo>
                  <a:lnTo>
                    <a:pt x="284" y="174"/>
                  </a:lnTo>
                  <a:lnTo>
                    <a:pt x="298" y="158"/>
                  </a:lnTo>
                  <a:lnTo>
                    <a:pt x="287" y="139"/>
                  </a:lnTo>
                  <a:lnTo>
                    <a:pt x="287" y="115"/>
                  </a:lnTo>
                  <a:lnTo>
                    <a:pt x="279" y="102"/>
                  </a:lnTo>
                  <a:lnTo>
                    <a:pt x="284" y="88"/>
                  </a:lnTo>
                  <a:lnTo>
                    <a:pt x="279" y="52"/>
                  </a:lnTo>
                  <a:lnTo>
                    <a:pt x="271" y="31"/>
                  </a:lnTo>
                  <a:lnTo>
                    <a:pt x="266" y="18"/>
                  </a:lnTo>
                  <a:lnTo>
                    <a:pt x="236" y="10"/>
                  </a:lnTo>
                  <a:lnTo>
                    <a:pt x="247" y="2"/>
                  </a:lnTo>
                </a:path>
              </a:pathLst>
            </a:custGeom>
            <a:solidFill>
              <a:srgbClr val="802300"/>
            </a:solidFill>
            <a:ln w="12700" cap="rnd">
              <a:solidFill>
                <a:srgbClr val="000000"/>
              </a:solidFill>
              <a:round/>
              <a:headEnd type="none" w="sm" len="sm"/>
              <a:tailEnd type="none" w="sm" len="sm"/>
            </a:ln>
          </p:spPr>
          <p:txBody>
            <a:bodyPr/>
            <a:lstStyle/>
            <a:p>
              <a:endParaRPr lang="es-ES"/>
            </a:p>
          </p:txBody>
        </p:sp>
      </p:grpSp>
      <p:sp>
        <p:nvSpPr>
          <p:cNvPr id="358460" name="Freeform 60"/>
          <p:cNvSpPr>
            <a:spLocks/>
          </p:cNvSpPr>
          <p:nvPr/>
        </p:nvSpPr>
        <p:spPr bwMode="auto">
          <a:xfrm rot="19800000" flipV="1">
            <a:off x="5334000" y="1817688"/>
            <a:ext cx="1981200" cy="609600"/>
          </a:xfrm>
          <a:custGeom>
            <a:avLst/>
            <a:gdLst/>
            <a:ahLst/>
            <a:cxnLst>
              <a:cxn ang="0">
                <a:pos x="997" y="0"/>
              </a:cxn>
              <a:cxn ang="0">
                <a:pos x="449" y="180"/>
              </a:cxn>
              <a:cxn ang="0">
                <a:pos x="637" y="242"/>
              </a:cxn>
              <a:cxn ang="0">
                <a:pos x="0" y="450"/>
              </a:cxn>
            </a:cxnLst>
            <a:rect l="0" t="0" r="r" b="b"/>
            <a:pathLst>
              <a:path w="998" h="451">
                <a:moveTo>
                  <a:pt x="997" y="0"/>
                </a:moveTo>
                <a:lnTo>
                  <a:pt x="449" y="180"/>
                </a:lnTo>
                <a:lnTo>
                  <a:pt x="637" y="242"/>
                </a:lnTo>
                <a:lnTo>
                  <a:pt x="0" y="450"/>
                </a:lnTo>
              </a:path>
            </a:pathLst>
          </a:custGeom>
          <a:noFill/>
          <a:ln w="25400" cap="rnd" cmpd="sng">
            <a:solidFill>
              <a:schemeClr val="accent2"/>
            </a:solidFill>
            <a:prstDash val="solid"/>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358461" name="Freeform 61"/>
          <p:cNvSpPr>
            <a:spLocks/>
          </p:cNvSpPr>
          <p:nvPr/>
        </p:nvSpPr>
        <p:spPr bwMode="auto">
          <a:xfrm>
            <a:off x="1143000" y="1893888"/>
            <a:ext cx="2819400" cy="763587"/>
          </a:xfrm>
          <a:custGeom>
            <a:avLst/>
            <a:gdLst/>
            <a:ahLst/>
            <a:cxnLst>
              <a:cxn ang="0">
                <a:pos x="0" y="0"/>
              </a:cxn>
              <a:cxn ang="0">
                <a:pos x="530" y="162"/>
              </a:cxn>
              <a:cxn ang="0">
                <a:pos x="348" y="218"/>
              </a:cxn>
              <a:cxn ang="0">
                <a:pos x="971" y="403"/>
              </a:cxn>
            </a:cxnLst>
            <a:rect l="0" t="0" r="r" b="b"/>
            <a:pathLst>
              <a:path w="972" h="404">
                <a:moveTo>
                  <a:pt x="0" y="0"/>
                </a:moveTo>
                <a:lnTo>
                  <a:pt x="530" y="162"/>
                </a:lnTo>
                <a:lnTo>
                  <a:pt x="348" y="218"/>
                </a:lnTo>
                <a:lnTo>
                  <a:pt x="971" y="403"/>
                </a:lnTo>
              </a:path>
            </a:pathLst>
          </a:custGeom>
          <a:noFill/>
          <a:ln w="25400" cap="rnd" cmpd="sng">
            <a:solidFill>
              <a:schemeClr val="accent2"/>
            </a:solidFill>
            <a:prstDash val="solid"/>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358462" name="Freeform 62"/>
          <p:cNvSpPr>
            <a:spLocks/>
          </p:cNvSpPr>
          <p:nvPr/>
        </p:nvSpPr>
        <p:spPr bwMode="auto">
          <a:xfrm rot="600000" flipV="1">
            <a:off x="5070475" y="3494088"/>
            <a:ext cx="1981200" cy="609600"/>
          </a:xfrm>
          <a:custGeom>
            <a:avLst/>
            <a:gdLst/>
            <a:ahLst/>
            <a:cxnLst>
              <a:cxn ang="0">
                <a:pos x="997" y="0"/>
              </a:cxn>
              <a:cxn ang="0">
                <a:pos x="449" y="180"/>
              </a:cxn>
              <a:cxn ang="0">
                <a:pos x="637" y="242"/>
              </a:cxn>
              <a:cxn ang="0">
                <a:pos x="0" y="450"/>
              </a:cxn>
            </a:cxnLst>
            <a:rect l="0" t="0" r="r" b="b"/>
            <a:pathLst>
              <a:path w="998" h="451">
                <a:moveTo>
                  <a:pt x="997" y="0"/>
                </a:moveTo>
                <a:lnTo>
                  <a:pt x="449" y="180"/>
                </a:lnTo>
                <a:lnTo>
                  <a:pt x="637" y="242"/>
                </a:lnTo>
                <a:lnTo>
                  <a:pt x="0" y="450"/>
                </a:lnTo>
              </a:path>
            </a:pathLst>
          </a:custGeom>
          <a:noFill/>
          <a:ln w="25400" cap="rnd" cmpd="sng">
            <a:solidFill>
              <a:schemeClr val="accent2"/>
            </a:solidFill>
            <a:prstDash val="solid"/>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106506" name="Rectangle 63"/>
          <p:cNvSpPr>
            <a:spLocks noChangeArrowheads="1"/>
          </p:cNvSpPr>
          <p:nvPr/>
        </p:nvSpPr>
        <p:spPr bwMode="auto">
          <a:xfrm>
            <a:off x="762000" y="214313"/>
            <a:ext cx="7772400" cy="838200"/>
          </a:xfrm>
          <a:prstGeom prst="rect">
            <a:avLst/>
          </a:prstGeom>
          <a:noFill/>
          <a:ln w="9525">
            <a:noFill/>
            <a:miter lim="800000"/>
            <a:headEnd/>
            <a:tailEnd/>
          </a:ln>
        </p:spPr>
        <p:txBody>
          <a:bodyPr lIns="89241" tIns="44621" rIns="89241" bIns="44621" anchor="ctr"/>
          <a:lstStyle/>
          <a:p>
            <a:pPr algn="ctr" defTabSz="795338" eaLnBrk="0" hangingPunct="0"/>
            <a:r>
              <a:rPr lang="es-ES_tradnl" sz="4000" i="0">
                <a:solidFill>
                  <a:schemeClr val="tx2"/>
                </a:solidFill>
                <a:latin typeface="Times New Roman" pitchFamily="18" charset="0"/>
              </a:rPr>
              <a:t>Transcodificación</a:t>
            </a:r>
            <a:endParaRPr lang="es-ES" sz="4000" i="0">
              <a:solidFill>
                <a:schemeClr val="tx2"/>
              </a:solidFill>
              <a:latin typeface="Times New Roman" pitchFamily="18" charset="0"/>
            </a:endParaRPr>
          </a:p>
        </p:txBody>
      </p:sp>
      <p:sp>
        <p:nvSpPr>
          <p:cNvPr id="106507" name="Rectangle 64"/>
          <p:cNvSpPr>
            <a:spLocks noChangeArrowheads="1"/>
          </p:cNvSpPr>
          <p:nvPr/>
        </p:nvSpPr>
        <p:spPr bwMode="auto">
          <a:xfrm>
            <a:off x="3027363" y="5246688"/>
            <a:ext cx="2800350" cy="333375"/>
          </a:xfrm>
          <a:prstGeom prst="rect">
            <a:avLst/>
          </a:prstGeom>
          <a:noFill/>
          <a:ln w="9525">
            <a:noFill/>
            <a:miter lim="800000"/>
            <a:headEnd/>
            <a:tailEnd/>
          </a:ln>
        </p:spPr>
        <p:txBody>
          <a:bodyPr wrap="none" lIns="91027" tIns="44621" rIns="91027" bIns="44621">
            <a:spAutoFit/>
          </a:bodyPr>
          <a:lstStyle/>
          <a:p>
            <a:pPr algn="ctr" defTabSz="788988" eaLnBrk="0" hangingPunct="0"/>
            <a:r>
              <a:rPr lang="es-ES_tradnl" sz="1600" b="1" i="0"/>
              <a:t>MCU con transcodificacion</a:t>
            </a:r>
            <a:endParaRPr lang="es-ES" sz="1600" b="1" i="0"/>
          </a:p>
        </p:txBody>
      </p:sp>
      <p:pic>
        <p:nvPicPr>
          <p:cNvPr id="106508" name="Picture 65"/>
          <p:cNvPicPr>
            <a:picLocks noChangeArrowheads="1"/>
          </p:cNvPicPr>
          <p:nvPr/>
        </p:nvPicPr>
        <p:blipFill>
          <a:blip r:embed="rId3" cstate="print"/>
          <a:srcRect/>
          <a:stretch>
            <a:fillRect/>
          </a:stretch>
        </p:blipFill>
        <p:spPr bwMode="auto">
          <a:xfrm>
            <a:off x="3025775" y="1741488"/>
            <a:ext cx="2627313" cy="2132012"/>
          </a:xfrm>
          <a:prstGeom prst="rect">
            <a:avLst/>
          </a:prstGeom>
          <a:noFill/>
          <a:ln w="9525">
            <a:noFill/>
            <a:miter lim="800000"/>
            <a:headEnd/>
            <a:tailEnd/>
          </a:ln>
        </p:spPr>
      </p:pic>
      <p:sp>
        <p:nvSpPr>
          <p:cNvPr id="358466" name="Arc 66"/>
          <p:cNvSpPr>
            <a:spLocks/>
          </p:cNvSpPr>
          <p:nvPr/>
        </p:nvSpPr>
        <p:spPr bwMode="auto">
          <a:xfrm>
            <a:off x="3352800" y="2503488"/>
            <a:ext cx="1371600" cy="1219200"/>
          </a:xfrm>
          <a:custGeom>
            <a:avLst/>
            <a:gdLst>
              <a:gd name="T0" fmla="*/ 0 w 21600"/>
              <a:gd name="T1" fmla="*/ 0 h 21600"/>
              <a:gd name="T2" fmla="*/ 2147483647 w 21600"/>
              <a:gd name="T3" fmla="*/ 2147483647 h 21600"/>
              <a:gd name="T4" fmla="*/ 0 w 21600"/>
              <a:gd name="T5" fmla="*/ 214748364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5400">
            <a:solidFill>
              <a:schemeClr val="tx1"/>
            </a:solidFill>
            <a:prstDash val="sysDot"/>
            <a:round/>
            <a:headEnd/>
            <a:tailEnd type="triangle" w="lg" len="med"/>
          </a:ln>
        </p:spPr>
        <p:txBody>
          <a:bodyPr wrap="none" anchor="ctr"/>
          <a:lstStyle/>
          <a:p>
            <a:endParaRPr lang="es-ES"/>
          </a:p>
        </p:txBody>
      </p:sp>
      <p:sp>
        <p:nvSpPr>
          <p:cNvPr id="358467" name="Rectangle 67"/>
          <p:cNvSpPr>
            <a:spLocks noChangeArrowheads="1"/>
          </p:cNvSpPr>
          <p:nvPr/>
        </p:nvSpPr>
        <p:spPr bwMode="auto">
          <a:xfrm>
            <a:off x="2749550" y="5653088"/>
            <a:ext cx="3387725" cy="514350"/>
          </a:xfrm>
          <a:prstGeom prst="rect">
            <a:avLst/>
          </a:prstGeom>
          <a:noFill/>
          <a:ln w="9525">
            <a:noFill/>
            <a:miter lim="800000"/>
            <a:headEnd/>
            <a:tailEnd/>
          </a:ln>
        </p:spPr>
        <p:txBody>
          <a:bodyPr wrap="none" lIns="91027" tIns="44621" rIns="91027" bIns="44621">
            <a:spAutoFit/>
          </a:bodyPr>
          <a:lstStyle/>
          <a:p>
            <a:pPr algn="ctr" defTabSz="788988" eaLnBrk="0" hangingPunct="0"/>
            <a:r>
              <a:rPr lang="es-ES" sz="1400" b="1" i="0"/>
              <a:t>La transcodificación ha de hacerse en</a:t>
            </a:r>
          </a:p>
          <a:p>
            <a:pPr algn="ctr" defTabSz="788988" eaLnBrk="0" hangingPunct="0"/>
            <a:r>
              <a:rPr lang="es-ES" sz="1400" b="1" i="0"/>
              <a:t>tiempo real y consume mucha CPU</a:t>
            </a:r>
          </a:p>
        </p:txBody>
      </p:sp>
      <p:sp>
        <p:nvSpPr>
          <p:cNvPr id="106511" name="Rectangle 68"/>
          <p:cNvSpPr>
            <a:spLocks noChangeArrowheads="1"/>
          </p:cNvSpPr>
          <p:nvPr/>
        </p:nvSpPr>
        <p:spPr bwMode="auto">
          <a:xfrm>
            <a:off x="4246563" y="3751263"/>
            <a:ext cx="477837" cy="301625"/>
          </a:xfrm>
          <a:prstGeom prst="rect">
            <a:avLst/>
          </a:prstGeom>
          <a:noFill/>
          <a:ln w="9525">
            <a:noFill/>
            <a:miter lim="800000"/>
            <a:headEnd/>
            <a:tailEnd/>
          </a:ln>
        </p:spPr>
        <p:txBody>
          <a:bodyPr wrap="none" lIns="91027" tIns="44621" rIns="91027" bIns="44621">
            <a:spAutoFit/>
          </a:bodyPr>
          <a:lstStyle/>
          <a:p>
            <a:pPr algn="ctr" defTabSz="788988" eaLnBrk="0" hangingPunct="0"/>
            <a:r>
              <a:rPr lang="es-ES" sz="1400" b="1" i="0"/>
              <a:t>PRI</a:t>
            </a:r>
          </a:p>
        </p:txBody>
      </p:sp>
      <p:sp>
        <p:nvSpPr>
          <p:cNvPr id="106512" name="Rectangle 69"/>
          <p:cNvSpPr>
            <a:spLocks noChangeArrowheads="1"/>
          </p:cNvSpPr>
          <p:nvPr/>
        </p:nvSpPr>
        <p:spPr bwMode="auto">
          <a:xfrm>
            <a:off x="2620963" y="2151063"/>
            <a:ext cx="655637" cy="301625"/>
          </a:xfrm>
          <a:prstGeom prst="rect">
            <a:avLst/>
          </a:prstGeom>
          <a:noFill/>
          <a:ln w="9525">
            <a:noFill/>
            <a:miter lim="800000"/>
            <a:headEnd/>
            <a:tailEnd/>
          </a:ln>
        </p:spPr>
        <p:txBody>
          <a:bodyPr wrap="none" lIns="91027" tIns="44621" rIns="91027" bIns="44621">
            <a:spAutoFit/>
          </a:bodyPr>
          <a:lstStyle/>
          <a:p>
            <a:pPr algn="ctr" defTabSz="788988" eaLnBrk="0" hangingPunct="0"/>
            <a:r>
              <a:rPr lang="es-ES" sz="1400" b="1" i="0"/>
              <a:t>3*BRI</a:t>
            </a:r>
          </a:p>
        </p:txBody>
      </p:sp>
      <p:sp>
        <p:nvSpPr>
          <p:cNvPr id="106513" name="Rectangle 70"/>
          <p:cNvSpPr>
            <a:spLocks noChangeArrowheads="1"/>
          </p:cNvSpPr>
          <p:nvPr/>
        </p:nvSpPr>
        <p:spPr bwMode="auto">
          <a:xfrm>
            <a:off x="2628900" y="3141663"/>
            <a:ext cx="487363" cy="301625"/>
          </a:xfrm>
          <a:prstGeom prst="rect">
            <a:avLst/>
          </a:prstGeom>
          <a:noFill/>
          <a:ln w="9525">
            <a:noFill/>
            <a:miter lim="800000"/>
            <a:headEnd/>
            <a:tailEnd/>
          </a:ln>
        </p:spPr>
        <p:txBody>
          <a:bodyPr wrap="none" lIns="91027" tIns="44621" rIns="91027" bIns="44621">
            <a:spAutoFit/>
          </a:bodyPr>
          <a:lstStyle/>
          <a:p>
            <a:pPr algn="ctr" defTabSz="788988" eaLnBrk="0" hangingPunct="0"/>
            <a:r>
              <a:rPr lang="es-ES" sz="1400" b="1" i="0"/>
              <a:t>BRI</a:t>
            </a:r>
          </a:p>
        </p:txBody>
      </p:sp>
      <p:grpSp>
        <p:nvGrpSpPr>
          <p:cNvPr id="106514" name="Group 71"/>
          <p:cNvGrpSpPr>
            <a:grpSpLocks/>
          </p:cNvGrpSpPr>
          <p:nvPr/>
        </p:nvGrpSpPr>
        <p:grpSpPr bwMode="auto">
          <a:xfrm>
            <a:off x="631825" y="1360488"/>
            <a:ext cx="739775" cy="769937"/>
            <a:chOff x="448" y="2454"/>
            <a:chExt cx="415" cy="432"/>
          </a:xfrm>
        </p:grpSpPr>
        <p:grpSp>
          <p:nvGrpSpPr>
            <p:cNvPr id="107614" name="Group 72"/>
            <p:cNvGrpSpPr>
              <a:grpSpLocks/>
            </p:cNvGrpSpPr>
            <p:nvPr/>
          </p:nvGrpSpPr>
          <p:grpSpPr bwMode="auto">
            <a:xfrm>
              <a:off x="448" y="2566"/>
              <a:ext cx="415" cy="320"/>
              <a:chOff x="448" y="2566"/>
              <a:chExt cx="415" cy="320"/>
            </a:xfrm>
          </p:grpSpPr>
          <p:sp>
            <p:nvSpPr>
              <p:cNvPr id="107624" name="Freeform 73"/>
              <p:cNvSpPr>
                <a:spLocks/>
              </p:cNvSpPr>
              <p:nvPr/>
            </p:nvSpPr>
            <p:spPr bwMode="auto">
              <a:xfrm>
                <a:off x="448" y="2848"/>
                <a:ext cx="409" cy="37"/>
              </a:xfrm>
              <a:custGeom>
                <a:avLst/>
                <a:gdLst>
                  <a:gd name="T0" fmla="*/ 408 w 409"/>
                  <a:gd name="T1" fmla="*/ 36 h 37"/>
                  <a:gd name="T2" fmla="*/ 363 w 409"/>
                  <a:gd name="T3" fmla="*/ 0 h 37"/>
                  <a:gd name="T4" fmla="*/ 0 w 409"/>
                  <a:gd name="T5" fmla="*/ 0 h 37"/>
                  <a:gd name="T6" fmla="*/ 38 w 409"/>
                  <a:gd name="T7" fmla="*/ 36 h 37"/>
                  <a:gd name="T8" fmla="*/ 408 w 409"/>
                  <a:gd name="T9" fmla="*/ 36 h 37"/>
                  <a:gd name="T10" fmla="*/ 0 60000 65536"/>
                  <a:gd name="T11" fmla="*/ 0 60000 65536"/>
                  <a:gd name="T12" fmla="*/ 0 60000 65536"/>
                  <a:gd name="T13" fmla="*/ 0 60000 65536"/>
                  <a:gd name="T14" fmla="*/ 0 60000 65536"/>
                  <a:gd name="T15" fmla="*/ 0 w 409"/>
                  <a:gd name="T16" fmla="*/ 0 h 37"/>
                  <a:gd name="T17" fmla="*/ 409 w 409"/>
                  <a:gd name="T18" fmla="*/ 37 h 37"/>
                </a:gdLst>
                <a:ahLst/>
                <a:cxnLst>
                  <a:cxn ang="T10">
                    <a:pos x="T0" y="T1"/>
                  </a:cxn>
                  <a:cxn ang="T11">
                    <a:pos x="T2" y="T3"/>
                  </a:cxn>
                  <a:cxn ang="T12">
                    <a:pos x="T4" y="T5"/>
                  </a:cxn>
                  <a:cxn ang="T13">
                    <a:pos x="T6" y="T7"/>
                  </a:cxn>
                  <a:cxn ang="T14">
                    <a:pos x="T8" y="T9"/>
                  </a:cxn>
                </a:cxnLst>
                <a:rect l="T15" t="T16" r="T17" b="T18"/>
                <a:pathLst>
                  <a:path w="409" h="37">
                    <a:moveTo>
                      <a:pt x="408" y="36"/>
                    </a:moveTo>
                    <a:lnTo>
                      <a:pt x="363" y="0"/>
                    </a:lnTo>
                    <a:lnTo>
                      <a:pt x="0" y="0"/>
                    </a:lnTo>
                    <a:lnTo>
                      <a:pt x="38" y="36"/>
                    </a:lnTo>
                    <a:lnTo>
                      <a:pt x="408" y="36"/>
                    </a:lnTo>
                  </a:path>
                </a:pathLst>
              </a:custGeom>
              <a:solidFill>
                <a:srgbClr val="000000"/>
              </a:solidFill>
              <a:ln w="9525" cap="rnd">
                <a:noFill/>
                <a:round/>
                <a:headEnd type="none" w="sm" len="sm"/>
                <a:tailEnd type="none" w="sm" len="sm"/>
              </a:ln>
            </p:spPr>
            <p:txBody>
              <a:bodyPr/>
              <a:lstStyle/>
              <a:p>
                <a:endParaRPr lang="es-ES"/>
              </a:p>
            </p:txBody>
          </p:sp>
          <p:sp>
            <p:nvSpPr>
              <p:cNvPr id="107625" name="Freeform 74"/>
              <p:cNvSpPr>
                <a:spLocks/>
              </p:cNvSpPr>
              <p:nvPr/>
            </p:nvSpPr>
            <p:spPr bwMode="auto">
              <a:xfrm>
                <a:off x="452" y="2846"/>
                <a:ext cx="411" cy="40"/>
              </a:xfrm>
              <a:custGeom>
                <a:avLst/>
                <a:gdLst>
                  <a:gd name="T0" fmla="*/ 410 w 411"/>
                  <a:gd name="T1" fmla="*/ 39 h 40"/>
                  <a:gd name="T2" fmla="*/ 365 w 411"/>
                  <a:gd name="T3" fmla="*/ 0 h 40"/>
                  <a:gd name="T4" fmla="*/ 0 w 411"/>
                  <a:gd name="T5" fmla="*/ 0 h 40"/>
                  <a:gd name="T6" fmla="*/ 39 w 411"/>
                  <a:gd name="T7" fmla="*/ 39 h 40"/>
                  <a:gd name="T8" fmla="*/ 410 w 411"/>
                  <a:gd name="T9" fmla="*/ 39 h 40"/>
                  <a:gd name="T10" fmla="*/ 0 60000 65536"/>
                  <a:gd name="T11" fmla="*/ 0 60000 65536"/>
                  <a:gd name="T12" fmla="*/ 0 60000 65536"/>
                  <a:gd name="T13" fmla="*/ 0 60000 65536"/>
                  <a:gd name="T14" fmla="*/ 0 60000 65536"/>
                  <a:gd name="T15" fmla="*/ 0 w 411"/>
                  <a:gd name="T16" fmla="*/ 0 h 40"/>
                  <a:gd name="T17" fmla="*/ 411 w 411"/>
                  <a:gd name="T18" fmla="*/ 40 h 40"/>
                </a:gdLst>
                <a:ahLst/>
                <a:cxnLst>
                  <a:cxn ang="T10">
                    <a:pos x="T0" y="T1"/>
                  </a:cxn>
                  <a:cxn ang="T11">
                    <a:pos x="T2" y="T3"/>
                  </a:cxn>
                  <a:cxn ang="T12">
                    <a:pos x="T4" y="T5"/>
                  </a:cxn>
                  <a:cxn ang="T13">
                    <a:pos x="T6" y="T7"/>
                  </a:cxn>
                  <a:cxn ang="T14">
                    <a:pos x="T8" y="T9"/>
                  </a:cxn>
                </a:cxnLst>
                <a:rect l="T15" t="T16" r="T17" b="T18"/>
                <a:pathLst>
                  <a:path w="411" h="40">
                    <a:moveTo>
                      <a:pt x="410" y="39"/>
                    </a:moveTo>
                    <a:lnTo>
                      <a:pt x="365" y="0"/>
                    </a:lnTo>
                    <a:lnTo>
                      <a:pt x="0" y="0"/>
                    </a:lnTo>
                    <a:lnTo>
                      <a:pt x="39" y="39"/>
                    </a:lnTo>
                    <a:lnTo>
                      <a:pt x="410" y="39"/>
                    </a:lnTo>
                  </a:path>
                </a:pathLst>
              </a:custGeom>
              <a:noFill/>
              <a:ln w="12700" cap="rnd">
                <a:solidFill>
                  <a:srgbClr val="000000"/>
                </a:solidFill>
                <a:round/>
                <a:headEnd type="none" w="sm" len="sm"/>
                <a:tailEnd type="none" w="sm" len="sm"/>
              </a:ln>
            </p:spPr>
            <p:txBody>
              <a:bodyPr/>
              <a:lstStyle/>
              <a:p>
                <a:endParaRPr lang="es-ES"/>
              </a:p>
            </p:txBody>
          </p:sp>
          <p:sp>
            <p:nvSpPr>
              <p:cNvPr id="107626" name="Freeform 75"/>
              <p:cNvSpPr>
                <a:spLocks/>
              </p:cNvSpPr>
              <p:nvPr/>
            </p:nvSpPr>
            <p:spPr bwMode="auto">
              <a:xfrm>
                <a:off x="453" y="2566"/>
                <a:ext cx="410" cy="37"/>
              </a:xfrm>
              <a:custGeom>
                <a:avLst/>
                <a:gdLst>
                  <a:gd name="T0" fmla="*/ 409 w 410"/>
                  <a:gd name="T1" fmla="*/ 36 h 37"/>
                  <a:gd name="T2" fmla="*/ 367 w 410"/>
                  <a:gd name="T3" fmla="*/ 0 h 37"/>
                  <a:gd name="T4" fmla="*/ 0 w 410"/>
                  <a:gd name="T5" fmla="*/ 0 h 37"/>
                  <a:gd name="T6" fmla="*/ 39 w 410"/>
                  <a:gd name="T7" fmla="*/ 36 h 37"/>
                  <a:gd name="T8" fmla="*/ 409 w 410"/>
                  <a:gd name="T9" fmla="*/ 36 h 37"/>
                  <a:gd name="T10" fmla="*/ 0 60000 65536"/>
                  <a:gd name="T11" fmla="*/ 0 60000 65536"/>
                  <a:gd name="T12" fmla="*/ 0 60000 65536"/>
                  <a:gd name="T13" fmla="*/ 0 60000 65536"/>
                  <a:gd name="T14" fmla="*/ 0 60000 65536"/>
                  <a:gd name="T15" fmla="*/ 0 w 410"/>
                  <a:gd name="T16" fmla="*/ 0 h 37"/>
                  <a:gd name="T17" fmla="*/ 410 w 410"/>
                  <a:gd name="T18" fmla="*/ 37 h 37"/>
                </a:gdLst>
                <a:ahLst/>
                <a:cxnLst>
                  <a:cxn ang="T10">
                    <a:pos x="T0" y="T1"/>
                  </a:cxn>
                  <a:cxn ang="T11">
                    <a:pos x="T2" y="T3"/>
                  </a:cxn>
                  <a:cxn ang="T12">
                    <a:pos x="T4" y="T5"/>
                  </a:cxn>
                  <a:cxn ang="T13">
                    <a:pos x="T6" y="T7"/>
                  </a:cxn>
                  <a:cxn ang="T14">
                    <a:pos x="T8" y="T9"/>
                  </a:cxn>
                </a:cxnLst>
                <a:rect l="T15" t="T16" r="T17" b="T18"/>
                <a:pathLst>
                  <a:path w="410" h="37">
                    <a:moveTo>
                      <a:pt x="409" y="36"/>
                    </a:moveTo>
                    <a:lnTo>
                      <a:pt x="367" y="0"/>
                    </a:lnTo>
                    <a:lnTo>
                      <a:pt x="0" y="0"/>
                    </a:lnTo>
                    <a:lnTo>
                      <a:pt x="39" y="36"/>
                    </a:lnTo>
                    <a:lnTo>
                      <a:pt x="409" y="36"/>
                    </a:lnTo>
                  </a:path>
                </a:pathLst>
              </a:custGeom>
              <a:solidFill>
                <a:srgbClr val="C9C9B6"/>
              </a:solidFill>
              <a:ln w="12700" cap="rnd">
                <a:solidFill>
                  <a:srgbClr val="494936"/>
                </a:solidFill>
                <a:round/>
                <a:headEnd type="none" w="sm" len="sm"/>
                <a:tailEnd type="none" w="sm" len="sm"/>
              </a:ln>
            </p:spPr>
            <p:txBody>
              <a:bodyPr/>
              <a:lstStyle/>
              <a:p>
                <a:endParaRPr lang="es-ES"/>
              </a:p>
            </p:txBody>
          </p:sp>
          <p:sp>
            <p:nvSpPr>
              <p:cNvPr id="107627" name="Rectangle 76"/>
              <p:cNvSpPr>
                <a:spLocks noChangeArrowheads="1"/>
              </p:cNvSpPr>
              <p:nvPr/>
            </p:nvSpPr>
            <p:spPr bwMode="auto">
              <a:xfrm>
                <a:off x="499" y="2606"/>
                <a:ext cx="360" cy="269"/>
              </a:xfrm>
              <a:prstGeom prst="rect">
                <a:avLst/>
              </a:prstGeom>
              <a:solidFill>
                <a:srgbClr val="B7B79D"/>
              </a:solidFill>
              <a:ln w="12700">
                <a:solidFill>
                  <a:srgbClr val="494936"/>
                </a:solidFill>
                <a:miter lim="800000"/>
                <a:headEnd/>
                <a:tailEnd/>
              </a:ln>
            </p:spPr>
            <p:txBody>
              <a:bodyPr wrap="none" anchor="ctr"/>
              <a:lstStyle/>
              <a:p>
                <a:pPr eaLnBrk="0" hangingPunct="0"/>
                <a:endParaRPr lang="es-ES"/>
              </a:p>
            </p:txBody>
          </p:sp>
          <p:sp>
            <p:nvSpPr>
              <p:cNvPr id="107628" name="Rectangle 77"/>
              <p:cNvSpPr>
                <a:spLocks noChangeArrowheads="1"/>
              </p:cNvSpPr>
              <p:nvPr/>
            </p:nvSpPr>
            <p:spPr bwMode="auto">
              <a:xfrm>
                <a:off x="531" y="2643"/>
                <a:ext cx="295" cy="205"/>
              </a:xfrm>
              <a:prstGeom prst="rect">
                <a:avLst/>
              </a:prstGeom>
              <a:gradFill rotWithShape="0">
                <a:gsLst>
                  <a:gs pos="0">
                    <a:srgbClr val="4CADC6"/>
                  </a:gs>
                  <a:gs pos="100000">
                    <a:srgbClr val="008AAE"/>
                  </a:gs>
                </a:gsLst>
                <a:lin ang="2700000" scaled="1"/>
              </a:gradFill>
              <a:ln w="12700">
                <a:solidFill>
                  <a:srgbClr val="494936"/>
                </a:solidFill>
                <a:miter lim="800000"/>
                <a:headEnd/>
                <a:tailEnd/>
              </a:ln>
            </p:spPr>
            <p:txBody>
              <a:bodyPr wrap="none" anchor="ctr"/>
              <a:lstStyle/>
              <a:p>
                <a:pPr eaLnBrk="0" hangingPunct="0"/>
                <a:endParaRPr lang="es-ES"/>
              </a:p>
            </p:txBody>
          </p:sp>
          <p:sp>
            <p:nvSpPr>
              <p:cNvPr id="107629" name="Freeform 78"/>
              <p:cNvSpPr>
                <a:spLocks/>
              </p:cNvSpPr>
              <p:nvPr/>
            </p:nvSpPr>
            <p:spPr bwMode="auto">
              <a:xfrm>
                <a:off x="453" y="2566"/>
                <a:ext cx="41" cy="314"/>
              </a:xfrm>
              <a:custGeom>
                <a:avLst/>
                <a:gdLst>
                  <a:gd name="T0" fmla="*/ 40 w 41"/>
                  <a:gd name="T1" fmla="*/ 313 h 314"/>
                  <a:gd name="T2" fmla="*/ 0 w 41"/>
                  <a:gd name="T3" fmla="*/ 273 h 314"/>
                  <a:gd name="T4" fmla="*/ 0 w 41"/>
                  <a:gd name="T5" fmla="*/ 0 h 314"/>
                  <a:gd name="T6" fmla="*/ 40 w 41"/>
                  <a:gd name="T7" fmla="*/ 35 h 314"/>
                  <a:gd name="T8" fmla="*/ 40 w 41"/>
                  <a:gd name="T9" fmla="*/ 313 h 314"/>
                  <a:gd name="T10" fmla="*/ 0 60000 65536"/>
                  <a:gd name="T11" fmla="*/ 0 60000 65536"/>
                  <a:gd name="T12" fmla="*/ 0 60000 65536"/>
                  <a:gd name="T13" fmla="*/ 0 60000 65536"/>
                  <a:gd name="T14" fmla="*/ 0 60000 65536"/>
                  <a:gd name="T15" fmla="*/ 0 w 41"/>
                  <a:gd name="T16" fmla="*/ 0 h 314"/>
                  <a:gd name="T17" fmla="*/ 41 w 41"/>
                  <a:gd name="T18" fmla="*/ 314 h 314"/>
                </a:gdLst>
                <a:ahLst/>
                <a:cxnLst>
                  <a:cxn ang="T10">
                    <a:pos x="T0" y="T1"/>
                  </a:cxn>
                  <a:cxn ang="T11">
                    <a:pos x="T2" y="T3"/>
                  </a:cxn>
                  <a:cxn ang="T12">
                    <a:pos x="T4" y="T5"/>
                  </a:cxn>
                  <a:cxn ang="T13">
                    <a:pos x="T6" y="T7"/>
                  </a:cxn>
                  <a:cxn ang="T14">
                    <a:pos x="T8" y="T9"/>
                  </a:cxn>
                </a:cxnLst>
                <a:rect l="T15" t="T16" r="T17" b="T18"/>
                <a:pathLst>
                  <a:path w="41" h="314">
                    <a:moveTo>
                      <a:pt x="40" y="313"/>
                    </a:moveTo>
                    <a:lnTo>
                      <a:pt x="0" y="273"/>
                    </a:lnTo>
                    <a:lnTo>
                      <a:pt x="0" y="0"/>
                    </a:lnTo>
                    <a:lnTo>
                      <a:pt x="40" y="35"/>
                    </a:lnTo>
                    <a:lnTo>
                      <a:pt x="40" y="313"/>
                    </a:lnTo>
                  </a:path>
                </a:pathLst>
              </a:custGeom>
              <a:solidFill>
                <a:srgbClr val="7A7A5A"/>
              </a:solidFill>
              <a:ln w="12700" cap="rnd">
                <a:solidFill>
                  <a:srgbClr val="494936"/>
                </a:solidFill>
                <a:round/>
                <a:headEnd type="none" w="sm" len="sm"/>
                <a:tailEnd type="none" w="sm" len="sm"/>
              </a:ln>
            </p:spPr>
            <p:txBody>
              <a:bodyPr/>
              <a:lstStyle/>
              <a:p>
                <a:endParaRPr lang="es-ES"/>
              </a:p>
            </p:txBody>
          </p:sp>
        </p:grpSp>
        <p:grpSp>
          <p:nvGrpSpPr>
            <p:cNvPr id="107615" name="Group 79"/>
            <p:cNvGrpSpPr>
              <a:grpSpLocks/>
            </p:cNvGrpSpPr>
            <p:nvPr/>
          </p:nvGrpSpPr>
          <p:grpSpPr bwMode="auto">
            <a:xfrm>
              <a:off x="585" y="2454"/>
              <a:ext cx="146" cy="137"/>
              <a:chOff x="585" y="2454"/>
              <a:chExt cx="146" cy="137"/>
            </a:xfrm>
          </p:grpSpPr>
          <p:sp>
            <p:nvSpPr>
              <p:cNvPr id="107616" name="Freeform 80"/>
              <p:cNvSpPr>
                <a:spLocks/>
              </p:cNvSpPr>
              <p:nvPr/>
            </p:nvSpPr>
            <p:spPr bwMode="auto">
              <a:xfrm>
                <a:off x="585" y="2456"/>
                <a:ext cx="137" cy="23"/>
              </a:xfrm>
              <a:custGeom>
                <a:avLst/>
                <a:gdLst>
                  <a:gd name="T0" fmla="*/ 0 w 137"/>
                  <a:gd name="T1" fmla="*/ 0 h 23"/>
                  <a:gd name="T2" fmla="*/ 61 w 137"/>
                  <a:gd name="T3" fmla="*/ 22 h 23"/>
                  <a:gd name="T4" fmla="*/ 136 w 137"/>
                  <a:gd name="T5" fmla="*/ 22 h 23"/>
                  <a:gd name="T6" fmla="*/ 67 w 137"/>
                  <a:gd name="T7" fmla="*/ 0 h 23"/>
                  <a:gd name="T8" fmla="*/ 0 w 137"/>
                  <a:gd name="T9" fmla="*/ 0 h 23"/>
                  <a:gd name="T10" fmla="*/ 0 60000 65536"/>
                  <a:gd name="T11" fmla="*/ 0 60000 65536"/>
                  <a:gd name="T12" fmla="*/ 0 60000 65536"/>
                  <a:gd name="T13" fmla="*/ 0 60000 65536"/>
                  <a:gd name="T14" fmla="*/ 0 60000 65536"/>
                  <a:gd name="T15" fmla="*/ 0 w 137"/>
                  <a:gd name="T16" fmla="*/ 0 h 23"/>
                  <a:gd name="T17" fmla="*/ 137 w 137"/>
                  <a:gd name="T18" fmla="*/ 23 h 23"/>
                </a:gdLst>
                <a:ahLst/>
                <a:cxnLst>
                  <a:cxn ang="T10">
                    <a:pos x="T0" y="T1"/>
                  </a:cxn>
                  <a:cxn ang="T11">
                    <a:pos x="T2" y="T3"/>
                  </a:cxn>
                  <a:cxn ang="T12">
                    <a:pos x="T4" y="T5"/>
                  </a:cxn>
                  <a:cxn ang="T13">
                    <a:pos x="T6" y="T7"/>
                  </a:cxn>
                  <a:cxn ang="T14">
                    <a:pos x="T8" y="T9"/>
                  </a:cxn>
                </a:cxnLst>
                <a:rect l="T15" t="T16" r="T17" b="T18"/>
                <a:pathLst>
                  <a:path w="137" h="23">
                    <a:moveTo>
                      <a:pt x="0" y="0"/>
                    </a:moveTo>
                    <a:lnTo>
                      <a:pt x="61" y="22"/>
                    </a:lnTo>
                    <a:lnTo>
                      <a:pt x="136" y="22"/>
                    </a:lnTo>
                    <a:lnTo>
                      <a:pt x="67" y="0"/>
                    </a:lnTo>
                    <a:lnTo>
                      <a:pt x="0" y="0"/>
                    </a:lnTo>
                  </a:path>
                </a:pathLst>
              </a:custGeom>
              <a:solidFill>
                <a:srgbClr val="CECECE"/>
              </a:solidFill>
              <a:ln w="12700" cap="rnd">
                <a:solidFill>
                  <a:schemeClr val="tx1"/>
                </a:solidFill>
                <a:round/>
                <a:headEnd type="none" w="sm" len="sm"/>
                <a:tailEnd type="none" w="sm" len="sm"/>
              </a:ln>
            </p:spPr>
            <p:txBody>
              <a:bodyPr/>
              <a:lstStyle/>
              <a:p>
                <a:endParaRPr lang="es-ES"/>
              </a:p>
            </p:txBody>
          </p:sp>
          <p:sp>
            <p:nvSpPr>
              <p:cNvPr id="107617" name="Rectangle 81"/>
              <p:cNvSpPr>
                <a:spLocks noChangeArrowheads="1"/>
              </p:cNvSpPr>
              <p:nvPr/>
            </p:nvSpPr>
            <p:spPr bwMode="auto">
              <a:xfrm>
                <a:off x="637" y="2574"/>
                <a:ext cx="75" cy="16"/>
              </a:xfrm>
              <a:prstGeom prst="rect">
                <a:avLst/>
              </a:prstGeom>
              <a:solidFill>
                <a:srgbClr val="676767"/>
              </a:solidFill>
              <a:ln w="12700">
                <a:solidFill>
                  <a:schemeClr val="tx1"/>
                </a:solidFill>
                <a:miter lim="800000"/>
                <a:headEnd/>
                <a:tailEnd/>
              </a:ln>
            </p:spPr>
            <p:txBody>
              <a:bodyPr wrap="none" anchor="ctr"/>
              <a:lstStyle/>
              <a:p>
                <a:pPr eaLnBrk="0" hangingPunct="0"/>
                <a:endParaRPr lang="es-ES"/>
              </a:p>
            </p:txBody>
          </p:sp>
          <p:sp>
            <p:nvSpPr>
              <p:cNvPr id="107618" name="Freeform 82"/>
              <p:cNvSpPr>
                <a:spLocks/>
              </p:cNvSpPr>
              <p:nvPr/>
            </p:nvSpPr>
            <p:spPr bwMode="auto">
              <a:xfrm>
                <a:off x="587" y="2454"/>
                <a:ext cx="62" cy="137"/>
              </a:xfrm>
              <a:custGeom>
                <a:avLst/>
                <a:gdLst>
                  <a:gd name="T0" fmla="*/ 61 w 62"/>
                  <a:gd name="T1" fmla="*/ 20 h 137"/>
                  <a:gd name="T2" fmla="*/ 61 w 62"/>
                  <a:gd name="T3" fmla="*/ 116 h 137"/>
                  <a:gd name="T4" fmla="*/ 48 w 62"/>
                  <a:gd name="T5" fmla="*/ 114 h 137"/>
                  <a:gd name="T6" fmla="*/ 48 w 62"/>
                  <a:gd name="T7" fmla="*/ 136 h 137"/>
                  <a:gd name="T8" fmla="*/ 0 w 62"/>
                  <a:gd name="T9" fmla="*/ 104 h 137"/>
                  <a:gd name="T10" fmla="*/ 0 w 62"/>
                  <a:gd name="T11" fmla="*/ 0 h 137"/>
                  <a:gd name="T12" fmla="*/ 61 w 62"/>
                  <a:gd name="T13" fmla="*/ 20 h 137"/>
                  <a:gd name="T14" fmla="*/ 0 60000 65536"/>
                  <a:gd name="T15" fmla="*/ 0 60000 65536"/>
                  <a:gd name="T16" fmla="*/ 0 60000 65536"/>
                  <a:gd name="T17" fmla="*/ 0 60000 65536"/>
                  <a:gd name="T18" fmla="*/ 0 60000 65536"/>
                  <a:gd name="T19" fmla="*/ 0 60000 65536"/>
                  <a:gd name="T20" fmla="*/ 0 60000 65536"/>
                  <a:gd name="T21" fmla="*/ 0 w 62"/>
                  <a:gd name="T22" fmla="*/ 0 h 137"/>
                  <a:gd name="T23" fmla="*/ 62 w 62"/>
                  <a:gd name="T24" fmla="*/ 137 h 1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2" h="137">
                    <a:moveTo>
                      <a:pt x="61" y="20"/>
                    </a:moveTo>
                    <a:lnTo>
                      <a:pt x="61" y="116"/>
                    </a:lnTo>
                    <a:lnTo>
                      <a:pt x="48" y="114"/>
                    </a:lnTo>
                    <a:lnTo>
                      <a:pt x="48" y="136"/>
                    </a:lnTo>
                    <a:lnTo>
                      <a:pt x="0" y="104"/>
                    </a:lnTo>
                    <a:lnTo>
                      <a:pt x="0" y="0"/>
                    </a:lnTo>
                    <a:lnTo>
                      <a:pt x="61" y="20"/>
                    </a:lnTo>
                  </a:path>
                </a:pathLst>
              </a:custGeom>
              <a:solidFill>
                <a:srgbClr val="919191"/>
              </a:solidFill>
              <a:ln w="12700" cap="rnd">
                <a:solidFill>
                  <a:schemeClr val="tx1"/>
                </a:solidFill>
                <a:round/>
                <a:headEnd type="none" w="sm" len="sm"/>
                <a:tailEnd type="none" w="sm" len="sm"/>
              </a:ln>
            </p:spPr>
            <p:txBody>
              <a:bodyPr/>
              <a:lstStyle/>
              <a:p>
                <a:endParaRPr lang="es-ES"/>
              </a:p>
            </p:txBody>
          </p:sp>
          <p:sp>
            <p:nvSpPr>
              <p:cNvPr id="107619" name="Rectangle 83"/>
              <p:cNvSpPr>
                <a:spLocks noChangeArrowheads="1"/>
              </p:cNvSpPr>
              <p:nvPr/>
            </p:nvSpPr>
            <p:spPr bwMode="auto">
              <a:xfrm>
                <a:off x="651" y="2481"/>
                <a:ext cx="69" cy="88"/>
              </a:xfrm>
              <a:prstGeom prst="rect">
                <a:avLst/>
              </a:prstGeom>
              <a:solidFill>
                <a:schemeClr val="bg2"/>
              </a:solidFill>
              <a:ln w="12700">
                <a:solidFill>
                  <a:schemeClr val="tx1"/>
                </a:solidFill>
                <a:miter lim="800000"/>
                <a:headEnd/>
                <a:tailEnd/>
              </a:ln>
            </p:spPr>
            <p:txBody>
              <a:bodyPr wrap="none" anchor="ctr"/>
              <a:lstStyle/>
              <a:p>
                <a:pPr eaLnBrk="0" hangingPunct="0"/>
                <a:endParaRPr lang="es-ES"/>
              </a:p>
            </p:txBody>
          </p:sp>
          <p:grpSp>
            <p:nvGrpSpPr>
              <p:cNvPr id="107620" name="Group 84"/>
              <p:cNvGrpSpPr>
                <a:grpSpLocks/>
              </p:cNvGrpSpPr>
              <p:nvPr/>
            </p:nvGrpSpPr>
            <p:grpSpPr bwMode="auto">
              <a:xfrm>
                <a:off x="660" y="2491"/>
                <a:ext cx="71" cy="67"/>
                <a:chOff x="660" y="2491"/>
                <a:chExt cx="71" cy="67"/>
              </a:xfrm>
            </p:grpSpPr>
            <p:sp>
              <p:nvSpPr>
                <p:cNvPr id="107621" name="Oval 85"/>
                <p:cNvSpPr>
                  <a:spLocks noChangeArrowheads="1"/>
                </p:cNvSpPr>
                <p:nvPr/>
              </p:nvSpPr>
              <p:spPr bwMode="auto">
                <a:xfrm>
                  <a:off x="660" y="2491"/>
                  <a:ext cx="61" cy="64"/>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07622" name="Oval 86"/>
                <p:cNvSpPr>
                  <a:spLocks noChangeArrowheads="1"/>
                </p:cNvSpPr>
                <p:nvPr/>
              </p:nvSpPr>
              <p:spPr bwMode="auto">
                <a:xfrm>
                  <a:off x="670" y="2491"/>
                  <a:ext cx="61" cy="67"/>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07623" name="Oval 87"/>
                <p:cNvSpPr>
                  <a:spLocks noChangeArrowheads="1"/>
                </p:cNvSpPr>
                <p:nvPr/>
              </p:nvSpPr>
              <p:spPr bwMode="auto">
                <a:xfrm>
                  <a:off x="678" y="2501"/>
                  <a:ext cx="45" cy="46"/>
                </a:xfrm>
                <a:prstGeom prst="ellipse">
                  <a:avLst/>
                </a:prstGeom>
                <a:gradFill rotWithShape="0">
                  <a:gsLst>
                    <a:gs pos="0">
                      <a:srgbClr val="4CADC6"/>
                    </a:gs>
                    <a:gs pos="100000">
                      <a:srgbClr val="008AAE"/>
                    </a:gs>
                  </a:gsLst>
                  <a:lin ang="2700000" scaled="1"/>
                </a:gradFill>
                <a:ln w="12700">
                  <a:solidFill>
                    <a:srgbClr val="333333"/>
                  </a:solidFill>
                  <a:round/>
                  <a:headEnd/>
                  <a:tailEnd/>
                </a:ln>
              </p:spPr>
              <p:txBody>
                <a:bodyPr wrap="none" anchor="ctr"/>
                <a:lstStyle/>
                <a:p>
                  <a:pPr eaLnBrk="0" hangingPunct="0"/>
                  <a:endParaRPr lang="es-ES"/>
                </a:p>
              </p:txBody>
            </p:sp>
          </p:grpSp>
        </p:grpSp>
      </p:grpSp>
      <p:grpSp>
        <p:nvGrpSpPr>
          <p:cNvPr id="106515" name="Group 88"/>
          <p:cNvGrpSpPr>
            <a:grpSpLocks/>
          </p:cNvGrpSpPr>
          <p:nvPr/>
        </p:nvGrpSpPr>
        <p:grpSpPr bwMode="auto">
          <a:xfrm>
            <a:off x="358775" y="2224088"/>
            <a:ext cx="1774825" cy="1138237"/>
            <a:chOff x="378" y="2892"/>
            <a:chExt cx="994" cy="638"/>
          </a:xfrm>
        </p:grpSpPr>
        <p:sp>
          <p:nvSpPr>
            <p:cNvPr id="107441" name="Oval 89"/>
            <p:cNvSpPr>
              <a:spLocks noChangeArrowheads="1"/>
            </p:cNvSpPr>
            <p:nvPr/>
          </p:nvSpPr>
          <p:spPr bwMode="auto">
            <a:xfrm>
              <a:off x="998" y="3332"/>
              <a:ext cx="107" cy="45"/>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7442" name="Rectangle 90"/>
            <p:cNvSpPr>
              <a:spLocks noChangeArrowheads="1"/>
            </p:cNvSpPr>
            <p:nvPr/>
          </p:nvSpPr>
          <p:spPr bwMode="auto">
            <a:xfrm>
              <a:off x="1044" y="3264"/>
              <a:ext cx="19" cy="70"/>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7443" name="Freeform 91"/>
            <p:cNvSpPr>
              <a:spLocks/>
            </p:cNvSpPr>
            <p:nvPr/>
          </p:nvSpPr>
          <p:spPr bwMode="auto">
            <a:xfrm>
              <a:off x="953" y="3205"/>
              <a:ext cx="188" cy="64"/>
            </a:xfrm>
            <a:custGeom>
              <a:avLst/>
              <a:gdLst>
                <a:gd name="T0" fmla="*/ 0 w 188"/>
                <a:gd name="T1" fmla="*/ 32 h 64"/>
                <a:gd name="T2" fmla="*/ 0 w 188"/>
                <a:gd name="T3" fmla="*/ 51 h 64"/>
                <a:gd name="T4" fmla="*/ 61 w 188"/>
                <a:gd name="T5" fmla="*/ 63 h 64"/>
                <a:gd name="T6" fmla="*/ 129 w 188"/>
                <a:gd name="T7" fmla="*/ 63 h 64"/>
                <a:gd name="T8" fmla="*/ 183 w 188"/>
                <a:gd name="T9" fmla="*/ 45 h 64"/>
                <a:gd name="T10" fmla="*/ 187 w 188"/>
                <a:gd name="T11" fmla="*/ 0 h 64"/>
                <a:gd name="T12" fmla="*/ 79 w 188"/>
                <a:gd name="T13" fmla="*/ 0 h 64"/>
                <a:gd name="T14" fmla="*/ 0 w 188"/>
                <a:gd name="T15" fmla="*/ 32 h 64"/>
                <a:gd name="T16" fmla="*/ 0 60000 65536"/>
                <a:gd name="T17" fmla="*/ 0 60000 65536"/>
                <a:gd name="T18" fmla="*/ 0 60000 65536"/>
                <a:gd name="T19" fmla="*/ 0 60000 65536"/>
                <a:gd name="T20" fmla="*/ 0 60000 65536"/>
                <a:gd name="T21" fmla="*/ 0 60000 65536"/>
                <a:gd name="T22" fmla="*/ 0 60000 65536"/>
                <a:gd name="T23" fmla="*/ 0 60000 65536"/>
                <a:gd name="T24" fmla="*/ 0 w 188"/>
                <a:gd name="T25" fmla="*/ 0 h 64"/>
                <a:gd name="T26" fmla="*/ 188 w 188"/>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8" h="64">
                  <a:moveTo>
                    <a:pt x="0" y="32"/>
                  </a:moveTo>
                  <a:lnTo>
                    <a:pt x="0" y="51"/>
                  </a:lnTo>
                  <a:lnTo>
                    <a:pt x="61" y="63"/>
                  </a:lnTo>
                  <a:lnTo>
                    <a:pt x="129" y="63"/>
                  </a:lnTo>
                  <a:lnTo>
                    <a:pt x="183" y="45"/>
                  </a:lnTo>
                  <a:lnTo>
                    <a:pt x="187" y="0"/>
                  </a:lnTo>
                  <a:lnTo>
                    <a:pt x="79" y="0"/>
                  </a:lnTo>
                  <a:lnTo>
                    <a:pt x="0"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7444" name="Freeform 92"/>
            <p:cNvSpPr>
              <a:spLocks/>
            </p:cNvSpPr>
            <p:nvPr/>
          </p:nvSpPr>
          <p:spPr bwMode="auto">
            <a:xfrm>
              <a:off x="959" y="3228"/>
              <a:ext cx="177" cy="35"/>
            </a:xfrm>
            <a:custGeom>
              <a:avLst/>
              <a:gdLst>
                <a:gd name="T0" fmla="*/ 0 w 177"/>
                <a:gd name="T1" fmla="*/ 10 h 35"/>
                <a:gd name="T2" fmla="*/ 0 w 177"/>
                <a:gd name="T3" fmla="*/ 22 h 35"/>
                <a:gd name="T4" fmla="*/ 54 w 177"/>
                <a:gd name="T5" fmla="*/ 34 h 35"/>
                <a:gd name="T6" fmla="*/ 124 w 177"/>
                <a:gd name="T7" fmla="*/ 34 h 35"/>
                <a:gd name="T8" fmla="*/ 176 w 177"/>
                <a:gd name="T9" fmla="*/ 18 h 35"/>
                <a:gd name="T10" fmla="*/ 176 w 177"/>
                <a:gd name="T11" fmla="*/ 0 h 35"/>
                <a:gd name="T12" fmla="*/ 128 w 177"/>
                <a:gd name="T13" fmla="*/ 18 h 35"/>
                <a:gd name="T14" fmla="*/ 56 w 177"/>
                <a:gd name="T15" fmla="*/ 18 h 35"/>
                <a:gd name="T16" fmla="*/ 0 w 177"/>
                <a:gd name="T17" fmla="*/ 1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7"/>
                <a:gd name="T28" fmla="*/ 0 h 35"/>
                <a:gd name="T29" fmla="*/ 177 w 177"/>
                <a:gd name="T30" fmla="*/ 35 h 3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7" h="35">
                  <a:moveTo>
                    <a:pt x="0" y="10"/>
                  </a:moveTo>
                  <a:lnTo>
                    <a:pt x="0" y="22"/>
                  </a:lnTo>
                  <a:lnTo>
                    <a:pt x="54" y="34"/>
                  </a:lnTo>
                  <a:lnTo>
                    <a:pt x="124" y="34"/>
                  </a:lnTo>
                  <a:lnTo>
                    <a:pt x="176" y="18"/>
                  </a:lnTo>
                  <a:lnTo>
                    <a:pt x="176" y="0"/>
                  </a:lnTo>
                  <a:lnTo>
                    <a:pt x="128" y="18"/>
                  </a:lnTo>
                  <a:lnTo>
                    <a:pt x="56" y="18"/>
                  </a:lnTo>
                  <a:lnTo>
                    <a:pt x="0" y="10"/>
                  </a:lnTo>
                </a:path>
              </a:pathLst>
            </a:custGeom>
            <a:solidFill>
              <a:srgbClr val="606060"/>
            </a:solidFill>
            <a:ln w="9525" cap="rnd">
              <a:noFill/>
              <a:round/>
              <a:headEnd type="none" w="sm" len="sm"/>
              <a:tailEnd type="none" w="sm" len="sm"/>
            </a:ln>
          </p:spPr>
          <p:txBody>
            <a:bodyPr/>
            <a:lstStyle/>
            <a:p>
              <a:endParaRPr lang="es-ES"/>
            </a:p>
          </p:txBody>
        </p:sp>
        <p:sp>
          <p:nvSpPr>
            <p:cNvPr id="107445" name="Freeform 93"/>
            <p:cNvSpPr>
              <a:spLocks/>
            </p:cNvSpPr>
            <p:nvPr/>
          </p:nvSpPr>
          <p:spPr bwMode="auto">
            <a:xfrm>
              <a:off x="908" y="3270"/>
              <a:ext cx="49" cy="104"/>
            </a:xfrm>
            <a:custGeom>
              <a:avLst/>
              <a:gdLst>
                <a:gd name="T0" fmla="*/ 0 w 49"/>
                <a:gd name="T1" fmla="*/ 0 h 104"/>
                <a:gd name="T2" fmla="*/ 5 w 49"/>
                <a:gd name="T3" fmla="*/ 18 h 104"/>
                <a:gd name="T4" fmla="*/ 9 w 49"/>
                <a:gd name="T5" fmla="*/ 34 h 104"/>
                <a:gd name="T6" fmla="*/ 16 w 49"/>
                <a:gd name="T7" fmla="*/ 50 h 104"/>
                <a:gd name="T8" fmla="*/ 20 w 49"/>
                <a:gd name="T9" fmla="*/ 60 h 104"/>
                <a:gd name="T10" fmla="*/ 20 w 49"/>
                <a:gd name="T11" fmla="*/ 67 h 104"/>
                <a:gd name="T12" fmla="*/ 20 w 49"/>
                <a:gd name="T13" fmla="*/ 73 h 104"/>
                <a:gd name="T14" fmla="*/ 11 w 49"/>
                <a:gd name="T15" fmla="*/ 82 h 104"/>
                <a:gd name="T16" fmla="*/ 0 w 49"/>
                <a:gd name="T17" fmla="*/ 92 h 104"/>
                <a:gd name="T18" fmla="*/ 10 w 49"/>
                <a:gd name="T19" fmla="*/ 103 h 104"/>
                <a:gd name="T20" fmla="*/ 26 w 49"/>
                <a:gd name="T21" fmla="*/ 94 h 104"/>
                <a:gd name="T22" fmla="*/ 38 w 49"/>
                <a:gd name="T23" fmla="*/ 86 h 104"/>
                <a:gd name="T24" fmla="*/ 48 w 49"/>
                <a:gd name="T25" fmla="*/ 83 h 104"/>
                <a:gd name="T26" fmla="*/ 48 w 49"/>
                <a:gd name="T27" fmla="*/ 73 h 104"/>
                <a:gd name="T28" fmla="*/ 43 w 49"/>
                <a:gd name="T29" fmla="*/ 68 h 104"/>
                <a:gd name="T30" fmla="*/ 38 w 49"/>
                <a:gd name="T31" fmla="*/ 60 h 104"/>
                <a:gd name="T32" fmla="*/ 38 w 49"/>
                <a:gd name="T33" fmla="*/ 48 h 104"/>
                <a:gd name="T34" fmla="*/ 37 w 49"/>
                <a:gd name="T35" fmla="*/ 37 h 104"/>
                <a:gd name="T36" fmla="*/ 38 w 49"/>
                <a:gd name="T37" fmla="*/ 24 h 104"/>
                <a:gd name="T38" fmla="*/ 40 w 49"/>
                <a:gd name="T39" fmla="*/ 17 h 104"/>
                <a:gd name="T40" fmla="*/ 40 w 49"/>
                <a:gd name="T41" fmla="*/ 0 h 104"/>
                <a:gd name="T42" fmla="*/ 0 w 49"/>
                <a:gd name="T43" fmla="*/ 0 h 1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104"/>
                <a:gd name="T68" fmla="*/ 49 w 49"/>
                <a:gd name="T69" fmla="*/ 104 h 1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104">
                  <a:moveTo>
                    <a:pt x="0" y="0"/>
                  </a:moveTo>
                  <a:lnTo>
                    <a:pt x="5" y="18"/>
                  </a:lnTo>
                  <a:lnTo>
                    <a:pt x="9" y="34"/>
                  </a:lnTo>
                  <a:lnTo>
                    <a:pt x="16" y="50"/>
                  </a:lnTo>
                  <a:lnTo>
                    <a:pt x="20" y="60"/>
                  </a:lnTo>
                  <a:lnTo>
                    <a:pt x="20" y="67"/>
                  </a:lnTo>
                  <a:lnTo>
                    <a:pt x="20" y="73"/>
                  </a:lnTo>
                  <a:lnTo>
                    <a:pt x="11" y="82"/>
                  </a:lnTo>
                  <a:lnTo>
                    <a:pt x="0" y="92"/>
                  </a:lnTo>
                  <a:lnTo>
                    <a:pt x="10" y="103"/>
                  </a:lnTo>
                  <a:lnTo>
                    <a:pt x="26" y="94"/>
                  </a:lnTo>
                  <a:lnTo>
                    <a:pt x="38" y="86"/>
                  </a:lnTo>
                  <a:lnTo>
                    <a:pt x="48" y="83"/>
                  </a:lnTo>
                  <a:lnTo>
                    <a:pt x="48" y="73"/>
                  </a:lnTo>
                  <a:lnTo>
                    <a:pt x="43" y="68"/>
                  </a:lnTo>
                  <a:lnTo>
                    <a:pt x="38" y="60"/>
                  </a:lnTo>
                  <a:lnTo>
                    <a:pt x="38" y="48"/>
                  </a:lnTo>
                  <a:lnTo>
                    <a:pt x="37" y="37"/>
                  </a:lnTo>
                  <a:lnTo>
                    <a:pt x="38" y="24"/>
                  </a:lnTo>
                  <a:lnTo>
                    <a:pt x="40" y="17"/>
                  </a:lnTo>
                  <a:lnTo>
                    <a:pt x="40" y="0"/>
                  </a:lnTo>
                  <a:lnTo>
                    <a:pt x="0"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446" name="Freeform 94"/>
            <p:cNvSpPr>
              <a:spLocks/>
            </p:cNvSpPr>
            <p:nvPr/>
          </p:nvSpPr>
          <p:spPr bwMode="auto">
            <a:xfrm>
              <a:off x="887" y="3342"/>
              <a:ext cx="73" cy="36"/>
            </a:xfrm>
            <a:custGeom>
              <a:avLst/>
              <a:gdLst>
                <a:gd name="T0" fmla="*/ 19 w 73"/>
                <a:gd name="T1" fmla="*/ 19 h 36"/>
                <a:gd name="T2" fmla="*/ 26 w 73"/>
                <a:gd name="T3" fmla="*/ 22 h 36"/>
                <a:gd name="T4" fmla="*/ 37 w 73"/>
                <a:gd name="T5" fmla="*/ 21 h 36"/>
                <a:gd name="T6" fmla="*/ 50 w 73"/>
                <a:gd name="T7" fmla="*/ 14 h 36"/>
                <a:gd name="T8" fmla="*/ 59 w 73"/>
                <a:gd name="T9" fmla="*/ 8 h 36"/>
                <a:gd name="T10" fmla="*/ 64 w 73"/>
                <a:gd name="T11" fmla="*/ 0 h 36"/>
                <a:gd name="T12" fmla="*/ 67 w 73"/>
                <a:gd name="T13" fmla="*/ 1 h 36"/>
                <a:gd name="T14" fmla="*/ 72 w 73"/>
                <a:gd name="T15" fmla="*/ 10 h 36"/>
                <a:gd name="T16" fmla="*/ 69 w 73"/>
                <a:gd name="T17" fmla="*/ 14 h 36"/>
                <a:gd name="T18" fmla="*/ 59 w 73"/>
                <a:gd name="T19" fmla="*/ 18 h 36"/>
                <a:gd name="T20" fmla="*/ 46 w 73"/>
                <a:gd name="T21" fmla="*/ 21 h 36"/>
                <a:gd name="T22" fmla="*/ 33 w 73"/>
                <a:gd name="T23" fmla="*/ 32 h 36"/>
                <a:gd name="T24" fmla="*/ 19 w 73"/>
                <a:gd name="T25" fmla="*/ 35 h 36"/>
                <a:gd name="T26" fmla="*/ 9 w 73"/>
                <a:gd name="T27" fmla="*/ 35 h 36"/>
                <a:gd name="T28" fmla="*/ 2 w 73"/>
                <a:gd name="T29" fmla="*/ 33 h 36"/>
                <a:gd name="T30" fmla="*/ 0 w 73"/>
                <a:gd name="T31" fmla="*/ 30 h 36"/>
                <a:gd name="T32" fmla="*/ 0 w 73"/>
                <a:gd name="T33" fmla="*/ 27 h 36"/>
                <a:gd name="T34" fmla="*/ 2 w 73"/>
                <a:gd name="T35" fmla="*/ 26 h 36"/>
                <a:gd name="T36" fmla="*/ 19 w 73"/>
                <a:gd name="T37" fmla="*/ 19 h 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6"/>
                <a:gd name="T59" fmla="*/ 73 w 73"/>
                <a:gd name="T60" fmla="*/ 36 h 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6">
                  <a:moveTo>
                    <a:pt x="19" y="19"/>
                  </a:moveTo>
                  <a:lnTo>
                    <a:pt x="26" y="22"/>
                  </a:lnTo>
                  <a:lnTo>
                    <a:pt x="37" y="21"/>
                  </a:lnTo>
                  <a:lnTo>
                    <a:pt x="50" y="14"/>
                  </a:lnTo>
                  <a:lnTo>
                    <a:pt x="59" y="8"/>
                  </a:lnTo>
                  <a:lnTo>
                    <a:pt x="64" y="0"/>
                  </a:lnTo>
                  <a:lnTo>
                    <a:pt x="67" y="1"/>
                  </a:lnTo>
                  <a:lnTo>
                    <a:pt x="72" y="10"/>
                  </a:lnTo>
                  <a:lnTo>
                    <a:pt x="69" y="14"/>
                  </a:lnTo>
                  <a:lnTo>
                    <a:pt x="59" y="18"/>
                  </a:lnTo>
                  <a:lnTo>
                    <a:pt x="46" y="21"/>
                  </a:lnTo>
                  <a:lnTo>
                    <a:pt x="33" y="32"/>
                  </a:lnTo>
                  <a:lnTo>
                    <a:pt x="19" y="35"/>
                  </a:lnTo>
                  <a:lnTo>
                    <a:pt x="9" y="35"/>
                  </a:lnTo>
                  <a:lnTo>
                    <a:pt x="2" y="33"/>
                  </a:lnTo>
                  <a:lnTo>
                    <a:pt x="0" y="30"/>
                  </a:lnTo>
                  <a:lnTo>
                    <a:pt x="0" y="27"/>
                  </a:lnTo>
                  <a:lnTo>
                    <a:pt x="2" y="26"/>
                  </a:lnTo>
                  <a:lnTo>
                    <a:pt x="19" y="19"/>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447" name="Freeform 95"/>
            <p:cNvSpPr>
              <a:spLocks/>
            </p:cNvSpPr>
            <p:nvPr/>
          </p:nvSpPr>
          <p:spPr bwMode="auto">
            <a:xfrm>
              <a:off x="948" y="3358"/>
              <a:ext cx="27" cy="25"/>
            </a:xfrm>
            <a:custGeom>
              <a:avLst/>
              <a:gdLst>
                <a:gd name="T0" fmla="*/ 0 w 27"/>
                <a:gd name="T1" fmla="*/ 6 h 25"/>
                <a:gd name="T2" fmla="*/ 1 w 27"/>
                <a:gd name="T3" fmla="*/ 24 h 25"/>
                <a:gd name="T4" fmla="*/ 16 w 27"/>
                <a:gd name="T5" fmla="*/ 24 h 25"/>
                <a:gd name="T6" fmla="*/ 26 w 27"/>
                <a:gd name="T7" fmla="*/ 0 h 25"/>
                <a:gd name="T8" fmla="*/ 0 w 27"/>
                <a:gd name="T9" fmla="*/ 6 h 25"/>
                <a:gd name="T10" fmla="*/ 0 60000 65536"/>
                <a:gd name="T11" fmla="*/ 0 60000 65536"/>
                <a:gd name="T12" fmla="*/ 0 60000 65536"/>
                <a:gd name="T13" fmla="*/ 0 60000 65536"/>
                <a:gd name="T14" fmla="*/ 0 60000 65536"/>
                <a:gd name="T15" fmla="*/ 0 w 27"/>
                <a:gd name="T16" fmla="*/ 0 h 25"/>
                <a:gd name="T17" fmla="*/ 27 w 27"/>
                <a:gd name="T18" fmla="*/ 25 h 25"/>
              </a:gdLst>
              <a:ahLst/>
              <a:cxnLst>
                <a:cxn ang="T10">
                  <a:pos x="T0" y="T1"/>
                </a:cxn>
                <a:cxn ang="T11">
                  <a:pos x="T2" y="T3"/>
                </a:cxn>
                <a:cxn ang="T12">
                  <a:pos x="T4" y="T5"/>
                </a:cxn>
                <a:cxn ang="T13">
                  <a:pos x="T6" y="T7"/>
                </a:cxn>
                <a:cxn ang="T14">
                  <a:pos x="T8" y="T9"/>
                </a:cxn>
              </a:cxnLst>
              <a:rect l="T15" t="T16" r="T17" b="T18"/>
              <a:pathLst>
                <a:path w="27" h="25">
                  <a:moveTo>
                    <a:pt x="0" y="6"/>
                  </a:moveTo>
                  <a:lnTo>
                    <a:pt x="1" y="24"/>
                  </a:lnTo>
                  <a:lnTo>
                    <a:pt x="16" y="24"/>
                  </a:lnTo>
                  <a:lnTo>
                    <a:pt x="26" y="0"/>
                  </a:lnTo>
                  <a:lnTo>
                    <a:pt x="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448" name="Freeform 96"/>
            <p:cNvSpPr>
              <a:spLocks/>
            </p:cNvSpPr>
            <p:nvPr/>
          </p:nvSpPr>
          <p:spPr bwMode="auto">
            <a:xfrm>
              <a:off x="904" y="3274"/>
              <a:ext cx="50" cy="108"/>
            </a:xfrm>
            <a:custGeom>
              <a:avLst/>
              <a:gdLst>
                <a:gd name="T0" fmla="*/ 0 w 50"/>
                <a:gd name="T1" fmla="*/ 0 h 108"/>
                <a:gd name="T2" fmla="*/ 5 w 50"/>
                <a:gd name="T3" fmla="*/ 18 h 108"/>
                <a:gd name="T4" fmla="*/ 9 w 50"/>
                <a:gd name="T5" fmla="*/ 35 h 108"/>
                <a:gd name="T6" fmla="*/ 16 w 50"/>
                <a:gd name="T7" fmla="*/ 53 h 108"/>
                <a:gd name="T8" fmla="*/ 21 w 50"/>
                <a:gd name="T9" fmla="*/ 63 h 108"/>
                <a:gd name="T10" fmla="*/ 21 w 50"/>
                <a:gd name="T11" fmla="*/ 70 h 108"/>
                <a:gd name="T12" fmla="*/ 21 w 50"/>
                <a:gd name="T13" fmla="*/ 76 h 108"/>
                <a:gd name="T14" fmla="*/ 12 w 50"/>
                <a:gd name="T15" fmla="*/ 86 h 108"/>
                <a:gd name="T16" fmla="*/ 0 w 50"/>
                <a:gd name="T17" fmla="*/ 96 h 108"/>
                <a:gd name="T18" fmla="*/ 11 w 50"/>
                <a:gd name="T19" fmla="*/ 107 h 108"/>
                <a:gd name="T20" fmla="*/ 26 w 50"/>
                <a:gd name="T21" fmla="*/ 98 h 108"/>
                <a:gd name="T22" fmla="*/ 39 w 50"/>
                <a:gd name="T23" fmla="*/ 91 h 108"/>
                <a:gd name="T24" fmla="*/ 49 w 50"/>
                <a:gd name="T25" fmla="*/ 87 h 108"/>
                <a:gd name="T26" fmla="*/ 49 w 50"/>
                <a:gd name="T27" fmla="*/ 76 h 108"/>
                <a:gd name="T28" fmla="*/ 41 w 50"/>
                <a:gd name="T29" fmla="*/ 71 h 108"/>
                <a:gd name="T30" fmla="*/ 39 w 50"/>
                <a:gd name="T31" fmla="*/ 63 h 108"/>
                <a:gd name="T32" fmla="*/ 39 w 50"/>
                <a:gd name="T33" fmla="*/ 49 h 108"/>
                <a:gd name="T34" fmla="*/ 38 w 50"/>
                <a:gd name="T35" fmla="*/ 39 h 108"/>
                <a:gd name="T36" fmla="*/ 39 w 50"/>
                <a:gd name="T37" fmla="*/ 24 h 108"/>
                <a:gd name="T38" fmla="*/ 41 w 50"/>
                <a:gd name="T39" fmla="*/ 17 h 108"/>
                <a:gd name="T40" fmla="*/ 41 w 50"/>
                <a:gd name="T41" fmla="*/ 0 h 108"/>
                <a:gd name="T42" fmla="*/ 0 w 50"/>
                <a:gd name="T43" fmla="*/ 0 h 1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0"/>
                <a:gd name="T67" fmla="*/ 0 h 108"/>
                <a:gd name="T68" fmla="*/ 50 w 50"/>
                <a:gd name="T69" fmla="*/ 108 h 1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0" h="108">
                  <a:moveTo>
                    <a:pt x="0" y="0"/>
                  </a:moveTo>
                  <a:lnTo>
                    <a:pt x="5" y="18"/>
                  </a:lnTo>
                  <a:lnTo>
                    <a:pt x="9" y="35"/>
                  </a:lnTo>
                  <a:lnTo>
                    <a:pt x="16" y="53"/>
                  </a:lnTo>
                  <a:lnTo>
                    <a:pt x="21" y="63"/>
                  </a:lnTo>
                  <a:lnTo>
                    <a:pt x="21" y="70"/>
                  </a:lnTo>
                  <a:lnTo>
                    <a:pt x="21" y="76"/>
                  </a:lnTo>
                  <a:lnTo>
                    <a:pt x="12" y="86"/>
                  </a:lnTo>
                  <a:lnTo>
                    <a:pt x="0" y="96"/>
                  </a:lnTo>
                  <a:lnTo>
                    <a:pt x="11" y="107"/>
                  </a:lnTo>
                  <a:lnTo>
                    <a:pt x="26" y="98"/>
                  </a:lnTo>
                  <a:lnTo>
                    <a:pt x="39" y="91"/>
                  </a:lnTo>
                  <a:lnTo>
                    <a:pt x="49" y="87"/>
                  </a:lnTo>
                  <a:lnTo>
                    <a:pt x="49" y="76"/>
                  </a:lnTo>
                  <a:lnTo>
                    <a:pt x="41" y="71"/>
                  </a:lnTo>
                  <a:lnTo>
                    <a:pt x="39" y="63"/>
                  </a:lnTo>
                  <a:lnTo>
                    <a:pt x="39" y="49"/>
                  </a:lnTo>
                  <a:lnTo>
                    <a:pt x="38" y="39"/>
                  </a:lnTo>
                  <a:lnTo>
                    <a:pt x="39" y="24"/>
                  </a:lnTo>
                  <a:lnTo>
                    <a:pt x="41" y="17"/>
                  </a:lnTo>
                  <a:lnTo>
                    <a:pt x="41" y="0"/>
                  </a:lnTo>
                  <a:lnTo>
                    <a:pt x="0"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449" name="Freeform 97"/>
            <p:cNvSpPr>
              <a:spLocks/>
            </p:cNvSpPr>
            <p:nvPr/>
          </p:nvSpPr>
          <p:spPr bwMode="auto">
            <a:xfrm>
              <a:off x="884" y="3350"/>
              <a:ext cx="73" cy="37"/>
            </a:xfrm>
            <a:custGeom>
              <a:avLst/>
              <a:gdLst>
                <a:gd name="T0" fmla="*/ 19 w 73"/>
                <a:gd name="T1" fmla="*/ 20 h 37"/>
                <a:gd name="T2" fmla="*/ 26 w 73"/>
                <a:gd name="T3" fmla="*/ 22 h 37"/>
                <a:gd name="T4" fmla="*/ 37 w 73"/>
                <a:gd name="T5" fmla="*/ 22 h 37"/>
                <a:gd name="T6" fmla="*/ 50 w 73"/>
                <a:gd name="T7" fmla="*/ 14 h 37"/>
                <a:gd name="T8" fmla="*/ 59 w 73"/>
                <a:gd name="T9" fmla="*/ 9 h 37"/>
                <a:gd name="T10" fmla="*/ 64 w 73"/>
                <a:gd name="T11" fmla="*/ 0 h 37"/>
                <a:gd name="T12" fmla="*/ 67 w 73"/>
                <a:gd name="T13" fmla="*/ 1 h 37"/>
                <a:gd name="T14" fmla="*/ 72 w 73"/>
                <a:gd name="T15" fmla="*/ 11 h 37"/>
                <a:gd name="T16" fmla="*/ 69 w 73"/>
                <a:gd name="T17" fmla="*/ 14 h 37"/>
                <a:gd name="T18" fmla="*/ 59 w 73"/>
                <a:gd name="T19" fmla="*/ 19 h 37"/>
                <a:gd name="T20" fmla="*/ 46 w 73"/>
                <a:gd name="T21" fmla="*/ 22 h 37"/>
                <a:gd name="T22" fmla="*/ 33 w 73"/>
                <a:gd name="T23" fmla="*/ 33 h 37"/>
                <a:gd name="T24" fmla="*/ 19 w 73"/>
                <a:gd name="T25" fmla="*/ 36 h 37"/>
                <a:gd name="T26" fmla="*/ 9 w 73"/>
                <a:gd name="T27" fmla="*/ 36 h 37"/>
                <a:gd name="T28" fmla="*/ 2 w 73"/>
                <a:gd name="T29" fmla="*/ 34 h 37"/>
                <a:gd name="T30" fmla="*/ 0 w 73"/>
                <a:gd name="T31" fmla="*/ 30 h 37"/>
                <a:gd name="T32" fmla="*/ 0 w 73"/>
                <a:gd name="T33" fmla="*/ 28 h 37"/>
                <a:gd name="T34" fmla="*/ 2 w 73"/>
                <a:gd name="T35" fmla="*/ 25 h 37"/>
                <a:gd name="T36" fmla="*/ 19 w 73"/>
                <a:gd name="T37" fmla="*/ 2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7"/>
                <a:gd name="T59" fmla="*/ 73 w 73"/>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7">
                  <a:moveTo>
                    <a:pt x="19" y="20"/>
                  </a:moveTo>
                  <a:lnTo>
                    <a:pt x="26" y="22"/>
                  </a:lnTo>
                  <a:lnTo>
                    <a:pt x="37" y="22"/>
                  </a:lnTo>
                  <a:lnTo>
                    <a:pt x="50" y="14"/>
                  </a:lnTo>
                  <a:lnTo>
                    <a:pt x="59" y="9"/>
                  </a:lnTo>
                  <a:lnTo>
                    <a:pt x="64" y="0"/>
                  </a:lnTo>
                  <a:lnTo>
                    <a:pt x="67" y="1"/>
                  </a:lnTo>
                  <a:lnTo>
                    <a:pt x="72" y="11"/>
                  </a:lnTo>
                  <a:lnTo>
                    <a:pt x="69" y="14"/>
                  </a:lnTo>
                  <a:lnTo>
                    <a:pt x="59" y="19"/>
                  </a:lnTo>
                  <a:lnTo>
                    <a:pt x="46" y="22"/>
                  </a:lnTo>
                  <a:lnTo>
                    <a:pt x="33" y="33"/>
                  </a:lnTo>
                  <a:lnTo>
                    <a:pt x="19" y="36"/>
                  </a:lnTo>
                  <a:lnTo>
                    <a:pt x="9" y="36"/>
                  </a:lnTo>
                  <a:lnTo>
                    <a:pt x="2" y="34"/>
                  </a:lnTo>
                  <a:lnTo>
                    <a:pt x="0" y="30"/>
                  </a:lnTo>
                  <a:lnTo>
                    <a:pt x="0" y="28"/>
                  </a:lnTo>
                  <a:lnTo>
                    <a:pt x="2" y="25"/>
                  </a:lnTo>
                  <a:lnTo>
                    <a:pt x="19"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450" name="Freeform 98"/>
            <p:cNvSpPr>
              <a:spLocks/>
            </p:cNvSpPr>
            <p:nvPr/>
          </p:nvSpPr>
          <p:spPr bwMode="auto">
            <a:xfrm>
              <a:off x="943" y="3366"/>
              <a:ext cx="29" cy="25"/>
            </a:xfrm>
            <a:custGeom>
              <a:avLst/>
              <a:gdLst>
                <a:gd name="T0" fmla="*/ 0 w 29"/>
                <a:gd name="T1" fmla="*/ 6 h 25"/>
                <a:gd name="T2" fmla="*/ 1 w 29"/>
                <a:gd name="T3" fmla="*/ 24 h 25"/>
                <a:gd name="T4" fmla="*/ 19 w 29"/>
                <a:gd name="T5" fmla="*/ 24 h 25"/>
                <a:gd name="T6" fmla="*/ 28 w 29"/>
                <a:gd name="T7" fmla="*/ 0 h 25"/>
                <a:gd name="T8" fmla="*/ 0 w 29"/>
                <a:gd name="T9" fmla="*/ 6 h 25"/>
                <a:gd name="T10" fmla="*/ 0 60000 65536"/>
                <a:gd name="T11" fmla="*/ 0 60000 65536"/>
                <a:gd name="T12" fmla="*/ 0 60000 65536"/>
                <a:gd name="T13" fmla="*/ 0 60000 65536"/>
                <a:gd name="T14" fmla="*/ 0 60000 65536"/>
                <a:gd name="T15" fmla="*/ 0 w 29"/>
                <a:gd name="T16" fmla="*/ 0 h 25"/>
                <a:gd name="T17" fmla="*/ 29 w 29"/>
                <a:gd name="T18" fmla="*/ 25 h 25"/>
              </a:gdLst>
              <a:ahLst/>
              <a:cxnLst>
                <a:cxn ang="T10">
                  <a:pos x="T0" y="T1"/>
                </a:cxn>
                <a:cxn ang="T11">
                  <a:pos x="T2" y="T3"/>
                </a:cxn>
                <a:cxn ang="T12">
                  <a:pos x="T4" y="T5"/>
                </a:cxn>
                <a:cxn ang="T13">
                  <a:pos x="T6" y="T7"/>
                </a:cxn>
                <a:cxn ang="T14">
                  <a:pos x="T8" y="T9"/>
                </a:cxn>
              </a:cxnLst>
              <a:rect l="T15" t="T16" r="T17" b="T18"/>
              <a:pathLst>
                <a:path w="29" h="25">
                  <a:moveTo>
                    <a:pt x="0" y="6"/>
                  </a:moveTo>
                  <a:lnTo>
                    <a:pt x="1" y="24"/>
                  </a:lnTo>
                  <a:lnTo>
                    <a:pt x="19" y="24"/>
                  </a:lnTo>
                  <a:lnTo>
                    <a:pt x="28" y="0"/>
                  </a:lnTo>
                  <a:lnTo>
                    <a:pt x="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451" name="Freeform 99"/>
            <p:cNvSpPr>
              <a:spLocks/>
            </p:cNvSpPr>
            <p:nvPr/>
          </p:nvSpPr>
          <p:spPr bwMode="auto">
            <a:xfrm>
              <a:off x="1016" y="2905"/>
              <a:ext cx="81" cy="92"/>
            </a:xfrm>
            <a:custGeom>
              <a:avLst/>
              <a:gdLst>
                <a:gd name="T0" fmla="*/ 24 w 81"/>
                <a:gd name="T1" fmla="*/ 1 h 92"/>
                <a:gd name="T2" fmla="*/ 13 w 81"/>
                <a:gd name="T3" fmla="*/ 4 h 92"/>
                <a:gd name="T4" fmla="*/ 9 w 81"/>
                <a:gd name="T5" fmla="*/ 13 h 92"/>
                <a:gd name="T6" fmla="*/ 6 w 81"/>
                <a:gd name="T7" fmla="*/ 23 h 92"/>
                <a:gd name="T8" fmla="*/ 6 w 81"/>
                <a:gd name="T9" fmla="*/ 27 h 92"/>
                <a:gd name="T10" fmla="*/ 6 w 81"/>
                <a:gd name="T11" fmla="*/ 32 h 92"/>
                <a:gd name="T12" fmla="*/ 7 w 81"/>
                <a:gd name="T13" fmla="*/ 34 h 92"/>
                <a:gd name="T14" fmla="*/ 6 w 81"/>
                <a:gd name="T15" fmla="*/ 39 h 92"/>
                <a:gd name="T16" fmla="*/ 2 w 81"/>
                <a:gd name="T17" fmla="*/ 46 h 92"/>
                <a:gd name="T18" fmla="*/ 0 w 81"/>
                <a:gd name="T19" fmla="*/ 47 h 92"/>
                <a:gd name="T20" fmla="*/ 0 w 81"/>
                <a:gd name="T21" fmla="*/ 48 h 92"/>
                <a:gd name="T22" fmla="*/ 0 w 81"/>
                <a:gd name="T23" fmla="*/ 49 h 92"/>
                <a:gd name="T24" fmla="*/ 0 w 81"/>
                <a:gd name="T25" fmla="*/ 51 h 92"/>
                <a:gd name="T26" fmla="*/ 0 w 81"/>
                <a:gd name="T27" fmla="*/ 53 h 92"/>
                <a:gd name="T28" fmla="*/ 4 w 81"/>
                <a:gd name="T29" fmla="*/ 53 h 92"/>
                <a:gd name="T30" fmla="*/ 6 w 81"/>
                <a:gd name="T31" fmla="*/ 54 h 92"/>
                <a:gd name="T32" fmla="*/ 6 w 81"/>
                <a:gd name="T33" fmla="*/ 56 h 92"/>
                <a:gd name="T34" fmla="*/ 6 w 81"/>
                <a:gd name="T35" fmla="*/ 58 h 92"/>
                <a:gd name="T36" fmla="*/ 4 w 81"/>
                <a:gd name="T37" fmla="*/ 62 h 92"/>
                <a:gd name="T38" fmla="*/ 6 w 81"/>
                <a:gd name="T39" fmla="*/ 64 h 92"/>
                <a:gd name="T40" fmla="*/ 6 w 81"/>
                <a:gd name="T41" fmla="*/ 65 h 92"/>
                <a:gd name="T42" fmla="*/ 6 w 81"/>
                <a:gd name="T43" fmla="*/ 66 h 92"/>
                <a:gd name="T44" fmla="*/ 6 w 81"/>
                <a:gd name="T45" fmla="*/ 69 h 92"/>
                <a:gd name="T46" fmla="*/ 7 w 81"/>
                <a:gd name="T47" fmla="*/ 69 h 92"/>
                <a:gd name="T48" fmla="*/ 8 w 81"/>
                <a:gd name="T49" fmla="*/ 71 h 92"/>
                <a:gd name="T50" fmla="*/ 8 w 81"/>
                <a:gd name="T51" fmla="*/ 74 h 92"/>
                <a:gd name="T52" fmla="*/ 9 w 81"/>
                <a:gd name="T53" fmla="*/ 76 h 92"/>
                <a:gd name="T54" fmla="*/ 10 w 81"/>
                <a:gd name="T55" fmla="*/ 76 h 92"/>
                <a:gd name="T56" fmla="*/ 12 w 81"/>
                <a:gd name="T57" fmla="*/ 78 h 92"/>
                <a:gd name="T58" fmla="*/ 14 w 81"/>
                <a:gd name="T59" fmla="*/ 79 h 92"/>
                <a:gd name="T60" fmla="*/ 17 w 81"/>
                <a:gd name="T61" fmla="*/ 79 h 92"/>
                <a:gd name="T62" fmla="*/ 22 w 81"/>
                <a:gd name="T63" fmla="*/ 79 h 92"/>
                <a:gd name="T64" fmla="*/ 27 w 81"/>
                <a:gd name="T65" fmla="*/ 78 h 92"/>
                <a:gd name="T66" fmla="*/ 35 w 81"/>
                <a:gd name="T67" fmla="*/ 91 h 92"/>
                <a:gd name="T68" fmla="*/ 68 w 81"/>
                <a:gd name="T69" fmla="*/ 76 h 92"/>
                <a:gd name="T70" fmla="*/ 65 w 81"/>
                <a:gd name="T71" fmla="*/ 71 h 92"/>
                <a:gd name="T72" fmla="*/ 64 w 81"/>
                <a:gd name="T73" fmla="*/ 65 h 92"/>
                <a:gd name="T74" fmla="*/ 64 w 81"/>
                <a:gd name="T75" fmla="*/ 61 h 92"/>
                <a:gd name="T76" fmla="*/ 80 w 81"/>
                <a:gd name="T77" fmla="*/ 47 h 92"/>
                <a:gd name="T78" fmla="*/ 80 w 81"/>
                <a:gd name="T79" fmla="*/ 15 h 92"/>
                <a:gd name="T80" fmla="*/ 70 w 81"/>
                <a:gd name="T81" fmla="*/ 7 h 92"/>
                <a:gd name="T82" fmla="*/ 59 w 81"/>
                <a:gd name="T83" fmla="*/ 2 h 92"/>
                <a:gd name="T84" fmla="*/ 50 w 81"/>
                <a:gd name="T85" fmla="*/ 0 h 92"/>
                <a:gd name="T86" fmla="*/ 36 w 81"/>
                <a:gd name="T87" fmla="*/ 0 h 92"/>
                <a:gd name="T88" fmla="*/ 24 w 81"/>
                <a:gd name="T89" fmla="*/ 1 h 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1"/>
                <a:gd name="T136" fmla="*/ 0 h 92"/>
                <a:gd name="T137" fmla="*/ 81 w 81"/>
                <a:gd name="T138" fmla="*/ 92 h 9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1" h="92">
                  <a:moveTo>
                    <a:pt x="24" y="1"/>
                  </a:moveTo>
                  <a:lnTo>
                    <a:pt x="13" y="4"/>
                  </a:lnTo>
                  <a:lnTo>
                    <a:pt x="9" y="13"/>
                  </a:lnTo>
                  <a:lnTo>
                    <a:pt x="6" y="23"/>
                  </a:lnTo>
                  <a:lnTo>
                    <a:pt x="6" y="27"/>
                  </a:lnTo>
                  <a:lnTo>
                    <a:pt x="6" y="32"/>
                  </a:lnTo>
                  <a:lnTo>
                    <a:pt x="7" y="34"/>
                  </a:lnTo>
                  <a:lnTo>
                    <a:pt x="6" y="39"/>
                  </a:lnTo>
                  <a:lnTo>
                    <a:pt x="2" y="46"/>
                  </a:lnTo>
                  <a:lnTo>
                    <a:pt x="0" y="47"/>
                  </a:lnTo>
                  <a:lnTo>
                    <a:pt x="0" y="48"/>
                  </a:lnTo>
                  <a:lnTo>
                    <a:pt x="0" y="49"/>
                  </a:lnTo>
                  <a:lnTo>
                    <a:pt x="0" y="51"/>
                  </a:lnTo>
                  <a:lnTo>
                    <a:pt x="0" y="53"/>
                  </a:lnTo>
                  <a:lnTo>
                    <a:pt x="4" y="53"/>
                  </a:lnTo>
                  <a:lnTo>
                    <a:pt x="6" y="54"/>
                  </a:lnTo>
                  <a:lnTo>
                    <a:pt x="6" y="56"/>
                  </a:lnTo>
                  <a:lnTo>
                    <a:pt x="6" y="58"/>
                  </a:lnTo>
                  <a:lnTo>
                    <a:pt x="4" y="62"/>
                  </a:lnTo>
                  <a:lnTo>
                    <a:pt x="6" y="64"/>
                  </a:lnTo>
                  <a:lnTo>
                    <a:pt x="6" y="65"/>
                  </a:lnTo>
                  <a:lnTo>
                    <a:pt x="6" y="66"/>
                  </a:lnTo>
                  <a:lnTo>
                    <a:pt x="6" y="69"/>
                  </a:lnTo>
                  <a:lnTo>
                    <a:pt x="7" y="69"/>
                  </a:lnTo>
                  <a:lnTo>
                    <a:pt x="8" y="71"/>
                  </a:lnTo>
                  <a:lnTo>
                    <a:pt x="8" y="74"/>
                  </a:lnTo>
                  <a:lnTo>
                    <a:pt x="9" y="76"/>
                  </a:lnTo>
                  <a:lnTo>
                    <a:pt x="10" y="76"/>
                  </a:lnTo>
                  <a:lnTo>
                    <a:pt x="12" y="78"/>
                  </a:lnTo>
                  <a:lnTo>
                    <a:pt x="14" y="79"/>
                  </a:lnTo>
                  <a:lnTo>
                    <a:pt x="17" y="79"/>
                  </a:lnTo>
                  <a:lnTo>
                    <a:pt x="22" y="79"/>
                  </a:lnTo>
                  <a:lnTo>
                    <a:pt x="27" y="78"/>
                  </a:lnTo>
                  <a:lnTo>
                    <a:pt x="35" y="91"/>
                  </a:lnTo>
                  <a:lnTo>
                    <a:pt x="68" y="76"/>
                  </a:lnTo>
                  <a:lnTo>
                    <a:pt x="65" y="71"/>
                  </a:lnTo>
                  <a:lnTo>
                    <a:pt x="64" y="65"/>
                  </a:lnTo>
                  <a:lnTo>
                    <a:pt x="64" y="61"/>
                  </a:lnTo>
                  <a:lnTo>
                    <a:pt x="80" y="47"/>
                  </a:lnTo>
                  <a:lnTo>
                    <a:pt x="80" y="15"/>
                  </a:lnTo>
                  <a:lnTo>
                    <a:pt x="70" y="7"/>
                  </a:lnTo>
                  <a:lnTo>
                    <a:pt x="59" y="2"/>
                  </a:lnTo>
                  <a:lnTo>
                    <a:pt x="50" y="0"/>
                  </a:lnTo>
                  <a:lnTo>
                    <a:pt x="36" y="0"/>
                  </a:lnTo>
                  <a:lnTo>
                    <a:pt x="24" y="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452" name="Freeform 100"/>
            <p:cNvSpPr>
              <a:spLocks/>
            </p:cNvSpPr>
            <p:nvPr/>
          </p:nvSpPr>
          <p:spPr bwMode="auto">
            <a:xfrm>
              <a:off x="1057" y="2963"/>
              <a:ext cx="27" cy="26"/>
            </a:xfrm>
            <a:custGeom>
              <a:avLst/>
              <a:gdLst>
                <a:gd name="T0" fmla="*/ 26 w 27"/>
                <a:gd name="T1" fmla="*/ 0 h 26"/>
                <a:gd name="T2" fmla="*/ 21 w 27"/>
                <a:gd name="T3" fmla="*/ 12 h 26"/>
                <a:gd name="T4" fmla="*/ 12 w 27"/>
                <a:gd name="T5" fmla="*/ 17 h 26"/>
                <a:gd name="T6" fmla="*/ 0 w 27"/>
                <a:gd name="T7" fmla="*/ 25 h 26"/>
                <a:gd name="T8" fmla="*/ 16 w 27"/>
                <a:gd name="T9" fmla="*/ 19 h 26"/>
                <a:gd name="T10" fmla="*/ 21 w 27"/>
                <a:gd name="T11" fmla="*/ 12 h 26"/>
                <a:gd name="T12" fmla="*/ 26 w 27"/>
                <a:gd name="T13" fmla="*/ 0 h 26"/>
                <a:gd name="T14" fmla="*/ 0 60000 65536"/>
                <a:gd name="T15" fmla="*/ 0 60000 65536"/>
                <a:gd name="T16" fmla="*/ 0 60000 65536"/>
                <a:gd name="T17" fmla="*/ 0 60000 65536"/>
                <a:gd name="T18" fmla="*/ 0 60000 65536"/>
                <a:gd name="T19" fmla="*/ 0 60000 65536"/>
                <a:gd name="T20" fmla="*/ 0 60000 65536"/>
                <a:gd name="T21" fmla="*/ 0 w 27"/>
                <a:gd name="T22" fmla="*/ 0 h 26"/>
                <a:gd name="T23" fmla="*/ 27 w 27"/>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6">
                  <a:moveTo>
                    <a:pt x="26" y="0"/>
                  </a:moveTo>
                  <a:lnTo>
                    <a:pt x="21" y="12"/>
                  </a:lnTo>
                  <a:lnTo>
                    <a:pt x="12" y="17"/>
                  </a:lnTo>
                  <a:lnTo>
                    <a:pt x="0" y="25"/>
                  </a:lnTo>
                  <a:lnTo>
                    <a:pt x="16" y="19"/>
                  </a:lnTo>
                  <a:lnTo>
                    <a:pt x="21" y="12"/>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7453" name="Freeform 101"/>
            <p:cNvSpPr>
              <a:spLocks/>
            </p:cNvSpPr>
            <p:nvPr/>
          </p:nvSpPr>
          <p:spPr bwMode="auto">
            <a:xfrm>
              <a:off x="1027" y="2934"/>
              <a:ext cx="29" cy="1"/>
            </a:xfrm>
            <a:custGeom>
              <a:avLst/>
              <a:gdLst>
                <a:gd name="T0" fmla="*/ 0 w 29"/>
                <a:gd name="T1" fmla="*/ 0 h 1"/>
                <a:gd name="T2" fmla="*/ 0 w 29"/>
                <a:gd name="T3" fmla="*/ 0 h 1"/>
                <a:gd name="T4" fmla="*/ 2 w 29"/>
                <a:gd name="T5" fmla="*/ 0 h 1"/>
                <a:gd name="T6" fmla="*/ 7 w 29"/>
                <a:gd name="T7" fmla="*/ 0 h 1"/>
                <a:gd name="T8" fmla="*/ 14 w 29"/>
                <a:gd name="T9" fmla="*/ 0 h 1"/>
                <a:gd name="T10" fmla="*/ 23 w 29"/>
                <a:gd name="T11" fmla="*/ 0 h 1"/>
                <a:gd name="T12" fmla="*/ 28 w 29"/>
                <a:gd name="T13" fmla="*/ 0 h 1"/>
                <a:gd name="T14" fmla="*/ 19 w 29"/>
                <a:gd name="T15" fmla="*/ 0 h 1"/>
                <a:gd name="T16" fmla="*/ 15 w 29"/>
                <a:gd name="T17" fmla="*/ 0 h 1"/>
                <a:gd name="T18" fmla="*/ 10 w 29"/>
                <a:gd name="T19" fmla="*/ 0 h 1"/>
                <a:gd name="T20" fmla="*/ 7 w 29"/>
                <a:gd name="T21" fmla="*/ 0 h 1"/>
                <a:gd name="T22" fmla="*/ 2 w 29"/>
                <a:gd name="T23" fmla="*/ 0 h 1"/>
                <a:gd name="T24" fmla="*/ 0 w 29"/>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1"/>
                <a:gd name="T41" fmla="*/ 29 w 29"/>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1">
                  <a:moveTo>
                    <a:pt x="0" y="0"/>
                  </a:moveTo>
                  <a:lnTo>
                    <a:pt x="0" y="0"/>
                  </a:lnTo>
                  <a:lnTo>
                    <a:pt x="2" y="0"/>
                  </a:lnTo>
                  <a:lnTo>
                    <a:pt x="7" y="0"/>
                  </a:lnTo>
                  <a:lnTo>
                    <a:pt x="14" y="0"/>
                  </a:lnTo>
                  <a:lnTo>
                    <a:pt x="23" y="0"/>
                  </a:lnTo>
                  <a:lnTo>
                    <a:pt x="28" y="0"/>
                  </a:lnTo>
                  <a:lnTo>
                    <a:pt x="19" y="0"/>
                  </a:lnTo>
                  <a:lnTo>
                    <a:pt x="15" y="0"/>
                  </a:lnTo>
                  <a:lnTo>
                    <a:pt x="10" y="0"/>
                  </a:lnTo>
                  <a:lnTo>
                    <a:pt x="7" y="0"/>
                  </a:lnTo>
                  <a:lnTo>
                    <a:pt x="2" y="0"/>
                  </a:lnTo>
                  <a:lnTo>
                    <a:pt x="0" y="0"/>
                  </a:lnTo>
                </a:path>
              </a:pathLst>
            </a:custGeom>
            <a:solidFill>
              <a:srgbClr val="201000"/>
            </a:solidFill>
            <a:ln w="9525" cap="rnd">
              <a:noFill/>
              <a:round/>
              <a:headEnd type="none" w="sm" len="sm"/>
              <a:tailEnd type="none" w="sm" len="sm"/>
            </a:ln>
          </p:spPr>
          <p:txBody>
            <a:bodyPr/>
            <a:lstStyle/>
            <a:p>
              <a:endParaRPr lang="es-ES"/>
            </a:p>
          </p:txBody>
        </p:sp>
        <p:sp>
          <p:nvSpPr>
            <p:cNvPr id="107454" name="Freeform 102"/>
            <p:cNvSpPr>
              <a:spLocks/>
            </p:cNvSpPr>
            <p:nvPr/>
          </p:nvSpPr>
          <p:spPr bwMode="auto">
            <a:xfrm>
              <a:off x="1064" y="2940"/>
              <a:ext cx="26" cy="24"/>
            </a:xfrm>
            <a:custGeom>
              <a:avLst/>
              <a:gdLst>
                <a:gd name="T0" fmla="*/ 0 w 26"/>
                <a:gd name="T1" fmla="*/ 2 h 24"/>
                <a:gd name="T2" fmla="*/ 6 w 26"/>
                <a:gd name="T3" fmla="*/ 0 h 24"/>
                <a:gd name="T4" fmla="*/ 19 w 26"/>
                <a:gd name="T5" fmla="*/ 2 h 24"/>
                <a:gd name="T6" fmla="*/ 19 w 26"/>
                <a:gd name="T7" fmla="*/ 4 h 24"/>
                <a:gd name="T8" fmla="*/ 19 w 26"/>
                <a:gd name="T9" fmla="*/ 10 h 24"/>
                <a:gd name="T10" fmla="*/ 19 w 26"/>
                <a:gd name="T11" fmla="*/ 15 h 24"/>
                <a:gd name="T12" fmla="*/ 19 w 26"/>
                <a:gd name="T13" fmla="*/ 18 h 24"/>
                <a:gd name="T14" fmla="*/ 12 w 26"/>
                <a:gd name="T15" fmla="*/ 12 h 24"/>
                <a:gd name="T16" fmla="*/ 12 w 26"/>
                <a:gd name="T17" fmla="*/ 10 h 24"/>
                <a:gd name="T18" fmla="*/ 6 w 26"/>
                <a:gd name="T19" fmla="*/ 8 h 24"/>
                <a:gd name="T20" fmla="*/ 12 w 26"/>
                <a:gd name="T21" fmla="*/ 10 h 24"/>
                <a:gd name="T22" fmla="*/ 12 w 26"/>
                <a:gd name="T23" fmla="*/ 15 h 24"/>
                <a:gd name="T24" fmla="*/ 19 w 26"/>
                <a:gd name="T25" fmla="*/ 18 h 24"/>
                <a:gd name="T26" fmla="*/ 12 w 26"/>
                <a:gd name="T27" fmla="*/ 23 h 24"/>
                <a:gd name="T28" fmla="*/ 19 w 26"/>
                <a:gd name="T29" fmla="*/ 20 h 24"/>
                <a:gd name="T30" fmla="*/ 25 w 26"/>
                <a:gd name="T31" fmla="*/ 17 h 24"/>
                <a:gd name="T32" fmla="*/ 25 w 26"/>
                <a:gd name="T33" fmla="*/ 10 h 24"/>
                <a:gd name="T34" fmla="*/ 25 w 26"/>
                <a:gd name="T35" fmla="*/ 2 h 24"/>
                <a:gd name="T36" fmla="*/ 19 w 26"/>
                <a:gd name="T37" fmla="*/ 0 h 24"/>
                <a:gd name="T38" fmla="*/ 12 w 26"/>
                <a:gd name="T39" fmla="*/ 0 h 24"/>
                <a:gd name="T40" fmla="*/ 6 w 26"/>
                <a:gd name="T41" fmla="*/ 0 h 24"/>
                <a:gd name="T42" fmla="*/ 0 w 26"/>
                <a:gd name="T43" fmla="*/ 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24"/>
                <a:gd name="T68" fmla="*/ 26 w 26"/>
                <a:gd name="T69" fmla="*/ 24 h 2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24">
                  <a:moveTo>
                    <a:pt x="0" y="2"/>
                  </a:moveTo>
                  <a:lnTo>
                    <a:pt x="6" y="0"/>
                  </a:lnTo>
                  <a:lnTo>
                    <a:pt x="19" y="2"/>
                  </a:lnTo>
                  <a:lnTo>
                    <a:pt x="19" y="4"/>
                  </a:lnTo>
                  <a:lnTo>
                    <a:pt x="19" y="10"/>
                  </a:lnTo>
                  <a:lnTo>
                    <a:pt x="19" y="15"/>
                  </a:lnTo>
                  <a:lnTo>
                    <a:pt x="19" y="18"/>
                  </a:lnTo>
                  <a:lnTo>
                    <a:pt x="12" y="12"/>
                  </a:lnTo>
                  <a:lnTo>
                    <a:pt x="12" y="10"/>
                  </a:lnTo>
                  <a:lnTo>
                    <a:pt x="6" y="8"/>
                  </a:lnTo>
                  <a:lnTo>
                    <a:pt x="12" y="10"/>
                  </a:lnTo>
                  <a:lnTo>
                    <a:pt x="12" y="15"/>
                  </a:lnTo>
                  <a:lnTo>
                    <a:pt x="19" y="18"/>
                  </a:lnTo>
                  <a:lnTo>
                    <a:pt x="12" y="23"/>
                  </a:lnTo>
                  <a:lnTo>
                    <a:pt x="19" y="20"/>
                  </a:lnTo>
                  <a:lnTo>
                    <a:pt x="25" y="17"/>
                  </a:lnTo>
                  <a:lnTo>
                    <a:pt x="25" y="10"/>
                  </a:lnTo>
                  <a:lnTo>
                    <a:pt x="25" y="2"/>
                  </a:lnTo>
                  <a:lnTo>
                    <a:pt x="19" y="0"/>
                  </a:lnTo>
                  <a:lnTo>
                    <a:pt x="12" y="0"/>
                  </a:lnTo>
                  <a:lnTo>
                    <a:pt x="6" y="0"/>
                  </a:lnTo>
                  <a:lnTo>
                    <a:pt x="0" y="2"/>
                  </a:lnTo>
                </a:path>
              </a:pathLst>
            </a:custGeom>
            <a:solidFill>
              <a:srgbClr val="402000"/>
            </a:solidFill>
            <a:ln w="9525" cap="rnd">
              <a:noFill/>
              <a:round/>
              <a:headEnd type="none" w="sm" len="sm"/>
              <a:tailEnd type="none" w="sm" len="sm"/>
            </a:ln>
          </p:spPr>
          <p:txBody>
            <a:bodyPr/>
            <a:lstStyle/>
            <a:p>
              <a:endParaRPr lang="es-ES"/>
            </a:p>
          </p:txBody>
        </p:sp>
        <p:sp>
          <p:nvSpPr>
            <p:cNvPr id="107455" name="Freeform 103"/>
            <p:cNvSpPr>
              <a:spLocks/>
            </p:cNvSpPr>
            <p:nvPr/>
          </p:nvSpPr>
          <p:spPr bwMode="auto">
            <a:xfrm>
              <a:off x="1061" y="2940"/>
              <a:ext cx="28" cy="24"/>
            </a:xfrm>
            <a:custGeom>
              <a:avLst/>
              <a:gdLst>
                <a:gd name="T0" fmla="*/ 0 w 28"/>
                <a:gd name="T1" fmla="*/ 5 h 24"/>
                <a:gd name="T2" fmla="*/ 2 w 28"/>
                <a:gd name="T3" fmla="*/ 1 h 24"/>
                <a:gd name="T4" fmla="*/ 12 w 28"/>
                <a:gd name="T5" fmla="*/ 0 h 24"/>
                <a:gd name="T6" fmla="*/ 18 w 28"/>
                <a:gd name="T7" fmla="*/ 0 h 24"/>
                <a:gd name="T8" fmla="*/ 22 w 28"/>
                <a:gd name="T9" fmla="*/ 2 h 24"/>
                <a:gd name="T10" fmla="*/ 27 w 28"/>
                <a:gd name="T11" fmla="*/ 5 h 24"/>
                <a:gd name="T12" fmla="*/ 27 w 28"/>
                <a:gd name="T13" fmla="*/ 7 h 24"/>
                <a:gd name="T14" fmla="*/ 22 w 28"/>
                <a:gd name="T15" fmla="*/ 10 h 24"/>
                <a:gd name="T16" fmla="*/ 22 w 28"/>
                <a:gd name="T17" fmla="*/ 15 h 24"/>
                <a:gd name="T18" fmla="*/ 22 w 28"/>
                <a:gd name="T19" fmla="*/ 17 h 24"/>
                <a:gd name="T20" fmla="*/ 15 w 28"/>
                <a:gd name="T21" fmla="*/ 19 h 24"/>
                <a:gd name="T22" fmla="*/ 12 w 28"/>
                <a:gd name="T23" fmla="*/ 19 h 24"/>
                <a:gd name="T24" fmla="*/ 9 w 28"/>
                <a:gd name="T25" fmla="*/ 19 h 24"/>
                <a:gd name="T26" fmla="*/ 9 w 28"/>
                <a:gd name="T27" fmla="*/ 20 h 24"/>
                <a:gd name="T28" fmla="*/ 12 w 28"/>
                <a:gd name="T29" fmla="*/ 23 h 24"/>
                <a:gd name="T30" fmla="*/ 15 w 28"/>
                <a:gd name="T31" fmla="*/ 20 h 24"/>
                <a:gd name="T32" fmla="*/ 22 w 28"/>
                <a:gd name="T33" fmla="*/ 20 h 24"/>
                <a:gd name="T34" fmla="*/ 27 w 28"/>
                <a:gd name="T35" fmla="*/ 17 h 24"/>
                <a:gd name="T36" fmla="*/ 27 w 28"/>
                <a:gd name="T37" fmla="*/ 12 h 24"/>
                <a:gd name="T38" fmla="*/ 27 w 28"/>
                <a:gd name="T39" fmla="*/ 7 h 24"/>
                <a:gd name="T40" fmla="*/ 27 w 28"/>
                <a:gd name="T41" fmla="*/ 5 h 24"/>
                <a:gd name="T42" fmla="*/ 22 w 28"/>
                <a:gd name="T43" fmla="*/ 2 h 24"/>
                <a:gd name="T44" fmla="*/ 22 w 28"/>
                <a:gd name="T45" fmla="*/ 0 h 24"/>
                <a:gd name="T46" fmla="*/ 12 w 28"/>
                <a:gd name="T47" fmla="*/ 0 h 24"/>
                <a:gd name="T48" fmla="*/ 2 w 28"/>
                <a:gd name="T49" fmla="*/ 0 h 24"/>
                <a:gd name="T50" fmla="*/ 2 w 28"/>
                <a:gd name="T51" fmla="*/ 1 h 24"/>
                <a:gd name="T52" fmla="*/ 0 w 28"/>
                <a:gd name="T53" fmla="*/ 5 h 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8"/>
                <a:gd name="T82" fmla="*/ 0 h 24"/>
                <a:gd name="T83" fmla="*/ 28 w 28"/>
                <a:gd name="T84" fmla="*/ 24 h 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8" h="24">
                  <a:moveTo>
                    <a:pt x="0" y="5"/>
                  </a:moveTo>
                  <a:lnTo>
                    <a:pt x="2" y="1"/>
                  </a:lnTo>
                  <a:lnTo>
                    <a:pt x="12" y="0"/>
                  </a:lnTo>
                  <a:lnTo>
                    <a:pt x="18" y="0"/>
                  </a:lnTo>
                  <a:lnTo>
                    <a:pt x="22" y="2"/>
                  </a:lnTo>
                  <a:lnTo>
                    <a:pt x="27" y="5"/>
                  </a:lnTo>
                  <a:lnTo>
                    <a:pt x="27" y="7"/>
                  </a:lnTo>
                  <a:lnTo>
                    <a:pt x="22" y="10"/>
                  </a:lnTo>
                  <a:lnTo>
                    <a:pt x="22" y="15"/>
                  </a:lnTo>
                  <a:lnTo>
                    <a:pt x="22" y="17"/>
                  </a:lnTo>
                  <a:lnTo>
                    <a:pt x="15" y="19"/>
                  </a:lnTo>
                  <a:lnTo>
                    <a:pt x="12" y="19"/>
                  </a:lnTo>
                  <a:lnTo>
                    <a:pt x="9" y="19"/>
                  </a:lnTo>
                  <a:lnTo>
                    <a:pt x="9" y="20"/>
                  </a:lnTo>
                  <a:lnTo>
                    <a:pt x="12" y="23"/>
                  </a:lnTo>
                  <a:lnTo>
                    <a:pt x="15" y="20"/>
                  </a:lnTo>
                  <a:lnTo>
                    <a:pt x="22" y="20"/>
                  </a:lnTo>
                  <a:lnTo>
                    <a:pt x="27" y="17"/>
                  </a:lnTo>
                  <a:lnTo>
                    <a:pt x="27" y="12"/>
                  </a:lnTo>
                  <a:lnTo>
                    <a:pt x="27" y="7"/>
                  </a:lnTo>
                  <a:lnTo>
                    <a:pt x="27" y="5"/>
                  </a:lnTo>
                  <a:lnTo>
                    <a:pt x="22" y="2"/>
                  </a:lnTo>
                  <a:lnTo>
                    <a:pt x="22" y="0"/>
                  </a:lnTo>
                  <a:lnTo>
                    <a:pt x="12" y="0"/>
                  </a:lnTo>
                  <a:lnTo>
                    <a:pt x="2" y="0"/>
                  </a:lnTo>
                  <a:lnTo>
                    <a:pt x="2" y="1"/>
                  </a:lnTo>
                  <a:lnTo>
                    <a:pt x="0" y="5"/>
                  </a:lnTo>
                </a:path>
              </a:pathLst>
            </a:custGeom>
            <a:solidFill>
              <a:srgbClr val="402000"/>
            </a:solidFill>
            <a:ln w="9525" cap="rnd">
              <a:noFill/>
              <a:round/>
              <a:headEnd type="none" w="sm" len="sm"/>
              <a:tailEnd type="none" w="sm" len="sm"/>
            </a:ln>
          </p:spPr>
          <p:txBody>
            <a:bodyPr/>
            <a:lstStyle/>
            <a:p>
              <a:endParaRPr lang="es-ES"/>
            </a:p>
          </p:txBody>
        </p:sp>
        <p:sp>
          <p:nvSpPr>
            <p:cNvPr id="107456" name="Freeform 104"/>
            <p:cNvSpPr>
              <a:spLocks/>
            </p:cNvSpPr>
            <p:nvPr/>
          </p:nvSpPr>
          <p:spPr bwMode="auto">
            <a:xfrm>
              <a:off x="896" y="3092"/>
              <a:ext cx="64" cy="33"/>
            </a:xfrm>
            <a:custGeom>
              <a:avLst/>
              <a:gdLst>
                <a:gd name="T0" fmla="*/ 63 w 64"/>
                <a:gd name="T1" fmla="*/ 17 h 33"/>
                <a:gd name="T2" fmla="*/ 54 w 64"/>
                <a:gd name="T3" fmla="*/ 16 h 33"/>
                <a:gd name="T4" fmla="*/ 51 w 64"/>
                <a:gd name="T5" fmla="*/ 16 h 33"/>
                <a:gd name="T6" fmla="*/ 50 w 64"/>
                <a:gd name="T7" fmla="*/ 14 h 33"/>
                <a:gd name="T8" fmla="*/ 48 w 64"/>
                <a:gd name="T9" fmla="*/ 12 h 33"/>
                <a:gd name="T10" fmla="*/ 44 w 64"/>
                <a:gd name="T11" fmla="*/ 8 h 33"/>
                <a:gd name="T12" fmla="*/ 37 w 64"/>
                <a:gd name="T13" fmla="*/ 5 h 33"/>
                <a:gd name="T14" fmla="*/ 36 w 64"/>
                <a:gd name="T15" fmla="*/ 3 h 33"/>
                <a:gd name="T16" fmla="*/ 35 w 64"/>
                <a:gd name="T17" fmla="*/ 0 h 33"/>
                <a:gd name="T18" fmla="*/ 32 w 64"/>
                <a:gd name="T19" fmla="*/ 0 h 33"/>
                <a:gd name="T20" fmla="*/ 20 w 64"/>
                <a:gd name="T21" fmla="*/ 0 h 33"/>
                <a:gd name="T22" fmla="*/ 16 w 64"/>
                <a:gd name="T23" fmla="*/ 0 h 33"/>
                <a:gd name="T24" fmla="*/ 13 w 64"/>
                <a:gd name="T25" fmla="*/ 0 h 33"/>
                <a:gd name="T26" fmla="*/ 12 w 64"/>
                <a:gd name="T27" fmla="*/ 0 h 33"/>
                <a:gd name="T28" fmla="*/ 8 w 64"/>
                <a:gd name="T29" fmla="*/ 1 h 33"/>
                <a:gd name="T30" fmla="*/ 6 w 64"/>
                <a:gd name="T31" fmla="*/ 3 h 33"/>
                <a:gd name="T32" fmla="*/ 4 w 64"/>
                <a:gd name="T33" fmla="*/ 3 h 33"/>
                <a:gd name="T34" fmla="*/ 3 w 64"/>
                <a:gd name="T35" fmla="*/ 3 h 33"/>
                <a:gd name="T36" fmla="*/ 1 w 64"/>
                <a:gd name="T37" fmla="*/ 6 h 33"/>
                <a:gd name="T38" fmla="*/ 0 w 64"/>
                <a:gd name="T39" fmla="*/ 8 h 33"/>
                <a:gd name="T40" fmla="*/ 0 w 64"/>
                <a:gd name="T41" fmla="*/ 9 h 33"/>
                <a:gd name="T42" fmla="*/ 0 w 64"/>
                <a:gd name="T43" fmla="*/ 11 h 33"/>
                <a:gd name="T44" fmla="*/ 0 w 64"/>
                <a:gd name="T45" fmla="*/ 12 h 33"/>
                <a:gd name="T46" fmla="*/ 3 w 64"/>
                <a:gd name="T47" fmla="*/ 12 h 33"/>
                <a:gd name="T48" fmla="*/ 4 w 64"/>
                <a:gd name="T49" fmla="*/ 12 h 33"/>
                <a:gd name="T50" fmla="*/ 8 w 64"/>
                <a:gd name="T51" fmla="*/ 11 h 33"/>
                <a:gd name="T52" fmla="*/ 10 w 64"/>
                <a:gd name="T53" fmla="*/ 11 h 33"/>
                <a:gd name="T54" fmla="*/ 12 w 64"/>
                <a:gd name="T55" fmla="*/ 9 h 33"/>
                <a:gd name="T56" fmla="*/ 14 w 64"/>
                <a:gd name="T57" fmla="*/ 9 h 33"/>
                <a:gd name="T58" fmla="*/ 16 w 64"/>
                <a:gd name="T59" fmla="*/ 11 h 33"/>
                <a:gd name="T60" fmla="*/ 12 w 64"/>
                <a:gd name="T61" fmla="*/ 12 h 33"/>
                <a:gd name="T62" fmla="*/ 9 w 64"/>
                <a:gd name="T63" fmla="*/ 12 h 33"/>
                <a:gd name="T64" fmla="*/ 4 w 64"/>
                <a:gd name="T65" fmla="*/ 14 h 33"/>
                <a:gd name="T66" fmla="*/ 3 w 64"/>
                <a:gd name="T67" fmla="*/ 16 h 33"/>
                <a:gd name="T68" fmla="*/ 4 w 64"/>
                <a:gd name="T69" fmla="*/ 17 h 33"/>
                <a:gd name="T70" fmla="*/ 8 w 64"/>
                <a:gd name="T71" fmla="*/ 17 h 33"/>
                <a:gd name="T72" fmla="*/ 12 w 64"/>
                <a:gd name="T73" fmla="*/ 16 h 33"/>
                <a:gd name="T74" fmla="*/ 17 w 64"/>
                <a:gd name="T75" fmla="*/ 16 h 33"/>
                <a:gd name="T76" fmla="*/ 22 w 64"/>
                <a:gd name="T77" fmla="*/ 16 h 33"/>
                <a:gd name="T78" fmla="*/ 24 w 64"/>
                <a:gd name="T79" fmla="*/ 17 h 33"/>
                <a:gd name="T80" fmla="*/ 25 w 64"/>
                <a:gd name="T81" fmla="*/ 19 h 33"/>
                <a:gd name="T82" fmla="*/ 28 w 64"/>
                <a:gd name="T83" fmla="*/ 21 h 33"/>
                <a:gd name="T84" fmla="*/ 32 w 64"/>
                <a:gd name="T85" fmla="*/ 24 h 33"/>
                <a:gd name="T86" fmla="*/ 32 w 64"/>
                <a:gd name="T87" fmla="*/ 25 h 33"/>
                <a:gd name="T88" fmla="*/ 36 w 64"/>
                <a:gd name="T89" fmla="*/ 27 h 33"/>
                <a:gd name="T90" fmla="*/ 37 w 64"/>
                <a:gd name="T91" fmla="*/ 27 h 33"/>
                <a:gd name="T92" fmla="*/ 40 w 64"/>
                <a:gd name="T93" fmla="*/ 27 h 33"/>
                <a:gd name="T94" fmla="*/ 45 w 64"/>
                <a:gd name="T95" fmla="*/ 28 h 33"/>
                <a:gd name="T96" fmla="*/ 48 w 64"/>
                <a:gd name="T97" fmla="*/ 28 h 33"/>
                <a:gd name="T98" fmla="*/ 51 w 64"/>
                <a:gd name="T99" fmla="*/ 29 h 33"/>
                <a:gd name="T100" fmla="*/ 63 w 64"/>
                <a:gd name="T101" fmla="*/ 32 h 33"/>
                <a:gd name="T102" fmla="*/ 63 w 64"/>
                <a:gd name="T103" fmla="*/ 17 h 3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4"/>
                <a:gd name="T157" fmla="*/ 0 h 33"/>
                <a:gd name="T158" fmla="*/ 64 w 64"/>
                <a:gd name="T159" fmla="*/ 33 h 3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4" h="33">
                  <a:moveTo>
                    <a:pt x="63" y="17"/>
                  </a:moveTo>
                  <a:lnTo>
                    <a:pt x="54" y="16"/>
                  </a:lnTo>
                  <a:lnTo>
                    <a:pt x="51" y="16"/>
                  </a:lnTo>
                  <a:lnTo>
                    <a:pt x="50" y="14"/>
                  </a:lnTo>
                  <a:lnTo>
                    <a:pt x="48" y="12"/>
                  </a:lnTo>
                  <a:lnTo>
                    <a:pt x="44" y="8"/>
                  </a:lnTo>
                  <a:lnTo>
                    <a:pt x="37" y="5"/>
                  </a:lnTo>
                  <a:lnTo>
                    <a:pt x="36" y="3"/>
                  </a:lnTo>
                  <a:lnTo>
                    <a:pt x="35" y="0"/>
                  </a:lnTo>
                  <a:lnTo>
                    <a:pt x="32" y="0"/>
                  </a:lnTo>
                  <a:lnTo>
                    <a:pt x="20" y="0"/>
                  </a:lnTo>
                  <a:lnTo>
                    <a:pt x="16" y="0"/>
                  </a:lnTo>
                  <a:lnTo>
                    <a:pt x="13" y="0"/>
                  </a:lnTo>
                  <a:lnTo>
                    <a:pt x="12" y="0"/>
                  </a:lnTo>
                  <a:lnTo>
                    <a:pt x="8" y="1"/>
                  </a:lnTo>
                  <a:lnTo>
                    <a:pt x="6" y="3"/>
                  </a:lnTo>
                  <a:lnTo>
                    <a:pt x="4" y="3"/>
                  </a:lnTo>
                  <a:lnTo>
                    <a:pt x="3" y="3"/>
                  </a:lnTo>
                  <a:lnTo>
                    <a:pt x="1" y="6"/>
                  </a:lnTo>
                  <a:lnTo>
                    <a:pt x="0" y="8"/>
                  </a:lnTo>
                  <a:lnTo>
                    <a:pt x="0" y="9"/>
                  </a:lnTo>
                  <a:lnTo>
                    <a:pt x="0" y="11"/>
                  </a:lnTo>
                  <a:lnTo>
                    <a:pt x="0" y="12"/>
                  </a:lnTo>
                  <a:lnTo>
                    <a:pt x="3" y="12"/>
                  </a:lnTo>
                  <a:lnTo>
                    <a:pt x="4" y="12"/>
                  </a:lnTo>
                  <a:lnTo>
                    <a:pt x="8" y="11"/>
                  </a:lnTo>
                  <a:lnTo>
                    <a:pt x="10" y="11"/>
                  </a:lnTo>
                  <a:lnTo>
                    <a:pt x="12" y="9"/>
                  </a:lnTo>
                  <a:lnTo>
                    <a:pt x="14" y="9"/>
                  </a:lnTo>
                  <a:lnTo>
                    <a:pt x="16" y="11"/>
                  </a:lnTo>
                  <a:lnTo>
                    <a:pt x="12" y="12"/>
                  </a:lnTo>
                  <a:lnTo>
                    <a:pt x="9" y="12"/>
                  </a:lnTo>
                  <a:lnTo>
                    <a:pt x="4" y="14"/>
                  </a:lnTo>
                  <a:lnTo>
                    <a:pt x="3" y="16"/>
                  </a:lnTo>
                  <a:lnTo>
                    <a:pt x="4" y="17"/>
                  </a:lnTo>
                  <a:lnTo>
                    <a:pt x="8" y="17"/>
                  </a:lnTo>
                  <a:lnTo>
                    <a:pt x="12" y="16"/>
                  </a:lnTo>
                  <a:lnTo>
                    <a:pt x="17" y="16"/>
                  </a:lnTo>
                  <a:lnTo>
                    <a:pt x="22" y="16"/>
                  </a:lnTo>
                  <a:lnTo>
                    <a:pt x="24" y="17"/>
                  </a:lnTo>
                  <a:lnTo>
                    <a:pt x="25" y="19"/>
                  </a:lnTo>
                  <a:lnTo>
                    <a:pt x="28" y="21"/>
                  </a:lnTo>
                  <a:lnTo>
                    <a:pt x="32" y="24"/>
                  </a:lnTo>
                  <a:lnTo>
                    <a:pt x="32" y="25"/>
                  </a:lnTo>
                  <a:lnTo>
                    <a:pt x="36" y="27"/>
                  </a:lnTo>
                  <a:lnTo>
                    <a:pt x="37" y="27"/>
                  </a:lnTo>
                  <a:lnTo>
                    <a:pt x="40" y="27"/>
                  </a:lnTo>
                  <a:lnTo>
                    <a:pt x="45" y="28"/>
                  </a:lnTo>
                  <a:lnTo>
                    <a:pt x="48" y="28"/>
                  </a:lnTo>
                  <a:lnTo>
                    <a:pt x="51" y="29"/>
                  </a:lnTo>
                  <a:lnTo>
                    <a:pt x="63" y="32"/>
                  </a:lnTo>
                  <a:lnTo>
                    <a:pt x="63" y="17"/>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457" name="Freeform 105"/>
            <p:cNvSpPr>
              <a:spLocks/>
            </p:cNvSpPr>
            <p:nvPr/>
          </p:nvSpPr>
          <p:spPr bwMode="auto">
            <a:xfrm>
              <a:off x="904" y="3097"/>
              <a:ext cx="27" cy="1"/>
            </a:xfrm>
            <a:custGeom>
              <a:avLst/>
              <a:gdLst>
                <a:gd name="T0" fmla="*/ 0 w 27"/>
                <a:gd name="T1" fmla="*/ 0 h 1"/>
                <a:gd name="T2" fmla="*/ 4 w 27"/>
                <a:gd name="T3" fmla="*/ 0 h 1"/>
                <a:gd name="T4" fmla="*/ 6 w 27"/>
                <a:gd name="T5" fmla="*/ 0 h 1"/>
                <a:gd name="T6" fmla="*/ 12 w 27"/>
                <a:gd name="T7" fmla="*/ 0 h 1"/>
                <a:gd name="T8" fmla="*/ 14 w 27"/>
                <a:gd name="T9" fmla="*/ 0 h 1"/>
                <a:gd name="T10" fmla="*/ 21 w 27"/>
                <a:gd name="T11" fmla="*/ 0 h 1"/>
                <a:gd name="T12" fmla="*/ 26 w 27"/>
                <a:gd name="T13" fmla="*/ 0 h 1"/>
                <a:gd name="T14" fmla="*/ 19 w 27"/>
                <a:gd name="T15" fmla="*/ 0 h 1"/>
                <a:gd name="T16" fmla="*/ 13 w 27"/>
                <a:gd name="T17" fmla="*/ 0 h 1"/>
                <a:gd name="T18" fmla="*/ 6 w 27"/>
                <a:gd name="T19" fmla="*/ 0 h 1"/>
                <a:gd name="T20" fmla="*/ 4 w 27"/>
                <a:gd name="T21" fmla="*/ 0 h 1"/>
                <a:gd name="T22" fmla="*/ 0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0" y="0"/>
                  </a:moveTo>
                  <a:lnTo>
                    <a:pt x="4" y="0"/>
                  </a:lnTo>
                  <a:lnTo>
                    <a:pt x="6" y="0"/>
                  </a:lnTo>
                  <a:lnTo>
                    <a:pt x="12" y="0"/>
                  </a:lnTo>
                  <a:lnTo>
                    <a:pt x="14" y="0"/>
                  </a:lnTo>
                  <a:lnTo>
                    <a:pt x="21" y="0"/>
                  </a:lnTo>
                  <a:lnTo>
                    <a:pt x="26" y="0"/>
                  </a:lnTo>
                  <a:lnTo>
                    <a:pt x="19" y="0"/>
                  </a:lnTo>
                  <a:lnTo>
                    <a:pt x="13" y="0"/>
                  </a:lnTo>
                  <a:lnTo>
                    <a:pt x="6" y="0"/>
                  </a:lnTo>
                  <a:lnTo>
                    <a:pt x="4"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458" name="Freeform 106"/>
            <p:cNvSpPr>
              <a:spLocks/>
            </p:cNvSpPr>
            <p:nvPr/>
          </p:nvSpPr>
          <p:spPr bwMode="auto">
            <a:xfrm>
              <a:off x="914" y="3092"/>
              <a:ext cx="27" cy="26"/>
            </a:xfrm>
            <a:custGeom>
              <a:avLst/>
              <a:gdLst>
                <a:gd name="T0" fmla="*/ 6 w 27"/>
                <a:gd name="T1" fmla="*/ 0 h 26"/>
                <a:gd name="T2" fmla="*/ 2 w 27"/>
                <a:gd name="T3" fmla="*/ 0 h 26"/>
                <a:gd name="T4" fmla="*/ 0 w 27"/>
                <a:gd name="T5" fmla="*/ 0 h 26"/>
                <a:gd name="T6" fmla="*/ 6 w 27"/>
                <a:gd name="T7" fmla="*/ 0 h 26"/>
                <a:gd name="T8" fmla="*/ 13 w 27"/>
                <a:gd name="T9" fmla="*/ 25 h 26"/>
                <a:gd name="T10" fmla="*/ 19 w 27"/>
                <a:gd name="T11" fmla="*/ 25 h 26"/>
                <a:gd name="T12" fmla="*/ 23 w 27"/>
                <a:gd name="T13" fmla="*/ 25 h 26"/>
                <a:gd name="T14" fmla="*/ 26 w 27"/>
                <a:gd name="T15" fmla="*/ 25 h 26"/>
                <a:gd name="T16" fmla="*/ 19 w 27"/>
                <a:gd name="T17" fmla="*/ 25 h 26"/>
                <a:gd name="T18" fmla="*/ 12 w 27"/>
                <a:gd name="T19" fmla="*/ 0 h 26"/>
                <a:gd name="T20" fmla="*/ 6 w 27"/>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6"/>
                <a:gd name="T35" fmla="*/ 27 w 27"/>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6">
                  <a:moveTo>
                    <a:pt x="6" y="0"/>
                  </a:moveTo>
                  <a:lnTo>
                    <a:pt x="2" y="0"/>
                  </a:lnTo>
                  <a:lnTo>
                    <a:pt x="0" y="0"/>
                  </a:lnTo>
                  <a:lnTo>
                    <a:pt x="6" y="0"/>
                  </a:lnTo>
                  <a:lnTo>
                    <a:pt x="13" y="25"/>
                  </a:lnTo>
                  <a:lnTo>
                    <a:pt x="19" y="25"/>
                  </a:lnTo>
                  <a:lnTo>
                    <a:pt x="23" y="25"/>
                  </a:lnTo>
                  <a:lnTo>
                    <a:pt x="26" y="25"/>
                  </a:lnTo>
                  <a:lnTo>
                    <a:pt x="19" y="25"/>
                  </a:lnTo>
                  <a:lnTo>
                    <a:pt x="12" y="0"/>
                  </a:lnTo>
                  <a:lnTo>
                    <a:pt x="6" y="0"/>
                  </a:lnTo>
                </a:path>
              </a:pathLst>
            </a:custGeom>
            <a:solidFill>
              <a:srgbClr val="402000"/>
            </a:solidFill>
            <a:ln w="9525" cap="rnd">
              <a:noFill/>
              <a:round/>
              <a:headEnd type="none" w="sm" len="sm"/>
              <a:tailEnd type="none" w="sm" len="sm"/>
            </a:ln>
          </p:spPr>
          <p:txBody>
            <a:bodyPr/>
            <a:lstStyle/>
            <a:p>
              <a:endParaRPr lang="es-ES"/>
            </a:p>
          </p:txBody>
        </p:sp>
        <p:sp>
          <p:nvSpPr>
            <p:cNvPr id="107459" name="Freeform 107"/>
            <p:cNvSpPr>
              <a:spLocks/>
            </p:cNvSpPr>
            <p:nvPr/>
          </p:nvSpPr>
          <p:spPr bwMode="auto">
            <a:xfrm>
              <a:off x="919" y="3100"/>
              <a:ext cx="28" cy="26"/>
            </a:xfrm>
            <a:custGeom>
              <a:avLst/>
              <a:gdLst>
                <a:gd name="T0" fmla="*/ 0 w 28"/>
                <a:gd name="T1" fmla="*/ 11 h 26"/>
                <a:gd name="T2" fmla="*/ 0 w 28"/>
                <a:gd name="T3" fmla="*/ 25 h 26"/>
                <a:gd name="T4" fmla="*/ 12 w 28"/>
                <a:gd name="T5" fmla="*/ 11 h 26"/>
                <a:gd name="T6" fmla="*/ 27 w 28"/>
                <a:gd name="T7" fmla="*/ 11 h 26"/>
                <a:gd name="T8" fmla="*/ 27 w 28"/>
                <a:gd name="T9" fmla="*/ 0 h 26"/>
                <a:gd name="T10" fmla="*/ 12 w 28"/>
                <a:gd name="T11" fmla="*/ 0 h 26"/>
                <a:gd name="T12" fmla="*/ 0 w 28"/>
                <a:gd name="T13" fmla="*/ 11 h 26"/>
                <a:gd name="T14" fmla="*/ 0 60000 65536"/>
                <a:gd name="T15" fmla="*/ 0 60000 65536"/>
                <a:gd name="T16" fmla="*/ 0 60000 65536"/>
                <a:gd name="T17" fmla="*/ 0 60000 65536"/>
                <a:gd name="T18" fmla="*/ 0 60000 65536"/>
                <a:gd name="T19" fmla="*/ 0 60000 65536"/>
                <a:gd name="T20" fmla="*/ 0 60000 65536"/>
                <a:gd name="T21" fmla="*/ 0 w 28"/>
                <a:gd name="T22" fmla="*/ 0 h 26"/>
                <a:gd name="T23" fmla="*/ 28 w 28"/>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6">
                  <a:moveTo>
                    <a:pt x="0" y="11"/>
                  </a:moveTo>
                  <a:lnTo>
                    <a:pt x="0" y="25"/>
                  </a:lnTo>
                  <a:lnTo>
                    <a:pt x="12" y="11"/>
                  </a:lnTo>
                  <a:lnTo>
                    <a:pt x="27" y="11"/>
                  </a:lnTo>
                  <a:lnTo>
                    <a:pt x="27" y="0"/>
                  </a:lnTo>
                  <a:lnTo>
                    <a:pt x="12" y="0"/>
                  </a:lnTo>
                  <a:lnTo>
                    <a:pt x="0" y="11"/>
                  </a:lnTo>
                </a:path>
              </a:pathLst>
            </a:custGeom>
            <a:solidFill>
              <a:srgbClr val="402000"/>
            </a:solidFill>
            <a:ln w="9525" cap="rnd">
              <a:noFill/>
              <a:round/>
              <a:headEnd type="none" w="sm" len="sm"/>
              <a:tailEnd type="none" w="sm" len="sm"/>
            </a:ln>
          </p:spPr>
          <p:txBody>
            <a:bodyPr/>
            <a:lstStyle/>
            <a:p>
              <a:endParaRPr lang="es-ES"/>
            </a:p>
          </p:txBody>
        </p:sp>
        <p:sp>
          <p:nvSpPr>
            <p:cNvPr id="107460" name="Freeform 108"/>
            <p:cNvSpPr>
              <a:spLocks/>
            </p:cNvSpPr>
            <p:nvPr/>
          </p:nvSpPr>
          <p:spPr bwMode="auto">
            <a:xfrm>
              <a:off x="904" y="3105"/>
              <a:ext cx="27" cy="28"/>
            </a:xfrm>
            <a:custGeom>
              <a:avLst/>
              <a:gdLst>
                <a:gd name="T0" fmla="*/ 26 w 27"/>
                <a:gd name="T1" fmla="*/ 0 h 28"/>
                <a:gd name="T2" fmla="*/ 26 w 27"/>
                <a:gd name="T3" fmla="*/ 11 h 28"/>
                <a:gd name="T4" fmla="*/ 0 w 27"/>
                <a:gd name="T5" fmla="*/ 27 h 28"/>
                <a:gd name="T6" fmla="*/ 26 w 27"/>
                <a:gd name="T7" fmla="*/ 0 h 28"/>
                <a:gd name="T8" fmla="*/ 0 60000 65536"/>
                <a:gd name="T9" fmla="*/ 0 60000 65536"/>
                <a:gd name="T10" fmla="*/ 0 60000 65536"/>
                <a:gd name="T11" fmla="*/ 0 60000 65536"/>
                <a:gd name="T12" fmla="*/ 0 w 27"/>
                <a:gd name="T13" fmla="*/ 0 h 28"/>
                <a:gd name="T14" fmla="*/ 27 w 27"/>
                <a:gd name="T15" fmla="*/ 28 h 28"/>
              </a:gdLst>
              <a:ahLst/>
              <a:cxnLst>
                <a:cxn ang="T8">
                  <a:pos x="T0" y="T1"/>
                </a:cxn>
                <a:cxn ang="T9">
                  <a:pos x="T2" y="T3"/>
                </a:cxn>
                <a:cxn ang="T10">
                  <a:pos x="T4" y="T5"/>
                </a:cxn>
                <a:cxn ang="T11">
                  <a:pos x="T6" y="T7"/>
                </a:cxn>
              </a:cxnLst>
              <a:rect l="T12" t="T13" r="T14" b="T15"/>
              <a:pathLst>
                <a:path w="27" h="28">
                  <a:moveTo>
                    <a:pt x="26" y="0"/>
                  </a:moveTo>
                  <a:lnTo>
                    <a:pt x="26" y="11"/>
                  </a:lnTo>
                  <a:lnTo>
                    <a:pt x="0" y="27"/>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7461" name="Freeform 109"/>
            <p:cNvSpPr>
              <a:spLocks/>
            </p:cNvSpPr>
            <p:nvPr/>
          </p:nvSpPr>
          <p:spPr bwMode="auto">
            <a:xfrm>
              <a:off x="929" y="3099"/>
              <a:ext cx="28" cy="26"/>
            </a:xfrm>
            <a:custGeom>
              <a:avLst/>
              <a:gdLst>
                <a:gd name="T0" fmla="*/ 0 w 28"/>
                <a:gd name="T1" fmla="*/ 0 h 26"/>
                <a:gd name="T2" fmla="*/ 0 w 28"/>
                <a:gd name="T3" fmla="*/ 25 h 26"/>
                <a:gd name="T4" fmla="*/ 27 w 28"/>
                <a:gd name="T5" fmla="*/ 25 h 26"/>
                <a:gd name="T6" fmla="*/ 0 w 28"/>
                <a:gd name="T7" fmla="*/ 0 h 26"/>
                <a:gd name="T8" fmla="*/ 0 60000 65536"/>
                <a:gd name="T9" fmla="*/ 0 60000 65536"/>
                <a:gd name="T10" fmla="*/ 0 60000 65536"/>
                <a:gd name="T11" fmla="*/ 0 60000 65536"/>
                <a:gd name="T12" fmla="*/ 0 w 28"/>
                <a:gd name="T13" fmla="*/ 0 h 26"/>
                <a:gd name="T14" fmla="*/ 28 w 28"/>
                <a:gd name="T15" fmla="*/ 26 h 26"/>
              </a:gdLst>
              <a:ahLst/>
              <a:cxnLst>
                <a:cxn ang="T8">
                  <a:pos x="T0" y="T1"/>
                </a:cxn>
                <a:cxn ang="T9">
                  <a:pos x="T2" y="T3"/>
                </a:cxn>
                <a:cxn ang="T10">
                  <a:pos x="T4" y="T5"/>
                </a:cxn>
                <a:cxn ang="T11">
                  <a:pos x="T6" y="T7"/>
                </a:cxn>
              </a:cxnLst>
              <a:rect l="T12" t="T13" r="T14" b="T15"/>
              <a:pathLst>
                <a:path w="28" h="26">
                  <a:moveTo>
                    <a:pt x="0" y="0"/>
                  </a:moveTo>
                  <a:lnTo>
                    <a:pt x="0" y="25"/>
                  </a:lnTo>
                  <a:lnTo>
                    <a:pt x="27"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462" name="Freeform 110"/>
            <p:cNvSpPr>
              <a:spLocks/>
            </p:cNvSpPr>
            <p:nvPr/>
          </p:nvSpPr>
          <p:spPr bwMode="auto">
            <a:xfrm>
              <a:off x="924" y="3103"/>
              <a:ext cx="27" cy="25"/>
            </a:xfrm>
            <a:custGeom>
              <a:avLst/>
              <a:gdLst>
                <a:gd name="T0" fmla="*/ 26 w 27"/>
                <a:gd name="T1" fmla="*/ 0 h 25"/>
                <a:gd name="T2" fmla="*/ 0 w 27"/>
                <a:gd name="T3" fmla="*/ 24 h 25"/>
                <a:gd name="T4" fmla="*/ 26 w 27"/>
                <a:gd name="T5" fmla="*/ 0 h 25"/>
                <a:gd name="T6" fmla="*/ 0 60000 65536"/>
                <a:gd name="T7" fmla="*/ 0 60000 65536"/>
                <a:gd name="T8" fmla="*/ 0 60000 65536"/>
                <a:gd name="T9" fmla="*/ 0 w 27"/>
                <a:gd name="T10" fmla="*/ 0 h 25"/>
                <a:gd name="T11" fmla="*/ 27 w 27"/>
                <a:gd name="T12" fmla="*/ 25 h 25"/>
              </a:gdLst>
              <a:ahLst/>
              <a:cxnLst>
                <a:cxn ang="T6">
                  <a:pos x="T0" y="T1"/>
                </a:cxn>
                <a:cxn ang="T7">
                  <a:pos x="T2" y="T3"/>
                </a:cxn>
                <a:cxn ang="T8">
                  <a:pos x="T4" y="T5"/>
                </a:cxn>
              </a:cxnLst>
              <a:rect l="T9" t="T10" r="T11" b="T12"/>
              <a:pathLst>
                <a:path w="27" h="25">
                  <a:moveTo>
                    <a:pt x="26" y="0"/>
                  </a:moveTo>
                  <a:lnTo>
                    <a:pt x="0" y="24"/>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7463" name="Freeform 111"/>
            <p:cNvSpPr>
              <a:spLocks/>
            </p:cNvSpPr>
            <p:nvPr/>
          </p:nvSpPr>
          <p:spPr bwMode="auto">
            <a:xfrm>
              <a:off x="901" y="3099"/>
              <a:ext cx="28" cy="26"/>
            </a:xfrm>
            <a:custGeom>
              <a:avLst/>
              <a:gdLst>
                <a:gd name="T0" fmla="*/ 0 w 28"/>
                <a:gd name="T1" fmla="*/ 25 h 26"/>
                <a:gd name="T2" fmla="*/ 14 w 28"/>
                <a:gd name="T3" fmla="*/ 25 h 26"/>
                <a:gd name="T4" fmla="*/ 14 w 28"/>
                <a:gd name="T5" fmla="*/ 15 h 26"/>
                <a:gd name="T6" fmla="*/ 14 w 28"/>
                <a:gd name="T7" fmla="*/ 0 h 26"/>
                <a:gd name="T8" fmla="*/ 27 w 28"/>
                <a:gd name="T9" fmla="*/ 15 h 26"/>
                <a:gd name="T10" fmla="*/ 14 w 28"/>
                <a:gd name="T11" fmla="*/ 25 h 26"/>
                <a:gd name="T12" fmla="*/ 0 w 28"/>
                <a:gd name="T13" fmla="*/ 25 h 26"/>
                <a:gd name="T14" fmla="*/ 0 60000 65536"/>
                <a:gd name="T15" fmla="*/ 0 60000 65536"/>
                <a:gd name="T16" fmla="*/ 0 60000 65536"/>
                <a:gd name="T17" fmla="*/ 0 60000 65536"/>
                <a:gd name="T18" fmla="*/ 0 60000 65536"/>
                <a:gd name="T19" fmla="*/ 0 60000 65536"/>
                <a:gd name="T20" fmla="*/ 0 60000 65536"/>
                <a:gd name="T21" fmla="*/ 0 w 28"/>
                <a:gd name="T22" fmla="*/ 0 h 26"/>
                <a:gd name="T23" fmla="*/ 28 w 28"/>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6">
                  <a:moveTo>
                    <a:pt x="0" y="25"/>
                  </a:moveTo>
                  <a:lnTo>
                    <a:pt x="14" y="25"/>
                  </a:lnTo>
                  <a:lnTo>
                    <a:pt x="14" y="15"/>
                  </a:lnTo>
                  <a:lnTo>
                    <a:pt x="14" y="0"/>
                  </a:lnTo>
                  <a:lnTo>
                    <a:pt x="27" y="15"/>
                  </a:lnTo>
                  <a:lnTo>
                    <a:pt x="14" y="25"/>
                  </a:lnTo>
                  <a:lnTo>
                    <a:pt x="0" y="25"/>
                  </a:lnTo>
                </a:path>
              </a:pathLst>
            </a:custGeom>
            <a:solidFill>
              <a:srgbClr val="402000"/>
            </a:solidFill>
            <a:ln w="9525" cap="rnd">
              <a:noFill/>
              <a:round/>
              <a:headEnd type="none" w="sm" len="sm"/>
              <a:tailEnd type="none" w="sm" len="sm"/>
            </a:ln>
          </p:spPr>
          <p:txBody>
            <a:bodyPr/>
            <a:lstStyle/>
            <a:p>
              <a:endParaRPr lang="es-ES"/>
            </a:p>
          </p:txBody>
        </p:sp>
        <p:sp>
          <p:nvSpPr>
            <p:cNvPr id="107464" name="Freeform 112"/>
            <p:cNvSpPr>
              <a:spLocks/>
            </p:cNvSpPr>
            <p:nvPr/>
          </p:nvSpPr>
          <p:spPr bwMode="auto">
            <a:xfrm>
              <a:off x="896" y="2980"/>
              <a:ext cx="224" cy="315"/>
            </a:xfrm>
            <a:custGeom>
              <a:avLst/>
              <a:gdLst>
                <a:gd name="T0" fmla="*/ 190 w 224"/>
                <a:gd name="T1" fmla="*/ 0 h 315"/>
                <a:gd name="T2" fmla="*/ 155 w 224"/>
                <a:gd name="T3" fmla="*/ 28 h 315"/>
                <a:gd name="T4" fmla="*/ 144 w 224"/>
                <a:gd name="T5" fmla="*/ 47 h 315"/>
                <a:gd name="T6" fmla="*/ 128 w 224"/>
                <a:gd name="T7" fmla="*/ 79 h 315"/>
                <a:gd name="T8" fmla="*/ 121 w 224"/>
                <a:gd name="T9" fmla="*/ 94 h 315"/>
                <a:gd name="T10" fmla="*/ 123 w 224"/>
                <a:gd name="T11" fmla="*/ 107 h 315"/>
                <a:gd name="T12" fmla="*/ 125 w 224"/>
                <a:gd name="T13" fmla="*/ 118 h 315"/>
                <a:gd name="T14" fmla="*/ 72 w 224"/>
                <a:gd name="T15" fmla="*/ 129 h 315"/>
                <a:gd name="T16" fmla="*/ 54 w 224"/>
                <a:gd name="T17" fmla="*/ 133 h 315"/>
                <a:gd name="T18" fmla="*/ 51 w 224"/>
                <a:gd name="T19" fmla="*/ 145 h 315"/>
                <a:gd name="T20" fmla="*/ 83 w 224"/>
                <a:gd name="T21" fmla="*/ 153 h 315"/>
                <a:gd name="T22" fmla="*/ 113 w 224"/>
                <a:gd name="T23" fmla="*/ 154 h 315"/>
                <a:gd name="T24" fmla="*/ 123 w 224"/>
                <a:gd name="T25" fmla="*/ 165 h 315"/>
                <a:gd name="T26" fmla="*/ 125 w 224"/>
                <a:gd name="T27" fmla="*/ 180 h 315"/>
                <a:gd name="T28" fmla="*/ 121 w 224"/>
                <a:gd name="T29" fmla="*/ 186 h 315"/>
                <a:gd name="T30" fmla="*/ 107 w 224"/>
                <a:gd name="T31" fmla="*/ 190 h 315"/>
                <a:gd name="T32" fmla="*/ 93 w 224"/>
                <a:gd name="T33" fmla="*/ 196 h 315"/>
                <a:gd name="T34" fmla="*/ 33 w 224"/>
                <a:gd name="T35" fmla="*/ 217 h 315"/>
                <a:gd name="T36" fmla="*/ 18 w 224"/>
                <a:gd name="T37" fmla="*/ 231 h 315"/>
                <a:gd name="T38" fmla="*/ 3 w 224"/>
                <a:gd name="T39" fmla="*/ 269 h 315"/>
                <a:gd name="T40" fmla="*/ 19 w 224"/>
                <a:gd name="T41" fmla="*/ 314 h 315"/>
                <a:gd name="T42" fmla="*/ 51 w 224"/>
                <a:gd name="T43" fmla="*/ 309 h 315"/>
                <a:gd name="T44" fmla="*/ 60 w 224"/>
                <a:gd name="T45" fmla="*/ 290 h 315"/>
                <a:gd name="T46" fmla="*/ 54 w 224"/>
                <a:gd name="T47" fmla="*/ 270 h 315"/>
                <a:gd name="T48" fmla="*/ 112 w 224"/>
                <a:gd name="T49" fmla="*/ 261 h 315"/>
                <a:gd name="T50" fmla="*/ 174 w 224"/>
                <a:gd name="T51" fmla="*/ 260 h 315"/>
                <a:gd name="T52" fmla="*/ 203 w 224"/>
                <a:gd name="T53" fmla="*/ 257 h 315"/>
                <a:gd name="T54" fmla="*/ 216 w 224"/>
                <a:gd name="T55" fmla="*/ 247 h 315"/>
                <a:gd name="T56" fmla="*/ 221 w 224"/>
                <a:gd name="T57" fmla="*/ 231 h 315"/>
                <a:gd name="T58" fmla="*/ 214 w 224"/>
                <a:gd name="T59" fmla="*/ 204 h 315"/>
                <a:gd name="T60" fmla="*/ 205 w 224"/>
                <a:gd name="T61" fmla="*/ 180 h 315"/>
                <a:gd name="T62" fmla="*/ 206 w 224"/>
                <a:gd name="T63" fmla="*/ 161 h 315"/>
                <a:gd name="T64" fmla="*/ 206 w 224"/>
                <a:gd name="T65" fmla="*/ 143 h 315"/>
                <a:gd name="T66" fmla="*/ 219 w 224"/>
                <a:gd name="T67" fmla="*/ 102 h 315"/>
                <a:gd name="T68" fmla="*/ 223 w 224"/>
                <a:gd name="T69" fmla="*/ 62 h 315"/>
                <a:gd name="T70" fmla="*/ 216 w 224"/>
                <a:gd name="T71" fmla="*/ 42 h 315"/>
                <a:gd name="T72" fmla="*/ 208 w 224"/>
                <a:gd name="T73" fmla="*/ 24 h 3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4"/>
                <a:gd name="T112" fmla="*/ 0 h 315"/>
                <a:gd name="T113" fmla="*/ 224 w 224"/>
                <a:gd name="T114" fmla="*/ 315 h 31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4" h="315">
                  <a:moveTo>
                    <a:pt x="194" y="13"/>
                  </a:moveTo>
                  <a:lnTo>
                    <a:pt x="190" y="0"/>
                  </a:lnTo>
                  <a:lnTo>
                    <a:pt x="152" y="16"/>
                  </a:lnTo>
                  <a:lnTo>
                    <a:pt x="155" y="28"/>
                  </a:lnTo>
                  <a:lnTo>
                    <a:pt x="152" y="38"/>
                  </a:lnTo>
                  <a:lnTo>
                    <a:pt x="144" y="47"/>
                  </a:lnTo>
                  <a:lnTo>
                    <a:pt x="137" y="66"/>
                  </a:lnTo>
                  <a:lnTo>
                    <a:pt x="128" y="79"/>
                  </a:lnTo>
                  <a:lnTo>
                    <a:pt x="122" y="87"/>
                  </a:lnTo>
                  <a:lnTo>
                    <a:pt x="121" y="94"/>
                  </a:lnTo>
                  <a:lnTo>
                    <a:pt x="121" y="100"/>
                  </a:lnTo>
                  <a:lnTo>
                    <a:pt x="123" y="107"/>
                  </a:lnTo>
                  <a:lnTo>
                    <a:pt x="125" y="111"/>
                  </a:lnTo>
                  <a:lnTo>
                    <a:pt x="125" y="118"/>
                  </a:lnTo>
                  <a:lnTo>
                    <a:pt x="91" y="126"/>
                  </a:lnTo>
                  <a:lnTo>
                    <a:pt x="72" y="129"/>
                  </a:lnTo>
                  <a:lnTo>
                    <a:pt x="56" y="127"/>
                  </a:lnTo>
                  <a:lnTo>
                    <a:pt x="54" y="133"/>
                  </a:lnTo>
                  <a:lnTo>
                    <a:pt x="52" y="138"/>
                  </a:lnTo>
                  <a:lnTo>
                    <a:pt x="51" y="145"/>
                  </a:lnTo>
                  <a:lnTo>
                    <a:pt x="67" y="149"/>
                  </a:lnTo>
                  <a:lnTo>
                    <a:pt x="83" y="153"/>
                  </a:lnTo>
                  <a:lnTo>
                    <a:pt x="98" y="153"/>
                  </a:lnTo>
                  <a:lnTo>
                    <a:pt x="113" y="154"/>
                  </a:lnTo>
                  <a:lnTo>
                    <a:pt x="123" y="153"/>
                  </a:lnTo>
                  <a:lnTo>
                    <a:pt x="123" y="165"/>
                  </a:lnTo>
                  <a:lnTo>
                    <a:pt x="128" y="174"/>
                  </a:lnTo>
                  <a:lnTo>
                    <a:pt x="125" y="180"/>
                  </a:lnTo>
                  <a:lnTo>
                    <a:pt x="128" y="186"/>
                  </a:lnTo>
                  <a:lnTo>
                    <a:pt x="121" y="186"/>
                  </a:lnTo>
                  <a:lnTo>
                    <a:pt x="118" y="188"/>
                  </a:lnTo>
                  <a:lnTo>
                    <a:pt x="107" y="190"/>
                  </a:lnTo>
                  <a:lnTo>
                    <a:pt x="100" y="195"/>
                  </a:lnTo>
                  <a:lnTo>
                    <a:pt x="93" y="196"/>
                  </a:lnTo>
                  <a:lnTo>
                    <a:pt x="49" y="211"/>
                  </a:lnTo>
                  <a:lnTo>
                    <a:pt x="33" y="217"/>
                  </a:lnTo>
                  <a:lnTo>
                    <a:pt x="25" y="221"/>
                  </a:lnTo>
                  <a:lnTo>
                    <a:pt x="18" y="231"/>
                  </a:lnTo>
                  <a:lnTo>
                    <a:pt x="10" y="244"/>
                  </a:lnTo>
                  <a:lnTo>
                    <a:pt x="3" y="269"/>
                  </a:lnTo>
                  <a:lnTo>
                    <a:pt x="0" y="306"/>
                  </a:lnTo>
                  <a:lnTo>
                    <a:pt x="19" y="314"/>
                  </a:lnTo>
                  <a:lnTo>
                    <a:pt x="38" y="312"/>
                  </a:lnTo>
                  <a:lnTo>
                    <a:pt x="51" y="309"/>
                  </a:lnTo>
                  <a:lnTo>
                    <a:pt x="62" y="304"/>
                  </a:lnTo>
                  <a:lnTo>
                    <a:pt x="60" y="290"/>
                  </a:lnTo>
                  <a:lnTo>
                    <a:pt x="56" y="275"/>
                  </a:lnTo>
                  <a:lnTo>
                    <a:pt x="54" y="270"/>
                  </a:lnTo>
                  <a:lnTo>
                    <a:pt x="84" y="269"/>
                  </a:lnTo>
                  <a:lnTo>
                    <a:pt x="112" y="261"/>
                  </a:lnTo>
                  <a:lnTo>
                    <a:pt x="152" y="260"/>
                  </a:lnTo>
                  <a:lnTo>
                    <a:pt x="174" y="260"/>
                  </a:lnTo>
                  <a:lnTo>
                    <a:pt x="188" y="261"/>
                  </a:lnTo>
                  <a:lnTo>
                    <a:pt x="203" y="257"/>
                  </a:lnTo>
                  <a:lnTo>
                    <a:pt x="208" y="254"/>
                  </a:lnTo>
                  <a:lnTo>
                    <a:pt x="216" y="247"/>
                  </a:lnTo>
                  <a:lnTo>
                    <a:pt x="219" y="242"/>
                  </a:lnTo>
                  <a:lnTo>
                    <a:pt x="221" y="231"/>
                  </a:lnTo>
                  <a:lnTo>
                    <a:pt x="219" y="221"/>
                  </a:lnTo>
                  <a:lnTo>
                    <a:pt x="214" y="204"/>
                  </a:lnTo>
                  <a:lnTo>
                    <a:pt x="206" y="187"/>
                  </a:lnTo>
                  <a:lnTo>
                    <a:pt x="205" y="180"/>
                  </a:lnTo>
                  <a:lnTo>
                    <a:pt x="206" y="175"/>
                  </a:lnTo>
                  <a:lnTo>
                    <a:pt x="206" y="161"/>
                  </a:lnTo>
                  <a:lnTo>
                    <a:pt x="205" y="157"/>
                  </a:lnTo>
                  <a:lnTo>
                    <a:pt x="206" y="143"/>
                  </a:lnTo>
                  <a:lnTo>
                    <a:pt x="212" y="126"/>
                  </a:lnTo>
                  <a:lnTo>
                    <a:pt x="219" y="102"/>
                  </a:lnTo>
                  <a:lnTo>
                    <a:pt x="223" y="82"/>
                  </a:lnTo>
                  <a:lnTo>
                    <a:pt x="223" y="62"/>
                  </a:lnTo>
                  <a:lnTo>
                    <a:pt x="220" y="50"/>
                  </a:lnTo>
                  <a:lnTo>
                    <a:pt x="216" y="42"/>
                  </a:lnTo>
                  <a:lnTo>
                    <a:pt x="213" y="33"/>
                  </a:lnTo>
                  <a:lnTo>
                    <a:pt x="208" y="24"/>
                  </a:lnTo>
                  <a:lnTo>
                    <a:pt x="194" y="13"/>
                  </a:lnTo>
                </a:path>
              </a:pathLst>
            </a:custGeom>
            <a:solidFill>
              <a:srgbClr val="000060"/>
            </a:solidFill>
            <a:ln w="12700" cap="rnd">
              <a:solidFill>
                <a:srgbClr val="000000"/>
              </a:solidFill>
              <a:round/>
              <a:headEnd type="none" w="sm" len="sm"/>
              <a:tailEnd type="none" w="sm" len="sm"/>
            </a:ln>
          </p:spPr>
          <p:txBody>
            <a:bodyPr/>
            <a:lstStyle/>
            <a:p>
              <a:endParaRPr lang="es-ES"/>
            </a:p>
          </p:txBody>
        </p:sp>
        <p:sp>
          <p:nvSpPr>
            <p:cNvPr id="107465" name="Freeform 113"/>
            <p:cNvSpPr>
              <a:spLocks/>
            </p:cNvSpPr>
            <p:nvPr/>
          </p:nvSpPr>
          <p:spPr bwMode="auto">
            <a:xfrm>
              <a:off x="959" y="3005"/>
              <a:ext cx="137" cy="123"/>
            </a:xfrm>
            <a:custGeom>
              <a:avLst/>
              <a:gdLst>
                <a:gd name="T0" fmla="*/ 121 w 137"/>
                <a:gd name="T1" fmla="*/ 0 h 123"/>
                <a:gd name="T2" fmla="*/ 114 w 137"/>
                <a:gd name="T3" fmla="*/ 0 h 123"/>
                <a:gd name="T4" fmla="*/ 106 w 137"/>
                <a:gd name="T5" fmla="*/ 4 h 123"/>
                <a:gd name="T6" fmla="*/ 102 w 137"/>
                <a:gd name="T7" fmla="*/ 11 h 123"/>
                <a:gd name="T8" fmla="*/ 101 w 137"/>
                <a:gd name="T9" fmla="*/ 19 h 123"/>
                <a:gd name="T10" fmla="*/ 99 w 137"/>
                <a:gd name="T11" fmla="*/ 33 h 123"/>
                <a:gd name="T12" fmla="*/ 94 w 137"/>
                <a:gd name="T13" fmla="*/ 45 h 123"/>
                <a:gd name="T14" fmla="*/ 89 w 137"/>
                <a:gd name="T15" fmla="*/ 58 h 123"/>
                <a:gd name="T16" fmla="*/ 86 w 137"/>
                <a:gd name="T17" fmla="*/ 69 h 123"/>
                <a:gd name="T18" fmla="*/ 82 w 137"/>
                <a:gd name="T19" fmla="*/ 79 h 123"/>
                <a:gd name="T20" fmla="*/ 94 w 137"/>
                <a:gd name="T21" fmla="*/ 84 h 123"/>
                <a:gd name="T22" fmla="*/ 80 w 137"/>
                <a:gd name="T23" fmla="*/ 81 h 123"/>
                <a:gd name="T24" fmla="*/ 77 w 137"/>
                <a:gd name="T25" fmla="*/ 86 h 123"/>
                <a:gd name="T26" fmla="*/ 83 w 137"/>
                <a:gd name="T27" fmla="*/ 91 h 123"/>
                <a:gd name="T28" fmla="*/ 75 w 137"/>
                <a:gd name="T29" fmla="*/ 88 h 123"/>
                <a:gd name="T30" fmla="*/ 65 w 137"/>
                <a:gd name="T31" fmla="*/ 91 h 123"/>
                <a:gd name="T32" fmla="*/ 53 w 137"/>
                <a:gd name="T33" fmla="*/ 95 h 123"/>
                <a:gd name="T34" fmla="*/ 37 w 137"/>
                <a:gd name="T35" fmla="*/ 99 h 123"/>
                <a:gd name="T36" fmla="*/ 24 w 137"/>
                <a:gd name="T37" fmla="*/ 100 h 123"/>
                <a:gd name="T38" fmla="*/ 11 w 137"/>
                <a:gd name="T39" fmla="*/ 100 h 123"/>
                <a:gd name="T40" fmla="*/ 1 w 137"/>
                <a:gd name="T41" fmla="*/ 100 h 123"/>
                <a:gd name="T42" fmla="*/ 0 w 137"/>
                <a:gd name="T43" fmla="*/ 102 h 123"/>
                <a:gd name="T44" fmla="*/ 0 w 137"/>
                <a:gd name="T45" fmla="*/ 109 h 123"/>
                <a:gd name="T46" fmla="*/ 0 w 137"/>
                <a:gd name="T47" fmla="*/ 112 h 123"/>
                <a:gd name="T48" fmla="*/ 8 w 137"/>
                <a:gd name="T49" fmla="*/ 117 h 123"/>
                <a:gd name="T50" fmla="*/ 10 w 137"/>
                <a:gd name="T51" fmla="*/ 114 h 123"/>
                <a:gd name="T52" fmla="*/ 12 w 137"/>
                <a:gd name="T53" fmla="*/ 117 h 123"/>
                <a:gd name="T54" fmla="*/ 25 w 137"/>
                <a:gd name="T55" fmla="*/ 119 h 123"/>
                <a:gd name="T56" fmla="*/ 53 w 137"/>
                <a:gd name="T57" fmla="*/ 122 h 123"/>
                <a:gd name="T58" fmla="*/ 86 w 137"/>
                <a:gd name="T59" fmla="*/ 115 h 123"/>
                <a:gd name="T60" fmla="*/ 94 w 137"/>
                <a:gd name="T61" fmla="*/ 112 h 123"/>
                <a:gd name="T62" fmla="*/ 104 w 137"/>
                <a:gd name="T63" fmla="*/ 96 h 123"/>
                <a:gd name="T64" fmla="*/ 120 w 137"/>
                <a:gd name="T65" fmla="*/ 68 h 123"/>
                <a:gd name="T66" fmla="*/ 130 w 137"/>
                <a:gd name="T67" fmla="*/ 36 h 123"/>
                <a:gd name="T68" fmla="*/ 136 w 137"/>
                <a:gd name="T69" fmla="*/ 24 h 123"/>
                <a:gd name="T70" fmla="*/ 133 w 137"/>
                <a:gd name="T71" fmla="*/ 11 h 123"/>
                <a:gd name="T72" fmla="*/ 128 w 137"/>
                <a:gd name="T73" fmla="*/ 2 h 123"/>
                <a:gd name="T74" fmla="*/ 121 w 137"/>
                <a:gd name="T75" fmla="*/ 0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7"/>
                <a:gd name="T115" fmla="*/ 0 h 123"/>
                <a:gd name="T116" fmla="*/ 137 w 137"/>
                <a:gd name="T117" fmla="*/ 123 h 12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7" h="123">
                  <a:moveTo>
                    <a:pt x="121" y="0"/>
                  </a:moveTo>
                  <a:lnTo>
                    <a:pt x="114" y="0"/>
                  </a:lnTo>
                  <a:lnTo>
                    <a:pt x="106" y="4"/>
                  </a:lnTo>
                  <a:lnTo>
                    <a:pt x="102" y="11"/>
                  </a:lnTo>
                  <a:lnTo>
                    <a:pt x="101" y="19"/>
                  </a:lnTo>
                  <a:lnTo>
                    <a:pt x="99" y="33"/>
                  </a:lnTo>
                  <a:lnTo>
                    <a:pt x="94" y="45"/>
                  </a:lnTo>
                  <a:lnTo>
                    <a:pt x="89" y="58"/>
                  </a:lnTo>
                  <a:lnTo>
                    <a:pt x="86" y="69"/>
                  </a:lnTo>
                  <a:lnTo>
                    <a:pt x="82" y="79"/>
                  </a:lnTo>
                  <a:lnTo>
                    <a:pt x="94" y="84"/>
                  </a:lnTo>
                  <a:lnTo>
                    <a:pt x="80" y="81"/>
                  </a:lnTo>
                  <a:lnTo>
                    <a:pt x="77" y="86"/>
                  </a:lnTo>
                  <a:lnTo>
                    <a:pt x="83" y="91"/>
                  </a:lnTo>
                  <a:lnTo>
                    <a:pt x="75" y="88"/>
                  </a:lnTo>
                  <a:lnTo>
                    <a:pt x="65" y="91"/>
                  </a:lnTo>
                  <a:lnTo>
                    <a:pt x="53" y="95"/>
                  </a:lnTo>
                  <a:lnTo>
                    <a:pt x="37" y="99"/>
                  </a:lnTo>
                  <a:lnTo>
                    <a:pt x="24" y="100"/>
                  </a:lnTo>
                  <a:lnTo>
                    <a:pt x="11" y="100"/>
                  </a:lnTo>
                  <a:lnTo>
                    <a:pt x="1" y="100"/>
                  </a:lnTo>
                  <a:lnTo>
                    <a:pt x="0" y="102"/>
                  </a:lnTo>
                  <a:lnTo>
                    <a:pt x="0" y="109"/>
                  </a:lnTo>
                  <a:lnTo>
                    <a:pt x="0" y="112"/>
                  </a:lnTo>
                  <a:lnTo>
                    <a:pt x="8" y="117"/>
                  </a:lnTo>
                  <a:lnTo>
                    <a:pt x="10" y="114"/>
                  </a:lnTo>
                  <a:lnTo>
                    <a:pt x="12" y="117"/>
                  </a:lnTo>
                  <a:lnTo>
                    <a:pt x="25" y="119"/>
                  </a:lnTo>
                  <a:lnTo>
                    <a:pt x="53" y="122"/>
                  </a:lnTo>
                  <a:lnTo>
                    <a:pt x="86" y="115"/>
                  </a:lnTo>
                  <a:lnTo>
                    <a:pt x="94" y="112"/>
                  </a:lnTo>
                  <a:lnTo>
                    <a:pt x="104" y="96"/>
                  </a:lnTo>
                  <a:lnTo>
                    <a:pt x="120" y="68"/>
                  </a:lnTo>
                  <a:lnTo>
                    <a:pt x="130" y="36"/>
                  </a:lnTo>
                  <a:lnTo>
                    <a:pt x="136" y="24"/>
                  </a:lnTo>
                  <a:lnTo>
                    <a:pt x="133" y="11"/>
                  </a:lnTo>
                  <a:lnTo>
                    <a:pt x="128" y="2"/>
                  </a:lnTo>
                  <a:lnTo>
                    <a:pt x="121" y="0"/>
                  </a:lnTo>
                </a:path>
              </a:pathLst>
            </a:custGeom>
            <a:solidFill>
              <a:srgbClr val="0000FF"/>
            </a:solidFill>
            <a:ln w="9525" cap="rnd">
              <a:noFill/>
              <a:round/>
              <a:headEnd type="none" w="sm" len="sm"/>
              <a:tailEnd type="none" w="sm" len="sm"/>
            </a:ln>
          </p:spPr>
          <p:txBody>
            <a:bodyPr/>
            <a:lstStyle/>
            <a:p>
              <a:endParaRPr lang="es-ES"/>
            </a:p>
          </p:txBody>
        </p:sp>
        <p:sp>
          <p:nvSpPr>
            <p:cNvPr id="107466" name="Freeform 114"/>
            <p:cNvSpPr>
              <a:spLocks/>
            </p:cNvSpPr>
            <p:nvPr/>
          </p:nvSpPr>
          <p:spPr bwMode="auto">
            <a:xfrm>
              <a:off x="1025" y="3003"/>
              <a:ext cx="50" cy="95"/>
            </a:xfrm>
            <a:custGeom>
              <a:avLst/>
              <a:gdLst>
                <a:gd name="T0" fmla="*/ 41 w 50"/>
                <a:gd name="T1" fmla="*/ 0 h 95"/>
                <a:gd name="T2" fmla="*/ 49 w 50"/>
                <a:gd name="T3" fmla="*/ 3 h 95"/>
                <a:gd name="T4" fmla="*/ 45 w 50"/>
                <a:gd name="T5" fmla="*/ 6 h 95"/>
                <a:gd name="T6" fmla="*/ 41 w 50"/>
                <a:gd name="T7" fmla="*/ 11 h 95"/>
                <a:gd name="T8" fmla="*/ 33 w 50"/>
                <a:gd name="T9" fmla="*/ 17 h 95"/>
                <a:gd name="T10" fmla="*/ 29 w 50"/>
                <a:gd name="T11" fmla="*/ 31 h 95"/>
                <a:gd name="T12" fmla="*/ 25 w 50"/>
                <a:gd name="T13" fmla="*/ 41 h 95"/>
                <a:gd name="T14" fmla="*/ 20 w 50"/>
                <a:gd name="T15" fmla="*/ 51 h 95"/>
                <a:gd name="T16" fmla="*/ 16 w 50"/>
                <a:gd name="T17" fmla="*/ 55 h 95"/>
                <a:gd name="T18" fmla="*/ 21 w 50"/>
                <a:gd name="T19" fmla="*/ 52 h 95"/>
                <a:gd name="T20" fmla="*/ 26 w 50"/>
                <a:gd name="T21" fmla="*/ 43 h 95"/>
                <a:gd name="T22" fmla="*/ 21 w 50"/>
                <a:gd name="T23" fmla="*/ 55 h 95"/>
                <a:gd name="T24" fmla="*/ 18 w 50"/>
                <a:gd name="T25" fmla="*/ 66 h 95"/>
                <a:gd name="T26" fmla="*/ 15 w 50"/>
                <a:gd name="T27" fmla="*/ 79 h 95"/>
                <a:gd name="T28" fmla="*/ 12 w 50"/>
                <a:gd name="T29" fmla="*/ 83 h 95"/>
                <a:gd name="T30" fmla="*/ 9 w 50"/>
                <a:gd name="T31" fmla="*/ 87 h 95"/>
                <a:gd name="T32" fmla="*/ 6 w 50"/>
                <a:gd name="T33" fmla="*/ 91 h 95"/>
                <a:gd name="T34" fmla="*/ 1 w 50"/>
                <a:gd name="T35" fmla="*/ 94 h 95"/>
                <a:gd name="T36" fmla="*/ 0 w 50"/>
                <a:gd name="T37" fmla="*/ 86 h 95"/>
                <a:gd name="T38" fmla="*/ 0 w 50"/>
                <a:gd name="T39" fmla="*/ 80 h 95"/>
                <a:gd name="T40" fmla="*/ 0 w 50"/>
                <a:gd name="T41" fmla="*/ 72 h 95"/>
                <a:gd name="T42" fmla="*/ 0 w 50"/>
                <a:gd name="T43" fmla="*/ 66 h 95"/>
                <a:gd name="T44" fmla="*/ 0 w 50"/>
                <a:gd name="T45" fmla="*/ 58 h 95"/>
                <a:gd name="T46" fmla="*/ 5 w 50"/>
                <a:gd name="T47" fmla="*/ 52 h 95"/>
                <a:gd name="T48" fmla="*/ 8 w 50"/>
                <a:gd name="T49" fmla="*/ 47 h 95"/>
                <a:gd name="T50" fmla="*/ 13 w 50"/>
                <a:gd name="T51" fmla="*/ 43 h 95"/>
                <a:gd name="T52" fmla="*/ 20 w 50"/>
                <a:gd name="T53" fmla="*/ 35 h 95"/>
                <a:gd name="T54" fmla="*/ 25 w 50"/>
                <a:gd name="T55" fmla="*/ 26 h 95"/>
                <a:gd name="T56" fmla="*/ 20 w 50"/>
                <a:gd name="T57" fmla="*/ 30 h 95"/>
                <a:gd name="T58" fmla="*/ 16 w 50"/>
                <a:gd name="T59" fmla="*/ 39 h 95"/>
                <a:gd name="T60" fmla="*/ 10 w 50"/>
                <a:gd name="T61" fmla="*/ 45 h 95"/>
                <a:gd name="T62" fmla="*/ 16 w 50"/>
                <a:gd name="T63" fmla="*/ 35 h 95"/>
                <a:gd name="T64" fmla="*/ 21 w 50"/>
                <a:gd name="T65" fmla="*/ 21 h 95"/>
                <a:gd name="T66" fmla="*/ 28 w 50"/>
                <a:gd name="T67" fmla="*/ 9 h 95"/>
                <a:gd name="T68" fmla="*/ 31 w 50"/>
                <a:gd name="T69" fmla="*/ 3 h 95"/>
                <a:gd name="T70" fmla="*/ 41 w 50"/>
                <a:gd name="T71" fmla="*/ 0 h 9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
                <a:gd name="T109" fmla="*/ 0 h 95"/>
                <a:gd name="T110" fmla="*/ 50 w 50"/>
                <a:gd name="T111" fmla="*/ 95 h 9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 h="95">
                  <a:moveTo>
                    <a:pt x="41" y="0"/>
                  </a:moveTo>
                  <a:lnTo>
                    <a:pt x="49" y="3"/>
                  </a:lnTo>
                  <a:lnTo>
                    <a:pt x="45" y="6"/>
                  </a:lnTo>
                  <a:lnTo>
                    <a:pt x="41" y="11"/>
                  </a:lnTo>
                  <a:lnTo>
                    <a:pt x="33" y="17"/>
                  </a:lnTo>
                  <a:lnTo>
                    <a:pt x="29" y="31"/>
                  </a:lnTo>
                  <a:lnTo>
                    <a:pt x="25" y="41"/>
                  </a:lnTo>
                  <a:lnTo>
                    <a:pt x="20" y="51"/>
                  </a:lnTo>
                  <a:lnTo>
                    <a:pt x="16" y="55"/>
                  </a:lnTo>
                  <a:lnTo>
                    <a:pt x="21" y="52"/>
                  </a:lnTo>
                  <a:lnTo>
                    <a:pt x="26" y="43"/>
                  </a:lnTo>
                  <a:lnTo>
                    <a:pt x="21" y="55"/>
                  </a:lnTo>
                  <a:lnTo>
                    <a:pt x="18" y="66"/>
                  </a:lnTo>
                  <a:lnTo>
                    <a:pt x="15" y="79"/>
                  </a:lnTo>
                  <a:lnTo>
                    <a:pt x="12" y="83"/>
                  </a:lnTo>
                  <a:lnTo>
                    <a:pt x="9" y="87"/>
                  </a:lnTo>
                  <a:lnTo>
                    <a:pt x="6" y="91"/>
                  </a:lnTo>
                  <a:lnTo>
                    <a:pt x="1" y="94"/>
                  </a:lnTo>
                  <a:lnTo>
                    <a:pt x="0" y="86"/>
                  </a:lnTo>
                  <a:lnTo>
                    <a:pt x="0" y="80"/>
                  </a:lnTo>
                  <a:lnTo>
                    <a:pt x="0" y="72"/>
                  </a:lnTo>
                  <a:lnTo>
                    <a:pt x="0" y="66"/>
                  </a:lnTo>
                  <a:lnTo>
                    <a:pt x="0" y="58"/>
                  </a:lnTo>
                  <a:lnTo>
                    <a:pt x="5" y="52"/>
                  </a:lnTo>
                  <a:lnTo>
                    <a:pt x="8" y="47"/>
                  </a:lnTo>
                  <a:lnTo>
                    <a:pt x="13" y="43"/>
                  </a:lnTo>
                  <a:lnTo>
                    <a:pt x="20" y="35"/>
                  </a:lnTo>
                  <a:lnTo>
                    <a:pt x="25" y="26"/>
                  </a:lnTo>
                  <a:lnTo>
                    <a:pt x="20" y="30"/>
                  </a:lnTo>
                  <a:lnTo>
                    <a:pt x="16" y="39"/>
                  </a:lnTo>
                  <a:lnTo>
                    <a:pt x="10" y="45"/>
                  </a:lnTo>
                  <a:lnTo>
                    <a:pt x="16" y="35"/>
                  </a:lnTo>
                  <a:lnTo>
                    <a:pt x="21" y="21"/>
                  </a:lnTo>
                  <a:lnTo>
                    <a:pt x="28" y="9"/>
                  </a:lnTo>
                  <a:lnTo>
                    <a:pt x="31" y="3"/>
                  </a:lnTo>
                  <a:lnTo>
                    <a:pt x="41" y="0"/>
                  </a:lnTo>
                </a:path>
              </a:pathLst>
            </a:custGeom>
            <a:solidFill>
              <a:srgbClr val="0000FF"/>
            </a:solidFill>
            <a:ln w="9525" cap="rnd">
              <a:noFill/>
              <a:round/>
              <a:headEnd type="none" w="sm" len="sm"/>
              <a:tailEnd type="none" w="sm" len="sm"/>
            </a:ln>
          </p:spPr>
          <p:txBody>
            <a:bodyPr/>
            <a:lstStyle/>
            <a:p>
              <a:endParaRPr lang="es-ES"/>
            </a:p>
          </p:txBody>
        </p:sp>
        <p:sp>
          <p:nvSpPr>
            <p:cNvPr id="107467" name="Freeform 115"/>
            <p:cNvSpPr>
              <a:spLocks/>
            </p:cNvSpPr>
            <p:nvPr/>
          </p:nvSpPr>
          <p:spPr bwMode="auto">
            <a:xfrm>
              <a:off x="905" y="2992"/>
              <a:ext cx="213" cy="291"/>
            </a:xfrm>
            <a:custGeom>
              <a:avLst/>
              <a:gdLst>
                <a:gd name="T0" fmla="*/ 178 w 213"/>
                <a:gd name="T1" fmla="*/ 11 h 291"/>
                <a:gd name="T2" fmla="*/ 188 w 213"/>
                <a:gd name="T3" fmla="*/ 33 h 291"/>
                <a:gd name="T4" fmla="*/ 191 w 213"/>
                <a:gd name="T5" fmla="*/ 63 h 291"/>
                <a:gd name="T6" fmla="*/ 188 w 213"/>
                <a:gd name="T7" fmla="*/ 53 h 291"/>
                <a:gd name="T8" fmla="*/ 180 w 213"/>
                <a:gd name="T9" fmla="*/ 69 h 291"/>
                <a:gd name="T10" fmla="*/ 180 w 213"/>
                <a:gd name="T11" fmla="*/ 100 h 291"/>
                <a:gd name="T12" fmla="*/ 177 w 213"/>
                <a:gd name="T13" fmla="*/ 90 h 291"/>
                <a:gd name="T14" fmla="*/ 159 w 213"/>
                <a:gd name="T15" fmla="*/ 114 h 291"/>
                <a:gd name="T16" fmla="*/ 133 w 213"/>
                <a:gd name="T17" fmla="*/ 133 h 291"/>
                <a:gd name="T18" fmla="*/ 133 w 213"/>
                <a:gd name="T19" fmla="*/ 142 h 291"/>
                <a:gd name="T20" fmla="*/ 127 w 213"/>
                <a:gd name="T21" fmla="*/ 140 h 291"/>
                <a:gd name="T22" fmla="*/ 123 w 213"/>
                <a:gd name="T23" fmla="*/ 154 h 291"/>
                <a:gd name="T24" fmla="*/ 121 w 213"/>
                <a:gd name="T25" fmla="*/ 162 h 291"/>
                <a:gd name="T26" fmla="*/ 141 w 213"/>
                <a:gd name="T27" fmla="*/ 177 h 291"/>
                <a:gd name="T28" fmla="*/ 113 w 213"/>
                <a:gd name="T29" fmla="*/ 170 h 291"/>
                <a:gd name="T30" fmla="*/ 131 w 213"/>
                <a:gd name="T31" fmla="*/ 184 h 291"/>
                <a:gd name="T32" fmla="*/ 104 w 213"/>
                <a:gd name="T33" fmla="*/ 174 h 291"/>
                <a:gd name="T34" fmla="*/ 104 w 213"/>
                <a:gd name="T35" fmla="*/ 181 h 291"/>
                <a:gd name="T36" fmla="*/ 96 w 213"/>
                <a:gd name="T37" fmla="*/ 178 h 291"/>
                <a:gd name="T38" fmla="*/ 39 w 213"/>
                <a:gd name="T39" fmla="*/ 197 h 291"/>
                <a:gd name="T40" fmla="*/ 10 w 213"/>
                <a:gd name="T41" fmla="*/ 224 h 291"/>
                <a:gd name="T42" fmla="*/ 19 w 213"/>
                <a:gd name="T43" fmla="*/ 290 h 291"/>
                <a:gd name="T44" fmla="*/ 53 w 213"/>
                <a:gd name="T45" fmla="*/ 269 h 291"/>
                <a:gd name="T46" fmla="*/ 83 w 213"/>
                <a:gd name="T47" fmla="*/ 245 h 291"/>
                <a:gd name="T48" fmla="*/ 70 w 213"/>
                <a:gd name="T49" fmla="*/ 242 h 291"/>
                <a:gd name="T50" fmla="*/ 80 w 213"/>
                <a:gd name="T51" fmla="*/ 238 h 291"/>
                <a:gd name="T52" fmla="*/ 100 w 213"/>
                <a:gd name="T53" fmla="*/ 242 h 291"/>
                <a:gd name="T54" fmla="*/ 60 w 213"/>
                <a:gd name="T55" fmla="*/ 221 h 291"/>
                <a:gd name="T56" fmla="*/ 181 w 213"/>
                <a:gd name="T57" fmla="*/ 238 h 291"/>
                <a:gd name="T58" fmla="*/ 204 w 213"/>
                <a:gd name="T59" fmla="*/ 226 h 291"/>
                <a:gd name="T60" fmla="*/ 207 w 213"/>
                <a:gd name="T61" fmla="*/ 199 h 291"/>
                <a:gd name="T62" fmla="*/ 194 w 213"/>
                <a:gd name="T63" fmla="*/ 163 h 291"/>
                <a:gd name="T64" fmla="*/ 168 w 213"/>
                <a:gd name="T65" fmla="*/ 180 h 291"/>
                <a:gd name="T66" fmla="*/ 183 w 213"/>
                <a:gd name="T67" fmla="*/ 154 h 291"/>
                <a:gd name="T68" fmla="*/ 168 w 213"/>
                <a:gd name="T69" fmla="*/ 147 h 291"/>
                <a:gd name="T70" fmla="*/ 177 w 213"/>
                <a:gd name="T71" fmla="*/ 133 h 291"/>
                <a:gd name="T72" fmla="*/ 185 w 213"/>
                <a:gd name="T73" fmla="*/ 140 h 291"/>
                <a:gd name="T74" fmla="*/ 204 w 213"/>
                <a:gd name="T75" fmla="*/ 99 h 291"/>
                <a:gd name="T76" fmla="*/ 204 w 213"/>
                <a:gd name="T77" fmla="*/ 59 h 291"/>
                <a:gd name="T78" fmla="*/ 208 w 213"/>
                <a:gd name="T79" fmla="*/ 84 h 291"/>
                <a:gd name="T80" fmla="*/ 210 w 213"/>
                <a:gd name="T81" fmla="*/ 54 h 291"/>
                <a:gd name="T82" fmla="*/ 197 w 213"/>
                <a:gd name="T83" fmla="*/ 28 h 291"/>
                <a:gd name="T84" fmla="*/ 212 w 213"/>
                <a:gd name="T85" fmla="*/ 52 h 291"/>
                <a:gd name="T86" fmla="*/ 202 w 213"/>
                <a:gd name="T87" fmla="*/ 23 h 291"/>
                <a:gd name="T88" fmla="*/ 182 w 213"/>
                <a:gd name="T89" fmla="*/ 0 h 29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3"/>
                <a:gd name="T136" fmla="*/ 0 h 291"/>
                <a:gd name="T137" fmla="*/ 213 w 213"/>
                <a:gd name="T138" fmla="*/ 291 h 29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3" h="291">
                  <a:moveTo>
                    <a:pt x="167" y="3"/>
                  </a:moveTo>
                  <a:lnTo>
                    <a:pt x="172" y="9"/>
                  </a:lnTo>
                  <a:lnTo>
                    <a:pt x="178" y="11"/>
                  </a:lnTo>
                  <a:lnTo>
                    <a:pt x="185" y="20"/>
                  </a:lnTo>
                  <a:lnTo>
                    <a:pt x="188" y="25"/>
                  </a:lnTo>
                  <a:lnTo>
                    <a:pt x="188" y="33"/>
                  </a:lnTo>
                  <a:lnTo>
                    <a:pt x="188" y="41"/>
                  </a:lnTo>
                  <a:lnTo>
                    <a:pt x="189" y="52"/>
                  </a:lnTo>
                  <a:lnTo>
                    <a:pt x="191" y="63"/>
                  </a:lnTo>
                  <a:lnTo>
                    <a:pt x="192" y="76"/>
                  </a:lnTo>
                  <a:lnTo>
                    <a:pt x="189" y="63"/>
                  </a:lnTo>
                  <a:lnTo>
                    <a:pt x="188" y="53"/>
                  </a:lnTo>
                  <a:lnTo>
                    <a:pt x="188" y="47"/>
                  </a:lnTo>
                  <a:lnTo>
                    <a:pt x="182" y="57"/>
                  </a:lnTo>
                  <a:lnTo>
                    <a:pt x="180" y="69"/>
                  </a:lnTo>
                  <a:lnTo>
                    <a:pt x="178" y="77"/>
                  </a:lnTo>
                  <a:lnTo>
                    <a:pt x="180" y="88"/>
                  </a:lnTo>
                  <a:lnTo>
                    <a:pt x="180" y="100"/>
                  </a:lnTo>
                  <a:lnTo>
                    <a:pt x="178" y="114"/>
                  </a:lnTo>
                  <a:lnTo>
                    <a:pt x="177" y="100"/>
                  </a:lnTo>
                  <a:lnTo>
                    <a:pt x="177" y="90"/>
                  </a:lnTo>
                  <a:lnTo>
                    <a:pt x="175" y="81"/>
                  </a:lnTo>
                  <a:lnTo>
                    <a:pt x="167" y="102"/>
                  </a:lnTo>
                  <a:lnTo>
                    <a:pt x="159" y="114"/>
                  </a:lnTo>
                  <a:lnTo>
                    <a:pt x="156" y="119"/>
                  </a:lnTo>
                  <a:lnTo>
                    <a:pt x="150" y="129"/>
                  </a:lnTo>
                  <a:lnTo>
                    <a:pt x="133" y="133"/>
                  </a:lnTo>
                  <a:lnTo>
                    <a:pt x="126" y="133"/>
                  </a:lnTo>
                  <a:lnTo>
                    <a:pt x="127" y="137"/>
                  </a:lnTo>
                  <a:lnTo>
                    <a:pt x="133" y="142"/>
                  </a:lnTo>
                  <a:lnTo>
                    <a:pt x="150" y="152"/>
                  </a:lnTo>
                  <a:lnTo>
                    <a:pt x="136" y="145"/>
                  </a:lnTo>
                  <a:lnTo>
                    <a:pt x="127" y="140"/>
                  </a:lnTo>
                  <a:lnTo>
                    <a:pt x="119" y="134"/>
                  </a:lnTo>
                  <a:lnTo>
                    <a:pt x="119" y="146"/>
                  </a:lnTo>
                  <a:lnTo>
                    <a:pt x="123" y="154"/>
                  </a:lnTo>
                  <a:lnTo>
                    <a:pt x="132" y="158"/>
                  </a:lnTo>
                  <a:lnTo>
                    <a:pt x="121" y="158"/>
                  </a:lnTo>
                  <a:lnTo>
                    <a:pt x="121" y="162"/>
                  </a:lnTo>
                  <a:lnTo>
                    <a:pt x="123" y="166"/>
                  </a:lnTo>
                  <a:lnTo>
                    <a:pt x="127" y="170"/>
                  </a:lnTo>
                  <a:lnTo>
                    <a:pt x="141" y="177"/>
                  </a:lnTo>
                  <a:lnTo>
                    <a:pt x="121" y="170"/>
                  </a:lnTo>
                  <a:lnTo>
                    <a:pt x="118" y="170"/>
                  </a:lnTo>
                  <a:lnTo>
                    <a:pt x="113" y="170"/>
                  </a:lnTo>
                  <a:lnTo>
                    <a:pt x="113" y="174"/>
                  </a:lnTo>
                  <a:lnTo>
                    <a:pt x="119" y="178"/>
                  </a:lnTo>
                  <a:lnTo>
                    <a:pt x="131" y="184"/>
                  </a:lnTo>
                  <a:lnTo>
                    <a:pt x="113" y="178"/>
                  </a:lnTo>
                  <a:lnTo>
                    <a:pt x="109" y="173"/>
                  </a:lnTo>
                  <a:lnTo>
                    <a:pt x="104" y="174"/>
                  </a:lnTo>
                  <a:lnTo>
                    <a:pt x="100" y="176"/>
                  </a:lnTo>
                  <a:lnTo>
                    <a:pt x="101" y="180"/>
                  </a:lnTo>
                  <a:lnTo>
                    <a:pt x="104" y="181"/>
                  </a:lnTo>
                  <a:lnTo>
                    <a:pt x="113" y="188"/>
                  </a:lnTo>
                  <a:lnTo>
                    <a:pt x="101" y="184"/>
                  </a:lnTo>
                  <a:lnTo>
                    <a:pt x="96" y="178"/>
                  </a:lnTo>
                  <a:lnTo>
                    <a:pt x="88" y="181"/>
                  </a:lnTo>
                  <a:lnTo>
                    <a:pt x="62" y="189"/>
                  </a:lnTo>
                  <a:lnTo>
                    <a:pt x="39" y="197"/>
                  </a:lnTo>
                  <a:lnTo>
                    <a:pt x="22" y="203"/>
                  </a:lnTo>
                  <a:lnTo>
                    <a:pt x="18" y="213"/>
                  </a:lnTo>
                  <a:lnTo>
                    <a:pt x="10" y="224"/>
                  </a:lnTo>
                  <a:lnTo>
                    <a:pt x="2" y="247"/>
                  </a:lnTo>
                  <a:lnTo>
                    <a:pt x="0" y="284"/>
                  </a:lnTo>
                  <a:lnTo>
                    <a:pt x="19" y="290"/>
                  </a:lnTo>
                  <a:lnTo>
                    <a:pt x="36" y="287"/>
                  </a:lnTo>
                  <a:lnTo>
                    <a:pt x="54" y="282"/>
                  </a:lnTo>
                  <a:lnTo>
                    <a:pt x="53" y="269"/>
                  </a:lnTo>
                  <a:lnTo>
                    <a:pt x="47" y="250"/>
                  </a:lnTo>
                  <a:lnTo>
                    <a:pt x="79" y="247"/>
                  </a:lnTo>
                  <a:lnTo>
                    <a:pt x="83" y="245"/>
                  </a:lnTo>
                  <a:lnTo>
                    <a:pt x="64" y="242"/>
                  </a:lnTo>
                  <a:lnTo>
                    <a:pt x="33" y="230"/>
                  </a:lnTo>
                  <a:lnTo>
                    <a:pt x="70" y="242"/>
                  </a:lnTo>
                  <a:lnTo>
                    <a:pt x="86" y="244"/>
                  </a:lnTo>
                  <a:lnTo>
                    <a:pt x="98" y="242"/>
                  </a:lnTo>
                  <a:lnTo>
                    <a:pt x="80" y="238"/>
                  </a:lnTo>
                  <a:lnTo>
                    <a:pt x="42" y="226"/>
                  </a:lnTo>
                  <a:lnTo>
                    <a:pt x="83" y="236"/>
                  </a:lnTo>
                  <a:lnTo>
                    <a:pt x="100" y="242"/>
                  </a:lnTo>
                  <a:lnTo>
                    <a:pt x="104" y="242"/>
                  </a:lnTo>
                  <a:lnTo>
                    <a:pt x="88" y="234"/>
                  </a:lnTo>
                  <a:lnTo>
                    <a:pt x="60" y="221"/>
                  </a:lnTo>
                  <a:lnTo>
                    <a:pt x="92" y="234"/>
                  </a:lnTo>
                  <a:lnTo>
                    <a:pt x="109" y="240"/>
                  </a:lnTo>
                  <a:lnTo>
                    <a:pt x="181" y="238"/>
                  </a:lnTo>
                  <a:lnTo>
                    <a:pt x="189" y="235"/>
                  </a:lnTo>
                  <a:lnTo>
                    <a:pt x="198" y="234"/>
                  </a:lnTo>
                  <a:lnTo>
                    <a:pt x="204" y="226"/>
                  </a:lnTo>
                  <a:lnTo>
                    <a:pt x="208" y="218"/>
                  </a:lnTo>
                  <a:lnTo>
                    <a:pt x="209" y="210"/>
                  </a:lnTo>
                  <a:lnTo>
                    <a:pt x="207" y="199"/>
                  </a:lnTo>
                  <a:lnTo>
                    <a:pt x="201" y="185"/>
                  </a:lnTo>
                  <a:lnTo>
                    <a:pt x="197" y="173"/>
                  </a:lnTo>
                  <a:lnTo>
                    <a:pt x="194" y="163"/>
                  </a:lnTo>
                  <a:lnTo>
                    <a:pt x="189" y="162"/>
                  </a:lnTo>
                  <a:lnTo>
                    <a:pt x="182" y="169"/>
                  </a:lnTo>
                  <a:lnTo>
                    <a:pt x="168" y="180"/>
                  </a:lnTo>
                  <a:lnTo>
                    <a:pt x="182" y="168"/>
                  </a:lnTo>
                  <a:lnTo>
                    <a:pt x="188" y="160"/>
                  </a:lnTo>
                  <a:lnTo>
                    <a:pt x="183" y="154"/>
                  </a:lnTo>
                  <a:lnTo>
                    <a:pt x="167" y="148"/>
                  </a:lnTo>
                  <a:lnTo>
                    <a:pt x="152" y="142"/>
                  </a:lnTo>
                  <a:lnTo>
                    <a:pt x="168" y="147"/>
                  </a:lnTo>
                  <a:lnTo>
                    <a:pt x="183" y="151"/>
                  </a:lnTo>
                  <a:lnTo>
                    <a:pt x="182" y="141"/>
                  </a:lnTo>
                  <a:lnTo>
                    <a:pt x="177" y="133"/>
                  </a:lnTo>
                  <a:lnTo>
                    <a:pt x="172" y="122"/>
                  </a:lnTo>
                  <a:lnTo>
                    <a:pt x="178" y="133"/>
                  </a:lnTo>
                  <a:lnTo>
                    <a:pt x="185" y="140"/>
                  </a:lnTo>
                  <a:lnTo>
                    <a:pt x="192" y="137"/>
                  </a:lnTo>
                  <a:lnTo>
                    <a:pt x="197" y="118"/>
                  </a:lnTo>
                  <a:lnTo>
                    <a:pt x="204" y="99"/>
                  </a:lnTo>
                  <a:lnTo>
                    <a:pt x="207" y="86"/>
                  </a:lnTo>
                  <a:lnTo>
                    <a:pt x="204" y="74"/>
                  </a:lnTo>
                  <a:lnTo>
                    <a:pt x="204" y="59"/>
                  </a:lnTo>
                  <a:lnTo>
                    <a:pt x="207" y="68"/>
                  </a:lnTo>
                  <a:lnTo>
                    <a:pt x="208" y="76"/>
                  </a:lnTo>
                  <a:lnTo>
                    <a:pt x="208" y="84"/>
                  </a:lnTo>
                  <a:lnTo>
                    <a:pt x="210" y="70"/>
                  </a:lnTo>
                  <a:lnTo>
                    <a:pt x="210" y="62"/>
                  </a:lnTo>
                  <a:lnTo>
                    <a:pt x="210" y="54"/>
                  </a:lnTo>
                  <a:lnTo>
                    <a:pt x="208" y="44"/>
                  </a:lnTo>
                  <a:lnTo>
                    <a:pt x="204" y="35"/>
                  </a:lnTo>
                  <a:lnTo>
                    <a:pt x="197" y="28"/>
                  </a:lnTo>
                  <a:lnTo>
                    <a:pt x="204" y="34"/>
                  </a:lnTo>
                  <a:lnTo>
                    <a:pt x="207" y="41"/>
                  </a:lnTo>
                  <a:lnTo>
                    <a:pt x="212" y="52"/>
                  </a:lnTo>
                  <a:lnTo>
                    <a:pt x="210" y="43"/>
                  </a:lnTo>
                  <a:lnTo>
                    <a:pt x="208" y="33"/>
                  </a:lnTo>
                  <a:lnTo>
                    <a:pt x="202" y="23"/>
                  </a:lnTo>
                  <a:lnTo>
                    <a:pt x="198" y="10"/>
                  </a:lnTo>
                  <a:lnTo>
                    <a:pt x="191" y="6"/>
                  </a:lnTo>
                  <a:lnTo>
                    <a:pt x="182" y="0"/>
                  </a:lnTo>
                  <a:lnTo>
                    <a:pt x="175" y="0"/>
                  </a:lnTo>
                  <a:lnTo>
                    <a:pt x="167" y="3"/>
                  </a:lnTo>
                </a:path>
              </a:pathLst>
            </a:custGeom>
            <a:solidFill>
              <a:srgbClr val="0000FF"/>
            </a:solidFill>
            <a:ln w="9525" cap="rnd">
              <a:noFill/>
              <a:round/>
              <a:headEnd type="none" w="sm" len="sm"/>
              <a:tailEnd type="none" w="sm" len="sm"/>
            </a:ln>
          </p:spPr>
          <p:txBody>
            <a:bodyPr/>
            <a:lstStyle/>
            <a:p>
              <a:endParaRPr lang="es-ES"/>
            </a:p>
          </p:txBody>
        </p:sp>
        <p:sp>
          <p:nvSpPr>
            <p:cNvPr id="107468" name="Freeform 116"/>
            <p:cNvSpPr>
              <a:spLocks/>
            </p:cNvSpPr>
            <p:nvPr/>
          </p:nvSpPr>
          <p:spPr bwMode="auto">
            <a:xfrm>
              <a:off x="1096" y="3135"/>
              <a:ext cx="28" cy="27"/>
            </a:xfrm>
            <a:custGeom>
              <a:avLst/>
              <a:gdLst>
                <a:gd name="T0" fmla="*/ 22 w 28"/>
                <a:gd name="T1" fmla="*/ 0 h 27"/>
                <a:gd name="T2" fmla="*/ 0 w 28"/>
                <a:gd name="T3" fmla="*/ 0 h 27"/>
                <a:gd name="T4" fmla="*/ 0 w 28"/>
                <a:gd name="T5" fmla="*/ 10 h 27"/>
                <a:gd name="T6" fmla="*/ 2 w 28"/>
                <a:gd name="T7" fmla="*/ 22 h 27"/>
                <a:gd name="T8" fmla="*/ 22 w 28"/>
                <a:gd name="T9" fmla="*/ 26 h 27"/>
                <a:gd name="T10" fmla="*/ 27 w 28"/>
                <a:gd name="T11" fmla="*/ 20 h 27"/>
                <a:gd name="T12" fmla="*/ 27 w 28"/>
                <a:gd name="T13" fmla="*/ 6 h 27"/>
                <a:gd name="T14" fmla="*/ 22 w 28"/>
                <a:gd name="T15" fmla="*/ 0 h 27"/>
                <a:gd name="T16" fmla="*/ 0 60000 65536"/>
                <a:gd name="T17" fmla="*/ 0 60000 65536"/>
                <a:gd name="T18" fmla="*/ 0 60000 65536"/>
                <a:gd name="T19" fmla="*/ 0 60000 65536"/>
                <a:gd name="T20" fmla="*/ 0 60000 65536"/>
                <a:gd name="T21" fmla="*/ 0 60000 65536"/>
                <a:gd name="T22" fmla="*/ 0 60000 65536"/>
                <a:gd name="T23" fmla="*/ 0 60000 65536"/>
                <a:gd name="T24" fmla="*/ 0 w 28"/>
                <a:gd name="T25" fmla="*/ 0 h 27"/>
                <a:gd name="T26" fmla="*/ 28 w 28"/>
                <a:gd name="T27" fmla="*/ 27 h 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 h="27">
                  <a:moveTo>
                    <a:pt x="22" y="0"/>
                  </a:moveTo>
                  <a:lnTo>
                    <a:pt x="0" y="0"/>
                  </a:lnTo>
                  <a:lnTo>
                    <a:pt x="0" y="10"/>
                  </a:lnTo>
                  <a:lnTo>
                    <a:pt x="2" y="22"/>
                  </a:lnTo>
                  <a:lnTo>
                    <a:pt x="22" y="26"/>
                  </a:lnTo>
                  <a:lnTo>
                    <a:pt x="27" y="20"/>
                  </a:lnTo>
                  <a:lnTo>
                    <a:pt x="27" y="6"/>
                  </a:lnTo>
                  <a:lnTo>
                    <a:pt x="22" y="0"/>
                  </a:lnTo>
                </a:path>
              </a:pathLst>
            </a:custGeom>
            <a:solidFill>
              <a:srgbClr val="004040"/>
            </a:solidFill>
            <a:ln w="9525" cap="rnd">
              <a:noFill/>
              <a:round/>
              <a:headEnd type="none" w="sm" len="sm"/>
              <a:tailEnd type="none" w="sm" len="sm"/>
            </a:ln>
          </p:spPr>
          <p:txBody>
            <a:bodyPr/>
            <a:lstStyle/>
            <a:p>
              <a:endParaRPr lang="es-ES"/>
            </a:p>
          </p:txBody>
        </p:sp>
        <p:sp>
          <p:nvSpPr>
            <p:cNvPr id="107469" name="Freeform 117"/>
            <p:cNvSpPr>
              <a:spLocks/>
            </p:cNvSpPr>
            <p:nvPr/>
          </p:nvSpPr>
          <p:spPr bwMode="auto">
            <a:xfrm>
              <a:off x="991" y="3209"/>
              <a:ext cx="94" cy="26"/>
            </a:xfrm>
            <a:custGeom>
              <a:avLst/>
              <a:gdLst>
                <a:gd name="T0" fmla="*/ 0 w 94"/>
                <a:gd name="T1" fmla="*/ 0 h 26"/>
                <a:gd name="T2" fmla="*/ 23 w 94"/>
                <a:gd name="T3" fmla="*/ 12 h 26"/>
                <a:gd name="T4" fmla="*/ 43 w 94"/>
                <a:gd name="T5" fmla="*/ 15 h 26"/>
                <a:gd name="T6" fmla="*/ 62 w 94"/>
                <a:gd name="T7" fmla="*/ 21 h 26"/>
                <a:gd name="T8" fmla="*/ 78 w 94"/>
                <a:gd name="T9" fmla="*/ 21 h 26"/>
                <a:gd name="T10" fmla="*/ 93 w 94"/>
                <a:gd name="T11" fmla="*/ 21 h 26"/>
                <a:gd name="T12" fmla="*/ 78 w 94"/>
                <a:gd name="T13" fmla="*/ 25 h 26"/>
                <a:gd name="T14" fmla="*/ 54 w 94"/>
                <a:gd name="T15" fmla="*/ 25 h 26"/>
                <a:gd name="T16" fmla="*/ 31 w 94"/>
                <a:gd name="T17" fmla="*/ 17 h 26"/>
                <a:gd name="T18" fmla="*/ 19 w 94"/>
                <a:gd name="T19" fmla="*/ 12 h 26"/>
                <a:gd name="T20" fmla="*/ 0 w 94"/>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26"/>
                <a:gd name="T35" fmla="*/ 94 w 94"/>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26">
                  <a:moveTo>
                    <a:pt x="0" y="0"/>
                  </a:moveTo>
                  <a:lnTo>
                    <a:pt x="23" y="12"/>
                  </a:lnTo>
                  <a:lnTo>
                    <a:pt x="43" y="15"/>
                  </a:lnTo>
                  <a:lnTo>
                    <a:pt x="62" y="21"/>
                  </a:lnTo>
                  <a:lnTo>
                    <a:pt x="78" y="21"/>
                  </a:lnTo>
                  <a:lnTo>
                    <a:pt x="93" y="21"/>
                  </a:lnTo>
                  <a:lnTo>
                    <a:pt x="78" y="25"/>
                  </a:lnTo>
                  <a:lnTo>
                    <a:pt x="54" y="25"/>
                  </a:lnTo>
                  <a:lnTo>
                    <a:pt x="31" y="17"/>
                  </a:lnTo>
                  <a:lnTo>
                    <a:pt x="19" y="12"/>
                  </a:lnTo>
                  <a:lnTo>
                    <a:pt x="0" y="0"/>
                  </a:lnTo>
                </a:path>
              </a:pathLst>
            </a:custGeom>
            <a:solidFill>
              <a:srgbClr val="002020"/>
            </a:solidFill>
            <a:ln w="9525" cap="rnd">
              <a:noFill/>
              <a:round/>
              <a:headEnd type="none" w="sm" len="sm"/>
              <a:tailEnd type="none" w="sm" len="sm"/>
            </a:ln>
          </p:spPr>
          <p:txBody>
            <a:bodyPr/>
            <a:lstStyle/>
            <a:p>
              <a:endParaRPr lang="es-ES"/>
            </a:p>
          </p:txBody>
        </p:sp>
        <p:sp>
          <p:nvSpPr>
            <p:cNvPr id="107470" name="Freeform 118"/>
            <p:cNvSpPr>
              <a:spLocks/>
            </p:cNvSpPr>
            <p:nvPr/>
          </p:nvSpPr>
          <p:spPr bwMode="auto">
            <a:xfrm>
              <a:off x="1010" y="2892"/>
              <a:ext cx="105" cy="122"/>
            </a:xfrm>
            <a:custGeom>
              <a:avLst/>
              <a:gdLst>
                <a:gd name="T0" fmla="*/ 43 w 105"/>
                <a:gd name="T1" fmla="*/ 57 h 122"/>
                <a:gd name="T2" fmla="*/ 43 w 105"/>
                <a:gd name="T3" fmla="*/ 52 h 122"/>
                <a:gd name="T4" fmla="*/ 43 w 105"/>
                <a:gd name="T5" fmla="*/ 58 h 122"/>
                <a:gd name="T6" fmla="*/ 40 w 105"/>
                <a:gd name="T7" fmla="*/ 66 h 122"/>
                <a:gd name="T8" fmla="*/ 40 w 105"/>
                <a:gd name="T9" fmla="*/ 68 h 122"/>
                <a:gd name="T10" fmla="*/ 48 w 105"/>
                <a:gd name="T11" fmla="*/ 68 h 122"/>
                <a:gd name="T12" fmla="*/ 50 w 105"/>
                <a:gd name="T13" fmla="*/ 77 h 122"/>
                <a:gd name="T14" fmla="*/ 57 w 105"/>
                <a:gd name="T15" fmla="*/ 62 h 122"/>
                <a:gd name="T16" fmla="*/ 56 w 105"/>
                <a:gd name="T17" fmla="*/ 68 h 122"/>
                <a:gd name="T18" fmla="*/ 52 w 105"/>
                <a:gd name="T19" fmla="*/ 74 h 122"/>
                <a:gd name="T20" fmla="*/ 48 w 105"/>
                <a:gd name="T21" fmla="*/ 83 h 122"/>
                <a:gd name="T22" fmla="*/ 45 w 105"/>
                <a:gd name="T23" fmla="*/ 93 h 122"/>
                <a:gd name="T24" fmla="*/ 40 w 105"/>
                <a:gd name="T25" fmla="*/ 102 h 122"/>
                <a:gd name="T26" fmla="*/ 36 w 105"/>
                <a:gd name="T27" fmla="*/ 111 h 122"/>
                <a:gd name="T28" fmla="*/ 33 w 105"/>
                <a:gd name="T29" fmla="*/ 121 h 122"/>
                <a:gd name="T30" fmla="*/ 40 w 105"/>
                <a:gd name="T31" fmla="*/ 114 h 122"/>
                <a:gd name="T32" fmla="*/ 43 w 105"/>
                <a:gd name="T33" fmla="*/ 115 h 122"/>
                <a:gd name="T34" fmla="*/ 57 w 105"/>
                <a:gd name="T35" fmla="*/ 109 h 122"/>
                <a:gd name="T36" fmla="*/ 64 w 105"/>
                <a:gd name="T37" fmla="*/ 105 h 122"/>
                <a:gd name="T38" fmla="*/ 73 w 105"/>
                <a:gd name="T39" fmla="*/ 103 h 122"/>
                <a:gd name="T40" fmla="*/ 83 w 105"/>
                <a:gd name="T41" fmla="*/ 103 h 122"/>
                <a:gd name="T42" fmla="*/ 93 w 105"/>
                <a:gd name="T43" fmla="*/ 108 h 122"/>
                <a:gd name="T44" fmla="*/ 92 w 105"/>
                <a:gd name="T45" fmla="*/ 109 h 122"/>
                <a:gd name="T46" fmla="*/ 104 w 105"/>
                <a:gd name="T47" fmla="*/ 109 h 122"/>
                <a:gd name="T48" fmla="*/ 97 w 105"/>
                <a:gd name="T49" fmla="*/ 100 h 122"/>
                <a:gd name="T50" fmla="*/ 90 w 105"/>
                <a:gd name="T51" fmla="*/ 89 h 122"/>
                <a:gd name="T52" fmla="*/ 88 w 105"/>
                <a:gd name="T53" fmla="*/ 79 h 122"/>
                <a:gd name="T54" fmla="*/ 86 w 105"/>
                <a:gd name="T55" fmla="*/ 73 h 122"/>
                <a:gd name="T56" fmla="*/ 89 w 105"/>
                <a:gd name="T57" fmla="*/ 67 h 122"/>
                <a:gd name="T58" fmla="*/ 93 w 105"/>
                <a:gd name="T59" fmla="*/ 61 h 122"/>
                <a:gd name="T60" fmla="*/ 96 w 105"/>
                <a:gd name="T61" fmla="*/ 53 h 122"/>
                <a:gd name="T62" fmla="*/ 97 w 105"/>
                <a:gd name="T63" fmla="*/ 48 h 122"/>
                <a:gd name="T64" fmla="*/ 99 w 105"/>
                <a:gd name="T65" fmla="*/ 41 h 122"/>
                <a:gd name="T66" fmla="*/ 100 w 105"/>
                <a:gd name="T67" fmla="*/ 34 h 122"/>
                <a:gd name="T68" fmla="*/ 97 w 105"/>
                <a:gd name="T69" fmla="*/ 26 h 122"/>
                <a:gd name="T70" fmla="*/ 94 w 105"/>
                <a:gd name="T71" fmla="*/ 21 h 122"/>
                <a:gd name="T72" fmla="*/ 90 w 105"/>
                <a:gd name="T73" fmla="*/ 14 h 122"/>
                <a:gd name="T74" fmla="*/ 84 w 105"/>
                <a:gd name="T75" fmla="*/ 8 h 122"/>
                <a:gd name="T76" fmla="*/ 80 w 105"/>
                <a:gd name="T77" fmla="*/ 3 h 122"/>
                <a:gd name="T78" fmla="*/ 67 w 105"/>
                <a:gd name="T79" fmla="*/ 0 h 122"/>
                <a:gd name="T80" fmla="*/ 59 w 105"/>
                <a:gd name="T81" fmla="*/ 0 h 122"/>
                <a:gd name="T82" fmla="*/ 42 w 105"/>
                <a:gd name="T83" fmla="*/ 0 h 122"/>
                <a:gd name="T84" fmla="*/ 33 w 105"/>
                <a:gd name="T85" fmla="*/ 0 h 122"/>
                <a:gd name="T86" fmla="*/ 24 w 105"/>
                <a:gd name="T87" fmla="*/ 1 h 122"/>
                <a:gd name="T88" fmla="*/ 16 w 105"/>
                <a:gd name="T89" fmla="*/ 5 h 122"/>
                <a:gd name="T90" fmla="*/ 9 w 105"/>
                <a:gd name="T91" fmla="*/ 10 h 122"/>
                <a:gd name="T92" fmla="*/ 0 w 105"/>
                <a:gd name="T93" fmla="*/ 15 h 122"/>
                <a:gd name="T94" fmla="*/ 0 w 105"/>
                <a:gd name="T95" fmla="*/ 24 h 122"/>
                <a:gd name="T96" fmla="*/ 0 w 105"/>
                <a:gd name="T97" fmla="*/ 30 h 122"/>
                <a:gd name="T98" fmla="*/ 0 w 105"/>
                <a:gd name="T99" fmla="*/ 36 h 122"/>
                <a:gd name="T100" fmla="*/ 8 w 105"/>
                <a:gd name="T101" fmla="*/ 30 h 122"/>
                <a:gd name="T102" fmla="*/ 16 w 105"/>
                <a:gd name="T103" fmla="*/ 26 h 122"/>
                <a:gd name="T104" fmla="*/ 27 w 105"/>
                <a:gd name="T105" fmla="*/ 25 h 122"/>
                <a:gd name="T106" fmla="*/ 26 w 105"/>
                <a:gd name="T107" fmla="*/ 35 h 122"/>
                <a:gd name="T108" fmla="*/ 33 w 105"/>
                <a:gd name="T109" fmla="*/ 36 h 122"/>
                <a:gd name="T110" fmla="*/ 35 w 105"/>
                <a:gd name="T111" fmla="*/ 41 h 122"/>
                <a:gd name="T112" fmla="*/ 37 w 105"/>
                <a:gd name="T113" fmla="*/ 45 h 122"/>
                <a:gd name="T114" fmla="*/ 43 w 105"/>
                <a:gd name="T115" fmla="*/ 57 h 12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5"/>
                <a:gd name="T175" fmla="*/ 0 h 122"/>
                <a:gd name="T176" fmla="*/ 105 w 105"/>
                <a:gd name="T177" fmla="*/ 122 h 12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5" h="122">
                  <a:moveTo>
                    <a:pt x="43" y="57"/>
                  </a:moveTo>
                  <a:lnTo>
                    <a:pt x="43" y="52"/>
                  </a:lnTo>
                  <a:lnTo>
                    <a:pt x="43" y="58"/>
                  </a:lnTo>
                  <a:lnTo>
                    <a:pt x="40" y="66"/>
                  </a:lnTo>
                  <a:lnTo>
                    <a:pt x="40" y="68"/>
                  </a:lnTo>
                  <a:lnTo>
                    <a:pt x="48" y="68"/>
                  </a:lnTo>
                  <a:lnTo>
                    <a:pt x="50" y="77"/>
                  </a:lnTo>
                  <a:lnTo>
                    <a:pt x="57" y="62"/>
                  </a:lnTo>
                  <a:lnTo>
                    <a:pt x="56" y="68"/>
                  </a:lnTo>
                  <a:lnTo>
                    <a:pt x="52" y="74"/>
                  </a:lnTo>
                  <a:lnTo>
                    <a:pt x="48" y="83"/>
                  </a:lnTo>
                  <a:lnTo>
                    <a:pt x="45" y="93"/>
                  </a:lnTo>
                  <a:lnTo>
                    <a:pt x="40" y="102"/>
                  </a:lnTo>
                  <a:lnTo>
                    <a:pt x="36" y="111"/>
                  </a:lnTo>
                  <a:lnTo>
                    <a:pt x="33" y="121"/>
                  </a:lnTo>
                  <a:lnTo>
                    <a:pt x="40" y="114"/>
                  </a:lnTo>
                  <a:lnTo>
                    <a:pt x="43" y="115"/>
                  </a:lnTo>
                  <a:lnTo>
                    <a:pt x="57" y="109"/>
                  </a:lnTo>
                  <a:lnTo>
                    <a:pt x="64" y="105"/>
                  </a:lnTo>
                  <a:lnTo>
                    <a:pt x="73" y="103"/>
                  </a:lnTo>
                  <a:lnTo>
                    <a:pt x="83" y="103"/>
                  </a:lnTo>
                  <a:lnTo>
                    <a:pt x="93" y="108"/>
                  </a:lnTo>
                  <a:lnTo>
                    <a:pt x="92" y="109"/>
                  </a:lnTo>
                  <a:lnTo>
                    <a:pt x="104" y="109"/>
                  </a:lnTo>
                  <a:lnTo>
                    <a:pt x="97" y="100"/>
                  </a:lnTo>
                  <a:lnTo>
                    <a:pt x="90" y="89"/>
                  </a:lnTo>
                  <a:lnTo>
                    <a:pt x="88" y="79"/>
                  </a:lnTo>
                  <a:lnTo>
                    <a:pt x="86" y="73"/>
                  </a:lnTo>
                  <a:lnTo>
                    <a:pt x="89" y="67"/>
                  </a:lnTo>
                  <a:lnTo>
                    <a:pt x="93" y="61"/>
                  </a:lnTo>
                  <a:lnTo>
                    <a:pt x="96" y="53"/>
                  </a:lnTo>
                  <a:lnTo>
                    <a:pt x="97" y="48"/>
                  </a:lnTo>
                  <a:lnTo>
                    <a:pt x="99" y="41"/>
                  </a:lnTo>
                  <a:lnTo>
                    <a:pt x="100" y="34"/>
                  </a:lnTo>
                  <a:lnTo>
                    <a:pt x="97" y="26"/>
                  </a:lnTo>
                  <a:lnTo>
                    <a:pt x="94" y="21"/>
                  </a:lnTo>
                  <a:lnTo>
                    <a:pt x="90" y="14"/>
                  </a:lnTo>
                  <a:lnTo>
                    <a:pt x="84" y="8"/>
                  </a:lnTo>
                  <a:lnTo>
                    <a:pt x="80" y="3"/>
                  </a:lnTo>
                  <a:lnTo>
                    <a:pt x="67" y="0"/>
                  </a:lnTo>
                  <a:lnTo>
                    <a:pt x="59" y="0"/>
                  </a:lnTo>
                  <a:lnTo>
                    <a:pt x="42" y="0"/>
                  </a:lnTo>
                  <a:lnTo>
                    <a:pt x="33" y="0"/>
                  </a:lnTo>
                  <a:lnTo>
                    <a:pt x="24" y="1"/>
                  </a:lnTo>
                  <a:lnTo>
                    <a:pt x="16" y="5"/>
                  </a:lnTo>
                  <a:lnTo>
                    <a:pt x="9" y="10"/>
                  </a:lnTo>
                  <a:lnTo>
                    <a:pt x="0" y="15"/>
                  </a:lnTo>
                  <a:lnTo>
                    <a:pt x="0" y="24"/>
                  </a:lnTo>
                  <a:lnTo>
                    <a:pt x="0" y="30"/>
                  </a:lnTo>
                  <a:lnTo>
                    <a:pt x="0" y="36"/>
                  </a:lnTo>
                  <a:lnTo>
                    <a:pt x="8" y="30"/>
                  </a:lnTo>
                  <a:lnTo>
                    <a:pt x="16" y="26"/>
                  </a:lnTo>
                  <a:lnTo>
                    <a:pt x="27" y="25"/>
                  </a:lnTo>
                  <a:lnTo>
                    <a:pt x="26" y="35"/>
                  </a:lnTo>
                  <a:lnTo>
                    <a:pt x="33" y="36"/>
                  </a:lnTo>
                  <a:lnTo>
                    <a:pt x="35" y="41"/>
                  </a:lnTo>
                  <a:lnTo>
                    <a:pt x="37" y="45"/>
                  </a:lnTo>
                  <a:lnTo>
                    <a:pt x="43" y="57"/>
                  </a:lnTo>
                </a:path>
              </a:pathLst>
            </a:custGeom>
            <a:solidFill>
              <a:srgbClr val="000000"/>
            </a:solidFill>
            <a:ln w="9525" cap="rnd">
              <a:noFill/>
              <a:round/>
              <a:headEnd type="none" w="sm" len="sm"/>
              <a:tailEnd type="none" w="sm" len="sm"/>
            </a:ln>
          </p:spPr>
          <p:txBody>
            <a:bodyPr/>
            <a:lstStyle/>
            <a:p>
              <a:endParaRPr lang="es-ES"/>
            </a:p>
          </p:txBody>
        </p:sp>
        <p:sp>
          <p:nvSpPr>
            <p:cNvPr id="107471" name="Freeform 119"/>
            <p:cNvSpPr>
              <a:spLocks/>
            </p:cNvSpPr>
            <p:nvPr/>
          </p:nvSpPr>
          <p:spPr bwMode="auto">
            <a:xfrm>
              <a:off x="1050" y="3073"/>
              <a:ext cx="122" cy="174"/>
            </a:xfrm>
            <a:custGeom>
              <a:avLst/>
              <a:gdLst>
                <a:gd name="T0" fmla="*/ 52 w 122"/>
                <a:gd name="T1" fmla="*/ 23 h 174"/>
                <a:gd name="T2" fmla="*/ 74 w 122"/>
                <a:gd name="T3" fmla="*/ 21 h 174"/>
                <a:gd name="T4" fmla="*/ 89 w 122"/>
                <a:gd name="T5" fmla="*/ 18 h 174"/>
                <a:gd name="T6" fmla="*/ 92 w 122"/>
                <a:gd name="T7" fmla="*/ 10 h 174"/>
                <a:gd name="T8" fmla="*/ 92 w 122"/>
                <a:gd name="T9" fmla="*/ 6 h 174"/>
                <a:gd name="T10" fmla="*/ 97 w 122"/>
                <a:gd name="T11" fmla="*/ 0 h 174"/>
                <a:gd name="T12" fmla="*/ 109 w 122"/>
                <a:gd name="T13" fmla="*/ 0 h 174"/>
                <a:gd name="T14" fmla="*/ 121 w 122"/>
                <a:gd name="T15" fmla="*/ 0 h 174"/>
                <a:gd name="T16" fmla="*/ 106 w 122"/>
                <a:gd name="T17" fmla="*/ 134 h 174"/>
                <a:gd name="T18" fmla="*/ 97 w 122"/>
                <a:gd name="T19" fmla="*/ 144 h 174"/>
                <a:gd name="T20" fmla="*/ 84 w 122"/>
                <a:gd name="T21" fmla="*/ 158 h 174"/>
                <a:gd name="T22" fmla="*/ 66 w 122"/>
                <a:gd name="T23" fmla="*/ 166 h 174"/>
                <a:gd name="T24" fmla="*/ 46 w 122"/>
                <a:gd name="T25" fmla="*/ 170 h 174"/>
                <a:gd name="T26" fmla="*/ 18 w 122"/>
                <a:gd name="T27" fmla="*/ 173 h 174"/>
                <a:gd name="T28" fmla="*/ 1 w 122"/>
                <a:gd name="T29" fmla="*/ 169 h 174"/>
                <a:gd name="T30" fmla="*/ 0 w 122"/>
                <a:gd name="T31" fmla="*/ 160 h 174"/>
                <a:gd name="T32" fmla="*/ 0 w 122"/>
                <a:gd name="T33" fmla="*/ 148 h 174"/>
                <a:gd name="T34" fmla="*/ 11 w 122"/>
                <a:gd name="T35" fmla="*/ 110 h 174"/>
                <a:gd name="T36" fmla="*/ 22 w 122"/>
                <a:gd name="T37" fmla="*/ 72 h 174"/>
                <a:gd name="T38" fmla="*/ 26 w 122"/>
                <a:gd name="T39" fmla="*/ 43 h 174"/>
                <a:gd name="T40" fmla="*/ 26 w 122"/>
                <a:gd name="T41" fmla="*/ 38 h 174"/>
                <a:gd name="T42" fmla="*/ 32 w 122"/>
                <a:gd name="T43" fmla="*/ 27 h 174"/>
                <a:gd name="T44" fmla="*/ 39 w 122"/>
                <a:gd name="T45" fmla="*/ 23 h 174"/>
                <a:gd name="T46" fmla="*/ 52 w 122"/>
                <a:gd name="T47" fmla="*/ 23 h 17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2"/>
                <a:gd name="T73" fmla="*/ 0 h 174"/>
                <a:gd name="T74" fmla="*/ 122 w 122"/>
                <a:gd name="T75" fmla="*/ 174 h 17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2" h="174">
                  <a:moveTo>
                    <a:pt x="52" y="23"/>
                  </a:moveTo>
                  <a:lnTo>
                    <a:pt x="74" y="21"/>
                  </a:lnTo>
                  <a:lnTo>
                    <a:pt x="89" y="18"/>
                  </a:lnTo>
                  <a:lnTo>
                    <a:pt x="92" y="10"/>
                  </a:lnTo>
                  <a:lnTo>
                    <a:pt x="92" y="6"/>
                  </a:lnTo>
                  <a:lnTo>
                    <a:pt x="97" y="0"/>
                  </a:lnTo>
                  <a:lnTo>
                    <a:pt x="109" y="0"/>
                  </a:lnTo>
                  <a:lnTo>
                    <a:pt x="121" y="0"/>
                  </a:lnTo>
                  <a:lnTo>
                    <a:pt x="106" y="134"/>
                  </a:lnTo>
                  <a:lnTo>
                    <a:pt x="97" y="144"/>
                  </a:lnTo>
                  <a:lnTo>
                    <a:pt x="84" y="158"/>
                  </a:lnTo>
                  <a:lnTo>
                    <a:pt x="66" y="166"/>
                  </a:lnTo>
                  <a:lnTo>
                    <a:pt x="46" y="170"/>
                  </a:lnTo>
                  <a:lnTo>
                    <a:pt x="18" y="173"/>
                  </a:lnTo>
                  <a:lnTo>
                    <a:pt x="1" y="169"/>
                  </a:lnTo>
                  <a:lnTo>
                    <a:pt x="0" y="160"/>
                  </a:lnTo>
                  <a:lnTo>
                    <a:pt x="0" y="148"/>
                  </a:lnTo>
                  <a:lnTo>
                    <a:pt x="11" y="110"/>
                  </a:lnTo>
                  <a:lnTo>
                    <a:pt x="22" y="72"/>
                  </a:lnTo>
                  <a:lnTo>
                    <a:pt x="26" y="43"/>
                  </a:lnTo>
                  <a:lnTo>
                    <a:pt x="26" y="38"/>
                  </a:lnTo>
                  <a:lnTo>
                    <a:pt x="32" y="27"/>
                  </a:lnTo>
                  <a:lnTo>
                    <a:pt x="39" y="23"/>
                  </a:lnTo>
                  <a:lnTo>
                    <a:pt x="52" y="23"/>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7472" name="Freeform 120"/>
            <p:cNvSpPr>
              <a:spLocks/>
            </p:cNvSpPr>
            <p:nvPr/>
          </p:nvSpPr>
          <p:spPr bwMode="auto">
            <a:xfrm>
              <a:off x="1065" y="3084"/>
              <a:ext cx="98" cy="154"/>
            </a:xfrm>
            <a:custGeom>
              <a:avLst/>
              <a:gdLst>
                <a:gd name="T0" fmla="*/ 31 w 98"/>
                <a:gd name="T1" fmla="*/ 30 h 154"/>
                <a:gd name="T2" fmla="*/ 50 w 98"/>
                <a:gd name="T3" fmla="*/ 29 h 154"/>
                <a:gd name="T4" fmla="*/ 70 w 98"/>
                <a:gd name="T5" fmla="*/ 24 h 154"/>
                <a:gd name="T6" fmla="*/ 81 w 98"/>
                <a:gd name="T7" fmla="*/ 19 h 154"/>
                <a:gd name="T8" fmla="*/ 89 w 98"/>
                <a:gd name="T9" fmla="*/ 12 h 154"/>
                <a:gd name="T10" fmla="*/ 97 w 98"/>
                <a:gd name="T11" fmla="*/ 0 h 154"/>
                <a:gd name="T12" fmla="*/ 83 w 98"/>
                <a:gd name="T13" fmla="*/ 117 h 154"/>
                <a:gd name="T14" fmla="*/ 75 w 98"/>
                <a:gd name="T15" fmla="*/ 129 h 154"/>
                <a:gd name="T16" fmla="*/ 66 w 98"/>
                <a:gd name="T17" fmla="*/ 138 h 154"/>
                <a:gd name="T18" fmla="*/ 54 w 98"/>
                <a:gd name="T19" fmla="*/ 145 h 154"/>
                <a:gd name="T20" fmla="*/ 45 w 98"/>
                <a:gd name="T21" fmla="*/ 149 h 154"/>
                <a:gd name="T22" fmla="*/ 31 w 98"/>
                <a:gd name="T23" fmla="*/ 151 h 154"/>
                <a:gd name="T24" fmla="*/ 21 w 98"/>
                <a:gd name="T25" fmla="*/ 153 h 154"/>
                <a:gd name="T26" fmla="*/ 7 w 98"/>
                <a:gd name="T27" fmla="*/ 153 h 154"/>
                <a:gd name="T28" fmla="*/ 2 w 98"/>
                <a:gd name="T29" fmla="*/ 151 h 154"/>
                <a:gd name="T30" fmla="*/ 0 w 98"/>
                <a:gd name="T31" fmla="*/ 145 h 154"/>
                <a:gd name="T32" fmla="*/ 0 w 98"/>
                <a:gd name="T33" fmla="*/ 135 h 154"/>
                <a:gd name="T34" fmla="*/ 8 w 98"/>
                <a:gd name="T35" fmla="*/ 115 h 154"/>
                <a:gd name="T36" fmla="*/ 23 w 98"/>
                <a:gd name="T37" fmla="*/ 44 h 154"/>
                <a:gd name="T38" fmla="*/ 25 w 98"/>
                <a:gd name="T39" fmla="*/ 34 h 154"/>
                <a:gd name="T40" fmla="*/ 31 w 98"/>
                <a:gd name="T41" fmla="*/ 30 h 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8"/>
                <a:gd name="T64" fmla="*/ 0 h 154"/>
                <a:gd name="T65" fmla="*/ 98 w 98"/>
                <a:gd name="T66" fmla="*/ 154 h 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8" h="154">
                  <a:moveTo>
                    <a:pt x="31" y="30"/>
                  </a:moveTo>
                  <a:lnTo>
                    <a:pt x="50" y="29"/>
                  </a:lnTo>
                  <a:lnTo>
                    <a:pt x="70" y="24"/>
                  </a:lnTo>
                  <a:lnTo>
                    <a:pt x="81" y="19"/>
                  </a:lnTo>
                  <a:lnTo>
                    <a:pt x="89" y="12"/>
                  </a:lnTo>
                  <a:lnTo>
                    <a:pt x="97" y="0"/>
                  </a:lnTo>
                  <a:lnTo>
                    <a:pt x="83" y="117"/>
                  </a:lnTo>
                  <a:lnTo>
                    <a:pt x="75" y="129"/>
                  </a:lnTo>
                  <a:lnTo>
                    <a:pt x="66" y="138"/>
                  </a:lnTo>
                  <a:lnTo>
                    <a:pt x="54" y="145"/>
                  </a:lnTo>
                  <a:lnTo>
                    <a:pt x="45" y="149"/>
                  </a:lnTo>
                  <a:lnTo>
                    <a:pt x="31" y="151"/>
                  </a:lnTo>
                  <a:lnTo>
                    <a:pt x="21" y="153"/>
                  </a:lnTo>
                  <a:lnTo>
                    <a:pt x="7" y="153"/>
                  </a:lnTo>
                  <a:lnTo>
                    <a:pt x="2" y="151"/>
                  </a:lnTo>
                  <a:lnTo>
                    <a:pt x="0" y="145"/>
                  </a:lnTo>
                  <a:lnTo>
                    <a:pt x="0" y="135"/>
                  </a:lnTo>
                  <a:lnTo>
                    <a:pt x="8" y="115"/>
                  </a:lnTo>
                  <a:lnTo>
                    <a:pt x="23" y="44"/>
                  </a:lnTo>
                  <a:lnTo>
                    <a:pt x="25" y="34"/>
                  </a:lnTo>
                  <a:lnTo>
                    <a:pt x="31" y="30"/>
                  </a:lnTo>
                </a:path>
              </a:pathLst>
            </a:custGeom>
            <a:solidFill>
              <a:srgbClr val="606060"/>
            </a:solidFill>
            <a:ln w="9525" cap="rnd">
              <a:noFill/>
              <a:round/>
              <a:headEnd type="none" w="sm" len="sm"/>
              <a:tailEnd type="none" w="sm" len="sm"/>
            </a:ln>
          </p:spPr>
          <p:txBody>
            <a:bodyPr/>
            <a:lstStyle/>
            <a:p>
              <a:endParaRPr lang="es-ES"/>
            </a:p>
          </p:txBody>
        </p:sp>
        <p:sp>
          <p:nvSpPr>
            <p:cNvPr id="107473" name="Freeform 121"/>
            <p:cNvSpPr>
              <a:spLocks/>
            </p:cNvSpPr>
            <p:nvPr/>
          </p:nvSpPr>
          <p:spPr bwMode="auto">
            <a:xfrm>
              <a:off x="1072" y="3411"/>
              <a:ext cx="93" cy="49"/>
            </a:xfrm>
            <a:custGeom>
              <a:avLst/>
              <a:gdLst>
                <a:gd name="T0" fmla="*/ 54 w 93"/>
                <a:gd name="T1" fmla="*/ 0 h 49"/>
                <a:gd name="T2" fmla="*/ 54 w 93"/>
                <a:gd name="T3" fmla="*/ 13 h 49"/>
                <a:gd name="T4" fmla="*/ 30 w 93"/>
                <a:gd name="T5" fmla="*/ 24 h 49"/>
                <a:gd name="T6" fmla="*/ 10 w 93"/>
                <a:gd name="T7" fmla="*/ 29 h 49"/>
                <a:gd name="T8" fmla="*/ 0 w 93"/>
                <a:gd name="T9" fmla="*/ 34 h 49"/>
                <a:gd name="T10" fmla="*/ 0 w 93"/>
                <a:gd name="T11" fmla="*/ 40 h 49"/>
                <a:gd name="T12" fmla="*/ 14 w 93"/>
                <a:gd name="T13" fmla="*/ 46 h 49"/>
                <a:gd name="T14" fmla="*/ 36 w 93"/>
                <a:gd name="T15" fmla="*/ 48 h 49"/>
                <a:gd name="T16" fmla="*/ 54 w 93"/>
                <a:gd name="T17" fmla="*/ 44 h 49"/>
                <a:gd name="T18" fmla="*/ 67 w 93"/>
                <a:gd name="T19" fmla="*/ 40 h 49"/>
                <a:gd name="T20" fmla="*/ 67 w 93"/>
                <a:gd name="T21" fmla="*/ 45 h 49"/>
                <a:gd name="T22" fmla="*/ 81 w 93"/>
                <a:gd name="T23" fmla="*/ 44 h 49"/>
                <a:gd name="T24" fmla="*/ 90 w 93"/>
                <a:gd name="T25" fmla="*/ 41 h 49"/>
                <a:gd name="T26" fmla="*/ 90 w 93"/>
                <a:gd name="T27" fmla="*/ 36 h 49"/>
                <a:gd name="T28" fmla="*/ 92 w 93"/>
                <a:gd name="T29" fmla="*/ 32 h 49"/>
                <a:gd name="T30" fmla="*/ 92 w 93"/>
                <a:gd name="T31" fmla="*/ 22 h 49"/>
                <a:gd name="T32" fmla="*/ 89 w 93"/>
                <a:gd name="T33" fmla="*/ 17 h 49"/>
                <a:gd name="T34" fmla="*/ 82 w 93"/>
                <a:gd name="T35" fmla="*/ 12 h 49"/>
                <a:gd name="T36" fmla="*/ 82 w 93"/>
                <a:gd name="T37" fmla="*/ 0 h 49"/>
                <a:gd name="T38" fmla="*/ 54 w 93"/>
                <a:gd name="T39" fmla="*/ 0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3"/>
                <a:gd name="T61" fmla="*/ 0 h 49"/>
                <a:gd name="T62" fmla="*/ 93 w 93"/>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3" h="49">
                  <a:moveTo>
                    <a:pt x="54" y="0"/>
                  </a:moveTo>
                  <a:lnTo>
                    <a:pt x="54" y="13"/>
                  </a:lnTo>
                  <a:lnTo>
                    <a:pt x="30" y="24"/>
                  </a:lnTo>
                  <a:lnTo>
                    <a:pt x="10" y="29"/>
                  </a:lnTo>
                  <a:lnTo>
                    <a:pt x="0" y="34"/>
                  </a:lnTo>
                  <a:lnTo>
                    <a:pt x="0" y="40"/>
                  </a:lnTo>
                  <a:lnTo>
                    <a:pt x="14" y="46"/>
                  </a:lnTo>
                  <a:lnTo>
                    <a:pt x="36" y="48"/>
                  </a:lnTo>
                  <a:lnTo>
                    <a:pt x="54" y="44"/>
                  </a:lnTo>
                  <a:lnTo>
                    <a:pt x="67" y="40"/>
                  </a:lnTo>
                  <a:lnTo>
                    <a:pt x="67" y="45"/>
                  </a:lnTo>
                  <a:lnTo>
                    <a:pt x="81" y="44"/>
                  </a:lnTo>
                  <a:lnTo>
                    <a:pt x="90" y="41"/>
                  </a:lnTo>
                  <a:lnTo>
                    <a:pt x="90" y="36"/>
                  </a:lnTo>
                  <a:lnTo>
                    <a:pt x="92" y="32"/>
                  </a:lnTo>
                  <a:lnTo>
                    <a:pt x="92" y="22"/>
                  </a:lnTo>
                  <a:lnTo>
                    <a:pt x="89" y="17"/>
                  </a:lnTo>
                  <a:lnTo>
                    <a:pt x="82" y="12"/>
                  </a:lnTo>
                  <a:lnTo>
                    <a:pt x="82" y="0"/>
                  </a:lnTo>
                  <a:lnTo>
                    <a:pt x="54"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474" name="Freeform 122"/>
            <p:cNvSpPr>
              <a:spLocks/>
            </p:cNvSpPr>
            <p:nvPr/>
          </p:nvSpPr>
          <p:spPr bwMode="auto">
            <a:xfrm>
              <a:off x="1109" y="3427"/>
              <a:ext cx="29" cy="28"/>
            </a:xfrm>
            <a:custGeom>
              <a:avLst/>
              <a:gdLst>
                <a:gd name="T0" fmla="*/ 21 w 29"/>
                <a:gd name="T1" fmla="*/ 0 h 28"/>
                <a:gd name="T2" fmla="*/ 28 w 29"/>
                <a:gd name="T3" fmla="*/ 14 h 28"/>
                <a:gd name="T4" fmla="*/ 2 w 29"/>
                <a:gd name="T5" fmla="*/ 27 h 28"/>
                <a:gd name="T6" fmla="*/ 0 w 29"/>
                <a:gd name="T7" fmla="*/ 16 h 28"/>
                <a:gd name="T8" fmla="*/ 21 w 29"/>
                <a:gd name="T9" fmla="*/ 0 h 28"/>
                <a:gd name="T10" fmla="*/ 0 60000 65536"/>
                <a:gd name="T11" fmla="*/ 0 60000 65536"/>
                <a:gd name="T12" fmla="*/ 0 60000 65536"/>
                <a:gd name="T13" fmla="*/ 0 60000 65536"/>
                <a:gd name="T14" fmla="*/ 0 60000 65536"/>
                <a:gd name="T15" fmla="*/ 0 w 29"/>
                <a:gd name="T16" fmla="*/ 0 h 28"/>
                <a:gd name="T17" fmla="*/ 29 w 29"/>
                <a:gd name="T18" fmla="*/ 28 h 28"/>
              </a:gdLst>
              <a:ahLst/>
              <a:cxnLst>
                <a:cxn ang="T10">
                  <a:pos x="T0" y="T1"/>
                </a:cxn>
                <a:cxn ang="T11">
                  <a:pos x="T2" y="T3"/>
                </a:cxn>
                <a:cxn ang="T12">
                  <a:pos x="T4" y="T5"/>
                </a:cxn>
                <a:cxn ang="T13">
                  <a:pos x="T6" y="T7"/>
                </a:cxn>
                <a:cxn ang="T14">
                  <a:pos x="T8" y="T9"/>
                </a:cxn>
              </a:cxnLst>
              <a:rect l="T15" t="T16" r="T17" b="T18"/>
              <a:pathLst>
                <a:path w="29" h="28">
                  <a:moveTo>
                    <a:pt x="21" y="0"/>
                  </a:moveTo>
                  <a:lnTo>
                    <a:pt x="28" y="14"/>
                  </a:lnTo>
                  <a:lnTo>
                    <a:pt x="2" y="27"/>
                  </a:lnTo>
                  <a:lnTo>
                    <a:pt x="0" y="16"/>
                  </a:lnTo>
                  <a:lnTo>
                    <a:pt x="21" y="0"/>
                  </a:lnTo>
                </a:path>
              </a:pathLst>
            </a:custGeom>
            <a:solidFill>
              <a:srgbClr val="808080"/>
            </a:solidFill>
            <a:ln w="9525" cap="rnd">
              <a:noFill/>
              <a:round/>
              <a:headEnd type="none" w="sm" len="sm"/>
              <a:tailEnd type="none" w="sm" len="sm"/>
            </a:ln>
          </p:spPr>
          <p:txBody>
            <a:bodyPr/>
            <a:lstStyle/>
            <a:p>
              <a:endParaRPr lang="es-ES"/>
            </a:p>
          </p:txBody>
        </p:sp>
        <p:sp>
          <p:nvSpPr>
            <p:cNvPr id="107475" name="Freeform 123"/>
            <p:cNvSpPr>
              <a:spLocks/>
            </p:cNvSpPr>
            <p:nvPr/>
          </p:nvSpPr>
          <p:spPr bwMode="auto">
            <a:xfrm>
              <a:off x="1081" y="3438"/>
              <a:ext cx="29" cy="26"/>
            </a:xfrm>
            <a:custGeom>
              <a:avLst/>
              <a:gdLst>
                <a:gd name="T0" fmla="*/ 24 w 29"/>
                <a:gd name="T1" fmla="*/ 0 h 26"/>
                <a:gd name="T2" fmla="*/ 28 w 29"/>
                <a:gd name="T3" fmla="*/ 13 h 26"/>
                <a:gd name="T4" fmla="*/ 12 w 29"/>
                <a:gd name="T5" fmla="*/ 19 h 26"/>
                <a:gd name="T6" fmla="*/ 6 w 29"/>
                <a:gd name="T7" fmla="*/ 25 h 26"/>
                <a:gd name="T8" fmla="*/ 0 w 29"/>
                <a:gd name="T9" fmla="*/ 25 h 26"/>
                <a:gd name="T10" fmla="*/ 6 w 29"/>
                <a:gd name="T11" fmla="*/ 9 h 26"/>
                <a:gd name="T12" fmla="*/ 24 w 29"/>
                <a:gd name="T13" fmla="*/ 0 h 26"/>
                <a:gd name="T14" fmla="*/ 0 60000 65536"/>
                <a:gd name="T15" fmla="*/ 0 60000 65536"/>
                <a:gd name="T16" fmla="*/ 0 60000 65536"/>
                <a:gd name="T17" fmla="*/ 0 60000 65536"/>
                <a:gd name="T18" fmla="*/ 0 60000 65536"/>
                <a:gd name="T19" fmla="*/ 0 60000 65536"/>
                <a:gd name="T20" fmla="*/ 0 60000 65536"/>
                <a:gd name="T21" fmla="*/ 0 w 29"/>
                <a:gd name="T22" fmla="*/ 0 h 26"/>
                <a:gd name="T23" fmla="*/ 29 w 29"/>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26">
                  <a:moveTo>
                    <a:pt x="24" y="0"/>
                  </a:moveTo>
                  <a:lnTo>
                    <a:pt x="28" y="13"/>
                  </a:lnTo>
                  <a:lnTo>
                    <a:pt x="12" y="19"/>
                  </a:lnTo>
                  <a:lnTo>
                    <a:pt x="6" y="25"/>
                  </a:lnTo>
                  <a:lnTo>
                    <a:pt x="0" y="25"/>
                  </a:lnTo>
                  <a:lnTo>
                    <a:pt x="6" y="9"/>
                  </a:lnTo>
                  <a:lnTo>
                    <a:pt x="24" y="0"/>
                  </a:lnTo>
                </a:path>
              </a:pathLst>
            </a:custGeom>
            <a:solidFill>
              <a:srgbClr val="808080"/>
            </a:solidFill>
            <a:ln w="9525" cap="rnd">
              <a:noFill/>
              <a:round/>
              <a:headEnd type="none" w="sm" len="sm"/>
              <a:tailEnd type="none" w="sm" len="sm"/>
            </a:ln>
          </p:spPr>
          <p:txBody>
            <a:bodyPr/>
            <a:lstStyle/>
            <a:p>
              <a:endParaRPr lang="es-ES"/>
            </a:p>
          </p:txBody>
        </p:sp>
        <p:sp>
          <p:nvSpPr>
            <p:cNvPr id="107476" name="Freeform 124"/>
            <p:cNvSpPr>
              <a:spLocks/>
            </p:cNvSpPr>
            <p:nvPr/>
          </p:nvSpPr>
          <p:spPr bwMode="auto">
            <a:xfrm>
              <a:off x="1077" y="3430"/>
              <a:ext cx="88" cy="26"/>
            </a:xfrm>
            <a:custGeom>
              <a:avLst/>
              <a:gdLst>
                <a:gd name="T0" fmla="*/ 0 w 88"/>
                <a:gd name="T1" fmla="*/ 19 h 26"/>
                <a:gd name="T2" fmla="*/ 0 w 88"/>
                <a:gd name="T3" fmla="*/ 15 h 26"/>
                <a:gd name="T4" fmla="*/ 10 w 88"/>
                <a:gd name="T5" fmla="*/ 17 h 26"/>
                <a:gd name="T6" fmla="*/ 29 w 88"/>
                <a:gd name="T7" fmla="*/ 14 h 26"/>
                <a:gd name="T8" fmla="*/ 38 w 88"/>
                <a:gd name="T9" fmla="*/ 11 h 26"/>
                <a:gd name="T10" fmla="*/ 59 w 88"/>
                <a:gd name="T11" fmla="*/ 6 h 26"/>
                <a:gd name="T12" fmla="*/ 68 w 88"/>
                <a:gd name="T13" fmla="*/ 6 h 26"/>
                <a:gd name="T14" fmla="*/ 76 w 88"/>
                <a:gd name="T15" fmla="*/ 2 h 26"/>
                <a:gd name="T16" fmla="*/ 82 w 88"/>
                <a:gd name="T17" fmla="*/ 0 h 26"/>
                <a:gd name="T18" fmla="*/ 87 w 88"/>
                <a:gd name="T19" fmla="*/ 4 h 26"/>
                <a:gd name="T20" fmla="*/ 87 w 88"/>
                <a:gd name="T21" fmla="*/ 14 h 26"/>
                <a:gd name="T22" fmla="*/ 80 w 88"/>
                <a:gd name="T23" fmla="*/ 15 h 26"/>
                <a:gd name="T24" fmla="*/ 64 w 88"/>
                <a:gd name="T25" fmla="*/ 18 h 26"/>
                <a:gd name="T26" fmla="*/ 57 w 88"/>
                <a:gd name="T27" fmla="*/ 19 h 26"/>
                <a:gd name="T28" fmla="*/ 46 w 88"/>
                <a:gd name="T29" fmla="*/ 23 h 26"/>
                <a:gd name="T30" fmla="*/ 36 w 88"/>
                <a:gd name="T31" fmla="*/ 25 h 26"/>
                <a:gd name="T32" fmla="*/ 27 w 88"/>
                <a:gd name="T33" fmla="*/ 25 h 26"/>
                <a:gd name="T34" fmla="*/ 14 w 88"/>
                <a:gd name="T35" fmla="*/ 25 h 26"/>
                <a:gd name="T36" fmla="*/ 0 w 88"/>
                <a:gd name="T37" fmla="*/ 19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0" y="19"/>
                  </a:moveTo>
                  <a:lnTo>
                    <a:pt x="0" y="15"/>
                  </a:lnTo>
                  <a:lnTo>
                    <a:pt x="10" y="17"/>
                  </a:lnTo>
                  <a:lnTo>
                    <a:pt x="29" y="14"/>
                  </a:lnTo>
                  <a:lnTo>
                    <a:pt x="38" y="11"/>
                  </a:lnTo>
                  <a:lnTo>
                    <a:pt x="59" y="6"/>
                  </a:lnTo>
                  <a:lnTo>
                    <a:pt x="68" y="6"/>
                  </a:lnTo>
                  <a:lnTo>
                    <a:pt x="76" y="2"/>
                  </a:lnTo>
                  <a:lnTo>
                    <a:pt x="82" y="0"/>
                  </a:lnTo>
                  <a:lnTo>
                    <a:pt x="87" y="4"/>
                  </a:lnTo>
                  <a:lnTo>
                    <a:pt x="87" y="14"/>
                  </a:lnTo>
                  <a:lnTo>
                    <a:pt x="80" y="15"/>
                  </a:lnTo>
                  <a:lnTo>
                    <a:pt x="64" y="18"/>
                  </a:lnTo>
                  <a:lnTo>
                    <a:pt x="57" y="19"/>
                  </a:lnTo>
                  <a:lnTo>
                    <a:pt x="46" y="23"/>
                  </a:lnTo>
                  <a:lnTo>
                    <a:pt x="36" y="25"/>
                  </a:lnTo>
                  <a:lnTo>
                    <a:pt x="27" y="25"/>
                  </a:lnTo>
                  <a:lnTo>
                    <a:pt x="14" y="25"/>
                  </a:lnTo>
                  <a:lnTo>
                    <a:pt x="0" y="19"/>
                  </a:lnTo>
                </a:path>
              </a:pathLst>
            </a:custGeom>
            <a:solidFill>
              <a:srgbClr val="808080"/>
            </a:solidFill>
            <a:ln w="9525" cap="rnd">
              <a:noFill/>
              <a:round/>
              <a:headEnd type="none" w="sm" len="sm"/>
              <a:tailEnd type="none" w="sm" len="sm"/>
            </a:ln>
          </p:spPr>
          <p:txBody>
            <a:bodyPr/>
            <a:lstStyle/>
            <a:p>
              <a:endParaRPr lang="es-ES"/>
            </a:p>
          </p:txBody>
        </p:sp>
        <p:sp>
          <p:nvSpPr>
            <p:cNvPr id="107477" name="Freeform 125"/>
            <p:cNvSpPr>
              <a:spLocks/>
            </p:cNvSpPr>
            <p:nvPr/>
          </p:nvSpPr>
          <p:spPr bwMode="auto">
            <a:xfrm>
              <a:off x="1132" y="3415"/>
              <a:ext cx="30" cy="25"/>
            </a:xfrm>
            <a:custGeom>
              <a:avLst/>
              <a:gdLst>
                <a:gd name="T0" fmla="*/ 0 w 30"/>
                <a:gd name="T1" fmla="*/ 0 h 25"/>
                <a:gd name="T2" fmla="*/ 0 w 30"/>
                <a:gd name="T3" fmla="*/ 12 h 25"/>
                <a:gd name="T4" fmla="*/ 0 w 30"/>
                <a:gd name="T5" fmla="*/ 14 h 25"/>
                <a:gd name="T6" fmla="*/ 5 w 30"/>
                <a:gd name="T7" fmla="*/ 24 h 25"/>
                <a:gd name="T8" fmla="*/ 13 w 30"/>
                <a:gd name="T9" fmla="*/ 24 h 25"/>
                <a:gd name="T10" fmla="*/ 23 w 30"/>
                <a:gd name="T11" fmla="*/ 19 h 25"/>
                <a:gd name="T12" fmla="*/ 29 w 30"/>
                <a:gd name="T13" fmla="*/ 14 h 25"/>
                <a:gd name="T14" fmla="*/ 26 w 30"/>
                <a:gd name="T15" fmla="*/ 11 h 25"/>
                <a:gd name="T16" fmla="*/ 25 w 30"/>
                <a:gd name="T17" fmla="*/ 0 h 25"/>
                <a:gd name="T18" fmla="*/ 0 w 30"/>
                <a:gd name="T19" fmla="*/ 0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25"/>
                <a:gd name="T32" fmla="*/ 30 w 30"/>
                <a:gd name="T33" fmla="*/ 25 h 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25">
                  <a:moveTo>
                    <a:pt x="0" y="0"/>
                  </a:moveTo>
                  <a:lnTo>
                    <a:pt x="0" y="12"/>
                  </a:lnTo>
                  <a:lnTo>
                    <a:pt x="0" y="14"/>
                  </a:lnTo>
                  <a:lnTo>
                    <a:pt x="5" y="24"/>
                  </a:lnTo>
                  <a:lnTo>
                    <a:pt x="13" y="24"/>
                  </a:lnTo>
                  <a:lnTo>
                    <a:pt x="23" y="19"/>
                  </a:lnTo>
                  <a:lnTo>
                    <a:pt x="29" y="14"/>
                  </a:lnTo>
                  <a:lnTo>
                    <a:pt x="26" y="11"/>
                  </a:lnTo>
                  <a:lnTo>
                    <a:pt x="25" y="0"/>
                  </a:lnTo>
                  <a:lnTo>
                    <a:pt x="0" y="0"/>
                  </a:lnTo>
                </a:path>
              </a:pathLst>
            </a:custGeom>
            <a:solidFill>
              <a:srgbClr val="A0A0A0"/>
            </a:solidFill>
            <a:ln w="9525" cap="rnd">
              <a:noFill/>
              <a:round/>
              <a:headEnd type="none" w="sm" len="sm"/>
              <a:tailEnd type="none" w="sm" len="sm"/>
            </a:ln>
          </p:spPr>
          <p:txBody>
            <a:bodyPr/>
            <a:lstStyle/>
            <a:p>
              <a:endParaRPr lang="es-ES"/>
            </a:p>
          </p:txBody>
        </p:sp>
        <p:sp>
          <p:nvSpPr>
            <p:cNvPr id="107478" name="Freeform 126"/>
            <p:cNvSpPr>
              <a:spLocks/>
            </p:cNvSpPr>
            <p:nvPr/>
          </p:nvSpPr>
          <p:spPr bwMode="auto">
            <a:xfrm>
              <a:off x="1123" y="3343"/>
              <a:ext cx="42" cy="81"/>
            </a:xfrm>
            <a:custGeom>
              <a:avLst/>
              <a:gdLst>
                <a:gd name="T0" fmla="*/ 38 w 42"/>
                <a:gd name="T1" fmla="*/ 0 h 81"/>
                <a:gd name="T2" fmla="*/ 41 w 42"/>
                <a:gd name="T3" fmla="*/ 27 h 81"/>
                <a:gd name="T4" fmla="*/ 39 w 42"/>
                <a:gd name="T5" fmla="*/ 50 h 81"/>
                <a:gd name="T6" fmla="*/ 41 w 42"/>
                <a:gd name="T7" fmla="*/ 76 h 81"/>
                <a:gd name="T8" fmla="*/ 20 w 42"/>
                <a:gd name="T9" fmla="*/ 80 h 81"/>
                <a:gd name="T10" fmla="*/ 0 w 42"/>
                <a:gd name="T11" fmla="*/ 80 h 81"/>
                <a:gd name="T12" fmla="*/ 0 w 42"/>
                <a:gd name="T13" fmla="*/ 0 h 81"/>
                <a:gd name="T14" fmla="*/ 38 w 42"/>
                <a:gd name="T15" fmla="*/ 0 h 81"/>
                <a:gd name="T16" fmla="*/ 0 60000 65536"/>
                <a:gd name="T17" fmla="*/ 0 60000 65536"/>
                <a:gd name="T18" fmla="*/ 0 60000 65536"/>
                <a:gd name="T19" fmla="*/ 0 60000 65536"/>
                <a:gd name="T20" fmla="*/ 0 60000 65536"/>
                <a:gd name="T21" fmla="*/ 0 60000 65536"/>
                <a:gd name="T22" fmla="*/ 0 60000 65536"/>
                <a:gd name="T23" fmla="*/ 0 60000 65536"/>
                <a:gd name="T24" fmla="*/ 0 w 42"/>
                <a:gd name="T25" fmla="*/ 0 h 81"/>
                <a:gd name="T26" fmla="*/ 42 w 42"/>
                <a:gd name="T27" fmla="*/ 81 h 8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2" h="81">
                  <a:moveTo>
                    <a:pt x="38" y="0"/>
                  </a:moveTo>
                  <a:lnTo>
                    <a:pt x="41" y="27"/>
                  </a:lnTo>
                  <a:lnTo>
                    <a:pt x="39" y="50"/>
                  </a:lnTo>
                  <a:lnTo>
                    <a:pt x="41" y="76"/>
                  </a:lnTo>
                  <a:lnTo>
                    <a:pt x="20" y="80"/>
                  </a:lnTo>
                  <a:lnTo>
                    <a:pt x="0" y="80"/>
                  </a:lnTo>
                  <a:lnTo>
                    <a:pt x="0" y="0"/>
                  </a:lnTo>
                  <a:lnTo>
                    <a:pt x="38"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479" name="Freeform 127"/>
            <p:cNvSpPr>
              <a:spLocks/>
            </p:cNvSpPr>
            <p:nvPr/>
          </p:nvSpPr>
          <p:spPr bwMode="auto">
            <a:xfrm>
              <a:off x="1129" y="3346"/>
              <a:ext cx="33" cy="72"/>
            </a:xfrm>
            <a:custGeom>
              <a:avLst/>
              <a:gdLst>
                <a:gd name="T0" fmla="*/ 28 w 33"/>
                <a:gd name="T1" fmla="*/ 0 h 72"/>
                <a:gd name="T2" fmla="*/ 32 w 33"/>
                <a:gd name="T3" fmla="*/ 22 h 72"/>
                <a:gd name="T4" fmla="*/ 30 w 33"/>
                <a:gd name="T5" fmla="*/ 40 h 72"/>
                <a:gd name="T6" fmla="*/ 30 w 33"/>
                <a:gd name="T7" fmla="*/ 64 h 72"/>
                <a:gd name="T8" fmla="*/ 14 w 33"/>
                <a:gd name="T9" fmla="*/ 71 h 72"/>
                <a:gd name="T10" fmla="*/ 0 w 33"/>
                <a:gd name="T11" fmla="*/ 71 h 72"/>
                <a:gd name="T12" fmla="*/ 0 w 33"/>
                <a:gd name="T13" fmla="*/ 0 h 72"/>
                <a:gd name="T14" fmla="*/ 28 w 33"/>
                <a:gd name="T15" fmla="*/ 0 h 72"/>
                <a:gd name="T16" fmla="*/ 0 60000 65536"/>
                <a:gd name="T17" fmla="*/ 0 60000 65536"/>
                <a:gd name="T18" fmla="*/ 0 60000 65536"/>
                <a:gd name="T19" fmla="*/ 0 60000 65536"/>
                <a:gd name="T20" fmla="*/ 0 60000 65536"/>
                <a:gd name="T21" fmla="*/ 0 60000 65536"/>
                <a:gd name="T22" fmla="*/ 0 60000 65536"/>
                <a:gd name="T23" fmla="*/ 0 60000 65536"/>
                <a:gd name="T24" fmla="*/ 0 w 33"/>
                <a:gd name="T25" fmla="*/ 0 h 72"/>
                <a:gd name="T26" fmla="*/ 33 w 33"/>
                <a:gd name="T27" fmla="*/ 72 h 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3" h="72">
                  <a:moveTo>
                    <a:pt x="28" y="0"/>
                  </a:moveTo>
                  <a:lnTo>
                    <a:pt x="32" y="22"/>
                  </a:lnTo>
                  <a:lnTo>
                    <a:pt x="30" y="40"/>
                  </a:lnTo>
                  <a:lnTo>
                    <a:pt x="30" y="64"/>
                  </a:lnTo>
                  <a:lnTo>
                    <a:pt x="14" y="71"/>
                  </a:lnTo>
                  <a:lnTo>
                    <a:pt x="0" y="71"/>
                  </a:lnTo>
                  <a:lnTo>
                    <a:pt x="0" y="0"/>
                  </a:lnTo>
                  <a:lnTo>
                    <a:pt x="28" y="0"/>
                  </a:lnTo>
                </a:path>
              </a:pathLst>
            </a:custGeom>
            <a:solidFill>
              <a:srgbClr val="808080"/>
            </a:solidFill>
            <a:ln w="9525" cap="rnd">
              <a:noFill/>
              <a:round/>
              <a:headEnd type="none" w="sm" len="sm"/>
              <a:tailEnd type="none" w="sm" len="sm"/>
            </a:ln>
          </p:spPr>
          <p:txBody>
            <a:bodyPr/>
            <a:lstStyle/>
            <a:p>
              <a:endParaRPr lang="es-ES"/>
            </a:p>
          </p:txBody>
        </p:sp>
        <p:sp>
          <p:nvSpPr>
            <p:cNvPr id="107480" name="Freeform 128"/>
            <p:cNvSpPr>
              <a:spLocks/>
            </p:cNvSpPr>
            <p:nvPr/>
          </p:nvSpPr>
          <p:spPr bwMode="auto">
            <a:xfrm>
              <a:off x="1048" y="3424"/>
              <a:ext cx="97" cy="48"/>
            </a:xfrm>
            <a:custGeom>
              <a:avLst/>
              <a:gdLst>
                <a:gd name="T0" fmla="*/ 56 w 97"/>
                <a:gd name="T1" fmla="*/ 0 h 48"/>
                <a:gd name="T2" fmla="*/ 56 w 97"/>
                <a:gd name="T3" fmla="*/ 12 h 48"/>
                <a:gd name="T4" fmla="*/ 32 w 97"/>
                <a:gd name="T5" fmla="*/ 24 h 48"/>
                <a:gd name="T6" fmla="*/ 10 w 97"/>
                <a:gd name="T7" fmla="*/ 28 h 48"/>
                <a:gd name="T8" fmla="*/ 0 w 97"/>
                <a:gd name="T9" fmla="*/ 34 h 48"/>
                <a:gd name="T10" fmla="*/ 0 w 97"/>
                <a:gd name="T11" fmla="*/ 40 h 48"/>
                <a:gd name="T12" fmla="*/ 14 w 97"/>
                <a:gd name="T13" fmla="*/ 44 h 48"/>
                <a:gd name="T14" fmla="*/ 37 w 97"/>
                <a:gd name="T15" fmla="*/ 47 h 48"/>
                <a:gd name="T16" fmla="*/ 56 w 97"/>
                <a:gd name="T17" fmla="*/ 43 h 48"/>
                <a:gd name="T18" fmla="*/ 69 w 97"/>
                <a:gd name="T19" fmla="*/ 40 h 48"/>
                <a:gd name="T20" fmla="*/ 69 w 97"/>
                <a:gd name="T21" fmla="*/ 43 h 48"/>
                <a:gd name="T22" fmla="*/ 84 w 97"/>
                <a:gd name="T23" fmla="*/ 43 h 48"/>
                <a:gd name="T24" fmla="*/ 94 w 97"/>
                <a:gd name="T25" fmla="*/ 40 h 48"/>
                <a:gd name="T26" fmla="*/ 94 w 97"/>
                <a:gd name="T27" fmla="*/ 34 h 48"/>
                <a:gd name="T28" fmla="*/ 96 w 97"/>
                <a:gd name="T29" fmla="*/ 30 h 48"/>
                <a:gd name="T30" fmla="*/ 96 w 97"/>
                <a:gd name="T31" fmla="*/ 21 h 48"/>
                <a:gd name="T32" fmla="*/ 92 w 97"/>
                <a:gd name="T33" fmla="*/ 16 h 48"/>
                <a:gd name="T34" fmla="*/ 86 w 97"/>
                <a:gd name="T35" fmla="*/ 10 h 48"/>
                <a:gd name="T36" fmla="*/ 86 w 97"/>
                <a:gd name="T37" fmla="*/ 0 h 48"/>
                <a:gd name="T38" fmla="*/ 56 w 97"/>
                <a:gd name="T39" fmla="*/ 0 h 4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7"/>
                <a:gd name="T61" fmla="*/ 0 h 48"/>
                <a:gd name="T62" fmla="*/ 97 w 97"/>
                <a:gd name="T63" fmla="*/ 48 h 4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7" h="48">
                  <a:moveTo>
                    <a:pt x="56" y="0"/>
                  </a:moveTo>
                  <a:lnTo>
                    <a:pt x="56" y="12"/>
                  </a:lnTo>
                  <a:lnTo>
                    <a:pt x="32" y="24"/>
                  </a:lnTo>
                  <a:lnTo>
                    <a:pt x="10" y="28"/>
                  </a:lnTo>
                  <a:lnTo>
                    <a:pt x="0" y="34"/>
                  </a:lnTo>
                  <a:lnTo>
                    <a:pt x="0" y="40"/>
                  </a:lnTo>
                  <a:lnTo>
                    <a:pt x="14" y="44"/>
                  </a:lnTo>
                  <a:lnTo>
                    <a:pt x="37" y="47"/>
                  </a:lnTo>
                  <a:lnTo>
                    <a:pt x="56" y="43"/>
                  </a:lnTo>
                  <a:lnTo>
                    <a:pt x="69" y="40"/>
                  </a:lnTo>
                  <a:lnTo>
                    <a:pt x="69" y="43"/>
                  </a:lnTo>
                  <a:lnTo>
                    <a:pt x="84" y="43"/>
                  </a:lnTo>
                  <a:lnTo>
                    <a:pt x="94" y="40"/>
                  </a:lnTo>
                  <a:lnTo>
                    <a:pt x="94" y="34"/>
                  </a:lnTo>
                  <a:lnTo>
                    <a:pt x="96" y="30"/>
                  </a:lnTo>
                  <a:lnTo>
                    <a:pt x="96" y="21"/>
                  </a:lnTo>
                  <a:lnTo>
                    <a:pt x="92" y="16"/>
                  </a:lnTo>
                  <a:lnTo>
                    <a:pt x="86" y="10"/>
                  </a:lnTo>
                  <a:lnTo>
                    <a:pt x="86" y="0"/>
                  </a:lnTo>
                  <a:lnTo>
                    <a:pt x="56"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481" name="Freeform 129"/>
            <p:cNvSpPr>
              <a:spLocks/>
            </p:cNvSpPr>
            <p:nvPr/>
          </p:nvSpPr>
          <p:spPr bwMode="auto">
            <a:xfrm>
              <a:off x="1088" y="3442"/>
              <a:ext cx="26" cy="26"/>
            </a:xfrm>
            <a:custGeom>
              <a:avLst/>
              <a:gdLst>
                <a:gd name="T0" fmla="*/ 19 w 26"/>
                <a:gd name="T1" fmla="*/ 0 h 26"/>
                <a:gd name="T2" fmla="*/ 25 w 26"/>
                <a:gd name="T3" fmla="*/ 11 h 26"/>
                <a:gd name="T4" fmla="*/ 1 w 26"/>
                <a:gd name="T5" fmla="*/ 25 h 26"/>
                <a:gd name="T6" fmla="*/ 0 w 26"/>
                <a:gd name="T7" fmla="*/ 13 h 26"/>
                <a:gd name="T8" fmla="*/ 19 w 26"/>
                <a:gd name="T9" fmla="*/ 0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19" y="0"/>
                  </a:moveTo>
                  <a:lnTo>
                    <a:pt x="25" y="11"/>
                  </a:lnTo>
                  <a:lnTo>
                    <a:pt x="1" y="25"/>
                  </a:lnTo>
                  <a:lnTo>
                    <a:pt x="0" y="13"/>
                  </a:lnTo>
                  <a:lnTo>
                    <a:pt x="19" y="0"/>
                  </a:lnTo>
                </a:path>
              </a:pathLst>
            </a:custGeom>
            <a:solidFill>
              <a:srgbClr val="808080"/>
            </a:solidFill>
            <a:ln w="9525" cap="rnd">
              <a:noFill/>
              <a:round/>
              <a:headEnd type="none" w="sm" len="sm"/>
              <a:tailEnd type="none" w="sm" len="sm"/>
            </a:ln>
          </p:spPr>
          <p:txBody>
            <a:bodyPr/>
            <a:lstStyle/>
            <a:p>
              <a:endParaRPr lang="es-ES"/>
            </a:p>
          </p:txBody>
        </p:sp>
        <p:sp>
          <p:nvSpPr>
            <p:cNvPr id="107482" name="Freeform 130"/>
            <p:cNvSpPr>
              <a:spLocks/>
            </p:cNvSpPr>
            <p:nvPr/>
          </p:nvSpPr>
          <p:spPr bwMode="auto">
            <a:xfrm>
              <a:off x="1057" y="3442"/>
              <a:ext cx="88" cy="26"/>
            </a:xfrm>
            <a:custGeom>
              <a:avLst/>
              <a:gdLst>
                <a:gd name="T0" fmla="*/ 0 w 88"/>
                <a:gd name="T1" fmla="*/ 20 h 26"/>
                <a:gd name="T2" fmla="*/ 0 w 88"/>
                <a:gd name="T3" fmla="*/ 15 h 26"/>
                <a:gd name="T4" fmla="*/ 10 w 88"/>
                <a:gd name="T5" fmla="*/ 17 h 26"/>
                <a:gd name="T6" fmla="*/ 28 w 88"/>
                <a:gd name="T7" fmla="*/ 14 h 26"/>
                <a:gd name="T8" fmla="*/ 40 w 88"/>
                <a:gd name="T9" fmla="*/ 12 h 26"/>
                <a:gd name="T10" fmla="*/ 58 w 88"/>
                <a:gd name="T11" fmla="*/ 7 h 26"/>
                <a:gd name="T12" fmla="*/ 67 w 88"/>
                <a:gd name="T13" fmla="*/ 7 h 26"/>
                <a:gd name="T14" fmla="*/ 76 w 88"/>
                <a:gd name="T15" fmla="*/ 3 h 26"/>
                <a:gd name="T16" fmla="*/ 80 w 88"/>
                <a:gd name="T17" fmla="*/ 0 h 26"/>
                <a:gd name="T18" fmla="*/ 87 w 88"/>
                <a:gd name="T19" fmla="*/ 4 h 26"/>
                <a:gd name="T20" fmla="*/ 87 w 88"/>
                <a:gd name="T21" fmla="*/ 14 h 26"/>
                <a:gd name="T22" fmla="*/ 78 w 88"/>
                <a:gd name="T23" fmla="*/ 15 h 26"/>
                <a:gd name="T24" fmla="*/ 64 w 88"/>
                <a:gd name="T25" fmla="*/ 17 h 26"/>
                <a:gd name="T26" fmla="*/ 57 w 88"/>
                <a:gd name="T27" fmla="*/ 19 h 26"/>
                <a:gd name="T28" fmla="*/ 46 w 88"/>
                <a:gd name="T29" fmla="*/ 22 h 26"/>
                <a:gd name="T30" fmla="*/ 35 w 88"/>
                <a:gd name="T31" fmla="*/ 25 h 26"/>
                <a:gd name="T32" fmla="*/ 27 w 88"/>
                <a:gd name="T33" fmla="*/ 25 h 26"/>
                <a:gd name="T34" fmla="*/ 13 w 88"/>
                <a:gd name="T35" fmla="*/ 25 h 26"/>
                <a:gd name="T36" fmla="*/ 0 w 88"/>
                <a:gd name="T37" fmla="*/ 20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0" y="20"/>
                  </a:moveTo>
                  <a:lnTo>
                    <a:pt x="0" y="15"/>
                  </a:lnTo>
                  <a:lnTo>
                    <a:pt x="10" y="17"/>
                  </a:lnTo>
                  <a:lnTo>
                    <a:pt x="28" y="14"/>
                  </a:lnTo>
                  <a:lnTo>
                    <a:pt x="40" y="12"/>
                  </a:lnTo>
                  <a:lnTo>
                    <a:pt x="58" y="7"/>
                  </a:lnTo>
                  <a:lnTo>
                    <a:pt x="67" y="7"/>
                  </a:lnTo>
                  <a:lnTo>
                    <a:pt x="76" y="3"/>
                  </a:lnTo>
                  <a:lnTo>
                    <a:pt x="80" y="0"/>
                  </a:lnTo>
                  <a:lnTo>
                    <a:pt x="87" y="4"/>
                  </a:lnTo>
                  <a:lnTo>
                    <a:pt x="87" y="14"/>
                  </a:lnTo>
                  <a:lnTo>
                    <a:pt x="78" y="15"/>
                  </a:lnTo>
                  <a:lnTo>
                    <a:pt x="64" y="17"/>
                  </a:lnTo>
                  <a:lnTo>
                    <a:pt x="57" y="19"/>
                  </a:lnTo>
                  <a:lnTo>
                    <a:pt x="46" y="22"/>
                  </a:lnTo>
                  <a:lnTo>
                    <a:pt x="35" y="25"/>
                  </a:lnTo>
                  <a:lnTo>
                    <a:pt x="27" y="25"/>
                  </a:lnTo>
                  <a:lnTo>
                    <a:pt x="13" y="25"/>
                  </a:lnTo>
                  <a:lnTo>
                    <a:pt x="0" y="20"/>
                  </a:lnTo>
                </a:path>
              </a:pathLst>
            </a:custGeom>
            <a:solidFill>
              <a:srgbClr val="808080"/>
            </a:solidFill>
            <a:ln w="9525" cap="rnd">
              <a:noFill/>
              <a:round/>
              <a:headEnd type="none" w="sm" len="sm"/>
              <a:tailEnd type="none" w="sm" len="sm"/>
            </a:ln>
          </p:spPr>
          <p:txBody>
            <a:bodyPr/>
            <a:lstStyle/>
            <a:p>
              <a:endParaRPr lang="es-ES"/>
            </a:p>
          </p:txBody>
        </p:sp>
        <p:sp>
          <p:nvSpPr>
            <p:cNvPr id="107483" name="Freeform 131"/>
            <p:cNvSpPr>
              <a:spLocks/>
            </p:cNvSpPr>
            <p:nvPr/>
          </p:nvSpPr>
          <p:spPr bwMode="auto">
            <a:xfrm>
              <a:off x="1109" y="3424"/>
              <a:ext cx="29" cy="27"/>
            </a:xfrm>
            <a:custGeom>
              <a:avLst/>
              <a:gdLst>
                <a:gd name="T0" fmla="*/ 0 w 29"/>
                <a:gd name="T1" fmla="*/ 0 h 27"/>
                <a:gd name="T2" fmla="*/ 0 w 29"/>
                <a:gd name="T3" fmla="*/ 14 h 27"/>
                <a:gd name="T4" fmla="*/ 0 w 29"/>
                <a:gd name="T5" fmla="*/ 16 h 27"/>
                <a:gd name="T6" fmla="*/ 5 w 29"/>
                <a:gd name="T7" fmla="*/ 26 h 27"/>
                <a:gd name="T8" fmla="*/ 12 w 29"/>
                <a:gd name="T9" fmla="*/ 26 h 27"/>
                <a:gd name="T10" fmla="*/ 24 w 29"/>
                <a:gd name="T11" fmla="*/ 20 h 27"/>
                <a:gd name="T12" fmla="*/ 28 w 29"/>
                <a:gd name="T13" fmla="*/ 16 h 27"/>
                <a:gd name="T14" fmla="*/ 25 w 29"/>
                <a:gd name="T15" fmla="*/ 13 h 27"/>
                <a:gd name="T16" fmla="*/ 24 w 29"/>
                <a:gd name="T17" fmla="*/ 0 h 27"/>
                <a:gd name="T18" fmla="*/ 0 w 29"/>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27"/>
                <a:gd name="T32" fmla="*/ 29 w 29"/>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27">
                  <a:moveTo>
                    <a:pt x="0" y="0"/>
                  </a:moveTo>
                  <a:lnTo>
                    <a:pt x="0" y="14"/>
                  </a:lnTo>
                  <a:lnTo>
                    <a:pt x="0" y="16"/>
                  </a:lnTo>
                  <a:lnTo>
                    <a:pt x="5" y="26"/>
                  </a:lnTo>
                  <a:lnTo>
                    <a:pt x="12" y="26"/>
                  </a:lnTo>
                  <a:lnTo>
                    <a:pt x="24" y="20"/>
                  </a:lnTo>
                  <a:lnTo>
                    <a:pt x="28" y="16"/>
                  </a:lnTo>
                  <a:lnTo>
                    <a:pt x="25" y="13"/>
                  </a:lnTo>
                  <a:lnTo>
                    <a:pt x="24" y="0"/>
                  </a:lnTo>
                  <a:lnTo>
                    <a:pt x="0" y="0"/>
                  </a:lnTo>
                </a:path>
              </a:pathLst>
            </a:custGeom>
            <a:solidFill>
              <a:srgbClr val="A0A0A0"/>
            </a:solidFill>
            <a:ln w="9525" cap="rnd">
              <a:noFill/>
              <a:round/>
              <a:headEnd type="none" w="sm" len="sm"/>
              <a:tailEnd type="none" w="sm" len="sm"/>
            </a:ln>
          </p:spPr>
          <p:txBody>
            <a:bodyPr/>
            <a:lstStyle/>
            <a:p>
              <a:endParaRPr lang="es-ES"/>
            </a:p>
          </p:txBody>
        </p:sp>
        <p:sp>
          <p:nvSpPr>
            <p:cNvPr id="107484" name="Oval 132"/>
            <p:cNvSpPr>
              <a:spLocks noChangeArrowheads="1"/>
            </p:cNvSpPr>
            <p:nvPr/>
          </p:nvSpPr>
          <p:spPr bwMode="auto">
            <a:xfrm>
              <a:off x="1214" y="3412"/>
              <a:ext cx="113" cy="46"/>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7485" name="Rectangle 133"/>
            <p:cNvSpPr>
              <a:spLocks noChangeArrowheads="1"/>
            </p:cNvSpPr>
            <p:nvPr/>
          </p:nvSpPr>
          <p:spPr bwMode="auto">
            <a:xfrm>
              <a:off x="1262" y="3345"/>
              <a:ext cx="20" cy="85"/>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7486" name="Freeform 134"/>
            <p:cNvSpPr>
              <a:spLocks/>
            </p:cNvSpPr>
            <p:nvPr/>
          </p:nvSpPr>
          <p:spPr bwMode="auto">
            <a:xfrm>
              <a:off x="1228" y="2997"/>
              <a:ext cx="83" cy="92"/>
            </a:xfrm>
            <a:custGeom>
              <a:avLst/>
              <a:gdLst>
                <a:gd name="T0" fmla="*/ 23 w 83"/>
                <a:gd name="T1" fmla="*/ 6 h 92"/>
                <a:gd name="T2" fmla="*/ 19 w 83"/>
                <a:gd name="T3" fmla="*/ 9 h 92"/>
                <a:gd name="T4" fmla="*/ 16 w 83"/>
                <a:gd name="T5" fmla="*/ 11 h 92"/>
                <a:gd name="T6" fmla="*/ 12 w 83"/>
                <a:gd name="T7" fmla="*/ 16 h 92"/>
                <a:gd name="T8" fmla="*/ 8 w 83"/>
                <a:gd name="T9" fmla="*/ 23 h 92"/>
                <a:gd name="T10" fmla="*/ 7 w 83"/>
                <a:gd name="T11" fmla="*/ 27 h 92"/>
                <a:gd name="T12" fmla="*/ 7 w 83"/>
                <a:gd name="T13" fmla="*/ 30 h 92"/>
                <a:gd name="T14" fmla="*/ 8 w 83"/>
                <a:gd name="T15" fmla="*/ 34 h 92"/>
                <a:gd name="T16" fmla="*/ 6 w 83"/>
                <a:gd name="T17" fmla="*/ 38 h 92"/>
                <a:gd name="T18" fmla="*/ 1 w 83"/>
                <a:gd name="T19" fmla="*/ 44 h 92"/>
                <a:gd name="T20" fmla="*/ 0 w 83"/>
                <a:gd name="T21" fmla="*/ 50 h 92"/>
                <a:gd name="T22" fmla="*/ 0 w 83"/>
                <a:gd name="T23" fmla="*/ 53 h 92"/>
                <a:gd name="T24" fmla="*/ 0 w 83"/>
                <a:gd name="T25" fmla="*/ 56 h 92"/>
                <a:gd name="T26" fmla="*/ 1 w 83"/>
                <a:gd name="T27" fmla="*/ 58 h 92"/>
                <a:gd name="T28" fmla="*/ 5 w 83"/>
                <a:gd name="T29" fmla="*/ 58 h 92"/>
                <a:gd name="T30" fmla="*/ 6 w 83"/>
                <a:gd name="T31" fmla="*/ 59 h 92"/>
                <a:gd name="T32" fmla="*/ 6 w 83"/>
                <a:gd name="T33" fmla="*/ 62 h 92"/>
                <a:gd name="T34" fmla="*/ 5 w 83"/>
                <a:gd name="T35" fmla="*/ 66 h 92"/>
                <a:gd name="T36" fmla="*/ 7 w 83"/>
                <a:gd name="T37" fmla="*/ 69 h 92"/>
                <a:gd name="T38" fmla="*/ 6 w 83"/>
                <a:gd name="T39" fmla="*/ 71 h 92"/>
                <a:gd name="T40" fmla="*/ 8 w 83"/>
                <a:gd name="T41" fmla="*/ 73 h 92"/>
                <a:gd name="T42" fmla="*/ 9 w 83"/>
                <a:gd name="T43" fmla="*/ 75 h 92"/>
                <a:gd name="T44" fmla="*/ 10 w 83"/>
                <a:gd name="T45" fmla="*/ 79 h 92"/>
                <a:gd name="T46" fmla="*/ 13 w 83"/>
                <a:gd name="T47" fmla="*/ 83 h 92"/>
                <a:gd name="T48" fmla="*/ 17 w 83"/>
                <a:gd name="T49" fmla="*/ 84 h 92"/>
                <a:gd name="T50" fmla="*/ 20 w 83"/>
                <a:gd name="T51" fmla="*/ 84 h 92"/>
                <a:gd name="T52" fmla="*/ 23 w 83"/>
                <a:gd name="T53" fmla="*/ 84 h 92"/>
                <a:gd name="T54" fmla="*/ 28 w 83"/>
                <a:gd name="T55" fmla="*/ 84 h 92"/>
                <a:gd name="T56" fmla="*/ 27 w 83"/>
                <a:gd name="T57" fmla="*/ 91 h 92"/>
                <a:gd name="T58" fmla="*/ 71 w 83"/>
                <a:gd name="T59" fmla="*/ 76 h 92"/>
                <a:gd name="T60" fmla="*/ 67 w 83"/>
                <a:gd name="T61" fmla="*/ 69 h 92"/>
                <a:gd name="T62" fmla="*/ 69 w 83"/>
                <a:gd name="T63" fmla="*/ 62 h 92"/>
                <a:gd name="T64" fmla="*/ 82 w 83"/>
                <a:gd name="T65" fmla="*/ 50 h 92"/>
                <a:gd name="T66" fmla="*/ 82 w 83"/>
                <a:gd name="T67" fmla="*/ 20 h 92"/>
                <a:gd name="T68" fmla="*/ 72 w 83"/>
                <a:gd name="T69" fmla="*/ 11 h 92"/>
                <a:gd name="T70" fmla="*/ 62 w 83"/>
                <a:gd name="T71" fmla="*/ 7 h 92"/>
                <a:gd name="T72" fmla="*/ 56 w 83"/>
                <a:gd name="T73" fmla="*/ 0 h 92"/>
                <a:gd name="T74" fmla="*/ 48 w 83"/>
                <a:gd name="T75" fmla="*/ 0 h 92"/>
                <a:gd name="T76" fmla="*/ 38 w 83"/>
                <a:gd name="T77" fmla="*/ 0 h 92"/>
                <a:gd name="T78" fmla="*/ 29 w 83"/>
                <a:gd name="T79" fmla="*/ 3 h 92"/>
                <a:gd name="T80" fmla="*/ 23 w 83"/>
                <a:gd name="T81" fmla="*/ 6 h 9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3"/>
                <a:gd name="T124" fmla="*/ 0 h 92"/>
                <a:gd name="T125" fmla="*/ 83 w 83"/>
                <a:gd name="T126" fmla="*/ 92 h 9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3" h="92">
                  <a:moveTo>
                    <a:pt x="23" y="6"/>
                  </a:moveTo>
                  <a:lnTo>
                    <a:pt x="19" y="9"/>
                  </a:lnTo>
                  <a:lnTo>
                    <a:pt x="16" y="11"/>
                  </a:lnTo>
                  <a:lnTo>
                    <a:pt x="12" y="16"/>
                  </a:lnTo>
                  <a:lnTo>
                    <a:pt x="8" y="23"/>
                  </a:lnTo>
                  <a:lnTo>
                    <a:pt x="7" y="27"/>
                  </a:lnTo>
                  <a:lnTo>
                    <a:pt x="7" y="30"/>
                  </a:lnTo>
                  <a:lnTo>
                    <a:pt x="8" y="34"/>
                  </a:lnTo>
                  <a:lnTo>
                    <a:pt x="6" y="38"/>
                  </a:lnTo>
                  <a:lnTo>
                    <a:pt x="1" y="44"/>
                  </a:lnTo>
                  <a:lnTo>
                    <a:pt x="0" y="50"/>
                  </a:lnTo>
                  <a:lnTo>
                    <a:pt x="0" y="53"/>
                  </a:lnTo>
                  <a:lnTo>
                    <a:pt x="0" y="56"/>
                  </a:lnTo>
                  <a:lnTo>
                    <a:pt x="1" y="58"/>
                  </a:lnTo>
                  <a:lnTo>
                    <a:pt x="5" y="58"/>
                  </a:lnTo>
                  <a:lnTo>
                    <a:pt x="6" y="59"/>
                  </a:lnTo>
                  <a:lnTo>
                    <a:pt x="6" y="62"/>
                  </a:lnTo>
                  <a:lnTo>
                    <a:pt x="5" y="66"/>
                  </a:lnTo>
                  <a:lnTo>
                    <a:pt x="7" y="69"/>
                  </a:lnTo>
                  <a:lnTo>
                    <a:pt x="6" y="71"/>
                  </a:lnTo>
                  <a:lnTo>
                    <a:pt x="8" y="73"/>
                  </a:lnTo>
                  <a:lnTo>
                    <a:pt x="9" y="75"/>
                  </a:lnTo>
                  <a:lnTo>
                    <a:pt x="10" y="79"/>
                  </a:lnTo>
                  <a:lnTo>
                    <a:pt x="13" y="83"/>
                  </a:lnTo>
                  <a:lnTo>
                    <a:pt x="17" y="84"/>
                  </a:lnTo>
                  <a:lnTo>
                    <a:pt x="20" y="84"/>
                  </a:lnTo>
                  <a:lnTo>
                    <a:pt x="23" y="84"/>
                  </a:lnTo>
                  <a:lnTo>
                    <a:pt x="28" y="84"/>
                  </a:lnTo>
                  <a:lnTo>
                    <a:pt x="27" y="91"/>
                  </a:lnTo>
                  <a:lnTo>
                    <a:pt x="71" y="76"/>
                  </a:lnTo>
                  <a:lnTo>
                    <a:pt x="67" y="69"/>
                  </a:lnTo>
                  <a:lnTo>
                    <a:pt x="69" y="62"/>
                  </a:lnTo>
                  <a:lnTo>
                    <a:pt x="82" y="50"/>
                  </a:lnTo>
                  <a:lnTo>
                    <a:pt x="82" y="20"/>
                  </a:lnTo>
                  <a:lnTo>
                    <a:pt x="72" y="11"/>
                  </a:lnTo>
                  <a:lnTo>
                    <a:pt x="62" y="7"/>
                  </a:lnTo>
                  <a:lnTo>
                    <a:pt x="56" y="0"/>
                  </a:lnTo>
                  <a:lnTo>
                    <a:pt x="48" y="0"/>
                  </a:lnTo>
                  <a:lnTo>
                    <a:pt x="38" y="0"/>
                  </a:lnTo>
                  <a:lnTo>
                    <a:pt x="29" y="3"/>
                  </a:lnTo>
                  <a:lnTo>
                    <a:pt x="23" y="6"/>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487" name="Freeform 135"/>
            <p:cNvSpPr>
              <a:spLocks/>
            </p:cNvSpPr>
            <p:nvPr/>
          </p:nvSpPr>
          <p:spPr bwMode="auto">
            <a:xfrm>
              <a:off x="1245" y="2992"/>
              <a:ext cx="69" cy="66"/>
            </a:xfrm>
            <a:custGeom>
              <a:avLst/>
              <a:gdLst>
                <a:gd name="T0" fmla="*/ 11 w 69"/>
                <a:gd name="T1" fmla="*/ 12 h 66"/>
                <a:gd name="T2" fmla="*/ 13 w 69"/>
                <a:gd name="T3" fmla="*/ 14 h 66"/>
                <a:gd name="T4" fmla="*/ 17 w 69"/>
                <a:gd name="T5" fmla="*/ 15 h 66"/>
                <a:gd name="T6" fmla="*/ 21 w 69"/>
                <a:gd name="T7" fmla="*/ 20 h 66"/>
                <a:gd name="T8" fmla="*/ 21 w 69"/>
                <a:gd name="T9" fmla="*/ 24 h 66"/>
                <a:gd name="T10" fmla="*/ 20 w 69"/>
                <a:gd name="T11" fmla="*/ 26 h 66"/>
                <a:gd name="T12" fmla="*/ 17 w 69"/>
                <a:gd name="T13" fmla="*/ 33 h 66"/>
                <a:gd name="T14" fmla="*/ 17 w 69"/>
                <a:gd name="T15" fmla="*/ 35 h 66"/>
                <a:gd name="T16" fmla="*/ 19 w 69"/>
                <a:gd name="T17" fmla="*/ 41 h 66"/>
                <a:gd name="T18" fmla="*/ 24 w 69"/>
                <a:gd name="T19" fmla="*/ 41 h 66"/>
                <a:gd name="T20" fmla="*/ 24 w 69"/>
                <a:gd name="T21" fmla="*/ 35 h 66"/>
                <a:gd name="T22" fmla="*/ 26 w 69"/>
                <a:gd name="T23" fmla="*/ 33 h 66"/>
                <a:gd name="T24" fmla="*/ 31 w 69"/>
                <a:gd name="T25" fmla="*/ 33 h 66"/>
                <a:gd name="T26" fmla="*/ 36 w 69"/>
                <a:gd name="T27" fmla="*/ 34 h 66"/>
                <a:gd name="T28" fmla="*/ 38 w 69"/>
                <a:gd name="T29" fmla="*/ 37 h 66"/>
                <a:gd name="T30" fmla="*/ 40 w 69"/>
                <a:gd name="T31" fmla="*/ 43 h 66"/>
                <a:gd name="T32" fmla="*/ 38 w 69"/>
                <a:gd name="T33" fmla="*/ 49 h 66"/>
                <a:gd name="T34" fmla="*/ 38 w 69"/>
                <a:gd name="T35" fmla="*/ 51 h 66"/>
                <a:gd name="T36" fmla="*/ 38 w 69"/>
                <a:gd name="T37" fmla="*/ 53 h 66"/>
                <a:gd name="T38" fmla="*/ 43 w 69"/>
                <a:gd name="T39" fmla="*/ 59 h 66"/>
                <a:gd name="T40" fmla="*/ 44 w 69"/>
                <a:gd name="T41" fmla="*/ 60 h 66"/>
                <a:gd name="T42" fmla="*/ 51 w 69"/>
                <a:gd name="T43" fmla="*/ 65 h 66"/>
                <a:gd name="T44" fmla="*/ 63 w 69"/>
                <a:gd name="T45" fmla="*/ 52 h 66"/>
                <a:gd name="T46" fmla="*/ 66 w 69"/>
                <a:gd name="T47" fmla="*/ 42 h 66"/>
                <a:gd name="T48" fmla="*/ 68 w 69"/>
                <a:gd name="T49" fmla="*/ 26 h 66"/>
                <a:gd name="T50" fmla="*/ 66 w 69"/>
                <a:gd name="T51" fmla="*/ 17 h 66"/>
                <a:gd name="T52" fmla="*/ 62 w 69"/>
                <a:gd name="T53" fmla="*/ 9 h 66"/>
                <a:gd name="T54" fmla="*/ 59 w 69"/>
                <a:gd name="T55" fmla="*/ 4 h 66"/>
                <a:gd name="T56" fmla="*/ 53 w 69"/>
                <a:gd name="T57" fmla="*/ 1 h 66"/>
                <a:gd name="T58" fmla="*/ 46 w 69"/>
                <a:gd name="T59" fmla="*/ 0 h 66"/>
                <a:gd name="T60" fmla="*/ 28 w 69"/>
                <a:gd name="T61" fmla="*/ 0 h 66"/>
                <a:gd name="T62" fmla="*/ 17 w 69"/>
                <a:gd name="T63" fmla="*/ 0 h 66"/>
                <a:gd name="T64" fmla="*/ 6 w 69"/>
                <a:gd name="T65" fmla="*/ 2 h 66"/>
                <a:gd name="T66" fmla="*/ 0 w 69"/>
                <a:gd name="T67" fmla="*/ 7 h 66"/>
                <a:gd name="T68" fmla="*/ 0 w 69"/>
                <a:gd name="T69" fmla="*/ 11 h 66"/>
                <a:gd name="T70" fmla="*/ 2 w 69"/>
                <a:gd name="T71" fmla="*/ 14 h 66"/>
                <a:gd name="T72" fmla="*/ 11 w 69"/>
                <a:gd name="T73" fmla="*/ 12 h 6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9"/>
                <a:gd name="T112" fmla="*/ 0 h 66"/>
                <a:gd name="T113" fmla="*/ 69 w 69"/>
                <a:gd name="T114" fmla="*/ 66 h 6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9" h="66">
                  <a:moveTo>
                    <a:pt x="11" y="12"/>
                  </a:moveTo>
                  <a:lnTo>
                    <a:pt x="13" y="14"/>
                  </a:lnTo>
                  <a:lnTo>
                    <a:pt x="17" y="15"/>
                  </a:lnTo>
                  <a:lnTo>
                    <a:pt x="21" y="20"/>
                  </a:lnTo>
                  <a:lnTo>
                    <a:pt x="21" y="24"/>
                  </a:lnTo>
                  <a:lnTo>
                    <a:pt x="20" y="26"/>
                  </a:lnTo>
                  <a:lnTo>
                    <a:pt x="17" y="33"/>
                  </a:lnTo>
                  <a:lnTo>
                    <a:pt x="17" y="35"/>
                  </a:lnTo>
                  <a:lnTo>
                    <a:pt x="19" y="41"/>
                  </a:lnTo>
                  <a:lnTo>
                    <a:pt x="24" y="41"/>
                  </a:lnTo>
                  <a:lnTo>
                    <a:pt x="24" y="35"/>
                  </a:lnTo>
                  <a:lnTo>
                    <a:pt x="26" y="33"/>
                  </a:lnTo>
                  <a:lnTo>
                    <a:pt x="31" y="33"/>
                  </a:lnTo>
                  <a:lnTo>
                    <a:pt x="36" y="34"/>
                  </a:lnTo>
                  <a:lnTo>
                    <a:pt x="38" y="37"/>
                  </a:lnTo>
                  <a:lnTo>
                    <a:pt x="40" y="43"/>
                  </a:lnTo>
                  <a:lnTo>
                    <a:pt x="38" y="49"/>
                  </a:lnTo>
                  <a:lnTo>
                    <a:pt x="38" y="51"/>
                  </a:lnTo>
                  <a:lnTo>
                    <a:pt x="38" y="53"/>
                  </a:lnTo>
                  <a:lnTo>
                    <a:pt x="43" y="59"/>
                  </a:lnTo>
                  <a:lnTo>
                    <a:pt x="44" y="60"/>
                  </a:lnTo>
                  <a:lnTo>
                    <a:pt x="51" y="65"/>
                  </a:lnTo>
                  <a:lnTo>
                    <a:pt x="63" y="52"/>
                  </a:lnTo>
                  <a:lnTo>
                    <a:pt x="66" y="42"/>
                  </a:lnTo>
                  <a:lnTo>
                    <a:pt x="68" y="26"/>
                  </a:lnTo>
                  <a:lnTo>
                    <a:pt x="66" y="17"/>
                  </a:lnTo>
                  <a:lnTo>
                    <a:pt x="62" y="9"/>
                  </a:lnTo>
                  <a:lnTo>
                    <a:pt x="59" y="4"/>
                  </a:lnTo>
                  <a:lnTo>
                    <a:pt x="53" y="1"/>
                  </a:lnTo>
                  <a:lnTo>
                    <a:pt x="46" y="0"/>
                  </a:lnTo>
                  <a:lnTo>
                    <a:pt x="28" y="0"/>
                  </a:lnTo>
                  <a:lnTo>
                    <a:pt x="17" y="0"/>
                  </a:lnTo>
                  <a:lnTo>
                    <a:pt x="6" y="2"/>
                  </a:lnTo>
                  <a:lnTo>
                    <a:pt x="0" y="7"/>
                  </a:lnTo>
                  <a:lnTo>
                    <a:pt x="0" y="11"/>
                  </a:lnTo>
                  <a:lnTo>
                    <a:pt x="2" y="14"/>
                  </a:lnTo>
                  <a:lnTo>
                    <a:pt x="11" y="12"/>
                  </a:lnTo>
                </a:path>
              </a:pathLst>
            </a:custGeom>
            <a:solidFill>
              <a:srgbClr val="402000"/>
            </a:solidFill>
            <a:ln w="9525" cap="rnd">
              <a:noFill/>
              <a:round/>
              <a:headEnd type="none" w="sm" len="sm"/>
              <a:tailEnd type="none" w="sm" len="sm"/>
            </a:ln>
          </p:spPr>
          <p:txBody>
            <a:bodyPr/>
            <a:lstStyle/>
            <a:p>
              <a:endParaRPr lang="es-ES"/>
            </a:p>
          </p:txBody>
        </p:sp>
        <p:sp>
          <p:nvSpPr>
            <p:cNvPr id="107488" name="Freeform 136"/>
            <p:cNvSpPr>
              <a:spLocks/>
            </p:cNvSpPr>
            <p:nvPr/>
          </p:nvSpPr>
          <p:spPr bwMode="auto">
            <a:xfrm>
              <a:off x="1251" y="2996"/>
              <a:ext cx="63" cy="62"/>
            </a:xfrm>
            <a:custGeom>
              <a:avLst/>
              <a:gdLst>
                <a:gd name="T0" fmla="*/ 0 w 63"/>
                <a:gd name="T1" fmla="*/ 5 h 62"/>
                <a:gd name="T2" fmla="*/ 4 w 63"/>
                <a:gd name="T3" fmla="*/ 10 h 62"/>
                <a:gd name="T4" fmla="*/ 17 w 63"/>
                <a:gd name="T5" fmla="*/ 9 h 62"/>
                <a:gd name="T6" fmla="*/ 26 w 63"/>
                <a:gd name="T7" fmla="*/ 6 h 62"/>
                <a:gd name="T8" fmla="*/ 24 w 63"/>
                <a:gd name="T9" fmla="*/ 9 h 62"/>
                <a:gd name="T10" fmla="*/ 17 w 63"/>
                <a:gd name="T11" fmla="*/ 10 h 62"/>
                <a:gd name="T12" fmla="*/ 21 w 63"/>
                <a:gd name="T13" fmla="*/ 13 h 62"/>
                <a:gd name="T14" fmla="*/ 25 w 63"/>
                <a:gd name="T15" fmla="*/ 10 h 62"/>
                <a:gd name="T16" fmla="*/ 31 w 63"/>
                <a:gd name="T17" fmla="*/ 10 h 62"/>
                <a:gd name="T18" fmla="*/ 23 w 63"/>
                <a:gd name="T19" fmla="*/ 13 h 62"/>
                <a:gd name="T20" fmla="*/ 23 w 63"/>
                <a:gd name="T21" fmla="*/ 15 h 62"/>
                <a:gd name="T22" fmla="*/ 29 w 63"/>
                <a:gd name="T23" fmla="*/ 15 h 62"/>
                <a:gd name="T24" fmla="*/ 23 w 63"/>
                <a:gd name="T25" fmla="*/ 19 h 62"/>
                <a:gd name="T26" fmla="*/ 21 w 63"/>
                <a:gd name="T27" fmla="*/ 22 h 62"/>
                <a:gd name="T28" fmla="*/ 27 w 63"/>
                <a:gd name="T29" fmla="*/ 21 h 62"/>
                <a:gd name="T30" fmla="*/ 24 w 63"/>
                <a:gd name="T31" fmla="*/ 22 h 62"/>
                <a:gd name="T32" fmla="*/ 17 w 63"/>
                <a:gd name="T33" fmla="*/ 26 h 62"/>
                <a:gd name="T34" fmla="*/ 21 w 63"/>
                <a:gd name="T35" fmla="*/ 27 h 62"/>
                <a:gd name="T36" fmla="*/ 28 w 63"/>
                <a:gd name="T37" fmla="*/ 23 h 62"/>
                <a:gd name="T38" fmla="*/ 17 w 63"/>
                <a:gd name="T39" fmla="*/ 28 h 62"/>
                <a:gd name="T40" fmla="*/ 17 w 63"/>
                <a:gd name="T41" fmla="*/ 31 h 62"/>
                <a:gd name="T42" fmla="*/ 23 w 63"/>
                <a:gd name="T43" fmla="*/ 29 h 62"/>
                <a:gd name="T44" fmla="*/ 33 w 63"/>
                <a:gd name="T45" fmla="*/ 29 h 62"/>
                <a:gd name="T46" fmla="*/ 47 w 63"/>
                <a:gd name="T47" fmla="*/ 28 h 62"/>
                <a:gd name="T48" fmla="*/ 35 w 63"/>
                <a:gd name="T49" fmla="*/ 31 h 62"/>
                <a:gd name="T50" fmla="*/ 41 w 63"/>
                <a:gd name="T51" fmla="*/ 31 h 62"/>
                <a:gd name="T52" fmla="*/ 50 w 63"/>
                <a:gd name="T53" fmla="*/ 29 h 62"/>
                <a:gd name="T54" fmla="*/ 40 w 63"/>
                <a:gd name="T55" fmla="*/ 36 h 62"/>
                <a:gd name="T56" fmla="*/ 41 w 63"/>
                <a:gd name="T57" fmla="*/ 38 h 62"/>
                <a:gd name="T58" fmla="*/ 43 w 63"/>
                <a:gd name="T59" fmla="*/ 38 h 62"/>
                <a:gd name="T60" fmla="*/ 36 w 63"/>
                <a:gd name="T61" fmla="*/ 40 h 62"/>
                <a:gd name="T62" fmla="*/ 41 w 63"/>
                <a:gd name="T63" fmla="*/ 44 h 62"/>
                <a:gd name="T64" fmla="*/ 41 w 63"/>
                <a:gd name="T65" fmla="*/ 46 h 62"/>
                <a:gd name="T66" fmla="*/ 36 w 63"/>
                <a:gd name="T67" fmla="*/ 49 h 62"/>
                <a:gd name="T68" fmla="*/ 41 w 63"/>
                <a:gd name="T69" fmla="*/ 49 h 62"/>
                <a:gd name="T70" fmla="*/ 48 w 63"/>
                <a:gd name="T71" fmla="*/ 41 h 62"/>
                <a:gd name="T72" fmla="*/ 43 w 63"/>
                <a:gd name="T73" fmla="*/ 49 h 62"/>
                <a:gd name="T74" fmla="*/ 41 w 63"/>
                <a:gd name="T75" fmla="*/ 58 h 62"/>
                <a:gd name="T76" fmla="*/ 48 w 63"/>
                <a:gd name="T77" fmla="*/ 49 h 62"/>
                <a:gd name="T78" fmla="*/ 49 w 63"/>
                <a:gd name="T79" fmla="*/ 53 h 62"/>
                <a:gd name="T80" fmla="*/ 44 w 63"/>
                <a:gd name="T81" fmla="*/ 59 h 62"/>
                <a:gd name="T82" fmla="*/ 52 w 63"/>
                <a:gd name="T83" fmla="*/ 54 h 62"/>
                <a:gd name="T84" fmla="*/ 59 w 63"/>
                <a:gd name="T85" fmla="*/ 42 h 62"/>
                <a:gd name="T86" fmla="*/ 62 w 63"/>
                <a:gd name="T87" fmla="*/ 27 h 62"/>
                <a:gd name="T88" fmla="*/ 57 w 63"/>
                <a:gd name="T89" fmla="*/ 20 h 62"/>
                <a:gd name="T90" fmla="*/ 41 w 63"/>
                <a:gd name="T91" fmla="*/ 23 h 62"/>
                <a:gd name="T92" fmla="*/ 53 w 63"/>
                <a:gd name="T93" fmla="*/ 20 h 62"/>
                <a:gd name="T94" fmla="*/ 59 w 63"/>
                <a:gd name="T95" fmla="*/ 12 h 62"/>
                <a:gd name="T96" fmla="*/ 48 w 63"/>
                <a:gd name="T97" fmla="*/ 10 h 62"/>
                <a:gd name="T98" fmla="*/ 48 w 63"/>
                <a:gd name="T99" fmla="*/ 9 h 62"/>
                <a:gd name="T100" fmla="*/ 49 w 63"/>
                <a:gd name="T101" fmla="*/ 1 h 62"/>
                <a:gd name="T102" fmla="*/ 36 w 63"/>
                <a:gd name="T103" fmla="*/ 0 h 62"/>
                <a:gd name="T104" fmla="*/ 13 w 63"/>
                <a:gd name="T105" fmla="*/ 0 h 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3"/>
                <a:gd name="T160" fmla="*/ 0 h 62"/>
                <a:gd name="T161" fmla="*/ 63 w 63"/>
                <a:gd name="T162" fmla="*/ 62 h 6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3" h="62">
                  <a:moveTo>
                    <a:pt x="1" y="3"/>
                  </a:moveTo>
                  <a:lnTo>
                    <a:pt x="0" y="5"/>
                  </a:lnTo>
                  <a:lnTo>
                    <a:pt x="0" y="10"/>
                  </a:lnTo>
                  <a:lnTo>
                    <a:pt x="4" y="10"/>
                  </a:lnTo>
                  <a:lnTo>
                    <a:pt x="13" y="10"/>
                  </a:lnTo>
                  <a:lnTo>
                    <a:pt x="17" y="9"/>
                  </a:lnTo>
                  <a:lnTo>
                    <a:pt x="23" y="7"/>
                  </a:lnTo>
                  <a:lnTo>
                    <a:pt x="26" y="6"/>
                  </a:lnTo>
                  <a:lnTo>
                    <a:pt x="32" y="7"/>
                  </a:lnTo>
                  <a:lnTo>
                    <a:pt x="24" y="9"/>
                  </a:lnTo>
                  <a:lnTo>
                    <a:pt x="21" y="10"/>
                  </a:lnTo>
                  <a:lnTo>
                    <a:pt x="17" y="10"/>
                  </a:lnTo>
                  <a:lnTo>
                    <a:pt x="19" y="11"/>
                  </a:lnTo>
                  <a:lnTo>
                    <a:pt x="21" y="13"/>
                  </a:lnTo>
                  <a:lnTo>
                    <a:pt x="23" y="11"/>
                  </a:lnTo>
                  <a:lnTo>
                    <a:pt x="25" y="10"/>
                  </a:lnTo>
                  <a:lnTo>
                    <a:pt x="29" y="10"/>
                  </a:lnTo>
                  <a:lnTo>
                    <a:pt x="31" y="10"/>
                  </a:lnTo>
                  <a:lnTo>
                    <a:pt x="26" y="12"/>
                  </a:lnTo>
                  <a:lnTo>
                    <a:pt x="23" y="13"/>
                  </a:lnTo>
                  <a:lnTo>
                    <a:pt x="22" y="15"/>
                  </a:lnTo>
                  <a:lnTo>
                    <a:pt x="23" y="15"/>
                  </a:lnTo>
                  <a:lnTo>
                    <a:pt x="26" y="15"/>
                  </a:lnTo>
                  <a:lnTo>
                    <a:pt x="29" y="15"/>
                  </a:lnTo>
                  <a:lnTo>
                    <a:pt x="24" y="17"/>
                  </a:lnTo>
                  <a:lnTo>
                    <a:pt x="23" y="19"/>
                  </a:lnTo>
                  <a:lnTo>
                    <a:pt x="22" y="21"/>
                  </a:lnTo>
                  <a:lnTo>
                    <a:pt x="21" y="22"/>
                  </a:lnTo>
                  <a:lnTo>
                    <a:pt x="24" y="21"/>
                  </a:lnTo>
                  <a:lnTo>
                    <a:pt x="27" y="21"/>
                  </a:lnTo>
                  <a:lnTo>
                    <a:pt x="32" y="20"/>
                  </a:lnTo>
                  <a:lnTo>
                    <a:pt x="24" y="22"/>
                  </a:lnTo>
                  <a:lnTo>
                    <a:pt x="21" y="23"/>
                  </a:lnTo>
                  <a:lnTo>
                    <a:pt x="17" y="26"/>
                  </a:lnTo>
                  <a:lnTo>
                    <a:pt x="17" y="28"/>
                  </a:lnTo>
                  <a:lnTo>
                    <a:pt x="21" y="27"/>
                  </a:lnTo>
                  <a:lnTo>
                    <a:pt x="25" y="23"/>
                  </a:lnTo>
                  <a:lnTo>
                    <a:pt x="28" y="23"/>
                  </a:lnTo>
                  <a:lnTo>
                    <a:pt x="23" y="27"/>
                  </a:lnTo>
                  <a:lnTo>
                    <a:pt x="17" y="28"/>
                  </a:lnTo>
                  <a:lnTo>
                    <a:pt x="17" y="30"/>
                  </a:lnTo>
                  <a:lnTo>
                    <a:pt x="17" y="31"/>
                  </a:lnTo>
                  <a:lnTo>
                    <a:pt x="21" y="30"/>
                  </a:lnTo>
                  <a:lnTo>
                    <a:pt x="23" y="29"/>
                  </a:lnTo>
                  <a:lnTo>
                    <a:pt x="29" y="29"/>
                  </a:lnTo>
                  <a:lnTo>
                    <a:pt x="33" y="29"/>
                  </a:lnTo>
                  <a:lnTo>
                    <a:pt x="39" y="29"/>
                  </a:lnTo>
                  <a:lnTo>
                    <a:pt x="47" y="28"/>
                  </a:lnTo>
                  <a:lnTo>
                    <a:pt x="41" y="30"/>
                  </a:lnTo>
                  <a:lnTo>
                    <a:pt x="35" y="31"/>
                  </a:lnTo>
                  <a:lnTo>
                    <a:pt x="36" y="33"/>
                  </a:lnTo>
                  <a:lnTo>
                    <a:pt x="41" y="31"/>
                  </a:lnTo>
                  <a:lnTo>
                    <a:pt x="47" y="31"/>
                  </a:lnTo>
                  <a:lnTo>
                    <a:pt x="50" y="29"/>
                  </a:lnTo>
                  <a:lnTo>
                    <a:pt x="44" y="33"/>
                  </a:lnTo>
                  <a:lnTo>
                    <a:pt x="40" y="36"/>
                  </a:lnTo>
                  <a:lnTo>
                    <a:pt x="36" y="38"/>
                  </a:lnTo>
                  <a:lnTo>
                    <a:pt x="41" y="38"/>
                  </a:lnTo>
                  <a:lnTo>
                    <a:pt x="47" y="38"/>
                  </a:lnTo>
                  <a:lnTo>
                    <a:pt x="43" y="38"/>
                  </a:lnTo>
                  <a:lnTo>
                    <a:pt x="39" y="39"/>
                  </a:lnTo>
                  <a:lnTo>
                    <a:pt x="36" y="40"/>
                  </a:lnTo>
                  <a:lnTo>
                    <a:pt x="36" y="46"/>
                  </a:lnTo>
                  <a:lnTo>
                    <a:pt x="41" y="44"/>
                  </a:lnTo>
                  <a:lnTo>
                    <a:pt x="45" y="42"/>
                  </a:lnTo>
                  <a:lnTo>
                    <a:pt x="41" y="46"/>
                  </a:lnTo>
                  <a:lnTo>
                    <a:pt x="36" y="48"/>
                  </a:lnTo>
                  <a:lnTo>
                    <a:pt x="36" y="49"/>
                  </a:lnTo>
                  <a:lnTo>
                    <a:pt x="39" y="54"/>
                  </a:lnTo>
                  <a:lnTo>
                    <a:pt x="41" y="49"/>
                  </a:lnTo>
                  <a:lnTo>
                    <a:pt x="45" y="46"/>
                  </a:lnTo>
                  <a:lnTo>
                    <a:pt x="48" y="41"/>
                  </a:lnTo>
                  <a:lnTo>
                    <a:pt x="45" y="48"/>
                  </a:lnTo>
                  <a:lnTo>
                    <a:pt x="43" y="49"/>
                  </a:lnTo>
                  <a:lnTo>
                    <a:pt x="40" y="54"/>
                  </a:lnTo>
                  <a:lnTo>
                    <a:pt x="41" y="58"/>
                  </a:lnTo>
                  <a:lnTo>
                    <a:pt x="47" y="54"/>
                  </a:lnTo>
                  <a:lnTo>
                    <a:pt x="48" y="49"/>
                  </a:lnTo>
                  <a:lnTo>
                    <a:pt x="52" y="46"/>
                  </a:lnTo>
                  <a:lnTo>
                    <a:pt x="49" y="53"/>
                  </a:lnTo>
                  <a:lnTo>
                    <a:pt x="47" y="54"/>
                  </a:lnTo>
                  <a:lnTo>
                    <a:pt x="44" y="59"/>
                  </a:lnTo>
                  <a:lnTo>
                    <a:pt x="47" y="61"/>
                  </a:lnTo>
                  <a:lnTo>
                    <a:pt x="52" y="54"/>
                  </a:lnTo>
                  <a:lnTo>
                    <a:pt x="57" y="48"/>
                  </a:lnTo>
                  <a:lnTo>
                    <a:pt x="59" y="42"/>
                  </a:lnTo>
                  <a:lnTo>
                    <a:pt x="62" y="31"/>
                  </a:lnTo>
                  <a:lnTo>
                    <a:pt x="62" y="27"/>
                  </a:lnTo>
                  <a:lnTo>
                    <a:pt x="62" y="20"/>
                  </a:lnTo>
                  <a:lnTo>
                    <a:pt x="57" y="20"/>
                  </a:lnTo>
                  <a:lnTo>
                    <a:pt x="49" y="22"/>
                  </a:lnTo>
                  <a:lnTo>
                    <a:pt x="41" y="23"/>
                  </a:lnTo>
                  <a:lnTo>
                    <a:pt x="48" y="21"/>
                  </a:lnTo>
                  <a:lnTo>
                    <a:pt x="53" y="20"/>
                  </a:lnTo>
                  <a:lnTo>
                    <a:pt x="60" y="17"/>
                  </a:lnTo>
                  <a:lnTo>
                    <a:pt x="59" y="12"/>
                  </a:lnTo>
                  <a:lnTo>
                    <a:pt x="57" y="7"/>
                  </a:lnTo>
                  <a:lnTo>
                    <a:pt x="48" y="10"/>
                  </a:lnTo>
                  <a:lnTo>
                    <a:pt x="43" y="12"/>
                  </a:lnTo>
                  <a:lnTo>
                    <a:pt x="48" y="9"/>
                  </a:lnTo>
                  <a:lnTo>
                    <a:pt x="56" y="5"/>
                  </a:lnTo>
                  <a:lnTo>
                    <a:pt x="49" y="1"/>
                  </a:lnTo>
                  <a:lnTo>
                    <a:pt x="45" y="0"/>
                  </a:lnTo>
                  <a:lnTo>
                    <a:pt x="36" y="0"/>
                  </a:lnTo>
                  <a:lnTo>
                    <a:pt x="23" y="0"/>
                  </a:lnTo>
                  <a:lnTo>
                    <a:pt x="13" y="0"/>
                  </a:lnTo>
                  <a:lnTo>
                    <a:pt x="1" y="3"/>
                  </a:lnTo>
                </a:path>
              </a:pathLst>
            </a:custGeom>
            <a:solidFill>
              <a:srgbClr val="603000"/>
            </a:solidFill>
            <a:ln w="9525" cap="rnd">
              <a:noFill/>
              <a:round/>
              <a:headEnd type="none" w="sm" len="sm"/>
              <a:tailEnd type="none" w="sm" len="sm"/>
            </a:ln>
          </p:spPr>
          <p:txBody>
            <a:bodyPr/>
            <a:lstStyle/>
            <a:p>
              <a:endParaRPr lang="es-ES"/>
            </a:p>
          </p:txBody>
        </p:sp>
        <p:sp>
          <p:nvSpPr>
            <p:cNvPr id="107489" name="Freeform 137"/>
            <p:cNvSpPr>
              <a:spLocks/>
            </p:cNvSpPr>
            <p:nvPr/>
          </p:nvSpPr>
          <p:spPr bwMode="auto">
            <a:xfrm>
              <a:off x="1241" y="3049"/>
              <a:ext cx="28" cy="25"/>
            </a:xfrm>
            <a:custGeom>
              <a:avLst/>
              <a:gdLst>
                <a:gd name="T0" fmla="*/ 0 w 28"/>
                <a:gd name="T1" fmla="*/ 0 h 25"/>
                <a:gd name="T2" fmla="*/ 27 w 28"/>
                <a:gd name="T3" fmla="*/ 0 h 25"/>
                <a:gd name="T4" fmla="*/ 27 w 28"/>
                <a:gd name="T5" fmla="*/ 24 h 25"/>
                <a:gd name="T6" fmla="*/ 0 w 28"/>
                <a:gd name="T7" fmla="*/ 24 h 25"/>
                <a:gd name="T8" fmla="*/ 27 w 28"/>
                <a:gd name="T9" fmla="*/ 24 h 25"/>
                <a:gd name="T10" fmla="*/ 27 w 28"/>
                <a:gd name="T11" fmla="*/ 0 h 25"/>
                <a:gd name="T12" fmla="*/ 0 w 28"/>
                <a:gd name="T13" fmla="*/ 0 h 25"/>
                <a:gd name="T14" fmla="*/ 0 60000 65536"/>
                <a:gd name="T15" fmla="*/ 0 60000 65536"/>
                <a:gd name="T16" fmla="*/ 0 60000 65536"/>
                <a:gd name="T17" fmla="*/ 0 60000 65536"/>
                <a:gd name="T18" fmla="*/ 0 60000 65536"/>
                <a:gd name="T19" fmla="*/ 0 60000 65536"/>
                <a:gd name="T20" fmla="*/ 0 60000 65536"/>
                <a:gd name="T21" fmla="*/ 0 w 28"/>
                <a:gd name="T22" fmla="*/ 0 h 25"/>
                <a:gd name="T23" fmla="*/ 28 w 28"/>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5">
                  <a:moveTo>
                    <a:pt x="0" y="0"/>
                  </a:moveTo>
                  <a:lnTo>
                    <a:pt x="27" y="0"/>
                  </a:lnTo>
                  <a:lnTo>
                    <a:pt x="27" y="24"/>
                  </a:lnTo>
                  <a:lnTo>
                    <a:pt x="0" y="24"/>
                  </a:lnTo>
                  <a:lnTo>
                    <a:pt x="27" y="24"/>
                  </a:lnTo>
                  <a:lnTo>
                    <a:pt x="27"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490" name="Freeform 138"/>
            <p:cNvSpPr>
              <a:spLocks/>
            </p:cNvSpPr>
            <p:nvPr/>
          </p:nvSpPr>
          <p:spPr bwMode="auto">
            <a:xfrm>
              <a:off x="1238" y="3062"/>
              <a:ext cx="27" cy="1"/>
            </a:xfrm>
            <a:custGeom>
              <a:avLst/>
              <a:gdLst>
                <a:gd name="T0" fmla="*/ 0 w 27"/>
                <a:gd name="T1" fmla="*/ 0 h 1"/>
                <a:gd name="T2" fmla="*/ 13 w 27"/>
                <a:gd name="T3" fmla="*/ 0 h 1"/>
                <a:gd name="T4" fmla="*/ 26 w 27"/>
                <a:gd name="T5" fmla="*/ 0 h 1"/>
                <a:gd name="T6" fmla="*/ 13 w 27"/>
                <a:gd name="T7" fmla="*/ 0 h 1"/>
                <a:gd name="T8" fmla="*/ 0 w 27"/>
                <a:gd name="T9" fmla="*/ 0 h 1"/>
                <a:gd name="T10" fmla="*/ 0 60000 65536"/>
                <a:gd name="T11" fmla="*/ 0 60000 65536"/>
                <a:gd name="T12" fmla="*/ 0 60000 65536"/>
                <a:gd name="T13" fmla="*/ 0 60000 65536"/>
                <a:gd name="T14" fmla="*/ 0 60000 65536"/>
                <a:gd name="T15" fmla="*/ 0 w 27"/>
                <a:gd name="T16" fmla="*/ 0 h 1"/>
                <a:gd name="T17" fmla="*/ 27 w 27"/>
                <a:gd name="T18" fmla="*/ 1 h 1"/>
              </a:gdLst>
              <a:ahLst/>
              <a:cxnLst>
                <a:cxn ang="T10">
                  <a:pos x="T0" y="T1"/>
                </a:cxn>
                <a:cxn ang="T11">
                  <a:pos x="T2" y="T3"/>
                </a:cxn>
                <a:cxn ang="T12">
                  <a:pos x="T4" y="T5"/>
                </a:cxn>
                <a:cxn ang="T13">
                  <a:pos x="T6" y="T7"/>
                </a:cxn>
                <a:cxn ang="T14">
                  <a:pos x="T8" y="T9"/>
                </a:cxn>
              </a:cxnLst>
              <a:rect l="T15" t="T16" r="T17" b="T18"/>
              <a:pathLst>
                <a:path w="27" h="1">
                  <a:moveTo>
                    <a:pt x="0" y="0"/>
                  </a:moveTo>
                  <a:lnTo>
                    <a:pt x="13" y="0"/>
                  </a:lnTo>
                  <a:lnTo>
                    <a:pt x="26" y="0"/>
                  </a:lnTo>
                  <a:lnTo>
                    <a:pt x="13"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491" name="Freeform 139"/>
            <p:cNvSpPr>
              <a:spLocks/>
            </p:cNvSpPr>
            <p:nvPr/>
          </p:nvSpPr>
          <p:spPr bwMode="auto">
            <a:xfrm>
              <a:off x="1253" y="3035"/>
              <a:ext cx="1" cy="25"/>
            </a:xfrm>
            <a:custGeom>
              <a:avLst/>
              <a:gdLst>
                <a:gd name="T0" fmla="*/ 0 w 1"/>
                <a:gd name="T1" fmla="*/ 0 h 25"/>
                <a:gd name="T2" fmla="*/ 0 w 1"/>
                <a:gd name="T3" fmla="*/ 24 h 25"/>
                <a:gd name="T4" fmla="*/ 0 w 1"/>
                <a:gd name="T5" fmla="*/ 10 h 25"/>
                <a:gd name="T6" fmla="*/ 0 w 1"/>
                <a:gd name="T7" fmla="*/ 0 h 25"/>
                <a:gd name="T8" fmla="*/ 0 w 1"/>
                <a:gd name="T9" fmla="*/ 10 h 25"/>
                <a:gd name="T10" fmla="*/ 0 w 1"/>
                <a:gd name="T11" fmla="*/ 0 h 25"/>
                <a:gd name="T12" fmla="*/ 0 60000 65536"/>
                <a:gd name="T13" fmla="*/ 0 60000 65536"/>
                <a:gd name="T14" fmla="*/ 0 60000 65536"/>
                <a:gd name="T15" fmla="*/ 0 60000 65536"/>
                <a:gd name="T16" fmla="*/ 0 60000 65536"/>
                <a:gd name="T17" fmla="*/ 0 60000 65536"/>
                <a:gd name="T18" fmla="*/ 0 w 1"/>
                <a:gd name="T19" fmla="*/ 0 h 25"/>
                <a:gd name="T20" fmla="*/ 1 w 1"/>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1" h="25">
                  <a:moveTo>
                    <a:pt x="0" y="0"/>
                  </a:moveTo>
                  <a:lnTo>
                    <a:pt x="0" y="24"/>
                  </a:lnTo>
                  <a:lnTo>
                    <a:pt x="0" y="10"/>
                  </a:lnTo>
                  <a:lnTo>
                    <a:pt x="0" y="0"/>
                  </a:lnTo>
                  <a:lnTo>
                    <a:pt x="0" y="1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492" name="Freeform 140"/>
            <p:cNvSpPr>
              <a:spLocks/>
            </p:cNvSpPr>
            <p:nvPr/>
          </p:nvSpPr>
          <p:spPr bwMode="auto">
            <a:xfrm>
              <a:off x="1245" y="3052"/>
              <a:ext cx="1" cy="25"/>
            </a:xfrm>
            <a:custGeom>
              <a:avLst/>
              <a:gdLst>
                <a:gd name="T0" fmla="*/ 0 w 1"/>
                <a:gd name="T1" fmla="*/ 0 h 25"/>
                <a:gd name="T2" fmla="*/ 0 w 1"/>
                <a:gd name="T3" fmla="*/ 1 h 25"/>
                <a:gd name="T4" fmla="*/ 0 w 1"/>
                <a:gd name="T5" fmla="*/ 10 h 25"/>
                <a:gd name="T6" fmla="*/ 0 w 1"/>
                <a:gd name="T7" fmla="*/ 24 h 25"/>
                <a:gd name="T8" fmla="*/ 0 w 1"/>
                <a:gd name="T9" fmla="*/ 14 h 25"/>
                <a:gd name="T10" fmla="*/ 0 w 1"/>
                <a:gd name="T11" fmla="*/ 10 h 25"/>
                <a:gd name="T12" fmla="*/ 0 w 1"/>
                <a:gd name="T13" fmla="*/ 4 h 25"/>
                <a:gd name="T14" fmla="*/ 0 w 1"/>
                <a:gd name="T15" fmla="*/ 0 h 25"/>
                <a:gd name="T16" fmla="*/ 0 60000 65536"/>
                <a:gd name="T17" fmla="*/ 0 60000 65536"/>
                <a:gd name="T18" fmla="*/ 0 60000 65536"/>
                <a:gd name="T19" fmla="*/ 0 60000 65536"/>
                <a:gd name="T20" fmla="*/ 0 60000 65536"/>
                <a:gd name="T21" fmla="*/ 0 60000 65536"/>
                <a:gd name="T22" fmla="*/ 0 60000 65536"/>
                <a:gd name="T23" fmla="*/ 0 60000 65536"/>
                <a:gd name="T24" fmla="*/ 0 w 1"/>
                <a:gd name="T25" fmla="*/ 0 h 25"/>
                <a:gd name="T26" fmla="*/ 1 w 1"/>
                <a:gd name="T27" fmla="*/ 25 h 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 h="25">
                  <a:moveTo>
                    <a:pt x="0" y="0"/>
                  </a:moveTo>
                  <a:lnTo>
                    <a:pt x="0" y="1"/>
                  </a:lnTo>
                  <a:lnTo>
                    <a:pt x="0" y="10"/>
                  </a:lnTo>
                  <a:lnTo>
                    <a:pt x="0" y="24"/>
                  </a:lnTo>
                  <a:lnTo>
                    <a:pt x="0" y="14"/>
                  </a:lnTo>
                  <a:lnTo>
                    <a:pt x="0" y="10"/>
                  </a:lnTo>
                  <a:lnTo>
                    <a:pt x="0" y="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493" name="Freeform 141"/>
            <p:cNvSpPr>
              <a:spLocks/>
            </p:cNvSpPr>
            <p:nvPr/>
          </p:nvSpPr>
          <p:spPr bwMode="auto">
            <a:xfrm>
              <a:off x="1268" y="3059"/>
              <a:ext cx="27" cy="26"/>
            </a:xfrm>
            <a:custGeom>
              <a:avLst/>
              <a:gdLst>
                <a:gd name="T0" fmla="*/ 26 w 27"/>
                <a:gd name="T1" fmla="*/ 0 h 26"/>
                <a:gd name="T2" fmla="*/ 22 w 27"/>
                <a:gd name="T3" fmla="*/ 9 h 26"/>
                <a:gd name="T4" fmla="*/ 16 w 27"/>
                <a:gd name="T5" fmla="*/ 15 h 26"/>
                <a:gd name="T6" fmla="*/ 9 w 27"/>
                <a:gd name="T7" fmla="*/ 20 h 26"/>
                <a:gd name="T8" fmla="*/ 0 w 27"/>
                <a:gd name="T9" fmla="*/ 25 h 26"/>
                <a:gd name="T10" fmla="*/ 10 w 27"/>
                <a:gd name="T11" fmla="*/ 20 h 26"/>
                <a:gd name="T12" fmla="*/ 22 w 27"/>
                <a:gd name="T13" fmla="*/ 17 h 26"/>
                <a:gd name="T14" fmla="*/ 26 w 27"/>
                <a:gd name="T15" fmla="*/ 12 h 26"/>
                <a:gd name="T16" fmla="*/ 26 w 27"/>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26"/>
                <a:gd name="T29" fmla="*/ 27 w 27"/>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26">
                  <a:moveTo>
                    <a:pt x="26" y="0"/>
                  </a:moveTo>
                  <a:lnTo>
                    <a:pt x="22" y="9"/>
                  </a:lnTo>
                  <a:lnTo>
                    <a:pt x="16" y="15"/>
                  </a:lnTo>
                  <a:lnTo>
                    <a:pt x="9" y="20"/>
                  </a:lnTo>
                  <a:lnTo>
                    <a:pt x="0" y="25"/>
                  </a:lnTo>
                  <a:lnTo>
                    <a:pt x="10" y="20"/>
                  </a:lnTo>
                  <a:lnTo>
                    <a:pt x="22" y="17"/>
                  </a:lnTo>
                  <a:lnTo>
                    <a:pt x="26" y="12"/>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7494" name="Freeform 142"/>
            <p:cNvSpPr>
              <a:spLocks/>
            </p:cNvSpPr>
            <p:nvPr/>
          </p:nvSpPr>
          <p:spPr bwMode="auto">
            <a:xfrm>
              <a:off x="1145" y="3306"/>
              <a:ext cx="189" cy="65"/>
            </a:xfrm>
            <a:custGeom>
              <a:avLst/>
              <a:gdLst>
                <a:gd name="T0" fmla="*/ 0 w 189"/>
                <a:gd name="T1" fmla="*/ 32 h 65"/>
                <a:gd name="T2" fmla="*/ 0 w 189"/>
                <a:gd name="T3" fmla="*/ 52 h 65"/>
                <a:gd name="T4" fmla="*/ 61 w 189"/>
                <a:gd name="T5" fmla="*/ 64 h 65"/>
                <a:gd name="T6" fmla="*/ 131 w 189"/>
                <a:gd name="T7" fmla="*/ 64 h 65"/>
                <a:gd name="T8" fmla="*/ 184 w 189"/>
                <a:gd name="T9" fmla="*/ 46 h 65"/>
                <a:gd name="T10" fmla="*/ 188 w 189"/>
                <a:gd name="T11" fmla="*/ 0 h 65"/>
                <a:gd name="T12" fmla="*/ 80 w 189"/>
                <a:gd name="T13" fmla="*/ 0 h 65"/>
                <a:gd name="T14" fmla="*/ 0 w 189"/>
                <a:gd name="T15" fmla="*/ 32 h 65"/>
                <a:gd name="T16" fmla="*/ 0 60000 65536"/>
                <a:gd name="T17" fmla="*/ 0 60000 65536"/>
                <a:gd name="T18" fmla="*/ 0 60000 65536"/>
                <a:gd name="T19" fmla="*/ 0 60000 65536"/>
                <a:gd name="T20" fmla="*/ 0 60000 65536"/>
                <a:gd name="T21" fmla="*/ 0 60000 65536"/>
                <a:gd name="T22" fmla="*/ 0 60000 65536"/>
                <a:gd name="T23" fmla="*/ 0 60000 65536"/>
                <a:gd name="T24" fmla="*/ 0 w 189"/>
                <a:gd name="T25" fmla="*/ 0 h 65"/>
                <a:gd name="T26" fmla="*/ 189 w 189"/>
                <a:gd name="T27" fmla="*/ 65 h 6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9" h="65">
                  <a:moveTo>
                    <a:pt x="0" y="32"/>
                  </a:moveTo>
                  <a:lnTo>
                    <a:pt x="0" y="52"/>
                  </a:lnTo>
                  <a:lnTo>
                    <a:pt x="61" y="64"/>
                  </a:lnTo>
                  <a:lnTo>
                    <a:pt x="131" y="64"/>
                  </a:lnTo>
                  <a:lnTo>
                    <a:pt x="184" y="46"/>
                  </a:lnTo>
                  <a:lnTo>
                    <a:pt x="188" y="0"/>
                  </a:lnTo>
                  <a:lnTo>
                    <a:pt x="80" y="0"/>
                  </a:lnTo>
                  <a:lnTo>
                    <a:pt x="0"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7495" name="Freeform 143"/>
            <p:cNvSpPr>
              <a:spLocks/>
            </p:cNvSpPr>
            <p:nvPr/>
          </p:nvSpPr>
          <p:spPr bwMode="auto">
            <a:xfrm>
              <a:off x="1154" y="3330"/>
              <a:ext cx="173" cy="37"/>
            </a:xfrm>
            <a:custGeom>
              <a:avLst/>
              <a:gdLst>
                <a:gd name="T0" fmla="*/ 0 w 173"/>
                <a:gd name="T1" fmla="*/ 10 h 37"/>
                <a:gd name="T2" fmla="*/ 0 w 173"/>
                <a:gd name="T3" fmla="*/ 25 h 37"/>
                <a:gd name="T4" fmla="*/ 53 w 173"/>
                <a:gd name="T5" fmla="*/ 36 h 37"/>
                <a:gd name="T6" fmla="*/ 123 w 173"/>
                <a:gd name="T7" fmla="*/ 36 h 37"/>
                <a:gd name="T8" fmla="*/ 172 w 173"/>
                <a:gd name="T9" fmla="*/ 18 h 37"/>
                <a:gd name="T10" fmla="*/ 172 w 173"/>
                <a:gd name="T11" fmla="*/ 0 h 37"/>
                <a:gd name="T12" fmla="*/ 125 w 173"/>
                <a:gd name="T13" fmla="*/ 18 h 37"/>
                <a:gd name="T14" fmla="*/ 54 w 173"/>
                <a:gd name="T15" fmla="*/ 18 h 37"/>
                <a:gd name="T16" fmla="*/ 0 w 173"/>
                <a:gd name="T17" fmla="*/ 10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3"/>
                <a:gd name="T28" fmla="*/ 0 h 37"/>
                <a:gd name="T29" fmla="*/ 173 w 173"/>
                <a:gd name="T30" fmla="*/ 37 h 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3" h="37">
                  <a:moveTo>
                    <a:pt x="0" y="10"/>
                  </a:moveTo>
                  <a:lnTo>
                    <a:pt x="0" y="25"/>
                  </a:lnTo>
                  <a:lnTo>
                    <a:pt x="53" y="36"/>
                  </a:lnTo>
                  <a:lnTo>
                    <a:pt x="123" y="36"/>
                  </a:lnTo>
                  <a:lnTo>
                    <a:pt x="172" y="18"/>
                  </a:lnTo>
                  <a:lnTo>
                    <a:pt x="172" y="0"/>
                  </a:lnTo>
                  <a:lnTo>
                    <a:pt x="125" y="18"/>
                  </a:lnTo>
                  <a:lnTo>
                    <a:pt x="54" y="18"/>
                  </a:lnTo>
                  <a:lnTo>
                    <a:pt x="0" y="10"/>
                  </a:lnTo>
                </a:path>
              </a:pathLst>
            </a:custGeom>
            <a:solidFill>
              <a:srgbClr val="606060"/>
            </a:solidFill>
            <a:ln w="9525" cap="rnd">
              <a:noFill/>
              <a:round/>
              <a:headEnd type="none" w="sm" len="sm"/>
              <a:tailEnd type="none" w="sm" len="sm"/>
            </a:ln>
          </p:spPr>
          <p:txBody>
            <a:bodyPr/>
            <a:lstStyle/>
            <a:p>
              <a:endParaRPr lang="es-ES"/>
            </a:p>
          </p:txBody>
        </p:sp>
        <p:sp>
          <p:nvSpPr>
            <p:cNvPr id="107496" name="Freeform 144"/>
            <p:cNvSpPr>
              <a:spLocks/>
            </p:cNvSpPr>
            <p:nvPr/>
          </p:nvSpPr>
          <p:spPr bwMode="auto">
            <a:xfrm>
              <a:off x="1092" y="3248"/>
              <a:ext cx="237" cy="186"/>
            </a:xfrm>
            <a:custGeom>
              <a:avLst/>
              <a:gdLst>
                <a:gd name="T0" fmla="*/ 46 w 237"/>
                <a:gd name="T1" fmla="*/ 141 h 186"/>
                <a:gd name="T2" fmla="*/ 46 w 237"/>
                <a:gd name="T3" fmla="*/ 178 h 186"/>
                <a:gd name="T4" fmla="*/ 24 w 237"/>
                <a:gd name="T5" fmla="*/ 185 h 186"/>
                <a:gd name="T6" fmla="*/ 1 w 237"/>
                <a:gd name="T7" fmla="*/ 183 h 186"/>
                <a:gd name="T8" fmla="*/ 0 w 237"/>
                <a:gd name="T9" fmla="*/ 129 h 186"/>
                <a:gd name="T10" fmla="*/ 0 w 237"/>
                <a:gd name="T11" fmla="*/ 99 h 186"/>
                <a:gd name="T12" fmla="*/ 1 w 237"/>
                <a:gd name="T13" fmla="*/ 85 h 186"/>
                <a:gd name="T14" fmla="*/ 0 w 237"/>
                <a:gd name="T15" fmla="*/ 74 h 186"/>
                <a:gd name="T16" fmla="*/ 0 w 237"/>
                <a:gd name="T17" fmla="*/ 65 h 186"/>
                <a:gd name="T18" fmla="*/ 1 w 237"/>
                <a:gd name="T19" fmla="*/ 58 h 186"/>
                <a:gd name="T20" fmla="*/ 12 w 237"/>
                <a:gd name="T21" fmla="*/ 48 h 186"/>
                <a:gd name="T22" fmla="*/ 24 w 237"/>
                <a:gd name="T23" fmla="*/ 41 h 186"/>
                <a:gd name="T24" fmla="*/ 52 w 237"/>
                <a:gd name="T25" fmla="*/ 31 h 186"/>
                <a:gd name="T26" fmla="*/ 94 w 237"/>
                <a:gd name="T27" fmla="*/ 21 h 186"/>
                <a:gd name="T28" fmla="*/ 102 w 237"/>
                <a:gd name="T29" fmla="*/ 21 h 186"/>
                <a:gd name="T30" fmla="*/ 107 w 237"/>
                <a:gd name="T31" fmla="*/ 21 h 186"/>
                <a:gd name="T32" fmla="*/ 109 w 237"/>
                <a:gd name="T33" fmla="*/ 20 h 186"/>
                <a:gd name="T34" fmla="*/ 110 w 237"/>
                <a:gd name="T35" fmla="*/ 17 h 186"/>
                <a:gd name="T36" fmla="*/ 113 w 237"/>
                <a:gd name="T37" fmla="*/ 18 h 186"/>
                <a:gd name="T38" fmla="*/ 118 w 237"/>
                <a:gd name="T39" fmla="*/ 18 h 186"/>
                <a:gd name="T40" fmla="*/ 118 w 237"/>
                <a:gd name="T41" fmla="*/ 15 h 186"/>
                <a:gd name="T42" fmla="*/ 121 w 237"/>
                <a:gd name="T43" fmla="*/ 12 h 186"/>
                <a:gd name="T44" fmla="*/ 126 w 237"/>
                <a:gd name="T45" fmla="*/ 11 h 186"/>
                <a:gd name="T46" fmla="*/ 129 w 237"/>
                <a:gd name="T47" fmla="*/ 11 h 186"/>
                <a:gd name="T48" fmla="*/ 128 w 237"/>
                <a:gd name="T49" fmla="*/ 8 h 186"/>
                <a:gd name="T50" fmla="*/ 134 w 237"/>
                <a:gd name="T51" fmla="*/ 0 h 186"/>
                <a:gd name="T52" fmla="*/ 229 w 237"/>
                <a:gd name="T53" fmla="*/ 1 h 186"/>
                <a:gd name="T54" fmla="*/ 229 w 237"/>
                <a:gd name="T55" fmla="*/ 11 h 186"/>
                <a:gd name="T56" fmla="*/ 229 w 237"/>
                <a:gd name="T57" fmla="*/ 20 h 186"/>
                <a:gd name="T58" fmla="*/ 233 w 237"/>
                <a:gd name="T59" fmla="*/ 26 h 186"/>
                <a:gd name="T60" fmla="*/ 234 w 237"/>
                <a:gd name="T61" fmla="*/ 33 h 186"/>
                <a:gd name="T62" fmla="*/ 236 w 237"/>
                <a:gd name="T63" fmla="*/ 47 h 186"/>
                <a:gd name="T64" fmla="*/ 234 w 237"/>
                <a:gd name="T65" fmla="*/ 53 h 186"/>
                <a:gd name="T66" fmla="*/ 229 w 237"/>
                <a:gd name="T67" fmla="*/ 61 h 186"/>
                <a:gd name="T68" fmla="*/ 227 w 237"/>
                <a:gd name="T69" fmla="*/ 65 h 186"/>
                <a:gd name="T70" fmla="*/ 223 w 237"/>
                <a:gd name="T71" fmla="*/ 68 h 186"/>
                <a:gd name="T72" fmla="*/ 216 w 237"/>
                <a:gd name="T73" fmla="*/ 70 h 186"/>
                <a:gd name="T74" fmla="*/ 206 w 237"/>
                <a:gd name="T75" fmla="*/ 73 h 186"/>
                <a:gd name="T76" fmla="*/ 202 w 237"/>
                <a:gd name="T77" fmla="*/ 79 h 186"/>
                <a:gd name="T78" fmla="*/ 198 w 237"/>
                <a:gd name="T79" fmla="*/ 82 h 186"/>
                <a:gd name="T80" fmla="*/ 190 w 237"/>
                <a:gd name="T81" fmla="*/ 85 h 186"/>
                <a:gd name="T82" fmla="*/ 181 w 237"/>
                <a:gd name="T83" fmla="*/ 89 h 186"/>
                <a:gd name="T84" fmla="*/ 166 w 237"/>
                <a:gd name="T85" fmla="*/ 90 h 186"/>
                <a:gd name="T86" fmla="*/ 153 w 237"/>
                <a:gd name="T87" fmla="*/ 90 h 186"/>
                <a:gd name="T88" fmla="*/ 145 w 237"/>
                <a:gd name="T89" fmla="*/ 90 h 186"/>
                <a:gd name="T90" fmla="*/ 136 w 237"/>
                <a:gd name="T91" fmla="*/ 89 h 186"/>
                <a:gd name="T92" fmla="*/ 129 w 237"/>
                <a:gd name="T93" fmla="*/ 91 h 186"/>
                <a:gd name="T94" fmla="*/ 118 w 237"/>
                <a:gd name="T95" fmla="*/ 91 h 186"/>
                <a:gd name="T96" fmla="*/ 65 w 237"/>
                <a:gd name="T97" fmla="*/ 97 h 186"/>
                <a:gd name="T98" fmla="*/ 53 w 237"/>
                <a:gd name="T99" fmla="*/ 98 h 186"/>
                <a:gd name="T100" fmla="*/ 51 w 237"/>
                <a:gd name="T101" fmla="*/ 101 h 186"/>
                <a:gd name="T102" fmla="*/ 43 w 237"/>
                <a:gd name="T103" fmla="*/ 102 h 186"/>
                <a:gd name="T104" fmla="*/ 48 w 237"/>
                <a:gd name="T105" fmla="*/ 106 h 186"/>
                <a:gd name="T106" fmla="*/ 44 w 237"/>
                <a:gd name="T107" fmla="*/ 113 h 186"/>
                <a:gd name="T108" fmla="*/ 46 w 237"/>
                <a:gd name="T109" fmla="*/ 129 h 186"/>
                <a:gd name="T110" fmla="*/ 46 w 237"/>
                <a:gd name="T111" fmla="*/ 141 h 18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7"/>
                <a:gd name="T169" fmla="*/ 0 h 186"/>
                <a:gd name="T170" fmla="*/ 237 w 237"/>
                <a:gd name="T171" fmla="*/ 186 h 18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7" h="186">
                  <a:moveTo>
                    <a:pt x="46" y="141"/>
                  </a:moveTo>
                  <a:lnTo>
                    <a:pt x="46" y="178"/>
                  </a:lnTo>
                  <a:lnTo>
                    <a:pt x="24" y="185"/>
                  </a:lnTo>
                  <a:lnTo>
                    <a:pt x="1" y="183"/>
                  </a:lnTo>
                  <a:lnTo>
                    <a:pt x="0" y="129"/>
                  </a:lnTo>
                  <a:lnTo>
                    <a:pt x="0" y="99"/>
                  </a:lnTo>
                  <a:lnTo>
                    <a:pt x="1" y="85"/>
                  </a:lnTo>
                  <a:lnTo>
                    <a:pt x="0" y="74"/>
                  </a:lnTo>
                  <a:lnTo>
                    <a:pt x="0" y="65"/>
                  </a:lnTo>
                  <a:lnTo>
                    <a:pt x="1" y="58"/>
                  </a:lnTo>
                  <a:lnTo>
                    <a:pt x="12" y="48"/>
                  </a:lnTo>
                  <a:lnTo>
                    <a:pt x="24" y="41"/>
                  </a:lnTo>
                  <a:lnTo>
                    <a:pt x="52" y="31"/>
                  </a:lnTo>
                  <a:lnTo>
                    <a:pt x="94" y="21"/>
                  </a:lnTo>
                  <a:lnTo>
                    <a:pt x="102" y="21"/>
                  </a:lnTo>
                  <a:lnTo>
                    <a:pt x="107" y="21"/>
                  </a:lnTo>
                  <a:lnTo>
                    <a:pt x="109" y="20"/>
                  </a:lnTo>
                  <a:lnTo>
                    <a:pt x="110" y="17"/>
                  </a:lnTo>
                  <a:lnTo>
                    <a:pt x="113" y="18"/>
                  </a:lnTo>
                  <a:lnTo>
                    <a:pt x="118" y="18"/>
                  </a:lnTo>
                  <a:lnTo>
                    <a:pt x="118" y="15"/>
                  </a:lnTo>
                  <a:lnTo>
                    <a:pt x="121" y="12"/>
                  </a:lnTo>
                  <a:lnTo>
                    <a:pt x="126" y="11"/>
                  </a:lnTo>
                  <a:lnTo>
                    <a:pt x="129" y="11"/>
                  </a:lnTo>
                  <a:lnTo>
                    <a:pt x="128" y="8"/>
                  </a:lnTo>
                  <a:lnTo>
                    <a:pt x="134" y="0"/>
                  </a:lnTo>
                  <a:lnTo>
                    <a:pt x="229" y="1"/>
                  </a:lnTo>
                  <a:lnTo>
                    <a:pt x="229" y="11"/>
                  </a:lnTo>
                  <a:lnTo>
                    <a:pt x="229" y="20"/>
                  </a:lnTo>
                  <a:lnTo>
                    <a:pt x="233" y="26"/>
                  </a:lnTo>
                  <a:lnTo>
                    <a:pt x="234" y="33"/>
                  </a:lnTo>
                  <a:lnTo>
                    <a:pt x="236" y="47"/>
                  </a:lnTo>
                  <a:lnTo>
                    <a:pt x="234" y="53"/>
                  </a:lnTo>
                  <a:lnTo>
                    <a:pt x="229" y="61"/>
                  </a:lnTo>
                  <a:lnTo>
                    <a:pt x="227" y="65"/>
                  </a:lnTo>
                  <a:lnTo>
                    <a:pt x="223" y="68"/>
                  </a:lnTo>
                  <a:lnTo>
                    <a:pt x="216" y="70"/>
                  </a:lnTo>
                  <a:lnTo>
                    <a:pt x="206" y="73"/>
                  </a:lnTo>
                  <a:lnTo>
                    <a:pt x="202" y="79"/>
                  </a:lnTo>
                  <a:lnTo>
                    <a:pt x="198" y="82"/>
                  </a:lnTo>
                  <a:lnTo>
                    <a:pt x="190" y="85"/>
                  </a:lnTo>
                  <a:lnTo>
                    <a:pt x="181" y="89"/>
                  </a:lnTo>
                  <a:lnTo>
                    <a:pt x="166" y="90"/>
                  </a:lnTo>
                  <a:lnTo>
                    <a:pt x="153" y="90"/>
                  </a:lnTo>
                  <a:lnTo>
                    <a:pt x="145" y="90"/>
                  </a:lnTo>
                  <a:lnTo>
                    <a:pt x="136" y="89"/>
                  </a:lnTo>
                  <a:lnTo>
                    <a:pt x="129" y="91"/>
                  </a:lnTo>
                  <a:lnTo>
                    <a:pt x="118" y="91"/>
                  </a:lnTo>
                  <a:lnTo>
                    <a:pt x="65" y="97"/>
                  </a:lnTo>
                  <a:lnTo>
                    <a:pt x="53" y="98"/>
                  </a:lnTo>
                  <a:lnTo>
                    <a:pt x="51" y="101"/>
                  </a:lnTo>
                  <a:lnTo>
                    <a:pt x="43" y="102"/>
                  </a:lnTo>
                  <a:lnTo>
                    <a:pt x="48" y="106"/>
                  </a:lnTo>
                  <a:lnTo>
                    <a:pt x="44" y="113"/>
                  </a:lnTo>
                  <a:lnTo>
                    <a:pt x="46" y="129"/>
                  </a:lnTo>
                  <a:lnTo>
                    <a:pt x="46" y="141"/>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497" name="Freeform 145"/>
            <p:cNvSpPr>
              <a:spLocks/>
            </p:cNvSpPr>
            <p:nvPr/>
          </p:nvSpPr>
          <p:spPr bwMode="auto">
            <a:xfrm>
              <a:off x="1096" y="3260"/>
              <a:ext cx="230" cy="167"/>
            </a:xfrm>
            <a:custGeom>
              <a:avLst/>
              <a:gdLst>
                <a:gd name="T0" fmla="*/ 221 w 230"/>
                <a:gd name="T1" fmla="*/ 9 h 167"/>
                <a:gd name="T2" fmla="*/ 226 w 230"/>
                <a:gd name="T3" fmla="*/ 20 h 167"/>
                <a:gd name="T4" fmla="*/ 221 w 230"/>
                <a:gd name="T5" fmla="*/ 52 h 167"/>
                <a:gd name="T6" fmla="*/ 208 w 230"/>
                <a:gd name="T7" fmla="*/ 52 h 167"/>
                <a:gd name="T8" fmla="*/ 195 w 230"/>
                <a:gd name="T9" fmla="*/ 66 h 167"/>
                <a:gd name="T10" fmla="*/ 161 w 230"/>
                <a:gd name="T11" fmla="*/ 72 h 167"/>
                <a:gd name="T12" fmla="*/ 131 w 230"/>
                <a:gd name="T13" fmla="*/ 72 h 167"/>
                <a:gd name="T14" fmla="*/ 143 w 230"/>
                <a:gd name="T15" fmla="*/ 61 h 167"/>
                <a:gd name="T16" fmla="*/ 128 w 230"/>
                <a:gd name="T17" fmla="*/ 72 h 167"/>
                <a:gd name="T18" fmla="*/ 113 w 230"/>
                <a:gd name="T19" fmla="*/ 76 h 167"/>
                <a:gd name="T20" fmla="*/ 123 w 230"/>
                <a:gd name="T21" fmla="*/ 69 h 167"/>
                <a:gd name="T22" fmla="*/ 107 w 230"/>
                <a:gd name="T23" fmla="*/ 78 h 167"/>
                <a:gd name="T24" fmla="*/ 55 w 230"/>
                <a:gd name="T25" fmla="*/ 83 h 167"/>
                <a:gd name="T26" fmla="*/ 41 w 230"/>
                <a:gd name="T27" fmla="*/ 88 h 167"/>
                <a:gd name="T28" fmla="*/ 28 w 230"/>
                <a:gd name="T29" fmla="*/ 85 h 167"/>
                <a:gd name="T30" fmla="*/ 39 w 230"/>
                <a:gd name="T31" fmla="*/ 89 h 167"/>
                <a:gd name="T32" fmla="*/ 41 w 230"/>
                <a:gd name="T33" fmla="*/ 98 h 167"/>
                <a:gd name="T34" fmla="*/ 27 w 230"/>
                <a:gd name="T35" fmla="*/ 163 h 167"/>
                <a:gd name="T36" fmla="*/ 1 w 230"/>
                <a:gd name="T37" fmla="*/ 163 h 167"/>
                <a:gd name="T38" fmla="*/ 0 w 230"/>
                <a:gd name="T39" fmla="*/ 63 h 167"/>
                <a:gd name="T40" fmla="*/ 6 w 230"/>
                <a:gd name="T41" fmla="*/ 46 h 167"/>
                <a:gd name="T42" fmla="*/ 31 w 230"/>
                <a:gd name="T43" fmla="*/ 31 h 167"/>
                <a:gd name="T44" fmla="*/ 90 w 230"/>
                <a:gd name="T45" fmla="*/ 13 h 167"/>
                <a:gd name="T46" fmla="*/ 107 w 230"/>
                <a:gd name="T47" fmla="*/ 20 h 167"/>
                <a:gd name="T48" fmla="*/ 116 w 230"/>
                <a:gd name="T49" fmla="*/ 21 h 167"/>
                <a:gd name="T50" fmla="*/ 106 w 230"/>
                <a:gd name="T51" fmla="*/ 12 h 167"/>
                <a:gd name="T52" fmla="*/ 112 w 230"/>
                <a:gd name="T53" fmla="*/ 10 h 167"/>
                <a:gd name="T54" fmla="*/ 118 w 230"/>
                <a:gd name="T55" fmla="*/ 16 h 167"/>
                <a:gd name="T56" fmla="*/ 120 w 230"/>
                <a:gd name="T57" fmla="*/ 12 h 167"/>
                <a:gd name="T58" fmla="*/ 117 w 230"/>
                <a:gd name="T59" fmla="*/ 6 h 167"/>
                <a:gd name="T60" fmla="*/ 132 w 230"/>
                <a:gd name="T61" fmla="*/ 10 h 167"/>
                <a:gd name="T62" fmla="*/ 131 w 230"/>
                <a:gd name="T63" fmla="*/ 6 h 167"/>
                <a:gd name="T64" fmla="*/ 128 w 230"/>
                <a:gd name="T65" fmla="*/ 0 h 167"/>
                <a:gd name="T66" fmla="*/ 142 w 230"/>
                <a:gd name="T67" fmla="*/ 4 h 167"/>
                <a:gd name="T68" fmla="*/ 167 w 230"/>
                <a:gd name="T69" fmla="*/ 9 h 167"/>
                <a:gd name="T70" fmla="*/ 174 w 230"/>
                <a:gd name="T71" fmla="*/ 2 h 167"/>
                <a:gd name="T72" fmla="*/ 180 w 230"/>
                <a:gd name="T73" fmla="*/ 10 h 167"/>
                <a:gd name="T74" fmla="*/ 194 w 230"/>
                <a:gd name="T75" fmla="*/ 6 h 167"/>
                <a:gd name="T76" fmla="*/ 198 w 230"/>
                <a:gd name="T77" fmla="*/ 12 h 167"/>
                <a:gd name="T78" fmla="*/ 216 w 230"/>
                <a:gd name="T79" fmla="*/ 10 h 167"/>
                <a:gd name="T80" fmla="*/ 221 w 230"/>
                <a:gd name="T81" fmla="*/ 1 h 16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167"/>
                <a:gd name="T125" fmla="*/ 230 w 230"/>
                <a:gd name="T126" fmla="*/ 167 h 16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167">
                  <a:moveTo>
                    <a:pt x="221" y="1"/>
                  </a:moveTo>
                  <a:lnTo>
                    <a:pt x="221" y="9"/>
                  </a:lnTo>
                  <a:lnTo>
                    <a:pt x="224" y="6"/>
                  </a:lnTo>
                  <a:lnTo>
                    <a:pt x="226" y="20"/>
                  </a:lnTo>
                  <a:lnTo>
                    <a:pt x="229" y="36"/>
                  </a:lnTo>
                  <a:lnTo>
                    <a:pt x="221" y="52"/>
                  </a:lnTo>
                  <a:lnTo>
                    <a:pt x="207" y="58"/>
                  </a:lnTo>
                  <a:lnTo>
                    <a:pt x="208" y="52"/>
                  </a:lnTo>
                  <a:lnTo>
                    <a:pt x="200" y="59"/>
                  </a:lnTo>
                  <a:lnTo>
                    <a:pt x="195" y="66"/>
                  </a:lnTo>
                  <a:lnTo>
                    <a:pt x="180" y="71"/>
                  </a:lnTo>
                  <a:lnTo>
                    <a:pt x="161" y="72"/>
                  </a:lnTo>
                  <a:lnTo>
                    <a:pt x="141" y="73"/>
                  </a:lnTo>
                  <a:lnTo>
                    <a:pt x="131" y="72"/>
                  </a:lnTo>
                  <a:lnTo>
                    <a:pt x="139" y="70"/>
                  </a:lnTo>
                  <a:lnTo>
                    <a:pt x="143" y="61"/>
                  </a:lnTo>
                  <a:lnTo>
                    <a:pt x="136" y="69"/>
                  </a:lnTo>
                  <a:lnTo>
                    <a:pt x="128" y="72"/>
                  </a:lnTo>
                  <a:lnTo>
                    <a:pt x="121" y="78"/>
                  </a:lnTo>
                  <a:lnTo>
                    <a:pt x="113" y="76"/>
                  </a:lnTo>
                  <a:lnTo>
                    <a:pt x="118" y="71"/>
                  </a:lnTo>
                  <a:lnTo>
                    <a:pt x="123" y="69"/>
                  </a:lnTo>
                  <a:lnTo>
                    <a:pt x="115" y="71"/>
                  </a:lnTo>
                  <a:lnTo>
                    <a:pt x="107" y="78"/>
                  </a:lnTo>
                  <a:lnTo>
                    <a:pt x="82" y="79"/>
                  </a:lnTo>
                  <a:lnTo>
                    <a:pt x="55" y="83"/>
                  </a:lnTo>
                  <a:lnTo>
                    <a:pt x="43" y="86"/>
                  </a:lnTo>
                  <a:lnTo>
                    <a:pt x="41" y="88"/>
                  </a:lnTo>
                  <a:lnTo>
                    <a:pt x="37" y="86"/>
                  </a:lnTo>
                  <a:lnTo>
                    <a:pt x="28" y="85"/>
                  </a:lnTo>
                  <a:lnTo>
                    <a:pt x="31" y="87"/>
                  </a:lnTo>
                  <a:lnTo>
                    <a:pt x="39" y="89"/>
                  </a:lnTo>
                  <a:lnTo>
                    <a:pt x="42" y="92"/>
                  </a:lnTo>
                  <a:lnTo>
                    <a:pt x="41" y="98"/>
                  </a:lnTo>
                  <a:lnTo>
                    <a:pt x="41" y="160"/>
                  </a:lnTo>
                  <a:lnTo>
                    <a:pt x="27" y="163"/>
                  </a:lnTo>
                  <a:lnTo>
                    <a:pt x="14" y="166"/>
                  </a:lnTo>
                  <a:lnTo>
                    <a:pt x="1" y="163"/>
                  </a:lnTo>
                  <a:lnTo>
                    <a:pt x="1" y="80"/>
                  </a:lnTo>
                  <a:lnTo>
                    <a:pt x="0" y="63"/>
                  </a:lnTo>
                  <a:lnTo>
                    <a:pt x="0" y="52"/>
                  </a:lnTo>
                  <a:lnTo>
                    <a:pt x="6" y="46"/>
                  </a:lnTo>
                  <a:lnTo>
                    <a:pt x="11" y="37"/>
                  </a:lnTo>
                  <a:lnTo>
                    <a:pt x="31" y="31"/>
                  </a:lnTo>
                  <a:lnTo>
                    <a:pt x="55" y="22"/>
                  </a:lnTo>
                  <a:lnTo>
                    <a:pt x="90" y="13"/>
                  </a:lnTo>
                  <a:lnTo>
                    <a:pt x="102" y="12"/>
                  </a:lnTo>
                  <a:lnTo>
                    <a:pt x="107" y="20"/>
                  </a:lnTo>
                  <a:lnTo>
                    <a:pt x="124" y="30"/>
                  </a:lnTo>
                  <a:lnTo>
                    <a:pt x="116" y="21"/>
                  </a:lnTo>
                  <a:lnTo>
                    <a:pt x="109" y="18"/>
                  </a:lnTo>
                  <a:lnTo>
                    <a:pt x="106" y="12"/>
                  </a:lnTo>
                  <a:lnTo>
                    <a:pt x="107" y="10"/>
                  </a:lnTo>
                  <a:lnTo>
                    <a:pt x="112" y="10"/>
                  </a:lnTo>
                  <a:lnTo>
                    <a:pt x="115" y="12"/>
                  </a:lnTo>
                  <a:lnTo>
                    <a:pt x="118" y="16"/>
                  </a:lnTo>
                  <a:lnTo>
                    <a:pt x="125" y="19"/>
                  </a:lnTo>
                  <a:lnTo>
                    <a:pt x="120" y="12"/>
                  </a:lnTo>
                  <a:lnTo>
                    <a:pt x="116" y="9"/>
                  </a:lnTo>
                  <a:lnTo>
                    <a:pt x="117" y="6"/>
                  </a:lnTo>
                  <a:lnTo>
                    <a:pt x="123" y="3"/>
                  </a:lnTo>
                  <a:lnTo>
                    <a:pt x="132" y="10"/>
                  </a:lnTo>
                  <a:lnTo>
                    <a:pt x="139" y="14"/>
                  </a:lnTo>
                  <a:lnTo>
                    <a:pt x="131" y="6"/>
                  </a:lnTo>
                  <a:lnTo>
                    <a:pt x="128" y="1"/>
                  </a:lnTo>
                  <a:lnTo>
                    <a:pt x="128" y="0"/>
                  </a:lnTo>
                  <a:lnTo>
                    <a:pt x="135" y="0"/>
                  </a:lnTo>
                  <a:lnTo>
                    <a:pt x="142" y="4"/>
                  </a:lnTo>
                  <a:lnTo>
                    <a:pt x="147" y="8"/>
                  </a:lnTo>
                  <a:lnTo>
                    <a:pt x="167" y="9"/>
                  </a:lnTo>
                  <a:lnTo>
                    <a:pt x="166" y="4"/>
                  </a:lnTo>
                  <a:lnTo>
                    <a:pt x="174" y="2"/>
                  </a:lnTo>
                  <a:lnTo>
                    <a:pt x="174" y="9"/>
                  </a:lnTo>
                  <a:lnTo>
                    <a:pt x="180" y="10"/>
                  </a:lnTo>
                  <a:lnTo>
                    <a:pt x="195" y="12"/>
                  </a:lnTo>
                  <a:lnTo>
                    <a:pt x="194" y="6"/>
                  </a:lnTo>
                  <a:lnTo>
                    <a:pt x="198" y="6"/>
                  </a:lnTo>
                  <a:lnTo>
                    <a:pt x="198" y="12"/>
                  </a:lnTo>
                  <a:lnTo>
                    <a:pt x="207" y="12"/>
                  </a:lnTo>
                  <a:lnTo>
                    <a:pt x="216" y="10"/>
                  </a:lnTo>
                  <a:lnTo>
                    <a:pt x="216" y="4"/>
                  </a:lnTo>
                  <a:lnTo>
                    <a:pt x="221" y="1"/>
                  </a:lnTo>
                </a:path>
              </a:pathLst>
            </a:custGeom>
            <a:solidFill>
              <a:srgbClr val="808080"/>
            </a:solidFill>
            <a:ln w="9525" cap="rnd">
              <a:noFill/>
              <a:round/>
              <a:headEnd type="none" w="sm" len="sm"/>
              <a:tailEnd type="none" w="sm" len="sm"/>
            </a:ln>
          </p:spPr>
          <p:txBody>
            <a:bodyPr/>
            <a:lstStyle/>
            <a:p>
              <a:endParaRPr lang="es-ES"/>
            </a:p>
          </p:txBody>
        </p:sp>
        <p:sp>
          <p:nvSpPr>
            <p:cNvPr id="107498" name="Freeform 146"/>
            <p:cNvSpPr>
              <a:spLocks/>
            </p:cNvSpPr>
            <p:nvPr/>
          </p:nvSpPr>
          <p:spPr bwMode="auto">
            <a:xfrm>
              <a:off x="1123" y="3313"/>
              <a:ext cx="94" cy="26"/>
            </a:xfrm>
            <a:custGeom>
              <a:avLst/>
              <a:gdLst>
                <a:gd name="T0" fmla="*/ 93 w 94"/>
                <a:gd name="T1" fmla="*/ 0 h 26"/>
                <a:gd name="T2" fmla="*/ 67 w 94"/>
                <a:gd name="T3" fmla="*/ 0 h 26"/>
                <a:gd name="T4" fmla="*/ 43 w 94"/>
                <a:gd name="T5" fmla="*/ 7 h 26"/>
                <a:gd name="T6" fmla="*/ 26 w 94"/>
                <a:gd name="T7" fmla="*/ 8 h 26"/>
                <a:gd name="T8" fmla="*/ 11 w 94"/>
                <a:gd name="T9" fmla="*/ 11 h 26"/>
                <a:gd name="T10" fmla="*/ 6 w 94"/>
                <a:gd name="T11" fmla="*/ 19 h 26"/>
                <a:gd name="T12" fmla="*/ 0 w 94"/>
                <a:gd name="T13" fmla="*/ 25 h 26"/>
                <a:gd name="T14" fmla="*/ 6 w 94"/>
                <a:gd name="T15" fmla="*/ 22 h 26"/>
                <a:gd name="T16" fmla="*/ 12 w 94"/>
                <a:gd name="T17" fmla="*/ 12 h 26"/>
                <a:gd name="T18" fmla="*/ 32 w 94"/>
                <a:gd name="T19" fmla="*/ 9 h 26"/>
                <a:gd name="T20" fmla="*/ 43 w 94"/>
                <a:gd name="T21" fmla="*/ 9 h 26"/>
                <a:gd name="T22" fmla="*/ 53 w 94"/>
                <a:gd name="T23" fmla="*/ 7 h 26"/>
                <a:gd name="T24" fmla="*/ 70 w 94"/>
                <a:gd name="T25" fmla="*/ 2 h 26"/>
                <a:gd name="T26" fmla="*/ 93 w 94"/>
                <a:gd name="T27" fmla="*/ 0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4"/>
                <a:gd name="T43" fmla="*/ 0 h 26"/>
                <a:gd name="T44" fmla="*/ 94 w 94"/>
                <a:gd name="T45" fmla="*/ 26 h 2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4" h="26">
                  <a:moveTo>
                    <a:pt x="93" y="0"/>
                  </a:moveTo>
                  <a:lnTo>
                    <a:pt x="67" y="0"/>
                  </a:lnTo>
                  <a:lnTo>
                    <a:pt x="43" y="7"/>
                  </a:lnTo>
                  <a:lnTo>
                    <a:pt x="26" y="8"/>
                  </a:lnTo>
                  <a:lnTo>
                    <a:pt x="11" y="11"/>
                  </a:lnTo>
                  <a:lnTo>
                    <a:pt x="6" y="19"/>
                  </a:lnTo>
                  <a:lnTo>
                    <a:pt x="0" y="25"/>
                  </a:lnTo>
                  <a:lnTo>
                    <a:pt x="6" y="22"/>
                  </a:lnTo>
                  <a:lnTo>
                    <a:pt x="12" y="12"/>
                  </a:lnTo>
                  <a:lnTo>
                    <a:pt x="32" y="9"/>
                  </a:lnTo>
                  <a:lnTo>
                    <a:pt x="43" y="9"/>
                  </a:lnTo>
                  <a:lnTo>
                    <a:pt x="53" y="7"/>
                  </a:lnTo>
                  <a:lnTo>
                    <a:pt x="70" y="2"/>
                  </a:lnTo>
                  <a:lnTo>
                    <a:pt x="93" y="0"/>
                  </a:lnTo>
                </a:path>
              </a:pathLst>
            </a:custGeom>
            <a:solidFill>
              <a:srgbClr val="606060"/>
            </a:solidFill>
            <a:ln w="9525" cap="rnd">
              <a:noFill/>
              <a:round/>
              <a:headEnd type="none" w="sm" len="sm"/>
              <a:tailEnd type="none" w="sm" len="sm"/>
            </a:ln>
          </p:spPr>
          <p:txBody>
            <a:bodyPr/>
            <a:lstStyle/>
            <a:p>
              <a:endParaRPr lang="es-ES"/>
            </a:p>
          </p:txBody>
        </p:sp>
        <p:sp>
          <p:nvSpPr>
            <p:cNvPr id="107499" name="Freeform 147"/>
            <p:cNvSpPr>
              <a:spLocks/>
            </p:cNvSpPr>
            <p:nvPr/>
          </p:nvSpPr>
          <p:spPr bwMode="auto">
            <a:xfrm>
              <a:off x="1266" y="3290"/>
              <a:ext cx="29" cy="28"/>
            </a:xfrm>
            <a:custGeom>
              <a:avLst/>
              <a:gdLst>
                <a:gd name="T0" fmla="*/ 28 w 29"/>
                <a:gd name="T1" fmla="*/ 0 h 28"/>
                <a:gd name="T2" fmla="*/ 13 w 29"/>
                <a:gd name="T3" fmla="*/ 27 h 28"/>
                <a:gd name="T4" fmla="*/ 0 w 29"/>
                <a:gd name="T5" fmla="*/ 11 h 28"/>
                <a:gd name="T6" fmla="*/ 28 w 29"/>
                <a:gd name="T7" fmla="*/ 0 h 28"/>
                <a:gd name="T8" fmla="*/ 0 60000 65536"/>
                <a:gd name="T9" fmla="*/ 0 60000 65536"/>
                <a:gd name="T10" fmla="*/ 0 60000 65536"/>
                <a:gd name="T11" fmla="*/ 0 60000 65536"/>
                <a:gd name="T12" fmla="*/ 0 w 29"/>
                <a:gd name="T13" fmla="*/ 0 h 28"/>
                <a:gd name="T14" fmla="*/ 29 w 29"/>
                <a:gd name="T15" fmla="*/ 28 h 28"/>
              </a:gdLst>
              <a:ahLst/>
              <a:cxnLst>
                <a:cxn ang="T8">
                  <a:pos x="T0" y="T1"/>
                </a:cxn>
                <a:cxn ang="T9">
                  <a:pos x="T2" y="T3"/>
                </a:cxn>
                <a:cxn ang="T10">
                  <a:pos x="T4" y="T5"/>
                </a:cxn>
                <a:cxn ang="T11">
                  <a:pos x="T6" y="T7"/>
                </a:cxn>
              </a:cxnLst>
              <a:rect l="T12" t="T13" r="T14" b="T15"/>
              <a:pathLst>
                <a:path w="29" h="28">
                  <a:moveTo>
                    <a:pt x="28" y="0"/>
                  </a:moveTo>
                  <a:lnTo>
                    <a:pt x="13" y="27"/>
                  </a:lnTo>
                  <a:lnTo>
                    <a:pt x="0" y="11"/>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107500" name="Freeform 148"/>
            <p:cNvSpPr>
              <a:spLocks/>
            </p:cNvSpPr>
            <p:nvPr/>
          </p:nvSpPr>
          <p:spPr bwMode="auto">
            <a:xfrm>
              <a:off x="1305" y="3280"/>
              <a:ext cx="29" cy="27"/>
            </a:xfrm>
            <a:custGeom>
              <a:avLst/>
              <a:gdLst>
                <a:gd name="T0" fmla="*/ 28 w 29"/>
                <a:gd name="T1" fmla="*/ 0 h 27"/>
                <a:gd name="T2" fmla="*/ 20 w 29"/>
                <a:gd name="T3" fmla="*/ 16 h 27"/>
                <a:gd name="T4" fmla="*/ 0 w 29"/>
                <a:gd name="T5" fmla="*/ 26 h 27"/>
                <a:gd name="T6" fmla="*/ 20 w 29"/>
                <a:gd name="T7" fmla="*/ 26 h 27"/>
                <a:gd name="T8" fmla="*/ 28 w 29"/>
                <a:gd name="T9" fmla="*/ 0 h 27"/>
                <a:gd name="T10" fmla="*/ 0 60000 65536"/>
                <a:gd name="T11" fmla="*/ 0 60000 65536"/>
                <a:gd name="T12" fmla="*/ 0 60000 65536"/>
                <a:gd name="T13" fmla="*/ 0 60000 65536"/>
                <a:gd name="T14" fmla="*/ 0 60000 65536"/>
                <a:gd name="T15" fmla="*/ 0 w 29"/>
                <a:gd name="T16" fmla="*/ 0 h 27"/>
                <a:gd name="T17" fmla="*/ 29 w 29"/>
                <a:gd name="T18" fmla="*/ 27 h 27"/>
              </a:gdLst>
              <a:ahLst/>
              <a:cxnLst>
                <a:cxn ang="T10">
                  <a:pos x="T0" y="T1"/>
                </a:cxn>
                <a:cxn ang="T11">
                  <a:pos x="T2" y="T3"/>
                </a:cxn>
                <a:cxn ang="T12">
                  <a:pos x="T4" y="T5"/>
                </a:cxn>
                <a:cxn ang="T13">
                  <a:pos x="T6" y="T7"/>
                </a:cxn>
                <a:cxn ang="T14">
                  <a:pos x="T8" y="T9"/>
                </a:cxn>
              </a:cxnLst>
              <a:rect l="T15" t="T16" r="T17" b="T18"/>
              <a:pathLst>
                <a:path w="29" h="27">
                  <a:moveTo>
                    <a:pt x="28" y="0"/>
                  </a:moveTo>
                  <a:lnTo>
                    <a:pt x="20" y="16"/>
                  </a:lnTo>
                  <a:lnTo>
                    <a:pt x="0" y="26"/>
                  </a:lnTo>
                  <a:lnTo>
                    <a:pt x="20" y="26"/>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107501" name="Freeform 149"/>
            <p:cNvSpPr>
              <a:spLocks/>
            </p:cNvSpPr>
            <p:nvPr/>
          </p:nvSpPr>
          <p:spPr bwMode="auto">
            <a:xfrm>
              <a:off x="1218" y="3274"/>
              <a:ext cx="28" cy="28"/>
            </a:xfrm>
            <a:custGeom>
              <a:avLst/>
              <a:gdLst>
                <a:gd name="T0" fmla="*/ 27 w 28"/>
                <a:gd name="T1" fmla="*/ 0 h 28"/>
                <a:gd name="T2" fmla="*/ 14 w 28"/>
                <a:gd name="T3" fmla="*/ 2 h 28"/>
                <a:gd name="T4" fmla="*/ 11 w 28"/>
                <a:gd name="T5" fmla="*/ 7 h 28"/>
                <a:gd name="T6" fmla="*/ 11 w 28"/>
                <a:gd name="T7" fmla="*/ 15 h 28"/>
                <a:gd name="T8" fmla="*/ 10 w 28"/>
                <a:gd name="T9" fmla="*/ 21 h 28"/>
                <a:gd name="T10" fmla="*/ 0 w 28"/>
                <a:gd name="T11" fmla="*/ 27 h 28"/>
                <a:gd name="T12" fmla="*/ 13 w 28"/>
                <a:gd name="T13" fmla="*/ 24 h 28"/>
                <a:gd name="T14" fmla="*/ 16 w 28"/>
                <a:gd name="T15" fmla="*/ 9 h 28"/>
                <a:gd name="T16" fmla="*/ 27 w 28"/>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8"/>
                <a:gd name="T29" fmla="*/ 28 w 28"/>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8">
                  <a:moveTo>
                    <a:pt x="27" y="0"/>
                  </a:moveTo>
                  <a:lnTo>
                    <a:pt x="14" y="2"/>
                  </a:lnTo>
                  <a:lnTo>
                    <a:pt x="11" y="7"/>
                  </a:lnTo>
                  <a:lnTo>
                    <a:pt x="11" y="15"/>
                  </a:lnTo>
                  <a:lnTo>
                    <a:pt x="10" y="21"/>
                  </a:lnTo>
                  <a:lnTo>
                    <a:pt x="0" y="27"/>
                  </a:lnTo>
                  <a:lnTo>
                    <a:pt x="13" y="24"/>
                  </a:lnTo>
                  <a:lnTo>
                    <a:pt x="16" y="9"/>
                  </a:lnTo>
                  <a:lnTo>
                    <a:pt x="27" y="0"/>
                  </a:lnTo>
                </a:path>
              </a:pathLst>
            </a:custGeom>
            <a:solidFill>
              <a:srgbClr val="606060"/>
            </a:solidFill>
            <a:ln w="9525" cap="rnd">
              <a:noFill/>
              <a:round/>
              <a:headEnd type="none" w="sm" len="sm"/>
              <a:tailEnd type="none" w="sm" len="sm"/>
            </a:ln>
          </p:spPr>
          <p:txBody>
            <a:bodyPr/>
            <a:lstStyle/>
            <a:p>
              <a:endParaRPr lang="es-ES"/>
            </a:p>
          </p:txBody>
        </p:sp>
        <p:sp>
          <p:nvSpPr>
            <p:cNvPr id="107502" name="Freeform 150"/>
            <p:cNvSpPr>
              <a:spLocks/>
            </p:cNvSpPr>
            <p:nvPr/>
          </p:nvSpPr>
          <p:spPr bwMode="auto">
            <a:xfrm>
              <a:off x="1238" y="3092"/>
              <a:ext cx="27" cy="41"/>
            </a:xfrm>
            <a:custGeom>
              <a:avLst/>
              <a:gdLst>
                <a:gd name="T0" fmla="*/ 20 w 27"/>
                <a:gd name="T1" fmla="*/ 0 h 41"/>
                <a:gd name="T2" fmla="*/ 13 w 27"/>
                <a:gd name="T3" fmla="*/ 3 h 41"/>
                <a:gd name="T4" fmla="*/ 13 w 27"/>
                <a:gd name="T5" fmla="*/ 11 h 41"/>
                <a:gd name="T6" fmla="*/ 2 w 27"/>
                <a:gd name="T7" fmla="*/ 18 h 41"/>
                <a:gd name="T8" fmla="*/ 0 w 27"/>
                <a:gd name="T9" fmla="*/ 25 h 41"/>
                <a:gd name="T10" fmla="*/ 0 w 27"/>
                <a:gd name="T11" fmla="*/ 33 h 41"/>
                <a:gd name="T12" fmla="*/ 0 w 27"/>
                <a:gd name="T13" fmla="*/ 40 h 41"/>
                <a:gd name="T14" fmla="*/ 26 w 27"/>
                <a:gd name="T15" fmla="*/ 16 h 41"/>
                <a:gd name="T16" fmla="*/ 20 w 27"/>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41"/>
                <a:gd name="T29" fmla="*/ 27 w 27"/>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41">
                  <a:moveTo>
                    <a:pt x="20" y="0"/>
                  </a:moveTo>
                  <a:lnTo>
                    <a:pt x="13" y="3"/>
                  </a:lnTo>
                  <a:lnTo>
                    <a:pt x="13" y="11"/>
                  </a:lnTo>
                  <a:lnTo>
                    <a:pt x="2" y="18"/>
                  </a:lnTo>
                  <a:lnTo>
                    <a:pt x="0" y="25"/>
                  </a:lnTo>
                  <a:lnTo>
                    <a:pt x="0" y="33"/>
                  </a:lnTo>
                  <a:lnTo>
                    <a:pt x="0" y="40"/>
                  </a:lnTo>
                  <a:lnTo>
                    <a:pt x="26" y="16"/>
                  </a:lnTo>
                  <a:lnTo>
                    <a:pt x="20" y="0"/>
                  </a:lnTo>
                </a:path>
              </a:pathLst>
            </a:custGeom>
            <a:solidFill>
              <a:srgbClr val="400000"/>
            </a:solidFill>
            <a:ln w="12700" cap="rnd">
              <a:solidFill>
                <a:srgbClr val="000000"/>
              </a:solidFill>
              <a:round/>
              <a:headEnd type="none" w="sm" len="sm"/>
              <a:tailEnd type="none" w="sm" len="sm"/>
            </a:ln>
          </p:spPr>
          <p:txBody>
            <a:bodyPr/>
            <a:lstStyle/>
            <a:p>
              <a:endParaRPr lang="es-ES"/>
            </a:p>
          </p:txBody>
        </p:sp>
        <p:sp>
          <p:nvSpPr>
            <p:cNvPr id="107503" name="Freeform 151"/>
            <p:cNvSpPr>
              <a:spLocks/>
            </p:cNvSpPr>
            <p:nvPr/>
          </p:nvSpPr>
          <p:spPr bwMode="auto">
            <a:xfrm>
              <a:off x="1252" y="3068"/>
              <a:ext cx="49" cy="32"/>
            </a:xfrm>
            <a:custGeom>
              <a:avLst/>
              <a:gdLst>
                <a:gd name="T0" fmla="*/ 45 w 49"/>
                <a:gd name="T1" fmla="*/ 0 h 32"/>
                <a:gd name="T2" fmla="*/ 37 w 49"/>
                <a:gd name="T3" fmla="*/ 0 h 32"/>
                <a:gd name="T4" fmla="*/ 27 w 49"/>
                <a:gd name="T5" fmla="*/ 4 h 32"/>
                <a:gd name="T6" fmla="*/ 14 w 49"/>
                <a:gd name="T7" fmla="*/ 8 h 32"/>
                <a:gd name="T8" fmla="*/ 8 w 49"/>
                <a:gd name="T9" fmla="*/ 14 h 32"/>
                <a:gd name="T10" fmla="*/ 0 w 49"/>
                <a:gd name="T11" fmla="*/ 19 h 32"/>
                <a:gd name="T12" fmla="*/ 0 w 49"/>
                <a:gd name="T13" fmla="*/ 22 h 32"/>
                <a:gd name="T14" fmla="*/ 0 w 49"/>
                <a:gd name="T15" fmla="*/ 31 h 32"/>
                <a:gd name="T16" fmla="*/ 48 w 49"/>
                <a:gd name="T17" fmla="*/ 5 h 32"/>
                <a:gd name="T18" fmla="*/ 45 w 49"/>
                <a:gd name="T19" fmla="*/ 0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32"/>
                <a:gd name="T32" fmla="*/ 49 w 49"/>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32">
                  <a:moveTo>
                    <a:pt x="45" y="0"/>
                  </a:moveTo>
                  <a:lnTo>
                    <a:pt x="37" y="0"/>
                  </a:lnTo>
                  <a:lnTo>
                    <a:pt x="27" y="4"/>
                  </a:lnTo>
                  <a:lnTo>
                    <a:pt x="14" y="8"/>
                  </a:lnTo>
                  <a:lnTo>
                    <a:pt x="8" y="14"/>
                  </a:lnTo>
                  <a:lnTo>
                    <a:pt x="0" y="19"/>
                  </a:lnTo>
                  <a:lnTo>
                    <a:pt x="0" y="22"/>
                  </a:lnTo>
                  <a:lnTo>
                    <a:pt x="0" y="31"/>
                  </a:lnTo>
                  <a:lnTo>
                    <a:pt x="48" y="5"/>
                  </a:lnTo>
                  <a:lnTo>
                    <a:pt x="45"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7504" name="Freeform 152"/>
            <p:cNvSpPr>
              <a:spLocks/>
            </p:cNvSpPr>
            <p:nvPr/>
          </p:nvSpPr>
          <p:spPr bwMode="auto">
            <a:xfrm>
              <a:off x="1258" y="3070"/>
              <a:ext cx="43" cy="28"/>
            </a:xfrm>
            <a:custGeom>
              <a:avLst/>
              <a:gdLst>
                <a:gd name="T0" fmla="*/ 0 w 43"/>
                <a:gd name="T1" fmla="*/ 27 h 28"/>
                <a:gd name="T2" fmla="*/ 0 w 43"/>
                <a:gd name="T3" fmla="*/ 18 h 28"/>
                <a:gd name="T4" fmla="*/ 0 w 43"/>
                <a:gd name="T5" fmla="*/ 15 h 28"/>
                <a:gd name="T6" fmla="*/ 9 w 43"/>
                <a:gd name="T7" fmla="*/ 10 h 28"/>
                <a:gd name="T8" fmla="*/ 18 w 43"/>
                <a:gd name="T9" fmla="*/ 4 h 28"/>
                <a:gd name="T10" fmla="*/ 29 w 43"/>
                <a:gd name="T11" fmla="*/ 0 h 28"/>
                <a:gd name="T12" fmla="*/ 37 w 43"/>
                <a:gd name="T13" fmla="*/ 0 h 28"/>
                <a:gd name="T14" fmla="*/ 42 w 43"/>
                <a:gd name="T15" fmla="*/ 9 h 28"/>
                <a:gd name="T16" fmla="*/ 8 w 43"/>
                <a:gd name="T17" fmla="*/ 21 h 28"/>
                <a:gd name="T18" fmla="*/ 0 w 43"/>
                <a:gd name="T19" fmla="*/ 27 h 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
                <a:gd name="T31" fmla="*/ 0 h 28"/>
                <a:gd name="T32" fmla="*/ 43 w 43"/>
                <a:gd name="T33" fmla="*/ 28 h 2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 h="28">
                  <a:moveTo>
                    <a:pt x="0" y="27"/>
                  </a:moveTo>
                  <a:lnTo>
                    <a:pt x="0" y="18"/>
                  </a:lnTo>
                  <a:lnTo>
                    <a:pt x="0" y="15"/>
                  </a:lnTo>
                  <a:lnTo>
                    <a:pt x="9" y="10"/>
                  </a:lnTo>
                  <a:lnTo>
                    <a:pt x="18" y="4"/>
                  </a:lnTo>
                  <a:lnTo>
                    <a:pt x="29" y="0"/>
                  </a:lnTo>
                  <a:lnTo>
                    <a:pt x="37" y="0"/>
                  </a:lnTo>
                  <a:lnTo>
                    <a:pt x="42" y="9"/>
                  </a:lnTo>
                  <a:lnTo>
                    <a:pt x="8" y="21"/>
                  </a:lnTo>
                  <a:lnTo>
                    <a:pt x="0" y="27"/>
                  </a:lnTo>
                </a:path>
              </a:pathLst>
            </a:custGeom>
            <a:solidFill>
              <a:srgbClr val="E0E0E0"/>
            </a:solidFill>
            <a:ln w="9525" cap="rnd">
              <a:noFill/>
              <a:round/>
              <a:headEnd type="none" w="sm" len="sm"/>
              <a:tailEnd type="none" w="sm" len="sm"/>
            </a:ln>
          </p:spPr>
          <p:txBody>
            <a:bodyPr/>
            <a:lstStyle/>
            <a:p>
              <a:endParaRPr lang="es-ES"/>
            </a:p>
          </p:txBody>
        </p:sp>
        <p:sp>
          <p:nvSpPr>
            <p:cNvPr id="107505" name="Freeform 153"/>
            <p:cNvSpPr>
              <a:spLocks/>
            </p:cNvSpPr>
            <p:nvPr/>
          </p:nvSpPr>
          <p:spPr bwMode="auto">
            <a:xfrm>
              <a:off x="1258" y="3080"/>
              <a:ext cx="43" cy="26"/>
            </a:xfrm>
            <a:custGeom>
              <a:avLst/>
              <a:gdLst>
                <a:gd name="T0" fmla="*/ 42 w 43"/>
                <a:gd name="T1" fmla="*/ 0 h 26"/>
                <a:gd name="T2" fmla="*/ 27 w 43"/>
                <a:gd name="T3" fmla="*/ 6 h 26"/>
                <a:gd name="T4" fmla="*/ 14 w 43"/>
                <a:gd name="T5" fmla="*/ 15 h 26"/>
                <a:gd name="T6" fmla="*/ 5 w 43"/>
                <a:gd name="T7" fmla="*/ 21 h 26"/>
                <a:gd name="T8" fmla="*/ 0 w 43"/>
                <a:gd name="T9" fmla="*/ 25 h 26"/>
                <a:gd name="T10" fmla="*/ 10 w 43"/>
                <a:gd name="T11" fmla="*/ 20 h 26"/>
                <a:gd name="T12" fmla="*/ 20 w 43"/>
                <a:gd name="T13" fmla="*/ 14 h 26"/>
                <a:gd name="T14" fmla="*/ 31 w 43"/>
                <a:gd name="T15" fmla="*/ 7 h 26"/>
                <a:gd name="T16" fmla="*/ 42 w 43"/>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26"/>
                <a:gd name="T29" fmla="*/ 43 w 43"/>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26">
                  <a:moveTo>
                    <a:pt x="42" y="0"/>
                  </a:moveTo>
                  <a:lnTo>
                    <a:pt x="27" y="6"/>
                  </a:lnTo>
                  <a:lnTo>
                    <a:pt x="14" y="15"/>
                  </a:lnTo>
                  <a:lnTo>
                    <a:pt x="5" y="21"/>
                  </a:lnTo>
                  <a:lnTo>
                    <a:pt x="0" y="25"/>
                  </a:lnTo>
                  <a:lnTo>
                    <a:pt x="10" y="20"/>
                  </a:lnTo>
                  <a:lnTo>
                    <a:pt x="20" y="14"/>
                  </a:lnTo>
                  <a:lnTo>
                    <a:pt x="31" y="7"/>
                  </a:lnTo>
                  <a:lnTo>
                    <a:pt x="42" y="0"/>
                  </a:lnTo>
                </a:path>
              </a:pathLst>
            </a:custGeom>
            <a:solidFill>
              <a:srgbClr val="606060"/>
            </a:solidFill>
            <a:ln w="9525" cap="rnd">
              <a:noFill/>
              <a:round/>
              <a:headEnd type="none" w="sm" len="sm"/>
              <a:tailEnd type="none" w="sm" len="sm"/>
            </a:ln>
          </p:spPr>
          <p:txBody>
            <a:bodyPr/>
            <a:lstStyle/>
            <a:p>
              <a:endParaRPr lang="es-ES"/>
            </a:p>
          </p:txBody>
        </p:sp>
        <p:sp>
          <p:nvSpPr>
            <p:cNvPr id="107506" name="Freeform 154"/>
            <p:cNvSpPr>
              <a:spLocks/>
            </p:cNvSpPr>
            <p:nvPr/>
          </p:nvSpPr>
          <p:spPr bwMode="auto">
            <a:xfrm>
              <a:off x="1204" y="3071"/>
              <a:ext cx="136" cy="263"/>
            </a:xfrm>
            <a:custGeom>
              <a:avLst/>
              <a:gdLst>
                <a:gd name="T0" fmla="*/ 100 w 136"/>
                <a:gd name="T1" fmla="*/ 6 h 263"/>
                <a:gd name="T2" fmla="*/ 96 w 136"/>
                <a:gd name="T3" fmla="*/ 0 h 263"/>
                <a:gd name="T4" fmla="*/ 88 w 136"/>
                <a:gd name="T5" fmla="*/ 3 h 263"/>
                <a:gd name="T6" fmla="*/ 78 w 136"/>
                <a:gd name="T7" fmla="*/ 8 h 263"/>
                <a:gd name="T8" fmla="*/ 67 w 136"/>
                <a:gd name="T9" fmla="*/ 12 h 263"/>
                <a:gd name="T10" fmla="*/ 58 w 136"/>
                <a:gd name="T11" fmla="*/ 17 h 263"/>
                <a:gd name="T12" fmla="*/ 51 w 136"/>
                <a:gd name="T13" fmla="*/ 21 h 263"/>
                <a:gd name="T14" fmla="*/ 48 w 136"/>
                <a:gd name="T15" fmla="*/ 27 h 263"/>
                <a:gd name="T16" fmla="*/ 45 w 136"/>
                <a:gd name="T17" fmla="*/ 32 h 263"/>
                <a:gd name="T18" fmla="*/ 42 w 136"/>
                <a:gd name="T19" fmla="*/ 38 h 263"/>
                <a:gd name="T20" fmla="*/ 40 w 136"/>
                <a:gd name="T21" fmla="*/ 48 h 263"/>
                <a:gd name="T22" fmla="*/ 29 w 136"/>
                <a:gd name="T23" fmla="*/ 68 h 263"/>
                <a:gd name="T24" fmla="*/ 21 w 136"/>
                <a:gd name="T25" fmla="*/ 107 h 263"/>
                <a:gd name="T26" fmla="*/ 20 w 136"/>
                <a:gd name="T27" fmla="*/ 138 h 263"/>
                <a:gd name="T28" fmla="*/ 16 w 136"/>
                <a:gd name="T29" fmla="*/ 160 h 263"/>
                <a:gd name="T30" fmla="*/ 14 w 136"/>
                <a:gd name="T31" fmla="*/ 178 h 263"/>
                <a:gd name="T32" fmla="*/ 13 w 136"/>
                <a:gd name="T33" fmla="*/ 191 h 263"/>
                <a:gd name="T34" fmla="*/ 9 w 136"/>
                <a:gd name="T35" fmla="*/ 205 h 263"/>
                <a:gd name="T36" fmla="*/ 0 w 136"/>
                <a:gd name="T37" fmla="*/ 228 h 263"/>
                <a:gd name="T38" fmla="*/ 8 w 136"/>
                <a:gd name="T39" fmla="*/ 240 h 263"/>
                <a:gd name="T40" fmla="*/ 30 w 136"/>
                <a:gd name="T41" fmla="*/ 252 h 263"/>
                <a:gd name="T42" fmla="*/ 64 w 136"/>
                <a:gd name="T43" fmla="*/ 262 h 263"/>
                <a:gd name="T44" fmla="*/ 88 w 136"/>
                <a:gd name="T45" fmla="*/ 258 h 263"/>
                <a:gd name="T46" fmla="*/ 104 w 136"/>
                <a:gd name="T47" fmla="*/ 250 h 263"/>
                <a:gd name="T48" fmla="*/ 107 w 136"/>
                <a:gd name="T49" fmla="*/ 210 h 263"/>
                <a:gd name="T50" fmla="*/ 110 w 136"/>
                <a:gd name="T51" fmla="*/ 244 h 263"/>
                <a:gd name="T52" fmla="*/ 126 w 136"/>
                <a:gd name="T53" fmla="*/ 235 h 263"/>
                <a:gd name="T54" fmla="*/ 130 w 136"/>
                <a:gd name="T55" fmla="*/ 216 h 263"/>
                <a:gd name="T56" fmla="*/ 120 w 136"/>
                <a:gd name="T57" fmla="*/ 177 h 263"/>
                <a:gd name="T58" fmla="*/ 120 w 136"/>
                <a:gd name="T59" fmla="*/ 165 h 263"/>
                <a:gd name="T60" fmla="*/ 122 w 136"/>
                <a:gd name="T61" fmla="*/ 153 h 263"/>
                <a:gd name="T62" fmla="*/ 124 w 136"/>
                <a:gd name="T63" fmla="*/ 135 h 263"/>
                <a:gd name="T64" fmla="*/ 128 w 136"/>
                <a:gd name="T65" fmla="*/ 119 h 263"/>
                <a:gd name="T66" fmla="*/ 135 w 136"/>
                <a:gd name="T67" fmla="*/ 95 h 263"/>
                <a:gd name="T68" fmla="*/ 133 w 136"/>
                <a:gd name="T69" fmla="*/ 69 h 263"/>
                <a:gd name="T70" fmla="*/ 135 w 136"/>
                <a:gd name="T71" fmla="*/ 51 h 263"/>
                <a:gd name="T72" fmla="*/ 131 w 136"/>
                <a:gd name="T73" fmla="*/ 34 h 263"/>
                <a:gd name="T74" fmla="*/ 126 w 136"/>
                <a:gd name="T75" fmla="*/ 29 h 263"/>
                <a:gd name="T76" fmla="*/ 120 w 136"/>
                <a:gd name="T77" fmla="*/ 18 h 263"/>
                <a:gd name="T78" fmla="*/ 112 w 136"/>
                <a:gd name="T79" fmla="*/ 12 h 263"/>
                <a:gd name="T80" fmla="*/ 100 w 136"/>
                <a:gd name="T81" fmla="*/ 6 h 2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36"/>
                <a:gd name="T124" fmla="*/ 0 h 263"/>
                <a:gd name="T125" fmla="*/ 136 w 136"/>
                <a:gd name="T126" fmla="*/ 263 h 26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36" h="263">
                  <a:moveTo>
                    <a:pt x="100" y="6"/>
                  </a:moveTo>
                  <a:lnTo>
                    <a:pt x="96" y="0"/>
                  </a:lnTo>
                  <a:lnTo>
                    <a:pt x="88" y="3"/>
                  </a:lnTo>
                  <a:lnTo>
                    <a:pt x="78" y="8"/>
                  </a:lnTo>
                  <a:lnTo>
                    <a:pt x="67" y="12"/>
                  </a:lnTo>
                  <a:lnTo>
                    <a:pt x="58" y="17"/>
                  </a:lnTo>
                  <a:lnTo>
                    <a:pt x="51" y="21"/>
                  </a:lnTo>
                  <a:lnTo>
                    <a:pt x="48" y="27"/>
                  </a:lnTo>
                  <a:lnTo>
                    <a:pt x="45" y="32"/>
                  </a:lnTo>
                  <a:lnTo>
                    <a:pt x="42" y="38"/>
                  </a:lnTo>
                  <a:lnTo>
                    <a:pt x="40" y="48"/>
                  </a:lnTo>
                  <a:lnTo>
                    <a:pt x="29" y="68"/>
                  </a:lnTo>
                  <a:lnTo>
                    <a:pt x="21" y="107"/>
                  </a:lnTo>
                  <a:lnTo>
                    <a:pt x="20" y="138"/>
                  </a:lnTo>
                  <a:lnTo>
                    <a:pt x="16" y="160"/>
                  </a:lnTo>
                  <a:lnTo>
                    <a:pt x="14" y="178"/>
                  </a:lnTo>
                  <a:lnTo>
                    <a:pt x="13" y="191"/>
                  </a:lnTo>
                  <a:lnTo>
                    <a:pt x="9" y="205"/>
                  </a:lnTo>
                  <a:lnTo>
                    <a:pt x="0" y="228"/>
                  </a:lnTo>
                  <a:lnTo>
                    <a:pt x="8" y="240"/>
                  </a:lnTo>
                  <a:lnTo>
                    <a:pt x="30" y="252"/>
                  </a:lnTo>
                  <a:lnTo>
                    <a:pt x="64" y="262"/>
                  </a:lnTo>
                  <a:lnTo>
                    <a:pt x="88" y="258"/>
                  </a:lnTo>
                  <a:lnTo>
                    <a:pt x="104" y="250"/>
                  </a:lnTo>
                  <a:lnTo>
                    <a:pt x="107" y="210"/>
                  </a:lnTo>
                  <a:lnTo>
                    <a:pt x="110" y="244"/>
                  </a:lnTo>
                  <a:lnTo>
                    <a:pt x="126" y="235"/>
                  </a:lnTo>
                  <a:lnTo>
                    <a:pt x="130" y="216"/>
                  </a:lnTo>
                  <a:lnTo>
                    <a:pt x="120" y="177"/>
                  </a:lnTo>
                  <a:lnTo>
                    <a:pt x="120" y="165"/>
                  </a:lnTo>
                  <a:lnTo>
                    <a:pt x="122" y="153"/>
                  </a:lnTo>
                  <a:lnTo>
                    <a:pt x="124" y="135"/>
                  </a:lnTo>
                  <a:lnTo>
                    <a:pt x="128" y="119"/>
                  </a:lnTo>
                  <a:lnTo>
                    <a:pt x="135" y="95"/>
                  </a:lnTo>
                  <a:lnTo>
                    <a:pt x="133" y="69"/>
                  </a:lnTo>
                  <a:lnTo>
                    <a:pt x="135" y="51"/>
                  </a:lnTo>
                  <a:lnTo>
                    <a:pt x="131" y="34"/>
                  </a:lnTo>
                  <a:lnTo>
                    <a:pt x="126" y="29"/>
                  </a:lnTo>
                  <a:lnTo>
                    <a:pt x="120" y="18"/>
                  </a:lnTo>
                  <a:lnTo>
                    <a:pt x="112" y="12"/>
                  </a:lnTo>
                  <a:lnTo>
                    <a:pt x="10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507" name="Freeform 155"/>
            <p:cNvSpPr>
              <a:spLocks/>
            </p:cNvSpPr>
            <p:nvPr/>
          </p:nvSpPr>
          <p:spPr bwMode="auto">
            <a:xfrm>
              <a:off x="1208" y="3073"/>
              <a:ext cx="129" cy="254"/>
            </a:xfrm>
            <a:custGeom>
              <a:avLst/>
              <a:gdLst>
                <a:gd name="T0" fmla="*/ 16 w 129"/>
                <a:gd name="T1" fmla="*/ 155 h 254"/>
                <a:gd name="T2" fmla="*/ 19 w 129"/>
                <a:gd name="T3" fmla="*/ 139 h 254"/>
                <a:gd name="T4" fmla="*/ 19 w 129"/>
                <a:gd name="T5" fmla="*/ 131 h 254"/>
                <a:gd name="T6" fmla="*/ 32 w 129"/>
                <a:gd name="T7" fmla="*/ 122 h 254"/>
                <a:gd name="T8" fmla="*/ 48 w 129"/>
                <a:gd name="T9" fmla="*/ 112 h 254"/>
                <a:gd name="T10" fmla="*/ 68 w 129"/>
                <a:gd name="T11" fmla="*/ 90 h 254"/>
                <a:gd name="T12" fmla="*/ 81 w 129"/>
                <a:gd name="T13" fmla="*/ 73 h 254"/>
                <a:gd name="T14" fmla="*/ 104 w 129"/>
                <a:gd name="T15" fmla="*/ 63 h 254"/>
                <a:gd name="T16" fmla="*/ 85 w 129"/>
                <a:gd name="T17" fmla="*/ 67 h 254"/>
                <a:gd name="T18" fmla="*/ 86 w 129"/>
                <a:gd name="T19" fmla="*/ 57 h 254"/>
                <a:gd name="T20" fmla="*/ 82 w 129"/>
                <a:gd name="T21" fmla="*/ 46 h 254"/>
                <a:gd name="T22" fmla="*/ 80 w 129"/>
                <a:gd name="T23" fmla="*/ 41 h 254"/>
                <a:gd name="T24" fmla="*/ 72 w 129"/>
                <a:gd name="T25" fmla="*/ 34 h 254"/>
                <a:gd name="T26" fmla="*/ 65 w 129"/>
                <a:gd name="T27" fmla="*/ 30 h 254"/>
                <a:gd name="T28" fmla="*/ 57 w 129"/>
                <a:gd name="T29" fmla="*/ 30 h 254"/>
                <a:gd name="T30" fmla="*/ 50 w 129"/>
                <a:gd name="T31" fmla="*/ 30 h 254"/>
                <a:gd name="T32" fmla="*/ 41 w 129"/>
                <a:gd name="T33" fmla="*/ 34 h 254"/>
                <a:gd name="T34" fmla="*/ 46 w 129"/>
                <a:gd name="T35" fmla="*/ 27 h 254"/>
                <a:gd name="T36" fmla="*/ 50 w 129"/>
                <a:gd name="T37" fmla="*/ 20 h 254"/>
                <a:gd name="T38" fmla="*/ 58 w 129"/>
                <a:gd name="T39" fmla="*/ 14 h 254"/>
                <a:gd name="T40" fmla="*/ 66 w 129"/>
                <a:gd name="T41" fmla="*/ 9 h 254"/>
                <a:gd name="T42" fmla="*/ 78 w 129"/>
                <a:gd name="T43" fmla="*/ 5 h 254"/>
                <a:gd name="T44" fmla="*/ 88 w 129"/>
                <a:gd name="T45" fmla="*/ 0 h 254"/>
                <a:gd name="T46" fmla="*/ 91 w 129"/>
                <a:gd name="T47" fmla="*/ 0 h 254"/>
                <a:gd name="T48" fmla="*/ 96 w 129"/>
                <a:gd name="T49" fmla="*/ 5 h 254"/>
                <a:gd name="T50" fmla="*/ 105 w 129"/>
                <a:gd name="T51" fmla="*/ 10 h 254"/>
                <a:gd name="T52" fmla="*/ 110 w 129"/>
                <a:gd name="T53" fmla="*/ 16 h 254"/>
                <a:gd name="T54" fmla="*/ 117 w 129"/>
                <a:gd name="T55" fmla="*/ 24 h 254"/>
                <a:gd name="T56" fmla="*/ 123 w 129"/>
                <a:gd name="T57" fmla="*/ 33 h 254"/>
                <a:gd name="T58" fmla="*/ 126 w 129"/>
                <a:gd name="T59" fmla="*/ 43 h 254"/>
                <a:gd name="T60" fmla="*/ 128 w 129"/>
                <a:gd name="T61" fmla="*/ 57 h 254"/>
                <a:gd name="T62" fmla="*/ 126 w 129"/>
                <a:gd name="T63" fmla="*/ 73 h 254"/>
                <a:gd name="T64" fmla="*/ 126 w 129"/>
                <a:gd name="T65" fmla="*/ 90 h 254"/>
                <a:gd name="T66" fmla="*/ 121 w 129"/>
                <a:gd name="T67" fmla="*/ 111 h 254"/>
                <a:gd name="T68" fmla="*/ 117 w 129"/>
                <a:gd name="T69" fmla="*/ 131 h 254"/>
                <a:gd name="T70" fmla="*/ 115 w 129"/>
                <a:gd name="T71" fmla="*/ 146 h 254"/>
                <a:gd name="T72" fmla="*/ 112 w 129"/>
                <a:gd name="T73" fmla="*/ 158 h 254"/>
                <a:gd name="T74" fmla="*/ 112 w 129"/>
                <a:gd name="T75" fmla="*/ 169 h 254"/>
                <a:gd name="T76" fmla="*/ 112 w 129"/>
                <a:gd name="T77" fmla="*/ 183 h 254"/>
                <a:gd name="T78" fmla="*/ 121 w 129"/>
                <a:gd name="T79" fmla="*/ 209 h 254"/>
                <a:gd name="T80" fmla="*/ 120 w 129"/>
                <a:gd name="T81" fmla="*/ 226 h 254"/>
                <a:gd name="T82" fmla="*/ 110 w 129"/>
                <a:gd name="T83" fmla="*/ 232 h 254"/>
                <a:gd name="T84" fmla="*/ 104 w 129"/>
                <a:gd name="T85" fmla="*/ 201 h 254"/>
                <a:gd name="T86" fmla="*/ 96 w 129"/>
                <a:gd name="T87" fmla="*/ 243 h 254"/>
                <a:gd name="T88" fmla="*/ 81 w 129"/>
                <a:gd name="T89" fmla="*/ 250 h 254"/>
                <a:gd name="T90" fmla="*/ 59 w 129"/>
                <a:gd name="T91" fmla="*/ 253 h 254"/>
                <a:gd name="T92" fmla="*/ 27 w 129"/>
                <a:gd name="T93" fmla="*/ 245 h 254"/>
                <a:gd name="T94" fmla="*/ 8 w 129"/>
                <a:gd name="T95" fmla="*/ 234 h 254"/>
                <a:gd name="T96" fmla="*/ 0 w 129"/>
                <a:gd name="T97" fmla="*/ 224 h 254"/>
                <a:gd name="T98" fmla="*/ 6 w 129"/>
                <a:gd name="T99" fmla="*/ 213 h 254"/>
                <a:gd name="T100" fmla="*/ 13 w 129"/>
                <a:gd name="T101" fmla="*/ 194 h 254"/>
                <a:gd name="T102" fmla="*/ 16 w 129"/>
                <a:gd name="T103" fmla="*/ 169 h 254"/>
                <a:gd name="T104" fmla="*/ 16 w 129"/>
                <a:gd name="T105" fmla="*/ 155 h 25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9"/>
                <a:gd name="T160" fmla="*/ 0 h 254"/>
                <a:gd name="T161" fmla="*/ 129 w 129"/>
                <a:gd name="T162" fmla="*/ 254 h 25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9" h="254">
                  <a:moveTo>
                    <a:pt x="16" y="155"/>
                  </a:moveTo>
                  <a:lnTo>
                    <a:pt x="19" y="139"/>
                  </a:lnTo>
                  <a:lnTo>
                    <a:pt x="19" y="131"/>
                  </a:lnTo>
                  <a:lnTo>
                    <a:pt x="32" y="122"/>
                  </a:lnTo>
                  <a:lnTo>
                    <a:pt x="48" y="112"/>
                  </a:lnTo>
                  <a:lnTo>
                    <a:pt x="68" y="90"/>
                  </a:lnTo>
                  <a:lnTo>
                    <a:pt x="81" y="73"/>
                  </a:lnTo>
                  <a:lnTo>
                    <a:pt x="104" y="63"/>
                  </a:lnTo>
                  <a:lnTo>
                    <a:pt x="85" y="67"/>
                  </a:lnTo>
                  <a:lnTo>
                    <a:pt x="86" y="57"/>
                  </a:lnTo>
                  <a:lnTo>
                    <a:pt x="82" y="46"/>
                  </a:lnTo>
                  <a:lnTo>
                    <a:pt x="80" y="41"/>
                  </a:lnTo>
                  <a:lnTo>
                    <a:pt x="72" y="34"/>
                  </a:lnTo>
                  <a:lnTo>
                    <a:pt x="65" y="30"/>
                  </a:lnTo>
                  <a:lnTo>
                    <a:pt x="57" y="30"/>
                  </a:lnTo>
                  <a:lnTo>
                    <a:pt x="50" y="30"/>
                  </a:lnTo>
                  <a:lnTo>
                    <a:pt x="41" y="34"/>
                  </a:lnTo>
                  <a:lnTo>
                    <a:pt x="46" y="27"/>
                  </a:lnTo>
                  <a:lnTo>
                    <a:pt x="50" y="20"/>
                  </a:lnTo>
                  <a:lnTo>
                    <a:pt x="58" y="14"/>
                  </a:lnTo>
                  <a:lnTo>
                    <a:pt x="66" y="9"/>
                  </a:lnTo>
                  <a:lnTo>
                    <a:pt x="78" y="5"/>
                  </a:lnTo>
                  <a:lnTo>
                    <a:pt x="88" y="0"/>
                  </a:lnTo>
                  <a:lnTo>
                    <a:pt x="91" y="0"/>
                  </a:lnTo>
                  <a:lnTo>
                    <a:pt x="96" y="5"/>
                  </a:lnTo>
                  <a:lnTo>
                    <a:pt x="105" y="10"/>
                  </a:lnTo>
                  <a:lnTo>
                    <a:pt x="110" y="16"/>
                  </a:lnTo>
                  <a:lnTo>
                    <a:pt x="117" y="24"/>
                  </a:lnTo>
                  <a:lnTo>
                    <a:pt x="123" y="33"/>
                  </a:lnTo>
                  <a:lnTo>
                    <a:pt x="126" y="43"/>
                  </a:lnTo>
                  <a:lnTo>
                    <a:pt x="128" y="57"/>
                  </a:lnTo>
                  <a:lnTo>
                    <a:pt x="126" y="73"/>
                  </a:lnTo>
                  <a:lnTo>
                    <a:pt x="126" y="90"/>
                  </a:lnTo>
                  <a:lnTo>
                    <a:pt x="121" y="111"/>
                  </a:lnTo>
                  <a:lnTo>
                    <a:pt x="117" y="131"/>
                  </a:lnTo>
                  <a:lnTo>
                    <a:pt x="115" y="146"/>
                  </a:lnTo>
                  <a:lnTo>
                    <a:pt x="112" y="158"/>
                  </a:lnTo>
                  <a:lnTo>
                    <a:pt x="112" y="169"/>
                  </a:lnTo>
                  <a:lnTo>
                    <a:pt x="112" y="183"/>
                  </a:lnTo>
                  <a:lnTo>
                    <a:pt x="121" y="209"/>
                  </a:lnTo>
                  <a:lnTo>
                    <a:pt x="120" y="226"/>
                  </a:lnTo>
                  <a:lnTo>
                    <a:pt x="110" y="232"/>
                  </a:lnTo>
                  <a:lnTo>
                    <a:pt x="104" y="201"/>
                  </a:lnTo>
                  <a:lnTo>
                    <a:pt x="96" y="243"/>
                  </a:lnTo>
                  <a:lnTo>
                    <a:pt x="81" y="250"/>
                  </a:lnTo>
                  <a:lnTo>
                    <a:pt x="59" y="253"/>
                  </a:lnTo>
                  <a:lnTo>
                    <a:pt x="27" y="245"/>
                  </a:lnTo>
                  <a:lnTo>
                    <a:pt x="8" y="234"/>
                  </a:lnTo>
                  <a:lnTo>
                    <a:pt x="0" y="224"/>
                  </a:lnTo>
                  <a:lnTo>
                    <a:pt x="6" y="213"/>
                  </a:lnTo>
                  <a:lnTo>
                    <a:pt x="13" y="194"/>
                  </a:lnTo>
                  <a:lnTo>
                    <a:pt x="16" y="169"/>
                  </a:lnTo>
                  <a:lnTo>
                    <a:pt x="16" y="155"/>
                  </a:lnTo>
                </a:path>
              </a:pathLst>
            </a:custGeom>
            <a:solidFill>
              <a:srgbClr val="808080"/>
            </a:solidFill>
            <a:ln w="9525" cap="rnd">
              <a:noFill/>
              <a:round/>
              <a:headEnd type="none" w="sm" len="sm"/>
              <a:tailEnd type="none" w="sm" len="sm"/>
            </a:ln>
          </p:spPr>
          <p:txBody>
            <a:bodyPr/>
            <a:lstStyle/>
            <a:p>
              <a:endParaRPr lang="es-ES"/>
            </a:p>
          </p:txBody>
        </p:sp>
        <p:sp>
          <p:nvSpPr>
            <p:cNvPr id="107508" name="Freeform 156"/>
            <p:cNvSpPr>
              <a:spLocks/>
            </p:cNvSpPr>
            <p:nvPr/>
          </p:nvSpPr>
          <p:spPr bwMode="auto">
            <a:xfrm>
              <a:off x="1296" y="3170"/>
              <a:ext cx="31" cy="83"/>
            </a:xfrm>
            <a:custGeom>
              <a:avLst/>
              <a:gdLst>
                <a:gd name="T0" fmla="*/ 0 w 31"/>
                <a:gd name="T1" fmla="*/ 82 h 83"/>
                <a:gd name="T2" fmla="*/ 4 w 31"/>
                <a:gd name="T3" fmla="*/ 78 h 83"/>
                <a:gd name="T4" fmla="*/ 8 w 31"/>
                <a:gd name="T5" fmla="*/ 71 h 83"/>
                <a:gd name="T6" fmla="*/ 14 w 31"/>
                <a:gd name="T7" fmla="*/ 59 h 83"/>
                <a:gd name="T8" fmla="*/ 16 w 31"/>
                <a:gd name="T9" fmla="*/ 49 h 83"/>
                <a:gd name="T10" fmla="*/ 22 w 31"/>
                <a:gd name="T11" fmla="*/ 39 h 83"/>
                <a:gd name="T12" fmla="*/ 23 w 31"/>
                <a:gd name="T13" fmla="*/ 27 h 83"/>
                <a:gd name="T14" fmla="*/ 26 w 31"/>
                <a:gd name="T15" fmla="*/ 10 h 83"/>
                <a:gd name="T16" fmla="*/ 30 w 31"/>
                <a:gd name="T17" fmla="*/ 0 h 83"/>
                <a:gd name="T18" fmla="*/ 22 w 31"/>
                <a:gd name="T19" fmla="*/ 23 h 83"/>
                <a:gd name="T20" fmla="*/ 16 w 31"/>
                <a:gd name="T21" fmla="*/ 41 h 83"/>
                <a:gd name="T22" fmla="*/ 12 w 31"/>
                <a:gd name="T23" fmla="*/ 53 h 83"/>
                <a:gd name="T24" fmla="*/ 2 w 31"/>
                <a:gd name="T25" fmla="*/ 68 h 83"/>
                <a:gd name="T26" fmla="*/ 0 w 31"/>
                <a:gd name="T27" fmla="*/ 82 h 8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
                <a:gd name="T43" fmla="*/ 0 h 83"/>
                <a:gd name="T44" fmla="*/ 31 w 31"/>
                <a:gd name="T45" fmla="*/ 83 h 8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 h="83">
                  <a:moveTo>
                    <a:pt x="0" y="82"/>
                  </a:moveTo>
                  <a:lnTo>
                    <a:pt x="4" y="78"/>
                  </a:lnTo>
                  <a:lnTo>
                    <a:pt x="8" y="71"/>
                  </a:lnTo>
                  <a:lnTo>
                    <a:pt x="14" y="59"/>
                  </a:lnTo>
                  <a:lnTo>
                    <a:pt x="16" y="49"/>
                  </a:lnTo>
                  <a:lnTo>
                    <a:pt x="22" y="39"/>
                  </a:lnTo>
                  <a:lnTo>
                    <a:pt x="23" y="27"/>
                  </a:lnTo>
                  <a:lnTo>
                    <a:pt x="26" y="10"/>
                  </a:lnTo>
                  <a:lnTo>
                    <a:pt x="30" y="0"/>
                  </a:lnTo>
                  <a:lnTo>
                    <a:pt x="22" y="23"/>
                  </a:lnTo>
                  <a:lnTo>
                    <a:pt x="16" y="41"/>
                  </a:lnTo>
                  <a:lnTo>
                    <a:pt x="12" y="53"/>
                  </a:lnTo>
                  <a:lnTo>
                    <a:pt x="2" y="68"/>
                  </a:lnTo>
                  <a:lnTo>
                    <a:pt x="0" y="82"/>
                  </a:lnTo>
                </a:path>
              </a:pathLst>
            </a:custGeom>
            <a:solidFill>
              <a:srgbClr val="606060"/>
            </a:solidFill>
            <a:ln w="9525" cap="rnd">
              <a:noFill/>
              <a:round/>
              <a:headEnd type="none" w="sm" len="sm"/>
              <a:tailEnd type="none" w="sm" len="sm"/>
            </a:ln>
          </p:spPr>
          <p:txBody>
            <a:bodyPr/>
            <a:lstStyle/>
            <a:p>
              <a:endParaRPr lang="es-ES"/>
            </a:p>
          </p:txBody>
        </p:sp>
        <p:sp>
          <p:nvSpPr>
            <p:cNvPr id="107509" name="Freeform 157"/>
            <p:cNvSpPr>
              <a:spLocks/>
            </p:cNvSpPr>
            <p:nvPr/>
          </p:nvSpPr>
          <p:spPr bwMode="auto">
            <a:xfrm>
              <a:off x="1226" y="3241"/>
              <a:ext cx="45" cy="25"/>
            </a:xfrm>
            <a:custGeom>
              <a:avLst/>
              <a:gdLst>
                <a:gd name="T0" fmla="*/ 5 w 45"/>
                <a:gd name="T1" fmla="*/ 0 h 25"/>
                <a:gd name="T2" fmla="*/ 2 w 45"/>
                <a:gd name="T3" fmla="*/ 13 h 25"/>
                <a:gd name="T4" fmla="*/ 20 w 45"/>
                <a:gd name="T5" fmla="*/ 17 h 25"/>
                <a:gd name="T6" fmla="*/ 38 w 45"/>
                <a:gd name="T7" fmla="*/ 20 h 25"/>
                <a:gd name="T8" fmla="*/ 44 w 45"/>
                <a:gd name="T9" fmla="*/ 8 h 25"/>
                <a:gd name="T10" fmla="*/ 40 w 45"/>
                <a:gd name="T11" fmla="*/ 24 h 25"/>
                <a:gd name="T12" fmla="*/ 22 w 45"/>
                <a:gd name="T13" fmla="*/ 24 h 25"/>
                <a:gd name="T14" fmla="*/ 0 w 45"/>
                <a:gd name="T15" fmla="*/ 16 h 25"/>
                <a:gd name="T16" fmla="*/ 5 w 45"/>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5"/>
                <a:gd name="T28" fmla="*/ 0 h 25"/>
                <a:gd name="T29" fmla="*/ 45 w 45"/>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5" h="25">
                  <a:moveTo>
                    <a:pt x="5" y="0"/>
                  </a:moveTo>
                  <a:lnTo>
                    <a:pt x="2" y="13"/>
                  </a:lnTo>
                  <a:lnTo>
                    <a:pt x="20" y="17"/>
                  </a:lnTo>
                  <a:lnTo>
                    <a:pt x="38" y="20"/>
                  </a:lnTo>
                  <a:lnTo>
                    <a:pt x="44" y="8"/>
                  </a:lnTo>
                  <a:lnTo>
                    <a:pt x="40" y="24"/>
                  </a:lnTo>
                  <a:lnTo>
                    <a:pt x="22" y="24"/>
                  </a:lnTo>
                  <a:lnTo>
                    <a:pt x="0" y="16"/>
                  </a:lnTo>
                  <a:lnTo>
                    <a:pt x="5" y="0"/>
                  </a:lnTo>
                </a:path>
              </a:pathLst>
            </a:custGeom>
            <a:solidFill>
              <a:srgbClr val="606060"/>
            </a:solidFill>
            <a:ln w="9525" cap="rnd">
              <a:noFill/>
              <a:round/>
              <a:headEnd type="none" w="sm" len="sm"/>
              <a:tailEnd type="none" w="sm" len="sm"/>
            </a:ln>
          </p:spPr>
          <p:txBody>
            <a:bodyPr/>
            <a:lstStyle/>
            <a:p>
              <a:endParaRPr lang="es-ES"/>
            </a:p>
          </p:txBody>
        </p:sp>
        <p:sp>
          <p:nvSpPr>
            <p:cNvPr id="107510" name="Freeform 158"/>
            <p:cNvSpPr>
              <a:spLocks/>
            </p:cNvSpPr>
            <p:nvPr/>
          </p:nvSpPr>
          <p:spPr bwMode="auto">
            <a:xfrm>
              <a:off x="1232" y="3190"/>
              <a:ext cx="140" cy="158"/>
            </a:xfrm>
            <a:custGeom>
              <a:avLst/>
              <a:gdLst>
                <a:gd name="T0" fmla="*/ 62 w 140"/>
                <a:gd name="T1" fmla="*/ 22 h 158"/>
                <a:gd name="T2" fmla="*/ 86 w 140"/>
                <a:gd name="T3" fmla="*/ 20 h 158"/>
                <a:gd name="T4" fmla="*/ 102 w 140"/>
                <a:gd name="T5" fmla="*/ 17 h 158"/>
                <a:gd name="T6" fmla="*/ 107 w 140"/>
                <a:gd name="T7" fmla="*/ 10 h 158"/>
                <a:gd name="T8" fmla="*/ 107 w 140"/>
                <a:gd name="T9" fmla="*/ 6 h 158"/>
                <a:gd name="T10" fmla="*/ 110 w 140"/>
                <a:gd name="T11" fmla="*/ 0 h 158"/>
                <a:gd name="T12" fmla="*/ 125 w 140"/>
                <a:gd name="T13" fmla="*/ 0 h 158"/>
                <a:gd name="T14" fmla="*/ 139 w 140"/>
                <a:gd name="T15" fmla="*/ 0 h 158"/>
                <a:gd name="T16" fmla="*/ 121 w 140"/>
                <a:gd name="T17" fmla="*/ 121 h 158"/>
                <a:gd name="T18" fmla="*/ 110 w 140"/>
                <a:gd name="T19" fmla="*/ 131 h 158"/>
                <a:gd name="T20" fmla="*/ 96 w 140"/>
                <a:gd name="T21" fmla="*/ 142 h 158"/>
                <a:gd name="T22" fmla="*/ 77 w 140"/>
                <a:gd name="T23" fmla="*/ 152 h 158"/>
                <a:gd name="T24" fmla="*/ 53 w 140"/>
                <a:gd name="T25" fmla="*/ 154 h 158"/>
                <a:gd name="T26" fmla="*/ 21 w 140"/>
                <a:gd name="T27" fmla="*/ 157 h 158"/>
                <a:gd name="T28" fmla="*/ 2 w 140"/>
                <a:gd name="T29" fmla="*/ 154 h 158"/>
                <a:gd name="T30" fmla="*/ 0 w 140"/>
                <a:gd name="T31" fmla="*/ 145 h 158"/>
                <a:gd name="T32" fmla="*/ 1 w 140"/>
                <a:gd name="T33" fmla="*/ 134 h 158"/>
                <a:gd name="T34" fmla="*/ 14 w 140"/>
                <a:gd name="T35" fmla="*/ 100 h 158"/>
                <a:gd name="T36" fmla="*/ 25 w 140"/>
                <a:gd name="T37" fmla="*/ 66 h 158"/>
                <a:gd name="T38" fmla="*/ 30 w 140"/>
                <a:gd name="T39" fmla="*/ 39 h 158"/>
                <a:gd name="T40" fmla="*/ 30 w 140"/>
                <a:gd name="T41" fmla="*/ 33 h 158"/>
                <a:gd name="T42" fmla="*/ 36 w 140"/>
                <a:gd name="T43" fmla="*/ 23 h 158"/>
                <a:gd name="T44" fmla="*/ 45 w 140"/>
                <a:gd name="T45" fmla="*/ 22 h 158"/>
                <a:gd name="T46" fmla="*/ 62 w 140"/>
                <a:gd name="T47" fmla="*/ 22 h 15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0"/>
                <a:gd name="T73" fmla="*/ 0 h 158"/>
                <a:gd name="T74" fmla="*/ 140 w 140"/>
                <a:gd name="T75" fmla="*/ 158 h 15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0" h="158">
                  <a:moveTo>
                    <a:pt x="62" y="22"/>
                  </a:moveTo>
                  <a:lnTo>
                    <a:pt x="86" y="20"/>
                  </a:lnTo>
                  <a:lnTo>
                    <a:pt x="102" y="17"/>
                  </a:lnTo>
                  <a:lnTo>
                    <a:pt x="107" y="10"/>
                  </a:lnTo>
                  <a:lnTo>
                    <a:pt x="107" y="6"/>
                  </a:lnTo>
                  <a:lnTo>
                    <a:pt x="110" y="0"/>
                  </a:lnTo>
                  <a:lnTo>
                    <a:pt x="125" y="0"/>
                  </a:lnTo>
                  <a:lnTo>
                    <a:pt x="139" y="0"/>
                  </a:lnTo>
                  <a:lnTo>
                    <a:pt x="121" y="121"/>
                  </a:lnTo>
                  <a:lnTo>
                    <a:pt x="110" y="131"/>
                  </a:lnTo>
                  <a:lnTo>
                    <a:pt x="96" y="142"/>
                  </a:lnTo>
                  <a:lnTo>
                    <a:pt x="77" y="152"/>
                  </a:lnTo>
                  <a:lnTo>
                    <a:pt x="53" y="154"/>
                  </a:lnTo>
                  <a:lnTo>
                    <a:pt x="21" y="157"/>
                  </a:lnTo>
                  <a:lnTo>
                    <a:pt x="2" y="154"/>
                  </a:lnTo>
                  <a:lnTo>
                    <a:pt x="0" y="145"/>
                  </a:lnTo>
                  <a:lnTo>
                    <a:pt x="1" y="134"/>
                  </a:lnTo>
                  <a:lnTo>
                    <a:pt x="14" y="100"/>
                  </a:lnTo>
                  <a:lnTo>
                    <a:pt x="25" y="66"/>
                  </a:lnTo>
                  <a:lnTo>
                    <a:pt x="30" y="39"/>
                  </a:lnTo>
                  <a:lnTo>
                    <a:pt x="30" y="33"/>
                  </a:lnTo>
                  <a:lnTo>
                    <a:pt x="36" y="23"/>
                  </a:lnTo>
                  <a:lnTo>
                    <a:pt x="45" y="22"/>
                  </a:lnTo>
                  <a:lnTo>
                    <a:pt x="62" y="2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7511" name="Freeform 159"/>
            <p:cNvSpPr>
              <a:spLocks/>
            </p:cNvSpPr>
            <p:nvPr/>
          </p:nvSpPr>
          <p:spPr bwMode="auto">
            <a:xfrm>
              <a:off x="1251" y="3197"/>
              <a:ext cx="112" cy="145"/>
            </a:xfrm>
            <a:custGeom>
              <a:avLst/>
              <a:gdLst>
                <a:gd name="T0" fmla="*/ 37 w 112"/>
                <a:gd name="T1" fmla="*/ 27 h 145"/>
                <a:gd name="T2" fmla="*/ 57 w 112"/>
                <a:gd name="T3" fmla="*/ 26 h 145"/>
                <a:gd name="T4" fmla="*/ 80 w 112"/>
                <a:gd name="T5" fmla="*/ 24 h 145"/>
                <a:gd name="T6" fmla="*/ 92 w 112"/>
                <a:gd name="T7" fmla="*/ 18 h 145"/>
                <a:gd name="T8" fmla="*/ 100 w 112"/>
                <a:gd name="T9" fmla="*/ 12 h 145"/>
                <a:gd name="T10" fmla="*/ 111 w 112"/>
                <a:gd name="T11" fmla="*/ 0 h 145"/>
                <a:gd name="T12" fmla="*/ 96 w 112"/>
                <a:gd name="T13" fmla="*/ 110 h 145"/>
                <a:gd name="T14" fmla="*/ 88 w 112"/>
                <a:gd name="T15" fmla="*/ 120 h 145"/>
                <a:gd name="T16" fmla="*/ 75 w 112"/>
                <a:gd name="T17" fmla="*/ 128 h 145"/>
                <a:gd name="T18" fmla="*/ 62 w 112"/>
                <a:gd name="T19" fmla="*/ 136 h 145"/>
                <a:gd name="T20" fmla="*/ 51 w 112"/>
                <a:gd name="T21" fmla="*/ 139 h 145"/>
                <a:gd name="T22" fmla="*/ 37 w 112"/>
                <a:gd name="T23" fmla="*/ 141 h 145"/>
                <a:gd name="T24" fmla="*/ 24 w 112"/>
                <a:gd name="T25" fmla="*/ 144 h 145"/>
                <a:gd name="T26" fmla="*/ 8 w 112"/>
                <a:gd name="T27" fmla="*/ 144 h 145"/>
                <a:gd name="T28" fmla="*/ 2 w 112"/>
                <a:gd name="T29" fmla="*/ 141 h 145"/>
                <a:gd name="T30" fmla="*/ 0 w 112"/>
                <a:gd name="T31" fmla="*/ 136 h 145"/>
                <a:gd name="T32" fmla="*/ 0 w 112"/>
                <a:gd name="T33" fmla="*/ 128 h 145"/>
                <a:gd name="T34" fmla="*/ 10 w 112"/>
                <a:gd name="T35" fmla="*/ 107 h 145"/>
                <a:gd name="T36" fmla="*/ 25 w 112"/>
                <a:gd name="T37" fmla="*/ 43 h 145"/>
                <a:gd name="T38" fmla="*/ 28 w 112"/>
                <a:gd name="T39" fmla="*/ 32 h 145"/>
                <a:gd name="T40" fmla="*/ 37 w 112"/>
                <a:gd name="T41" fmla="*/ 27 h 14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145"/>
                <a:gd name="T65" fmla="*/ 112 w 112"/>
                <a:gd name="T66" fmla="*/ 145 h 14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145">
                  <a:moveTo>
                    <a:pt x="37" y="27"/>
                  </a:moveTo>
                  <a:lnTo>
                    <a:pt x="57" y="26"/>
                  </a:lnTo>
                  <a:lnTo>
                    <a:pt x="80" y="24"/>
                  </a:lnTo>
                  <a:lnTo>
                    <a:pt x="92" y="18"/>
                  </a:lnTo>
                  <a:lnTo>
                    <a:pt x="100" y="12"/>
                  </a:lnTo>
                  <a:lnTo>
                    <a:pt x="111" y="0"/>
                  </a:lnTo>
                  <a:lnTo>
                    <a:pt x="96" y="110"/>
                  </a:lnTo>
                  <a:lnTo>
                    <a:pt x="88" y="120"/>
                  </a:lnTo>
                  <a:lnTo>
                    <a:pt x="75" y="128"/>
                  </a:lnTo>
                  <a:lnTo>
                    <a:pt x="62" y="136"/>
                  </a:lnTo>
                  <a:lnTo>
                    <a:pt x="51" y="139"/>
                  </a:lnTo>
                  <a:lnTo>
                    <a:pt x="37" y="141"/>
                  </a:lnTo>
                  <a:lnTo>
                    <a:pt x="24" y="144"/>
                  </a:lnTo>
                  <a:lnTo>
                    <a:pt x="8" y="144"/>
                  </a:lnTo>
                  <a:lnTo>
                    <a:pt x="2" y="141"/>
                  </a:lnTo>
                  <a:lnTo>
                    <a:pt x="0" y="136"/>
                  </a:lnTo>
                  <a:lnTo>
                    <a:pt x="0" y="128"/>
                  </a:lnTo>
                  <a:lnTo>
                    <a:pt x="10" y="107"/>
                  </a:lnTo>
                  <a:lnTo>
                    <a:pt x="25" y="43"/>
                  </a:lnTo>
                  <a:lnTo>
                    <a:pt x="28" y="32"/>
                  </a:lnTo>
                  <a:lnTo>
                    <a:pt x="37" y="27"/>
                  </a:lnTo>
                </a:path>
              </a:pathLst>
            </a:custGeom>
            <a:solidFill>
              <a:srgbClr val="606060"/>
            </a:solidFill>
            <a:ln w="9525" cap="rnd">
              <a:noFill/>
              <a:round/>
              <a:headEnd type="none" w="sm" len="sm"/>
              <a:tailEnd type="none" w="sm" len="sm"/>
            </a:ln>
          </p:spPr>
          <p:txBody>
            <a:bodyPr/>
            <a:lstStyle/>
            <a:p>
              <a:endParaRPr lang="es-ES"/>
            </a:p>
          </p:txBody>
        </p:sp>
        <p:sp>
          <p:nvSpPr>
            <p:cNvPr id="107512" name="Freeform 160"/>
            <p:cNvSpPr>
              <a:spLocks/>
            </p:cNvSpPr>
            <p:nvPr/>
          </p:nvSpPr>
          <p:spPr bwMode="auto">
            <a:xfrm>
              <a:off x="1120" y="3341"/>
              <a:ext cx="26" cy="83"/>
            </a:xfrm>
            <a:custGeom>
              <a:avLst/>
              <a:gdLst>
                <a:gd name="T0" fmla="*/ 12 w 26"/>
                <a:gd name="T1" fmla="*/ 0 h 83"/>
                <a:gd name="T2" fmla="*/ 0 w 26"/>
                <a:gd name="T3" fmla="*/ 3 h 83"/>
                <a:gd name="T4" fmla="*/ 12 w 26"/>
                <a:gd name="T5" fmla="*/ 7 h 83"/>
                <a:gd name="T6" fmla="*/ 12 w 26"/>
                <a:gd name="T7" fmla="*/ 14 h 83"/>
                <a:gd name="T8" fmla="*/ 12 w 26"/>
                <a:gd name="T9" fmla="*/ 21 h 83"/>
                <a:gd name="T10" fmla="*/ 12 w 26"/>
                <a:gd name="T11" fmla="*/ 37 h 83"/>
                <a:gd name="T12" fmla="*/ 12 w 26"/>
                <a:gd name="T13" fmla="*/ 82 h 83"/>
                <a:gd name="T14" fmla="*/ 25 w 26"/>
                <a:gd name="T15" fmla="*/ 80 h 83"/>
                <a:gd name="T16" fmla="*/ 25 w 26"/>
                <a:gd name="T17" fmla="*/ 35 h 83"/>
                <a:gd name="T18" fmla="*/ 12 w 26"/>
                <a:gd name="T19" fmla="*/ 22 h 83"/>
                <a:gd name="T20" fmla="*/ 25 w 26"/>
                <a:gd name="T21" fmla="*/ 15 h 83"/>
                <a:gd name="T22" fmla="*/ 25 w 26"/>
                <a:gd name="T23" fmla="*/ 14 h 83"/>
                <a:gd name="T24" fmla="*/ 25 w 26"/>
                <a:gd name="T25" fmla="*/ 8 h 83"/>
                <a:gd name="T26" fmla="*/ 12 w 26"/>
                <a:gd name="T27" fmla="*/ 3 h 83"/>
                <a:gd name="T28" fmla="*/ 12 w 26"/>
                <a:gd name="T29" fmla="*/ 0 h 8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83"/>
                <a:gd name="T47" fmla="*/ 26 w 26"/>
                <a:gd name="T48" fmla="*/ 83 h 8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83">
                  <a:moveTo>
                    <a:pt x="12" y="0"/>
                  </a:moveTo>
                  <a:lnTo>
                    <a:pt x="0" y="3"/>
                  </a:lnTo>
                  <a:lnTo>
                    <a:pt x="12" y="7"/>
                  </a:lnTo>
                  <a:lnTo>
                    <a:pt x="12" y="14"/>
                  </a:lnTo>
                  <a:lnTo>
                    <a:pt x="12" y="21"/>
                  </a:lnTo>
                  <a:lnTo>
                    <a:pt x="12" y="37"/>
                  </a:lnTo>
                  <a:lnTo>
                    <a:pt x="12" y="82"/>
                  </a:lnTo>
                  <a:lnTo>
                    <a:pt x="25" y="80"/>
                  </a:lnTo>
                  <a:lnTo>
                    <a:pt x="25" y="35"/>
                  </a:lnTo>
                  <a:lnTo>
                    <a:pt x="12" y="22"/>
                  </a:lnTo>
                  <a:lnTo>
                    <a:pt x="25" y="15"/>
                  </a:lnTo>
                  <a:lnTo>
                    <a:pt x="25" y="14"/>
                  </a:lnTo>
                  <a:lnTo>
                    <a:pt x="25" y="8"/>
                  </a:lnTo>
                  <a:lnTo>
                    <a:pt x="12" y="3"/>
                  </a:lnTo>
                  <a:lnTo>
                    <a:pt x="12" y="0"/>
                  </a:lnTo>
                </a:path>
              </a:pathLst>
            </a:custGeom>
            <a:solidFill>
              <a:srgbClr val="606060"/>
            </a:solidFill>
            <a:ln w="9525" cap="rnd">
              <a:noFill/>
              <a:round/>
              <a:headEnd type="none" w="sm" len="sm"/>
              <a:tailEnd type="none" w="sm" len="sm"/>
            </a:ln>
          </p:spPr>
          <p:txBody>
            <a:bodyPr/>
            <a:lstStyle/>
            <a:p>
              <a:endParaRPr lang="es-ES"/>
            </a:p>
          </p:txBody>
        </p:sp>
        <p:sp>
          <p:nvSpPr>
            <p:cNvPr id="107513" name="Freeform 161"/>
            <p:cNvSpPr>
              <a:spLocks/>
            </p:cNvSpPr>
            <p:nvPr/>
          </p:nvSpPr>
          <p:spPr bwMode="auto">
            <a:xfrm>
              <a:off x="1132" y="3341"/>
              <a:ext cx="30" cy="26"/>
            </a:xfrm>
            <a:custGeom>
              <a:avLst/>
              <a:gdLst>
                <a:gd name="T0" fmla="*/ 0 w 30"/>
                <a:gd name="T1" fmla="*/ 0 h 26"/>
                <a:gd name="T2" fmla="*/ 15 w 30"/>
                <a:gd name="T3" fmla="*/ 25 h 26"/>
                <a:gd name="T4" fmla="*/ 25 w 30"/>
                <a:gd name="T5" fmla="*/ 25 h 26"/>
                <a:gd name="T6" fmla="*/ 29 w 30"/>
                <a:gd name="T7" fmla="*/ 25 h 26"/>
                <a:gd name="T8" fmla="*/ 20 w 30"/>
                <a:gd name="T9" fmla="*/ 0 h 26"/>
                <a:gd name="T10" fmla="*/ 0 w 30"/>
                <a:gd name="T11" fmla="*/ 0 h 26"/>
                <a:gd name="T12" fmla="*/ 0 60000 65536"/>
                <a:gd name="T13" fmla="*/ 0 60000 65536"/>
                <a:gd name="T14" fmla="*/ 0 60000 65536"/>
                <a:gd name="T15" fmla="*/ 0 60000 65536"/>
                <a:gd name="T16" fmla="*/ 0 60000 65536"/>
                <a:gd name="T17" fmla="*/ 0 60000 65536"/>
                <a:gd name="T18" fmla="*/ 0 w 30"/>
                <a:gd name="T19" fmla="*/ 0 h 26"/>
                <a:gd name="T20" fmla="*/ 30 w 30"/>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30" h="26">
                  <a:moveTo>
                    <a:pt x="0" y="0"/>
                  </a:moveTo>
                  <a:lnTo>
                    <a:pt x="15" y="25"/>
                  </a:lnTo>
                  <a:lnTo>
                    <a:pt x="25" y="25"/>
                  </a:lnTo>
                  <a:lnTo>
                    <a:pt x="29" y="25"/>
                  </a:lnTo>
                  <a:lnTo>
                    <a:pt x="20" y="0"/>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7514" name="Rectangle 162"/>
            <p:cNvSpPr>
              <a:spLocks noChangeArrowheads="1"/>
            </p:cNvSpPr>
            <p:nvPr/>
          </p:nvSpPr>
          <p:spPr bwMode="auto">
            <a:xfrm>
              <a:off x="963" y="3334"/>
              <a:ext cx="62" cy="182"/>
            </a:xfrm>
            <a:prstGeom prst="rect">
              <a:avLst/>
            </a:prstGeom>
            <a:solidFill>
              <a:srgbClr val="402000"/>
            </a:solidFill>
            <a:ln w="12700">
              <a:solidFill>
                <a:srgbClr val="000000"/>
              </a:solidFill>
              <a:miter lim="800000"/>
              <a:headEnd/>
              <a:tailEnd/>
            </a:ln>
          </p:spPr>
          <p:txBody>
            <a:bodyPr wrap="none" anchor="ctr"/>
            <a:lstStyle/>
            <a:p>
              <a:pPr eaLnBrk="0" hangingPunct="0"/>
              <a:endParaRPr lang="es-ES"/>
            </a:p>
          </p:txBody>
        </p:sp>
        <p:sp>
          <p:nvSpPr>
            <p:cNvPr id="107515" name="Freeform 163"/>
            <p:cNvSpPr>
              <a:spLocks/>
            </p:cNvSpPr>
            <p:nvPr/>
          </p:nvSpPr>
          <p:spPr bwMode="auto">
            <a:xfrm>
              <a:off x="930" y="3318"/>
              <a:ext cx="34" cy="202"/>
            </a:xfrm>
            <a:custGeom>
              <a:avLst/>
              <a:gdLst>
                <a:gd name="T0" fmla="*/ 33 w 34"/>
                <a:gd name="T1" fmla="*/ 6 h 202"/>
                <a:gd name="T2" fmla="*/ 33 w 34"/>
                <a:gd name="T3" fmla="*/ 201 h 202"/>
                <a:gd name="T4" fmla="*/ 0 w 34"/>
                <a:gd name="T5" fmla="*/ 167 h 202"/>
                <a:gd name="T6" fmla="*/ 0 w 34"/>
                <a:gd name="T7" fmla="*/ 0 h 202"/>
                <a:gd name="T8" fmla="*/ 33 w 34"/>
                <a:gd name="T9" fmla="*/ 6 h 202"/>
                <a:gd name="T10" fmla="*/ 0 60000 65536"/>
                <a:gd name="T11" fmla="*/ 0 60000 65536"/>
                <a:gd name="T12" fmla="*/ 0 60000 65536"/>
                <a:gd name="T13" fmla="*/ 0 60000 65536"/>
                <a:gd name="T14" fmla="*/ 0 60000 65536"/>
                <a:gd name="T15" fmla="*/ 0 w 34"/>
                <a:gd name="T16" fmla="*/ 0 h 202"/>
                <a:gd name="T17" fmla="*/ 34 w 34"/>
                <a:gd name="T18" fmla="*/ 202 h 202"/>
              </a:gdLst>
              <a:ahLst/>
              <a:cxnLst>
                <a:cxn ang="T10">
                  <a:pos x="T0" y="T1"/>
                </a:cxn>
                <a:cxn ang="T11">
                  <a:pos x="T2" y="T3"/>
                </a:cxn>
                <a:cxn ang="T12">
                  <a:pos x="T4" y="T5"/>
                </a:cxn>
                <a:cxn ang="T13">
                  <a:pos x="T6" y="T7"/>
                </a:cxn>
                <a:cxn ang="T14">
                  <a:pos x="T8" y="T9"/>
                </a:cxn>
              </a:cxnLst>
              <a:rect l="T15" t="T16" r="T17" b="T18"/>
              <a:pathLst>
                <a:path w="34" h="202">
                  <a:moveTo>
                    <a:pt x="33" y="6"/>
                  </a:moveTo>
                  <a:lnTo>
                    <a:pt x="33" y="201"/>
                  </a:lnTo>
                  <a:lnTo>
                    <a:pt x="0" y="167"/>
                  </a:lnTo>
                  <a:lnTo>
                    <a:pt x="0" y="0"/>
                  </a:lnTo>
                  <a:lnTo>
                    <a:pt x="33" y="6"/>
                  </a:lnTo>
                </a:path>
              </a:pathLst>
            </a:custGeom>
            <a:solidFill>
              <a:srgbClr val="201000"/>
            </a:solidFill>
            <a:ln w="12700" cap="rnd">
              <a:solidFill>
                <a:srgbClr val="000000"/>
              </a:solidFill>
              <a:round/>
              <a:headEnd type="none" w="sm" len="sm"/>
              <a:tailEnd type="none" w="sm" len="sm"/>
            </a:ln>
          </p:spPr>
          <p:txBody>
            <a:bodyPr/>
            <a:lstStyle/>
            <a:p>
              <a:endParaRPr lang="es-ES"/>
            </a:p>
          </p:txBody>
        </p:sp>
        <p:sp>
          <p:nvSpPr>
            <p:cNvPr id="107516" name="Freeform 164"/>
            <p:cNvSpPr>
              <a:spLocks/>
            </p:cNvSpPr>
            <p:nvPr/>
          </p:nvSpPr>
          <p:spPr bwMode="auto">
            <a:xfrm>
              <a:off x="527" y="3073"/>
              <a:ext cx="810" cy="246"/>
            </a:xfrm>
            <a:custGeom>
              <a:avLst/>
              <a:gdLst>
                <a:gd name="T0" fmla="*/ 396 w 810"/>
                <a:gd name="T1" fmla="*/ 0 h 246"/>
                <a:gd name="T2" fmla="*/ 0 w 810"/>
                <a:gd name="T3" fmla="*/ 0 h 246"/>
                <a:gd name="T4" fmla="*/ 216 w 810"/>
                <a:gd name="T5" fmla="*/ 245 h 246"/>
                <a:gd name="T6" fmla="*/ 809 w 810"/>
                <a:gd name="T7" fmla="*/ 245 h 246"/>
                <a:gd name="T8" fmla="*/ 396 w 810"/>
                <a:gd name="T9" fmla="*/ 0 h 246"/>
                <a:gd name="T10" fmla="*/ 0 60000 65536"/>
                <a:gd name="T11" fmla="*/ 0 60000 65536"/>
                <a:gd name="T12" fmla="*/ 0 60000 65536"/>
                <a:gd name="T13" fmla="*/ 0 60000 65536"/>
                <a:gd name="T14" fmla="*/ 0 60000 65536"/>
                <a:gd name="T15" fmla="*/ 0 w 810"/>
                <a:gd name="T16" fmla="*/ 0 h 246"/>
                <a:gd name="T17" fmla="*/ 810 w 810"/>
                <a:gd name="T18" fmla="*/ 246 h 246"/>
              </a:gdLst>
              <a:ahLst/>
              <a:cxnLst>
                <a:cxn ang="T10">
                  <a:pos x="T0" y="T1"/>
                </a:cxn>
                <a:cxn ang="T11">
                  <a:pos x="T2" y="T3"/>
                </a:cxn>
                <a:cxn ang="T12">
                  <a:pos x="T4" y="T5"/>
                </a:cxn>
                <a:cxn ang="T13">
                  <a:pos x="T6" y="T7"/>
                </a:cxn>
                <a:cxn ang="T14">
                  <a:pos x="T8" y="T9"/>
                </a:cxn>
              </a:cxnLst>
              <a:rect l="T15" t="T16" r="T17" b="T18"/>
              <a:pathLst>
                <a:path w="810" h="246">
                  <a:moveTo>
                    <a:pt x="396" y="0"/>
                  </a:moveTo>
                  <a:lnTo>
                    <a:pt x="0" y="0"/>
                  </a:lnTo>
                  <a:lnTo>
                    <a:pt x="216" y="245"/>
                  </a:lnTo>
                  <a:lnTo>
                    <a:pt x="809" y="245"/>
                  </a:lnTo>
                  <a:lnTo>
                    <a:pt x="396" y="0"/>
                  </a:lnTo>
                </a:path>
              </a:pathLst>
            </a:custGeom>
            <a:solidFill>
              <a:srgbClr val="603000"/>
            </a:solidFill>
            <a:ln w="12700" cap="rnd">
              <a:solidFill>
                <a:srgbClr val="000000"/>
              </a:solidFill>
              <a:round/>
              <a:headEnd type="none" w="sm" len="sm"/>
              <a:tailEnd type="none" w="sm" len="sm"/>
            </a:ln>
          </p:spPr>
          <p:txBody>
            <a:bodyPr/>
            <a:lstStyle/>
            <a:p>
              <a:endParaRPr lang="es-ES"/>
            </a:p>
          </p:txBody>
        </p:sp>
        <p:sp>
          <p:nvSpPr>
            <p:cNvPr id="107517" name="Freeform 165"/>
            <p:cNvSpPr>
              <a:spLocks/>
            </p:cNvSpPr>
            <p:nvPr/>
          </p:nvSpPr>
          <p:spPr bwMode="auto">
            <a:xfrm>
              <a:off x="526" y="3073"/>
              <a:ext cx="216" cy="270"/>
            </a:xfrm>
            <a:custGeom>
              <a:avLst/>
              <a:gdLst>
                <a:gd name="T0" fmla="*/ 215 w 216"/>
                <a:gd name="T1" fmla="*/ 245 h 270"/>
                <a:gd name="T2" fmla="*/ 0 w 216"/>
                <a:gd name="T3" fmla="*/ 0 h 270"/>
                <a:gd name="T4" fmla="*/ 0 w 216"/>
                <a:gd name="T5" fmla="*/ 10 h 270"/>
                <a:gd name="T6" fmla="*/ 215 w 216"/>
                <a:gd name="T7" fmla="*/ 269 h 270"/>
                <a:gd name="T8" fmla="*/ 215 w 216"/>
                <a:gd name="T9" fmla="*/ 245 h 270"/>
                <a:gd name="T10" fmla="*/ 0 60000 65536"/>
                <a:gd name="T11" fmla="*/ 0 60000 65536"/>
                <a:gd name="T12" fmla="*/ 0 60000 65536"/>
                <a:gd name="T13" fmla="*/ 0 60000 65536"/>
                <a:gd name="T14" fmla="*/ 0 60000 65536"/>
                <a:gd name="T15" fmla="*/ 0 w 216"/>
                <a:gd name="T16" fmla="*/ 0 h 270"/>
                <a:gd name="T17" fmla="*/ 216 w 216"/>
                <a:gd name="T18" fmla="*/ 270 h 270"/>
              </a:gdLst>
              <a:ahLst/>
              <a:cxnLst>
                <a:cxn ang="T10">
                  <a:pos x="T0" y="T1"/>
                </a:cxn>
                <a:cxn ang="T11">
                  <a:pos x="T2" y="T3"/>
                </a:cxn>
                <a:cxn ang="T12">
                  <a:pos x="T4" y="T5"/>
                </a:cxn>
                <a:cxn ang="T13">
                  <a:pos x="T6" y="T7"/>
                </a:cxn>
                <a:cxn ang="T14">
                  <a:pos x="T8" y="T9"/>
                </a:cxn>
              </a:cxnLst>
              <a:rect l="T15" t="T16" r="T17" b="T18"/>
              <a:pathLst>
                <a:path w="216" h="270">
                  <a:moveTo>
                    <a:pt x="215" y="245"/>
                  </a:moveTo>
                  <a:lnTo>
                    <a:pt x="0" y="0"/>
                  </a:lnTo>
                  <a:lnTo>
                    <a:pt x="0" y="10"/>
                  </a:lnTo>
                  <a:lnTo>
                    <a:pt x="215" y="269"/>
                  </a:lnTo>
                  <a:lnTo>
                    <a:pt x="215" y="245"/>
                  </a:lnTo>
                </a:path>
              </a:pathLst>
            </a:custGeom>
            <a:solidFill>
              <a:srgbClr val="201000"/>
            </a:solidFill>
            <a:ln w="12700" cap="rnd">
              <a:solidFill>
                <a:srgbClr val="000000"/>
              </a:solidFill>
              <a:round/>
              <a:headEnd type="none" w="sm" len="sm"/>
              <a:tailEnd type="none" w="sm" len="sm"/>
            </a:ln>
          </p:spPr>
          <p:txBody>
            <a:bodyPr/>
            <a:lstStyle/>
            <a:p>
              <a:endParaRPr lang="es-ES"/>
            </a:p>
          </p:txBody>
        </p:sp>
        <p:sp>
          <p:nvSpPr>
            <p:cNvPr id="107518" name="Freeform 166"/>
            <p:cNvSpPr>
              <a:spLocks/>
            </p:cNvSpPr>
            <p:nvPr/>
          </p:nvSpPr>
          <p:spPr bwMode="auto">
            <a:xfrm>
              <a:off x="741" y="3317"/>
              <a:ext cx="596" cy="26"/>
            </a:xfrm>
            <a:custGeom>
              <a:avLst/>
              <a:gdLst>
                <a:gd name="T0" fmla="*/ 0 w 596"/>
                <a:gd name="T1" fmla="*/ 25 h 26"/>
                <a:gd name="T2" fmla="*/ 0 w 596"/>
                <a:gd name="T3" fmla="*/ 0 h 26"/>
                <a:gd name="T4" fmla="*/ 595 w 596"/>
                <a:gd name="T5" fmla="*/ 0 h 26"/>
                <a:gd name="T6" fmla="*/ 595 w 596"/>
                <a:gd name="T7" fmla="*/ 25 h 26"/>
                <a:gd name="T8" fmla="*/ 0 w 596"/>
                <a:gd name="T9" fmla="*/ 25 h 26"/>
                <a:gd name="T10" fmla="*/ 0 60000 65536"/>
                <a:gd name="T11" fmla="*/ 0 60000 65536"/>
                <a:gd name="T12" fmla="*/ 0 60000 65536"/>
                <a:gd name="T13" fmla="*/ 0 60000 65536"/>
                <a:gd name="T14" fmla="*/ 0 60000 65536"/>
                <a:gd name="T15" fmla="*/ 0 w 596"/>
                <a:gd name="T16" fmla="*/ 0 h 26"/>
                <a:gd name="T17" fmla="*/ 596 w 596"/>
                <a:gd name="T18" fmla="*/ 26 h 26"/>
              </a:gdLst>
              <a:ahLst/>
              <a:cxnLst>
                <a:cxn ang="T10">
                  <a:pos x="T0" y="T1"/>
                </a:cxn>
                <a:cxn ang="T11">
                  <a:pos x="T2" y="T3"/>
                </a:cxn>
                <a:cxn ang="T12">
                  <a:pos x="T4" y="T5"/>
                </a:cxn>
                <a:cxn ang="T13">
                  <a:pos x="T6" y="T7"/>
                </a:cxn>
                <a:cxn ang="T14">
                  <a:pos x="T8" y="T9"/>
                </a:cxn>
              </a:cxnLst>
              <a:rect l="T15" t="T16" r="T17" b="T18"/>
              <a:pathLst>
                <a:path w="596" h="26">
                  <a:moveTo>
                    <a:pt x="0" y="25"/>
                  </a:moveTo>
                  <a:lnTo>
                    <a:pt x="0" y="0"/>
                  </a:lnTo>
                  <a:lnTo>
                    <a:pt x="595" y="0"/>
                  </a:lnTo>
                  <a:lnTo>
                    <a:pt x="595" y="25"/>
                  </a:lnTo>
                  <a:lnTo>
                    <a:pt x="0" y="25"/>
                  </a:lnTo>
                </a:path>
              </a:pathLst>
            </a:custGeom>
            <a:solidFill>
              <a:srgbClr val="402000"/>
            </a:solidFill>
            <a:ln w="12700" cap="rnd">
              <a:solidFill>
                <a:srgbClr val="000000"/>
              </a:solidFill>
              <a:round/>
              <a:headEnd type="none" w="sm" len="sm"/>
              <a:tailEnd type="none" w="sm" len="sm"/>
            </a:ln>
          </p:spPr>
          <p:txBody>
            <a:bodyPr/>
            <a:lstStyle/>
            <a:p>
              <a:endParaRPr lang="es-ES"/>
            </a:p>
          </p:txBody>
        </p:sp>
        <p:sp>
          <p:nvSpPr>
            <p:cNvPr id="107519" name="Freeform 167"/>
            <p:cNvSpPr>
              <a:spLocks/>
            </p:cNvSpPr>
            <p:nvPr/>
          </p:nvSpPr>
          <p:spPr bwMode="auto">
            <a:xfrm>
              <a:off x="580" y="3354"/>
              <a:ext cx="93" cy="45"/>
            </a:xfrm>
            <a:custGeom>
              <a:avLst/>
              <a:gdLst>
                <a:gd name="T0" fmla="*/ 36 w 93"/>
                <a:gd name="T1" fmla="*/ 0 h 45"/>
                <a:gd name="T2" fmla="*/ 34 w 93"/>
                <a:gd name="T3" fmla="*/ 12 h 45"/>
                <a:gd name="T4" fmla="*/ 59 w 93"/>
                <a:gd name="T5" fmla="*/ 22 h 45"/>
                <a:gd name="T6" fmla="*/ 80 w 93"/>
                <a:gd name="T7" fmla="*/ 27 h 45"/>
                <a:gd name="T8" fmla="*/ 92 w 93"/>
                <a:gd name="T9" fmla="*/ 30 h 45"/>
                <a:gd name="T10" fmla="*/ 92 w 93"/>
                <a:gd name="T11" fmla="*/ 38 h 45"/>
                <a:gd name="T12" fmla="*/ 75 w 93"/>
                <a:gd name="T13" fmla="*/ 41 h 45"/>
                <a:gd name="T14" fmla="*/ 54 w 93"/>
                <a:gd name="T15" fmla="*/ 44 h 45"/>
                <a:gd name="T16" fmla="*/ 34 w 93"/>
                <a:gd name="T17" fmla="*/ 40 h 45"/>
                <a:gd name="T18" fmla="*/ 24 w 93"/>
                <a:gd name="T19" fmla="*/ 37 h 45"/>
                <a:gd name="T20" fmla="*/ 23 w 93"/>
                <a:gd name="T21" fmla="*/ 40 h 45"/>
                <a:gd name="T22" fmla="*/ 9 w 93"/>
                <a:gd name="T23" fmla="*/ 40 h 45"/>
                <a:gd name="T24" fmla="*/ 0 w 93"/>
                <a:gd name="T25" fmla="*/ 38 h 45"/>
                <a:gd name="T26" fmla="*/ 0 w 93"/>
                <a:gd name="T27" fmla="*/ 32 h 45"/>
                <a:gd name="T28" fmla="*/ 0 w 93"/>
                <a:gd name="T29" fmla="*/ 30 h 45"/>
                <a:gd name="T30" fmla="*/ 0 w 93"/>
                <a:gd name="T31" fmla="*/ 20 h 45"/>
                <a:gd name="T32" fmla="*/ 1 w 93"/>
                <a:gd name="T33" fmla="*/ 15 h 45"/>
                <a:gd name="T34" fmla="*/ 6 w 93"/>
                <a:gd name="T35" fmla="*/ 10 h 45"/>
                <a:gd name="T36" fmla="*/ 7 w 93"/>
                <a:gd name="T37" fmla="*/ 0 h 45"/>
                <a:gd name="T38" fmla="*/ 36 w 93"/>
                <a:gd name="T39" fmla="*/ 0 h 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3"/>
                <a:gd name="T61" fmla="*/ 0 h 45"/>
                <a:gd name="T62" fmla="*/ 93 w 93"/>
                <a:gd name="T63" fmla="*/ 45 h 4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3" h="45">
                  <a:moveTo>
                    <a:pt x="36" y="0"/>
                  </a:moveTo>
                  <a:lnTo>
                    <a:pt x="34" y="12"/>
                  </a:lnTo>
                  <a:lnTo>
                    <a:pt x="59" y="22"/>
                  </a:lnTo>
                  <a:lnTo>
                    <a:pt x="80" y="27"/>
                  </a:lnTo>
                  <a:lnTo>
                    <a:pt x="92" y="30"/>
                  </a:lnTo>
                  <a:lnTo>
                    <a:pt x="92" y="38"/>
                  </a:lnTo>
                  <a:lnTo>
                    <a:pt x="75" y="41"/>
                  </a:lnTo>
                  <a:lnTo>
                    <a:pt x="54" y="44"/>
                  </a:lnTo>
                  <a:lnTo>
                    <a:pt x="34" y="40"/>
                  </a:lnTo>
                  <a:lnTo>
                    <a:pt x="24" y="37"/>
                  </a:lnTo>
                  <a:lnTo>
                    <a:pt x="23" y="40"/>
                  </a:lnTo>
                  <a:lnTo>
                    <a:pt x="9" y="40"/>
                  </a:lnTo>
                  <a:lnTo>
                    <a:pt x="0" y="38"/>
                  </a:lnTo>
                  <a:lnTo>
                    <a:pt x="0" y="32"/>
                  </a:lnTo>
                  <a:lnTo>
                    <a:pt x="0" y="30"/>
                  </a:lnTo>
                  <a:lnTo>
                    <a:pt x="0" y="20"/>
                  </a:lnTo>
                  <a:lnTo>
                    <a:pt x="1" y="15"/>
                  </a:lnTo>
                  <a:lnTo>
                    <a:pt x="6" y="10"/>
                  </a:lnTo>
                  <a:lnTo>
                    <a:pt x="7" y="0"/>
                  </a:lnTo>
                  <a:lnTo>
                    <a:pt x="36"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520" name="Freeform 168"/>
            <p:cNvSpPr>
              <a:spLocks/>
            </p:cNvSpPr>
            <p:nvPr/>
          </p:nvSpPr>
          <p:spPr bwMode="auto">
            <a:xfrm>
              <a:off x="617" y="3370"/>
              <a:ext cx="27" cy="25"/>
            </a:xfrm>
            <a:custGeom>
              <a:avLst/>
              <a:gdLst>
                <a:gd name="T0" fmla="*/ 6 w 27"/>
                <a:gd name="T1" fmla="*/ 0 h 25"/>
                <a:gd name="T2" fmla="*/ 0 w 27"/>
                <a:gd name="T3" fmla="*/ 12 h 25"/>
                <a:gd name="T4" fmla="*/ 22 w 27"/>
                <a:gd name="T5" fmla="*/ 24 h 25"/>
                <a:gd name="T6" fmla="*/ 26 w 27"/>
                <a:gd name="T7" fmla="*/ 14 h 25"/>
                <a:gd name="T8" fmla="*/ 6 w 27"/>
                <a:gd name="T9" fmla="*/ 0 h 25"/>
                <a:gd name="T10" fmla="*/ 0 60000 65536"/>
                <a:gd name="T11" fmla="*/ 0 60000 65536"/>
                <a:gd name="T12" fmla="*/ 0 60000 65536"/>
                <a:gd name="T13" fmla="*/ 0 60000 65536"/>
                <a:gd name="T14" fmla="*/ 0 60000 65536"/>
                <a:gd name="T15" fmla="*/ 0 w 27"/>
                <a:gd name="T16" fmla="*/ 0 h 25"/>
                <a:gd name="T17" fmla="*/ 27 w 27"/>
                <a:gd name="T18" fmla="*/ 25 h 25"/>
              </a:gdLst>
              <a:ahLst/>
              <a:cxnLst>
                <a:cxn ang="T10">
                  <a:pos x="T0" y="T1"/>
                </a:cxn>
                <a:cxn ang="T11">
                  <a:pos x="T2" y="T3"/>
                </a:cxn>
                <a:cxn ang="T12">
                  <a:pos x="T4" y="T5"/>
                </a:cxn>
                <a:cxn ang="T13">
                  <a:pos x="T6" y="T7"/>
                </a:cxn>
                <a:cxn ang="T14">
                  <a:pos x="T8" y="T9"/>
                </a:cxn>
              </a:cxnLst>
              <a:rect l="T15" t="T16" r="T17" b="T18"/>
              <a:pathLst>
                <a:path w="27" h="25">
                  <a:moveTo>
                    <a:pt x="6" y="0"/>
                  </a:moveTo>
                  <a:lnTo>
                    <a:pt x="0" y="12"/>
                  </a:lnTo>
                  <a:lnTo>
                    <a:pt x="22" y="24"/>
                  </a:lnTo>
                  <a:lnTo>
                    <a:pt x="26" y="14"/>
                  </a:lnTo>
                  <a:lnTo>
                    <a:pt x="6" y="0"/>
                  </a:lnTo>
                </a:path>
              </a:pathLst>
            </a:custGeom>
            <a:solidFill>
              <a:srgbClr val="808080"/>
            </a:solidFill>
            <a:ln w="9525" cap="rnd">
              <a:noFill/>
              <a:round/>
              <a:headEnd type="none" w="sm" len="sm"/>
              <a:tailEnd type="none" w="sm" len="sm"/>
            </a:ln>
          </p:spPr>
          <p:txBody>
            <a:bodyPr/>
            <a:lstStyle/>
            <a:p>
              <a:endParaRPr lang="es-ES"/>
            </a:p>
          </p:txBody>
        </p:sp>
        <p:sp>
          <p:nvSpPr>
            <p:cNvPr id="107521" name="Freeform 169"/>
            <p:cNvSpPr>
              <a:spLocks/>
            </p:cNvSpPr>
            <p:nvPr/>
          </p:nvSpPr>
          <p:spPr bwMode="auto">
            <a:xfrm>
              <a:off x="644" y="3381"/>
              <a:ext cx="29" cy="26"/>
            </a:xfrm>
            <a:custGeom>
              <a:avLst/>
              <a:gdLst>
                <a:gd name="T0" fmla="*/ 1 w 29"/>
                <a:gd name="T1" fmla="*/ 0 h 26"/>
                <a:gd name="T2" fmla="*/ 0 w 29"/>
                <a:gd name="T3" fmla="*/ 9 h 26"/>
                <a:gd name="T4" fmla="*/ 12 w 29"/>
                <a:gd name="T5" fmla="*/ 19 h 26"/>
                <a:gd name="T6" fmla="*/ 19 w 29"/>
                <a:gd name="T7" fmla="*/ 25 h 26"/>
                <a:gd name="T8" fmla="*/ 28 w 29"/>
                <a:gd name="T9" fmla="*/ 19 h 26"/>
                <a:gd name="T10" fmla="*/ 18 w 29"/>
                <a:gd name="T11" fmla="*/ 9 h 26"/>
                <a:gd name="T12" fmla="*/ 1 w 29"/>
                <a:gd name="T13" fmla="*/ 0 h 26"/>
                <a:gd name="T14" fmla="*/ 0 60000 65536"/>
                <a:gd name="T15" fmla="*/ 0 60000 65536"/>
                <a:gd name="T16" fmla="*/ 0 60000 65536"/>
                <a:gd name="T17" fmla="*/ 0 60000 65536"/>
                <a:gd name="T18" fmla="*/ 0 60000 65536"/>
                <a:gd name="T19" fmla="*/ 0 60000 65536"/>
                <a:gd name="T20" fmla="*/ 0 60000 65536"/>
                <a:gd name="T21" fmla="*/ 0 w 29"/>
                <a:gd name="T22" fmla="*/ 0 h 26"/>
                <a:gd name="T23" fmla="*/ 29 w 29"/>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26">
                  <a:moveTo>
                    <a:pt x="1" y="0"/>
                  </a:moveTo>
                  <a:lnTo>
                    <a:pt x="0" y="9"/>
                  </a:lnTo>
                  <a:lnTo>
                    <a:pt x="12" y="19"/>
                  </a:lnTo>
                  <a:lnTo>
                    <a:pt x="19" y="25"/>
                  </a:lnTo>
                  <a:lnTo>
                    <a:pt x="28" y="19"/>
                  </a:lnTo>
                  <a:lnTo>
                    <a:pt x="18" y="9"/>
                  </a:lnTo>
                  <a:lnTo>
                    <a:pt x="1" y="0"/>
                  </a:lnTo>
                </a:path>
              </a:pathLst>
            </a:custGeom>
            <a:solidFill>
              <a:srgbClr val="808080"/>
            </a:solidFill>
            <a:ln w="9525" cap="rnd">
              <a:noFill/>
              <a:round/>
              <a:headEnd type="none" w="sm" len="sm"/>
              <a:tailEnd type="none" w="sm" len="sm"/>
            </a:ln>
          </p:spPr>
          <p:txBody>
            <a:bodyPr/>
            <a:lstStyle/>
            <a:p>
              <a:endParaRPr lang="es-ES"/>
            </a:p>
          </p:txBody>
        </p:sp>
        <p:sp>
          <p:nvSpPr>
            <p:cNvPr id="107522" name="Freeform 170"/>
            <p:cNvSpPr>
              <a:spLocks/>
            </p:cNvSpPr>
            <p:nvPr/>
          </p:nvSpPr>
          <p:spPr bwMode="auto">
            <a:xfrm>
              <a:off x="585" y="3370"/>
              <a:ext cx="86" cy="25"/>
            </a:xfrm>
            <a:custGeom>
              <a:avLst/>
              <a:gdLst>
                <a:gd name="T0" fmla="*/ 85 w 86"/>
                <a:gd name="T1" fmla="*/ 19 h 25"/>
                <a:gd name="T2" fmla="*/ 85 w 86"/>
                <a:gd name="T3" fmla="*/ 16 h 25"/>
                <a:gd name="T4" fmla="*/ 72 w 86"/>
                <a:gd name="T5" fmla="*/ 17 h 25"/>
                <a:gd name="T6" fmla="*/ 54 w 86"/>
                <a:gd name="T7" fmla="*/ 14 h 25"/>
                <a:gd name="T8" fmla="*/ 44 w 86"/>
                <a:gd name="T9" fmla="*/ 12 h 25"/>
                <a:gd name="T10" fmla="*/ 24 w 86"/>
                <a:gd name="T11" fmla="*/ 6 h 25"/>
                <a:gd name="T12" fmla="*/ 16 w 86"/>
                <a:gd name="T13" fmla="*/ 5 h 25"/>
                <a:gd name="T14" fmla="*/ 8 w 86"/>
                <a:gd name="T15" fmla="*/ 3 h 25"/>
                <a:gd name="T16" fmla="*/ 3 w 86"/>
                <a:gd name="T17" fmla="*/ 0 h 25"/>
                <a:gd name="T18" fmla="*/ 0 w 86"/>
                <a:gd name="T19" fmla="*/ 4 h 25"/>
                <a:gd name="T20" fmla="*/ 0 w 86"/>
                <a:gd name="T21" fmla="*/ 14 h 25"/>
                <a:gd name="T22" fmla="*/ 5 w 86"/>
                <a:gd name="T23" fmla="*/ 16 h 25"/>
                <a:gd name="T24" fmla="*/ 20 w 86"/>
                <a:gd name="T25" fmla="*/ 17 h 25"/>
                <a:gd name="T26" fmla="*/ 25 w 86"/>
                <a:gd name="T27" fmla="*/ 18 h 25"/>
                <a:gd name="T28" fmla="*/ 37 w 86"/>
                <a:gd name="T29" fmla="*/ 21 h 25"/>
                <a:gd name="T30" fmla="*/ 46 w 86"/>
                <a:gd name="T31" fmla="*/ 24 h 25"/>
                <a:gd name="T32" fmla="*/ 55 w 86"/>
                <a:gd name="T33" fmla="*/ 24 h 25"/>
                <a:gd name="T34" fmla="*/ 70 w 86"/>
                <a:gd name="T35" fmla="*/ 24 h 25"/>
                <a:gd name="T36" fmla="*/ 85 w 86"/>
                <a:gd name="T37" fmla="*/ 19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6"/>
                <a:gd name="T58" fmla="*/ 0 h 25"/>
                <a:gd name="T59" fmla="*/ 86 w 86"/>
                <a:gd name="T60" fmla="*/ 25 h 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6" h="25">
                  <a:moveTo>
                    <a:pt x="85" y="19"/>
                  </a:moveTo>
                  <a:lnTo>
                    <a:pt x="85" y="16"/>
                  </a:lnTo>
                  <a:lnTo>
                    <a:pt x="72" y="17"/>
                  </a:lnTo>
                  <a:lnTo>
                    <a:pt x="54" y="14"/>
                  </a:lnTo>
                  <a:lnTo>
                    <a:pt x="44" y="12"/>
                  </a:lnTo>
                  <a:lnTo>
                    <a:pt x="24" y="6"/>
                  </a:lnTo>
                  <a:lnTo>
                    <a:pt x="16" y="5"/>
                  </a:lnTo>
                  <a:lnTo>
                    <a:pt x="8" y="3"/>
                  </a:lnTo>
                  <a:lnTo>
                    <a:pt x="3" y="0"/>
                  </a:lnTo>
                  <a:lnTo>
                    <a:pt x="0" y="4"/>
                  </a:lnTo>
                  <a:lnTo>
                    <a:pt x="0" y="14"/>
                  </a:lnTo>
                  <a:lnTo>
                    <a:pt x="5" y="16"/>
                  </a:lnTo>
                  <a:lnTo>
                    <a:pt x="20" y="17"/>
                  </a:lnTo>
                  <a:lnTo>
                    <a:pt x="25" y="18"/>
                  </a:lnTo>
                  <a:lnTo>
                    <a:pt x="37" y="21"/>
                  </a:lnTo>
                  <a:lnTo>
                    <a:pt x="46" y="24"/>
                  </a:lnTo>
                  <a:lnTo>
                    <a:pt x="55" y="24"/>
                  </a:lnTo>
                  <a:lnTo>
                    <a:pt x="70" y="24"/>
                  </a:lnTo>
                  <a:lnTo>
                    <a:pt x="85" y="19"/>
                  </a:lnTo>
                </a:path>
              </a:pathLst>
            </a:custGeom>
            <a:solidFill>
              <a:srgbClr val="808080"/>
            </a:solidFill>
            <a:ln w="9525" cap="rnd">
              <a:noFill/>
              <a:round/>
              <a:headEnd type="none" w="sm" len="sm"/>
              <a:tailEnd type="none" w="sm" len="sm"/>
            </a:ln>
          </p:spPr>
          <p:txBody>
            <a:bodyPr/>
            <a:lstStyle/>
            <a:p>
              <a:endParaRPr lang="es-ES"/>
            </a:p>
          </p:txBody>
        </p:sp>
        <p:sp>
          <p:nvSpPr>
            <p:cNvPr id="107523" name="Freeform 171"/>
            <p:cNvSpPr>
              <a:spLocks/>
            </p:cNvSpPr>
            <p:nvPr/>
          </p:nvSpPr>
          <p:spPr bwMode="auto">
            <a:xfrm>
              <a:off x="592" y="3353"/>
              <a:ext cx="29" cy="25"/>
            </a:xfrm>
            <a:custGeom>
              <a:avLst/>
              <a:gdLst>
                <a:gd name="T0" fmla="*/ 28 w 29"/>
                <a:gd name="T1" fmla="*/ 1 h 25"/>
                <a:gd name="T2" fmla="*/ 26 w 29"/>
                <a:gd name="T3" fmla="*/ 12 h 25"/>
                <a:gd name="T4" fmla="*/ 28 w 29"/>
                <a:gd name="T5" fmla="*/ 14 h 25"/>
                <a:gd name="T6" fmla="*/ 20 w 29"/>
                <a:gd name="T7" fmla="*/ 24 h 25"/>
                <a:gd name="T8" fmla="*/ 12 w 29"/>
                <a:gd name="T9" fmla="*/ 24 h 25"/>
                <a:gd name="T10" fmla="*/ 2 w 29"/>
                <a:gd name="T11" fmla="*/ 19 h 25"/>
                <a:gd name="T12" fmla="*/ 0 w 29"/>
                <a:gd name="T13" fmla="*/ 14 h 25"/>
                <a:gd name="T14" fmla="*/ 1 w 29"/>
                <a:gd name="T15" fmla="*/ 11 h 25"/>
                <a:gd name="T16" fmla="*/ 1 w 29"/>
                <a:gd name="T17" fmla="*/ 0 h 25"/>
                <a:gd name="T18" fmla="*/ 28 w 29"/>
                <a:gd name="T19" fmla="*/ 1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25"/>
                <a:gd name="T32" fmla="*/ 29 w 29"/>
                <a:gd name="T33" fmla="*/ 25 h 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25">
                  <a:moveTo>
                    <a:pt x="28" y="1"/>
                  </a:moveTo>
                  <a:lnTo>
                    <a:pt x="26" y="12"/>
                  </a:lnTo>
                  <a:lnTo>
                    <a:pt x="28" y="14"/>
                  </a:lnTo>
                  <a:lnTo>
                    <a:pt x="20" y="24"/>
                  </a:lnTo>
                  <a:lnTo>
                    <a:pt x="12" y="24"/>
                  </a:lnTo>
                  <a:lnTo>
                    <a:pt x="2" y="19"/>
                  </a:lnTo>
                  <a:lnTo>
                    <a:pt x="0" y="14"/>
                  </a:lnTo>
                  <a:lnTo>
                    <a:pt x="1" y="11"/>
                  </a:lnTo>
                  <a:lnTo>
                    <a:pt x="1" y="0"/>
                  </a:lnTo>
                  <a:lnTo>
                    <a:pt x="28" y="1"/>
                  </a:lnTo>
                </a:path>
              </a:pathLst>
            </a:custGeom>
            <a:solidFill>
              <a:srgbClr val="A0A0A0"/>
            </a:solidFill>
            <a:ln w="9525" cap="rnd">
              <a:noFill/>
              <a:round/>
              <a:headEnd type="none" w="sm" len="sm"/>
              <a:tailEnd type="none" w="sm" len="sm"/>
            </a:ln>
          </p:spPr>
          <p:txBody>
            <a:bodyPr/>
            <a:lstStyle/>
            <a:p>
              <a:endParaRPr lang="es-ES"/>
            </a:p>
          </p:txBody>
        </p:sp>
        <p:sp>
          <p:nvSpPr>
            <p:cNvPr id="107524" name="Freeform 172"/>
            <p:cNvSpPr>
              <a:spLocks/>
            </p:cNvSpPr>
            <p:nvPr/>
          </p:nvSpPr>
          <p:spPr bwMode="auto">
            <a:xfrm>
              <a:off x="583" y="3282"/>
              <a:ext cx="43" cy="85"/>
            </a:xfrm>
            <a:custGeom>
              <a:avLst/>
              <a:gdLst>
                <a:gd name="T0" fmla="*/ 1 w 43"/>
                <a:gd name="T1" fmla="*/ 0 h 85"/>
                <a:gd name="T2" fmla="*/ 0 w 43"/>
                <a:gd name="T3" fmla="*/ 29 h 85"/>
                <a:gd name="T4" fmla="*/ 0 w 43"/>
                <a:gd name="T5" fmla="*/ 51 h 85"/>
                <a:gd name="T6" fmla="*/ 0 w 43"/>
                <a:gd name="T7" fmla="*/ 77 h 85"/>
                <a:gd name="T8" fmla="*/ 20 w 43"/>
                <a:gd name="T9" fmla="*/ 84 h 85"/>
                <a:gd name="T10" fmla="*/ 40 w 43"/>
                <a:gd name="T11" fmla="*/ 84 h 85"/>
                <a:gd name="T12" fmla="*/ 42 w 43"/>
                <a:gd name="T13" fmla="*/ 0 h 85"/>
                <a:gd name="T14" fmla="*/ 1 w 43"/>
                <a:gd name="T15" fmla="*/ 0 h 85"/>
                <a:gd name="T16" fmla="*/ 0 60000 65536"/>
                <a:gd name="T17" fmla="*/ 0 60000 65536"/>
                <a:gd name="T18" fmla="*/ 0 60000 65536"/>
                <a:gd name="T19" fmla="*/ 0 60000 65536"/>
                <a:gd name="T20" fmla="*/ 0 60000 65536"/>
                <a:gd name="T21" fmla="*/ 0 60000 65536"/>
                <a:gd name="T22" fmla="*/ 0 60000 65536"/>
                <a:gd name="T23" fmla="*/ 0 60000 65536"/>
                <a:gd name="T24" fmla="*/ 0 w 43"/>
                <a:gd name="T25" fmla="*/ 0 h 85"/>
                <a:gd name="T26" fmla="*/ 43 w 43"/>
                <a:gd name="T27" fmla="*/ 85 h 8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3" h="85">
                  <a:moveTo>
                    <a:pt x="1" y="0"/>
                  </a:moveTo>
                  <a:lnTo>
                    <a:pt x="0" y="29"/>
                  </a:lnTo>
                  <a:lnTo>
                    <a:pt x="0" y="51"/>
                  </a:lnTo>
                  <a:lnTo>
                    <a:pt x="0" y="77"/>
                  </a:lnTo>
                  <a:lnTo>
                    <a:pt x="20" y="84"/>
                  </a:lnTo>
                  <a:lnTo>
                    <a:pt x="40" y="84"/>
                  </a:lnTo>
                  <a:lnTo>
                    <a:pt x="42" y="0"/>
                  </a:lnTo>
                  <a:lnTo>
                    <a:pt x="1"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525" name="Freeform 173"/>
            <p:cNvSpPr>
              <a:spLocks/>
            </p:cNvSpPr>
            <p:nvPr/>
          </p:nvSpPr>
          <p:spPr bwMode="auto">
            <a:xfrm>
              <a:off x="587" y="3287"/>
              <a:ext cx="32" cy="72"/>
            </a:xfrm>
            <a:custGeom>
              <a:avLst/>
              <a:gdLst>
                <a:gd name="T0" fmla="*/ 1 w 32"/>
                <a:gd name="T1" fmla="*/ 0 h 72"/>
                <a:gd name="T2" fmla="*/ 0 w 32"/>
                <a:gd name="T3" fmla="*/ 22 h 72"/>
                <a:gd name="T4" fmla="*/ 0 w 32"/>
                <a:gd name="T5" fmla="*/ 38 h 72"/>
                <a:gd name="T6" fmla="*/ 0 w 32"/>
                <a:gd name="T7" fmla="*/ 65 h 72"/>
                <a:gd name="T8" fmla="*/ 14 w 32"/>
                <a:gd name="T9" fmla="*/ 71 h 72"/>
                <a:gd name="T10" fmla="*/ 29 w 32"/>
                <a:gd name="T11" fmla="*/ 71 h 72"/>
                <a:gd name="T12" fmla="*/ 31 w 32"/>
                <a:gd name="T13" fmla="*/ 0 h 72"/>
                <a:gd name="T14" fmla="*/ 1 w 32"/>
                <a:gd name="T15" fmla="*/ 0 h 72"/>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72"/>
                <a:gd name="T26" fmla="*/ 32 w 32"/>
                <a:gd name="T27" fmla="*/ 72 h 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72">
                  <a:moveTo>
                    <a:pt x="1" y="0"/>
                  </a:moveTo>
                  <a:lnTo>
                    <a:pt x="0" y="22"/>
                  </a:lnTo>
                  <a:lnTo>
                    <a:pt x="0" y="38"/>
                  </a:lnTo>
                  <a:lnTo>
                    <a:pt x="0" y="65"/>
                  </a:lnTo>
                  <a:lnTo>
                    <a:pt x="14" y="71"/>
                  </a:lnTo>
                  <a:lnTo>
                    <a:pt x="29" y="71"/>
                  </a:lnTo>
                  <a:lnTo>
                    <a:pt x="31" y="0"/>
                  </a:lnTo>
                  <a:lnTo>
                    <a:pt x="1" y="0"/>
                  </a:lnTo>
                </a:path>
              </a:pathLst>
            </a:custGeom>
            <a:solidFill>
              <a:srgbClr val="808080"/>
            </a:solidFill>
            <a:ln w="9525" cap="rnd">
              <a:noFill/>
              <a:round/>
              <a:headEnd type="none" w="sm" len="sm"/>
              <a:tailEnd type="none" w="sm" len="sm"/>
            </a:ln>
          </p:spPr>
          <p:txBody>
            <a:bodyPr/>
            <a:lstStyle/>
            <a:p>
              <a:endParaRPr lang="es-ES"/>
            </a:p>
          </p:txBody>
        </p:sp>
        <p:sp>
          <p:nvSpPr>
            <p:cNvPr id="107526" name="Freeform 174"/>
            <p:cNvSpPr>
              <a:spLocks/>
            </p:cNvSpPr>
            <p:nvPr/>
          </p:nvSpPr>
          <p:spPr bwMode="auto">
            <a:xfrm>
              <a:off x="604" y="3367"/>
              <a:ext cx="92" cy="45"/>
            </a:xfrm>
            <a:custGeom>
              <a:avLst/>
              <a:gdLst>
                <a:gd name="T0" fmla="*/ 35 w 92"/>
                <a:gd name="T1" fmla="*/ 0 h 45"/>
                <a:gd name="T2" fmla="*/ 35 w 92"/>
                <a:gd name="T3" fmla="*/ 12 h 45"/>
                <a:gd name="T4" fmla="*/ 59 w 92"/>
                <a:gd name="T5" fmla="*/ 22 h 45"/>
                <a:gd name="T6" fmla="*/ 79 w 92"/>
                <a:gd name="T7" fmla="*/ 28 h 45"/>
                <a:gd name="T8" fmla="*/ 91 w 92"/>
                <a:gd name="T9" fmla="*/ 30 h 45"/>
                <a:gd name="T10" fmla="*/ 91 w 92"/>
                <a:gd name="T11" fmla="*/ 37 h 45"/>
                <a:gd name="T12" fmla="*/ 74 w 92"/>
                <a:gd name="T13" fmla="*/ 41 h 45"/>
                <a:gd name="T14" fmla="*/ 53 w 92"/>
                <a:gd name="T15" fmla="*/ 44 h 45"/>
                <a:gd name="T16" fmla="*/ 35 w 92"/>
                <a:gd name="T17" fmla="*/ 40 h 45"/>
                <a:gd name="T18" fmla="*/ 23 w 92"/>
                <a:gd name="T19" fmla="*/ 37 h 45"/>
                <a:gd name="T20" fmla="*/ 23 w 92"/>
                <a:gd name="T21" fmla="*/ 40 h 45"/>
                <a:gd name="T22" fmla="*/ 8 w 92"/>
                <a:gd name="T23" fmla="*/ 40 h 45"/>
                <a:gd name="T24" fmla="*/ 0 w 92"/>
                <a:gd name="T25" fmla="*/ 38 h 45"/>
                <a:gd name="T26" fmla="*/ 0 w 92"/>
                <a:gd name="T27" fmla="*/ 32 h 45"/>
                <a:gd name="T28" fmla="*/ 0 w 92"/>
                <a:gd name="T29" fmla="*/ 29 h 45"/>
                <a:gd name="T30" fmla="*/ 0 w 92"/>
                <a:gd name="T31" fmla="*/ 20 h 45"/>
                <a:gd name="T32" fmla="*/ 0 w 92"/>
                <a:gd name="T33" fmla="*/ 15 h 45"/>
                <a:gd name="T34" fmla="*/ 6 w 92"/>
                <a:gd name="T35" fmla="*/ 11 h 45"/>
                <a:gd name="T36" fmla="*/ 7 w 92"/>
                <a:gd name="T37" fmla="*/ 0 h 45"/>
                <a:gd name="T38" fmla="*/ 35 w 92"/>
                <a:gd name="T39" fmla="*/ 0 h 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2"/>
                <a:gd name="T61" fmla="*/ 0 h 45"/>
                <a:gd name="T62" fmla="*/ 92 w 92"/>
                <a:gd name="T63" fmla="*/ 45 h 4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2" h="45">
                  <a:moveTo>
                    <a:pt x="35" y="0"/>
                  </a:moveTo>
                  <a:lnTo>
                    <a:pt x="35" y="12"/>
                  </a:lnTo>
                  <a:lnTo>
                    <a:pt x="59" y="22"/>
                  </a:lnTo>
                  <a:lnTo>
                    <a:pt x="79" y="28"/>
                  </a:lnTo>
                  <a:lnTo>
                    <a:pt x="91" y="30"/>
                  </a:lnTo>
                  <a:lnTo>
                    <a:pt x="91" y="37"/>
                  </a:lnTo>
                  <a:lnTo>
                    <a:pt x="74" y="41"/>
                  </a:lnTo>
                  <a:lnTo>
                    <a:pt x="53" y="44"/>
                  </a:lnTo>
                  <a:lnTo>
                    <a:pt x="35" y="40"/>
                  </a:lnTo>
                  <a:lnTo>
                    <a:pt x="23" y="37"/>
                  </a:lnTo>
                  <a:lnTo>
                    <a:pt x="23" y="40"/>
                  </a:lnTo>
                  <a:lnTo>
                    <a:pt x="8" y="40"/>
                  </a:lnTo>
                  <a:lnTo>
                    <a:pt x="0" y="38"/>
                  </a:lnTo>
                  <a:lnTo>
                    <a:pt x="0" y="32"/>
                  </a:lnTo>
                  <a:lnTo>
                    <a:pt x="0" y="29"/>
                  </a:lnTo>
                  <a:lnTo>
                    <a:pt x="0" y="20"/>
                  </a:lnTo>
                  <a:lnTo>
                    <a:pt x="0" y="15"/>
                  </a:lnTo>
                  <a:lnTo>
                    <a:pt x="6" y="11"/>
                  </a:lnTo>
                  <a:lnTo>
                    <a:pt x="7" y="0"/>
                  </a:lnTo>
                  <a:lnTo>
                    <a:pt x="35"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527" name="Freeform 175"/>
            <p:cNvSpPr>
              <a:spLocks/>
            </p:cNvSpPr>
            <p:nvPr/>
          </p:nvSpPr>
          <p:spPr bwMode="auto">
            <a:xfrm>
              <a:off x="636" y="3383"/>
              <a:ext cx="30" cy="26"/>
            </a:xfrm>
            <a:custGeom>
              <a:avLst/>
              <a:gdLst>
                <a:gd name="T0" fmla="*/ 7 w 30"/>
                <a:gd name="T1" fmla="*/ 0 h 26"/>
                <a:gd name="T2" fmla="*/ 0 w 30"/>
                <a:gd name="T3" fmla="*/ 13 h 26"/>
                <a:gd name="T4" fmla="*/ 25 w 30"/>
                <a:gd name="T5" fmla="*/ 25 h 26"/>
                <a:gd name="T6" fmla="*/ 29 w 30"/>
                <a:gd name="T7" fmla="*/ 14 h 26"/>
                <a:gd name="T8" fmla="*/ 7 w 30"/>
                <a:gd name="T9" fmla="*/ 0 h 26"/>
                <a:gd name="T10" fmla="*/ 0 60000 65536"/>
                <a:gd name="T11" fmla="*/ 0 60000 65536"/>
                <a:gd name="T12" fmla="*/ 0 60000 65536"/>
                <a:gd name="T13" fmla="*/ 0 60000 65536"/>
                <a:gd name="T14" fmla="*/ 0 60000 65536"/>
                <a:gd name="T15" fmla="*/ 0 w 30"/>
                <a:gd name="T16" fmla="*/ 0 h 26"/>
                <a:gd name="T17" fmla="*/ 30 w 30"/>
                <a:gd name="T18" fmla="*/ 26 h 26"/>
              </a:gdLst>
              <a:ahLst/>
              <a:cxnLst>
                <a:cxn ang="T10">
                  <a:pos x="T0" y="T1"/>
                </a:cxn>
                <a:cxn ang="T11">
                  <a:pos x="T2" y="T3"/>
                </a:cxn>
                <a:cxn ang="T12">
                  <a:pos x="T4" y="T5"/>
                </a:cxn>
                <a:cxn ang="T13">
                  <a:pos x="T6" y="T7"/>
                </a:cxn>
                <a:cxn ang="T14">
                  <a:pos x="T8" y="T9"/>
                </a:cxn>
              </a:cxnLst>
              <a:rect l="T15" t="T16" r="T17" b="T18"/>
              <a:pathLst>
                <a:path w="30" h="26">
                  <a:moveTo>
                    <a:pt x="7" y="0"/>
                  </a:moveTo>
                  <a:lnTo>
                    <a:pt x="0" y="13"/>
                  </a:lnTo>
                  <a:lnTo>
                    <a:pt x="25" y="25"/>
                  </a:lnTo>
                  <a:lnTo>
                    <a:pt x="29" y="14"/>
                  </a:lnTo>
                  <a:lnTo>
                    <a:pt x="7" y="0"/>
                  </a:lnTo>
                </a:path>
              </a:pathLst>
            </a:custGeom>
            <a:solidFill>
              <a:srgbClr val="808080"/>
            </a:solidFill>
            <a:ln w="9525" cap="rnd">
              <a:noFill/>
              <a:round/>
              <a:headEnd type="none" w="sm" len="sm"/>
              <a:tailEnd type="none" w="sm" len="sm"/>
            </a:ln>
          </p:spPr>
          <p:txBody>
            <a:bodyPr/>
            <a:lstStyle/>
            <a:p>
              <a:endParaRPr lang="es-ES"/>
            </a:p>
          </p:txBody>
        </p:sp>
        <p:sp>
          <p:nvSpPr>
            <p:cNvPr id="107528" name="Freeform 176"/>
            <p:cNvSpPr>
              <a:spLocks/>
            </p:cNvSpPr>
            <p:nvPr/>
          </p:nvSpPr>
          <p:spPr bwMode="auto">
            <a:xfrm>
              <a:off x="666" y="3393"/>
              <a:ext cx="27" cy="27"/>
            </a:xfrm>
            <a:custGeom>
              <a:avLst/>
              <a:gdLst>
                <a:gd name="T0" fmla="*/ 1 w 27"/>
                <a:gd name="T1" fmla="*/ 0 h 27"/>
                <a:gd name="T2" fmla="*/ 0 w 27"/>
                <a:gd name="T3" fmla="*/ 14 h 27"/>
                <a:gd name="T4" fmla="*/ 12 w 27"/>
                <a:gd name="T5" fmla="*/ 26 h 27"/>
                <a:gd name="T6" fmla="*/ 16 w 27"/>
                <a:gd name="T7" fmla="*/ 26 h 27"/>
                <a:gd name="T8" fmla="*/ 26 w 27"/>
                <a:gd name="T9" fmla="*/ 26 h 27"/>
                <a:gd name="T10" fmla="*/ 16 w 27"/>
                <a:gd name="T11" fmla="*/ 14 h 27"/>
                <a:gd name="T12" fmla="*/ 1 w 27"/>
                <a:gd name="T13" fmla="*/ 0 h 27"/>
                <a:gd name="T14" fmla="*/ 0 60000 65536"/>
                <a:gd name="T15" fmla="*/ 0 60000 65536"/>
                <a:gd name="T16" fmla="*/ 0 60000 65536"/>
                <a:gd name="T17" fmla="*/ 0 60000 65536"/>
                <a:gd name="T18" fmla="*/ 0 60000 65536"/>
                <a:gd name="T19" fmla="*/ 0 60000 65536"/>
                <a:gd name="T20" fmla="*/ 0 60000 65536"/>
                <a:gd name="T21" fmla="*/ 0 w 27"/>
                <a:gd name="T22" fmla="*/ 0 h 27"/>
                <a:gd name="T23" fmla="*/ 27 w 27"/>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7">
                  <a:moveTo>
                    <a:pt x="1" y="0"/>
                  </a:moveTo>
                  <a:lnTo>
                    <a:pt x="0" y="14"/>
                  </a:lnTo>
                  <a:lnTo>
                    <a:pt x="12" y="26"/>
                  </a:lnTo>
                  <a:lnTo>
                    <a:pt x="16" y="26"/>
                  </a:lnTo>
                  <a:lnTo>
                    <a:pt x="26" y="26"/>
                  </a:lnTo>
                  <a:lnTo>
                    <a:pt x="16" y="14"/>
                  </a:lnTo>
                  <a:lnTo>
                    <a:pt x="1" y="0"/>
                  </a:lnTo>
                </a:path>
              </a:pathLst>
            </a:custGeom>
            <a:solidFill>
              <a:srgbClr val="808080"/>
            </a:solidFill>
            <a:ln w="9525" cap="rnd">
              <a:noFill/>
              <a:round/>
              <a:headEnd type="none" w="sm" len="sm"/>
              <a:tailEnd type="none" w="sm" len="sm"/>
            </a:ln>
          </p:spPr>
          <p:txBody>
            <a:bodyPr/>
            <a:lstStyle/>
            <a:p>
              <a:endParaRPr lang="es-ES"/>
            </a:p>
          </p:txBody>
        </p:sp>
        <p:sp>
          <p:nvSpPr>
            <p:cNvPr id="107529" name="Freeform 177"/>
            <p:cNvSpPr>
              <a:spLocks/>
            </p:cNvSpPr>
            <p:nvPr/>
          </p:nvSpPr>
          <p:spPr bwMode="auto">
            <a:xfrm>
              <a:off x="605" y="3383"/>
              <a:ext cx="88" cy="26"/>
            </a:xfrm>
            <a:custGeom>
              <a:avLst/>
              <a:gdLst>
                <a:gd name="T0" fmla="*/ 87 w 88"/>
                <a:gd name="T1" fmla="*/ 19 h 26"/>
                <a:gd name="T2" fmla="*/ 87 w 88"/>
                <a:gd name="T3" fmla="*/ 15 h 26"/>
                <a:gd name="T4" fmla="*/ 74 w 88"/>
                <a:gd name="T5" fmla="*/ 18 h 26"/>
                <a:gd name="T6" fmla="*/ 56 w 88"/>
                <a:gd name="T7" fmla="*/ 14 h 26"/>
                <a:gd name="T8" fmla="*/ 45 w 88"/>
                <a:gd name="T9" fmla="*/ 13 h 26"/>
                <a:gd name="T10" fmla="*/ 25 w 88"/>
                <a:gd name="T11" fmla="*/ 6 h 26"/>
                <a:gd name="T12" fmla="*/ 16 w 88"/>
                <a:gd name="T13" fmla="*/ 6 h 26"/>
                <a:gd name="T14" fmla="*/ 8 w 88"/>
                <a:gd name="T15" fmla="*/ 2 h 26"/>
                <a:gd name="T16" fmla="*/ 3 w 88"/>
                <a:gd name="T17" fmla="*/ 0 h 26"/>
                <a:gd name="T18" fmla="*/ 0 w 88"/>
                <a:gd name="T19" fmla="*/ 5 h 26"/>
                <a:gd name="T20" fmla="*/ 0 w 88"/>
                <a:gd name="T21" fmla="*/ 14 h 26"/>
                <a:gd name="T22" fmla="*/ 5 w 88"/>
                <a:gd name="T23" fmla="*/ 15 h 26"/>
                <a:gd name="T24" fmla="*/ 21 w 88"/>
                <a:gd name="T25" fmla="*/ 18 h 26"/>
                <a:gd name="T26" fmla="*/ 27 w 88"/>
                <a:gd name="T27" fmla="*/ 19 h 26"/>
                <a:gd name="T28" fmla="*/ 38 w 88"/>
                <a:gd name="T29" fmla="*/ 23 h 26"/>
                <a:gd name="T30" fmla="*/ 50 w 88"/>
                <a:gd name="T31" fmla="*/ 25 h 26"/>
                <a:gd name="T32" fmla="*/ 57 w 88"/>
                <a:gd name="T33" fmla="*/ 25 h 26"/>
                <a:gd name="T34" fmla="*/ 72 w 88"/>
                <a:gd name="T35" fmla="*/ 25 h 26"/>
                <a:gd name="T36" fmla="*/ 87 w 88"/>
                <a:gd name="T37" fmla="*/ 19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87" y="19"/>
                  </a:moveTo>
                  <a:lnTo>
                    <a:pt x="87" y="15"/>
                  </a:lnTo>
                  <a:lnTo>
                    <a:pt x="74" y="18"/>
                  </a:lnTo>
                  <a:lnTo>
                    <a:pt x="56" y="14"/>
                  </a:lnTo>
                  <a:lnTo>
                    <a:pt x="45" y="13"/>
                  </a:lnTo>
                  <a:lnTo>
                    <a:pt x="25" y="6"/>
                  </a:lnTo>
                  <a:lnTo>
                    <a:pt x="16" y="6"/>
                  </a:lnTo>
                  <a:lnTo>
                    <a:pt x="8" y="2"/>
                  </a:lnTo>
                  <a:lnTo>
                    <a:pt x="3" y="0"/>
                  </a:lnTo>
                  <a:lnTo>
                    <a:pt x="0" y="5"/>
                  </a:lnTo>
                  <a:lnTo>
                    <a:pt x="0" y="14"/>
                  </a:lnTo>
                  <a:lnTo>
                    <a:pt x="5" y="15"/>
                  </a:lnTo>
                  <a:lnTo>
                    <a:pt x="21" y="18"/>
                  </a:lnTo>
                  <a:lnTo>
                    <a:pt x="27" y="19"/>
                  </a:lnTo>
                  <a:lnTo>
                    <a:pt x="38" y="23"/>
                  </a:lnTo>
                  <a:lnTo>
                    <a:pt x="50" y="25"/>
                  </a:lnTo>
                  <a:lnTo>
                    <a:pt x="57" y="25"/>
                  </a:lnTo>
                  <a:lnTo>
                    <a:pt x="72" y="25"/>
                  </a:lnTo>
                  <a:lnTo>
                    <a:pt x="87" y="19"/>
                  </a:lnTo>
                </a:path>
              </a:pathLst>
            </a:custGeom>
            <a:solidFill>
              <a:srgbClr val="808080"/>
            </a:solidFill>
            <a:ln w="9525" cap="rnd">
              <a:noFill/>
              <a:round/>
              <a:headEnd type="none" w="sm" len="sm"/>
              <a:tailEnd type="none" w="sm" len="sm"/>
            </a:ln>
          </p:spPr>
          <p:txBody>
            <a:bodyPr/>
            <a:lstStyle/>
            <a:p>
              <a:endParaRPr lang="es-ES"/>
            </a:p>
          </p:txBody>
        </p:sp>
        <p:sp>
          <p:nvSpPr>
            <p:cNvPr id="107530" name="Freeform 178"/>
            <p:cNvSpPr>
              <a:spLocks/>
            </p:cNvSpPr>
            <p:nvPr/>
          </p:nvSpPr>
          <p:spPr bwMode="auto">
            <a:xfrm>
              <a:off x="614" y="3368"/>
              <a:ext cx="27" cy="26"/>
            </a:xfrm>
            <a:custGeom>
              <a:avLst/>
              <a:gdLst>
                <a:gd name="T0" fmla="*/ 24 w 27"/>
                <a:gd name="T1" fmla="*/ 1 h 26"/>
                <a:gd name="T2" fmla="*/ 23 w 27"/>
                <a:gd name="T3" fmla="*/ 12 h 26"/>
                <a:gd name="T4" fmla="*/ 26 w 27"/>
                <a:gd name="T5" fmla="*/ 14 h 26"/>
                <a:gd name="T6" fmla="*/ 18 w 27"/>
                <a:gd name="T7" fmla="*/ 25 h 26"/>
                <a:gd name="T8" fmla="*/ 11 w 27"/>
                <a:gd name="T9" fmla="*/ 25 h 26"/>
                <a:gd name="T10" fmla="*/ 1 w 27"/>
                <a:gd name="T11" fmla="*/ 20 h 26"/>
                <a:gd name="T12" fmla="*/ 0 w 27"/>
                <a:gd name="T13" fmla="*/ 14 h 26"/>
                <a:gd name="T14" fmla="*/ 0 w 27"/>
                <a:gd name="T15" fmla="*/ 12 h 26"/>
                <a:gd name="T16" fmla="*/ 0 w 27"/>
                <a:gd name="T17" fmla="*/ 0 h 26"/>
                <a:gd name="T18" fmla="*/ 24 w 27"/>
                <a:gd name="T19" fmla="*/ 1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
                <a:gd name="T31" fmla="*/ 0 h 26"/>
                <a:gd name="T32" fmla="*/ 27 w 27"/>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 h="26">
                  <a:moveTo>
                    <a:pt x="24" y="1"/>
                  </a:moveTo>
                  <a:lnTo>
                    <a:pt x="23" y="12"/>
                  </a:lnTo>
                  <a:lnTo>
                    <a:pt x="26" y="14"/>
                  </a:lnTo>
                  <a:lnTo>
                    <a:pt x="18" y="25"/>
                  </a:lnTo>
                  <a:lnTo>
                    <a:pt x="11" y="25"/>
                  </a:lnTo>
                  <a:lnTo>
                    <a:pt x="1" y="20"/>
                  </a:lnTo>
                  <a:lnTo>
                    <a:pt x="0" y="14"/>
                  </a:lnTo>
                  <a:lnTo>
                    <a:pt x="0" y="12"/>
                  </a:lnTo>
                  <a:lnTo>
                    <a:pt x="0" y="0"/>
                  </a:lnTo>
                  <a:lnTo>
                    <a:pt x="24" y="1"/>
                  </a:lnTo>
                </a:path>
              </a:pathLst>
            </a:custGeom>
            <a:solidFill>
              <a:srgbClr val="A0A0A0"/>
            </a:solidFill>
            <a:ln w="9525" cap="rnd">
              <a:noFill/>
              <a:round/>
              <a:headEnd type="none" w="sm" len="sm"/>
              <a:tailEnd type="none" w="sm" len="sm"/>
            </a:ln>
          </p:spPr>
          <p:txBody>
            <a:bodyPr/>
            <a:lstStyle/>
            <a:p>
              <a:endParaRPr lang="es-ES"/>
            </a:p>
          </p:txBody>
        </p:sp>
        <p:sp>
          <p:nvSpPr>
            <p:cNvPr id="107531" name="Oval 179"/>
            <p:cNvSpPr>
              <a:spLocks noChangeArrowheads="1"/>
            </p:cNvSpPr>
            <p:nvPr/>
          </p:nvSpPr>
          <p:spPr bwMode="auto">
            <a:xfrm>
              <a:off x="443" y="3359"/>
              <a:ext cx="109" cy="45"/>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7532" name="Rectangle 180"/>
            <p:cNvSpPr>
              <a:spLocks noChangeArrowheads="1"/>
            </p:cNvSpPr>
            <p:nvPr/>
          </p:nvSpPr>
          <p:spPr bwMode="auto">
            <a:xfrm>
              <a:off x="487" y="3292"/>
              <a:ext cx="20" cy="70"/>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7533" name="Freeform 181"/>
            <p:cNvSpPr>
              <a:spLocks/>
            </p:cNvSpPr>
            <p:nvPr/>
          </p:nvSpPr>
          <p:spPr bwMode="auto">
            <a:xfrm>
              <a:off x="418" y="3248"/>
              <a:ext cx="182" cy="63"/>
            </a:xfrm>
            <a:custGeom>
              <a:avLst/>
              <a:gdLst>
                <a:gd name="T0" fmla="*/ 181 w 182"/>
                <a:gd name="T1" fmla="*/ 31 h 63"/>
                <a:gd name="T2" fmla="*/ 179 w 182"/>
                <a:gd name="T3" fmla="*/ 50 h 63"/>
                <a:gd name="T4" fmla="*/ 118 w 182"/>
                <a:gd name="T5" fmla="*/ 62 h 63"/>
                <a:gd name="T6" fmla="*/ 54 w 182"/>
                <a:gd name="T7" fmla="*/ 62 h 63"/>
                <a:gd name="T8" fmla="*/ 1 w 182"/>
                <a:gd name="T9" fmla="*/ 45 h 63"/>
                <a:gd name="T10" fmla="*/ 0 w 182"/>
                <a:gd name="T11" fmla="*/ 0 h 63"/>
                <a:gd name="T12" fmla="*/ 101 w 182"/>
                <a:gd name="T13" fmla="*/ 0 h 63"/>
                <a:gd name="T14" fmla="*/ 181 w 182"/>
                <a:gd name="T15" fmla="*/ 31 h 63"/>
                <a:gd name="T16" fmla="*/ 0 60000 65536"/>
                <a:gd name="T17" fmla="*/ 0 60000 65536"/>
                <a:gd name="T18" fmla="*/ 0 60000 65536"/>
                <a:gd name="T19" fmla="*/ 0 60000 65536"/>
                <a:gd name="T20" fmla="*/ 0 60000 65536"/>
                <a:gd name="T21" fmla="*/ 0 60000 65536"/>
                <a:gd name="T22" fmla="*/ 0 60000 65536"/>
                <a:gd name="T23" fmla="*/ 0 60000 65536"/>
                <a:gd name="T24" fmla="*/ 0 w 182"/>
                <a:gd name="T25" fmla="*/ 0 h 63"/>
                <a:gd name="T26" fmla="*/ 182 w 182"/>
                <a:gd name="T27" fmla="*/ 63 h 6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2" h="63">
                  <a:moveTo>
                    <a:pt x="181" y="31"/>
                  </a:moveTo>
                  <a:lnTo>
                    <a:pt x="179" y="50"/>
                  </a:lnTo>
                  <a:lnTo>
                    <a:pt x="118" y="62"/>
                  </a:lnTo>
                  <a:lnTo>
                    <a:pt x="54" y="62"/>
                  </a:lnTo>
                  <a:lnTo>
                    <a:pt x="1" y="45"/>
                  </a:lnTo>
                  <a:lnTo>
                    <a:pt x="0" y="0"/>
                  </a:lnTo>
                  <a:lnTo>
                    <a:pt x="101" y="0"/>
                  </a:lnTo>
                  <a:lnTo>
                    <a:pt x="181" y="31"/>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7534" name="Freeform 182"/>
            <p:cNvSpPr>
              <a:spLocks/>
            </p:cNvSpPr>
            <p:nvPr/>
          </p:nvSpPr>
          <p:spPr bwMode="auto">
            <a:xfrm>
              <a:off x="424" y="3270"/>
              <a:ext cx="171" cy="33"/>
            </a:xfrm>
            <a:custGeom>
              <a:avLst/>
              <a:gdLst>
                <a:gd name="T0" fmla="*/ 170 w 171"/>
                <a:gd name="T1" fmla="*/ 10 h 33"/>
                <a:gd name="T2" fmla="*/ 168 w 171"/>
                <a:gd name="T3" fmla="*/ 22 h 33"/>
                <a:gd name="T4" fmla="*/ 115 w 171"/>
                <a:gd name="T5" fmla="*/ 32 h 33"/>
                <a:gd name="T6" fmla="*/ 46 w 171"/>
                <a:gd name="T7" fmla="*/ 32 h 33"/>
                <a:gd name="T8" fmla="*/ 0 w 171"/>
                <a:gd name="T9" fmla="*/ 16 h 33"/>
                <a:gd name="T10" fmla="*/ 0 w 171"/>
                <a:gd name="T11" fmla="*/ 0 h 33"/>
                <a:gd name="T12" fmla="*/ 43 w 171"/>
                <a:gd name="T13" fmla="*/ 16 h 33"/>
                <a:gd name="T14" fmla="*/ 114 w 171"/>
                <a:gd name="T15" fmla="*/ 17 h 33"/>
                <a:gd name="T16" fmla="*/ 170 w 171"/>
                <a:gd name="T17" fmla="*/ 1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1"/>
                <a:gd name="T28" fmla="*/ 0 h 33"/>
                <a:gd name="T29" fmla="*/ 171 w 171"/>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1" h="33">
                  <a:moveTo>
                    <a:pt x="170" y="10"/>
                  </a:moveTo>
                  <a:lnTo>
                    <a:pt x="168" y="22"/>
                  </a:lnTo>
                  <a:lnTo>
                    <a:pt x="115" y="32"/>
                  </a:lnTo>
                  <a:lnTo>
                    <a:pt x="46" y="32"/>
                  </a:lnTo>
                  <a:lnTo>
                    <a:pt x="0" y="16"/>
                  </a:lnTo>
                  <a:lnTo>
                    <a:pt x="0" y="0"/>
                  </a:lnTo>
                  <a:lnTo>
                    <a:pt x="43" y="16"/>
                  </a:lnTo>
                  <a:lnTo>
                    <a:pt x="114" y="17"/>
                  </a:lnTo>
                  <a:lnTo>
                    <a:pt x="170" y="10"/>
                  </a:lnTo>
                </a:path>
              </a:pathLst>
            </a:custGeom>
            <a:solidFill>
              <a:srgbClr val="606060"/>
            </a:solidFill>
            <a:ln w="9525" cap="rnd">
              <a:noFill/>
              <a:round/>
              <a:headEnd type="none" w="sm" len="sm"/>
              <a:tailEnd type="none" w="sm" len="sm"/>
            </a:ln>
          </p:spPr>
          <p:txBody>
            <a:bodyPr/>
            <a:lstStyle/>
            <a:p>
              <a:endParaRPr lang="es-ES"/>
            </a:p>
          </p:txBody>
        </p:sp>
        <p:sp>
          <p:nvSpPr>
            <p:cNvPr id="107535" name="Freeform 183"/>
            <p:cNvSpPr>
              <a:spLocks/>
            </p:cNvSpPr>
            <p:nvPr/>
          </p:nvSpPr>
          <p:spPr bwMode="auto">
            <a:xfrm>
              <a:off x="562" y="3105"/>
              <a:ext cx="27" cy="1"/>
            </a:xfrm>
            <a:custGeom>
              <a:avLst/>
              <a:gdLst>
                <a:gd name="T0" fmla="*/ 26 w 27"/>
                <a:gd name="T1" fmla="*/ 0 h 1"/>
                <a:gd name="T2" fmla="*/ 19 w 27"/>
                <a:gd name="T3" fmla="*/ 0 h 1"/>
                <a:gd name="T4" fmla="*/ 15 w 27"/>
                <a:gd name="T5" fmla="*/ 0 h 1"/>
                <a:gd name="T6" fmla="*/ 9 w 27"/>
                <a:gd name="T7" fmla="*/ 0 h 1"/>
                <a:gd name="T8" fmla="*/ 3 w 27"/>
                <a:gd name="T9" fmla="*/ 0 h 1"/>
                <a:gd name="T10" fmla="*/ 0 w 27"/>
                <a:gd name="T11" fmla="*/ 0 h 1"/>
                <a:gd name="T12" fmla="*/ 2 w 27"/>
                <a:gd name="T13" fmla="*/ 0 h 1"/>
                <a:gd name="T14" fmla="*/ 6 w 27"/>
                <a:gd name="T15" fmla="*/ 0 h 1"/>
                <a:gd name="T16" fmla="*/ 10 w 27"/>
                <a:gd name="T17" fmla="*/ 0 h 1"/>
                <a:gd name="T18" fmla="*/ 15 w 27"/>
                <a:gd name="T19" fmla="*/ 0 h 1"/>
                <a:gd name="T20" fmla="*/ 19 w 27"/>
                <a:gd name="T21" fmla="*/ 0 h 1"/>
                <a:gd name="T22" fmla="*/ 26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26" y="0"/>
                  </a:moveTo>
                  <a:lnTo>
                    <a:pt x="19" y="0"/>
                  </a:lnTo>
                  <a:lnTo>
                    <a:pt x="15" y="0"/>
                  </a:lnTo>
                  <a:lnTo>
                    <a:pt x="9" y="0"/>
                  </a:lnTo>
                  <a:lnTo>
                    <a:pt x="3" y="0"/>
                  </a:lnTo>
                  <a:lnTo>
                    <a:pt x="0" y="0"/>
                  </a:lnTo>
                  <a:lnTo>
                    <a:pt x="2" y="0"/>
                  </a:lnTo>
                  <a:lnTo>
                    <a:pt x="6" y="0"/>
                  </a:lnTo>
                  <a:lnTo>
                    <a:pt x="10" y="0"/>
                  </a:lnTo>
                  <a:lnTo>
                    <a:pt x="15" y="0"/>
                  </a:lnTo>
                  <a:lnTo>
                    <a:pt x="19"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7536" name="Freeform 184"/>
            <p:cNvSpPr>
              <a:spLocks/>
            </p:cNvSpPr>
            <p:nvPr/>
          </p:nvSpPr>
          <p:spPr bwMode="auto">
            <a:xfrm>
              <a:off x="578" y="3092"/>
              <a:ext cx="27" cy="1"/>
            </a:xfrm>
            <a:custGeom>
              <a:avLst/>
              <a:gdLst>
                <a:gd name="T0" fmla="*/ 26 w 27"/>
                <a:gd name="T1" fmla="*/ 0 h 1"/>
                <a:gd name="T2" fmla="*/ 18 w 27"/>
                <a:gd name="T3" fmla="*/ 0 h 1"/>
                <a:gd name="T4" fmla="*/ 16 w 27"/>
                <a:gd name="T5" fmla="*/ 0 h 1"/>
                <a:gd name="T6" fmla="*/ 14 w 27"/>
                <a:gd name="T7" fmla="*/ 0 h 1"/>
                <a:gd name="T8" fmla="*/ 11 w 27"/>
                <a:gd name="T9" fmla="*/ 0 h 1"/>
                <a:gd name="T10" fmla="*/ 9 w 27"/>
                <a:gd name="T11" fmla="*/ 0 h 1"/>
                <a:gd name="T12" fmla="*/ 6 w 27"/>
                <a:gd name="T13" fmla="*/ 0 h 1"/>
                <a:gd name="T14" fmla="*/ 2 w 27"/>
                <a:gd name="T15" fmla="*/ 0 h 1"/>
                <a:gd name="T16" fmla="*/ 0 w 27"/>
                <a:gd name="T17" fmla="*/ 0 h 1"/>
                <a:gd name="T18" fmla="*/ 2 w 27"/>
                <a:gd name="T19" fmla="*/ 0 h 1"/>
                <a:gd name="T20" fmla="*/ 6 w 27"/>
                <a:gd name="T21" fmla="*/ 0 h 1"/>
                <a:gd name="T22" fmla="*/ 9 w 27"/>
                <a:gd name="T23" fmla="*/ 0 h 1"/>
                <a:gd name="T24" fmla="*/ 12 w 27"/>
                <a:gd name="T25" fmla="*/ 0 h 1"/>
                <a:gd name="T26" fmla="*/ 16 w 27"/>
                <a:gd name="T27" fmla="*/ 0 h 1"/>
                <a:gd name="T28" fmla="*/ 18 w 27"/>
                <a:gd name="T29" fmla="*/ 0 h 1"/>
                <a:gd name="T30" fmla="*/ 26 w 27"/>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
                <a:gd name="T49" fmla="*/ 0 h 1"/>
                <a:gd name="T50" fmla="*/ 27 w 27"/>
                <a:gd name="T51" fmla="*/ 1 h 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 h="1">
                  <a:moveTo>
                    <a:pt x="26" y="0"/>
                  </a:moveTo>
                  <a:lnTo>
                    <a:pt x="18" y="0"/>
                  </a:lnTo>
                  <a:lnTo>
                    <a:pt x="16" y="0"/>
                  </a:lnTo>
                  <a:lnTo>
                    <a:pt x="14" y="0"/>
                  </a:lnTo>
                  <a:lnTo>
                    <a:pt x="11" y="0"/>
                  </a:lnTo>
                  <a:lnTo>
                    <a:pt x="9" y="0"/>
                  </a:lnTo>
                  <a:lnTo>
                    <a:pt x="6" y="0"/>
                  </a:lnTo>
                  <a:lnTo>
                    <a:pt x="2" y="0"/>
                  </a:lnTo>
                  <a:lnTo>
                    <a:pt x="0" y="0"/>
                  </a:lnTo>
                  <a:lnTo>
                    <a:pt x="2" y="0"/>
                  </a:lnTo>
                  <a:lnTo>
                    <a:pt x="6" y="0"/>
                  </a:lnTo>
                  <a:lnTo>
                    <a:pt x="9" y="0"/>
                  </a:lnTo>
                  <a:lnTo>
                    <a:pt x="12" y="0"/>
                  </a:lnTo>
                  <a:lnTo>
                    <a:pt x="16" y="0"/>
                  </a:lnTo>
                  <a:lnTo>
                    <a:pt x="18"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7537" name="Freeform 185"/>
            <p:cNvSpPr>
              <a:spLocks/>
            </p:cNvSpPr>
            <p:nvPr/>
          </p:nvSpPr>
          <p:spPr bwMode="auto">
            <a:xfrm>
              <a:off x="545" y="3116"/>
              <a:ext cx="29" cy="26"/>
            </a:xfrm>
            <a:custGeom>
              <a:avLst/>
              <a:gdLst>
                <a:gd name="T0" fmla="*/ 0 w 29"/>
                <a:gd name="T1" fmla="*/ 0 h 26"/>
                <a:gd name="T2" fmla="*/ 13 w 29"/>
                <a:gd name="T3" fmla="*/ 11 h 26"/>
                <a:gd name="T4" fmla="*/ 28 w 29"/>
                <a:gd name="T5" fmla="*/ 25 h 26"/>
                <a:gd name="T6" fmla="*/ 0 w 29"/>
                <a:gd name="T7" fmla="*/ 0 h 26"/>
                <a:gd name="T8" fmla="*/ 0 60000 65536"/>
                <a:gd name="T9" fmla="*/ 0 60000 65536"/>
                <a:gd name="T10" fmla="*/ 0 60000 65536"/>
                <a:gd name="T11" fmla="*/ 0 60000 65536"/>
                <a:gd name="T12" fmla="*/ 0 w 29"/>
                <a:gd name="T13" fmla="*/ 0 h 26"/>
                <a:gd name="T14" fmla="*/ 29 w 29"/>
                <a:gd name="T15" fmla="*/ 26 h 26"/>
              </a:gdLst>
              <a:ahLst/>
              <a:cxnLst>
                <a:cxn ang="T8">
                  <a:pos x="T0" y="T1"/>
                </a:cxn>
                <a:cxn ang="T9">
                  <a:pos x="T2" y="T3"/>
                </a:cxn>
                <a:cxn ang="T10">
                  <a:pos x="T4" y="T5"/>
                </a:cxn>
                <a:cxn ang="T11">
                  <a:pos x="T6" y="T7"/>
                </a:cxn>
              </a:cxnLst>
              <a:rect l="T12" t="T13" r="T14" b="T15"/>
              <a:pathLst>
                <a:path w="29" h="26">
                  <a:moveTo>
                    <a:pt x="0" y="0"/>
                  </a:moveTo>
                  <a:lnTo>
                    <a:pt x="13" y="11"/>
                  </a:lnTo>
                  <a:lnTo>
                    <a:pt x="28"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538" name="Freeform 186"/>
            <p:cNvSpPr>
              <a:spLocks/>
            </p:cNvSpPr>
            <p:nvPr/>
          </p:nvSpPr>
          <p:spPr bwMode="auto">
            <a:xfrm>
              <a:off x="585" y="3105"/>
              <a:ext cx="28" cy="28"/>
            </a:xfrm>
            <a:custGeom>
              <a:avLst/>
              <a:gdLst>
                <a:gd name="T0" fmla="*/ 27 w 28"/>
                <a:gd name="T1" fmla="*/ 0 h 28"/>
                <a:gd name="T2" fmla="*/ 27 w 28"/>
                <a:gd name="T3" fmla="*/ 27 h 28"/>
                <a:gd name="T4" fmla="*/ 0 w 28"/>
                <a:gd name="T5" fmla="*/ 27 h 28"/>
                <a:gd name="T6" fmla="*/ 0 w 28"/>
                <a:gd name="T7" fmla="*/ 0 h 28"/>
                <a:gd name="T8" fmla="*/ 0 w 28"/>
                <a:gd name="T9" fmla="*/ 27 h 28"/>
                <a:gd name="T10" fmla="*/ 27 w 28"/>
                <a:gd name="T11" fmla="*/ 27 h 28"/>
                <a:gd name="T12" fmla="*/ 27 w 28"/>
                <a:gd name="T13" fmla="*/ 0 h 28"/>
                <a:gd name="T14" fmla="*/ 0 60000 65536"/>
                <a:gd name="T15" fmla="*/ 0 60000 65536"/>
                <a:gd name="T16" fmla="*/ 0 60000 65536"/>
                <a:gd name="T17" fmla="*/ 0 60000 65536"/>
                <a:gd name="T18" fmla="*/ 0 60000 65536"/>
                <a:gd name="T19" fmla="*/ 0 60000 65536"/>
                <a:gd name="T20" fmla="*/ 0 60000 65536"/>
                <a:gd name="T21" fmla="*/ 0 w 28"/>
                <a:gd name="T22" fmla="*/ 0 h 28"/>
                <a:gd name="T23" fmla="*/ 28 w 28"/>
                <a:gd name="T24" fmla="*/ 28 h 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8">
                  <a:moveTo>
                    <a:pt x="27" y="0"/>
                  </a:moveTo>
                  <a:lnTo>
                    <a:pt x="27" y="27"/>
                  </a:lnTo>
                  <a:lnTo>
                    <a:pt x="0" y="27"/>
                  </a:lnTo>
                  <a:lnTo>
                    <a:pt x="0" y="0"/>
                  </a:lnTo>
                  <a:lnTo>
                    <a:pt x="0" y="27"/>
                  </a:lnTo>
                  <a:lnTo>
                    <a:pt x="27" y="27"/>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7539" name="Freeform 187"/>
            <p:cNvSpPr>
              <a:spLocks/>
            </p:cNvSpPr>
            <p:nvPr/>
          </p:nvSpPr>
          <p:spPr bwMode="auto">
            <a:xfrm>
              <a:off x="583" y="3130"/>
              <a:ext cx="74" cy="28"/>
            </a:xfrm>
            <a:custGeom>
              <a:avLst/>
              <a:gdLst>
                <a:gd name="T0" fmla="*/ 0 w 74"/>
                <a:gd name="T1" fmla="*/ 9 h 28"/>
                <a:gd name="T2" fmla="*/ 6 w 74"/>
                <a:gd name="T3" fmla="*/ 9 h 28"/>
                <a:gd name="T4" fmla="*/ 10 w 74"/>
                <a:gd name="T5" fmla="*/ 7 h 28"/>
                <a:gd name="T6" fmla="*/ 20 w 74"/>
                <a:gd name="T7" fmla="*/ 2 h 28"/>
                <a:gd name="T8" fmla="*/ 25 w 74"/>
                <a:gd name="T9" fmla="*/ 0 h 28"/>
                <a:gd name="T10" fmla="*/ 28 w 74"/>
                <a:gd name="T11" fmla="*/ 0 h 28"/>
                <a:gd name="T12" fmla="*/ 32 w 74"/>
                <a:gd name="T13" fmla="*/ 0 h 28"/>
                <a:gd name="T14" fmla="*/ 41 w 74"/>
                <a:gd name="T15" fmla="*/ 0 h 28"/>
                <a:gd name="T16" fmla="*/ 46 w 74"/>
                <a:gd name="T17" fmla="*/ 0 h 28"/>
                <a:gd name="T18" fmla="*/ 50 w 74"/>
                <a:gd name="T19" fmla="*/ 1 h 28"/>
                <a:gd name="T20" fmla="*/ 52 w 74"/>
                <a:gd name="T21" fmla="*/ 2 h 28"/>
                <a:gd name="T22" fmla="*/ 58 w 74"/>
                <a:gd name="T23" fmla="*/ 5 h 28"/>
                <a:gd name="T24" fmla="*/ 63 w 74"/>
                <a:gd name="T25" fmla="*/ 7 h 28"/>
                <a:gd name="T26" fmla="*/ 65 w 74"/>
                <a:gd name="T27" fmla="*/ 7 h 28"/>
                <a:gd name="T28" fmla="*/ 65 w 74"/>
                <a:gd name="T29" fmla="*/ 8 h 28"/>
                <a:gd name="T30" fmla="*/ 71 w 74"/>
                <a:gd name="T31" fmla="*/ 9 h 28"/>
                <a:gd name="T32" fmla="*/ 73 w 74"/>
                <a:gd name="T33" fmla="*/ 10 h 28"/>
                <a:gd name="T34" fmla="*/ 73 w 74"/>
                <a:gd name="T35" fmla="*/ 14 h 28"/>
                <a:gd name="T36" fmla="*/ 70 w 74"/>
                <a:gd name="T37" fmla="*/ 14 h 28"/>
                <a:gd name="T38" fmla="*/ 70 w 74"/>
                <a:gd name="T39" fmla="*/ 15 h 28"/>
                <a:gd name="T40" fmla="*/ 68 w 74"/>
                <a:gd name="T41" fmla="*/ 17 h 28"/>
                <a:gd name="T42" fmla="*/ 63 w 74"/>
                <a:gd name="T43" fmla="*/ 17 h 28"/>
                <a:gd name="T44" fmla="*/ 61 w 74"/>
                <a:gd name="T45" fmla="*/ 18 h 28"/>
                <a:gd name="T46" fmla="*/ 58 w 74"/>
                <a:gd name="T47" fmla="*/ 18 h 28"/>
                <a:gd name="T48" fmla="*/ 47 w 74"/>
                <a:gd name="T49" fmla="*/ 17 h 28"/>
                <a:gd name="T50" fmla="*/ 41 w 74"/>
                <a:gd name="T51" fmla="*/ 18 h 28"/>
                <a:gd name="T52" fmla="*/ 35 w 74"/>
                <a:gd name="T53" fmla="*/ 21 h 28"/>
                <a:gd name="T54" fmla="*/ 30 w 74"/>
                <a:gd name="T55" fmla="*/ 22 h 28"/>
                <a:gd name="T56" fmla="*/ 25 w 74"/>
                <a:gd name="T57" fmla="*/ 24 h 28"/>
                <a:gd name="T58" fmla="*/ 20 w 74"/>
                <a:gd name="T59" fmla="*/ 27 h 28"/>
                <a:gd name="T60" fmla="*/ 16 w 74"/>
                <a:gd name="T61" fmla="*/ 27 h 28"/>
                <a:gd name="T62" fmla="*/ 8 w 74"/>
                <a:gd name="T63" fmla="*/ 25 h 28"/>
                <a:gd name="T64" fmla="*/ 2 w 74"/>
                <a:gd name="T65" fmla="*/ 27 h 28"/>
                <a:gd name="T66" fmla="*/ 0 w 74"/>
                <a:gd name="T67" fmla="*/ 9 h 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28"/>
                <a:gd name="T104" fmla="*/ 74 w 74"/>
                <a:gd name="T105" fmla="*/ 28 h 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28">
                  <a:moveTo>
                    <a:pt x="0" y="9"/>
                  </a:moveTo>
                  <a:lnTo>
                    <a:pt x="6" y="9"/>
                  </a:lnTo>
                  <a:lnTo>
                    <a:pt x="10" y="7"/>
                  </a:lnTo>
                  <a:lnTo>
                    <a:pt x="20" y="2"/>
                  </a:lnTo>
                  <a:lnTo>
                    <a:pt x="25" y="0"/>
                  </a:lnTo>
                  <a:lnTo>
                    <a:pt x="28" y="0"/>
                  </a:lnTo>
                  <a:lnTo>
                    <a:pt x="32" y="0"/>
                  </a:lnTo>
                  <a:lnTo>
                    <a:pt x="41" y="0"/>
                  </a:lnTo>
                  <a:lnTo>
                    <a:pt x="46" y="0"/>
                  </a:lnTo>
                  <a:lnTo>
                    <a:pt x="50" y="1"/>
                  </a:lnTo>
                  <a:lnTo>
                    <a:pt x="52" y="2"/>
                  </a:lnTo>
                  <a:lnTo>
                    <a:pt x="58" y="5"/>
                  </a:lnTo>
                  <a:lnTo>
                    <a:pt x="63" y="7"/>
                  </a:lnTo>
                  <a:lnTo>
                    <a:pt x="65" y="7"/>
                  </a:lnTo>
                  <a:lnTo>
                    <a:pt x="65" y="8"/>
                  </a:lnTo>
                  <a:lnTo>
                    <a:pt x="71" y="9"/>
                  </a:lnTo>
                  <a:lnTo>
                    <a:pt x="73" y="10"/>
                  </a:lnTo>
                  <a:lnTo>
                    <a:pt x="73" y="14"/>
                  </a:lnTo>
                  <a:lnTo>
                    <a:pt x="70" y="14"/>
                  </a:lnTo>
                  <a:lnTo>
                    <a:pt x="70" y="15"/>
                  </a:lnTo>
                  <a:lnTo>
                    <a:pt x="68" y="17"/>
                  </a:lnTo>
                  <a:lnTo>
                    <a:pt x="63" y="17"/>
                  </a:lnTo>
                  <a:lnTo>
                    <a:pt x="61" y="18"/>
                  </a:lnTo>
                  <a:lnTo>
                    <a:pt x="58" y="18"/>
                  </a:lnTo>
                  <a:lnTo>
                    <a:pt x="47" y="17"/>
                  </a:lnTo>
                  <a:lnTo>
                    <a:pt x="41" y="18"/>
                  </a:lnTo>
                  <a:lnTo>
                    <a:pt x="35" y="21"/>
                  </a:lnTo>
                  <a:lnTo>
                    <a:pt x="30" y="22"/>
                  </a:lnTo>
                  <a:lnTo>
                    <a:pt x="25" y="24"/>
                  </a:lnTo>
                  <a:lnTo>
                    <a:pt x="20" y="27"/>
                  </a:lnTo>
                  <a:lnTo>
                    <a:pt x="16" y="27"/>
                  </a:lnTo>
                  <a:lnTo>
                    <a:pt x="8" y="25"/>
                  </a:lnTo>
                  <a:lnTo>
                    <a:pt x="2" y="27"/>
                  </a:lnTo>
                  <a:lnTo>
                    <a:pt x="0" y="9"/>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540" name="Freeform 188"/>
            <p:cNvSpPr>
              <a:spLocks/>
            </p:cNvSpPr>
            <p:nvPr/>
          </p:nvSpPr>
          <p:spPr bwMode="auto">
            <a:xfrm>
              <a:off x="636" y="3142"/>
              <a:ext cx="27" cy="1"/>
            </a:xfrm>
            <a:custGeom>
              <a:avLst/>
              <a:gdLst>
                <a:gd name="T0" fmla="*/ 26 w 27"/>
                <a:gd name="T1" fmla="*/ 0 h 1"/>
                <a:gd name="T2" fmla="*/ 20 w 27"/>
                <a:gd name="T3" fmla="*/ 0 h 1"/>
                <a:gd name="T4" fmla="*/ 10 w 27"/>
                <a:gd name="T5" fmla="*/ 0 h 1"/>
                <a:gd name="T6" fmla="*/ 0 w 27"/>
                <a:gd name="T7" fmla="*/ 0 h 1"/>
                <a:gd name="T8" fmla="*/ 3 w 27"/>
                <a:gd name="T9" fmla="*/ 0 h 1"/>
                <a:gd name="T10" fmla="*/ 13 w 27"/>
                <a:gd name="T11" fmla="*/ 0 h 1"/>
                <a:gd name="T12" fmla="*/ 20 w 27"/>
                <a:gd name="T13" fmla="*/ 0 h 1"/>
                <a:gd name="T14" fmla="*/ 22 w 27"/>
                <a:gd name="T15" fmla="*/ 0 h 1"/>
                <a:gd name="T16" fmla="*/ 26 w 27"/>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1"/>
                <a:gd name="T29" fmla="*/ 27 w 27"/>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1">
                  <a:moveTo>
                    <a:pt x="26" y="0"/>
                  </a:moveTo>
                  <a:lnTo>
                    <a:pt x="20" y="0"/>
                  </a:lnTo>
                  <a:lnTo>
                    <a:pt x="10" y="0"/>
                  </a:lnTo>
                  <a:lnTo>
                    <a:pt x="0" y="0"/>
                  </a:lnTo>
                  <a:lnTo>
                    <a:pt x="3" y="0"/>
                  </a:lnTo>
                  <a:lnTo>
                    <a:pt x="13" y="0"/>
                  </a:lnTo>
                  <a:lnTo>
                    <a:pt x="20" y="0"/>
                  </a:lnTo>
                  <a:lnTo>
                    <a:pt x="22"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7541" name="Freeform 189"/>
            <p:cNvSpPr>
              <a:spLocks/>
            </p:cNvSpPr>
            <p:nvPr/>
          </p:nvSpPr>
          <p:spPr bwMode="auto">
            <a:xfrm>
              <a:off x="643" y="3133"/>
              <a:ext cx="28" cy="1"/>
            </a:xfrm>
            <a:custGeom>
              <a:avLst/>
              <a:gdLst>
                <a:gd name="T0" fmla="*/ 23 w 28"/>
                <a:gd name="T1" fmla="*/ 0 h 1"/>
                <a:gd name="T2" fmla="*/ 27 w 28"/>
                <a:gd name="T3" fmla="*/ 0 h 1"/>
                <a:gd name="T4" fmla="*/ 17 w 28"/>
                <a:gd name="T5" fmla="*/ 0 h 1"/>
                <a:gd name="T6" fmla="*/ 8 w 28"/>
                <a:gd name="T7" fmla="*/ 0 h 1"/>
                <a:gd name="T8" fmla="*/ 1 w 28"/>
                <a:gd name="T9" fmla="*/ 0 h 1"/>
                <a:gd name="T10" fmla="*/ 0 w 28"/>
                <a:gd name="T11" fmla="*/ 0 h 1"/>
                <a:gd name="T12" fmla="*/ 8 w 28"/>
                <a:gd name="T13" fmla="*/ 0 h 1"/>
                <a:gd name="T14" fmla="*/ 17 w 28"/>
                <a:gd name="T15" fmla="*/ 0 h 1"/>
                <a:gd name="T16" fmla="*/ 23 w 28"/>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1"/>
                <a:gd name="T29" fmla="*/ 28 w 28"/>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1">
                  <a:moveTo>
                    <a:pt x="23" y="0"/>
                  </a:moveTo>
                  <a:lnTo>
                    <a:pt x="27" y="0"/>
                  </a:lnTo>
                  <a:lnTo>
                    <a:pt x="17" y="0"/>
                  </a:lnTo>
                  <a:lnTo>
                    <a:pt x="8" y="0"/>
                  </a:lnTo>
                  <a:lnTo>
                    <a:pt x="1" y="0"/>
                  </a:lnTo>
                  <a:lnTo>
                    <a:pt x="0" y="0"/>
                  </a:lnTo>
                  <a:lnTo>
                    <a:pt x="8" y="0"/>
                  </a:lnTo>
                  <a:lnTo>
                    <a:pt x="17" y="0"/>
                  </a:lnTo>
                  <a:lnTo>
                    <a:pt x="23" y="0"/>
                  </a:lnTo>
                </a:path>
              </a:pathLst>
            </a:custGeom>
            <a:solidFill>
              <a:srgbClr val="402000"/>
            </a:solidFill>
            <a:ln w="9525" cap="rnd">
              <a:noFill/>
              <a:round/>
              <a:headEnd type="none" w="sm" len="sm"/>
              <a:tailEnd type="none" w="sm" len="sm"/>
            </a:ln>
          </p:spPr>
          <p:txBody>
            <a:bodyPr/>
            <a:lstStyle/>
            <a:p>
              <a:endParaRPr lang="es-ES"/>
            </a:p>
          </p:txBody>
        </p:sp>
        <p:sp>
          <p:nvSpPr>
            <p:cNvPr id="107542" name="Freeform 190"/>
            <p:cNvSpPr>
              <a:spLocks/>
            </p:cNvSpPr>
            <p:nvPr/>
          </p:nvSpPr>
          <p:spPr bwMode="auto">
            <a:xfrm>
              <a:off x="609" y="3133"/>
              <a:ext cx="28" cy="1"/>
            </a:xfrm>
            <a:custGeom>
              <a:avLst/>
              <a:gdLst>
                <a:gd name="T0" fmla="*/ 27 w 28"/>
                <a:gd name="T1" fmla="*/ 0 h 1"/>
                <a:gd name="T2" fmla="*/ 0 w 28"/>
                <a:gd name="T3" fmla="*/ 0 h 1"/>
                <a:gd name="T4" fmla="*/ 27 w 28"/>
                <a:gd name="T5" fmla="*/ 0 h 1"/>
                <a:gd name="T6" fmla="*/ 0 60000 65536"/>
                <a:gd name="T7" fmla="*/ 0 60000 65536"/>
                <a:gd name="T8" fmla="*/ 0 60000 65536"/>
                <a:gd name="T9" fmla="*/ 0 w 28"/>
                <a:gd name="T10" fmla="*/ 0 h 1"/>
                <a:gd name="T11" fmla="*/ 28 w 28"/>
                <a:gd name="T12" fmla="*/ 1 h 1"/>
              </a:gdLst>
              <a:ahLst/>
              <a:cxnLst>
                <a:cxn ang="T6">
                  <a:pos x="T0" y="T1"/>
                </a:cxn>
                <a:cxn ang="T7">
                  <a:pos x="T2" y="T3"/>
                </a:cxn>
                <a:cxn ang="T8">
                  <a:pos x="T4" y="T5"/>
                </a:cxn>
              </a:cxnLst>
              <a:rect l="T9" t="T10" r="T11" b="T12"/>
              <a:pathLst>
                <a:path w="28" h="1">
                  <a:moveTo>
                    <a:pt x="27" y="0"/>
                  </a:moveTo>
                  <a:lnTo>
                    <a:pt x="0" y="0"/>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7543" name="Freeform 191"/>
            <p:cNvSpPr>
              <a:spLocks/>
            </p:cNvSpPr>
            <p:nvPr/>
          </p:nvSpPr>
          <p:spPr bwMode="auto">
            <a:xfrm>
              <a:off x="595" y="3135"/>
              <a:ext cx="28" cy="27"/>
            </a:xfrm>
            <a:custGeom>
              <a:avLst/>
              <a:gdLst>
                <a:gd name="T0" fmla="*/ 27 w 28"/>
                <a:gd name="T1" fmla="*/ 0 h 27"/>
                <a:gd name="T2" fmla="*/ 12 w 28"/>
                <a:gd name="T3" fmla="*/ 11 h 27"/>
                <a:gd name="T4" fmla="*/ 0 w 28"/>
                <a:gd name="T5" fmla="*/ 26 h 27"/>
                <a:gd name="T6" fmla="*/ 10 w 28"/>
                <a:gd name="T7" fmla="*/ 11 h 27"/>
                <a:gd name="T8" fmla="*/ 27 w 28"/>
                <a:gd name="T9" fmla="*/ 0 h 27"/>
                <a:gd name="T10" fmla="*/ 0 60000 65536"/>
                <a:gd name="T11" fmla="*/ 0 60000 65536"/>
                <a:gd name="T12" fmla="*/ 0 60000 65536"/>
                <a:gd name="T13" fmla="*/ 0 60000 65536"/>
                <a:gd name="T14" fmla="*/ 0 60000 65536"/>
                <a:gd name="T15" fmla="*/ 0 w 28"/>
                <a:gd name="T16" fmla="*/ 0 h 27"/>
                <a:gd name="T17" fmla="*/ 28 w 28"/>
                <a:gd name="T18" fmla="*/ 27 h 27"/>
              </a:gdLst>
              <a:ahLst/>
              <a:cxnLst>
                <a:cxn ang="T10">
                  <a:pos x="T0" y="T1"/>
                </a:cxn>
                <a:cxn ang="T11">
                  <a:pos x="T2" y="T3"/>
                </a:cxn>
                <a:cxn ang="T12">
                  <a:pos x="T4" y="T5"/>
                </a:cxn>
                <a:cxn ang="T13">
                  <a:pos x="T6" y="T7"/>
                </a:cxn>
                <a:cxn ang="T14">
                  <a:pos x="T8" y="T9"/>
                </a:cxn>
              </a:cxnLst>
              <a:rect l="T15" t="T16" r="T17" b="T18"/>
              <a:pathLst>
                <a:path w="28" h="27">
                  <a:moveTo>
                    <a:pt x="27" y="0"/>
                  </a:moveTo>
                  <a:lnTo>
                    <a:pt x="12" y="11"/>
                  </a:lnTo>
                  <a:lnTo>
                    <a:pt x="0" y="26"/>
                  </a:lnTo>
                  <a:lnTo>
                    <a:pt x="10" y="11"/>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7544" name="Freeform 192"/>
            <p:cNvSpPr>
              <a:spLocks/>
            </p:cNvSpPr>
            <p:nvPr/>
          </p:nvSpPr>
          <p:spPr bwMode="auto">
            <a:xfrm>
              <a:off x="421" y="3194"/>
              <a:ext cx="233" cy="180"/>
            </a:xfrm>
            <a:custGeom>
              <a:avLst/>
              <a:gdLst>
                <a:gd name="T0" fmla="*/ 186 w 233"/>
                <a:gd name="T1" fmla="*/ 119 h 180"/>
                <a:gd name="T2" fmla="*/ 183 w 233"/>
                <a:gd name="T3" fmla="*/ 174 h 180"/>
                <a:gd name="T4" fmla="*/ 199 w 233"/>
                <a:gd name="T5" fmla="*/ 179 h 180"/>
                <a:gd name="T6" fmla="*/ 211 w 233"/>
                <a:gd name="T7" fmla="*/ 179 h 180"/>
                <a:gd name="T8" fmla="*/ 222 w 233"/>
                <a:gd name="T9" fmla="*/ 175 h 180"/>
                <a:gd name="T10" fmla="*/ 228 w 233"/>
                <a:gd name="T11" fmla="*/ 124 h 180"/>
                <a:gd name="T12" fmla="*/ 229 w 233"/>
                <a:gd name="T13" fmla="*/ 91 h 180"/>
                <a:gd name="T14" fmla="*/ 229 w 233"/>
                <a:gd name="T15" fmla="*/ 79 h 180"/>
                <a:gd name="T16" fmla="*/ 232 w 233"/>
                <a:gd name="T17" fmla="*/ 68 h 180"/>
                <a:gd name="T18" fmla="*/ 232 w 233"/>
                <a:gd name="T19" fmla="*/ 62 h 180"/>
                <a:gd name="T20" fmla="*/ 228 w 233"/>
                <a:gd name="T21" fmla="*/ 53 h 180"/>
                <a:gd name="T22" fmla="*/ 218 w 233"/>
                <a:gd name="T23" fmla="*/ 43 h 180"/>
                <a:gd name="T24" fmla="*/ 206 w 233"/>
                <a:gd name="T25" fmla="*/ 40 h 180"/>
                <a:gd name="T26" fmla="*/ 178 w 233"/>
                <a:gd name="T27" fmla="*/ 29 h 180"/>
                <a:gd name="T28" fmla="*/ 137 w 233"/>
                <a:gd name="T29" fmla="*/ 20 h 180"/>
                <a:gd name="T30" fmla="*/ 130 w 233"/>
                <a:gd name="T31" fmla="*/ 20 h 180"/>
                <a:gd name="T32" fmla="*/ 125 w 233"/>
                <a:gd name="T33" fmla="*/ 20 h 180"/>
                <a:gd name="T34" fmla="*/ 123 w 233"/>
                <a:gd name="T35" fmla="*/ 18 h 180"/>
                <a:gd name="T36" fmla="*/ 119 w 233"/>
                <a:gd name="T37" fmla="*/ 16 h 180"/>
                <a:gd name="T38" fmla="*/ 118 w 233"/>
                <a:gd name="T39" fmla="*/ 17 h 180"/>
                <a:gd name="T40" fmla="*/ 116 w 233"/>
                <a:gd name="T41" fmla="*/ 17 h 180"/>
                <a:gd name="T42" fmla="*/ 113 w 233"/>
                <a:gd name="T43" fmla="*/ 13 h 180"/>
                <a:gd name="T44" fmla="*/ 109 w 233"/>
                <a:gd name="T45" fmla="*/ 10 h 180"/>
                <a:gd name="T46" fmla="*/ 108 w 233"/>
                <a:gd name="T47" fmla="*/ 10 h 180"/>
                <a:gd name="T48" fmla="*/ 103 w 233"/>
                <a:gd name="T49" fmla="*/ 10 h 180"/>
                <a:gd name="T50" fmla="*/ 103 w 233"/>
                <a:gd name="T51" fmla="*/ 8 h 180"/>
                <a:gd name="T52" fmla="*/ 98 w 233"/>
                <a:gd name="T53" fmla="*/ 0 h 180"/>
                <a:gd name="T54" fmla="*/ 6 w 233"/>
                <a:gd name="T55" fmla="*/ 0 h 180"/>
                <a:gd name="T56" fmla="*/ 6 w 233"/>
                <a:gd name="T57" fmla="*/ 9 h 180"/>
                <a:gd name="T58" fmla="*/ 2 w 233"/>
                <a:gd name="T59" fmla="*/ 18 h 180"/>
                <a:gd name="T60" fmla="*/ 1 w 233"/>
                <a:gd name="T61" fmla="*/ 24 h 180"/>
                <a:gd name="T62" fmla="*/ 0 w 233"/>
                <a:gd name="T63" fmla="*/ 31 h 180"/>
                <a:gd name="T64" fmla="*/ 0 w 233"/>
                <a:gd name="T65" fmla="*/ 43 h 180"/>
                <a:gd name="T66" fmla="*/ 0 w 233"/>
                <a:gd name="T67" fmla="*/ 50 h 180"/>
                <a:gd name="T68" fmla="*/ 2 w 233"/>
                <a:gd name="T69" fmla="*/ 56 h 180"/>
                <a:gd name="T70" fmla="*/ 6 w 233"/>
                <a:gd name="T71" fmla="*/ 62 h 180"/>
                <a:gd name="T72" fmla="*/ 10 w 233"/>
                <a:gd name="T73" fmla="*/ 64 h 180"/>
                <a:gd name="T74" fmla="*/ 18 w 233"/>
                <a:gd name="T75" fmla="*/ 65 h 180"/>
                <a:gd name="T76" fmla="*/ 27 w 233"/>
                <a:gd name="T77" fmla="*/ 68 h 180"/>
                <a:gd name="T78" fmla="*/ 31 w 233"/>
                <a:gd name="T79" fmla="*/ 73 h 180"/>
                <a:gd name="T80" fmla="*/ 35 w 233"/>
                <a:gd name="T81" fmla="*/ 76 h 180"/>
                <a:gd name="T82" fmla="*/ 43 w 233"/>
                <a:gd name="T83" fmla="*/ 79 h 180"/>
                <a:gd name="T84" fmla="*/ 52 w 233"/>
                <a:gd name="T85" fmla="*/ 83 h 180"/>
                <a:gd name="T86" fmla="*/ 66 w 233"/>
                <a:gd name="T87" fmla="*/ 84 h 180"/>
                <a:gd name="T88" fmla="*/ 79 w 233"/>
                <a:gd name="T89" fmla="*/ 84 h 180"/>
                <a:gd name="T90" fmla="*/ 88 w 233"/>
                <a:gd name="T91" fmla="*/ 83 h 180"/>
                <a:gd name="T92" fmla="*/ 96 w 233"/>
                <a:gd name="T93" fmla="*/ 83 h 180"/>
                <a:gd name="T94" fmla="*/ 103 w 233"/>
                <a:gd name="T95" fmla="*/ 86 h 180"/>
                <a:gd name="T96" fmla="*/ 116 w 233"/>
                <a:gd name="T97" fmla="*/ 86 h 180"/>
                <a:gd name="T98" fmla="*/ 166 w 233"/>
                <a:gd name="T99" fmla="*/ 89 h 180"/>
                <a:gd name="T100" fmla="*/ 177 w 233"/>
                <a:gd name="T101" fmla="*/ 91 h 180"/>
                <a:gd name="T102" fmla="*/ 178 w 233"/>
                <a:gd name="T103" fmla="*/ 93 h 180"/>
                <a:gd name="T104" fmla="*/ 186 w 233"/>
                <a:gd name="T105" fmla="*/ 94 h 180"/>
                <a:gd name="T106" fmla="*/ 183 w 233"/>
                <a:gd name="T107" fmla="*/ 99 h 180"/>
                <a:gd name="T108" fmla="*/ 186 w 233"/>
                <a:gd name="T109" fmla="*/ 104 h 180"/>
                <a:gd name="T110" fmla="*/ 186 w 233"/>
                <a:gd name="T111" fmla="*/ 119 h 18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3"/>
                <a:gd name="T169" fmla="*/ 0 h 180"/>
                <a:gd name="T170" fmla="*/ 233 w 233"/>
                <a:gd name="T171" fmla="*/ 180 h 18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3" h="180">
                  <a:moveTo>
                    <a:pt x="186" y="119"/>
                  </a:moveTo>
                  <a:lnTo>
                    <a:pt x="183" y="174"/>
                  </a:lnTo>
                  <a:lnTo>
                    <a:pt x="199" y="179"/>
                  </a:lnTo>
                  <a:lnTo>
                    <a:pt x="211" y="179"/>
                  </a:lnTo>
                  <a:lnTo>
                    <a:pt x="222" y="175"/>
                  </a:lnTo>
                  <a:lnTo>
                    <a:pt x="228" y="124"/>
                  </a:lnTo>
                  <a:lnTo>
                    <a:pt x="229" y="91"/>
                  </a:lnTo>
                  <a:lnTo>
                    <a:pt x="229" y="79"/>
                  </a:lnTo>
                  <a:lnTo>
                    <a:pt x="232" y="68"/>
                  </a:lnTo>
                  <a:lnTo>
                    <a:pt x="232" y="62"/>
                  </a:lnTo>
                  <a:lnTo>
                    <a:pt x="228" y="53"/>
                  </a:lnTo>
                  <a:lnTo>
                    <a:pt x="218" y="43"/>
                  </a:lnTo>
                  <a:lnTo>
                    <a:pt x="206" y="40"/>
                  </a:lnTo>
                  <a:lnTo>
                    <a:pt x="178" y="29"/>
                  </a:lnTo>
                  <a:lnTo>
                    <a:pt x="137" y="20"/>
                  </a:lnTo>
                  <a:lnTo>
                    <a:pt x="130" y="20"/>
                  </a:lnTo>
                  <a:lnTo>
                    <a:pt x="125" y="20"/>
                  </a:lnTo>
                  <a:lnTo>
                    <a:pt x="123" y="18"/>
                  </a:lnTo>
                  <a:lnTo>
                    <a:pt x="119" y="16"/>
                  </a:lnTo>
                  <a:lnTo>
                    <a:pt x="118" y="17"/>
                  </a:lnTo>
                  <a:lnTo>
                    <a:pt x="116" y="17"/>
                  </a:lnTo>
                  <a:lnTo>
                    <a:pt x="113" y="13"/>
                  </a:lnTo>
                  <a:lnTo>
                    <a:pt x="109" y="10"/>
                  </a:lnTo>
                  <a:lnTo>
                    <a:pt x="108" y="10"/>
                  </a:lnTo>
                  <a:lnTo>
                    <a:pt x="103" y="10"/>
                  </a:lnTo>
                  <a:lnTo>
                    <a:pt x="103" y="8"/>
                  </a:lnTo>
                  <a:lnTo>
                    <a:pt x="98" y="0"/>
                  </a:lnTo>
                  <a:lnTo>
                    <a:pt x="6" y="0"/>
                  </a:lnTo>
                  <a:lnTo>
                    <a:pt x="6" y="9"/>
                  </a:lnTo>
                  <a:lnTo>
                    <a:pt x="2" y="18"/>
                  </a:lnTo>
                  <a:lnTo>
                    <a:pt x="1" y="24"/>
                  </a:lnTo>
                  <a:lnTo>
                    <a:pt x="0" y="31"/>
                  </a:lnTo>
                  <a:lnTo>
                    <a:pt x="0" y="43"/>
                  </a:lnTo>
                  <a:lnTo>
                    <a:pt x="0" y="50"/>
                  </a:lnTo>
                  <a:lnTo>
                    <a:pt x="2" y="56"/>
                  </a:lnTo>
                  <a:lnTo>
                    <a:pt x="6" y="62"/>
                  </a:lnTo>
                  <a:lnTo>
                    <a:pt x="10" y="64"/>
                  </a:lnTo>
                  <a:lnTo>
                    <a:pt x="18" y="65"/>
                  </a:lnTo>
                  <a:lnTo>
                    <a:pt x="27" y="68"/>
                  </a:lnTo>
                  <a:lnTo>
                    <a:pt x="31" y="73"/>
                  </a:lnTo>
                  <a:lnTo>
                    <a:pt x="35" y="76"/>
                  </a:lnTo>
                  <a:lnTo>
                    <a:pt x="43" y="79"/>
                  </a:lnTo>
                  <a:lnTo>
                    <a:pt x="52" y="83"/>
                  </a:lnTo>
                  <a:lnTo>
                    <a:pt x="66" y="84"/>
                  </a:lnTo>
                  <a:lnTo>
                    <a:pt x="79" y="84"/>
                  </a:lnTo>
                  <a:lnTo>
                    <a:pt x="88" y="83"/>
                  </a:lnTo>
                  <a:lnTo>
                    <a:pt x="96" y="83"/>
                  </a:lnTo>
                  <a:lnTo>
                    <a:pt x="103" y="86"/>
                  </a:lnTo>
                  <a:lnTo>
                    <a:pt x="116" y="86"/>
                  </a:lnTo>
                  <a:lnTo>
                    <a:pt x="166" y="89"/>
                  </a:lnTo>
                  <a:lnTo>
                    <a:pt x="177" y="91"/>
                  </a:lnTo>
                  <a:lnTo>
                    <a:pt x="178" y="93"/>
                  </a:lnTo>
                  <a:lnTo>
                    <a:pt x="186" y="94"/>
                  </a:lnTo>
                  <a:lnTo>
                    <a:pt x="183" y="99"/>
                  </a:lnTo>
                  <a:lnTo>
                    <a:pt x="186" y="104"/>
                  </a:lnTo>
                  <a:lnTo>
                    <a:pt x="186" y="119"/>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545" name="Freeform 193"/>
            <p:cNvSpPr>
              <a:spLocks/>
            </p:cNvSpPr>
            <p:nvPr/>
          </p:nvSpPr>
          <p:spPr bwMode="auto">
            <a:xfrm>
              <a:off x="432" y="3205"/>
              <a:ext cx="222" cy="166"/>
            </a:xfrm>
            <a:custGeom>
              <a:avLst/>
              <a:gdLst>
                <a:gd name="T0" fmla="*/ 6 w 222"/>
                <a:gd name="T1" fmla="*/ 8 h 166"/>
                <a:gd name="T2" fmla="*/ 0 w 222"/>
                <a:gd name="T3" fmla="*/ 19 h 166"/>
                <a:gd name="T4" fmla="*/ 5 w 222"/>
                <a:gd name="T5" fmla="*/ 50 h 166"/>
                <a:gd name="T6" fmla="*/ 17 w 222"/>
                <a:gd name="T7" fmla="*/ 50 h 166"/>
                <a:gd name="T8" fmla="*/ 30 w 222"/>
                <a:gd name="T9" fmla="*/ 61 h 166"/>
                <a:gd name="T10" fmla="*/ 61 w 222"/>
                <a:gd name="T11" fmla="*/ 69 h 166"/>
                <a:gd name="T12" fmla="*/ 91 w 222"/>
                <a:gd name="T13" fmla="*/ 69 h 166"/>
                <a:gd name="T14" fmla="*/ 80 w 222"/>
                <a:gd name="T15" fmla="*/ 58 h 166"/>
                <a:gd name="T16" fmla="*/ 93 w 222"/>
                <a:gd name="T17" fmla="*/ 69 h 166"/>
                <a:gd name="T18" fmla="*/ 108 w 222"/>
                <a:gd name="T19" fmla="*/ 71 h 166"/>
                <a:gd name="T20" fmla="*/ 98 w 222"/>
                <a:gd name="T21" fmla="*/ 63 h 166"/>
                <a:gd name="T22" fmla="*/ 115 w 222"/>
                <a:gd name="T23" fmla="*/ 72 h 166"/>
                <a:gd name="T24" fmla="*/ 165 w 222"/>
                <a:gd name="T25" fmla="*/ 79 h 166"/>
                <a:gd name="T26" fmla="*/ 179 w 222"/>
                <a:gd name="T27" fmla="*/ 83 h 166"/>
                <a:gd name="T28" fmla="*/ 191 w 222"/>
                <a:gd name="T29" fmla="*/ 79 h 166"/>
                <a:gd name="T30" fmla="*/ 179 w 222"/>
                <a:gd name="T31" fmla="*/ 85 h 166"/>
                <a:gd name="T32" fmla="*/ 179 w 222"/>
                <a:gd name="T33" fmla="*/ 94 h 166"/>
                <a:gd name="T34" fmla="*/ 192 w 222"/>
                <a:gd name="T35" fmla="*/ 165 h 166"/>
                <a:gd name="T36" fmla="*/ 217 w 222"/>
                <a:gd name="T37" fmla="*/ 107 h 166"/>
                <a:gd name="T38" fmla="*/ 221 w 222"/>
                <a:gd name="T39" fmla="*/ 60 h 166"/>
                <a:gd name="T40" fmla="*/ 213 w 222"/>
                <a:gd name="T41" fmla="*/ 42 h 166"/>
                <a:gd name="T42" fmla="*/ 187 w 222"/>
                <a:gd name="T43" fmla="*/ 28 h 166"/>
                <a:gd name="T44" fmla="*/ 133 w 222"/>
                <a:gd name="T45" fmla="*/ 12 h 166"/>
                <a:gd name="T46" fmla="*/ 113 w 222"/>
                <a:gd name="T47" fmla="*/ 19 h 166"/>
                <a:gd name="T48" fmla="*/ 105 w 222"/>
                <a:gd name="T49" fmla="*/ 20 h 166"/>
                <a:gd name="T50" fmla="*/ 115 w 222"/>
                <a:gd name="T51" fmla="*/ 11 h 166"/>
                <a:gd name="T52" fmla="*/ 110 w 222"/>
                <a:gd name="T53" fmla="*/ 9 h 166"/>
                <a:gd name="T54" fmla="*/ 103 w 222"/>
                <a:gd name="T55" fmla="*/ 14 h 166"/>
                <a:gd name="T56" fmla="*/ 103 w 222"/>
                <a:gd name="T57" fmla="*/ 11 h 166"/>
                <a:gd name="T58" fmla="*/ 104 w 222"/>
                <a:gd name="T59" fmla="*/ 6 h 166"/>
                <a:gd name="T60" fmla="*/ 91 w 222"/>
                <a:gd name="T61" fmla="*/ 9 h 166"/>
                <a:gd name="T62" fmla="*/ 92 w 222"/>
                <a:gd name="T63" fmla="*/ 5 h 166"/>
                <a:gd name="T64" fmla="*/ 87 w 222"/>
                <a:gd name="T65" fmla="*/ 0 h 166"/>
                <a:gd name="T66" fmla="*/ 75 w 222"/>
                <a:gd name="T67" fmla="*/ 7 h 166"/>
                <a:gd name="T68" fmla="*/ 56 w 222"/>
                <a:gd name="T69" fmla="*/ 3 h 166"/>
                <a:gd name="T70" fmla="*/ 50 w 222"/>
                <a:gd name="T71" fmla="*/ 9 h 166"/>
                <a:gd name="T72" fmla="*/ 30 w 222"/>
                <a:gd name="T73" fmla="*/ 11 h 166"/>
                <a:gd name="T74" fmla="*/ 26 w 222"/>
                <a:gd name="T75" fmla="*/ 5 h 166"/>
                <a:gd name="T76" fmla="*/ 18 w 222"/>
                <a:gd name="T77" fmla="*/ 11 h 166"/>
                <a:gd name="T78" fmla="*/ 9 w 222"/>
                <a:gd name="T79" fmla="*/ 3 h 16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2"/>
                <a:gd name="T121" fmla="*/ 0 h 166"/>
                <a:gd name="T122" fmla="*/ 222 w 222"/>
                <a:gd name="T123" fmla="*/ 166 h 16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2" h="166">
                  <a:moveTo>
                    <a:pt x="6" y="1"/>
                  </a:moveTo>
                  <a:lnTo>
                    <a:pt x="6" y="8"/>
                  </a:lnTo>
                  <a:lnTo>
                    <a:pt x="2" y="6"/>
                  </a:lnTo>
                  <a:lnTo>
                    <a:pt x="0" y="19"/>
                  </a:lnTo>
                  <a:lnTo>
                    <a:pt x="0" y="34"/>
                  </a:lnTo>
                  <a:lnTo>
                    <a:pt x="5" y="50"/>
                  </a:lnTo>
                  <a:lnTo>
                    <a:pt x="18" y="54"/>
                  </a:lnTo>
                  <a:lnTo>
                    <a:pt x="17" y="50"/>
                  </a:lnTo>
                  <a:lnTo>
                    <a:pt x="24" y="56"/>
                  </a:lnTo>
                  <a:lnTo>
                    <a:pt x="30" y="61"/>
                  </a:lnTo>
                  <a:lnTo>
                    <a:pt x="44" y="68"/>
                  </a:lnTo>
                  <a:lnTo>
                    <a:pt x="61" y="69"/>
                  </a:lnTo>
                  <a:lnTo>
                    <a:pt x="82" y="70"/>
                  </a:lnTo>
                  <a:lnTo>
                    <a:pt x="91" y="69"/>
                  </a:lnTo>
                  <a:lnTo>
                    <a:pt x="83" y="67"/>
                  </a:lnTo>
                  <a:lnTo>
                    <a:pt x="80" y="58"/>
                  </a:lnTo>
                  <a:lnTo>
                    <a:pt x="85" y="64"/>
                  </a:lnTo>
                  <a:lnTo>
                    <a:pt x="93" y="69"/>
                  </a:lnTo>
                  <a:lnTo>
                    <a:pt x="101" y="72"/>
                  </a:lnTo>
                  <a:lnTo>
                    <a:pt x="108" y="71"/>
                  </a:lnTo>
                  <a:lnTo>
                    <a:pt x="103" y="68"/>
                  </a:lnTo>
                  <a:lnTo>
                    <a:pt x="98" y="63"/>
                  </a:lnTo>
                  <a:lnTo>
                    <a:pt x="105" y="68"/>
                  </a:lnTo>
                  <a:lnTo>
                    <a:pt x="115" y="72"/>
                  </a:lnTo>
                  <a:lnTo>
                    <a:pt x="139" y="75"/>
                  </a:lnTo>
                  <a:lnTo>
                    <a:pt x="165" y="79"/>
                  </a:lnTo>
                  <a:lnTo>
                    <a:pt x="176" y="82"/>
                  </a:lnTo>
                  <a:lnTo>
                    <a:pt x="179" y="83"/>
                  </a:lnTo>
                  <a:lnTo>
                    <a:pt x="182" y="80"/>
                  </a:lnTo>
                  <a:lnTo>
                    <a:pt x="191" y="79"/>
                  </a:lnTo>
                  <a:lnTo>
                    <a:pt x="187" y="83"/>
                  </a:lnTo>
                  <a:lnTo>
                    <a:pt x="179" y="85"/>
                  </a:lnTo>
                  <a:lnTo>
                    <a:pt x="177" y="87"/>
                  </a:lnTo>
                  <a:lnTo>
                    <a:pt x="179" y="94"/>
                  </a:lnTo>
                  <a:lnTo>
                    <a:pt x="179" y="160"/>
                  </a:lnTo>
                  <a:lnTo>
                    <a:pt x="192" y="165"/>
                  </a:lnTo>
                  <a:lnTo>
                    <a:pt x="210" y="162"/>
                  </a:lnTo>
                  <a:lnTo>
                    <a:pt x="217" y="107"/>
                  </a:lnTo>
                  <a:lnTo>
                    <a:pt x="216" y="78"/>
                  </a:lnTo>
                  <a:lnTo>
                    <a:pt x="221" y="60"/>
                  </a:lnTo>
                  <a:lnTo>
                    <a:pt x="219" y="50"/>
                  </a:lnTo>
                  <a:lnTo>
                    <a:pt x="213" y="42"/>
                  </a:lnTo>
                  <a:lnTo>
                    <a:pt x="206" y="36"/>
                  </a:lnTo>
                  <a:lnTo>
                    <a:pt x="187" y="28"/>
                  </a:lnTo>
                  <a:lnTo>
                    <a:pt x="165" y="20"/>
                  </a:lnTo>
                  <a:lnTo>
                    <a:pt x="133" y="12"/>
                  </a:lnTo>
                  <a:lnTo>
                    <a:pt x="119" y="11"/>
                  </a:lnTo>
                  <a:lnTo>
                    <a:pt x="113" y="19"/>
                  </a:lnTo>
                  <a:lnTo>
                    <a:pt x="96" y="27"/>
                  </a:lnTo>
                  <a:lnTo>
                    <a:pt x="105" y="20"/>
                  </a:lnTo>
                  <a:lnTo>
                    <a:pt x="113" y="17"/>
                  </a:lnTo>
                  <a:lnTo>
                    <a:pt x="115" y="11"/>
                  </a:lnTo>
                  <a:lnTo>
                    <a:pt x="115" y="9"/>
                  </a:lnTo>
                  <a:lnTo>
                    <a:pt x="110" y="9"/>
                  </a:lnTo>
                  <a:lnTo>
                    <a:pt x="105" y="11"/>
                  </a:lnTo>
                  <a:lnTo>
                    <a:pt x="103" y="14"/>
                  </a:lnTo>
                  <a:lnTo>
                    <a:pt x="95" y="18"/>
                  </a:lnTo>
                  <a:lnTo>
                    <a:pt x="103" y="11"/>
                  </a:lnTo>
                  <a:lnTo>
                    <a:pt x="105" y="8"/>
                  </a:lnTo>
                  <a:lnTo>
                    <a:pt x="104" y="6"/>
                  </a:lnTo>
                  <a:lnTo>
                    <a:pt x="98" y="3"/>
                  </a:lnTo>
                  <a:lnTo>
                    <a:pt x="91" y="9"/>
                  </a:lnTo>
                  <a:lnTo>
                    <a:pt x="83" y="13"/>
                  </a:lnTo>
                  <a:lnTo>
                    <a:pt x="92" y="5"/>
                  </a:lnTo>
                  <a:lnTo>
                    <a:pt x="94" y="0"/>
                  </a:lnTo>
                  <a:lnTo>
                    <a:pt x="87" y="0"/>
                  </a:lnTo>
                  <a:lnTo>
                    <a:pt x="82" y="3"/>
                  </a:lnTo>
                  <a:lnTo>
                    <a:pt x="75" y="7"/>
                  </a:lnTo>
                  <a:lnTo>
                    <a:pt x="56" y="9"/>
                  </a:lnTo>
                  <a:lnTo>
                    <a:pt x="56" y="3"/>
                  </a:lnTo>
                  <a:lnTo>
                    <a:pt x="50" y="1"/>
                  </a:lnTo>
                  <a:lnTo>
                    <a:pt x="50" y="9"/>
                  </a:lnTo>
                  <a:lnTo>
                    <a:pt x="44" y="9"/>
                  </a:lnTo>
                  <a:lnTo>
                    <a:pt x="30" y="11"/>
                  </a:lnTo>
                  <a:lnTo>
                    <a:pt x="31" y="5"/>
                  </a:lnTo>
                  <a:lnTo>
                    <a:pt x="26" y="5"/>
                  </a:lnTo>
                  <a:lnTo>
                    <a:pt x="26" y="11"/>
                  </a:lnTo>
                  <a:lnTo>
                    <a:pt x="18" y="11"/>
                  </a:lnTo>
                  <a:lnTo>
                    <a:pt x="10" y="9"/>
                  </a:lnTo>
                  <a:lnTo>
                    <a:pt x="9" y="3"/>
                  </a:lnTo>
                  <a:lnTo>
                    <a:pt x="6" y="1"/>
                  </a:lnTo>
                </a:path>
              </a:pathLst>
            </a:custGeom>
            <a:solidFill>
              <a:srgbClr val="808080"/>
            </a:solidFill>
            <a:ln w="9525" cap="rnd">
              <a:noFill/>
              <a:round/>
              <a:headEnd type="none" w="sm" len="sm"/>
              <a:tailEnd type="none" w="sm" len="sm"/>
            </a:ln>
          </p:spPr>
          <p:txBody>
            <a:bodyPr/>
            <a:lstStyle/>
            <a:p>
              <a:endParaRPr lang="es-ES"/>
            </a:p>
          </p:txBody>
        </p:sp>
        <p:sp>
          <p:nvSpPr>
            <p:cNvPr id="107546" name="Freeform 194"/>
            <p:cNvSpPr>
              <a:spLocks/>
            </p:cNvSpPr>
            <p:nvPr/>
          </p:nvSpPr>
          <p:spPr bwMode="auto">
            <a:xfrm>
              <a:off x="535" y="3254"/>
              <a:ext cx="93" cy="27"/>
            </a:xfrm>
            <a:custGeom>
              <a:avLst/>
              <a:gdLst>
                <a:gd name="T0" fmla="*/ 0 w 93"/>
                <a:gd name="T1" fmla="*/ 0 h 27"/>
                <a:gd name="T2" fmla="*/ 23 w 93"/>
                <a:gd name="T3" fmla="*/ 0 h 27"/>
                <a:gd name="T4" fmla="*/ 46 w 93"/>
                <a:gd name="T5" fmla="*/ 6 h 27"/>
                <a:gd name="T6" fmla="*/ 64 w 93"/>
                <a:gd name="T7" fmla="*/ 9 h 27"/>
                <a:gd name="T8" fmla="*/ 79 w 93"/>
                <a:gd name="T9" fmla="*/ 11 h 27"/>
                <a:gd name="T10" fmla="*/ 84 w 93"/>
                <a:gd name="T11" fmla="*/ 19 h 27"/>
                <a:gd name="T12" fmla="*/ 92 w 93"/>
                <a:gd name="T13" fmla="*/ 26 h 27"/>
                <a:gd name="T14" fmla="*/ 84 w 93"/>
                <a:gd name="T15" fmla="*/ 23 h 27"/>
                <a:gd name="T16" fmla="*/ 78 w 93"/>
                <a:gd name="T17" fmla="*/ 13 h 27"/>
                <a:gd name="T18" fmla="*/ 59 w 93"/>
                <a:gd name="T19" fmla="*/ 9 h 27"/>
                <a:gd name="T20" fmla="*/ 46 w 93"/>
                <a:gd name="T21" fmla="*/ 9 h 27"/>
                <a:gd name="T22" fmla="*/ 37 w 93"/>
                <a:gd name="T23" fmla="*/ 6 h 27"/>
                <a:gd name="T24" fmla="*/ 21 w 93"/>
                <a:gd name="T25" fmla="*/ 2 h 27"/>
                <a:gd name="T26" fmla="*/ 0 w 93"/>
                <a:gd name="T27" fmla="*/ 0 h 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3"/>
                <a:gd name="T43" fmla="*/ 0 h 27"/>
                <a:gd name="T44" fmla="*/ 93 w 93"/>
                <a:gd name="T45" fmla="*/ 27 h 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3" h="27">
                  <a:moveTo>
                    <a:pt x="0" y="0"/>
                  </a:moveTo>
                  <a:lnTo>
                    <a:pt x="23" y="0"/>
                  </a:lnTo>
                  <a:lnTo>
                    <a:pt x="46" y="6"/>
                  </a:lnTo>
                  <a:lnTo>
                    <a:pt x="64" y="9"/>
                  </a:lnTo>
                  <a:lnTo>
                    <a:pt x="79" y="11"/>
                  </a:lnTo>
                  <a:lnTo>
                    <a:pt x="84" y="19"/>
                  </a:lnTo>
                  <a:lnTo>
                    <a:pt x="92" y="26"/>
                  </a:lnTo>
                  <a:lnTo>
                    <a:pt x="84" y="23"/>
                  </a:lnTo>
                  <a:lnTo>
                    <a:pt x="78" y="13"/>
                  </a:lnTo>
                  <a:lnTo>
                    <a:pt x="59" y="9"/>
                  </a:lnTo>
                  <a:lnTo>
                    <a:pt x="46" y="9"/>
                  </a:lnTo>
                  <a:lnTo>
                    <a:pt x="37" y="6"/>
                  </a:lnTo>
                  <a:lnTo>
                    <a:pt x="21" y="2"/>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7547" name="Freeform 195"/>
            <p:cNvSpPr>
              <a:spLocks/>
            </p:cNvSpPr>
            <p:nvPr/>
          </p:nvSpPr>
          <p:spPr bwMode="auto">
            <a:xfrm>
              <a:off x="459" y="3234"/>
              <a:ext cx="31" cy="27"/>
            </a:xfrm>
            <a:custGeom>
              <a:avLst/>
              <a:gdLst>
                <a:gd name="T0" fmla="*/ 0 w 31"/>
                <a:gd name="T1" fmla="*/ 0 h 27"/>
                <a:gd name="T2" fmla="*/ 12 w 31"/>
                <a:gd name="T3" fmla="*/ 26 h 27"/>
                <a:gd name="T4" fmla="*/ 30 w 31"/>
                <a:gd name="T5" fmla="*/ 26 h 27"/>
                <a:gd name="T6" fmla="*/ 0 w 31"/>
                <a:gd name="T7" fmla="*/ 0 h 27"/>
                <a:gd name="T8" fmla="*/ 0 60000 65536"/>
                <a:gd name="T9" fmla="*/ 0 60000 65536"/>
                <a:gd name="T10" fmla="*/ 0 60000 65536"/>
                <a:gd name="T11" fmla="*/ 0 60000 65536"/>
                <a:gd name="T12" fmla="*/ 0 w 31"/>
                <a:gd name="T13" fmla="*/ 0 h 27"/>
                <a:gd name="T14" fmla="*/ 31 w 31"/>
                <a:gd name="T15" fmla="*/ 27 h 27"/>
              </a:gdLst>
              <a:ahLst/>
              <a:cxnLst>
                <a:cxn ang="T8">
                  <a:pos x="T0" y="T1"/>
                </a:cxn>
                <a:cxn ang="T9">
                  <a:pos x="T2" y="T3"/>
                </a:cxn>
                <a:cxn ang="T10">
                  <a:pos x="T4" y="T5"/>
                </a:cxn>
                <a:cxn ang="T11">
                  <a:pos x="T6" y="T7"/>
                </a:cxn>
              </a:cxnLst>
              <a:rect l="T12" t="T13" r="T14" b="T15"/>
              <a:pathLst>
                <a:path w="31" h="27">
                  <a:moveTo>
                    <a:pt x="0" y="0"/>
                  </a:moveTo>
                  <a:lnTo>
                    <a:pt x="12" y="26"/>
                  </a:lnTo>
                  <a:lnTo>
                    <a:pt x="30" y="2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7548" name="Freeform 196"/>
            <p:cNvSpPr>
              <a:spLocks/>
            </p:cNvSpPr>
            <p:nvPr/>
          </p:nvSpPr>
          <p:spPr bwMode="auto">
            <a:xfrm>
              <a:off x="430" y="3226"/>
              <a:ext cx="27" cy="27"/>
            </a:xfrm>
            <a:custGeom>
              <a:avLst/>
              <a:gdLst>
                <a:gd name="T0" fmla="*/ 0 w 27"/>
                <a:gd name="T1" fmla="*/ 0 h 27"/>
                <a:gd name="T2" fmla="*/ 6 w 27"/>
                <a:gd name="T3" fmla="*/ 11 h 27"/>
                <a:gd name="T4" fmla="*/ 26 w 27"/>
                <a:gd name="T5" fmla="*/ 26 h 27"/>
                <a:gd name="T6" fmla="*/ 6 w 27"/>
                <a:gd name="T7" fmla="*/ 26 h 27"/>
                <a:gd name="T8" fmla="*/ 0 w 27"/>
                <a:gd name="T9" fmla="*/ 0 h 27"/>
                <a:gd name="T10" fmla="*/ 0 60000 65536"/>
                <a:gd name="T11" fmla="*/ 0 60000 65536"/>
                <a:gd name="T12" fmla="*/ 0 60000 65536"/>
                <a:gd name="T13" fmla="*/ 0 60000 65536"/>
                <a:gd name="T14" fmla="*/ 0 60000 65536"/>
                <a:gd name="T15" fmla="*/ 0 w 27"/>
                <a:gd name="T16" fmla="*/ 0 h 27"/>
                <a:gd name="T17" fmla="*/ 27 w 27"/>
                <a:gd name="T18" fmla="*/ 27 h 27"/>
              </a:gdLst>
              <a:ahLst/>
              <a:cxnLst>
                <a:cxn ang="T10">
                  <a:pos x="T0" y="T1"/>
                </a:cxn>
                <a:cxn ang="T11">
                  <a:pos x="T2" y="T3"/>
                </a:cxn>
                <a:cxn ang="T12">
                  <a:pos x="T4" y="T5"/>
                </a:cxn>
                <a:cxn ang="T13">
                  <a:pos x="T6" y="T7"/>
                </a:cxn>
                <a:cxn ang="T14">
                  <a:pos x="T8" y="T9"/>
                </a:cxn>
              </a:cxnLst>
              <a:rect l="T15" t="T16" r="T17" b="T18"/>
              <a:pathLst>
                <a:path w="27" h="27">
                  <a:moveTo>
                    <a:pt x="0" y="0"/>
                  </a:moveTo>
                  <a:lnTo>
                    <a:pt x="6" y="11"/>
                  </a:lnTo>
                  <a:lnTo>
                    <a:pt x="26" y="26"/>
                  </a:lnTo>
                  <a:lnTo>
                    <a:pt x="6" y="2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7549" name="Freeform 197"/>
            <p:cNvSpPr>
              <a:spLocks/>
            </p:cNvSpPr>
            <p:nvPr/>
          </p:nvSpPr>
          <p:spPr bwMode="auto">
            <a:xfrm>
              <a:off x="508" y="3222"/>
              <a:ext cx="28" cy="25"/>
            </a:xfrm>
            <a:custGeom>
              <a:avLst/>
              <a:gdLst>
                <a:gd name="T0" fmla="*/ 0 w 28"/>
                <a:gd name="T1" fmla="*/ 0 h 25"/>
                <a:gd name="T2" fmla="*/ 11 w 28"/>
                <a:gd name="T3" fmla="*/ 2 h 25"/>
                <a:gd name="T4" fmla="*/ 14 w 28"/>
                <a:gd name="T5" fmla="*/ 2 h 25"/>
                <a:gd name="T6" fmla="*/ 14 w 28"/>
                <a:gd name="T7" fmla="*/ 11 h 25"/>
                <a:gd name="T8" fmla="*/ 14 w 28"/>
                <a:gd name="T9" fmla="*/ 19 h 25"/>
                <a:gd name="T10" fmla="*/ 27 w 28"/>
                <a:gd name="T11" fmla="*/ 24 h 25"/>
                <a:gd name="T12" fmla="*/ 12 w 28"/>
                <a:gd name="T13" fmla="*/ 21 h 25"/>
                <a:gd name="T14" fmla="*/ 9 w 28"/>
                <a:gd name="T15" fmla="*/ 6 h 25"/>
                <a:gd name="T16" fmla="*/ 0 w 28"/>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5"/>
                <a:gd name="T29" fmla="*/ 28 w 28"/>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5">
                  <a:moveTo>
                    <a:pt x="0" y="0"/>
                  </a:moveTo>
                  <a:lnTo>
                    <a:pt x="11" y="2"/>
                  </a:lnTo>
                  <a:lnTo>
                    <a:pt x="14" y="2"/>
                  </a:lnTo>
                  <a:lnTo>
                    <a:pt x="14" y="11"/>
                  </a:lnTo>
                  <a:lnTo>
                    <a:pt x="14" y="19"/>
                  </a:lnTo>
                  <a:lnTo>
                    <a:pt x="27" y="24"/>
                  </a:lnTo>
                  <a:lnTo>
                    <a:pt x="12" y="21"/>
                  </a:lnTo>
                  <a:lnTo>
                    <a:pt x="9" y="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7550" name="Freeform 198"/>
            <p:cNvSpPr>
              <a:spLocks/>
            </p:cNvSpPr>
            <p:nvPr/>
          </p:nvSpPr>
          <p:spPr bwMode="auto">
            <a:xfrm>
              <a:off x="439" y="2955"/>
              <a:ext cx="80" cy="86"/>
            </a:xfrm>
            <a:custGeom>
              <a:avLst/>
              <a:gdLst>
                <a:gd name="T0" fmla="*/ 52 w 80"/>
                <a:gd name="T1" fmla="*/ 6 h 86"/>
                <a:gd name="T2" fmla="*/ 57 w 80"/>
                <a:gd name="T3" fmla="*/ 8 h 86"/>
                <a:gd name="T4" fmla="*/ 59 w 80"/>
                <a:gd name="T5" fmla="*/ 10 h 86"/>
                <a:gd name="T6" fmla="*/ 62 w 80"/>
                <a:gd name="T7" fmla="*/ 15 h 86"/>
                <a:gd name="T8" fmla="*/ 65 w 80"/>
                <a:gd name="T9" fmla="*/ 22 h 86"/>
                <a:gd name="T10" fmla="*/ 67 w 80"/>
                <a:gd name="T11" fmla="*/ 25 h 86"/>
                <a:gd name="T12" fmla="*/ 67 w 80"/>
                <a:gd name="T13" fmla="*/ 29 h 86"/>
                <a:gd name="T14" fmla="*/ 66 w 80"/>
                <a:gd name="T15" fmla="*/ 32 h 86"/>
                <a:gd name="T16" fmla="*/ 69 w 80"/>
                <a:gd name="T17" fmla="*/ 36 h 86"/>
                <a:gd name="T18" fmla="*/ 75 w 80"/>
                <a:gd name="T19" fmla="*/ 46 h 86"/>
                <a:gd name="T20" fmla="*/ 79 w 80"/>
                <a:gd name="T21" fmla="*/ 51 h 86"/>
                <a:gd name="T22" fmla="*/ 79 w 80"/>
                <a:gd name="T23" fmla="*/ 52 h 86"/>
                <a:gd name="T24" fmla="*/ 77 w 80"/>
                <a:gd name="T25" fmla="*/ 54 h 86"/>
                <a:gd name="T26" fmla="*/ 75 w 80"/>
                <a:gd name="T27" fmla="*/ 54 h 86"/>
                <a:gd name="T28" fmla="*/ 72 w 80"/>
                <a:gd name="T29" fmla="*/ 54 h 86"/>
                <a:gd name="T30" fmla="*/ 69 w 80"/>
                <a:gd name="T31" fmla="*/ 54 h 86"/>
                <a:gd name="T32" fmla="*/ 69 w 80"/>
                <a:gd name="T33" fmla="*/ 58 h 86"/>
                <a:gd name="T34" fmla="*/ 70 w 80"/>
                <a:gd name="T35" fmla="*/ 62 h 86"/>
                <a:gd name="T36" fmla="*/ 68 w 80"/>
                <a:gd name="T37" fmla="*/ 64 h 86"/>
                <a:gd name="T38" fmla="*/ 69 w 80"/>
                <a:gd name="T39" fmla="*/ 66 h 86"/>
                <a:gd name="T40" fmla="*/ 67 w 80"/>
                <a:gd name="T41" fmla="*/ 70 h 86"/>
                <a:gd name="T42" fmla="*/ 66 w 80"/>
                <a:gd name="T43" fmla="*/ 74 h 86"/>
                <a:gd name="T44" fmla="*/ 64 w 80"/>
                <a:gd name="T45" fmla="*/ 75 h 86"/>
                <a:gd name="T46" fmla="*/ 59 w 80"/>
                <a:gd name="T47" fmla="*/ 75 h 86"/>
                <a:gd name="T48" fmla="*/ 56 w 80"/>
                <a:gd name="T49" fmla="*/ 74 h 86"/>
                <a:gd name="T50" fmla="*/ 48 w 80"/>
                <a:gd name="T51" fmla="*/ 74 h 86"/>
                <a:gd name="T52" fmla="*/ 49 w 80"/>
                <a:gd name="T53" fmla="*/ 85 h 86"/>
                <a:gd name="T54" fmla="*/ 8 w 80"/>
                <a:gd name="T55" fmla="*/ 70 h 86"/>
                <a:gd name="T56" fmla="*/ 11 w 80"/>
                <a:gd name="T57" fmla="*/ 64 h 86"/>
                <a:gd name="T58" fmla="*/ 10 w 80"/>
                <a:gd name="T59" fmla="*/ 58 h 86"/>
                <a:gd name="T60" fmla="*/ 0 w 80"/>
                <a:gd name="T61" fmla="*/ 47 h 86"/>
                <a:gd name="T62" fmla="*/ 0 w 80"/>
                <a:gd name="T63" fmla="*/ 18 h 86"/>
                <a:gd name="T64" fmla="*/ 8 w 80"/>
                <a:gd name="T65" fmla="*/ 10 h 86"/>
                <a:gd name="T66" fmla="*/ 17 w 80"/>
                <a:gd name="T67" fmla="*/ 7 h 86"/>
                <a:gd name="T68" fmla="*/ 24 w 80"/>
                <a:gd name="T69" fmla="*/ 0 h 86"/>
                <a:gd name="T70" fmla="*/ 30 w 80"/>
                <a:gd name="T71" fmla="*/ 0 h 86"/>
                <a:gd name="T72" fmla="*/ 40 w 80"/>
                <a:gd name="T73" fmla="*/ 0 h 86"/>
                <a:gd name="T74" fmla="*/ 48 w 80"/>
                <a:gd name="T75" fmla="*/ 1 h 86"/>
                <a:gd name="T76" fmla="*/ 52 w 80"/>
                <a:gd name="T77" fmla="*/ 6 h 8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0"/>
                <a:gd name="T118" fmla="*/ 0 h 86"/>
                <a:gd name="T119" fmla="*/ 80 w 80"/>
                <a:gd name="T120" fmla="*/ 86 h 8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0" h="86">
                  <a:moveTo>
                    <a:pt x="52" y="6"/>
                  </a:moveTo>
                  <a:lnTo>
                    <a:pt x="57" y="8"/>
                  </a:lnTo>
                  <a:lnTo>
                    <a:pt x="59" y="10"/>
                  </a:lnTo>
                  <a:lnTo>
                    <a:pt x="62" y="15"/>
                  </a:lnTo>
                  <a:lnTo>
                    <a:pt x="65" y="22"/>
                  </a:lnTo>
                  <a:lnTo>
                    <a:pt x="67" y="25"/>
                  </a:lnTo>
                  <a:lnTo>
                    <a:pt x="67" y="29"/>
                  </a:lnTo>
                  <a:lnTo>
                    <a:pt x="66" y="32"/>
                  </a:lnTo>
                  <a:lnTo>
                    <a:pt x="69" y="36"/>
                  </a:lnTo>
                  <a:lnTo>
                    <a:pt x="75" y="46"/>
                  </a:lnTo>
                  <a:lnTo>
                    <a:pt x="79" y="51"/>
                  </a:lnTo>
                  <a:lnTo>
                    <a:pt x="79" y="52"/>
                  </a:lnTo>
                  <a:lnTo>
                    <a:pt x="77" y="54"/>
                  </a:lnTo>
                  <a:lnTo>
                    <a:pt x="75" y="54"/>
                  </a:lnTo>
                  <a:lnTo>
                    <a:pt x="72" y="54"/>
                  </a:lnTo>
                  <a:lnTo>
                    <a:pt x="69" y="54"/>
                  </a:lnTo>
                  <a:lnTo>
                    <a:pt x="69" y="58"/>
                  </a:lnTo>
                  <a:lnTo>
                    <a:pt x="70" y="62"/>
                  </a:lnTo>
                  <a:lnTo>
                    <a:pt x="68" y="64"/>
                  </a:lnTo>
                  <a:lnTo>
                    <a:pt x="69" y="66"/>
                  </a:lnTo>
                  <a:lnTo>
                    <a:pt x="67" y="70"/>
                  </a:lnTo>
                  <a:lnTo>
                    <a:pt x="66" y="74"/>
                  </a:lnTo>
                  <a:lnTo>
                    <a:pt x="64" y="75"/>
                  </a:lnTo>
                  <a:lnTo>
                    <a:pt x="59" y="75"/>
                  </a:lnTo>
                  <a:lnTo>
                    <a:pt x="56" y="74"/>
                  </a:lnTo>
                  <a:lnTo>
                    <a:pt x="48" y="74"/>
                  </a:lnTo>
                  <a:lnTo>
                    <a:pt x="49" y="85"/>
                  </a:lnTo>
                  <a:lnTo>
                    <a:pt x="8" y="70"/>
                  </a:lnTo>
                  <a:lnTo>
                    <a:pt x="11" y="64"/>
                  </a:lnTo>
                  <a:lnTo>
                    <a:pt x="10" y="58"/>
                  </a:lnTo>
                  <a:lnTo>
                    <a:pt x="0" y="47"/>
                  </a:lnTo>
                  <a:lnTo>
                    <a:pt x="0" y="18"/>
                  </a:lnTo>
                  <a:lnTo>
                    <a:pt x="8" y="10"/>
                  </a:lnTo>
                  <a:lnTo>
                    <a:pt x="17" y="7"/>
                  </a:lnTo>
                  <a:lnTo>
                    <a:pt x="24" y="0"/>
                  </a:lnTo>
                  <a:lnTo>
                    <a:pt x="30" y="0"/>
                  </a:lnTo>
                  <a:lnTo>
                    <a:pt x="40" y="0"/>
                  </a:lnTo>
                  <a:lnTo>
                    <a:pt x="48" y="1"/>
                  </a:lnTo>
                  <a:lnTo>
                    <a:pt x="52" y="6"/>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551" name="Freeform 199"/>
            <p:cNvSpPr>
              <a:spLocks/>
            </p:cNvSpPr>
            <p:nvPr/>
          </p:nvSpPr>
          <p:spPr bwMode="auto">
            <a:xfrm>
              <a:off x="505" y="2992"/>
              <a:ext cx="29" cy="28"/>
            </a:xfrm>
            <a:custGeom>
              <a:avLst/>
              <a:gdLst>
                <a:gd name="T0" fmla="*/ 0 w 29"/>
                <a:gd name="T1" fmla="*/ 0 h 28"/>
                <a:gd name="T2" fmla="*/ 28 w 29"/>
                <a:gd name="T3" fmla="*/ 17 h 28"/>
                <a:gd name="T4" fmla="*/ 28 w 29"/>
                <a:gd name="T5" fmla="*/ 27 h 28"/>
                <a:gd name="T6" fmla="*/ 28 w 29"/>
                <a:gd name="T7" fmla="*/ 17 h 28"/>
                <a:gd name="T8" fmla="*/ 0 w 29"/>
                <a:gd name="T9" fmla="*/ 0 h 28"/>
                <a:gd name="T10" fmla="*/ 0 60000 65536"/>
                <a:gd name="T11" fmla="*/ 0 60000 65536"/>
                <a:gd name="T12" fmla="*/ 0 60000 65536"/>
                <a:gd name="T13" fmla="*/ 0 60000 65536"/>
                <a:gd name="T14" fmla="*/ 0 60000 65536"/>
                <a:gd name="T15" fmla="*/ 0 w 29"/>
                <a:gd name="T16" fmla="*/ 0 h 28"/>
                <a:gd name="T17" fmla="*/ 29 w 29"/>
                <a:gd name="T18" fmla="*/ 28 h 28"/>
              </a:gdLst>
              <a:ahLst/>
              <a:cxnLst>
                <a:cxn ang="T10">
                  <a:pos x="T0" y="T1"/>
                </a:cxn>
                <a:cxn ang="T11">
                  <a:pos x="T2" y="T3"/>
                </a:cxn>
                <a:cxn ang="T12">
                  <a:pos x="T4" y="T5"/>
                </a:cxn>
                <a:cxn ang="T13">
                  <a:pos x="T6" y="T7"/>
                </a:cxn>
                <a:cxn ang="T14">
                  <a:pos x="T8" y="T9"/>
                </a:cxn>
              </a:cxnLst>
              <a:rect l="T15" t="T16" r="T17" b="T18"/>
              <a:pathLst>
                <a:path w="29" h="28">
                  <a:moveTo>
                    <a:pt x="0" y="0"/>
                  </a:moveTo>
                  <a:lnTo>
                    <a:pt x="28" y="17"/>
                  </a:lnTo>
                  <a:lnTo>
                    <a:pt x="28" y="27"/>
                  </a:lnTo>
                  <a:lnTo>
                    <a:pt x="28" y="17"/>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552" name="Freeform 200"/>
            <p:cNvSpPr>
              <a:spLocks/>
            </p:cNvSpPr>
            <p:nvPr/>
          </p:nvSpPr>
          <p:spPr bwMode="auto">
            <a:xfrm>
              <a:off x="438" y="2949"/>
              <a:ext cx="61" cy="64"/>
            </a:xfrm>
            <a:custGeom>
              <a:avLst/>
              <a:gdLst>
                <a:gd name="T0" fmla="*/ 52 w 61"/>
                <a:gd name="T1" fmla="*/ 11 h 64"/>
                <a:gd name="T2" fmla="*/ 47 w 61"/>
                <a:gd name="T3" fmla="*/ 12 h 64"/>
                <a:gd name="T4" fmla="*/ 43 w 61"/>
                <a:gd name="T5" fmla="*/ 12 h 64"/>
                <a:gd name="T6" fmla="*/ 38 w 61"/>
                <a:gd name="T7" fmla="*/ 18 h 64"/>
                <a:gd name="T8" fmla="*/ 40 w 61"/>
                <a:gd name="T9" fmla="*/ 24 h 64"/>
                <a:gd name="T10" fmla="*/ 45 w 61"/>
                <a:gd name="T11" fmla="*/ 25 h 64"/>
                <a:gd name="T12" fmla="*/ 45 w 61"/>
                <a:gd name="T13" fmla="*/ 31 h 64"/>
                <a:gd name="T14" fmla="*/ 44 w 61"/>
                <a:gd name="T15" fmla="*/ 34 h 64"/>
                <a:gd name="T16" fmla="*/ 45 w 61"/>
                <a:gd name="T17" fmla="*/ 41 h 64"/>
                <a:gd name="T18" fmla="*/ 39 w 61"/>
                <a:gd name="T19" fmla="*/ 41 h 64"/>
                <a:gd name="T20" fmla="*/ 38 w 61"/>
                <a:gd name="T21" fmla="*/ 34 h 64"/>
                <a:gd name="T22" fmla="*/ 36 w 61"/>
                <a:gd name="T23" fmla="*/ 31 h 64"/>
                <a:gd name="T24" fmla="*/ 31 w 61"/>
                <a:gd name="T25" fmla="*/ 31 h 64"/>
                <a:gd name="T26" fmla="*/ 27 w 61"/>
                <a:gd name="T27" fmla="*/ 32 h 64"/>
                <a:gd name="T28" fmla="*/ 26 w 61"/>
                <a:gd name="T29" fmla="*/ 35 h 64"/>
                <a:gd name="T30" fmla="*/ 24 w 61"/>
                <a:gd name="T31" fmla="*/ 42 h 64"/>
                <a:gd name="T32" fmla="*/ 26 w 61"/>
                <a:gd name="T33" fmla="*/ 47 h 64"/>
                <a:gd name="T34" fmla="*/ 26 w 61"/>
                <a:gd name="T35" fmla="*/ 49 h 64"/>
                <a:gd name="T36" fmla="*/ 26 w 61"/>
                <a:gd name="T37" fmla="*/ 52 h 64"/>
                <a:gd name="T38" fmla="*/ 22 w 61"/>
                <a:gd name="T39" fmla="*/ 56 h 64"/>
                <a:gd name="T40" fmla="*/ 20 w 61"/>
                <a:gd name="T41" fmla="*/ 58 h 64"/>
                <a:gd name="T42" fmla="*/ 14 w 61"/>
                <a:gd name="T43" fmla="*/ 63 h 64"/>
                <a:gd name="T44" fmla="*/ 3 w 61"/>
                <a:gd name="T45" fmla="*/ 50 h 64"/>
                <a:gd name="T46" fmla="*/ 0 w 61"/>
                <a:gd name="T47" fmla="*/ 41 h 64"/>
                <a:gd name="T48" fmla="*/ 0 w 61"/>
                <a:gd name="T49" fmla="*/ 27 h 64"/>
                <a:gd name="T50" fmla="*/ 0 w 61"/>
                <a:gd name="T51" fmla="*/ 17 h 64"/>
                <a:gd name="T52" fmla="*/ 3 w 61"/>
                <a:gd name="T53" fmla="*/ 9 h 64"/>
                <a:gd name="T54" fmla="*/ 6 w 61"/>
                <a:gd name="T55" fmla="*/ 3 h 64"/>
                <a:gd name="T56" fmla="*/ 11 w 61"/>
                <a:gd name="T57" fmla="*/ 1 h 64"/>
                <a:gd name="T58" fmla="*/ 15 w 61"/>
                <a:gd name="T59" fmla="*/ 0 h 64"/>
                <a:gd name="T60" fmla="*/ 22 w 61"/>
                <a:gd name="T61" fmla="*/ 0 h 64"/>
                <a:gd name="T62" fmla="*/ 34 w 61"/>
                <a:gd name="T63" fmla="*/ 0 h 64"/>
                <a:gd name="T64" fmla="*/ 43 w 61"/>
                <a:gd name="T65" fmla="*/ 0 h 64"/>
                <a:gd name="T66" fmla="*/ 52 w 61"/>
                <a:gd name="T67" fmla="*/ 3 h 64"/>
                <a:gd name="T68" fmla="*/ 57 w 61"/>
                <a:gd name="T69" fmla="*/ 9 h 64"/>
                <a:gd name="T70" fmla="*/ 60 w 61"/>
                <a:gd name="T71" fmla="*/ 12 h 64"/>
                <a:gd name="T72" fmla="*/ 52 w 61"/>
                <a:gd name="T73" fmla="*/ 11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1"/>
                <a:gd name="T112" fmla="*/ 0 h 64"/>
                <a:gd name="T113" fmla="*/ 61 w 61"/>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1" h="64">
                  <a:moveTo>
                    <a:pt x="52" y="11"/>
                  </a:moveTo>
                  <a:lnTo>
                    <a:pt x="47" y="12"/>
                  </a:lnTo>
                  <a:lnTo>
                    <a:pt x="43" y="12"/>
                  </a:lnTo>
                  <a:lnTo>
                    <a:pt x="38" y="18"/>
                  </a:lnTo>
                  <a:lnTo>
                    <a:pt x="40" y="24"/>
                  </a:lnTo>
                  <a:lnTo>
                    <a:pt x="45" y="25"/>
                  </a:lnTo>
                  <a:lnTo>
                    <a:pt x="45" y="31"/>
                  </a:lnTo>
                  <a:lnTo>
                    <a:pt x="44" y="34"/>
                  </a:lnTo>
                  <a:lnTo>
                    <a:pt x="45" y="41"/>
                  </a:lnTo>
                  <a:lnTo>
                    <a:pt x="39" y="41"/>
                  </a:lnTo>
                  <a:lnTo>
                    <a:pt x="38" y="34"/>
                  </a:lnTo>
                  <a:lnTo>
                    <a:pt x="36" y="31"/>
                  </a:lnTo>
                  <a:lnTo>
                    <a:pt x="31" y="31"/>
                  </a:lnTo>
                  <a:lnTo>
                    <a:pt x="27" y="32"/>
                  </a:lnTo>
                  <a:lnTo>
                    <a:pt x="26" y="35"/>
                  </a:lnTo>
                  <a:lnTo>
                    <a:pt x="24" y="42"/>
                  </a:lnTo>
                  <a:lnTo>
                    <a:pt x="26" y="47"/>
                  </a:lnTo>
                  <a:lnTo>
                    <a:pt x="26" y="49"/>
                  </a:lnTo>
                  <a:lnTo>
                    <a:pt x="26" y="52"/>
                  </a:lnTo>
                  <a:lnTo>
                    <a:pt x="22" y="56"/>
                  </a:lnTo>
                  <a:lnTo>
                    <a:pt x="20" y="58"/>
                  </a:lnTo>
                  <a:lnTo>
                    <a:pt x="14" y="63"/>
                  </a:lnTo>
                  <a:lnTo>
                    <a:pt x="3" y="50"/>
                  </a:lnTo>
                  <a:lnTo>
                    <a:pt x="0" y="41"/>
                  </a:lnTo>
                  <a:lnTo>
                    <a:pt x="0" y="27"/>
                  </a:lnTo>
                  <a:lnTo>
                    <a:pt x="0" y="17"/>
                  </a:lnTo>
                  <a:lnTo>
                    <a:pt x="3" y="9"/>
                  </a:lnTo>
                  <a:lnTo>
                    <a:pt x="6" y="3"/>
                  </a:lnTo>
                  <a:lnTo>
                    <a:pt x="11" y="1"/>
                  </a:lnTo>
                  <a:lnTo>
                    <a:pt x="15" y="0"/>
                  </a:lnTo>
                  <a:lnTo>
                    <a:pt x="22" y="0"/>
                  </a:lnTo>
                  <a:lnTo>
                    <a:pt x="34" y="0"/>
                  </a:lnTo>
                  <a:lnTo>
                    <a:pt x="43" y="0"/>
                  </a:lnTo>
                  <a:lnTo>
                    <a:pt x="52" y="3"/>
                  </a:lnTo>
                  <a:lnTo>
                    <a:pt x="57" y="9"/>
                  </a:lnTo>
                  <a:lnTo>
                    <a:pt x="60" y="12"/>
                  </a:lnTo>
                  <a:lnTo>
                    <a:pt x="52" y="11"/>
                  </a:lnTo>
                </a:path>
              </a:pathLst>
            </a:custGeom>
            <a:solidFill>
              <a:srgbClr val="808080"/>
            </a:solidFill>
            <a:ln w="9525" cap="rnd">
              <a:noFill/>
              <a:round/>
              <a:headEnd type="none" w="sm" len="sm"/>
              <a:tailEnd type="none" w="sm" len="sm"/>
            </a:ln>
          </p:spPr>
          <p:txBody>
            <a:bodyPr/>
            <a:lstStyle/>
            <a:p>
              <a:endParaRPr lang="es-ES"/>
            </a:p>
          </p:txBody>
        </p:sp>
        <p:sp>
          <p:nvSpPr>
            <p:cNvPr id="107553" name="Freeform 201"/>
            <p:cNvSpPr>
              <a:spLocks/>
            </p:cNvSpPr>
            <p:nvPr/>
          </p:nvSpPr>
          <p:spPr bwMode="auto">
            <a:xfrm>
              <a:off x="431" y="2945"/>
              <a:ext cx="77" cy="76"/>
            </a:xfrm>
            <a:custGeom>
              <a:avLst/>
              <a:gdLst>
                <a:gd name="T0" fmla="*/ 76 w 77"/>
                <a:gd name="T1" fmla="*/ 12 h 76"/>
                <a:gd name="T2" fmla="*/ 56 w 77"/>
                <a:gd name="T3" fmla="*/ 9 h 76"/>
                <a:gd name="T4" fmla="*/ 44 w 77"/>
                <a:gd name="T5" fmla="*/ 6 h 76"/>
                <a:gd name="T6" fmla="*/ 47 w 77"/>
                <a:gd name="T7" fmla="*/ 7 h 76"/>
                <a:gd name="T8" fmla="*/ 56 w 77"/>
                <a:gd name="T9" fmla="*/ 12 h 76"/>
                <a:gd name="T10" fmla="*/ 55 w 77"/>
                <a:gd name="T11" fmla="*/ 13 h 76"/>
                <a:gd name="T12" fmla="*/ 49 w 77"/>
                <a:gd name="T13" fmla="*/ 13 h 76"/>
                <a:gd name="T14" fmla="*/ 40 w 77"/>
                <a:gd name="T15" fmla="*/ 12 h 76"/>
                <a:gd name="T16" fmla="*/ 44 w 77"/>
                <a:gd name="T17" fmla="*/ 13 h 76"/>
                <a:gd name="T18" fmla="*/ 52 w 77"/>
                <a:gd name="T19" fmla="*/ 17 h 76"/>
                <a:gd name="T20" fmla="*/ 44 w 77"/>
                <a:gd name="T21" fmla="*/ 17 h 76"/>
                <a:gd name="T22" fmla="*/ 47 w 77"/>
                <a:gd name="T23" fmla="*/ 20 h 76"/>
                <a:gd name="T24" fmla="*/ 51 w 77"/>
                <a:gd name="T25" fmla="*/ 24 h 76"/>
                <a:gd name="T26" fmla="*/ 47 w 77"/>
                <a:gd name="T27" fmla="*/ 24 h 76"/>
                <a:gd name="T28" fmla="*/ 36 w 77"/>
                <a:gd name="T29" fmla="*/ 23 h 76"/>
                <a:gd name="T30" fmla="*/ 53 w 77"/>
                <a:gd name="T31" fmla="*/ 30 h 76"/>
                <a:gd name="T32" fmla="*/ 57 w 77"/>
                <a:gd name="T33" fmla="*/ 33 h 76"/>
                <a:gd name="T34" fmla="*/ 46 w 77"/>
                <a:gd name="T35" fmla="*/ 30 h 76"/>
                <a:gd name="T36" fmla="*/ 51 w 77"/>
                <a:gd name="T37" fmla="*/ 32 h 76"/>
                <a:gd name="T38" fmla="*/ 57 w 77"/>
                <a:gd name="T39" fmla="*/ 36 h 76"/>
                <a:gd name="T40" fmla="*/ 53 w 77"/>
                <a:gd name="T41" fmla="*/ 38 h 76"/>
                <a:gd name="T42" fmla="*/ 41 w 77"/>
                <a:gd name="T43" fmla="*/ 43 h 76"/>
                <a:gd name="T44" fmla="*/ 27 w 77"/>
                <a:gd name="T45" fmla="*/ 36 h 76"/>
                <a:gd name="T46" fmla="*/ 24 w 77"/>
                <a:gd name="T47" fmla="*/ 36 h 76"/>
                <a:gd name="T48" fmla="*/ 31 w 77"/>
                <a:gd name="T49" fmla="*/ 41 h 76"/>
                <a:gd name="T50" fmla="*/ 18 w 77"/>
                <a:gd name="T51" fmla="*/ 38 h 76"/>
                <a:gd name="T52" fmla="*/ 21 w 77"/>
                <a:gd name="T53" fmla="*/ 41 h 76"/>
                <a:gd name="T54" fmla="*/ 31 w 77"/>
                <a:gd name="T55" fmla="*/ 45 h 76"/>
                <a:gd name="T56" fmla="*/ 24 w 77"/>
                <a:gd name="T57" fmla="*/ 46 h 76"/>
                <a:gd name="T58" fmla="*/ 22 w 77"/>
                <a:gd name="T59" fmla="*/ 47 h 76"/>
                <a:gd name="T60" fmla="*/ 31 w 77"/>
                <a:gd name="T61" fmla="*/ 50 h 76"/>
                <a:gd name="T62" fmla="*/ 25 w 77"/>
                <a:gd name="T63" fmla="*/ 54 h 76"/>
                <a:gd name="T64" fmla="*/ 25 w 77"/>
                <a:gd name="T65" fmla="*/ 56 h 76"/>
                <a:gd name="T66" fmla="*/ 31 w 77"/>
                <a:gd name="T67" fmla="*/ 63 h 76"/>
                <a:gd name="T68" fmla="*/ 24 w 77"/>
                <a:gd name="T69" fmla="*/ 63 h 76"/>
                <a:gd name="T70" fmla="*/ 17 w 77"/>
                <a:gd name="T71" fmla="*/ 51 h 76"/>
                <a:gd name="T72" fmla="*/ 22 w 77"/>
                <a:gd name="T73" fmla="*/ 63 h 76"/>
                <a:gd name="T74" fmla="*/ 24 w 77"/>
                <a:gd name="T75" fmla="*/ 71 h 76"/>
                <a:gd name="T76" fmla="*/ 15 w 77"/>
                <a:gd name="T77" fmla="*/ 63 h 76"/>
                <a:gd name="T78" fmla="*/ 14 w 77"/>
                <a:gd name="T79" fmla="*/ 66 h 76"/>
                <a:gd name="T80" fmla="*/ 21 w 77"/>
                <a:gd name="T81" fmla="*/ 73 h 76"/>
                <a:gd name="T82" fmla="*/ 9 w 77"/>
                <a:gd name="T83" fmla="*/ 68 h 76"/>
                <a:gd name="T84" fmla="*/ 0 w 77"/>
                <a:gd name="T85" fmla="*/ 51 h 76"/>
                <a:gd name="T86" fmla="*/ 0 w 77"/>
                <a:gd name="T87" fmla="*/ 32 h 76"/>
                <a:gd name="T88" fmla="*/ 5 w 77"/>
                <a:gd name="T89" fmla="*/ 23 h 76"/>
                <a:gd name="T90" fmla="*/ 25 w 77"/>
                <a:gd name="T91" fmla="*/ 30 h 76"/>
                <a:gd name="T92" fmla="*/ 9 w 77"/>
                <a:gd name="T93" fmla="*/ 23 h 76"/>
                <a:gd name="T94" fmla="*/ 0 w 77"/>
                <a:gd name="T95" fmla="*/ 13 h 76"/>
                <a:gd name="T96" fmla="*/ 15 w 77"/>
                <a:gd name="T97" fmla="*/ 12 h 76"/>
                <a:gd name="T98" fmla="*/ 17 w 77"/>
                <a:gd name="T99" fmla="*/ 9 h 76"/>
                <a:gd name="T100" fmla="*/ 14 w 77"/>
                <a:gd name="T101" fmla="*/ 2 h 76"/>
                <a:gd name="T102" fmla="*/ 24 w 77"/>
                <a:gd name="T103" fmla="*/ 0 h 76"/>
                <a:gd name="T104" fmla="*/ 56 w 77"/>
                <a:gd name="T105" fmla="*/ 2 h 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7"/>
                <a:gd name="T160" fmla="*/ 0 h 76"/>
                <a:gd name="T161" fmla="*/ 77 w 77"/>
                <a:gd name="T162" fmla="*/ 76 h 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7" h="76">
                  <a:moveTo>
                    <a:pt x="68" y="5"/>
                  </a:moveTo>
                  <a:lnTo>
                    <a:pt x="76" y="12"/>
                  </a:lnTo>
                  <a:lnTo>
                    <a:pt x="63" y="12"/>
                  </a:lnTo>
                  <a:lnTo>
                    <a:pt x="56" y="9"/>
                  </a:lnTo>
                  <a:lnTo>
                    <a:pt x="51" y="6"/>
                  </a:lnTo>
                  <a:lnTo>
                    <a:pt x="44" y="6"/>
                  </a:lnTo>
                  <a:lnTo>
                    <a:pt x="37" y="6"/>
                  </a:lnTo>
                  <a:lnTo>
                    <a:pt x="47" y="7"/>
                  </a:lnTo>
                  <a:lnTo>
                    <a:pt x="53" y="9"/>
                  </a:lnTo>
                  <a:lnTo>
                    <a:pt x="56" y="12"/>
                  </a:lnTo>
                  <a:lnTo>
                    <a:pt x="56" y="13"/>
                  </a:lnTo>
                  <a:lnTo>
                    <a:pt x="55" y="13"/>
                  </a:lnTo>
                  <a:lnTo>
                    <a:pt x="53" y="15"/>
                  </a:lnTo>
                  <a:lnTo>
                    <a:pt x="49" y="13"/>
                  </a:lnTo>
                  <a:lnTo>
                    <a:pt x="46" y="13"/>
                  </a:lnTo>
                  <a:lnTo>
                    <a:pt x="40" y="12"/>
                  </a:lnTo>
                  <a:lnTo>
                    <a:pt x="37" y="12"/>
                  </a:lnTo>
                  <a:lnTo>
                    <a:pt x="44" y="13"/>
                  </a:lnTo>
                  <a:lnTo>
                    <a:pt x="49" y="15"/>
                  </a:lnTo>
                  <a:lnTo>
                    <a:pt x="52" y="17"/>
                  </a:lnTo>
                  <a:lnTo>
                    <a:pt x="49" y="19"/>
                  </a:lnTo>
                  <a:lnTo>
                    <a:pt x="44" y="17"/>
                  </a:lnTo>
                  <a:lnTo>
                    <a:pt x="40" y="16"/>
                  </a:lnTo>
                  <a:lnTo>
                    <a:pt x="47" y="20"/>
                  </a:lnTo>
                  <a:lnTo>
                    <a:pt x="51" y="22"/>
                  </a:lnTo>
                  <a:lnTo>
                    <a:pt x="51" y="24"/>
                  </a:lnTo>
                  <a:lnTo>
                    <a:pt x="52" y="27"/>
                  </a:lnTo>
                  <a:lnTo>
                    <a:pt x="47" y="24"/>
                  </a:lnTo>
                  <a:lnTo>
                    <a:pt x="44" y="23"/>
                  </a:lnTo>
                  <a:lnTo>
                    <a:pt x="36" y="23"/>
                  </a:lnTo>
                  <a:lnTo>
                    <a:pt x="46" y="26"/>
                  </a:lnTo>
                  <a:lnTo>
                    <a:pt x="53" y="30"/>
                  </a:lnTo>
                  <a:lnTo>
                    <a:pt x="56" y="30"/>
                  </a:lnTo>
                  <a:lnTo>
                    <a:pt x="57" y="33"/>
                  </a:lnTo>
                  <a:lnTo>
                    <a:pt x="53" y="32"/>
                  </a:lnTo>
                  <a:lnTo>
                    <a:pt x="46" y="30"/>
                  </a:lnTo>
                  <a:lnTo>
                    <a:pt x="43" y="30"/>
                  </a:lnTo>
                  <a:lnTo>
                    <a:pt x="51" y="32"/>
                  </a:lnTo>
                  <a:lnTo>
                    <a:pt x="56" y="34"/>
                  </a:lnTo>
                  <a:lnTo>
                    <a:pt x="57" y="36"/>
                  </a:lnTo>
                  <a:lnTo>
                    <a:pt x="56" y="39"/>
                  </a:lnTo>
                  <a:lnTo>
                    <a:pt x="53" y="38"/>
                  </a:lnTo>
                  <a:lnTo>
                    <a:pt x="47" y="34"/>
                  </a:lnTo>
                  <a:lnTo>
                    <a:pt x="41" y="43"/>
                  </a:lnTo>
                  <a:lnTo>
                    <a:pt x="36" y="41"/>
                  </a:lnTo>
                  <a:lnTo>
                    <a:pt x="27" y="36"/>
                  </a:lnTo>
                  <a:lnTo>
                    <a:pt x="18" y="34"/>
                  </a:lnTo>
                  <a:lnTo>
                    <a:pt x="24" y="36"/>
                  </a:lnTo>
                  <a:lnTo>
                    <a:pt x="34" y="39"/>
                  </a:lnTo>
                  <a:lnTo>
                    <a:pt x="31" y="41"/>
                  </a:lnTo>
                  <a:lnTo>
                    <a:pt x="24" y="40"/>
                  </a:lnTo>
                  <a:lnTo>
                    <a:pt x="18" y="38"/>
                  </a:lnTo>
                  <a:lnTo>
                    <a:pt x="12" y="34"/>
                  </a:lnTo>
                  <a:lnTo>
                    <a:pt x="21" y="41"/>
                  </a:lnTo>
                  <a:lnTo>
                    <a:pt x="27" y="43"/>
                  </a:lnTo>
                  <a:lnTo>
                    <a:pt x="31" y="45"/>
                  </a:lnTo>
                  <a:lnTo>
                    <a:pt x="31" y="47"/>
                  </a:lnTo>
                  <a:lnTo>
                    <a:pt x="24" y="46"/>
                  </a:lnTo>
                  <a:lnTo>
                    <a:pt x="18" y="45"/>
                  </a:lnTo>
                  <a:lnTo>
                    <a:pt x="22" y="47"/>
                  </a:lnTo>
                  <a:lnTo>
                    <a:pt x="27" y="49"/>
                  </a:lnTo>
                  <a:lnTo>
                    <a:pt x="31" y="50"/>
                  </a:lnTo>
                  <a:lnTo>
                    <a:pt x="31" y="57"/>
                  </a:lnTo>
                  <a:lnTo>
                    <a:pt x="25" y="54"/>
                  </a:lnTo>
                  <a:lnTo>
                    <a:pt x="19" y="51"/>
                  </a:lnTo>
                  <a:lnTo>
                    <a:pt x="25" y="56"/>
                  </a:lnTo>
                  <a:lnTo>
                    <a:pt x="31" y="58"/>
                  </a:lnTo>
                  <a:lnTo>
                    <a:pt x="31" y="63"/>
                  </a:lnTo>
                  <a:lnTo>
                    <a:pt x="27" y="66"/>
                  </a:lnTo>
                  <a:lnTo>
                    <a:pt x="24" y="63"/>
                  </a:lnTo>
                  <a:lnTo>
                    <a:pt x="19" y="57"/>
                  </a:lnTo>
                  <a:lnTo>
                    <a:pt x="17" y="51"/>
                  </a:lnTo>
                  <a:lnTo>
                    <a:pt x="19" y="58"/>
                  </a:lnTo>
                  <a:lnTo>
                    <a:pt x="22" y="63"/>
                  </a:lnTo>
                  <a:lnTo>
                    <a:pt x="27" y="68"/>
                  </a:lnTo>
                  <a:lnTo>
                    <a:pt x="24" y="71"/>
                  </a:lnTo>
                  <a:lnTo>
                    <a:pt x="18" y="68"/>
                  </a:lnTo>
                  <a:lnTo>
                    <a:pt x="15" y="63"/>
                  </a:lnTo>
                  <a:lnTo>
                    <a:pt x="9" y="56"/>
                  </a:lnTo>
                  <a:lnTo>
                    <a:pt x="14" y="66"/>
                  </a:lnTo>
                  <a:lnTo>
                    <a:pt x="18" y="68"/>
                  </a:lnTo>
                  <a:lnTo>
                    <a:pt x="21" y="73"/>
                  </a:lnTo>
                  <a:lnTo>
                    <a:pt x="18" y="75"/>
                  </a:lnTo>
                  <a:lnTo>
                    <a:pt x="9" y="68"/>
                  </a:lnTo>
                  <a:lnTo>
                    <a:pt x="3" y="58"/>
                  </a:lnTo>
                  <a:lnTo>
                    <a:pt x="0" y="51"/>
                  </a:lnTo>
                  <a:lnTo>
                    <a:pt x="0" y="41"/>
                  </a:lnTo>
                  <a:lnTo>
                    <a:pt x="0" y="32"/>
                  </a:lnTo>
                  <a:lnTo>
                    <a:pt x="0" y="23"/>
                  </a:lnTo>
                  <a:lnTo>
                    <a:pt x="5" y="23"/>
                  </a:lnTo>
                  <a:lnTo>
                    <a:pt x="14" y="26"/>
                  </a:lnTo>
                  <a:lnTo>
                    <a:pt x="25" y="30"/>
                  </a:lnTo>
                  <a:lnTo>
                    <a:pt x="15" y="24"/>
                  </a:lnTo>
                  <a:lnTo>
                    <a:pt x="9" y="23"/>
                  </a:lnTo>
                  <a:lnTo>
                    <a:pt x="0" y="20"/>
                  </a:lnTo>
                  <a:lnTo>
                    <a:pt x="0" y="13"/>
                  </a:lnTo>
                  <a:lnTo>
                    <a:pt x="3" y="7"/>
                  </a:lnTo>
                  <a:lnTo>
                    <a:pt x="15" y="12"/>
                  </a:lnTo>
                  <a:lnTo>
                    <a:pt x="22" y="15"/>
                  </a:lnTo>
                  <a:lnTo>
                    <a:pt x="17" y="9"/>
                  </a:lnTo>
                  <a:lnTo>
                    <a:pt x="6" y="6"/>
                  </a:lnTo>
                  <a:lnTo>
                    <a:pt x="14" y="2"/>
                  </a:lnTo>
                  <a:lnTo>
                    <a:pt x="18" y="0"/>
                  </a:lnTo>
                  <a:lnTo>
                    <a:pt x="24" y="0"/>
                  </a:lnTo>
                  <a:lnTo>
                    <a:pt x="41" y="0"/>
                  </a:lnTo>
                  <a:lnTo>
                    <a:pt x="56" y="2"/>
                  </a:lnTo>
                  <a:lnTo>
                    <a:pt x="68" y="5"/>
                  </a:lnTo>
                </a:path>
              </a:pathLst>
            </a:custGeom>
            <a:solidFill>
              <a:srgbClr val="A0A0A0"/>
            </a:solidFill>
            <a:ln w="9525" cap="rnd">
              <a:noFill/>
              <a:round/>
              <a:headEnd type="none" w="sm" len="sm"/>
              <a:tailEnd type="none" w="sm" len="sm"/>
            </a:ln>
          </p:spPr>
          <p:txBody>
            <a:bodyPr/>
            <a:lstStyle/>
            <a:p>
              <a:endParaRPr lang="es-ES"/>
            </a:p>
          </p:txBody>
        </p:sp>
        <p:sp>
          <p:nvSpPr>
            <p:cNvPr id="107554" name="Freeform 202"/>
            <p:cNvSpPr>
              <a:spLocks/>
            </p:cNvSpPr>
            <p:nvPr/>
          </p:nvSpPr>
          <p:spPr bwMode="auto">
            <a:xfrm>
              <a:off x="510" y="3015"/>
              <a:ext cx="27" cy="26"/>
            </a:xfrm>
            <a:custGeom>
              <a:avLst/>
              <a:gdLst>
                <a:gd name="T0" fmla="*/ 26 w 27"/>
                <a:gd name="T1" fmla="*/ 0 h 26"/>
                <a:gd name="T2" fmla="*/ 26 w 27"/>
                <a:gd name="T3" fmla="*/ 11 h 26"/>
                <a:gd name="T4" fmla="*/ 0 w 27"/>
                <a:gd name="T5" fmla="*/ 11 h 26"/>
                <a:gd name="T6" fmla="*/ 0 w 27"/>
                <a:gd name="T7" fmla="*/ 25 h 26"/>
                <a:gd name="T8" fmla="*/ 0 w 27"/>
                <a:gd name="T9" fmla="*/ 11 h 26"/>
                <a:gd name="T10" fmla="*/ 26 w 27"/>
                <a:gd name="T11" fmla="*/ 11 h 26"/>
                <a:gd name="T12" fmla="*/ 26 w 27"/>
                <a:gd name="T13" fmla="*/ 0 h 26"/>
                <a:gd name="T14" fmla="*/ 0 60000 65536"/>
                <a:gd name="T15" fmla="*/ 0 60000 65536"/>
                <a:gd name="T16" fmla="*/ 0 60000 65536"/>
                <a:gd name="T17" fmla="*/ 0 60000 65536"/>
                <a:gd name="T18" fmla="*/ 0 60000 65536"/>
                <a:gd name="T19" fmla="*/ 0 60000 65536"/>
                <a:gd name="T20" fmla="*/ 0 60000 65536"/>
                <a:gd name="T21" fmla="*/ 0 w 27"/>
                <a:gd name="T22" fmla="*/ 0 h 26"/>
                <a:gd name="T23" fmla="*/ 27 w 27"/>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6">
                  <a:moveTo>
                    <a:pt x="26" y="0"/>
                  </a:moveTo>
                  <a:lnTo>
                    <a:pt x="26" y="11"/>
                  </a:lnTo>
                  <a:lnTo>
                    <a:pt x="0" y="11"/>
                  </a:lnTo>
                  <a:lnTo>
                    <a:pt x="0" y="25"/>
                  </a:lnTo>
                  <a:lnTo>
                    <a:pt x="0" y="11"/>
                  </a:lnTo>
                  <a:lnTo>
                    <a:pt x="26" y="11"/>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7555" name="Freeform 203"/>
            <p:cNvSpPr>
              <a:spLocks/>
            </p:cNvSpPr>
            <p:nvPr/>
          </p:nvSpPr>
          <p:spPr bwMode="auto">
            <a:xfrm>
              <a:off x="498" y="2988"/>
              <a:ext cx="1" cy="26"/>
            </a:xfrm>
            <a:custGeom>
              <a:avLst/>
              <a:gdLst>
                <a:gd name="T0" fmla="*/ 0 w 1"/>
                <a:gd name="T1" fmla="*/ 0 h 26"/>
                <a:gd name="T2" fmla="*/ 0 w 1"/>
                <a:gd name="T3" fmla="*/ 25 h 26"/>
                <a:gd name="T4" fmla="*/ 0 w 1"/>
                <a:gd name="T5" fmla="*/ 11 h 26"/>
                <a:gd name="T6" fmla="*/ 0 w 1"/>
                <a:gd name="T7" fmla="*/ 0 h 26"/>
                <a:gd name="T8" fmla="*/ 0 w 1"/>
                <a:gd name="T9" fmla="*/ 11 h 26"/>
                <a:gd name="T10" fmla="*/ 0 w 1"/>
                <a:gd name="T11" fmla="*/ 0 h 26"/>
                <a:gd name="T12" fmla="*/ 0 60000 65536"/>
                <a:gd name="T13" fmla="*/ 0 60000 65536"/>
                <a:gd name="T14" fmla="*/ 0 60000 65536"/>
                <a:gd name="T15" fmla="*/ 0 60000 65536"/>
                <a:gd name="T16" fmla="*/ 0 60000 65536"/>
                <a:gd name="T17" fmla="*/ 0 60000 65536"/>
                <a:gd name="T18" fmla="*/ 0 w 1"/>
                <a:gd name="T19" fmla="*/ 0 h 26"/>
                <a:gd name="T20" fmla="*/ 1 w 1"/>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 h="26">
                  <a:moveTo>
                    <a:pt x="0" y="0"/>
                  </a:moveTo>
                  <a:lnTo>
                    <a:pt x="0" y="25"/>
                  </a:lnTo>
                  <a:lnTo>
                    <a:pt x="0" y="11"/>
                  </a:lnTo>
                  <a:lnTo>
                    <a:pt x="0" y="0"/>
                  </a:lnTo>
                  <a:lnTo>
                    <a:pt x="0" y="11"/>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556" name="Freeform 204"/>
            <p:cNvSpPr>
              <a:spLocks/>
            </p:cNvSpPr>
            <p:nvPr/>
          </p:nvSpPr>
          <p:spPr bwMode="auto">
            <a:xfrm>
              <a:off x="491" y="3040"/>
              <a:ext cx="27" cy="41"/>
            </a:xfrm>
            <a:custGeom>
              <a:avLst/>
              <a:gdLst>
                <a:gd name="T0" fmla="*/ 6 w 27"/>
                <a:gd name="T1" fmla="*/ 0 h 41"/>
                <a:gd name="T2" fmla="*/ 10 w 27"/>
                <a:gd name="T3" fmla="*/ 5 h 41"/>
                <a:gd name="T4" fmla="*/ 13 w 27"/>
                <a:gd name="T5" fmla="*/ 10 h 41"/>
                <a:gd name="T6" fmla="*/ 21 w 27"/>
                <a:gd name="T7" fmla="*/ 18 h 41"/>
                <a:gd name="T8" fmla="*/ 26 w 27"/>
                <a:gd name="T9" fmla="*/ 26 h 41"/>
                <a:gd name="T10" fmla="*/ 26 w 27"/>
                <a:gd name="T11" fmla="*/ 32 h 41"/>
                <a:gd name="T12" fmla="*/ 23 w 27"/>
                <a:gd name="T13" fmla="*/ 40 h 41"/>
                <a:gd name="T14" fmla="*/ 0 w 27"/>
                <a:gd name="T15" fmla="*/ 16 h 41"/>
                <a:gd name="T16" fmla="*/ 6 w 27"/>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41"/>
                <a:gd name="T29" fmla="*/ 27 w 27"/>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41">
                  <a:moveTo>
                    <a:pt x="6" y="0"/>
                  </a:moveTo>
                  <a:lnTo>
                    <a:pt x="10" y="5"/>
                  </a:lnTo>
                  <a:lnTo>
                    <a:pt x="13" y="10"/>
                  </a:lnTo>
                  <a:lnTo>
                    <a:pt x="21" y="18"/>
                  </a:lnTo>
                  <a:lnTo>
                    <a:pt x="26" y="26"/>
                  </a:lnTo>
                  <a:lnTo>
                    <a:pt x="26" y="32"/>
                  </a:lnTo>
                  <a:lnTo>
                    <a:pt x="23" y="40"/>
                  </a:lnTo>
                  <a:lnTo>
                    <a:pt x="0" y="16"/>
                  </a:lnTo>
                  <a:lnTo>
                    <a:pt x="6" y="0"/>
                  </a:lnTo>
                </a:path>
              </a:pathLst>
            </a:custGeom>
            <a:solidFill>
              <a:srgbClr val="400000"/>
            </a:solidFill>
            <a:ln w="12700" cap="rnd">
              <a:solidFill>
                <a:srgbClr val="000000"/>
              </a:solidFill>
              <a:round/>
              <a:headEnd type="none" w="sm" len="sm"/>
              <a:tailEnd type="none" w="sm" len="sm"/>
            </a:ln>
          </p:spPr>
          <p:txBody>
            <a:bodyPr/>
            <a:lstStyle/>
            <a:p>
              <a:endParaRPr lang="es-ES"/>
            </a:p>
          </p:txBody>
        </p:sp>
        <p:sp>
          <p:nvSpPr>
            <p:cNvPr id="107557" name="Freeform 205"/>
            <p:cNvSpPr>
              <a:spLocks/>
            </p:cNvSpPr>
            <p:nvPr/>
          </p:nvSpPr>
          <p:spPr bwMode="auto">
            <a:xfrm>
              <a:off x="446" y="3021"/>
              <a:ext cx="48" cy="29"/>
            </a:xfrm>
            <a:custGeom>
              <a:avLst/>
              <a:gdLst>
                <a:gd name="T0" fmla="*/ 0 w 48"/>
                <a:gd name="T1" fmla="*/ 0 h 29"/>
                <a:gd name="T2" fmla="*/ 8 w 48"/>
                <a:gd name="T3" fmla="*/ 0 h 29"/>
                <a:gd name="T4" fmla="*/ 19 w 48"/>
                <a:gd name="T5" fmla="*/ 3 h 29"/>
                <a:gd name="T6" fmla="*/ 30 w 48"/>
                <a:gd name="T7" fmla="*/ 9 h 29"/>
                <a:gd name="T8" fmla="*/ 37 w 48"/>
                <a:gd name="T9" fmla="*/ 12 h 29"/>
                <a:gd name="T10" fmla="*/ 45 w 48"/>
                <a:gd name="T11" fmla="*/ 16 h 29"/>
                <a:gd name="T12" fmla="*/ 47 w 48"/>
                <a:gd name="T13" fmla="*/ 19 h 29"/>
                <a:gd name="T14" fmla="*/ 47 w 48"/>
                <a:gd name="T15" fmla="*/ 28 h 29"/>
                <a:gd name="T16" fmla="*/ 0 w 48"/>
                <a:gd name="T17" fmla="*/ 4 h 29"/>
                <a:gd name="T18" fmla="*/ 0 w 48"/>
                <a:gd name="T19" fmla="*/ 0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29"/>
                <a:gd name="T32" fmla="*/ 48 w 48"/>
                <a:gd name="T33" fmla="*/ 29 h 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29">
                  <a:moveTo>
                    <a:pt x="0" y="0"/>
                  </a:moveTo>
                  <a:lnTo>
                    <a:pt x="8" y="0"/>
                  </a:lnTo>
                  <a:lnTo>
                    <a:pt x="19" y="3"/>
                  </a:lnTo>
                  <a:lnTo>
                    <a:pt x="30" y="9"/>
                  </a:lnTo>
                  <a:lnTo>
                    <a:pt x="37" y="12"/>
                  </a:lnTo>
                  <a:lnTo>
                    <a:pt x="45" y="16"/>
                  </a:lnTo>
                  <a:lnTo>
                    <a:pt x="47" y="19"/>
                  </a:lnTo>
                  <a:lnTo>
                    <a:pt x="47" y="28"/>
                  </a:lnTo>
                  <a:lnTo>
                    <a:pt x="0" y="4"/>
                  </a:lnTo>
                  <a:lnTo>
                    <a:pt x="0"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7558" name="Freeform 206"/>
            <p:cNvSpPr>
              <a:spLocks/>
            </p:cNvSpPr>
            <p:nvPr/>
          </p:nvSpPr>
          <p:spPr bwMode="auto">
            <a:xfrm>
              <a:off x="449" y="3022"/>
              <a:ext cx="43" cy="26"/>
            </a:xfrm>
            <a:custGeom>
              <a:avLst/>
              <a:gdLst>
                <a:gd name="T0" fmla="*/ 42 w 43"/>
                <a:gd name="T1" fmla="*/ 25 h 26"/>
                <a:gd name="T2" fmla="*/ 42 w 43"/>
                <a:gd name="T3" fmla="*/ 17 h 26"/>
                <a:gd name="T4" fmla="*/ 40 w 43"/>
                <a:gd name="T5" fmla="*/ 14 h 26"/>
                <a:gd name="T6" fmla="*/ 31 w 43"/>
                <a:gd name="T7" fmla="*/ 9 h 26"/>
                <a:gd name="T8" fmla="*/ 21 w 43"/>
                <a:gd name="T9" fmla="*/ 4 h 26"/>
                <a:gd name="T10" fmla="*/ 8 w 43"/>
                <a:gd name="T11" fmla="*/ 0 h 26"/>
                <a:gd name="T12" fmla="*/ 1 w 43"/>
                <a:gd name="T13" fmla="*/ 0 h 26"/>
                <a:gd name="T14" fmla="*/ 0 w 43"/>
                <a:gd name="T15" fmla="*/ 7 h 26"/>
                <a:gd name="T16" fmla="*/ 31 w 43"/>
                <a:gd name="T17" fmla="*/ 19 h 26"/>
                <a:gd name="T18" fmla="*/ 42 w 43"/>
                <a:gd name="T19" fmla="*/ 25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
                <a:gd name="T31" fmla="*/ 0 h 26"/>
                <a:gd name="T32" fmla="*/ 43 w 43"/>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 h="26">
                  <a:moveTo>
                    <a:pt x="42" y="25"/>
                  </a:moveTo>
                  <a:lnTo>
                    <a:pt x="42" y="17"/>
                  </a:lnTo>
                  <a:lnTo>
                    <a:pt x="40" y="14"/>
                  </a:lnTo>
                  <a:lnTo>
                    <a:pt x="31" y="9"/>
                  </a:lnTo>
                  <a:lnTo>
                    <a:pt x="21" y="4"/>
                  </a:lnTo>
                  <a:lnTo>
                    <a:pt x="8" y="0"/>
                  </a:lnTo>
                  <a:lnTo>
                    <a:pt x="1" y="0"/>
                  </a:lnTo>
                  <a:lnTo>
                    <a:pt x="0" y="7"/>
                  </a:lnTo>
                  <a:lnTo>
                    <a:pt x="31" y="19"/>
                  </a:lnTo>
                  <a:lnTo>
                    <a:pt x="42" y="25"/>
                  </a:lnTo>
                </a:path>
              </a:pathLst>
            </a:custGeom>
            <a:solidFill>
              <a:srgbClr val="E0E0E0"/>
            </a:solidFill>
            <a:ln w="9525" cap="rnd">
              <a:noFill/>
              <a:round/>
              <a:headEnd type="none" w="sm" len="sm"/>
              <a:tailEnd type="none" w="sm" len="sm"/>
            </a:ln>
          </p:spPr>
          <p:txBody>
            <a:bodyPr/>
            <a:lstStyle/>
            <a:p>
              <a:endParaRPr lang="es-ES"/>
            </a:p>
          </p:txBody>
        </p:sp>
        <p:sp>
          <p:nvSpPr>
            <p:cNvPr id="107559" name="Freeform 207"/>
            <p:cNvSpPr>
              <a:spLocks/>
            </p:cNvSpPr>
            <p:nvPr/>
          </p:nvSpPr>
          <p:spPr bwMode="auto">
            <a:xfrm>
              <a:off x="518" y="3109"/>
              <a:ext cx="28" cy="27"/>
            </a:xfrm>
            <a:custGeom>
              <a:avLst/>
              <a:gdLst>
                <a:gd name="T0" fmla="*/ 16 w 28"/>
                <a:gd name="T1" fmla="*/ 0 h 27"/>
                <a:gd name="T2" fmla="*/ 21 w 28"/>
                <a:gd name="T3" fmla="*/ 4 h 27"/>
                <a:gd name="T4" fmla="*/ 23 w 28"/>
                <a:gd name="T5" fmla="*/ 9 h 27"/>
                <a:gd name="T6" fmla="*/ 24 w 28"/>
                <a:gd name="T7" fmla="*/ 12 h 27"/>
                <a:gd name="T8" fmla="*/ 24 w 28"/>
                <a:gd name="T9" fmla="*/ 15 h 27"/>
                <a:gd name="T10" fmla="*/ 27 w 28"/>
                <a:gd name="T11" fmla="*/ 19 h 27"/>
                <a:gd name="T12" fmla="*/ 3 w 28"/>
                <a:gd name="T13" fmla="*/ 26 h 27"/>
                <a:gd name="T14" fmla="*/ 0 w 28"/>
                <a:gd name="T15" fmla="*/ 0 h 27"/>
                <a:gd name="T16" fmla="*/ 9 w 28"/>
                <a:gd name="T17" fmla="*/ 0 h 27"/>
                <a:gd name="T18" fmla="*/ 16 w 28"/>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
                <a:gd name="T31" fmla="*/ 0 h 27"/>
                <a:gd name="T32" fmla="*/ 28 w 28"/>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 h="27">
                  <a:moveTo>
                    <a:pt x="16" y="0"/>
                  </a:moveTo>
                  <a:lnTo>
                    <a:pt x="21" y="4"/>
                  </a:lnTo>
                  <a:lnTo>
                    <a:pt x="23" y="9"/>
                  </a:lnTo>
                  <a:lnTo>
                    <a:pt x="24" y="12"/>
                  </a:lnTo>
                  <a:lnTo>
                    <a:pt x="24" y="15"/>
                  </a:lnTo>
                  <a:lnTo>
                    <a:pt x="27" y="19"/>
                  </a:lnTo>
                  <a:lnTo>
                    <a:pt x="3" y="26"/>
                  </a:lnTo>
                  <a:lnTo>
                    <a:pt x="0" y="0"/>
                  </a:lnTo>
                  <a:lnTo>
                    <a:pt x="9" y="0"/>
                  </a:lnTo>
                  <a:lnTo>
                    <a:pt x="16"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7560" name="Freeform 208"/>
            <p:cNvSpPr>
              <a:spLocks/>
            </p:cNvSpPr>
            <p:nvPr/>
          </p:nvSpPr>
          <p:spPr bwMode="auto">
            <a:xfrm>
              <a:off x="523" y="3109"/>
              <a:ext cx="27" cy="27"/>
            </a:xfrm>
            <a:custGeom>
              <a:avLst/>
              <a:gdLst>
                <a:gd name="T0" fmla="*/ 15 w 27"/>
                <a:gd name="T1" fmla="*/ 0 h 27"/>
                <a:gd name="T2" fmla="*/ 20 w 27"/>
                <a:gd name="T3" fmla="*/ 4 h 27"/>
                <a:gd name="T4" fmla="*/ 23 w 27"/>
                <a:gd name="T5" fmla="*/ 9 h 27"/>
                <a:gd name="T6" fmla="*/ 23 w 27"/>
                <a:gd name="T7" fmla="*/ 14 h 27"/>
                <a:gd name="T8" fmla="*/ 26 w 27"/>
                <a:gd name="T9" fmla="*/ 18 h 27"/>
                <a:gd name="T10" fmla="*/ 6 w 27"/>
                <a:gd name="T11" fmla="*/ 26 h 27"/>
                <a:gd name="T12" fmla="*/ 0 w 27"/>
                <a:gd name="T13" fmla="*/ 0 h 27"/>
                <a:gd name="T14" fmla="*/ 7 w 27"/>
                <a:gd name="T15" fmla="*/ 0 h 27"/>
                <a:gd name="T16" fmla="*/ 15 w 27"/>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27"/>
                <a:gd name="T29" fmla="*/ 27 w 27"/>
                <a:gd name="T30" fmla="*/ 27 h 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27">
                  <a:moveTo>
                    <a:pt x="15" y="0"/>
                  </a:moveTo>
                  <a:lnTo>
                    <a:pt x="20" y="4"/>
                  </a:lnTo>
                  <a:lnTo>
                    <a:pt x="23" y="9"/>
                  </a:lnTo>
                  <a:lnTo>
                    <a:pt x="23" y="14"/>
                  </a:lnTo>
                  <a:lnTo>
                    <a:pt x="26" y="18"/>
                  </a:lnTo>
                  <a:lnTo>
                    <a:pt x="6" y="26"/>
                  </a:lnTo>
                  <a:lnTo>
                    <a:pt x="0" y="0"/>
                  </a:lnTo>
                  <a:lnTo>
                    <a:pt x="7" y="0"/>
                  </a:lnTo>
                  <a:lnTo>
                    <a:pt x="15" y="0"/>
                  </a:lnTo>
                </a:path>
              </a:pathLst>
            </a:custGeom>
            <a:solidFill>
              <a:srgbClr val="E0E0E0"/>
            </a:solidFill>
            <a:ln w="9525" cap="rnd">
              <a:noFill/>
              <a:round/>
              <a:headEnd type="none" w="sm" len="sm"/>
              <a:tailEnd type="none" w="sm" len="sm"/>
            </a:ln>
          </p:spPr>
          <p:txBody>
            <a:bodyPr/>
            <a:lstStyle/>
            <a:p>
              <a:endParaRPr lang="es-ES"/>
            </a:p>
          </p:txBody>
        </p:sp>
        <p:sp>
          <p:nvSpPr>
            <p:cNvPr id="107561" name="Freeform 209"/>
            <p:cNvSpPr>
              <a:spLocks/>
            </p:cNvSpPr>
            <p:nvPr/>
          </p:nvSpPr>
          <p:spPr bwMode="auto">
            <a:xfrm>
              <a:off x="511" y="3108"/>
              <a:ext cx="29" cy="39"/>
            </a:xfrm>
            <a:custGeom>
              <a:avLst/>
              <a:gdLst>
                <a:gd name="T0" fmla="*/ 7 w 29"/>
                <a:gd name="T1" fmla="*/ 0 h 39"/>
                <a:gd name="T2" fmla="*/ 19 w 29"/>
                <a:gd name="T3" fmla="*/ 0 h 39"/>
                <a:gd name="T4" fmla="*/ 24 w 29"/>
                <a:gd name="T5" fmla="*/ 9 h 39"/>
                <a:gd name="T6" fmla="*/ 28 w 29"/>
                <a:gd name="T7" fmla="*/ 22 h 39"/>
                <a:gd name="T8" fmla="*/ 28 w 29"/>
                <a:gd name="T9" fmla="*/ 31 h 39"/>
                <a:gd name="T10" fmla="*/ 0 w 29"/>
                <a:gd name="T11" fmla="*/ 38 h 39"/>
                <a:gd name="T12" fmla="*/ 0 w 29"/>
                <a:gd name="T13" fmla="*/ 0 h 39"/>
                <a:gd name="T14" fmla="*/ 7 w 29"/>
                <a:gd name="T15" fmla="*/ 0 h 39"/>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39"/>
                <a:gd name="T26" fmla="*/ 29 w 29"/>
                <a:gd name="T27" fmla="*/ 39 h 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39">
                  <a:moveTo>
                    <a:pt x="7" y="0"/>
                  </a:moveTo>
                  <a:lnTo>
                    <a:pt x="19" y="0"/>
                  </a:lnTo>
                  <a:lnTo>
                    <a:pt x="24" y="9"/>
                  </a:lnTo>
                  <a:lnTo>
                    <a:pt x="28" y="22"/>
                  </a:lnTo>
                  <a:lnTo>
                    <a:pt x="28" y="31"/>
                  </a:lnTo>
                  <a:lnTo>
                    <a:pt x="0" y="38"/>
                  </a:lnTo>
                  <a:lnTo>
                    <a:pt x="0" y="0"/>
                  </a:lnTo>
                  <a:lnTo>
                    <a:pt x="7"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562" name="Freeform 210"/>
            <p:cNvSpPr>
              <a:spLocks/>
            </p:cNvSpPr>
            <p:nvPr/>
          </p:nvSpPr>
          <p:spPr bwMode="auto">
            <a:xfrm>
              <a:off x="518" y="3109"/>
              <a:ext cx="28" cy="30"/>
            </a:xfrm>
            <a:custGeom>
              <a:avLst/>
              <a:gdLst>
                <a:gd name="T0" fmla="*/ 0 w 28"/>
                <a:gd name="T1" fmla="*/ 0 h 30"/>
                <a:gd name="T2" fmla="*/ 18 w 28"/>
                <a:gd name="T3" fmla="*/ 0 h 30"/>
                <a:gd name="T4" fmla="*/ 22 w 28"/>
                <a:gd name="T5" fmla="*/ 10 h 30"/>
                <a:gd name="T6" fmla="*/ 27 w 28"/>
                <a:gd name="T7" fmla="*/ 22 h 30"/>
                <a:gd name="T8" fmla="*/ 0 w 28"/>
                <a:gd name="T9" fmla="*/ 29 h 30"/>
                <a:gd name="T10" fmla="*/ 0 w 28"/>
                <a:gd name="T11" fmla="*/ 0 h 30"/>
                <a:gd name="T12" fmla="*/ 0 60000 65536"/>
                <a:gd name="T13" fmla="*/ 0 60000 65536"/>
                <a:gd name="T14" fmla="*/ 0 60000 65536"/>
                <a:gd name="T15" fmla="*/ 0 60000 65536"/>
                <a:gd name="T16" fmla="*/ 0 60000 65536"/>
                <a:gd name="T17" fmla="*/ 0 60000 65536"/>
                <a:gd name="T18" fmla="*/ 0 w 28"/>
                <a:gd name="T19" fmla="*/ 0 h 30"/>
                <a:gd name="T20" fmla="*/ 28 w 28"/>
                <a:gd name="T21" fmla="*/ 30 h 30"/>
              </a:gdLst>
              <a:ahLst/>
              <a:cxnLst>
                <a:cxn ang="T12">
                  <a:pos x="T0" y="T1"/>
                </a:cxn>
                <a:cxn ang="T13">
                  <a:pos x="T2" y="T3"/>
                </a:cxn>
                <a:cxn ang="T14">
                  <a:pos x="T4" y="T5"/>
                </a:cxn>
                <a:cxn ang="T15">
                  <a:pos x="T6" y="T7"/>
                </a:cxn>
                <a:cxn ang="T16">
                  <a:pos x="T8" y="T9"/>
                </a:cxn>
                <a:cxn ang="T17">
                  <a:pos x="T10" y="T11"/>
                </a:cxn>
              </a:cxnLst>
              <a:rect l="T18" t="T19" r="T20" b="T21"/>
              <a:pathLst>
                <a:path w="28" h="30">
                  <a:moveTo>
                    <a:pt x="0" y="0"/>
                  </a:moveTo>
                  <a:lnTo>
                    <a:pt x="18" y="0"/>
                  </a:lnTo>
                  <a:lnTo>
                    <a:pt x="22" y="10"/>
                  </a:lnTo>
                  <a:lnTo>
                    <a:pt x="27" y="22"/>
                  </a:lnTo>
                  <a:lnTo>
                    <a:pt x="0" y="29"/>
                  </a:lnTo>
                  <a:lnTo>
                    <a:pt x="0" y="0"/>
                  </a:lnTo>
                </a:path>
              </a:pathLst>
            </a:custGeom>
            <a:solidFill>
              <a:srgbClr val="808080"/>
            </a:solidFill>
            <a:ln w="9525" cap="rnd">
              <a:noFill/>
              <a:round/>
              <a:headEnd type="none" w="sm" len="sm"/>
              <a:tailEnd type="none" w="sm" len="sm"/>
            </a:ln>
          </p:spPr>
          <p:txBody>
            <a:bodyPr/>
            <a:lstStyle/>
            <a:p>
              <a:endParaRPr lang="es-ES"/>
            </a:p>
          </p:txBody>
        </p:sp>
        <p:sp>
          <p:nvSpPr>
            <p:cNvPr id="107563" name="Freeform 211"/>
            <p:cNvSpPr>
              <a:spLocks/>
            </p:cNvSpPr>
            <p:nvPr/>
          </p:nvSpPr>
          <p:spPr bwMode="auto">
            <a:xfrm>
              <a:off x="562" y="3138"/>
              <a:ext cx="27" cy="30"/>
            </a:xfrm>
            <a:custGeom>
              <a:avLst/>
              <a:gdLst>
                <a:gd name="T0" fmla="*/ 0 w 27"/>
                <a:gd name="T1" fmla="*/ 0 h 30"/>
                <a:gd name="T2" fmla="*/ 11 w 27"/>
                <a:gd name="T3" fmla="*/ 0 h 30"/>
                <a:gd name="T4" fmla="*/ 20 w 27"/>
                <a:gd name="T5" fmla="*/ 0 h 30"/>
                <a:gd name="T6" fmla="*/ 24 w 27"/>
                <a:gd name="T7" fmla="*/ 3 h 30"/>
                <a:gd name="T8" fmla="*/ 26 w 27"/>
                <a:gd name="T9" fmla="*/ 10 h 30"/>
                <a:gd name="T10" fmla="*/ 26 w 27"/>
                <a:gd name="T11" fmla="*/ 17 h 30"/>
                <a:gd name="T12" fmla="*/ 23 w 27"/>
                <a:gd name="T13" fmla="*/ 22 h 30"/>
                <a:gd name="T14" fmla="*/ 0 w 27"/>
                <a:gd name="T15" fmla="*/ 29 h 30"/>
                <a:gd name="T16" fmla="*/ 0 w 27"/>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30"/>
                <a:gd name="T29" fmla="*/ 27 w 27"/>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30">
                  <a:moveTo>
                    <a:pt x="0" y="0"/>
                  </a:moveTo>
                  <a:lnTo>
                    <a:pt x="11" y="0"/>
                  </a:lnTo>
                  <a:lnTo>
                    <a:pt x="20" y="0"/>
                  </a:lnTo>
                  <a:lnTo>
                    <a:pt x="24" y="3"/>
                  </a:lnTo>
                  <a:lnTo>
                    <a:pt x="26" y="10"/>
                  </a:lnTo>
                  <a:lnTo>
                    <a:pt x="26" y="17"/>
                  </a:lnTo>
                  <a:lnTo>
                    <a:pt x="23" y="22"/>
                  </a:lnTo>
                  <a:lnTo>
                    <a:pt x="0" y="29"/>
                  </a:lnTo>
                  <a:lnTo>
                    <a:pt x="0"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7564" name="Freeform 212"/>
            <p:cNvSpPr>
              <a:spLocks/>
            </p:cNvSpPr>
            <p:nvPr/>
          </p:nvSpPr>
          <p:spPr bwMode="auto">
            <a:xfrm>
              <a:off x="449" y="3035"/>
              <a:ext cx="43" cy="25"/>
            </a:xfrm>
            <a:custGeom>
              <a:avLst/>
              <a:gdLst>
                <a:gd name="T0" fmla="*/ 0 w 43"/>
                <a:gd name="T1" fmla="*/ 0 h 25"/>
                <a:gd name="T2" fmla="*/ 12 w 43"/>
                <a:gd name="T3" fmla="*/ 5 h 25"/>
                <a:gd name="T4" fmla="*/ 26 w 43"/>
                <a:gd name="T5" fmla="*/ 16 h 25"/>
                <a:gd name="T6" fmla="*/ 34 w 43"/>
                <a:gd name="T7" fmla="*/ 20 h 25"/>
                <a:gd name="T8" fmla="*/ 42 w 43"/>
                <a:gd name="T9" fmla="*/ 24 h 25"/>
                <a:gd name="T10" fmla="*/ 31 w 43"/>
                <a:gd name="T11" fmla="*/ 20 h 25"/>
                <a:gd name="T12" fmla="*/ 20 w 43"/>
                <a:gd name="T13" fmla="*/ 14 h 25"/>
                <a:gd name="T14" fmla="*/ 8 w 43"/>
                <a:gd name="T15" fmla="*/ 6 h 25"/>
                <a:gd name="T16" fmla="*/ 0 w 43"/>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25"/>
                <a:gd name="T29" fmla="*/ 43 w 43"/>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25">
                  <a:moveTo>
                    <a:pt x="0" y="0"/>
                  </a:moveTo>
                  <a:lnTo>
                    <a:pt x="12" y="5"/>
                  </a:lnTo>
                  <a:lnTo>
                    <a:pt x="26" y="16"/>
                  </a:lnTo>
                  <a:lnTo>
                    <a:pt x="34" y="20"/>
                  </a:lnTo>
                  <a:lnTo>
                    <a:pt x="42" y="24"/>
                  </a:lnTo>
                  <a:lnTo>
                    <a:pt x="31" y="20"/>
                  </a:lnTo>
                  <a:lnTo>
                    <a:pt x="20" y="14"/>
                  </a:lnTo>
                  <a:lnTo>
                    <a:pt x="8" y="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7565" name="Freeform 213"/>
            <p:cNvSpPr>
              <a:spLocks/>
            </p:cNvSpPr>
            <p:nvPr/>
          </p:nvSpPr>
          <p:spPr bwMode="auto">
            <a:xfrm>
              <a:off x="412" y="3022"/>
              <a:ext cx="160" cy="253"/>
            </a:xfrm>
            <a:custGeom>
              <a:avLst/>
              <a:gdLst>
                <a:gd name="T0" fmla="*/ 32 w 160"/>
                <a:gd name="T1" fmla="*/ 6 h 253"/>
                <a:gd name="T2" fmla="*/ 35 w 160"/>
                <a:gd name="T3" fmla="*/ 0 h 253"/>
                <a:gd name="T4" fmla="*/ 44 w 160"/>
                <a:gd name="T5" fmla="*/ 2 h 253"/>
                <a:gd name="T6" fmla="*/ 53 w 160"/>
                <a:gd name="T7" fmla="*/ 7 h 253"/>
                <a:gd name="T8" fmla="*/ 62 w 160"/>
                <a:gd name="T9" fmla="*/ 10 h 253"/>
                <a:gd name="T10" fmla="*/ 72 w 160"/>
                <a:gd name="T11" fmla="*/ 16 h 253"/>
                <a:gd name="T12" fmla="*/ 80 w 160"/>
                <a:gd name="T13" fmla="*/ 20 h 253"/>
                <a:gd name="T14" fmla="*/ 82 w 160"/>
                <a:gd name="T15" fmla="*/ 25 h 253"/>
                <a:gd name="T16" fmla="*/ 85 w 160"/>
                <a:gd name="T17" fmla="*/ 31 h 253"/>
                <a:gd name="T18" fmla="*/ 89 w 160"/>
                <a:gd name="T19" fmla="*/ 35 h 253"/>
                <a:gd name="T20" fmla="*/ 91 w 160"/>
                <a:gd name="T21" fmla="*/ 45 h 253"/>
                <a:gd name="T22" fmla="*/ 101 w 160"/>
                <a:gd name="T23" fmla="*/ 66 h 253"/>
                <a:gd name="T24" fmla="*/ 109 w 160"/>
                <a:gd name="T25" fmla="*/ 91 h 253"/>
                <a:gd name="T26" fmla="*/ 112 w 160"/>
                <a:gd name="T27" fmla="*/ 109 h 253"/>
                <a:gd name="T28" fmla="*/ 147 w 160"/>
                <a:gd name="T29" fmla="*/ 111 h 253"/>
                <a:gd name="T30" fmla="*/ 153 w 160"/>
                <a:gd name="T31" fmla="*/ 114 h 253"/>
                <a:gd name="T32" fmla="*/ 157 w 160"/>
                <a:gd name="T33" fmla="*/ 123 h 253"/>
                <a:gd name="T34" fmla="*/ 159 w 160"/>
                <a:gd name="T35" fmla="*/ 138 h 253"/>
                <a:gd name="T36" fmla="*/ 150 w 160"/>
                <a:gd name="T37" fmla="*/ 148 h 253"/>
                <a:gd name="T38" fmla="*/ 137 w 160"/>
                <a:gd name="T39" fmla="*/ 150 h 253"/>
                <a:gd name="T40" fmla="*/ 126 w 160"/>
                <a:gd name="T41" fmla="*/ 150 h 253"/>
                <a:gd name="T42" fmla="*/ 114 w 160"/>
                <a:gd name="T43" fmla="*/ 153 h 253"/>
                <a:gd name="T44" fmla="*/ 114 w 160"/>
                <a:gd name="T45" fmla="*/ 157 h 253"/>
                <a:gd name="T46" fmla="*/ 114 w 160"/>
                <a:gd name="T47" fmla="*/ 172 h 253"/>
                <a:gd name="T48" fmla="*/ 116 w 160"/>
                <a:gd name="T49" fmla="*/ 184 h 253"/>
                <a:gd name="T50" fmla="*/ 120 w 160"/>
                <a:gd name="T51" fmla="*/ 198 h 253"/>
                <a:gd name="T52" fmla="*/ 131 w 160"/>
                <a:gd name="T53" fmla="*/ 220 h 253"/>
                <a:gd name="T54" fmla="*/ 122 w 160"/>
                <a:gd name="T55" fmla="*/ 231 h 253"/>
                <a:gd name="T56" fmla="*/ 100 w 160"/>
                <a:gd name="T57" fmla="*/ 244 h 253"/>
                <a:gd name="T58" fmla="*/ 67 w 160"/>
                <a:gd name="T59" fmla="*/ 252 h 253"/>
                <a:gd name="T60" fmla="*/ 44 w 160"/>
                <a:gd name="T61" fmla="*/ 249 h 253"/>
                <a:gd name="T62" fmla="*/ 28 w 160"/>
                <a:gd name="T63" fmla="*/ 240 h 253"/>
                <a:gd name="T64" fmla="*/ 25 w 160"/>
                <a:gd name="T65" fmla="*/ 204 h 253"/>
                <a:gd name="T66" fmla="*/ 21 w 160"/>
                <a:gd name="T67" fmla="*/ 234 h 253"/>
                <a:gd name="T68" fmla="*/ 6 w 160"/>
                <a:gd name="T69" fmla="*/ 226 h 253"/>
                <a:gd name="T70" fmla="*/ 3 w 160"/>
                <a:gd name="T71" fmla="*/ 208 h 253"/>
                <a:gd name="T72" fmla="*/ 13 w 160"/>
                <a:gd name="T73" fmla="*/ 171 h 253"/>
                <a:gd name="T74" fmla="*/ 13 w 160"/>
                <a:gd name="T75" fmla="*/ 160 h 253"/>
                <a:gd name="T76" fmla="*/ 10 w 160"/>
                <a:gd name="T77" fmla="*/ 148 h 253"/>
                <a:gd name="T78" fmla="*/ 8 w 160"/>
                <a:gd name="T79" fmla="*/ 130 h 253"/>
                <a:gd name="T80" fmla="*/ 4 w 160"/>
                <a:gd name="T81" fmla="*/ 114 h 253"/>
                <a:gd name="T82" fmla="*/ 0 w 160"/>
                <a:gd name="T83" fmla="*/ 89 h 253"/>
                <a:gd name="T84" fmla="*/ 0 w 160"/>
                <a:gd name="T85" fmla="*/ 66 h 253"/>
                <a:gd name="T86" fmla="*/ 0 w 160"/>
                <a:gd name="T87" fmla="*/ 46 h 253"/>
                <a:gd name="T88" fmla="*/ 0 w 160"/>
                <a:gd name="T89" fmla="*/ 31 h 253"/>
                <a:gd name="T90" fmla="*/ 4 w 160"/>
                <a:gd name="T91" fmla="*/ 24 h 253"/>
                <a:gd name="T92" fmla="*/ 12 w 160"/>
                <a:gd name="T93" fmla="*/ 19 h 253"/>
                <a:gd name="T94" fmla="*/ 21 w 160"/>
                <a:gd name="T95" fmla="*/ 10 h 253"/>
                <a:gd name="T96" fmla="*/ 32 w 160"/>
                <a:gd name="T97" fmla="*/ 6 h 25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0"/>
                <a:gd name="T148" fmla="*/ 0 h 253"/>
                <a:gd name="T149" fmla="*/ 160 w 160"/>
                <a:gd name="T150" fmla="*/ 253 h 25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0" h="253">
                  <a:moveTo>
                    <a:pt x="32" y="6"/>
                  </a:moveTo>
                  <a:lnTo>
                    <a:pt x="35" y="0"/>
                  </a:lnTo>
                  <a:lnTo>
                    <a:pt x="44" y="2"/>
                  </a:lnTo>
                  <a:lnTo>
                    <a:pt x="53" y="7"/>
                  </a:lnTo>
                  <a:lnTo>
                    <a:pt x="62" y="10"/>
                  </a:lnTo>
                  <a:lnTo>
                    <a:pt x="72" y="16"/>
                  </a:lnTo>
                  <a:lnTo>
                    <a:pt x="80" y="20"/>
                  </a:lnTo>
                  <a:lnTo>
                    <a:pt x="82" y="25"/>
                  </a:lnTo>
                  <a:lnTo>
                    <a:pt x="85" y="31"/>
                  </a:lnTo>
                  <a:lnTo>
                    <a:pt x="89" y="35"/>
                  </a:lnTo>
                  <a:lnTo>
                    <a:pt x="91" y="45"/>
                  </a:lnTo>
                  <a:lnTo>
                    <a:pt x="101" y="66"/>
                  </a:lnTo>
                  <a:lnTo>
                    <a:pt x="109" y="91"/>
                  </a:lnTo>
                  <a:lnTo>
                    <a:pt x="112" y="109"/>
                  </a:lnTo>
                  <a:lnTo>
                    <a:pt x="147" y="111"/>
                  </a:lnTo>
                  <a:lnTo>
                    <a:pt x="153" y="114"/>
                  </a:lnTo>
                  <a:lnTo>
                    <a:pt x="157" y="123"/>
                  </a:lnTo>
                  <a:lnTo>
                    <a:pt x="159" y="138"/>
                  </a:lnTo>
                  <a:lnTo>
                    <a:pt x="150" y="148"/>
                  </a:lnTo>
                  <a:lnTo>
                    <a:pt x="137" y="150"/>
                  </a:lnTo>
                  <a:lnTo>
                    <a:pt x="126" y="150"/>
                  </a:lnTo>
                  <a:lnTo>
                    <a:pt x="114" y="153"/>
                  </a:lnTo>
                  <a:lnTo>
                    <a:pt x="114" y="157"/>
                  </a:lnTo>
                  <a:lnTo>
                    <a:pt x="114" y="172"/>
                  </a:lnTo>
                  <a:lnTo>
                    <a:pt x="116" y="184"/>
                  </a:lnTo>
                  <a:lnTo>
                    <a:pt x="120" y="198"/>
                  </a:lnTo>
                  <a:lnTo>
                    <a:pt x="131" y="220"/>
                  </a:lnTo>
                  <a:lnTo>
                    <a:pt x="122" y="231"/>
                  </a:lnTo>
                  <a:lnTo>
                    <a:pt x="100" y="244"/>
                  </a:lnTo>
                  <a:lnTo>
                    <a:pt x="67" y="252"/>
                  </a:lnTo>
                  <a:lnTo>
                    <a:pt x="44" y="249"/>
                  </a:lnTo>
                  <a:lnTo>
                    <a:pt x="28" y="240"/>
                  </a:lnTo>
                  <a:lnTo>
                    <a:pt x="25" y="204"/>
                  </a:lnTo>
                  <a:lnTo>
                    <a:pt x="21" y="234"/>
                  </a:lnTo>
                  <a:lnTo>
                    <a:pt x="6" y="226"/>
                  </a:lnTo>
                  <a:lnTo>
                    <a:pt x="3" y="208"/>
                  </a:lnTo>
                  <a:lnTo>
                    <a:pt x="13" y="171"/>
                  </a:lnTo>
                  <a:lnTo>
                    <a:pt x="13" y="160"/>
                  </a:lnTo>
                  <a:lnTo>
                    <a:pt x="10" y="148"/>
                  </a:lnTo>
                  <a:lnTo>
                    <a:pt x="8" y="130"/>
                  </a:lnTo>
                  <a:lnTo>
                    <a:pt x="4" y="114"/>
                  </a:lnTo>
                  <a:lnTo>
                    <a:pt x="0" y="89"/>
                  </a:lnTo>
                  <a:lnTo>
                    <a:pt x="0" y="66"/>
                  </a:lnTo>
                  <a:lnTo>
                    <a:pt x="0" y="46"/>
                  </a:lnTo>
                  <a:lnTo>
                    <a:pt x="0" y="31"/>
                  </a:lnTo>
                  <a:lnTo>
                    <a:pt x="4" y="24"/>
                  </a:lnTo>
                  <a:lnTo>
                    <a:pt x="12" y="19"/>
                  </a:lnTo>
                  <a:lnTo>
                    <a:pt x="21" y="10"/>
                  </a:lnTo>
                  <a:lnTo>
                    <a:pt x="32"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566" name="Freeform 214"/>
            <p:cNvSpPr>
              <a:spLocks/>
            </p:cNvSpPr>
            <p:nvPr/>
          </p:nvSpPr>
          <p:spPr bwMode="auto">
            <a:xfrm>
              <a:off x="418" y="3027"/>
              <a:ext cx="124" cy="242"/>
            </a:xfrm>
            <a:custGeom>
              <a:avLst/>
              <a:gdLst>
                <a:gd name="T0" fmla="*/ 106 w 124"/>
                <a:gd name="T1" fmla="*/ 148 h 242"/>
                <a:gd name="T2" fmla="*/ 91 w 124"/>
                <a:gd name="T3" fmla="*/ 147 h 242"/>
                <a:gd name="T4" fmla="*/ 81 w 124"/>
                <a:gd name="T5" fmla="*/ 146 h 242"/>
                <a:gd name="T6" fmla="*/ 67 w 124"/>
                <a:gd name="T7" fmla="*/ 145 h 242"/>
                <a:gd name="T8" fmla="*/ 54 w 124"/>
                <a:gd name="T9" fmla="*/ 142 h 242"/>
                <a:gd name="T10" fmla="*/ 46 w 124"/>
                <a:gd name="T11" fmla="*/ 138 h 242"/>
                <a:gd name="T12" fmla="*/ 43 w 124"/>
                <a:gd name="T13" fmla="*/ 127 h 242"/>
                <a:gd name="T14" fmla="*/ 39 w 124"/>
                <a:gd name="T15" fmla="*/ 112 h 242"/>
                <a:gd name="T16" fmla="*/ 32 w 124"/>
                <a:gd name="T17" fmla="*/ 106 h 242"/>
                <a:gd name="T18" fmla="*/ 22 w 124"/>
                <a:gd name="T19" fmla="*/ 91 h 242"/>
                <a:gd name="T20" fmla="*/ 32 w 124"/>
                <a:gd name="T21" fmla="*/ 103 h 242"/>
                <a:gd name="T22" fmla="*/ 39 w 124"/>
                <a:gd name="T23" fmla="*/ 106 h 242"/>
                <a:gd name="T24" fmla="*/ 37 w 124"/>
                <a:gd name="T25" fmla="*/ 90 h 242"/>
                <a:gd name="T26" fmla="*/ 37 w 124"/>
                <a:gd name="T27" fmla="*/ 76 h 242"/>
                <a:gd name="T28" fmla="*/ 38 w 124"/>
                <a:gd name="T29" fmla="*/ 53 h 242"/>
                <a:gd name="T30" fmla="*/ 39 w 124"/>
                <a:gd name="T31" fmla="*/ 43 h 242"/>
                <a:gd name="T32" fmla="*/ 43 w 124"/>
                <a:gd name="T33" fmla="*/ 39 h 242"/>
                <a:gd name="T34" fmla="*/ 49 w 124"/>
                <a:gd name="T35" fmla="*/ 32 h 242"/>
                <a:gd name="T36" fmla="*/ 59 w 124"/>
                <a:gd name="T37" fmla="*/ 29 h 242"/>
                <a:gd name="T38" fmla="*/ 64 w 124"/>
                <a:gd name="T39" fmla="*/ 27 h 242"/>
                <a:gd name="T40" fmla="*/ 72 w 124"/>
                <a:gd name="T41" fmla="*/ 28 h 242"/>
                <a:gd name="T42" fmla="*/ 81 w 124"/>
                <a:gd name="T43" fmla="*/ 32 h 242"/>
                <a:gd name="T44" fmla="*/ 77 w 124"/>
                <a:gd name="T45" fmla="*/ 24 h 242"/>
                <a:gd name="T46" fmla="*/ 72 w 124"/>
                <a:gd name="T47" fmla="*/ 18 h 242"/>
                <a:gd name="T48" fmla="*/ 65 w 124"/>
                <a:gd name="T49" fmla="*/ 13 h 242"/>
                <a:gd name="T50" fmla="*/ 56 w 124"/>
                <a:gd name="T51" fmla="*/ 9 h 242"/>
                <a:gd name="T52" fmla="*/ 46 w 124"/>
                <a:gd name="T53" fmla="*/ 3 h 242"/>
                <a:gd name="T54" fmla="*/ 37 w 124"/>
                <a:gd name="T55" fmla="*/ 0 h 242"/>
                <a:gd name="T56" fmla="*/ 32 w 124"/>
                <a:gd name="T57" fmla="*/ 0 h 242"/>
                <a:gd name="T58" fmla="*/ 29 w 124"/>
                <a:gd name="T59" fmla="*/ 3 h 242"/>
                <a:gd name="T60" fmla="*/ 19 w 124"/>
                <a:gd name="T61" fmla="*/ 9 h 242"/>
                <a:gd name="T62" fmla="*/ 13 w 124"/>
                <a:gd name="T63" fmla="*/ 13 h 242"/>
                <a:gd name="T64" fmla="*/ 10 w 124"/>
                <a:gd name="T65" fmla="*/ 19 h 242"/>
                <a:gd name="T66" fmla="*/ 2 w 124"/>
                <a:gd name="T67" fmla="*/ 24 h 242"/>
                <a:gd name="T68" fmla="*/ 1 w 124"/>
                <a:gd name="T69" fmla="*/ 29 h 242"/>
                <a:gd name="T70" fmla="*/ 0 w 124"/>
                <a:gd name="T71" fmla="*/ 39 h 242"/>
                <a:gd name="T72" fmla="*/ 0 w 124"/>
                <a:gd name="T73" fmla="*/ 54 h 242"/>
                <a:gd name="T74" fmla="*/ 0 w 124"/>
                <a:gd name="T75" fmla="*/ 69 h 242"/>
                <a:gd name="T76" fmla="*/ 0 w 124"/>
                <a:gd name="T77" fmla="*/ 85 h 242"/>
                <a:gd name="T78" fmla="*/ 3 w 124"/>
                <a:gd name="T79" fmla="*/ 104 h 242"/>
                <a:gd name="T80" fmla="*/ 8 w 124"/>
                <a:gd name="T81" fmla="*/ 123 h 242"/>
                <a:gd name="T82" fmla="*/ 10 w 124"/>
                <a:gd name="T83" fmla="*/ 139 h 242"/>
                <a:gd name="T84" fmla="*/ 12 w 124"/>
                <a:gd name="T85" fmla="*/ 153 h 242"/>
                <a:gd name="T86" fmla="*/ 12 w 124"/>
                <a:gd name="T87" fmla="*/ 162 h 242"/>
                <a:gd name="T88" fmla="*/ 12 w 124"/>
                <a:gd name="T89" fmla="*/ 173 h 242"/>
                <a:gd name="T90" fmla="*/ 3 w 124"/>
                <a:gd name="T91" fmla="*/ 199 h 242"/>
                <a:gd name="T92" fmla="*/ 6 w 124"/>
                <a:gd name="T93" fmla="*/ 215 h 242"/>
                <a:gd name="T94" fmla="*/ 13 w 124"/>
                <a:gd name="T95" fmla="*/ 221 h 242"/>
                <a:gd name="T96" fmla="*/ 21 w 124"/>
                <a:gd name="T97" fmla="*/ 190 h 242"/>
                <a:gd name="T98" fmla="*/ 29 w 124"/>
                <a:gd name="T99" fmla="*/ 231 h 242"/>
                <a:gd name="T100" fmla="*/ 42 w 124"/>
                <a:gd name="T101" fmla="*/ 237 h 242"/>
                <a:gd name="T102" fmla="*/ 62 w 124"/>
                <a:gd name="T103" fmla="*/ 241 h 242"/>
                <a:gd name="T104" fmla="*/ 94 w 124"/>
                <a:gd name="T105" fmla="*/ 233 h 242"/>
                <a:gd name="T106" fmla="*/ 113 w 124"/>
                <a:gd name="T107" fmla="*/ 222 h 242"/>
                <a:gd name="T108" fmla="*/ 123 w 124"/>
                <a:gd name="T109" fmla="*/ 212 h 242"/>
                <a:gd name="T110" fmla="*/ 114 w 124"/>
                <a:gd name="T111" fmla="*/ 202 h 242"/>
                <a:gd name="T112" fmla="*/ 108 w 124"/>
                <a:gd name="T113" fmla="*/ 185 h 242"/>
                <a:gd name="T114" fmla="*/ 106 w 124"/>
                <a:gd name="T115" fmla="*/ 162 h 242"/>
                <a:gd name="T116" fmla="*/ 106 w 124"/>
                <a:gd name="T117" fmla="*/ 148 h 24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4"/>
                <a:gd name="T178" fmla="*/ 0 h 242"/>
                <a:gd name="T179" fmla="*/ 124 w 124"/>
                <a:gd name="T180" fmla="*/ 242 h 24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4" h="242">
                  <a:moveTo>
                    <a:pt x="106" y="148"/>
                  </a:moveTo>
                  <a:lnTo>
                    <a:pt x="91" y="147"/>
                  </a:lnTo>
                  <a:lnTo>
                    <a:pt x="81" y="146"/>
                  </a:lnTo>
                  <a:lnTo>
                    <a:pt x="67" y="145"/>
                  </a:lnTo>
                  <a:lnTo>
                    <a:pt x="54" y="142"/>
                  </a:lnTo>
                  <a:lnTo>
                    <a:pt x="46" y="138"/>
                  </a:lnTo>
                  <a:lnTo>
                    <a:pt x="43" y="127"/>
                  </a:lnTo>
                  <a:lnTo>
                    <a:pt x="39" y="112"/>
                  </a:lnTo>
                  <a:lnTo>
                    <a:pt x="32" y="106"/>
                  </a:lnTo>
                  <a:lnTo>
                    <a:pt x="22" y="91"/>
                  </a:lnTo>
                  <a:lnTo>
                    <a:pt x="32" y="103"/>
                  </a:lnTo>
                  <a:lnTo>
                    <a:pt x="39" y="106"/>
                  </a:lnTo>
                  <a:lnTo>
                    <a:pt x="37" y="90"/>
                  </a:lnTo>
                  <a:lnTo>
                    <a:pt x="37" y="76"/>
                  </a:lnTo>
                  <a:lnTo>
                    <a:pt x="38" y="53"/>
                  </a:lnTo>
                  <a:lnTo>
                    <a:pt x="39" y="43"/>
                  </a:lnTo>
                  <a:lnTo>
                    <a:pt x="43" y="39"/>
                  </a:lnTo>
                  <a:lnTo>
                    <a:pt x="49" y="32"/>
                  </a:lnTo>
                  <a:lnTo>
                    <a:pt x="59" y="29"/>
                  </a:lnTo>
                  <a:lnTo>
                    <a:pt x="64" y="27"/>
                  </a:lnTo>
                  <a:lnTo>
                    <a:pt x="72" y="28"/>
                  </a:lnTo>
                  <a:lnTo>
                    <a:pt x="81" y="32"/>
                  </a:lnTo>
                  <a:lnTo>
                    <a:pt x="77" y="24"/>
                  </a:lnTo>
                  <a:lnTo>
                    <a:pt x="72" y="18"/>
                  </a:lnTo>
                  <a:lnTo>
                    <a:pt x="65" y="13"/>
                  </a:lnTo>
                  <a:lnTo>
                    <a:pt x="56" y="9"/>
                  </a:lnTo>
                  <a:lnTo>
                    <a:pt x="46" y="3"/>
                  </a:lnTo>
                  <a:lnTo>
                    <a:pt x="37" y="0"/>
                  </a:lnTo>
                  <a:lnTo>
                    <a:pt x="32" y="0"/>
                  </a:lnTo>
                  <a:lnTo>
                    <a:pt x="29" y="3"/>
                  </a:lnTo>
                  <a:lnTo>
                    <a:pt x="19" y="9"/>
                  </a:lnTo>
                  <a:lnTo>
                    <a:pt x="13" y="13"/>
                  </a:lnTo>
                  <a:lnTo>
                    <a:pt x="10" y="19"/>
                  </a:lnTo>
                  <a:lnTo>
                    <a:pt x="2" y="24"/>
                  </a:lnTo>
                  <a:lnTo>
                    <a:pt x="1" y="29"/>
                  </a:lnTo>
                  <a:lnTo>
                    <a:pt x="0" y="39"/>
                  </a:lnTo>
                  <a:lnTo>
                    <a:pt x="0" y="54"/>
                  </a:lnTo>
                  <a:lnTo>
                    <a:pt x="0" y="69"/>
                  </a:lnTo>
                  <a:lnTo>
                    <a:pt x="0" y="85"/>
                  </a:lnTo>
                  <a:lnTo>
                    <a:pt x="3" y="104"/>
                  </a:lnTo>
                  <a:lnTo>
                    <a:pt x="8" y="123"/>
                  </a:lnTo>
                  <a:lnTo>
                    <a:pt x="10" y="139"/>
                  </a:lnTo>
                  <a:lnTo>
                    <a:pt x="12" y="153"/>
                  </a:lnTo>
                  <a:lnTo>
                    <a:pt x="12" y="162"/>
                  </a:lnTo>
                  <a:lnTo>
                    <a:pt x="12" y="173"/>
                  </a:lnTo>
                  <a:lnTo>
                    <a:pt x="3" y="199"/>
                  </a:lnTo>
                  <a:lnTo>
                    <a:pt x="6" y="215"/>
                  </a:lnTo>
                  <a:lnTo>
                    <a:pt x="13" y="221"/>
                  </a:lnTo>
                  <a:lnTo>
                    <a:pt x="21" y="190"/>
                  </a:lnTo>
                  <a:lnTo>
                    <a:pt x="29" y="231"/>
                  </a:lnTo>
                  <a:lnTo>
                    <a:pt x="42" y="237"/>
                  </a:lnTo>
                  <a:lnTo>
                    <a:pt x="62" y="241"/>
                  </a:lnTo>
                  <a:lnTo>
                    <a:pt x="94" y="233"/>
                  </a:lnTo>
                  <a:lnTo>
                    <a:pt x="113" y="222"/>
                  </a:lnTo>
                  <a:lnTo>
                    <a:pt x="123" y="212"/>
                  </a:lnTo>
                  <a:lnTo>
                    <a:pt x="114" y="202"/>
                  </a:lnTo>
                  <a:lnTo>
                    <a:pt x="108" y="185"/>
                  </a:lnTo>
                  <a:lnTo>
                    <a:pt x="106" y="162"/>
                  </a:lnTo>
                  <a:lnTo>
                    <a:pt x="106" y="148"/>
                  </a:lnTo>
                </a:path>
              </a:pathLst>
            </a:custGeom>
            <a:solidFill>
              <a:srgbClr val="808080"/>
            </a:solidFill>
            <a:ln w="9525" cap="rnd">
              <a:noFill/>
              <a:round/>
              <a:headEnd type="none" w="sm" len="sm"/>
              <a:tailEnd type="none" w="sm" len="sm"/>
            </a:ln>
          </p:spPr>
          <p:txBody>
            <a:bodyPr/>
            <a:lstStyle/>
            <a:p>
              <a:endParaRPr lang="es-ES"/>
            </a:p>
          </p:txBody>
        </p:sp>
        <p:sp>
          <p:nvSpPr>
            <p:cNvPr id="107567" name="Freeform 215"/>
            <p:cNvSpPr>
              <a:spLocks/>
            </p:cNvSpPr>
            <p:nvPr/>
          </p:nvSpPr>
          <p:spPr bwMode="auto">
            <a:xfrm>
              <a:off x="430" y="3120"/>
              <a:ext cx="26" cy="78"/>
            </a:xfrm>
            <a:custGeom>
              <a:avLst/>
              <a:gdLst>
                <a:gd name="T0" fmla="*/ 25 w 26"/>
                <a:gd name="T1" fmla="*/ 77 h 78"/>
                <a:gd name="T2" fmla="*/ 19 w 26"/>
                <a:gd name="T3" fmla="*/ 73 h 78"/>
                <a:gd name="T4" fmla="*/ 13 w 26"/>
                <a:gd name="T5" fmla="*/ 66 h 78"/>
                <a:gd name="T6" fmla="*/ 11 w 26"/>
                <a:gd name="T7" fmla="*/ 56 h 78"/>
                <a:gd name="T8" fmla="*/ 9 w 26"/>
                <a:gd name="T9" fmla="*/ 46 h 78"/>
                <a:gd name="T10" fmla="*/ 6 w 26"/>
                <a:gd name="T11" fmla="*/ 34 h 78"/>
                <a:gd name="T12" fmla="*/ 3 w 26"/>
                <a:gd name="T13" fmla="*/ 26 h 78"/>
                <a:gd name="T14" fmla="*/ 1 w 26"/>
                <a:gd name="T15" fmla="*/ 10 h 78"/>
                <a:gd name="T16" fmla="*/ 0 w 26"/>
                <a:gd name="T17" fmla="*/ 0 h 78"/>
                <a:gd name="T18" fmla="*/ 4 w 26"/>
                <a:gd name="T19" fmla="*/ 21 h 78"/>
                <a:gd name="T20" fmla="*/ 9 w 26"/>
                <a:gd name="T21" fmla="*/ 40 h 78"/>
                <a:gd name="T22" fmla="*/ 13 w 26"/>
                <a:gd name="T23" fmla="*/ 50 h 78"/>
                <a:gd name="T24" fmla="*/ 20 w 26"/>
                <a:gd name="T25" fmla="*/ 63 h 78"/>
                <a:gd name="T26" fmla="*/ 25 w 26"/>
                <a:gd name="T27" fmla="*/ 77 h 7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6"/>
                <a:gd name="T43" fmla="*/ 0 h 78"/>
                <a:gd name="T44" fmla="*/ 26 w 26"/>
                <a:gd name="T45" fmla="*/ 78 h 7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6" h="78">
                  <a:moveTo>
                    <a:pt x="25" y="77"/>
                  </a:moveTo>
                  <a:lnTo>
                    <a:pt x="19" y="73"/>
                  </a:lnTo>
                  <a:lnTo>
                    <a:pt x="13" y="66"/>
                  </a:lnTo>
                  <a:lnTo>
                    <a:pt x="11" y="56"/>
                  </a:lnTo>
                  <a:lnTo>
                    <a:pt x="9" y="46"/>
                  </a:lnTo>
                  <a:lnTo>
                    <a:pt x="6" y="34"/>
                  </a:lnTo>
                  <a:lnTo>
                    <a:pt x="3" y="26"/>
                  </a:lnTo>
                  <a:lnTo>
                    <a:pt x="1" y="10"/>
                  </a:lnTo>
                  <a:lnTo>
                    <a:pt x="0" y="0"/>
                  </a:lnTo>
                  <a:lnTo>
                    <a:pt x="4" y="21"/>
                  </a:lnTo>
                  <a:lnTo>
                    <a:pt x="9" y="40"/>
                  </a:lnTo>
                  <a:lnTo>
                    <a:pt x="13" y="50"/>
                  </a:lnTo>
                  <a:lnTo>
                    <a:pt x="20" y="63"/>
                  </a:lnTo>
                  <a:lnTo>
                    <a:pt x="25" y="77"/>
                  </a:lnTo>
                </a:path>
              </a:pathLst>
            </a:custGeom>
            <a:solidFill>
              <a:srgbClr val="606060"/>
            </a:solidFill>
            <a:ln w="9525" cap="rnd">
              <a:noFill/>
              <a:round/>
              <a:headEnd type="none" w="sm" len="sm"/>
              <a:tailEnd type="none" w="sm" len="sm"/>
            </a:ln>
          </p:spPr>
          <p:txBody>
            <a:bodyPr/>
            <a:lstStyle/>
            <a:p>
              <a:endParaRPr lang="es-ES"/>
            </a:p>
          </p:txBody>
        </p:sp>
        <p:sp>
          <p:nvSpPr>
            <p:cNvPr id="107568" name="Freeform 216"/>
            <p:cNvSpPr>
              <a:spLocks/>
            </p:cNvSpPr>
            <p:nvPr/>
          </p:nvSpPr>
          <p:spPr bwMode="auto">
            <a:xfrm>
              <a:off x="459" y="3055"/>
              <a:ext cx="111" cy="119"/>
            </a:xfrm>
            <a:custGeom>
              <a:avLst/>
              <a:gdLst>
                <a:gd name="T0" fmla="*/ 36 w 111"/>
                <a:gd name="T1" fmla="*/ 3 h 119"/>
                <a:gd name="T2" fmla="*/ 47 w 111"/>
                <a:gd name="T3" fmla="*/ 20 h 119"/>
                <a:gd name="T4" fmla="*/ 43 w 111"/>
                <a:gd name="T5" fmla="*/ 37 h 119"/>
                <a:gd name="T6" fmla="*/ 46 w 111"/>
                <a:gd name="T7" fmla="*/ 57 h 119"/>
                <a:gd name="T8" fmla="*/ 46 w 111"/>
                <a:gd name="T9" fmla="*/ 60 h 119"/>
                <a:gd name="T10" fmla="*/ 43 w 111"/>
                <a:gd name="T11" fmla="*/ 68 h 119"/>
                <a:gd name="T12" fmla="*/ 50 w 111"/>
                <a:gd name="T13" fmla="*/ 72 h 119"/>
                <a:gd name="T14" fmla="*/ 55 w 111"/>
                <a:gd name="T15" fmla="*/ 78 h 119"/>
                <a:gd name="T16" fmla="*/ 63 w 111"/>
                <a:gd name="T17" fmla="*/ 78 h 119"/>
                <a:gd name="T18" fmla="*/ 92 w 111"/>
                <a:gd name="T19" fmla="*/ 79 h 119"/>
                <a:gd name="T20" fmla="*/ 106 w 111"/>
                <a:gd name="T21" fmla="*/ 83 h 119"/>
                <a:gd name="T22" fmla="*/ 110 w 111"/>
                <a:gd name="T23" fmla="*/ 96 h 119"/>
                <a:gd name="T24" fmla="*/ 106 w 111"/>
                <a:gd name="T25" fmla="*/ 106 h 119"/>
                <a:gd name="T26" fmla="*/ 89 w 111"/>
                <a:gd name="T27" fmla="*/ 115 h 119"/>
                <a:gd name="T28" fmla="*/ 71 w 111"/>
                <a:gd name="T29" fmla="*/ 118 h 119"/>
                <a:gd name="T30" fmla="*/ 88 w 111"/>
                <a:gd name="T31" fmla="*/ 105 h 119"/>
                <a:gd name="T32" fmla="*/ 93 w 111"/>
                <a:gd name="T33" fmla="*/ 94 h 119"/>
                <a:gd name="T34" fmla="*/ 83 w 111"/>
                <a:gd name="T35" fmla="*/ 105 h 119"/>
                <a:gd name="T36" fmla="*/ 72 w 111"/>
                <a:gd name="T37" fmla="*/ 113 h 119"/>
                <a:gd name="T38" fmla="*/ 59 w 111"/>
                <a:gd name="T39" fmla="*/ 116 h 119"/>
                <a:gd name="T40" fmla="*/ 41 w 111"/>
                <a:gd name="T41" fmla="*/ 115 h 119"/>
                <a:gd name="T42" fmla="*/ 26 w 111"/>
                <a:gd name="T43" fmla="*/ 114 h 119"/>
                <a:gd name="T44" fmla="*/ 36 w 111"/>
                <a:gd name="T45" fmla="*/ 106 h 119"/>
                <a:gd name="T46" fmla="*/ 46 w 111"/>
                <a:gd name="T47" fmla="*/ 97 h 119"/>
                <a:gd name="T48" fmla="*/ 42 w 111"/>
                <a:gd name="T49" fmla="*/ 96 h 119"/>
                <a:gd name="T50" fmla="*/ 37 w 111"/>
                <a:gd name="T51" fmla="*/ 102 h 119"/>
                <a:gd name="T52" fmla="*/ 26 w 111"/>
                <a:gd name="T53" fmla="*/ 108 h 119"/>
                <a:gd name="T54" fmla="*/ 12 w 111"/>
                <a:gd name="T55" fmla="*/ 109 h 119"/>
                <a:gd name="T56" fmla="*/ 6 w 111"/>
                <a:gd name="T57" fmla="*/ 98 h 119"/>
                <a:gd name="T58" fmla="*/ 30 w 111"/>
                <a:gd name="T59" fmla="*/ 96 h 119"/>
                <a:gd name="T60" fmla="*/ 46 w 111"/>
                <a:gd name="T61" fmla="*/ 86 h 119"/>
                <a:gd name="T62" fmla="*/ 48 w 111"/>
                <a:gd name="T63" fmla="*/ 79 h 119"/>
                <a:gd name="T64" fmla="*/ 42 w 111"/>
                <a:gd name="T65" fmla="*/ 83 h 119"/>
                <a:gd name="T66" fmla="*/ 25 w 111"/>
                <a:gd name="T67" fmla="*/ 94 h 119"/>
                <a:gd name="T68" fmla="*/ 6 w 111"/>
                <a:gd name="T69" fmla="*/ 98 h 119"/>
                <a:gd name="T70" fmla="*/ 0 w 111"/>
                <a:gd name="T71" fmla="*/ 76 h 119"/>
                <a:gd name="T72" fmla="*/ 12 w 111"/>
                <a:gd name="T73" fmla="*/ 74 h 119"/>
                <a:gd name="T74" fmla="*/ 36 w 111"/>
                <a:gd name="T75" fmla="*/ 76 h 119"/>
                <a:gd name="T76" fmla="*/ 41 w 111"/>
                <a:gd name="T77" fmla="*/ 71 h 119"/>
                <a:gd name="T78" fmla="*/ 28 w 111"/>
                <a:gd name="T79" fmla="*/ 73 h 119"/>
                <a:gd name="T80" fmla="*/ 0 w 111"/>
                <a:gd name="T81" fmla="*/ 68 h 119"/>
                <a:gd name="T82" fmla="*/ 0 w 111"/>
                <a:gd name="T83" fmla="*/ 49 h 119"/>
                <a:gd name="T84" fmla="*/ 0 w 111"/>
                <a:gd name="T85" fmla="*/ 25 h 119"/>
                <a:gd name="T86" fmla="*/ 13 w 111"/>
                <a:gd name="T87" fmla="*/ 13 h 119"/>
                <a:gd name="T88" fmla="*/ 0 w 111"/>
                <a:gd name="T89" fmla="*/ 19 h 119"/>
                <a:gd name="T90" fmla="*/ 7 w 111"/>
                <a:gd name="T91" fmla="*/ 6 h 119"/>
                <a:gd name="T92" fmla="*/ 21 w 111"/>
                <a:gd name="T93" fmla="*/ 0 h 11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119"/>
                <a:gd name="T143" fmla="*/ 111 w 111"/>
                <a:gd name="T144" fmla="*/ 119 h 11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119">
                  <a:moveTo>
                    <a:pt x="21" y="0"/>
                  </a:moveTo>
                  <a:lnTo>
                    <a:pt x="36" y="3"/>
                  </a:lnTo>
                  <a:lnTo>
                    <a:pt x="42" y="9"/>
                  </a:lnTo>
                  <a:lnTo>
                    <a:pt x="47" y="20"/>
                  </a:lnTo>
                  <a:lnTo>
                    <a:pt x="47" y="32"/>
                  </a:lnTo>
                  <a:lnTo>
                    <a:pt x="43" y="37"/>
                  </a:lnTo>
                  <a:lnTo>
                    <a:pt x="46" y="49"/>
                  </a:lnTo>
                  <a:lnTo>
                    <a:pt x="46" y="57"/>
                  </a:lnTo>
                  <a:lnTo>
                    <a:pt x="43" y="59"/>
                  </a:lnTo>
                  <a:lnTo>
                    <a:pt x="46" y="60"/>
                  </a:lnTo>
                  <a:lnTo>
                    <a:pt x="48" y="65"/>
                  </a:lnTo>
                  <a:lnTo>
                    <a:pt x="43" y="68"/>
                  </a:lnTo>
                  <a:lnTo>
                    <a:pt x="43" y="71"/>
                  </a:lnTo>
                  <a:lnTo>
                    <a:pt x="50" y="72"/>
                  </a:lnTo>
                  <a:lnTo>
                    <a:pt x="50" y="76"/>
                  </a:lnTo>
                  <a:lnTo>
                    <a:pt x="55" y="78"/>
                  </a:lnTo>
                  <a:lnTo>
                    <a:pt x="59" y="76"/>
                  </a:lnTo>
                  <a:lnTo>
                    <a:pt x="63" y="78"/>
                  </a:lnTo>
                  <a:lnTo>
                    <a:pt x="79" y="81"/>
                  </a:lnTo>
                  <a:lnTo>
                    <a:pt x="92" y="79"/>
                  </a:lnTo>
                  <a:lnTo>
                    <a:pt x="100" y="81"/>
                  </a:lnTo>
                  <a:lnTo>
                    <a:pt x="106" y="83"/>
                  </a:lnTo>
                  <a:lnTo>
                    <a:pt x="108" y="88"/>
                  </a:lnTo>
                  <a:lnTo>
                    <a:pt x="110" y="96"/>
                  </a:lnTo>
                  <a:lnTo>
                    <a:pt x="110" y="103"/>
                  </a:lnTo>
                  <a:lnTo>
                    <a:pt x="106" y="106"/>
                  </a:lnTo>
                  <a:lnTo>
                    <a:pt x="101" y="111"/>
                  </a:lnTo>
                  <a:lnTo>
                    <a:pt x="89" y="115"/>
                  </a:lnTo>
                  <a:lnTo>
                    <a:pt x="80" y="116"/>
                  </a:lnTo>
                  <a:lnTo>
                    <a:pt x="71" y="118"/>
                  </a:lnTo>
                  <a:lnTo>
                    <a:pt x="83" y="109"/>
                  </a:lnTo>
                  <a:lnTo>
                    <a:pt x="88" y="105"/>
                  </a:lnTo>
                  <a:lnTo>
                    <a:pt x="92" y="98"/>
                  </a:lnTo>
                  <a:lnTo>
                    <a:pt x="93" y="94"/>
                  </a:lnTo>
                  <a:lnTo>
                    <a:pt x="88" y="102"/>
                  </a:lnTo>
                  <a:lnTo>
                    <a:pt x="83" y="105"/>
                  </a:lnTo>
                  <a:lnTo>
                    <a:pt x="77" y="108"/>
                  </a:lnTo>
                  <a:lnTo>
                    <a:pt x="72" y="113"/>
                  </a:lnTo>
                  <a:lnTo>
                    <a:pt x="66" y="116"/>
                  </a:lnTo>
                  <a:lnTo>
                    <a:pt x="59" y="116"/>
                  </a:lnTo>
                  <a:lnTo>
                    <a:pt x="48" y="116"/>
                  </a:lnTo>
                  <a:lnTo>
                    <a:pt x="41" y="115"/>
                  </a:lnTo>
                  <a:lnTo>
                    <a:pt x="33" y="114"/>
                  </a:lnTo>
                  <a:lnTo>
                    <a:pt x="26" y="114"/>
                  </a:lnTo>
                  <a:lnTo>
                    <a:pt x="18" y="113"/>
                  </a:lnTo>
                  <a:lnTo>
                    <a:pt x="36" y="106"/>
                  </a:lnTo>
                  <a:lnTo>
                    <a:pt x="42" y="104"/>
                  </a:lnTo>
                  <a:lnTo>
                    <a:pt x="46" y="97"/>
                  </a:lnTo>
                  <a:lnTo>
                    <a:pt x="47" y="93"/>
                  </a:lnTo>
                  <a:lnTo>
                    <a:pt x="42" y="96"/>
                  </a:lnTo>
                  <a:lnTo>
                    <a:pt x="41" y="100"/>
                  </a:lnTo>
                  <a:lnTo>
                    <a:pt x="37" y="102"/>
                  </a:lnTo>
                  <a:lnTo>
                    <a:pt x="32" y="105"/>
                  </a:lnTo>
                  <a:lnTo>
                    <a:pt x="26" y="108"/>
                  </a:lnTo>
                  <a:lnTo>
                    <a:pt x="19" y="111"/>
                  </a:lnTo>
                  <a:lnTo>
                    <a:pt x="12" y="109"/>
                  </a:lnTo>
                  <a:lnTo>
                    <a:pt x="9" y="106"/>
                  </a:lnTo>
                  <a:lnTo>
                    <a:pt x="6" y="98"/>
                  </a:lnTo>
                  <a:lnTo>
                    <a:pt x="13" y="96"/>
                  </a:lnTo>
                  <a:lnTo>
                    <a:pt x="30" y="96"/>
                  </a:lnTo>
                  <a:lnTo>
                    <a:pt x="41" y="91"/>
                  </a:lnTo>
                  <a:lnTo>
                    <a:pt x="46" y="86"/>
                  </a:lnTo>
                  <a:lnTo>
                    <a:pt x="48" y="81"/>
                  </a:lnTo>
                  <a:lnTo>
                    <a:pt x="48" y="79"/>
                  </a:lnTo>
                  <a:lnTo>
                    <a:pt x="46" y="79"/>
                  </a:lnTo>
                  <a:lnTo>
                    <a:pt x="42" y="83"/>
                  </a:lnTo>
                  <a:lnTo>
                    <a:pt x="37" y="91"/>
                  </a:lnTo>
                  <a:lnTo>
                    <a:pt x="25" y="94"/>
                  </a:lnTo>
                  <a:lnTo>
                    <a:pt x="13" y="96"/>
                  </a:lnTo>
                  <a:lnTo>
                    <a:pt x="6" y="98"/>
                  </a:lnTo>
                  <a:lnTo>
                    <a:pt x="0" y="86"/>
                  </a:lnTo>
                  <a:lnTo>
                    <a:pt x="0" y="76"/>
                  </a:lnTo>
                  <a:lnTo>
                    <a:pt x="0" y="68"/>
                  </a:lnTo>
                  <a:lnTo>
                    <a:pt x="12" y="74"/>
                  </a:lnTo>
                  <a:lnTo>
                    <a:pt x="26" y="76"/>
                  </a:lnTo>
                  <a:lnTo>
                    <a:pt x="36" y="76"/>
                  </a:lnTo>
                  <a:lnTo>
                    <a:pt x="40" y="74"/>
                  </a:lnTo>
                  <a:lnTo>
                    <a:pt x="41" y="71"/>
                  </a:lnTo>
                  <a:lnTo>
                    <a:pt x="35" y="71"/>
                  </a:lnTo>
                  <a:lnTo>
                    <a:pt x="28" y="73"/>
                  </a:lnTo>
                  <a:lnTo>
                    <a:pt x="11" y="74"/>
                  </a:lnTo>
                  <a:lnTo>
                    <a:pt x="0" y="68"/>
                  </a:lnTo>
                  <a:lnTo>
                    <a:pt x="0" y="56"/>
                  </a:lnTo>
                  <a:lnTo>
                    <a:pt x="0" y="49"/>
                  </a:lnTo>
                  <a:lnTo>
                    <a:pt x="0" y="40"/>
                  </a:lnTo>
                  <a:lnTo>
                    <a:pt x="0" y="25"/>
                  </a:lnTo>
                  <a:lnTo>
                    <a:pt x="2" y="20"/>
                  </a:lnTo>
                  <a:lnTo>
                    <a:pt x="13" y="13"/>
                  </a:lnTo>
                  <a:lnTo>
                    <a:pt x="10" y="13"/>
                  </a:lnTo>
                  <a:lnTo>
                    <a:pt x="0" y="19"/>
                  </a:lnTo>
                  <a:lnTo>
                    <a:pt x="3" y="10"/>
                  </a:lnTo>
                  <a:lnTo>
                    <a:pt x="7" y="6"/>
                  </a:lnTo>
                  <a:lnTo>
                    <a:pt x="10" y="2"/>
                  </a:lnTo>
                  <a:lnTo>
                    <a:pt x="21" y="0"/>
                  </a:lnTo>
                </a:path>
              </a:pathLst>
            </a:custGeom>
            <a:solidFill>
              <a:srgbClr val="808080"/>
            </a:solidFill>
            <a:ln w="9525" cap="rnd">
              <a:noFill/>
              <a:round/>
              <a:headEnd type="none" w="sm" len="sm"/>
              <a:tailEnd type="none" w="sm" len="sm"/>
            </a:ln>
          </p:spPr>
          <p:txBody>
            <a:bodyPr/>
            <a:lstStyle/>
            <a:p>
              <a:endParaRPr lang="es-ES"/>
            </a:p>
          </p:txBody>
        </p:sp>
        <p:sp>
          <p:nvSpPr>
            <p:cNvPr id="107569" name="Freeform 217"/>
            <p:cNvSpPr>
              <a:spLocks/>
            </p:cNvSpPr>
            <p:nvPr/>
          </p:nvSpPr>
          <p:spPr bwMode="auto">
            <a:xfrm>
              <a:off x="470" y="3099"/>
              <a:ext cx="29" cy="26"/>
            </a:xfrm>
            <a:custGeom>
              <a:avLst/>
              <a:gdLst>
                <a:gd name="T0" fmla="*/ 28 w 29"/>
                <a:gd name="T1" fmla="*/ 0 h 26"/>
                <a:gd name="T2" fmla="*/ 28 w 29"/>
                <a:gd name="T3" fmla="*/ 0 h 26"/>
                <a:gd name="T4" fmla="*/ 23 w 29"/>
                <a:gd name="T5" fmla="*/ 7 h 26"/>
                <a:gd name="T6" fmla="*/ 19 w 29"/>
                <a:gd name="T7" fmla="*/ 8 h 26"/>
                <a:gd name="T8" fmla="*/ 12 w 29"/>
                <a:gd name="T9" fmla="*/ 13 h 26"/>
                <a:gd name="T10" fmla="*/ 9 w 29"/>
                <a:gd name="T11" fmla="*/ 15 h 26"/>
                <a:gd name="T12" fmla="*/ 1 w 29"/>
                <a:gd name="T13" fmla="*/ 22 h 26"/>
                <a:gd name="T14" fmla="*/ 10 w 29"/>
                <a:gd name="T15" fmla="*/ 19 h 26"/>
                <a:gd name="T16" fmla="*/ 17 w 29"/>
                <a:gd name="T17" fmla="*/ 15 h 26"/>
                <a:gd name="T18" fmla="*/ 26 w 29"/>
                <a:gd name="T19" fmla="*/ 15 h 26"/>
                <a:gd name="T20" fmla="*/ 25 w 29"/>
                <a:gd name="T21" fmla="*/ 19 h 26"/>
                <a:gd name="T22" fmla="*/ 12 w 29"/>
                <a:gd name="T23" fmla="*/ 21 h 26"/>
                <a:gd name="T24" fmla="*/ 5 w 29"/>
                <a:gd name="T25" fmla="*/ 25 h 26"/>
                <a:gd name="T26" fmla="*/ 1 w 29"/>
                <a:gd name="T27" fmla="*/ 25 h 26"/>
                <a:gd name="T28" fmla="*/ 0 w 29"/>
                <a:gd name="T29" fmla="*/ 23 h 26"/>
                <a:gd name="T30" fmla="*/ 0 w 29"/>
                <a:gd name="T31" fmla="*/ 20 h 26"/>
                <a:gd name="T32" fmla="*/ 1 w 29"/>
                <a:gd name="T33" fmla="*/ 17 h 26"/>
                <a:gd name="T34" fmla="*/ 4 w 29"/>
                <a:gd name="T35" fmla="*/ 14 h 26"/>
                <a:gd name="T36" fmla="*/ 9 w 29"/>
                <a:gd name="T37" fmla="*/ 10 h 26"/>
                <a:gd name="T38" fmla="*/ 13 w 29"/>
                <a:gd name="T39" fmla="*/ 4 h 26"/>
                <a:gd name="T40" fmla="*/ 19 w 29"/>
                <a:gd name="T41" fmla="*/ 0 h 26"/>
                <a:gd name="T42" fmla="*/ 24 w 29"/>
                <a:gd name="T43" fmla="*/ 0 h 26"/>
                <a:gd name="T44" fmla="*/ 28 w 29"/>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9"/>
                <a:gd name="T70" fmla="*/ 0 h 26"/>
                <a:gd name="T71" fmla="*/ 29 w 29"/>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9" h="26">
                  <a:moveTo>
                    <a:pt x="28" y="0"/>
                  </a:moveTo>
                  <a:lnTo>
                    <a:pt x="28" y="0"/>
                  </a:lnTo>
                  <a:lnTo>
                    <a:pt x="23" y="7"/>
                  </a:lnTo>
                  <a:lnTo>
                    <a:pt x="19" y="8"/>
                  </a:lnTo>
                  <a:lnTo>
                    <a:pt x="12" y="13"/>
                  </a:lnTo>
                  <a:lnTo>
                    <a:pt x="9" y="15"/>
                  </a:lnTo>
                  <a:lnTo>
                    <a:pt x="1" y="22"/>
                  </a:lnTo>
                  <a:lnTo>
                    <a:pt x="10" y="19"/>
                  </a:lnTo>
                  <a:lnTo>
                    <a:pt x="17" y="15"/>
                  </a:lnTo>
                  <a:lnTo>
                    <a:pt x="26" y="15"/>
                  </a:lnTo>
                  <a:lnTo>
                    <a:pt x="25" y="19"/>
                  </a:lnTo>
                  <a:lnTo>
                    <a:pt x="12" y="21"/>
                  </a:lnTo>
                  <a:lnTo>
                    <a:pt x="5" y="25"/>
                  </a:lnTo>
                  <a:lnTo>
                    <a:pt x="1" y="25"/>
                  </a:lnTo>
                  <a:lnTo>
                    <a:pt x="0" y="23"/>
                  </a:lnTo>
                  <a:lnTo>
                    <a:pt x="0" y="20"/>
                  </a:lnTo>
                  <a:lnTo>
                    <a:pt x="1" y="17"/>
                  </a:lnTo>
                  <a:lnTo>
                    <a:pt x="4" y="14"/>
                  </a:lnTo>
                  <a:lnTo>
                    <a:pt x="9" y="10"/>
                  </a:lnTo>
                  <a:lnTo>
                    <a:pt x="13" y="4"/>
                  </a:lnTo>
                  <a:lnTo>
                    <a:pt x="19" y="0"/>
                  </a:lnTo>
                  <a:lnTo>
                    <a:pt x="24" y="0"/>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107570" name="Freeform 218"/>
            <p:cNvSpPr>
              <a:spLocks/>
            </p:cNvSpPr>
            <p:nvPr/>
          </p:nvSpPr>
          <p:spPr bwMode="auto">
            <a:xfrm>
              <a:off x="510" y="3079"/>
              <a:ext cx="27" cy="52"/>
            </a:xfrm>
            <a:custGeom>
              <a:avLst/>
              <a:gdLst>
                <a:gd name="T0" fmla="*/ 26 w 27"/>
                <a:gd name="T1" fmla="*/ 51 h 52"/>
                <a:gd name="T2" fmla="*/ 12 w 27"/>
                <a:gd name="T3" fmla="*/ 51 h 52"/>
                <a:gd name="T4" fmla="*/ 9 w 27"/>
                <a:gd name="T5" fmla="*/ 49 h 52"/>
                <a:gd name="T6" fmla="*/ 9 w 27"/>
                <a:gd name="T7" fmla="*/ 47 h 52"/>
                <a:gd name="T8" fmla="*/ 4 w 27"/>
                <a:gd name="T9" fmla="*/ 46 h 52"/>
                <a:gd name="T10" fmla="*/ 0 w 27"/>
                <a:gd name="T11" fmla="*/ 43 h 52"/>
                <a:gd name="T12" fmla="*/ 2 w 27"/>
                <a:gd name="T13" fmla="*/ 43 h 52"/>
                <a:gd name="T14" fmla="*/ 2 w 27"/>
                <a:gd name="T15" fmla="*/ 39 h 52"/>
                <a:gd name="T16" fmla="*/ 0 w 27"/>
                <a:gd name="T17" fmla="*/ 36 h 52"/>
                <a:gd name="T18" fmla="*/ 0 w 27"/>
                <a:gd name="T19" fmla="*/ 32 h 52"/>
                <a:gd name="T20" fmla="*/ 2 w 27"/>
                <a:gd name="T21" fmla="*/ 29 h 52"/>
                <a:gd name="T22" fmla="*/ 2 w 27"/>
                <a:gd name="T23" fmla="*/ 21 h 52"/>
                <a:gd name="T24" fmla="*/ 0 w 27"/>
                <a:gd name="T25" fmla="*/ 15 h 52"/>
                <a:gd name="T26" fmla="*/ 0 w 27"/>
                <a:gd name="T27" fmla="*/ 8 h 52"/>
                <a:gd name="T28" fmla="*/ 0 w 27"/>
                <a:gd name="T29" fmla="*/ 0 h 52"/>
                <a:gd name="T30" fmla="*/ 9 w 27"/>
                <a:gd name="T31" fmla="*/ 13 h 52"/>
                <a:gd name="T32" fmla="*/ 14 w 27"/>
                <a:gd name="T33" fmla="*/ 27 h 52"/>
                <a:gd name="T34" fmla="*/ 21 w 27"/>
                <a:gd name="T35" fmla="*/ 40 h 52"/>
                <a:gd name="T36" fmla="*/ 26 w 27"/>
                <a:gd name="T37" fmla="*/ 51 h 5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
                <a:gd name="T58" fmla="*/ 0 h 52"/>
                <a:gd name="T59" fmla="*/ 27 w 27"/>
                <a:gd name="T60" fmla="*/ 52 h 5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 h="52">
                  <a:moveTo>
                    <a:pt x="26" y="51"/>
                  </a:moveTo>
                  <a:lnTo>
                    <a:pt x="12" y="51"/>
                  </a:lnTo>
                  <a:lnTo>
                    <a:pt x="9" y="49"/>
                  </a:lnTo>
                  <a:lnTo>
                    <a:pt x="9" y="47"/>
                  </a:lnTo>
                  <a:lnTo>
                    <a:pt x="4" y="46"/>
                  </a:lnTo>
                  <a:lnTo>
                    <a:pt x="0" y="43"/>
                  </a:lnTo>
                  <a:lnTo>
                    <a:pt x="2" y="43"/>
                  </a:lnTo>
                  <a:lnTo>
                    <a:pt x="2" y="39"/>
                  </a:lnTo>
                  <a:lnTo>
                    <a:pt x="0" y="36"/>
                  </a:lnTo>
                  <a:lnTo>
                    <a:pt x="0" y="32"/>
                  </a:lnTo>
                  <a:lnTo>
                    <a:pt x="2" y="29"/>
                  </a:lnTo>
                  <a:lnTo>
                    <a:pt x="2" y="21"/>
                  </a:lnTo>
                  <a:lnTo>
                    <a:pt x="0" y="15"/>
                  </a:lnTo>
                  <a:lnTo>
                    <a:pt x="0" y="8"/>
                  </a:lnTo>
                  <a:lnTo>
                    <a:pt x="0" y="0"/>
                  </a:lnTo>
                  <a:lnTo>
                    <a:pt x="9" y="13"/>
                  </a:lnTo>
                  <a:lnTo>
                    <a:pt x="14" y="27"/>
                  </a:lnTo>
                  <a:lnTo>
                    <a:pt x="21" y="40"/>
                  </a:lnTo>
                  <a:lnTo>
                    <a:pt x="26" y="51"/>
                  </a:lnTo>
                </a:path>
              </a:pathLst>
            </a:custGeom>
            <a:solidFill>
              <a:srgbClr val="808080"/>
            </a:solidFill>
            <a:ln w="9525" cap="rnd">
              <a:noFill/>
              <a:round/>
              <a:headEnd type="none" w="sm" len="sm"/>
              <a:tailEnd type="none" w="sm" len="sm"/>
            </a:ln>
          </p:spPr>
          <p:txBody>
            <a:bodyPr/>
            <a:lstStyle/>
            <a:p>
              <a:endParaRPr lang="es-ES"/>
            </a:p>
          </p:txBody>
        </p:sp>
        <p:sp>
          <p:nvSpPr>
            <p:cNvPr id="107571" name="Freeform 219"/>
            <p:cNvSpPr>
              <a:spLocks/>
            </p:cNvSpPr>
            <p:nvPr/>
          </p:nvSpPr>
          <p:spPr bwMode="auto">
            <a:xfrm>
              <a:off x="472" y="3135"/>
              <a:ext cx="27" cy="27"/>
            </a:xfrm>
            <a:custGeom>
              <a:avLst/>
              <a:gdLst>
                <a:gd name="T0" fmla="*/ 3 w 27"/>
                <a:gd name="T1" fmla="*/ 11 h 27"/>
                <a:gd name="T2" fmla="*/ 10 w 27"/>
                <a:gd name="T3" fmla="*/ 2 h 27"/>
                <a:gd name="T4" fmla="*/ 14 w 27"/>
                <a:gd name="T5" fmla="*/ 0 h 27"/>
                <a:gd name="T6" fmla="*/ 22 w 27"/>
                <a:gd name="T7" fmla="*/ 0 h 27"/>
                <a:gd name="T8" fmla="*/ 26 w 27"/>
                <a:gd name="T9" fmla="*/ 2 h 27"/>
                <a:gd name="T10" fmla="*/ 24 w 27"/>
                <a:gd name="T11" fmla="*/ 7 h 27"/>
                <a:gd name="T12" fmla="*/ 21 w 27"/>
                <a:gd name="T13" fmla="*/ 16 h 27"/>
                <a:gd name="T14" fmla="*/ 14 w 27"/>
                <a:gd name="T15" fmla="*/ 20 h 27"/>
                <a:gd name="T16" fmla="*/ 6 w 27"/>
                <a:gd name="T17" fmla="*/ 26 h 27"/>
                <a:gd name="T18" fmla="*/ 0 w 27"/>
                <a:gd name="T19" fmla="*/ 26 h 27"/>
                <a:gd name="T20" fmla="*/ 3 w 27"/>
                <a:gd name="T21" fmla="*/ 11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7"/>
                <a:gd name="T35" fmla="*/ 27 w 27"/>
                <a:gd name="T36" fmla="*/ 27 h 2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7">
                  <a:moveTo>
                    <a:pt x="3" y="11"/>
                  </a:moveTo>
                  <a:lnTo>
                    <a:pt x="10" y="2"/>
                  </a:lnTo>
                  <a:lnTo>
                    <a:pt x="14" y="0"/>
                  </a:lnTo>
                  <a:lnTo>
                    <a:pt x="22" y="0"/>
                  </a:lnTo>
                  <a:lnTo>
                    <a:pt x="26" y="2"/>
                  </a:lnTo>
                  <a:lnTo>
                    <a:pt x="24" y="7"/>
                  </a:lnTo>
                  <a:lnTo>
                    <a:pt x="21" y="16"/>
                  </a:lnTo>
                  <a:lnTo>
                    <a:pt x="14" y="20"/>
                  </a:lnTo>
                  <a:lnTo>
                    <a:pt x="6" y="26"/>
                  </a:lnTo>
                  <a:lnTo>
                    <a:pt x="0" y="26"/>
                  </a:lnTo>
                  <a:lnTo>
                    <a:pt x="3" y="11"/>
                  </a:lnTo>
                </a:path>
              </a:pathLst>
            </a:custGeom>
            <a:solidFill>
              <a:srgbClr val="606060"/>
            </a:solidFill>
            <a:ln w="9525" cap="rnd">
              <a:noFill/>
              <a:round/>
              <a:headEnd type="none" w="sm" len="sm"/>
              <a:tailEnd type="none" w="sm" len="sm"/>
            </a:ln>
          </p:spPr>
          <p:txBody>
            <a:bodyPr/>
            <a:lstStyle/>
            <a:p>
              <a:endParaRPr lang="es-ES"/>
            </a:p>
          </p:txBody>
        </p:sp>
        <p:sp>
          <p:nvSpPr>
            <p:cNvPr id="107572" name="Freeform 220"/>
            <p:cNvSpPr>
              <a:spLocks/>
            </p:cNvSpPr>
            <p:nvPr/>
          </p:nvSpPr>
          <p:spPr bwMode="auto">
            <a:xfrm>
              <a:off x="478" y="3205"/>
              <a:ext cx="41" cy="25"/>
            </a:xfrm>
            <a:custGeom>
              <a:avLst/>
              <a:gdLst>
                <a:gd name="T0" fmla="*/ 33 w 41"/>
                <a:gd name="T1" fmla="*/ 0 h 25"/>
                <a:gd name="T2" fmla="*/ 36 w 41"/>
                <a:gd name="T3" fmla="*/ 12 h 25"/>
                <a:gd name="T4" fmla="*/ 20 w 41"/>
                <a:gd name="T5" fmla="*/ 17 h 25"/>
                <a:gd name="T6" fmla="*/ 2 w 41"/>
                <a:gd name="T7" fmla="*/ 20 h 25"/>
                <a:gd name="T8" fmla="*/ 0 w 41"/>
                <a:gd name="T9" fmla="*/ 8 h 25"/>
                <a:gd name="T10" fmla="*/ 0 w 41"/>
                <a:gd name="T11" fmla="*/ 21 h 25"/>
                <a:gd name="T12" fmla="*/ 16 w 41"/>
                <a:gd name="T13" fmla="*/ 24 h 25"/>
                <a:gd name="T14" fmla="*/ 40 w 41"/>
                <a:gd name="T15" fmla="*/ 14 h 25"/>
                <a:gd name="T16" fmla="*/ 33 w 41"/>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1"/>
                <a:gd name="T28" fmla="*/ 0 h 25"/>
                <a:gd name="T29" fmla="*/ 41 w 41"/>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1" h="25">
                  <a:moveTo>
                    <a:pt x="33" y="0"/>
                  </a:moveTo>
                  <a:lnTo>
                    <a:pt x="36" y="12"/>
                  </a:lnTo>
                  <a:lnTo>
                    <a:pt x="20" y="17"/>
                  </a:lnTo>
                  <a:lnTo>
                    <a:pt x="2" y="20"/>
                  </a:lnTo>
                  <a:lnTo>
                    <a:pt x="0" y="8"/>
                  </a:lnTo>
                  <a:lnTo>
                    <a:pt x="0" y="21"/>
                  </a:lnTo>
                  <a:lnTo>
                    <a:pt x="16" y="24"/>
                  </a:lnTo>
                  <a:lnTo>
                    <a:pt x="40" y="14"/>
                  </a:lnTo>
                  <a:lnTo>
                    <a:pt x="33" y="0"/>
                  </a:lnTo>
                </a:path>
              </a:pathLst>
            </a:custGeom>
            <a:solidFill>
              <a:srgbClr val="606060"/>
            </a:solidFill>
            <a:ln w="9525" cap="rnd">
              <a:noFill/>
              <a:round/>
              <a:headEnd type="none" w="sm" len="sm"/>
              <a:tailEnd type="none" w="sm" len="sm"/>
            </a:ln>
          </p:spPr>
          <p:txBody>
            <a:bodyPr/>
            <a:lstStyle/>
            <a:p>
              <a:endParaRPr lang="es-ES"/>
            </a:p>
          </p:txBody>
        </p:sp>
        <p:sp>
          <p:nvSpPr>
            <p:cNvPr id="107573" name="Freeform 221"/>
            <p:cNvSpPr>
              <a:spLocks/>
            </p:cNvSpPr>
            <p:nvPr/>
          </p:nvSpPr>
          <p:spPr bwMode="auto">
            <a:xfrm>
              <a:off x="378" y="3135"/>
              <a:ext cx="141" cy="156"/>
            </a:xfrm>
            <a:custGeom>
              <a:avLst/>
              <a:gdLst>
                <a:gd name="T0" fmla="*/ 76 w 141"/>
                <a:gd name="T1" fmla="*/ 21 h 156"/>
                <a:gd name="T2" fmla="*/ 51 w 141"/>
                <a:gd name="T3" fmla="*/ 21 h 156"/>
                <a:gd name="T4" fmla="*/ 35 w 141"/>
                <a:gd name="T5" fmla="*/ 15 h 156"/>
                <a:gd name="T6" fmla="*/ 31 w 141"/>
                <a:gd name="T7" fmla="*/ 10 h 156"/>
                <a:gd name="T8" fmla="*/ 31 w 141"/>
                <a:gd name="T9" fmla="*/ 6 h 156"/>
                <a:gd name="T10" fmla="*/ 27 w 141"/>
                <a:gd name="T11" fmla="*/ 1 h 156"/>
                <a:gd name="T12" fmla="*/ 12 w 141"/>
                <a:gd name="T13" fmla="*/ 0 h 156"/>
                <a:gd name="T14" fmla="*/ 0 w 141"/>
                <a:gd name="T15" fmla="*/ 0 h 156"/>
                <a:gd name="T16" fmla="*/ 14 w 141"/>
                <a:gd name="T17" fmla="*/ 119 h 156"/>
                <a:gd name="T18" fmla="*/ 27 w 141"/>
                <a:gd name="T19" fmla="*/ 131 h 156"/>
                <a:gd name="T20" fmla="*/ 41 w 141"/>
                <a:gd name="T21" fmla="*/ 140 h 156"/>
                <a:gd name="T22" fmla="*/ 61 w 141"/>
                <a:gd name="T23" fmla="*/ 150 h 156"/>
                <a:gd name="T24" fmla="*/ 86 w 141"/>
                <a:gd name="T25" fmla="*/ 152 h 156"/>
                <a:gd name="T26" fmla="*/ 117 w 141"/>
                <a:gd name="T27" fmla="*/ 155 h 156"/>
                <a:gd name="T28" fmla="*/ 133 w 141"/>
                <a:gd name="T29" fmla="*/ 151 h 156"/>
                <a:gd name="T30" fmla="*/ 140 w 141"/>
                <a:gd name="T31" fmla="*/ 142 h 156"/>
                <a:gd name="T32" fmla="*/ 137 w 141"/>
                <a:gd name="T33" fmla="*/ 131 h 156"/>
                <a:gd name="T34" fmla="*/ 125 w 141"/>
                <a:gd name="T35" fmla="*/ 98 h 156"/>
                <a:gd name="T36" fmla="*/ 114 w 141"/>
                <a:gd name="T37" fmla="*/ 65 h 156"/>
                <a:gd name="T38" fmla="*/ 109 w 141"/>
                <a:gd name="T39" fmla="*/ 41 h 156"/>
                <a:gd name="T40" fmla="*/ 109 w 141"/>
                <a:gd name="T41" fmla="*/ 33 h 156"/>
                <a:gd name="T42" fmla="*/ 100 w 141"/>
                <a:gd name="T43" fmla="*/ 24 h 156"/>
                <a:gd name="T44" fmla="*/ 92 w 141"/>
                <a:gd name="T45" fmla="*/ 21 h 156"/>
                <a:gd name="T46" fmla="*/ 76 w 141"/>
                <a:gd name="T47" fmla="*/ 21 h 15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1"/>
                <a:gd name="T73" fmla="*/ 0 h 156"/>
                <a:gd name="T74" fmla="*/ 141 w 141"/>
                <a:gd name="T75" fmla="*/ 156 h 15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1" h="156">
                  <a:moveTo>
                    <a:pt x="76" y="21"/>
                  </a:moveTo>
                  <a:lnTo>
                    <a:pt x="51" y="21"/>
                  </a:lnTo>
                  <a:lnTo>
                    <a:pt x="35" y="15"/>
                  </a:lnTo>
                  <a:lnTo>
                    <a:pt x="31" y="10"/>
                  </a:lnTo>
                  <a:lnTo>
                    <a:pt x="31" y="6"/>
                  </a:lnTo>
                  <a:lnTo>
                    <a:pt x="27" y="1"/>
                  </a:lnTo>
                  <a:lnTo>
                    <a:pt x="12" y="0"/>
                  </a:lnTo>
                  <a:lnTo>
                    <a:pt x="0" y="0"/>
                  </a:lnTo>
                  <a:lnTo>
                    <a:pt x="14" y="119"/>
                  </a:lnTo>
                  <a:lnTo>
                    <a:pt x="27" y="131"/>
                  </a:lnTo>
                  <a:lnTo>
                    <a:pt x="41" y="140"/>
                  </a:lnTo>
                  <a:lnTo>
                    <a:pt x="61" y="150"/>
                  </a:lnTo>
                  <a:lnTo>
                    <a:pt x="86" y="152"/>
                  </a:lnTo>
                  <a:lnTo>
                    <a:pt x="117" y="155"/>
                  </a:lnTo>
                  <a:lnTo>
                    <a:pt x="133" y="151"/>
                  </a:lnTo>
                  <a:lnTo>
                    <a:pt x="140" y="142"/>
                  </a:lnTo>
                  <a:lnTo>
                    <a:pt x="137" y="131"/>
                  </a:lnTo>
                  <a:lnTo>
                    <a:pt x="125" y="98"/>
                  </a:lnTo>
                  <a:lnTo>
                    <a:pt x="114" y="65"/>
                  </a:lnTo>
                  <a:lnTo>
                    <a:pt x="109" y="41"/>
                  </a:lnTo>
                  <a:lnTo>
                    <a:pt x="109" y="33"/>
                  </a:lnTo>
                  <a:lnTo>
                    <a:pt x="100" y="24"/>
                  </a:lnTo>
                  <a:lnTo>
                    <a:pt x="92" y="21"/>
                  </a:lnTo>
                  <a:lnTo>
                    <a:pt x="76" y="21"/>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7574" name="Freeform 222"/>
            <p:cNvSpPr>
              <a:spLocks/>
            </p:cNvSpPr>
            <p:nvPr/>
          </p:nvSpPr>
          <p:spPr bwMode="auto">
            <a:xfrm>
              <a:off x="387" y="3146"/>
              <a:ext cx="112" cy="135"/>
            </a:xfrm>
            <a:custGeom>
              <a:avLst/>
              <a:gdLst>
                <a:gd name="T0" fmla="*/ 70 w 112"/>
                <a:gd name="T1" fmla="*/ 24 h 135"/>
                <a:gd name="T2" fmla="*/ 50 w 112"/>
                <a:gd name="T3" fmla="*/ 23 h 135"/>
                <a:gd name="T4" fmla="*/ 29 w 112"/>
                <a:gd name="T5" fmla="*/ 21 h 135"/>
                <a:gd name="T6" fmla="*/ 16 w 112"/>
                <a:gd name="T7" fmla="*/ 15 h 135"/>
                <a:gd name="T8" fmla="*/ 8 w 112"/>
                <a:gd name="T9" fmla="*/ 11 h 135"/>
                <a:gd name="T10" fmla="*/ 0 w 112"/>
                <a:gd name="T11" fmla="*/ 0 h 135"/>
                <a:gd name="T12" fmla="*/ 12 w 112"/>
                <a:gd name="T13" fmla="*/ 101 h 135"/>
                <a:gd name="T14" fmla="*/ 21 w 112"/>
                <a:gd name="T15" fmla="*/ 111 h 135"/>
                <a:gd name="T16" fmla="*/ 32 w 112"/>
                <a:gd name="T17" fmla="*/ 120 h 135"/>
                <a:gd name="T18" fmla="*/ 45 w 112"/>
                <a:gd name="T19" fmla="*/ 125 h 135"/>
                <a:gd name="T20" fmla="*/ 57 w 112"/>
                <a:gd name="T21" fmla="*/ 129 h 135"/>
                <a:gd name="T22" fmla="*/ 70 w 112"/>
                <a:gd name="T23" fmla="*/ 131 h 135"/>
                <a:gd name="T24" fmla="*/ 84 w 112"/>
                <a:gd name="T25" fmla="*/ 134 h 135"/>
                <a:gd name="T26" fmla="*/ 100 w 112"/>
                <a:gd name="T27" fmla="*/ 134 h 135"/>
                <a:gd name="T28" fmla="*/ 106 w 112"/>
                <a:gd name="T29" fmla="*/ 131 h 135"/>
                <a:gd name="T30" fmla="*/ 111 w 112"/>
                <a:gd name="T31" fmla="*/ 125 h 135"/>
                <a:gd name="T32" fmla="*/ 108 w 112"/>
                <a:gd name="T33" fmla="*/ 119 h 135"/>
                <a:gd name="T34" fmla="*/ 99 w 112"/>
                <a:gd name="T35" fmla="*/ 99 h 135"/>
                <a:gd name="T36" fmla="*/ 81 w 112"/>
                <a:gd name="T37" fmla="*/ 39 h 135"/>
                <a:gd name="T38" fmla="*/ 80 w 112"/>
                <a:gd name="T39" fmla="*/ 30 h 135"/>
                <a:gd name="T40" fmla="*/ 70 w 112"/>
                <a:gd name="T41" fmla="*/ 24 h 13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135"/>
                <a:gd name="T65" fmla="*/ 112 w 112"/>
                <a:gd name="T66" fmla="*/ 135 h 13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135">
                  <a:moveTo>
                    <a:pt x="70" y="24"/>
                  </a:moveTo>
                  <a:lnTo>
                    <a:pt x="50" y="23"/>
                  </a:lnTo>
                  <a:lnTo>
                    <a:pt x="29" y="21"/>
                  </a:lnTo>
                  <a:lnTo>
                    <a:pt x="16" y="15"/>
                  </a:lnTo>
                  <a:lnTo>
                    <a:pt x="8" y="11"/>
                  </a:lnTo>
                  <a:lnTo>
                    <a:pt x="0" y="0"/>
                  </a:lnTo>
                  <a:lnTo>
                    <a:pt x="12" y="101"/>
                  </a:lnTo>
                  <a:lnTo>
                    <a:pt x="21" y="111"/>
                  </a:lnTo>
                  <a:lnTo>
                    <a:pt x="32" y="120"/>
                  </a:lnTo>
                  <a:lnTo>
                    <a:pt x="45" y="125"/>
                  </a:lnTo>
                  <a:lnTo>
                    <a:pt x="57" y="129"/>
                  </a:lnTo>
                  <a:lnTo>
                    <a:pt x="70" y="131"/>
                  </a:lnTo>
                  <a:lnTo>
                    <a:pt x="84" y="134"/>
                  </a:lnTo>
                  <a:lnTo>
                    <a:pt x="100" y="134"/>
                  </a:lnTo>
                  <a:lnTo>
                    <a:pt x="106" y="131"/>
                  </a:lnTo>
                  <a:lnTo>
                    <a:pt x="111" y="125"/>
                  </a:lnTo>
                  <a:lnTo>
                    <a:pt x="108" y="119"/>
                  </a:lnTo>
                  <a:lnTo>
                    <a:pt x="99" y="99"/>
                  </a:lnTo>
                  <a:lnTo>
                    <a:pt x="81" y="39"/>
                  </a:lnTo>
                  <a:lnTo>
                    <a:pt x="80" y="30"/>
                  </a:lnTo>
                  <a:lnTo>
                    <a:pt x="70" y="24"/>
                  </a:lnTo>
                </a:path>
              </a:pathLst>
            </a:custGeom>
            <a:solidFill>
              <a:srgbClr val="606060"/>
            </a:solidFill>
            <a:ln w="9525" cap="rnd">
              <a:noFill/>
              <a:round/>
              <a:headEnd type="none" w="sm" len="sm"/>
              <a:tailEnd type="none" w="sm" len="sm"/>
            </a:ln>
          </p:spPr>
          <p:txBody>
            <a:bodyPr/>
            <a:lstStyle/>
            <a:p>
              <a:endParaRPr lang="es-ES"/>
            </a:p>
          </p:txBody>
        </p:sp>
        <p:sp>
          <p:nvSpPr>
            <p:cNvPr id="107575" name="Freeform 223"/>
            <p:cNvSpPr>
              <a:spLocks/>
            </p:cNvSpPr>
            <p:nvPr/>
          </p:nvSpPr>
          <p:spPr bwMode="auto">
            <a:xfrm>
              <a:off x="666" y="3408"/>
              <a:ext cx="49" cy="104"/>
            </a:xfrm>
            <a:custGeom>
              <a:avLst/>
              <a:gdLst>
                <a:gd name="T0" fmla="*/ 45 w 49"/>
                <a:gd name="T1" fmla="*/ 0 h 104"/>
                <a:gd name="T2" fmla="*/ 40 w 49"/>
                <a:gd name="T3" fmla="*/ 19 h 104"/>
                <a:gd name="T4" fmla="*/ 35 w 49"/>
                <a:gd name="T5" fmla="*/ 34 h 104"/>
                <a:gd name="T6" fmla="*/ 28 w 49"/>
                <a:gd name="T7" fmla="*/ 51 h 104"/>
                <a:gd name="T8" fmla="*/ 25 w 49"/>
                <a:gd name="T9" fmla="*/ 60 h 104"/>
                <a:gd name="T10" fmla="*/ 24 w 49"/>
                <a:gd name="T11" fmla="*/ 68 h 104"/>
                <a:gd name="T12" fmla="*/ 24 w 49"/>
                <a:gd name="T13" fmla="*/ 74 h 104"/>
                <a:gd name="T14" fmla="*/ 32 w 49"/>
                <a:gd name="T15" fmla="*/ 82 h 104"/>
                <a:gd name="T16" fmla="*/ 48 w 49"/>
                <a:gd name="T17" fmla="*/ 93 h 104"/>
                <a:gd name="T18" fmla="*/ 35 w 49"/>
                <a:gd name="T19" fmla="*/ 103 h 104"/>
                <a:gd name="T20" fmla="*/ 19 w 49"/>
                <a:gd name="T21" fmla="*/ 94 h 104"/>
                <a:gd name="T22" fmla="*/ 6 w 49"/>
                <a:gd name="T23" fmla="*/ 88 h 104"/>
                <a:gd name="T24" fmla="*/ 0 w 49"/>
                <a:gd name="T25" fmla="*/ 83 h 104"/>
                <a:gd name="T26" fmla="*/ 0 w 49"/>
                <a:gd name="T27" fmla="*/ 74 h 104"/>
                <a:gd name="T28" fmla="*/ 3 w 49"/>
                <a:gd name="T29" fmla="*/ 69 h 104"/>
                <a:gd name="T30" fmla="*/ 6 w 49"/>
                <a:gd name="T31" fmla="*/ 60 h 104"/>
                <a:gd name="T32" fmla="*/ 8 w 49"/>
                <a:gd name="T33" fmla="*/ 49 h 104"/>
                <a:gd name="T34" fmla="*/ 8 w 49"/>
                <a:gd name="T35" fmla="*/ 37 h 104"/>
                <a:gd name="T36" fmla="*/ 6 w 49"/>
                <a:gd name="T37" fmla="*/ 26 h 104"/>
                <a:gd name="T38" fmla="*/ 6 w 49"/>
                <a:gd name="T39" fmla="*/ 17 h 104"/>
                <a:gd name="T40" fmla="*/ 6 w 49"/>
                <a:gd name="T41" fmla="*/ 1 h 104"/>
                <a:gd name="T42" fmla="*/ 45 w 49"/>
                <a:gd name="T43" fmla="*/ 0 h 1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104"/>
                <a:gd name="T68" fmla="*/ 49 w 49"/>
                <a:gd name="T69" fmla="*/ 104 h 1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104">
                  <a:moveTo>
                    <a:pt x="45" y="0"/>
                  </a:moveTo>
                  <a:lnTo>
                    <a:pt x="40" y="19"/>
                  </a:lnTo>
                  <a:lnTo>
                    <a:pt x="35" y="34"/>
                  </a:lnTo>
                  <a:lnTo>
                    <a:pt x="28" y="51"/>
                  </a:lnTo>
                  <a:lnTo>
                    <a:pt x="25" y="60"/>
                  </a:lnTo>
                  <a:lnTo>
                    <a:pt x="24" y="68"/>
                  </a:lnTo>
                  <a:lnTo>
                    <a:pt x="24" y="74"/>
                  </a:lnTo>
                  <a:lnTo>
                    <a:pt x="32" y="82"/>
                  </a:lnTo>
                  <a:lnTo>
                    <a:pt x="48" y="93"/>
                  </a:lnTo>
                  <a:lnTo>
                    <a:pt x="35" y="103"/>
                  </a:lnTo>
                  <a:lnTo>
                    <a:pt x="19" y="94"/>
                  </a:lnTo>
                  <a:lnTo>
                    <a:pt x="6" y="88"/>
                  </a:lnTo>
                  <a:lnTo>
                    <a:pt x="0" y="83"/>
                  </a:lnTo>
                  <a:lnTo>
                    <a:pt x="0" y="74"/>
                  </a:lnTo>
                  <a:lnTo>
                    <a:pt x="3" y="69"/>
                  </a:lnTo>
                  <a:lnTo>
                    <a:pt x="6" y="60"/>
                  </a:lnTo>
                  <a:lnTo>
                    <a:pt x="8" y="49"/>
                  </a:lnTo>
                  <a:lnTo>
                    <a:pt x="8" y="37"/>
                  </a:lnTo>
                  <a:lnTo>
                    <a:pt x="6" y="26"/>
                  </a:lnTo>
                  <a:lnTo>
                    <a:pt x="6" y="17"/>
                  </a:lnTo>
                  <a:lnTo>
                    <a:pt x="6" y="1"/>
                  </a:lnTo>
                  <a:lnTo>
                    <a:pt x="45"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576" name="Freeform 224"/>
            <p:cNvSpPr>
              <a:spLocks/>
            </p:cNvSpPr>
            <p:nvPr/>
          </p:nvSpPr>
          <p:spPr bwMode="auto">
            <a:xfrm>
              <a:off x="662" y="3480"/>
              <a:ext cx="73" cy="39"/>
            </a:xfrm>
            <a:custGeom>
              <a:avLst/>
              <a:gdLst>
                <a:gd name="T0" fmla="*/ 50 w 73"/>
                <a:gd name="T1" fmla="*/ 20 h 39"/>
                <a:gd name="T2" fmla="*/ 42 w 73"/>
                <a:gd name="T3" fmla="*/ 24 h 39"/>
                <a:gd name="T4" fmla="*/ 32 w 73"/>
                <a:gd name="T5" fmla="*/ 21 h 39"/>
                <a:gd name="T6" fmla="*/ 19 w 73"/>
                <a:gd name="T7" fmla="*/ 17 h 39"/>
                <a:gd name="T8" fmla="*/ 10 w 73"/>
                <a:gd name="T9" fmla="*/ 9 h 39"/>
                <a:gd name="T10" fmla="*/ 5 w 73"/>
                <a:gd name="T11" fmla="*/ 0 h 39"/>
                <a:gd name="T12" fmla="*/ 1 w 73"/>
                <a:gd name="T13" fmla="*/ 1 h 39"/>
                <a:gd name="T14" fmla="*/ 0 w 73"/>
                <a:gd name="T15" fmla="*/ 10 h 39"/>
                <a:gd name="T16" fmla="*/ 0 w 73"/>
                <a:gd name="T17" fmla="*/ 15 h 39"/>
                <a:gd name="T18" fmla="*/ 10 w 73"/>
                <a:gd name="T19" fmla="*/ 19 h 39"/>
                <a:gd name="T20" fmla="*/ 22 w 73"/>
                <a:gd name="T21" fmla="*/ 24 h 39"/>
                <a:gd name="T22" fmla="*/ 36 w 73"/>
                <a:gd name="T23" fmla="*/ 34 h 39"/>
                <a:gd name="T24" fmla="*/ 50 w 73"/>
                <a:gd name="T25" fmla="*/ 38 h 39"/>
                <a:gd name="T26" fmla="*/ 60 w 73"/>
                <a:gd name="T27" fmla="*/ 36 h 39"/>
                <a:gd name="T28" fmla="*/ 64 w 73"/>
                <a:gd name="T29" fmla="*/ 35 h 39"/>
                <a:gd name="T30" fmla="*/ 72 w 73"/>
                <a:gd name="T31" fmla="*/ 31 h 39"/>
                <a:gd name="T32" fmla="*/ 69 w 73"/>
                <a:gd name="T33" fmla="*/ 28 h 39"/>
                <a:gd name="T34" fmla="*/ 67 w 73"/>
                <a:gd name="T35" fmla="*/ 27 h 39"/>
                <a:gd name="T36" fmla="*/ 50 w 73"/>
                <a:gd name="T37" fmla="*/ 20 h 3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9"/>
                <a:gd name="T59" fmla="*/ 73 w 73"/>
                <a:gd name="T60" fmla="*/ 39 h 3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9">
                  <a:moveTo>
                    <a:pt x="50" y="20"/>
                  </a:moveTo>
                  <a:lnTo>
                    <a:pt x="42" y="24"/>
                  </a:lnTo>
                  <a:lnTo>
                    <a:pt x="32" y="21"/>
                  </a:lnTo>
                  <a:lnTo>
                    <a:pt x="19" y="17"/>
                  </a:lnTo>
                  <a:lnTo>
                    <a:pt x="10" y="9"/>
                  </a:lnTo>
                  <a:lnTo>
                    <a:pt x="5" y="0"/>
                  </a:lnTo>
                  <a:lnTo>
                    <a:pt x="1" y="1"/>
                  </a:lnTo>
                  <a:lnTo>
                    <a:pt x="0" y="10"/>
                  </a:lnTo>
                  <a:lnTo>
                    <a:pt x="0" y="15"/>
                  </a:lnTo>
                  <a:lnTo>
                    <a:pt x="10" y="19"/>
                  </a:lnTo>
                  <a:lnTo>
                    <a:pt x="22" y="24"/>
                  </a:lnTo>
                  <a:lnTo>
                    <a:pt x="36" y="34"/>
                  </a:lnTo>
                  <a:lnTo>
                    <a:pt x="50" y="38"/>
                  </a:lnTo>
                  <a:lnTo>
                    <a:pt x="60" y="36"/>
                  </a:lnTo>
                  <a:lnTo>
                    <a:pt x="64" y="35"/>
                  </a:lnTo>
                  <a:lnTo>
                    <a:pt x="72" y="31"/>
                  </a:lnTo>
                  <a:lnTo>
                    <a:pt x="69" y="28"/>
                  </a:lnTo>
                  <a:lnTo>
                    <a:pt x="67" y="27"/>
                  </a:lnTo>
                  <a:lnTo>
                    <a:pt x="50"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577" name="Freeform 225"/>
            <p:cNvSpPr>
              <a:spLocks/>
            </p:cNvSpPr>
            <p:nvPr/>
          </p:nvSpPr>
          <p:spPr bwMode="auto">
            <a:xfrm>
              <a:off x="665" y="3496"/>
              <a:ext cx="27" cy="26"/>
            </a:xfrm>
            <a:custGeom>
              <a:avLst/>
              <a:gdLst>
                <a:gd name="T0" fmla="*/ 26 w 27"/>
                <a:gd name="T1" fmla="*/ 6 h 26"/>
                <a:gd name="T2" fmla="*/ 22 w 27"/>
                <a:gd name="T3" fmla="*/ 25 h 26"/>
                <a:gd name="T4" fmla="*/ 7 w 27"/>
                <a:gd name="T5" fmla="*/ 25 h 26"/>
                <a:gd name="T6" fmla="*/ 0 w 27"/>
                <a:gd name="T7" fmla="*/ 0 h 26"/>
                <a:gd name="T8" fmla="*/ 26 w 27"/>
                <a:gd name="T9" fmla="*/ 6 h 26"/>
                <a:gd name="T10" fmla="*/ 0 60000 65536"/>
                <a:gd name="T11" fmla="*/ 0 60000 65536"/>
                <a:gd name="T12" fmla="*/ 0 60000 65536"/>
                <a:gd name="T13" fmla="*/ 0 60000 65536"/>
                <a:gd name="T14" fmla="*/ 0 60000 65536"/>
                <a:gd name="T15" fmla="*/ 0 w 27"/>
                <a:gd name="T16" fmla="*/ 0 h 26"/>
                <a:gd name="T17" fmla="*/ 27 w 27"/>
                <a:gd name="T18" fmla="*/ 26 h 26"/>
              </a:gdLst>
              <a:ahLst/>
              <a:cxnLst>
                <a:cxn ang="T10">
                  <a:pos x="T0" y="T1"/>
                </a:cxn>
                <a:cxn ang="T11">
                  <a:pos x="T2" y="T3"/>
                </a:cxn>
                <a:cxn ang="T12">
                  <a:pos x="T4" y="T5"/>
                </a:cxn>
                <a:cxn ang="T13">
                  <a:pos x="T6" y="T7"/>
                </a:cxn>
                <a:cxn ang="T14">
                  <a:pos x="T8" y="T9"/>
                </a:cxn>
              </a:cxnLst>
              <a:rect l="T15" t="T16" r="T17" b="T18"/>
              <a:pathLst>
                <a:path w="27" h="26">
                  <a:moveTo>
                    <a:pt x="26" y="6"/>
                  </a:moveTo>
                  <a:lnTo>
                    <a:pt x="22" y="25"/>
                  </a:lnTo>
                  <a:lnTo>
                    <a:pt x="7" y="25"/>
                  </a:lnTo>
                  <a:lnTo>
                    <a:pt x="0" y="0"/>
                  </a:lnTo>
                  <a:lnTo>
                    <a:pt x="26"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578" name="Freeform 226"/>
            <p:cNvSpPr>
              <a:spLocks/>
            </p:cNvSpPr>
            <p:nvPr/>
          </p:nvSpPr>
          <p:spPr bwMode="auto">
            <a:xfrm>
              <a:off x="672" y="3419"/>
              <a:ext cx="46" cy="100"/>
            </a:xfrm>
            <a:custGeom>
              <a:avLst/>
              <a:gdLst>
                <a:gd name="T0" fmla="*/ 42 w 46"/>
                <a:gd name="T1" fmla="*/ 0 h 100"/>
                <a:gd name="T2" fmla="*/ 38 w 46"/>
                <a:gd name="T3" fmla="*/ 17 h 100"/>
                <a:gd name="T4" fmla="*/ 32 w 46"/>
                <a:gd name="T5" fmla="*/ 33 h 100"/>
                <a:gd name="T6" fmla="*/ 27 w 46"/>
                <a:gd name="T7" fmla="*/ 48 h 100"/>
                <a:gd name="T8" fmla="*/ 24 w 46"/>
                <a:gd name="T9" fmla="*/ 57 h 100"/>
                <a:gd name="T10" fmla="*/ 23 w 46"/>
                <a:gd name="T11" fmla="*/ 65 h 100"/>
                <a:gd name="T12" fmla="*/ 23 w 46"/>
                <a:gd name="T13" fmla="*/ 70 h 100"/>
                <a:gd name="T14" fmla="*/ 31 w 46"/>
                <a:gd name="T15" fmla="*/ 79 h 100"/>
                <a:gd name="T16" fmla="*/ 45 w 46"/>
                <a:gd name="T17" fmla="*/ 89 h 100"/>
                <a:gd name="T18" fmla="*/ 32 w 46"/>
                <a:gd name="T19" fmla="*/ 99 h 100"/>
                <a:gd name="T20" fmla="*/ 18 w 46"/>
                <a:gd name="T21" fmla="*/ 90 h 100"/>
                <a:gd name="T22" fmla="*/ 5 w 46"/>
                <a:gd name="T23" fmla="*/ 84 h 100"/>
                <a:gd name="T24" fmla="*/ 0 w 46"/>
                <a:gd name="T25" fmla="*/ 79 h 100"/>
                <a:gd name="T26" fmla="*/ 0 w 46"/>
                <a:gd name="T27" fmla="*/ 72 h 100"/>
                <a:gd name="T28" fmla="*/ 2 w 46"/>
                <a:gd name="T29" fmla="*/ 66 h 100"/>
                <a:gd name="T30" fmla="*/ 5 w 46"/>
                <a:gd name="T31" fmla="*/ 57 h 100"/>
                <a:gd name="T32" fmla="*/ 7 w 46"/>
                <a:gd name="T33" fmla="*/ 47 h 100"/>
                <a:gd name="T34" fmla="*/ 9 w 46"/>
                <a:gd name="T35" fmla="*/ 34 h 100"/>
                <a:gd name="T36" fmla="*/ 5 w 46"/>
                <a:gd name="T37" fmla="*/ 24 h 100"/>
                <a:gd name="T38" fmla="*/ 5 w 46"/>
                <a:gd name="T39" fmla="*/ 16 h 100"/>
                <a:gd name="T40" fmla="*/ 5 w 46"/>
                <a:gd name="T41" fmla="*/ 0 h 100"/>
                <a:gd name="T42" fmla="*/ 42 w 46"/>
                <a:gd name="T43" fmla="*/ 0 h 10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6"/>
                <a:gd name="T67" fmla="*/ 0 h 100"/>
                <a:gd name="T68" fmla="*/ 46 w 46"/>
                <a:gd name="T69" fmla="*/ 100 h 10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6" h="100">
                  <a:moveTo>
                    <a:pt x="42" y="0"/>
                  </a:moveTo>
                  <a:lnTo>
                    <a:pt x="38" y="17"/>
                  </a:lnTo>
                  <a:lnTo>
                    <a:pt x="32" y="33"/>
                  </a:lnTo>
                  <a:lnTo>
                    <a:pt x="27" y="48"/>
                  </a:lnTo>
                  <a:lnTo>
                    <a:pt x="24" y="57"/>
                  </a:lnTo>
                  <a:lnTo>
                    <a:pt x="23" y="65"/>
                  </a:lnTo>
                  <a:lnTo>
                    <a:pt x="23" y="70"/>
                  </a:lnTo>
                  <a:lnTo>
                    <a:pt x="31" y="79"/>
                  </a:lnTo>
                  <a:lnTo>
                    <a:pt x="45" y="89"/>
                  </a:lnTo>
                  <a:lnTo>
                    <a:pt x="32" y="99"/>
                  </a:lnTo>
                  <a:lnTo>
                    <a:pt x="18" y="90"/>
                  </a:lnTo>
                  <a:lnTo>
                    <a:pt x="5" y="84"/>
                  </a:lnTo>
                  <a:lnTo>
                    <a:pt x="0" y="79"/>
                  </a:lnTo>
                  <a:lnTo>
                    <a:pt x="0" y="72"/>
                  </a:lnTo>
                  <a:lnTo>
                    <a:pt x="2" y="66"/>
                  </a:lnTo>
                  <a:lnTo>
                    <a:pt x="5" y="57"/>
                  </a:lnTo>
                  <a:lnTo>
                    <a:pt x="7" y="47"/>
                  </a:lnTo>
                  <a:lnTo>
                    <a:pt x="9" y="34"/>
                  </a:lnTo>
                  <a:lnTo>
                    <a:pt x="5" y="24"/>
                  </a:lnTo>
                  <a:lnTo>
                    <a:pt x="5" y="16"/>
                  </a:lnTo>
                  <a:lnTo>
                    <a:pt x="5" y="0"/>
                  </a:lnTo>
                  <a:lnTo>
                    <a:pt x="42"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579" name="Freeform 227"/>
            <p:cNvSpPr>
              <a:spLocks/>
            </p:cNvSpPr>
            <p:nvPr/>
          </p:nvSpPr>
          <p:spPr bwMode="auto">
            <a:xfrm>
              <a:off x="666" y="3488"/>
              <a:ext cx="73" cy="40"/>
            </a:xfrm>
            <a:custGeom>
              <a:avLst/>
              <a:gdLst>
                <a:gd name="T0" fmla="*/ 50 w 73"/>
                <a:gd name="T1" fmla="*/ 20 h 40"/>
                <a:gd name="T2" fmla="*/ 42 w 73"/>
                <a:gd name="T3" fmla="*/ 25 h 40"/>
                <a:gd name="T4" fmla="*/ 32 w 73"/>
                <a:gd name="T5" fmla="*/ 23 h 40"/>
                <a:gd name="T6" fmla="*/ 19 w 73"/>
                <a:gd name="T7" fmla="*/ 17 h 40"/>
                <a:gd name="T8" fmla="*/ 10 w 73"/>
                <a:gd name="T9" fmla="*/ 10 h 40"/>
                <a:gd name="T10" fmla="*/ 5 w 73"/>
                <a:gd name="T11" fmla="*/ 0 h 40"/>
                <a:gd name="T12" fmla="*/ 1 w 73"/>
                <a:gd name="T13" fmla="*/ 1 h 40"/>
                <a:gd name="T14" fmla="*/ 0 w 73"/>
                <a:gd name="T15" fmla="*/ 10 h 40"/>
                <a:gd name="T16" fmla="*/ 0 w 73"/>
                <a:gd name="T17" fmla="*/ 16 h 40"/>
                <a:gd name="T18" fmla="*/ 10 w 73"/>
                <a:gd name="T19" fmla="*/ 20 h 40"/>
                <a:gd name="T20" fmla="*/ 22 w 73"/>
                <a:gd name="T21" fmla="*/ 25 h 40"/>
                <a:gd name="T22" fmla="*/ 36 w 73"/>
                <a:gd name="T23" fmla="*/ 35 h 40"/>
                <a:gd name="T24" fmla="*/ 50 w 73"/>
                <a:gd name="T25" fmla="*/ 39 h 40"/>
                <a:gd name="T26" fmla="*/ 60 w 73"/>
                <a:gd name="T27" fmla="*/ 37 h 40"/>
                <a:gd name="T28" fmla="*/ 64 w 73"/>
                <a:gd name="T29" fmla="*/ 36 h 40"/>
                <a:gd name="T30" fmla="*/ 72 w 73"/>
                <a:gd name="T31" fmla="*/ 32 h 40"/>
                <a:gd name="T32" fmla="*/ 69 w 73"/>
                <a:gd name="T33" fmla="*/ 29 h 40"/>
                <a:gd name="T34" fmla="*/ 67 w 73"/>
                <a:gd name="T35" fmla="*/ 27 h 40"/>
                <a:gd name="T36" fmla="*/ 50 w 73"/>
                <a:gd name="T37" fmla="*/ 20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40"/>
                <a:gd name="T59" fmla="*/ 73 w 73"/>
                <a:gd name="T60" fmla="*/ 40 h 4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40">
                  <a:moveTo>
                    <a:pt x="50" y="20"/>
                  </a:moveTo>
                  <a:lnTo>
                    <a:pt x="42" y="25"/>
                  </a:lnTo>
                  <a:lnTo>
                    <a:pt x="32" y="23"/>
                  </a:lnTo>
                  <a:lnTo>
                    <a:pt x="19" y="17"/>
                  </a:lnTo>
                  <a:lnTo>
                    <a:pt x="10" y="10"/>
                  </a:lnTo>
                  <a:lnTo>
                    <a:pt x="5" y="0"/>
                  </a:lnTo>
                  <a:lnTo>
                    <a:pt x="1" y="1"/>
                  </a:lnTo>
                  <a:lnTo>
                    <a:pt x="0" y="10"/>
                  </a:lnTo>
                  <a:lnTo>
                    <a:pt x="0" y="16"/>
                  </a:lnTo>
                  <a:lnTo>
                    <a:pt x="10" y="20"/>
                  </a:lnTo>
                  <a:lnTo>
                    <a:pt x="22" y="25"/>
                  </a:lnTo>
                  <a:lnTo>
                    <a:pt x="36" y="35"/>
                  </a:lnTo>
                  <a:lnTo>
                    <a:pt x="50" y="39"/>
                  </a:lnTo>
                  <a:lnTo>
                    <a:pt x="60" y="37"/>
                  </a:lnTo>
                  <a:lnTo>
                    <a:pt x="64" y="36"/>
                  </a:lnTo>
                  <a:lnTo>
                    <a:pt x="72" y="32"/>
                  </a:lnTo>
                  <a:lnTo>
                    <a:pt x="69" y="29"/>
                  </a:lnTo>
                  <a:lnTo>
                    <a:pt x="67" y="27"/>
                  </a:lnTo>
                  <a:lnTo>
                    <a:pt x="50"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580" name="Freeform 228"/>
            <p:cNvSpPr>
              <a:spLocks/>
            </p:cNvSpPr>
            <p:nvPr/>
          </p:nvSpPr>
          <p:spPr bwMode="auto">
            <a:xfrm>
              <a:off x="670" y="3504"/>
              <a:ext cx="27" cy="26"/>
            </a:xfrm>
            <a:custGeom>
              <a:avLst/>
              <a:gdLst>
                <a:gd name="T0" fmla="*/ 26 w 27"/>
                <a:gd name="T1" fmla="*/ 6 h 26"/>
                <a:gd name="T2" fmla="*/ 22 w 27"/>
                <a:gd name="T3" fmla="*/ 25 h 26"/>
                <a:gd name="T4" fmla="*/ 9 w 27"/>
                <a:gd name="T5" fmla="*/ 25 h 26"/>
                <a:gd name="T6" fmla="*/ 0 w 27"/>
                <a:gd name="T7" fmla="*/ 0 h 26"/>
                <a:gd name="T8" fmla="*/ 26 w 27"/>
                <a:gd name="T9" fmla="*/ 6 h 26"/>
                <a:gd name="T10" fmla="*/ 0 60000 65536"/>
                <a:gd name="T11" fmla="*/ 0 60000 65536"/>
                <a:gd name="T12" fmla="*/ 0 60000 65536"/>
                <a:gd name="T13" fmla="*/ 0 60000 65536"/>
                <a:gd name="T14" fmla="*/ 0 60000 65536"/>
                <a:gd name="T15" fmla="*/ 0 w 27"/>
                <a:gd name="T16" fmla="*/ 0 h 26"/>
                <a:gd name="T17" fmla="*/ 27 w 27"/>
                <a:gd name="T18" fmla="*/ 26 h 26"/>
              </a:gdLst>
              <a:ahLst/>
              <a:cxnLst>
                <a:cxn ang="T10">
                  <a:pos x="T0" y="T1"/>
                </a:cxn>
                <a:cxn ang="T11">
                  <a:pos x="T2" y="T3"/>
                </a:cxn>
                <a:cxn ang="T12">
                  <a:pos x="T4" y="T5"/>
                </a:cxn>
                <a:cxn ang="T13">
                  <a:pos x="T6" y="T7"/>
                </a:cxn>
                <a:cxn ang="T14">
                  <a:pos x="T8" y="T9"/>
                </a:cxn>
              </a:cxnLst>
              <a:rect l="T15" t="T16" r="T17" b="T18"/>
              <a:pathLst>
                <a:path w="27" h="26">
                  <a:moveTo>
                    <a:pt x="26" y="6"/>
                  </a:moveTo>
                  <a:lnTo>
                    <a:pt x="22" y="25"/>
                  </a:lnTo>
                  <a:lnTo>
                    <a:pt x="9" y="25"/>
                  </a:lnTo>
                  <a:lnTo>
                    <a:pt x="0" y="0"/>
                  </a:lnTo>
                  <a:lnTo>
                    <a:pt x="26"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581" name="Oval 229"/>
            <p:cNvSpPr>
              <a:spLocks noChangeArrowheads="1"/>
            </p:cNvSpPr>
            <p:nvPr/>
          </p:nvSpPr>
          <p:spPr bwMode="auto">
            <a:xfrm>
              <a:off x="519" y="3470"/>
              <a:ext cx="107" cy="46"/>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7582" name="Rectangle 230"/>
            <p:cNvSpPr>
              <a:spLocks noChangeArrowheads="1"/>
            </p:cNvSpPr>
            <p:nvPr/>
          </p:nvSpPr>
          <p:spPr bwMode="auto">
            <a:xfrm>
              <a:off x="564" y="3405"/>
              <a:ext cx="18" cy="79"/>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7583" name="Freeform 231"/>
            <p:cNvSpPr>
              <a:spLocks/>
            </p:cNvSpPr>
            <p:nvPr/>
          </p:nvSpPr>
          <p:spPr bwMode="auto">
            <a:xfrm>
              <a:off x="481" y="3343"/>
              <a:ext cx="190" cy="64"/>
            </a:xfrm>
            <a:custGeom>
              <a:avLst/>
              <a:gdLst>
                <a:gd name="T0" fmla="*/ 189 w 190"/>
                <a:gd name="T1" fmla="*/ 32 h 64"/>
                <a:gd name="T2" fmla="*/ 187 w 190"/>
                <a:gd name="T3" fmla="*/ 52 h 64"/>
                <a:gd name="T4" fmla="*/ 124 w 190"/>
                <a:gd name="T5" fmla="*/ 63 h 64"/>
                <a:gd name="T6" fmla="*/ 54 w 190"/>
                <a:gd name="T7" fmla="*/ 63 h 64"/>
                <a:gd name="T8" fmla="*/ 1 w 190"/>
                <a:gd name="T9" fmla="*/ 45 h 64"/>
                <a:gd name="T10" fmla="*/ 0 w 190"/>
                <a:gd name="T11" fmla="*/ 0 h 64"/>
                <a:gd name="T12" fmla="*/ 104 w 190"/>
                <a:gd name="T13" fmla="*/ 0 h 64"/>
                <a:gd name="T14" fmla="*/ 189 w 190"/>
                <a:gd name="T15" fmla="*/ 32 h 64"/>
                <a:gd name="T16" fmla="*/ 0 60000 65536"/>
                <a:gd name="T17" fmla="*/ 0 60000 65536"/>
                <a:gd name="T18" fmla="*/ 0 60000 65536"/>
                <a:gd name="T19" fmla="*/ 0 60000 65536"/>
                <a:gd name="T20" fmla="*/ 0 60000 65536"/>
                <a:gd name="T21" fmla="*/ 0 60000 65536"/>
                <a:gd name="T22" fmla="*/ 0 60000 65536"/>
                <a:gd name="T23" fmla="*/ 0 60000 65536"/>
                <a:gd name="T24" fmla="*/ 0 w 190"/>
                <a:gd name="T25" fmla="*/ 0 h 64"/>
                <a:gd name="T26" fmla="*/ 190 w 190"/>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0" h="64">
                  <a:moveTo>
                    <a:pt x="189" y="32"/>
                  </a:moveTo>
                  <a:lnTo>
                    <a:pt x="187" y="52"/>
                  </a:lnTo>
                  <a:lnTo>
                    <a:pt x="124" y="63"/>
                  </a:lnTo>
                  <a:lnTo>
                    <a:pt x="54" y="63"/>
                  </a:lnTo>
                  <a:lnTo>
                    <a:pt x="1" y="45"/>
                  </a:lnTo>
                  <a:lnTo>
                    <a:pt x="0" y="0"/>
                  </a:lnTo>
                  <a:lnTo>
                    <a:pt x="104" y="0"/>
                  </a:lnTo>
                  <a:lnTo>
                    <a:pt x="189"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7584" name="Freeform 232"/>
            <p:cNvSpPr>
              <a:spLocks/>
            </p:cNvSpPr>
            <p:nvPr/>
          </p:nvSpPr>
          <p:spPr bwMode="auto">
            <a:xfrm>
              <a:off x="491" y="3368"/>
              <a:ext cx="176" cy="31"/>
            </a:xfrm>
            <a:custGeom>
              <a:avLst/>
              <a:gdLst>
                <a:gd name="T0" fmla="*/ 175 w 176"/>
                <a:gd name="T1" fmla="*/ 9 h 31"/>
                <a:gd name="T2" fmla="*/ 173 w 176"/>
                <a:gd name="T3" fmla="*/ 21 h 31"/>
                <a:gd name="T4" fmla="*/ 118 w 176"/>
                <a:gd name="T5" fmla="*/ 30 h 31"/>
                <a:gd name="T6" fmla="*/ 46 w 176"/>
                <a:gd name="T7" fmla="*/ 30 h 31"/>
                <a:gd name="T8" fmla="*/ 0 w 176"/>
                <a:gd name="T9" fmla="*/ 15 h 31"/>
                <a:gd name="T10" fmla="*/ 0 w 176"/>
                <a:gd name="T11" fmla="*/ 0 h 31"/>
                <a:gd name="T12" fmla="*/ 44 w 176"/>
                <a:gd name="T13" fmla="*/ 15 h 31"/>
                <a:gd name="T14" fmla="*/ 117 w 176"/>
                <a:gd name="T15" fmla="*/ 16 h 31"/>
                <a:gd name="T16" fmla="*/ 175 w 176"/>
                <a:gd name="T17" fmla="*/ 9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6"/>
                <a:gd name="T28" fmla="*/ 0 h 31"/>
                <a:gd name="T29" fmla="*/ 176 w 176"/>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6" h="31">
                  <a:moveTo>
                    <a:pt x="175" y="9"/>
                  </a:moveTo>
                  <a:lnTo>
                    <a:pt x="173" y="21"/>
                  </a:lnTo>
                  <a:lnTo>
                    <a:pt x="118" y="30"/>
                  </a:lnTo>
                  <a:lnTo>
                    <a:pt x="46" y="30"/>
                  </a:lnTo>
                  <a:lnTo>
                    <a:pt x="0" y="15"/>
                  </a:lnTo>
                  <a:lnTo>
                    <a:pt x="0" y="0"/>
                  </a:lnTo>
                  <a:lnTo>
                    <a:pt x="44" y="15"/>
                  </a:lnTo>
                  <a:lnTo>
                    <a:pt x="117" y="16"/>
                  </a:lnTo>
                  <a:lnTo>
                    <a:pt x="175" y="9"/>
                  </a:lnTo>
                </a:path>
              </a:pathLst>
            </a:custGeom>
            <a:solidFill>
              <a:srgbClr val="606060"/>
            </a:solidFill>
            <a:ln w="9525" cap="rnd">
              <a:noFill/>
              <a:round/>
              <a:headEnd type="none" w="sm" len="sm"/>
              <a:tailEnd type="none" w="sm" len="sm"/>
            </a:ln>
          </p:spPr>
          <p:txBody>
            <a:bodyPr/>
            <a:lstStyle/>
            <a:p>
              <a:endParaRPr lang="es-ES"/>
            </a:p>
          </p:txBody>
        </p:sp>
        <p:sp>
          <p:nvSpPr>
            <p:cNvPr id="107585" name="Freeform 233"/>
            <p:cNvSpPr>
              <a:spLocks/>
            </p:cNvSpPr>
            <p:nvPr/>
          </p:nvSpPr>
          <p:spPr bwMode="auto">
            <a:xfrm>
              <a:off x="527" y="3044"/>
              <a:ext cx="82" cy="95"/>
            </a:xfrm>
            <a:custGeom>
              <a:avLst/>
              <a:gdLst>
                <a:gd name="T0" fmla="*/ 54 w 82"/>
                <a:gd name="T1" fmla="*/ 1 h 95"/>
                <a:gd name="T2" fmla="*/ 66 w 82"/>
                <a:gd name="T3" fmla="*/ 6 h 95"/>
                <a:gd name="T4" fmla="*/ 70 w 82"/>
                <a:gd name="T5" fmla="*/ 13 h 95"/>
                <a:gd name="T6" fmla="*/ 73 w 82"/>
                <a:gd name="T7" fmla="*/ 23 h 95"/>
                <a:gd name="T8" fmla="*/ 73 w 82"/>
                <a:gd name="T9" fmla="*/ 29 h 95"/>
                <a:gd name="T10" fmla="*/ 73 w 82"/>
                <a:gd name="T11" fmla="*/ 31 h 95"/>
                <a:gd name="T12" fmla="*/ 71 w 82"/>
                <a:gd name="T13" fmla="*/ 35 h 95"/>
                <a:gd name="T14" fmla="*/ 73 w 82"/>
                <a:gd name="T15" fmla="*/ 40 h 95"/>
                <a:gd name="T16" fmla="*/ 77 w 82"/>
                <a:gd name="T17" fmla="*/ 47 h 95"/>
                <a:gd name="T18" fmla="*/ 78 w 82"/>
                <a:gd name="T19" fmla="*/ 48 h 95"/>
                <a:gd name="T20" fmla="*/ 79 w 82"/>
                <a:gd name="T21" fmla="*/ 51 h 95"/>
                <a:gd name="T22" fmla="*/ 81 w 82"/>
                <a:gd name="T23" fmla="*/ 51 h 95"/>
                <a:gd name="T24" fmla="*/ 81 w 82"/>
                <a:gd name="T25" fmla="*/ 53 h 95"/>
                <a:gd name="T26" fmla="*/ 81 w 82"/>
                <a:gd name="T27" fmla="*/ 55 h 95"/>
                <a:gd name="T28" fmla="*/ 79 w 82"/>
                <a:gd name="T29" fmla="*/ 55 h 95"/>
                <a:gd name="T30" fmla="*/ 76 w 82"/>
                <a:gd name="T31" fmla="*/ 55 h 95"/>
                <a:gd name="T32" fmla="*/ 73 w 82"/>
                <a:gd name="T33" fmla="*/ 55 h 95"/>
                <a:gd name="T34" fmla="*/ 73 w 82"/>
                <a:gd name="T35" fmla="*/ 60 h 95"/>
                <a:gd name="T36" fmla="*/ 73 w 82"/>
                <a:gd name="T37" fmla="*/ 62 h 95"/>
                <a:gd name="T38" fmla="*/ 76 w 82"/>
                <a:gd name="T39" fmla="*/ 63 h 95"/>
                <a:gd name="T40" fmla="*/ 73 w 82"/>
                <a:gd name="T41" fmla="*/ 66 h 95"/>
                <a:gd name="T42" fmla="*/ 73 w 82"/>
                <a:gd name="T43" fmla="*/ 69 h 95"/>
                <a:gd name="T44" fmla="*/ 73 w 82"/>
                <a:gd name="T45" fmla="*/ 70 h 95"/>
                <a:gd name="T46" fmla="*/ 73 w 82"/>
                <a:gd name="T47" fmla="*/ 71 h 95"/>
                <a:gd name="T48" fmla="*/ 71 w 82"/>
                <a:gd name="T49" fmla="*/ 71 h 95"/>
                <a:gd name="T50" fmla="*/ 70 w 82"/>
                <a:gd name="T51" fmla="*/ 74 h 95"/>
                <a:gd name="T52" fmla="*/ 70 w 82"/>
                <a:gd name="T53" fmla="*/ 77 h 95"/>
                <a:gd name="T54" fmla="*/ 70 w 82"/>
                <a:gd name="T55" fmla="*/ 79 h 95"/>
                <a:gd name="T56" fmla="*/ 69 w 82"/>
                <a:gd name="T57" fmla="*/ 80 h 95"/>
                <a:gd name="T58" fmla="*/ 67 w 82"/>
                <a:gd name="T59" fmla="*/ 82 h 95"/>
                <a:gd name="T60" fmla="*/ 65 w 82"/>
                <a:gd name="T61" fmla="*/ 82 h 95"/>
                <a:gd name="T62" fmla="*/ 62 w 82"/>
                <a:gd name="T63" fmla="*/ 82 h 95"/>
                <a:gd name="T64" fmla="*/ 57 w 82"/>
                <a:gd name="T65" fmla="*/ 82 h 95"/>
                <a:gd name="T66" fmla="*/ 51 w 82"/>
                <a:gd name="T67" fmla="*/ 82 h 95"/>
                <a:gd name="T68" fmla="*/ 42 w 82"/>
                <a:gd name="T69" fmla="*/ 94 h 95"/>
                <a:gd name="T70" fmla="*/ 9 w 82"/>
                <a:gd name="T71" fmla="*/ 79 h 95"/>
                <a:gd name="T72" fmla="*/ 12 w 82"/>
                <a:gd name="T73" fmla="*/ 73 h 95"/>
                <a:gd name="T74" fmla="*/ 15 w 82"/>
                <a:gd name="T75" fmla="*/ 70 h 95"/>
                <a:gd name="T76" fmla="*/ 15 w 82"/>
                <a:gd name="T77" fmla="*/ 62 h 95"/>
                <a:gd name="T78" fmla="*/ 0 w 82"/>
                <a:gd name="T79" fmla="*/ 48 h 95"/>
                <a:gd name="T80" fmla="*/ 0 w 82"/>
                <a:gd name="T81" fmla="*/ 17 h 95"/>
                <a:gd name="T82" fmla="*/ 7 w 82"/>
                <a:gd name="T83" fmla="*/ 8 h 95"/>
                <a:gd name="T84" fmla="*/ 18 w 82"/>
                <a:gd name="T85" fmla="*/ 3 h 95"/>
                <a:gd name="T86" fmla="*/ 28 w 82"/>
                <a:gd name="T87" fmla="*/ 0 h 95"/>
                <a:gd name="T88" fmla="*/ 42 w 82"/>
                <a:gd name="T89" fmla="*/ 0 h 95"/>
                <a:gd name="T90" fmla="*/ 54 w 82"/>
                <a:gd name="T91" fmla="*/ 1 h 9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2"/>
                <a:gd name="T139" fmla="*/ 0 h 95"/>
                <a:gd name="T140" fmla="*/ 82 w 82"/>
                <a:gd name="T141" fmla="*/ 95 h 9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2" h="95">
                  <a:moveTo>
                    <a:pt x="54" y="1"/>
                  </a:moveTo>
                  <a:lnTo>
                    <a:pt x="66" y="6"/>
                  </a:lnTo>
                  <a:lnTo>
                    <a:pt x="70" y="13"/>
                  </a:lnTo>
                  <a:lnTo>
                    <a:pt x="73" y="23"/>
                  </a:lnTo>
                  <a:lnTo>
                    <a:pt x="73" y="29"/>
                  </a:lnTo>
                  <a:lnTo>
                    <a:pt x="73" y="31"/>
                  </a:lnTo>
                  <a:lnTo>
                    <a:pt x="71" y="35"/>
                  </a:lnTo>
                  <a:lnTo>
                    <a:pt x="73" y="40"/>
                  </a:lnTo>
                  <a:lnTo>
                    <a:pt x="77" y="47"/>
                  </a:lnTo>
                  <a:lnTo>
                    <a:pt x="78" y="48"/>
                  </a:lnTo>
                  <a:lnTo>
                    <a:pt x="79" y="51"/>
                  </a:lnTo>
                  <a:lnTo>
                    <a:pt x="81" y="51"/>
                  </a:lnTo>
                  <a:lnTo>
                    <a:pt x="81" y="53"/>
                  </a:lnTo>
                  <a:lnTo>
                    <a:pt x="81" y="55"/>
                  </a:lnTo>
                  <a:lnTo>
                    <a:pt x="79" y="55"/>
                  </a:lnTo>
                  <a:lnTo>
                    <a:pt x="76" y="55"/>
                  </a:lnTo>
                  <a:lnTo>
                    <a:pt x="73" y="55"/>
                  </a:lnTo>
                  <a:lnTo>
                    <a:pt x="73" y="60"/>
                  </a:lnTo>
                  <a:lnTo>
                    <a:pt x="73" y="62"/>
                  </a:lnTo>
                  <a:lnTo>
                    <a:pt x="76" y="63"/>
                  </a:lnTo>
                  <a:lnTo>
                    <a:pt x="73" y="66"/>
                  </a:lnTo>
                  <a:lnTo>
                    <a:pt x="73" y="69"/>
                  </a:lnTo>
                  <a:lnTo>
                    <a:pt x="73" y="70"/>
                  </a:lnTo>
                  <a:lnTo>
                    <a:pt x="73" y="71"/>
                  </a:lnTo>
                  <a:lnTo>
                    <a:pt x="71" y="71"/>
                  </a:lnTo>
                  <a:lnTo>
                    <a:pt x="70" y="74"/>
                  </a:lnTo>
                  <a:lnTo>
                    <a:pt x="70" y="77"/>
                  </a:lnTo>
                  <a:lnTo>
                    <a:pt x="70" y="79"/>
                  </a:lnTo>
                  <a:lnTo>
                    <a:pt x="69" y="80"/>
                  </a:lnTo>
                  <a:lnTo>
                    <a:pt x="67" y="82"/>
                  </a:lnTo>
                  <a:lnTo>
                    <a:pt x="65" y="82"/>
                  </a:lnTo>
                  <a:lnTo>
                    <a:pt x="62" y="82"/>
                  </a:lnTo>
                  <a:lnTo>
                    <a:pt x="57" y="82"/>
                  </a:lnTo>
                  <a:lnTo>
                    <a:pt x="51" y="82"/>
                  </a:lnTo>
                  <a:lnTo>
                    <a:pt x="42" y="94"/>
                  </a:lnTo>
                  <a:lnTo>
                    <a:pt x="9" y="79"/>
                  </a:lnTo>
                  <a:lnTo>
                    <a:pt x="12" y="73"/>
                  </a:lnTo>
                  <a:lnTo>
                    <a:pt x="15" y="70"/>
                  </a:lnTo>
                  <a:lnTo>
                    <a:pt x="15" y="62"/>
                  </a:lnTo>
                  <a:lnTo>
                    <a:pt x="0" y="48"/>
                  </a:lnTo>
                  <a:lnTo>
                    <a:pt x="0" y="17"/>
                  </a:lnTo>
                  <a:lnTo>
                    <a:pt x="7" y="8"/>
                  </a:lnTo>
                  <a:lnTo>
                    <a:pt x="18" y="3"/>
                  </a:lnTo>
                  <a:lnTo>
                    <a:pt x="28" y="0"/>
                  </a:lnTo>
                  <a:lnTo>
                    <a:pt x="42" y="0"/>
                  </a:lnTo>
                  <a:lnTo>
                    <a:pt x="54" y="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586" name="Freeform 234"/>
            <p:cNvSpPr>
              <a:spLocks/>
            </p:cNvSpPr>
            <p:nvPr/>
          </p:nvSpPr>
          <p:spPr bwMode="auto">
            <a:xfrm>
              <a:off x="583" y="3073"/>
              <a:ext cx="27" cy="1"/>
            </a:xfrm>
            <a:custGeom>
              <a:avLst/>
              <a:gdLst>
                <a:gd name="T0" fmla="*/ 26 w 27"/>
                <a:gd name="T1" fmla="*/ 0 h 1"/>
                <a:gd name="T2" fmla="*/ 21 w 27"/>
                <a:gd name="T3" fmla="*/ 0 h 1"/>
                <a:gd name="T4" fmla="*/ 18 w 27"/>
                <a:gd name="T5" fmla="*/ 0 h 1"/>
                <a:gd name="T6" fmla="*/ 12 w 27"/>
                <a:gd name="T7" fmla="*/ 0 h 1"/>
                <a:gd name="T8" fmla="*/ 2 w 27"/>
                <a:gd name="T9" fmla="*/ 0 h 1"/>
                <a:gd name="T10" fmla="*/ 0 w 27"/>
                <a:gd name="T11" fmla="*/ 0 h 1"/>
                <a:gd name="T12" fmla="*/ 6 w 27"/>
                <a:gd name="T13" fmla="*/ 0 h 1"/>
                <a:gd name="T14" fmla="*/ 10 w 27"/>
                <a:gd name="T15" fmla="*/ 0 h 1"/>
                <a:gd name="T16" fmla="*/ 13 w 27"/>
                <a:gd name="T17" fmla="*/ 0 h 1"/>
                <a:gd name="T18" fmla="*/ 18 w 27"/>
                <a:gd name="T19" fmla="*/ 0 h 1"/>
                <a:gd name="T20" fmla="*/ 21 w 27"/>
                <a:gd name="T21" fmla="*/ 0 h 1"/>
                <a:gd name="T22" fmla="*/ 26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26" y="0"/>
                  </a:moveTo>
                  <a:lnTo>
                    <a:pt x="21" y="0"/>
                  </a:lnTo>
                  <a:lnTo>
                    <a:pt x="18" y="0"/>
                  </a:lnTo>
                  <a:lnTo>
                    <a:pt x="12" y="0"/>
                  </a:lnTo>
                  <a:lnTo>
                    <a:pt x="2" y="0"/>
                  </a:lnTo>
                  <a:lnTo>
                    <a:pt x="0" y="0"/>
                  </a:lnTo>
                  <a:lnTo>
                    <a:pt x="6" y="0"/>
                  </a:lnTo>
                  <a:lnTo>
                    <a:pt x="10" y="0"/>
                  </a:lnTo>
                  <a:lnTo>
                    <a:pt x="13" y="0"/>
                  </a:lnTo>
                  <a:lnTo>
                    <a:pt x="18" y="0"/>
                  </a:lnTo>
                  <a:lnTo>
                    <a:pt x="21" y="0"/>
                  </a:lnTo>
                  <a:lnTo>
                    <a:pt x="26" y="0"/>
                  </a:lnTo>
                </a:path>
              </a:pathLst>
            </a:custGeom>
            <a:solidFill>
              <a:srgbClr val="201000"/>
            </a:solidFill>
            <a:ln w="9525" cap="rnd">
              <a:noFill/>
              <a:round/>
              <a:headEnd type="none" w="sm" len="sm"/>
              <a:tailEnd type="none" w="sm" len="sm"/>
            </a:ln>
          </p:spPr>
          <p:txBody>
            <a:bodyPr/>
            <a:lstStyle/>
            <a:p>
              <a:endParaRPr lang="es-ES"/>
            </a:p>
          </p:txBody>
        </p:sp>
        <p:sp>
          <p:nvSpPr>
            <p:cNvPr id="107587" name="Freeform 235"/>
            <p:cNvSpPr>
              <a:spLocks/>
            </p:cNvSpPr>
            <p:nvPr/>
          </p:nvSpPr>
          <p:spPr bwMode="auto">
            <a:xfrm>
              <a:off x="604" y="3095"/>
              <a:ext cx="1" cy="26"/>
            </a:xfrm>
            <a:custGeom>
              <a:avLst/>
              <a:gdLst>
                <a:gd name="T0" fmla="*/ 0 w 1"/>
                <a:gd name="T1" fmla="*/ 0 h 26"/>
                <a:gd name="T2" fmla="*/ 0 w 1"/>
                <a:gd name="T3" fmla="*/ 25 h 26"/>
                <a:gd name="T4" fmla="*/ 0 w 1"/>
                <a:gd name="T5" fmla="*/ 0 h 26"/>
                <a:gd name="T6" fmla="*/ 0 60000 65536"/>
                <a:gd name="T7" fmla="*/ 0 60000 65536"/>
                <a:gd name="T8" fmla="*/ 0 60000 65536"/>
                <a:gd name="T9" fmla="*/ 0 w 1"/>
                <a:gd name="T10" fmla="*/ 0 h 26"/>
                <a:gd name="T11" fmla="*/ 1 w 1"/>
                <a:gd name="T12" fmla="*/ 26 h 26"/>
              </a:gdLst>
              <a:ahLst/>
              <a:cxnLst>
                <a:cxn ang="T6">
                  <a:pos x="T0" y="T1"/>
                </a:cxn>
                <a:cxn ang="T7">
                  <a:pos x="T2" y="T3"/>
                </a:cxn>
                <a:cxn ang="T8">
                  <a:pos x="T4" y="T5"/>
                </a:cxn>
              </a:cxnLst>
              <a:rect l="T9" t="T10" r="T11" b="T12"/>
              <a:pathLst>
                <a:path w="1" h="26">
                  <a:moveTo>
                    <a:pt x="0" y="0"/>
                  </a:moveTo>
                  <a:lnTo>
                    <a:pt x="0"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588" name="Freeform 236"/>
            <p:cNvSpPr>
              <a:spLocks/>
            </p:cNvSpPr>
            <p:nvPr/>
          </p:nvSpPr>
          <p:spPr bwMode="auto">
            <a:xfrm>
              <a:off x="553" y="3076"/>
              <a:ext cx="28" cy="26"/>
            </a:xfrm>
            <a:custGeom>
              <a:avLst/>
              <a:gdLst>
                <a:gd name="T0" fmla="*/ 27 w 28"/>
                <a:gd name="T1" fmla="*/ 5 h 26"/>
                <a:gd name="T2" fmla="*/ 22 w 28"/>
                <a:gd name="T3" fmla="*/ 0 h 26"/>
                <a:gd name="T4" fmla="*/ 15 w 28"/>
                <a:gd name="T5" fmla="*/ 0 h 26"/>
                <a:gd name="T6" fmla="*/ 5 w 28"/>
                <a:gd name="T7" fmla="*/ 0 h 26"/>
                <a:gd name="T8" fmla="*/ 2 w 28"/>
                <a:gd name="T9" fmla="*/ 2 h 26"/>
                <a:gd name="T10" fmla="*/ 2 w 28"/>
                <a:gd name="T11" fmla="*/ 6 h 26"/>
                <a:gd name="T12" fmla="*/ 2 w 28"/>
                <a:gd name="T13" fmla="*/ 10 h 26"/>
                <a:gd name="T14" fmla="*/ 2 w 28"/>
                <a:gd name="T15" fmla="*/ 11 h 26"/>
                <a:gd name="T16" fmla="*/ 2 w 28"/>
                <a:gd name="T17" fmla="*/ 14 h 26"/>
                <a:gd name="T18" fmla="*/ 2 w 28"/>
                <a:gd name="T19" fmla="*/ 18 h 26"/>
                <a:gd name="T20" fmla="*/ 9 w 28"/>
                <a:gd name="T21" fmla="*/ 22 h 26"/>
                <a:gd name="T22" fmla="*/ 12 w 28"/>
                <a:gd name="T23" fmla="*/ 22 h 26"/>
                <a:gd name="T24" fmla="*/ 18 w 28"/>
                <a:gd name="T25" fmla="*/ 22 h 26"/>
                <a:gd name="T26" fmla="*/ 12 w 28"/>
                <a:gd name="T27" fmla="*/ 25 h 26"/>
                <a:gd name="T28" fmla="*/ 5 w 28"/>
                <a:gd name="T29" fmla="*/ 22 h 26"/>
                <a:gd name="T30" fmla="*/ 2 w 28"/>
                <a:gd name="T31" fmla="*/ 18 h 26"/>
                <a:gd name="T32" fmla="*/ 2 w 28"/>
                <a:gd name="T33" fmla="*/ 13 h 26"/>
                <a:gd name="T34" fmla="*/ 0 w 28"/>
                <a:gd name="T35" fmla="*/ 8 h 26"/>
                <a:gd name="T36" fmla="*/ 0 w 28"/>
                <a:gd name="T37" fmla="*/ 6 h 26"/>
                <a:gd name="T38" fmla="*/ 2 w 28"/>
                <a:gd name="T39" fmla="*/ 1 h 26"/>
                <a:gd name="T40" fmla="*/ 2 w 28"/>
                <a:gd name="T41" fmla="*/ 0 h 26"/>
                <a:gd name="T42" fmla="*/ 12 w 28"/>
                <a:gd name="T43" fmla="*/ 0 h 26"/>
                <a:gd name="T44" fmla="*/ 22 w 28"/>
                <a:gd name="T45" fmla="*/ 0 h 26"/>
                <a:gd name="T46" fmla="*/ 27 w 28"/>
                <a:gd name="T47" fmla="*/ 0 h 26"/>
                <a:gd name="T48" fmla="*/ 27 w 28"/>
                <a:gd name="T49" fmla="*/ 5 h 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
                <a:gd name="T76" fmla="*/ 0 h 26"/>
                <a:gd name="T77" fmla="*/ 28 w 28"/>
                <a:gd name="T78" fmla="*/ 26 h 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 h="26">
                  <a:moveTo>
                    <a:pt x="27" y="5"/>
                  </a:moveTo>
                  <a:lnTo>
                    <a:pt x="22" y="0"/>
                  </a:lnTo>
                  <a:lnTo>
                    <a:pt x="15" y="0"/>
                  </a:lnTo>
                  <a:lnTo>
                    <a:pt x="5" y="0"/>
                  </a:lnTo>
                  <a:lnTo>
                    <a:pt x="2" y="2"/>
                  </a:lnTo>
                  <a:lnTo>
                    <a:pt x="2" y="6"/>
                  </a:lnTo>
                  <a:lnTo>
                    <a:pt x="2" y="10"/>
                  </a:lnTo>
                  <a:lnTo>
                    <a:pt x="2" y="11"/>
                  </a:lnTo>
                  <a:lnTo>
                    <a:pt x="2" y="14"/>
                  </a:lnTo>
                  <a:lnTo>
                    <a:pt x="2" y="18"/>
                  </a:lnTo>
                  <a:lnTo>
                    <a:pt x="9" y="22"/>
                  </a:lnTo>
                  <a:lnTo>
                    <a:pt x="12" y="22"/>
                  </a:lnTo>
                  <a:lnTo>
                    <a:pt x="18" y="22"/>
                  </a:lnTo>
                  <a:lnTo>
                    <a:pt x="12" y="25"/>
                  </a:lnTo>
                  <a:lnTo>
                    <a:pt x="5" y="22"/>
                  </a:lnTo>
                  <a:lnTo>
                    <a:pt x="2" y="18"/>
                  </a:lnTo>
                  <a:lnTo>
                    <a:pt x="2" y="13"/>
                  </a:lnTo>
                  <a:lnTo>
                    <a:pt x="0" y="8"/>
                  </a:lnTo>
                  <a:lnTo>
                    <a:pt x="0" y="6"/>
                  </a:lnTo>
                  <a:lnTo>
                    <a:pt x="2" y="1"/>
                  </a:lnTo>
                  <a:lnTo>
                    <a:pt x="2" y="0"/>
                  </a:lnTo>
                  <a:lnTo>
                    <a:pt x="12" y="0"/>
                  </a:lnTo>
                  <a:lnTo>
                    <a:pt x="22" y="0"/>
                  </a:lnTo>
                  <a:lnTo>
                    <a:pt x="27" y="0"/>
                  </a:lnTo>
                  <a:lnTo>
                    <a:pt x="27" y="5"/>
                  </a:lnTo>
                </a:path>
              </a:pathLst>
            </a:custGeom>
            <a:solidFill>
              <a:srgbClr val="402000"/>
            </a:solidFill>
            <a:ln w="9525" cap="rnd">
              <a:noFill/>
              <a:round/>
              <a:headEnd type="none" w="sm" len="sm"/>
              <a:tailEnd type="none" w="sm" len="sm"/>
            </a:ln>
          </p:spPr>
          <p:txBody>
            <a:bodyPr/>
            <a:lstStyle/>
            <a:p>
              <a:endParaRPr lang="es-ES"/>
            </a:p>
          </p:txBody>
        </p:sp>
        <p:sp>
          <p:nvSpPr>
            <p:cNvPr id="107589" name="Freeform 237"/>
            <p:cNvSpPr>
              <a:spLocks/>
            </p:cNvSpPr>
            <p:nvPr/>
          </p:nvSpPr>
          <p:spPr bwMode="auto">
            <a:xfrm>
              <a:off x="518" y="3037"/>
              <a:ext cx="87" cy="84"/>
            </a:xfrm>
            <a:custGeom>
              <a:avLst/>
              <a:gdLst>
                <a:gd name="T0" fmla="*/ 79 w 87"/>
                <a:gd name="T1" fmla="*/ 31 h 84"/>
                <a:gd name="T2" fmla="*/ 75 w 87"/>
                <a:gd name="T3" fmla="*/ 30 h 84"/>
                <a:gd name="T4" fmla="*/ 59 w 87"/>
                <a:gd name="T5" fmla="*/ 33 h 84"/>
                <a:gd name="T6" fmla="*/ 71 w 87"/>
                <a:gd name="T7" fmla="*/ 26 h 84"/>
                <a:gd name="T8" fmla="*/ 56 w 87"/>
                <a:gd name="T9" fmla="*/ 33 h 84"/>
                <a:gd name="T10" fmla="*/ 52 w 87"/>
                <a:gd name="T11" fmla="*/ 38 h 84"/>
                <a:gd name="T12" fmla="*/ 50 w 87"/>
                <a:gd name="T13" fmla="*/ 38 h 84"/>
                <a:gd name="T14" fmla="*/ 50 w 87"/>
                <a:gd name="T15" fmla="*/ 41 h 84"/>
                <a:gd name="T16" fmla="*/ 45 w 87"/>
                <a:gd name="T17" fmla="*/ 42 h 84"/>
                <a:gd name="T18" fmla="*/ 55 w 87"/>
                <a:gd name="T19" fmla="*/ 45 h 84"/>
                <a:gd name="T20" fmla="*/ 44 w 87"/>
                <a:gd name="T21" fmla="*/ 45 h 84"/>
                <a:gd name="T22" fmla="*/ 44 w 87"/>
                <a:gd name="T23" fmla="*/ 47 h 84"/>
                <a:gd name="T24" fmla="*/ 45 w 87"/>
                <a:gd name="T25" fmla="*/ 50 h 84"/>
                <a:gd name="T26" fmla="*/ 52 w 87"/>
                <a:gd name="T27" fmla="*/ 52 h 84"/>
                <a:gd name="T28" fmla="*/ 35 w 87"/>
                <a:gd name="T29" fmla="*/ 51 h 84"/>
                <a:gd name="T30" fmla="*/ 34 w 87"/>
                <a:gd name="T31" fmla="*/ 53 h 84"/>
                <a:gd name="T32" fmla="*/ 34 w 87"/>
                <a:gd name="T33" fmla="*/ 59 h 84"/>
                <a:gd name="T34" fmla="*/ 43 w 87"/>
                <a:gd name="T35" fmla="*/ 61 h 84"/>
                <a:gd name="T36" fmla="*/ 32 w 87"/>
                <a:gd name="T37" fmla="*/ 61 h 84"/>
                <a:gd name="T38" fmla="*/ 41 w 87"/>
                <a:gd name="T39" fmla="*/ 65 h 84"/>
                <a:gd name="T40" fmla="*/ 39 w 87"/>
                <a:gd name="T41" fmla="*/ 68 h 84"/>
                <a:gd name="T42" fmla="*/ 35 w 87"/>
                <a:gd name="T43" fmla="*/ 71 h 84"/>
                <a:gd name="T44" fmla="*/ 43 w 87"/>
                <a:gd name="T45" fmla="*/ 75 h 84"/>
                <a:gd name="T46" fmla="*/ 30 w 87"/>
                <a:gd name="T47" fmla="*/ 73 h 84"/>
                <a:gd name="T48" fmla="*/ 32 w 87"/>
                <a:gd name="T49" fmla="*/ 76 h 84"/>
                <a:gd name="T50" fmla="*/ 31 w 87"/>
                <a:gd name="T51" fmla="*/ 76 h 84"/>
                <a:gd name="T52" fmla="*/ 28 w 87"/>
                <a:gd name="T53" fmla="*/ 80 h 84"/>
                <a:gd name="T54" fmla="*/ 27 w 87"/>
                <a:gd name="T55" fmla="*/ 80 h 84"/>
                <a:gd name="T56" fmla="*/ 20 w 87"/>
                <a:gd name="T57" fmla="*/ 76 h 84"/>
                <a:gd name="T58" fmla="*/ 11 w 87"/>
                <a:gd name="T59" fmla="*/ 75 h 84"/>
                <a:gd name="T60" fmla="*/ 14 w 87"/>
                <a:gd name="T61" fmla="*/ 71 h 84"/>
                <a:gd name="T62" fmla="*/ 10 w 87"/>
                <a:gd name="T63" fmla="*/ 62 h 84"/>
                <a:gd name="T64" fmla="*/ 0 w 87"/>
                <a:gd name="T65" fmla="*/ 42 h 84"/>
                <a:gd name="T66" fmla="*/ 1 w 87"/>
                <a:gd name="T67" fmla="*/ 21 h 84"/>
                <a:gd name="T68" fmla="*/ 8 w 87"/>
                <a:gd name="T69" fmla="*/ 11 h 84"/>
                <a:gd name="T70" fmla="*/ 20 w 87"/>
                <a:gd name="T71" fmla="*/ 1 h 84"/>
                <a:gd name="T72" fmla="*/ 41 w 87"/>
                <a:gd name="T73" fmla="*/ 0 h 84"/>
                <a:gd name="T74" fmla="*/ 62 w 87"/>
                <a:gd name="T75" fmla="*/ 1 h 84"/>
                <a:gd name="T76" fmla="*/ 78 w 87"/>
                <a:gd name="T77" fmla="*/ 9 h 84"/>
                <a:gd name="T78" fmla="*/ 86 w 87"/>
                <a:gd name="T79" fmla="*/ 22 h 8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7"/>
                <a:gd name="T121" fmla="*/ 0 h 84"/>
                <a:gd name="T122" fmla="*/ 87 w 87"/>
                <a:gd name="T123" fmla="*/ 84 h 8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7" h="84">
                  <a:moveTo>
                    <a:pt x="86" y="22"/>
                  </a:moveTo>
                  <a:lnTo>
                    <a:pt x="79" y="31"/>
                  </a:lnTo>
                  <a:lnTo>
                    <a:pt x="71" y="34"/>
                  </a:lnTo>
                  <a:lnTo>
                    <a:pt x="75" y="30"/>
                  </a:lnTo>
                  <a:lnTo>
                    <a:pt x="67" y="31"/>
                  </a:lnTo>
                  <a:lnTo>
                    <a:pt x="59" y="33"/>
                  </a:lnTo>
                  <a:lnTo>
                    <a:pt x="67" y="30"/>
                  </a:lnTo>
                  <a:lnTo>
                    <a:pt x="71" y="26"/>
                  </a:lnTo>
                  <a:lnTo>
                    <a:pt x="61" y="31"/>
                  </a:lnTo>
                  <a:lnTo>
                    <a:pt x="56" y="33"/>
                  </a:lnTo>
                  <a:lnTo>
                    <a:pt x="49" y="34"/>
                  </a:lnTo>
                  <a:lnTo>
                    <a:pt x="52" y="38"/>
                  </a:lnTo>
                  <a:lnTo>
                    <a:pt x="55" y="38"/>
                  </a:lnTo>
                  <a:lnTo>
                    <a:pt x="50" y="38"/>
                  </a:lnTo>
                  <a:lnTo>
                    <a:pt x="45" y="38"/>
                  </a:lnTo>
                  <a:lnTo>
                    <a:pt x="50" y="41"/>
                  </a:lnTo>
                  <a:lnTo>
                    <a:pt x="55" y="43"/>
                  </a:lnTo>
                  <a:lnTo>
                    <a:pt x="45" y="42"/>
                  </a:lnTo>
                  <a:lnTo>
                    <a:pt x="52" y="44"/>
                  </a:lnTo>
                  <a:lnTo>
                    <a:pt x="55" y="45"/>
                  </a:lnTo>
                  <a:lnTo>
                    <a:pt x="50" y="45"/>
                  </a:lnTo>
                  <a:lnTo>
                    <a:pt x="44" y="45"/>
                  </a:lnTo>
                  <a:lnTo>
                    <a:pt x="52" y="48"/>
                  </a:lnTo>
                  <a:lnTo>
                    <a:pt x="44" y="47"/>
                  </a:lnTo>
                  <a:lnTo>
                    <a:pt x="43" y="46"/>
                  </a:lnTo>
                  <a:lnTo>
                    <a:pt x="45" y="50"/>
                  </a:lnTo>
                  <a:lnTo>
                    <a:pt x="49" y="51"/>
                  </a:lnTo>
                  <a:lnTo>
                    <a:pt x="52" y="52"/>
                  </a:lnTo>
                  <a:lnTo>
                    <a:pt x="43" y="52"/>
                  </a:lnTo>
                  <a:lnTo>
                    <a:pt x="35" y="51"/>
                  </a:lnTo>
                  <a:lnTo>
                    <a:pt x="32" y="50"/>
                  </a:lnTo>
                  <a:lnTo>
                    <a:pt x="34" y="53"/>
                  </a:lnTo>
                  <a:lnTo>
                    <a:pt x="31" y="54"/>
                  </a:lnTo>
                  <a:lnTo>
                    <a:pt x="34" y="59"/>
                  </a:lnTo>
                  <a:lnTo>
                    <a:pt x="38" y="60"/>
                  </a:lnTo>
                  <a:lnTo>
                    <a:pt x="43" y="61"/>
                  </a:lnTo>
                  <a:lnTo>
                    <a:pt x="39" y="61"/>
                  </a:lnTo>
                  <a:lnTo>
                    <a:pt x="32" y="61"/>
                  </a:lnTo>
                  <a:lnTo>
                    <a:pt x="36" y="63"/>
                  </a:lnTo>
                  <a:lnTo>
                    <a:pt x="41" y="65"/>
                  </a:lnTo>
                  <a:lnTo>
                    <a:pt x="46" y="68"/>
                  </a:lnTo>
                  <a:lnTo>
                    <a:pt x="39" y="68"/>
                  </a:lnTo>
                  <a:lnTo>
                    <a:pt x="33" y="68"/>
                  </a:lnTo>
                  <a:lnTo>
                    <a:pt x="35" y="71"/>
                  </a:lnTo>
                  <a:lnTo>
                    <a:pt x="38" y="73"/>
                  </a:lnTo>
                  <a:lnTo>
                    <a:pt x="43" y="75"/>
                  </a:lnTo>
                  <a:lnTo>
                    <a:pt x="36" y="75"/>
                  </a:lnTo>
                  <a:lnTo>
                    <a:pt x="30" y="73"/>
                  </a:lnTo>
                  <a:lnTo>
                    <a:pt x="28" y="71"/>
                  </a:lnTo>
                  <a:lnTo>
                    <a:pt x="32" y="76"/>
                  </a:lnTo>
                  <a:lnTo>
                    <a:pt x="38" y="76"/>
                  </a:lnTo>
                  <a:lnTo>
                    <a:pt x="31" y="76"/>
                  </a:lnTo>
                  <a:lnTo>
                    <a:pt x="27" y="76"/>
                  </a:lnTo>
                  <a:lnTo>
                    <a:pt x="28" y="80"/>
                  </a:lnTo>
                  <a:lnTo>
                    <a:pt x="31" y="83"/>
                  </a:lnTo>
                  <a:lnTo>
                    <a:pt x="27" y="80"/>
                  </a:lnTo>
                  <a:lnTo>
                    <a:pt x="21" y="76"/>
                  </a:lnTo>
                  <a:lnTo>
                    <a:pt x="20" y="76"/>
                  </a:lnTo>
                  <a:lnTo>
                    <a:pt x="16" y="76"/>
                  </a:lnTo>
                  <a:lnTo>
                    <a:pt x="11" y="75"/>
                  </a:lnTo>
                  <a:lnTo>
                    <a:pt x="14" y="75"/>
                  </a:lnTo>
                  <a:lnTo>
                    <a:pt x="14" y="71"/>
                  </a:lnTo>
                  <a:lnTo>
                    <a:pt x="14" y="68"/>
                  </a:lnTo>
                  <a:lnTo>
                    <a:pt x="10" y="62"/>
                  </a:lnTo>
                  <a:lnTo>
                    <a:pt x="3" y="55"/>
                  </a:lnTo>
                  <a:lnTo>
                    <a:pt x="0" y="42"/>
                  </a:lnTo>
                  <a:lnTo>
                    <a:pt x="0" y="30"/>
                  </a:lnTo>
                  <a:lnTo>
                    <a:pt x="1" y="21"/>
                  </a:lnTo>
                  <a:lnTo>
                    <a:pt x="8" y="16"/>
                  </a:lnTo>
                  <a:lnTo>
                    <a:pt x="8" y="11"/>
                  </a:lnTo>
                  <a:lnTo>
                    <a:pt x="12" y="6"/>
                  </a:lnTo>
                  <a:lnTo>
                    <a:pt x="20" y="1"/>
                  </a:lnTo>
                  <a:lnTo>
                    <a:pt x="29" y="0"/>
                  </a:lnTo>
                  <a:lnTo>
                    <a:pt x="41" y="0"/>
                  </a:lnTo>
                  <a:lnTo>
                    <a:pt x="52" y="0"/>
                  </a:lnTo>
                  <a:lnTo>
                    <a:pt x="62" y="1"/>
                  </a:lnTo>
                  <a:lnTo>
                    <a:pt x="71" y="6"/>
                  </a:lnTo>
                  <a:lnTo>
                    <a:pt x="78" y="9"/>
                  </a:lnTo>
                  <a:lnTo>
                    <a:pt x="83" y="12"/>
                  </a:lnTo>
                  <a:lnTo>
                    <a:pt x="86" y="22"/>
                  </a:lnTo>
                </a:path>
              </a:pathLst>
            </a:custGeom>
            <a:solidFill>
              <a:srgbClr val="201000"/>
            </a:solidFill>
            <a:ln w="9525" cap="rnd">
              <a:noFill/>
              <a:round/>
              <a:headEnd type="none" w="sm" len="sm"/>
              <a:tailEnd type="none" w="sm" len="sm"/>
            </a:ln>
          </p:spPr>
          <p:txBody>
            <a:bodyPr/>
            <a:lstStyle/>
            <a:p>
              <a:endParaRPr lang="es-ES"/>
            </a:p>
          </p:txBody>
        </p:sp>
        <p:sp>
          <p:nvSpPr>
            <p:cNvPr id="107590" name="Freeform 238"/>
            <p:cNvSpPr>
              <a:spLocks/>
            </p:cNvSpPr>
            <p:nvPr/>
          </p:nvSpPr>
          <p:spPr bwMode="auto">
            <a:xfrm>
              <a:off x="521" y="3039"/>
              <a:ext cx="84" cy="75"/>
            </a:xfrm>
            <a:custGeom>
              <a:avLst/>
              <a:gdLst>
                <a:gd name="T0" fmla="*/ 42 w 84"/>
                <a:gd name="T1" fmla="*/ 33 h 75"/>
                <a:gd name="T2" fmla="*/ 38 w 84"/>
                <a:gd name="T3" fmla="*/ 34 h 75"/>
                <a:gd name="T4" fmla="*/ 37 w 84"/>
                <a:gd name="T5" fmla="*/ 38 h 75"/>
                <a:gd name="T6" fmla="*/ 35 w 84"/>
                <a:gd name="T7" fmla="*/ 40 h 75"/>
                <a:gd name="T8" fmla="*/ 30 w 84"/>
                <a:gd name="T9" fmla="*/ 43 h 75"/>
                <a:gd name="T10" fmla="*/ 27 w 84"/>
                <a:gd name="T11" fmla="*/ 48 h 75"/>
                <a:gd name="T12" fmla="*/ 26 w 84"/>
                <a:gd name="T13" fmla="*/ 52 h 75"/>
                <a:gd name="T14" fmla="*/ 28 w 84"/>
                <a:gd name="T15" fmla="*/ 55 h 75"/>
                <a:gd name="T16" fmla="*/ 36 w 84"/>
                <a:gd name="T17" fmla="*/ 62 h 75"/>
                <a:gd name="T18" fmla="*/ 30 w 84"/>
                <a:gd name="T19" fmla="*/ 60 h 75"/>
                <a:gd name="T20" fmla="*/ 33 w 84"/>
                <a:gd name="T21" fmla="*/ 67 h 75"/>
                <a:gd name="T22" fmla="*/ 25 w 84"/>
                <a:gd name="T23" fmla="*/ 64 h 75"/>
                <a:gd name="T24" fmla="*/ 27 w 84"/>
                <a:gd name="T25" fmla="*/ 70 h 75"/>
                <a:gd name="T26" fmla="*/ 25 w 84"/>
                <a:gd name="T27" fmla="*/ 74 h 75"/>
                <a:gd name="T28" fmla="*/ 14 w 84"/>
                <a:gd name="T29" fmla="*/ 71 h 75"/>
                <a:gd name="T30" fmla="*/ 14 w 84"/>
                <a:gd name="T31" fmla="*/ 62 h 75"/>
                <a:gd name="T32" fmla="*/ 2 w 84"/>
                <a:gd name="T33" fmla="*/ 48 h 75"/>
                <a:gd name="T34" fmla="*/ 0 w 84"/>
                <a:gd name="T35" fmla="*/ 28 h 75"/>
                <a:gd name="T36" fmla="*/ 8 w 84"/>
                <a:gd name="T37" fmla="*/ 14 h 75"/>
                <a:gd name="T38" fmla="*/ 8 w 84"/>
                <a:gd name="T39" fmla="*/ 27 h 75"/>
                <a:gd name="T40" fmla="*/ 8 w 84"/>
                <a:gd name="T41" fmla="*/ 14 h 75"/>
                <a:gd name="T42" fmla="*/ 16 w 84"/>
                <a:gd name="T43" fmla="*/ 22 h 75"/>
                <a:gd name="T44" fmla="*/ 8 w 84"/>
                <a:gd name="T45" fmla="*/ 13 h 75"/>
                <a:gd name="T46" fmla="*/ 16 w 84"/>
                <a:gd name="T47" fmla="*/ 10 h 75"/>
                <a:gd name="T48" fmla="*/ 9 w 84"/>
                <a:gd name="T49" fmla="*/ 12 h 75"/>
                <a:gd name="T50" fmla="*/ 15 w 84"/>
                <a:gd name="T51" fmla="*/ 3 h 75"/>
                <a:gd name="T52" fmla="*/ 32 w 84"/>
                <a:gd name="T53" fmla="*/ 0 h 75"/>
                <a:gd name="T54" fmla="*/ 51 w 84"/>
                <a:gd name="T55" fmla="*/ 0 h 75"/>
                <a:gd name="T56" fmla="*/ 70 w 84"/>
                <a:gd name="T57" fmla="*/ 5 h 75"/>
                <a:gd name="T58" fmla="*/ 81 w 84"/>
                <a:gd name="T59" fmla="*/ 11 h 75"/>
                <a:gd name="T60" fmla="*/ 81 w 84"/>
                <a:gd name="T61" fmla="*/ 20 h 75"/>
                <a:gd name="T62" fmla="*/ 78 w 84"/>
                <a:gd name="T63" fmla="*/ 27 h 75"/>
                <a:gd name="T64" fmla="*/ 77 w 84"/>
                <a:gd name="T65" fmla="*/ 26 h 75"/>
                <a:gd name="T66" fmla="*/ 73 w 84"/>
                <a:gd name="T67" fmla="*/ 25 h 75"/>
                <a:gd name="T68" fmla="*/ 71 w 84"/>
                <a:gd name="T69" fmla="*/ 25 h 75"/>
                <a:gd name="T70" fmla="*/ 71 w 84"/>
                <a:gd name="T71" fmla="*/ 19 h 75"/>
                <a:gd name="T72" fmla="*/ 59 w 84"/>
                <a:gd name="T73" fmla="*/ 27 h 75"/>
                <a:gd name="T74" fmla="*/ 45 w 84"/>
                <a:gd name="T75" fmla="*/ 28 h 75"/>
                <a:gd name="T76" fmla="*/ 47 w 84"/>
                <a:gd name="T77" fmla="*/ 33 h 7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4"/>
                <a:gd name="T118" fmla="*/ 0 h 75"/>
                <a:gd name="T119" fmla="*/ 84 w 84"/>
                <a:gd name="T120" fmla="*/ 75 h 7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4" h="75">
                  <a:moveTo>
                    <a:pt x="47" y="33"/>
                  </a:moveTo>
                  <a:lnTo>
                    <a:pt x="42" y="33"/>
                  </a:lnTo>
                  <a:lnTo>
                    <a:pt x="45" y="37"/>
                  </a:lnTo>
                  <a:lnTo>
                    <a:pt x="38" y="34"/>
                  </a:lnTo>
                  <a:lnTo>
                    <a:pt x="45" y="40"/>
                  </a:lnTo>
                  <a:lnTo>
                    <a:pt x="37" y="38"/>
                  </a:lnTo>
                  <a:lnTo>
                    <a:pt x="45" y="43"/>
                  </a:lnTo>
                  <a:lnTo>
                    <a:pt x="35" y="40"/>
                  </a:lnTo>
                  <a:lnTo>
                    <a:pt x="42" y="45"/>
                  </a:lnTo>
                  <a:lnTo>
                    <a:pt x="30" y="43"/>
                  </a:lnTo>
                  <a:lnTo>
                    <a:pt x="25" y="43"/>
                  </a:lnTo>
                  <a:lnTo>
                    <a:pt x="27" y="48"/>
                  </a:lnTo>
                  <a:lnTo>
                    <a:pt x="25" y="48"/>
                  </a:lnTo>
                  <a:lnTo>
                    <a:pt x="26" y="52"/>
                  </a:lnTo>
                  <a:lnTo>
                    <a:pt x="33" y="55"/>
                  </a:lnTo>
                  <a:lnTo>
                    <a:pt x="28" y="55"/>
                  </a:lnTo>
                  <a:lnTo>
                    <a:pt x="33" y="59"/>
                  </a:lnTo>
                  <a:lnTo>
                    <a:pt x="36" y="62"/>
                  </a:lnTo>
                  <a:lnTo>
                    <a:pt x="32" y="61"/>
                  </a:lnTo>
                  <a:lnTo>
                    <a:pt x="30" y="60"/>
                  </a:lnTo>
                  <a:lnTo>
                    <a:pt x="31" y="64"/>
                  </a:lnTo>
                  <a:lnTo>
                    <a:pt x="33" y="67"/>
                  </a:lnTo>
                  <a:lnTo>
                    <a:pt x="27" y="67"/>
                  </a:lnTo>
                  <a:lnTo>
                    <a:pt x="25" y="64"/>
                  </a:lnTo>
                  <a:lnTo>
                    <a:pt x="26" y="67"/>
                  </a:lnTo>
                  <a:lnTo>
                    <a:pt x="27" y="70"/>
                  </a:lnTo>
                  <a:lnTo>
                    <a:pt x="22" y="67"/>
                  </a:lnTo>
                  <a:lnTo>
                    <a:pt x="25" y="74"/>
                  </a:lnTo>
                  <a:lnTo>
                    <a:pt x="20" y="69"/>
                  </a:lnTo>
                  <a:lnTo>
                    <a:pt x="14" y="71"/>
                  </a:lnTo>
                  <a:lnTo>
                    <a:pt x="15" y="67"/>
                  </a:lnTo>
                  <a:lnTo>
                    <a:pt x="14" y="62"/>
                  </a:lnTo>
                  <a:lnTo>
                    <a:pt x="9" y="58"/>
                  </a:lnTo>
                  <a:lnTo>
                    <a:pt x="2" y="48"/>
                  </a:lnTo>
                  <a:lnTo>
                    <a:pt x="0" y="38"/>
                  </a:lnTo>
                  <a:lnTo>
                    <a:pt x="0" y="28"/>
                  </a:lnTo>
                  <a:lnTo>
                    <a:pt x="1" y="19"/>
                  </a:lnTo>
                  <a:lnTo>
                    <a:pt x="8" y="14"/>
                  </a:lnTo>
                  <a:lnTo>
                    <a:pt x="4" y="19"/>
                  </a:lnTo>
                  <a:lnTo>
                    <a:pt x="8" y="27"/>
                  </a:lnTo>
                  <a:lnTo>
                    <a:pt x="8" y="20"/>
                  </a:lnTo>
                  <a:lnTo>
                    <a:pt x="8" y="14"/>
                  </a:lnTo>
                  <a:lnTo>
                    <a:pt x="12" y="17"/>
                  </a:lnTo>
                  <a:lnTo>
                    <a:pt x="16" y="22"/>
                  </a:lnTo>
                  <a:lnTo>
                    <a:pt x="12" y="16"/>
                  </a:lnTo>
                  <a:lnTo>
                    <a:pt x="8" y="13"/>
                  </a:lnTo>
                  <a:lnTo>
                    <a:pt x="11" y="12"/>
                  </a:lnTo>
                  <a:lnTo>
                    <a:pt x="16" y="10"/>
                  </a:lnTo>
                  <a:lnTo>
                    <a:pt x="12" y="10"/>
                  </a:lnTo>
                  <a:lnTo>
                    <a:pt x="9" y="12"/>
                  </a:lnTo>
                  <a:lnTo>
                    <a:pt x="9" y="8"/>
                  </a:lnTo>
                  <a:lnTo>
                    <a:pt x="15" y="3"/>
                  </a:lnTo>
                  <a:lnTo>
                    <a:pt x="20" y="0"/>
                  </a:lnTo>
                  <a:lnTo>
                    <a:pt x="32" y="0"/>
                  </a:lnTo>
                  <a:lnTo>
                    <a:pt x="44" y="0"/>
                  </a:lnTo>
                  <a:lnTo>
                    <a:pt x="51" y="0"/>
                  </a:lnTo>
                  <a:lnTo>
                    <a:pt x="62" y="1"/>
                  </a:lnTo>
                  <a:lnTo>
                    <a:pt x="70" y="5"/>
                  </a:lnTo>
                  <a:lnTo>
                    <a:pt x="79" y="8"/>
                  </a:lnTo>
                  <a:lnTo>
                    <a:pt x="81" y="11"/>
                  </a:lnTo>
                  <a:lnTo>
                    <a:pt x="83" y="16"/>
                  </a:lnTo>
                  <a:lnTo>
                    <a:pt x="81" y="20"/>
                  </a:lnTo>
                  <a:lnTo>
                    <a:pt x="80" y="25"/>
                  </a:lnTo>
                  <a:lnTo>
                    <a:pt x="78" y="27"/>
                  </a:lnTo>
                  <a:lnTo>
                    <a:pt x="75" y="28"/>
                  </a:lnTo>
                  <a:lnTo>
                    <a:pt x="77" y="26"/>
                  </a:lnTo>
                  <a:lnTo>
                    <a:pt x="77" y="23"/>
                  </a:lnTo>
                  <a:lnTo>
                    <a:pt x="73" y="25"/>
                  </a:lnTo>
                  <a:lnTo>
                    <a:pt x="67" y="28"/>
                  </a:lnTo>
                  <a:lnTo>
                    <a:pt x="71" y="25"/>
                  </a:lnTo>
                  <a:lnTo>
                    <a:pt x="71" y="22"/>
                  </a:lnTo>
                  <a:lnTo>
                    <a:pt x="71" y="19"/>
                  </a:lnTo>
                  <a:lnTo>
                    <a:pt x="67" y="23"/>
                  </a:lnTo>
                  <a:lnTo>
                    <a:pt x="59" y="27"/>
                  </a:lnTo>
                  <a:lnTo>
                    <a:pt x="53" y="28"/>
                  </a:lnTo>
                  <a:lnTo>
                    <a:pt x="45" y="28"/>
                  </a:lnTo>
                  <a:lnTo>
                    <a:pt x="44" y="28"/>
                  </a:lnTo>
                  <a:lnTo>
                    <a:pt x="47" y="33"/>
                  </a:lnTo>
                </a:path>
              </a:pathLst>
            </a:custGeom>
            <a:solidFill>
              <a:srgbClr val="603000"/>
            </a:solidFill>
            <a:ln w="9525" cap="rnd">
              <a:noFill/>
              <a:round/>
              <a:headEnd type="none" w="sm" len="sm"/>
              <a:tailEnd type="none" w="sm" len="sm"/>
            </a:ln>
          </p:spPr>
          <p:txBody>
            <a:bodyPr/>
            <a:lstStyle/>
            <a:p>
              <a:endParaRPr lang="es-ES"/>
            </a:p>
          </p:txBody>
        </p:sp>
        <p:sp>
          <p:nvSpPr>
            <p:cNvPr id="107591" name="Freeform 239"/>
            <p:cNvSpPr>
              <a:spLocks/>
            </p:cNvSpPr>
            <p:nvPr/>
          </p:nvSpPr>
          <p:spPr bwMode="auto">
            <a:xfrm>
              <a:off x="660" y="3228"/>
              <a:ext cx="65" cy="35"/>
            </a:xfrm>
            <a:custGeom>
              <a:avLst/>
              <a:gdLst>
                <a:gd name="T0" fmla="*/ 0 w 65"/>
                <a:gd name="T1" fmla="*/ 19 h 35"/>
                <a:gd name="T2" fmla="*/ 8 w 65"/>
                <a:gd name="T3" fmla="*/ 18 h 35"/>
                <a:gd name="T4" fmla="*/ 10 w 65"/>
                <a:gd name="T5" fmla="*/ 17 h 35"/>
                <a:gd name="T6" fmla="*/ 12 w 65"/>
                <a:gd name="T7" fmla="*/ 17 h 35"/>
                <a:gd name="T8" fmla="*/ 13 w 65"/>
                <a:gd name="T9" fmla="*/ 14 h 35"/>
                <a:gd name="T10" fmla="*/ 17 w 65"/>
                <a:gd name="T11" fmla="*/ 10 h 35"/>
                <a:gd name="T12" fmla="*/ 24 w 65"/>
                <a:gd name="T13" fmla="*/ 6 h 35"/>
                <a:gd name="T14" fmla="*/ 25 w 65"/>
                <a:gd name="T15" fmla="*/ 3 h 35"/>
                <a:gd name="T16" fmla="*/ 27 w 65"/>
                <a:gd name="T17" fmla="*/ 1 h 35"/>
                <a:gd name="T18" fmla="*/ 30 w 65"/>
                <a:gd name="T19" fmla="*/ 1 h 35"/>
                <a:gd name="T20" fmla="*/ 41 w 65"/>
                <a:gd name="T21" fmla="*/ 0 h 35"/>
                <a:gd name="T22" fmla="*/ 46 w 65"/>
                <a:gd name="T23" fmla="*/ 0 h 35"/>
                <a:gd name="T24" fmla="*/ 48 w 65"/>
                <a:gd name="T25" fmla="*/ 0 h 35"/>
                <a:gd name="T26" fmla="*/ 49 w 65"/>
                <a:gd name="T27" fmla="*/ 0 h 35"/>
                <a:gd name="T28" fmla="*/ 53 w 65"/>
                <a:gd name="T29" fmla="*/ 3 h 35"/>
                <a:gd name="T30" fmla="*/ 56 w 65"/>
                <a:gd name="T31" fmla="*/ 3 h 35"/>
                <a:gd name="T32" fmla="*/ 56 w 65"/>
                <a:gd name="T33" fmla="*/ 4 h 35"/>
                <a:gd name="T34" fmla="*/ 58 w 65"/>
                <a:gd name="T35" fmla="*/ 6 h 35"/>
                <a:gd name="T36" fmla="*/ 60 w 65"/>
                <a:gd name="T37" fmla="*/ 8 h 35"/>
                <a:gd name="T38" fmla="*/ 62 w 65"/>
                <a:gd name="T39" fmla="*/ 8 h 35"/>
                <a:gd name="T40" fmla="*/ 62 w 65"/>
                <a:gd name="T41" fmla="*/ 9 h 35"/>
                <a:gd name="T42" fmla="*/ 62 w 65"/>
                <a:gd name="T43" fmla="*/ 10 h 35"/>
                <a:gd name="T44" fmla="*/ 64 w 65"/>
                <a:gd name="T45" fmla="*/ 13 h 35"/>
                <a:gd name="T46" fmla="*/ 62 w 65"/>
                <a:gd name="T47" fmla="*/ 14 h 35"/>
                <a:gd name="T48" fmla="*/ 61 w 65"/>
                <a:gd name="T49" fmla="*/ 14 h 35"/>
                <a:gd name="T50" fmla="*/ 58 w 65"/>
                <a:gd name="T51" fmla="*/ 14 h 35"/>
                <a:gd name="T52" fmla="*/ 56 w 65"/>
                <a:gd name="T53" fmla="*/ 13 h 35"/>
                <a:gd name="T54" fmla="*/ 53 w 65"/>
                <a:gd name="T55" fmla="*/ 13 h 35"/>
                <a:gd name="T56" fmla="*/ 52 w 65"/>
                <a:gd name="T57" fmla="*/ 12 h 35"/>
                <a:gd name="T58" fmla="*/ 49 w 65"/>
                <a:gd name="T59" fmla="*/ 10 h 35"/>
                <a:gd name="T60" fmla="*/ 48 w 65"/>
                <a:gd name="T61" fmla="*/ 12 h 35"/>
                <a:gd name="T62" fmla="*/ 45 w 65"/>
                <a:gd name="T63" fmla="*/ 13 h 35"/>
                <a:gd name="T64" fmla="*/ 49 w 65"/>
                <a:gd name="T65" fmla="*/ 14 h 35"/>
                <a:gd name="T66" fmla="*/ 53 w 65"/>
                <a:gd name="T67" fmla="*/ 14 h 35"/>
                <a:gd name="T68" fmla="*/ 56 w 65"/>
                <a:gd name="T69" fmla="*/ 17 h 35"/>
                <a:gd name="T70" fmla="*/ 58 w 65"/>
                <a:gd name="T71" fmla="*/ 17 h 35"/>
                <a:gd name="T72" fmla="*/ 58 w 65"/>
                <a:gd name="T73" fmla="*/ 18 h 35"/>
                <a:gd name="T74" fmla="*/ 56 w 65"/>
                <a:gd name="T75" fmla="*/ 19 h 35"/>
                <a:gd name="T76" fmla="*/ 48 w 65"/>
                <a:gd name="T77" fmla="*/ 18 h 35"/>
                <a:gd name="T78" fmla="*/ 45 w 65"/>
                <a:gd name="T79" fmla="*/ 18 h 35"/>
                <a:gd name="T80" fmla="*/ 40 w 65"/>
                <a:gd name="T81" fmla="*/ 18 h 35"/>
                <a:gd name="T82" fmla="*/ 38 w 65"/>
                <a:gd name="T83" fmla="*/ 19 h 35"/>
                <a:gd name="T84" fmla="*/ 35 w 65"/>
                <a:gd name="T85" fmla="*/ 21 h 35"/>
                <a:gd name="T86" fmla="*/ 33 w 65"/>
                <a:gd name="T87" fmla="*/ 23 h 35"/>
                <a:gd name="T88" fmla="*/ 32 w 65"/>
                <a:gd name="T89" fmla="*/ 24 h 35"/>
                <a:gd name="T90" fmla="*/ 29 w 65"/>
                <a:gd name="T91" fmla="*/ 27 h 35"/>
                <a:gd name="T92" fmla="*/ 26 w 65"/>
                <a:gd name="T93" fmla="*/ 29 h 35"/>
                <a:gd name="T94" fmla="*/ 24 w 65"/>
                <a:gd name="T95" fmla="*/ 30 h 35"/>
                <a:gd name="T96" fmla="*/ 21 w 65"/>
                <a:gd name="T97" fmla="*/ 30 h 35"/>
                <a:gd name="T98" fmla="*/ 16 w 65"/>
                <a:gd name="T99" fmla="*/ 30 h 35"/>
                <a:gd name="T100" fmla="*/ 13 w 65"/>
                <a:gd name="T101" fmla="*/ 30 h 35"/>
                <a:gd name="T102" fmla="*/ 9 w 65"/>
                <a:gd name="T103" fmla="*/ 32 h 35"/>
                <a:gd name="T104" fmla="*/ 0 w 65"/>
                <a:gd name="T105" fmla="*/ 34 h 35"/>
                <a:gd name="T106" fmla="*/ 0 w 65"/>
                <a:gd name="T107" fmla="*/ 19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35"/>
                <a:gd name="T164" fmla="*/ 65 w 65"/>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35">
                  <a:moveTo>
                    <a:pt x="0" y="19"/>
                  </a:moveTo>
                  <a:lnTo>
                    <a:pt x="8" y="18"/>
                  </a:lnTo>
                  <a:lnTo>
                    <a:pt x="10" y="17"/>
                  </a:lnTo>
                  <a:lnTo>
                    <a:pt x="12" y="17"/>
                  </a:lnTo>
                  <a:lnTo>
                    <a:pt x="13" y="14"/>
                  </a:lnTo>
                  <a:lnTo>
                    <a:pt x="17" y="10"/>
                  </a:lnTo>
                  <a:lnTo>
                    <a:pt x="24" y="6"/>
                  </a:lnTo>
                  <a:lnTo>
                    <a:pt x="25" y="3"/>
                  </a:lnTo>
                  <a:lnTo>
                    <a:pt x="27" y="1"/>
                  </a:lnTo>
                  <a:lnTo>
                    <a:pt x="30" y="1"/>
                  </a:lnTo>
                  <a:lnTo>
                    <a:pt x="41" y="0"/>
                  </a:lnTo>
                  <a:lnTo>
                    <a:pt x="46" y="0"/>
                  </a:lnTo>
                  <a:lnTo>
                    <a:pt x="48" y="0"/>
                  </a:lnTo>
                  <a:lnTo>
                    <a:pt x="49" y="0"/>
                  </a:lnTo>
                  <a:lnTo>
                    <a:pt x="53" y="3"/>
                  </a:lnTo>
                  <a:lnTo>
                    <a:pt x="56" y="3"/>
                  </a:lnTo>
                  <a:lnTo>
                    <a:pt x="56" y="4"/>
                  </a:lnTo>
                  <a:lnTo>
                    <a:pt x="58" y="6"/>
                  </a:lnTo>
                  <a:lnTo>
                    <a:pt x="60" y="8"/>
                  </a:lnTo>
                  <a:lnTo>
                    <a:pt x="62" y="8"/>
                  </a:lnTo>
                  <a:lnTo>
                    <a:pt x="62" y="9"/>
                  </a:lnTo>
                  <a:lnTo>
                    <a:pt x="62" y="10"/>
                  </a:lnTo>
                  <a:lnTo>
                    <a:pt x="64" y="13"/>
                  </a:lnTo>
                  <a:lnTo>
                    <a:pt x="62" y="14"/>
                  </a:lnTo>
                  <a:lnTo>
                    <a:pt x="61" y="14"/>
                  </a:lnTo>
                  <a:lnTo>
                    <a:pt x="58" y="14"/>
                  </a:lnTo>
                  <a:lnTo>
                    <a:pt x="56" y="13"/>
                  </a:lnTo>
                  <a:lnTo>
                    <a:pt x="53" y="13"/>
                  </a:lnTo>
                  <a:lnTo>
                    <a:pt x="52" y="12"/>
                  </a:lnTo>
                  <a:lnTo>
                    <a:pt x="49" y="10"/>
                  </a:lnTo>
                  <a:lnTo>
                    <a:pt x="48" y="12"/>
                  </a:lnTo>
                  <a:lnTo>
                    <a:pt x="45" y="13"/>
                  </a:lnTo>
                  <a:lnTo>
                    <a:pt x="49" y="14"/>
                  </a:lnTo>
                  <a:lnTo>
                    <a:pt x="53" y="14"/>
                  </a:lnTo>
                  <a:lnTo>
                    <a:pt x="56" y="17"/>
                  </a:lnTo>
                  <a:lnTo>
                    <a:pt x="58" y="17"/>
                  </a:lnTo>
                  <a:lnTo>
                    <a:pt x="58" y="18"/>
                  </a:lnTo>
                  <a:lnTo>
                    <a:pt x="56" y="19"/>
                  </a:lnTo>
                  <a:lnTo>
                    <a:pt x="48" y="18"/>
                  </a:lnTo>
                  <a:lnTo>
                    <a:pt x="45" y="18"/>
                  </a:lnTo>
                  <a:lnTo>
                    <a:pt x="40" y="18"/>
                  </a:lnTo>
                  <a:lnTo>
                    <a:pt x="38" y="19"/>
                  </a:lnTo>
                  <a:lnTo>
                    <a:pt x="35" y="21"/>
                  </a:lnTo>
                  <a:lnTo>
                    <a:pt x="33" y="23"/>
                  </a:lnTo>
                  <a:lnTo>
                    <a:pt x="32" y="24"/>
                  </a:lnTo>
                  <a:lnTo>
                    <a:pt x="29" y="27"/>
                  </a:lnTo>
                  <a:lnTo>
                    <a:pt x="26" y="29"/>
                  </a:lnTo>
                  <a:lnTo>
                    <a:pt x="24" y="30"/>
                  </a:lnTo>
                  <a:lnTo>
                    <a:pt x="21" y="30"/>
                  </a:lnTo>
                  <a:lnTo>
                    <a:pt x="16" y="30"/>
                  </a:lnTo>
                  <a:lnTo>
                    <a:pt x="13" y="30"/>
                  </a:lnTo>
                  <a:lnTo>
                    <a:pt x="9" y="32"/>
                  </a:lnTo>
                  <a:lnTo>
                    <a:pt x="0" y="34"/>
                  </a:lnTo>
                  <a:lnTo>
                    <a:pt x="0" y="19"/>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592" name="Freeform 240"/>
            <p:cNvSpPr>
              <a:spLocks/>
            </p:cNvSpPr>
            <p:nvPr/>
          </p:nvSpPr>
          <p:spPr bwMode="auto">
            <a:xfrm>
              <a:off x="706" y="3234"/>
              <a:ext cx="28" cy="1"/>
            </a:xfrm>
            <a:custGeom>
              <a:avLst/>
              <a:gdLst>
                <a:gd name="T0" fmla="*/ 27 w 28"/>
                <a:gd name="T1" fmla="*/ 0 h 1"/>
                <a:gd name="T2" fmla="*/ 21 w 28"/>
                <a:gd name="T3" fmla="*/ 0 h 1"/>
                <a:gd name="T4" fmla="*/ 18 w 28"/>
                <a:gd name="T5" fmla="*/ 0 h 1"/>
                <a:gd name="T6" fmla="*/ 13 w 28"/>
                <a:gd name="T7" fmla="*/ 0 h 1"/>
                <a:gd name="T8" fmla="*/ 9 w 28"/>
                <a:gd name="T9" fmla="*/ 0 h 1"/>
                <a:gd name="T10" fmla="*/ 3 w 28"/>
                <a:gd name="T11" fmla="*/ 0 h 1"/>
                <a:gd name="T12" fmla="*/ 0 w 28"/>
                <a:gd name="T13" fmla="*/ 0 h 1"/>
                <a:gd name="T14" fmla="*/ 4 w 28"/>
                <a:gd name="T15" fmla="*/ 0 h 1"/>
                <a:gd name="T16" fmla="*/ 11 w 28"/>
                <a:gd name="T17" fmla="*/ 0 h 1"/>
                <a:gd name="T18" fmla="*/ 18 w 28"/>
                <a:gd name="T19" fmla="*/ 0 h 1"/>
                <a:gd name="T20" fmla="*/ 21 w 28"/>
                <a:gd name="T21" fmla="*/ 0 h 1"/>
                <a:gd name="T22" fmla="*/ 27 w 28"/>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
                <a:gd name="T37" fmla="*/ 0 h 1"/>
                <a:gd name="T38" fmla="*/ 28 w 28"/>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 h="1">
                  <a:moveTo>
                    <a:pt x="27" y="0"/>
                  </a:moveTo>
                  <a:lnTo>
                    <a:pt x="21" y="0"/>
                  </a:lnTo>
                  <a:lnTo>
                    <a:pt x="18" y="0"/>
                  </a:lnTo>
                  <a:lnTo>
                    <a:pt x="13" y="0"/>
                  </a:lnTo>
                  <a:lnTo>
                    <a:pt x="9" y="0"/>
                  </a:lnTo>
                  <a:lnTo>
                    <a:pt x="3" y="0"/>
                  </a:lnTo>
                  <a:lnTo>
                    <a:pt x="0" y="0"/>
                  </a:lnTo>
                  <a:lnTo>
                    <a:pt x="4" y="0"/>
                  </a:lnTo>
                  <a:lnTo>
                    <a:pt x="11" y="0"/>
                  </a:lnTo>
                  <a:lnTo>
                    <a:pt x="18" y="0"/>
                  </a:lnTo>
                  <a:lnTo>
                    <a:pt x="21" y="0"/>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7593" name="Freeform 241"/>
            <p:cNvSpPr>
              <a:spLocks/>
            </p:cNvSpPr>
            <p:nvPr/>
          </p:nvSpPr>
          <p:spPr bwMode="auto">
            <a:xfrm>
              <a:off x="696" y="3228"/>
              <a:ext cx="28" cy="26"/>
            </a:xfrm>
            <a:custGeom>
              <a:avLst/>
              <a:gdLst>
                <a:gd name="T0" fmla="*/ 20 w 28"/>
                <a:gd name="T1" fmla="*/ 0 h 26"/>
                <a:gd name="T2" fmla="*/ 22 w 28"/>
                <a:gd name="T3" fmla="*/ 0 h 26"/>
                <a:gd name="T4" fmla="*/ 27 w 28"/>
                <a:gd name="T5" fmla="*/ 11 h 26"/>
                <a:gd name="T6" fmla="*/ 22 w 28"/>
                <a:gd name="T7" fmla="*/ 0 h 26"/>
                <a:gd name="T8" fmla="*/ 20 w 28"/>
                <a:gd name="T9" fmla="*/ 0 h 26"/>
                <a:gd name="T10" fmla="*/ 10 w 28"/>
                <a:gd name="T11" fmla="*/ 11 h 26"/>
                <a:gd name="T12" fmla="*/ 7 w 28"/>
                <a:gd name="T13" fmla="*/ 25 h 26"/>
                <a:gd name="T14" fmla="*/ 0 w 28"/>
                <a:gd name="T15" fmla="*/ 25 h 26"/>
                <a:gd name="T16" fmla="*/ 4 w 28"/>
                <a:gd name="T17" fmla="*/ 11 h 26"/>
                <a:gd name="T18" fmla="*/ 12 w 28"/>
                <a:gd name="T19" fmla="*/ 11 h 26"/>
                <a:gd name="T20" fmla="*/ 20 w 28"/>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
                <a:gd name="T34" fmla="*/ 0 h 26"/>
                <a:gd name="T35" fmla="*/ 28 w 28"/>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 h="26">
                  <a:moveTo>
                    <a:pt x="20" y="0"/>
                  </a:moveTo>
                  <a:lnTo>
                    <a:pt x="22" y="0"/>
                  </a:lnTo>
                  <a:lnTo>
                    <a:pt x="27" y="11"/>
                  </a:lnTo>
                  <a:lnTo>
                    <a:pt x="22" y="0"/>
                  </a:lnTo>
                  <a:lnTo>
                    <a:pt x="20" y="0"/>
                  </a:lnTo>
                  <a:lnTo>
                    <a:pt x="10" y="11"/>
                  </a:lnTo>
                  <a:lnTo>
                    <a:pt x="7" y="25"/>
                  </a:lnTo>
                  <a:lnTo>
                    <a:pt x="0" y="25"/>
                  </a:lnTo>
                  <a:lnTo>
                    <a:pt x="4" y="11"/>
                  </a:lnTo>
                  <a:lnTo>
                    <a:pt x="12" y="11"/>
                  </a:lnTo>
                  <a:lnTo>
                    <a:pt x="20" y="0"/>
                  </a:lnTo>
                </a:path>
              </a:pathLst>
            </a:custGeom>
            <a:solidFill>
              <a:srgbClr val="402000"/>
            </a:solidFill>
            <a:ln w="9525" cap="rnd">
              <a:noFill/>
              <a:round/>
              <a:headEnd type="none" w="sm" len="sm"/>
              <a:tailEnd type="none" w="sm" len="sm"/>
            </a:ln>
          </p:spPr>
          <p:txBody>
            <a:bodyPr/>
            <a:lstStyle/>
            <a:p>
              <a:endParaRPr lang="es-ES"/>
            </a:p>
          </p:txBody>
        </p:sp>
        <p:sp>
          <p:nvSpPr>
            <p:cNvPr id="107594" name="Freeform 242"/>
            <p:cNvSpPr>
              <a:spLocks/>
            </p:cNvSpPr>
            <p:nvPr/>
          </p:nvSpPr>
          <p:spPr bwMode="auto">
            <a:xfrm>
              <a:off x="717" y="3245"/>
              <a:ext cx="27" cy="25"/>
            </a:xfrm>
            <a:custGeom>
              <a:avLst/>
              <a:gdLst>
                <a:gd name="T0" fmla="*/ 0 w 27"/>
                <a:gd name="T1" fmla="*/ 0 h 25"/>
                <a:gd name="T2" fmla="*/ 26 w 27"/>
                <a:gd name="T3" fmla="*/ 24 h 25"/>
                <a:gd name="T4" fmla="*/ 0 w 27"/>
                <a:gd name="T5" fmla="*/ 0 h 25"/>
                <a:gd name="T6" fmla="*/ 0 60000 65536"/>
                <a:gd name="T7" fmla="*/ 0 60000 65536"/>
                <a:gd name="T8" fmla="*/ 0 60000 65536"/>
                <a:gd name="T9" fmla="*/ 0 w 27"/>
                <a:gd name="T10" fmla="*/ 0 h 25"/>
                <a:gd name="T11" fmla="*/ 27 w 27"/>
                <a:gd name="T12" fmla="*/ 25 h 25"/>
              </a:gdLst>
              <a:ahLst/>
              <a:cxnLst>
                <a:cxn ang="T6">
                  <a:pos x="T0" y="T1"/>
                </a:cxn>
                <a:cxn ang="T7">
                  <a:pos x="T2" y="T3"/>
                </a:cxn>
                <a:cxn ang="T8">
                  <a:pos x="T4" y="T5"/>
                </a:cxn>
              </a:cxnLst>
              <a:rect l="T9" t="T10" r="T11" b="T12"/>
              <a:pathLst>
                <a:path w="27" h="25">
                  <a:moveTo>
                    <a:pt x="0" y="0"/>
                  </a:moveTo>
                  <a:lnTo>
                    <a:pt x="26" y="2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595" name="Freeform 243"/>
            <p:cNvSpPr>
              <a:spLocks/>
            </p:cNvSpPr>
            <p:nvPr/>
          </p:nvSpPr>
          <p:spPr bwMode="auto">
            <a:xfrm>
              <a:off x="695" y="3237"/>
              <a:ext cx="1" cy="25"/>
            </a:xfrm>
            <a:custGeom>
              <a:avLst/>
              <a:gdLst>
                <a:gd name="T0" fmla="*/ 0 w 1"/>
                <a:gd name="T1" fmla="*/ 0 h 25"/>
                <a:gd name="T2" fmla="*/ 0 w 1"/>
                <a:gd name="T3" fmla="*/ 24 h 25"/>
                <a:gd name="T4" fmla="*/ 0 w 1"/>
                <a:gd name="T5" fmla="*/ 0 h 25"/>
                <a:gd name="T6" fmla="*/ 0 60000 65536"/>
                <a:gd name="T7" fmla="*/ 0 60000 65536"/>
                <a:gd name="T8" fmla="*/ 0 60000 65536"/>
                <a:gd name="T9" fmla="*/ 0 w 1"/>
                <a:gd name="T10" fmla="*/ 0 h 25"/>
                <a:gd name="T11" fmla="*/ 1 w 1"/>
                <a:gd name="T12" fmla="*/ 25 h 25"/>
              </a:gdLst>
              <a:ahLst/>
              <a:cxnLst>
                <a:cxn ang="T6">
                  <a:pos x="T0" y="T1"/>
                </a:cxn>
                <a:cxn ang="T7">
                  <a:pos x="T2" y="T3"/>
                </a:cxn>
                <a:cxn ang="T8">
                  <a:pos x="T4" y="T5"/>
                </a:cxn>
              </a:cxnLst>
              <a:rect l="T9" t="T10" r="T11" b="T12"/>
              <a:pathLst>
                <a:path w="1" h="25">
                  <a:moveTo>
                    <a:pt x="0" y="0"/>
                  </a:moveTo>
                  <a:lnTo>
                    <a:pt x="0" y="2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596" name="Freeform 244"/>
            <p:cNvSpPr>
              <a:spLocks/>
            </p:cNvSpPr>
            <p:nvPr/>
          </p:nvSpPr>
          <p:spPr bwMode="auto">
            <a:xfrm>
              <a:off x="504" y="3120"/>
              <a:ext cx="220" cy="311"/>
            </a:xfrm>
            <a:custGeom>
              <a:avLst/>
              <a:gdLst>
                <a:gd name="T0" fmla="*/ 30 w 220"/>
                <a:gd name="T1" fmla="*/ 0 h 311"/>
                <a:gd name="T2" fmla="*/ 63 w 220"/>
                <a:gd name="T3" fmla="*/ 25 h 311"/>
                <a:gd name="T4" fmla="*/ 74 w 220"/>
                <a:gd name="T5" fmla="*/ 46 h 311"/>
                <a:gd name="T6" fmla="*/ 93 w 220"/>
                <a:gd name="T7" fmla="*/ 78 h 311"/>
                <a:gd name="T8" fmla="*/ 96 w 220"/>
                <a:gd name="T9" fmla="*/ 92 h 311"/>
                <a:gd name="T10" fmla="*/ 94 w 220"/>
                <a:gd name="T11" fmla="*/ 106 h 311"/>
                <a:gd name="T12" fmla="*/ 94 w 220"/>
                <a:gd name="T13" fmla="*/ 116 h 311"/>
                <a:gd name="T14" fmla="*/ 146 w 220"/>
                <a:gd name="T15" fmla="*/ 128 h 311"/>
                <a:gd name="T16" fmla="*/ 163 w 220"/>
                <a:gd name="T17" fmla="*/ 130 h 311"/>
                <a:gd name="T18" fmla="*/ 165 w 220"/>
                <a:gd name="T19" fmla="*/ 144 h 311"/>
                <a:gd name="T20" fmla="*/ 135 w 220"/>
                <a:gd name="T21" fmla="*/ 148 h 311"/>
                <a:gd name="T22" fmla="*/ 105 w 220"/>
                <a:gd name="T23" fmla="*/ 152 h 311"/>
                <a:gd name="T24" fmla="*/ 94 w 220"/>
                <a:gd name="T25" fmla="*/ 163 h 311"/>
                <a:gd name="T26" fmla="*/ 93 w 220"/>
                <a:gd name="T27" fmla="*/ 179 h 311"/>
                <a:gd name="T28" fmla="*/ 97 w 220"/>
                <a:gd name="T29" fmla="*/ 185 h 311"/>
                <a:gd name="T30" fmla="*/ 110 w 220"/>
                <a:gd name="T31" fmla="*/ 187 h 311"/>
                <a:gd name="T32" fmla="*/ 123 w 220"/>
                <a:gd name="T33" fmla="*/ 195 h 311"/>
                <a:gd name="T34" fmla="*/ 182 w 220"/>
                <a:gd name="T35" fmla="*/ 216 h 311"/>
                <a:gd name="T36" fmla="*/ 198 w 220"/>
                <a:gd name="T37" fmla="*/ 227 h 311"/>
                <a:gd name="T38" fmla="*/ 214 w 220"/>
                <a:gd name="T39" fmla="*/ 265 h 311"/>
                <a:gd name="T40" fmla="*/ 196 w 220"/>
                <a:gd name="T41" fmla="*/ 310 h 311"/>
                <a:gd name="T42" fmla="*/ 166 w 220"/>
                <a:gd name="T43" fmla="*/ 304 h 311"/>
                <a:gd name="T44" fmla="*/ 156 w 220"/>
                <a:gd name="T45" fmla="*/ 286 h 311"/>
                <a:gd name="T46" fmla="*/ 163 w 220"/>
                <a:gd name="T47" fmla="*/ 267 h 311"/>
                <a:gd name="T48" fmla="*/ 106 w 220"/>
                <a:gd name="T49" fmla="*/ 258 h 311"/>
                <a:gd name="T50" fmla="*/ 44 w 220"/>
                <a:gd name="T51" fmla="*/ 258 h 311"/>
                <a:gd name="T52" fmla="*/ 17 w 220"/>
                <a:gd name="T53" fmla="*/ 255 h 311"/>
                <a:gd name="T54" fmla="*/ 5 w 220"/>
                <a:gd name="T55" fmla="*/ 244 h 311"/>
                <a:gd name="T56" fmla="*/ 0 w 220"/>
                <a:gd name="T57" fmla="*/ 228 h 311"/>
                <a:gd name="T58" fmla="*/ 6 w 220"/>
                <a:gd name="T59" fmla="*/ 202 h 311"/>
                <a:gd name="T60" fmla="*/ 13 w 220"/>
                <a:gd name="T61" fmla="*/ 179 h 311"/>
                <a:gd name="T62" fmla="*/ 13 w 220"/>
                <a:gd name="T63" fmla="*/ 160 h 311"/>
                <a:gd name="T64" fmla="*/ 13 w 220"/>
                <a:gd name="T65" fmla="*/ 140 h 311"/>
                <a:gd name="T66" fmla="*/ 0 w 220"/>
                <a:gd name="T67" fmla="*/ 103 h 311"/>
                <a:gd name="T68" fmla="*/ 0 w 220"/>
                <a:gd name="T69" fmla="*/ 64 h 311"/>
                <a:gd name="T70" fmla="*/ 2 w 220"/>
                <a:gd name="T71" fmla="*/ 43 h 311"/>
                <a:gd name="T72" fmla="*/ 11 w 220"/>
                <a:gd name="T73" fmla="*/ 24 h 31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0"/>
                <a:gd name="T112" fmla="*/ 0 h 311"/>
                <a:gd name="T113" fmla="*/ 220 w 220"/>
                <a:gd name="T114" fmla="*/ 311 h 31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0" h="311">
                  <a:moveTo>
                    <a:pt x="25" y="12"/>
                  </a:moveTo>
                  <a:lnTo>
                    <a:pt x="30" y="0"/>
                  </a:lnTo>
                  <a:lnTo>
                    <a:pt x="66" y="16"/>
                  </a:lnTo>
                  <a:lnTo>
                    <a:pt x="63" y="25"/>
                  </a:lnTo>
                  <a:lnTo>
                    <a:pt x="67" y="37"/>
                  </a:lnTo>
                  <a:lnTo>
                    <a:pt x="74" y="46"/>
                  </a:lnTo>
                  <a:lnTo>
                    <a:pt x="80" y="65"/>
                  </a:lnTo>
                  <a:lnTo>
                    <a:pt x="93" y="78"/>
                  </a:lnTo>
                  <a:lnTo>
                    <a:pt x="95" y="88"/>
                  </a:lnTo>
                  <a:lnTo>
                    <a:pt x="96" y="92"/>
                  </a:lnTo>
                  <a:lnTo>
                    <a:pt x="95" y="100"/>
                  </a:lnTo>
                  <a:lnTo>
                    <a:pt x="94" y="106"/>
                  </a:lnTo>
                  <a:lnTo>
                    <a:pt x="94" y="112"/>
                  </a:lnTo>
                  <a:lnTo>
                    <a:pt x="94" y="116"/>
                  </a:lnTo>
                  <a:lnTo>
                    <a:pt x="128" y="124"/>
                  </a:lnTo>
                  <a:lnTo>
                    <a:pt x="146" y="128"/>
                  </a:lnTo>
                  <a:lnTo>
                    <a:pt x="161" y="128"/>
                  </a:lnTo>
                  <a:lnTo>
                    <a:pt x="163" y="130"/>
                  </a:lnTo>
                  <a:lnTo>
                    <a:pt x="164" y="138"/>
                  </a:lnTo>
                  <a:lnTo>
                    <a:pt x="165" y="144"/>
                  </a:lnTo>
                  <a:lnTo>
                    <a:pt x="151" y="147"/>
                  </a:lnTo>
                  <a:lnTo>
                    <a:pt x="135" y="148"/>
                  </a:lnTo>
                  <a:lnTo>
                    <a:pt x="122" y="148"/>
                  </a:lnTo>
                  <a:lnTo>
                    <a:pt x="105" y="152"/>
                  </a:lnTo>
                  <a:lnTo>
                    <a:pt x="94" y="148"/>
                  </a:lnTo>
                  <a:lnTo>
                    <a:pt x="94" y="163"/>
                  </a:lnTo>
                  <a:lnTo>
                    <a:pt x="91" y="171"/>
                  </a:lnTo>
                  <a:lnTo>
                    <a:pt x="93" y="179"/>
                  </a:lnTo>
                  <a:lnTo>
                    <a:pt x="91" y="184"/>
                  </a:lnTo>
                  <a:lnTo>
                    <a:pt x="97" y="185"/>
                  </a:lnTo>
                  <a:lnTo>
                    <a:pt x="100" y="186"/>
                  </a:lnTo>
                  <a:lnTo>
                    <a:pt x="110" y="187"/>
                  </a:lnTo>
                  <a:lnTo>
                    <a:pt x="116" y="193"/>
                  </a:lnTo>
                  <a:lnTo>
                    <a:pt x="123" y="195"/>
                  </a:lnTo>
                  <a:lnTo>
                    <a:pt x="167" y="209"/>
                  </a:lnTo>
                  <a:lnTo>
                    <a:pt x="182" y="216"/>
                  </a:lnTo>
                  <a:lnTo>
                    <a:pt x="192" y="218"/>
                  </a:lnTo>
                  <a:lnTo>
                    <a:pt x="198" y="227"/>
                  </a:lnTo>
                  <a:lnTo>
                    <a:pt x="206" y="241"/>
                  </a:lnTo>
                  <a:lnTo>
                    <a:pt x="214" y="265"/>
                  </a:lnTo>
                  <a:lnTo>
                    <a:pt x="219" y="304"/>
                  </a:lnTo>
                  <a:lnTo>
                    <a:pt x="196" y="310"/>
                  </a:lnTo>
                  <a:lnTo>
                    <a:pt x="179" y="310"/>
                  </a:lnTo>
                  <a:lnTo>
                    <a:pt x="166" y="304"/>
                  </a:lnTo>
                  <a:lnTo>
                    <a:pt x="155" y="302"/>
                  </a:lnTo>
                  <a:lnTo>
                    <a:pt x="156" y="286"/>
                  </a:lnTo>
                  <a:lnTo>
                    <a:pt x="162" y="273"/>
                  </a:lnTo>
                  <a:lnTo>
                    <a:pt x="163" y="267"/>
                  </a:lnTo>
                  <a:lnTo>
                    <a:pt x="132" y="265"/>
                  </a:lnTo>
                  <a:lnTo>
                    <a:pt x="106" y="258"/>
                  </a:lnTo>
                  <a:lnTo>
                    <a:pt x="68" y="258"/>
                  </a:lnTo>
                  <a:lnTo>
                    <a:pt x="44" y="258"/>
                  </a:lnTo>
                  <a:lnTo>
                    <a:pt x="32" y="258"/>
                  </a:lnTo>
                  <a:lnTo>
                    <a:pt x="17" y="255"/>
                  </a:lnTo>
                  <a:lnTo>
                    <a:pt x="11" y="252"/>
                  </a:lnTo>
                  <a:lnTo>
                    <a:pt x="5" y="244"/>
                  </a:lnTo>
                  <a:lnTo>
                    <a:pt x="1" y="240"/>
                  </a:lnTo>
                  <a:lnTo>
                    <a:pt x="0" y="228"/>
                  </a:lnTo>
                  <a:lnTo>
                    <a:pt x="0" y="218"/>
                  </a:lnTo>
                  <a:lnTo>
                    <a:pt x="6" y="202"/>
                  </a:lnTo>
                  <a:lnTo>
                    <a:pt x="13" y="185"/>
                  </a:lnTo>
                  <a:lnTo>
                    <a:pt x="13" y="179"/>
                  </a:lnTo>
                  <a:lnTo>
                    <a:pt x="11" y="172"/>
                  </a:lnTo>
                  <a:lnTo>
                    <a:pt x="13" y="160"/>
                  </a:lnTo>
                  <a:lnTo>
                    <a:pt x="14" y="155"/>
                  </a:lnTo>
                  <a:lnTo>
                    <a:pt x="13" y="140"/>
                  </a:lnTo>
                  <a:lnTo>
                    <a:pt x="8" y="124"/>
                  </a:lnTo>
                  <a:lnTo>
                    <a:pt x="0" y="103"/>
                  </a:lnTo>
                  <a:lnTo>
                    <a:pt x="0" y="81"/>
                  </a:lnTo>
                  <a:lnTo>
                    <a:pt x="0" y="64"/>
                  </a:lnTo>
                  <a:lnTo>
                    <a:pt x="0" y="49"/>
                  </a:lnTo>
                  <a:lnTo>
                    <a:pt x="2" y="43"/>
                  </a:lnTo>
                  <a:lnTo>
                    <a:pt x="7" y="33"/>
                  </a:lnTo>
                  <a:lnTo>
                    <a:pt x="11" y="24"/>
                  </a:lnTo>
                  <a:lnTo>
                    <a:pt x="25" y="12"/>
                  </a:lnTo>
                </a:path>
              </a:pathLst>
            </a:custGeom>
            <a:solidFill>
              <a:srgbClr val="002020"/>
            </a:solidFill>
            <a:ln w="12700" cap="rnd">
              <a:solidFill>
                <a:srgbClr val="000000"/>
              </a:solidFill>
              <a:round/>
              <a:headEnd type="none" w="sm" len="sm"/>
              <a:tailEnd type="none" w="sm" len="sm"/>
            </a:ln>
          </p:spPr>
          <p:txBody>
            <a:bodyPr/>
            <a:lstStyle/>
            <a:p>
              <a:endParaRPr lang="es-ES"/>
            </a:p>
          </p:txBody>
        </p:sp>
        <p:sp>
          <p:nvSpPr>
            <p:cNvPr id="107597" name="Freeform 245"/>
            <p:cNvSpPr>
              <a:spLocks/>
            </p:cNvSpPr>
            <p:nvPr/>
          </p:nvSpPr>
          <p:spPr bwMode="auto">
            <a:xfrm>
              <a:off x="534" y="3143"/>
              <a:ext cx="137" cy="126"/>
            </a:xfrm>
            <a:custGeom>
              <a:avLst/>
              <a:gdLst>
                <a:gd name="T0" fmla="*/ 11 w 137"/>
                <a:gd name="T1" fmla="*/ 0 h 126"/>
                <a:gd name="T2" fmla="*/ 20 w 137"/>
                <a:gd name="T3" fmla="*/ 0 h 126"/>
                <a:gd name="T4" fmla="*/ 27 w 137"/>
                <a:gd name="T5" fmla="*/ 5 h 126"/>
                <a:gd name="T6" fmla="*/ 30 w 137"/>
                <a:gd name="T7" fmla="*/ 11 h 126"/>
                <a:gd name="T8" fmla="*/ 30 w 137"/>
                <a:gd name="T9" fmla="*/ 20 h 126"/>
                <a:gd name="T10" fmla="*/ 35 w 137"/>
                <a:gd name="T11" fmla="*/ 34 h 126"/>
                <a:gd name="T12" fmla="*/ 38 w 137"/>
                <a:gd name="T13" fmla="*/ 48 h 126"/>
                <a:gd name="T14" fmla="*/ 44 w 137"/>
                <a:gd name="T15" fmla="*/ 59 h 126"/>
                <a:gd name="T16" fmla="*/ 46 w 137"/>
                <a:gd name="T17" fmla="*/ 71 h 126"/>
                <a:gd name="T18" fmla="*/ 50 w 137"/>
                <a:gd name="T19" fmla="*/ 81 h 126"/>
                <a:gd name="T20" fmla="*/ 38 w 137"/>
                <a:gd name="T21" fmla="*/ 86 h 126"/>
                <a:gd name="T22" fmla="*/ 52 w 137"/>
                <a:gd name="T23" fmla="*/ 84 h 126"/>
                <a:gd name="T24" fmla="*/ 56 w 137"/>
                <a:gd name="T25" fmla="*/ 89 h 126"/>
                <a:gd name="T26" fmla="*/ 49 w 137"/>
                <a:gd name="T27" fmla="*/ 93 h 126"/>
                <a:gd name="T28" fmla="*/ 58 w 137"/>
                <a:gd name="T29" fmla="*/ 91 h 126"/>
                <a:gd name="T30" fmla="*/ 68 w 137"/>
                <a:gd name="T31" fmla="*/ 95 h 126"/>
                <a:gd name="T32" fmla="*/ 81 w 137"/>
                <a:gd name="T33" fmla="*/ 97 h 126"/>
                <a:gd name="T34" fmla="*/ 97 w 137"/>
                <a:gd name="T35" fmla="*/ 102 h 126"/>
                <a:gd name="T36" fmla="*/ 108 w 137"/>
                <a:gd name="T37" fmla="*/ 102 h 126"/>
                <a:gd name="T38" fmla="*/ 122 w 137"/>
                <a:gd name="T39" fmla="*/ 104 h 126"/>
                <a:gd name="T40" fmla="*/ 132 w 137"/>
                <a:gd name="T41" fmla="*/ 103 h 126"/>
                <a:gd name="T42" fmla="*/ 133 w 137"/>
                <a:gd name="T43" fmla="*/ 107 h 126"/>
                <a:gd name="T44" fmla="*/ 136 w 137"/>
                <a:gd name="T45" fmla="*/ 113 h 126"/>
                <a:gd name="T46" fmla="*/ 136 w 137"/>
                <a:gd name="T47" fmla="*/ 116 h 126"/>
                <a:gd name="T48" fmla="*/ 125 w 137"/>
                <a:gd name="T49" fmla="*/ 121 h 126"/>
                <a:gd name="T50" fmla="*/ 123 w 137"/>
                <a:gd name="T51" fmla="*/ 116 h 126"/>
                <a:gd name="T52" fmla="*/ 121 w 137"/>
                <a:gd name="T53" fmla="*/ 121 h 126"/>
                <a:gd name="T54" fmla="*/ 106 w 137"/>
                <a:gd name="T55" fmla="*/ 122 h 126"/>
                <a:gd name="T56" fmla="*/ 81 w 137"/>
                <a:gd name="T57" fmla="*/ 125 h 126"/>
                <a:gd name="T58" fmla="*/ 46 w 137"/>
                <a:gd name="T59" fmla="*/ 117 h 126"/>
                <a:gd name="T60" fmla="*/ 38 w 137"/>
                <a:gd name="T61" fmla="*/ 115 h 126"/>
                <a:gd name="T62" fmla="*/ 27 w 137"/>
                <a:gd name="T63" fmla="*/ 99 h 126"/>
                <a:gd name="T64" fmla="*/ 12 w 137"/>
                <a:gd name="T65" fmla="*/ 70 h 126"/>
                <a:gd name="T66" fmla="*/ 2 w 137"/>
                <a:gd name="T67" fmla="*/ 37 h 126"/>
                <a:gd name="T68" fmla="*/ 0 w 137"/>
                <a:gd name="T69" fmla="*/ 26 h 126"/>
                <a:gd name="T70" fmla="*/ 0 w 137"/>
                <a:gd name="T71" fmla="*/ 12 h 126"/>
                <a:gd name="T72" fmla="*/ 6 w 137"/>
                <a:gd name="T73" fmla="*/ 2 h 126"/>
                <a:gd name="T74" fmla="*/ 11 w 137"/>
                <a:gd name="T75" fmla="*/ 0 h 1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7"/>
                <a:gd name="T115" fmla="*/ 0 h 126"/>
                <a:gd name="T116" fmla="*/ 137 w 137"/>
                <a:gd name="T117" fmla="*/ 126 h 1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7" h="126">
                  <a:moveTo>
                    <a:pt x="11" y="0"/>
                  </a:moveTo>
                  <a:lnTo>
                    <a:pt x="20" y="0"/>
                  </a:lnTo>
                  <a:lnTo>
                    <a:pt x="27" y="5"/>
                  </a:lnTo>
                  <a:lnTo>
                    <a:pt x="30" y="11"/>
                  </a:lnTo>
                  <a:lnTo>
                    <a:pt x="30" y="20"/>
                  </a:lnTo>
                  <a:lnTo>
                    <a:pt x="35" y="34"/>
                  </a:lnTo>
                  <a:lnTo>
                    <a:pt x="38" y="48"/>
                  </a:lnTo>
                  <a:lnTo>
                    <a:pt x="44" y="59"/>
                  </a:lnTo>
                  <a:lnTo>
                    <a:pt x="46" y="71"/>
                  </a:lnTo>
                  <a:lnTo>
                    <a:pt x="50" y="81"/>
                  </a:lnTo>
                  <a:lnTo>
                    <a:pt x="38" y="86"/>
                  </a:lnTo>
                  <a:lnTo>
                    <a:pt x="52" y="84"/>
                  </a:lnTo>
                  <a:lnTo>
                    <a:pt x="56" y="89"/>
                  </a:lnTo>
                  <a:lnTo>
                    <a:pt x="49" y="93"/>
                  </a:lnTo>
                  <a:lnTo>
                    <a:pt x="58" y="91"/>
                  </a:lnTo>
                  <a:lnTo>
                    <a:pt x="68" y="95"/>
                  </a:lnTo>
                  <a:lnTo>
                    <a:pt x="81" y="97"/>
                  </a:lnTo>
                  <a:lnTo>
                    <a:pt x="97" y="102"/>
                  </a:lnTo>
                  <a:lnTo>
                    <a:pt x="108" y="102"/>
                  </a:lnTo>
                  <a:lnTo>
                    <a:pt x="122" y="104"/>
                  </a:lnTo>
                  <a:lnTo>
                    <a:pt x="132" y="103"/>
                  </a:lnTo>
                  <a:lnTo>
                    <a:pt x="133" y="107"/>
                  </a:lnTo>
                  <a:lnTo>
                    <a:pt x="136" y="113"/>
                  </a:lnTo>
                  <a:lnTo>
                    <a:pt x="136" y="116"/>
                  </a:lnTo>
                  <a:lnTo>
                    <a:pt x="125" y="121"/>
                  </a:lnTo>
                  <a:lnTo>
                    <a:pt x="123" y="116"/>
                  </a:lnTo>
                  <a:lnTo>
                    <a:pt x="121" y="121"/>
                  </a:lnTo>
                  <a:lnTo>
                    <a:pt x="106" y="122"/>
                  </a:lnTo>
                  <a:lnTo>
                    <a:pt x="81" y="125"/>
                  </a:lnTo>
                  <a:lnTo>
                    <a:pt x="46" y="117"/>
                  </a:lnTo>
                  <a:lnTo>
                    <a:pt x="38" y="115"/>
                  </a:lnTo>
                  <a:lnTo>
                    <a:pt x="27" y="99"/>
                  </a:lnTo>
                  <a:lnTo>
                    <a:pt x="12" y="70"/>
                  </a:lnTo>
                  <a:lnTo>
                    <a:pt x="2" y="37"/>
                  </a:lnTo>
                  <a:lnTo>
                    <a:pt x="0" y="26"/>
                  </a:lnTo>
                  <a:lnTo>
                    <a:pt x="0" y="12"/>
                  </a:lnTo>
                  <a:lnTo>
                    <a:pt x="6" y="2"/>
                  </a:lnTo>
                  <a:lnTo>
                    <a:pt x="11" y="0"/>
                  </a:lnTo>
                </a:path>
              </a:pathLst>
            </a:custGeom>
            <a:solidFill>
              <a:srgbClr val="004040"/>
            </a:solidFill>
            <a:ln w="9525" cap="rnd">
              <a:noFill/>
              <a:round/>
              <a:headEnd type="none" w="sm" len="sm"/>
              <a:tailEnd type="none" w="sm" len="sm"/>
            </a:ln>
          </p:spPr>
          <p:txBody>
            <a:bodyPr/>
            <a:lstStyle/>
            <a:p>
              <a:endParaRPr lang="es-ES"/>
            </a:p>
          </p:txBody>
        </p:sp>
        <p:sp>
          <p:nvSpPr>
            <p:cNvPr id="107598" name="Freeform 246"/>
            <p:cNvSpPr>
              <a:spLocks/>
            </p:cNvSpPr>
            <p:nvPr/>
          </p:nvSpPr>
          <p:spPr bwMode="auto">
            <a:xfrm>
              <a:off x="551" y="3138"/>
              <a:ext cx="49" cy="96"/>
            </a:xfrm>
            <a:custGeom>
              <a:avLst/>
              <a:gdLst>
                <a:gd name="T0" fmla="*/ 4 w 49"/>
                <a:gd name="T1" fmla="*/ 0 h 96"/>
                <a:gd name="T2" fmla="*/ 0 w 49"/>
                <a:gd name="T3" fmla="*/ 3 h 96"/>
                <a:gd name="T4" fmla="*/ 1 w 49"/>
                <a:gd name="T5" fmla="*/ 8 h 96"/>
                <a:gd name="T6" fmla="*/ 6 w 49"/>
                <a:gd name="T7" fmla="*/ 12 h 96"/>
                <a:gd name="T8" fmla="*/ 12 w 49"/>
                <a:gd name="T9" fmla="*/ 17 h 96"/>
                <a:gd name="T10" fmla="*/ 16 w 49"/>
                <a:gd name="T11" fmla="*/ 34 h 96"/>
                <a:gd name="T12" fmla="*/ 20 w 49"/>
                <a:gd name="T13" fmla="*/ 44 h 96"/>
                <a:gd name="T14" fmla="*/ 26 w 49"/>
                <a:gd name="T15" fmla="*/ 51 h 96"/>
                <a:gd name="T16" fmla="*/ 32 w 49"/>
                <a:gd name="T17" fmla="*/ 59 h 96"/>
                <a:gd name="T18" fmla="*/ 24 w 49"/>
                <a:gd name="T19" fmla="*/ 52 h 96"/>
                <a:gd name="T20" fmla="*/ 19 w 49"/>
                <a:gd name="T21" fmla="*/ 45 h 96"/>
                <a:gd name="T22" fmla="*/ 24 w 49"/>
                <a:gd name="T23" fmla="*/ 58 h 96"/>
                <a:gd name="T24" fmla="*/ 27 w 49"/>
                <a:gd name="T25" fmla="*/ 69 h 96"/>
                <a:gd name="T26" fmla="*/ 32 w 49"/>
                <a:gd name="T27" fmla="*/ 80 h 96"/>
                <a:gd name="T28" fmla="*/ 33 w 49"/>
                <a:gd name="T29" fmla="*/ 84 h 96"/>
                <a:gd name="T30" fmla="*/ 36 w 49"/>
                <a:gd name="T31" fmla="*/ 88 h 96"/>
                <a:gd name="T32" fmla="*/ 40 w 49"/>
                <a:gd name="T33" fmla="*/ 92 h 96"/>
                <a:gd name="T34" fmla="*/ 44 w 49"/>
                <a:gd name="T35" fmla="*/ 95 h 96"/>
                <a:gd name="T36" fmla="*/ 44 w 49"/>
                <a:gd name="T37" fmla="*/ 88 h 96"/>
                <a:gd name="T38" fmla="*/ 45 w 49"/>
                <a:gd name="T39" fmla="*/ 81 h 96"/>
                <a:gd name="T40" fmla="*/ 48 w 49"/>
                <a:gd name="T41" fmla="*/ 74 h 96"/>
                <a:gd name="T42" fmla="*/ 48 w 49"/>
                <a:gd name="T43" fmla="*/ 67 h 96"/>
                <a:gd name="T44" fmla="*/ 44 w 49"/>
                <a:gd name="T45" fmla="*/ 60 h 96"/>
                <a:gd name="T46" fmla="*/ 40 w 49"/>
                <a:gd name="T47" fmla="*/ 53 h 96"/>
                <a:gd name="T48" fmla="*/ 37 w 49"/>
                <a:gd name="T49" fmla="*/ 50 h 96"/>
                <a:gd name="T50" fmla="*/ 32 w 49"/>
                <a:gd name="T51" fmla="*/ 45 h 96"/>
                <a:gd name="T52" fmla="*/ 26 w 49"/>
                <a:gd name="T53" fmla="*/ 37 h 96"/>
                <a:gd name="T54" fmla="*/ 19 w 49"/>
                <a:gd name="T55" fmla="*/ 27 h 96"/>
                <a:gd name="T56" fmla="*/ 25 w 49"/>
                <a:gd name="T57" fmla="*/ 32 h 96"/>
                <a:gd name="T58" fmla="*/ 30 w 49"/>
                <a:gd name="T59" fmla="*/ 40 h 96"/>
                <a:gd name="T60" fmla="*/ 35 w 49"/>
                <a:gd name="T61" fmla="*/ 48 h 96"/>
                <a:gd name="T62" fmla="*/ 30 w 49"/>
                <a:gd name="T63" fmla="*/ 35 h 96"/>
                <a:gd name="T64" fmla="*/ 24 w 49"/>
                <a:gd name="T65" fmla="*/ 24 h 96"/>
                <a:gd name="T66" fmla="*/ 16 w 49"/>
                <a:gd name="T67" fmla="*/ 9 h 96"/>
                <a:gd name="T68" fmla="*/ 13 w 49"/>
                <a:gd name="T69" fmla="*/ 3 h 96"/>
                <a:gd name="T70" fmla="*/ 4 w 49"/>
                <a:gd name="T71" fmla="*/ 0 h 9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9"/>
                <a:gd name="T109" fmla="*/ 0 h 96"/>
                <a:gd name="T110" fmla="*/ 49 w 49"/>
                <a:gd name="T111" fmla="*/ 96 h 9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9" h="96">
                  <a:moveTo>
                    <a:pt x="4" y="0"/>
                  </a:moveTo>
                  <a:lnTo>
                    <a:pt x="0" y="3"/>
                  </a:lnTo>
                  <a:lnTo>
                    <a:pt x="1" y="8"/>
                  </a:lnTo>
                  <a:lnTo>
                    <a:pt x="6" y="12"/>
                  </a:lnTo>
                  <a:lnTo>
                    <a:pt x="12" y="17"/>
                  </a:lnTo>
                  <a:lnTo>
                    <a:pt x="16" y="34"/>
                  </a:lnTo>
                  <a:lnTo>
                    <a:pt x="20" y="44"/>
                  </a:lnTo>
                  <a:lnTo>
                    <a:pt x="26" y="51"/>
                  </a:lnTo>
                  <a:lnTo>
                    <a:pt x="32" y="59"/>
                  </a:lnTo>
                  <a:lnTo>
                    <a:pt x="24" y="52"/>
                  </a:lnTo>
                  <a:lnTo>
                    <a:pt x="19" y="45"/>
                  </a:lnTo>
                  <a:lnTo>
                    <a:pt x="24" y="58"/>
                  </a:lnTo>
                  <a:lnTo>
                    <a:pt x="27" y="69"/>
                  </a:lnTo>
                  <a:lnTo>
                    <a:pt x="32" y="80"/>
                  </a:lnTo>
                  <a:lnTo>
                    <a:pt x="33" y="84"/>
                  </a:lnTo>
                  <a:lnTo>
                    <a:pt x="36" y="88"/>
                  </a:lnTo>
                  <a:lnTo>
                    <a:pt x="40" y="92"/>
                  </a:lnTo>
                  <a:lnTo>
                    <a:pt x="44" y="95"/>
                  </a:lnTo>
                  <a:lnTo>
                    <a:pt x="44" y="88"/>
                  </a:lnTo>
                  <a:lnTo>
                    <a:pt x="45" y="81"/>
                  </a:lnTo>
                  <a:lnTo>
                    <a:pt x="48" y="74"/>
                  </a:lnTo>
                  <a:lnTo>
                    <a:pt x="48" y="67"/>
                  </a:lnTo>
                  <a:lnTo>
                    <a:pt x="44" y="60"/>
                  </a:lnTo>
                  <a:lnTo>
                    <a:pt x="40" y="53"/>
                  </a:lnTo>
                  <a:lnTo>
                    <a:pt x="37" y="50"/>
                  </a:lnTo>
                  <a:lnTo>
                    <a:pt x="32" y="45"/>
                  </a:lnTo>
                  <a:lnTo>
                    <a:pt x="26" y="37"/>
                  </a:lnTo>
                  <a:lnTo>
                    <a:pt x="19" y="27"/>
                  </a:lnTo>
                  <a:lnTo>
                    <a:pt x="25" y="32"/>
                  </a:lnTo>
                  <a:lnTo>
                    <a:pt x="30" y="40"/>
                  </a:lnTo>
                  <a:lnTo>
                    <a:pt x="35" y="48"/>
                  </a:lnTo>
                  <a:lnTo>
                    <a:pt x="30" y="35"/>
                  </a:lnTo>
                  <a:lnTo>
                    <a:pt x="24" y="24"/>
                  </a:lnTo>
                  <a:lnTo>
                    <a:pt x="16" y="9"/>
                  </a:lnTo>
                  <a:lnTo>
                    <a:pt x="13" y="3"/>
                  </a:lnTo>
                  <a:lnTo>
                    <a:pt x="4" y="0"/>
                  </a:lnTo>
                </a:path>
              </a:pathLst>
            </a:custGeom>
            <a:solidFill>
              <a:srgbClr val="004040"/>
            </a:solidFill>
            <a:ln w="9525" cap="rnd">
              <a:noFill/>
              <a:round/>
              <a:headEnd type="none" w="sm" len="sm"/>
              <a:tailEnd type="none" w="sm" len="sm"/>
            </a:ln>
          </p:spPr>
          <p:txBody>
            <a:bodyPr/>
            <a:lstStyle/>
            <a:p>
              <a:endParaRPr lang="es-ES"/>
            </a:p>
          </p:txBody>
        </p:sp>
        <p:sp>
          <p:nvSpPr>
            <p:cNvPr id="107599" name="Freeform 247"/>
            <p:cNvSpPr>
              <a:spLocks/>
            </p:cNvSpPr>
            <p:nvPr/>
          </p:nvSpPr>
          <p:spPr bwMode="auto">
            <a:xfrm>
              <a:off x="510" y="3132"/>
              <a:ext cx="214" cy="292"/>
            </a:xfrm>
            <a:custGeom>
              <a:avLst/>
              <a:gdLst>
                <a:gd name="T0" fmla="*/ 30 w 214"/>
                <a:gd name="T1" fmla="*/ 13 h 292"/>
                <a:gd name="T2" fmla="*/ 21 w 214"/>
                <a:gd name="T3" fmla="*/ 35 h 292"/>
                <a:gd name="T4" fmla="*/ 18 w 214"/>
                <a:gd name="T5" fmla="*/ 64 h 292"/>
                <a:gd name="T6" fmla="*/ 20 w 214"/>
                <a:gd name="T7" fmla="*/ 54 h 292"/>
                <a:gd name="T8" fmla="*/ 29 w 214"/>
                <a:gd name="T9" fmla="*/ 71 h 292"/>
                <a:gd name="T10" fmla="*/ 30 w 214"/>
                <a:gd name="T11" fmla="*/ 103 h 292"/>
                <a:gd name="T12" fmla="*/ 32 w 214"/>
                <a:gd name="T13" fmla="*/ 90 h 292"/>
                <a:gd name="T14" fmla="*/ 50 w 214"/>
                <a:gd name="T15" fmla="*/ 115 h 292"/>
                <a:gd name="T16" fmla="*/ 76 w 214"/>
                <a:gd name="T17" fmla="*/ 133 h 292"/>
                <a:gd name="T18" fmla="*/ 76 w 214"/>
                <a:gd name="T19" fmla="*/ 142 h 292"/>
                <a:gd name="T20" fmla="*/ 82 w 214"/>
                <a:gd name="T21" fmla="*/ 141 h 292"/>
                <a:gd name="T22" fmla="*/ 86 w 214"/>
                <a:gd name="T23" fmla="*/ 154 h 292"/>
                <a:gd name="T24" fmla="*/ 87 w 214"/>
                <a:gd name="T25" fmla="*/ 163 h 292"/>
                <a:gd name="T26" fmla="*/ 67 w 214"/>
                <a:gd name="T27" fmla="*/ 179 h 292"/>
                <a:gd name="T28" fmla="*/ 96 w 214"/>
                <a:gd name="T29" fmla="*/ 171 h 292"/>
                <a:gd name="T30" fmla="*/ 80 w 214"/>
                <a:gd name="T31" fmla="*/ 186 h 292"/>
                <a:gd name="T32" fmla="*/ 104 w 214"/>
                <a:gd name="T33" fmla="*/ 174 h 292"/>
                <a:gd name="T34" fmla="*/ 103 w 214"/>
                <a:gd name="T35" fmla="*/ 183 h 292"/>
                <a:gd name="T36" fmla="*/ 115 w 214"/>
                <a:gd name="T37" fmla="*/ 180 h 292"/>
                <a:gd name="T38" fmla="*/ 170 w 214"/>
                <a:gd name="T39" fmla="*/ 199 h 292"/>
                <a:gd name="T40" fmla="*/ 199 w 214"/>
                <a:gd name="T41" fmla="*/ 227 h 292"/>
                <a:gd name="T42" fmla="*/ 191 w 214"/>
                <a:gd name="T43" fmla="*/ 291 h 292"/>
                <a:gd name="T44" fmla="*/ 157 w 214"/>
                <a:gd name="T45" fmla="*/ 271 h 292"/>
                <a:gd name="T46" fmla="*/ 126 w 214"/>
                <a:gd name="T47" fmla="*/ 247 h 292"/>
                <a:gd name="T48" fmla="*/ 139 w 214"/>
                <a:gd name="T49" fmla="*/ 244 h 292"/>
                <a:gd name="T50" fmla="*/ 129 w 214"/>
                <a:gd name="T51" fmla="*/ 240 h 292"/>
                <a:gd name="T52" fmla="*/ 108 w 214"/>
                <a:gd name="T53" fmla="*/ 244 h 292"/>
                <a:gd name="T54" fmla="*/ 149 w 214"/>
                <a:gd name="T55" fmla="*/ 223 h 292"/>
                <a:gd name="T56" fmla="*/ 28 w 214"/>
                <a:gd name="T57" fmla="*/ 240 h 292"/>
                <a:gd name="T58" fmla="*/ 2 w 214"/>
                <a:gd name="T59" fmla="*/ 227 h 292"/>
                <a:gd name="T60" fmla="*/ 2 w 214"/>
                <a:gd name="T61" fmla="*/ 200 h 292"/>
                <a:gd name="T62" fmla="*/ 13 w 214"/>
                <a:gd name="T63" fmla="*/ 164 h 292"/>
                <a:gd name="T64" fmla="*/ 41 w 214"/>
                <a:gd name="T65" fmla="*/ 182 h 292"/>
                <a:gd name="T66" fmla="*/ 24 w 214"/>
                <a:gd name="T67" fmla="*/ 154 h 292"/>
                <a:gd name="T68" fmla="*/ 41 w 214"/>
                <a:gd name="T69" fmla="*/ 148 h 292"/>
                <a:gd name="T70" fmla="*/ 32 w 214"/>
                <a:gd name="T71" fmla="*/ 133 h 292"/>
                <a:gd name="T72" fmla="*/ 22 w 214"/>
                <a:gd name="T73" fmla="*/ 140 h 292"/>
                <a:gd name="T74" fmla="*/ 6 w 214"/>
                <a:gd name="T75" fmla="*/ 99 h 292"/>
                <a:gd name="T76" fmla="*/ 6 w 214"/>
                <a:gd name="T77" fmla="*/ 62 h 292"/>
                <a:gd name="T78" fmla="*/ 0 w 214"/>
                <a:gd name="T79" fmla="*/ 85 h 292"/>
                <a:gd name="T80" fmla="*/ 0 w 214"/>
                <a:gd name="T81" fmla="*/ 56 h 292"/>
                <a:gd name="T82" fmla="*/ 12 w 214"/>
                <a:gd name="T83" fmla="*/ 29 h 292"/>
                <a:gd name="T84" fmla="*/ 0 w 214"/>
                <a:gd name="T85" fmla="*/ 53 h 292"/>
                <a:gd name="T86" fmla="*/ 7 w 214"/>
                <a:gd name="T87" fmla="*/ 23 h 292"/>
                <a:gd name="T88" fmla="*/ 25 w 214"/>
                <a:gd name="T89" fmla="*/ 0 h 2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4"/>
                <a:gd name="T136" fmla="*/ 0 h 292"/>
                <a:gd name="T137" fmla="*/ 214 w 214"/>
                <a:gd name="T138" fmla="*/ 292 h 29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4" h="292">
                  <a:moveTo>
                    <a:pt x="42" y="5"/>
                  </a:moveTo>
                  <a:lnTo>
                    <a:pt x="37" y="9"/>
                  </a:lnTo>
                  <a:lnTo>
                    <a:pt x="30" y="13"/>
                  </a:lnTo>
                  <a:lnTo>
                    <a:pt x="22" y="20"/>
                  </a:lnTo>
                  <a:lnTo>
                    <a:pt x="21" y="27"/>
                  </a:lnTo>
                  <a:lnTo>
                    <a:pt x="21" y="35"/>
                  </a:lnTo>
                  <a:lnTo>
                    <a:pt x="21" y="42"/>
                  </a:lnTo>
                  <a:lnTo>
                    <a:pt x="20" y="53"/>
                  </a:lnTo>
                  <a:lnTo>
                    <a:pt x="18" y="64"/>
                  </a:lnTo>
                  <a:lnTo>
                    <a:pt x="17" y="77"/>
                  </a:lnTo>
                  <a:lnTo>
                    <a:pt x="20" y="64"/>
                  </a:lnTo>
                  <a:lnTo>
                    <a:pt x="20" y="54"/>
                  </a:lnTo>
                  <a:lnTo>
                    <a:pt x="22" y="48"/>
                  </a:lnTo>
                  <a:lnTo>
                    <a:pt x="25" y="59"/>
                  </a:lnTo>
                  <a:lnTo>
                    <a:pt x="29" y="71"/>
                  </a:lnTo>
                  <a:lnTo>
                    <a:pt x="31" y="77"/>
                  </a:lnTo>
                  <a:lnTo>
                    <a:pt x="30" y="89"/>
                  </a:lnTo>
                  <a:lnTo>
                    <a:pt x="30" y="103"/>
                  </a:lnTo>
                  <a:lnTo>
                    <a:pt x="31" y="115"/>
                  </a:lnTo>
                  <a:lnTo>
                    <a:pt x="31" y="100"/>
                  </a:lnTo>
                  <a:lnTo>
                    <a:pt x="32" y="90"/>
                  </a:lnTo>
                  <a:lnTo>
                    <a:pt x="33" y="83"/>
                  </a:lnTo>
                  <a:lnTo>
                    <a:pt x="42" y="104"/>
                  </a:lnTo>
                  <a:lnTo>
                    <a:pt x="50" y="115"/>
                  </a:lnTo>
                  <a:lnTo>
                    <a:pt x="53" y="119"/>
                  </a:lnTo>
                  <a:lnTo>
                    <a:pt x="57" y="128"/>
                  </a:lnTo>
                  <a:lnTo>
                    <a:pt x="76" y="133"/>
                  </a:lnTo>
                  <a:lnTo>
                    <a:pt x="84" y="133"/>
                  </a:lnTo>
                  <a:lnTo>
                    <a:pt x="82" y="138"/>
                  </a:lnTo>
                  <a:lnTo>
                    <a:pt x="76" y="142"/>
                  </a:lnTo>
                  <a:lnTo>
                    <a:pt x="57" y="152"/>
                  </a:lnTo>
                  <a:lnTo>
                    <a:pt x="72" y="147"/>
                  </a:lnTo>
                  <a:lnTo>
                    <a:pt x="82" y="141"/>
                  </a:lnTo>
                  <a:lnTo>
                    <a:pt x="91" y="135"/>
                  </a:lnTo>
                  <a:lnTo>
                    <a:pt x="89" y="148"/>
                  </a:lnTo>
                  <a:lnTo>
                    <a:pt x="86" y="154"/>
                  </a:lnTo>
                  <a:lnTo>
                    <a:pt x="77" y="160"/>
                  </a:lnTo>
                  <a:lnTo>
                    <a:pt x="87" y="159"/>
                  </a:lnTo>
                  <a:lnTo>
                    <a:pt x="87" y="163"/>
                  </a:lnTo>
                  <a:lnTo>
                    <a:pt x="86" y="167"/>
                  </a:lnTo>
                  <a:lnTo>
                    <a:pt x="82" y="171"/>
                  </a:lnTo>
                  <a:lnTo>
                    <a:pt x="67" y="179"/>
                  </a:lnTo>
                  <a:lnTo>
                    <a:pt x="87" y="171"/>
                  </a:lnTo>
                  <a:lnTo>
                    <a:pt x="92" y="171"/>
                  </a:lnTo>
                  <a:lnTo>
                    <a:pt x="96" y="171"/>
                  </a:lnTo>
                  <a:lnTo>
                    <a:pt x="95" y="175"/>
                  </a:lnTo>
                  <a:lnTo>
                    <a:pt x="91" y="180"/>
                  </a:lnTo>
                  <a:lnTo>
                    <a:pt x="80" y="186"/>
                  </a:lnTo>
                  <a:lnTo>
                    <a:pt x="96" y="180"/>
                  </a:lnTo>
                  <a:lnTo>
                    <a:pt x="101" y="173"/>
                  </a:lnTo>
                  <a:lnTo>
                    <a:pt x="104" y="174"/>
                  </a:lnTo>
                  <a:lnTo>
                    <a:pt x="108" y="176"/>
                  </a:lnTo>
                  <a:lnTo>
                    <a:pt x="108" y="181"/>
                  </a:lnTo>
                  <a:lnTo>
                    <a:pt x="103" y="183"/>
                  </a:lnTo>
                  <a:lnTo>
                    <a:pt x="95" y="189"/>
                  </a:lnTo>
                  <a:lnTo>
                    <a:pt x="108" y="184"/>
                  </a:lnTo>
                  <a:lnTo>
                    <a:pt x="115" y="180"/>
                  </a:lnTo>
                  <a:lnTo>
                    <a:pt x="123" y="182"/>
                  </a:lnTo>
                  <a:lnTo>
                    <a:pt x="148" y="191"/>
                  </a:lnTo>
                  <a:lnTo>
                    <a:pt x="170" y="199"/>
                  </a:lnTo>
                  <a:lnTo>
                    <a:pt x="189" y="206"/>
                  </a:lnTo>
                  <a:lnTo>
                    <a:pt x="192" y="214"/>
                  </a:lnTo>
                  <a:lnTo>
                    <a:pt x="199" y="227"/>
                  </a:lnTo>
                  <a:lnTo>
                    <a:pt x="208" y="248"/>
                  </a:lnTo>
                  <a:lnTo>
                    <a:pt x="213" y="286"/>
                  </a:lnTo>
                  <a:lnTo>
                    <a:pt x="191" y="291"/>
                  </a:lnTo>
                  <a:lnTo>
                    <a:pt x="174" y="289"/>
                  </a:lnTo>
                  <a:lnTo>
                    <a:pt x="154" y="284"/>
                  </a:lnTo>
                  <a:lnTo>
                    <a:pt x="157" y="271"/>
                  </a:lnTo>
                  <a:lnTo>
                    <a:pt x="164" y="251"/>
                  </a:lnTo>
                  <a:lnTo>
                    <a:pt x="130" y="248"/>
                  </a:lnTo>
                  <a:lnTo>
                    <a:pt x="126" y="247"/>
                  </a:lnTo>
                  <a:lnTo>
                    <a:pt x="145" y="244"/>
                  </a:lnTo>
                  <a:lnTo>
                    <a:pt x="174" y="232"/>
                  </a:lnTo>
                  <a:lnTo>
                    <a:pt x="139" y="244"/>
                  </a:lnTo>
                  <a:lnTo>
                    <a:pt x="123" y="246"/>
                  </a:lnTo>
                  <a:lnTo>
                    <a:pt x="110" y="244"/>
                  </a:lnTo>
                  <a:lnTo>
                    <a:pt x="129" y="240"/>
                  </a:lnTo>
                  <a:lnTo>
                    <a:pt x="168" y="228"/>
                  </a:lnTo>
                  <a:lnTo>
                    <a:pt x="126" y="239"/>
                  </a:lnTo>
                  <a:lnTo>
                    <a:pt x="108" y="244"/>
                  </a:lnTo>
                  <a:lnTo>
                    <a:pt x="107" y="243"/>
                  </a:lnTo>
                  <a:lnTo>
                    <a:pt x="123" y="236"/>
                  </a:lnTo>
                  <a:lnTo>
                    <a:pt x="149" y="223"/>
                  </a:lnTo>
                  <a:lnTo>
                    <a:pt x="117" y="236"/>
                  </a:lnTo>
                  <a:lnTo>
                    <a:pt x="101" y="240"/>
                  </a:lnTo>
                  <a:lnTo>
                    <a:pt x="28" y="240"/>
                  </a:lnTo>
                  <a:lnTo>
                    <a:pt x="20" y="238"/>
                  </a:lnTo>
                  <a:lnTo>
                    <a:pt x="11" y="236"/>
                  </a:lnTo>
                  <a:lnTo>
                    <a:pt x="2" y="227"/>
                  </a:lnTo>
                  <a:lnTo>
                    <a:pt x="1" y="219"/>
                  </a:lnTo>
                  <a:lnTo>
                    <a:pt x="0" y="212"/>
                  </a:lnTo>
                  <a:lnTo>
                    <a:pt x="2" y="200"/>
                  </a:lnTo>
                  <a:lnTo>
                    <a:pt x="8" y="186"/>
                  </a:lnTo>
                  <a:lnTo>
                    <a:pt x="12" y="174"/>
                  </a:lnTo>
                  <a:lnTo>
                    <a:pt x="13" y="164"/>
                  </a:lnTo>
                  <a:lnTo>
                    <a:pt x="20" y="163"/>
                  </a:lnTo>
                  <a:lnTo>
                    <a:pt x="25" y="171"/>
                  </a:lnTo>
                  <a:lnTo>
                    <a:pt x="41" y="182"/>
                  </a:lnTo>
                  <a:lnTo>
                    <a:pt x="28" y="170"/>
                  </a:lnTo>
                  <a:lnTo>
                    <a:pt x="22" y="162"/>
                  </a:lnTo>
                  <a:lnTo>
                    <a:pt x="24" y="154"/>
                  </a:lnTo>
                  <a:lnTo>
                    <a:pt x="42" y="149"/>
                  </a:lnTo>
                  <a:lnTo>
                    <a:pt x="56" y="142"/>
                  </a:lnTo>
                  <a:lnTo>
                    <a:pt x="41" y="148"/>
                  </a:lnTo>
                  <a:lnTo>
                    <a:pt x="25" y="152"/>
                  </a:lnTo>
                  <a:lnTo>
                    <a:pt x="25" y="141"/>
                  </a:lnTo>
                  <a:lnTo>
                    <a:pt x="32" y="133"/>
                  </a:lnTo>
                  <a:lnTo>
                    <a:pt x="38" y="122"/>
                  </a:lnTo>
                  <a:lnTo>
                    <a:pt x="31" y="133"/>
                  </a:lnTo>
                  <a:lnTo>
                    <a:pt x="22" y="140"/>
                  </a:lnTo>
                  <a:lnTo>
                    <a:pt x="16" y="139"/>
                  </a:lnTo>
                  <a:lnTo>
                    <a:pt x="11" y="119"/>
                  </a:lnTo>
                  <a:lnTo>
                    <a:pt x="6" y="99"/>
                  </a:lnTo>
                  <a:lnTo>
                    <a:pt x="2" y="89"/>
                  </a:lnTo>
                  <a:lnTo>
                    <a:pt x="2" y="75"/>
                  </a:lnTo>
                  <a:lnTo>
                    <a:pt x="6" y="62"/>
                  </a:lnTo>
                  <a:lnTo>
                    <a:pt x="2" y="68"/>
                  </a:lnTo>
                  <a:lnTo>
                    <a:pt x="1" y="77"/>
                  </a:lnTo>
                  <a:lnTo>
                    <a:pt x="0" y="85"/>
                  </a:lnTo>
                  <a:lnTo>
                    <a:pt x="0" y="73"/>
                  </a:lnTo>
                  <a:lnTo>
                    <a:pt x="0" y="63"/>
                  </a:lnTo>
                  <a:lnTo>
                    <a:pt x="0" y="56"/>
                  </a:lnTo>
                  <a:lnTo>
                    <a:pt x="1" y="46"/>
                  </a:lnTo>
                  <a:lnTo>
                    <a:pt x="6" y="36"/>
                  </a:lnTo>
                  <a:lnTo>
                    <a:pt x="12" y="29"/>
                  </a:lnTo>
                  <a:lnTo>
                    <a:pt x="6" y="35"/>
                  </a:lnTo>
                  <a:lnTo>
                    <a:pt x="1" y="42"/>
                  </a:lnTo>
                  <a:lnTo>
                    <a:pt x="0" y="53"/>
                  </a:lnTo>
                  <a:lnTo>
                    <a:pt x="0" y="45"/>
                  </a:lnTo>
                  <a:lnTo>
                    <a:pt x="1" y="35"/>
                  </a:lnTo>
                  <a:lnTo>
                    <a:pt x="7" y="23"/>
                  </a:lnTo>
                  <a:lnTo>
                    <a:pt x="11" y="11"/>
                  </a:lnTo>
                  <a:lnTo>
                    <a:pt x="18" y="6"/>
                  </a:lnTo>
                  <a:lnTo>
                    <a:pt x="25" y="0"/>
                  </a:lnTo>
                  <a:lnTo>
                    <a:pt x="35" y="0"/>
                  </a:lnTo>
                  <a:lnTo>
                    <a:pt x="42" y="5"/>
                  </a:lnTo>
                </a:path>
              </a:pathLst>
            </a:custGeom>
            <a:solidFill>
              <a:srgbClr val="004040"/>
            </a:solidFill>
            <a:ln w="9525" cap="rnd">
              <a:noFill/>
              <a:round/>
              <a:headEnd type="none" w="sm" len="sm"/>
              <a:tailEnd type="none" w="sm" len="sm"/>
            </a:ln>
          </p:spPr>
          <p:txBody>
            <a:bodyPr/>
            <a:lstStyle/>
            <a:p>
              <a:endParaRPr lang="es-ES"/>
            </a:p>
          </p:txBody>
        </p:sp>
        <p:sp>
          <p:nvSpPr>
            <p:cNvPr id="107600" name="Freeform 248"/>
            <p:cNvSpPr>
              <a:spLocks/>
            </p:cNvSpPr>
            <p:nvPr/>
          </p:nvSpPr>
          <p:spPr bwMode="auto">
            <a:xfrm>
              <a:off x="523" y="3274"/>
              <a:ext cx="29" cy="28"/>
            </a:xfrm>
            <a:custGeom>
              <a:avLst/>
              <a:gdLst>
                <a:gd name="T0" fmla="*/ 3 w 29"/>
                <a:gd name="T1" fmla="*/ 0 h 28"/>
                <a:gd name="T2" fmla="*/ 22 w 29"/>
                <a:gd name="T3" fmla="*/ 0 h 28"/>
                <a:gd name="T4" fmla="*/ 28 w 29"/>
                <a:gd name="T5" fmla="*/ 10 h 28"/>
                <a:gd name="T6" fmla="*/ 22 w 29"/>
                <a:gd name="T7" fmla="*/ 21 h 28"/>
                <a:gd name="T8" fmla="*/ 3 w 29"/>
                <a:gd name="T9" fmla="*/ 27 h 28"/>
                <a:gd name="T10" fmla="*/ 0 w 29"/>
                <a:gd name="T11" fmla="*/ 20 h 28"/>
                <a:gd name="T12" fmla="*/ 0 w 29"/>
                <a:gd name="T13" fmla="*/ 5 h 28"/>
                <a:gd name="T14" fmla="*/ 3 w 29"/>
                <a:gd name="T15" fmla="*/ 0 h 28"/>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28"/>
                <a:gd name="T26" fmla="*/ 29 w 29"/>
                <a:gd name="T27" fmla="*/ 28 h 2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28">
                  <a:moveTo>
                    <a:pt x="3" y="0"/>
                  </a:moveTo>
                  <a:lnTo>
                    <a:pt x="22" y="0"/>
                  </a:lnTo>
                  <a:lnTo>
                    <a:pt x="28" y="10"/>
                  </a:lnTo>
                  <a:lnTo>
                    <a:pt x="22" y="21"/>
                  </a:lnTo>
                  <a:lnTo>
                    <a:pt x="3" y="27"/>
                  </a:lnTo>
                  <a:lnTo>
                    <a:pt x="0" y="20"/>
                  </a:lnTo>
                  <a:lnTo>
                    <a:pt x="0" y="5"/>
                  </a:lnTo>
                  <a:lnTo>
                    <a:pt x="3" y="0"/>
                  </a:lnTo>
                </a:path>
              </a:pathLst>
            </a:custGeom>
            <a:solidFill>
              <a:srgbClr val="004040"/>
            </a:solidFill>
            <a:ln w="9525" cap="rnd">
              <a:noFill/>
              <a:round/>
              <a:headEnd type="none" w="sm" len="sm"/>
              <a:tailEnd type="none" w="sm" len="sm"/>
            </a:ln>
          </p:spPr>
          <p:txBody>
            <a:bodyPr/>
            <a:lstStyle/>
            <a:p>
              <a:endParaRPr lang="es-ES"/>
            </a:p>
          </p:txBody>
        </p:sp>
        <p:sp>
          <p:nvSpPr>
            <p:cNvPr id="107601" name="Freeform 249"/>
            <p:cNvSpPr>
              <a:spLocks/>
            </p:cNvSpPr>
            <p:nvPr/>
          </p:nvSpPr>
          <p:spPr bwMode="auto">
            <a:xfrm>
              <a:off x="543" y="3346"/>
              <a:ext cx="94" cy="28"/>
            </a:xfrm>
            <a:custGeom>
              <a:avLst/>
              <a:gdLst>
                <a:gd name="T0" fmla="*/ 93 w 94"/>
                <a:gd name="T1" fmla="*/ 0 h 28"/>
                <a:gd name="T2" fmla="*/ 65 w 94"/>
                <a:gd name="T3" fmla="*/ 10 h 28"/>
                <a:gd name="T4" fmla="*/ 46 w 94"/>
                <a:gd name="T5" fmla="*/ 18 h 28"/>
                <a:gd name="T6" fmla="*/ 27 w 94"/>
                <a:gd name="T7" fmla="*/ 20 h 28"/>
                <a:gd name="T8" fmla="*/ 12 w 94"/>
                <a:gd name="T9" fmla="*/ 20 h 28"/>
                <a:gd name="T10" fmla="*/ 0 w 94"/>
                <a:gd name="T11" fmla="*/ 20 h 28"/>
                <a:gd name="T12" fmla="*/ 12 w 94"/>
                <a:gd name="T13" fmla="*/ 27 h 28"/>
                <a:gd name="T14" fmla="*/ 34 w 94"/>
                <a:gd name="T15" fmla="*/ 27 h 28"/>
                <a:gd name="T16" fmla="*/ 58 w 94"/>
                <a:gd name="T17" fmla="*/ 18 h 28"/>
                <a:gd name="T18" fmla="*/ 71 w 94"/>
                <a:gd name="T19" fmla="*/ 14 h 28"/>
                <a:gd name="T20" fmla="*/ 93 w 94"/>
                <a:gd name="T21" fmla="*/ 0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28"/>
                <a:gd name="T35" fmla="*/ 94 w 94"/>
                <a:gd name="T36" fmla="*/ 28 h 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28">
                  <a:moveTo>
                    <a:pt x="93" y="0"/>
                  </a:moveTo>
                  <a:lnTo>
                    <a:pt x="65" y="10"/>
                  </a:lnTo>
                  <a:lnTo>
                    <a:pt x="46" y="18"/>
                  </a:lnTo>
                  <a:lnTo>
                    <a:pt x="27" y="20"/>
                  </a:lnTo>
                  <a:lnTo>
                    <a:pt x="12" y="20"/>
                  </a:lnTo>
                  <a:lnTo>
                    <a:pt x="0" y="20"/>
                  </a:lnTo>
                  <a:lnTo>
                    <a:pt x="12" y="27"/>
                  </a:lnTo>
                  <a:lnTo>
                    <a:pt x="34" y="27"/>
                  </a:lnTo>
                  <a:lnTo>
                    <a:pt x="58" y="18"/>
                  </a:lnTo>
                  <a:lnTo>
                    <a:pt x="71" y="14"/>
                  </a:lnTo>
                  <a:lnTo>
                    <a:pt x="93" y="0"/>
                  </a:lnTo>
                </a:path>
              </a:pathLst>
            </a:custGeom>
            <a:solidFill>
              <a:srgbClr val="002020"/>
            </a:solidFill>
            <a:ln w="9525" cap="rnd">
              <a:noFill/>
              <a:round/>
              <a:headEnd type="none" w="sm" len="sm"/>
              <a:tailEnd type="none" w="sm" len="sm"/>
            </a:ln>
          </p:spPr>
          <p:txBody>
            <a:bodyPr/>
            <a:lstStyle/>
            <a:p>
              <a:endParaRPr lang="es-ES"/>
            </a:p>
          </p:txBody>
        </p:sp>
        <p:sp>
          <p:nvSpPr>
            <p:cNvPr id="107602" name="Freeform 250"/>
            <p:cNvSpPr>
              <a:spLocks/>
            </p:cNvSpPr>
            <p:nvPr/>
          </p:nvSpPr>
          <p:spPr bwMode="auto">
            <a:xfrm>
              <a:off x="454" y="3215"/>
              <a:ext cx="123" cy="172"/>
            </a:xfrm>
            <a:custGeom>
              <a:avLst/>
              <a:gdLst>
                <a:gd name="T0" fmla="*/ 65 w 123"/>
                <a:gd name="T1" fmla="*/ 24 h 172"/>
                <a:gd name="T2" fmla="*/ 44 w 123"/>
                <a:gd name="T3" fmla="*/ 21 h 172"/>
                <a:gd name="T4" fmla="*/ 30 w 123"/>
                <a:gd name="T5" fmla="*/ 18 h 172"/>
                <a:gd name="T6" fmla="*/ 25 w 123"/>
                <a:gd name="T7" fmla="*/ 11 h 172"/>
                <a:gd name="T8" fmla="*/ 25 w 123"/>
                <a:gd name="T9" fmla="*/ 6 h 172"/>
                <a:gd name="T10" fmla="*/ 22 w 123"/>
                <a:gd name="T11" fmla="*/ 1 h 172"/>
                <a:gd name="T12" fmla="*/ 9 w 123"/>
                <a:gd name="T13" fmla="*/ 0 h 172"/>
                <a:gd name="T14" fmla="*/ 0 w 123"/>
                <a:gd name="T15" fmla="*/ 0 h 172"/>
                <a:gd name="T16" fmla="*/ 12 w 123"/>
                <a:gd name="T17" fmla="*/ 132 h 172"/>
                <a:gd name="T18" fmla="*/ 22 w 123"/>
                <a:gd name="T19" fmla="*/ 144 h 172"/>
                <a:gd name="T20" fmla="*/ 34 w 123"/>
                <a:gd name="T21" fmla="*/ 156 h 172"/>
                <a:gd name="T22" fmla="*/ 52 w 123"/>
                <a:gd name="T23" fmla="*/ 165 h 172"/>
                <a:gd name="T24" fmla="*/ 73 w 123"/>
                <a:gd name="T25" fmla="*/ 169 h 172"/>
                <a:gd name="T26" fmla="*/ 100 w 123"/>
                <a:gd name="T27" fmla="*/ 171 h 172"/>
                <a:gd name="T28" fmla="*/ 116 w 123"/>
                <a:gd name="T29" fmla="*/ 168 h 172"/>
                <a:gd name="T30" fmla="*/ 122 w 123"/>
                <a:gd name="T31" fmla="*/ 159 h 172"/>
                <a:gd name="T32" fmla="*/ 119 w 123"/>
                <a:gd name="T33" fmla="*/ 147 h 172"/>
                <a:gd name="T34" fmla="*/ 106 w 123"/>
                <a:gd name="T35" fmla="*/ 108 h 172"/>
                <a:gd name="T36" fmla="*/ 98 w 123"/>
                <a:gd name="T37" fmla="*/ 71 h 172"/>
                <a:gd name="T38" fmla="*/ 92 w 123"/>
                <a:gd name="T39" fmla="*/ 44 h 172"/>
                <a:gd name="T40" fmla="*/ 92 w 123"/>
                <a:gd name="T41" fmla="*/ 35 h 172"/>
                <a:gd name="T42" fmla="*/ 86 w 123"/>
                <a:gd name="T43" fmla="*/ 26 h 172"/>
                <a:gd name="T44" fmla="*/ 79 w 123"/>
                <a:gd name="T45" fmla="*/ 24 h 172"/>
                <a:gd name="T46" fmla="*/ 65 w 123"/>
                <a:gd name="T47" fmla="*/ 24 h 17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3"/>
                <a:gd name="T73" fmla="*/ 0 h 172"/>
                <a:gd name="T74" fmla="*/ 123 w 123"/>
                <a:gd name="T75" fmla="*/ 172 h 17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3" h="172">
                  <a:moveTo>
                    <a:pt x="65" y="24"/>
                  </a:moveTo>
                  <a:lnTo>
                    <a:pt x="44" y="21"/>
                  </a:lnTo>
                  <a:lnTo>
                    <a:pt x="30" y="18"/>
                  </a:lnTo>
                  <a:lnTo>
                    <a:pt x="25" y="11"/>
                  </a:lnTo>
                  <a:lnTo>
                    <a:pt x="25" y="6"/>
                  </a:lnTo>
                  <a:lnTo>
                    <a:pt x="22" y="1"/>
                  </a:lnTo>
                  <a:lnTo>
                    <a:pt x="9" y="0"/>
                  </a:lnTo>
                  <a:lnTo>
                    <a:pt x="0" y="0"/>
                  </a:lnTo>
                  <a:lnTo>
                    <a:pt x="12" y="132"/>
                  </a:lnTo>
                  <a:lnTo>
                    <a:pt x="22" y="144"/>
                  </a:lnTo>
                  <a:lnTo>
                    <a:pt x="34" y="156"/>
                  </a:lnTo>
                  <a:lnTo>
                    <a:pt x="52" y="165"/>
                  </a:lnTo>
                  <a:lnTo>
                    <a:pt x="73" y="169"/>
                  </a:lnTo>
                  <a:lnTo>
                    <a:pt x="100" y="171"/>
                  </a:lnTo>
                  <a:lnTo>
                    <a:pt x="116" y="168"/>
                  </a:lnTo>
                  <a:lnTo>
                    <a:pt x="122" y="159"/>
                  </a:lnTo>
                  <a:lnTo>
                    <a:pt x="119" y="147"/>
                  </a:lnTo>
                  <a:lnTo>
                    <a:pt x="106" y="108"/>
                  </a:lnTo>
                  <a:lnTo>
                    <a:pt x="98" y="71"/>
                  </a:lnTo>
                  <a:lnTo>
                    <a:pt x="92" y="44"/>
                  </a:lnTo>
                  <a:lnTo>
                    <a:pt x="92" y="35"/>
                  </a:lnTo>
                  <a:lnTo>
                    <a:pt x="86" y="26"/>
                  </a:lnTo>
                  <a:lnTo>
                    <a:pt x="79" y="24"/>
                  </a:lnTo>
                  <a:lnTo>
                    <a:pt x="65" y="24"/>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7603" name="Freeform 251"/>
            <p:cNvSpPr>
              <a:spLocks/>
            </p:cNvSpPr>
            <p:nvPr/>
          </p:nvSpPr>
          <p:spPr bwMode="auto">
            <a:xfrm>
              <a:off x="458" y="3222"/>
              <a:ext cx="103" cy="155"/>
            </a:xfrm>
            <a:custGeom>
              <a:avLst/>
              <a:gdLst>
                <a:gd name="T0" fmla="*/ 63 w 103"/>
                <a:gd name="T1" fmla="*/ 29 h 155"/>
                <a:gd name="T2" fmla="*/ 46 w 103"/>
                <a:gd name="T3" fmla="*/ 28 h 155"/>
                <a:gd name="T4" fmla="*/ 26 w 103"/>
                <a:gd name="T5" fmla="*/ 26 h 155"/>
                <a:gd name="T6" fmla="*/ 15 w 103"/>
                <a:gd name="T7" fmla="*/ 18 h 155"/>
                <a:gd name="T8" fmla="*/ 7 w 103"/>
                <a:gd name="T9" fmla="*/ 13 h 155"/>
                <a:gd name="T10" fmla="*/ 0 w 103"/>
                <a:gd name="T11" fmla="*/ 0 h 155"/>
                <a:gd name="T12" fmla="*/ 11 w 103"/>
                <a:gd name="T13" fmla="*/ 118 h 155"/>
                <a:gd name="T14" fmla="*/ 20 w 103"/>
                <a:gd name="T15" fmla="*/ 128 h 155"/>
                <a:gd name="T16" fmla="*/ 30 w 103"/>
                <a:gd name="T17" fmla="*/ 139 h 155"/>
                <a:gd name="T18" fmla="*/ 41 w 103"/>
                <a:gd name="T19" fmla="*/ 146 h 155"/>
                <a:gd name="T20" fmla="*/ 51 w 103"/>
                <a:gd name="T21" fmla="*/ 149 h 155"/>
                <a:gd name="T22" fmla="*/ 63 w 103"/>
                <a:gd name="T23" fmla="*/ 151 h 155"/>
                <a:gd name="T24" fmla="*/ 77 w 103"/>
                <a:gd name="T25" fmla="*/ 154 h 155"/>
                <a:gd name="T26" fmla="*/ 90 w 103"/>
                <a:gd name="T27" fmla="*/ 154 h 155"/>
                <a:gd name="T28" fmla="*/ 97 w 103"/>
                <a:gd name="T29" fmla="*/ 151 h 155"/>
                <a:gd name="T30" fmla="*/ 102 w 103"/>
                <a:gd name="T31" fmla="*/ 146 h 155"/>
                <a:gd name="T32" fmla="*/ 99 w 103"/>
                <a:gd name="T33" fmla="*/ 136 h 155"/>
                <a:gd name="T34" fmla="*/ 89 w 103"/>
                <a:gd name="T35" fmla="*/ 116 h 155"/>
                <a:gd name="T36" fmla="*/ 74 w 103"/>
                <a:gd name="T37" fmla="*/ 46 h 155"/>
                <a:gd name="T38" fmla="*/ 72 w 103"/>
                <a:gd name="T39" fmla="*/ 36 h 155"/>
                <a:gd name="T40" fmla="*/ 63 w 103"/>
                <a:gd name="T41" fmla="*/ 29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3"/>
                <a:gd name="T64" fmla="*/ 0 h 155"/>
                <a:gd name="T65" fmla="*/ 103 w 103"/>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3" h="155">
                  <a:moveTo>
                    <a:pt x="63" y="29"/>
                  </a:moveTo>
                  <a:lnTo>
                    <a:pt x="46" y="28"/>
                  </a:lnTo>
                  <a:lnTo>
                    <a:pt x="26" y="26"/>
                  </a:lnTo>
                  <a:lnTo>
                    <a:pt x="15" y="18"/>
                  </a:lnTo>
                  <a:lnTo>
                    <a:pt x="7" y="13"/>
                  </a:lnTo>
                  <a:lnTo>
                    <a:pt x="0" y="0"/>
                  </a:lnTo>
                  <a:lnTo>
                    <a:pt x="11" y="118"/>
                  </a:lnTo>
                  <a:lnTo>
                    <a:pt x="20" y="128"/>
                  </a:lnTo>
                  <a:lnTo>
                    <a:pt x="30" y="139"/>
                  </a:lnTo>
                  <a:lnTo>
                    <a:pt x="41" y="146"/>
                  </a:lnTo>
                  <a:lnTo>
                    <a:pt x="51" y="149"/>
                  </a:lnTo>
                  <a:lnTo>
                    <a:pt x="63" y="151"/>
                  </a:lnTo>
                  <a:lnTo>
                    <a:pt x="77" y="154"/>
                  </a:lnTo>
                  <a:lnTo>
                    <a:pt x="90" y="154"/>
                  </a:lnTo>
                  <a:lnTo>
                    <a:pt x="97" y="151"/>
                  </a:lnTo>
                  <a:lnTo>
                    <a:pt x="102" y="146"/>
                  </a:lnTo>
                  <a:lnTo>
                    <a:pt x="99" y="136"/>
                  </a:lnTo>
                  <a:lnTo>
                    <a:pt x="89" y="116"/>
                  </a:lnTo>
                  <a:lnTo>
                    <a:pt x="74" y="46"/>
                  </a:lnTo>
                  <a:lnTo>
                    <a:pt x="72" y="36"/>
                  </a:lnTo>
                  <a:lnTo>
                    <a:pt x="63" y="29"/>
                  </a:lnTo>
                </a:path>
              </a:pathLst>
            </a:custGeom>
            <a:solidFill>
              <a:srgbClr val="606060"/>
            </a:solidFill>
            <a:ln w="9525" cap="rnd">
              <a:noFill/>
              <a:round/>
              <a:headEnd type="none" w="sm" len="sm"/>
              <a:tailEnd type="none" w="sm" len="sm"/>
            </a:ln>
          </p:spPr>
          <p:txBody>
            <a:bodyPr/>
            <a:lstStyle/>
            <a:p>
              <a:endParaRPr lang="es-ES"/>
            </a:p>
          </p:txBody>
        </p:sp>
        <p:sp>
          <p:nvSpPr>
            <p:cNvPr id="107604" name="Freeform 252"/>
            <p:cNvSpPr>
              <a:spLocks/>
            </p:cNvSpPr>
            <p:nvPr/>
          </p:nvSpPr>
          <p:spPr bwMode="auto">
            <a:xfrm>
              <a:off x="1037" y="3167"/>
              <a:ext cx="79" cy="33"/>
            </a:xfrm>
            <a:custGeom>
              <a:avLst/>
              <a:gdLst>
                <a:gd name="T0" fmla="*/ 78 w 79"/>
                <a:gd name="T1" fmla="*/ 11 h 33"/>
                <a:gd name="T2" fmla="*/ 69 w 79"/>
                <a:gd name="T3" fmla="*/ 11 h 33"/>
                <a:gd name="T4" fmla="*/ 65 w 79"/>
                <a:gd name="T5" fmla="*/ 8 h 33"/>
                <a:gd name="T6" fmla="*/ 52 w 79"/>
                <a:gd name="T7" fmla="*/ 1 h 33"/>
                <a:gd name="T8" fmla="*/ 47 w 79"/>
                <a:gd name="T9" fmla="*/ 0 h 33"/>
                <a:gd name="T10" fmla="*/ 44 w 79"/>
                <a:gd name="T11" fmla="*/ 0 h 33"/>
                <a:gd name="T12" fmla="*/ 40 w 79"/>
                <a:gd name="T13" fmla="*/ 0 h 33"/>
                <a:gd name="T14" fmla="*/ 30 w 79"/>
                <a:gd name="T15" fmla="*/ 0 h 33"/>
                <a:gd name="T16" fmla="*/ 25 w 79"/>
                <a:gd name="T17" fmla="*/ 0 h 33"/>
                <a:gd name="T18" fmla="*/ 20 w 79"/>
                <a:gd name="T19" fmla="*/ 0 h 33"/>
                <a:gd name="T20" fmla="*/ 18 w 79"/>
                <a:gd name="T21" fmla="*/ 3 h 33"/>
                <a:gd name="T22" fmla="*/ 12 w 79"/>
                <a:gd name="T23" fmla="*/ 6 h 33"/>
                <a:gd name="T24" fmla="*/ 7 w 79"/>
                <a:gd name="T25" fmla="*/ 8 h 33"/>
                <a:gd name="T26" fmla="*/ 6 w 79"/>
                <a:gd name="T27" fmla="*/ 8 h 33"/>
                <a:gd name="T28" fmla="*/ 2 w 79"/>
                <a:gd name="T29" fmla="*/ 9 h 33"/>
                <a:gd name="T30" fmla="*/ 0 w 79"/>
                <a:gd name="T31" fmla="*/ 11 h 33"/>
                <a:gd name="T32" fmla="*/ 0 w 79"/>
                <a:gd name="T33" fmla="*/ 12 h 33"/>
                <a:gd name="T34" fmla="*/ 0 w 79"/>
                <a:gd name="T35" fmla="*/ 14 h 33"/>
                <a:gd name="T36" fmla="*/ 0 w 79"/>
                <a:gd name="T37" fmla="*/ 16 h 33"/>
                <a:gd name="T38" fmla="*/ 0 w 79"/>
                <a:gd name="T39" fmla="*/ 18 h 33"/>
                <a:gd name="T40" fmla="*/ 2 w 79"/>
                <a:gd name="T41" fmla="*/ 20 h 33"/>
                <a:gd name="T42" fmla="*/ 7 w 79"/>
                <a:gd name="T43" fmla="*/ 20 h 33"/>
                <a:gd name="T44" fmla="*/ 8 w 79"/>
                <a:gd name="T45" fmla="*/ 21 h 33"/>
                <a:gd name="T46" fmla="*/ 12 w 79"/>
                <a:gd name="T47" fmla="*/ 22 h 33"/>
                <a:gd name="T48" fmla="*/ 25 w 79"/>
                <a:gd name="T49" fmla="*/ 21 h 33"/>
                <a:gd name="T50" fmla="*/ 31 w 79"/>
                <a:gd name="T51" fmla="*/ 21 h 33"/>
                <a:gd name="T52" fmla="*/ 37 w 79"/>
                <a:gd name="T53" fmla="*/ 24 h 33"/>
                <a:gd name="T54" fmla="*/ 42 w 79"/>
                <a:gd name="T55" fmla="*/ 25 h 33"/>
                <a:gd name="T56" fmla="*/ 48 w 79"/>
                <a:gd name="T57" fmla="*/ 29 h 33"/>
                <a:gd name="T58" fmla="*/ 52 w 79"/>
                <a:gd name="T59" fmla="*/ 30 h 33"/>
                <a:gd name="T60" fmla="*/ 57 w 79"/>
                <a:gd name="T61" fmla="*/ 32 h 33"/>
                <a:gd name="T62" fmla="*/ 66 w 79"/>
                <a:gd name="T63" fmla="*/ 30 h 33"/>
                <a:gd name="T64" fmla="*/ 73 w 79"/>
                <a:gd name="T65" fmla="*/ 32 h 33"/>
                <a:gd name="T66" fmla="*/ 78 w 79"/>
                <a:gd name="T67" fmla="*/ 11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9"/>
                <a:gd name="T103" fmla="*/ 0 h 33"/>
                <a:gd name="T104" fmla="*/ 79 w 79"/>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9" h="33">
                  <a:moveTo>
                    <a:pt x="78" y="11"/>
                  </a:moveTo>
                  <a:lnTo>
                    <a:pt x="69" y="11"/>
                  </a:lnTo>
                  <a:lnTo>
                    <a:pt x="65" y="8"/>
                  </a:lnTo>
                  <a:lnTo>
                    <a:pt x="52" y="1"/>
                  </a:lnTo>
                  <a:lnTo>
                    <a:pt x="47" y="0"/>
                  </a:lnTo>
                  <a:lnTo>
                    <a:pt x="44" y="0"/>
                  </a:lnTo>
                  <a:lnTo>
                    <a:pt x="40" y="0"/>
                  </a:lnTo>
                  <a:lnTo>
                    <a:pt x="30" y="0"/>
                  </a:lnTo>
                  <a:lnTo>
                    <a:pt x="25" y="0"/>
                  </a:lnTo>
                  <a:lnTo>
                    <a:pt x="20" y="0"/>
                  </a:lnTo>
                  <a:lnTo>
                    <a:pt x="18" y="3"/>
                  </a:lnTo>
                  <a:lnTo>
                    <a:pt x="12" y="6"/>
                  </a:lnTo>
                  <a:lnTo>
                    <a:pt x="7" y="8"/>
                  </a:lnTo>
                  <a:lnTo>
                    <a:pt x="6" y="8"/>
                  </a:lnTo>
                  <a:lnTo>
                    <a:pt x="2" y="9"/>
                  </a:lnTo>
                  <a:lnTo>
                    <a:pt x="0" y="11"/>
                  </a:lnTo>
                  <a:lnTo>
                    <a:pt x="0" y="12"/>
                  </a:lnTo>
                  <a:lnTo>
                    <a:pt x="0" y="14"/>
                  </a:lnTo>
                  <a:lnTo>
                    <a:pt x="0" y="16"/>
                  </a:lnTo>
                  <a:lnTo>
                    <a:pt x="0" y="18"/>
                  </a:lnTo>
                  <a:lnTo>
                    <a:pt x="2" y="20"/>
                  </a:lnTo>
                  <a:lnTo>
                    <a:pt x="7" y="20"/>
                  </a:lnTo>
                  <a:lnTo>
                    <a:pt x="8" y="21"/>
                  </a:lnTo>
                  <a:lnTo>
                    <a:pt x="12" y="22"/>
                  </a:lnTo>
                  <a:lnTo>
                    <a:pt x="25" y="21"/>
                  </a:lnTo>
                  <a:lnTo>
                    <a:pt x="31" y="21"/>
                  </a:lnTo>
                  <a:lnTo>
                    <a:pt x="37" y="24"/>
                  </a:lnTo>
                  <a:lnTo>
                    <a:pt x="42" y="25"/>
                  </a:lnTo>
                  <a:lnTo>
                    <a:pt x="48" y="29"/>
                  </a:lnTo>
                  <a:lnTo>
                    <a:pt x="52" y="30"/>
                  </a:lnTo>
                  <a:lnTo>
                    <a:pt x="57" y="32"/>
                  </a:lnTo>
                  <a:lnTo>
                    <a:pt x="66" y="30"/>
                  </a:lnTo>
                  <a:lnTo>
                    <a:pt x="73" y="32"/>
                  </a:lnTo>
                  <a:lnTo>
                    <a:pt x="78" y="1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605" name="Freeform 253"/>
            <p:cNvSpPr>
              <a:spLocks/>
            </p:cNvSpPr>
            <p:nvPr/>
          </p:nvSpPr>
          <p:spPr bwMode="auto">
            <a:xfrm>
              <a:off x="1053" y="3180"/>
              <a:ext cx="27" cy="1"/>
            </a:xfrm>
            <a:custGeom>
              <a:avLst/>
              <a:gdLst>
                <a:gd name="T0" fmla="*/ 0 w 27"/>
                <a:gd name="T1" fmla="*/ 0 h 1"/>
                <a:gd name="T2" fmla="*/ 4 w 27"/>
                <a:gd name="T3" fmla="*/ 0 h 1"/>
                <a:gd name="T4" fmla="*/ 13 w 27"/>
                <a:gd name="T5" fmla="*/ 0 h 1"/>
                <a:gd name="T6" fmla="*/ 26 w 27"/>
                <a:gd name="T7" fmla="*/ 0 h 1"/>
                <a:gd name="T8" fmla="*/ 21 w 27"/>
                <a:gd name="T9" fmla="*/ 0 h 1"/>
                <a:gd name="T10" fmla="*/ 13 w 27"/>
                <a:gd name="T11" fmla="*/ 0 h 1"/>
                <a:gd name="T12" fmla="*/ 4 w 27"/>
                <a:gd name="T13" fmla="*/ 0 h 1"/>
                <a:gd name="T14" fmla="*/ 2 w 27"/>
                <a:gd name="T15" fmla="*/ 0 h 1"/>
                <a:gd name="T16" fmla="*/ 0 w 27"/>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1"/>
                <a:gd name="T29" fmla="*/ 27 w 27"/>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1">
                  <a:moveTo>
                    <a:pt x="0" y="0"/>
                  </a:moveTo>
                  <a:lnTo>
                    <a:pt x="4" y="0"/>
                  </a:lnTo>
                  <a:lnTo>
                    <a:pt x="13" y="0"/>
                  </a:lnTo>
                  <a:lnTo>
                    <a:pt x="26" y="0"/>
                  </a:lnTo>
                  <a:lnTo>
                    <a:pt x="21" y="0"/>
                  </a:lnTo>
                  <a:lnTo>
                    <a:pt x="13" y="0"/>
                  </a:lnTo>
                  <a:lnTo>
                    <a:pt x="4" y="0"/>
                  </a:lnTo>
                  <a:lnTo>
                    <a:pt x="2"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606" name="Freeform 254"/>
            <p:cNvSpPr>
              <a:spLocks/>
            </p:cNvSpPr>
            <p:nvPr/>
          </p:nvSpPr>
          <p:spPr bwMode="auto">
            <a:xfrm>
              <a:off x="1057" y="3183"/>
              <a:ext cx="27" cy="1"/>
            </a:xfrm>
            <a:custGeom>
              <a:avLst/>
              <a:gdLst>
                <a:gd name="T0" fmla="*/ 0 w 27"/>
                <a:gd name="T1" fmla="*/ 0 h 1"/>
                <a:gd name="T2" fmla="*/ 26 w 27"/>
                <a:gd name="T3" fmla="*/ 0 h 1"/>
                <a:gd name="T4" fmla="*/ 0 w 27"/>
                <a:gd name="T5" fmla="*/ 0 h 1"/>
                <a:gd name="T6" fmla="*/ 0 60000 65536"/>
                <a:gd name="T7" fmla="*/ 0 60000 65536"/>
                <a:gd name="T8" fmla="*/ 0 60000 65536"/>
                <a:gd name="T9" fmla="*/ 0 w 27"/>
                <a:gd name="T10" fmla="*/ 0 h 1"/>
                <a:gd name="T11" fmla="*/ 27 w 27"/>
                <a:gd name="T12" fmla="*/ 1 h 1"/>
              </a:gdLst>
              <a:ahLst/>
              <a:cxnLst>
                <a:cxn ang="T6">
                  <a:pos x="T0" y="T1"/>
                </a:cxn>
                <a:cxn ang="T7">
                  <a:pos x="T2" y="T3"/>
                </a:cxn>
                <a:cxn ang="T8">
                  <a:pos x="T4" y="T5"/>
                </a:cxn>
              </a:cxnLst>
              <a:rect l="T9" t="T10" r="T11" b="T12"/>
              <a:pathLst>
                <a:path w="27" h="1">
                  <a:moveTo>
                    <a:pt x="0" y="0"/>
                  </a:moveTo>
                  <a:lnTo>
                    <a:pt x="26"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607" name="Freeform 255"/>
            <p:cNvSpPr>
              <a:spLocks/>
            </p:cNvSpPr>
            <p:nvPr/>
          </p:nvSpPr>
          <p:spPr bwMode="auto">
            <a:xfrm>
              <a:off x="1044" y="3178"/>
              <a:ext cx="28" cy="28"/>
            </a:xfrm>
            <a:custGeom>
              <a:avLst/>
              <a:gdLst>
                <a:gd name="T0" fmla="*/ 27 w 28"/>
                <a:gd name="T1" fmla="*/ 0 h 28"/>
                <a:gd name="T2" fmla="*/ 14 w 28"/>
                <a:gd name="T3" fmla="*/ 27 h 28"/>
                <a:gd name="T4" fmla="*/ 0 w 28"/>
                <a:gd name="T5" fmla="*/ 27 h 28"/>
                <a:gd name="T6" fmla="*/ 14 w 28"/>
                <a:gd name="T7" fmla="*/ 27 h 28"/>
                <a:gd name="T8" fmla="*/ 27 w 28"/>
                <a:gd name="T9" fmla="*/ 0 h 28"/>
                <a:gd name="T10" fmla="*/ 0 60000 65536"/>
                <a:gd name="T11" fmla="*/ 0 60000 65536"/>
                <a:gd name="T12" fmla="*/ 0 60000 65536"/>
                <a:gd name="T13" fmla="*/ 0 60000 65536"/>
                <a:gd name="T14" fmla="*/ 0 60000 65536"/>
                <a:gd name="T15" fmla="*/ 0 w 28"/>
                <a:gd name="T16" fmla="*/ 0 h 28"/>
                <a:gd name="T17" fmla="*/ 28 w 28"/>
                <a:gd name="T18" fmla="*/ 28 h 28"/>
              </a:gdLst>
              <a:ahLst/>
              <a:cxnLst>
                <a:cxn ang="T10">
                  <a:pos x="T0" y="T1"/>
                </a:cxn>
                <a:cxn ang="T11">
                  <a:pos x="T2" y="T3"/>
                </a:cxn>
                <a:cxn ang="T12">
                  <a:pos x="T4" y="T5"/>
                </a:cxn>
                <a:cxn ang="T13">
                  <a:pos x="T6" y="T7"/>
                </a:cxn>
                <a:cxn ang="T14">
                  <a:pos x="T8" y="T9"/>
                </a:cxn>
              </a:cxnLst>
              <a:rect l="T15" t="T16" r="T17" b="T18"/>
              <a:pathLst>
                <a:path w="28" h="28">
                  <a:moveTo>
                    <a:pt x="27" y="0"/>
                  </a:moveTo>
                  <a:lnTo>
                    <a:pt x="14" y="27"/>
                  </a:lnTo>
                  <a:lnTo>
                    <a:pt x="0" y="27"/>
                  </a:lnTo>
                  <a:lnTo>
                    <a:pt x="14" y="27"/>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7608" name="Freeform 256"/>
            <p:cNvSpPr>
              <a:spLocks/>
            </p:cNvSpPr>
            <p:nvPr/>
          </p:nvSpPr>
          <p:spPr bwMode="auto">
            <a:xfrm>
              <a:off x="1089" y="3174"/>
              <a:ext cx="29" cy="1"/>
            </a:xfrm>
            <a:custGeom>
              <a:avLst/>
              <a:gdLst>
                <a:gd name="T0" fmla="*/ 0 w 29"/>
                <a:gd name="T1" fmla="*/ 0 h 1"/>
                <a:gd name="T2" fmla="*/ 28 w 29"/>
                <a:gd name="T3" fmla="*/ 0 h 1"/>
                <a:gd name="T4" fmla="*/ 0 w 29"/>
                <a:gd name="T5" fmla="*/ 0 h 1"/>
                <a:gd name="T6" fmla="*/ 0 60000 65536"/>
                <a:gd name="T7" fmla="*/ 0 60000 65536"/>
                <a:gd name="T8" fmla="*/ 0 60000 65536"/>
                <a:gd name="T9" fmla="*/ 0 w 29"/>
                <a:gd name="T10" fmla="*/ 0 h 1"/>
                <a:gd name="T11" fmla="*/ 29 w 29"/>
                <a:gd name="T12" fmla="*/ 1 h 1"/>
              </a:gdLst>
              <a:ahLst/>
              <a:cxnLst>
                <a:cxn ang="T6">
                  <a:pos x="T0" y="T1"/>
                </a:cxn>
                <a:cxn ang="T7">
                  <a:pos x="T2" y="T3"/>
                </a:cxn>
                <a:cxn ang="T8">
                  <a:pos x="T4" y="T5"/>
                </a:cxn>
              </a:cxnLst>
              <a:rect l="T9" t="T10" r="T11" b="T12"/>
              <a:pathLst>
                <a:path w="29" h="1">
                  <a:moveTo>
                    <a:pt x="0" y="0"/>
                  </a:moveTo>
                  <a:lnTo>
                    <a:pt x="28"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609" name="Freeform 257"/>
            <p:cNvSpPr>
              <a:spLocks/>
            </p:cNvSpPr>
            <p:nvPr/>
          </p:nvSpPr>
          <p:spPr bwMode="auto">
            <a:xfrm>
              <a:off x="1096" y="3175"/>
              <a:ext cx="28" cy="27"/>
            </a:xfrm>
            <a:custGeom>
              <a:avLst/>
              <a:gdLst>
                <a:gd name="T0" fmla="*/ 0 w 28"/>
                <a:gd name="T1" fmla="*/ 0 h 27"/>
                <a:gd name="T2" fmla="*/ 15 w 28"/>
                <a:gd name="T3" fmla="*/ 16 h 27"/>
                <a:gd name="T4" fmla="*/ 27 w 28"/>
                <a:gd name="T5" fmla="*/ 26 h 27"/>
                <a:gd name="T6" fmla="*/ 15 w 28"/>
                <a:gd name="T7" fmla="*/ 16 h 27"/>
                <a:gd name="T8" fmla="*/ 0 w 28"/>
                <a:gd name="T9" fmla="*/ 0 h 27"/>
                <a:gd name="T10" fmla="*/ 0 60000 65536"/>
                <a:gd name="T11" fmla="*/ 0 60000 65536"/>
                <a:gd name="T12" fmla="*/ 0 60000 65536"/>
                <a:gd name="T13" fmla="*/ 0 60000 65536"/>
                <a:gd name="T14" fmla="*/ 0 60000 65536"/>
                <a:gd name="T15" fmla="*/ 0 w 28"/>
                <a:gd name="T16" fmla="*/ 0 h 27"/>
                <a:gd name="T17" fmla="*/ 28 w 28"/>
                <a:gd name="T18" fmla="*/ 27 h 27"/>
              </a:gdLst>
              <a:ahLst/>
              <a:cxnLst>
                <a:cxn ang="T10">
                  <a:pos x="T0" y="T1"/>
                </a:cxn>
                <a:cxn ang="T11">
                  <a:pos x="T2" y="T3"/>
                </a:cxn>
                <a:cxn ang="T12">
                  <a:pos x="T4" y="T5"/>
                </a:cxn>
                <a:cxn ang="T13">
                  <a:pos x="T6" y="T7"/>
                </a:cxn>
                <a:cxn ang="T14">
                  <a:pos x="T8" y="T9"/>
                </a:cxn>
              </a:cxnLst>
              <a:rect l="T15" t="T16" r="T17" b="T18"/>
              <a:pathLst>
                <a:path w="28" h="27">
                  <a:moveTo>
                    <a:pt x="0" y="0"/>
                  </a:moveTo>
                  <a:lnTo>
                    <a:pt x="15" y="16"/>
                  </a:lnTo>
                  <a:lnTo>
                    <a:pt x="27" y="26"/>
                  </a:lnTo>
                  <a:lnTo>
                    <a:pt x="15" y="16"/>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610" name="Freeform 258"/>
            <p:cNvSpPr>
              <a:spLocks/>
            </p:cNvSpPr>
            <p:nvPr/>
          </p:nvSpPr>
          <p:spPr bwMode="auto">
            <a:xfrm>
              <a:off x="1109" y="3177"/>
              <a:ext cx="29" cy="33"/>
            </a:xfrm>
            <a:custGeom>
              <a:avLst/>
              <a:gdLst>
                <a:gd name="T0" fmla="*/ 26 w 29"/>
                <a:gd name="T1" fmla="*/ 0 h 33"/>
                <a:gd name="T2" fmla="*/ 14 w 29"/>
                <a:gd name="T3" fmla="*/ 0 h 33"/>
                <a:gd name="T4" fmla="*/ 3 w 29"/>
                <a:gd name="T5" fmla="*/ 0 h 33"/>
                <a:gd name="T6" fmla="*/ 0 w 29"/>
                <a:gd name="T7" fmla="*/ 5 h 33"/>
                <a:gd name="T8" fmla="*/ 0 w 29"/>
                <a:gd name="T9" fmla="*/ 13 h 33"/>
                <a:gd name="T10" fmla="*/ 0 w 29"/>
                <a:gd name="T11" fmla="*/ 20 h 33"/>
                <a:gd name="T12" fmla="*/ 0 w 29"/>
                <a:gd name="T13" fmla="*/ 25 h 33"/>
                <a:gd name="T14" fmla="*/ 28 w 29"/>
                <a:gd name="T15" fmla="*/ 32 h 33"/>
                <a:gd name="T16" fmla="*/ 26 w 29"/>
                <a:gd name="T17" fmla="*/ 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3"/>
                <a:gd name="T29" fmla="*/ 29 w 29"/>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3">
                  <a:moveTo>
                    <a:pt x="26" y="0"/>
                  </a:moveTo>
                  <a:lnTo>
                    <a:pt x="14" y="0"/>
                  </a:lnTo>
                  <a:lnTo>
                    <a:pt x="3" y="0"/>
                  </a:lnTo>
                  <a:lnTo>
                    <a:pt x="0" y="5"/>
                  </a:lnTo>
                  <a:lnTo>
                    <a:pt x="0" y="13"/>
                  </a:lnTo>
                  <a:lnTo>
                    <a:pt x="0" y="20"/>
                  </a:lnTo>
                  <a:lnTo>
                    <a:pt x="0" y="25"/>
                  </a:lnTo>
                  <a:lnTo>
                    <a:pt x="28" y="32"/>
                  </a:lnTo>
                  <a:lnTo>
                    <a:pt x="26"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7611" name="Freeform 259"/>
            <p:cNvSpPr>
              <a:spLocks/>
            </p:cNvSpPr>
            <p:nvPr/>
          </p:nvSpPr>
          <p:spPr bwMode="auto">
            <a:xfrm>
              <a:off x="1113" y="3178"/>
              <a:ext cx="28" cy="28"/>
            </a:xfrm>
            <a:custGeom>
              <a:avLst/>
              <a:gdLst>
                <a:gd name="T0" fmla="*/ 24 w 28"/>
                <a:gd name="T1" fmla="*/ 0 h 28"/>
                <a:gd name="T2" fmla="*/ 13 w 28"/>
                <a:gd name="T3" fmla="*/ 0 h 28"/>
                <a:gd name="T4" fmla="*/ 4 w 28"/>
                <a:gd name="T5" fmla="*/ 0 h 28"/>
                <a:gd name="T6" fmla="*/ 1 w 28"/>
                <a:gd name="T7" fmla="*/ 2 h 28"/>
                <a:gd name="T8" fmla="*/ 0 w 28"/>
                <a:gd name="T9" fmla="*/ 10 h 28"/>
                <a:gd name="T10" fmla="*/ 0 w 28"/>
                <a:gd name="T11" fmla="*/ 18 h 28"/>
                <a:gd name="T12" fmla="*/ 0 w 28"/>
                <a:gd name="T13" fmla="*/ 20 h 28"/>
                <a:gd name="T14" fmla="*/ 27 w 28"/>
                <a:gd name="T15" fmla="*/ 27 h 28"/>
                <a:gd name="T16" fmla="*/ 24 w 28"/>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8"/>
                <a:gd name="T29" fmla="*/ 28 w 28"/>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8">
                  <a:moveTo>
                    <a:pt x="24" y="0"/>
                  </a:moveTo>
                  <a:lnTo>
                    <a:pt x="13" y="0"/>
                  </a:lnTo>
                  <a:lnTo>
                    <a:pt x="4" y="0"/>
                  </a:lnTo>
                  <a:lnTo>
                    <a:pt x="1" y="2"/>
                  </a:lnTo>
                  <a:lnTo>
                    <a:pt x="0" y="10"/>
                  </a:lnTo>
                  <a:lnTo>
                    <a:pt x="0" y="18"/>
                  </a:lnTo>
                  <a:lnTo>
                    <a:pt x="0" y="20"/>
                  </a:lnTo>
                  <a:lnTo>
                    <a:pt x="27" y="27"/>
                  </a:lnTo>
                  <a:lnTo>
                    <a:pt x="24" y="0"/>
                  </a:lnTo>
                </a:path>
              </a:pathLst>
            </a:custGeom>
            <a:solidFill>
              <a:srgbClr val="E0E0E0"/>
            </a:solidFill>
            <a:ln w="9525" cap="rnd">
              <a:noFill/>
              <a:round/>
              <a:headEnd type="none" w="sm" len="sm"/>
              <a:tailEnd type="none" w="sm" len="sm"/>
            </a:ln>
          </p:spPr>
          <p:txBody>
            <a:bodyPr/>
            <a:lstStyle/>
            <a:p>
              <a:endParaRPr lang="es-ES"/>
            </a:p>
          </p:txBody>
        </p:sp>
        <p:sp>
          <p:nvSpPr>
            <p:cNvPr id="107612" name="Freeform 260"/>
            <p:cNvSpPr>
              <a:spLocks/>
            </p:cNvSpPr>
            <p:nvPr/>
          </p:nvSpPr>
          <p:spPr bwMode="auto">
            <a:xfrm>
              <a:off x="1128" y="3140"/>
              <a:ext cx="104" cy="73"/>
            </a:xfrm>
            <a:custGeom>
              <a:avLst/>
              <a:gdLst>
                <a:gd name="T0" fmla="*/ 1 w 104"/>
                <a:gd name="T1" fmla="*/ 35 h 73"/>
                <a:gd name="T2" fmla="*/ 0 w 104"/>
                <a:gd name="T3" fmla="*/ 43 h 73"/>
                <a:gd name="T4" fmla="*/ 0 w 104"/>
                <a:gd name="T5" fmla="*/ 52 h 73"/>
                <a:gd name="T6" fmla="*/ 0 w 104"/>
                <a:gd name="T7" fmla="*/ 59 h 73"/>
                <a:gd name="T8" fmla="*/ 4 w 104"/>
                <a:gd name="T9" fmla="*/ 69 h 73"/>
                <a:gd name="T10" fmla="*/ 37 w 104"/>
                <a:gd name="T11" fmla="*/ 72 h 73"/>
                <a:gd name="T12" fmla="*/ 67 w 104"/>
                <a:gd name="T13" fmla="*/ 69 h 73"/>
                <a:gd name="T14" fmla="*/ 93 w 104"/>
                <a:gd name="T15" fmla="*/ 64 h 73"/>
                <a:gd name="T16" fmla="*/ 95 w 104"/>
                <a:gd name="T17" fmla="*/ 38 h 73"/>
                <a:gd name="T18" fmla="*/ 98 w 104"/>
                <a:gd name="T19" fmla="*/ 22 h 73"/>
                <a:gd name="T20" fmla="*/ 103 w 104"/>
                <a:gd name="T21" fmla="*/ 0 h 73"/>
                <a:gd name="T22" fmla="*/ 89 w 104"/>
                <a:gd name="T23" fmla="*/ 12 h 73"/>
                <a:gd name="T24" fmla="*/ 83 w 104"/>
                <a:gd name="T25" fmla="*/ 16 h 73"/>
                <a:gd name="T26" fmla="*/ 80 w 104"/>
                <a:gd name="T27" fmla="*/ 20 h 73"/>
                <a:gd name="T28" fmla="*/ 76 w 104"/>
                <a:gd name="T29" fmla="*/ 21 h 73"/>
                <a:gd name="T30" fmla="*/ 73 w 104"/>
                <a:gd name="T31" fmla="*/ 24 h 73"/>
                <a:gd name="T32" fmla="*/ 72 w 104"/>
                <a:gd name="T33" fmla="*/ 24 h 73"/>
                <a:gd name="T34" fmla="*/ 66 w 104"/>
                <a:gd name="T35" fmla="*/ 24 h 73"/>
                <a:gd name="T36" fmla="*/ 60 w 104"/>
                <a:gd name="T37" fmla="*/ 25 h 73"/>
                <a:gd name="T38" fmla="*/ 43 w 104"/>
                <a:gd name="T39" fmla="*/ 28 h 73"/>
                <a:gd name="T40" fmla="*/ 1 w 104"/>
                <a:gd name="T41" fmla="*/ 35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73"/>
                <a:gd name="T65" fmla="*/ 104 w 104"/>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73">
                  <a:moveTo>
                    <a:pt x="1" y="35"/>
                  </a:moveTo>
                  <a:lnTo>
                    <a:pt x="0" y="43"/>
                  </a:lnTo>
                  <a:lnTo>
                    <a:pt x="0" y="52"/>
                  </a:lnTo>
                  <a:lnTo>
                    <a:pt x="0" y="59"/>
                  </a:lnTo>
                  <a:lnTo>
                    <a:pt x="4" y="69"/>
                  </a:lnTo>
                  <a:lnTo>
                    <a:pt x="37" y="72"/>
                  </a:lnTo>
                  <a:lnTo>
                    <a:pt x="67" y="69"/>
                  </a:lnTo>
                  <a:lnTo>
                    <a:pt x="93" y="64"/>
                  </a:lnTo>
                  <a:lnTo>
                    <a:pt x="95" y="38"/>
                  </a:lnTo>
                  <a:lnTo>
                    <a:pt x="98" y="22"/>
                  </a:lnTo>
                  <a:lnTo>
                    <a:pt x="103" y="0"/>
                  </a:lnTo>
                  <a:lnTo>
                    <a:pt x="89" y="12"/>
                  </a:lnTo>
                  <a:lnTo>
                    <a:pt x="83" y="16"/>
                  </a:lnTo>
                  <a:lnTo>
                    <a:pt x="80" y="20"/>
                  </a:lnTo>
                  <a:lnTo>
                    <a:pt x="76" y="21"/>
                  </a:lnTo>
                  <a:lnTo>
                    <a:pt x="73" y="24"/>
                  </a:lnTo>
                  <a:lnTo>
                    <a:pt x="72" y="24"/>
                  </a:lnTo>
                  <a:lnTo>
                    <a:pt x="66" y="24"/>
                  </a:lnTo>
                  <a:lnTo>
                    <a:pt x="60" y="25"/>
                  </a:lnTo>
                  <a:lnTo>
                    <a:pt x="43" y="28"/>
                  </a:lnTo>
                  <a:lnTo>
                    <a:pt x="1" y="35"/>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613" name="Freeform 261"/>
            <p:cNvSpPr>
              <a:spLocks/>
            </p:cNvSpPr>
            <p:nvPr/>
          </p:nvSpPr>
          <p:spPr bwMode="auto">
            <a:xfrm>
              <a:off x="1136" y="3108"/>
              <a:ext cx="158" cy="102"/>
            </a:xfrm>
            <a:custGeom>
              <a:avLst/>
              <a:gdLst>
                <a:gd name="T0" fmla="*/ 127 w 158"/>
                <a:gd name="T1" fmla="*/ 0 h 102"/>
                <a:gd name="T2" fmla="*/ 113 w 158"/>
                <a:gd name="T3" fmla="*/ 1 h 102"/>
                <a:gd name="T4" fmla="*/ 110 w 158"/>
                <a:gd name="T5" fmla="*/ 9 h 102"/>
                <a:gd name="T6" fmla="*/ 109 w 158"/>
                <a:gd name="T7" fmla="*/ 14 h 102"/>
                <a:gd name="T8" fmla="*/ 112 w 158"/>
                <a:gd name="T9" fmla="*/ 20 h 102"/>
                <a:gd name="T10" fmla="*/ 118 w 158"/>
                <a:gd name="T11" fmla="*/ 29 h 102"/>
                <a:gd name="T12" fmla="*/ 112 w 158"/>
                <a:gd name="T13" fmla="*/ 25 h 102"/>
                <a:gd name="T14" fmla="*/ 106 w 158"/>
                <a:gd name="T15" fmla="*/ 18 h 102"/>
                <a:gd name="T16" fmla="*/ 101 w 158"/>
                <a:gd name="T17" fmla="*/ 30 h 102"/>
                <a:gd name="T18" fmla="*/ 96 w 158"/>
                <a:gd name="T19" fmla="*/ 34 h 102"/>
                <a:gd name="T20" fmla="*/ 91 w 158"/>
                <a:gd name="T21" fmla="*/ 42 h 102"/>
                <a:gd name="T22" fmla="*/ 77 w 158"/>
                <a:gd name="T23" fmla="*/ 53 h 102"/>
                <a:gd name="T24" fmla="*/ 77 w 158"/>
                <a:gd name="T25" fmla="*/ 55 h 102"/>
                <a:gd name="T26" fmla="*/ 79 w 158"/>
                <a:gd name="T27" fmla="*/ 60 h 102"/>
                <a:gd name="T28" fmla="*/ 91 w 158"/>
                <a:gd name="T29" fmla="*/ 70 h 102"/>
                <a:gd name="T30" fmla="*/ 81 w 158"/>
                <a:gd name="T31" fmla="*/ 65 h 102"/>
                <a:gd name="T32" fmla="*/ 75 w 158"/>
                <a:gd name="T33" fmla="*/ 62 h 102"/>
                <a:gd name="T34" fmla="*/ 72 w 158"/>
                <a:gd name="T35" fmla="*/ 56 h 102"/>
                <a:gd name="T36" fmla="*/ 44 w 158"/>
                <a:gd name="T37" fmla="*/ 62 h 102"/>
                <a:gd name="T38" fmla="*/ 22 w 158"/>
                <a:gd name="T39" fmla="*/ 64 h 102"/>
                <a:gd name="T40" fmla="*/ 31 w 158"/>
                <a:gd name="T41" fmla="*/ 70 h 102"/>
                <a:gd name="T42" fmla="*/ 38 w 158"/>
                <a:gd name="T43" fmla="*/ 77 h 102"/>
                <a:gd name="T44" fmla="*/ 49 w 158"/>
                <a:gd name="T45" fmla="*/ 82 h 102"/>
                <a:gd name="T46" fmla="*/ 35 w 158"/>
                <a:gd name="T47" fmla="*/ 77 h 102"/>
                <a:gd name="T48" fmla="*/ 20 w 158"/>
                <a:gd name="T49" fmla="*/ 64 h 102"/>
                <a:gd name="T50" fmla="*/ 0 w 158"/>
                <a:gd name="T51" fmla="*/ 67 h 102"/>
                <a:gd name="T52" fmla="*/ 0 w 158"/>
                <a:gd name="T53" fmla="*/ 74 h 102"/>
                <a:gd name="T54" fmla="*/ 0 w 158"/>
                <a:gd name="T55" fmla="*/ 89 h 102"/>
                <a:gd name="T56" fmla="*/ 3 w 158"/>
                <a:gd name="T57" fmla="*/ 97 h 102"/>
                <a:gd name="T58" fmla="*/ 21 w 158"/>
                <a:gd name="T59" fmla="*/ 101 h 102"/>
                <a:gd name="T60" fmla="*/ 44 w 158"/>
                <a:gd name="T61" fmla="*/ 98 h 102"/>
                <a:gd name="T62" fmla="*/ 64 w 158"/>
                <a:gd name="T63" fmla="*/ 97 h 102"/>
                <a:gd name="T64" fmla="*/ 91 w 158"/>
                <a:gd name="T65" fmla="*/ 93 h 102"/>
                <a:gd name="T66" fmla="*/ 93 w 158"/>
                <a:gd name="T67" fmla="*/ 91 h 102"/>
                <a:gd name="T68" fmla="*/ 102 w 158"/>
                <a:gd name="T69" fmla="*/ 86 h 102"/>
                <a:gd name="T70" fmla="*/ 117 w 158"/>
                <a:gd name="T71" fmla="*/ 77 h 102"/>
                <a:gd name="T72" fmla="*/ 134 w 158"/>
                <a:gd name="T73" fmla="*/ 55 h 102"/>
                <a:gd name="T74" fmla="*/ 152 w 158"/>
                <a:gd name="T75" fmla="*/ 36 h 102"/>
                <a:gd name="T76" fmla="*/ 157 w 158"/>
                <a:gd name="T77" fmla="*/ 26 h 102"/>
                <a:gd name="T78" fmla="*/ 152 w 158"/>
                <a:gd name="T79" fmla="*/ 10 h 102"/>
                <a:gd name="T80" fmla="*/ 143 w 158"/>
                <a:gd name="T81" fmla="*/ 0 h 102"/>
                <a:gd name="T82" fmla="*/ 127 w 158"/>
                <a:gd name="T83" fmla="*/ 0 h 1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8"/>
                <a:gd name="T127" fmla="*/ 0 h 102"/>
                <a:gd name="T128" fmla="*/ 158 w 158"/>
                <a:gd name="T129" fmla="*/ 102 h 1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8" h="102">
                  <a:moveTo>
                    <a:pt x="127" y="0"/>
                  </a:moveTo>
                  <a:lnTo>
                    <a:pt x="113" y="1"/>
                  </a:lnTo>
                  <a:lnTo>
                    <a:pt x="110" y="9"/>
                  </a:lnTo>
                  <a:lnTo>
                    <a:pt x="109" y="14"/>
                  </a:lnTo>
                  <a:lnTo>
                    <a:pt x="112" y="20"/>
                  </a:lnTo>
                  <a:lnTo>
                    <a:pt x="118" y="29"/>
                  </a:lnTo>
                  <a:lnTo>
                    <a:pt x="112" y="25"/>
                  </a:lnTo>
                  <a:lnTo>
                    <a:pt x="106" y="18"/>
                  </a:lnTo>
                  <a:lnTo>
                    <a:pt x="101" y="30"/>
                  </a:lnTo>
                  <a:lnTo>
                    <a:pt x="96" y="34"/>
                  </a:lnTo>
                  <a:lnTo>
                    <a:pt x="91" y="42"/>
                  </a:lnTo>
                  <a:lnTo>
                    <a:pt x="77" y="53"/>
                  </a:lnTo>
                  <a:lnTo>
                    <a:pt x="77" y="55"/>
                  </a:lnTo>
                  <a:lnTo>
                    <a:pt x="79" y="60"/>
                  </a:lnTo>
                  <a:lnTo>
                    <a:pt x="91" y="70"/>
                  </a:lnTo>
                  <a:lnTo>
                    <a:pt x="81" y="65"/>
                  </a:lnTo>
                  <a:lnTo>
                    <a:pt x="75" y="62"/>
                  </a:lnTo>
                  <a:lnTo>
                    <a:pt x="72" y="56"/>
                  </a:lnTo>
                  <a:lnTo>
                    <a:pt x="44" y="62"/>
                  </a:lnTo>
                  <a:lnTo>
                    <a:pt x="22" y="64"/>
                  </a:lnTo>
                  <a:lnTo>
                    <a:pt x="31" y="70"/>
                  </a:lnTo>
                  <a:lnTo>
                    <a:pt x="38" y="77"/>
                  </a:lnTo>
                  <a:lnTo>
                    <a:pt x="49" y="82"/>
                  </a:lnTo>
                  <a:lnTo>
                    <a:pt x="35" y="77"/>
                  </a:lnTo>
                  <a:lnTo>
                    <a:pt x="20" y="64"/>
                  </a:lnTo>
                  <a:lnTo>
                    <a:pt x="0" y="67"/>
                  </a:lnTo>
                  <a:lnTo>
                    <a:pt x="0" y="74"/>
                  </a:lnTo>
                  <a:lnTo>
                    <a:pt x="0" y="89"/>
                  </a:lnTo>
                  <a:lnTo>
                    <a:pt x="3" y="97"/>
                  </a:lnTo>
                  <a:lnTo>
                    <a:pt x="21" y="101"/>
                  </a:lnTo>
                  <a:lnTo>
                    <a:pt x="44" y="98"/>
                  </a:lnTo>
                  <a:lnTo>
                    <a:pt x="64" y="97"/>
                  </a:lnTo>
                  <a:lnTo>
                    <a:pt x="91" y="93"/>
                  </a:lnTo>
                  <a:lnTo>
                    <a:pt x="93" y="91"/>
                  </a:lnTo>
                  <a:lnTo>
                    <a:pt x="102" y="86"/>
                  </a:lnTo>
                  <a:lnTo>
                    <a:pt x="117" y="77"/>
                  </a:lnTo>
                  <a:lnTo>
                    <a:pt x="134" y="55"/>
                  </a:lnTo>
                  <a:lnTo>
                    <a:pt x="152" y="36"/>
                  </a:lnTo>
                  <a:lnTo>
                    <a:pt x="157" y="26"/>
                  </a:lnTo>
                  <a:lnTo>
                    <a:pt x="152" y="10"/>
                  </a:lnTo>
                  <a:lnTo>
                    <a:pt x="143" y="0"/>
                  </a:lnTo>
                  <a:lnTo>
                    <a:pt x="127" y="0"/>
                  </a:lnTo>
                </a:path>
              </a:pathLst>
            </a:custGeom>
            <a:solidFill>
              <a:srgbClr val="808080"/>
            </a:solidFill>
            <a:ln w="9525" cap="rnd">
              <a:noFill/>
              <a:round/>
              <a:headEnd type="none" w="sm" len="sm"/>
              <a:tailEnd type="none" w="sm" len="sm"/>
            </a:ln>
          </p:spPr>
          <p:txBody>
            <a:bodyPr/>
            <a:lstStyle/>
            <a:p>
              <a:endParaRPr lang="es-ES"/>
            </a:p>
          </p:txBody>
        </p:sp>
      </p:grpSp>
      <p:grpSp>
        <p:nvGrpSpPr>
          <p:cNvPr id="106516" name="Group 262"/>
          <p:cNvGrpSpPr>
            <a:grpSpLocks/>
          </p:cNvGrpSpPr>
          <p:nvPr/>
        </p:nvGrpSpPr>
        <p:grpSpPr bwMode="auto">
          <a:xfrm>
            <a:off x="6705600" y="3875088"/>
            <a:ext cx="739775" cy="769937"/>
            <a:chOff x="448" y="2454"/>
            <a:chExt cx="415" cy="432"/>
          </a:xfrm>
        </p:grpSpPr>
        <p:grpSp>
          <p:nvGrpSpPr>
            <p:cNvPr id="107425" name="Group 263"/>
            <p:cNvGrpSpPr>
              <a:grpSpLocks/>
            </p:cNvGrpSpPr>
            <p:nvPr/>
          </p:nvGrpSpPr>
          <p:grpSpPr bwMode="auto">
            <a:xfrm>
              <a:off x="448" y="2566"/>
              <a:ext cx="415" cy="320"/>
              <a:chOff x="448" y="2566"/>
              <a:chExt cx="415" cy="320"/>
            </a:xfrm>
          </p:grpSpPr>
          <p:sp>
            <p:nvSpPr>
              <p:cNvPr id="107435" name="Freeform 264"/>
              <p:cNvSpPr>
                <a:spLocks/>
              </p:cNvSpPr>
              <p:nvPr/>
            </p:nvSpPr>
            <p:spPr bwMode="auto">
              <a:xfrm>
                <a:off x="448" y="2848"/>
                <a:ext cx="409" cy="37"/>
              </a:xfrm>
              <a:custGeom>
                <a:avLst/>
                <a:gdLst>
                  <a:gd name="T0" fmla="*/ 408 w 409"/>
                  <a:gd name="T1" fmla="*/ 36 h 37"/>
                  <a:gd name="T2" fmla="*/ 363 w 409"/>
                  <a:gd name="T3" fmla="*/ 0 h 37"/>
                  <a:gd name="T4" fmla="*/ 0 w 409"/>
                  <a:gd name="T5" fmla="*/ 0 h 37"/>
                  <a:gd name="T6" fmla="*/ 38 w 409"/>
                  <a:gd name="T7" fmla="*/ 36 h 37"/>
                  <a:gd name="T8" fmla="*/ 408 w 409"/>
                  <a:gd name="T9" fmla="*/ 36 h 37"/>
                  <a:gd name="T10" fmla="*/ 0 60000 65536"/>
                  <a:gd name="T11" fmla="*/ 0 60000 65536"/>
                  <a:gd name="T12" fmla="*/ 0 60000 65536"/>
                  <a:gd name="T13" fmla="*/ 0 60000 65536"/>
                  <a:gd name="T14" fmla="*/ 0 60000 65536"/>
                  <a:gd name="T15" fmla="*/ 0 w 409"/>
                  <a:gd name="T16" fmla="*/ 0 h 37"/>
                  <a:gd name="T17" fmla="*/ 409 w 409"/>
                  <a:gd name="T18" fmla="*/ 37 h 37"/>
                </a:gdLst>
                <a:ahLst/>
                <a:cxnLst>
                  <a:cxn ang="T10">
                    <a:pos x="T0" y="T1"/>
                  </a:cxn>
                  <a:cxn ang="T11">
                    <a:pos x="T2" y="T3"/>
                  </a:cxn>
                  <a:cxn ang="T12">
                    <a:pos x="T4" y="T5"/>
                  </a:cxn>
                  <a:cxn ang="T13">
                    <a:pos x="T6" y="T7"/>
                  </a:cxn>
                  <a:cxn ang="T14">
                    <a:pos x="T8" y="T9"/>
                  </a:cxn>
                </a:cxnLst>
                <a:rect l="T15" t="T16" r="T17" b="T18"/>
                <a:pathLst>
                  <a:path w="409" h="37">
                    <a:moveTo>
                      <a:pt x="408" y="36"/>
                    </a:moveTo>
                    <a:lnTo>
                      <a:pt x="363" y="0"/>
                    </a:lnTo>
                    <a:lnTo>
                      <a:pt x="0" y="0"/>
                    </a:lnTo>
                    <a:lnTo>
                      <a:pt x="38" y="36"/>
                    </a:lnTo>
                    <a:lnTo>
                      <a:pt x="408" y="36"/>
                    </a:lnTo>
                  </a:path>
                </a:pathLst>
              </a:custGeom>
              <a:solidFill>
                <a:srgbClr val="000000"/>
              </a:solidFill>
              <a:ln w="9525" cap="rnd">
                <a:noFill/>
                <a:round/>
                <a:headEnd type="none" w="sm" len="sm"/>
                <a:tailEnd type="none" w="sm" len="sm"/>
              </a:ln>
            </p:spPr>
            <p:txBody>
              <a:bodyPr/>
              <a:lstStyle/>
              <a:p>
                <a:endParaRPr lang="es-ES"/>
              </a:p>
            </p:txBody>
          </p:sp>
          <p:sp>
            <p:nvSpPr>
              <p:cNvPr id="107436" name="Freeform 265"/>
              <p:cNvSpPr>
                <a:spLocks/>
              </p:cNvSpPr>
              <p:nvPr/>
            </p:nvSpPr>
            <p:spPr bwMode="auto">
              <a:xfrm>
                <a:off x="452" y="2846"/>
                <a:ext cx="411" cy="40"/>
              </a:xfrm>
              <a:custGeom>
                <a:avLst/>
                <a:gdLst>
                  <a:gd name="T0" fmla="*/ 410 w 411"/>
                  <a:gd name="T1" fmla="*/ 39 h 40"/>
                  <a:gd name="T2" fmla="*/ 365 w 411"/>
                  <a:gd name="T3" fmla="*/ 0 h 40"/>
                  <a:gd name="T4" fmla="*/ 0 w 411"/>
                  <a:gd name="T5" fmla="*/ 0 h 40"/>
                  <a:gd name="T6" fmla="*/ 39 w 411"/>
                  <a:gd name="T7" fmla="*/ 39 h 40"/>
                  <a:gd name="T8" fmla="*/ 410 w 411"/>
                  <a:gd name="T9" fmla="*/ 39 h 40"/>
                  <a:gd name="T10" fmla="*/ 0 60000 65536"/>
                  <a:gd name="T11" fmla="*/ 0 60000 65536"/>
                  <a:gd name="T12" fmla="*/ 0 60000 65536"/>
                  <a:gd name="T13" fmla="*/ 0 60000 65536"/>
                  <a:gd name="T14" fmla="*/ 0 60000 65536"/>
                  <a:gd name="T15" fmla="*/ 0 w 411"/>
                  <a:gd name="T16" fmla="*/ 0 h 40"/>
                  <a:gd name="T17" fmla="*/ 411 w 411"/>
                  <a:gd name="T18" fmla="*/ 40 h 40"/>
                </a:gdLst>
                <a:ahLst/>
                <a:cxnLst>
                  <a:cxn ang="T10">
                    <a:pos x="T0" y="T1"/>
                  </a:cxn>
                  <a:cxn ang="T11">
                    <a:pos x="T2" y="T3"/>
                  </a:cxn>
                  <a:cxn ang="T12">
                    <a:pos x="T4" y="T5"/>
                  </a:cxn>
                  <a:cxn ang="T13">
                    <a:pos x="T6" y="T7"/>
                  </a:cxn>
                  <a:cxn ang="T14">
                    <a:pos x="T8" y="T9"/>
                  </a:cxn>
                </a:cxnLst>
                <a:rect l="T15" t="T16" r="T17" b="T18"/>
                <a:pathLst>
                  <a:path w="411" h="40">
                    <a:moveTo>
                      <a:pt x="410" y="39"/>
                    </a:moveTo>
                    <a:lnTo>
                      <a:pt x="365" y="0"/>
                    </a:lnTo>
                    <a:lnTo>
                      <a:pt x="0" y="0"/>
                    </a:lnTo>
                    <a:lnTo>
                      <a:pt x="39" y="39"/>
                    </a:lnTo>
                    <a:lnTo>
                      <a:pt x="410" y="39"/>
                    </a:lnTo>
                  </a:path>
                </a:pathLst>
              </a:custGeom>
              <a:noFill/>
              <a:ln w="12700" cap="rnd">
                <a:solidFill>
                  <a:srgbClr val="000000"/>
                </a:solidFill>
                <a:round/>
                <a:headEnd type="none" w="sm" len="sm"/>
                <a:tailEnd type="none" w="sm" len="sm"/>
              </a:ln>
            </p:spPr>
            <p:txBody>
              <a:bodyPr/>
              <a:lstStyle/>
              <a:p>
                <a:endParaRPr lang="es-ES"/>
              </a:p>
            </p:txBody>
          </p:sp>
          <p:sp>
            <p:nvSpPr>
              <p:cNvPr id="107437" name="Freeform 266"/>
              <p:cNvSpPr>
                <a:spLocks/>
              </p:cNvSpPr>
              <p:nvPr/>
            </p:nvSpPr>
            <p:spPr bwMode="auto">
              <a:xfrm>
                <a:off x="453" y="2566"/>
                <a:ext cx="410" cy="37"/>
              </a:xfrm>
              <a:custGeom>
                <a:avLst/>
                <a:gdLst>
                  <a:gd name="T0" fmla="*/ 409 w 410"/>
                  <a:gd name="T1" fmla="*/ 36 h 37"/>
                  <a:gd name="T2" fmla="*/ 367 w 410"/>
                  <a:gd name="T3" fmla="*/ 0 h 37"/>
                  <a:gd name="T4" fmla="*/ 0 w 410"/>
                  <a:gd name="T5" fmla="*/ 0 h 37"/>
                  <a:gd name="T6" fmla="*/ 39 w 410"/>
                  <a:gd name="T7" fmla="*/ 36 h 37"/>
                  <a:gd name="T8" fmla="*/ 409 w 410"/>
                  <a:gd name="T9" fmla="*/ 36 h 37"/>
                  <a:gd name="T10" fmla="*/ 0 60000 65536"/>
                  <a:gd name="T11" fmla="*/ 0 60000 65536"/>
                  <a:gd name="T12" fmla="*/ 0 60000 65536"/>
                  <a:gd name="T13" fmla="*/ 0 60000 65536"/>
                  <a:gd name="T14" fmla="*/ 0 60000 65536"/>
                  <a:gd name="T15" fmla="*/ 0 w 410"/>
                  <a:gd name="T16" fmla="*/ 0 h 37"/>
                  <a:gd name="T17" fmla="*/ 410 w 410"/>
                  <a:gd name="T18" fmla="*/ 37 h 37"/>
                </a:gdLst>
                <a:ahLst/>
                <a:cxnLst>
                  <a:cxn ang="T10">
                    <a:pos x="T0" y="T1"/>
                  </a:cxn>
                  <a:cxn ang="T11">
                    <a:pos x="T2" y="T3"/>
                  </a:cxn>
                  <a:cxn ang="T12">
                    <a:pos x="T4" y="T5"/>
                  </a:cxn>
                  <a:cxn ang="T13">
                    <a:pos x="T6" y="T7"/>
                  </a:cxn>
                  <a:cxn ang="T14">
                    <a:pos x="T8" y="T9"/>
                  </a:cxn>
                </a:cxnLst>
                <a:rect l="T15" t="T16" r="T17" b="T18"/>
                <a:pathLst>
                  <a:path w="410" h="37">
                    <a:moveTo>
                      <a:pt x="409" y="36"/>
                    </a:moveTo>
                    <a:lnTo>
                      <a:pt x="367" y="0"/>
                    </a:lnTo>
                    <a:lnTo>
                      <a:pt x="0" y="0"/>
                    </a:lnTo>
                    <a:lnTo>
                      <a:pt x="39" y="36"/>
                    </a:lnTo>
                    <a:lnTo>
                      <a:pt x="409" y="36"/>
                    </a:lnTo>
                  </a:path>
                </a:pathLst>
              </a:custGeom>
              <a:solidFill>
                <a:srgbClr val="C9C9B6"/>
              </a:solidFill>
              <a:ln w="12700" cap="rnd">
                <a:solidFill>
                  <a:srgbClr val="494936"/>
                </a:solidFill>
                <a:round/>
                <a:headEnd type="none" w="sm" len="sm"/>
                <a:tailEnd type="none" w="sm" len="sm"/>
              </a:ln>
            </p:spPr>
            <p:txBody>
              <a:bodyPr/>
              <a:lstStyle/>
              <a:p>
                <a:endParaRPr lang="es-ES"/>
              </a:p>
            </p:txBody>
          </p:sp>
          <p:sp>
            <p:nvSpPr>
              <p:cNvPr id="107438" name="Rectangle 267"/>
              <p:cNvSpPr>
                <a:spLocks noChangeArrowheads="1"/>
              </p:cNvSpPr>
              <p:nvPr/>
            </p:nvSpPr>
            <p:spPr bwMode="auto">
              <a:xfrm>
                <a:off x="499" y="2606"/>
                <a:ext cx="360" cy="269"/>
              </a:xfrm>
              <a:prstGeom prst="rect">
                <a:avLst/>
              </a:prstGeom>
              <a:solidFill>
                <a:srgbClr val="B7B79D"/>
              </a:solidFill>
              <a:ln w="12700">
                <a:solidFill>
                  <a:srgbClr val="494936"/>
                </a:solidFill>
                <a:miter lim="800000"/>
                <a:headEnd/>
                <a:tailEnd/>
              </a:ln>
            </p:spPr>
            <p:txBody>
              <a:bodyPr wrap="none" anchor="ctr"/>
              <a:lstStyle/>
              <a:p>
                <a:pPr eaLnBrk="0" hangingPunct="0"/>
                <a:endParaRPr lang="es-ES"/>
              </a:p>
            </p:txBody>
          </p:sp>
          <p:sp>
            <p:nvSpPr>
              <p:cNvPr id="107439" name="Rectangle 268"/>
              <p:cNvSpPr>
                <a:spLocks noChangeArrowheads="1"/>
              </p:cNvSpPr>
              <p:nvPr/>
            </p:nvSpPr>
            <p:spPr bwMode="auto">
              <a:xfrm>
                <a:off x="531" y="2643"/>
                <a:ext cx="295" cy="205"/>
              </a:xfrm>
              <a:prstGeom prst="rect">
                <a:avLst/>
              </a:prstGeom>
              <a:gradFill rotWithShape="0">
                <a:gsLst>
                  <a:gs pos="0">
                    <a:srgbClr val="4CADC6"/>
                  </a:gs>
                  <a:gs pos="100000">
                    <a:srgbClr val="008AAE"/>
                  </a:gs>
                </a:gsLst>
                <a:lin ang="2700000" scaled="1"/>
              </a:gradFill>
              <a:ln w="12700">
                <a:solidFill>
                  <a:srgbClr val="494936"/>
                </a:solidFill>
                <a:miter lim="800000"/>
                <a:headEnd/>
                <a:tailEnd/>
              </a:ln>
            </p:spPr>
            <p:txBody>
              <a:bodyPr wrap="none" anchor="ctr"/>
              <a:lstStyle/>
              <a:p>
                <a:pPr eaLnBrk="0" hangingPunct="0"/>
                <a:endParaRPr lang="es-ES"/>
              </a:p>
            </p:txBody>
          </p:sp>
          <p:sp>
            <p:nvSpPr>
              <p:cNvPr id="107440" name="Freeform 269"/>
              <p:cNvSpPr>
                <a:spLocks/>
              </p:cNvSpPr>
              <p:nvPr/>
            </p:nvSpPr>
            <p:spPr bwMode="auto">
              <a:xfrm>
                <a:off x="453" y="2566"/>
                <a:ext cx="41" cy="314"/>
              </a:xfrm>
              <a:custGeom>
                <a:avLst/>
                <a:gdLst>
                  <a:gd name="T0" fmla="*/ 40 w 41"/>
                  <a:gd name="T1" fmla="*/ 313 h 314"/>
                  <a:gd name="T2" fmla="*/ 0 w 41"/>
                  <a:gd name="T3" fmla="*/ 273 h 314"/>
                  <a:gd name="T4" fmla="*/ 0 w 41"/>
                  <a:gd name="T5" fmla="*/ 0 h 314"/>
                  <a:gd name="T6" fmla="*/ 40 w 41"/>
                  <a:gd name="T7" fmla="*/ 35 h 314"/>
                  <a:gd name="T8" fmla="*/ 40 w 41"/>
                  <a:gd name="T9" fmla="*/ 313 h 314"/>
                  <a:gd name="T10" fmla="*/ 0 60000 65536"/>
                  <a:gd name="T11" fmla="*/ 0 60000 65536"/>
                  <a:gd name="T12" fmla="*/ 0 60000 65536"/>
                  <a:gd name="T13" fmla="*/ 0 60000 65536"/>
                  <a:gd name="T14" fmla="*/ 0 60000 65536"/>
                  <a:gd name="T15" fmla="*/ 0 w 41"/>
                  <a:gd name="T16" fmla="*/ 0 h 314"/>
                  <a:gd name="T17" fmla="*/ 41 w 41"/>
                  <a:gd name="T18" fmla="*/ 314 h 314"/>
                </a:gdLst>
                <a:ahLst/>
                <a:cxnLst>
                  <a:cxn ang="T10">
                    <a:pos x="T0" y="T1"/>
                  </a:cxn>
                  <a:cxn ang="T11">
                    <a:pos x="T2" y="T3"/>
                  </a:cxn>
                  <a:cxn ang="T12">
                    <a:pos x="T4" y="T5"/>
                  </a:cxn>
                  <a:cxn ang="T13">
                    <a:pos x="T6" y="T7"/>
                  </a:cxn>
                  <a:cxn ang="T14">
                    <a:pos x="T8" y="T9"/>
                  </a:cxn>
                </a:cxnLst>
                <a:rect l="T15" t="T16" r="T17" b="T18"/>
                <a:pathLst>
                  <a:path w="41" h="314">
                    <a:moveTo>
                      <a:pt x="40" y="313"/>
                    </a:moveTo>
                    <a:lnTo>
                      <a:pt x="0" y="273"/>
                    </a:lnTo>
                    <a:lnTo>
                      <a:pt x="0" y="0"/>
                    </a:lnTo>
                    <a:lnTo>
                      <a:pt x="40" y="35"/>
                    </a:lnTo>
                    <a:lnTo>
                      <a:pt x="40" y="313"/>
                    </a:lnTo>
                  </a:path>
                </a:pathLst>
              </a:custGeom>
              <a:solidFill>
                <a:srgbClr val="7A7A5A"/>
              </a:solidFill>
              <a:ln w="12700" cap="rnd">
                <a:solidFill>
                  <a:srgbClr val="494936"/>
                </a:solidFill>
                <a:round/>
                <a:headEnd type="none" w="sm" len="sm"/>
                <a:tailEnd type="none" w="sm" len="sm"/>
              </a:ln>
            </p:spPr>
            <p:txBody>
              <a:bodyPr/>
              <a:lstStyle/>
              <a:p>
                <a:endParaRPr lang="es-ES"/>
              </a:p>
            </p:txBody>
          </p:sp>
        </p:grpSp>
        <p:grpSp>
          <p:nvGrpSpPr>
            <p:cNvPr id="107426" name="Group 270"/>
            <p:cNvGrpSpPr>
              <a:grpSpLocks/>
            </p:cNvGrpSpPr>
            <p:nvPr/>
          </p:nvGrpSpPr>
          <p:grpSpPr bwMode="auto">
            <a:xfrm>
              <a:off x="585" y="2454"/>
              <a:ext cx="146" cy="137"/>
              <a:chOff x="585" y="2454"/>
              <a:chExt cx="146" cy="137"/>
            </a:xfrm>
          </p:grpSpPr>
          <p:sp>
            <p:nvSpPr>
              <p:cNvPr id="107427" name="Freeform 271"/>
              <p:cNvSpPr>
                <a:spLocks/>
              </p:cNvSpPr>
              <p:nvPr/>
            </p:nvSpPr>
            <p:spPr bwMode="auto">
              <a:xfrm>
                <a:off x="585" y="2456"/>
                <a:ext cx="137" cy="23"/>
              </a:xfrm>
              <a:custGeom>
                <a:avLst/>
                <a:gdLst>
                  <a:gd name="T0" fmla="*/ 0 w 137"/>
                  <a:gd name="T1" fmla="*/ 0 h 23"/>
                  <a:gd name="T2" fmla="*/ 61 w 137"/>
                  <a:gd name="T3" fmla="*/ 22 h 23"/>
                  <a:gd name="T4" fmla="*/ 136 w 137"/>
                  <a:gd name="T5" fmla="*/ 22 h 23"/>
                  <a:gd name="T6" fmla="*/ 67 w 137"/>
                  <a:gd name="T7" fmla="*/ 0 h 23"/>
                  <a:gd name="T8" fmla="*/ 0 w 137"/>
                  <a:gd name="T9" fmla="*/ 0 h 23"/>
                  <a:gd name="T10" fmla="*/ 0 60000 65536"/>
                  <a:gd name="T11" fmla="*/ 0 60000 65536"/>
                  <a:gd name="T12" fmla="*/ 0 60000 65536"/>
                  <a:gd name="T13" fmla="*/ 0 60000 65536"/>
                  <a:gd name="T14" fmla="*/ 0 60000 65536"/>
                  <a:gd name="T15" fmla="*/ 0 w 137"/>
                  <a:gd name="T16" fmla="*/ 0 h 23"/>
                  <a:gd name="T17" fmla="*/ 137 w 137"/>
                  <a:gd name="T18" fmla="*/ 23 h 23"/>
                </a:gdLst>
                <a:ahLst/>
                <a:cxnLst>
                  <a:cxn ang="T10">
                    <a:pos x="T0" y="T1"/>
                  </a:cxn>
                  <a:cxn ang="T11">
                    <a:pos x="T2" y="T3"/>
                  </a:cxn>
                  <a:cxn ang="T12">
                    <a:pos x="T4" y="T5"/>
                  </a:cxn>
                  <a:cxn ang="T13">
                    <a:pos x="T6" y="T7"/>
                  </a:cxn>
                  <a:cxn ang="T14">
                    <a:pos x="T8" y="T9"/>
                  </a:cxn>
                </a:cxnLst>
                <a:rect l="T15" t="T16" r="T17" b="T18"/>
                <a:pathLst>
                  <a:path w="137" h="23">
                    <a:moveTo>
                      <a:pt x="0" y="0"/>
                    </a:moveTo>
                    <a:lnTo>
                      <a:pt x="61" y="22"/>
                    </a:lnTo>
                    <a:lnTo>
                      <a:pt x="136" y="22"/>
                    </a:lnTo>
                    <a:lnTo>
                      <a:pt x="67" y="0"/>
                    </a:lnTo>
                    <a:lnTo>
                      <a:pt x="0" y="0"/>
                    </a:lnTo>
                  </a:path>
                </a:pathLst>
              </a:custGeom>
              <a:solidFill>
                <a:srgbClr val="CECECE"/>
              </a:solidFill>
              <a:ln w="12700" cap="rnd">
                <a:solidFill>
                  <a:schemeClr val="tx1"/>
                </a:solidFill>
                <a:round/>
                <a:headEnd type="none" w="sm" len="sm"/>
                <a:tailEnd type="none" w="sm" len="sm"/>
              </a:ln>
            </p:spPr>
            <p:txBody>
              <a:bodyPr/>
              <a:lstStyle/>
              <a:p>
                <a:endParaRPr lang="es-ES"/>
              </a:p>
            </p:txBody>
          </p:sp>
          <p:sp>
            <p:nvSpPr>
              <p:cNvPr id="107428" name="Rectangle 272"/>
              <p:cNvSpPr>
                <a:spLocks noChangeArrowheads="1"/>
              </p:cNvSpPr>
              <p:nvPr/>
            </p:nvSpPr>
            <p:spPr bwMode="auto">
              <a:xfrm>
                <a:off x="637" y="2574"/>
                <a:ext cx="75" cy="16"/>
              </a:xfrm>
              <a:prstGeom prst="rect">
                <a:avLst/>
              </a:prstGeom>
              <a:solidFill>
                <a:srgbClr val="676767"/>
              </a:solidFill>
              <a:ln w="12700">
                <a:solidFill>
                  <a:schemeClr val="tx1"/>
                </a:solidFill>
                <a:miter lim="800000"/>
                <a:headEnd/>
                <a:tailEnd/>
              </a:ln>
            </p:spPr>
            <p:txBody>
              <a:bodyPr wrap="none" anchor="ctr"/>
              <a:lstStyle/>
              <a:p>
                <a:pPr eaLnBrk="0" hangingPunct="0"/>
                <a:endParaRPr lang="es-ES"/>
              </a:p>
            </p:txBody>
          </p:sp>
          <p:sp>
            <p:nvSpPr>
              <p:cNvPr id="107429" name="Freeform 273"/>
              <p:cNvSpPr>
                <a:spLocks/>
              </p:cNvSpPr>
              <p:nvPr/>
            </p:nvSpPr>
            <p:spPr bwMode="auto">
              <a:xfrm>
                <a:off x="587" y="2454"/>
                <a:ext cx="62" cy="137"/>
              </a:xfrm>
              <a:custGeom>
                <a:avLst/>
                <a:gdLst>
                  <a:gd name="T0" fmla="*/ 61 w 62"/>
                  <a:gd name="T1" fmla="*/ 20 h 137"/>
                  <a:gd name="T2" fmla="*/ 61 w 62"/>
                  <a:gd name="T3" fmla="*/ 116 h 137"/>
                  <a:gd name="T4" fmla="*/ 48 w 62"/>
                  <a:gd name="T5" fmla="*/ 114 h 137"/>
                  <a:gd name="T6" fmla="*/ 48 w 62"/>
                  <a:gd name="T7" fmla="*/ 136 h 137"/>
                  <a:gd name="T8" fmla="*/ 0 w 62"/>
                  <a:gd name="T9" fmla="*/ 104 h 137"/>
                  <a:gd name="T10" fmla="*/ 0 w 62"/>
                  <a:gd name="T11" fmla="*/ 0 h 137"/>
                  <a:gd name="T12" fmla="*/ 61 w 62"/>
                  <a:gd name="T13" fmla="*/ 20 h 137"/>
                  <a:gd name="T14" fmla="*/ 0 60000 65536"/>
                  <a:gd name="T15" fmla="*/ 0 60000 65536"/>
                  <a:gd name="T16" fmla="*/ 0 60000 65536"/>
                  <a:gd name="T17" fmla="*/ 0 60000 65536"/>
                  <a:gd name="T18" fmla="*/ 0 60000 65536"/>
                  <a:gd name="T19" fmla="*/ 0 60000 65536"/>
                  <a:gd name="T20" fmla="*/ 0 60000 65536"/>
                  <a:gd name="T21" fmla="*/ 0 w 62"/>
                  <a:gd name="T22" fmla="*/ 0 h 137"/>
                  <a:gd name="T23" fmla="*/ 62 w 62"/>
                  <a:gd name="T24" fmla="*/ 137 h 1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2" h="137">
                    <a:moveTo>
                      <a:pt x="61" y="20"/>
                    </a:moveTo>
                    <a:lnTo>
                      <a:pt x="61" y="116"/>
                    </a:lnTo>
                    <a:lnTo>
                      <a:pt x="48" y="114"/>
                    </a:lnTo>
                    <a:lnTo>
                      <a:pt x="48" y="136"/>
                    </a:lnTo>
                    <a:lnTo>
                      <a:pt x="0" y="104"/>
                    </a:lnTo>
                    <a:lnTo>
                      <a:pt x="0" y="0"/>
                    </a:lnTo>
                    <a:lnTo>
                      <a:pt x="61" y="20"/>
                    </a:lnTo>
                  </a:path>
                </a:pathLst>
              </a:custGeom>
              <a:solidFill>
                <a:srgbClr val="919191"/>
              </a:solidFill>
              <a:ln w="12700" cap="rnd">
                <a:solidFill>
                  <a:schemeClr val="tx1"/>
                </a:solidFill>
                <a:round/>
                <a:headEnd type="none" w="sm" len="sm"/>
                <a:tailEnd type="none" w="sm" len="sm"/>
              </a:ln>
            </p:spPr>
            <p:txBody>
              <a:bodyPr/>
              <a:lstStyle/>
              <a:p>
                <a:endParaRPr lang="es-ES"/>
              </a:p>
            </p:txBody>
          </p:sp>
          <p:sp>
            <p:nvSpPr>
              <p:cNvPr id="107430" name="Rectangle 274"/>
              <p:cNvSpPr>
                <a:spLocks noChangeArrowheads="1"/>
              </p:cNvSpPr>
              <p:nvPr/>
            </p:nvSpPr>
            <p:spPr bwMode="auto">
              <a:xfrm>
                <a:off x="651" y="2481"/>
                <a:ext cx="69" cy="88"/>
              </a:xfrm>
              <a:prstGeom prst="rect">
                <a:avLst/>
              </a:prstGeom>
              <a:solidFill>
                <a:schemeClr val="bg2"/>
              </a:solidFill>
              <a:ln w="12700">
                <a:solidFill>
                  <a:schemeClr val="tx1"/>
                </a:solidFill>
                <a:miter lim="800000"/>
                <a:headEnd/>
                <a:tailEnd/>
              </a:ln>
            </p:spPr>
            <p:txBody>
              <a:bodyPr wrap="none" anchor="ctr"/>
              <a:lstStyle/>
              <a:p>
                <a:pPr eaLnBrk="0" hangingPunct="0"/>
                <a:endParaRPr lang="es-ES"/>
              </a:p>
            </p:txBody>
          </p:sp>
          <p:grpSp>
            <p:nvGrpSpPr>
              <p:cNvPr id="107431" name="Group 275"/>
              <p:cNvGrpSpPr>
                <a:grpSpLocks/>
              </p:cNvGrpSpPr>
              <p:nvPr/>
            </p:nvGrpSpPr>
            <p:grpSpPr bwMode="auto">
              <a:xfrm>
                <a:off x="660" y="2491"/>
                <a:ext cx="71" cy="67"/>
                <a:chOff x="660" y="2491"/>
                <a:chExt cx="71" cy="67"/>
              </a:xfrm>
            </p:grpSpPr>
            <p:sp>
              <p:nvSpPr>
                <p:cNvPr id="107432" name="Oval 276"/>
                <p:cNvSpPr>
                  <a:spLocks noChangeArrowheads="1"/>
                </p:cNvSpPr>
                <p:nvPr/>
              </p:nvSpPr>
              <p:spPr bwMode="auto">
                <a:xfrm>
                  <a:off x="660" y="2491"/>
                  <a:ext cx="61" cy="64"/>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07433" name="Oval 277"/>
                <p:cNvSpPr>
                  <a:spLocks noChangeArrowheads="1"/>
                </p:cNvSpPr>
                <p:nvPr/>
              </p:nvSpPr>
              <p:spPr bwMode="auto">
                <a:xfrm>
                  <a:off x="670" y="2491"/>
                  <a:ext cx="61" cy="67"/>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07434" name="Oval 278"/>
                <p:cNvSpPr>
                  <a:spLocks noChangeArrowheads="1"/>
                </p:cNvSpPr>
                <p:nvPr/>
              </p:nvSpPr>
              <p:spPr bwMode="auto">
                <a:xfrm>
                  <a:off x="678" y="2501"/>
                  <a:ext cx="45" cy="46"/>
                </a:xfrm>
                <a:prstGeom prst="ellipse">
                  <a:avLst/>
                </a:prstGeom>
                <a:gradFill rotWithShape="0">
                  <a:gsLst>
                    <a:gs pos="0">
                      <a:srgbClr val="4CADC6"/>
                    </a:gs>
                    <a:gs pos="100000">
                      <a:srgbClr val="008AAE"/>
                    </a:gs>
                  </a:gsLst>
                  <a:lin ang="2700000" scaled="1"/>
                </a:gradFill>
                <a:ln w="12700">
                  <a:solidFill>
                    <a:srgbClr val="333333"/>
                  </a:solidFill>
                  <a:round/>
                  <a:headEnd/>
                  <a:tailEnd/>
                </a:ln>
              </p:spPr>
              <p:txBody>
                <a:bodyPr wrap="none" anchor="ctr"/>
                <a:lstStyle/>
                <a:p>
                  <a:pPr eaLnBrk="0" hangingPunct="0"/>
                  <a:endParaRPr lang="es-ES"/>
                </a:p>
              </p:txBody>
            </p:sp>
          </p:grpSp>
        </p:grpSp>
      </p:grpSp>
      <p:grpSp>
        <p:nvGrpSpPr>
          <p:cNvPr id="106517" name="Group 279"/>
          <p:cNvGrpSpPr>
            <a:grpSpLocks/>
          </p:cNvGrpSpPr>
          <p:nvPr/>
        </p:nvGrpSpPr>
        <p:grpSpPr bwMode="auto">
          <a:xfrm>
            <a:off x="6454775" y="4738688"/>
            <a:ext cx="1774825" cy="1138237"/>
            <a:chOff x="378" y="2892"/>
            <a:chExt cx="994" cy="638"/>
          </a:xfrm>
        </p:grpSpPr>
        <p:sp>
          <p:nvSpPr>
            <p:cNvPr id="107252" name="Oval 280"/>
            <p:cNvSpPr>
              <a:spLocks noChangeArrowheads="1"/>
            </p:cNvSpPr>
            <p:nvPr/>
          </p:nvSpPr>
          <p:spPr bwMode="auto">
            <a:xfrm>
              <a:off x="998" y="3332"/>
              <a:ext cx="107" cy="45"/>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7253" name="Rectangle 281"/>
            <p:cNvSpPr>
              <a:spLocks noChangeArrowheads="1"/>
            </p:cNvSpPr>
            <p:nvPr/>
          </p:nvSpPr>
          <p:spPr bwMode="auto">
            <a:xfrm>
              <a:off x="1044" y="3264"/>
              <a:ext cx="19" cy="70"/>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7254" name="Freeform 282"/>
            <p:cNvSpPr>
              <a:spLocks/>
            </p:cNvSpPr>
            <p:nvPr/>
          </p:nvSpPr>
          <p:spPr bwMode="auto">
            <a:xfrm>
              <a:off x="953" y="3205"/>
              <a:ext cx="188" cy="64"/>
            </a:xfrm>
            <a:custGeom>
              <a:avLst/>
              <a:gdLst>
                <a:gd name="T0" fmla="*/ 0 w 188"/>
                <a:gd name="T1" fmla="*/ 32 h 64"/>
                <a:gd name="T2" fmla="*/ 0 w 188"/>
                <a:gd name="T3" fmla="*/ 51 h 64"/>
                <a:gd name="T4" fmla="*/ 61 w 188"/>
                <a:gd name="T5" fmla="*/ 63 h 64"/>
                <a:gd name="T6" fmla="*/ 129 w 188"/>
                <a:gd name="T7" fmla="*/ 63 h 64"/>
                <a:gd name="T8" fmla="*/ 183 w 188"/>
                <a:gd name="T9" fmla="*/ 45 h 64"/>
                <a:gd name="T10" fmla="*/ 187 w 188"/>
                <a:gd name="T11" fmla="*/ 0 h 64"/>
                <a:gd name="T12" fmla="*/ 79 w 188"/>
                <a:gd name="T13" fmla="*/ 0 h 64"/>
                <a:gd name="T14" fmla="*/ 0 w 188"/>
                <a:gd name="T15" fmla="*/ 32 h 64"/>
                <a:gd name="T16" fmla="*/ 0 60000 65536"/>
                <a:gd name="T17" fmla="*/ 0 60000 65536"/>
                <a:gd name="T18" fmla="*/ 0 60000 65536"/>
                <a:gd name="T19" fmla="*/ 0 60000 65536"/>
                <a:gd name="T20" fmla="*/ 0 60000 65536"/>
                <a:gd name="T21" fmla="*/ 0 60000 65536"/>
                <a:gd name="T22" fmla="*/ 0 60000 65536"/>
                <a:gd name="T23" fmla="*/ 0 60000 65536"/>
                <a:gd name="T24" fmla="*/ 0 w 188"/>
                <a:gd name="T25" fmla="*/ 0 h 64"/>
                <a:gd name="T26" fmla="*/ 188 w 188"/>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8" h="64">
                  <a:moveTo>
                    <a:pt x="0" y="32"/>
                  </a:moveTo>
                  <a:lnTo>
                    <a:pt x="0" y="51"/>
                  </a:lnTo>
                  <a:lnTo>
                    <a:pt x="61" y="63"/>
                  </a:lnTo>
                  <a:lnTo>
                    <a:pt x="129" y="63"/>
                  </a:lnTo>
                  <a:lnTo>
                    <a:pt x="183" y="45"/>
                  </a:lnTo>
                  <a:lnTo>
                    <a:pt x="187" y="0"/>
                  </a:lnTo>
                  <a:lnTo>
                    <a:pt x="79" y="0"/>
                  </a:lnTo>
                  <a:lnTo>
                    <a:pt x="0"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7255" name="Freeform 283"/>
            <p:cNvSpPr>
              <a:spLocks/>
            </p:cNvSpPr>
            <p:nvPr/>
          </p:nvSpPr>
          <p:spPr bwMode="auto">
            <a:xfrm>
              <a:off x="959" y="3228"/>
              <a:ext cx="177" cy="35"/>
            </a:xfrm>
            <a:custGeom>
              <a:avLst/>
              <a:gdLst>
                <a:gd name="T0" fmla="*/ 0 w 177"/>
                <a:gd name="T1" fmla="*/ 10 h 35"/>
                <a:gd name="T2" fmla="*/ 0 w 177"/>
                <a:gd name="T3" fmla="*/ 22 h 35"/>
                <a:gd name="T4" fmla="*/ 54 w 177"/>
                <a:gd name="T5" fmla="*/ 34 h 35"/>
                <a:gd name="T6" fmla="*/ 124 w 177"/>
                <a:gd name="T7" fmla="*/ 34 h 35"/>
                <a:gd name="T8" fmla="*/ 176 w 177"/>
                <a:gd name="T9" fmla="*/ 18 h 35"/>
                <a:gd name="T10" fmla="*/ 176 w 177"/>
                <a:gd name="T11" fmla="*/ 0 h 35"/>
                <a:gd name="T12" fmla="*/ 128 w 177"/>
                <a:gd name="T13" fmla="*/ 18 h 35"/>
                <a:gd name="T14" fmla="*/ 56 w 177"/>
                <a:gd name="T15" fmla="*/ 18 h 35"/>
                <a:gd name="T16" fmla="*/ 0 w 177"/>
                <a:gd name="T17" fmla="*/ 1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7"/>
                <a:gd name="T28" fmla="*/ 0 h 35"/>
                <a:gd name="T29" fmla="*/ 177 w 177"/>
                <a:gd name="T30" fmla="*/ 35 h 3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7" h="35">
                  <a:moveTo>
                    <a:pt x="0" y="10"/>
                  </a:moveTo>
                  <a:lnTo>
                    <a:pt x="0" y="22"/>
                  </a:lnTo>
                  <a:lnTo>
                    <a:pt x="54" y="34"/>
                  </a:lnTo>
                  <a:lnTo>
                    <a:pt x="124" y="34"/>
                  </a:lnTo>
                  <a:lnTo>
                    <a:pt x="176" y="18"/>
                  </a:lnTo>
                  <a:lnTo>
                    <a:pt x="176" y="0"/>
                  </a:lnTo>
                  <a:lnTo>
                    <a:pt x="128" y="18"/>
                  </a:lnTo>
                  <a:lnTo>
                    <a:pt x="56" y="18"/>
                  </a:lnTo>
                  <a:lnTo>
                    <a:pt x="0" y="10"/>
                  </a:lnTo>
                </a:path>
              </a:pathLst>
            </a:custGeom>
            <a:solidFill>
              <a:srgbClr val="606060"/>
            </a:solidFill>
            <a:ln w="9525" cap="rnd">
              <a:noFill/>
              <a:round/>
              <a:headEnd type="none" w="sm" len="sm"/>
              <a:tailEnd type="none" w="sm" len="sm"/>
            </a:ln>
          </p:spPr>
          <p:txBody>
            <a:bodyPr/>
            <a:lstStyle/>
            <a:p>
              <a:endParaRPr lang="es-ES"/>
            </a:p>
          </p:txBody>
        </p:sp>
        <p:sp>
          <p:nvSpPr>
            <p:cNvPr id="107256" name="Freeform 284"/>
            <p:cNvSpPr>
              <a:spLocks/>
            </p:cNvSpPr>
            <p:nvPr/>
          </p:nvSpPr>
          <p:spPr bwMode="auto">
            <a:xfrm>
              <a:off x="908" y="3270"/>
              <a:ext cx="49" cy="104"/>
            </a:xfrm>
            <a:custGeom>
              <a:avLst/>
              <a:gdLst>
                <a:gd name="T0" fmla="*/ 0 w 49"/>
                <a:gd name="T1" fmla="*/ 0 h 104"/>
                <a:gd name="T2" fmla="*/ 5 w 49"/>
                <a:gd name="T3" fmla="*/ 18 h 104"/>
                <a:gd name="T4" fmla="*/ 9 w 49"/>
                <a:gd name="T5" fmla="*/ 34 h 104"/>
                <a:gd name="T6" fmla="*/ 16 w 49"/>
                <a:gd name="T7" fmla="*/ 50 h 104"/>
                <a:gd name="T8" fmla="*/ 20 w 49"/>
                <a:gd name="T9" fmla="*/ 60 h 104"/>
                <a:gd name="T10" fmla="*/ 20 w 49"/>
                <a:gd name="T11" fmla="*/ 67 h 104"/>
                <a:gd name="T12" fmla="*/ 20 w 49"/>
                <a:gd name="T13" fmla="*/ 73 h 104"/>
                <a:gd name="T14" fmla="*/ 11 w 49"/>
                <a:gd name="T15" fmla="*/ 82 h 104"/>
                <a:gd name="T16" fmla="*/ 0 w 49"/>
                <a:gd name="T17" fmla="*/ 92 h 104"/>
                <a:gd name="T18" fmla="*/ 10 w 49"/>
                <a:gd name="T19" fmla="*/ 103 h 104"/>
                <a:gd name="T20" fmla="*/ 26 w 49"/>
                <a:gd name="T21" fmla="*/ 94 h 104"/>
                <a:gd name="T22" fmla="*/ 38 w 49"/>
                <a:gd name="T23" fmla="*/ 86 h 104"/>
                <a:gd name="T24" fmla="*/ 48 w 49"/>
                <a:gd name="T25" fmla="*/ 83 h 104"/>
                <a:gd name="T26" fmla="*/ 48 w 49"/>
                <a:gd name="T27" fmla="*/ 73 h 104"/>
                <a:gd name="T28" fmla="*/ 43 w 49"/>
                <a:gd name="T29" fmla="*/ 68 h 104"/>
                <a:gd name="T30" fmla="*/ 38 w 49"/>
                <a:gd name="T31" fmla="*/ 60 h 104"/>
                <a:gd name="T32" fmla="*/ 38 w 49"/>
                <a:gd name="T33" fmla="*/ 48 h 104"/>
                <a:gd name="T34" fmla="*/ 37 w 49"/>
                <a:gd name="T35" fmla="*/ 37 h 104"/>
                <a:gd name="T36" fmla="*/ 38 w 49"/>
                <a:gd name="T37" fmla="*/ 24 h 104"/>
                <a:gd name="T38" fmla="*/ 40 w 49"/>
                <a:gd name="T39" fmla="*/ 17 h 104"/>
                <a:gd name="T40" fmla="*/ 40 w 49"/>
                <a:gd name="T41" fmla="*/ 0 h 104"/>
                <a:gd name="T42" fmla="*/ 0 w 49"/>
                <a:gd name="T43" fmla="*/ 0 h 1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104"/>
                <a:gd name="T68" fmla="*/ 49 w 49"/>
                <a:gd name="T69" fmla="*/ 104 h 1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104">
                  <a:moveTo>
                    <a:pt x="0" y="0"/>
                  </a:moveTo>
                  <a:lnTo>
                    <a:pt x="5" y="18"/>
                  </a:lnTo>
                  <a:lnTo>
                    <a:pt x="9" y="34"/>
                  </a:lnTo>
                  <a:lnTo>
                    <a:pt x="16" y="50"/>
                  </a:lnTo>
                  <a:lnTo>
                    <a:pt x="20" y="60"/>
                  </a:lnTo>
                  <a:lnTo>
                    <a:pt x="20" y="67"/>
                  </a:lnTo>
                  <a:lnTo>
                    <a:pt x="20" y="73"/>
                  </a:lnTo>
                  <a:lnTo>
                    <a:pt x="11" y="82"/>
                  </a:lnTo>
                  <a:lnTo>
                    <a:pt x="0" y="92"/>
                  </a:lnTo>
                  <a:lnTo>
                    <a:pt x="10" y="103"/>
                  </a:lnTo>
                  <a:lnTo>
                    <a:pt x="26" y="94"/>
                  </a:lnTo>
                  <a:lnTo>
                    <a:pt x="38" y="86"/>
                  </a:lnTo>
                  <a:lnTo>
                    <a:pt x="48" y="83"/>
                  </a:lnTo>
                  <a:lnTo>
                    <a:pt x="48" y="73"/>
                  </a:lnTo>
                  <a:lnTo>
                    <a:pt x="43" y="68"/>
                  </a:lnTo>
                  <a:lnTo>
                    <a:pt x="38" y="60"/>
                  </a:lnTo>
                  <a:lnTo>
                    <a:pt x="38" y="48"/>
                  </a:lnTo>
                  <a:lnTo>
                    <a:pt x="37" y="37"/>
                  </a:lnTo>
                  <a:lnTo>
                    <a:pt x="38" y="24"/>
                  </a:lnTo>
                  <a:lnTo>
                    <a:pt x="40" y="17"/>
                  </a:lnTo>
                  <a:lnTo>
                    <a:pt x="40" y="0"/>
                  </a:lnTo>
                  <a:lnTo>
                    <a:pt x="0"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257" name="Freeform 285"/>
            <p:cNvSpPr>
              <a:spLocks/>
            </p:cNvSpPr>
            <p:nvPr/>
          </p:nvSpPr>
          <p:spPr bwMode="auto">
            <a:xfrm>
              <a:off x="887" y="3342"/>
              <a:ext cx="73" cy="36"/>
            </a:xfrm>
            <a:custGeom>
              <a:avLst/>
              <a:gdLst>
                <a:gd name="T0" fmla="*/ 19 w 73"/>
                <a:gd name="T1" fmla="*/ 19 h 36"/>
                <a:gd name="T2" fmla="*/ 26 w 73"/>
                <a:gd name="T3" fmla="*/ 22 h 36"/>
                <a:gd name="T4" fmla="*/ 37 w 73"/>
                <a:gd name="T5" fmla="*/ 21 h 36"/>
                <a:gd name="T6" fmla="*/ 50 w 73"/>
                <a:gd name="T7" fmla="*/ 14 h 36"/>
                <a:gd name="T8" fmla="*/ 59 w 73"/>
                <a:gd name="T9" fmla="*/ 8 h 36"/>
                <a:gd name="T10" fmla="*/ 64 w 73"/>
                <a:gd name="T11" fmla="*/ 0 h 36"/>
                <a:gd name="T12" fmla="*/ 67 w 73"/>
                <a:gd name="T13" fmla="*/ 1 h 36"/>
                <a:gd name="T14" fmla="*/ 72 w 73"/>
                <a:gd name="T15" fmla="*/ 10 h 36"/>
                <a:gd name="T16" fmla="*/ 69 w 73"/>
                <a:gd name="T17" fmla="*/ 14 h 36"/>
                <a:gd name="T18" fmla="*/ 59 w 73"/>
                <a:gd name="T19" fmla="*/ 18 h 36"/>
                <a:gd name="T20" fmla="*/ 46 w 73"/>
                <a:gd name="T21" fmla="*/ 21 h 36"/>
                <a:gd name="T22" fmla="*/ 33 w 73"/>
                <a:gd name="T23" fmla="*/ 32 h 36"/>
                <a:gd name="T24" fmla="*/ 19 w 73"/>
                <a:gd name="T25" fmla="*/ 35 h 36"/>
                <a:gd name="T26" fmla="*/ 9 w 73"/>
                <a:gd name="T27" fmla="*/ 35 h 36"/>
                <a:gd name="T28" fmla="*/ 2 w 73"/>
                <a:gd name="T29" fmla="*/ 33 h 36"/>
                <a:gd name="T30" fmla="*/ 0 w 73"/>
                <a:gd name="T31" fmla="*/ 30 h 36"/>
                <a:gd name="T32" fmla="*/ 0 w 73"/>
                <a:gd name="T33" fmla="*/ 27 h 36"/>
                <a:gd name="T34" fmla="*/ 2 w 73"/>
                <a:gd name="T35" fmla="*/ 26 h 36"/>
                <a:gd name="T36" fmla="*/ 19 w 73"/>
                <a:gd name="T37" fmla="*/ 19 h 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6"/>
                <a:gd name="T59" fmla="*/ 73 w 73"/>
                <a:gd name="T60" fmla="*/ 36 h 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6">
                  <a:moveTo>
                    <a:pt x="19" y="19"/>
                  </a:moveTo>
                  <a:lnTo>
                    <a:pt x="26" y="22"/>
                  </a:lnTo>
                  <a:lnTo>
                    <a:pt x="37" y="21"/>
                  </a:lnTo>
                  <a:lnTo>
                    <a:pt x="50" y="14"/>
                  </a:lnTo>
                  <a:lnTo>
                    <a:pt x="59" y="8"/>
                  </a:lnTo>
                  <a:lnTo>
                    <a:pt x="64" y="0"/>
                  </a:lnTo>
                  <a:lnTo>
                    <a:pt x="67" y="1"/>
                  </a:lnTo>
                  <a:lnTo>
                    <a:pt x="72" y="10"/>
                  </a:lnTo>
                  <a:lnTo>
                    <a:pt x="69" y="14"/>
                  </a:lnTo>
                  <a:lnTo>
                    <a:pt x="59" y="18"/>
                  </a:lnTo>
                  <a:lnTo>
                    <a:pt x="46" y="21"/>
                  </a:lnTo>
                  <a:lnTo>
                    <a:pt x="33" y="32"/>
                  </a:lnTo>
                  <a:lnTo>
                    <a:pt x="19" y="35"/>
                  </a:lnTo>
                  <a:lnTo>
                    <a:pt x="9" y="35"/>
                  </a:lnTo>
                  <a:lnTo>
                    <a:pt x="2" y="33"/>
                  </a:lnTo>
                  <a:lnTo>
                    <a:pt x="0" y="30"/>
                  </a:lnTo>
                  <a:lnTo>
                    <a:pt x="0" y="27"/>
                  </a:lnTo>
                  <a:lnTo>
                    <a:pt x="2" y="26"/>
                  </a:lnTo>
                  <a:lnTo>
                    <a:pt x="19" y="19"/>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258" name="Freeform 286"/>
            <p:cNvSpPr>
              <a:spLocks/>
            </p:cNvSpPr>
            <p:nvPr/>
          </p:nvSpPr>
          <p:spPr bwMode="auto">
            <a:xfrm>
              <a:off x="948" y="3358"/>
              <a:ext cx="27" cy="25"/>
            </a:xfrm>
            <a:custGeom>
              <a:avLst/>
              <a:gdLst>
                <a:gd name="T0" fmla="*/ 0 w 27"/>
                <a:gd name="T1" fmla="*/ 6 h 25"/>
                <a:gd name="T2" fmla="*/ 1 w 27"/>
                <a:gd name="T3" fmla="*/ 24 h 25"/>
                <a:gd name="T4" fmla="*/ 16 w 27"/>
                <a:gd name="T5" fmla="*/ 24 h 25"/>
                <a:gd name="T6" fmla="*/ 26 w 27"/>
                <a:gd name="T7" fmla="*/ 0 h 25"/>
                <a:gd name="T8" fmla="*/ 0 w 27"/>
                <a:gd name="T9" fmla="*/ 6 h 25"/>
                <a:gd name="T10" fmla="*/ 0 60000 65536"/>
                <a:gd name="T11" fmla="*/ 0 60000 65536"/>
                <a:gd name="T12" fmla="*/ 0 60000 65536"/>
                <a:gd name="T13" fmla="*/ 0 60000 65536"/>
                <a:gd name="T14" fmla="*/ 0 60000 65536"/>
                <a:gd name="T15" fmla="*/ 0 w 27"/>
                <a:gd name="T16" fmla="*/ 0 h 25"/>
                <a:gd name="T17" fmla="*/ 27 w 27"/>
                <a:gd name="T18" fmla="*/ 25 h 25"/>
              </a:gdLst>
              <a:ahLst/>
              <a:cxnLst>
                <a:cxn ang="T10">
                  <a:pos x="T0" y="T1"/>
                </a:cxn>
                <a:cxn ang="T11">
                  <a:pos x="T2" y="T3"/>
                </a:cxn>
                <a:cxn ang="T12">
                  <a:pos x="T4" y="T5"/>
                </a:cxn>
                <a:cxn ang="T13">
                  <a:pos x="T6" y="T7"/>
                </a:cxn>
                <a:cxn ang="T14">
                  <a:pos x="T8" y="T9"/>
                </a:cxn>
              </a:cxnLst>
              <a:rect l="T15" t="T16" r="T17" b="T18"/>
              <a:pathLst>
                <a:path w="27" h="25">
                  <a:moveTo>
                    <a:pt x="0" y="6"/>
                  </a:moveTo>
                  <a:lnTo>
                    <a:pt x="1" y="24"/>
                  </a:lnTo>
                  <a:lnTo>
                    <a:pt x="16" y="24"/>
                  </a:lnTo>
                  <a:lnTo>
                    <a:pt x="26" y="0"/>
                  </a:lnTo>
                  <a:lnTo>
                    <a:pt x="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259" name="Freeform 287"/>
            <p:cNvSpPr>
              <a:spLocks/>
            </p:cNvSpPr>
            <p:nvPr/>
          </p:nvSpPr>
          <p:spPr bwMode="auto">
            <a:xfrm>
              <a:off x="904" y="3274"/>
              <a:ext cx="50" cy="108"/>
            </a:xfrm>
            <a:custGeom>
              <a:avLst/>
              <a:gdLst>
                <a:gd name="T0" fmla="*/ 0 w 50"/>
                <a:gd name="T1" fmla="*/ 0 h 108"/>
                <a:gd name="T2" fmla="*/ 5 w 50"/>
                <a:gd name="T3" fmla="*/ 18 h 108"/>
                <a:gd name="T4" fmla="*/ 9 w 50"/>
                <a:gd name="T5" fmla="*/ 35 h 108"/>
                <a:gd name="T6" fmla="*/ 16 w 50"/>
                <a:gd name="T7" fmla="*/ 53 h 108"/>
                <a:gd name="T8" fmla="*/ 21 w 50"/>
                <a:gd name="T9" fmla="*/ 63 h 108"/>
                <a:gd name="T10" fmla="*/ 21 w 50"/>
                <a:gd name="T11" fmla="*/ 70 h 108"/>
                <a:gd name="T12" fmla="*/ 21 w 50"/>
                <a:gd name="T13" fmla="*/ 76 h 108"/>
                <a:gd name="T14" fmla="*/ 12 w 50"/>
                <a:gd name="T15" fmla="*/ 86 h 108"/>
                <a:gd name="T16" fmla="*/ 0 w 50"/>
                <a:gd name="T17" fmla="*/ 96 h 108"/>
                <a:gd name="T18" fmla="*/ 11 w 50"/>
                <a:gd name="T19" fmla="*/ 107 h 108"/>
                <a:gd name="T20" fmla="*/ 26 w 50"/>
                <a:gd name="T21" fmla="*/ 98 h 108"/>
                <a:gd name="T22" fmla="*/ 39 w 50"/>
                <a:gd name="T23" fmla="*/ 91 h 108"/>
                <a:gd name="T24" fmla="*/ 49 w 50"/>
                <a:gd name="T25" fmla="*/ 87 h 108"/>
                <a:gd name="T26" fmla="*/ 49 w 50"/>
                <a:gd name="T27" fmla="*/ 76 h 108"/>
                <a:gd name="T28" fmla="*/ 41 w 50"/>
                <a:gd name="T29" fmla="*/ 71 h 108"/>
                <a:gd name="T30" fmla="*/ 39 w 50"/>
                <a:gd name="T31" fmla="*/ 63 h 108"/>
                <a:gd name="T32" fmla="*/ 39 w 50"/>
                <a:gd name="T33" fmla="*/ 49 h 108"/>
                <a:gd name="T34" fmla="*/ 38 w 50"/>
                <a:gd name="T35" fmla="*/ 39 h 108"/>
                <a:gd name="T36" fmla="*/ 39 w 50"/>
                <a:gd name="T37" fmla="*/ 24 h 108"/>
                <a:gd name="T38" fmla="*/ 41 w 50"/>
                <a:gd name="T39" fmla="*/ 17 h 108"/>
                <a:gd name="T40" fmla="*/ 41 w 50"/>
                <a:gd name="T41" fmla="*/ 0 h 108"/>
                <a:gd name="T42" fmla="*/ 0 w 50"/>
                <a:gd name="T43" fmla="*/ 0 h 1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0"/>
                <a:gd name="T67" fmla="*/ 0 h 108"/>
                <a:gd name="T68" fmla="*/ 50 w 50"/>
                <a:gd name="T69" fmla="*/ 108 h 1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0" h="108">
                  <a:moveTo>
                    <a:pt x="0" y="0"/>
                  </a:moveTo>
                  <a:lnTo>
                    <a:pt x="5" y="18"/>
                  </a:lnTo>
                  <a:lnTo>
                    <a:pt x="9" y="35"/>
                  </a:lnTo>
                  <a:lnTo>
                    <a:pt x="16" y="53"/>
                  </a:lnTo>
                  <a:lnTo>
                    <a:pt x="21" y="63"/>
                  </a:lnTo>
                  <a:lnTo>
                    <a:pt x="21" y="70"/>
                  </a:lnTo>
                  <a:lnTo>
                    <a:pt x="21" y="76"/>
                  </a:lnTo>
                  <a:lnTo>
                    <a:pt x="12" y="86"/>
                  </a:lnTo>
                  <a:lnTo>
                    <a:pt x="0" y="96"/>
                  </a:lnTo>
                  <a:lnTo>
                    <a:pt x="11" y="107"/>
                  </a:lnTo>
                  <a:lnTo>
                    <a:pt x="26" y="98"/>
                  </a:lnTo>
                  <a:lnTo>
                    <a:pt x="39" y="91"/>
                  </a:lnTo>
                  <a:lnTo>
                    <a:pt x="49" y="87"/>
                  </a:lnTo>
                  <a:lnTo>
                    <a:pt x="49" y="76"/>
                  </a:lnTo>
                  <a:lnTo>
                    <a:pt x="41" y="71"/>
                  </a:lnTo>
                  <a:lnTo>
                    <a:pt x="39" y="63"/>
                  </a:lnTo>
                  <a:lnTo>
                    <a:pt x="39" y="49"/>
                  </a:lnTo>
                  <a:lnTo>
                    <a:pt x="38" y="39"/>
                  </a:lnTo>
                  <a:lnTo>
                    <a:pt x="39" y="24"/>
                  </a:lnTo>
                  <a:lnTo>
                    <a:pt x="41" y="17"/>
                  </a:lnTo>
                  <a:lnTo>
                    <a:pt x="41" y="0"/>
                  </a:lnTo>
                  <a:lnTo>
                    <a:pt x="0"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260" name="Freeform 288"/>
            <p:cNvSpPr>
              <a:spLocks/>
            </p:cNvSpPr>
            <p:nvPr/>
          </p:nvSpPr>
          <p:spPr bwMode="auto">
            <a:xfrm>
              <a:off x="884" y="3350"/>
              <a:ext cx="73" cy="37"/>
            </a:xfrm>
            <a:custGeom>
              <a:avLst/>
              <a:gdLst>
                <a:gd name="T0" fmla="*/ 19 w 73"/>
                <a:gd name="T1" fmla="*/ 20 h 37"/>
                <a:gd name="T2" fmla="*/ 26 w 73"/>
                <a:gd name="T3" fmla="*/ 22 h 37"/>
                <a:gd name="T4" fmla="*/ 37 w 73"/>
                <a:gd name="T5" fmla="*/ 22 h 37"/>
                <a:gd name="T6" fmla="*/ 50 w 73"/>
                <a:gd name="T7" fmla="*/ 14 h 37"/>
                <a:gd name="T8" fmla="*/ 59 w 73"/>
                <a:gd name="T9" fmla="*/ 9 h 37"/>
                <a:gd name="T10" fmla="*/ 64 w 73"/>
                <a:gd name="T11" fmla="*/ 0 h 37"/>
                <a:gd name="T12" fmla="*/ 67 w 73"/>
                <a:gd name="T13" fmla="*/ 1 h 37"/>
                <a:gd name="T14" fmla="*/ 72 w 73"/>
                <a:gd name="T15" fmla="*/ 11 h 37"/>
                <a:gd name="T16" fmla="*/ 69 w 73"/>
                <a:gd name="T17" fmla="*/ 14 h 37"/>
                <a:gd name="T18" fmla="*/ 59 w 73"/>
                <a:gd name="T19" fmla="*/ 19 h 37"/>
                <a:gd name="T20" fmla="*/ 46 w 73"/>
                <a:gd name="T21" fmla="*/ 22 h 37"/>
                <a:gd name="T22" fmla="*/ 33 w 73"/>
                <a:gd name="T23" fmla="*/ 33 h 37"/>
                <a:gd name="T24" fmla="*/ 19 w 73"/>
                <a:gd name="T25" fmla="*/ 36 h 37"/>
                <a:gd name="T26" fmla="*/ 9 w 73"/>
                <a:gd name="T27" fmla="*/ 36 h 37"/>
                <a:gd name="T28" fmla="*/ 2 w 73"/>
                <a:gd name="T29" fmla="*/ 34 h 37"/>
                <a:gd name="T30" fmla="*/ 0 w 73"/>
                <a:gd name="T31" fmla="*/ 30 h 37"/>
                <a:gd name="T32" fmla="*/ 0 w 73"/>
                <a:gd name="T33" fmla="*/ 28 h 37"/>
                <a:gd name="T34" fmla="*/ 2 w 73"/>
                <a:gd name="T35" fmla="*/ 25 h 37"/>
                <a:gd name="T36" fmla="*/ 19 w 73"/>
                <a:gd name="T37" fmla="*/ 2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7"/>
                <a:gd name="T59" fmla="*/ 73 w 73"/>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7">
                  <a:moveTo>
                    <a:pt x="19" y="20"/>
                  </a:moveTo>
                  <a:lnTo>
                    <a:pt x="26" y="22"/>
                  </a:lnTo>
                  <a:lnTo>
                    <a:pt x="37" y="22"/>
                  </a:lnTo>
                  <a:lnTo>
                    <a:pt x="50" y="14"/>
                  </a:lnTo>
                  <a:lnTo>
                    <a:pt x="59" y="9"/>
                  </a:lnTo>
                  <a:lnTo>
                    <a:pt x="64" y="0"/>
                  </a:lnTo>
                  <a:lnTo>
                    <a:pt x="67" y="1"/>
                  </a:lnTo>
                  <a:lnTo>
                    <a:pt x="72" y="11"/>
                  </a:lnTo>
                  <a:lnTo>
                    <a:pt x="69" y="14"/>
                  </a:lnTo>
                  <a:lnTo>
                    <a:pt x="59" y="19"/>
                  </a:lnTo>
                  <a:lnTo>
                    <a:pt x="46" y="22"/>
                  </a:lnTo>
                  <a:lnTo>
                    <a:pt x="33" y="33"/>
                  </a:lnTo>
                  <a:lnTo>
                    <a:pt x="19" y="36"/>
                  </a:lnTo>
                  <a:lnTo>
                    <a:pt x="9" y="36"/>
                  </a:lnTo>
                  <a:lnTo>
                    <a:pt x="2" y="34"/>
                  </a:lnTo>
                  <a:lnTo>
                    <a:pt x="0" y="30"/>
                  </a:lnTo>
                  <a:lnTo>
                    <a:pt x="0" y="28"/>
                  </a:lnTo>
                  <a:lnTo>
                    <a:pt x="2" y="25"/>
                  </a:lnTo>
                  <a:lnTo>
                    <a:pt x="19"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261" name="Freeform 289"/>
            <p:cNvSpPr>
              <a:spLocks/>
            </p:cNvSpPr>
            <p:nvPr/>
          </p:nvSpPr>
          <p:spPr bwMode="auto">
            <a:xfrm>
              <a:off x="943" y="3366"/>
              <a:ext cx="29" cy="25"/>
            </a:xfrm>
            <a:custGeom>
              <a:avLst/>
              <a:gdLst>
                <a:gd name="T0" fmla="*/ 0 w 29"/>
                <a:gd name="T1" fmla="*/ 6 h 25"/>
                <a:gd name="T2" fmla="*/ 1 w 29"/>
                <a:gd name="T3" fmla="*/ 24 h 25"/>
                <a:gd name="T4" fmla="*/ 19 w 29"/>
                <a:gd name="T5" fmla="*/ 24 h 25"/>
                <a:gd name="T6" fmla="*/ 28 w 29"/>
                <a:gd name="T7" fmla="*/ 0 h 25"/>
                <a:gd name="T8" fmla="*/ 0 w 29"/>
                <a:gd name="T9" fmla="*/ 6 h 25"/>
                <a:gd name="T10" fmla="*/ 0 60000 65536"/>
                <a:gd name="T11" fmla="*/ 0 60000 65536"/>
                <a:gd name="T12" fmla="*/ 0 60000 65536"/>
                <a:gd name="T13" fmla="*/ 0 60000 65536"/>
                <a:gd name="T14" fmla="*/ 0 60000 65536"/>
                <a:gd name="T15" fmla="*/ 0 w 29"/>
                <a:gd name="T16" fmla="*/ 0 h 25"/>
                <a:gd name="T17" fmla="*/ 29 w 29"/>
                <a:gd name="T18" fmla="*/ 25 h 25"/>
              </a:gdLst>
              <a:ahLst/>
              <a:cxnLst>
                <a:cxn ang="T10">
                  <a:pos x="T0" y="T1"/>
                </a:cxn>
                <a:cxn ang="T11">
                  <a:pos x="T2" y="T3"/>
                </a:cxn>
                <a:cxn ang="T12">
                  <a:pos x="T4" y="T5"/>
                </a:cxn>
                <a:cxn ang="T13">
                  <a:pos x="T6" y="T7"/>
                </a:cxn>
                <a:cxn ang="T14">
                  <a:pos x="T8" y="T9"/>
                </a:cxn>
              </a:cxnLst>
              <a:rect l="T15" t="T16" r="T17" b="T18"/>
              <a:pathLst>
                <a:path w="29" h="25">
                  <a:moveTo>
                    <a:pt x="0" y="6"/>
                  </a:moveTo>
                  <a:lnTo>
                    <a:pt x="1" y="24"/>
                  </a:lnTo>
                  <a:lnTo>
                    <a:pt x="19" y="24"/>
                  </a:lnTo>
                  <a:lnTo>
                    <a:pt x="28" y="0"/>
                  </a:lnTo>
                  <a:lnTo>
                    <a:pt x="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262" name="Freeform 290"/>
            <p:cNvSpPr>
              <a:spLocks/>
            </p:cNvSpPr>
            <p:nvPr/>
          </p:nvSpPr>
          <p:spPr bwMode="auto">
            <a:xfrm>
              <a:off x="1016" y="2905"/>
              <a:ext cx="81" cy="92"/>
            </a:xfrm>
            <a:custGeom>
              <a:avLst/>
              <a:gdLst>
                <a:gd name="T0" fmla="*/ 24 w 81"/>
                <a:gd name="T1" fmla="*/ 1 h 92"/>
                <a:gd name="T2" fmla="*/ 13 w 81"/>
                <a:gd name="T3" fmla="*/ 4 h 92"/>
                <a:gd name="T4" fmla="*/ 9 w 81"/>
                <a:gd name="T5" fmla="*/ 13 h 92"/>
                <a:gd name="T6" fmla="*/ 6 w 81"/>
                <a:gd name="T7" fmla="*/ 23 h 92"/>
                <a:gd name="T8" fmla="*/ 6 w 81"/>
                <a:gd name="T9" fmla="*/ 27 h 92"/>
                <a:gd name="T10" fmla="*/ 6 w 81"/>
                <a:gd name="T11" fmla="*/ 32 h 92"/>
                <a:gd name="T12" fmla="*/ 7 w 81"/>
                <a:gd name="T13" fmla="*/ 34 h 92"/>
                <a:gd name="T14" fmla="*/ 6 w 81"/>
                <a:gd name="T15" fmla="*/ 39 h 92"/>
                <a:gd name="T16" fmla="*/ 2 w 81"/>
                <a:gd name="T17" fmla="*/ 46 h 92"/>
                <a:gd name="T18" fmla="*/ 0 w 81"/>
                <a:gd name="T19" fmla="*/ 47 h 92"/>
                <a:gd name="T20" fmla="*/ 0 w 81"/>
                <a:gd name="T21" fmla="*/ 48 h 92"/>
                <a:gd name="T22" fmla="*/ 0 w 81"/>
                <a:gd name="T23" fmla="*/ 49 h 92"/>
                <a:gd name="T24" fmla="*/ 0 w 81"/>
                <a:gd name="T25" fmla="*/ 51 h 92"/>
                <a:gd name="T26" fmla="*/ 0 w 81"/>
                <a:gd name="T27" fmla="*/ 53 h 92"/>
                <a:gd name="T28" fmla="*/ 4 w 81"/>
                <a:gd name="T29" fmla="*/ 53 h 92"/>
                <a:gd name="T30" fmla="*/ 6 w 81"/>
                <a:gd name="T31" fmla="*/ 54 h 92"/>
                <a:gd name="T32" fmla="*/ 6 w 81"/>
                <a:gd name="T33" fmla="*/ 56 h 92"/>
                <a:gd name="T34" fmla="*/ 6 w 81"/>
                <a:gd name="T35" fmla="*/ 58 h 92"/>
                <a:gd name="T36" fmla="*/ 4 w 81"/>
                <a:gd name="T37" fmla="*/ 62 h 92"/>
                <a:gd name="T38" fmla="*/ 6 w 81"/>
                <a:gd name="T39" fmla="*/ 64 h 92"/>
                <a:gd name="T40" fmla="*/ 6 w 81"/>
                <a:gd name="T41" fmla="*/ 65 h 92"/>
                <a:gd name="T42" fmla="*/ 6 w 81"/>
                <a:gd name="T43" fmla="*/ 66 h 92"/>
                <a:gd name="T44" fmla="*/ 6 w 81"/>
                <a:gd name="T45" fmla="*/ 69 h 92"/>
                <a:gd name="T46" fmla="*/ 7 w 81"/>
                <a:gd name="T47" fmla="*/ 69 h 92"/>
                <a:gd name="T48" fmla="*/ 8 w 81"/>
                <a:gd name="T49" fmla="*/ 71 h 92"/>
                <a:gd name="T50" fmla="*/ 8 w 81"/>
                <a:gd name="T51" fmla="*/ 74 h 92"/>
                <a:gd name="T52" fmla="*/ 9 w 81"/>
                <a:gd name="T53" fmla="*/ 76 h 92"/>
                <a:gd name="T54" fmla="*/ 10 w 81"/>
                <a:gd name="T55" fmla="*/ 76 h 92"/>
                <a:gd name="T56" fmla="*/ 12 w 81"/>
                <a:gd name="T57" fmla="*/ 78 h 92"/>
                <a:gd name="T58" fmla="*/ 14 w 81"/>
                <a:gd name="T59" fmla="*/ 79 h 92"/>
                <a:gd name="T60" fmla="*/ 17 w 81"/>
                <a:gd name="T61" fmla="*/ 79 h 92"/>
                <a:gd name="T62" fmla="*/ 22 w 81"/>
                <a:gd name="T63" fmla="*/ 79 h 92"/>
                <a:gd name="T64" fmla="*/ 27 w 81"/>
                <a:gd name="T65" fmla="*/ 78 h 92"/>
                <a:gd name="T66" fmla="*/ 35 w 81"/>
                <a:gd name="T67" fmla="*/ 91 h 92"/>
                <a:gd name="T68" fmla="*/ 68 w 81"/>
                <a:gd name="T69" fmla="*/ 76 h 92"/>
                <a:gd name="T70" fmla="*/ 65 w 81"/>
                <a:gd name="T71" fmla="*/ 71 h 92"/>
                <a:gd name="T72" fmla="*/ 64 w 81"/>
                <a:gd name="T73" fmla="*/ 65 h 92"/>
                <a:gd name="T74" fmla="*/ 64 w 81"/>
                <a:gd name="T75" fmla="*/ 61 h 92"/>
                <a:gd name="T76" fmla="*/ 80 w 81"/>
                <a:gd name="T77" fmla="*/ 47 h 92"/>
                <a:gd name="T78" fmla="*/ 80 w 81"/>
                <a:gd name="T79" fmla="*/ 15 h 92"/>
                <a:gd name="T80" fmla="*/ 70 w 81"/>
                <a:gd name="T81" fmla="*/ 7 h 92"/>
                <a:gd name="T82" fmla="*/ 59 w 81"/>
                <a:gd name="T83" fmla="*/ 2 h 92"/>
                <a:gd name="T84" fmla="*/ 50 w 81"/>
                <a:gd name="T85" fmla="*/ 0 h 92"/>
                <a:gd name="T86" fmla="*/ 36 w 81"/>
                <a:gd name="T87" fmla="*/ 0 h 92"/>
                <a:gd name="T88" fmla="*/ 24 w 81"/>
                <a:gd name="T89" fmla="*/ 1 h 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1"/>
                <a:gd name="T136" fmla="*/ 0 h 92"/>
                <a:gd name="T137" fmla="*/ 81 w 81"/>
                <a:gd name="T138" fmla="*/ 92 h 9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1" h="92">
                  <a:moveTo>
                    <a:pt x="24" y="1"/>
                  </a:moveTo>
                  <a:lnTo>
                    <a:pt x="13" y="4"/>
                  </a:lnTo>
                  <a:lnTo>
                    <a:pt x="9" y="13"/>
                  </a:lnTo>
                  <a:lnTo>
                    <a:pt x="6" y="23"/>
                  </a:lnTo>
                  <a:lnTo>
                    <a:pt x="6" y="27"/>
                  </a:lnTo>
                  <a:lnTo>
                    <a:pt x="6" y="32"/>
                  </a:lnTo>
                  <a:lnTo>
                    <a:pt x="7" y="34"/>
                  </a:lnTo>
                  <a:lnTo>
                    <a:pt x="6" y="39"/>
                  </a:lnTo>
                  <a:lnTo>
                    <a:pt x="2" y="46"/>
                  </a:lnTo>
                  <a:lnTo>
                    <a:pt x="0" y="47"/>
                  </a:lnTo>
                  <a:lnTo>
                    <a:pt x="0" y="48"/>
                  </a:lnTo>
                  <a:lnTo>
                    <a:pt x="0" y="49"/>
                  </a:lnTo>
                  <a:lnTo>
                    <a:pt x="0" y="51"/>
                  </a:lnTo>
                  <a:lnTo>
                    <a:pt x="0" y="53"/>
                  </a:lnTo>
                  <a:lnTo>
                    <a:pt x="4" y="53"/>
                  </a:lnTo>
                  <a:lnTo>
                    <a:pt x="6" y="54"/>
                  </a:lnTo>
                  <a:lnTo>
                    <a:pt x="6" y="56"/>
                  </a:lnTo>
                  <a:lnTo>
                    <a:pt x="6" y="58"/>
                  </a:lnTo>
                  <a:lnTo>
                    <a:pt x="4" y="62"/>
                  </a:lnTo>
                  <a:lnTo>
                    <a:pt x="6" y="64"/>
                  </a:lnTo>
                  <a:lnTo>
                    <a:pt x="6" y="65"/>
                  </a:lnTo>
                  <a:lnTo>
                    <a:pt x="6" y="66"/>
                  </a:lnTo>
                  <a:lnTo>
                    <a:pt x="6" y="69"/>
                  </a:lnTo>
                  <a:lnTo>
                    <a:pt x="7" y="69"/>
                  </a:lnTo>
                  <a:lnTo>
                    <a:pt x="8" y="71"/>
                  </a:lnTo>
                  <a:lnTo>
                    <a:pt x="8" y="74"/>
                  </a:lnTo>
                  <a:lnTo>
                    <a:pt x="9" y="76"/>
                  </a:lnTo>
                  <a:lnTo>
                    <a:pt x="10" y="76"/>
                  </a:lnTo>
                  <a:lnTo>
                    <a:pt x="12" y="78"/>
                  </a:lnTo>
                  <a:lnTo>
                    <a:pt x="14" y="79"/>
                  </a:lnTo>
                  <a:lnTo>
                    <a:pt x="17" y="79"/>
                  </a:lnTo>
                  <a:lnTo>
                    <a:pt x="22" y="79"/>
                  </a:lnTo>
                  <a:lnTo>
                    <a:pt x="27" y="78"/>
                  </a:lnTo>
                  <a:lnTo>
                    <a:pt x="35" y="91"/>
                  </a:lnTo>
                  <a:lnTo>
                    <a:pt x="68" y="76"/>
                  </a:lnTo>
                  <a:lnTo>
                    <a:pt x="65" y="71"/>
                  </a:lnTo>
                  <a:lnTo>
                    <a:pt x="64" y="65"/>
                  </a:lnTo>
                  <a:lnTo>
                    <a:pt x="64" y="61"/>
                  </a:lnTo>
                  <a:lnTo>
                    <a:pt x="80" y="47"/>
                  </a:lnTo>
                  <a:lnTo>
                    <a:pt x="80" y="15"/>
                  </a:lnTo>
                  <a:lnTo>
                    <a:pt x="70" y="7"/>
                  </a:lnTo>
                  <a:lnTo>
                    <a:pt x="59" y="2"/>
                  </a:lnTo>
                  <a:lnTo>
                    <a:pt x="50" y="0"/>
                  </a:lnTo>
                  <a:lnTo>
                    <a:pt x="36" y="0"/>
                  </a:lnTo>
                  <a:lnTo>
                    <a:pt x="24" y="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263" name="Freeform 291"/>
            <p:cNvSpPr>
              <a:spLocks/>
            </p:cNvSpPr>
            <p:nvPr/>
          </p:nvSpPr>
          <p:spPr bwMode="auto">
            <a:xfrm>
              <a:off x="1057" y="2963"/>
              <a:ext cx="27" cy="26"/>
            </a:xfrm>
            <a:custGeom>
              <a:avLst/>
              <a:gdLst>
                <a:gd name="T0" fmla="*/ 26 w 27"/>
                <a:gd name="T1" fmla="*/ 0 h 26"/>
                <a:gd name="T2" fmla="*/ 21 w 27"/>
                <a:gd name="T3" fmla="*/ 12 h 26"/>
                <a:gd name="T4" fmla="*/ 12 w 27"/>
                <a:gd name="T5" fmla="*/ 17 h 26"/>
                <a:gd name="T6" fmla="*/ 0 w 27"/>
                <a:gd name="T7" fmla="*/ 25 h 26"/>
                <a:gd name="T8" fmla="*/ 16 w 27"/>
                <a:gd name="T9" fmla="*/ 19 h 26"/>
                <a:gd name="T10" fmla="*/ 21 w 27"/>
                <a:gd name="T11" fmla="*/ 12 h 26"/>
                <a:gd name="T12" fmla="*/ 26 w 27"/>
                <a:gd name="T13" fmla="*/ 0 h 26"/>
                <a:gd name="T14" fmla="*/ 0 60000 65536"/>
                <a:gd name="T15" fmla="*/ 0 60000 65536"/>
                <a:gd name="T16" fmla="*/ 0 60000 65536"/>
                <a:gd name="T17" fmla="*/ 0 60000 65536"/>
                <a:gd name="T18" fmla="*/ 0 60000 65536"/>
                <a:gd name="T19" fmla="*/ 0 60000 65536"/>
                <a:gd name="T20" fmla="*/ 0 60000 65536"/>
                <a:gd name="T21" fmla="*/ 0 w 27"/>
                <a:gd name="T22" fmla="*/ 0 h 26"/>
                <a:gd name="T23" fmla="*/ 27 w 27"/>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6">
                  <a:moveTo>
                    <a:pt x="26" y="0"/>
                  </a:moveTo>
                  <a:lnTo>
                    <a:pt x="21" y="12"/>
                  </a:lnTo>
                  <a:lnTo>
                    <a:pt x="12" y="17"/>
                  </a:lnTo>
                  <a:lnTo>
                    <a:pt x="0" y="25"/>
                  </a:lnTo>
                  <a:lnTo>
                    <a:pt x="16" y="19"/>
                  </a:lnTo>
                  <a:lnTo>
                    <a:pt x="21" y="12"/>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7264" name="Freeform 292"/>
            <p:cNvSpPr>
              <a:spLocks/>
            </p:cNvSpPr>
            <p:nvPr/>
          </p:nvSpPr>
          <p:spPr bwMode="auto">
            <a:xfrm>
              <a:off x="1027" y="2934"/>
              <a:ext cx="29" cy="1"/>
            </a:xfrm>
            <a:custGeom>
              <a:avLst/>
              <a:gdLst>
                <a:gd name="T0" fmla="*/ 0 w 29"/>
                <a:gd name="T1" fmla="*/ 0 h 1"/>
                <a:gd name="T2" fmla="*/ 0 w 29"/>
                <a:gd name="T3" fmla="*/ 0 h 1"/>
                <a:gd name="T4" fmla="*/ 2 w 29"/>
                <a:gd name="T5" fmla="*/ 0 h 1"/>
                <a:gd name="T6" fmla="*/ 7 w 29"/>
                <a:gd name="T7" fmla="*/ 0 h 1"/>
                <a:gd name="T8" fmla="*/ 14 w 29"/>
                <a:gd name="T9" fmla="*/ 0 h 1"/>
                <a:gd name="T10" fmla="*/ 23 w 29"/>
                <a:gd name="T11" fmla="*/ 0 h 1"/>
                <a:gd name="T12" fmla="*/ 28 w 29"/>
                <a:gd name="T13" fmla="*/ 0 h 1"/>
                <a:gd name="T14" fmla="*/ 19 w 29"/>
                <a:gd name="T15" fmla="*/ 0 h 1"/>
                <a:gd name="T16" fmla="*/ 15 w 29"/>
                <a:gd name="T17" fmla="*/ 0 h 1"/>
                <a:gd name="T18" fmla="*/ 10 w 29"/>
                <a:gd name="T19" fmla="*/ 0 h 1"/>
                <a:gd name="T20" fmla="*/ 7 w 29"/>
                <a:gd name="T21" fmla="*/ 0 h 1"/>
                <a:gd name="T22" fmla="*/ 2 w 29"/>
                <a:gd name="T23" fmla="*/ 0 h 1"/>
                <a:gd name="T24" fmla="*/ 0 w 29"/>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1"/>
                <a:gd name="T41" fmla="*/ 29 w 29"/>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1">
                  <a:moveTo>
                    <a:pt x="0" y="0"/>
                  </a:moveTo>
                  <a:lnTo>
                    <a:pt x="0" y="0"/>
                  </a:lnTo>
                  <a:lnTo>
                    <a:pt x="2" y="0"/>
                  </a:lnTo>
                  <a:lnTo>
                    <a:pt x="7" y="0"/>
                  </a:lnTo>
                  <a:lnTo>
                    <a:pt x="14" y="0"/>
                  </a:lnTo>
                  <a:lnTo>
                    <a:pt x="23" y="0"/>
                  </a:lnTo>
                  <a:lnTo>
                    <a:pt x="28" y="0"/>
                  </a:lnTo>
                  <a:lnTo>
                    <a:pt x="19" y="0"/>
                  </a:lnTo>
                  <a:lnTo>
                    <a:pt x="15" y="0"/>
                  </a:lnTo>
                  <a:lnTo>
                    <a:pt x="10" y="0"/>
                  </a:lnTo>
                  <a:lnTo>
                    <a:pt x="7" y="0"/>
                  </a:lnTo>
                  <a:lnTo>
                    <a:pt x="2" y="0"/>
                  </a:lnTo>
                  <a:lnTo>
                    <a:pt x="0" y="0"/>
                  </a:lnTo>
                </a:path>
              </a:pathLst>
            </a:custGeom>
            <a:solidFill>
              <a:srgbClr val="201000"/>
            </a:solidFill>
            <a:ln w="9525" cap="rnd">
              <a:noFill/>
              <a:round/>
              <a:headEnd type="none" w="sm" len="sm"/>
              <a:tailEnd type="none" w="sm" len="sm"/>
            </a:ln>
          </p:spPr>
          <p:txBody>
            <a:bodyPr/>
            <a:lstStyle/>
            <a:p>
              <a:endParaRPr lang="es-ES"/>
            </a:p>
          </p:txBody>
        </p:sp>
        <p:sp>
          <p:nvSpPr>
            <p:cNvPr id="107265" name="Freeform 293"/>
            <p:cNvSpPr>
              <a:spLocks/>
            </p:cNvSpPr>
            <p:nvPr/>
          </p:nvSpPr>
          <p:spPr bwMode="auto">
            <a:xfrm>
              <a:off x="1064" y="2940"/>
              <a:ext cx="26" cy="24"/>
            </a:xfrm>
            <a:custGeom>
              <a:avLst/>
              <a:gdLst>
                <a:gd name="T0" fmla="*/ 0 w 26"/>
                <a:gd name="T1" fmla="*/ 2 h 24"/>
                <a:gd name="T2" fmla="*/ 6 w 26"/>
                <a:gd name="T3" fmla="*/ 0 h 24"/>
                <a:gd name="T4" fmla="*/ 19 w 26"/>
                <a:gd name="T5" fmla="*/ 2 h 24"/>
                <a:gd name="T6" fmla="*/ 19 w 26"/>
                <a:gd name="T7" fmla="*/ 4 h 24"/>
                <a:gd name="T8" fmla="*/ 19 w 26"/>
                <a:gd name="T9" fmla="*/ 10 h 24"/>
                <a:gd name="T10" fmla="*/ 19 w 26"/>
                <a:gd name="T11" fmla="*/ 15 h 24"/>
                <a:gd name="T12" fmla="*/ 19 w 26"/>
                <a:gd name="T13" fmla="*/ 18 h 24"/>
                <a:gd name="T14" fmla="*/ 12 w 26"/>
                <a:gd name="T15" fmla="*/ 12 h 24"/>
                <a:gd name="T16" fmla="*/ 12 w 26"/>
                <a:gd name="T17" fmla="*/ 10 h 24"/>
                <a:gd name="T18" fmla="*/ 6 w 26"/>
                <a:gd name="T19" fmla="*/ 8 h 24"/>
                <a:gd name="T20" fmla="*/ 12 w 26"/>
                <a:gd name="T21" fmla="*/ 10 h 24"/>
                <a:gd name="T22" fmla="*/ 12 w 26"/>
                <a:gd name="T23" fmla="*/ 15 h 24"/>
                <a:gd name="T24" fmla="*/ 19 w 26"/>
                <a:gd name="T25" fmla="*/ 18 h 24"/>
                <a:gd name="T26" fmla="*/ 12 w 26"/>
                <a:gd name="T27" fmla="*/ 23 h 24"/>
                <a:gd name="T28" fmla="*/ 19 w 26"/>
                <a:gd name="T29" fmla="*/ 20 h 24"/>
                <a:gd name="T30" fmla="*/ 25 w 26"/>
                <a:gd name="T31" fmla="*/ 17 h 24"/>
                <a:gd name="T32" fmla="*/ 25 w 26"/>
                <a:gd name="T33" fmla="*/ 10 h 24"/>
                <a:gd name="T34" fmla="*/ 25 w 26"/>
                <a:gd name="T35" fmla="*/ 2 h 24"/>
                <a:gd name="T36" fmla="*/ 19 w 26"/>
                <a:gd name="T37" fmla="*/ 0 h 24"/>
                <a:gd name="T38" fmla="*/ 12 w 26"/>
                <a:gd name="T39" fmla="*/ 0 h 24"/>
                <a:gd name="T40" fmla="*/ 6 w 26"/>
                <a:gd name="T41" fmla="*/ 0 h 24"/>
                <a:gd name="T42" fmla="*/ 0 w 26"/>
                <a:gd name="T43" fmla="*/ 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24"/>
                <a:gd name="T68" fmla="*/ 26 w 26"/>
                <a:gd name="T69" fmla="*/ 24 h 2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24">
                  <a:moveTo>
                    <a:pt x="0" y="2"/>
                  </a:moveTo>
                  <a:lnTo>
                    <a:pt x="6" y="0"/>
                  </a:lnTo>
                  <a:lnTo>
                    <a:pt x="19" y="2"/>
                  </a:lnTo>
                  <a:lnTo>
                    <a:pt x="19" y="4"/>
                  </a:lnTo>
                  <a:lnTo>
                    <a:pt x="19" y="10"/>
                  </a:lnTo>
                  <a:lnTo>
                    <a:pt x="19" y="15"/>
                  </a:lnTo>
                  <a:lnTo>
                    <a:pt x="19" y="18"/>
                  </a:lnTo>
                  <a:lnTo>
                    <a:pt x="12" y="12"/>
                  </a:lnTo>
                  <a:lnTo>
                    <a:pt x="12" y="10"/>
                  </a:lnTo>
                  <a:lnTo>
                    <a:pt x="6" y="8"/>
                  </a:lnTo>
                  <a:lnTo>
                    <a:pt x="12" y="10"/>
                  </a:lnTo>
                  <a:lnTo>
                    <a:pt x="12" y="15"/>
                  </a:lnTo>
                  <a:lnTo>
                    <a:pt x="19" y="18"/>
                  </a:lnTo>
                  <a:lnTo>
                    <a:pt x="12" y="23"/>
                  </a:lnTo>
                  <a:lnTo>
                    <a:pt x="19" y="20"/>
                  </a:lnTo>
                  <a:lnTo>
                    <a:pt x="25" y="17"/>
                  </a:lnTo>
                  <a:lnTo>
                    <a:pt x="25" y="10"/>
                  </a:lnTo>
                  <a:lnTo>
                    <a:pt x="25" y="2"/>
                  </a:lnTo>
                  <a:lnTo>
                    <a:pt x="19" y="0"/>
                  </a:lnTo>
                  <a:lnTo>
                    <a:pt x="12" y="0"/>
                  </a:lnTo>
                  <a:lnTo>
                    <a:pt x="6" y="0"/>
                  </a:lnTo>
                  <a:lnTo>
                    <a:pt x="0" y="2"/>
                  </a:lnTo>
                </a:path>
              </a:pathLst>
            </a:custGeom>
            <a:solidFill>
              <a:srgbClr val="402000"/>
            </a:solidFill>
            <a:ln w="9525" cap="rnd">
              <a:noFill/>
              <a:round/>
              <a:headEnd type="none" w="sm" len="sm"/>
              <a:tailEnd type="none" w="sm" len="sm"/>
            </a:ln>
          </p:spPr>
          <p:txBody>
            <a:bodyPr/>
            <a:lstStyle/>
            <a:p>
              <a:endParaRPr lang="es-ES"/>
            </a:p>
          </p:txBody>
        </p:sp>
        <p:sp>
          <p:nvSpPr>
            <p:cNvPr id="107266" name="Freeform 294"/>
            <p:cNvSpPr>
              <a:spLocks/>
            </p:cNvSpPr>
            <p:nvPr/>
          </p:nvSpPr>
          <p:spPr bwMode="auto">
            <a:xfrm>
              <a:off x="1061" y="2940"/>
              <a:ext cx="28" cy="24"/>
            </a:xfrm>
            <a:custGeom>
              <a:avLst/>
              <a:gdLst>
                <a:gd name="T0" fmla="*/ 0 w 28"/>
                <a:gd name="T1" fmla="*/ 5 h 24"/>
                <a:gd name="T2" fmla="*/ 2 w 28"/>
                <a:gd name="T3" fmla="*/ 1 h 24"/>
                <a:gd name="T4" fmla="*/ 12 w 28"/>
                <a:gd name="T5" fmla="*/ 0 h 24"/>
                <a:gd name="T6" fmla="*/ 18 w 28"/>
                <a:gd name="T7" fmla="*/ 0 h 24"/>
                <a:gd name="T8" fmla="*/ 22 w 28"/>
                <a:gd name="T9" fmla="*/ 2 h 24"/>
                <a:gd name="T10" fmla="*/ 27 w 28"/>
                <a:gd name="T11" fmla="*/ 5 h 24"/>
                <a:gd name="T12" fmla="*/ 27 w 28"/>
                <a:gd name="T13" fmla="*/ 7 h 24"/>
                <a:gd name="T14" fmla="*/ 22 w 28"/>
                <a:gd name="T15" fmla="*/ 10 h 24"/>
                <a:gd name="T16" fmla="*/ 22 w 28"/>
                <a:gd name="T17" fmla="*/ 15 h 24"/>
                <a:gd name="T18" fmla="*/ 22 w 28"/>
                <a:gd name="T19" fmla="*/ 17 h 24"/>
                <a:gd name="T20" fmla="*/ 15 w 28"/>
                <a:gd name="T21" fmla="*/ 19 h 24"/>
                <a:gd name="T22" fmla="*/ 12 w 28"/>
                <a:gd name="T23" fmla="*/ 19 h 24"/>
                <a:gd name="T24" fmla="*/ 9 w 28"/>
                <a:gd name="T25" fmla="*/ 19 h 24"/>
                <a:gd name="T26" fmla="*/ 9 w 28"/>
                <a:gd name="T27" fmla="*/ 20 h 24"/>
                <a:gd name="T28" fmla="*/ 12 w 28"/>
                <a:gd name="T29" fmla="*/ 23 h 24"/>
                <a:gd name="T30" fmla="*/ 15 w 28"/>
                <a:gd name="T31" fmla="*/ 20 h 24"/>
                <a:gd name="T32" fmla="*/ 22 w 28"/>
                <a:gd name="T33" fmla="*/ 20 h 24"/>
                <a:gd name="T34" fmla="*/ 27 w 28"/>
                <a:gd name="T35" fmla="*/ 17 h 24"/>
                <a:gd name="T36" fmla="*/ 27 w 28"/>
                <a:gd name="T37" fmla="*/ 12 h 24"/>
                <a:gd name="T38" fmla="*/ 27 w 28"/>
                <a:gd name="T39" fmla="*/ 7 h 24"/>
                <a:gd name="T40" fmla="*/ 27 w 28"/>
                <a:gd name="T41" fmla="*/ 5 h 24"/>
                <a:gd name="T42" fmla="*/ 22 w 28"/>
                <a:gd name="T43" fmla="*/ 2 h 24"/>
                <a:gd name="T44" fmla="*/ 22 w 28"/>
                <a:gd name="T45" fmla="*/ 0 h 24"/>
                <a:gd name="T46" fmla="*/ 12 w 28"/>
                <a:gd name="T47" fmla="*/ 0 h 24"/>
                <a:gd name="T48" fmla="*/ 2 w 28"/>
                <a:gd name="T49" fmla="*/ 0 h 24"/>
                <a:gd name="T50" fmla="*/ 2 w 28"/>
                <a:gd name="T51" fmla="*/ 1 h 24"/>
                <a:gd name="T52" fmla="*/ 0 w 28"/>
                <a:gd name="T53" fmla="*/ 5 h 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8"/>
                <a:gd name="T82" fmla="*/ 0 h 24"/>
                <a:gd name="T83" fmla="*/ 28 w 28"/>
                <a:gd name="T84" fmla="*/ 24 h 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8" h="24">
                  <a:moveTo>
                    <a:pt x="0" y="5"/>
                  </a:moveTo>
                  <a:lnTo>
                    <a:pt x="2" y="1"/>
                  </a:lnTo>
                  <a:lnTo>
                    <a:pt x="12" y="0"/>
                  </a:lnTo>
                  <a:lnTo>
                    <a:pt x="18" y="0"/>
                  </a:lnTo>
                  <a:lnTo>
                    <a:pt x="22" y="2"/>
                  </a:lnTo>
                  <a:lnTo>
                    <a:pt x="27" y="5"/>
                  </a:lnTo>
                  <a:lnTo>
                    <a:pt x="27" y="7"/>
                  </a:lnTo>
                  <a:lnTo>
                    <a:pt x="22" y="10"/>
                  </a:lnTo>
                  <a:lnTo>
                    <a:pt x="22" y="15"/>
                  </a:lnTo>
                  <a:lnTo>
                    <a:pt x="22" y="17"/>
                  </a:lnTo>
                  <a:lnTo>
                    <a:pt x="15" y="19"/>
                  </a:lnTo>
                  <a:lnTo>
                    <a:pt x="12" y="19"/>
                  </a:lnTo>
                  <a:lnTo>
                    <a:pt x="9" y="19"/>
                  </a:lnTo>
                  <a:lnTo>
                    <a:pt x="9" y="20"/>
                  </a:lnTo>
                  <a:lnTo>
                    <a:pt x="12" y="23"/>
                  </a:lnTo>
                  <a:lnTo>
                    <a:pt x="15" y="20"/>
                  </a:lnTo>
                  <a:lnTo>
                    <a:pt x="22" y="20"/>
                  </a:lnTo>
                  <a:lnTo>
                    <a:pt x="27" y="17"/>
                  </a:lnTo>
                  <a:lnTo>
                    <a:pt x="27" y="12"/>
                  </a:lnTo>
                  <a:lnTo>
                    <a:pt x="27" y="7"/>
                  </a:lnTo>
                  <a:lnTo>
                    <a:pt x="27" y="5"/>
                  </a:lnTo>
                  <a:lnTo>
                    <a:pt x="22" y="2"/>
                  </a:lnTo>
                  <a:lnTo>
                    <a:pt x="22" y="0"/>
                  </a:lnTo>
                  <a:lnTo>
                    <a:pt x="12" y="0"/>
                  </a:lnTo>
                  <a:lnTo>
                    <a:pt x="2" y="0"/>
                  </a:lnTo>
                  <a:lnTo>
                    <a:pt x="2" y="1"/>
                  </a:lnTo>
                  <a:lnTo>
                    <a:pt x="0" y="5"/>
                  </a:lnTo>
                </a:path>
              </a:pathLst>
            </a:custGeom>
            <a:solidFill>
              <a:srgbClr val="402000"/>
            </a:solidFill>
            <a:ln w="9525" cap="rnd">
              <a:noFill/>
              <a:round/>
              <a:headEnd type="none" w="sm" len="sm"/>
              <a:tailEnd type="none" w="sm" len="sm"/>
            </a:ln>
          </p:spPr>
          <p:txBody>
            <a:bodyPr/>
            <a:lstStyle/>
            <a:p>
              <a:endParaRPr lang="es-ES"/>
            </a:p>
          </p:txBody>
        </p:sp>
        <p:sp>
          <p:nvSpPr>
            <p:cNvPr id="107267" name="Freeform 295"/>
            <p:cNvSpPr>
              <a:spLocks/>
            </p:cNvSpPr>
            <p:nvPr/>
          </p:nvSpPr>
          <p:spPr bwMode="auto">
            <a:xfrm>
              <a:off x="896" y="3092"/>
              <a:ext cx="64" cy="33"/>
            </a:xfrm>
            <a:custGeom>
              <a:avLst/>
              <a:gdLst>
                <a:gd name="T0" fmla="*/ 63 w 64"/>
                <a:gd name="T1" fmla="*/ 17 h 33"/>
                <a:gd name="T2" fmla="*/ 54 w 64"/>
                <a:gd name="T3" fmla="*/ 16 h 33"/>
                <a:gd name="T4" fmla="*/ 51 w 64"/>
                <a:gd name="T5" fmla="*/ 16 h 33"/>
                <a:gd name="T6" fmla="*/ 50 w 64"/>
                <a:gd name="T7" fmla="*/ 14 h 33"/>
                <a:gd name="T8" fmla="*/ 48 w 64"/>
                <a:gd name="T9" fmla="*/ 12 h 33"/>
                <a:gd name="T10" fmla="*/ 44 w 64"/>
                <a:gd name="T11" fmla="*/ 8 h 33"/>
                <a:gd name="T12" fmla="*/ 37 w 64"/>
                <a:gd name="T13" fmla="*/ 5 h 33"/>
                <a:gd name="T14" fmla="*/ 36 w 64"/>
                <a:gd name="T15" fmla="*/ 3 h 33"/>
                <a:gd name="T16" fmla="*/ 35 w 64"/>
                <a:gd name="T17" fmla="*/ 0 h 33"/>
                <a:gd name="T18" fmla="*/ 32 w 64"/>
                <a:gd name="T19" fmla="*/ 0 h 33"/>
                <a:gd name="T20" fmla="*/ 20 w 64"/>
                <a:gd name="T21" fmla="*/ 0 h 33"/>
                <a:gd name="T22" fmla="*/ 16 w 64"/>
                <a:gd name="T23" fmla="*/ 0 h 33"/>
                <a:gd name="T24" fmla="*/ 13 w 64"/>
                <a:gd name="T25" fmla="*/ 0 h 33"/>
                <a:gd name="T26" fmla="*/ 12 w 64"/>
                <a:gd name="T27" fmla="*/ 0 h 33"/>
                <a:gd name="T28" fmla="*/ 8 w 64"/>
                <a:gd name="T29" fmla="*/ 1 h 33"/>
                <a:gd name="T30" fmla="*/ 6 w 64"/>
                <a:gd name="T31" fmla="*/ 3 h 33"/>
                <a:gd name="T32" fmla="*/ 4 w 64"/>
                <a:gd name="T33" fmla="*/ 3 h 33"/>
                <a:gd name="T34" fmla="*/ 3 w 64"/>
                <a:gd name="T35" fmla="*/ 3 h 33"/>
                <a:gd name="T36" fmla="*/ 1 w 64"/>
                <a:gd name="T37" fmla="*/ 6 h 33"/>
                <a:gd name="T38" fmla="*/ 0 w 64"/>
                <a:gd name="T39" fmla="*/ 8 h 33"/>
                <a:gd name="T40" fmla="*/ 0 w 64"/>
                <a:gd name="T41" fmla="*/ 9 h 33"/>
                <a:gd name="T42" fmla="*/ 0 w 64"/>
                <a:gd name="T43" fmla="*/ 11 h 33"/>
                <a:gd name="T44" fmla="*/ 0 w 64"/>
                <a:gd name="T45" fmla="*/ 12 h 33"/>
                <a:gd name="T46" fmla="*/ 3 w 64"/>
                <a:gd name="T47" fmla="*/ 12 h 33"/>
                <a:gd name="T48" fmla="*/ 4 w 64"/>
                <a:gd name="T49" fmla="*/ 12 h 33"/>
                <a:gd name="T50" fmla="*/ 8 w 64"/>
                <a:gd name="T51" fmla="*/ 11 h 33"/>
                <a:gd name="T52" fmla="*/ 10 w 64"/>
                <a:gd name="T53" fmla="*/ 11 h 33"/>
                <a:gd name="T54" fmla="*/ 12 w 64"/>
                <a:gd name="T55" fmla="*/ 9 h 33"/>
                <a:gd name="T56" fmla="*/ 14 w 64"/>
                <a:gd name="T57" fmla="*/ 9 h 33"/>
                <a:gd name="T58" fmla="*/ 16 w 64"/>
                <a:gd name="T59" fmla="*/ 11 h 33"/>
                <a:gd name="T60" fmla="*/ 12 w 64"/>
                <a:gd name="T61" fmla="*/ 12 h 33"/>
                <a:gd name="T62" fmla="*/ 9 w 64"/>
                <a:gd name="T63" fmla="*/ 12 h 33"/>
                <a:gd name="T64" fmla="*/ 4 w 64"/>
                <a:gd name="T65" fmla="*/ 14 h 33"/>
                <a:gd name="T66" fmla="*/ 3 w 64"/>
                <a:gd name="T67" fmla="*/ 16 h 33"/>
                <a:gd name="T68" fmla="*/ 4 w 64"/>
                <a:gd name="T69" fmla="*/ 17 h 33"/>
                <a:gd name="T70" fmla="*/ 8 w 64"/>
                <a:gd name="T71" fmla="*/ 17 h 33"/>
                <a:gd name="T72" fmla="*/ 12 w 64"/>
                <a:gd name="T73" fmla="*/ 16 h 33"/>
                <a:gd name="T74" fmla="*/ 17 w 64"/>
                <a:gd name="T75" fmla="*/ 16 h 33"/>
                <a:gd name="T76" fmla="*/ 22 w 64"/>
                <a:gd name="T77" fmla="*/ 16 h 33"/>
                <a:gd name="T78" fmla="*/ 24 w 64"/>
                <a:gd name="T79" fmla="*/ 17 h 33"/>
                <a:gd name="T80" fmla="*/ 25 w 64"/>
                <a:gd name="T81" fmla="*/ 19 h 33"/>
                <a:gd name="T82" fmla="*/ 28 w 64"/>
                <a:gd name="T83" fmla="*/ 21 h 33"/>
                <a:gd name="T84" fmla="*/ 32 w 64"/>
                <a:gd name="T85" fmla="*/ 24 h 33"/>
                <a:gd name="T86" fmla="*/ 32 w 64"/>
                <a:gd name="T87" fmla="*/ 25 h 33"/>
                <a:gd name="T88" fmla="*/ 36 w 64"/>
                <a:gd name="T89" fmla="*/ 27 h 33"/>
                <a:gd name="T90" fmla="*/ 37 w 64"/>
                <a:gd name="T91" fmla="*/ 27 h 33"/>
                <a:gd name="T92" fmla="*/ 40 w 64"/>
                <a:gd name="T93" fmla="*/ 27 h 33"/>
                <a:gd name="T94" fmla="*/ 45 w 64"/>
                <a:gd name="T95" fmla="*/ 28 h 33"/>
                <a:gd name="T96" fmla="*/ 48 w 64"/>
                <a:gd name="T97" fmla="*/ 28 h 33"/>
                <a:gd name="T98" fmla="*/ 51 w 64"/>
                <a:gd name="T99" fmla="*/ 29 h 33"/>
                <a:gd name="T100" fmla="*/ 63 w 64"/>
                <a:gd name="T101" fmla="*/ 32 h 33"/>
                <a:gd name="T102" fmla="*/ 63 w 64"/>
                <a:gd name="T103" fmla="*/ 17 h 3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4"/>
                <a:gd name="T157" fmla="*/ 0 h 33"/>
                <a:gd name="T158" fmla="*/ 64 w 64"/>
                <a:gd name="T159" fmla="*/ 33 h 3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4" h="33">
                  <a:moveTo>
                    <a:pt x="63" y="17"/>
                  </a:moveTo>
                  <a:lnTo>
                    <a:pt x="54" y="16"/>
                  </a:lnTo>
                  <a:lnTo>
                    <a:pt x="51" y="16"/>
                  </a:lnTo>
                  <a:lnTo>
                    <a:pt x="50" y="14"/>
                  </a:lnTo>
                  <a:lnTo>
                    <a:pt x="48" y="12"/>
                  </a:lnTo>
                  <a:lnTo>
                    <a:pt x="44" y="8"/>
                  </a:lnTo>
                  <a:lnTo>
                    <a:pt x="37" y="5"/>
                  </a:lnTo>
                  <a:lnTo>
                    <a:pt x="36" y="3"/>
                  </a:lnTo>
                  <a:lnTo>
                    <a:pt x="35" y="0"/>
                  </a:lnTo>
                  <a:lnTo>
                    <a:pt x="32" y="0"/>
                  </a:lnTo>
                  <a:lnTo>
                    <a:pt x="20" y="0"/>
                  </a:lnTo>
                  <a:lnTo>
                    <a:pt x="16" y="0"/>
                  </a:lnTo>
                  <a:lnTo>
                    <a:pt x="13" y="0"/>
                  </a:lnTo>
                  <a:lnTo>
                    <a:pt x="12" y="0"/>
                  </a:lnTo>
                  <a:lnTo>
                    <a:pt x="8" y="1"/>
                  </a:lnTo>
                  <a:lnTo>
                    <a:pt x="6" y="3"/>
                  </a:lnTo>
                  <a:lnTo>
                    <a:pt x="4" y="3"/>
                  </a:lnTo>
                  <a:lnTo>
                    <a:pt x="3" y="3"/>
                  </a:lnTo>
                  <a:lnTo>
                    <a:pt x="1" y="6"/>
                  </a:lnTo>
                  <a:lnTo>
                    <a:pt x="0" y="8"/>
                  </a:lnTo>
                  <a:lnTo>
                    <a:pt x="0" y="9"/>
                  </a:lnTo>
                  <a:lnTo>
                    <a:pt x="0" y="11"/>
                  </a:lnTo>
                  <a:lnTo>
                    <a:pt x="0" y="12"/>
                  </a:lnTo>
                  <a:lnTo>
                    <a:pt x="3" y="12"/>
                  </a:lnTo>
                  <a:lnTo>
                    <a:pt x="4" y="12"/>
                  </a:lnTo>
                  <a:lnTo>
                    <a:pt x="8" y="11"/>
                  </a:lnTo>
                  <a:lnTo>
                    <a:pt x="10" y="11"/>
                  </a:lnTo>
                  <a:lnTo>
                    <a:pt x="12" y="9"/>
                  </a:lnTo>
                  <a:lnTo>
                    <a:pt x="14" y="9"/>
                  </a:lnTo>
                  <a:lnTo>
                    <a:pt x="16" y="11"/>
                  </a:lnTo>
                  <a:lnTo>
                    <a:pt x="12" y="12"/>
                  </a:lnTo>
                  <a:lnTo>
                    <a:pt x="9" y="12"/>
                  </a:lnTo>
                  <a:lnTo>
                    <a:pt x="4" y="14"/>
                  </a:lnTo>
                  <a:lnTo>
                    <a:pt x="3" y="16"/>
                  </a:lnTo>
                  <a:lnTo>
                    <a:pt x="4" y="17"/>
                  </a:lnTo>
                  <a:lnTo>
                    <a:pt x="8" y="17"/>
                  </a:lnTo>
                  <a:lnTo>
                    <a:pt x="12" y="16"/>
                  </a:lnTo>
                  <a:lnTo>
                    <a:pt x="17" y="16"/>
                  </a:lnTo>
                  <a:lnTo>
                    <a:pt x="22" y="16"/>
                  </a:lnTo>
                  <a:lnTo>
                    <a:pt x="24" y="17"/>
                  </a:lnTo>
                  <a:lnTo>
                    <a:pt x="25" y="19"/>
                  </a:lnTo>
                  <a:lnTo>
                    <a:pt x="28" y="21"/>
                  </a:lnTo>
                  <a:lnTo>
                    <a:pt x="32" y="24"/>
                  </a:lnTo>
                  <a:lnTo>
                    <a:pt x="32" y="25"/>
                  </a:lnTo>
                  <a:lnTo>
                    <a:pt x="36" y="27"/>
                  </a:lnTo>
                  <a:lnTo>
                    <a:pt x="37" y="27"/>
                  </a:lnTo>
                  <a:lnTo>
                    <a:pt x="40" y="27"/>
                  </a:lnTo>
                  <a:lnTo>
                    <a:pt x="45" y="28"/>
                  </a:lnTo>
                  <a:lnTo>
                    <a:pt x="48" y="28"/>
                  </a:lnTo>
                  <a:lnTo>
                    <a:pt x="51" y="29"/>
                  </a:lnTo>
                  <a:lnTo>
                    <a:pt x="63" y="32"/>
                  </a:lnTo>
                  <a:lnTo>
                    <a:pt x="63" y="17"/>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268" name="Freeform 296"/>
            <p:cNvSpPr>
              <a:spLocks/>
            </p:cNvSpPr>
            <p:nvPr/>
          </p:nvSpPr>
          <p:spPr bwMode="auto">
            <a:xfrm>
              <a:off x="904" y="3097"/>
              <a:ext cx="27" cy="1"/>
            </a:xfrm>
            <a:custGeom>
              <a:avLst/>
              <a:gdLst>
                <a:gd name="T0" fmla="*/ 0 w 27"/>
                <a:gd name="T1" fmla="*/ 0 h 1"/>
                <a:gd name="T2" fmla="*/ 4 w 27"/>
                <a:gd name="T3" fmla="*/ 0 h 1"/>
                <a:gd name="T4" fmla="*/ 6 w 27"/>
                <a:gd name="T5" fmla="*/ 0 h 1"/>
                <a:gd name="T6" fmla="*/ 12 w 27"/>
                <a:gd name="T7" fmla="*/ 0 h 1"/>
                <a:gd name="T8" fmla="*/ 14 w 27"/>
                <a:gd name="T9" fmla="*/ 0 h 1"/>
                <a:gd name="T10" fmla="*/ 21 w 27"/>
                <a:gd name="T11" fmla="*/ 0 h 1"/>
                <a:gd name="T12" fmla="*/ 26 w 27"/>
                <a:gd name="T13" fmla="*/ 0 h 1"/>
                <a:gd name="T14" fmla="*/ 19 w 27"/>
                <a:gd name="T15" fmla="*/ 0 h 1"/>
                <a:gd name="T16" fmla="*/ 13 w 27"/>
                <a:gd name="T17" fmla="*/ 0 h 1"/>
                <a:gd name="T18" fmla="*/ 6 w 27"/>
                <a:gd name="T19" fmla="*/ 0 h 1"/>
                <a:gd name="T20" fmla="*/ 4 w 27"/>
                <a:gd name="T21" fmla="*/ 0 h 1"/>
                <a:gd name="T22" fmla="*/ 0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0" y="0"/>
                  </a:moveTo>
                  <a:lnTo>
                    <a:pt x="4" y="0"/>
                  </a:lnTo>
                  <a:lnTo>
                    <a:pt x="6" y="0"/>
                  </a:lnTo>
                  <a:lnTo>
                    <a:pt x="12" y="0"/>
                  </a:lnTo>
                  <a:lnTo>
                    <a:pt x="14" y="0"/>
                  </a:lnTo>
                  <a:lnTo>
                    <a:pt x="21" y="0"/>
                  </a:lnTo>
                  <a:lnTo>
                    <a:pt x="26" y="0"/>
                  </a:lnTo>
                  <a:lnTo>
                    <a:pt x="19" y="0"/>
                  </a:lnTo>
                  <a:lnTo>
                    <a:pt x="13" y="0"/>
                  </a:lnTo>
                  <a:lnTo>
                    <a:pt x="6" y="0"/>
                  </a:lnTo>
                  <a:lnTo>
                    <a:pt x="4"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269" name="Freeform 297"/>
            <p:cNvSpPr>
              <a:spLocks/>
            </p:cNvSpPr>
            <p:nvPr/>
          </p:nvSpPr>
          <p:spPr bwMode="auto">
            <a:xfrm>
              <a:off x="914" y="3092"/>
              <a:ext cx="27" cy="26"/>
            </a:xfrm>
            <a:custGeom>
              <a:avLst/>
              <a:gdLst>
                <a:gd name="T0" fmla="*/ 6 w 27"/>
                <a:gd name="T1" fmla="*/ 0 h 26"/>
                <a:gd name="T2" fmla="*/ 2 w 27"/>
                <a:gd name="T3" fmla="*/ 0 h 26"/>
                <a:gd name="T4" fmla="*/ 0 w 27"/>
                <a:gd name="T5" fmla="*/ 0 h 26"/>
                <a:gd name="T6" fmla="*/ 6 w 27"/>
                <a:gd name="T7" fmla="*/ 0 h 26"/>
                <a:gd name="T8" fmla="*/ 13 w 27"/>
                <a:gd name="T9" fmla="*/ 25 h 26"/>
                <a:gd name="T10" fmla="*/ 19 w 27"/>
                <a:gd name="T11" fmla="*/ 25 h 26"/>
                <a:gd name="T12" fmla="*/ 23 w 27"/>
                <a:gd name="T13" fmla="*/ 25 h 26"/>
                <a:gd name="T14" fmla="*/ 26 w 27"/>
                <a:gd name="T15" fmla="*/ 25 h 26"/>
                <a:gd name="T16" fmla="*/ 19 w 27"/>
                <a:gd name="T17" fmla="*/ 25 h 26"/>
                <a:gd name="T18" fmla="*/ 12 w 27"/>
                <a:gd name="T19" fmla="*/ 0 h 26"/>
                <a:gd name="T20" fmla="*/ 6 w 27"/>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6"/>
                <a:gd name="T35" fmla="*/ 27 w 27"/>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6">
                  <a:moveTo>
                    <a:pt x="6" y="0"/>
                  </a:moveTo>
                  <a:lnTo>
                    <a:pt x="2" y="0"/>
                  </a:lnTo>
                  <a:lnTo>
                    <a:pt x="0" y="0"/>
                  </a:lnTo>
                  <a:lnTo>
                    <a:pt x="6" y="0"/>
                  </a:lnTo>
                  <a:lnTo>
                    <a:pt x="13" y="25"/>
                  </a:lnTo>
                  <a:lnTo>
                    <a:pt x="19" y="25"/>
                  </a:lnTo>
                  <a:lnTo>
                    <a:pt x="23" y="25"/>
                  </a:lnTo>
                  <a:lnTo>
                    <a:pt x="26" y="25"/>
                  </a:lnTo>
                  <a:lnTo>
                    <a:pt x="19" y="25"/>
                  </a:lnTo>
                  <a:lnTo>
                    <a:pt x="12" y="0"/>
                  </a:lnTo>
                  <a:lnTo>
                    <a:pt x="6" y="0"/>
                  </a:lnTo>
                </a:path>
              </a:pathLst>
            </a:custGeom>
            <a:solidFill>
              <a:srgbClr val="402000"/>
            </a:solidFill>
            <a:ln w="9525" cap="rnd">
              <a:noFill/>
              <a:round/>
              <a:headEnd type="none" w="sm" len="sm"/>
              <a:tailEnd type="none" w="sm" len="sm"/>
            </a:ln>
          </p:spPr>
          <p:txBody>
            <a:bodyPr/>
            <a:lstStyle/>
            <a:p>
              <a:endParaRPr lang="es-ES"/>
            </a:p>
          </p:txBody>
        </p:sp>
        <p:sp>
          <p:nvSpPr>
            <p:cNvPr id="107270" name="Freeform 298"/>
            <p:cNvSpPr>
              <a:spLocks/>
            </p:cNvSpPr>
            <p:nvPr/>
          </p:nvSpPr>
          <p:spPr bwMode="auto">
            <a:xfrm>
              <a:off x="919" y="3100"/>
              <a:ext cx="28" cy="26"/>
            </a:xfrm>
            <a:custGeom>
              <a:avLst/>
              <a:gdLst>
                <a:gd name="T0" fmla="*/ 0 w 28"/>
                <a:gd name="T1" fmla="*/ 11 h 26"/>
                <a:gd name="T2" fmla="*/ 0 w 28"/>
                <a:gd name="T3" fmla="*/ 25 h 26"/>
                <a:gd name="T4" fmla="*/ 12 w 28"/>
                <a:gd name="T5" fmla="*/ 11 h 26"/>
                <a:gd name="T6" fmla="*/ 27 w 28"/>
                <a:gd name="T7" fmla="*/ 11 h 26"/>
                <a:gd name="T8" fmla="*/ 27 w 28"/>
                <a:gd name="T9" fmla="*/ 0 h 26"/>
                <a:gd name="T10" fmla="*/ 12 w 28"/>
                <a:gd name="T11" fmla="*/ 0 h 26"/>
                <a:gd name="T12" fmla="*/ 0 w 28"/>
                <a:gd name="T13" fmla="*/ 11 h 26"/>
                <a:gd name="T14" fmla="*/ 0 60000 65536"/>
                <a:gd name="T15" fmla="*/ 0 60000 65536"/>
                <a:gd name="T16" fmla="*/ 0 60000 65536"/>
                <a:gd name="T17" fmla="*/ 0 60000 65536"/>
                <a:gd name="T18" fmla="*/ 0 60000 65536"/>
                <a:gd name="T19" fmla="*/ 0 60000 65536"/>
                <a:gd name="T20" fmla="*/ 0 60000 65536"/>
                <a:gd name="T21" fmla="*/ 0 w 28"/>
                <a:gd name="T22" fmla="*/ 0 h 26"/>
                <a:gd name="T23" fmla="*/ 28 w 28"/>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6">
                  <a:moveTo>
                    <a:pt x="0" y="11"/>
                  </a:moveTo>
                  <a:lnTo>
                    <a:pt x="0" y="25"/>
                  </a:lnTo>
                  <a:lnTo>
                    <a:pt x="12" y="11"/>
                  </a:lnTo>
                  <a:lnTo>
                    <a:pt x="27" y="11"/>
                  </a:lnTo>
                  <a:lnTo>
                    <a:pt x="27" y="0"/>
                  </a:lnTo>
                  <a:lnTo>
                    <a:pt x="12" y="0"/>
                  </a:lnTo>
                  <a:lnTo>
                    <a:pt x="0" y="11"/>
                  </a:lnTo>
                </a:path>
              </a:pathLst>
            </a:custGeom>
            <a:solidFill>
              <a:srgbClr val="402000"/>
            </a:solidFill>
            <a:ln w="9525" cap="rnd">
              <a:noFill/>
              <a:round/>
              <a:headEnd type="none" w="sm" len="sm"/>
              <a:tailEnd type="none" w="sm" len="sm"/>
            </a:ln>
          </p:spPr>
          <p:txBody>
            <a:bodyPr/>
            <a:lstStyle/>
            <a:p>
              <a:endParaRPr lang="es-ES"/>
            </a:p>
          </p:txBody>
        </p:sp>
        <p:sp>
          <p:nvSpPr>
            <p:cNvPr id="107271" name="Freeform 299"/>
            <p:cNvSpPr>
              <a:spLocks/>
            </p:cNvSpPr>
            <p:nvPr/>
          </p:nvSpPr>
          <p:spPr bwMode="auto">
            <a:xfrm>
              <a:off x="904" y="3105"/>
              <a:ext cx="27" cy="28"/>
            </a:xfrm>
            <a:custGeom>
              <a:avLst/>
              <a:gdLst>
                <a:gd name="T0" fmla="*/ 26 w 27"/>
                <a:gd name="T1" fmla="*/ 0 h 28"/>
                <a:gd name="T2" fmla="*/ 26 w 27"/>
                <a:gd name="T3" fmla="*/ 11 h 28"/>
                <a:gd name="T4" fmla="*/ 0 w 27"/>
                <a:gd name="T5" fmla="*/ 27 h 28"/>
                <a:gd name="T6" fmla="*/ 26 w 27"/>
                <a:gd name="T7" fmla="*/ 0 h 28"/>
                <a:gd name="T8" fmla="*/ 0 60000 65536"/>
                <a:gd name="T9" fmla="*/ 0 60000 65536"/>
                <a:gd name="T10" fmla="*/ 0 60000 65536"/>
                <a:gd name="T11" fmla="*/ 0 60000 65536"/>
                <a:gd name="T12" fmla="*/ 0 w 27"/>
                <a:gd name="T13" fmla="*/ 0 h 28"/>
                <a:gd name="T14" fmla="*/ 27 w 27"/>
                <a:gd name="T15" fmla="*/ 28 h 28"/>
              </a:gdLst>
              <a:ahLst/>
              <a:cxnLst>
                <a:cxn ang="T8">
                  <a:pos x="T0" y="T1"/>
                </a:cxn>
                <a:cxn ang="T9">
                  <a:pos x="T2" y="T3"/>
                </a:cxn>
                <a:cxn ang="T10">
                  <a:pos x="T4" y="T5"/>
                </a:cxn>
                <a:cxn ang="T11">
                  <a:pos x="T6" y="T7"/>
                </a:cxn>
              </a:cxnLst>
              <a:rect l="T12" t="T13" r="T14" b="T15"/>
              <a:pathLst>
                <a:path w="27" h="28">
                  <a:moveTo>
                    <a:pt x="26" y="0"/>
                  </a:moveTo>
                  <a:lnTo>
                    <a:pt x="26" y="11"/>
                  </a:lnTo>
                  <a:lnTo>
                    <a:pt x="0" y="27"/>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7272" name="Freeform 300"/>
            <p:cNvSpPr>
              <a:spLocks/>
            </p:cNvSpPr>
            <p:nvPr/>
          </p:nvSpPr>
          <p:spPr bwMode="auto">
            <a:xfrm>
              <a:off x="929" y="3099"/>
              <a:ext cx="28" cy="26"/>
            </a:xfrm>
            <a:custGeom>
              <a:avLst/>
              <a:gdLst>
                <a:gd name="T0" fmla="*/ 0 w 28"/>
                <a:gd name="T1" fmla="*/ 0 h 26"/>
                <a:gd name="T2" fmla="*/ 0 w 28"/>
                <a:gd name="T3" fmla="*/ 25 h 26"/>
                <a:gd name="T4" fmla="*/ 27 w 28"/>
                <a:gd name="T5" fmla="*/ 25 h 26"/>
                <a:gd name="T6" fmla="*/ 0 w 28"/>
                <a:gd name="T7" fmla="*/ 0 h 26"/>
                <a:gd name="T8" fmla="*/ 0 60000 65536"/>
                <a:gd name="T9" fmla="*/ 0 60000 65536"/>
                <a:gd name="T10" fmla="*/ 0 60000 65536"/>
                <a:gd name="T11" fmla="*/ 0 60000 65536"/>
                <a:gd name="T12" fmla="*/ 0 w 28"/>
                <a:gd name="T13" fmla="*/ 0 h 26"/>
                <a:gd name="T14" fmla="*/ 28 w 28"/>
                <a:gd name="T15" fmla="*/ 26 h 26"/>
              </a:gdLst>
              <a:ahLst/>
              <a:cxnLst>
                <a:cxn ang="T8">
                  <a:pos x="T0" y="T1"/>
                </a:cxn>
                <a:cxn ang="T9">
                  <a:pos x="T2" y="T3"/>
                </a:cxn>
                <a:cxn ang="T10">
                  <a:pos x="T4" y="T5"/>
                </a:cxn>
                <a:cxn ang="T11">
                  <a:pos x="T6" y="T7"/>
                </a:cxn>
              </a:cxnLst>
              <a:rect l="T12" t="T13" r="T14" b="T15"/>
              <a:pathLst>
                <a:path w="28" h="26">
                  <a:moveTo>
                    <a:pt x="0" y="0"/>
                  </a:moveTo>
                  <a:lnTo>
                    <a:pt x="0" y="25"/>
                  </a:lnTo>
                  <a:lnTo>
                    <a:pt x="27"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273" name="Freeform 301"/>
            <p:cNvSpPr>
              <a:spLocks/>
            </p:cNvSpPr>
            <p:nvPr/>
          </p:nvSpPr>
          <p:spPr bwMode="auto">
            <a:xfrm>
              <a:off x="924" y="3103"/>
              <a:ext cx="27" cy="25"/>
            </a:xfrm>
            <a:custGeom>
              <a:avLst/>
              <a:gdLst>
                <a:gd name="T0" fmla="*/ 26 w 27"/>
                <a:gd name="T1" fmla="*/ 0 h 25"/>
                <a:gd name="T2" fmla="*/ 0 w 27"/>
                <a:gd name="T3" fmla="*/ 24 h 25"/>
                <a:gd name="T4" fmla="*/ 26 w 27"/>
                <a:gd name="T5" fmla="*/ 0 h 25"/>
                <a:gd name="T6" fmla="*/ 0 60000 65536"/>
                <a:gd name="T7" fmla="*/ 0 60000 65536"/>
                <a:gd name="T8" fmla="*/ 0 60000 65536"/>
                <a:gd name="T9" fmla="*/ 0 w 27"/>
                <a:gd name="T10" fmla="*/ 0 h 25"/>
                <a:gd name="T11" fmla="*/ 27 w 27"/>
                <a:gd name="T12" fmla="*/ 25 h 25"/>
              </a:gdLst>
              <a:ahLst/>
              <a:cxnLst>
                <a:cxn ang="T6">
                  <a:pos x="T0" y="T1"/>
                </a:cxn>
                <a:cxn ang="T7">
                  <a:pos x="T2" y="T3"/>
                </a:cxn>
                <a:cxn ang="T8">
                  <a:pos x="T4" y="T5"/>
                </a:cxn>
              </a:cxnLst>
              <a:rect l="T9" t="T10" r="T11" b="T12"/>
              <a:pathLst>
                <a:path w="27" h="25">
                  <a:moveTo>
                    <a:pt x="26" y="0"/>
                  </a:moveTo>
                  <a:lnTo>
                    <a:pt x="0" y="24"/>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7274" name="Freeform 302"/>
            <p:cNvSpPr>
              <a:spLocks/>
            </p:cNvSpPr>
            <p:nvPr/>
          </p:nvSpPr>
          <p:spPr bwMode="auto">
            <a:xfrm>
              <a:off x="901" y="3099"/>
              <a:ext cx="28" cy="26"/>
            </a:xfrm>
            <a:custGeom>
              <a:avLst/>
              <a:gdLst>
                <a:gd name="T0" fmla="*/ 0 w 28"/>
                <a:gd name="T1" fmla="*/ 25 h 26"/>
                <a:gd name="T2" fmla="*/ 14 w 28"/>
                <a:gd name="T3" fmla="*/ 25 h 26"/>
                <a:gd name="T4" fmla="*/ 14 w 28"/>
                <a:gd name="T5" fmla="*/ 15 h 26"/>
                <a:gd name="T6" fmla="*/ 14 w 28"/>
                <a:gd name="T7" fmla="*/ 0 h 26"/>
                <a:gd name="T8" fmla="*/ 27 w 28"/>
                <a:gd name="T9" fmla="*/ 15 h 26"/>
                <a:gd name="T10" fmla="*/ 14 w 28"/>
                <a:gd name="T11" fmla="*/ 25 h 26"/>
                <a:gd name="T12" fmla="*/ 0 w 28"/>
                <a:gd name="T13" fmla="*/ 25 h 26"/>
                <a:gd name="T14" fmla="*/ 0 60000 65536"/>
                <a:gd name="T15" fmla="*/ 0 60000 65536"/>
                <a:gd name="T16" fmla="*/ 0 60000 65536"/>
                <a:gd name="T17" fmla="*/ 0 60000 65536"/>
                <a:gd name="T18" fmla="*/ 0 60000 65536"/>
                <a:gd name="T19" fmla="*/ 0 60000 65536"/>
                <a:gd name="T20" fmla="*/ 0 60000 65536"/>
                <a:gd name="T21" fmla="*/ 0 w 28"/>
                <a:gd name="T22" fmla="*/ 0 h 26"/>
                <a:gd name="T23" fmla="*/ 28 w 28"/>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6">
                  <a:moveTo>
                    <a:pt x="0" y="25"/>
                  </a:moveTo>
                  <a:lnTo>
                    <a:pt x="14" y="25"/>
                  </a:lnTo>
                  <a:lnTo>
                    <a:pt x="14" y="15"/>
                  </a:lnTo>
                  <a:lnTo>
                    <a:pt x="14" y="0"/>
                  </a:lnTo>
                  <a:lnTo>
                    <a:pt x="27" y="15"/>
                  </a:lnTo>
                  <a:lnTo>
                    <a:pt x="14" y="25"/>
                  </a:lnTo>
                  <a:lnTo>
                    <a:pt x="0" y="25"/>
                  </a:lnTo>
                </a:path>
              </a:pathLst>
            </a:custGeom>
            <a:solidFill>
              <a:srgbClr val="402000"/>
            </a:solidFill>
            <a:ln w="9525" cap="rnd">
              <a:noFill/>
              <a:round/>
              <a:headEnd type="none" w="sm" len="sm"/>
              <a:tailEnd type="none" w="sm" len="sm"/>
            </a:ln>
          </p:spPr>
          <p:txBody>
            <a:bodyPr/>
            <a:lstStyle/>
            <a:p>
              <a:endParaRPr lang="es-ES"/>
            </a:p>
          </p:txBody>
        </p:sp>
        <p:sp>
          <p:nvSpPr>
            <p:cNvPr id="107275" name="Freeform 303"/>
            <p:cNvSpPr>
              <a:spLocks/>
            </p:cNvSpPr>
            <p:nvPr/>
          </p:nvSpPr>
          <p:spPr bwMode="auto">
            <a:xfrm>
              <a:off x="896" y="2980"/>
              <a:ext cx="224" cy="315"/>
            </a:xfrm>
            <a:custGeom>
              <a:avLst/>
              <a:gdLst>
                <a:gd name="T0" fmla="*/ 190 w 224"/>
                <a:gd name="T1" fmla="*/ 0 h 315"/>
                <a:gd name="T2" fmla="*/ 155 w 224"/>
                <a:gd name="T3" fmla="*/ 28 h 315"/>
                <a:gd name="T4" fmla="*/ 144 w 224"/>
                <a:gd name="T5" fmla="*/ 47 h 315"/>
                <a:gd name="T6" fmla="*/ 128 w 224"/>
                <a:gd name="T7" fmla="*/ 79 h 315"/>
                <a:gd name="T8" fmla="*/ 121 w 224"/>
                <a:gd name="T9" fmla="*/ 94 h 315"/>
                <a:gd name="T10" fmla="*/ 123 w 224"/>
                <a:gd name="T11" fmla="*/ 107 h 315"/>
                <a:gd name="T12" fmla="*/ 125 w 224"/>
                <a:gd name="T13" fmla="*/ 118 h 315"/>
                <a:gd name="T14" fmla="*/ 72 w 224"/>
                <a:gd name="T15" fmla="*/ 129 h 315"/>
                <a:gd name="T16" fmla="*/ 54 w 224"/>
                <a:gd name="T17" fmla="*/ 133 h 315"/>
                <a:gd name="T18" fmla="*/ 51 w 224"/>
                <a:gd name="T19" fmla="*/ 145 h 315"/>
                <a:gd name="T20" fmla="*/ 83 w 224"/>
                <a:gd name="T21" fmla="*/ 153 h 315"/>
                <a:gd name="T22" fmla="*/ 113 w 224"/>
                <a:gd name="T23" fmla="*/ 154 h 315"/>
                <a:gd name="T24" fmla="*/ 123 w 224"/>
                <a:gd name="T25" fmla="*/ 165 h 315"/>
                <a:gd name="T26" fmla="*/ 125 w 224"/>
                <a:gd name="T27" fmla="*/ 180 h 315"/>
                <a:gd name="T28" fmla="*/ 121 w 224"/>
                <a:gd name="T29" fmla="*/ 186 h 315"/>
                <a:gd name="T30" fmla="*/ 107 w 224"/>
                <a:gd name="T31" fmla="*/ 190 h 315"/>
                <a:gd name="T32" fmla="*/ 93 w 224"/>
                <a:gd name="T33" fmla="*/ 196 h 315"/>
                <a:gd name="T34" fmla="*/ 33 w 224"/>
                <a:gd name="T35" fmla="*/ 217 h 315"/>
                <a:gd name="T36" fmla="*/ 18 w 224"/>
                <a:gd name="T37" fmla="*/ 231 h 315"/>
                <a:gd name="T38" fmla="*/ 3 w 224"/>
                <a:gd name="T39" fmla="*/ 269 h 315"/>
                <a:gd name="T40" fmla="*/ 19 w 224"/>
                <a:gd name="T41" fmla="*/ 314 h 315"/>
                <a:gd name="T42" fmla="*/ 51 w 224"/>
                <a:gd name="T43" fmla="*/ 309 h 315"/>
                <a:gd name="T44" fmla="*/ 60 w 224"/>
                <a:gd name="T45" fmla="*/ 290 h 315"/>
                <a:gd name="T46" fmla="*/ 54 w 224"/>
                <a:gd name="T47" fmla="*/ 270 h 315"/>
                <a:gd name="T48" fmla="*/ 112 w 224"/>
                <a:gd name="T49" fmla="*/ 261 h 315"/>
                <a:gd name="T50" fmla="*/ 174 w 224"/>
                <a:gd name="T51" fmla="*/ 260 h 315"/>
                <a:gd name="T52" fmla="*/ 203 w 224"/>
                <a:gd name="T53" fmla="*/ 257 h 315"/>
                <a:gd name="T54" fmla="*/ 216 w 224"/>
                <a:gd name="T55" fmla="*/ 247 h 315"/>
                <a:gd name="T56" fmla="*/ 221 w 224"/>
                <a:gd name="T57" fmla="*/ 231 h 315"/>
                <a:gd name="T58" fmla="*/ 214 w 224"/>
                <a:gd name="T59" fmla="*/ 204 h 315"/>
                <a:gd name="T60" fmla="*/ 205 w 224"/>
                <a:gd name="T61" fmla="*/ 180 h 315"/>
                <a:gd name="T62" fmla="*/ 206 w 224"/>
                <a:gd name="T63" fmla="*/ 161 h 315"/>
                <a:gd name="T64" fmla="*/ 206 w 224"/>
                <a:gd name="T65" fmla="*/ 143 h 315"/>
                <a:gd name="T66" fmla="*/ 219 w 224"/>
                <a:gd name="T67" fmla="*/ 102 h 315"/>
                <a:gd name="T68" fmla="*/ 223 w 224"/>
                <a:gd name="T69" fmla="*/ 62 h 315"/>
                <a:gd name="T70" fmla="*/ 216 w 224"/>
                <a:gd name="T71" fmla="*/ 42 h 315"/>
                <a:gd name="T72" fmla="*/ 208 w 224"/>
                <a:gd name="T73" fmla="*/ 24 h 3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4"/>
                <a:gd name="T112" fmla="*/ 0 h 315"/>
                <a:gd name="T113" fmla="*/ 224 w 224"/>
                <a:gd name="T114" fmla="*/ 315 h 31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4" h="315">
                  <a:moveTo>
                    <a:pt x="194" y="13"/>
                  </a:moveTo>
                  <a:lnTo>
                    <a:pt x="190" y="0"/>
                  </a:lnTo>
                  <a:lnTo>
                    <a:pt x="152" y="16"/>
                  </a:lnTo>
                  <a:lnTo>
                    <a:pt x="155" y="28"/>
                  </a:lnTo>
                  <a:lnTo>
                    <a:pt x="152" y="38"/>
                  </a:lnTo>
                  <a:lnTo>
                    <a:pt x="144" y="47"/>
                  </a:lnTo>
                  <a:lnTo>
                    <a:pt x="137" y="66"/>
                  </a:lnTo>
                  <a:lnTo>
                    <a:pt x="128" y="79"/>
                  </a:lnTo>
                  <a:lnTo>
                    <a:pt x="122" y="87"/>
                  </a:lnTo>
                  <a:lnTo>
                    <a:pt x="121" y="94"/>
                  </a:lnTo>
                  <a:lnTo>
                    <a:pt x="121" y="100"/>
                  </a:lnTo>
                  <a:lnTo>
                    <a:pt x="123" y="107"/>
                  </a:lnTo>
                  <a:lnTo>
                    <a:pt x="125" y="111"/>
                  </a:lnTo>
                  <a:lnTo>
                    <a:pt x="125" y="118"/>
                  </a:lnTo>
                  <a:lnTo>
                    <a:pt x="91" y="126"/>
                  </a:lnTo>
                  <a:lnTo>
                    <a:pt x="72" y="129"/>
                  </a:lnTo>
                  <a:lnTo>
                    <a:pt x="56" y="127"/>
                  </a:lnTo>
                  <a:lnTo>
                    <a:pt x="54" y="133"/>
                  </a:lnTo>
                  <a:lnTo>
                    <a:pt x="52" y="138"/>
                  </a:lnTo>
                  <a:lnTo>
                    <a:pt x="51" y="145"/>
                  </a:lnTo>
                  <a:lnTo>
                    <a:pt x="67" y="149"/>
                  </a:lnTo>
                  <a:lnTo>
                    <a:pt x="83" y="153"/>
                  </a:lnTo>
                  <a:lnTo>
                    <a:pt x="98" y="153"/>
                  </a:lnTo>
                  <a:lnTo>
                    <a:pt x="113" y="154"/>
                  </a:lnTo>
                  <a:lnTo>
                    <a:pt x="123" y="153"/>
                  </a:lnTo>
                  <a:lnTo>
                    <a:pt x="123" y="165"/>
                  </a:lnTo>
                  <a:lnTo>
                    <a:pt x="128" y="174"/>
                  </a:lnTo>
                  <a:lnTo>
                    <a:pt x="125" y="180"/>
                  </a:lnTo>
                  <a:lnTo>
                    <a:pt x="128" y="186"/>
                  </a:lnTo>
                  <a:lnTo>
                    <a:pt x="121" y="186"/>
                  </a:lnTo>
                  <a:lnTo>
                    <a:pt x="118" y="188"/>
                  </a:lnTo>
                  <a:lnTo>
                    <a:pt x="107" y="190"/>
                  </a:lnTo>
                  <a:lnTo>
                    <a:pt x="100" y="195"/>
                  </a:lnTo>
                  <a:lnTo>
                    <a:pt x="93" y="196"/>
                  </a:lnTo>
                  <a:lnTo>
                    <a:pt x="49" y="211"/>
                  </a:lnTo>
                  <a:lnTo>
                    <a:pt x="33" y="217"/>
                  </a:lnTo>
                  <a:lnTo>
                    <a:pt x="25" y="221"/>
                  </a:lnTo>
                  <a:lnTo>
                    <a:pt x="18" y="231"/>
                  </a:lnTo>
                  <a:lnTo>
                    <a:pt x="10" y="244"/>
                  </a:lnTo>
                  <a:lnTo>
                    <a:pt x="3" y="269"/>
                  </a:lnTo>
                  <a:lnTo>
                    <a:pt x="0" y="306"/>
                  </a:lnTo>
                  <a:lnTo>
                    <a:pt x="19" y="314"/>
                  </a:lnTo>
                  <a:lnTo>
                    <a:pt x="38" y="312"/>
                  </a:lnTo>
                  <a:lnTo>
                    <a:pt x="51" y="309"/>
                  </a:lnTo>
                  <a:lnTo>
                    <a:pt x="62" y="304"/>
                  </a:lnTo>
                  <a:lnTo>
                    <a:pt x="60" y="290"/>
                  </a:lnTo>
                  <a:lnTo>
                    <a:pt x="56" y="275"/>
                  </a:lnTo>
                  <a:lnTo>
                    <a:pt x="54" y="270"/>
                  </a:lnTo>
                  <a:lnTo>
                    <a:pt x="84" y="269"/>
                  </a:lnTo>
                  <a:lnTo>
                    <a:pt x="112" y="261"/>
                  </a:lnTo>
                  <a:lnTo>
                    <a:pt x="152" y="260"/>
                  </a:lnTo>
                  <a:lnTo>
                    <a:pt x="174" y="260"/>
                  </a:lnTo>
                  <a:lnTo>
                    <a:pt x="188" y="261"/>
                  </a:lnTo>
                  <a:lnTo>
                    <a:pt x="203" y="257"/>
                  </a:lnTo>
                  <a:lnTo>
                    <a:pt x="208" y="254"/>
                  </a:lnTo>
                  <a:lnTo>
                    <a:pt x="216" y="247"/>
                  </a:lnTo>
                  <a:lnTo>
                    <a:pt x="219" y="242"/>
                  </a:lnTo>
                  <a:lnTo>
                    <a:pt x="221" y="231"/>
                  </a:lnTo>
                  <a:lnTo>
                    <a:pt x="219" y="221"/>
                  </a:lnTo>
                  <a:lnTo>
                    <a:pt x="214" y="204"/>
                  </a:lnTo>
                  <a:lnTo>
                    <a:pt x="206" y="187"/>
                  </a:lnTo>
                  <a:lnTo>
                    <a:pt x="205" y="180"/>
                  </a:lnTo>
                  <a:lnTo>
                    <a:pt x="206" y="175"/>
                  </a:lnTo>
                  <a:lnTo>
                    <a:pt x="206" y="161"/>
                  </a:lnTo>
                  <a:lnTo>
                    <a:pt x="205" y="157"/>
                  </a:lnTo>
                  <a:lnTo>
                    <a:pt x="206" y="143"/>
                  </a:lnTo>
                  <a:lnTo>
                    <a:pt x="212" y="126"/>
                  </a:lnTo>
                  <a:lnTo>
                    <a:pt x="219" y="102"/>
                  </a:lnTo>
                  <a:lnTo>
                    <a:pt x="223" y="82"/>
                  </a:lnTo>
                  <a:lnTo>
                    <a:pt x="223" y="62"/>
                  </a:lnTo>
                  <a:lnTo>
                    <a:pt x="220" y="50"/>
                  </a:lnTo>
                  <a:lnTo>
                    <a:pt x="216" y="42"/>
                  </a:lnTo>
                  <a:lnTo>
                    <a:pt x="213" y="33"/>
                  </a:lnTo>
                  <a:lnTo>
                    <a:pt x="208" y="24"/>
                  </a:lnTo>
                  <a:lnTo>
                    <a:pt x="194" y="13"/>
                  </a:lnTo>
                </a:path>
              </a:pathLst>
            </a:custGeom>
            <a:solidFill>
              <a:srgbClr val="000060"/>
            </a:solidFill>
            <a:ln w="12700" cap="rnd">
              <a:solidFill>
                <a:srgbClr val="000000"/>
              </a:solidFill>
              <a:round/>
              <a:headEnd type="none" w="sm" len="sm"/>
              <a:tailEnd type="none" w="sm" len="sm"/>
            </a:ln>
          </p:spPr>
          <p:txBody>
            <a:bodyPr/>
            <a:lstStyle/>
            <a:p>
              <a:endParaRPr lang="es-ES"/>
            </a:p>
          </p:txBody>
        </p:sp>
        <p:sp>
          <p:nvSpPr>
            <p:cNvPr id="107276" name="Freeform 304"/>
            <p:cNvSpPr>
              <a:spLocks/>
            </p:cNvSpPr>
            <p:nvPr/>
          </p:nvSpPr>
          <p:spPr bwMode="auto">
            <a:xfrm>
              <a:off x="959" y="3005"/>
              <a:ext cx="137" cy="123"/>
            </a:xfrm>
            <a:custGeom>
              <a:avLst/>
              <a:gdLst>
                <a:gd name="T0" fmla="*/ 121 w 137"/>
                <a:gd name="T1" fmla="*/ 0 h 123"/>
                <a:gd name="T2" fmla="*/ 114 w 137"/>
                <a:gd name="T3" fmla="*/ 0 h 123"/>
                <a:gd name="T4" fmla="*/ 106 w 137"/>
                <a:gd name="T5" fmla="*/ 4 h 123"/>
                <a:gd name="T6" fmla="*/ 102 w 137"/>
                <a:gd name="T7" fmla="*/ 11 h 123"/>
                <a:gd name="T8" fmla="*/ 101 w 137"/>
                <a:gd name="T9" fmla="*/ 19 h 123"/>
                <a:gd name="T10" fmla="*/ 99 w 137"/>
                <a:gd name="T11" fmla="*/ 33 h 123"/>
                <a:gd name="T12" fmla="*/ 94 w 137"/>
                <a:gd name="T13" fmla="*/ 45 h 123"/>
                <a:gd name="T14" fmla="*/ 89 w 137"/>
                <a:gd name="T15" fmla="*/ 58 h 123"/>
                <a:gd name="T16" fmla="*/ 86 w 137"/>
                <a:gd name="T17" fmla="*/ 69 h 123"/>
                <a:gd name="T18" fmla="*/ 82 w 137"/>
                <a:gd name="T19" fmla="*/ 79 h 123"/>
                <a:gd name="T20" fmla="*/ 94 w 137"/>
                <a:gd name="T21" fmla="*/ 84 h 123"/>
                <a:gd name="T22" fmla="*/ 80 w 137"/>
                <a:gd name="T23" fmla="*/ 81 h 123"/>
                <a:gd name="T24" fmla="*/ 77 w 137"/>
                <a:gd name="T25" fmla="*/ 86 h 123"/>
                <a:gd name="T26" fmla="*/ 83 w 137"/>
                <a:gd name="T27" fmla="*/ 91 h 123"/>
                <a:gd name="T28" fmla="*/ 75 w 137"/>
                <a:gd name="T29" fmla="*/ 88 h 123"/>
                <a:gd name="T30" fmla="*/ 65 w 137"/>
                <a:gd name="T31" fmla="*/ 91 h 123"/>
                <a:gd name="T32" fmla="*/ 53 w 137"/>
                <a:gd name="T33" fmla="*/ 95 h 123"/>
                <a:gd name="T34" fmla="*/ 37 w 137"/>
                <a:gd name="T35" fmla="*/ 99 h 123"/>
                <a:gd name="T36" fmla="*/ 24 w 137"/>
                <a:gd name="T37" fmla="*/ 100 h 123"/>
                <a:gd name="T38" fmla="*/ 11 w 137"/>
                <a:gd name="T39" fmla="*/ 100 h 123"/>
                <a:gd name="T40" fmla="*/ 1 w 137"/>
                <a:gd name="T41" fmla="*/ 100 h 123"/>
                <a:gd name="T42" fmla="*/ 0 w 137"/>
                <a:gd name="T43" fmla="*/ 102 h 123"/>
                <a:gd name="T44" fmla="*/ 0 w 137"/>
                <a:gd name="T45" fmla="*/ 109 h 123"/>
                <a:gd name="T46" fmla="*/ 0 w 137"/>
                <a:gd name="T47" fmla="*/ 112 h 123"/>
                <a:gd name="T48" fmla="*/ 8 w 137"/>
                <a:gd name="T49" fmla="*/ 117 h 123"/>
                <a:gd name="T50" fmla="*/ 10 w 137"/>
                <a:gd name="T51" fmla="*/ 114 h 123"/>
                <a:gd name="T52" fmla="*/ 12 w 137"/>
                <a:gd name="T53" fmla="*/ 117 h 123"/>
                <a:gd name="T54" fmla="*/ 25 w 137"/>
                <a:gd name="T55" fmla="*/ 119 h 123"/>
                <a:gd name="T56" fmla="*/ 53 w 137"/>
                <a:gd name="T57" fmla="*/ 122 h 123"/>
                <a:gd name="T58" fmla="*/ 86 w 137"/>
                <a:gd name="T59" fmla="*/ 115 h 123"/>
                <a:gd name="T60" fmla="*/ 94 w 137"/>
                <a:gd name="T61" fmla="*/ 112 h 123"/>
                <a:gd name="T62" fmla="*/ 104 w 137"/>
                <a:gd name="T63" fmla="*/ 96 h 123"/>
                <a:gd name="T64" fmla="*/ 120 w 137"/>
                <a:gd name="T65" fmla="*/ 68 h 123"/>
                <a:gd name="T66" fmla="*/ 130 w 137"/>
                <a:gd name="T67" fmla="*/ 36 h 123"/>
                <a:gd name="T68" fmla="*/ 136 w 137"/>
                <a:gd name="T69" fmla="*/ 24 h 123"/>
                <a:gd name="T70" fmla="*/ 133 w 137"/>
                <a:gd name="T71" fmla="*/ 11 h 123"/>
                <a:gd name="T72" fmla="*/ 128 w 137"/>
                <a:gd name="T73" fmla="*/ 2 h 123"/>
                <a:gd name="T74" fmla="*/ 121 w 137"/>
                <a:gd name="T75" fmla="*/ 0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7"/>
                <a:gd name="T115" fmla="*/ 0 h 123"/>
                <a:gd name="T116" fmla="*/ 137 w 137"/>
                <a:gd name="T117" fmla="*/ 123 h 12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7" h="123">
                  <a:moveTo>
                    <a:pt x="121" y="0"/>
                  </a:moveTo>
                  <a:lnTo>
                    <a:pt x="114" y="0"/>
                  </a:lnTo>
                  <a:lnTo>
                    <a:pt x="106" y="4"/>
                  </a:lnTo>
                  <a:lnTo>
                    <a:pt x="102" y="11"/>
                  </a:lnTo>
                  <a:lnTo>
                    <a:pt x="101" y="19"/>
                  </a:lnTo>
                  <a:lnTo>
                    <a:pt x="99" y="33"/>
                  </a:lnTo>
                  <a:lnTo>
                    <a:pt x="94" y="45"/>
                  </a:lnTo>
                  <a:lnTo>
                    <a:pt x="89" y="58"/>
                  </a:lnTo>
                  <a:lnTo>
                    <a:pt x="86" y="69"/>
                  </a:lnTo>
                  <a:lnTo>
                    <a:pt x="82" y="79"/>
                  </a:lnTo>
                  <a:lnTo>
                    <a:pt x="94" y="84"/>
                  </a:lnTo>
                  <a:lnTo>
                    <a:pt x="80" y="81"/>
                  </a:lnTo>
                  <a:lnTo>
                    <a:pt x="77" y="86"/>
                  </a:lnTo>
                  <a:lnTo>
                    <a:pt x="83" y="91"/>
                  </a:lnTo>
                  <a:lnTo>
                    <a:pt x="75" y="88"/>
                  </a:lnTo>
                  <a:lnTo>
                    <a:pt x="65" y="91"/>
                  </a:lnTo>
                  <a:lnTo>
                    <a:pt x="53" y="95"/>
                  </a:lnTo>
                  <a:lnTo>
                    <a:pt x="37" y="99"/>
                  </a:lnTo>
                  <a:lnTo>
                    <a:pt x="24" y="100"/>
                  </a:lnTo>
                  <a:lnTo>
                    <a:pt x="11" y="100"/>
                  </a:lnTo>
                  <a:lnTo>
                    <a:pt x="1" y="100"/>
                  </a:lnTo>
                  <a:lnTo>
                    <a:pt x="0" y="102"/>
                  </a:lnTo>
                  <a:lnTo>
                    <a:pt x="0" y="109"/>
                  </a:lnTo>
                  <a:lnTo>
                    <a:pt x="0" y="112"/>
                  </a:lnTo>
                  <a:lnTo>
                    <a:pt x="8" y="117"/>
                  </a:lnTo>
                  <a:lnTo>
                    <a:pt x="10" y="114"/>
                  </a:lnTo>
                  <a:lnTo>
                    <a:pt x="12" y="117"/>
                  </a:lnTo>
                  <a:lnTo>
                    <a:pt x="25" y="119"/>
                  </a:lnTo>
                  <a:lnTo>
                    <a:pt x="53" y="122"/>
                  </a:lnTo>
                  <a:lnTo>
                    <a:pt x="86" y="115"/>
                  </a:lnTo>
                  <a:lnTo>
                    <a:pt x="94" y="112"/>
                  </a:lnTo>
                  <a:lnTo>
                    <a:pt x="104" y="96"/>
                  </a:lnTo>
                  <a:lnTo>
                    <a:pt x="120" y="68"/>
                  </a:lnTo>
                  <a:lnTo>
                    <a:pt x="130" y="36"/>
                  </a:lnTo>
                  <a:lnTo>
                    <a:pt x="136" y="24"/>
                  </a:lnTo>
                  <a:lnTo>
                    <a:pt x="133" y="11"/>
                  </a:lnTo>
                  <a:lnTo>
                    <a:pt x="128" y="2"/>
                  </a:lnTo>
                  <a:lnTo>
                    <a:pt x="121" y="0"/>
                  </a:lnTo>
                </a:path>
              </a:pathLst>
            </a:custGeom>
            <a:solidFill>
              <a:srgbClr val="0000FF"/>
            </a:solidFill>
            <a:ln w="9525" cap="rnd">
              <a:noFill/>
              <a:round/>
              <a:headEnd type="none" w="sm" len="sm"/>
              <a:tailEnd type="none" w="sm" len="sm"/>
            </a:ln>
          </p:spPr>
          <p:txBody>
            <a:bodyPr/>
            <a:lstStyle/>
            <a:p>
              <a:endParaRPr lang="es-ES"/>
            </a:p>
          </p:txBody>
        </p:sp>
        <p:sp>
          <p:nvSpPr>
            <p:cNvPr id="107277" name="Freeform 305"/>
            <p:cNvSpPr>
              <a:spLocks/>
            </p:cNvSpPr>
            <p:nvPr/>
          </p:nvSpPr>
          <p:spPr bwMode="auto">
            <a:xfrm>
              <a:off x="1025" y="3003"/>
              <a:ext cx="50" cy="95"/>
            </a:xfrm>
            <a:custGeom>
              <a:avLst/>
              <a:gdLst>
                <a:gd name="T0" fmla="*/ 41 w 50"/>
                <a:gd name="T1" fmla="*/ 0 h 95"/>
                <a:gd name="T2" fmla="*/ 49 w 50"/>
                <a:gd name="T3" fmla="*/ 3 h 95"/>
                <a:gd name="T4" fmla="*/ 45 w 50"/>
                <a:gd name="T5" fmla="*/ 6 h 95"/>
                <a:gd name="T6" fmla="*/ 41 w 50"/>
                <a:gd name="T7" fmla="*/ 11 h 95"/>
                <a:gd name="T8" fmla="*/ 33 w 50"/>
                <a:gd name="T9" fmla="*/ 17 h 95"/>
                <a:gd name="T10" fmla="*/ 29 w 50"/>
                <a:gd name="T11" fmla="*/ 31 h 95"/>
                <a:gd name="T12" fmla="*/ 25 w 50"/>
                <a:gd name="T13" fmla="*/ 41 h 95"/>
                <a:gd name="T14" fmla="*/ 20 w 50"/>
                <a:gd name="T15" fmla="*/ 51 h 95"/>
                <a:gd name="T16" fmla="*/ 16 w 50"/>
                <a:gd name="T17" fmla="*/ 55 h 95"/>
                <a:gd name="T18" fmla="*/ 21 w 50"/>
                <a:gd name="T19" fmla="*/ 52 h 95"/>
                <a:gd name="T20" fmla="*/ 26 w 50"/>
                <a:gd name="T21" fmla="*/ 43 h 95"/>
                <a:gd name="T22" fmla="*/ 21 w 50"/>
                <a:gd name="T23" fmla="*/ 55 h 95"/>
                <a:gd name="T24" fmla="*/ 18 w 50"/>
                <a:gd name="T25" fmla="*/ 66 h 95"/>
                <a:gd name="T26" fmla="*/ 15 w 50"/>
                <a:gd name="T27" fmla="*/ 79 h 95"/>
                <a:gd name="T28" fmla="*/ 12 w 50"/>
                <a:gd name="T29" fmla="*/ 83 h 95"/>
                <a:gd name="T30" fmla="*/ 9 w 50"/>
                <a:gd name="T31" fmla="*/ 87 h 95"/>
                <a:gd name="T32" fmla="*/ 6 w 50"/>
                <a:gd name="T33" fmla="*/ 91 h 95"/>
                <a:gd name="T34" fmla="*/ 1 w 50"/>
                <a:gd name="T35" fmla="*/ 94 h 95"/>
                <a:gd name="T36" fmla="*/ 0 w 50"/>
                <a:gd name="T37" fmla="*/ 86 h 95"/>
                <a:gd name="T38" fmla="*/ 0 w 50"/>
                <a:gd name="T39" fmla="*/ 80 h 95"/>
                <a:gd name="T40" fmla="*/ 0 w 50"/>
                <a:gd name="T41" fmla="*/ 72 h 95"/>
                <a:gd name="T42" fmla="*/ 0 w 50"/>
                <a:gd name="T43" fmla="*/ 66 h 95"/>
                <a:gd name="T44" fmla="*/ 0 w 50"/>
                <a:gd name="T45" fmla="*/ 58 h 95"/>
                <a:gd name="T46" fmla="*/ 5 w 50"/>
                <a:gd name="T47" fmla="*/ 52 h 95"/>
                <a:gd name="T48" fmla="*/ 8 w 50"/>
                <a:gd name="T49" fmla="*/ 47 h 95"/>
                <a:gd name="T50" fmla="*/ 13 w 50"/>
                <a:gd name="T51" fmla="*/ 43 h 95"/>
                <a:gd name="T52" fmla="*/ 20 w 50"/>
                <a:gd name="T53" fmla="*/ 35 h 95"/>
                <a:gd name="T54" fmla="*/ 25 w 50"/>
                <a:gd name="T55" fmla="*/ 26 h 95"/>
                <a:gd name="T56" fmla="*/ 20 w 50"/>
                <a:gd name="T57" fmla="*/ 30 h 95"/>
                <a:gd name="T58" fmla="*/ 16 w 50"/>
                <a:gd name="T59" fmla="*/ 39 h 95"/>
                <a:gd name="T60" fmla="*/ 10 w 50"/>
                <a:gd name="T61" fmla="*/ 45 h 95"/>
                <a:gd name="T62" fmla="*/ 16 w 50"/>
                <a:gd name="T63" fmla="*/ 35 h 95"/>
                <a:gd name="T64" fmla="*/ 21 w 50"/>
                <a:gd name="T65" fmla="*/ 21 h 95"/>
                <a:gd name="T66" fmla="*/ 28 w 50"/>
                <a:gd name="T67" fmla="*/ 9 h 95"/>
                <a:gd name="T68" fmla="*/ 31 w 50"/>
                <a:gd name="T69" fmla="*/ 3 h 95"/>
                <a:gd name="T70" fmla="*/ 41 w 50"/>
                <a:gd name="T71" fmla="*/ 0 h 9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
                <a:gd name="T109" fmla="*/ 0 h 95"/>
                <a:gd name="T110" fmla="*/ 50 w 50"/>
                <a:gd name="T111" fmla="*/ 95 h 9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 h="95">
                  <a:moveTo>
                    <a:pt x="41" y="0"/>
                  </a:moveTo>
                  <a:lnTo>
                    <a:pt x="49" y="3"/>
                  </a:lnTo>
                  <a:lnTo>
                    <a:pt x="45" y="6"/>
                  </a:lnTo>
                  <a:lnTo>
                    <a:pt x="41" y="11"/>
                  </a:lnTo>
                  <a:lnTo>
                    <a:pt x="33" y="17"/>
                  </a:lnTo>
                  <a:lnTo>
                    <a:pt x="29" y="31"/>
                  </a:lnTo>
                  <a:lnTo>
                    <a:pt x="25" y="41"/>
                  </a:lnTo>
                  <a:lnTo>
                    <a:pt x="20" y="51"/>
                  </a:lnTo>
                  <a:lnTo>
                    <a:pt x="16" y="55"/>
                  </a:lnTo>
                  <a:lnTo>
                    <a:pt x="21" y="52"/>
                  </a:lnTo>
                  <a:lnTo>
                    <a:pt x="26" y="43"/>
                  </a:lnTo>
                  <a:lnTo>
                    <a:pt x="21" y="55"/>
                  </a:lnTo>
                  <a:lnTo>
                    <a:pt x="18" y="66"/>
                  </a:lnTo>
                  <a:lnTo>
                    <a:pt x="15" y="79"/>
                  </a:lnTo>
                  <a:lnTo>
                    <a:pt x="12" y="83"/>
                  </a:lnTo>
                  <a:lnTo>
                    <a:pt x="9" y="87"/>
                  </a:lnTo>
                  <a:lnTo>
                    <a:pt x="6" y="91"/>
                  </a:lnTo>
                  <a:lnTo>
                    <a:pt x="1" y="94"/>
                  </a:lnTo>
                  <a:lnTo>
                    <a:pt x="0" y="86"/>
                  </a:lnTo>
                  <a:lnTo>
                    <a:pt x="0" y="80"/>
                  </a:lnTo>
                  <a:lnTo>
                    <a:pt x="0" y="72"/>
                  </a:lnTo>
                  <a:lnTo>
                    <a:pt x="0" y="66"/>
                  </a:lnTo>
                  <a:lnTo>
                    <a:pt x="0" y="58"/>
                  </a:lnTo>
                  <a:lnTo>
                    <a:pt x="5" y="52"/>
                  </a:lnTo>
                  <a:lnTo>
                    <a:pt x="8" y="47"/>
                  </a:lnTo>
                  <a:lnTo>
                    <a:pt x="13" y="43"/>
                  </a:lnTo>
                  <a:lnTo>
                    <a:pt x="20" y="35"/>
                  </a:lnTo>
                  <a:lnTo>
                    <a:pt x="25" y="26"/>
                  </a:lnTo>
                  <a:lnTo>
                    <a:pt x="20" y="30"/>
                  </a:lnTo>
                  <a:lnTo>
                    <a:pt x="16" y="39"/>
                  </a:lnTo>
                  <a:lnTo>
                    <a:pt x="10" y="45"/>
                  </a:lnTo>
                  <a:lnTo>
                    <a:pt x="16" y="35"/>
                  </a:lnTo>
                  <a:lnTo>
                    <a:pt x="21" y="21"/>
                  </a:lnTo>
                  <a:lnTo>
                    <a:pt x="28" y="9"/>
                  </a:lnTo>
                  <a:lnTo>
                    <a:pt x="31" y="3"/>
                  </a:lnTo>
                  <a:lnTo>
                    <a:pt x="41" y="0"/>
                  </a:lnTo>
                </a:path>
              </a:pathLst>
            </a:custGeom>
            <a:solidFill>
              <a:srgbClr val="0000FF"/>
            </a:solidFill>
            <a:ln w="9525" cap="rnd">
              <a:noFill/>
              <a:round/>
              <a:headEnd type="none" w="sm" len="sm"/>
              <a:tailEnd type="none" w="sm" len="sm"/>
            </a:ln>
          </p:spPr>
          <p:txBody>
            <a:bodyPr/>
            <a:lstStyle/>
            <a:p>
              <a:endParaRPr lang="es-ES"/>
            </a:p>
          </p:txBody>
        </p:sp>
        <p:sp>
          <p:nvSpPr>
            <p:cNvPr id="107278" name="Freeform 306"/>
            <p:cNvSpPr>
              <a:spLocks/>
            </p:cNvSpPr>
            <p:nvPr/>
          </p:nvSpPr>
          <p:spPr bwMode="auto">
            <a:xfrm>
              <a:off x="905" y="2992"/>
              <a:ext cx="213" cy="291"/>
            </a:xfrm>
            <a:custGeom>
              <a:avLst/>
              <a:gdLst>
                <a:gd name="T0" fmla="*/ 178 w 213"/>
                <a:gd name="T1" fmla="*/ 11 h 291"/>
                <a:gd name="T2" fmla="*/ 188 w 213"/>
                <a:gd name="T3" fmla="*/ 33 h 291"/>
                <a:gd name="T4" fmla="*/ 191 w 213"/>
                <a:gd name="T5" fmla="*/ 63 h 291"/>
                <a:gd name="T6" fmla="*/ 188 w 213"/>
                <a:gd name="T7" fmla="*/ 53 h 291"/>
                <a:gd name="T8" fmla="*/ 180 w 213"/>
                <a:gd name="T9" fmla="*/ 69 h 291"/>
                <a:gd name="T10" fmla="*/ 180 w 213"/>
                <a:gd name="T11" fmla="*/ 100 h 291"/>
                <a:gd name="T12" fmla="*/ 177 w 213"/>
                <a:gd name="T13" fmla="*/ 90 h 291"/>
                <a:gd name="T14" fmla="*/ 159 w 213"/>
                <a:gd name="T15" fmla="*/ 114 h 291"/>
                <a:gd name="T16" fmla="*/ 133 w 213"/>
                <a:gd name="T17" fmla="*/ 133 h 291"/>
                <a:gd name="T18" fmla="*/ 133 w 213"/>
                <a:gd name="T19" fmla="*/ 142 h 291"/>
                <a:gd name="T20" fmla="*/ 127 w 213"/>
                <a:gd name="T21" fmla="*/ 140 h 291"/>
                <a:gd name="T22" fmla="*/ 123 w 213"/>
                <a:gd name="T23" fmla="*/ 154 h 291"/>
                <a:gd name="T24" fmla="*/ 121 w 213"/>
                <a:gd name="T25" fmla="*/ 162 h 291"/>
                <a:gd name="T26" fmla="*/ 141 w 213"/>
                <a:gd name="T27" fmla="*/ 177 h 291"/>
                <a:gd name="T28" fmla="*/ 113 w 213"/>
                <a:gd name="T29" fmla="*/ 170 h 291"/>
                <a:gd name="T30" fmla="*/ 131 w 213"/>
                <a:gd name="T31" fmla="*/ 184 h 291"/>
                <a:gd name="T32" fmla="*/ 104 w 213"/>
                <a:gd name="T33" fmla="*/ 174 h 291"/>
                <a:gd name="T34" fmla="*/ 104 w 213"/>
                <a:gd name="T35" fmla="*/ 181 h 291"/>
                <a:gd name="T36" fmla="*/ 96 w 213"/>
                <a:gd name="T37" fmla="*/ 178 h 291"/>
                <a:gd name="T38" fmla="*/ 39 w 213"/>
                <a:gd name="T39" fmla="*/ 197 h 291"/>
                <a:gd name="T40" fmla="*/ 10 w 213"/>
                <a:gd name="T41" fmla="*/ 224 h 291"/>
                <a:gd name="T42" fmla="*/ 19 w 213"/>
                <a:gd name="T43" fmla="*/ 290 h 291"/>
                <a:gd name="T44" fmla="*/ 53 w 213"/>
                <a:gd name="T45" fmla="*/ 269 h 291"/>
                <a:gd name="T46" fmla="*/ 83 w 213"/>
                <a:gd name="T47" fmla="*/ 245 h 291"/>
                <a:gd name="T48" fmla="*/ 70 w 213"/>
                <a:gd name="T49" fmla="*/ 242 h 291"/>
                <a:gd name="T50" fmla="*/ 80 w 213"/>
                <a:gd name="T51" fmla="*/ 238 h 291"/>
                <a:gd name="T52" fmla="*/ 100 w 213"/>
                <a:gd name="T53" fmla="*/ 242 h 291"/>
                <a:gd name="T54" fmla="*/ 60 w 213"/>
                <a:gd name="T55" fmla="*/ 221 h 291"/>
                <a:gd name="T56" fmla="*/ 181 w 213"/>
                <a:gd name="T57" fmla="*/ 238 h 291"/>
                <a:gd name="T58" fmla="*/ 204 w 213"/>
                <a:gd name="T59" fmla="*/ 226 h 291"/>
                <a:gd name="T60" fmla="*/ 207 w 213"/>
                <a:gd name="T61" fmla="*/ 199 h 291"/>
                <a:gd name="T62" fmla="*/ 194 w 213"/>
                <a:gd name="T63" fmla="*/ 163 h 291"/>
                <a:gd name="T64" fmla="*/ 168 w 213"/>
                <a:gd name="T65" fmla="*/ 180 h 291"/>
                <a:gd name="T66" fmla="*/ 183 w 213"/>
                <a:gd name="T67" fmla="*/ 154 h 291"/>
                <a:gd name="T68" fmla="*/ 168 w 213"/>
                <a:gd name="T69" fmla="*/ 147 h 291"/>
                <a:gd name="T70" fmla="*/ 177 w 213"/>
                <a:gd name="T71" fmla="*/ 133 h 291"/>
                <a:gd name="T72" fmla="*/ 185 w 213"/>
                <a:gd name="T73" fmla="*/ 140 h 291"/>
                <a:gd name="T74" fmla="*/ 204 w 213"/>
                <a:gd name="T75" fmla="*/ 99 h 291"/>
                <a:gd name="T76" fmla="*/ 204 w 213"/>
                <a:gd name="T77" fmla="*/ 59 h 291"/>
                <a:gd name="T78" fmla="*/ 208 w 213"/>
                <a:gd name="T79" fmla="*/ 84 h 291"/>
                <a:gd name="T80" fmla="*/ 210 w 213"/>
                <a:gd name="T81" fmla="*/ 54 h 291"/>
                <a:gd name="T82" fmla="*/ 197 w 213"/>
                <a:gd name="T83" fmla="*/ 28 h 291"/>
                <a:gd name="T84" fmla="*/ 212 w 213"/>
                <a:gd name="T85" fmla="*/ 52 h 291"/>
                <a:gd name="T86" fmla="*/ 202 w 213"/>
                <a:gd name="T87" fmla="*/ 23 h 291"/>
                <a:gd name="T88" fmla="*/ 182 w 213"/>
                <a:gd name="T89" fmla="*/ 0 h 29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3"/>
                <a:gd name="T136" fmla="*/ 0 h 291"/>
                <a:gd name="T137" fmla="*/ 213 w 213"/>
                <a:gd name="T138" fmla="*/ 291 h 29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3" h="291">
                  <a:moveTo>
                    <a:pt x="167" y="3"/>
                  </a:moveTo>
                  <a:lnTo>
                    <a:pt x="172" y="9"/>
                  </a:lnTo>
                  <a:lnTo>
                    <a:pt x="178" y="11"/>
                  </a:lnTo>
                  <a:lnTo>
                    <a:pt x="185" y="20"/>
                  </a:lnTo>
                  <a:lnTo>
                    <a:pt x="188" y="25"/>
                  </a:lnTo>
                  <a:lnTo>
                    <a:pt x="188" y="33"/>
                  </a:lnTo>
                  <a:lnTo>
                    <a:pt x="188" y="41"/>
                  </a:lnTo>
                  <a:lnTo>
                    <a:pt x="189" y="52"/>
                  </a:lnTo>
                  <a:lnTo>
                    <a:pt x="191" y="63"/>
                  </a:lnTo>
                  <a:lnTo>
                    <a:pt x="192" y="76"/>
                  </a:lnTo>
                  <a:lnTo>
                    <a:pt x="189" y="63"/>
                  </a:lnTo>
                  <a:lnTo>
                    <a:pt x="188" y="53"/>
                  </a:lnTo>
                  <a:lnTo>
                    <a:pt x="188" y="47"/>
                  </a:lnTo>
                  <a:lnTo>
                    <a:pt x="182" y="57"/>
                  </a:lnTo>
                  <a:lnTo>
                    <a:pt x="180" y="69"/>
                  </a:lnTo>
                  <a:lnTo>
                    <a:pt x="178" y="77"/>
                  </a:lnTo>
                  <a:lnTo>
                    <a:pt x="180" y="88"/>
                  </a:lnTo>
                  <a:lnTo>
                    <a:pt x="180" y="100"/>
                  </a:lnTo>
                  <a:lnTo>
                    <a:pt x="178" y="114"/>
                  </a:lnTo>
                  <a:lnTo>
                    <a:pt x="177" y="100"/>
                  </a:lnTo>
                  <a:lnTo>
                    <a:pt x="177" y="90"/>
                  </a:lnTo>
                  <a:lnTo>
                    <a:pt x="175" y="81"/>
                  </a:lnTo>
                  <a:lnTo>
                    <a:pt x="167" y="102"/>
                  </a:lnTo>
                  <a:lnTo>
                    <a:pt x="159" y="114"/>
                  </a:lnTo>
                  <a:lnTo>
                    <a:pt x="156" y="119"/>
                  </a:lnTo>
                  <a:lnTo>
                    <a:pt x="150" y="129"/>
                  </a:lnTo>
                  <a:lnTo>
                    <a:pt x="133" y="133"/>
                  </a:lnTo>
                  <a:lnTo>
                    <a:pt x="126" y="133"/>
                  </a:lnTo>
                  <a:lnTo>
                    <a:pt x="127" y="137"/>
                  </a:lnTo>
                  <a:lnTo>
                    <a:pt x="133" y="142"/>
                  </a:lnTo>
                  <a:lnTo>
                    <a:pt x="150" y="152"/>
                  </a:lnTo>
                  <a:lnTo>
                    <a:pt x="136" y="145"/>
                  </a:lnTo>
                  <a:lnTo>
                    <a:pt x="127" y="140"/>
                  </a:lnTo>
                  <a:lnTo>
                    <a:pt x="119" y="134"/>
                  </a:lnTo>
                  <a:lnTo>
                    <a:pt x="119" y="146"/>
                  </a:lnTo>
                  <a:lnTo>
                    <a:pt x="123" y="154"/>
                  </a:lnTo>
                  <a:lnTo>
                    <a:pt x="132" y="158"/>
                  </a:lnTo>
                  <a:lnTo>
                    <a:pt x="121" y="158"/>
                  </a:lnTo>
                  <a:lnTo>
                    <a:pt x="121" y="162"/>
                  </a:lnTo>
                  <a:lnTo>
                    <a:pt x="123" y="166"/>
                  </a:lnTo>
                  <a:lnTo>
                    <a:pt x="127" y="170"/>
                  </a:lnTo>
                  <a:lnTo>
                    <a:pt x="141" y="177"/>
                  </a:lnTo>
                  <a:lnTo>
                    <a:pt x="121" y="170"/>
                  </a:lnTo>
                  <a:lnTo>
                    <a:pt x="118" y="170"/>
                  </a:lnTo>
                  <a:lnTo>
                    <a:pt x="113" y="170"/>
                  </a:lnTo>
                  <a:lnTo>
                    <a:pt x="113" y="174"/>
                  </a:lnTo>
                  <a:lnTo>
                    <a:pt x="119" y="178"/>
                  </a:lnTo>
                  <a:lnTo>
                    <a:pt x="131" y="184"/>
                  </a:lnTo>
                  <a:lnTo>
                    <a:pt x="113" y="178"/>
                  </a:lnTo>
                  <a:lnTo>
                    <a:pt x="109" y="173"/>
                  </a:lnTo>
                  <a:lnTo>
                    <a:pt x="104" y="174"/>
                  </a:lnTo>
                  <a:lnTo>
                    <a:pt x="100" y="176"/>
                  </a:lnTo>
                  <a:lnTo>
                    <a:pt x="101" y="180"/>
                  </a:lnTo>
                  <a:lnTo>
                    <a:pt x="104" y="181"/>
                  </a:lnTo>
                  <a:lnTo>
                    <a:pt x="113" y="188"/>
                  </a:lnTo>
                  <a:lnTo>
                    <a:pt x="101" y="184"/>
                  </a:lnTo>
                  <a:lnTo>
                    <a:pt x="96" y="178"/>
                  </a:lnTo>
                  <a:lnTo>
                    <a:pt x="88" y="181"/>
                  </a:lnTo>
                  <a:lnTo>
                    <a:pt x="62" y="189"/>
                  </a:lnTo>
                  <a:lnTo>
                    <a:pt x="39" y="197"/>
                  </a:lnTo>
                  <a:lnTo>
                    <a:pt x="22" y="203"/>
                  </a:lnTo>
                  <a:lnTo>
                    <a:pt x="18" y="213"/>
                  </a:lnTo>
                  <a:lnTo>
                    <a:pt x="10" y="224"/>
                  </a:lnTo>
                  <a:lnTo>
                    <a:pt x="2" y="247"/>
                  </a:lnTo>
                  <a:lnTo>
                    <a:pt x="0" y="284"/>
                  </a:lnTo>
                  <a:lnTo>
                    <a:pt x="19" y="290"/>
                  </a:lnTo>
                  <a:lnTo>
                    <a:pt x="36" y="287"/>
                  </a:lnTo>
                  <a:lnTo>
                    <a:pt x="54" y="282"/>
                  </a:lnTo>
                  <a:lnTo>
                    <a:pt x="53" y="269"/>
                  </a:lnTo>
                  <a:lnTo>
                    <a:pt x="47" y="250"/>
                  </a:lnTo>
                  <a:lnTo>
                    <a:pt x="79" y="247"/>
                  </a:lnTo>
                  <a:lnTo>
                    <a:pt x="83" y="245"/>
                  </a:lnTo>
                  <a:lnTo>
                    <a:pt x="64" y="242"/>
                  </a:lnTo>
                  <a:lnTo>
                    <a:pt x="33" y="230"/>
                  </a:lnTo>
                  <a:lnTo>
                    <a:pt x="70" y="242"/>
                  </a:lnTo>
                  <a:lnTo>
                    <a:pt x="86" y="244"/>
                  </a:lnTo>
                  <a:lnTo>
                    <a:pt x="98" y="242"/>
                  </a:lnTo>
                  <a:lnTo>
                    <a:pt x="80" y="238"/>
                  </a:lnTo>
                  <a:lnTo>
                    <a:pt x="42" y="226"/>
                  </a:lnTo>
                  <a:lnTo>
                    <a:pt x="83" y="236"/>
                  </a:lnTo>
                  <a:lnTo>
                    <a:pt x="100" y="242"/>
                  </a:lnTo>
                  <a:lnTo>
                    <a:pt x="104" y="242"/>
                  </a:lnTo>
                  <a:lnTo>
                    <a:pt x="88" y="234"/>
                  </a:lnTo>
                  <a:lnTo>
                    <a:pt x="60" y="221"/>
                  </a:lnTo>
                  <a:lnTo>
                    <a:pt x="92" y="234"/>
                  </a:lnTo>
                  <a:lnTo>
                    <a:pt x="109" y="240"/>
                  </a:lnTo>
                  <a:lnTo>
                    <a:pt x="181" y="238"/>
                  </a:lnTo>
                  <a:lnTo>
                    <a:pt x="189" y="235"/>
                  </a:lnTo>
                  <a:lnTo>
                    <a:pt x="198" y="234"/>
                  </a:lnTo>
                  <a:lnTo>
                    <a:pt x="204" y="226"/>
                  </a:lnTo>
                  <a:lnTo>
                    <a:pt x="208" y="218"/>
                  </a:lnTo>
                  <a:lnTo>
                    <a:pt x="209" y="210"/>
                  </a:lnTo>
                  <a:lnTo>
                    <a:pt x="207" y="199"/>
                  </a:lnTo>
                  <a:lnTo>
                    <a:pt x="201" y="185"/>
                  </a:lnTo>
                  <a:lnTo>
                    <a:pt x="197" y="173"/>
                  </a:lnTo>
                  <a:lnTo>
                    <a:pt x="194" y="163"/>
                  </a:lnTo>
                  <a:lnTo>
                    <a:pt x="189" y="162"/>
                  </a:lnTo>
                  <a:lnTo>
                    <a:pt x="182" y="169"/>
                  </a:lnTo>
                  <a:lnTo>
                    <a:pt x="168" y="180"/>
                  </a:lnTo>
                  <a:lnTo>
                    <a:pt x="182" y="168"/>
                  </a:lnTo>
                  <a:lnTo>
                    <a:pt x="188" y="160"/>
                  </a:lnTo>
                  <a:lnTo>
                    <a:pt x="183" y="154"/>
                  </a:lnTo>
                  <a:lnTo>
                    <a:pt x="167" y="148"/>
                  </a:lnTo>
                  <a:lnTo>
                    <a:pt x="152" y="142"/>
                  </a:lnTo>
                  <a:lnTo>
                    <a:pt x="168" y="147"/>
                  </a:lnTo>
                  <a:lnTo>
                    <a:pt x="183" y="151"/>
                  </a:lnTo>
                  <a:lnTo>
                    <a:pt x="182" y="141"/>
                  </a:lnTo>
                  <a:lnTo>
                    <a:pt x="177" y="133"/>
                  </a:lnTo>
                  <a:lnTo>
                    <a:pt x="172" y="122"/>
                  </a:lnTo>
                  <a:lnTo>
                    <a:pt x="178" y="133"/>
                  </a:lnTo>
                  <a:lnTo>
                    <a:pt x="185" y="140"/>
                  </a:lnTo>
                  <a:lnTo>
                    <a:pt x="192" y="137"/>
                  </a:lnTo>
                  <a:lnTo>
                    <a:pt x="197" y="118"/>
                  </a:lnTo>
                  <a:lnTo>
                    <a:pt x="204" y="99"/>
                  </a:lnTo>
                  <a:lnTo>
                    <a:pt x="207" y="86"/>
                  </a:lnTo>
                  <a:lnTo>
                    <a:pt x="204" y="74"/>
                  </a:lnTo>
                  <a:lnTo>
                    <a:pt x="204" y="59"/>
                  </a:lnTo>
                  <a:lnTo>
                    <a:pt x="207" y="68"/>
                  </a:lnTo>
                  <a:lnTo>
                    <a:pt x="208" y="76"/>
                  </a:lnTo>
                  <a:lnTo>
                    <a:pt x="208" y="84"/>
                  </a:lnTo>
                  <a:lnTo>
                    <a:pt x="210" y="70"/>
                  </a:lnTo>
                  <a:lnTo>
                    <a:pt x="210" y="62"/>
                  </a:lnTo>
                  <a:lnTo>
                    <a:pt x="210" y="54"/>
                  </a:lnTo>
                  <a:lnTo>
                    <a:pt x="208" y="44"/>
                  </a:lnTo>
                  <a:lnTo>
                    <a:pt x="204" y="35"/>
                  </a:lnTo>
                  <a:lnTo>
                    <a:pt x="197" y="28"/>
                  </a:lnTo>
                  <a:lnTo>
                    <a:pt x="204" y="34"/>
                  </a:lnTo>
                  <a:lnTo>
                    <a:pt x="207" y="41"/>
                  </a:lnTo>
                  <a:lnTo>
                    <a:pt x="212" y="52"/>
                  </a:lnTo>
                  <a:lnTo>
                    <a:pt x="210" y="43"/>
                  </a:lnTo>
                  <a:lnTo>
                    <a:pt x="208" y="33"/>
                  </a:lnTo>
                  <a:lnTo>
                    <a:pt x="202" y="23"/>
                  </a:lnTo>
                  <a:lnTo>
                    <a:pt x="198" y="10"/>
                  </a:lnTo>
                  <a:lnTo>
                    <a:pt x="191" y="6"/>
                  </a:lnTo>
                  <a:lnTo>
                    <a:pt x="182" y="0"/>
                  </a:lnTo>
                  <a:lnTo>
                    <a:pt x="175" y="0"/>
                  </a:lnTo>
                  <a:lnTo>
                    <a:pt x="167" y="3"/>
                  </a:lnTo>
                </a:path>
              </a:pathLst>
            </a:custGeom>
            <a:solidFill>
              <a:srgbClr val="0000FF"/>
            </a:solidFill>
            <a:ln w="9525" cap="rnd">
              <a:noFill/>
              <a:round/>
              <a:headEnd type="none" w="sm" len="sm"/>
              <a:tailEnd type="none" w="sm" len="sm"/>
            </a:ln>
          </p:spPr>
          <p:txBody>
            <a:bodyPr/>
            <a:lstStyle/>
            <a:p>
              <a:endParaRPr lang="es-ES"/>
            </a:p>
          </p:txBody>
        </p:sp>
        <p:sp>
          <p:nvSpPr>
            <p:cNvPr id="107279" name="Freeform 307"/>
            <p:cNvSpPr>
              <a:spLocks/>
            </p:cNvSpPr>
            <p:nvPr/>
          </p:nvSpPr>
          <p:spPr bwMode="auto">
            <a:xfrm>
              <a:off x="1096" y="3135"/>
              <a:ext cx="28" cy="27"/>
            </a:xfrm>
            <a:custGeom>
              <a:avLst/>
              <a:gdLst>
                <a:gd name="T0" fmla="*/ 22 w 28"/>
                <a:gd name="T1" fmla="*/ 0 h 27"/>
                <a:gd name="T2" fmla="*/ 0 w 28"/>
                <a:gd name="T3" fmla="*/ 0 h 27"/>
                <a:gd name="T4" fmla="*/ 0 w 28"/>
                <a:gd name="T5" fmla="*/ 10 h 27"/>
                <a:gd name="T6" fmla="*/ 2 w 28"/>
                <a:gd name="T7" fmla="*/ 22 h 27"/>
                <a:gd name="T8" fmla="*/ 22 w 28"/>
                <a:gd name="T9" fmla="*/ 26 h 27"/>
                <a:gd name="T10" fmla="*/ 27 w 28"/>
                <a:gd name="T11" fmla="*/ 20 h 27"/>
                <a:gd name="T12" fmla="*/ 27 w 28"/>
                <a:gd name="T13" fmla="*/ 6 h 27"/>
                <a:gd name="T14" fmla="*/ 22 w 28"/>
                <a:gd name="T15" fmla="*/ 0 h 27"/>
                <a:gd name="T16" fmla="*/ 0 60000 65536"/>
                <a:gd name="T17" fmla="*/ 0 60000 65536"/>
                <a:gd name="T18" fmla="*/ 0 60000 65536"/>
                <a:gd name="T19" fmla="*/ 0 60000 65536"/>
                <a:gd name="T20" fmla="*/ 0 60000 65536"/>
                <a:gd name="T21" fmla="*/ 0 60000 65536"/>
                <a:gd name="T22" fmla="*/ 0 60000 65536"/>
                <a:gd name="T23" fmla="*/ 0 60000 65536"/>
                <a:gd name="T24" fmla="*/ 0 w 28"/>
                <a:gd name="T25" fmla="*/ 0 h 27"/>
                <a:gd name="T26" fmla="*/ 28 w 28"/>
                <a:gd name="T27" fmla="*/ 27 h 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 h="27">
                  <a:moveTo>
                    <a:pt x="22" y="0"/>
                  </a:moveTo>
                  <a:lnTo>
                    <a:pt x="0" y="0"/>
                  </a:lnTo>
                  <a:lnTo>
                    <a:pt x="0" y="10"/>
                  </a:lnTo>
                  <a:lnTo>
                    <a:pt x="2" y="22"/>
                  </a:lnTo>
                  <a:lnTo>
                    <a:pt x="22" y="26"/>
                  </a:lnTo>
                  <a:lnTo>
                    <a:pt x="27" y="20"/>
                  </a:lnTo>
                  <a:lnTo>
                    <a:pt x="27" y="6"/>
                  </a:lnTo>
                  <a:lnTo>
                    <a:pt x="22" y="0"/>
                  </a:lnTo>
                </a:path>
              </a:pathLst>
            </a:custGeom>
            <a:solidFill>
              <a:srgbClr val="004040"/>
            </a:solidFill>
            <a:ln w="9525" cap="rnd">
              <a:noFill/>
              <a:round/>
              <a:headEnd type="none" w="sm" len="sm"/>
              <a:tailEnd type="none" w="sm" len="sm"/>
            </a:ln>
          </p:spPr>
          <p:txBody>
            <a:bodyPr/>
            <a:lstStyle/>
            <a:p>
              <a:endParaRPr lang="es-ES"/>
            </a:p>
          </p:txBody>
        </p:sp>
        <p:sp>
          <p:nvSpPr>
            <p:cNvPr id="107280" name="Freeform 308"/>
            <p:cNvSpPr>
              <a:spLocks/>
            </p:cNvSpPr>
            <p:nvPr/>
          </p:nvSpPr>
          <p:spPr bwMode="auto">
            <a:xfrm>
              <a:off x="991" y="3209"/>
              <a:ext cx="94" cy="26"/>
            </a:xfrm>
            <a:custGeom>
              <a:avLst/>
              <a:gdLst>
                <a:gd name="T0" fmla="*/ 0 w 94"/>
                <a:gd name="T1" fmla="*/ 0 h 26"/>
                <a:gd name="T2" fmla="*/ 23 w 94"/>
                <a:gd name="T3" fmla="*/ 12 h 26"/>
                <a:gd name="T4" fmla="*/ 43 w 94"/>
                <a:gd name="T5" fmla="*/ 15 h 26"/>
                <a:gd name="T6" fmla="*/ 62 w 94"/>
                <a:gd name="T7" fmla="*/ 21 h 26"/>
                <a:gd name="T8" fmla="*/ 78 w 94"/>
                <a:gd name="T9" fmla="*/ 21 h 26"/>
                <a:gd name="T10" fmla="*/ 93 w 94"/>
                <a:gd name="T11" fmla="*/ 21 h 26"/>
                <a:gd name="T12" fmla="*/ 78 w 94"/>
                <a:gd name="T13" fmla="*/ 25 h 26"/>
                <a:gd name="T14" fmla="*/ 54 w 94"/>
                <a:gd name="T15" fmla="*/ 25 h 26"/>
                <a:gd name="T16" fmla="*/ 31 w 94"/>
                <a:gd name="T17" fmla="*/ 17 h 26"/>
                <a:gd name="T18" fmla="*/ 19 w 94"/>
                <a:gd name="T19" fmla="*/ 12 h 26"/>
                <a:gd name="T20" fmla="*/ 0 w 94"/>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26"/>
                <a:gd name="T35" fmla="*/ 94 w 94"/>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26">
                  <a:moveTo>
                    <a:pt x="0" y="0"/>
                  </a:moveTo>
                  <a:lnTo>
                    <a:pt x="23" y="12"/>
                  </a:lnTo>
                  <a:lnTo>
                    <a:pt x="43" y="15"/>
                  </a:lnTo>
                  <a:lnTo>
                    <a:pt x="62" y="21"/>
                  </a:lnTo>
                  <a:lnTo>
                    <a:pt x="78" y="21"/>
                  </a:lnTo>
                  <a:lnTo>
                    <a:pt x="93" y="21"/>
                  </a:lnTo>
                  <a:lnTo>
                    <a:pt x="78" y="25"/>
                  </a:lnTo>
                  <a:lnTo>
                    <a:pt x="54" y="25"/>
                  </a:lnTo>
                  <a:lnTo>
                    <a:pt x="31" y="17"/>
                  </a:lnTo>
                  <a:lnTo>
                    <a:pt x="19" y="12"/>
                  </a:lnTo>
                  <a:lnTo>
                    <a:pt x="0" y="0"/>
                  </a:lnTo>
                </a:path>
              </a:pathLst>
            </a:custGeom>
            <a:solidFill>
              <a:srgbClr val="002020"/>
            </a:solidFill>
            <a:ln w="9525" cap="rnd">
              <a:noFill/>
              <a:round/>
              <a:headEnd type="none" w="sm" len="sm"/>
              <a:tailEnd type="none" w="sm" len="sm"/>
            </a:ln>
          </p:spPr>
          <p:txBody>
            <a:bodyPr/>
            <a:lstStyle/>
            <a:p>
              <a:endParaRPr lang="es-ES"/>
            </a:p>
          </p:txBody>
        </p:sp>
        <p:sp>
          <p:nvSpPr>
            <p:cNvPr id="107281" name="Freeform 309"/>
            <p:cNvSpPr>
              <a:spLocks/>
            </p:cNvSpPr>
            <p:nvPr/>
          </p:nvSpPr>
          <p:spPr bwMode="auto">
            <a:xfrm>
              <a:off x="1010" y="2892"/>
              <a:ext cx="105" cy="122"/>
            </a:xfrm>
            <a:custGeom>
              <a:avLst/>
              <a:gdLst>
                <a:gd name="T0" fmla="*/ 43 w 105"/>
                <a:gd name="T1" fmla="*/ 57 h 122"/>
                <a:gd name="T2" fmla="*/ 43 w 105"/>
                <a:gd name="T3" fmla="*/ 52 h 122"/>
                <a:gd name="T4" fmla="*/ 43 w 105"/>
                <a:gd name="T5" fmla="*/ 58 h 122"/>
                <a:gd name="T6" fmla="*/ 40 w 105"/>
                <a:gd name="T7" fmla="*/ 66 h 122"/>
                <a:gd name="T8" fmla="*/ 40 w 105"/>
                <a:gd name="T9" fmla="*/ 68 h 122"/>
                <a:gd name="T10" fmla="*/ 48 w 105"/>
                <a:gd name="T11" fmla="*/ 68 h 122"/>
                <a:gd name="T12" fmla="*/ 50 w 105"/>
                <a:gd name="T13" fmla="*/ 77 h 122"/>
                <a:gd name="T14" fmla="*/ 57 w 105"/>
                <a:gd name="T15" fmla="*/ 62 h 122"/>
                <a:gd name="T16" fmla="*/ 56 w 105"/>
                <a:gd name="T17" fmla="*/ 68 h 122"/>
                <a:gd name="T18" fmla="*/ 52 w 105"/>
                <a:gd name="T19" fmla="*/ 74 h 122"/>
                <a:gd name="T20" fmla="*/ 48 w 105"/>
                <a:gd name="T21" fmla="*/ 83 h 122"/>
                <a:gd name="T22" fmla="*/ 45 w 105"/>
                <a:gd name="T23" fmla="*/ 93 h 122"/>
                <a:gd name="T24" fmla="*/ 40 w 105"/>
                <a:gd name="T25" fmla="*/ 102 h 122"/>
                <a:gd name="T26" fmla="*/ 36 w 105"/>
                <a:gd name="T27" fmla="*/ 111 h 122"/>
                <a:gd name="T28" fmla="*/ 33 w 105"/>
                <a:gd name="T29" fmla="*/ 121 h 122"/>
                <a:gd name="T30" fmla="*/ 40 w 105"/>
                <a:gd name="T31" fmla="*/ 114 h 122"/>
                <a:gd name="T32" fmla="*/ 43 w 105"/>
                <a:gd name="T33" fmla="*/ 115 h 122"/>
                <a:gd name="T34" fmla="*/ 57 w 105"/>
                <a:gd name="T35" fmla="*/ 109 h 122"/>
                <a:gd name="T36" fmla="*/ 64 w 105"/>
                <a:gd name="T37" fmla="*/ 105 h 122"/>
                <a:gd name="T38" fmla="*/ 73 w 105"/>
                <a:gd name="T39" fmla="*/ 103 h 122"/>
                <a:gd name="T40" fmla="*/ 83 w 105"/>
                <a:gd name="T41" fmla="*/ 103 h 122"/>
                <a:gd name="T42" fmla="*/ 93 w 105"/>
                <a:gd name="T43" fmla="*/ 108 h 122"/>
                <a:gd name="T44" fmla="*/ 92 w 105"/>
                <a:gd name="T45" fmla="*/ 109 h 122"/>
                <a:gd name="T46" fmla="*/ 104 w 105"/>
                <a:gd name="T47" fmla="*/ 109 h 122"/>
                <a:gd name="T48" fmla="*/ 97 w 105"/>
                <a:gd name="T49" fmla="*/ 100 h 122"/>
                <a:gd name="T50" fmla="*/ 90 w 105"/>
                <a:gd name="T51" fmla="*/ 89 h 122"/>
                <a:gd name="T52" fmla="*/ 88 w 105"/>
                <a:gd name="T53" fmla="*/ 79 h 122"/>
                <a:gd name="T54" fmla="*/ 86 w 105"/>
                <a:gd name="T55" fmla="*/ 73 h 122"/>
                <a:gd name="T56" fmla="*/ 89 w 105"/>
                <a:gd name="T57" fmla="*/ 67 h 122"/>
                <a:gd name="T58" fmla="*/ 93 w 105"/>
                <a:gd name="T59" fmla="*/ 61 h 122"/>
                <a:gd name="T60" fmla="*/ 96 w 105"/>
                <a:gd name="T61" fmla="*/ 53 h 122"/>
                <a:gd name="T62" fmla="*/ 97 w 105"/>
                <a:gd name="T63" fmla="*/ 48 h 122"/>
                <a:gd name="T64" fmla="*/ 99 w 105"/>
                <a:gd name="T65" fmla="*/ 41 h 122"/>
                <a:gd name="T66" fmla="*/ 100 w 105"/>
                <a:gd name="T67" fmla="*/ 34 h 122"/>
                <a:gd name="T68" fmla="*/ 97 w 105"/>
                <a:gd name="T69" fmla="*/ 26 h 122"/>
                <a:gd name="T70" fmla="*/ 94 w 105"/>
                <a:gd name="T71" fmla="*/ 21 h 122"/>
                <a:gd name="T72" fmla="*/ 90 w 105"/>
                <a:gd name="T73" fmla="*/ 14 h 122"/>
                <a:gd name="T74" fmla="*/ 84 w 105"/>
                <a:gd name="T75" fmla="*/ 8 h 122"/>
                <a:gd name="T76" fmla="*/ 80 w 105"/>
                <a:gd name="T77" fmla="*/ 3 h 122"/>
                <a:gd name="T78" fmla="*/ 67 w 105"/>
                <a:gd name="T79" fmla="*/ 0 h 122"/>
                <a:gd name="T80" fmla="*/ 59 w 105"/>
                <a:gd name="T81" fmla="*/ 0 h 122"/>
                <a:gd name="T82" fmla="*/ 42 w 105"/>
                <a:gd name="T83" fmla="*/ 0 h 122"/>
                <a:gd name="T84" fmla="*/ 33 w 105"/>
                <a:gd name="T85" fmla="*/ 0 h 122"/>
                <a:gd name="T86" fmla="*/ 24 w 105"/>
                <a:gd name="T87" fmla="*/ 1 h 122"/>
                <a:gd name="T88" fmla="*/ 16 w 105"/>
                <a:gd name="T89" fmla="*/ 5 h 122"/>
                <a:gd name="T90" fmla="*/ 9 w 105"/>
                <a:gd name="T91" fmla="*/ 10 h 122"/>
                <a:gd name="T92" fmla="*/ 0 w 105"/>
                <a:gd name="T93" fmla="*/ 15 h 122"/>
                <a:gd name="T94" fmla="*/ 0 w 105"/>
                <a:gd name="T95" fmla="*/ 24 h 122"/>
                <a:gd name="T96" fmla="*/ 0 w 105"/>
                <a:gd name="T97" fmla="*/ 30 h 122"/>
                <a:gd name="T98" fmla="*/ 0 w 105"/>
                <a:gd name="T99" fmla="*/ 36 h 122"/>
                <a:gd name="T100" fmla="*/ 8 w 105"/>
                <a:gd name="T101" fmla="*/ 30 h 122"/>
                <a:gd name="T102" fmla="*/ 16 w 105"/>
                <a:gd name="T103" fmla="*/ 26 h 122"/>
                <a:gd name="T104" fmla="*/ 27 w 105"/>
                <a:gd name="T105" fmla="*/ 25 h 122"/>
                <a:gd name="T106" fmla="*/ 26 w 105"/>
                <a:gd name="T107" fmla="*/ 35 h 122"/>
                <a:gd name="T108" fmla="*/ 33 w 105"/>
                <a:gd name="T109" fmla="*/ 36 h 122"/>
                <a:gd name="T110" fmla="*/ 35 w 105"/>
                <a:gd name="T111" fmla="*/ 41 h 122"/>
                <a:gd name="T112" fmla="*/ 37 w 105"/>
                <a:gd name="T113" fmla="*/ 45 h 122"/>
                <a:gd name="T114" fmla="*/ 43 w 105"/>
                <a:gd name="T115" fmla="*/ 57 h 12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5"/>
                <a:gd name="T175" fmla="*/ 0 h 122"/>
                <a:gd name="T176" fmla="*/ 105 w 105"/>
                <a:gd name="T177" fmla="*/ 122 h 12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5" h="122">
                  <a:moveTo>
                    <a:pt x="43" y="57"/>
                  </a:moveTo>
                  <a:lnTo>
                    <a:pt x="43" y="52"/>
                  </a:lnTo>
                  <a:lnTo>
                    <a:pt x="43" y="58"/>
                  </a:lnTo>
                  <a:lnTo>
                    <a:pt x="40" y="66"/>
                  </a:lnTo>
                  <a:lnTo>
                    <a:pt x="40" y="68"/>
                  </a:lnTo>
                  <a:lnTo>
                    <a:pt x="48" y="68"/>
                  </a:lnTo>
                  <a:lnTo>
                    <a:pt x="50" y="77"/>
                  </a:lnTo>
                  <a:lnTo>
                    <a:pt x="57" y="62"/>
                  </a:lnTo>
                  <a:lnTo>
                    <a:pt x="56" y="68"/>
                  </a:lnTo>
                  <a:lnTo>
                    <a:pt x="52" y="74"/>
                  </a:lnTo>
                  <a:lnTo>
                    <a:pt x="48" y="83"/>
                  </a:lnTo>
                  <a:lnTo>
                    <a:pt x="45" y="93"/>
                  </a:lnTo>
                  <a:lnTo>
                    <a:pt x="40" y="102"/>
                  </a:lnTo>
                  <a:lnTo>
                    <a:pt x="36" y="111"/>
                  </a:lnTo>
                  <a:lnTo>
                    <a:pt x="33" y="121"/>
                  </a:lnTo>
                  <a:lnTo>
                    <a:pt x="40" y="114"/>
                  </a:lnTo>
                  <a:lnTo>
                    <a:pt x="43" y="115"/>
                  </a:lnTo>
                  <a:lnTo>
                    <a:pt x="57" y="109"/>
                  </a:lnTo>
                  <a:lnTo>
                    <a:pt x="64" y="105"/>
                  </a:lnTo>
                  <a:lnTo>
                    <a:pt x="73" y="103"/>
                  </a:lnTo>
                  <a:lnTo>
                    <a:pt x="83" y="103"/>
                  </a:lnTo>
                  <a:lnTo>
                    <a:pt x="93" y="108"/>
                  </a:lnTo>
                  <a:lnTo>
                    <a:pt x="92" y="109"/>
                  </a:lnTo>
                  <a:lnTo>
                    <a:pt x="104" y="109"/>
                  </a:lnTo>
                  <a:lnTo>
                    <a:pt x="97" y="100"/>
                  </a:lnTo>
                  <a:lnTo>
                    <a:pt x="90" y="89"/>
                  </a:lnTo>
                  <a:lnTo>
                    <a:pt x="88" y="79"/>
                  </a:lnTo>
                  <a:lnTo>
                    <a:pt x="86" y="73"/>
                  </a:lnTo>
                  <a:lnTo>
                    <a:pt x="89" y="67"/>
                  </a:lnTo>
                  <a:lnTo>
                    <a:pt x="93" y="61"/>
                  </a:lnTo>
                  <a:lnTo>
                    <a:pt x="96" y="53"/>
                  </a:lnTo>
                  <a:lnTo>
                    <a:pt x="97" y="48"/>
                  </a:lnTo>
                  <a:lnTo>
                    <a:pt x="99" y="41"/>
                  </a:lnTo>
                  <a:lnTo>
                    <a:pt x="100" y="34"/>
                  </a:lnTo>
                  <a:lnTo>
                    <a:pt x="97" y="26"/>
                  </a:lnTo>
                  <a:lnTo>
                    <a:pt x="94" y="21"/>
                  </a:lnTo>
                  <a:lnTo>
                    <a:pt x="90" y="14"/>
                  </a:lnTo>
                  <a:lnTo>
                    <a:pt x="84" y="8"/>
                  </a:lnTo>
                  <a:lnTo>
                    <a:pt x="80" y="3"/>
                  </a:lnTo>
                  <a:lnTo>
                    <a:pt x="67" y="0"/>
                  </a:lnTo>
                  <a:lnTo>
                    <a:pt x="59" y="0"/>
                  </a:lnTo>
                  <a:lnTo>
                    <a:pt x="42" y="0"/>
                  </a:lnTo>
                  <a:lnTo>
                    <a:pt x="33" y="0"/>
                  </a:lnTo>
                  <a:lnTo>
                    <a:pt x="24" y="1"/>
                  </a:lnTo>
                  <a:lnTo>
                    <a:pt x="16" y="5"/>
                  </a:lnTo>
                  <a:lnTo>
                    <a:pt x="9" y="10"/>
                  </a:lnTo>
                  <a:lnTo>
                    <a:pt x="0" y="15"/>
                  </a:lnTo>
                  <a:lnTo>
                    <a:pt x="0" y="24"/>
                  </a:lnTo>
                  <a:lnTo>
                    <a:pt x="0" y="30"/>
                  </a:lnTo>
                  <a:lnTo>
                    <a:pt x="0" y="36"/>
                  </a:lnTo>
                  <a:lnTo>
                    <a:pt x="8" y="30"/>
                  </a:lnTo>
                  <a:lnTo>
                    <a:pt x="16" y="26"/>
                  </a:lnTo>
                  <a:lnTo>
                    <a:pt x="27" y="25"/>
                  </a:lnTo>
                  <a:lnTo>
                    <a:pt x="26" y="35"/>
                  </a:lnTo>
                  <a:lnTo>
                    <a:pt x="33" y="36"/>
                  </a:lnTo>
                  <a:lnTo>
                    <a:pt x="35" y="41"/>
                  </a:lnTo>
                  <a:lnTo>
                    <a:pt x="37" y="45"/>
                  </a:lnTo>
                  <a:lnTo>
                    <a:pt x="43" y="57"/>
                  </a:lnTo>
                </a:path>
              </a:pathLst>
            </a:custGeom>
            <a:solidFill>
              <a:srgbClr val="000000"/>
            </a:solidFill>
            <a:ln w="9525" cap="rnd">
              <a:noFill/>
              <a:round/>
              <a:headEnd type="none" w="sm" len="sm"/>
              <a:tailEnd type="none" w="sm" len="sm"/>
            </a:ln>
          </p:spPr>
          <p:txBody>
            <a:bodyPr/>
            <a:lstStyle/>
            <a:p>
              <a:endParaRPr lang="es-ES"/>
            </a:p>
          </p:txBody>
        </p:sp>
        <p:sp>
          <p:nvSpPr>
            <p:cNvPr id="107282" name="Freeform 310"/>
            <p:cNvSpPr>
              <a:spLocks/>
            </p:cNvSpPr>
            <p:nvPr/>
          </p:nvSpPr>
          <p:spPr bwMode="auto">
            <a:xfrm>
              <a:off x="1050" y="3073"/>
              <a:ext cx="122" cy="174"/>
            </a:xfrm>
            <a:custGeom>
              <a:avLst/>
              <a:gdLst>
                <a:gd name="T0" fmla="*/ 52 w 122"/>
                <a:gd name="T1" fmla="*/ 23 h 174"/>
                <a:gd name="T2" fmla="*/ 74 w 122"/>
                <a:gd name="T3" fmla="*/ 21 h 174"/>
                <a:gd name="T4" fmla="*/ 89 w 122"/>
                <a:gd name="T5" fmla="*/ 18 h 174"/>
                <a:gd name="T6" fmla="*/ 92 w 122"/>
                <a:gd name="T7" fmla="*/ 10 h 174"/>
                <a:gd name="T8" fmla="*/ 92 w 122"/>
                <a:gd name="T9" fmla="*/ 6 h 174"/>
                <a:gd name="T10" fmla="*/ 97 w 122"/>
                <a:gd name="T11" fmla="*/ 0 h 174"/>
                <a:gd name="T12" fmla="*/ 109 w 122"/>
                <a:gd name="T13" fmla="*/ 0 h 174"/>
                <a:gd name="T14" fmla="*/ 121 w 122"/>
                <a:gd name="T15" fmla="*/ 0 h 174"/>
                <a:gd name="T16" fmla="*/ 106 w 122"/>
                <a:gd name="T17" fmla="*/ 134 h 174"/>
                <a:gd name="T18" fmla="*/ 97 w 122"/>
                <a:gd name="T19" fmla="*/ 144 h 174"/>
                <a:gd name="T20" fmla="*/ 84 w 122"/>
                <a:gd name="T21" fmla="*/ 158 h 174"/>
                <a:gd name="T22" fmla="*/ 66 w 122"/>
                <a:gd name="T23" fmla="*/ 166 h 174"/>
                <a:gd name="T24" fmla="*/ 46 w 122"/>
                <a:gd name="T25" fmla="*/ 170 h 174"/>
                <a:gd name="T26" fmla="*/ 18 w 122"/>
                <a:gd name="T27" fmla="*/ 173 h 174"/>
                <a:gd name="T28" fmla="*/ 1 w 122"/>
                <a:gd name="T29" fmla="*/ 169 h 174"/>
                <a:gd name="T30" fmla="*/ 0 w 122"/>
                <a:gd name="T31" fmla="*/ 160 h 174"/>
                <a:gd name="T32" fmla="*/ 0 w 122"/>
                <a:gd name="T33" fmla="*/ 148 h 174"/>
                <a:gd name="T34" fmla="*/ 11 w 122"/>
                <a:gd name="T35" fmla="*/ 110 h 174"/>
                <a:gd name="T36" fmla="*/ 22 w 122"/>
                <a:gd name="T37" fmla="*/ 72 h 174"/>
                <a:gd name="T38" fmla="*/ 26 w 122"/>
                <a:gd name="T39" fmla="*/ 43 h 174"/>
                <a:gd name="T40" fmla="*/ 26 w 122"/>
                <a:gd name="T41" fmla="*/ 38 h 174"/>
                <a:gd name="T42" fmla="*/ 32 w 122"/>
                <a:gd name="T43" fmla="*/ 27 h 174"/>
                <a:gd name="T44" fmla="*/ 39 w 122"/>
                <a:gd name="T45" fmla="*/ 23 h 174"/>
                <a:gd name="T46" fmla="*/ 52 w 122"/>
                <a:gd name="T47" fmla="*/ 23 h 17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2"/>
                <a:gd name="T73" fmla="*/ 0 h 174"/>
                <a:gd name="T74" fmla="*/ 122 w 122"/>
                <a:gd name="T75" fmla="*/ 174 h 17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2" h="174">
                  <a:moveTo>
                    <a:pt x="52" y="23"/>
                  </a:moveTo>
                  <a:lnTo>
                    <a:pt x="74" y="21"/>
                  </a:lnTo>
                  <a:lnTo>
                    <a:pt x="89" y="18"/>
                  </a:lnTo>
                  <a:lnTo>
                    <a:pt x="92" y="10"/>
                  </a:lnTo>
                  <a:lnTo>
                    <a:pt x="92" y="6"/>
                  </a:lnTo>
                  <a:lnTo>
                    <a:pt x="97" y="0"/>
                  </a:lnTo>
                  <a:lnTo>
                    <a:pt x="109" y="0"/>
                  </a:lnTo>
                  <a:lnTo>
                    <a:pt x="121" y="0"/>
                  </a:lnTo>
                  <a:lnTo>
                    <a:pt x="106" y="134"/>
                  </a:lnTo>
                  <a:lnTo>
                    <a:pt x="97" y="144"/>
                  </a:lnTo>
                  <a:lnTo>
                    <a:pt x="84" y="158"/>
                  </a:lnTo>
                  <a:lnTo>
                    <a:pt x="66" y="166"/>
                  </a:lnTo>
                  <a:lnTo>
                    <a:pt x="46" y="170"/>
                  </a:lnTo>
                  <a:lnTo>
                    <a:pt x="18" y="173"/>
                  </a:lnTo>
                  <a:lnTo>
                    <a:pt x="1" y="169"/>
                  </a:lnTo>
                  <a:lnTo>
                    <a:pt x="0" y="160"/>
                  </a:lnTo>
                  <a:lnTo>
                    <a:pt x="0" y="148"/>
                  </a:lnTo>
                  <a:lnTo>
                    <a:pt x="11" y="110"/>
                  </a:lnTo>
                  <a:lnTo>
                    <a:pt x="22" y="72"/>
                  </a:lnTo>
                  <a:lnTo>
                    <a:pt x="26" y="43"/>
                  </a:lnTo>
                  <a:lnTo>
                    <a:pt x="26" y="38"/>
                  </a:lnTo>
                  <a:lnTo>
                    <a:pt x="32" y="27"/>
                  </a:lnTo>
                  <a:lnTo>
                    <a:pt x="39" y="23"/>
                  </a:lnTo>
                  <a:lnTo>
                    <a:pt x="52" y="23"/>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7283" name="Freeform 311"/>
            <p:cNvSpPr>
              <a:spLocks/>
            </p:cNvSpPr>
            <p:nvPr/>
          </p:nvSpPr>
          <p:spPr bwMode="auto">
            <a:xfrm>
              <a:off x="1065" y="3084"/>
              <a:ext cx="98" cy="154"/>
            </a:xfrm>
            <a:custGeom>
              <a:avLst/>
              <a:gdLst>
                <a:gd name="T0" fmla="*/ 31 w 98"/>
                <a:gd name="T1" fmla="*/ 30 h 154"/>
                <a:gd name="T2" fmla="*/ 50 w 98"/>
                <a:gd name="T3" fmla="*/ 29 h 154"/>
                <a:gd name="T4" fmla="*/ 70 w 98"/>
                <a:gd name="T5" fmla="*/ 24 h 154"/>
                <a:gd name="T6" fmla="*/ 81 w 98"/>
                <a:gd name="T7" fmla="*/ 19 h 154"/>
                <a:gd name="T8" fmla="*/ 89 w 98"/>
                <a:gd name="T9" fmla="*/ 12 h 154"/>
                <a:gd name="T10" fmla="*/ 97 w 98"/>
                <a:gd name="T11" fmla="*/ 0 h 154"/>
                <a:gd name="T12" fmla="*/ 83 w 98"/>
                <a:gd name="T13" fmla="*/ 117 h 154"/>
                <a:gd name="T14" fmla="*/ 75 w 98"/>
                <a:gd name="T15" fmla="*/ 129 h 154"/>
                <a:gd name="T16" fmla="*/ 66 w 98"/>
                <a:gd name="T17" fmla="*/ 138 h 154"/>
                <a:gd name="T18" fmla="*/ 54 w 98"/>
                <a:gd name="T19" fmla="*/ 145 h 154"/>
                <a:gd name="T20" fmla="*/ 45 w 98"/>
                <a:gd name="T21" fmla="*/ 149 h 154"/>
                <a:gd name="T22" fmla="*/ 31 w 98"/>
                <a:gd name="T23" fmla="*/ 151 h 154"/>
                <a:gd name="T24" fmla="*/ 21 w 98"/>
                <a:gd name="T25" fmla="*/ 153 h 154"/>
                <a:gd name="T26" fmla="*/ 7 w 98"/>
                <a:gd name="T27" fmla="*/ 153 h 154"/>
                <a:gd name="T28" fmla="*/ 2 w 98"/>
                <a:gd name="T29" fmla="*/ 151 h 154"/>
                <a:gd name="T30" fmla="*/ 0 w 98"/>
                <a:gd name="T31" fmla="*/ 145 h 154"/>
                <a:gd name="T32" fmla="*/ 0 w 98"/>
                <a:gd name="T33" fmla="*/ 135 h 154"/>
                <a:gd name="T34" fmla="*/ 8 w 98"/>
                <a:gd name="T35" fmla="*/ 115 h 154"/>
                <a:gd name="T36" fmla="*/ 23 w 98"/>
                <a:gd name="T37" fmla="*/ 44 h 154"/>
                <a:gd name="T38" fmla="*/ 25 w 98"/>
                <a:gd name="T39" fmla="*/ 34 h 154"/>
                <a:gd name="T40" fmla="*/ 31 w 98"/>
                <a:gd name="T41" fmla="*/ 30 h 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8"/>
                <a:gd name="T64" fmla="*/ 0 h 154"/>
                <a:gd name="T65" fmla="*/ 98 w 98"/>
                <a:gd name="T66" fmla="*/ 154 h 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8" h="154">
                  <a:moveTo>
                    <a:pt x="31" y="30"/>
                  </a:moveTo>
                  <a:lnTo>
                    <a:pt x="50" y="29"/>
                  </a:lnTo>
                  <a:lnTo>
                    <a:pt x="70" y="24"/>
                  </a:lnTo>
                  <a:lnTo>
                    <a:pt x="81" y="19"/>
                  </a:lnTo>
                  <a:lnTo>
                    <a:pt x="89" y="12"/>
                  </a:lnTo>
                  <a:lnTo>
                    <a:pt x="97" y="0"/>
                  </a:lnTo>
                  <a:lnTo>
                    <a:pt x="83" y="117"/>
                  </a:lnTo>
                  <a:lnTo>
                    <a:pt x="75" y="129"/>
                  </a:lnTo>
                  <a:lnTo>
                    <a:pt x="66" y="138"/>
                  </a:lnTo>
                  <a:lnTo>
                    <a:pt x="54" y="145"/>
                  </a:lnTo>
                  <a:lnTo>
                    <a:pt x="45" y="149"/>
                  </a:lnTo>
                  <a:lnTo>
                    <a:pt x="31" y="151"/>
                  </a:lnTo>
                  <a:lnTo>
                    <a:pt x="21" y="153"/>
                  </a:lnTo>
                  <a:lnTo>
                    <a:pt x="7" y="153"/>
                  </a:lnTo>
                  <a:lnTo>
                    <a:pt x="2" y="151"/>
                  </a:lnTo>
                  <a:lnTo>
                    <a:pt x="0" y="145"/>
                  </a:lnTo>
                  <a:lnTo>
                    <a:pt x="0" y="135"/>
                  </a:lnTo>
                  <a:lnTo>
                    <a:pt x="8" y="115"/>
                  </a:lnTo>
                  <a:lnTo>
                    <a:pt x="23" y="44"/>
                  </a:lnTo>
                  <a:lnTo>
                    <a:pt x="25" y="34"/>
                  </a:lnTo>
                  <a:lnTo>
                    <a:pt x="31" y="30"/>
                  </a:lnTo>
                </a:path>
              </a:pathLst>
            </a:custGeom>
            <a:solidFill>
              <a:srgbClr val="606060"/>
            </a:solidFill>
            <a:ln w="9525" cap="rnd">
              <a:noFill/>
              <a:round/>
              <a:headEnd type="none" w="sm" len="sm"/>
              <a:tailEnd type="none" w="sm" len="sm"/>
            </a:ln>
          </p:spPr>
          <p:txBody>
            <a:bodyPr/>
            <a:lstStyle/>
            <a:p>
              <a:endParaRPr lang="es-ES"/>
            </a:p>
          </p:txBody>
        </p:sp>
        <p:sp>
          <p:nvSpPr>
            <p:cNvPr id="107284" name="Freeform 312"/>
            <p:cNvSpPr>
              <a:spLocks/>
            </p:cNvSpPr>
            <p:nvPr/>
          </p:nvSpPr>
          <p:spPr bwMode="auto">
            <a:xfrm>
              <a:off x="1072" y="3411"/>
              <a:ext cx="93" cy="49"/>
            </a:xfrm>
            <a:custGeom>
              <a:avLst/>
              <a:gdLst>
                <a:gd name="T0" fmla="*/ 54 w 93"/>
                <a:gd name="T1" fmla="*/ 0 h 49"/>
                <a:gd name="T2" fmla="*/ 54 w 93"/>
                <a:gd name="T3" fmla="*/ 13 h 49"/>
                <a:gd name="T4" fmla="*/ 30 w 93"/>
                <a:gd name="T5" fmla="*/ 24 h 49"/>
                <a:gd name="T6" fmla="*/ 10 w 93"/>
                <a:gd name="T7" fmla="*/ 29 h 49"/>
                <a:gd name="T8" fmla="*/ 0 w 93"/>
                <a:gd name="T9" fmla="*/ 34 h 49"/>
                <a:gd name="T10" fmla="*/ 0 w 93"/>
                <a:gd name="T11" fmla="*/ 40 h 49"/>
                <a:gd name="T12" fmla="*/ 14 w 93"/>
                <a:gd name="T13" fmla="*/ 46 h 49"/>
                <a:gd name="T14" fmla="*/ 36 w 93"/>
                <a:gd name="T15" fmla="*/ 48 h 49"/>
                <a:gd name="T16" fmla="*/ 54 w 93"/>
                <a:gd name="T17" fmla="*/ 44 h 49"/>
                <a:gd name="T18" fmla="*/ 67 w 93"/>
                <a:gd name="T19" fmla="*/ 40 h 49"/>
                <a:gd name="T20" fmla="*/ 67 w 93"/>
                <a:gd name="T21" fmla="*/ 45 h 49"/>
                <a:gd name="T22" fmla="*/ 81 w 93"/>
                <a:gd name="T23" fmla="*/ 44 h 49"/>
                <a:gd name="T24" fmla="*/ 90 w 93"/>
                <a:gd name="T25" fmla="*/ 41 h 49"/>
                <a:gd name="T26" fmla="*/ 90 w 93"/>
                <a:gd name="T27" fmla="*/ 36 h 49"/>
                <a:gd name="T28" fmla="*/ 92 w 93"/>
                <a:gd name="T29" fmla="*/ 32 h 49"/>
                <a:gd name="T30" fmla="*/ 92 w 93"/>
                <a:gd name="T31" fmla="*/ 22 h 49"/>
                <a:gd name="T32" fmla="*/ 89 w 93"/>
                <a:gd name="T33" fmla="*/ 17 h 49"/>
                <a:gd name="T34" fmla="*/ 82 w 93"/>
                <a:gd name="T35" fmla="*/ 12 h 49"/>
                <a:gd name="T36" fmla="*/ 82 w 93"/>
                <a:gd name="T37" fmla="*/ 0 h 49"/>
                <a:gd name="T38" fmla="*/ 54 w 93"/>
                <a:gd name="T39" fmla="*/ 0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3"/>
                <a:gd name="T61" fmla="*/ 0 h 49"/>
                <a:gd name="T62" fmla="*/ 93 w 93"/>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3" h="49">
                  <a:moveTo>
                    <a:pt x="54" y="0"/>
                  </a:moveTo>
                  <a:lnTo>
                    <a:pt x="54" y="13"/>
                  </a:lnTo>
                  <a:lnTo>
                    <a:pt x="30" y="24"/>
                  </a:lnTo>
                  <a:lnTo>
                    <a:pt x="10" y="29"/>
                  </a:lnTo>
                  <a:lnTo>
                    <a:pt x="0" y="34"/>
                  </a:lnTo>
                  <a:lnTo>
                    <a:pt x="0" y="40"/>
                  </a:lnTo>
                  <a:lnTo>
                    <a:pt x="14" y="46"/>
                  </a:lnTo>
                  <a:lnTo>
                    <a:pt x="36" y="48"/>
                  </a:lnTo>
                  <a:lnTo>
                    <a:pt x="54" y="44"/>
                  </a:lnTo>
                  <a:lnTo>
                    <a:pt x="67" y="40"/>
                  </a:lnTo>
                  <a:lnTo>
                    <a:pt x="67" y="45"/>
                  </a:lnTo>
                  <a:lnTo>
                    <a:pt x="81" y="44"/>
                  </a:lnTo>
                  <a:lnTo>
                    <a:pt x="90" y="41"/>
                  </a:lnTo>
                  <a:lnTo>
                    <a:pt x="90" y="36"/>
                  </a:lnTo>
                  <a:lnTo>
                    <a:pt x="92" y="32"/>
                  </a:lnTo>
                  <a:lnTo>
                    <a:pt x="92" y="22"/>
                  </a:lnTo>
                  <a:lnTo>
                    <a:pt x="89" y="17"/>
                  </a:lnTo>
                  <a:lnTo>
                    <a:pt x="82" y="12"/>
                  </a:lnTo>
                  <a:lnTo>
                    <a:pt x="82" y="0"/>
                  </a:lnTo>
                  <a:lnTo>
                    <a:pt x="54"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285" name="Freeform 313"/>
            <p:cNvSpPr>
              <a:spLocks/>
            </p:cNvSpPr>
            <p:nvPr/>
          </p:nvSpPr>
          <p:spPr bwMode="auto">
            <a:xfrm>
              <a:off x="1109" y="3427"/>
              <a:ext cx="29" cy="28"/>
            </a:xfrm>
            <a:custGeom>
              <a:avLst/>
              <a:gdLst>
                <a:gd name="T0" fmla="*/ 21 w 29"/>
                <a:gd name="T1" fmla="*/ 0 h 28"/>
                <a:gd name="T2" fmla="*/ 28 w 29"/>
                <a:gd name="T3" fmla="*/ 14 h 28"/>
                <a:gd name="T4" fmla="*/ 2 w 29"/>
                <a:gd name="T5" fmla="*/ 27 h 28"/>
                <a:gd name="T6" fmla="*/ 0 w 29"/>
                <a:gd name="T7" fmla="*/ 16 h 28"/>
                <a:gd name="T8" fmla="*/ 21 w 29"/>
                <a:gd name="T9" fmla="*/ 0 h 28"/>
                <a:gd name="T10" fmla="*/ 0 60000 65536"/>
                <a:gd name="T11" fmla="*/ 0 60000 65536"/>
                <a:gd name="T12" fmla="*/ 0 60000 65536"/>
                <a:gd name="T13" fmla="*/ 0 60000 65536"/>
                <a:gd name="T14" fmla="*/ 0 60000 65536"/>
                <a:gd name="T15" fmla="*/ 0 w 29"/>
                <a:gd name="T16" fmla="*/ 0 h 28"/>
                <a:gd name="T17" fmla="*/ 29 w 29"/>
                <a:gd name="T18" fmla="*/ 28 h 28"/>
              </a:gdLst>
              <a:ahLst/>
              <a:cxnLst>
                <a:cxn ang="T10">
                  <a:pos x="T0" y="T1"/>
                </a:cxn>
                <a:cxn ang="T11">
                  <a:pos x="T2" y="T3"/>
                </a:cxn>
                <a:cxn ang="T12">
                  <a:pos x="T4" y="T5"/>
                </a:cxn>
                <a:cxn ang="T13">
                  <a:pos x="T6" y="T7"/>
                </a:cxn>
                <a:cxn ang="T14">
                  <a:pos x="T8" y="T9"/>
                </a:cxn>
              </a:cxnLst>
              <a:rect l="T15" t="T16" r="T17" b="T18"/>
              <a:pathLst>
                <a:path w="29" h="28">
                  <a:moveTo>
                    <a:pt x="21" y="0"/>
                  </a:moveTo>
                  <a:lnTo>
                    <a:pt x="28" y="14"/>
                  </a:lnTo>
                  <a:lnTo>
                    <a:pt x="2" y="27"/>
                  </a:lnTo>
                  <a:lnTo>
                    <a:pt x="0" y="16"/>
                  </a:lnTo>
                  <a:lnTo>
                    <a:pt x="21" y="0"/>
                  </a:lnTo>
                </a:path>
              </a:pathLst>
            </a:custGeom>
            <a:solidFill>
              <a:srgbClr val="808080"/>
            </a:solidFill>
            <a:ln w="9525" cap="rnd">
              <a:noFill/>
              <a:round/>
              <a:headEnd type="none" w="sm" len="sm"/>
              <a:tailEnd type="none" w="sm" len="sm"/>
            </a:ln>
          </p:spPr>
          <p:txBody>
            <a:bodyPr/>
            <a:lstStyle/>
            <a:p>
              <a:endParaRPr lang="es-ES"/>
            </a:p>
          </p:txBody>
        </p:sp>
        <p:sp>
          <p:nvSpPr>
            <p:cNvPr id="107286" name="Freeform 314"/>
            <p:cNvSpPr>
              <a:spLocks/>
            </p:cNvSpPr>
            <p:nvPr/>
          </p:nvSpPr>
          <p:spPr bwMode="auto">
            <a:xfrm>
              <a:off x="1081" y="3438"/>
              <a:ext cx="29" cy="26"/>
            </a:xfrm>
            <a:custGeom>
              <a:avLst/>
              <a:gdLst>
                <a:gd name="T0" fmla="*/ 24 w 29"/>
                <a:gd name="T1" fmla="*/ 0 h 26"/>
                <a:gd name="T2" fmla="*/ 28 w 29"/>
                <a:gd name="T3" fmla="*/ 13 h 26"/>
                <a:gd name="T4" fmla="*/ 12 w 29"/>
                <a:gd name="T5" fmla="*/ 19 h 26"/>
                <a:gd name="T6" fmla="*/ 6 w 29"/>
                <a:gd name="T7" fmla="*/ 25 h 26"/>
                <a:gd name="T8" fmla="*/ 0 w 29"/>
                <a:gd name="T9" fmla="*/ 25 h 26"/>
                <a:gd name="T10" fmla="*/ 6 w 29"/>
                <a:gd name="T11" fmla="*/ 9 h 26"/>
                <a:gd name="T12" fmla="*/ 24 w 29"/>
                <a:gd name="T13" fmla="*/ 0 h 26"/>
                <a:gd name="T14" fmla="*/ 0 60000 65536"/>
                <a:gd name="T15" fmla="*/ 0 60000 65536"/>
                <a:gd name="T16" fmla="*/ 0 60000 65536"/>
                <a:gd name="T17" fmla="*/ 0 60000 65536"/>
                <a:gd name="T18" fmla="*/ 0 60000 65536"/>
                <a:gd name="T19" fmla="*/ 0 60000 65536"/>
                <a:gd name="T20" fmla="*/ 0 60000 65536"/>
                <a:gd name="T21" fmla="*/ 0 w 29"/>
                <a:gd name="T22" fmla="*/ 0 h 26"/>
                <a:gd name="T23" fmla="*/ 29 w 29"/>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26">
                  <a:moveTo>
                    <a:pt x="24" y="0"/>
                  </a:moveTo>
                  <a:lnTo>
                    <a:pt x="28" y="13"/>
                  </a:lnTo>
                  <a:lnTo>
                    <a:pt x="12" y="19"/>
                  </a:lnTo>
                  <a:lnTo>
                    <a:pt x="6" y="25"/>
                  </a:lnTo>
                  <a:lnTo>
                    <a:pt x="0" y="25"/>
                  </a:lnTo>
                  <a:lnTo>
                    <a:pt x="6" y="9"/>
                  </a:lnTo>
                  <a:lnTo>
                    <a:pt x="24" y="0"/>
                  </a:lnTo>
                </a:path>
              </a:pathLst>
            </a:custGeom>
            <a:solidFill>
              <a:srgbClr val="808080"/>
            </a:solidFill>
            <a:ln w="9525" cap="rnd">
              <a:noFill/>
              <a:round/>
              <a:headEnd type="none" w="sm" len="sm"/>
              <a:tailEnd type="none" w="sm" len="sm"/>
            </a:ln>
          </p:spPr>
          <p:txBody>
            <a:bodyPr/>
            <a:lstStyle/>
            <a:p>
              <a:endParaRPr lang="es-ES"/>
            </a:p>
          </p:txBody>
        </p:sp>
        <p:sp>
          <p:nvSpPr>
            <p:cNvPr id="107287" name="Freeform 315"/>
            <p:cNvSpPr>
              <a:spLocks/>
            </p:cNvSpPr>
            <p:nvPr/>
          </p:nvSpPr>
          <p:spPr bwMode="auto">
            <a:xfrm>
              <a:off x="1077" y="3430"/>
              <a:ext cx="88" cy="26"/>
            </a:xfrm>
            <a:custGeom>
              <a:avLst/>
              <a:gdLst>
                <a:gd name="T0" fmla="*/ 0 w 88"/>
                <a:gd name="T1" fmla="*/ 19 h 26"/>
                <a:gd name="T2" fmla="*/ 0 w 88"/>
                <a:gd name="T3" fmla="*/ 15 h 26"/>
                <a:gd name="T4" fmla="*/ 10 w 88"/>
                <a:gd name="T5" fmla="*/ 17 h 26"/>
                <a:gd name="T6" fmla="*/ 29 w 88"/>
                <a:gd name="T7" fmla="*/ 14 h 26"/>
                <a:gd name="T8" fmla="*/ 38 w 88"/>
                <a:gd name="T9" fmla="*/ 11 h 26"/>
                <a:gd name="T10" fmla="*/ 59 w 88"/>
                <a:gd name="T11" fmla="*/ 6 h 26"/>
                <a:gd name="T12" fmla="*/ 68 w 88"/>
                <a:gd name="T13" fmla="*/ 6 h 26"/>
                <a:gd name="T14" fmla="*/ 76 w 88"/>
                <a:gd name="T15" fmla="*/ 2 h 26"/>
                <a:gd name="T16" fmla="*/ 82 w 88"/>
                <a:gd name="T17" fmla="*/ 0 h 26"/>
                <a:gd name="T18" fmla="*/ 87 w 88"/>
                <a:gd name="T19" fmla="*/ 4 h 26"/>
                <a:gd name="T20" fmla="*/ 87 w 88"/>
                <a:gd name="T21" fmla="*/ 14 h 26"/>
                <a:gd name="T22" fmla="*/ 80 w 88"/>
                <a:gd name="T23" fmla="*/ 15 h 26"/>
                <a:gd name="T24" fmla="*/ 64 w 88"/>
                <a:gd name="T25" fmla="*/ 18 h 26"/>
                <a:gd name="T26" fmla="*/ 57 w 88"/>
                <a:gd name="T27" fmla="*/ 19 h 26"/>
                <a:gd name="T28" fmla="*/ 46 w 88"/>
                <a:gd name="T29" fmla="*/ 23 h 26"/>
                <a:gd name="T30" fmla="*/ 36 w 88"/>
                <a:gd name="T31" fmla="*/ 25 h 26"/>
                <a:gd name="T32" fmla="*/ 27 w 88"/>
                <a:gd name="T33" fmla="*/ 25 h 26"/>
                <a:gd name="T34" fmla="*/ 14 w 88"/>
                <a:gd name="T35" fmla="*/ 25 h 26"/>
                <a:gd name="T36" fmla="*/ 0 w 88"/>
                <a:gd name="T37" fmla="*/ 19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0" y="19"/>
                  </a:moveTo>
                  <a:lnTo>
                    <a:pt x="0" y="15"/>
                  </a:lnTo>
                  <a:lnTo>
                    <a:pt x="10" y="17"/>
                  </a:lnTo>
                  <a:lnTo>
                    <a:pt x="29" y="14"/>
                  </a:lnTo>
                  <a:lnTo>
                    <a:pt x="38" y="11"/>
                  </a:lnTo>
                  <a:lnTo>
                    <a:pt x="59" y="6"/>
                  </a:lnTo>
                  <a:lnTo>
                    <a:pt x="68" y="6"/>
                  </a:lnTo>
                  <a:lnTo>
                    <a:pt x="76" y="2"/>
                  </a:lnTo>
                  <a:lnTo>
                    <a:pt x="82" y="0"/>
                  </a:lnTo>
                  <a:lnTo>
                    <a:pt x="87" y="4"/>
                  </a:lnTo>
                  <a:lnTo>
                    <a:pt x="87" y="14"/>
                  </a:lnTo>
                  <a:lnTo>
                    <a:pt x="80" y="15"/>
                  </a:lnTo>
                  <a:lnTo>
                    <a:pt x="64" y="18"/>
                  </a:lnTo>
                  <a:lnTo>
                    <a:pt x="57" y="19"/>
                  </a:lnTo>
                  <a:lnTo>
                    <a:pt x="46" y="23"/>
                  </a:lnTo>
                  <a:lnTo>
                    <a:pt x="36" y="25"/>
                  </a:lnTo>
                  <a:lnTo>
                    <a:pt x="27" y="25"/>
                  </a:lnTo>
                  <a:lnTo>
                    <a:pt x="14" y="25"/>
                  </a:lnTo>
                  <a:lnTo>
                    <a:pt x="0" y="19"/>
                  </a:lnTo>
                </a:path>
              </a:pathLst>
            </a:custGeom>
            <a:solidFill>
              <a:srgbClr val="808080"/>
            </a:solidFill>
            <a:ln w="9525" cap="rnd">
              <a:noFill/>
              <a:round/>
              <a:headEnd type="none" w="sm" len="sm"/>
              <a:tailEnd type="none" w="sm" len="sm"/>
            </a:ln>
          </p:spPr>
          <p:txBody>
            <a:bodyPr/>
            <a:lstStyle/>
            <a:p>
              <a:endParaRPr lang="es-ES"/>
            </a:p>
          </p:txBody>
        </p:sp>
        <p:sp>
          <p:nvSpPr>
            <p:cNvPr id="107288" name="Freeform 316"/>
            <p:cNvSpPr>
              <a:spLocks/>
            </p:cNvSpPr>
            <p:nvPr/>
          </p:nvSpPr>
          <p:spPr bwMode="auto">
            <a:xfrm>
              <a:off x="1132" y="3415"/>
              <a:ext cx="30" cy="25"/>
            </a:xfrm>
            <a:custGeom>
              <a:avLst/>
              <a:gdLst>
                <a:gd name="T0" fmla="*/ 0 w 30"/>
                <a:gd name="T1" fmla="*/ 0 h 25"/>
                <a:gd name="T2" fmla="*/ 0 w 30"/>
                <a:gd name="T3" fmla="*/ 12 h 25"/>
                <a:gd name="T4" fmla="*/ 0 w 30"/>
                <a:gd name="T5" fmla="*/ 14 h 25"/>
                <a:gd name="T6" fmla="*/ 5 w 30"/>
                <a:gd name="T7" fmla="*/ 24 h 25"/>
                <a:gd name="T8" fmla="*/ 13 w 30"/>
                <a:gd name="T9" fmla="*/ 24 h 25"/>
                <a:gd name="T10" fmla="*/ 23 w 30"/>
                <a:gd name="T11" fmla="*/ 19 h 25"/>
                <a:gd name="T12" fmla="*/ 29 w 30"/>
                <a:gd name="T13" fmla="*/ 14 h 25"/>
                <a:gd name="T14" fmla="*/ 26 w 30"/>
                <a:gd name="T15" fmla="*/ 11 h 25"/>
                <a:gd name="T16" fmla="*/ 25 w 30"/>
                <a:gd name="T17" fmla="*/ 0 h 25"/>
                <a:gd name="T18" fmla="*/ 0 w 30"/>
                <a:gd name="T19" fmla="*/ 0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25"/>
                <a:gd name="T32" fmla="*/ 30 w 30"/>
                <a:gd name="T33" fmla="*/ 25 h 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25">
                  <a:moveTo>
                    <a:pt x="0" y="0"/>
                  </a:moveTo>
                  <a:lnTo>
                    <a:pt x="0" y="12"/>
                  </a:lnTo>
                  <a:lnTo>
                    <a:pt x="0" y="14"/>
                  </a:lnTo>
                  <a:lnTo>
                    <a:pt x="5" y="24"/>
                  </a:lnTo>
                  <a:lnTo>
                    <a:pt x="13" y="24"/>
                  </a:lnTo>
                  <a:lnTo>
                    <a:pt x="23" y="19"/>
                  </a:lnTo>
                  <a:lnTo>
                    <a:pt x="29" y="14"/>
                  </a:lnTo>
                  <a:lnTo>
                    <a:pt x="26" y="11"/>
                  </a:lnTo>
                  <a:lnTo>
                    <a:pt x="25" y="0"/>
                  </a:lnTo>
                  <a:lnTo>
                    <a:pt x="0" y="0"/>
                  </a:lnTo>
                </a:path>
              </a:pathLst>
            </a:custGeom>
            <a:solidFill>
              <a:srgbClr val="A0A0A0"/>
            </a:solidFill>
            <a:ln w="9525" cap="rnd">
              <a:noFill/>
              <a:round/>
              <a:headEnd type="none" w="sm" len="sm"/>
              <a:tailEnd type="none" w="sm" len="sm"/>
            </a:ln>
          </p:spPr>
          <p:txBody>
            <a:bodyPr/>
            <a:lstStyle/>
            <a:p>
              <a:endParaRPr lang="es-ES"/>
            </a:p>
          </p:txBody>
        </p:sp>
        <p:sp>
          <p:nvSpPr>
            <p:cNvPr id="107289" name="Freeform 317"/>
            <p:cNvSpPr>
              <a:spLocks/>
            </p:cNvSpPr>
            <p:nvPr/>
          </p:nvSpPr>
          <p:spPr bwMode="auto">
            <a:xfrm>
              <a:off x="1123" y="3343"/>
              <a:ext cx="42" cy="81"/>
            </a:xfrm>
            <a:custGeom>
              <a:avLst/>
              <a:gdLst>
                <a:gd name="T0" fmla="*/ 38 w 42"/>
                <a:gd name="T1" fmla="*/ 0 h 81"/>
                <a:gd name="T2" fmla="*/ 41 w 42"/>
                <a:gd name="T3" fmla="*/ 27 h 81"/>
                <a:gd name="T4" fmla="*/ 39 w 42"/>
                <a:gd name="T5" fmla="*/ 50 h 81"/>
                <a:gd name="T6" fmla="*/ 41 w 42"/>
                <a:gd name="T7" fmla="*/ 76 h 81"/>
                <a:gd name="T8" fmla="*/ 20 w 42"/>
                <a:gd name="T9" fmla="*/ 80 h 81"/>
                <a:gd name="T10" fmla="*/ 0 w 42"/>
                <a:gd name="T11" fmla="*/ 80 h 81"/>
                <a:gd name="T12" fmla="*/ 0 w 42"/>
                <a:gd name="T13" fmla="*/ 0 h 81"/>
                <a:gd name="T14" fmla="*/ 38 w 42"/>
                <a:gd name="T15" fmla="*/ 0 h 81"/>
                <a:gd name="T16" fmla="*/ 0 60000 65536"/>
                <a:gd name="T17" fmla="*/ 0 60000 65536"/>
                <a:gd name="T18" fmla="*/ 0 60000 65536"/>
                <a:gd name="T19" fmla="*/ 0 60000 65536"/>
                <a:gd name="T20" fmla="*/ 0 60000 65536"/>
                <a:gd name="T21" fmla="*/ 0 60000 65536"/>
                <a:gd name="T22" fmla="*/ 0 60000 65536"/>
                <a:gd name="T23" fmla="*/ 0 60000 65536"/>
                <a:gd name="T24" fmla="*/ 0 w 42"/>
                <a:gd name="T25" fmla="*/ 0 h 81"/>
                <a:gd name="T26" fmla="*/ 42 w 42"/>
                <a:gd name="T27" fmla="*/ 81 h 8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2" h="81">
                  <a:moveTo>
                    <a:pt x="38" y="0"/>
                  </a:moveTo>
                  <a:lnTo>
                    <a:pt x="41" y="27"/>
                  </a:lnTo>
                  <a:lnTo>
                    <a:pt x="39" y="50"/>
                  </a:lnTo>
                  <a:lnTo>
                    <a:pt x="41" y="76"/>
                  </a:lnTo>
                  <a:lnTo>
                    <a:pt x="20" y="80"/>
                  </a:lnTo>
                  <a:lnTo>
                    <a:pt x="0" y="80"/>
                  </a:lnTo>
                  <a:lnTo>
                    <a:pt x="0" y="0"/>
                  </a:lnTo>
                  <a:lnTo>
                    <a:pt x="38"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290" name="Freeform 318"/>
            <p:cNvSpPr>
              <a:spLocks/>
            </p:cNvSpPr>
            <p:nvPr/>
          </p:nvSpPr>
          <p:spPr bwMode="auto">
            <a:xfrm>
              <a:off x="1129" y="3346"/>
              <a:ext cx="33" cy="72"/>
            </a:xfrm>
            <a:custGeom>
              <a:avLst/>
              <a:gdLst>
                <a:gd name="T0" fmla="*/ 28 w 33"/>
                <a:gd name="T1" fmla="*/ 0 h 72"/>
                <a:gd name="T2" fmla="*/ 32 w 33"/>
                <a:gd name="T3" fmla="*/ 22 h 72"/>
                <a:gd name="T4" fmla="*/ 30 w 33"/>
                <a:gd name="T5" fmla="*/ 40 h 72"/>
                <a:gd name="T6" fmla="*/ 30 w 33"/>
                <a:gd name="T7" fmla="*/ 64 h 72"/>
                <a:gd name="T8" fmla="*/ 14 w 33"/>
                <a:gd name="T9" fmla="*/ 71 h 72"/>
                <a:gd name="T10" fmla="*/ 0 w 33"/>
                <a:gd name="T11" fmla="*/ 71 h 72"/>
                <a:gd name="T12" fmla="*/ 0 w 33"/>
                <a:gd name="T13" fmla="*/ 0 h 72"/>
                <a:gd name="T14" fmla="*/ 28 w 33"/>
                <a:gd name="T15" fmla="*/ 0 h 72"/>
                <a:gd name="T16" fmla="*/ 0 60000 65536"/>
                <a:gd name="T17" fmla="*/ 0 60000 65536"/>
                <a:gd name="T18" fmla="*/ 0 60000 65536"/>
                <a:gd name="T19" fmla="*/ 0 60000 65536"/>
                <a:gd name="T20" fmla="*/ 0 60000 65536"/>
                <a:gd name="T21" fmla="*/ 0 60000 65536"/>
                <a:gd name="T22" fmla="*/ 0 60000 65536"/>
                <a:gd name="T23" fmla="*/ 0 60000 65536"/>
                <a:gd name="T24" fmla="*/ 0 w 33"/>
                <a:gd name="T25" fmla="*/ 0 h 72"/>
                <a:gd name="T26" fmla="*/ 33 w 33"/>
                <a:gd name="T27" fmla="*/ 72 h 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3" h="72">
                  <a:moveTo>
                    <a:pt x="28" y="0"/>
                  </a:moveTo>
                  <a:lnTo>
                    <a:pt x="32" y="22"/>
                  </a:lnTo>
                  <a:lnTo>
                    <a:pt x="30" y="40"/>
                  </a:lnTo>
                  <a:lnTo>
                    <a:pt x="30" y="64"/>
                  </a:lnTo>
                  <a:lnTo>
                    <a:pt x="14" y="71"/>
                  </a:lnTo>
                  <a:lnTo>
                    <a:pt x="0" y="71"/>
                  </a:lnTo>
                  <a:lnTo>
                    <a:pt x="0" y="0"/>
                  </a:lnTo>
                  <a:lnTo>
                    <a:pt x="28" y="0"/>
                  </a:lnTo>
                </a:path>
              </a:pathLst>
            </a:custGeom>
            <a:solidFill>
              <a:srgbClr val="808080"/>
            </a:solidFill>
            <a:ln w="9525" cap="rnd">
              <a:noFill/>
              <a:round/>
              <a:headEnd type="none" w="sm" len="sm"/>
              <a:tailEnd type="none" w="sm" len="sm"/>
            </a:ln>
          </p:spPr>
          <p:txBody>
            <a:bodyPr/>
            <a:lstStyle/>
            <a:p>
              <a:endParaRPr lang="es-ES"/>
            </a:p>
          </p:txBody>
        </p:sp>
        <p:sp>
          <p:nvSpPr>
            <p:cNvPr id="107291" name="Freeform 319"/>
            <p:cNvSpPr>
              <a:spLocks/>
            </p:cNvSpPr>
            <p:nvPr/>
          </p:nvSpPr>
          <p:spPr bwMode="auto">
            <a:xfrm>
              <a:off x="1048" y="3424"/>
              <a:ext cx="97" cy="48"/>
            </a:xfrm>
            <a:custGeom>
              <a:avLst/>
              <a:gdLst>
                <a:gd name="T0" fmla="*/ 56 w 97"/>
                <a:gd name="T1" fmla="*/ 0 h 48"/>
                <a:gd name="T2" fmla="*/ 56 w 97"/>
                <a:gd name="T3" fmla="*/ 12 h 48"/>
                <a:gd name="T4" fmla="*/ 32 w 97"/>
                <a:gd name="T5" fmla="*/ 24 h 48"/>
                <a:gd name="T6" fmla="*/ 10 w 97"/>
                <a:gd name="T7" fmla="*/ 28 h 48"/>
                <a:gd name="T8" fmla="*/ 0 w 97"/>
                <a:gd name="T9" fmla="*/ 34 h 48"/>
                <a:gd name="T10" fmla="*/ 0 w 97"/>
                <a:gd name="T11" fmla="*/ 40 h 48"/>
                <a:gd name="T12" fmla="*/ 14 w 97"/>
                <a:gd name="T13" fmla="*/ 44 h 48"/>
                <a:gd name="T14" fmla="*/ 37 w 97"/>
                <a:gd name="T15" fmla="*/ 47 h 48"/>
                <a:gd name="T16" fmla="*/ 56 w 97"/>
                <a:gd name="T17" fmla="*/ 43 h 48"/>
                <a:gd name="T18" fmla="*/ 69 w 97"/>
                <a:gd name="T19" fmla="*/ 40 h 48"/>
                <a:gd name="T20" fmla="*/ 69 w 97"/>
                <a:gd name="T21" fmla="*/ 43 h 48"/>
                <a:gd name="T22" fmla="*/ 84 w 97"/>
                <a:gd name="T23" fmla="*/ 43 h 48"/>
                <a:gd name="T24" fmla="*/ 94 w 97"/>
                <a:gd name="T25" fmla="*/ 40 h 48"/>
                <a:gd name="T26" fmla="*/ 94 w 97"/>
                <a:gd name="T27" fmla="*/ 34 h 48"/>
                <a:gd name="T28" fmla="*/ 96 w 97"/>
                <a:gd name="T29" fmla="*/ 30 h 48"/>
                <a:gd name="T30" fmla="*/ 96 w 97"/>
                <a:gd name="T31" fmla="*/ 21 h 48"/>
                <a:gd name="T32" fmla="*/ 92 w 97"/>
                <a:gd name="T33" fmla="*/ 16 h 48"/>
                <a:gd name="T34" fmla="*/ 86 w 97"/>
                <a:gd name="T35" fmla="*/ 10 h 48"/>
                <a:gd name="T36" fmla="*/ 86 w 97"/>
                <a:gd name="T37" fmla="*/ 0 h 48"/>
                <a:gd name="T38" fmla="*/ 56 w 97"/>
                <a:gd name="T39" fmla="*/ 0 h 4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7"/>
                <a:gd name="T61" fmla="*/ 0 h 48"/>
                <a:gd name="T62" fmla="*/ 97 w 97"/>
                <a:gd name="T63" fmla="*/ 48 h 4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7" h="48">
                  <a:moveTo>
                    <a:pt x="56" y="0"/>
                  </a:moveTo>
                  <a:lnTo>
                    <a:pt x="56" y="12"/>
                  </a:lnTo>
                  <a:lnTo>
                    <a:pt x="32" y="24"/>
                  </a:lnTo>
                  <a:lnTo>
                    <a:pt x="10" y="28"/>
                  </a:lnTo>
                  <a:lnTo>
                    <a:pt x="0" y="34"/>
                  </a:lnTo>
                  <a:lnTo>
                    <a:pt x="0" y="40"/>
                  </a:lnTo>
                  <a:lnTo>
                    <a:pt x="14" y="44"/>
                  </a:lnTo>
                  <a:lnTo>
                    <a:pt x="37" y="47"/>
                  </a:lnTo>
                  <a:lnTo>
                    <a:pt x="56" y="43"/>
                  </a:lnTo>
                  <a:lnTo>
                    <a:pt x="69" y="40"/>
                  </a:lnTo>
                  <a:lnTo>
                    <a:pt x="69" y="43"/>
                  </a:lnTo>
                  <a:lnTo>
                    <a:pt x="84" y="43"/>
                  </a:lnTo>
                  <a:lnTo>
                    <a:pt x="94" y="40"/>
                  </a:lnTo>
                  <a:lnTo>
                    <a:pt x="94" y="34"/>
                  </a:lnTo>
                  <a:lnTo>
                    <a:pt x="96" y="30"/>
                  </a:lnTo>
                  <a:lnTo>
                    <a:pt x="96" y="21"/>
                  </a:lnTo>
                  <a:lnTo>
                    <a:pt x="92" y="16"/>
                  </a:lnTo>
                  <a:lnTo>
                    <a:pt x="86" y="10"/>
                  </a:lnTo>
                  <a:lnTo>
                    <a:pt x="86" y="0"/>
                  </a:lnTo>
                  <a:lnTo>
                    <a:pt x="56"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292" name="Freeform 320"/>
            <p:cNvSpPr>
              <a:spLocks/>
            </p:cNvSpPr>
            <p:nvPr/>
          </p:nvSpPr>
          <p:spPr bwMode="auto">
            <a:xfrm>
              <a:off x="1088" y="3442"/>
              <a:ext cx="26" cy="26"/>
            </a:xfrm>
            <a:custGeom>
              <a:avLst/>
              <a:gdLst>
                <a:gd name="T0" fmla="*/ 19 w 26"/>
                <a:gd name="T1" fmla="*/ 0 h 26"/>
                <a:gd name="T2" fmla="*/ 25 w 26"/>
                <a:gd name="T3" fmla="*/ 11 h 26"/>
                <a:gd name="T4" fmla="*/ 1 w 26"/>
                <a:gd name="T5" fmla="*/ 25 h 26"/>
                <a:gd name="T6" fmla="*/ 0 w 26"/>
                <a:gd name="T7" fmla="*/ 13 h 26"/>
                <a:gd name="T8" fmla="*/ 19 w 26"/>
                <a:gd name="T9" fmla="*/ 0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19" y="0"/>
                  </a:moveTo>
                  <a:lnTo>
                    <a:pt x="25" y="11"/>
                  </a:lnTo>
                  <a:lnTo>
                    <a:pt x="1" y="25"/>
                  </a:lnTo>
                  <a:lnTo>
                    <a:pt x="0" y="13"/>
                  </a:lnTo>
                  <a:lnTo>
                    <a:pt x="19" y="0"/>
                  </a:lnTo>
                </a:path>
              </a:pathLst>
            </a:custGeom>
            <a:solidFill>
              <a:srgbClr val="808080"/>
            </a:solidFill>
            <a:ln w="9525" cap="rnd">
              <a:noFill/>
              <a:round/>
              <a:headEnd type="none" w="sm" len="sm"/>
              <a:tailEnd type="none" w="sm" len="sm"/>
            </a:ln>
          </p:spPr>
          <p:txBody>
            <a:bodyPr/>
            <a:lstStyle/>
            <a:p>
              <a:endParaRPr lang="es-ES"/>
            </a:p>
          </p:txBody>
        </p:sp>
        <p:sp>
          <p:nvSpPr>
            <p:cNvPr id="107293" name="Freeform 321"/>
            <p:cNvSpPr>
              <a:spLocks/>
            </p:cNvSpPr>
            <p:nvPr/>
          </p:nvSpPr>
          <p:spPr bwMode="auto">
            <a:xfrm>
              <a:off x="1057" y="3442"/>
              <a:ext cx="88" cy="26"/>
            </a:xfrm>
            <a:custGeom>
              <a:avLst/>
              <a:gdLst>
                <a:gd name="T0" fmla="*/ 0 w 88"/>
                <a:gd name="T1" fmla="*/ 20 h 26"/>
                <a:gd name="T2" fmla="*/ 0 w 88"/>
                <a:gd name="T3" fmla="*/ 15 h 26"/>
                <a:gd name="T4" fmla="*/ 10 w 88"/>
                <a:gd name="T5" fmla="*/ 17 h 26"/>
                <a:gd name="T6" fmla="*/ 28 w 88"/>
                <a:gd name="T7" fmla="*/ 14 h 26"/>
                <a:gd name="T8" fmla="*/ 40 w 88"/>
                <a:gd name="T9" fmla="*/ 12 h 26"/>
                <a:gd name="T10" fmla="*/ 58 w 88"/>
                <a:gd name="T11" fmla="*/ 7 h 26"/>
                <a:gd name="T12" fmla="*/ 67 w 88"/>
                <a:gd name="T13" fmla="*/ 7 h 26"/>
                <a:gd name="T14" fmla="*/ 76 w 88"/>
                <a:gd name="T15" fmla="*/ 3 h 26"/>
                <a:gd name="T16" fmla="*/ 80 w 88"/>
                <a:gd name="T17" fmla="*/ 0 h 26"/>
                <a:gd name="T18" fmla="*/ 87 w 88"/>
                <a:gd name="T19" fmla="*/ 4 h 26"/>
                <a:gd name="T20" fmla="*/ 87 w 88"/>
                <a:gd name="T21" fmla="*/ 14 h 26"/>
                <a:gd name="T22" fmla="*/ 78 w 88"/>
                <a:gd name="T23" fmla="*/ 15 h 26"/>
                <a:gd name="T24" fmla="*/ 64 w 88"/>
                <a:gd name="T25" fmla="*/ 17 h 26"/>
                <a:gd name="T26" fmla="*/ 57 w 88"/>
                <a:gd name="T27" fmla="*/ 19 h 26"/>
                <a:gd name="T28" fmla="*/ 46 w 88"/>
                <a:gd name="T29" fmla="*/ 22 h 26"/>
                <a:gd name="T30" fmla="*/ 35 w 88"/>
                <a:gd name="T31" fmla="*/ 25 h 26"/>
                <a:gd name="T32" fmla="*/ 27 w 88"/>
                <a:gd name="T33" fmla="*/ 25 h 26"/>
                <a:gd name="T34" fmla="*/ 13 w 88"/>
                <a:gd name="T35" fmla="*/ 25 h 26"/>
                <a:gd name="T36" fmla="*/ 0 w 88"/>
                <a:gd name="T37" fmla="*/ 20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0" y="20"/>
                  </a:moveTo>
                  <a:lnTo>
                    <a:pt x="0" y="15"/>
                  </a:lnTo>
                  <a:lnTo>
                    <a:pt x="10" y="17"/>
                  </a:lnTo>
                  <a:lnTo>
                    <a:pt x="28" y="14"/>
                  </a:lnTo>
                  <a:lnTo>
                    <a:pt x="40" y="12"/>
                  </a:lnTo>
                  <a:lnTo>
                    <a:pt x="58" y="7"/>
                  </a:lnTo>
                  <a:lnTo>
                    <a:pt x="67" y="7"/>
                  </a:lnTo>
                  <a:lnTo>
                    <a:pt x="76" y="3"/>
                  </a:lnTo>
                  <a:lnTo>
                    <a:pt x="80" y="0"/>
                  </a:lnTo>
                  <a:lnTo>
                    <a:pt x="87" y="4"/>
                  </a:lnTo>
                  <a:lnTo>
                    <a:pt x="87" y="14"/>
                  </a:lnTo>
                  <a:lnTo>
                    <a:pt x="78" y="15"/>
                  </a:lnTo>
                  <a:lnTo>
                    <a:pt x="64" y="17"/>
                  </a:lnTo>
                  <a:lnTo>
                    <a:pt x="57" y="19"/>
                  </a:lnTo>
                  <a:lnTo>
                    <a:pt x="46" y="22"/>
                  </a:lnTo>
                  <a:lnTo>
                    <a:pt x="35" y="25"/>
                  </a:lnTo>
                  <a:lnTo>
                    <a:pt x="27" y="25"/>
                  </a:lnTo>
                  <a:lnTo>
                    <a:pt x="13" y="25"/>
                  </a:lnTo>
                  <a:lnTo>
                    <a:pt x="0" y="20"/>
                  </a:lnTo>
                </a:path>
              </a:pathLst>
            </a:custGeom>
            <a:solidFill>
              <a:srgbClr val="808080"/>
            </a:solidFill>
            <a:ln w="9525" cap="rnd">
              <a:noFill/>
              <a:round/>
              <a:headEnd type="none" w="sm" len="sm"/>
              <a:tailEnd type="none" w="sm" len="sm"/>
            </a:ln>
          </p:spPr>
          <p:txBody>
            <a:bodyPr/>
            <a:lstStyle/>
            <a:p>
              <a:endParaRPr lang="es-ES"/>
            </a:p>
          </p:txBody>
        </p:sp>
        <p:sp>
          <p:nvSpPr>
            <p:cNvPr id="107294" name="Freeform 322"/>
            <p:cNvSpPr>
              <a:spLocks/>
            </p:cNvSpPr>
            <p:nvPr/>
          </p:nvSpPr>
          <p:spPr bwMode="auto">
            <a:xfrm>
              <a:off x="1109" y="3424"/>
              <a:ext cx="29" cy="27"/>
            </a:xfrm>
            <a:custGeom>
              <a:avLst/>
              <a:gdLst>
                <a:gd name="T0" fmla="*/ 0 w 29"/>
                <a:gd name="T1" fmla="*/ 0 h 27"/>
                <a:gd name="T2" fmla="*/ 0 w 29"/>
                <a:gd name="T3" fmla="*/ 14 h 27"/>
                <a:gd name="T4" fmla="*/ 0 w 29"/>
                <a:gd name="T5" fmla="*/ 16 h 27"/>
                <a:gd name="T6" fmla="*/ 5 w 29"/>
                <a:gd name="T7" fmla="*/ 26 h 27"/>
                <a:gd name="T8" fmla="*/ 12 w 29"/>
                <a:gd name="T9" fmla="*/ 26 h 27"/>
                <a:gd name="T10" fmla="*/ 24 w 29"/>
                <a:gd name="T11" fmla="*/ 20 h 27"/>
                <a:gd name="T12" fmla="*/ 28 w 29"/>
                <a:gd name="T13" fmla="*/ 16 h 27"/>
                <a:gd name="T14" fmla="*/ 25 w 29"/>
                <a:gd name="T15" fmla="*/ 13 h 27"/>
                <a:gd name="T16" fmla="*/ 24 w 29"/>
                <a:gd name="T17" fmla="*/ 0 h 27"/>
                <a:gd name="T18" fmla="*/ 0 w 29"/>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27"/>
                <a:gd name="T32" fmla="*/ 29 w 29"/>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27">
                  <a:moveTo>
                    <a:pt x="0" y="0"/>
                  </a:moveTo>
                  <a:lnTo>
                    <a:pt x="0" y="14"/>
                  </a:lnTo>
                  <a:lnTo>
                    <a:pt x="0" y="16"/>
                  </a:lnTo>
                  <a:lnTo>
                    <a:pt x="5" y="26"/>
                  </a:lnTo>
                  <a:lnTo>
                    <a:pt x="12" y="26"/>
                  </a:lnTo>
                  <a:lnTo>
                    <a:pt x="24" y="20"/>
                  </a:lnTo>
                  <a:lnTo>
                    <a:pt x="28" y="16"/>
                  </a:lnTo>
                  <a:lnTo>
                    <a:pt x="25" y="13"/>
                  </a:lnTo>
                  <a:lnTo>
                    <a:pt x="24" y="0"/>
                  </a:lnTo>
                  <a:lnTo>
                    <a:pt x="0" y="0"/>
                  </a:lnTo>
                </a:path>
              </a:pathLst>
            </a:custGeom>
            <a:solidFill>
              <a:srgbClr val="A0A0A0"/>
            </a:solidFill>
            <a:ln w="9525" cap="rnd">
              <a:noFill/>
              <a:round/>
              <a:headEnd type="none" w="sm" len="sm"/>
              <a:tailEnd type="none" w="sm" len="sm"/>
            </a:ln>
          </p:spPr>
          <p:txBody>
            <a:bodyPr/>
            <a:lstStyle/>
            <a:p>
              <a:endParaRPr lang="es-ES"/>
            </a:p>
          </p:txBody>
        </p:sp>
        <p:sp>
          <p:nvSpPr>
            <p:cNvPr id="107295" name="Oval 323"/>
            <p:cNvSpPr>
              <a:spLocks noChangeArrowheads="1"/>
            </p:cNvSpPr>
            <p:nvPr/>
          </p:nvSpPr>
          <p:spPr bwMode="auto">
            <a:xfrm>
              <a:off x="1214" y="3412"/>
              <a:ext cx="113" cy="46"/>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7296" name="Rectangle 324"/>
            <p:cNvSpPr>
              <a:spLocks noChangeArrowheads="1"/>
            </p:cNvSpPr>
            <p:nvPr/>
          </p:nvSpPr>
          <p:spPr bwMode="auto">
            <a:xfrm>
              <a:off x="1262" y="3345"/>
              <a:ext cx="20" cy="85"/>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7297" name="Freeform 325"/>
            <p:cNvSpPr>
              <a:spLocks/>
            </p:cNvSpPr>
            <p:nvPr/>
          </p:nvSpPr>
          <p:spPr bwMode="auto">
            <a:xfrm>
              <a:off x="1228" y="2997"/>
              <a:ext cx="83" cy="92"/>
            </a:xfrm>
            <a:custGeom>
              <a:avLst/>
              <a:gdLst>
                <a:gd name="T0" fmla="*/ 23 w 83"/>
                <a:gd name="T1" fmla="*/ 6 h 92"/>
                <a:gd name="T2" fmla="*/ 19 w 83"/>
                <a:gd name="T3" fmla="*/ 9 h 92"/>
                <a:gd name="T4" fmla="*/ 16 w 83"/>
                <a:gd name="T5" fmla="*/ 11 h 92"/>
                <a:gd name="T6" fmla="*/ 12 w 83"/>
                <a:gd name="T7" fmla="*/ 16 h 92"/>
                <a:gd name="T8" fmla="*/ 8 w 83"/>
                <a:gd name="T9" fmla="*/ 23 h 92"/>
                <a:gd name="T10" fmla="*/ 7 w 83"/>
                <a:gd name="T11" fmla="*/ 27 h 92"/>
                <a:gd name="T12" fmla="*/ 7 w 83"/>
                <a:gd name="T13" fmla="*/ 30 h 92"/>
                <a:gd name="T14" fmla="*/ 8 w 83"/>
                <a:gd name="T15" fmla="*/ 34 h 92"/>
                <a:gd name="T16" fmla="*/ 6 w 83"/>
                <a:gd name="T17" fmla="*/ 38 h 92"/>
                <a:gd name="T18" fmla="*/ 1 w 83"/>
                <a:gd name="T19" fmla="*/ 44 h 92"/>
                <a:gd name="T20" fmla="*/ 0 w 83"/>
                <a:gd name="T21" fmla="*/ 50 h 92"/>
                <a:gd name="T22" fmla="*/ 0 w 83"/>
                <a:gd name="T23" fmla="*/ 53 h 92"/>
                <a:gd name="T24" fmla="*/ 0 w 83"/>
                <a:gd name="T25" fmla="*/ 56 h 92"/>
                <a:gd name="T26" fmla="*/ 1 w 83"/>
                <a:gd name="T27" fmla="*/ 58 h 92"/>
                <a:gd name="T28" fmla="*/ 5 w 83"/>
                <a:gd name="T29" fmla="*/ 58 h 92"/>
                <a:gd name="T30" fmla="*/ 6 w 83"/>
                <a:gd name="T31" fmla="*/ 59 h 92"/>
                <a:gd name="T32" fmla="*/ 6 w 83"/>
                <a:gd name="T33" fmla="*/ 62 h 92"/>
                <a:gd name="T34" fmla="*/ 5 w 83"/>
                <a:gd name="T35" fmla="*/ 66 h 92"/>
                <a:gd name="T36" fmla="*/ 7 w 83"/>
                <a:gd name="T37" fmla="*/ 69 h 92"/>
                <a:gd name="T38" fmla="*/ 6 w 83"/>
                <a:gd name="T39" fmla="*/ 71 h 92"/>
                <a:gd name="T40" fmla="*/ 8 w 83"/>
                <a:gd name="T41" fmla="*/ 73 h 92"/>
                <a:gd name="T42" fmla="*/ 9 w 83"/>
                <a:gd name="T43" fmla="*/ 75 h 92"/>
                <a:gd name="T44" fmla="*/ 10 w 83"/>
                <a:gd name="T45" fmla="*/ 79 h 92"/>
                <a:gd name="T46" fmla="*/ 13 w 83"/>
                <a:gd name="T47" fmla="*/ 83 h 92"/>
                <a:gd name="T48" fmla="*/ 17 w 83"/>
                <a:gd name="T49" fmla="*/ 84 h 92"/>
                <a:gd name="T50" fmla="*/ 20 w 83"/>
                <a:gd name="T51" fmla="*/ 84 h 92"/>
                <a:gd name="T52" fmla="*/ 23 w 83"/>
                <a:gd name="T53" fmla="*/ 84 h 92"/>
                <a:gd name="T54" fmla="*/ 28 w 83"/>
                <a:gd name="T55" fmla="*/ 84 h 92"/>
                <a:gd name="T56" fmla="*/ 27 w 83"/>
                <a:gd name="T57" fmla="*/ 91 h 92"/>
                <a:gd name="T58" fmla="*/ 71 w 83"/>
                <a:gd name="T59" fmla="*/ 76 h 92"/>
                <a:gd name="T60" fmla="*/ 67 w 83"/>
                <a:gd name="T61" fmla="*/ 69 h 92"/>
                <a:gd name="T62" fmla="*/ 69 w 83"/>
                <a:gd name="T63" fmla="*/ 62 h 92"/>
                <a:gd name="T64" fmla="*/ 82 w 83"/>
                <a:gd name="T65" fmla="*/ 50 h 92"/>
                <a:gd name="T66" fmla="*/ 82 w 83"/>
                <a:gd name="T67" fmla="*/ 20 h 92"/>
                <a:gd name="T68" fmla="*/ 72 w 83"/>
                <a:gd name="T69" fmla="*/ 11 h 92"/>
                <a:gd name="T70" fmla="*/ 62 w 83"/>
                <a:gd name="T71" fmla="*/ 7 h 92"/>
                <a:gd name="T72" fmla="*/ 56 w 83"/>
                <a:gd name="T73" fmla="*/ 0 h 92"/>
                <a:gd name="T74" fmla="*/ 48 w 83"/>
                <a:gd name="T75" fmla="*/ 0 h 92"/>
                <a:gd name="T76" fmla="*/ 38 w 83"/>
                <a:gd name="T77" fmla="*/ 0 h 92"/>
                <a:gd name="T78" fmla="*/ 29 w 83"/>
                <a:gd name="T79" fmla="*/ 3 h 92"/>
                <a:gd name="T80" fmla="*/ 23 w 83"/>
                <a:gd name="T81" fmla="*/ 6 h 9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3"/>
                <a:gd name="T124" fmla="*/ 0 h 92"/>
                <a:gd name="T125" fmla="*/ 83 w 83"/>
                <a:gd name="T126" fmla="*/ 92 h 9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3" h="92">
                  <a:moveTo>
                    <a:pt x="23" y="6"/>
                  </a:moveTo>
                  <a:lnTo>
                    <a:pt x="19" y="9"/>
                  </a:lnTo>
                  <a:lnTo>
                    <a:pt x="16" y="11"/>
                  </a:lnTo>
                  <a:lnTo>
                    <a:pt x="12" y="16"/>
                  </a:lnTo>
                  <a:lnTo>
                    <a:pt x="8" y="23"/>
                  </a:lnTo>
                  <a:lnTo>
                    <a:pt x="7" y="27"/>
                  </a:lnTo>
                  <a:lnTo>
                    <a:pt x="7" y="30"/>
                  </a:lnTo>
                  <a:lnTo>
                    <a:pt x="8" y="34"/>
                  </a:lnTo>
                  <a:lnTo>
                    <a:pt x="6" y="38"/>
                  </a:lnTo>
                  <a:lnTo>
                    <a:pt x="1" y="44"/>
                  </a:lnTo>
                  <a:lnTo>
                    <a:pt x="0" y="50"/>
                  </a:lnTo>
                  <a:lnTo>
                    <a:pt x="0" y="53"/>
                  </a:lnTo>
                  <a:lnTo>
                    <a:pt x="0" y="56"/>
                  </a:lnTo>
                  <a:lnTo>
                    <a:pt x="1" y="58"/>
                  </a:lnTo>
                  <a:lnTo>
                    <a:pt x="5" y="58"/>
                  </a:lnTo>
                  <a:lnTo>
                    <a:pt x="6" y="59"/>
                  </a:lnTo>
                  <a:lnTo>
                    <a:pt x="6" y="62"/>
                  </a:lnTo>
                  <a:lnTo>
                    <a:pt x="5" y="66"/>
                  </a:lnTo>
                  <a:lnTo>
                    <a:pt x="7" y="69"/>
                  </a:lnTo>
                  <a:lnTo>
                    <a:pt x="6" y="71"/>
                  </a:lnTo>
                  <a:lnTo>
                    <a:pt x="8" y="73"/>
                  </a:lnTo>
                  <a:lnTo>
                    <a:pt x="9" y="75"/>
                  </a:lnTo>
                  <a:lnTo>
                    <a:pt x="10" y="79"/>
                  </a:lnTo>
                  <a:lnTo>
                    <a:pt x="13" y="83"/>
                  </a:lnTo>
                  <a:lnTo>
                    <a:pt x="17" y="84"/>
                  </a:lnTo>
                  <a:lnTo>
                    <a:pt x="20" y="84"/>
                  </a:lnTo>
                  <a:lnTo>
                    <a:pt x="23" y="84"/>
                  </a:lnTo>
                  <a:lnTo>
                    <a:pt x="28" y="84"/>
                  </a:lnTo>
                  <a:lnTo>
                    <a:pt x="27" y="91"/>
                  </a:lnTo>
                  <a:lnTo>
                    <a:pt x="71" y="76"/>
                  </a:lnTo>
                  <a:lnTo>
                    <a:pt x="67" y="69"/>
                  </a:lnTo>
                  <a:lnTo>
                    <a:pt x="69" y="62"/>
                  </a:lnTo>
                  <a:lnTo>
                    <a:pt x="82" y="50"/>
                  </a:lnTo>
                  <a:lnTo>
                    <a:pt x="82" y="20"/>
                  </a:lnTo>
                  <a:lnTo>
                    <a:pt x="72" y="11"/>
                  </a:lnTo>
                  <a:lnTo>
                    <a:pt x="62" y="7"/>
                  </a:lnTo>
                  <a:lnTo>
                    <a:pt x="56" y="0"/>
                  </a:lnTo>
                  <a:lnTo>
                    <a:pt x="48" y="0"/>
                  </a:lnTo>
                  <a:lnTo>
                    <a:pt x="38" y="0"/>
                  </a:lnTo>
                  <a:lnTo>
                    <a:pt x="29" y="3"/>
                  </a:lnTo>
                  <a:lnTo>
                    <a:pt x="23" y="6"/>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298" name="Freeform 326"/>
            <p:cNvSpPr>
              <a:spLocks/>
            </p:cNvSpPr>
            <p:nvPr/>
          </p:nvSpPr>
          <p:spPr bwMode="auto">
            <a:xfrm>
              <a:off x="1245" y="2992"/>
              <a:ext cx="69" cy="66"/>
            </a:xfrm>
            <a:custGeom>
              <a:avLst/>
              <a:gdLst>
                <a:gd name="T0" fmla="*/ 11 w 69"/>
                <a:gd name="T1" fmla="*/ 12 h 66"/>
                <a:gd name="T2" fmla="*/ 13 w 69"/>
                <a:gd name="T3" fmla="*/ 14 h 66"/>
                <a:gd name="T4" fmla="*/ 17 w 69"/>
                <a:gd name="T5" fmla="*/ 15 h 66"/>
                <a:gd name="T6" fmla="*/ 21 w 69"/>
                <a:gd name="T7" fmla="*/ 20 h 66"/>
                <a:gd name="T8" fmla="*/ 21 w 69"/>
                <a:gd name="T9" fmla="*/ 24 h 66"/>
                <a:gd name="T10" fmla="*/ 20 w 69"/>
                <a:gd name="T11" fmla="*/ 26 h 66"/>
                <a:gd name="T12" fmla="*/ 17 w 69"/>
                <a:gd name="T13" fmla="*/ 33 h 66"/>
                <a:gd name="T14" fmla="*/ 17 w 69"/>
                <a:gd name="T15" fmla="*/ 35 h 66"/>
                <a:gd name="T16" fmla="*/ 19 w 69"/>
                <a:gd name="T17" fmla="*/ 41 h 66"/>
                <a:gd name="T18" fmla="*/ 24 w 69"/>
                <a:gd name="T19" fmla="*/ 41 h 66"/>
                <a:gd name="T20" fmla="*/ 24 w 69"/>
                <a:gd name="T21" fmla="*/ 35 h 66"/>
                <a:gd name="T22" fmla="*/ 26 w 69"/>
                <a:gd name="T23" fmla="*/ 33 h 66"/>
                <a:gd name="T24" fmla="*/ 31 w 69"/>
                <a:gd name="T25" fmla="*/ 33 h 66"/>
                <a:gd name="T26" fmla="*/ 36 w 69"/>
                <a:gd name="T27" fmla="*/ 34 h 66"/>
                <a:gd name="T28" fmla="*/ 38 w 69"/>
                <a:gd name="T29" fmla="*/ 37 h 66"/>
                <a:gd name="T30" fmla="*/ 40 w 69"/>
                <a:gd name="T31" fmla="*/ 43 h 66"/>
                <a:gd name="T32" fmla="*/ 38 w 69"/>
                <a:gd name="T33" fmla="*/ 49 h 66"/>
                <a:gd name="T34" fmla="*/ 38 w 69"/>
                <a:gd name="T35" fmla="*/ 51 h 66"/>
                <a:gd name="T36" fmla="*/ 38 w 69"/>
                <a:gd name="T37" fmla="*/ 53 h 66"/>
                <a:gd name="T38" fmla="*/ 43 w 69"/>
                <a:gd name="T39" fmla="*/ 59 h 66"/>
                <a:gd name="T40" fmla="*/ 44 w 69"/>
                <a:gd name="T41" fmla="*/ 60 h 66"/>
                <a:gd name="T42" fmla="*/ 51 w 69"/>
                <a:gd name="T43" fmla="*/ 65 h 66"/>
                <a:gd name="T44" fmla="*/ 63 w 69"/>
                <a:gd name="T45" fmla="*/ 52 h 66"/>
                <a:gd name="T46" fmla="*/ 66 w 69"/>
                <a:gd name="T47" fmla="*/ 42 h 66"/>
                <a:gd name="T48" fmla="*/ 68 w 69"/>
                <a:gd name="T49" fmla="*/ 26 h 66"/>
                <a:gd name="T50" fmla="*/ 66 w 69"/>
                <a:gd name="T51" fmla="*/ 17 h 66"/>
                <a:gd name="T52" fmla="*/ 62 w 69"/>
                <a:gd name="T53" fmla="*/ 9 h 66"/>
                <a:gd name="T54" fmla="*/ 59 w 69"/>
                <a:gd name="T55" fmla="*/ 4 h 66"/>
                <a:gd name="T56" fmla="*/ 53 w 69"/>
                <a:gd name="T57" fmla="*/ 1 h 66"/>
                <a:gd name="T58" fmla="*/ 46 w 69"/>
                <a:gd name="T59" fmla="*/ 0 h 66"/>
                <a:gd name="T60" fmla="*/ 28 w 69"/>
                <a:gd name="T61" fmla="*/ 0 h 66"/>
                <a:gd name="T62" fmla="*/ 17 w 69"/>
                <a:gd name="T63" fmla="*/ 0 h 66"/>
                <a:gd name="T64" fmla="*/ 6 w 69"/>
                <a:gd name="T65" fmla="*/ 2 h 66"/>
                <a:gd name="T66" fmla="*/ 0 w 69"/>
                <a:gd name="T67" fmla="*/ 7 h 66"/>
                <a:gd name="T68" fmla="*/ 0 w 69"/>
                <a:gd name="T69" fmla="*/ 11 h 66"/>
                <a:gd name="T70" fmla="*/ 2 w 69"/>
                <a:gd name="T71" fmla="*/ 14 h 66"/>
                <a:gd name="T72" fmla="*/ 11 w 69"/>
                <a:gd name="T73" fmla="*/ 12 h 6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9"/>
                <a:gd name="T112" fmla="*/ 0 h 66"/>
                <a:gd name="T113" fmla="*/ 69 w 69"/>
                <a:gd name="T114" fmla="*/ 66 h 6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9" h="66">
                  <a:moveTo>
                    <a:pt x="11" y="12"/>
                  </a:moveTo>
                  <a:lnTo>
                    <a:pt x="13" y="14"/>
                  </a:lnTo>
                  <a:lnTo>
                    <a:pt x="17" y="15"/>
                  </a:lnTo>
                  <a:lnTo>
                    <a:pt x="21" y="20"/>
                  </a:lnTo>
                  <a:lnTo>
                    <a:pt x="21" y="24"/>
                  </a:lnTo>
                  <a:lnTo>
                    <a:pt x="20" y="26"/>
                  </a:lnTo>
                  <a:lnTo>
                    <a:pt x="17" y="33"/>
                  </a:lnTo>
                  <a:lnTo>
                    <a:pt x="17" y="35"/>
                  </a:lnTo>
                  <a:lnTo>
                    <a:pt x="19" y="41"/>
                  </a:lnTo>
                  <a:lnTo>
                    <a:pt x="24" y="41"/>
                  </a:lnTo>
                  <a:lnTo>
                    <a:pt x="24" y="35"/>
                  </a:lnTo>
                  <a:lnTo>
                    <a:pt x="26" y="33"/>
                  </a:lnTo>
                  <a:lnTo>
                    <a:pt x="31" y="33"/>
                  </a:lnTo>
                  <a:lnTo>
                    <a:pt x="36" y="34"/>
                  </a:lnTo>
                  <a:lnTo>
                    <a:pt x="38" y="37"/>
                  </a:lnTo>
                  <a:lnTo>
                    <a:pt x="40" y="43"/>
                  </a:lnTo>
                  <a:lnTo>
                    <a:pt x="38" y="49"/>
                  </a:lnTo>
                  <a:lnTo>
                    <a:pt x="38" y="51"/>
                  </a:lnTo>
                  <a:lnTo>
                    <a:pt x="38" y="53"/>
                  </a:lnTo>
                  <a:lnTo>
                    <a:pt x="43" y="59"/>
                  </a:lnTo>
                  <a:lnTo>
                    <a:pt x="44" y="60"/>
                  </a:lnTo>
                  <a:lnTo>
                    <a:pt x="51" y="65"/>
                  </a:lnTo>
                  <a:lnTo>
                    <a:pt x="63" y="52"/>
                  </a:lnTo>
                  <a:lnTo>
                    <a:pt x="66" y="42"/>
                  </a:lnTo>
                  <a:lnTo>
                    <a:pt x="68" y="26"/>
                  </a:lnTo>
                  <a:lnTo>
                    <a:pt x="66" y="17"/>
                  </a:lnTo>
                  <a:lnTo>
                    <a:pt x="62" y="9"/>
                  </a:lnTo>
                  <a:lnTo>
                    <a:pt x="59" y="4"/>
                  </a:lnTo>
                  <a:lnTo>
                    <a:pt x="53" y="1"/>
                  </a:lnTo>
                  <a:lnTo>
                    <a:pt x="46" y="0"/>
                  </a:lnTo>
                  <a:lnTo>
                    <a:pt x="28" y="0"/>
                  </a:lnTo>
                  <a:lnTo>
                    <a:pt x="17" y="0"/>
                  </a:lnTo>
                  <a:lnTo>
                    <a:pt x="6" y="2"/>
                  </a:lnTo>
                  <a:lnTo>
                    <a:pt x="0" y="7"/>
                  </a:lnTo>
                  <a:lnTo>
                    <a:pt x="0" y="11"/>
                  </a:lnTo>
                  <a:lnTo>
                    <a:pt x="2" y="14"/>
                  </a:lnTo>
                  <a:lnTo>
                    <a:pt x="11" y="12"/>
                  </a:lnTo>
                </a:path>
              </a:pathLst>
            </a:custGeom>
            <a:solidFill>
              <a:srgbClr val="402000"/>
            </a:solidFill>
            <a:ln w="9525" cap="rnd">
              <a:noFill/>
              <a:round/>
              <a:headEnd type="none" w="sm" len="sm"/>
              <a:tailEnd type="none" w="sm" len="sm"/>
            </a:ln>
          </p:spPr>
          <p:txBody>
            <a:bodyPr/>
            <a:lstStyle/>
            <a:p>
              <a:endParaRPr lang="es-ES"/>
            </a:p>
          </p:txBody>
        </p:sp>
        <p:sp>
          <p:nvSpPr>
            <p:cNvPr id="107299" name="Freeform 327"/>
            <p:cNvSpPr>
              <a:spLocks/>
            </p:cNvSpPr>
            <p:nvPr/>
          </p:nvSpPr>
          <p:spPr bwMode="auto">
            <a:xfrm>
              <a:off x="1251" y="2996"/>
              <a:ext cx="63" cy="62"/>
            </a:xfrm>
            <a:custGeom>
              <a:avLst/>
              <a:gdLst>
                <a:gd name="T0" fmla="*/ 0 w 63"/>
                <a:gd name="T1" fmla="*/ 5 h 62"/>
                <a:gd name="T2" fmla="*/ 4 w 63"/>
                <a:gd name="T3" fmla="*/ 10 h 62"/>
                <a:gd name="T4" fmla="*/ 17 w 63"/>
                <a:gd name="T5" fmla="*/ 9 h 62"/>
                <a:gd name="T6" fmla="*/ 26 w 63"/>
                <a:gd name="T7" fmla="*/ 6 h 62"/>
                <a:gd name="T8" fmla="*/ 24 w 63"/>
                <a:gd name="T9" fmla="*/ 9 h 62"/>
                <a:gd name="T10" fmla="*/ 17 w 63"/>
                <a:gd name="T11" fmla="*/ 10 h 62"/>
                <a:gd name="T12" fmla="*/ 21 w 63"/>
                <a:gd name="T13" fmla="*/ 13 h 62"/>
                <a:gd name="T14" fmla="*/ 25 w 63"/>
                <a:gd name="T15" fmla="*/ 10 h 62"/>
                <a:gd name="T16" fmla="*/ 31 w 63"/>
                <a:gd name="T17" fmla="*/ 10 h 62"/>
                <a:gd name="T18" fmla="*/ 23 w 63"/>
                <a:gd name="T19" fmla="*/ 13 h 62"/>
                <a:gd name="T20" fmla="*/ 23 w 63"/>
                <a:gd name="T21" fmla="*/ 15 h 62"/>
                <a:gd name="T22" fmla="*/ 29 w 63"/>
                <a:gd name="T23" fmla="*/ 15 h 62"/>
                <a:gd name="T24" fmla="*/ 23 w 63"/>
                <a:gd name="T25" fmla="*/ 19 h 62"/>
                <a:gd name="T26" fmla="*/ 21 w 63"/>
                <a:gd name="T27" fmla="*/ 22 h 62"/>
                <a:gd name="T28" fmla="*/ 27 w 63"/>
                <a:gd name="T29" fmla="*/ 21 h 62"/>
                <a:gd name="T30" fmla="*/ 24 w 63"/>
                <a:gd name="T31" fmla="*/ 22 h 62"/>
                <a:gd name="T32" fmla="*/ 17 w 63"/>
                <a:gd name="T33" fmla="*/ 26 h 62"/>
                <a:gd name="T34" fmla="*/ 21 w 63"/>
                <a:gd name="T35" fmla="*/ 27 h 62"/>
                <a:gd name="T36" fmla="*/ 28 w 63"/>
                <a:gd name="T37" fmla="*/ 23 h 62"/>
                <a:gd name="T38" fmla="*/ 17 w 63"/>
                <a:gd name="T39" fmla="*/ 28 h 62"/>
                <a:gd name="T40" fmla="*/ 17 w 63"/>
                <a:gd name="T41" fmla="*/ 31 h 62"/>
                <a:gd name="T42" fmla="*/ 23 w 63"/>
                <a:gd name="T43" fmla="*/ 29 h 62"/>
                <a:gd name="T44" fmla="*/ 33 w 63"/>
                <a:gd name="T45" fmla="*/ 29 h 62"/>
                <a:gd name="T46" fmla="*/ 47 w 63"/>
                <a:gd name="T47" fmla="*/ 28 h 62"/>
                <a:gd name="T48" fmla="*/ 35 w 63"/>
                <a:gd name="T49" fmla="*/ 31 h 62"/>
                <a:gd name="T50" fmla="*/ 41 w 63"/>
                <a:gd name="T51" fmla="*/ 31 h 62"/>
                <a:gd name="T52" fmla="*/ 50 w 63"/>
                <a:gd name="T53" fmla="*/ 29 h 62"/>
                <a:gd name="T54" fmla="*/ 40 w 63"/>
                <a:gd name="T55" fmla="*/ 36 h 62"/>
                <a:gd name="T56" fmla="*/ 41 w 63"/>
                <a:gd name="T57" fmla="*/ 38 h 62"/>
                <a:gd name="T58" fmla="*/ 43 w 63"/>
                <a:gd name="T59" fmla="*/ 38 h 62"/>
                <a:gd name="T60" fmla="*/ 36 w 63"/>
                <a:gd name="T61" fmla="*/ 40 h 62"/>
                <a:gd name="T62" fmla="*/ 41 w 63"/>
                <a:gd name="T63" fmla="*/ 44 h 62"/>
                <a:gd name="T64" fmla="*/ 41 w 63"/>
                <a:gd name="T65" fmla="*/ 46 h 62"/>
                <a:gd name="T66" fmla="*/ 36 w 63"/>
                <a:gd name="T67" fmla="*/ 49 h 62"/>
                <a:gd name="T68" fmla="*/ 41 w 63"/>
                <a:gd name="T69" fmla="*/ 49 h 62"/>
                <a:gd name="T70" fmla="*/ 48 w 63"/>
                <a:gd name="T71" fmla="*/ 41 h 62"/>
                <a:gd name="T72" fmla="*/ 43 w 63"/>
                <a:gd name="T73" fmla="*/ 49 h 62"/>
                <a:gd name="T74" fmla="*/ 41 w 63"/>
                <a:gd name="T75" fmla="*/ 58 h 62"/>
                <a:gd name="T76" fmla="*/ 48 w 63"/>
                <a:gd name="T77" fmla="*/ 49 h 62"/>
                <a:gd name="T78" fmla="*/ 49 w 63"/>
                <a:gd name="T79" fmla="*/ 53 h 62"/>
                <a:gd name="T80" fmla="*/ 44 w 63"/>
                <a:gd name="T81" fmla="*/ 59 h 62"/>
                <a:gd name="T82" fmla="*/ 52 w 63"/>
                <a:gd name="T83" fmla="*/ 54 h 62"/>
                <a:gd name="T84" fmla="*/ 59 w 63"/>
                <a:gd name="T85" fmla="*/ 42 h 62"/>
                <a:gd name="T86" fmla="*/ 62 w 63"/>
                <a:gd name="T87" fmla="*/ 27 h 62"/>
                <a:gd name="T88" fmla="*/ 57 w 63"/>
                <a:gd name="T89" fmla="*/ 20 h 62"/>
                <a:gd name="T90" fmla="*/ 41 w 63"/>
                <a:gd name="T91" fmla="*/ 23 h 62"/>
                <a:gd name="T92" fmla="*/ 53 w 63"/>
                <a:gd name="T93" fmla="*/ 20 h 62"/>
                <a:gd name="T94" fmla="*/ 59 w 63"/>
                <a:gd name="T95" fmla="*/ 12 h 62"/>
                <a:gd name="T96" fmla="*/ 48 w 63"/>
                <a:gd name="T97" fmla="*/ 10 h 62"/>
                <a:gd name="T98" fmla="*/ 48 w 63"/>
                <a:gd name="T99" fmla="*/ 9 h 62"/>
                <a:gd name="T100" fmla="*/ 49 w 63"/>
                <a:gd name="T101" fmla="*/ 1 h 62"/>
                <a:gd name="T102" fmla="*/ 36 w 63"/>
                <a:gd name="T103" fmla="*/ 0 h 62"/>
                <a:gd name="T104" fmla="*/ 13 w 63"/>
                <a:gd name="T105" fmla="*/ 0 h 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3"/>
                <a:gd name="T160" fmla="*/ 0 h 62"/>
                <a:gd name="T161" fmla="*/ 63 w 63"/>
                <a:gd name="T162" fmla="*/ 62 h 6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3" h="62">
                  <a:moveTo>
                    <a:pt x="1" y="3"/>
                  </a:moveTo>
                  <a:lnTo>
                    <a:pt x="0" y="5"/>
                  </a:lnTo>
                  <a:lnTo>
                    <a:pt x="0" y="10"/>
                  </a:lnTo>
                  <a:lnTo>
                    <a:pt x="4" y="10"/>
                  </a:lnTo>
                  <a:lnTo>
                    <a:pt x="13" y="10"/>
                  </a:lnTo>
                  <a:lnTo>
                    <a:pt x="17" y="9"/>
                  </a:lnTo>
                  <a:lnTo>
                    <a:pt x="23" y="7"/>
                  </a:lnTo>
                  <a:lnTo>
                    <a:pt x="26" y="6"/>
                  </a:lnTo>
                  <a:lnTo>
                    <a:pt x="32" y="7"/>
                  </a:lnTo>
                  <a:lnTo>
                    <a:pt x="24" y="9"/>
                  </a:lnTo>
                  <a:lnTo>
                    <a:pt x="21" y="10"/>
                  </a:lnTo>
                  <a:lnTo>
                    <a:pt x="17" y="10"/>
                  </a:lnTo>
                  <a:lnTo>
                    <a:pt x="19" y="11"/>
                  </a:lnTo>
                  <a:lnTo>
                    <a:pt x="21" y="13"/>
                  </a:lnTo>
                  <a:lnTo>
                    <a:pt x="23" y="11"/>
                  </a:lnTo>
                  <a:lnTo>
                    <a:pt x="25" y="10"/>
                  </a:lnTo>
                  <a:lnTo>
                    <a:pt x="29" y="10"/>
                  </a:lnTo>
                  <a:lnTo>
                    <a:pt x="31" y="10"/>
                  </a:lnTo>
                  <a:lnTo>
                    <a:pt x="26" y="12"/>
                  </a:lnTo>
                  <a:lnTo>
                    <a:pt x="23" y="13"/>
                  </a:lnTo>
                  <a:lnTo>
                    <a:pt x="22" y="15"/>
                  </a:lnTo>
                  <a:lnTo>
                    <a:pt x="23" y="15"/>
                  </a:lnTo>
                  <a:lnTo>
                    <a:pt x="26" y="15"/>
                  </a:lnTo>
                  <a:lnTo>
                    <a:pt x="29" y="15"/>
                  </a:lnTo>
                  <a:lnTo>
                    <a:pt x="24" y="17"/>
                  </a:lnTo>
                  <a:lnTo>
                    <a:pt x="23" y="19"/>
                  </a:lnTo>
                  <a:lnTo>
                    <a:pt x="22" y="21"/>
                  </a:lnTo>
                  <a:lnTo>
                    <a:pt x="21" y="22"/>
                  </a:lnTo>
                  <a:lnTo>
                    <a:pt x="24" y="21"/>
                  </a:lnTo>
                  <a:lnTo>
                    <a:pt x="27" y="21"/>
                  </a:lnTo>
                  <a:lnTo>
                    <a:pt x="32" y="20"/>
                  </a:lnTo>
                  <a:lnTo>
                    <a:pt x="24" y="22"/>
                  </a:lnTo>
                  <a:lnTo>
                    <a:pt x="21" y="23"/>
                  </a:lnTo>
                  <a:lnTo>
                    <a:pt x="17" y="26"/>
                  </a:lnTo>
                  <a:lnTo>
                    <a:pt x="17" y="28"/>
                  </a:lnTo>
                  <a:lnTo>
                    <a:pt x="21" y="27"/>
                  </a:lnTo>
                  <a:lnTo>
                    <a:pt x="25" y="23"/>
                  </a:lnTo>
                  <a:lnTo>
                    <a:pt x="28" y="23"/>
                  </a:lnTo>
                  <a:lnTo>
                    <a:pt x="23" y="27"/>
                  </a:lnTo>
                  <a:lnTo>
                    <a:pt x="17" y="28"/>
                  </a:lnTo>
                  <a:lnTo>
                    <a:pt x="17" y="30"/>
                  </a:lnTo>
                  <a:lnTo>
                    <a:pt x="17" y="31"/>
                  </a:lnTo>
                  <a:lnTo>
                    <a:pt x="21" y="30"/>
                  </a:lnTo>
                  <a:lnTo>
                    <a:pt x="23" y="29"/>
                  </a:lnTo>
                  <a:lnTo>
                    <a:pt x="29" y="29"/>
                  </a:lnTo>
                  <a:lnTo>
                    <a:pt x="33" y="29"/>
                  </a:lnTo>
                  <a:lnTo>
                    <a:pt x="39" y="29"/>
                  </a:lnTo>
                  <a:lnTo>
                    <a:pt x="47" y="28"/>
                  </a:lnTo>
                  <a:lnTo>
                    <a:pt x="41" y="30"/>
                  </a:lnTo>
                  <a:lnTo>
                    <a:pt x="35" y="31"/>
                  </a:lnTo>
                  <a:lnTo>
                    <a:pt x="36" y="33"/>
                  </a:lnTo>
                  <a:lnTo>
                    <a:pt x="41" y="31"/>
                  </a:lnTo>
                  <a:lnTo>
                    <a:pt x="47" y="31"/>
                  </a:lnTo>
                  <a:lnTo>
                    <a:pt x="50" y="29"/>
                  </a:lnTo>
                  <a:lnTo>
                    <a:pt x="44" y="33"/>
                  </a:lnTo>
                  <a:lnTo>
                    <a:pt x="40" y="36"/>
                  </a:lnTo>
                  <a:lnTo>
                    <a:pt x="36" y="38"/>
                  </a:lnTo>
                  <a:lnTo>
                    <a:pt x="41" y="38"/>
                  </a:lnTo>
                  <a:lnTo>
                    <a:pt x="47" y="38"/>
                  </a:lnTo>
                  <a:lnTo>
                    <a:pt x="43" y="38"/>
                  </a:lnTo>
                  <a:lnTo>
                    <a:pt x="39" y="39"/>
                  </a:lnTo>
                  <a:lnTo>
                    <a:pt x="36" y="40"/>
                  </a:lnTo>
                  <a:lnTo>
                    <a:pt x="36" y="46"/>
                  </a:lnTo>
                  <a:lnTo>
                    <a:pt x="41" y="44"/>
                  </a:lnTo>
                  <a:lnTo>
                    <a:pt x="45" y="42"/>
                  </a:lnTo>
                  <a:lnTo>
                    <a:pt x="41" y="46"/>
                  </a:lnTo>
                  <a:lnTo>
                    <a:pt x="36" y="48"/>
                  </a:lnTo>
                  <a:lnTo>
                    <a:pt x="36" y="49"/>
                  </a:lnTo>
                  <a:lnTo>
                    <a:pt x="39" y="54"/>
                  </a:lnTo>
                  <a:lnTo>
                    <a:pt x="41" y="49"/>
                  </a:lnTo>
                  <a:lnTo>
                    <a:pt x="45" y="46"/>
                  </a:lnTo>
                  <a:lnTo>
                    <a:pt x="48" y="41"/>
                  </a:lnTo>
                  <a:lnTo>
                    <a:pt x="45" y="48"/>
                  </a:lnTo>
                  <a:lnTo>
                    <a:pt x="43" y="49"/>
                  </a:lnTo>
                  <a:lnTo>
                    <a:pt x="40" y="54"/>
                  </a:lnTo>
                  <a:lnTo>
                    <a:pt x="41" y="58"/>
                  </a:lnTo>
                  <a:lnTo>
                    <a:pt x="47" y="54"/>
                  </a:lnTo>
                  <a:lnTo>
                    <a:pt x="48" y="49"/>
                  </a:lnTo>
                  <a:lnTo>
                    <a:pt x="52" y="46"/>
                  </a:lnTo>
                  <a:lnTo>
                    <a:pt x="49" y="53"/>
                  </a:lnTo>
                  <a:lnTo>
                    <a:pt x="47" y="54"/>
                  </a:lnTo>
                  <a:lnTo>
                    <a:pt x="44" y="59"/>
                  </a:lnTo>
                  <a:lnTo>
                    <a:pt x="47" y="61"/>
                  </a:lnTo>
                  <a:lnTo>
                    <a:pt x="52" y="54"/>
                  </a:lnTo>
                  <a:lnTo>
                    <a:pt x="57" y="48"/>
                  </a:lnTo>
                  <a:lnTo>
                    <a:pt x="59" y="42"/>
                  </a:lnTo>
                  <a:lnTo>
                    <a:pt x="62" y="31"/>
                  </a:lnTo>
                  <a:lnTo>
                    <a:pt x="62" y="27"/>
                  </a:lnTo>
                  <a:lnTo>
                    <a:pt x="62" y="20"/>
                  </a:lnTo>
                  <a:lnTo>
                    <a:pt x="57" y="20"/>
                  </a:lnTo>
                  <a:lnTo>
                    <a:pt x="49" y="22"/>
                  </a:lnTo>
                  <a:lnTo>
                    <a:pt x="41" y="23"/>
                  </a:lnTo>
                  <a:lnTo>
                    <a:pt x="48" y="21"/>
                  </a:lnTo>
                  <a:lnTo>
                    <a:pt x="53" y="20"/>
                  </a:lnTo>
                  <a:lnTo>
                    <a:pt x="60" y="17"/>
                  </a:lnTo>
                  <a:lnTo>
                    <a:pt x="59" y="12"/>
                  </a:lnTo>
                  <a:lnTo>
                    <a:pt x="57" y="7"/>
                  </a:lnTo>
                  <a:lnTo>
                    <a:pt x="48" y="10"/>
                  </a:lnTo>
                  <a:lnTo>
                    <a:pt x="43" y="12"/>
                  </a:lnTo>
                  <a:lnTo>
                    <a:pt x="48" y="9"/>
                  </a:lnTo>
                  <a:lnTo>
                    <a:pt x="56" y="5"/>
                  </a:lnTo>
                  <a:lnTo>
                    <a:pt x="49" y="1"/>
                  </a:lnTo>
                  <a:lnTo>
                    <a:pt x="45" y="0"/>
                  </a:lnTo>
                  <a:lnTo>
                    <a:pt x="36" y="0"/>
                  </a:lnTo>
                  <a:lnTo>
                    <a:pt x="23" y="0"/>
                  </a:lnTo>
                  <a:lnTo>
                    <a:pt x="13" y="0"/>
                  </a:lnTo>
                  <a:lnTo>
                    <a:pt x="1" y="3"/>
                  </a:lnTo>
                </a:path>
              </a:pathLst>
            </a:custGeom>
            <a:solidFill>
              <a:srgbClr val="603000"/>
            </a:solidFill>
            <a:ln w="9525" cap="rnd">
              <a:noFill/>
              <a:round/>
              <a:headEnd type="none" w="sm" len="sm"/>
              <a:tailEnd type="none" w="sm" len="sm"/>
            </a:ln>
          </p:spPr>
          <p:txBody>
            <a:bodyPr/>
            <a:lstStyle/>
            <a:p>
              <a:endParaRPr lang="es-ES"/>
            </a:p>
          </p:txBody>
        </p:sp>
        <p:sp>
          <p:nvSpPr>
            <p:cNvPr id="107300" name="Freeform 328"/>
            <p:cNvSpPr>
              <a:spLocks/>
            </p:cNvSpPr>
            <p:nvPr/>
          </p:nvSpPr>
          <p:spPr bwMode="auto">
            <a:xfrm>
              <a:off x="1241" y="3049"/>
              <a:ext cx="28" cy="25"/>
            </a:xfrm>
            <a:custGeom>
              <a:avLst/>
              <a:gdLst>
                <a:gd name="T0" fmla="*/ 0 w 28"/>
                <a:gd name="T1" fmla="*/ 0 h 25"/>
                <a:gd name="T2" fmla="*/ 27 w 28"/>
                <a:gd name="T3" fmla="*/ 0 h 25"/>
                <a:gd name="T4" fmla="*/ 27 w 28"/>
                <a:gd name="T5" fmla="*/ 24 h 25"/>
                <a:gd name="T6" fmla="*/ 0 w 28"/>
                <a:gd name="T7" fmla="*/ 24 h 25"/>
                <a:gd name="T8" fmla="*/ 27 w 28"/>
                <a:gd name="T9" fmla="*/ 24 h 25"/>
                <a:gd name="T10" fmla="*/ 27 w 28"/>
                <a:gd name="T11" fmla="*/ 0 h 25"/>
                <a:gd name="T12" fmla="*/ 0 w 28"/>
                <a:gd name="T13" fmla="*/ 0 h 25"/>
                <a:gd name="T14" fmla="*/ 0 60000 65536"/>
                <a:gd name="T15" fmla="*/ 0 60000 65536"/>
                <a:gd name="T16" fmla="*/ 0 60000 65536"/>
                <a:gd name="T17" fmla="*/ 0 60000 65536"/>
                <a:gd name="T18" fmla="*/ 0 60000 65536"/>
                <a:gd name="T19" fmla="*/ 0 60000 65536"/>
                <a:gd name="T20" fmla="*/ 0 60000 65536"/>
                <a:gd name="T21" fmla="*/ 0 w 28"/>
                <a:gd name="T22" fmla="*/ 0 h 25"/>
                <a:gd name="T23" fmla="*/ 28 w 28"/>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5">
                  <a:moveTo>
                    <a:pt x="0" y="0"/>
                  </a:moveTo>
                  <a:lnTo>
                    <a:pt x="27" y="0"/>
                  </a:lnTo>
                  <a:lnTo>
                    <a:pt x="27" y="24"/>
                  </a:lnTo>
                  <a:lnTo>
                    <a:pt x="0" y="24"/>
                  </a:lnTo>
                  <a:lnTo>
                    <a:pt x="27" y="24"/>
                  </a:lnTo>
                  <a:lnTo>
                    <a:pt x="27"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301" name="Freeform 329"/>
            <p:cNvSpPr>
              <a:spLocks/>
            </p:cNvSpPr>
            <p:nvPr/>
          </p:nvSpPr>
          <p:spPr bwMode="auto">
            <a:xfrm>
              <a:off x="1238" y="3062"/>
              <a:ext cx="27" cy="1"/>
            </a:xfrm>
            <a:custGeom>
              <a:avLst/>
              <a:gdLst>
                <a:gd name="T0" fmla="*/ 0 w 27"/>
                <a:gd name="T1" fmla="*/ 0 h 1"/>
                <a:gd name="T2" fmla="*/ 13 w 27"/>
                <a:gd name="T3" fmla="*/ 0 h 1"/>
                <a:gd name="T4" fmla="*/ 26 w 27"/>
                <a:gd name="T5" fmla="*/ 0 h 1"/>
                <a:gd name="T6" fmla="*/ 13 w 27"/>
                <a:gd name="T7" fmla="*/ 0 h 1"/>
                <a:gd name="T8" fmla="*/ 0 w 27"/>
                <a:gd name="T9" fmla="*/ 0 h 1"/>
                <a:gd name="T10" fmla="*/ 0 60000 65536"/>
                <a:gd name="T11" fmla="*/ 0 60000 65536"/>
                <a:gd name="T12" fmla="*/ 0 60000 65536"/>
                <a:gd name="T13" fmla="*/ 0 60000 65536"/>
                <a:gd name="T14" fmla="*/ 0 60000 65536"/>
                <a:gd name="T15" fmla="*/ 0 w 27"/>
                <a:gd name="T16" fmla="*/ 0 h 1"/>
                <a:gd name="T17" fmla="*/ 27 w 27"/>
                <a:gd name="T18" fmla="*/ 1 h 1"/>
              </a:gdLst>
              <a:ahLst/>
              <a:cxnLst>
                <a:cxn ang="T10">
                  <a:pos x="T0" y="T1"/>
                </a:cxn>
                <a:cxn ang="T11">
                  <a:pos x="T2" y="T3"/>
                </a:cxn>
                <a:cxn ang="T12">
                  <a:pos x="T4" y="T5"/>
                </a:cxn>
                <a:cxn ang="T13">
                  <a:pos x="T6" y="T7"/>
                </a:cxn>
                <a:cxn ang="T14">
                  <a:pos x="T8" y="T9"/>
                </a:cxn>
              </a:cxnLst>
              <a:rect l="T15" t="T16" r="T17" b="T18"/>
              <a:pathLst>
                <a:path w="27" h="1">
                  <a:moveTo>
                    <a:pt x="0" y="0"/>
                  </a:moveTo>
                  <a:lnTo>
                    <a:pt x="13" y="0"/>
                  </a:lnTo>
                  <a:lnTo>
                    <a:pt x="26" y="0"/>
                  </a:lnTo>
                  <a:lnTo>
                    <a:pt x="13"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302" name="Freeform 330"/>
            <p:cNvSpPr>
              <a:spLocks/>
            </p:cNvSpPr>
            <p:nvPr/>
          </p:nvSpPr>
          <p:spPr bwMode="auto">
            <a:xfrm>
              <a:off x="1253" y="3035"/>
              <a:ext cx="1" cy="25"/>
            </a:xfrm>
            <a:custGeom>
              <a:avLst/>
              <a:gdLst>
                <a:gd name="T0" fmla="*/ 0 w 1"/>
                <a:gd name="T1" fmla="*/ 0 h 25"/>
                <a:gd name="T2" fmla="*/ 0 w 1"/>
                <a:gd name="T3" fmla="*/ 24 h 25"/>
                <a:gd name="T4" fmla="*/ 0 w 1"/>
                <a:gd name="T5" fmla="*/ 10 h 25"/>
                <a:gd name="T6" fmla="*/ 0 w 1"/>
                <a:gd name="T7" fmla="*/ 0 h 25"/>
                <a:gd name="T8" fmla="*/ 0 w 1"/>
                <a:gd name="T9" fmla="*/ 10 h 25"/>
                <a:gd name="T10" fmla="*/ 0 w 1"/>
                <a:gd name="T11" fmla="*/ 0 h 25"/>
                <a:gd name="T12" fmla="*/ 0 60000 65536"/>
                <a:gd name="T13" fmla="*/ 0 60000 65536"/>
                <a:gd name="T14" fmla="*/ 0 60000 65536"/>
                <a:gd name="T15" fmla="*/ 0 60000 65536"/>
                <a:gd name="T16" fmla="*/ 0 60000 65536"/>
                <a:gd name="T17" fmla="*/ 0 60000 65536"/>
                <a:gd name="T18" fmla="*/ 0 w 1"/>
                <a:gd name="T19" fmla="*/ 0 h 25"/>
                <a:gd name="T20" fmla="*/ 1 w 1"/>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1" h="25">
                  <a:moveTo>
                    <a:pt x="0" y="0"/>
                  </a:moveTo>
                  <a:lnTo>
                    <a:pt x="0" y="24"/>
                  </a:lnTo>
                  <a:lnTo>
                    <a:pt x="0" y="10"/>
                  </a:lnTo>
                  <a:lnTo>
                    <a:pt x="0" y="0"/>
                  </a:lnTo>
                  <a:lnTo>
                    <a:pt x="0" y="1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303" name="Freeform 331"/>
            <p:cNvSpPr>
              <a:spLocks/>
            </p:cNvSpPr>
            <p:nvPr/>
          </p:nvSpPr>
          <p:spPr bwMode="auto">
            <a:xfrm>
              <a:off x="1245" y="3052"/>
              <a:ext cx="1" cy="25"/>
            </a:xfrm>
            <a:custGeom>
              <a:avLst/>
              <a:gdLst>
                <a:gd name="T0" fmla="*/ 0 w 1"/>
                <a:gd name="T1" fmla="*/ 0 h 25"/>
                <a:gd name="T2" fmla="*/ 0 w 1"/>
                <a:gd name="T3" fmla="*/ 1 h 25"/>
                <a:gd name="T4" fmla="*/ 0 w 1"/>
                <a:gd name="T5" fmla="*/ 10 h 25"/>
                <a:gd name="T6" fmla="*/ 0 w 1"/>
                <a:gd name="T7" fmla="*/ 24 h 25"/>
                <a:gd name="T8" fmla="*/ 0 w 1"/>
                <a:gd name="T9" fmla="*/ 14 h 25"/>
                <a:gd name="T10" fmla="*/ 0 w 1"/>
                <a:gd name="T11" fmla="*/ 10 h 25"/>
                <a:gd name="T12" fmla="*/ 0 w 1"/>
                <a:gd name="T13" fmla="*/ 4 h 25"/>
                <a:gd name="T14" fmla="*/ 0 w 1"/>
                <a:gd name="T15" fmla="*/ 0 h 25"/>
                <a:gd name="T16" fmla="*/ 0 60000 65536"/>
                <a:gd name="T17" fmla="*/ 0 60000 65536"/>
                <a:gd name="T18" fmla="*/ 0 60000 65536"/>
                <a:gd name="T19" fmla="*/ 0 60000 65536"/>
                <a:gd name="T20" fmla="*/ 0 60000 65536"/>
                <a:gd name="T21" fmla="*/ 0 60000 65536"/>
                <a:gd name="T22" fmla="*/ 0 60000 65536"/>
                <a:gd name="T23" fmla="*/ 0 60000 65536"/>
                <a:gd name="T24" fmla="*/ 0 w 1"/>
                <a:gd name="T25" fmla="*/ 0 h 25"/>
                <a:gd name="T26" fmla="*/ 1 w 1"/>
                <a:gd name="T27" fmla="*/ 25 h 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 h="25">
                  <a:moveTo>
                    <a:pt x="0" y="0"/>
                  </a:moveTo>
                  <a:lnTo>
                    <a:pt x="0" y="1"/>
                  </a:lnTo>
                  <a:lnTo>
                    <a:pt x="0" y="10"/>
                  </a:lnTo>
                  <a:lnTo>
                    <a:pt x="0" y="24"/>
                  </a:lnTo>
                  <a:lnTo>
                    <a:pt x="0" y="14"/>
                  </a:lnTo>
                  <a:lnTo>
                    <a:pt x="0" y="10"/>
                  </a:lnTo>
                  <a:lnTo>
                    <a:pt x="0" y="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304" name="Freeform 332"/>
            <p:cNvSpPr>
              <a:spLocks/>
            </p:cNvSpPr>
            <p:nvPr/>
          </p:nvSpPr>
          <p:spPr bwMode="auto">
            <a:xfrm>
              <a:off x="1268" y="3059"/>
              <a:ext cx="27" cy="26"/>
            </a:xfrm>
            <a:custGeom>
              <a:avLst/>
              <a:gdLst>
                <a:gd name="T0" fmla="*/ 26 w 27"/>
                <a:gd name="T1" fmla="*/ 0 h 26"/>
                <a:gd name="T2" fmla="*/ 22 w 27"/>
                <a:gd name="T3" fmla="*/ 9 h 26"/>
                <a:gd name="T4" fmla="*/ 16 w 27"/>
                <a:gd name="T5" fmla="*/ 15 h 26"/>
                <a:gd name="T6" fmla="*/ 9 w 27"/>
                <a:gd name="T7" fmla="*/ 20 h 26"/>
                <a:gd name="T8" fmla="*/ 0 w 27"/>
                <a:gd name="T9" fmla="*/ 25 h 26"/>
                <a:gd name="T10" fmla="*/ 10 w 27"/>
                <a:gd name="T11" fmla="*/ 20 h 26"/>
                <a:gd name="T12" fmla="*/ 22 w 27"/>
                <a:gd name="T13" fmla="*/ 17 h 26"/>
                <a:gd name="T14" fmla="*/ 26 w 27"/>
                <a:gd name="T15" fmla="*/ 12 h 26"/>
                <a:gd name="T16" fmla="*/ 26 w 27"/>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26"/>
                <a:gd name="T29" fmla="*/ 27 w 27"/>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26">
                  <a:moveTo>
                    <a:pt x="26" y="0"/>
                  </a:moveTo>
                  <a:lnTo>
                    <a:pt x="22" y="9"/>
                  </a:lnTo>
                  <a:lnTo>
                    <a:pt x="16" y="15"/>
                  </a:lnTo>
                  <a:lnTo>
                    <a:pt x="9" y="20"/>
                  </a:lnTo>
                  <a:lnTo>
                    <a:pt x="0" y="25"/>
                  </a:lnTo>
                  <a:lnTo>
                    <a:pt x="10" y="20"/>
                  </a:lnTo>
                  <a:lnTo>
                    <a:pt x="22" y="17"/>
                  </a:lnTo>
                  <a:lnTo>
                    <a:pt x="26" y="12"/>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7305" name="Freeform 333"/>
            <p:cNvSpPr>
              <a:spLocks/>
            </p:cNvSpPr>
            <p:nvPr/>
          </p:nvSpPr>
          <p:spPr bwMode="auto">
            <a:xfrm>
              <a:off x="1145" y="3306"/>
              <a:ext cx="189" cy="65"/>
            </a:xfrm>
            <a:custGeom>
              <a:avLst/>
              <a:gdLst>
                <a:gd name="T0" fmla="*/ 0 w 189"/>
                <a:gd name="T1" fmla="*/ 32 h 65"/>
                <a:gd name="T2" fmla="*/ 0 w 189"/>
                <a:gd name="T3" fmla="*/ 52 h 65"/>
                <a:gd name="T4" fmla="*/ 61 w 189"/>
                <a:gd name="T5" fmla="*/ 64 h 65"/>
                <a:gd name="T6" fmla="*/ 131 w 189"/>
                <a:gd name="T7" fmla="*/ 64 h 65"/>
                <a:gd name="T8" fmla="*/ 184 w 189"/>
                <a:gd name="T9" fmla="*/ 46 h 65"/>
                <a:gd name="T10" fmla="*/ 188 w 189"/>
                <a:gd name="T11" fmla="*/ 0 h 65"/>
                <a:gd name="T12" fmla="*/ 80 w 189"/>
                <a:gd name="T13" fmla="*/ 0 h 65"/>
                <a:gd name="T14" fmla="*/ 0 w 189"/>
                <a:gd name="T15" fmla="*/ 32 h 65"/>
                <a:gd name="T16" fmla="*/ 0 60000 65536"/>
                <a:gd name="T17" fmla="*/ 0 60000 65536"/>
                <a:gd name="T18" fmla="*/ 0 60000 65536"/>
                <a:gd name="T19" fmla="*/ 0 60000 65536"/>
                <a:gd name="T20" fmla="*/ 0 60000 65536"/>
                <a:gd name="T21" fmla="*/ 0 60000 65536"/>
                <a:gd name="T22" fmla="*/ 0 60000 65536"/>
                <a:gd name="T23" fmla="*/ 0 60000 65536"/>
                <a:gd name="T24" fmla="*/ 0 w 189"/>
                <a:gd name="T25" fmla="*/ 0 h 65"/>
                <a:gd name="T26" fmla="*/ 189 w 189"/>
                <a:gd name="T27" fmla="*/ 65 h 6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9" h="65">
                  <a:moveTo>
                    <a:pt x="0" y="32"/>
                  </a:moveTo>
                  <a:lnTo>
                    <a:pt x="0" y="52"/>
                  </a:lnTo>
                  <a:lnTo>
                    <a:pt x="61" y="64"/>
                  </a:lnTo>
                  <a:lnTo>
                    <a:pt x="131" y="64"/>
                  </a:lnTo>
                  <a:lnTo>
                    <a:pt x="184" y="46"/>
                  </a:lnTo>
                  <a:lnTo>
                    <a:pt x="188" y="0"/>
                  </a:lnTo>
                  <a:lnTo>
                    <a:pt x="80" y="0"/>
                  </a:lnTo>
                  <a:lnTo>
                    <a:pt x="0"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7306" name="Freeform 334"/>
            <p:cNvSpPr>
              <a:spLocks/>
            </p:cNvSpPr>
            <p:nvPr/>
          </p:nvSpPr>
          <p:spPr bwMode="auto">
            <a:xfrm>
              <a:off x="1154" y="3330"/>
              <a:ext cx="173" cy="37"/>
            </a:xfrm>
            <a:custGeom>
              <a:avLst/>
              <a:gdLst>
                <a:gd name="T0" fmla="*/ 0 w 173"/>
                <a:gd name="T1" fmla="*/ 10 h 37"/>
                <a:gd name="T2" fmla="*/ 0 w 173"/>
                <a:gd name="T3" fmla="*/ 25 h 37"/>
                <a:gd name="T4" fmla="*/ 53 w 173"/>
                <a:gd name="T5" fmla="*/ 36 h 37"/>
                <a:gd name="T6" fmla="*/ 123 w 173"/>
                <a:gd name="T7" fmla="*/ 36 h 37"/>
                <a:gd name="T8" fmla="*/ 172 w 173"/>
                <a:gd name="T9" fmla="*/ 18 h 37"/>
                <a:gd name="T10" fmla="*/ 172 w 173"/>
                <a:gd name="T11" fmla="*/ 0 h 37"/>
                <a:gd name="T12" fmla="*/ 125 w 173"/>
                <a:gd name="T13" fmla="*/ 18 h 37"/>
                <a:gd name="T14" fmla="*/ 54 w 173"/>
                <a:gd name="T15" fmla="*/ 18 h 37"/>
                <a:gd name="T16" fmla="*/ 0 w 173"/>
                <a:gd name="T17" fmla="*/ 10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3"/>
                <a:gd name="T28" fmla="*/ 0 h 37"/>
                <a:gd name="T29" fmla="*/ 173 w 173"/>
                <a:gd name="T30" fmla="*/ 37 h 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3" h="37">
                  <a:moveTo>
                    <a:pt x="0" y="10"/>
                  </a:moveTo>
                  <a:lnTo>
                    <a:pt x="0" y="25"/>
                  </a:lnTo>
                  <a:lnTo>
                    <a:pt x="53" y="36"/>
                  </a:lnTo>
                  <a:lnTo>
                    <a:pt x="123" y="36"/>
                  </a:lnTo>
                  <a:lnTo>
                    <a:pt x="172" y="18"/>
                  </a:lnTo>
                  <a:lnTo>
                    <a:pt x="172" y="0"/>
                  </a:lnTo>
                  <a:lnTo>
                    <a:pt x="125" y="18"/>
                  </a:lnTo>
                  <a:lnTo>
                    <a:pt x="54" y="18"/>
                  </a:lnTo>
                  <a:lnTo>
                    <a:pt x="0" y="10"/>
                  </a:lnTo>
                </a:path>
              </a:pathLst>
            </a:custGeom>
            <a:solidFill>
              <a:srgbClr val="606060"/>
            </a:solidFill>
            <a:ln w="9525" cap="rnd">
              <a:noFill/>
              <a:round/>
              <a:headEnd type="none" w="sm" len="sm"/>
              <a:tailEnd type="none" w="sm" len="sm"/>
            </a:ln>
          </p:spPr>
          <p:txBody>
            <a:bodyPr/>
            <a:lstStyle/>
            <a:p>
              <a:endParaRPr lang="es-ES"/>
            </a:p>
          </p:txBody>
        </p:sp>
        <p:sp>
          <p:nvSpPr>
            <p:cNvPr id="107307" name="Freeform 335"/>
            <p:cNvSpPr>
              <a:spLocks/>
            </p:cNvSpPr>
            <p:nvPr/>
          </p:nvSpPr>
          <p:spPr bwMode="auto">
            <a:xfrm>
              <a:off x="1092" y="3248"/>
              <a:ext cx="237" cy="186"/>
            </a:xfrm>
            <a:custGeom>
              <a:avLst/>
              <a:gdLst>
                <a:gd name="T0" fmla="*/ 46 w 237"/>
                <a:gd name="T1" fmla="*/ 141 h 186"/>
                <a:gd name="T2" fmla="*/ 46 w 237"/>
                <a:gd name="T3" fmla="*/ 178 h 186"/>
                <a:gd name="T4" fmla="*/ 24 w 237"/>
                <a:gd name="T5" fmla="*/ 185 h 186"/>
                <a:gd name="T6" fmla="*/ 1 w 237"/>
                <a:gd name="T7" fmla="*/ 183 h 186"/>
                <a:gd name="T8" fmla="*/ 0 w 237"/>
                <a:gd name="T9" fmla="*/ 129 h 186"/>
                <a:gd name="T10" fmla="*/ 0 w 237"/>
                <a:gd name="T11" fmla="*/ 99 h 186"/>
                <a:gd name="T12" fmla="*/ 1 w 237"/>
                <a:gd name="T13" fmla="*/ 85 h 186"/>
                <a:gd name="T14" fmla="*/ 0 w 237"/>
                <a:gd name="T15" fmla="*/ 74 h 186"/>
                <a:gd name="T16" fmla="*/ 0 w 237"/>
                <a:gd name="T17" fmla="*/ 65 h 186"/>
                <a:gd name="T18" fmla="*/ 1 w 237"/>
                <a:gd name="T19" fmla="*/ 58 h 186"/>
                <a:gd name="T20" fmla="*/ 12 w 237"/>
                <a:gd name="T21" fmla="*/ 48 h 186"/>
                <a:gd name="T22" fmla="*/ 24 w 237"/>
                <a:gd name="T23" fmla="*/ 41 h 186"/>
                <a:gd name="T24" fmla="*/ 52 w 237"/>
                <a:gd name="T25" fmla="*/ 31 h 186"/>
                <a:gd name="T26" fmla="*/ 94 w 237"/>
                <a:gd name="T27" fmla="*/ 21 h 186"/>
                <a:gd name="T28" fmla="*/ 102 w 237"/>
                <a:gd name="T29" fmla="*/ 21 h 186"/>
                <a:gd name="T30" fmla="*/ 107 w 237"/>
                <a:gd name="T31" fmla="*/ 21 h 186"/>
                <a:gd name="T32" fmla="*/ 109 w 237"/>
                <a:gd name="T33" fmla="*/ 20 h 186"/>
                <a:gd name="T34" fmla="*/ 110 w 237"/>
                <a:gd name="T35" fmla="*/ 17 h 186"/>
                <a:gd name="T36" fmla="*/ 113 w 237"/>
                <a:gd name="T37" fmla="*/ 18 h 186"/>
                <a:gd name="T38" fmla="*/ 118 w 237"/>
                <a:gd name="T39" fmla="*/ 18 h 186"/>
                <a:gd name="T40" fmla="*/ 118 w 237"/>
                <a:gd name="T41" fmla="*/ 15 h 186"/>
                <a:gd name="T42" fmla="*/ 121 w 237"/>
                <a:gd name="T43" fmla="*/ 12 h 186"/>
                <a:gd name="T44" fmla="*/ 126 w 237"/>
                <a:gd name="T45" fmla="*/ 11 h 186"/>
                <a:gd name="T46" fmla="*/ 129 w 237"/>
                <a:gd name="T47" fmla="*/ 11 h 186"/>
                <a:gd name="T48" fmla="*/ 128 w 237"/>
                <a:gd name="T49" fmla="*/ 8 h 186"/>
                <a:gd name="T50" fmla="*/ 134 w 237"/>
                <a:gd name="T51" fmla="*/ 0 h 186"/>
                <a:gd name="T52" fmla="*/ 229 w 237"/>
                <a:gd name="T53" fmla="*/ 1 h 186"/>
                <a:gd name="T54" fmla="*/ 229 w 237"/>
                <a:gd name="T55" fmla="*/ 11 h 186"/>
                <a:gd name="T56" fmla="*/ 229 w 237"/>
                <a:gd name="T57" fmla="*/ 20 h 186"/>
                <a:gd name="T58" fmla="*/ 233 w 237"/>
                <a:gd name="T59" fmla="*/ 26 h 186"/>
                <a:gd name="T60" fmla="*/ 234 w 237"/>
                <a:gd name="T61" fmla="*/ 33 h 186"/>
                <a:gd name="T62" fmla="*/ 236 w 237"/>
                <a:gd name="T63" fmla="*/ 47 h 186"/>
                <a:gd name="T64" fmla="*/ 234 w 237"/>
                <a:gd name="T65" fmla="*/ 53 h 186"/>
                <a:gd name="T66" fmla="*/ 229 w 237"/>
                <a:gd name="T67" fmla="*/ 61 h 186"/>
                <a:gd name="T68" fmla="*/ 227 w 237"/>
                <a:gd name="T69" fmla="*/ 65 h 186"/>
                <a:gd name="T70" fmla="*/ 223 w 237"/>
                <a:gd name="T71" fmla="*/ 68 h 186"/>
                <a:gd name="T72" fmla="*/ 216 w 237"/>
                <a:gd name="T73" fmla="*/ 70 h 186"/>
                <a:gd name="T74" fmla="*/ 206 w 237"/>
                <a:gd name="T75" fmla="*/ 73 h 186"/>
                <a:gd name="T76" fmla="*/ 202 w 237"/>
                <a:gd name="T77" fmla="*/ 79 h 186"/>
                <a:gd name="T78" fmla="*/ 198 w 237"/>
                <a:gd name="T79" fmla="*/ 82 h 186"/>
                <a:gd name="T80" fmla="*/ 190 w 237"/>
                <a:gd name="T81" fmla="*/ 85 h 186"/>
                <a:gd name="T82" fmla="*/ 181 w 237"/>
                <a:gd name="T83" fmla="*/ 89 h 186"/>
                <a:gd name="T84" fmla="*/ 166 w 237"/>
                <a:gd name="T85" fmla="*/ 90 h 186"/>
                <a:gd name="T86" fmla="*/ 153 w 237"/>
                <a:gd name="T87" fmla="*/ 90 h 186"/>
                <a:gd name="T88" fmla="*/ 145 w 237"/>
                <a:gd name="T89" fmla="*/ 90 h 186"/>
                <a:gd name="T90" fmla="*/ 136 w 237"/>
                <a:gd name="T91" fmla="*/ 89 h 186"/>
                <a:gd name="T92" fmla="*/ 129 w 237"/>
                <a:gd name="T93" fmla="*/ 91 h 186"/>
                <a:gd name="T94" fmla="*/ 118 w 237"/>
                <a:gd name="T95" fmla="*/ 91 h 186"/>
                <a:gd name="T96" fmla="*/ 65 w 237"/>
                <a:gd name="T97" fmla="*/ 97 h 186"/>
                <a:gd name="T98" fmla="*/ 53 w 237"/>
                <a:gd name="T99" fmla="*/ 98 h 186"/>
                <a:gd name="T100" fmla="*/ 51 w 237"/>
                <a:gd name="T101" fmla="*/ 101 h 186"/>
                <a:gd name="T102" fmla="*/ 43 w 237"/>
                <a:gd name="T103" fmla="*/ 102 h 186"/>
                <a:gd name="T104" fmla="*/ 48 w 237"/>
                <a:gd name="T105" fmla="*/ 106 h 186"/>
                <a:gd name="T106" fmla="*/ 44 w 237"/>
                <a:gd name="T107" fmla="*/ 113 h 186"/>
                <a:gd name="T108" fmla="*/ 46 w 237"/>
                <a:gd name="T109" fmla="*/ 129 h 186"/>
                <a:gd name="T110" fmla="*/ 46 w 237"/>
                <a:gd name="T111" fmla="*/ 141 h 18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7"/>
                <a:gd name="T169" fmla="*/ 0 h 186"/>
                <a:gd name="T170" fmla="*/ 237 w 237"/>
                <a:gd name="T171" fmla="*/ 186 h 18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7" h="186">
                  <a:moveTo>
                    <a:pt x="46" y="141"/>
                  </a:moveTo>
                  <a:lnTo>
                    <a:pt x="46" y="178"/>
                  </a:lnTo>
                  <a:lnTo>
                    <a:pt x="24" y="185"/>
                  </a:lnTo>
                  <a:lnTo>
                    <a:pt x="1" y="183"/>
                  </a:lnTo>
                  <a:lnTo>
                    <a:pt x="0" y="129"/>
                  </a:lnTo>
                  <a:lnTo>
                    <a:pt x="0" y="99"/>
                  </a:lnTo>
                  <a:lnTo>
                    <a:pt x="1" y="85"/>
                  </a:lnTo>
                  <a:lnTo>
                    <a:pt x="0" y="74"/>
                  </a:lnTo>
                  <a:lnTo>
                    <a:pt x="0" y="65"/>
                  </a:lnTo>
                  <a:lnTo>
                    <a:pt x="1" y="58"/>
                  </a:lnTo>
                  <a:lnTo>
                    <a:pt x="12" y="48"/>
                  </a:lnTo>
                  <a:lnTo>
                    <a:pt x="24" y="41"/>
                  </a:lnTo>
                  <a:lnTo>
                    <a:pt x="52" y="31"/>
                  </a:lnTo>
                  <a:lnTo>
                    <a:pt x="94" y="21"/>
                  </a:lnTo>
                  <a:lnTo>
                    <a:pt x="102" y="21"/>
                  </a:lnTo>
                  <a:lnTo>
                    <a:pt x="107" y="21"/>
                  </a:lnTo>
                  <a:lnTo>
                    <a:pt x="109" y="20"/>
                  </a:lnTo>
                  <a:lnTo>
                    <a:pt x="110" y="17"/>
                  </a:lnTo>
                  <a:lnTo>
                    <a:pt x="113" y="18"/>
                  </a:lnTo>
                  <a:lnTo>
                    <a:pt x="118" y="18"/>
                  </a:lnTo>
                  <a:lnTo>
                    <a:pt x="118" y="15"/>
                  </a:lnTo>
                  <a:lnTo>
                    <a:pt x="121" y="12"/>
                  </a:lnTo>
                  <a:lnTo>
                    <a:pt x="126" y="11"/>
                  </a:lnTo>
                  <a:lnTo>
                    <a:pt x="129" y="11"/>
                  </a:lnTo>
                  <a:lnTo>
                    <a:pt x="128" y="8"/>
                  </a:lnTo>
                  <a:lnTo>
                    <a:pt x="134" y="0"/>
                  </a:lnTo>
                  <a:lnTo>
                    <a:pt x="229" y="1"/>
                  </a:lnTo>
                  <a:lnTo>
                    <a:pt x="229" y="11"/>
                  </a:lnTo>
                  <a:lnTo>
                    <a:pt x="229" y="20"/>
                  </a:lnTo>
                  <a:lnTo>
                    <a:pt x="233" y="26"/>
                  </a:lnTo>
                  <a:lnTo>
                    <a:pt x="234" y="33"/>
                  </a:lnTo>
                  <a:lnTo>
                    <a:pt x="236" y="47"/>
                  </a:lnTo>
                  <a:lnTo>
                    <a:pt x="234" y="53"/>
                  </a:lnTo>
                  <a:lnTo>
                    <a:pt x="229" y="61"/>
                  </a:lnTo>
                  <a:lnTo>
                    <a:pt x="227" y="65"/>
                  </a:lnTo>
                  <a:lnTo>
                    <a:pt x="223" y="68"/>
                  </a:lnTo>
                  <a:lnTo>
                    <a:pt x="216" y="70"/>
                  </a:lnTo>
                  <a:lnTo>
                    <a:pt x="206" y="73"/>
                  </a:lnTo>
                  <a:lnTo>
                    <a:pt x="202" y="79"/>
                  </a:lnTo>
                  <a:lnTo>
                    <a:pt x="198" y="82"/>
                  </a:lnTo>
                  <a:lnTo>
                    <a:pt x="190" y="85"/>
                  </a:lnTo>
                  <a:lnTo>
                    <a:pt x="181" y="89"/>
                  </a:lnTo>
                  <a:lnTo>
                    <a:pt x="166" y="90"/>
                  </a:lnTo>
                  <a:lnTo>
                    <a:pt x="153" y="90"/>
                  </a:lnTo>
                  <a:lnTo>
                    <a:pt x="145" y="90"/>
                  </a:lnTo>
                  <a:lnTo>
                    <a:pt x="136" y="89"/>
                  </a:lnTo>
                  <a:lnTo>
                    <a:pt x="129" y="91"/>
                  </a:lnTo>
                  <a:lnTo>
                    <a:pt x="118" y="91"/>
                  </a:lnTo>
                  <a:lnTo>
                    <a:pt x="65" y="97"/>
                  </a:lnTo>
                  <a:lnTo>
                    <a:pt x="53" y="98"/>
                  </a:lnTo>
                  <a:lnTo>
                    <a:pt x="51" y="101"/>
                  </a:lnTo>
                  <a:lnTo>
                    <a:pt x="43" y="102"/>
                  </a:lnTo>
                  <a:lnTo>
                    <a:pt x="48" y="106"/>
                  </a:lnTo>
                  <a:lnTo>
                    <a:pt x="44" y="113"/>
                  </a:lnTo>
                  <a:lnTo>
                    <a:pt x="46" y="129"/>
                  </a:lnTo>
                  <a:lnTo>
                    <a:pt x="46" y="141"/>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308" name="Freeform 336"/>
            <p:cNvSpPr>
              <a:spLocks/>
            </p:cNvSpPr>
            <p:nvPr/>
          </p:nvSpPr>
          <p:spPr bwMode="auto">
            <a:xfrm>
              <a:off x="1096" y="3260"/>
              <a:ext cx="230" cy="167"/>
            </a:xfrm>
            <a:custGeom>
              <a:avLst/>
              <a:gdLst>
                <a:gd name="T0" fmla="*/ 221 w 230"/>
                <a:gd name="T1" fmla="*/ 9 h 167"/>
                <a:gd name="T2" fmla="*/ 226 w 230"/>
                <a:gd name="T3" fmla="*/ 20 h 167"/>
                <a:gd name="T4" fmla="*/ 221 w 230"/>
                <a:gd name="T5" fmla="*/ 52 h 167"/>
                <a:gd name="T6" fmla="*/ 208 w 230"/>
                <a:gd name="T7" fmla="*/ 52 h 167"/>
                <a:gd name="T8" fmla="*/ 195 w 230"/>
                <a:gd name="T9" fmla="*/ 66 h 167"/>
                <a:gd name="T10" fmla="*/ 161 w 230"/>
                <a:gd name="T11" fmla="*/ 72 h 167"/>
                <a:gd name="T12" fmla="*/ 131 w 230"/>
                <a:gd name="T13" fmla="*/ 72 h 167"/>
                <a:gd name="T14" fmla="*/ 143 w 230"/>
                <a:gd name="T15" fmla="*/ 61 h 167"/>
                <a:gd name="T16" fmla="*/ 128 w 230"/>
                <a:gd name="T17" fmla="*/ 72 h 167"/>
                <a:gd name="T18" fmla="*/ 113 w 230"/>
                <a:gd name="T19" fmla="*/ 76 h 167"/>
                <a:gd name="T20" fmla="*/ 123 w 230"/>
                <a:gd name="T21" fmla="*/ 69 h 167"/>
                <a:gd name="T22" fmla="*/ 107 w 230"/>
                <a:gd name="T23" fmla="*/ 78 h 167"/>
                <a:gd name="T24" fmla="*/ 55 w 230"/>
                <a:gd name="T25" fmla="*/ 83 h 167"/>
                <a:gd name="T26" fmla="*/ 41 w 230"/>
                <a:gd name="T27" fmla="*/ 88 h 167"/>
                <a:gd name="T28" fmla="*/ 28 w 230"/>
                <a:gd name="T29" fmla="*/ 85 h 167"/>
                <a:gd name="T30" fmla="*/ 39 w 230"/>
                <a:gd name="T31" fmla="*/ 89 h 167"/>
                <a:gd name="T32" fmla="*/ 41 w 230"/>
                <a:gd name="T33" fmla="*/ 98 h 167"/>
                <a:gd name="T34" fmla="*/ 27 w 230"/>
                <a:gd name="T35" fmla="*/ 163 h 167"/>
                <a:gd name="T36" fmla="*/ 1 w 230"/>
                <a:gd name="T37" fmla="*/ 163 h 167"/>
                <a:gd name="T38" fmla="*/ 0 w 230"/>
                <a:gd name="T39" fmla="*/ 63 h 167"/>
                <a:gd name="T40" fmla="*/ 6 w 230"/>
                <a:gd name="T41" fmla="*/ 46 h 167"/>
                <a:gd name="T42" fmla="*/ 31 w 230"/>
                <a:gd name="T43" fmla="*/ 31 h 167"/>
                <a:gd name="T44" fmla="*/ 90 w 230"/>
                <a:gd name="T45" fmla="*/ 13 h 167"/>
                <a:gd name="T46" fmla="*/ 107 w 230"/>
                <a:gd name="T47" fmla="*/ 20 h 167"/>
                <a:gd name="T48" fmla="*/ 116 w 230"/>
                <a:gd name="T49" fmla="*/ 21 h 167"/>
                <a:gd name="T50" fmla="*/ 106 w 230"/>
                <a:gd name="T51" fmla="*/ 12 h 167"/>
                <a:gd name="T52" fmla="*/ 112 w 230"/>
                <a:gd name="T53" fmla="*/ 10 h 167"/>
                <a:gd name="T54" fmla="*/ 118 w 230"/>
                <a:gd name="T55" fmla="*/ 16 h 167"/>
                <a:gd name="T56" fmla="*/ 120 w 230"/>
                <a:gd name="T57" fmla="*/ 12 h 167"/>
                <a:gd name="T58" fmla="*/ 117 w 230"/>
                <a:gd name="T59" fmla="*/ 6 h 167"/>
                <a:gd name="T60" fmla="*/ 132 w 230"/>
                <a:gd name="T61" fmla="*/ 10 h 167"/>
                <a:gd name="T62" fmla="*/ 131 w 230"/>
                <a:gd name="T63" fmla="*/ 6 h 167"/>
                <a:gd name="T64" fmla="*/ 128 w 230"/>
                <a:gd name="T65" fmla="*/ 0 h 167"/>
                <a:gd name="T66" fmla="*/ 142 w 230"/>
                <a:gd name="T67" fmla="*/ 4 h 167"/>
                <a:gd name="T68" fmla="*/ 167 w 230"/>
                <a:gd name="T69" fmla="*/ 9 h 167"/>
                <a:gd name="T70" fmla="*/ 174 w 230"/>
                <a:gd name="T71" fmla="*/ 2 h 167"/>
                <a:gd name="T72" fmla="*/ 180 w 230"/>
                <a:gd name="T73" fmla="*/ 10 h 167"/>
                <a:gd name="T74" fmla="*/ 194 w 230"/>
                <a:gd name="T75" fmla="*/ 6 h 167"/>
                <a:gd name="T76" fmla="*/ 198 w 230"/>
                <a:gd name="T77" fmla="*/ 12 h 167"/>
                <a:gd name="T78" fmla="*/ 216 w 230"/>
                <a:gd name="T79" fmla="*/ 10 h 167"/>
                <a:gd name="T80" fmla="*/ 221 w 230"/>
                <a:gd name="T81" fmla="*/ 1 h 16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167"/>
                <a:gd name="T125" fmla="*/ 230 w 230"/>
                <a:gd name="T126" fmla="*/ 167 h 16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167">
                  <a:moveTo>
                    <a:pt x="221" y="1"/>
                  </a:moveTo>
                  <a:lnTo>
                    <a:pt x="221" y="9"/>
                  </a:lnTo>
                  <a:lnTo>
                    <a:pt x="224" y="6"/>
                  </a:lnTo>
                  <a:lnTo>
                    <a:pt x="226" y="20"/>
                  </a:lnTo>
                  <a:lnTo>
                    <a:pt x="229" y="36"/>
                  </a:lnTo>
                  <a:lnTo>
                    <a:pt x="221" y="52"/>
                  </a:lnTo>
                  <a:lnTo>
                    <a:pt x="207" y="58"/>
                  </a:lnTo>
                  <a:lnTo>
                    <a:pt x="208" y="52"/>
                  </a:lnTo>
                  <a:lnTo>
                    <a:pt x="200" y="59"/>
                  </a:lnTo>
                  <a:lnTo>
                    <a:pt x="195" y="66"/>
                  </a:lnTo>
                  <a:lnTo>
                    <a:pt x="180" y="71"/>
                  </a:lnTo>
                  <a:lnTo>
                    <a:pt x="161" y="72"/>
                  </a:lnTo>
                  <a:lnTo>
                    <a:pt x="141" y="73"/>
                  </a:lnTo>
                  <a:lnTo>
                    <a:pt x="131" y="72"/>
                  </a:lnTo>
                  <a:lnTo>
                    <a:pt x="139" y="70"/>
                  </a:lnTo>
                  <a:lnTo>
                    <a:pt x="143" y="61"/>
                  </a:lnTo>
                  <a:lnTo>
                    <a:pt x="136" y="69"/>
                  </a:lnTo>
                  <a:lnTo>
                    <a:pt x="128" y="72"/>
                  </a:lnTo>
                  <a:lnTo>
                    <a:pt x="121" y="78"/>
                  </a:lnTo>
                  <a:lnTo>
                    <a:pt x="113" y="76"/>
                  </a:lnTo>
                  <a:lnTo>
                    <a:pt x="118" y="71"/>
                  </a:lnTo>
                  <a:lnTo>
                    <a:pt x="123" y="69"/>
                  </a:lnTo>
                  <a:lnTo>
                    <a:pt x="115" y="71"/>
                  </a:lnTo>
                  <a:lnTo>
                    <a:pt x="107" y="78"/>
                  </a:lnTo>
                  <a:lnTo>
                    <a:pt x="82" y="79"/>
                  </a:lnTo>
                  <a:lnTo>
                    <a:pt x="55" y="83"/>
                  </a:lnTo>
                  <a:lnTo>
                    <a:pt x="43" y="86"/>
                  </a:lnTo>
                  <a:lnTo>
                    <a:pt x="41" y="88"/>
                  </a:lnTo>
                  <a:lnTo>
                    <a:pt x="37" y="86"/>
                  </a:lnTo>
                  <a:lnTo>
                    <a:pt x="28" y="85"/>
                  </a:lnTo>
                  <a:lnTo>
                    <a:pt x="31" y="87"/>
                  </a:lnTo>
                  <a:lnTo>
                    <a:pt x="39" y="89"/>
                  </a:lnTo>
                  <a:lnTo>
                    <a:pt x="42" y="92"/>
                  </a:lnTo>
                  <a:lnTo>
                    <a:pt x="41" y="98"/>
                  </a:lnTo>
                  <a:lnTo>
                    <a:pt x="41" y="160"/>
                  </a:lnTo>
                  <a:lnTo>
                    <a:pt x="27" y="163"/>
                  </a:lnTo>
                  <a:lnTo>
                    <a:pt x="14" y="166"/>
                  </a:lnTo>
                  <a:lnTo>
                    <a:pt x="1" y="163"/>
                  </a:lnTo>
                  <a:lnTo>
                    <a:pt x="1" y="80"/>
                  </a:lnTo>
                  <a:lnTo>
                    <a:pt x="0" y="63"/>
                  </a:lnTo>
                  <a:lnTo>
                    <a:pt x="0" y="52"/>
                  </a:lnTo>
                  <a:lnTo>
                    <a:pt x="6" y="46"/>
                  </a:lnTo>
                  <a:lnTo>
                    <a:pt x="11" y="37"/>
                  </a:lnTo>
                  <a:lnTo>
                    <a:pt x="31" y="31"/>
                  </a:lnTo>
                  <a:lnTo>
                    <a:pt x="55" y="22"/>
                  </a:lnTo>
                  <a:lnTo>
                    <a:pt x="90" y="13"/>
                  </a:lnTo>
                  <a:lnTo>
                    <a:pt x="102" y="12"/>
                  </a:lnTo>
                  <a:lnTo>
                    <a:pt x="107" y="20"/>
                  </a:lnTo>
                  <a:lnTo>
                    <a:pt x="124" y="30"/>
                  </a:lnTo>
                  <a:lnTo>
                    <a:pt x="116" y="21"/>
                  </a:lnTo>
                  <a:lnTo>
                    <a:pt x="109" y="18"/>
                  </a:lnTo>
                  <a:lnTo>
                    <a:pt x="106" y="12"/>
                  </a:lnTo>
                  <a:lnTo>
                    <a:pt x="107" y="10"/>
                  </a:lnTo>
                  <a:lnTo>
                    <a:pt x="112" y="10"/>
                  </a:lnTo>
                  <a:lnTo>
                    <a:pt x="115" y="12"/>
                  </a:lnTo>
                  <a:lnTo>
                    <a:pt x="118" y="16"/>
                  </a:lnTo>
                  <a:lnTo>
                    <a:pt x="125" y="19"/>
                  </a:lnTo>
                  <a:lnTo>
                    <a:pt x="120" y="12"/>
                  </a:lnTo>
                  <a:lnTo>
                    <a:pt x="116" y="9"/>
                  </a:lnTo>
                  <a:lnTo>
                    <a:pt x="117" y="6"/>
                  </a:lnTo>
                  <a:lnTo>
                    <a:pt x="123" y="3"/>
                  </a:lnTo>
                  <a:lnTo>
                    <a:pt x="132" y="10"/>
                  </a:lnTo>
                  <a:lnTo>
                    <a:pt x="139" y="14"/>
                  </a:lnTo>
                  <a:lnTo>
                    <a:pt x="131" y="6"/>
                  </a:lnTo>
                  <a:lnTo>
                    <a:pt x="128" y="1"/>
                  </a:lnTo>
                  <a:lnTo>
                    <a:pt x="128" y="0"/>
                  </a:lnTo>
                  <a:lnTo>
                    <a:pt x="135" y="0"/>
                  </a:lnTo>
                  <a:lnTo>
                    <a:pt x="142" y="4"/>
                  </a:lnTo>
                  <a:lnTo>
                    <a:pt x="147" y="8"/>
                  </a:lnTo>
                  <a:lnTo>
                    <a:pt x="167" y="9"/>
                  </a:lnTo>
                  <a:lnTo>
                    <a:pt x="166" y="4"/>
                  </a:lnTo>
                  <a:lnTo>
                    <a:pt x="174" y="2"/>
                  </a:lnTo>
                  <a:lnTo>
                    <a:pt x="174" y="9"/>
                  </a:lnTo>
                  <a:lnTo>
                    <a:pt x="180" y="10"/>
                  </a:lnTo>
                  <a:lnTo>
                    <a:pt x="195" y="12"/>
                  </a:lnTo>
                  <a:lnTo>
                    <a:pt x="194" y="6"/>
                  </a:lnTo>
                  <a:lnTo>
                    <a:pt x="198" y="6"/>
                  </a:lnTo>
                  <a:lnTo>
                    <a:pt x="198" y="12"/>
                  </a:lnTo>
                  <a:lnTo>
                    <a:pt x="207" y="12"/>
                  </a:lnTo>
                  <a:lnTo>
                    <a:pt x="216" y="10"/>
                  </a:lnTo>
                  <a:lnTo>
                    <a:pt x="216" y="4"/>
                  </a:lnTo>
                  <a:lnTo>
                    <a:pt x="221" y="1"/>
                  </a:lnTo>
                </a:path>
              </a:pathLst>
            </a:custGeom>
            <a:solidFill>
              <a:srgbClr val="808080"/>
            </a:solidFill>
            <a:ln w="9525" cap="rnd">
              <a:noFill/>
              <a:round/>
              <a:headEnd type="none" w="sm" len="sm"/>
              <a:tailEnd type="none" w="sm" len="sm"/>
            </a:ln>
          </p:spPr>
          <p:txBody>
            <a:bodyPr/>
            <a:lstStyle/>
            <a:p>
              <a:endParaRPr lang="es-ES"/>
            </a:p>
          </p:txBody>
        </p:sp>
        <p:sp>
          <p:nvSpPr>
            <p:cNvPr id="107309" name="Freeform 337"/>
            <p:cNvSpPr>
              <a:spLocks/>
            </p:cNvSpPr>
            <p:nvPr/>
          </p:nvSpPr>
          <p:spPr bwMode="auto">
            <a:xfrm>
              <a:off x="1123" y="3313"/>
              <a:ext cx="94" cy="26"/>
            </a:xfrm>
            <a:custGeom>
              <a:avLst/>
              <a:gdLst>
                <a:gd name="T0" fmla="*/ 93 w 94"/>
                <a:gd name="T1" fmla="*/ 0 h 26"/>
                <a:gd name="T2" fmla="*/ 67 w 94"/>
                <a:gd name="T3" fmla="*/ 0 h 26"/>
                <a:gd name="T4" fmla="*/ 43 w 94"/>
                <a:gd name="T5" fmla="*/ 7 h 26"/>
                <a:gd name="T6" fmla="*/ 26 w 94"/>
                <a:gd name="T7" fmla="*/ 8 h 26"/>
                <a:gd name="T8" fmla="*/ 11 w 94"/>
                <a:gd name="T9" fmla="*/ 11 h 26"/>
                <a:gd name="T10" fmla="*/ 6 w 94"/>
                <a:gd name="T11" fmla="*/ 19 h 26"/>
                <a:gd name="T12" fmla="*/ 0 w 94"/>
                <a:gd name="T13" fmla="*/ 25 h 26"/>
                <a:gd name="T14" fmla="*/ 6 w 94"/>
                <a:gd name="T15" fmla="*/ 22 h 26"/>
                <a:gd name="T16" fmla="*/ 12 w 94"/>
                <a:gd name="T17" fmla="*/ 12 h 26"/>
                <a:gd name="T18" fmla="*/ 32 w 94"/>
                <a:gd name="T19" fmla="*/ 9 h 26"/>
                <a:gd name="T20" fmla="*/ 43 w 94"/>
                <a:gd name="T21" fmla="*/ 9 h 26"/>
                <a:gd name="T22" fmla="*/ 53 w 94"/>
                <a:gd name="T23" fmla="*/ 7 h 26"/>
                <a:gd name="T24" fmla="*/ 70 w 94"/>
                <a:gd name="T25" fmla="*/ 2 h 26"/>
                <a:gd name="T26" fmla="*/ 93 w 94"/>
                <a:gd name="T27" fmla="*/ 0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4"/>
                <a:gd name="T43" fmla="*/ 0 h 26"/>
                <a:gd name="T44" fmla="*/ 94 w 94"/>
                <a:gd name="T45" fmla="*/ 26 h 2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4" h="26">
                  <a:moveTo>
                    <a:pt x="93" y="0"/>
                  </a:moveTo>
                  <a:lnTo>
                    <a:pt x="67" y="0"/>
                  </a:lnTo>
                  <a:lnTo>
                    <a:pt x="43" y="7"/>
                  </a:lnTo>
                  <a:lnTo>
                    <a:pt x="26" y="8"/>
                  </a:lnTo>
                  <a:lnTo>
                    <a:pt x="11" y="11"/>
                  </a:lnTo>
                  <a:lnTo>
                    <a:pt x="6" y="19"/>
                  </a:lnTo>
                  <a:lnTo>
                    <a:pt x="0" y="25"/>
                  </a:lnTo>
                  <a:lnTo>
                    <a:pt x="6" y="22"/>
                  </a:lnTo>
                  <a:lnTo>
                    <a:pt x="12" y="12"/>
                  </a:lnTo>
                  <a:lnTo>
                    <a:pt x="32" y="9"/>
                  </a:lnTo>
                  <a:lnTo>
                    <a:pt x="43" y="9"/>
                  </a:lnTo>
                  <a:lnTo>
                    <a:pt x="53" y="7"/>
                  </a:lnTo>
                  <a:lnTo>
                    <a:pt x="70" y="2"/>
                  </a:lnTo>
                  <a:lnTo>
                    <a:pt x="93" y="0"/>
                  </a:lnTo>
                </a:path>
              </a:pathLst>
            </a:custGeom>
            <a:solidFill>
              <a:srgbClr val="606060"/>
            </a:solidFill>
            <a:ln w="9525" cap="rnd">
              <a:noFill/>
              <a:round/>
              <a:headEnd type="none" w="sm" len="sm"/>
              <a:tailEnd type="none" w="sm" len="sm"/>
            </a:ln>
          </p:spPr>
          <p:txBody>
            <a:bodyPr/>
            <a:lstStyle/>
            <a:p>
              <a:endParaRPr lang="es-ES"/>
            </a:p>
          </p:txBody>
        </p:sp>
        <p:sp>
          <p:nvSpPr>
            <p:cNvPr id="107310" name="Freeform 338"/>
            <p:cNvSpPr>
              <a:spLocks/>
            </p:cNvSpPr>
            <p:nvPr/>
          </p:nvSpPr>
          <p:spPr bwMode="auto">
            <a:xfrm>
              <a:off x="1266" y="3290"/>
              <a:ext cx="29" cy="28"/>
            </a:xfrm>
            <a:custGeom>
              <a:avLst/>
              <a:gdLst>
                <a:gd name="T0" fmla="*/ 28 w 29"/>
                <a:gd name="T1" fmla="*/ 0 h 28"/>
                <a:gd name="T2" fmla="*/ 13 w 29"/>
                <a:gd name="T3" fmla="*/ 27 h 28"/>
                <a:gd name="T4" fmla="*/ 0 w 29"/>
                <a:gd name="T5" fmla="*/ 11 h 28"/>
                <a:gd name="T6" fmla="*/ 28 w 29"/>
                <a:gd name="T7" fmla="*/ 0 h 28"/>
                <a:gd name="T8" fmla="*/ 0 60000 65536"/>
                <a:gd name="T9" fmla="*/ 0 60000 65536"/>
                <a:gd name="T10" fmla="*/ 0 60000 65536"/>
                <a:gd name="T11" fmla="*/ 0 60000 65536"/>
                <a:gd name="T12" fmla="*/ 0 w 29"/>
                <a:gd name="T13" fmla="*/ 0 h 28"/>
                <a:gd name="T14" fmla="*/ 29 w 29"/>
                <a:gd name="T15" fmla="*/ 28 h 28"/>
              </a:gdLst>
              <a:ahLst/>
              <a:cxnLst>
                <a:cxn ang="T8">
                  <a:pos x="T0" y="T1"/>
                </a:cxn>
                <a:cxn ang="T9">
                  <a:pos x="T2" y="T3"/>
                </a:cxn>
                <a:cxn ang="T10">
                  <a:pos x="T4" y="T5"/>
                </a:cxn>
                <a:cxn ang="T11">
                  <a:pos x="T6" y="T7"/>
                </a:cxn>
              </a:cxnLst>
              <a:rect l="T12" t="T13" r="T14" b="T15"/>
              <a:pathLst>
                <a:path w="29" h="28">
                  <a:moveTo>
                    <a:pt x="28" y="0"/>
                  </a:moveTo>
                  <a:lnTo>
                    <a:pt x="13" y="27"/>
                  </a:lnTo>
                  <a:lnTo>
                    <a:pt x="0" y="11"/>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107311" name="Freeform 339"/>
            <p:cNvSpPr>
              <a:spLocks/>
            </p:cNvSpPr>
            <p:nvPr/>
          </p:nvSpPr>
          <p:spPr bwMode="auto">
            <a:xfrm>
              <a:off x="1305" y="3280"/>
              <a:ext cx="29" cy="27"/>
            </a:xfrm>
            <a:custGeom>
              <a:avLst/>
              <a:gdLst>
                <a:gd name="T0" fmla="*/ 28 w 29"/>
                <a:gd name="T1" fmla="*/ 0 h 27"/>
                <a:gd name="T2" fmla="*/ 20 w 29"/>
                <a:gd name="T3" fmla="*/ 16 h 27"/>
                <a:gd name="T4" fmla="*/ 0 w 29"/>
                <a:gd name="T5" fmla="*/ 26 h 27"/>
                <a:gd name="T6" fmla="*/ 20 w 29"/>
                <a:gd name="T7" fmla="*/ 26 h 27"/>
                <a:gd name="T8" fmla="*/ 28 w 29"/>
                <a:gd name="T9" fmla="*/ 0 h 27"/>
                <a:gd name="T10" fmla="*/ 0 60000 65536"/>
                <a:gd name="T11" fmla="*/ 0 60000 65536"/>
                <a:gd name="T12" fmla="*/ 0 60000 65536"/>
                <a:gd name="T13" fmla="*/ 0 60000 65536"/>
                <a:gd name="T14" fmla="*/ 0 60000 65536"/>
                <a:gd name="T15" fmla="*/ 0 w 29"/>
                <a:gd name="T16" fmla="*/ 0 h 27"/>
                <a:gd name="T17" fmla="*/ 29 w 29"/>
                <a:gd name="T18" fmla="*/ 27 h 27"/>
              </a:gdLst>
              <a:ahLst/>
              <a:cxnLst>
                <a:cxn ang="T10">
                  <a:pos x="T0" y="T1"/>
                </a:cxn>
                <a:cxn ang="T11">
                  <a:pos x="T2" y="T3"/>
                </a:cxn>
                <a:cxn ang="T12">
                  <a:pos x="T4" y="T5"/>
                </a:cxn>
                <a:cxn ang="T13">
                  <a:pos x="T6" y="T7"/>
                </a:cxn>
                <a:cxn ang="T14">
                  <a:pos x="T8" y="T9"/>
                </a:cxn>
              </a:cxnLst>
              <a:rect l="T15" t="T16" r="T17" b="T18"/>
              <a:pathLst>
                <a:path w="29" h="27">
                  <a:moveTo>
                    <a:pt x="28" y="0"/>
                  </a:moveTo>
                  <a:lnTo>
                    <a:pt x="20" y="16"/>
                  </a:lnTo>
                  <a:lnTo>
                    <a:pt x="0" y="26"/>
                  </a:lnTo>
                  <a:lnTo>
                    <a:pt x="20" y="26"/>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107312" name="Freeform 340"/>
            <p:cNvSpPr>
              <a:spLocks/>
            </p:cNvSpPr>
            <p:nvPr/>
          </p:nvSpPr>
          <p:spPr bwMode="auto">
            <a:xfrm>
              <a:off x="1218" y="3274"/>
              <a:ext cx="28" cy="28"/>
            </a:xfrm>
            <a:custGeom>
              <a:avLst/>
              <a:gdLst>
                <a:gd name="T0" fmla="*/ 27 w 28"/>
                <a:gd name="T1" fmla="*/ 0 h 28"/>
                <a:gd name="T2" fmla="*/ 14 w 28"/>
                <a:gd name="T3" fmla="*/ 2 h 28"/>
                <a:gd name="T4" fmla="*/ 11 w 28"/>
                <a:gd name="T5" fmla="*/ 7 h 28"/>
                <a:gd name="T6" fmla="*/ 11 w 28"/>
                <a:gd name="T7" fmla="*/ 15 h 28"/>
                <a:gd name="T8" fmla="*/ 10 w 28"/>
                <a:gd name="T9" fmla="*/ 21 h 28"/>
                <a:gd name="T10" fmla="*/ 0 w 28"/>
                <a:gd name="T11" fmla="*/ 27 h 28"/>
                <a:gd name="T12" fmla="*/ 13 w 28"/>
                <a:gd name="T13" fmla="*/ 24 h 28"/>
                <a:gd name="T14" fmla="*/ 16 w 28"/>
                <a:gd name="T15" fmla="*/ 9 h 28"/>
                <a:gd name="T16" fmla="*/ 27 w 28"/>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8"/>
                <a:gd name="T29" fmla="*/ 28 w 28"/>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8">
                  <a:moveTo>
                    <a:pt x="27" y="0"/>
                  </a:moveTo>
                  <a:lnTo>
                    <a:pt x="14" y="2"/>
                  </a:lnTo>
                  <a:lnTo>
                    <a:pt x="11" y="7"/>
                  </a:lnTo>
                  <a:lnTo>
                    <a:pt x="11" y="15"/>
                  </a:lnTo>
                  <a:lnTo>
                    <a:pt x="10" y="21"/>
                  </a:lnTo>
                  <a:lnTo>
                    <a:pt x="0" y="27"/>
                  </a:lnTo>
                  <a:lnTo>
                    <a:pt x="13" y="24"/>
                  </a:lnTo>
                  <a:lnTo>
                    <a:pt x="16" y="9"/>
                  </a:lnTo>
                  <a:lnTo>
                    <a:pt x="27" y="0"/>
                  </a:lnTo>
                </a:path>
              </a:pathLst>
            </a:custGeom>
            <a:solidFill>
              <a:srgbClr val="606060"/>
            </a:solidFill>
            <a:ln w="9525" cap="rnd">
              <a:noFill/>
              <a:round/>
              <a:headEnd type="none" w="sm" len="sm"/>
              <a:tailEnd type="none" w="sm" len="sm"/>
            </a:ln>
          </p:spPr>
          <p:txBody>
            <a:bodyPr/>
            <a:lstStyle/>
            <a:p>
              <a:endParaRPr lang="es-ES"/>
            </a:p>
          </p:txBody>
        </p:sp>
        <p:sp>
          <p:nvSpPr>
            <p:cNvPr id="107313" name="Freeform 341"/>
            <p:cNvSpPr>
              <a:spLocks/>
            </p:cNvSpPr>
            <p:nvPr/>
          </p:nvSpPr>
          <p:spPr bwMode="auto">
            <a:xfrm>
              <a:off x="1238" y="3092"/>
              <a:ext cx="27" cy="41"/>
            </a:xfrm>
            <a:custGeom>
              <a:avLst/>
              <a:gdLst>
                <a:gd name="T0" fmla="*/ 20 w 27"/>
                <a:gd name="T1" fmla="*/ 0 h 41"/>
                <a:gd name="T2" fmla="*/ 13 w 27"/>
                <a:gd name="T3" fmla="*/ 3 h 41"/>
                <a:gd name="T4" fmla="*/ 13 w 27"/>
                <a:gd name="T5" fmla="*/ 11 h 41"/>
                <a:gd name="T6" fmla="*/ 2 w 27"/>
                <a:gd name="T7" fmla="*/ 18 h 41"/>
                <a:gd name="T8" fmla="*/ 0 w 27"/>
                <a:gd name="T9" fmla="*/ 25 h 41"/>
                <a:gd name="T10" fmla="*/ 0 w 27"/>
                <a:gd name="T11" fmla="*/ 33 h 41"/>
                <a:gd name="T12" fmla="*/ 0 w 27"/>
                <a:gd name="T13" fmla="*/ 40 h 41"/>
                <a:gd name="T14" fmla="*/ 26 w 27"/>
                <a:gd name="T15" fmla="*/ 16 h 41"/>
                <a:gd name="T16" fmla="*/ 20 w 27"/>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41"/>
                <a:gd name="T29" fmla="*/ 27 w 27"/>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41">
                  <a:moveTo>
                    <a:pt x="20" y="0"/>
                  </a:moveTo>
                  <a:lnTo>
                    <a:pt x="13" y="3"/>
                  </a:lnTo>
                  <a:lnTo>
                    <a:pt x="13" y="11"/>
                  </a:lnTo>
                  <a:lnTo>
                    <a:pt x="2" y="18"/>
                  </a:lnTo>
                  <a:lnTo>
                    <a:pt x="0" y="25"/>
                  </a:lnTo>
                  <a:lnTo>
                    <a:pt x="0" y="33"/>
                  </a:lnTo>
                  <a:lnTo>
                    <a:pt x="0" y="40"/>
                  </a:lnTo>
                  <a:lnTo>
                    <a:pt x="26" y="16"/>
                  </a:lnTo>
                  <a:lnTo>
                    <a:pt x="20" y="0"/>
                  </a:lnTo>
                </a:path>
              </a:pathLst>
            </a:custGeom>
            <a:solidFill>
              <a:srgbClr val="400000"/>
            </a:solidFill>
            <a:ln w="12700" cap="rnd">
              <a:solidFill>
                <a:srgbClr val="000000"/>
              </a:solidFill>
              <a:round/>
              <a:headEnd type="none" w="sm" len="sm"/>
              <a:tailEnd type="none" w="sm" len="sm"/>
            </a:ln>
          </p:spPr>
          <p:txBody>
            <a:bodyPr/>
            <a:lstStyle/>
            <a:p>
              <a:endParaRPr lang="es-ES"/>
            </a:p>
          </p:txBody>
        </p:sp>
        <p:sp>
          <p:nvSpPr>
            <p:cNvPr id="107314" name="Freeform 342"/>
            <p:cNvSpPr>
              <a:spLocks/>
            </p:cNvSpPr>
            <p:nvPr/>
          </p:nvSpPr>
          <p:spPr bwMode="auto">
            <a:xfrm>
              <a:off x="1252" y="3068"/>
              <a:ext cx="49" cy="32"/>
            </a:xfrm>
            <a:custGeom>
              <a:avLst/>
              <a:gdLst>
                <a:gd name="T0" fmla="*/ 45 w 49"/>
                <a:gd name="T1" fmla="*/ 0 h 32"/>
                <a:gd name="T2" fmla="*/ 37 w 49"/>
                <a:gd name="T3" fmla="*/ 0 h 32"/>
                <a:gd name="T4" fmla="*/ 27 w 49"/>
                <a:gd name="T5" fmla="*/ 4 h 32"/>
                <a:gd name="T6" fmla="*/ 14 w 49"/>
                <a:gd name="T7" fmla="*/ 8 h 32"/>
                <a:gd name="T8" fmla="*/ 8 w 49"/>
                <a:gd name="T9" fmla="*/ 14 h 32"/>
                <a:gd name="T10" fmla="*/ 0 w 49"/>
                <a:gd name="T11" fmla="*/ 19 h 32"/>
                <a:gd name="T12" fmla="*/ 0 w 49"/>
                <a:gd name="T13" fmla="*/ 22 h 32"/>
                <a:gd name="T14" fmla="*/ 0 w 49"/>
                <a:gd name="T15" fmla="*/ 31 h 32"/>
                <a:gd name="T16" fmla="*/ 48 w 49"/>
                <a:gd name="T17" fmla="*/ 5 h 32"/>
                <a:gd name="T18" fmla="*/ 45 w 49"/>
                <a:gd name="T19" fmla="*/ 0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32"/>
                <a:gd name="T32" fmla="*/ 49 w 49"/>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32">
                  <a:moveTo>
                    <a:pt x="45" y="0"/>
                  </a:moveTo>
                  <a:lnTo>
                    <a:pt x="37" y="0"/>
                  </a:lnTo>
                  <a:lnTo>
                    <a:pt x="27" y="4"/>
                  </a:lnTo>
                  <a:lnTo>
                    <a:pt x="14" y="8"/>
                  </a:lnTo>
                  <a:lnTo>
                    <a:pt x="8" y="14"/>
                  </a:lnTo>
                  <a:lnTo>
                    <a:pt x="0" y="19"/>
                  </a:lnTo>
                  <a:lnTo>
                    <a:pt x="0" y="22"/>
                  </a:lnTo>
                  <a:lnTo>
                    <a:pt x="0" y="31"/>
                  </a:lnTo>
                  <a:lnTo>
                    <a:pt x="48" y="5"/>
                  </a:lnTo>
                  <a:lnTo>
                    <a:pt x="45"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7315" name="Freeform 343"/>
            <p:cNvSpPr>
              <a:spLocks/>
            </p:cNvSpPr>
            <p:nvPr/>
          </p:nvSpPr>
          <p:spPr bwMode="auto">
            <a:xfrm>
              <a:off x="1258" y="3070"/>
              <a:ext cx="43" cy="28"/>
            </a:xfrm>
            <a:custGeom>
              <a:avLst/>
              <a:gdLst>
                <a:gd name="T0" fmla="*/ 0 w 43"/>
                <a:gd name="T1" fmla="*/ 27 h 28"/>
                <a:gd name="T2" fmla="*/ 0 w 43"/>
                <a:gd name="T3" fmla="*/ 18 h 28"/>
                <a:gd name="T4" fmla="*/ 0 w 43"/>
                <a:gd name="T5" fmla="*/ 15 h 28"/>
                <a:gd name="T6" fmla="*/ 9 w 43"/>
                <a:gd name="T7" fmla="*/ 10 h 28"/>
                <a:gd name="T8" fmla="*/ 18 w 43"/>
                <a:gd name="T9" fmla="*/ 4 h 28"/>
                <a:gd name="T10" fmla="*/ 29 w 43"/>
                <a:gd name="T11" fmla="*/ 0 h 28"/>
                <a:gd name="T12" fmla="*/ 37 w 43"/>
                <a:gd name="T13" fmla="*/ 0 h 28"/>
                <a:gd name="T14" fmla="*/ 42 w 43"/>
                <a:gd name="T15" fmla="*/ 9 h 28"/>
                <a:gd name="T16" fmla="*/ 8 w 43"/>
                <a:gd name="T17" fmla="*/ 21 h 28"/>
                <a:gd name="T18" fmla="*/ 0 w 43"/>
                <a:gd name="T19" fmla="*/ 27 h 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
                <a:gd name="T31" fmla="*/ 0 h 28"/>
                <a:gd name="T32" fmla="*/ 43 w 43"/>
                <a:gd name="T33" fmla="*/ 28 h 2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 h="28">
                  <a:moveTo>
                    <a:pt x="0" y="27"/>
                  </a:moveTo>
                  <a:lnTo>
                    <a:pt x="0" y="18"/>
                  </a:lnTo>
                  <a:lnTo>
                    <a:pt x="0" y="15"/>
                  </a:lnTo>
                  <a:lnTo>
                    <a:pt x="9" y="10"/>
                  </a:lnTo>
                  <a:lnTo>
                    <a:pt x="18" y="4"/>
                  </a:lnTo>
                  <a:lnTo>
                    <a:pt x="29" y="0"/>
                  </a:lnTo>
                  <a:lnTo>
                    <a:pt x="37" y="0"/>
                  </a:lnTo>
                  <a:lnTo>
                    <a:pt x="42" y="9"/>
                  </a:lnTo>
                  <a:lnTo>
                    <a:pt x="8" y="21"/>
                  </a:lnTo>
                  <a:lnTo>
                    <a:pt x="0" y="27"/>
                  </a:lnTo>
                </a:path>
              </a:pathLst>
            </a:custGeom>
            <a:solidFill>
              <a:srgbClr val="E0E0E0"/>
            </a:solidFill>
            <a:ln w="9525" cap="rnd">
              <a:noFill/>
              <a:round/>
              <a:headEnd type="none" w="sm" len="sm"/>
              <a:tailEnd type="none" w="sm" len="sm"/>
            </a:ln>
          </p:spPr>
          <p:txBody>
            <a:bodyPr/>
            <a:lstStyle/>
            <a:p>
              <a:endParaRPr lang="es-ES"/>
            </a:p>
          </p:txBody>
        </p:sp>
        <p:sp>
          <p:nvSpPr>
            <p:cNvPr id="107316" name="Freeform 344"/>
            <p:cNvSpPr>
              <a:spLocks/>
            </p:cNvSpPr>
            <p:nvPr/>
          </p:nvSpPr>
          <p:spPr bwMode="auto">
            <a:xfrm>
              <a:off x="1258" y="3080"/>
              <a:ext cx="43" cy="26"/>
            </a:xfrm>
            <a:custGeom>
              <a:avLst/>
              <a:gdLst>
                <a:gd name="T0" fmla="*/ 42 w 43"/>
                <a:gd name="T1" fmla="*/ 0 h 26"/>
                <a:gd name="T2" fmla="*/ 27 w 43"/>
                <a:gd name="T3" fmla="*/ 6 h 26"/>
                <a:gd name="T4" fmla="*/ 14 w 43"/>
                <a:gd name="T5" fmla="*/ 15 h 26"/>
                <a:gd name="T6" fmla="*/ 5 w 43"/>
                <a:gd name="T7" fmla="*/ 21 h 26"/>
                <a:gd name="T8" fmla="*/ 0 w 43"/>
                <a:gd name="T9" fmla="*/ 25 h 26"/>
                <a:gd name="T10" fmla="*/ 10 w 43"/>
                <a:gd name="T11" fmla="*/ 20 h 26"/>
                <a:gd name="T12" fmla="*/ 20 w 43"/>
                <a:gd name="T13" fmla="*/ 14 h 26"/>
                <a:gd name="T14" fmla="*/ 31 w 43"/>
                <a:gd name="T15" fmla="*/ 7 h 26"/>
                <a:gd name="T16" fmla="*/ 42 w 43"/>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26"/>
                <a:gd name="T29" fmla="*/ 43 w 43"/>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26">
                  <a:moveTo>
                    <a:pt x="42" y="0"/>
                  </a:moveTo>
                  <a:lnTo>
                    <a:pt x="27" y="6"/>
                  </a:lnTo>
                  <a:lnTo>
                    <a:pt x="14" y="15"/>
                  </a:lnTo>
                  <a:lnTo>
                    <a:pt x="5" y="21"/>
                  </a:lnTo>
                  <a:lnTo>
                    <a:pt x="0" y="25"/>
                  </a:lnTo>
                  <a:lnTo>
                    <a:pt x="10" y="20"/>
                  </a:lnTo>
                  <a:lnTo>
                    <a:pt x="20" y="14"/>
                  </a:lnTo>
                  <a:lnTo>
                    <a:pt x="31" y="7"/>
                  </a:lnTo>
                  <a:lnTo>
                    <a:pt x="42" y="0"/>
                  </a:lnTo>
                </a:path>
              </a:pathLst>
            </a:custGeom>
            <a:solidFill>
              <a:srgbClr val="606060"/>
            </a:solidFill>
            <a:ln w="9525" cap="rnd">
              <a:noFill/>
              <a:round/>
              <a:headEnd type="none" w="sm" len="sm"/>
              <a:tailEnd type="none" w="sm" len="sm"/>
            </a:ln>
          </p:spPr>
          <p:txBody>
            <a:bodyPr/>
            <a:lstStyle/>
            <a:p>
              <a:endParaRPr lang="es-ES"/>
            </a:p>
          </p:txBody>
        </p:sp>
        <p:sp>
          <p:nvSpPr>
            <p:cNvPr id="107317" name="Freeform 345"/>
            <p:cNvSpPr>
              <a:spLocks/>
            </p:cNvSpPr>
            <p:nvPr/>
          </p:nvSpPr>
          <p:spPr bwMode="auto">
            <a:xfrm>
              <a:off x="1204" y="3071"/>
              <a:ext cx="136" cy="263"/>
            </a:xfrm>
            <a:custGeom>
              <a:avLst/>
              <a:gdLst>
                <a:gd name="T0" fmla="*/ 100 w 136"/>
                <a:gd name="T1" fmla="*/ 6 h 263"/>
                <a:gd name="T2" fmla="*/ 96 w 136"/>
                <a:gd name="T3" fmla="*/ 0 h 263"/>
                <a:gd name="T4" fmla="*/ 88 w 136"/>
                <a:gd name="T5" fmla="*/ 3 h 263"/>
                <a:gd name="T6" fmla="*/ 78 w 136"/>
                <a:gd name="T7" fmla="*/ 8 h 263"/>
                <a:gd name="T8" fmla="*/ 67 w 136"/>
                <a:gd name="T9" fmla="*/ 12 h 263"/>
                <a:gd name="T10" fmla="*/ 58 w 136"/>
                <a:gd name="T11" fmla="*/ 17 h 263"/>
                <a:gd name="T12" fmla="*/ 51 w 136"/>
                <a:gd name="T13" fmla="*/ 21 h 263"/>
                <a:gd name="T14" fmla="*/ 48 w 136"/>
                <a:gd name="T15" fmla="*/ 27 h 263"/>
                <a:gd name="T16" fmla="*/ 45 w 136"/>
                <a:gd name="T17" fmla="*/ 32 h 263"/>
                <a:gd name="T18" fmla="*/ 42 w 136"/>
                <a:gd name="T19" fmla="*/ 38 h 263"/>
                <a:gd name="T20" fmla="*/ 40 w 136"/>
                <a:gd name="T21" fmla="*/ 48 h 263"/>
                <a:gd name="T22" fmla="*/ 29 w 136"/>
                <a:gd name="T23" fmla="*/ 68 h 263"/>
                <a:gd name="T24" fmla="*/ 21 w 136"/>
                <a:gd name="T25" fmla="*/ 107 h 263"/>
                <a:gd name="T26" fmla="*/ 20 w 136"/>
                <a:gd name="T27" fmla="*/ 138 h 263"/>
                <a:gd name="T28" fmla="*/ 16 w 136"/>
                <a:gd name="T29" fmla="*/ 160 h 263"/>
                <a:gd name="T30" fmla="*/ 14 w 136"/>
                <a:gd name="T31" fmla="*/ 178 h 263"/>
                <a:gd name="T32" fmla="*/ 13 w 136"/>
                <a:gd name="T33" fmla="*/ 191 h 263"/>
                <a:gd name="T34" fmla="*/ 9 w 136"/>
                <a:gd name="T35" fmla="*/ 205 h 263"/>
                <a:gd name="T36" fmla="*/ 0 w 136"/>
                <a:gd name="T37" fmla="*/ 228 h 263"/>
                <a:gd name="T38" fmla="*/ 8 w 136"/>
                <a:gd name="T39" fmla="*/ 240 h 263"/>
                <a:gd name="T40" fmla="*/ 30 w 136"/>
                <a:gd name="T41" fmla="*/ 252 h 263"/>
                <a:gd name="T42" fmla="*/ 64 w 136"/>
                <a:gd name="T43" fmla="*/ 262 h 263"/>
                <a:gd name="T44" fmla="*/ 88 w 136"/>
                <a:gd name="T45" fmla="*/ 258 h 263"/>
                <a:gd name="T46" fmla="*/ 104 w 136"/>
                <a:gd name="T47" fmla="*/ 250 h 263"/>
                <a:gd name="T48" fmla="*/ 107 w 136"/>
                <a:gd name="T49" fmla="*/ 210 h 263"/>
                <a:gd name="T50" fmla="*/ 110 w 136"/>
                <a:gd name="T51" fmla="*/ 244 h 263"/>
                <a:gd name="T52" fmla="*/ 126 w 136"/>
                <a:gd name="T53" fmla="*/ 235 h 263"/>
                <a:gd name="T54" fmla="*/ 130 w 136"/>
                <a:gd name="T55" fmla="*/ 216 h 263"/>
                <a:gd name="T56" fmla="*/ 120 w 136"/>
                <a:gd name="T57" fmla="*/ 177 h 263"/>
                <a:gd name="T58" fmla="*/ 120 w 136"/>
                <a:gd name="T59" fmla="*/ 165 h 263"/>
                <a:gd name="T60" fmla="*/ 122 w 136"/>
                <a:gd name="T61" fmla="*/ 153 h 263"/>
                <a:gd name="T62" fmla="*/ 124 w 136"/>
                <a:gd name="T63" fmla="*/ 135 h 263"/>
                <a:gd name="T64" fmla="*/ 128 w 136"/>
                <a:gd name="T65" fmla="*/ 119 h 263"/>
                <a:gd name="T66" fmla="*/ 135 w 136"/>
                <a:gd name="T67" fmla="*/ 95 h 263"/>
                <a:gd name="T68" fmla="*/ 133 w 136"/>
                <a:gd name="T69" fmla="*/ 69 h 263"/>
                <a:gd name="T70" fmla="*/ 135 w 136"/>
                <a:gd name="T71" fmla="*/ 51 h 263"/>
                <a:gd name="T72" fmla="*/ 131 w 136"/>
                <a:gd name="T73" fmla="*/ 34 h 263"/>
                <a:gd name="T74" fmla="*/ 126 w 136"/>
                <a:gd name="T75" fmla="*/ 29 h 263"/>
                <a:gd name="T76" fmla="*/ 120 w 136"/>
                <a:gd name="T77" fmla="*/ 18 h 263"/>
                <a:gd name="T78" fmla="*/ 112 w 136"/>
                <a:gd name="T79" fmla="*/ 12 h 263"/>
                <a:gd name="T80" fmla="*/ 100 w 136"/>
                <a:gd name="T81" fmla="*/ 6 h 2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36"/>
                <a:gd name="T124" fmla="*/ 0 h 263"/>
                <a:gd name="T125" fmla="*/ 136 w 136"/>
                <a:gd name="T126" fmla="*/ 263 h 26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36" h="263">
                  <a:moveTo>
                    <a:pt x="100" y="6"/>
                  </a:moveTo>
                  <a:lnTo>
                    <a:pt x="96" y="0"/>
                  </a:lnTo>
                  <a:lnTo>
                    <a:pt x="88" y="3"/>
                  </a:lnTo>
                  <a:lnTo>
                    <a:pt x="78" y="8"/>
                  </a:lnTo>
                  <a:lnTo>
                    <a:pt x="67" y="12"/>
                  </a:lnTo>
                  <a:lnTo>
                    <a:pt x="58" y="17"/>
                  </a:lnTo>
                  <a:lnTo>
                    <a:pt x="51" y="21"/>
                  </a:lnTo>
                  <a:lnTo>
                    <a:pt x="48" y="27"/>
                  </a:lnTo>
                  <a:lnTo>
                    <a:pt x="45" y="32"/>
                  </a:lnTo>
                  <a:lnTo>
                    <a:pt x="42" y="38"/>
                  </a:lnTo>
                  <a:lnTo>
                    <a:pt x="40" y="48"/>
                  </a:lnTo>
                  <a:lnTo>
                    <a:pt x="29" y="68"/>
                  </a:lnTo>
                  <a:lnTo>
                    <a:pt x="21" y="107"/>
                  </a:lnTo>
                  <a:lnTo>
                    <a:pt x="20" y="138"/>
                  </a:lnTo>
                  <a:lnTo>
                    <a:pt x="16" y="160"/>
                  </a:lnTo>
                  <a:lnTo>
                    <a:pt x="14" y="178"/>
                  </a:lnTo>
                  <a:lnTo>
                    <a:pt x="13" y="191"/>
                  </a:lnTo>
                  <a:lnTo>
                    <a:pt x="9" y="205"/>
                  </a:lnTo>
                  <a:lnTo>
                    <a:pt x="0" y="228"/>
                  </a:lnTo>
                  <a:lnTo>
                    <a:pt x="8" y="240"/>
                  </a:lnTo>
                  <a:lnTo>
                    <a:pt x="30" y="252"/>
                  </a:lnTo>
                  <a:lnTo>
                    <a:pt x="64" y="262"/>
                  </a:lnTo>
                  <a:lnTo>
                    <a:pt x="88" y="258"/>
                  </a:lnTo>
                  <a:lnTo>
                    <a:pt x="104" y="250"/>
                  </a:lnTo>
                  <a:lnTo>
                    <a:pt x="107" y="210"/>
                  </a:lnTo>
                  <a:lnTo>
                    <a:pt x="110" y="244"/>
                  </a:lnTo>
                  <a:lnTo>
                    <a:pt x="126" y="235"/>
                  </a:lnTo>
                  <a:lnTo>
                    <a:pt x="130" y="216"/>
                  </a:lnTo>
                  <a:lnTo>
                    <a:pt x="120" y="177"/>
                  </a:lnTo>
                  <a:lnTo>
                    <a:pt x="120" y="165"/>
                  </a:lnTo>
                  <a:lnTo>
                    <a:pt x="122" y="153"/>
                  </a:lnTo>
                  <a:lnTo>
                    <a:pt x="124" y="135"/>
                  </a:lnTo>
                  <a:lnTo>
                    <a:pt x="128" y="119"/>
                  </a:lnTo>
                  <a:lnTo>
                    <a:pt x="135" y="95"/>
                  </a:lnTo>
                  <a:lnTo>
                    <a:pt x="133" y="69"/>
                  </a:lnTo>
                  <a:lnTo>
                    <a:pt x="135" y="51"/>
                  </a:lnTo>
                  <a:lnTo>
                    <a:pt x="131" y="34"/>
                  </a:lnTo>
                  <a:lnTo>
                    <a:pt x="126" y="29"/>
                  </a:lnTo>
                  <a:lnTo>
                    <a:pt x="120" y="18"/>
                  </a:lnTo>
                  <a:lnTo>
                    <a:pt x="112" y="12"/>
                  </a:lnTo>
                  <a:lnTo>
                    <a:pt x="10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318" name="Freeform 346"/>
            <p:cNvSpPr>
              <a:spLocks/>
            </p:cNvSpPr>
            <p:nvPr/>
          </p:nvSpPr>
          <p:spPr bwMode="auto">
            <a:xfrm>
              <a:off x="1208" y="3073"/>
              <a:ext cx="129" cy="254"/>
            </a:xfrm>
            <a:custGeom>
              <a:avLst/>
              <a:gdLst>
                <a:gd name="T0" fmla="*/ 16 w 129"/>
                <a:gd name="T1" fmla="*/ 155 h 254"/>
                <a:gd name="T2" fmla="*/ 19 w 129"/>
                <a:gd name="T3" fmla="*/ 139 h 254"/>
                <a:gd name="T4" fmla="*/ 19 w 129"/>
                <a:gd name="T5" fmla="*/ 131 h 254"/>
                <a:gd name="T6" fmla="*/ 32 w 129"/>
                <a:gd name="T7" fmla="*/ 122 h 254"/>
                <a:gd name="T8" fmla="*/ 48 w 129"/>
                <a:gd name="T9" fmla="*/ 112 h 254"/>
                <a:gd name="T10" fmla="*/ 68 w 129"/>
                <a:gd name="T11" fmla="*/ 90 h 254"/>
                <a:gd name="T12" fmla="*/ 81 w 129"/>
                <a:gd name="T13" fmla="*/ 73 h 254"/>
                <a:gd name="T14" fmla="*/ 104 w 129"/>
                <a:gd name="T15" fmla="*/ 63 h 254"/>
                <a:gd name="T16" fmla="*/ 85 w 129"/>
                <a:gd name="T17" fmla="*/ 67 h 254"/>
                <a:gd name="T18" fmla="*/ 86 w 129"/>
                <a:gd name="T19" fmla="*/ 57 h 254"/>
                <a:gd name="T20" fmla="*/ 82 w 129"/>
                <a:gd name="T21" fmla="*/ 46 h 254"/>
                <a:gd name="T22" fmla="*/ 80 w 129"/>
                <a:gd name="T23" fmla="*/ 41 h 254"/>
                <a:gd name="T24" fmla="*/ 72 w 129"/>
                <a:gd name="T25" fmla="*/ 34 h 254"/>
                <a:gd name="T26" fmla="*/ 65 w 129"/>
                <a:gd name="T27" fmla="*/ 30 h 254"/>
                <a:gd name="T28" fmla="*/ 57 w 129"/>
                <a:gd name="T29" fmla="*/ 30 h 254"/>
                <a:gd name="T30" fmla="*/ 50 w 129"/>
                <a:gd name="T31" fmla="*/ 30 h 254"/>
                <a:gd name="T32" fmla="*/ 41 w 129"/>
                <a:gd name="T33" fmla="*/ 34 h 254"/>
                <a:gd name="T34" fmla="*/ 46 w 129"/>
                <a:gd name="T35" fmla="*/ 27 h 254"/>
                <a:gd name="T36" fmla="*/ 50 w 129"/>
                <a:gd name="T37" fmla="*/ 20 h 254"/>
                <a:gd name="T38" fmla="*/ 58 w 129"/>
                <a:gd name="T39" fmla="*/ 14 h 254"/>
                <a:gd name="T40" fmla="*/ 66 w 129"/>
                <a:gd name="T41" fmla="*/ 9 h 254"/>
                <a:gd name="T42" fmla="*/ 78 w 129"/>
                <a:gd name="T43" fmla="*/ 5 h 254"/>
                <a:gd name="T44" fmla="*/ 88 w 129"/>
                <a:gd name="T45" fmla="*/ 0 h 254"/>
                <a:gd name="T46" fmla="*/ 91 w 129"/>
                <a:gd name="T47" fmla="*/ 0 h 254"/>
                <a:gd name="T48" fmla="*/ 96 w 129"/>
                <a:gd name="T49" fmla="*/ 5 h 254"/>
                <a:gd name="T50" fmla="*/ 105 w 129"/>
                <a:gd name="T51" fmla="*/ 10 h 254"/>
                <a:gd name="T52" fmla="*/ 110 w 129"/>
                <a:gd name="T53" fmla="*/ 16 h 254"/>
                <a:gd name="T54" fmla="*/ 117 w 129"/>
                <a:gd name="T55" fmla="*/ 24 h 254"/>
                <a:gd name="T56" fmla="*/ 123 w 129"/>
                <a:gd name="T57" fmla="*/ 33 h 254"/>
                <a:gd name="T58" fmla="*/ 126 w 129"/>
                <a:gd name="T59" fmla="*/ 43 h 254"/>
                <a:gd name="T60" fmla="*/ 128 w 129"/>
                <a:gd name="T61" fmla="*/ 57 h 254"/>
                <a:gd name="T62" fmla="*/ 126 w 129"/>
                <a:gd name="T63" fmla="*/ 73 h 254"/>
                <a:gd name="T64" fmla="*/ 126 w 129"/>
                <a:gd name="T65" fmla="*/ 90 h 254"/>
                <a:gd name="T66" fmla="*/ 121 w 129"/>
                <a:gd name="T67" fmla="*/ 111 h 254"/>
                <a:gd name="T68" fmla="*/ 117 w 129"/>
                <a:gd name="T69" fmla="*/ 131 h 254"/>
                <a:gd name="T70" fmla="*/ 115 w 129"/>
                <a:gd name="T71" fmla="*/ 146 h 254"/>
                <a:gd name="T72" fmla="*/ 112 w 129"/>
                <a:gd name="T73" fmla="*/ 158 h 254"/>
                <a:gd name="T74" fmla="*/ 112 w 129"/>
                <a:gd name="T75" fmla="*/ 169 h 254"/>
                <a:gd name="T76" fmla="*/ 112 w 129"/>
                <a:gd name="T77" fmla="*/ 183 h 254"/>
                <a:gd name="T78" fmla="*/ 121 w 129"/>
                <a:gd name="T79" fmla="*/ 209 h 254"/>
                <a:gd name="T80" fmla="*/ 120 w 129"/>
                <a:gd name="T81" fmla="*/ 226 h 254"/>
                <a:gd name="T82" fmla="*/ 110 w 129"/>
                <a:gd name="T83" fmla="*/ 232 h 254"/>
                <a:gd name="T84" fmla="*/ 104 w 129"/>
                <a:gd name="T85" fmla="*/ 201 h 254"/>
                <a:gd name="T86" fmla="*/ 96 w 129"/>
                <a:gd name="T87" fmla="*/ 243 h 254"/>
                <a:gd name="T88" fmla="*/ 81 w 129"/>
                <a:gd name="T89" fmla="*/ 250 h 254"/>
                <a:gd name="T90" fmla="*/ 59 w 129"/>
                <a:gd name="T91" fmla="*/ 253 h 254"/>
                <a:gd name="T92" fmla="*/ 27 w 129"/>
                <a:gd name="T93" fmla="*/ 245 h 254"/>
                <a:gd name="T94" fmla="*/ 8 w 129"/>
                <a:gd name="T95" fmla="*/ 234 h 254"/>
                <a:gd name="T96" fmla="*/ 0 w 129"/>
                <a:gd name="T97" fmla="*/ 224 h 254"/>
                <a:gd name="T98" fmla="*/ 6 w 129"/>
                <a:gd name="T99" fmla="*/ 213 h 254"/>
                <a:gd name="T100" fmla="*/ 13 w 129"/>
                <a:gd name="T101" fmla="*/ 194 h 254"/>
                <a:gd name="T102" fmla="*/ 16 w 129"/>
                <a:gd name="T103" fmla="*/ 169 h 254"/>
                <a:gd name="T104" fmla="*/ 16 w 129"/>
                <a:gd name="T105" fmla="*/ 155 h 25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9"/>
                <a:gd name="T160" fmla="*/ 0 h 254"/>
                <a:gd name="T161" fmla="*/ 129 w 129"/>
                <a:gd name="T162" fmla="*/ 254 h 25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9" h="254">
                  <a:moveTo>
                    <a:pt x="16" y="155"/>
                  </a:moveTo>
                  <a:lnTo>
                    <a:pt x="19" y="139"/>
                  </a:lnTo>
                  <a:lnTo>
                    <a:pt x="19" y="131"/>
                  </a:lnTo>
                  <a:lnTo>
                    <a:pt x="32" y="122"/>
                  </a:lnTo>
                  <a:lnTo>
                    <a:pt x="48" y="112"/>
                  </a:lnTo>
                  <a:lnTo>
                    <a:pt x="68" y="90"/>
                  </a:lnTo>
                  <a:lnTo>
                    <a:pt x="81" y="73"/>
                  </a:lnTo>
                  <a:lnTo>
                    <a:pt x="104" y="63"/>
                  </a:lnTo>
                  <a:lnTo>
                    <a:pt x="85" y="67"/>
                  </a:lnTo>
                  <a:lnTo>
                    <a:pt x="86" y="57"/>
                  </a:lnTo>
                  <a:lnTo>
                    <a:pt x="82" y="46"/>
                  </a:lnTo>
                  <a:lnTo>
                    <a:pt x="80" y="41"/>
                  </a:lnTo>
                  <a:lnTo>
                    <a:pt x="72" y="34"/>
                  </a:lnTo>
                  <a:lnTo>
                    <a:pt x="65" y="30"/>
                  </a:lnTo>
                  <a:lnTo>
                    <a:pt x="57" y="30"/>
                  </a:lnTo>
                  <a:lnTo>
                    <a:pt x="50" y="30"/>
                  </a:lnTo>
                  <a:lnTo>
                    <a:pt x="41" y="34"/>
                  </a:lnTo>
                  <a:lnTo>
                    <a:pt x="46" y="27"/>
                  </a:lnTo>
                  <a:lnTo>
                    <a:pt x="50" y="20"/>
                  </a:lnTo>
                  <a:lnTo>
                    <a:pt x="58" y="14"/>
                  </a:lnTo>
                  <a:lnTo>
                    <a:pt x="66" y="9"/>
                  </a:lnTo>
                  <a:lnTo>
                    <a:pt x="78" y="5"/>
                  </a:lnTo>
                  <a:lnTo>
                    <a:pt x="88" y="0"/>
                  </a:lnTo>
                  <a:lnTo>
                    <a:pt x="91" y="0"/>
                  </a:lnTo>
                  <a:lnTo>
                    <a:pt x="96" y="5"/>
                  </a:lnTo>
                  <a:lnTo>
                    <a:pt x="105" y="10"/>
                  </a:lnTo>
                  <a:lnTo>
                    <a:pt x="110" y="16"/>
                  </a:lnTo>
                  <a:lnTo>
                    <a:pt x="117" y="24"/>
                  </a:lnTo>
                  <a:lnTo>
                    <a:pt x="123" y="33"/>
                  </a:lnTo>
                  <a:lnTo>
                    <a:pt x="126" y="43"/>
                  </a:lnTo>
                  <a:lnTo>
                    <a:pt x="128" y="57"/>
                  </a:lnTo>
                  <a:lnTo>
                    <a:pt x="126" y="73"/>
                  </a:lnTo>
                  <a:lnTo>
                    <a:pt x="126" y="90"/>
                  </a:lnTo>
                  <a:lnTo>
                    <a:pt x="121" y="111"/>
                  </a:lnTo>
                  <a:lnTo>
                    <a:pt x="117" y="131"/>
                  </a:lnTo>
                  <a:lnTo>
                    <a:pt x="115" y="146"/>
                  </a:lnTo>
                  <a:lnTo>
                    <a:pt x="112" y="158"/>
                  </a:lnTo>
                  <a:lnTo>
                    <a:pt x="112" y="169"/>
                  </a:lnTo>
                  <a:lnTo>
                    <a:pt x="112" y="183"/>
                  </a:lnTo>
                  <a:lnTo>
                    <a:pt x="121" y="209"/>
                  </a:lnTo>
                  <a:lnTo>
                    <a:pt x="120" y="226"/>
                  </a:lnTo>
                  <a:lnTo>
                    <a:pt x="110" y="232"/>
                  </a:lnTo>
                  <a:lnTo>
                    <a:pt x="104" y="201"/>
                  </a:lnTo>
                  <a:lnTo>
                    <a:pt x="96" y="243"/>
                  </a:lnTo>
                  <a:lnTo>
                    <a:pt x="81" y="250"/>
                  </a:lnTo>
                  <a:lnTo>
                    <a:pt x="59" y="253"/>
                  </a:lnTo>
                  <a:lnTo>
                    <a:pt x="27" y="245"/>
                  </a:lnTo>
                  <a:lnTo>
                    <a:pt x="8" y="234"/>
                  </a:lnTo>
                  <a:lnTo>
                    <a:pt x="0" y="224"/>
                  </a:lnTo>
                  <a:lnTo>
                    <a:pt x="6" y="213"/>
                  </a:lnTo>
                  <a:lnTo>
                    <a:pt x="13" y="194"/>
                  </a:lnTo>
                  <a:lnTo>
                    <a:pt x="16" y="169"/>
                  </a:lnTo>
                  <a:lnTo>
                    <a:pt x="16" y="155"/>
                  </a:lnTo>
                </a:path>
              </a:pathLst>
            </a:custGeom>
            <a:solidFill>
              <a:srgbClr val="808080"/>
            </a:solidFill>
            <a:ln w="9525" cap="rnd">
              <a:noFill/>
              <a:round/>
              <a:headEnd type="none" w="sm" len="sm"/>
              <a:tailEnd type="none" w="sm" len="sm"/>
            </a:ln>
          </p:spPr>
          <p:txBody>
            <a:bodyPr/>
            <a:lstStyle/>
            <a:p>
              <a:endParaRPr lang="es-ES"/>
            </a:p>
          </p:txBody>
        </p:sp>
        <p:sp>
          <p:nvSpPr>
            <p:cNvPr id="107319" name="Freeform 347"/>
            <p:cNvSpPr>
              <a:spLocks/>
            </p:cNvSpPr>
            <p:nvPr/>
          </p:nvSpPr>
          <p:spPr bwMode="auto">
            <a:xfrm>
              <a:off x="1296" y="3170"/>
              <a:ext cx="31" cy="83"/>
            </a:xfrm>
            <a:custGeom>
              <a:avLst/>
              <a:gdLst>
                <a:gd name="T0" fmla="*/ 0 w 31"/>
                <a:gd name="T1" fmla="*/ 82 h 83"/>
                <a:gd name="T2" fmla="*/ 4 w 31"/>
                <a:gd name="T3" fmla="*/ 78 h 83"/>
                <a:gd name="T4" fmla="*/ 8 w 31"/>
                <a:gd name="T5" fmla="*/ 71 h 83"/>
                <a:gd name="T6" fmla="*/ 14 w 31"/>
                <a:gd name="T7" fmla="*/ 59 h 83"/>
                <a:gd name="T8" fmla="*/ 16 w 31"/>
                <a:gd name="T9" fmla="*/ 49 h 83"/>
                <a:gd name="T10" fmla="*/ 22 w 31"/>
                <a:gd name="T11" fmla="*/ 39 h 83"/>
                <a:gd name="T12" fmla="*/ 23 w 31"/>
                <a:gd name="T13" fmla="*/ 27 h 83"/>
                <a:gd name="T14" fmla="*/ 26 w 31"/>
                <a:gd name="T15" fmla="*/ 10 h 83"/>
                <a:gd name="T16" fmla="*/ 30 w 31"/>
                <a:gd name="T17" fmla="*/ 0 h 83"/>
                <a:gd name="T18" fmla="*/ 22 w 31"/>
                <a:gd name="T19" fmla="*/ 23 h 83"/>
                <a:gd name="T20" fmla="*/ 16 w 31"/>
                <a:gd name="T21" fmla="*/ 41 h 83"/>
                <a:gd name="T22" fmla="*/ 12 w 31"/>
                <a:gd name="T23" fmla="*/ 53 h 83"/>
                <a:gd name="T24" fmla="*/ 2 w 31"/>
                <a:gd name="T25" fmla="*/ 68 h 83"/>
                <a:gd name="T26" fmla="*/ 0 w 31"/>
                <a:gd name="T27" fmla="*/ 82 h 8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
                <a:gd name="T43" fmla="*/ 0 h 83"/>
                <a:gd name="T44" fmla="*/ 31 w 31"/>
                <a:gd name="T45" fmla="*/ 83 h 8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 h="83">
                  <a:moveTo>
                    <a:pt x="0" y="82"/>
                  </a:moveTo>
                  <a:lnTo>
                    <a:pt x="4" y="78"/>
                  </a:lnTo>
                  <a:lnTo>
                    <a:pt x="8" y="71"/>
                  </a:lnTo>
                  <a:lnTo>
                    <a:pt x="14" y="59"/>
                  </a:lnTo>
                  <a:lnTo>
                    <a:pt x="16" y="49"/>
                  </a:lnTo>
                  <a:lnTo>
                    <a:pt x="22" y="39"/>
                  </a:lnTo>
                  <a:lnTo>
                    <a:pt x="23" y="27"/>
                  </a:lnTo>
                  <a:lnTo>
                    <a:pt x="26" y="10"/>
                  </a:lnTo>
                  <a:lnTo>
                    <a:pt x="30" y="0"/>
                  </a:lnTo>
                  <a:lnTo>
                    <a:pt x="22" y="23"/>
                  </a:lnTo>
                  <a:lnTo>
                    <a:pt x="16" y="41"/>
                  </a:lnTo>
                  <a:lnTo>
                    <a:pt x="12" y="53"/>
                  </a:lnTo>
                  <a:lnTo>
                    <a:pt x="2" y="68"/>
                  </a:lnTo>
                  <a:lnTo>
                    <a:pt x="0" y="82"/>
                  </a:lnTo>
                </a:path>
              </a:pathLst>
            </a:custGeom>
            <a:solidFill>
              <a:srgbClr val="606060"/>
            </a:solidFill>
            <a:ln w="9525" cap="rnd">
              <a:noFill/>
              <a:round/>
              <a:headEnd type="none" w="sm" len="sm"/>
              <a:tailEnd type="none" w="sm" len="sm"/>
            </a:ln>
          </p:spPr>
          <p:txBody>
            <a:bodyPr/>
            <a:lstStyle/>
            <a:p>
              <a:endParaRPr lang="es-ES"/>
            </a:p>
          </p:txBody>
        </p:sp>
        <p:sp>
          <p:nvSpPr>
            <p:cNvPr id="107320" name="Freeform 348"/>
            <p:cNvSpPr>
              <a:spLocks/>
            </p:cNvSpPr>
            <p:nvPr/>
          </p:nvSpPr>
          <p:spPr bwMode="auto">
            <a:xfrm>
              <a:off x="1226" y="3241"/>
              <a:ext cx="45" cy="25"/>
            </a:xfrm>
            <a:custGeom>
              <a:avLst/>
              <a:gdLst>
                <a:gd name="T0" fmla="*/ 5 w 45"/>
                <a:gd name="T1" fmla="*/ 0 h 25"/>
                <a:gd name="T2" fmla="*/ 2 w 45"/>
                <a:gd name="T3" fmla="*/ 13 h 25"/>
                <a:gd name="T4" fmla="*/ 20 w 45"/>
                <a:gd name="T5" fmla="*/ 17 h 25"/>
                <a:gd name="T6" fmla="*/ 38 w 45"/>
                <a:gd name="T7" fmla="*/ 20 h 25"/>
                <a:gd name="T8" fmla="*/ 44 w 45"/>
                <a:gd name="T9" fmla="*/ 8 h 25"/>
                <a:gd name="T10" fmla="*/ 40 w 45"/>
                <a:gd name="T11" fmla="*/ 24 h 25"/>
                <a:gd name="T12" fmla="*/ 22 w 45"/>
                <a:gd name="T13" fmla="*/ 24 h 25"/>
                <a:gd name="T14" fmla="*/ 0 w 45"/>
                <a:gd name="T15" fmla="*/ 16 h 25"/>
                <a:gd name="T16" fmla="*/ 5 w 45"/>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5"/>
                <a:gd name="T28" fmla="*/ 0 h 25"/>
                <a:gd name="T29" fmla="*/ 45 w 45"/>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5" h="25">
                  <a:moveTo>
                    <a:pt x="5" y="0"/>
                  </a:moveTo>
                  <a:lnTo>
                    <a:pt x="2" y="13"/>
                  </a:lnTo>
                  <a:lnTo>
                    <a:pt x="20" y="17"/>
                  </a:lnTo>
                  <a:lnTo>
                    <a:pt x="38" y="20"/>
                  </a:lnTo>
                  <a:lnTo>
                    <a:pt x="44" y="8"/>
                  </a:lnTo>
                  <a:lnTo>
                    <a:pt x="40" y="24"/>
                  </a:lnTo>
                  <a:lnTo>
                    <a:pt x="22" y="24"/>
                  </a:lnTo>
                  <a:lnTo>
                    <a:pt x="0" y="16"/>
                  </a:lnTo>
                  <a:lnTo>
                    <a:pt x="5" y="0"/>
                  </a:lnTo>
                </a:path>
              </a:pathLst>
            </a:custGeom>
            <a:solidFill>
              <a:srgbClr val="606060"/>
            </a:solidFill>
            <a:ln w="9525" cap="rnd">
              <a:noFill/>
              <a:round/>
              <a:headEnd type="none" w="sm" len="sm"/>
              <a:tailEnd type="none" w="sm" len="sm"/>
            </a:ln>
          </p:spPr>
          <p:txBody>
            <a:bodyPr/>
            <a:lstStyle/>
            <a:p>
              <a:endParaRPr lang="es-ES"/>
            </a:p>
          </p:txBody>
        </p:sp>
        <p:sp>
          <p:nvSpPr>
            <p:cNvPr id="107321" name="Freeform 349"/>
            <p:cNvSpPr>
              <a:spLocks/>
            </p:cNvSpPr>
            <p:nvPr/>
          </p:nvSpPr>
          <p:spPr bwMode="auto">
            <a:xfrm>
              <a:off x="1232" y="3190"/>
              <a:ext cx="140" cy="158"/>
            </a:xfrm>
            <a:custGeom>
              <a:avLst/>
              <a:gdLst>
                <a:gd name="T0" fmla="*/ 62 w 140"/>
                <a:gd name="T1" fmla="*/ 22 h 158"/>
                <a:gd name="T2" fmla="*/ 86 w 140"/>
                <a:gd name="T3" fmla="*/ 20 h 158"/>
                <a:gd name="T4" fmla="*/ 102 w 140"/>
                <a:gd name="T5" fmla="*/ 17 h 158"/>
                <a:gd name="T6" fmla="*/ 107 w 140"/>
                <a:gd name="T7" fmla="*/ 10 h 158"/>
                <a:gd name="T8" fmla="*/ 107 w 140"/>
                <a:gd name="T9" fmla="*/ 6 h 158"/>
                <a:gd name="T10" fmla="*/ 110 w 140"/>
                <a:gd name="T11" fmla="*/ 0 h 158"/>
                <a:gd name="T12" fmla="*/ 125 w 140"/>
                <a:gd name="T13" fmla="*/ 0 h 158"/>
                <a:gd name="T14" fmla="*/ 139 w 140"/>
                <a:gd name="T15" fmla="*/ 0 h 158"/>
                <a:gd name="T16" fmla="*/ 121 w 140"/>
                <a:gd name="T17" fmla="*/ 121 h 158"/>
                <a:gd name="T18" fmla="*/ 110 w 140"/>
                <a:gd name="T19" fmla="*/ 131 h 158"/>
                <a:gd name="T20" fmla="*/ 96 w 140"/>
                <a:gd name="T21" fmla="*/ 142 h 158"/>
                <a:gd name="T22" fmla="*/ 77 w 140"/>
                <a:gd name="T23" fmla="*/ 152 h 158"/>
                <a:gd name="T24" fmla="*/ 53 w 140"/>
                <a:gd name="T25" fmla="*/ 154 h 158"/>
                <a:gd name="T26" fmla="*/ 21 w 140"/>
                <a:gd name="T27" fmla="*/ 157 h 158"/>
                <a:gd name="T28" fmla="*/ 2 w 140"/>
                <a:gd name="T29" fmla="*/ 154 h 158"/>
                <a:gd name="T30" fmla="*/ 0 w 140"/>
                <a:gd name="T31" fmla="*/ 145 h 158"/>
                <a:gd name="T32" fmla="*/ 1 w 140"/>
                <a:gd name="T33" fmla="*/ 134 h 158"/>
                <a:gd name="T34" fmla="*/ 14 w 140"/>
                <a:gd name="T35" fmla="*/ 100 h 158"/>
                <a:gd name="T36" fmla="*/ 25 w 140"/>
                <a:gd name="T37" fmla="*/ 66 h 158"/>
                <a:gd name="T38" fmla="*/ 30 w 140"/>
                <a:gd name="T39" fmla="*/ 39 h 158"/>
                <a:gd name="T40" fmla="*/ 30 w 140"/>
                <a:gd name="T41" fmla="*/ 33 h 158"/>
                <a:gd name="T42" fmla="*/ 36 w 140"/>
                <a:gd name="T43" fmla="*/ 23 h 158"/>
                <a:gd name="T44" fmla="*/ 45 w 140"/>
                <a:gd name="T45" fmla="*/ 22 h 158"/>
                <a:gd name="T46" fmla="*/ 62 w 140"/>
                <a:gd name="T47" fmla="*/ 22 h 15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0"/>
                <a:gd name="T73" fmla="*/ 0 h 158"/>
                <a:gd name="T74" fmla="*/ 140 w 140"/>
                <a:gd name="T75" fmla="*/ 158 h 15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0" h="158">
                  <a:moveTo>
                    <a:pt x="62" y="22"/>
                  </a:moveTo>
                  <a:lnTo>
                    <a:pt x="86" y="20"/>
                  </a:lnTo>
                  <a:lnTo>
                    <a:pt x="102" y="17"/>
                  </a:lnTo>
                  <a:lnTo>
                    <a:pt x="107" y="10"/>
                  </a:lnTo>
                  <a:lnTo>
                    <a:pt x="107" y="6"/>
                  </a:lnTo>
                  <a:lnTo>
                    <a:pt x="110" y="0"/>
                  </a:lnTo>
                  <a:lnTo>
                    <a:pt x="125" y="0"/>
                  </a:lnTo>
                  <a:lnTo>
                    <a:pt x="139" y="0"/>
                  </a:lnTo>
                  <a:lnTo>
                    <a:pt x="121" y="121"/>
                  </a:lnTo>
                  <a:lnTo>
                    <a:pt x="110" y="131"/>
                  </a:lnTo>
                  <a:lnTo>
                    <a:pt x="96" y="142"/>
                  </a:lnTo>
                  <a:lnTo>
                    <a:pt x="77" y="152"/>
                  </a:lnTo>
                  <a:lnTo>
                    <a:pt x="53" y="154"/>
                  </a:lnTo>
                  <a:lnTo>
                    <a:pt x="21" y="157"/>
                  </a:lnTo>
                  <a:lnTo>
                    <a:pt x="2" y="154"/>
                  </a:lnTo>
                  <a:lnTo>
                    <a:pt x="0" y="145"/>
                  </a:lnTo>
                  <a:lnTo>
                    <a:pt x="1" y="134"/>
                  </a:lnTo>
                  <a:lnTo>
                    <a:pt x="14" y="100"/>
                  </a:lnTo>
                  <a:lnTo>
                    <a:pt x="25" y="66"/>
                  </a:lnTo>
                  <a:lnTo>
                    <a:pt x="30" y="39"/>
                  </a:lnTo>
                  <a:lnTo>
                    <a:pt x="30" y="33"/>
                  </a:lnTo>
                  <a:lnTo>
                    <a:pt x="36" y="23"/>
                  </a:lnTo>
                  <a:lnTo>
                    <a:pt x="45" y="22"/>
                  </a:lnTo>
                  <a:lnTo>
                    <a:pt x="62" y="2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7322" name="Freeform 350"/>
            <p:cNvSpPr>
              <a:spLocks/>
            </p:cNvSpPr>
            <p:nvPr/>
          </p:nvSpPr>
          <p:spPr bwMode="auto">
            <a:xfrm>
              <a:off x="1251" y="3197"/>
              <a:ext cx="112" cy="145"/>
            </a:xfrm>
            <a:custGeom>
              <a:avLst/>
              <a:gdLst>
                <a:gd name="T0" fmla="*/ 37 w 112"/>
                <a:gd name="T1" fmla="*/ 27 h 145"/>
                <a:gd name="T2" fmla="*/ 57 w 112"/>
                <a:gd name="T3" fmla="*/ 26 h 145"/>
                <a:gd name="T4" fmla="*/ 80 w 112"/>
                <a:gd name="T5" fmla="*/ 24 h 145"/>
                <a:gd name="T6" fmla="*/ 92 w 112"/>
                <a:gd name="T7" fmla="*/ 18 h 145"/>
                <a:gd name="T8" fmla="*/ 100 w 112"/>
                <a:gd name="T9" fmla="*/ 12 h 145"/>
                <a:gd name="T10" fmla="*/ 111 w 112"/>
                <a:gd name="T11" fmla="*/ 0 h 145"/>
                <a:gd name="T12" fmla="*/ 96 w 112"/>
                <a:gd name="T13" fmla="*/ 110 h 145"/>
                <a:gd name="T14" fmla="*/ 88 w 112"/>
                <a:gd name="T15" fmla="*/ 120 h 145"/>
                <a:gd name="T16" fmla="*/ 75 w 112"/>
                <a:gd name="T17" fmla="*/ 128 h 145"/>
                <a:gd name="T18" fmla="*/ 62 w 112"/>
                <a:gd name="T19" fmla="*/ 136 h 145"/>
                <a:gd name="T20" fmla="*/ 51 w 112"/>
                <a:gd name="T21" fmla="*/ 139 h 145"/>
                <a:gd name="T22" fmla="*/ 37 w 112"/>
                <a:gd name="T23" fmla="*/ 141 h 145"/>
                <a:gd name="T24" fmla="*/ 24 w 112"/>
                <a:gd name="T25" fmla="*/ 144 h 145"/>
                <a:gd name="T26" fmla="*/ 8 w 112"/>
                <a:gd name="T27" fmla="*/ 144 h 145"/>
                <a:gd name="T28" fmla="*/ 2 w 112"/>
                <a:gd name="T29" fmla="*/ 141 h 145"/>
                <a:gd name="T30" fmla="*/ 0 w 112"/>
                <a:gd name="T31" fmla="*/ 136 h 145"/>
                <a:gd name="T32" fmla="*/ 0 w 112"/>
                <a:gd name="T33" fmla="*/ 128 h 145"/>
                <a:gd name="T34" fmla="*/ 10 w 112"/>
                <a:gd name="T35" fmla="*/ 107 h 145"/>
                <a:gd name="T36" fmla="*/ 25 w 112"/>
                <a:gd name="T37" fmla="*/ 43 h 145"/>
                <a:gd name="T38" fmla="*/ 28 w 112"/>
                <a:gd name="T39" fmla="*/ 32 h 145"/>
                <a:gd name="T40" fmla="*/ 37 w 112"/>
                <a:gd name="T41" fmla="*/ 27 h 14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145"/>
                <a:gd name="T65" fmla="*/ 112 w 112"/>
                <a:gd name="T66" fmla="*/ 145 h 14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145">
                  <a:moveTo>
                    <a:pt x="37" y="27"/>
                  </a:moveTo>
                  <a:lnTo>
                    <a:pt x="57" y="26"/>
                  </a:lnTo>
                  <a:lnTo>
                    <a:pt x="80" y="24"/>
                  </a:lnTo>
                  <a:lnTo>
                    <a:pt x="92" y="18"/>
                  </a:lnTo>
                  <a:lnTo>
                    <a:pt x="100" y="12"/>
                  </a:lnTo>
                  <a:lnTo>
                    <a:pt x="111" y="0"/>
                  </a:lnTo>
                  <a:lnTo>
                    <a:pt x="96" y="110"/>
                  </a:lnTo>
                  <a:lnTo>
                    <a:pt x="88" y="120"/>
                  </a:lnTo>
                  <a:lnTo>
                    <a:pt x="75" y="128"/>
                  </a:lnTo>
                  <a:lnTo>
                    <a:pt x="62" y="136"/>
                  </a:lnTo>
                  <a:lnTo>
                    <a:pt x="51" y="139"/>
                  </a:lnTo>
                  <a:lnTo>
                    <a:pt x="37" y="141"/>
                  </a:lnTo>
                  <a:lnTo>
                    <a:pt x="24" y="144"/>
                  </a:lnTo>
                  <a:lnTo>
                    <a:pt x="8" y="144"/>
                  </a:lnTo>
                  <a:lnTo>
                    <a:pt x="2" y="141"/>
                  </a:lnTo>
                  <a:lnTo>
                    <a:pt x="0" y="136"/>
                  </a:lnTo>
                  <a:lnTo>
                    <a:pt x="0" y="128"/>
                  </a:lnTo>
                  <a:lnTo>
                    <a:pt x="10" y="107"/>
                  </a:lnTo>
                  <a:lnTo>
                    <a:pt x="25" y="43"/>
                  </a:lnTo>
                  <a:lnTo>
                    <a:pt x="28" y="32"/>
                  </a:lnTo>
                  <a:lnTo>
                    <a:pt x="37" y="27"/>
                  </a:lnTo>
                </a:path>
              </a:pathLst>
            </a:custGeom>
            <a:solidFill>
              <a:srgbClr val="606060"/>
            </a:solidFill>
            <a:ln w="9525" cap="rnd">
              <a:noFill/>
              <a:round/>
              <a:headEnd type="none" w="sm" len="sm"/>
              <a:tailEnd type="none" w="sm" len="sm"/>
            </a:ln>
          </p:spPr>
          <p:txBody>
            <a:bodyPr/>
            <a:lstStyle/>
            <a:p>
              <a:endParaRPr lang="es-ES"/>
            </a:p>
          </p:txBody>
        </p:sp>
        <p:sp>
          <p:nvSpPr>
            <p:cNvPr id="107323" name="Freeform 351"/>
            <p:cNvSpPr>
              <a:spLocks/>
            </p:cNvSpPr>
            <p:nvPr/>
          </p:nvSpPr>
          <p:spPr bwMode="auto">
            <a:xfrm>
              <a:off x="1120" y="3341"/>
              <a:ext cx="26" cy="83"/>
            </a:xfrm>
            <a:custGeom>
              <a:avLst/>
              <a:gdLst>
                <a:gd name="T0" fmla="*/ 12 w 26"/>
                <a:gd name="T1" fmla="*/ 0 h 83"/>
                <a:gd name="T2" fmla="*/ 0 w 26"/>
                <a:gd name="T3" fmla="*/ 3 h 83"/>
                <a:gd name="T4" fmla="*/ 12 w 26"/>
                <a:gd name="T5" fmla="*/ 7 h 83"/>
                <a:gd name="T6" fmla="*/ 12 w 26"/>
                <a:gd name="T7" fmla="*/ 14 h 83"/>
                <a:gd name="T8" fmla="*/ 12 w 26"/>
                <a:gd name="T9" fmla="*/ 21 h 83"/>
                <a:gd name="T10" fmla="*/ 12 w 26"/>
                <a:gd name="T11" fmla="*/ 37 h 83"/>
                <a:gd name="T12" fmla="*/ 12 w 26"/>
                <a:gd name="T13" fmla="*/ 82 h 83"/>
                <a:gd name="T14" fmla="*/ 25 w 26"/>
                <a:gd name="T15" fmla="*/ 80 h 83"/>
                <a:gd name="T16" fmla="*/ 25 w 26"/>
                <a:gd name="T17" fmla="*/ 35 h 83"/>
                <a:gd name="T18" fmla="*/ 12 w 26"/>
                <a:gd name="T19" fmla="*/ 22 h 83"/>
                <a:gd name="T20" fmla="*/ 25 w 26"/>
                <a:gd name="T21" fmla="*/ 15 h 83"/>
                <a:gd name="T22" fmla="*/ 25 w 26"/>
                <a:gd name="T23" fmla="*/ 14 h 83"/>
                <a:gd name="T24" fmla="*/ 25 w 26"/>
                <a:gd name="T25" fmla="*/ 8 h 83"/>
                <a:gd name="T26" fmla="*/ 12 w 26"/>
                <a:gd name="T27" fmla="*/ 3 h 83"/>
                <a:gd name="T28" fmla="*/ 12 w 26"/>
                <a:gd name="T29" fmla="*/ 0 h 8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83"/>
                <a:gd name="T47" fmla="*/ 26 w 26"/>
                <a:gd name="T48" fmla="*/ 83 h 8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83">
                  <a:moveTo>
                    <a:pt x="12" y="0"/>
                  </a:moveTo>
                  <a:lnTo>
                    <a:pt x="0" y="3"/>
                  </a:lnTo>
                  <a:lnTo>
                    <a:pt x="12" y="7"/>
                  </a:lnTo>
                  <a:lnTo>
                    <a:pt x="12" y="14"/>
                  </a:lnTo>
                  <a:lnTo>
                    <a:pt x="12" y="21"/>
                  </a:lnTo>
                  <a:lnTo>
                    <a:pt x="12" y="37"/>
                  </a:lnTo>
                  <a:lnTo>
                    <a:pt x="12" y="82"/>
                  </a:lnTo>
                  <a:lnTo>
                    <a:pt x="25" y="80"/>
                  </a:lnTo>
                  <a:lnTo>
                    <a:pt x="25" y="35"/>
                  </a:lnTo>
                  <a:lnTo>
                    <a:pt x="12" y="22"/>
                  </a:lnTo>
                  <a:lnTo>
                    <a:pt x="25" y="15"/>
                  </a:lnTo>
                  <a:lnTo>
                    <a:pt x="25" y="14"/>
                  </a:lnTo>
                  <a:lnTo>
                    <a:pt x="25" y="8"/>
                  </a:lnTo>
                  <a:lnTo>
                    <a:pt x="12" y="3"/>
                  </a:lnTo>
                  <a:lnTo>
                    <a:pt x="12" y="0"/>
                  </a:lnTo>
                </a:path>
              </a:pathLst>
            </a:custGeom>
            <a:solidFill>
              <a:srgbClr val="606060"/>
            </a:solidFill>
            <a:ln w="9525" cap="rnd">
              <a:noFill/>
              <a:round/>
              <a:headEnd type="none" w="sm" len="sm"/>
              <a:tailEnd type="none" w="sm" len="sm"/>
            </a:ln>
          </p:spPr>
          <p:txBody>
            <a:bodyPr/>
            <a:lstStyle/>
            <a:p>
              <a:endParaRPr lang="es-ES"/>
            </a:p>
          </p:txBody>
        </p:sp>
        <p:sp>
          <p:nvSpPr>
            <p:cNvPr id="107324" name="Freeform 352"/>
            <p:cNvSpPr>
              <a:spLocks/>
            </p:cNvSpPr>
            <p:nvPr/>
          </p:nvSpPr>
          <p:spPr bwMode="auto">
            <a:xfrm>
              <a:off x="1132" y="3341"/>
              <a:ext cx="30" cy="26"/>
            </a:xfrm>
            <a:custGeom>
              <a:avLst/>
              <a:gdLst>
                <a:gd name="T0" fmla="*/ 0 w 30"/>
                <a:gd name="T1" fmla="*/ 0 h 26"/>
                <a:gd name="T2" fmla="*/ 15 w 30"/>
                <a:gd name="T3" fmla="*/ 25 h 26"/>
                <a:gd name="T4" fmla="*/ 25 w 30"/>
                <a:gd name="T5" fmla="*/ 25 h 26"/>
                <a:gd name="T6" fmla="*/ 29 w 30"/>
                <a:gd name="T7" fmla="*/ 25 h 26"/>
                <a:gd name="T8" fmla="*/ 20 w 30"/>
                <a:gd name="T9" fmla="*/ 0 h 26"/>
                <a:gd name="T10" fmla="*/ 0 w 30"/>
                <a:gd name="T11" fmla="*/ 0 h 26"/>
                <a:gd name="T12" fmla="*/ 0 60000 65536"/>
                <a:gd name="T13" fmla="*/ 0 60000 65536"/>
                <a:gd name="T14" fmla="*/ 0 60000 65536"/>
                <a:gd name="T15" fmla="*/ 0 60000 65536"/>
                <a:gd name="T16" fmla="*/ 0 60000 65536"/>
                <a:gd name="T17" fmla="*/ 0 60000 65536"/>
                <a:gd name="T18" fmla="*/ 0 w 30"/>
                <a:gd name="T19" fmla="*/ 0 h 26"/>
                <a:gd name="T20" fmla="*/ 30 w 30"/>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30" h="26">
                  <a:moveTo>
                    <a:pt x="0" y="0"/>
                  </a:moveTo>
                  <a:lnTo>
                    <a:pt x="15" y="25"/>
                  </a:lnTo>
                  <a:lnTo>
                    <a:pt x="25" y="25"/>
                  </a:lnTo>
                  <a:lnTo>
                    <a:pt x="29" y="25"/>
                  </a:lnTo>
                  <a:lnTo>
                    <a:pt x="20" y="0"/>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7325" name="Rectangle 353"/>
            <p:cNvSpPr>
              <a:spLocks noChangeArrowheads="1"/>
            </p:cNvSpPr>
            <p:nvPr/>
          </p:nvSpPr>
          <p:spPr bwMode="auto">
            <a:xfrm>
              <a:off x="963" y="3334"/>
              <a:ext cx="62" cy="182"/>
            </a:xfrm>
            <a:prstGeom prst="rect">
              <a:avLst/>
            </a:prstGeom>
            <a:solidFill>
              <a:srgbClr val="402000"/>
            </a:solidFill>
            <a:ln w="12700">
              <a:solidFill>
                <a:srgbClr val="000000"/>
              </a:solidFill>
              <a:miter lim="800000"/>
              <a:headEnd/>
              <a:tailEnd/>
            </a:ln>
          </p:spPr>
          <p:txBody>
            <a:bodyPr wrap="none" anchor="ctr"/>
            <a:lstStyle/>
            <a:p>
              <a:pPr eaLnBrk="0" hangingPunct="0"/>
              <a:endParaRPr lang="es-ES"/>
            </a:p>
          </p:txBody>
        </p:sp>
        <p:sp>
          <p:nvSpPr>
            <p:cNvPr id="107326" name="Freeform 354"/>
            <p:cNvSpPr>
              <a:spLocks/>
            </p:cNvSpPr>
            <p:nvPr/>
          </p:nvSpPr>
          <p:spPr bwMode="auto">
            <a:xfrm>
              <a:off x="930" y="3318"/>
              <a:ext cx="34" cy="202"/>
            </a:xfrm>
            <a:custGeom>
              <a:avLst/>
              <a:gdLst>
                <a:gd name="T0" fmla="*/ 33 w 34"/>
                <a:gd name="T1" fmla="*/ 6 h 202"/>
                <a:gd name="T2" fmla="*/ 33 w 34"/>
                <a:gd name="T3" fmla="*/ 201 h 202"/>
                <a:gd name="T4" fmla="*/ 0 w 34"/>
                <a:gd name="T5" fmla="*/ 167 h 202"/>
                <a:gd name="T6" fmla="*/ 0 w 34"/>
                <a:gd name="T7" fmla="*/ 0 h 202"/>
                <a:gd name="T8" fmla="*/ 33 w 34"/>
                <a:gd name="T9" fmla="*/ 6 h 202"/>
                <a:gd name="T10" fmla="*/ 0 60000 65536"/>
                <a:gd name="T11" fmla="*/ 0 60000 65536"/>
                <a:gd name="T12" fmla="*/ 0 60000 65536"/>
                <a:gd name="T13" fmla="*/ 0 60000 65536"/>
                <a:gd name="T14" fmla="*/ 0 60000 65536"/>
                <a:gd name="T15" fmla="*/ 0 w 34"/>
                <a:gd name="T16" fmla="*/ 0 h 202"/>
                <a:gd name="T17" fmla="*/ 34 w 34"/>
                <a:gd name="T18" fmla="*/ 202 h 202"/>
              </a:gdLst>
              <a:ahLst/>
              <a:cxnLst>
                <a:cxn ang="T10">
                  <a:pos x="T0" y="T1"/>
                </a:cxn>
                <a:cxn ang="T11">
                  <a:pos x="T2" y="T3"/>
                </a:cxn>
                <a:cxn ang="T12">
                  <a:pos x="T4" y="T5"/>
                </a:cxn>
                <a:cxn ang="T13">
                  <a:pos x="T6" y="T7"/>
                </a:cxn>
                <a:cxn ang="T14">
                  <a:pos x="T8" y="T9"/>
                </a:cxn>
              </a:cxnLst>
              <a:rect l="T15" t="T16" r="T17" b="T18"/>
              <a:pathLst>
                <a:path w="34" h="202">
                  <a:moveTo>
                    <a:pt x="33" y="6"/>
                  </a:moveTo>
                  <a:lnTo>
                    <a:pt x="33" y="201"/>
                  </a:lnTo>
                  <a:lnTo>
                    <a:pt x="0" y="167"/>
                  </a:lnTo>
                  <a:lnTo>
                    <a:pt x="0" y="0"/>
                  </a:lnTo>
                  <a:lnTo>
                    <a:pt x="33" y="6"/>
                  </a:lnTo>
                </a:path>
              </a:pathLst>
            </a:custGeom>
            <a:solidFill>
              <a:srgbClr val="201000"/>
            </a:solidFill>
            <a:ln w="12700" cap="rnd">
              <a:solidFill>
                <a:srgbClr val="000000"/>
              </a:solidFill>
              <a:round/>
              <a:headEnd type="none" w="sm" len="sm"/>
              <a:tailEnd type="none" w="sm" len="sm"/>
            </a:ln>
          </p:spPr>
          <p:txBody>
            <a:bodyPr/>
            <a:lstStyle/>
            <a:p>
              <a:endParaRPr lang="es-ES"/>
            </a:p>
          </p:txBody>
        </p:sp>
        <p:sp>
          <p:nvSpPr>
            <p:cNvPr id="107327" name="Freeform 355"/>
            <p:cNvSpPr>
              <a:spLocks/>
            </p:cNvSpPr>
            <p:nvPr/>
          </p:nvSpPr>
          <p:spPr bwMode="auto">
            <a:xfrm>
              <a:off x="527" y="3073"/>
              <a:ext cx="810" cy="246"/>
            </a:xfrm>
            <a:custGeom>
              <a:avLst/>
              <a:gdLst>
                <a:gd name="T0" fmla="*/ 396 w 810"/>
                <a:gd name="T1" fmla="*/ 0 h 246"/>
                <a:gd name="T2" fmla="*/ 0 w 810"/>
                <a:gd name="T3" fmla="*/ 0 h 246"/>
                <a:gd name="T4" fmla="*/ 216 w 810"/>
                <a:gd name="T5" fmla="*/ 245 h 246"/>
                <a:gd name="T6" fmla="*/ 809 w 810"/>
                <a:gd name="T7" fmla="*/ 245 h 246"/>
                <a:gd name="T8" fmla="*/ 396 w 810"/>
                <a:gd name="T9" fmla="*/ 0 h 246"/>
                <a:gd name="T10" fmla="*/ 0 60000 65536"/>
                <a:gd name="T11" fmla="*/ 0 60000 65536"/>
                <a:gd name="T12" fmla="*/ 0 60000 65536"/>
                <a:gd name="T13" fmla="*/ 0 60000 65536"/>
                <a:gd name="T14" fmla="*/ 0 60000 65536"/>
                <a:gd name="T15" fmla="*/ 0 w 810"/>
                <a:gd name="T16" fmla="*/ 0 h 246"/>
                <a:gd name="T17" fmla="*/ 810 w 810"/>
                <a:gd name="T18" fmla="*/ 246 h 246"/>
              </a:gdLst>
              <a:ahLst/>
              <a:cxnLst>
                <a:cxn ang="T10">
                  <a:pos x="T0" y="T1"/>
                </a:cxn>
                <a:cxn ang="T11">
                  <a:pos x="T2" y="T3"/>
                </a:cxn>
                <a:cxn ang="T12">
                  <a:pos x="T4" y="T5"/>
                </a:cxn>
                <a:cxn ang="T13">
                  <a:pos x="T6" y="T7"/>
                </a:cxn>
                <a:cxn ang="T14">
                  <a:pos x="T8" y="T9"/>
                </a:cxn>
              </a:cxnLst>
              <a:rect l="T15" t="T16" r="T17" b="T18"/>
              <a:pathLst>
                <a:path w="810" h="246">
                  <a:moveTo>
                    <a:pt x="396" y="0"/>
                  </a:moveTo>
                  <a:lnTo>
                    <a:pt x="0" y="0"/>
                  </a:lnTo>
                  <a:lnTo>
                    <a:pt x="216" y="245"/>
                  </a:lnTo>
                  <a:lnTo>
                    <a:pt x="809" y="245"/>
                  </a:lnTo>
                  <a:lnTo>
                    <a:pt x="396" y="0"/>
                  </a:lnTo>
                </a:path>
              </a:pathLst>
            </a:custGeom>
            <a:solidFill>
              <a:srgbClr val="603000"/>
            </a:solidFill>
            <a:ln w="12700" cap="rnd">
              <a:solidFill>
                <a:srgbClr val="000000"/>
              </a:solidFill>
              <a:round/>
              <a:headEnd type="none" w="sm" len="sm"/>
              <a:tailEnd type="none" w="sm" len="sm"/>
            </a:ln>
          </p:spPr>
          <p:txBody>
            <a:bodyPr/>
            <a:lstStyle/>
            <a:p>
              <a:endParaRPr lang="es-ES"/>
            </a:p>
          </p:txBody>
        </p:sp>
        <p:sp>
          <p:nvSpPr>
            <p:cNvPr id="107328" name="Freeform 356"/>
            <p:cNvSpPr>
              <a:spLocks/>
            </p:cNvSpPr>
            <p:nvPr/>
          </p:nvSpPr>
          <p:spPr bwMode="auto">
            <a:xfrm>
              <a:off x="526" y="3073"/>
              <a:ext cx="216" cy="270"/>
            </a:xfrm>
            <a:custGeom>
              <a:avLst/>
              <a:gdLst>
                <a:gd name="T0" fmla="*/ 215 w 216"/>
                <a:gd name="T1" fmla="*/ 245 h 270"/>
                <a:gd name="T2" fmla="*/ 0 w 216"/>
                <a:gd name="T3" fmla="*/ 0 h 270"/>
                <a:gd name="T4" fmla="*/ 0 w 216"/>
                <a:gd name="T5" fmla="*/ 10 h 270"/>
                <a:gd name="T6" fmla="*/ 215 w 216"/>
                <a:gd name="T7" fmla="*/ 269 h 270"/>
                <a:gd name="T8" fmla="*/ 215 w 216"/>
                <a:gd name="T9" fmla="*/ 245 h 270"/>
                <a:gd name="T10" fmla="*/ 0 60000 65536"/>
                <a:gd name="T11" fmla="*/ 0 60000 65536"/>
                <a:gd name="T12" fmla="*/ 0 60000 65536"/>
                <a:gd name="T13" fmla="*/ 0 60000 65536"/>
                <a:gd name="T14" fmla="*/ 0 60000 65536"/>
                <a:gd name="T15" fmla="*/ 0 w 216"/>
                <a:gd name="T16" fmla="*/ 0 h 270"/>
                <a:gd name="T17" fmla="*/ 216 w 216"/>
                <a:gd name="T18" fmla="*/ 270 h 270"/>
              </a:gdLst>
              <a:ahLst/>
              <a:cxnLst>
                <a:cxn ang="T10">
                  <a:pos x="T0" y="T1"/>
                </a:cxn>
                <a:cxn ang="T11">
                  <a:pos x="T2" y="T3"/>
                </a:cxn>
                <a:cxn ang="T12">
                  <a:pos x="T4" y="T5"/>
                </a:cxn>
                <a:cxn ang="T13">
                  <a:pos x="T6" y="T7"/>
                </a:cxn>
                <a:cxn ang="T14">
                  <a:pos x="T8" y="T9"/>
                </a:cxn>
              </a:cxnLst>
              <a:rect l="T15" t="T16" r="T17" b="T18"/>
              <a:pathLst>
                <a:path w="216" h="270">
                  <a:moveTo>
                    <a:pt x="215" y="245"/>
                  </a:moveTo>
                  <a:lnTo>
                    <a:pt x="0" y="0"/>
                  </a:lnTo>
                  <a:lnTo>
                    <a:pt x="0" y="10"/>
                  </a:lnTo>
                  <a:lnTo>
                    <a:pt x="215" y="269"/>
                  </a:lnTo>
                  <a:lnTo>
                    <a:pt x="215" y="245"/>
                  </a:lnTo>
                </a:path>
              </a:pathLst>
            </a:custGeom>
            <a:solidFill>
              <a:srgbClr val="201000"/>
            </a:solidFill>
            <a:ln w="12700" cap="rnd">
              <a:solidFill>
                <a:srgbClr val="000000"/>
              </a:solidFill>
              <a:round/>
              <a:headEnd type="none" w="sm" len="sm"/>
              <a:tailEnd type="none" w="sm" len="sm"/>
            </a:ln>
          </p:spPr>
          <p:txBody>
            <a:bodyPr/>
            <a:lstStyle/>
            <a:p>
              <a:endParaRPr lang="es-ES"/>
            </a:p>
          </p:txBody>
        </p:sp>
        <p:sp>
          <p:nvSpPr>
            <p:cNvPr id="107329" name="Freeform 357"/>
            <p:cNvSpPr>
              <a:spLocks/>
            </p:cNvSpPr>
            <p:nvPr/>
          </p:nvSpPr>
          <p:spPr bwMode="auto">
            <a:xfrm>
              <a:off x="741" y="3317"/>
              <a:ext cx="596" cy="26"/>
            </a:xfrm>
            <a:custGeom>
              <a:avLst/>
              <a:gdLst>
                <a:gd name="T0" fmla="*/ 0 w 596"/>
                <a:gd name="T1" fmla="*/ 25 h 26"/>
                <a:gd name="T2" fmla="*/ 0 w 596"/>
                <a:gd name="T3" fmla="*/ 0 h 26"/>
                <a:gd name="T4" fmla="*/ 595 w 596"/>
                <a:gd name="T5" fmla="*/ 0 h 26"/>
                <a:gd name="T6" fmla="*/ 595 w 596"/>
                <a:gd name="T7" fmla="*/ 25 h 26"/>
                <a:gd name="T8" fmla="*/ 0 w 596"/>
                <a:gd name="T9" fmla="*/ 25 h 26"/>
                <a:gd name="T10" fmla="*/ 0 60000 65536"/>
                <a:gd name="T11" fmla="*/ 0 60000 65536"/>
                <a:gd name="T12" fmla="*/ 0 60000 65536"/>
                <a:gd name="T13" fmla="*/ 0 60000 65536"/>
                <a:gd name="T14" fmla="*/ 0 60000 65536"/>
                <a:gd name="T15" fmla="*/ 0 w 596"/>
                <a:gd name="T16" fmla="*/ 0 h 26"/>
                <a:gd name="T17" fmla="*/ 596 w 596"/>
                <a:gd name="T18" fmla="*/ 26 h 26"/>
              </a:gdLst>
              <a:ahLst/>
              <a:cxnLst>
                <a:cxn ang="T10">
                  <a:pos x="T0" y="T1"/>
                </a:cxn>
                <a:cxn ang="T11">
                  <a:pos x="T2" y="T3"/>
                </a:cxn>
                <a:cxn ang="T12">
                  <a:pos x="T4" y="T5"/>
                </a:cxn>
                <a:cxn ang="T13">
                  <a:pos x="T6" y="T7"/>
                </a:cxn>
                <a:cxn ang="T14">
                  <a:pos x="T8" y="T9"/>
                </a:cxn>
              </a:cxnLst>
              <a:rect l="T15" t="T16" r="T17" b="T18"/>
              <a:pathLst>
                <a:path w="596" h="26">
                  <a:moveTo>
                    <a:pt x="0" y="25"/>
                  </a:moveTo>
                  <a:lnTo>
                    <a:pt x="0" y="0"/>
                  </a:lnTo>
                  <a:lnTo>
                    <a:pt x="595" y="0"/>
                  </a:lnTo>
                  <a:lnTo>
                    <a:pt x="595" y="25"/>
                  </a:lnTo>
                  <a:lnTo>
                    <a:pt x="0" y="25"/>
                  </a:lnTo>
                </a:path>
              </a:pathLst>
            </a:custGeom>
            <a:solidFill>
              <a:srgbClr val="402000"/>
            </a:solidFill>
            <a:ln w="12700" cap="rnd">
              <a:solidFill>
                <a:srgbClr val="000000"/>
              </a:solidFill>
              <a:round/>
              <a:headEnd type="none" w="sm" len="sm"/>
              <a:tailEnd type="none" w="sm" len="sm"/>
            </a:ln>
          </p:spPr>
          <p:txBody>
            <a:bodyPr/>
            <a:lstStyle/>
            <a:p>
              <a:endParaRPr lang="es-ES"/>
            </a:p>
          </p:txBody>
        </p:sp>
        <p:sp>
          <p:nvSpPr>
            <p:cNvPr id="107330" name="Freeform 358"/>
            <p:cNvSpPr>
              <a:spLocks/>
            </p:cNvSpPr>
            <p:nvPr/>
          </p:nvSpPr>
          <p:spPr bwMode="auto">
            <a:xfrm>
              <a:off x="580" y="3354"/>
              <a:ext cx="93" cy="45"/>
            </a:xfrm>
            <a:custGeom>
              <a:avLst/>
              <a:gdLst>
                <a:gd name="T0" fmla="*/ 36 w 93"/>
                <a:gd name="T1" fmla="*/ 0 h 45"/>
                <a:gd name="T2" fmla="*/ 34 w 93"/>
                <a:gd name="T3" fmla="*/ 12 h 45"/>
                <a:gd name="T4" fmla="*/ 59 w 93"/>
                <a:gd name="T5" fmla="*/ 22 h 45"/>
                <a:gd name="T6" fmla="*/ 80 w 93"/>
                <a:gd name="T7" fmla="*/ 27 h 45"/>
                <a:gd name="T8" fmla="*/ 92 w 93"/>
                <a:gd name="T9" fmla="*/ 30 h 45"/>
                <a:gd name="T10" fmla="*/ 92 w 93"/>
                <a:gd name="T11" fmla="*/ 38 h 45"/>
                <a:gd name="T12" fmla="*/ 75 w 93"/>
                <a:gd name="T13" fmla="*/ 41 h 45"/>
                <a:gd name="T14" fmla="*/ 54 w 93"/>
                <a:gd name="T15" fmla="*/ 44 h 45"/>
                <a:gd name="T16" fmla="*/ 34 w 93"/>
                <a:gd name="T17" fmla="*/ 40 h 45"/>
                <a:gd name="T18" fmla="*/ 24 w 93"/>
                <a:gd name="T19" fmla="*/ 37 h 45"/>
                <a:gd name="T20" fmla="*/ 23 w 93"/>
                <a:gd name="T21" fmla="*/ 40 h 45"/>
                <a:gd name="T22" fmla="*/ 9 w 93"/>
                <a:gd name="T23" fmla="*/ 40 h 45"/>
                <a:gd name="T24" fmla="*/ 0 w 93"/>
                <a:gd name="T25" fmla="*/ 38 h 45"/>
                <a:gd name="T26" fmla="*/ 0 w 93"/>
                <a:gd name="T27" fmla="*/ 32 h 45"/>
                <a:gd name="T28" fmla="*/ 0 w 93"/>
                <a:gd name="T29" fmla="*/ 30 h 45"/>
                <a:gd name="T30" fmla="*/ 0 w 93"/>
                <a:gd name="T31" fmla="*/ 20 h 45"/>
                <a:gd name="T32" fmla="*/ 1 w 93"/>
                <a:gd name="T33" fmla="*/ 15 h 45"/>
                <a:gd name="T34" fmla="*/ 6 w 93"/>
                <a:gd name="T35" fmla="*/ 10 h 45"/>
                <a:gd name="T36" fmla="*/ 7 w 93"/>
                <a:gd name="T37" fmla="*/ 0 h 45"/>
                <a:gd name="T38" fmla="*/ 36 w 93"/>
                <a:gd name="T39" fmla="*/ 0 h 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3"/>
                <a:gd name="T61" fmla="*/ 0 h 45"/>
                <a:gd name="T62" fmla="*/ 93 w 93"/>
                <a:gd name="T63" fmla="*/ 45 h 4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3" h="45">
                  <a:moveTo>
                    <a:pt x="36" y="0"/>
                  </a:moveTo>
                  <a:lnTo>
                    <a:pt x="34" y="12"/>
                  </a:lnTo>
                  <a:lnTo>
                    <a:pt x="59" y="22"/>
                  </a:lnTo>
                  <a:lnTo>
                    <a:pt x="80" y="27"/>
                  </a:lnTo>
                  <a:lnTo>
                    <a:pt x="92" y="30"/>
                  </a:lnTo>
                  <a:lnTo>
                    <a:pt x="92" y="38"/>
                  </a:lnTo>
                  <a:lnTo>
                    <a:pt x="75" y="41"/>
                  </a:lnTo>
                  <a:lnTo>
                    <a:pt x="54" y="44"/>
                  </a:lnTo>
                  <a:lnTo>
                    <a:pt x="34" y="40"/>
                  </a:lnTo>
                  <a:lnTo>
                    <a:pt x="24" y="37"/>
                  </a:lnTo>
                  <a:lnTo>
                    <a:pt x="23" y="40"/>
                  </a:lnTo>
                  <a:lnTo>
                    <a:pt x="9" y="40"/>
                  </a:lnTo>
                  <a:lnTo>
                    <a:pt x="0" y="38"/>
                  </a:lnTo>
                  <a:lnTo>
                    <a:pt x="0" y="32"/>
                  </a:lnTo>
                  <a:lnTo>
                    <a:pt x="0" y="30"/>
                  </a:lnTo>
                  <a:lnTo>
                    <a:pt x="0" y="20"/>
                  </a:lnTo>
                  <a:lnTo>
                    <a:pt x="1" y="15"/>
                  </a:lnTo>
                  <a:lnTo>
                    <a:pt x="6" y="10"/>
                  </a:lnTo>
                  <a:lnTo>
                    <a:pt x="7" y="0"/>
                  </a:lnTo>
                  <a:lnTo>
                    <a:pt x="36"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331" name="Freeform 359"/>
            <p:cNvSpPr>
              <a:spLocks/>
            </p:cNvSpPr>
            <p:nvPr/>
          </p:nvSpPr>
          <p:spPr bwMode="auto">
            <a:xfrm>
              <a:off x="617" y="3370"/>
              <a:ext cx="27" cy="25"/>
            </a:xfrm>
            <a:custGeom>
              <a:avLst/>
              <a:gdLst>
                <a:gd name="T0" fmla="*/ 6 w 27"/>
                <a:gd name="T1" fmla="*/ 0 h 25"/>
                <a:gd name="T2" fmla="*/ 0 w 27"/>
                <a:gd name="T3" fmla="*/ 12 h 25"/>
                <a:gd name="T4" fmla="*/ 22 w 27"/>
                <a:gd name="T5" fmla="*/ 24 h 25"/>
                <a:gd name="T6" fmla="*/ 26 w 27"/>
                <a:gd name="T7" fmla="*/ 14 h 25"/>
                <a:gd name="T8" fmla="*/ 6 w 27"/>
                <a:gd name="T9" fmla="*/ 0 h 25"/>
                <a:gd name="T10" fmla="*/ 0 60000 65536"/>
                <a:gd name="T11" fmla="*/ 0 60000 65536"/>
                <a:gd name="T12" fmla="*/ 0 60000 65536"/>
                <a:gd name="T13" fmla="*/ 0 60000 65536"/>
                <a:gd name="T14" fmla="*/ 0 60000 65536"/>
                <a:gd name="T15" fmla="*/ 0 w 27"/>
                <a:gd name="T16" fmla="*/ 0 h 25"/>
                <a:gd name="T17" fmla="*/ 27 w 27"/>
                <a:gd name="T18" fmla="*/ 25 h 25"/>
              </a:gdLst>
              <a:ahLst/>
              <a:cxnLst>
                <a:cxn ang="T10">
                  <a:pos x="T0" y="T1"/>
                </a:cxn>
                <a:cxn ang="T11">
                  <a:pos x="T2" y="T3"/>
                </a:cxn>
                <a:cxn ang="T12">
                  <a:pos x="T4" y="T5"/>
                </a:cxn>
                <a:cxn ang="T13">
                  <a:pos x="T6" y="T7"/>
                </a:cxn>
                <a:cxn ang="T14">
                  <a:pos x="T8" y="T9"/>
                </a:cxn>
              </a:cxnLst>
              <a:rect l="T15" t="T16" r="T17" b="T18"/>
              <a:pathLst>
                <a:path w="27" h="25">
                  <a:moveTo>
                    <a:pt x="6" y="0"/>
                  </a:moveTo>
                  <a:lnTo>
                    <a:pt x="0" y="12"/>
                  </a:lnTo>
                  <a:lnTo>
                    <a:pt x="22" y="24"/>
                  </a:lnTo>
                  <a:lnTo>
                    <a:pt x="26" y="14"/>
                  </a:lnTo>
                  <a:lnTo>
                    <a:pt x="6" y="0"/>
                  </a:lnTo>
                </a:path>
              </a:pathLst>
            </a:custGeom>
            <a:solidFill>
              <a:srgbClr val="808080"/>
            </a:solidFill>
            <a:ln w="9525" cap="rnd">
              <a:noFill/>
              <a:round/>
              <a:headEnd type="none" w="sm" len="sm"/>
              <a:tailEnd type="none" w="sm" len="sm"/>
            </a:ln>
          </p:spPr>
          <p:txBody>
            <a:bodyPr/>
            <a:lstStyle/>
            <a:p>
              <a:endParaRPr lang="es-ES"/>
            </a:p>
          </p:txBody>
        </p:sp>
        <p:sp>
          <p:nvSpPr>
            <p:cNvPr id="107332" name="Freeform 360"/>
            <p:cNvSpPr>
              <a:spLocks/>
            </p:cNvSpPr>
            <p:nvPr/>
          </p:nvSpPr>
          <p:spPr bwMode="auto">
            <a:xfrm>
              <a:off x="644" y="3381"/>
              <a:ext cx="29" cy="26"/>
            </a:xfrm>
            <a:custGeom>
              <a:avLst/>
              <a:gdLst>
                <a:gd name="T0" fmla="*/ 1 w 29"/>
                <a:gd name="T1" fmla="*/ 0 h 26"/>
                <a:gd name="T2" fmla="*/ 0 w 29"/>
                <a:gd name="T3" fmla="*/ 9 h 26"/>
                <a:gd name="T4" fmla="*/ 12 w 29"/>
                <a:gd name="T5" fmla="*/ 19 h 26"/>
                <a:gd name="T6" fmla="*/ 19 w 29"/>
                <a:gd name="T7" fmla="*/ 25 h 26"/>
                <a:gd name="T8" fmla="*/ 28 w 29"/>
                <a:gd name="T9" fmla="*/ 19 h 26"/>
                <a:gd name="T10" fmla="*/ 18 w 29"/>
                <a:gd name="T11" fmla="*/ 9 h 26"/>
                <a:gd name="T12" fmla="*/ 1 w 29"/>
                <a:gd name="T13" fmla="*/ 0 h 26"/>
                <a:gd name="T14" fmla="*/ 0 60000 65536"/>
                <a:gd name="T15" fmla="*/ 0 60000 65536"/>
                <a:gd name="T16" fmla="*/ 0 60000 65536"/>
                <a:gd name="T17" fmla="*/ 0 60000 65536"/>
                <a:gd name="T18" fmla="*/ 0 60000 65536"/>
                <a:gd name="T19" fmla="*/ 0 60000 65536"/>
                <a:gd name="T20" fmla="*/ 0 60000 65536"/>
                <a:gd name="T21" fmla="*/ 0 w 29"/>
                <a:gd name="T22" fmla="*/ 0 h 26"/>
                <a:gd name="T23" fmla="*/ 29 w 29"/>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26">
                  <a:moveTo>
                    <a:pt x="1" y="0"/>
                  </a:moveTo>
                  <a:lnTo>
                    <a:pt x="0" y="9"/>
                  </a:lnTo>
                  <a:lnTo>
                    <a:pt x="12" y="19"/>
                  </a:lnTo>
                  <a:lnTo>
                    <a:pt x="19" y="25"/>
                  </a:lnTo>
                  <a:lnTo>
                    <a:pt x="28" y="19"/>
                  </a:lnTo>
                  <a:lnTo>
                    <a:pt x="18" y="9"/>
                  </a:lnTo>
                  <a:lnTo>
                    <a:pt x="1" y="0"/>
                  </a:lnTo>
                </a:path>
              </a:pathLst>
            </a:custGeom>
            <a:solidFill>
              <a:srgbClr val="808080"/>
            </a:solidFill>
            <a:ln w="9525" cap="rnd">
              <a:noFill/>
              <a:round/>
              <a:headEnd type="none" w="sm" len="sm"/>
              <a:tailEnd type="none" w="sm" len="sm"/>
            </a:ln>
          </p:spPr>
          <p:txBody>
            <a:bodyPr/>
            <a:lstStyle/>
            <a:p>
              <a:endParaRPr lang="es-ES"/>
            </a:p>
          </p:txBody>
        </p:sp>
        <p:sp>
          <p:nvSpPr>
            <p:cNvPr id="107333" name="Freeform 361"/>
            <p:cNvSpPr>
              <a:spLocks/>
            </p:cNvSpPr>
            <p:nvPr/>
          </p:nvSpPr>
          <p:spPr bwMode="auto">
            <a:xfrm>
              <a:off x="585" y="3370"/>
              <a:ext cx="86" cy="25"/>
            </a:xfrm>
            <a:custGeom>
              <a:avLst/>
              <a:gdLst>
                <a:gd name="T0" fmla="*/ 85 w 86"/>
                <a:gd name="T1" fmla="*/ 19 h 25"/>
                <a:gd name="T2" fmla="*/ 85 w 86"/>
                <a:gd name="T3" fmla="*/ 16 h 25"/>
                <a:gd name="T4" fmla="*/ 72 w 86"/>
                <a:gd name="T5" fmla="*/ 17 h 25"/>
                <a:gd name="T6" fmla="*/ 54 w 86"/>
                <a:gd name="T7" fmla="*/ 14 h 25"/>
                <a:gd name="T8" fmla="*/ 44 w 86"/>
                <a:gd name="T9" fmla="*/ 12 h 25"/>
                <a:gd name="T10" fmla="*/ 24 w 86"/>
                <a:gd name="T11" fmla="*/ 6 h 25"/>
                <a:gd name="T12" fmla="*/ 16 w 86"/>
                <a:gd name="T13" fmla="*/ 5 h 25"/>
                <a:gd name="T14" fmla="*/ 8 w 86"/>
                <a:gd name="T15" fmla="*/ 3 h 25"/>
                <a:gd name="T16" fmla="*/ 3 w 86"/>
                <a:gd name="T17" fmla="*/ 0 h 25"/>
                <a:gd name="T18" fmla="*/ 0 w 86"/>
                <a:gd name="T19" fmla="*/ 4 h 25"/>
                <a:gd name="T20" fmla="*/ 0 w 86"/>
                <a:gd name="T21" fmla="*/ 14 h 25"/>
                <a:gd name="T22" fmla="*/ 5 w 86"/>
                <a:gd name="T23" fmla="*/ 16 h 25"/>
                <a:gd name="T24" fmla="*/ 20 w 86"/>
                <a:gd name="T25" fmla="*/ 17 h 25"/>
                <a:gd name="T26" fmla="*/ 25 w 86"/>
                <a:gd name="T27" fmla="*/ 18 h 25"/>
                <a:gd name="T28" fmla="*/ 37 w 86"/>
                <a:gd name="T29" fmla="*/ 21 h 25"/>
                <a:gd name="T30" fmla="*/ 46 w 86"/>
                <a:gd name="T31" fmla="*/ 24 h 25"/>
                <a:gd name="T32" fmla="*/ 55 w 86"/>
                <a:gd name="T33" fmla="*/ 24 h 25"/>
                <a:gd name="T34" fmla="*/ 70 w 86"/>
                <a:gd name="T35" fmla="*/ 24 h 25"/>
                <a:gd name="T36" fmla="*/ 85 w 86"/>
                <a:gd name="T37" fmla="*/ 19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6"/>
                <a:gd name="T58" fmla="*/ 0 h 25"/>
                <a:gd name="T59" fmla="*/ 86 w 86"/>
                <a:gd name="T60" fmla="*/ 25 h 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6" h="25">
                  <a:moveTo>
                    <a:pt x="85" y="19"/>
                  </a:moveTo>
                  <a:lnTo>
                    <a:pt x="85" y="16"/>
                  </a:lnTo>
                  <a:lnTo>
                    <a:pt x="72" y="17"/>
                  </a:lnTo>
                  <a:lnTo>
                    <a:pt x="54" y="14"/>
                  </a:lnTo>
                  <a:lnTo>
                    <a:pt x="44" y="12"/>
                  </a:lnTo>
                  <a:lnTo>
                    <a:pt x="24" y="6"/>
                  </a:lnTo>
                  <a:lnTo>
                    <a:pt x="16" y="5"/>
                  </a:lnTo>
                  <a:lnTo>
                    <a:pt x="8" y="3"/>
                  </a:lnTo>
                  <a:lnTo>
                    <a:pt x="3" y="0"/>
                  </a:lnTo>
                  <a:lnTo>
                    <a:pt x="0" y="4"/>
                  </a:lnTo>
                  <a:lnTo>
                    <a:pt x="0" y="14"/>
                  </a:lnTo>
                  <a:lnTo>
                    <a:pt x="5" y="16"/>
                  </a:lnTo>
                  <a:lnTo>
                    <a:pt x="20" y="17"/>
                  </a:lnTo>
                  <a:lnTo>
                    <a:pt x="25" y="18"/>
                  </a:lnTo>
                  <a:lnTo>
                    <a:pt x="37" y="21"/>
                  </a:lnTo>
                  <a:lnTo>
                    <a:pt x="46" y="24"/>
                  </a:lnTo>
                  <a:lnTo>
                    <a:pt x="55" y="24"/>
                  </a:lnTo>
                  <a:lnTo>
                    <a:pt x="70" y="24"/>
                  </a:lnTo>
                  <a:lnTo>
                    <a:pt x="85" y="19"/>
                  </a:lnTo>
                </a:path>
              </a:pathLst>
            </a:custGeom>
            <a:solidFill>
              <a:srgbClr val="808080"/>
            </a:solidFill>
            <a:ln w="9525" cap="rnd">
              <a:noFill/>
              <a:round/>
              <a:headEnd type="none" w="sm" len="sm"/>
              <a:tailEnd type="none" w="sm" len="sm"/>
            </a:ln>
          </p:spPr>
          <p:txBody>
            <a:bodyPr/>
            <a:lstStyle/>
            <a:p>
              <a:endParaRPr lang="es-ES"/>
            </a:p>
          </p:txBody>
        </p:sp>
        <p:sp>
          <p:nvSpPr>
            <p:cNvPr id="107334" name="Freeform 362"/>
            <p:cNvSpPr>
              <a:spLocks/>
            </p:cNvSpPr>
            <p:nvPr/>
          </p:nvSpPr>
          <p:spPr bwMode="auto">
            <a:xfrm>
              <a:off x="592" y="3353"/>
              <a:ext cx="29" cy="25"/>
            </a:xfrm>
            <a:custGeom>
              <a:avLst/>
              <a:gdLst>
                <a:gd name="T0" fmla="*/ 28 w 29"/>
                <a:gd name="T1" fmla="*/ 1 h 25"/>
                <a:gd name="T2" fmla="*/ 26 w 29"/>
                <a:gd name="T3" fmla="*/ 12 h 25"/>
                <a:gd name="T4" fmla="*/ 28 w 29"/>
                <a:gd name="T5" fmla="*/ 14 h 25"/>
                <a:gd name="T6" fmla="*/ 20 w 29"/>
                <a:gd name="T7" fmla="*/ 24 h 25"/>
                <a:gd name="T8" fmla="*/ 12 w 29"/>
                <a:gd name="T9" fmla="*/ 24 h 25"/>
                <a:gd name="T10" fmla="*/ 2 w 29"/>
                <a:gd name="T11" fmla="*/ 19 h 25"/>
                <a:gd name="T12" fmla="*/ 0 w 29"/>
                <a:gd name="T13" fmla="*/ 14 h 25"/>
                <a:gd name="T14" fmla="*/ 1 w 29"/>
                <a:gd name="T15" fmla="*/ 11 h 25"/>
                <a:gd name="T16" fmla="*/ 1 w 29"/>
                <a:gd name="T17" fmla="*/ 0 h 25"/>
                <a:gd name="T18" fmla="*/ 28 w 29"/>
                <a:gd name="T19" fmla="*/ 1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25"/>
                <a:gd name="T32" fmla="*/ 29 w 29"/>
                <a:gd name="T33" fmla="*/ 25 h 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25">
                  <a:moveTo>
                    <a:pt x="28" y="1"/>
                  </a:moveTo>
                  <a:lnTo>
                    <a:pt x="26" y="12"/>
                  </a:lnTo>
                  <a:lnTo>
                    <a:pt x="28" y="14"/>
                  </a:lnTo>
                  <a:lnTo>
                    <a:pt x="20" y="24"/>
                  </a:lnTo>
                  <a:lnTo>
                    <a:pt x="12" y="24"/>
                  </a:lnTo>
                  <a:lnTo>
                    <a:pt x="2" y="19"/>
                  </a:lnTo>
                  <a:lnTo>
                    <a:pt x="0" y="14"/>
                  </a:lnTo>
                  <a:lnTo>
                    <a:pt x="1" y="11"/>
                  </a:lnTo>
                  <a:lnTo>
                    <a:pt x="1" y="0"/>
                  </a:lnTo>
                  <a:lnTo>
                    <a:pt x="28" y="1"/>
                  </a:lnTo>
                </a:path>
              </a:pathLst>
            </a:custGeom>
            <a:solidFill>
              <a:srgbClr val="A0A0A0"/>
            </a:solidFill>
            <a:ln w="9525" cap="rnd">
              <a:noFill/>
              <a:round/>
              <a:headEnd type="none" w="sm" len="sm"/>
              <a:tailEnd type="none" w="sm" len="sm"/>
            </a:ln>
          </p:spPr>
          <p:txBody>
            <a:bodyPr/>
            <a:lstStyle/>
            <a:p>
              <a:endParaRPr lang="es-ES"/>
            </a:p>
          </p:txBody>
        </p:sp>
        <p:sp>
          <p:nvSpPr>
            <p:cNvPr id="107335" name="Freeform 363"/>
            <p:cNvSpPr>
              <a:spLocks/>
            </p:cNvSpPr>
            <p:nvPr/>
          </p:nvSpPr>
          <p:spPr bwMode="auto">
            <a:xfrm>
              <a:off x="583" y="3282"/>
              <a:ext cx="43" cy="85"/>
            </a:xfrm>
            <a:custGeom>
              <a:avLst/>
              <a:gdLst>
                <a:gd name="T0" fmla="*/ 1 w 43"/>
                <a:gd name="T1" fmla="*/ 0 h 85"/>
                <a:gd name="T2" fmla="*/ 0 w 43"/>
                <a:gd name="T3" fmla="*/ 29 h 85"/>
                <a:gd name="T4" fmla="*/ 0 w 43"/>
                <a:gd name="T5" fmla="*/ 51 h 85"/>
                <a:gd name="T6" fmla="*/ 0 w 43"/>
                <a:gd name="T7" fmla="*/ 77 h 85"/>
                <a:gd name="T8" fmla="*/ 20 w 43"/>
                <a:gd name="T9" fmla="*/ 84 h 85"/>
                <a:gd name="T10" fmla="*/ 40 w 43"/>
                <a:gd name="T11" fmla="*/ 84 h 85"/>
                <a:gd name="T12" fmla="*/ 42 w 43"/>
                <a:gd name="T13" fmla="*/ 0 h 85"/>
                <a:gd name="T14" fmla="*/ 1 w 43"/>
                <a:gd name="T15" fmla="*/ 0 h 85"/>
                <a:gd name="T16" fmla="*/ 0 60000 65536"/>
                <a:gd name="T17" fmla="*/ 0 60000 65536"/>
                <a:gd name="T18" fmla="*/ 0 60000 65536"/>
                <a:gd name="T19" fmla="*/ 0 60000 65536"/>
                <a:gd name="T20" fmla="*/ 0 60000 65536"/>
                <a:gd name="T21" fmla="*/ 0 60000 65536"/>
                <a:gd name="T22" fmla="*/ 0 60000 65536"/>
                <a:gd name="T23" fmla="*/ 0 60000 65536"/>
                <a:gd name="T24" fmla="*/ 0 w 43"/>
                <a:gd name="T25" fmla="*/ 0 h 85"/>
                <a:gd name="T26" fmla="*/ 43 w 43"/>
                <a:gd name="T27" fmla="*/ 85 h 8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3" h="85">
                  <a:moveTo>
                    <a:pt x="1" y="0"/>
                  </a:moveTo>
                  <a:lnTo>
                    <a:pt x="0" y="29"/>
                  </a:lnTo>
                  <a:lnTo>
                    <a:pt x="0" y="51"/>
                  </a:lnTo>
                  <a:lnTo>
                    <a:pt x="0" y="77"/>
                  </a:lnTo>
                  <a:lnTo>
                    <a:pt x="20" y="84"/>
                  </a:lnTo>
                  <a:lnTo>
                    <a:pt x="40" y="84"/>
                  </a:lnTo>
                  <a:lnTo>
                    <a:pt x="42" y="0"/>
                  </a:lnTo>
                  <a:lnTo>
                    <a:pt x="1"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336" name="Freeform 364"/>
            <p:cNvSpPr>
              <a:spLocks/>
            </p:cNvSpPr>
            <p:nvPr/>
          </p:nvSpPr>
          <p:spPr bwMode="auto">
            <a:xfrm>
              <a:off x="587" y="3287"/>
              <a:ext cx="32" cy="72"/>
            </a:xfrm>
            <a:custGeom>
              <a:avLst/>
              <a:gdLst>
                <a:gd name="T0" fmla="*/ 1 w 32"/>
                <a:gd name="T1" fmla="*/ 0 h 72"/>
                <a:gd name="T2" fmla="*/ 0 w 32"/>
                <a:gd name="T3" fmla="*/ 22 h 72"/>
                <a:gd name="T4" fmla="*/ 0 w 32"/>
                <a:gd name="T5" fmla="*/ 38 h 72"/>
                <a:gd name="T6" fmla="*/ 0 w 32"/>
                <a:gd name="T7" fmla="*/ 65 h 72"/>
                <a:gd name="T8" fmla="*/ 14 w 32"/>
                <a:gd name="T9" fmla="*/ 71 h 72"/>
                <a:gd name="T10" fmla="*/ 29 w 32"/>
                <a:gd name="T11" fmla="*/ 71 h 72"/>
                <a:gd name="T12" fmla="*/ 31 w 32"/>
                <a:gd name="T13" fmla="*/ 0 h 72"/>
                <a:gd name="T14" fmla="*/ 1 w 32"/>
                <a:gd name="T15" fmla="*/ 0 h 72"/>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72"/>
                <a:gd name="T26" fmla="*/ 32 w 32"/>
                <a:gd name="T27" fmla="*/ 72 h 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72">
                  <a:moveTo>
                    <a:pt x="1" y="0"/>
                  </a:moveTo>
                  <a:lnTo>
                    <a:pt x="0" y="22"/>
                  </a:lnTo>
                  <a:lnTo>
                    <a:pt x="0" y="38"/>
                  </a:lnTo>
                  <a:lnTo>
                    <a:pt x="0" y="65"/>
                  </a:lnTo>
                  <a:lnTo>
                    <a:pt x="14" y="71"/>
                  </a:lnTo>
                  <a:lnTo>
                    <a:pt x="29" y="71"/>
                  </a:lnTo>
                  <a:lnTo>
                    <a:pt x="31" y="0"/>
                  </a:lnTo>
                  <a:lnTo>
                    <a:pt x="1" y="0"/>
                  </a:lnTo>
                </a:path>
              </a:pathLst>
            </a:custGeom>
            <a:solidFill>
              <a:srgbClr val="808080"/>
            </a:solidFill>
            <a:ln w="9525" cap="rnd">
              <a:noFill/>
              <a:round/>
              <a:headEnd type="none" w="sm" len="sm"/>
              <a:tailEnd type="none" w="sm" len="sm"/>
            </a:ln>
          </p:spPr>
          <p:txBody>
            <a:bodyPr/>
            <a:lstStyle/>
            <a:p>
              <a:endParaRPr lang="es-ES"/>
            </a:p>
          </p:txBody>
        </p:sp>
        <p:sp>
          <p:nvSpPr>
            <p:cNvPr id="107337" name="Freeform 365"/>
            <p:cNvSpPr>
              <a:spLocks/>
            </p:cNvSpPr>
            <p:nvPr/>
          </p:nvSpPr>
          <p:spPr bwMode="auto">
            <a:xfrm>
              <a:off x="604" y="3367"/>
              <a:ext cx="92" cy="45"/>
            </a:xfrm>
            <a:custGeom>
              <a:avLst/>
              <a:gdLst>
                <a:gd name="T0" fmla="*/ 35 w 92"/>
                <a:gd name="T1" fmla="*/ 0 h 45"/>
                <a:gd name="T2" fmla="*/ 35 w 92"/>
                <a:gd name="T3" fmla="*/ 12 h 45"/>
                <a:gd name="T4" fmla="*/ 59 w 92"/>
                <a:gd name="T5" fmla="*/ 22 h 45"/>
                <a:gd name="T6" fmla="*/ 79 w 92"/>
                <a:gd name="T7" fmla="*/ 28 h 45"/>
                <a:gd name="T8" fmla="*/ 91 w 92"/>
                <a:gd name="T9" fmla="*/ 30 h 45"/>
                <a:gd name="T10" fmla="*/ 91 w 92"/>
                <a:gd name="T11" fmla="*/ 37 h 45"/>
                <a:gd name="T12" fmla="*/ 74 w 92"/>
                <a:gd name="T13" fmla="*/ 41 h 45"/>
                <a:gd name="T14" fmla="*/ 53 w 92"/>
                <a:gd name="T15" fmla="*/ 44 h 45"/>
                <a:gd name="T16" fmla="*/ 35 w 92"/>
                <a:gd name="T17" fmla="*/ 40 h 45"/>
                <a:gd name="T18" fmla="*/ 23 w 92"/>
                <a:gd name="T19" fmla="*/ 37 h 45"/>
                <a:gd name="T20" fmla="*/ 23 w 92"/>
                <a:gd name="T21" fmla="*/ 40 h 45"/>
                <a:gd name="T22" fmla="*/ 8 w 92"/>
                <a:gd name="T23" fmla="*/ 40 h 45"/>
                <a:gd name="T24" fmla="*/ 0 w 92"/>
                <a:gd name="T25" fmla="*/ 38 h 45"/>
                <a:gd name="T26" fmla="*/ 0 w 92"/>
                <a:gd name="T27" fmla="*/ 32 h 45"/>
                <a:gd name="T28" fmla="*/ 0 w 92"/>
                <a:gd name="T29" fmla="*/ 29 h 45"/>
                <a:gd name="T30" fmla="*/ 0 w 92"/>
                <a:gd name="T31" fmla="*/ 20 h 45"/>
                <a:gd name="T32" fmla="*/ 0 w 92"/>
                <a:gd name="T33" fmla="*/ 15 h 45"/>
                <a:gd name="T34" fmla="*/ 6 w 92"/>
                <a:gd name="T35" fmla="*/ 11 h 45"/>
                <a:gd name="T36" fmla="*/ 7 w 92"/>
                <a:gd name="T37" fmla="*/ 0 h 45"/>
                <a:gd name="T38" fmla="*/ 35 w 92"/>
                <a:gd name="T39" fmla="*/ 0 h 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2"/>
                <a:gd name="T61" fmla="*/ 0 h 45"/>
                <a:gd name="T62" fmla="*/ 92 w 92"/>
                <a:gd name="T63" fmla="*/ 45 h 4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2" h="45">
                  <a:moveTo>
                    <a:pt x="35" y="0"/>
                  </a:moveTo>
                  <a:lnTo>
                    <a:pt x="35" y="12"/>
                  </a:lnTo>
                  <a:lnTo>
                    <a:pt x="59" y="22"/>
                  </a:lnTo>
                  <a:lnTo>
                    <a:pt x="79" y="28"/>
                  </a:lnTo>
                  <a:lnTo>
                    <a:pt x="91" y="30"/>
                  </a:lnTo>
                  <a:lnTo>
                    <a:pt x="91" y="37"/>
                  </a:lnTo>
                  <a:lnTo>
                    <a:pt x="74" y="41"/>
                  </a:lnTo>
                  <a:lnTo>
                    <a:pt x="53" y="44"/>
                  </a:lnTo>
                  <a:lnTo>
                    <a:pt x="35" y="40"/>
                  </a:lnTo>
                  <a:lnTo>
                    <a:pt x="23" y="37"/>
                  </a:lnTo>
                  <a:lnTo>
                    <a:pt x="23" y="40"/>
                  </a:lnTo>
                  <a:lnTo>
                    <a:pt x="8" y="40"/>
                  </a:lnTo>
                  <a:lnTo>
                    <a:pt x="0" y="38"/>
                  </a:lnTo>
                  <a:lnTo>
                    <a:pt x="0" y="32"/>
                  </a:lnTo>
                  <a:lnTo>
                    <a:pt x="0" y="29"/>
                  </a:lnTo>
                  <a:lnTo>
                    <a:pt x="0" y="20"/>
                  </a:lnTo>
                  <a:lnTo>
                    <a:pt x="0" y="15"/>
                  </a:lnTo>
                  <a:lnTo>
                    <a:pt x="6" y="11"/>
                  </a:lnTo>
                  <a:lnTo>
                    <a:pt x="7" y="0"/>
                  </a:lnTo>
                  <a:lnTo>
                    <a:pt x="35"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338" name="Freeform 366"/>
            <p:cNvSpPr>
              <a:spLocks/>
            </p:cNvSpPr>
            <p:nvPr/>
          </p:nvSpPr>
          <p:spPr bwMode="auto">
            <a:xfrm>
              <a:off x="636" y="3383"/>
              <a:ext cx="30" cy="26"/>
            </a:xfrm>
            <a:custGeom>
              <a:avLst/>
              <a:gdLst>
                <a:gd name="T0" fmla="*/ 7 w 30"/>
                <a:gd name="T1" fmla="*/ 0 h 26"/>
                <a:gd name="T2" fmla="*/ 0 w 30"/>
                <a:gd name="T3" fmla="*/ 13 h 26"/>
                <a:gd name="T4" fmla="*/ 25 w 30"/>
                <a:gd name="T5" fmla="*/ 25 h 26"/>
                <a:gd name="T6" fmla="*/ 29 w 30"/>
                <a:gd name="T7" fmla="*/ 14 h 26"/>
                <a:gd name="T8" fmla="*/ 7 w 30"/>
                <a:gd name="T9" fmla="*/ 0 h 26"/>
                <a:gd name="T10" fmla="*/ 0 60000 65536"/>
                <a:gd name="T11" fmla="*/ 0 60000 65536"/>
                <a:gd name="T12" fmla="*/ 0 60000 65536"/>
                <a:gd name="T13" fmla="*/ 0 60000 65536"/>
                <a:gd name="T14" fmla="*/ 0 60000 65536"/>
                <a:gd name="T15" fmla="*/ 0 w 30"/>
                <a:gd name="T16" fmla="*/ 0 h 26"/>
                <a:gd name="T17" fmla="*/ 30 w 30"/>
                <a:gd name="T18" fmla="*/ 26 h 26"/>
              </a:gdLst>
              <a:ahLst/>
              <a:cxnLst>
                <a:cxn ang="T10">
                  <a:pos x="T0" y="T1"/>
                </a:cxn>
                <a:cxn ang="T11">
                  <a:pos x="T2" y="T3"/>
                </a:cxn>
                <a:cxn ang="T12">
                  <a:pos x="T4" y="T5"/>
                </a:cxn>
                <a:cxn ang="T13">
                  <a:pos x="T6" y="T7"/>
                </a:cxn>
                <a:cxn ang="T14">
                  <a:pos x="T8" y="T9"/>
                </a:cxn>
              </a:cxnLst>
              <a:rect l="T15" t="T16" r="T17" b="T18"/>
              <a:pathLst>
                <a:path w="30" h="26">
                  <a:moveTo>
                    <a:pt x="7" y="0"/>
                  </a:moveTo>
                  <a:lnTo>
                    <a:pt x="0" y="13"/>
                  </a:lnTo>
                  <a:lnTo>
                    <a:pt x="25" y="25"/>
                  </a:lnTo>
                  <a:lnTo>
                    <a:pt x="29" y="14"/>
                  </a:lnTo>
                  <a:lnTo>
                    <a:pt x="7" y="0"/>
                  </a:lnTo>
                </a:path>
              </a:pathLst>
            </a:custGeom>
            <a:solidFill>
              <a:srgbClr val="808080"/>
            </a:solidFill>
            <a:ln w="9525" cap="rnd">
              <a:noFill/>
              <a:round/>
              <a:headEnd type="none" w="sm" len="sm"/>
              <a:tailEnd type="none" w="sm" len="sm"/>
            </a:ln>
          </p:spPr>
          <p:txBody>
            <a:bodyPr/>
            <a:lstStyle/>
            <a:p>
              <a:endParaRPr lang="es-ES"/>
            </a:p>
          </p:txBody>
        </p:sp>
        <p:sp>
          <p:nvSpPr>
            <p:cNvPr id="107339" name="Freeform 367"/>
            <p:cNvSpPr>
              <a:spLocks/>
            </p:cNvSpPr>
            <p:nvPr/>
          </p:nvSpPr>
          <p:spPr bwMode="auto">
            <a:xfrm>
              <a:off x="666" y="3393"/>
              <a:ext cx="27" cy="27"/>
            </a:xfrm>
            <a:custGeom>
              <a:avLst/>
              <a:gdLst>
                <a:gd name="T0" fmla="*/ 1 w 27"/>
                <a:gd name="T1" fmla="*/ 0 h 27"/>
                <a:gd name="T2" fmla="*/ 0 w 27"/>
                <a:gd name="T3" fmla="*/ 14 h 27"/>
                <a:gd name="T4" fmla="*/ 12 w 27"/>
                <a:gd name="T5" fmla="*/ 26 h 27"/>
                <a:gd name="T6" fmla="*/ 16 w 27"/>
                <a:gd name="T7" fmla="*/ 26 h 27"/>
                <a:gd name="T8" fmla="*/ 26 w 27"/>
                <a:gd name="T9" fmla="*/ 26 h 27"/>
                <a:gd name="T10" fmla="*/ 16 w 27"/>
                <a:gd name="T11" fmla="*/ 14 h 27"/>
                <a:gd name="T12" fmla="*/ 1 w 27"/>
                <a:gd name="T13" fmla="*/ 0 h 27"/>
                <a:gd name="T14" fmla="*/ 0 60000 65536"/>
                <a:gd name="T15" fmla="*/ 0 60000 65536"/>
                <a:gd name="T16" fmla="*/ 0 60000 65536"/>
                <a:gd name="T17" fmla="*/ 0 60000 65536"/>
                <a:gd name="T18" fmla="*/ 0 60000 65536"/>
                <a:gd name="T19" fmla="*/ 0 60000 65536"/>
                <a:gd name="T20" fmla="*/ 0 60000 65536"/>
                <a:gd name="T21" fmla="*/ 0 w 27"/>
                <a:gd name="T22" fmla="*/ 0 h 27"/>
                <a:gd name="T23" fmla="*/ 27 w 27"/>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7">
                  <a:moveTo>
                    <a:pt x="1" y="0"/>
                  </a:moveTo>
                  <a:lnTo>
                    <a:pt x="0" y="14"/>
                  </a:lnTo>
                  <a:lnTo>
                    <a:pt x="12" y="26"/>
                  </a:lnTo>
                  <a:lnTo>
                    <a:pt x="16" y="26"/>
                  </a:lnTo>
                  <a:lnTo>
                    <a:pt x="26" y="26"/>
                  </a:lnTo>
                  <a:lnTo>
                    <a:pt x="16" y="14"/>
                  </a:lnTo>
                  <a:lnTo>
                    <a:pt x="1" y="0"/>
                  </a:lnTo>
                </a:path>
              </a:pathLst>
            </a:custGeom>
            <a:solidFill>
              <a:srgbClr val="808080"/>
            </a:solidFill>
            <a:ln w="9525" cap="rnd">
              <a:noFill/>
              <a:round/>
              <a:headEnd type="none" w="sm" len="sm"/>
              <a:tailEnd type="none" w="sm" len="sm"/>
            </a:ln>
          </p:spPr>
          <p:txBody>
            <a:bodyPr/>
            <a:lstStyle/>
            <a:p>
              <a:endParaRPr lang="es-ES"/>
            </a:p>
          </p:txBody>
        </p:sp>
        <p:sp>
          <p:nvSpPr>
            <p:cNvPr id="107340" name="Freeform 368"/>
            <p:cNvSpPr>
              <a:spLocks/>
            </p:cNvSpPr>
            <p:nvPr/>
          </p:nvSpPr>
          <p:spPr bwMode="auto">
            <a:xfrm>
              <a:off x="605" y="3383"/>
              <a:ext cx="88" cy="26"/>
            </a:xfrm>
            <a:custGeom>
              <a:avLst/>
              <a:gdLst>
                <a:gd name="T0" fmla="*/ 87 w 88"/>
                <a:gd name="T1" fmla="*/ 19 h 26"/>
                <a:gd name="T2" fmla="*/ 87 w 88"/>
                <a:gd name="T3" fmla="*/ 15 h 26"/>
                <a:gd name="T4" fmla="*/ 74 w 88"/>
                <a:gd name="T5" fmla="*/ 18 h 26"/>
                <a:gd name="T6" fmla="*/ 56 w 88"/>
                <a:gd name="T7" fmla="*/ 14 h 26"/>
                <a:gd name="T8" fmla="*/ 45 w 88"/>
                <a:gd name="T9" fmla="*/ 13 h 26"/>
                <a:gd name="T10" fmla="*/ 25 w 88"/>
                <a:gd name="T11" fmla="*/ 6 h 26"/>
                <a:gd name="T12" fmla="*/ 16 w 88"/>
                <a:gd name="T13" fmla="*/ 6 h 26"/>
                <a:gd name="T14" fmla="*/ 8 w 88"/>
                <a:gd name="T15" fmla="*/ 2 h 26"/>
                <a:gd name="T16" fmla="*/ 3 w 88"/>
                <a:gd name="T17" fmla="*/ 0 h 26"/>
                <a:gd name="T18" fmla="*/ 0 w 88"/>
                <a:gd name="T19" fmla="*/ 5 h 26"/>
                <a:gd name="T20" fmla="*/ 0 w 88"/>
                <a:gd name="T21" fmla="*/ 14 h 26"/>
                <a:gd name="T22" fmla="*/ 5 w 88"/>
                <a:gd name="T23" fmla="*/ 15 h 26"/>
                <a:gd name="T24" fmla="*/ 21 w 88"/>
                <a:gd name="T25" fmla="*/ 18 h 26"/>
                <a:gd name="T26" fmla="*/ 27 w 88"/>
                <a:gd name="T27" fmla="*/ 19 h 26"/>
                <a:gd name="T28" fmla="*/ 38 w 88"/>
                <a:gd name="T29" fmla="*/ 23 h 26"/>
                <a:gd name="T30" fmla="*/ 50 w 88"/>
                <a:gd name="T31" fmla="*/ 25 h 26"/>
                <a:gd name="T32" fmla="*/ 57 w 88"/>
                <a:gd name="T33" fmla="*/ 25 h 26"/>
                <a:gd name="T34" fmla="*/ 72 w 88"/>
                <a:gd name="T35" fmla="*/ 25 h 26"/>
                <a:gd name="T36" fmla="*/ 87 w 88"/>
                <a:gd name="T37" fmla="*/ 19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87" y="19"/>
                  </a:moveTo>
                  <a:lnTo>
                    <a:pt x="87" y="15"/>
                  </a:lnTo>
                  <a:lnTo>
                    <a:pt x="74" y="18"/>
                  </a:lnTo>
                  <a:lnTo>
                    <a:pt x="56" y="14"/>
                  </a:lnTo>
                  <a:lnTo>
                    <a:pt x="45" y="13"/>
                  </a:lnTo>
                  <a:lnTo>
                    <a:pt x="25" y="6"/>
                  </a:lnTo>
                  <a:lnTo>
                    <a:pt x="16" y="6"/>
                  </a:lnTo>
                  <a:lnTo>
                    <a:pt x="8" y="2"/>
                  </a:lnTo>
                  <a:lnTo>
                    <a:pt x="3" y="0"/>
                  </a:lnTo>
                  <a:lnTo>
                    <a:pt x="0" y="5"/>
                  </a:lnTo>
                  <a:lnTo>
                    <a:pt x="0" y="14"/>
                  </a:lnTo>
                  <a:lnTo>
                    <a:pt x="5" y="15"/>
                  </a:lnTo>
                  <a:lnTo>
                    <a:pt x="21" y="18"/>
                  </a:lnTo>
                  <a:lnTo>
                    <a:pt x="27" y="19"/>
                  </a:lnTo>
                  <a:lnTo>
                    <a:pt x="38" y="23"/>
                  </a:lnTo>
                  <a:lnTo>
                    <a:pt x="50" y="25"/>
                  </a:lnTo>
                  <a:lnTo>
                    <a:pt x="57" y="25"/>
                  </a:lnTo>
                  <a:lnTo>
                    <a:pt x="72" y="25"/>
                  </a:lnTo>
                  <a:lnTo>
                    <a:pt x="87" y="19"/>
                  </a:lnTo>
                </a:path>
              </a:pathLst>
            </a:custGeom>
            <a:solidFill>
              <a:srgbClr val="808080"/>
            </a:solidFill>
            <a:ln w="9525" cap="rnd">
              <a:noFill/>
              <a:round/>
              <a:headEnd type="none" w="sm" len="sm"/>
              <a:tailEnd type="none" w="sm" len="sm"/>
            </a:ln>
          </p:spPr>
          <p:txBody>
            <a:bodyPr/>
            <a:lstStyle/>
            <a:p>
              <a:endParaRPr lang="es-ES"/>
            </a:p>
          </p:txBody>
        </p:sp>
        <p:sp>
          <p:nvSpPr>
            <p:cNvPr id="107341" name="Freeform 369"/>
            <p:cNvSpPr>
              <a:spLocks/>
            </p:cNvSpPr>
            <p:nvPr/>
          </p:nvSpPr>
          <p:spPr bwMode="auto">
            <a:xfrm>
              <a:off x="614" y="3368"/>
              <a:ext cx="27" cy="26"/>
            </a:xfrm>
            <a:custGeom>
              <a:avLst/>
              <a:gdLst>
                <a:gd name="T0" fmla="*/ 24 w 27"/>
                <a:gd name="T1" fmla="*/ 1 h 26"/>
                <a:gd name="T2" fmla="*/ 23 w 27"/>
                <a:gd name="T3" fmla="*/ 12 h 26"/>
                <a:gd name="T4" fmla="*/ 26 w 27"/>
                <a:gd name="T5" fmla="*/ 14 h 26"/>
                <a:gd name="T6" fmla="*/ 18 w 27"/>
                <a:gd name="T7" fmla="*/ 25 h 26"/>
                <a:gd name="T8" fmla="*/ 11 w 27"/>
                <a:gd name="T9" fmla="*/ 25 h 26"/>
                <a:gd name="T10" fmla="*/ 1 w 27"/>
                <a:gd name="T11" fmla="*/ 20 h 26"/>
                <a:gd name="T12" fmla="*/ 0 w 27"/>
                <a:gd name="T13" fmla="*/ 14 h 26"/>
                <a:gd name="T14" fmla="*/ 0 w 27"/>
                <a:gd name="T15" fmla="*/ 12 h 26"/>
                <a:gd name="T16" fmla="*/ 0 w 27"/>
                <a:gd name="T17" fmla="*/ 0 h 26"/>
                <a:gd name="T18" fmla="*/ 24 w 27"/>
                <a:gd name="T19" fmla="*/ 1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
                <a:gd name="T31" fmla="*/ 0 h 26"/>
                <a:gd name="T32" fmla="*/ 27 w 27"/>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 h="26">
                  <a:moveTo>
                    <a:pt x="24" y="1"/>
                  </a:moveTo>
                  <a:lnTo>
                    <a:pt x="23" y="12"/>
                  </a:lnTo>
                  <a:lnTo>
                    <a:pt x="26" y="14"/>
                  </a:lnTo>
                  <a:lnTo>
                    <a:pt x="18" y="25"/>
                  </a:lnTo>
                  <a:lnTo>
                    <a:pt x="11" y="25"/>
                  </a:lnTo>
                  <a:lnTo>
                    <a:pt x="1" y="20"/>
                  </a:lnTo>
                  <a:lnTo>
                    <a:pt x="0" y="14"/>
                  </a:lnTo>
                  <a:lnTo>
                    <a:pt x="0" y="12"/>
                  </a:lnTo>
                  <a:lnTo>
                    <a:pt x="0" y="0"/>
                  </a:lnTo>
                  <a:lnTo>
                    <a:pt x="24" y="1"/>
                  </a:lnTo>
                </a:path>
              </a:pathLst>
            </a:custGeom>
            <a:solidFill>
              <a:srgbClr val="A0A0A0"/>
            </a:solidFill>
            <a:ln w="9525" cap="rnd">
              <a:noFill/>
              <a:round/>
              <a:headEnd type="none" w="sm" len="sm"/>
              <a:tailEnd type="none" w="sm" len="sm"/>
            </a:ln>
          </p:spPr>
          <p:txBody>
            <a:bodyPr/>
            <a:lstStyle/>
            <a:p>
              <a:endParaRPr lang="es-ES"/>
            </a:p>
          </p:txBody>
        </p:sp>
        <p:sp>
          <p:nvSpPr>
            <p:cNvPr id="107342" name="Oval 370"/>
            <p:cNvSpPr>
              <a:spLocks noChangeArrowheads="1"/>
            </p:cNvSpPr>
            <p:nvPr/>
          </p:nvSpPr>
          <p:spPr bwMode="auto">
            <a:xfrm>
              <a:off x="443" y="3359"/>
              <a:ext cx="109" cy="45"/>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7343" name="Rectangle 371"/>
            <p:cNvSpPr>
              <a:spLocks noChangeArrowheads="1"/>
            </p:cNvSpPr>
            <p:nvPr/>
          </p:nvSpPr>
          <p:spPr bwMode="auto">
            <a:xfrm>
              <a:off x="487" y="3292"/>
              <a:ext cx="20" cy="70"/>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7344" name="Freeform 372"/>
            <p:cNvSpPr>
              <a:spLocks/>
            </p:cNvSpPr>
            <p:nvPr/>
          </p:nvSpPr>
          <p:spPr bwMode="auto">
            <a:xfrm>
              <a:off x="418" y="3248"/>
              <a:ext cx="182" cy="63"/>
            </a:xfrm>
            <a:custGeom>
              <a:avLst/>
              <a:gdLst>
                <a:gd name="T0" fmla="*/ 181 w 182"/>
                <a:gd name="T1" fmla="*/ 31 h 63"/>
                <a:gd name="T2" fmla="*/ 179 w 182"/>
                <a:gd name="T3" fmla="*/ 50 h 63"/>
                <a:gd name="T4" fmla="*/ 118 w 182"/>
                <a:gd name="T5" fmla="*/ 62 h 63"/>
                <a:gd name="T6" fmla="*/ 54 w 182"/>
                <a:gd name="T7" fmla="*/ 62 h 63"/>
                <a:gd name="T8" fmla="*/ 1 w 182"/>
                <a:gd name="T9" fmla="*/ 45 h 63"/>
                <a:gd name="T10" fmla="*/ 0 w 182"/>
                <a:gd name="T11" fmla="*/ 0 h 63"/>
                <a:gd name="T12" fmla="*/ 101 w 182"/>
                <a:gd name="T13" fmla="*/ 0 h 63"/>
                <a:gd name="T14" fmla="*/ 181 w 182"/>
                <a:gd name="T15" fmla="*/ 31 h 63"/>
                <a:gd name="T16" fmla="*/ 0 60000 65536"/>
                <a:gd name="T17" fmla="*/ 0 60000 65536"/>
                <a:gd name="T18" fmla="*/ 0 60000 65536"/>
                <a:gd name="T19" fmla="*/ 0 60000 65536"/>
                <a:gd name="T20" fmla="*/ 0 60000 65536"/>
                <a:gd name="T21" fmla="*/ 0 60000 65536"/>
                <a:gd name="T22" fmla="*/ 0 60000 65536"/>
                <a:gd name="T23" fmla="*/ 0 60000 65536"/>
                <a:gd name="T24" fmla="*/ 0 w 182"/>
                <a:gd name="T25" fmla="*/ 0 h 63"/>
                <a:gd name="T26" fmla="*/ 182 w 182"/>
                <a:gd name="T27" fmla="*/ 63 h 6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2" h="63">
                  <a:moveTo>
                    <a:pt x="181" y="31"/>
                  </a:moveTo>
                  <a:lnTo>
                    <a:pt x="179" y="50"/>
                  </a:lnTo>
                  <a:lnTo>
                    <a:pt x="118" y="62"/>
                  </a:lnTo>
                  <a:lnTo>
                    <a:pt x="54" y="62"/>
                  </a:lnTo>
                  <a:lnTo>
                    <a:pt x="1" y="45"/>
                  </a:lnTo>
                  <a:lnTo>
                    <a:pt x="0" y="0"/>
                  </a:lnTo>
                  <a:lnTo>
                    <a:pt x="101" y="0"/>
                  </a:lnTo>
                  <a:lnTo>
                    <a:pt x="181" y="31"/>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7345" name="Freeform 373"/>
            <p:cNvSpPr>
              <a:spLocks/>
            </p:cNvSpPr>
            <p:nvPr/>
          </p:nvSpPr>
          <p:spPr bwMode="auto">
            <a:xfrm>
              <a:off x="424" y="3270"/>
              <a:ext cx="171" cy="33"/>
            </a:xfrm>
            <a:custGeom>
              <a:avLst/>
              <a:gdLst>
                <a:gd name="T0" fmla="*/ 170 w 171"/>
                <a:gd name="T1" fmla="*/ 10 h 33"/>
                <a:gd name="T2" fmla="*/ 168 w 171"/>
                <a:gd name="T3" fmla="*/ 22 h 33"/>
                <a:gd name="T4" fmla="*/ 115 w 171"/>
                <a:gd name="T5" fmla="*/ 32 h 33"/>
                <a:gd name="T6" fmla="*/ 46 w 171"/>
                <a:gd name="T7" fmla="*/ 32 h 33"/>
                <a:gd name="T8" fmla="*/ 0 w 171"/>
                <a:gd name="T9" fmla="*/ 16 h 33"/>
                <a:gd name="T10" fmla="*/ 0 w 171"/>
                <a:gd name="T11" fmla="*/ 0 h 33"/>
                <a:gd name="T12" fmla="*/ 43 w 171"/>
                <a:gd name="T13" fmla="*/ 16 h 33"/>
                <a:gd name="T14" fmla="*/ 114 w 171"/>
                <a:gd name="T15" fmla="*/ 17 h 33"/>
                <a:gd name="T16" fmla="*/ 170 w 171"/>
                <a:gd name="T17" fmla="*/ 1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1"/>
                <a:gd name="T28" fmla="*/ 0 h 33"/>
                <a:gd name="T29" fmla="*/ 171 w 171"/>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1" h="33">
                  <a:moveTo>
                    <a:pt x="170" y="10"/>
                  </a:moveTo>
                  <a:lnTo>
                    <a:pt x="168" y="22"/>
                  </a:lnTo>
                  <a:lnTo>
                    <a:pt x="115" y="32"/>
                  </a:lnTo>
                  <a:lnTo>
                    <a:pt x="46" y="32"/>
                  </a:lnTo>
                  <a:lnTo>
                    <a:pt x="0" y="16"/>
                  </a:lnTo>
                  <a:lnTo>
                    <a:pt x="0" y="0"/>
                  </a:lnTo>
                  <a:lnTo>
                    <a:pt x="43" y="16"/>
                  </a:lnTo>
                  <a:lnTo>
                    <a:pt x="114" y="17"/>
                  </a:lnTo>
                  <a:lnTo>
                    <a:pt x="170" y="10"/>
                  </a:lnTo>
                </a:path>
              </a:pathLst>
            </a:custGeom>
            <a:solidFill>
              <a:srgbClr val="606060"/>
            </a:solidFill>
            <a:ln w="9525" cap="rnd">
              <a:noFill/>
              <a:round/>
              <a:headEnd type="none" w="sm" len="sm"/>
              <a:tailEnd type="none" w="sm" len="sm"/>
            </a:ln>
          </p:spPr>
          <p:txBody>
            <a:bodyPr/>
            <a:lstStyle/>
            <a:p>
              <a:endParaRPr lang="es-ES"/>
            </a:p>
          </p:txBody>
        </p:sp>
        <p:sp>
          <p:nvSpPr>
            <p:cNvPr id="107346" name="Freeform 374"/>
            <p:cNvSpPr>
              <a:spLocks/>
            </p:cNvSpPr>
            <p:nvPr/>
          </p:nvSpPr>
          <p:spPr bwMode="auto">
            <a:xfrm>
              <a:off x="562" y="3105"/>
              <a:ext cx="27" cy="1"/>
            </a:xfrm>
            <a:custGeom>
              <a:avLst/>
              <a:gdLst>
                <a:gd name="T0" fmla="*/ 26 w 27"/>
                <a:gd name="T1" fmla="*/ 0 h 1"/>
                <a:gd name="T2" fmla="*/ 19 w 27"/>
                <a:gd name="T3" fmla="*/ 0 h 1"/>
                <a:gd name="T4" fmla="*/ 15 w 27"/>
                <a:gd name="T5" fmla="*/ 0 h 1"/>
                <a:gd name="T6" fmla="*/ 9 w 27"/>
                <a:gd name="T7" fmla="*/ 0 h 1"/>
                <a:gd name="T8" fmla="*/ 3 w 27"/>
                <a:gd name="T9" fmla="*/ 0 h 1"/>
                <a:gd name="T10" fmla="*/ 0 w 27"/>
                <a:gd name="T11" fmla="*/ 0 h 1"/>
                <a:gd name="T12" fmla="*/ 2 w 27"/>
                <a:gd name="T13" fmla="*/ 0 h 1"/>
                <a:gd name="T14" fmla="*/ 6 w 27"/>
                <a:gd name="T15" fmla="*/ 0 h 1"/>
                <a:gd name="T16" fmla="*/ 10 w 27"/>
                <a:gd name="T17" fmla="*/ 0 h 1"/>
                <a:gd name="T18" fmla="*/ 15 w 27"/>
                <a:gd name="T19" fmla="*/ 0 h 1"/>
                <a:gd name="T20" fmla="*/ 19 w 27"/>
                <a:gd name="T21" fmla="*/ 0 h 1"/>
                <a:gd name="T22" fmla="*/ 26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26" y="0"/>
                  </a:moveTo>
                  <a:lnTo>
                    <a:pt x="19" y="0"/>
                  </a:lnTo>
                  <a:lnTo>
                    <a:pt x="15" y="0"/>
                  </a:lnTo>
                  <a:lnTo>
                    <a:pt x="9" y="0"/>
                  </a:lnTo>
                  <a:lnTo>
                    <a:pt x="3" y="0"/>
                  </a:lnTo>
                  <a:lnTo>
                    <a:pt x="0" y="0"/>
                  </a:lnTo>
                  <a:lnTo>
                    <a:pt x="2" y="0"/>
                  </a:lnTo>
                  <a:lnTo>
                    <a:pt x="6" y="0"/>
                  </a:lnTo>
                  <a:lnTo>
                    <a:pt x="10" y="0"/>
                  </a:lnTo>
                  <a:lnTo>
                    <a:pt x="15" y="0"/>
                  </a:lnTo>
                  <a:lnTo>
                    <a:pt x="19"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7347" name="Freeform 375"/>
            <p:cNvSpPr>
              <a:spLocks/>
            </p:cNvSpPr>
            <p:nvPr/>
          </p:nvSpPr>
          <p:spPr bwMode="auto">
            <a:xfrm>
              <a:off x="578" y="3092"/>
              <a:ext cx="27" cy="1"/>
            </a:xfrm>
            <a:custGeom>
              <a:avLst/>
              <a:gdLst>
                <a:gd name="T0" fmla="*/ 26 w 27"/>
                <a:gd name="T1" fmla="*/ 0 h 1"/>
                <a:gd name="T2" fmla="*/ 18 w 27"/>
                <a:gd name="T3" fmla="*/ 0 h 1"/>
                <a:gd name="T4" fmla="*/ 16 w 27"/>
                <a:gd name="T5" fmla="*/ 0 h 1"/>
                <a:gd name="T6" fmla="*/ 14 w 27"/>
                <a:gd name="T7" fmla="*/ 0 h 1"/>
                <a:gd name="T8" fmla="*/ 11 w 27"/>
                <a:gd name="T9" fmla="*/ 0 h 1"/>
                <a:gd name="T10" fmla="*/ 9 w 27"/>
                <a:gd name="T11" fmla="*/ 0 h 1"/>
                <a:gd name="T12" fmla="*/ 6 w 27"/>
                <a:gd name="T13" fmla="*/ 0 h 1"/>
                <a:gd name="T14" fmla="*/ 2 w 27"/>
                <a:gd name="T15" fmla="*/ 0 h 1"/>
                <a:gd name="T16" fmla="*/ 0 w 27"/>
                <a:gd name="T17" fmla="*/ 0 h 1"/>
                <a:gd name="T18" fmla="*/ 2 w 27"/>
                <a:gd name="T19" fmla="*/ 0 h 1"/>
                <a:gd name="T20" fmla="*/ 6 w 27"/>
                <a:gd name="T21" fmla="*/ 0 h 1"/>
                <a:gd name="T22" fmla="*/ 9 w 27"/>
                <a:gd name="T23" fmla="*/ 0 h 1"/>
                <a:gd name="T24" fmla="*/ 12 w 27"/>
                <a:gd name="T25" fmla="*/ 0 h 1"/>
                <a:gd name="T26" fmla="*/ 16 w 27"/>
                <a:gd name="T27" fmla="*/ 0 h 1"/>
                <a:gd name="T28" fmla="*/ 18 w 27"/>
                <a:gd name="T29" fmla="*/ 0 h 1"/>
                <a:gd name="T30" fmla="*/ 26 w 27"/>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
                <a:gd name="T49" fmla="*/ 0 h 1"/>
                <a:gd name="T50" fmla="*/ 27 w 27"/>
                <a:gd name="T51" fmla="*/ 1 h 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 h="1">
                  <a:moveTo>
                    <a:pt x="26" y="0"/>
                  </a:moveTo>
                  <a:lnTo>
                    <a:pt x="18" y="0"/>
                  </a:lnTo>
                  <a:lnTo>
                    <a:pt x="16" y="0"/>
                  </a:lnTo>
                  <a:lnTo>
                    <a:pt x="14" y="0"/>
                  </a:lnTo>
                  <a:lnTo>
                    <a:pt x="11" y="0"/>
                  </a:lnTo>
                  <a:lnTo>
                    <a:pt x="9" y="0"/>
                  </a:lnTo>
                  <a:lnTo>
                    <a:pt x="6" y="0"/>
                  </a:lnTo>
                  <a:lnTo>
                    <a:pt x="2" y="0"/>
                  </a:lnTo>
                  <a:lnTo>
                    <a:pt x="0" y="0"/>
                  </a:lnTo>
                  <a:lnTo>
                    <a:pt x="2" y="0"/>
                  </a:lnTo>
                  <a:lnTo>
                    <a:pt x="6" y="0"/>
                  </a:lnTo>
                  <a:lnTo>
                    <a:pt x="9" y="0"/>
                  </a:lnTo>
                  <a:lnTo>
                    <a:pt x="12" y="0"/>
                  </a:lnTo>
                  <a:lnTo>
                    <a:pt x="16" y="0"/>
                  </a:lnTo>
                  <a:lnTo>
                    <a:pt x="18"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7348" name="Freeform 376"/>
            <p:cNvSpPr>
              <a:spLocks/>
            </p:cNvSpPr>
            <p:nvPr/>
          </p:nvSpPr>
          <p:spPr bwMode="auto">
            <a:xfrm>
              <a:off x="545" y="3116"/>
              <a:ext cx="29" cy="26"/>
            </a:xfrm>
            <a:custGeom>
              <a:avLst/>
              <a:gdLst>
                <a:gd name="T0" fmla="*/ 0 w 29"/>
                <a:gd name="T1" fmla="*/ 0 h 26"/>
                <a:gd name="T2" fmla="*/ 13 w 29"/>
                <a:gd name="T3" fmla="*/ 11 h 26"/>
                <a:gd name="T4" fmla="*/ 28 w 29"/>
                <a:gd name="T5" fmla="*/ 25 h 26"/>
                <a:gd name="T6" fmla="*/ 0 w 29"/>
                <a:gd name="T7" fmla="*/ 0 h 26"/>
                <a:gd name="T8" fmla="*/ 0 60000 65536"/>
                <a:gd name="T9" fmla="*/ 0 60000 65536"/>
                <a:gd name="T10" fmla="*/ 0 60000 65536"/>
                <a:gd name="T11" fmla="*/ 0 60000 65536"/>
                <a:gd name="T12" fmla="*/ 0 w 29"/>
                <a:gd name="T13" fmla="*/ 0 h 26"/>
                <a:gd name="T14" fmla="*/ 29 w 29"/>
                <a:gd name="T15" fmla="*/ 26 h 26"/>
              </a:gdLst>
              <a:ahLst/>
              <a:cxnLst>
                <a:cxn ang="T8">
                  <a:pos x="T0" y="T1"/>
                </a:cxn>
                <a:cxn ang="T9">
                  <a:pos x="T2" y="T3"/>
                </a:cxn>
                <a:cxn ang="T10">
                  <a:pos x="T4" y="T5"/>
                </a:cxn>
                <a:cxn ang="T11">
                  <a:pos x="T6" y="T7"/>
                </a:cxn>
              </a:cxnLst>
              <a:rect l="T12" t="T13" r="T14" b="T15"/>
              <a:pathLst>
                <a:path w="29" h="26">
                  <a:moveTo>
                    <a:pt x="0" y="0"/>
                  </a:moveTo>
                  <a:lnTo>
                    <a:pt x="13" y="11"/>
                  </a:lnTo>
                  <a:lnTo>
                    <a:pt x="28"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349" name="Freeform 377"/>
            <p:cNvSpPr>
              <a:spLocks/>
            </p:cNvSpPr>
            <p:nvPr/>
          </p:nvSpPr>
          <p:spPr bwMode="auto">
            <a:xfrm>
              <a:off x="585" y="3105"/>
              <a:ext cx="28" cy="28"/>
            </a:xfrm>
            <a:custGeom>
              <a:avLst/>
              <a:gdLst>
                <a:gd name="T0" fmla="*/ 27 w 28"/>
                <a:gd name="T1" fmla="*/ 0 h 28"/>
                <a:gd name="T2" fmla="*/ 27 w 28"/>
                <a:gd name="T3" fmla="*/ 27 h 28"/>
                <a:gd name="T4" fmla="*/ 0 w 28"/>
                <a:gd name="T5" fmla="*/ 27 h 28"/>
                <a:gd name="T6" fmla="*/ 0 w 28"/>
                <a:gd name="T7" fmla="*/ 0 h 28"/>
                <a:gd name="T8" fmla="*/ 0 w 28"/>
                <a:gd name="T9" fmla="*/ 27 h 28"/>
                <a:gd name="T10" fmla="*/ 27 w 28"/>
                <a:gd name="T11" fmla="*/ 27 h 28"/>
                <a:gd name="T12" fmla="*/ 27 w 28"/>
                <a:gd name="T13" fmla="*/ 0 h 28"/>
                <a:gd name="T14" fmla="*/ 0 60000 65536"/>
                <a:gd name="T15" fmla="*/ 0 60000 65536"/>
                <a:gd name="T16" fmla="*/ 0 60000 65536"/>
                <a:gd name="T17" fmla="*/ 0 60000 65536"/>
                <a:gd name="T18" fmla="*/ 0 60000 65536"/>
                <a:gd name="T19" fmla="*/ 0 60000 65536"/>
                <a:gd name="T20" fmla="*/ 0 60000 65536"/>
                <a:gd name="T21" fmla="*/ 0 w 28"/>
                <a:gd name="T22" fmla="*/ 0 h 28"/>
                <a:gd name="T23" fmla="*/ 28 w 28"/>
                <a:gd name="T24" fmla="*/ 28 h 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8">
                  <a:moveTo>
                    <a:pt x="27" y="0"/>
                  </a:moveTo>
                  <a:lnTo>
                    <a:pt x="27" y="27"/>
                  </a:lnTo>
                  <a:lnTo>
                    <a:pt x="0" y="27"/>
                  </a:lnTo>
                  <a:lnTo>
                    <a:pt x="0" y="0"/>
                  </a:lnTo>
                  <a:lnTo>
                    <a:pt x="0" y="27"/>
                  </a:lnTo>
                  <a:lnTo>
                    <a:pt x="27" y="27"/>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7350" name="Freeform 378"/>
            <p:cNvSpPr>
              <a:spLocks/>
            </p:cNvSpPr>
            <p:nvPr/>
          </p:nvSpPr>
          <p:spPr bwMode="auto">
            <a:xfrm>
              <a:off x="583" y="3130"/>
              <a:ext cx="74" cy="28"/>
            </a:xfrm>
            <a:custGeom>
              <a:avLst/>
              <a:gdLst>
                <a:gd name="T0" fmla="*/ 0 w 74"/>
                <a:gd name="T1" fmla="*/ 9 h 28"/>
                <a:gd name="T2" fmla="*/ 6 w 74"/>
                <a:gd name="T3" fmla="*/ 9 h 28"/>
                <a:gd name="T4" fmla="*/ 10 w 74"/>
                <a:gd name="T5" fmla="*/ 7 h 28"/>
                <a:gd name="T6" fmla="*/ 20 w 74"/>
                <a:gd name="T7" fmla="*/ 2 h 28"/>
                <a:gd name="T8" fmla="*/ 25 w 74"/>
                <a:gd name="T9" fmla="*/ 0 h 28"/>
                <a:gd name="T10" fmla="*/ 28 w 74"/>
                <a:gd name="T11" fmla="*/ 0 h 28"/>
                <a:gd name="T12" fmla="*/ 32 w 74"/>
                <a:gd name="T13" fmla="*/ 0 h 28"/>
                <a:gd name="T14" fmla="*/ 41 w 74"/>
                <a:gd name="T15" fmla="*/ 0 h 28"/>
                <a:gd name="T16" fmla="*/ 46 w 74"/>
                <a:gd name="T17" fmla="*/ 0 h 28"/>
                <a:gd name="T18" fmla="*/ 50 w 74"/>
                <a:gd name="T19" fmla="*/ 1 h 28"/>
                <a:gd name="T20" fmla="*/ 52 w 74"/>
                <a:gd name="T21" fmla="*/ 2 h 28"/>
                <a:gd name="T22" fmla="*/ 58 w 74"/>
                <a:gd name="T23" fmla="*/ 5 h 28"/>
                <a:gd name="T24" fmla="*/ 63 w 74"/>
                <a:gd name="T25" fmla="*/ 7 h 28"/>
                <a:gd name="T26" fmla="*/ 65 w 74"/>
                <a:gd name="T27" fmla="*/ 7 h 28"/>
                <a:gd name="T28" fmla="*/ 65 w 74"/>
                <a:gd name="T29" fmla="*/ 8 h 28"/>
                <a:gd name="T30" fmla="*/ 71 w 74"/>
                <a:gd name="T31" fmla="*/ 9 h 28"/>
                <a:gd name="T32" fmla="*/ 73 w 74"/>
                <a:gd name="T33" fmla="*/ 10 h 28"/>
                <a:gd name="T34" fmla="*/ 73 w 74"/>
                <a:gd name="T35" fmla="*/ 14 h 28"/>
                <a:gd name="T36" fmla="*/ 70 w 74"/>
                <a:gd name="T37" fmla="*/ 14 h 28"/>
                <a:gd name="T38" fmla="*/ 70 w 74"/>
                <a:gd name="T39" fmla="*/ 15 h 28"/>
                <a:gd name="T40" fmla="*/ 68 w 74"/>
                <a:gd name="T41" fmla="*/ 17 h 28"/>
                <a:gd name="T42" fmla="*/ 63 w 74"/>
                <a:gd name="T43" fmla="*/ 17 h 28"/>
                <a:gd name="T44" fmla="*/ 61 w 74"/>
                <a:gd name="T45" fmla="*/ 18 h 28"/>
                <a:gd name="T46" fmla="*/ 58 w 74"/>
                <a:gd name="T47" fmla="*/ 18 h 28"/>
                <a:gd name="T48" fmla="*/ 47 w 74"/>
                <a:gd name="T49" fmla="*/ 17 h 28"/>
                <a:gd name="T50" fmla="*/ 41 w 74"/>
                <a:gd name="T51" fmla="*/ 18 h 28"/>
                <a:gd name="T52" fmla="*/ 35 w 74"/>
                <a:gd name="T53" fmla="*/ 21 h 28"/>
                <a:gd name="T54" fmla="*/ 30 w 74"/>
                <a:gd name="T55" fmla="*/ 22 h 28"/>
                <a:gd name="T56" fmla="*/ 25 w 74"/>
                <a:gd name="T57" fmla="*/ 24 h 28"/>
                <a:gd name="T58" fmla="*/ 20 w 74"/>
                <a:gd name="T59" fmla="*/ 27 h 28"/>
                <a:gd name="T60" fmla="*/ 16 w 74"/>
                <a:gd name="T61" fmla="*/ 27 h 28"/>
                <a:gd name="T62" fmla="*/ 8 w 74"/>
                <a:gd name="T63" fmla="*/ 25 h 28"/>
                <a:gd name="T64" fmla="*/ 2 w 74"/>
                <a:gd name="T65" fmla="*/ 27 h 28"/>
                <a:gd name="T66" fmla="*/ 0 w 74"/>
                <a:gd name="T67" fmla="*/ 9 h 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28"/>
                <a:gd name="T104" fmla="*/ 74 w 74"/>
                <a:gd name="T105" fmla="*/ 28 h 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28">
                  <a:moveTo>
                    <a:pt x="0" y="9"/>
                  </a:moveTo>
                  <a:lnTo>
                    <a:pt x="6" y="9"/>
                  </a:lnTo>
                  <a:lnTo>
                    <a:pt x="10" y="7"/>
                  </a:lnTo>
                  <a:lnTo>
                    <a:pt x="20" y="2"/>
                  </a:lnTo>
                  <a:lnTo>
                    <a:pt x="25" y="0"/>
                  </a:lnTo>
                  <a:lnTo>
                    <a:pt x="28" y="0"/>
                  </a:lnTo>
                  <a:lnTo>
                    <a:pt x="32" y="0"/>
                  </a:lnTo>
                  <a:lnTo>
                    <a:pt x="41" y="0"/>
                  </a:lnTo>
                  <a:lnTo>
                    <a:pt x="46" y="0"/>
                  </a:lnTo>
                  <a:lnTo>
                    <a:pt x="50" y="1"/>
                  </a:lnTo>
                  <a:lnTo>
                    <a:pt x="52" y="2"/>
                  </a:lnTo>
                  <a:lnTo>
                    <a:pt x="58" y="5"/>
                  </a:lnTo>
                  <a:lnTo>
                    <a:pt x="63" y="7"/>
                  </a:lnTo>
                  <a:lnTo>
                    <a:pt x="65" y="7"/>
                  </a:lnTo>
                  <a:lnTo>
                    <a:pt x="65" y="8"/>
                  </a:lnTo>
                  <a:lnTo>
                    <a:pt x="71" y="9"/>
                  </a:lnTo>
                  <a:lnTo>
                    <a:pt x="73" y="10"/>
                  </a:lnTo>
                  <a:lnTo>
                    <a:pt x="73" y="14"/>
                  </a:lnTo>
                  <a:lnTo>
                    <a:pt x="70" y="14"/>
                  </a:lnTo>
                  <a:lnTo>
                    <a:pt x="70" y="15"/>
                  </a:lnTo>
                  <a:lnTo>
                    <a:pt x="68" y="17"/>
                  </a:lnTo>
                  <a:lnTo>
                    <a:pt x="63" y="17"/>
                  </a:lnTo>
                  <a:lnTo>
                    <a:pt x="61" y="18"/>
                  </a:lnTo>
                  <a:lnTo>
                    <a:pt x="58" y="18"/>
                  </a:lnTo>
                  <a:lnTo>
                    <a:pt x="47" y="17"/>
                  </a:lnTo>
                  <a:lnTo>
                    <a:pt x="41" y="18"/>
                  </a:lnTo>
                  <a:lnTo>
                    <a:pt x="35" y="21"/>
                  </a:lnTo>
                  <a:lnTo>
                    <a:pt x="30" y="22"/>
                  </a:lnTo>
                  <a:lnTo>
                    <a:pt x="25" y="24"/>
                  </a:lnTo>
                  <a:lnTo>
                    <a:pt x="20" y="27"/>
                  </a:lnTo>
                  <a:lnTo>
                    <a:pt x="16" y="27"/>
                  </a:lnTo>
                  <a:lnTo>
                    <a:pt x="8" y="25"/>
                  </a:lnTo>
                  <a:lnTo>
                    <a:pt x="2" y="27"/>
                  </a:lnTo>
                  <a:lnTo>
                    <a:pt x="0" y="9"/>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351" name="Freeform 379"/>
            <p:cNvSpPr>
              <a:spLocks/>
            </p:cNvSpPr>
            <p:nvPr/>
          </p:nvSpPr>
          <p:spPr bwMode="auto">
            <a:xfrm>
              <a:off x="636" y="3142"/>
              <a:ext cx="27" cy="1"/>
            </a:xfrm>
            <a:custGeom>
              <a:avLst/>
              <a:gdLst>
                <a:gd name="T0" fmla="*/ 26 w 27"/>
                <a:gd name="T1" fmla="*/ 0 h 1"/>
                <a:gd name="T2" fmla="*/ 20 w 27"/>
                <a:gd name="T3" fmla="*/ 0 h 1"/>
                <a:gd name="T4" fmla="*/ 10 w 27"/>
                <a:gd name="T5" fmla="*/ 0 h 1"/>
                <a:gd name="T6" fmla="*/ 0 w 27"/>
                <a:gd name="T7" fmla="*/ 0 h 1"/>
                <a:gd name="T8" fmla="*/ 3 w 27"/>
                <a:gd name="T9" fmla="*/ 0 h 1"/>
                <a:gd name="T10" fmla="*/ 13 w 27"/>
                <a:gd name="T11" fmla="*/ 0 h 1"/>
                <a:gd name="T12" fmla="*/ 20 w 27"/>
                <a:gd name="T13" fmla="*/ 0 h 1"/>
                <a:gd name="T14" fmla="*/ 22 w 27"/>
                <a:gd name="T15" fmla="*/ 0 h 1"/>
                <a:gd name="T16" fmla="*/ 26 w 27"/>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1"/>
                <a:gd name="T29" fmla="*/ 27 w 27"/>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1">
                  <a:moveTo>
                    <a:pt x="26" y="0"/>
                  </a:moveTo>
                  <a:lnTo>
                    <a:pt x="20" y="0"/>
                  </a:lnTo>
                  <a:lnTo>
                    <a:pt x="10" y="0"/>
                  </a:lnTo>
                  <a:lnTo>
                    <a:pt x="0" y="0"/>
                  </a:lnTo>
                  <a:lnTo>
                    <a:pt x="3" y="0"/>
                  </a:lnTo>
                  <a:lnTo>
                    <a:pt x="13" y="0"/>
                  </a:lnTo>
                  <a:lnTo>
                    <a:pt x="20" y="0"/>
                  </a:lnTo>
                  <a:lnTo>
                    <a:pt x="22"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7352" name="Freeform 380"/>
            <p:cNvSpPr>
              <a:spLocks/>
            </p:cNvSpPr>
            <p:nvPr/>
          </p:nvSpPr>
          <p:spPr bwMode="auto">
            <a:xfrm>
              <a:off x="643" y="3133"/>
              <a:ext cx="28" cy="1"/>
            </a:xfrm>
            <a:custGeom>
              <a:avLst/>
              <a:gdLst>
                <a:gd name="T0" fmla="*/ 23 w 28"/>
                <a:gd name="T1" fmla="*/ 0 h 1"/>
                <a:gd name="T2" fmla="*/ 27 w 28"/>
                <a:gd name="T3" fmla="*/ 0 h 1"/>
                <a:gd name="T4" fmla="*/ 17 w 28"/>
                <a:gd name="T5" fmla="*/ 0 h 1"/>
                <a:gd name="T6" fmla="*/ 8 w 28"/>
                <a:gd name="T7" fmla="*/ 0 h 1"/>
                <a:gd name="T8" fmla="*/ 1 w 28"/>
                <a:gd name="T9" fmla="*/ 0 h 1"/>
                <a:gd name="T10" fmla="*/ 0 w 28"/>
                <a:gd name="T11" fmla="*/ 0 h 1"/>
                <a:gd name="T12" fmla="*/ 8 w 28"/>
                <a:gd name="T13" fmla="*/ 0 h 1"/>
                <a:gd name="T14" fmla="*/ 17 w 28"/>
                <a:gd name="T15" fmla="*/ 0 h 1"/>
                <a:gd name="T16" fmla="*/ 23 w 28"/>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1"/>
                <a:gd name="T29" fmla="*/ 28 w 28"/>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1">
                  <a:moveTo>
                    <a:pt x="23" y="0"/>
                  </a:moveTo>
                  <a:lnTo>
                    <a:pt x="27" y="0"/>
                  </a:lnTo>
                  <a:lnTo>
                    <a:pt x="17" y="0"/>
                  </a:lnTo>
                  <a:lnTo>
                    <a:pt x="8" y="0"/>
                  </a:lnTo>
                  <a:lnTo>
                    <a:pt x="1" y="0"/>
                  </a:lnTo>
                  <a:lnTo>
                    <a:pt x="0" y="0"/>
                  </a:lnTo>
                  <a:lnTo>
                    <a:pt x="8" y="0"/>
                  </a:lnTo>
                  <a:lnTo>
                    <a:pt x="17" y="0"/>
                  </a:lnTo>
                  <a:lnTo>
                    <a:pt x="23" y="0"/>
                  </a:lnTo>
                </a:path>
              </a:pathLst>
            </a:custGeom>
            <a:solidFill>
              <a:srgbClr val="402000"/>
            </a:solidFill>
            <a:ln w="9525" cap="rnd">
              <a:noFill/>
              <a:round/>
              <a:headEnd type="none" w="sm" len="sm"/>
              <a:tailEnd type="none" w="sm" len="sm"/>
            </a:ln>
          </p:spPr>
          <p:txBody>
            <a:bodyPr/>
            <a:lstStyle/>
            <a:p>
              <a:endParaRPr lang="es-ES"/>
            </a:p>
          </p:txBody>
        </p:sp>
        <p:sp>
          <p:nvSpPr>
            <p:cNvPr id="107353" name="Freeform 381"/>
            <p:cNvSpPr>
              <a:spLocks/>
            </p:cNvSpPr>
            <p:nvPr/>
          </p:nvSpPr>
          <p:spPr bwMode="auto">
            <a:xfrm>
              <a:off x="609" y="3133"/>
              <a:ext cx="28" cy="1"/>
            </a:xfrm>
            <a:custGeom>
              <a:avLst/>
              <a:gdLst>
                <a:gd name="T0" fmla="*/ 27 w 28"/>
                <a:gd name="T1" fmla="*/ 0 h 1"/>
                <a:gd name="T2" fmla="*/ 0 w 28"/>
                <a:gd name="T3" fmla="*/ 0 h 1"/>
                <a:gd name="T4" fmla="*/ 27 w 28"/>
                <a:gd name="T5" fmla="*/ 0 h 1"/>
                <a:gd name="T6" fmla="*/ 0 60000 65536"/>
                <a:gd name="T7" fmla="*/ 0 60000 65536"/>
                <a:gd name="T8" fmla="*/ 0 60000 65536"/>
                <a:gd name="T9" fmla="*/ 0 w 28"/>
                <a:gd name="T10" fmla="*/ 0 h 1"/>
                <a:gd name="T11" fmla="*/ 28 w 28"/>
                <a:gd name="T12" fmla="*/ 1 h 1"/>
              </a:gdLst>
              <a:ahLst/>
              <a:cxnLst>
                <a:cxn ang="T6">
                  <a:pos x="T0" y="T1"/>
                </a:cxn>
                <a:cxn ang="T7">
                  <a:pos x="T2" y="T3"/>
                </a:cxn>
                <a:cxn ang="T8">
                  <a:pos x="T4" y="T5"/>
                </a:cxn>
              </a:cxnLst>
              <a:rect l="T9" t="T10" r="T11" b="T12"/>
              <a:pathLst>
                <a:path w="28" h="1">
                  <a:moveTo>
                    <a:pt x="27" y="0"/>
                  </a:moveTo>
                  <a:lnTo>
                    <a:pt x="0" y="0"/>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7354" name="Freeform 382"/>
            <p:cNvSpPr>
              <a:spLocks/>
            </p:cNvSpPr>
            <p:nvPr/>
          </p:nvSpPr>
          <p:spPr bwMode="auto">
            <a:xfrm>
              <a:off x="595" y="3135"/>
              <a:ext cx="28" cy="27"/>
            </a:xfrm>
            <a:custGeom>
              <a:avLst/>
              <a:gdLst>
                <a:gd name="T0" fmla="*/ 27 w 28"/>
                <a:gd name="T1" fmla="*/ 0 h 27"/>
                <a:gd name="T2" fmla="*/ 12 w 28"/>
                <a:gd name="T3" fmla="*/ 11 h 27"/>
                <a:gd name="T4" fmla="*/ 0 w 28"/>
                <a:gd name="T5" fmla="*/ 26 h 27"/>
                <a:gd name="T6" fmla="*/ 10 w 28"/>
                <a:gd name="T7" fmla="*/ 11 h 27"/>
                <a:gd name="T8" fmla="*/ 27 w 28"/>
                <a:gd name="T9" fmla="*/ 0 h 27"/>
                <a:gd name="T10" fmla="*/ 0 60000 65536"/>
                <a:gd name="T11" fmla="*/ 0 60000 65536"/>
                <a:gd name="T12" fmla="*/ 0 60000 65536"/>
                <a:gd name="T13" fmla="*/ 0 60000 65536"/>
                <a:gd name="T14" fmla="*/ 0 60000 65536"/>
                <a:gd name="T15" fmla="*/ 0 w 28"/>
                <a:gd name="T16" fmla="*/ 0 h 27"/>
                <a:gd name="T17" fmla="*/ 28 w 28"/>
                <a:gd name="T18" fmla="*/ 27 h 27"/>
              </a:gdLst>
              <a:ahLst/>
              <a:cxnLst>
                <a:cxn ang="T10">
                  <a:pos x="T0" y="T1"/>
                </a:cxn>
                <a:cxn ang="T11">
                  <a:pos x="T2" y="T3"/>
                </a:cxn>
                <a:cxn ang="T12">
                  <a:pos x="T4" y="T5"/>
                </a:cxn>
                <a:cxn ang="T13">
                  <a:pos x="T6" y="T7"/>
                </a:cxn>
                <a:cxn ang="T14">
                  <a:pos x="T8" y="T9"/>
                </a:cxn>
              </a:cxnLst>
              <a:rect l="T15" t="T16" r="T17" b="T18"/>
              <a:pathLst>
                <a:path w="28" h="27">
                  <a:moveTo>
                    <a:pt x="27" y="0"/>
                  </a:moveTo>
                  <a:lnTo>
                    <a:pt x="12" y="11"/>
                  </a:lnTo>
                  <a:lnTo>
                    <a:pt x="0" y="26"/>
                  </a:lnTo>
                  <a:lnTo>
                    <a:pt x="10" y="11"/>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7355" name="Freeform 383"/>
            <p:cNvSpPr>
              <a:spLocks/>
            </p:cNvSpPr>
            <p:nvPr/>
          </p:nvSpPr>
          <p:spPr bwMode="auto">
            <a:xfrm>
              <a:off x="421" y="3194"/>
              <a:ext cx="233" cy="180"/>
            </a:xfrm>
            <a:custGeom>
              <a:avLst/>
              <a:gdLst>
                <a:gd name="T0" fmla="*/ 186 w 233"/>
                <a:gd name="T1" fmla="*/ 119 h 180"/>
                <a:gd name="T2" fmla="*/ 183 w 233"/>
                <a:gd name="T3" fmla="*/ 174 h 180"/>
                <a:gd name="T4" fmla="*/ 199 w 233"/>
                <a:gd name="T5" fmla="*/ 179 h 180"/>
                <a:gd name="T6" fmla="*/ 211 w 233"/>
                <a:gd name="T7" fmla="*/ 179 h 180"/>
                <a:gd name="T8" fmla="*/ 222 w 233"/>
                <a:gd name="T9" fmla="*/ 175 h 180"/>
                <a:gd name="T10" fmla="*/ 228 w 233"/>
                <a:gd name="T11" fmla="*/ 124 h 180"/>
                <a:gd name="T12" fmla="*/ 229 w 233"/>
                <a:gd name="T13" fmla="*/ 91 h 180"/>
                <a:gd name="T14" fmla="*/ 229 w 233"/>
                <a:gd name="T15" fmla="*/ 79 h 180"/>
                <a:gd name="T16" fmla="*/ 232 w 233"/>
                <a:gd name="T17" fmla="*/ 68 h 180"/>
                <a:gd name="T18" fmla="*/ 232 w 233"/>
                <a:gd name="T19" fmla="*/ 62 h 180"/>
                <a:gd name="T20" fmla="*/ 228 w 233"/>
                <a:gd name="T21" fmla="*/ 53 h 180"/>
                <a:gd name="T22" fmla="*/ 218 w 233"/>
                <a:gd name="T23" fmla="*/ 43 h 180"/>
                <a:gd name="T24" fmla="*/ 206 w 233"/>
                <a:gd name="T25" fmla="*/ 40 h 180"/>
                <a:gd name="T26" fmla="*/ 178 w 233"/>
                <a:gd name="T27" fmla="*/ 29 h 180"/>
                <a:gd name="T28" fmla="*/ 137 w 233"/>
                <a:gd name="T29" fmla="*/ 20 h 180"/>
                <a:gd name="T30" fmla="*/ 130 w 233"/>
                <a:gd name="T31" fmla="*/ 20 h 180"/>
                <a:gd name="T32" fmla="*/ 125 w 233"/>
                <a:gd name="T33" fmla="*/ 20 h 180"/>
                <a:gd name="T34" fmla="*/ 123 w 233"/>
                <a:gd name="T35" fmla="*/ 18 h 180"/>
                <a:gd name="T36" fmla="*/ 119 w 233"/>
                <a:gd name="T37" fmla="*/ 16 h 180"/>
                <a:gd name="T38" fmla="*/ 118 w 233"/>
                <a:gd name="T39" fmla="*/ 17 h 180"/>
                <a:gd name="T40" fmla="*/ 116 w 233"/>
                <a:gd name="T41" fmla="*/ 17 h 180"/>
                <a:gd name="T42" fmla="*/ 113 w 233"/>
                <a:gd name="T43" fmla="*/ 13 h 180"/>
                <a:gd name="T44" fmla="*/ 109 w 233"/>
                <a:gd name="T45" fmla="*/ 10 h 180"/>
                <a:gd name="T46" fmla="*/ 108 w 233"/>
                <a:gd name="T47" fmla="*/ 10 h 180"/>
                <a:gd name="T48" fmla="*/ 103 w 233"/>
                <a:gd name="T49" fmla="*/ 10 h 180"/>
                <a:gd name="T50" fmla="*/ 103 w 233"/>
                <a:gd name="T51" fmla="*/ 8 h 180"/>
                <a:gd name="T52" fmla="*/ 98 w 233"/>
                <a:gd name="T53" fmla="*/ 0 h 180"/>
                <a:gd name="T54" fmla="*/ 6 w 233"/>
                <a:gd name="T55" fmla="*/ 0 h 180"/>
                <a:gd name="T56" fmla="*/ 6 w 233"/>
                <a:gd name="T57" fmla="*/ 9 h 180"/>
                <a:gd name="T58" fmla="*/ 2 w 233"/>
                <a:gd name="T59" fmla="*/ 18 h 180"/>
                <a:gd name="T60" fmla="*/ 1 w 233"/>
                <a:gd name="T61" fmla="*/ 24 h 180"/>
                <a:gd name="T62" fmla="*/ 0 w 233"/>
                <a:gd name="T63" fmla="*/ 31 h 180"/>
                <a:gd name="T64" fmla="*/ 0 w 233"/>
                <a:gd name="T65" fmla="*/ 43 h 180"/>
                <a:gd name="T66" fmla="*/ 0 w 233"/>
                <a:gd name="T67" fmla="*/ 50 h 180"/>
                <a:gd name="T68" fmla="*/ 2 w 233"/>
                <a:gd name="T69" fmla="*/ 56 h 180"/>
                <a:gd name="T70" fmla="*/ 6 w 233"/>
                <a:gd name="T71" fmla="*/ 62 h 180"/>
                <a:gd name="T72" fmla="*/ 10 w 233"/>
                <a:gd name="T73" fmla="*/ 64 h 180"/>
                <a:gd name="T74" fmla="*/ 18 w 233"/>
                <a:gd name="T75" fmla="*/ 65 h 180"/>
                <a:gd name="T76" fmla="*/ 27 w 233"/>
                <a:gd name="T77" fmla="*/ 68 h 180"/>
                <a:gd name="T78" fmla="*/ 31 w 233"/>
                <a:gd name="T79" fmla="*/ 73 h 180"/>
                <a:gd name="T80" fmla="*/ 35 w 233"/>
                <a:gd name="T81" fmla="*/ 76 h 180"/>
                <a:gd name="T82" fmla="*/ 43 w 233"/>
                <a:gd name="T83" fmla="*/ 79 h 180"/>
                <a:gd name="T84" fmla="*/ 52 w 233"/>
                <a:gd name="T85" fmla="*/ 83 h 180"/>
                <a:gd name="T86" fmla="*/ 66 w 233"/>
                <a:gd name="T87" fmla="*/ 84 h 180"/>
                <a:gd name="T88" fmla="*/ 79 w 233"/>
                <a:gd name="T89" fmla="*/ 84 h 180"/>
                <a:gd name="T90" fmla="*/ 88 w 233"/>
                <a:gd name="T91" fmla="*/ 83 h 180"/>
                <a:gd name="T92" fmla="*/ 96 w 233"/>
                <a:gd name="T93" fmla="*/ 83 h 180"/>
                <a:gd name="T94" fmla="*/ 103 w 233"/>
                <a:gd name="T95" fmla="*/ 86 h 180"/>
                <a:gd name="T96" fmla="*/ 116 w 233"/>
                <a:gd name="T97" fmla="*/ 86 h 180"/>
                <a:gd name="T98" fmla="*/ 166 w 233"/>
                <a:gd name="T99" fmla="*/ 89 h 180"/>
                <a:gd name="T100" fmla="*/ 177 w 233"/>
                <a:gd name="T101" fmla="*/ 91 h 180"/>
                <a:gd name="T102" fmla="*/ 178 w 233"/>
                <a:gd name="T103" fmla="*/ 93 h 180"/>
                <a:gd name="T104" fmla="*/ 186 w 233"/>
                <a:gd name="T105" fmla="*/ 94 h 180"/>
                <a:gd name="T106" fmla="*/ 183 w 233"/>
                <a:gd name="T107" fmla="*/ 99 h 180"/>
                <a:gd name="T108" fmla="*/ 186 w 233"/>
                <a:gd name="T109" fmla="*/ 104 h 180"/>
                <a:gd name="T110" fmla="*/ 186 w 233"/>
                <a:gd name="T111" fmla="*/ 119 h 18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3"/>
                <a:gd name="T169" fmla="*/ 0 h 180"/>
                <a:gd name="T170" fmla="*/ 233 w 233"/>
                <a:gd name="T171" fmla="*/ 180 h 18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3" h="180">
                  <a:moveTo>
                    <a:pt x="186" y="119"/>
                  </a:moveTo>
                  <a:lnTo>
                    <a:pt x="183" y="174"/>
                  </a:lnTo>
                  <a:lnTo>
                    <a:pt x="199" y="179"/>
                  </a:lnTo>
                  <a:lnTo>
                    <a:pt x="211" y="179"/>
                  </a:lnTo>
                  <a:lnTo>
                    <a:pt x="222" y="175"/>
                  </a:lnTo>
                  <a:lnTo>
                    <a:pt x="228" y="124"/>
                  </a:lnTo>
                  <a:lnTo>
                    <a:pt x="229" y="91"/>
                  </a:lnTo>
                  <a:lnTo>
                    <a:pt x="229" y="79"/>
                  </a:lnTo>
                  <a:lnTo>
                    <a:pt x="232" y="68"/>
                  </a:lnTo>
                  <a:lnTo>
                    <a:pt x="232" y="62"/>
                  </a:lnTo>
                  <a:lnTo>
                    <a:pt x="228" y="53"/>
                  </a:lnTo>
                  <a:lnTo>
                    <a:pt x="218" y="43"/>
                  </a:lnTo>
                  <a:lnTo>
                    <a:pt x="206" y="40"/>
                  </a:lnTo>
                  <a:lnTo>
                    <a:pt x="178" y="29"/>
                  </a:lnTo>
                  <a:lnTo>
                    <a:pt x="137" y="20"/>
                  </a:lnTo>
                  <a:lnTo>
                    <a:pt x="130" y="20"/>
                  </a:lnTo>
                  <a:lnTo>
                    <a:pt x="125" y="20"/>
                  </a:lnTo>
                  <a:lnTo>
                    <a:pt x="123" y="18"/>
                  </a:lnTo>
                  <a:lnTo>
                    <a:pt x="119" y="16"/>
                  </a:lnTo>
                  <a:lnTo>
                    <a:pt x="118" y="17"/>
                  </a:lnTo>
                  <a:lnTo>
                    <a:pt x="116" y="17"/>
                  </a:lnTo>
                  <a:lnTo>
                    <a:pt x="113" y="13"/>
                  </a:lnTo>
                  <a:lnTo>
                    <a:pt x="109" y="10"/>
                  </a:lnTo>
                  <a:lnTo>
                    <a:pt x="108" y="10"/>
                  </a:lnTo>
                  <a:lnTo>
                    <a:pt x="103" y="10"/>
                  </a:lnTo>
                  <a:lnTo>
                    <a:pt x="103" y="8"/>
                  </a:lnTo>
                  <a:lnTo>
                    <a:pt x="98" y="0"/>
                  </a:lnTo>
                  <a:lnTo>
                    <a:pt x="6" y="0"/>
                  </a:lnTo>
                  <a:lnTo>
                    <a:pt x="6" y="9"/>
                  </a:lnTo>
                  <a:lnTo>
                    <a:pt x="2" y="18"/>
                  </a:lnTo>
                  <a:lnTo>
                    <a:pt x="1" y="24"/>
                  </a:lnTo>
                  <a:lnTo>
                    <a:pt x="0" y="31"/>
                  </a:lnTo>
                  <a:lnTo>
                    <a:pt x="0" y="43"/>
                  </a:lnTo>
                  <a:lnTo>
                    <a:pt x="0" y="50"/>
                  </a:lnTo>
                  <a:lnTo>
                    <a:pt x="2" y="56"/>
                  </a:lnTo>
                  <a:lnTo>
                    <a:pt x="6" y="62"/>
                  </a:lnTo>
                  <a:lnTo>
                    <a:pt x="10" y="64"/>
                  </a:lnTo>
                  <a:lnTo>
                    <a:pt x="18" y="65"/>
                  </a:lnTo>
                  <a:lnTo>
                    <a:pt x="27" y="68"/>
                  </a:lnTo>
                  <a:lnTo>
                    <a:pt x="31" y="73"/>
                  </a:lnTo>
                  <a:lnTo>
                    <a:pt x="35" y="76"/>
                  </a:lnTo>
                  <a:lnTo>
                    <a:pt x="43" y="79"/>
                  </a:lnTo>
                  <a:lnTo>
                    <a:pt x="52" y="83"/>
                  </a:lnTo>
                  <a:lnTo>
                    <a:pt x="66" y="84"/>
                  </a:lnTo>
                  <a:lnTo>
                    <a:pt x="79" y="84"/>
                  </a:lnTo>
                  <a:lnTo>
                    <a:pt x="88" y="83"/>
                  </a:lnTo>
                  <a:lnTo>
                    <a:pt x="96" y="83"/>
                  </a:lnTo>
                  <a:lnTo>
                    <a:pt x="103" y="86"/>
                  </a:lnTo>
                  <a:lnTo>
                    <a:pt x="116" y="86"/>
                  </a:lnTo>
                  <a:lnTo>
                    <a:pt x="166" y="89"/>
                  </a:lnTo>
                  <a:lnTo>
                    <a:pt x="177" y="91"/>
                  </a:lnTo>
                  <a:lnTo>
                    <a:pt x="178" y="93"/>
                  </a:lnTo>
                  <a:lnTo>
                    <a:pt x="186" y="94"/>
                  </a:lnTo>
                  <a:lnTo>
                    <a:pt x="183" y="99"/>
                  </a:lnTo>
                  <a:lnTo>
                    <a:pt x="186" y="104"/>
                  </a:lnTo>
                  <a:lnTo>
                    <a:pt x="186" y="119"/>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356" name="Freeform 384"/>
            <p:cNvSpPr>
              <a:spLocks/>
            </p:cNvSpPr>
            <p:nvPr/>
          </p:nvSpPr>
          <p:spPr bwMode="auto">
            <a:xfrm>
              <a:off x="432" y="3205"/>
              <a:ext cx="222" cy="166"/>
            </a:xfrm>
            <a:custGeom>
              <a:avLst/>
              <a:gdLst>
                <a:gd name="T0" fmla="*/ 6 w 222"/>
                <a:gd name="T1" fmla="*/ 8 h 166"/>
                <a:gd name="T2" fmla="*/ 0 w 222"/>
                <a:gd name="T3" fmla="*/ 19 h 166"/>
                <a:gd name="T4" fmla="*/ 5 w 222"/>
                <a:gd name="T5" fmla="*/ 50 h 166"/>
                <a:gd name="T6" fmla="*/ 17 w 222"/>
                <a:gd name="T7" fmla="*/ 50 h 166"/>
                <a:gd name="T8" fmla="*/ 30 w 222"/>
                <a:gd name="T9" fmla="*/ 61 h 166"/>
                <a:gd name="T10" fmla="*/ 61 w 222"/>
                <a:gd name="T11" fmla="*/ 69 h 166"/>
                <a:gd name="T12" fmla="*/ 91 w 222"/>
                <a:gd name="T13" fmla="*/ 69 h 166"/>
                <a:gd name="T14" fmla="*/ 80 w 222"/>
                <a:gd name="T15" fmla="*/ 58 h 166"/>
                <a:gd name="T16" fmla="*/ 93 w 222"/>
                <a:gd name="T17" fmla="*/ 69 h 166"/>
                <a:gd name="T18" fmla="*/ 108 w 222"/>
                <a:gd name="T19" fmla="*/ 71 h 166"/>
                <a:gd name="T20" fmla="*/ 98 w 222"/>
                <a:gd name="T21" fmla="*/ 63 h 166"/>
                <a:gd name="T22" fmla="*/ 115 w 222"/>
                <a:gd name="T23" fmla="*/ 72 h 166"/>
                <a:gd name="T24" fmla="*/ 165 w 222"/>
                <a:gd name="T25" fmla="*/ 79 h 166"/>
                <a:gd name="T26" fmla="*/ 179 w 222"/>
                <a:gd name="T27" fmla="*/ 83 h 166"/>
                <a:gd name="T28" fmla="*/ 191 w 222"/>
                <a:gd name="T29" fmla="*/ 79 h 166"/>
                <a:gd name="T30" fmla="*/ 179 w 222"/>
                <a:gd name="T31" fmla="*/ 85 h 166"/>
                <a:gd name="T32" fmla="*/ 179 w 222"/>
                <a:gd name="T33" fmla="*/ 94 h 166"/>
                <a:gd name="T34" fmla="*/ 192 w 222"/>
                <a:gd name="T35" fmla="*/ 165 h 166"/>
                <a:gd name="T36" fmla="*/ 217 w 222"/>
                <a:gd name="T37" fmla="*/ 107 h 166"/>
                <a:gd name="T38" fmla="*/ 221 w 222"/>
                <a:gd name="T39" fmla="*/ 60 h 166"/>
                <a:gd name="T40" fmla="*/ 213 w 222"/>
                <a:gd name="T41" fmla="*/ 42 h 166"/>
                <a:gd name="T42" fmla="*/ 187 w 222"/>
                <a:gd name="T43" fmla="*/ 28 h 166"/>
                <a:gd name="T44" fmla="*/ 133 w 222"/>
                <a:gd name="T45" fmla="*/ 12 h 166"/>
                <a:gd name="T46" fmla="*/ 113 w 222"/>
                <a:gd name="T47" fmla="*/ 19 h 166"/>
                <a:gd name="T48" fmla="*/ 105 w 222"/>
                <a:gd name="T49" fmla="*/ 20 h 166"/>
                <a:gd name="T50" fmla="*/ 115 w 222"/>
                <a:gd name="T51" fmla="*/ 11 h 166"/>
                <a:gd name="T52" fmla="*/ 110 w 222"/>
                <a:gd name="T53" fmla="*/ 9 h 166"/>
                <a:gd name="T54" fmla="*/ 103 w 222"/>
                <a:gd name="T55" fmla="*/ 14 h 166"/>
                <a:gd name="T56" fmla="*/ 103 w 222"/>
                <a:gd name="T57" fmla="*/ 11 h 166"/>
                <a:gd name="T58" fmla="*/ 104 w 222"/>
                <a:gd name="T59" fmla="*/ 6 h 166"/>
                <a:gd name="T60" fmla="*/ 91 w 222"/>
                <a:gd name="T61" fmla="*/ 9 h 166"/>
                <a:gd name="T62" fmla="*/ 92 w 222"/>
                <a:gd name="T63" fmla="*/ 5 h 166"/>
                <a:gd name="T64" fmla="*/ 87 w 222"/>
                <a:gd name="T65" fmla="*/ 0 h 166"/>
                <a:gd name="T66" fmla="*/ 75 w 222"/>
                <a:gd name="T67" fmla="*/ 7 h 166"/>
                <a:gd name="T68" fmla="*/ 56 w 222"/>
                <a:gd name="T69" fmla="*/ 3 h 166"/>
                <a:gd name="T70" fmla="*/ 50 w 222"/>
                <a:gd name="T71" fmla="*/ 9 h 166"/>
                <a:gd name="T72" fmla="*/ 30 w 222"/>
                <a:gd name="T73" fmla="*/ 11 h 166"/>
                <a:gd name="T74" fmla="*/ 26 w 222"/>
                <a:gd name="T75" fmla="*/ 5 h 166"/>
                <a:gd name="T76" fmla="*/ 18 w 222"/>
                <a:gd name="T77" fmla="*/ 11 h 166"/>
                <a:gd name="T78" fmla="*/ 9 w 222"/>
                <a:gd name="T79" fmla="*/ 3 h 16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2"/>
                <a:gd name="T121" fmla="*/ 0 h 166"/>
                <a:gd name="T122" fmla="*/ 222 w 222"/>
                <a:gd name="T123" fmla="*/ 166 h 16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2" h="166">
                  <a:moveTo>
                    <a:pt x="6" y="1"/>
                  </a:moveTo>
                  <a:lnTo>
                    <a:pt x="6" y="8"/>
                  </a:lnTo>
                  <a:lnTo>
                    <a:pt x="2" y="6"/>
                  </a:lnTo>
                  <a:lnTo>
                    <a:pt x="0" y="19"/>
                  </a:lnTo>
                  <a:lnTo>
                    <a:pt x="0" y="34"/>
                  </a:lnTo>
                  <a:lnTo>
                    <a:pt x="5" y="50"/>
                  </a:lnTo>
                  <a:lnTo>
                    <a:pt x="18" y="54"/>
                  </a:lnTo>
                  <a:lnTo>
                    <a:pt x="17" y="50"/>
                  </a:lnTo>
                  <a:lnTo>
                    <a:pt x="24" y="56"/>
                  </a:lnTo>
                  <a:lnTo>
                    <a:pt x="30" y="61"/>
                  </a:lnTo>
                  <a:lnTo>
                    <a:pt x="44" y="68"/>
                  </a:lnTo>
                  <a:lnTo>
                    <a:pt x="61" y="69"/>
                  </a:lnTo>
                  <a:lnTo>
                    <a:pt x="82" y="70"/>
                  </a:lnTo>
                  <a:lnTo>
                    <a:pt x="91" y="69"/>
                  </a:lnTo>
                  <a:lnTo>
                    <a:pt x="83" y="67"/>
                  </a:lnTo>
                  <a:lnTo>
                    <a:pt x="80" y="58"/>
                  </a:lnTo>
                  <a:lnTo>
                    <a:pt x="85" y="64"/>
                  </a:lnTo>
                  <a:lnTo>
                    <a:pt x="93" y="69"/>
                  </a:lnTo>
                  <a:lnTo>
                    <a:pt x="101" y="72"/>
                  </a:lnTo>
                  <a:lnTo>
                    <a:pt x="108" y="71"/>
                  </a:lnTo>
                  <a:lnTo>
                    <a:pt x="103" y="68"/>
                  </a:lnTo>
                  <a:lnTo>
                    <a:pt x="98" y="63"/>
                  </a:lnTo>
                  <a:lnTo>
                    <a:pt x="105" y="68"/>
                  </a:lnTo>
                  <a:lnTo>
                    <a:pt x="115" y="72"/>
                  </a:lnTo>
                  <a:lnTo>
                    <a:pt x="139" y="75"/>
                  </a:lnTo>
                  <a:lnTo>
                    <a:pt x="165" y="79"/>
                  </a:lnTo>
                  <a:lnTo>
                    <a:pt x="176" y="82"/>
                  </a:lnTo>
                  <a:lnTo>
                    <a:pt x="179" y="83"/>
                  </a:lnTo>
                  <a:lnTo>
                    <a:pt x="182" y="80"/>
                  </a:lnTo>
                  <a:lnTo>
                    <a:pt x="191" y="79"/>
                  </a:lnTo>
                  <a:lnTo>
                    <a:pt x="187" y="83"/>
                  </a:lnTo>
                  <a:lnTo>
                    <a:pt x="179" y="85"/>
                  </a:lnTo>
                  <a:lnTo>
                    <a:pt x="177" y="87"/>
                  </a:lnTo>
                  <a:lnTo>
                    <a:pt x="179" y="94"/>
                  </a:lnTo>
                  <a:lnTo>
                    <a:pt x="179" y="160"/>
                  </a:lnTo>
                  <a:lnTo>
                    <a:pt x="192" y="165"/>
                  </a:lnTo>
                  <a:lnTo>
                    <a:pt x="210" y="162"/>
                  </a:lnTo>
                  <a:lnTo>
                    <a:pt x="217" y="107"/>
                  </a:lnTo>
                  <a:lnTo>
                    <a:pt x="216" y="78"/>
                  </a:lnTo>
                  <a:lnTo>
                    <a:pt x="221" y="60"/>
                  </a:lnTo>
                  <a:lnTo>
                    <a:pt x="219" y="50"/>
                  </a:lnTo>
                  <a:lnTo>
                    <a:pt x="213" y="42"/>
                  </a:lnTo>
                  <a:lnTo>
                    <a:pt x="206" y="36"/>
                  </a:lnTo>
                  <a:lnTo>
                    <a:pt x="187" y="28"/>
                  </a:lnTo>
                  <a:lnTo>
                    <a:pt x="165" y="20"/>
                  </a:lnTo>
                  <a:lnTo>
                    <a:pt x="133" y="12"/>
                  </a:lnTo>
                  <a:lnTo>
                    <a:pt x="119" y="11"/>
                  </a:lnTo>
                  <a:lnTo>
                    <a:pt x="113" y="19"/>
                  </a:lnTo>
                  <a:lnTo>
                    <a:pt x="96" y="27"/>
                  </a:lnTo>
                  <a:lnTo>
                    <a:pt x="105" y="20"/>
                  </a:lnTo>
                  <a:lnTo>
                    <a:pt x="113" y="17"/>
                  </a:lnTo>
                  <a:lnTo>
                    <a:pt x="115" y="11"/>
                  </a:lnTo>
                  <a:lnTo>
                    <a:pt x="115" y="9"/>
                  </a:lnTo>
                  <a:lnTo>
                    <a:pt x="110" y="9"/>
                  </a:lnTo>
                  <a:lnTo>
                    <a:pt x="105" y="11"/>
                  </a:lnTo>
                  <a:lnTo>
                    <a:pt x="103" y="14"/>
                  </a:lnTo>
                  <a:lnTo>
                    <a:pt x="95" y="18"/>
                  </a:lnTo>
                  <a:lnTo>
                    <a:pt x="103" y="11"/>
                  </a:lnTo>
                  <a:lnTo>
                    <a:pt x="105" y="8"/>
                  </a:lnTo>
                  <a:lnTo>
                    <a:pt x="104" y="6"/>
                  </a:lnTo>
                  <a:lnTo>
                    <a:pt x="98" y="3"/>
                  </a:lnTo>
                  <a:lnTo>
                    <a:pt x="91" y="9"/>
                  </a:lnTo>
                  <a:lnTo>
                    <a:pt x="83" y="13"/>
                  </a:lnTo>
                  <a:lnTo>
                    <a:pt x="92" y="5"/>
                  </a:lnTo>
                  <a:lnTo>
                    <a:pt x="94" y="0"/>
                  </a:lnTo>
                  <a:lnTo>
                    <a:pt x="87" y="0"/>
                  </a:lnTo>
                  <a:lnTo>
                    <a:pt x="82" y="3"/>
                  </a:lnTo>
                  <a:lnTo>
                    <a:pt x="75" y="7"/>
                  </a:lnTo>
                  <a:lnTo>
                    <a:pt x="56" y="9"/>
                  </a:lnTo>
                  <a:lnTo>
                    <a:pt x="56" y="3"/>
                  </a:lnTo>
                  <a:lnTo>
                    <a:pt x="50" y="1"/>
                  </a:lnTo>
                  <a:lnTo>
                    <a:pt x="50" y="9"/>
                  </a:lnTo>
                  <a:lnTo>
                    <a:pt x="44" y="9"/>
                  </a:lnTo>
                  <a:lnTo>
                    <a:pt x="30" y="11"/>
                  </a:lnTo>
                  <a:lnTo>
                    <a:pt x="31" y="5"/>
                  </a:lnTo>
                  <a:lnTo>
                    <a:pt x="26" y="5"/>
                  </a:lnTo>
                  <a:lnTo>
                    <a:pt x="26" y="11"/>
                  </a:lnTo>
                  <a:lnTo>
                    <a:pt x="18" y="11"/>
                  </a:lnTo>
                  <a:lnTo>
                    <a:pt x="10" y="9"/>
                  </a:lnTo>
                  <a:lnTo>
                    <a:pt x="9" y="3"/>
                  </a:lnTo>
                  <a:lnTo>
                    <a:pt x="6" y="1"/>
                  </a:lnTo>
                </a:path>
              </a:pathLst>
            </a:custGeom>
            <a:solidFill>
              <a:srgbClr val="808080"/>
            </a:solidFill>
            <a:ln w="9525" cap="rnd">
              <a:noFill/>
              <a:round/>
              <a:headEnd type="none" w="sm" len="sm"/>
              <a:tailEnd type="none" w="sm" len="sm"/>
            </a:ln>
          </p:spPr>
          <p:txBody>
            <a:bodyPr/>
            <a:lstStyle/>
            <a:p>
              <a:endParaRPr lang="es-ES"/>
            </a:p>
          </p:txBody>
        </p:sp>
        <p:sp>
          <p:nvSpPr>
            <p:cNvPr id="107357" name="Freeform 385"/>
            <p:cNvSpPr>
              <a:spLocks/>
            </p:cNvSpPr>
            <p:nvPr/>
          </p:nvSpPr>
          <p:spPr bwMode="auto">
            <a:xfrm>
              <a:off x="535" y="3254"/>
              <a:ext cx="93" cy="27"/>
            </a:xfrm>
            <a:custGeom>
              <a:avLst/>
              <a:gdLst>
                <a:gd name="T0" fmla="*/ 0 w 93"/>
                <a:gd name="T1" fmla="*/ 0 h 27"/>
                <a:gd name="T2" fmla="*/ 23 w 93"/>
                <a:gd name="T3" fmla="*/ 0 h 27"/>
                <a:gd name="T4" fmla="*/ 46 w 93"/>
                <a:gd name="T5" fmla="*/ 6 h 27"/>
                <a:gd name="T6" fmla="*/ 64 w 93"/>
                <a:gd name="T7" fmla="*/ 9 h 27"/>
                <a:gd name="T8" fmla="*/ 79 w 93"/>
                <a:gd name="T9" fmla="*/ 11 h 27"/>
                <a:gd name="T10" fmla="*/ 84 w 93"/>
                <a:gd name="T11" fmla="*/ 19 h 27"/>
                <a:gd name="T12" fmla="*/ 92 w 93"/>
                <a:gd name="T13" fmla="*/ 26 h 27"/>
                <a:gd name="T14" fmla="*/ 84 w 93"/>
                <a:gd name="T15" fmla="*/ 23 h 27"/>
                <a:gd name="T16" fmla="*/ 78 w 93"/>
                <a:gd name="T17" fmla="*/ 13 h 27"/>
                <a:gd name="T18" fmla="*/ 59 w 93"/>
                <a:gd name="T19" fmla="*/ 9 h 27"/>
                <a:gd name="T20" fmla="*/ 46 w 93"/>
                <a:gd name="T21" fmla="*/ 9 h 27"/>
                <a:gd name="T22" fmla="*/ 37 w 93"/>
                <a:gd name="T23" fmla="*/ 6 h 27"/>
                <a:gd name="T24" fmla="*/ 21 w 93"/>
                <a:gd name="T25" fmla="*/ 2 h 27"/>
                <a:gd name="T26" fmla="*/ 0 w 93"/>
                <a:gd name="T27" fmla="*/ 0 h 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3"/>
                <a:gd name="T43" fmla="*/ 0 h 27"/>
                <a:gd name="T44" fmla="*/ 93 w 93"/>
                <a:gd name="T45" fmla="*/ 27 h 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3" h="27">
                  <a:moveTo>
                    <a:pt x="0" y="0"/>
                  </a:moveTo>
                  <a:lnTo>
                    <a:pt x="23" y="0"/>
                  </a:lnTo>
                  <a:lnTo>
                    <a:pt x="46" y="6"/>
                  </a:lnTo>
                  <a:lnTo>
                    <a:pt x="64" y="9"/>
                  </a:lnTo>
                  <a:lnTo>
                    <a:pt x="79" y="11"/>
                  </a:lnTo>
                  <a:lnTo>
                    <a:pt x="84" y="19"/>
                  </a:lnTo>
                  <a:lnTo>
                    <a:pt x="92" y="26"/>
                  </a:lnTo>
                  <a:lnTo>
                    <a:pt x="84" y="23"/>
                  </a:lnTo>
                  <a:lnTo>
                    <a:pt x="78" y="13"/>
                  </a:lnTo>
                  <a:lnTo>
                    <a:pt x="59" y="9"/>
                  </a:lnTo>
                  <a:lnTo>
                    <a:pt x="46" y="9"/>
                  </a:lnTo>
                  <a:lnTo>
                    <a:pt x="37" y="6"/>
                  </a:lnTo>
                  <a:lnTo>
                    <a:pt x="21" y="2"/>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7358" name="Freeform 386"/>
            <p:cNvSpPr>
              <a:spLocks/>
            </p:cNvSpPr>
            <p:nvPr/>
          </p:nvSpPr>
          <p:spPr bwMode="auto">
            <a:xfrm>
              <a:off x="459" y="3234"/>
              <a:ext cx="31" cy="27"/>
            </a:xfrm>
            <a:custGeom>
              <a:avLst/>
              <a:gdLst>
                <a:gd name="T0" fmla="*/ 0 w 31"/>
                <a:gd name="T1" fmla="*/ 0 h 27"/>
                <a:gd name="T2" fmla="*/ 12 w 31"/>
                <a:gd name="T3" fmla="*/ 26 h 27"/>
                <a:gd name="T4" fmla="*/ 30 w 31"/>
                <a:gd name="T5" fmla="*/ 26 h 27"/>
                <a:gd name="T6" fmla="*/ 0 w 31"/>
                <a:gd name="T7" fmla="*/ 0 h 27"/>
                <a:gd name="T8" fmla="*/ 0 60000 65536"/>
                <a:gd name="T9" fmla="*/ 0 60000 65536"/>
                <a:gd name="T10" fmla="*/ 0 60000 65536"/>
                <a:gd name="T11" fmla="*/ 0 60000 65536"/>
                <a:gd name="T12" fmla="*/ 0 w 31"/>
                <a:gd name="T13" fmla="*/ 0 h 27"/>
                <a:gd name="T14" fmla="*/ 31 w 31"/>
                <a:gd name="T15" fmla="*/ 27 h 27"/>
              </a:gdLst>
              <a:ahLst/>
              <a:cxnLst>
                <a:cxn ang="T8">
                  <a:pos x="T0" y="T1"/>
                </a:cxn>
                <a:cxn ang="T9">
                  <a:pos x="T2" y="T3"/>
                </a:cxn>
                <a:cxn ang="T10">
                  <a:pos x="T4" y="T5"/>
                </a:cxn>
                <a:cxn ang="T11">
                  <a:pos x="T6" y="T7"/>
                </a:cxn>
              </a:cxnLst>
              <a:rect l="T12" t="T13" r="T14" b="T15"/>
              <a:pathLst>
                <a:path w="31" h="27">
                  <a:moveTo>
                    <a:pt x="0" y="0"/>
                  </a:moveTo>
                  <a:lnTo>
                    <a:pt x="12" y="26"/>
                  </a:lnTo>
                  <a:lnTo>
                    <a:pt x="30" y="2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7359" name="Freeform 387"/>
            <p:cNvSpPr>
              <a:spLocks/>
            </p:cNvSpPr>
            <p:nvPr/>
          </p:nvSpPr>
          <p:spPr bwMode="auto">
            <a:xfrm>
              <a:off x="430" y="3226"/>
              <a:ext cx="27" cy="27"/>
            </a:xfrm>
            <a:custGeom>
              <a:avLst/>
              <a:gdLst>
                <a:gd name="T0" fmla="*/ 0 w 27"/>
                <a:gd name="T1" fmla="*/ 0 h 27"/>
                <a:gd name="T2" fmla="*/ 6 w 27"/>
                <a:gd name="T3" fmla="*/ 11 h 27"/>
                <a:gd name="T4" fmla="*/ 26 w 27"/>
                <a:gd name="T5" fmla="*/ 26 h 27"/>
                <a:gd name="T6" fmla="*/ 6 w 27"/>
                <a:gd name="T7" fmla="*/ 26 h 27"/>
                <a:gd name="T8" fmla="*/ 0 w 27"/>
                <a:gd name="T9" fmla="*/ 0 h 27"/>
                <a:gd name="T10" fmla="*/ 0 60000 65536"/>
                <a:gd name="T11" fmla="*/ 0 60000 65536"/>
                <a:gd name="T12" fmla="*/ 0 60000 65536"/>
                <a:gd name="T13" fmla="*/ 0 60000 65536"/>
                <a:gd name="T14" fmla="*/ 0 60000 65536"/>
                <a:gd name="T15" fmla="*/ 0 w 27"/>
                <a:gd name="T16" fmla="*/ 0 h 27"/>
                <a:gd name="T17" fmla="*/ 27 w 27"/>
                <a:gd name="T18" fmla="*/ 27 h 27"/>
              </a:gdLst>
              <a:ahLst/>
              <a:cxnLst>
                <a:cxn ang="T10">
                  <a:pos x="T0" y="T1"/>
                </a:cxn>
                <a:cxn ang="T11">
                  <a:pos x="T2" y="T3"/>
                </a:cxn>
                <a:cxn ang="T12">
                  <a:pos x="T4" y="T5"/>
                </a:cxn>
                <a:cxn ang="T13">
                  <a:pos x="T6" y="T7"/>
                </a:cxn>
                <a:cxn ang="T14">
                  <a:pos x="T8" y="T9"/>
                </a:cxn>
              </a:cxnLst>
              <a:rect l="T15" t="T16" r="T17" b="T18"/>
              <a:pathLst>
                <a:path w="27" h="27">
                  <a:moveTo>
                    <a:pt x="0" y="0"/>
                  </a:moveTo>
                  <a:lnTo>
                    <a:pt x="6" y="11"/>
                  </a:lnTo>
                  <a:lnTo>
                    <a:pt x="26" y="26"/>
                  </a:lnTo>
                  <a:lnTo>
                    <a:pt x="6" y="2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7360" name="Freeform 388"/>
            <p:cNvSpPr>
              <a:spLocks/>
            </p:cNvSpPr>
            <p:nvPr/>
          </p:nvSpPr>
          <p:spPr bwMode="auto">
            <a:xfrm>
              <a:off x="508" y="3222"/>
              <a:ext cx="28" cy="25"/>
            </a:xfrm>
            <a:custGeom>
              <a:avLst/>
              <a:gdLst>
                <a:gd name="T0" fmla="*/ 0 w 28"/>
                <a:gd name="T1" fmla="*/ 0 h 25"/>
                <a:gd name="T2" fmla="*/ 11 w 28"/>
                <a:gd name="T3" fmla="*/ 2 h 25"/>
                <a:gd name="T4" fmla="*/ 14 w 28"/>
                <a:gd name="T5" fmla="*/ 2 h 25"/>
                <a:gd name="T6" fmla="*/ 14 w 28"/>
                <a:gd name="T7" fmla="*/ 11 h 25"/>
                <a:gd name="T8" fmla="*/ 14 w 28"/>
                <a:gd name="T9" fmla="*/ 19 h 25"/>
                <a:gd name="T10" fmla="*/ 27 w 28"/>
                <a:gd name="T11" fmla="*/ 24 h 25"/>
                <a:gd name="T12" fmla="*/ 12 w 28"/>
                <a:gd name="T13" fmla="*/ 21 h 25"/>
                <a:gd name="T14" fmla="*/ 9 w 28"/>
                <a:gd name="T15" fmla="*/ 6 h 25"/>
                <a:gd name="T16" fmla="*/ 0 w 28"/>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5"/>
                <a:gd name="T29" fmla="*/ 28 w 28"/>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5">
                  <a:moveTo>
                    <a:pt x="0" y="0"/>
                  </a:moveTo>
                  <a:lnTo>
                    <a:pt x="11" y="2"/>
                  </a:lnTo>
                  <a:lnTo>
                    <a:pt x="14" y="2"/>
                  </a:lnTo>
                  <a:lnTo>
                    <a:pt x="14" y="11"/>
                  </a:lnTo>
                  <a:lnTo>
                    <a:pt x="14" y="19"/>
                  </a:lnTo>
                  <a:lnTo>
                    <a:pt x="27" y="24"/>
                  </a:lnTo>
                  <a:lnTo>
                    <a:pt x="12" y="21"/>
                  </a:lnTo>
                  <a:lnTo>
                    <a:pt x="9" y="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7361" name="Freeform 389"/>
            <p:cNvSpPr>
              <a:spLocks/>
            </p:cNvSpPr>
            <p:nvPr/>
          </p:nvSpPr>
          <p:spPr bwMode="auto">
            <a:xfrm>
              <a:off x="439" y="2955"/>
              <a:ext cx="80" cy="86"/>
            </a:xfrm>
            <a:custGeom>
              <a:avLst/>
              <a:gdLst>
                <a:gd name="T0" fmla="*/ 52 w 80"/>
                <a:gd name="T1" fmla="*/ 6 h 86"/>
                <a:gd name="T2" fmla="*/ 57 w 80"/>
                <a:gd name="T3" fmla="*/ 8 h 86"/>
                <a:gd name="T4" fmla="*/ 59 w 80"/>
                <a:gd name="T5" fmla="*/ 10 h 86"/>
                <a:gd name="T6" fmla="*/ 62 w 80"/>
                <a:gd name="T7" fmla="*/ 15 h 86"/>
                <a:gd name="T8" fmla="*/ 65 w 80"/>
                <a:gd name="T9" fmla="*/ 22 h 86"/>
                <a:gd name="T10" fmla="*/ 67 w 80"/>
                <a:gd name="T11" fmla="*/ 25 h 86"/>
                <a:gd name="T12" fmla="*/ 67 w 80"/>
                <a:gd name="T13" fmla="*/ 29 h 86"/>
                <a:gd name="T14" fmla="*/ 66 w 80"/>
                <a:gd name="T15" fmla="*/ 32 h 86"/>
                <a:gd name="T16" fmla="*/ 69 w 80"/>
                <a:gd name="T17" fmla="*/ 36 h 86"/>
                <a:gd name="T18" fmla="*/ 75 w 80"/>
                <a:gd name="T19" fmla="*/ 46 h 86"/>
                <a:gd name="T20" fmla="*/ 79 w 80"/>
                <a:gd name="T21" fmla="*/ 51 h 86"/>
                <a:gd name="T22" fmla="*/ 79 w 80"/>
                <a:gd name="T23" fmla="*/ 52 h 86"/>
                <a:gd name="T24" fmla="*/ 77 w 80"/>
                <a:gd name="T25" fmla="*/ 54 h 86"/>
                <a:gd name="T26" fmla="*/ 75 w 80"/>
                <a:gd name="T27" fmla="*/ 54 h 86"/>
                <a:gd name="T28" fmla="*/ 72 w 80"/>
                <a:gd name="T29" fmla="*/ 54 h 86"/>
                <a:gd name="T30" fmla="*/ 69 w 80"/>
                <a:gd name="T31" fmla="*/ 54 h 86"/>
                <a:gd name="T32" fmla="*/ 69 w 80"/>
                <a:gd name="T33" fmla="*/ 58 h 86"/>
                <a:gd name="T34" fmla="*/ 70 w 80"/>
                <a:gd name="T35" fmla="*/ 62 h 86"/>
                <a:gd name="T36" fmla="*/ 68 w 80"/>
                <a:gd name="T37" fmla="*/ 64 h 86"/>
                <a:gd name="T38" fmla="*/ 69 w 80"/>
                <a:gd name="T39" fmla="*/ 66 h 86"/>
                <a:gd name="T40" fmla="*/ 67 w 80"/>
                <a:gd name="T41" fmla="*/ 70 h 86"/>
                <a:gd name="T42" fmla="*/ 66 w 80"/>
                <a:gd name="T43" fmla="*/ 74 h 86"/>
                <a:gd name="T44" fmla="*/ 64 w 80"/>
                <a:gd name="T45" fmla="*/ 75 h 86"/>
                <a:gd name="T46" fmla="*/ 59 w 80"/>
                <a:gd name="T47" fmla="*/ 75 h 86"/>
                <a:gd name="T48" fmla="*/ 56 w 80"/>
                <a:gd name="T49" fmla="*/ 74 h 86"/>
                <a:gd name="T50" fmla="*/ 48 w 80"/>
                <a:gd name="T51" fmla="*/ 74 h 86"/>
                <a:gd name="T52" fmla="*/ 49 w 80"/>
                <a:gd name="T53" fmla="*/ 85 h 86"/>
                <a:gd name="T54" fmla="*/ 8 w 80"/>
                <a:gd name="T55" fmla="*/ 70 h 86"/>
                <a:gd name="T56" fmla="*/ 11 w 80"/>
                <a:gd name="T57" fmla="*/ 64 h 86"/>
                <a:gd name="T58" fmla="*/ 10 w 80"/>
                <a:gd name="T59" fmla="*/ 58 h 86"/>
                <a:gd name="T60" fmla="*/ 0 w 80"/>
                <a:gd name="T61" fmla="*/ 47 h 86"/>
                <a:gd name="T62" fmla="*/ 0 w 80"/>
                <a:gd name="T63" fmla="*/ 18 h 86"/>
                <a:gd name="T64" fmla="*/ 8 w 80"/>
                <a:gd name="T65" fmla="*/ 10 h 86"/>
                <a:gd name="T66" fmla="*/ 17 w 80"/>
                <a:gd name="T67" fmla="*/ 7 h 86"/>
                <a:gd name="T68" fmla="*/ 24 w 80"/>
                <a:gd name="T69" fmla="*/ 0 h 86"/>
                <a:gd name="T70" fmla="*/ 30 w 80"/>
                <a:gd name="T71" fmla="*/ 0 h 86"/>
                <a:gd name="T72" fmla="*/ 40 w 80"/>
                <a:gd name="T73" fmla="*/ 0 h 86"/>
                <a:gd name="T74" fmla="*/ 48 w 80"/>
                <a:gd name="T75" fmla="*/ 1 h 86"/>
                <a:gd name="T76" fmla="*/ 52 w 80"/>
                <a:gd name="T77" fmla="*/ 6 h 8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0"/>
                <a:gd name="T118" fmla="*/ 0 h 86"/>
                <a:gd name="T119" fmla="*/ 80 w 80"/>
                <a:gd name="T120" fmla="*/ 86 h 8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0" h="86">
                  <a:moveTo>
                    <a:pt x="52" y="6"/>
                  </a:moveTo>
                  <a:lnTo>
                    <a:pt x="57" y="8"/>
                  </a:lnTo>
                  <a:lnTo>
                    <a:pt x="59" y="10"/>
                  </a:lnTo>
                  <a:lnTo>
                    <a:pt x="62" y="15"/>
                  </a:lnTo>
                  <a:lnTo>
                    <a:pt x="65" y="22"/>
                  </a:lnTo>
                  <a:lnTo>
                    <a:pt x="67" y="25"/>
                  </a:lnTo>
                  <a:lnTo>
                    <a:pt x="67" y="29"/>
                  </a:lnTo>
                  <a:lnTo>
                    <a:pt x="66" y="32"/>
                  </a:lnTo>
                  <a:lnTo>
                    <a:pt x="69" y="36"/>
                  </a:lnTo>
                  <a:lnTo>
                    <a:pt x="75" y="46"/>
                  </a:lnTo>
                  <a:lnTo>
                    <a:pt x="79" y="51"/>
                  </a:lnTo>
                  <a:lnTo>
                    <a:pt x="79" y="52"/>
                  </a:lnTo>
                  <a:lnTo>
                    <a:pt x="77" y="54"/>
                  </a:lnTo>
                  <a:lnTo>
                    <a:pt x="75" y="54"/>
                  </a:lnTo>
                  <a:lnTo>
                    <a:pt x="72" y="54"/>
                  </a:lnTo>
                  <a:lnTo>
                    <a:pt x="69" y="54"/>
                  </a:lnTo>
                  <a:lnTo>
                    <a:pt x="69" y="58"/>
                  </a:lnTo>
                  <a:lnTo>
                    <a:pt x="70" y="62"/>
                  </a:lnTo>
                  <a:lnTo>
                    <a:pt x="68" y="64"/>
                  </a:lnTo>
                  <a:lnTo>
                    <a:pt x="69" y="66"/>
                  </a:lnTo>
                  <a:lnTo>
                    <a:pt x="67" y="70"/>
                  </a:lnTo>
                  <a:lnTo>
                    <a:pt x="66" y="74"/>
                  </a:lnTo>
                  <a:lnTo>
                    <a:pt x="64" y="75"/>
                  </a:lnTo>
                  <a:lnTo>
                    <a:pt x="59" y="75"/>
                  </a:lnTo>
                  <a:lnTo>
                    <a:pt x="56" y="74"/>
                  </a:lnTo>
                  <a:lnTo>
                    <a:pt x="48" y="74"/>
                  </a:lnTo>
                  <a:lnTo>
                    <a:pt x="49" y="85"/>
                  </a:lnTo>
                  <a:lnTo>
                    <a:pt x="8" y="70"/>
                  </a:lnTo>
                  <a:lnTo>
                    <a:pt x="11" y="64"/>
                  </a:lnTo>
                  <a:lnTo>
                    <a:pt x="10" y="58"/>
                  </a:lnTo>
                  <a:lnTo>
                    <a:pt x="0" y="47"/>
                  </a:lnTo>
                  <a:lnTo>
                    <a:pt x="0" y="18"/>
                  </a:lnTo>
                  <a:lnTo>
                    <a:pt x="8" y="10"/>
                  </a:lnTo>
                  <a:lnTo>
                    <a:pt x="17" y="7"/>
                  </a:lnTo>
                  <a:lnTo>
                    <a:pt x="24" y="0"/>
                  </a:lnTo>
                  <a:lnTo>
                    <a:pt x="30" y="0"/>
                  </a:lnTo>
                  <a:lnTo>
                    <a:pt x="40" y="0"/>
                  </a:lnTo>
                  <a:lnTo>
                    <a:pt x="48" y="1"/>
                  </a:lnTo>
                  <a:lnTo>
                    <a:pt x="52" y="6"/>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362" name="Freeform 390"/>
            <p:cNvSpPr>
              <a:spLocks/>
            </p:cNvSpPr>
            <p:nvPr/>
          </p:nvSpPr>
          <p:spPr bwMode="auto">
            <a:xfrm>
              <a:off x="505" y="2992"/>
              <a:ext cx="29" cy="28"/>
            </a:xfrm>
            <a:custGeom>
              <a:avLst/>
              <a:gdLst>
                <a:gd name="T0" fmla="*/ 0 w 29"/>
                <a:gd name="T1" fmla="*/ 0 h 28"/>
                <a:gd name="T2" fmla="*/ 28 w 29"/>
                <a:gd name="T3" fmla="*/ 17 h 28"/>
                <a:gd name="T4" fmla="*/ 28 w 29"/>
                <a:gd name="T5" fmla="*/ 27 h 28"/>
                <a:gd name="T6" fmla="*/ 28 w 29"/>
                <a:gd name="T7" fmla="*/ 17 h 28"/>
                <a:gd name="T8" fmla="*/ 0 w 29"/>
                <a:gd name="T9" fmla="*/ 0 h 28"/>
                <a:gd name="T10" fmla="*/ 0 60000 65536"/>
                <a:gd name="T11" fmla="*/ 0 60000 65536"/>
                <a:gd name="T12" fmla="*/ 0 60000 65536"/>
                <a:gd name="T13" fmla="*/ 0 60000 65536"/>
                <a:gd name="T14" fmla="*/ 0 60000 65536"/>
                <a:gd name="T15" fmla="*/ 0 w 29"/>
                <a:gd name="T16" fmla="*/ 0 h 28"/>
                <a:gd name="T17" fmla="*/ 29 w 29"/>
                <a:gd name="T18" fmla="*/ 28 h 28"/>
              </a:gdLst>
              <a:ahLst/>
              <a:cxnLst>
                <a:cxn ang="T10">
                  <a:pos x="T0" y="T1"/>
                </a:cxn>
                <a:cxn ang="T11">
                  <a:pos x="T2" y="T3"/>
                </a:cxn>
                <a:cxn ang="T12">
                  <a:pos x="T4" y="T5"/>
                </a:cxn>
                <a:cxn ang="T13">
                  <a:pos x="T6" y="T7"/>
                </a:cxn>
                <a:cxn ang="T14">
                  <a:pos x="T8" y="T9"/>
                </a:cxn>
              </a:cxnLst>
              <a:rect l="T15" t="T16" r="T17" b="T18"/>
              <a:pathLst>
                <a:path w="29" h="28">
                  <a:moveTo>
                    <a:pt x="0" y="0"/>
                  </a:moveTo>
                  <a:lnTo>
                    <a:pt x="28" y="17"/>
                  </a:lnTo>
                  <a:lnTo>
                    <a:pt x="28" y="27"/>
                  </a:lnTo>
                  <a:lnTo>
                    <a:pt x="28" y="17"/>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363" name="Freeform 391"/>
            <p:cNvSpPr>
              <a:spLocks/>
            </p:cNvSpPr>
            <p:nvPr/>
          </p:nvSpPr>
          <p:spPr bwMode="auto">
            <a:xfrm>
              <a:off x="438" y="2949"/>
              <a:ext cx="61" cy="64"/>
            </a:xfrm>
            <a:custGeom>
              <a:avLst/>
              <a:gdLst>
                <a:gd name="T0" fmla="*/ 52 w 61"/>
                <a:gd name="T1" fmla="*/ 11 h 64"/>
                <a:gd name="T2" fmla="*/ 47 w 61"/>
                <a:gd name="T3" fmla="*/ 12 h 64"/>
                <a:gd name="T4" fmla="*/ 43 w 61"/>
                <a:gd name="T5" fmla="*/ 12 h 64"/>
                <a:gd name="T6" fmla="*/ 38 w 61"/>
                <a:gd name="T7" fmla="*/ 18 h 64"/>
                <a:gd name="T8" fmla="*/ 40 w 61"/>
                <a:gd name="T9" fmla="*/ 24 h 64"/>
                <a:gd name="T10" fmla="*/ 45 w 61"/>
                <a:gd name="T11" fmla="*/ 25 h 64"/>
                <a:gd name="T12" fmla="*/ 45 w 61"/>
                <a:gd name="T13" fmla="*/ 31 h 64"/>
                <a:gd name="T14" fmla="*/ 44 w 61"/>
                <a:gd name="T15" fmla="*/ 34 h 64"/>
                <a:gd name="T16" fmla="*/ 45 w 61"/>
                <a:gd name="T17" fmla="*/ 41 h 64"/>
                <a:gd name="T18" fmla="*/ 39 w 61"/>
                <a:gd name="T19" fmla="*/ 41 h 64"/>
                <a:gd name="T20" fmla="*/ 38 w 61"/>
                <a:gd name="T21" fmla="*/ 34 h 64"/>
                <a:gd name="T22" fmla="*/ 36 w 61"/>
                <a:gd name="T23" fmla="*/ 31 h 64"/>
                <a:gd name="T24" fmla="*/ 31 w 61"/>
                <a:gd name="T25" fmla="*/ 31 h 64"/>
                <a:gd name="T26" fmla="*/ 27 w 61"/>
                <a:gd name="T27" fmla="*/ 32 h 64"/>
                <a:gd name="T28" fmla="*/ 26 w 61"/>
                <a:gd name="T29" fmla="*/ 35 h 64"/>
                <a:gd name="T30" fmla="*/ 24 w 61"/>
                <a:gd name="T31" fmla="*/ 42 h 64"/>
                <a:gd name="T32" fmla="*/ 26 w 61"/>
                <a:gd name="T33" fmla="*/ 47 h 64"/>
                <a:gd name="T34" fmla="*/ 26 w 61"/>
                <a:gd name="T35" fmla="*/ 49 h 64"/>
                <a:gd name="T36" fmla="*/ 26 w 61"/>
                <a:gd name="T37" fmla="*/ 52 h 64"/>
                <a:gd name="T38" fmla="*/ 22 w 61"/>
                <a:gd name="T39" fmla="*/ 56 h 64"/>
                <a:gd name="T40" fmla="*/ 20 w 61"/>
                <a:gd name="T41" fmla="*/ 58 h 64"/>
                <a:gd name="T42" fmla="*/ 14 w 61"/>
                <a:gd name="T43" fmla="*/ 63 h 64"/>
                <a:gd name="T44" fmla="*/ 3 w 61"/>
                <a:gd name="T45" fmla="*/ 50 h 64"/>
                <a:gd name="T46" fmla="*/ 0 w 61"/>
                <a:gd name="T47" fmla="*/ 41 h 64"/>
                <a:gd name="T48" fmla="*/ 0 w 61"/>
                <a:gd name="T49" fmla="*/ 27 h 64"/>
                <a:gd name="T50" fmla="*/ 0 w 61"/>
                <a:gd name="T51" fmla="*/ 17 h 64"/>
                <a:gd name="T52" fmla="*/ 3 w 61"/>
                <a:gd name="T53" fmla="*/ 9 h 64"/>
                <a:gd name="T54" fmla="*/ 6 w 61"/>
                <a:gd name="T55" fmla="*/ 3 h 64"/>
                <a:gd name="T56" fmla="*/ 11 w 61"/>
                <a:gd name="T57" fmla="*/ 1 h 64"/>
                <a:gd name="T58" fmla="*/ 15 w 61"/>
                <a:gd name="T59" fmla="*/ 0 h 64"/>
                <a:gd name="T60" fmla="*/ 22 w 61"/>
                <a:gd name="T61" fmla="*/ 0 h 64"/>
                <a:gd name="T62" fmla="*/ 34 w 61"/>
                <a:gd name="T63" fmla="*/ 0 h 64"/>
                <a:gd name="T64" fmla="*/ 43 w 61"/>
                <a:gd name="T65" fmla="*/ 0 h 64"/>
                <a:gd name="T66" fmla="*/ 52 w 61"/>
                <a:gd name="T67" fmla="*/ 3 h 64"/>
                <a:gd name="T68" fmla="*/ 57 w 61"/>
                <a:gd name="T69" fmla="*/ 9 h 64"/>
                <a:gd name="T70" fmla="*/ 60 w 61"/>
                <a:gd name="T71" fmla="*/ 12 h 64"/>
                <a:gd name="T72" fmla="*/ 52 w 61"/>
                <a:gd name="T73" fmla="*/ 11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1"/>
                <a:gd name="T112" fmla="*/ 0 h 64"/>
                <a:gd name="T113" fmla="*/ 61 w 61"/>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1" h="64">
                  <a:moveTo>
                    <a:pt x="52" y="11"/>
                  </a:moveTo>
                  <a:lnTo>
                    <a:pt x="47" y="12"/>
                  </a:lnTo>
                  <a:lnTo>
                    <a:pt x="43" y="12"/>
                  </a:lnTo>
                  <a:lnTo>
                    <a:pt x="38" y="18"/>
                  </a:lnTo>
                  <a:lnTo>
                    <a:pt x="40" y="24"/>
                  </a:lnTo>
                  <a:lnTo>
                    <a:pt x="45" y="25"/>
                  </a:lnTo>
                  <a:lnTo>
                    <a:pt x="45" y="31"/>
                  </a:lnTo>
                  <a:lnTo>
                    <a:pt x="44" y="34"/>
                  </a:lnTo>
                  <a:lnTo>
                    <a:pt x="45" y="41"/>
                  </a:lnTo>
                  <a:lnTo>
                    <a:pt x="39" y="41"/>
                  </a:lnTo>
                  <a:lnTo>
                    <a:pt x="38" y="34"/>
                  </a:lnTo>
                  <a:lnTo>
                    <a:pt x="36" y="31"/>
                  </a:lnTo>
                  <a:lnTo>
                    <a:pt x="31" y="31"/>
                  </a:lnTo>
                  <a:lnTo>
                    <a:pt x="27" y="32"/>
                  </a:lnTo>
                  <a:lnTo>
                    <a:pt x="26" y="35"/>
                  </a:lnTo>
                  <a:lnTo>
                    <a:pt x="24" y="42"/>
                  </a:lnTo>
                  <a:lnTo>
                    <a:pt x="26" y="47"/>
                  </a:lnTo>
                  <a:lnTo>
                    <a:pt x="26" y="49"/>
                  </a:lnTo>
                  <a:lnTo>
                    <a:pt x="26" y="52"/>
                  </a:lnTo>
                  <a:lnTo>
                    <a:pt x="22" y="56"/>
                  </a:lnTo>
                  <a:lnTo>
                    <a:pt x="20" y="58"/>
                  </a:lnTo>
                  <a:lnTo>
                    <a:pt x="14" y="63"/>
                  </a:lnTo>
                  <a:lnTo>
                    <a:pt x="3" y="50"/>
                  </a:lnTo>
                  <a:lnTo>
                    <a:pt x="0" y="41"/>
                  </a:lnTo>
                  <a:lnTo>
                    <a:pt x="0" y="27"/>
                  </a:lnTo>
                  <a:lnTo>
                    <a:pt x="0" y="17"/>
                  </a:lnTo>
                  <a:lnTo>
                    <a:pt x="3" y="9"/>
                  </a:lnTo>
                  <a:lnTo>
                    <a:pt x="6" y="3"/>
                  </a:lnTo>
                  <a:lnTo>
                    <a:pt x="11" y="1"/>
                  </a:lnTo>
                  <a:lnTo>
                    <a:pt x="15" y="0"/>
                  </a:lnTo>
                  <a:lnTo>
                    <a:pt x="22" y="0"/>
                  </a:lnTo>
                  <a:lnTo>
                    <a:pt x="34" y="0"/>
                  </a:lnTo>
                  <a:lnTo>
                    <a:pt x="43" y="0"/>
                  </a:lnTo>
                  <a:lnTo>
                    <a:pt x="52" y="3"/>
                  </a:lnTo>
                  <a:lnTo>
                    <a:pt x="57" y="9"/>
                  </a:lnTo>
                  <a:lnTo>
                    <a:pt x="60" y="12"/>
                  </a:lnTo>
                  <a:lnTo>
                    <a:pt x="52" y="11"/>
                  </a:lnTo>
                </a:path>
              </a:pathLst>
            </a:custGeom>
            <a:solidFill>
              <a:srgbClr val="808080"/>
            </a:solidFill>
            <a:ln w="9525" cap="rnd">
              <a:noFill/>
              <a:round/>
              <a:headEnd type="none" w="sm" len="sm"/>
              <a:tailEnd type="none" w="sm" len="sm"/>
            </a:ln>
          </p:spPr>
          <p:txBody>
            <a:bodyPr/>
            <a:lstStyle/>
            <a:p>
              <a:endParaRPr lang="es-ES"/>
            </a:p>
          </p:txBody>
        </p:sp>
        <p:sp>
          <p:nvSpPr>
            <p:cNvPr id="107364" name="Freeform 392"/>
            <p:cNvSpPr>
              <a:spLocks/>
            </p:cNvSpPr>
            <p:nvPr/>
          </p:nvSpPr>
          <p:spPr bwMode="auto">
            <a:xfrm>
              <a:off x="431" y="2945"/>
              <a:ext cx="77" cy="76"/>
            </a:xfrm>
            <a:custGeom>
              <a:avLst/>
              <a:gdLst>
                <a:gd name="T0" fmla="*/ 76 w 77"/>
                <a:gd name="T1" fmla="*/ 12 h 76"/>
                <a:gd name="T2" fmla="*/ 56 w 77"/>
                <a:gd name="T3" fmla="*/ 9 h 76"/>
                <a:gd name="T4" fmla="*/ 44 w 77"/>
                <a:gd name="T5" fmla="*/ 6 h 76"/>
                <a:gd name="T6" fmla="*/ 47 w 77"/>
                <a:gd name="T7" fmla="*/ 7 h 76"/>
                <a:gd name="T8" fmla="*/ 56 w 77"/>
                <a:gd name="T9" fmla="*/ 12 h 76"/>
                <a:gd name="T10" fmla="*/ 55 w 77"/>
                <a:gd name="T11" fmla="*/ 13 h 76"/>
                <a:gd name="T12" fmla="*/ 49 w 77"/>
                <a:gd name="T13" fmla="*/ 13 h 76"/>
                <a:gd name="T14" fmla="*/ 40 w 77"/>
                <a:gd name="T15" fmla="*/ 12 h 76"/>
                <a:gd name="T16" fmla="*/ 44 w 77"/>
                <a:gd name="T17" fmla="*/ 13 h 76"/>
                <a:gd name="T18" fmla="*/ 52 w 77"/>
                <a:gd name="T19" fmla="*/ 17 h 76"/>
                <a:gd name="T20" fmla="*/ 44 w 77"/>
                <a:gd name="T21" fmla="*/ 17 h 76"/>
                <a:gd name="T22" fmla="*/ 47 w 77"/>
                <a:gd name="T23" fmla="*/ 20 h 76"/>
                <a:gd name="T24" fmla="*/ 51 w 77"/>
                <a:gd name="T25" fmla="*/ 24 h 76"/>
                <a:gd name="T26" fmla="*/ 47 w 77"/>
                <a:gd name="T27" fmla="*/ 24 h 76"/>
                <a:gd name="T28" fmla="*/ 36 w 77"/>
                <a:gd name="T29" fmla="*/ 23 h 76"/>
                <a:gd name="T30" fmla="*/ 53 w 77"/>
                <a:gd name="T31" fmla="*/ 30 h 76"/>
                <a:gd name="T32" fmla="*/ 57 w 77"/>
                <a:gd name="T33" fmla="*/ 33 h 76"/>
                <a:gd name="T34" fmla="*/ 46 w 77"/>
                <a:gd name="T35" fmla="*/ 30 h 76"/>
                <a:gd name="T36" fmla="*/ 51 w 77"/>
                <a:gd name="T37" fmla="*/ 32 h 76"/>
                <a:gd name="T38" fmla="*/ 57 w 77"/>
                <a:gd name="T39" fmla="*/ 36 h 76"/>
                <a:gd name="T40" fmla="*/ 53 w 77"/>
                <a:gd name="T41" fmla="*/ 38 h 76"/>
                <a:gd name="T42" fmla="*/ 41 w 77"/>
                <a:gd name="T43" fmla="*/ 43 h 76"/>
                <a:gd name="T44" fmla="*/ 27 w 77"/>
                <a:gd name="T45" fmla="*/ 36 h 76"/>
                <a:gd name="T46" fmla="*/ 24 w 77"/>
                <a:gd name="T47" fmla="*/ 36 h 76"/>
                <a:gd name="T48" fmla="*/ 31 w 77"/>
                <a:gd name="T49" fmla="*/ 41 h 76"/>
                <a:gd name="T50" fmla="*/ 18 w 77"/>
                <a:gd name="T51" fmla="*/ 38 h 76"/>
                <a:gd name="T52" fmla="*/ 21 w 77"/>
                <a:gd name="T53" fmla="*/ 41 h 76"/>
                <a:gd name="T54" fmla="*/ 31 w 77"/>
                <a:gd name="T55" fmla="*/ 45 h 76"/>
                <a:gd name="T56" fmla="*/ 24 w 77"/>
                <a:gd name="T57" fmla="*/ 46 h 76"/>
                <a:gd name="T58" fmla="*/ 22 w 77"/>
                <a:gd name="T59" fmla="*/ 47 h 76"/>
                <a:gd name="T60" fmla="*/ 31 w 77"/>
                <a:gd name="T61" fmla="*/ 50 h 76"/>
                <a:gd name="T62" fmla="*/ 25 w 77"/>
                <a:gd name="T63" fmla="*/ 54 h 76"/>
                <a:gd name="T64" fmla="*/ 25 w 77"/>
                <a:gd name="T65" fmla="*/ 56 h 76"/>
                <a:gd name="T66" fmla="*/ 31 w 77"/>
                <a:gd name="T67" fmla="*/ 63 h 76"/>
                <a:gd name="T68" fmla="*/ 24 w 77"/>
                <a:gd name="T69" fmla="*/ 63 h 76"/>
                <a:gd name="T70" fmla="*/ 17 w 77"/>
                <a:gd name="T71" fmla="*/ 51 h 76"/>
                <a:gd name="T72" fmla="*/ 22 w 77"/>
                <a:gd name="T73" fmla="*/ 63 h 76"/>
                <a:gd name="T74" fmla="*/ 24 w 77"/>
                <a:gd name="T75" fmla="*/ 71 h 76"/>
                <a:gd name="T76" fmla="*/ 15 w 77"/>
                <a:gd name="T77" fmla="*/ 63 h 76"/>
                <a:gd name="T78" fmla="*/ 14 w 77"/>
                <a:gd name="T79" fmla="*/ 66 h 76"/>
                <a:gd name="T80" fmla="*/ 21 w 77"/>
                <a:gd name="T81" fmla="*/ 73 h 76"/>
                <a:gd name="T82" fmla="*/ 9 w 77"/>
                <a:gd name="T83" fmla="*/ 68 h 76"/>
                <a:gd name="T84" fmla="*/ 0 w 77"/>
                <a:gd name="T85" fmla="*/ 51 h 76"/>
                <a:gd name="T86" fmla="*/ 0 w 77"/>
                <a:gd name="T87" fmla="*/ 32 h 76"/>
                <a:gd name="T88" fmla="*/ 5 w 77"/>
                <a:gd name="T89" fmla="*/ 23 h 76"/>
                <a:gd name="T90" fmla="*/ 25 w 77"/>
                <a:gd name="T91" fmla="*/ 30 h 76"/>
                <a:gd name="T92" fmla="*/ 9 w 77"/>
                <a:gd name="T93" fmla="*/ 23 h 76"/>
                <a:gd name="T94" fmla="*/ 0 w 77"/>
                <a:gd name="T95" fmla="*/ 13 h 76"/>
                <a:gd name="T96" fmla="*/ 15 w 77"/>
                <a:gd name="T97" fmla="*/ 12 h 76"/>
                <a:gd name="T98" fmla="*/ 17 w 77"/>
                <a:gd name="T99" fmla="*/ 9 h 76"/>
                <a:gd name="T100" fmla="*/ 14 w 77"/>
                <a:gd name="T101" fmla="*/ 2 h 76"/>
                <a:gd name="T102" fmla="*/ 24 w 77"/>
                <a:gd name="T103" fmla="*/ 0 h 76"/>
                <a:gd name="T104" fmla="*/ 56 w 77"/>
                <a:gd name="T105" fmla="*/ 2 h 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7"/>
                <a:gd name="T160" fmla="*/ 0 h 76"/>
                <a:gd name="T161" fmla="*/ 77 w 77"/>
                <a:gd name="T162" fmla="*/ 76 h 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7" h="76">
                  <a:moveTo>
                    <a:pt x="68" y="5"/>
                  </a:moveTo>
                  <a:lnTo>
                    <a:pt x="76" y="12"/>
                  </a:lnTo>
                  <a:lnTo>
                    <a:pt x="63" y="12"/>
                  </a:lnTo>
                  <a:lnTo>
                    <a:pt x="56" y="9"/>
                  </a:lnTo>
                  <a:lnTo>
                    <a:pt x="51" y="6"/>
                  </a:lnTo>
                  <a:lnTo>
                    <a:pt x="44" y="6"/>
                  </a:lnTo>
                  <a:lnTo>
                    <a:pt x="37" y="6"/>
                  </a:lnTo>
                  <a:lnTo>
                    <a:pt x="47" y="7"/>
                  </a:lnTo>
                  <a:lnTo>
                    <a:pt x="53" y="9"/>
                  </a:lnTo>
                  <a:lnTo>
                    <a:pt x="56" y="12"/>
                  </a:lnTo>
                  <a:lnTo>
                    <a:pt x="56" y="13"/>
                  </a:lnTo>
                  <a:lnTo>
                    <a:pt x="55" y="13"/>
                  </a:lnTo>
                  <a:lnTo>
                    <a:pt x="53" y="15"/>
                  </a:lnTo>
                  <a:lnTo>
                    <a:pt x="49" y="13"/>
                  </a:lnTo>
                  <a:lnTo>
                    <a:pt x="46" y="13"/>
                  </a:lnTo>
                  <a:lnTo>
                    <a:pt x="40" y="12"/>
                  </a:lnTo>
                  <a:lnTo>
                    <a:pt x="37" y="12"/>
                  </a:lnTo>
                  <a:lnTo>
                    <a:pt x="44" y="13"/>
                  </a:lnTo>
                  <a:lnTo>
                    <a:pt x="49" y="15"/>
                  </a:lnTo>
                  <a:lnTo>
                    <a:pt x="52" y="17"/>
                  </a:lnTo>
                  <a:lnTo>
                    <a:pt x="49" y="19"/>
                  </a:lnTo>
                  <a:lnTo>
                    <a:pt x="44" y="17"/>
                  </a:lnTo>
                  <a:lnTo>
                    <a:pt x="40" y="16"/>
                  </a:lnTo>
                  <a:lnTo>
                    <a:pt x="47" y="20"/>
                  </a:lnTo>
                  <a:lnTo>
                    <a:pt x="51" y="22"/>
                  </a:lnTo>
                  <a:lnTo>
                    <a:pt x="51" y="24"/>
                  </a:lnTo>
                  <a:lnTo>
                    <a:pt x="52" y="27"/>
                  </a:lnTo>
                  <a:lnTo>
                    <a:pt x="47" y="24"/>
                  </a:lnTo>
                  <a:lnTo>
                    <a:pt x="44" y="23"/>
                  </a:lnTo>
                  <a:lnTo>
                    <a:pt x="36" y="23"/>
                  </a:lnTo>
                  <a:lnTo>
                    <a:pt x="46" y="26"/>
                  </a:lnTo>
                  <a:lnTo>
                    <a:pt x="53" y="30"/>
                  </a:lnTo>
                  <a:lnTo>
                    <a:pt x="56" y="30"/>
                  </a:lnTo>
                  <a:lnTo>
                    <a:pt x="57" y="33"/>
                  </a:lnTo>
                  <a:lnTo>
                    <a:pt x="53" y="32"/>
                  </a:lnTo>
                  <a:lnTo>
                    <a:pt x="46" y="30"/>
                  </a:lnTo>
                  <a:lnTo>
                    <a:pt x="43" y="30"/>
                  </a:lnTo>
                  <a:lnTo>
                    <a:pt x="51" y="32"/>
                  </a:lnTo>
                  <a:lnTo>
                    <a:pt x="56" y="34"/>
                  </a:lnTo>
                  <a:lnTo>
                    <a:pt x="57" y="36"/>
                  </a:lnTo>
                  <a:lnTo>
                    <a:pt x="56" y="39"/>
                  </a:lnTo>
                  <a:lnTo>
                    <a:pt x="53" y="38"/>
                  </a:lnTo>
                  <a:lnTo>
                    <a:pt x="47" y="34"/>
                  </a:lnTo>
                  <a:lnTo>
                    <a:pt x="41" y="43"/>
                  </a:lnTo>
                  <a:lnTo>
                    <a:pt x="36" y="41"/>
                  </a:lnTo>
                  <a:lnTo>
                    <a:pt x="27" y="36"/>
                  </a:lnTo>
                  <a:lnTo>
                    <a:pt x="18" y="34"/>
                  </a:lnTo>
                  <a:lnTo>
                    <a:pt x="24" y="36"/>
                  </a:lnTo>
                  <a:lnTo>
                    <a:pt x="34" y="39"/>
                  </a:lnTo>
                  <a:lnTo>
                    <a:pt x="31" y="41"/>
                  </a:lnTo>
                  <a:lnTo>
                    <a:pt x="24" y="40"/>
                  </a:lnTo>
                  <a:lnTo>
                    <a:pt x="18" y="38"/>
                  </a:lnTo>
                  <a:lnTo>
                    <a:pt x="12" y="34"/>
                  </a:lnTo>
                  <a:lnTo>
                    <a:pt x="21" y="41"/>
                  </a:lnTo>
                  <a:lnTo>
                    <a:pt x="27" y="43"/>
                  </a:lnTo>
                  <a:lnTo>
                    <a:pt x="31" y="45"/>
                  </a:lnTo>
                  <a:lnTo>
                    <a:pt x="31" y="47"/>
                  </a:lnTo>
                  <a:lnTo>
                    <a:pt x="24" y="46"/>
                  </a:lnTo>
                  <a:lnTo>
                    <a:pt x="18" y="45"/>
                  </a:lnTo>
                  <a:lnTo>
                    <a:pt x="22" y="47"/>
                  </a:lnTo>
                  <a:lnTo>
                    <a:pt x="27" y="49"/>
                  </a:lnTo>
                  <a:lnTo>
                    <a:pt x="31" y="50"/>
                  </a:lnTo>
                  <a:lnTo>
                    <a:pt x="31" y="57"/>
                  </a:lnTo>
                  <a:lnTo>
                    <a:pt x="25" y="54"/>
                  </a:lnTo>
                  <a:lnTo>
                    <a:pt x="19" y="51"/>
                  </a:lnTo>
                  <a:lnTo>
                    <a:pt x="25" y="56"/>
                  </a:lnTo>
                  <a:lnTo>
                    <a:pt x="31" y="58"/>
                  </a:lnTo>
                  <a:lnTo>
                    <a:pt x="31" y="63"/>
                  </a:lnTo>
                  <a:lnTo>
                    <a:pt x="27" y="66"/>
                  </a:lnTo>
                  <a:lnTo>
                    <a:pt x="24" y="63"/>
                  </a:lnTo>
                  <a:lnTo>
                    <a:pt x="19" y="57"/>
                  </a:lnTo>
                  <a:lnTo>
                    <a:pt x="17" y="51"/>
                  </a:lnTo>
                  <a:lnTo>
                    <a:pt x="19" y="58"/>
                  </a:lnTo>
                  <a:lnTo>
                    <a:pt x="22" y="63"/>
                  </a:lnTo>
                  <a:lnTo>
                    <a:pt x="27" y="68"/>
                  </a:lnTo>
                  <a:lnTo>
                    <a:pt x="24" y="71"/>
                  </a:lnTo>
                  <a:lnTo>
                    <a:pt x="18" y="68"/>
                  </a:lnTo>
                  <a:lnTo>
                    <a:pt x="15" y="63"/>
                  </a:lnTo>
                  <a:lnTo>
                    <a:pt x="9" y="56"/>
                  </a:lnTo>
                  <a:lnTo>
                    <a:pt x="14" y="66"/>
                  </a:lnTo>
                  <a:lnTo>
                    <a:pt x="18" y="68"/>
                  </a:lnTo>
                  <a:lnTo>
                    <a:pt x="21" y="73"/>
                  </a:lnTo>
                  <a:lnTo>
                    <a:pt x="18" y="75"/>
                  </a:lnTo>
                  <a:lnTo>
                    <a:pt x="9" y="68"/>
                  </a:lnTo>
                  <a:lnTo>
                    <a:pt x="3" y="58"/>
                  </a:lnTo>
                  <a:lnTo>
                    <a:pt x="0" y="51"/>
                  </a:lnTo>
                  <a:lnTo>
                    <a:pt x="0" y="41"/>
                  </a:lnTo>
                  <a:lnTo>
                    <a:pt x="0" y="32"/>
                  </a:lnTo>
                  <a:lnTo>
                    <a:pt x="0" y="23"/>
                  </a:lnTo>
                  <a:lnTo>
                    <a:pt x="5" y="23"/>
                  </a:lnTo>
                  <a:lnTo>
                    <a:pt x="14" y="26"/>
                  </a:lnTo>
                  <a:lnTo>
                    <a:pt x="25" y="30"/>
                  </a:lnTo>
                  <a:lnTo>
                    <a:pt x="15" y="24"/>
                  </a:lnTo>
                  <a:lnTo>
                    <a:pt x="9" y="23"/>
                  </a:lnTo>
                  <a:lnTo>
                    <a:pt x="0" y="20"/>
                  </a:lnTo>
                  <a:lnTo>
                    <a:pt x="0" y="13"/>
                  </a:lnTo>
                  <a:lnTo>
                    <a:pt x="3" y="7"/>
                  </a:lnTo>
                  <a:lnTo>
                    <a:pt x="15" y="12"/>
                  </a:lnTo>
                  <a:lnTo>
                    <a:pt x="22" y="15"/>
                  </a:lnTo>
                  <a:lnTo>
                    <a:pt x="17" y="9"/>
                  </a:lnTo>
                  <a:lnTo>
                    <a:pt x="6" y="6"/>
                  </a:lnTo>
                  <a:lnTo>
                    <a:pt x="14" y="2"/>
                  </a:lnTo>
                  <a:lnTo>
                    <a:pt x="18" y="0"/>
                  </a:lnTo>
                  <a:lnTo>
                    <a:pt x="24" y="0"/>
                  </a:lnTo>
                  <a:lnTo>
                    <a:pt x="41" y="0"/>
                  </a:lnTo>
                  <a:lnTo>
                    <a:pt x="56" y="2"/>
                  </a:lnTo>
                  <a:lnTo>
                    <a:pt x="68" y="5"/>
                  </a:lnTo>
                </a:path>
              </a:pathLst>
            </a:custGeom>
            <a:solidFill>
              <a:srgbClr val="A0A0A0"/>
            </a:solidFill>
            <a:ln w="9525" cap="rnd">
              <a:noFill/>
              <a:round/>
              <a:headEnd type="none" w="sm" len="sm"/>
              <a:tailEnd type="none" w="sm" len="sm"/>
            </a:ln>
          </p:spPr>
          <p:txBody>
            <a:bodyPr/>
            <a:lstStyle/>
            <a:p>
              <a:endParaRPr lang="es-ES"/>
            </a:p>
          </p:txBody>
        </p:sp>
        <p:sp>
          <p:nvSpPr>
            <p:cNvPr id="107365" name="Freeform 393"/>
            <p:cNvSpPr>
              <a:spLocks/>
            </p:cNvSpPr>
            <p:nvPr/>
          </p:nvSpPr>
          <p:spPr bwMode="auto">
            <a:xfrm>
              <a:off x="510" y="3015"/>
              <a:ext cx="27" cy="26"/>
            </a:xfrm>
            <a:custGeom>
              <a:avLst/>
              <a:gdLst>
                <a:gd name="T0" fmla="*/ 26 w 27"/>
                <a:gd name="T1" fmla="*/ 0 h 26"/>
                <a:gd name="T2" fmla="*/ 26 w 27"/>
                <a:gd name="T3" fmla="*/ 11 h 26"/>
                <a:gd name="T4" fmla="*/ 0 w 27"/>
                <a:gd name="T5" fmla="*/ 11 h 26"/>
                <a:gd name="T6" fmla="*/ 0 w 27"/>
                <a:gd name="T7" fmla="*/ 25 h 26"/>
                <a:gd name="T8" fmla="*/ 0 w 27"/>
                <a:gd name="T9" fmla="*/ 11 h 26"/>
                <a:gd name="T10" fmla="*/ 26 w 27"/>
                <a:gd name="T11" fmla="*/ 11 h 26"/>
                <a:gd name="T12" fmla="*/ 26 w 27"/>
                <a:gd name="T13" fmla="*/ 0 h 26"/>
                <a:gd name="T14" fmla="*/ 0 60000 65536"/>
                <a:gd name="T15" fmla="*/ 0 60000 65536"/>
                <a:gd name="T16" fmla="*/ 0 60000 65536"/>
                <a:gd name="T17" fmla="*/ 0 60000 65536"/>
                <a:gd name="T18" fmla="*/ 0 60000 65536"/>
                <a:gd name="T19" fmla="*/ 0 60000 65536"/>
                <a:gd name="T20" fmla="*/ 0 60000 65536"/>
                <a:gd name="T21" fmla="*/ 0 w 27"/>
                <a:gd name="T22" fmla="*/ 0 h 26"/>
                <a:gd name="T23" fmla="*/ 27 w 27"/>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6">
                  <a:moveTo>
                    <a:pt x="26" y="0"/>
                  </a:moveTo>
                  <a:lnTo>
                    <a:pt x="26" y="11"/>
                  </a:lnTo>
                  <a:lnTo>
                    <a:pt x="0" y="11"/>
                  </a:lnTo>
                  <a:lnTo>
                    <a:pt x="0" y="25"/>
                  </a:lnTo>
                  <a:lnTo>
                    <a:pt x="0" y="11"/>
                  </a:lnTo>
                  <a:lnTo>
                    <a:pt x="26" y="11"/>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7366" name="Freeform 394"/>
            <p:cNvSpPr>
              <a:spLocks/>
            </p:cNvSpPr>
            <p:nvPr/>
          </p:nvSpPr>
          <p:spPr bwMode="auto">
            <a:xfrm>
              <a:off x="498" y="2988"/>
              <a:ext cx="1" cy="26"/>
            </a:xfrm>
            <a:custGeom>
              <a:avLst/>
              <a:gdLst>
                <a:gd name="T0" fmla="*/ 0 w 1"/>
                <a:gd name="T1" fmla="*/ 0 h 26"/>
                <a:gd name="T2" fmla="*/ 0 w 1"/>
                <a:gd name="T3" fmla="*/ 25 h 26"/>
                <a:gd name="T4" fmla="*/ 0 w 1"/>
                <a:gd name="T5" fmla="*/ 11 h 26"/>
                <a:gd name="T6" fmla="*/ 0 w 1"/>
                <a:gd name="T7" fmla="*/ 0 h 26"/>
                <a:gd name="T8" fmla="*/ 0 w 1"/>
                <a:gd name="T9" fmla="*/ 11 h 26"/>
                <a:gd name="T10" fmla="*/ 0 w 1"/>
                <a:gd name="T11" fmla="*/ 0 h 26"/>
                <a:gd name="T12" fmla="*/ 0 60000 65536"/>
                <a:gd name="T13" fmla="*/ 0 60000 65536"/>
                <a:gd name="T14" fmla="*/ 0 60000 65536"/>
                <a:gd name="T15" fmla="*/ 0 60000 65536"/>
                <a:gd name="T16" fmla="*/ 0 60000 65536"/>
                <a:gd name="T17" fmla="*/ 0 60000 65536"/>
                <a:gd name="T18" fmla="*/ 0 w 1"/>
                <a:gd name="T19" fmla="*/ 0 h 26"/>
                <a:gd name="T20" fmla="*/ 1 w 1"/>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 h="26">
                  <a:moveTo>
                    <a:pt x="0" y="0"/>
                  </a:moveTo>
                  <a:lnTo>
                    <a:pt x="0" y="25"/>
                  </a:lnTo>
                  <a:lnTo>
                    <a:pt x="0" y="11"/>
                  </a:lnTo>
                  <a:lnTo>
                    <a:pt x="0" y="0"/>
                  </a:lnTo>
                  <a:lnTo>
                    <a:pt x="0" y="11"/>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367" name="Freeform 395"/>
            <p:cNvSpPr>
              <a:spLocks/>
            </p:cNvSpPr>
            <p:nvPr/>
          </p:nvSpPr>
          <p:spPr bwMode="auto">
            <a:xfrm>
              <a:off x="491" y="3040"/>
              <a:ext cx="27" cy="41"/>
            </a:xfrm>
            <a:custGeom>
              <a:avLst/>
              <a:gdLst>
                <a:gd name="T0" fmla="*/ 6 w 27"/>
                <a:gd name="T1" fmla="*/ 0 h 41"/>
                <a:gd name="T2" fmla="*/ 10 w 27"/>
                <a:gd name="T3" fmla="*/ 5 h 41"/>
                <a:gd name="T4" fmla="*/ 13 w 27"/>
                <a:gd name="T5" fmla="*/ 10 h 41"/>
                <a:gd name="T6" fmla="*/ 21 w 27"/>
                <a:gd name="T7" fmla="*/ 18 h 41"/>
                <a:gd name="T8" fmla="*/ 26 w 27"/>
                <a:gd name="T9" fmla="*/ 26 h 41"/>
                <a:gd name="T10" fmla="*/ 26 w 27"/>
                <a:gd name="T11" fmla="*/ 32 h 41"/>
                <a:gd name="T12" fmla="*/ 23 w 27"/>
                <a:gd name="T13" fmla="*/ 40 h 41"/>
                <a:gd name="T14" fmla="*/ 0 w 27"/>
                <a:gd name="T15" fmla="*/ 16 h 41"/>
                <a:gd name="T16" fmla="*/ 6 w 27"/>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41"/>
                <a:gd name="T29" fmla="*/ 27 w 27"/>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41">
                  <a:moveTo>
                    <a:pt x="6" y="0"/>
                  </a:moveTo>
                  <a:lnTo>
                    <a:pt x="10" y="5"/>
                  </a:lnTo>
                  <a:lnTo>
                    <a:pt x="13" y="10"/>
                  </a:lnTo>
                  <a:lnTo>
                    <a:pt x="21" y="18"/>
                  </a:lnTo>
                  <a:lnTo>
                    <a:pt x="26" y="26"/>
                  </a:lnTo>
                  <a:lnTo>
                    <a:pt x="26" y="32"/>
                  </a:lnTo>
                  <a:lnTo>
                    <a:pt x="23" y="40"/>
                  </a:lnTo>
                  <a:lnTo>
                    <a:pt x="0" y="16"/>
                  </a:lnTo>
                  <a:lnTo>
                    <a:pt x="6" y="0"/>
                  </a:lnTo>
                </a:path>
              </a:pathLst>
            </a:custGeom>
            <a:solidFill>
              <a:srgbClr val="400000"/>
            </a:solidFill>
            <a:ln w="12700" cap="rnd">
              <a:solidFill>
                <a:srgbClr val="000000"/>
              </a:solidFill>
              <a:round/>
              <a:headEnd type="none" w="sm" len="sm"/>
              <a:tailEnd type="none" w="sm" len="sm"/>
            </a:ln>
          </p:spPr>
          <p:txBody>
            <a:bodyPr/>
            <a:lstStyle/>
            <a:p>
              <a:endParaRPr lang="es-ES"/>
            </a:p>
          </p:txBody>
        </p:sp>
        <p:sp>
          <p:nvSpPr>
            <p:cNvPr id="107368" name="Freeform 396"/>
            <p:cNvSpPr>
              <a:spLocks/>
            </p:cNvSpPr>
            <p:nvPr/>
          </p:nvSpPr>
          <p:spPr bwMode="auto">
            <a:xfrm>
              <a:off x="446" y="3021"/>
              <a:ext cx="48" cy="29"/>
            </a:xfrm>
            <a:custGeom>
              <a:avLst/>
              <a:gdLst>
                <a:gd name="T0" fmla="*/ 0 w 48"/>
                <a:gd name="T1" fmla="*/ 0 h 29"/>
                <a:gd name="T2" fmla="*/ 8 w 48"/>
                <a:gd name="T3" fmla="*/ 0 h 29"/>
                <a:gd name="T4" fmla="*/ 19 w 48"/>
                <a:gd name="T5" fmla="*/ 3 h 29"/>
                <a:gd name="T6" fmla="*/ 30 w 48"/>
                <a:gd name="T7" fmla="*/ 9 h 29"/>
                <a:gd name="T8" fmla="*/ 37 w 48"/>
                <a:gd name="T9" fmla="*/ 12 h 29"/>
                <a:gd name="T10" fmla="*/ 45 w 48"/>
                <a:gd name="T11" fmla="*/ 16 h 29"/>
                <a:gd name="T12" fmla="*/ 47 w 48"/>
                <a:gd name="T13" fmla="*/ 19 h 29"/>
                <a:gd name="T14" fmla="*/ 47 w 48"/>
                <a:gd name="T15" fmla="*/ 28 h 29"/>
                <a:gd name="T16" fmla="*/ 0 w 48"/>
                <a:gd name="T17" fmla="*/ 4 h 29"/>
                <a:gd name="T18" fmla="*/ 0 w 48"/>
                <a:gd name="T19" fmla="*/ 0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29"/>
                <a:gd name="T32" fmla="*/ 48 w 48"/>
                <a:gd name="T33" fmla="*/ 29 h 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29">
                  <a:moveTo>
                    <a:pt x="0" y="0"/>
                  </a:moveTo>
                  <a:lnTo>
                    <a:pt x="8" y="0"/>
                  </a:lnTo>
                  <a:lnTo>
                    <a:pt x="19" y="3"/>
                  </a:lnTo>
                  <a:lnTo>
                    <a:pt x="30" y="9"/>
                  </a:lnTo>
                  <a:lnTo>
                    <a:pt x="37" y="12"/>
                  </a:lnTo>
                  <a:lnTo>
                    <a:pt x="45" y="16"/>
                  </a:lnTo>
                  <a:lnTo>
                    <a:pt x="47" y="19"/>
                  </a:lnTo>
                  <a:lnTo>
                    <a:pt x="47" y="28"/>
                  </a:lnTo>
                  <a:lnTo>
                    <a:pt x="0" y="4"/>
                  </a:lnTo>
                  <a:lnTo>
                    <a:pt x="0"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7369" name="Freeform 397"/>
            <p:cNvSpPr>
              <a:spLocks/>
            </p:cNvSpPr>
            <p:nvPr/>
          </p:nvSpPr>
          <p:spPr bwMode="auto">
            <a:xfrm>
              <a:off x="449" y="3022"/>
              <a:ext cx="43" cy="26"/>
            </a:xfrm>
            <a:custGeom>
              <a:avLst/>
              <a:gdLst>
                <a:gd name="T0" fmla="*/ 42 w 43"/>
                <a:gd name="T1" fmla="*/ 25 h 26"/>
                <a:gd name="T2" fmla="*/ 42 w 43"/>
                <a:gd name="T3" fmla="*/ 17 h 26"/>
                <a:gd name="T4" fmla="*/ 40 w 43"/>
                <a:gd name="T5" fmla="*/ 14 h 26"/>
                <a:gd name="T6" fmla="*/ 31 w 43"/>
                <a:gd name="T7" fmla="*/ 9 h 26"/>
                <a:gd name="T8" fmla="*/ 21 w 43"/>
                <a:gd name="T9" fmla="*/ 4 h 26"/>
                <a:gd name="T10" fmla="*/ 8 w 43"/>
                <a:gd name="T11" fmla="*/ 0 h 26"/>
                <a:gd name="T12" fmla="*/ 1 w 43"/>
                <a:gd name="T13" fmla="*/ 0 h 26"/>
                <a:gd name="T14" fmla="*/ 0 w 43"/>
                <a:gd name="T15" fmla="*/ 7 h 26"/>
                <a:gd name="T16" fmla="*/ 31 w 43"/>
                <a:gd name="T17" fmla="*/ 19 h 26"/>
                <a:gd name="T18" fmla="*/ 42 w 43"/>
                <a:gd name="T19" fmla="*/ 25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
                <a:gd name="T31" fmla="*/ 0 h 26"/>
                <a:gd name="T32" fmla="*/ 43 w 43"/>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 h="26">
                  <a:moveTo>
                    <a:pt x="42" y="25"/>
                  </a:moveTo>
                  <a:lnTo>
                    <a:pt x="42" y="17"/>
                  </a:lnTo>
                  <a:lnTo>
                    <a:pt x="40" y="14"/>
                  </a:lnTo>
                  <a:lnTo>
                    <a:pt x="31" y="9"/>
                  </a:lnTo>
                  <a:lnTo>
                    <a:pt x="21" y="4"/>
                  </a:lnTo>
                  <a:lnTo>
                    <a:pt x="8" y="0"/>
                  </a:lnTo>
                  <a:lnTo>
                    <a:pt x="1" y="0"/>
                  </a:lnTo>
                  <a:lnTo>
                    <a:pt x="0" y="7"/>
                  </a:lnTo>
                  <a:lnTo>
                    <a:pt x="31" y="19"/>
                  </a:lnTo>
                  <a:lnTo>
                    <a:pt x="42" y="25"/>
                  </a:lnTo>
                </a:path>
              </a:pathLst>
            </a:custGeom>
            <a:solidFill>
              <a:srgbClr val="E0E0E0"/>
            </a:solidFill>
            <a:ln w="9525" cap="rnd">
              <a:noFill/>
              <a:round/>
              <a:headEnd type="none" w="sm" len="sm"/>
              <a:tailEnd type="none" w="sm" len="sm"/>
            </a:ln>
          </p:spPr>
          <p:txBody>
            <a:bodyPr/>
            <a:lstStyle/>
            <a:p>
              <a:endParaRPr lang="es-ES"/>
            </a:p>
          </p:txBody>
        </p:sp>
        <p:sp>
          <p:nvSpPr>
            <p:cNvPr id="107370" name="Freeform 398"/>
            <p:cNvSpPr>
              <a:spLocks/>
            </p:cNvSpPr>
            <p:nvPr/>
          </p:nvSpPr>
          <p:spPr bwMode="auto">
            <a:xfrm>
              <a:off x="518" y="3109"/>
              <a:ext cx="28" cy="27"/>
            </a:xfrm>
            <a:custGeom>
              <a:avLst/>
              <a:gdLst>
                <a:gd name="T0" fmla="*/ 16 w 28"/>
                <a:gd name="T1" fmla="*/ 0 h 27"/>
                <a:gd name="T2" fmla="*/ 21 w 28"/>
                <a:gd name="T3" fmla="*/ 4 h 27"/>
                <a:gd name="T4" fmla="*/ 23 w 28"/>
                <a:gd name="T5" fmla="*/ 9 h 27"/>
                <a:gd name="T6" fmla="*/ 24 w 28"/>
                <a:gd name="T7" fmla="*/ 12 h 27"/>
                <a:gd name="T8" fmla="*/ 24 w 28"/>
                <a:gd name="T9" fmla="*/ 15 h 27"/>
                <a:gd name="T10" fmla="*/ 27 w 28"/>
                <a:gd name="T11" fmla="*/ 19 h 27"/>
                <a:gd name="T12" fmla="*/ 3 w 28"/>
                <a:gd name="T13" fmla="*/ 26 h 27"/>
                <a:gd name="T14" fmla="*/ 0 w 28"/>
                <a:gd name="T15" fmla="*/ 0 h 27"/>
                <a:gd name="T16" fmla="*/ 9 w 28"/>
                <a:gd name="T17" fmla="*/ 0 h 27"/>
                <a:gd name="T18" fmla="*/ 16 w 28"/>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
                <a:gd name="T31" fmla="*/ 0 h 27"/>
                <a:gd name="T32" fmla="*/ 28 w 28"/>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 h="27">
                  <a:moveTo>
                    <a:pt x="16" y="0"/>
                  </a:moveTo>
                  <a:lnTo>
                    <a:pt x="21" y="4"/>
                  </a:lnTo>
                  <a:lnTo>
                    <a:pt x="23" y="9"/>
                  </a:lnTo>
                  <a:lnTo>
                    <a:pt x="24" y="12"/>
                  </a:lnTo>
                  <a:lnTo>
                    <a:pt x="24" y="15"/>
                  </a:lnTo>
                  <a:lnTo>
                    <a:pt x="27" y="19"/>
                  </a:lnTo>
                  <a:lnTo>
                    <a:pt x="3" y="26"/>
                  </a:lnTo>
                  <a:lnTo>
                    <a:pt x="0" y="0"/>
                  </a:lnTo>
                  <a:lnTo>
                    <a:pt x="9" y="0"/>
                  </a:lnTo>
                  <a:lnTo>
                    <a:pt x="16"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7371" name="Freeform 399"/>
            <p:cNvSpPr>
              <a:spLocks/>
            </p:cNvSpPr>
            <p:nvPr/>
          </p:nvSpPr>
          <p:spPr bwMode="auto">
            <a:xfrm>
              <a:off x="523" y="3109"/>
              <a:ext cx="27" cy="27"/>
            </a:xfrm>
            <a:custGeom>
              <a:avLst/>
              <a:gdLst>
                <a:gd name="T0" fmla="*/ 15 w 27"/>
                <a:gd name="T1" fmla="*/ 0 h 27"/>
                <a:gd name="T2" fmla="*/ 20 w 27"/>
                <a:gd name="T3" fmla="*/ 4 h 27"/>
                <a:gd name="T4" fmla="*/ 23 w 27"/>
                <a:gd name="T5" fmla="*/ 9 h 27"/>
                <a:gd name="T6" fmla="*/ 23 w 27"/>
                <a:gd name="T7" fmla="*/ 14 h 27"/>
                <a:gd name="T8" fmla="*/ 26 w 27"/>
                <a:gd name="T9" fmla="*/ 18 h 27"/>
                <a:gd name="T10" fmla="*/ 6 w 27"/>
                <a:gd name="T11" fmla="*/ 26 h 27"/>
                <a:gd name="T12" fmla="*/ 0 w 27"/>
                <a:gd name="T13" fmla="*/ 0 h 27"/>
                <a:gd name="T14" fmla="*/ 7 w 27"/>
                <a:gd name="T15" fmla="*/ 0 h 27"/>
                <a:gd name="T16" fmla="*/ 15 w 27"/>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27"/>
                <a:gd name="T29" fmla="*/ 27 w 27"/>
                <a:gd name="T30" fmla="*/ 27 h 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27">
                  <a:moveTo>
                    <a:pt x="15" y="0"/>
                  </a:moveTo>
                  <a:lnTo>
                    <a:pt x="20" y="4"/>
                  </a:lnTo>
                  <a:lnTo>
                    <a:pt x="23" y="9"/>
                  </a:lnTo>
                  <a:lnTo>
                    <a:pt x="23" y="14"/>
                  </a:lnTo>
                  <a:lnTo>
                    <a:pt x="26" y="18"/>
                  </a:lnTo>
                  <a:lnTo>
                    <a:pt x="6" y="26"/>
                  </a:lnTo>
                  <a:lnTo>
                    <a:pt x="0" y="0"/>
                  </a:lnTo>
                  <a:lnTo>
                    <a:pt x="7" y="0"/>
                  </a:lnTo>
                  <a:lnTo>
                    <a:pt x="15" y="0"/>
                  </a:lnTo>
                </a:path>
              </a:pathLst>
            </a:custGeom>
            <a:solidFill>
              <a:srgbClr val="E0E0E0"/>
            </a:solidFill>
            <a:ln w="9525" cap="rnd">
              <a:noFill/>
              <a:round/>
              <a:headEnd type="none" w="sm" len="sm"/>
              <a:tailEnd type="none" w="sm" len="sm"/>
            </a:ln>
          </p:spPr>
          <p:txBody>
            <a:bodyPr/>
            <a:lstStyle/>
            <a:p>
              <a:endParaRPr lang="es-ES"/>
            </a:p>
          </p:txBody>
        </p:sp>
        <p:sp>
          <p:nvSpPr>
            <p:cNvPr id="107372" name="Freeform 400"/>
            <p:cNvSpPr>
              <a:spLocks/>
            </p:cNvSpPr>
            <p:nvPr/>
          </p:nvSpPr>
          <p:spPr bwMode="auto">
            <a:xfrm>
              <a:off x="511" y="3108"/>
              <a:ext cx="29" cy="39"/>
            </a:xfrm>
            <a:custGeom>
              <a:avLst/>
              <a:gdLst>
                <a:gd name="T0" fmla="*/ 7 w 29"/>
                <a:gd name="T1" fmla="*/ 0 h 39"/>
                <a:gd name="T2" fmla="*/ 19 w 29"/>
                <a:gd name="T3" fmla="*/ 0 h 39"/>
                <a:gd name="T4" fmla="*/ 24 w 29"/>
                <a:gd name="T5" fmla="*/ 9 h 39"/>
                <a:gd name="T6" fmla="*/ 28 w 29"/>
                <a:gd name="T7" fmla="*/ 22 h 39"/>
                <a:gd name="T8" fmla="*/ 28 w 29"/>
                <a:gd name="T9" fmla="*/ 31 h 39"/>
                <a:gd name="T10" fmla="*/ 0 w 29"/>
                <a:gd name="T11" fmla="*/ 38 h 39"/>
                <a:gd name="T12" fmla="*/ 0 w 29"/>
                <a:gd name="T13" fmla="*/ 0 h 39"/>
                <a:gd name="T14" fmla="*/ 7 w 29"/>
                <a:gd name="T15" fmla="*/ 0 h 39"/>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39"/>
                <a:gd name="T26" fmla="*/ 29 w 29"/>
                <a:gd name="T27" fmla="*/ 39 h 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39">
                  <a:moveTo>
                    <a:pt x="7" y="0"/>
                  </a:moveTo>
                  <a:lnTo>
                    <a:pt x="19" y="0"/>
                  </a:lnTo>
                  <a:lnTo>
                    <a:pt x="24" y="9"/>
                  </a:lnTo>
                  <a:lnTo>
                    <a:pt x="28" y="22"/>
                  </a:lnTo>
                  <a:lnTo>
                    <a:pt x="28" y="31"/>
                  </a:lnTo>
                  <a:lnTo>
                    <a:pt x="0" y="38"/>
                  </a:lnTo>
                  <a:lnTo>
                    <a:pt x="0" y="0"/>
                  </a:lnTo>
                  <a:lnTo>
                    <a:pt x="7"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373" name="Freeform 401"/>
            <p:cNvSpPr>
              <a:spLocks/>
            </p:cNvSpPr>
            <p:nvPr/>
          </p:nvSpPr>
          <p:spPr bwMode="auto">
            <a:xfrm>
              <a:off x="518" y="3109"/>
              <a:ext cx="28" cy="30"/>
            </a:xfrm>
            <a:custGeom>
              <a:avLst/>
              <a:gdLst>
                <a:gd name="T0" fmla="*/ 0 w 28"/>
                <a:gd name="T1" fmla="*/ 0 h 30"/>
                <a:gd name="T2" fmla="*/ 18 w 28"/>
                <a:gd name="T3" fmla="*/ 0 h 30"/>
                <a:gd name="T4" fmla="*/ 22 w 28"/>
                <a:gd name="T5" fmla="*/ 10 h 30"/>
                <a:gd name="T6" fmla="*/ 27 w 28"/>
                <a:gd name="T7" fmla="*/ 22 h 30"/>
                <a:gd name="T8" fmla="*/ 0 w 28"/>
                <a:gd name="T9" fmla="*/ 29 h 30"/>
                <a:gd name="T10" fmla="*/ 0 w 28"/>
                <a:gd name="T11" fmla="*/ 0 h 30"/>
                <a:gd name="T12" fmla="*/ 0 60000 65536"/>
                <a:gd name="T13" fmla="*/ 0 60000 65536"/>
                <a:gd name="T14" fmla="*/ 0 60000 65536"/>
                <a:gd name="T15" fmla="*/ 0 60000 65536"/>
                <a:gd name="T16" fmla="*/ 0 60000 65536"/>
                <a:gd name="T17" fmla="*/ 0 60000 65536"/>
                <a:gd name="T18" fmla="*/ 0 w 28"/>
                <a:gd name="T19" fmla="*/ 0 h 30"/>
                <a:gd name="T20" fmla="*/ 28 w 28"/>
                <a:gd name="T21" fmla="*/ 30 h 30"/>
              </a:gdLst>
              <a:ahLst/>
              <a:cxnLst>
                <a:cxn ang="T12">
                  <a:pos x="T0" y="T1"/>
                </a:cxn>
                <a:cxn ang="T13">
                  <a:pos x="T2" y="T3"/>
                </a:cxn>
                <a:cxn ang="T14">
                  <a:pos x="T4" y="T5"/>
                </a:cxn>
                <a:cxn ang="T15">
                  <a:pos x="T6" y="T7"/>
                </a:cxn>
                <a:cxn ang="T16">
                  <a:pos x="T8" y="T9"/>
                </a:cxn>
                <a:cxn ang="T17">
                  <a:pos x="T10" y="T11"/>
                </a:cxn>
              </a:cxnLst>
              <a:rect l="T18" t="T19" r="T20" b="T21"/>
              <a:pathLst>
                <a:path w="28" h="30">
                  <a:moveTo>
                    <a:pt x="0" y="0"/>
                  </a:moveTo>
                  <a:lnTo>
                    <a:pt x="18" y="0"/>
                  </a:lnTo>
                  <a:lnTo>
                    <a:pt x="22" y="10"/>
                  </a:lnTo>
                  <a:lnTo>
                    <a:pt x="27" y="22"/>
                  </a:lnTo>
                  <a:lnTo>
                    <a:pt x="0" y="29"/>
                  </a:lnTo>
                  <a:lnTo>
                    <a:pt x="0" y="0"/>
                  </a:lnTo>
                </a:path>
              </a:pathLst>
            </a:custGeom>
            <a:solidFill>
              <a:srgbClr val="808080"/>
            </a:solidFill>
            <a:ln w="9525" cap="rnd">
              <a:noFill/>
              <a:round/>
              <a:headEnd type="none" w="sm" len="sm"/>
              <a:tailEnd type="none" w="sm" len="sm"/>
            </a:ln>
          </p:spPr>
          <p:txBody>
            <a:bodyPr/>
            <a:lstStyle/>
            <a:p>
              <a:endParaRPr lang="es-ES"/>
            </a:p>
          </p:txBody>
        </p:sp>
        <p:sp>
          <p:nvSpPr>
            <p:cNvPr id="107374" name="Freeform 402"/>
            <p:cNvSpPr>
              <a:spLocks/>
            </p:cNvSpPr>
            <p:nvPr/>
          </p:nvSpPr>
          <p:spPr bwMode="auto">
            <a:xfrm>
              <a:off x="562" y="3138"/>
              <a:ext cx="27" cy="30"/>
            </a:xfrm>
            <a:custGeom>
              <a:avLst/>
              <a:gdLst>
                <a:gd name="T0" fmla="*/ 0 w 27"/>
                <a:gd name="T1" fmla="*/ 0 h 30"/>
                <a:gd name="T2" fmla="*/ 11 w 27"/>
                <a:gd name="T3" fmla="*/ 0 h 30"/>
                <a:gd name="T4" fmla="*/ 20 w 27"/>
                <a:gd name="T5" fmla="*/ 0 h 30"/>
                <a:gd name="T6" fmla="*/ 24 w 27"/>
                <a:gd name="T7" fmla="*/ 3 h 30"/>
                <a:gd name="T8" fmla="*/ 26 w 27"/>
                <a:gd name="T9" fmla="*/ 10 h 30"/>
                <a:gd name="T10" fmla="*/ 26 w 27"/>
                <a:gd name="T11" fmla="*/ 17 h 30"/>
                <a:gd name="T12" fmla="*/ 23 w 27"/>
                <a:gd name="T13" fmla="*/ 22 h 30"/>
                <a:gd name="T14" fmla="*/ 0 w 27"/>
                <a:gd name="T15" fmla="*/ 29 h 30"/>
                <a:gd name="T16" fmla="*/ 0 w 27"/>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30"/>
                <a:gd name="T29" fmla="*/ 27 w 27"/>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30">
                  <a:moveTo>
                    <a:pt x="0" y="0"/>
                  </a:moveTo>
                  <a:lnTo>
                    <a:pt x="11" y="0"/>
                  </a:lnTo>
                  <a:lnTo>
                    <a:pt x="20" y="0"/>
                  </a:lnTo>
                  <a:lnTo>
                    <a:pt x="24" y="3"/>
                  </a:lnTo>
                  <a:lnTo>
                    <a:pt x="26" y="10"/>
                  </a:lnTo>
                  <a:lnTo>
                    <a:pt x="26" y="17"/>
                  </a:lnTo>
                  <a:lnTo>
                    <a:pt x="23" y="22"/>
                  </a:lnTo>
                  <a:lnTo>
                    <a:pt x="0" y="29"/>
                  </a:lnTo>
                  <a:lnTo>
                    <a:pt x="0"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7375" name="Freeform 403"/>
            <p:cNvSpPr>
              <a:spLocks/>
            </p:cNvSpPr>
            <p:nvPr/>
          </p:nvSpPr>
          <p:spPr bwMode="auto">
            <a:xfrm>
              <a:off x="449" y="3035"/>
              <a:ext cx="43" cy="25"/>
            </a:xfrm>
            <a:custGeom>
              <a:avLst/>
              <a:gdLst>
                <a:gd name="T0" fmla="*/ 0 w 43"/>
                <a:gd name="T1" fmla="*/ 0 h 25"/>
                <a:gd name="T2" fmla="*/ 12 w 43"/>
                <a:gd name="T3" fmla="*/ 5 h 25"/>
                <a:gd name="T4" fmla="*/ 26 w 43"/>
                <a:gd name="T5" fmla="*/ 16 h 25"/>
                <a:gd name="T6" fmla="*/ 34 w 43"/>
                <a:gd name="T7" fmla="*/ 20 h 25"/>
                <a:gd name="T8" fmla="*/ 42 w 43"/>
                <a:gd name="T9" fmla="*/ 24 h 25"/>
                <a:gd name="T10" fmla="*/ 31 w 43"/>
                <a:gd name="T11" fmla="*/ 20 h 25"/>
                <a:gd name="T12" fmla="*/ 20 w 43"/>
                <a:gd name="T13" fmla="*/ 14 h 25"/>
                <a:gd name="T14" fmla="*/ 8 w 43"/>
                <a:gd name="T15" fmla="*/ 6 h 25"/>
                <a:gd name="T16" fmla="*/ 0 w 43"/>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25"/>
                <a:gd name="T29" fmla="*/ 43 w 43"/>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25">
                  <a:moveTo>
                    <a:pt x="0" y="0"/>
                  </a:moveTo>
                  <a:lnTo>
                    <a:pt x="12" y="5"/>
                  </a:lnTo>
                  <a:lnTo>
                    <a:pt x="26" y="16"/>
                  </a:lnTo>
                  <a:lnTo>
                    <a:pt x="34" y="20"/>
                  </a:lnTo>
                  <a:lnTo>
                    <a:pt x="42" y="24"/>
                  </a:lnTo>
                  <a:lnTo>
                    <a:pt x="31" y="20"/>
                  </a:lnTo>
                  <a:lnTo>
                    <a:pt x="20" y="14"/>
                  </a:lnTo>
                  <a:lnTo>
                    <a:pt x="8" y="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7376" name="Freeform 404"/>
            <p:cNvSpPr>
              <a:spLocks/>
            </p:cNvSpPr>
            <p:nvPr/>
          </p:nvSpPr>
          <p:spPr bwMode="auto">
            <a:xfrm>
              <a:off x="412" y="3022"/>
              <a:ext cx="160" cy="253"/>
            </a:xfrm>
            <a:custGeom>
              <a:avLst/>
              <a:gdLst>
                <a:gd name="T0" fmla="*/ 32 w 160"/>
                <a:gd name="T1" fmla="*/ 6 h 253"/>
                <a:gd name="T2" fmla="*/ 35 w 160"/>
                <a:gd name="T3" fmla="*/ 0 h 253"/>
                <a:gd name="T4" fmla="*/ 44 w 160"/>
                <a:gd name="T5" fmla="*/ 2 h 253"/>
                <a:gd name="T6" fmla="*/ 53 w 160"/>
                <a:gd name="T7" fmla="*/ 7 h 253"/>
                <a:gd name="T8" fmla="*/ 62 w 160"/>
                <a:gd name="T9" fmla="*/ 10 h 253"/>
                <a:gd name="T10" fmla="*/ 72 w 160"/>
                <a:gd name="T11" fmla="*/ 16 h 253"/>
                <a:gd name="T12" fmla="*/ 80 w 160"/>
                <a:gd name="T13" fmla="*/ 20 h 253"/>
                <a:gd name="T14" fmla="*/ 82 w 160"/>
                <a:gd name="T15" fmla="*/ 25 h 253"/>
                <a:gd name="T16" fmla="*/ 85 w 160"/>
                <a:gd name="T17" fmla="*/ 31 h 253"/>
                <a:gd name="T18" fmla="*/ 89 w 160"/>
                <a:gd name="T19" fmla="*/ 35 h 253"/>
                <a:gd name="T20" fmla="*/ 91 w 160"/>
                <a:gd name="T21" fmla="*/ 45 h 253"/>
                <a:gd name="T22" fmla="*/ 101 w 160"/>
                <a:gd name="T23" fmla="*/ 66 h 253"/>
                <a:gd name="T24" fmla="*/ 109 w 160"/>
                <a:gd name="T25" fmla="*/ 91 h 253"/>
                <a:gd name="T26" fmla="*/ 112 w 160"/>
                <a:gd name="T27" fmla="*/ 109 h 253"/>
                <a:gd name="T28" fmla="*/ 147 w 160"/>
                <a:gd name="T29" fmla="*/ 111 h 253"/>
                <a:gd name="T30" fmla="*/ 153 w 160"/>
                <a:gd name="T31" fmla="*/ 114 h 253"/>
                <a:gd name="T32" fmla="*/ 157 w 160"/>
                <a:gd name="T33" fmla="*/ 123 h 253"/>
                <a:gd name="T34" fmla="*/ 159 w 160"/>
                <a:gd name="T35" fmla="*/ 138 h 253"/>
                <a:gd name="T36" fmla="*/ 150 w 160"/>
                <a:gd name="T37" fmla="*/ 148 h 253"/>
                <a:gd name="T38" fmla="*/ 137 w 160"/>
                <a:gd name="T39" fmla="*/ 150 h 253"/>
                <a:gd name="T40" fmla="*/ 126 w 160"/>
                <a:gd name="T41" fmla="*/ 150 h 253"/>
                <a:gd name="T42" fmla="*/ 114 w 160"/>
                <a:gd name="T43" fmla="*/ 153 h 253"/>
                <a:gd name="T44" fmla="*/ 114 w 160"/>
                <a:gd name="T45" fmla="*/ 157 h 253"/>
                <a:gd name="T46" fmla="*/ 114 w 160"/>
                <a:gd name="T47" fmla="*/ 172 h 253"/>
                <a:gd name="T48" fmla="*/ 116 w 160"/>
                <a:gd name="T49" fmla="*/ 184 h 253"/>
                <a:gd name="T50" fmla="*/ 120 w 160"/>
                <a:gd name="T51" fmla="*/ 198 h 253"/>
                <a:gd name="T52" fmla="*/ 131 w 160"/>
                <a:gd name="T53" fmla="*/ 220 h 253"/>
                <a:gd name="T54" fmla="*/ 122 w 160"/>
                <a:gd name="T55" fmla="*/ 231 h 253"/>
                <a:gd name="T56" fmla="*/ 100 w 160"/>
                <a:gd name="T57" fmla="*/ 244 h 253"/>
                <a:gd name="T58" fmla="*/ 67 w 160"/>
                <a:gd name="T59" fmla="*/ 252 h 253"/>
                <a:gd name="T60" fmla="*/ 44 w 160"/>
                <a:gd name="T61" fmla="*/ 249 h 253"/>
                <a:gd name="T62" fmla="*/ 28 w 160"/>
                <a:gd name="T63" fmla="*/ 240 h 253"/>
                <a:gd name="T64" fmla="*/ 25 w 160"/>
                <a:gd name="T65" fmla="*/ 204 h 253"/>
                <a:gd name="T66" fmla="*/ 21 w 160"/>
                <a:gd name="T67" fmla="*/ 234 h 253"/>
                <a:gd name="T68" fmla="*/ 6 w 160"/>
                <a:gd name="T69" fmla="*/ 226 h 253"/>
                <a:gd name="T70" fmla="*/ 3 w 160"/>
                <a:gd name="T71" fmla="*/ 208 h 253"/>
                <a:gd name="T72" fmla="*/ 13 w 160"/>
                <a:gd name="T73" fmla="*/ 171 h 253"/>
                <a:gd name="T74" fmla="*/ 13 w 160"/>
                <a:gd name="T75" fmla="*/ 160 h 253"/>
                <a:gd name="T76" fmla="*/ 10 w 160"/>
                <a:gd name="T77" fmla="*/ 148 h 253"/>
                <a:gd name="T78" fmla="*/ 8 w 160"/>
                <a:gd name="T79" fmla="*/ 130 h 253"/>
                <a:gd name="T80" fmla="*/ 4 w 160"/>
                <a:gd name="T81" fmla="*/ 114 h 253"/>
                <a:gd name="T82" fmla="*/ 0 w 160"/>
                <a:gd name="T83" fmla="*/ 89 h 253"/>
                <a:gd name="T84" fmla="*/ 0 w 160"/>
                <a:gd name="T85" fmla="*/ 66 h 253"/>
                <a:gd name="T86" fmla="*/ 0 w 160"/>
                <a:gd name="T87" fmla="*/ 46 h 253"/>
                <a:gd name="T88" fmla="*/ 0 w 160"/>
                <a:gd name="T89" fmla="*/ 31 h 253"/>
                <a:gd name="T90" fmla="*/ 4 w 160"/>
                <a:gd name="T91" fmla="*/ 24 h 253"/>
                <a:gd name="T92" fmla="*/ 12 w 160"/>
                <a:gd name="T93" fmla="*/ 19 h 253"/>
                <a:gd name="T94" fmla="*/ 21 w 160"/>
                <a:gd name="T95" fmla="*/ 10 h 253"/>
                <a:gd name="T96" fmla="*/ 32 w 160"/>
                <a:gd name="T97" fmla="*/ 6 h 25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0"/>
                <a:gd name="T148" fmla="*/ 0 h 253"/>
                <a:gd name="T149" fmla="*/ 160 w 160"/>
                <a:gd name="T150" fmla="*/ 253 h 25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0" h="253">
                  <a:moveTo>
                    <a:pt x="32" y="6"/>
                  </a:moveTo>
                  <a:lnTo>
                    <a:pt x="35" y="0"/>
                  </a:lnTo>
                  <a:lnTo>
                    <a:pt x="44" y="2"/>
                  </a:lnTo>
                  <a:lnTo>
                    <a:pt x="53" y="7"/>
                  </a:lnTo>
                  <a:lnTo>
                    <a:pt x="62" y="10"/>
                  </a:lnTo>
                  <a:lnTo>
                    <a:pt x="72" y="16"/>
                  </a:lnTo>
                  <a:lnTo>
                    <a:pt x="80" y="20"/>
                  </a:lnTo>
                  <a:lnTo>
                    <a:pt x="82" y="25"/>
                  </a:lnTo>
                  <a:lnTo>
                    <a:pt x="85" y="31"/>
                  </a:lnTo>
                  <a:lnTo>
                    <a:pt x="89" y="35"/>
                  </a:lnTo>
                  <a:lnTo>
                    <a:pt x="91" y="45"/>
                  </a:lnTo>
                  <a:lnTo>
                    <a:pt x="101" y="66"/>
                  </a:lnTo>
                  <a:lnTo>
                    <a:pt x="109" y="91"/>
                  </a:lnTo>
                  <a:lnTo>
                    <a:pt x="112" y="109"/>
                  </a:lnTo>
                  <a:lnTo>
                    <a:pt x="147" y="111"/>
                  </a:lnTo>
                  <a:lnTo>
                    <a:pt x="153" y="114"/>
                  </a:lnTo>
                  <a:lnTo>
                    <a:pt x="157" y="123"/>
                  </a:lnTo>
                  <a:lnTo>
                    <a:pt x="159" y="138"/>
                  </a:lnTo>
                  <a:lnTo>
                    <a:pt x="150" y="148"/>
                  </a:lnTo>
                  <a:lnTo>
                    <a:pt x="137" y="150"/>
                  </a:lnTo>
                  <a:lnTo>
                    <a:pt x="126" y="150"/>
                  </a:lnTo>
                  <a:lnTo>
                    <a:pt x="114" y="153"/>
                  </a:lnTo>
                  <a:lnTo>
                    <a:pt x="114" y="157"/>
                  </a:lnTo>
                  <a:lnTo>
                    <a:pt x="114" y="172"/>
                  </a:lnTo>
                  <a:lnTo>
                    <a:pt x="116" y="184"/>
                  </a:lnTo>
                  <a:lnTo>
                    <a:pt x="120" y="198"/>
                  </a:lnTo>
                  <a:lnTo>
                    <a:pt x="131" y="220"/>
                  </a:lnTo>
                  <a:lnTo>
                    <a:pt x="122" y="231"/>
                  </a:lnTo>
                  <a:lnTo>
                    <a:pt x="100" y="244"/>
                  </a:lnTo>
                  <a:lnTo>
                    <a:pt x="67" y="252"/>
                  </a:lnTo>
                  <a:lnTo>
                    <a:pt x="44" y="249"/>
                  </a:lnTo>
                  <a:lnTo>
                    <a:pt x="28" y="240"/>
                  </a:lnTo>
                  <a:lnTo>
                    <a:pt x="25" y="204"/>
                  </a:lnTo>
                  <a:lnTo>
                    <a:pt x="21" y="234"/>
                  </a:lnTo>
                  <a:lnTo>
                    <a:pt x="6" y="226"/>
                  </a:lnTo>
                  <a:lnTo>
                    <a:pt x="3" y="208"/>
                  </a:lnTo>
                  <a:lnTo>
                    <a:pt x="13" y="171"/>
                  </a:lnTo>
                  <a:lnTo>
                    <a:pt x="13" y="160"/>
                  </a:lnTo>
                  <a:lnTo>
                    <a:pt x="10" y="148"/>
                  </a:lnTo>
                  <a:lnTo>
                    <a:pt x="8" y="130"/>
                  </a:lnTo>
                  <a:lnTo>
                    <a:pt x="4" y="114"/>
                  </a:lnTo>
                  <a:lnTo>
                    <a:pt x="0" y="89"/>
                  </a:lnTo>
                  <a:lnTo>
                    <a:pt x="0" y="66"/>
                  </a:lnTo>
                  <a:lnTo>
                    <a:pt x="0" y="46"/>
                  </a:lnTo>
                  <a:lnTo>
                    <a:pt x="0" y="31"/>
                  </a:lnTo>
                  <a:lnTo>
                    <a:pt x="4" y="24"/>
                  </a:lnTo>
                  <a:lnTo>
                    <a:pt x="12" y="19"/>
                  </a:lnTo>
                  <a:lnTo>
                    <a:pt x="21" y="10"/>
                  </a:lnTo>
                  <a:lnTo>
                    <a:pt x="32"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377" name="Freeform 405"/>
            <p:cNvSpPr>
              <a:spLocks/>
            </p:cNvSpPr>
            <p:nvPr/>
          </p:nvSpPr>
          <p:spPr bwMode="auto">
            <a:xfrm>
              <a:off x="418" y="3027"/>
              <a:ext cx="124" cy="242"/>
            </a:xfrm>
            <a:custGeom>
              <a:avLst/>
              <a:gdLst>
                <a:gd name="T0" fmla="*/ 106 w 124"/>
                <a:gd name="T1" fmla="*/ 148 h 242"/>
                <a:gd name="T2" fmla="*/ 91 w 124"/>
                <a:gd name="T3" fmla="*/ 147 h 242"/>
                <a:gd name="T4" fmla="*/ 81 w 124"/>
                <a:gd name="T5" fmla="*/ 146 h 242"/>
                <a:gd name="T6" fmla="*/ 67 w 124"/>
                <a:gd name="T7" fmla="*/ 145 h 242"/>
                <a:gd name="T8" fmla="*/ 54 w 124"/>
                <a:gd name="T9" fmla="*/ 142 h 242"/>
                <a:gd name="T10" fmla="*/ 46 w 124"/>
                <a:gd name="T11" fmla="*/ 138 h 242"/>
                <a:gd name="T12" fmla="*/ 43 w 124"/>
                <a:gd name="T13" fmla="*/ 127 h 242"/>
                <a:gd name="T14" fmla="*/ 39 w 124"/>
                <a:gd name="T15" fmla="*/ 112 h 242"/>
                <a:gd name="T16" fmla="*/ 32 w 124"/>
                <a:gd name="T17" fmla="*/ 106 h 242"/>
                <a:gd name="T18" fmla="*/ 22 w 124"/>
                <a:gd name="T19" fmla="*/ 91 h 242"/>
                <a:gd name="T20" fmla="*/ 32 w 124"/>
                <a:gd name="T21" fmla="*/ 103 h 242"/>
                <a:gd name="T22" fmla="*/ 39 w 124"/>
                <a:gd name="T23" fmla="*/ 106 h 242"/>
                <a:gd name="T24" fmla="*/ 37 w 124"/>
                <a:gd name="T25" fmla="*/ 90 h 242"/>
                <a:gd name="T26" fmla="*/ 37 w 124"/>
                <a:gd name="T27" fmla="*/ 76 h 242"/>
                <a:gd name="T28" fmla="*/ 38 w 124"/>
                <a:gd name="T29" fmla="*/ 53 h 242"/>
                <a:gd name="T30" fmla="*/ 39 w 124"/>
                <a:gd name="T31" fmla="*/ 43 h 242"/>
                <a:gd name="T32" fmla="*/ 43 w 124"/>
                <a:gd name="T33" fmla="*/ 39 h 242"/>
                <a:gd name="T34" fmla="*/ 49 w 124"/>
                <a:gd name="T35" fmla="*/ 32 h 242"/>
                <a:gd name="T36" fmla="*/ 59 w 124"/>
                <a:gd name="T37" fmla="*/ 29 h 242"/>
                <a:gd name="T38" fmla="*/ 64 w 124"/>
                <a:gd name="T39" fmla="*/ 27 h 242"/>
                <a:gd name="T40" fmla="*/ 72 w 124"/>
                <a:gd name="T41" fmla="*/ 28 h 242"/>
                <a:gd name="T42" fmla="*/ 81 w 124"/>
                <a:gd name="T43" fmla="*/ 32 h 242"/>
                <a:gd name="T44" fmla="*/ 77 w 124"/>
                <a:gd name="T45" fmla="*/ 24 h 242"/>
                <a:gd name="T46" fmla="*/ 72 w 124"/>
                <a:gd name="T47" fmla="*/ 18 h 242"/>
                <a:gd name="T48" fmla="*/ 65 w 124"/>
                <a:gd name="T49" fmla="*/ 13 h 242"/>
                <a:gd name="T50" fmla="*/ 56 w 124"/>
                <a:gd name="T51" fmla="*/ 9 h 242"/>
                <a:gd name="T52" fmla="*/ 46 w 124"/>
                <a:gd name="T53" fmla="*/ 3 h 242"/>
                <a:gd name="T54" fmla="*/ 37 w 124"/>
                <a:gd name="T55" fmla="*/ 0 h 242"/>
                <a:gd name="T56" fmla="*/ 32 w 124"/>
                <a:gd name="T57" fmla="*/ 0 h 242"/>
                <a:gd name="T58" fmla="*/ 29 w 124"/>
                <a:gd name="T59" fmla="*/ 3 h 242"/>
                <a:gd name="T60" fmla="*/ 19 w 124"/>
                <a:gd name="T61" fmla="*/ 9 h 242"/>
                <a:gd name="T62" fmla="*/ 13 w 124"/>
                <a:gd name="T63" fmla="*/ 13 h 242"/>
                <a:gd name="T64" fmla="*/ 10 w 124"/>
                <a:gd name="T65" fmla="*/ 19 h 242"/>
                <a:gd name="T66" fmla="*/ 2 w 124"/>
                <a:gd name="T67" fmla="*/ 24 h 242"/>
                <a:gd name="T68" fmla="*/ 1 w 124"/>
                <a:gd name="T69" fmla="*/ 29 h 242"/>
                <a:gd name="T70" fmla="*/ 0 w 124"/>
                <a:gd name="T71" fmla="*/ 39 h 242"/>
                <a:gd name="T72" fmla="*/ 0 w 124"/>
                <a:gd name="T73" fmla="*/ 54 h 242"/>
                <a:gd name="T74" fmla="*/ 0 w 124"/>
                <a:gd name="T75" fmla="*/ 69 h 242"/>
                <a:gd name="T76" fmla="*/ 0 w 124"/>
                <a:gd name="T77" fmla="*/ 85 h 242"/>
                <a:gd name="T78" fmla="*/ 3 w 124"/>
                <a:gd name="T79" fmla="*/ 104 h 242"/>
                <a:gd name="T80" fmla="*/ 8 w 124"/>
                <a:gd name="T81" fmla="*/ 123 h 242"/>
                <a:gd name="T82" fmla="*/ 10 w 124"/>
                <a:gd name="T83" fmla="*/ 139 h 242"/>
                <a:gd name="T84" fmla="*/ 12 w 124"/>
                <a:gd name="T85" fmla="*/ 153 h 242"/>
                <a:gd name="T86" fmla="*/ 12 w 124"/>
                <a:gd name="T87" fmla="*/ 162 h 242"/>
                <a:gd name="T88" fmla="*/ 12 w 124"/>
                <a:gd name="T89" fmla="*/ 173 h 242"/>
                <a:gd name="T90" fmla="*/ 3 w 124"/>
                <a:gd name="T91" fmla="*/ 199 h 242"/>
                <a:gd name="T92" fmla="*/ 6 w 124"/>
                <a:gd name="T93" fmla="*/ 215 h 242"/>
                <a:gd name="T94" fmla="*/ 13 w 124"/>
                <a:gd name="T95" fmla="*/ 221 h 242"/>
                <a:gd name="T96" fmla="*/ 21 w 124"/>
                <a:gd name="T97" fmla="*/ 190 h 242"/>
                <a:gd name="T98" fmla="*/ 29 w 124"/>
                <a:gd name="T99" fmla="*/ 231 h 242"/>
                <a:gd name="T100" fmla="*/ 42 w 124"/>
                <a:gd name="T101" fmla="*/ 237 h 242"/>
                <a:gd name="T102" fmla="*/ 62 w 124"/>
                <a:gd name="T103" fmla="*/ 241 h 242"/>
                <a:gd name="T104" fmla="*/ 94 w 124"/>
                <a:gd name="T105" fmla="*/ 233 h 242"/>
                <a:gd name="T106" fmla="*/ 113 w 124"/>
                <a:gd name="T107" fmla="*/ 222 h 242"/>
                <a:gd name="T108" fmla="*/ 123 w 124"/>
                <a:gd name="T109" fmla="*/ 212 h 242"/>
                <a:gd name="T110" fmla="*/ 114 w 124"/>
                <a:gd name="T111" fmla="*/ 202 h 242"/>
                <a:gd name="T112" fmla="*/ 108 w 124"/>
                <a:gd name="T113" fmla="*/ 185 h 242"/>
                <a:gd name="T114" fmla="*/ 106 w 124"/>
                <a:gd name="T115" fmla="*/ 162 h 242"/>
                <a:gd name="T116" fmla="*/ 106 w 124"/>
                <a:gd name="T117" fmla="*/ 148 h 24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4"/>
                <a:gd name="T178" fmla="*/ 0 h 242"/>
                <a:gd name="T179" fmla="*/ 124 w 124"/>
                <a:gd name="T180" fmla="*/ 242 h 24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4" h="242">
                  <a:moveTo>
                    <a:pt x="106" y="148"/>
                  </a:moveTo>
                  <a:lnTo>
                    <a:pt x="91" y="147"/>
                  </a:lnTo>
                  <a:lnTo>
                    <a:pt x="81" y="146"/>
                  </a:lnTo>
                  <a:lnTo>
                    <a:pt x="67" y="145"/>
                  </a:lnTo>
                  <a:lnTo>
                    <a:pt x="54" y="142"/>
                  </a:lnTo>
                  <a:lnTo>
                    <a:pt x="46" y="138"/>
                  </a:lnTo>
                  <a:lnTo>
                    <a:pt x="43" y="127"/>
                  </a:lnTo>
                  <a:lnTo>
                    <a:pt x="39" y="112"/>
                  </a:lnTo>
                  <a:lnTo>
                    <a:pt x="32" y="106"/>
                  </a:lnTo>
                  <a:lnTo>
                    <a:pt x="22" y="91"/>
                  </a:lnTo>
                  <a:lnTo>
                    <a:pt x="32" y="103"/>
                  </a:lnTo>
                  <a:lnTo>
                    <a:pt x="39" y="106"/>
                  </a:lnTo>
                  <a:lnTo>
                    <a:pt x="37" y="90"/>
                  </a:lnTo>
                  <a:lnTo>
                    <a:pt x="37" y="76"/>
                  </a:lnTo>
                  <a:lnTo>
                    <a:pt x="38" y="53"/>
                  </a:lnTo>
                  <a:lnTo>
                    <a:pt x="39" y="43"/>
                  </a:lnTo>
                  <a:lnTo>
                    <a:pt x="43" y="39"/>
                  </a:lnTo>
                  <a:lnTo>
                    <a:pt x="49" y="32"/>
                  </a:lnTo>
                  <a:lnTo>
                    <a:pt x="59" y="29"/>
                  </a:lnTo>
                  <a:lnTo>
                    <a:pt x="64" y="27"/>
                  </a:lnTo>
                  <a:lnTo>
                    <a:pt x="72" y="28"/>
                  </a:lnTo>
                  <a:lnTo>
                    <a:pt x="81" y="32"/>
                  </a:lnTo>
                  <a:lnTo>
                    <a:pt x="77" y="24"/>
                  </a:lnTo>
                  <a:lnTo>
                    <a:pt x="72" y="18"/>
                  </a:lnTo>
                  <a:lnTo>
                    <a:pt x="65" y="13"/>
                  </a:lnTo>
                  <a:lnTo>
                    <a:pt x="56" y="9"/>
                  </a:lnTo>
                  <a:lnTo>
                    <a:pt x="46" y="3"/>
                  </a:lnTo>
                  <a:lnTo>
                    <a:pt x="37" y="0"/>
                  </a:lnTo>
                  <a:lnTo>
                    <a:pt x="32" y="0"/>
                  </a:lnTo>
                  <a:lnTo>
                    <a:pt x="29" y="3"/>
                  </a:lnTo>
                  <a:lnTo>
                    <a:pt x="19" y="9"/>
                  </a:lnTo>
                  <a:lnTo>
                    <a:pt x="13" y="13"/>
                  </a:lnTo>
                  <a:lnTo>
                    <a:pt x="10" y="19"/>
                  </a:lnTo>
                  <a:lnTo>
                    <a:pt x="2" y="24"/>
                  </a:lnTo>
                  <a:lnTo>
                    <a:pt x="1" y="29"/>
                  </a:lnTo>
                  <a:lnTo>
                    <a:pt x="0" y="39"/>
                  </a:lnTo>
                  <a:lnTo>
                    <a:pt x="0" y="54"/>
                  </a:lnTo>
                  <a:lnTo>
                    <a:pt x="0" y="69"/>
                  </a:lnTo>
                  <a:lnTo>
                    <a:pt x="0" y="85"/>
                  </a:lnTo>
                  <a:lnTo>
                    <a:pt x="3" y="104"/>
                  </a:lnTo>
                  <a:lnTo>
                    <a:pt x="8" y="123"/>
                  </a:lnTo>
                  <a:lnTo>
                    <a:pt x="10" y="139"/>
                  </a:lnTo>
                  <a:lnTo>
                    <a:pt x="12" y="153"/>
                  </a:lnTo>
                  <a:lnTo>
                    <a:pt x="12" y="162"/>
                  </a:lnTo>
                  <a:lnTo>
                    <a:pt x="12" y="173"/>
                  </a:lnTo>
                  <a:lnTo>
                    <a:pt x="3" y="199"/>
                  </a:lnTo>
                  <a:lnTo>
                    <a:pt x="6" y="215"/>
                  </a:lnTo>
                  <a:lnTo>
                    <a:pt x="13" y="221"/>
                  </a:lnTo>
                  <a:lnTo>
                    <a:pt x="21" y="190"/>
                  </a:lnTo>
                  <a:lnTo>
                    <a:pt x="29" y="231"/>
                  </a:lnTo>
                  <a:lnTo>
                    <a:pt x="42" y="237"/>
                  </a:lnTo>
                  <a:lnTo>
                    <a:pt x="62" y="241"/>
                  </a:lnTo>
                  <a:lnTo>
                    <a:pt x="94" y="233"/>
                  </a:lnTo>
                  <a:lnTo>
                    <a:pt x="113" y="222"/>
                  </a:lnTo>
                  <a:lnTo>
                    <a:pt x="123" y="212"/>
                  </a:lnTo>
                  <a:lnTo>
                    <a:pt x="114" y="202"/>
                  </a:lnTo>
                  <a:lnTo>
                    <a:pt x="108" y="185"/>
                  </a:lnTo>
                  <a:lnTo>
                    <a:pt x="106" y="162"/>
                  </a:lnTo>
                  <a:lnTo>
                    <a:pt x="106" y="148"/>
                  </a:lnTo>
                </a:path>
              </a:pathLst>
            </a:custGeom>
            <a:solidFill>
              <a:srgbClr val="808080"/>
            </a:solidFill>
            <a:ln w="9525" cap="rnd">
              <a:noFill/>
              <a:round/>
              <a:headEnd type="none" w="sm" len="sm"/>
              <a:tailEnd type="none" w="sm" len="sm"/>
            </a:ln>
          </p:spPr>
          <p:txBody>
            <a:bodyPr/>
            <a:lstStyle/>
            <a:p>
              <a:endParaRPr lang="es-ES"/>
            </a:p>
          </p:txBody>
        </p:sp>
        <p:sp>
          <p:nvSpPr>
            <p:cNvPr id="107378" name="Freeform 406"/>
            <p:cNvSpPr>
              <a:spLocks/>
            </p:cNvSpPr>
            <p:nvPr/>
          </p:nvSpPr>
          <p:spPr bwMode="auto">
            <a:xfrm>
              <a:off x="430" y="3120"/>
              <a:ext cx="26" cy="78"/>
            </a:xfrm>
            <a:custGeom>
              <a:avLst/>
              <a:gdLst>
                <a:gd name="T0" fmla="*/ 25 w 26"/>
                <a:gd name="T1" fmla="*/ 77 h 78"/>
                <a:gd name="T2" fmla="*/ 19 w 26"/>
                <a:gd name="T3" fmla="*/ 73 h 78"/>
                <a:gd name="T4" fmla="*/ 13 w 26"/>
                <a:gd name="T5" fmla="*/ 66 h 78"/>
                <a:gd name="T6" fmla="*/ 11 w 26"/>
                <a:gd name="T7" fmla="*/ 56 h 78"/>
                <a:gd name="T8" fmla="*/ 9 w 26"/>
                <a:gd name="T9" fmla="*/ 46 h 78"/>
                <a:gd name="T10" fmla="*/ 6 w 26"/>
                <a:gd name="T11" fmla="*/ 34 h 78"/>
                <a:gd name="T12" fmla="*/ 3 w 26"/>
                <a:gd name="T13" fmla="*/ 26 h 78"/>
                <a:gd name="T14" fmla="*/ 1 w 26"/>
                <a:gd name="T15" fmla="*/ 10 h 78"/>
                <a:gd name="T16" fmla="*/ 0 w 26"/>
                <a:gd name="T17" fmla="*/ 0 h 78"/>
                <a:gd name="T18" fmla="*/ 4 w 26"/>
                <a:gd name="T19" fmla="*/ 21 h 78"/>
                <a:gd name="T20" fmla="*/ 9 w 26"/>
                <a:gd name="T21" fmla="*/ 40 h 78"/>
                <a:gd name="T22" fmla="*/ 13 w 26"/>
                <a:gd name="T23" fmla="*/ 50 h 78"/>
                <a:gd name="T24" fmla="*/ 20 w 26"/>
                <a:gd name="T25" fmla="*/ 63 h 78"/>
                <a:gd name="T26" fmla="*/ 25 w 26"/>
                <a:gd name="T27" fmla="*/ 77 h 7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6"/>
                <a:gd name="T43" fmla="*/ 0 h 78"/>
                <a:gd name="T44" fmla="*/ 26 w 26"/>
                <a:gd name="T45" fmla="*/ 78 h 7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6" h="78">
                  <a:moveTo>
                    <a:pt x="25" y="77"/>
                  </a:moveTo>
                  <a:lnTo>
                    <a:pt x="19" y="73"/>
                  </a:lnTo>
                  <a:lnTo>
                    <a:pt x="13" y="66"/>
                  </a:lnTo>
                  <a:lnTo>
                    <a:pt x="11" y="56"/>
                  </a:lnTo>
                  <a:lnTo>
                    <a:pt x="9" y="46"/>
                  </a:lnTo>
                  <a:lnTo>
                    <a:pt x="6" y="34"/>
                  </a:lnTo>
                  <a:lnTo>
                    <a:pt x="3" y="26"/>
                  </a:lnTo>
                  <a:lnTo>
                    <a:pt x="1" y="10"/>
                  </a:lnTo>
                  <a:lnTo>
                    <a:pt x="0" y="0"/>
                  </a:lnTo>
                  <a:lnTo>
                    <a:pt x="4" y="21"/>
                  </a:lnTo>
                  <a:lnTo>
                    <a:pt x="9" y="40"/>
                  </a:lnTo>
                  <a:lnTo>
                    <a:pt x="13" y="50"/>
                  </a:lnTo>
                  <a:lnTo>
                    <a:pt x="20" y="63"/>
                  </a:lnTo>
                  <a:lnTo>
                    <a:pt x="25" y="77"/>
                  </a:lnTo>
                </a:path>
              </a:pathLst>
            </a:custGeom>
            <a:solidFill>
              <a:srgbClr val="606060"/>
            </a:solidFill>
            <a:ln w="9525" cap="rnd">
              <a:noFill/>
              <a:round/>
              <a:headEnd type="none" w="sm" len="sm"/>
              <a:tailEnd type="none" w="sm" len="sm"/>
            </a:ln>
          </p:spPr>
          <p:txBody>
            <a:bodyPr/>
            <a:lstStyle/>
            <a:p>
              <a:endParaRPr lang="es-ES"/>
            </a:p>
          </p:txBody>
        </p:sp>
        <p:sp>
          <p:nvSpPr>
            <p:cNvPr id="107379" name="Freeform 407"/>
            <p:cNvSpPr>
              <a:spLocks/>
            </p:cNvSpPr>
            <p:nvPr/>
          </p:nvSpPr>
          <p:spPr bwMode="auto">
            <a:xfrm>
              <a:off x="459" y="3055"/>
              <a:ext cx="111" cy="119"/>
            </a:xfrm>
            <a:custGeom>
              <a:avLst/>
              <a:gdLst>
                <a:gd name="T0" fmla="*/ 36 w 111"/>
                <a:gd name="T1" fmla="*/ 3 h 119"/>
                <a:gd name="T2" fmla="*/ 47 w 111"/>
                <a:gd name="T3" fmla="*/ 20 h 119"/>
                <a:gd name="T4" fmla="*/ 43 w 111"/>
                <a:gd name="T5" fmla="*/ 37 h 119"/>
                <a:gd name="T6" fmla="*/ 46 w 111"/>
                <a:gd name="T7" fmla="*/ 57 h 119"/>
                <a:gd name="T8" fmla="*/ 46 w 111"/>
                <a:gd name="T9" fmla="*/ 60 h 119"/>
                <a:gd name="T10" fmla="*/ 43 w 111"/>
                <a:gd name="T11" fmla="*/ 68 h 119"/>
                <a:gd name="T12" fmla="*/ 50 w 111"/>
                <a:gd name="T13" fmla="*/ 72 h 119"/>
                <a:gd name="T14" fmla="*/ 55 w 111"/>
                <a:gd name="T15" fmla="*/ 78 h 119"/>
                <a:gd name="T16" fmla="*/ 63 w 111"/>
                <a:gd name="T17" fmla="*/ 78 h 119"/>
                <a:gd name="T18" fmla="*/ 92 w 111"/>
                <a:gd name="T19" fmla="*/ 79 h 119"/>
                <a:gd name="T20" fmla="*/ 106 w 111"/>
                <a:gd name="T21" fmla="*/ 83 h 119"/>
                <a:gd name="T22" fmla="*/ 110 w 111"/>
                <a:gd name="T23" fmla="*/ 96 h 119"/>
                <a:gd name="T24" fmla="*/ 106 w 111"/>
                <a:gd name="T25" fmla="*/ 106 h 119"/>
                <a:gd name="T26" fmla="*/ 89 w 111"/>
                <a:gd name="T27" fmla="*/ 115 h 119"/>
                <a:gd name="T28" fmla="*/ 71 w 111"/>
                <a:gd name="T29" fmla="*/ 118 h 119"/>
                <a:gd name="T30" fmla="*/ 88 w 111"/>
                <a:gd name="T31" fmla="*/ 105 h 119"/>
                <a:gd name="T32" fmla="*/ 93 w 111"/>
                <a:gd name="T33" fmla="*/ 94 h 119"/>
                <a:gd name="T34" fmla="*/ 83 w 111"/>
                <a:gd name="T35" fmla="*/ 105 h 119"/>
                <a:gd name="T36" fmla="*/ 72 w 111"/>
                <a:gd name="T37" fmla="*/ 113 h 119"/>
                <a:gd name="T38" fmla="*/ 59 w 111"/>
                <a:gd name="T39" fmla="*/ 116 h 119"/>
                <a:gd name="T40" fmla="*/ 41 w 111"/>
                <a:gd name="T41" fmla="*/ 115 h 119"/>
                <a:gd name="T42" fmla="*/ 26 w 111"/>
                <a:gd name="T43" fmla="*/ 114 h 119"/>
                <a:gd name="T44" fmla="*/ 36 w 111"/>
                <a:gd name="T45" fmla="*/ 106 h 119"/>
                <a:gd name="T46" fmla="*/ 46 w 111"/>
                <a:gd name="T47" fmla="*/ 97 h 119"/>
                <a:gd name="T48" fmla="*/ 42 w 111"/>
                <a:gd name="T49" fmla="*/ 96 h 119"/>
                <a:gd name="T50" fmla="*/ 37 w 111"/>
                <a:gd name="T51" fmla="*/ 102 h 119"/>
                <a:gd name="T52" fmla="*/ 26 w 111"/>
                <a:gd name="T53" fmla="*/ 108 h 119"/>
                <a:gd name="T54" fmla="*/ 12 w 111"/>
                <a:gd name="T55" fmla="*/ 109 h 119"/>
                <a:gd name="T56" fmla="*/ 6 w 111"/>
                <a:gd name="T57" fmla="*/ 98 h 119"/>
                <a:gd name="T58" fmla="*/ 30 w 111"/>
                <a:gd name="T59" fmla="*/ 96 h 119"/>
                <a:gd name="T60" fmla="*/ 46 w 111"/>
                <a:gd name="T61" fmla="*/ 86 h 119"/>
                <a:gd name="T62" fmla="*/ 48 w 111"/>
                <a:gd name="T63" fmla="*/ 79 h 119"/>
                <a:gd name="T64" fmla="*/ 42 w 111"/>
                <a:gd name="T65" fmla="*/ 83 h 119"/>
                <a:gd name="T66" fmla="*/ 25 w 111"/>
                <a:gd name="T67" fmla="*/ 94 h 119"/>
                <a:gd name="T68" fmla="*/ 6 w 111"/>
                <a:gd name="T69" fmla="*/ 98 h 119"/>
                <a:gd name="T70" fmla="*/ 0 w 111"/>
                <a:gd name="T71" fmla="*/ 76 h 119"/>
                <a:gd name="T72" fmla="*/ 12 w 111"/>
                <a:gd name="T73" fmla="*/ 74 h 119"/>
                <a:gd name="T74" fmla="*/ 36 w 111"/>
                <a:gd name="T75" fmla="*/ 76 h 119"/>
                <a:gd name="T76" fmla="*/ 41 w 111"/>
                <a:gd name="T77" fmla="*/ 71 h 119"/>
                <a:gd name="T78" fmla="*/ 28 w 111"/>
                <a:gd name="T79" fmla="*/ 73 h 119"/>
                <a:gd name="T80" fmla="*/ 0 w 111"/>
                <a:gd name="T81" fmla="*/ 68 h 119"/>
                <a:gd name="T82" fmla="*/ 0 w 111"/>
                <a:gd name="T83" fmla="*/ 49 h 119"/>
                <a:gd name="T84" fmla="*/ 0 w 111"/>
                <a:gd name="T85" fmla="*/ 25 h 119"/>
                <a:gd name="T86" fmla="*/ 13 w 111"/>
                <a:gd name="T87" fmla="*/ 13 h 119"/>
                <a:gd name="T88" fmla="*/ 0 w 111"/>
                <a:gd name="T89" fmla="*/ 19 h 119"/>
                <a:gd name="T90" fmla="*/ 7 w 111"/>
                <a:gd name="T91" fmla="*/ 6 h 119"/>
                <a:gd name="T92" fmla="*/ 21 w 111"/>
                <a:gd name="T93" fmla="*/ 0 h 11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119"/>
                <a:gd name="T143" fmla="*/ 111 w 111"/>
                <a:gd name="T144" fmla="*/ 119 h 11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119">
                  <a:moveTo>
                    <a:pt x="21" y="0"/>
                  </a:moveTo>
                  <a:lnTo>
                    <a:pt x="36" y="3"/>
                  </a:lnTo>
                  <a:lnTo>
                    <a:pt x="42" y="9"/>
                  </a:lnTo>
                  <a:lnTo>
                    <a:pt x="47" y="20"/>
                  </a:lnTo>
                  <a:lnTo>
                    <a:pt x="47" y="32"/>
                  </a:lnTo>
                  <a:lnTo>
                    <a:pt x="43" y="37"/>
                  </a:lnTo>
                  <a:lnTo>
                    <a:pt x="46" y="49"/>
                  </a:lnTo>
                  <a:lnTo>
                    <a:pt x="46" y="57"/>
                  </a:lnTo>
                  <a:lnTo>
                    <a:pt x="43" y="59"/>
                  </a:lnTo>
                  <a:lnTo>
                    <a:pt x="46" y="60"/>
                  </a:lnTo>
                  <a:lnTo>
                    <a:pt x="48" y="65"/>
                  </a:lnTo>
                  <a:lnTo>
                    <a:pt x="43" y="68"/>
                  </a:lnTo>
                  <a:lnTo>
                    <a:pt x="43" y="71"/>
                  </a:lnTo>
                  <a:lnTo>
                    <a:pt x="50" y="72"/>
                  </a:lnTo>
                  <a:lnTo>
                    <a:pt x="50" y="76"/>
                  </a:lnTo>
                  <a:lnTo>
                    <a:pt x="55" y="78"/>
                  </a:lnTo>
                  <a:lnTo>
                    <a:pt x="59" y="76"/>
                  </a:lnTo>
                  <a:lnTo>
                    <a:pt x="63" y="78"/>
                  </a:lnTo>
                  <a:lnTo>
                    <a:pt x="79" y="81"/>
                  </a:lnTo>
                  <a:lnTo>
                    <a:pt x="92" y="79"/>
                  </a:lnTo>
                  <a:lnTo>
                    <a:pt x="100" y="81"/>
                  </a:lnTo>
                  <a:lnTo>
                    <a:pt x="106" y="83"/>
                  </a:lnTo>
                  <a:lnTo>
                    <a:pt x="108" y="88"/>
                  </a:lnTo>
                  <a:lnTo>
                    <a:pt x="110" y="96"/>
                  </a:lnTo>
                  <a:lnTo>
                    <a:pt x="110" y="103"/>
                  </a:lnTo>
                  <a:lnTo>
                    <a:pt x="106" y="106"/>
                  </a:lnTo>
                  <a:lnTo>
                    <a:pt x="101" y="111"/>
                  </a:lnTo>
                  <a:lnTo>
                    <a:pt x="89" y="115"/>
                  </a:lnTo>
                  <a:lnTo>
                    <a:pt x="80" y="116"/>
                  </a:lnTo>
                  <a:lnTo>
                    <a:pt x="71" y="118"/>
                  </a:lnTo>
                  <a:lnTo>
                    <a:pt x="83" y="109"/>
                  </a:lnTo>
                  <a:lnTo>
                    <a:pt x="88" y="105"/>
                  </a:lnTo>
                  <a:lnTo>
                    <a:pt x="92" y="98"/>
                  </a:lnTo>
                  <a:lnTo>
                    <a:pt x="93" y="94"/>
                  </a:lnTo>
                  <a:lnTo>
                    <a:pt x="88" y="102"/>
                  </a:lnTo>
                  <a:lnTo>
                    <a:pt x="83" y="105"/>
                  </a:lnTo>
                  <a:lnTo>
                    <a:pt x="77" y="108"/>
                  </a:lnTo>
                  <a:lnTo>
                    <a:pt x="72" y="113"/>
                  </a:lnTo>
                  <a:lnTo>
                    <a:pt x="66" y="116"/>
                  </a:lnTo>
                  <a:lnTo>
                    <a:pt x="59" y="116"/>
                  </a:lnTo>
                  <a:lnTo>
                    <a:pt x="48" y="116"/>
                  </a:lnTo>
                  <a:lnTo>
                    <a:pt x="41" y="115"/>
                  </a:lnTo>
                  <a:lnTo>
                    <a:pt x="33" y="114"/>
                  </a:lnTo>
                  <a:lnTo>
                    <a:pt x="26" y="114"/>
                  </a:lnTo>
                  <a:lnTo>
                    <a:pt x="18" y="113"/>
                  </a:lnTo>
                  <a:lnTo>
                    <a:pt x="36" y="106"/>
                  </a:lnTo>
                  <a:lnTo>
                    <a:pt x="42" y="104"/>
                  </a:lnTo>
                  <a:lnTo>
                    <a:pt x="46" y="97"/>
                  </a:lnTo>
                  <a:lnTo>
                    <a:pt x="47" y="93"/>
                  </a:lnTo>
                  <a:lnTo>
                    <a:pt x="42" y="96"/>
                  </a:lnTo>
                  <a:lnTo>
                    <a:pt x="41" y="100"/>
                  </a:lnTo>
                  <a:lnTo>
                    <a:pt x="37" y="102"/>
                  </a:lnTo>
                  <a:lnTo>
                    <a:pt x="32" y="105"/>
                  </a:lnTo>
                  <a:lnTo>
                    <a:pt x="26" y="108"/>
                  </a:lnTo>
                  <a:lnTo>
                    <a:pt x="19" y="111"/>
                  </a:lnTo>
                  <a:lnTo>
                    <a:pt x="12" y="109"/>
                  </a:lnTo>
                  <a:lnTo>
                    <a:pt x="9" y="106"/>
                  </a:lnTo>
                  <a:lnTo>
                    <a:pt x="6" y="98"/>
                  </a:lnTo>
                  <a:lnTo>
                    <a:pt x="13" y="96"/>
                  </a:lnTo>
                  <a:lnTo>
                    <a:pt x="30" y="96"/>
                  </a:lnTo>
                  <a:lnTo>
                    <a:pt x="41" y="91"/>
                  </a:lnTo>
                  <a:lnTo>
                    <a:pt x="46" y="86"/>
                  </a:lnTo>
                  <a:lnTo>
                    <a:pt x="48" y="81"/>
                  </a:lnTo>
                  <a:lnTo>
                    <a:pt x="48" y="79"/>
                  </a:lnTo>
                  <a:lnTo>
                    <a:pt x="46" y="79"/>
                  </a:lnTo>
                  <a:lnTo>
                    <a:pt x="42" y="83"/>
                  </a:lnTo>
                  <a:lnTo>
                    <a:pt x="37" y="91"/>
                  </a:lnTo>
                  <a:lnTo>
                    <a:pt x="25" y="94"/>
                  </a:lnTo>
                  <a:lnTo>
                    <a:pt x="13" y="96"/>
                  </a:lnTo>
                  <a:lnTo>
                    <a:pt x="6" y="98"/>
                  </a:lnTo>
                  <a:lnTo>
                    <a:pt x="0" y="86"/>
                  </a:lnTo>
                  <a:lnTo>
                    <a:pt x="0" y="76"/>
                  </a:lnTo>
                  <a:lnTo>
                    <a:pt x="0" y="68"/>
                  </a:lnTo>
                  <a:lnTo>
                    <a:pt x="12" y="74"/>
                  </a:lnTo>
                  <a:lnTo>
                    <a:pt x="26" y="76"/>
                  </a:lnTo>
                  <a:lnTo>
                    <a:pt x="36" y="76"/>
                  </a:lnTo>
                  <a:lnTo>
                    <a:pt x="40" y="74"/>
                  </a:lnTo>
                  <a:lnTo>
                    <a:pt x="41" y="71"/>
                  </a:lnTo>
                  <a:lnTo>
                    <a:pt x="35" y="71"/>
                  </a:lnTo>
                  <a:lnTo>
                    <a:pt x="28" y="73"/>
                  </a:lnTo>
                  <a:lnTo>
                    <a:pt x="11" y="74"/>
                  </a:lnTo>
                  <a:lnTo>
                    <a:pt x="0" y="68"/>
                  </a:lnTo>
                  <a:lnTo>
                    <a:pt x="0" y="56"/>
                  </a:lnTo>
                  <a:lnTo>
                    <a:pt x="0" y="49"/>
                  </a:lnTo>
                  <a:lnTo>
                    <a:pt x="0" y="40"/>
                  </a:lnTo>
                  <a:lnTo>
                    <a:pt x="0" y="25"/>
                  </a:lnTo>
                  <a:lnTo>
                    <a:pt x="2" y="20"/>
                  </a:lnTo>
                  <a:lnTo>
                    <a:pt x="13" y="13"/>
                  </a:lnTo>
                  <a:lnTo>
                    <a:pt x="10" y="13"/>
                  </a:lnTo>
                  <a:lnTo>
                    <a:pt x="0" y="19"/>
                  </a:lnTo>
                  <a:lnTo>
                    <a:pt x="3" y="10"/>
                  </a:lnTo>
                  <a:lnTo>
                    <a:pt x="7" y="6"/>
                  </a:lnTo>
                  <a:lnTo>
                    <a:pt x="10" y="2"/>
                  </a:lnTo>
                  <a:lnTo>
                    <a:pt x="21" y="0"/>
                  </a:lnTo>
                </a:path>
              </a:pathLst>
            </a:custGeom>
            <a:solidFill>
              <a:srgbClr val="808080"/>
            </a:solidFill>
            <a:ln w="9525" cap="rnd">
              <a:noFill/>
              <a:round/>
              <a:headEnd type="none" w="sm" len="sm"/>
              <a:tailEnd type="none" w="sm" len="sm"/>
            </a:ln>
          </p:spPr>
          <p:txBody>
            <a:bodyPr/>
            <a:lstStyle/>
            <a:p>
              <a:endParaRPr lang="es-ES"/>
            </a:p>
          </p:txBody>
        </p:sp>
        <p:sp>
          <p:nvSpPr>
            <p:cNvPr id="107380" name="Freeform 408"/>
            <p:cNvSpPr>
              <a:spLocks/>
            </p:cNvSpPr>
            <p:nvPr/>
          </p:nvSpPr>
          <p:spPr bwMode="auto">
            <a:xfrm>
              <a:off x="470" y="3099"/>
              <a:ext cx="29" cy="26"/>
            </a:xfrm>
            <a:custGeom>
              <a:avLst/>
              <a:gdLst>
                <a:gd name="T0" fmla="*/ 28 w 29"/>
                <a:gd name="T1" fmla="*/ 0 h 26"/>
                <a:gd name="T2" fmla="*/ 28 w 29"/>
                <a:gd name="T3" fmla="*/ 0 h 26"/>
                <a:gd name="T4" fmla="*/ 23 w 29"/>
                <a:gd name="T5" fmla="*/ 7 h 26"/>
                <a:gd name="T6" fmla="*/ 19 w 29"/>
                <a:gd name="T7" fmla="*/ 8 h 26"/>
                <a:gd name="T8" fmla="*/ 12 w 29"/>
                <a:gd name="T9" fmla="*/ 13 h 26"/>
                <a:gd name="T10" fmla="*/ 9 w 29"/>
                <a:gd name="T11" fmla="*/ 15 h 26"/>
                <a:gd name="T12" fmla="*/ 1 w 29"/>
                <a:gd name="T13" fmla="*/ 22 h 26"/>
                <a:gd name="T14" fmla="*/ 10 w 29"/>
                <a:gd name="T15" fmla="*/ 19 h 26"/>
                <a:gd name="T16" fmla="*/ 17 w 29"/>
                <a:gd name="T17" fmla="*/ 15 h 26"/>
                <a:gd name="T18" fmla="*/ 26 w 29"/>
                <a:gd name="T19" fmla="*/ 15 h 26"/>
                <a:gd name="T20" fmla="*/ 25 w 29"/>
                <a:gd name="T21" fmla="*/ 19 h 26"/>
                <a:gd name="T22" fmla="*/ 12 w 29"/>
                <a:gd name="T23" fmla="*/ 21 h 26"/>
                <a:gd name="T24" fmla="*/ 5 w 29"/>
                <a:gd name="T25" fmla="*/ 25 h 26"/>
                <a:gd name="T26" fmla="*/ 1 w 29"/>
                <a:gd name="T27" fmla="*/ 25 h 26"/>
                <a:gd name="T28" fmla="*/ 0 w 29"/>
                <a:gd name="T29" fmla="*/ 23 h 26"/>
                <a:gd name="T30" fmla="*/ 0 w 29"/>
                <a:gd name="T31" fmla="*/ 20 h 26"/>
                <a:gd name="T32" fmla="*/ 1 w 29"/>
                <a:gd name="T33" fmla="*/ 17 h 26"/>
                <a:gd name="T34" fmla="*/ 4 w 29"/>
                <a:gd name="T35" fmla="*/ 14 h 26"/>
                <a:gd name="T36" fmla="*/ 9 w 29"/>
                <a:gd name="T37" fmla="*/ 10 h 26"/>
                <a:gd name="T38" fmla="*/ 13 w 29"/>
                <a:gd name="T39" fmla="*/ 4 h 26"/>
                <a:gd name="T40" fmla="*/ 19 w 29"/>
                <a:gd name="T41" fmla="*/ 0 h 26"/>
                <a:gd name="T42" fmla="*/ 24 w 29"/>
                <a:gd name="T43" fmla="*/ 0 h 26"/>
                <a:gd name="T44" fmla="*/ 28 w 29"/>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9"/>
                <a:gd name="T70" fmla="*/ 0 h 26"/>
                <a:gd name="T71" fmla="*/ 29 w 29"/>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9" h="26">
                  <a:moveTo>
                    <a:pt x="28" y="0"/>
                  </a:moveTo>
                  <a:lnTo>
                    <a:pt x="28" y="0"/>
                  </a:lnTo>
                  <a:lnTo>
                    <a:pt x="23" y="7"/>
                  </a:lnTo>
                  <a:lnTo>
                    <a:pt x="19" y="8"/>
                  </a:lnTo>
                  <a:lnTo>
                    <a:pt x="12" y="13"/>
                  </a:lnTo>
                  <a:lnTo>
                    <a:pt x="9" y="15"/>
                  </a:lnTo>
                  <a:lnTo>
                    <a:pt x="1" y="22"/>
                  </a:lnTo>
                  <a:lnTo>
                    <a:pt x="10" y="19"/>
                  </a:lnTo>
                  <a:lnTo>
                    <a:pt x="17" y="15"/>
                  </a:lnTo>
                  <a:lnTo>
                    <a:pt x="26" y="15"/>
                  </a:lnTo>
                  <a:lnTo>
                    <a:pt x="25" y="19"/>
                  </a:lnTo>
                  <a:lnTo>
                    <a:pt x="12" y="21"/>
                  </a:lnTo>
                  <a:lnTo>
                    <a:pt x="5" y="25"/>
                  </a:lnTo>
                  <a:lnTo>
                    <a:pt x="1" y="25"/>
                  </a:lnTo>
                  <a:lnTo>
                    <a:pt x="0" y="23"/>
                  </a:lnTo>
                  <a:lnTo>
                    <a:pt x="0" y="20"/>
                  </a:lnTo>
                  <a:lnTo>
                    <a:pt x="1" y="17"/>
                  </a:lnTo>
                  <a:lnTo>
                    <a:pt x="4" y="14"/>
                  </a:lnTo>
                  <a:lnTo>
                    <a:pt x="9" y="10"/>
                  </a:lnTo>
                  <a:lnTo>
                    <a:pt x="13" y="4"/>
                  </a:lnTo>
                  <a:lnTo>
                    <a:pt x="19" y="0"/>
                  </a:lnTo>
                  <a:lnTo>
                    <a:pt x="24" y="0"/>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107381" name="Freeform 409"/>
            <p:cNvSpPr>
              <a:spLocks/>
            </p:cNvSpPr>
            <p:nvPr/>
          </p:nvSpPr>
          <p:spPr bwMode="auto">
            <a:xfrm>
              <a:off x="510" y="3079"/>
              <a:ext cx="27" cy="52"/>
            </a:xfrm>
            <a:custGeom>
              <a:avLst/>
              <a:gdLst>
                <a:gd name="T0" fmla="*/ 26 w 27"/>
                <a:gd name="T1" fmla="*/ 51 h 52"/>
                <a:gd name="T2" fmla="*/ 12 w 27"/>
                <a:gd name="T3" fmla="*/ 51 h 52"/>
                <a:gd name="T4" fmla="*/ 9 w 27"/>
                <a:gd name="T5" fmla="*/ 49 h 52"/>
                <a:gd name="T6" fmla="*/ 9 w 27"/>
                <a:gd name="T7" fmla="*/ 47 h 52"/>
                <a:gd name="T8" fmla="*/ 4 w 27"/>
                <a:gd name="T9" fmla="*/ 46 h 52"/>
                <a:gd name="T10" fmla="*/ 0 w 27"/>
                <a:gd name="T11" fmla="*/ 43 h 52"/>
                <a:gd name="T12" fmla="*/ 2 w 27"/>
                <a:gd name="T13" fmla="*/ 43 h 52"/>
                <a:gd name="T14" fmla="*/ 2 w 27"/>
                <a:gd name="T15" fmla="*/ 39 h 52"/>
                <a:gd name="T16" fmla="*/ 0 w 27"/>
                <a:gd name="T17" fmla="*/ 36 h 52"/>
                <a:gd name="T18" fmla="*/ 0 w 27"/>
                <a:gd name="T19" fmla="*/ 32 h 52"/>
                <a:gd name="T20" fmla="*/ 2 w 27"/>
                <a:gd name="T21" fmla="*/ 29 h 52"/>
                <a:gd name="T22" fmla="*/ 2 w 27"/>
                <a:gd name="T23" fmla="*/ 21 h 52"/>
                <a:gd name="T24" fmla="*/ 0 w 27"/>
                <a:gd name="T25" fmla="*/ 15 h 52"/>
                <a:gd name="T26" fmla="*/ 0 w 27"/>
                <a:gd name="T27" fmla="*/ 8 h 52"/>
                <a:gd name="T28" fmla="*/ 0 w 27"/>
                <a:gd name="T29" fmla="*/ 0 h 52"/>
                <a:gd name="T30" fmla="*/ 9 w 27"/>
                <a:gd name="T31" fmla="*/ 13 h 52"/>
                <a:gd name="T32" fmla="*/ 14 w 27"/>
                <a:gd name="T33" fmla="*/ 27 h 52"/>
                <a:gd name="T34" fmla="*/ 21 w 27"/>
                <a:gd name="T35" fmla="*/ 40 h 52"/>
                <a:gd name="T36" fmla="*/ 26 w 27"/>
                <a:gd name="T37" fmla="*/ 51 h 5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
                <a:gd name="T58" fmla="*/ 0 h 52"/>
                <a:gd name="T59" fmla="*/ 27 w 27"/>
                <a:gd name="T60" fmla="*/ 52 h 5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 h="52">
                  <a:moveTo>
                    <a:pt x="26" y="51"/>
                  </a:moveTo>
                  <a:lnTo>
                    <a:pt x="12" y="51"/>
                  </a:lnTo>
                  <a:lnTo>
                    <a:pt x="9" y="49"/>
                  </a:lnTo>
                  <a:lnTo>
                    <a:pt x="9" y="47"/>
                  </a:lnTo>
                  <a:lnTo>
                    <a:pt x="4" y="46"/>
                  </a:lnTo>
                  <a:lnTo>
                    <a:pt x="0" y="43"/>
                  </a:lnTo>
                  <a:lnTo>
                    <a:pt x="2" y="43"/>
                  </a:lnTo>
                  <a:lnTo>
                    <a:pt x="2" y="39"/>
                  </a:lnTo>
                  <a:lnTo>
                    <a:pt x="0" y="36"/>
                  </a:lnTo>
                  <a:lnTo>
                    <a:pt x="0" y="32"/>
                  </a:lnTo>
                  <a:lnTo>
                    <a:pt x="2" y="29"/>
                  </a:lnTo>
                  <a:lnTo>
                    <a:pt x="2" y="21"/>
                  </a:lnTo>
                  <a:lnTo>
                    <a:pt x="0" y="15"/>
                  </a:lnTo>
                  <a:lnTo>
                    <a:pt x="0" y="8"/>
                  </a:lnTo>
                  <a:lnTo>
                    <a:pt x="0" y="0"/>
                  </a:lnTo>
                  <a:lnTo>
                    <a:pt x="9" y="13"/>
                  </a:lnTo>
                  <a:lnTo>
                    <a:pt x="14" y="27"/>
                  </a:lnTo>
                  <a:lnTo>
                    <a:pt x="21" y="40"/>
                  </a:lnTo>
                  <a:lnTo>
                    <a:pt x="26" y="51"/>
                  </a:lnTo>
                </a:path>
              </a:pathLst>
            </a:custGeom>
            <a:solidFill>
              <a:srgbClr val="808080"/>
            </a:solidFill>
            <a:ln w="9525" cap="rnd">
              <a:noFill/>
              <a:round/>
              <a:headEnd type="none" w="sm" len="sm"/>
              <a:tailEnd type="none" w="sm" len="sm"/>
            </a:ln>
          </p:spPr>
          <p:txBody>
            <a:bodyPr/>
            <a:lstStyle/>
            <a:p>
              <a:endParaRPr lang="es-ES"/>
            </a:p>
          </p:txBody>
        </p:sp>
        <p:sp>
          <p:nvSpPr>
            <p:cNvPr id="107382" name="Freeform 410"/>
            <p:cNvSpPr>
              <a:spLocks/>
            </p:cNvSpPr>
            <p:nvPr/>
          </p:nvSpPr>
          <p:spPr bwMode="auto">
            <a:xfrm>
              <a:off x="472" y="3135"/>
              <a:ext cx="27" cy="27"/>
            </a:xfrm>
            <a:custGeom>
              <a:avLst/>
              <a:gdLst>
                <a:gd name="T0" fmla="*/ 3 w 27"/>
                <a:gd name="T1" fmla="*/ 11 h 27"/>
                <a:gd name="T2" fmla="*/ 10 w 27"/>
                <a:gd name="T3" fmla="*/ 2 h 27"/>
                <a:gd name="T4" fmla="*/ 14 w 27"/>
                <a:gd name="T5" fmla="*/ 0 h 27"/>
                <a:gd name="T6" fmla="*/ 22 w 27"/>
                <a:gd name="T7" fmla="*/ 0 h 27"/>
                <a:gd name="T8" fmla="*/ 26 w 27"/>
                <a:gd name="T9" fmla="*/ 2 h 27"/>
                <a:gd name="T10" fmla="*/ 24 w 27"/>
                <a:gd name="T11" fmla="*/ 7 h 27"/>
                <a:gd name="T12" fmla="*/ 21 w 27"/>
                <a:gd name="T13" fmla="*/ 16 h 27"/>
                <a:gd name="T14" fmla="*/ 14 w 27"/>
                <a:gd name="T15" fmla="*/ 20 h 27"/>
                <a:gd name="T16" fmla="*/ 6 w 27"/>
                <a:gd name="T17" fmla="*/ 26 h 27"/>
                <a:gd name="T18" fmla="*/ 0 w 27"/>
                <a:gd name="T19" fmla="*/ 26 h 27"/>
                <a:gd name="T20" fmla="*/ 3 w 27"/>
                <a:gd name="T21" fmla="*/ 11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7"/>
                <a:gd name="T35" fmla="*/ 27 w 27"/>
                <a:gd name="T36" fmla="*/ 27 h 2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7">
                  <a:moveTo>
                    <a:pt x="3" y="11"/>
                  </a:moveTo>
                  <a:lnTo>
                    <a:pt x="10" y="2"/>
                  </a:lnTo>
                  <a:lnTo>
                    <a:pt x="14" y="0"/>
                  </a:lnTo>
                  <a:lnTo>
                    <a:pt x="22" y="0"/>
                  </a:lnTo>
                  <a:lnTo>
                    <a:pt x="26" y="2"/>
                  </a:lnTo>
                  <a:lnTo>
                    <a:pt x="24" y="7"/>
                  </a:lnTo>
                  <a:lnTo>
                    <a:pt x="21" y="16"/>
                  </a:lnTo>
                  <a:lnTo>
                    <a:pt x="14" y="20"/>
                  </a:lnTo>
                  <a:lnTo>
                    <a:pt x="6" y="26"/>
                  </a:lnTo>
                  <a:lnTo>
                    <a:pt x="0" y="26"/>
                  </a:lnTo>
                  <a:lnTo>
                    <a:pt x="3" y="11"/>
                  </a:lnTo>
                </a:path>
              </a:pathLst>
            </a:custGeom>
            <a:solidFill>
              <a:srgbClr val="606060"/>
            </a:solidFill>
            <a:ln w="9525" cap="rnd">
              <a:noFill/>
              <a:round/>
              <a:headEnd type="none" w="sm" len="sm"/>
              <a:tailEnd type="none" w="sm" len="sm"/>
            </a:ln>
          </p:spPr>
          <p:txBody>
            <a:bodyPr/>
            <a:lstStyle/>
            <a:p>
              <a:endParaRPr lang="es-ES"/>
            </a:p>
          </p:txBody>
        </p:sp>
        <p:sp>
          <p:nvSpPr>
            <p:cNvPr id="107383" name="Freeform 411"/>
            <p:cNvSpPr>
              <a:spLocks/>
            </p:cNvSpPr>
            <p:nvPr/>
          </p:nvSpPr>
          <p:spPr bwMode="auto">
            <a:xfrm>
              <a:off x="478" y="3205"/>
              <a:ext cx="41" cy="25"/>
            </a:xfrm>
            <a:custGeom>
              <a:avLst/>
              <a:gdLst>
                <a:gd name="T0" fmla="*/ 33 w 41"/>
                <a:gd name="T1" fmla="*/ 0 h 25"/>
                <a:gd name="T2" fmla="*/ 36 w 41"/>
                <a:gd name="T3" fmla="*/ 12 h 25"/>
                <a:gd name="T4" fmla="*/ 20 w 41"/>
                <a:gd name="T5" fmla="*/ 17 h 25"/>
                <a:gd name="T6" fmla="*/ 2 w 41"/>
                <a:gd name="T7" fmla="*/ 20 h 25"/>
                <a:gd name="T8" fmla="*/ 0 w 41"/>
                <a:gd name="T9" fmla="*/ 8 h 25"/>
                <a:gd name="T10" fmla="*/ 0 w 41"/>
                <a:gd name="T11" fmla="*/ 21 h 25"/>
                <a:gd name="T12" fmla="*/ 16 w 41"/>
                <a:gd name="T13" fmla="*/ 24 h 25"/>
                <a:gd name="T14" fmla="*/ 40 w 41"/>
                <a:gd name="T15" fmla="*/ 14 h 25"/>
                <a:gd name="T16" fmla="*/ 33 w 41"/>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1"/>
                <a:gd name="T28" fmla="*/ 0 h 25"/>
                <a:gd name="T29" fmla="*/ 41 w 41"/>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1" h="25">
                  <a:moveTo>
                    <a:pt x="33" y="0"/>
                  </a:moveTo>
                  <a:lnTo>
                    <a:pt x="36" y="12"/>
                  </a:lnTo>
                  <a:lnTo>
                    <a:pt x="20" y="17"/>
                  </a:lnTo>
                  <a:lnTo>
                    <a:pt x="2" y="20"/>
                  </a:lnTo>
                  <a:lnTo>
                    <a:pt x="0" y="8"/>
                  </a:lnTo>
                  <a:lnTo>
                    <a:pt x="0" y="21"/>
                  </a:lnTo>
                  <a:lnTo>
                    <a:pt x="16" y="24"/>
                  </a:lnTo>
                  <a:lnTo>
                    <a:pt x="40" y="14"/>
                  </a:lnTo>
                  <a:lnTo>
                    <a:pt x="33" y="0"/>
                  </a:lnTo>
                </a:path>
              </a:pathLst>
            </a:custGeom>
            <a:solidFill>
              <a:srgbClr val="606060"/>
            </a:solidFill>
            <a:ln w="9525" cap="rnd">
              <a:noFill/>
              <a:round/>
              <a:headEnd type="none" w="sm" len="sm"/>
              <a:tailEnd type="none" w="sm" len="sm"/>
            </a:ln>
          </p:spPr>
          <p:txBody>
            <a:bodyPr/>
            <a:lstStyle/>
            <a:p>
              <a:endParaRPr lang="es-ES"/>
            </a:p>
          </p:txBody>
        </p:sp>
        <p:sp>
          <p:nvSpPr>
            <p:cNvPr id="107384" name="Freeform 412"/>
            <p:cNvSpPr>
              <a:spLocks/>
            </p:cNvSpPr>
            <p:nvPr/>
          </p:nvSpPr>
          <p:spPr bwMode="auto">
            <a:xfrm>
              <a:off x="378" y="3135"/>
              <a:ext cx="141" cy="156"/>
            </a:xfrm>
            <a:custGeom>
              <a:avLst/>
              <a:gdLst>
                <a:gd name="T0" fmla="*/ 76 w 141"/>
                <a:gd name="T1" fmla="*/ 21 h 156"/>
                <a:gd name="T2" fmla="*/ 51 w 141"/>
                <a:gd name="T3" fmla="*/ 21 h 156"/>
                <a:gd name="T4" fmla="*/ 35 w 141"/>
                <a:gd name="T5" fmla="*/ 15 h 156"/>
                <a:gd name="T6" fmla="*/ 31 w 141"/>
                <a:gd name="T7" fmla="*/ 10 h 156"/>
                <a:gd name="T8" fmla="*/ 31 w 141"/>
                <a:gd name="T9" fmla="*/ 6 h 156"/>
                <a:gd name="T10" fmla="*/ 27 w 141"/>
                <a:gd name="T11" fmla="*/ 1 h 156"/>
                <a:gd name="T12" fmla="*/ 12 w 141"/>
                <a:gd name="T13" fmla="*/ 0 h 156"/>
                <a:gd name="T14" fmla="*/ 0 w 141"/>
                <a:gd name="T15" fmla="*/ 0 h 156"/>
                <a:gd name="T16" fmla="*/ 14 w 141"/>
                <a:gd name="T17" fmla="*/ 119 h 156"/>
                <a:gd name="T18" fmla="*/ 27 w 141"/>
                <a:gd name="T19" fmla="*/ 131 h 156"/>
                <a:gd name="T20" fmla="*/ 41 w 141"/>
                <a:gd name="T21" fmla="*/ 140 h 156"/>
                <a:gd name="T22" fmla="*/ 61 w 141"/>
                <a:gd name="T23" fmla="*/ 150 h 156"/>
                <a:gd name="T24" fmla="*/ 86 w 141"/>
                <a:gd name="T25" fmla="*/ 152 h 156"/>
                <a:gd name="T26" fmla="*/ 117 w 141"/>
                <a:gd name="T27" fmla="*/ 155 h 156"/>
                <a:gd name="T28" fmla="*/ 133 w 141"/>
                <a:gd name="T29" fmla="*/ 151 h 156"/>
                <a:gd name="T30" fmla="*/ 140 w 141"/>
                <a:gd name="T31" fmla="*/ 142 h 156"/>
                <a:gd name="T32" fmla="*/ 137 w 141"/>
                <a:gd name="T33" fmla="*/ 131 h 156"/>
                <a:gd name="T34" fmla="*/ 125 w 141"/>
                <a:gd name="T35" fmla="*/ 98 h 156"/>
                <a:gd name="T36" fmla="*/ 114 w 141"/>
                <a:gd name="T37" fmla="*/ 65 h 156"/>
                <a:gd name="T38" fmla="*/ 109 w 141"/>
                <a:gd name="T39" fmla="*/ 41 h 156"/>
                <a:gd name="T40" fmla="*/ 109 w 141"/>
                <a:gd name="T41" fmla="*/ 33 h 156"/>
                <a:gd name="T42" fmla="*/ 100 w 141"/>
                <a:gd name="T43" fmla="*/ 24 h 156"/>
                <a:gd name="T44" fmla="*/ 92 w 141"/>
                <a:gd name="T45" fmla="*/ 21 h 156"/>
                <a:gd name="T46" fmla="*/ 76 w 141"/>
                <a:gd name="T47" fmla="*/ 21 h 15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1"/>
                <a:gd name="T73" fmla="*/ 0 h 156"/>
                <a:gd name="T74" fmla="*/ 141 w 141"/>
                <a:gd name="T75" fmla="*/ 156 h 15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1" h="156">
                  <a:moveTo>
                    <a:pt x="76" y="21"/>
                  </a:moveTo>
                  <a:lnTo>
                    <a:pt x="51" y="21"/>
                  </a:lnTo>
                  <a:lnTo>
                    <a:pt x="35" y="15"/>
                  </a:lnTo>
                  <a:lnTo>
                    <a:pt x="31" y="10"/>
                  </a:lnTo>
                  <a:lnTo>
                    <a:pt x="31" y="6"/>
                  </a:lnTo>
                  <a:lnTo>
                    <a:pt x="27" y="1"/>
                  </a:lnTo>
                  <a:lnTo>
                    <a:pt x="12" y="0"/>
                  </a:lnTo>
                  <a:lnTo>
                    <a:pt x="0" y="0"/>
                  </a:lnTo>
                  <a:lnTo>
                    <a:pt x="14" y="119"/>
                  </a:lnTo>
                  <a:lnTo>
                    <a:pt x="27" y="131"/>
                  </a:lnTo>
                  <a:lnTo>
                    <a:pt x="41" y="140"/>
                  </a:lnTo>
                  <a:lnTo>
                    <a:pt x="61" y="150"/>
                  </a:lnTo>
                  <a:lnTo>
                    <a:pt x="86" y="152"/>
                  </a:lnTo>
                  <a:lnTo>
                    <a:pt x="117" y="155"/>
                  </a:lnTo>
                  <a:lnTo>
                    <a:pt x="133" y="151"/>
                  </a:lnTo>
                  <a:lnTo>
                    <a:pt x="140" y="142"/>
                  </a:lnTo>
                  <a:lnTo>
                    <a:pt x="137" y="131"/>
                  </a:lnTo>
                  <a:lnTo>
                    <a:pt x="125" y="98"/>
                  </a:lnTo>
                  <a:lnTo>
                    <a:pt x="114" y="65"/>
                  </a:lnTo>
                  <a:lnTo>
                    <a:pt x="109" y="41"/>
                  </a:lnTo>
                  <a:lnTo>
                    <a:pt x="109" y="33"/>
                  </a:lnTo>
                  <a:lnTo>
                    <a:pt x="100" y="24"/>
                  </a:lnTo>
                  <a:lnTo>
                    <a:pt x="92" y="21"/>
                  </a:lnTo>
                  <a:lnTo>
                    <a:pt x="76" y="21"/>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7385" name="Freeform 413"/>
            <p:cNvSpPr>
              <a:spLocks/>
            </p:cNvSpPr>
            <p:nvPr/>
          </p:nvSpPr>
          <p:spPr bwMode="auto">
            <a:xfrm>
              <a:off x="387" y="3146"/>
              <a:ext cx="112" cy="135"/>
            </a:xfrm>
            <a:custGeom>
              <a:avLst/>
              <a:gdLst>
                <a:gd name="T0" fmla="*/ 70 w 112"/>
                <a:gd name="T1" fmla="*/ 24 h 135"/>
                <a:gd name="T2" fmla="*/ 50 w 112"/>
                <a:gd name="T3" fmla="*/ 23 h 135"/>
                <a:gd name="T4" fmla="*/ 29 w 112"/>
                <a:gd name="T5" fmla="*/ 21 h 135"/>
                <a:gd name="T6" fmla="*/ 16 w 112"/>
                <a:gd name="T7" fmla="*/ 15 h 135"/>
                <a:gd name="T8" fmla="*/ 8 w 112"/>
                <a:gd name="T9" fmla="*/ 11 h 135"/>
                <a:gd name="T10" fmla="*/ 0 w 112"/>
                <a:gd name="T11" fmla="*/ 0 h 135"/>
                <a:gd name="T12" fmla="*/ 12 w 112"/>
                <a:gd name="T13" fmla="*/ 101 h 135"/>
                <a:gd name="T14" fmla="*/ 21 w 112"/>
                <a:gd name="T15" fmla="*/ 111 h 135"/>
                <a:gd name="T16" fmla="*/ 32 w 112"/>
                <a:gd name="T17" fmla="*/ 120 h 135"/>
                <a:gd name="T18" fmla="*/ 45 w 112"/>
                <a:gd name="T19" fmla="*/ 125 h 135"/>
                <a:gd name="T20" fmla="*/ 57 w 112"/>
                <a:gd name="T21" fmla="*/ 129 h 135"/>
                <a:gd name="T22" fmla="*/ 70 w 112"/>
                <a:gd name="T23" fmla="*/ 131 h 135"/>
                <a:gd name="T24" fmla="*/ 84 w 112"/>
                <a:gd name="T25" fmla="*/ 134 h 135"/>
                <a:gd name="T26" fmla="*/ 100 w 112"/>
                <a:gd name="T27" fmla="*/ 134 h 135"/>
                <a:gd name="T28" fmla="*/ 106 w 112"/>
                <a:gd name="T29" fmla="*/ 131 h 135"/>
                <a:gd name="T30" fmla="*/ 111 w 112"/>
                <a:gd name="T31" fmla="*/ 125 h 135"/>
                <a:gd name="T32" fmla="*/ 108 w 112"/>
                <a:gd name="T33" fmla="*/ 119 h 135"/>
                <a:gd name="T34" fmla="*/ 99 w 112"/>
                <a:gd name="T35" fmla="*/ 99 h 135"/>
                <a:gd name="T36" fmla="*/ 81 w 112"/>
                <a:gd name="T37" fmla="*/ 39 h 135"/>
                <a:gd name="T38" fmla="*/ 80 w 112"/>
                <a:gd name="T39" fmla="*/ 30 h 135"/>
                <a:gd name="T40" fmla="*/ 70 w 112"/>
                <a:gd name="T41" fmla="*/ 24 h 13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135"/>
                <a:gd name="T65" fmla="*/ 112 w 112"/>
                <a:gd name="T66" fmla="*/ 135 h 13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135">
                  <a:moveTo>
                    <a:pt x="70" y="24"/>
                  </a:moveTo>
                  <a:lnTo>
                    <a:pt x="50" y="23"/>
                  </a:lnTo>
                  <a:lnTo>
                    <a:pt x="29" y="21"/>
                  </a:lnTo>
                  <a:lnTo>
                    <a:pt x="16" y="15"/>
                  </a:lnTo>
                  <a:lnTo>
                    <a:pt x="8" y="11"/>
                  </a:lnTo>
                  <a:lnTo>
                    <a:pt x="0" y="0"/>
                  </a:lnTo>
                  <a:lnTo>
                    <a:pt x="12" y="101"/>
                  </a:lnTo>
                  <a:lnTo>
                    <a:pt x="21" y="111"/>
                  </a:lnTo>
                  <a:lnTo>
                    <a:pt x="32" y="120"/>
                  </a:lnTo>
                  <a:lnTo>
                    <a:pt x="45" y="125"/>
                  </a:lnTo>
                  <a:lnTo>
                    <a:pt x="57" y="129"/>
                  </a:lnTo>
                  <a:lnTo>
                    <a:pt x="70" y="131"/>
                  </a:lnTo>
                  <a:lnTo>
                    <a:pt x="84" y="134"/>
                  </a:lnTo>
                  <a:lnTo>
                    <a:pt x="100" y="134"/>
                  </a:lnTo>
                  <a:lnTo>
                    <a:pt x="106" y="131"/>
                  </a:lnTo>
                  <a:lnTo>
                    <a:pt x="111" y="125"/>
                  </a:lnTo>
                  <a:lnTo>
                    <a:pt x="108" y="119"/>
                  </a:lnTo>
                  <a:lnTo>
                    <a:pt x="99" y="99"/>
                  </a:lnTo>
                  <a:lnTo>
                    <a:pt x="81" y="39"/>
                  </a:lnTo>
                  <a:lnTo>
                    <a:pt x="80" y="30"/>
                  </a:lnTo>
                  <a:lnTo>
                    <a:pt x="70" y="24"/>
                  </a:lnTo>
                </a:path>
              </a:pathLst>
            </a:custGeom>
            <a:solidFill>
              <a:srgbClr val="606060"/>
            </a:solidFill>
            <a:ln w="9525" cap="rnd">
              <a:noFill/>
              <a:round/>
              <a:headEnd type="none" w="sm" len="sm"/>
              <a:tailEnd type="none" w="sm" len="sm"/>
            </a:ln>
          </p:spPr>
          <p:txBody>
            <a:bodyPr/>
            <a:lstStyle/>
            <a:p>
              <a:endParaRPr lang="es-ES"/>
            </a:p>
          </p:txBody>
        </p:sp>
        <p:sp>
          <p:nvSpPr>
            <p:cNvPr id="107386" name="Freeform 414"/>
            <p:cNvSpPr>
              <a:spLocks/>
            </p:cNvSpPr>
            <p:nvPr/>
          </p:nvSpPr>
          <p:spPr bwMode="auto">
            <a:xfrm>
              <a:off x="666" y="3408"/>
              <a:ext cx="49" cy="104"/>
            </a:xfrm>
            <a:custGeom>
              <a:avLst/>
              <a:gdLst>
                <a:gd name="T0" fmla="*/ 45 w 49"/>
                <a:gd name="T1" fmla="*/ 0 h 104"/>
                <a:gd name="T2" fmla="*/ 40 w 49"/>
                <a:gd name="T3" fmla="*/ 19 h 104"/>
                <a:gd name="T4" fmla="*/ 35 w 49"/>
                <a:gd name="T5" fmla="*/ 34 h 104"/>
                <a:gd name="T6" fmla="*/ 28 w 49"/>
                <a:gd name="T7" fmla="*/ 51 h 104"/>
                <a:gd name="T8" fmla="*/ 25 w 49"/>
                <a:gd name="T9" fmla="*/ 60 h 104"/>
                <a:gd name="T10" fmla="*/ 24 w 49"/>
                <a:gd name="T11" fmla="*/ 68 h 104"/>
                <a:gd name="T12" fmla="*/ 24 w 49"/>
                <a:gd name="T13" fmla="*/ 74 h 104"/>
                <a:gd name="T14" fmla="*/ 32 w 49"/>
                <a:gd name="T15" fmla="*/ 82 h 104"/>
                <a:gd name="T16" fmla="*/ 48 w 49"/>
                <a:gd name="T17" fmla="*/ 93 h 104"/>
                <a:gd name="T18" fmla="*/ 35 w 49"/>
                <a:gd name="T19" fmla="*/ 103 h 104"/>
                <a:gd name="T20" fmla="*/ 19 w 49"/>
                <a:gd name="T21" fmla="*/ 94 h 104"/>
                <a:gd name="T22" fmla="*/ 6 w 49"/>
                <a:gd name="T23" fmla="*/ 88 h 104"/>
                <a:gd name="T24" fmla="*/ 0 w 49"/>
                <a:gd name="T25" fmla="*/ 83 h 104"/>
                <a:gd name="T26" fmla="*/ 0 w 49"/>
                <a:gd name="T27" fmla="*/ 74 h 104"/>
                <a:gd name="T28" fmla="*/ 3 w 49"/>
                <a:gd name="T29" fmla="*/ 69 h 104"/>
                <a:gd name="T30" fmla="*/ 6 w 49"/>
                <a:gd name="T31" fmla="*/ 60 h 104"/>
                <a:gd name="T32" fmla="*/ 8 w 49"/>
                <a:gd name="T33" fmla="*/ 49 h 104"/>
                <a:gd name="T34" fmla="*/ 8 w 49"/>
                <a:gd name="T35" fmla="*/ 37 h 104"/>
                <a:gd name="T36" fmla="*/ 6 w 49"/>
                <a:gd name="T37" fmla="*/ 26 h 104"/>
                <a:gd name="T38" fmla="*/ 6 w 49"/>
                <a:gd name="T39" fmla="*/ 17 h 104"/>
                <a:gd name="T40" fmla="*/ 6 w 49"/>
                <a:gd name="T41" fmla="*/ 1 h 104"/>
                <a:gd name="T42" fmla="*/ 45 w 49"/>
                <a:gd name="T43" fmla="*/ 0 h 1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104"/>
                <a:gd name="T68" fmla="*/ 49 w 49"/>
                <a:gd name="T69" fmla="*/ 104 h 1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104">
                  <a:moveTo>
                    <a:pt x="45" y="0"/>
                  </a:moveTo>
                  <a:lnTo>
                    <a:pt x="40" y="19"/>
                  </a:lnTo>
                  <a:lnTo>
                    <a:pt x="35" y="34"/>
                  </a:lnTo>
                  <a:lnTo>
                    <a:pt x="28" y="51"/>
                  </a:lnTo>
                  <a:lnTo>
                    <a:pt x="25" y="60"/>
                  </a:lnTo>
                  <a:lnTo>
                    <a:pt x="24" y="68"/>
                  </a:lnTo>
                  <a:lnTo>
                    <a:pt x="24" y="74"/>
                  </a:lnTo>
                  <a:lnTo>
                    <a:pt x="32" y="82"/>
                  </a:lnTo>
                  <a:lnTo>
                    <a:pt x="48" y="93"/>
                  </a:lnTo>
                  <a:lnTo>
                    <a:pt x="35" y="103"/>
                  </a:lnTo>
                  <a:lnTo>
                    <a:pt x="19" y="94"/>
                  </a:lnTo>
                  <a:lnTo>
                    <a:pt x="6" y="88"/>
                  </a:lnTo>
                  <a:lnTo>
                    <a:pt x="0" y="83"/>
                  </a:lnTo>
                  <a:lnTo>
                    <a:pt x="0" y="74"/>
                  </a:lnTo>
                  <a:lnTo>
                    <a:pt x="3" y="69"/>
                  </a:lnTo>
                  <a:lnTo>
                    <a:pt x="6" y="60"/>
                  </a:lnTo>
                  <a:lnTo>
                    <a:pt x="8" y="49"/>
                  </a:lnTo>
                  <a:lnTo>
                    <a:pt x="8" y="37"/>
                  </a:lnTo>
                  <a:lnTo>
                    <a:pt x="6" y="26"/>
                  </a:lnTo>
                  <a:lnTo>
                    <a:pt x="6" y="17"/>
                  </a:lnTo>
                  <a:lnTo>
                    <a:pt x="6" y="1"/>
                  </a:lnTo>
                  <a:lnTo>
                    <a:pt x="45"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387" name="Freeform 415"/>
            <p:cNvSpPr>
              <a:spLocks/>
            </p:cNvSpPr>
            <p:nvPr/>
          </p:nvSpPr>
          <p:spPr bwMode="auto">
            <a:xfrm>
              <a:off x="662" y="3480"/>
              <a:ext cx="73" cy="39"/>
            </a:xfrm>
            <a:custGeom>
              <a:avLst/>
              <a:gdLst>
                <a:gd name="T0" fmla="*/ 50 w 73"/>
                <a:gd name="T1" fmla="*/ 20 h 39"/>
                <a:gd name="T2" fmla="*/ 42 w 73"/>
                <a:gd name="T3" fmla="*/ 24 h 39"/>
                <a:gd name="T4" fmla="*/ 32 w 73"/>
                <a:gd name="T5" fmla="*/ 21 h 39"/>
                <a:gd name="T6" fmla="*/ 19 w 73"/>
                <a:gd name="T7" fmla="*/ 17 h 39"/>
                <a:gd name="T8" fmla="*/ 10 w 73"/>
                <a:gd name="T9" fmla="*/ 9 h 39"/>
                <a:gd name="T10" fmla="*/ 5 w 73"/>
                <a:gd name="T11" fmla="*/ 0 h 39"/>
                <a:gd name="T12" fmla="*/ 1 w 73"/>
                <a:gd name="T13" fmla="*/ 1 h 39"/>
                <a:gd name="T14" fmla="*/ 0 w 73"/>
                <a:gd name="T15" fmla="*/ 10 h 39"/>
                <a:gd name="T16" fmla="*/ 0 w 73"/>
                <a:gd name="T17" fmla="*/ 15 h 39"/>
                <a:gd name="T18" fmla="*/ 10 w 73"/>
                <a:gd name="T19" fmla="*/ 19 h 39"/>
                <a:gd name="T20" fmla="*/ 22 w 73"/>
                <a:gd name="T21" fmla="*/ 24 h 39"/>
                <a:gd name="T22" fmla="*/ 36 w 73"/>
                <a:gd name="T23" fmla="*/ 34 h 39"/>
                <a:gd name="T24" fmla="*/ 50 w 73"/>
                <a:gd name="T25" fmla="*/ 38 h 39"/>
                <a:gd name="T26" fmla="*/ 60 w 73"/>
                <a:gd name="T27" fmla="*/ 36 h 39"/>
                <a:gd name="T28" fmla="*/ 64 w 73"/>
                <a:gd name="T29" fmla="*/ 35 h 39"/>
                <a:gd name="T30" fmla="*/ 72 w 73"/>
                <a:gd name="T31" fmla="*/ 31 h 39"/>
                <a:gd name="T32" fmla="*/ 69 w 73"/>
                <a:gd name="T33" fmla="*/ 28 h 39"/>
                <a:gd name="T34" fmla="*/ 67 w 73"/>
                <a:gd name="T35" fmla="*/ 27 h 39"/>
                <a:gd name="T36" fmla="*/ 50 w 73"/>
                <a:gd name="T37" fmla="*/ 20 h 3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9"/>
                <a:gd name="T59" fmla="*/ 73 w 73"/>
                <a:gd name="T60" fmla="*/ 39 h 3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9">
                  <a:moveTo>
                    <a:pt x="50" y="20"/>
                  </a:moveTo>
                  <a:lnTo>
                    <a:pt x="42" y="24"/>
                  </a:lnTo>
                  <a:lnTo>
                    <a:pt x="32" y="21"/>
                  </a:lnTo>
                  <a:lnTo>
                    <a:pt x="19" y="17"/>
                  </a:lnTo>
                  <a:lnTo>
                    <a:pt x="10" y="9"/>
                  </a:lnTo>
                  <a:lnTo>
                    <a:pt x="5" y="0"/>
                  </a:lnTo>
                  <a:lnTo>
                    <a:pt x="1" y="1"/>
                  </a:lnTo>
                  <a:lnTo>
                    <a:pt x="0" y="10"/>
                  </a:lnTo>
                  <a:lnTo>
                    <a:pt x="0" y="15"/>
                  </a:lnTo>
                  <a:lnTo>
                    <a:pt x="10" y="19"/>
                  </a:lnTo>
                  <a:lnTo>
                    <a:pt x="22" y="24"/>
                  </a:lnTo>
                  <a:lnTo>
                    <a:pt x="36" y="34"/>
                  </a:lnTo>
                  <a:lnTo>
                    <a:pt x="50" y="38"/>
                  </a:lnTo>
                  <a:lnTo>
                    <a:pt x="60" y="36"/>
                  </a:lnTo>
                  <a:lnTo>
                    <a:pt x="64" y="35"/>
                  </a:lnTo>
                  <a:lnTo>
                    <a:pt x="72" y="31"/>
                  </a:lnTo>
                  <a:lnTo>
                    <a:pt x="69" y="28"/>
                  </a:lnTo>
                  <a:lnTo>
                    <a:pt x="67" y="27"/>
                  </a:lnTo>
                  <a:lnTo>
                    <a:pt x="50"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388" name="Freeform 416"/>
            <p:cNvSpPr>
              <a:spLocks/>
            </p:cNvSpPr>
            <p:nvPr/>
          </p:nvSpPr>
          <p:spPr bwMode="auto">
            <a:xfrm>
              <a:off x="665" y="3496"/>
              <a:ext cx="27" cy="26"/>
            </a:xfrm>
            <a:custGeom>
              <a:avLst/>
              <a:gdLst>
                <a:gd name="T0" fmla="*/ 26 w 27"/>
                <a:gd name="T1" fmla="*/ 6 h 26"/>
                <a:gd name="T2" fmla="*/ 22 w 27"/>
                <a:gd name="T3" fmla="*/ 25 h 26"/>
                <a:gd name="T4" fmla="*/ 7 w 27"/>
                <a:gd name="T5" fmla="*/ 25 h 26"/>
                <a:gd name="T6" fmla="*/ 0 w 27"/>
                <a:gd name="T7" fmla="*/ 0 h 26"/>
                <a:gd name="T8" fmla="*/ 26 w 27"/>
                <a:gd name="T9" fmla="*/ 6 h 26"/>
                <a:gd name="T10" fmla="*/ 0 60000 65536"/>
                <a:gd name="T11" fmla="*/ 0 60000 65536"/>
                <a:gd name="T12" fmla="*/ 0 60000 65536"/>
                <a:gd name="T13" fmla="*/ 0 60000 65536"/>
                <a:gd name="T14" fmla="*/ 0 60000 65536"/>
                <a:gd name="T15" fmla="*/ 0 w 27"/>
                <a:gd name="T16" fmla="*/ 0 h 26"/>
                <a:gd name="T17" fmla="*/ 27 w 27"/>
                <a:gd name="T18" fmla="*/ 26 h 26"/>
              </a:gdLst>
              <a:ahLst/>
              <a:cxnLst>
                <a:cxn ang="T10">
                  <a:pos x="T0" y="T1"/>
                </a:cxn>
                <a:cxn ang="T11">
                  <a:pos x="T2" y="T3"/>
                </a:cxn>
                <a:cxn ang="T12">
                  <a:pos x="T4" y="T5"/>
                </a:cxn>
                <a:cxn ang="T13">
                  <a:pos x="T6" y="T7"/>
                </a:cxn>
                <a:cxn ang="T14">
                  <a:pos x="T8" y="T9"/>
                </a:cxn>
              </a:cxnLst>
              <a:rect l="T15" t="T16" r="T17" b="T18"/>
              <a:pathLst>
                <a:path w="27" h="26">
                  <a:moveTo>
                    <a:pt x="26" y="6"/>
                  </a:moveTo>
                  <a:lnTo>
                    <a:pt x="22" y="25"/>
                  </a:lnTo>
                  <a:lnTo>
                    <a:pt x="7" y="25"/>
                  </a:lnTo>
                  <a:lnTo>
                    <a:pt x="0" y="0"/>
                  </a:lnTo>
                  <a:lnTo>
                    <a:pt x="26"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389" name="Freeform 417"/>
            <p:cNvSpPr>
              <a:spLocks/>
            </p:cNvSpPr>
            <p:nvPr/>
          </p:nvSpPr>
          <p:spPr bwMode="auto">
            <a:xfrm>
              <a:off x="672" y="3419"/>
              <a:ext cx="46" cy="100"/>
            </a:xfrm>
            <a:custGeom>
              <a:avLst/>
              <a:gdLst>
                <a:gd name="T0" fmla="*/ 42 w 46"/>
                <a:gd name="T1" fmla="*/ 0 h 100"/>
                <a:gd name="T2" fmla="*/ 38 w 46"/>
                <a:gd name="T3" fmla="*/ 17 h 100"/>
                <a:gd name="T4" fmla="*/ 32 w 46"/>
                <a:gd name="T5" fmla="*/ 33 h 100"/>
                <a:gd name="T6" fmla="*/ 27 w 46"/>
                <a:gd name="T7" fmla="*/ 48 h 100"/>
                <a:gd name="T8" fmla="*/ 24 w 46"/>
                <a:gd name="T9" fmla="*/ 57 h 100"/>
                <a:gd name="T10" fmla="*/ 23 w 46"/>
                <a:gd name="T11" fmla="*/ 65 h 100"/>
                <a:gd name="T12" fmla="*/ 23 w 46"/>
                <a:gd name="T13" fmla="*/ 70 h 100"/>
                <a:gd name="T14" fmla="*/ 31 w 46"/>
                <a:gd name="T15" fmla="*/ 79 h 100"/>
                <a:gd name="T16" fmla="*/ 45 w 46"/>
                <a:gd name="T17" fmla="*/ 89 h 100"/>
                <a:gd name="T18" fmla="*/ 32 w 46"/>
                <a:gd name="T19" fmla="*/ 99 h 100"/>
                <a:gd name="T20" fmla="*/ 18 w 46"/>
                <a:gd name="T21" fmla="*/ 90 h 100"/>
                <a:gd name="T22" fmla="*/ 5 w 46"/>
                <a:gd name="T23" fmla="*/ 84 h 100"/>
                <a:gd name="T24" fmla="*/ 0 w 46"/>
                <a:gd name="T25" fmla="*/ 79 h 100"/>
                <a:gd name="T26" fmla="*/ 0 w 46"/>
                <a:gd name="T27" fmla="*/ 72 h 100"/>
                <a:gd name="T28" fmla="*/ 2 w 46"/>
                <a:gd name="T29" fmla="*/ 66 h 100"/>
                <a:gd name="T30" fmla="*/ 5 w 46"/>
                <a:gd name="T31" fmla="*/ 57 h 100"/>
                <a:gd name="T32" fmla="*/ 7 w 46"/>
                <a:gd name="T33" fmla="*/ 47 h 100"/>
                <a:gd name="T34" fmla="*/ 9 w 46"/>
                <a:gd name="T35" fmla="*/ 34 h 100"/>
                <a:gd name="T36" fmla="*/ 5 w 46"/>
                <a:gd name="T37" fmla="*/ 24 h 100"/>
                <a:gd name="T38" fmla="*/ 5 w 46"/>
                <a:gd name="T39" fmla="*/ 16 h 100"/>
                <a:gd name="T40" fmla="*/ 5 w 46"/>
                <a:gd name="T41" fmla="*/ 0 h 100"/>
                <a:gd name="T42" fmla="*/ 42 w 46"/>
                <a:gd name="T43" fmla="*/ 0 h 10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6"/>
                <a:gd name="T67" fmla="*/ 0 h 100"/>
                <a:gd name="T68" fmla="*/ 46 w 46"/>
                <a:gd name="T69" fmla="*/ 100 h 10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6" h="100">
                  <a:moveTo>
                    <a:pt x="42" y="0"/>
                  </a:moveTo>
                  <a:lnTo>
                    <a:pt x="38" y="17"/>
                  </a:lnTo>
                  <a:lnTo>
                    <a:pt x="32" y="33"/>
                  </a:lnTo>
                  <a:lnTo>
                    <a:pt x="27" y="48"/>
                  </a:lnTo>
                  <a:lnTo>
                    <a:pt x="24" y="57"/>
                  </a:lnTo>
                  <a:lnTo>
                    <a:pt x="23" y="65"/>
                  </a:lnTo>
                  <a:lnTo>
                    <a:pt x="23" y="70"/>
                  </a:lnTo>
                  <a:lnTo>
                    <a:pt x="31" y="79"/>
                  </a:lnTo>
                  <a:lnTo>
                    <a:pt x="45" y="89"/>
                  </a:lnTo>
                  <a:lnTo>
                    <a:pt x="32" y="99"/>
                  </a:lnTo>
                  <a:lnTo>
                    <a:pt x="18" y="90"/>
                  </a:lnTo>
                  <a:lnTo>
                    <a:pt x="5" y="84"/>
                  </a:lnTo>
                  <a:lnTo>
                    <a:pt x="0" y="79"/>
                  </a:lnTo>
                  <a:lnTo>
                    <a:pt x="0" y="72"/>
                  </a:lnTo>
                  <a:lnTo>
                    <a:pt x="2" y="66"/>
                  </a:lnTo>
                  <a:lnTo>
                    <a:pt x="5" y="57"/>
                  </a:lnTo>
                  <a:lnTo>
                    <a:pt x="7" y="47"/>
                  </a:lnTo>
                  <a:lnTo>
                    <a:pt x="9" y="34"/>
                  </a:lnTo>
                  <a:lnTo>
                    <a:pt x="5" y="24"/>
                  </a:lnTo>
                  <a:lnTo>
                    <a:pt x="5" y="16"/>
                  </a:lnTo>
                  <a:lnTo>
                    <a:pt x="5" y="0"/>
                  </a:lnTo>
                  <a:lnTo>
                    <a:pt x="42"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390" name="Freeform 418"/>
            <p:cNvSpPr>
              <a:spLocks/>
            </p:cNvSpPr>
            <p:nvPr/>
          </p:nvSpPr>
          <p:spPr bwMode="auto">
            <a:xfrm>
              <a:off x="666" y="3488"/>
              <a:ext cx="73" cy="40"/>
            </a:xfrm>
            <a:custGeom>
              <a:avLst/>
              <a:gdLst>
                <a:gd name="T0" fmla="*/ 50 w 73"/>
                <a:gd name="T1" fmla="*/ 20 h 40"/>
                <a:gd name="T2" fmla="*/ 42 w 73"/>
                <a:gd name="T3" fmla="*/ 25 h 40"/>
                <a:gd name="T4" fmla="*/ 32 w 73"/>
                <a:gd name="T5" fmla="*/ 23 h 40"/>
                <a:gd name="T6" fmla="*/ 19 w 73"/>
                <a:gd name="T7" fmla="*/ 17 h 40"/>
                <a:gd name="T8" fmla="*/ 10 w 73"/>
                <a:gd name="T9" fmla="*/ 10 h 40"/>
                <a:gd name="T10" fmla="*/ 5 w 73"/>
                <a:gd name="T11" fmla="*/ 0 h 40"/>
                <a:gd name="T12" fmla="*/ 1 w 73"/>
                <a:gd name="T13" fmla="*/ 1 h 40"/>
                <a:gd name="T14" fmla="*/ 0 w 73"/>
                <a:gd name="T15" fmla="*/ 10 h 40"/>
                <a:gd name="T16" fmla="*/ 0 w 73"/>
                <a:gd name="T17" fmla="*/ 16 h 40"/>
                <a:gd name="T18" fmla="*/ 10 w 73"/>
                <a:gd name="T19" fmla="*/ 20 h 40"/>
                <a:gd name="T20" fmla="*/ 22 w 73"/>
                <a:gd name="T21" fmla="*/ 25 h 40"/>
                <a:gd name="T22" fmla="*/ 36 w 73"/>
                <a:gd name="T23" fmla="*/ 35 h 40"/>
                <a:gd name="T24" fmla="*/ 50 w 73"/>
                <a:gd name="T25" fmla="*/ 39 h 40"/>
                <a:gd name="T26" fmla="*/ 60 w 73"/>
                <a:gd name="T27" fmla="*/ 37 h 40"/>
                <a:gd name="T28" fmla="*/ 64 w 73"/>
                <a:gd name="T29" fmla="*/ 36 h 40"/>
                <a:gd name="T30" fmla="*/ 72 w 73"/>
                <a:gd name="T31" fmla="*/ 32 h 40"/>
                <a:gd name="T32" fmla="*/ 69 w 73"/>
                <a:gd name="T33" fmla="*/ 29 h 40"/>
                <a:gd name="T34" fmla="*/ 67 w 73"/>
                <a:gd name="T35" fmla="*/ 27 h 40"/>
                <a:gd name="T36" fmla="*/ 50 w 73"/>
                <a:gd name="T37" fmla="*/ 20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40"/>
                <a:gd name="T59" fmla="*/ 73 w 73"/>
                <a:gd name="T60" fmla="*/ 40 h 4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40">
                  <a:moveTo>
                    <a:pt x="50" y="20"/>
                  </a:moveTo>
                  <a:lnTo>
                    <a:pt x="42" y="25"/>
                  </a:lnTo>
                  <a:lnTo>
                    <a:pt x="32" y="23"/>
                  </a:lnTo>
                  <a:lnTo>
                    <a:pt x="19" y="17"/>
                  </a:lnTo>
                  <a:lnTo>
                    <a:pt x="10" y="10"/>
                  </a:lnTo>
                  <a:lnTo>
                    <a:pt x="5" y="0"/>
                  </a:lnTo>
                  <a:lnTo>
                    <a:pt x="1" y="1"/>
                  </a:lnTo>
                  <a:lnTo>
                    <a:pt x="0" y="10"/>
                  </a:lnTo>
                  <a:lnTo>
                    <a:pt x="0" y="16"/>
                  </a:lnTo>
                  <a:lnTo>
                    <a:pt x="10" y="20"/>
                  </a:lnTo>
                  <a:lnTo>
                    <a:pt x="22" y="25"/>
                  </a:lnTo>
                  <a:lnTo>
                    <a:pt x="36" y="35"/>
                  </a:lnTo>
                  <a:lnTo>
                    <a:pt x="50" y="39"/>
                  </a:lnTo>
                  <a:lnTo>
                    <a:pt x="60" y="37"/>
                  </a:lnTo>
                  <a:lnTo>
                    <a:pt x="64" y="36"/>
                  </a:lnTo>
                  <a:lnTo>
                    <a:pt x="72" y="32"/>
                  </a:lnTo>
                  <a:lnTo>
                    <a:pt x="69" y="29"/>
                  </a:lnTo>
                  <a:lnTo>
                    <a:pt x="67" y="27"/>
                  </a:lnTo>
                  <a:lnTo>
                    <a:pt x="50"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391" name="Freeform 419"/>
            <p:cNvSpPr>
              <a:spLocks/>
            </p:cNvSpPr>
            <p:nvPr/>
          </p:nvSpPr>
          <p:spPr bwMode="auto">
            <a:xfrm>
              <a:off x="670" y="3504"/>
              <a:ext cx="27" cy="26"/>
            </a:xfrm>
            <a:custGeom>
              <a:avLst/>
              <a:gdLst>
                <a:gd name="T0" fmla="*/ 26 w 27"/>
                <a:gd name="T1" fmla="*/ 6 h 26"/>
                <a:gd name="T2" fmla="*/ 22 w 27"/>
                <a:gd name="T3" fmla="*/ 25 h 26"/>
                <a:gd name="T4" fmla="*/ 9 w 27"/>
                <a:gd name="T5" fmla="*/ 25 h 26"/>
                <a:gd name="T6" fmla="*/ 0 w 27"/>
                <a:gd name="T7" fmla="*/ 0 h 26"/>
                <a:gd name="T8" fmla="*/ 26 w 27"/>
                <a:gd name="T9" fmla="*/ 6 h 26"/>
                <a:gd name="T10" fmla="*/ 0 60000 65536"/>
                <a:gd name="T11" fmla="*/ 0 60000 65536"/>
                <a:gd name="T12" fmla="*/ 0 60000 65536"/>
                <a:gd name="T13" fmla="*/ 0 60000 65536"/>
                <a:gd name="T14" fmla="*/ 0 60000 65536"/>
                <a:gd name="T15" fmla="*/ 0 w 27"/>
                <a:gd name="T16" fmla="*/ 0 h 26"/>
                <a:gd name="T17" fmla="*/ 27 w 27"/>
                <a:gd name="T18" fmla="*/ 26 h 26"/>
              </a:gdLst>
              <a:ahLst/>
              <a:cxnLst>
                <a:cxn ang="T10">
                  <a:pos x="T0" y="T1"/>
                </a:cxn>
                <a:cxn ang="T11">
                  <a:pos x="T2" y="T3"/>
                </a:cxn>
                <a:cxn ang="T12">
                  <a:pos x="T4" y="T5"/>
                </a:cxn>
                <a:cxn ang="T13">
                  <a:pos x="T6" y="T7"/>
                </a:cxn>
                <a:cxn ang="T14">
                  <a:pos x="T8" y="T9"/>
                </a:cxn>
              </a:cxnLst>
              <a:rect l="T15" t="T16" r="T17" b="T18"/>
              <a:pathLst>
                <a:path w="27" h="26">
                  <a:moveTo>
                    <a:pt x="26" y="6"/>
                  </a:moveTo>
                  <a:lnTo>
                    <a:pt x="22" y="25"/>
                  </a:lnTo>
                  <a:lnTo>
                    <a:pt x="9" y="25"/>
                  </a:lnTo>
                  <a:lnTo>
                    <a:pt x="0" y="0"/>
                  </a:lnTo>
                  <a:lnTo>
                    <a:pt x="26"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392" name="Oval 420"/>
            <p:cNvSpPr>
              <a:spLocks noChangeArrowheads="1"/>
            </p:cNvSpPr>
            <p:nvPr/>
          </p:nvSpPr>
          <p:spPr bwMode="auto">
            <a:xfrm>
              <a:off x="519" y="3470"/>
              <a:ext cx="107" cy="46"/>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7393" name="Rectangle 421"/>
            <p:cNvSpPr>
              <a:spLocks noChangeArrowheads="1"/>
            </p:cNvSpPr>
            <p:nvPr/>
          </p:nvSpPr>
          <p:spPr bwMode="auto">
            <a:xfrm>
              <a:off x="564" y="3405"/>
              <a:ext cx="18" cy="79"/>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7394" name="Freeform 422"/>
            <p:cNvSpPr>
              <a:spLocks/>
            </p:cNvSpPr>
            <p:nvPr/>
          </p:nvSpPr>
          <p:spPr bwMode="auto">
            <a:xfrm>
              <a:off x="481" y="3343"/>
              <a:ext cx="190" cy="64"/>
            </a:xfrm>
            <a:custGeom>
              <a:avLst/>
              <a:gdLst>
                <a:gd name="T0" fmla="*/ 189 w 190"/>
                <a:gd name="T1" fmla="*/ 32 h 64"/>
                <a:gd name="T2" fmla="*/ 187 w 190"/>
                <a:gd name="T3" fmla="*/ 52 h 64"/>
                <a:gd name="T4" fmla="*/ 124 w 190"/>
                <a:gd name="T5" fmla="*/ 63 h 64"/>
                <a:gd name="T6" fmla="*/ 54 w 190"/>
                <a:gd name="T7" fmla="*/ 63 h 64"/>
                <a:gd name="T8" fmla="*/ 1 w 190"/>
                <a:gd name="T9" fmla="*/ 45 h 64"/>
                <a:gd name="T10" fmla="*/ 0 w 190"/>
                <a:gd name="T11" fmla="*/ 0 h 64"/>
                <a:gd name="T12" fmla="*/ 104 w 190"/>
                <a:gd name="T13" fmla="*/ 0 h 64"/>
                <a:gd name="T14" fmla="*/ 189 w 190"/>
                <a:gd name="T15" fmla="*/ 32 h 64"/>
                <a:gd name="T16" fmla="*/ 0 60000 65536"/>
                <a:gd name="T17" fmla="*/ 0 60000 65536"/>
                <a:gd name="T18" fmla="*/ 0 60000 65536"/>
                <a:gd name="T19" fmla="*/ 0 60000 65536"/>
                <a:gd name="T20" fmla="*/ 0 60000 65536"/>
                <a:gd name="T21" fmla="*/ 0 60000 65536"/>
                <a:gd name="T22" fmla="*/ 0 60000 65536"/>
                <a:gd name="T23" fmla="*/ 0 60000 65536"/>
                <a:gd name="T24" fmla="*/ 0 w 190"/>
                <a:gd name="T25" fmla="*/ 0 h 64"/>
                <a:gd name="T26" fmla="*/ 190 w 190"/>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0" h="64">
                  <a:moveTo>
                    <a:pt x="189" y="32"/>
                  </a:moveTo>
                  <a:lnTo>
                    <a:pt x="187" y="52"/>
                  </a:lnTo>
                  <a:lnTo>
                    <a:pt x="124" y="63"/>
                  </a:lnTo>
                  <a:lnTo>
                    <a:pt x="54" y="63"/>
                  </a:lnTo>
                  <a:lnTo>
                    <a:pt x="1" y="45"/>
                  </a:lnTo>
                  <a:lnTo>
                    <a:pt x="0" y="0"/>
                  </a:lnTo>
                  <a:lnTo>
                    <a:pt x="104" y="0"/>
                  </a:lnTo>
                  <a:lnTo>
                    <a:pt x="189"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7395" name="Freeform 423"/>
            <p:cNvSpPr>
              <a:spLocks/>
            </p:cNvSpPr>
            <p:nvPr/>
          </p:nvSpPr>
          <p:spPr bwMode="auto">
            <a:xfrm>
              <a:off x="491" y="3368"/>
              <a:ext cx="176" cy="31"/>
            </a:xfrm>
            <a:custGeom>
              <a:avLst/>
              <a:gdLst>
                <a:gd name="T0" fmla="*/ 175 w 176"/>
                <a:gd name="T1" fmla="*/ 9 h 31"/>
                <a:gd name="T2" fmla="*/ 173 w 176"/>
                <a:gd name="T3" fmla="*/ 21 h 31"/>
                <a:gd name="T4" fmla="*/ 118 w 176"/>
                <a:gd name="T5" fmla="*/ 30 h 31"/>
                <a:gd name="T6" fmla="*/ 46 w 176"/>
                <a:gd name="T7" fmla="*/ 30 h 31"/>
                <a:gd name="T8" fmla="*/ 0 w 176"/>
                <a:gd name="T9" fmla="*/ 15 h 31"/>
                <a:gd name="T10" fmla="*/ 0 w 176"/>
                <a:gd name="T11" fmla="*/ 0 h 31"/>
                <a:gd name="T12" fmla="*/ 44 w 176"/>
                <a:gd name="T13" fmla="*/ 15 h 31"/>
                <a:gd name="T14" fmla="*/ 117 w 176"/>
                <a:gd name="T15" fmla="*/ 16 h 31"/>
                <a:gd name="T16" fmla="*/ 175 w 176"/>
                <a:gd name="T17" fmla="*/ 9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6"/>
                <a:gd name="T28" fmla="*/ 0 h 31"/>
                <a:gd name="T29" fmla="*/ 176 w 176"/>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6" h="31">
                  <a:moveTo>
                    <a:pt x="175" y="9"/>
                  </a:moveTo>
                  <a:lnTo>
                    <a:pt x="173" y="21"/>
                  </a:lnTo>
                  <a:lnTo>
                    <a:pt x="118" y="30"/>
                  </a:lnTo>
                  <a:lnTo>
                    <a:pt x="46" y="30"/>
                  </a:lnTo>
                  <a:lnTo>
                    <a:pt x="0" y="15"/>
                  </a:lnTo>
                  <a:lnTo>
                    <a:pt x="0" y="0"/>
                  </a:lnTo>
                  <a:lnTo>
                    <a:pt x="44" y="15"/>
                  </a:lnTo>
                  <a:lnTo>
                    <a:pt x="117" y="16"/>
                  </a:lnTo>
                  <a:lnTo>
                    <a:pt x="175" y="9"/>
                  </a:lnTo>
                </a:path>
              </a:pathLst>
            </a:custGeom>
            <a:solidFill>
              <a:srgbClr val="606060"/>
            </a:solidFill>
            <a:ln w="9525" cap="rnd">
              <a:noFill/>
              <a:round/>
              <a:headEnd type="none" w="sm" len="sm"/>
              <a:tailEnd type="none" w="sm" len="sm"/>
            </a:ln>
          </p:spPr>
          <p:txBody>
            <a:bodyPr/>
            <a:lstStyle/>
            <a:p>
              <a:endParaRPr lang="es-ES"/>
            </a:p>
          </p:txBody>
        </p:sp>
        <p:sp>
          <p:nvSpPr>
            <p:cNvPr id="107396" name="Freeform 424"/>
            <p:cNvSpPr>
              <a:spLocks/>
            </p:cNvSpPr>
            <p:nvPr/>
          </p:nvSpPr>
          <p:spPr bwMode="auto">
            <a:xfrm>
              <a:off x="527" y="3044"/>
              <a:ext cx="82" cy="95"/>
            </a:xfrm>
            <a:custGeom>
              <a:avLst/>
              <a:gdLst>
                <a:gd name="T0" fmla="*/ 54 w 82"/>
                <a:gd name="T1" fmla="*/ 1 h 95"/>
                <a:gd name="T2" fmla="*/ 66 w 82"/>
                <a:gd name="T3" fmla="*/ 6 h 95"/>
                <a:gd name="T4" fmla="*/ 70 w 82"/>
                <a:gd name="T5" fmla="*/ 13 h 95"/>
                <a:gd name="T6" fmla="*/ 73 w 82"/>
                <a:gd name="T7" fmla="*/ 23 h 95"/>
                <a:gd name="T8" fmla="*/ 73 w 82"/>
                <a:gd name="T9" fmla="*/ 29 h 95"/>
                <a:gd name="T10" fmla="*/ 73 w 82"/>
                <a:gd name="T11" fmla="*/ 31 h 95"/>
                <a:gd name="T12" fmla="*/ 71 w 82"/>
                <a:gd name="T13" fmla="*/ 35 h 95"/>
                <a:gd name="T14" fmla="*/ 73 w 82"/>
                <a:gd name="T15" fmla="*/ 40 h 95"/>
                <a:gd name="T16" fmla="*/ 77 w 82"/>
                <a:gd name="T17" fmla="*/ 47 h 95"/>
                <a:gd name="T18" fmla="*/ 78 w 82"/>
                <a:gd name="T19" fmla="*/ 48 h 95"/>
                <a:gd name="T20" fmla="*/ 79 w 82"/>
                <a:gd name="T21" fmla="*/ 51 h 95"/>
                <a:gd name="T22" fmla="*/ 81 w 82"/>
                <a:gd name="T23" fmla="*/ 51 h 95"/>
                <a:gd name="T24" fmla="*/ 81 w 82"/>
                <a:gd name="T25" fmla="*/ 53 h 95"/>
                <a:gd name="T26" fmla="*/ 81 w 82"/>
                <a:gd name="T27" fmla="*/ 55 h 95"/>
                <a:gd name="T28" fmla="*/ 79 w 82"/>
                <a:gd name="T29" fmla="*/ 55 h 95"/>
                <a:gd name="T30" fmla="*/ 76 w 82"/>
                <a:gd name="T31" fmla="*/ 55 h 95"/>
                <a:gd name="T32" fmla="*/ 73 w 82"/>
                <a:gd name="T33" fmla="*/ 55 h 95"/>
                <a:gd name="T34" fmla="*/ 73 w 82"/>
                <a:gd name="T35" fmla="*/ 60 h 95"/>
                <a:gd name="T36" fmla="*/ 73 w 82"/>
                <a:gd name="T37" fmla="*/ 62 h 95"/>
                <a:gd name="T38" fmla="*/ 76 w 82"/>
                <a:gd name="T39" fmla="*/ 63 h 95"/>
                <a:gd name="T40" fmla="*/ 73 w 82"/>
                <a:gd name="T41" fmla="*/ 66 h 95"/>
                <a:gd name="T42" fmla="*/ 73 w 82"/>
                <a:gd name="T43" fmla="*/ 69 h 95"/>
                <a:gd name="T44" fmla="*/ 73 w 82"/>
                <a:gd name="T45" fmla="*/ 70 h 95"/>
                <a:gd name="T46" fmla="*/ 73 w 82"/>
                <a:gd name="T47" fmla="*/ 71 h 95"/>
                <a:gd name="T48" fmla="*/ 71 w 82"/>
                <a:gd name="T49" fmla="*/ 71 h 95"/>
                <a:gd name="T50" fmla="*/ 70 w 82"/>
                <a:gd name="T51" fmla="*/ 74 h 95"/>
                <a:gd name="T52" fmla="*/ 70 w 82"/>
                <a:gd name="T53" fmla="*/ 77 h 95"/>
                <a:gd name="T54" fmla="*/ 70 w 82"/>
                <a:gd name="T55" fmla="*/ 79 h 95"/>
                <a:gd name="T56" fmla="*/ 69 w 82"/>
                <a:gd name="T57" fmla="*/ 80 h 95"/>
                <a:gd name="T58" fmla="*/ 67 w 82"/>
                <a:gd name="T59" fmla="*/ 82 h 95"/>
                <a:gd name="T60" fmla="*/ 65 w 82"/>
                <a:gd name="T61" fmla="*/ 82 h 95"/>
                <a:gd name="T62" fmla="*/ 62 w 82"/>
                <a:gd name="T63" fmla="*/ 82 h 95"/>
                <a:gd name="T64" fmla="*/ 57 w 82"/>
                <a:gd name="T65" fmla="*/ 82 h 95"/>
                <a:gd name="T66" fmla="*/ 51 w 82"/>
                <a:gd name="T67" fmla="*/ 82 h 95"/>
                <a:gd name="T68" fmla="*/ 42 w 82"/>
                <a:gd name="T69" fmla="*/ 94 h 95"/>
                <a:gd name="T70" fmla="*/ 9 w 82"/>
                <a:gd name="T71" fmla="*/ 79 h 95"/>
                <a:gd name="T72" fmla="*/ 12 w 82"/>
                <a:gd name="T73" fmla="*/ 73 h 95"/>
                <a:gd name="T74" fmla="*/ 15 w 82"/>
                <a:gd name="T75" fmla="*/ 70 h 95"/>
                <a:gd name="T76" fmla="*/ 15 w 82"/>
                <a:gd name="T77" fmla="*/ 62 h 95"/>
                <a:gd name="T78" fmla="*/ 0 w 82"/>
                <a:gd name="T79" fmla="*/ 48 h 95"/>
                <a:gd name="T80" fmla="*/ 0 w 82"/>
                <a:gd name="T81" fmla="*/ 17 h 95"/>
                <a:gd name="T82" fmla="*/ 7 w 82"/>
                <a:gd name="T83" fmla="*/ 8 h 95"/>
                <a:gd name="T84" fmla="*/ 18 w 82"/>
                <a:gd name="T85" fmla="*/ 3 h 95"/>
                <a:gd name="T86" fmla="*/ 28 w 82"/>
                <a:gd name="T87" fmla="*/ 0 h 95"/>
                <a:gd name="T88" fmla="*/ 42 w 82"/>
                <a:gd name="T89" fmla="*/ 0 h 95"/>
                <a:gd name="T90" fmla="*/ 54 w 82"/>
                <a:gd name="T91" fmla="*/ 1 h 9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2"/>
                <a:gd name="T139" fmla="*/ 0 h 95"/>
                <a:gd name="T140" fmla="*/ 82 w 82"/>
                <a:gd name="T141" fmla="*/ 95 h 9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2" h="95">
                  <a:moveTo>
                    <a:pt x="54" y="1"/>
                  </a:moveTo>
                  <a:lnTo>
                    <a:pt x="66" y="6"/>
                  </a:lnTo>
                  <a:lnTo>
                    <a:pt x="70" y="13"/>
                  </a:lnTo>
                  <a:lnTo>
                    <a:pt x="73" y="23"/>
                  </a:lnTo>
                  <a:lnTo>
                    <a:pt x="73" y="29"/>
                  </a:lnTo>
                  <a:lnTo>
                    <a:pt x="73" y="31"/>
                  </a:lnTo>
                  <a:lnTo>
                    <a:pt x="71" y="35"/>
                  </a:lnTo>
                  <a:lnTo>
                    <a:pt x="73" y="40"/>
                  </a:lnTo>
                  <a:lnTo>
                    <a:pt x="77" y="47"/>
                  </a:lnTo>
                  <a:lnTo>
                    <a:pt x="78" y="48"/>
                  </a:lnTo>
                  <a:lnTo>
                    <a:pt x="79" y="51"/>
                  </a:lnTo>
                  <a:lnTo>
                    <a:pt x="81" y="51"/>
                  </a:lnTo>
                  <a:lnTo>
                    <a:pt x="81" y="53"/>
                  </a:lnTo>
                  <a:lnTo>
                    <a:pt x="81" y="55"/>
                  </a:lnTo>
                  <a:lnTo>
                    <a:pt x="79" y="55"/>
                  </a:lnTo>
                  <a:lnTo>
                    <a:pt x="76" y="55"/>
                  </a:lnTo>
                  <a:lnTo>
                    <a:pt x="73" y="55"/>
                  </a:lnTo>
                  <a:lnTo>
                    <a:pt x="73" y="60"/>
                  </a:lnTo>
                  <a:lnTo>
                    <a:pt x="73" y="62"/>
                  </a:lnTo>
                  <a:lnTo>
                    <a:pt x="76" y="63"/>
                  </a:lnTo>
                  <a:lnTo>
                    <a:pt x="73" y="66"/>
                  </a:lnTo>
                  <a:lnTo>
                    <a:pt x="73" y="69"/>
                  </a:lnTo>
                  <a:lnTo>
                    <a:pt x="73" y="70"/>
                  </a:lnTo>
                  <a:lnTo>
                    <a:pt x="73" y="71"/>
                  </a:lnTo>
                  <a:lnTo>
                    <a:pt x="71" y="71"/>
                  </a:lnTo>
                  <a:lnTo>
                    <a:pt x="70" y="74"/>
                  </a:lnTo>
                  <a:lnTo>
                    <a:pt x="70" y="77"/>
                  </a:lnTo>
                  <a:lnTo>
                    <a:pt x="70" y="79"/>
                  </a:lnTo>
                  <a:lnTo>
                    <a:pt x="69" y="80"/>
                  </a:lnTo>
                  <a:lnTo>
                    <a:pt x="67" y="82"/>
                  </a:lnTo>
                  <a:lnTo>
                    <a:pt x="65" y="82"/>
                  </a:lnTo>
                  <a:lnTo>
                    <a:pt x="62" y="82"/>
                  </a:lnTo>
                  <a:lnTo>
                    <a:pt x="57" y="82"/>
                  </a:lnTo>
                  <a:lnTo>
                    <a:pt x="51" y="82"/>
                  </a:lnTo>
                  <a:lnTo>
                    <a:pt x="42" y="94"/>
                  </a:lnTo>
                  <a:lnTo>
                    <a:pt x="9" y="79"/>
                  </a:lnTo>
                  <a:lnTo>
                    <a:pt x="12" y="73"/>
                  </a:lnTo>
                  <a:lnTo>
                    <a:pt x="15" y="70"/>
                  </a:lnTo>
                  <a:lnTo>
                    <a:pt x="15" y="62"/>
                  </a:lnTo>
                  <a:lnTo>
                    <a:pt x="0" y="48"/>
                  </a:lnTo>
                  <a:lnTo>
                    <a:pt x="0" y="17"/>
                  </a:lnTo>
                  <a:lnTo>
                    <a:pt x="7" y="8"/>
                  </a:lnTo>
                  <a:lnTo>
                    <a:pt x="18" y="3"/>
                  </a:lnTo>
                  <a:lnTo>
                    <a:pt x="28" y="0"/>
                  </a:lnTo>
                  <a:lnTo>
                    <a:pt x="42" y="0"/>
                  </a:lnTo>
                  <a:lnTo>
                    <a:pt x="54" y="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397" name="Freeform 425"/>
            <p:cNvSpPr>
              <a:spLocks/>
            </p:cNvSpPr>
            <p:nvPr/>
          </p:nvSpPr>
          <p:spPr bwMode="auto">
            <a:xfrm>
              <a:off x="583" y="3073"/>
              <a:ext cx="27" cy="1"/>
            </a:xfrm>
            <a:custGeom>
              <a:avLst/>
              <a:gdLst>
                <a:gd name="T0" fmla="*/ 26 w 27"/>
                <a:gd name="T1" fmla="*/ 0 h 1"/>
                <a:gd name="T2" fmla="*/ 21 w 27"/>
                <a:gd name="T3" fmla="*/ 0 h 1"/>
                <a:gd name="T4" fmla="*/ 18 w 27"/>
                <a:gd name="T5" fmla="*/ 0 h 1"/>
                <a:gd name="T6" fmla="*/ 12 w 27"/>
                <a:gd name="T7" fmla="*/ 0 h 1"/>
                <a:gd name="T8" fmla="*/ 2 w 27"/>
                <a:gd name="T9" fmla="*/ 0 h 1"/>
                <a:gd name="T10" fmla="*/ 0 w 27"/>
                <a:gd name="T11" fmla="*/ 0 h 1"/>
                <a:gd name="T12" fmla="*/ 6 w 27"/>
                <a:gd name="T13" fmla="*/ 0 h 1"/>
                <a:gd name="T14" fmla="*/ 10 w 27"/>
                <a:gd name="T15" fmla="*/ 0 h 1"/>
                <a:gd name="T16" fmla="*/ 13 w 27"/>
                <a:gd name="T17" fmla="*/ 0 h 1"/>
                <a:gd name="T18" fmla="*/ 18 w 27"/>
                <a:gd name="T19" fmla="*/ 0 h 1"/>
                <a:gd name="T20" fmla="*/ 21 w 27"/>
                <a:gd name="T21" fmla="*/ 0 h 1"/>
                <a:gd name="T22" fmla="*/ 26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26" y="0"/>
                  </a:moveTo>
                  <a:lnTo>
                    <a:pt x="21" y="0"/>
                  </a:lnTo>
                  <a:lnTo>
                    <a:pt x="18" y="0"/>
                  </a:lnTo>
                  <a:lnTo>
                    <a:pt x="12" y="0"/>
                  </a:lnTo>
                  <a:lnTo>
                    <a:pt x="2" y="0"/>
                  </a:lnTo>
                  <a:lnTo>
                    <a:pt x="0" y="0"/>
                  </a:lnTo>
                  <a:lnTo>
                    <a:pt x="6" y="0"/>
                  </a:lnTo>
                  <a:lnTo>
                    <a:pt x="10" y="0"/>
                  </a:lnTo>
                  <a:lnTo>
                    <a:pt x="13" y="0"/>
                  </a:lnTo>
                  <a:lnTo>
                    <a:pt x="18" y="0"/>
                  </a:lnTo>
                  <a:lnTo>
                    <a:pt x="21" y="0"/>
                  </a:lnTo>
                  <a:lnTo>
                    <a:pt x="26" y="0"/>
                  </a:lnTo>
                </a:path>
              </a:pathLst>
            </a:custGeom>
            <a:solidFill>
              <a:srgbClr val="201000"/>
            </a:solidFill>
            <a:ln w="9525" cap="rnd">
              <a:noFill/>
              <a:round/>
              <a:headEnd type="none" w="sm" len="sm"/>
              <a:tailEnd type="none" w="sm" len="sm"/>
            </a:ln>
          </p:spPr>
          <p:txBody>
            <a:bodyPr/>
            <a:lstStyle/>
            <a:p>
              <a:endParaRPr lang="es-ES"/>
            </a:p>
          </p:txBody>
        </p:sp>
        <p:sp>
          <p:nvSpPr>
            <p:cNvPr id="107398" name="Freeform 426"/>
            <p:cNvSpPr>
              <a:spLocks/>
            </p:cNvSpPr>
            <p:nvPr/>
          </p:nvSpPr>
          <p:spPr bwMode="auto">
            <a:xfrm>
              <a:off x="604" y="3095"/>
              <a:ext cx="1" cy="26"/>
            </a:xfrm>
            <a:custGeom>
              <a:avLst/>
              <a:gdLst>
                <a:gd name="T0" fmla="*/ 0 w 1"/>
                <a:gd name="T1" fmla="*/ 0 h 26"/>
                <a:gd name="T2" fmla="*/ 0 w 1"/>
                <a:gd name="T3" fmla="*/ 25 h 26"/>
                <a:gd name="T4" fmla="*/ 0 w 1"/>
                <a:gd name="T5" fmla="*/ 0 h 26"/>
                <a:gd name="T6" fmla="*/ 0 60000 65536"/>
                <a:gd name="T7" fmla="*/ 0 60000 65536"/>
                <a:gd name="T8" fmla="*/ 0 60000 65536"/>
                <a:gd name="T9" fmla="*/ 0 w 1"/>
                <a:gd name="T10" fmla="*/ 0 h 26"/>
                <a:gd name="T11" fmla="*/ 1 w 1"/>
                <a:gd name="T12" fmla="*/ 26 h 26"/>
              </a:gdLst>
              <a:ahLst/>
              <a:cxnLst>
                <a:cxn ang="T6">
                  <a:pos x="T0" y="T1"/>
                </a:cxn>
                <a:cxn ang="T7">
                  <a:pos x="T2" y="T3"/>
                </a:cxn>
                <a:cxn ang="T8">
                  <a:pos x="T4" y="T5"/>
                </a:cxn>
              </a:cxnLst>
              <a:rect l="T9" t="T10" r="T11" b="T12"/>
              <a:pathLst>
                <a:path w="1" h="26">
                  <a:moveTo>
                    <a:pt x="0" y="0"/>
                  </a:moveTo>
                  <a:lnTo>
                    <a:pt x="0"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399" name="Freeform 427"/>
            <p:cNvSpPr>
              <a:spLocks/>
            </p:cNvSpPr>
            <p:nvPr/>
          </p:nvSpPr>
          <p:spPr bwMode="auto">
            <a:xfrm>
              <a:off x="553" y="3076"/>
              <a:ext cx="28" cy="26"/>
            </a:xfrm>
            <a:custGeom>
              <a:avLst/>
              <a:gdLst>
                <a:gd name="T0" fmla="*/ 27 w 28"/>
                <a:gd name="T1" fmla="*/ 5 h 26"/>
                <a:gd name="T2" fmla="*/ 22 w 28"/>
                <a:gd name="T3" fmla="*/ 0 h 26"/>
                <a:gd name="T4" fmla="*/ 15 w 28"/>
                <a:gd name="T5" fmla="*/ 0 h 26"/>
                <a:gd name="T6" fmla="*/ 5 w 28"/>
                <a:gd name="T7" fmla="*/ 0 h 26"/>
                <a:gd name="T8" fmla="*/ 2 w 28"/>
                <a:gd name="T9" fmla="*/ 2 h 26"/>
                <a:gd name="T10" fmla="*/ 2 w 28"/>
                <a:gd name="T11" fmla="*/ 6 h 26"/>
                <a:gd name="T12" fmla="*/ 2 w 28"/>
                <a:gd name="T13" fmla="*/ 10 h 26"/>
                <a:gd name="T14" fmla="*/ 2 w 28"/>
                <a:gd name="T15" fmla="*/ 11 h 26"/>
                <a:gd name="T16" fmla="*/ 2 w 28"/>
                <a:gd name="T17" fmla="*/ 14 h 26"/>
                <a:gd name="T18" fmla="*/ 2 w 28"/>
                <a:gd name="T19" fmla="*/ 18 h 26"/>
                <a:gd name="T20" fmla="*/ 9 w 28"/>
                <a:gd name="T21" fmla="*/ 22 h 26"/>
                <a:gd name="T22" fmla="*/ 12 w 28"/>
                <a:gd name="T23" fmla="*/ 22 h 26"/>
                <a:gd name="T24" fmla="*/ 18 w 28"/>
                <a:gd name="T25" fmla="*/ 22 h 26"/>
                <a:gd name="T26" fmla="*/ 12 w 28"/>
                <a:gd name="T27" fmla="*/ 25 h 26"/>
                <a:gd name="T28" fmla="*/ 5 w 28"/>
                <a:gd name="T29" fmla="*/ 22 h 26"/>
                <a:gd name="T30" fmla="*/ 2 w 28"/>
                <a:gd name="T31" fmla="*/ 18 h 26"/>
                <a:gd name="T32" fmla="*/ 2 w 28"/>
                <a:gd name="T33" fmla="*/ 13 h 26"/>
                <a:gd name="T34" fmla="*/ 0 w 28"/>
                <a:gd name="T35" fmla="*/ 8 h 26"/>
                <a:gd name="T36" fmla="*/ 0 w 28"/>
                <a:gd name="T37" fmla="*/ 6 h 26"/>
                <a:gd name="T38" fmla="*/ 2 w 28"/>
                <a:gd name="T39" fmla="*/ 1 h 26"/>
                <a:gd name="T40" fmla="*/ 2 w 28"/>
                <a:gd name="T41" fmla="*/ 0 h 26"/>
                <a:gd name="T42" fmla="*/ 12 w 28"/>
                <a:gd name="T43" fmla="*/ 0 h 26"/>
                <a:gd name="T44" fmla="*/ 22 w 28"/>
                <a:gd name="T45" fmla="*/ 0 h 26"/>
                <a:gd name="T46" fmla="*/ 27 w 28"/>
                <a:gd name="T47" fmla="*/ 0 h 26"/>
                <a:gd name="T48" fmla="*/ 27 w 28"/>
                <a:gd name="T49" fmla="*/ 5 h 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
                <a:gd name="T76" fmla="*/ 0 h 26"/>
                <a:gd name="T77" fmla="*/ 28 w 28"/>
                <a:gd name="T78" fmla="*/ 26 h 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 h="26">
                  <a:moveTo>
                    <a:pt x="27" y="5"/>
                  </a:moveTo>
                  <a:lnTo>
                    <a:pt x="22" y="0"/>
                  </a:lnTo>
                  <a:lnTo>
                    <a:pt x="15" y="0"/>
                  </a:lnTo>
                  <a:lnTo>
                    <a:pt x="5" y="0"/>
                  </a:lnTo>
                  <a:lnTo>
                    <a:pt x="2" y="2"/>
                  </a:lnTo>
                  <a:lnTo>
                    <a:pt x="2" y="6"/>
                  </a:lnTo>
                  <a:lnTo>
                    <a:pt x="2" y="10"/>
                  </a:lnTo>
                  <a:lnTo>
                    <a:pt x="2" y="11"/>
                  </a:lnTo>
                  <a:lnTo>
                    <a:pt x="2" y="14"/>
                  </a:lnTo>
                  <a:lnTo>
                    <a:pt x="2" y="18"/>
                  </a:lnTo>
                  <a:lnTo>
                    <a:pt x="9" y="22"/>
                  </a:lnTo>
                  <a:lnTo>
                    <a:pt x="12" y="22"/>
                  </a:lnTo>
                  <a:lnTo>
                    <a:pt x="18" y="22"/>
                  </a:lnTo>
                  <a:lnTo>
                    <a:pt x="12" y="25"/>
                  </a:lnTo>
                  <a:lnTo>
                    <a:pt x="5" y="22"/>
                  </a:lnTo>
                  <a:lnTo>
                    <a:pt x="2" y="18"/>
                  </a:lnTo>
                  <a:lnTo>
                    <a:pt x="2" y="13"/>
                  </a:lnTo>
                  <a:lnTo>
                    <a:pt x="0" y="8"/>
                  </a:lnTo>
                  <a:lnTo>
                    <a:pt x="0" y="6"/>
                  </a:lnTo>
                  <a:lnTo>
                    <a:pt x="2" y="1"/>
                  </a:lnTo>
                  <a:lnTo>
                    <a:pt x="2" y="0"/>
                  </a:lnTo>
                  <a:lnTo>
                    <a:pt x="12" y="0"/>
                  </a:lnTo>
                  <a:lnTo>
                    <a:pt x="22" y="0"/>
                  </a:lnTo>
                  <a:lnTo>
                    <a:pt x="27" y="0"/>
                  </a:lnTo>
                  <a:lnTo>
                    <a:pt x="27" y="5"/>
                  </a:lnTo>
                </a:path>
              </a:pathLst>
            </a:custGeom>
            <a:solidFill>
              <a:srgbClr val="402000"/>
            </a:solidFill>
            <a:ln w="9525" cap="rnd">
              <a:noFill/>
              <a:round/>
              <a:headEnd type="none" w="sm" len="sm"/>
              <a:tailEnd type="none" w="sm" len="sm"/>
            </a:ln>
          </p:spPr>
          <p:txBody>
            <a:bodyPr/>
            <a:lstStyle/>
            <a:p>
              <a:endParaRPr lang="es-ES"/>
            </a:p>
          </p:txBody>
        </p:sp>
        <p:sp>
          <p:nvSpPr>
            <p:cNvPr id="107400" name="Freeform 428"/>
            <p:cNvSpPr>
              <a:spLocks/>
            </p:cNvSpPr>
            <p:nvPr/>
          </p:nvSpPr>
          <p:spPr bwMode="auto">
            <a:xfrm>
              <a:off x="518" y="3037"/>
              <a:ext cx="87" cy="84"/>
            </a:xfrm>
            <a:custGeom>
              <a:avLst/>
              <a:gdLst>
                <a:gd name="T0" fmla="*/ 79 w 87"/>
                <a:gd name="T1" fmla="*/ 31 h 84"/>
                <a:gd name="T2" fmla="*/ 75 w 87"/>
                <a:gd name="T3" fmla="*/ 30 h 84"/>
                <a:gd name="T4" fmla="*/ 59 w 87"/>
                <a:gd name="T5" fmla="*/ 33 h 84"/>
                <a:gd name="T6" fmla="*/ 71 w 87"/>
                <a:gd name="T7" fmla="*/ 26 h 84"/>
                <a:gd name="T8" fmla="*/ 56 w 87"/>
                <a:gd name="T9" fmla="*/ 33 h 84"/>
                <a:gd name="T10" fmla="*/ 52 w 87"/>
                <a:gd name="T11" fmla="*/ 38 h 84"/>
                <a:gd name="T12" fmla="*/ 50 w 87"/>
                <a:gd name="T13" fmla="*/ 38 h 84"/>
                <a:gd name="T14" fmla="*/ 50 w 87"/>
                <a:gd name="T15" fmla="*/ 41 h 84"/>
                <a:gd name="T16" fmla="*/ 45 w 87"/>
                <a:gd name="T17" fmla="*/ 42 h 84"/>
                <a:gd name="T18" fmla="*/ 55 w 87"/>
                <a:gd name="T19" fmla="*/ 45 h 84"/>
                <a:gd name="T20" fmla="*/ 44 w 87"/>
                <a:gd name="T21" fmla="*/ 45 h 84"/>
                <a:gd name="T22" fmla="*/ 44 w 87"/>
                <a:gd name="T23" fmla="*/ 47 h 84"/>
                <a:gd name="T24" fmla="*/ 45 w 87"/>
                <a:gd name="T25" fmla="*/ 50 h 84"/>
                <a:gd name="T26" fmla="*/ 52 w 87"/>
                <a:gd name="T27" fmla="*/ 52 h 84"/>
                <a:gd name="T28" fmla="*/ 35 w 87"/>
                <a:gd name="T29" fmla="*/ 51 h 84"/>
                <a:gd name="T30" fmla="*/ 34 w 87"/>
                <a:gd name="T31" fmla="*/ 53 h 84"/>
                <a:gd name="T32" fmla="*/ 34 w 87"/>
                <a:gd name="T33" fmla="*/ 59 h 84"/>
                <a:gd name="T34" fmla="*/ 43 w 87"/>
                <a:gd name="T35" fmla="*/ 61 h 84"/>
                <a:gd name="T36" fmla="*/ 32 w 87"/>
                <a:gd name="T37" fmla="*/ 61 h 84"/>
                <a:gd name="T38" fmla="*/ 41 w 87"/>
                <a:gd name="T39" fmla="*/ 65 h 84"/>
                <a:gd name="T40" fmla="*/ 39 w 87"/>
                <a:gd name="T41" fmla="*/ 68 h 84"/>
                <a:gd name="T42" fmla="*/ 35 w 87"/>
                <a:gd name="T43" fmla="*/ 71 h 84"/>
                <a:gd name="T44" fmla="*/ 43 w 87"/>
                <a:gd name="T45" fmla="*/ 75 h 84"/>
                <a:gd name="T46" fmla="*/ 30 w 87"/>
                <a:gd name="T47" fmla="*/ 73 h 84"/>
                <a:gd name="T48" fmla="*/ 32 w 87"/>
                <a:gd name="T49" fmla="*/ 76 h 84"/>
                <a:gd name="T50" fmla="*/ 31 w 87"/>
                <a:gd name="T51" fmla="*/ 76 h 84"/>
                <a:gd name="T52" fmla="*/ 28 w 87"/>
                <a:gd name="T53" fmla="*/ 80 h 84"/>
                <a:gd name="T54" fmla="*/ 27 w 87"/>
                <a:gd name="T55" fmla="*/ 80 h 84"/>
                <a:gd name="T56" fmla="*/ 20 w 87"/>
                <a:gd name="T57" fmla="*/ 76 h 84"/>
                <a:gd name="T58" fmla="*/ 11 w 87"/>
                <a:gd name="T59" fmla="*/ 75 h 84"/>
                <a:gd name="T60" fmla="*/ 14 w 87"/>
                <a:gd name="T61" fmla="*/ 71 h 84"/>
                <a:gd name="T62" fmla="*/ 10 w 87"/>
                <a:gd name="T63" fmla="*/ 62 h 84"/>
                <a:gd name="T64" fmla="*/ 0 w 87"/>
                <a:gd name="T65" fmla="*/ 42 h 84"/>
                <a:gd name="T66" fmla="*/ 1 w 87"/>
                <a:gd name="T67" fmla="*/ 21 h 84"/>
                <a:gd name="T68" fmla="*/ 8 w 87"/>
                <a:gd name="T69" fmla="*/ 11 h 84"/>
                <a:gd name="T70" fmla="*/ 20 w 87"/>
                <a:gd name="T71" fmla="*/ 1 h 84"/>
                <a:gd name="T72" fmla="*/ 41 w 87"/>
                <a:gd name="T73" fmla="*/ 0 h 84"/>
                <a:gd name="T74" fmla="*/ 62 w 87"/>
                <a:gd name="T75" fmla="*/ 1 h 84"/>
                <a:gd name="T76" fmla="*/ 78 w 87"/>
                <a:gd name="T77" fmla="*/ 9 h 84"/>
                <a:gd name="T78" fmla="*/ 86 w 87"/>
                <a:gd name="T79" fmla="*/ 22 h 8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7"/>
                <a:gd name="T121" fmla="*/ 0 h 84"/>
                <a:gd name="T122" fmla="*/ 87 w 87"/>
                <a:gd name="T123" fmla="*/ 84 h 8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7" h="84">
                  <a:moveTo>
                    <a:pt x="86" y="22"/>
                  </a:moveTo>
                  <a:lnTo>
                    <a:pt x="79" y="31"/>
                  </a:lnTo>
                  <a:lnTo>
                    <a:pt x="71" y="34"/>
                  </a:lnTo>
                  <a:lnTo>
                    <a:pt x="75" y="30"/>
                  </a:lnTo>
                  <a:lnTo>
                    <a:pt x="67" y="31"/>
                  </a:lnTo>
                  <a:lnTo>
                    <a:pt x="59" y="33"/>
                  </a:lnTo>
                  <a:lnTo>
                    <a:pt x="67" y="30"/>
                  </a:lnTo>
                  <a:lnTo>
                    <a:pt x="71" y="26"/>
                  </a:lnTo>
                  <a:lnTo>
                    <a:pt x="61" y="31"/>
                  </a:lnTo>
                  <a:lnTo>
                    <a:pt x="56" y="33"/>
                  </a:lnTo>
                  <a:lnTo>
                    <a:pt x="49" y="34"/>
                  </a:lnTo>
                  <a:lnTo>
                    <a:pt x="52" y="38"/>
                  </a:lnTo>
                  <a:lnTo>
                    <a:pt x="55" y="38"/>
                  </a:lnTo>
                  <a:lnTo>
                    <a:pt x="50" y="38"/>
                  </a:lnTo>
                  <a:lnTo>
                    <a:pt x="45" y="38"/>
                  </a:lnTo>
                  <a:lnTo>
                    <a:pt x="50" y="41"/>
                  </a:lnTo>
                  <a:lnTo>
                    <a:pt x="55" y="43"/>
                  </a:lnTo>
                  <a:lnTo>
                    <a:pt x="45" y="42"/>
                  </a:lnTo>
                  <a:lnTo>
                    <a:pt x="52" y="44"/>
                  </a:lnTo>
                  <a:lnTo>
                    <a:pt x="55" y="45"/>
                  </a:lnTo>
                  <a:lnTo>
                    <a:pt x="50" y="45"/>
                  </a:lnTo>
                  <a:lnTo>
                    <a:pt x="44" y="45"/>
                  </a:lnTo>
                  <a:lnTo>
                    <a:pt x="52" y="48"/>
                  </a:lnTo>
                  <a:lnTo>
                    <a:pt x="44" y="47"/>
                  </a:lnTo>
                  <a:lnTo>
                    <a:pt x="43" y="46"/>
                  </a:lnTo>
                  <a:lnTo>
                    <a:pt x="45" y="50"/>
                  </a:lnTo>
                  <a:lnTo>
                    <a:pt x="49" y="51"/>
                  </a:lnTo>
                  <a:lnTo>
                    <a:pt x="52" y="52"/>
                  </a:lnTo>
                  <a:lnTo>
                    <a:pt x="43" y="52"/>
                  </a:lnTo>
                  <a:lnTo>
                    <a:pt x="35" y="51"/>
                  </a:lnTo>
                  <a:lnTo>
                    <a:pt x="32" y="50"/>
                  </a:lnTo>
                  <a:lnTo>
                    <a:pt x="34" y="53"/>
                  </a:lnTo>
                  <a:lnTo>
                    <a:pt x="31" y="54"/>
                  </a:lnTo>
                  <a:lnTo>
                    <a:pt x="34" y="59"/>
                  </a:lnTo>
                  <a:lnTo>
                    <a:pt x="38" y="60"/>
                  </a:lnTo>
                  <a:lnTo>
                    <a:pt x="43" y="61"/>
                  </a:lnTo>
                  <a:lnTo>
                    <a:pt x="39" y="61"/>
                  </a:lnTo>
                  <a:lnTo>
                    <a:pt x="32" y="61"/>
                  </a:lnTo>
                  <a:lnTo>
                    <a:pt x="36" y="63"/>
                  </a:lnTo>
                  <a:lnTo>
                    <a:pt x="41" y="65"/>
                  </a:lnTo>
                  <a:lnTo>
                    <a:pt x="46" y="68"/>
                  </a:lnTo>
                  <a:lnTo>
                    <a:pt x="39" y="68"/>
                  </a:lnTo>
                  <a:lnTo>
                    <a:pt x="33" y="68"/>
                  </a:lnTo>
                  <a:lnTo>
                    <a:pt x="35" y="71"/>
                  </a:lnTo>
                  <a:lnTo>
                    <a:pt x="38" y="73"/>
                  </a:lnTo>
                  <a:lnTo>
                    <a:pt x="43" y="75"/>
                  </a:lnTo>
                  <a:lnTo>
                    <a:pt x="36" y="75"/>
                  </a:lnTo>
                  <a:lnTo>
                    <a:pt x="30" y="73"/>
                  </a:lnTo>
                  <a:lnTo>
                    <a:pt x="28" y="71"/>
                  </a:lnTo>
                  <a:lnTo>
                    <a:pt x="32" y="76"/>
                  </a:lnTo>
                  <a:lnTo>
                    <a:pt x="38" y="76"/>
                  </a:lnTo>
                  <a:lnTo>
                    <a:pt x="31" y="76"/>
                  </a:lnTo>
                  <a:lnTo>
                    <a:pt x="27" y="76"/>
                  </a:lnTo>
                  <a:lnTo>
                    <a:pt x="28" y="80"/>
                  </a:lnTo>
                  <a:lnTo>
                    <a:pt x="31" y="83"/>
                  </a:lnTo>
                  <a:lnTo>
                    <a:pt x="27" y="80"/>
                  </a:lnTo>
                  <a:lnTo>
                    <a:pt x="21" y="76"/>
                  </a:lnTo>
                  <a:lnTo>
                    <a:pt x="20" y="76"/>
                  </a:lnTo>
                  <a:lnTo>
                    <a:pt x="16" y="76"/>
                  </a:lnTo>
                  <a:lnTo>
                    <a:pt x="11" y="75"/>
                  </a:lnTo>
                  <a:lnTo>
                    <a:pt x="14" y="75"/>
                  </a:lnTo>
                  <a:lnTo>
                    <a:pt x="14" y="71"/>
                  </a:lnTo>
                  <a:lnTo>
                    <a:pt x="14" y="68"/>
                  </a:lnTo>
                  <a:lnTo>
                    <a:pt x="10" y="62"/>
                  </a:lnTo>
                  <a:lnTo>
                    <a:pt x="3" y="55"/>
                  </a:lnTo>
                  <a:lnTo>
                    <a:pt x="0" y="42"/>
                  </a:lnTo>
                  <a:lnTo>
                    <a:pt x="0" y="30"/>
                  </a:lnTo>
                  <a:lnTo>
                    <a:pt x="1" y="21"/>
                  </a:lnTo>
                  <a:lnTo>
                    <a:pt x="8" y="16"/>
                  </a:lnTo>
                  <a:lnTo>
                    <a:pt x="8" y="11"/>
                  </a:lnTo>
                  <a:lnTo>
                    <a:pt x="12" y="6"/>
                  </a:lnTo>
                  <a:lnTo>
                    <a:pt x="20" y="1"/>
                  </a:lnTo>
                  <a:lnTo>
                    <a:pt x="29" y="0"/>
                  </a:lnTo>
                  <a:lnTo>
                    <a:pt x="41" y="0"/>
                  </a:lnTo>
                  <a:lnTo>
                    <a:pt x="52" y="0"/>
                  </a:lnTo>
                  <a:lnTo>
                    <a:pt x="62" y="1"/>
                  </a:lnTo>
                  <a:lnTo>
                    <a:pt x="71" y="6"/>
                  </a:lnTo>
                  <a:lnTo>
                    <a:pt x="78" y="9"/>
                  </a:lnTo>
                  <a:lnTo>
                    <a:pt x="83" y="12"/>
                  </a:lnTo>
                  <a:lnTo>
                    <a:pt x="86" y="22"/>
                  </a:lnTo>
                </a:path>
              </a:pathLst>
            </a:custGeom>
            <a:solidFill>
              <a:srgbClr val="201000"/>
            </a:solidFill>
            <a:ln w="9525" cap="rnd">
              <a:noFill/>
              <a:round/>
              <a:headEnd type="none" w="sm" len="sm"/>
              <a:tailEnd type="none" w="sm" len="sm"/>
            </a:ln>
          </p:spPr>
          <p:txBody>
            <a:bodyPr/>
            <a:lstStyle/>
            <a:p>
              <a:endParaRPr lang="es-ES"/>
            </a:p>
          </p:txBody>
        </p:sp>
        <p:sp>
          <p:nvSpPr>
            <p:cNvPr id="107401" name="Freeform 429"/>
            <p:cNvSpPr>
              <a:spLocks/>
            </p:cNvSpPr>
            <p:nvPr/>
          </p:nvSpPr>
          <p:spPr bwMode="auto">
            <a:xfrm>
              <a:off x="521" y="3039"/>
              <a:ext cx="84" cy="75"/>
            </a:xfrm>
            <a:custGeom>
              <a:avLst/>
              <a:gdLst>
                <a:gd name="T0" fmla="*/ 42 w 84"/>
                <a:gd name="T1" fmla="*/ 33 h 75"/>
                <a:gd name="T2" fmla="*/ 38 w 84"/>
                <a:gd name="T3" fmla="*/ 34 h 75"/>
                <a:gd name="T4" fmla="*/ 37 w 84"/>
                <a:gd name="T5" fmla="*/ 38 h 75"/>
                <a:gd name="T6" fmla="*/ 35 w 84"/>
                <a:gd name="T7" fmla="*/ 40 h 75"/>
                <a:gd name="T8" fmla="*/ 30 w 84"/>
                <a:gd name="T9" fmla="*/ 43 h 75"/>
                <a:gd name="T10" fmla="*/ 27 w 84"/>
                <a:gd name="T11" fmla="*/ 48 h 75"/>
                <a:gd name="T12" fmla="*/ 26 w 84"/>
                <a:gd name="T13" fmla="*/ 52 h 75"/>
                <a:gd name="T14" fmla="*/ 28 w 84"/>
                <a:gd name="T15" fmla="*/ 55 h 75"/>
                <a:gd name="T16" fmla="*/ 36 w 84"/>
                <a:gd name="T17" fmla="*/ 62 h 75"/>
                <a:gd name="T18" fmla="*/ 30 w 84"/>
                <a:gd name="T19" fmla="*/ 60 h 75"/>
                <a:gd name="T20" fmla="*/ 33 w 84"/>
                <a:gd name="T21" fmla="*/ 67 h 75"/>
                <a:gd name="T22" fmla="*/ 25 w 84"/>
                <a:gd name="T23" fmla="*/ 64 h 75"/>
                <a:gd name="T24" fmla="*/ 27 w 84"/>
                <a:gd name="T25" fmla="*/ 70 h 75"/>
                <a:gd name="T26" fmla="*/ 25 w 84"/>
                <a:gd name="T27" fmla="*/ 74 h 75"/>
                <a:gd name="T28" fmla="*/ 14 w 84"/>
                <a:gd name="T29" fmla="*/ 71 h 75"/>
                <a:gd name="T30" fmla="*/ 14 w 84"/>
                <a:gd name="T31" fmla="*/ 62 h 75"/>
                <a:gd name="T32" fmla="*/ 2 w 84"/>
                <a:gd name="T33" fmla="*/ 48 h 75"/>
                <a:gd name="T34" fmla="*/ 0 w 84"/>
                <a:gd name="T35" fmla="*/ 28 h 75"/>
                <a:gd name="T36" fmla="*/ 8 w 84"/>
                <a:gd name="T37" fmla="*/ 14 h 75"/>
                <a:gd name="T38" fmla="*/ 8 w 84"/>
                <a:gd name="T39" fmla="*/ 27 h 75"/>
                <a:gd name="T40" fmla="*/ 8 w 84"/>
                <a:gd name="T41" fmla="*/ 14 h 75"/>
                <a:gd name="T42" fmla="*/ 16 w 84"/>
                <a:gd name="T43" fmla="*/ 22 h 75"/>
                <a:gd name="T44" fmla="*/ 8 w 84"/>
                <a:gd name="T45" fmla="*/ 13 h 75"/>
                <a:gd name="T46" fmla="*/ 16 w 84"/>
                <a:gd name="T47" fmla="*/ 10 h 75"/>
                <a:gd name="T48" fmla="*/ 9 w 84"/>
                <a:gd name="T49" fmla="*/ 12 h 75"/>
                <a:gd name="T50" fmla="*/ 15 w 84"/>
                <a:gd name="T51" fmla="*/ 3 h 75"/>
                <a:gd name="T52" fmla="*/ 32 w 84"/>
                <a:gd name="T53" fmla="*/ 0 h 75"/>
                <a:gd name="T54" fmla="*/ 51 w 84"/>
                <a:gd name="T55" fmla="*/ 0 h 75"/>
                <a:gd name="T56" fmla="*/ 70 w 84"/>
                <a:gd name="T57" fmla="*/ 5 h 75"/>
                <a:gd name="T58" fmla="*/ 81 w 84"/>
                <a:gd name="T59" fmla="*/ 11 h 75"/>
                <a:gd name="T60" fmla="*/ 81 w 84"/>
                <a:gd name="T61" fmla="*/ 20 h 75"/>
                <a:gd name="T62" fmla="*/ 78 w 84"/>
                <a:gd name="T63" fmla="*/ 27 h 75"/>
                <a:gd name="T64" fmla="*/ 77 w 84"/>
                <a:gd name="T65" fmla="*/ 26 h 75"/>
                <a:gd name="T66" fmla="*/ 73 w 84"/>
                <a:gd name="T67" fmla="*/ 25 h 75"/>
                <a:gd name="T68" fmla="*/ 71 w 84"/>
                <a:gd name="T69" fmla="*/ 25 h 75"/>
                <a:gd name="T70" fmla="*/ 71 w 84"/>
                <a:gd name="T71" fmla="*/ 19 h 75"/>
                <a:gd name="T72" fmla="*/ 59 w 84"/>
                <a:gd name="T73" fmla="*/ 27 h 75"/>
                <a:gd name="T74" fmla="*/ 45 w 84"/>
                <a:gd name="T75" fmla="*/ 28 h 75"/>
                <a:gd name="T76" fmla="*/ 47 w 84"/>
                <a:gd name="T77" fmla="*/ 33 h 7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4"/>
                <a:gd name="T118" fmla="*/ 0 h 75"/>
                <a:gd name="T119" fmla="*/ 84 w 84"/>
                <a:gd name="T120" fmla="*/ 75 h 7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4" h="75">
                  <a:moveTo>
                    <a:pt x="47" y="33"/>
                  </a:moveTo>
                  <a:lnTo>
                    <a:pt x="42" y="33"/>
                  </a:lnTo>
                  <a:lnTo>
                    <a:pt x="45" y="37"/>
                  </a:lnTo>
                  <a:lnTo>
                    <a:pt x="38" y="34"/>
                  </a:lnTo>
                  <a:lnTo>
                    <a:pt x="45" y="40"/>
                  </a:lnTo>
                  <a:lnTo>
                    <a:pt x="37" y="38"/>
                  </a:lnTo>
                  <a:lnTo>
                    <a:pt x="45" y="43"/>
                  </a:lnTo>
                  <a:lnTo>
                    <a:pt x="35" y="40"/>
                  </a:lnTo>
                  <a:lnTo>
                    <a:pt x="42" y="45"/>
                  </a:lnTo>
                  <a:lnTo>
                    <a:pt x="30" y="43"/>
                  </a:lnTo>
                  <a:lnTo>
                    <a:pt x="25" y="43"/>
                  </a:lnTo>
                  <a:lnTo>
                    <a:pt x="27" y="48"/>
                  </a:lnTo>
                  <a:lnTo>
                    <a:pt x="25" y="48"/>
                  </a:lnTo>
                  <a:lnTo>
                    <a:pt x="26" y="52"/>
                  </a:lnTo>
                  <a:lnTo>
                    <a:pt x="33" y="55"/>
                  </a:lnTo>
                  <a:lnTo>
                    <a:pt x="28" y="55"/>
                  </a:lnTo>
                  <a:lnTo>
                    <a:pt x="33" y="59"/>
                  </a:lnTo>
                  <a:lnTo>
                    <a:pt x="36" y="62"/>
                  </a:lnTo>
                  <a:lnTo>
                    <a:pt x="32" y="61"/>
                  </a:lnTo>
                  <a:lnTo>
                    <a:pt x="30" y="60"/>
                  </a:lnTo>
                  <a:lnTo>
                    <a:pt x="31" y="64"/>
                  </a:lnTo>
                  <a:lnTo>
                    <a:pt x="33" y="67"/>
                  </a:lnTo>
                  <a:lnTo>
                    <a:pt x="27" y="67"/>
                  </a:lnTo>
                  <a:lnTo>
                    <a:pt x="25" y="64"/>
                  </a:lnTo>
                  <a:lnTo>
                    <a:pt x="26" y="67"/>
                  </a:lnTo>
                  <a:lnTo>
                    <a:pt x="27" y="70"/>
                  </a:lnTo>
                  <a:lnTo>
                    <a:pt x="22" y="67"/>
                  </a:lnTo>
                  <a:lnTo>
                    <a:pt x="25" y="74"/>
                  </a:lnTo>
                  <a:lnTo>
                    <a:pt x="20" y="69"/>
                  </a:lnTo>
                  <a:lnTo>
                    <a:pt x="14" y="71"/>
                  </a:lnTo>
                  <a:lnTo>
                    <a:pt x="15" y="67"/>
                  </a:lnTo>
                  <a:lnTo>
                    <a:pt x="14" y="62"/>
                  </a:lnTo>
                  <a:lnTo>
                    <a:pt x="9" y="58"/>
                  </a:lnTo>
                  <a:lnTo>
                    <a:pt x="2" y="48"/>
                  </a:lnTo>
                  <a:lnTo>
                    <a:pt x="0" y="38"/>
                  </a:lnTo>
                  <a:lnTo>
                    <a:pt x="0" y="28"/>
                  </a:lnTo>
                  <a:lnTo>
                    <a:pt x="1" y="19"/>
                  </a:lnTo>
                  <a:lnTo>
                    <a:pt x="8" y="14"/>
                  </a:lnTo>
                  <a:lnTo>
                    <a:pt x="4" y="19"/>
                  </a:lnTo>
                  <a:lnTo>
                    <a:pt x="8" y="27"/>
                  </a:lnTo>
                  <a:lnTo>
                    <a:pt x="8" y="20"/>
                  </a:lnTo>
                  <a:lnTo>
                    <a:pt x="8" y="14"/>
                  </a:lnTo>
                  <a:lnTo>
                    <a:pt x="12" y="17"/>
                  </a:lnTo>
                  <a:lnTo>
                    <a:pt x="16" y="22"/>
                  </a:lnTo>
                  <a:lnTo>
                    <a:pt x="12" y="16"/>
                  </a:lnTo>
                  <a:lnTo>
                    <a:pt x="8" y="13"/>
                  </a:lnTo>
                  <a:lnTo>
                    <a:pt x="11" y="12"/>
                  </a:lnTo>
                  <a:lnTo>
                    <a:pt x="16" y="10"/>
                  </a:lnTo>
                  <a:lnTo>
                    <a:pt x="12" y="10"/>
                  </a:lnTo>
                  <a:lnTo>
                    <a:pt x="9" y="12"/>
                  </a:lnTo>
                  <a:lnTo>
                    <a:pt x="9" y="8"/>
                  </a:lnTo>
                  <a:lnTo>
                    <a:pt x="15" y="3"/>
                  </a:lnTo>
                  <a:lnTo>
                    <a:pt x="20" y="0"/>
                  </a:lnTo>
                  <a:lnTo>
                    <a:pt x="32" y="0"/>
                  </a:lnTo>
                  <a:lnTo>
                    <a:pt x="44" y="0"/>
                  </a:lnTo>
                  <a:lnTo>
                    <a:pt x="51" y="0"/>
                  </a:lnTo>
                  <a:lnTo>
                    <a:pt x="62" y="1"/>
                  </a:lnTo>
                  <a:lnTo>
                    <a:pt x="70" y="5"/>
                  </a:lnTo>
                  <a:lnTo>
                    <a:pt x="79" y="8"/>
                  </a:lnTo>
                  <a:lnTo>
                    <a:pt x="81" y="11"/>
                  </a:lnTo>
                  <a:lnTo>
                    <a:pt x="83" y="16"/>
                  </a:lnTo>
                  <a:lnTo>
                    <a:pt x="81" y="20"/>
                  </a:lnTo>
                  <a:lnTo>
                    <a:pt x="80" y="25"/>
                  </a:lnTo>
                  <a:lnTo>
                    <a:pt x="78" y="27"/>
                  </a:lnTo>
                  <a:lnTo>
                    <a:pt x="75" y="28"/>
                  </a:lnTo>
                  <a:lnTo>
                    <a:pt x="77" y="26"/>
                  </a:lnTo>
                  <a:lnTo>
                    <a:pt x="77" y="23"/>
                  </a:lnTo>
                  <a:lnTo>
                    <a:pt x="73" y="25"/>
                  </a:lnTo>
                  <a:lnTo>
                    <a:pt x="67" y="28"/>
                  </a:lnTo>
                  <a:lnTo>
                    <a:pt x="71" y="25"/>
                  </a:lnTo>
                  <a:lnTo>
                    <a:pt x="71" y="22"/>
                  </a:lnTo>
                  <a:lnTo>
                    <a:pt x="71" y="19"/>
                  </a:lnTo>
                  <a:lnTo>
                    <a:pt x="67" y="23"/>
                  </a:lnTo>
                  <a:lnTo>
                    <a:pt x="59" y="27"/>
                  </a:lnTo>
                  <a:lnTo>
                    <a:pt x="53" y="28"/>
                  </a:lnTo>
                  <a:lnTo>
                    <a:pt x="45" y="28"/>
                  </a:lnTo>
                  <a:lnTo>
                    <a:pt x="44" y="28"/>
                  </a:lnTo>
                  <a:lnTo>
                    <a:pt x="47" y="33"/>
                  </a:lnTo>
                </a:path>
              </a:pathLst>
            </a:custGeom>
            <a:solidFill>
              <a:srgbClr val="603000"/>
            </a:solidFill>
            <a:ln w="9525" cap="rnd">
              <a:noFill/>
              <a:round/>
              <a:headEnd type="none" w="sm" len="sm"/>
              <a:tailEnd type="none" w="sm" len="sm"/>
            </a:ln>
          </p:spPr>
          <p:txBody>
            <a:bodyPr/>
            <a:lstStyle/>
            <a:p>
              <a:endParaRPr lang="es-ES"/>
            </a:p>
          </p:txBody>
        </p:sp>
        <p:sp>
          <p:nvSpPr>
            <p:cNvPr id="107402" name="Freeform 430"/>
            <p:cNvSpPr>
              <a:spLocks/>
            </p:cNvSpPr>
            <p:nvPr/>
          </p:nvSpPr>
          <p:spPr bwMode="auto">
            <a:xfrm>
              <a:off x="660" y="3228"/>
              <a:ext cx="65" cy="35"/>
            </a:xfrm>
            <a:custGeom>
              <a:avLst/>
              <a:gdLst>
                <a:gd name="T0" fmla="*/ 0 w 65"/>
                <a:gd name="T1" fmla="*/ 19 h 35"/>
                <a:gd name="T2" fmla="*/ 8 w 65"/>
                <a:gd name="T3" fmla="*/ 18 h 35"/>
                <a:gd name="T4" fmla="*/ 10 w 65"/>
                <a:gd name="T5" fmla="*/ 17 h 35"/>
                <a:gd name="T6" fmla="*/ 12 w 65"/>
                <a:gd name="T7" fmla="*/ 17 h 35"/>
                <a:gd name="T8" fmla="*/ 13 w 65"/>
                <a:gd name="T9" fmla="*/ 14 h 35"/>
                <a:gd name="T10" fmla="*/ 17 w 65"/>
                <a:gd name="T11" fmla="*/ 10 h 35"/>
                <a:gd name="T12" fmla="*/ 24 w 65"/>
                <a:gd name="T13" fmla="*/ 6 h 35"/>
                <a:gd name="T14" fmla="*/ 25 w 65"/>
                <a:gd name="T15" fmla="*/ 3 h 35"/>
                <a:gd name="T16" fmla="*/ 27 w 65"/>
                <a:gd name="T17" fmla="*/ 1 h 35"/>
                <a:gd name="T18" fmla="*/ 30 w 65"/>
                <a:gd name="T19" fmla="*/ 1 h 35"/>
                <a:gd name="T20" fmla="*/ 41 w 65"/>
                <a:gd name="T21" fmla="*/ 0 h 35"/>
                <a:gd name="T22" fmla="*/ 46 w 65"/>
                <a:gd name="T23" fmla="*/ 0 h 35"/>
                <a:gd name="T24" fmla="*/ 48 w 65"/>
                <a:gd name="T25" fmla="*/ 0 h 35"/>
                <a:gd name="T26" fmla="*/ 49 w 65"/>
                <a:gd name="T27" fmla="*/ 0 h 35"/>
                <a:gd name="T28" fmla="*/ 53 w 65"/>
                <a:gd name="T29" fmla="*/ 3 h 35"/>
                <a:gd name="T30" fmla="*/ 56 w 65"/>
                <a:gd name="T31" fmla="*/ 3 h 35"/>
                <a:gd name="T32" fmla="*/ 56 w 65"/>
                <a:gd name="T33" fmla="*/ 4 h 35"/>
                <a:gd name="T34" fmla="*/ 58 w 65"/>
                <a:gd name="T35" fmla="*/ 6 h 35"/>
                <a:gd name="T36" fmla="*/ 60 w 65"/>
                <a:gd name="T37" fmla="*/ 8 h 35"/>
                <a:gd name="T38" fmla="*/ 62 w 65"/>
                <a:gd name="T39" fmla="*/ 8 h 35"/>
                <a:gd name="T40" fmla="*/ 62 w 65"/>
                <a:gd name="T41" fmla="*/ 9 h 35"/>
                <a:gd name="T42" fmla="*/ 62 w 65"/>
                <a:gd name="T43" fmla="*/ 10 h 35"/>
                <a:gd name="T44" fmla="*/ 64 w 65"/>
                <a:gd name="T45" fmla="*/ 13 h 35"/>
                <a:gd name="T46" fmla="*/ 62 w 65"/>
                <a:gd name="T47" fmla="*/ 14 h 35"/>
                <a:gd name="T48" fmla="*/ 61 w 65"/>
                <a:gd name="T49" fmla="*/ 14 h 35"/>
                <a:gd name="T50" fmla="*/ 58 w 65"/>
                <a:gd name="T51" fmla="*/ 14 h 35"/>
                <a:gd name="T52" fmla="*/ 56 w 65"/>
                <a:gd name="T53" fmla="*/ 13 h 35"/>
                <a:gd name="T54" fmla="*/ 53 w 65"/>
                <a:gd name="T55" fmla="*/ 13 h 35"/>
                <a:gd name="T56" fmla="*/ 52 w 65"/>
                <a:gd name="T57" fmla="*/ 12 h 35"/>
                <a:gd name="T58" fmla="*/ 49 w 65"/>
                <a:gd name="T59" fmla="*/ 10 h 35"/>
                <a:gd name="T60" fmla="*/ 48 w 65"/>
                <a:gd name="T61" fmla="*/ 12 h 35"/>
                <a:gd name="T62" fmla="*/ 45 w 65"/>
                <a:gd name="T63" fmla="*/ 13 h 35"/>
                <a:gd name="T64" fmla="*/ 49 w 65"/>
                <a:gd name="T65" fmla="*/ 14 h 35"/>
                <a:gd name="T66" fmla="*/ 53 w 65"/>
                <a:gd name="T67" fmla="*/ 14 h 35"/>
                <a:gd name="T68" fmla="*/ 56 w 65"/>
                <a:gd name="T69" fmla="*/ 17 h 35"/>
                <a:gd name="T70" fmla="*/ 58 w 65"/>
                <a:gd name="T71" fmla="*/ 17 h 35"/>
                <a:gd name="T72" fmla="*/ 58 w 65"/>
                <a:gd name="T73" fmla="*/ 18 h 35"/>
                <a:gd name="T74" fmla="*/ 56 w 65"/>
                <a:gd name="T75" fmla="*/ 19 h 35"/>
                <a:gd name="T76" fmla="*/ 48 w 65"/>
                <a:gd name="T77" fmla="*/ 18 h 35"/>
                <a:gd name="T78" fmla="*/ 45 w 65"/>
                <a:gd name="T79" fmla="*/ 18 h 35"/>
                <a:gd name="T80" fmla="*/ 40 w 65"/>
                <a:gd name="T81" fmla="*/ 18 h 35"/>
                <a:gd name="T82" fmla="*/ 38 w 65"/>
                <a:gd name="T83" fmla="*/ 19 h 35"/>
                <a:gd name="T84" fmla="*/ 35 w 65"/>
                <a:gd name="T85" fmla="*/ 21 h 35"/>
                <a:gd name="T86" fmla="*/ 33 w 65"/>
                <a:gd name="T87" fmla="*/ 23 h 35"/>
                <a:gd name="T88" fmla="*/ 32 w 65"/>
                <a:gd name="T89" fmla="*/ 24 h 35"/>
                <a:gd name="T90" fmla="*/ 29 w 65"/>
                <a:gd name="T91" fmla="*/ 27 h 35"/>
                <a:gd name="T92" fmla="*/ 26 w 65"/>
                <a:gd name="T93" fmla="*/ 29 h 35"/>
                <a:gd name="T94" fmla="*/ 24 w 65"/>
                <a:gd name="T95" fmla="*/ 30 h 35"/>
                <a:gd name="T96" fmla="*/ 21 w 65"/>
                <a:gd name="T97" fmla="*/ 30 h 35"/>
                <a:gd name="T98" fmla="*/ 16 w 65"/>
                <a:gd name="T99" fmla="*/ 30 h 35"/>
                <a:gd name="T100" fmla="*/ 13 w 65"/>
                <a:gd name="T101" fmla="*/ 30 h 35"/>
                <a:gd name="T102" fmla="*/ 9 w 65"/>
                <a:gd name="T103" fmla="*/ 32 h 35"/>
                <a:gd name="T104" fmla="*/ 0 w 65"/>
                <a:gd name="T105" fmla="*/ 34 h 35"/>
                <a:gd name="T106" fmla="*/ 0 w 65"/>
                <a:gd name="T107" fmla="*/ 19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35"/>
                <a:gd name="T164" fmla="*/ 65 w 65"/>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35">
                  <a:moveTo>
                    <a:pt x="0" y="19"/>
                  </a:moveTo>
                  <a:lnTo>
                    <a:pt x="8" y="18"/>
                  </a:lnTo>
                  <a:lnTo>
                    <a:pt x="10" y="17"/>
                  </a:lnTo>
                  <a:lnTo>
                    <a:pt x="12" y="17"/>
                  </a:lnTo>
                  <a:lnTo>
                    <a:pt x="13" y="14"/>
                  </a:lnTo>
                  <a:lnTo>
                    <a:pt x="17" y="10"/>
                  </a:lnTo>
                  <a:lnTo>
                    <a:pt x="24" y="6"/>
                  </a:lnTo>
                  <a:lnTo>
                    <a:pt x="25" y="3"/>
                  </a:lnTo>
                  <a:lnTo>
                    <a:pt x="27" y="1"/>
                  </a:lnTo>
                  <a:lnTo>
                    <a:pt x="30" y="1"/>
                  </a:lnTo>
                  <a:lnTo>
                    <a:pt x="41" y="0"/>
                  </a:lnTo>
                  <a:lnTo>
                    <a:pt x="46" y="0"/>
                  </a:lnTo>
                  <a:lnTo>
                    <a:pt x="48" y="0"/>
                  </a:lnTo>
                  <a:lnTo>
                    <a:pt x="49" y="0"/>
                  </a:lnTo>
                  <a:lnTo>
                    <a:pt x="53" y="3"/>
                  </a:lnTo>
                  <a:lnTo>
                    <a:pt x="56" y="3"/>
                  </a:lnTo>
                  <a:lnTo>
                    <a:pt x="56" y="4"/>
                  </a:lnTo>
                  <a:lnTo>
                    <a:pt x="58" y="6"/>
                  </a:lnTo>
                  <a:lnTo>
                    <a:pt x="60" y="8"/>
                  </a:lnTo>
                  <a:lnTo>
                    <a:pt x="62" y="8"/>
                  </a:lnTo>
                  <a:lnTo>
                    <a:pt x="62" y="9"/>
                  </a:lnTo>
                  <a:lnTo>
                    <a:pt x="62" y="10"/>
                  </a:lnTo>
                  <a:lnTo>
                    <a:pt x="64" y="13"/>
                  </a:lnTo>
                  <a:lnTo>
                    <a:pt x="62" y="14"/>
                  </a:lnTo>
                  <a:lnTo>
                    <a:pt x="61" y="14"/>
                  </a:lnTo>
                  <a:lnTo>
                    <a:pt x="58" y="14"/>
                  </a:lnTo>
                  <a:lnTo>
                    <a:pt x="56" y="13"/>
                  </a:lnTo>
                  <a:lnTo>
                    <a:pt x="53" y="13"/>
                  </a:lnTo>
                  <a:lnTo>
                    <a:pt x="52" y="12"/>
                  </a:lnTo>
                  <a:lnTo>
                    <a:pt x="49" y="10"/>
                  </a:lnTo>
                  <a:lnTo>
                    <a:pt x="48" y="12"/>
                  </a:lnTo>
                  <a:lnTo>
                    <a:pt x="45" y="13"/>
                  </a:lnTo>
                  <a:lnTo>
                    <a:pt x="49" y="14"/>
                  </a:lnTo>
                  <a:lnTo>
                    <a:pt x="53" y="14"/>
                  </a:lnTo>
                  <a:lnTo>
                    <a:pt x="56" y="17"/>
                  </a:lnTo>
                  <a:lnTo>
                    <a:pt x="58" y="17"/>
                  </a:lnTo>
                  <a:lnTo>
                    <a:pt x="58" y="18"/>
                  </a:lnTo>
                  <a:lnTo>
                    <a:pt x="56" y="19"/>
                  </a:lnTo>
                  <a:lnTo>
                    <a:pt x="48" y="18"/>
                  </a:lnTo>
                  <a:lnTo>
                    <a:pt x="45" y="18"/>
                  </a:lnTo>
                  <a:lnTo>
                    <a:pt x="40" y="18"/>
                  </a:lnTo>
                  <a:lnTo>
                    <a:pt x="38" y="19"/>
                  </a:lnTo>
                  <a:lnTo>
                    <a:pt x="35" y="21"/>
                  </a:lnTo>
                  <a:lnTo>
                    <a:pt x="33" y="23"/>
                  </a:lnTo>
                  <a:lnTo>
                    <a:pt x="32" y="24"/>
                  </a:lnTo>
                  <a:lnTo>
                    <a:pt x="29" y="27"/>
                  </a:lnTo>
                  <a:lnTo>
                    <a:pt x="26" y="29"/>
                  </a:lnTo>
                  <a:lnTo>
                    <a:pt x="24" y="30"/>
                  </a:lnTo>
                  <a:lnTo>
                    <a:pt x="21" y="30"/>
                  </a:lnTo>
                  <a:lnTo>
                    <a:pt x="16" y="30"/>
                  </a:lnTo>
                  <a:lnTo>
                    <a:pt x="13" y="30"/>
                  </a:lnTo>
                  <a:lnTo>
                    <a:pt x="9" y="32"/>
                  </a:lnTo>
                  <a:lnTo>
                    <a:pt x="0" y="34"/>
                  </a:lnTo>
                  <a:lnTo>
                    <a:pt x="0" y="19"/>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403" name="Freeform 431"/>
            <p:cNvSpPr>
              <a:spLocks/>
            </p:cNvSpPr>
            <p:nvPr/>
          </p:nvSpPr>
          <p:spPr bwMode="auto">
            <a:xfrm>
              <a:off x="706" y="3234"/>
              <a:ext cx="28" cy="1"/>
            </a:xfrm>
            <a:custGeom>
              <a:avLst/>
              <a:gdLst>
                <a:gd name="T0" fmla="*/ 27 w 28"/>
                <a:gd name="T1" fmla="*/ 0 h 1"/>
                <a:gd name="T2" fmla="*/ 21 w 28"/>
                <a:gd name="T3" fmla="*/ 0 h 1"/>
                <a:gd name="T4" fmla="*/ 18 w 28"/>
                <a:gd name="T5" fmla="*/ 0 h 1"/>
                <a:gd name="T6" fmla="*/ 13 w 28"/>
                <a:gd name="T7" fmla="*/ 0 h 1"/>
                <a:gd name="T8" fmla="*/ 9 w 28"/>
                <a:gd name="T9" fmla="*/ 0 h 1"/>
                <a:gd name="T10" fmla="*/ 3 w 28"/>
                <a:gd name="T11" fmla="*/ 0 h 1"/>
                <a:gd name="T12" fmla="*/ 0 w 28"/>
                <a:gd name="T13" fmla="*/ 0 h 1"/>
                <a:gd name="T14" fmla="*/ 4 w 28"/>
                <a:gd name="T15" fmla="*/ 0 h 1"/>
                <a:gd name="T16" fmla="*/ 11 w 28"/>
                <a:gd name="T17" fmla="*/ 0 h 1"/>
                <a:gd name="T18" fmla="*/ 18 w 28"/>
                <a:gd name="T19" fmla="*/ 0 h 1"/>
                <a:gd name="T20" fmla="*/ 21 w 28"/>
                <a:gd name="T21" fmla="*/ 0 h 1"/>
                <a:gd name="T22" fmla="*/ 27 w 28"/>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
                <a:gd name="T37" fmla="*/ 0 h 1"/>
                <a:gd name="T38" fmla="*/ 28 w 28"/>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 h="1">
                  <a:moveTo>
                    <a:pt x="27" y="0"/>
                  </a:moveTo>
                  <a:lnTo>
                    <a:pt x="21" y="0"/>
                  </a:lnTo>
                  <a:lnTo>
                    <a:pt x="18" y="0"/>
                  </a:lnTo>
                  <a:lnTo>
                    <a:pt x="13" y="0"/>
                  </a:lnTo>
                  <a:lnTo>
                    <a:pt x="9" y="0"/>
                  </a:lnTo>
                  <a:lnTo>
                    <a:pt x="3" y="0"/>
                  </a:lnTo>
                  <a:lnTo>
                    <a:pt x="0" y="0"/>
                  </a:lnTo>
                  <a:lnTo>
                    <a:pt x="4" y="0"/>
                  </a:lnTo>
                  <a:lnTo>
                    <a:pt x="11" y="0"/>
                  </a:lnTo>
                  <a:lnTo>
                    <a:pt x="18" y="0"/>
                  </a:lnTo>
                  <a:lnTo>
                    <a:pt x="21" y="0"/>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7404" name="Freeform 432"/>
            <p:cNvSpPr>
              <a:spLocks/>
            </p:cNvSpPr>
            <p:nvPr/>
          </p:nvSpPr>
          <p:spPr bwMode="auto">
            <a:xfrm>
              <a:off x="696" y="3228"/>
              <a:ext cx="28" cy="26"/>
            </a:xfrm>
            <a:custGeom>
              <a:avLst/>
              <a:gdLst>
                <a:gd name="T0" fmla="*/ 20 w 28"/>
                <a:gd name="T1" fmla="*/ 0 h 26"/>
                <a:gd name="T2" fmla="*/ 22 w 28"/>
                <a:gd name="T3" fmla="*/ 0 h 26"/>
                <a:gd name="T4" fmla="*/ 27 w 28"/>
                <a:gd name="T5" fmla="*/ 11 h 26"/>
                <a:gd name="T6" fmla="*/ 22 w 28"/>
                <a:gd name="T7" fmla="*/ 0 h 26"/>
                <a:gd name="T8" fmla="*/ 20 w 28"/>
                <a:gd name="T9" fmla="*/ 0 h 26"/>
                <a:gd name="T10" fmla="*/ 10 w 28"/>
                <a:gd name="T11" fmla="*/ 11 h 26"/>
                <a:gd name="T12" fmla="*/ 7 w 28"/>
                <a:gd name="T13" fmla="*/ 25 h 26"/>
                <a:gd name="T14" fmla="*/ 0 w 28"/>
                <a:gd name="T15" fmla="*/ 25 h 26"/>
                <a:gd name="T16" fmla="*/ 4 w 28"/>
                <a:gd name="T17" fmla="*/ 11 h 26"/>
                <a:gd name="T18" fmla="*/ 12 w 28"/>
                <a:gd name="T19" fmla="*/ 11 h 26"/>
                <a:gd name="T20" fmla="*/ 20 w 28"/>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
                <a:gd name="T34" fmla="*/ 0 h 26"/>
                <a:gd name="T35" fmla="*/ 28 w 28"/>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 h="26">
                  <a:moveTo>
                    <a:pt x="20" y="0"/>
                  </a:moveTo>
                  <a:lnTo>
                    <a:pt x="22" y="0"/>
                  </a:lnTo>
                  <a:lnTo>
                    <a:pt x="27" y="11"/>
                  </a:lnTo>
                  <a:lnTo>
                    <a:pt x="22" y="0"/>
                  </a:lnTo>
                  <a:lnTo>
                    <a:pt x="20" y="0"/>
                  </a:lnTo>
                  <a:lnTo>
                    <a:pt x="10" y="11"/>
                  </a:lnTo>
                  <a:lnTo>
                    <a:pt x="7" y="25"/>
                  </a:lnTo>
                  <a:lnTo>
                    <a:pt x="0" y="25"/>
                  </a:lnTo>
                  <a:lnTo>
                    <a:pt x="4" y="11"/>
                  </a:lnTo>
                  <a:lnTo>
                    <a:pt x="12" y="11"/>
                  </a:lnTo>
                  <a:lnTo>
                    <a:pt x="20" y="0"/>
                  </a:lnTo>
                </a:path>
              </a:pathLst>
            </a:custGeom>
            <a:solidFill>
              <a:srgbClr val="402000"/>
            </a:solidFill>
            <a:ln w="9525" cap="rnd">
              <a:noFill/>
              <a:round/>
              <a:headEnd type="none" w="sm" len="sm"/>
              <a:tailEnd type="none" w="sm" len="sm"/>
            </a:ln>
          </p:spPr>
          <p:txBody>
            <a:bodyPr/>
            <a:lstStyle/>
            <a:p>
              <a:endParaRPr lang="es-ES"/>
            </a:p>
          </p:txBody>
        </p:sp>
        <p:sp>
          <p:nvSpPr>
            <p:cNvPr id="107405" name="Freeform 433"/>
            <p:cNvSpPr>
              <a:spLocks/>
            </p:cNvSpPr>
            <p:nvPr/>
          </p:nvSpPr>
          <p:spPr bwMode="auto">
            <a:xfrm>
              <a:off x="717" y="3245"/>
              <a:ext cx="27" cy="25"/>
            </a:xfrm>
            <a:custGeom>
              <a:avLst/>
              <a:gdLst>
                <a:gd name="T0" fmla="*/ 0 w 27"/>
                <a:gd name="T1" fmla="*/ 0 h 25"/>
                <a:gd name="T2" fmla="*/ 26 w 27"/>
                <a:gd name="T3" fmla="*/ 24 h 25"/>
                <a:gd name="T4" fmla="*/ 0 w 27"/>
                <a:gd name="T5" fmla="*/ 0 h 25"/>
                <a:gd name="T6" fmla="*/ 0 60000 65536"/>
                <a:gd name="T7" fmla="*/ 0 60000 65536"/>
                <a:gd name="T8" fmla="*/ 0 60000 65536"/>
                <a:gd name="T9" fmla="*/ 0 w 27"/>
                <a:gd name="T10" fmla="*/ 0 h 25"/>
                <a:gd name="T11" fmla="*/ 27 w 27"/>
                <a:gd name="T12" fmla="*/ 25 h 25"/>
              </a:gdLst>
              <a:ahLst/>
              <a:cxnLst>
                <a:cxn ang="T6">
                  <a:pos x="T0" y="T1"/>
                </a:cxn>
                <a:cxn ang="T7">
                  <a:pos x="T2" y="T3"/>
                </a:cxn>
                <a:cxn ang="T8">
                  <a:pos x="T4" y="T5"/>
                </a:cxn>
              </a:cxnLst>
              <a:rect l="T9" t="T10" r="T11" b="T12"/>
              <a:pathLst>
                <a:path w="27" h="25">
                  <a:moveTo>
                    <a:pt x="0" y="0"/>
                  </a:moveTo>
                  <a:lnTo>
                    <a:pt x="26" y="2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406" name="Freeform 434"/>
            <p:cNvSpPr>
              <a:spLocks/>
            </p:cNvSpPr>
            <p:nvPr/>
          </p:nvSpPr>
          <p:spPr bwMode="auto">
            <a:xfrm>
              <a:off x="695" y="3237"/>
              <a:ext cx="1" cy="25"/>
            </a:xfrm>
            <a:custGeom>
              <a:avLst/>
              <a:gdLst>
                <a:gd name="T0" fmla="*/ 0 w 1"/>
                <a:gd name="T1" fmla="*/ 0 h 25"/>
                <a:gd name="T2" fmla="*/ 0 w 1"/>
                <a:gd name="T3" fmla="*/ 24 h 25"/>
                <a:gd name="T4" fmla="*/ 0 w 1"/>
                <a:gd name="T5" fmla="*/ 0 h 25"/>
                <a:gd name="T6" fmla="*/ 0 60000 65536"/>
                <a:gd name="T7" fmla="*/ 0 60000 65536"/>
                <a:gd name="T8" fmla="*/ 0 60000 65536"/>
                <a:gd name="T9" fmla="*/ 0 w 1"/>
                <a:gd name="T10" fmla="*/ 0 h 25"/>
                <a:gd name="T11" fmla="*/ 1 w 1"/>
                <a:gd name="T12" fmla="*/ 25 h 25"/>
              </a:gdLst>
              <a:ahLst/>
              <a:cxnLst>
                <a:cxn ang="T6">
                  <a:pos x="T0" y="T1"/>
                </a:cxn>
                <a:cxn ang="T7">
                  <a:pos x="T2" y="T3"/>
                </a:cxn>
                <a:cxn ang="T8">
                  <a:pos x="T4" y="T5"/>
                </a:cxn>
              </a:cxnLst>
              <a:rect l="T9" t="T10" r="T11" b="T12"/>
              <a:pathLst>
                <a:path w="1" h="25">
                  <a:moveTo>
                    <a:pt x="0" y="0"/>
                  </a:moveTo>
                  <a:lnTo>
                    <a:pt x="0" y="2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407" name="Freeform 435"/>
            <p:cNvSpPr>
              <a:spLocks/>
            </p:cNvSpPr>
            <p:nvPr/>
          </p:nvSpPr>
          <p:spPr bwMode="auto">
            <a:xfrm>
              <a:off x="504" y="3120"/>
              <a:ext cx="220" cy="311"/>
            </a:xfrm>
            <a:custGeom>
              <a:avLst/>
              <a:gdLst>
                <a:gd name="T0" fmla="*/ 30 w 220"/>
                <a:gd name="T1" fmla="*/ 0 h 311"/>
                <a:gd name="T2" fmla="*/ 63 w 220"/>
                <a:gd name="T3" fmla="*/ 25 h 311"/>
                <a:gd name="T4" fmla="*/ 74 w 220"/>
                <a:gd name="T5" fmla="*/ 46 h 311"/>
                <a:gd name="T6" fmla="*/ 93 w 220"/>
                <a:gd name="T7" fmla="*/ 78 h 311"/>
                <a:gd name="T8" fmla="*/ 96 w 220"/>
                <a:gd name="T9" fmla="*/ 92 h 311"/>
                <a:gd name="T10" fmla="*/ 94 w 220"/>
                <a:gd name="T11" fmla="*/ 106 h 311"/>
                <a:gd name="T12" fmla="*/ 94 w 220"/>
                <a:gd name="T13" fmla="*/ 116 h 311"/>
                <a:gd name="T14" fmla="*/ 146 w 220"/>
                <a:gd name="T15" fmla="*/ 128 h 311"/>
                <a:gd name="T16" fmla="*/ 163 w 220"/>
                <a:gd name="T17" fmla="*/ 130 h 311"/>
                <a:gd name="T18" fmla="*/ 165 w 220"/>
                <a:gd name="T19" fmla="*/ 144 h 311"/>
                <a:gd name="T20" fmla="*/ 135 w 220"/>
                <a:gd name="T21" fmla="*/ 148 h 311"/>
                <a:gd name="T22" fmla="*/ 105 w 220"/>
                <a:gd name="T23" fmla="*/ 152 h 311"/>
                <a:gd name="T24" fmla="*/ 94 w 220"/>
                <a:gd name="T25" fmla="*/ 163 h 311"/>
                <a:gd name="T26" fmla="*/ 93 w 220"/>
                <a:gd name="T27" fmla="*/ 179 h 311"/>
                <a:gd name="T28" fmla="*/ 97 w 220"/>
                <a:gd name="T29" fmla="*/ 185 h 311"/>
                <a:gd name="T30" fmla="*/ 110 w 220"/>
                <a:gd name="T31" fmla="*/ 187 h 311"/>
                <a:gd name="T32" fmla="*/ 123 w 220"/>
                <a:gd name="T33" fmla="*/ 195 h 311"/>
                <a:gd name="T34" fmla="*/ 182 w 220"/>
                <a:gd name="T35" fmla="*/ 216 h 311"/>
                <a:gd name="T36" fmla="*/ 198 w 220"/>
                <a:gd name="T37" fmla="*/ 227 h 311"/>
                <a:gd name="T38" fmla="*/ 214 w 220"/>
                <a:gd name="T39" fmla="*/ 265 h 311"/>
                <a:gd name="T40" fmla="*/ 196 w 220"/>
                <a:gd name="T41" fmla="*/ 310 h 311"/>
                <a:gd name="T42" fmla="*/ 166 w 220"/>
                <a:gd name="T43" fmla="*/ 304 h 311"/>
                <a:gd name="T44" fmla="*/ 156 w 220"/>
                <a:gd name="T45" fmla="*/ 286 h 311"/>
                <a:gd name="T46" fmla="*/ 163 w 220"/>
                <a:gd name="T47" fmla="*/ 267 h 311"/>
                <a:gd name="T48" fmla="*/ 106 w 220"/>
                <a:gd name="T49" fmla="*/ 258 h 311"/>
                <a:gd name="T50" fmla="*/ 44 w 220"/>
                <a:gd name="T51" fmla="*/ 258 h 311"/>
                <a:gd name="T52" fmla="*/ 17 w 220"/>
                <a:gd name="T53" fmla="*/ 255 h 311"/>
                <a:gd name="T54" fmla="*/ 5 w 220"/>
                <a:gd name="T55" fmla="*/ 244 h 311"/>
                <a:gd name="T56" fmla="*/ 0 w 220"/>
                <a:gd name="T57" fmla="*/ 228 h 311"/>
                <a:gd name="T58" fmla="*/ 6 w 220"/>
                <a:gd name="T59" fmla="*/ 202 h 311"/>
                <a:gd name="T60" fmla="*/ 13 w 220"/>
                <a:gd name="T61" fmla="*/ 179 h 311"/>
                <a:gd name="T62" fmla="*/ 13 w 220"/>
                <a:gd name="T63" fmla="*/ 160 h 311"/>
                <a:gd name="T64" fmla="*/ 13 w 220"/>
                <a:gd name="T65" fmla="*/ 140 h 311"/>
                <a:gd name="T66" fmla="*/ 0 w 220"/>
                <a:gd name="T67" fmla="*/ 103 h 311"/>
                <a:gd name="T68" fmla="*/ 0 w 220"/>
                <a:gd name="T69" fmla="*/ 64 h 311"/>
                <a:gd name="T70" fmla="*/ 2 w 220"/>
                <a:gd name="T71" fmla="*/ 43 h 311"/>
                <a:gd name="T72" fmla="*/ 11 w 220"/>
                <a:gd name="T73" fmla="*/ 24 h 31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0"/>
                <a:gd name="T112" fmla="*/ 0 h 311"/>
                <a:gd name="T113" fmla="*/ 220 w 220"/>
                <a:gd name="T114" fmla="*/ 311 h 31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0" h="311">
                  <a:moveTo>
                    <a:pt x="25" y="12"/>
                  </a:moveTo>
                  <a:lnTo>
                    <a:pt x="30" y="0"/>
                  </a:lnTo>
                  <a:lnTo>
                    <a:pt x="66" y="16"/>
                  </a:lnTo>
                  <a:lnTo>
                    <a:pt x="63" y="25"/>
                  </a:lnTo>
                  <a:lnTo>
                    <a:pt x="67" y="37"/>
                  </a:lnTo>
                  <a:lnTo>
                    <a:pt x="74" y="46"/>
                  </a:lnTo>
                  <a:lnTo>
                    <a:pt x="80" y="65"/>
                  </a:lnTo>
                  <a:lnTo>
                    <a:pt x="93" y="78"/>
                  </a:lnTo>
                  <a:lnTo>
                    <a:pt x="95" y="88"/>
                  </a:lnTo>
                  <a:lnTo>
                    <a:pt x="96" y="92"/>
                  </a:lnTo>
                  <a:lnTo>
                    <a:pt x="95" y="100"/>
                  </a:lnTo>
                  <a:lnTo>
                    <a:pt x="94" y="106"/>
                  </a:lnTo>
                  <a:lnTo>
                    <a:pt x="94" y="112"/>
                  </a:lnTo>
                  <a:lnTo>
                    <a:pt x="94" y="116"/>
                  </a:lnTo>
                  <a:lnTo>
                    <a:pt x="128" y="124"/>
                  </a:lnTo>
                  <a:lnTo>
                    <a:pt x="146" y="128"/>
                  </a:lnTo>
                  <a:lnTo>
                    <a:pt x="161" y="128"/>
                  </a:lnTo>
                  <a:lnTo>
                    <a:pt x="163" y="130"/>
                  </a:lnTo>
                  <a:lnTo>
                    <a:pt x="164" y="138"/>
                  </a:lnTo>
                  <a:lnTo>
                    <a:pt x="165" y="144"/>
                  </a:lnTo>
                  <a:lnTo>
                    <a:pt x="151" y="147"/>
                  </a:lnTo>
                  <a:lnTo>
                    <a:pt x="135" y="148"/>
                  </a:lnTo>
                  <a:lnTo>
                    <a:pt x="122" y="148"/>
                  </a:lnTo>
                  <a:lnTo>
                    <a:pt x="105" y="152"/>
                  </a:lnTo>
                  <a:lnTo>
                    <a:pt x="94" y="148"/>
                  </a:lnTo>
                  <a:lnTo>
                    <a:pt x="94" y="163"/>
                  </a:lnTo>
                  <a:lnTo>
                    <a:pt x="91" y="171"/>
                  </a:lnTo>
                  <a:lnTo>
                    <a:pt x="93" y="179"/>
                  </a:lnTo>
                  <a:lnTo>
                    <a:pt x="91" y="184"/>
                  </a:lnTo>
                  <a:lnTo>
                    <a:pt x="97" y="185"/>
                  </a:lnTo>
                  <a:lnTo>
                    <a:pt x="100" y="186"/>
                  </a:lnTo>
                  <a:lnTo>
                    <a:pt x="110" y="187"/>
                  </a:lnTo>
                  <a:lnTo>
                    <a:pt x="116" y="193"/>
                  </a:lnTo>
                  <a:lnTo>
                    <a:pt x="123" y="195"/>
                  </a:lnTo>
                  <a:lnTo>
                    <a:pt x="167" y="209"/>
                  </a:lnTo>
                  <a:lnTo>
                    <a:pt x="182" y="216"/>
                  </a:lnTo>
                  <a:lnTo>
                    <a:pt x="192" y="218"/>
                  </a:lnTo>
                  <a:lnTo>
                    <a:pt x="198" y="227"/>
                  </a:lnTo>
                  <a:lnTo>
                    <a:pt x="206" y="241"/>
                  </a:lnTo>
                  <a:lnTo>
                    <a:pt x="214" y="265"/>
                  </a:lnTo>
                  <a:lnTo>
                    <a:pt x="219" y="304"/>
                  </a:lnTo>
                  <a:lnTo>
                    <a:pt x="196" y="310"/>
                  </a:lnTo>
                  <a:lnTo>
                    <a:pt x="179" y="310"/>
                  </a:lnTo>
                  <a:lnTo>
                    <a:pt x="166" y="304"/>
                  </a:lnTo>
                  <a:lnTo>
                    <a:pt x="155" y="302"/>
                  </a:lnTo>
                  <a:lnTo>
                    <a:pt x="156" y="286"/>
                  </a:lnTo>
                  <a:lnTo>
                    <a:pt x="162" y="273"/>
                  </a:lnTo>
                  <a:lnTo>
                    <a:pt x="163" y="267"/>
                  </a:lnTo>
                  <a:lnTo>
                    <a:pt x="132" y="265"/>
                  </a:lnTo>
                  <a:lnTo>
                    <a:pt x="106" y="258"/>
                  </a:lnTo>
                  <a:lnTo>
                    <a:pt x="68" y="258"/>
                  </a:lnTo>
                  <a:lnTo>
                    <a:pt x="44" y="258"/>
                  </a:lnTo>
                  <a:lnTo>
                    <a:pt x="32" y="258"/>
                  </a:lnTo>
                  <a:lnTo>
                    <a:pt x="17" y="255"/>
                  </a:lnTo>
                  <a:lnTo>
                    <a:pt x="11" y="252"/>
                  </a:lnTo>
                  <a:lnTo>
                    <a:pt x="5" y="244"/>
                  </a:lnTo>
                  <a:lnTo>
                    <a:pt x="1" y="240"/>
                  </a:lnTo>
                  <a:lnTo>
                    <a:pt x="0" y="228"/>
                  </a:lnTo>
                  <a:lnTo>
                    <a:pt x="0" y="218"/>
                  </a:lnTo>
                  <a:lnTo>
                    <a:pt x="6" y="202"/>
                  </a:lnTo>
                  <a:lnTo>
                    <a:pt x="13" y="185"/>
                  </a:lnTo>
                  <a:lnTo>
                    <a:pt x="13" y="179"/>
                  </a:lnTo>
                  <a:lnTo>
                    <a:pt x="11" y="172"/>
                  </a:lnTo>
                  <a:lnTo>
                    <a:pt x="13" y="160"/>
                  </a:lnTo>
                  <a:lnTo>
                    <a:pt x="14" y="155"/>
                  </a:lnTo>
                  <a:lnTo>
                    <a:pt x="13" y="140"/>
                  </a:lnTo>
                  <a:lnTo>
                    <a:pt x="8" y="124"/>
                  </a:lnTo>
                  <a:lnTo>
                    <a:pt x="0" y="103"/>
                  </a:lnTo>
                  <a:lnTo>
                    <a:pt x="0" y="81"/>
                  </a:lnTo>
                  <a:lnTo>
                    <a:pt x="0" y="64"/>
                  </a:lnTo>
                  <a:lnTo>
                    <a:pt x="0" y="49"/>
                  </a:lnTo>
                  <a:lnTo>
                    <a:pt x="2" y="43"/>
                  </a:lnTo>
                  <a:lnTo>
                    <a:pt x="7" y="33"/>
                  </a:lnTo>
                  <a:lnTo>
                    <a:pt x="11" y="24"/>
                  </a:lnTo>
                  <a:lnTo>
                    <a:pt x="25" y="12"/>
                  </a:lnTo>
                </a:path>
              </a:pathLst>
            </a:custGeom>
            <a:solidFill>
              <a:srgbClr val="002020"/>
            </a:solidFill>
            <a:ln w="12700" cap="rnd">
              <a:solidFill>
                <a:srgbClr val="000000"/>
              </a:solidFill>
              <a:round/>
              <a:headEnd type="none" w="sm" len="sm"/>
              <a:tailEnd type="none" w="sm" len="sm"/>
            </a:ln>
          </p:spPr>
          <p:txBody>
            <a:bodyPr/>
            <a:lstStyle/>
            <a:p>
              <a:endParaRPr lang="es-ES"/>
            </a:p>
          </p:txBody>
        </p:sp>
        <p:sp>
          <p:nvSpPr>
            <p:cNvPr id="107408" name="Freeform 436"/>
            <p:cNvSpPr>
              <a:spLocks/>
            </p:cNvSpPr>
            <p:nvPr/>
          </p:nvSpPr>
          <p:spPr bwMode="auto">
            <a:xfrm>
              <a:off x="534" y="3143"/>
              <a:ext cx="137" cy="126"/>
            </a:xfrm>
            <a:custGeom>
              <a:avLst/>
              <a:gdLst>
                <a:gd name="T0" fmla="*/ 11 w 137"/>
                <a:gd name="T1" fmla="*/ 0 h 126"/>
                <a:gd name="T2" fmla="*/ 20 w 137"/>
                <a:gd name="T3" fmla="*/ 0 h 126"/>
                <a:gd name="T4" fmla="*/ 27 w 137"/>
                <a:gd name="T5" fmla="*/ 5 h 126"/>
                <a:gd name="T6" fmla="*/ 30 w 137"/>
                <a:gd name="T7" fmla="*/ 11 h 126"/>
                <a:gd name="T8" fmla="*/ 30 w 137"/>
                <a:gd name="T9" fmla="*/ 20 h 126"/>
                <a:gd name="T10" fmla="*/ 35 w 137"/>
                <a:gd name="T11" fmla="*/ 34 h 126"/>
                <a:gd name="T12" fmla="*/ 38 w 137"/>
                <a:gd name="T13" fmla="*/ 48 h 126"/>
                <a:gd name="T14" fmla="*/ 44 w 137"/>
                <a:gd name="T15" fmla="*/ 59 h 126"/>
                <a:gd name="T16" fmla="*/ 46 w 137"/>
                <a:gd name="T17" fmla="*/ 71 h 126"/>
                <a:gd name="T18" fmla="*/ 50 w 137"/>
                <a:gd name="T19" fmla="*/ 81 h 126"/>
                <a:gd name="T20" fmla="*/ 38 w 137"/>
                <a:gd name="T21" fmla="*/ 86 h 126"/>
                <a:gd name="T22" fmla="*/ 52 w 137"/>
                <a:gd name="T23" fmla="*/ 84 h 126"/>
                <a:gd name="T24" fmla="*/ 56 w 137"/>
                <a:gd name="T25" fmla="*/ 89 h 126"/>
                <a:gd name="T26" fmla="*/ 49 w 137"/>
                <a:gd name="T27" fmla="*/ 93 h 126"/>
                <a:gd name="T28" fmla="*/ 58 w 137"/>
                <a:gd name="T29" fmla="*/ 91 h 126"/>
                <a:gd name="T30" fmla="*/ 68 w 137"/>
                <a:gd name="T31" fmla="*/ 95 h 126"/>
                <a:gd name="T32" fmla="*/ 81 w 137"/>
                <a:gd name="T33" fmla="*/ 97 h 126"/>
                <a:gd name="T34" fmla="*/ 97 w 137"/>
                <a:gd name="T35" fmla="*/ 102 h 126"/>
                <a:gd name="T36" fmla="*/ 108 w 137"/>
                <a:gd name="T37" fmla="*/ 102 h 126"/>
                <a:gd name="T38" fmla="*/ 122 w 137"/>
                <a:gd name="T39" fmla="*/ 104 h 126"/>
                <a:gd name="T40" fmla="*/ 132 w 137"/>
                <a:gd name="T41" fmla="*/ 103 h 126"/>
                <a:gd name="T42" fmla="*/ 133 w 137"/>
                <a:gd name="T43" fmla="*/ 107 h 126"/>
                <a:gd name="T44" fmla="*/ 136 w 137"/>
                <a:gd name="T45" fmla="*/ 113 h 126"/>
                <a:gd name="T46" fmla="*/ 136 w 137"/>
                <a:gd name="T47" fmla="*/ 116 h 126"/>
                <a:gd name="T48" fmla="*/ 125 w 137"/>
                <a:gd name="T49" fmla="*/ 121 h 126"/>
                <a:gd name="T50" fmla="*/ 123 w 137"/>
                <a:gd name="T51" fmla="*/ 116 h 126"/>
                <a:gd name="T52" fmla="*/ 121 w 137"/>
                <a:gd name="T53" fmla="*/ 121 h 126"/>
                <a:gd name="T54" fmla="*/ 106 w 137"/>
                <a:gd name="T55" fmla="*/ 122 h 126"/>
                <a:gd name="T56" fmla="*/ 81 w 137"/>
                <a:gd name="T57" fmla="*/ 125 h 126"/>
                <a:gd name="T58" fmla="*/ 46 w 137"/>
                <a:gd name="T59" fmla="*/ 117 h 126"/>
                <a:gd name="T60" fmla="*/ 38 w 137"/>
                <a:gd name="T61" fmla="*/ 115 h 126"/>
                <a:gd name="T62" fmla="*/ 27 w 137"/>
                <a:gd name="T63" fmla="*/ 99 h 126"/>
                <a:gd name="T64" fmla="*/ 12 w 137"/>
                <a:gd name="T65" fmla="*/ 70 h 126"/>
                <a:gd name="T66" fmla="*/ 2 w 137"/>
                <a:gd name="T67" fmla="*/ 37 h 126"/>
                <a:gd name="T68" fmla="*/ 0 w 137"/>
                <a:gd name="T69" fmla="*/ 26 h 126"/>
                <a:gd name="T70" fmla="*/ 0 w 137"/>
                <a:gd name="T71" fmla="*/ 12 h 126"/>
                <a:gd name="T72" fmla="*/ 6 w 137"/>
                <a:gd name="T73" fmla="*/ 2 h 126"/>
                <a:gd name="T74" fmla="*/ 11 w 137"/>
                <a:gd name="T75" fmla="*/ 0 h 1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7"/>
                <a:gd name="T115" fmla="*/ 0 h 126"/>
                <a:gd name="T116" fmla="*/ 137 w 137"/>
                <a:gd name="T117" fmla="*/ 126 h 1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7" h="126">
                  <a:moveTo>
                    <a:pt x="11" y="0"/>
                  </a:moveTo>
                  <a:lnTo>
                    <a:pt x="20" y="0"/>
                  </a:lnTo>
                  <a:lnTo>
                    <a:pt x="27" y="5"/>
                  </a:lnTo>
                  <a:lnTo>
                    <a:pt x="30" y="11"/>
                  </a:lnTo>
                  <a:lnTo>
                    <a:pt x="30" y="20"/>
                  </a:lnTo>
                  <a:lnTo>
                    <a:pt x="35" y="34"/>
                  </a:lnTo>
                  <a:lnTo>
                    <a:pt x="38" y="48"/>
                  </a:lnTo>
                  <a:lnTo>
                    <a:pt x="44" y="59"/>
                  </a:lnTo>
                  <a:lnTo>
                    <a:pt x="46" y="71"/>
                  </a:lnTo>
                  <a:lnTo>
                    <a:pt x="50" y="81"/>
                  </a:lnTo>
                  <a:lnTo>
                    <a:pt x="38" y="86"/>
                  </a:lnTo>
                  <a:lnTo>
                    <a:pt x="52" y="84"/>
                  </a:lnTo>
                  <a:lnTo>
                    <a:pt x="56" y="89"/>
                  </a:lnTo>
                  <a:lnTo>
                    <a:pt x="49" y="93"/>
                  </a:lnTo>
                  <a:lnTo>
                    <a:pt x="58" y="91"/>
                  </a:lnTo>
                  <a:lnTo>
                    <a:pt x="68" y="95"/>
                  </a:lnTo>
                  <a:lnTo>
                    <a:pt x="81" y="97"/>
                  </a:lnTo>
                  <a:lnTo>
                    <a:pt x="97" y="102"/>
                  </a:lnTo>
                  <a:lnTo>
                    <a:pt x="108" y="102"/>
                  </a:lnTo>
                  <a:lnTo>
                    <a:pt x="122" y="104"/>
                  </a:lnTo>
                  <a:lnTo>
                    <a:pt x="132" y="103"/>
                  </a:lnTo>
                  <a:lnTo>
                    <a:pt x="133" y="107"/>
                  </a:lnTo>
                  <a:lnTo>
                    <a:pt x="136" y="113"/>
                  </a:lnTo>
                  <a:lnTo>
                    <a:pt x="136" y="116"/>
                  </a:lnTo>
                  <a:lnTo>
                    <a:pt x="125" y="121"/>
                  </a:lnTo>
                  <a:lnTo>
                    <a:pt x="123" y="116"/>
                  </a:lnTo>
                  <a:lnTo>
                    <a:pt x="121" y="121"/>
                  </a:lnTo>
                  <a:lnTo>
                    <a:pt x="106" y="122"/>
                  </a:lnTo>
                  <a:lnTo>
                    <a:pt x="81" y="125"/>
                  </a:lnTo>
                  <a:lnTo>
                    <a:pt x="46" y="117"/>
                  </a:lnTo>
                  <a:lnTo>
                    <a:pt x="38" y="115"/>
                  </a:lnTo>
                  <a:lnTo>
                    <a:pt x="27" y="99"/>
                  </a:lnTo>
                  <a:lnTo>
                    <a:pt x="12" y="70"/>
                  </a:lnTo>
                  <a:lnTo>
                    <a:pt x="2" y="37"/>
                  </a:lnTo>
                  <a:lnTo>
                    <a:pt x="0" y="26"/>
                  </a:lnTo>
                  <a:lnTo>
                    <a:pt x="0" y="12"/>
                  </a:lnTo>
                  <a:lnTo>
                    <a:pt x="6" y="2"/>
                  </a:lnTo>
                  <a:lnTo>
                    <a:pt x="11" y="0"/>
                  </a:lnTo>
                </a:path>
              </a:pathLst>
            </a:custGeom>
            <a:solidFill>
              <a:srgbClr val="004040"/>
            </a:solidFill>
            <a:ln w="9525" cap="rnd">
              <a:noFill/>
              <a:round/>
              <a:headEnd type="none" w="sm" len="sm"/>
              <a:tailEnd type="none" w="sm" len="sm"/>
            </a:ln>
          </p:spPr>
          <p:txBody>
            <a:bodyPr/>
            <a:lstStyle/>
            <a:p>
              <a:endParaRPr lang="es-ES"/>
            </a:p>
          </p:txBody>
        </p:sp>
        <p:sp>
          <p:nvSpPr>
            <p:cNvPr id="107409" name="Freeform 437"/>
            <p:cNvSpPr>
              <a:spLocks/>
            </p:cNvSpPr>
            <p:nvPr/>
          </p:nvSpPr>
          <p:spPr bwMode="auto">
            <a:xfrm>
              <a:off x="551" y="3138"/>
              <a:ext cx="49" cy="96"/>
            </a:xfrm>
            <a:custGeom>
              <a:avLst/>
              <a:gdLst>
                <a:gd name="T0" fmla="*/ 4 w 49"/>
                <a:gd name="T1" fmla="*/ 0 h 96"/>
                <a:gd name="T2" fmla="*/ 0 w 49"/>
                <a:gd name="T3" fmla="*/ 3 h 96"/>
                <a:gd name="T4" fmla="*/ 1 w 49"/>
                <a:gd name="T5" fmla="*/ 8 h 96"/>
                <a:gd name="T6" fmla="*/ 6 w 49"/>
                <a:gd name="T7" fmla="*/ 12 h 96"/>
                <a:gd name="T8" fmla="*/ 12 w 49"/>
                <a:gd name="T9" fmla="*/ 17 h 96"/>
                <a:gd name="T10" fmla="*/ 16 w 49"/>
                <a:gd name="T11" fmla="*/ 34 h 96"/>
                <a:gd name="T12" fmla="*/ 20 w 49"/>
                <a:gd name="T13" fmla="*/ 44 h 96"/>
                <a:gd name="T14" fmla="*/ 26 w 49"/>
                <a:gd name="T15" fmla="*/ 51 h 96"/>
                <a:gd name="T16" fmla="*/ 32 w 49"/>
                <a:gd name="T17" fmla="*/ 59 h 96"/>
                <a:gd name="T18" fmla="*/ 24 w 49"/>
                <a:gd name="T19" fmla="*/ 52 h 96"/>
                <a:gd name="T20" fmla="*/ 19 w 49"/>
                <a:gd name="T21" fmla="*/ 45 h 96"/>
                <a:gd name="T22" fmla="*/ 24 w 49"/>
                <a:gd name="T23" fmla="*/ 58 h 96"/>
                <a:gd name="T24" fmla="*/ 27 w 49"/>
                <a:gd name="T25" fmla="*/ 69 h 96"/>
                <a:gd name="T26" fmla="*/ 32 w 49"/>
                <a:gd name="T27" fmla="*/ 80 h 96"/>
                <a:gd name="T28" fmla="*/ 33 w 49"/>
                <a:gd name="T29" fmla="*/ 84 h 96"/>
                <a:gd name="T30" fmla="*/ 36 w 49"/>
                <a:gd name="T31" fmla="*/ 88 h 96"/>
                <a:gd name="T32" fmla="*/ 40 w 49"/>
                <a:gd name="T33" fmla="*/ 92 h 96"/>
                <a:gd name="T34" fmla="*/ 44 w 49"/>
                <a:gd name="T35" fmla="*/ 95 h 96"/>
                <a:gd name="T36" fmla="*/ 44 w 49"/>
                <a:gd name="T37" fmla="*/ 88 h 96"/>
                <a:gd name="T38" fmla="*/ 45 w 49"/>
                <a:gd name="T39" fmla="*/ 81 h 96"/>
                <a:gd name="T40" fmla="*/ 48 w 49"/>
                <a:gd name="T41" fmla="*/ 74 h 96"/>
                <a:gd name="T42" fmla="*/ 48 w 49"/>
                <a:gd name="T43" fmla="*/ 67 h 96"/>
                <a:gd name="T44" fmla="*/ 44 w 49"/>
                <a:gd name="T45" fmla="*/ 60 h 96"/>
                <a:gd name="T46" fmla="*/ 40 w 49"/>
                <a:gd name="T47" fmla="*/ 53 h 96"/>
                <a:gd name="T48" fmla="*/ 37 w 49"/>
                <a:gd name="T49" fmla="*/ 50 h 96"/>
                <a:gd name="T50" fmla="*/ 32 w 49"/>
                <a:gd name="T51" fmla="*/ 45 h 96"/>
                <a:gd name="T52" fmla="*/ 26 w 49"/>
                <a:gd name="T53" fmla="*/ 37 h 96"/>
                <a:gd name="T54" fmla="*/ 19 w 49"/>
                <a:gd name="T55" fmla="*/ 27 h 96"/>
                <a:gd name="T56" fmla="*/ 25 w 49"/>
                <a:gd name="T57" fmla="*/ 32 h 96"/>
                <a:gd name="T58" fmla="*/ 30 w 49"/>
                <a:gd name="T59" fmla="*/ 40 h 96"/>
                <a:gd name="T60" fmla="*/ 35 w 49"/>
                <a:gd name="T61" fmla="*/ 48 h 96"/>
                <a:gd name="T62" fmla="*/ 30 w 49"/>
                <a:gd name="T63" fmla="*/ 35 h 96"/>
                <a:gd name="T64" fmla="*/ 24 w 49"/>
                <a:gd name="T65" fmla="*/ 24 h 96"/>
                <a:gd name="T66" fmla="*/ 16 w 49"/>
                <a:gd name="T67" fmla="*/ 9 h 96"/>
                <a:gd name="T68" fmla="*/ 13 w 49"/>
                <a:gd name="T69" fmla="*/ 3 h 96"/>
                <a:gd name="T70" fmla="*/ 4 w 49"/>
                <a:gd name="T71" fmla="*/ 0 h 9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9"/>
                <a:gd name="T109" fmla="*/ 0 h 96"/>
                <a:gd name="T110" fmla="*/ 49 w 49"/>
                <a:gd name="T111" fmla="*/ 96 h 9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9" h="96">
                  <a:moveTo>
                    <a:pt x="4" y="0"/>
                  </a:moveTo>
                  <a:lnTo>
                    <a:pt x="0" y="3"/>
                  </a:lnTo>
                  <a:lnTo>
                    <a:pt x="1" y="8"/>
                  </a:lnTo>
                  <a:lnTo>
                    <a:pt x="6" y="12"/>
                  </a:lnTo>
                  <a:lnTo>
                    <a:pt x="12" y="17"/>
                  </a:lnTo>
                  <a:lnTo>
                    <a:pt x="16" y="34"/>
                  </a:lnTo>
                  <a:lnTo>
                    <a:pt x="20" y="44"/>
                  </a:lnTo>
                  <a:lnTo>
                    <a:pt x="26" y="51"/>
                  </a:lnTo>
                  <a:lnTo>
                    <a:pt x="32" y="59"/>
                  </a:lnTo>
                  <a:lnTo>
                    <a:pt x="24" y="52"/>
                  </a:lnTo>
                  <a:lnTo>
                    <a:pt x="19" y="45"/>
                  </a:lnTo>
                  <a:lnTo>
                    <a:pt x="24" y="58"/>
                  </a:lnTo>
                  <a:lnTo>
                    <a:pt x="27" y="69"/>
                  </a:lnTo>
                  <a:lnTo>
                    <a:pt x="32" y="80"/>
                  </a:lnTo>
                  <a:lnTo>
                    <a:pt x="33" y="84"/>
                  </a:lnTo>
                  <a:lnTo>
                    <a:pt x="36" y="88"/>
                  </a:lnTo>
                  <a:lnTo>
                    <a:pt x="40" y="92"/>
                  </a:lnTo>
                  <a:lnTo>
                    <a:pt x="44" y="95"/>
                  </a:lnTo>
                  <a:lnTo>
                    <a:pt x="44" y="88"/>
                  </a:lnTo>
                  <a:lnTo>
                    <a:pt x="45" y="81"/>
                  </a:lnTo>
                  <a:lnTo>
                    <a:pt x="48" y="74"/>
                  </a:lnTo>
                  <a:lnTo>
                    <a:pt x="48" y="67"/>
                  </a:lnTo>
                  <a:lnTo>
                    <a:pt x="44" y="60"/>
                  </a:lnTo>
                  <a:lnTo>
                    <a:pt x="40" y="53"/>
                  </a:lnTo>
                  <a:lnTo>
                    <a:pt x="37" y="50"/>
                  </a:lnTo>
                  <a:lnTo>
                    <a:pt x="32" y="45"/>
                  </a:lnTo>
                  <a:lnTo>
                    <a:pt x="26" y="37"/>
                  </a:lnTo>
                  <a:lnTo>
                    <a:pt x="19" y="27"/>
                  </a:lnTo>
                  <a:lnTo>
                    <a:pt x="25" y="32"/>
                  </a:lnTo>
                  <a:lnTo>
                    <a:pt x="30" y="40"/>
                  </a:lnTo>
                  <a:lnTo>
                    <a:pt x="35" y="48"/>
                  </a:lnTo>
                  <a:lnTo>
                    <a:pt x="30" y="35"/>
                  </a:lnTo>
                  <a:lnTo>
                    <a:pt x="24" y="24"/>
                  </a:lnTo>
                  <a:lnTo>
                    <a:pt x="16" y="9"/>
                  </a:lnTo>
                  <a:lnTo>
                    <a:pt x="13" y="3"/>
                  </a:lnTo>
                  <a:lnTo>
                    <a:pt x="4" y="0"/>
                  </a:lnTo>
                </a:path>
              </a:pathLst>
            </a:custGeom>
            <a:solidFill>
              <a:srgbClr val="004040"/>
            </a:solidFill>
            <a:ln w="9525" cap="rnd">
              <a:noFill/>
              <a:round/>
              <a:headEnd type="none" w="sm" len="sm"/>
              <a:tailEnd type="none" w="sm" len="sm"/>
            </a:ln>
          </p:spPr>
          <p:txBody>
            <a:bodyPr/>
            <a:lstStyle/>
            <a:p>
              <a:endParaRPr lang="es-ES"/>
            </a:p>
          </p:txBody>
        </p:sp>
        <p:sp>
          <p:nvSpPr>
            <p:cNvPr id="107410" name="Freeform 438"/>
            <p:cNvSpPr>
              <a:spLocks/>
            </p:cNvSpPr>
            <p:nvPr/>
          </p:nvSpPr>
          <p:spPr bwMode="auto">
            <a:xfrm>
              <a:off x="510" y="3132"/>
              <a:ext cx="214" cy="292"/>
            </a:xfrm>
            <a:custGeom>
              <a:avLst/>
              <a:gdLst>
                <a:gd name="T0" fmla="*/ 30 w 214"/>
                <a:gd name="T1" fmla="*/ 13 h 292"/>
                <a:gd name="T2" fmla="*/ 21 w 214"/>
                <a:gd name="T3" fmla="*/ 35 h 292"/>
                <a:gd name="T4" fmla="*/ 18 w 214"/>
                <a:gd name="T5" fmla="*/ 64 h 292"/>
                <a:gd name="T6" fmla="*/ 20 w 214"/>
                <a:gd name="T7" fmla="*/ 54 h 292"/>
                <a:gd name="T8" fmla="*/ 29 w 214"/>
                <a:gd name="T9" fmla="*/ 71 h 292"/>
                <a:gd name="T10" fmla="*/ 30 w 214"/>
                <a:gd name="T11" fmla="*/ 103 h 292"/>
                <a:gd name="T12" fmla="*/ 32 w 214"/>
                <a:gd name="T13" fmla="*/ 90 h 292"/>
                <a:gd name="T14" fmla="*/ 50 w 214"/>
                <a:gd name="T15" fmla="*/ 115 h 292"/>
                <a:gd name="T16" fmla="*/ 76 w 214"/>
                <a:gd name="T17" fmla="*/ 133 h 292"/>
                <a:gd name="T18" fmla="*/ 76 w 214"/>
                <a:gd name="T19" fmla="*/ 142 h 292"/>
                <a:gd name="T20" fmla="*/ 82 w 214"/>
                <a:gd name="T21" fmla="*/ 141 h 292"/>
                <a:gd name="T22" fmla="*/ 86 w 214"/>
                <a:gd name="T23" fmla="*/ 154 h 292"/>
                <a:gd name="T24" fmla="*/ 87 w 214"/>
                <a:gd name="T25" fmla="*/ 163 h 292"/>
                <a:gd name="T26" fmla="*/ 67 w 214"/>
                <a:gd name="T27" fmla="*/ 179 h 292"/>
                <a:gd name="T28" fmla="*/ 96 w 214"/>
                <a:gd name="T29" fmla="*/ 171 h 292"/>
                <a:gd name="T30" fmla="*/ 80 w 214"/>
                <a:gd name="T31" fmla="*/ 186 h 292"/>
                <a:gd name="T32" fmla="*/ 104 w 214"/>
                <a:gd name="T33" fmla="*/ 174 h 292"/>
                <a:gd name="T34" fmla="*/ 103 w 214"/>
                <a:gd name="T35" fmla="*/ 183 h 292"/>
                <a:gd name="T36" fmla="*/ 115 w 214"/>
                <a:gd name="T37" fmla="*/ 180 h 292"/>
                <a:gd name="T38" fmla="*/ 170 w 214"/>
                <a:gd name="T39" fmla="*/ 199 h 292"/>
                <a:gd name="T40" fmla="*/ 199 w 214"/>
                <a:gd name="T41" fmla="*/ 227 h 292"/>
                <a:gd name="T42" fmla="*/ 191 w 214"/>
                <a:gd name="T43" fmla="*/ 291 h 292"/>
                <a:gd name="T44" fmla="*/ 157 w 214"/>
                <a:gd name="T45" fmla="*/ 271 h 292"/>
                <a:gd name="T46" fmla="*/ 126 w 214"/>
                <a:gd name="T47" fmla="*/ 247 h 292"/>
                <a:gd name="T48" fmla="*/ 139 w 214"/>
                <a:gd name="T49" fmla="*/ 244 h 292"/>
                <a:gd name="T50" fmla="*/ 129 w 214"/>
                <a:gd name="T51" fmla="*/ 240 h 292"/>
                <a:gd name="T52" fmla="*/ 108 w 214"/>
                <a:gd name="T53" fmla="*/ 244 h 292"/>
                <a:gd name="T54" fmla="*/ 149 w 214"/>
                <a:gd name="T55" fmla="*/ 223 h 292"/>
                <a:gd name="T56" fmla="*/ 28 w 214"/>
                <a:gd name="T57" fmla="*/ 240 h 292"/>
                <a:gd name="T58" fmla="*/ 2 w 214"/>
                <a:gd name="T59" fmla="*/ 227 h 292"/>
                <a:gd name="T60" fmla="*/ 2 w 214"/>
                <a:gd name="T61" fmla="*/ 200 h 292"/>
                <a:gd name="T62" fmla="*/ 13 w 214"/>
                <a:gd name="T63" fmla="*/ 164 h 292"/>
                <a:gd name="T64" fmla="*/ 41 w 214"/>
                <a:gd name="T65" fmla="*/ 182 h 292"/>
                <a:gd name="T66" fmla="*/ 24 w 214"/>
                <a:gd name="T67" fmla="*/ 154 h 292"/>
                <a:gd name="T68" fmla="*/ 41 w 214"/>
                <a:gd name="T69" fmla="*/ 148 h 292"/>
                <a:gd name="T70" fmla="*/ 32 w 214"/>
                <a:gd name="T71" fmla="*/ 133 h 292"/>
                <a:gd name="T72" fmla="*/ 22 w 214"/>
                <a:gd name="T73" fmla="*/ 140 h 292"/>
                <a:gd name="T74" fmla="*/ 6 w 214"/>
                <a:gd name="T75" fmla="*/ 99 h 292"/>
                <a:gd name="T76" fmla="*/ 6 w 214"/>
                <a:gd name="T77" fmla="*/ 62 h 292"/>
                <a:gd name="T78" fmla="*/ 0 w 214"/>
                <a:gd name="T79" fmla="*/ 85 h 292"/>
                <a:gd name="T80" fmla="*/ 0 w 214"/>
                <a:gd name="T81" fmla="*/ 56 h 292"/>
                <a:gd name="T82" fmla="*/ 12 w 214"/>
                <a:gd name="T83" fmla="*/ 29 h 292"/>
                <a:gd name="T84" fmla="*/ 0 w 214"/>
                <a:gd name="T85" fmla="*/ 53 h 292"/>
                <a:gd name="T86" fmla="*/ 7 w 214"/>
                <a:gd name="T87" fmla="*/ 23 h 292"/>
                <a:gd name="T88" fmla="*/ 25 w 214"/>
                <a:gd name="T89" fmla="*/ 0 h 2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4"/>
                <a:gd name="T136" fmla="*/ 0 h 292"/>
                <a:gd name="T137" fmla="*/ 214 w 214"/>
                <a:gd name="T138" fmla="*/ 292 h 29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4" h="292">
                  <a:moveTo>
                    <a:pt x="42" y="5"/>
                  </a:moveTo>
                  <a:lnTo>
                    <a:pt x="37" y="9"/>
                  </a:lnTo>
                  <a:lnTo>
                    <a:pt x="30" y="13"/>
                  </a:lnTo>
                  <a:lnTo>
                    <a:pt x="22" y="20"/>
                  </a:lnTo>
                  <a:lnTo>
                    <a:pt x="21" y="27"/>
                  </a:lnTo>
                  <a:lnTo>
                    <a:pt x="21" y="35"/>
                  </a:lnTo>
                  <a:lnTo>
                    <a:pt x="21" y="42"/>
                  </a:lnTo>
                  <a:lnTo>
                    <a:pt x="20" y="53"/>
                  </a:lnTo>
                  <a:lnTo>
                    <a:pt x="18" y="64"/>
                  </a:lnTo>
                  <a:lnTo>
                    <a:pt x="17" y="77"/>
                  </a:lnTo>
                  <a:lnTo>
                    <a:pt x="20" y="64"/>
                  </a:lnTo>
                  <a:lnTo>
                    <a:pt x="20" y="54"/>
                  </a:lnTo>
                  <a:lnTo>
                    <a:pt x="22" y="48"/>
                  </a:lnTo>
                  <a:lnTo>
                    <a:pt x="25" y="59"/>
                  </a:lnTo>
                  <a:lnTo>
                    <a:pt x="29" y="71"/>
                  </a:lnTo>
                  <a:lnTo>
                    <a:pt x="31" y="77"/>
                  </a:lnTo>
                  <a:lnTo>
                    <a:pt x="30" y="89"/>
                  </a:lnTo>
                  <a:lnTo>
                    <a:pt x="30" y="103"/>
                  </a:lnTo>
                  <a:lnTo>
                    <a:pt x="31" y="115"/>
                  </a:lnTo>
                  <a:lnTo>
                    <a:pt x="31" y="100"/>
                  </a:lnTo>
                  <a:lnTo>
                    <a:pt x="32" y="90"/>
                  </a:lnTo>
                  <a:lnTo>
                    <a:pt x="33" y="83"/>
                  </a:lnTo>
                  <a:lnTo>
                    <a:pt x="42" y="104"/>
                  </a:lnTo>
                  <a:lnTo>
                    <a:pt x="50" y="115"/>
                  </a:lnTo>
                  <a:lnTo>
                    <a:pt x="53" y="119"/>
                  </a:lnTo>
                  <a:lnTo>
                    <a:pt x="57" y="128"/>
                  </a:lnTo>
                  <a:lnTo>
                    <a:pt x="76" y="133"/>
                  </a:lnTo>
                  <a:lnTo>
                    <a:pt x="84" y="133"/>
                  </a:lnTo>
                  <a:lnTo>
                    <a:pt x="82" y="138"/>
                  </a:lnTo>
                  <a:lnTo>
                    <a:pt x="76" y="142"/>
                  </a:lnTo>
                  <a:lnTo>
                    <a:pt x="57" y="152"/>
                  </a:lnTo>
                  <a:lnTo>
                    <a:pt x="72" y="147"/>
                  </a:lnTo>
                  <a:lnTo>
                    <a:pt x="82" y="141"/>
                  </a:lnTo>
                  <a:lnTo>
                    <a:pt x="91" y="135"/>
                  </a:lnTo>
                  <a:lnTo>
                    <a:pt x="89" y="148"/>
                  </a:lnTo>
                  <a:lnTo>
                    <a:pt x="86" y="154"/>
                  </a:lnTo>
                  <a:lnTo>
                    <a:pt x="77" y="160"/>
                  </a:lnTo>
                  <a:lnTo>
                    <a:pt x="87" y="159"/>
                  </a:lnTo>
                  <a:lnTo>
                    <a:pt x="87" y="163"/>
                  </a:lnTo>
                  <a:lnTo>
                    <a:pt x="86" y="167"/>
                  </a:lnTo>
                  <a:lnTo>
                    <a:pt x="82" y="171"/>
                  </a:lnTo>
                  <a:lnTo>
                    <a:pt x="67" y="179"/>
                  </a:lnTo>
                  <a:lnTo>
                    <a:pt x="87" y="171"/>
                  </a:lnTo>
                  <a:lnTo>
                    <a:pt x="92" y="171"/>
                  </a:lnTo>
                  <a:lnTo>
                    <a:pt x="96" y="171"/>
                  </a:lnTo>
                  <a:lnTo>
                    <a:pt x="95" y="175"/>
                  </a:lnTo>
                  <a:lnTo>
                    <a:pt x="91" y="180"/>
                  </a:lnTo>
                  <a:lnTo>
                    <a:pt x="80" y="186"/>
                  </a:lnTo>
                  <a:lnTo>
                    <a:pt x="96" y="180"/>
                  </a:lnTo>
                  <a:lnTo>
                    <a:pt x="101" y="173"/>
                  </a:lnTo>
                  <a:lnTo>
                    <a:pt x="104" y="174"/>
                  </a:lnTo>
                  <a:lnTo>
                    <a:pt x="108" y="176"/>
                  </a:lnTo>
                  <a:lnTo>
                    <a:pt x="108" y="181"/>
                  </a:lnTo>
                  <a:lnTo>
                    <a:pt x="103" y="183"/>
                  </a:lnTo>
                  <a:lnTo>
                    <a:pt x="95" y="189"/>
                  </a:lnTo>
                  <a:lnTo>
                    <a:pt x="108" y="184"/>
                  </a:lnTo>
                  <a:lnTo>
                    <a:pt x="115" y="180"/>
                  </a:lnTo>
                  <a:lnTo>
                    <a:pt x="123" y="182"/>
                  </a:lnTo>
                  <a:lnTo>
                    <a:pt x="148" y="191"/>
                  </a:lnTo>
                  <a:lnTo>
                    <a:pt x="170" y="199"/>
                  </a:lnTo>
                  <a:lnTo>
                    <a:pt x="189" y="206"/>
                  </a:lnTo>
                  <a:lnTo>
                    <a:pt x="192" y="214"/>
                  </a:lnTo>
                  <a:lnTo>
                    <a:pt x="199" y="227"/>
                  </a:lnTo>
                  <a:lnTo>
                    <a:pt x="208" y="248"/>
                  </a:lnTo>
                  <a:lnTo>
                    <a:pt x="213" y="286"/>
                  </a:lnTo>
                  <a:lnTo>
                    <a:pt x="191" y="291"/>
                  </a:lnTo>
                  <a:lnTo>
                    <a:pt x="174" y="289"/>
                  </a:lnTo>
                  <a:lnTo>
                    <a:pt x="154" y="284"/>
                  </a:lnTo>
                  <a:lnTo>
                    <a:pt x="157" y="271"/>
                  </a:lnTo>
                  <a:lnTo>
                    <a:pt x="164" y="251"/>
                  </a:lnTo>
                  <a:lnTo>
                    <a:pt x="130" y="248"/>
                  </a:lnTo>
                  <a:lnTo>
                    <a:pt x="126" y="247"/>
                  </a:lnTo>
                  <a:lnTo>
                    <a:pt x="145" y="244"/>
                  </a:lnTo>
                  <a:lnTo>
                    <a:pt x="174" y="232"/>
                  </a:lnTo>
                  <a:lnTo>
                    <a:pt x="139" y="244"/>
                  </a:lnTo>
                  <a:lnTo>
                    <a:pt x="123" y="246"/>
                  </a:lnTo>
                  <a:lnTo>
                    <a:pt x="110" y="244"/>
                  </a:lnTo>
                  <a:lnTo>
                    <a:pt x="129" y="240"/>
                  </a:lnTo>
                  <a:lnTo>
                    <a:pt x="168" y="228"/>
                  </a:lnTo>
                  <a:lnTo>
                    <a:pt x="126" y="239"/>
                  </a:lnTo>
                  <a:lnTo>
                    <a:pt x="108" y="244"/>
                  </a:lnTo>
                  <a:lnTo>
                    <a:pt x="107" y="243"/>
                  </a:lnTo>
                  <a:lnTo>
                    <a:pt x="123" y="236"/>
                  </a:lnTo>
                  <a:lnTo>
                    <a:pt x="149" y="223"/>
                  </a:lnTo>
                  <a:lnTo>
                    <a:pt x="117" y="236"/>
                  </a:lnTo>
                  <a:lnTo>
                    <a:pt x="101" y="240"/>
                  </a:lnTo>
                  <a:lnTo>
                    <a:pt x="28" y="240"/>
                  </a:lnTo>
                  <a:lnTo>
                    <a:pt x="20" y="238"/>
                  </a:lnTo>
                  <a:lnTo>
                    <a:pt x="11" y="236"/>
                  </a:lnTo>
                  <a:lnTo>
                    <a:pt x="2" y="227"/>
                  </a:lnTo>
                  <a:lnTo>
                    <a:pt x="1" y="219"/>
                  </a:lnTo>
                  <a:lnTo>
                    <a:pt x="0" y="212"/>
                  </a:lnTo>
                  <a:lnTo>
                    <a:pt x="2" y="200"/>
                  </a:lnTo>
                  <a:lnTo>
                    <a:pt x="8" y="186"/>
                  </a:lnTo>
                  <a:lnTo>
                    <a:pt x="12" y="174"/>
                  </a:lnTo>
                  <a:lnTo>
                    <a:pt x="13" y="164"/>
                  </a:lnTo>
                  <a:lnTo>
                    <a:pt x="20" y="163"/>
                  </a:lnTo>
                  <a:lnTo>
                    <a:pt x="25" y="171"/>
                  </a:lnTo>
                  <a:lnTo>
                    <a:pt x="41" y="182"/>
                  </a:lnTo>
                  <a:lnTo>
                    <a:pt x="28" y="170"/>
                  </a:lnTo>
                  <a:lnTo>
                    <a:pt x="22" y="162"/>
                  </a:lnTo>
                  <a:lnTo>
                    <a:pt x="24" y="154"/>
                  </a:lnTo>
                  <a:lnTo>
                    <a:pt x="42" y="149"/>
                  </a:lnTo>
                  <a:lnTo>
                    <a:pt x="56" y="142"/>
                  </a:lnTo>
                  <a:lnTo>
                    <a:pt x="41" y="148"/>
                  </a:lnTo>
                  <a:lnTo>
                    <a:pt x="25" y="152"/>
                  </a:lnTo>
                  <a:lnTo>
                    <a:pt x="25" y="141"/>
                  </a:lnTo>
                  <a:lnTo>
                    <a:pt x="32" y="133"/>
                  </a:lnTo>
                  <a:lnTo>
                    <a:pt x="38" y="122"/>
                  </a:lnTo>
                  <a:lnTo>
                    <a:pt x="31" y="133"/>
                  </a:lnTo>
                  <a:lnTo>
                    <a:pt x="22" y="140"/>
                  </a:lnTo>
                  <a:lnTo>
                    <a:pt x="16" y="139"/>
                  </a:lnTo>
                  <a:lnTo>
                    <a:pt x="11" y="119"/>
                  </a:lnTo>
                  <a:lnTo>
                    <a:pt x="6" y="99"/>
                  </a:lnTo>
                  <a:lnTo>
                    <a:pt x="2" y="89"/>
                  </a:lnTo>
                  <a:lnTo>
                    <a:pt x="2" y="75"/>
                  </a:lnTo>
                  <a:lnTo>
                    <a:pt x="6" y="62"/>
                  </a:lnTo>
                  <a:lnTo>
                    <a:pt x="2" y="68"/>
                  </a:lnTo>
                  <a:lnTo>
                    <a:pt x="1" y="77"/>
                  </a:lnTo>
                  <a:lnTo>
                    <a:pt x="0" y="85"/>
                  </a:lnTo>
                  <a:lnTo>
                    <a:pt x="0" y="73"/>
                  </a:lnTo>
                  <a:lnTo>
                    <a:pt x="0" y="63"/>
                  </a:lnTo>
                  <a:lnTo>
                    <a:pt x="0" y="56"/>
                  </a:lnTo>
                  <a:lnTo>
                    <a:pt x="1" y="46"/>
                  </a:lnTo>
                  <a:lnTo>
                    <a:pt x="6" y="36"/>
                  </a:lnTo>
                  <a:lnTo>
                    <a:pt x="12" y="29"/>
                  </a:lnTo>
                  <a:lnTo>
                    <a:pt x="6" y="35"/>
                  </a:lnTo>
                  <a:lnTo>
                    <a:pt x="1" y="42"/>
                  </a:lnTo>
                  <a:lnTo>
                    <a:pt x="0" y="53"/>
                  </a:lnTo>
                  <a:lnTo>
                    <a:pt x="0" y="45"/>
                  </a:lnTo>
                  <a:lnTo>
                    <a:pt x="1" y="35"/>
                  </a:lnTo>
                  <a:lnTo>
                    <a:pt x="7" y="23"/>
                  </a:lnTo>
                  <a:lnTo>
                    <a:pt x="11" y="11"/>
                  </a:lnTo>
                  <a:lnTo>
                    <a:pt x="18" y="6"/>
                  </a:lnTo>
                  <a:lnTo>
                    <a:pt x="25" y="0"/>
                  </a:lnTo>
                  <a:lnTo>
                    <a:pt x="35" y="0"/>
                  </a:lnTo>
                  <a:lnTo>
                    <a:pt x="42" y="5"/>
                  </a:lnTo>
                </a:path>
              </a:pathLst>
            </a:custGeom>
            <a:solidFill>
              <a:srgbClr val="004040"/>
            </a:solidFill>
            <a:ln w="9525" cap="rnd">
              <a:noFill/>
              <a:round/>
              <a:headEnd type="none" w="sm" len="sm"/>
              <a:tailEnd type="none" w="sm" len="sm"/>
            </a:ln>
          </p:spPr>
          <p:txBody>
            <a:bodyPr/>
            <a:lstStyle/>
            <a:p>
              <a:endParaRPr lang="es-ES"/>
            </a:p>
          </p:txBody>
        </p:sp>
        <p:sp>
          <p:nvSpPr>
            <p:cNvPr id="107411" name="Freeform 439"/>
            <p:cNvSpPr>
              <a:spLocks/>
            </p:cNvSpPr>
            <p:nvPr/>
          </p:nvSpPr>
          <p:spPr bwMode="auto">
            <a:xfrm>
              <a:off x="523" y="3274"/>
              <a:ext cx="29" cy="28"/>
            </a:xfrm>
            <a:custGeom>
              <a:avLst/>
              <a:gdLst>
                <a:gd name="T0" fmla="*/ 3 w 29"/>
                <a:gd name="T1" fmla="*/ 0 h 28"/>
                <a:gd name="T2" fmla="*/ 22 w 29"/>
                <a:gd name="T3" fmla="*/ 0 h 28"/>
                <a:gd name="T4" fmla="*/ 28 w 29"/>
                <a:gd name="T5" fmla="*/ 10 h 28"/>
                <a:gd name="T6" fmla="*/ 22 w 29"/>
                <a:gd name="T7" fmla="*/ 21 h 28"/>
                <a:gd name="T8" fmla="*/ 3 w 29"/>
                <a:gd name="T9" fmla="*/ 27 h 28"/>
                <a:gd name="T10" fmla="*/ 0 w 29"/>
                <a:gd name="T11" fmla="*/ 20 h 28"/>
                <a:gd name="T12" fmla="*/ 0 w 29"/>
                <a:gd name="T13" fmla="*/ 5 h 28"/>
                <a:gd name="T14" fmla="*/ 3 w 29"/>
                <a:gd name="T15" fmla="*/ 0 h 28"/>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28"/>
                <a:gd name="T26" fmla="*/ 29 w 29"/>
                <a:gd name="T27" fmla="*/ 28 h 2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28">
                  <a:moveTo>
                    <a:pt x="3" y="0"/>
                  </a:moveTo>
                  <a:lnTo>
                    <a:pt x="22" y="0"/>
                  </a:lnTo>
                  <a:lnTo>
                    <a:pt x="28" y="10"/>
                  </a:lnTo>
                  <a:lnTo>
                    <a:pt x="22" y="21"/>
                  </a:lnTo>
                  <a:lnTo>
                    <a:pt x="3" y="27"/>
                  </a:lnTo>
                  <a:lnTo>
                    <a:pt x="0" y="20"/>
                  </a:lnTo>
                  <a:lnTo>
                    <a:pt x="0" y="5"/>
                  </a:lnTo>
                  <a:lnTo>
                    <a:pt x="3" y="0"/>
                  </a:lnTo>
                </a:path>
              </a:pathLst>
            </a:custGeom>
            <a:solidFill>
              <a:srgbClr val="004040"/>
            </a:solidFill>
            <a:ln w="9525" cap="rnd">
              <a:noFill/>
              <a:round/>
              <a:headEnd type="none" w="sm" len="sm"/>
              <a:tailEnd type="none" w="sm" len="sm"/>
            </a:ln>
          </p:spPr>
          <p:txBody>
            <a:bodyPr/>
            <a:lstStyle/>
            <a:p>
              <a:endParaRPr lang="es-ES"/>
            </a:p>
          </p:txBody>
        </p:sp>
        <p:sp>
          <p:nvSpPr>
            <p:cNvPr id="107412" name="Freeform 440"/>
            <p:cNvSpPr>
              <a:spLocks/>
            </p:cNvSpPr>
            <p:nvPr/>
          </p:nvSpPr>
          <p:spPr bwMode="auto">
            <a:xfrm>
              <a:off x="543" y="3346"/>
              <a:ext cx="94" cy="28"/>
            </a:xfrm>
            <a:custGeom>
              <a:avLst/>
              <a:gdLst>
                <a:gd name="T0" fmla="*/ 93 w 94"/>
                <a:gd name="T1" fmla="*/ 0 h 28"/>
                <a:gd name="T2" fmla="*/ 65 w 94"/>
                <a:gd name="T3" fmla="*/ 10 h 28"/>
                <a:gd name="T4" fmla="*/ 46 w 94"/>
                <a:gd name="T5" fmla="*/ 18 h 28"/>
                <a:gd name="T6" fmla="*/ 27 w 94"/>
                <a:gd name="T7" fmla="*/ 20 h 28"/>
                <a:gd name="T8" fmla="*/ 12 w 94"/>
                <a:gd name="T9" fmla="*/ 20 h 28"/>
                <a:gd name="T10" fmla="*/ 0 w 94"/>
                <a:gd name="T11" fmla="*/ 20 h 28"/>
                <a:gd name="T12" fmla="*/ 12 w 94"/>
                <a:gd name="T13" fmla="*/ 27 h 28"/>
                <a:gd name="T14" fmla="*/ 34 w 94"/>
                <a:gd name="T15" fmla="*/ 27 h 28"/>
                <a:gd name="T16" fmla="*/ 58 w 94"/>
                <a:gd name="T17" fmla="*/ 18 h 28"/>
                <a:gd name="T18" fmla="*/ 71 w 94"/>
                <a:gd name="T19" fmla="*/ 14 h 28"/>
                <a:gd name="T20" fmla="*/ 93 w 94"/>
                <a:gd name="T21" fmla="*/ 0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28"/>
                <a:gd name="T35" fmla="*/ 94 w 94"/>
                <a:gd name="T36" fmla="*/ 28 h 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28">
                  <a:moveTo>
                    <a:pt x="93" y="0"/>
                  </a:moveTo>
                  <a:lnTo>
                    <a:pt x="65" y="10"/>
                  </a:lnTo>
                  <a:lnTo>
                    <a:pt x="46" y="18"/>
                  </a:lnTo>
                  <a:lnTo>
                    <a:pt x="27" y="20"/>
                  </a:lnTo>
                  <a:lnTo>
                    <a:pt x="12" y="20"/>
                  </a:lnTo>
                  <a:lnTo>
                    <a:pt x="0" y="20"/>
                  </a:lnTo>
                  <a:lnTo>
                    <a:pt x="12" y="27"/>
                  </a:lnTo>
                  <a:lnTo>
                    <a:pt x="34" y="27"/>
                  </a:lnTo>
                  <a:lnTo>
                    <a:pt x="58" y="18"/>
                  </a:lnTo>
                  <a:lnTo>
                    <a:pt x="71" y="14"/>
                  </a:lnTo>
                  <a:lnTo>
                    <a:pt x="93" y="0"/>
                  </a:lnTo>
                </a:path>
              </a:pathLst>
            </a:custGeom>
            <a:solidFill>
              <a:srgbClr val="002020"/>
            </a:solidFill>
            <a:ln w="9525" cap="rnd">
              <a:noFill/>
              <a:round/>
              <a:headEnd type="none" w="sm" len="sm"/>
              <a:tailEnd type="none" w="sm" len="sm"/>
            </a:ln>
          </p:spPr>
          <p:txBody>
            <a:bodyPr/>
            <a:lstStyle/>
            <a:p>
              <a:endParaRPr lang="es-ES"/>
            </a:p>
          </p:txBody>
        </p:sp>
        <p:sp>
          <p:nvSpPr>
            <p:cNvPr id="107413" name="Freeform 441"/>
            <p:cNvSpPr>
              <a:spLocks/>
            </p:cNvSpPr>
            <p:nvPr/>
          </p:nvSpPr>
          <p:spPr bwMode="auto">
            <a:xfrm>
              <a:off x="454" y="3215"/>
              <a:ext cx="123" cy="172"/>
            </a:xfrm>
            <a:custGeom>
              <a:avLst/>
              <a:gdLst>
                <a:gd name="T0" fmla="*/ 65 w 123"/>
                <a:gd name="T1" fmla="*/ 24 h 172"/>
                <a:gd name="T2" fmla="*/ 44 w 123"/>
                <a:gd name="T3" fmla="*/ 21 h 172"/>
                <a:gd name="T4" fmla="*/ 30 w 123"/>
                <a:gd name="T5" fmla="*/ 18 h 172"/>
                <a:gd name="T6" fmla="*/ 25 w 123"/>
                <a:gd name="T7" fmla="*/ 11 h 172"/>
                <a:gd name="T8" fmla="*/ 25 w 123"/>
                <a:gd name="T9" fmla="*/ 6 h 172"/>
                <a:gd name="T10" fmla="*/ 22 w 123"/>
                <a:gd name="T11" fmla="*/ 1 h 172"/>
                <a:gd name="T12" fmla="*/ 9 w 123"/>
                <a:gd name="T13" fmla="*/ 0 h 172"/>
                <a:gd name="T14" fmla="*/ 0 w 123"/>
                <a:gd name="T15" fmla="*/ 0 h 172"/>
                <a:gd name="T16" fmla="*/ 12 w 123"/>
                <a:gd name="T17" fmla="*/ 132 h 172"/>
                <a:gd name="T18" fmla="*/ 22 w 123"/>
                <a:gd name="T19" fmla="*/ 144 h 172"/>
                <a:gd name="T20" fmla="*/ 34 w 123"/>
                <a:gd name="T21" fmla="*/ 156 h 172"/>
                <a:gd name="T22" fmla="*/ 52 w 123"/>
                <a:gd name="T23" fmla="*/ 165 h 172"/>
                <a:gd name="T24" fmla="*/ 73 w 123"/>
                <a:gd name="T25" fmla="*/ 169 h 172"/>
                <a:gd name="T26" fmla="*/ 100 w 123"/>
                <a:gd name="T27" fmla="*/ 171 h 172"/>
                <a:gd name="T28" fmla="*/ 116 w 123"/>
                <a:gd name="T29" fmla="*/ 168 h 172"/>
                <a:gd name="T30" fmla="*/ 122 w 123"/>
                <a:gd name="T31" fmla="*/ 159 h 172"/>
                <a:gd name="T32" fmla="*/ 119 w 123"/>
                <a:gd name="T33" fmla="*/ 147 h 172"/>
                <a:gd name="T34" fmla="*/ 106 w 123"/>
                <a:gd name="T35" fmla="*/ 108 h 172"/>
                <a:gd name="T36" fmla="*/ 98 w 123"/>
                <a:gd name="T37" fmla="*/ 71 h 172"/>
                <a:gd name="T38" fmla="*/ 92 w 123"/>
                <a:gd name="T39" fmla="*/ 44 h 172"/>
                <a:gd name="T40" fmla="*/ 92 w 123"/>
                <a:gd name="T41" fmla="*/ 35 h 172"/>
                <a:gd name="T42" fmla="*/ 86 w 123"/>
                <a:gd name="T43" fmla="*/ 26 h 172"/>
                <a:gd name="T44" fmla="*/ 79 w 123"/>
                <a:gd name="T45" fmla="*/ 24 h 172"/>
                <a:gd name="T46" fmla="*/ 65 w 123"/>
                <a:gd name="T47" fmla="*/ 24 h 17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3"/>
                <a:gd name="T73" fmla="*/ 0 h 172"/>
                <a:gd name="T74" fmla="*/ 123 w 123"/>
                <a:gd name="T75" fmla="*/ 172 h 17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3" h="172">
                  <a:moveTo>
                    <a:pt x="65" y="24"/>
                  </a:moveTo>
                  <a:lnTo>
                    <a:pt x="44" y="21"/>
                  </a:lnTo>
                  <a:lnTo>
                    <a:pt x="30" y="18"/>
                  </a:lnTo>
                  <a:lnTo>
                    <a:pt x="25" y="11"/>
                  </a:lnTo>
                  <a:lnTo>
                    <a:pt x="25" y="6"/>
                  </a:lnTo>
                  <a:lnTo>
                    <a:pt x="22" y="1"/>
                  </a:lnTo>
                  <a:lnTo>
                    <a:pt x="9" y="0"/>
                  </a:lnTo>
                  <a:lnTo>
                    <a:pt x="0" y="0"/>
                  </a:lnTo>
                  <a:lnTo>
                    <a:pt x="12" y="132"/>
                  </a:lnTo>
                  <a:lnTo>
                    <a:pt x="22" y="144"/>
                  </a:lnTo>
                  <a:lnTo>
                    <a:pt x="34" y="156"/>
                  </a:lnTo>
                  <a:lnTo>
                    <a:pt x="52" y="165"/>
                  </a:lnTo>
                  <a:lnTo>
                    <a:pt x="73" y="169"/>
                  </a:lnTo>
                  <a:lnTo>
                    <a:pt x="100" y="171"/>
                  </a:lnTo>
                  <a:lnTo>
                    <a:pt x="116" y="168"/>
                  </a:lnTo>
                  <a:lnTo>
                    <a:pt x="122" y="159"/>
                  </a:lnTo>
                  <a:lnTo>
                    <a:pt x="119" y="147"/>
                  </a:lnTo>
                  <a:lnTo>
                    <a:pt x="106" y="108"/>
                  </a:lnTo>
                  <a:lnTo>
                    <a:pt x="98" y="71"/>
                  </a:lnTo>
                  <a:lnTo>
                    <a:pt x="92" y="44"/>
                  </a:lnTo>
                  <a:lnTo>
                    <a:pt x="92" y="35"/>
                  </a:lnTo>
                  <a:lnTo>
                    <a:pt x="86" y="26"/>
                  </a:lnTo>
                  <a:lnTo>
                    <a:pt x="79" y="24"/>
                  </a:lnTo>
                  <a:lnTo>
                    <a:pt x="65" y="24"/>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7414" name="Freeform 442"/>
            <p:cNvSpPr>
              <a:spLocks/>
            </p:cNvSpPr>
            <p:nvPr/>
          </p:nvSpPr>
          <p:spPr bwMode="auto">
            <a:xfrm>
              <a:off x="458" y="3222"/>
              <a:ext cx="103" cy="155"/>
            </a:xfrm>
            <a:custGeom>
              <a:avLst/>
              <a:gdLst>
                <a:gd name="T0" fmla="*/ 63 w 103"/>
                <a:gd name="T1" fmla="*/ 29 h 155"/>
                <a:gd name="T2" fmla="*/ 46 w 103"/>
                <a:gd name="T3" fmla="*/ 28 h 155"/>
                <a:gd name="T4" fmla="*/ 26 w 103"/>
                <a:gd name="T5" fmla="*/ 26 h 155"/>
                <a:gd name="T6" fmla="*/ 15 w 103"/>
                <a:gd name="T7" fmla="*/ 18 h 155"/>
                <a:gd name="T8" fmla="*/ 7 w 103"/>
                <a:gd name="T9" fmla="*/ 13 h 155"/>
                <a:gd name="T10" fmla="*/ 0 w 103"/>
                <a:gd name="T11" fmla="*/ 0 h 155"/>
                <a:gd name="T12" fmla="*/ 11 w 103"/>
                <a:gd name="T13" fmla="*/ 118 h 155"/>
                <a:gd name="T14" fmla="*/ 20 w 103"/>
                <a:gd name="T15" fmla="*/ 128 h 155"/>
                <a:gd name="T16" fmla="*/ 30 w 103"/>
                <a:gd name="T17" fmla="*/ 139 h 155"/>
                <a:gd name="T18" fmla="*/ 41 w 103"/>
                <a:gd name="T19" fmla="*/ 146 h 155"/>
                <a:gd name="T20" fmla="*/ 51 w 103"/>
                <a:gd name="T21" fmla="*/ 149 h 155"/>
                <a:gd name="T22" fmla="*/ 63 w 103"/>
                <a:gd name="T23" fmla="*/ 151 h 155"/>
                <a:gd name="T24" fmla="*/ 77 w 103"/>
                <a:gd name="T25" fmla="*/ 154 h 155"/>
                <a:gd name="T26" fmla="*/ 90 w 103"/>
                <a:gd name="T27" fmla="*/ 154 h 155"/>
                <a:gd name="T28" fmla="*/ 97 w 103"/>
                <a:gd name="T29" fmla="*/ 151 h 155"/>
                <a:gd name="T30" fmla="*/ 102 w 103"/>
                <a:gd name="T31" fmla="*/ 146 h 155"/>
                <a:gd name="T32" fmla="*/ 99 w 103"/>
                <a:gd name="T33" fmla="*/ 136 h 155"/>
                <a:gd name="T34" fmla="*/ 89 w 103"/>
                <a:gd name="T35" fmla="*/ 116 h 155"/>
                <a:gd name="T36" fmla="*/ 74 w 103"/>
                <a:gd name="T37" fmla="*/ 46 h 155"/>
                <a:gd name="T38" fmla="*/ 72 w 103"/>
                <a:gd name="T39" fmla="*/ 36 h 155"/>
                <a:gd name="T40" fmla="*/ 63 w 103"/>
                <a:gd name="T41" fmla="*/ 29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3"/>
                <a:gd name="T64" fmla="*/ 0 h 155"/>
                <a:gd name="T65" fmla="*/ 103 w 103"/>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3" h="155">
                  <a:moveTo>
                    <a:pt x="63" y="29"/>
                  </a:moveTo>
                  <a:lnTo>
                    <a:pt x="46" y="28"/>
                  </a:lnTo>
                  <a:lnTo>
                    <a:pt x="26" y="26"/>
                  </a:lnTo>
                  <a:lnTo>
                    <a:pt x="15" y="18"/>
                  </a:lnTo>
                  <a:lnTo>
                    <a:pt x="7" y="13"/>
                  </a:lnTo>
                  <a:lnTo>
                    <a:pt x="0" y="0"/>
                  </a:lnTo>
                  <a:lnTo>
                    <a:pt x="11" y="118"/>
                  </a:lnTo>
                  <a:lnTo>
                    <a:pt x="20" y="128"/>
                  </a:lnTo>
                  <a:lnTo>
                    <a:pt x="30" y="139"/>
                  </a:lnTo>
                  <a:lnTo>
                    <a:pt x="41" y="146"/>
                  </a:lnTo>
                  <a:lnTo>
                    <a:pt x="51" y="149"/>
                  </a:lnTo>
                  <a:lnTo>
                    <a:pt x="63" y="151"/>
                  </a:lnTo>
                  <a:lnTo>
                    <a:pt x="77" y="154"/>
                  </a:lnTo>
                  <a:lnTo>
                    <a:pt x="90" y="154"/>
                  </a:lnTo>
                  <a:lnTo>
                    <a:pt x="97" y="151"/>
                  </a:lnTo>
                  <a:lnTo>
                    <a:pt x="102" y="146"/>
                  </a:lnTo>
                  <a:lnTo>
                    <a:pt x="99" y="136"/>
                  </a:lnTo>
                  <a:lnTo>
                    <a:pt x="89" y="116"/>
                  </a:lnTo>
                  <a:lnTo>
                    <a:pt x="74" y="46"/>
                  </a:lnTo>
                  <a:lnTo>
                    <a:pt x="72" y="36"/>
                  </a:lnTo>
                  <a:lnTo>
                    <a:pt x="63" y="29"/>
                  </a:lnTo>
                </a:path>
              </a:pathLst>
            </a:custGeom>
            <a:solidFill>
              <a:srgbClr val="606060"/>
            </a:solidFill>
            <a:ln w="9525" cap="rnd">
              <a:noFill/>
              <a:round/>
              <a:headEnd type="none" w="sm" len="sm"/>
              <a:tailEnd type="none" w="sm" len="sm"/>
            </a:ln>
          </p:spPr>
          <p:txBody>
            <a:bodyPr/>
            <a:lstStyle/>
            <a:p>
              <a:endParaRPr lang="es-ES"/>
            </a:p>
          </p:txBody>
        </p:sp>
        <p:sp>
          <p:nvSpPr>
            <p:cNvPr id="107415" name="Freeform 443"/>
            <p:cNvSpPr>
              <a:spLocks/>
            </p:cNvSpPr>
            <p:nvPr/>
          </p:nvSpPr>
          <p:spPr bwMode="auto">
            <a:xfrm>
              <a:off x="1037" y="3167"/>
              <a:ext cx="79" cy="33"/>
            </a:xfrm>
            <a:custGeom>
              <a:avLst/>
              <a:gdLst>
                <a:gd name="T0" fmla="*/ 78 w 79"/>
                <a:gd name="T1" fmla="*/ 11 h 33"/>
                <a:gd name="T2" fmla="*/ 69 w 79"/>
                <a:gd name="T3" fmla="*/ 11 h 33"/>
                <a:gd name="T4" fmla="*/ 65 w 79"/>
                <a:gd name="T5" fmla="*/ 8 h 33"/>
                <a:gd name="T6" fmla="*/ 52 w 79"/>
                <a:gd name="T7" fmla="*/ 1 h 33"/>
                <a:gd name="T8" fmla="*/ 47 w 79"/>
                <a:gd name="T9" fmla="*/ 0 h 33"/>
                <a:gd name="T10" fmla="*/ 44 w 79"/>
                <a:gd name="T11" fmla="*/ 0 h 33"/>
                <a:gd name="T12" fmla="*/ 40 w 79"/>
                <a:gd name="T13" fmla="*/ 0 h 33"/>
                <a:gd name="T14" fmla="*/ 30 w 79"/>
                <a:gd name="T15" fmla="*/ 0 h 33"/>
                <a:gd name="T16" fmla="*/ 25 w 79"/>
                <a:gd name="T17" fmla="*/ 0 h 33"/>
                <a:gd name="T18" fmla="*/ 20 w 79"/>
                <a:gd name="T19" fmla="*/ 0 h 33"/>
                <a:gd name="T20" fmla="*/ 18 w 79"/>
                <a:gd name="T21" fmla="*/ 3 h 33"/>
                <a:gd name="T22" fmla="*/ 12 w 79"/>
                <a:gd name="T23" fmla="*/ 6 h 33"/>
                <a:gd name="T24" fmla="*/ 7 w 79"/>
                <a:gd name="T25" fmla="*/ 8 h 33"/>
                <a:gd name="T26" fmla="*/ 6 w 79"/>
                <a:gd name="T27" fmla="*/ 8 h 33"/>
                <a:gd name="T28" fmla="*/ 2 w 79"/>
                <a:gd name="T29" fmla="*/ 9 h 33"/>
                <a:gd name="T30" fmla="*/ 0 w 79"/>
                <a:gd name="T31" fmla="*/ 11 h 33"/>
                <a:gd name="T32" fmla="*/ 0 w 79"/>
                <a:gd name="T33" fmla="*/ 12 h 33"/>
                <a:gd name="T34" fmla="*/ 0 w 79"/>
                <a:gd name="T35" fmla="*/ 14 h 33"/>
                <a:gd name="T36" fmla="*/ 0 w 79"/>
                <a:gd name="T37" fmla="*/ 16 h 33"/>
                <a:gd name="T38" fmla="*/ 0 w 79"/>
                <a:gd name="T39" fmla="*/ 18 h 33"/>
                <a:gd name="T40" fmla="*/ 2 w 79"/>
                <a:gd name="T41" fmla="*/ 20 h 33"/>
                <a:gd name="T42" fmla="*/ 7 w 79"/>
                <a:gd name="T43" fmla="*/ 20 h 33"/>
                <a:gd name="T44" fmla="*/ 8 w 79"/>
                <a:gd name="T45" fmla="*/ 21 h 33"/>
                <a:gd name="T46" fmla="*/ 12 w 79"/>
                <a:gd name="T47" fmla="*/ 22 h 33"/>
                <a:gd name="T48" fmla="*/ 25 w 79"/>
                <a:gd name="T49" fmla="*/ 21 h 33"/>
                <a:gd name="T50" fmla="*/ 31 w 79"/>
                <a:gd name="T51" fmla="*/ 21 h 33"/>
                <a:gd name="T52" fmla="*/ 37 w 79"/>
                <a:gd name="T53" fmla="*/ 24 h 33"/>
                <a:gd name="T54" fmla="*/ 42 w 79"/>
                <a:gd name="T55" fmla="*/ 25 h 33"/>
                <a:gd name="T56" fmla="*/ 48 w 79"/>
                <a:gd name="T57" fmla="*/ 29 h 33"/>
                <a:gd name="T58" fmla="*/ 52 w 79"/>
                <a:gd name="T59" fmla="*/ 30 h 33"/>
                <a:gd name="T60" fmla="*/ 57 w 79"/>
                <a:gd name="T61" fmla="*/ 32 h 33"/>
                <a:gd name="T62" fmla="*/ 66 w 79"/>
                <a:gd name="T63" fmla="*/ 30 h 33"/>
                <a:gd name="T64" fmla="*/ 73 w 79"/>
                <a:gd name="T65" fmla="*/ 32 h 33"/>
                <a:gd name="T66" fmla="*/ 78 w 79"/>
                <a:gd name="T67" fmla="*/ 11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9"/>
                <a:gd name="T103" fmla="*/ 0 h 33"/>
                <a:gd name="T104" fmla="*/ 79 w 79"/>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9" h="33">
                  <a:moveTo>
                    <a:pt x="78" y="11"/>
                  </a:moveTo>
                  <a:lnTo>
                    <a:pt x="69" y="11"/>
                  </a:lnTo>
                  <a:lnTo>
                    <a:pt x="65" y="8"/>
                  </a:lnTo>
                  <a:lnTo>
                    <a:pt x="52" y="1"/>
                  </a:lnTo>
                  <a:lnTo>
                    <a:pt x="47" y="0"/>
                  </a:lnTo>
                  <a:lnTo>
                    <a:pt x="44" y="0"/>
                  </a:lnTo>
                  <a:lnTo>
                    <a:pt x="40" y="0"/>
                  </a:lnTo>
                  <a:lnTo>
                    <a:pt x="30" y="0"/>
                  </a:lnTo>
                  <a:lnTo>
                    <a:pt x="25" y="0"/>
                  </a:lnTo>
                  <a:lnTo>
                    <a:pt x="20" y="0"/>
                  </a:lnTo>
                  <a:lnTo>
                    <a:pt x="18" y="3"/>
                  </a:lnTo>
                  <a:lnTo>
                    <a:pt x="12" y="6"/>
                  </a:lnTo>
                  <a:lnTo>
                    <a:pt x="7" y="8"/>
                  </a:lnTo>
                  <a:lnTo>
                    <a:pt x="6" y="8"/>
                  </a:lnTo>
                  <a:lnTo>
                    <a:pt x="2" y="9"/>
                  </a:lnTo>
                  <a:lnTo>
                    <a:pt x="0" y="11"/>
                  </a:lnTo>
                  <a:lnTo>
                    <a:pt x="0" y="12"/>
                  </a:lnTo>
                  <a:lnTo>
                    <a:pt x="0" y="14"/>
                  </a:lnTo>
                  <a:lnTo>
                    <a:pt x="0" y="16"/>
                  </a:lnTo>
                  <a:lnTo>
                    <a:pt x="0" y="18"/>
                  </a:lnTo>
                  <a:lnTo>
                    <a:pt x="2" y="20"/>
                  </a:lnTo>
                  <a:lnTo>
                    <a:pt x="7" y="20"/>
                  </a:lnTo>
                  <a:lnTo>
                    <a:pt x="8" y="21"/>
                  </a:lnTo>
                  <a:lnTo>
                    <a:pt x="12" y="22"/>
                  </a:lnTo>
                  <a:lnTo>
                    <a:pt x="25" y="21"/>
                  </a:lnTo>
                  <a:lnTo>
                    <a:pt x="31" y="21"/>
                  </a:lnTo>
                  <a:lnTo>
                    <a:pt x="37" y="24"/>
                  </a:lnTo>
                  <a:lnTo>
                    <a:pt x="42" y="25"/>
                  </a:lnTo>
                  <a:lnTo>
                    <a:pt x="48" y="29"/>
                  </a:lnTo>
                  <a:lnTo>
                    <a:pt x="52" y="30"/>
                  </a:lnTo>
                  <a:lnTo>
                    <a:pt x="57" y="32"/>
                  </a:lnTo>
                  <a:lnTo>
                    <a:pt x="66" y="30"/>
                  </a:lnTo>
                  <a:lnTo>
                    <a:pt x="73" y="32"/>
                  </a:lnTo>
                  <a:lnTo>
                    <a:pt x="78" y="1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416" name="Freeform 444"/>
            <p:cNvSpPr>
              <a:spLocks/>
            </p:cNvSpPr>
            <p:nvPr/>
          </p:nvSpPr>
          <p:spPr bwMode="auto">
            <a:xfrm>
              <a:off x="1053" y="3180"/>
              <a:ext cx="27" cy="1"/>
            </a:xfrm>
            <a:custGeom>
              <a:avLst/>
              <a:gdLst>
                <a:gd name="T0" fmla="*/ 0 w 27"/>
                <a:gd name="T1" fmla="*/ 0 h 1"/>
                <a:gd name="T2" fmla="*/ 4 w 27"/>
                <a:gd name="T3" fmla="*/ 0 h 1"/>
                <a:gd name="T4" fmla="*/ 13 w 27"/>
                <a:gd name="T5" fmla="*/ 0 h 1"/>
                <a:gd name="T6" fmla="*/ 26 w 27"/>
                <a:gd name="T7" fmla="*/ 0 h 1"/>
                <a:gd name="T8" fmla="*/ 21 w 27"/>
                <a:gd name="T9" fmla="*/ 0 h 1"/>
                <a:gd name="T10" fmla="*/ 13 w 27"/>
                <a:gd name="T11" fmla="*/ 0 h 1"/>
                <a:gd name="T12" fmla="*/ 4 w 27"/>
                <a:gd name="T13" fmla="*/ 0 h 1"/>
                <a:gd name="T14" fmla="*/ 2 w 27"/>
                <a:gd name="T15" fmla="*/ 0 h 1"/>
                <a:gd name="T16" fmla="*/ 0 w 27"/>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1"/>
                <a:gd name="T29" fmla="*/ 27 w 27"/>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1">
                  <a:moveTo>
                    <a:pt x="0" y="0"/>
                  </a:moveTo>
                  <a:lnTo>
                    <a:pt x="4" y="0"/>
                  </a:lnTo>
                  <a:lnTo>
                    <a:pt x="13" y="0"/>
                  </a:lnTo>
                  <a:lnTo>
                    <a:pt x="26" y="0"/>
                  </a:lnTo>
                  <a:lnTo>
                    <a:pt x="21" y="0"/>
                  </a:lnTo>
                  <a:lnTo>
                    <a:pt x="13" y="0"/>
                  </a:lnTo>
                  <a:lnTo>
                    <a:pt x="4" y="0"/>
                  </a:lnTo>
                  <a:lnTo>
                    <a:pt x="2"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417" name="Freeform 445"/>
            <p:cNvSpPr>
              <a:spLocks/>
            </p:cNvSpPr>
            <p:nvPr/>
          </p:nvSpPr>
          <p:spPr bwMode="auto">
            <a:xfrm>
              <a:off x="1057" y="3183"/>
              <a:ext cx="27" cy="1"/>
            </a:xfrm>
            <a:custGeom>
              <a:avLst/>
              <a:gdLst>
                <a:gd name="T0" fmla="*/ 0 w 27"/>
                <a:gd name="T1" fmla="*/ 0 h 1"/>
                <a:gd name="T2" fmla="*/ 26 w 27"/>
                <a:gd name="T3" fmla="*/ 0 h 1"/>
                <a:gd name="T4" fmla="*/ 0 w 27"/>
                <a:gd name="T5" fmla="*/ 0 h 1"/>
                <a:gd name="T6" fmla="*/ 0 60000 65536"/>
                <a:gd name="T7" fmla="*/ 0 60000 65536"/>
                <a:gd name="T8" fmla="*/ 0 60000 65536"/>
                <a:gd name="T9" fmla="*/ 0 w 27"/>
                <a:gd name="T10" fmla="*/ 0 h 1"/>
                <a:gd name="T11" fmla="*/ 27 w 27"/>
                <a:gd name="T12" fmla="*/ 1 h 1"/>
              </a:gdLst>
              <a:ahLst/>
              <a:cxnLst>
                <a:cxn ang="T6">
                  <a:pos x="T0" y="T1"/>
                </a:cxn>
                <a:cxn ang="T7">
                  <a:pos x="T2" y="T3"/>
                </a:cxn>
                <a:cxn ang="T8">
                  <a:pos x="T4" y="T5"/>
                </a:cxn>
              </a:cxnLst>
              <a:rect l="T9" t="T10" r="T11" b="T12"/>
              <a:pathLst>
                <a:path w="27" h="1">
                  <a:moveTo>
                    <a:pt x="0" y="0"/>
                  </a:moveTo>
                  <a:lnTo>
                    <a:pt x="26"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418" name="Freeform 446"/>
            <p:cNvSpPr>
              <a:spLocks/>
            </p:cNvSpPr>
            <p:nvPr/>
          </p:nvSpPr>
          <p:spPr bwMode="auto">
            <a:xfrm>
              <a:off x="1044" y="3178"/>
              <a:ext cx="28" cy="28"/>
            </a:xfrm>
            <a:custGeom>
              <a:avLst/>
              <a:gdLst>
                <a:gd name="T0" fmla="*/ 27 w 28"/>
                <a:gd name="T1" fmla="*/ 0 h 28"/>
                <a:gd name="T2" fmla="*/ 14 w 28"/>
                <a:gd name="T3" fmla="*/ 27 h 28"/>
                <a:gd name="T4" fmla="*/ 0 w 28"/>
                <a:gd name="T5" fmla="*/ 27 h 28"/>
                <a:gd name="T6" fmla="*/ 14 w 28"/>
                <a:gd name="T7" fmla="*/ 27 h 28"/>
                <a:gd name="T8" fmla="*/ 27 w 28"/>
                <a:gd name="T9" fmla="*/ 0 h 28"/>
                <a:gd name="T10" fmla="*/ 0 60000 65536"/>
                <a:gd name="T11" fmla="*/ 0 60000 65536"/>
                <a:gd name="T12" fmla="*/ 0 60000 65536"/>
                <a:gd name="T13" fmla="*/ 0 60000 65536"/>
                <a:gd name="T14" fmla="*/ 0 60000 65536"/>
                <a:gd name="T15" fmla="*/ 0 w 28"/>
                <a:gd name="T16" fmla="*/ 0 h 28"/>
                <a:gd name="T17" fmla="*/ 28 w 28"/>
                <a:gd name="T18" fmla="*/ 28 h 28"/>
              </a:gdLst>
              <a:ahLst/>
              <a:cxnLst>
                <a:cxn ang="T10">
                  <a:pos x="T0" y="T1"/>
                </a:cxn>
                <a:cxn ang="T11">
                  <a:pos x="T2" y="T3"/>
                </a:cxn>
                <a:cxn ang="T12">
                  <a:pos x="T4" y="T5"/>
                </a:cxn>
                <a:cxn ang="T13">
                  <a:pos x="T6" y="T7"/>
                </a:cxn>
                <a:cxn ang="T14">
                  <a:pos x="T8" y="T9"/>
                </a:cxn>
              </a:cxnLst>
              <a:rect l="T15" t="T16" r="T17" b="T18"/>
              <a:pathLst>
                <a:path w="28" h="28">
                  <a:moveTo>
                    <a:pt x="27" y="0"/>
                  </a:moveTo>
                  <a:lnTo>
                    <a:pt x="14" y="27"/>
                  </a:lnTo>
                  <a:lnTo>
                    <a:pt x="0" y="27"/>
                  </a:lnTo>
                  <a:lnTo>
                    <a:pt x="14" y="27"/>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7419" name="Freeform 447"/>
            <p:cNvSpPr>
              <a:spLocks/>
            </p:cNvSpPr>
            <p:nvPr/>
          </p:nvSpPr>
          <p:spPr bwMode="auto">
            <a:xfrm>
              <a:off x="1089" y="3174"/>
              <a:ext cx="29" cy="1"/>
            </a:xfrm>
            <a:custGeom>
              <a:avLst/>
              <a:gdLst>
                <a:gd name="T0" fmla="*/ 0 w 29"/>
                <a:gd name="T1" fmla="*/ 0 h 1"/>
                <a:gd name="T2" fmla="*/ 28 w 29"/>
                <a:gd name="T3" fmla="*/ 0 h 1"/>
                <a:gd name="T4" fmla="*/ 0 w 29"/>
                <a:gd name="T5" fmla="*/ 0 h 1"/>
                <a:gd name="T6" fmla="*/ 0 60000 65536"/>
                <a:gd name="T7" fmla="*/ 0 60000 65536"/>
                <a:gd name="T8" fmla="*/ 0 60000 65536"/>
                <a:gd name="T9" fmla="*/ 0 w 29"/>
                <a:gd name="T10" fmla="*/ 0 h 1"/>
                <a:gd name="T11" fmla="*/ 29 w 29"/>
                <a:gd name="T12" fmla="*/ 1 h 1"/>
              </a:gdLst>
              <a:ahLst/>
              <a:cxnLst>
                <a:cxn ang="T6">
                  <a:pos x="T0" y="T1"/>
                </a:cxn>
                <a:cxn ang="T7">
                  <a:pos x="T2" y="T3"/>
                </a:cxn>
                <a:cxn ang="T8">
                  <a:pos x="T4" y="T5"/>
                </a:cxn>
              </a:cxnLst>
              <a:rect l="T9" t="T10" r="T11" b="T12"/>
              <a:pathLst>
                <a:path w="29" h="1">
                  <a:moveTo>
                    <a:pt x="0" y="0"/>
                  </a:moveTo>
                  <a:lnTo>
                    <a:pt x="28"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420" name="Freeform 448"/>
            <p:cNvSpPr>
              <a:spLocks/>
            </p:cNvSpPr>
            <p:nvPr/>
          </p:nvSpPr>
          <p:spPr bwMode="auto">
            <a:xfrm>
              <a:off x="1096" y="3175"/>
              <a:ext cx="28" cy="27"/>
            </a:xfrm>
            <a:custGeom>
              <a:avLst/>
              <a:gdLst>
                <a:gd name="T0" fmla="*/ 0 w 28"/>
                <a:gd name="T1" fmla="*/ 0 h 27"/>
                <a:gd name="T2" fmla="*/ 15 w 28"/>
                <a:gd name="T3" fmla="*/ 16 h 27"/>
                <a:gd name="T4" fmla="*/ 27 w 28"/>
                <a:gd name="T5" fmla="*/ 26 h 27"/>
                <a:gd name="T6" fmla="*/ 15 w 28"/>
                <a:gd name="T7" fmla="*/ 16 h 27"/>
                <a:gd name="T8" fmla="*/ 0 w 28"/>
                <a:gd name="T9" fmla="*/ 0 h 27"/>
                <a:gd name="T10" fmla="*/ 0 60000 65536"/>
                <a:gd name="T11" fmla="*/ 0 60000 65536"/>
                <a:gd name="T12" fmla="*/ 0 60000 65536"/>
                <a:gd name="T13" fmla="*/ 0 60000 65536"/>
                <a:gd name="T14" fmla="*/ 0 60000 65536"/>
                <a:gd name="T15" fmla="*/ 0 w 28"/>
                <a:gd name="T16" fmla="*/ 0 h 27"/>
                <a:gd name="T17" fmla="*/ 28 w 28"/>
                <a:gd name="T18" fmla="*/ 27 h 27"/>
              </a:gdLst>
              <a:ahLst/>
              <a:cxnLst>
                <a:cxn ang="T10">
                  <a:pos x="T0" y="T1"/>
                </a:cxn>
                <a:cxn ang="T11">
                  <a:pos x="T2" y="T3"/>
                </a:cxn>
                <a:cxn ang="T12">
                  <a:pos x="T4" y="T5"/>
                </a:cxn>
                <a:cxn ang="T13">
                  <a:pos x="T6" y="T7"/>
                </a:cxn>
                <a:cxn ang="T14">
                  <a:pos x="T8" y="T9"/>
                </a:cxn>
              </a:cxnLst>
              <a:rect l="T15" t="T16" r="T17" b="T18"/>
              <a:pathLst>
                <a:path w="28" h="27">
                  <a:moveTo>
                    <a:pt x="0" y="0"/>
                  </a:moveTo>
                  <a:lnTo>
                    <a:pt x="15" y="16"/>
                  </a:lnTo>
                  <a:lnTo>
                    <a:pt x="27" y="26"/>
                  </a:lnTo>
                  <a:lnTo>
                    <a:pt x="15" y="16"/>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421" name="Freeform 449"/>
            <p:cNvSpPr>
              <a:spLocks/>
            </p:cNvSpPr>
            <p:nvPr/>
          </p:nvSpPr>
          <p:spPr bwMode="auto">
            <a:xfrm>
              <a:off x="1109" y="3177"/>
              <a:ext cx="29" cy="33"/>
            </a:xfrm>
            <a:custGeom>
              <a:avLst/>
              <a:gdLst>
                <a:gd name="T0" fmla="*/ 26 w 29"/>
                <a:gd name="T1" fmla="*/ 0 h 33"/>
                <a:gd name="T2" fmla="*/ 14 w 29"/>
                <a:gd name="T3" fmla="*/ 0 h 33"/>
                <a:gd name="T4" fmla="*/ 3 w 29"/>
                <a:gd name="T5" fmla="*/ 0 h 33"/>
                <a:gd name="T6" fmla="*/ 0 w 29"/>
                <a:gd name="T7" fmla="*/ 5 h 33"/>
                <a:gd name="T8" fmla="*/ 0 w 29"/>
                <a:gd name="T9" fmla="*/ 13 h 33"/>
                <a:gd name="T10" fmla="*/ 0 w 29"/>
                <a:gd name="T11" fmla="*/ 20 h 33"/>
                <a:gd name="T12" fmla="*/ 0 w 29"/>
                <a:gd name="T13" fmla="*/ 25 h 33"/>
                <a:gd name="T14" fmla="*/ 28 w 29"/>
                <a:gd name="T15" fmla="*/ 32 h 33"/>
                <a:gd name="T16" fmla="*/ 26 w 29"/>
                <a:gd name="T17" fmla="*/ 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3"/>
                <a:gd name="T29" fmla="*/ 29 w 29"/>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3">
                  <a:moveTo>
                    <a:pt x="26" y="0"/>
                  </a:moveTo>
                  <a:lnTo>
                    <a:pt x="14" y="0"/>
                  </a:lnTo>
                  <a:lnTo>
                    <a:pt x="3" y="0"/>
                  </a:lnTo>
                  <a:lnTo>
                    <a:pt x="0" y="5"/>
                  </a:lnTo>
                  <a:lnTo>
                    <a:pt x="0" y="13"/>
                  </a:lnTo>
                  <a:lnTo>
                    <a:pt x="0" y="20"/>
                  </a:lnTo>
                  <a:lnTo>
                    <a:pt x="0" y="25"/>
                  </a:lnTo>
                  <a:lnTo>
                    <a:pt x="28" y="32"/>
                  </a:lnTo>
                  <a:lnTo>
                    <a:pt x="26"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7422" name="Freeform 450"/>
            <p:cNvSpPr>
              <a:spLocks/>
            </p:cNvSpPr>
            <p:nvPr/>
          </p:nvSpPr>
          <p:spPr bwMode="auto">
            <a:xfrm>
              <a:off x="1113" y="3178"/>
              <a:ext cx="28" cy="28"/>
            </a:xfrm>
            <a:custGeom>
              <a:avLst/>
              <a:gdLst>
                <a:gd name="T0" fmla="*/ 24 w 28"/>
                <a:gd name="T1" fmla="*/ 0 h 28"/>
                <a:gd name="T2" fmla="*/ 13 w 28"/>
                <a:gd name="T3" fmla="*/ 0 h 28"/>
                <a:gd name="T4" fmla="*/ 4 w 28"/>
                <a:gd name="T5" fmla="*/ 0 h 28"/>
                <a:gd name="T6" fmla="*/ 1 w 28"/>
                <a:gd name="T7" fmla="*/ 2 h 28"/>
                <a:gd name="T8" fmla="*/ 0 w 28"/>
                <a:gd name="T9" fmla="*/ 10 h 28"/>
                <a:gd name="T10" fmla="*/ 0 w 28"/>
                <a:gd name="T11" fmla="*/ 18 h 28"/>
                <a:gd name="T12" fmla="*/ 0 w 28"/>
                <a:gd name="T13" fmla="*/ 20 h 28"/>
                <a:gd name="T14" fmla="*/ 27 w 28"/>
                <a:gd name="T15" fmla="*/ 27 h 28"/>
                <a:gd name="T16" fmla="*/ 24 w 28"/>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8"/>
                <a:gd name="T29" fmla="*/ 28 w 28"/>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8">
                  <a:moveTo>
                    <a:pt x="24" y="0"/>
                  </a:moveTo>
                  <a:lnTo>
                    <a:pt x="13" y="0"/>
                  </a:lnTo>
                  <a:lnTo>
                    <a:pt x="4" y="0"/>
                  </a:lnTo>
                  <a:lnTo>
                    <a:pt x="1" y="2"/>
                  </a:lnTo>
                  <a:lnTo>
                    <a:pt x="0" y="10"/>
                  </a:lnTo>
                  <a:lnTo>
                    <a:pt x="0" y="18"/>
                  </a:lnTo>
                  <a:lnTo>
                    <a:pt x="0" y="20"/>
                  </a:lnTo>
                  <a:lnTo>
                    <a:pt x="27" y="27"/>
                  </a:lnTo>
                  <a:lnTo>
                    <a:pt x="24" y="0"/>
                  </a:lnTo>
                </a:path>
              </a:pathLst>
            </a:custGeom>
            <a:solidFill>
              <a:srgbClr val="E0E0E0"/>
            </a:solidFill>
            <a:ln w="9525" cap="rnd">
              <a:noFill/>
              <a:round/>
              <a:headEnd type="none" w="sm" len="sm"/>
              <a:tailEnd type="none" w="sm" len="sm"/>
            </a:ln>
          </p:spPr>
          <p:txBody>
            <a:bodyPr/>
            <a:lstStyle/>
            <a:p>
              <a:endParaRPr lang="es-ES"/>
            </a:p>
          </p:txBody>
        </p:sp>
        <p:sp>
          <p:nvSpPr>
            <p:cNvPr id="107423" name="Freeform 451"/>
            <p:cNvSpPr>
              <a:spLocks/>
            </p:cNvSpPr>
            <p:nvPr/>
          </p:nvSpPr>
          <p:spPr bwMode="auto">
            <a:xfrm>
              <a:off x="1128" y="3140"/>
              <a:ext cx="104" cy="73"/>
            </a:xfrm>
            <a:custGeom>
              <a:avLst/>
              <a:gdLst>
                <a:gd name="T0" fmla="*/ 1 w 104"/>
                <a:gd name="T1" fmla="*/ 35 h 73"/>
                <a:gd name="T2" fmla="*/ 0 w 104"/>
                <a:gd name="T3" fmla="*/ 43 h 73"/>
                <a:gd name="T4" fmla="*/ 0 w 104"/>
                <a:gd name="T5" fmla="*/ 52 h 73"/>
                <a:gd name="T6" fmla="*/ 0 w 104"/>
                <a:gd name="T7" fmla="*/ 59 h 73"/>
                <a:gd name="T8" fmla="*/ 4 w 104"/>
                <a:gd name="T9" fmla="*/ 69 h 73"/>
                <a:gd name="T10" fmla="*/ 37 w 104"/>
                <a:gd name="T11" fmla="*/ 72 h 73"/>
                <a:gd name="T12" fmla="*/ 67 w 104"/>
                <a:gd name="T13" fmla="*/ 69 h 73"/>
                <a:gd name="T14" fmla="*/ 93 w 104"/>
                <a:gd name="T15" fmla="*/ 64 h 73"/>
                <a:gd name="T16" fmla="*/ 95 w 104"/>
                <a:gd name="T17" fmla="*/ 38 h 73"/>
                <a:gd name="T18" fmla="*/ 98 w 104"/>
                <a:gd name="T19" fmla="*/ 22 h 73"/>
                <a:gd name="T20" fmla="*/ 103 w 104"/>
                <a:gd name="T21" fmla="*/ 0 h 73"/>
                <a:gd name="T22" fmla="*/ 89 w 104"/>
                <a:gd name="T23" fmla="*/ 12 h 73"/>
                <a:gd name="T24" fmla="*/ 83 w 104"/>
                <a:gd name="T25" fmla="*/ 16 h 73"/>
                <a:gd name="T26" fmla="*/ 80 w 104"/>
                <a:gd name="T27" fmla="*/ 20 h 73"/>
                <a:gd name="T28" fmla="*/ 76 w 104"/>
                <a:gd name="T29" fmla="*/ 21 h 73"/>
                <a:gd name="T30" fmla="*/ 73 w 104"/>
                <a:gd name="T31" fmla="*/ 24 h 73"/>
                <a:gd name="T32" fmla="*/ 72 w 104"/>
                <a:gd name="T33" fmla="*/ 24 h 73"/>
                <a:gd name="T34" fmla="*/ 66 w 104"/>
                <a:gd name="T35" fmla="*/ 24 h 73"/>
                <a:gd name="T36" fmla="*/ 60 w 104"/>
                <a:gd name="T37" fmla="*/ 25 h 73"/>
                <a:gd name="T38" fmla="*/ 43 w 104"/>
                <a:gd name="T39" fmla="*/ 28 h 73"/>
                <a:gd name="T40" fmla="*/ 1 w 104"/>
                <a:gd name="T41" fmla="*/ 35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73"/>
                <a:gd name="T65" fmla="*/ 104 w 104"/>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73">
                  <a:moveTo>
                    <a:pt x="1" y="35"/>
                  </a:moveTo>
                  <a:lnTo>
                    <a:pt x="0" y="43"/>
                  </a:lnTo>
                  <a:lnTo>
                    <a:pt x="0" y="52"/>
                  </a:lnTo>
                  <a:lnTo>
                    <a:pt x="0" y="59"/>
                  </a:lnTo>
                  <a:lnTo>
                    <a:pt x="4" y="69"/>
                  </a:lnTo>
                  <a:lnTo>
                    <a:pt x="37" y="72"/>
                  </a:lnTo>
                  <a:lnTo>
                    <a:pt x="67" y="69"/>
                  </a:lnTo>
                  <a:lnTo>
                    <a:pt x="93" y="64"/>
                  </a:lnTo>
                  <a:lnTo>
                    <a:pt x="95" y="38"/>
                  </a:lnTo>
                  <a:lnTo>
                    <a:pt x="98" y="22"/>
                  </a:lnTo>
                  <a:lnTo>
                    <a:pt x="103" y="0"/>
                  </a:lnTo>
                  <a:lnTo>
                    <a:pt x="89" y="12"/>
                  </a:lnTo>
                  <a:lnTo>
                    <a:pt x="83" y="16"/>
                  </a:lnTo>
                  <a:lnTo>
                    <a:pt x="80" y="20"/>
                  </a:lnTo>
                  <a:lnTo>
                    <a:pt x="76" y="21"/>
                  </a:lnTo>
                  <a:lnTo>
                    <a:pt x="73" y="24"/>
                  </a:lnTo>
                  <a:lnTo>
                    <a:pt x="72" y="24"/>
                  </a:lnTo>
                  <a:lnTo>
                    <a:pt x="66" y="24"/>
                  </a:lnTo>
                  <a:lnTo>
                    <a:pt x="60" y="25"/>
                  </a:lnTo>
                  <a:lnTo>
                    <a:pt x="43" y="28"/>
                  </a:lnTo>
                  <a:lnTo>
                    <a:pt x="1" y="35"/>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424" name="Freeform 452"/>
            <p:cNvSpPr>
              <a:spLocks/>
            </p:cNvSpPr>
            <p:nvPr/>
          </p:nvSpPr>
          <p:spPr bwMode="auto">
            <a:xfrm>
              <a:off x="1136" y="3108"/>
              <a:ext cx="158" cy="102"/>
            </a:xfrm>
            <a:custGeom>
              <a:avLst/>
              <a:gdLst>
                <a:gd name="T0" fmla="*/ 127 w 158"/>
                <a:gd name="T1" fmla="*/ 0 h 102"/>
                <a:gd name="T2" fmla="*/ 113 w 158"/>
                <a:gd name="T3" fmla="*/ 1 h 102"/>
                <a:gd name="T4" fmla="*/ 110 w 158"/>
                <a:gd name="T5" fmla="*/ 9 h 102"/>
                <a:gd name="T6" fmla="*/ 109 w 158"/>
                <a:gd name="T7" fmla="*/ 14 h 102"/>
                <a:gd name="T8" fmla="*/ 112 w 158"/>
                <a:gd name="T9" fmla="*/ 20 h 102"/>
                <a:gd name="T10" fmla="*/ 118 w 158"/>
                <a:gd name="T11" fmla="*/ 29 h 102"/>
                <a:gd name="T12" fmla="*/ 112 w 158"/>
                <a:gd name="T13" fmla="*/ 25 h 102"/>
                <a:gd name="T14" fmla="*/ 106 w 158"/>
                <a:gd name="T15" fmla="*/ 18 h 102"/>
                <a:gd name="T16" fmla="*/ 101 w 158"/>
                <a:gd name="T17" fmla="*/ 30 h 102"/>
                <a:gd name="T18" fmla="*/ 96 w 158"/>
                <a:gd name="T19" fmla="*/ 34 h 102"/>
                <a:gd name="T20" fmla="*/ 91 w 158"/>
                <a:gd name="T21" fmla="*/ 42 h 102"/>
                <a:gd name="T22" fmla="*/ 77 w 158"/>
                <a:gd name="T23" fmla="*/ 53 h 102"/>
                <a:gd name="T24" fmla="*/ 77 w 158"/>
                <a:gd name="T25" fmla="*/ 55 h 102"/>
                <a:gd name="T26" fmla="*/ 79 w 158"/>
                <a:gd name="T27" fmla="*/ 60 h 102"/>
                <a:gd name="T28" fmla="*/ 91 w 158"/>
                <a:gd name="T29" fmla="*/ 70 h 102"/>
                <a:gd name="T30" fmla="*/ 81 w 158"/>
                <a:gd name="T31" fmla="*/ 65 h 102"/>
                <a:gd name="T32" fmla="*/ 75 w 158"/>
                <a:gd name="T33" fmla="*/ 62 h 102"/>
                <a:gd name="T34" fmla="*/ 72 w 158"/>
                <a:gd name="T35" fmla="*/ 56 h 102"/>
                <a:gd name="T36" fmla="*/ 44 w 158"/>
                <a:gd name="T37" fmla="*/ 62 h 102"/>
                <a:gd name="T38" fmla="*/ 22 w 158"/>
                <a:gd name="T39" fmla="*/ 64 h 102"/>
                <a:gd name="T40" fmla="*/ 31 w 158"/>
                <a:gd name="T41" fmla="*/ 70 h 102"/>
                <a:gd name="T42" fmla="*/ 38 w 158"/>
                <a:gd name="T43" fmla="*/ 77 h 102"/>
                <a:gd name="T44" fmla="*/ 49 w 158"/>
                <a:gd name="T45" fmla="*/ 82 h 102"/>
                <a:gd name="T46" fmla="*/ 35 w 158"/>
                <a:gd name="T47" fmla="*/ 77 h 102"/>
                <a:gd name="T48" fmla="*/ 20 w 158"/>
                <a:gd name="T49" fmla="*/ 64 h 102"/>
                <a:gd name="T50" fmla="*/ 0 w 158"/>
                <a:gd name="T51" fmla="*/ 67 h 102"/>
                <a:gd name="T52" fmla="*/ 0 w 158"/>
                <a:gd name="T53" fmla="*/ 74 h 102"/>
                <a:gd name="T54" fmla="*/ 0 w 158"/>
                <a:gd name="T55" fmla="*/ 89 h 102"/>
                <a:gd name="T56" fmla="*/ 3 w 158"/>
                <a:gd name="T57" fmla="*/ 97 h 102"/>
                <a:gd name="T58" fmla="*/ 21 w 158"/>
                <a:gd name="T59" fmla="*/ 101 h 102"/>
                <a:gd name="T60" fmla="*/ 44 w 158"/>
                <a:gd name="T61" fmla="*/ 98 h 102"/>
                <a:gd name="T62" fmla="*/ 64 w 158"/>
                <a:gd name="T63" fmla="*/ 97 h 102"/>
                <a:gd name="T64" fmla="*/ 91 w 158"/>
                <a:gd name="T65" fmla="*/ 93 h 102"/>
                <a:gd name="T66" fmla="*/ 93 w 158"/>
                <a:gd name="T67" fmla="*/ 91 h 102"/>
                <a:gd name="T68" fmla="*/ 102 w 158"/>
                <a:gd name="T69" fmla="*/ 86 h 102"/>
                <a:gd name="T70" fmla="*/ 117 w 158"/>
                <a:gd name="T71" fmla="*/ 77 h 102"/>
                <a:gd name="T72" fmla="*/ 134 w 158"/>
                <a:gd name="T73" fmla="*/ 55 h 102"/>
                <a:gd name="T74" fmla="*/ 152 w 158"/>
                <a:gd name="T75" fmla="*/ 36 h 102"/>
                <a:gd name="T76" fmla="*/ 157 w 158"/>
                <a:gd name="T77" fmla="*/ 26 h 102"/>
                <a:gd name="T78" fmla="*/ 152 w 158"/>
                <a:gd name="T79" fmla="*/ 10 h 102"/>
                <a:gd name="T80" fmla="*/ 143 w 158"/>
                <a:gd name="T81" fmla="*/ 0 h 102"/>
                <a:gd name="T82" fmla="*/ 127 w 158"/>
                <a:gd name="T83" fmla="*/ 0 h 1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8"/>
                <a:gd name="T127" fmla="*/ 0 h 102"/>
                <a:gd name="T128" fmla="*/ 158 w 158"/>
                <a:gd name="T129" fmla="*/ 102 h 1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8" h="102">
                  <a:moveTo>
                    <a:pt x="127" y="0"/>
                  </a:moveTo>
                  <a:lnTo>
                    <a:pt x="113" y="1"/>
                  </a:lnTo>
                  <a:lnTo>
                    <a:pt x="110" y="9"/>
                  </a:lnTo>
                  <a:lnTo>
                    <a:pt x="109" y="14"/>
                  </a:lnTo>
                  <a:lnTo>
                    <a:pt x="112" y="20"/>
                  </a:lnTo>
                  <a:lnTo>
                    <a:pt x="118" y="29"/>
                  </a:lnTo>
                  <a:lnTo>
                    <a:pt x="112" y="25"/>
                  </a:lnTo>
                  <a:lnTo>
                    <a:pt x="106" y="18"/>
                  </a:lnTo>
                  <a:lnTo>
                    <a:pt x="101" y="30"/>
                  </a:lnTo>
                  <a:lnTo>
                    <a:pt x="96" y="34"/>
                  </a:lnTo>
                  <a:lnTo>
                    <a:pt x="91" y="42"/>
                  </a:lnTo>
                  <a:lnTo>
                    <a:pt x="77" y="53"/>
                  </a:lnTo>
                  <a:lnTo>
                    <a:pt x="77" y="55"/>
                  </a:lnTo>
                  <a:lnTo>
                    <a:pt x="79" y="60"/>
                  </a:lnTo>
                  <a:lnTo>
                    <a:pt x="91" y="70"/>
                  </a:lnTo>
                  <a:lnTo>
                    <a:pt x="81" y="65"/>
                  </a:lnTo>
                  <a:lnTo>
                    <a:pt x="75" y="62"/>
                  </a:lnTo>
                  <a:lnTo>
                    <a:pt x="72" y="56"/>
                  </a:lnTo>
                  <a:lnTo>
                    <a:pt x="44" y="62"/>
                  </a:lnTo>
                  <a:lnTo>
                    <a:pt x="22" y="64"/>
                  </a:lnTo>
                  <a:lnTo>
                    <a:pt x="31" y="70"/>
                  </a:lnTo>
                  <a:lnTo>
                    <a:pt x="38" y="77"/>
                  </a:lnTo>
                  <a:lnTo>
                    <a:pt x="49" y="82"/>
                  </a:lnTo>
                  <a:lnTo>
                    <a:pt x="35" y="77"/>
                  </a:lnTo>
                  <a:lnTo>
                    <a:pt x="20" y="64"/>
                  </a:lnTo>
                  <a:lnTo>
                    <a:pt x="0" y="67"/>
                  </a:lnTo>
                  <a:lnTo>
                    <a:pt x="0" y="74"/>
                  </a:lnTo>
                  <a:lnTo>
                    <a:pt x="0" y="89"/>
                  </a:lnTo>
                  <a:lnTo>
                    <a:pt x="3" y="97"/>
                  </a:lnTo>
                  <a:lnTo>
                    <a:pt x="21" y="101"/>
                  </a:lnTo>
                  <a:lnTo>
                    <a:pt x="44" y="98"/>
                  </a:lnTo>
                  <a:lnTo>
                    <a:pt x="64" y="97"/>
                  </a:lnTo>
                  <a:lnTo>
                    <a:pt x="91" y="93"/>
                  </a:lnTo>
                  <a:lnTo>
                    <a:pt x="93" y="91"/>
                  </a:lnTo>
                  <a:lnTo>
                    <a:pt x="102" y="86"/>
                  </a:lnTo>
                  <a:lnTo>
                    <a:pt x="117" y="77"/>
                  </a:lnTo>
                  <a:lnTo>
                    <a:pt x="134" y="55"/>
                  </a:lnTo>
                  <a:lnTo>
                    <a:pt x="152" y="36"/>
                  </a:lnTo>
                  <a:lnTo>
                    <a:pt x="157" y="26"/>
                  </a:lnTo>
                  <a:lnTo>
                    <a:pt x="152" y="10"/>
                  </a:lnTo>
                  <a:lnTo>
                    <a:pt x="143" y="0"/>
                  </a:lnTo>
                  <a:lnTo>
                    <a:pt x="127" y="0"/>
                  </a:lnTo>
                </a:path>
              </a:pathLst>
            </a:custGeom>
            <a:solidFill>
              <a:srgbClr val="808080"/>
            </a:solidFill>
            <a:ln w="9525" cap="rnd">
              <a:noFill/>
              <a:round/>
              <a:headEnd type="none" w="sm" len="sm"/>
              <a:tailEnd type="none" w="sm" len="sm"/>
            </a:ln>
          </p:spPr>
          <p:txBody>
            <a:bodyPr/>
            <a:lstStyle/>
            <a:p>
              <a:endParaRPr lang="es-ES"/>
            </a:p>
          </p:txBody>
        </p:sp>
      </p:grpSp>
      <p:grpSp>
        <p:nvGrpSpPr>
          <p:cNvPr id="106518" name="Group 453"/>
          <p:cNvGrpSpPr>
            <a:grpSpLocks/>
          </p:cNvGrpSpPr>
          <p:nvPr/>
        </p:nvGrpSpPr>
        <p:grpSpPr bwMode="auto">
          <a:xfrm>
            <a:off x="7086600" y="1436688"/>
            <a:ext cx="739775" cy="769937"/>
            <a:chOff x="448" y="2454"/>
            <a:chExt cx="415" cy="432"/>
          </a:xfrm>
        </p:grpSpPr>
        <p:grpSp>
          <p:nvGrpSpPr>
            <p:cNvPr id="107236" name="Group 454"/>
            <p:cNvGrpSpPr>
              <a:grpSpLocks/>
            </p:cNvGrpSpPr>
            <p:nvPr/>
          </p:nvGrpSpPr>
          <p:grpSpPr bwMode="auto">
            <a:xfrm>
              <a:off x="448" y="2566"/>
              <a:ext cx="415" cy="320"/>
              <a:chOff x="448" y="2566"/>
              <a:chExt cx="415" cy="320"/>
            </a:xfrm>
          </p:grpSpPr>
          <p:sp>
            <p:nvSpPr>
              <p:cNvPr id="107246" name="Freeform 455"/>
              <p:cNvSpPr>
                <a:spLocks/>
              </p:cNvSpPr>
              <p:nvPr/>
            </p:nvSpPr>
            <p:spPr bwMode="auto">
              <a:xfrm>
                <a:off x="448" y="2848"/>
                <a:ext cx="409" cy="37"/>
              </a:xfrm>
              <a:custGeom>
                <a:avLst/>
                <a:gdLst>
                  <a:gd name="T0" fmla="*/ 408 w 409"/>
                  <a:gd name="T1" fmla="*/ 36 h 37"/>
                  <a:gd name="T2" fmla="*/ 363 w 409"/>
                  <a:gd name="T3" fmla="*/ 0 h 37"/>
                  <a:gd name="T4" fmla="*/ 0 w 409"/>
                  <a:gd name="T5" fmla="*/ 0 h 37"/>
                  <a:gd name="T6" fmla="*/ 38 w 409"/>
                  <a:gd name="T7" fmla="*/ 36 h 37"/>
                  <a:gd name="T8" fmla="*/ 408 w 409"/>
                  <a:gd name="T9" fmla="*/ 36 h 37"/>
                  <a:gd name="T10" fmla="*/ 0 60000 65536"/>
                  <a:gd name="T11" fmla="*/ 0 60000 65536"/>
                  <a:gd name="T12" fmla="*/ 0 60000 65536"/>
                  <a:gd name="T13" fmla="*/ 0 60000 65536"/>
                  <a:gd name="T14" fmla="*/ 0 60000 65536"/>
                  <a:gd name="T15" fmla="*/ 0 w 409"/>
                  <a:gd name="T16" fmla="*/ 0 h 37"/>
                  <a:gd name="T17" fmla="*/ 409 w 409"/>
                  <a:gd name="T18" fmla="*/ 37 h 37"/>
                </a:gdLst>
                <a:ahLst/>
                <a:cxnLst>
                  <a:cxn ang="T10">
                    <a:pos x="T0" y="T1"/>
                  </a:cxn>
                  <a:cxn ang="T11">
                    <a:pos x="T2" y="T3"/>
                  </a:cxn>
                  <a:cxn ang="T12">
                    <a:pos x="T4" y="T5"/>
                  </a:cxn>
                  <a:cxn ang="T13">
                    <a:pos x="T6" y="T7"/>
                  </a:cxn>
                  <a:cxn ang="T14">
                    <a:pos x="T8" y="T9"/>
                  </a:cxn>
                </a:cxnLst>
                <a:rect l="T15" t="T16" r="T17" b="T18"/>
                <a:pathLst>
                  <a:path w="409" h="37">
                    <a:moveTo>
                      <a:pt x="408" y="36"/>
                    </a:moveTo>
                    <a:lnTo>
                      <a:pt x="363" y="0"/>
                    </a:lnTo>
                    <a:lnTo>
                      <a:pt x="0" y="0"/>
                    </a:lnTo>
                    <a:lnTo>
                      <a:pt x="38" y="36"/>
                    </a:lnTo>
                    <a:lnTo>
                      <a:pt x="408" y="36"/>
                    </a:lnTo>
                  </a:path>
                </a:pathLst>
              </a:custGeom>
              <a:solidFill>
                <a:srgbClr val="000000"/>
              </a:solidFill>
              <a:ln w="9525" cap="rnd">
                <a:noFill/>
                <a:round/>
                <a:headEnd type="none" w="sm" len="sm"/>
                <a:tailEnd type="none" w="sm" len="sm"/>
              </a:ln>
            </p:spPr>
            <p:txBody>
              <a:bodyPr/>
              <a:lstStyle/>
              <a:p>
                <a:endParaRPr lang="es-ES"/>
              </a:p>
            </p:txBody>
          </p:sp>
          <p:sp>
            <p:nvSpPr>
              <p:cNvPr id="107247" name="Freeform 456"/>
              <p:cNvSpPr>
                <a:spLocks/>
              </p:cNvSpPr>
              <p:nvPr/>
            </p:nvSpPr>
            <p:spPr bwMode="auto">
              <a:xfrm>
                <a:off x="452" y="2846"/>
                <a:ext cx="411" cy="40"/>
              </a:xfrm>
              <a:custGeom>
                <a:avLst/>
                <a:gdLst>
                  <a:gd name="T0" fmla="*/ 410 w 411"/>
                  <a:gd name="T1" fmla="*/ 39 h 40"/>
                  <a:gd name="T2" fmla="*/ 365 w 411"/>
                  <a:gd name="T3" fmla="*/ 0 h 40"/>
                  <a:gd name="T4" fmla="*/ 0 w 411"/>
                  <a:gd name="T5" fmla="*/ 0 h 40"/>
                  <a:gd name="T6" fmla="*/ 39 w 411"/>
                  <a:gd name="T7" fmla="*/ 39 h 40"/>
                  <a:gd name="T8" fmla="*/ 410 w 411"/>
                  <a:gd name="T9" fmla="*/ 39 h 40"/>
                  <a:gd name="T10" fmla="*/ 0 60000 65536"/>
                  <a:gd name="T11" fmla="*/ 0 60000 65536"/>
                  <a:gd name="T12" fmla="*/ 0 60000 65536"/>
                  <a:gd name="T13" fmla="*/ 0 60000 65536"/>
                  <a:gd name="T14" fmla="*/ 0 60000 65536"/>
                  <a:gd name="T15" fmla="*/ 0 w 411"/>
                  <a:gd name="T16" fmla="*/ 0 h 40"/>
                  <a:gd name="T17" fmla="*/ 411 w 411"/>
                  <a:gd name="T18" fmla="*/ 40 h 40"/>
                </a:gdLst>
                <a:ahLst/>
                <a:cxnLst>
                  <a:cxn ang="T10">
                    <a:pos x="T0" y="T1"/>
                  </a:cxn>
                  <a:cxn ang="T11">
                    <a:pos x="T2" y="T3"/>
                  </a:cxn>
                  <a:cxn ang="T12">
                    <a:pos x="T4" y="T5"/>
                  </a:cxn>
                  <a:cxn ang="T13">
                    <a:pos x="T6" y="T7"/>
                  </a:cxn>
                  <a:cxn ang="T14">
                    <a:pos x="T8" y="T9"/>
                  </a:cxn>
                </a:cxnLst>
                <a:rect l="T15" t="T16" r="T17" b="T18"/>
                <a:pathLst>
                  <a:path w="411" h="40">
                    <a:moveTo>
                      <a:pt x="410" y="39"/>
                    </a:moveTo>
                    <a:lnTo>
                      <a:pt x="365" y="0"/>
                    </a:lnTo>
                    <a:lnTo>
                      <a:pt x="0" y="0"/>
                    </a:lnTo>
                    <a:lnTo>
                      <a:pt x="39" y="39"/>
                    </a:lnTo>
                    <a:lnTo>
                      <a:pt x="410" y="39"/>
                    </a:lnTo>
                  </a:path>
                </a:pathLst>
              </a:custGeom>
              <a:noFill/>
              <a:ln w="12700" cap="rnd">
                <a:solidFill>
                  <a:srgbClr val="000000"/>
                </a:solidFill>
                <a:round/>
                <a:headEnd type="none" w="sm" len="sm"/>
                <a:tailEnd type="none" w="sm" len="sm"/>
              </a:ln>
            </p:spPr>
            <p:txBody>
              <a:bodyPr/>
              <a:lstStyle/>
              <a:p>
                <a:endParaRPr lang="es-ES"/>
              </a:p>
            </p:txBody>
          </p:sp>
          <p:sp>
            <p:nvSpPr>
              <p:cNvPr id="107248" name="Freeform 457"/>
              <p:cNvSpPr>
                <a:spLocks/>
              </p:cNvSpPr>
              <p:nvPr/>
            </p:nvSpPr>
            <p:spPr bwMode="auto">
              <a:xfrm>
                <a:off x="453" y="2566"/>
                <a:ext cx="410" cy="37"/>
              </a:xfrm>
              <a:custGeom>
                <a:avLst/>
                <a:gdLst>
                  <a:gd name="T0" fmla="*/ 409 w 410"/>
                  <a:gd name="T1" fmla="*/ 36 h 37"/>
                  <a:gd name="T2" fmla="*/ 367 w 410"/>
                  <a:gd name="T3" fmla="*/ 0 h 37"/>
                  <a:gd name="T4" fmla="*/ 0 w 410"/>
                  <a:gd name="T5" fmla="*/ 0 h 37"/>
                  <a:gd name="T6" fmla="*/ 39 w 410"/>
                  <a:gd name="T7" fmla="*/ 36 h 37"/>
                  <a:gd name="T8" fmla="*/ 409 w 410"/>
                  <a:gd name="T9" fmla="*/ 36 h 37"/>
                  <a:gd name="T10" fmla="*/ 0 60000 65536"/>
                  <a:gd name="T11" fmla="*/ 0 60000 65536"/>
                  <a:gd name="T12" fmla="*/ 0 60000 65536"/>
                  <a:gd name="T13" fmla="*/ 0 60000 65536"/>
                  <a:gd name="T14" fmla="*/ 0 60000 65536"/>
                  <a:gd name="T15" fmla="*/ 0 w 410"/>
                  <a:gd name="T16" fmla="*/ 0 h 37"/>
                  <a:gd name="T17" fmla="*/ 410 w 410"/>
                  <a:gd name="T18" fmla="*/ 37 h 37"/>
                </a:gdLst>
                <a:ahLst/>
                <a:cxnLst>
                  <a:cxn ang="T10">
                    <a:pos x="T0" y="T1"/>
                  </a:cxn>
                  <a:cxn ang="T11">
                    <a:pos x="T2" y="T3"/>
                  </a:cxn>
                  <a:cxn ang="T12">
                    <a:pos x="T4" y="T5"/>
                  </a:cxn>
                  <a:cxn ang="T13">
                    <a:pos x="T6" y="T7"/>
                  </a:cxn>
                  <a:cxn ang="T14">
                    <a:pos x="T8" y="T9"/>
                  </a:cxn>
                </a:cxnLst>
                <a:rect l="T15" t="T16" r="T17" b="T18"/>
                <a:pathLst>
                  <a:path w="410" h="37">
                    <a:moveTo>
                      <a:pt x="409" y="36"/>
                    </a:moveTo>
                    <a:lnTo>
                      <a:pt x="367" y="0"/>
                    </a:lnTo>
                    <a:lnTo>
                      <a:pt x="0" y="0"/>
                    </a:lnTo>
                    <a:lnTo>
                      <a:pt x="39" y="36"/>
                    </a:lnTo>
                    <a:lnTo>
                      <a:pt x="409" y="36"/>
                    </a:lnTo>
                  </a:path>
                </a:pathLst>
              </a:custGeom>
              <a:solidFill>
                <a:srgbClr val="C9C9B6"/>
              </a:solidFill>
              <a:ln w="12700" cap="rnd">
                <a:solidFill>
                  <a:srgbClr val="494936"/>
                </a:solidFill>
                <a:round/>
                <a:headEnd type="none" w="sm" len="sm"/>
                <a:tailEnd type="none" w="sm" len="sm"/>
              </a:ln>
            </p:spPr>
            <p:txBody>
              <a:bodyPr/>
              <a:lstStyle/>
              <a:p>
                <a:endParaRPr lang="es-ES"/>
              </a:p>
            </p:txBody>
          </p:sp>
          <p:sp>
            <p:nvSpPr>
              <p:cNvPr id="107249" name="Rectangle 458"/>
              <p:cNvSpPr>
                <a:spLocks noChangeArrowheads="1"/>
              </p:cNvSpPr>
              <p:nvPr/>
            </p:nvSpPr>
            <p:spPr bwMode="auto">
              <a:xfrm>
                <a:off x="499" y="2606"/>
                <a:ext cx="360" cy="269"/>
              </a:xfrm>
              <a:prstGeom prst="rect">
                <a:avLst/>
              </a:prstGeom>
              <a:solidFill>
                <a:srgbClr val="B7B79D"/>
              </a:solidFill>
              <a:ln w="12700">
                <a:solidFill>
                  <a:srgbClr val="494936"/>
                </a:solidFill>
                <a:miter lim="800000"/>
                <a:headEnd/>
                <a:tailEnd/>
              </a:ln>
            </p:spPr>
            <p:txBody>
              <a:bodyPr wrap="none" anchor="ctr"/>
              <a:lstStyle/>
              <a:p>
                <a:pPr eaLnBrk="0" hangingPunct="0"/>
                <a:endParaRPr lang="es-ES"/>
              </a:p>
            </p:txBody>
          </p:sp>
          <p:sp>
            <p:nvSpPr>
              <p:cNvPr id="107250" name="Rectangle 459"/>
              <p:cNvSpPr>
                <a:spLocks noChangeArrowheads="1"/>
              </p:cNvSpPr>
              <p:nvPr/>
            </p:nvSpPr>
            <p:spPr bwMode="auto">
              <a:xfrm>
                <a:off x="531" y="2643"/>
                <a:ext cx="295" cy="205"/>
              </a:xfrm>
              <a:prstGeom prst="rect">
                <a:avLst/>
              </a:prstGeom>
              <a:gradFill rotWithShape="0">
                <a:gsLst>
                  <a:gs pos="0">
                    <a:srgbClr val="4CADC6"/>
                  </a:gs>
                  <a:gs pos="100000">
                    <a:srgbClr val="008AAE"/>
                  </a:gs>
                </a:gsLst>
                <a:lin ang="2700000" scaled="1"/>
              </a:gradFill>
              <a:ln w="12700">
                <a:solidFill>
                  <a:srgbClr val="494936"/>
                </a:solidFill>
                <a:miter lim="800000"/>
                <a:headEnd/>
                <a:tailEnd/>
              </a:ln>
            </p:spPr>
            <p:txBody>
              <a:bodyPr wrap="none" anchor="ctr"/>
              <a:lstStyle/>
              <a:p>
                <a:pPr eaLnBrk="0" hangingPunct="0"/>
                <a:endParaRPr lang="es-ES"/>
              </a:p>
            </p:txBody>
          </p:sp>
          <p:sp>
            <p:nvSpPr>
              <p:cNvPr id="107251" name="Freeform 460"/>
              <p:cNvSpPr>
                <a:spLocks/>
              </p:cNvSpPr>
              <p:nvPr/>
            </p:nvSpPr>
            <p:spPr bwMode="auto">
              <a:xfrm>
                <a:off x="453" y="2566"/>
                <a:ext cx="41" cy="314"/>
              </a:xfrm>
              <a:custGeom>
                <a:avLst/>
                <a:gdLst>
                  <a:gd name="T0" fmla="*/ 40 w 41"/>
                  <a:gd name="T1" fmla="*/ 313 h 314"/>
                  <a:gd name="T2" fmla="*/ 0 w 41"/>
                  <a:gd name="T3" fmla="*/ 273 h 314"/>
                  <a:gd name="T4" fmla="*/ 0 w 41"/>
                  <a:gd name="T5" fmla="*/ 0 h 314"/>
                  <a:gd name="T6" fmla="*/ 40 w 41"/>
                  <a:gd name="T7" fmla="*/ 35 h 314"/>
                  <a:gd name="T8" fmla="*/ 40 w 41"/>
                  <a:gd name="T9" fmla="*/ 313 h 314"/>
                  <a:gd name="T10" fmla="*/ 0 60000 65536"/>
                  <a:gd name="T11" fmla="*/ 0 60000 65536"/>
                  <a:gd name="T12" fmla="*/ 0 60000 65536"/>
                  <a:gd name="T13" fmla="*/ 0 60000 65536"/>
                  <a:gd name="T14" fmla="*/ 0 60000 65536"/>
                  <a:gd name="T15" fmla="*/ 0 w 41"/>
                  <a:gd name="T16" fmla="*/ 0 h 314"/>
                  <a:gd name="T17" fmla="*/ 41 w 41"/>
                  <a:gd name="T18" fmla="*/ 314 h 314"/>
                </a:gdLst>
                <a:ahLst/>
                <a:cxnLst>
                  <a:cxn ang="T10">
                    <a:pos x="T0" y="T1"/>
                  </a:cxn>
                  <a:cxn ang="T11">
                    <a:pos x="T2" y="T3"/>
                  </a:cxn>
                  <a:cxn ang="T12">
                    <a:pos x="T4" y="T5"/>
                  </a:cxn>
                  <a:cxn ang="T13">
                    <a:pos x="T6" y="T7"/>
                  </a:cxn>
                  <a:cxn ang="T14">
                    <a:pos x="T8" y="T9"/>
                  </a:cxn>
                </a:cxnLst>
                <a:rect l="T15" t="T16" r="T17" b="T18"/>
                <a:pathLst>
                  <a:path w="41" h="314">
                    <a:moveTo>
                      <a:pt x="40" y="313"/>
                    </a:moveTo>
                    <a:lnTo>
                      <a:pt x="0" y="273"/>
                    </a:lnTo>
                    <a:lnTo>
                      <a:pt x="0" y="0"/>
                    </a:lnTo>
                    <a:lnTo>
                      <a:pt x="40" y="35"/>
                    </a:lnTo>
                    <a:lnTo>
                      <a:pt x="40" y="313"/>
                    </a:lnTo>
                  </a:path>
                </a:pathLst>
              </a:custGeom>
              <a:solidFill>
                <a:srgbClr val="7A7A5A"/>
              </a:solidFill>
              <a:ln w="12700" cap="rnd">
                <a:solidFill>
                  <a:srgbClr val="494936"/>
                </a:solidFill>
                <a:round/>
                <a:headEnd type="none" w="sm" len="sm"/>
                <a:tailEnd type="none" w="sm" len="sm"/>
              </a:ln>
            </p:spPr>
            <p:txBody>
              <a:bodyPr/>
              <a:lstStyle/>
              <a:p>
                <a:endParaRPr lang="es-ES"/>
              </a:p>
            </p:txBody>
          </p:sp>
        </p:grpSp>
        <p:grpSp>
          <p:nvGrpSpPr>
            <p:cNvPr id="107237" name="Group 461"/>
            <p:cNvGrpSpPr>
              <a:grpSpLocks/>
            </p:cNvGrpSpPr>
            <p:nvPr/>
          </p:nvGrpSpPr>
          <p:grpSpPr bwMode="auto">
            <a:xfrm>
              <a:off x="585" y="2454"/>
              <a:ext cx="146" cy="137"/>
              <a:chOff x="585" y="2454"/>
              <a:chExt cx="146" cy="137"/>
            </a:xfrm>
          </p:grpSpPr>
          <p:sp>
            <p:nvSpPr>
              <p:cNvPr id="107238" name="Freeform 462"/>
              <p:cNvSpPr>
                <a:spLocks/>
              </p:cNvSpPr>
              <p:nvPr/>
            </p:nvSpPr>
            <p:spPr bwMode="auto">
              <a:xfrm>
                <a:off x="585" y="2456"/>
                <a:ext cx="137" cy="23"/>
              </a:xfrm>
              <a:custGeom>
                <a:avLst/>
                <a:gdLst>
                  <a:gd name="T0" fmla="*/ 0 w 137"/>
                  <a:gd name="T1" fmla="*/ 0 h 23"/>
                  <a:gd name="T2" fmla="*/ 61 w 137"/>
                  <a:gd name="T3" fmla="*/ 22 h 23"/>
                  <a:gd name="T4" fmla="*/ 136 w 137"/>
                  <a:gd name="T5" fmla="*/ 22 h 23"/>
                  <a:gd name="T6" fmla="*/ 67 w 137"/>
                  <a:gd name="T7" fmla="*/ 0 h 23"/>
                  <a:gd name="T8" fmla="*/ 0 w 137"/>
                  <a:gd name="T9" fmla="*/ 0 h 23"/>
                  <a:gd name="T10" fmla="*/ 0 60000 65536"/>
                  <a:gd name="T11" fmla="*/ 0 60000 65536"/>
                  <a:gd name="T12" fmla="*/ 0 60000 65536"/>
                  <a:gd name="T13" fmla="*/ 0 60000 65536"/>
                  <a:gd name="T14" fmla="*/ 0 60000 65536"/>
                  <a:gd name="T15" fmla="*/ 0 w 137"/>
                  <a:gd name="T16" fmla="*/ 0 h 23"/>
                  <a:gd name="T17" fmla="*/ 137 w 137"/>
                  <a:gd name="T18" fmla="*/ 23 h 23"/>
                </a:gdLst>
                <a:ahLst/>
                <a:cxnLst>
                  <a:cxn ang="T10">
                    <a:pos x="T0" y="T1"/>
                  </a:cxn>
                  <a:cxn ang="T11">
                    <a:pos x="T2" y="T3"/>
                  </a:cxn>
                  <a:cxn ang="T12">
                    <a:pos x="T4" y="T5"/>
                  </a:cxn>
                  <a:cxn ang="T13">
                    <a:pos x="T6" y="T7"/>
                  </a:cxn>
                  <a:cxn ang="T14">
                    <a:pos x="T8" y="T9"/>
                  </a:cxn>
                </a:cxnLst>
                <a:rect l="T15" t="T16" r="T17" b="T18"/>
                <a:pathLst>
                  <a:path w="137" h="23">
                    <a:moveTo>
                      <a:pt x="0" y="0"/>
                    </a:moveTo>
                    <a:lnTo>
                      <a:pt x="61" y="22"/>
                    </a:lnTo>
                    <a:lnTo>
                      <a:pt x="136" y="22"/>
                    </a:lnTo>
                    <a:lnTo>
                      <a:pt x="67" y="0"/>
                    </a:lnTo>
                    <a:lnTo>
                      <a:pt x="0" y="0"/>
                    </a:lnTo>
                  </a:path>
                </a:pathLst>
              </a:custGeom>
              <a:solidFill>
                <a:srgbClr val="CECECE"/>
              </a:solidFill>
              <a:ln w="12700" cap="rnd">
                <a:solidFill>
                  <a:schemeClr val="tx1"/>
                </a:solidFill>
                <a:round/>
                <a:headEnd type="none" w="sm" len="sm"/>
                <a:tailEnd type="none" w="sm" len="sm"/>
              </a:ln>
            </p:spPr>
            <p:txBody>
              <a:bodyPr/>
              <a:lstStyle/>
              <a:p>
                <a:endParaRPr lang="es-ES"/>
              </a:p>
            </p:txBody>
          </p:sp>
          <p:sp>
            <p:nvSpPr>
              <p:cNvPr id="107239" name="Rectangle 463"/>
              <p:cNvSpPr>
                <a:spLocks noChangeArrowheads="1"/>
              </p:cNvSpPr>
              <p:nvPr/>
            </p:nvSpPr>
            <p:spPr bwMode="auto">
              <a:xfrm>
                <a:off x="637" y="2574"/>
                <a:ext cx="75" cy="16"/>
              </a:xfrm>
              <a:prstGeom prst="rect">
                <a:avLst/>
              </a:prstGeom>
              <a:solidFill>
                <a:srgbClr val="676767"/>
              </a:solidFill>
              <a:ln w="12700">
                <a:solidFill>
                  <a:schemeClr val="tx1"/>
                </a:solidFill>
                <a:miter lim="800000"/>
                <a:headEnd/>
                <a:tailEnd/>
              </a:ln>
            </p:spPr>
            <p:txBody>
              <a:bodyPr wrap="none" anchor="ctr"/>
              <a:lstStyle/>
              <a:p>
                <a:pPr eaLnBrk="0" hangingPunct="0"/>
                <a:endParaRPr lang="es-ES"/>
              </a:p>
            </p:txBody>
          </p:sp>
          <p:sp>
            <p:nvSpPr>
              <p:cNvPr id="107240" name="Freeform 464"/>
              <p:cNvSpPr>
                <a:spLocks/>
              </p:cNvSpPr>
              <p:nvPr/>
            </p:nvSpPr>
            <p:spPr bwMode="auto">
              <a:xfrm>
                <a:off x="587" y="2454"/>
                <a:ext cx="62" cy="137"/>
              </a:xfrm>
              <a:custGeom>
                <a:avLst/>
                <a:gdLst>
                  <a:gd name="T0" fmla="*/ 61 w 62"/>
                  <a:gd name="T1" fmla="*/ 20 h 137"/>
                  <a:gd name="T2" fmla="*/ 61 w 62"/>
                  <a:gd name="T3" fmla="*/ 116 h 137"/>
                  <a:gd name="T4" fmla="*/ 48 w 62"/>
                  <a:gd name="T5" fmla="*/ 114 h 137"/>
                  <a:gd name="T6" fmla="*/ 48 w 62"/>
                  <a:gd name="T7" fmla="*/ 136 h 137"/>
                  <a:gd name="T8" fmla="*/ 0 w 62"/>
                  <a:gd name="T9" fmla="*/ 104 h 137"/>
                  <a:gd name="T10" fmla="*/ 0 w 62"/>
                  <a:gd name="T11" fmla="*/ 0 h 137"/>
                  <a:gd name="T12" fmla="*/ 61 w 62"/>
                  <a:gd name="T13" fmla="*/ 20 h 137"/>
                  <a:gd name="T14" fmla="*/ 0 60000 65536"/>
                  <a:gd name="T15" fmla="*/ 0 60000 65536"/>
                  <a:gd name="T16" fmla="*/ 0 60000 65536"/>
                  <a:gd name="T17" fmla="*/ 0 60000 65536"/>
                  <a:gd name="T18" fmla="*/ 0 60000 65536"/>
                  <a:gd name="T19" fmla="*/ 0 60000 65536"/>
                  <a:gd name="T20" fmla="*/ 0 60000 65536"/>
                  <a:gd name="T21" fmla="*/ 0 w 62"/>
                  <a:gd name="T22" fmla="*/ 0 h 137"/>
                  <a:gd name="T23" fmla="*/ 62 w 62"/>
                  <a:gd name="T24" fmla="*/ 137 h 1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2" h="137">
                    <a:moveTo>
                      <a:pt x="61" y="20"/>
                    </a:moveTo>
                    <a:lnTo>
                      <a:pt x="61" y="116"/>
                    </a:lnTo>
                    <a:lnTo>
                      <a:pt x="48" y="114"/>
                    </a:lnTo>
                    <a:lnTo>
                      <a:pt x="48" y="136"/>
                    </a:lnTo>
                    <a:lnTo>
                      <a:pt x="0" y="104"/>
                    </a:lnTo>
                    <a:lnTo>
                      <a:pt x="0" y="0"/>
                    </a:lnTo>
                    <a:lnTo>
                      <a:pt x="61" y="20"/>
                    </a:lnTo>
                  </a:path>
                </a:pathLst>
              </a:custGeom>
              <a:solidFill>
                <a:srgbClr val="919191"/>
              </a:solidFill>
              <a:ln w="12700" cap="rnd">
                <a:solidFill>
                  <a:schemeClr val="tx1"/>
                </a:solidFill>
                <a:round/>
                <a:headEnd type="none" w="sm" len="sm"/>
                <a:tailEnd type="none" w="sm" len="sm"/>
              </a:ln>
            </p:spPr>
            <p:txBody>
              <a:bodyPr/>
              <a:lstStyle/>
              <a:p>
                <a:endParaRPr lang="es-ES"/>
              </a:p>
            </p:txBody>
          </p:sp>
          <p:sp>
            <p:nvSpPr>
              <p:cNvPr id="107241" name="Rectangle 465"/>
              <p:cNvSpPr>
                <a:spLocks noChangeArrowheads="1"/>
              </p:cNvSpPr>
              <p:nvPr/>
            </p:nvSpPr>
            <p:spPr bwMode="auto">
              <a:xfrm>
                <a:off x="651" y="2481"/>
                <a:ext cx="69" cy="88"/>
              </a:xfrm>
              <a:prstGeom prst="rect">
                <a:avLst/>
              </a:prstGeom>
              <a:solidFill>
                <a:schemeClr val="bg2"/>
              </a:solidFill>
              <a:ln w="12700">
                <a:solidFill>
                  <a:schemeClr val="tx1"/>
                </a:solidFill>
                <a:miter lim="800000"/>
                <a:headEnd/>
                <a:tailEnd/>
              </a:ln>
            </p:spPr>
            <p:txBody>
              <a:bodyPr wrap="none" anchor="ctr"/>
              <a:lstStyle/>
              <a:p>
                <a:pPr eaLnBrk="0" hangingPunct="0"/>
                <a:endParaRPr lang="es-ES"/>
              </a:p>
            </p:txBody>
          </p:sp>
          <p:grpSp>
            <p:nvGrpSpPr>
              <p:cNvPr id="107242" name="Group 466"/>
              <p:cNvGrpSpPr>
                <a:grpSpLocks/>
              </p:cNvGrpSpPr>
              <p:nvPr/>
            </p:nvGrpSpPr>
            <p:grpSpPr bwMode="auto">
              <a:xfrm>
                <a:off x="660" y="2491"/>
                <a:ext cx="71" cy="67"/>
                <a:chOff x="660" y="2491"/>
                <a:chExt cx="71" cy="67"/>
              </a:xfrm>
            </p:grpSpPr>
            <p:sp>
              <p:nvSpPr>
                <p:cNvPr id="107243" name="Oval 467"/>
                <p:cNvSpPr>
                  <a:spLocks noChangeArrowheads="1"/>
                </p:cNvSpPr>
                <p:nvPr/>
              </p:nvSpPr>
              <p:spPr bwMode="auto">
                <a:xfrm>
                  <a:off x="660" y="2491"/>
                  <a:ext cx="61" cy="64"/>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07244" name="Oval 468"/>
                <p:cNvSpPr>
                  <a:spLocks noChangeArrowheads="1"/>
                </p:cNvSpPr>
                <p:nvPr/>
              </p:nvSpPr>
              <p:spPr bwMode="auto">
                <a:xfrm>
                  <a:off x="670" y="2491"/>
                  <a:ext cx="61" cy="67"/>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07245" name="Oval 469"/>
                <p:cNvSpPr>
                  <a:spLocks noChangeArrowheads="1"/>
                </p:cNvSpPr>
                <p:nvPr/>
              </p:nvSpPr>
              <p:spPr bwMode="auto">
                <a:xfrm>
                  <a:off x="678" y="2501"/>
                  <a:ext cx="45" cy="46"/>
                </a:xfrm>
                <a:prstGeom prst="ellipse">
                  <a:avLst/>
                </a:prstGeom>
                <a:gradFill rotWithShape="0">
                  <a:gsLst>
                    <a:gs pos="0">
                      <a:srgbClr val="4CADC6"/>
                    </a:gs>
                    <a:gs pos="100000">
                      <a:srgbClr val="008AAE"/>
                    </a:gs>
                  </a:gsLst>
                  <a:lin ang="2700000" scaled="1"/>
                </a:gradFill>
                <a:ln w="12700">
                  <a:solidFill>
                    <a:srgbClr val="333333"/>
                  </a:solidFill>
                  <a:round/>
                  <a:headEnd/>
                  <a:tailEnd/>
                </a:ln>
              </p:spPr>
              <p:txBody>
                <a:bodyPr wrap="none" anchor="ctr"/>
                <a:lstStyle/>
                <a:p>
                  <a:pPr eaLnBrk="0" hangingPunct="0"/>
                  <a:endParaRPr lang="es-ES"/>
                </a:p>
              </p:txBody>
            </p:sp>
          </p:grpSp>
        </p:grpSp>
      </p:grpSp>
      <p:grpSp>
        <p:nvGrpSpPr>
          <p:cNvPr id="106519" name="Group 470"/>
          <p:cNvGrpSpPr>
            <a:grpSpLocks/>
          </p:cNvGrpSpPr>
          <p:nvPr/>
        </p:nvGrpSpPr>
        <p:grpSpPr bwMode="auto">
          <a:xfrm>
            <a:off x="6835775" y="2300288"/>
            <a:ext cx="1774825" cy="1138237"/>
            <a:chOff x="378" y="2892"/>
            <a:chExt cx="994" cy="638"/>
          </a:xfrm>
        </p:grpSpPr>
        <p:sp>
          <p:nvSpPr>
            <p:cNvPr id="107063" name="Oval 471"/>
            <p:cNvSpPr>
              <a:spLocks noChangeArrowheads="1"/>
            </p:cNvSpPr>
            <p:nvPr/>
          </p:nvSpPr>
          <p:spPr bwMode="auto">
            <a:xfrm>
              <a:off x="998" y="3332"/>
              <a:ext cx="107" cy="45"/>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7064" name="Rectangle 472"/>
            <p:cNvSpPr>
              <a:spLocks noChangeArrowheads="1"/>
            </p:cNvSpPr>
            <p:nvPr/>
          </p:nvSpPr>
          <p:spPr bwMode="auto">
            <a:xfrm>
              <a:off x="1044" y="3264"/>
              <a:ext cx="19" cy="70"/>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7065" name="Freeform 473"/>
            <p:cNvSpPr>
              <a:spLocks/>
            </p:cNvSpPr>
            <p:nvPr/>
          </p:nvSpPr>
          <p:spPr bwMode="auto">
            <a:xfrm>
              <a:off x="953" y="3205"/>
              <a:ext cx="188" cy="64"/>
            </a:xfrm>
            <a:custGeom>
              <a:avLst/>
              <a:gdLst>
                <a:gd name="T0" fmla="*/ 0 w 188"/>
                <a:gd name="T1" fmla="*/ 32 h 64"/>
                <a:gd name="T2" fmla="*/ 0 w 188"/>
                <a:gd name="T3" fmla="*/ 51 h 64"/>
                <a:gd name="T4" fmla="*/ 61 w 188"/>
                <a:gd name="T5" fmla="*/ 63 h 64"/>
                <a:gd name="T6" fmla="*/ 129 w 188"/>
                <a:gd name="T7" fmla="*/ 63 h 64"/>
                <a:gd name="T8" fmla="*/ 183 w 188"/>
                <a:gd name="T9" fmla="*/ 45 h 64"/>
                <a:gd name="T10" fmla="*/ 187 w 188"/>
                <a:gd name="T11" fmla="*/ 0 h 64"/>
                <a:gd name="T12" fmla="*/ 79 w 188"/>
                <a:gd name="T13" fmla="*/ 0 h 64"/>
                <a:gd name="T14" fmla="*/ 0 w 188"/>
                <a:gd name="T15" fmla="*/ 32 h 64"/>
                <a:gd name="T16" fmla="*/ 0 60000 65536"/>
                <a:gd name="T17" fmla="*/ 0 60000 65536"/>
                <a:gd name="T18" fmla="*/ 0 60000 65536"/>
                <a:gd name="T19" fmla="*/ 0 60000 65536"/>
                <a:gd name="T20" fmla="*/ 0 60000 65536"/>
                <a:gd name="T21" fmla="*/ 0 60000 65536"/>
                <a:gd name="T22" fmla="*/ 0 60000 65536"/>
                <a:gd name="T23" fmla="*/ 0 60000 65536"/>
                <a:gd name="T24" fmla="*/ 0 w 188"/>
                <a:gd name="T25" fmla="*/ 0 h 64"/>
                <a:gd name="T26" fmla="*/ 188 w 188"/>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8" h="64">
                  <a:moveTo>
                    <a:pt x="0" y="32"/>
                  </a:moveTo>
                  <a:lnTo>
                    <a:pt x="0" y="51"/>
                  </a:lnTo>
                  <a:lnTo>
                    <a:pt x="61" y="63"/>
                  </a:lnTo>
                  <a:lnTo>
                    <a:pt x="129" y="63"/>
                  </a:lnTo>
                  <a:lnTo>
                    <a:pt x="183" y="45"/>
                  </a:lnTo>
                  <a:lnTo>
                    <a:pt x="187" y="0"/>
                  </a:lnTo>
                  <a:lnTo>
                    <a:pt x="79" y="0"/>
                  </a:lnTo>
                  <a:lnTo>
                    <a:pt x="0"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7066" name="Freeform 474"/>
            <p:cNvSpPr>
              <a:spLocks/>
            </p:cNvSpPr>
            <p:nvPr/>
          </p:nvSpPr>
          <p:spPr bwMode="auto">
            <a:xfrm>
              <a:off x="959" y="3228"/>
              <a:ext cx="177" cy="35"/>
            </a:xfrm>
            <a:custGeom>
              <a:avLst/>
              <a:gdLst>
                <a:gd name="T0" fmla="*/ 0 w 177"/>
                <a:gd name="T1" fmla="*/ 10 h 35"/>
                <a:gd name="T2" fmla="*/ 0 w 177"/>
                <a:gd name="T3" fmla="*/ 22 h 35"/>
                <a:gd name="T4" fmla="*/ 54 w 177"/>
                <a:gd name="T5" fmla="*/ 34 h 35"/>
                <a:gd name="T6" fmla="*/ 124 w 177"/>
                <a:gd name="T7" fmla="*/ 34 h 35"/>
                <a:gd name="T8" fmla="*/ 176 w 177"/>
                <a:gd name="T9" fmla="*/ 18 h 35"/>
                <a:gd name="T10" fmla="*/ 176 w 177"/>
                <a:gd name="T11" fmla="*/ 0 h 35"/>
                <a:gd name="T12" fmla="*/ 128 w 177"/>
                <a:gd name="T13" fmla="*/ 18 h 35"/>
                <a:gd name="T14" fmla="*/ 56 w 177"/>
                <a:gd name="T15" fmla="*/ 18 h 35"/>
                <a:gd name="T16" fmla="*/ 0 w 177"/>
                <a:gd name="T17" fmla="*/ 1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7"/>
                <a:gd name="T28" fmla="*/ 0 h 35"/>
                <a:gd name="T29" fmla="*/ 177 w 177"/>
                <a:gd name="T30" fmla="*/ 35 h 3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7" h="35">
                  <a:moveTo>
                    <a:pt x="0" y="10"/>
                  </a:moveTo>
                  <a:lnTo>
                    <a:pt x="0" y="22"/>
                  </a:lnTo>
                  <a:lnTo>
                    <a:pt x="54" y="34"/>
                  </a:lnTo>
                  <a:lnTo>
                    <a:pt x="124" y="34"/>
                  </a:lnTo>
                  <a:lnTo>
                    <a:pt x="176" y="18"/>
                  </a:lnTo>
                  <a:lnTo>
                    <a:pt x="176" y="0"/>
                  </a:lnTo>
                  <a:lnTo>
                    <a:pt x="128" y="18"/>
                  </a:lnTo>
                  <a:lnTo>
                    <a:pt x="56" y="18"/>
                  </a:lnTo>
                  <a:lnTo>
                    <a:pt x="0" y="10"/>
                  </a:lnTo>
                </a:path>
              </a:pathLst>
            </a:custGeom>
            <a:solidFill>
              <a:srgbClr val="606060"/>
            </a:solidFill>
            <a:ln w="9525" cap="rnd">
              <a:noFill/>
              <a:round/>
              <a:headEnd type="none" w="sm" len="sm"/>
              <a:tailEnd type="none" w="sm" len="sm"/>
            </a:ln>
          </p:spPr>
          <p:txBody>
            <a:bodyPr/>
            <a:lstStyle/>
            <a:p>
              <a:endParaRPr lang="es-ES"/>
            </a:p>
          </p:txBody>
        </p:sp>
        <p:sp>
          <p:nvSpPr>
            <p:cNvPr id="107067" name="Freeform 475"/>
            <p:cNvSpPr>
              <a:spLocks/>
            </p:cNvSpPr>
            <p:nvPr/>
          </p:nvSpPr>
          <p:spPr bwMode="auto">
            <a:xfrm>
              <a:off x="908" y="3270"/>
              <a:ext cx="49" cy="104"/>
            </a:xfrm>
            <a:custGeom>
              <a:avLst/>
              <a:gdLst>
                <a:gd name="T0" fmla="*/ 0 w 49"/>
                <a:gd name="T1" fmla="*/ 0 h 104"/>
                <a:gd name="T2" fmla="*/ 5 w 49"/>
                <a:gd name="T3" fmla="*/ 18 h 104"/>
                <a:gd name="T4" fmla="*/ 9 w 49"/>
                <a:gd name="T5" fmla="*/ 34 h 104"/>
                <a:gd name="T6" fmla="*/ 16 w 49"/>
                <a:gd name="T7" fmla="*/ 50 h 104"/>
                <a:gd name="T8" fmla="*/ 20 w 49"/>
                <a:gd name="T9" fmla="*/ 60 h 104"/>
                <a:gd name="T10" fmla="*/ 20 w 49"/>
                <a:gd name="T11" fmla="*/ 67 h 104"/>
                <a:gd name="T12" fmla="*/ 20 w 49"/>
                <a:gd name="T13" fmla="*/ 73 h 104"/>
                <a:gd name="T14" fmla="*/ 11 w 49"/>
                <a:gd name="T15" fmla="*/ 82 h 104"/>
                <a:gd name="T16" fmla="*/ 0 w 49"/>
                <a:gd name="T17" fmla="*/ 92 h 104"/>
                <a:gd name="T18" fmla="*/ 10 w 49"/>
                <a:gd name="T19" fmla="*/ 103 h 104"/>
                <a:gd name="T20" fmla="*/ 26 w 49"/>
                <a:gd name="T21" fmla="*/ 94 h 104"/>
                <a:gd name="T22" fmla="*/ 38 w 49"/>
                <a:gd name="T23" fmla="*/ 86 h 104"/>
                <a:gd name="T24" fmla="*/ 48 w 49"/>
                <a:gd name="T25" fmla="*/ 83 h 104"/>
                <a:gd name="T26" fmla="*/ 48 w 49"/>
                <a:gd name="T27" fmla="*/ 73 h 104"/>
                <a:gd name="T28" fmla="*/ 43 w 49"/>
                <a:gd name="T29" fmla="*/ 68 h 104"/>
                <a:gd name="T30" fmla="*/ 38 w 49"/>
                <a:gd name="T31" fmla="*/ 60 h 104"/>
                <a:gd name="T32" fmla="*/ 38 w 49"/>
                <a:gd name="T33" fmla="*/ 48 h 104"/>
                <a:gd name="T34" fmla="*/ 37 w 49"/>
                <a:gd name="T35" fmla="*/ 37 h 104"/>
                <a:gd name="T36" fmla="*/ 38 w 49"/>
                <a:gd name="T37" fmla="*/ 24 h 104"/>
                <a:gd name="T38" fmla="*/ 40 w 49"/>
                <a:gd name="T39" fmla="*/ 17 h 104"/>
                <a:gd name="T40" fmla="*/ 40 w 49"/>
                <a:gd name="T41" fmla="*/ 0 h 104"/>
                <a:gd name="T42" fmla="*/ 0 w 49"/>
                <a:gd name="T43" fmla="*/ 0 h 1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104"/>
                <a:gd name="T68" fmla="*/ 49 w 49"/>
                <a:gd name="T69" fmla="*/ 104 h 1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104">
                  <a:moveTo>
                    <a:pt x="0" y="0"/>
                  </a:moveTo>
                  <a:lnTo>
                    <a:pt x="5" y="18"/>
                  </a:lnTo>
                  <a:lnTo>
                    <a:pt x="9" y="34"/>
                  </a:lnTo>
                  <a:lnTo>
                    <a:pt x="16" y="50"/>
                  </a:lnTo>
                  <a:lnTo>
                    <a:pt x="20" y="60"/>
                  </a:lnTo>
                  <a:lnTo>
                    <a:pt x="20" y="67"/>
                  </a:lnTo>
                  <a:lnTo>
                    <a:pt x="20" y="73"/>
                  </a:lnTo>
                  <a:lnTo>
                    <a:pt x="11" y="82"/>
                  </a:lnTo>
                  <a:lnTo>
                    <a:pt x="0" y="92"/>
                  </a:lnTo>
                  <a:lnTo>
                    <a:pt x="10" y="103"/>
                  </a:lnTo>
                  <a:lnTo>
                    <a:pt x="26" y="94"/>
                  </a:lnTo>
                  <a:lnTo>
                    <a:pt x="38" y="86"/>
                  </a:lnTo>
                  <a:lnTo>
                    <a:pt x="48" y="83"/>
                  </a:lnTo>
                  <a:lnTo>
                    <a:pt x="48" y="73"/>
                  </a:lnTo>
                  <a:lnTo>
                    <a:pt x="43" y="68"/>
                  </a:lnTo>
                  <a:lnTo>
                    <a:pt x="38" y="60"/>
                  </a:lnTo>
                  <a:lnTo>
                    <a:pt x="38" y="48"/>
                  </a:lnTo>
                  <a:lnTo>
                    <a:pt x="37" y="37"/>
                  </a:lnTo>
                  <a:lnTo>
                    <a:pt x="38" y="24"/>
                  </a:lnTo>
                  <a:lnTo>
                    <a:pt x="40" y="17"/>
                  </a:lnTo>
                  <a:lnTo>
                    <a:pt x="40" y="0"/>
                  </a:lnTo>
                  <a:lnTo>
                    <a:pt x="0"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068" name="Freeform 476"/>
            <p:cNvSpPr>
              <a:spLocks/>
            </p:cNvSpPr>
            <p:nvPr/>
          </p:nvSpPr>
          <p:spPr bwMode="auto">
            <a:xfrm>
              <a:off x="887" y="3342"/>
              <a:ext cx="73" cy="36"/>
            </a:xfrm>
            <a:custGeom>
              <a:avLst/>
              <a:gdLst>
                <a:gd name="T0" fmla="*/ 19 w 73"/>
                <a:gd name="T1" fmla="*/ 19 h 36"/>
                <a:gd name="T2" fmla="*/ 26 w 73"/>
                <a:gd name="T3" fmla="*/ 22 h 36"/>
                <a:gd name="T4" fmla="*/ 37 w 73"/>
                <a:gd name="T5" fmla="*/ 21 h 36"/>
                <a:gd name="T6" fmla="*/ 50 w 73"/>
                <a:gd name="T7" fmla="*/ 14 h 36"/>
                <a:gd name="T8" fmla="*/ 59 w 73"/>
                <a:gd name="T9" fmla="*/ 8 h 36"/>
                <a:gd name="T10" fmla="*/ 64 w 73"/>
                <a:gd name="T11" fmla="*/ 0 h 36"/>
                <a:gd name="T12" fmla="*/ 67 w 73"/>
                <a:gd name="T13" fmla="*/ 1 h 36"/>
                <a:gd name="T14" fmla="*/ 72 w 73"/>
                <a:gd name="T15" fmla="*/ 10 h 36"/>
                <a:gd name="T16" fmla="*/ 69 w 73"/>
                <a:gd name="T17" fmla="*/ 14 h 36"/>
                <a:gd name="T18" fmla="*/ 59 w 73"/>
                <a:gd name="T19" fmla="*/ 18 h 36"/>
                <a:gd name="T20" fmla="*/ 46 w 73"/>
                <a:gd name="T21" fmla="*/ 21 h 36"/>
                <a:gd name="T22" fmla="*/ 33 w 73"/>
                <a:gd name="T23" fmla="*/ 32 h 36"/>
                <a:gd name="T24" fmla="*/ 19 w 73"/>
                <a:gd name="T25" fmla="*/ 35 h 36"/>
                <a:gd name="T26" fmla="*/ 9 w 73"/>
                <a:gd name="T27" fmla="*/ 35 h 36"/>
                <a:gd name="T28" fmla="*/ 2 w 73"/>
                <a:gd name="T29" fmla="*/ 33 h 36"/>
                <a:gd name="T30" fmla="*/ 0 w 73"/>
                <a:gd name="T31" fmla="*/ 30 h 36"/>
                <a:gd name="T32" fmla="*/ 0 w 73"/>
                <a:gd name="T33" fmla="*/ 27 h 36"/>
                <a:gd name="T34" fmla="*/ 2 w 73"/>
                <a:gd name="T35" fmla="*/ 26 h 36"/>
                <a:gd name="T36" fmla="*/ 19 w 73"/>
                <a:gd name="T37" fmla="*/ 19 h 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6"/>
                <a:gd name="T59" fmla="*/ 73 w 73"/>
                <a:gd name="T60" fmla="*/ 36 h 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6">
                  <a:moveTo>
                    <a:pt x="19" y="19"/>
                  </a:moveTo>
                  <a:lnTo>
                    <a:pt x="26" y="22"/>
                  </a:lnTo>
                  <a:lnTo>
                    <a:pt x="37" y="21"/>
                  </a:lnTo>
                  <a:lnTo>
                    <a:pt x="50" y="14"/>
                  </a:lnTo>
                  <a:lnTo>
                    <a:pt x="59" y="8"/>
                  </a:lnTo>
                  <a:lnTo>
                    <a:pt x="64" y="0"/>
                  </a:lnTo>
                  <a:lnTo>
                    <a:pt x="67" y="1"/>
                  </a:lnTo>
                  <a:lnTo>
                    <a:pt x="72" y="10"/>
                  </a:lnTo>
                  <a:lnTo>
                    <a:pt x="69" y="14"/>
                  </a:lnTo>
                  <a:lnTo>
                    <a:pt x="59" y="18"/>
                  </a:lnTo>
                  <a:lnTo>
                    <a:pt x="46" y="21"/>
                  </a:lnTo>
                  <a:lnTo>
                    <a:pt x="33" y="32"/>
                  </a:lnTo>
                  <a:lnTo>
                    <a:pt x="19" y="35"/>
                  </a:lnTo>
                  <a:lnTo>
                    <a:pt x="9" y="35"/>
                  </a:lnTo>
                  <a:lnTo>
                    <a:pt x="2" y="33"/>
                  </a:lnTo>
                  <a:lnTo>
                    <a:pt x="0" y="30"/>
                  </a:lnTo>
                  <a:lnTo>
                    <a:pt x="0" y="27"/>
                  </a:lnTo>
                  <a:lnTo>
                    <a:pt x="2" y="26"/>
                  </a:lnTo>
                  <a:lnTo>
                    <a:pt x="19" y="19"/>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069" name="Freeform 477"/>
            <p:cNvSpPr>
              <a:spLocks/>
            </p:cNvSpPr>
            <p:nvPr/>
          </p:nvSpPr>
          <p:spPr bwMode="auto">
            <a:xfrm>
              <a:off x="948" y="3358"/>
              <a:ext cx="27" cy="25"/>
            </a:xfrm>
            <a:custGeom>
              <a:avLst/>
              <a:gdLst>
                <a:gd name="T0" fmla="*/ 0 w 27"/>
                <a:gd name="T1" fmla="*/ 6 h 25"/>
                <a:gd name="T2" fmla="*/ 1 w 27"/>
                <a:gd name="T3" fmla="*/ 24 h 25"/>
                <a:gd name="T4" fmla="*/ 16 w 27"/>
                <a:gd name="T5" fmla="*/ 24 h 25"/>
                <a:gd name="T6" fmla="*/ 26 w 27"/>
                <a:gd name="T7" fmla="*/ 0 h 25"/>
                <a:gd name="T8" fmla="*/ 0 w 27"/>
                <a:gd name="T9" fmla="*/ 6 h 25"/>
                <a:gd name="T10" fmla="*/ 0 60000 65536"/>
                <a:gd name="T11" fmla="*/ 0 60000 65536"/>
                <a:gd name="T12" fmla="*/ 0 60000 65536"/>
                <a:gd name="T13" fmla="*/ 0 60000 65536"/>
                <a:gd name="T14" fmla="*/ 0 60000 65536"/>
                <a:gd name="T15" fmla="*/ 0 w 27"/>
                <a:gd name="T16" fmla="*/ 0 h 25"/>
                <a:gd name="T17" fmla="*/ 27 w 27"/>
                <a:gd name="T18" fmla="*/ 25 h 25"/>
              </a:gdLst>
              <a:ahLst/>
              <a:cxnLst>
                <a:cxn ang="T10">
                  <a:pos x="T0" y="T1"/>
                </a:cxn>
                <a:cxn ang="T11">
                  <a:pos x="T2" y="T3"/>
                </a:cxn>
                <a:cxn ang="T12">
                  <a:pos x="T4" y="T5"/>
                </a:cxn>
                <a:cxn ang="T13">
                  <a:pos x="T6" y="T7"/>
                </a:cxn>
                <a:cxn ang="T14">
                  <a:pos x="T8" y="T9"/>
                </a:cxn>
              </a:cxnLst>
              <a:rect l="T15" t="T16" r="T17" b="T18"/>
              <a:pathLst>
                <a:path w="27" h="25">
                  <a:moveTo>
                    <a:pt x="0" y="6"/>
                  </a:moveTo>
                  <a:lnTo>
                    <a:pt x="1" y="24"/>
                  </a:lnTo>
                  <a:lnTo>
                    <a:pt x="16" y="24"/>
                  </a:lnTo>
                  <a:lnTo>
                    <a:pt x="26" y="0"/>
                  </a:lnTo>
                  <a:lnTo>
                    <a:pt x="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070" name="Freeform 478"/>
            <p:cNvSpPr>
              <a:spLocks/>
            </p:cNvSpPr>
            <p:nvPr/>
          </p:nvSpPr>
          <p:spPr bwMode="auto">
            <a:xfrm>
              <a:off x="904" y="3274"/>
              <a:ext cx="50" cy="108"/>
            </a:xfrm>
            <a:custGeom>
              <a:avLst/>
              <a:gdLst>
                <a:gd name="T0" fmla="*/ 0 w 50"/>
                <a:gd name="T1" fmla="*/ 0 h 108"/>
                <a:gd name="T2" fmla="*/ 5 w 50"/>
                <a:gd name="T3" fmla="*/ 18 h 108"/>
                <a:gd name="T4" fmla="*/ 9 w 50"/>
                <a:gd name="T5" fmla="*/ 35 h 108"/>
                <a:gd name="T6" fmla="*/ 16 w 50"/>
                <a:gd name="T7" fmla="*/ 53 h 108"/>
                <a:gd name="T8" fmla="*/ 21 w 50"/>
                <a:gd name="T9" fmla="*/ 63 h 108"/>
                <a:gd name="T10" fmla="*/ 21 w 50"/>
                <a:gd name="T11" fmla="*/ 70 h 108"/>
                <a:gd name="T12" fmla="*/ 21 w 50"/>
                <a:gd name="T13" fmla="*/ 76 h 108"/>
                <a:gd name="T14" fmla="*/ 12 w 50"/>
                <a:gd name="T15" fmla="*/ 86 h 108"/>
                <a:gd name="T16" fmla="*/ 0 w 50"/>
                <a:gd name="T17" fmla="*/ 96 h 108"/>
                <a:gd name="T18" fmla="*/ 11 w 50"/>
                <a:gd name="T19" fmla="*/ 107 h 108"/>
                <a:gd name="T20" fmla="*/ 26 w 50"/>
                <a:gd name="T21" fmla="*/ 98 h 108"/>
                <a:gd name="T22" fmla="*/ 39 w 50"/>
                <a:gd name="T23" fmla="*/ 91 h 108"/>
                <a:gd name="T24" fmla="*/ 49 w 50"/>
                <a:gd name="T25" fmla="*/ 87 h 108"/>
                <a:gd name="T26" fmla="*/ 49 w 50"/>
                <a:gd name="T27" fmla="*/ 76 h 108"/>
                <a:gd name="T28" fmla="*/ 41 w 50"/>
                <a:gd name="T29" fmla="*/ 71 h 108"/>
                <a:gd name="T30" fmla="*/ 39 w 50"/>
                <a:gd name="T31" fmla="*/ 63 h 108"/>
                <a:gd name="T32" fmla="*/ 39 w 50"/>
                <a:gd name="T33" fmla="*/ 49 h 108"/>
                <a:gd name="T34" fmla="*/ 38 w 50"/>
                <a:gd name="T35" fmla="*/ 39 h 108"/>
                <a:gd name="T36" fmla="*/ 39 w 50"/>
                <a:gd name="T37" fmla="*/ 24 h 108"/>
                <a:gd name="T38" fmla="*/ 41 w 50"/>
                <a:gd name="T39" fmla="*/ 17 h 108"/>
                <a:gd name="T40" fmla="*/ 41 w 50"/>
                <a:gd name="T41" fmla="*/ 0 h 108"/>
                <a:gd name="T42" fmla="*/ 0 w 50"/>
                <a:gd name="T43" fmla="*/ 0 h 1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0"/>
                <a:gd name="T67" fmla="*/ 0 h 108"/>
                <a:gd name="T68" fmla="*/ 50 w 50"/>
                <a:gd name="T69" fmla="*/ 108 h 1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0" h="108">
                  <a:moveTo>
                    <a:pt x="0" y="0"/>
                  </a:moveTo>
                  <a:lnTo>
                    <a:pt x="5" y="18"/>
                  </a:lnTo>
                  <a:lnTo>
                    <a:pt x="9" y="35"/>
                  </a:lnTo>
                  <a:lnTo>
                    <a:pt x="16" y="53"/>
                  </a:lnTo>
                  <a:lnTo>
                    <a:pt x="21" y="63"/>
                  </a:lnTo>
                  <a:lnTo>
                    <a:pt x="21" y="70"/>
                  </a:lnTo>
                  <a:lnTo>
                    <a:pt x="21" y="76"/>
                  </a:lnTo>
                  <a:lnTo>
                    <a:pt x="12" y="86"/>
                  </a:lnTo>
                  <a:lnTo>
                    <a:pt x="0" y="96"/>
                  </a:lnTo>
                  <a:lnTo>
                    <a:pt x="11" y="107"/>
                  </a:lnTo>
                  <a:lnTo>
                    <a:pt x="26" y="98"/>
                  </a:lnTo>
                  <a:lnTo>
                    <a:pt x="39" y="91"/>
                  </a:lnTo>
                  <a:lnTo>
                    <a:pt x="49" y="87"/>
                  </a:lnTo>
                  <a:lnTo>
                    <a:pt x="49" y="76"/>
                  </a:lnTo>
                  <a:lnTo>
                    <a:pt x="41" y="71"/>
                  </a:lnTo>
                  <a:lnTo>
                    <a:pt x="39" y="63"/>
                  </a:lnTo>
                  <a:lnTo>
                    <a:pt x="39" y="49"/>
                  </a:lnTo>
                  <a:lnTo>
                    <a:pt x="38" y="39"/>
                  </a:lnTo>
                  <a:lnTo>
                    <a:pt x="39" y="24"/>
                  </a:lnTo>
                  <a:lnTo>
                    <a:pt x="41" y="17"/>
                  </a:lnTo>
                  <a:lnTo>
                    <a:pt x="41" y="0"/>
                  </a:lnTo>
                  <a:lnTo>
                    <a:pt x="0"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071" name="Freeform 479"/>
            <p:cNvSpPr>
              <a:spLocks/>
            </p:cNvSpPr>
            <p:nvPr/>
          </p:nvSpPr>
          <p:spPr bwMode="auto">
            <a:xfrm>
              <a:off x="884" y="3350"/>
              <a:ext cx="73" cy="37"/>
            </a:xfrm>
            <a:custGeom>
              <a:avLst/>
              <a:gdLst>
                <a:gd name="T0" fmla="*/ 19 w 73"/>
                <a:gd name="T1" fmla="*/ 20 h 37"/>
                <a:gd name="T2" fmla="*/ 26 w 73"/>
                <a:gd name="T3" fmla="*/ 22 h 37"/>
                <a:gd name="T4" fmla="*/ 37 w 73"/>
                <a:gd name="T5" fmla="*/ 22 h 37"/>
                <a:gd name="T6" fmla="*/ 50 w 73"/>
                <a:gd name="T7" fmla="*/ 14 h 37"/>
                <a:gd name="T8" fmla="*/ 59 w 73"/>
                <a:gd name="T9" fmla="*/ 9 h 37"/>
                <a:gd name="T10" fmla="*/ 64 w 73"/>
                <a:gd name="T11" fmla="*/ 0 h 37"/>
                <a:gd name="T12" fmla="*/ 67 w 73"/>
                <a:gd name="T13" fmla="*/ 1 h 37"/>
                <a:gd name="T14" fmla="*/ 72 w 73"/>
                <a:gd name="T15" fmla="*/ 11 h 37"/>
                <a:gd name="T16" fmla="*/ 69 w 73"/>
                <a:gd name="T17" fmla="*/ 14 h 37"/>
                <a:gd name="T18" fmla="*/ 59 w 73"/>
                <a:gd name="T19" fmla="*/ 19 h 37"/>
                <a:gd name="T20" fmla="*/ 46 w 73"/>
                <a:gd name="T21" fmla="*/ 22 h 37"/>
                <a:gd name="T22" fmla="*/ 33 w 73"/>
                <a:gd name="T23" fmla="*/ 33 h 37"/>
                <a:gd name="T24" fmla="*/ 19 w 73"/>
                <a:gd name="T25" fmla="*/ 36 h 37"/>
                <a:gd name="T26" fmla="*/ 9 w 73"/>
                <a:gd name="T27" fmla="*/ 36 h 37"/>
                <a:gd name="T28" fmla="*/ 2 w 73"/>
                <a:gd name="T29" fmla="*/ 34 h 37"/>
                <a:gd name="T30" fmla="*/ 0 w 73"/>
                <a:gd name="T31" fmla="*/ 30 h 37"/>
                <a:gd name="T32" fmla="*/ 0 w 73"/>
                <a:gd name="T33" fmla="*/ 28 h 37"/>
                <a:gd name="T34" fmla="*/ 2 w 73"/>
                <a:gd name="T35" fmla="*/ 25 h 37"/>
                <a:gd name="T36" fmla="*/ 19 w 73"/>
                <a:gd name="T37" fmla="*/ 2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7"/>
                <a:gd name="T59" fmla="*/ 73 w 73"/>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7">
                  <a:moveTo>
                    <a:pt x="19" y="20"/>
                  </a:moveTo>
                  <a:lnTo>
                    <a:pt x="26" y="22"/>
                  </a:lnTo>
                  <a:lnTo>
                    <a:pt x="37" y="22"/>
                  </a:lnTo>
                  <a:lnTo>
                    <a:pt x="50" y="14"/>
                  </a:lnTo>
                  <a:lnTo>
                    <a:pt x="59" y="9"/>
                  </a:lnTo>
                  <a:lnTo>
                    <a:pt x="64" y="0"/>
                  </a:lnTo>
                  <a:lnTo>
                    <a:pt x="67" y="1"/>
                  </a:lnTo>
                  <a:lnTo>
                    <a:pt x="72" y="11"/>
                  </a:lnTo>
                  <a:lnTo>
                    <a:pt x="69" y="14"/>
                  </a:lnTo>
                  <a:lnTo>
                    <a:pt x="59" y="19"/>
                  </a:lnTo>
                  <a:lnTo>
                    <a:pt x="46" y="22"/>
                  </a:lnTo>
                  <a:lnTo>
                    <a:pt x="33" y="33"/>
                  </a:lnTo>
                  <a:lnTo>
                    <a:pt x="19" y="36"/>
                  </a:lnTo>
                  <a:lnTo>
                    <a:pt x="9" y="36"/>
                  </a:lnTo>
                  <a:lnTo>
                    <a:pt x="2" y="34"/>
                  </a:lnTo>
                  <a:lnTo>
                    <a:pt x="0" y="30"/>
                  </a:lnTo>
                  <a:lnTo>
                    <a:pt x="0" y="28"/>
                  </a:lnTo>
                  <a:lnTo>
                    <a:pt x="2" y="25"/>
                  </a:lnTo>
                  <a:lnTo>
                    <a:pt x="19"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072" name="Freeform 480"/>
            <p:cNvSpPr>
              <a:spLocks/>
            </p:cNvSpPr>
            <p:nvPr/>
          </p:nvSpPr>
          <p:spPr bwMode="auto">
            <a:xfrm>
              <a:off x="943" y="3366"/>
              <a:ext cx="29" cy="25"/>
            </a:xfrm>
            <a:custGeom>
              <a:avLst/>
              <a:gdLst>
                <a:gd name="T0" fmla="*/ 0 w 29"/>
                <a:gd name="T1" fmla="*/ 6 h 25"/>
                <a:gd name="T2" fmla="*/ 1 w 29"/>
                <a:gd name="T3" fmla="*/ 24 h 25"/>
                <a:gd name="T4" fmla="*/ 19 w 29"/>
                <a:gd name="T5" fmla="*/ 24 h 25"/>
                <a:gd name="T6" fmla="*/ 28 w 29"/>
                <a:gd name="T7" fmla="*/ 0 h 25"/>
                <a:gd name="T8" fmla="*/ 0 w 29"/>
                <a:gd name="T9" fmla="*/ 6 h 25"/>
                <a:gd name="T10" fmla="*/ 0 60000 65536"/>
                <a:gd name="T11" fmla="*/ 0 60000 65536"/>
                <a:gd name="T12" fmla="*/ 0 60000 65536"/>
                <a:gd name="T13" fmla="*/ 0 60000 65536"/>
                <a:gd name="T14" fmla="*/ 0 60000 65536"/>
                <a:gd name="T15" fmla="*/ 0 w 29"/>
                <a:gd name="T16" fmla="*/ 0 h 25"/>
                <a:gd name="T17" fmla="*/ 29 w 29"/>
                <a:gd name="T18" fmla="*/ 25 h 25"/>
              </a:gdLst>
              <a:ahLst/>
              <a:cxnLst>
                <a:cxn ang="T10">
                  <a:pos x="T0" y="T1"/>
                </a:cxn>
                <a:cxn ang="T11">
                  <a:pos x="T2" y="T3"/>
                </a:cxn>
                <a:cxn ang="T12">
                  <a:pos x="T4" y="T5"/>
                </a:cxn>
                <a:cxn ang="T13">
                  <a:pos x="T6" y="T7"/>
                </a:cxn>
                <a:cxn ang="T14">
                  <a:pos x="T8" y="T9"/>
                </a:cxn>
              </a:cxnLst>
              <a:rect l="T15" t="T16" r="T17" b="T18"/>
              <a:pathLst>
                <a:path w="29" h="25">
                  <a:moveTo>
                    <a:pt x="0" y="6"/>
                  </a:moveTo>
                  <a:lnTo>
                    <a:pt x="1" y="24"/>
                  </a:lnTo>
                  <a:lnTo>
                    <a:pt x="19" y="24"/>
                  </a:lnTo>
                  <a:lnTo>
                    <a:pt x="28" y="0"/>
                  </a:lnTo>
                  <a:lnTo>
                    <a:pt x="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073" name="Freeform 481"/>
            <p:cNvSpPr>
              <a:spLocks/>
            </p:cNvSpPr>
            <p:nvPr/>
          </p:nvSpPr>
          <p:spPr bwMode="auto">
            <a:xfrm>
              <a:off x="1016" y="2905"/>
              <a:ext cx="81" cy="92"/>
            </a:xfrm>
            <a:custGeom>
              <a:avLst/>
              <a:gdLst>
                <a:gd name="T0" fmla="*/ 24 w 81"/>
                <a:gd name="T1" fmla="*/ 1 h 92"/>
                <a:gd name="T2" fmla="*/ 13 w 81"/>
                <a:gd name="T3" fmla="*/ 4 h 92"/>
                <a:gd name="T4" fmla="*/ 9 w 81"/>
                <a:gd name="T5" fmla="*/ 13 h 92"/>
                <a:gd name="T6" fmla="*/ 6 w 81"/>
                <a:gd name="T7" fmla="*/ 23 h 92"/>
                <a:gd name="T8" fmla="*/ 6 w 81"/>
                <a:gd name="T9" fmla="*/ 27 h 92"/>
                <a:gd name="T10" fmla="*/ 6 w 81"/>
                <a:gd name="T11" fmla="*/ 32 h 92"/>
                <a:gd name="T12" fmla="*/ 7 w 81"/>
                <a:gd name="T13" fmla="*/ 34 h 92"/>
                <a:gd name="T14" fmla="*/ 6 w 81"/>
                <a:gd name="T15" fmla="*/ 39 h 92"/>
                <a:gd name="T16" fmla="*/ 2 w 81"/>
                <a:gd name="T17" fmla="*/ 46 h 92"/>
                <a:gd name="T18" fmla="*/ 0 w 81"/>
                <a:gd name="T19" fmla="*/ 47 h 92"/>
                <a:gd name="T20" fmla="*/ 0 w 81"/>
                <a:gd name="T21" fmla="*/ 48 h 92"/>
                <a:gd name="T22" fmla="*/ 0 w 81"/>
                <a:gd name="T23" fmla="*/ 49 h 92"/>
                <a:gd name="T24" fmla="*/ 0 w 81"/>
                <a:gd name="T25" fmla="*/ 51 h 92"/>
                <a:gd name="T26" fmla="*/ 0 w 81"/>
                <a:gd name="T27" fmla="*/ 53 h 92"/>
                <a:gd name="T28" fmla="*/ 4 w 81"/>
                <a:gd name="T29" fmla="*/ 53 h 92"/>
                <a:gd name="T30" fmla="*/ 6 w 81"/>
                <a:gd name="T31" fmla="*/ 54 h 92"/>
                <a:gd name="T32" fmla="*/ 6 w 81"/>
                <a:gd name="T33" fmla="*/ 56 h 92"/>
                <a:gd name="T34" fmla="*/ 6 w 81"/>
                <a:gd name="T35" fmla="*/ 58 h 92"/>
                <a:gd name="T36" fmla="*/ 4 w 81"/>
                <a:gd name="T37" fmla="*/ 62 h 92"/>
                <a:gd name="T38" fmla="*/ 6 w 81"/>
                <a:gd name="T39" fmla="*/ 64 h 92"/>
                <a:gd name="T40" fmla="*/ 6 w 81"/>
                <a:gd name="T41" fmla="*/ 65 h 92"/>
                <a:gd name="T42" fmla="*/ 6 w 81"/>
                <a:gd name="T43" fmla="*/ 66 h 92"/>
                <a:gd name="T44" fmla="*/ 6 w 81"/>
                <a:gd name="T45" fmla="*/ 69 h 92"/>
                <a:gd name="T46" fmla="*/ 7 w 81"/>
                <a:gd name="T47" fmla="*/ 69 h 92"/>
                <a:gd name="T48" fmla="*/ 8 w 81"/>
                <a:gd name="T49" fmla="*/ 71 h 92"/>
                <a:gd name="T50" fmla="*/ 8 w 81"/>
                <a:gd name="T51" fmla="*/ 74 h 92"/>
                <a:gd name="T52" fmla="*/ 9 w 81"/>
                <a:gd name="T53" fmla="*/ 76 h 92"/>
                <a:gd name="T54" fmla="*/ 10 w 81"/>
                <a:gd name="T55" fmla="*/ 76 h 92"/>
                <a:gd name="T56" fmla="*/ 12 w 81"/>
                <a:gd name="T57" fmla="*/ 78 h 92"/>
                <a:gd name="T58" fmla="*/ 14 w 81"/>
                <a:gd name="T59" fmla="*/ 79 h 92"/>
                <a:gd name="T60" fmla="*/ 17 w 81"/>
                <a:gd name="T61" fmla="*/ 79 h 92"/>
                <a:gd name="T62" fmla="*/ 22 w 81"/>
                <a:gd name="T63" fmla="*/ 79 h 92"/>
                <a:gd name="T64" fmla="*/ 27 w 81"/>
                <a:gd name="T65" fmla="*/ 78 h 92"/>
                <a:gd name="T66" fmla="*/ 35 w 81"/>
                <a:gd name="T67" fmla="*/ 91 h 92"/>
                <a:gd name="T68" fmla="*/ 68 w 81"/>
                <a:gd name="T69" fmla="*/ 76 h 92"/>
                <a:gd name="T70" fmla="*/ 65 w 81"/>
                <a:gd name="T71" fmla="*/ 71 h 92"/>
                <a:gd name="T72" fmla="*/ 64 w 81"/>
                <a:gd name="T73" fmla="*/ 65 h 92"/>
                <a:gd name="T74" fmla="*/ 64 w 81"/>
                <a:gd name="T75" fmla="*/ 61 h 92"/>
                <a:gd name="T76" fmla="*/ 80 w 81"/>
                <a:gd name="T77" fmla="*/ 47 h 92"/>
                <a:gd name="T78" fmla="*/ 80 w 81"/>
                <a:gd name="T79" fmla="*/ 15 h 92"/>
                <a:gd name="T80" fmla="*/ 70 w 81"/>
                <a:gd name="T81" fmla="*/ 7 h 92"/>
                <a:gd name="T82" fmla="*/ 59 w 81"/>
                <a:gd name="T83" fmla="*/ 2 h 92"/>
                <a:gd name="T84" fmla="*/ 50 w 81"/>
                <a:gd name="T85" fmla="*/ 0 h 92"/>
                <a:gd name="T86" fmla="*/ 36 w 81"/>
                <a:gd name="T87" fmla="*/ 0 h 92"/>
                <a:gd name="T88" fmla="*/ 24 w 81"/>
                <a:gd name="T89" fmla="*/ 1 h 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1"/>
                <a:gd name="T136" fmla="*/ 0 h 92"/>
                <a:gd name="T137" fmla="*/ 81 w 81"/>
                <a:gd name="T138" fmla="*/ 92 h 9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1" h="92">
                  <a:moveTo>
                    <a:pt x="24" y="1"/>
                  </a:moveTo>
                  <a:lnTo>
                    <a:pt x="13" y="4"/>
                  </a:lnTo>
                  <a:lnTo>
                    <a:pt x="9" y="13"/>
                  </a:lnTo>
                  <a:lnTo>
                    <a:pt x="6" y="23"/>
                  </a:lnTo>
                  <a:lnTo>
                    <a:pt x="6" y="27"/>
                  </a:lnTo>
                  <a:lnTo>
                    <a:pt x="6" y="32"/>
                  </a:lnTo>
                  <a:lnTo>
                    <a:pt x="7" y="34"/>
                  </a:lnTo>
                  <a:lnTo>
                    <a:pt x="6" y="39"/>
                  </a:lnTo>
                  <a:lnTo>
                    <a:pt x="2" y="46"/>
                  </a:lnTo>
                  <a:lnTo>
                    <a:pt x="0" y="47"/>
                  </a:lnTo>
                  <a:lnTo>
                    <a:pt x="0" y="48"/>
                  </a:lnTo>
                  <a:lnTo>
                    <a:pt x="0" y="49"/>
                  </a:lnTo>
                  <a:lnTo>
                    <a:pt x="0" y="51"/>
                  </a:lnTo>
                  <a:lnTo>
                    <a:pt x="0" y="53"/>
                  </a:lnTo>
                  <a:lnTo>
                    <a:pt x="4" y="53"/>
                  </a:lnTo>
                  <a:lnTo>
                    <a:pt x="6" y="54"/>
                  </a:lnTo>
                  <a:lnTo>
                    <a:pt x="6" y="56"/>
                  </a:lnTo>
                  <a:lnTo>
                    <a:pt x="6" y="58"/>
                  </a:lnTo>
                  <a:lnTo>
                    <a:pt x="4" y="62"/>
                  </a:lnTo>
                  <a:lnTo>
                    <a:pt x="6" y="64"/>
                  </a:lnTo>
                  <a:lnTo>
                    <a:pt x="6" y="65"/>
                  </a:lnTo>
                  <a:lnTo>
                    <a:pt x="6" y="66"/>
                  </a:lnTo>
                  <a:lnTo>
                    <a:pt x="6" y="69"/>
                  </a:lnTo>
                  <a:lnTo>
                    <a:pt x="7" y="69"/>
                  </a:lnTo>
                  <a:lnTo>
                    <a:pt x="8" y="71"/>
                  </a:lnTo>
                  <a:lnTo>
                    <a:pt x="8" y="74"/>
                  </a:lnTo>
                  <a:lnTo>
                    <a:pt x="9" y="76"/>
                  </a:lnTo>
                  <a:lnTo>
                    <a:pt x="10" y="76"/>
                  </a:lnTo>
                  <a:lnTo>
                    <a:pt x="12" y="78"/>
                  </a:lnTo>
                  <a:lnTo>
                    <a:pt x="14" y="79"/>
                  </a:lnTo>
                  <a:lnTo>
                    <a:pt x="17" y="79"/>
                  </a:lnTo>
                  <a:lnTo>
                    <a:pt x="22" y="79"/>
                  </a:lnTo>
                  <a:lnTo>
                    <a:pt x="27" y="78"/>
                  </a:lnTo>
                  <a:lnTo>
                    <a:pt x="35" y="91"/>
                  </a:lnTo>
                  <a:lnTo>
                    <a:pt x="68" y="76"/>
                  </a:lnTo>
                  <a:lnTo>
                    <a:pt x="65" y="71"/>
                  </a:lnTo>
                  <a:lnTo>
                    <a:pt x="64" y="65"/>
                  </a:lnTo>
                  <a:lnTo>
                    <a:pt x="64" y="61"/>
                  </a:lnTo>
                  <a:lnTo>
                    <a:pt x="80" y="47"/>
                  </a:lnTo>
                  <a:lnTo>
                    <a:pt x="80" y="15"/>
                  </a:lnTo>
                  <a:lnTo>
                    <a:pt x="70" y="7"/>
                  </a:lnTo>
                  <a:lnTo>
                    <a:pt x="59" y="2"/>
                  </a:lnTo>
                  <a:lnTo>
                    <a:pt x="50" y="0"/>
                  </a:lnTo>
                  <a:lnTo>
                    <a:pt x="36" y="0"/>
                  </a:lnTo>
                  <a:lnTo>
                    <a:pt x="24" y="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074" name="Freeform 482"/>
            <p:cNvSpPr>
              <a:spLocks/>
            </p:cNvSpPr>
            <p:nvPr/>
          </p:nvSpPr>
          <p:spPr bwMode="auto">
            <a:xfrm>
              <a:off x="1057" y="2963"/>
              <a:ext cx="27" cy="26"/>
            </a:xfrm>
            <a:custGeom>
              <a:avLst/>
              <a:gdLst>
                <a:gd name="T0" fmla="*/ 26 w 27"/>
                <a:gd name="T1" fmla="*/ 0 h 26"/>
                <a:gd name="T2" fmla="*/ 21 w 27"/>
                <a:gd name="T3" fmla="*/ 12 h 26"/>
                <a:gd name="T4" fmla="*/ 12 w 27"/>
                <a:gd name="T5" fmla="*/ 17 h 26"/>
                <a:gd name="T6" fmla="*/ 0 w 27"/>
                <a:gd name="T7" fmla="*/ 25 h 26"/>
                <a:gd name="T8" fmla="*/ 16 w 27"/>
                <a:gd name="T9" fmla="*/ 19 h 26"/>
                <a:gd name="T10" fmla="*/ 21 w 27"/>
                <a:gd name="T11" fmla="*/ 12 h 26"/>
                <a:gd name="T12" fmla="*/ 26 w 27"/>
                <a:gd name="T13" fmla="*/ 0 h 26"/>
                <a:gd name="T14" fmla="*/ 0 60000 65536"/>
                <a:gd name="T15" fmla="*/ 0 60000 65536"/>
                <a:gd name="T16" fmla="*/ 0 60000 65536"/>
                <a:gd name="T17" fmla="*/ 0 60000 65536"/>
                <a:gd name="T18" fmla="*/ 0 60000 65536"/>
                <a:gd name="T19" fmla="*/ 0 60000 65536"/>
                <a:gd name="T20" fmla="*/ 0 60000 65536"/>
                <a:gd name="T21" fmla="*/ 0 w 27"/>
                <a:gd name="T22" fmla="*/ 0 h 26"/>
                <a:gd name="T23" fmla="*/ 27 w 27"/>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6">
                  <a:moveTo>
                    <a:pt x="26" y="0"/>
                  </a:moveTo>
                  <a:lnTo>
                    <a:pt x="21" y="12"/>
                  </a:lnTo>
                  <a:lnTo>
                    <a:pt x="12" y="17"/>
                  </a:lnTo>
                  <a:lnTo>
                    <a:pt x="0" y="25"/>
                  </a:lnTo>
                  <a:lnTo>
                    <a:pt x="16" y="19"/>
                  </a:lnTo>
                  <a:lnTo>
                    <a:pt x="21" y="12"/>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7075" name="Freeform 483"/>
            <p:cNvSpPr>
              <a:spLocks/>
            </p:cNvSpPr>
            <p:nvPr/>
          </p:nvSpPr>
          <p:spPr bwMode="auto">
            <a:xfrm>
              <a:off x="1027" y="2934"/>
              <a:ext cx="29" cy="1"/>
            </a:xfrm>
            <a:custGeom>
              <a:avLst/>
              <a:gdLst>
                <a:gd name="T0" fmla="*/ 0 w 29"/>
                <a:gd name="T1" fmla="*/ 0 h 1"/>
                <a:gd name="T2" fmla="*/ 0 w 29"/>
                <a:gd name="T3" fmla="*/ 0 h 1"/>
                <a:gd name="T4" fmla="*/ 2 w 29"/>
                <a:gd name="T5" fmla="*/ 0 h 1"/>
                <a:gd name="T6" fmla="*/ 7 w 29"/>
                <a:gd name="T7" fmla="*/ 0 h 1"/>
                <a:gd name="T8" fmla="*/ 14 w 29"/>
                <a:gd name="T9" fmla="*/ 0 h 1"/>
                <a:gd name="T10" fmla="*/ 23 w 29"/>
                <a:gd name="T11" fmla="*/ 0 h 1"/>
                <a:gd name="T12" fmla="*/ 28 w 29"/>
                <a:gd name="T13" fmla="*/ 0 h 1"/>
                <a:gd name="T14" fmla="*/ 19 w 29"/>
                <a:gd name="T15" fmla="*/ 0 h 1"/>
                <a:gd name="T16" fmla="*/ 15 w 29"/>
                <a:gd name="T17" fmla="*/ 0 h 1"/>
                <a:gd name="T18" fmla="*/ 10 w 29"/>
                <a:gd name="T19" fmla="*/ 0 h 1"/>
                <a:gd name="T20" fmla="*/ 7 w 29"/>
                <a:gd name="T21" fmla="*/ 0 h 1"/>
                <a:gd name="T22" fmla="*/ 2 w 29"/>
                <a:gd name="T23" fmla="*/ 0 h 1"/>
                <a:gd name="T24" fmla="*/ 0 w 29"/>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1"/>
                <a:gd name="T41" fmla="*/ 29 w 29"/>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1">
                  <a:moveTo>
                    <a:pt x="0" y="0"/>
                  </a:moveTo>
                  <a:lnTo>
                    <a:pt x="0" y="0"/>
                  </a:lnTo>
                  <a:lnTo>
                    <a:pt x="2" y="0"/>
                  </a:lnTo>
                  <a:lnTo>
                    <a:pt x="7" y="0"/>
                  </a:lnTo>
                  <a:lnTo>
                    <a:pt x="14" y="0"/>
                  </a:lnTo>
                  <a:lnTo>
                    <a:pt x="23" y="0"/>
                  </a:lnTo>
                  <a:lnTo>
                    <a:pt x="28" y="0"/>
                  </a:lnTo>
                  <a:lnTo>
                    <a:pt x="19" y="0"/>
                  </a:lnTo>
                  <a:lnTo>
                    <a:pt x="15" y="0"/>
                  </a:lnTo>
                  <a:lnTo>
                    <a:pt x="10" y="0"/>
                  </a:lnTo>
                  <a:lnTo>
                    <a:pt x="7" y="0"/>
                  </a:lnTo>
                  <a:lnTo>
                    <a:pt x="2" y="0"/>
                  </a:lnTo>
                  <a:lnTo>
                    <a:pt x="0" y="0"/>
                  </a:lnTo>
                </a:path>
              </a:pathLst>
            </a:custGeom>
            <a:solidFill>
              <a:srgbClr val="201000"/>
            </a:solidFill>
            <a:ln w="9525" cap="rnd">
              <a:noFill/>
              <a:round/>
              <a:headEnd type="none" w="sm" len="sm"/>
              <a:tailEnd type="none" w="sm" len="sm"/>
            </a:ln>
          </p:spPr>
          <p:txBody>
            <a:bodyPr/>
            <a:lstStyle/>
            <a:p>
              <a:endParaRPr lang="es-ES"/>
            </a:p>
          </p:txBody>
        </p:sp>
        <p:sp>
          <p:nvSpPr>
            <p:cNvPr id="107076" name="Freeform 484"/>
            <p:cNvSpPr>
              <a:spLocks/>
            </p:cNvSpPr>
            <p:nvPr/>
          </p:nvSpPr>
          <p:spPr bwMode="auto">
            <a:xfrm>
              <a:off x="1064" y="2940"/>
              <a:ext cx="26" cy="24"/>
            </a:xfrm>
            <a:custGeom>
              <a:avLst/>
              <a:gdLst>
                <a:gd name="T0" fmla="*/ 0 w 26"/>
                <a:gd name="T1" fmla="*/ 2 h 24"/>
                <a:gd name="T2" fmla="*/ 6 w 26"/>
                <a:gd name="T3" fmla="*/ 0 h 24"/>
                <a:gd name="T4" fmla="*/ 19 w 26"/>
                <a:gd name="T5" fmla="*/ 2 h 24"/>
                <a:gd name="T6" fmla="*/ 19 w 26"/>
                <a:gd name="T7" fmla="*/ 4 h 24"/>
                <a:gd name="T8" fmla="*/ 19 w 26"/>
                <a:gd name="T9" fmla="*/ 10 h 24"/>
                <a:gd name="T10" fmla="*/ 19 w 26"/>
                <a:gd name="T11" fmla="*/ 15 h 24"/>
                <a:gd name="T12" fmla="*/ 19 w 26"/>
                <a:gd name="T13" fmla="*/ 18 h 24"/>
                <a:gd name="T14" fmla="*/ 12 w 26"/>
                <a:gd name="T15" fmla="*/ 12 h 24"/>
                <a:gd name="T16" fmla="*/ 12 w 26"/>
                <a:gd name="T17" fmla="*/ 10 h 24"/>
                <a:gd name="T18" fmla="*/ 6 w 26"/>
                <a:gd name="T19" fmla="*/ 8 h 24"/>
                <a:gd name="T20" fmla="*/ 12 w 26"/>
                <a:gd name="T21" fmla="*/ 10 h 24"/>
                <a:gd name="T22" fmla="*/ 12 w 26"/>
                <a:gd name="T23" fmla="*/ 15 h 24"/>
                <a:gd name="T24" fmla="*/ 19 w 26"/>
                <a:gd name="T25" fmla="*/ 18 h 24"/>
                <a:gd name="T26" fmla="*/ 12 w 26"/>
                <a:gd name="T27" fmla="*/ 23 h 24"/>
                <a:gd name="T28" fmla="*/ 19 w 26"/>
                <a:gd name="T29" fmla="*/ 20 h 24"/>
                <a:gd name="T30" fmla="*/ 25 w 26"/>
                <a:gd name="T31" fmla="*/ 17 h 24"/>
                <a:gd name="T32" fmla="*/ 25 w 26"/>
                <a:gd name="T33" fmla="*/ 10 h 24"/>
                <a:gd name="T34" fmla="*/ 25 w 26"/>
                <a:gd name="T35" fmla="*/ 2 h 24"/>
                <a:gd name="T36" fmla="*/ 19 w 26"/>
                <a:gd name="T37" fmla="*/ 0 h 24"/>
                <a:gd name="T38" fmla="*/ 12 w 26"/>
                <a:gd name="T39" fmla="*/ 0 h 24"/>
                <a:gd name="T40" fmla="*/ 6 w 26"/>
                <a:gd name="T41" fmla="*/ 0 h 24"/>
                <a:gd name="T42" fmla="*/ 0 w 26"/>
                <a:gd name="T43" fmla="*/ 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24"/>
                <a:gd name="T68" fmla="*/ 26 w 26"/>
                <a:gd name="T69" fmla="*/ 24 h 2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24">
                  <a:moveTo>
                    <a:pt x="0" y="2"/>
                  </a:moveTo>
                  <a:lnTo>
                    <a:pt x="6" y="0"/>
                  </a:lnTo>
                  <a:lnTo>
                    <a:pt x="19" y="2"/>
                  </a:lnTo>
                  <a:lnTo>
                    <a:pt x="19" y="4"/>
                  </a:lnTo>
                  <a:lnTo>
                    <a:pt x="19" y="10"/>
                  </a:lnTo>
                  <a:lnTo>
                    <a:pt x="19" y="15"/>
                  </a:lnTo>
                  <a:lnTo>
                    <a:pt x="19" y="18"/>
                  </a:lnTo>
                  <a:lnTo>
                    <a:pt x="12" y="12"/>
                  </a:lnTo>
                  <a:lnTo>
                    <a:pt x="12" y="10"/>
                  </a:lnTo>
                  <a:lnTo>
                    <a:pt x="6" y="8"/>
                  </a:lnTo>
                  <a:lnTo>
                    <a:pt x="12" y="10"/>
                  </a:lnTo>
                  <a:lnTo>
                    <a:pt x="12" y="15"/>
                  </a:lnTo>
                  <a:lnTo>
                    <a:pt x="19" y="18"/>
                  </a:lnTo>
                  <a:lnTo>
                    <a:pt x="12" y="23"/>
                  </a:lnTo>
                  <a:lnTo>
                    <a:pt x="19" y="20"/>
                  </a:lnTo>
                  <a:lnTo>
                    <a:pt x="25" y="17"/>
                  </a:lnTo>
                  <a:lnTo>
                    <a:pt x="25" y="10"/>
                  </a:lnTo>
                  <a:lnTo>
                    <a:pt x="25" y="2"/>
                  </a:lnTo>
                  <a:lnTo>
                    <a:pt x="19" y="0"/>
                  </a:lnTo>
                  <a:lnTo>
                    <a:pt x="12" y="0"/>
                  </a:lnTo>
                  <a:lnTo>
                    <a:pt x="6" y="0"/>
                  </a:lnTo>
                  <a:lnTo>
                    <a:pt x="0" y="2"/>
                  </a:lnTo>
                </a:path>
              </a:pathLst>
            </a:custGeom>
            <a:solidFill>
              <a:srgbClr val="402000"/>
            </a:solidFill>
            <a:ln w="9525" cap="rnd">
              <a:noFill/>
              <a:round/>
              <a:headEnd type="none" w="sm" len="sm"/>
              <a:tailEnd type="none" w="sm" len="sm"/>
            </a:ln>
          </p:spPr>
          <p:txBody>
            <a:bodyPr/>
            <a:lstStyle/>
            <a:p>
              <a:endParaRPr lang="es-ES"/>
            </a:p>
          </p:txBody>
        </p:sp>
        <p:sp>
          <p:nvSpPr>
            <p:cNvPr id="107077" name="Freeform 485"/>
            <p:cNvSpPr>
              <a:spLocks/>
            </p:cNvSpPr>
            <p:nvPr/>
          </p:nvSpPr>
          <p:spPr bwMode="auto">
            <a:xfrm>
              <a:off x="1061" y="2940"/>
              <a:ext cx="28" cy="24"/>
            </a:xfrm>
            <a:custGeom>
              <a:avLst/>
              <a:gdLst>
                <a:gd name="T0" fmla="*/ 0 w 28"/>
                <a:gd name="T1" fmla="*/ 5 h 24"/>
                <a:gd name="T2" fmla="*/ 2 w 28"/>
                <a:gd name="T3" fmla="*/ 1 h 24"/>
                <a:gd name="T4" fmla="*/ 12 w 28"/>
                <a:gd name="T5" fmla="*/ 0 h 24"/>
                <a:gd name="T6" fmla="*/ 18 w 28"/>
                <a:gd name="T7" fmla="*/ 0 h 24"/>
                <a:gd name="T8" fmla="*/ 22 w 28"/>
                <a:gd name="T9" fmla="*/ 2 h 24"/>
                <a:gd name="T10" fmla="*/ 27 w 28"/>
                <a:gd name="T11" fmla="*/ 5 h 24"/>
                <a:gd name="T12" fmla="*/ 27 w 28"/>
                <a:gd name="T13" fmla="*/ 7 h 24"/>
                <a:gd name="T14" fmla="*/ 22 w 28"/>
                <a:gd name="T15" fmla="*/ 10 h 24"/>
                <a:gd name="T16" fmla="*/ 22 w 28"/>
                <a:gd name="T17" fmla="*/ 15 h 24"/>
                <a:gd name="T18" fmla="*/ 22 w 28"/>
                <a:gd name="T19" fmla="*/ 17 h 24"/>
                <a:gd name="T20" fmla="*/ 15 w 28"/>
                <a:gd name="T21" fmla="*/ 19 h 24"/>
                <a:gd name="T22" fmla="*/ 12 w 28"/>
                <a:gd name="T23" fmla="*/ 19 h 24"/>
                <a:gd name="T24" fmla="*/ 9 w 28"/>
                <a:gd name="T25" fmla="*/ 19 h 24"/>
                <a:gd name="T26" fmla="*/ 9 w 28"/>
                <a:gd name="T27" fmla="*/ 20 h 24"/>
                <a:gd name="T28" fmla="*/ 12 w 28"/>
                <a:gd name="T29" fmla="*/ 23 h 24"/>
                <a:gd name="T30" fmla="*/ 15 w 28"/>
                <a:gd name="T31" fmla="*/ 20 h 24"/>
                <a:gd name="T32" fmla="*/ 22 w 28"/>
                <a:gd name="T33" fmla="*/ 20 h 24"/>
                <a:gd name="T34" fmla="*/ 27 w 28"/>
                <a:gd name="T35" fmla="*/ 17 h 24"/>
                <a:gd name="T36" fmla="*/ 27 w 28"/>
                <a:gd name="T37" fmla="*/ 12 h 24"/>
                <a:gd name="T38" fmla="*/ 27 w 28"/>
                <a:gd name="T39" fmla="*/ 7 h 24"/>
                <a:gd name="T40" fmla="*/ 27 w 28"/>
                <a:gd name="T41" fmla="*/ 5 h 24"/>
                <a:gd name="T42" fmla="*/ 22 w 28"/>
                <a:gd name="T43" fmla="*/ 2 h 24"/>
                <a:gd name="T44" fmla="*/ 22 w 28"/>
                <a:gd name="T45" fmla="*/ 0 h 24"/>
                <a:gd name="T46" fmla="*/ 12 w 28"/>
                <a:gd name="T47" fmla="*/ 0 h 24"/>
                <a:gd name="T48" fmla="*/ 2 w 28"/>
                <a:gd name="T49" fmla="*/ 0 h 24"/>
                <a:gd name="T50" fmla="*/ 2 w 28"/>
                <a:gd name="T51" fmla="*/ 1 h 24"/>
                <a:gd name="T52" fmla="*/ 0 w 28"/>
                <a:gd name="T53" fmla="*/ 5 h 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8"/>
                <a:gd name="T82" fmla="*/ 0 h 24"/>
                <a:gd name="T83" fmla="*/ 28 w 28"/>
                <a:gd name="T84" fmla="*/ 24 h 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8" h="24">
                  <a:moveTo>
                    <a:pt x="0" y="5"/>
                  </a:moveTo>
                  <a:lnTo>
                    <a:pt x="2" y="1"/>
                  </a:lnTo>
                  <a:lnTo>
                    <a:pt x="12" y="0"/>
                  </a:lnTo>
                  <a:lnTo>
                    <a:pt x="18" y="0"/>
                  </a:lnTo>
                  <a:lnTo>
                    <a:pt x="22" y="2"/>
                  </a:lnTo>
                  <a:lnTo>
                    <a:pt x="27" y="5"/>
                  </a:lnTo>
                  <a:lnTo>
                    <a:pt x="27" y="7"/>
                  </a:lnTo>
                  <a:lnTo>
                    <a:pt x="22" y="10"/>
                  </a:lnTo>
                  <a:lnTo>
                    <a:pt x="22" y="15"/>
                  </a:lnTo>
                  <a:lnTo>
                    <a:pt x="22" y="17"/>
                  </a:lnTo>
                  <a:lnTo>
                    <a:pt x="15" y="19"/>
                  </a:lnTo>
                  <a:lnTo>
                    <a:pt x="12" y="19"/>
                  </a:lnTo>
                  <a:lnTo>
                    <a:pt x="9" y="19"/>
                  </a:lnTo>
                  <a:lnTo>
                    <a:pt x="9" y="20"/>
                  </a:lnTo>
                  <a:lnTo>
                    <a:pt x="12" y="23"/>
                  </a:lnTo>
                  <a:lnTo>
                    <a:pt x="15" y="20"/>
                  </a:lnTo>
                  <a:lnTo>
                    <a:pt x="22" y="20"/>
                  </a:lnTo>
                  <a:lnTo>
                    <a:pt x="27" y="17"/>
                  </a:lnTo>
                  <a:lnTo>
                    <a:pt x="27" y="12"/>
                  </a:lnTo>
                  <a:lnTo>
                    <a:pt x="27" y="7"/>
                  </a:lnTo>
                  <a:lnTo>
                    <a:pt x="27" y="5"/>
                  </a:lnTo>
                  <a:lnTo>
                    <a:pt x="22" y="2"/>
                  </a:lnTo>
                  <a:lnTo>
                    <a:pt x="22" y="0"/>
                  </a:lnTo>
                  <a:lnTo>
                    <a:pt x="12" y="0"/>
                  </a:lnTo>
                  <a:lnTo>
                    <a:pt x="2" y="0"/>
                  </a:lnTo>
                  <a:lnTo>
                    <a:pt x="2" y="1"/>
                  </a:lnTo>
                  <a:lnTo>
                    <a:pt x="0" y="5"/>
                  </a:lnTo>
                </a:path>
              </a:pathLst>
            </a:custGeom>
            <a:solidFill>
              <a:srgbClr val="402000"/>
            </a:solidFill>
            <a:ln w="9525" cap="rnd">
              <a:noFill/>
              <a:round/>
              <a:headEnd type="none" w="sm" len="sm"/>
              <a:tailEnd type="none" w="sm" len="sm"/>
            </a:ln>
          </p:spPr>
          <p:txBody>
            <a:bodyPr/>
            <a:lstStyle/>
            <a:p>
              <a:endParaRPr lang="es-ES"/>
            </a:p>
          </p:txBody>
        </p:sp>
        <p:sp>
          <p:nvSpPr>
            <p:cNvPr id="107078" name="Freeform 486"/>
            <p:cNvSpPr>
              <a:spLocks/>
            </p:cNvSpPr>
            <p:nvPr/>
          </p:nvSpPr>
          <p:spPr bwMode="auto">
            <a:xfrm>
              <a:off x="896" y="3092"/>
              <a:ext cx="64" cy="33"/>
            </a:xfrm>
            <a:custGeom>
              <a:avLst/>
              <a:gdLst>
                <a:gd name="T0" fmla="*/ 63 w 64"/>
                <a:gd name="T1" fmla="*/ 17 h 33"/>
                <a:gd name="T2" fmla="*/ 54 w 64"/>
                <a:gd name="T3" fmla="*/ 16 h 33"/>
                <a:gd name="T4" fmla="*/ 51 w 64"/>
                <a:gd name="T5" fmla="*/ 16 h 33"/>
                <a:gd name="T6" fmla="*/ 50 w 64"/>
                <a:gd name="T7" fmla="*/ 14 h 33"/>
                <a:gd name="T8" fmla="*/ 48 w 64"/>
                <a:gd name="T9" fmla="*/ 12 h 33"/>
                <a:gd name="T10" fmla="*/ 44 w 64"/>
                <a:gd name="T11" fmla="*/ 8 h 33"/>
                <a:gd name="T12" fmla="*/ 37 w 64"/>
                <a:gd name="T13" fmla="*/ 5 h 33"/>
                <a:gd name="T14" fmla="*/ 36 w 64"/>
                <a:gd name="T15" fmla="*/ 3 h 33"/>
                <a:gd name="T16" fmla="*/ 35 w 64"/>
                <a:gd name="T17" fmla="*/ 0 h 33"/>
                <a:gd name="T18" fmla="*/ 32 w 64"/>
                <a:gd name="T19" fmla="*/ 0 h 33"/>
                <a:gd name="T20" fmla="*/ 20 w 64"/>
                <a:gd name="T21" fmla="*/ 0 h 33"/>
                <a:gd name="T22" fmla="*/ 16 w 64"/>
                <a:gd name="T23" fmla="*/ 0 h 33"/>
                <a:gd name="T24" fmla="*/ 13 w 64"/>
                <a:gd name="T25" fmla="*/ 0 h 33"/>
                <a:gd name="T26" fmla="*/ 12 w 64"/>
                <a:gd name="T27" fmla="*/ 0 h 33"/>
                <a:gd name="T28" fmla="*/ 8 w 64"/>
                <a:gd name="T29" fmla="*/ 1 h 33"/>
                <a:gd name="T30" fmla="*/ 6 w 64"/>
                <a:gd name="T31" fmla="*/ 3 h 33"/>
                <a:gd name="T32" fmla="*/ 4 w 64"/>
                <a:gd name="T33" fmla="*/ 3 h 33"/>
                <a:gd name="T34" fmla="*/ 3 w 64"/>
                <a:gd name="T35" fmla="*/ 3 h 33"/>
                <a:gd name="T36" fmla="*/ 1 w 64"/>
                <a:gd name="T37" fmla="*/ 6 h 33"/>
                <a:gd name="T38" fmla="*/ 0 w 64"/>
                <a:gd name="T39" fmla="*/ 8 h 33"/>
                <a:gd name="T40" fmla="*/ 0 w 64"/>
                <a:gd name="T41" fmla="*/ 9 h 33"/>
                <a:gd name="T42" fmla="*/ 0 w 64"/>
                <a:gd name="T43" fmla="*/ 11 h 33"/>
                <a:gd name="T44" fmla="*/ 0 w 64"/>
                <a:gd name="T45" fmla="*/ 12 h 33"/>
                <a:gd name="T46" fmla="*/ 3 w 64"/>
                <a:gd name="T47" fmla="*/ 12 h 33"/>
                <a:gd name="T48" fmla="*/ 4 w 64"/>
                <a:gd name="T49" fmla="*/ 12 h 33"/>
                <a:gd name="T50" fmla="*/ 8 w 64"/>
                <a:gd name="T51" fmla="*/ 11 h 33"/>
                <a:gd name="T52" fmla="*/ 10 w 64"/>
                <a:gd name="T53" fmla="*/ 11 h 33"/>
                <a:gd name="T54" fmla="*/ 12 w 64"/>
                <a:gd name="T55" fmla="*/ 9 h 33"/>
                <a:gd name="T56" fmla="*/ 14 w 64"/>
                <a:gd name="T57" fmla="*/ 9 h 33"/>
                <a:gd name="T58" fmla="*/ 16 w 64"/>
                <a:gd name="T59" fmla="*/ 11 h 33"/>
                <a:gd name="T60" fmla="*/ 12 w 64"/>
                <a:gd name="T61" fmla="*/ 12 h 33"/>
                <a:gd name="T62" fmla="*/ 9 w 64"/>
                <a:gd name="T63" fmla="*/ 12 h 33"/>
                <a:gd name="T64" fmla="*/ 4 w 64"/>
                <a:gd name="T65" fmla="*/ 14 h 33"/>
                <a:gd name="T66" fmla="*/ 3 w 64"/>
                <a:gd name="T67" fmla="*/ 16 h 33"/>
                <a:gd name="T68" fmla="*/ 4 w 64"/>
                <a:gd name="T69" fmla="*/ 17 h 33"/>
                <a:gd name="T70" fmla="*/ 8 w 64"/>
                <a:gd name="T71" fmla="*/ 17 h 33"/>
                <a:gd name="T72" fmla="*/ 12 w 64"/>
                <a:gd name="T73" fmla="*/ 16 h 33"/>
                <a:gd name="T74" fmla="*/ 17 w 64"/>
                <a:gd name="T75" fmla="*/ 16 h 33"/>
                <a:gd name="T76" fmla="*/ 22 w 64"/>
                <a:gd name="T77" fmla="*/ 16 h 33"/>
                <a:gd name="T78" fmla="*/ 24 w 64"/>
                <a:gd name="T79" fmla="*/ 17 h 33"/>
                <a:gd name="T80" fmla="*/ 25 w 64"/>
                <a:gd name="T81" fmla="*/ 19 h 33"/>
                <a:gd name="T82" fmla="*/ 28 w 64"/>
                <a:gd name="T83" fmla="*/ 21 h 33"/>
                <a:gd name="T84" fmla="*/ 32 w 64"/>
                <a:gd name="T85" fmla="*/ 24 h 33"/>
                <a:gd name="T86" fmla="*/ 32 w 64"/>
                <a:gd name="T87" fmla="*/ 25 h 33"/>
                <a:gd name="T88" fmla="*/ 36 w 64"/>
                <a:gd name="T89" fmla="*/ 27 h 33"/>
                <a:gd name="T90" fmla="*/ 37 w 64"/>
                <a:gd name="T91" fmla="*/ 27 h 33"/>
                <a:gd name="T92" fmla="*/ 40 w 64"/>
                <a:gd name="T93" fmla="*/ 27 h 33"/>
                <a:gd name="T94" fmla="*/ 45 w 64"/>
                <a:gd name="T95" fmla="*/ 28 h 33"/>
                <a:gd name="T96" fmla="*/ 48 w 64"/>
                <a:gd name="T97" fmla="*/ 28 h 33"/>
                <a:gd name="T98" fmla="*/ 51 w 64"/>
                <a:gd name="T99" fmla="*/ 29 h 33"/>
                <a:gd name="T100" fmla="*/ 63 w 64"/>
                <a:gd name="T101" fmla="*/ 32 h 33"/>
                <a:gd name="T102" fmla="*/ 63 w 64"/>
                <a:gd name="T103" fmla="*/ 17 h 3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4"/>
                <a:gd name="T157" fmla="*/ 0 h 33"/>
                <a:gd name="T158" fmla="*/ 64 w 64"/>
                <a:gd name="T159" fmla="*/ 33 h 3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4" h="33">
                  <a:moveTo>
                    <a:pt x="63" y="17"/>
                  </a:moveTo>
                  <a:lnTo>
                    <a:pt x="54" y="16"/>
                  </a:lnTo>
                  <a:lnTo>
                    <a:pt x="51" y="16"/>
                  </a:lnTo>
                  <a:lnTo>
                    <a:pt x="50" y="14"/>
                  </a:lnTo>
                  <a:lnTo>
                    <a:pt x="48" y="12"/>
                  </a:lnTo>
                  <a:lnTo>
                    <a:pt x="44" y="8"/>
                  </a:lnTo>
                  <a:lnTo>
                    <a:pt x="37" y="5"/>
                  </a:lnTo>
                  <a:lnTo>
                    <a:pt x="36" y="3"/>
                  </a:lnTo>
                  <a:lnTo>
                    <a:pt x="35" y="0"/>
                  </a:lnTo>
                  <a:lnTo>
                    <a:pt x="32" y="0"/>
                  </a:lnTo>
                  <a:lnTo>
                    <a:pt x="20" y="0"/>
                  </a:lnTo>
                  <a:lnTo>
                    <a:pt x="16" y="0"/>
                  </a:lnTo>
                  <a:lnTo>
                    <a:pt x="13" y="0"/>
                  </a:lnTo>
                  <a:lnTo>
                    <a:pt x="12" y="0"/>
                  </a:lnTo>
                  <a:lnTo>
                    <a:pt x="8" y="1"/>
                  </a:lnTo>
                  <a:lnTo>
                    <a:pt x="6" y="3"/>
                  </a:lnTo>
                  <a:lnTo>
                    <a:pt x="4" y="3"/>
                  </a:lnTo>
                  <a:lnTo>
                    <a:pt x="3" y="3"/>
                  </a:lnTo>
                  <a:lnTo>
                    <a:pt x="1" y="6"/>
                  </a:lnTo>
                  <a:lnTo>
                    <a:pt x="0" y="8"/>
                  </a:lnTo>
                  <a:lnTo>
                    <a:pt x="0" y="9"/>
                  </a:lnTo>
                  <a:lnTo>
                    <a:pt x="0" y="11"/>
                  </a:lnTo>
                  <a:lnTo>
                    <a:pt x="0" y="12"/>
                  </a:lnTo>
                  <a:lnTo>
                    <a:pt x="3" y="12"/>
                  </a:lnTo>
                  <a:lnTo>
                    <a:pt x="4" y="12"/>
                  </a:lnTo>
                  <a:lnTo>
                    <a:pt x="8" y="11"/>
                  </a:lnTo>
                  <a:lnTo>
                    <a:pt x="10" y="11"/>
                  </a:lnTo>
                  <a:lnTo>
                    <a:pt x="12" y="9"/>
                  </a:lnTo>
                  <a:lnTo>
                    <a:pt x="14" y="9"/>
                  </a:lnTo>
                  <a:lnTo>
                    <a:pt x="16" y="11"/>
                  </a:lnTo>
                  <a:lnTo>
                    <a:pt x="12" y="12"/>
                  </a:lnTo>
                  <a:lnTo>
                    <a:pt x="9" y="12"/>
                  </a:lnTo>
                  <a:lnTo>
                    <a:pt x="4" y="14"/>
                  </a:lnTo>
                  <a:lnTo>
                    <a:pt x="3" y="16"/>
                  </a:lnTo>
                  <a:lnTo>
                    <a:pt x="4" y="17"/>
                  </a:lnTo>
                  <a:lnTo>
                    <a:pt x="8" y="17"/>
                  </a:lnTo>
                  <a:lnTo>
                    <a:pt x="12" y="16"/>
                  </a:lnTo>
                  <a:lnTo>
                    <a:pt x="17" y="16"/>
                  </a:lnTo>
                  <a:lnTo>
                    <a:pt x="22" y="16"/>
                  </a:lnTo>
                  <a:lnTo>
                    <a:pt x="24" y="17"/>
                  </a:lnTo>
                  <a:lnTo>
                    <a:pt x="25" y="19"/>
                  </a:lnTo>
                  <a:lnTo>
                    <a:pt x="28" y="21"/>
                  </a:lnTo>
                  <a:lnTo>
                    <a:pt x="32" y="24"/>
                  </a:lnTo>
                  <a:lnTo>
                    <a:pt x="32" y="25"/>
                  </a:lnTo>
                  <a:lnTo>
                    <a:pt x="36" y="27"/>
                  </a:lnTo>
                  <a:lnTo>
                    <a:pt x="37" y="27"/>
                  </a:lnTo>
                  <a:lnTo>
                    <a:pt x="40" y="27"/>
                  </a:lnTo>
                  <a:lnTo>
                    <a:pt x="45" y="28"/>
                  </a:lnTo>
                  <a:lnTo>
                    <a:pt x="48" y="28"/>
                  </a:lnTo>
                  <a:lnTo>
                    <a:pt x="51" y="29"/>
                  </a:lnTo>
                  <a:lnTo>
                    <a:pt x="63" y="32"/>
                  </a:lnTo>
                  <a:lnTo>
                    <a:pt x="63" y="17"/>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079" name="Freeform 487"/>
            <p:cNvSpPr>
              <a:spLocks/>
            </p:cNvSpPr>
            <p:nvPr/>
          </p:nvSpPr>
          <p:spPr bwMode="auto">
            <a:xfrm>
              <a:off x="904" y="3097"/>
              <a:ext cx="27" cy="1"/>
            </a:xfrm>
            <a:custGeom>
              <a:avLst/>
              <a:gdLst>
                <a:gd name="T0" fmla="*/ 0 w 27"/>
                <a:gd name="T1" fmla="*/ 0 h 1"/>
                <a:gd name="T2" fmla="*/ 4 w 27"/>
                <a:gd name="T3" fmla="*/ 0 h 1"/>
                <a:gd name="T4" fmla="*/ 6 w 27"/>
                <a:gd name="T5" fmla="*/ 0 h 1"/>
                <a:gd name="T6" fmla="*/ 12 w 27"/>
                <a:gd name="T7" fmla="*/ 0 h 1"/>
                <a:gd name="T8" fmla="*/ 14 w 27"/>
                <a:gd name="T9" fmla="*/ 0 h 1"/>
                <a:gd name="T10" fmla="*/ 21 w 27"/>
                <a:gd name="T11" fmla="*/ 0 h 1"/>
                <a:gd name="T12" fmla="*/ 26 w 27"/>
                <a:gd name="T13" fmla="*/ 0 h 1"/>
                <a:gd name="T14" fmla="*/ 19 w 27"/>
                <a:gd name="T15" fmla="*/ 0 h 1"/>
                <a:gd name="T16" fmla="*/ 13 w 27"/>
                <a:gd name="T17" fmla="*/ 0 h 1"/>
                <a:gd name="T18" fmla="*/ 6 w 27"/>
                <a:gd name="T19" fmla="*/ 0 h 1"/>
                <a:gd name="T20" fmla="*/ 4 w 27"/>
                <a:gd name="T21" fmla="*/ 0 h 1"/>
                <a:gd name="T22" fmla="*/ 0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0" y="0"/>
                  </a:moveTo>
                  <a:lnTo>
                    <a:pt x="4" y="0"/>
                  </a:lnTo>
                  <a:lnTo>
                    <a:pt x="6" y="0"/>
                  </a:lnTo>
                  <a:lnTo>
                    <a:pt x="12" y="0"/>
                  </a:lnTo>
                  <a:lnTo>
                    <a:pt x="14" y="0"/>
                  </a:lnTo>
                  <a:lnTo>
                    <a:pt x="21" y="0"/>
                  </a:lnTo>
                  <a:lnTo>
                    <a:pt x="26" y="0"/>
                  </a:lnTo>
                  <a:lnTo>
                    <a:pt x="19" y="0"/>
                  </a:lnTo>
                  <a:lnTo>
                    <a:pt x="13" y="0"/>
                  </a:lnTo>
                  <a:lnTo>
                    <a:pt x="6" y="0"/>
                  </a:lnTo>
                  <a:lnTo>
                    <a:pt x="4"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080" name="Freeform 488"/>
            <p:cNvSpPr>
              <a:spLocks/>
            </p:cNvSpPr>
            <p:nvPr/>
          </p:nvSpPr>
          <p:spPr bwMode="auto">
            <a:xfrm>
              <a:off x="914" y="3092"/>
              <a:ext cx="27" cy="26"/>
            </a:xfrm>
            <a:custGeom>
              <a:avLst/>
              <a:gdLst>
                <a:gd name="T0" fmla="*/ 6 w 27"/>
                <a:gd name="T1" fmla="*/ 0 h 26"/>
                <a:gd name="T2" fmla="*/ 2 w 27"/>
                <a:gd name="T3" fmla="*/ 0 h 26"/>
                <a:gd name="T4" fmla="*/ 0 w 27"/>
                <a:gd name="T5" fmla="*/ 0 h 26"/>
                <a:gd name="T6" fmla="*/ 6 w 27"/>
                <a:gd name="T7" fmla="*/ 0 h 26"/>
                <a:gd name="T8" fmla="*/ 13 w 27"/>
                <a:gd name="T9" fmla="*/ 25 h 26"/>
                <a:gd name="T10" fmla="*/ 19 w 27"/>
                <a:gd name="T11" fmla="*/ 25 h 26"/>
                <a:gd name="T12" fmla="*/ 23 w 27"/>
                <a:gd name="T13" fmla="*/ 25 h 26"/>
                <a:gd name="T14" fmla="*/ 26 w 27"/>
                <a:gd name="T15" fmla="*/ 25 h 26"/>
                <a:gd name="T16" fmla="*/ 19 w 27"/>
                <a:gd name="T17" fmla="*/ 25 h 26"/>
                <a:gd name="T18" fmla="*/ 12 w 27"/>
                <a:gd name="T19" fmla="*/ 0 h 26"/>
                <a:gd name="T20" fmla="*/ 6 w 27"/>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6"/>
                <a:gd name="T35" fmla="*/ 27 w 27"/>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6">
                  <a:moveTo>
                    <a:pt x="6" y="0"/>
                  </a:moveTo>
                  <a:lnTo>
                    <a:pt x="2" y="0"/>
                  </a:lnTo>
                  <a:lnTo>
                    <a:pt x="0" y="0"/>
                  </a:lnTo>
                  <a:lnTo>
                    <a:pt x="6" y="0"/>
                  </a:lnTo>
                  <a:lnTo>
                    <a:pt x="13" y="25"/>
                  </a:lnTo>
                  <a:lnTo>
                    <a:pt x="19" y="25"/>
                  </a:lnTo>
                  <a:lnTo>
                    <a:pt x="23" y="25"/>
                  </a:lnTo>
                  <a:lnTo>
                    <a:pt x="26" y="25"/>
                  </a:lnTo>
                  <a:lnTo>
                    <a:pt x="19" y="25"/>
                  </a:lnTo>
                  <a:lnTo>
                    <a:pt x="12" y="0"/>
                  </a:lnTo>
                  <a:lnTo>
                    <a:pt x="6" y="0"/>
                  </a:lnTo>
                </a:path>
              </a:pathLst>
            </a:custGeom>
            <a:solidFill>
              <a:srgbClr val="402000"/>
            </a:solidFill>
            <a:ln w="9525" cap="rnd">
              <a:noFill/>
              <a:round/>
              <a:headEnd type="none" w="sm" len="sm"/>
              <a:tailEnd type="none" w="sm" len="sm"/>
            </a:ln>
          </p:spPr>
          <p:txBody>
            <a:bodyPr/>
            <a:lstStyle/>
            <a:p>
              <a:endParaRPr lang="es-ES"/>
            </a:p>
          </p:txBody>
        </p:sp>
        <p:sp>
          <p:nvSpPr>
            <p:cNvPr id="107081" name="Freeform 489"/>
            <p:cNvSpPr>
              <a:spLocks/>
            </p:cNvSpPr>
            <p:nvPr/>
          </p:nvSpPr>
          <p:spPr bwMode="auto">
            <a:xfrm>
              <a:off x="919" y="3100"/>
              <a:ext cx="28" cy="26"/>
            </a:xfrm>
            <a:custGeom>
              <a:avLst/>
              <a:gdLst>
                <a:gd name="T0" fmla="*/ 0 w 28"/>
                <a:gd name="T1" fmla="*/ 11 h 26"/>
                <a:gd name="T2" fmla="*/ 0 w 28"/>
                <a:gd name="T3" fmla="*/ 25 h 26"/>
                <a:gd name="T4" fmla="*/ 12 w 28"/>
                <a:gd name="T5" fmla="*/ 11 h 26"/>
                <a:gd name="T6" fmla="*/ 27 w 28"/>
                <a:gd name="T7" fmla="*/ 11 h 26"/>
                <a:gd name="T8" fmla="*/ 27 w 28"/>
                <a:gd name="T9" fmla="*/ 0 h 26"/>
                <a:gd name="T10" fmla="*/ 12 w 28"/>
                <a:gd name="T11" fmla="*/ 0 h 26"/>
                <a:gd name="T12" fmla="*/ 0 w 28"/>
                <a:gd name="T13" fmla="*/ 11 h 26"/>
                <a:gd name="T14" fmla="*/ 0 60000 65536"/>
                <a:gd name="T15" fmla="*/ 0 60000 65536"/>
                <a:gd name="T16" fmla="*/ 0 60000 65536"/>
                <a:gd name="T17" fmla="*/ 0 60000 65536"/>
                <a:gd name="T18" fmla="*/ 0 60000 65536"/>
                <a:gd name="T19" fmla="*/ 0 60000 65536"/>
                <a:gd name="T20" fmla="*/ 0 60000 65536"/>
                <a:gd name="T21" fmla="*/ 0 w 28"/>
                <a:gd name="T22" fmla="*/ 0 h 26"/>
                <a:gd name="T23" fmla="*/ 28 w 28"/>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6">
                  <a:moveTo>
                    <a:pt x="0" y="11"/>
                  </a:moveTo>
                  <a:lnTo>
                    <a:pt x="0" y="25"/>
                  </a:lnTo>
                  <a:lnTo>
                    <a:pt x="12" y="11"/>
                  </a:lnTo>
                  <a:lnTo>
                    <a:pt x="27" y="11"/>
                  </a:lnTo>
                  <a:lnTo>
                    <a:pt x="27" y="0"/>
                  </a:lnTo>
                  <a:lnTo>
                    <a:pt x="12" y="0"/>
                  </a:lnTo>
                  <a:lnTo>
                    <a:pt x="0" y="11"/>
                  </a:lnTo>
                </a:path>
              </a:pathLst>
            </a:custGeom>
            <a:solidFill>
              <a:srgbClr val="402000"/>
            </a:solidFill>
            <a:ln w="9525" cap="rnd">
              <a:noFill/>
              <a:round/>
              <a:headEnd type="none" w="sm" len="sm"/>
              <a:tailEnd type="none" w="sm" len="sm"/>
            </a:ln>
          </p:spPr>
          <p:txBody>
            <a:bodyPr/>
            <a:lstStyle/>
            <a:p>
              <a:endParaRPr lang="es-ES"/>
            </a:p>
          </p:txBody>
        </p:sp>
        <p:sp>
          <p:nvSpPr>
            <p:cNvPr id="107082" name="Freeform 490"/>
            <p:cNvSpPr>
              <a:spLocks/>
            </p:cNvSpPr>
            <p:nvPr/>
          </p:nvSpPr>
          <p:spPr bwMode="auto">
            <a:xfrm>
              <a:off x="904" y="3105"/>
              <a:ext cx="27" cy="28"/>
            </a:xfrm>
            <a:custGeom>
              <a:avLst/>
              <a:gdLst>
                <a:gd name="T0" fmla="*/ 26 w 27"/>
                <a:gd name="T1" fmla="*/ 0 h 28"/>
                <a:gd name="T2" fmla="*/ 26 w 27"/>
                <a:gd name="T3" fmla="*/ 11 h 28"/>
                <a:gd name="T4" fmla="*/ 0 w 27"/>
                <a:gd name="T5" fmla="*/ 27 h 28"/>
                <a:gd name="T6" fmla="*/ 26 w 27"/>
                <a:gd name="T7" fmla="*/ 0 h 28"/>
                <a:gd name="T8" fmla="*/ 0 60000 65536"/>
                <a:gd name="T9" fmla="*/ 0 60000 65536"/>
                <a:gd name="T10" fmla="*/ 0 60000 65536"/>
                <a:gd name="T11" fmla="*/ 0 60000 65536"/>
                <a:gd name="T12" fmla="*/ 0 w 27"/>
                <a:gd name="T13" fmla="*/ 0 h 28"/>
                <a:gd name="T14" fmla="*/ 27 w 27"/>
                <a:gd name="T15" fmla="*/ 28 h 28"/>
              </a:gdLst>
              <a:ahLst/>
              <a:cxnLst>
                <a:cxn ang="T8">
                  <a:pos x="T0" y="T1"/>
                </a:cxn>
                <a:cxn ang="T9">
                  <a:pos x="T2" y="T3"/>
                </a:cxn>
                <a:cxn ang="T10">
                  <a:pos x="T4" y="T5"/>
                </a:cxn>
                <a:cxn ang="T11">
                  <a:pos x="T6" y="T7"/>
                </a:cxn>
              </a:cxnLst>
              <a:rect l="T12" t="T13" r="T14" b="T15"/>
              <a:pathLst>
                <a:path w="27" h="28">
                  <a:moveTo>
                    <a:pt x="26" y="0"/>
                  </a:moveTo>
                  <a:lnTo>
                    <a:pt x="26" y="11"/>
                  </a:lnTo>
                  <a:lnTo>
                    <a:pt x="0" y="27"/>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7083" name="Freeform 491"/>
            <p:cNvSpPr>
              <a:spLocks/>
            </p:cNvSpPr>
            <p:nvPr/>
          </p:nvSpPr>
          <p:spPr bwMode="auto">
            <a:xfrm>
              <a:off x="929" y="3099"/>
              <a:ext cx="28" cy="26"/>
            </a:xfrm>
            <a:custGeom>
              <a:avLst/>
              <a:gdLst>
                <a:gd name="T0" fmla="*/ 0 w 28"/>
                <a:gd name="T1" fmla="*/ 0 h 26"/>
                <a:gd name="T2" fmla="*/ 0 w 28"/>
                <a:gd name="T3" fmla="*/ 25 h 26"/>
                <a:gd name="T4" fmla="*/ 27 w 28"/>
                <a:gd name="T5" fmla="*/ 25 h 26"/>
                <a:gd name="T6" fmla="*/ 0 w 28"/>
                <a:gd name="T7" fmla="*/ 0 h 26"/>
                <a:gd name="T8" fmla="*/ 0 60000 65536"/>
                <a:gd name="T9" fmla="*/ 0 60000 65536"/>
                <a:gd name="T10" fmla="*/ 0 60000 65536"/>
                <a:gd name="T11" fmla="*/ 0 60000 65536"/>
                <a:gd name="T12" fmla="*/ 0 w 28"/>
                <a:gd name="T13" fmla="*/ 0 h 26"/>
                <a:gd name="T14" fmla="*/ 28 w 28"/>
                <a:gd name="T15" fmla="*/ 26 h 26"/>
              </a:gdLst>
              <a:ahLst/>
              <a:cxnLst>
                <a:cxn ang="T8">
                  <a:pos x="T0" y="T1"/>
                </a:cxn>
                <a:cxn ang="T9">
                  <a:pos x="T2" y="T3"/>
                </a:cxn>
                <a:cxn ang="T10">
                  <a:pos x="T4" y="T5"/>
                </a:cxn>
                <a:cxn ang="T11">
                  <a:pos x="T6" y="T7"/>
                </a:cxn>
              </a:cxnLst>
              <a:rect l="T12" t="T13" r="T14" b="T15"/>
              <a:pathLst>
                <a:path w="28" h="26">
                  <a:moveTo>
                    <a:pt x="0" y="0"/>
                  </a:moveTo>
                  <a:lnTo>
                    <a:pt x="0" y="25"/>
                  </a:lnTo>
                  <a:lnTo>
                    <a:pt x="27"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084" name="Freeform 492"/>
            <p:cNvSpPr>
              <a:spLocks/>
            </p:cNvSpPr>
            <p:nvPr/>
          </p:nvSpPr>
          <p:spPr bwMode="auto">
            <a:xfrm>
              <a:off x="924" y="3103"/>
              <a:ext cx="27" cy="25"/>
            </a:xfrm>
            <a:custGeom>
              <a:avLst/>
              <a:gdLst>
                <a:gd name="T0" fmla="*/ 26 w 27"/>
                <a:gd name="T1" fmla="*/ 0 h 25"/>
                <a:gd name="T2" fmla="*/ 0 w 27"/>
                <a:gd name="T3" fmla="*/ 24 h 25"/>
                <a:gd name="T4" fmla="*/ 26 w 27"/>
                <a:gd name="T5" fmla="*/ 0 h 25"/>
                <a:gd name="T6" fmla="*/ 0 60000 65536"/>
                <a:gd name="T7" fmla="*/ 0 60000 65536"/>
                <a:gd name="T8" fmla="*/ 0 60000 65536"/>
                <a:gd name="T9" fmla="*/ 0 w 27"/>
                <a:gd name="T10" fmla="*/ 0 h 25"/>
                <a:gd name="T11" fmla="*/ 27 w 27"/>
                <a:gd name="T12" fmla="*/ 25 h 25"/>
              </a:gdLst>
              <a:ahLst/>
              <a:cxnLst>
                <a:cxn ang="T6">
                  <a:pos x="T0" y="T1"/>
                </a:cxn>
                <a:cxn ang="T7">
                  <a:pos x="T2" y="T3"/>
                </a:cxn>
                <a:cxn ang="T8">
                  <a:pos x="T4" y="T5"/>
                </a:cxn>
              </a:cxnLst>
              <a:rect l="T9" t="T10" r="T11" b="T12"/>
              <a:pathLst>
                <a:path w="27" h="25">
                  <a:moveTo>
                    <a:pt x="26" y="0"/>
                  </a:moveTo>
                  <a:lnTo>
                    <a:pt x="0" y="24"/>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7085" name="Freeform 493"/>
            <p:cNvSpPr>
              <a:spLocks/>
            </p:cNvSpPr>
            <p:nvPr/>
          </p:nvSpPr>
          <p:spPr bwMode="auto">
            <a:xfrm>
              <a:off x="901" y="3099"/>
              <a:ext cx="28" cy="26"/>
            </a:xfrm>
            <a:custGeom>
              <a:avLst/>
              <a:gdLst>
                <a:gd name="T0" fmla="*/ 0 w 28"/>
                <a:gd name="T1" fmla="*/ 25 h 26"/>
                <a:gd name="T2" fmla="*/ 14 w 28"/>
                <a:gd name="T3" fmla="*/ 25 h 26"/>
                <a:gd name="T4" fmla="*/ 14 w 28"/>
                <a:gd name="T5" fmla="*/ 15 h 26"/>
                <a:gd name="T6" fmla="*/ 14 w 28"/>
                <a:gd name="T7" fmla="*/ 0 h 26"/>
                <a:gd name="T8" fmla="*/ 27 w 28"/>
                <a:gd name="T9" fmla="*/ 15 h 26"/>
                <a:gd name="T10" fmla="*/ 14 w 28"/>
                <a:gd name="T11" fmla="*/ 25 h 26"/>
                <a:gd name="T12" fmla="*/ 0 w 28"/>
                <a:gd name="T13" fmla="*/ 25 h 26"/>
                <a:gd name="T14" fmla="*/ 0 60000 65536"/>
                <a:gd name="T15" fmla="*/ 0 60000 65536"/>
                <a:gd name="T16" fmla="*/ 0 60000 65536"/>
                <a:gd name="T17" fmla="*/ 0 60000 65536"/>
                <a:gd name="T18" fmla="*/ 0 60000 65536"/>
                <a:gd name="T19" fmla="*/ 0 60000 65536"/>
                <a:gd name="T20" fmla="*/ 0 60000 65536"/>
                <a:gd name="T21" fmla="*/ 0 w 28"/>
                <a:gd name="T22" fmla="*/ 0 h 26"/>
                <a:gd name="T23" fmla="*/ 28 w 28"/>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6">
                  <a:moveTo>
                    <a:pt x="0" y="25"/>
                  </a:moveTo>
                  <a:lnTo>
                    <a:pt x="14" y="25"/>
                  </a:lnTo>
                  <a:lnTo>
                    <a:pt x="14" y="15"/>
                  </a:lnTo>
                  <a:lnTo>
                    <a:pt x="14" y="0"/>
                  </a:lnTo>
                  <a:lnTo>
                    <a:pt x="27" y="15"/>
                  </a:lnTo>
                  <a:lnTo>
                    <a:pt x="14" y="25"/>
                  </a:lnTo>
                  <a:lnTo>
                    <a:pt x="0" y="25"/>
                  </a:lnTo>
                </a:path>
              </a:pathLst>
            </a:custGeom>
            <a:solidFill>
              <a:srgbClr val="402000"/>
            </a:solidFill>
            <a:ln w="9525" cap="rnd">
              <a:noFill/>
              <a:round/>
              <a:headEnd type="none" w="sm" len="sm"/>
              <a:tailEnd type="none" w="sm" len="sm"/>
            </a:ln>
          </p:spPr>
          <p:txBody>
            <a:bodyPr/>
            <a:lstStyle/>
            <a:p>
              <a:endParaRPr lang="es-ES"/>
            </a:p>
          </p:txBody>
        </p:sp>
        <p:sp>
          <p:nvSpPr>
            <p:cNvPr id="107086" name="Freeform 494"/>
            <p:cNvSpPr>
              <a:spLocks/>
            </p:cNvSpPr>
            <p:nvPr/>
          </p:nvSpPr>
          <p:spPr bwMode="auto">
            <a:xfrm>
              <a:off x="896" y="2980"/>
              <a:ext cx="224" cy="315"/>
            </a:xfrm>
            <a:custGeom>
              <a:avLst/>
              <a:gdLst>
                <a:gd name="T0" fmla="*/ 190 w 224"/>
                <a:gd name="T1" fmla="*/ 0 h 315"/>
                <a:gd name="T2" fmla="*/ 155 w 224"/>
                <a:gd name="T3" fmla="*/ 28 h 315"/>
                <a:gd name="T4" fmla="*/ 144 w 224"/>
                <a:gd name="T5" fmla="*/ 47 h 315"/>
                <a:gd name="T6" fmla="*/ 128 w 224"/>
                <a:gd name="T7" fmla="*/ 79 h 315"/>
                <a:gd name="T8" fmla="*/ 121 w 224"/>
                <a:gd name="T9" fmla="*/ 94 h 315"/>
                <a:gd name="T10" fmla="*/ 123 w 224"/>
                <a:gd name="T11" fmla="*/ 107 h 315"/>
                <a:gd name="T12" fmla="*/ 125 w 224"/>
                <a:gd name="T13" fmla="*/ 118 h 315"/>
                <a:gd name="T14" fmla="*/ 72 w 224"/>
                <a:gd name="T15" fmla="*/ 129 h 315"/>
                <a:gd name="T16" fmla="*/ 54 w 224"/>
                <a:gd name="T17" fmla="*/ 133 h 315"/>
                <a:gd name="T18" fmla="*/ 51 w 224"/>
                <a:gd name="T19" fmla="*/ 145 h 315"/>
                <a:gd name="T20" fmla="*/ 83 w 224"/>
                <a:gd name="T21" fmla="*/ 153 h 315"/>
                <a:gd name="T22" fmla="*/ 113 w 224"/>
                <a:gd name="T23" fmla="*/ 154 h 315"/>
                <a:gd name="T24" fmla="*/ 123 w 224"/>
                <a:gd name="T25" fmla="*/ 165 h 315"/>
                <a:gd name="T26" fmla="*/ 125 w 224"/>
                <a:gd name="T27" fmla="*/ 180 h 315"/>
                <a:gd name="T28" fmla="*/ 121 w 224"/>
                <a:gd name="T29" fmla="*/ 186 h 315"/>
                <a:gd name="T30" fmla="*/ 107 w 224"/>
                <a:gd name="T31" fmla="*/ 190 h 315"/>
                <a:gd name="T32" fmla="*/ 93 w 224"/>
                <a:gd name="T33" fmla="*/ 196 h 315"/>
                <a:gd name="T34" fmla="*/ 33 w 224"/>
                <a:gd name="T35" fmla="*/ 217 h 315"/>
                <a:gd name="T36" fmla="*/ 18 w 224"/>
                <a:gd name="T37" fmla="*/ 231 h 315"/>
                <a:gd name="T38" fmla="*/ 3 w 224"/>
                <a:gd name="T39" fmla="*/ 269 h 315"/>
                <a:gd name="T40" fmla="*/ 19 w 224"/>
                <a:gd name="T41" fmla="*/ 314 h 315"/>
                <a:gd name="T42" fmla="*/ 51 w 224"/>
                <a:gd name="T43" fmla="*/ 309 h 315"/>
                <a:gd name="T44" fmla="*/ 60 w 224"/>
                <a:gd name="T45" fmla="*/ 290 h 315"/>
                <a:gd name="T46" fmla="*/ 54 w 224"/>
                <a:gd name="T47" fmla="*/ 270 h 315"/>
                <a:gd name="T48" fmla="*/ 112 w 224"/>
                <a:gd name="T49" fmla="*/ 261 h 315"/>
                <a:gd name="T50" fmla="*/ 174 w 224"/>
                <a:gd name="T51" fmla="*/ 260 h 315"/>
                <a:gd name="T52" fmla="*/ 203 w 224"/>
                <a:gd name="T53" fmla="*/ 257 h 315"/>
                <a:gd name="T54" fmla="*/ 216 w 224"/>
                <a:gd name="T55" fmla="*/ 247 h 315"/>
                <a:gd name="T56" fmla="*/ 221 w 224"/>
                <a:gd name="T57" fmla="*/ 231 h 315"/>
                <a:gd name="T58" fmla="*/ 214 w 224"/>
                <a:gd name="T59" fmla="*/ 204 h 315"/>
                <a:gd name="T60" fmla="*/ 205 w 224"/>
                <a:gd name="T61" fmla="*/ 180 h 315"/>
                <a:gd name="T62" fmla="*/ 206 w 224"/>
                <a:gd name="T63" fmla="*/ 161 h 315"/>
                <a:gd name="T64" fmla="*/ 206 w 224"/>
                <a:gd name="T65" fmla="*/ 143 h 315"/>
                <a:gd name="T66" fmla="*/ 219 w 224"/>
                <a:gd name="T67" fmla="*/ 102 h 315"/>
                <a:gd name="T68" fmla="*/ 223 w 224"/>
                <a:gd name="T69" fmla="*/ 62 h 315"/>
                <a:gd name="T70" fmla="*/ 216 w 224"/>
                <a:gd name="T71" fmla="*/ 42 h 315"/>
                <a:gd name="T72" fmla="*/ 208 w 224"/>
                <a:gd name="T73" fmla="*/ 24 h 3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4"/>
                <a:gd name="T112" fmla="*/ 0 h 315"/>
                <a:gd name="T113" fmla="*/ 224 w 224"/>
                <a:gd name="T114" fmla="*/ 315 h 31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4" h="315">
                  <a:moveTo>
                    <a:pt x="194" y="13"/>
                  </a:moveTo>
                  <a:lnTo>
                    <a:pt x="190" y="0"/>
                  </a:lnTo>
                  <a:lnTo>
                    <a:pt x="152" y="16"/>
                  </a:lnTo>
                  <a:lnTo>
                    <a:pt x="155" y="28"/>
                  </a:lnTo>
                  <a:lnTo>
                    <a:pt x="152" y="38"/>
                  </a:lnTo>
                  <a:lnTo>
                    <a:pt x="144" y="47"/>
                  </a:lnTo>
                  <a:lnTo>
                    <a:pt x="137" y="66"/>
                  </a:lnTo>
                  <a:lnTo>
                    <a:pt x="128" y="79"/>
                  </a:lnTo>
                  <a:lnTo>
                    <a:pt x="122" y="87"/>
                  </a:lnTo>
                  <a:lnTo>
                    <a:pt x="121" y="94"/>
                  </a:lnTo>
                  <a:lnTo>
                    <a:pt x="121" y="100"/>
                  </a:lnTo>
                  <a:lnTo>
                    <a:pt x="123" y="107"/>
                  </a:lnTo>
                  <a:lnTo>
                    <a:pt x="125" y="111"/>
                  </a:lnTo>
                  <a:lnTo>
                    <a:pt x="125" y="118"/>
                  </a:lnTo>
                  <a:lnTo>
                    <a:pt x="91" y="126"/>
                  </a:lnTo>
                  <a:lnTo>
                    <a:pt x="72" y="129"/>
                  </a:lnTo>
                  <a:lnTo>
                    <a:pt x="56" y="127"/>
                  </a:lnTo>
                  <a:lnTo>
                    <a:pt x="54" y="133"/>
                  </a:lnTo>
                  <a:lnTo>
                    <a:pt x="52" y="138"/>
                  </a:lnTo>
                  <a:lnTo>
                    <a:pt x="51" y="145"/>
                  </a:lnTo>
                  <a:lnTo>
                    <a:pt x="67" y="149"/>
                  </a:lnTo>
                  <a:lnTo>
                    <a:pt x="83" y="153"/>
                  </a:lnTo>
                  <a:lnTo>
                    <a:pt x="98" y="153"/>
                  </a:lnTo>
                  <a:lnTo>
                    <a:pt x="113" y="154"/>
                  </a:lnTo>
                  <a:lnTo>
                    <a:pt x="123" y="153"/>
                  </a:lnTo>
                  <a:lnTo>
                    <a:pt x="123" y="165"/>
                  </a:lnTo>
                  <a:lnTo>
                    <a:pt x="128" y="174"/>
                  </a:lnTo>
                  <a:lnTo>
                    <a:pt x="125" y="180"/>
                  </a:lnTo>
                  <a:lnTo>
                    <a:pt x="128" y="186"/>
                  </a:lnTo>
                  <a:lnTo>
                    <a:pt x="121" y="186"/>
                  </a:lnTo>
                  <a:lnTo>
                    <a:pt x="118" y="188"/>
                  </a:lnTo>
                  <a:lnTo>
                    <a:pt x="107" y="190"/>
                  </a:lnTo>
                  <a:lnTo>
                    <a:pt x="100" y="195"/>
                  </a:lnTo>
                  <a:lnTo>
                    <a:pt x="93" y="196"/>
                  </a:lnTo>
                  <a:lnTo>
                    <a:pt x="49" y="211"/>
                  </a:lnTo>
                  <a:lnTo>
                    <a:pt x="33" y="217"/>
                  </a:lnTo>
                  <a:lnTo>
                    <a:pt x="25" y="221"/>
                  </a:lnTo>
                  <a:lnTo>
                    <a:pt x="18" y="231"/>
                  </a:lnTo>
                  <a:lnTo>
                    <a:pt x="10" y="244"/>
                  </a:lnTo>
                  <a:lnTo>
                    <a:pt x="3" y="269"/>
                  </a:lnTo>
                  <a:lnTo>
                    <a:pt x="0" y="306"/>
                  </a:lnTo>
                  <a:lnTo>
                    <a:pt x="19" y="314"/>
                  </a:lnTo>
                  <a:lnTo>
                    <a:pt x="38" y="312"/>
                  </a:lnTo>
                  <a:lnTo>
                    <a:pt x="51" y="309"/>
                  </a:lnTo>
                  <a:lnTo>
                    <a:pt x="62" y="304"/>
                  </a:lnTo>
                  <a:lnTo>
                    <a:pt x="60" y="290"/>
                  </a:lnTo>
                  <a:lnTo>
                    <a:pt x="56" y="275"/>
                  </a:lnTo>
                  <a:lnTo>
                    <a:pt x="54" y="270"/>
                  </a:lnTo>
                  <a:lnTo>
                    <a:pt x="84" y="269"/>
                  </a:lnTo>
                  <a:lnTo>
                    <a:pt x="112" y="261"/>
                  </a:lnTo>
                  <a:lnTo>
                    <a:pt x="152" y="260"/>
                  </a:lnTo>
                  <a:lnTo>
                    <a:pt x="174" y="260"/>
                  </a:lnTo>
                  <a:lnTo>
                    <a:pt x="188" y="261"/>
                  </a:lnTo>
                  <a:lnTo>
                    <a:pt x="203" y="257"/>
                  </a:lnTo>
                  <a:lnTo>
                    <a:pt x="208" y="254"/>
                  </a:lnTo>
                  <a:lnTo>
                    <a:pt x="216" y="247"/>
                  </a:lnTo>
                  <a:lnTo>
                    <a:pt x="219" y="242"/>
                  </a:lnTo>
                  <a:lnTo>
                    <a:pt x="221" y="231"/>
                  </a:lnTo>
                  <a:lnTo>
                    <a:pt x="219" y="221"/>
                  </a:lnTo>
                  <a:lnTo>
                    <a:pt x="214" y="204"/>
                  </a:lnTo>
                  <a:lnTo>
                    <a:pt x="206" y="187"/>
                  </a:lnTo>
                  <a:lnTo>
                    <a:pt x="205" y="180"/>
                  </a:lnTo>
                  <a:lnTo>
                    <a:pt x="206" y="175"/>
                  </a:lnTo>
                  <a:lnTo>
                    <a:pt x="206" y="161"/>
                  </a:lnTo>
                  <a:lnTo>
                    <a:pt x="205" y="157"/>
                  </a:lnTo>
                  <a:lnTo>
                    <a:pt x="206" y="143"/>
                  </a:lnTo>
                  <a:lnTo>
                    <a:pt x="212" y="126"/>
                  </a:lnTo>
                  <a:lnTo>
                    <a:pt x="219" y="102"/>
                  </a:lnTo>
                  <a:lnTo>
                    <a:pt x="223" y="82"/>
                  </a:lnTo>
                  <a:lnTo>
                    <a:pt x="223" y="62"/>
                  </a:lnTo>
                  <a:lnTo>
                    <a:pt x="220" y="50"/>
                  </a:lnTo>
                  <a:lnTo>
                    <a:pt x="216" y="42"/>
                  </a:lnTo>
                  <a:lnTo>
                    <a:pt x="213" y="33"/>
                  </a:lnTo>
                  <a:lnTo>
                    <a:pt x="208" y="24"/>
                  </a:lnTo>
                  <a:lnTo>
                    <a:pt x="194" y="13"/>
                  </a:lnTo>
                </a:path>
              </a:pathLst>
            </a:custGeom>
            <a:solidFill>
              <a:srgbClr val="000060"/>
            </a:solidFill>
            <a:ln w="12700" cap="rnd">
              <a:solidFill>
                <a:srgbClr val="000000"/>
              </a:solidFill>
              <a:round/>
              <a:headEnd type="none" w="sm" len="sm"/>
              <a:tailEnd type="none" w="sm" len="sm"/>
            </a:ln>
          </p:spPr>
          <p:txBody>
            <a:bodyPr/>
            <a:lstStyle/>
            <a:p>
              <a:endParaRPr lang="es-ES"/>
            </a:p>
          </p:txBody>
        </p:sp>
        <p:sp>
          <p:nvSpPr>
            <p:cNvPr id="107087" name="Freeform 495"/>
            <p:cNvSpPr>
              <a:spLocks/>
            </p:cNvSpPr>
            <p:nvPr/>
          </p:nvSpPr>
          <p:spPr bwMode="auto">
            <a:xfrm>
              <a:off x="959" y="3005"/>
              <a:ext cx="137" cy="123"/>
            </a:xfrm>
            <a:custGeom>
              <a:avLst/>
              <a:gdLst>
                <a:gd name="T0" fmla="*/ 121 w 137"/>
                <a:gd name="T1" fmla="*/ 0 h 123"/>
                <a:gd name="T2" fmla="*/ 114 w 137"/>
                <a:gd name="T3" fmla="*/ 0 h 123"/>
                <a:gd name="T4" fmla="*/ 106 w 137"/>
                <a:gd name="T5" fmla="*/ 4 h 123"/>
                <a:gd name="T6" fmla="*/ 102 w 137"/>
                <a:gd name="T7" fmla="*/ 11 h 123"/>
                <a:gd name="T8" fmla="*/ 101 w 137"/>
                <a:gd name="T9" fmla="*/ 19 h 123"/>
                <a:gd name="T10" fmla="*/ 99 w 137"/>
                <a:gd name="T11" fmla="*/ 33 h 123"/>
                <a:gd name="T12" fmla="*/ 94 w 137"/>
                <a:gd name="T13" fmla="*/ 45 h 123"/>
                <a:gd name="T14" fmla="*/ 89 w 137"/>
                <a:gd name="T15" fmla="*/ 58 h 123"/>
                <a:gd name="T16" fmla="*/ 86 w 137"/>
                <a:gd name="T17" fmla="*/ 69 h 123"/>
                <a:gd name="T18" fmla="*/ 82 w 137"/>
                <a:gd name="T19" fmla="*/ 79 h 123"/>
                <a:gd name="T20" fmla="*/ 94 w 137"/>
                <a:gd name="T21" fmla="*/ 84 h 123"/>
                <a:gd name="T22" fmla="*/ 80 w 137"/>
                <a:gd name="T23" fmla="*/ 81 h 123"/>
                <a:gd name="T24" fmla="*/ 77 w 137"/>
                <a:gd name="T25" fmla="*/ 86 h 123"/>
                <a:gd name="T26" fmla="*/ 83 w 137"/>
                <a:gd name="T27" fmla="*/ 91 h 123"/>
                <a:gd name="T28" fmla="*/ 75 w 137"/>
                <a:gd name="T29" fmla="*/ 88 h 123"/>
                <a:gd name="T30" fmla="*/ 65 w 137"/>
                <a:gd name="T31" fmla="*/ 91 h 123"/>
                <a:gd name="T32" fmla="*/ 53 w 137"/>
                <a:gd name="T33" fmla="*/ 95 h 123"/>
                <a:gd name="T34" fmla="*/ 37 w 137"/>
                <a:gd name="T35" fmla="*/ 99 h 123"/>
                <a:gd name="T36" fmla="*/ 24 w 137"/>
                <a:gd name="T37" fmla="*/ 100 h 123"/>
                <a:gd name="T38" fmla="*/ 11 w 137"/>
                <a:gd name="T39" fmla="*/ 100 h 123"/>
                <a:gd name="T40" fmla="*/ 1 w 137"/>
                <a:gd name="T41" fmla="*/ 100 h 123"/>
                <a:gd name="T42" fmla="*/ 0 w 137"/>
                <a:gd name="T43" fmla="*/ 102 h 123"/>
                <a:gd name="T44" fmla="*/ 0 w 137"/>
                <a:gd name="T45" fmla="*/ 109 h 123"/>
                <a:gd name="T46" fmla="*/ 0 w 137"/>
                <a:gd name="T47" fmla="*/ 112 h 123"/>
                <a:gd name="T48" fmla="*/ 8 w 137"/>
                <a:gd name="T49" fmla="*/ 117 h 123"/>
                <a:gd name="T50" fmla="*/ 10 w 137"/>
                <a:gd name="T51" fmla="*/ 114 h 123"/>
                <a:gd name="T52" fmla="*/ 12 w 137"/>
                <a:gd name="T53" fmla="*/ 117 h 123"/>
                <a:gd name="T54" fmla="*/ 25 w 137"/>
                <a:gd name="T55" fmla="*/ 119 h 123"/>
                <a:gd name="T56" fmla="*/ 53 w 137"/>
                <a:gd name="T57" fmla="*/ 122 h 123"/>
                <a:gd name="T58" fmla="*/ 86 w 137"/>
                <a:gd name="T59" fmla="*/ 115 h 123"/>
                <a:gd name="T60" fmla="*/ 94 w 137"/>
                <a:gd name="T61" fmla="*/ 112 h 123"/>
                <a:gd name="T62" fmla="*/ 104 w 137"/>
                <a:gd name="T63" fmla="*/ 96 h 123"/>
                <a:gd name="T64" fmla="*/ 120 w 137"/>
                <a:gd name="T65" fmla="*/ 68 h 123"/>
                <a:gd name="T66" fmla="*/ 130 w 137"/>
                <a:gd name="T67" fmla="*/ 36 h 123"/>
                <a:gd name="T68" fmla="*/ 136 w 137"/>
                <a:gd name="T69" fmla="*/ 24 h 123"/>
                <a:gd name="T70" fmla="*/ 133 w 137"/>
                <a:gd name="T71" fmla="*/ 11 h 123"/>
                <a:gd name="T72" fmla="*/ 128 w 137"/>
                <a:gd name="T73" fmla="*/ 2 h 123"/>
                <a:gd name="T74" fmla="*/ 121 w 137"/>
                <a:gd name="T75" fmla="*/ 0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7"/>
                <a:gd name="T115" fmla="*/ 0 h 123"/>
                <a:gd name="T116" fmla="*/ 137 w 137"/>
                <a:gd name="T117" fmla="*/ 123 h 12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7" h="123">
                  <a:moveTo>
                    <a:pt x="121" y="0"/>
                  </a:moveTo>
                  <a:lnTo>
                    <a:pt x="114" y="0"/>
                  </a:lnTo>
                  <a:lnTo>
                    <a:pt x="106" y="4"/>
                  </a:lnTo>
                  <a:lnTo>
                    <a:pt x="102" y="11"/>
                  </a:lnTo>
                  <a:lnTo>
                    <a:pt x="101" y="19"/>
                  </a:lnTo>
                  <a:lnTo>
                    <a:pt x="99" y="33"/>
                  </a:lnTo>
                  <a:lnTo>
                    <a:pt x="94" y="45"/>
                  </a:lnTo>
                  <a:lnTo>
                    <a:pt x="89" y="58"/>
                  </a:lnTo>
                  <a:lnTo>
                    <a:pt x="86" y="69"/>
                  </a:lnTo>
                  <a:lnTo>
                    <a:pt x="82" y="79"/>
                  </a:lnTo>
                  <a:lnTo>
                    <a:pt x="94" y="84"/>
                  </a:lnTo>
                  <a:lnTo>
                    <a:pt x="80" y="81"/>
                  </a:lnTo>
                  <a:lnTo>
                    <a:pt x="77" y="86"/>
                  </a:lnTo>
                  <a:lnTo>
                    <a:pt x="83" y="91"/>
                  </a:lnTo>
                  <a:lnTo>
                    <a:pt x="75" y="88"/>
                  </a:lnTo>
                  <a:lnTo>
                    <a:pt x="65" y="91"/>
                  </a:lnTo>
                  <a:lnTo>
                    <a:pt x="53" y="95"/>
                  </a:lnTo>
                  <a:lnTo>
                    <a:pt x="37" y="99"/>
                  </a:lnTo>
                  <a:lnTo>
                    <a:pt x="24" y="100"/>
                  </a:lnTo>
                  <a:lnTo>
                    <a:pt x="11" y="100"/>
                  </a:lnTo>
                  <a:lnTo>
                    <a:pt x="1" y="100"/>
                  </a:lnTo>
                  <a:lnTo>
                    <a:pt x="0" y="102"/>
                  </a:lnTo>
                  <a:lnTo>
                    <a:pt x="0" y="109"/>
                  </a:lnTo>
                  <a:lnTo>
                    <a:pt x="0" y="112"/>
                  </a:lnTo>
                  <a:lnTo>
                    <a:pt x="8" y="117"/>
                  </a:lnTo>
                  <a:lnTo>
                    <a:pt x="10" y="114"/>
                  </a:lnTo>
                  <a:lnTo>
                    <a:pt x="12" y="117"/>
                  </a:lnTo>
                  <a:lnTo>
                    <a:pt x="25" y="119"/>
                  </a:lnTo>
                  <a:lnTo>
                    <a:pt x="53" y="122"/>
                  </a:lnTo>
                  <a:lnTo>
                    <a:pt x="86" y="115"/>
                  </a:lnTo>
                  <a:lnTo>
                    <a:pt x="94" y="112"/>
                  </a:lnTo>
                  <a:lnTo>
                    <a:pt x="104" y="96"/>
                  </a:lnTo>
                  <a:lnTo>
                    <a:pt x="120" y="68"/>
                  </a:lnTo>
                  <a:lnTo>
                    <a:pt x="130" y="36"/>
                  </a:lnTo>
                  <a:lnTo>
                    <a:pt x="136" y="24"/>
                  </a:lnTo>
                  <a:lnTo>
                    <a:pt x="133" y="11"/>
                  </a:lnTo>
                  <a:lnTo>
                    <a:pt x="128" y="2"/>
                  </a:lnTo>
                  <a:lnTo>
                    <a:pt x="121" y="0"/>
                  </a:lnTo>
                </a:path>
              </a:pathLst>
            </a:custGeom>
            <a:solidFill>
              <a:srgbClr val="0000FF"/>
            </a:solidFill>
            <a:ln w="9525" cap="rnd">
              <a:noFill/>
              <a:round/>
              <a:headEnd type="none" w="sm" len="sm"/>
              <a:tailEnd type="none" w="sm" len="sm"/>
            </a:ln>
          </p:spPr>
          <p:txBody>
            <a:bodyPr/>
            <a:lstStyle/>
            <a:p>
              <a:endParaRPr lang="es-ES"/>
            </a:p>
          </p:txBody>
        </p:sp>
        <p:sp>
          <p:nvSpPr>
            <p:cNvPr id="107088" name="Freeform 496"/>
            <p:cNvSpPr>
              <a:spLocks/>
            </p:cNvSpPr>
            <p:nvPr/>
          </p:nvSpPr>
          <p:spPr bwMode="auto">
            <a:xfrm>
              <a:off x="1025" y="3003"/>
              <a:ext cx="50" cy="95"/>
            </a:xfrm>
            <a:custGeom>
              <a:avLst/>
              <a:gdLst>
                <a:gd name="T0" fmla="*/ 41 w 50"/>
                <a:gd name="T1" fmla="*/ 0 h 95"/>
                <a:gd name="T2" fmla="*/ 49 w 50"/>
                <a:gd name="T3" fmla="*/ 3 h 95"/>
                <a:gd name="T4" fmla="*/ 45 w 50"/>
                <a:gd name="T5" fmla="*/ 6 h 95"/>
                <a:gd name="T6" fmla="*/ 41 w 50"/>
                <a:gd name="T7" fmla="*/ 11 h 95"/>
                <a:gd name="T8" fmla="*/ 33 w 50"/>
                <a:gd name="T9" fmla="*/ 17 h 95"/>
                <a:gd name="T10" fmla="*/ 29 w 50"/>
                <a:gd name="T11" fmla="*/ 31 h 95"/>
                <a:gd name="T12" fmla="*/ 25 w 50"/>
                <a:gd name="T13" fmla="*/ 41 h 95"/>
                <a:gd name="T14" fmla="*/ 20 w 50"/>
                <a:gd name="T15" fmla="*/ 51 h 95"/>
                <a:gd name="T16" fmla="*/ 16 w 50"/>
                <a:gd name="T17" fmla="*/ 55 h 95"/>
                <a:gd name="T18" fmla="*/ 21 w 50"/>
                <a:gd name="T19" fmla="*/ 52 h 95"/>
                <a:gd name="T20" fmla="*/ 26 w 50"/>
                <a:gd name="T21" fmla="*/ 43 h 95"/>
                <a:gd name="T22" fmla="*/ 21 w 50"/>
                <a:gd name="T23" fmla="*/ 55 h 95"/>
                <a:gd name="T24" fmla="*/ 18 w 50"/>
                <a:gd name="T25" fmla="*/ 66 h 95"/>
                <a:gd name="T26" fmla="*/ 15 w 50"/>
                <a:gd name="T27" fmla="*/ 79 h 95"/>
                <a:gd name="T28" fmla="*/ 12 w 50"/>
                <a:gd name="T29" fmla="*/ 83 h 95"/>
                <a:gd name="T30" fmla="*/ 9 w 50"/>
                <a:gd name="T31" fmla="*/ 87 h 95"/>
                <a:gd name="T32" fmla="*/ 6 w 50"/>
                <a:gd name="T33" fmla="*/ 91 h 95"/>
                <a:gd name="T34" fmla="*/ 1 w 50"/>
                <a:gd name="T35" fmla="*/ 94 h 95"/>
                <a:gd name="T36" fmla="*/ 0 w 50"/>
                <a:gd name="T37" fmla="*/ 86 h 95"/>
                <a:gd name="T38" fmla="*/ 0 w 50"/>
                <a:gd name="T39" fmla="*/ 80 h 95"/>
                <a:gd name="T40" fmla="*/ 0 w 50"/>
                <a:gd name="T41" fmla="*/ 72 h 95"/>
                <a:gd name="T42" fmla="*/ 0 w 50"/>
                <a:gd name="T43" fmla="*/ 66 h 95"/>
                <a:gd name="T44" fmla="*/ 0 w 50"/>
                <a:gd name="T45" fmla="*/ 58 h 95"/>
                <a:gd name="T46" fmla="*/ 5 w 50"/>
                <a:gd name="T47" fmla="*/ 52 h 95"/>
                <a:gd name="T48" fmla="*/ 8 w 50"/>
                <a:gd name="T49" fmla="*/ 47 h 95"/>
                <a:gd name="T50" fmla="*/ 13 w 50"/>
                <a:gd name="T51" fmla="*/ 43 h 95"/>
                <a:gd name="T52" fmla="*/ 20 w 50"/>
                <a:gd name="T53" fmla="*/ 35 h 95"/>
                <a:gd name="T54" fmla="*/ 25 w 50"/>
                <a:gd name="T55" fmla="*/ 26 h 95"/>
                <a:gd name="T56" fmla="*/ 20 w 50"/>
                <a:gd name="T57" fmla="*/ 30 h 95"/>
                <a:gd name="T58" fmla="*/ 16 w 50"/>
                <a:gd name="T59" fmla="*/ 39 h 95"/>
                <a:gd name="T60" fmla="*/ 10 w 50"/>
                <a:gd name="T61" fmla="*/ 45 h 95"/>
                <a:gd name="T62" fmla="*/ 16 w 50"/>
                <a:gd name="T63" fmla="*/ 35 h 95"/>
                <a:gd name="T64" fmla="*/ 21 w 50"/>
                <a:gd name="T65" fmla="*/ 21 h 95"/>
                <a:gd name="T66" fmla="*/ 28 w 50"/>
                <a:gd name="T67" fmla="*/ 9 h 95"/>
                <a:gd name="T68" fmla="*/ 31 w 50"/>
                <a:gd name="T69" fmla="*/ 3 h 95"/>
                <a:gd name="T70" fmla="*/ 41 w 50"/>
                <a:gd name="T71" fmla="*/ 0 h 9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
                <a:gd name="T109" fmla="*/ 0 h 95"/>
                <a:gd name="T110" fmla="*/ 50 w 50"/>
                <a:gd name="T111" fmla="*/ 95 h 9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 h="95">
                  <a:moveTo>
                    <a:pt x="41" y="0"/>
                  </a:moveTo>
                  <a:lnTo>
                    <a:pt x="49" y="3"/>
                  </a:lnTo>
                  <a:lnTo>
                    <a:pt x="45" y="6"/>
                  </a:lnTo>
                  <a:lnTo>
                    <a:pt x="41" y="11"/>
                  </a:lnTo>
                  <a:lnTo>
                    <a:pt x="33" y="17"/>
                  </a:lnTo>
                  <a:lnTo>
                    <a:pt x="29" y="31"/>
                  </a:lnTo>
                  <a:lnTo>
                    <a:pt x="25" y="41"/>
                  </a:lnTo>
                  <a:lnTo>
                    <a:pt x="20" y="51"/>
                  </a:lnTo>
                  <a:lnTo>
                    <a:pt x="16" y="55"/>
                  </a:lnTo>
                  <a:lnTo>
                    <a:pt x="21" y="52"/>
                  </a:lnTo>
                  <a:lnTo>
                    <a:pt x="26" y="43"/>
                  </a:lnTo>
                  <a:lnTo>
                    <a:pt x="21" y="55"/>
                  </a:lnTo>
                  <a:lnTo>
                    <a:pt x="18" y="66"/>
                  </a:lnTo>
                  <a:lnTo>
                    <a:pt x="15" y="79"/>
                  </a:lnTo>
                  <a:lnTo>
                    <a:pt x="12" y="83"/>
                  </a:lnTo>
                  <a:lnTo>
                    <a:pt x="9" y="87"/>
                  </a:lnTo>
                  <a:lnTo>
                    <a:pt x="6" y="91"/>
                  </a:lnTo>
                  <a:lnTo>
                    <a:pt x="1" y="94"/>
                  </a:lnTo>
                  <a:lnTo>
                    <a:pt x="0" y="86"/>
                  </a:lnTo>
                  <a:lnTo>
                    <a:pt x="0" y="80"/>
                  </a:lnTo>
                  <a:lnTo>
                    <a:pt x="0" y="72"/>
                  </a:lnTo>
                  <a:lnTo>
                    <a:pt x="0" y="66"/>
                  </a:lnTo>
                  <a:lnTo>
                    <a:pt x="0" y="58"/>
                  </a:lnTo>
                  <a:lnTo>
                    <a:pt x="5" y="52"/>
                  </a:lnTo>
                  <a:lnTo>
                    <a:pt x="8" y="47"/>
                  </a:lnTo>
                  <a:lnTo>
                    <a:pt x="13" y="43"/>
                  </a:lnTo>
                  <a:lnTo>
                    <a:pt x="20" y="35"/>
                  </a:lnTo>
                  <a:lnTo>
                    <a:pt x="25" y="26"/>
                  </a:lnTo>
                  <a:lnTo>
                    <a:pt x="20" y="30"/>
                  </a:lnTo>
                  <a:lnTo>
                    <a:pt x="16" y="39"/>
                  </a:lnTo>
                  <a:lnTo>
                    <a:pt x="10" y="45"/>
                  </a:lnTo>
                  <a:lnTo>
                    <a:pt x="16" y="35"/>
                  </a:lnTo>
                  <a:lnTo>
                    <a:pt x="21" y="21"/>
                  </a:lnTo>
                  <a:lnTo>
                    <a:pt x="28" y="9"/>
                  </a:lnTo>
                  <a:lnTo>
                    <a:pt x="31" y="3"/>
                  </a:lnTo>
                  <a:lnTo>
                    <a:pt x="41" y="0"/>
                  </a:lnTo>
                </a:path>
              </a:pathLst>
            </a:custGeom>
            <a:solidFill>
              <a:srgbClr val="0000FF"/>
            </a:solidFill>
            <a:ln w="9525" cap="rnd">
              <a:noFill/>
              <a:round/>
              <a:headEnd type="none" w="sm" len="sm"/>
              <a:tailEnd type="none" w="sm" len="sm"/>
            </a:ln>
          </p:spPr>
          <p:txBody>
            <a:bodyPr/>
            <a:lstStyle/>
            <a:p>
              <a:endParaRPr lang="es-ES"/>
            </a:p>
          </p:txBody>
        </p:sp>
        <p:sp>
          <p:nvSpPr>
            <p:cNvPr id="107089" name="Freeform 497"/>
            <p:cNvSpPr>
              <a:spLocks/>
            </p:cNvSpPr>
            <p:nvPr/>
          </p:nvSpPr>
          <p:spPr bwMode="auto">
            <a:xfrm>
              <a:off x="905" y="2992"/>
              <a:ext cx="213" cy="291"/>
            </a:xfrm>
            <a:custGeom>
              <a:avLst/>
              <a:gdLst>
                <a:gd name="T0" fmla="*/ 178 w 213"/>
                <a:gd name="T1" fmla="*/ 11 h 291"/>
                <a:gd name="T2" fmla="*/ 188 w 213"/>
                <a:gd name="T3" fmla="*/ 33 h 291"/>
                <a:gd name="T4" fmla="*/ 191 w 213"/>
                <a:gd name="T5" fmla="*/ 63 h 291"/>
                <a:gd name="T6" fmla="*/ 188 w 213"/>
                <a:gd name="T7" fmla="*/ 53 h 291"/>
                <a:gd name="T8" fmla="*/ 180 w 213"/>
                <a:gd name="T9" fmla="*/ 69 h 291"/>
                <a:gd name="T10" fmla="*/ 180 w 213"/>
                <a:gd name="T11" fmla="*/ 100 h 291"/>
                <a:gd name="T12" fmla="*/ 177 w 213"/>
                <a:gd name="T13" fmla="*/ 90 h 291"/>
                <a:gd name="T14" fmla="*/ 159 w 213"/>
                <a:gd name="T15" fmla="*/ 114 h 291"/>
                <a:gd name="T16" fmla="*/ 133 w 213"/>
                <a:gd name="T17" fmla="*/ 133 h 291"/>
                <a:gd name="T18" fmla="*/ 133 w 213"/>
                <a:gd name="T19" fmla="*/ 142 h 291"/>
                <a:gd name="T20" fmla="*/ 127 w 213"/>
                <a:gd name="T21" fmla="*/ 140 h 291"/>
                <a:gd name="T22" fmla="*/ 123 w 213"/>
                <a:gd name="T23" fmla="*/ 154 h 291"/>
                <a:gd name="T24" fmla="*/ 121 w 213"/>
                <a:gd name="T25" fmla="*/ 162 h 291"/>
                <a:gd name="T26" fmla="*/ 141 w 213"/>
                <a:gd name="T27" fmla="*/ 177 h 291"/>
                <a:gd name="T28" fmla="*/ 113 w 213"/>
                <a:gd name="T29" fmla="*/ 170 h 291"/>
                <a:gd name="T30" fmla="*/ 131 w 213"/>
                <a:gd name="T31" fmla="*/ 184 h 291"/>
                <a:gd name="T32" fmla="*/ 104 w 213"/>
                <a:gd name="T33" fmla="*/ 174 h 291"/>
                <a:gd name="T34" fmla="*/ 104 w 213"/>
                <a:gd name="T35" fmla="*/ 181 h 291"/>
                <a:gd name="T36" fmla="*/ 96 w 213"/>
                <a:gd name="T37" fmla="*/ 178 h 291"/>
                <a:gd name="T38" fmla="*/ 39 w 213"/>
                <a:gd name="T39" fmla="*/ 197 h 291"/>
                <a:gd name="T40" fmla="*/ 10 w 213"/>
                <a:gd name="T41" fmla="*/ 224 h 291"/>
                <a:gd name="T42" fmla="*/ 19 w 213"/>
                <a:gd name="T43" fmla="*/ 290 h 291"/>
                <a:gd name="T44" fmla="*/ 53 w 213"/>
                <a:gd name="T45" fmla="*/ 269 h 291"/>
                <a:gd name="T46" fmla="*/ 83 w 213"/>
                <a:gd name="T47" fmla="*/ 245 h 291"/>
                <a:gd name="T48" fmla="*/ 70 w 213"/>
                <a:gd name="T49" fmla="*/ 242 h 291"/>
                <a:gd name="T50" fmla="*/ 80 w 213"/>
                <a:gd name="T51" fmla="*/ 238 h 291"/>
                <a:gd name="T52" fmla="*/ 100 w 213"/>
                <a:gd name="T53" fmla="*/ 242 h 291"/>
                <a:gd name="T54" fmla="*/ 60 w 213"/>
                <a:gd name="T55" fmla="*/ 221 h 291"/>
                <a:gd name="T56" fmla="*/ 181 w 213"/>
                <a:gd name="T57" fmla="*/ 238 h 291"/>
                <a:gd name="T58" fmla="*/ 204 w 213"/>
                <a:gd name="T59" fmla="*/ 226 h 291"/>
                <a:gd name="T60" fmla="*/ 207 w 213"/>
                <a:gd name="T61" fmla="*/ 199 h 291"/>
                <a:gd name="T62" fmla="*/ 194 w 213"/>
                <a:gd name="T63" fmla="*/ 163 h 291"/>
                <a:gd name="T64" fmla="*/ 168 w 213"/>
                <a:gd name="T65" fmla="*/ 180 h 291"/>
                <a:gd name="T66" fmla="*/ 183 w 213"/>
                <a:gd name="T67" fmla="*/ 154 h 291"/>
                <a:gd name="T68" fmla="*/ 168 w 213"/>
                <a:gd name="T69" fmla="*/ 147 h 291"/>
                <a:gd name="T70" fmla="*/ 177 w 213"/>
                <a:gd name="T71" fmla="*/ 133 h 291"/>
                <a:gd name="T72" fmla="*/ 185 w 213"/>
                <a:gd name="T73" fmla="*/ 140 h 291"/>
                <a:gd name="T74" fmla="*/ 204 w 213"/>
                <a:gd name="T75" fmla="*/ 99 h 291"/>
                <a:gd name="T76" fmla="*/ 204 w 213"/>
                <a:gd name="T77" fmla="*/ 59 h 291"/>
                <a:gd name="T78" fmla="*/ 208 w 213"/>
                <a:gd name="T79" fmla="*/ 84 h 291"/>
                <a:gd name="T80" fmla="*/ 210 w 213"/>
                <a:gd name="T81" fmla="*/ 54 h 291"/>
                <a:gd name="T82" fmla="*/ 197 w 213"/>
                <a:gd name="T83" fmla="*/ 28 h 291"/>
                <a:gd name="T84" fmla="*/ 212 w 213"/>
                <a:gd name="T85" fmla="*/ 52 h 291"/>
                <a:gd name="T86" fmla="*/ 202 w 213"/>
                <a:gd name="T87" fmla="*/ 23 h 291"/>
                <a:gd name="T88" fmla="*/ 182 w 213"/>
                <a:gd name="T89" fmla="*/ 0 h 29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3"/>
                <a:gd name="T136" fmla="*/ 0 h 291"/>
                <a:gd name="T137" fmla="*/ 213 w 213"/>
                <a:gd name="T138" fmla="*/ 291 h 29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3" h="291">
                  <a:moveTo>
                    <a:pt x="167" y="3"/>
                  </a:moveTo>
                  <a:lnTo>
                    <a:pt x="172" y="9"/>
                  </a:lnTo>
                  <a:lnTo>
                    <a:pt x="178" y="11"/>
                  </a:lnTo>
                  <a:lnTo>
                    <a:pt x="185" y="20"/>
                  </a:lnTo>
                  <a:lnTo>
                    <a:pt x="188" y="25"/>
                  </a:lnTo>
                  <a:lnTo>
                    <a:pt x="188" y="33"/>
                  </a:lnTo>
                  <a:lnTo>
                    <a:pt x="188" y="41"/>
                  </a:lnTo>
                  <a:lnTo>
                    <a:pt x="189" y="52"/>
                  </a:lnTo>
                  <a:lnTo>
                    <a:pt x="191" y="63"/>
                  </a:lnTo>
                  <a:lnTo>
                    <a:pt x="192" y="76"/>
                  </a:lnTo>
                  <a:lnTo>
                    <a:pt x="189" y="63"/>
                  </a:lnTo>
                  <a:lnTo>
                    <a:pt x="188" y="53"/>
                  </a:lnTo>
                  <a:lnTo>
                    <a:pt x="188" y="47"/>
                  </a:lnTo>
                  <a:lnTo>
                    <a:pt x="182" y="57"/>
                  </a:lnTo>
                  <a:lnTo>
                    <a:pt x="180" y="69"/>
                  </a:lnTo>
                  <a:lnTo>
                    <a:pt x="178" y="77"/>
                  </a:lnTo>
                  <a:lnTo>
                    <a:pt x="180" y="88"/>
                  </a:lnTo>
                  <a:lnTo>
                    <a:pt x="180" y="100"/>
                  </a:lnTo>
                  <a:lnTo>
                    <a:pt x="178" y="114"/>
                  </a:lnTo>
                  <a:lnTo>
                    <a:pt x="177" y="100"/>
                  </a:lnTo>
                  <a:lnTo>
                    <a:pt x="177" y="90"/>
                  </a:lnTo>
                  <a:lnTo>
                    <a:pt x="175" y="81"/>
                  </a:lnTo>
                  <a:lnTo>
                    <a:pt x="167" y="102"/>
                  </a:lnTo>
                  <a:lnTo>
                    <a:pt x="159" y="114"/>
                  </a:lnTo>
                  <a:lnTo>
                    <a:pt x="156" y="119"/>
                  </a:lnTo>
                  <a:lnTo>
                    <a:pt x="150" y="129"/>
                  </a:lnTo>
                  <a:lnTo>
                    <a:pt x="133" y="133"/>
                  </a:lnTo>
                  <a:lnTo>
                    <a:pt x="126" y="133"/>
                  </a:lnTo>
                  <a:lnTo>
                    <a:pt x="127" y="137"/>
                  </a:lnTo>
                  <a:lnTo>
                    <a:pt x="133" y="142"/>
                  </a:lnTo>
                  <a:lnTo>
                    <a:pt x="150" y="152"/>
                  </a:lnTo>
                  <a:lnTo>
                    <a:pt x="136" y="145"/>
                  </a:lnTo>
                  <a:lnTo>
                    <a:pt x="127" y="140"/>
                  </a:lnTo>
                  <a:lnTo>
                    <a:pt x="119" y="134"/>
                  </a:lnTo>
                  <a:lnTo>
                    <a:pt x="119" y="146"/>
                  </a:lnTo>
                  <a:lnTo>
                    <a:pt x="123" y="154"/>
                  </a:lnTo>
                  <a:lnTo>
                    <a:pt x="132" y="158"/>
                  </a:lnTo>
                  <a:lnTo>
                    <a:pt x="121" y="158"/>
                  </a:lnTo>
                  <a:lnTo>
                    <a:pt x="121" y="162"/>
                  </a:lnTo>
                  <a:lnTo>
                    <a:pt x="123" y="166"/>
                  </a:lnTo>
                  <a:lnTo>
                    <a:pt x="127" y="170"/>
                  </a:lnTo>
                  <a:lnTo>
                    <a:pt x="141" y="177"/>
                  </a:lnTo>
                  <a:lnTo>
                    <a:pt x="121" y="170"/>
                  </a:lnTo>
                  <a:lnTo>
                    <a:pt x="118" y="170"/>
                  </a:lnTo>
                  <a:lnTo>
                    <a:pt x="113" y="170"/>
                  </a:lnTo>
                  <a:lnTo>
                    <a:pt x="113" y="174"/>
                  </a:lnTo>
                  <a:lnTo>
                    <a:pt x="119" y="178"/>
                  </a:lnTo>
                  <a:lnTo>
                    <a:pt x="131" y="184"/>
                  </a:lnTo>
                  <a:lnTo>
                    <a:pt x="113" y="178"/>
                  </a:lnTo>
                  <a:lnTo>
                    <a:pt x="109" y="173"/>
                  </a:lnTo>
                  <a:lnTo>
                    <a:pt x="104" y="174"/>
                  </a:lnTo>
                  <a:lnTo>
                    <a:pt x="100" y="176"/>
                  </a:lnTo>
                  <a:lnTo>
                    <a:pt x="101" y="180"/>
                  </a:lnTo>
                  <a:lnTo>
                    <a:pt x="104" y="181"/>
                  </a:lnTo>
                  <a:lnTo>
                    <a:pt x="113" y="188"/>
                  </a:lnTo>
                  <a:lnTo>
                    <a:pt x="101" y="184"/>
                  </a:lnTo>
                  <a:lnTo>
                    <a:pt x="96" y="178"/>
                  </a:lnTo>
                  <a:lnTo>
                    <a:pt x="88" y="181"/>
                  </a:lnTo>
                  <a:lnTo>
                    <a:pt x="62" y="189"/>
                  </a:lnTo>
                  <a:lnTo>
                    <a:pt x="39" y="197"/>
                  </a:lnTo>
                  <a:lnTo>
                    <a:pt x="22" y="203"/>
                  </a:lnTo>
                  <a:lnTo>
                    <a:pt x="18" y="213"/>
                  </a:lnTo>
                  <a:lnTo>
                    <a:pt x="10" y="224"/>
                  </a:lnTo>
                  <a:lnTo>
                    <a:pt x="2" y="247"/>
                  </a:lnTo>
                  <a:lnTo>
                    <a:pt x="0" y="284"/>
                  </a:lnTo>
                  <a:lnTo>
                    <a:pt x="19" y="290"/>
                  </a:lnTo>
                  <a:lnTo>
                    <a:pt x="36" y="287"/>
                  </a:lnTo>
                  <a:lnTo>
                    <a:pt x="54" y="282"/>
                  </a:lnTo>
                  <a:lnTo>
                    <a:pt x="53" y="269"/>
                  </a:lnTo>
                  <a:lnTo>
                    <a:pt x="47" y="250"/>
                  </a:lnTo>
                  <a:lnTo>
                    <a:pt x="79" y="247"/>
                  </a:lnTo>
                  <a:lnTo>
                    <a:pt x="83" y="245"/>
                  </a:lnTo>
                  <a:lnTo>
                    <a:pt x="64" y="242"/>
                  </a:lnTo>
                  <a:lnTo>
                    <a:pt x="33" y="230"/>
                  </a:lnTo>
                  <a:lnTo>
                    <a:pt x="70" y="242"/>
                  </a:lnTo>
                  <a:lnTo>
                    <a:pt x="86" y="244"/>
                  </a:lnTo>
                  <a:lnTo>
                    <a:pt x="98" y="242"/>
                  </a:lnTo>
                  <a:lnTo>
                    <a:pt x="80" y="238"/>
                  </a:lnTo>
                  <a:lnTo>
                    <a:pt x="42" y="226"/>
                  </a:lnTo>
                  <a:lnTo>
                    <a:pt x="83" y="236"/>
                  </a:lnTo>
                  <a:lnTo>
                    <a:pt x="100" y="242"/>
                  </a:lnTo>
                  <a:lnTo>
                    <a:pt x="104" y="242"/>
                  </a:lnTo>
                  <a:lnTo>
                    <a:pt x="88" y="234"/>
                  </a:lnTo>
                  <a:lnTo>
                    <a:pt x="60" y="221"/>
                  </a:lnTo>
                  <a:lnTo>
                    <a:pt x="92" y="234"/>
                  </a:lnTo>
                  <a:lnTo>
                    <a:pt x="109" y="240"/>
                  </a:lnTo>
                  <a:lnTo>
                    <a:pt x="181" y="238"/>
                  </a:lnTo>
                  <a:lnTo>
                    <a:pt x="189" y="235"/>
                  </a:lnTo>
                  <a:lnTo>
                    <a:pt x="198" y="234"/>
                  </a:lnTo>
                  <a:lnTo>
                    <a:pt x="204" y="226"/>
                  </a:lnTo>
                  <a:lnTo>
                    <a:pt x="208" y="218"/>
                  </a:lnTo>
                  <a:lnTo>
                    <a:pt x="209" y="210"/>
                  </a:lnTo>
                  <a:lnTo>
                    <a:pt x="207" y="199"/>
                  </a:lnTo>
                  <a:lnTo>
                    <a:pt x="201" y="185"/>
                  </a:lnTo>
                  <a:lnTo>
                    <a:pt x="197" y="173"/>
                  </a:lnTo>
                  <a:lnTo>
                    <a:pt x="194" y="163"/>
                  </a:lnTo>
                  <a:lnTo>
                    <a:pt x="189" y="162"/>
                  </a:lnTo>
                  <a:lnTo>
                    <a:pt x="182" y="169"/>
                  </a:lnTo>
                  <a:lnTo>
                    <a:pt x="168" y="180"/>
                  </a:lnTo>
                  <a:lnTo>
                    <a:pt x="182" y="168"/>
                  </a:lnTo>
                  <a:lnTo>
                    <a:pt x="188" y="160"/>
                  </a:lnTo>
                  <a:lnTo>
                    <a:pt x="183" y="154"/>
                  </a:lnTo>
                  <a:lnTo>
                    <a:pt x="167" y="148"/>
                  </a:lnTo>
                  <a:lnTo>
                    <a:pt x="152" y="142"/>
                  </a:lnTo>
                  <a:lnTo>
                    <a:pt x="168" y="147"/>
                  </a:lnTo>
                  <a:lnTo>
                    <a:pt x="183" y="151"/>
                  </a:lnTo>
                  <a:lnTo>
                    <a:pt x="182" y="141"/>
                  </a:lnTo>
                  <a:lnTo>
                    <a:pt x="177" y="133"/>
                  </a:lnTo>
                  <a:lnTo>
                    <a:pt x="172" y="122"/>
                  </a:lnTo>
                  <a:lnTo>
                    <a:pt x="178" y="133"/>
                  </a:lnTo>
                  <a:lnTo>
                    <a:pt x="185" y="140"/>
                  </a:lnTo>
                  <a:lnTo>
                    <a:pt x="192" y="137"/>
                  </a:lnTo>
                  <a:lnTo>
                    <a:pt x="197" y="118"/>
                  </a:lnTo>
                  <a:lnTo>
                    <a:pt x="204" y="99"/>
                  </a:lnTo>
                  <a:lnTo>
                    <a:pt x="207" y="86"/>
                  </a:lnTo>
                  <a:lnTo>
                    <a:pt x="204" y="74"/>
                  </a:lnTo>
                  <a:lnTo>
                    <a:pt x="204" y="59"/>
                  </a:lnTo>
                  <a:lnTo>
                    <a:pt x="207" y="68"/>
                  </a:lnTo>
                  <a:lnTo>
                    <a:pt x="208" y="76"/>
                  </a:lnTo>
                  <a:lnTo>
                    <a:pt x="208" y="84"/>
                  </a:lnTo>
                  <a:lnTo>
                    <a:pt x="210" y="70"/>
                  </a:lnTo>
                  <a:lnTo>
                    <a:pt x="210" y="62"/>
                  </a:lnTo>
                  <a:lnTo>
                    <a:pt x="210" y="54"/>
                  </a:lnTo>
                  <a:lnTo>
                    <a:pt x="208" y="44"/>
                  </a:lnTo>
                  <a:lnTo>
                    <a:pt x="204" y="35"/>
                  </a:lnTo>
                  <a:lnTo>
                    <a:pt x="197" y="28"/>
                  </a:lnTo>
                  <a:lnTo>
                    <a:pt x="204" y="34"/>
                  </a:lnTo>
                  <a:lnTo>
                    <a:pt x="207" y="41"/>
                  </a:lnTo>
                  <a:lnTo>
                    <a:pt x="212" y="52"/>
                  </a:lnTo>
                  <a:lnTo>
                    <a:pt x="210" y="43"/>
                  </a:lnTo>
                  <a:lnTo>
                    <a:pt x="208" y="33"/>
                  </a:lnTo>
                  <a:lnTo>
                    <a:pt x="202" y="23"/>
                  </a:lnTo>
                  <a:lnTo>
                    <a:pt x="198" y="10"/>
                  </a:lnTo>
                  <a:lnTo>
                    <a:pt x="191" y="6"/>
                  </a:lnTo>
                  <a:lnTo>
                    <a:pt x="182" y="0"/>
                  </a:lnTo>
                  <a:lnTo>
                    <a:pt x="175" y="0"/>
                  </a:lnTo>
                  <a:lnTo>
                    <a:pt x="167" y="3"/>
                  </a:lnTo>
                </a:path>
              </a:pathLst>
            </a:custGeom>
            <a:solidFill>
              <a:srgbClr val="0000FF"/>
            </a:solidFill>
            <a:ln w="9525" cap="rnd">
              <a:noFill/>
              <a:round/>
              <a:headEnd type="none" w="sm" len="sm"/>
              <a:tailEnd type="none" w="sm" len="sm"/>
            </a:ln>
          </p:spPr>
          <p:txBody>
            <a:bodyPr/>
            <a:lstStyle/>
            <a:p>
              <a:endParaRPr lang="es-ES"/>
            </a:p>
          </p:txBody>
        </p:sp>
        <p:sp>
          <p:nvSpPr>
            <p:cNvPr id="107090" name="Freeform 498"/>
            <p:cNvSpPr>
              <a:spLocks/>
            </p:cNvSpPr>
            <p:nvPr/>
          </p:nvSpPr>
          <p:spPr bwMode="auto">
            <a:xfrm>
              <a:off x="1096" y="3135"/>
              <a:ext cx="28" cy="27"/>
            </a:xfrm>
            <a:custGeom>
              <a:avLst/>
              <a:gdLst>
                <a:gd name="T0" fmla="*/ 22 w 28"/>
                <a:gd name="T1" fmla="*/ 0 h 27"/>
                <a:gd name="T2" fmla="*/ 0 w 28"/>
                <a:gd name="T3" fmla="*/ 0 h 27"/>
                <a:gd name="T4" fmla="*/ 0 w 28"/>
                <a:gd name="T5" fmla="*/ 10 h 27"/>
                <a:gd name="T6" fmla="*/ 2 w 28"/>
                <a:gd name="T7" fmla="*/ 22 h 27"/>
                <a:gd name="T8" fmla="*/ 22 w 28"/>
                <a:gd name="T9" fmla="*/ 26 h 27"/>
                <a:gd name="T10" fmla="*/ 27 w 28"/>
                <a:gd name="T11" fmla="*/ 20 h 27"/>
                <a:gd name="T12" fmla="*/ 27 w 28"/>
                <a:gd name="T13" fmla="*/ 6 h 27"/>
                <a:gd name="T14" fmla="*/ 22 w 28"/>
                <a:gd name="T15" fmla="*/ 0 h 27"/>
                <a:gd name="T16" fmla="*/ 0 60000 65536"/>
                <a:gd name="T17" fmla="*/ 0 60000 65536"/>
                <a:gd name="T18" fmla="*/ 0 60000 65536"/>
                <a:gd name="T19" fmla="*/ 0 60000 65536"/>
                <a:gd name="T20" fmla="*/ 0 60000 65536"/>
                <a:gd name="T21" fmla="*/ 0 60000 65536"/>
                <a:gd name="T22" fmla="*/ 0 60000 65536"/>
                <a:gd name="T23" fmla="*/ 0 60000 65536"/>
                <a:gd name="T24" fmla="*/ 0 w 28"/>
                <a:gd name="T25" fmla="*/ 0 h 27"/>
                <a:gd name="T26" fmla="*/ 28 w 28"/>
                <a:gd name="T27" fmla="*/ 27 h 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 h="27">
                  <a:moveTo>
                    <a:pt x="22" y="0"/>
                  </a:moveTo>
                  <a:lnTo>
                    <a:pt x="0" y="0"/>
                  </a:lnTo>
                  <a:lnTo>
                    <a:pt x="0" y="10"/>
                  </a:lnTo>
                  <a:lnTo>
                    <a:pt x="2" y="22"/>
                  </a:lnTo>
                  <a:lnTo>
                    <a:pt x="22" y="26"/>
                  </a:lnTo>
                  <a:lnTo>
                    <a:pt x="27" y="20"/>
                  </a:lnTo>
                  <a:lnTo>
                    <a:pt x="27" y="6"/>
                  </a:lnTo>
                  <a:lnTo>
                    <a:pt x="22" y="0"/>
                  </a:lnTo>
                </a:path>
              </a:pathLst>
            </a:custGeom>
            <a:solidFill>
              <a:srgbClr val="004040"/>
            </a:solidFill>
            <a:ln w="9525" cap="rnd">
              <a:noFill/>
              <a:round/>
              <a:headEnd type="none" w="sm" len="sm"/>
              <a:tailEnd type="none" w="sm" len="sm"/>
            </a:ln>
          </p:spPr>
          <p:txBody>
            <a:bodyPr/>
            <a:lstStyle/>
            <a:p>
              <a:endParaRPr lang="es-ES"/>
            </a:p>
          </p:txBody>
        </p:sp>
        <p:sp>
          <p:nvSpPr>
            <p:cNvPr id="107091" name="Freeform 499"/>
            <p:cNvSpPr>
              <a:spLocks/>
            </p:cNvSpPr>
            <p:nvPr/>
          </p:nvSpPr>
          <p:spPr bwMode="auto">
            <a:xfrm>
              <a:off x="991" y="3209"/>
              <a:ext cx="94" cy="26"/>
            </a:xfrm>
            <a:custGeom>
              <a:avLst/>
              <a:gdLst>
                <a:gd name="T0" fmla="*/ 0 w 94"/>
                <a:gd name="T1" fmla="*/ 0 h 26"/>
                <a:gd name="T2" fmla="*/ 23 w 94"/>
                <a:gd name="T3" fmla="*/ 12 h 26"/>
                <a:gd name="T4" fmla="*/ 43 w 94"/>
                <a:gd name="T5" fmla="*/ 15 h 26"/>
                <a:gd name="T6" fmla="*/ 62 w 94"/>
                <a:gd name="T7" fmla="*/ 21 h 26"/>
                <a:gd name="T8" fmla="*/ 78 w 94"/>
                <a:gd name="T9" fmla="*/ 21 h 26"/>
                <a:gd name="T10" fmla="*/ 93 w 94"/>
                <a:gd name="T11" fmla="*/ 21 h 26"/>
                <a:gd name="T12" fmla="*/ 78 w 94"/>
                <a:gd name="T13" fmla="*/ 25 h 26"/>
                <a:gd name="T14" fmla="*/ 54 w 94"/>
                <a:gd name="T15" fmla="*/ 25 h 26"/>
                <a:gd name="T16" fmla="*/ 31 w 94"/>
                <a:gd name="T17" fmla="*/ 17 h 26"/>
                <a:gd name="T18" fmla="*/ 19 w 94"/>
                <a:gd name="T19" fmla="*/ 12 h 26"/>
                <a:gd name="T20" fmla="*/ 0 w 94"/>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26"/>
                <a:gd name="T35" fmla="*/ 94 w 94"/>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26">
                  <a:moveTo>
                    <a:pt x="0" y="0"/>
                  </a:moveTo>
                  <a:lnTo>
                    <a:pt x="23" y="12"/>
                  </a:lnTo>
                  <a:lnTo>
                    <a:pt x="43" y="15"/>
                  </a:lnTo>
                  <a:lnTo>
                    <a:pt x="62" y="21"/>
                  </a:lnTo>
                  <a:lnTo>
                    <a:pt x="78" y="21"/>
                  </a:lnTo>
                  <a:lnTo>
                    <a:pt x="93" y="21"/>
                  </a:lnTo>
                  <a:lnTo>
                    <a:pt x="78" y="25"/>
                  </a:lnTo>
                  <a:lnTo>
                    <a:pt x="54" y="25"/>
                  </a:lnTo>
                  <a:lnTo>
                    <a:pt x="31" y="17"/>
                  </a:lnTo>
                  <a:lnTo>
                    <a:pt x="19" y="12"/>
                  </a:lnTo>
                  <a:lnTo>
                    <a:pt x="0" y="0"/>
                  </a:lnTo>
                </a:path>
              </a:pathLst>
            </a:custGeom>
            <a:solidFill>
              <a:srgbClr val="002020"/>
            </a:solidFill>
            <a:ln w="9525" cap="rnd">
              <a:noFill/>
              <a:round/>
              <a:headEnd type="none" w="sm" len="sm"/>
              <a:tailEnd type="none" w="sm" len="sm"/>
            </a:ln>
          </p:spPr>
          <p:txBody>
            <a:bodyPr/>
            <a:lstStyle/>
            <a:p>
              <a:endParaRPr lang="es-ES"/>
            </a:p>
          </p:txBody>
        </p:sp>
        <p:sp>
          <p:nvSpPr>
            <p:cNvPr id="107092" name="Freeform 500"/>
            <p:cNvSpPr>
              <a:spLocks/>
            </p:cNvSpPr>
            <p:nvPr/>
          </p:nvSpPr>
          <p:spPr bwMode="auto">
            <a:xfrm>
              <a:off x="1010" y="2892"/>
              <a:ext cx="105" cy="122"/>
            </a:xfrm>
            <a:custGeom>
              <a:avLst/>
              <a:gdLst>
                <a:gd name="T0" fmla="*/ 43 w 105"/>
                <a:gd name="T1" fmla="*/ 57 h 122"/>
                <a:gd name="T2" fmla="*/ 43 w 105"/>
                <a:gd name="T3" fmla="*/ 52 h 122"/>
                <a:gd name="T4" fmla="*/ 43 w 105"/>
                <a:gd name="T5" fmla="*/ 58 h 122"/>
                <a:gd name="T6" fmla="*/ 40 w 105"/>
                <a:gd name="T7" fmla="*/ 66 h 122"/>
                <a:gd name="T8" fmla="*/ 40 w 105"/>
                <a:gd name="T9" fmla="*/ 68 h 122"/>
                <a:gd name="T10" fmla="*/ 48 w 105"/>
                <a:gd name="T11" fmla="*/ 68 h 122"/>
                <a:gd name="T12" fmla="*/ 50 w 105"/>
                <a:gd name="T13" fmla="*/ 77 h 122"/>
                <a:gd name="T14" fmla="*/ 57 w 105"/>
                <a:gd name="T15" fmla="*/ 62 h 122"/>
                <a:gd name="T16" fmla="*/ 56 w 105"/>
                <a:gd name="T17" fmla="*/ 68 h 122"/>
                <a:gd name="T18" fmla="*/ 52 w 105"/>
                <a:gd name="T19" fmla="*/ 74 h 122"/>
                <a:gd name="T20" fmla="*/ 48 w 105"/>
                <a:gd name="T21" fmla="*/ 83 h 122"/>
                <a:gd name="T22" fmla="*/ 45 w 105"/>
                <a:gd name="T23" fmla="*/ 93 h 122"/>
                <a:gd name="T24" fmla="*/ 40 w 105"/>
                <a:gd name="T25" fmla="*/ 102 h 122"/>
                <a:gd name="T26" fmla="*/ 36 w 105"/>
                <a:gd name="T27" fmla="*/ 111 h 122"/>
                <a:gd name="T28" fmla="*/ 33 w 105"/>
                <a:gd name="T29" fmla="*/ 121 h 122"/>
                <a:gd name="T30" fmla="*/ 40 w 105"/>
                <a:gd name="T31" fmla="*/ 114 h 122"/>
                <a:gd name="T32" fmla="*/ 43 w 105"/>
                <a:gd name="T33" fmla="*/ 115 h 122"/>
                <a:gd name="T34" fmla="*/ 57 w 105"/>
                <a:gd name="T35" fmla="*/ 109 h 122"/>
                <a:gd name="T36" fmla="*/ 64 w 105"/>
                <a:gd name="T37" fmla="*/ 105 h 122"/>
                <a:gd name="T38" fmla="*/ 73 w 105"/>
                <a:gd name="T39" fmla="*/ 103 h 122"/>
                <a:gd name="T40" fmla="*/ 83 w 105"/>
                <a:gd name="T41" fmla="*/ 103 h 122"/>
                <a:gd name="T42" fmla="*/ 93 w 105"/>
                <a:gd name="T43" fmla="*/ 108 h 122"/>
                <a:gd name="T44" fmla="*/ 92 w 105"/>
                <a:gd name="T45" fmla="*/ 109 h 122"/>
                <a:gd name="T46" fmla="*/ 104 w 105"/>
                <a:gd name="T47" fmla="*/ 109 h 122"/>
                <a:gd name="T48" fmla="*/ 97 w 105"/>
                <a:gd name="T49" fmla="*/ 100 h 122"/>
                <a:gd name="T50" fmla="*/ 90 w 105"/>
                <a:gd name="T51" fmla="*/ 89 h 122"/>
                <a:gd name="T52" fmla="*/ 88 w 105"/>
                <a:gd name="T53" fmla="*/ 79 h 122"/>
                <a:gd name="T54" fmla="*/ 86 w 105"/>
                <a:gd name="T55" fmla="*/ 73 h 122"/>
                <a:gd name="T56" fmla="*/ 89 w 105"/>
                <a:gd name="T57" fmla="*/ 67 h 122"/>
                <a:gd name="T58" fmla="*/ 93 w 105"/>
                <a:gd name="T59" fmla="*/ 61 h 122"/>
                <a:gd name="T60" fmla="*/ 96 w 105"/>
                <a:gd name="T61" fmla="*/ 53 h 122"/>
                <a:gd name="T62" fmla="*/ 97 w 105"/>
                <a:gd name="T63" fmla="*/ 48 h 122"/>
                <a:gd name="T64" fmla="*/ 99 w 105"/>
                <a:gd name="T65" fmla="*/ 41 h 122"/>
                <a:gd name="T66" fmla="*/ 100 w 105"/>
                <a:gd name="T67" fmla="*/ 34 h 122"/>
                <a:gd name="T68" fmla="*/ 97 w 105"/>
                <a:gd name="T69" fmla="*/ 26 h 122"/>
                <a:gd name="T70" fmla="*/ 94 w 105"/>
                <a:gd name="T71" fmla="*/ 21 h 122"/>
                <a:gd name="T72" fmla="*/ 90 w 105"/>
                <a:gd name="T73" fmla="*/ 14 h 122"/>
                <a:gd name="T74" fmla="*/ 84 w 105"/>
                <a:gd name="T75" fmla="*/ 8 h 122"/>
                <a:gd name="T76" fmla="*/ 80 w 105"/>
                <a:gd name="T77" fmla="*/ 3 h 122"/>
                <a:gd name="T78" fmla="*/ 67 w 105"/>
                <a:gd name="T79" fmla="*/ 0 h 122"/>
                <a:gd name="T80" fmla="*/ 59 w 105"/>
                <a:gd name="T81" fmla="*/ 0 h 122"/>
                <a:gd name="T82" fmla="*/ 42 w 105"/>
                <a:gd name="T83" fmla="*/ 0 h 122"/>
                <a:gd name="T84" fmla="*/ 33 w 105"/>
                <a:gd name="T85" fmla="*/ 0 h 122"/>
                <a:gd name="T86" fmla="*/ 24 w 105"/>
                <a:gd name="T87" fmla="*/ 1 h 122"/>
                <a:gd name="T88" fmla="*/ 16 w 105"/>
                <a:gd name="T89" fmla="*/ 5 h 122"/>
                <a:gd name="T90" fmla="*/ 9 w 105"/>
                <a:gd name="T91" fmla="*/ 10 h 122"/>
                <a:gd name="T92" fmla="*/ 0 w 105"/>
                <a:gd name="T93" fmla="*/ 15 h 122"/>
                <a:gd name="T94" fmla="*/ 0 w 105"/>
                <a:gd name="T95" fmla="*/ 24 h 122"/>
                <a:gd name="T96" fmla="*/ 0 w 105"/>
                <a:gd name="T97" fmla="*/ 30 h 122"/>
                <a:gd name="T98" fmla="*/ 0 w 105"/>
                <a:gd name="T99" fmla="*/ 36 h 122"/>
                <a:gd name="T100" fmla="*/ 8 w 105"/>
                <a:gd name="T101" fmla="*/ 30 h 122"/>
                <a:gd name="T102" fmla="*/ 16 w 105"/>
                <a:gd name="T103" fmla="*/ 26 h 122"/>
                <a:gd name="T104" fmla="*/ 27 w 105"/>
                <a:gd name="T105" fmla="*/ 25 h 122"/>
                <a:gd name="T106" fmla="*/ 26 w 105"/>
                <a:gd name="T107" fmla="*/ 35 h 122"/>
                <a:gd name="T108" fmla="*/ 33 w 105"/>
                <a:gd name="T109" fmla="*/ 36 h 122"/>
                <a:gd name="T110" fmla="*/ 35 w 105"/>
                <a:gd name="T111" fmla="*/ 41 h 122"/>
                <a:gd name="T112" fmla="*/ 37 w 105"/>
                <a:gd name="T113" fmla="*/ 45 h 122"/>
                <a:gd name="T114" fmla="*/ 43 w 105"/>
                <a:gd name="T115" fmla="*/ 57 h 12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5"/>
                <a:gd name="T175" fmla="*/ 0 h 122"/>
                <a:gd name="T176" fmla="*/ 105 w 105"/>
                <a:gd name="T177" fmla="*/ 122 h 12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5" h="122">
                  <a:moveTo>
                    <a:pt x="43" y="57"/>
                  </a:moveTo>
                  <a:lnTo>
                    <a:pt x="43" y="52"/>
                  </a:lnTo>
                  <a:lnTo>
                    <a:pt x="43" y="58"/>
                  </a:lnTo>
                  <a:lnTo>
                    <a:pt x="40" y="66"/>
                  </a:lnTo>
                  <a:lnTo>
                    <a:pt x="40" y="68"/>
                  </a:lnTo>
                  <a:lnTo>
                    <a:pt x="48" y="68"/>
                  </a:lnTo>
                  <a:lnTo>
                    <a:pt x="50" y="77"/>
                  </a:lnTo>
                  <a:lnTo>
                    <a:pt x="57" y="62"/>
                  </a:lnTo>
                  <a:lnTo>
                    <a:pt x="56" y="68"/>
                  </a:lnTo>
                  <a:lnTo>
                    <a:pt x="52" y="74"/>
                  </a:lnTo>
                  <a:lnTo>
                    <a:pt x="48" y="83"/>
                  </a:lnTo>
                  <a:lnTo>
                    <a:pt x="45" y="93"/>
                  </a:lnTo>
                  <a:lnTo>
                    <a:pt x="40" y="102"/>
                  </a:lnTo>
                  <a:lnTo>
                    <a:pt x="36" y="111"/>
                  </a:lnTo>
                  <a:lnTo>
                    <a:pt x="33" y="121"/>
                  </a:lnTo>
                  <a:lnTo>
                    <a:pt x="40" y="114"/>
                  </a:lnTo>
                  <a:lnTo>
                    <a:pt x="43" y="115"/>
                  </a:lnTo>
                  <a:lnTo>
                    <a:pt x="57" y="109"/>
                  </a:lnTo>
                  <a:lnTo>
                    <a:pt x="64" y="105"/>
                  </a:lnTo>
                  <a:lnTo>
                    <a:pt x="73" y="103"/>
                  </a:lnTo>
                  <a:lnTo>
                    <a:pt x="83" y="103"/>
                  </a:lnTo>
                  <a:lnTo>
                    <a:pt x="93" y="108"/>
                  </a:lnTo>
                  <a:lnTo>
                    <a:pt x="92" y="109"/>
                  </a:lnTo>
                  <a:lnTo>
                    <a:pt x="104" y="109"/>
                  </a:lnTo>
                  <a:lnTo>
                    <a:pt x="97" y="100"/>
                  </a:lnTo>
                  <a:lnTo>
                    <a:pt x="90" y="89"/>
                  </a:lnTo>
                  <a:lnTo>
                    <a:pt x="88" y="79"/>
                  </a:lnTo>
                  <a:lnTo>
                    <a:pt x="86" y="73"/>
                  </a:lnTo>
                  <a:lnTo>
                    <a:pt x="89" y="67"/>
                  </a:lnTo>
                  <a:lnTo>
                    <a:pt x="93" y="61"/>
                  </a:lnTo>
                  <a:lnTo>
                    <a:pt x="96" y="53"/>
                  </a:lnTo>
                  <a:lnTo>
                    <a:pt x="97" y="48"/>
                  </a:lnTo>
                  <a:lnTo>
                    <a:pt x="99" y="41"/>
                  </a:lnTo>
                  <a:lnTo>
                    <a:pt x="100" y="34"/>
                  </a:lnTo>
                  <a:lnTo>
                    <a:pt x="97" y="26"/>
                  </a:lnTo>
                  <a:lnTo>
                    <a:pt x="94" y="21"/>
                  </a:lnTo>
                  <a:lnTo>
                    <a:pt x="90" y="14"/>
                  </a:lnTo>
                  <a:lnTo>
                    <a:pt x="84" y="8"/>
                  </a:lnTo>
                  <a:lnTo>
                    <a:pt x="80" y="3"/>
                  </a:lnTo>
                  <a:lnTo>
                    <a:pt x="67" y="0"/>
                  </a:lnTo>
                  <a:lnTo>
                    <a:pt x="59" y="0"/>
                  </a:lnTo>
                  <a:lnTo>
                    <a:pt x="42" y="0"/>
                  </a:lnTo>
                  <a:lnTo>
                    <a:pt x="33" y="0"/>
                  </a:lnTo>
                  <a:lnTo>
                    <a:pt x="24" y="1"/>
                  </a:lnTo>
                  <a:lnTo>
                    <a:pt x="16" y="5"/>
                  </a:lnTo>
                  <a:lnTo>
                    <a:pt x="9" y="10"/>
                  </a:lnTo>
                  <a:lnTo>
                    <a:pt x="0" y="15"/>
                  </a:lnTo>
                  <a:lnTo>
                    <a:pt x="0" y="24"/>
                  </a:lnTo>
                  <a:lnTo>
                    <a:pt x="0" y="30"/>
                  </a:lnTo>
                  <a:lnTo>
                    <a:pt x="0" y="36"/>
                  </a:lnTo>
                  <a:lnTo>
                    <a:pt x="8" y="30"/>
                  </a:lnTo>
                  <a:lnTo>
                    <a:pt x="16" y="26"/>
                  </a:lnTo>
                  <a:lnTo>
                    <a:pt x="27" y="25"/>
                  </a:lnTo>
                  <a:lnTo>
                    <a:pt x="26" y="35"/>
                  </a:lnTo>
                  <a:lnTo>
                    <a:pt x="33" y="36"/>
                  </a:lnTo>
                  <a:lnTo>
                    <a:pt x="35" y="41"/>
                  </a:lnTo>
                  <a:lnTo>
                    <a:pt x="37" y="45"/>
                  </a:lnTo>
                  <a:lnTo>
                    <a:pt x="43" y="57"/>
                  </a:lnTo>
                </a:path>
              </a:pathLst>
            </a:custGeom>
            <a:solidFill>
              <a:srgbClr val="000000"/>
            </a:solidFill>
            <a:ln w="9525" cap="rnd">
              <a:noFill/>
              <a:round/>
              <a:headEnd type="none" w="sm" len="sm"/>
              <a:tailEnd type="none" w="sm" len="sm"/>
            </a:ln>
          </p:spPr>
          <p:txBody>
            <a:bodyPr/>
            <a:lstStyle/>
            <a:p>
              <a:endParaRPr lang="es-ES"/>
            </a:p>
          </p:txBody>
        </p:sp>
        <p:sp>
          <p:nvSpPr>
            <p:cNvPr id="107093" name="Freeform 501"/>
            <p:cNvSpPr>
              <a:spLocks/>
            </p:cNvSpPr>
            <p:nvPr/>
          </p:nvSpPr>
          <p:spPr bwMode="auto">
            <a:xfrm>
              <a:off x="1050" y="3073"/>
              <a:ext cx="122" cy="174"/>
            </a:xfrm>
            <a:custGeom>
              <a:avLst/>
              <a:gdLst>
                <a:gd name="T0" fmla="*/ 52 w 122"/>
                <a:gd name="T1" fmla="*/ 23 h 174"/>
                <a:gd name="T2" fmla="*/ 74 w 122"/>
                <a:gd name="T3" fmla="*/ 21 h 174"/>
                <a:gd name="T4" fmla="*/ 89 w 122"/>
                <a:gd name="T5" fmla="*/ 18 h 174"/>
                <a:gd name="T6" fmla="*/ 92 w 122"/>
                <a:gd name="T7" fmla="*/ 10 h 174"/>
                <a:gd name="T8" fmla="*/ 92 w 122"/>
                <a:gd name="T9" fmla="*/ 6 h 174"/>
                <a:gd name="T10" fmla="*/ 97 w 122"/>
                <a:gd name="T11" fmla="*/ 0 h 174"/>
                <a:gd name="T12" fmla="*/ 109 w 122"/>
                <a:gd name="T13" fmla="*/ 0 h 174"/>
                <a:gd name="T14" fmla="*/ 121 w 122"/>
                <a:gd name="T15" fmla="*/ 0 h 174"/>
                <a:gd name="T16" fmla="*/ 106 w 122"/>
                <a:gd name="T17" fmla="*/ 134 h 174"/>
                <a:gd name="T18" fmla="*/ 97 w 122"/>
                <a:gd name="T19" fmla="*/ 144 h 174"/>
                <a:gd name="T20" fmla="*/ 84 w 122"/>
                <a:gd name="T21" fmla="*/ 158 h 174"/>
                <a:gd name="T22" fmla="*/ 66 w 122"/>
                <a:gd name="T23" fmla="*/ 166 h 174"/>
                <a:gd name="T24" fmla="*/ 46 w 122"/>
                <a:gd name="T25" fmla="*/ 170 h 174"/>
                <a:gd name="T26" fmla="*/ 18 w 122"/>
                <a:gd name="T27" fmla="*/ 173 h 174"/>
                <a:gd name="T28" fmla="*/ 1 w 122"/>
                <a:gd name="T29" fmla="*/ 169 h 174"/>
                <a:gd name="T30" fmla="*/ 0 w 122"/>
                <a:gd name="T31" fmla="*/ 160 h 174"/>
                <a:gd name="T32" fmla="*/ 0 w 122"/>
                <a:gd name="T33" fmla="*/ 148 h 174"/>
                <a:gd name="T34" fmla="*/ 11 w 122"/>
                <a:gd name="T35" fmla="*/ 110 h 174"/>
                <a:gd name="T36" fmla="*/ 22 w 122"/>
                <a:gd name="T37" fmla="*/ 72 h 174"/>
                <a:gd name="T38" fmla="*/ 26 w 122"/>
                <a:gd name="T39" fmla="*/ 43 h 174"/>
                <a:gd name="T40" fmla="*/ 26 w 122"/>
                <a:gd name="T41" fmla="*/ 38 h 174"/>
                <a:gd name="T42" fmla="*/ 32 w 122"/>
                <a:gd name="T43" fmla="*/ 27 h 174"/>
                <a:gd name="T44" fmla="*/ 39 w 122"/>
                <a:gd name="T45" fmla="*/ 23 h 174"/>
                <a:gd name="T46" fmla="*/ 52 w 122"/>
                <a:gd name="T47" fmla="*/ 23 h 17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2"/>
                <a:gd name="T73" fmla="*/ 0 h 174"/>
                <a:gd name="T74" fmla="*/ 122 w 122"/>
                <a:gd name="T75" fmla="*/ 174 h 17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2" h="174">
                  <a:moveTo>
                    <a:pt x="52" y="23"/>
                  </a:moveTo>
                  <a:lnTo>
                    <a:pt x="74" y="21"/>
                  </a:lnTo>
                  <a:lnTo>
                    <a:pt x="89" y="18"/>
                  </a:lnTo>
                  <a:lnTo>
                    <a:pt x="92" y="10"/>
                  </a:lnTo>
                  <a:lnTo>
                    <a:pt x="92" y="6"/>
                  </a:lnTo>
                  <a:lnTo>
                    <a:pt x="97" y="0"/>
                  </a:lnTo>
                  <a:lnTo>
                    <a:pt x="109" y="0"/>
                  </a:lnTo>
                  <a:lnTo>
                    <a:pt x="121" y="0"/>
                  </a:lnTo>
                  <a:lnTo>
                    <a:pt x="106" y="134"/>
                  </a:lnTo>
                  <a:lnTo>
                    <a:pt x="97" y="144"/>
                  </a:lnTo>
                  <a:lnTo>
                    <a:pt x="84" y="158"/>
                  </a:lnTo>
                  <a:lnTo>
                    <a:pt x="66" y="166"/>
                  </a:lnTo>
                  <a:lnTo>
                    <a:pt x="46" y="170"/>
                  </a:lnTo>
                  <a:lnTo>
                    <a:pt x="18" y="173"/>
                  </a:lnTo>
                  <a:lnTo>
                    <a:pt x="1" y="169"/>
                  </a:lnTo>
                  <a:lnTo>
                    <a:pt x="0" y="160"/>
                  </a:lnTo>
                  <a:lnTo>
                    <a:pt x="0" y="148"/>
                  </a:lnTo>
                  <a:lnTo>
                    <a:pt x="11" y="110"/>
                  </a:lnTo>
                  <a:lnTo>
                    <a:pt x="22" y="72"/>
                  </a:lnTo>
                  <a:lnTo>
                    <a:pt x="26" y="43"/>
                  </a:lnTo>
                  <a:lnTo>
                    <a:pt x="26" y="38"/>
                  </a:lnTo>
                  <a:lnTo>
                    <a:pt x="32" y="27"/>
                  </a:lnTo>
                  <a:lnTo>
                    <a:pt x="39" y="23"/>
                  </a:lnTo>
                  <a:lnTo>
                    <a:pt x="52" y="23"/>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7094" name="Freeform 502"/>
            <p:cNvSpPr>
              <a:spLocks/>
            </p:cNvSpPr>
            <p:nvPr/>
          </p:nvSpPr>
          <p:spPr bwMode="auto">
            <a:xfrm>
              <a:off x="1065" y="3084"/>
              <a:ext cx="98" cy="154"/>
            </a:xfrm>
            <a:custGeom>
              <a:avLst/>
              <a:gdLst>
                <a:gd name="T0" fmla="*/ 31 w 98"/>
                <a:gd name="T1" fmla="*/ 30 h 154"/>
                <a:gd name="T2" fmla="*/ 50 w 98"/>
                <a:gd name="T3" fmla="*/ 29 h 154"/>
                <a:gd name="T4" fmla="*/ 70 w 98"/>
                <a:gd name="T5" fmla="*/ 24 h 154"/>
                <a:gd name="T6" fmla="*/ 81 w 98"/>
                <a:gd name="T7" fmla="*/ 19 h 154"/>
                <a:gd name="T8" fmla="*/ 89 w 98"/>
                <a:gd name="T9" fmla="*/ 12 h 154"/>
                <a:gd name="T10" fmla="*/ 97 w 98"/>
                <a:gd name="T11" fmla="*/ 0 h 154"/>
                <a:gd name="T12" fmla="*/ 83 w 98"/>
                <a:gd name="T13" fmla="*/ 117 h 154"/>
                <a:gd name="T14" fmla="*/ 75 w 98"/>
                <a:gd name="T15" fmla="*/ 129 h 154"/>
                <a:gd name="T16" fmla="*/ 66 w 98"/>
                <a:gd name="T17" fmla="*/ 138 h 154"/>
                <a:gd name="T18" fmla="*/ 54 w 98"/>
                <a:gd name="T19" fmla="*/ 145 h 154"/>
                <a:gd name="T20" fmla="*/ 45 w 98"/>
                <a:gd name="T21" fmla="*/ 149 h 154"/>
                <a:gd name="T22" fmla="*/ 31 w 98"/>
                <a:gd name="T23" fmla="*/ 151 h 154"/>
                <a:gd name="T24" fmla="*/ 21 w 98"/>
                <a:gd name="T25" fmla="*/ 153 h 154"/>
                <a:gd name="T26" fmla="*/ 7 w 98"/>
                <a:gd name="T27" fmla="*/ 153 h 154"/>
                <a:gd name="T28" fmla="*/ 2 w 98"/>
                <a:gd name="T29" fmla="*/ 151 h 154"/>
                <a:gd name="T30" fmla="*/ 0 w 98"/>
                <a:gd name="T31" fmla="*/ 145 h 154"/>
                <a:gd name="T32" fmla="*/ 0 w 98"/>
                <a:gd name="T33" fmla="*/ 135 h 154"/>
                <a:gd name="T34" fmla="*/ 8 w 98"/>
                <a:gd name="T35" fmla="*/ 115 h 154"/>
                <a:gd name="T36" fmla="*/ 23 w 98"/>
                <a:gd name="T37" fmla="*/ 44 h 154"/>
                <a:gd name="T38" fmla="*/ 25 w 98"/>
                <a:gd name="T39" fmla="*/ 34 h 154"/>
                <a:gd name="T40" fmla="*/ 31 w 98"/>
                <a:gd name="T41" fmla="*/ 30 h 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8"/>
                <a:gd name="T64" fmla="*/ 0 h 154"/>
                <a:gd name="T65" fmla="*/ 98 w 98"/>
                <a:gd name="T66" fmla="*/ 154 h 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8" h="154">
                  <a:moveTo>
                    <a:pt x="31" y="30"/>
                  </a:moveTo>
                  <a:lnTo>
                    <a:pt x="50" y="29"/>
                  </a:lnTo>
                  <a:lnTo>
                    <a:pt x="70" y="24"/>
                  </a:lnTo>
                  <a:lnTo>
                    <a:pt x="81" y="19"/>
                  </a:lnTo>
                  <a:lnTo>
                    <a:pt x="89" y="12"/>
                  </a:lnTo>
                  <a:lnTo>
                    <a:pt x="97" y="0"/>
                  </a:lnTo>
                  <a:lnTo>
                    <a:pt x="83" y="117"/>
                  </a:lnTo>
                  <a:lnTo>
                    <a:pt x="75" y="129"/>
                  </a:lnTo>
                  <a:lnTo>
                    <a:pt x="66" y="138"/>
                  </a:lnTo>
                  <a:lnTo>
                    <a:pt x="54" y="145"/>
                  </a:lnTo>
                  <a:lnTo>
                    <a:pt x="45" y="149"/>
                  </a:lnTo>
                  <a:lnTo>
                    <a:pt x="31" y="151"/>
                  </a:lnTo>
                  <a:lnTo>
                    <a:pt x="21" y="153"/>
                  </a:lnTo>
                  <a:lnTo>
                    <a:pt x="7" y="153"/>
                  </a:lnTo>
                  <a:lnTo>
                    <a:pt x="2" y="151"/>
                  </a:lnTo>
                  <a:lnTo>
                    <a:pt x="0" y="145"/>
                  </a:lnTo>
                  <a:lnTo>
                    <a:pt x="0" y="135"/>
                  </a:lnTo>
                  <a:lnTo>
                    <a:pt x="8" y="115"/>
                  </a:lnTo>
                  <a:lnTo>
                    <a:pt x="23" y="44"/>
                  </a:lnTo>
                  <a:lnTo>
                    <a:pt x="25" y="34"/>
                  </a:lnTo>
                  <a:lnTo>
                    <a:pt x="31" y="30"/>
                  </a:lnTo>
                </a:path>
              </a:pathLst>
            </a:custGeom>
            <a:solidFill>
              <a:srgbClr val="606060"/>
            </a:solidFill>
            <a:ln w="9525" cap="rnd">
              <a:noFill/>
              <a:round/>
              <a:headEnd type="none" w="sm" len="sm"/>
              <a:tailEnd type="none" w="sm" len="sm"/>
            </a:ln>
          </p:spPr>
          <p:txBody>
            <a:bodyPr/>
            <a:lstStyle/>
            <a:p>
              <a:endParaRPr lang="es-ES"/>
            </a:p>
          </p:txBody>
        </p:sp>
        <p:sp>
          <p:nvSpPr>
            <p:cNvPr id="107095" name="Freeform 503"/>
            <p:cNvSpPr>
              <a:spLocks/>
            </p:cNvSpPr>
            <p:nvPr/>
          </p:nvSpPr>
          <p:spPr bwMode="auto">
            <a:xfrm>
              <a:off x="1072" y="3411"/>
              <a:ext cx="93" cy="49"/>
            </a:xfrm>
            <a:custGeom>
              <a:avLst/>
              <a:gdLst>
                <a:gd name="T0" fmla="*/ 54 w 93"/>
                <a:gd name="T1" fmla="*/ 0 h 49"/>
                <a:gd name="T2" fmla="*/ 54 w 93"/>
                <a:gd name="T3" fmla="*/ 13 h 49"/>
                <a:gd name="T4" fmla="*/ 30 w 93"/>
                <a:gd name="T5" fmla="*/ 24 h 49"/>
                <a:gd name="T6" fmla="*/ 10 w 93"/>
                <a:gd name="T7" fmla="*/ 29 h 49"/>
                <a:gd name="T8" fmla="*/ 0 w 93"/>
                <a:gd name="T9" fmla="*/ 34 h 49"/>
                <a:gd name="T10" fmla="*/ 0 w 93"/>
                <a:gd name="T11" fmla="*/ 40 h 49"/>
                <a:gd name="T12" fmla="*/ 14 w 93"/>
                <a:gd name="T13" fmla="*/ 46 h 49"/>
                <a:gd name="T14" fmla="*/ 36 w 93"/>
                <a:gd name="T15" fmla="*/ 48 h 49"/>
                <a:gd name="T16" fmla="*/ 54 w 93"/>
                <a:gd name="T17" fmla="*/ 44 h 49"/>
                <a:gd name="T18" fmla="*/ 67 w 93"/>
                <a:gd name="T19" fmla="*/ 40 h 49"/>
                <a:gd name="T20" fmla="*/ 67 w 93"/>
                <a:gd name="T21" fmla="*/ 45 h 49"/>
                <a:gd name="T22" fmla="*/ 81 w 93"/>
                <a:gd name="T23" fmla="*/ 44 h 49"/>
                <a:gd name="T24" fmla="*/ 90 w 93"/>
                <a:gd name="T25" fmla="*/ 41 h 49"/>
                <a:gd name="T26" fmla="*/ 90 w 93"/>
                <a:gd name="T27" fmla="*/ 36 h 49"/>
                <a:gd name="T28" fmla="*/ 92 w 93"/>
                <a:gd name="T29" fmla="*/ 32 h 49"/>
                <a:gd name="T30" fmla="*/ 92 w 93"/>
                <a:gd name="T31" fmla="*/ 22 h 49"/>
                <a:gd name="T32" fmla="*/ 89 w 93"/>
                <a:gd name="T33" fmla="*/ 17 h 49"/>
                <a:gd name="T34" fmla="*/ 82 w 93"/>
                <a:gd name="T35" fmla="*/ 12 h 49"/>
                <a:gd name="T36" fmla="*/ 82 w 93"/>
                <a:gd name="T37" fmla="*/ 0 h 49"/>
                <a:gd name="T38" fmla="*/ 54 w 93"/>
                <a:gd name="T39" fmla="*/ 0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3"/>
                <a:gd name="T61" fmla="*/ 0 h 49"/>
                <a:gd name="T62" fmla="*/ 93 w 93"/>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3" h="49">
                  <a:moveTo>
                    <a:pt x="54" y="0"/>
                  </a:moveTo>
                  <a:lnTo>
                    <a:pt x="54" y="13"/>
                  </a:lnTo>
                  <a:lnTo>
                    <a:pt x="30" y="24"/>
                  </a:lnTo>
                  <a:lnTo>
                    <a:pt x="10" y="29"/>
                  </a:lnTo>
                  <a:lnTo>
                    <a:pt x="0" y="34"/>
                  </a:lnTo>
                  <a:lnTo>
                    <a:pt x="0" y="40"/>
                  </a:lnTo>
                  <a:lnTo>
                    <a:pt x="14" y="46"/>
                  </a:lnTo>
                  <a:lnTo>
                    <a:pt x="36" y="48"/>
                  </a:lnTo>
                  <a:lnTo>
                    <a:pt x="54" y="44"/>
                  </a:lnTo>
                  <a:lnTo>
                    <a:pt x="67" y="40"/>
                  </a:lnTo>
                  <a:lnTo>
                    <a:pt x="67" y="45"/>
                  </a:lnTo>
                  <a:lnTo>
                    <a:pt x="81" y="44"/>
                  </a:lnTo>
                  <a:lnTo>
                    <a:pt x="90" y="41"/>
                  </a:lnTo>
                  <a:lnTo>
                    <a:pt x="90" y="36"/>
                  </a:lnTo>
                  <a:lnTo>
                    <a:pt x="92" y="32"/>
                  </a:lnTo>
                  <a:lnTo>
                    <a:pt x="92" y="22"/>
                  </a:lnTo>
                  <a:lnTo>
                    <a:pt x="89" y="17"/>
                  </a:lnTo>
                  <a:lnTo>
                    <a:pt x="82" y="12"/>
                  </a:lnTo>
                  <a:lnTo>
                    <a:pt x="82" y="0"/>
                  </a:lnTo>
                  <a:lnTo>
                    <a:pt x="54"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096" name="Freeform 504"/>
            <p:cNvSpPr>
              <a:spLocks/>
            </p:cNvSpPr>
            <p:nvPr/>
          </p:nvSpPr>
          <p:spPr bwMode="auto">
            <a:xfrm>
              <a:off x="1109" y="3427"/>
              <a:ext cx="29" cy="28"/>
            </a:xfrm>
            <a:custGeom>
              <a:avLst/>
              <a:gdLst>
                <a:gd name="T0" fmla="*/ 21 w 29"/>
                <a:gd name="T1" fmla="*/ 0 h 28"/>
                <a:gd name="T2" fmla="*/ 28 w 29"/>
                <a:gd name="T3" fmla="*/ 14 h 28"/>
                <a:gd name="T4" fmla="*/ 2 w 29"/>
                <a:gd name="T5" fmla="*/ 27 h 28"/>
                <a:gd name="T6" fmla="*/ 0 w 29"/>
                <a:gd name="T7" fmla="*/ 16 h 28"/>
                <a:gd name="T8" fmla="*/ 21 w 29"/>
                <a:gd name="T9" fmla="*/ 0 h 28"/>
                <a:gd name="T10" fmla="*/ 0 60000 65536"/>
                <a:gd name="T11" fmla="*/ 0 60000 65536"/>
                <a:gd name="T12" fmla="*/ 0 60000 65536"/>
                <a:gd name="T13" fmla="*/ 0 60000 65536"/>
                <a:gd name="T14" fmla="*/ 0 60000 65536"/>
                <a:gd name="T15" fmla="*/ 0 w 29"/>
                <a:gd name="T16" fmla="*/ 0 h 28"/>
                <a:gd name="T17" fmla="*/ 29 w 29"/>
                <a:gd name="T18" fmla="*/ 28 h 28"/>
              </a:gdLst>
              <a:ahLst/>
              <a:cxnLst>
                <a:cxn ang="T10">
                  <a:pos x="T0" y="T1"/>
                </a:cxn>
                <a:cxn ang="T11">
                  <a:pos x="T2" y="T3"/>
                </a:cxn>
                <a:cxn ang="T12">
                  <a:pos x="T4" y="T5"/>
                </a:cxn>
                <a:cxn ang="T13">
                  <a:pos x="T6" y="T7"/>
                </a:cxn>
                <a:cxn ang="T14">
                  <a:pos x="T8" y="T9"/>
                </a:cxn>
              </a:cxnLst>
              <a:rect l="T15" t="T16" r="T17" b="T18"/>
              <a:pathLst>
                <a:path w="29" h="28">
                  <a:moveTo>
                    <a:pt x="21" y="0"/>
                  </a:moveTo>
                  <a:lnTo>
                    <a:pt x="28" y="14"/>
                  </a:lnTo>
                  <a:lnTo>
                    <a:pt x="2" y="27"/>
                  </a:lnTo>
                  <a:lnTo>
                    <a:pt x="0" y="16"/>
                  </a:lnTo>
                  <a:lnTo>
                    <a:pt x="21" y="0"/>
                  </a:lnTo>
                </a:path>
              </a:pathLst>
            </a:custGeom>
            <a:solidFill>
              <a:srgbClr val="808080"/>
            </a:solidFill>
            <a:ln w="9525" cap="rnd">
              <a:noFill/>
              <a:round/>
              <a:headEnd type="none" w="sm" len="sm"/>
              <a:tailEnd type="none" w="sm" len="sm"/>
            </a:ln>
          </p:spPr>
          <p:txBody>
            <a:bodyPr/>
            <a:lstStyle/>
            <a:p>
              <a:endParaRPr lang="es-ES"/>
            </a:p>
          </p:txBody>
        </p:sp>
        <p:sp>
          <p:nvSpPr>
            <p:cNvPr id="107097" name="Freeform 505"/>
            <p:cNvSpPr>
              <a:spLocks/>
            </p:cNvSpPr>
            <p:nvPr/>
          </p:nvSpPr>
          <p:spPr bwMode="auto">
            <a:xfrm>
              <a:off x="1081" y="3438"/>
              <a:ext cx="29" cy="26"/>
            </a:xfrm>
            <a:custGeom>
              <a:avLst/>
              <a:gdLst>
                <a:gd name="T0" fmla="*/ 24 w 29"/>
                <a:gd name="T1" fmla="*/ 0 h 26"/>
                <a:gd name="T2" fmla="*/ 28 w 29"/>
                <a:gd name="T3" fmla="*/ 13 h 26"/>
                <a:gd name="T4" fmla="*/ 12 w 29"/>
                <a:gd name="T5" fmla="*/ 19 h 26"/>
                <a:gd name="T6" fmla="*/ 6 w 29"/>
                <a:gd name="T7" fmla="*/ 25 h 26"/>
                <a:gd name="T8" fmla="*/ 0 w 29"/>
                <a:gd name="T9" fmla="*/ 25 h 26"/>
                <a:gd name="T10" fmla="*/ 6 w 29"/>
                <a:gd name="T11" fmla="*/ 9 h 26"/>
                <a:gd name="T12" fmla="*/ 24 w 29"/>
                <a:gd name="T13" fmla="*/ 0 h 26"/>
                <a:gd name="T14" fmla="*/ 0 60000 65536"/>
                <a:gd name="T15" fmla="*/ 0 60000 65536"/>
                <a:gd name="T16" fmla="*/ 0 60000 65536"/>
                <a:gd name="T17" fmla="*/ 0 60000 65536"/>
                <a:gd name="T18" fmla="*/ 0 60000 65536"/>
                <a:gd name="T19" fmla="*/ 0 60000 65536"/>
                <a:gd name="T20" fmla="*/ 0 60000 65536"/>
                <a:gd name="T21" fmla="*/ 0 w 29"/>
                <a:gd name="T22" fmla="*/ 0 h 26"/>
                <a:gd name="T23" fmla="*/ 29 w 29"/>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26">
                  <a:moveTo>
                    <a:pt x="24" y="0"/>
                  </a:moveTo>
                  <a:lnTo>
                    <a:pt x="28" y="13"/>
                  </a:lnTo>
                  <a:lnTo>
                    <a:pt x="12" y="19"/>
                  </a:lnTo>
                  <a:lnTo>
                    <a:pt x="6" y="25"/>
                  </a:lnTo>
                  <a:lnTo>
                    <a:pt x="0" y="25"/>
                  </a:lnTo>
                  <a:lnTo>
                    <a:pt x="6" y="9"/>
                  </a:lnTo>
                  <a:lnTo>
                    <a:pt x="24" y="0"/>
                  </a:lnTo>
                </a:path>
              </a:pathLst>
            </a:custGeom>
            <a:solidFill>
              <a:srgbClr val="808080"/>
            </a:solidFill>
            <a:ln w="9525" cap="rnd">
              <a:noFill/>
              <a:round/>
              <a:headEnd type="none" w="sm" len="sm"/>
              <a:tailEnd type="none" w="sm" len="sm"/>
            </a:ln>
          </p:spPr>
          <p:txBody>
            <a:bodyPr/>
            <a:lstStyle/>
            <a:p>
              <a:endParaRPr lang="es-ES"/>
            </a:p>
          </p:txBody>
        </p:sp>
        <p:sp>
          <p:nvSpPr>
            <p:cNvPr id="107098" name="Freeform 506"/>
            <p:cNvSpPr>
              <a:spLocks/>
            </p:cNvSpPr>
            <p:nvPr/>
          </p:nvSpPr>
          <p:spPr bwMode="auto">
            <a:xfrm>
              <a:off x="1077" y="3430"/>
              <a:ext cx="88" cy="26"/>
            </a:xfrm>
            <a:custGeom>
              <a:avLst/>
              <a:gdLst>
                <a:gd name="T0" fmla="*/ 0 w 88"/>
                <a:gd name="T1" fmla="*/ 19 h 26"/>
                <a:gd name="T2" fmla="*/ 0 w 88"/>
                <a:gd name="T3" fmla="*/ 15 h 26"/>
                <a:gd name="T4" fmla="*/ 10 w 88"/>
                <a:gd name="T5" fmla="*/ 17 h 26"/>
                <a:gd name="T6" fmla="*/ 29 w 88"/>
                <a:gd name="T7" fmla="*/ 14 h 26"/>
                <a:gd name="T8" fmla="*/ 38 w 88"/>
                <a:gd name="T9" fmla="*/ 11 h 26"/>
                <a:gd name="T10" fmla="*/ 59 w 88"/>
                <a:gd name="T11" fmla="*/ 6 h 26"/>
                <a:gd name="T12" fmla="*/ 68 w 88"/>
                <a:gd name="T13" fmla="*/ 6 h 26"/>
                <a:gd name="T14" fmla="*/ 76 w 88"/>
                <a:gd name="T15" fmla="*/ 2 h 26"/>
                <a:gd name="T16" fmla="*/ 82 w 88"/>
                <a:gd name="T17" fmla="*/ 0 h 26"/>
                <a:gd name="T18" fmla="*/ 87 w 88"/>
                <a:gd name="T19" fmla="*/ 4 h 26"/>
                <a:gd name="T20" fmla="*/ 87 w 88"/>
                <a:gd name="T21" fmla="*/ 14 h 26"/>
                <a:gd name="T22" fmla="*/ 80 w 88"/>
                <a:gd name="T23" fmla="*/ 15 h 26"/>
                <a:gd name="T24" fmla="*/ 64 w 88"/>
                <a:gd name="T25" fmla="*/ 18 h 26"/>
                <a:gd name="T26" fmla="*/ 57 w 88"/>
                <a:gd name="T27" fmla="*/ 19 h 26"/>
                <a:gd name="T28" fmla="*/ 46 w 88"/>
                <a:gd name="T29" fmla="*/ 23 h 26"/>
                <a:gd name="T30" fmla="*/ 36 w 88"/>
                <a:gd name="T31" fmla="*/ 25 h 26"/>
                <a:gd name="T32" fmla="*/ 27 w 88"/>
                <a:gd name="T33" fmla="*/ 25 h 26"/>
                <a:gd name="T34" fmla="*/ 14 w 88"/>
                <a:gd name="T35" fmla="*/ 25 h 26"/>
                <a:gd name="T36" fmla="*/ 0 w 88"/>
                <a:gd name="T37" fmla="*/ 19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0" y="19"/>
                  </a:moveTo>
                  <a:lnTo>
                    <a:pt x="0" y="15"/>
                  </a:lnTo>
                  <a:lnTo>
                    <a:pt x="10" y="17"/>
                  </a:lnTo>
                  <a:lnTo>
                    <a:pt x="29" y="14"/>
                  </a:lnTo>
                  <a:lnTo>
                    <a:pt x="38" y="11"/>
                  </a:lnTo>
                  <a:lnTo>
                    <a:pt x="59" y="6"/>
                  </a:lnTo>
                  <a:lnTo>
                    <a:pt x="68" y="6"/>
                  </a:lnTo>
                  <a:lnTo>
                    <a:pt x="76" y="2"/>
                  </a:lnTo>
                  <a:lnTo>
                    <a:pt x="82" y="0"/>
                  </a:lnTo>
                  <a:lnTo>
                    <a:pt x="87" y="4"/>
                  </a:lnTo>
                  <a:lnTo>
                    <a:pt x="87" y="14"/>
                  </a:lnTo>
                  <a:lnTo>
                    <a:pt x="80" y="15"/>
                  </a:lnTo>
                  <a:lnTo>
                    <a:pt x="64" y="18"/>
                  </a:lnTo>
                  <a:lnTo>
                    <a:pt x="57" y="19"/>
                  </a:lnTo>
                  <a:lnTo>
                    <a:pt x="46" y="23"/>
                  </a:lnTo>
                  <a:lnTo>
                    <a:pt x="36" y="25"/>
                  </a:lnTo>
                  <a:lnTo>
                    <a:pt x="27" y="25"/>
                  </a:lnTo>
                  <a:lnTo>
                    <a:pt x="14" y="25"/>
                  </a:lnTo>
                  <a:lnTo>
                    <a:pt x="0" y="19"/>
                  </a:lnTo>
                </a:path>
              </a:pathLst>
            </a:custGeom>
            <a:solidFill>
              <a:srgbClr val="808080"/>
            </a:solidFill>
            <a:ln w="9525" cap="rnd">
              <a:noFill/>
              <a:round/>
              <a:headEnd type="none" w="sm" len="sm"/>
              <a:tailEnd type="none" w="sm" len="sm"/>
            </a:ln>
          </p:spPr>
          <p:txBody>
            <a:bodyPr/>
            <a:lstStyle/>
            <a:p>
              <a:endParaRPr lang="es-ES"/>
            </a:p>
          </p:txBody>
        </p:sp>
        <p:sp>
          <p:nvSpPr>
            <p:cNvPr id="107099" name="Freeform 507"/>
            <p:cNvSpPr>
              <a:spLocks/>
            </p:cNvSpPr>
            <p:nvPr/>
          </p:nvSpPr>
          <p:spPr bwMode="auto">
            <a:xfrm>
              <a:off x="1132" y="3415"/>
              <a:ext cx="30" cy="25"/>
            </a:xfrm>
            <a:custGeom>
              <a:avLst/>
              <a:gdLst>
                <a:gd name="T0" fmla="*/ 0 w 30"/>
                <a:gd name="T1" fmla="*/ 0 h 25"/>
                <a:gd name="T2" fmla="*/ 0 w 30"/>
                <a:gd name="T3" fmla="*/ 12 h 25"/>
                <a:gd name="T4" fmla="*/ 0 w 30"/>
                <a:gd name="T5" fmla="*/ 14 h 25"/>
                <a:gd name="T6" fmla="*/ 5 w 30"/>
                <a:gd name="T7" fmla="*/ 24 h 25"/>
                <a:gd name="T8" fmla="*/ 13 w 30"/>
                <a:gd name="T9" fmla="*/ 24 h 25"/>
                <a:gd name="T10" fmla="*/ 23 w 30"/>
                <a:gd name="T11" fmla="*/ 19 h 25"/>
                <a:gd name="T12" fmla="*/ 29 w 30"/>
                <a:gd name="T13" fmla="*/ 14 h 25"/>
                <a:gd name="T14" fmla="*/ 26 w 30"/>
                <a:gd name="T15" fmla="*/ 11 h 25"/>
                <a:gd name="T16" fmla="*/ 25 w 30"/>
                <a:gd name="T17" fmla="*/ 0 h 25"/>
                <a:gd name="T18" fmla="*/ 0 w 30"/>
                <a:gd name="T19" fmla="*/ 0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25"/>
                <a:gd name="T32" fmla="*/ 30 w 30"/>
                <a:gd name="T33" fmla="*/ 25 h 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25">
                  <a:moveTo>
                    <a:pt x="0" y="0"/>
                  </a:moveTo>
                  <a:lnTo>
                    <a:pt x="0" y="12"/>
                  </a:lnTo>
                  <a:lnTo>
                    <a:pt x="0" y="14"/>
                  </a:lnTo>
                  <a:lnTo>
                    <a:pt x="5" y="24"/>
                  </a:lnTo>
                  <a:lnTo>
                    <a:pt x="13" y="24"/>
                  </a:lnTo>
                  <a:lnTo>
                    <a:pt x="23" y="19"/>
                  </a:lnTo>
                  <a:lnTo>
                    <a:pt x="29" y="14"/>
                  </a:lnTo>
                  <a:lnTo>
                    <a:pt x="26" y="11"/>
                  </a:lnTo>
                  <a:lnTo>
                    <a:pt x="25" y="0"/>
                  </a:lnTo>
                  <a:lnTo>
                    <a:pt x="0" y="0"/>
                  </a:lnTo>
                </a:path>
              </a:pathLst>
            </a:custGeom>
            <a:solidFill>
              <a:srgbClr val="A0A0A0"/>
            </a:solidFill>
            <a:ln w="9525" cap="rnd">
              <a:noFill/>
              <a:round/>
              <a:headEnd type="none" w="sm" len="sm"/>
              <a:tailEnd type="none" w="sm" len="sm"/>
            </a:ln>
          </p:spPr>
          <p:txBody>
            <a:bodyPr/>
            <a:lstStyle/>
            <a:p>
              <a:endParaRPr lang="es-ES"/>
            </a:p>
          </p:txBody>
        </p:sp>
        <p:sp>
          <p:nvSpPr>
            <p:cNvPr id="107100" name="Freeform 508"/>
            <p:cNvSpPr>
              <a:spLocks/>
            </p:cNvSpPr>
            <p:nvPr/>
          </p:nvSpPr>
          <p:spPr bwMode="auto">
            <a:xfrm>
              <a:off x="1123" y="3343"/>
              <a:ext cx="42" cy="81"/>
            </a:xfrm>
            <a:custGeom>
              <a:avLst/>
              <a:gdLst>
                <a:gd name="T0" fmla="*/ 38 w 42"/>
                <a:gd name="T1" fmla="*/ 0 h 81"/>
                <a:gd name="T2" fmla="*/ 41 w 42"/>
                <a:gd name="T3" fmla="*/ 27 h 81"/>
                <a:gd name="T4" fmla="*/ 39 w 42"/>
                <a:gd name="T5" fmla="*/ 50 h 81"/>
                <a:gd name="T6" fmla="*/ 41 w 42"/>
                <a:gd name="T7" fmla="*/ 76 h 81"/>
                <a:gd name="T8" fmla="*/ 20 w 42"/>
                <a:gd name="T9" fmla="*/ 80 h 81"/>
                <a:gd name="T10" fmla="*/ 0 w 42"/>
                <a:gd name="T11" fmla="*/ 80 h 81"/>
                <a:gd name="T12" fmla="*/ 0 w 42"/>
                <a:gd name="T13" fmla="*/ 0 h 81"/>
                <a:gd name="T14" fmla="*/ 38 w 42"/>
                <a:gd name="T15" fmla="*/ 0 h 81"/>
                <a:gd name="T16" fmla="*/ 0 60000 65536"/>
                <a:gd name="T17" fmla="*/ 0 60000 65536"/>
                <a:gd name="T18" fmla="*/ 0 60000 65536"/>
                <a:gd name="T19" fmla="*/ 0 60000 65536"/>
                <a:gd name="T20" fmla="*/ 0 60000 65536"/>
                <a:gd name="T21" fmla="*/ 0 60000 65536"/>
                <a:gd name="T22" fmla="*/ 0 60000 65536"/>
                <a:gd name="T23" fmla="*/ 0 60000 65536"/>
                <a:gd name="T24" fmla="*/ 0 w 42"/>
                <a:gd name="T25" fmla="*/ 0 h 81"/>
                <a:gd name="T26" fmla="*/ 42 w 42"/>
                <a:gd name="T27" fmla="*/ 81 h 8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2" h="81">
                  <a:moveTo>
                    <a:pt x="38" y="0"/>
                  </a:moveTo>
                  <a:lnTo>
                    <a:pt x="41" y="27"/>
                  </a:lnTo>
                  <a:lnTo>
                    <a:pt x="39" y="50"/>
                  </a:lnTo>
                  <a:lnTo>
                    <a:pt x="41" y="76"/>
                  </a:lnTo>
                  <a:lnTo>
                    <a:pt x="20" y="80"/>
                  </a:lnTo>
                  <a:lnTo>
                    <a:pt x="0" y="80"/>
                  </a:lnTo>
                  <a:lnTo>
                    <a:pt x="0" y="0"/>
                  </a:lnTo>
                  <a:lnTo>
                    <a:pt x="38"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101" name="Freeform 509"/>
            <p:cNvSpPr>
              <a:spLocks/>
            </p:cNvSpPr>
            <p:nvPr/>
          </p:nvSpPr>
          <p:spPr bwMode="auto">
            <a:xfrm>
              <a:off x="1129" y="3346"/>
              <a:ext cx="33" cy="72"/>
            </a:xfrm>
            <a:custGeom>
              <a:avLst/>
              <a:gdLst>
                <a:gd name="T0" fmla="*/ 28 w 33"/>
                <a:gd name="T1" fmla="*/ 0 h 72"/>
                <a:gd name="T2" fmla="*/ 32 w 33"/>
                <a:gd name="T3" fmla="*/ 22 h 72"/>
                <a:gd name="T4" fmla="*/ 30 w 33"/>
                <a:gd name="T5" fmla="*/ 40 h 72"/>
                <a:gd name="T6" fmla="*/ 30 w 33"/>
                <a:gd name="T7" fmla="*/ 64 h 72"/>
                <a:gd name="T8" fmla="*/ 14 w 33"/>
                <a:gd name="T9" fmla="*/ 71 h 72"/>
                <a:gd name="T10" fmla="*/ 0 w 33"/>
                <a:gd name="T11" fmla="*/ 71 h 72"/>
                <a:gd name="T12" fmla="*/ 0 w 33"/>
                <a:gd name="T13" fmla="*/ 0 h 72"/>
                <a:gd name="T14" fmla="*/ 28 w 33"/>
                <a:gd name="T15" fmla="*/ 0 h 72"/>
                <a:gd name="T16" fmla="*/ 0 60000 65536"/>
                <a:gd name="T17" fmla="*/ 0 60000 65536"/>
                <a:gd name="T18" fmla="*/ 0 60000 65536"/>
                <a:gd name="T19" fmla="*/ 0 60000 65536"/>
                <a:gd name="T20" fmla="*/ 0 60000 65536"/>
                <a:gd name="T21" fmla="*/ 0 60000 65536"/>
                <a:gd name="T22" fmla="*/ 0 60000 65536"/>
                <a:gd name="T23" fmla="*/ 0 60000 65536"/>
                <a:gd name="T24" fmla="*/ 0 w 33"/>
                <a:gd name="T25" fmla="*/ 0 h 72"/>
                <a:gd name="T26" fmla="*/ 33 w 33"/>
                <a:gd name="T27" fmla="*/ 72 h 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3" h="72">
                  <a:moveTo>
                    <a:pt x="28" y="0"/>
                  </a:moveTo>
                  <a:lnTo>
                    <a:pt x="32" y="22"/>
                  </a:lnTo>
                  <a:lnTo>
                    <a:pt x="30" y="40"/>
                  </a:lnTo>
                  <a:lnTo>
                    <a:pt x="30" y="64"/>
                  </a:lnTo>
                  <a:lnTo>
                    <a:pt x="14" y="71"/>
                  </a:lnTo>
                  <a:lnTo>
                    <a:pt x="0" y="71"/>
                  </a:lnTo>
                  <a:lnTo>
                    <a:pt x="0" y="0"/>
                  </a:lnTo>
                  <a:lnTo>
                    <a:pt x="28" y="0"/>
                  </a:lnTo>
                </a:path>
              </a:pathLst>
            </a:custGeom>
            <a:solidFill>
              <a:srgbClr val="808080"/>
            </a:solidFill>
            <a:ln w="9525" cap="rnd">
              <a:noFill/>
              <a:round/>
              <a:headEnd type="none" w="sm" len="sm"/>
              <a:tailEnd type="none" w="sm" len="sm"/>
            </a:ln>
          </p:spPr>
          <p:txBody>
            <a:bodyPr/>
            <a:lstStyle/>
            <a:p>
              <a:endParaRPr lang="es-ES"/>
            </a:p>
          </p:txBody>
        </p:sp>
        <p:sp>
          <p:nvSpPr>
            <p:cNvPr id="107102" name="Freeform 510"/>
            <p:cNvSpPr>
              <a:spLocks/>
            </p:cNvSpPr>
            <p:nvPr/>
          </p:nvSpPr>
          <p:spPr bwMode="auto">
            <a:xfrm>
              <a:off x="1048" y="3424"/>
              <a:ext cx="97" cy="48"/>
            </a:xfrm>
            <a:custGeom>
              <a:avLst/>
              <a:gdLst>
                <a:gd name="T0" fmla="*/ 56 w 97"/>
                <a:gd name="T1" fmla="*/ 0 h 48"/>
                <a:gd name="T2" fmla="*/ 56 w 97"/>
                <a:gd name="T3" fmla="*/ 12 h 48"/>
                <a:gd name="T4" fmla="*/ 32 w 97"/>
                <a:gd name="T5" fmla="*/ 24 h 48"/>
                <a:gd name="T6" fmla="*/ 10 w 97"/>
                <a:gd name="T7" fmla="*/ 28 h 48"/>
                <a:gd name="T8" fmla="*/ 0 w 97"/>
                <a:gd name="T9" fmla="*/ 34 h 48"/>
                <a:gd name="T10" fmla="*/ 0 w 97"/>
                <a:gd name="T11" fmla="*/ 40 h 48"/>
                <a:gd name="T12" fmla="*/ 14 w 97"/>
                <a:gd name="T13" fmla="*/ 44 h 48"/>
                <a:gd name="T14" fmla="*/ 37 w 97"/>
                <a:gd name="T15" fmla="*/ 47 h 48"/>
                <a:gd name="T16" fmla="*/ 56 w 97"/>
                <a:gd name="T17" fmla="*/ 43 h 48"/>
                <a:gd name="T18" fmla="*/ 69 w 97"/>
                <a:gd name="T19" fmla="*/ 40 h 48"/>
                <a:gd name="T20" fmla="*/ 69 w 97"/>
                <a:gd name="T21" fmla="*/ 43 h 48"/>
                <a:gd name="T22" fmla="*/ 84 w 97"/>
                <a:gd name="T23" fmla="*/ 43 h 48"/>
                <a:gd name="T24" fmla="*/ 94 w 97"/>
                <a:gd name="T25" fmla="*/ 40 h 48"/>
                <a:gd name="T26" fmla="*/ 94 w 97"/>
                <a:gd name="T27" fmla="*/ 34 h 48"/>
                <a:gd name="T28" fmla="*/ 96 w 97"/>
                <a:gd name="T29" fmla="*/ 30 h 48"/>
                <a:gd name="T30" fmla="*/ 96 w 97"/>
                <a:gd name="T31" fmla="*/ 21 h 48"/>
                <a:gd name="T32" fmla="*/ 92 w 97"/>
                <a:gd name="T33" fmla="*/ 16 h 48"/>
                <a:gd name="T34" fmla="*/ 86 w 97"/>
                <a:gd name="T35" fmla="*/ 10 h 48"/>
                <a:gd name="T36" fmla="*/ 86 w 97"/>
                <a:gd name="T37" fmla="*/ 0 h 48"/>
                <a:gd name="T38" fmla="*/ 56 w 97"/>
                <a:gd name="T39" fmla="*/ 0 h 4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7"/>
                <a:gd name="T61" fmla="*/ 0 h 48"/>
                <a:gd name="T62" fmla="*/ 97 w 97"/>
                <a:gd name="T63" fmla="*/ 48 h 4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7" h="48">
                  <a:moveTo>
                    <a:pt x="56" y="0"/>
                  </a:moveTo>
                  <a:lnTo>
                    <a:pt x="56" y="12"/>
                  </a:lnTo>
                  <a:lnTo>
                    <a:pt x="32" y="24"/>
                  </a:lnTo>
                  <a:lnTo>
                    <a:pt x="10" y="28"/>
                  </a:lnTo>
                  <a:lnTo>
                    <a:pt x="0" y="34"/>
                  </a:lnTo>
                  <a:lnTo>
                    <a:pt x="0" y="40"/>
                  </a:lnTo>
                  <a:lnTo>
                    <a:pt x="14" y="44"/>
                  </a:lnTo>
                  <a:lnTo>
                    <a:pt x="37" y="47"/>
                  </a:lnTo>
                  <a:lnTo>
                    <a:pt x="56" y="43"/>
                  </a:lnTo>
                  <a:lnTo>
                    <a:pt x="69" y="40"/>
                  </a:lnTo>
                  <a:lnTo>
                    <a:pt x="69" y="43"/>
                  </a:lnTo>
                  <a:lnTo>
                    <a:pt x="84" y="43"/>
                  </a:lnTo>
                  <a:lnTo>
                    <a:pt x="94" y="40"/>
                  </a:lnTo>
                  <a:lnTo>
                    <a:pt x="94" y="34"/>
                  </a:lnTo>
                  <a:lnTo>
                    <a:pt x="96" y="30"/>
                  </a:lnTo>
                  <a:lnTo>
                    <a:pt x="96" y="21"/>
                  </a:lnTo>
                  <a:lnTo>
                    <a:pt x="92" y="16"/>
                  </a:lnTo>
                  <a:lnTo>
                    <a:pt x="86" y="10"/>
                  </a:lnTo>
                  <a:lnTo>
                    <a:pt x="86" y="0"/>
                  </a:lnTo>
                  <a:lnTo>
                    <a:pt x="56"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103" name="Freeform 511"/>
            <p:cNvSpPr>
              <a:spLocks/>
            </p:cNvSpPr>
            <p:nvPr/>
          </p:nvSpPr>
          <p:spPr bwMode="auto">
            <a:xfrm>
              <a:off x="1088" y="3442"/>
              <a:ext cx="26" cy="26"/>
            </a:xfrm>
            <a:custGeom>
              <a:avLst/>
              <a:gdLst>
                <a:gd name="T0" fmla="*/ 19 w 26"/>
                <a:gd name="T1" fmla="*/ 0 h 26"/>
                <a:gd name="T2" fmla="*/ 25 w 26"/>
                <a:gd name="T3" fmla="*/ 11 h 26"/>
                <a:gd name="T4" fmla="*/ 1 w 26"/>
                <a:gd name="T5" fmla="*/ 25 h 26"/>
                <a:gd name="T6" fmla="*/ 0 w 26"/>
                <a:gd name="T7" fmla="*/ 13 h 26"/>
                <a:gd name="T8" fmla="*/ 19 w 26"/>
                <a:gd name="T9" fmla="*/ 0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19" y="0"/>
                  </a:moveTo>
                  <a:lnTo>
                    <a:pt x="25" y="11"/>
                  </a:lnTo>
                  <a:lnTo>
                    <a:pt x="1" y="25"/>
                  </a:lnTo>
                  <a:lnTo>
                    <a:pt x="0" y="13"/>
                  </a:lnTo>
                  <a:lnTo>
                    <a:pt x="19" y="0"/>
                  </a:lnTo>
                </a:path>
              </a:pathLst>
            </a:custGeom>
            <a:solidFill>
              <a:srgbClr val="808080"/>
            </a:solidFill>
            <a:ln w="9525" cap="rnd">
              <a:noFill/>
              <a:round/>
              <a:headEnd type="none" w="sm" len="sm"/>
              <a:tailEnd type="none" w="sm" len="sm"/>
            </a:ln>
          </p:spPr>
          <p:txBody>
            <a:bodyPr/>
            <a:lstStyle/>
            <a:p>
              <a:endParaRPr lang="es-ES"/>
            </a:p>
          </p:txBody>
        </p:sp>
        <p:sp>
          <p:nvSpPr>
            <p:cNvPr id="107104" name="Freeform 512"/>
            <p:cNvSpPr>
              <a:spLocks/>
            </p:cNvSpPr>
            <p:nvPr/>
          </p:nvSpPr>
          <p:spPr bwMode="auto">
            <a:xfrm>
              <a:off x="1057" y="3442"/>
              <a:ext cx="88" cy="26"/>
            </a:xfrm>
            <a:custGeom>
              <a:avLst/>
              <a:gdLst>
                <a:gd name="T0" fmla="*/ 0 w 88"/>
                <a:gd name="T1" fmla="*/ 20 h 26"/>
                <a:gd name="T2" fmla="*/ 0 w 88"/>
                <a:gd name="T3" fmla="*/ 15 h 26"/>
                <a:gd name="T4" fmla="*/ 10 w 88"/>
                <a:gd name="T5" fmla="*/ 17 h 26"/>
                <a:gd name="T6" fmla="*/ 28 w 88"/>
                <a:gd name="T7" fmla="*/ 14 h 26"/>
                <a:gd name="T8" fmla="*/ 40 w 88"/>
                <a:gd name="T9" fmla="*/ 12 h 26"/>
                <a:gd name="T10" fmla="*/ 58 w 88"/>
                <a:gd name="T11" fmla="*/ 7 h 26"/>
                <a:gd name="T12" fmla="*/ 67 w 88"/>
                <a:gd name="T13" fmla="*/ 7 h 26"/>
                <a:gd name="T14" fmla="*/ 76 w 88"/>
                <a:gd name="T15" fmla="*/ 3 h 26"/>
                <a:gd name="T16" fmla="*/ 80 w 88"/>
                <a:gd name="T17" fmla="*/ 0 h 26"/>
                <a:gd name="T18" fmla="*/ 87 w 88"/>
                <a:gd name="T19" fmla="*/ 4 h 26"/>
                <a:gd name="T20" fmla="*/ 87 w 88"/>
                <a:gd name="T21" fmla="*/ 14 h 26"/>
                <a:gd name="T22" fmla="*/ 78 w 88"/>
                <a:gd name="T23" fmla="*/ 15 h 26"/>
                <a:gd name="T24" fmla="*/ 64 w 88"/>
                <a:gd name="T25" fmla="*/ 17 h 26"/>
                <a:gd name="T26" fmla="*/ 57 w 88"/>
                <a:gd name="T27" fmla="*/ 19 h 26"/>
                <a:gd name="T28" fmla="*/ 46 w 88"/>
                <a:gd name="T29" fmla="*/ 22 h 26"/>
                <a:gd name="T30" fmla="*/ 35 w 88"/>
                <a:gd name="T31" fmla="*/ 25 h 26"/>
                <a:gd name="T32" fmla="*/ 27 w 88"/>
                <a:gd name="T33" fmla="*/ 25 h 26"/>
                <a:gd name="T34" fmla="*/ 13 w 88"/>
                <a:gd name="T35" fmla="*/ 25 h 26"/>
                <a:gd name="T36" fmla="*/ 0 w 88"/>
                <a:gd name="T37" fmla="*/ 20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0" y="20"/>
                  </a:moveTo>
                  <a:lnTo>
                    <a:pt x="0" y="15"/>
                  </a:lnTo>
                  <a:lnTo>
                    <a:pt x="10" y="17"/>
                  </a:lnTo>
                  <a:lnTo>
                    <a:pt x="28" y="14"/>
                  </a:lnTo>
                  <a:lnTo>
                    <a:pt x="40" y="12"/>
                  </a:lnTo>
                  <a:lnTo>
                    <a:pt x="58" y="7"/>
                  </a:lnTo>
                  <a:lnTo>
                    <a:pt x="67" y="7"/>
                  </a:lnTo>
                  <a:lnTo>
                    <a:pt x="76" y="3"/>
                  </a:lnTo>
                  <a:lnTo>
                    <a:pt x="80" y="0"/>
                  </a:lnTo>
                  <a:lnTo>
                    <a:pt x="87" y="4"/>
                  </a:lnTo>
                  <a:lnTo>
                    <a:pt x="87" y="14"/>
                  </a:lnTo>
                  <a:lnTo>
                    <a:pt x="78" y="15"/>
                  </a:lnTo>
                  <a:lnTo>
                    <a:pt x="64" y="17"/>
                  </a:lnTo>
                  <a:lnTo>
                    <a:pt x="57" y="19"/>
                  </a:lnTo>
                  <a:lnTo>
                    <a:pt x="46" y="22"/>
                  </a:lnTo>
                  <a:lnTo>
                    <a:pt x="35" y="25"/>
                  </a:lnTo>
                  <a:lnTo>
                    <a:pt x="27" y="25"/>
                  </a:lnTo>
                  <a:lnTo>
                    <a:pt x="13" y="25"/>
                  </a:lnTo>
                  <a:lnTo>
                    <a:pt x="0" y="20"/>
                  </a:lnTo>
                </a:path>
              </a:pathLst>
            </a:custGeom>
            <a:solidFill>
              <a:srgbClr val="808080"/>
            </a:solidFill>
            <a:ln w="9525" cap="rnd">
              <a:noFill/>
              <a:round/>
              <a:headEnd type="none" w="sm" len="sm"/>
              <a:tailEnd type="none" w="sm" len="sm"/>
            </a:ln>
          </p:spPr>
          <p:txBody>
            <a:bodyPr/>
            <a:lstStyle/>
            <a:p>
              <a:endParaRPr lang="es-ES"/>
            </a:p>
          </p:txBody>
        </p:sp>
        <p:sp>
          <p:nvSpPr>
            <p:cNvPr id="107105" name="Freeform 513"/>
            <p:cNvSpPr>
              <a:spLocks/>
            </p:cNvSpPr>
            <p:nvPr/>
          </p:nvSpPr>
          <p:spPr bwMode="auto">
            <a:xfrm>
              <a:off x="1109" y="3424"/>
              <a:ext cx="29" cy="27"/>
            </a:xfrm>
            <a:custGeom>
              <a:avLst/>
              <a:gdLst>
                <a:gd name="T0" fmla="*/ 0 w 29"/>
                <a:gd name="T1" fmla="*/ 0 h 27"/>
                <a:gd name="T2" fmla="*/ 0 w 29"/>
                <a:gd name="T3" fmla="*/ 14 h 27"/>
                <a:gd name="T4" fmla="*/ 0 w 29"/>
                <a:gd name="T5" fmla="*/ 16 h 27"/>
                <a:gd name="T6" fmla="*/ 5 w 29"/>
                <a:gd name="T7" fmla="*/ 26 h 27"/>
                <a:gd name="T8" fmla="*/ 12 w 29"/>
                <a:gd name="T9" fmla="*/ 26 h 27"/>
                <a:gd name="T10" fmla="*/ 24 w 29"/>
                <a:gd name="T11" fmla="*/ 20 h 27"/>
                <a:gd name="T12" fmla="*/ 28 w 29"/>
                <a:gd name="T13" fmla="*/ 16 h 27"/>
                <a:gd name="T14" fmla="*/ 25 w 29"/>
                <a:gd name="T15" fmla="*/ 13 h 27"/>
                <a:gd name="T16" fmla="*/ 24 w 29"/>
                <a:gd name="T17" fmla="*/ 0 h 27"/>
                <a:gd name="T18" fmla="*/ 0 w 29"/>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27"/>
                <a:gd name="T32" fmla="*/ 29 w 29"/>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27">
                  <a:moveTo>
                    <a:pt x="0" y="0"/>
                  </a:moveTo>
                  <a:lnTo>
                    <a:pt x="0" y="14"/>
                  </a:lnTo>
                  <a:lnTo>
                    <a:pt x="0" y="16"/>
                  </a:lnTo>
                  <a:lnTo>
                    <a:pt x="5" y="26"/>
                  </a:lnTo>
                  <a:lnTo>
                    <a:pt x="12" y="26"/>
                  </a:lnTo>
                  <a:lnTo>
                    <a:pt x="24" y="20"/>
                  </a:lnTo>
                  <a:lnTo>
                    <a:pt x="28" y="16"/>
                  </a:lnTo>
                  <a:lnTo>
                    <a:pt x="25" y="13"/>
                  </a:lnTo>
                  <a:lnTo>
                    <a:pt x="24" y="0"/>
                  </a:lnTo>
                  <a:lnTo>
                    <a:pt x="0" y="0"/>
                  </a:lnTo>
                </a:path>
              </a:pathLst>
            </a:custGeom>
            <a:solidFill>
              <a:srgbClr val="A0A0A0"/>
            </a:solidFill>
            <a:ln w="9525" cap="rnd">
              <a:noFill/>
              <a:round/>
              <a:headEnd type="none" w="sm" len="sm"/>
              <a:tailEnd type="none" w="sm" len="sm"/>
            </a:ln>
          </p:spPr>
          <p:txBody>
            <a:bodyPr/>
            <a:lstStyle/>
            <a:p>
              <a:endParaRPr lang="es-ES"/>
            </a:p>
          </p:txBody>
        </p:sp>
        <p:sp>
          <p:nvSpPr>
            <p:cNvPr id="107106" name="Oval 514"/>
            <p:cNvSpPr>
              <a:spLocks noChangeArrowheads="1"/>
            </p:cNvSpPr>
            <p:nvPr/>
          </p:nvSpPr>
          <p:spPr bwMode="auto">
            <a:xfrm>
              <a:off x="1214" y="3412"/>
              <a:ext cx="113" cy="46"/>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7107" name="Rectangle 515"/>
            <p:cNvSpPr>
              <a:spLocks noChangeArrowheads="1"/>
            </p:cNvSpPr>
            <p:nvPr/>
          </p:nvSpPr>
          <p:spPr bwMode="auto">
            <a:xfrm>
              <a:off x="1262" y="3345"/>
              <a:ext cx="20" cy="85"/>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7108" name="Freeform 516"/>
            <p:cNvSpPr>
              <a:spLocks/>
            </p:cNvSpPr>
            <p:nvPr/>
          </p:nvSpPr>
          <p:spPr bwMode="auto">
            <a:xfrm>
              <a:off x="1228" y="2997"/>
              <a:ext cx="83" cy="92"/>
            </a:xfrm>
            <a:custGeom>
              <a:avLst/>
              <a:gdLst>
                <a:gd name="T0" fmla="*/ 23 w 83"/>
                <a:gd name="T1" fmla="*/ 6 h 92"/>
                <a:gd name="T2" fmla="*/ 19 w 83"/>
                <a:gd name="T3" fmla="*/ 9 h 92"/>
                <a:gd name="T4" fmla="*/ 16 w 83"/>
                <a:gd name="T5" fmla="*/ 11 h 92"/>
                <a:gd name="T6" fmla="*/ 12 w 83"/>
                <a:gd name="T7" fmla="*/ 16 h 92"/>
                <a:gd name="T8" fmla="*/ 8 w 83"/>
                <a:gd name="T9" fmla="*/ 23 h 92"/>
                <a:gd name="T10" fmla="*/ 7 w 83"/>
                <a:gd name="T11" fmla="*/ 27 h 92"/>
                <a:gd name="T12" fmla="*/ 7 w 83"/>
                <a:gd name="T13" fmla="*/ 30 h 92"/>
                <a:gd name="T14" fmla="*/ 8 w 83"/>
                <a:gd name="T15" fmla="*/ 34 h 92"/>
                <a:gd name="T16" fmla="*/ 6 w 83"/>
                <a:gd name="T17" fmla="*/ 38 h 92"/>
                <a:gd name="T18" fmla="*/ 1 w 83"/>
                <a:gd name="T19" fmla="*/ 44 h 92"/>
                <a:gd name="T20" fmla="*/ 0 w 83"/>
                <a:gd name="T21" fmla="*/ 50 h 92"/>
                <a:gd name="T22" fmla="*/ 0 w 83"/>
                <a:gd name="T23" fmla="*/ 53 h 92"/>
                <a:gd name="T24" fmla="*/ 0 w 83"/>
                <a:gd name="T25" fmla="*/ 56 h 92"/>
                <a:gd name="T26" fmla="*/ 1 w 83"/>
                <a:gd name="T27" fmla="*/ 58 h 92"/>
                <a:gd name="T28" fmla="*/ 5 w 83"/>
                <a:gd name="T29" fmla="*/ 58 h 92"/>
                <a:gd name="T30" fmla="*/ 6 w 83"/>
                <a:gd name="T31" fmla="*/ 59 h 92"/>
                <a:gd name="T32" fmla="*/ 6 w 83"/>
                <a:gd name="T33" fmla="*/ 62 h 92"/>
                <a:gd name="T34" fmla="*/ 5 w 83"/>
                <a:gd name="T35" fmla="*/ 66 h 92"/>
                <a:gd name="T36" fmla="*/ 7 w 83"/>
                <a:gd name="T37" fmla="*/ 69 h 92"/>
                <a:gd name="T38" fmla="*/ 6 w 83"/>
                <a:gd name="T39" fmla="*/ 71 h 92"/>
                <a:gd name="T40" fmla="*/ 8 w 83"/>
                <a:gd name="T41" fmla="*/ 73 h 92"/>
                <a:gd name="T42" fmla="*/ 9 w 83"/>
                <a:gd name="T43" fmla="*/ 75 h 92"/>
                <a:gd name="T44" fmla="*/ 10 w 83"/>
                <a:gd name="T45" fmla="*/ 79 h 92"/>
                <a:gd name="T46" fmla="*/ 13 w 83"/>
                <a:gd name="T47" fmla="*/ 83 h 92"/>
                <a:gd name="T48" fmla="*/ 17 w 83"/>
                <a:gd name="T49" fmla="*/ 84 h 92"/>
                <a:gd name="T50" fmla="*/ 20 w 83"/>
                <a:gd name="T51" fmla="*/ 84 h 92"/>
                <a:gd name="T52" fmla="*/ 23 w 83"/>
                <a:gd name="T53" fmla="*/ 84 h 92"/>
                <a:gd name="T54" fmla="*/ 28 w 83"/>
                <a:gd name="T55" fmla="*/ 84 h 92"/>
                <a:gd name="T56" fmla="*/ 27 w 83"/>
                <a:gd name="T57" fmla="*/ 91 h 92"/>
                <a:gd name="T58" fmla="*/ 71 w 83"/>
                <a:gd name="T59" fmla="*/ 76 h 92"/>
                <a:gd name="T60" fmla="*/ 67 w 83"/>
                <a:gd name="T61" fmla="*/ 69 h 92"/>
                <a:gd name="T62" fmla="*/ 69 w 83"/>
                <a:gd name="T63" fmla="*/ 62 h 92"/>
                <a:gd name="T64" fmla="*/ 82 w 83"/>
                <a:gd name="T65" fmla="*/ 50 h 92"/>
                <a:gd name="T66" fmla="*/ 82 w 83"/>
                <a:gd name="T67" fmla="*/ 20 h 92"/>
                <a:gd name="T68" fmla="*/ 72 w 83"/>
                <a:gd name="T69" fmla="*/ 11 h 92"/>
                <a:gd name="T70" fmla="*/ 62 w 83"/>
                <a:gd name="T71" fmla="*/ 7 h 92"/>
                <a:gd name="T72" fmla="*/ 56 w 83"/>
                <a:gd name="T73" fmla="*/ 0 h 92"/>
                <a:gd name="T74" fmla="*/ 48 w 83"/>
                <a:gd name="T75" fmla="*/ 0 h 92"/>
                <a:gd name="T76" fmla="*/ 38 w 83"/>
                <a:gd name="T77" fmla="*/ 0 h 92"/>
                <a:gd name="T78" fmla="*/ 29 w 83"/>
                <a:gd name="T79" fmla="*/ 3 h 92"/>
                <a:gd name="T80" fmla="*/ 23 w 83"/>
                <a:gd name="T81" fmla="*/ 6 h 9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3"/>
                <a:gd name="T124" fmla="*/ 0 h 92"/>
                <a:gd name="T125" fmla="*/ 83 w 83"/>
                <a:gd name="T126" fmla="*/ 92 h 9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3" h="92">
                  <a:moveTo>
                    <a:pt x="23" y="6"/>
                  </a:moveTo>
                  <a:lnTo>
                    <a:pt x="19" y="9"/>
                  </a:lnTo>
                  <a:lnTo>
                    <a:pt x="16" y="11"/>
                  </a:lnTo>
                  <a:lnTo>
                    <a:pt x="12" y="16"/>
                  </a:lnTo>
                  <a:lnTo>
                    <a:pt x="8" y="23"/>
                  </a:lnTo>
                  <a:lnTo>
                    <a:pt x="7" y="27"/>
                  </a:lnTo>
                  <a:lnTo>
                    <a:pt x="7" y="30"/>
                  </a:lnTo>
                  <a:lnTo>
                    <a:pt x="8" y="34"/>
                  </a:lnTo>
                  <a:lnTo>
                    <a:pt x="6" y="38"/>
                  </a:lnTo>
                  <a:lnTo>
                    <a:pt x="1" y="44"/>
                  </a:lnTo>
                  <a:lnTo>
                    <a:pt x="0" y="50"/>
                  </a:lnTo>
                  <a:lnTo>
                    <a:pt x="0" y="53"/>
                  </a:lnTo>
                  <a:lnTo>
                    <a:pt x="0" y="56"/>
                  </a:lnTo>
                  <a:lnTo>
                    <a:pt x="1" y="58"/>
                  </a:lnTo>
                  <a:lnTo>
                    <a:pt x="5" y="58"/>
                  </a:lnTo>
                  <a:lnTo>
                    <a:pt x="6" y="59"/>
                  </a:lnTo>
                  <a:lnTo>
                    <a:pt x="6" y="62"/>
                  </a:lnTo>
                  <a:lnTo>
                    <a:pt x="5" y="66"/>
                  </a:lnTo>
                  <a:lnTo>
                    <a:pt x="7" y="69"/>
                  </a:lnTo>
                  <a:lnTo>
                    <a:pt x="6" y="71"/>
                  </a:lnTo>
                  <a:lnTo>
                    <a:pt x="8" y="73"/>
                  </a:lnTo>
                  <a:lnTo>
                    <a:pt x="9" y="75"/>
                  </a:lnTo>
                  <a:lnTo>
                    <a:pt x="10" y="79"/>
                  </a:lnTo>
                  <a:lnTo>
                    <a:pt x="13" y="83"/>
                  </a:lnTo>
                  <a:lnTo>
                    <a:pt x="17" y="84"/>
                  </a:lnTo>
                  <a:lnTo>
                    <a:pt x="20" y="84"/>
                  </a:lnTo>
                  <a:lnTo>
                    <a:pt x="23" y="84"/>
                  </a:lnTo>
                  <a:lnTo>
                    <a:pt x="28" y="84"/>
                  </a:lnTo>
                  <a:lnTo>
                    <a:pt x="27" y="91"/>
                  </a:lnTo>
                  <a:lnTo>
                    <a:pt x="71" y="76"/>
                  </a:lnTo>
                  <a:lnTo>
                    <a:pt x="67" y="69"/>
                  </a:lnTo>
                  <a:lnTo>
                    <a:pt x="69" y="62"/>
                  </a:lnTo>
                  <a:lnTo>
                    <a:pt x="82" y="50"/>
                  </a:lnTo>
                  <a:lnTo>
                    <a:pt x="82" y="20"/>
                  </a:lnTo>
                  <a:lnTo>
                    <a:pt x="72" y="11"/>
                  </a:lnTo>
                  <a:lnTo>
                    <a:pt x="62" y="7"/>
                  </a:lnTo>
                  <a:lnTo>
                    <a:pt x="56" y="0"/>
                  </a:lnTo>
                  <a:lnTo>
                    <a:pt x="48" y="0"/>
                  </a:lnTo>
                  <a:lnTo>
                    <a:pt x="38" y="0"/>
                  </a:lnTo>
                  <a:lnTo>
                    <a:pt x="29" y="3"/>
                  </a:lnTo>
                  <a:lnTo>
                    <a:pt x="23" y="6"/>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109" name="Freeform 517"/>
            <p:cNvSpPr>
              <a:spLocks/>
            </p:cNvSpPr>
            <p:nvPr/>
          </p:nvSpPr>
          <p:spPr bwMode="auto">
            <a:xfrm>
              <a:off x="1245" y="2992"/>
              <a:ext cx="69" cy="66"/>
            </a:xfrm>
            <a:custGeom>
              <a:avLst/>
              <a:gdLst>
                <a:gd name="T0" fmla="*/ 11 w 69"/>
                <a:gd name="T1" fmla="*/ 12 h 66"/>
                <a:gd name="T2" fmla="*/ 13 w 69"/>
                <a:gd name="T3" fmla="*/ 14 h 66"/>
                <a:gd name="T4" fmla="*/ 17 w 69"/>
                <a:gd name="T5" fmla="*/ 15 h 66"/>
                <a:gd name="T6" fmla="*/ 21 w 69"/>
                <a:gd name="T7" fmla="*/ 20 h 66"/>
                <a:gd name="T8" fmla="*/ 21 w 69"/>
                <a:gd name="T9" fmla="*/ 24 h 66"/>
                <a:gd name="T10" fmla="*/ 20 w 69"/>
                <a:gd name="T11" fmla="*/ 26 h 66"/>
                <a:gd name="T12" fmla="*/ 17 w 69"/>
                <a:gd name="T13" fmla="*/ 33 h 66"/>
                <a:gd name="T14" fmla="*/ 17 w 69"/>
                <a:gd name="T15" fmla="*/ 35 h 66"/>
                <a:gd name="T16" fmla="*/ 19 w 69"/>
                <a:gd name="T17" fmla="*/ 41 h 66"/>
                <a:gd name="T18" fmla="*/ 24 w 69"/>
                <a:gd name="T19" fmla="*/ 41 h 66"/>
                <a:gd name="T20" fmla="*/ 24 w 69"/>
                <a:gd name="T21" fmla="*/ 35 h 66"/>
                <a:gd name="T22" fmla="*/ 26 w 69"/>
                <a:gd name="T23" fmla="*/ 33 h 66"/>
                <a:gd name="T24" fmla="*/ 31 w 69"/>
                <a:gd name="T25" fmla="*/ 33 h 66"/>
                <a:gd name="T26" fmla="*/ 36 w 69"/>
                <a:gd name="T27" fmla="*/ 34 h 66"/>
                <a:gd name="T28" fmla="*/ 38 w 69"/>
                <a:gd name="T29" fmla="*/ 37 h 66"/>
                <a:gd name="T30" fmla="*/ 40 w 69"/>
                <a:gd name="T31" fmla="*/ 43 h 66"/>
                <a:gd name="T32" fmla="*/ 38 w 69"/>
                <a:gd name="T33" fmla="*/ 49 h 66"/>
                <a:gd name="T34" fmla="*/ 38 w 69"/>
                <a:gd name="T35" fmla="*/ 51 h 66"/>
                <a:gd name="T36" fmla="*/ 38 w 69"/>
                <a:gd name="T37" fmla="*/ 53 h 66"/>
                <a:gd name="T38" fmla="*/ 43 w 69"/>
                <a:gd name="T39" fmla="*/ 59 h 66"/>
                <a:gd name="T40" fmla="*/ 44 w 69"/>
                <a:gd name="T41" fmla="*/ 60 h 66"/>
                <a:gd name="T42" fmla="*/ 51 w 69"/>
                <a:gd name="T43" fmla="*/ 65 h 66"/>
                <a:gd name="T44" fmla="*/ 63 w 69"/>
                <a:gd name="T45" fmla="*/ 52 h 66"/>
                <a:gd name="T46" fmla="*/ 66 w 69"/>
                <a:gd name="T47" fmla="*/ 42 h 66"/>
                <a:gd name="T48" fmla="*/ 68 w 69"/>
                <a:gd name="T49" fmla="*/ 26 h 66"/>
                <a:gd name="T50" fmla="*/ 66 w 69"/>
                <a:gd name="T51" fmla="*/ 17 h 66"/>
                <a:gd name="T52" fmla="*/ 62 w 69"/>
                <a:gd name="T53" fmla="*/ 9 h 66"/>
                <a:gd name="T54" fmla="*/ 59 w 69"/>
                <a:gd name="T55" fmla="*/ 4 h 66"/>
                <a:gd name="T56" fmla="*/ 53 w 69"/>
                <a:gd name="T57" fmla="*/ 1 h 66"/>
                <a:gd name="T58" fmla="*/ 46 w 69"/>
                <a:gd name="T59" fmla="*/ 0 h 66"/>
                <a:gd name="T60" fmla="*/ 28 w 69"/>
                <a:gd name="T61" fmla="*/ 0 h 66"/>
                <a:gd name="T62" fmla="*/ 17 w 69"/>
                <a:gd name="T63" fmla="*/ 0 h 66"/>
                <a:gd name="T64" fmla="*/ 6 w 69"/>
                <a:gd name="T65" fmla="*/ 2 h 66"/>
                <a:gd name="T66" fmla="*/ 0 w 69"/>
                <a:gd name="T67" fmla="*/ 7 h 66"/>
                <a:gd name="T68" fmla="*/ 0 w 69"/>
                <a:gd name="T69" fmla="*/ 11 h 66"/>
                <a:gd name="T70" fmla="*/ 2 w 69"/>
                <a:gd name="T71" fmla="*/ 14 h 66"/>
                <a:gd name="T72" fmla="*/ 11 w 69"/>
                <a:gd name="T73" fmla="*/ 12 h 6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9"/>
                <a:gd name="T112" fmla="*/ 0 h 66"/>
                <a:gd name="T113" fmla="*/ 69 w 69"/>
                <a:gd name="T114" fmla="*/ 66 h 6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9" h="66">
                  <a:moveTo>
                    <a:pt x="11" y="12"/>
                  </a:moveTo>
                  <a:lnTo>
                    <a:pt x="13" y="14"/>
                  </a:lnTo>
                  <a:lnTo>
                    <a:pt x="17" y="15"/>
                  </a:lnTo>
                  <a:lnTo>
                    <a:pt x="21" y="20"/>
                  </a:lnTo>
                  <a:lnTo>
                    <a:pt x="21" y="24"/>
                  </a:lnTo>
                  <a:lnTo>
                    <a:pt x="20" y="26"/>
                  </a:lnTo>
                  <a:lnTo>
                    <a:pt x="17" y="33"/>
                  </a:lnTo>
                  <a:lnTo>
                    <a:pt x="17" y="35"/>
                  </a:lnTo>
                  <a:lnTo>
                    <a:pt x="19" y="41"/>
                  </a:lnTo>
                  <a:lnTo>
                    <a:pt x="24" y="41"/>
                  </a:lnTo>
                  <a:lnTo>
                    <a:pt x="24" y="35"/>
                  </a:lnTo>
                  <a:lnTo>
                    <a:pt x="26" y="33"/>
                  </a:lnTo>
                  <a:lnTo>
                    <a:pt x="31" y="33"/>
                  </a:lnTo>
                  <a:lnTo>
                    <a:pt x="36" y="34"/>
                  </a:lnTo>
                  <a:lnTo>
                    <a:pt x="38" y="37"/>
                  </a:lnTo>
                  <a:lnTo>
                    <a:pt x="40" y="43"/>
                  </a:lnTo>
                  <a:lnTo>
                    <a:pt x="38" y="49"/>
                  </a:lnTo>
                  <a:lnTo>
                    <a:pt x="38" y="51"/>
                  </a:lnTo>
                  <a:lnTo>
                    <a:pt x="38" y="53"/>
                  </a:lnTo>
                  <a:lnTo>
                    <a:pt x="43" y="59"/>
                  </a:lnTo>
                  <a:lnTo>
                    <a:pt x="44" y="60"/>
                  </a:lnTo>
                  <a:lnTo>
                    <a:pt x="51" y="65"/>
                  </a:lnTo>
                  <a:lnTo>
                    <a:pt x="63" y="52"/>
                  </a:lnTo>
                  <a:lnTo>
                    <a:pt x="66" y="42"/>
                  </a:lnTo>
                  <a:lnTo>
                    <a:pt x="68" y="26"/>
                  </a:lnTo>
                  <a:lnTo>
                    <a:pt x="66" y="17"/>
                  </a:lnTo>
                  <a:lnTo>
                    <a:pt x="62" y="9"/>
                  </a:lnTo>
                  <a:lnTo>
                    <a:pt x="59" y="4"/>
                  </a:lnTo>
                  <a:lnTo>
                    <a:pt x="53" y="1"/>
                  </a:lnTo>
                  <a:lnTo>
                    <a:pt x="46" y="0"/>
                  </a:lnTo>
                  <a:lnTo>
                    <a:pt x="28" y="0"/>
                  </a:lnTo>
                  <a:lnTo>
                    <a:pt x="17" y="0"/>
                  </a:lnTo>
                  <a:lnTo>
                    <a:pt x="6" y="2"/>
                  </a:lnTo>
                  <a:lnTo>
                    <a:pt x="0" y="7"/>
                  </a:lnTo>
                  <a:lnTo>
                    <a:pt x="0" y="11"/>
                  </a:lnTo>
                  <a:lnTo>
                    <a:pt x="2" y="14"/>
                  </a:lnTo>
                  <a:lnTo>
                    <a:pt x="11" y="12"/>
                  </a:lnTo>
                </a:path>
              </a:pathLst>
            </a:custGeom>
            <a:solidFill>
              <a:srgbClr val="402000"/>
            </a:solidFill>
            <a:ln w="9525" cap="rnd">
              <a:noFill/>
              <a:round/>
              <a:headEnd type="none" w="sm" len="sm"/>
              <a:tailEnd type="none" w="sm" len="sm"/>
            </a:ln>
          </p:spPr>
          <p:txBody>
            <a:bodyPr/>
            <a:lstStyle/>
            <a:p>
              <a:endParaRPr lang="es-ES"/>
            </a:p>
          </p:txBody>
        </p:sp>
        <p:sp>
          <p:nvSpPr>
            <p:cNvPr id="107110" name="Freeform 518"/>
            <p:cNvSpPr>
              <a:spLocks/>
            </p:cNvSpPr>
            <p:nvPr/>
          </p:nvSpPr>
          <p:spPr bwMode="auto">
            <a:xfrm>
              <a:off x="1251" y="2996"/>
              <a:ext cx="63" cy="62"/>
            </a:xfrm>
            <a:custGeom>
              <a:avLst/>
              <a:gdLst>
                <a:gd name="T0" fmla="*/ 0 w 63"/>
                <a:gd name="T1" fmla="*/ 5 h 62"/>
                <a:gd name="T2" fmla="*/ 4 w 63"/>
                <a:gd name="T3" fmla="*/ 10 h 62"/>
                <a:gd name="T4" fmla="*/ 17 w 63"/>
                <a:gd name="T5" fmla="*/ 9 h 62"/>
                <a:gd name="T6" fmla="*/ 26 w 63"/>
                <a:gd name="T7" fmla="*/ 6 h 62"/>
                <a:gd name="T8" fmla="*/ 24 w 63"/>
                <a:gd name="T9" fmla="*/ 9 h 62"/>
                <a:gd name="T10" fmla="*/ 17 w 63"/>
                <a:gd name="T11" fmla="*/ 10 h 62"/>
                <a:gd name="T12" fmla="*/ 21 w 63"/>
                <a:gd name="T13" fmla="*/ 13 h 62"/>
                <a:gd name="T14" fmla="*/ 25 w 63"/>
                <a:gd name="T15" fmla="*/ 10 h 62"/>
                <a:gd name="T16" fmla="*/ 31 w 63"/>
                <a:gd name="T17" fmla="*/ 10 h 62"/>
                <a:gd name="T18" fmla="*/ 23 w 63"/>
                <a:gd name="T19" fmla="*/ 13 h 62"/>
                <a:gd name="T20" fmla="*/ 23 w 63"/>
                <a:gd name="T21" fmla="*/ 15 h 62"/>
                <a:gd name="T22" fmla="*/ 29 w 63"/>
                <a:gd name="T23" fmla="*/ 15 h 62"/>
                <a:gd name="T24" fmla="*/ 23 w 63"/>
                <a:gd name="T25" fmla="*/ 19 h 62"/>
                <a:gd name="T26" fmla="*/ 21 w 63"/>
                <a:gd name="T27" fmla="*/ 22 h 62"/>
                <a:gd name="T28" fmla="*/ 27 w 63"/>
                <a:gd name="T29" fmla="*/ 21 h 62"/>
                <a:gd name="T30" fmla="*/ 24 w 63"/>
                <a:gd name="T31" fmla="*/ 22 h 62"/>
                <a:gd name="T32" fmla="*/ 17 w 63"/>
                <a:gd name="T33" fmla="*/ 26 h 62"/>
                <a:gd name="T34" fmla="*/ 21 w 63"/>
                <a:gd name="T35" fmla="*/ 27 h 62"/>
                <a:gd name="T36" fmla="*/ 28 w 63"/>
                <a:gd name="T37" fmla="*/ 23 h 62"/>
                <a:gd name="T38" fmla="*/ 17 w 63"/>
                <a:gd name="T39" fmla="*/ 28 h 62"/>
                <a:gd name="T40" fmla="*/ 17 w 63"/>
                <a:gd name="T41" fmla="*/ 31 h 62"/>
                <a:gd name="T42" fmla="*/ 23 w 63"/>
                <a:gd name="T43" fmla="*/ 29 h 62"/>
                <a:gd name="T44" fmla="*/ 33 w 63"/>
                <a:gd name="T45" fmla="*/ 29 h 62"/>
                <a:gd name="T46" fmla="*/ 47 w 63"/>
                <a:gd name="T47" fmla="*/ 28 h 62"/>
                <a:gd name="T48" fmla="*/ 35 w 63"/>
                <a:gd name="T49" fmla="*/ 31 h 62"/>
                <a:gd name="T50" fmla="*/ 41 w 63"/>
                <a:gd name="T51" fmla="*/ 31 h 62"/>
                <a:gd name="T52" fmla="*/ 50 w 63"/>
                <a:gd name="T53" fmla="*/ 29 h 62"/>
                <a:gd name="T54" fmla="*/ 40 w 63"/>
                <a:gd name="T55" fmla="*/ 36 h 62"/>
                <a:gd name="T56" fmla="*/ 41 w 63"/>
                <a:gd name="T57" fmla="*/ 38 h 62"/>
                <a:gd name="T58" fmla="*/ 43 w 63"/>
                <a:gd name="T59" fmla="*/ 38 h 62"/>
                <a:gd name="T60" fmla="*/ 36 w 63"/>
                <a:gd name="T61" fmla="*/ 40 h 62"/>
                <a:gd name="T62" fmla="*/ 41 w 63"/>
                <a:gd name="T63" fmla="*/ 44 h 62"/>
                <a:gd name="T64" fmla="*/ 41 w 63"/>
                <a:gd name="T65" fmla="*/ 46 h 62"/>
                <a:gd name="T66" fmla="*/ 36 w 63"/>
                <a:gd name="T67" fmla="*/ 49 h 62"/>
                <a:gd name="T68" fmla="*/ 41 w 63"/>
                <a:gd name="T69" fmla="*/ 49 h 62"/>
                <a:gd name="T70" fmla="*/ 48 w 63"/>
                <a:gd name="T71" fmla="*/ 41 h 62"/>
                <a:gd name="T72" fmla="*/ 43 w 63"/>
                <a:gd name="T73" fmla="*/ 49 h 62"/>
                <a:gd name="T74" fmla="*/ 41 w 63"/>
                <a:gd name="T75" fmla="*/ 58 h 62"/>
                <a:gd name="T76" fmla="*/ 48 w 63"/>
                <a:gd name="T77" fmla="*/ 49 h 62"/>
                <a:gd name="T78" fmla="*/ 49 w 63"/>
                <a:gd name="T79" fmla="*/ 53 h 62"/>
                <a:gd name="T80" fmla="*/ 44 w 63"/>
                <a:gd name="T81" fmla="*/ 59 h 62"/>
                <a:gd name="T82" fmla="*/ 52 w 63"/>
                <a:gd name="T83" fmla="*/ 54 h 62"/>
                <a:gd name="T84" fmla="*/ 59 w 63"/>
                <a:gd name="T85" fmla="*/ 42 h 62"/>
                <a:gd name="T86" fmla="*/ 62 w 63"/>
                <a:gd name="T87" fmla="*/ 27 h 62"/>
                <a:gd name="T88" fmla="*/ 57 w 63"/>
                <a:gd name="T89" fmla="*/ 20 h 62"/>
                <a:gd name="T90" fmla="*/ 41 w 63"/>
                <a:gd name="T91" fmla="*/ 23 h 62"/>
                <a:gd name="T92" fmla="*/ 53 w 63"/>
                <a:gd name="T93" fmla="*/ 20 h 62"/>
                <a:gd name="T94" fmla="*/ 59 w 63"/>
                <a:gd name="T95" fmla="*/ 12 h 62"/>
                <a:gd name="T96" fmla="*/ 48 w 63"/>
                <a:gd name="T97" fmla="*/ 10 h 62"/>
                <a:gd name="T98" fmla="*/ 48 w 63"/>
                <a:gd name="T99" fmla="*/ 9 h 62"/>
                <a:gd name="T100" fmla="*/ 49 w 63"/>
                <a:gd name="T101" fmla="*/ 1 h 62"/>
                <a:gd name="T102" fmla="*/ 36 w 63"/>
                <a:gd name="T103" fmla="*/ 0 h 62"/>
                <a:gd name="T104" fmla="*/ 13 w 63"/>
                <a:gd name="T105" fmla="*/ 0 h 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3"/>
                <a:gd name="T160" fmla="*/ 0 h 62"/>
                <a:gd name="T161" fmla="*/ 63 w 63"/>
                <a:gd name="T162" fmla="*/ 62 h 6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3" h="62">
                  <a:moveTo>
                    <a:pt x="1" y="3"/>
                  </a:moveTo>
                  <a:lnTo>
                    <a:pt x="0" y="5"/>
                  </a:lnTo>
                  <a:lnTo>
                    <a:pt x="0" y="10"/>
                  </a:lnTo>
                  <a:lnTo>
                    <a:pt x="4" y="10"/>
                  </a:lnTo>
                  <a:lnTo>
                    <a:pt x="13" y="10"/>
                  </a:lnTo>
                  <a:lnTo>
                    <a:pt x="17" y="9"/>
                  </a:lnTo>
                  <a:lnTo>
                    <a:pt x="23" y="7"/>
                  </a:lnTo>
                  <a:lnTo>
                    <a:pt x="26" y="6"/>
                  </a:lnTo>
                  <a:lnTo>
                    <a:pt x="32" y="7"/>
                  </a:lnTo>
                  <a:lnTo>
                    <a:pt x="24" y="9"/>
                  </a:lnTo>
                  <a:lnTo>
                    <a:pt x="21" y="10"/>
                  </a:lnTo>
                  <a:lnTo>
                    <a:pt x="17" y="10"/>
                  </a:lnTo>
                  <a:lnTo>
                    <a:pt x="19" y="11"/>
                  </a:lnTo>
                  <a:lnTo>
                    <a:pt x="21" y="13"/>
                  </a:lnTo>
                  <a:lnTo>
                    <a:pt x="23" y="11"/>
                  </a:lnTo>
                  <a:lnTo>
                    <a:pt x="25" y="10"/>
                  </a:lnTo>
                  <a:lnTo>
                    <a:pt x="29" y="10"/>
                  </a:lnTo>
                  <a:lnTo>
                    <a:pt x="31" y="10"/>
                  </a:lnTo>
                  <a:lnTo>
                    <a:pt x="26" y="12"/>
                  </a:lnTo>
                  <a:lnTo>
                    <a:pt x="23" y="13"/>
                  </a:lnTo>
                  <a:lnTo>
                    <a:pt x="22" y="15"/>
                  </a:lnTo>
                  <a:lnTo>
                    <a:pt x="23" y="15"/>
                  </a:lnTo>
                  <a:lnTo>
                    <a:pt x="26" y="15"/>
                  </a:lnTo>
                  <a:lnTo>
                    <a:pt x="29" y="15"/>
                  </a:lnTo>
                  <a:lnTo>
                    <a:pt x="24" y="17"/>
                  </a:lnTo>
                  <a:lnTo>
                    <a:pt x="23" y="19"/>
                  </a:lnTo>
                  <a:lnTo>
                    <a:pt x="22" y="21"/>
                  </a:lnTo>
                  <a:lnTo>
                    <a:pt x="21" y="22"/>
                  </a:lnTo>
                  <a:lnTo>
                    <a:pt x="24" y="21"/>
                  </a:lnTo>
                  <a:lnTo>
                    <a:pt x="27" y="21"/>
                  </a:lnTo>
                  <a:lnTo>
                    <a:pt x="32" y="20"/>
                  </a:lnTo>
                  <a:lnTo>
                    <a:pt x="24" y="22"/>
                  </a:lnTo>
                  <a:lnTo>
                    <a:pt x="21" y="23"/>
                  </a:lnTo>
                  <a:lnTo>
                    <a:pt x="17" y="26"/>
                  </a:lnTo>
                  <a:lnTo>
                    <a:pt x="17" y="28"/>
                  </a:lnTo>
                  <a:lnTo>
                    <a:pt x="21" y="27"/>
                  </a:lnTo>
                  <a:lnTo>
                    <a:pt x="25" y="23"/>
                  </a:lnTo>
                  <a:lnTo>
                    <a:pt x="28" y="23"/>
                  </a:lnTo>
                  <a:lnTo>
                    <a:pt x="23" y="27"/>
                  </a:lnTo>
                  <a:lnTo>
                    <a:pt x="17" y="28"/>
                  </a:lnTo>
                  <a:lnTo>
                    <a:pt x="17" y="30"/>
                  </a:lnTo>
                  <a:lnTo>
                    <a:pt x="17" y="31"/>
                  </a:lnTo>
                  <a:lnTo>
                    <a:pt x="21" y="30"/>
                  </a:lnTo>
                  <a:lnTo>
                    <a:pt x="23" y="29"/>
                  </a:lnTo>
                  <a:lnTo>
                    <a:pt x="29" y="29"/>
                  </a:lnTo>
                  <a:lnTo>
                    <a:pt x="33" y="29"/>
                  </a:lnTo>
                  <a:lnTo>
                    <a:pt x="39" y="29"/>
                  </a:lnTo>
                  <a:lnTo>
                    <a:pt x="47" y="28"/>
                  </a:lnTo>
                  <a:lnTo>
                    <a:pt x="41" y="30"/>
                  </a:lnTo>
                  <a:lnTo>
                    <a:pt x="35" y="31"/>
                  </a:lnTo>
                  <a:lnTo>
                    <a:pt x="36" y="33"/>
                  </a:lnTo>
                  <a:lnTo>
                    <a:pt x="41" y="31"/>
                  </a:lnTo>
                  <a:lnTo>
                    <a:pt x="47" y="31"/>
                  </a:lnTo>
                  <a:lnTo>
                    <a:pt x="50" y="29"/>
                  </a:lnTo>
                  <a:lnTo>
                    <a:pt x="44" y="33"/>
                  </a:lnTo>
                  <a:lnTo>
                    <a:pt x="40" y="36"/>
                  </a:lnTo>
                  <a:lnTo>
                    <a:pt x="36" y="38"/>
                  </a:lnTo>
                  <a:lnTo>
                    <a:pt x="41" y="38"/>
                  </a:lnTo>
                  <a:lnTo>
                    <a:pt x="47" y="38"/>
                  </a:lnTo>
                  <a:lnTo>
                    <a:pt x="43" y="38"/>
                  </a:lnTo>
                  <a:lnTo>
                    <a:pt x="39" y="39"/>
                  </a:lnTo>
                  <a:lnTo>
                    <a:pt x="36" y="40"/>
                  </a:lnTo>
                  <a:lnTo>
                    <a:pt x="36" y="46"/>
                  </a:lnTo>
                  <a:lnTo>
                    <a:pt x="41" y="44"/>
                  </a:lnTo>
                  <a:lnTo>
                    <a:pt x="45" y="42"/>
                  </a:lnTo>
                  <a:lnTo>
                    <a:pt x="41" y="46"/>
                  </a:lnTo>
                  <a:lnTo>
                    <a:pt x="36" y="48"/>
                  </a:lnTo>
                  <a:lnTo>
                    <a:pt x="36" y="49"/>
                  </a:lnTo>
                  <a:lnTo>
                    <a:pt x="39" y="54"/>
                  </a:lnTo>
                  <a:lnTo>
                    <a:pt x="41" y="49"/>
                  </a:lnTo>
                  <a:lnTo>
                    <a:pt x="45" y="46"/>
                  </a:lnTo>
                  <a:lnTo>
                    <a:pt x="48" y="41"/>
                  </a:lnTo>
                  <a:lnTo>
                    <a:pt x="45" y="48"/>
                  </a:lnTo>
                  <a:lnTo>
                    <a:pt x="43" y="49"/>
                  </a:lnTo>
                  <a:lnTo>
                    <a:pt x="40" y="54"/>
                  </a:lnTo>
                  <a:lnTo>
                    <a:pt x="41" y="58"/>
                  </a:lnTo>
                  <a:lnTo>
                    <a:pt x="47" y="54"/>
                  </a:lnTo>
                  <a:lnTo>
                    <a:pt x="48" y="49"/>
                  </a:lnTo>
                  <a:lnTo>
                    <a:pt x="52" y="46"/>
                  </a:lnTo>
                  <a:lnTo>
                    <a:pt x="49" y="53"/>
                  </a:lnTo>
                  <a:lnTo>
                    <a:pt x="47" y="54"/>
                  </a:lnTo>
                  <a:lnTo>
                    <a:pt x="44" y="59"/>
                  </a:lnTo>
                  <a:lnTo>
                    <a:pt x="47" y="61"/>
                  </a:lnTo>
                  <a:lnTo>
                    <a:pt x="52" y="54"/>
                  </a:lnTo>
                  <a:lnTo>
                    <a:pt x="57" y="48"/>
                  </a:lnTo>
                  <a:lnTo>
                    <a:pt x="59" y="42"/>
                  </a:lnTo>
                  <a:lnTo>
                    <a:pt x="62" y="31"/>
                  </a:lnTo>
                  <a:lnTo>
                    <a:pt x="62" y="27"/>
                  </a:lnTo>
                  <a:lnTo>
                    <a:pt x="62" y="20"/>
                  </a:lnTo>
                  <a:lnTo>
                    <a:pt x="57" y="20"/>
                  </a:lnTo>
                  <a:lnTo>
                    <a:pt x="49" y="22"/>
                  </a:lnTo>
                  <a:lnTo>
                    <a:pt x="41" y="23"/>
                  </a:lnTo>
                  <a:lnTo>
                    <a:pt x="48" y="21"/>
                  </a:lnTo>
                  <a:lnTo>
                    <a:pt x="53" y="20"/>
                  </a:lnTo>
                  <a:lnTo>
                    <a:pt x="60" y="17"/>
                  </a:lnTo>
                  <a:lnTo>
                    <a:pt x="59" y="12"/>
                  </a:lnTo>
                  <a:lnTo>
                    <a:pt x="57" y="7"/>
                  </a:lnTo>
                  <a:lnTo>
                    <a:pt x="48" y="10"/>
                  </a:lnTo>
                  <a:lnTo>
                    <a:pt x="43" y="12"/>
                  </a:lnTo>
                  <a:lnTo>
                    <a:pt x="48" y="9"/>
                  </a:lnTo>
                  <a:lnTo>
                    <a:pt x="56" y="5"/>
                  </a:lnTo>
                  <a:lnTo>
                    <a:pt x="49" y="1"/>
                  </a:lnTo>
                  <a:lnTo>
                    <a:pt x="45" y="0"/>
                  </a:lnTo>
                  <a:lnTo>
                    <a:pt x="36" y="0"/>
                  </a:lnTo>
                  <a:lnTo>
                    <a:pt x="23" y="0"/>
                  </a:lnTo>
                  <a:lnTo>
                    <a:pt x="13" y="0"/>
                  </a:lnTo>
                  <a:lnTo>
                    <a:pt x="1" y="3"/>
                  </a:lnTo>
                </a:path>
              </a:pathLst>
            </a:custGeom>
            <a:solidFill>
              <a:srgbClr val="603000"/>
            </a:solidFill>
            <a:ln w="9525" cap="rnd">
              <a:noFill/>
              <a:round/>
              <a:headEnd type="none" w="sm" len="sm"/>
              <a:tailEnd type="none" w="sm" len="sm"/>
            </a:ln>
          </p:spPr>
          <p:txBody>
            <a:bodyPr/>
            <a:lstStyle/>
            <a:p>
              <a:endParaRPr lang="es-ES"/>
            </a:p>
          </p:txBody>
        </p:sp>
        <p:sp>
          <p:nvSpPr>
            <p:cNvPr id="107111" name="Freeform 519"/>
            <p:cNvSpPr>
              <a:spLocks/>
            </p:cNvSpPr>
            <p:nvPr/>
          </p:nvSpPr>
          <p:spPr bwMode="auto">
            <a:xfrm>
              <a:off x="1241" y="3049"/>
              <a:ext cx="28" cy="25"/>
            </a:xfrm>
            <a:custGeom>
              <a:avLst/>
              <a:gdLst>
                <a:gd name="T0" fmla="*/ 0 w 28"/>
                <a:gd name="T1" fmla="*/ 0 h 25"/>
                <a:gd name="T2" fmla="*/ 27 w 28"/>
                <a:gd name="T3" fmla="*/ 0 h 25"/>
                <a:gd name="T4" fmla="*/ 27 w 28"/>
                <a:gd name="T5" fmla="*/ 24 h 25"/>
                <a:gd name="T6" fmla="*/ 0 w 28"/>
                <a:gd name="T7" fmla="*/ 24 h 25"/>
                <a:gd name="T8" fmla="*/ 27 w 28"/>
                <a:gd name="T9" fmla="*/ 24 h 25"/>
                <a:gd name="T10" fmla="*/ 27 w 28"/>
                <a:gd name="T11" fmla="*/ 0 h 25"/>
                <a:gd name="T12" fmla="*/ 0 w 28"/>
                <a:gd name="T13" fmla="*/ 0 h 25"/>
                <a:gd name="T14" fmla="*/ 0 60000 65536"/>
                <a:gd name="T15" fmla="*/ 0 60000 65536"/>
                <a:gd name="T16" fmla="*/ 0 60000 65536"/>
                <a:gd name="T17" fmla="*/ 0 60000 65536"/>
                <a:gd name="T18" fmla="*/ 0 60000 65536"/>
                <a:gd name="T19" fmla="*/ 0 60000 65536"/>
                <a:gd name="T20" fmla="*/ 0 60000 65536"/>
                <a:gd name="T21" fmla="*/ 0 w 28"/>
                <a:gd name="T22" fmla="*/ 0 h 25"/>
                <a:gd name="T23" fmla="*/ 28 w 28"/>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5">
                  <a:moveTo>
                    <a:pt x="0" y="0"/>
                  </a:moveTo>
                  <a:lnTo>
                    <a:pt x="27" y="0"/>
                  </a:lnTo>
                  <a:lnTo>
                    <a:pt x="27" y="24"/>
                  </a:lnTo>
                  <a:lnTo>
                    <a:pt x="0" y="24"/>
                  </a:lnTo>
                  <a:lnTo>
                    <a:pt x="27" y="24"/>
                  </a:lnTo>
                  <a:lnTo>
                    <a:pt x="27"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112" name="Freeform 520"/>
            <p:cNvSpPr>
              <a:spLocks/>
            </p:cNvSpPr>
            <p:nvPr/>
          </p:nvSpPr>
          <p:spPr bwMode="auto">
            <a:xfrm>
              <a:off x="1238" y="3062"/>
              <a:ext cx="27" cy="1"/>
            </a:xfrm>
            <a:custGeom>
              <a:avLst/>
              <a:gdLst>
                <a:gd name="T0" fmla="*/ 0 w 27"/>
                <a:gd name="T1" fmla="*/ 0 h 1"/>
                <a:gd name="T2" fmla="*/ 13 w 27"/>
                <a:gd name="T3" fmla="*/ 0 h 1"/>
                <a:gd name="T4" fmla="*/ 26 w 27"/>
                <a:gd name="T5" fmla="*/ 0 h 1"/>
                <a:gd name="T6" fmla="*/ 13 w 27"/>
                <a:gd name="T7" fmla="*/ 0 h 1"/>
                <a:gd name="T8" fmla="*/ 0 w 27"/>
                <a:gd name="T9" fmla="*/ 0 h 1"/>
                <a:gd name="T10" fmla="*/ 0 60000 65536"/>
                <a:gd name="T11" fmla="*/ 0 60000 65536"/>
                <a:gd name="T12" fmla="*/ 0 60000 65536"/>
                <a:gd name="T13" fmla="*/ 0 60000 65536"/>
                <a:gd name="T14" fmla="*/ 0 60000 65536"/>
                <a:gd name="T15" fmla="*/ 0 w 27"/>
                <a:gd name="T16" fmla="*/ 0 h 1"/>
                <a:gd name="T17" fmla="*/ 27 w 27"/>
                <a:gd name="T18" fmla="*/ 1 h 1"/>
              </a:gdLst>
              <a:ahLst/>
              <a:cxnLst>
                <a:cxn ang="T10">
                  <a:pos x="T0" y="T1"/>
                </a:cxn>
                <a:cxn ang="T11">
                  <a:pos x="T2" y="T3"/>
                </a:cxn>
                <a:cxn ang="T12">
                  <a:pos x="T4" y="T5"/>
                </a:cxn>
                <a:cxn ang="T13">
                  <a:pos x="T6" y="T7"/>
                </a:cxn>
                <a:cxn ang="T14">
                  <a:pos x="T8" y="T9"/>
                </a:cxn>
              </a:cxnLst>
              <a:rect l="T15" t="T16" r="T17" b="T18"/>
              <a:pathLst>
                <a:path w="27" h="1">
                  <a:moveTo>
                    <a:pt x="0" y="0"/>
                  </a:moveTo>
                  <a:lnTo>
                    <a:pt x="13" y="0"/>
                  </a:lnTo>
                  <a:lnTo>
                    <a:pt x="26" y="0"/>
                  </a:lnTo>
                  <a:lnTo>
                    <a:pt x="13"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113" name="Freeform 521"/>
            <p:cNvSpPr>
              <a:spLocks/>
            </p:cNvSpPr>
            <p:nvPr/>
          </p:nvSpPr>
          <p:spPr bwMode="auto">
            <a:xfrm>
              <a:off x="1253" y="3035"/>
              <a:ext cx="1" cy="25"/>
            </a:xfrm>
            <a:custGeom>
              <a:avLst/>
              <a:gdLst>
                <a:gd name="T0" fmla="*/ 0 w 1"/>
                <a:gd name="T1" fmla="*/ 0 h 25"/>
                <a:gd name="T2" fmla="*/ 0 w 1"/>
                <a:gd name="T3" fmla="*/ 24 h 25"/>
                <a:gd name="T4" fmla="*/ 0 w 1"/>
                <a:gd name="T5" fmla="*/ 10 h 25"/>
                <a:gd name="T6" fmla="*/ 0 w 1"/>
                <a:gd name="T7" fmla="*/ 0 h 25"/>
                <a:gd name="T8" fmla="*/ 0 w 1"/>
                <a:gd name="T9" fmla="*/ 10 h 25"/>
                <a:gd name="T10" fmla="*/ 0 w 1"/>
                <a:gd name="T11" fmla="*/ 0 h 25"/>
                <a:gd name="T12" fmla="*/ 0 60000 65536"/>
                <a:gd name="T13" fmla="*/ 0 60000 65536"/>
                <a:gd name="T14" fmla="*/ 0 60000 65536"/>
                <a:gd name="T15" fmla="*/ 0 60000 65536"/>
                <a:gd name="T16" fmla="*/ 0 60000 65536"/>
                <a:gd name="T17" fmla="*/ 0 60000 65536"/>
                <a:gd name="T18" fmla="*/ 0 w 1"/>
                <a:gd name="T19" fmla="*/ 0 h 25"/>
                <a:gd name="T20" fmla="*/ 1 w 1"/>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1" h="25">
                  <a:moveTo>
                    <a:pt x="0" y="0"/>
                  </a:moveTo>
                  <a:lnTo>
                    <a:pt x="0" y="24"/>
                  </a:lnTo>
                  <a:lnTo>
                    <a:pt x="0" y="10"/>
                  </a:lnTo>
                  <a:lnTo>
                    <a:pt x="0" y="0"/>
                  </a:lnTo>
                  <a:lnTo>
                    <a:pt x="0" y="1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114" name="Freeform 522"/>
            <p:cNvSpPr>
              <a:spLocks/>
            </p:cNvSpPr>
            <p:nvPr/>
          </p:nvSpPr>
          <p:spPr bwMode="auto">
            <a:xfrm>
              <a:off x="1245" y="3052"/>
              <a:ext cx="1" cy="25"/>
            </a:xfrm>
            <a:custGeom>
              <a:avLst/>
              <a:gdLst>
                <a:gd name="T0" fmla="*/ 0 w 1"/>
                <a:gd name="T1" fmla="*/ 0 h 25"/>
                <a:gd name="T2" fmla="*/ 0 w 1"/>
                <a:gd name="T3" fmla="*/ 1 h 25"/>
                <a:gd name="T4" fmla="*/ 0 w 1"/>
                <a:gd name="T5" fmla="*/ 10 h 25"/>
                <a:gd name="T6" fmla="*/ 0 w 1"/>
                <a:gd name="T7" fmla="*/ 24 h 25"/>
                <a:gd name="T8" fmla="*/ 0 w 1"/>
                <a:gd name="T9" fmla="*/ 14 h 25"/>
                <a:gd name="T10" fmla="*/ 0 w 1"/>
                <a:gd name="T11" fmla="*/ 10 h 25"/>
                <a:gd name="T12" fmla="*/ 0 w 1"/>
                <a:gd name="T13" fmla="*/ 4 h 25"/>
                <a:gd name="T14" fmla="*/ 0 w 1"/>
                <a:gd name="T15" fmla="*/ 0 h 25"/>
                <a:gd name="T16" fmla="*/ 0 60000 65536"/>
                <a:gd name="T17" fmla="*/ 0 60000 65536"/>
                <a:gd name="T18" fmla="*/ 0 60000 65536"/>
                <a:gd name="T19" fmla="*/ 0 60000 65536"/>
                <a:gd name="T20" fmla="*/ 0 60000 65536"/>
                <a:gd name="T21" fmla="*/ 0 60000 65536"/>
                <a:gd name="T22" fmla="*/ 0 60000 65536"/>
                <a:gd name="T23" fmla="*/ 0 60000 65536"/>
                <a:gd name="T24" fmla="*/ 0 w 1"/>
                <a:gd name="T25" fmla="*/ 0 h 25"/>
                <a:gd name="T26" fmla="*/ 1 w 1"/>
                <a:gd name="T27" fmla="*/ 25 h 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 h="25">
                  <a:moveTo>
                    <a:pt x="0" y="0"/>
                  </a:moveTo>
                  <a:lnTo>
                    <a:pt x="0" y="1"/>
                  </a:lnTo>
                  <a:lnTo>
                    <a:pt x="0" y="10"/>
                  </a:lnTo>
                  <a:lnTo>
                    <a:pt x="0" y="24"/>
                  </a:lnTo>
                  <a:lnTo>
                    <a:pt x="0" y="14"/>
                  </a:lnTo>
                  <a:lnTo>
                    <a:pt x="0" y="10"/>
                  </a:lnTo>
                  <a:lnTo>
                    <a:pt x="0" y="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115" name="Freeform 523"/>
            <p:cNvSpPr>
              <a:spLocks/>
            </p:cNvSpPr>
            <p:nvPr/>
          </p:nvSpPr>
          <p:spPr bwMode="auto">
            <a:xfrm>
              <a:off x="1268" y="3059"/>
              <a:ext cx="27" cy="26"/>
            </a:xfrm>
            <a:custGeom>
              <a:avLst/>
              <a:gdLst>
                <a:gd name="T0" fmla="*/ 26 w 27"/>
                <a:gd name="T1" fmla="*/ 0 h 26"/>
                <a:gd name="T2" fmla="*/ 22 w 27"/>
                <a:gd name="T3" fmla="*/ 9 h 26"/>
                <a:gd name="T4" fmla="*/ 16 w 27"/>
                <a:gd name="T5" fmla="*/ 15 h 26"/>
                <a:gd name="T6" fmla="*/ 9 w 27"/>
                <a:gd name="T7" fmla="*/ 20 h 26"/>
                <a:gd name="T8" fmla="*/ 0 w 27"/>
                <a:gd name="T9" fmla="*/ 25 h 26"/>
                <a:gd name="T10" fmla="*/ 10 w 27"/>
                <a:gd name="T11" fmla="*/ 20 h 26"/>
                <a:gd name="T12" fmla="*/ 22 w 27"/>
                <a:gd name="T13" fmla="*/ 17 h 26"/>
                <a:gd name="T14" fmla="*/ 26 w 27"/>
                <a:gd name="T15" fmla="*/ 12 h 26"/>
                <a:gd name="T16" fmla="*/ 26 w 27"/>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26"/>
                <a:gd name="T29" fmla="*/ 27 w 27"/>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26">
                  <a:moveTo>
                    <a:pt x="26" y="0"/>
                  </a:moveTo>
                  <a:lnTo>
                    <a:pt x="22" y="9"/>
                  </a:lnTo>
                  <a:lnTo>
                    <a:pt x="16" y="15"/>
                  </a:lnTo>
                  <a:lnTo>
                    <a:pt x="9" y="20"/>
                  </a:lnTo>
                  <a:lnTo>
                    <a:pt x="0" y="25"/>
                  </a:lnTo>
                  <a:lnTo>
                    <a:pt x="10" y="20"/>
                  </a:lnTo>
                  <a:lnTo>
                    <a:pt x="22" y="17"/>
                  </a:lnTo>
                  <a:lnTo>
                    <a:pt x="26" y="12"/>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7116" name="Freeform 524"/>
            <p:cNvSpPr>
              <a:spLocks/>
            </p:cNvSpPr>
            <p:nvPr/>
          </p:nvSpPr>
          <p:spPr bwMode="auto">
            <a:xfrm>
              <a:off x="1145" y="3306"/>
              <a:ext cx="189" cy="65"/>
            </a:xfrm>
            <a:custGeom>
              <a:avLst/>
              <a:gdLst>
                <a:gd name="T0" fmla="*/ 0 w 189"/>
                <a:gd name="T1" fmla="*/ 32 h 65"/>
                <a:gd name="T2" fmla="*/ 0 w 189"/>
                <a:gd name="T3" fmla="*/ 52 h 65"/>
                <a:gd name="T4" fmla="*/ 61 w 189"/>
                <a:gd name="T5" fmla="*/ 64 h 65"/>
                <a:gd name="T6" fmla="*/ 131 w 189"/>
                <a:gd name="T7" fmla="*/ 64 h 65"/>
                <a:gd name="T8" fmla="*/ 184 w 189"/>
                <a:gd name="T9" fmla="*/ 46 h 65"/>
                <a:gd name="T10" fmla="*/ 188 w 189"/>
                <a:gd name="T11" fmla="*/ 0 h 65"/>
                <a:gd name="T12" fmla="*/ 80 w 189"/>
                <a:gd name="T13" fmla="*/ 0 h 65"/>
                <a:gd name="T14" fmla="*/ 0 w 189"/>
                <a:gd name="T15" fmla="*/ 32 h 65"/>
                <a:gd name="T16" fmla="*/ 0 60000 65536"/>
                <a:gd name="T17" fmla="*/ 0 60000 65536"/>
                <a:gd name="T18" fmla="*/ 0 60000 65536"/>
                <a:gd name="T19" fmla="*/ 0 60000 65536"/>
                <a:gd name="T20" fmla="*/ 0 60000 65536"/>
                <a:gd name="T21" fmla="*/ 0 60000 65536"/>
                <a:gd name="T22" fmla="*/ 0 60000 65536"/>
                <a:gd name="T23" fmla="*/ 0 60000 65536"/>
                <a:gd name="T24" fmla="*/ 0 w 189"/>
                <a:gd name="T25" fmla="*/ 0 h 65"/>
                <a:gd name="T26" fmla="*/ 189 w 189"/>
                <a:gd name="T27" fmla="*/ 65 h 6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9" h="65">
                  <a:moveTo>
                    <a:pt x="0" y="32"/>
                  </a:moveTo>
                  <a:lnTo>
                    <a:pt x="0" y="52"/>
                  </a:lnTo>
                  <a:lnTo>
                    <a:pt x="61" y="64"/>
                  </a:lnTo>
                  <a:lnTo>
                    <a:pt x="131" y="64"/>
                  </a:lnTo>
                  <a:lnTo>
                    <a:pt x="184" y="46"/>
                  </a:lnTo>
                  <a:lnTo>
                    <a:pt x="188" y="0"/>
                  </a:lnTo>
                  <a:lnTo>
                    <a:pt x="80" y="0"/>
                  </a:lnTo>
                  <a:lnTo>
                    <a:pt x="0"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7117" name="Freeform 525"/>
            <p:cNvSpPr>
              <a:spLocks/>
            </p:cNvSpPr>
            <p:nvPr/>
          </p:nvSpPr>
          <p:spPr bwMode="auto">
            <a:xfrm>
              <a:off x="1154" y="3330"/>
              <a:ext cx="173" cy="37"/>
            </a:xfrm>
            <a:custGeom>
              <a:avLst/>
              <a:gdLst>
                <a:gd name="T0" fmla="*/ 0 w 173"/>
                <a:gd name="T1" fmla="*/ 10 h 37"/>
                <a:gd name="T2" fmla="*/ 0 w 173"/>
                <a:gd name="T3" fmla="*/ 25 h 37"/>
                <a:gd name="T4" fmla="*/ 53 w 173"/>
                <a:gd name="T5" fmla="*/ 36 h 37"/>
                <a:gd name="T6" fmla="*/ 123 w 173"/>
                <a:gd name="T7" fmla="*/ 36 h 37"/>
                <a:gd name="T8" fmla="*/ 172 w 173"/>
                <a:gd name="T9" fmla="*/ 18 h 37"/>
                <a:gd name="T10" fmla="*/ 172 w 173"/>
                <a:gd name="T11" fmla="*/ 0 h 37"/>
                <a:gd name="T12" fmla="*/ 125 w 173"/>
                <a:gd name="T13" fmla="*/ 18 h 37"/>
                <a:gd name="T14" fmla="*/ 54 w 173"/>
                <a:gd name="T15" fmla="*/ 18 h 37"/>
                <a:gd name="T16" fmla="*/ 0 w 173"/>
                <a:gd name="T17" fmla="*/ 10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3"/>
                <a:gd name="T28" fmla="*/ 0 h 37"/>
                <a:gd name="T29" fmla="*/ 173 w 173"/>
                <a:gd name="T30" fmla="*/ 37 h 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3" h="37">
                  <a:moveTo>
                    <a:pt x="0" y="10"/>
                  </a:moveTo>
                  <a:lnTo>
                    <a:pt x="0" y="25"/>
                  </a:lnTo>
                  <a:lnTo>
                    <a:pt x="53" y="36"/>
                  </a:lnTo>
                  <a:lnTo>
                    <a:pt x="123" y="36"/>
                  </a:lnTo>
                  <a:lnTo>
                    <a:pt x="172" y="18"/>
                  </a:lnTo>
                  <a:lnTo>
                    <a:pt x="172" y="0"/>
                  </a:lnTo>
                  <a:lnTo>
                    <a:pt x="125" y="18"/>
                  </a:lnTo>
                  <a:lnTo>
                    <a:pt x="54" y="18"/>
                  </a:lnTo>
                  <a:lnTo>
                    <a:pt x="0" y="10"/>
                  </a:lnTo>
                </a:path>
              </a:pathLst>
            </a:custGeom>
            <a:solidFill>
              <a:srgbClr val="606060"/>
            </a:solidFill>
            <a:ln w="9525" cap="rnd">
              <a:noFill/>
              <a:round/>
              <a:headEnd type="none" w="sm" len="sm"/>
              <a:tailEnd type="none" w="sm" len="sm"/>
            </a:ln>
          </p:spPr>
          <p:txBody>
            <a:bodyPr/>
            <a:lstStyle/>
            <a:p>
              <a:endParaRPr lang="es-ES"/>
            </a:p>
          </p:txBody>
        </p:sp>
        <p:sp>
          <p:nvSpPr>
            <p:cNvPr id="107118" name="Freeform 526"/>
            <p:cNvSpPr>
              <a:spLocks/>
            </p:cNvSpPr>
            <p:nvPr/>
          </p:nvSpPr>
          <p:spPr bwMode="auto">
            <a:xfrm>
              <a:off x="1092" y="3248"/>
              <a:ext cx="237" cy="186"/>
            </a:xfrm>
            <a:custGeom>
              <a:avLst/>
              <a:gdLst>
                <a:gd name="T0" fmla="*/ 46 w 237"/>
                <a:gd name="T1" fmla="*/ 141 h 186"/>
                <a:gd name="T2" fmla="*/ 46 w 237"/>
                <a:gd name="T3" fmla="*/ 178 h 186"/>
                <a:gd name="T4" fmla="*/ 24 w 237"/>
                <a:gd name="T5" fmla="*/ 185 h 186"/>
                <a:gd name="T6" fmla="*/ 1 w 237"/>
                <a:gd name="T7" fmla="*/ 183 h 186"/>
                <a:gd name="T8" fmla="*/ 0 w 237"/>
                <a:gd name="T9" fmla="*/ 129 h 186"/>
                <a:gd name="T10" fmla="*/ 0 w 237"/>
                <a:gd name="T11" fmla="*/ 99 h 186"/>
                <a:gd name="T12" fmla="*/ 1 w 237"/>
                <a:gd name="T13" fmla="*/ 85 h 186"/>
                <a:gd name="T14" fmla="*/ 0 w 237"/>
                <a:gd name="T15" fmla="*/ 74 h 186"/>
                <a:gd name="T16" fmla="*/ 0 w 237"/>
                <a:gd name="T17" fmla="*/ 65 h 186"/>
                <a:gd name="T18" fmla="*/ 1 w 237"/>
                <a:gd name="T19" fmla="*/ 58 h 186"/>
                <a:gd name="T20" fmla="*/ 12 w 237"/>
                <a:gd name="T21" fmla="*/ 48 h 186"/>
                <a:gd name="T22" fmla="*/ 24 w 237"/>
                <a:gd name="T23" fmla="*/ 41 h 186"/>
                <a:gd name="T24" fmla="*/ 52 w 237"/>
                <a:gd name="T25" fmla="*/ 31 h 186"/>
                <a:gd name="T26" fmla="*/ 94 w 237"/>
                <a:gd name="T27" fmla="*/ 21 h 186"/>
                <a:gd name="T28" fmla="*/ 102 w 237"/>
                <a:gd name="T29" fmla="*/ 21 h 186"/>
                <a:gd name="T30" fmla="*/ 107 w 237"/>
                <a:gd name="T31" fmla="*/ 21 h 186"/>
                <a:gd name="T32" fmla="*/ 109 w 237"/>
                <a:gd name="T33" fmla="*/ 20 h 186"/>
                <a:gd name="T34" fmla="*/ 110 w 237"/>
                <a:gd name="T35" fmla="*/ 17 h 186"/>
                <a:gd name="T36" fmla="*/ 113 w 237"/>
                <a:gd name="T37" fmla="*/ 18 h 186"/>
                <a:gd name="T38" fmla="*/ 118 w 237"/>
                <a:gd name="T39" fmla="*/ 18 h 186"/>
                <a:gd name="T40" fmla="*/ 118 w 237"/>
                <a:gd name="T41" fmla="*/ 15 h 186"/>
                <a:gd name="T42" fmla="*/ 121 w 237"/>
                <a:gd name="T43" fmla="*/ 12 h 186"/>
                <a:gd name="T44" fmla="*/ 126 w 237"/>
                <a:gd name="T45" fmla="*/ 11 h 186"/>
                <a:gd name="T46" fmla="*/ 129 w 237"/>
                <a:gd name="T47" fmla="*/ 11 h 186"/>
                <a:gd name="T48" fmla="*/ 128 w 237"/>
                <a:gd name="T49" fmla="*/ 8 h 186"/>
                <a:gd name="T50" fmla="*/ 134 w 237"/>
                <a:gd name="T51" fmla="*/ 0 h 186"/>
                <a:gd name="T52" fmla="*/ 229 w 237"/>
                <a:gd name="T53" fmla="*/ 1 h 186"/>
                <a:gd name="T54" fmla="*/ 229 w 237"/>
                <a:gd name="T55" fmla="*/ 11 h 186"/>
                <a:gd name="T56" fmla="*/ 229 w 237"/>
                <a:gd name="T57" fmla="*/ 20 h 186"/>
                <a:gd name="T58" fmla="*/ 233 w 237"/>
                <a:gd name="T59" fmla="*/ 26 h 186"/>
                <a:gd name="T60" fmla="*/ 234 w 237"/>
                <a:gd name="T61" fmla="*/ 33 h 186"/>
                <a:gd name="T62" fmla="*/ 236 w 237"/>
                <a:gd name="T63" fmla="*/ 47 h 186"/>
                <a:gd name="T64" fmla="*/ 234 w 237"/>
                <a:gd name="T65" fmla="*/ 53 h 186"/>
                <a:gd name="T66" fmla="*/ 229 w 237"/>
                <a:gd name="T67" fmla="*/ 61 h 186"/>
                <a:gd name="T68" fmla="*/ 227 w 237"/>
                <a:gd name="T69" fmla="*/ 65 h 186"/>
                <a:gd name="T70" fmla="*/ 223 w 237"/>
                <a:gd name="T71" fmla="*/ 68 h 186"/>
                <a:gd name="T72" fmla="*/ 216 w 237"/>
                <a:gd name="T73" fmla="*/ 70 h 186"/>
                <a:gd name="T74" fmla="*/ 206 w 237"/>
                <a:gd name="T75" fmla="*/ 73 h 186"/>
                <a:gd name="T76" fmla="*/ 202 w 237"/>
                <a:gd name="T77" fmla="*/ 79 h 186"/>
                <a:gd name="T78" fmla="*/ 198 w 237"/>
                <a:gd name="T79" fmla="*/ 82 h 186"/>
                <a:gd name="T80" fmla="*/ 190 w 237"/>
                <a:gd name="T81" fmla="*/ 85 h 186"/>
                <a:gd name="T82" fmla="*/ 181 w 237"/>
                <a:gd name="T83" fmla="*/ 89 h 186"/>
                <a:gd name="T84" fmla="*/ 166 w 237"/>
                <a:gd name="T85" fmla="*/ 90 h 186"/>
                <a:gd name="T86" fmla="*/ 153 w 237"/>
                <a:gd name="T87" fmla="*/ 90 h 186"/>
                <a:gd name="T88" fmla="*/ 145 w 237"/>
                <a:gd name="T89" fmla="*/ 90 h 186"/>
                <a:gd name="T90" fmla="*/ 136 w 237"/>
                <a:gd name="T91" fmla="*/ 89 h 186"/>
                <a:gd name="T92" fmla="*/ 129 w 237"/>
                <a:gd name="T93" fmla="*/ 91 h 186"/>
                <a:gd name="T94" fmla="*/ 118 w 237"/>
                <a:gd name="T95" fmla="*/ 91 h 186"/>
                <a:gd name="T96" fmla="*/ 65 w 237"/>
                <a:gd name="T97" fmla="*/ 97 h 186"/>
                <a:gd name="T98" fmla="*/ 53 w 237"/>
                <a:gd name="T99" fmla="*/ 98 h 186"/>
                <a:gd name="T100" fmla="*/ 51 w 237"/>
                <a:gd name="T101" fmla="*/ 101 h 186"/>
                <a:gd name="T102" fmla="*/ 43 w 237"/>
                <a:gd name="T103" fmla="*/ 102 h 186"/>
                <a:gd name="T104" fmla="*/ 48 w 237"/>
                <a:gd name="T105" fmla="*/ 106 h 186"/>
                <a:gd name="T106" fmla="*/ 44 w 237"/>
                <a:gd name="T107" fmla="*/ 113 h 186"/>
                <a:gd name="T108" fmla="*/ 46 w 237"/>
                <a:gd name="T109" fmla="*/ 129 h 186"/>
                <a:gd name="T110" fmla="*/ 46 w 237"/>
                <a:gd name="T111" fmla="*/ 141 h 18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7"/>
                <a:gd name="T169" fmla="*/ 0 h 186"/>
                <a:gd name="T170" fmla="*/ 237 w 237"/>
                <a:gd name="T171" fmla="*/ 186 h 18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7" h="186">
                  <a:moveTo>
                    <a:pt x="46" y="141"/>
                  </a:moveTo>
                  <a:lnTo>
                    <a:pt x="46" y="178"/>
                  </a:lnTo>
                  <a:lnTo>
                    <a:pt x="24" y="185"/>
                  </a:lnTo>
                  <a:lnTo>
                    <a:pt x="1" y="183"/>
                  </a:lnTo>
                  <a:lnTo>
                    <a:pt x="0" y="129"/>
                  </a:lnTo>
                  <a:lnTo>
                    <a:pt x="0" y="99"/>
                  </a:lnTo>
                  <a:lnTo>
                    <a:pt x="1" y="85"/>
                  </a:lnTo>
                  <a:lnTo>
                    <a:pt x="0" y="74"/>
                  </a:lnTo>
                  <a:lnTo>
                    <a:pt x="0" y="65"/>
                  </a:lnTo>
                  <a:lnTo>
                    <a:pt x="1" y="58"/>
                  </a:lnTo>
                  <a:lnTo>
                    <a:pt x="12" y="48"/>
                  </a:lnTo>
                  <a:lnTo>
                    <a:pt x="24" y="41"/>
                  </a:lnTo>
                  <a:lnTo>
                    <a:pt x="52" y="31"/>
                  </a:lnTo>
                  <a:lnTo>
                    <a:pt x="94" y="21"/>
                  </a:lnTo>
                  <a:lnTo>
                    <a:pt x="102" y="21"/>
                  </a:lnTo>
                  <a:lnTo>
                    <a:pt x="107" y="21"/>
                  </a:lnTo>
                  <a:lnTo>
                    <a:pt x="109" y="20"/>
                  </a:lnTo>
                  <a:lnTo>
                    <a:pt x="110" y="17"/>
                  </a:lnTo>
                  <a:lnTo>
                    <a:pt x="113" y="18"/>
                  </a:lnTo>
                  <a:lnTo>
                    <a:pt x="118" y="18"/>
                  </a:lnTo>
                  <a:lnTo>
                    <a:pt x="118" y="15"/>
                  </a:lnTo>
                  <a:lnTo>
                    <a:pt x="121" y="12"/>
                  </a:lnTo>
                  <a:lnTo>
                    <a:pt x="126" y="11"/>
                  </a:lnTo>
                  <a:lnTo>
                    <a:pt x="129" y="11"/>
                  </a:lnTo>
                  <a:lnTo>
                    <a:pt x="128" y="8"/>
                  </a:lnTo>
                  <a:lnTo>
                    <a:pt x="134" y="0"/>
                  </a:lnTo>
                  <a:lnTo>
                    <a:pt x="229" y="1"/>
                  </a:lnTo>
                  <a:lnTo>
                    <a:pt x="229" y="11"/>
                  </a:lnTo>
                  <a:lnTo>
                    <a:pt x="229" y="20"/>
                  </a:lnTo>
                  <a:lnTo>
                    <a:pt x="233" y="26"/>
                  </a:lnTo>
                  <a:lnTo>
                    <a:pt x="234" y="33"/>
                  </a:lnTo>
                  <a:lnTo>
                    <a:pt x="236" y="47"/>
                  </a:lnTo>
                  <a:lnTo>
                    <a:pt x="234" y="53"/>
                  </a:lnTo>
                  <a:lnTo>
                    <a:pt x="229" y="61"/>
                  </a:lnTo>
                  <a:lnTo>
                    <a:pt x="227" y="65"/>
                  </a:lnTo>
                  <a:lnTo>
                    <a:pt x="223" y="68"/>
                  </a:lnTo>
                  <a:lnTo>
                    <a:pt x="216" y="70"/>
                  </a:lnTo>
                  <a:lnTo>
                    <a:pt x="206" y="73"/>
                  </a:lnTo>
                  <a:lnTo>
                    <a:pt x="202" y="79"/>
                  </a:lnTo>
                  <a:lnTo>
                    <a:pt x="198" y="82"/>
                  </a:lnTo>
                  <a:lnTo>
                    <a:pt x="190" y="85"/>
                  </a:lnTo>
                  <a:lnTo>
                    <a:pt x="181" y="89"/>
                  </a:lnTo>
                  <a:lnTo>
                    <a:pt x="166" y="90"/>
                  </a:lnTo>
                  <a:lnTo>
                    <a:pt x="153" y="90"/>
                  </a:lnTo>
                  <a:lnTo>
                    <a:pt x="145" y="90"/>
                  </a:lnTo>
                  <a:lnTo>
                    <a:pt x="136" y="89"/>
                  </a:lnTo>
                  <a:lnTo>
                    <a:pt x="129" y="91"/>
                  </a:lnTo>
                  <a:lnTo>
                    <a:pt x="118" y="91"/>
                  </a:lnTo>
                  <a:lnTo>
                    <a:pt x="65" y="97"/>
                  </a:lnTo>
                  <a:lnTo>
                    <a:pt x="53" y="98"/>
                  </a:lnTo>
                  <a:lnTo>
                    <a:pt x="51" y="101"/>
                  </a:lnTo>
                  <a:lnTo>
                    <a:pt x="43" y="102"/>
                  </a:lnTo>
                  <a:lnTo>
                    <a:pt x="48" y="106"/>
                  </a:lnTo>
                  <a:lnTo>
                    <a:pt x="44" y="113"/>
                  </a:lnTo>
                  <a:lnTo>
                    <a:pt x="46" y="129"/>
                  </a:lnTo>
                  <a:lnTo>
                    <a:pt x="46" y="141"/>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119" name="Freeform 527"/>
            <p:cNvSpPr>
              <a:spLocks/>
            </p:cNvSpPr>
            <p:nvPr/>
          </p:nvSpPr>
          <p:spPr bwMode="auto">
            <a:xfrm>
              <a:off x="1096" y="3260"/>
              <a:ext cx="230" cy="167"/>
            </a:xfrm>
            <a:custGeom>
              <a:avLst/>
              <a:gdLst>
                <a:gd name="T0" fmla="*/ 221 w 230"/>
                <a:gd name="T1" fmla="*/ 9 h 167"/>
                <a:gd name="T2" fmla="*/ 226 w 230"/>
                <a:gd name="T3" fmla="*/ 20 h 167"/>
                <a:gd name="T4" fmla="*/ 221 w 230"/>
                <a:gd name="T5" fmla="*/ 52 h 167"/>
                <a:gd name="T6" fmla="*/ 208 w 230"/>
                <a:gd name="T7" fmla="*/ 52 h 167"/>
                <a:gd name="T8" fmla="*/ 195 w 230"/>
                <a:gd name="T9" fmla="*/ 66 h 167"/>
                <a:gd name="T10" fmla="*/ 161 w 230"/>
                <a:gd name="T11" fmla="*/ 72 h 167"/>
                <a:gd name="T12" fmla="*/ 131 w 230"/>
                <a:gd name="T13" fmla="*/ 72 h 167"/>
                <a:gd name="T14" fmla="*/ 143 w 230"/>
                <a:gd name="T15" fmla="*/ 61 h 167"/>
                <a:gd name="T16" fmla="*/ 128 w 230"/>
                <a:gd name="T17" fmla="*/ 72 h 167"/>
                <a:gd name="T18" fmla="*/ 113 w 230"/>
                <a:gd name="T19" fmla="*/ 76 h 167"/>
                <a:gd name="T20" fmla="*/ 123 w 230"/>
                <a:gd name="T21" fmla="*/ 69 h 167"/>
                <a:gd name="T22" fmla="*/ 107 w 230"/>
                <a:gd name="T23" fmla="*/ 78 h 167"/>
                <a:gd name="T24" fmla="*/ 55 w 230"/>
                <a:gd name="T25" fmla="*/ 83 h 167"/>
                <a:gd name="T26" fmla="*/ 41 w 230"/>
                <a:gd name="T27" fmla="*/ 88 h 167"/>
                <a:gd name="T28" fmla="*/ 28 w 230"/>
                <a:gd name="T29" fmla="*/ 85 h 167"/>
                <a:gd name="T30" fmla="*/ 39 w 230"/>
                <a:gd name="T31" fmla="*/ 89 h 167"/>
                <a:gd name="T32" fmla="*/ 41 w 230"/>
                <a:gd name="T33" fmla="*/ 98 h 167"/>
                <a:gd name="T34" fmla="*/ 27 w 230"/>
                <a:gd name="T35" fmla="*/ 163 h 167"/>
                <a:gd name="T36" fmla="*/ 1 w 230"/>
                <a:gd name="T37" fmla="*/ 163 h 167"/>
                <a:gd name="T38" fmla="*/ 0 w 230"/>
                <a:gd name="T39" fmla="*/ 63 h 167"/>
                <a:gd name="T40" fmla="*/ 6 w 230"/>
                <a:gd name="T41" fmla="*/ 46 h 167"/>
                <a:gd name="T42" fmla="*/ 31 w 230"/>
                <a:gd name="T43" fmla="*/ 31 h 167"/>
                <a:gd name="T44" fmla="*/ 90 w 230"/>
                <a:gd name="T45" fmla="*/ 13 h 167"/>
                <a:gd name="T46" fmla="*/ 107 w 230"/>
                <a:gd name="T47" fmla="*/ 20 h 167"/>
                <a:gd name="T48" fmla="*/ 116 w 230"/>
                <a:gd name="T49" fmla="*/ 21 h 167"/>
                <a:gd name="T50" fmla="*/ 106 w 230"/>
                <a:gd name="T51" fmla="*/ 12 h 167"/>
                <a:gd name="T52" fmla="*/ 112 w 230"/>
                <a:gd name="T53" fmla="*/ 10 h 167"/>
                <a:gd name="T54" fmla="*/ 118 w 230"/>
                <a:gd name="T55" fmla="*/ 16 h 167"/>
                <a:gd name="T56" fmla="*/ 120 w 230"/>
                <a:gd name="T57" fmla="*/ 12 h 167"/>
                <a:gd name="T58" fmla="*/ 117 w 230"/>
                <a:gd name="T59" fmla="*/ 6 h 167"/>
                <a:gd name="T60" fmla="*/ 132 w 230"/>
                <a:gd name="T61" fmla="*/ 10 h 167"/>
                <a:gd name="T62" fmla="*/ 131 w 230"/>
                <a:gd name="T63" fmla="*/ 6 h 167"/>
                <a:gd name="T64" fmla="*/ 128 w 230"/>
                <a:gd name="T65" fmla="*/ 0 h 167"/>
                <a:gd name="T66" fmla="*/ 142 w 230"/>
                <a:gd name="T67" fmla="*/ 4 h 167"/>
                <a:gd name="T68" fmla="*/ 167 w 230"/>
                <a:gd name="T69" fmla="*/ 9 h 167"/>
                <a:gd name="T70" fmla="*/ 174 w 230"/>
                <a:gd name="T71" fmla="*/ 2 h 167"/>
                <a:gd name="T72" fmla="*/ 180 w 230"/>
                <a:gd name="T73" fmla="*/ 10 h 167"/>
                <a:gd name="T74" fmla="*/ 194 w 230"/>
                <a:gd name="T75" fmla="*/ 6 h 167"/>
                <a:gd name="T76" fmla="*/ 198 w 230"/>
                <a:gd name="T77" fmla="*/ 12 h 167"/>
                <a:gd name="T78" fmla="*/ 216 w 230"/>
                <a:gd name="T79" fmla="*/ 10 h 167"/>
                <a:gd name="T80" fmla="*/ 221 w 230"/>
                <a:gd name="T81" fmla="*/ 1 h 16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167"/>
                <a:gd name="T125" fmla="*/ 230 w 230"/>
                <a:gd name="T126" fmla="*/ 167 h 16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167">
                  <a:moveTo>
                    <a:pt x="221" y="1"/>
                  </a:moveTo>
                  <a:lnTo>
                    <a:pt x="221" y="9"/>
                  </a:lnTo>
                  <a:lnTo>
                    <a:pt x="224" y="6"/>
                  </a:lnTo>
                  <a:lnTo>
                    <a:pt x="226" y="20"/>
                  </a:lnTo>
                  <a:lnTo>
                    <a:pt x="229" y="36"/>
                  </a:lnTo>
                  <a:lnTo>
                    <a:pt x="221" y="52"/>
                  </a:lnTo>
                  <a:lnTo>
                    <a:pt x="207" y="58"/>
                  </a:lnTo>
                  <a:lnTo>
                    <a:pt x="208" y="52"/>
                  </a:lnTo>
                  <a:lnTo>
                    <a:pt x="200" y="59"/>
                  </a:lnTo>
                  <a:lnTo>
                    <a:pt x="195" y="66"/>
                  </a:lnTo>
                  <a:lnTo>
                    <a:pt x="180" y="71"/>
                  </a:lnTo>
                  <a:lnTo>
                    <a:pt x="161" y="72"/>
                  </a:lnTo>
                  <a:lnTo>
                    <a:pt x="141" y="73"/>
                  </a:lnTo>
                  <a:lnTo>
                    <a:pt x="131" y="72"/>
                  </a:lnTo>
                  <a:lnTo>
                    <a:pt x="139" y="70"/>
                  </a:lnTo>
                  <a:lnTo>
                    <a:pt x="143" y="61"/>
                  </a:lnTo>
                  <a:lnTo>
                    <a:pt x="136" y="69"/>
                  </a:lnTo>
                  <a:lnTo>
                    <a:pt x="128" y="72"/>
                  </a:lnTo>
                  <a:lnTo>
                    <a:pt x="121" y="78"/>
                  </a:lnTo>
                  <a:lnTo>
                    <a:pt x="113" y="76"/>
                  </a:lnTo>
                  <a:lnTo>
                    <a:pt x="118" y="71"/>
                  </a:lnTo>
                  <a:lnTo>
                    <a:pt x="123" y="69"/>
                  </a:lnTo>
                  <a:lnTo>
                    <a:pt x="115" y="71"/>
                  </a:lnTo>
                  <a:lnTo>
                    <a:pt x="107" y="78"/>
                  </a:lnTo>
                  <a:lnTo>
                    <a:pt x="82" y="79"/>
                  </a:lnTo>
                  <a:lnTo>
                    <a:pt x="55" y="83"/>
                  </a:lnTo>
                  <a:lnTo>
                    <a:pt x="43" y="86"/>
                  </a:lnTo>
                  <a:lnTo>
                    <a:pt x="41" y="88"/>
                  </a:lnTo>
                  <a:lnTo>
                    <a:pt x="37" y="86"/>
                  </a:lnTo>
                  <a:lnTo>
                    <a:pt x="28" y="85"/>
                  </a:lnTo>
                  <a:lnTo>
                    <a:pt x="31" y="87"/>
                  </a:lnTo>
                  <a:lnTo>
                    <a:pt x="39" y="89"/>
                  </a:lnTo>
                  <a:lnTo>
                    <a:pt x="42" y="92"/>
                  </a:lnTo>
                  <a:lnTo>
                    <a:pt x="41" y="98"/>
                  </a:lnTo>
                  <a:lnTo>
                    <a:pt x="41" y="160"/>
                  </a:lnTo>
                  <a:lnTo>
                    <a:pt x="27" y="163"/>
                  </a:lnTo>
                  <a:lnTo>
                    <a:pt x="14" y="166"/>
                  </a:lnTo>
                  <a:lnTo>
                    <a:pt x="1" y="163"/>
                  </a:lnTo>
                  <a:lnTo>
                    <a:pt x="1" y="80"/>
                  </a:lnTo>
                  <a:lnTo>
                    <a:pt x="0" y="63"/>
                  </a:lnTo>
                  <a:lnTo>
                    <a:pt x="0" y="52"/>
                  </a:lnTo>
                  <a:lnTo>
                    <a:pt x="6" y="46"/>
                  </a:lnTo>
                  <a:lnTo>
                    <a:pt x="11" y="37"/>
                  </a:lnTo>
                  <a:lnTo>
                    <a:pt x="31" y="31"/>
                  </a:lnTo>
                  <a:lnTo>
                    <a:pt x="55" y="22"/>
                  </a:lnTo>
                  <a:lnTo>
                    <a:pt x="90" y="13"/>
                  </a:lnTo>
                  <a:lnTo>
                    <a:pt x="102" y="12"/>
                  </a:lnTo>
                  <a:lnTo>
                    <a:pt x="107" y="20"/>
                  </a:lnTo>
                  <a:lnTo>
                    <a:pt x="124" y="30"/>
                  </a:lnTo>
                  <a:lnTo>
                    <a:pt x="116" y="21"/>
                  </a:lnTo>
                  <a:lnTo>
                    <a:pt x="109" y="18"/>
                  </a:lnTo>
                  <a:lnTo>
                    <a:pt x="106" y="12"/>
                  </a:lnTo>
                  <a:lnTo>
                    <a:pt x="107" y="10"/>
                  </a:lnTo>
                  <a:lnTo>
                    <a:pt x="112" y="10"/>
                  </a:lnTo>
                  <a:lnTo>
                    <a:pt x="115" y="12"/>
                  </a:lnTo>
                  <a:lnTo>
                    <a:pt x="118" y="16"/>
                  </a:lnTo>
                  <a:lnTo>
                    <a:pt x="125" y="19"/>
                  </a:lnTo>
                  <a:lnTo>
                    <a:pt x="120" y="12"/>
                  </a:lnTo>
                  <a:lnTo>
                    <a:pt x="116" y="9"/>
                  </a:lnTo>
                  <a:lnTo>
                    <a:pt x="117" y="6"/>
                  </a:lnTo>
                  <a:lnTo>
                    <a:pt x="123" y="3"/>
                  </a:lnTo>
                  <a:lnTo>
                    <a:pt x="132" y="10"/>
                  </a:lnTo>
                  <a:lnTo>
                    <a:pt x="139" y="14"/>
                  </a:lnTo>
                  <a:lnTo>
                    <a:pt x="131" y="6"/>
                  </a:lnTo>
                  <a:lnTo>
                    <a:pt x="128" y="1"/>
                  </a:lnTo>
                  <a:lnTo>
                    <a:pt x="128" y="0"/>
                  </a:lnTo>
                  <a:lnTo>
                    <a:pt x="135" y="0"/>
                  </a:lnTo>
                  <a:lnTo>
                    <a:pt x="142" y="4"/>
                  </a:lnTo>
                  <a:lnTo>
                    <a:pt x="147" y="8"/>
                  </a:lnTo>
                  <a:lnTo>
                    <a:pt x="167" y="9"/>
                  </a:lnTo>
                  <a:lnTo>
                    <a:pt x="166" y="4"/>
                  </a:lnTo>
                  <a:lnTo>
                    <a:pt x="174" y="2"/>
                  </a:lnTo>
                  <a:lnTo>
                    <a:pt x="174" y="9"/>
                  </a:lnTo>
                  <a:lnTo>
                    <a:pt x="180" y="10"/>
                  </a:lnTo>
                  <a:lnTo>
                    <a:pt x="195" y="12"/>
                  </a:lnTo>
                  <a:lnTo>
                    <a:pt x="194" y="6"/>
                  </a:lnTo>
                  <a:lnTo>
                    <a:pt x="198" y="6"/>
                  </a:lnTo>
                  <a:lnTo>
                    <a:pt x="198" y="12"/>
                  </a:lnTo>
                  <a:lnTo>
                    <a:pt x="207" y="12"/>
                  </a:lnTo>
                  <a:lnTo>
                    <a:pt x="216" y="10"/>
                  </a:lnTo>
                  <a:lnTo>
                    <a:pt x="216" y="4"/>
                  </a:lnTo>
                  <a:lnTo>
                    <a:pt x="221" y="1"/>
                  </a:lnTo>
                </a:path>
              </a:pathLst>
            </a:custGeom>
            <a:solidFill>
              <a:srgbClr val="808080"/>
            </a:solidFill>
            <a:ln w="9525" cap="rnd">
              <a:noFill/>
              <a:round/>
              <a:headEnd type="none" w="sm" len="sm"/>
              <a:tailEnd type="none" w="sm" len="sm"/>
            </a:ln>
          </p:spPr>
          <p:txBody>
            <a:bodyPr/>
            <a:lstStyle/>
            <a:p>
              <a:endParaRPr lang="es-ES"/>
            </a:p>
          </p:txBody>
        </p:sp>
        <p:sp>
          <p:nvSpPr>
            <p:cNvPr id="107120" name="Freeform 528"/>
            <p:cNvSpPr>
              <a:spLocks/>
            </p:cNvSpPr>
            <p:nvPr/>
          </p:nvSpPr>
          <p:spPr bwMode="auto">
            <a:xfrm>
              <a:off x="1123" y="3313"/>
              <a:ext cx="94" cy="26"/>
            </a:xfrm>
            <a:custGeom>
              <a:avLst/>
              <a:gdLst>
                <a:gd name="T0" fmla="*/ 93 w 94"/>
                <a:gd name="T1" fmla="*/ 0 h 26"/>
                <a:gd name="T2" fmla="*/ 67 w 94"/>
                <a:gd name="T3" fmla="*/ 0 h 26"/>
                <a:gd name="T4" fmla="*/ 43 w 94"/>
                <a:gd name="T5" fmla="*/ 7 h 26"/>
                <a:gd name="T6" fmla="*/ 26 w 94"/>
                <a:gd name="T7" fmla="*/ 8 h 26"/>
                <a:gd name="T8" fmla="*/ 11 w 94"/>
                <a:gd name="T9" fmla="*/ 11 h 26"/>
                <a:gd name="T10" fmla="*/ 6 w 94"/>
                <a:gd name="T11" fmla="*/ 19 h 26"/>
                <a:gd name="T12" fmla="*/ 0 w 94"/>
                <a:gd name="T13" fmla="*/ 25 h 26"/>
                <a:gd name="T14" fmla="*/ 6 w 94"/>
                <a:gd name="T15" fmla="*/ 22 h 26"/>
                <a:gd name="T16" fmla="*/ 12 w 94"/>
                <a:gd name="T17" fmla="*/ 12 h 26"/>
                <a:gd name="T18" fmla="*/ 32 w 94"/>
                <a:gd name="T19" fmla="*/ 9 h 26"/>
                <a:gd name="T20" fmla="*/ 43 w 94"/>
                <a:gd name="T21" fmla="*/ 9 h 26"/>
                <a:gd name="T22" fmla="*/ 53 w 94"/>
                <a:gd name="T23" fmla="*/ 7 h 26"/>
                <a:gd name="T24" fmla="*/ 70 w 94"/>
                <a:gd name="T25" fmla="*/ 2 h 26"/>
                <a:gd name="T26" fmla="*/ 93 w 94"/>
                <a:gd name="T27" fmla="*/ 0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4"/>
                <a:gd name="T43" fmla="*/ 0 h 26"/>
                <a:gd name="T44" fmla="*/ 94 w 94"/>
                <a:gd name="T45" fmla="*/ 26 h 2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4" h="26">
                  <a:moveTo>
                    <a:pt x="93" y="0"/>
                  </a:moveTo>
                  <a:lnTo>
                    <a:pt x="67" y="0"/>
                  </a:lnTo>
                  <a:lnTo>
                    <a:pt x="43" y="7"/>
                  </a:lnTo>
                  <a:lnTo>
                    <a:pt x="26" y="8"/>
                  </a:lnTo>
                  <a:lnTo>
                    <a:pt x="11" y="11"/>
                  </a:lnTo>
                  <a:lnTo>
                    <a:pt x="6" y="19"/>
                  </a:lnTo>
                  <a:lnTo>
                    <a:pt x="0" y="25"/>
                  </a:lnTo>
                  <a:lnTo>
                    <a:pt x="6" y="22"/>
                  </a:lnTo>
                  <a:lnTo>
                    <a:pt x="12" y="12"/>
                  </a:lnTo>
                  <a:lnTo>
                    <a:pt x="32" y="9"/>
                  </a:lnTo>
                  <a:lnTo>
                    <a:pt x="43" y="9"/>
                  </a:lnTo>
                  <a:lnTo>
                    <a:pt x="53" y="7"/>
                  </a:lnTo>
                  <a:lnTo>
                    <a:pt x="70" y="2"/>
                  </a:lnTo>
                  <a:lnTo>
                    <a:pt x="93" y="0"/>
                  </a:lnTo>
                </a:path>
              </a:pathLst>
            </a:custGeom>
            <a:solidFill>
              <a:srgbClr val="606060"/>
            </a:solidFill>
            <a:ln w="9525" cap="rnd">
              <a:noFill/>
              <a:round/>
              <a:headEnd type="none" w="sm" len="sm"/>
              <a:tailEnd type="none" w="sm" len="sm"/>
            </a:ln>
          </p:spPr>
          <p:txBody>
            <a:bodyPr/>
            <a:lstStyle/>
            <a:p>
              <a:endParaRPr lang="es-ES"/>
            </a:p>
          </p:txBody>
        </p:sp>
        <p:sp>
          <p:nvSpPr>
            <p:cNvPr id="107121" name="Freeform 529"/>
            <p:cNvSpPr>
              <a:spLocks/>
            </p:cNvSpPr>
            <p:nvPr/>
          </p:nvSpPr>
          <p:spPr bwMode="auto">
            <a:xfrm>
              <a:off x="1266" y="3290"/>
              <a:ext cx="29" cy="28"/>
            </a:xfrm>
            <a:custGeom>
              <a:avLst/>
              <a:gdLst>
                <a:gd name="T0" fmla="*/ 28 w 29"/>
                <a:gd name="T1" fmla="*/ 0 h 28"/>
                <a:gd name="T2" fmla="*/ 13 w 29"/>
                <a:gd name="T3" fmla="*/ 27 h 28"/>
                <a:gd name="T4" fmla="*/ 0 w 29"/>
                <a:gd name="T5" fmla="*/ 11 h 28"/>
                <a:gd name="T6" fmla="*/ 28 w 29"/>
                <a:gd name="T7" fmla="*/ 0 h 28"/>
                <a:gd name="T8" fmla="*/ 0 60000 65536"/>
                <a:gd name="T9" fmla="*/ 0 60000 65536"/>
                <a:gd name="T10" fmla="*/ 0 60000 65536"/>
                <a:gd name="T11" fmla="*/ 0 60000 65536"/>
                <a:gd name="T12" fmla="*/ 0 w 29"/>
                <a:gd name="T13" fmla="*/ 0 h 28"/>
                <a:gd name="T14" fmla="*/ 29 w 29"/>
                <a:gd name="T15" fmla="*/ 28 h 28"/>
              </a:gdLst>
              <a:ahLst/>
              <a:cxnLst>
                <a:cxn ang="T8">
                  <a:pos x="T0" y="T1"/>
                </a:cxn>
                <a:cxn ang="T9">
                  <a:pos x="T2" y="T3"/>
                </a:cxn>
                <a:cxn ang="T10">
                  <a:pos x="T4" y="T5"/>
                </a:cxn>
                <a:cxn ang="T11">
                  <a:pos x="T6" y="T7"/>
                </a:cxn>
              </a:cxnLst>
              <a:rect l="T12" t="T13" r="T14" b="T15"/>
              <a:pathLst>
                <a:path w="29" h="28">
                  <a:moveTo>
                    <a:pt x="28" y="0"/>
                  </a:moveTo>
                  <a:lnTo>
                    <a:pt x="13" y="27"/>
                  </a:lnTo>
                  <a:lnTo>
                    <a:pt x="0" y="11"/>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107122" name="Freeform 530"/>
            <p:cNvSpPr>
              <a:spLocks/>
            </p:cNvSpPr>
            <p:nvPr/>
          </p:nvSpPr>
          <p:spPr bwMode="auto">
            <a:xfrm>
              <a:off x="1305" y="3280"/>
              <a:ext cx="29" cy="27"/>
            </a:xfrm>
            <a:custGeom>
              <a:avLst/>
              <a:gdLst>
                <a:gd name="T0" fmla="*/ 28 w 29"/>
                <a:gd name="T1" fmla="*/ 0 h 27"/>
                <a:gd name="T2" fmla="*/ 20 w 29"/>
                <a:gd name="T3" fmla="*/ 16 h 27"/>
                <a:gd name="T4" fmla="*/ 0 w 29"/>
                <a:gd name="T5" fmla="*/ 26 h 27"/>
                <a:gd name="T6" fmla="*/ 20 w 29"/>
                <a:gd name="T7" fmla="*/ 26 h 27"/>
                <a:gd name="T8" fmla="*/ 28 w 29"/>
                <a:gd name="T9" fmla="*/ 0 h 27"/>
                <a:gd name="T10" fmla="*/ 0 60000 65536"/>
                <a:gd name="T11" fmla="*/ 0 60000 65536"/>
                <a:gd name="T12" fmla="*/ 0 60000 65536"/>
                <a:gd name="T13" fmla="*/ 0 60000 65536"/>
                <a:gd name="T14" fmla="*/ 0 60000 65536"/>
                <a:gd name="T15" fmla="*/ 0 w 29"/>
                <a:gd name="T16" fmla="*/ 0 h 27"/>
                <a:gd name="T17" fmla="*/ 29 w 29"/>
                <a:gd name="T18" fmla="*/ 27 h 27"/>
              </a:gdLst>
              <a:ahLst/>
              <a:cxnLst>
                <a:cxn ang="T10">
                  <a:pos x="T0" y="T1"/>
                </a:cxn>
                <a:cxn ang="T11">
                  <a:pos x="T2" y="T3"/>
                </a:cxn>
                <a:cxn ang="T12">
                  <a:pos x="T4" y="T5"/>
                </a:cxn>
                <a:cxn ang="T13">
                  <a:pos x="T6" y="T7"/>
                </a:cxn>
                <a:cxn ang="T14">
                  <a:pos x="T8" y="T9"/>
                </a:cxn>
              </a:cxnLst>
              <a:rect l="T15" t="T16" r="T17" b="T18"/>
              <a:pathLst>
                <a:path w="29" h="27">
                  <a:moveTo>
                    <a:pt x="28" y="0"/>
                  </a:moveTo>
                  <a:lnTo>
                    <a:pt x="20" y="16"/>
                  </a:lnTo>
                  <a:lnTo>
                    <a:pt x="0" y="26"/>
                  </a:lnTo>
                  <a:lnTo>
                    <a:pt x="20" y="26"/>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107123" name="Freeform 531"/>
            <p:cNvSpPr>
              <a:spLocks/>
            </p:cNvSpPr>
            <p:nvPr/>
          </p:nvSpPr>
          <p:spPr bwMode="auto">
            <a:xfrm>
              <a:off x="1218" y="3274"/>
              <a:ext cx="28" cy="28"/>
            </a:xfrm>
            <a:custGeom>
              <a:avLst/>
              <a:gdLst>
                <a:gd name="T0" fmla="*/ 27 w 28"/>
                <a:gd name="T1" fmla="*/ 0 h 28"/>
                <a:gd name="T2" fmla="*/ 14 w 28"/>
                <a:gd name="T3" fmla="*/ 2 h 28"/>
                <a:gd name="T4" fmla="*/ 11 w 28"/>
                <a:gd name="T5" fmla="*/ 7 h 28"/>
                <a:gd name="T6" fmla="*/ 11 w 28"/>
                <a:gd name="T7" fmla="*/ 15 h 28"/>
                <a:gd name="T8" fmla="*/ 10 w 28"/>
                <a:gd name="T9" fmla="*/ 21 h 28"/>
                <a:gd name="T10" fmla="*/ 0 w 28"/>
                <a:gd name="T11" fmla="*/ 27 h 28"/>
                <a:gd name="T12" fmla="*/ 13 w 28"/>
                <a:gd name="T13" fmla="*/ 24 h 28"/>
                <a:gd name="T14" fmla="*/ 16 w 28"/>
                <a:gd name="T15" fmla="*/ 9 h 28"/>
                <a:gd name="T16" fmla="*/ 27 w 28"/>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8"/>
                <a:gd name="T29" fmla="*/ 28 w 28"/>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8">
                  <a:moveTo>
                    <a:pt x="27" y="0"/>
                  </a:moveTo>
                  <a:lnTo>
                    <a:pt x="14" y="2"/>
                  </a:lnTo>
                  <a:lnTo>
                    <a:pt x="11" y="7"/>
                  </a:lnTo>
                  <a:lnTo>
                    <a:pt x="11" y="15"/>
                  </a:lnTo>
                  <a:lnTo>
                    <a:pt x="10" y="21"/>
                  </a:lnTo>
                  <a:lnTo>
                    <a:pt x="0" y="27"/>
                  </a:lnTo>
                  <a:lnTo>
                    <a:pt x="13" y="24"/>
                  </a:lnTo>
                  <a:lnTo>
                    <a:pt x="16" y="9"/>
                  </a:lnTo>
                  <a:lnTo>
                    <a:pt x="27" y="0"/>
                  </a:lnTo>
                </a:path>
              </a:pathLst>
            </a:custGeom>
            <a:solidFill>
              <a:srgbClr val="606060"/>
            </a:solidFill>
            <a:ln w="9525" cap="rnd">
              <a:noFill/>
              <a:round/>
              <a:headEnd type="none" w="sm" len="sm"/>
              <a:tailEnd type="none" w="sm" len="sm"/>
            </a:ln>
          </p:spPr>
          <p:txBody>
            <a:bodyPr/>
            <a:lstStyle/>
            <a:p>
              <a:endParaRPr lang="es-ES"/>
            </a:p>
          </p:txBody>
        </p:sp>
        <p:sp>
          <p:nvSpPr>
            <p:cNvPr id="107124" name="Freeform 532"/>
            <p:cNvSpPr>
              <a:spLocks/>
            </p:cNvSpPr>
            <p:nvPr/>
          </p:nvSpPr>
          <p:spPr bwMode="auto">
            <a:xfrm>
              <a:off x="1238" y="3092"/>
              <a:ext cx="27" cy="41"/>
            </a:xfrm>
            <a:custGeom>
              <a:avLst/>
              <a:gdLst>
                <a:gd name="T0" fmla="*/ 20 w 27"/>
                <a:gd name="T1" fmla="*/ 0 h 41"/>
                <a:gd name="T2" fmla="*/ 13 w 27"/>
                <a:gd name="T3" fmla="*/ 3 h 41"/>
                <a:gd name="T4" fmla="*/ 13 w 27"/>
                <a:gd name="T5" fmla="*/ 11 h 41"/>
                <a:gd name="T6" fmla="*/ 2 w 27"/>
                <a:gd name="T7" fmla="*/ 18 h 41"/>
                <a:gd name="T8" fmla="*/ 0 w 27"/>
                <a:gd name="T9" fmla="*/ 25 h 41"/>
                <a:gd name="T10" fmla="*/ 0 w 27"/>
                <a:gd name="T11" fmla="*/ 33 h 41"/>
                <a:gd name="T12" fmla="*/ 0 w 27"/>
                <a:gd name="T13" fmla="*/ 40 h 41"/>
                <a:gd name="T14" fmla="*/ 26 w 27"/>
                <a:gd name="T15" fmla="*/ 16 h 41"/>
                <a:gd name="T16" fmla="*/ 20 w 27"/>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41"/>
                <a:gd name="T29" fmla="*/ 27 w 27"/>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41">
                  <a:moveTo>
                    <a:pt x="20" y="0"/>
                  </a:moveTo>
                  <a:lnTo>
                    <a:pt x="13" y="3"/>
                  </a:lnTo>
                  <a:lnTo>
                    <a:pt x="13" y="11"/>
                  </a:lnTo>
                  <a:lnTo>
                    <a:pt x="2" y="18"/>
                  </a:lnTo>
                  <a:lnTo>
                    <a:pt x="0" y="25"/>
                  </a:lnTo>
                  <a:lnTo>
                    <a:pt x="0" y="33"/>
                  </a:lnTo>
                  <a:lnTo>
                    <a:pt x="0" y="40"/>
                  </a:lnTo>
                  <a:lnTo>
                    <a:pt x="26" y="16"/>
                  </a:lnTo>
                  <a:lnTo>
                    <a:pt x="20" y="0"/>
                  </a:lnTo>
                </a:path>
              </a:pathLst>
            </a:custGeom>
            <a:solidFill>
              <a:srgbClr val="400000"/>
            </a:solidFill>
            <a:ln w="12700" cap="rnd">
              <a:solidFill>
                <a:srgbClr val="000000"/>
              </a:solidFill>
              <a:round/>
              <a:headEnd type="none" w="sm" len="sm"/>
              <a:tailEnd type="none" w="sm" len="sm"/>
            </a:ln>
          </p:spPr>
          <p:txBody>
            <a:bodyPr/>
            <a:lstStyle/>
            <a:p>
              <a:endParaRPr lang="es-ES"/>
            </a:p>
          </p:txBody>
        </p:sp>
        <p:sp>
          <p:nvSpPr>
            <p:cNvPr id="107125" name="Freeform 533"/>
            <p:cNvSpPr>
              <a:spLocks/>
            </p:cNvSpPr>
            <p:nvPr/>
          </p:nvSpPr>
          <p:spPr bwMode="auto">
            <a:xfrm>
              <a:off x="1252" y="3068"/>
              <a:ext cx="49" cy="32"/>
            </a:xfrm>
            <a:custGeom>
              <a:avLst/>
              <a:gdLst>
                <a:gd name="T0" fmla="*/ 45 w 49"/>
                <a:gd name="T1" fmla="*/ 0 h 32"/>
                <a:gd name="T2" fmla="*/ 37 w 49"/>
                <a:gd name="T3" fmla="*/ 0 h 32"/>
                <a:gd name="T4" fmla="*/ 27 w 49"/>
                <a:gd name="T5" fmla="*/ 4 h 32"/>
                <a:gd name="T6" fmla="*/ 14 w 49"/>
                <a:gd name="T7" fmla="*/ 8 h 32"/>
                <a:gd name="T8" fmla="*/ 8 w 49"/>
                <a:gd name="T9" fmla="*/ 14 h 32"/>
                <a:gd name="T10" fmla="*/ 0 w 49"/>
                <a:gd name="T11" fmla="*/ 19 h 32"/>
                <a:gd name="T12" fmla="*/ 0 w 49"/>
                <a:gd name="T13" fmla="*/ 22 h 32"/>
                <a:gd name="T14" fmla="*/ 0 w 49"/>
                <a:gd name="T15" fmla="*/ 31 h 32"/>
                <a:gd name="T16" fmla="*/ 48 w 49"/>
                <a:gd name="T17" fmla="*/ 5 h 32"/>
                <a:gd name="T18" fmla="*/ 45 w 49"/>
                <a:gd name="T19" fmla="*/ 0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32"/>
                <a:gd name="T32" fmla="*/ 49 w 49"/>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32">
                  <a:moveTo>
                    <a:pt x="45" y="0"/>
                  </a:moveTo>
                  <a:lnTo>
                    <a:pt x="37" y="0"/>
                  </a:lnTo>
                  <a:lnTo>
                    <a:pt x="27" y="4"/>
                  </a:lnTo>
                  <a:lnTo>
                    <a:pt x="14" y="8"/>
                  </a:lnTo>
                  <a:lnTo>
                    <a:pt x="8" y="14"/>
                  </a:lnTo>
                  <a:lnTo>
                    <a:pt x="0" y="19"/>
                  </a:lnTo>
                  <a:lnTo>
                    <a:pt x="0" y="22"/>
                  </a:lnTo>
                  <a:lnTo>
                    <a:pt x="0" y="31"/>
                  </a:lnTo>
                  <a:lnTo>
                    <a:pt x="48" y="5"/>
                  </a:lnTo>
                  <a:lnTo>
                    <a:pt x="45"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7126" name="Freeform 534"/>
            <p:cNvSpPr>
              <a:spLocks/>
            </p:cNvSpPr>
            <p:nvPr/>
          </p:nvSpPr>
          <p:spPr bwMode="auto">
            <a:xfrm>
              <a:off x="1258" y="3070"/>
              <a:ext cx="43" cy="28"/>
            </a:xfrm>
            <a:custGeom>
              <a:avLst/>
              <a:gdLst>
                <a:gd name="T0" fmla="*/ 0 w 43"/>
                <a:gd name="T1" fmla="*/ 27 h 28"/>
                <a:gd name="T2" fmla="*/ 0 w 43"/>
                <a:gd name="T3" fmla="*/ 18 h 28"/>
                <a:gd name="T4" fmla="*/ 0 w 43"/>
                <a:gd name="T5" fmla="*/ 15 h 28"/>
                <a:gd name="T6" fmla="*/ 9 w 43"/>
                <a:gd name="T7" fmla="*/ 10 h 28"/>
                <a:gd name="T8" fmla="*/ 18 w 43"/>
                <a:gd name="T9" fmla="*/ 4 h 28"/>
                <a:gd name="T10" fmla="*/ 29 w 43"/>
                <a:gd name="T11" fmla="*/ 0 h 28"/>
                <a:gd name="T12" fmla="*/ 37 w 43"/>
                <a:gd name="T13" fmla="*/ 0 h 28"/>
                <a:gd name="T14" fmla="*/ 42 w 43"/>
                <a:gd name="T15" fmla="*/ 9 h 28"/>
                <a:gd name="T16" fmla="*/ 8 w 43"/>
                <a:gd name="T17" fmla="*/ 21 h 28"/>
                <a:gd name="T18" fmla="*/ 0 w 43"/>
                <a:gd name="T19" fmla="*/ 27 h 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
                <a:gd name="T31" fmla="*/ 0 h 28"/>
                <a:gd name="T32" fmla="*/ 43 w 43"/>
                <a:gd name="T33" fmla="*/ 28 h 2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 h="28">
                  <a:moveTo>
                    <a:pt x="0" y="27"/>
                  </a:moveTo>
                  <a:lnTo>
                    <a:pt x="0" y="18"/>
                  </a:lnTo>
                  <a:lnTo>
                    <a:pt x="0" y="15"/>
                  </a:lnTo>
                  <a:lnTo>
                    <a:pt x="9" y="10"/>
                  </a:lnTo>
                  <a:lnTo>
                    <a:pt x="18" y="4"/>
                  </a:lnTo>
                  <a:lnTo>
                    <a:pt x="29" y="0"/>
                  </a:lnTo>
                  <a:lnTo>
                    <a:pt x="37" y="0"/>
                  </a:lnTo>
                  <a:lnTo>
                    <a:pt x="42" y="9"/>
                  </a:lnTo>
                  <a:lnTo>
                    <a:pt x="8" y="21"/>
                  </a:lnTo>
                  <a:lnTo>
                    <a:pt x="0" y="27"/>
                  </a:lnTo>
                </a:path>
              </a:pathLst>
            </a:custGeom>
            <a:solidFill>
              <a:srgbClr val="E0E0E0"/>
            </a:solidFill>
            <a:ln w="9525" cap="rnd">
              <a:noFill/>
              <a:round/>
              <a:headEnd type="none" w="sm" len="sm"/>
              <a:tailEnd type="none" w="sm" len="sm"/>
            </a:ln>
          </p:spPr>
          <p:txBody>
            <a:bodyPr/>
            <a:lstStyle/>
            <a:p>
              <a:endParaRPr lang="es-ES"/>
            </a:p>
          </p:txBody>
        </p:sp>
        <p:sp>
          <p:nvSpPr>
            <p:cNvPr id="107127" name="Freeform 535"/>
            <p:cNvSpPr>
              <a:spLocks/>
            </p:cNvSpPr>
            <p:nvPr/>
          </p:nvSpPr>
          <p:spPr bwMode="auto">
            <a:xfrm>
              <a:off x="1258" y="3080"/>
              <a:ext cx="43" cy="26"/>
            </a:xfrm>
            <a:custGeom>
              <a:avLst/>
              <a:gdLst>
                <a:gd name="T0" fmla="*/ 42 w 43"/>
                <a:gd name="T1" fmla="*/ 0 h 26"/>
                <a:gd name="T2" fmla="*/ 27 w 43"/>
                <a:gd name="T3" fmla="*/ 6 h 26"/>
                <a:gd name="T4" fmla="*/ 14 w 43"/>
                <a:gd name="T5" fmla="*/ 15 h 26"/>
                <a:gd name="T6" fmla="*/ 5 w 43"/>
                <a:gd name="T7" fmla="*/ 21 h 26"/>
                <a:gd name="T8" fmla="*/ 0 w 43"/>
                <a:gd name="T9" fmla="*/ 25 h 26"/>
                <a:gd name="T10" fmla="*/ 10 w 43"/>
                <a:gd name="T11" fmla="*/ 20 h 26"/>
                <a:gd name="T12" fmla="*/ 20 w 43"/>
                <a:gd name="T13" fmla="*/ 14 h 26"/>
                <a:gd name="T14" fmla="*/ 31 w 43"/>
                <a:gd name="T15" fmla="*/ 7 h 26"/>
                <a:gd name="T16" fmla="*/ 42 w 43"/>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26"/>
                <a:gd name="T29" fmla="*/ 43 w 43"/>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26">
                  <a:moveTo>
                    <a:pt x="42" y="0"/>
                  </a:moveTo>
                  <a:lnTo>
                    <a:pt x="27" y="6"/>
                  </a:lnTo>
                  <a:lnTo>
                    <a:pt x="14" y="15"/>
                  </a:lnTo>
                  <a:lnTo>
                    <a:pt x="5" y="21"/>
                  </a:lnTo>
                  <a:lnTo>
                    <a:pt x="0" y="25"/>
                  </a:lnTo>
                  <a:lnTo>
                    <a:pt x="10" y="20"/>
                  </a:lnTo>
                  <a:lnTo>
                    <a:pt x="20" y="14"/>
                  </a:lnTo>
                  <a:lnTo>
                    <a:pt x="31" y="7"/>
                  </a:lnTo>
                  <a:lnTo>
                    <a:pt x="42" y="0"/>
                  </a:lnTo>
                </a:path>
              </a:pathLst>
            </a:custGeom>
            <a:solidFill>
              <a:srgbClr val="606060"/>
            </a:solidFill>
            <a:ln w="9525" cap="rnd">
              <a:noFill/>
              <a:round/>
              <a:headEnd type="none" w="sm" len="sm"/>
              <a:tailEnd type="none" w="sm" len="sm"/>
            </a:ln>
          </p:spPr>
          <p:txBody>
            <a:bodyPr/>
            <a:lstStyle/>
            <a:p>
              <a:endParaRPr lang="es-ES"/>
            </a:p>
          </p:txBody>
        </p:sp>
        <p:sp>
          <p:nvSpPr>
            <p:cNvPr id="107128" name="Freeform 536"/>
            <p:cNvSpPr>
              <a:spLocks/>
            </p:cNvSpPr>
            <p:nvPr/>
          </p:nvSpPr>
          <p:spPr bwMode="auto">
            <a:xfrm>
              <a:off x="1204" y="3071"/>
              <a:ext cx="136" cy="263"/>
            </a:xfrm>
            <a:custGeom>
              <a:avLst/>
              <a:gdLst>
                <a:gd name="T0" fmla="*/ 100 w 136"/>
                <a:gd name="T1" fmla="*/ 6 h 263"/>
                <a:gd name="T2" fmla="*/ 96 w 136"/>
                <a:gd name="T3" fmla="*/ 0 h 263"/>
                <a:gd name="T4" fmla="*/ 88 w 136"/>
                <a:gd name="T5" fmla="*/ 3 h 263"/>
                <a:gd name="T6" fmla="*/ 78 w 136"/>
                <a:gd name="T7" fmla="*/ 8 h 263"/>
                <a:gd name="T8" fmla="*/ 67 w 136"/>
                <a:gd name="T9" fmla="*/ 12 h 263"/>
                <a:gd name="T10" fmla="*/ 58 w 136"/>
                <a:gd name="T11" fmla="*/ 17 h 263"/>
                <a:gd name="T12" fmla="*/ 51 w 136"/>
                <a:gd name="T13" fmla="*/ 21 h 263"/>
                <a:gd name="T14" fmla="*/ 48 w 136"/>
                <a:gd name="T15" fmla="*/ 27 h 263"/>
                <a:gd name="T16" fmla="*/ 45 w 136"/>
                <a:gd name="T17" fmla="*/ 32 h 263"/>
                <a:gd name="T18" fmla="*/ 42 w 136"/>
                <a:gd name="T19" fmla="*/ 38 h 263"/>
                <a:gd name="T20" fmla="*/ 40 w 136"/>
                <a:gd name="T21" fmla="*/ 48 h 263"/>
                <a:gd name="T22" fmla="*/ 29 w 136"/>
                <a:gd name="T23" fmla="*/ 68 h 263"/>
                <a:gd name="T24" fmla="*/ 21 w 136"/>
                <a:gd name="T25" fmla="*/ 107 h 263"/>
                <a:gd name="T26" fmla="*/ 20 w 136"/>
                <a:gd name="T27" fmla="*/ 138 h 263"/>
                <a:gd name="T28" fmla="*/ 16 w 136"/>
                <a:gd name="T29" fmla="*/ 160 h 263"/>
                <a:gd name="T30" fmla="*/ 14 w 136"/>
                <a:gd name="T31" fmla="*/ 178 h 263"/>
                <a:gd name="T32" fmla="*/ 13 w 136"/>
                <a:gd name="T33" fmla="*/ 191 h 263"/>
                <a:gd name="T34" fmla="*/ 9 w 136"/>
                <a:gd name="T35" fmla="*/ 205 h 263"/>
                <a:gd name="T36" fmla="*/ 0 w 136"/>
                <a:gd name="T37" fmla="*/ 228 h 263"/>
                <a:gd name="T38" fmla="*/ 8 w 136"/>
                <a:gd name="T39" fmla="*/ 240 h 263"/>
                <a:gd name="T40" fmla="*/ 30 w 136"/>
                <a:gd name="T41" fmla="*/ 252 h 263"/>
                <a:gd name="T42" fmla="*/ 64 w 136"/>
                <a:gd name="T43" fmla="*/ 262 h 263"/>
                <a:gd name="T44" fmla="*/ 88 w 136"/>
                <a:gd name="T45" fmla="*/ 258 h 263"/>
                <a:gd name="T46" fmla="*/ 104 w 136"/>
                <a:gd name="T47" fmla="*/ 250 h 263"/>
                <a:gd name="T48" fmla="*/ 107 w 136"/>
                <a:gd name="T49" fmla="*/ 210 h 263"/>
                <a:gd name="T50" fmla="*/ 110 w 136"/>
                <a:gd name="T51" fmla="*/ 244 h 263"/>
                <a:gd name="T52" fmla="*/ 126 w 136"/>
                <a:gd name="T53" fmla="*/ 235 h 263"/>
                <a:gd name="T54" fmla="*/ 130 w 136"/>
                <a:gd name="T55" fmla="*/ 216 h 263"/>
                <a:gd name="T56" fmla="*/ 120 w 136"/>
                <a:gd name="T57" fmla="*/ 177 h 263"/>
                <a:gd name="T58" fmla="*/ 120 w 136"/>
                <a:gd name="T59" fmla="*/ 165 h 263"/>
                <a:gd name="T60" fmla="*/ 122 w 136"/>
                <a:gd name="T61" fmla="*/ 153 h 263"/>
                <a:gd name="T62" fmla="*/ 124 w 136"/>
                <a:gd name="T63" fmla="*/ 135 h 263"/>
                <a:gd name="T64" fmla="*/ 128 w 136"/>
                <a:gd name="T65" fmla="*/ 119 h 263"/>
                <a:gd name="T66" fmla="*/ 135 w 136"/>
                <a:gd name="T67" fmla="*/ 95 h 263"/>
                <a:gd name="T68" fmla="*/ 133 w 136"/>
                <a:gd name="T69" fmla="*/ 69 h 263"/>
                <a:gd name="T70" fmla="*/ 135 w 136"/>
                <a:gd name="T71" fmla="*/ 51 h 263"/>
                <a:gd name="T72" fmla="*/ 131 w 136"/>
                <a:gd name="T73" fmla="*/ 34 h 263"/>
                <a:gd name="T74" fmla="*/ 126 w 136"/>
                <a:gd name="T75" fmla="*/ 29 h 263"/>
                <a:gd name="T76" fmla="*/ 120 w 136"/>
                <a:gd name="T77" fmla="*/ 18 h 263"/>
                <a:gd name="T78" fmla="*/ 112 w 136"/>
                <a:gd name="T79" fmla="*/ 12 h 263"/>
                <a:gd name="T80" fmla="*/ 100 w 136"/>
                <a:gd name="T81" fmla="*/ 6 h 2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36"/>
                <a:gd name="T124" fmla="*/ 0 h 263"/>
                <a:gd name="T125" fmla="*/ 136 w 136"/>
                <a:gd name="T126" fmla="*/ 263 h 26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36" h="263">
                  <a:moveTo>
                    <a:pt x="100" y="6"/>
                  </a:moveTo>
                  <a:lnTo>
                    <a:pt x="96" y="0"/>
                  </a:lnTo>
                  <a:lnTo>
                    <a:pt x="88" y="3"/>
                  </a:lnTo>
                  <a:lnTo>
                    <a:pt x="78" y="8"/>
                  </a:lnTo>
                  <a:lnTo>
                    <a:pt x="67" y="12"/>
                  </a:lnTo>
                  <a:lnTo>
                    <a:pt x="58" y="17"/>
                  </a:lnTo>
                  <a:lnTo>
                    <a:pt x="51" y="21"/>
                  </a:lnTo>
                  <a:lnTo>
                    <a:pt x="48" y="27"/>
                  </a:lnTo>
                  <a:lnTo>
                    <a:pt x="45" y="32"/>
                  </a:lnTo>
                  <a:lnTo>
                    <a:pt x="42" y="38"/>
                  </a:lnTo>
                  <a:lnTo>
                    <a:pt x="40" y="48"/>
                  </a:lnTo>
                  <a:lnTo>
                    <a:pt x="29" y="68"/>
                  </a:lnTo>
                  <a:lnTo>
                    <a:pt x="21" y="107"/>
                  </a:lnTo>
                  <a:lnTo>
                    <a:pt x="20" y="138"/>
                  </a:lnTo>
                  <a:lnTo>
                    <a:pt x="16" y="160"/>
                  </a:lnTo>
                  <a:lnTo>
                    <a:pt x="14" y="178"/>
                  </a:lnTo>
                  <a:lnTo>
                    <a:pt x="13" y="191"/>
                  </a:lnTo>
                  <a:lnTo>
                    <a:pt x="9" y="205"/>
                  </a:lnTo>
                  <a:lnTo>
                    <a:pt x="0" y="228"/>
                  </a:lnTo>
                  <a:lnTo>
                    <a:pt x="8" y="240"/>
                  </a:lnTo>
                  <a:lnTo>
                    <a:pt x="30" y="252"/>
                  </a:lnTo>
                  <a:lnTo>
                    <a:pt x="64" y="262"/>
                  </a:lnTo>
                  <a:lnTo>
                    <a:pt x="88" y="258"/>
                  </a:lnTo>
                  <a:lnTo>
                    <a:pt x="104" y="250"/>
                  </a:lnTo>
                  <a:lnTo>
                    <a:pt x="107" y="210"/>
                  </a:lnTo>
                  <a:lnTo>
                    <a:pt x="110" y="244"/>
                  </a:lnTo>
                  <a:lnTo>
                    <a:pt x="126" y="235"/>
                  </a:lnTo>
                  <a:lnTo>
                    <a:pt x="130" y="216"/>
                  </a:lnTo>
                  <a:lnTo>
                    <a:pt x="120" y="177"/>
                  </a:lnTo>
                  <a:lnTo>
                    <a:pt x="120" y="165"/>
                  </a:lnTo>
                  <a:lnTo>
                    <a:pt x="122" y="153"/>
                  </a:lnTo>
                  <a:lnTo>
                    <a:pt x="124" y="135"/>
                  </a:lnTo>
                  <a:lnTo>
                    <a:pt x="128" y="119"/>
                  </a:lnTo>
                  <a:lnTo>
                    <a:pt x="135" y="95"/>
                  </a:lnTo>
                  <a:lnTo>
                    <a:pt x="133" y="69"/>
                  </a:lnTo>
                  <a:lnTo>
                    <a:pt x="135" y="51"/>
                  </a:lnTo>
                  <a:lnTo>
                    <a:pt x="131" y="34"/>
                  </a:lnTo>
                  <a:lnTo>
                    <a:pt x="126" y="29"/>
                  </a:lnTo>
                  <a:lnTo>
                    <a:pt x="120" y="18"/>
                  </a:lnTo>
                  <a:lnTo>
                    <a:pt x="112" y="12"/>
                  </a:lnTo>
                  <a:lnTo>
                    <a:pt x="10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129" name="Freeform 537"/>
            <p:cNvSpPr>
              <a:spLocks/>
            </p:cNvSpPr>
            <p:nvPr/>
          </p:nvSpPr>
          <p:spPr bwMode="auto">
            <a:xfrm>
              <a:off x="1208" y="3073"/>
              <a:ext cx="129" cy="254"/>
            </a:xfrm>
            <a:custGeom>
              <a:avLst/>
              <a:gdLst>
                <a:gd name="T0" fmla="*/ 16 w 129"/>
                <a:gd name="T1" fmla="*/ 155 h 254"/>
                <a:gd name="T2" fmla="*/ 19 w 129"/>
                <a:gd name="T3" fmla="*/ 139 h 254"/>
                <a:gd name="T4" fmla="*/ 19 w 129"/>
                <a:gd name="T5" fmla="*/ 131 h 254"/>
                <a:gd name="T6" fmla="*/ 32 w 129"/>
                <a:gd name="T7" fmla="*/ 122 h 254"/>
                <a:gd name="T8" fmla="*/ 48 w 129"/>
                <a:gd name="T9" fmla="*/ 112 h 254"/>
                <a:gd name="T10" fmla="*/ 68 w 129"/>
                <a:gd name="T11" fmla="*/ 90 h 254"/>
                <a:gd name="T12" fmla="*/ 81 w 129"/>
                <a:gd name="T13" fmla="*/ 73 h 254"/>
                <a:gd name="T14" fmla="*/ 104 w 129"/>
                <a:gd name="T15" fmla="*/ 63 h 254"/>
                <a:gd name="T16" fmla="*/ 85 w 129"/>
                <a:gd name="T17" fmla="*/ 67 h 254"/>
                <a:gd name="T18" fmla="*/ 86 w 129"/>
                <a:gd name="T19" fmla="*/ 57 h 254"/>
                <a:gd name="T20" fmla="*/ 82 w 129"/>
                <a:gd name="T21" fmla="*/ 46 h 254"/>
                <a:gd name="T22" fmla="*/ 80 w 129"/>
                <a:gd name="T23" fmla="*/ 41 h 254"/>
                <a:gd name="T24" fmla="*/ 72 w 129"/>
                <a:gd name="T25" fmla="*/ 34 h 254"/>
                <a:gd name="T26" fmla="*/ 65 w 129"/>
                <a:gd name="T27" fmla="*/ 30 h 254"/>
                <a:gd name="T28" fmla="*/ 57 w 129"/>
                <a:gd name="T29" fmla="*/ 30 h 254"/>
                <a:gd name="T30" fmla="*/ 50 w 129"/>
                <a:gd name="T31" fmla="*/ 30 h 254"/>
                <a:gd name="T32" fmla="*/ 41 w 129"/>
                <a:gd name="T33" fmla="*/ 34 h 254"/>
                <a:gd name="T34" fmla="*/ 46 w 129"/>
                <a:gd name="T35" fmla="*/ 27 h 254"/>
                <a:gd name="T36" fmla="*/ 50 w 129"/>
                <a:gd name="T37" fmla="*/ 20 h 254"/>
                <a:gd name="T38" fmla="*/ 58 w 129"/>
                <a:gd name="T39" fmla="*/ 14 h 254"/>
                <a:gd name="T40" fmla="*/ 66 w 129"/>
                <a:gd name="T41" fmla="*/ 9 h 254"/>
                <a:gd name="T42" fmla="*/ 78 w 129"/>
                <a:gd name="T43" fmla="*/ 5 h 254"/>
                <a:gd name="T44" fmla="*/ 88 w 129"/>
                <a:gd name="T45" fmla="*/ 0 h 254"/>
                <a:gd name="T46" fmla="*/ 91 w 129"/>
                <a:gd name="T47" fmla="*/ 0 h 254"/>
                <a:gd name="T48" fmla="*/ 96 w 129"/>
                <a:gd name="T49" fmla="*/ 5 h 254"/>
                <a:gd name="T50" fmla="*/ 105 w 129"/>
                <a:gd name="T51" fmla="*/ 10 h 254"/>
                <a:gd name="T52" fmla="*/ 110 w 129"/>
                <a:gd name="T53" fmla="*/ 16 h 254"/>
                <a:gd name="T54" fmla="*/ 117 w 129"/>
                <a:gd name="T55" fmla="*/ 24 h 254"/>
                <a:gd name="T56" fmla="*/ 123 w 129"/>
                <a:gd name="T57" fmla="*/ 33 h 254"/>
                <a:gd name="T58" fmla="*/ 126 w 129"/>
                <a:gd name="T59" fmla="*/ 43 h 254"/>
                <a:gd name="T60" fmla="*/ 128 w 129"/>
                <a:gd name="T61" fmla="*/ 57 h 254"/>
                <a:gd name="T62" fmla="*/ 126 w 129"/>
                <a:gd name="T63" fmla="*/ 73 h 254"/>
                <a:gd name="T64" fmla="*/ 126 w 129"/>
                <a:gd name="T65" fmla="*/ 90 h 254"/>
                <a:gd name="T66" fmla="*/ 121 w 129"/>
                <a:gd name="T67" fmla="*/ 111 h 254"/>
                <a:gd name="T68" fmla="*/ 117 w 129"/>
                <a:gd name="T69" fmla="*/ 131 h 254"/>
                <a:gd name="T70" fmla="*/ 115 w 129"/>
                <a:gd name="T71" fmla="*/ 146 h 254"/>
                <a:gd name="T72" fmla="*/ 112 w 129"/>
                <a:gd name="T73" fmla="*/ 158 h 254"/>
                <a:gd name="T74" fmla="*/ 112 w 129"/>
                <a:gd name="T75" fmla="*/ 169 h 254"/>
                <a:gd name="T76" fmla="*/ 112 w 129"/>
                <a:gd name="T77" fmla="*/ 183 h 254"/>
                <a:gd name="T78" fmla="*/ 121 w 129"/>
                <a:gd name="T79" fmla="*/ 209 h 254"/>
                <a:gd name="T80" fmla="*/ 120 w 129"/>
                <a:gd name="T81" fmla="*/ 226 h 254"/>
                <a:gd name="T82" fmla="*/ 110 w 129"/>
                <a:gd name="T83" fmla="*/ 232 h 254"/>
                <a:gd name="T84" fmla="*/ 104 w 129"/>
                <a:gd name="T85" fmla="*/ 201 h 254"/>
                <a:gd name="T86" fmla="*/ 96 w 129"/>
                <a:gd name="T87" fmla="*/ 243 h 254"/>
                <a:gd name="T88" fmla="*/ 81 w 129"/>
                <a:gd name="T89" fmla="*/ 250 h 254"/>
                <a:gd name="T90" fmla="*/ 59 w 129"/>
                <a:gd name="T91" fmla="*/ 253 h 254"/>
                <a:gd name="T92" fmla="*/ 27 w 129"/>
                <a:gd name="T93" fmla="*/ 245 h 254"/>
                <a:gd name="T94" fmla="*/ 8 w 129"/>
                <a:gd name="T95" fmla="*/ 234 h 254"/>
                <a:gd name="T96" fmla="*/ 0 w 129"/>
                <a:gd name="T97" fmla="*/ 224 h 254"/>
                <a:gd name="T98" fmla="*/ 6 w 129"/>
                <a:gd name="T99" fmla="*/ 213 h 254"/>
                <a:gd name="T100" fmla="*/ 13 w 129"/>
                <a:gd name="T101" fmla="*/ 194 h 254"/>
                <a:gd name="T102" fmla="*/ 16 w 129"/>
                <a:gd name="T103" fmla="*/ 169 h 254"/>
                <a:gd name="T104" fmla="*/ 16 w 129"/>
                <a:gd name="T105" fmla="*/ 155 h 25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9"/>
                <a:gd name="T160" fmla="*/ 0 h 254"/>
                <a:gd name="T161" fmla="*/ 129 w 129"/>
                <a:gd name="T162" fmla="*/ 254 h 25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9" h="254">
                  <a:moveTo>
                    <a:pt x="16" y="155"/>
                  </a:moveTo>
                  <a:lnTo>
                    <a:pt x="19" y="139"/>
                  </a:lnTo>
                  <a:lnTo>
                    <a:pt x="19" y="131"/>
                  </a:lnTo>
                  <a:lnTo>
                    <a:pt x="32" y="122"/>
                  </a:lnTo>
                  <a:lnTo>
                    <a:pt x="48" y="112"/>
                  </a:lnTo>
                  <a:lnTo>
                    <a:pt x="68" y="90"/>
                  </a:lnTo>
                  <a:lnTo>
                    <a:pt x="81" y="73"/>
                  </a:lnTo>
                  <a:lnTo>
                    <a:pt x="104" y="63"/>
                  </a:lnTo>
                  <a:lnTo>
                    <a:pt x="85" y="67"/>
                  </a:lnTo>
                  <a:lnTo>
                    <a:pt x="86" y="57"/>
                  </a:lnTo>
                  <a:lnTo>
                    <a:pt x="82" y="46"/>
                  </a:lnTo>
                  <a:lnTo>
                    <a:pt x="80" y="41"/>
                  </a:lnTo>
                  <a:lnTo>
                    <a:pt x="72" y="34"/>
                  </a:lnTo>
                  <a:lnTo>
                    <a:pt x="65" y="30"/>
                  </a:lnTo>
                  <a:lnTo>
                    <a:pt x="57" y="30"/>
                  </a:lnTo>
                  <a:lnTo>
                    <a:pt x="50" y="30"/>
                  </a:lnTo>
                  <a:lnTo>
                    <a:pt x="41" y="34"/>
                  </a:lnTo>
                  <a:lnTo>
                    <a:pt x="46" y="27"/>
                  </a:lnTo>
                  <a:lnTo>
                    <a:pt x="50" y="20"/>
                  </a:lnTo>
                  <a:lnTo>
                    <a:pt x="58" y="14"/>
                  </a:lnTo>
                  <a:lnTo>
                    <a:pt x="66" y="9"/>
                  </a:lnTo>
                  <a:lnTo>
                    <a:pt x="78" y="5"/>
                  </a:lnTo>
                  <a:lnTo>
                    <a:pt x="88" y="0"/>
                  </a:lnTo>
                  <a:lnTo>
                    <a:pt x="91" y="0"/>
                  </a:lnTo>
                  <a:lnTo>
                    <a:pt x="96" y="5"/>
                  </a:lnTo>
                  <a:lnTo>
                    <a:pt x="105" y="10"/>
                  </a:lnTo>
                  <a:lnTo>
                    <a:pt x="110" y="16"/>
                  </a:lnTo>
                  <a:lnTo>
                    <a:pt x="117" y="24"/>
                  </a:lnTo>
                  <a:lnTo>
                    <a:pt x="123" y="33"/>
                  </a:lnTo>
                  <a:lnTo>
                    <a:pt x="126" y="43"/>
                  </a:lnTo>
                  <a:lnTo>
                    <a:pt x="128" y="57"/>
                  </a:lnTo>
                  <a:lnTo>
                    <a:pt x="126" y="73"/>
                  </a:lnTo>
                  <a:lnTo>
                    <a:pt x="126" y="90"/>
                  </a:lnTo>
                  <a:lnTo>
                    <a:pt x="121" y="111"/>
                  </a:lnTo>
                  <a:lnTo>
                    <a:pt x="117" y="131"/>
                  </a:lnTo>
                  <a:lnTo>
                    <a:pt x="115" y="146"/>
                  </a:lnTo>
                  <a:lnTo>
                    <a:pt x="112" y="158"/>
                  </a:lnTo>
                  <a:lnTo>
                    <a:pt x="112" y="169"/>
                  </a:lnTo>
                  <a:lnTo>
                    <a:pt x="112" y="183"/>
                  </a:lnTo>
                  <a:lnTo>
                    <a:pt x="121" y="209"/>
                  </a:lnTo>
                  <a:lnTo>
                    <a:pt x="120" y="226"/>
                  </a:lnTo>
                  <a:lnTo>
                    <a:pt x="110" y="232"/>
                  </a:lnTo>
                  <a:lnTo>
                    <a:pt x="104" y="201"/>
                  </a:lnTo>
                  <a:lnTo>
                    <a:pt x="96" y="243"/>
                  </a:lnTo>
                  <a:lnTo>
                    <a:pt x="81" y="250"/>
                  </a:lnTo>
                  <a:lnTo>
                    <a:pt x="59" y="253"/>
                  </a:lnTo>
                  <a:lnTo>
                    <a:pt x="27" y="245"/>
                  </a:lnTo>
                  <a:lnTo>
                    <a:pt x="8" y="234"/>
                  </a:lnTo>
                  <a:lnTo>
                    <a:pt x="0" y="224"/>
                  </a:lnTo>
                  <a:lnTo>
                    <a:pt x="6" y="213"/>
                  </a:lnTo>
                  <a:lnTo>
                    <a:pt x="13" y="194"/>
                  </a:lnTo>
                  <a:lnTo>
                    <a:pt x="16" y="169"/>
                  </a:lnTo>
                  <a:lnTo>
                    <a:pt x="16" y="155"/>
                  </a:lnTo>
                </a:path>
              </a:pathLst>
            </a:custGeom>
            <a:solidFill>
              <a:srgbClr val="808080"/>
            </a:solidFill>
            <a:ln w="9525" cap="rnd">
              <a:noFill/>
              <a:round/>
              <a:headEnd type="none" w="sm" len="sm"/>
              <a:tailEnd type="none" w="sm" len="sm"/>
            </a:ln>
          </p:spPr>
          <p:txBody>
            <a:bodyPr/>
            <a:lstStyle/>
            <a:p>
              <a:endParaRPr lang="es-ES"/>
            </a:p>
          </p:txBody>
        </p:sp>
        <p:sp>
          <p:nvSpPr>
            <p:cNvPr id="107130" name="Freeform 538"/>
            <p:cNvSpPr>
              <a:spLocks/>
            </p:cNvSpPr>
            <p:nvPr/>
          </p:nvSpPr>
          <p:spPr bwMode="auto">
            <a:xfrm>
              <a:off x="1296" y="3170"/>
              <a:ext cx="31" cy="83"/>
            </a:xfrm>
            <a:custGeom>
              <a:avLst/>
              <a:gdLst>
                <a:gd name="T0" fmla="*/ 0 w 31"/>
                <a:gd name="T1" fmla="*/ 82 h 83"/>
                <a:gd name="T2" fmla="*/ 4 w 31"/>
                <a:gd name="T3" fmla="*/ 78 h 83"/>
                <a:gd name="T4" fmla="*/ 8 w 31"/>
                <a:gd name="T5" fmla="*/ 71 h 83"/>
                <a:gd name="T6" fmla="*/ 14 w 31"/>
                <a:gd name="T7" fmla="*/ 59 h 83"/>
                <a:gd name="T8" fmla="*/ 16 w 31"/>
                <a:gd name="T9" fmla="*/ 49 h 83"/>
                <a:gd name="T10" fmla="*/ 22 w 31"/>
                <a:gd name="T11" fmla="*/ 39 h 83"/>
                <a:gd name="T12" fmla="*/ 23 w 31"/>
                <a:gd name="T13" fmla="*/ 27 h 83"/>
                <a:gd name="T14" fmla="*/ 26 w 31"/>
                <a:gd name="T15" fmla="*/ 10 h 83"/>
                <a:gd name="T16" fmla="*/ 30 w 31"/>
                <a:gd name="T17" fmla="*/ 0 h 83"/>
                <a:gd name="T18" fmla="*/ 22 w 31"/>
                <a:gd name="T19" fmla="*/ 23 h 83"/>
                <a:gd name="T20" fmla="*/ 16 w 31"/>
                <a:gd name="T21" fmla="*/ 41 h 83"/>
                <a:gd name="T22" fmla="*/ 12 w 31"/>
                <a:gd name="T23" fmla="*/ 53 h 83"/>
                <a:gd name="T24" fmla="*/ 2 w 31"/>
                <a:gd name="T25" fmla="*/ 68 h 83"/>
                <a:gd name="T26" fmla="*/ 0 w 31"/>
                <a:gd name="T27" fmla="*/ 82 h 8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
                <a:gd name="T43" fmla="*/ 0 h 83"/>
                <a:gd name="T44" fmla="*/ 31 w 31"/>
                <a:gd name="T45" fmla="*/ 83 h 8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 h="83">
                  <a:moveTo>
                    <a:pt x="0" y="82"/>
                  </a:moveTo>
                  <a:lnTo>
                    <a:pt x="4" y="78"/>
                  </a:lnTo>
                  <a:lnTo>
                    <a:pt x="8" y="71"/>
                  </a:lnTo>
                  <a:lnTo>
                    <a:pt x="14" y="59"/>
                  </a:lnTo>
                  <a:lnTo>
                    <a:pt x="16" y="49"/>
                  </a:lnTo>
                  <a:lnTo>
                    <a:pt x="22" y="39"/>
                  </a:lnTo>
                  <a:lnTo>
                    <a:pt x="23" y="27"/>
                  </a:lnTo>
                  <a:lnTo>
                    <a:pt x="26" y="10"/>
                  </a:lnTo>
                  <a:lnTo>
                    <a:pt x="30" y="0"/>
                  </a:lnTo>
                  <a:lnTo>
                    <a:pt x="22" y="23"/>
                  </a:lnTo>
                  <a:lnTo>
                    <a:pt x="16" y="41"/>
                  </a:lnTo>
                  <a:lnTo>
                    <a:pt x="12" y="53"/>
                  </a:lnTo>
                  <a:lnTo>
                    <a:pt x="2" y="68"/>
                  </a:lnTo>
                  <a:lnTo>
                    <a:pt x="0" y="82"/>
                  </a:lnTo>
                </a:path>
              </a:pathLst>
            </a:custGeom>
            <a:solidFill>
              <a:srgbClr val="606060"/>
            </a:solidFill>
            <a:ln w="9525" cap="rnd">
              <a:noFill/>
              <a:round/>
              <a:headEnd type="none" w="sm" len="sm"/>
              <a:tailEnd type="none" w="sm" len="sm"/>
            </a:ln>
          </p:spPr>
          <p:txBody>
            <a:bodyPr/>
            <a:lstStyle/>
            <a:p>
              <a:endParaRPr lang="es-ES"/>
            </a:p>
          </p:txBody>
        </p:sp>
        <p:sp>
          <p:nvSpPr>
            <p:cNvPr id="107131" name="Freeform 539"/>
            <p:cNvSpPr>
              <a:spLocks/>
            </p:cNvSpPr>
            <p:nvPr/>
          </p:nvSpPr>
          <p:spPr bwMode="auto">
            <a:xfrm>
              <a:off x="1226" y="3241"/>
              <a:ext cx="45" cy="25"/>
            </a:xfrm>
            <a:custGeom>
              <a:avLst/>
              <a:gdLst>
                <a:gd name="T0" fmla="*/ 5 w 45"/>
                <a:gd name="T1" fmla="*/ 0 h 25"/>
                <a:gd name="T2" fmla="*/ 2 w 45"/>
                <a:gd name="T3" fmla="*/ 13 h 25"/>
                <a:gd name="T4" fmla="*/ 20 w 45"/>
                <a:gd name="T5" fmla="*/ 17 h 25"/>
                <a:gd name="T6" fmla="*/ 38 w 45"/>
                <a:gd name="T7" fmla="*/ 20 h 25"/>
                <a:gd name="T8" fmla="*/ 44 w 45"/>
                <a:gd name="T9" fmla="*/ 8 h 25"/>
                <a:gd name="T10" fmla="*/ 40 w 45"/>
                <a:gd name="T11" fmla="*/ 24 h 25"/>
                <a:gd name="T12" fmla="*/ 22 w 45"/>
                <a:gd name="T13" fmla="*/ 24 h 25"/>
                <a:gd name="T14" fmla="*/ 0 w 45"/>
                <a:gd name="T15" fmla="*/ 16 h 25"/>
                <a:gd name="T16" fmla="*/ 5 w 45"/>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5"/>
                <a:gd name="T28" fmla="*/ 0 h 25"/>
                <a:gd name="T29" fmla="*/ 45 w 45"/>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5" h="25">
                  <a:moveTo>
                    <a:pt x="5" y="0"/>
                  </a:moveTo>
                  <a:lnTo>
                    <a:pt x="2" y="13"/>
                  </a:lnTo>
                  <a:lnTo>
                    <a:pt x="20" y="17"/>
                  </a:lnTo>
                  <a:lnTo>
                    <a:pt x="38" y="20"/>
                  </a:lnTo>
                  <a:lnTo>
                    <a:pt x="44" y="8"/>
                  </a:lnTo>
                  <a:lnTo>
                    <a:pt x="40" y="24"/>
                  </a:lnTo>
                  <a:lnTo>
                    <a:pt x="22" y="24"/>
                  </a:lnTo>
                  <a:lnTo>
                    <a:pt x="0" y="16"/>
                  </a:lnTo>
                  <a:lnTo>
                    <a:pt x="5" y="0"/>
                  </a:lnTo>
                </a:path>
              </a:pathLst>
            </a:custGeom>
            <a:solidFill>
              <a:srgbClr val="606060"/>
            </a:solidFill>
            <a:ln w="9525" cap="rnd">
              <a:noFill/>
              <a:round/>
              <a:headEnd type="none" w="sm" len="sm"/>
              <a:tailEnd type="none" w="sm" len="sm"/>
            </a:ln>
          </p:spPr>
          <p:txBody>
            <a:bodyPr/>
            <a:lstStyle/>
            <a:p>
              <a:endParaRPr lang="es-ES"/>
            </a:p>
          </p:txBody>
        </p:sp>
        <p:sp>
          <p:nvSpPr>
            <p:cNvPr id="107132" name="Freeform 540"/>
            <p:cNvSpPr>
              <a:spLocks/>
            </p:cNvSpPr>
            <p:nvPr/>
          </p:nvSpPr>
          <p:spPr bwMode="auto">
            <a:xfrm>
              <a:off x="1232" y="3190"/>
              <a:ext cx="140" cy="158"/>
            </a:xfrm>
            <a:custGeom>
              <a:avLst/>
              <a:gdLst>
                <a:gd name="T0" fmla="*/ 62 w 140"/>
                <a:gd name="T1" fmla="*/ 22 h 158"/>
                <a:gd name="T2" fmla="*/ 86 w 140"/>
                <a:gd name="T3" fmla="*/ 20 h 158"/>
                <a:gd name="T4" fmla="*/ 102 w 140"/>
                <a:gd name="T5" fmla="*/ 17 h 158"/>
                <a:gd name="T6" fmla="*/ 107 w 140"/>
                <a:gd name="T7" fmla="*/ 10 h 158"/>
                <a:gd name="T8" fmla="*/ 107 w 140"/>
                <a:gd name="T9" fmla="*/ 6 h 158"/>
                <a:gd name="T10" fmla="*/ 110 w 140"/>
                <a:gd name="T11" fmla="*/ 0 h 158"/>
                <a:gd name="T12" fmla="*/ 125 w 140"/>
                <a:gd name="T13" fmla="*/ 0 h 158"/>
                <a:gd name="T14" fmla="*/ 139 w 140"/>
                <a:gd name="T15" fmla="*/ 0 h 158"/>
                <a:gd name="T16" fmla="*/ 121 w 140"/>
                <a:gd name="T17" fmla="*/ 121 h 158"/>
                <a:gd name="T18" fmla="*/ 110 w 140"/>
                <a:gd name="T19" fmla="*/ 131 h 158"/>
                <a:gd name="T20" fmla="*/ 96 w 140"/>
                <a:gd name="T21" fmla="*/ 142 h 158"/>
                <a:gd name="T22" fmla="*/ 77 w 140"/>
                <a:gd name="T23" fmla="*/ 152 h 158"/>
                <a:gd name="T24" fmla="*/ 53 w 140"/>
                <a:gd name="T25" fmla="*/ 154 h 158"/>
                <a:gd name="T26" fmla="*/ 21 w 140"/>
                <a:gd name="T27" fmla="*/ 157 h 158"/>
                <a:gd name="T28" fmla="*/ 2 w 140"/>
                <a:gd name="T29" fmla="*/ 154 h 158"/>
                <a:gd name="T30" fmla="*/ 0 w 140"/>
                <a:gd name="T31" fmla="*/ 145 h 158"/>
                <a:gd name="T32" fmla="*/ 1 w 140"/>
                <a:gd name="T33" fmla="*/ 134 h 158"/>
                <a:gd name="T34" fmla="*/ 14 w 140"/>
                <a:gd name="T35" fmla="*/ 100 h 158"/>
                <a:gd name="T36" fmla="*/ 25 w 140"/>
                <a:gd name="T37" fmla="*/ 66 h 158"/>
                <a:gd name="T38" fmla="*/ 30 w 140"/>
                <a:gd name="T39" fmla="*/ 39 h 158"/>
                <a:gd name="T40" fmla="*/ 30 w 140"/>
                <a:gd name="T41" fmla="*/ 33 h 158"/>
                <a:gd name="T42" fmla="*/ 36 w 140"/>
                <a:gd name="T43" fmla="*/ 23 h 158"/>
                <a:gd name="T44" fmla="*/ 45 w 140"/>
                <a:gd name="T45" fmla="*/ 22 h 158"/>
                <a:gd name="T46" fmla="*/ 62 w 140"/>
                <a:gd name="T47" fmla="*/ 22 h 15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0"/>
                <a:gd name="T73" fmla="*/ 0 h 158"/>
                <a:gd name="T74" fmla="*/ 140 w 140"/>
                <a:gd name="T75" fmla="*/ 158 h 15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0" h="158">
                  <a:moveTo>
                    <a:pt x="62" y="22"/>
                  </a:moveTo>
                  <a:lnTo>
                    <a:pt x="86" y="20"/>
                  </a:lnTo>
                  <a:lnTo>
                    <a:pt x="102" y="17"/>
                  </a:lnTo>
                  <a:lnTo>
                    <a:pt x="107" y="10"/>
                  </a:lnTo>
                  <a:lnTo>
                    <a:pt x="107" y="6"/>
                  </a:lnTo>
                  <a:lnTo>
                    <a:pt x="110" y="0"/>
                  </a:lnTo>
                  <a:lnTo>
                    <a:pt x="125" y="0"/>
                  </a:lnTo>
                  <a:lnTo>
                    <a:pt x="139" y="0"/>
                  </a:lnTo>
                  <a:lnTo>
                    <a:pt x="121" y="121"/>
                  </a:lnTo>
                  <a:lnTo>
                    <a:pt x="110" y="131"/>
                  </a:lnTo>
                  <a:lnTo>
                    <a:pt x="96" y="142"/>
                  </a:lnTo>
                  <a:lnTo>
                    <a:pt x="77" y="152"/>
                  </a:lnTo>
                  <a:lnTo>
                    <a:pt x="53" y="154"/>
                  </a:lnTo>
                  <a:lnTo>
                    <a:pt x="21" y="157"/>
                  </a:lnTo>
                  <a:lnTo>
                    <a:pt x="2" y="154"/>
                  </a:lnTo>
                  <a:lnTo>
                    <a:pt x="0" y="145"/>
                  </a:lnTo>
                  <a:lnTo>
                    <a:pt x="1" y="134"/>
                  </a:lnTo>
                  <a:lnTo>
                    <a:pt x="14" y="100"/>
                  </a:lnTo>
                  <a:lnTo>
                    <a:pt x="25" y="66"/>
                  </a:lnTo>
                  <a:lnTo>
                    <a:pt x="30" y="39"/>
                  </a:lnTo>
                  <a:lnTo>
                    <a:pt x="30" y="33"/>
                  </a:lnTo>
                  <a:lnTo>
                    <a:pt x="36" y="23"/>
                  </a:lnTo>
                  <a:lnTo>
                    <a:pt x="45" y="22"/>
                  </a:lnTo>
                  <a:lnTo>
                    <a:pt x="62" y="2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7133" name="Freeform 541"/>
            <p:cNvSpPr>
              <a:spLocks/>
            </p:cNvSpPr>
            <p:nvPr/>
          </p:nvSpPr>
          <p:spPr bwMode="auto">
            <a:xfrm>
              <a:off x="1251" y="3197"/>
              <a:ext cx="112" cy="145"/>
            </a:xfrm>
            <a:custGeom>
              <a:avLst/>
              <a:gdLst>
                <a:gd name="T0" fmla="*/ 37 w 112"/>
                <a:gd name="T1" fmla="*/ 27 h 145"/>
                <a:gd name="T2" fmla="*/ 57 w 112"/>
                <a:gd name="T3" fmla="*/ 26 h 145"/>
                <a:gd name="T4" fmla="*/ 80 w 112"/>
                <a:gd name="T5" fmla="*/ 24 h 145"/>
                <a:gd name="T6" fmla="*/ 92 w 112"/>
                <a:gd name="T7" fmla="*/ 18 h 145"/>
                <a:gd name="T8" fmla="*/ 100 w 112"/>
                <a:gd name="T9" fmla="*/ 12 h 145"/>
                <a:gd name="T10" fmla="*/ 111 w 112"/>
                <a:gd name="T11" fmla="*/ 0 h 145"/>
                <a:gd name="T12" fmla="*/ 96 w 112"/>
                <a:gd name="T13" fmla="*/ 110 h 145"/>
                <a:gd name="T14" fmla="*/ 88 w 112"/>
                <a:gd name="T15" fmla="*/ 120 h 145"/>
                <a:gd name="T16" fmla="*/ 75 w 112"/>
                <a:gd name="T17" fmla="*/ 128 h 145"/>
                <a:gd name="T18" fmla="*/ 62 w 112"/>
                <a:gd name="T19" fmla="*/ 136 h 145"/>
                <a:gd name="T20" fmla="*/ 51 w 112"/>
                <a:gd name="T21" fmla="*/ 139 h 145"/>
                <a:gd name="T22" fmla="*/ 37 w 112"/>
                <a:gd name="T23" fmla="*/ 141 h 145"/>
                <a:gd name="T24" fmla="*/ 24 w 112"/>
                <a:gd name="T25" fmla="*/ 144 h 145"/>
                <a:gd name="T26" fmla="*/ 8 w 112"/>
                <a:gd name="T27" fmla="*/ 144 h 145"/>
                <a:gd name="T28" fmla="*/ 2 w 112"/>
                <a:gd name="T29" fmla="*/ 141 h 145"/>
                <a:gd name="T30" fmla="*/ 0 w 112"/>
                <a:gd name="T31" fmla="*/ 136 h 145"/>
                <a:gd name="T32" fmla="*/ 0 w 112"/>
                <a:gd name="T33" fmla="*/ 128 h 145"/>
                <a:gd name="T34" fmla="*/ 10 w 112"/>
                <a:gd name="T35" fmla="*/ 107 h 145"/>
                <a:gd name="T36" fmla="*/ 25 w 112"/>
                <a:gd name="T37" fmla="*/ 43 h 145"/>
                <a:gd name="T38" fmla="*/ 28 w 112"/>
                <a:gd name="T39" fmla="*/ 32 h 145"/>
                <a:gd name="T40" fmla="*/ 37 w 112"/>
                <a:gd name="T41" fmla="*/ 27 h 14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145"/>
                <a:gd name="T65" fmla="*/ 112 w 112"/>
                <a:gd name="T66" fmla="*/ 145 h 14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145">
                  <a:moveTo>
                    <a:pt x="37" y="27"/>
                  </a:moveTo>
                  <a:lnTo>
                    <a:pt x="57" y="26"/>
                  </a:lnTo>
                  <a:lnTo>
                    <a:pt x="80" y="24"/>
                  </a:lnTo>
                  <a:lnTo>
                    <a:pt x="92" y="18"/>
                  </a:lnTo>
                  <a:lnTo>
                    <a:pt x="100" y="12"/>
                  </a:lnTo>
                  <a:lnTo>
                    <a:pt x="111" y="0"/>
                  </a:lnTo>
                  <a:lnTo>
                    <a:pt x="96" y="110"/>
                  </a:lnTo>
                  <a:lnTo>
                    <a:pt x="88" y="120"/>
                  </a:lnTo>
                  <a:lnTo>
                    <a:pt x="75" y="128"/>
                  </a:lnTo>
                  <a:lnTo>
                    <a:pt x="62" y="136"/>
                  </a:lnTo>
                  <a:lnTo>
                    <a:pt x="51" y="139"/>
                  </a:lnTo>
                  <a:lnTo>
                    <a:pt x="37" y="141"/>
                  </a:lnTo>
                  <a:lnTo>
                    <a:pt x="24" y="144"/>
                  </a:lnTo>
                  <a:lnTo>
                    <a:pt x="8" y="144"/>
                  </a:lnTo>
                  <a:lnTo>
                    <a:pt x="2" y="141"/>
                  </a:lnTo>
                  <a:lnTo>
                    <a:pt x="0" y="136"/>
                  </a:lnTo>
                  <a:lnTo>
                    <a:pt x="0" y="128"/>
                  </a:lnTo>
                  <a:lnTo>
                    <a:pt x="10" y="107"/>
                  </a:lnTo>
                  <a:lnTo>
                    <a:pt x="25" y="43"/>
                  </a:lnTo>
                  <a:lnTo>
                    <a:pt x="28" y="32"/>
                  </a:lnTo>
                  <a:lnTo>
                    <a:pt x="37" y="27"/>
                  </a:lnTo>
                </a:path>
              </a:pathLst>
            </a:custGeom>
            <a:solidFill>
              <a:srgbClr val="606060"/>
            </a:solidFill>
            <a:ln w="9525" cap="rnd">
              <a:noFill/>
              <a:round/>
              <a:headEnd type="none" w="sm" len="sm"/>
              <a:tailEnd type="none" w="sm" len="sm"/>
            </a:ln>
          </p:spPr>
          <p:txBody>
            <a:bodyPr/>
            <a:lstStyle/>
            <a:p>
              <a:endParaRPr lang="es-ES"/>
            </a:p>
          </p:txBody>
        </p:sp>
        <p:sp>
          <p:nvSpPr>
            <p:cNvPr id="107134" name="Freeform 542"/>
            <p:cNvSpPr>
              <a:spLocks/>
            </p:cNvSpPr>
            <p:nvPr/>
          </p:nvSpPr>
          <p:spPr bwMode="auto">
            <a:xfrm>
              <a:off x="1120" y="3341"/>
              <a:ext cx="26" cy="83"/>
            </a:xfrm>
            <a:custGeom>
              <a:avLst/>
              <a:gdLst>
                <a:gd name="T0" fmla="*/ 12 w 26"/>
                <a:gd name="T1" fmla="*/ 0 h 83"/>
                <a:gd name="T2" fmla="*/ 0 w 26"/>
                <a:gd name="T3" fmla="*/ 3 h 83"/>
                <a:gd name="T4" fmla="*/ 12 w 26"/>
                <a:gd name="T5" fmla="*/ 7 h 83"/>
                <a:gd name="T6" fmla="*/ 12 w 26"/>
                <a:gd name="T7" fmla="*/ 14 h 83"/>
                <a:gd name="T8" fmla="*/ 12 w 26"/>
                <a:gd name="T9" fmla="*/ 21 h 83"/>
                <a:gd name="T10" fmla="*/ 12 w 26"/>
                <a:gd name="T11" fmla="*/ 37 h 83"/>
                <a:gd name="T12" fmla="*/ 12 w 26"/>
                <a:gd name="T13" fmla="*/ 82 h 83"/>
                <a:gd name="T14" fmla="*/ 25 w 26"/>
                <a:gd name="T15" fmla="*/ 80 h 83"/>
                <a:gd name="T16" fmla="*/ 25 w 26"/>
                <a:gd name="T17" fmla="*/ 35 h 83"/>
                <a:gd name="T18" fmla="*/ 12 w 26"/>
                <a:gd name="T19" fmla="*/ 22 h 83"/>
                <a:gd name="T20" fmla="*/ 25 w 26"/>
                <a:gd name="T21" fmla="*/ 15 h 83"/>
                <a:gd name="T22" fmla="*/ 25 w 26"/>
                <a:gd name="T23" fmla="*/ 14 h 83"/>
                <a:gd name="T24" fmla="*/ 25 w 26"/>
                <a:gd name="T25" fmla="*/ 8 h 83"/>
                <a:gd name="T26" fmla="*/ 12 w 26"/>
                <a:gd name="T27" fmla="*/ 3 h 83"/>
                <a:gd name="T28" fmla="*/ 12 w 26"/>
                <a:gd name="T29" fmla="*/ 0 h 8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83"/>
                <a:gd name="T47" fmla="*/ 26 w 26"/>
                <a:gd name="T48" fmla="*/ 83 h 8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83">
                  <a:moveTo>
                    <a:pt x="12" y="0"/>
                  </a:moveTo>
                  <a:lnTo>
                    <a:pt x="0" y="3"/>
                  </a:lnTo>
                  <a:lnTo>
                    <a:pt x="12" y="7"/>
                  </a:lnTo>
                  <a:lnTo>
                    <a:pt x="12" y="14"/>
                  </a:lnTo>
                  <a:lnTo>
                    <a:pt x="12" y="21"/>
                  </a:lnTo>
                  <a:lnTo>
                    <a:pt x="12" y="37"/>
                  </a:lnTo>
                  <a:lnTo>
                    <a:pt x="12" y="82"/>
                  </a:lnTo>
                  <a:lnTo>
                    <a:pt x="25" y="80"/>
                  </a:lnTo>
                  <a:lnTo>
                    <a:pt x="25" y="35"/>
                  </a:lnTo>
                  <a:lnTo>
                    <a:pt x="12" y="22"/>
                  </a:lnTo>
                  <a:lnTo>
                    <a:pt x="25" y="15"/>
                  </a:lnTo>
                  <a:lnTo>
                    <a:pt x="25" y="14"/>
                  </a:lnTo>
                  <a:lnTo>
                    <a:pt x="25" y="8"/>
                  </a:lnTo>
                  <a:lnTo>
                    <a:pt x="12" y="3"/>
                  </a:lnTo>
                  <a:lnTo>
                    <a:pt x="12" y="0"/>
                  </a:lnTo>
                </a:path>
              </a:pathLst>
            </a:custGeom>
            <a:solidFill>
              <a:srgbClr val="606060"/>
            </a:solidFill>
            <a:ln w="9525" cap="rnd">
              <a:noFill/>
              <a:round/>
              <a:headEnd type="none" w="sm" len="sm"/>
              <a:tailEnd type="none" w="sm" len="sm"/>
            </a:ln>
          </p:spPr>
          <p:txBody>
            <a:bodyPr/>
            <a:lstStyle/>
            <a:p>
              <a:endParaRPr lang="es-ES"/>
            </a:p>
          </p:txBody>
        </p:sp>
        <p:sp>
          <p:nvSpPr>
            <p:cNvPr id="107135" name="Freeform 543"/>
            <p:cNvSpPr>
              <a:spLocks/>
            </p:cNvSpPr>
            <p:nvPr/>
          </p:nvSpPr>
          <p:spPr bwMode="auto">
            <a:xfrm>
              <a:off x="1132" y="3341"/>
              <a:ext cx="30" cy="26"/>
            </a:xfrm>
            <a:custGeom>
              <a:avLst/>
              <a:gdLst>
                <a:gd name="T0" fmla="*/ 0 w 30"/>
                <a:gd name="T1" fmla="*/ 0 h 26"/>
                <a:gd name="T2" fmla="*/ 15 w 30"/>
                <a:gd name="T3" fmla="*/ 25 h 26"/>
                <a:gd name="T4" fmla="*/ 25 w 30"/>
                <a:gd name="T5" fmla="*/ 25 h 26"/>
                <a:gd name="T6" fmla="*/ 29 w 30"/>
                <a:gd name="T7" fmla="*/ 25 h 26"/>
                <a:gd name="T8" fmla="*/ 20 w 30"/>
                <a:gd name="T9" fmla="*/ 0 h 26"/>
                <a:gd name="T10" fmla="*/ 0 w 30"/>
                <a:gd name="T11" fmla="*/ 0 h 26"/>
                <a:gd name="T12" fmla="*/ 0 60000 65536"/>
                <a:gd name="T13" fmla="*/ 0 60000 65536"/>
                <a:gd name="T14" fmla="*/ 0 60000 65536"/>
                <a:gd name="T15" fmla="*/ 0 60000 65536"/>
                <a:gd name="T16" fmla="*/ 0 60000 65536"/>
                <a:gd name="T17" fmla="*/ 0 60000 65536"/>
                <a:gd name="T18" fmla="*/ 0 w 30"/>
                <a:gd name="T19" fmla="*/ 0 h 26"/>
                <a:gd name="T20" fmla="*/ 30 w 30"/>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30" h="26">
                  <a:moveTo>
                    <a:pt x="0" y="0"/>
                  </a:moveTo>
                  <a:lnTo>
                    <a:pt x="15" y="25"/>
                  </a:lnTo>
                  <a:lnTo>
                    <a:pt x="25" y="25"/>
                  </a:lnTo>
                  <a:lnTo>
                    <a:pt x="29" y="25"/>
                  </a:lnTo>
                  <a:lnTo>
                    <a:pt x="20" y="0"/>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7136" name="Rectangle 544"/>
            <p:cNvSpPr>
              <a:spLocks noChangeArrowheads="1"/>
            </p:cNvSpPr>
            <p:nvPr/>
          </p:nvSpPr>
          <p:spPr bwMode="auto">
            <a:xfrm>
              <a:off x="963" y="3334"/>
              <a:ext cx="62" cy="182"/>
            </a:xfrm>
            <a:prstGeom prst="rect">
              <a:avLst/>
            </a:prstGeom>
            <a:solidFill>
              <a:srgbClr val="402000"/>
            </a:solidFill>
            <a:ln w="12700">
              <a:solidFill>
                <a:srgbClr val="000000"/>
              </a:solidFill>
              <a:miter lim="800000"/>
              <a:headEnd/>
              <a:tailEnd/>
            </a:ln>
          </p:spPr>
          <p:txBody>
            <a:bodyPr wrap="none" anchor="ctr"/>
            <a:lstStyle/>
            <a:p>
              <a:pPr eaLnBrk="0" hangingPunct="0"/>
              <a:endParaRPr lang="es-ES"/>
            </a:p>
          </p:txBody>
        </p:sp>
        <p:sp>
          <p:nvSpPr>
            <p:cNvPr id="107137" name="Freeform 545"/>
            <p:cNvSpPr>
              <a:spLocks/>
            </p:cNvSpPr>
            <p:nvPr/>
          </p:nvSpPr>
          <p:spPr bwMode="auto">
            <a:xfrm>
              <a:off x="930" y="3318"/>
              <a:ext cx="34" cy="202"/>
            </a:xfrm>
            <a:custGeom>
              <a:avLst/>
              <a:gdLst>
                <a:gd name="T0" fmla="*/ 33 w 34"/>
                <a:gd name="T1" fmla="*/ 6 h 202"/>
                <a:gd name="T2" fmla="*/ 33 w 34"/>
                <a:gd name="T3" fmla="*/ 201 h 202"/>
                <a:gd name="T4" fmla="*/ 0 w 34"/>
                <a:gd name="T5" fmla="*/ 167 h 202"/>
                <a:gd name="T6" fmla="*/ 0 w 34"/>
                <a:gd name="T7" fmla="*/ 0 h 202"/>
                <a:gd name="T8" fmla="*/ 33 w 34"/>
                <a:gd name="T9" fmla="*/ 6 h 202"/>
                <a:gd name="T10" fmla="*/ 0 60000 65536"/>
                <a:gd name="T11" fmla="*/ 0 60000 65536"/>
                <a:gd name="T12" fmla="*/ 0 60000 65536"/>
                <a:gd name="T13" fmla="*/ 0 60000 65536"/>
                <a:gd name="T14" fmla="*/ 0 60000 65536"/>
                <a:gd name="T15" fmla="*/ 0 w 34"/>
                <a:gd name="T16" fmla="*/ 0 h 202"/>
                <a:gd name="T17" fmla="*/ 34 w 34"/>
                <a:gd name="T18" fmla="*/ 202 h 202"/>
              </a:gdLst>
              <a:ahLst/>
              <a:cxnLst>
                <a:cxn ang="T10">
                  <a:pos x="T0" y="T1"/>
                </a:cxn>
                <a:cxn ang="T11">
                  <a:pos x="T2" y="T3"/>
                </a:cxn>
                <a:cxn ang="T12">
                  <a:pos x="T4" y="T5"/>
                </a:cxn>
                <a:cxn ang="T13">
                  <a:pos x="T6" y="T7"/>
                </a:cxn>
                <a:cxn ang="T14">
                  <a:pos x="T8" y="T9"/>
                </a:cxn>
              </a:cxnLst>
              <a:rect l="T15" t="T16" r="T17" b="T18"/>
              <a:pathLst>
                <a:path w="34" h="202">
                  <a:moveTo>
                    <a:pt x="33" y="6"/>
                  </a:moveTo>
                  <a:lnTo>
                    <a:pt x="33" y="201"/>
                  </a:lnTo>
                  <a:lnTo>
                    <a:pt x="0" y="167"/>
                  </a:lnTo>
                  <a:lnTo>
                    <a:pt x="0" y="0"/>
                  </a:lnTo>
                  <a:lnTo>
                    <a:pt x="33" y="6"/>
                  </a:lnTo>
                </a:path>
              </a:pathLst>
            </a:custGeom>
            <a:solidFill>
              <a:srgbClr val="201000"/>
            </a:solidFill>
            <a:ln w="12700" cap="rnd">
              <a:solidFill>
                <a:srgbClr val="000000"/>
              </a:solidFill>
              <a:round/>
              <a:headEnd type="none" w="sm" len="sm"/>
              <a:tailEnd type="none" w="sm" len="sm"/>
            </a:ln>
          </p:spPr>
          <p:txBody>
            <a:bodyPr/>
            <a:lstStyle/>
            <a:p>
              <a:endParaRPr lang="es-ES"/>
            </a:p>
          </p:txBody>
        </p:sp>
        <p:sp>
          <p:nvSpPr>
            <p:cNvPr id="107138" name="Freeform 546"/>
            <p:cNvSpPr>
              <a:spLocks/>
            </p:cNvSpPr>
            <p:nvPr/>
          </p:nvSpPr>
          <p:spPr bwMode="auto">
            <a:xfrm>
              <a:off x="527" y="3073"/>
              <a:ext cx="810" cy="246"/>
            </a:xfrm>
            <a:custGeom>
              <a:avLst/>
              <a:gdLst>
                <a:gd name="T0" fmla="*/ 396 w 810"/>
                <a:gd name="T1" fmla="*/ 0 h 246"/>
                <a:gd name="T2" fmla="*/ 0 w 810"/>
                <a:gd name="T3" fmla="*/ 0 h 246"/>
                <a:gd name="T4" fmla="*/ 216 w 810"/>
                <a:gd name="T5" fmla="*/ 245 h 246"/>
                <a:gd name="T6" fmla="*/ 809 w 810"/>
                <a:gd name="T7" fmla="*/ 245 h 246"/>
                <a:gd name="T8" fmla="*/ 396 w 810"/>
                <a:gd name="T9" fmla="*/ 0 h 246"/>
                <a:gd name="T10" fmla="*/ 0 60000 65536"/>
                <a:gd name="T11" fmla="*/ 0 60000 65536"/>
                <a:gd name="T12" fmla="*/ 0 60000 65536"/>
                <a:gd name="T13" fmla="*/ 0 60000 65536"/>
                <a:gd name="T14" fmla="*/ 0 60000 65536"/>
                <a:gd name="T15" fmla="*/ 0 w 810"/>
                <a:gd name="T16" fmla="*/ 0 h 246"/>
                <a:gd name="T17" fmla="*/ 810 w 810"/>
                <a:gd name="T18" fmla="*/ 246 h 246"/>
              </a:gdLst>
              <a:ahLst/>
              <a:cxnLst>
                <a:cxn ang="T10">
                  <a:pos x="T0" y="T1"/>
                </a:cxn>
                <a:cxn ang="T11">
                  <a:pos x="T2" y="T3"/>
                </a:cxn>
                <a:cxn ang="T12">
                  <a:pos x="T4" y="T5"/>
                </a:cxn>
                <a:cxn ang="T13">
                  <a:pos x="T6" y="T7"/>
                </a:cxn>
                <a:cxn ang="T14">
                  <a:pos x="T8" y="T9"/>
                </a:cxn>
              </a:cxnLst>
              <a:rect l="T15" t="T16" r="T17" b="T18"/>
              <a:pathLst>
                <a:path w="810" h="246">
                  <a:moveTo>
                    <a:pt x="396" y="0"/>
                  </a:moveTo>
                  <a:lnTo>
                    <a:pt x="0" y="0"/>
                  </a:lnTo>
                  <a:lnTo>
                    <a:pt x="216" y="245"/>
                  </a:lnTo>
                  <a:lnTo>
                    <a:pt x="809" y="245"/>
                  </a:lnTo>
                  <a:lnTo>
                    <a:pt x="396" y="0"/>
                  </a:lnTo>
                </a:path>
              </a:pathLst>
            </a:custGeom>
            <a:solidFill>
              <a:srgbClr val="603000"/>
            </a:solidFill>
            <a:ln w="12700" cap="rnd">
              <a:solidFill>
                <a:srgbClr val="000000"/>
              </a:solidFill>
              <a:round/>
              <a:headEnd type="none" w="sm" len="sm"/>
              <a:tailEnd type="none" w="sm" len="sm"/>
            </a:ln>
          </p:spPr>
          <p:txBody>
            <a:bodyPr/>
            <a:lstStyle/>
            <a:p>
              <a:endParaRPr lang="es-ES"/>
            </a:p>
          </p:txBody>
        </p:sp>
        <p:sp>
          <p:nvSpPr>
            <p:cNvPr id="107139" name="Freeform 547"/>
            <p:cNvSpPr>
              <a:spLocks/>
            </p:cNvSpPr>
            <p:nvPr/>
          </p:nvSpPr>
          <p:spPr bwMode="auto">
            <a:xfrm>
              <a:off x="526" y="3073"/>
              <a:ext cx="216" cy="270"/>
            </a:xfrm>
            <a:custGeom>
              <a:avLst/>
              <a:gdLst>
                <a:gd name="T0" fmla="*/ 215 w 216"/>
                <a:gd name="T1" fmla="*/ 245 h 270"/>
                <a:gd name="T2" fmla="*/ 0 w 216"/>
                <a:gd name="T3" fmla="*/ 0 h 270"/>
                <a:gd name="T4" fmla="*/ 0 w 216"/>
                <a:gd name="T5" fmla="*/ 10 h 270"/>
                <a:gd name="T6" fmla="*/ 215 w 216"/>
                <a:gd name="T7" fmla="*/ 269 h 270"/>
                <a:gd name="T8" fmla="*/ 215 w 216"/>
                <a:gd name="T9" fmla="*/ 245 h 270"/>
                <a:gd name="T10" fmla="*/ 0 60000 65536"/>
                <a:gd name="T11" fmla="*/ 0 60000 65536"/>
                <a:gd name="T12" fmla="*/ 0 60000 65536"/>
                <a:gd name="T13" fmla="*/ 0 60000 65536"/>
                <a:gd name="T14" fmla="*/ 0 60000 65536"/>
                <a:gd name="T15" fmla="*/ 0 w 216"/>
                <a:gd name="T16" fmla="*/ 0 h 270"/>
                <a:gd name="T17" fmla="*/ 216 w 216"/>
                <a:gd name="T18" fmla="*/ 270 h 270"/>
              </a:gdLst>
              <a:ahLst/>
              <a:cxnLst>
                <a:cxn ang="T10">
                  <a:pos x="T0" y="T1"/>
                </a:cxn>
                <a:cxn ang="T11">
                  <a:pos x="T2" y="T3"/>
                </a:cxn>
                <a:cxn ang="T12">
                  <a:pos x="T4" y="T5"/>
                </a:cxn>
                <a:cxn ang="T13">
                  <a:pos x="T6" y="T7"/>
                </a:cxn>
                <a:cxn ang="T14">
                  <a:pos x="T8" y="T9"/>
                </a:cxn>
              </a:cxnLst>
              <a:rect l="T15" t="T16" r="T17" b="T18"/>
              <a:pathLst>
                <a:path w="216" h="270">
                  <a:moveTo>
                    <a:pt x="215" y="245"/>
                  </a:moveTo>
                  <a:lnTo>
                    <a:pt x="0" y="0"/>
                  </a:lnTo>
                  <a:lnTo>
                    <a:pt x="0" y="10"/>
                  </a:lnTo>
                  <a:lnTo>
                    <a:pt x="215" y="269"/>
                  </a:lnTo>
                  <a:lnTo>
                    <a:pt x="215" y="245"/>
                  </a:lnTo>
                </a:path>
              </a:pathLst>
            </a:custGeom>
            <a:solidFill>
              <a:srgbClr val="201000"/>
            </a:solidFill>
            <a:ln w="12700" cap="rnd">
              <a:solidFill>
                <a:srgbClr val="000000"/>
              </a:solidFill>
              <a:round/>
              <a:headEnd type="none" w="sm" len="sm"/>
              <a:tailEnd type="none" w="sm" len="sm"/>
            </a:ln>
          </p:spPr>
          <p:txBody>
            <a:bodyPr/>
            <a:lstStyle/>
            <a:p>
              <a:endParaRPr lang="es-ES"/>
            </a:p>
          </p:txBody>
        </p:sp>
        <p:sp>
          <p:nvSpPr>
            <p:cNvPr id="107140" name="Freeform 548"/>
            <p:cNvSpPr>
              <a:spLocks/>
            </p:cNvSpPr>
            <p:nvPr/>
          </p:nvSpPr>
          <p:spPr bwMode="auto">
            <a:xfrm>
              <a:off x="741" y="3317"/>
              <a:ext cx="596" cy="26"/>
            </a:xfrm>
            <a:custGeom>
              <a:avLst/>
              <a:gdLst>
                <a:gd name="T0" fmla="*/ 0 w 596"/>
                <a:gd name="T1" fmla="*/ 25 h 26"/>
                <a:gd name="T2" fmla="*/ 0 w 596"/>
                <a:gd name="T3" fmla="*/ 0 h 26"/>
                <a:gd name="T4" fmla="*/ 595 w 596"/>
                <a:gd name="T5" fmla="*/ 0 h 26"/>
                <a:gd name="T6" fmla="*/ 595 w 596"/>
                <a:gd name="T7" fmla="*/ 25 h 26"/>
                <a:gd name="T8" fmla="*/ 0 w 596"/>
                <a:gd name="T9" fmla="*/ 25 h 26"/>
                <a:gd name="T10" fmla="*/ 0 60000 65536"/>
                <a:gd name="T11" fmla="*/ 0 60000 65536"/>
                <a:gd name="T12" fmla="*/ 0 60000 65536"/>
                <a:gd name="T13" fmla="*/ 0 60000 65536"/>
                <a:gd name="T14" fmla="*/ 0 60000 65536"/>
                <a:gd name="T15" fmla="*/ 0 w 596"/>
                <a:gd name="T16" fmla="*/ 0 h 26"/>
                <a:gd name="T17" fmla="*/ 596 w 596"/>
                <a:gd name="T18" fmla="*/ 26 h 26"/>
              </a:gdLst>
              <a:ahLst/>
              <a:cxnLst>
                <a:cxn ang="T10">
                  <a:pos x="T0" y="T1"/>
                </a:cxn>
                <a:cxn ang="T11">
                  <a:pos x="T2" y="T3"/>
                </a:cxn>
                <a:cxn ang="T12">
                  <a:pos x="T4" y="T5"/>
                </a:cxn>
                <a:cxn ang="T13">
                  <a:pos x="T6" y="T7"/>
                </a:cxn>
                <a:cxn ang="T14">
                  <a:pos x="T8" y="T9"/>
                </a:cxn>
              </a:cxnLst>
              <a:rect l="T15" t="T16" r="T17" b="T18"/>
              <a:pathLst>
                <a:path w="596" h="26">
                  <a:moveTo>
                    <a:pt x="0" y="25"/>
                  </a:moveTo>
                  <a:lnTo>
                    <a:pt x="0" y="0"/>
                  </a:lnTo>
                  <a:lnTo>
                    <a:pt x="595" y="0"/>
                  </a:lnTo>
                  <a:lnTo>
                    <a:pt x="595" y="25"/>
                  </a:lnTo>
                  <a:lnTo>
                    <a:pt x="0" y="25"/>
                  </a:lnTo>
                </a:path>
              </a:pathLst>
            </a:custGeom>
            <a:solidFill>
              <a:srgbClr val="402000"/>
            </a:solidFill>
            <a:ln w="12700" cap="rnd">
              <a:solidFill>
                <a:srgbClr val="000000"/>
              </a:solidFill>
              <a:round/>
              <a:headEnd type="none" w="sm" len="sm"/>
              <a:tailEnd type="none" w="sm" len="sm"/>
            </a:ln>
          </p:spPr>
          <p:txBody>
            <a:bodyPr/>
            <a:lstStyle/>
            <a:p>
              <a:endParaRPr lang="es-ES"/>
            </a:p>
          </p:txBody>
        </p:sp>
        <p:sp>
          <p:nvSpPr>
            <p:cNvPr id="107141" name="Freeform 549"/>
            <p:cNvSpPr>
              <a:spLocks/>
            </p:cNvSpPr>
            <p:nvPr/>
          </p:nvSpPr>
          <p:spPr bwMode="auto">
            <a:xfrm>
              <a:off x="580" y="3354"/>
              <a:ext cx="93" cy="45"/>
            </a:xfrm>
            <a:custGeom>
              <a:avLst/>
              <a:gdLst>
                <a:gd name="T0" fmla="*/ 36 w 93"/>
                <a:gd name="T1" fmla="*/ 0 h 45"/>
                <a:gd name="T2" fmla="*/ 34 w 93"/>
                <a:gd name="T3" fmla="*/ 12 h 45"/>
                <a:gd name="T4" fmla="*/ 59 w 93"/>
                <a:gd name="T5" fmla="*/ 22 h 45"/>
                <a:gd name="T6" fmla="*/ 80 w 93"/>
                <a:gd name="T7" fmla="*/ 27 h 45"/>
                <a:gd name="T8" fmla="*/ 92 w 93"/>
                <a:gd name="T9" fmla="*/ 30 h 45"/>
                <a:gd name="T10" fmla="*/ 92 w 93"/>
                <a:gd name="T11" fmla="*/ 38 h 45"/>
                <a:gd name="T12" fmla="*/ 75 w 93"/>
                <a:gd name="T13" fmla="*/ 41 h 45"/>
                <a:gd name="T14" fmla="*/ 54 w 93"/>
                <a:gd name="T15" fmla="*/ 44 h 45"/>
                <a:gd name="T16" fmla="*/ 34 w 93"/>
                <a:gd name="T17" fmla="*/ 40 h 45"/>
                <a:gd name="T18" fmla="*/ 24 w 93"/>
                <a:gd name="T19" fmla="*/ 37 h 45"/>
                <a:gd name="T20" fmla="*/ 23 w 93"/>
                <a:gd name="T21" fmla="*/ 40 h 45"/>
                <a:gd name="T22" fmla="*/ 9 w 93"/>
                <a:gd name="T23" fmla="*/ 40 h 45"/>
                <a:gd name="T24" fmla="*/ 0 w 93"/>
                <a:gd name="T25" fmla="*/ 38 h 45"/>
                <a:gd name="T26" fmla="*/ 0 w 93"/>
                <a:gd name="T27" fmla="*/ 32 h 45"/>
                <a:gd name="T28" fmla="*/ 0 w 93"/>
                <a:gd name="T29" fmla="*/ 30 h 45"/>
                <a:gd name="T30" fmla="*/ 0 w 93"/>
                <a:gd name="T31" fmla="*/ 20 h 45"/>
                <a:gd name="T32" fmla="*/ 1 w 93"/>
                <a:gd name="T33" fmla="*/ 15 h 45"/>
                <a:gd name="T34" fmla="*/ 6 w 93"/>
                <a:gd name="T35" fmla="*/ 10 h 45"/>
                <a:gd name="T36" fmla="*/ 7 w 93"/>
                <a:gd name="T37" fmla="*/ 0 h 45"/>
                <a:gd name="T38" fmla="*/ 36 w 93"/>
                <a:gd name="T39" fmla="*/ 0 h 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3"/>
                <a:gd name="T61" fmla="*/ 0 h 45"/>
                <a:gd name="T62" fmla="*/ 93 w 93"/>
                <a:gd name="T63" fmla="*/ 45 h 4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3" h="45">
                  <a:moveTo>
                    <a:pt x="36" y="0"/>
                  </a:moveTo>
                  <a:lnTo>
                    <a:pt x="34" y="12"/>
                  </a:lnTo>
                  <a:lnTo>
                    <a:pt x="59" y="22"/>
                  </a:lnTo>
                  <a:lnTo>
                    <a:pt x="80" y="27"/>
                  </a:lnTo>
                  <a:lnTo>
                    <a:pt x="92" y="30"/>
                  </a:lnTo>
                  <a:lnTo>
                    <a:pt x="92" y="38"/>
                  </a:lnTo>
                  <a:lnTo>
                    <a:pt x="75" y="41"/>
                  </a:lnTo>
                  <a:lnTo>
                    <a:pt x="54" y="44"/>
                  </a:lnTo>
                  <a:lnTo>
                    <a:pt x="34" y="40"/>
                  </a:lnTo>
                  <a:lnTo>
                    <a:pt x="24" y="37"/>
                  </a:lnTo>
                  <a:lnTo>
                    <a:pt x="23" y="40"/>
                  </a:lnTo>
                  <a:lnTo>
                    <a:pt x="9" y="40"/>
                  </a:lnTo>
                  <a:lnTo>
                    <a:pt x="0" y="38"/>
                  </a:lnTo>
                  <a:lnTo>
                    <a:pt x="0" y="32"/>
                  </a:lnTo>
                  <a:lnTo>
                    <a:pt x="0" y="30"/>
                  </a:lnTo>
                  <a:lnTo>
                    <a:pt x="0" y="20"/>
                  </a:lnTo>
                  <a:lnTo>
                    <a:pt x="1" y="15"/>
                  </a:lnTo>
                  <a:lnTo>
                    <a:pt x="6" y="10"/>
                  </a:lnTo>
                  <a:lnTo>
                    <a:pt x="7" y="0"/>
                  </a:lnTo>
                  <a:lnTo>
                    <a:pt x="36"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142" name="Freeform 550"/>
            <p:cNvSpPr>
              <a:spLocks/>
            </p:cNvSpPr>
            <p:nvPr/>
          </p:nvSpPr>
          <p:spPr bwMode="auto">
            <a:xfrm>
              <a:off x="617" y="3370"/>
              <a:ext cx="27" cy="25"/>
            </a:xfrm>
            <a:custGeom>
              <a:avLst/>
              <a:gdLst>
                <a:gd name="T0" fmla="*/ 6 w 27"/>
                <a:gd name="T1" fmla="*/ 0 h 25"/>
                <a:gd name="T2" fmla="*/ 0 w 27"/>
                <a:gd name="T3" fmla="*/ 12 h 25"/>
                <a:gd name="T4" fmla="*/ 22 w 27"/>
                <a:gd name="T5" fmla="*/ 24 h 25"/>
                <a:gd name="T6" fmla="*/ 26 w 27"/>
                <a:gd name="T7" fmla="*/ 14 h 25"/>
                <a:gd name="T8" fmla="*/ 6 w 27"/>
                <a:gd name="T9" fmla="*/ 0 h 25"/>
                <a:gd name="T10" fmla="*/ 0 60000 65536"/>
                <a:gd name="T11" fmla="*/ 0 60000 65536"/>
                <a:gd name="T12" fmla="*/ 0 60000 65536"/>
                <a:gd name="T13" fmla="*/ 0 60000 65536"/>
                <a:gd name="T14" fmla="*/ 0 60000 65536"/>
                <a:gd name="T15" fmla="*/ 0 w 27"/>
                <a:gd name="T16" fmla="*/ 0 h 25"/>
                <a:gd name="T17" fmla="*/ 27 w 27"/>
                <a:gd name="T18" fmla="*/ 25 h 25"/>
              </a:gdLst>
              <a:ahLst/>
              <a:cxnLst>
                <a:cxn ang="T10">
                  <a:pos x="T0" y="T1"/>
                </a:cxn>
                <a:cxn ang="T11">
                  <a:pos x="T2" y="T3"/>
                </a:cxn>
                <a:cxn ang="T12">
                  <a:pos x="T4" y="T5"/>
                </a:cxn>
                <a:cxn ang="T13">
                  <a:pos x="T6" y="T7"/>
                </a:cxn>
                <a:cxn ang="T14">
                  <a:pos x="T8" y="T9"/>
                </a:cxn>
              </a:cxnLst>
              <a:rect l="T15" t="T16" r="T17" b="T18"/>
              <a:pathLst>
                <a:path w="27" h="25">
                  <a:moveTo>
                    <a:pt x="6" y="0"/>
                  </a:moveTo>
                  <a:lnTo>
                    <a:pt x="0" y="12"/>
                  </a:lnTo>
                  <a:lnTo>
                    <a:pt x="22" y="24"/>
                  </a:lnTo>
                  <a:lnTo>
                    <a:pt x="26" y="14"/>
                  </a:lnTo>
                  <a:lnTo>
                    <a:pt x="6" y="0"/>
                  </a:lnTo>
                </a:path>
              </a:pathLst>
            </a:custGeom>
            <a:solidFill>
              <a:srgbClr val="808080"/>
            </a:solidFill>
            <a:ln w="9525" cap="rnd">
              <a:noFill/>
              <a:round/>
              <a:headEnd type="none" w="sm" len="sm"/>
              <a:tailEnd type="none" w="sm" len="sm"/>
            </a:ln>
          </p:spPr>
          <p:txBody>
            <a:bodyPr/>
            <a:lstStyle/>
            <a:p>
              <a:endParaRPr lang="es-ES"/>
            </a:p>
          </p:txBody>
        </p:sp>
        <p:sp>
          <p:nvSpPr>
            <p:cNvPr id="107143" name="Freeform 551"/>
            <p:cNvSpPr>
              <a:spLocks/>
            </p:cNvSpPr>
            <p:nvPr/>
          </p:nvSpPr>
          <p:spPr bwMode="auto">
            <a:xfrm>
              <a:off x="644" y="3381"/>
              <a:ext cx="29" cy="26"/>
            </a:xfrm>
            <a:custGeom>
              <a:avLst/>
              <a:gdLst>
                <a:gd name="T0" fmla="*/ 1 w 29"/>
                <a:gd name="T1" fmla="*/ 0 h 26"/>
                <a:gd name="T2" fmla="*/ 0 w 29"/>
                <a:gd name="T3" fmla="*/ 9 h 26"/>
                <a:gd name="T4" fmla="*/ 12 w 29"/>
                <a:gd name="T5" fmla="*/ 19 h 26"/>
                <a:gd name="T6" fmla="*/ 19 w 29"/>
                <a:gd name="T7" fmla="*/ 25 h 26"/>
                <a:gd name="T8" fmla="*/ 28 w 29"/>
                <a:gd name="T9" fmla="*/ 19 h 26"/>
                <a:gd name="T10" fmla="*/ 18 w 29"/>
                <a:gd name="T11" fmla="*/ 9 h 26"/>
                <a:gd name="T12" fmla="*/ 1 w 29"/>
                <a:gd name="T13" fmla="*/ 0 h 26"/>
                <a:gd name="T14" fmla="*/ 0 60000 65536"/>
                <a:gd name="T15" fmla="*/ 0 60000 65536"/>
                <a:gd name="T16" fmla="*/ 0 60000 65536"/>
                <a:gd name="T17" fmla="*/ 0 60000 65536"/>
                <a:gd name="T18" fmla="*/ 0 60000 65536"/>
                <a:gd name="T19" fmla="*/ 0 60000 65536"/>
                <a:gd name="T20" fmla="*/ 0 60000 65536"/>
                <a:gd name="T21" fmla="*/ 0 w 29"/>
                <a:gd name="T22" fmla="*/ 0 h 26"/>
                <a:gd name="T23" fmla="*/ 29 w 29"/>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26">
                  <a:moveTo>
                    <a:pt x="1" y="0"/>
                  </a:moveTo>
                  <a:lnTo>
                    <a:pt x="0" y="9"/>
                  </a:lnTo>
                  <a:lnTo>
                    <a:pt x="12" y="19"/>
                  </a:lnTo>
                  <a:lnTo>
                    <a:pt x="19" y="25"/>
                  </a:lnTo>
                  <a:lnTo>
                    <a:pt x="28" y="19"/>
                  </a:lnTo>
                  <a:lnTo>
                    <a:pt x="18" y="9"/>
                  </a:lnTo>
                  <a:lnTo>
                    <a:pt x="1" y="0"/>
                  </a:lnTo>
                </a:path>
              </a:pathLst>
            </a:custGeom>
            <a:solidFill>
              <a:srgbClr val="808080"/>
            </a:solidFill>
            <a:ln w="9525" cap="rnd">
              <a:noFill/>
              <a:round/>
              <a:headEnd type="none" w="sm" len="sm"/>
              <a:tailEnd type="none" w="sm" len="sm"/>
            </a:ln>
          </p:spPr>
          <p:txBody>
            <a:bodyPr/>
            <a:lstStyle/>
            <a:p>
              <a:endParaRPr lang="es-ES"/>
            </a:p>
          </p:txBody>
        </p:sp>
        <p:sp>
          <p:nvSpPr>
            <p:cNvPr id="107144" name="Freeform 552"/>
            <p:cNvSpPr>
              <a:spLocks/>
            </p:cNvSpPr>
            <p:nvPr/>
          </p:nvSpPr>
          <p:spPr bwMode="auto">
            <a:xfrm>
              <a:off x="585" y="3370"/>
              <a:ext cx="86" cy="25"/>
            </a:xfrm>
            <a:custGeom>
              <a:avLst/>
              <a:gdLst>
                <a:gd name="T0" fmla="*/ 85 w 86"/>
                <a:gd name="T1" fmla="*/ 19 h 25"/>
                <a:gd name="T2" fmla="*/ 85 w 86"/>
                <a:gd name="T3" fmla="*/ 16 h 25"/>
                <a:gd name="T4" fmla="*/ 72 w 86"/>
                <a:gd name="T5" fmla="*/ 17 h 25"/>
                <a:gd name="T6" fmla="*/ 54 w 86"/>
                <a:gd name="T7" fmla="*/ 14 h 25"/>
                <a:gd name="T8" fmla="*/ 44 w 86"/>
                <a:gd name="T9" fmla="*/ 12 h 25"/>
                <a:gd name="T10" fmla="*/ 24 w 86"/>
                <a:gd name="T11" fmla="*/ 6 h 25"/>
                <a:gd name="T12" fmla="*/ 16 w 86"/>
                <a:gd name="T13" fmla="*/ 5 h 25"/>
                <a:gd name="T14" fmla="*/ 8 w 86"/>
                <a:gd name="T15" fmla="*/ 3 h 25"/>
                <a:gd name="T16" fmla="*/ 3 w 86"/>
                <a:gd name="T17" fmla="*/ 0 h 25"/>
                <a:gd name="T18" fmla="*/ 0 w 86"/>
                <a:gd name="T19" fmla="*/ 4 h 25"/>
                <a:gd name="T20" fmla="*/ 0 w 86"/>
                <a:gd name="T21" fmla="*/ 14 h 25"/>
                <a:gd name="T22" fmla="*/ 5 w 86"/>
                <a:gd name="T23" fmla="*/ 16 h 25"/>
                <a:gd name="T24" fmla="*/ 20 w 86"/>
                <a:gd name="T25" fmla="*/ 17 h 25"/>
                <a:gd name="T26" fmla="*/ 25 w 86"/>
                <a:gd name="T27" fmla="*/ 18 h 25"/>
                <a:gd name="T28" fmla="*/ 37 w 86"/>
                <a:gd name="T29" fmla="*/ 21 h 25"/>
                <a:gd name="T30" fmla="*/ 46 w 86"/>
                <a:gd name="T31" fmla="*/ 24 h 25"/>
                <a:gd name="T32" fmla="*/ 55 w 86"/>
                <a:gd name="T33" fmla="*/ 24 h 25"/>
                <a:gd name="T34" fmla="*/ 70 w 86"/>
                <a:gd name="T35" fmla="*/ 24 h 25"/>
                <a:gd name="T36" fmla="*/ 85 w 86"/>
                <a:gd name="T37" fmla="*/ 19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6"/>
                <a:gd name="T58" fmla="*/ 0 h 25"/>
                <a:gd name="T59" fmla="*/ 86 w 86"/>
                <a:gd name="T60" fmla="*/ 25 h 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6" h="25">
                  <a:moveTo>
                    <a:pt x="85" y="19"/>
                  </a:moveTo>
                  <a:lnTo>
                    <a:pt x="85" y="16"/>
                  </a:lnTo>
                  <a:lnTo>
                    <a:pt x="72" y="17"/>
                  </a:lnTo>
                  <a:lnTo>
                    <a:pt x="54" y="14"/>
                  </a:lnTo>
                  <a:lnTo>
                    <a:pt x="44" y="12"/>
                  </a:lnTo>
                  <a:lnTo>
                    <a:pt x="24" y="6"/>
                  </a:lnTo>
                  <a:lnTo>
                    <a:pt x="16" y="5"/>
                  </a:lnTo>
                  <a:lnTo>
                    <a:pt x="8" y="3"/>
                  </a:lnTo>
                  <a:lnTo>
                    <a:pt x="3" y="0"/>
                  </a:lnTo>
                  <a:lnTo>
                    <a:pt x="0" y="4"/>
                  </a:lnTo>
                  <a:lnTo>
                    <a:pt x="0" y="14"/>
                  </a:lnTo>
                  <a:lnTo>
                    <a:pt x="5" y="16"/>
                  </a:lnTo>
                  <a:lnTo>
                    <a:pt x="20" y="17"/>
                  </a:lnTo>
                  <a:lnTo>
                    <a:pt x="25" y="18"/>
                  </a:lnTo>
                  <a:lnTo>
                    <a:pt x="37" y="21"/>
                  </a:lnTo>
                  <a:lnTo>
                    <a:pt x="46" y="24"/>
                  </a:lnTo>
                  <a:lnTo>
                    <a:pt x="55" y="24"/>
                  </a:lnTo>
                  <a:lnTo>
                    <a:pt x="70" y="24"/>
                  </a:lnTo>
                  <a:lnTo>
                    <a:pt x="85" y="19"/>
                  </a:lnTo>
                </a:path>
              </a:pathLst>
            </a:custGeom>
            <a:solidFill>
              <a:srgbClr val="808080"/>
            </a:solidFill>
            <a:ln w="9525" cap="rnd">
              <a:noFill/>
              <a:round/>
              <a:headEnd type="none" w="sm" len="sm"/>
              <a:tailEnd type="none" w="sm" len="sm"/>
            </a:ln>
          </p:spPr>
          <p:txBody>
            <a:bodyPr/>
            <a:lstStyle/>
            <a:p>
              <a:endParaRPr lang="es-ES"/>
            </a:p>
          </p:txBody>
        </p:sp>
        <p:sp>
          <p:nvSpPr>
            <p:cNvPr id="107145" name="Freeform 553"/>
            <p:cNvSpPr>
              <a:spLocks/>
            </p:cNvSpPr>
            <p:nvPr/>
          </p:nvSpPr>
          <p:spPr bwMode="auto">
            <a:xfrm>
              <a:off x="592" y="3353"/>
              <a:ext cx="29" cy="25"/>
            </a:xfrm>
            <a:custGeom>
              <a:avLst/>
              <a:gdLst>
                <a:gd name="T0" fmla="*/ 28 w 29"/>
                <a:gd name="T1" fmla="*/ 1 h 25"/>
                <a:gd name="T2" fmla="*/ 26 w 29"/>
                <a:gd name="T3" fmla="*/ 12 h 25"/>
                <a:gd name="T4" fmla="*/ 28 w 29"/>
                <a:gd name="T5" fmla="*/ 14 h 25"/>
                <a:gd name="T6" fmla="*/ 20 w 29"/>
                <a:gd name="T7" fmla="*/ 24 h 25"/>
                <a:gd name="T8" fmla="*/ 12 w 29"/>
                <a:gd name="T9" fmla="*/ 24 h 25"/>
                <a:gd name="T10" fmla="*/ 2 w 29"/>
                <a:gd name="T11" fmla="*/ 19 h 25"/>
                <a:gd name="T12" fmla="*/ 0 w 29"/>
                <a:gd name="T13" fmla="*/ 14 h 25"/>
                <a:gd name="T14" fmla="*/ 1 w 29"/>
                <a:gd name="T15" fmla="*/ 11 h 25"/>
                <a:gd name="T16" fmla="*/ 1 w 29"/>
                <a:gd name="T17" fmla="*/ 0 h 25"/>
                <a:gd name="T18" fmla="*/ 28 w 29"/>
                <a:gd name="T19" fmla="*/ 1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25"/>
                <a:gd name="T32" fmla="*/ 29 w 29"/>
                <a:gd name="T33" fmla="*/ 25 h 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25">
                  <a:moveTo>
                    <a:pt x="28" y="1"/>
                  </a:moveTo>
                  <a:lnTo>
                    <a:pt x="26" y="12"/>
                  </a:lnTo>
                  <a:lnTo>
                    <a:pt x="28" y="14"/>
                  </a:lnTo>
                  <a:lnTo>
                    <a:pt x="20" y="24"/>
                  </a:lnTo>
                  <a:lnTo>
                    <a:pt x="12" y="24"/>
                  </a:lnTo>
                  <a:lnTo>
                    <a:pt x="2" y="19"/>
                  </a:lnTo>
                  <a:lnTo>
                    <a:pt x="0" y="14"/>
                  </a:lnTo>
                  <a:lnTo>
                    <a:pt x="1" y="11"/>
                  </a:lnTo>
                  <a:lnTo>
                    <a:pt x="1" y="0"/>
                  </a:lnTo>
                  <a:lnTo>
                    <a:pt x="28" y="1"/>
                  </a:lnTo>
                </a:path>
              </a:pathLst>
            </a:custGeom>
            <a:solidFill>
              <a:srgbClr val="A0A0A0"/>
            </a:solidFill>
            <a:ln w="9525" cap="rnd">
              <a:noFill/>
              <a:round/>
              <a:headEnd type="none" w="sm" len="sm"/>
              <a:tailEnd type="none" w="sm" len="sm"/>
            </a:ln>
          </p:spPr>
          <p:txBody>
            <a:bodyPr/>
            <a:lstStyle/>
            <a:p>
              <a:endParaRPr lang="es-ES"/>
            </a:p>
          </p:txBody>
        </p:sp>
        <p:sp>
          <p:nvSpPr>
            <p:cNvPr id="107146" name="Freeform 554"/>
            <p:cNvSpPr>
              <a:spLocks/>
            </p:cNvSpPr>
            <p:nvPr/>
          </p:nvSpPr>
          <p:spPr bwMode="auto">
            <a:xfrm>
              <a:off x="583" y="3282"/>
              <a:ext cx="43" cy="85"/>
            </a:xfrm>
            <a:custGeom>
              <a:avLst/>
              <a:gdLst>
                <a:gd name="T0" fmla="*/ 1 w 43"/>
                <a:gd name="T1" fmla="*/ 0 h 85"/>
                <a:gd name="T2" fmla="*/ 0 w 43"/>
                <a:gd name="T3" fmla="*/ 29 h 85"/>
                <a:gd name="T4" fmla="*/ 0 w 43"/>
                <a:gd name="T5" fmla="*/ 51 h 85"/>
                <a:gd name="T6" fmla="*/ 0 w 43"/>
                <a:gd name="T7" fmla="*/ 77 h 85"/>
                <a:gd name="T8" fmla="*/ 20 w 43"/>
                <a:gd name="T9" fmla="*/ 84 h 85"/>
                <a:gd name="T10" fmla="*/ 40 w 43"/>
                <a:gd name="T11" fmla="*/ 84 h 85"/>
                <a:gd name="T12" fmla="*/ 42 w 43"/>
                <a:gd name="T13" fmla="*/ 0 h 85"/>
                <a:gd name="T14" fmla="*/ 1 w 43"/>
                <a:gd name="T15" fmla="*/ 0 h 85"/>
                <a:gd name="T16" fmla="*/ 0 60000 65536"/>
                <a:gd name="T17" fmla="*/ 0 60000 65536"/>
                <a:gd name="T18" fmla="*/ 0 60000 65536"/>
                <a:gd name="T19" fmla="*/ 0 60000 65536"/>
                <a:gd name="T20" fmla="*/ 0 60000 65536"/>
                <a:gd name="T21" fmla="*/ 0 60000 65536"/>
                <a:gd name="T22" fmla="*/ 0 60000 65536"/>
                <a:gd name="T23" fmla="*/ 0 60000 65536"/>
                <a:gd name="T24" fmla="*/ 0 w 43"/>
                <a:gd name="T25" fmla="*/ 0 h 85"/>
                <a:gd name="T26" fmla="*/ 43 w 43"/>
                <a:gd name="T27" fmla="*/ 85 h 8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3" h="85">
                  <a:moveTo>
                    <a:pt x="1" y="0"/>
                  </a:moveTo>
                  <a:lnTo>
                    <a:pt x="0" y="29"/>
                  </a:lnTo>
                  <a:lnTo>
                    <a:pt x="0" y="51"/>
                  </a:lnTo>
                  <a:lnTo>
                    <a:pt x="0" y="77"/>
                  </a:lnTo>
                  <a:lnTo>
                    <a:pt x="20" y="84"/>
                  </a:lnTo>
                  <a:lnTo>
                    <a:pt x="40" y="84"/>
                  </a:lnTo>
                  <a:lnTo>
                    <a:pt x="42" y="0"/>
                  </a:lnTo>
                  <a:lnTo>
                    <a:pt x="1"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147" name="Freeform 555"/>
            <p:cNvSpPr>
              <a:spLocks/>
            </p:cNvSpPr>
            <p:nvPr/>
          </p:nvSpPr>
          <p:spPr bwMode="auto">
            <a:xfrm>
              <a:off x="587" y="3287"/>
              <a:ext cx="32" cy="72"/>
            </a:xfrm>
            <a:custGeom>
              <a:avLst/>
              <a:gdLst>
                <a:gd name="T0" fmla="*/ 1 w 32"/>
                <a:gd name="T1" fmla="*/ 0 h 72"/>
                <a:gd name="T2" fmla="*/ 0 w 32"/>
                <a:gd name="T3" fmla="*/ 22 h 72"/>
                <a:gd name="T4" fmla="*/ 0 w 32"/>
                <a:gd name="T5" fmla="*/ 38 h 72"/>
                <a:gd name="T6" fmla="*/ 0 w 32"/>
                <a:gd name="T7" fmla="*/ 65 h 72"/>
                <a:gd name="T8" fmla="*/ 14 w 32"/>
                <a:gd name="T9" fmla="*/ 71 h 72"/>
                <a:gd name="T10" fmla="*/ 29 w 32"/>
                <a:gd name="T11" fmla="*/ 71 h 72"/>
                <a:gd name="T12" fmla="*/ 31 w 32"/>
                <a:gd name="T13" fmla="*/ 0 h 72"/>
                <a:gd name="T14" fmla="*/ 1 w 32"/>
                <a:gd name="T15" fmla="*/ 0 h 72"/>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72"/>
                <a:gd name="T26" fmla="*/ 32 w 32"/>
                <a:gd name="T27" fmla="*/ 72 h 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72">
                  <a:moveTo>
                    <a:pt x="1" y="0"/>
                  </a:moveTo>
                  <a:lnTo>
                    <a:pt x="0" y="22"/>
                  </a:lnTo>
                  <a:lnTo>
                    <a:pt x="0" y="38"/>
                  </a:lnTo>
                  <a:lnTo>
                    <a:pt x="0" y="65"/>
                  </a:lnTo>
                  <a:lnTo>
                    <a:pt x="14" y="71"/>
                  </a:lnTo>
                  <a:lnTo>
                    <a:pt x="29" y="71"/>
                  </a:lnTo>
                  <a:lnTo>
                    <a:pt x="31" y="0"/>
                  </a:lnTo>
                  <a:lnTo>
                    <a:pt x="1" y="0"/>
                  </a:lnTo>
                </a:path>
              </a:pathLst>
            </a:custGeom>
            <a:solidFill>
              <a:srgbClr val="808080"/>
            </a:solidFill>
            <a:ln w="9525" cap="rnd">
              <a:noFill/>
              <a:round/>
              <a:headEnd type="none" w="sm" len="sm"/>
              <a:tailEnd type="none" w="sm" len="sm"/>
            </a:ln>
          </p:spPr>
          <p:txBody>
            <a:bodyPr/>
            <a:lstStyle/>
            <a:p>
              <a:endParaRPr lang="es-ES"/>
            </a:p>
          </p:txBody>
        </p:sp>
        <p:sp>
          <p:nvSpPr>
            <p:cNvPr id="107148" name="Freeform 556"/>
            <p:cNvSpPr>
              <a:spLocks/>
            </p:cNvSpPr>
            <p:nvPr/>
          </p:nvSpPr>
          <p:spPr bwMode="auto">
            <a:xfrm>
              <a:off x="604" y="3367"/>
              <a:ext cx="92" cy="45"/>
            </a:xfrm>
            <a:custGeom>
              <a:avLst/>
              <a:gdLst>
                <a:gd name="T0" fmla="*/ 35 w 92"/>
                <a:gd name="T1" fmla="*/ 0 h 45"/>
                <a:gd name="T2" fmla="*/ 35 w 92"/>
                <a:gd name="T3" fmla="*/ 12 h 45"/>
                <a:gd name="T4" fmla="*/ 59 w 92"/>
                <a:gd name="T5" fmla="*/ 22 h 45"/>
                <a:gd name="T6" fmla="*/ 79 w 92"/>
                <a:gd name="T7" fmla="*/ 28 h 45"/>
                <a:gd name="T8" fmla="*/ 91 w 92"/>
                <a:gd name="T9" fmla="*/ 30 h 45"/>
                <a:gd name="T10" fmla="*/ 91 w 92"/>
                <a:gd name="T11" fmla="*/ 37 h 45"/>
                <a:gd name="T12" fmla="*/ 74 w 92"/>
                <a:gd name="T13" fmla="*/ 41 h 45"/>
                <a:gd name="T14" fmla="*/ 53 w 92"/>
                <a:gd name="T15" fmla="*/ 44 h 45"/>
                <a:gd name="T16" fmla="*/ 35 w 92"/>
                <a:gd name="T17" fmla="*/ 40 h 45"/>
                <a:gd name="T18" fmla="*/ 23 w 92"/>
                <a:gd name="T19" fmla="*/ 37 h 45"/>
                <a:gd name="T20" fmla="*/ 23 w 92"/>
                <a:gd name="T21" fmla="*/ 40 h 45"/>
                <a:gd name="T22" fmla="*/ 8 w 92"/>
                <a:gd name="T23" fmla="*/ 40 h 45"/>
                <a:gd name="T24" fmla="*/ 0 w 92"/>
                <a:gd name="T25" fmla="*/ 38 h 45"/>
                <a:gd name="T26" fmla="*/ 0 w 92"/>
                <a:gd name="T27" fmla="*/ 32 h 45"/>
                <a:gd name="T28" fmla="*/ 0 w 92"/>
                <a:gd name="T29" fmla="*/ 29 h 45"/>
                <a:gd name="T30" fmla="*/ 0 w 92"/>
                <a:gd name="T31" fmla="*/ 20 h 45"/>
                <a:gd name="T32" fmla="*/ 0 w 92"/>
                <a:gd name="T33" fmla="*/ 15 h 45"/>
                <a:gd name="T34" fmla="*/ 6 w 92"/>
                <a:gd name="T35" fmla="*/ 11 h 45"/>
                <a:gd name="T36" fmla="*/ 7 w 92"/>
                <a:gd name="T37" fmla="*/ 0 h 45"/>
                <a:gd name="T38" fmla="*/ 35 w 92"/>
                <a:gd name="T39" fmla="*/ 0 h 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2"/>
                <a:gd name="T61" fmla="*/ 0 h 45"/>
                <a:gd name="T62" fmla="*/ 92 w 92"/>
                <a:gd name="T63" fmla="*/ 45 h 4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2" h="45">
                  <a:moveTo>
                    <a:pt x="35" y="0"/>
                  </a:moveTo>
                  <a:lnTo>
                    <a:pt x="35" y="12"/>
                  </a:lnTo>
                  <a:lnTo>
                    <a:pt x="59" y="22"/>
                  </a:lnTo>
                  <a:lnTo>
                    <a:pt x="79" y="28"/>
                  </a:lnTo>
                  <a:lnTo>
                    <a:pt x="91" y="30"/>
                  </a:lnTo>
                  <a:lnTo>
                    <a:pt x="91" y="37"/>
                  </a:lnTo>
                  <a:lnTo>
                    <a:pt x="74" y="41"/>
                  </a:lnTo>
                  <a:lnTo>
                    <a:pt x="53" y="44"/>
                  </a:lnTo>
                  <a:lnTo>
                    <a:pt x="35" y="40"/>
                  </a:lnTo>
                  <a:lnTo>
                    <a:pt x="23" y="37"/>
                  </a:lnTo>
                  <a:lnTo>
                    <a:pt x="23" y="40"/>
                  </a:lnTo>
                  <a:lnTo>
                    <a:pt x="8" y="40"/>
                  </a:lnTo>
                  <a:lnTo>
                    <a:pt x="0" y="38"/>
                  </a:lnTo>
                  <a:lnTo>
                    <a:pt x="0" y="32"/>
                  </a:lnTo>
                  <a:lnTo>
                    <a:pt x="0" y="29"/>
                  </a:lnTo>
                  <a:lnTo>
                    <a:pt x="0" y="20"/>
                  </a:lnTo>
                  <a:lnTo>
                    <a:pt x="0" y="15"/>
                  </a:lnTo>
                  <a:lnTo>
                    <a:pt x="6" y="11"/>
                  </a:lnTo>
                  <a:lnTo>
                    <a:pt x="7" y="0"/>
                  </a:lnTo>
                  <a:lnTo>
                    <a:pt x="35"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149" name="Freeform 557"/>
            <p:cNvSpPr>
              <a:spLocks/>
            </p:cNvSpPr>
            <p:nvPr/>
          </p:nvSpPr>
          <p:spPr bwMode="auto">
            <a:xfrm>
              <a:off x="636" y="3383"/>
              <a:ext cx="30" cy="26"/>
            </a:xfrm>
            <a:custGeom>
              <a:avLst/>
              <a:gdLst>
                <a:gd name="T0" fmla="*/ 7 w 30"/>
                <a:gd name="T1" fmla="*/ 0 h 26"/>
                <a:gd name="T2" fmla="*/ 0 w 30"/>
                <a:gd name="T3" fmla="*/ 13 h 26"/>
                <a:gd name="T4" fmla="*/ 25 w 30"/>
                <a:gd name="T5" fmla="*/ 25 h 26"/>
                <a:gd name="T6" fmla="*/ 29 w 30"/>
                <a:gd name="T7" fmla="*/ 14 h 26"/>
                <a:gd name="T8" fmla="*/ 7 w 30"/>
                <a:gd name="T9" fmla="*/ 0 h 26"/>
                <a:gd name="T10" fmla="*/ 0 60000 65536"/>
                <a:gd name="T11" fmla="*/ 0 60000 65536"/>
                <a:gd name="T12" fmla="*/ 0 60000 65536"/>
                <a:gd name="T13" fmla="*/ 0 60000 65536"/>
                <a:gd name="T14" fmla="*/ 0 60000 65536"/>
                <a:gd name="T15" fmla="*/ 0 w 30"/>
                <a:gd name="T16" fmla="*/ 0 h 26"/>
                <a:gd name="T17" fmla="*/ 30 w 30"/>
                <a:gd name="T18" fmla="*/ 26 h 26"/>
              </a:gdLst>
              <a:ahLst/>
              <a:cxnLst>
                <a:cxn ang="T10">
                  <a:pos x="T0" y="T1"/>
                </a:cxn>
                <a:cxn ang="T11">
                  <a:pos x="T2" y="T3"/>
                </a:cxn>
                <a:cxn ang="T12">
                  <a:pos x="T4" y="T5"/>
                </a:cxn>
                <a:cxn ang="T13">
                  <a:pos x="T6" y="T7"/>
                </a:cxn>
                <a:cxn ang="T14">
                  <a:pos x="T8" y="T9"/>
                </a:cxn>
              </a:cxnLst>
              <a:rect l="T15" t="T16" r="T17" b="T18"/>
              <a:pathLst>
                <a:path w="30" h="26">
                  <a:moveTo>
                    <a:pt x="7" y="0"/>
                  </a:moveTo>
                  <a:lnTo>
                    <a:pt x="0" y="13"/>
                  </a:lnTo>
                  <a:lnTo>
                    <a:pt x="25" y="25"/>
                  </a:lnTo>
                  <a:lnTo>
                    <a:pt x="29" y="14"/>
                  </a:lnTo>
                  <a:lnTo>
                    <a:pt x="7" y="0"/>
                  </a:lnTo>
                </a:path>
              </a:pathLst>
            </a:custGeom>
            <a:solidFill>
              <a:srgbClr val="808080"/>
            </a:solidFill>
            <a:ln w="9525" cap="rnd">
              <a:noFill/>
              <a:round/>
              <a:headEnd type="none" w="sm" len="sm"/>
              <a:tailEnd type="none" w="sm" len="sm"/>
            </a:ln>
          </p:spPr>
          <p:txBody>
            <a:bodyPr/>
            <a:lstStyle/>
            <a:p>
              <a:endParaRPr lang="es-ES"/>
            </a:p>
          </p:txBody>
        </p:sp>
        <p:sp>
          <p:nvSpPr>
            <p:cNvPr id="107150" name="Freeform 558"/>
            <p:cNvSpPr>
              <a:spLocks/>
            </p:cNvSpPr>
            <p:nvPr/>
          </p:nvSpPr>
          <p:spPr bwMode="auto">
            <a:xfrm>
              <a:off x="666" y="3393"/>
              <a:ext cx="27" cy="27"/>
            </a:xfrm>
            <a:custGeom>
              <a:avLst/>
              <a:gdLst>
                <a:gd name="T0" fmla="*/ 1 w 27"/>
                <a:gd name="T1" fmla="*/ 0 h 27"/>
                <a:gd name="T2" fmla="*/ 0 w 27"/>
                <a:gd name="T3" fmla="*/ 14 h 27"/>
                <a:gd name="T4" fmla="*/ 12 w 27"/>
                <a:gd name="T5" fmla="*/ 26 h 27"/>
                <a:gd name="T6" fmla="*/ 16 w 27"/>
                <a:gd name="T7" fmla="*/ 26 h 27"/>
                <a:gd name="T8" fmla="*/ 26 w 27"/>
                <a:gd name="T9" fmla="*/ 26 h 27"/>
                <a:gd name="T10" fmla="*/ 16 w 27"/>
                <a:gd name="T11" fmla="*/ 14 h 27"/>
                <a:gd name="T12" fmla="*/ 1 w 27"/>
                <a:gd name="T13" fmla="*/ 0 h 27"/>
                <a:gd name="T14" fmla="*/ 0 60000 65536"/>
                <a:gd name="T15" fmla="*/ 0 60000 65536"/>
                <a:gd name="T16" fmla="*/ 0 60000 65536"/>
                <a:gd name="T17" fmla="*/ 0 60000 65536"/>
                <a:gd name="T18" fmla="*/ 0 60000 65536"/>
                <a:gd name="T19" fmla="*/ 0 60000 65536"/>
                <a:gd name="T20" fmla="*/ 0 60000 65536"/>
                <a:gd name="T21" fmla="*/ 0 w 27"/>
                <a:gd name="T22" fmla="*/ 0 h 27"/>
                <a:gd name="T23" fmla="*/ 27 w 27"/>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7">
                  <a:moveTo>
                    <a:pt x="1" y="0"/>
                  </a:moveTo>
                  <a:lnTo>
                    <a:pt x="0" y="14"/>
                  </a:lnTo>
                  <a:lnTo>
                    <a:pt x="12" y="26"/>
                  </a:lnTo>
                  <a:lnTo>
                    <a:pt x="16" y="26"/>
                  </a:lnTo>
                  <a:lnTo>
                    <a:pt x="26" y="26"/>
                  </a:lnTo>
                  <a:lnTo>
                    <a:pt x="16" y="14"/>
                  </a:lnTo>
                  <a:lnTo>
                    <a:pt x="1" y="0"/>
                  </a:lnTo>
                </a:path>
              </a:pathLst>
            </a:custGeom>
            <a:solidFill>
              <a:srgbClr val="808080"/>
            </a:solidFill>
            <a:ln w="9525" cap="rnd">
              <a:noFill/>
              <a:round/>
              <a:headEnd type="none" w="sm" len="sm"/>
              <a:tailEnd type="none" w="sm" len="sm"/>
            </a:ln>
          </p:spPr>
          <p:txBody>
            <a:bodyPr/>
            <a:lstStyle/>
            <a:p>
              <a:endParaRPr lang="es-ES"/>
            </a:p>
          </p:txBody>
        </p:sp>
        <p:sp>
          <p:nvSpPr>
            <p:cNvPr id="107151" name="Freeform 559"/>
            <p:cNvSpPr>
              <a:spLocks/>
            </p:cNvSpPr>
            <p:nvPr/>
          </p:nvSpPr>
          <p:spPr bwMode="auto">
            <a:xfrm>
              <a:off x="605" y="3383"/>
              <a:ext cx="88" cy="26"/>
            </a:xfrm>
            <a:custGeom>
              <a:avLst/>
              <a:gdLst>
                <a:gd name="T0" fmla="*/ 87 w 88"/>
                <a:gd name="T1" fmla="*/ 19 h 26"/>
                <a:gd name="T2" fmla="*/ 87 w 88"/>
                <a:gd name="T3" fmla="*/ 15 h 26"/>
                <a:gd name="T4" fmla="*/ 74 w 88"/>
                <a:gd name="T5" fmla="*/ 18 h 26"/>
                <a:gd name="T6" fmla="*/ 56 w 88"/>
                <a:gd name="T7" fmla="*/ 14 h 26"/>
                <a:gd name="T8" fmla="*/ 45 w 88"/>
                <a:gd name="T9" fmla="*/ 13 h 26"/>
                <a:gd name="T10" fmla="*/ 25 w 88"/>
                <a:gd name="T11" fmla="*/ 6 h 26"/>
                <a:gd name="T12" fmla="*/ 16 w 88"/>
                <a:gd name="T13" fmla="*/ 6 h 26"/>
                <a:gd name="T14" fmla="*/ 8 w 88"/>
                <a:gd name="T15" fmla="*/ 2 h 26"/>
                <a:gd name="T16" fmla="*/ 3 w 88"/>
                <a:gd name="T17" fmla="*/ 0 h 26"/>
                <a:gd name="T18" fmla="*/ 0 w 88"/>
                <a:gd name="T19" fmla="*/ 5 h 26"/>
                <a:gd name="T20" fmla="*/ 0 w 88"/>
                <a:gd name="T21" fmla="*/ 14 h 26"/>
                <a:gd name="T22" fmla="*/ 5 w 88"/>
                <a:gd name="T23" fmla="*/ 15 h 26"/>
                <a:gd name="T24" fmla="*/ 21 w 88"/>
                <a:gd name="T25" fmla="*/ 18 h 26"/>
                <a:gd name="T26" fmla="*/ 27 w 88"/>
                <a:gd name="T27" fmla="*/ 19 h 26"/>
                <a:gd name="T28" fmla="*/ 38 w 88"/>
                <a:gd name="T29" fmla="*/ 23 h 26"/>
                <a:gd name="T30" fmla="*/ 50 w 88"/>
                <a:gd name="T31" fmla="*/ 25 h 26"/>
                <a:gd name="T32" fmla="*/ 57 w 88"/>
                <a:gd name="T33" fmla="*/ 25 h 26"/>
                <a:gd name="T34" fmla="*/ 72 w 88"/>
                <a:gd name="T35" fmla="*/ 25 h 26"/>
                <a:gd name="T36" fmla="*/ 87 w 88"/>
                <a:gd name="T37" fmla="*/ 19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87" y="19"/>
                  </a:moveTo>
                  <a:lnTo>
                    <a:pt x="87" y="15"/>
                  </a:lnTo>
                  <a:lnTo>
                    <a:pt x="74" y="18"/>
                  </a:lnTo>
                  <a:lnTo>
                    <a:pt x="56" y="14"/>
                  </a:lnTo>
                  <a:lnTo>
                    <a:pt x="45" y="13"/>
                  </a:lnTo>
                  <a:lnTo>
                    <a:pt x="25" y="6"/>
                  </a:lnTo>
                  <a:lnTo>
                    <a:pt x="16" y="6"/>
                  </a:lnTo>
                  <a:lnTo>
                    <a:pt x="8" y="2"/>
                  </a:lnTo>
                  <a:lnTo>
                    <a:pt x="3" y="0"/>
                  </a:lnTo>
                  <a:lnTo>
                    <a:pt x="0" y="5"/>
                  </a:lnTo>
                  <a:lnTo>
                    <a:pt x="0" y="14"/>
                  </a:lnTo>
                  <a:lnTo>
                    <a:pt x="5" y="15"/>
                  </a:lnTo>
                  <a:lnTo>
                    <a:pt x="21" y="18"/>
                  </a:lnTo>
                  <a:lnTo>
                    <a:pt x="27" y="19"/>
                  </a:lnTo>
                  <a:lnTo>
                    <a:pt x="38" y="23"/>
                  </a:lnTo>
                  <a:lnTo>
                    <a:pt x="50" y="25"/>
                  </a:lnTo>
                  <a:lnTo>
                    <a:pt x="57" y="25"/>
                  </a:lnTo>
                  <a:lnTo>
                    <a:pt x="72" y="25"/>
                  </a:lnTo>
                  <a:lnTo>
                    <a:pt x="87" y="19"/>
                  </a:lnTo>
                </a:path>
              </a:pathLst>
            </a:custGeom>
            <a:solidFill>
              <a:srgbClr val="808080"/>
            </a:solidFill>
            <a:ln w="9525" cap="rnd">
              <a:noFill/>
              <a:round/>
              <a:headEnd type="none" w="sm" len="sm"/>
              <a:tailEnd type="none" w="sm" len="sm"/>
            </a:ln>
          </p:spPr>
          <p:txBody>
            <a:bodyPr/>
            <a:lstStyle/>
            <a:p>
              <a:endParaRPr lang="es-ES"/>
            </a:p>
          </p:txBody>
        </p:sp>
        <p:sp>
          <p:nvSpPr>
            <p:cNvPr id="107152" name="Freeform 560"/>
            <p:cNvSpPr>
              <a:spLocks/>
            </p:cNvSpPr>
            <p:nvPr/>
          </p:nvSpPr>
          <p:spPr bwMode="auto">
            <a:xfrm>
              <a:off x="614" y="3368"/>
              <a:ext cx="27" cy="26"/>
            </a:xfrm>
            <a:custGeom>
              <a:avLst/>
              <a:gdLst>
                <a:gd name="T0" fmla="*/ 24 w 27"/>
                <a:gd name="T1" fmla="*/ 1 h 26"/>
                <a:gd name="T2" fmla="*/ 23 w 27"/>
                <a:gd name="T3" fmla="*/ 12 h 26"/>
                <a:gd name="T4" fmla="*/ 26 w 27"/>
                <a:gd name="T5" fmla="*/ 14 h 26"/>
                <a:gd name="T6" fmla="*/ 18 w 27"/>
                <a:gd name="T7" fmla="*/ 25 h 26"/>
                <a:gd name="T8" fmla="*/ 11 w 27"/>
                <a:gd name="T9" fmla="*/ 25 h 26"/>
                <a:gd name="T10" fmla="*/ 1 w 27"/>
                <a:gd name="T11" fmla="*/ 20 h 26"/>
                <a:gd name="T12" fmla="*/ 0 w 27"/>
                <a:gd name="T13" fmla="*/ 14 h 26"/>
                <a:gd name="T14" fmla="*/ 0 w 27"/>
                <a:gd name="T15" fmla="*/ 12 h 26"/>
                <a:gd name="T16" fmla="*/ 0 w 27"/>
                <a:gd name="T17" fmla="*/ 0 h 26"/>
                <a:gd name="T18" fmla="*/ 24 w 27"/>
                <a:gd name="T19" fmla="*/ 1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
                <a:gd name="T31" fmla="*/ 0 h 26"/>
                <a:gd name="T32" fmla="*/ 27 w 27"/>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 h="26">
                  <a:moveTo>
                    <a:pt x="24" y="1"/>
                  </a:moveTo>
                  <a:lnTo>
                    <a:pt x="23" y="12"/>
                  </a:lnTo>
                  <a:lnTo>
                    <a:pt x="26" y="14"/>
                  </a:lnTo>
                  <a:lnTo>
                    <a:pt x="18" y="25"/>
                  </a:lnTo>
                  <a:lnTo>
                    <a:pt x="11" y="25"/>
                  </a:lnTo>
                  <a:lnTo>
                    <a:pt x="1" y="20"/>
                  </a:lnTo>
                  <a:lnTo>
                    <a:pt x="0" y="14"/>
                  </a:lnTo>
                  <a:lnTo>
                    <a:pt x="0" y="12"/>
                  </a:lnTo>
                  <a:lnTo>
                    <a:pt x="0" y="0"/>
                  </a:lnTo>
                  <a:lnTo>
                    <a:pt x="24" y="1"/>
                  </a:lnTo>
                </a:path>
              </a:pathLst>
            </a:custGeom>
            <a:solidFill>
              <a:srgbClr val="A0A0A0"/>
            </a:solidFill>
            <a:ln w="9525" cap="rnd">
              <a:noFill/>
              <a:round/>
              <a:headEnd type="none" w="sm" len="sm"/>
              <a:tailEnd type="none" w="sm" len="sm"/>
            </a:ln>
          </p:spPr>
          <p:txBody>
            <a:bodyPr/>
            <a:lstStyle/>
            <a:p>
              <a:endParaRPr lang="es-ES"/>
            </a:p>
          </p:txBody>
        </p:sp>
        <p:sp>
          <p:nvSpPr>
            <p:cNvPr id="107153" name="Oval 561"/>
            <p:cNvSpPr>
              <a:spLocks noChangeArrowheads="1"/>
            </p:cNvSpPr>
            <p:nvPr/>
          </p:nvSpPr>
          <p:spPr bwMode="auto">
            <a:xfrm>
              <a:off x="443" y="3359"/>
              <a:ext cx="109" cy="45"/>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7154" name="Rectangle 562"/>
            <p:cNvSpPr>
              <a:spLocks noChangeArrowheads="1"/>
            </p:cNvSpPr>
            <p:nvPr/>
          </p:nvSpPr>
          <p:spPr bwMode="auto">
            <a:xfrm>
              <a:off x="487" y="3292"/>
              <a:ext cx="20" cy="70"/>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7155" name="Freeform 563"/>
            <p:cNvSpPr>
              <a:spLocks/>
            </p:cNvSpPr>
            <p:nvPr/>
          </p:nvSpPr>
          <p:spPr bwMode="auto">
            <a:xfrm>
              <a:off x="418" y="3248"/>
              <a:ext cx="182" cy="63"/>
            </a:xfrm>
            <a:custGeom>
              <a:avLst/>
              <a:gdLst>
                <a:gd name="T0" fmla="*/ 181 w 182"/>
                <a:gd name="T1" fmla="*/ 31 h 63"/>
                <a:gd name="T2" fmla="*/ 179 w 182"/>
                <a:gd name="T3" fmla="*/ 50 h 63"/>
                <a:gd name="T4" fmla="*/ 118 w 182"/>
                <a:gd name="T5" fmla="*/ 62 h 63"/>
                <a:gd name="T6" fmla="*/ 54 w 182"/>
                <a:gd name="T7" fmla="*/ 62 h 63"/>
                <a:gd name="T8" fmla="*/ 1 w 182"/>
                <a:gd name="T9" fmla="*/ 45 h 63"/>
                <a:gd name="T10" fmla="*/ 0 w 182"/>
                <a:gd name="T11" fmla="*/ 0 h 63"/>
                <a:gd name="T12" fmla="*/ 101 w 182"/>
                <a:gd name="T13" fmla="*/ 0 h 63"/>
                <a:gd name="T14" fmla="*/ 181 w 182"/>
                <a:gd name="T15" fmla="*/ 31 h 63"/>
                <a:gd name="T16" fmla="*/ 0 60000 65536"/>
                <a:gd name="T17" fmla="*/ 0 60000 65536"/>
                <a:gd name="T18" fmla="*/ 0 60000 65536"/>
                <a:gd name="T19" fmla="*/ 0 60000 65536"/>
                <a:gd name="T20" fmla="*/ 0 60000 65536"/>
                <a:gd name="T21" fmla="*/ 0 60000 65536"/>
                <a:gd name="T22" fmla="*/ 0 60000 65536"/>
                <a:gd name="T23" fmla="*/ 0 60000 65536"/>
                <a:gd name="T24" fmla="*/ 0 w 182"/>
                <a:gd name="T25" fmla="*/ 0 h 63"/>
                <a:gd name="T26" fmla="*/ 182 w 182"/>
                <a:gd name="T27" fmla="*/ 63 h 6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2" h="63">
                  <a:moveTo>
                    <a:pt x="181" y="31"/>
                  </a:moveTo>
                  <a:lnTo>
                    <a:pt x="179" y="50"/>
                  </a:lnTo>
                  <a:lnTo>
                    <a:pt x="118" y="62"/>
                  </a:lnTo>
                  <a:lnTo>
                    <a:pt x="54" y="62"/>
                  </a:lnTo>
                  <a:lnTo>
                    <a:pt x="1" y="45"/>
                  </a:lnTo>
                  <a:lnTo>
                    <a:pt x="0" y="0"/>
                  </a:lnTo>
                  <a:lnTo>
                    <a:pt x="101" y="0"/>
                  </a:lnTo>
                  <a:lnTo>
                    <a:pt x="181" y="31"/>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7156" name="Freeform 564"/>
            <p:cNvSpPr>
              <a:spLocks/>
            </p:cNvSpPr>
            <p:nvPr/>
          </p:nvSpPr>
          <p:spPr bwMode="auto">
            <a:xfrm>
              <a:off x="424" y="3270"/>
              <a:ext cx="171" cy="33"/>
            </a:xfrm>
            <a:custGeom>
              <a:avLst/>
              <a:gdLst>
                <a:gd name="T0" fmla="*/ 170 w 171"/>
                <a:gd name="T1" fmla="*/ 10 h 33"/>
                <a:gd name="T2" fmla="*/ 168 w 171"/>
                <a:gd name="T3" fmla="*/ 22 h 33"/>
                <a:gd name="T4" fmla="*/ 115 w 171"/>
                <a:gd name="T5" fmla="*/ 32 h 33"/>
                <a:gd name="T6" fmla="*/ 46 w 171"/>
                <a:gd name="T7" fmla="*/ 32 h 33"/>
                <a:gd name="T8" fmla="*/ 0 w 171"/>
                <a:gd name="T9" fmla="*/ 16 h 33"/>
                <a:gd name="T10" fmla="*/ 0 w 171"/>
                <a:gd name="T11" fmla="*/ 0 h 33"/>
                <a:gd name="T12" fmla="*/ 43 w 171"/>
                <a:gd name="T13" fmla="*/ 16 h 33"/>
                <a:gd name="T14" fmla="*/ 114 w 171"/>
                <a:gd name="T15" fmla="*/ 17 h 33"/>
                <a:gd name="T16" fmla="*/ 170 w 171"/>
                <a:gd name="T17" fmla="*/ 1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1"/>
                <a:gd name="T28" fmla="*/ 0 h 33"/>
                <a:gd name="T29" fmla="*/ 171 w 171"/>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1" h="33">
                  <a:moveTo>
                    <a:pt x="170" y="10"/>
                  </a:moveTo>
                  <a:lnTo>
                    <a:pt x="168" y="22"/>
                  </a:lnTo>
                  <a:lnTo>
                    <a:pt x="115" y="32"/>
                  </a:lnTo>
                  <a:lnTo>
                    <a:pt x="46" y="32"/>
                  </a:lnTo>
                  <a:lnTo>
                    <a:pt x="0" y="16"/>
                  </a:lnTo>
                  <a:lnTo>
                    <a:pt x="0" y="0"/>
                  </a:lnTo>
                  <a:lnTo>
                    <a:pt x="43" y="16"/>
                  </a:lnTo>
                  <a:lnTo>
                    <a:pt x="114" y="17"/>
                  </a:lnTo>
                  <a:lnTo>
                    <a:pt x="170" y="10"/>
                  </a:lnTo>
                </a:path>
              </a:pathLst>
            </a:custGeom>
            <a:solidFill>
              <a:srgbClr val="606060"/>
            </a:solidFill>
            <a:ln w="9525" cap="rnd">
              <a:noFill/>
              <a:round/>
              <a:headEnd type="none" w="sm" len="sm"/>
              <a:tailEnd type="none" w="sm" len="sm"/>
            </a:ln>
          </p:spPr>
          <p:txBody>
            <a:bodyPr/>
            <a:lstStyle/>
            <a:p>
              <a:endParaRPr lang="es-ES"/>
            </a:p>
          </p:txBody>
        </p:sp>
        <p:sp>
          <p:nvSpPr>
            <p:cNvPr id="107157" name="Freeform 565"/>
            <p:cNvSpPr>
              <a:spLocks/>
            </p:cNvSpPr>
            <p:nvPr/>
          </p:nvSpPr>
          <p:spPr bwMode="auto">
            <a:xfrm>
              <a:off x="562" y="3105"/>
              <a:ext cx="27" cy="1"/>
            </a:xfrm>
            <a:custGeom>
              <a:avLst/>
              <a:gdLst>
                <a:gd name="T0" fmla="*/ 26 w 27"/>
                <a:gd name="T1" fmla="*/ 0 h 1"/>
                <a:gd name="T2" fmla="*/ 19 w 27"/>
                <a:gd name="T3" fmla="*/ 0 h 1"/>
                <a:gd name="T4" fmla="*/ 15 w 27"/>
                <a:gd name="T5" fmla="*/ 0 h 1"/>
                <a:gd name="T6" fmla="*/ 9 w 27"/>
                <a:gd name="T7" fmla="*/ 0 h 1"/>
                <a:gd name="T8" fmla="*/ 3 w 27"/>
                <a:gd name="T9" fmla="*/ 0 h 1"/>
                <a:gd name="T10" fmla="*/ 0 w 27"/>
                <a:gd name="T11" fmla="*/ 0 h 1"/>
                <a:gd name="T12" fmla="*/ 2 w 27"/>
                <a:gd name="T13" fmla="*/ 0 h 1"/>
                <a:gd name="T14" fmla="*/ 6 w 27"/>
                <a:gd name="T15" fmla="*/ 0 h 1"/>
                <a:gd name="T16" fmla="*/ 10 w 27"/>
                <a:gd name="T17" fmla="*/ 0 h 1"/>
                <a:gd name="T18" fmla="*/ 15 w 27"/>
                <a:gd name="T19" fmla="*/ 0 h 1"/>
                <a:gd name="T20" fmla="*/ 19 w 27"/>
                <a:gd name="T21" fmla="*/ 0 h 1"/>
                <a:gd name="T22" fmla="*/ 26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26" y="0"/>
                  </a:moveTo>
                  <a:lnTo>
                    <a:pt x="19" y="0"/>
                  </a:lnTo>
                  <a:lnTo>
                    <a:pt x="15" y="0"/>
                  </a:lnTo>
                  <a:lnTo>
                    <a:pt x="9" y="0"/>
                  </a:lnTo>
                  <a:lnTo>
                    <a:pt x="3" y="0"/>
                  </a:lnTo>
                  <a:lnTo>
                    <a:pt x="0" y="0"/>
                  </a:lnTo>
                  <a:lnTo>
                    <a:pt x="2" y="0"/>
                  </a:lnTo>
                  <a:lnTo>
                    <a:pt x="6" y="0"/>
                  </a:lnTo>
                  <a:lnTo>
                    <a:pt x="10" y="0"/>
                  </a:lnTo>
                  <a:lnTo>
                    <a:pt x="15" y="0"/>
                  </a:lnTo>
                  <a:lnTo>
                    <a:pt x="19"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7158" name="Freeform 566"/>
            <p:cNvSpPr>
              <a:spLocks/>
            </p:cNvSpPr>
            <p:nvPr/>
          </p:nvSpPr>
          <p:spPr bwMode="auto">
            <a:xfrm>
              <a:off x="578" y="3092"/>
              <a:ext cx="27" cy="1"/>
            </a:xfrm>
            <a:custGeom>
              <a:avLst/>
              <a:gdLst>
                <a:gd name="T0" fmla="*/ 26 w 27"/>
                <a:gd name="T1" fmla="*/ 0 h 1"/>
                <a:gd name="T2" fmla="*/ 18 w 27"/>
                <a:gd name="T3" fmla="*/ 0 h 1"/>
                <a:gd name="T4" fmla="*/ 16 w 27"/>
                <a:gd name="T5" fmla="*/ 0 h 1"/>
                <a:gd name="T6" fmla="*/ 14 w 27"/>
                <a:gd name="T7" fmla="*/ 0 h 1"/>
                <a:gd name="T8" fmla="*/ 11 w 27"/>
                <a:gd name="T9" fmla="*/ 0 h 1"/>
                <a:gd name="T10" fmla="*/ 9 w 27"/>
                <a:gd name="T11" fmla="*/ 0 h 1"/>
                <a:gd name="T12" fmla="*/ 6 w 27"/>
                <a:gd name="T13" fmla="*/ 0 h 1"/>
                <a:gd name="T14" fmla="*/ 2 w 27"/>
                <a:gd name="T15" fmla="*/ 0 h 1"/>
                <a:gd name="T16" fmla="*/ 0 w 27"/>
                <a:gd name="T17" fmla="*/ 0 h 1"/>
                <a:gd name="T18" fmla="*/ 2 w 27"/>
                <a:gd name="T19" fmla="*/ 0 h 1"/>
                <a:gd name="T20" fmla="*/ 6 w 27"/>
                <a:gd name="T21" fmla="*/ 0 h 1"/>
                <a:gd name="T22" fmla="*/ 9 w 27"/>
                <a:gd name="T23" fmla="*/ 0 h 1"/>
                <a:gd name="T24" fmla="*/ 12 w 27"/>
                <a:gd name="T25" fmla="*/ 0 h 1"/>
                <a:gd name="T26" fmla="*/ 16 w 27"/>
                <a:gd name="T27" fmla="*/ 0 h 1"/>
                <a:gd name="T28" fmla="*/ 18 w 27"/>
                <a:gd name="T29" fmla="*/ 0 h 1"/>
                <a:gd name="T30" fmla="*/ 26 w 27"/>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
                <a:gd name="T49" fmla="*/ 0 h 1"/>
                <a:gd name="T50" fmla="*/ 27 w 27"/>
                <a:gd name="T51" fmla="*/ 1 h 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 h="1">
                  <a:moveTo>
                    <a:pt x="26" y="0"/>
                  </a:moveTo>
                  <a:lnTo>
                    <a:pt x="18" y="0"/>
                  </a:lnTo>
                  <a:lnTo>
                    <a:pt x="16" y="0"/>
                  </a:lnTo>
                  <a:lnTo>
                    <a:pt x="14" y="0"/>
                  </a:lnTo>
                  <a:lnTo>
                    <a:pt x="11" y="0"/>
                  </a:lnTo>
                  <a:lnTo>
                    <a:pt x="9" y="0"/>
                  </a:lnTo>
                  <a:lnTo>
                    <a:pt x="6" y="0"/>
                  </a:lnTo>
                  <a:lnTo>
                    <a:pt x="2" y="0"/>
                  </a:lnTo>
                  <a:lnTo>
                    <a:pt x="0" y="0"/>
                  </a:lnTo>
                  <a:lnTo>
                    <a:pt x="2" y="0"/>
                  </a:lnTo>
                  <a:lnTo>
                    <a:pt x="6" y="0"/>
                  </a:lnTo>
                  <a:lnTo>
                    <a:pt x="9" y="0"/>
                  </a:lnTo>
                  <a:lnTo>
                    <a:pt x="12" y="0"/>
                  </a:lnTo>
                  <a:lnTo>
                    <a:pt x="16" y="0"/>
                  </a:lnTo>
                  <a:lnTo>
                    <a:pt x="18"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7159" name="Freeform 567"/>
            <p:cNvSpPr>
              <a:spLocks/>
            </p:cNvSpPr>
            <p:nvPr/>
          </p:nvSpPr>
          <p:spPr bwMode="auto">
            <a:xfrm>
              <a:off x="545" y="3116"/>
              <a:ext cx="29" cy="26"/>
            </a:xfrm>
            <a:custGeom>
              <a:avLst/>
              <a:gdLst>
                <a:gd name="T0" fmla="*/ 0 w 29"/>
                <a:gd name="T1" fmla="*/ 0 h 26"/>
                <a:gd name="T2" fmla="*/ 13 w 29"/>
                <a:gd name="T3" fmla="*/ 11 h 26"/>
                <a:gd name="T4" fmla="*/ 28 w 29"/>
                <a:gd name="T5" fmla="*/ 25 h 26"/>
                <a:gd name="T6" fmla="*/ 0 w 29"/>
                <a:gd name="T7" fmla="*/ 0 h 26"/>
                <a:gd name="T8" fmla="*/ 0 60000 65536"/>
                <a:gd name="T9" fmla="*/ 0 60000 65536"/>
                <a:gd name="T10" fmla="*/ 0 60000 65536"/>
                <a:gd name="T11" fmla="*/ 0 60000 65536"/>
                <a:gd name="T12" fmla="*/ 0 w 29"/>
                <a:gd name="T13" fmla="*/ 0 h 26"/>
                <a:gd name="T14" fmla="*/ 29 w 29"/>
                <a:gd name="T15" fmla="*/ 26 h 26"/>
              </a:gdLst>
              <a:ahLst/>
              <a:cxnLst>
                <a:cxn ang="T8">
                  <a:pos x="T0" y="T1"/>
                </a:cxn>
                <a:cxn ang="T9">
                  <a:pos x="T2" y="T3"/>
                </a:cxn>
                <a:cxn ang="T10">
                  <a:pos x="T4" y="T5"/>
                </a:cxn>
                <a:cxn ang="T11">
                  <a:pos x="T6" y="T7"/>
                </a:cxn>
              </a:cxnLst>
              <a:rect l="T12" t="T13" r="T14" b="T15"/>
              <a:pathLst>
                <a:path w="29" h="26">
                  <a:moveTo>
                    <a:pt x="0" y="0"/>
                  </a:moveTo>
                  <a:lnTo>
                    <a:pt x="13" y="11"/>
                  </a:lnTo>
                  <a:lnTo>
                    <a:pt x="28"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160" name="Freeform 568"/>
            <p:cNvSpPr>
              <a:spLocks/>
            </p:cNvSpPr>
            <p:nvPr/>
          </p:nvSpPr>
          <p:spPr bwMode="auto">
            <a:xfrm>
              <a:off x="585" y="3105"/>
              <a:ext cx="28" cy="28"/>
            </a:xfrm>
            <a:custGeom>
              <a:avLst/>
              <a:gdLst>
                <a:gd name="T0" fmla="*/ 27 w 28"/>
                <a:gd name="T1" fmla="*/ 0 h 28"/>
                <a:gd name="T2" fmla="*/ 27 w 28"/>
                <a:gd name="T3" fmla="*/ 27 h 28"/>
                <a:gd name="T4" fmla="*/ 0 w 28"/>
                <a:gd name="T5" fmla="*/ 27 h 28"/>
                <a:gd name="T6" fmla="*/ 0 w 28"/>
                <a:gd name="T7" fmla="*/ 0 h 28"/>
                <a:gd name="T8" fmla="*/ 0 w 28"/>
                <a:gd name="T9" fmla="*/ 27 h 28"/>
                <a:gd name="T10" fmla="*/ 27 w 28"/>
                <a:gd name="T11" fmla="*/ 27 h 28"/>
                <a:gd name="T12" fmla="*/ 27 w 28"/>
                <a:gd name="T13" fmla="*/ 0 h 28"/>
                <a:gd name="T14" fmla="*/ 0 60000 65536"/>
                <a:gd name="T15" fmla="*/ 0 60000 65536"/>
                <a:gd name="T16" fmla="*/ 0 60000 65536"/>
                <a:gd name="T17" fmla="*/ 0 60000 65536"/>
                <a:gd name="T18" fmla="*/ 0 60000 65536"/>
                <a:gd name="T19" fmla="*/ 0 60000 65536"/>
                <a:gd name="T20" fmla="*/ 0 60000 65536"/>
                <a:gd name="T21" fmla="*/ 0 w 28"/>
                <a:gd name="T22" fmla="*/ 0 h 28"/>
                <a:gd name="T23" fmla="*/ 28 w 28"/>
                <a:gd name="T24" fmla="*/ 28 h 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8">
                  <a:moveTo>
                    <a:pt x="27" y="0"/>
                  </a:moveTo>
                  <a:lnTo>
                    <a:pt x="27" y="27"/>
                  </a:lnTo>
                  <a:lnTo>
                    <a:pt x="0" y="27"/>
                  </a:lnTo>
                  <a:lnTo>
                    <a:pt x="0" y="0"/>
                  </a:lnTo>
                  <a:lnTo>
                    <a:pt x="0" y="27"/>
                  </a:lnTo>
                  <a:lnTo>
                    <a:pt x="27" y="27"/>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7161" name="Freeform 569"/>
            <p:cNvSpPr>
              <a:spLocks/>
            </p:cNvSpPr>
            <p:nvPr/>
          </p:nvSpPr>
          <p:spPr bwMode="auto">
            <a:xfrm>
              <a:off x="583" y="3130"/>
              <a:ext cx="74" cy="28"/>
            </a:xfrm>
            <a:custGeom>
              <a:avLst/>
              <a:gdLst>
                <a:gd name="T0" fmla="*/ 0 w 74"/>
                <a:gd name="T1" fmla="*/ 9 h 28"/>
                <a:gd name="T2" fmla="*/ 6 w 74"/>
                <a:gd name="T3" fmla="*/ 9 h 28"/>
                <a:gd name="T4" fmla="*/ 10 w 74"/>
                <a:gd name="T5" fmla="*/ 7 h 28"/>
                <a:gd name="T6" fmla="*/ 20 w 74"/>
                <a:gd name="T7" fmla="*/ 2 h 28"/>
                <a:gd name="T8" fmla="*/ 25 w 74"/>
                <a:gd name="T9" fmla="*/ 0 h 28"/>
                <a:gd name="T10" fmla="*/ 28 w 74"/>
                <a:gd name="T11" fmla="*/ 0 h 28"/>
                <a:gd name="T12" fmla="*/ 32 w 74"/>
                <a:gd name="T13" fmla="*/ 0 h 28"/>
                <a:gd name="T14" fmla="*/ 41 w 74"/>
                <a:gd name="T15" fmla="*/ 0 h 28"/>
                <a:gd name="T16" fmla="*/ 46 w 74"/>
                <a:gd name="T17" fmla="*/ 0 h 28"/>
                <a:gd name="T18" fmla="*/ 50 w 74"/>
                <a:gd name="T19" fmla="*/ 1 h 28"/>
                <a:gd name="T20" fmla="*/ 52 w 74"/>
                <a:gd name="T21" fmla="*/ 2 h 28"/>
                <a:gd name="T22" fmla="*/ 58 w 74"/>
                <a:gd name="T23" fmla="*/ 5 h 28"/>
                <a:gd name="T24" fmla="*/ 63 w 74"/>
                <a:gd name="T25" fmla="*/ 7 h 28"/>
                <a:gd name="T26" fmla="*/ 65 w 74"/>
                <a:gd name="T27" fmla="*/ 7 h 28"/>
                <a:gd name="T28" fmla="*/ 65 w 74"/>
                <a:gd name="T29" fmla="*/ 8 h 28"/>
                <a:gd name="T30" fmla="*/ 71 w 74"/>
                <a:gd name="T31" fmla="*/ 9 h 28"/>
                <a:gd name="T32" fmla="*/ 73 w 74"/>
                <a:gd name="T33" fmla="*/ 10 h 28"/>
                <a:gd name="T34" fmla="*/ 73 w 74"/>
                <a:gd name="T35" fmla="*/ 14 h 28"/>
                <a:gd name="T36" fmla="*/ 70 w 74"/>
                <a:gd name="T37" fmla="*/ 14 h 28"/>
                <a:gd name="T38" fmla="*/ 70 w 74"/>
                <a:gd name="T39" fmla="*/ 15 h 28"/>
                <a:gd name="T40" fmla="*/ 68 w 74"/>
                <a:gd name="T41" fmla="*/ 17 h 28"/>
                <a:gd name="T42" fmla="*/ 63 w 74"/>
                <a:gd name="T43" fmla="*/ 17 h 28"/>
                <a:gd name="T44" fmla="*/ 61 w 74"/>
                <a:gd name="T45" fmla="*/ 18 h 28"/>
                <a:gd name="T46" fmla="*/ 58 w 74"/>
                <a:gd name="T47" fmla="*/ 18 h 28"/>
                <a:gd name="T48" fmla="*/ 47 w 74"/>
                <a:gd name="T49" fmla="*/ 17 h 28"/>
                <a:gd name="T50" fmla="*/ 41 w 74"/>
                <a:gd name="T51" fmla="*/ 18 h 28"/>
                <a:gd name="T52" fmla="*/ 35 w 74"/>
                <a:gd name="T53" fmla="*/ 21 h 28"/>
                <a:gd name="T54" fmla="*/ 30 w 74"/>
                <a:gd name="T55" fmla="*/ 22 h 28"/>
                <a:gd name="T56" fmla="*/ 25 w 74"/>
                <a:gd name="T57" fmla="*/ 24 h 28"/>
                <a:gd name="T58" fmla="*/ 20 w 74"/>
                <a:gd name="T59" fmla="*/ 27 h 28"/>
                <a:gd name="T60" fmla="*/ 16 w 74"/>
                <a:gd name="T61" fmla="*/ 27 h 28"/>
                <a:gd name="T62" fmla="*/ 8 w 74"/>
                <a:gd name="T63" fmla="*/ 25 h 28"/>
                <a:gd name="T64" fmla="*/ 2 w 74"/>
                <a:gd name="T65" fmla="*/ 27 h 28"/>
                <a:gd name="T66" fmla="*/ 0 w 74"/>
                <a:gd name="T67" fmla="*/ 9 h 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28"/>
                <a:gd name="T104" fmla="*/ 74 w 74"/>
                <a:gd name="T105" fmla="*/ 28 h 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28">
                  <a:moveTo>
                    <a:pt x="0" y="9"/>
                  </a:moveTo>
                  <a:lnTo>
                    <a:pt x="6" y="9"/>
                  </a:lnTo>
                  <a:lnTo>
                    <a:pt x="10" y="7"/>
                  </a:lnTo>
                  <a:lnTo>
                    <a:pt x="20" y="2"/>
                  </a:lnTo>
                  <a:lnTo>
                    <a:pt x="25" y="0"/>
                  </a:lnTo>
                  <a:lnTo>
                    <a:pt x="28" y="0"/>
                  </a:lnTo>
                  <a:lnTo>
                    <a:pt x="32" y="0"/>
                  </a:lnTo>
                  <a:lnTo>
                    <a:pt x="41" y="0"/>
                  </a:lnTo>
                  <a:lnTo>
                    <a:pt x="46" y="0"/>
                  </a:lnTo>
                  <a:lnTo>
                    <a:pt x="50" y="1"/>
                  </a:lnTo>
                  <a:lnTo>
                    <a:pt x="52" y="2"/>
                  </a:lnTo>
                  <a:lnTo>
                    <a:pt x="58" y="5"/>
                  </a:lnTo>
                  <a:lnTo>
                    <a:pt x="63" y="7"/>
                  </a:lnTo>
                  <a:lnTo>
                    <a:pt x="65" y="7"/>
                  </a:lnTo>
                  <a:lnTo>
                    <a:pt x="65" y="8"/>
                  </a:lnTo>
                  <a:lnTo>
                    <a:pt x="71" y="9"/>
                  </a:lnTo>
                  <a:lnTo>
                    <a:pt x="73" y="10"/>
                  </a:lnTo>
                  <a:lnTo>
                    <a:pt x="73" y="14"/>
                  </a:lnTo>
                  <a:lnTo>
                    <a:pt x="70" y="14"/>
                  </a:lnTo>
                  <a:lnTo>
                    <a:pt x="70" y="15"/>
                  </a:lnTo>
                  <a:lnTo>
                    <a:pt x="68" y="17"/>
                  </a:lnTo>
                  <a:lnTo>
                    <a:pt x="63" y="17"/>
                  </a:lnTo>
                  <a:lnTo>
                    <a:pt x="61" y="18"/>
                  </a:lnTo>
                  <a:lnTo>
                    <a:pt x="58" y="18"/>
                  </a:lnTo>
                  <a:lnTo>
                    <a:pt x="47" y="17"/>
                  </a:lnTo>
                  <a:lnTo>
                    <a:pt x="41" y="18"/>
                  </a:lnTo>
                  <a:lnTo>
                    <a:pt x="35" y="21"/>
                  </a:lnTo>
                  <a:lnTo>
                    <a:pt x="30" y="22"/>
                  </a:lnTo>
                  <a:lnTo>
                    <a:pt x="25" y="24"/>
                  </a:lnTo>
                  <a:lnTo>
                    <a:pt x="20" y="27"/>
                  </a:lnTo>
                  <a:lnTo>
                    <a:pt x="16" y="27"/>
                  </a:lnTo>
                  <a:lnTo>
                    <a:pt x="8" y="25"/>
                  </a:lnTo>
                  <a:lnTo>
                    <a:pt x="2" y="27"/>
                  </a:lnTo>
                  <a:lnTo>
                    <a:pt x="0" y="9"/>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162" name="Freeform 570"/>
            <p:cNvSpPr>
              <a:spLocks/>
            </p:cNvSpPr>
            <p:nvPr/>
          </p:nvSpPr>
          <p:spPr bwMode="auto">
            <a:xfrm>
              <a:off x="636" y="3142"/>
              <a:ext cx="27" cy="1"/>
            </a:xfrm>
            <a:custGeom>
              <a:avLst/>
              <a:gdLst>
                <a:gd name="T0" fmla="*/ 26 w 27"/>
                <a:gd name="T1" fmla="*/ 0 h 1"/>
                <a:gd name="T2" fmla="*/ 20 w 27"/>
                <a:gd name="T3" fmla="*/ 0 h 1"/>
                <a:gd name="T4" fmla="*/ 10 w 27"/>
                <a:gd name="T5" fmla="*/ 0 h 1"/>
                <a:gd name="T6" fmla="*/ 0 w 27"/>
                <a:gd name="T7" fmla="*/ 0 h 1"/>
                <a:gd name="T8" fmla="*/ 3 w 27"/>
                <a:gd name="T9" fmla="*/ 0 h 1"/>
                <a:gd name="T10" fmla="*/ 13 w 27"/>
                <a:gd name="T11" fmla="*/ 0 h 1"/>
                <a:gd name="T12" fmla="*/ 20 w 27"/>
                <a:gd name="T13" fmla="*/ 0 h 1"/>
                <a:gd name="T14" fmla="*/ 22 w 27"/>
                <a:gd name="T15" fmla="*/ 0 h 1"/>
                <a:gd name="T16" fmla="*/ 26 w 27"/>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1"/>
                <a:gd name="T29" fmla="*/ 27 w 27"/>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1">
                  <a:moveTo>
                    <a:pt x="26" y="0"/>
                  </a:moveTo>
                  <a:lnTo>
                    <a:pt x="20" y="0"/>
                  </a:lnTo>
                  <a:lnTo>
                    <a:pt x="10" y="0"/>
                  </a:lnTo>
                  <a:lnTo>
                    <a:pt x="0" y="0"/>
                  </a:lnTo>
                  <a:lnTo>
                    <a:pt x="3" y="0"/>
                  </a:lnTo>
                  <a:lnTo>
                    <a:pt x="13" y="0"/>
                  </a:lnTo>
                  <a:lnTo>
                    <a:pt x="20" y="0"/>
                  </a:lnTo>
                  <a:lnTo>
                    <a:pt x="22"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7163" name="Freeform 571"/>
            <p:cNvSpPr>
              <a:spLocks/>
            </p:cNvSpPr>
            <p:nvPr/>
          </p:nvSpPr>
          <p:spPr bwMode="auto">
            <a:xfrm>
              <a:off x="643" y="3133"/>
              <a:ext cx="28" cy="1"/>
            </a:xfrm>
            <a:custGeom>
              <a:avLst/>
              <a:gdLst>
                <a:gd name="T0" fmla="*/ 23 w 28"/>
                <a:gd name="T1" fmla="*/ 0 h 1"/>
                <a:gd name="T2" fmla="*/ 27 w 28"/>
                <a:gd name="T3" fmla="*/ 0 h 1"/>
                <a:gd name="T4" fmla="*/ 17 w 28"/>
                <a:gd name="T5" fmla="*/ 0 h 1"/>
                <a:gd name="T6" fmla="*/ 8 w 28"/>
                <a:gd name="T7" fmla="*/ 0 h 1"/>
                <a:gd name="T8" fmla="*/ 1 w 28"/>
                <a:gd name="T9" fmla="*/ 0 h 1"/>
                <a:gd name="T10" fmla="*/ 0 w 28"/>
                <a:gd name="T11" fmla="*/ 0 h 1"/>
                <a:gd name="T12" fmla="*/ 8 w 28"/>
                <a:gd name="T13" fmla="*/ 0 h 1"/>
                <a:gd name="T14" fmla="*/ 17 w 28"/>
                <a:gd name="T15" fmla="*/ 0 h 1"/>
                <a:gd name="T16" fmla="*/ 23 w 28"/>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1"/>
                <a:gd name="T29" fmla="*/ 28 w 28"/>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1">
                  <a:moveTo>
                    <a:pt x="23" y="0"/>
                  </a:moveTo>
                  <a:lnTo>
                    <a:pt x="27" y="0"/>
                  </a:lnTo>
                  <a:lnTo>
                    <a:pt x="17" y="0"/>
                  </a:lnTo>
                  <a:lnTo>
                    <a:pt x="8" y="0"/>
                  </a:lnTo>
                  <a:lnTo>
                    <a:pt x="1" y="0"/>
                  </a:lnTo>
                  <a:lnTo>
                    <a:pt x="0" y="0"/>
                  </a:lnTo>
                  <a:lnTo>
                    <a:pt x="8" y="0"/>
                  </a:lnTo>
                  <a:lnTo>
                    <a:pt x="17" y="0"/>
                  </a:lnTo>
                  <a:lnTo>
                    <a:pt x="23" y="0"/>
                  </a:lnTo>
                </a:path>
              </a:pathLst>
            </a:custGeom>
            <a:solidFill>
              <a:srgbClr val="402000"/>
            </a:solidFill>
            <a:ln w="9525" cap="rnd">
              <a:noFill/>
              <a:round/>
              <a:headEnd type="none" w="sm" len="sm"/>
              <a:tailEnd type="none" w="sm" len="sm"/>
            </a:ln>
          </p:spPr>
          <p:txBody>
            <a:bodyPr/>
            <a:lstStyle/>
            <a:p>
              <a:endParaRPr lang="es-ES"/>
            </a:p>
          </p:txBody>
        </p:sp>
        <p:sp>
          <p:nvSpPr>
            <p:cNvPr id="107164" name="Freeform 572"/>
            <p:cNvSpPr>
              <a:spLocks/>
            </p:cNvSpPr>
            <p:nvPr/>
          </p:nvSpPr>
          <p:spPr bwMode="auto">
            <a:xfrm>
              <a:off x="609" y="3133"/>
              <a:ext cx="28" cy="1"/>
            </a:xfrm>
            <a:custGeom>
              <a:avLst/>
              <a:gdLst>
                <a:gd name="T0" fmla="*/ 27 w 28"/>
                <a:gd name="T1" fmla="*/ 0 h 1"/>
                <a:gd name="T2" fmla="*/ 0 w 28"/>
                <a:gd name="T3" fmla="*/ 0 h 1"/>
                <a:gd name="T4" fmla="*/ 27 w 28"/>
                <a:gd name="T5" fmla="*/ 0 h 1"/>
                <a:gd name="T6" fmla="*/ 0 60000 65536"/>
                <a:gd name="T7" fmla="*/ 0 60000 65536"/>
                <a:gd name="T8" fmla="*/ 0 60000 65536"/>
                <a:gd name="T9" fmla="*/ 0 w 28"/>
                <a:gd name="T10" fmla="*/ 0 h 1"/>
                <a:gd name="T11" fmla="*/ 28 w 28"/>
                <a:gd name="T12" fmla="*/ 1 h 1"/>
              </a:gdLst>
              <a:ahLst/>
              <a:cxnLst>
                <a:cxn ang="T6">
                  <a:pos x="T0" y="T1"/>
                </a:cxn>
                <a:cxn ang="T7">
                  <a:pos x="T2" y="T3"/>
                </a:cxn>
                <a:cxn ang="T8">
                  <a:pos x="T4" y="T5"/>
                </a:cxn>
              </a:cxnLst>
              <a:rect l="T9" t="T10" r="T11" b="T12"/>
              <a:pathLst>
                <a:path w="28" h="1">
                  <a:moveTo>
                    <a:pt x="27" y="0"/>
                  </a:moveTo>
                  <a:lnTo>
                    <a:pt x="0" y="0"/>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7165" name="Freeform 573"/>
            <p:cNvSpPr>
              <a:spLocks/>
            </p:cNvSpPr>
            <p:nvPr/>
          </p:nvSpPr>
          <p:spPr bwMode="auto">
            <a:xfrm>
              <a:off x="595" y="3135"/>
              <a:ext cx="28" cy="27"/>
            </a:xfrm>
            <a:custGeom>
              <a:avLst/>
              <a:gdLst>
                <a:gd name="T0" fmla="*/ 27 w 28"/>
                <a:gd name="T1" fmla="*/ 0 h 27"/>
                <a:gd name="T2" fmla="*/ 12 w 28"/>
                <a:gd name="T3" fmla="*/ 11 h 27"/>
                <a:gd name="T4" fmla="*/ 0 w 28"/>
                <a:gd name="T5" fmla="*/ 26 h 27"/>
                <a:gd name="T6" fmla="*/ 10 w 28"/>
                <a:gd name="T7" fmla="*/ 11 h 27"/>
                <a:gd name="T8" fmla="*/ 27 w 28"/>
                <a:gd name="T9" fmla="*/ 0 h 27"/>
                <a:gd name="T10" fmla="*/ 0 60000 65536"/>
                <a:gd name="T11" fmla="*/ 0 60000 65536"/>
                <a:gd name="T12" fmla="*/ 0 60000 65536"/>
                <a:gd name="T13" fmla="*/ 0 60000 65536"/>
                <a:gd name="T14" fmla="*/ 0 60000 65536"/>
                <a:gd name="T15" fmla="*/ 0 w 28"/>
                <a:gd name="T16" fmla="*/ 0 h 27"/>
                <a:gd name="T17" fmla="*/ 28 w 28"/>
                <a:gd name="T18" fmla="*/ 27 h 27"/>
              </a:gdLst>
              <a:ahLst/>
              <a:cxnLst>
                <a:cxn ang="T10">
                  <a:pos x="T0" y="T1"/>
                </a:cxn>
                <a:cxn ang="T11">
                  <a:pos x="T2" y="T3"/>
                </a:cxn>
                <a:cxn ang="T12">
                  <a:pos x="T4" y="T5"/>
                </a:cxn>
                <a:cxn ang="T13">
                  <a:pos x="T6" y="T7"/>
                </a:cxn>
                <a:cxn ang="T14">
                  <a:pos x="T8" y="T9"/>
                </a:cxn>
              </a:cxnLst>
              <a:rect l="T15" t="T16" r="T17" b="T18"/>
              <a:pathLst>
                <a:path w="28" h="27">
                  <a:moveTo>
                    <a:pt x="27" y="0"/>
                  </a:moveTo>
                  <a:lnTo>
                    <a:pt x="12" y="11"/>
                  </a:lnTo>
                  <a:lnTo>
                    <a:pt x="0" y="26"/>
                  </a:lnTo>
                  <a:lnTo>
                    <a:pt x="10" y="11"/>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7166" name="Freeform 574"/>
            <p:cNvSpPr>
              <a:spLocks/>
            </p:cNvSpPr>
            <p:nvPr/>
          </p:nvSpPr>
          <p:spPr bwMode="auto">
            <a:xfrm>
              <a:off x="421" y="3194"/>
              <a:ext cx="233" cy="180"/>
            </a:xfrm>
            <a:custGeom>
              <a:avLst/>
              <a:gdLst>
                <a:gd name="T0" fmla="*/ 186 w 233"/>
                <a:gd name="T1" fmla="*/ 119 h 180"/>
                <a:gd name="T2" fmla="*/ 183 w 233"/>
                <a:gd name="T3" fmla="*/ 174 h 180"/>
                <a:gd name="T4" fmla="*/ 199 w 233"/>
                <a:gd name="T5" fmla="*/ 179 h 180"/>
                <a:gd name="T6" fmla="*/ 211 w 233"/>
                <a:gd name="T7" fmla="*/ 179 h 180"/>
                <a:gd name="T8" fmla="*/ 222 w 233"/>
                <a:gd name="T9" fmla="*/ 175 h 180"/>
                <a:gd name="T10" fmla="*/ 228 w 233"/>
                <a:gd name="T11" fmla="*/ 124 h 180"/>
                <a:gd name="T12" fmla="*/ 229 w 233"/>
                <a:gd name="T13" fmla="*/ 91 h 180"/>
                <a:gd name="T14" fmla="*/ 229 w 233"/>
                <a:gd name="T15" fmla="*/ 79 h 180"/>
                <a:gd name="T16" fmla="*/ 232 w 233"/>
                <a:gd name="T17" fmla="*/ 68 h 180"/>
                <a:gd name="T18" fmla="*/ 232 w 233"/>
                <a:gd name="T19" fmla="*/ 62 h 180"/>
                <a:gd name="T20" fmla="*/ 228 w 233"/>
                <a:gd name="T21" fmla="*/ 53 h 180"/>
                <a:gd name="T22" fmla="*/ 218 w 233"/>
                <a:gd name="T23" fmla="*/ 43 h 180"/>
                <a:gd name="T24" fmla="*/ 206 w 233"/>
                <a:gd name="T25" fmla="*/ 40 h 180"/>
                <a:gd name="T26" fmla="*/ 178 w 233"/>
                <a:gd name="T27" fmla="*/ 29 h 180"/>
                <a:gd name="T28" fmla="*/ 137 w 233"/>
                <a:gd name="T29" fmla="*/ 20 h 180"/>
                <a:gd name="T30" fmla="*/ 130 w 233"/>
                <a:gd name="T31" fmla="*/ 20 h 180"/>
                <a:gd name="T32" fmla="*/ 125 w 233"/>
                <a:gd name="T33" fmla="*/ 20 h 180"/>
                <a:gd name="T34" fmla="*/ 123 w 233"/>
                <a:gd name="T35" fmla="*/ 18 h 180"/>
                <a:gd name="T36" fmla="*/ 119 w 233"/>
                <a:gd name="T37" fmla="*/ 16 h 180"/>
                <a:gd name="T38" fmla="*/ 118 w 233"/>
                <a:gd name="T39" fmla="*/ 17 h 180"/>
                <a:gd name="T40" fmla="*/ 116 w 233"/>
                <a:gd name="T41" fmla="*/ 17 h 180"/>
                <a:gd name="T42" fmla="*/ 113 w 233"/>
                <a:gd name="T43" fmla="*/ 13 h 180"/>
                <a:gd name="T44" fmla="*/ 109 w 233"/>
                <a:gd name="T45" fmla="*/ 10 h 180"/>
                <a:gd name="T46" fmla="*/ 108 w 233"/>
                <a:gd name="T47" fmla="*/ 10 h 180"/>
                <a:gd name="T48" fmla="*/ 103 w 233"/>
                <a:gd name="T49" fmla="*/ 10 h 180"/>
                <a:gd name="T50" fmla="*/ 103 w 233"/>
                <a:gd name="T51" fmla="*/ 8 h 180"/>
                <a:gd name="T52" fmla="*/ 98 w 233"/>
                <a:gd name="T53" fmla="*/ 0 h 180"/>
                <a:gd name="T54" fmla="*/ 6 w 233"/>
                <a:gd name="T55" fmla="*/ 0 h 180"/>
                <a:gd name="T56" fmla="*/ 6 w 233"/>
                <a:gd name="T57" fmla="*/ 9 h 180"/>
                <a:gd name="T58" fmla="*/ 2 w 233"/>
                <a:gd name="T59" fmla="*/ 18 h 180"/>
                <a:gd name="T60" fmla="*/ 1 w 233"/>
                <a:gd name="T61" fmla="*/ 24 h 180"/>
                <a:gd name="T62" fmla="*/ 0 w 233"/>
                <a:gd name="T63" fmla="*/ 31 h 180"/>
                <a:gd name="T64" fmla="*/ 0 w 233"/>
                <a:gd name="T65" fmla="*/ 43 h 180"/>
                <a:gd name="T66" fmla="*/ 0 w 233"/>
                <a:gd name="T67" fmla="*/ 50 h 180"/>
                <a:gd name="T68" fmla="*/ 2 w 233"/>
                <a:gd name="T69" fmla="*/ 56 h 180"/>
                <a:gd name="T70" fmla="*/ 6 w 233"/>
                <a:gd name="T71" fmla="*/ 62 h 180"/>
                <a:gd name="T72" fmla="*/ 10 w 233"/>
                <a:gd name="T73" fmla="*/ 64 h 180"/>
                <a:gd name="T74" fmla="*/ 18 w 233"/>
                <a:gd name="T75" fmla="*/ 65 h 180"/>
                <a:gd name="T76" fmla="*/ 27 w 233"/>
                <a:gd name="T77" fmla="*/ 68 h 180"/>
                <a:gd name="T78" fmla="*/ 31 w 233"/>
                <a:gd name="T79" fmla="*/ 73 h 180"/>
                <a:gd name="T80" fmla="*/ 35 w 233"/>
                <a:gd name="T81" fmla="*/ 76 h 180"/>
                <a:gd name="T82" fmla="*/ 43 w 233"/>
                <a:gd name="T83" fmla="*/ 79 h 180"/>
                <a:gd name="T84" fmla="*/ 52 w 233"/>
                <a:gd name="T85" fmla="*/ 83 h 180"/>
                <a:gd name="T86" fmla="*/ 66 w 233"/>
                <a:gd name="T87" fmla="*/ 84 h 180"/>
                <a:gd name="T88" fmla="*/ 79 w 233"/>
                <a:gd name="T89" fmla="*/ 84 h 180"/>
                <a:gd name="T90" fmla="*/ 88 w 233"/>
                <a:gd name="T91" fmla="*/ 83 h 180"/>
                <a:gd name="T92" fmla="*/ 96 w 233"/>
                <a:gd name="T93" fmla="*/ 83 h 180"/>
                <a:gd name="T94" fmla="*/ 103 w 233"/>
                <a:gd name="T95" fmla="*/ 86 h 180"/>
                <a:gd name="T96" fmla="*/ 116 w 233"/>
                <a:gd name="T97" fmla="*/ 86 h 180"/>
                <a:gd name="T98" fmla="*/ 166 w 233"/>
                <a:gd name="T99" fmla="*/ 89 h 180"/>
                <a:gd name="T100" fmla="*/ 177 w 233"/>
                <a:gd name="T101" fmla="*/ 91 h 180"/>
                <a:gd name="T102" fmla="*/ 178 w 233"/>
                <a:gd name="T103" fmla="*/ 93 h 180"/>
                <a:gd name="T104" fmla="*/ 186 w 233"/>
                <a:gd name="T105" fmla="*/ 94 h 180"/>
                <a:gd name="T106" fmla="*/ 183 w 233"/>
                <a:gd name="T107" fmla="*/ 99 h 180"/>
                <a:gd name="T108" fmla="*/ 186 w 233"/>
                <a:gd name="T109" fmla="*/ 104 h 180"/>
                <a:gd name="T110" fmla="*/ 186 w 233"/>
                <a:gd name="T111" fmla="*/ 119 h 18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3"/>
                <a:gd name="T169" fmla="*/ 0 h 180"/>
                <a:gd name="T170" fmla="*/ 233 w 233"/>
                <a:gd name="T171" fmla="*/ 180 h 18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3" h="180">
                  <a:moveTo>
                    <a:pt x="186" y="119"/>
                  </a:moveTo>
                  <a:lnTo>
                    <a:pt x="183" y="174"/>
                  </a:lnTo>
                  <a:lnTo>
                    <a:pt x="199" y="179"/>
                  </a:lnTo>
                  <a:lnTo>
                    <a:pt x="211" y="179"/>
                  </a:lnTo>
                  <a:lnTo>
                    <a:pt x="222" y="175"/>
                  </a:lnTo>
                  <a:lnTo>
                    <a:pt x="228" y="124"/>
                  </a:lnTo>
                  <a:lnTo>
                    <a:pt x="229" y="91"/>
                  </a:lnTo>
                  <a:lnTo>
                    <a:pt x="229" y="79"/>
                  </a:lnTo>
                  <a:lnTo>
                    <a:pt x="232" y="68"/>
                  </a:lnTo>
                  <a:lnTo>
                    <a:pt x="232" y="62"/>
                  </a:lnTo>
                  <a:lnTo>
                    <a:pt x="228" y="53"/>
                  </a:lnTo>
                  <a:lnTo>
                    <a:pt x="218" y="43"/>
                  </a:lnTo>
                  <a:lnTo>
                    <a:pt x="206" y="40"/>
                  </a:lnTo>
                  <a:lnTo>
                    <a:pt x="178" y="29"/>
                  </a:lnTo>
                  <a:lnTo>
                    <a:pt x="137" y="20"/>
                  </a:lnTo>
                  <a:lnTo>
                    <a:pt x="130" y="20"/>
                  </a:lnTo>
                  <a:lnTo>
                    <a:pt x="125" y="20"/>
                  </a:lnTo>
                  <a:lnTo>
                    <a:pt x="123" y="18"/>
                  </a:lnTo>
                  <a:lnTo>
                    <a:pt x="119" y="16"/>
                  </a:lnTo>
                  <a:lnTo>
                    <a:pt x="118" y="17"/>
                  </a:lnTo>
                  <a:lnTo>
                    <a:pt x="116" y="17"/>
                  </a:lnTo>
                  <a:lnTo>
                    <a:pt x="113" y="13"/>
                  </a:lnTo>
                  <a:lnTo>
                    <a:pt x="109" y="10"/>
                  </a:lnTo>
                  <a:lnTo>
                    <a:pt x="108" y="10"/>
                  </a:lnTo>
                  <a:lnTo>
                    <a:pt x="103" y="10"/>
                  </a:lnTo>
                  <a:lnTo>
                    <a:pt x="103" y="8"/>
                  </a:lnTo>
                  <a:lnTo>
                    <a:pt x="98" y="0"/>
                  </a:lnTo>
                  <a:lnTo>
                    <a:pt x="6" y="0"/>
                  </a:lnTo>
                  <a:lnTo>
                    <a:pt x="6" y="9"/>
                  </a:lnTo>
                  <a:lnTo>
                    <a:pt x="2" y="18"/>
                  </a:lnTo>
                  <a:lnTo>
                    <a:pt x="1" y="24"/>
                  </a:lnTo>
                  <a:lnTo>
                    <a:pt x="0" y="31"/>
                  </a:lnTo>
                  <a:lnTo>
                    <a:pt x="0" y="43"/>
                  </a:lnTo>
                  <a:lnTo>
                    <a:pt x="0" y="50"/>
                  </a:lnTo>
                  <a:lnTo>
                    <a:pt x="2" y="56"/>
                  </a:lnTo>
                  <a:lnTo>
                    <a:pt x="6" y="62"/>
                  </a:lnTo>
                  <a:lnTo>
                    <a:pt x="10" y="64"/>
                  </a:lnTo>
                  <a:lnTo>
                    <a:pt x="18" y="65"/>
                  </a:lnTo>
                  <a:lnTo>
                    <a:pt x="27" y="68"/>
                  </a:lnTo>
                  <a:lnTo>
                    <a:pt x="31" y="73"/>
                  </a:lnTo>
                  <a:lnTo>
                    <a:pt x="35" y="76"/>
                  </a:lnTo>
                  <a:lnTo>
                    <a:pt x="43" y="79"/>
                  </a:lnTo>
                  <a:lnTo>
                    <a:pt x="52" y="83"/>
                  </a:lnTo>
                  <a:lnTo>
                    <a:pt x="66" y="84"/>
                  </a:lnTo>
                  <a:lnTo>
                    <a:pt x="79" y="84"/>
                  </a:lnTo>
                  <a:lnTo>
                    <a:pt x="88" y="83"/>
                  </a:lnTo>
                  <a:lnTo>
                    <a:pt x="96" y="83"/>
                  </a:lnTo>
                  <a:lnTo>
                    <a:pt x="103" y="86"/>
                  </a:lnTo>
                  <a:lnTo>
                    <a:pt x="116" y="86"/>
                  </a:lnTo>
                  <a:lnTo>
                    <a:pt x="166" y="89"/>
                  </a:lnTo>
                  <a:lnTo>
                    <a:pt x="177" y="91"/>
                  </a:lnTo>
                  <a:lnTo>
                    <a:pt x="178" y="93"/>
                  </a:lnTo>
                  <a:lnTo>
                    <a:pt x="186" y="94"/>
                  </a:lnTo>
                  <a:lnTo>
                    <a:pt x="183" y="99"/>
                  </a:lnTo>
                  <a:lnTo>
                    <a:pt x="186" y="104"/>
                  </a:lnTo>
                  <a:lnTo>
                    <a:pt x="186" y="119"/>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167" name="Freeform 575"/>
            <p:cNvSpPr>
              <a:spLocks/>
            </p:cNvSpPr>
            <p:nvPr/>
          </p:nvSpPr>
          <p:spPr bwMode="auto">
            <a:xfrm>
              <a:off x="432" y="3205"/>
              <a:ext cx="222" cy="166"/>
            </a:xfrm>
            <a:custGeom>
              <a:avLst/>
              <a:gdLst>
                <a:gd name="T0" fmla="*/ 6 w 222"/>
                <a:gd name="T1" fmla="*/ 8 h 166"/>
                <a:gd name="T2" fmla="*/ 0 w 222"/>
                <a:gd name="T3" fmla="*/ 19 h 166"/>
                <a:gd name="T4" fmla="*/ 5 w 222"/>
                <a:gd name="T5" fmla="*/ 50 h 166"/>
                <a:gd name="T6" fmla="*/ 17 w 222"/>
                <a:gd name="T7" fmla="*/ 50 h 166"/>
                <a:gd name="T8" fmla="*/ 30 w 222"/>
                <a:gd name="T9" fmla="*/ 61 h 166"/>
                <a:gd name="T10" fmla="*/ 61 w 222"/>
                <a:gd name="T11" fmla="*/ 69 h 166"/>
                <a:gd name="T12" fmla="*/ 91 w 222"/>
                <a:gd name="T13" fmla="*/ 69 h 166"/>
                <a:gd name="T14" fmla="*/ 80 w 222"/>
                <a:gd name="T15" fmla="*/ 58 h 166"/>
                <a:gd name="T16" fmla="*/ 93 w 222"/>
                <a:gd name="T17" fmla="*/ 69 h 166"/>
                <a:gd name="T18" fmla="*/ 108 w 222"/>
                <a:gd name="T19" fmla="*/ 71 h 166"/>
                <a:gd name="T20" fmla="*/ 98 w 222"/>
                <a:gd name="T21" fmla="*/ 63 h 166"/>
                <a:gd name="T22" fmla="*/ 115 w 222"/>
                <a:gd name="T23" fmla="*/ 72 h 166"/>
                <a:gd name="T24" fmla="*/ 165 w 222"/>
                <a:gd name="T25" fmla="*/ 79 h 166"/>
                <a:gd name="T26" fmla="*/ 179 w 222"/>
                <a:gd name="T27" fmla="*/ 83 h 166"/>
                <a:gd name="T28" fmla="*/ 191 w 222"/>
                <a:gd name="T29" fmla="*/ 79 h 166"/>
                <a:gd name="T30" fmla="*/ 179 w 222"/>
                <a:gd name="T31" fmla="*/ 85 h 166"/>
                <a:gd name="T32" fmla="*/ 179 w 222"/>
                <a:gd name="T33" fmla="*/ 94 h 166"/>
                <a:gd name="T34" fmla="*/ 192 w 222"/>
                <a:gd name="T35" fmla="*/ 165 h 166"/>
                <a:gd name="T36" fmla="*/ 217 w 222"/>
                <a:gd name="T37" fmla="*/ 107 h 166"/>
                <a:gd name="T38" fmla="*/ 221 w 222"/>
                <a:gd name="T39" fmla="*/ 60 h 166"/>
                <a:gd name="T40" fmla="*/ 213 w 222"/>
                <a:gd name="T41" fmla="*/ 42 h 166"/>
                <a:gd name="T42" fmla="*/ 187 w 222"/>
                <a:gd name="T43" fmla="*/ 28 h 166"/>
                <a:gd name="T44" fmla="*/ 133 w 222"/>
                <a:gd name="T45" fmla="*/ 12 h 166"/>
                <a:gd name="T46" fmla="*/ 113 w 222"/>
                <a:gd name="T47" fmla="*/ 19 h 166"/>
                <a:gd name="T48" fmla="*/ 105 w 222"/>
                <a:gd name="T49" fmla="*/ 20 h 166"/>
                <a:gd name="T50" fmla="*/ 115 w 222"/>
                <a:gd name="T51" fmla="*/ 11 h 166"/>
                <a:gd name="T52" fmla="*/ 110 w 222"/>
                <a:gd name="T53" fmla="*/ 9 h 166"/>
                <a:gd name="T54" fmla="*/ 103 w 222"/>
                <a:gd name="T55" fmla="*/ 14 h 166"/>
                <a:gd name="T56" fmla="*/ 103 w 222"/>
                <a:gd name="T57" fmla="*/ 11 h 166"/>
                <a:gd name="T58" fmla="*/ 104 w 222"/>
                <a:gd name="T59" fmla="*/ 6 h 166"/>
                <a:gd name="T60" fmla="*/ 91 w 222"/>
                <a:gd name="T61" fmla="*/ 9 h 166"/>
                <a:gd name="T62" fmla="*/ 92 w 222"/>
                <a:gd name="T63" fmla="*/ 5 h 166"/>
                <a:gd name="T64" fmla="*/ 87 w 222"/>
                <a:gd name="T65" fmla="*/ 0 h 166"/>
                <a:gd name="T66" fmla="*/ 75 w 222"/>
                <a:gd name="T67" fmla="*/ 7 h 166"/>
                <a:gd name="T68" fmla="*/ 56 w 222"/>
                <a:gd name="T69" fmla="*/ 3 h 166"/>
                <a:gd name="T70" fmla="*/ 50 w 222"/>
                <a:gd name="T71" fmla="*/ 9 h 166"/>
                <a:gd name="T72" fmla="*/ 30 w 222"/>
                <a:gd name="T73" fmla="*/ 11 h 166"/>
                <a:gd name="T74" fmla="*/ 26 w 222"/>
                <a:gd name="T75" fmla="*/ 5 h 166"/>
                <a:gd name="T76" fmla="*/ 18 w 222"/>
                <a:gd name="T77" fmla="*/ 11 h 166"/>
                <a:gd name="T78" fmla="*/ 9 w 222"/>
                <a:gd name="T79" fmla="*/ 3 h 16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2"/>
                <a:gd name="T121" fmla="*/ 0 h 166"/>
                <a:gd name="T122" fmla="*/ 222 w 222"/>
                <a:gd name="T123" fmla="*/ 166 h 16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2" h="166">
                  <a:moveTo>
                    <a:pt x="6" y="1"/>
                  </a:moveTo>
                  <a:lnTo>
                    <a:pt x="6" y="8"/>
                  </a:lnTo>
                  <a:lnTo>
                    <a:pt x="2" y="6"/>
                  </a:lnTo>
                  <a:lnTo>
                    <a:pt x="0" y="19"/>
                  </a:lnTo>
                  <a:lnTo>
                    <a:pt x="0" y="34"/>
                  </a:lnTo>
                  <a:lnTo>
                    <a:pt x="5" y="50"/>
                  </a:lnTo>
                  <a:lnTo>
                    <a:pt x="18" y="54"/>
                  </a:lnTo>
                  <a:lnTo>
                    <a:pt x="17" y="50"/>
                  </a:lnTo>
                  <a:lnTo>
                    <a:pt x="24" y="56"/>
                  </a:lnTo>
                  <a:lnTo>
                    <a:pt x="30" y="61"/>
                  </a:lnTo>
                  <a:lnTo>
                    <a:pt x="44" y="68"/>
                  </a:lnTo>
                  <a:lnTo>
                    <a:pt x="61" y="69"/>
                  </a:lnTo>
                  <a:lnTo>
                    <a:pt x="82" y="70"/>
                  </a:lnTo>
                  <a:lnTo>
                    <a:pt x="91" y="69"/>
                  </a:lnTo>
                  <a:lnTo>
                    <a:pt x="83" y="67"/>
                  </a:lnTo>
                  <a:lnTo>
                    <a:pt x="80" y="58"/>
                  </a:lnTo>
                  <a:lnTo>
                    <a:pt x="85" y="64"/>
                  </a:lnTo>
                  <a:lnTo>
                    <a:pt x="93" y="69"/>
                  </a:lnTo>
                  <a:lnTo>
                    <a:pt x="101" y="72"/>
                  </a:lnTo>
                  <a:lnTo>
                    <a:pt x="108" y="71"/>
                  </a:lnTo>
                  <a:lnTo>
                    <a:pt x="103" y="68"/>
                  </a:lnTo>
                  <a:lnTo>
                    <a:pt x="98" y="63"/>
                  </a:lnTo>
                  <a:lnTo>
                    <a:pt x="105" y="68"/>
                  </a:lnTo>
                  <a:lnTo>
                    <a:pt x="115" y="72"/>
                  </a:lnTo>
                  <a:lnTo>
                    <a:pt x="139" y="75"/>
                  </a:lnTo>
                  <a:lnTo>
                    <a:pt x="165" y="79"/>
                  </a:lnTo>
                  <a:lnTo>
                    <a:pt x="176" y="82"/>
                  </a:lnTo>
                  <a:lnTo>
                    <a:pt x="179" y="83"/>
                  </a:lnTo>
                  <a:lnTo>
                    <a:pt x="182" y="80"/>
                  </a:lnTo>
                  <a:lnTo>
                    <a:pt x="191" y="79"/>
                  </a:lnTo>
                  <a:lnTo>
                    <a:pt x="187" y="83"/>
                  </a:lnTo>
                  <a:lnTo>
                    <a:pt x="179" y="85"/>
                  </a:lnTo>
                  <a:lnTo>
                    <a:pt x="177" y="87"/>
                  </a:lnTo>
                  <a:lnTo>
                    <a:pt x="179" y="94"/>
                  </a:lnTo>
                  <a:lnTo>
                    <a:pt x="179" y="160"/>
                  </a:lnTo>
                  <a:lnTo>
                    <a:pt x="192" y="165"/>
                  </a:lnTo>
                  <a:lnTo>
                    <a:pt x="210" y="162"/>
                  </a:lnTo>
                  <a:lnTo>
                    <a:pt x="217" y="107"/>
                  </a:lnTo>
                  <a:lnTo>
                    <a:pt x="216" y="78"/>
                  </a:lnTo>
                  <a:lnTo>
                    <a:pt x="221" y="60"/>
                  </a:lnTo>
                  <a:lnTo>
                    <a:pt x="219" y="50"/>
                  </a:lnTo>
                  <a:lnTo>
                    <a:pt x="213" y="42"/>
                  </a:lnTo>
                  <a:lnTo>
                    <a:pt x="206" y="36"/>
                  </a:lnTo>
                  <a:lnTo>
                    <a:pt x="187" y="28"/>
                  </a:lnTo>
                  <a:lnTo>
                    <a:pt x="165" y="20"/>
                  </a:lnTo>
                  <a:lnTo>
                    <a:pt x="133" y="12"/>
                  </a:lnTo>
                  <a:lnTo>
                    <a:pt x="119" y="11"/>
                  </a:lnTo>
                  <a:lnTo>
                    <a:pt x="113" y="19"/>
                  </a:lnTo>
                  <a:lnTo>
                    <a:pt x="96" y="27"/>
                  </a:lnTo>
                  <a:lnTo>
                    <a:pt x="105" y="20"/>
                  </a:lnTo>
                  <a:lnTo>
                    <a:pt x="113" y="17"/>
                  </a:lnTo>
                  <a:lnTo>
                    <a:pt x="115" y="11"/>
                  </a:lnTo>
                  <a:lnTo>
                    <a:pt x="115" y="9"/>
                  </a:lnTo>
                  <a:lnTo>
                    <a:pt x="110" y="9"/>
                  </a:lnTo>
                  <a:lnTo>
                    <a:pt x="105" y="11"/>
                  </a:lnTo>
                  <a:lnTo>
                    <a:pt x="103" y="14"/>
                  </a:lnTo>
                  <a:lnTo>
                    <a:pt x="95" y="18"/>
                  </a:lnTo>
                  <a:lnTo>
                    <a:pt x="103" y="11"/>
                  </a:lnTo>
                  <a:lnTo>
                    <a:pt x="105" y="8"/>
                  </a:lnTo>
                  <a:lnTo>
                    <a:pt x="104" y="6"/>
                  </a:lnTo>
                  <a:lnTo>
                    <a:pt x="98" y="3"/>
                  </a:lnTo>
                  <a:lnTo>
                    <a:pt x="91" y="9"/>
                  </a:lnTo>
                  <a:lnTo>
                    <a:pt x="83" y="13"/>
                  </a:lnTo>
                  <a:lnTo>
                    <a:pt x="92" y="5"/>
                  </a:lnTo>
                  <a:lnTo>
                    <a:pt x="94" y="0"/>
                  </a:lnTo>
                  <a:lnTo>
                    <a:pt x="87" y="0"/>
                  </a:lnTo>
                  <a:lnTo>
                    <a:pt x="82" y="3"/>
                  </a:lnTo>
                  <a:lnTo>
                    <a:pt x="75" y="7"/>
                  </a:lnTo>
                  <a:lnTo>
                    <a:pt x="56" y="9"/>
                  </a:lnTo>
                  <a:lnTo>
                    <a:pt x="56" y="3"/>
                  </a:lnTo>
                  <a:lnTo>
                    <a:pt x="50" y="1"/>
                  </a:lnTo>
                  <a:lnTo>
                    <a:pt x="50" y="9"/>
                  </a:lnTo>
                  <a:lnTo>
                    <a:pt x="44" y="9"/>
                  </a:lnTo>
                  <a:lnTo>
                    <a:pt x="30" y="11"/>
                  </a:lnTo>
                  <a:lnTo>
                    <a:pt x="31" y="5"/>
                  </a:lnTo>
                  <a:lnTo>
                    <a:pt x="26" y="5"/>
                  </a:lnTo>
                  <a:lnTo>
                    <a:pt x="26" y="11"/>
                  </a:lnTo>
                  <a:lnTo>
                    <a:pt x="18" y="11"/>
                  </a:lnTo>
                  <a:lnTo>
                    <a:pt x="10" y="9"/>
                  </a:lnTo>
                  <a:lnTo>
                    <a:pt x="9" y="3"/>
                  </a:lnTo>
                  <a:lnTo>
                    <a:pt x="6" y="1"/>
                  </a:lnTo>
                </a:path>
              </a:pathLst>
            </a:custGeom>
            <a:solidFill>
              <a:srgbClr val="808080"/>
            </a:solidFill>
            <a:ln w="9525" cap="rnd">
              <a:noFill/>
              <a:round/>
              <a:headEnd type="none" w="sm" len="sm"/>
              <a:tailEnd type="none" w="sm" len="sm"/>
            </a:ln>
          </p:spPr>
          <p:txBody>
            <a:bodyPr/>
            <a:lstStyle/>
            <a:p>
              <a:endParaRPr lang="es-ES"/>
            </a:p>
          </p:txBody>
        </p:sp>
        <p:sp>
          <p:nvSpPr>
            <p:cNvPr id="107168" name="Freeform 576"/>
            <p:cNvSpPr>
              <a:spLocks/>
            </p:cNvSpPr>
            <p:nvPr/>
          </p:nvSpPr>
          <p:spPr bwMode="auto">
            <a:xfrm>
              <a:off x="535" y="3254"/>
              <a:ext cx="93" cy="27"/>
            </a:xfrm>
            <a:custGeom>
              <a:avLst/>
              <a:gdLst>
                <a:gd name="T0" fmla="*/ 0 w 93"/>
                <a:gd name="T1" fmla="*/ 0 h 27"/>
                <a:gd name="T2" fmla="*/ 23 w 93"/>
                <a:gd name="T3" fmla="*/ 0 h 27"/>
                <a:gd name="T4" fmla="*/ 46 w 93"/>
                <a:gd name="T5" fmla="*/ 6 h 27"/>
                <a:gd name="T6" fmla="*/ 64 w 93"/>
                <a:gd name="T7" fmla="*/ 9 h 27"/>
                <a:gd name="T8" fmla="*/ 79 w 93"/>
                <a:gd name="T9" fmla="*/ 11 h 27"/>
                <a:gd name="T10" fmla="*/ 84 w 93"/>
                <a:gd name="T11" fmla="*/ 19 h 27"/>
                <a:gd name="T12" fmla="*/ 92 w 93"/>
                <a:gd name="T13" fmla="*/ 26 h 27"/>
                <a:gd name="T14" fmla="*/ 84 w 93"/>
                <a:gd name="T15" fmla="*/ 23 h 27"/>
                <a:gd name="T16" fmla="*/ 78 w 93"/>
                <a:gd name="T17" fmla="*/ 13 h 27"/>
                <a:gd name="T18" fmla="*/ 59 w 93"/>
                <a:gd name="T19" fmla="*/ 9 h 27"/>
                <a:gd name="T20" fmla="*/ 46 w 93"/>
                <a:gd name="T21" fmla="*/ 9 h 27"/>
                <a:gd name="T22" fmla="*/ 37 w 93"/>
                <a:gd name="T23" fmla="*/ 6 h 27"/>
                <a:gd name="T24" fmla="*/ 21 w 93"/>
                <a:gd name="T25" fmla="*/ 2 h 27"/>
                <a:gd name="T26" fmla="*/ 0 w 93"/>
                <a:gd name="T27" fmla="*/ 0 h 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3"/>
                <a:gd name="T43" fmla="*/ 0 h 27"/>
                <a:gd name="T44" fmla="*/ 93 w 93"/>
                <a:gd name="T45" fmla="*/ 27 h 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3" h="27">
                  <a:moveTo>
                    <a:pt x="0" y="0"/>
                  </a:moveTo>
                  <a:lnTo>
                    <a:pt x="23" y="0"/>
                  </a:lnTo>
                  <a:lnTo>
                    <a:pt x="46" y="6"/>
                  </a:lnTo>
                  <a:lnTo>
                    <a:pt x="64" y="9"/>
                  </a:lnTo>
                  <a:lnTo>
                    <a:pt x="79" y="11"/>
                  </a:lnTo>
                  <a:lnTo>
                    <a:pt x="84" y="19"/>
                  </a:lnTo>
                  <a:lnTo>
                    <a:pt x="92" y="26"/>
                  </a:lnTo>
                  <a:lnTo>
                    <a:pt x="84" y="23"/>
                  </a:lnTo>
                  <a:lnTo>
                    <a:pt x="78" y="13"/>
                  </a:lnTo>
                  <a:lnTo>
                    <a:pt x="59" y="9"/>
                  </a:lnTo>
                  <a:lnTo>
                    <a:pt x="46" y="9"/>
                  </a:lnTo>
                  <a:lnTo>
                    <a:pt x="37" y="6"/>
                  </a:lnTo>
                  <a:lnTo>
                    <a:pt x="21" y="2"/>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7169" name="Freeform 577"/>
            <p:cNvSpPr>
              <a:spLocks/>
            </p:cNvSpPr>
            <p:nvPr/>
          </p:nvSpPr>
          <p:spPr bwMode="auto">
            <a:xfrm>
              <a:off x="459" y="3234"/>
              <a:ext cx="31" cy="27"/>
            </a:xfrm>
            <a:custGeom>
              <a:avLst/>
              <a:gdLst>
                <a:gd name="T0" fmla="*/ 0 w 31"/>
                <a:gd name="T1" fmla="*/ 0 h 27"/>
                <a:gd name="T2" fmla="*/ 12 w 31"/>
                <a:gd name="T3" fmla="*/ 26 h 27"/>
                <a:gd name="T4" fmla="*/ 30 w 31"/>
                <a:gd name="T5" fmla="*/ 26 h 27"/>
                <a:gd name="T6" fmla="*/ 0 w 31"/>
                <a:gd name="T7" fmla="*/ 0 h 27"/>
                <a:gd name="T8" fmla="*/ 0 60000 65536"/>
                <a:gd name="T9" fmla="*/ 0 60000 65536"/>
                <a:gd name="T10" fmla="*/ 0 60000 65536"/>
                <a:gd name="T11" fmla="*/ 0 60000 65536"/>
                <a:gd name="T12" fmla="*/ 0 w 31"/>
                <a:gd name="T13" fmla="*/ 0 h 27"/>
                <a:gd name="T14" fmla="*/ 31 w 31"/>
                <a:gd name="T15" fmla="*/ 27 h 27"/>
              </a:gdLst>
              <a:ahLst/>
              <a:cxnLst>
                <a:cxn ang="T8">
                  <a:pos x="T0" y="T1"/>
                </a:cxn>
                <a:cxn ang="T9">
                  <a:pos x="T2" y="T3"/>
                </a:cxn>
                <a:cxn ang="T10">
                  <a:pos x="T4" y="T5"/>
                </a:cxn>
                <a:cxn ang="T11">
                  <a:pos x="T6" y="T7"/>
                </a:cxn>
              </a:cxnLst>
              <a:rect l="T12" t="T13" r="T14" b="T15"/>
              <a:pathLst>
                <a:path w="31" h="27">
                  <a:moveTo>
                    <a:pt x="0" y="0"/>
                  </a:moveTo>
                  <a:lnTo>
                    <a:pt x="12" y="26"/>
                  </a:lnTo>
                  <a:lnTo>
                    <a:pt x="30" y="2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7170" name="Freeform 578"/>
            <p:cNvSpPr>
              <a:spLocks/>
            </p:cNvSpPr>
            <p:nvPr/>
          </p:nvSpPr>
          <p:spPr bwMode="auto">
            <a:xfrm>
              <a:off x="430" y="3226"/>
              <a:ext cx="27" cy="27"/>
            </a:xfrm>
            <a:custGeom>
              <a:avLst/>
              <a:gdLst>
                <a:gd name="T0" fmla="*/ 0 w 27"/>
                <a:gd name="T1" fmla="*/ 0 h 27"/>
                <a:gd name="T2" fmla="*/ 6 w 27"/>
                <a:gd name="T3" fmla="*/ 11 h 27"/>
                <a:gd name="T4" fmla="*/ 26 w 27"/>
                <a:gd name="T5" fmla="*/ 26 h 27"/>
                <a:gd name="T6" fmla="*/ 6 w 27"/>
                <a:gd name="T7" fmla="*/ 26 h 27"/>
                <a:gd name="T8" fmla="*/ 0 w 27"/>
                <a:gd name="T9" fmla="*/ 0 h 27"/>
                <a:gd name="T10" fmla="*/ 0 60000 65536"/>
                <a:gd name="T11" fmla="*/ 0 60000 65536"/>
                <a:gd name="T12" fmla="*/ 0 60000 65536"/>
                <a:gd name="T13" fmla="*/ 0 60000 65536"/>
                <a:gd name="T14" fmla="*/ 0 60000 65536"/>
                <a:gd name="T15" fmla="*/ 0 w 27"/>
                <a:gd name="T16" fmla="*/ 0 h 27"/>
                <a:gd name="T17" fmla="*/ 27 w 27"/>
                <a:gd name="T18" fmla="*/ 27 h 27"/>
              </a:gdLst>
              <a:ahLst/>
              <a:cxnLst>
                <a:cxn ang="T10">
                  <a:pos x="T0" y="T1"/>
                </a:cxn>
                <a:cxn ang="T11">
                  <a:pos x="T2" y="T3"/>
                </a:cxn>
                <a:cxn ang="T12">
                  <a:pos x="T4" y="T5"/>
                </a:cxn>
                <a:cxn ang="T13">
                  <a:pos x="T6" y="T7"/>
                </a:cxn>
                <a:cxn ang="T14">
                  <a:pos x="T8" y="T9"/>
                </a:cxn>
              </a:cxnLst>
              <a:rect l="T15" t="T16" r="T17" b="T18"/>
              <a:pathLst>
                <a:path w="27" h="27">
                  <a:moveTo>
                    <a:pt x="0" y="0"/>
                  </a:moveTo>
                  <a:lnTo>
                    <a:pt x="6" y="11"/>
                  </a:lnTo>
                  <a:lnTo>
                    <a:pt x="26" y="26"/>
                  </a:lnTo>
                  <a:lnTo>
                    <a:pt x="6" y="2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7171" name="Freeform 579"/>
            <p:cNvSpPr>
              <a:spLocks/>
            </p:cNvSpPr>
            <p:nvPr/>
          </p:nvSpPr>
          <p:spPr bwMode="auto">
            <a:xfrm>
              <a:off x="508" y="3222"/>
              <a:ext cx="28" cy="25"/>
            </a:xfrm>
            <a:custGeom>
              <a:avLst/>
              <a:gdLst>
                <a:gd name="T0" fmla="*/ 0 w 28"/>
                <a:gd name="T1" fmla="*/ 0 h 25"/>
                <a:gd name="T2" fmla="*/ 11 w 28"/>
                <a:gd name="T3" fmla="*/ 2 h 25"/>
                <a:gd name="T4" fmla="*/ 14 w 28"/>
                <a:gd name="T5" fmla="*/ 2 h 25"/>
                <a:gd name="T6" fmla="*/ 14 w 28"/>
                <a:gd name="T7" fmla="*/ 11 h 25"/>
                <a:gd name="T8" fmla="*/ 14 w 28"/>
                <a:gd name="T9" fmla="*/ 19 h 25"/>
                <a:gd name="T10" fmla="*/ 27 w 28"/>
                <a:gd name="T11" fmla="*/ 24 h 25"/>
                <a:gd name="T12" fmla="*/ 12 w 28"/>
                <a:gd name="T13" fmla="*/ 21 h 25"/>
                <a:gd name="T14" fmla="*/ 9 w 28"/>
                <a:gd name="T15" fmla="*/ 6 h 25"/>
                <a:gd name="T16" fmla="*/ 0 w 28"/>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5"/>
                <a:gd name="T29" fmla="*/ 28 w 28"/>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5">
                  <a:moveTo>
                    <a:pt x="0" y="0"/>
                  </a:moveTo>
                  <a:lnTo>
                    <a:pt x="11" y="2"/>
                  </a:lnTo>
                  <a:lnTo>
                    <a:pt x="14" y="2"/>
                  </a:lnTo>
                  <a:lnTo>
                    <a:pt x="14" y="11"/>
                  </a:lnTo>
                  <a:lnTo>
                    <a:pt x="14" y="19"/>
                  </a:lnTo>
                  <a:lnTo>
                    <a:pt x="27" y="24"/>
                  </a:lnTo>
                  <a:lnTo>
                    <a:pt x="12" y="21"/>
                  </a:lnTo>
                  <a:lnTo>
                    <a:pt x="9" y="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7172" name="Freeform 580"/>
            <p:cNvSpPr>
              <a:spLocks/>
            </p:cNvSpPr>
            <p:nvPr/>
          </p:nvSpPr>
          <p:spPr bwMode="auto">
            <a:xfrm>
              <a:off x="439" y="2955"/>
              <a:ext cx="80" cy="86"/>
            </a:xfrm>
            <a:custGeom>
              <a:avLst/>
              <a:gdLst>
                <a:gd name="T0" fmla="*/ 52 w 80"/>
                <a:gd name="T1" fmla="*/ 6 h 86"/>
                <a:gd name="T2" fmla="*/ 57 w 80"/>
                <a:gd name="T3" fmla="*/ 8 h 86"/>
                <a:gd name="T4" fmla="*/ 59 w 80"/>
                <a:gd name="T5" fmla="*/ 10 h 86"/>
                <a:gd name="T6" fmla="*/ 62 w 80"/>
                <a:gd name="T7" fmla="*/ 15 h 86"/>
                <a:gd name="T8" fmla="*/ 65 w 80"/>
                <a:gd name="T9" fmla="*/ 22 h 86"/>
                <a:gd name="T10" fmla="*/ 67 w 80"/>
                <a:gd name="T11" fmla="*/ 25 h 86"/>
                <a:gd name="T12" fmla="*/ 67 w 80"/>
                <a:gd name="T13" fmla="*/ 29 h 86"/>
                <a:gd name="T14" fmla="*/ 66 w 80"/>
                <a:gd name="T15" fmla="*/ 32 h 86"/>
                <a:gd name="T16" fmla="*/ 69 w 80"/>
                <a:gd name="T17" fmla="*/ 36 h 86"/>
                <a:gd name="T18" fmla="*/ 75 w 80"/>
                <a:gd name="T19" fmla="*/ 46 h 86"/>
                <a:gd name="T20" fmla="*/ 79 w 80"/>
                <a:gd name="T21" fmla="*/ 51 h 86"/>
                <a:gd name="T22" fmla="*/ 79 w 80"/>
                <a:gd name="T23" fmla="*/ 52 h 86"/>
                <a:gd name="T24" fmla="*/ 77 w 80"/>
                <a:gd name="T25" fmla="*/ 54 h 86"/>
                <a:gd name="T26" fmla="*/ 75 w 80"/>
                <a:gd name="T27" fmla="*/ 54 h 86"/>
                <a:gd name="T28" fmla="*/ 72 w 80"/>
                <a:gd name="T29" fmla="*/ 54 h 86"/>
                <a:gd name="T30" fmla="*/ 69 w 80"/>
                <a:gd name="T31" fmla="*/ 54 h 86"/>
                <a:gd name="T32" fmla="*/ 69 w 80"/>
                <a:gd name="T33" fmla="*/ 58 h 86"/>
                <a:gd name="T34" fmla="*/ 70 w 80"/>
                <a:gd name="T35" fmla="*/ 62 h 86"/>
                <a:gd name="T36" fmla="*/ 68 w 80"/>
                <a:gd name="T37" fmla="*/ 64 h 86"/>
                <a:gd name="T38" fmla="*/ 69 w 80"/>
                <a:gd name="T39" fmla="*/ 66 h 86"/>
                <a:gd name="T40" fmla="*/ 67 w 80"/>
                <a:gd name="T41" fmla="*/ 70 h 86"/>
                <a:gd name="T42" fmla="*/ 66 w 80"/>
                <a:gd name="T43" fmla="*/ 74 h 86"/>
                <a:gd name="T44" fmla="*/ 64 w 80"/>
                <a:gd name="T45" fmla="*/ 75 h 86"/>
                <a:gd name="T46" fmla="*/ 59 w 80"/>
                <a:gd name="T47" fmla="*/ 75 h 86"/>
                <a:gd name="T48" fmla="*/ 56 w 80"/>
                <a:gd name="T49" fmla="*/ 74 h 86"/>
                <a:gd name="T50" fmla="*/ 48 w 80"/>
                <a:gd name="T51" fmla="*/ 74 h 86"/>
                <a:gd name="T52" fmla="*/ 49 w 80"/>
                <a:gd name="T53" fmla="*/ 85 h 86"/>
                <a:gd name="T54" fmla="*/ 8 w 80"/>
                <a:gd name="T55" fmla="*/ 70 h 86"/>
                <a:gd name="T56" fmla="*/ 11 w 80"/>
                <a:gd name="T57" fmla="*/ 64 h 86"/>
                <a:gd name="T58" fmla="*/ 10 w 80"/>
                <a:gd name="T59" fmla="*/ 58 h 86"/>
                <a:gd name="T60" fmla="*/ 0 w 80"/>
                <a:gd name="T61" fmla="*/ 47 h 86"/>
                <a:gd name="T62" fmla="*/ 0 w 80"/>
                <a:gd name="T63" fmla="*/ 18 h 86"/>
                <a:gd name="T64" fmla="*/ 8 w 80"/>
                <a:gd name="T65" fmla="*/ 10 h 86"/>
                <a:gd name="T66" fmla="*/ 17 w 80"/>
                <a:gd name="T67" fmla="*/ 7 h 86"/>
                <a:gd name="T68" fmla="*/ 24 w 80"/>
                <a:gd name="T69" fmla="*/ 0 h 86"/>
                <a:gd name="T70" fmla="*/ 30 w 80"/>
                <a:gd name="T71" fmla="*/ 0 h 86"/>
                <a:gd name="T72" fmla="*/ 40 w 80"/>
                <a:gd name="T73" fmla="*/ 0 h 86"/>
                <a:gd name="T74" fmla="*/ 48 w 80"/>
                <a:gd name="T75" fmla="*/ 1 h 86"/>
                <a:gd name="T76" fmla="*/ 52 w 80"/>
                <a:gd name="T77" fmla="*/ 6 h 8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0"/>
                <a:gd name="T118" fmla="*/ 0 h 86"/>
                <a:gd name="T119" fmla="*/ 80 w 80"/>
                <a:gd name="T120" fmla="*/ 86 h 8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0" h="86">
                  <a:moveTo>
                    <a:pt x="52" y="6"/>
                  </a:moveTo>
                  <a:lnTo>
                    <a:pt x="57" y="8"/>
                  </a:lnTo>
                  <a:lnTo>
                    <a:pt x="59" y="10"/>
                  </a:lnTo>
                  <a:lnTo>
                    <a:pt x="62" y="15"/>
                  </a:lnTo>
                  <a:lnTo>
                    <a:pt x="65" y="22"/>
                  </a:lnTo>
                  <a:lnTo>
                    <a:pt x="67" y="25"/>
                  </a:lnTo>
                  <a:lnTo>
                    <a:pt x="67" y="29"/>
                  </a:lnTo>
                  <a:lnTo>
                    <a:pt x="66" y="32"/>
                  </a:lnTo>
                  <a:lnTo>
                    <a:pt x="69" y="36"/>
                  </a:lnTo>
                  <a:lnTo>
                    <a:pt x="75" y="46"/>
                  </a:lnTo>
                  <a:lnTo>
                    <a:pt x="79" y="51"/>
                  </a:lnTo>
                  <a:lnTo>
                    <a:pt x="79" y="52"/>
                  </a:lnTo>
                  <a:lnTo>
                    <a:pt x="77" y="54"/>
                  </a:lnTo>
                  <a:lnTo>
                    <a:pt x="75" y="54"/>
                  </a:lnTo>
                  <a:lnTo>
                    <a:pt x="72" y="54"/>
                  </a:lnTo>
                  <a:lnTo>
                    <a:pt x="69" y="54"/>
                  </a:lnTo>
                  <a:lnTo>
                    <a:pt x="69" y="58"/>
                  </a:lnTo>
                  <a:lnTo>
                    <a:pt x="70" y="62"/>
                  </a:lnTo>
                  <a:lnTo>
                    <a:pt x="68" y="64"/>
                  </a:lnTo>
                  <a:lnTo>
                    <a:pt x="69" y="66"/>
                  </a:lnTo>
                  <a:lnTo>
                    <a:pt x="67" y="70"/>
                  </a:lnTo>
                  <a:lnTo>
                    <a:pt x="66" y="74"/>
                  </a:lnTo>
                  <a:lnTo>
                    <a:pt x="64" y="75"/>
                  </a:lnTo>
                  <a:lnTo>
                    <a:pt x="59" y="75"/>
                  </a:lnTo>
                  <a:lnTo>
                    <a:pt x="56" y="74"/>
                  </a:lnTo>
                  <a:lnTo>
                    <a:pt x="48" y="74"/>
                  </a:lnTo>
                  <a:lnTo>
                    <a:pt x="49" y="85"/>
                  </a:lnTo>
                  <a:lnTo>
                    <a:pt x="8" y="70"/>
                  </a:lnTo>
                  <a:lnTo>
                    <a:pt x="11" y="64"/>
                  </a:lnTo>
                  <a:lnTo>
                    <a:pt x="10" y="58"/>
                  </a:lnTo>
                  <a:lnTo>
                    <a:pt x="0" y="47"/>
                  </a:lnTo>
                  <a:lnTo>
                    <a:pt x="0" y="18"/>
                  </a:lnTo>
                  <a:lnTo>
                    <a:pt x="8" y="10"/>
                  </a:lnTo>
                  <a:lnTo>
                    <a:pt x="17" y="7"/>
                  </a:lnTo>
                  <a:lnTo>
                    <a:pt x="24" y="0"/>
                  </a:lnTo>
                  <a:lnTo>
                    <a:pt x="30" y="0"/>
                  </a:lnTo>
                  <a:lnTo>
                    <a:pt x="40" y="0"/>
                  </a:lnTo>
                  <a:lnTo>
                    <a:pt x="48" y="1"/>
                  </a:lnTo>
                  <a:lnTo>
                    <a:pt x="52" y="6"/>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173" name="Freeform 581"/>
            <p:cNvSpPr>
              <a:spLocks/>
            </p:cNvSpPr>
            <p:nvPr/>
          </p:nvSpPr>
          <p:spPr bwMode="auto">
            <a:xfrm>
              <a:off x="505" y="2992"/>
              <a:ext cx="29" cy="28"/>
            </a:xfrm>
            <a:custGeom>
              <a:avLst/>
              <a:gdLst>
                <a:gd name="T0" fmla="*/ 0 w 29"/>
                <a:gd name="T1" fmla="*/ 0 h 28"/>
                <a:gd name="T2" fmla="*/ 28 w 29"/>
                <a:gd name="T3" fmla="*/ 17 h 28"/>
                <a:gd name="T4" fmla="*/ 28 w 29"/>
                <a:gd name="T5" fmla="*/ 27 h 28"/>
                <a:gd name="T6" fmla="*/ 28 w 29"/>
                <a:gd name="T7" fmla="*/ 17 h 28"/>
                <a:gd name="T8" fmla="*/ 0 w 29"/>
                <a:gd name="T9" fmla="*/ 0 h 28"/>
                <a:gd name="T10" fmla="*/ 0 60000 65536"/>
                <a:gd name="T11" fmla="*/ 0 60000 65536"/>
                <a:gd name="T12" fmla="*/ 0 60000 65536"/>
                <a:gd name="T13" fmla="*/ 0 60000 65536"/>
                <a:gd name="T14" fmla="*/ 0 60000 65536"/>
                <a:gd name="T15" fmla="*/ 0 w 29"/>
                <a:gd name="T16" fmla="*/ 0 h 28"/>
                <a:gd name="T17" fmla="*/ 29 w 29"/>
                <a:gd name="T18" fmla="*/ 28 h 28"/>
              </a:gdLst>
              <a:ahLst/>
              <a:cxnLst>
                <a:cxn ang="T10">
                  <a:pos x="T0" y="T1"/>
                </a:cxn>
                <a:cxn ang="T11">
                  <a:pos x="T2" y="T3"/>
                </a:cxn>
                <a:cxn ang="T12">
                  <a:pos x="T4" y="T5"/>
                </a:cxn>
                <a:cxn ang="T13">
                  <a:pos x="T6" y="T7"/>
                </a:cxn>
                <a:cxn ang="T14">
                  <a:pos x="T8" y="T9"/>
                </a:cxn>
              </a:cxnLst>
              <a:rect l="T15" t="T16" r="T17" b="T18"/>
              <a:pathLst>
                <a:path w="29" h="28">
                  <a:moveTo>
                    <a:pt x="0" y="0"/>
                  </a:moveTo>
                  <a:lnTo>
                    <a:pt x="28" y="17"/>
                  </a:lnTo>
                  <a:lnTo>
                    <a:pt x="28" y="27"/>
                  </a:lnTo>
                  <a:lnTo>
                    <a:pt x="28" y="17"/>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174" name="Freeform 582"/>
            <p:cNvSpPr>
              <a:spLocks/>
            </p:cNvSpPr>
            <p:nvPr/>
          </p:nvSpPr>
          <p:spPr bwMode="auto">
            <a:xfrm>
              <a:off x="438" y="2949"/>
              <a:ext cx="61" cy="64"/>
            </a:xfrm>
            <a:custGeom>
              <a:avLst/>
              <a:gdLst>
                <a:gd name="T0" fmla="*/ 52 w 61"/>
                <a:gd name="T1" fmla="*/ 11 h 64"/>
                <a:gd name="T2" fmla="*/ 47 w 61"/>
                <a:gd name="T3" fmla="*/ 12 h 64"/>
                <a:gd name="T4" fmla="*/ 43 w 61"/>
                <a:gd name="T5" fmla="*/ 12 h 64"/>
                <a:gd name="T6" fmla="*/ 38 w 61"/>
                <a:gd name="T7" fmla="*/ 18 h 64"/>
                <a:gd name="T8" fmla="*/ 40 w 61"/>
                <a:gd name="T9" fmla="*/ 24 h 64"/>
                <a:gd name="T10" fmla="*/ 45 w 61"/>
                <a:gd name="T11" fmla="*/ 25 h 64"/>
                <a:gd name="T12" fmla="*/ 45 w 61"/>
                <a:gd name="T13" fmla="*/ 31 h 64"/>
                <a:gd name="T14" fmla="*/ 44 w 61"/>
                <a:gd name="T15" fmla="*/ 34 h 64"/>
                <a:gd name="T16" fmla="*/ 45 w 61"/>
                <a:gd name="T17" fmla="*/ 41 h 64"/>
                <a:gd name="T18" fmla="*/ 39 w 61"/>
                <a:gd name="T19" fmla="*/ 41 h 64"/>
                <a:gd name="T20" fmla="*/ 38 w 61"/>
                <a:gd name="T21" fmla="*/ 34 h 64"/>
                <a:gd name="T22" fmla="*/ 36 w 61"/>
                <a:gd name="T23" fmla="*/ 31 h 64"/>
                <a:gd name="T24" fmla="*/ 31 w 61"/>
                <a:gd name="T25" fmla="*/ 31 h 64"/>
                <a:gd name="T26" fmla="*/ 27 w 61"/>
                <a:gd name="T27" fmla="*/ 32 h 64"/>
                <a:gd name="T28" fmla="*/ 26 w 61"/>
                <a:gd name="T29" fmla="*/ 35 h 64"/>
                <a:gd name="T30" fmla="*/ 24 w 61"/>
                <a:gd name="T31" fmla="*/ 42 h 64"/>
                <a:gd name="T32" fmla="*/ 26 w 61"/>
                <a:gd name="T33" fmla="*/ 47 h 64"/>
                <a:gd name="T34" fmla="*/ 26 w 61"/>
                <a:gd name="T35" fmla="*/ 49 h 64"/>
                <a:gd name="T36" fmla="*/ 26 w 61"/>
                <a:gd name="T37" fmla="*/ 52 h 64"/>
                <a:gd name="T38" fmla="*/ 22 w 61"/>
                <a:gd name="T39" fmla="*/ 56 h 64"/>
                <a:gd name="T40" fmla="*/ 20 w 61"/>
                <a:gd name="T41" fmla="*/ 58 h 64"/>
                <a:gd name="T42" fmla="*/ 14 w 61"/>
                <a:gd name="T43" fmla="*/ 63 h 64"/>
                <a:gd name="T44" fmla="*/ 3 w 61"/>
                <a:gd name="T45" fmla="*/ 50 h 64"/>
                <a:gd name="T46" fmla="*/ 0 w 61"/>
                <a:gd name="T47" fmla="*/ 41 h 64"/>
                <a:gd name="T48" fmla="*/ 0 w 61"/>
                <a:gd name="T49" fmla="*/ 27 h 64"/>
                <a:gd name="T50" fmla="*/ 0 w 61"/>
                <a:gd name="T51" fmla="*/ 17 h 64"/>
                <a:gd name="T52" fmla="*/ 3 w 61"/>
                <a:gd name="T53" fmla="*/ 9 h 64"/>
                <a:gd name="T54" fmla="*/ 6 w 61"/>
                <a:gd name="T55" fmla="*/ 3 h 64"/>
                <a:gd name="T56" fmla="*/ 11 w 61"/>
                <a:gd name="T57" fmla="*/ 1 h 64"/>
                <a:gd name="T58" fmla="*/ 15 w 61"/>
                <a:gd name="T59" fmla="*/ 0 h 64"/>
                <a:gd name="T60" fmla="*/ 22 w 61"/>
                <a:gd name="T61" fmla="*/ 0 h 64"/>
                <a:gd name="T62" fmla="*/ 34 w 61"/>
                <a:gd name="T63" fmla="*/ 0 h 64"/>
                <a:gd name="T64" fmla="*/ 43 w 61"/>
                <a:gd name="T65" fmla="*/ 0 h 64"/>
                <a:gd name="T66" fmla="*/ 52 w 61"/>
                <a:gd name="T67" fmla="*/ 3 h 64"/>
                <a:gd name="T68" fmla="*/ 57 w 61"/>
                <a:gd name="T69" fmla="*/ 9 h 64"/>
                <a:gd name="T70" fmla="*/ 60 w 61"/>
                <a:gd name="T71" fmla="*/ 12 h 64"/>
                <a:gd name="T72" fmla="*/ 52 w 61"/>
                <a:gd name="T73" fmla="*/ 11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1"/>
                <a:gd name="T112" fmla="*/ 0 h 64"/>
                <a:gd name="T113" fmla="*/ 61 w 61"/>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1" h="64">
                  <a:moveTo>
                    <a:pt x="52" y="11"/>
                  </a:moveTo>
                  <a:lnTo>
                    <a:pt x="47" y="12"/>
                  </a:lnTo>
                  <a:lnTo>
                    <a:pt x="43" y="12"/>
                  </a:lnTo>
                  <a:lnTo>
                    <a:pt x="38" y="18"/>
                  </a:lnTo>
                  <a:lnTo>
                    <a:pt x="40" y="24"/>
                  </a:lnTo>
                  <a:lnTo>
                    <a:pt x="45" y="25"/>
                  </a:lnTo>
                  <a:lnTo>
                    <a:pt x="45" y="31"/>
                  </a:lnTo>
                  <a:lnTo>
                    <a:pt x="44" y="34"/>
                  </a:lnTo>
                  <a:lnTo>
                    <a:pt x="45" y="41"/>
                  </a:lnTo>
                  <a:lnTo>
                    <a:pt x="39" y="41"/>
                  </a:lnTo>
                  <a:lnTo>
                    <a:pt x="38" y="34"/>
                  </a:lnTo>
                  <a:lnTo>
                    <a:pt x="36" y="31"/>
                  </a:lnTo>
                  <a:lnTo>
                    <a:pt x="31" y="31"/>
                  </a:lnTo>
                  <a:lnTo>
                    <a:pt x="27" y="32"/>
                  </a:lnTo>
                  <a:lnTo>
                    <a:pt x="26" y="35"/>
                  </a:lnTo>
                  <a:lnTo>
                    <a:pt x="24" y="42"/>
                  </a:lnTo>
                  <a:lnTo>
                    <a:pt x="26" y="47"/>
                  </a:lnTo>
                  <a:lnTo>
                    <a:pt x="26" y="49"/>
                  </a:lnTo>
                  <a:lnTo>
                    <a:pt x="26" y="52"/>
                  </a:lnTo>
                  <a:lnTo>
                    <a:pt x="22" y="56"/>
                  </a:lnTo>
                  <a:lnTo>
                    <a:pt x="20" y="58"/>
                  </a:lnTo>
                  <a:lnTo>
                    <a:pt x="14" y="63"/>
                  </a:lnTo>
                  <a:lnTo>
                    <a:pt x="3" y="50"/>
                  </a:lnTo>
                  <a:lnTo>
                    <a:pt x="0" y="41"/>
                  </a:lnTo>
                  <a:lnTo>
                    <a:pt x="0" y="27"/>
                  </a:lnTo>
                  <a:lnTo>
                    <a:pt x="0" y="17"/>
                  </a:lnTo>
                  <a:lnTo>
                    <a:pt x="3" y="9"/>
                  </a:lnTo>
                  <a:lnTo>
                    <a:pt x="6" y="3"/>
                  </a:lnTo>
                  <a:lnTo>
                    <a:pt x="11" y="1"/>
                  </a:lnTo>
                  <a:lnTo>
                    <a:pt x="15" y="0"/>
                  </a:lnTo>
                  <a:lnTo>
                    <a:pt x="22" y="0"/>
                  </a:lnTo>
                  <a:lnTo>
                    <a:pt x="34" y="0"/>
                  </a:lnTo>
                  <a:lnTo>
                    <a:pt x="43" y="0"/>
                  </a:lnTo>
                  <a:lnTo>
                    <a:pt x="52" y="3"/>
                  </a:lnTo>
                  <a:lnTo>
                    <a:pt x="57" y="9"/>
                  </a:lnTo>
                  <a:lnTo>
                    <a:pt x="60" y="12"/>
                  </a:lnTo>
                  <a:lnTo>
                    <a:pt x="52" y="11"/>
                  </a:lnTo>
                </a:path>
              </a:pathLst>
            </a:custGeom>
            <a:solidFill>
              <a:srgbClr val="808080"/>
            </a:solidFill>
            <a:ln w="9525" cap="rnd">
              <a:noFill/>
              <a:round/>
              <a:headEnd type="none" w="sm" len="sm"/>
              <a:tailEnd type="none" w="sm" len="sm"/>
            </a:ln>
          </p:spPr>
          <p:txBody>
            <a:bodyPr/>
            <a:lstStyle/>
            <a:p>
              <a:endParaRPr lang="es-ES"/>
            </a:p>
          </p:txBody>
        </p:sp>
        <p:sp>
          <p:nvSpPr>
            <p:cNvPr id="107175" name="Freeform 583"/>
            <p:cNvSpPr>
              <a:spLocks/>
            </p:cNvSpPr>
            <p:nvPr/>
          </p:nvSpPr>
          <p:spPr bwMode="auto">
            <a:xfrm>
              <a:off x="431" y="2945"/>
              <a:ext cx="77" cy="76"/>
            </a:xfrm>
            <a:custGeom>
              <a:avLst/>
              <a:gdLst>
                <a:gd name="T0" fmla="*/ 76 w 77"/>
                <a:gd name="T1" fmla="*/ 12 h 76"/>
                <a:gd name="T2" fmla="*/ 56 w 77"/>
                <a:gd name="T3" fmla="*/ 9 h 76"/>
                <a:gd name="T4" fmla="*/ 44 w 77"/>
                <a:gd name="T5" fmla="*/ 6 h 76"/>
                <a:gd name="T6" fmla="*/ 47 w 77"/>
                <a:gd name="T7" fmla="*/ 7 h 76"/>
                <a:gd name="T8" fmla="*/ 56 w 77"/>
                <a:gd name="T9" fmla="*/ 12 h 76"/>
                <a:gd name="T10" fmla="*/ 55 w 77"/>
                <a:gd name="T11" fmla="*/ 13 h 76"/>
                <a:gd name="T12" fmla="*/ 49 w 77"/>
                <a:gd name="T13" fmla="*/ 13 h 76"/>
                <a:gd name="T14" fmla="*/ 40 w 77"/>
                <a:gd name="T15" fmla="*/ 12 h 76"/>
                <a:gd name="T16" fmla="*/ 44 w 77"/>
                <a:gd name="T17" fmla="*/ 13 h 76"/>
                <a:gd name="T18" fmla="*/ 52 w 77"/>
                <a:gd name="T19" fmla="*/ 17 h 76"/>
                <a:gd name="T20" fmla="*/ 44 w 77"/>
                <a:gd name="T21" fmla="*/ 17 h 76"/>
                <a:gd name="T22" fmla="*/ 47 w 77"/>
                <a:gd name="T23" fmla="*/ 20 h 76"/>
                <a:gd name="T24" fmla="*/ 51 w 77"/>
                <a:gd name="T25" fmla="*/ 24 h 76"/>
                <a:gd name="T26" fmla="*/ 47 w 77"/>
                <a:gd name="T27" fmla="*/ 24 h 76"/>
                <a:gd name="T28" fmla="*/ 36 w 77"/>
                <a:gd name="T29" fmla="*/ 23 h 76"/>
                <a:gd name="T30" fmla="*/ 53 w 77"/>
                <a:gd name="T31" fmla="*/ 30 h 76"/>
                <a:gd name="T32" fmla="*/ 57 w 77"/>
                <a:gd name="T33" fmla="*/ 33 h 76"/>
                <a:gd name="T34" fmla="*/ 46 w 77"/>
                <a:gd name="T35" fmla="*/ 30 h 76"/>
                <a:gd name="T36" fmla="*/ 51 w 77"/>
                <a:gd name="T37" fmla="*/ 32 h 76"/>
                <a:gd name="T38" fmla="*/ 57 w 77"/>
                <a:gd name="T39" fmla="*/ 36 h 76"/>
                <a:gd name="T40" fmla="*/ 53 w 77"/>
                <a:gd name="T41" fmla="*/ 38 h 76"/>
                <a:gd name="T42" fmla="*/ 41 w 77"/>
                <a:gd name="T43" fmla="*/ 43 h 76"/>
                <a:gd name="T44" fmla="*/ 27 w 77"/>
                <a:gd name="T45" fmla="*/ 36 h 76"/>
                <a:gd name="T46" fmla="*/ 24 w 77"/>
                <a:gd name="T47" fmla="*/ 36 h 76"/>
                <a:gd name="T48" fmla="*/ 31 w 77"/>
                <a:gd name="T49" fmla="*/ 41 h 76"/>
                <a:gd name="T50" fmla="*/ 18 w 77"/>
                <a:gd name="T51" fmla="*/ 38 h 76"/>
                <a:gd name="T52" fmla="*/ 21 w 77"/>
                <a:gd name="T53" fmla="*/ 41 h 76"/>
                <a:gd name="T54" fmla="*/ 31 w 77"/>
                <a:gd name="T55" fmla="*/ 45 h 76"/>
                <a:gd name="T56" fmla="*/ 24 w 77"/>
                <a:gd name="T57" fmla="*/ 46 h 76"/>
                <a:gd name="T58" fmla="*/ 22 w 77"/>
                <a:gd name="T59" fmla="*/ 47 h 76"/>
                <a:gd name="T60" fmla="*/ 31 w 77"/>
                <a:gd name="T61" fmla="*/ 50 h 76"/>
                <a:gd name="T62" fmla="*/ 25 w 77"/>
                <a:gd name="T63" fmla="*/ 54 h 76"/>
                <a:gd name="T64" fmla="*/ 25 w 77"/>
                <a:gd name="T65" fmla="*/ 56 h 76"/>
                <a:gd name="T66" fmla="*/ 31 w 77"/>
                <a:gd name="T67" fmla="*/ 63 h 76"/>
                <a:gd name="T68" fmla="*/ 24 w 77"/>
                <a:gd name="T69" fmla="*/ 63 h 76"/>
                <a:gd name="T70" fmla="*/ 17 w 77"/>
                <a:gd name="T71" fmla="*/ 51 h 76"/>
                <a:gd name="T72" fmla="*/ 22 w 77"/>
                <a:gd name="T73" fmla="*/ 63 h 76"/>
                <a:gd name="T74" fmla="*/ 24 w 77"/>
                <a:gd name="T75" fmla="*/ 71 h 76"/>
                <a:gd name="T76" fmla="*/ 15 w 77"/>
                <a:gd name="T77" fmla="*/ 63 h 76"/>
                <a:gd name="T78" fmla="*/ 14 w 77"/>
                <a:gd name="T79" fmla="*/ 66 h 76"/>
                <a:gd name="T80" fmla="*/ 21 w 77"/>
                <a:gd name="T81" fmla="*/ 73 h 76"/>
                <a:gd name="T82" fmla="*/ 9 w 77"/>
                <a:gd name="T83" fmla="*/ 68 h 76"/>
                <a:gd name="T84" fmla="*/ 0 w 77"/>
                <a:gd name="T85" fmla="*/ 51 h 76"/>
                <a:gd name="T86" fmla="*/ 0 w 77"/>
                <a:gd name="T87" fmla="*/ 32 h 76"/>
                <a:gd name="T88" fmla="*/ 5 w 77"/>
                <a:gd name="T89" fmla="*/ 23 h 76"/>
                <a:gd name="T90" fmla="*/ 25 w 77"/>
                <a:gd name="T91" fmla="*/ 30 h 76"/>
                <a:gd name="T92" fmla="*/ 9 w 77"/>
                <a:gd name="T93" fmla="*/ 23 h 76"/>
                <a:gd name="T94" fmla="*/ 0 w 77"/>
                <a:gd name="T95" fmla="*/ 13 h 76"/>
                <a:gd name="T96" fmla="*/ 15 w 77"/>
                <a:gd name="T97" fmla="*/ 12 h 76"/>
                <a:gd name="T98" fmla="*/ 17 w 77"/>
                <a:gd name="T99" fmla="*/ 9 h 76"/>
                <a:gd name="T100" fmla="*/ 14 w 77"/>
                <a:gd name="T101" fmla="*/ 2 h 76"/>
                <a:gd name="T102" fmla="*/ 24 w 77"/>
                <a:gd name="T103" fmla="*/ 0 h 76"/>
                <a:gd name="T104" fmla="*/ 56 w 77"/>
                <a:gd name="T105" fmla="*/ 2 h 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7"/>
                <a:gd name="T160" fmla="*/ 0 h 76"/>
                <a:gd name="T161" fmla="*/ 77 w 77"/>
                <a:gd name="T162" fmla="*/ 76 h 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7" h="76">
                  <a:moveTo>
                    <a:pt x="68" y="5"/>
                  </a:moveTo>
                  <a:lnTo>
                    <a:pt x="76" y="12"/>
                  </a:lnTo>
                  <a:lnTo>
                    <a:pt x="63" y="12"/>
                  </a:lnTo>
                  <a:lnTo>
                    <a:pt x="56" y="9"/>
                  </a:lnTo>
                  <a:lnTo>
                    <a:pt x="51" y="6"/>
                  </a:lnTo>
                  <a:lnTo>
                    <a:pt x="44" y="6"/>
                  </a:lnTo>
                  <a:lnTo>
                    <a:pt x="37" y="6"/>
                  </a:lnTo>
                  <a:lnTo>
                    <a:pt x="47" y="7"/>
                  </a:lnTo>
                  <a:lnTo>
                    <a:pt x="53" y="9"/>
                  </a:lnTo>
                  <a:lnTo>
                    <a:pt x="56" y="12"/>
                  </a:lnTo>
                  <a:lnTo>
                    <a:pt x="56" y="13"/>
                  </a:lnTo>
                  <a:lnTo>
                    <a:pt x="55" y="13"/>
                  </a:lnTo>
                  <a:lnTo>
                    <a:pt x="53" y="15"/>
                  </a:lnTo>
                  <a:lnTo>
                    <a:pt x="49" y="13"/>
                  </a:lnTo>
                  <a:lnTo>
                    <a:pt x="46" y="13"/>
                  </a:lnTo>
                  <a:lnTo>
                    <a:pt x="40" y="12"/>
                  </a:lnTo>
                  <a:lnTo>
                    <a:pt x="37" y="12"/>
                  </a:lnTo>
                  <a:lnTo>
                    <a:pt x="44" y="13"/>
                  </a:lnTo>
                  <a:lnTo>
                    <a:pt x="49" y="15"/>
                  </a:lnTo>
                  <a:lnTo>
                    <a:pt x="52" y="17"/>
                  </a:lnTo>
                  <a:lnTo>
                    <a:pt x="49" y="19"/>
                  </a:lnTo>
                  <a:lnTo>
                    <a:pt x="44" y="17"/>
                  </a:lnTo>
                  <a:lnTo>
                    <a:pt x="40" y="16"/>
                  </a:lnTo>
                  <a:lnTo>
                    <a:pt x="47" y="20"/>
                  </a:lnTo>
                  <a:lnTo>
                    <a:pt x="51" y="22"/>
                  </a:lnTo>
                  <a:lnTo>
                    <a:pt x="51" y="24"/>
                  </a:lnTo>
                  <a:lnTo>
                    <a:pt x="52" y="27"/>
                  </a:lnTo>
                  <a:lnTo>
                    <a:pt x="47" y="24"/>
                  </a:lnTo>
                  <a:lnTo>
                    <a:pt x="44" y="23"/>
                  </a:lnTo>
                  <a:lnTo>
                    <a:pt x="36" y="23"/>
                  </a:lnTo>
                  <a:lnTo>
                    <a:pt x="46" y="26"/>
                  </a:lnTo>
                  <a:lnTo>
                    <a:pt x="53" y="30"/>
                  </a:lnTo>
                  <a:lnTo>
                    <a:pt x="56" y="30"/>
                  </a:lnTo>
                  <a:lnTo>
                    <a:pt x="57" y="33"/>
                  </a:lnTo>
                  <a:lnTo>
                    <a:pt x="53" y="32"/>
                  </a:lnTo>
                  <a:lnTo>
                    <a:pt x="46" y="30"/>
                  </a:lnTo>
                  <a:lnTo>
                    <a:pt x="43" y="30"/>
                  </a:lnTo>
                  <a:lnTo>
                    <a:pt x="51" y="32"/>
                  </a:lnTo>
                  <a:lnTo>
                    <a:pt x="56" y="34"/>
                  </a:lnTo>
                  <a:lnTo>
                    <a:pt x="57" y="36"/>
                  </a:lnTo>
                  <a:lnTo>
                    <a:pt x="56" y="39"/>
                  </a:lnTo>
                  <a:lnTo>
                    <a:pt x="53" y="38"/>
                  </a:lnTo>
                  <a:lnTo>
                    <a:pt x="47" y="34"/>
                  </a:lnTo>
                  <a:lnTo>
                    <a:pt x="41" y="43"/>
                  </a:lnTo>
                  <a:lnTo>
                    <a:pt x="36" y="41"/>
                  </a:lnTo>
                  <a:lnTo>
                    <a:pt x="27" y="36"/>
                  </a:lnTo>
                  <a:lnTo>
                    <a:pt x="18" y="34"/>
                  </a:lnTo>
                  <a:lnTo>
                    <a:pt x="24" y="36"/>
                  </a:lnTo>
                  <a:lnTo>
                    <a:pt x="34" y="39"/>
                  </a:lnTo>
                  <a:lnTo>
                    <a:pt x="31" y="41"/>
                  </a:lnTo>
                  <a:lnTo>
                    <a:pt x="24" y="40"/>
                  </a:lnTo>
                  <a:lnTo>
                    <a:pt x="18" y="38"/>
                  </a:lnTo>
                  <a:lnTo>
                    <a:pt x="12" y="34"/>
                  </a:lnTo>
                  <a:lnTo>
                    <a:pt x="21" y="41"/>
                  </a:lnTo>
                  <a:lnTo>
                    <a:pt x="27" y="43"/>
                  </a:lnTo>
                  <a:lnTo>
                    <a:pt x="31" y="45"/>
                  </a:lnTo>
                  <a:lnTo>
                    <a:pt x="31" y="47"/>
                  </a:lnTo>
                  <a:lnTo>
                    <a:pt x="24" y="46"/>
                  </a:lnTo>
                  <a:lnTo>
                    <a:pt x="18" y="45"/>
                  </a:lnTo>
                  <a:lnTo>
                    <a:pt x="22" y="47"/>
                  </a:lnTo>
                  <a:lnTo>
                    <a:pt x="27" y="49"/>
                  </a:lnTo>
                  <a:lnTo>
                    <a:pt x="31" y="50"/>
                  </a:lnTo>
                  <a:lnTo>
                    <a:pt x="31" y="57"/>
                  </a:lnTo>
                  <a:lnTo>
                    <a:pt x="25" y="54"/>
                  </a:lnTo>
                  <a:lnTo>
                    <a:pt x="19" y="51"/>
                  </a:lnTo>
                  <a:lnTo>
                    <a:pt x="25" y="56"/>
                  </a:lnTo>
                  <a:lnTo>
                    <a:pt x="31" y="58"/>
                  </a:lnTo>
                  <a:lnTo>
                    <a:pt x="31" y="63"/>
                  </a:lnTo>
                  <a:lnTo>
                    <a:pt x="27" y="66"/>
                  </a:lnTo>
                  <a:lnTo>
                    <a:pt x="24" y="63"/>
                  </a:lnTo>
                  <a:lnTo>
                    <a:pt x="19" y="57"/>
                  </a:lnTo>
                  <a:lnTo>
                    <a:pt x="17" y="51"/>
                  </a:lnTo>
                  <a:lnTo>
                    <a:pt x="19" y="58"/>
                  </a:lnTo>
                  <a:lnTo>
                    <a:pt x="22" y="63"/>
                  </a:lnTo>
                  <a:lnTo>
                    <a:pt x="27" y="68"/>
                  </a:lnTo>
                  <a:lnTo>
                    <a:pt x="24" y="71"/>
                  </a:lnTo>
                  <a:lnTo>
                    <a:pt x="18" y="68"/>
                  </a:lnTo>
                  <a:lnTo>
                    <a:pt x="15" y="63"/>
                  </a:lnTo>
                  <a:lnTo>
                    <a:pt x="9" y="56"/>
                  </a:lnTo>
                  <a:lnTo>
                    <a:pt x="14" y="66"/>
                  </a:lnTo>
                  <a:lnTo>
                    <a:pt x="18" y="68"/>
                  </a:lnTo>
                  <a:lnTo>
                    <a:pt x="21" y="73"/>
                  </a:lnTo>
                  <a:lnTo>
                    <a:pt x="18" y="75"/>
                  </a:lnTo>
                  <a:lnTo>
                    <a:pt x="9" y="68"/>
                  </a:lnTo>
                  <a:lnTo>
                    <a:pt x="3" y="58"/>
                  </a:lnTo>
                  <a:lnTo>
                    <a:pt x="0" y="51"/>
                  </a:lnTo>
                  <a:lnTo>
                    <a:pt x="0" y="41"/>
                  </a:lnTo>
                  <a:lnTo>
                    <a:pt x="0" y="32"/>
                  </a:lnTo>
                  <a:lnTo>
                    <a:pt x="0" y="23"/>
                  </a:lnTo>
                  <a:lnTo>
                    <a:pt x="5" y="23"/>
                  </a:lnTo>
                  <a:lnTo>
                    <a:pt x="14" y="26"/>
                  </a:lnTo>
                  <a:lnTo>
                    <a:pt x="25" y="30"/>
                  </a:lnTo>
                  <a:lnTo>
                    <a:pt x="15" y="24"/>
                  </a:lnTo>
                  <a:lnTo>
                    <a:pt x="9" y="23"/>
                  </a:lnTo>
                  <a:lnTo>
                    <a:pt x="0" y="20"/>
                  </a:lnTo>
                  <a:lnTo>
                    <a:pt x="0" y="13"/>
                  </a:lnTo>
                  <a:lnTo>
                    <a:pt x="3" y="7"/>
                  </a:lnTo>
                  <a:lnTo>
                    <a:pt x="15" y="12"/>
                  </a:lnTo>
                  <a:lnTo>
                    <a:pt x="22" y="15"/>
                  </a:lnTo>
                  <a:lnTo>
                    <a:pt x="17" y="9"/>
                  </a:lnTo>
                  <a:lnTo>
                    <a:pt x="6" y="6"/>
                  </a:lnTo>
                  <a:lnTo>
                    <a:pt x="14" y="2"/>
                  </a:lnTo>
                  <a:lnTo>
                    <a:pt x="18" y="0"/>
                  </a:lnTo>
                  <a:lnTo>
                    <a:pt x="24" y="0"/>
                  </a:lnTo>
                  <a:lnTo>
                    <a:pt x="41" y="0"/>
                  </a:lnTo>
                  <a:lnTo>
                    <a:pt x="56" y="2"/>
                  </a:lnTo>
                  <a:lnTo>
                    <a:pt x="68" y="5"/>
                  </a:lnTo>
                </a:path>
              </a:pathLst>
            </a:custGeom>
            <a:solidFill>
              <a:srgbClr val="A0A0A0"/>
            </a:solidFill>
            <a:ln w="9525" cap="rnd">
              <a:noFill/>
              <a:round/>
              <a:headEnd type="none" w="sm" len="sm"/>
              <a:tailEnd type="none" w="sm" len="sm"/>
            </a:ln>
          </p:spPr>
          <p:txBody>
            <a:bodyPr/>
            <a:lstStyle/>
            <a:p>
              <a:endParaRPr lang="es-ES"/>
            </a:p>
          </p:txBody>
        </p:sp>
        <p:sp>
          <p:nvSpPr>
            <p:cNvPr id="107176" name="Freeform 584"/>
            <p:cNvSpPr>
              <a:spLocks/>
            </p:cNvSpPr>
            <p:nvPr/>
          </p:nvSpPr>
          <p:spPr bwMode="auto">
            <a:xfrm>
              <a:off x="510" y="3015"/>
              <a:ext cx="27" cy="26"/>
            </a:xfrm>
            <a:custGeom>
              <a:avLst/>
              <a:gdLst>
                <a:gd name="T0" fmla="*/ 26 w 27"/>
                <a:gd name="T1" fmla="*/ 0 h 26"/>
                <a:gd name="T2" fmla="*/ 26 w 27"/>
                <a:gd name="T3" fmla="*/ 11 h 26"/>
                <a:gd name="T4" fmla="*/ 0 w 27"/>
                <a:gd name="T5" fmla="*/ 11 h 26"/>
                <a:gd name="T6" fmla="*/ 0 w 27"/>
                <a:gd name="T7" fmla="*/ 25 h 26"/>
                <a:gd name="T8" fmla="*/ 0 w 27"/>
                <a:gd name="T9" fmla="*/ 11 h 26"/>
                <a:gd name="T10" fmla="*/ 26 w 27"/>
                <a:gd name="T11" fmla="*/ 11 h 26"/>
                <a:gd name="T12" fmla="*/ 26 w 27"/>
                <a:gd name="T13" fmla="*/ 0 h 26"/>
                <a:gd name="T14" fmla="*/ 0 60000 65536"/>
                <a:gd name="T15" fmla="*/ 0 60000 65536"/>
                <a:gd name="T16" fmla="*/ 0 60000 65536"/>
                <a:gd name="T17" fmla="*/ 0 60000 65536"/>
                <a:gd name="T18" fmla="*/ 0 60000 65536"/>
                <a:gd name="T19" fmla="*/ 0 60000 65536"/>
                <a:gd name="T20" fmla="*/ 0 60000 65536"/>
                <a:gd name="T21" fmla="*/ 0 w 27"/>
                <a:gd name="T22" fmla="*/ 0 h 26"/>
                <a:gd name="T23" fmla="*/ 27 w 27"/>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6">
                  <a:moveTo>
                    <a:pt x="26" y="0"/>
                  </a:moveTo>
                  <a:lnTo>
                    <a:pt x="26" y="11"/>
                  </a:lnTo>
                  <a:lnTo>
                    <a:pt x="0" y="11"/>
                  </a:lnTo>
                  <a:lnTo>
                    <a:pt x="0" y="25"/>
                  </a:lnTo>
                  <a:lnTo>
                    <a:pt x="0" y="11"/>
                  </a:lnTo>
                  <a:lnTo>
                    <a:pt x="26" y="11"/>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7177" name="Freeform 585"/>
            <p:cNvSpPr>
              <a:spLocks/>
            </p:cNvSpPr>
            <p:nvPr/>
          </p:nvSpPr>
          <p:spPr bwMode="auto">
            <a:xfrm>
              <a:off x="498" y="2988"/>
              <a:ext cx="1" cy="26"/>
            </a:xfrm>
            <a:custGeom>
              <a:avLst/>
              <a:gdLst>
                <a:gd name="T0" fmla="*/ 0 w 1"/>
                <a:gd name="T1" fmla="*/ 0 h 26"/>
                <a:gd name="T2" fmla="*/ 0 w 1"/>
                <a:gd name="T3" fmla="*/ 25 h 26"/>
                <a:gd name="T4" fmla="*/ 0 w 1"/>
                <a:gd name="T5" fmla="*/ 11 h 26"/>
                <a:gd name="T6" fmla="*/ 0 w 1"/>
                <a:gd name="T7" fmla="*/ 0 h 26"/>
                <a:gd name="T8" fmla="*/ 0 w 1"/>
                <a:gd name="T9" fmla="*/ 11 h 26"/>
                <a:gd name="T10" fmla="*/ 0 w 1"/>
                <a:gd name="T11" fmla="*/ 0 h 26"/>
                <a:gd name="T12" fmla="*/ 0 60000 65536"/>
                <a:gd name="T13" fmla="*/ 0 60000 65536"/>
                <a:gd name="T14" fmla="*/ 0 60000 65536"/>
                <a:gd name="T15" fmla="*/ 0 60000 65536"/>
                <a:gd name="T16" fmla="*/ 0 60000 65536"/>
                <a:gd name="T17" fmla="*/ 0 60000 65536"/>
                <a:gd name="T18" fmla="*/ 0 w 1"/>
                <a:gd name="T19" fmla="*/ 0 h 26"/>
                <a:gd name="T20" fmla="*/ 1 w 1"/>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 h="26">
                  <a:moveTo>
                    <a:pt x="0" y="0"/>
                  </a:moveTo>
                  <a:lnTo>
                    <a:pt x="0" y="25"/>
                  </a:lnTo>
                  <a:lnTo>
                    <a:pt x="0" y="11"/>
                  </a:lnTo>
                  <a:lnTo>
                    <a:pt x="0" y="0"/>
                  </a:lnTo>
                  <a:lnTo>
                    <a:pt x="0" y="11"/>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178" name="Freeform 586"/>
            <p:cNvSpPr>
              <a:spLocks/>
            </p:cNvSpPr>
            <p:nvPr/>
          </p:nvSpPr>
          <p:spPr bwMode="auto">
            <a:xfrm>
              <a:off x="491" y="3040"/>
              <a:ext cx="27" cy="41"/>
            </a:xfrm>
            <a:custGeom>
              <a:avLst/>
              <a:gdLst>
                <a:gd name="T0" fmla="*/ 6 w 27"/>
                <a:gd name="T1" fmla="*/ 0 h 41"/>
                <a:gd name="T2" fmla="*/ 10 w 27"/>
                <a:gd name="T3" fmla="*/ 5 h 41"/>
                <a:gd name="T4" fmla="*/ 13 w 27"/>
                <a:gd name="T5" fmla="*/ 10 h 41"/>
                <a:gd name="T6" fmla="*/ 21 w 27"/>
                <a:gd name="T7" fmla="*/ 18 h 41"/>
                <a:gd name="T8" fmla="*/ 26 w 27"/>
                <a:gd name="T9" fmla="*/ 26 h 41"/>
                <a:gd name="T10" fmla="*/ 26 w 27"/>
                <a:gd name="T11" fmla="*/ 32 h 41"/>
                <a:gd name="T12" fmla="*/ 23 w 27"/>
                <a:gd name="T13" fmla="*/ 40 h 41"/>
                <a:gd name="T14" fmla="*/ 0 w 27"/>
                <a:gd name="T15" fmla="*/ 16 h 41"/>
                <a:gd name="T16" fmla="*/ 6 w 27"/>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41"/>
                <a:gd name="T29" fmla="*/ 27 w 27"/>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41">
                  <a:moveTo>
                    <a:pt x="6" y="0"/>
                  </a:moveTo>
                  <a:lnTo>
                    <a:pt x="10" y="5"/>
                  </a:lnTo>
                  <a:lnTo>
                    <a:pt x="13" y="10"/>
                  </a:lnTo>
                  <a:lnTo>
                    <a:pt x="21" y="18"/>
                  </a:lnTo>
                  <a:lnTo>
                    <a:pt x="26" y="26"/>
                  </a:lnTo>
                  <a:lnTo>
                    <a:pt x="26" y="32"/>
                  </a:lnTo>
                  <a:lnTo>
                    <a:pt x="23" y="40"/>
                  </a:lnTo>
                  <a:lnTo>
                    <a:pt x="0" y="16"/>
                  </a:lnTo>
                  <a:lnTo>
                    <a:pt x="6" y="0"/>
                  </a:lnTo>
                </a:path>
              </a:pathLst>
            </a:custGeom>
            <a:solidFill>
              <a:srgbClr val="400000"/>
            </a:solidFill>
            <a:ln w="12700" cap="rnd">
              <a:solidFill>
                <a:srgbClr val="000000"/>
              </a:solidFill>
              <a:round/>
              <a:headEnd type="none" w="sm" len="sm"/>
              <a:tailEnd type="none" w="sm" len="sm"/>
            </a:ln>
          </p:spPr>
          <p:txBody>
            <a:bodyPr/>
            <a:lstStyle/>
            <a:p>
              <a:endParaRPr lang="es-ES"/>
            </a:p>
          </p:txBody>
        </p:sp>
        <p:sp>
          <p:nvSpPr>
            <p:cNvPr id="107179" name="Freeform 587"/>
            <p:cNvSpPr>
              <a:spLocks/>
            </p:cNvSpPr>
            <p:nvPr/>
          </p:nvSpPr>
          <p:spPr bwMode="auto">
            <a:xfrm>
              <a:off x="446" y="3021"/>
              <a:ext cx="48" cy="29"/>
            </a:xfrm>
            <a:custGeom>
              <a:avLst/>
              <a:gdLst>
                <a:gd name="T0" fmla="*/ 0 w 48"/>
                <a:gd name="T1" fmla="*/ 0 h 29"/>
                <a:gd name="T2" fmla="*/ 8 w 48"/>
                <a:gd name="T3" fmla="*/ 0 h 29"/>
                <a:gd name="T4" fmla="*/ 19 w 48"/>
                <a:gd name="T5" fmla="*/ 3 h 29"/>
                <a:gd name="T6" fmla="*/ 30 w 48"/>
                <a:gd name="T7" fmla="*/ 9 h 29"/>
                <a:gd name="T8" fmla="*/ 37 w 48"/>
                <a:gd name="T9" fmla="*/ 12 h 29"/>
                <a:gd name="T10" fmla="*/ 45 w 48"/>
                <a:gd name="T11" fmla="*/ 16 h 29"/>
                <a:gd name="T12" fmla="*/ 47 w 48"/>
                <a:gd name="T13" fmla="*/ 19 h 29"/>
                <a:gd name="T14" fmla="*/ 47 w 48"/>
                <a:gd name="T15" fmla="*/ 28 h 29"/>
                <a:gd name="T16" fmla="*/ 0 w 48"/>
                <a:gd name="T17" fmla="*/ 4 h 29"/>
                <a:gd name="T18" fmla="*/ 0 w 48"/>
                <a:gd name="T19" fmla="*/ 0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29"/>
                <a:gd name="T32" fmla="*/ 48 w 48"/>
                <a:gd name="T33" fmla="*/ 29 h 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29">
                  <a:moveTo>
                    <a:pt x="0" y="0"/>
                  </a:moveTo>
                  <a:lnTo>
                    <a:pt x="8" y="0"/>
                  </a:lnTo>
                  <a:lnTo>
                    <a:pt x="19" y="3"/>
                  </a:lnTo>
                  <a:lnTo>
                    <a:pt x="30" y="9"/>
                  </a:lnTo>
                  <a:lnTo>
                    <a:pt x="37" y="12"/>
                  </a:lnTo>
                  <a:lnTo>
                    <a:pt x="45" y="16"/>
                  </a:lnTo>
                  <a:lnTo>
                    <a:pt x="47" y="19"/>
                  </a:lnTo>
                  <a:lnTo>
                    <a:pt x="47" y="28"/>
                  </a:lnTo>
                  <a:lnTo>
                    <a:pt x="0" y="4"/>
                  </a:lnTo>
                  <a:lnTo>
                    <a:pt x="0"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7180" name="Freeform 588"/>
            <p:cNvSpPr>
              <a:spLocks/>
            </p:cNvSpPr>
            <p:nvPr/>
          </p:nvSpPr>
          <p:spPr bwMode="auto">
            <a:xfrm>
              <a:off x="449" y="3022"/>
              <a:ext cx="43" cy="26"/>
            </a:xfrm>
            <a:custGeom>
              <a:avLst/>
              <a:gdLst>
                <a:gd name="T0" fmla="*/ 42 w 43"/>
                <a:gd name="T1" fmla="*/ 25 h 26"/>
                <a:gd name="T2" fmla="*/ 42 w 43"/>
                <a:gd name="T3" fmla="*/ 17 h 26"/>
                <a:gd name="T4" fmla="*/ 40 w 43"/>
                <a:gd name="T5" fmla="*/ 14 h 26"/>
                <a:gd name="T6" fmla="*/ 31 w 43"/>
                <a:gd name="T7" fmla="*/ 9 h 26"/>
                <a:gd name="T8" fmla="*/ 21 w 43"/>
                <a:gd name="T9" fmla="*/ 4 h 26"/>
                <a:gd name="T10" fmla="*/ 8 w 43"/>
                <a:gd name="T11" fmla="*/ 0 h 26"/>
                <a:gd name="T12" fmla="*/ 1 w 43"/>
                <a:gd name="T13" fmla="*/ 0 h 26"/>
                <a:gd name="T14" fmla="*/ 0 w 43"/>
                <a:gd name="T15" fmla="*/ 7 h 26"/>
                <a:gd name="T16" fmla="*/ 31 w 43"/>
                <a:gd name="T17" fmla="*/ 19 h 26"/>
                <a:gd name="T18" fmla="*/ 42 w 43"/>
                <a:gd name="T19" fmla="*/ 25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
                <a:gd name="T31" fmla="*/ 0 h 26"/>
                <a:gd name="T32" fmla="*/ 43 w 43"/>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 h="26">
                  <a:moveTo>
                    <a:pt x="42" y="25"/>
                  </a:moveTo>
                  <a:lnTo>
                    <a:pt x="42" y="17"/>
                  </a:lnTo>
                  <a:lnTo>
                    <a:pt x="40" y="14"/>
                  </a:lnTo>
                  <a:lnTo>
                    <a:pt x="31" y="9"/>
                  </a:lnTo>
                  <a:lnTo>
                    <a:pt x="21" y="4"/>
                  </a:lnTo>
                  <a:lnTo>
                    <a:pt x="8" y="0"/>
                  </a:lnTo>
                  <a:lnTo>
                    <a:pt x="1" y="0"/>
                  </a:lnTo>
                  <a:lnTo>
                    <a:pt x="0" y="7"/>
                  </a:lnTo>
                  <a:lnTo>
                    <a:pt x="31" y="19"/>
                  </a:lnTo>
                  <a:lnTo>
                    <a:pt x="42" y="25"/>
                  </a:lnTo>
                </a:path>
              </a:pathLst>
            </a:custGeom>
            <a:solidFill>
              <a:srgbClr val="E0E0E0"/>
            </a:solidFill>
            <a:ln w="9525" cap="rnd">
              <a:noFill/>
              <a:round/>
              <a:headEnd type="none" w="sm" len="sm"/>
              <a:tailEnd type="none" w="sm" len="sm"/>
            </a:ln>
          </p:spPr>
          <p:txBody>
            <a:bodyPr/>
            <a:lstStyle/>
            <a:p>
              <a:endParaRPr lang="es-ES"/>
            </a:p>
          </p:txBody>
        </p:sp>
        <p:sp>
          <p:nvSpPr>
            <p:cNvPr id="107181" name="Freeform 589"/>
            <p:cNvSpPr>
              <a:spLocks/>
            </p:cNvSpPr>
            <p:nvPr/>
          </p:nvSpPr>
          <p:spPr bwMode="auto">
            <a:xfrm>
              <a:off x="518" y="3109"/>
              <a:ext cx="28" cy="27"/>
            </a:xfrm>
            <a:custGeom>
              <a:avLst/>
              <a:gdLst>
                <a:gd name="T0" fmla="*/ 16 w 28"/>
                <a:gd name="T1" fmla="*/ 0 h 27"/>
                <a:gd name="T2" fmla="*/ 21 w 28"/>
                <a:gd name="T3" fmla="*/ 4 h 27"/>
                <a:gd name="T4" fmla="*/ 23 w 28"/>
                <a:gd name="T5" fmla="*/ 9 h 27"/>
                <a:gd name="T6" fmla="*/ 24 w 28"/>
                <a:gd name="T7" fmla="*/ 12 h 27"/>
                <a:gd name="T8" fmla="*/ 24 w 28"/>
                <a:gd name="T9" fmla="*/ 15 h 27"/>
                <a:gd name="T10" fmla="*/ 27 w 28"/>
                <a:gd name="T11" fmla="*/ 19 h 27"/>
                <a:gd name="T12" fmla="*/ 3 w 28"/>
                <a:gd name="T13" fmla="*/ 26 h 27"/>
                <a:gd name="T14" fmla="*/ 0 w 28"/>
                <a:gd name="T15" fmla="*/ 0 h 27"/>
                <a:gd name="T16" fmla="*/ 9 w 28"/>
                <a:gd name="T17" fmla="*/ 0 h 27"/>
                <a:gd name="T18" fmla="*/ 16 w 28"/>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
                <a:gd name="T31" fmla="*/ 0 h 27"/>
                <a:gd name="T32" fmla="*/ 28 w 28"/>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 h="27">
                  <a:moveTo>
                    <a:pt x="16" y="0"/>
                  </a:moveTo>
                  <a:lnTo>
                    <a:pt x="21" y="4"/>
                  </a:lnTo>
                  <a:lnTo>
                    <a:pt x="23" y="9"/>
                  </a:lnTo>
                  <a:lnTo>
                    <a:pt x="24" y="12"/>
                  </a:lnTo>
                  <a:lnTo>
                    <a:pt x="24" y="15"/>
                  </a:lnTo>
                  <a:lnTo>
                    <a:pt x="27" y="19"/>
                  </a:lnTo>
                  <a:lnTo>
                    <a:pt x="3" y="26"/>
                  </a:lnTo>
                  <a:lnTo>
                    <a:pt x="0" y="0"/>
                  </a:lnTo>
                  <a:lnTo>
                    <a:pt x="9" y="0"/>
                  </a:lnTo>
                  <a:lnTo>
                    <a:pt x="16"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7182" name="Freeform 590"/>
            <p:cNvSpPr>
              <a:spLocks/>
            </p:cNvSpPr>
            <p:nvPr/>
          </p:nvSpPr>
          <p:spPr bwMode="auto">
            <a:xfrm>
              <a:off x="523" y="3109"/>
              <a:ext cx="27" cy="27"/>
            </a:xfrm>
            <a:custGeom>
              <a:avLst/>
              <a:gdLst>
                <a:gd name="T0" fmla="*/ 15 w 27"/>
                <a:gd name="T1" fmla="*/ 0 h 27"/>
                <a:gd name="T2" fmla="*/ 20 w 27"/>
                <a:gd name="T3" fmla="*/ 4 h 27"/>
                <a:gd name="T4" fmla="*/ 23 w 27"/>
                <a:gd name="T5" fmla="*/ 9 h 27"/>
                <a:gd name="T6" fmla="*/ 23 w 27"/>
                <a:gd name="T7" fmla="*/ 14 h 27"/>
                <a:gd name="T8" fmla="*/ 26 w 27"/>
                <a:gd name="T9" fmla="*/ 18 h 27"/>
                <a:gd name="T10" fmla="*/ 6 w 27"/>
                <a:gd name="T11" fmla="*/ 26 h 27"/>
                <a:gd name="T12" fmla="*/ 0 w 27"/>
                <a:gd name="T13" fmla="*/ 0 h 27"/>
                <a:gd name="T14" fmla="*/ 7 w 27"/>
                <a:gd name="T15" fmla="*/ 0 h 27"/>
                <a:gd name="T16" fmla="*/ 15 w 27"/>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27"/>
                <a:gd name="T29" fmla="*/ 27 w 27"/>
                <a:gd name="T30" fmla="*/ 27 h 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27">
                  <a:moveTo>
                    <a:pt x="15" y="0"/>
                  </a:moveTo>
                  <a:lnTo>
                    <a:pt x="20" y="4"/>
                  </a:lnTo>
                  <a:lnTo>
                    <a:pt x="23" y="9"/>
                  </a:lnTo>
                  <a:lnTo>
                    <a:pt x="23" y="14"/>
                  </a:lnTo>
                  <a:lnTo>
                    <a:pt x="26" y="18"/>
                  </a:lnTo>
                  <a:lnTo>
                    <a:pt x="6" y="26"/>
                  </a:lnTo>
                  <a:lnTo>
                    <a:pt x="0" y="0"/>
                  </a:lnTo>
                  <a:lnTo>
                    <a:pt x="7" y="0"/>
                  </a:lnTo>
                  <a:lnTo>
                    <a:pt x="15" y="0"/>
                  </a:lnTo>
                </a:path>
              </a:pathLst>
            </a:custGeom>
            <a:solidFill>
              <a:srgbClr val="E0E0E0"/>
            </a:solidFill>
            <a:ln w="9525" cap="rnd">
              <a:noFill/>
              <a:round/>
              <a:headEnd type="none" w="sm" len="sm"/>
              <a:tailEnd type="none" w="sm" len="sm"/>
            </a:ln>
          </p:spPr>
          <p:txBody>
            <a:bodyPr/>
            <a:lstStyle/>
            <a:p>
              <a:endParaRPr lang="es-ES"/>
            </a:p>
          </p:txBody>
        </p:sp>
        <p:sp>
          <p:nvSpPr>
            <p:cNvPr id="107183" name="Freeform 591"/>
            <p:cNvSpPr>
              <a:spLocks/>
            </p:cNvSpPr>
            <p:nvPr/>
          </p:nvSpPr>
          <p:spPr bwMode="auto">
            <a:xfrm>
              <a:off x="511" y="3108"/>
              <a:ext cx="29" cy="39"/>
            </a:xfrm>
            <a:custGeom>
              <a:avLst/>
              <a:gdLst>
                <a:gd name="T0" fmla="*/ 7 w 29"/>
                <a:gd name="T1" fmla="*/ 0 h 39"/>
                <a:gd name="T2" fmla="*/ 19 w 29"/>
                <a:gd name="T3" fmla="*/ 0 h 39"/>
                <a:gd name="T4" fmla="*/ 24 w 29"/>
                <a:gd name="T5" fmla="*/ 9 h 39"/>
                <a:gd name="T6" fmla="*/ 28 w 29"/>
                <a:gd name="T7" fmla="*/ 22 h 39"/>
                <a:gd name="T8" fmla="*/ 28 w 29"/>
                <a:gd name="T9" fmla="*/ 31 h 39"/>
                <a:gd name="T10" fmla="*/ 0 w 29"/>
                <a:gd name="T11" fmla="*/ 38 h 39"/>
                <a:gd name="T12" fmla="*/ 0 w 29"/>
                <a:gd name="T13" fmla="*/ 0 h 39"/>
                <a:gd name="T14" fmla="*/ 7 w 29"/>
                <a:gd name="T15" fmla="*/ 0 h 39"/>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39"/>
                <a:gd name="T26" fmla="*/ 29 w 29"/>
                <a:gd name="T27" fmla="*/ 39 h 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39">
                  <a:moveTo>
                    <a:pt x="7" y="0"/>
                  </a:moveTo>
                  <a:lnTo>
                    <a:pt x="19" y="0"/>
                  </a:lnTo>
                  <a:lnTo>
                    <a:pt x="24" y="9"/>
                  </a:lnTo>
                  <a:lnTo>
                    <a:pt x="28" y="22"/>
                  </a:lnTo>
                  <a:lnTo>
                    <a:pt x="28" y="31"/>
                  </a:lnTo>
                  <a:lnTo>
                    <a:pt x="0" y="38"/>
                  </a:lnTo>
                  <a:lnTo>
                    <a:pt x="0" y="0"/>
                  </a:lnTo>
                  <a:lnTo>
                    <a:pt x="7"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184" name="Freeform 592"/>
            <p:cNvSpPr>
              <a:spLocks/>
            </p:cNvSpPr>
            <p:nvPr/>
          </p:nvSpPr>
          <p:spPr bwMode="auto">
            <a:xfrm>
              <a:off x="518" y="3109"/>
              <a:ext cx="28" cy="30"/>
            </a:xfrm>
            <a:custGeom>
              <a:avLst/>
              <a:gdLst>
                <a:gd name="T0" fmla="*/ 0 w 28"/>
                <a:gd name="T1" fmla="*/ 0 h 30"/>
                <a:gd name="T2" fmla="*/ 18 w 28"/>
                <a:gd name="T3" fmla="*/ 0 h 30"/>
                <a:gd name="T4" fmla="*/ 22 w 28"/>
                <a:gd name="T5" fmla="*/ 10 h 30"/>
                <a:gd name="T6" fmla="*/ 27 w 28"/>
                <a:gd name="T7" fmla="*/ 22 h 30"/>
                <a:gd name="T8" fmla="*/ 0 w 28"/>
                <a:gd name="T9" fmla="*/ 29 h 30"/>
                <a:gd name="T10" fmla="*/ 0 w 28"/>
                <a:gd name="T11" fmla="*/ 0 h 30"/>
                <a:gd name="T12" fmla="*/ 0 60000 65536"/>
                <a:gd name="T13" fmla="*/ 0 60000 65536"/>
                <a:gd name="T14" fmla="*/ 0 60000 65536"/>
                <a:gd name="T15" fmla="*/ 0 60000 65536"/>
                <a:gd name="T16" fmla="*/ 0 60000 65536"/>
                <a:gd name="T17" fmla="*/ 0 60000 65536"/>
                <a:gd name="T18" fmla="*/ 0 w 28"/>
                <a:gd name="T19" fmla="*/ 0 h 30"/>
                <a:gd name="T20" fmla="*/ 28 w 28"/>
                <a:gd name="T21" fmla="*/ 30 h 30"/>
              </a:gdLst>
              <a:ahLst/>
              <a:cxnLst>
                <a:cxn ang="T12">
                  <a:pos x="T0" y="T1"/>
                </a:cxn>
                <a:cxn ang="T13">
                  <a:pos x="T2" y="T3"/>
                </a:cxn>
                <a:cxn ang="T14">
                  <a:pos x="T4" y="T5"/>
                </a:cxn>
                <a:cxn ang="T15">
                  <a:pos x="T6" y="T7"/>
                </a:cxn>
                <a:cxn ang="T16">
                  <a:pos x="T8" y="T9"/>
                </a:cxn>
                <a:cxn ang="T17">
                  <a:pos x="T10" y="T11"/>
                </a:cxn>
              </a:cxnLst>
              <a:rect l="T18" t="T19" r="T20" b="T21"/>
              <a:pathLst>
                <a:path w="28" h="30">
                  <a:moveTo>
                    <a:pt x="0" y="0"/>
                  </a:moveTo>
                  <a:lnTo>
                    <a:pt x="18" y="0"/>
                  </a:lnTo>
                  <a:lnTo>
                    <a:pt x="22" y="10"/>
                  </a:lnTo>
                  <a:lnTo>
                    <a:pt x="27" y="22"/>
                  </a:lnTo>
                  <a:lnTo>
                    <a:pt x="0" y="29"/>
                  </a:lnTo>
                  <a:lnTo>
                    <a:pt x="0" y="0"/>
                  </a:lnTo>
                </a:path>
              </a:pathLst>
            </a:custGeom>
            <a:solidFill>
              <a:srgbClr val="808080"/>
            </a:solidFill>
            <a:ln w="9525" cap="rnd">
              <a:noFill/>
              <a:round/>
              <a:headEnd type="none" w="sm" len="sm"/>
              <a:tailEnd type="none" w="sm" len="sm"/>
            </a:ln>
          </p:spPr>
          <p:txBody>
            <a:bodyPr/>
            <a:lstStyle/>
            <a:p>
              <a:endParaRPr lang="es-ES"/>
            </a:p>
          </p:txBody>
        </p:sp>
        <p:sp>
          <p:nvSpPr>
            <p:cNvPr id="107185" name="Freeform 593"/>
            <p:cNvSpPr>
              <a:spLocks/>
            </p:cNvSpPr>
            <p:nvPr/>
          </p:nvSpPr>
          <p:spPr bwMode="auto">
            <a:xfrm>
              <a:off x="562" y="3138"/>
              <a:ext cx="27" cy="30"/>
            </a:xfrm>
            <a:custGeom>
              <a:avLst/>
              <a:gdLst>
                <a:gd name="T0" fmla="*/ 0 w 27"/>
                <a:gd name="T1" fmla="*/ 0 h 30"/>
                <a:gd name="T2" fmla="*/ 11 w 27"/>
                <a:gd name="T3" fmla="*/ 0 h 30"/>
                <a:gd name="T4" fmla="*/ 20 w 27"/>
                <a:gd name="T5" fmla="*/ 0 h 30"/>
                <a:gd name="T6" fmla="*/ 24 w 27"/>
                <a:gd name="T7" fmla="*/ 3 h 30"/>
                <a:gd name="T8" fmla="*/ 26 w 27"/>
                <a:gd name="T9" fmla="*/ 10 h 30"/>
                <a:gd name="T10" fmla="*/ 26 w 27"/>
                <a:gd name="T11" fmla="*/ 17 h 30"/>
                <a:gd name="T12" fmla="*/ 23 w 27"/>
                <a:gd name="T13" fmla="*/ 22 h 30"/>
                <a:gd name="T14" fmla="*/ 0 w 27"/>
                <a:gd name="T15" fmla="*/ 29 h 30"/>
                <a:gd name="T16" fmla="*/ 0 w 27"/>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30"/>
                <a:gd name="T29" fmla="*/ 27 w 27"/>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30">
                  <a:moveTo>
                    <a:pt x="0" y="0"/>
                  </a:moveTo>
                  <a:lnTo>
                    <a:pt x="11" y="0"/>
                  </a:lnTo>
                  <a:lnTo>
                    <a:pt x="20" y="0"/>
                  </a:lnTo>
                  <a:lnTo>
                    <a:pt x="24" y="3"/>
                  </a:lnTo>
                  <a:lnTo>
                    <a:pt x="26" y="10"/>
                  </a:lnTo>
                  <a:lnTo>
                    <a:pt x="26" y="17"/>
                  </a:lnTo>
                  <a:lnTo>
                    <a:pt x="23" y="22"/>
                  </a:lnTo>
                  <a:lnTo>
                    <a:pt x="0" y="29"/>
                  </a:lnTo>
                  <a:lnTo>
                    <a:pt x="0"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7186" name="Freeform 594"/>
            <p:cNvSpPr>
              <a:spLocks/>
            </p:cNvSpPr>
            <p:nvPr/>
          </p:nvSpPr>
          <p:spPr bwMode="auto">
            <a:xfrm>
              <a:off x="449" y="3035"/>
              <a:ext cx="43" cy="25"/>
            </a:xfrm>
            <a:custGeom>
              <a:avLst/>
              <a:gdLst>
                <a:gd name="T0" fmla="*/ 0 w 43"/>
                <a:gd name="T1" fmla="*/ 0 h 25"/>
                <a:gd name="T2" fmla="*/ 12 w 43"/>
                <a:gd name="T3" fmla="*/ 5 h 25"/>
                <a:gd name="T4" fmla="*/ 26 w 43"/>
                <a:gd name="T5" fmla="*/ 16 h 25"/>
                <a:gd name="T6" fmla="*/ 34 w 43"/>
                <a:gd name="T7" fmla="*/ 20 h 25"/>
                <a:gd name="T8" fmla="*/ 42 w 43"/>
                <a:gd name="T9" fmla="*/ 24 h 25"/>
                <a:gd name="T10" fmla="*/ 31 w 43"/>
                <a:gd name="T11" fmla="*/ 20 h 25"/>
                <a:gd name="T12" fmla="*/ 20 w 43"/>
                <a:gd name="T13" fmla="*/ 14 h 25"/>
                <a:gd name="T14" fmla="*/ 8 w 43"/>
                <a:gd name="T15" fmla="*/ 6 h 25"/>
                <a:gd name="T16" fmla="*/ 0 w 43"/>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25"/>
                <a:gd name="T29" fmla="*/ 43 w 43"/>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25">
                  <a:moveTo>
                    <a:pt x="0" y="0"/>
                  </a:moveTo>
                  <a:lnTo>
                    <a:pt x="12" y="5"/>
                  </a:lnTo>
                  <a:lnTo>
                    <a:pt x="26" y="16"/>
                  </a:lnTo>
                  <a:lnTo>
                    <a:pt x="34" y="20"/>
                  </a:lnTo>
                  <a:lnTo>
                    <a:pt x="42" y="24"/>
                  </a:lnTo>
                  <a:lnTo>
                    <a:pt x="31" y="20"/>
                  </a:lnTo>
                  <a:lnTo>
                    <a:pt x="20" y="14"/>
                  </a:lnTo>
                  <a:lnTo>
                    <a:pt x="8" y="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7187" name="Freeform 595"/>
            <p:cNvSpPr>
              <a:spLocks/>
            </p:cNvSpPr>
            <p:nvPr/>
          </p:nvSpPr>
          <p:spPr bwMode="auto">
            <a:xfrm>
              <a:off x="412" y="3022"/>
              <a:ext cx="160" cy="253"/>
            </a:xfrm>
            <a:custGeom>
              <a:avLst/>
              <a:gdLst>
                <a:gd name="T0" fmla="*/ 32 w 160"/>
                <a:gd name="T1" fmla="*/ 6 h 253"/>
                <a:gd name="T2" fmla="*/ 35 w 160"/>
                <a:gd name="T3" fmla="*/ 0 h 253"/>
                <a:gd name="T4" fmla="*/ 44 w 160"/>
                <a:gd name="T5" fmla="*/ 2 h 253"/>
                <a:gd name="T6" fmla="*/ 53 w 160"/>
                <a:gd name="T7" fmla="*/ 7 h 253"/>
                <a:gd name="T8" fmla="*/ 62 w 160"/>
                <a:gd name="T9" fmla="*/ 10 h 253"/>
                <a:gd name="T10" fmla="*/ 72 w 160"/>
                <a:gd name="T11" fmla="*/ 16 h 253"/>
                <a:gd name="T12" fmla="*/ 80 w 160"/>
                <a:gd name="T13" fmla="*/ 20 h 253"/>
                <a:gd name="T14" fmla="*/ 82 w 160"/>
                <a:gd name="T15" fmla="*/ 25 h 253"/>
                <a:gd name="T16" fmla="*/ 85 w 160"/>
                <a:gd name="T17" fmla="*/ 31 h 253"/>
                <a:gd name="T18" fmla="*/ 89 w 160"/>
                <a:gd name="T19" fmla="*/ 35 h 253"/>
                <a:gd name="T20" fmla="*/ 91 w 160"/>
                <a:gd name="T21" fmla="*/ 45 h 253"/>
                <a:gd name="T22" fmla="*/ 101 w 160"/>
                <a:gd name="T23" fmla="*/ 66 h 253"/>
                <a:gd name="T24" fmla="*/ 109 w 160"/>
                <a:gd name="T25" fmla="*/ 91 h 253"/>
                <a:gd name="T26" fmla="*/ 112 w 160"/>
                <a:gd name="T27" fmla="*/ 109 h 253"/>
                <a:gd name="T28" fmla="*/ 147 w 160"/>
                <a:gd name="T29" fmla="*/ 111 h 253"/>
                <a:gd name="T30" fmla="*/ 153 w 160"/>
                <a:gd name="T31" fmla="*/ 114 h 253"/>
                <a:gd name="T32" fmla="*/ 157 w 160"/>
                <a:gd name="T33" fmla="*/ 123 h 253"/>
                <a:gd name="T34" fmla="*/ 159 w 160"/>
                <a:gd name="T35" fmla="*/ 138 h 253"/>
                <a:gd name="T36" fmla="*/ 150 w 160"/>
                <a:gd name="T37" fmla="*/ 148 h 253"/>
                <a:gd name="T38" fmla="*/ 137 w 160"/>
                <a:gd name="T39" fmla="*/ 150 h 253"/>
                <a:gd name="T40" fmla="*/ 126 w 160"/>
                <a:gd name="T41" fmla="*/ 150 h 253"/>
                <a:gd name="T42" fmla="*/ 114 w 160"/>
                <a:gd name="T43" fmla="*/ 153 h 253"/>
                <a:gd name="T44" fmla="*/ 114 w 160"/>
                <a:gd name="T45" fmla="*/ 157 h 253"/>
                <a:gd name="T46" fmla="*/ 114 w 160"/>
                <a:gd name="T47" fmla="*/ 172 h 253"/>
                <a:gd name="T48" fmla="*/ 116 w 160"/>
                <a:gd name="T49" fmla="*/ 184 h 253"/>
                <a:gd name="T50" fmla="*/ 120 w 160"/>
                <a:gd name="T51" fmla="*/ 198 h 253"/>
                <a:gd name="T52" fmla="*/ 131 w 160"/>
                <a:gd name="T53" fmla="*/ 220 h 253"/>
                <a:gd name="T54" fmla="*/ 122 w 160"/>
                <a:gd name="T55" fmla="*/ 231 h 253"/>
                <a:gd name="T56" fmla="*/ 100 w 160"/>
                <a:gd name="T57" fmla="*/ 244 h 253"/>
                <a:gd name="T58" fmla="*/ 67 w 160"/>
                <a:gd name="T59" fmla="*/ 252 h 253"/>
                <a:gd name="T60" fmla="*/ 44 w 160"/>
                <a:gd name="T61" fmla="*/ 249 h 253"/>
                <a:gd name="T62" fmla="*/ 28 w 160"/>
                <a:gd name="T63" fmla="*/ 240 h 253"/>
                <a:gd name="T64" fmla="*/ 25 w 160"/>
                <a:gd name="T65" fmla="*/ 204 h 253"/>
                <a:gd name="T66" fmla="*/ 21 w 160"/>
                <a:gd name="T67" fmla="*/ 234 h 253"/>
                <a:gd name="T68" fmla="*/ 6 w 160"/>
                <a:gd name="T69" fmla="*/ 226 h 253"/>
                <a:gd name="T70" fmla="*/ 3 w 160"/>
                <a:gd name="T71" fmla="*/ 208 h 253"/>
                <a:gd name="T72" fmla="*/ 13 w 160"/>
                <a:gd name="T73" fmla="*/ 171 h 253"/>
                <a:gd name="T74" fmla="*/ 13 w 160"/>
                <a:gd name="T75" fmla="*/ 160 h 253"/>
                <a:gd name="T76" fmla="*/ 10 w 160"/>
                <a:gd name="T77" fmla="*/ 148 h 253"/>
                <a:gd name="T78" fmla="*/ 8 w 160"/>
                <a:gd name="T79" fmla="*/ 130 h 253"/>
                <a:gd name="T80" fmla="*/ 4 w 160"/>
                <a:gd name="T81" fmla="*/ 114 h 253"/>
                <a:gd name="T82" fmla="*/ 0 w 160"/>
                <a:gd name="T83" fmla="*/ 89 h 253"/>
                <a:gd name="T84" fmla="*/ 0 w 160"/>
                <a:gd name="T85" fmla="*/ 66 h 253"/>
                <a:gd name="T86" fmla="*/ 0 w 160"/>
                <a:gd name="T87" fmla="*/ 46 h 253"/>
                <a:gd name="T88" fmla="*/ 0 w 160"/>
                <a:gd name="T89" fmla="*/ 31 h 253"/>
                <a:gd name="T90" fmla="*/ 4 w 160"/>
                <a:gd name="T91" fmla="*/ 24 h 253"/>
                <a:gd name="T92" fmla="*/ 12 w 160"/>
                <a:gd name="T93" fmla="*/ 19 h 253"/>
                <a:gd name="T94" fmla="*/ 21 w 160"/>
                <a:gd name="T95" fmla="*/ 10 h 253"/>
                <a:gd name="T96" fmla="*/ 32 w 160"/>
                <a:gd name="T97" fmla="*/ 6 h 25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0"/>
                <a:gd name="T148" fmla="*/ 0 h 253"/>
                <a:gd name="T149" fmla="*/ 160 w 160"/>
                <a:gd name="T150" fmla="*/ 253 h 25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0" h="253">
                  <a:moveTo>
                    <a:pt x="32" y="6"/>
                  </a:moveTo>
                  <a:lnTo>
                    <a:pt x="35" y="0"/>
                  </a:lnTo>
                  <a:lnTo>
                    <a:pt x="44" y="2"/>
                  </a:lnTo>
                  <a:lnTo>
                    <a:pt x="53" y="7"/>
                  </a:lnTo>
                  <a:lnTo>
                    <a:pt x="62" y="10"/>
                  </a:lnTo>
                  <a:lnTo>
                    <a:pt x="72" y="16"/>
                  </a:lnTo>
                  <a:lnTo>
                    <a:pt x="80" y="20"/>
                  </a:lnTo>
                  <a:lnTo>
                    <a:pt x="82" y="25"/>
                  </a:lnTo>
                  <a:lnTo>
                    <a:pt x="85" y="31"/>
                  </a:lnTo>
                  <a:lnTo>
                    <a:pt x="89" y="35"/>
                  </a:lnTo>
                  <a:lnTo>
                    <a:pt x="91" y="45"/>
                  </a:lnTo>
                  <a:lnTo>
                    <a:pt x="101" y="66"/>
                  </a:lnTo>
                  <a:lnTo>
                    <a:pt x="109" y="91"/>
                  </a:lnTo>
                  <a:lnTo>
                    <a:pt x="112" y="109"/>
                  </a:lnTo>
                  <a:lnTo>
                    <a:pt x="147" y="111"/>
                  </a:lnTo>
                  <a:lnTo>
                    <a:pt x="153" y="114"/>
                  </a:lnTo>
                  <a:lnTo>
                    <a:pt x="157" y="123"/>
                  </a:lnTo>
                  <a:lnTo>
                    <a:pt x="159" y="138"/>
                  </a:lnTo>
                  <a:lnTo>
                    <a:pt x="150" y="148"/>
                  </a:lnTo>
                  <a:lnTo>
                    <a:pt x="137" y="150"/>
                  </a:lnTo>
                  <a:lnTo>
                    <a:pt x="126" y="150"/>
                  </a:lnTo>
                  <a:lnTo>
                    <a:pt x="114" y="153"/>
                  </a:lnTo>
                  <a:lnTo>
                    <a:pt x="114" y="157"/>
                  </a:lnTo>
                  <a:lnTo>
                    <a:pt x="114" y="172"/>
                  </a:lnTo>
                  <a:lnTo>
                    <a:pt x="116" y="184"/>
                  </a:lnTo>
                  <a:lnTo>
                    <a:pt x="120" y="198"/>
                  </a:lnTo>
                  <a:lnTo>
                    <a:pt x="131" y="220"/>
                  </a:lnTo>
                  <a:lnTo>
                    <a:pt x="122" y="231"/>
                  </a:lnTo>
                  <a:lnTo>
                    <a:pt x="100" y="244"/>
                  </a:lnTo>
                  <a:lnTo>
                    <a:pt x="67" y="252"/>
                  </a:lnTo>
                  <a:lnTo>
                    <a:pt x="44" y="249"/>
                  </a:lnTo>
                  <a:lnTo>
                    <a:pt x="28" y="240"/>
                  </a:lnTo>
                  <a:lnTo>
                    <a:pt x="25" y="204"/>
                  </a:lnTo>
                  <a:lnTo>
                    <a:pt x="21" y="234"/>
                  </a:lnTo>
                  <a:lnTo>
                    <a:pt x="6" y="226"/>
                  </a:lnTo>
                  <a:lnTo>
                    <a:pt x="3" y="208"/>
                  </a:lnTo>
                  <a:lnTo>
                    <a:pt x="13" y="171"/>
                  </a:lnTo>
                  <a:lnTo>
                    <a:pt x="13" y="160"/>
                  </a:lnTo>
                  <a:lnTo>
                    <a:pt x="10" y="148"/>
                  </a:lnTo>
                  <a:lnTo>
                    <a:pt x="8" y="130"/>
                  </a:lnTo>
                  <a:lnTo>
                    <a:pt x="4" y="114"/>
                  </a:lnTo>
                  <a:lnTo>
                    <a:pt x="0" y="89"/>
                  </a:lnTo>
                  <a:lnTo>
                    <a:pt x="0" y="66"/>
                  </a:lnTo>
                  <a:lnTo>
                    <a:pt x="0" y="46"/>
                  </a:lnTo>
                  <a:lnTo>
                    <a:pt x="0" y="31"/>
                  </a:lnTo>
                  <a:lnTo>
                    <a:pt x="4" y="24"/>
                  </a:lnTo>
                  <a:lnTo>
                    <a:pt x="12" y="19"/>
                  </a:lnTo>
                  <a:lnTo>
                    <a:pt x="21" y="10"/>
                  </a:lnTo>
                  <a:lnTo>
                    <a:pt x="32"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188" name="Freeform 596"/>
            <p:cNvSpPr>
              <a:spLocks/>
            </p:cNvSpPr>
            <p:nvPr/>
          </p:nvSpPr>
          <p:spPr bwMode="auto">
            <a:xfrm>
              <a:off x="418" y="3027"/>
              <a:ext cx="124" cy="242"/>
            </a:xfrm>
            <a:custGeom>
              <a:avLst/>
              <a:gdLst>
                <a:gd name="T0" fmla="*/ 106 w 124"/>
                <a:gd name="T1" fmla="*/ 148 h 242"/>
                <a:gd name="T2" fmla="*/ 91 w 124"/>
                <a:gd name="T3" fmla="*/ 147 h 242"/>
                <a:gd name="T4" fmla="*/ 81 w 124"/>
                <a:gd name="T5" fmla="*/ 146 h 242"/>
                <a:gd name="T6" fmla="*/ 67 w 124"/>
                <a:gd name="T7" fmla="*/ 145 h 242"/>
                <a:gd name="T8" fmla="*/ 54 w 124"/>
                <a:gd name="T9" fmla="*/ 142 h 242"/>
                <a:gd name="T10" fmla="*/ 46 w 124"/>
                <a:gd name="T11" fmla="*/ 138 h 242"/>
                <a:gd name="T12" fmla="*/ 43 w 124"/>
                <a:gd name="T13" fmla="*/ 127 h 242"/>
                <a:gd name="T14" fmla="*/ 39 w 124"/>
                <a:gd name="T15" fmla="*/ 112 h 242"/>
                <a:gd name="T16" fmla="*/ 32 w 124"/>
                <a:gd name="T17" fmla="*/ 106 h 242"/>
                <a:gd name="T18" fmla="*/ 22 w 124"/>
                <a:gd name="T19" fmla="*/ 91 h 242"/>
                <a:gd name="T20" fmla="*/ 32 w 124"/>
                <a:gd name="T21" fmla="*/ 103 h 242"/>
                <a:gd name="T22" fmla="*/ 39 w 124"/>
                <a:gd name="T23" fmla="*/ 106 h 242"/>
                <a:gd name="T24" fmla="*/ 37 w 124"/>
                <a:gd name="T25" fmla="*/ 90 h 242"/>
                <a:gd name="T26" fmla="*/ 37 w 124"/>
                <a:gd name="T27" fmla="*/ 76 h 242"/>
                <a:gd name="T28" fmla="*/ 38 w 124"/>
                <a:gd name="T29" fmla="*/ 53 h 242"/>
                <a:gd name="T30" fmla="*/ 39 w 124"/>
                <a:gd name="T31" fmla="*/ 43 h 242"/>
                <a:gd name="T32" fmla="*/ 43 w 124"/>
                <a:gd name="T33" fmla="*/ 39 h 242"/>
                <a:gd name="T34" fmla="*/ 49 w 124"/>
                <a:gd name="T35" fmla="*/ 32 h 242"/>
                <a:gd name="T36" fmla="*/ 59 w 124"/>
                <a:gd name="T37" fmla="*/ 29 h 242"/>
                <a:gd name="T38" fmla="*/ 64 w 124"/>
                <a:gd name="T39" fmla="*/ 27 h 242"/>
                <a:gd name="T40" fmla="*/ 72 w 124"/>
                <a:gd name="T41" fmla="*/ 28 h 242"/>
                <a:gd name="T42" fmla="*/ 81 w 124"/>
                <a:gd name="T43" fmla="*/ 32 h 242"/>
                <a:gd name="T44" fmla="*/ 77 w 124"/>
                <a:gd name="T45" fmla="*/ 24 h 242"/>
                <a:gd name="T46" fmla="*/ 72 w 124"/>
                <a:gd name="T47" fmla="*/ 18 h 242"/>
                <a:gd name="T48" fmla="*/ 65 w 124"/>
                <a:gd name="T49" fmla="*/ 13 h 242"/>
                <a:gd name="T50" fmla="*/ 56 w 124"/>
                <a:gd name="T51" fmla="*/ 9 h 242"/>
                <a:gd name="T52" fmla="*/ 46 w 124"/>
                <a:gd name="T53" fmla="*/ 3 h 242"/>
                <a:gd name="T54" fmla="*/ 37 w 124"/>
                <a:gd name="T55" fmla="*/ 0 h 242"/>
                <a:gd name="T56" fmla="*/ 32 w 124"/>
                <a:gd name="T57" fmla="*/ 0 h 242"/>
                <a:gd name="T58" fmla="*/ 29 w 124"/>
                <a:gd name="T59" fmla="*/ 3 h 242"/>
                <a:gd name="T60" fmla="*/ 19 w 124"/>
                <a:gd name="T61" fmla="*/ 9 h 242"/>
                <a:gd name="T62" fmla="*/ 13 w 124"/>
                <a:gd name="T63" fmla="*/ 13 h 242"/>
                <a:gd name="T64" fmla="*/ 10 w 124"/>
                <a:gd name="T65" fmla="*/ 19 h 242"/>
                <a:gd name="T66" fmla="*/ 2 w 124"/>
                <a:gd name="T67" fmla="*/ 24 h 242"/>
                <a:gd name="T68" fmla="*/ 1 w 124"/>
                <a:gd name="T69" fmla="*/ 29 h 242"/>
                <a:gd name="T70" fmla="*/ 0 w 124"/>
                <a:gd name="T71" fmla="*/ 39 h 242"/>
                <a:gd name="T72" fmla="*/ 0 w 124"/>
                <a:gd name="T73" fmla="*/ 54 h 242"/>
                <a:gd name="T74" fmla="*/ 0 w 124"/>
                <a:gd name="T75" fmla="*/ 69 h 242"/>
                <a:gd name="T76" fmla="*/ 0 w 124"/>
                <a:gd name="T77" fmla="*/ 85 h 242"/>
                <a:gd name="T78" fmla="*/ 3 w 124"/>
                <a:gd name="T79" fmla="*/ 104 h 242"/>
                <a:gd name="T80" fmla="*/ 8 w 124"/>
                <a:gd name="T81" fmla="*/ 123 h 242"/>
                <a:gd name="T82" fmla="*/ 10 w 124"/>
                <a:gd name="T83" fmla="*/ 139 h 242"/>
                <a:gd name="T84" fmla="*/ 12 w 124"/>
                <a:gd name="T85" fmla="*/ 153 h 242"/>
                <a:gd name="T86" fmla="*/ 12 w 124"/>
                <a:gd name="T87" fmla="*/ 162 h 242"/>
                <a:gd name="T88" fmla="*/ 12 w 124"/>
                <a:gd name="T89" fmla="*/ 173 h 242"/>
                <a:gd name="T90" fmla="*/ 3 w 124"/>
                <a:gd name="T91" fmla="*/ 199 h 242"/>
                <a:gd name="T92" fmla="*/ 6 w 124"/>
                <a:gd name="T93" fmla="*/ 215 h 242"/>
                <a:gd name="T94" fmla="*/ 13 w 124"/>
                <a:gd name="T95" fmla="*/ 221 h 242"/>
                <a:gd name="T96" fmla="*/ 21 w 124"/>
                <a:gd name="T97" fmla="*/ 190 h 242"/>
                <a:gd name="T98" fmla="*/ 29 w 124"/>
                <a:gd name="T99" fmla="*/ 231 h 242"/>
                <a:gd name="T100" fmla="*/ 42 w 124"/>
                <a:gd name="T101" fmla="*/ 237 h 242"/>
                <a:gd name="T102" fmla="*/ 62 w 124"/>
                <a:gd name="T103" fmla="*/ 241 h 242"/>
                <a:gd name="T104" fmla="*/ 94 w 124"/>
                <a:gd name="T105" fmla="*/ 233 h 242"/>
                <a:gd name="T106" fmla="*/ 113 w 124"/>
                <a:gd name="T107" fmla="*/ 222 h 242"/>
                <a:gd name="T108" fmla="*/ 123 w 124"/>
                <a:gd name="T109" fmla="*/ 212 h 242"/>
                <a:gd name="T110" fmla="*/ 114 w 124"/>
                <a:gd name="T111" fmla="*/ 202 h 242"/>
                <a:gd name="T112" fmla="*/ 108 w 124"/>
                <a:gd name="T113" fmla="*/ 185 h 242"/>
                <a:gd name="T114" fmla="*/ 106 w 124"/>
                <a:gd name="T115" fmla="*/ 162 h 242"/>
                <a:gd name="T116" fmla="*/ 106 w 124"/>
                <a:gd name="T117" fmla="*/ 148 h 24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4"/>
                <a:gd name="T178" fmla="*/ 0 h 242"/>
                <a:gd name="T179" fmla="*/ 124 w 124"/>
                <a:gd name="T180" fmla="*/ 242 h 24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4" h="242">
                  <a:moveTo>
                    <a:pt x="106" y="148"/>
                  </a:moveTo>
                  <a:lnTo>
                    <a:pt x="91" y="147"/>
                  </a:lnTo>
                  <a:lnTo>
                    <a:pt x="81" y="146"/>
                  </a:lnTo>
                  <a:lnTo>
                    <a:pt x="67" y="145"/>
                  </a:lnTo>
                  <a:lnTo>
                    <a:pt x="54" y="142"/>
                  </a:lnTo>
                  <a:lnTo>
                    <a:pt x="46" y="138"/>
                  </a:lnTo>
                  <a:lnTo>
                    <a:pt x="43" y="127"/>
                  </a:lnTo>
                  <a:lnTo>
                    <a:pt x="39" y="112"/>
                  </a:lnTo>
                  <a:lnTo>
                    <a:pt x="32" y="106"/>
                  </a:lnTo>
                  <a:lnTo>
                    <a:pt x="22" y="91"/>
                  </a:lnTo>
                  <a:lnTo>
                    <a:pt x="32" y="103"/>
                  </a:lnTo>
                  <a:lnTo>
                    <a:pt x="39" y="106"/>
                  </a:lnTo>
                  <a:lnTo>
                    <a:pt x="37" y="90"/>
                  </a:lnTo>
                  <a:lnTo>
                    <a:pt x="37" y="76"/>
                  </a:lnTo>
                  <a:lnTo>
                    <a:pt x="38" y="53"/>
                  </a:lnTo>
                  <a:lnTo>
                    <a:pt x="39" y="43"/>
                  </a:lnTo>
                  <a:lnTo>
                    <a:pt x="43" y="39"/>
                  </a:lnTo>
                  <a:lnTo>
                    <a:pt x="49" y="32"/>
                  </a:lnTo>
                  <a:lnTo>
                    <a:pt x="59" y="29"/>
                  </a:lnTo>
                  <a:lnTo>
                    <a:pt x="64" y="27"/>
                  </a:lnTo>
                  <a:lnTo>
                    <a:pt x="72" y="28"/>
                  </a:lnTo>
                  <a:lnTo>
                    <a:pt x="81" y="32"/>
                  </a:lnTo>
                  <a:lnTo>
                    <a:pt x="77" y="24"/>
                  </a:lnTo>
                  <a:lnTo>
                    <a:pt x="72" y="18"/>
                  </a:lnTo>
                  <a:lnTo>
                    <a:pt x="65" y="13"/>
                  </a:lnTo>
                  <a:lnTo>
                    <a:pt x="56" y="9"/>
                  </a:lnTo>
                  <a:lnTo>
                    <a:pt x="46" y="3"/>
                  </a:lnTo>
                  <a:lnTo>
                    <a:pt x="37" y="0"/>
                  </a:lnTo>
                  <a:lnTo>
                    <a:pt x="32" y="0"/>
                  </a:lnTo>
                  <a:lnTo>
                    <a:pt x="29" y="3"/>
                  </a:lnTo>
                  <a:lnTo>
                    <a:pt x="19" y="9"/>
                  </a:lnTo>
                  <a:lnTo>
                    <a:pt x="13" y="13"/>
                  </a:lnTo>
                  <a:lnTo>
                    <a:pt x="10" y="19"/>
                  </a:lnTo>
                  <a:lnTo>
                    <a:pt x="2" y="24"/>
                  </a:lnTo>
                  <a:lnTo>
                    <a:pt x="1" y="29"/>
                  </a:lnTo>
                  <a:lnTo>
                    <a:pt x="0" y="39"/>
                  </a:lnTo>
                  <a:lnTo>
                    <a:pt x="0" y="54"/>
                  </a:lnTo>
                  <a:lnTo>
                    <a:pt x="0" y="69"/>
                  </a:lnTo>
                  <a:lnTo>
                    <a:pt x="0" y="85"/>
                  </a:lnTo>
                  <a:lnTo>
                    <a:pt x="3" y="104"/>
                  </a:lnTo>
                  <a:lnTo>
                    <a:pt x="8" y="123"/>
                  </a:lnTo>
                  <a:lnTo>
                    <a:pt x="10" y="139"/>
                  </a:lnTo>
                  <a:lnTo>
                    <a:pt x="12" y="153"/>
                  </a:lnTo>
                  <a:lnTo>
                    <a:pt x="12" y="162"/>
                  </a:lnTo>
                  <a:lnTo>
                    <a:pt x="12" y="173"/>
                  </a:lnTo>
                  <a:lnTo>
                    <a:pt x="3" y="199"/>
                  </a:lnTo>
                  <a:lnTo>
                    <a:pt x="6" y="215"/>
                  </a:lnTo>
                  <a:lnTo>
                    <a:pt x="13" y="221"/>
                  </a:lnTo>
                  <a:lnTo>
                    <a:pt x="21" y="190"/>
                  </a:lnTo>
                  <a:lnTo>
                    <a:pt x="29" y="231"/>
                  </a:lnTo>
                  <a:lnTo>
                    <a:pt x="42" y="237"/>
                  </a:lnTo>
                  <a:lnTo>
                    <a:pt x="62" y="241"/>
                  </a:lnTo>
                  <a:lnTo>
                    <a:pt x="94" y="233"/>
                  </a:lnTo>
                  <a:lnTo>
                    <a:pt x="113" y="222"/>
                  </a:lnTo>
                  <a:lnTo>
                    <a:pt x="123" y="212"/>
                  </a:lnTo>
                  <a:lnTo>
                    <a:pt x="114" y="202"/>
                  </a:lnTo>
                  <a:lnTo>
                    <a:pt x="108" y="185"/>
                  </a:lnTo>
                  <a:lnTo>
                    <a:pt x="106" y="162"/>
                  </a:lnTo>
                  <a:lnTo>
                    <a:pt x="106" y="148"/>
                  </a:lnTo>
                </a:path>
              </a:pathLst>
            </a:custGeom>
            <a:solidFill>
              <a:srgbClr val="808080"/>
            </a:solidFill>
            <a:ln w="9525" cap="rnd">
              <a:noFill/>
              <a:round/>
              <a:headEnd type="none" w="sm" len="sm"/>
              <a:tailEnd type="none" w="sm" len="sm"/>
            </a:ln>
          </p:spPr>
          <p:txBody>
            <a:bodyPr/>
            <a:lstStyle/>
            <a:p>
              <a:endParaRPr lang="es-ES"/>
            </a:p>
          </p:txBody>
        </p:sp>
        <p:sp>
          <p:nvSpPr>
            <p:cNvPr id="107189" name="Freeform 597"/>
            <p:cNvSpPr>
              <a:spLocks/>
            </p:cNvSpPr>
            <p:nvPr/>
          </p:nvSpPr>
          <p:spPr bwMode="auto">
            <a:xfrm>
              <a:off x="430" y="3120"/>
              <a:ext cx="26" cy="78"/>
            </a:xfrm>
            <a:custGeom>
              <a:avLst/>
              <a:gdLst>
                <a:gd name="T0" fmla="*/ 25 w 26"/>
                <a:gd name="T1" fmla="*/ 77 h 78"/>
                <a:gd name="T2" fmla="*/ 19 w 26"/>
                <a:gd name="T3" fmla="*/ 73 h 78"/>
                <a:gd name="T4" fmla="*/ 13 w 26"/>
                <a:gd name="T5" fmla="*/ 66 h 78"/>
                <a:gd name="T6" fmla="*/ 11 w 26"/>
                <a:gd name="T7" fmla="*/ 56 h 78"/>
                <a:gd name="T8" fmla="*/ 9 w 26"/>
                <a:gd name="T9" fmla="*/ 46 h 78"/>
                <a:gd name="T10" fmla="*/ 6 w 26"/>
                <a:gd name="T11" fmla="*/ 34 h 78"/>
                <a:gd name="T12" fmla="*/ 3 w 26"/>
                <a:gd name="T13" fmla="*/ 26 h 78"/>
                <a:gd name="T14" fmla="*/ 1 w 26"/>
                <a:gd name="T15" fmla="*/ 10 h 78"/>
                <a:gd name="T16" fmla="*/ 0 w 26"/>
                <a:gd name="T17" fmla="*/ 0 h 78"/>
                <a:gd name="T18" fmla="*/ 4 w 26"/>
                <a:gd name="T19" fmla="*/ 21 h 78"/>
                <a:gd name="T20" fmla="*/ 9 w 26"/>
                <a:gd name="T21" fmla="*/ 40 h 78"/>
                <a:gd name="T22" fmla="*/ 13 w 26"/>
                <a:gd name="T23" fmla="*/ 50 h 78"/>
                <a:gd name="T24" fmla="*/ 20 w 26"/>
                <a:gd name="T25" fmla="*/ 63 h 78"/>
                <a:gd name="T26" fmla="*/ 25 w 26"/>
                <a:gd name="T27" fmla="*/ 77 h 7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6"/>
                <a:gd name="T43" fmla="*/ 0 h 78"/>
                <a:gd name="T44" fmla="*/ 26 w 26"/>
                <a:gd name="T45" fmla="*/ 78 h 7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6" h="78">
                  <a:moveTo>
                    <a:pt x="25" y="77"/>
                  </a:moveTo>
                  <a:lnTo>
                    <a:pt x="19" y="73"/>
                  </a:lnTo>
                  <a:lnTo>
                    <a:pt x="13" y="66"/>
                  </a:lnTo>
                  <a:lnTo>
                    <a:pt x="11" y="56"/>
                  </a:lnTo>
                  <a:lnTo>
                    <a:pt x="9" y="46"/>
                  </a:lnTo>
                  <a:lnTo>
                    <a:pt x="6" y="34"/>
                  </a:lnTo>
                  <a:lnTo>
                    <a:pt x="3" y="26"/>
                  </a:lnTo>
                  <a:lnTo>
                    <a:pt x="1" y="10"/>
                  </a:lnTo>
                  <a:lnTo>
                    <a:pt x="0" y="0"/>
                  </a:lnTo>
                  <a:lnTo>
                    <a:pt x="4" y="21"/>
                  </a:lnTo>
                  <a:lnTo>
                    <a:pt x="9" y="40"/>
                  </a:lnTo>
                  <a:lnTo>
                    <a:pt x="13" y="50"/>
                  </a:lnTo>
                  <a:lnTo>
                    <a:pt x="20" y="63"/>
                  </a:lnTo>
                  <a:lnTo>
                    <a:pt x="25" y="77"/>
                  </a:lnTo>
                </a:path>
              </a:pathLst>
            </a:custGeom>
            <a:solidFill>
              <a:srgbClr val="606060"/>
            </a:solidFill>
            <a:ln w="9525" cap="rnd">
              <a:noFill/>
              <a:round/>
              <a:headEnd type="none" w="sm" len="sm"/>
              <a:tailEnd type="none" w="sm" len="sm"/>
            </a:ln>
          </p:spPr>
          <p:txBody>
            <a:bodyPr/>
            <a:lstStyle/>
            <a:p>
              <a:endParaRPr lang="es-ES"/>
            </a:p>
          </p:txBody>
        </p:sp>
        <p:sp>
          <p:nvSpPr>
            <p:cNvPr id="107190" name="Freeform 598"/>
            <p:cNvSpPr>
              <a:spLocks/>
            </p:cNvSpPr>
            <p:nvPr/>
          </p:nvSpPr>
          <p:spPr bwMode="auto">
            <a:xfrm>
              <a:off x="459" y="3055"/>
              <a:ext cx="111" cy="119"/>
            </a:xfrm>
            <a:custGeom>
              <a:avLst/>
              <a:gdLst>
                <a:gd name="T0" fmla="*/ 36 w 111"/>
                <a:gd name="T1" fmla="*/ 3 h 119"/>
                <a:gd name="T2" fmla="*/ 47 w 111"/>
                <a:gd name="T3" fmla="*/ 20 h 119"/>
                <a:gd name="T4" fmla="*/ 43 w 111"/>
                <a:gd name="T5" fmla="*/ 37 h 119"/>
                <a:gd name="T6" fmla="*/ 46 w 111"/>
                <a:gd name="T7" fmla="*/ 57 h 119"/>
                <a:gd name="T8" fmla="*/ 46 w 111"/>
                <a:gd name="T9" fmla="*/ 60 h 119"/>
                <a:gd name="T10" fmla="*/ 43 w 111"/>
                <a:gd name="T11" fmla="*/ 68 h 119"/>
                <a:gd name="T12" fmla="*/ 50 w 111"/>
                <a:gd name="T13" fmla="*/ 72 h 119"/>
                <a:gd name="T14" fmla="*/ 55 w 111"/>
                <a:gd name="T15" fmla="*/ 78 h 119"/>
                <a:gd name="T16" fmla="*/ 63 w 111"/>
                <a:gd name="T17" fmla="*/ 78 h 119"/>
                <a:gd name="T18" fmla="*/ 92 w 111"/>
                <a:gd name="T19" fmla="*/ 79 h 119"/>
                <a:gd name="T20" fmla="*/ 106 w 111"/>
                <a:gd name="T21" fmla="*/ 83 h 119"/>
                <a:gd name="T22" fmla="*/ 110 w 111"/>
                <a:gd name="T23" fmla="*/ 96 h 119"/>
                <a:gd name="T24" fmla="*/ 106 w 111"/>
                <a:gd name="T25" fmla="*/ 106 h 119"/>
                <a:gd name="T26" fmla="*/ 89 w 111"/>
                <a:gd name="T27" fmla="*/ 115 h 119"/>
                <a:gd name="T28" fmla="*/ 71 w 111"/>
                <a:gd name="T29" fmla="*/ 118 h 119"/>
                <a:gd name="T30" fmla="*/ 88 w 111"/>
                <a:gd name="T31" fmla="*/ 105 h 119"/>
                <a:gd name="T32" fmla="*/ 93 w 111"/>
                <a:gd name="T33" fmla="*/ 94 h 119"/>
                <a:gd name="T34" fmla="*/ 83 w 111"/>
                <a:gd name="T35" fmla="*/ 105 h 119"/>
                <a:gd name="T36" fmla="*/ 72 w 111"/>
                <a:gd name="T37" fmla="*/ 113 h 119"/>
                <a:gd name="T38" fmla="*/ 59 w 111"/>
                <a:gd name="T39" fmla="*/ 116 h 119"/>
                <a:gd name="T40" fmla="*/ 41 w 111"/>
                <a:gd name="T41" fmla="*/ 115 h 119"/>
                <a:gd name="T42" fmla="*/ 26 w 111"/>
                <a:gd name="T43" fmla="*/ 114 h 119"/>
                <a:gd name="T44" fmla="*/ 36 w 111"/>
                <a:gd name="T45" fmla="*/ 106 h 119"/>
                <a:gd name="T46" fmla="*/ 46 w 111"/>
                <a:gd name="T47" fmla="*/ 97 h 119"/>
                <a:gd name="T48" fmla="*/ 42 w 111"/>
                <a:gd name="T49" fmla="*/ 96 h 119"/>
                <a:gd name="T50" fmla="*/ 37 w 111"/>
                <a:gd name="T51" fmla="*/ 102 h 119"/>
                <a:gd name="T52" fmla="*/ 26 w 111"/>
                <a:gd name="T53" fmla="*/ 108 h 119"/>
                <a:gd name="T54" fmla="*/ 12 w 111"/>
                <a:gd name="T55" fmla="*/ 109 h 119"/>
                <a:gd name="T56" fmla="*/ 6 w 111"/>
                <a:gd name="T57" fmla="*/ 98 h 119"/>
                <a:gd name="T58" fmla="*/ 30 w 111"/>
                <a:gd name="T59" fmla="*/ 96 h 119"/>
                <a:gd name="T60" fmla="*/ 46 w 111"/>
                <a:gd name="T61" fmla="*/ 86 h 119"/>
                <a:gd name="T62" fmla="*/ 48 w 111"/>
                <a:gd name="T63" fmla="*/ 79 h 119"/>
                <a:gd name="T64" fmla="*/ 42 w 111"/>
                <a:gd name="T65" fmla="*/ 83 h 119"/>
                <a:gd name="T66" fmla="*/ 25 w 111"/>
                <a:gd name="T67" fmla="*/ 94 h 119"/>
                <a:gd name="T68" fmla="*/ 6 w 111"/>
                <a:gd name="T69" fmla="*/ 98 h 119"/>
                <a:gd name="T70" fmla="*/ 0 w 111"/>
                <a:gd name="T71" fmla="*/ 76 h 119"/>
                <a:gd name="T72" fmla="*/ 12 w 111"/>
                <a:gd name="T73" fmla="*/ 74 h 119"/>
                <a:gd name="T74" fmla="*/ 36 w 111"/>
                <a:gd name="T75" fmla="*/ 76 h 119"/>
                <a:gd name="T76" fmla="*/ 41 w 111"/>
                <a:gd name="T77" fmla="*/ 71 h 119"/>
                <a:gd name="T78" fmla="*/ 28 w 111"/>
                <a:gd name="T79" fmla="*/ 73 h 119"/>
                <a:gd name="T80" fmla="*/ 0 w 111"/>
                <a:gd name="T81" fmla="*/ 68 h 119"/>
                <a:gd name="T82" fmla="*/ 0 w 111"/>
                <a:gd name="T83" fmla="*/ 49 h 119"/>
                <a:gd name="T84" fmla="*/ 0 w 111"/>
                <a:gd name="T85" fmla="*/ 25 h 119"/>
                <a:gd name="T86" fmla="*/ 13 w 111"/>
                <a:gd name="T87" fmla="*/ 13 h 119"/>
                <a:gd name="T88" fmla="*/ 0 w 111"/>
                <a:gd name="T89" fmla="*/ 19 h 119"/>
                <a:gd name="T90" fmla="*/ 7 w 111"/>
                <a:gd name="T91" fmla="*/ 6 h 119"/>
                <a:gd name="T92" fmla="*/ 21 w 111"/>
                <a:gd name="T93" fmla="*/ 0 h 11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119"/>
                <a:gd name="T143" fmla="*/ 111 w 111"/>
                <a:gd name="T144" fmla="*/ 119 h 11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119">
                  <a:moveTo>
                    <a:pt x="21" y="0"/>
                  </a:moveTo>
                  <a:lnTo>
                    <a:pt x="36" y="3"/>
                  </a:lnTo>
                  <a:lnTo>
                    <a:pt x="42" y="9"/>
                  </a:lnTo>
                  <a:lnTo>
                    <a:pt x="47" y="20"/>
                  </a:lnTo>
                  <a:lnTo>
                    <a:pt x="47" y="32"/>
                  </a:lnTo>
                  <a:lnTo>
                    <a:pt x="43" y="37"/>
                  </a:lnTo>
                  <a:lnTo>
                    <a:pt x="46" y="49"/>
                  </a:lnTo>
                  <a:lnTo>
                    <a:pt x="46" y="57"/>
                  </a:lnTo>
                  <a:lnTo>
                    <a:pt x="43" y="59"/>
                  </a:lnTo>
                  <a:lnTo>
                    <a:pt x="46" y="60"/>
                  </a:lnTo>
                  <a:lnTo>
                    <a:pt x="48" y="65"/>
                  </a:lnTo>
                  <a:lnTo>
                    <a:pt x="43" y="68"/>
                  </a:lnTo>
                  <a:lnTo>
                    <a:pt x="43" y="71"/>
                  </a:lnTo>
                  <a:lnTo>
                    <a:pt x="50" y="72"/>
                  </a:lnTo>
                  <a:lnTo>
                    <a:pt x="50" y="76"/>
                  </a:lnTo>
                  <a:lnTo>
                    <a:pt x="55" y="78"/>
                  </a:lnTo>
                  <a:lnTo>
                    <a:pt x="59" y="76"/>
                  </a:lnTo>
                  <a:lnTo>
                    <a:pt x="63" y="78"/>
                  </a:lnTo>
                  <a:lnTo>
                    <a:pt x="79" y="81"/>
                  </a:lnTo>
                  <a:lnTo>
                    <a:pt x="92" y="79"/>
                  </a:lnTo>
                  <a:lnTo>
                    <a:pt x="100" y="81"/>
                  </a:lnTo>
                  <a:lnTo>
                    <a:pt x="106" y="83"/>
                  </a:lnTo>
                  <a:lnTo>
                    <a:pt x="108" y="88"/>
                  </a:lnTo>
                  <a:lnTo>
                    <a:pt x="110" y="96"/>
                  </a:lnTo>
                  <a:lnTo>
                    <a:pt x="110" y="103"/>
                  </a:lnTo>
                  <a:lnTo>
                    <a:pt x="106" y="106"/>
                  </a:lnTo>
                  <a:lnTo>
                    <a:pt x="101" y="111"/>
                  </a:lnTo>
                  <a:lnTo>
                    <a:pt x="89" y="115"/>
                  </a:lnTo>
                  <a:lnTo>
                    <a:pt x="80" y="116"/>
                  </a:lnTo>
                  <a:lnTo>
                    <a:pt x="71" y="118"/>
                  </a:lnTo>
                  <a:lnTo>
                    <a:pt x="83" y="109"/>
                  </a:lnTo>
                  <a:lnTo>
                    <a:pt x="88" y="105"/>
                  </a:lnTo>
                  <a:lnTo>
                    <a:pt x="92" y="98"/>
                  </a:lnTo>
                  <a:lnTo>
                    <a:pt x="93" y="94"/>
                  </a:lnTo>
                  <a:lnTo>
                    <a:pt x="88" y="102"/>
                  </a:lnTo>
                  <a:lnTo>
                    <a:pt x="83" y="105"/>
                  </a:lnTo>
                  <a:lnTo>
                    <a:pt x="77" y="108"/>
                  </a:lnTo>
                  <a:lnTo>
                    <a:pt x="72" y="113"/>
                  </a:lnTo>
                  <a:lnTo>
                    <a:pt x="66" y="116"/>
                  </a:lnTo>
                  <a:lnTo>
                    <a:pt x="59" y="116"/>
                  </a:lnTo>
                  <a:lnTo>
                    <a:pt x="48" y="116"/>
                  </a:lnTo>
                  <a:lnTo>
                    <a:pt x="41" y="115"/>
                  </a:lnTo>
                  <a:lnTo>
                    <a:pt x="33" y="114"/>
                  </a:lnTo>
                  <a:lnTo>
                    <a:pt x="26" y="114"/>
                  </a:lnTo>
                  <a:lnTo>
                    <a:pt x="18" y="113"/>
                  </a:lnTo>
                  <a:lnTo>
                    <a:pt x="36" y="106"/>
                  </a:lnTo>
                  <a:lnTo>
                    <a:pt x="42" y="104"/>
                  </a:lnTo>
                  <a:lnTo>
                    <a:pt x="46" y="97"/>
                  </a:lnTo>
                  <a:lnTo>
                    <a:pt x="47" y="93"/>
                  </a:lnTo>
                  <a:lnTo>
                    <a:pt x="42" y="96"/>
                  </a:lnTo>
                  <a:lnTo>
                    <a:pt x="41" y="100"/>
                  </a:lnTo>
                  <a:lnTo>
                    <a:pt x="37" y="102"/>
                  </a:lnTo>
                  <a:lnTo>
                    <a:pt x="32" y="105"/>
                  </a:lnTo>
                  <a:lnTo>
                    <a:pt x="26" y="108"/>
                  </a:lnTo>
                  <a:lnTo>
                    <a:pt x="19" y="111"/>
                  </a:lnTo>
                  <a:lnTo>
                    <a:pt x="12" y="109"/>
                  </a:lnTo>
                  <a:lnTo>
                    <a:pt x="9" y="106"/>
                  </a:lnTo>
                  <a:lnTo>
                    <a:pt x="6" y="98"/>
                  </a:lnTo>
                  <a:lnTo>
                    <a:pt x="13" y="96"/>
                  </a:lnTo>
                  <a:lnTo>
                    <a:pt x="30" y="96"/>
                  </a:lnTo>
                  <a:lnTo>
                    <a:pt x="41" y="91"/>
                  </a:lnTo>
                  <a:lnTo>
                    <a:pt x="46" y="86"/>
                  </a:lnTo>
                  <a:lnTo>
                    <a:pt x="48" y="81"/>
                  </a:lnTo>
                  <a:lnTo>
                    <a:pt x="48" y="79"/>
                  </a:lnTo>
                  <a:lnTo>
                    <a:pt x="46" y="79"/>
                  </a:lnTo>
                  <a:lnTo>
                    <a:pt x="42" y="83"/>
                  </a:lnTo>
                  <a:lnTo>
                    <a:pt x="37" y="91"/>
                  </a:lnTo>
                  <a:lnTo>
                    <a:pt x="25" y="94"/>
                  </a:lnTo>
                  <a:lnTo>
                    <a:pt x="13" y="96"/>
                  </a:lnTo>
                  <a:lnTo>
                    <a:pt x="6" y="98"/>
                  </a:lnTo>
                  <a:lnTo>
                    <a:pt x="0" y="86"/>
                  </a:lnTo>
                  <a:lnTo>
                    <a:pt x="0" y="76"/>
                  </a:lnTo>
                  <a:lnTo>
                    <a:pt x="0" y="68"/>
                  </a:lnTo>
                  <a:lnTo>
                    <a:pt x="12" y="74"/>
                  </a:lnTo>
                  <a:lnTo>
                    <a:pt x="26" y="76"/>
                  </a:lnTo>
                  <a:lnTo>
                    <a:pt x="36" y="76"/>
                  </a:lnTo>
                  <a:lnTo>
                    <a:pt x="40" y="74"/>
                  </a:lnTo>
                  <a:lnTo>
                    <a:pt x="41" y="71"/>
                  </a:lnTo>
                  <a:lnTo>
                    <a:pt x="35" y="71"/>
                  </a:lnTo>
                  <a:lnTo>
                    <a:pt x="28" y="73"/>
                  </a:lnTo>
                  <a:lnTo>
                    <a:pt x="11" y="74"/>
                  </a:lnTo>
                  <a:lnTo>
                    <a:pt x="0" y="68"/>
                  </a:lnTo>
                  <a:lnTo>
                    <a:pt x="0" y="56"/>
                  </a:lnTo>
                  <a:lnTo>
                    <a:pt x="0" y="49"/>
                  </a:lnTo>
                  <a:lnTo>
                    <a:pt x="0" y="40"/>
                  </a:lnTo>
                  <a:lnTo>
                    <a:pt x="0" y="25"/>
                  </a:lnTo>
                  <a:lnTo>
                    <a:pt x="2" y="20"/>
                  </a:lnTo>
                  <a:lnTo>
                    <a:pt x="13" y="13"/>
                  </a:lnTo>
                  <a:lnTo>
                    <a:pt x="10" y="13"/>
                  </a:lnTo>
                  <a:lnTo>
                    <a:pt x="0" y="19"/>
                  </a:lnTo>
                  <a:lnTo>
                    <a:pt x="3" y="10"/>
                  </a:lnTo>
                  <a:lnTo>
                    <a:pt x="7" y="6"/>
                  </a:lnTo>
                  <a:lnTo>
                    <a:pt x="10" y="2"/>
                  </a:lnTo>
                  <a:lnTo>
                    <a:pt x="21" y="0"/>
                  </a:lnTo>
                </a:path>
              </a:pathLst>
            </a:custGeom>
            <a:solidFill>
              <a:srgbClr val="808080"/>
            </a:solidFill>
            <a:ln w="9525" cap="rnd">
              <a:noFill/>
              <a:round/>
              <a:headEnd type="none" w="sm" len="sm"/>
              <a:tailEnd type="none" w="sm" len="sm"/>
            </a:ln>
          </p:spPr>
          <p:txBody>
            <a:bodyPr/>
            <a:lstStyle/>
            <a:p>
              <a:endParaRPr lang="es-ES"/>
            </a:p>
          </p:txBody>
        </p:sp>
        <p:sp>
          <p:nvSpPr>
            <p:cNvPr id="107191" name="Freeform 599"/>
            <p:cNvSpPr>
              <a:spLocks/>
            </p:cNvSpPr>
            <p:nvPr/>
          </p:nvSpPr>
          <p:spPr bwMode="auto">
            <a:xfrm>
              <a:off x="470" y="3099"/>
              <a:ext cx="29" cy="26"/>
            </a:xfrm>
            <a:custGeom>
              <a:avLst/>
              <a:gdLst>
                <a:gd name="T0" fmla="*/ 28 w 29"/>
                <a:gd name="T1" fmla="*/ 0 h 26"/>
                <a:gd name="T2" fmla="*/ 28 w 29"/>
                <a:gd name="T3" fmla="*/ 0 h 26"/>
                <a:gd name="T4" fmla="*/ 23 w 29"/>
                <a:gd name="T5" fmla="*/ 7 h 26"/>
                <a:gd name="T6" fmla="*/ 19 w 29"/>
                <a:gd name="T7" fmla="*/ 8 h 26"/>
                <a:gd name="T8" fmla="*/ 12 w 29"/>
                <a:gd name="T9" fmla="*/ 13 h 26"/>
                <a:gd name="T10" fmla="*/ 9 w 29"/>
                <a:gd name="T11" fmla="*/ 15 h 26"/>
                <a:gd name="T12" fmla="*/ 1 w 29"/>
                <a:gd name="T13" fmla="*/ 22 h 26"/>
                <a:gd name="T14" fmla="*/ 10 w 29"/>
                <a:gd name="T15" fmla="*/ 19 h 26"/>
                <a:gd name="T16" fmla="*/ 17 w 29"/>
                <a:gd name="T17" fmla="*/ 15 h 26"/>
                <a:gd name="T18" fmla="*/ 26 w 29"/>
                <a:gd name="T19" fmla="*/ 15 h 26"/>
                <a:gd name="T20" fmla="*/ 25 w 29"/>
                <a:gd name="T21" fmla="*/ 19 h 26"/>
                <a:gd name="T22" fmla="*/ 12 w 29"/>
                <a:gd name="T23" fmla="*/ 21 h 26"/>
                <a:gd name="T24" fmla="*/ 5 w 29"/>
                <a:gd name="T25" fmla="*/ 25 h 26"/>
                <a:gd name="T26" fmla="*/ 1 w 29"/>
                <a:gd name="T27" fmla="*/ 25 h 26"/>
                <a:gd name="T28" fmla="*/ 0 w 29"/>
                <a:gd name="T29" fmla="*/ 23 h 26"/>
                <a:gd name="T30" fmla="*/ 0 w 29"/>
                <a:gd name="T31" fmla="*/ 20 h 26"/>
                <a:gd name="T32" fmla="*/ 1 w 29"/>
                <a:gd name="T33" fmla="*/ 17 h 26"/>
                <a:gd name="T34" fmla="*/ 4 w 29"/>
                <a:gd name="T35" fmla="*/ 14 h 26"/>
                <a:gd name="T36" fmla="*/ 9 w 29"/>
                <a:gd name="T37" fmla="*/ 10 h 26"/>
                <a:gd name="T38" fmla="*/ 13 w 29"/>
                <a:gd name="T39" fmla="*/ 4 h 26"/>
                <a:gd name="T40" fmla="*/ 19 w 29"/>
                <a:gd name="T41" fmla="*/ 0 h 26"/>
                <a:gd name="T42" fmla="*/ 24 w 29"/>
                <a:gd name="T43" fmla="*/ 0 h 26"/>
                <a:gd name="T44" fmla="*/ 28 w 29"/>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9"/>
                <a:gd name="T70" fmla="*/ 0 h 26"/>
                <a:gd name="T71" fmla="*/ 29 w 29"/>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9" h="26">
                  <a:moveTo>
                    <a:pt x="28" y="0"/>
                  </a:moveTo>
                  <a:lnTo>
                    <a:pt x="28" y="0"/>
                  </a:lnTo>
                  <a:lnTo>
                    <a:pt x="23" y="7"/>
                  </a:lnTo>
                  <a:lnTo>
                    <a:pt x="19" y="8"/>
                  </a:lnTo>
                  <a:lnTo>
                    <a:pt x="12" y="13"/>
                  </a:lnTo>
                  <a:lnTo>
                    <a:pt x="9" y="15"/>
                  </a:lnTo>
                  <a:lnTo>
                    <a:pt x="1" y="22"/>
                  </a:lnTo>
                  <a:lnTo>
                    <a:pt x="10" y="19"/>
                  </a:lnTo>
                  <a:lnTo>
                    <a:pt x="17" y="15"/>
                  </a:lnTo>
                  <a:lnTo>
                    <a:pt x="26" y="15"/>
                  </a:lnTo>
                  <a:lnTo>
                    <a:pt x="25" y="19"/>
                  </a:lnTo>
                  <a:lnTo>
                    <a:pt x="12" y="21"/>
                  </a:lnTo>
                  <a:lnTo>
                    <a:pt x="5" y="25"/>
                  </a:lnTo>
                  <a:lnTo>
                    <a:pt x="1" y="25"/>
                  </a:lnTo>
                  <a:lnTo>
                    <a:pt x="0" y="23"/>
                  </a:lnTo>
                  <a:lnTo>
                    <a:pt x="0" y="20"/>
                  </a:lnTo>
                  <a:lnTo>
                    <a:pt x="1" y="17"/>
                  </a:lnTo>
                  <a:lnTo>
                    <a:pt x="4" y="14"/>
                  </a:lnTo>
                  <a:lnTo>
                    <a:pt x="9" y="10"/>
                  </a:lnTo>
                  <a:lnTo>
                    <a:pt x="13" y="4"/>
                  </a:lnTo>
                  <a:lnTo>
                    <a:pt x="19" y="0"/>
                  </a:lnTo>
                  <a:lnTo>
                    <a:pt x="24" y="0"/>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107192" name="Freeform 600"/>
            <p:cNvSpPr>
              <a:spLocks/>
            </p:cNvSpPr>
            <p:nvPr/>
          </p:nvSpPr>
          <p:spPr bwMode="auto">
            <a:xfrm>
              <a:off x="510" y="3079"/>
              <a:ext cx="27" cy="52"/>
            </a:xfrm>
            <a:custGeom>
              <a:avLst/>
              <a:gdLst>
                <a:gd name="T0" fmla="*/ 26 w 27"/>
                <a:gd name="T1" fmla="*/ 51 h 52"/>
                <a:gd name="T2" fmla="*/ 12 w 27"/>
                <a:gd name="T3" fmla="*/ 51 h 52"/>
                <a:gd name="T4" fmla="*/ 9 w 27"/>
                <a:gd name="T5" fmla="*/ 49 h 52"/>
                <a:gd name="T6" fmla="*/ 9 w 27"/>
                <a:gd name="T7" fmla="*/ 47 h 52"/>
                <a:gd name="T8" fmla="*/ 4 w 27"/>
                <a:gd name="T9" fmla="*/ 46 h 52"/>
                <a:gd name="T10" fmla="*/ 0 w 27"/>
                <a:gd name="T11" fmla="*/ 43 h 52"/>
                <a:gd name="T12" fmla="*/ 2 w 27"/>
                <a:gd name="T13" fmla="*/ 43 h 52"/>
                <a:gd name="T14" fmla="*/ 2 w 27"/>
                <a:gd name="T15" fmla="*/ 39 h 52"/>
                <a:gd name="T16" fmla="*/ 0 w 27"/>
                <a:gd name="T17" fmla="*/ 36 h 52"/>
                <a:gd name="T18" fmla="*/ 0 w 27"/>
                <a:gd name="T19" fmla="*/ 32 h 52"/>
                <a:gd name="T20" fmla="*/ 2 w 27"/>
                <a:gd name="T21" fmla="*/ 29 h 52"/>
                <a:gd name="T22" fmla="*/ 2 w 27"/>
                <a:gd name="T23" fmla="*/ 21 h 52"/>
                <a:gd name="T24" fmla="*/ 0 w 27"/>
                <a:gd name="T25" fmla="*/ 15 h 52"/>
                <a:gd name="T26" fmla="*/ 0 w 27"/>
                <a:gd name="T27" fmla="*/ 8 h 52"/>
                <a:gd name="T28" fmla="*/ 0 w 27"/>
                <a:gd name="T29" fmla="*/ 0 h 52"/>
                <a:gd name="T30" fmla="*/ 9 w 27"/>
                <a:gd name="T31" fmla="*/ 13 h 52"/>
                <a:gd name="T32" fmla="*/ 14 w 27"/>
                <a:gd name="T33" fmla="*/ 27 h 52"/>
                <a:gd name="T34" fmla="*/ 21 w 27"/>
                <a:gd name="T35" fmla="*/ 40 h 52"/>
                <a:gd name="T36" fmla="*/ 26 w 27"/>
                <a:gd name="T37" fmla="*/ 51 h 5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
                <a:gd name="T58" fmla="*/ 0 h 52"/>
                <a:gd name="T59" fmla="*/ 27 w 27"/>
                <a:gd name="T60" fmla="*/ 52 h 5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 h="52">
                  <a:moveTo>
                    <a:pt x="26" y="51"/>
                  </a:moveTo>
                  <a:lnTo>
                    <a:pt x="12" y="51"/>
                  </a:lnTo>
                  <a:lnTo>
                    <a:pt x="9" y="49"/>
                  </a:lnTo>
                  <a:lnTo>
                    <a:pt x="9" y="47"/>
                  </a:lnTo>
                  <a:lnTo>
                    <a:pt x="4" y="46"/>
                  </a:lnTo>
                  <a:lnTo>
                    <a:pt x="0" y="43"/>
                  </a:lnTo>
                  <a:lnTo>
                    <a:pt x="2" y="43"/>
                  </a:lnTo>
                  <a:lnTo>
                    <a:pt x="2" y="39"/>
                  </a:lnTo>
                  <a:lnTo>
                    <a:pt x="0" y="36"/>
                  </a:lnTo>
                  <a:lnTo>
                    <a:pt x="0" y="32"/>
                  </a:lnTo>
                  <a:lnTo>
                    <a:pt x="2" y="29"/>
                  </a:lnTo>
                  <a:lnTo>
                    <a:pt x="2" y="21"/>
                  </a:lnTo>
                  <a:lnTo>
                    <a:pt x="0" y="15"/>
                  </a:lnTo>
                  <a:lnTo>
                    <a:pt x="0" y="8"/>
                  </a:lnTo>
                  <a:lnTo>
                    <a:pt x="0" y="0"/>
                  </a:lnTo>
                  <a:lnTo>
                    <a:pt x="9" y="13"/>
                  </a:lnTo>
                  <a:lnTo>
                    <a:pt x="14" y="27"/>
                  </a:lnTo>
                  <a:lnTo>
                    <a:pt x="21" y="40"/>
                  </a:lnTo>
                  <a:lnTo>
                    <a:pt x="26" y="51"/>
                  </a:lnTo>
                </a:path>
              </a:pathLst>
            </a:custGeom>
            <a:solidFill>
              <a:srgbClr val="808080"/>
            </a:solidFill>
            <a:ln w="9525" cap="rnd">
              <a:noFill/>
              <a:round/>
              <a:headEnd type="none" w="sm" len="sm"/>
              <a:tailEnd type="none" w="sm" len="sm"/>
            </a:ln>
          </p:spPr>
          <p:txBody>
            <a:bodyPr/>
            <a:lstStyle/>
            <a:p>
              <a:endParaRPr lang="es-ES"/>
            </a:p>
          </p:txBody>
        </p:sp>
        <p:sp>
          <p:nvSpPr>
            <p:cNvPr id="107193" name="Freeform 601"/>
            <p:cNvSpPr>
              <a:spLocks/>
            </p:cNvSpPr>
            <p:nvPr/>
          </p:nvSpPr>
          <p:spPr bwMode="auto">
            <a:xfrm>
              <a:off x="472" y="3135"/>
              <a:ext cx="27" cy="27"/>
            </a:xfrm>
            <a:custGeom>
              <a:avLst/>
              <a:gdLst>
                <a:gd name="T0" fmla="*/ 3 w 27"/>
                <a:gd name="T1" fmla="*/ 11 h 27"/>
                <a:gd name="T2" fmla="*/ 10 w 27"/>
                <a:gd name="T3" fmla="*/ 2 h 27"/>
                <a:gd name="T4" fmla="*/ 14 w 27"/>
                <a:gd name="T5" fmla="*/ 0 h 27"/>
                <a:gd name="T6" fmla="*/ 22 w 27"/>
                <a:gd name="T7" fmla="*/ 0 h 27"/>
                <a:gd name="T8" fmla="*/ 26 w 27"/>
                <a:gd name="T9" fmla="*/ 2 h 27"/>
                <a:gd name="T10" fmla="*/ 24 w 27"/>
                <a:gd name="T11" fmla="*/ 7 h 27"/>
                <a:gd name="T12" fmla="*/ 21 w 27"/>
                <a:gd name="T13" fmla="*/ 16 h 27"/>
                <a:gd name="T14" fmla="*/ 14 w 27"/>
                <a:gd name="T15" fmla="*/ 20 h 27"/>
                <a:gd name="T16" fmla="*/ 6 w 27"/>
                <a:gd name="T17" fmla="*/ 26 h 27"/>
                <a:gd name="T18" fmla="*/ 0 w 27"/>
                <a:gd name="T19" fmla="*/ 26 h 27"/>
                <a:gd name="T20" fmla="*/ 3 w 27"/>
                <a:gd name="T21" fmla="*/ 11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7"/>
                <a:gd name="T35" fmla="*/ 27 w 27"/>
                <a:gd name="T36" fmla="*/ 27 h 2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7">
                  <a:moveTo>
                    <a:pt x="3" y="11"/>
                  </a:moveTo>
                  <a:lnTo>
                    <a:pt x="10" y="2"/>
                  </a:lnTo>
                  <a:lnTo>
                    <a:pt x="14" y="0"/>
                  </a:lnTo>
                  <a:lnTo>
                    <a:pt x="22" y="0"/>
                  </a:lnTo>
                  <a:lnTo>
                    <a:pt x="26" y="2"/>
                  </a:lnTo>
                  <a:lnTo>
                    <a:pt x="24" y="7"/>
                  </a:lnTo>
                  <a:lnTo>
                    <a:pt x="21" y="16"/>
                  </a:lnTo>
                  <a:lnTo>
                    <a:pt x="14" y="20"/>
                  </a:lnTo>
                  <a:lnTo>
                    <a:pt x="6" y="26"/>
                  </a:lnTo>
                  <a:lnTo>
                    <a:pt x="0" y="26"/>
                  </a:lnTo>
                  <a:lnTo>
                    <a:pt x="3" y="11"/>
                  </a:lnTo>
                </a:path>
              </a:pathLst>
            </a:custGeom>
            <a:solidFill>
              <a:srgbClr val="606060"/>
            </a:solidFill>
            <a:ln w="9525" cap="rnd">
              <a:noFill/>
              <a:round/>
              <a:headEnd type="none" w="sm" len="sm"/>
              <a:tailEnd type="none" w="sm" len="sm"/>
            </a:ln>
          </p:spPr>
          <p:txBody>
            <a:bodyPr/>
            <a:lstStyle/>
            <a:p>
              <a:endParaRPr lang="es-ES"/>
            </a:p>
          </p:txBody>
        </p:sp>
        <p:sp>
          <p:nvSpPr>
            <p:cNvPr id="107194" name="Freeform 602"/>
            <p:cNvSpPr>
              <a:spLocks/>
            </p:cNvSpPr>
            <p:nvPr/>
          </p:nvSpPr>
          <p:spPr bwMode="auto">
            <a:xfrm>
              <a:off x="478" y="3205"/>
              <a:ext cx="41" cy="25"/>
            </a:xfrm>
            <a:custGeom>
              <a:avLst/>
              <a:gdLst>
                <a:gd name="T0" fmla="*/ 33 w 41"/>
                <a:gd name="T1" fmla="*/ 0 h 25"/>
                <a:gd name="T2" fmla="*/ 36 w 41"/>
                <a:gd name="T3" fmla="*/ 12 h 25"/>
                <a:gd name="T4" fmla="*/ 20 w 41"/>
                <a:gd name="T5" fmla="*/ 17 h 25"/>
                <a:gd name="T6" fmla="*/ 2 w 41"/>
                <a:gd name="T7" fmla="*/ 20 h 25"/>
                <a:gd name="T8" fmla="*/ 0 w 41"/>
                <a:gd name="T9" fmla="*/ 8 h 25"/>
                <a:gd name="T10" fmla="*/ 0 w 41"/>
                <a:gd name="T11" fmla="*/ 21 h 25"/>
                <a:gd name="T12" fmla="*/ 16 w 41"/>
                <a:gd name="T13" fmla="*/ 24 h 25"/>
                <a:gd name="T14" fmla="*/ 40 w 41"/>
                <a:gd name="T15" fmla="*/ 14 h 25"/>
                <a:gd name="T16" fmla="*/ 33 w 41"/>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1"/>
                <a:gd name="T28" fmla="*/ 0 h 25"/>
                <a:gd name="T29" fmla="*/ 41 w 41"/>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1" h="25">
                  <a:moveTo>
                    <a:pt x="33" y="0"/>
                  </a:moveTo>
                  <a:lnTo>
                    <a:pt x="36" y="12"/>
                  </a:lnTo>
                  <a:lnTo>
                    <a:pt x="20" y="17"/>
                  </a:lnTo>
                  <a:lnTo>
                    <a:pt x="2" y="20"/>
                  </a:lnTo>
                  <a:lnTo>
                    <a:pt x="0" y="8"/>
                  </a:lnTo>
                  <a:lnTo>
                    <a:pt x="0" y="21"/>
                  </a:lnTo>
                  <a:lnTo>
                    <a:pt x="16" y="24"/>
                  </a:lnTo>
                  <a:lnTo>
                    <a:pt x="40" y="14"/>
                  </a:lnTo>
                  <a:lnTo>
                    <a:pt x="33" y="0"/>
                  </a:lnTo>
                </a:path>
              </a:pathLst>
            </a:custGeom>
            <a:solidFill>
              <a:srgbClr val="606060"/>
            </a:solidFill>
            <a:ln w="9525" cap="rnd">
              <a:noFill/>
              <a:round/>
              <a:headEnd type="none" w="sm" len="sm"/>
              <a:tailEnd type="none" w="sm" len="sm"/>
            </a:ln>
          </p:spPr>
          <p:txBody>
            <a:bodyPr/>
            <a:lstStyle/>
            <a:p>
              <a:endParaRPr lang="es-ES"/>
            </a:p>
          </p:txBody>
        </p:sp>
        <p:sp>
          <p:nvSpPr>
            <p:cNvPr id="107195" name="Freeform 603"/>
            <p:cNvSpPr>
              <a:spLocks/>
            </p:cNvSpPr>
            <p:nvPr/>
          </p:nvSpPr>
          <p:spPr bwMode="auto">
            <a:xfrm>
              <a:off x="378" y="3135"/>
              <a:ext cx="141" cy="156"/>
            </a:xfrm>
            <a:custGeom>
              <a:avLst/>
              <a:gdLst>
                <a:gd name="T0" fmla="*/ 76 w 141"/>
                <a:gd name="T1" fmla="*/ 21 h 156"/>
                <a:gd name="T2" fmla="*/ 51 w 141"/>
                <a:gd name="T3" fmla="*/ 21 h 156"/>
                <a:gd name="T4" fmla="*/ 35 w 141"/>
                <a:gd name="T5" fmla="*/ 15 h 156"/>
                <a:gd name="T6" fmla="*/ 31 w 141"/>
                <a:gd name="T7" fmla="*/ 10 h 156"/>
                <a:gd name="T8" fmla="*/ 31 w 141"/>
                <a:gd name="T9" fmla="*/ 6 h 156"/>
                <a:gd name="T10" fmla="*/ 27 w 141"/>
                <a:gd name="T11" fmla="*/ 1 h 156"/>
                <a:gd name="T12" fmla="*/ 12 w 141"/>
                <a:gd name="T13" fmla="*/ 0 h 156"/>
                <a:gd name="T14" fmla="*/ 0 w 141"/>
                <a:gd name="T15" fmla="*/ 0 h 156"/>
                <a:gd name="T16" fmla="*/ 14 w 141"/>
                <a:gd name="T17" fmla="*/ 119 h 156"/>
                <a:gd name="T18" fmla="*/ 27 w 141"/>
                <a:gd name="T19" fmla="*/ 131 h 156"/>
                <a:gd name="T20" fmla="*/ 41 w 141"/>
                <a:gd name="T21" fmla="*/ 140 h 156"/>
                <a:gd name="T22" fmla="*/ 61 w 141"/>
                <a:gd name="T23" fmla="*/ 150 h 156"/>
                <a:gd name="T24" fmla="*/ 86 w 141"/>
                <a:gd name="T25" fmla="*/ 152 h 156"/>
                <a:gd name="T26" fmla="*/ 117 w 141"/>
                <a:gd name="T27" fmla="*/ 155 h 156"/>
                <a:gd name="T28" fmla="*/ 133 w 141"/>
                <a:gd name="T29" fmla="*/ 151 h 156"/>
                <a:gd name="T30" fmla="*/ 140 w 141"/>
                <a:gd name="T31" fmla="*/ 142 h 156"/>
                <a:gd name="T32" fmla="*/ 137 w 141"/>
                <a:gd name="T33" fmla="*/ 131 h 156"/>
                <a:gd name="T34" fmla="*/ 125 w 141"/>
                <a:gd name="T35" fmla="*/ 98 h 156"/>
                <a:gd name="T36" fmla="*/ 114 w 141"/>
                <a:gd name="T37" fmla="*/ 65 h 156"/>
                <a:gd name="T38" fmla="*/ 109 w 141"/>
                <a:gd name="T39" fmla="*/ 41 h 156"/>
                <a:gd name="T40" fmla="*/ 109 w 141"/>
                <a:gd name="T41" fmla="*/ 33 h 156"/>
                <a:gd name="T42" fmla="*/ 100 w 141"/>
                <a:gd name="T43" fmla="*/ 24 h 156"/>
                <a:gd name="T44" fmla="*/ 92 w 141"/>
                <a:gd name="T45" fmla="*/ 21 h 156"/>
                <a:gd name="T46" fmla="*/ 76 w 141"/>
                <a:gd name="T47" fmla="*/ 21 h 15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1"/>
                <a:gd name="T73" fmla="*/ 0 h 156"/>
                <a:gd name="T74" fmla="*/ 141 w 141"/>
                <a:gd name="T75" fmla="*/ 156 h 15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1" h="156">
                  <a:moveTo>
                    <a:pt x="76" y="21"/>
                  </a:moveTo>
                  <a:lnTo>
                    <a:pt x="51" y="21"/>
                  </a:lnTo>
                  <a:lnTo>
                    <a:pt x="35" y="15"/>
                  </a:lnTo>
                  <a:lnTo>
                    <a:pt x="31" y="10"/>
                  </a:lnTo>
                  <a:lnTo>
                    <a:pt x="31" y="6"/>
                  </a:lnTo>
                  <a:lnTo>
                    <a:pt x="27" y="1"/>
                  </a:lnTo>
                  <a:lnTo>
                    <a:pt x="12" y="0"/>
                  </a:lnTo>
                  <a:lnTo>
                    <a:pt x="0" y="0"/>
                  </a:lnTo>
                  <a:lnTo>
                    <a:pt x="14" y="119"/>
                  </a:lnTo>
                  <a:lnTo>
                    <a:pt x="27" y="131"/>
                  </a:lnTo>
                  <a:lnTo>
                    <a:pt x="41" y="140"/>
                  </a:lnTo>
                  <a:lnTo>
                    <a:pt x="61" y="150"/>
                  </a:lnTo>
                  <a:lnTo>
                    <a:pt x="86" y="152"/>
                  </a:lnTo>
                  <a:lnTo>
                    <a:pt x="117" y="155"/>
                  </a:lnTo>
                  <a:lnTo>
                    <a:pt x="133" y="151"/>
                  </a:lnTo>
                  <a:lnTo>
                    <a:pt x="140" y="142"/>
                  </a:lnTo>
                  <a:lnTo>
                    <a:pt x="137" y="131"/>
                  </a:lnTo>
                  <a:lnTo>
                    <a:pt x="125" y="98"/>
                  </a:lnTo>
                  <a:lnTo>
                    <a:pt x="114" y="65"/>
                  </a:lnTo>
                  <a:lnTo>
                    <a:pt x="109" y="41"/>
                  </a:lnTo>
                  <a:lnTo>
                    <a:pt x="109" y="33"/>
                  </a:lnTo>
                  <a:lnTo>
                    <a:pt x="100" y="24"/>
                  </a:lnTo>
                  <a:lnTo>
                    <a:pt x="92" y="21"/>
                  </a:lnTo>
                  <a:lnTo>
                    <a:pt x="76" y="21"/>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7196" name="Freeform 604"/>
            <p:cNvSpPr>
              <a:spLocks/>
            </p:cNvSpPr>
            <p:nvPr/>
          </p:nvSpPr>
          <p:spPr bwMode="auto">
            <a:xfrm>
              <a:off x="387" y="3146"/>
              <a:ext cx="112" cy="135"/>
            </a:xfrm>
            <a:custGeom>
              <a:avLst/>
              <a:gdLst>
                <a:gd name="T0" fmla="*/ 70 w 112"/>
                <a:gd name="T1" fmla="*/ 24 h 135"/>
                <a:gd name="T2" fmla="*/ 50 w 112"/>
                <a:gd name="T3" fmla="*/ 23 h 135"/>
                <a:gd name="T4" fmla="*/ 29 w 112"/>
                <a:gd name="T5" fmla="*/ 21 h 135"/>
                <a:gd name="T6" fmla="*/ 16 w 112"/>
                <a:gd name="T7" fmla="*/ 15 h 135"/>
                <a:gd name="T8" fmla="*/ 8 w 112"/>
                <a:gd name="T9" fmla="*/ 11 h 135"/>
                <a:gd name="T10" fmla="*/ 0 w 112"/>
                <a:gd name="T11" fmla="*/ 0 h 135"/>
                <a:gd name="T12" fmla="*/ 12 w 112"/>
                <a:gd name="T13" fmla="*/ 101 h 135"/>
                <a:gd name="T14" fmla="*/ 21 w 112"/>
                <a:gd name="T15" fmla="*/ 111 h 135"/>
                <a:gd name="T16" fmla="*/ 32 w 112"/>
                <a:gd name="T17" fmla="*/ 120 h 135"/>
                <a:gd name="T18" fmla="*/ 45 w 112"/>
                <a:gd name="T19" fmla="*/ 125 h 135"/>
                <a:gd name="T20" fmla="*/ 57 w 112"/>
                <a:gd name="T21" fmla="*/ 129 h 135"/>
                <a:gd name="T22" fmla="*/ 70 w 112"/>
                <a:gd name="T23" fmla="*/ 131 h 135"/>
                <a:gd name="T24" fmla="*/ 84 w 112"/>
                <a:gd name="T25" fmla="*/ 134 h 135"/>
                <a:gd name="T26" fmla="*/ 100 w 112"/>
                <a:gd name="T27" fmla="*/ 134 h 135"/>
                <a:gd name="T28" fmla="*/ 106 w 112"/>
                <a:gd name="T29" fmla="*/ 131 h 135"/>
                <a:gd name="T30" fmla="*/ 111 w 112"/>
                <a:gd name="T31" fmla="*/ 125 h 135"/>
                <a:gd name="T32" fmla="*/ 108 w 112"/>
                <a:gd name="T33" fmla="*/ 119 h 135"/>
                <a:gd name="T34" fmla="*/ 99 w 112"/>
                <a:gd name="T35" fmla="*/ 99 h 135"/>
                <a:gd name="T36" fmla="*/ 81 w 112"/>
                <a:gd name="T37" fmla="*/ 39 h 135"/>
                <a:gd name="T38" fmla="*/ 80 w 112"/>
                <a:gd name="T39" fmla="*/ 30 h 135"/>
                <a:gd name="T40" fmla="*/ 70 w 112"/>
                <a:gd name="T41" fmla="*/ 24 h 13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135"/>
                <a:gd name="T65" fmla="*/ 112 w 112"/>
                <a:gd name="T66" fmla="*/ 135 h 13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135">
                  <a:moveTo>
                    <a:pt x="70" y="24"/>
                  </a:moveTo>
                  <a:lnTo>
                    <a:pt x="50" y="23"/>
                  </a:lnTo>
                  <a:lnTo>
                    <a:pt x="29" y="21"/>
                  </a:lnTo>
                  <a:lnTo>
                    <a:pt x="16" y="15"/>
                  </a:lnTo>
                  <a:lnTo>
                    <a:pt x="8" y="11"/>
                  </a:lnTo>
                  <a:lnTo>
                    <a:pt x="0" y="0"/>
                  </a:lnTo>
                  <a:lnTo>
                    <a:pt x="12" y="101"/>
                  </a:lnTo>
                  <a:lnTo>
                    <a:pt x="21" y="111"/>
                  </a:lnTo>
                  <a:lnTo>
                    <a:pt x="32" y="120"/>
                  </a:lnTo>
                  <a:lnTo>
                    <a:pt x="45" y="125"/>
                  </a:lnTo>
                  <a:lnTo>
                    <a:pt x="57" y="129"/>
                  </a:lnTo>
                  <a:lnTo>
                    <a:pt x="70" y="131"/>
                  </a:lnTo>
                  <a:lnTo>
                    <a:pt x="84" y="134"/>
                  </a:lnTo>
                  <a:lnTo>
                    <a:pt x="100" y="134"/>
                  </a:lnTo>
                  <a:lnTo>
                    <a:pt x="106" y="131"/>
                  </a:lnTo>
                  <a:lnTo>
                    <a:pt x="111" y="125"/>
                  </a:lnTo>
                  <a:lnTo>
                    <a:pt x="108" y="119"/>
                  </a:lnTo>
                  <a:lnTo>
                    <a:pt x="99" y="99"/>
                  </a:lnTo>
                  <a:lnTo>
                    <a:pt x="81" y="39"/>
                  </a:lnTo>
                  <a:lnTo>
                    <a:pt x="80" y="30"/>
                  </a:lnTo>
                  <a:lnTo>
                    <a:pt x="70" y="24"/>
                  </a:lnTo>
                </a:path>
              </a:pathLst>
            </a:custGeom>
            <a:solidFill>
              <a:srgbClr val="606060"/>
            </a:solidFill>
            <a:ln w="9525" cap="rnd">
              <a:noFill/>
              <a:round/>
              <a:headEnd type="none" w="sm" len="sm"/>
              <a:tailEnd type="none" w="sm" len="sm"/>
            </a:ln>
          </p:spPr>
          <p:txBody>
            <a:bodyPr/>
            <a:lstStyle/>
            <a:p>
              <a:endParaRPr lang="es-ES"/>
            </a:p>
          </p:txBody>
        </p:sp>
        <p:sp>
          <p:nvSpPr>
            <p:cNvPr id="107197" name="Freeform 605"/>
            <p:cNvSpPr>
              <a:spLocks/>
            </p:cNvSpPr>
            <p:nvPr/>
          </p:nvSpPr>
          <p:spPr bwMode="auto">
            <a:xfrm>
              <a:off x="666" y="3408"/>
              <a:ext cx="49" cy="104"/>
            </a:xfrm>
            <a:custGeom>
              <a:avLst/>
              <a:gdLst>
                <a:gd name="T0" fmla="*/ 45 w 49"/>
                <a:gd name="T1" fmla="*/ 0 h 104"/>
                <a:gd name="T2" fmla="*/ 40 w 49"/>
                <a:gd name="T3" fmla="*/ 19 h 104"/>
                <a:gd name="T4" fmla="*/ 35 w 49"/>
                <a:gd name="T5" fmla="*/ 34 h 104"/>
                <a:gd name="T6" fmla="*/ 28 w 49"/>
                <a:gd name="T7" fmla="*/ 51 h 104"/>
                <a:gd name="T8" fmla="*/ 25 w 49"/>
                <a:gd name="T9" fmla="*/ 60 h 104"/>
                <a:gd name="T10" fmla="*/ 24 w 49"/>
                <a:gd name="T11" fmla="*/ 68 h 104"/>
                <a:gd name="T12" fmla="*/ 24 w 49"/>
                <a:gd name="T13" fmla="*/ 74 h 104"/>
                <a:gd name="T14" fmla="*/ 32 w 49"/>
                <a:gd name="T15" fmla="*/ 82 h 104"/>
                <a:gd name="T16" fmla="*/ 48 w 49"/>
                <a:gd name="T17" fmla="*/ 93 h 104"/>
                <a:gd name="T18" fmla="*/ 35 w 49"/>
                <a:gd name="T19" fmla="*/ 103 h 104"/>
                <a:gd name="T20" fmla="*/ 19 w 49"/>
                <a:gd name="T21" fmla="*/ 94 h 104"/>
                <a:gd name="T22" fmla="*/ 6 w 49"/>
                <a:gd name="T23" fmla="*/ 88 h 104"/>
                <a:gd name="T24" fmla="*/ 0 w 49"/>
                <a:gd name="T25" fmla="*/ 83 h 104"/>
                <a:gd name="T26" fmla="*/ 0 w 49"/>
                <a:gd name="T27" fmla="*/ 74 h 104"/>
                <a:gd name="T28" fmla="*/ 3 w 49"/>
                <a:gd name="T29" fmla="*/ 69 h 104"/>
                <a:gd name="T30" fmla="*/ 6 w 49"/>
                <a:gd name="T31" fmla="*/ 60 h 104"/>
                <a:gd name="T32" fmla="*/ 8 w 49"/>
                <a:gd name="T33" fmla="*/ 49 h 104"/>
                <a:gd name="T34" fmla="*/ 8 w 49"/>
                <a:gd name="T35" fmla="*/ 37 h 104"/>
                <a:gd name="T36" fmla="*/ 6 w 49"/>
                <a:gd name="T37" fmla="*/ 26 h 104"/>
                <a:gd name="T38" fmla="*/ 6 w 49"/>
                <a:gd name="T39" fmla="*/ 17 h 104"/>
                <a:gd name="T40" fmla="*/ 6 w 49"/>
                <a:gd name="T41" fmla="*/ 1 h 104"/>
                <a:gd name="T42" fmla="*/ 45 w 49"/>
                <a:gd name="T43" fmla="*/ 0 h 1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104"/>
                <a:gd name="T68" fmla="*/ 49 w 49"/>
                <a:gd name="T69" fmla="*/ 104 h 1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104">
                  <a:moveTo>
                    <a:pt x="45" y="0"/>
                  </a:moveTo>
                  <a:lnTo>
                    <a:pt x="40" y="19"/>
                  </a:lnTo>
                  <a:lnTo>
                    <a:pt x="35" y="34"/>
                  </a:lnTo>
                  <a:lnTo>
                    <a:pt x="28" y="51"/>
                  </a:lnTo>
                  <a:lnTo>
                    <a:pt x="25" y="60"/>
                  </a:lnTo>
                  <a:lnTo>
                    <a:pt x="24" y="68"/>
                  </a:lnTo>
                  <a:lnTo>
                    <a:pt x="24" y="74"/>
                  </a:lnTo>
                  <a:lnTo>
                    <a:pt x="32" y="82"/>
                  </a:lnTo>
                  <a:lnTo>
                    <a:pt x="48" y="93"/>
                  </a:lnTo>
                  <a:lnTo>
                    <a:pt x="35" y="103"/>
                  </a:lnTo>
                  <a:lnTo>
                    <a:pt x="19" y="94"/>
                  </a:lnTo>
                  <a:lnTo>
                    <a:pt x="6" y="88"/>
                  </a:lnTo>
                  <a:lnTo>
                    <a:pt x="0" y="83"/>
                  </a:lnTo>
                  <a:lnTo>
                    <a:pt x="0" y="74"/>
                  </a:lnTo>
                  <a:lnTo>
                    <a:pt x="3" y="69"/>
                  </a:lnTo>
                  <a:lnTo>
                    <a:pt x="6" y="60"/>
                  </a:lnTo>
                  <a:lnTo>
                    <a:pt x="8" y="49"/>
                  </a:lnTo>
                  <a:lnTo>
                    <a:pt x="8" y="37"/>
                  </a:lnTo>
                  <a:lnTo>
                    <a:pt x="6" y="26"/>
                  </a:lnTo>
                  <a:lnTo>
                    <a:pt x="6" y="17"/>
                  </a:lnTo>
                  <a:lnTo>
                    <a:pt x="6" y="1"/>
                  </a:lnTo>
                  <a:lnTo>
                    <a:pt x="45"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198" name="Freeform 606"/>
            <p:cNvSpPr>
              <a:spLocks/>
            </p:cNvSpPr>
            <p:nvPr/>
          </p:nvSpPr>
          <p:spPr bwMode="auto">
            <a:xfrm>
              <a:off x="662" y="3480"/>
              <a:ext cx="73" cy="39"/>
            </a:xfrm>
            <a:custGeom>
              <a:avLst/>
              <a:gdLst>
                <a:gd name="T0" fmla="*/ 50 w 73"/>
                <a:gd name="T1" fmla="*/ 20 h 39"/>
                <a:gd name="T2" fmla="*/ 42 w 73"/>
                <a:gd name="T3" fmla="*/ 24 h 39"/>
                <a:gd name="T4" fmla="*/ 32 w 73"/>
                <a:gd name="T5" fmla="*/ 21 h 39"/>
                <a:gd name="T6" fmla="*/ 19 w 73"/>
                <a:gd name="T7" fmla="*/ 17 h 39"/>
                <a:gd name="T8" fmla="*/ 10 w 73"/>
                <a:gd name="T9" fmla="*/ 9 h 39"/>
                <a:gd name="T10" fmla="*/ 5 w 73"/>
                <a:gd name="T11" fmla="*/ 0 h 39"/>
                <a:gd name="T12" fmla="*/ 1 w 73"/>
                <a:gd name="T13" fmla="*/ 1 h 39"/>
                <a:gd name="T14" fmla="*/ 0 w 73"/>
                <a:gd name="T15" fmla="*/ 10 h 39"/>
                <a:gd name="T16" fmla="*/ 0 w 73"/>
                <a:gd name="T17" fmla="*/ 15 h 39"/>
                <a:gd name="T18" fmla="*/ 10 w 73"/>
                <a:gd name="T19" fmla="*/ 19 h 39"/>
                <a:gd name="T20" fmla="*/ 22 w 73"/>
                <a:gd name="T21" fmla="*/ 24 h 39"/>
                <a:gd name="T22" fmla="*/ 36 w 73"/>
                <a:gd name="T23" fmla="*/ 34 h 39"/>
                <a:gd name="T24" fmla="*/ 50 w 73"/>
                <a:gd name="T25" fmla="*/ 38 h 39"/>
                <a:gd name="T26" fmla="*/ 60 w 73"/>
                <a:gd name="T27" fmla="*/ 36 h 39"/>
                <a:gd name="T28" fmla="*/ 64 w 73"/>
                <a:gd name="T29" fmla="*/ 35 h 39"/>
                <a:gd name="T30" fmla="*/ 72 w 73"/>
                <a:gd name="T31" fmla="*/ 31 h 39"/>
                <a:gd name="T32" fmla="*/ 69 w 73"/>
                <a:gd name="T33" fmla="*/ 28 h 39"/>
                <a:gd name="T34" fmla="*/ 67 w 73"/>
                <a:gd name="T35" fmla="*/ 27 h 39"/>
                <a:gd name="T36" fmla="*/ 50 w 73"/>
                <a:gd name="T37" fmla="*/ 20 h 3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9"/>
                <a:gd name="T59" fmla="*/ 73 w 73"/>
                <a:gd name="T60" fmla="*/ 39 h 3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9">
                  <a:moveTo>
                    <a:pt x="50" y="20"/>
                  </a:moveTo>
                  <a:lnTo>
                    <a:pt x="42" y="24"/>
                  </a:lnTo>
                  <a:lnTo>
                    <a:pt x="32" y="21"/>
                  </a:lnTo>
                  <a:lnTo>
                    <a:pt x="19" y="17"/>
                  </a:lnTo>
                  <a:lnTo>
                    <a:pt x="10" y="9"/>
                  </a:lnTo>
                  <a:lnTo>
                    <a:pt x="5" y="0"/>
                  </a:lnTo>
                  <a:lnTo>
                    <a:pt x="1" y="1"/>
                  </a:lnTo>
                  <a:lnTo>
                    <a:pt x="0" y="10"/>
                  </a:lnTo>
                  <a:lnTo>
                    <a:pt x="0" y="15"/>
                  </a:lnTo>
                  <a:lnTo>
                    <a:pt x="10" y="19"/>
                  </a:lnTo>
                  <a:lnTo>
                    <a:pt x="22" y="24"/>
                  </a:lnTo>
                  <a:lnTo>
                    <a:pt x="36" y="34"/>
                  </a:lnTo>
                  <a:lnTo>
                    <a:pt x="50" y="38"/>
                  </a:lnTo>
                  <a:lnTo>
                    <a:pt x="60" y="36"/>
                  </a:lnTo>
                  <a:lnTo>
                    <a:pt x="64" y="35"/>
                  </a:lnTo>
                  <a:lnTo>
                    <a:pt x="72" y="31"/>
                  </a:lnTo>
                  <a:lnTo>
                    <a:pt x="69" y="28"/>
                  </a:lnTo>
                  <a:lnTo>
                    <a:pt x="67" y="27"/>
                  </a:lnTo>
                  <a:lnTo>
                    <a:pt x="50"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199" name="Freeform 607"/>
            <p:cNvSpPr>
              <a:spLocks/>
            </p:cNvSpPr>
            <p:nvPr/>
          </p:nvSpPr>
          <p:spPr bwMode="auto">
            <a:xfrm>
              <a:off x="665" y="3496"/>
              <a:ext cx="27" cy="26"/>
            </a:xfrm>
            <a:custGeom>
              <a:avLst/>
              <a:gdLst>
                <a:gd name="T0" fmla="*/ 26 w 27"/>
                <a:gd name="T1" fmla="*/ 6 h 26"/>
                <a:gd name="T2" fmla="*/ 22 w 27"/>
                <a:gd name="T3" fmla="*/ 25 h 26"/>
                <a:gd name="T4" fmla="*/ 7 w 27"/>
                <a:gd name="T5" fmla="*/ 25 h 26"/>
                <a:gd name="T6" fmla="*/ 0 w 27"/>
                <a:gd name="T7" fmla="*/ 0 h 26"/>
                <a:gd name="T8" fmla="*/ 26 w 27"/>
                <a:gd name="T9" fmla="*/ 6 h 26"/>
                <a:gd name="T10" fmla="*/ 0 60000 65536"/>
                <a:gd name="T11" fmla="*/ 0 60000 65536"/>
                <a:gd name="T12" fmla="*/ 0 60000 65536"/>
                <a:gd name="T13" fmla="*/ 0 60000 65536"/>
                <a:gd name="T14" fmla="*/ 0 60000 65536"/>
                <a:gd name="T15" fmla="*/ 0 w 27"/>
                <a:gd name="T16" fmla="*/ 0 h 26"/>
                <a:gd name="T17" fmla="*/ 27 w 27"/>
                <a:gd name="T18" fmla="*/ 26 h 26"/>
              </a:gdLst>
              <a:ahLst/>
              <a:cxnLst>
                <a:cxn ang="T10">
                  <a:pos x="T0" y="T1"/>
                </a:cxn>
                <a:cxn ang="T11">
                  <a:pos x="T2" y="T3"/>
                </a:cxn>
                <a:cxn ang="T12">
                  <a:pos x="T4" y="T5"/>
                </a:cxn>
                <a:cxn ang="T13">
                  <a:pos x="T6" y="T7"/>
                </a:cxn>
                <a:cxn ang="T14">
                  <a:pos x="T8" y="T9"/>
                </a:cxn>
              </a:cxnLst>
              <a:rect l="T15" t="T16" r="T17" b="T18"/>
              <a:pathLst>
                <a:path w="27" h="26">
                  <a:moveTo>
                    <a:pt x="26" y="6"/>
                  </a:moveTo>
                  <a:lnTo>
                    <a:pt x="22" y="25"/>
                  </a:lnTo>
                  <a:lnTo>
                    <a:pt x="7" y="25"/>
                  </a:lnTo>
                  <a:lnTo>
                    <a:pt x="0" y="0"/>
                  </a:lnTo>
                  <a:lnTo>
                    <a:pt x="26"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200" name="Freeform 608"/>
            <p:cNvSpPr>
              <a:spLocks/>
            </p:cNvSpPr>
            <p:nvPr/>
          </p:nvSpPr>
          <p:spPr bwMode="auto">
            <a:xfrm>
              <a:off x="672" y="3419"/>
              <a:ext cx="46" cy="100"/>
            </a:xfrm>
            <a:custGeom>
              <a:avLst/>
              <a:gdLst>
                <a:gd name="T0" fmla="*/ 42 w 46"/>
                <a:gd name="T1" fmla="*/ 0 h 100"/>
                <a:gd name="T2" fmla="*/ 38 w 46"/>
                <a:gd name="T3" fmla="*/ 17 h 100"/>
                <a:gd name="T4" fmla="*/ 32 w 46"/>
                <a:gd name="T5" fmla="*/ 33 h 100"/>
                <a:gd name="T6" fmla="*/ 27 w 46"/>
                <a:gd name="T7" fmla="*/ 48 h 100"/>
                <a:gd name="T8" fmla="*/ 24 w 46"/>
                <a:gd name="T9" fmla="*/ 57 h 100"/>
                <a:gd name="T10" fmla="*/ 23 w 46"/>
                <a:gd name="T11" fmla="*/ 65 h 100"/>
                <a:gd name="T12" fmla="*/ 23 w 46"/>
                <a:gd name="T13" fmla="*/ 70 h 100"/>
                <a:gd name="T14" fmla="*/ 31 w 46"/>
                <a:gd name="T15" fmla="*/ 79 h 100"/>
                <a:gd name="T16" fmla="*/ 45 w 46"/>
                <a:gd name="T17" fmla="*/ 89 h 100"/>
                <a:gd name="T18" fmla="*/ 32 w 46"/>
                <a:gd name="T19" fmla="*/ 99 h 100"/>
                <a:gd name="T20" fmla="*/ 18 w 46"/>
                <a:gd name="T21" fmla="*/ 90 h 100"/>
                <a:gd name="T22" fmla="*/ 5 w 46"/>
                <a:gd name="T23" fmla="*/ 84 h 100"/>
                <a:gd name="T24" fmla="*/ 0 w 46"/>
                <a:gd name="T25" fmla="*/ 79 h 100"/>
                <a:gd name="T26" fmla="*/ 0 w 46"/>
                <a:gd name="T27" fmla="*/ 72 h 100"/>
                <a:gd name="T28" fmla="*/ 2 w 46"/>
                <a:gd name="T29" fmla="*/ 66 h 100"/>
                <a:gd name="T30" fmla="*/ 5 w 46"/>
                <a:gd name="T31" fmla="*/ 57 h 100"/>
                <a:gd name="T32" fmla="*/ 7 w 46"/>
                <a:gd name="T33" fmla="*/ 47 h 100"/>
                <a:gd name="T34" fmla="*/ 9 w 46"/>
                <a:gd name="T35" fmla="*/ 34 h 100"/>
                <a:gd name="T36" fmla="*/ 5 w 46"/>
                <a:gd name="T37" fmla="*/ 24 h 100"/>
                <a:gd name="T38" fmla="*/ 5 w 46"/>
                <a:gd name="T39" fmla="*/ 16 h 100"/>
                <a:gd name="T40" fmla="*/ 5 w 46"/>
                <a:gd name="T41" fmla="*/ 0 h 100"/>
                <a:gd name="T42" fmla="*/ 42 w 46"/>
                <a:gd name="T43" fmla="*/ 0 h 10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6"/>
                <a:gd name="T67" fmla="*/ 0 h 100"/>
                <a:gd name="T68" fmla="*/ 46 w 46"/>
                <a:gd name="T69" fmla="*/ 100 h 10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6" h="100">
                  <a:moveTo>
                    <a:pt x="42" y="0"/>
                  </a:moveTo>
                  <a:lnTo>
                    <a:pt x="38" y="17"/>
                  </a:lnTo>
                  <a:lnTo>
                    <a:pt x="32" y="33"/>
                  </a:lnTo>
                  <a:lnTo>
                    <a:pt x="27" y="48"/>
                  </a:lnTo>
                  <a:lnTo>
                    <a:pt x="24" y="57"/>
                  </a:lnTo>
                  <a:lnTo>
                    <a:pt x="23" y="65"/>
                  </a:lnTo>
                  <a:lnTo>
                    <a:pt x="23" y="70"/>
                  </a:lnTo>
                  <a:lnTo>
                    <a:pt x="31" y="79"/>
                  </a:lnTo>
                  <a:lnTo>
                    <a:pt x="45" y="89"/>
                  </a:lnTo>
                  <a:lnTo>
                    <a:pt x="32" y="99"/>
                  </a:lnTo>
                  <a:lnTo>
                    <a:pt x="18" y="90"/>
                  </a:lnTo>
                  <a:lnTo>
                    <a:pt x="5" y="84"/>
                  </a:lnTo>
                  <a:lnTo>
                    <a:pt x="0" y="79"/>
                  </a:lnTo>
                  <a:lnTo>
                    <a:pt x="0" y="72"/>
                  </a:lnTo>
                  <a:lnTo>
                    <a:pt x="2" y="66"/>
                  </a:lnTo>
                  <a:lnTo>
                    <a:pt x="5" y="57"/>
                  </a:lnTo>
                  <a:lnTo>
                    <a:pt x="7" y="47"/>
                  </a:lnTo>
                  <a:lnTo>
                    <a:pt x="9" y="34"/>
                  </a:lnTo>
                  <a:lnTo>
                    <a:pt x="5" y="24"/>
                  </a:lnTo>
                  <a:lnTo>
                    <a:pt x="5" y="16"/>
                  </a:lnTo>
                  <a:lnTo>
                    <a:pt x="5" y="0"/>
                  </a:lnTo>
                  <a:lnTo>
                    <a:pt x="42"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201" name="Freeform 609"/>
            <p:cNvSpPr>
              <a:spLocks/>
            </p:cNvSpPr>
            <p:nvPr/>
          </p:nvSpPr>
          <p:spPr bwMode="auto">
            <a:xfrm>
              <a:off x="666" y="3488"/>
              <a:ext cx="73" cy="40"/>
            </a:xfrm>
            <a:custGeom>
              <a:avLst/>
              <a:gdLst>
                <a:gd name="T0" fmla="*/ 50 w 73"/>
                <a:gd name="T1" fmla="*/ 20 h 40"/>
                <a:gd name="T2" fmla="*/ 42 w 73"/>
                <a:gd name="T3" fmla="*/ 25 h 40"/>
                <a:gd name="T4" fmla="*/ 32 w 73"/>
                <a:gd name="T5" fmla="*/ 23 h 40"/>
                <a:gd name="T6" fmla="*/ 19 w 73"/>
                <a:gd name="T7" fmla="*/ 17 h 40"/>
                <a:gd name="T8" fmla="*/ 10 w 73"/>
                <a:gd name="T9" fmla="*/ 10 h 40"/>
                <a:gd name="T10" fmla="*/ 5 w 73"/>
                <a:gd name="T11" fmla="*/ 0 h 40"/>
                <a:gd name="T12" fmla="*/ 1 w 73"/>
                <a:gd name="T13" fmla="*/ 1 h 40"/>
                <a:gd name="T14" fmla="*/ 0 w 73"/>
                <a:gd name="T15" fmla="*/ 10 h 40"/>
                <a:gd name="T16" fmla="*/ 0 w 73"/>
                <a:gd name="T17" fmla="*/ 16 h 40"/>
                <a:gd name="T18" fmla="*/ 10 w 73"/>
                <a:gd name="T19" fmla="*/ 20 h 40"/>
                <a:gd name="T20" fmla="*/ 22 w 73"/>
                <a:gd name="T21" fmla="*/ 25 h 40"/>
                <a:gd name="T22" fmla="*/ 36 w 73"/>
                <a:gd name="T23" fmla="*/ 35 h 40"/>
                <a:gd name="T24" fmla="*/ 50 w 73"/>
                <a:gd name="T25" fmla="*/ 39 h 40"/>
                <a:gd name="T26" fmla="*/ 60 w 73"/>
                <a:gd name="T27" fmla="*/ 37 h 40"/>
                <a:gd name="T28" fmla="*/ 64 w 73"/>
                <a:gd name="T29" fmla="*/ 36 h 40"/>
                <a:gd name="T30" fmla="*/ 72 w 73"/>
                <a:gd name="T31" fmla="*/ 32 h 40"/>
                <a:gd name="T32" fmla="*/ 69 w 73"/>
                <a:gd name="T33" fmla="*/ 29 h 40"/>
                <a:gd name="T34" fmla="*/ 67 w 73"/>
                <a:gd name="T35" fmla="*/ 27 h 40"/>
                <a:gd name="T36" fmla="*/ 50 w 73"/>
                <a:gd name="T37" fmla="*/ 20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40"/>
                <a:gd name="T59" fmla="*/ 73 w 73"/>
                <a:gd name="T60" fmla="*/ 40 h 4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40">
                  <a:moveTo>
                    <a:pt x="50" y="20"/>
                  </a:moveTo>
                  <a:lnTo>
                    <a:pt x="42" y="25"/>
                  </a:lnTo>
                  <a:lnTo>
                    <a:pt x="32" y="23"/>
                  </a:lnTo>
                  <a:lnTo>
                    <a:pt x="19" y="17"/>
                  </a:lnTo>
                  <a:lnTo>
                    <a:pt x="10" y="10"/>
                  </a:lnTo>
                  <a:lnTo>
                    <a:pt x="5" y="0"/>
                  </a:lnTo>
                  <a:lnTo>
                    <a:pt x="1" y="1"/>
                  </a:lnTo>
                  <a:lnTo>
                    <a:pt x="0" y="10"/>
                  </a:lnTo>
                  <a:lnTo>
                    <a:pt x="0" y="16"/>
                  </a:lnTo>
                  <a:lnTo>
                    <a:pt x="10" y="20"/>
                  </a:lnTo>
                  <a:lnTo>
                    <a:pt x="22" y="25"/>
                  </a:lnTo>
                  <a:lnTo>
                    <a:pt x="36" y="35"/>
                  </a:lnTo>
                  <a:lnTo>
                    <a:pt x="50" y="39"/>
                  </a:lnTo>
                  <a:lnTo>
                    <a:pt x="60" y="37"/>
                  </a:lnTo>
                  <a:lnTo>
                    <a:pt x="64" y="36"/>
                  </a:lnTo>
                  <a:lnTo>
                    <a:pt x="72" y="32"/>
                  </a:lnTo>
                  <a:lnTo>
                    <a:pt x="69" y="29"/>
                  </a:lnTo>
                  <a:lnTo>
                    <a:pt x="67" y="27"/>
                  </a:lnTo>
                  <a:lnTo>
                    <a:pt x="50"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202" name="Freeform 610"/>
            <p:cNvSpPr>
              <a:spLocks/>
            </p:cNvSpPr>
            <p:nvPr/>
          </p:nvSpPr>
          <p:spPr bwMode="auto">
            <a:xfrm>
              <a:off x="670" y="3504"/>
              <a:ext cx="27" cy="26"/>
            </a:xfrm>
            <a:custGeom>
              <a:avLst/>
              <a:gdLst>
                <a:gd name="T0" fmla="*/ 26 w 27"/>
                <a:gd name="T1" fmla="*/ 6 h 26"/>
                <a:gd name="T2" fmla="*/ 22 w 27"/>
                <a:gd name="T3" fmla="*/ 25 h 26"/>
                <a:gd name="T4" fmla="*/ 9 w 27"/>
                <a:gd name="T5" fmla="*/ 25 h 26"/>
                <a:gd name="T6" fmla="*/ 0 w 27"/>
                <a:gd name="T7" fmla="*/ 0 h 26"/>
                <a:gd name="T8" fmla="*/ 26 w 27"/>
                <a:gd name="T9" fmla="*/ 6 h 26"/>
                <a:gd name="T10" fmla="*/ 0 60000 65536"/>
                <a:gd name="T11" fmla="*/ 0 60000 65536"/>
                <a:gd name="T12" fmla="*/ 0 60000 65536"/>
                <a:gd name="T13" fmla="*/ 0 60000 65536"/>
                <a:gd name="T14" fmla="*/ 0 60000 65536"/>
                <a:gd name="T15" fmla="*/ 0 w 27"/>
                <a:gd name="T16" fmla="*/ 0 h 26"/>
                <a:gd name="T17" fmla="*/ 27 w 27"/>
                <a:gd name="T18" fmla="*/ 26 h 26"/>
              </a:gdLst>
              <a:ahLst/>
              <a:cxnLst>
                <a:cxn ang="T10">
                  <a:pos x="T0" y="T1"/>
                </a:cxn>
                <a:cxn ang="T11">
                  <a:pos x="T2" y="T3"/>
                </a:cxn>
                <a:cxn ang="T12">
                  <a:pos x="T4" y="T5"/>
                </a:cxn>
                <a:cxn ang="T13">
                  <a:pos x="T6" y="T7"/>
                </a:cxn>
                <a:cxn ang="T14">
                  <a:pos x="T8" y="T9"/>
                </a:cxn>
              </a:cxnLst>
              <a:rect l="T15" t="T16" r="T17" b="T18"/>
              <a:pathLst>
                <a:path w="27" h="26">
                  <a:moveTo>
                    <a:pt x="26" y="6"/>
                  </a:moveTo>
                  <a:lnTo>
                    <a:pt x="22" y="25"/>
                  </a:lnTo>
                  <a:lnTo>
                    <a:pt x="9" y="25"/>
                  </a:lnTo>
                  <a:lnTo>
                    <a:pt x="0" y="0"/>
                  </a:lnTo>
                  <a:lnTo>
                    <a:pt x="26"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203" name="Oval 611"/>
            <p:cNvSpPr>
              <a:spLocks noChangeArrowheads="1"/>
            </p:cNvSpPr>
            <p:nvPr/>
          </p:nvSpPr>
          <p:spPr bwMode="auto">
            <a:xfrm>
              <a:off x="519" y="3470"/>
              <a:ext cx="107" cy="46"/>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7204" name="Rectangle 612"/>
            <p:cNvSpPr>
              <a:spLocks noChangeArrowheads="1"/>
            </p:cNvSpPr>
            <p:nvPr/>
          </p:nvSpPr>
          <p:spPr bwMode="auto">
            <a:xfrm>
              <a:off x="564" y="3405"/>
              <a:ext cx="18" cy="79"/>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7205" name="Freeform 613"/>
            <p:cNvSpPr>
              <a:spLocks/>
            </p:cNvSpPr>
            <p:nvPr/>
          </p:nvSpPr>
          <p:spPr bwMode="auto">
            <a:xfrm>
              <a:off x="481" y="3343"/>
              <a:ext cx="190" cy="64"/>
            </a:xfrm>
            <a:custGeom>
              <a:avLst/>
              <a:gdLst>
                <a:gd name="T0" fmla="*/ 189 w 190"/>
                <a:gd name="T1" fmla="*/ 32 h 64"/>
                <a:gd name="T2" fmla="*/ 187 w 190"/>
                <a:gd name="T3" fmla="*/ 52 h 64"/>
                <a:gd name="T4" fmla="*/ 124 w 190"/>
                <a:gd name="T5" fmla="*/ 63 h 64"/>
                <a:gd name="T6" fmla="*/ 54 w 190"/>
                <a:gd name="T7" fmla="*/ 63 h 64"/>
                <a:gd name="T8" fmla="*/ 1 w 190"/>
                <a:gd name="T9" fmla="*/ 45 h 64"/>
                <a:gd name="T10" fmla="*/ 0 w 190"/>
                <a:gd name="T11" fmla="*/ 0 h 64"/>
                <a:gd name="T12" fmla="*/ 104 w 190"/>
                <a:gd name="T13" fmla="*/ 0 h 64"/>
                <a:gd name="T14" fmla="*/ 189 w 190"/>
                <a:gd name="T15" fmla="*/ 32 h 64"/>
                <a:gd name="T16" fmla="*/ 0 60000 65536"/>
                <a:gd name="T17" fmla="*/ 0 60000 65536"/>
                <a:gd name="T18" fmla="*/ 0 60000 65536"/>
                <a:gd name="T19" fmla="*/ 0 60000 65536"/>
                <a:gd name="T20" fmla="*/ 0 60000 65536"/>
                <a:gd name="T21" fmla="*/ 0 60000 65536"/>
                <a:gd name="T22" fmla="*/ 0 60000 65536"/>
                <a:gd name="T23" fmla="*/ 0 60000 65536"/>
                <a:gd name="T24" fmla="*/ 0 w 190"/>
                <a:gd name="T25" fmla="*/ 0 h 64"/>
                <a:gd name="T26" fmla="*/ 190 w 190"/>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0" h="64">
                  <a:moveTo>
                    <a:pt x="189" y="32"/>
                  </a:moveTo>
                  <a:lnTo>
                    <a:pt x="187" y="52"/>
                  </a:lnTo>
                  <a:lnTo>
                    <a:pt x="124" y="63"/>
                  </a:lnTo>
                  <a:lnTo>
                    <a:pt x="54" y="63"/>
                  </a:lnTo>
                  <a:lnTo>
                    <a:pt x="1" y="45"/>
                  </a:lnTo>
                  <a:lnTo>
                    <a:pt x="0" y="0"/>
                  </a:lnTo>
                  <a:lnTo>
                    <a:pt x="104" y="0"/>
                  </a:lnTo>
                  <a:lnTo>
                    <a:pt x="189"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7206" name="Freeform 614"/>
            <p:cNvSpPr>
              <a:spLocks/>
            </p:cNvSpPr>
            <p:nvPr/>
          </p:nvSpPr>
          <p:spPr bwMode="auto">
            <a:xfrm>
              <a:off x="491" y="3368"/>
              <a:ext cx="176" cy="31"/>
            </a:xfrm>
            <a:custGeom>
              <a:avLst/>
              <a:gdLst>
                <a:gd name="T0" fmla="*/ 175 w 176"/>
                <a:gd name="T1" fmla="*/ 9 h 31"/>
                <a:gd name="T2" fmla="*/ 173 w 176"/>
                <a:gd name="T3" fmla="*/ 21 h 31"/>
                <a:gd name="T4" fmla="*/ 118 w 176"/>
                <a:gd name="T5" fmla="*/ 30 h 31"/>
                <a:gd name="T6" fmla="*/ 46 w 176"/>
                <a:gd name="T7" fmla="*/ 30 h 31"/>
                <a:gd name="T8" fmla="*/ 0 w 176"/>
                <a:gd name="T9" fmla="*/ 15 h 31"/>
                <a:gd name="T10" fmla="*/ 0 w 176"/>
                <a:gd name="T11" fmla="*/ 0 h 31"/>
                <a:gd name="T12" fmla="*/ 44 w 176"/>
                <a:gd name="T13" fmla="*/ 15 h 31"/>
                <a:gd name="T14" fmla="*/ 117 w 176"/>
                <a:gd name="T15" fmla="*/ 16 h 31"/>
                <a:gd name="T16" fmla="*/ 175 w 176"/>
                <a:gd name="T17" fmla="*/ 9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6"/>
                <a:gd name="T28" fmla="*/ 0 h 31"/>
                <a:gd name="T29" fmla="*/ 176 w 176"/>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6" h="31">
                  <a:moveTo>
                    <a:pt x="175" y="9"/>
                  </a:moveTo>
                  <a:lnTo>
                    <a:pt x="173" y="21"/>
                  </a:lnTo>
                  <a:lnTo>
                    <a:pt x="118" y="30"/>
                  </a:lnTo>
                  <a:lnTo>
                    <a:pt x="46" y="30"/>
                  </a:lnTo>
                  <a:lnTo>
                    <a:pt x="0" y="15"/>
                  </a:lnTo>
                  <a:lnTo>
                    <a:pt x="0" y="0"/>
                  </a:lnTo>
                  <a:lnTo>
                    <a:pt x="44" y="15"/>
                  </a:lnTo>
                  <a:lnTo>
                    <a:pt x="117" y="16"/>
                  </a:lnTo>
                  <a:lnTo>
                    <a:pt x="175" y="9"/>
                  </a:lnTo>
                </a:path>
              </a:pathLst>
            </a:custGeom>
            <a:solidFill>
              <a:srgbClr val="606060"/>
            </a:solidFill>
            <a:ln w="9525" cap="rnd">
              <a:noFill/>
              <a:round/>
              <a:headEnd type="none" w="sm" len="sm"/>
              <a:tailEnd type="none" w="sm" len="sm"/>
            </a:ln>
          </p:spPr>
          <p:txBody>
            <a:bodyPr/>
            <a:lstStyle/>
            <a:p>
              <a:endParaRPr lang="es-ES"/>
            </a:p>
          </p:txBody>
        </p:sp>
        <p:sp>
          <p:nvSpPr>
            <p:cNvPr id="107207" name="Freeform 615"/>
            <p:cNvSpPr>
              <a:spLocks/>
            </p:cNvSpPr>
            <p:nvPr/>
          </p:nvSpPr>
          <p:spPr bwMode="auto">
            <a:xfrm>
              <a:off x="527" y="3044"/>
              <a:ext cx="82" cy="95"/>
            </a:xfrm>
            <a:custGeom>
              <a:avLst/>
              <a:gdLst>
                <a:gd name="T0" fmla="*/ 54 w 82"/>
                <a:gd name="T1" fmla="*/ 1 h 95"/>
                <a:gd name="T2" fmla="*/ 66 w 82"/>
                <a:gd name="T3" fmla="*/ 6 h 95"/>
                <a:gd name="T4" fmla="*/ 70 w 82"/>
                <a:gd name="T5" fmla="*/ 13 h 95"/>
                <a:gd name="T6" fmla="*/ 73 w 82"/>
                <a:gd name="T7" fmla="*/ 23 h 95"/>
                <a:gd name="T8" fmla="*/ 73 w 82"/>
                <a:gd name="T9" fmla="*/ 29 h 95"/>
                <a:gd name="T10" fmla="*/ 73 w 82"/>
                <a:gd name="T11" fmla="*/ 31 h 95"/>
                <a:gd name="T12" fmla="*/ 71 w 82"/>
                <a:gd name="T13" fmla="*/ 35 h 95"/>
                <a:gd name="T14" fmla="*/ 73 w 82"/>
                <a:gd name="T15" fmla="*/ 40 h 95"/>
                <a:gd name="T16" fmla="*/ 77 w 82"/>
                <a:gd name="T17" fmla="*/ 47 h 95"/>
                <a:gd name="T18" fmla="*/ 78 w 82"/>
                <a:gd name="T19" fmla="*/ 48 h 95"/>
                <a:gd name="T20" fmla="*/ 79 w 82"/>
                <a:gd name="T21" fmla="*/ 51 h 95"/>
                <a:gd name="T22" fmla="*/ 81 w 82"/>
                <a:gd name="T23" fmla="*/ 51 h 95"/>
                <a:gd name="T24" fmla="*/ 81 w 82"/>
                <a:gd name="T25" fmla="*/ 53 h 95"/>
                <a:gd name="T26" fmla="*/ 81 w 82"/>
                <a:gd name="T27" fmla="*/ 55 h 95"/>
                <a:gd name="T28" fmla="*/ 79 w 82"/>
                <a:gd name="T29" fmla="*/ 55 h 95"/>
                <a:gd name="T30" fmla="*/ 76 w 82"/>
                <a:gd name="T31" fmla="*/ 55 h 95"/>
                <a:gd name="T32" fmla="*/ 73 w 82"/>
                <a:gd name="T33" fmla="*/ 55 h 95"/>
                <a:gd name="T34" fmla="*/ 73 w 82"/>
                <a:gd name="T35" fmla="*/ 60 h 95"/>
                <a:gd name="T36" fmla="*/ 73 w 82"/>
                <a:gd name="T37" fmla="*/ 62 h 95"/>
                <a:gd name="T38" fmla="*/ 76 w 82"/>
                <a:gd name="T39" fmla="*/ 63 h 95"/>
                <a:gd name="T40" fmla="*/ 73 w 82"/>
                <a:gd name="T41" fmla="*/ 66 h 95"/>
                <a:gd name="T42" fmla="*/ 73 w 82"/>
                <a:gd name="T43" fmla="*/ 69 h 95"/>
                <a:gd name="T44" fmla="*/ 73 w 82"/>
                <a:gd name="T45" fmla="*/ 70 h 95"/>
                <a:gd name="T46" fmla="*/ 73 w 82"/>
                <a:gd name="T47" fmla="*/ 71 h 95"/>
                <a:gd name="T48" fmla="*/ 71 w 82"/>
                <a:gd name="T49" fmla="*/ 71 h 95"/>
                <a:gd name="T50" fmla="*/ 70 w 82"/>
                <a:gd name="T51" fmla="*/ 74 h 95"/>
                <a:gd name="T52" fmla="*/ 70 w 82"/>
                <a:gd name="T53" fmla="*/ 77 h 95"/>
                <a:gd name="T54" fmla="*/ 70 w 82"/>
                <a:gd name="T55" fmla="*/ 79 h 95"/>
                <a:gd name="T56" fmla="*/ 69 w 82"/>
                <a:gd name="T57" fmla="*/ 80 h 95"/>
                <a:gd name="T58" fmla="*/ 67 w 82"/>
                <a:gd name="T59" fmla="*/ 82 h 95"/>
                <a:gd name="T60" fmla="*/ 65 w 82"/>
                <a:gd name="T61" fmla="*/ 82 h 95"/>
                <a:gd name="T62" fmla="*/ 62 w 82"/>
                <a:gd name="T63" fmla="*/ 82 h 95"/>
                <a:gd name="T64" fmla="*/ 57 w 82"/>
                <a:gd name="T65" fmla="*/ 82 h 95"/>
                <a:gd name="T66" fmla="*/ 51 w 82"/>
                <a:gd name="T67" fmla="*/ 82 h 95"/>
                <a:gd name="T68" fmla="*/ 42 w 82"/>
                <a:gd name="T69" fmla="*/ 94 h 95"/>
                <a:gd name="T70" fmla="*/ 9 w 82"/>
                <a:gd name="T71" fmla="*/ 79 h 95"/>
                <a:gd name="T72" fmla="*/ 12 w 82"/>
                <a:gd name="T73" fmla="*/ 73 h 95"/>
                <a:gd name="T74" fmla="*/ 15 w 82"/>
                <a:gd name="T75" fmla="*/ 70 h 95"/>
                <a:gd name="T76" fmla="*/ 15 w 82"/>
                <a:gd name="T77" fmla="*/ 62 h 95"/>
                <a:gd name="T78" fmla="*/ 0 w 82"/>
                <a:gd name="T79" fmla="*/ 48 h 95"/>
                <a:gd name="T80" fmla="*/ 0 w 82"/>
                <a:gd name="T81" fmla="*/ 17 h 95"/>
                <a:gd name="T82" fmla="*/ 7 w 82"/>
                <a:gd name="T83" fmla="*/ 8 h 95"/>
                <a:gd name="T84" fmla="*/ 18 w 82"/>
                <a:gd name="T85" fmla="*/ 3 h 95"/>
                <a:gd name="T86" fmla="*/ 28 w 82"/>
                <a:gd name="T87" fmla="*/ 0 h 95"/>
                <a:gd name="T88" fmla="*/ 42 w 82"/>
                <a:gd name="T89" fmla="*/ 0 h 95"/>
                <a:gd name="T90" fmla="*/ 54 w 82"/>
                <a:gd name="T91" fmla="*/ 1 h 9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2"/>
                <a:gd name="T139" fmla="*/ 0 h 95"/>
                <a:gd name="T140" fmla="*/ 82 w 82"/>
                <a:gd name="T141" fmla="*/ 95 h 9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2" h="95">
                  <a:moveTo>
                    <a:pt x="54" y="1"/>
                  </a:moveTo>
                  <a:lnTo>
                    <a:pt x="66" y="6"/>
                  </a:lnTo>
                  <a:lnTo>
                    <a:pt x="70" y="13"/>
                  </a:lnTo>
                  <a:lnTo>
                    <a:pt x="73" y="23"/>
                  </a:lnTo>
                  <a:lnTo>
                    <a:pt x="73" y="29"/>
                  </a:lnTo>
                  <a:lnTo>
                    <a:pt x="73" y="31"/>
                  </a:lnTo>
                  <a:lnTo>
                    <a:pt x="71" y="35"/>
                  </a:lnTo>
                  <a:lnTo>
                    <a:pt x="73" y="40"/>
                  </a:lnTo>
                  <a:lnTo>
                    <a:pt x="77" y="47"/>
                  </a:lnTo>
                  <a:lnTo>
                    <a:pt x="78" y="48"/>
                  </a:lnTo>
                  <a:lnTo>
                    <a:pt x="79" y="51"/>
                  </a:lnTo>
                  <a:lnTo>
                    <a:pt x="81" y="51"/>
                  </a:lnTo>
                  <a:lnTo>
                    <a:pt x="81" y="53"/>
                  </a:lnTo>
                  <a:lnTo>
                    <a:pt x="81" y="55"/>
                  </a:lnTo>
                  <a:lnTo>
                    <a:pt x="79" y="55"/>
                  </a:lnTo>
                  <a:lnTo>
                    <a:pt x="76" y="55"/>
                  </a:lnTo>
                  <a:lnTo>
                    <a:pt x="73" y="55"/>
                  </a:lnTo>
                  <a:lnTo>
                    <a:pt x="73" y="60"/>
                  </a:lnTo>
                  <a:lnTo>
                    <a:pt x="73" y="62"/>
                  </a:lnTo>
                  <a:lnTo>
                    <a:pt x="76" y="63"/>
                  </a:lnTo>
                  <a:lnTo>
                    <a:pt x="73" y="66"/>
                  </a:lnTo>
                  <a:lnTo>
                    <a:pt x="73" y="69"/>
                  </a:lnTo>
                  <a:lnTo>
                    <a:pt x="73" y="70"/>
                  </a:lnTo>
                  <a:lnTo>
                    <a:pt x="73" y="71"/>
                  </a:lnTo>
                  <a:lnTo>
                    <a:pt x="71" y="71"/>
                  </a:lnTo>
                  <a:lnTo>
                    <a:pt x="70" y="74"/>
                  </a:lnTo>
                  <a:lnTo>
                    <a:pt x="70" y="77"/>
                  </a:lnTo>
                  <a:lnTo>
                    <a:pt x="70" y="79"/>
                  </a:lnTo>
                  <a:lnTo>
                    <a:pt x="69" y="80"/>
                  </a:lnTo>
                  <a:lnTo>
                    <a:pt x="67" y="82"/>
                  </a:lnTo>
                  <a:lnTo>
                    <a:pt x="65" y="82"/>
                  </a:lnTo>
                  <a:lnTo>
                    <a:pt x="62" y="82"/>
                  </a:lnTo>
                  <a:lnTo>
                    <a:pt x="57" y="82"/>
                  </a:lnTo>
                  <a:lnTo>
                    <a:pt x="51" y="82"/>
                  </a:lnTo>
                  <a:lnTo>
                    <a:pt x="42" y="94"/>
                  </a:lnTo>
                  <a:lnTo>
                    <a:pt x="9" y="79"/>
                  </a:lnTo>
                  <a:lnTo>
                    <a:pt x="12" y="73"/>
                  </a:lnTo>
                  <a:lnTo>
                    <a:pt x="15" y="70"/>
                  </a:lnTo>
                  <a:lnTo>
                    <a:pt x="15" y="62"/>
                  </a:lnTo>
                  <a:lnTo>
                    <a:pt x="0" y="48"/>
                  </a:lnTo>
                  <a:lnTo>
                    <a:pt x="0" y="17"/>
                  </a:lnTo>
                  <a:lnTo>
                    <a:pt x="7" y="8"/>
                  </a:lnTo>
                  <a:lnTo>
                    <a:pt x="18" y="3"/>
                  </a:lnTo>
                  <a:lnTo>
                    <a:pt x="28" y="0"/>
                  </a:lnTo>
                  <a:lnTo>
                    <a:pt x="42" y="0"/>
                  </a:lnTo>
                  <a:lnTo>
                    <a:pt x="54" y="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208" name="Freeform 616"/>
            <p:cNvSpPr>
              <a:spLocks/>
            </p:cNvSpPr>
            <p:nvPr/>
          </p:nvSpPr>
          <p:spPr bwMode="auto">
            <a:xfrm>
              <a:off x="583" y="3073"/>
              <a:ext cx="27" cy="1"/>
            </a:xfrm>
            <a:custGeom>
              <a:avLst/>
              <a:gdLst>
                <a:gd name="T0" fmla="*/ 26 w 27"/>
                <a:gd name="T1" fmla="*/ 0 h 1"/>
                <a:gd name="T2" fmla="*/ 21 w 27"/>
                <a:gd name="T3" fmla="*/ 0 h 1"/>
                <a:gd name="T4" fmla="*/ 18 w 27"/>
                <a:gd name="T5" fmla="*/ 0 h 1"/>
                <a:gd name="T6" fmla="*/ 12 w 27"/>
                <a:gd name="T7" fmla="*/ 0 h 1"/>
                <a:gd name="T8" fmla="*/ 2 w 27"/>
                <a:gd name="T9" fmla="*/ 0 h 1"/>
                <a:gd name="T10" fmla="*/ 0 w 27"/>
                <a:gd name="T11" fmla="*/ 0 h 1"/>
                <a:gd name="T12" fmla="*/ 6 w 27"/>
                <a:gd name="T13" fmla="*/ 0 h 1"/>
                <a:gd name="T14" fmla="*/ 10 w 27"/>
                <a:gd name="T15" fmla="*/ 0 h 1"/>
                <a:gd name="T16" fmla="*/ 13 w 27"/>
                <a:gd name="T17" fmla="*/ 0 h 1"/>
                <a:gd name="T18" fmla="*/ 18 w 27"/>
                <a:gd name="T19" fmla="*/ 0 h 1"/>
                <a:gd name="T20" fmla="*/ 21 w 27"/>
                <a:gd name="T21" fmla="*/ 0 h 1"/>
                <a:gd name="T22" fmla="*/ 26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26" y="0"/>
                  </a:moveTo>
                  <a:lnTo>
                    <a:pt x="21" y="0"/>
                  </a:lnTo>
                  <a:lnTo>
                    <a:pt x="18" y="0"/>
                  </a:lnTo>
                  <a:lnTo>
                    <a:pt x="12" y="0"/>
                  </a:lnTo>
                  <a:lnTo>
                    <a:pt x="2" y="0"/>
                  </a:lnTo>
                  <a:lnTo>
                    <a:pt x="0" y="0"/>
                  </a:lnTo>
                  <a:lnTo>
                    <a:pt x="6" y="0"/>
                  </a:lnTo>
                  <a:lnTo>
                    <a:pt x="10" y="0"/>
                  </a:lnTo>
                  <a:lnTo>
                    <a:pt x="13" y="0"/>
                  </a:lnTo>
                  <a:lnTo>
                    <a:pt x="18" y="0"/>
                  </a:lnTo>
                  <a:lnTo>
                    <a:pt x="21" y="0"/>
                  </a:lnTo>
                  <a:lnTo>
                    <a:pt x="26" y="0"/>
                  </a:lnTo>
                </a:path>
              </a:pathLst>
            </a:custGeom>
            <a:solidFill>
              <a:srgbClr val="201000"/>
            </a:solidFill>
            <a:ln w="9525" cap="rnd">
              <a:noFill/>
              <a:round/>
              <a:headEnd type="none" w="sm" len="sm"/>
              <a:tailEnd type="none" w="sm" len="sm"/>
            </a:ln>
          </p:spPr>
          <p:txBody>
            <a:bodyPr/>
            <a:lstStyle/>
            <a:p>
              <a:endParaRPr lang="es-ES"/>
            </a:p>
          </p:txBody>
        </p:sp>
        <p:sp>
          <p:nvSpPr>
            <p:cNvPr id="107209" name="Freeform 617"/>
            <p:cNvSpPr>
              <a:spLocks/>
            </p:cNvSpPr>
            <p:nvPr/>
          </p:nvSpPr>
          <p:spPr bwMode="auto">
            <a:xfrm>
              <a:off x="604" y="3095"/>
              <a:ext cx="1" cy="26"/>
            </a:xfrm>
            <a:custGeom>
              <a:avLst/>
              <a:gdLst>
                <a:gd name="T0" fmla="*/ 0 w 1"/>
                <a:gd name="T1" fmla="*/ 0 h 26"/>
                <a:gd name="T2" fmla="*/ 0 w 1"/>
                <a:gd name="T3" fmla="*/ 25 h 26"/>
                <a:gd name="T4" fmla="*/ 0 w 1"/>
                <a:gd name="T5" fmla="*/ 0 h 26"/>
                <a:gd name="T6" fmla="*/ 0 60000 65536"/>
                <a:gd name="T7" fmla="*/ 0 60000 65536"/>
                <a:gd name="T8" fmla="*/ 0 60000 65536"/>
                <a:gd name="T9" fmla="*/ 0 w 1"/>
                <a:gd name="T10" fmla="*/ 0 h 26"/>
                <a:gd name="T11" fmla="*/ 1 w 1"/>
                <a:gd name="T12" fmla="*/ 26 h 26"/>
              </a:gdLst>
              <a:ahLst/>
              <a:cxnLst>
                <a:cxn ang="T6">
                  <a:pos x="T0" y="T1"/>
                </a:cxn>
                <a:cxn ang="T7">
                  <a:pos x="T2" y="T3"/>
                </a:cxn>
                <a:cxn ang="T8">
                  <a:pos x="T4" y="T5"/>
                </a:cxn>
              </a:cxnLst>
              <a:rect l="T9" t="T10" r="T11" b="T12"/>
              <a:pathLst>
                <a:path w="1" h="26">
                  <a:moveTo>
                    <a:pt x="0" y="0"/>
                  </a:moveTo>
                  <a:lnTo>
                    <a:pt x="0"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210" name="Freeform 618"/>
            <p:cNvSpPr>
              <a:spLocks/>
            </p:cNvSpPr>
            <p:nvPr/>
          </p:nvSpPr>
          <p:spPr bwMode="auto">
            <a:xfrm>
              <a:off x="553" y="3076"/>
              <a:ext cx="28" cy="26"/>
            </a:xfrm>
            <a:custGeom>
              <a:avLst/>
              <a:gdLst>
                <a:gd name="T0" fmla="*/ 27 w 28"/>
                <a:gd name="T1" fmla="*/ 5 h 26"/>
                <a:gd name="T2" fmla="*/ 22 w 28"/>
                <a:gd name="T3" fmla="*/ 0 h 26"/>
                <a:gd name="T4" fmla="*/ 15 w 28"/>
                <a:gd name="T5" fmla="*/ 0 h 26"/>
                <a:gd name="T6" fmla="*/ 5 w 28"/>
                <a:gd name="T7" fmla="*/ 0 h 26"/>
                <a:gd name="T8" fmla="*/ 2 w 28"/>
                <a:gd name="T9" fmla="*/ 2 h 26"/>
                <a:gd name="T10" fmla="*/ 2 w 28"/>
                <a:gd name="T11" fmla="*/ 6 h 26"/>
                <a:gd name="T12" fmla="*/ 2 w 28"/>
                <a:gd name="T13" fmla="*/ 10 h 26"/>
                <a:gd name="T14" fmla="*/ 2 w 28"/>
                <a:gd name="T15" fmla="*/ 11 h 26"/>
                <a:gd name="T16" fmla="*/ 2 w 28"/>
                <a:gd name="T17" fmla="*/ 14 h 26"/>
                <a:gd name="T18" fmla="*/ 2 w 28"/>
                <a:gd name="T19" fmla="*/ 18 h 26"/>
                <a:gd name="T20" fmla="*/ 9 w 28"/>
                <a:gd name="T21" fmla="*/ 22 h 26"/>
                <a:gd name="T22" fmla="*/ 12 w 28"/>
                <a:gd name="T23" fmla="*/ 22 h 26"/>
                <a:gd name="T24" fmla="*/ 18 w 28"/>
                <a:gd name="T25" fmla="*/ 22 h 26"/>
                <a:gd name="T26" fmla="*/ 12 w 28"/>
                <a:gd name="T27" fmla="*/ 25 h 26"/>
                <a:gd name="T28" fmla="*/ 5 w 28"/>
                <a:gd name="T29" fmla="*/ 22 h 26"/>
                <a:gd name="T30" fmla="*/ 2 w 28"/>
                <a:gd name="T31" fmla="*/ 18 h 26"/>
                <a:gd name="T32" fmla="*/ 2 w 28"/>
                <a:gd name="T33" fmla="*/ 13 h 26"/>
                <a:gd name="T34" fmla="*/ 0 w 28"/>
                <a:gd name="T35" fmla="*/ 8 h 26"/>
                <a:gd name="T36" fmla="*/ 0 w 28"/>
                <a:gd name="T37" fmla="*/ 6 h 26"/>
                <a:gd name="T38" fmla="*/ 2 w 28"/>
                <a:gd name="T39" fmla="*/ 1 h 26"/>
                <a:gd name="T40" fmla="*/ 2 w 28"/>
                <a:gd name="T41" fmla="*/ 0 h 26"/>
                <a:gd name="T42" fmla="*/ 12 w 28"/>
                <a:gd name="T43" fmla="*/ 0 h 26"/>
                <a:gd name="T44" fmla="*/ 22 w 28"/>
                <a:gd name="T45" fmla="*/ 0 h 26"/>
                <a:gd name="T46" fmla="*/ 27 w 28"/>
                <a:gd name="T47" fmla="*/ 0 h 26"/>
                <a:gd name="T48" fmla="*/ 27 w 28"/>
                <a:gd name="T49" fmla="*/ 5 h 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
                <a:gd name="T76" fmla="*/ 0 h 26"/>
                <a:gd name="T77" fmla="*/ 28 w 28"/>
                <a:gd name="T78" fmla="*/ 26 h 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 h="26">
                  <a:moveTo>
                    <a:pt x="27" y="5"/>
                  </a:moveTo>
                  <a:lnTo>
                    <a:pt x="22" y="0"/>
                  </a:lnTo>
                  <a:lnTo>
                    <a:pt x="15" y="0"/>
                  </a:lnTo>
                  <a:lnTo>
                    <a:pt x="5" y="0"/>
                  </a:lnTo>
                  <a:lnTo>
                    <a:pt x="2" y="2"/>
                  </a:lnTo>
                  <a:lnTo>
                    <a:pt x="2" y="6"/>
                  </a:lnTo>
                  <a:lnTo>
                    <a:pt x="2" y="10"/>
                  </a:lnTo>
                  <a:lnTo>
                    <a:pt x="2" y="11"/>
                  </a:lnTo>
                  <a:lnTo>
                    <a:pt x="2" y="14"/>
                  </a:lnTo>
                  <a:lnTo>
                    <a:pt x="2" y="18"/>
                  </a:lnTo>
                  <a:lnTo>
                    <a:pt x="9" y="22"/>
                  </a:lnTo>
                  <a:lnTo>
                    <a:pt x="12" y="22"/>
                  </a:lnTo>
                  <a:lnTo>
                    <a:pt x="18" y="22"/>
                  </a:lnTo>
                  <a:lnTo>
                    <a:pt x="12" y="25"/>
                  </a:lnTo>
                  <a:lnTo>
                    <a:pt x="5" y="22"/>
                  </a:lnTo>
                  <a:lnTo>
                    <a:pt x="2" y="18"/>
                  </a:lnTo>
                  <a:lnTo>
                    <a:pt x="2" y="13"/>
                  </a:lnTo>
                  <a:lnTo>
                    <a:pt x="0" y="8"/>
                  </a:lnTo>
                  <a:lnTo>
                    <a:pt x="0" y="6"/>
                  </a:lnTo>
                  <a:lnTo>
                    <a:pt x="2" y="1"/>
                  </a:lnTo>
                  <a:lnTo>
                    <a:pt x="2" y="0"/>
                  </a:lnTo>
                  <a:lnTo>
                    <a:pt x="12" y="0"/>
                  </a:lnTo>
                  <a:lnTo>
                    <a:pt x="22" y="0"/>
                  </a:lnTo>
                  <a:lnTo>
                    <a:pt x="27" y="0"/>
                  </a:lnTo>
                  <a:lnTo>
                    <a:pt x="27" y="5"/>
                  </a:lnTo>
                </a:path>
              </a:pathLst>
            </a:custGeom>
            <a:solidFill>
              <a:srgbClr val="402000"/>
            </a:solidFill>
            <a:ln w="9525" cap="rnd">
              <a:noFill/>
              <a:round/>
              <a:headEnd type="none" w="sm" len="sm"/>
              <a:tailEnd type="none" w="sm" len="sm"/>
            </a:ln>
          </p:spPr>
          <p:txBody>
            <a:bodyPr/>
            <a:lstStyle/>
            <a:p>
              <a:endParaRPr lang="es-ES"/>
            </a:p>
          </p:txBody>
        </p:sp>
        <p:sp>
          <p:nvSpPr>
            <p:cNvPr id="107211" name="Freeform 619"/>
            <p:cNvSpPr>
              <a:spLocks/>
            </p:cNvSpPr>
            <p:nvPr/>
          </p:nvSpPr>
          <p:spPr bwMode="auto">
            <a:xfrm>
              <a:off x="518" y="3037"/>
              <a:ext cx="87" cy="84"/>
            </a:xfrm>
            <a:custGeom>
              <a:avLst/>
              <a:gdLst>
                <a:gd name="T0" fmla="*/ 79 w 87"/>
                <a:gd name="T1" fmla="*/ 31 h 84"/>
                <a:gd name="T2" fmla="*/ 75 w 87"/>
                <a:gd name="T3" fmla="*/ 30 h 84"/>
                <a:gd name="T4" fmla="*/ 59 w 87"/>
                <a:gd name="T5" fmla="*/ 33 h 84"/>
                <a:gd name="T6" fmla="*/ 71 w 87"/>
                <a:gd name="T7" fmla="*/ 26 h 84"/>
                <a:gd name="T8" fmla="*/ 56 w 87"/>
                <a:gd name="T9" fmla="*/ 33 h 84"/>
                <a:gd name="T10" fmla="*/ 52 w 87"/>
                <a:gd name="T11" fmla="*/ 38 h 84"/>
                <a:gd name="T12" fmla="*/ 50 w 87"/>
                <a:gd name="T13" fmla="*/ 38 h 84"/>
                <a:gd name="T14" fmla="*/ 50 w 87"/>
                <a:gd name="T15" fmla="*/ 41 h 84"/>
                <a:gd name="T16" fmla="*/ 45 w 87"/>
                <a:gd name="T17" fmla="*/ 42 h 84"/>
                <a:gd name="T18" fmla="*/ 55 w 87"/>
                <a:gd name="T19" fmla="*/ 45 h 84"/>
                <a:gd name="T20" fmla="*/ 44 w 87"/>
                <a:gd name="T21" fmla="*/ 45 h 84"/>
                <a:gd name="T22" fmla="*/ 44 w 87"/>
                <a:gd name="T23" fmla="*/ 47 h 84"/>
                <a:gd name="T24" fmla="*/ 45 w 87"/>
                <a:gd name="T25" fmla="*/ 50 h 84"/>
                <a:gd name="T26" fmla="*/ 52 w 87"/>
                <a:gd name="T27" fmla="*/ 52 h 84"/>
                <a:gd name="T28" fmla="*/ 35 w 87"/>
                <a:gd name="T29" fmla="*/ 51 h 84"/>
                <a:gd name="T30" fmla="*/ 34 w 87"/>
                <a:gd name="T31" fmla="*/ 53 h 84"/>
                <a:gd name="T32" fmla="*/ 34 w 87"/>
                <a:gd name="T33" fmla="*/ 59 h 84"/>
                <a:gd name="T34" fmla="*/ 43 w 87"/>
                <a:gd name="T35" fmla="*/ 61 h 84"/>
                <a:gd name="T36" fmla="*/ 32 w 87"/>
                <a:gd name="T37" fmla="*/ 61 h 84"/>
                <a:gd name="T38" fmla="*/ 41 w 87"/>
                <a:gd name="T39" fmla="*/ 65 h 84"/>
                <a:gd name="T40" fmla="*/ 39 w 87"/>
                <a:gd name="T41" fmla="*/ 68 h 84"/>
                <a:gd name="T42" fmla="*/ 35 w 87"/>
                <a:gd name="T43" fmla="*/ 71 h 84"/>
                <a:gd name="T44" fmla="*/ 43 w 87"/>
                <a:gd name="T45" fmla="*/ 75 h 84"/>
                <a:gd name="T46" fmla="*/ 30 w 87"/>
                <a:gd name="T47" fmla="*/ 73 h 84"/>
                <a:gd name="T48" fmla="*/ 32 w 87"/>
                <a:gd name="T49" fmla="*/ 76 h 84"/>
                <a:gd name="T50" fmla="*/ 31 w 87"/>
                <a:gd name="T51" fmla="*/ 76 h 84"/>
                <a:gd name="T52" fmla="*/ 28 w 87"/>
                <a:gd name="T53" fmla="*/ 80 h 84"/>
                <a:gd name="T54" fmla="*/ 27 w 87"/>
                <a:gd name="T55" fmla="*/ 80 h 84"/>
                <a:gd name="T56" fmla="*/ 20 w 87"/>
                <a:gd name="T57" fmla="*/ 76 h 84"/>
                <a:gd name="T58" fmla="*/ 11 w 87"/>
                <a:gd name="T59" fmla="*/ 75 h 84"/>
                <a:gd name="T60" fmla="*/ 14 w 87"/>
                <a:gd name="T61" fmla="*/ 71 h 84"/>
                <a:gd name="T62" fmla="*/ 10 w 87"/>
                <a:gd name="T63" fmla="*/ 62 h 84"/>
                <a:gd name="T64" fmla="*/ 0 w 87"/>
                <a:gd name="T65" fmla="*/ 42 h 84"/>
                <a:gd name="T66" fmla="*/ 1 w 87"/>
                <a:gd name="T67" fmla="*/ 21 h 84"/>
                <a:gd name="T68" fmla="*/ 8 w 87"/>
                <a:gd name="T69" fmla="*/ 11 h 84"/>
                <a:gd name="T70" fmla="*/ 20 w 87"/>
                <a:gd name="T71" fmla="*/ 1 h 84"/>
                <a:gd name="T72" fmla="*/ 41 w 87"/>
                <a:gd name="T73" fmla="*/ 0 h 84"/>
                <a:gd name="T74" fmla="*/ 62 w 87"/>
                <a:gd name="T75" fmla="*/ 1 h 84"/>
                <a:gd name="T76" fmla="*/ 78 w 87"/>
                <a:gd name="T77" fmla="*/ 9 h 84"/>
                <a:gd name="T78" fmla="*/ 86 w 87"/>
                <a:gd name="T79" fmla="*/ 22 h 8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7"/>
                <a:gd name="T121" fmla="*/ 0 h 84"/>
                <a:gd name="T122" fmla="*/ 87 w 87"/>
                <a:gd name="T123" fmla="*/ 84 h 8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7" h="84">
                  <a:moveTo>
                    <a:pt x="86" y="22"/>
                  </a:moveTo>
                  <a:lnTo>
                    <a:pt x="79" y="31"/>
                  </a:lnTo>
                  <a:lnTo>
                    <a:pt x="71" y="34"/>
                  </a:lnTo>
                  <a:lnTo>
                    <a:pt x="75" y="30"/>
                  </a:lnTo>
                  <a:lnTo>
                    <a:pt x="67" y="31"/>
                  </a:lnTo>
                  <a:lnTo>
                    <a:pt x="59" y="33"/>
                  </a:lnTo>
                  <a:lnTo>
                    <a:pt x="67" y="30"/>
                  </a:lnTo>
                  <a:lnTo>
                    <a:pt x="71" y="26"/>
                  </a:lnTo>
                  <a:lnTo>
                    <a:pt x="61" y="31"/>
                  </a:lnTo>
                  <a:lnTo>
                    <a:pt x="56" y="33"/>
                  </a:lnTo>
                  <a:lnTo>
                    <a:pt x="49" y="34"/>
                  </a:lnTo>
                  <a:lnTo>
                    <a:pt x="52" y="38"/>
                  </a:lnTo>
                  <a:lnTo>
                    <a:pt x="55" y="38"/>
                  </a:lnTo>
                  <a:lnTo>
                    <a:pt x="50" y="38"/>
                  </a:lnTo>
                  <a:lnTo>
                    <a:pt x="45" y="38"/>
                  </a:lnTo>
                  <a:lnTo>
                    <a:pt x="50" y="41"/>
                  </a:lnTo>
                  <a:lnTo>
                    <a:pt x="55" y="43"/>
                  </a:lnTo>
                  <a:lnTo>
                    <a:pt x="45" y="42"/>
                  </a:lnTo>
                  <a:lnTo>
                    <a:pt x="52" y="44"/>
                  </a:lnTo>
                  <a:lnTo>
                    <a:pt x="55" y="45"/>
                  </a:lnTo>
                  <a:lnTo>
                    <a:pt x="50" y="45"/>
                  </a:lnTo>
                  <a:lnTo>
                    <a:pt x="44" y="45"/>
                  </a:lnTo>
                  <a:lnTo>
                    <a:pt x="52" y="48"/>
                  </a:lnTo>
                  <a:lnTo>
                    <a:pt x="44" y="47"/>
                  </a:lnTo>
                  <a:lnTo>
                    <a:pt x="43" y="46"/>
                  </a:lnTo>
                  <a:lnTo>
                    <a:pt x="45" y="50"/>
                  </a:lnTo>
                  <a:lnTo>
                    <a:pt x="49" y="51"/>
                  </a:lnTo>
                  <a:lnTo>
                    <a:pt x="52" y="52"/>
                  </a:lnTo>
                  <a:lnTo>
                    <a:pt x="43" y="52"/>
                  </a:lnTo>
                  <a:lnTo>
                    <a:pt x="35" y="51"/>
                  </a:lnTo>
                  <a:lnTo>
                    <a:pt x="32" y="50"/>
                  </a:lnTo>
                  <a:lnTo>
                    <a:pt x="34" y="53"/>
                  </a:lnTo>
                  <a:lnTo>
                    <a:pt x="31" y="54"/>
                  </a:lnTo>
                  <a:lnTo>
                    <a:pt x="34" y="59"/>
                  </a:lnTo>
                  <a:lnTo>
                    <a:pt x="38" y="60"/>
                  </a:lnTo>
                  <a:lnTo>
                    <a:pt x="43" y="61"/>
                  </a:lnTo>
                  <a:lnTo>
                    <a:pt x="39" y="61"/>
                  </a:lnTo>
                  <a:lnTo>
                    <a:pt x="32" y="61"/>
                  </a:lnTo>
                  <a:lnTo>
                    <a:pt x="36" y="63"/>
                  </a:lnTo>
                  <a:lnTo>
                    <a:pt x="41" y="65"/>
                  </a:lnTo>
                  <a:lnTo>
                    <a:pt x="46" y="68"/>
                  </a:lnTo>
                  <a:lnTo>
                    <a:pt x="39" y="68"/>
                  </a:lnTo>
                  <a:lnTo>
                    <a:pt x="33" y="68"/>
                  </a:lnTo>
                  <a:lnTo>
                    <a:pt x="35" y="71"/>
                  </a:lnTo>
                  <a:lnTo>
                    <a:pt x="38" y="73"/>
                  </a:lnTo>
                  <a:lnTo>
                    <a:pt x="43" y="75"/>
                  </a:lnTo>
                  <a:lnTo>
                    <a:pt x="36" y="75"/>
                  </a:lnTo>
                  <a:lnTo>
                    <a:pt x="30" y="73"/>
                  </a:lnTo>
                  <a:lnTo>
                    <a:pt x="28" y="71"/>
                  </a:lnTo>
                  <a:lnTo>
                    <a:pt x="32" y="76"/>
                  </a:lnTo>
                  <a:lnTo>
                    <a:pt x="38" y="76"/>
                  </a:lnTo>
                  <a:lnTo>
                    <a:pt x="31" y="76"/>
                  </a:lnTo>
                  <a:lnTo>
                    <a:pt x="27" y="76"/>
                  </a:lnTo>
                  <a:lnTo>
                    <a:pt x="28" y="80"/>
                  </a:lnTo>
                  <a:lnTo>
                    <a:pt x="31" y="83"/>
                  </a:lnTo>
                  <a:lnTo>
                    <a:pt x="27" y="80"/>
                  </a:lnTo>
                  <a:lnTo>
                    <a:pt x="21" y="76"/>
                  </a:lnTo>
                  <a:lnTo>
                    <a:pt x="20" y="76"/>
                  </a:lnTo>
                  <a:lnTo>
                    <a:pt x="16" y="76"/>
                  </a:lnTo>
                  <a:lnTo>
                    <a:pt x="11" y="75"/>
                  </a:lnTo>
                  <a:lnTo>
                    <a:pt x="14" y="75"/>
                  </a:lnTo>
                  <a:lnTo>
                    <a:pt x="14" y="71"/>
                  </a:lnTo>
                  <a:lnTo>
                    <a:pt x="14" y="68"/>
                  </a:lnTo>
                  <a:lnTo>
                    <a:pt x="10" y="62"/>
                  </a:lnTo>
                  <a:lnTo>
                    <a:pt x="3" y="55"/>
                  </a:lnTo>
                  <a:lnTo>
                    <a:pt x="0" y="42"/>
                  </a:lnTo>
                  <a:lnTo>
                    <a:pt x="0" y="30"/>
                  </a:lnTo>
                  <a:lnTo>
                    <a:pt x="1" y="21"/>
                  </a:lnTo>
                  <a:lnTo>
                    <a:pt x="8" y="16"/>
                  </a:lnTo>
                  <a:lnTo>
                    <a:pt x="8" y="11"/>
                  </a:lnTo>
                  <a:lnTo>
                    <a:pt x="12" y="6"/>
                  </a:lnTo>
                  <a:lnTo>
                    <a:pt x="20" y="1"/>
                  </a:lnTo>
                  <a:lnTo>
                    <a:pt x="29" y="0"/>
                  </a:lnTo>
                  <a:lnTo>
                    <a:pt x="41" y="0"/>
                  </a:lnTo>
                  <a:lnTo>
                    <a:pt x="52" y="0"/>
                  </a:lnTo>
                  <a:lnTo>
                    <a:pt x="62" y="1"/>
                  </a:lnTo>
                  <a:lnTo>
                    <a:pt x="71" y="6"/>
                  </a:lnTo>
                  <a:lnTo>
                    <a:pt x="78" y="9"/>
                  </a:lnTo>
                  <a:lnTo>
                    <a:pt x="83" y="12"/>
                  </a:lnTo>
                  <a:lnTo>
                    <a:pt x="86" y="22"/>
                  </a:lnTo>
                </a:path>
              </a:pathLst>
            </a:custGeom>
            <a:solidFill>
              <a:srgbClr val="201000"/>
            </a:solidFill>
            <a:ln w="9525" cap="rnd">
              <a:noFill/>
              <a:round/>
              <a:headEnd type="none" w="sm" len="sm"/>
              <a:tailEnd type="none" w="sm" len="sm"/>
            </a:ln>
          </p:spPr>
          <p:txBody>
            <a:bodyPr/>
            <a:lstStyle/>
            <a:p>
              <a:endParaRPr lang="es-ES"/>
            </a:p>
          </p:txBody>
        </p:sp>
        <p:sp>
          <p:nvSpPr>
            <p:cNvPr id="107212" name="Freeform 620"/>
            <p:cNvSpPr>
              <a:spLocks/>
            </p:cNvSpPr>
            <p:nvPr/>
          </p:nvSpPr>
          <p:spPr bwMode="auto">
            <a:xfrm>
              <a:off x="521" y="3039"/>
              <a:ext cx="84" cy="75"/>
            </a:xfrm>
            <a:custGeom>
              <a:avLst/>
              <a:gdLst>
                <a:gd name="T0" fmla="*/ 42 w 84"/>
                <a:gd name="T1" fmla="*/ 33 h 75"/>
                <a:gd name="T2" fmla="*/ 38 w 84"/>
                <a:gd name="T3" fmla="*/ 34 h 75"/>
                <a:gd name="T4" fmla="*/ 37 w 84"/>
                <a:gd name="T5" fmla="*/ 38 h 75"/>
                <a:gd name="T6" fmla="*/ 35 w 84"/>
                <a:gd name="T7" fmla="*/ 40 h 75"/>
                <a:gd name="T8" fmla="*/ 30 w 84"/>
                <a:gd name="T9" fmla="*/ 43 h 75"/>
                <a:gd name="T10" fmla="*/ 27 w 84"/>
                <a:gd name="T11" fmla="*/ 48 h 75"/>
                <a:gd name="T12" fmla="*/ 26 w 84"/>
                <a:gd name="T13" fmla="*/ 52 h 75"/>
                <a:gd name="T14" fmla="*/ 28 w 84"/>
                <a:gd name="T15" fmla="*/ 55 h 75"/>
                <a:gd name="T16" fmla="*/ 36 w 84"/>
                <a:gd name="T17" fmla="*/ 62 h 75"/>
                <a:gd name="T18" fmla="*/ 30 w 84"/>
                <a:gd name="T19" fmla="*/ 60 h 75"/>
                <a:gd name="T20" fmla="*/ 33 w 84"/>
                <a:gd name="T21" fmla="*/ 67 h 75"/>
                <a:gd name="T22" fmla="*/ 25 w 84"/>
                <a:gd name="T23" fmla="*/ 64 h 75"/>
                <a:gd name="T24" fmla="*/ 27 w 84"/>
                <a:gd name="T25" fmla="*/ 70 h 75"/>
                <a:gd name="T26" fmla="*/ 25 w 84"/>
                <a:gd name="T27" fmla="*/ 74 h 75"/>
                <a:gd name="T28" fmla="*/ 14 w 84"/>
                <a:gd name="T29" fmla="*/ 71 h 75"/>
                <a:gd name="T30" fmla="*/ 14 w 84"/>
                <a:gd name="T31" fmla="*/ 62 h 75"/>
                <a:gd name="T32" fmla="*/ 2 w 84"/>
                <a:gd name="T33" fmla="*/ 48 h 75"/>
                <a:gd name="T34" fmla="*/ 0 w 84"/>
                <a:gd name="T35" fmla="*/ 28 h 75"/>
                <a:gd name="T36" fmla="*/ 8 w 84"/>
                <a:gd name="T37" fmla="*/ 14 h 75"/>
                <a:gd name="T38" fmla="*/ 8 w 84"/>
                <a:gd name="T39" fmla="*/ 27 h 75"/>
                <a:gd name="T40" fmla="*/ 8 w 84"/>
                <a:gd name="T41" fmla="*/ 14 h 75"/>
                <a:gd name="T42" fmla="*/ 16 w 84"/>
                <a:gd name="T43" fmla="*/ 22 h 75"/>
                <a:gd name="T44" fmla="*/ 8 w 84"/>
                <a:gd name="T45" fmla="*/ 13 h 75"/>
                <a:gd name="T46" fmla="*/ 16 w 84"/>
                <a:gd name="T47" fmla="*/ 10 h 75"/>
                <a:gd name="T48" fmla="*/ 9 w 84"/>
                <a:gd name="T49" fmla="*/ 12 h 75"/>
                <a:gd name="T50" fmla="*/ 15 w 84"/>
                <a:gd name="T51" fmla="*/ 3 h 75"/>
                <a:gd name="T52" fmla="*/ 32 w 84"/>
                <a:gd name="T53" fmla="*/ 0 h 75"/>
                <a:gd name="T54" fmla="*/ 51 w 84"/>
                <a:gd name="T55" fmla="*/ 0 h 75"/>
                <a:gd name="T56" fmla="*/ 70 w 84"/>
                <a:gd name="T57" fmla="*/ 5 h 75"/>
                <a:gd name="T58" fmla="*/ 81 w 84"/>
                <a:gd name="T59" fmla="*/ 11 h 75"/>
                <a:gd name="T60" fmla="*/ 81 w 84"/>
                <a:gd name="T61" fmla="*/ 20 h 75"/>
                <a:gd name="T62" fmla="*/ 78 w 84"/>
                <a:gd name="T63" fmla="*/ 27 h 75"/>
                <a:gd name="T64" fmla="*/ 77 w 84"/>
                <a:gd name="T65" fmla="*/ 26 h 75"/>
                <a:gd name="T66" fmla="*/ 73 w 84"/>
                <a:gd name="T67" fmla="*/ 25 h 75"/>
                <a:gd name="T68" fmla="*/ 71 w 84"/>
                <a:gd name="T69" fmla="*/ 25 h 75"/>
                <a:gd name="T70" fmla="*/ 71 w 84"/>
                <a:gd name="T71" fmla="*/ 19 h 75"/>
                <a:gd name="T72" fmla="*/ 59 w 84"/>
                <a:gd name="T73" fmla="*/ 27 h 75"/>
                <a:gd name="T74" fmla="*/ 45 w 84"/>
                <a:gd name="T75" fmla="*/ 28 h 75"/>
                <a:gd name="T76" fmla="*/ 47 w 84"/>
                <a:gd name="T77" fmla="*/ 33 h 7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4"/>
                <a:gd name="T118" fmla="*/ 0 h 75"/>
                <a:gd name="T119" fmla="*/ 84 w 84"/>
                <a:gd name="T120" fmla="*/ 75 h 7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4" h="75">
                  <a:moveTo>
                    <a:pt x="47" y="33"/>
                  </a:moveTo>
                  <a:lnTo>
                    <a:pt x="42" y="33"/>
                  </a:lnTo>
                  <a:lnTo>
                    <a:pt x="45" y="37"/>
                  </a:lnTo>
                  <a:lnTo>
                    <a:pt x="38" y="34"/>
                  </a:lnTo>
                  <a:lnTo>
                    <a:pt x="45" y="40"/>
                  </a:lnTo>
                  <a:lnTo>
                    <a:pt x="37" y="38"/>
                  </a:lnTo>
                  <a:lnTo>
                    <a:pt x="45" y="43"/>
                  </a:lnTo>
                  <a:lnTo>
                    <a:pt x="35" y="40"/>
                  </a:lnTo>
                  <a:lnTo>
                    <a:pt x="42" y="45"/>
                  </a:lnTo>
                  <a:lnTo>
                    <a:pt x="30" y="43"/>
                  </a:lnTo>
                  <a:lnTo>
                    <a:pt x="25" y="43"/>
                  </a:lnTo>
                  <a:lnTo>
                    <a:pt x="27" y="48"/>
                  </a:lnTo>
                  <a:lnTo>
                    <a:pt x="25" y="48"/>
                  </a:lnTo>
                  <a:lnTo>
                    <a:pt x="26" y="52"/>
                  </a:lnTo>
                  <a:lnTo>
                    <a:pt x="33" y="55"/>
                  </a:lnTo>
                  <a:lnTo>
                    <a:pt x="28" y="55"/>
                  </a:lnTo>
                  <a:lnTo>
                    <a:pt x="33" y="59"/>
                  </a:lnTo>
                  <a:lnTo>
                    <a:pt x="36" y="62"/>
                  </a:lnTo>
                  <a:lnTo>
                    <a:pt x="32" y="61"/>
                  </a:lnTo>
                  <a:lnTo>
                    <a:pt x="30" y="60"/>
                  </a:lnTo>
                  <a:lnTo>
                    <a:pt x="31" y="64"/>
                  </a:lnTo>
                  <a:lnTo>
                    <a:pt x="33" y="67"/>
                  </a:lnTo>
                  <a:lnTo>
                    <a:pt x="27" y="67"/>
                  </a:lnTo>
                  <a:lnTo>
                    <a:pt x="25" y="64"/>
                  </a:lnTo>
                  <a:lnTo>
                    <a:pt x="26" y="67"/>
                  </a:lnTo>
                  <a:lnTo>
                    <a:pt x="27" y="70"/>
                  </a:lnTo>
                  <a:lnTo>
                    <a:pt x="22" y="67"/>
                  </a:lnTo>
                  <a:lnTo>
                    <a:pt x="25" y="74"/>
                  </a:lnTo>
                  <a:lnTo>
                    <a:pt x="20" y="69"/>
                  </a:lnTo>
                  <a:lnTo>
                    <a:pt x="14" y="71"/>
                  </a:lnTo>
                  <a:lnTo>
                    <a:pt x="15" y="67"/>
                  </a:lnTo>
                  <a:lnTo>
                    <a:pt x="14" y="62"/>
                  </a:lnTo>
                  <a:lnTo>
                    <a:pt x="9" y="58"/>
                  </a:lnTo>
                  <a:lnTo>
                    <a:pt x="2" y="48"/>
                  </a:lnTo>
                  <a:lnTo>
                    <a:pt x="0" y="38"/>
                  </a:lnTo>
                  <a:lnTo>
                    <a:pt x="0" y="28"/>
                  </a:lnTo>
                  <a:lnTo>
                    <a:pt x="1" y="19"/>
                  </a:lnTo>
                  <a:lnTo>
                    <a:pt x="8" y="14"/>
                  </a:lnTo>
                  <a:lnTo>
                    <a:pt x="4" y="19"/>
                  </a:lnTo>
                  <a:lnTo>
                    <a:pt x="8" y="27"/>
                  </a:lnTo>
                  <a:lnTo>
                    <a:pt x="8" y="20"/>
                  </a:lnTo>
                  <a:lnTo>
                    <a:pt x="8" y="14"/>
                  </a:lnTo>
                  <a:lnTo>
                    <a:pt x="12" y="17"/>
                  </a:lnTo>
                  <a:lnTo>
                    <a:pt x="16" y="22"/>
                  </a:lnTo>
                  <a:lnTo>
                    <a:pt x="12" y="16"/>
                  </a:lnTo>
                  <a:lnTo>
                    <a:pt x="8" y="13"/>
                  </a:lnTo>
                  <a:lnTo>
                    <a:pt x="11" y="12"/>
                  </a:lnTo>
                  <a:lnTo>
                    <a:pt x="16" y="10"/>
                  </a:lnTo>
                  <a:lnTo>
                    <a:pt x="12" y="10"/>
                  </a:lnTo>
                  <a:lnTo>
                    <a:pt x="9" y="12"/>
                  </a:lnTo>
                  <a:lnTo>
                    <a:pt x="9" y="8"/>
                  </a:lnTo>
                  <a:lnTo>
                    <a:pt x="15" y="3"/>
                  </a:lnTo>
                  <a:lnTo>
                    <a:pt x="20" y="0"/>
                  </a:lnTo>
                  <a:lnTo>
                    <a:pt x="32" y="0"/>
                  </a:lnTo>
                  <a:lnTo>
                    <a:pt x="44" y="0"/>
                  </a:lnTo>
                  <a:lnTo>
                    <a:pt x="51" y="0"/>
                  </a:lnTo>
                  <a:lnTo>
                    <a:pt x="62" y="1"/>
                  </a:lnTo>
                  <a:lnTo>
                    <a:pt x="70" y="5"/>
                  </a:lnTo>
                  <a:lnTo>
                    <a:pt x="79" y="8"/>
                  </a:lnTo>
                  <a:lnTo>
                    <a:pt x="81" y="11"/>
                  </a:lnTo>
                  <a:lnTo>
                    <a:pt x="83" y="16"/>
                  </a:lnTo>
                  <a:lnTo>
                    <a:pt x="81" y="20"/>
                  </a:lnTo>
                  <a:lnTo>
                    <a:pt x="80" y="25"/>
                  </a:lnTo>
                  <a:lnTo>
                    <a:pt x="78" y="27"/>
                  </a:lnTo>
                  <a:lnTo>
                    <a:pt x="75" y="28"/>
                  </a:lnTo>
                  <a:lnTo>
                    <a:pt x="77" y="26"/>
                  </a:lnTo>
                  <a:lnTo>
                    <a:pt x="77" y="23"/>
                  </a:lnTo>
                  <a:lnTo>
                    <a:pt x="73" y="25"/>
                  </a:lnTo>
                  <a:lnTo>
                    <a:pt x="67" y="28"/>
                  </a:lnTo>
                  <a:lnTo>
                    <a:pt x="71" y="25"/>
                  </a:lnTo>
                  <a:lnTo>
                    <a:pt x="71" y="22"/>
                  </a:lnTo>
                  <a:lnTo>
                    <a:pt x="71" y="19"/>
                  </a:lnTo>
                  <a:lnTo>
                    <a:pt x="67" y="23"/>
                  </a:lnTo>
                  <a:lnTo>
                    <a:pt x="59" y="27"/>
                  </a:lnTo>
                  <a:lnTo>
                    <a:pt x="53" y="28"/>
                  </a:lnTo>
                  <a:lnTo>
                    <a:pt x="45" y="28"/>
                  </a:lnTo>
                  <a:lnTo>
                    <a:pt x="44" y="28"/>
                  </a:lnTo>
                  <a:lnTo>
                    <a:pt x="47" y="33"/>
                  </a:lnTo>
                </a:path>
              </a:pathLst>
            </a:custGeom>
            <a:solidFill>
              <a:srgbClr val="603000"/>
            </a:solidFill>
            <a:ln w="9525" cap="rnd">
              <a:noFill/>
              <a:round/>
              <a:headEnd type="none" w="sm" len="sm"/>
              <a:tailEnd type="none" w="sm" len="sm"/>
            </a:ln>
          </p:spPr>
          <p:txBody>
            <a:bodyPr/>
            <a:lstStyle/>
            <a:p>
              <a:endParaRPr lang="es-ES"/>
            </a:p>
          </p:txBody>
        </p:sp>
        <p:sp>
          <p:nvSpPr>
            <p:cNvPr id="107213" name="Freeform 621"/>
            <p:cNvSpPr>
              <a:spLocks/>
            </p:cNvSpPr>
            <p:nvPr/>
          </p:nvSpPr>
          <p:spPr bwMode="auto">
            <a:xfrm>
              <a:off x="660" y="3228"/>
              <a:ext cx="65" cy="35"/>
            </a:xfrm>
            <a:custGeom>
              <a:avLst/>
              <a:gdLst>
                <a:gd name="T0" fmla="*/ 0 w 65"/>
                <a:gd name="T1" fmla="*/ 19 h 35"/>
                <a:gd name="T2" fmla="*/ 8 w 65"/>
                <a:gd name="T3" fmla="*/ 18 h 35"/>
                <a:gd name="T4" fmla="*/ 10 w 65"/>
                <a:gd name="T5" fmla="*/ 17 h 35"/>
                <a:gd name="T6" fmla="*/ 12 w 65"/>
                <a:gd name="T7" fmla="*/ 17 h 35"/>
                <a:gd name="T8" fmla="*/ 13 w 65"/>
                <a:gd name="T9" fmla="*/ 14 h 35"/>
                <a:gd name="T10" fmla="*/ 17 w 65"/>
                <a:gd name="T11" fmla="*/ 10 h 35"/>
                <a:gd name="T12" fmla="*/ 24 w 65"/>
                <a:gd name="T13" fmla="*/ 6 h 35"/>
                <a:gd name="T14" fmla="*/ 25 w 65"/>
                <a:gd name="T15" fmla="*/ 3 h 35"/>
                <a:gd name="T16" fmla="*/ 27 w 65"/>
                <a:gd name="T17" fmla="*/ 1 h 35"/>
                <a:gd name="T18" fmla="*/ 30 w 65"/>
                <a:gd name="T19" fmla="*/ 1 h 35"/>
                <a:gd name="T20" fmla="*/ 41 w 65"/>
                <a:gd name="T21" fmla="*/ 0 h 35"/>
                <a:gd name="T22" fmla="*/ 46 w 65"/>
                <a:gd name="T23" fmla="*/ 0 h 35"/>
                <a:gd name="T24" fmla="*/ 48 w 65"/>
                <a:gd name="T25" fmla="*/ 0 h 35"/>
                <a:gd name="T26" fmla="*/ 49 w 65"/>
                <a:gd name="T27" fmla="*/ 0 h 35"/>
                <a:gd name="T28" fmla="*/ 53 w 65"/>
                <a:gd name="T29" fmla="*/ 3 h 35"/>
                <a:gd name="T30" fmla="*/ 56 w 65"/>
                <a:gd name="T31" fmla="*/ 3 h 35"/>
                <a:gd name="T32" fmla="*/ 56 w 65"/>
                <a:gd name="T33" fmla="*/ 4 h 35"/>
                <a:gd name="T34" fmla="*/ 58 w 65"/>
                <a:gd name="T35" fmla="*/ 6 h 35"/>
                <a:gd name="T36" fmla="*/ 60 w 65"/>
                <a:gd name="T37" fmla="*/ 8 h 35"/>
                <a:gd name="T38" fmla="*/ 62 w 65"/>
                <a:gd name="T39" fmla="*/ 8 h 35"/>
                <a:gd name="T40" fmla="*/ 62 w 65"/>
                <a:gd name="T41" fmla="*/ 9 h 35"/>
                <a:gd name="T42" fmla="*/ 62 w 65"/>
                <a:gd name="T43" fmla="*/ 10 h 35"/>
                <a:gd name="T44" fmla="*/ 64 w 65"/>
                <a:gd name="T45" fmla="*/ 13 h 35"/>
                <a:gd name="T46" fmla="*/ 62 w 65"/>
                <a:gd name="T47" fmla="*/ 14 h 35"/>
                <a:gd name="T48" fmla="*/ 61 w 65"/>
                <a:gd name="T49" fmla="*/ 14 h 35"/>
                <a:gd name="T50" fmla="*/ 58 w 65"/>
                <a:gd name="T51" fmla="*/ 14 h 35"/>
                <a:gd name="T52" fmla="*/ 56 w 65"/>
                <a:gd name="T53" fmla="*/ 13 h 35"/>
                <a:gd name="T54" fmla="*/ 53 w 65"/>
                <a:gd name="T55" fmla="*/ 13 h 35"/>
                <a:gd name="T56" fmla="*/ 52 w 65"/>
                <a:gd name="T57" fmla="*/ 12 h 35"/>
                <a:gd name="T58" fmla="*/ 49 w 65"/>
                <a:gd name="T59" fmla="*/ 10 h 35"/>
                <a:gd name="T60" fmla="*/ 48 w 65"/>
                <a:gd name="T61" fmla="*/ 12 h 35"/>
                <a:gd name="T62" fmla="*/ 45 w 65"/>
                <a:gd name="T63" fmla="*/ 13 h 35"/>
                <a:gd name="T64" fmla="*/ 49 w 65"/>
                <a:gd name="T65" fmla="*/ 14 h 35"/>
                <a:gd name="T66" fmla="*/ 53 w 65"/>
                <a:gd name="T67" fmla="*/ 14 h 35"/>
                <a:gd name="T68" fmla="*/ 56 w 65"/>
                <a:gd name="T69" fmla="*/ 17 h 35"/>
                <a:gd name="T70" fmla="*/ 58 w 65"/>
                <a:gd name="T71" fmla="*/ 17 h 35"/>
                <a:gd name="T72" fmla="*/ 58 w 65"/>
                <a:gd name="T73" fmla="*/ 18 h 35"/>
                <a:gd name="T74" fmla="*/ 56 w 65"/>
                <a:gd name="T75" fmla="*/ 19 h 35"/>
                <a:gd name="T76" fmla="*/ 48 w 65"/>
                <a:gd name="T77" fmla="*/ 18 h 35"/>
                <a:gd name="T78" fmla="*/ 45 w 65"/>
                <a:gd name="T79" fmla="*/ 18 h 35"/>
                <a:gd name="T80" fmla="*/ 40 w 65"/>
                <a:gd name="T81" fmla="*/ 18 h 35"/>
                <a:gd name="T82" fmla="*/ 38 w 65"/>
                <a:gd name="T83" fmla="*/ 19 h 35"/>
                <a:gd name="T84" fmla="*/ 35 w 65"/>
                <a:gd name="T85" fmla="*/ 21 h 35"/>
                <a:gd name="T86" fmla="*/ 33 w 65"/>
                <a:gd name="T87" fmla="*/ 23 h 35"/>
                <a:gd name="T88" fmla="*/ 32 w 65"/>
                <a:gd name="T89" fmla="*/ 24 h 35"/>
                <a:gd name="T90" fmla="*/ 29 w 65"/>
                <a:gd name="T91" fmla="*/ 27 h 35"/>
                <a:gd name="T92" fmla="*/ 26 w 65"/>
                <a:gd name="T93" fmla="*/ 29 h 35"/>
                <a:gd name="T94" fmla="*/ 24 w 65"/>
                <a:gd name="T95" fmla="*/ 30 h 35"/>
                <a:gd name="T96" fmla="*/ 21 w 65"/>
                <a:gd name="T97" fmla="*/ 30 h 35"/>
                <a:gd name="T98" fmla="*/ 16 w 65"/>
                <a:gd name="T99" fmla="*/ 30 h 35"/>
                <a:gd name="T100" fmla="*/ 13 w 65"/>
                <a:gd name="T101" fmla="*/ 30 h 35"/>
                <a:gd name="T102" fmla="*/ 9 w 65"/>
                <a:gd name="T103" fmla="*/ 32 h 35"/>
                <a:gd name="T104" fmla="*/ 0 w 65"/>
                <a:gd name="T105" fmla="*/ 34 h 35"/>
                <a:gd name="T106" fmla="*/ 0 w 65"/>
                <a:gd name="T107" fmla="*/ 19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35"/>
                <a:gd name="T164" fmla="*/ 65 w 65"/>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35">
                  <a:moveTo>
                    <a:pt x="0" y="19"/>
                  </a:moveTo>
                  <a:lnTo>
                    <a:pt x="8" y="18"/>
                  </a:lnTo>
                  <a:lnTo>
                    <a:pt x="10" y="17"/>
                  </a:lnTo>
                  <a:lnTo>
                    <a:pt x="12" y="17"/>
                  </a:lnTo>
                  <a:lnTo>
                    <a:pt x="13" y="14"/>
                  </a:lnTo>
                  <a:lnTo>
                    <a:pt x="17" y="10"/>
                  </a:lnTo>
                  <a:lnTo>
                    <a:pt x="24" y="6"/>
                  </a:lnTo>
                  <a:lnTo>
                    <a:pt x="25" y="3"/>
                  </a:lnTo>
                  <a:lnTo>
                    <a:pt x="27" y="1"/>
                  </a:lnTo>
                  <a:lnTo>
                    <a:pt x="30" y="1"/>
                  </a:lnTo>
                  <a:lnTo>
                    <a:pt x="41" y="0"/>
                  </a:lnTo>
                  <a:lnTo>
                    <a:pt x="46" y="0"/>
                  </a:lnTo>
                  <a:lnTo>
                    <a:pt x="48" y="0"/>
                  </a:lnTo>
                  <a:lnTo>
                    <a:pt x="49" y="0"/>
                  </a:lnTo>
                  <a:lnTo>
                    <a:pt x="53" y="3"/>
                  </a:lnTo>
                  <a:lnTo>
                    <a:pt x="56" y="3"/>
                  </a:lnTo>
                  <a:lnTo>
                    <a:pt x="56" y="4"/>
                  </a:lnTo>
                  <a:lnTo>
                    <a:pt x="58" y="6"/>
                  </a:lnTo>
                  <a:lnTo>
                    <a:pt x="60" y="8"/>
                  </a:lnTo>
                  <a:lnTo>
                    <a:pt x="62" y="8"/>
                  </a:lnTo>
                  <a:lnTo>
                    <a:pt x="62" y="9"/>
                  </a:lnTo>
                  <a:lnTo>
                    <a:pt x="62" y="10"/>
                  </a:lnTo>
                  <a:lnTo>
                    <a:pt x="64" y="13"/>
                  </a:lnTo>
                  <a:lnTo>
                    <a:pt x="62" y="14"/>
                  </a:lnTo>
                  <a:lnTo>
                    <a:pt x="61" y="14"/>
                  </a:lnTo>
                  <a:lnTo>
                    <a:pt x="58" y="14"/>
                  </a:lnTo>
                  <a:lnTo>
                    <a:pt x="56" y="13"/>
                  </a:lnTo>
                  <a:lnTo>
                    <a:pt x="53" y="13"/>
                  </a:lnTo>
                  <a:lnTo>
                    <a:pt x="52" y="12"/>
                  </a:lnTo>
                  <a:lnTo>
                    <a:pt x="49" y="10"/>
                  </a:lnTo>
                  <a:lnTo>
                    <a:pt x="48" y="12"/>
                  </a:lnTo>
                  <a:lnTo>
                    <a:pt x="45" y="13"/>
                  </a:lnTo>
                  <a:lnTo>
                    <a:pt x="49" y="14"/>
                  </a:lnTo>
                  <a:lnTo>
                    <a:pt x="53" y="14"/>
                  </a:lnTo>
                  <a:lnTo>
                    <a:pt x="56" y="17"/>
                  </a:lnTo>
                  <a:lnTo>
                    <a:pt x="58" y="17"/>
                  </a:lnTo>
                  <a:lnTo>
                    <a:pt x="58" y="18"/>
                  </a:lnTo>
                  <a:lnTo>
                    <a:pt x="56" y="19"/>
                  </a:lnTo>
                  <a:lnTo>
                    <a:pt x="48" y="18"/>
                  </a:lnTo>
                  <a:lnTo>
                    <a:pt x="45" y="18"/>
                  </a:lnTo>
                  <a:lnTo>
                    <a:pt x="40" y="18"/>
                  </a:lnTo>
                  <a:lnTo>
                    <a:pt x="38" y="19"/>
                  </a:lnTo>
                  <a:lnTo>
                    <a:pt x="35" y="21"/>
                  </a:lnTo>
                  <a:lnTo>
                    <a:pt x="33" y="23"/>
                  </a:lnTo>
                  <a:lnTo>
                    <a:pt x="32" y="24"/>
                  </a:lnTo>
                  <a:lnTo>
                    <a:pt x="29" y="27"/>
                  </a:lnTo>
                  <a:lnTo>
                    <a:pt x="26" y="29"/>
                  </a:lnTo>
                  <a:lnTo>
                    <a:pt x="24" y="30"/>
                  </a:lnTo>
                  <a:lnTo>
                    <a:pt x="21" y="30"/>
                  </a:lnTo>
                  <a:lnTo>
                    <a:pt x="16" y="30"/>
                  </a:lnTo>
                  <a:lnTo>
                    <a:pt x="13" y="30"/>
                  </a:lnTo>
                  <a:lnTo>
                    <a:pt x="9" y="32"/>
                  </a:lnTo>
                  <a:lnTo>
                    <a:pt x="0" y="34"/>
                  </a:lnTo>
                  <a:lnTo>
                    <a:pt x="0" y="19"/>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214" name="Freeform 622"/>
            <p:cNvSpPr>
              <a:spLocks/>
            </p:cNvSpPr>
            <p:nvPr/>
          </p:nvSpPr>
          <p:spPr bwMode="auto">
            <a:xfrm>
              <a:off x="706" y="3234"/>
              <a:ext cx="28" cy="1"/>
            </a:xfrm>
            <a:custGeom>
              <a:avLst/>
              <a:gdLst>
                <a:gd name="T0" fmla="*/ 27 w 28"/>
                <a:gd name="T1" fmla="*/ 0 h 1"/>
                <a:gd name="T2" fmla="*/ 21 w 28"/>
                <a:gd name="T3" fmla="*/ 0 h 1"/>
                <a:gd name="T4" fmla="*/ 18 w 28"/>
                <a:gd name="T5" fmla="*/ 0 h 1"/>
                <a:gd name="T6" fmla="*/ 13 w 28"/>
                <a:gd name="T7" fmla="*/ 0 h 1"/>
                <a:gd name="T8" fmla="*/ 9 w 28"/>
                <a:gd name="T9" fmla="*/ 0 h 1"/>
                <a:gd name="T10" fmla="*/ 3 w 28"/>
                <a:gd name="T11" fmla="*/ 0 h 1"/>
                <a:gd name="T12" fmla="*/ 0 w 28"/>
                <a:gd name="T13" fmla="*/ 0 h 1"/>
                <a:gd name="T14" fmla="*/ 4 w 28"/>
                <a:gd name="T15" fmla="*/ 0 h 1"/>
                <a:gd name="T16" fmla="*/ 11 w 28"/>
                <a:gd name="T17" fmla="*/ 0 h 1"/>
                <a:gd name="T18" fmla="*/ 18 w 28"/>
                <a:gd name="T19" fmla="*/ 0 h 1"/>
                <a:gd name="T20" fmla="*/ 21 w 28"/>
                <a:gd name="T21" fmla="*/ 0 h 1"/>
                <a:gd name="T22" fmla="*/ 27 w 28"/>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
                <a:gd name="T37" fmla="*/ 0 h 1"/>
                <a:gd name="T38" fmla="*/ 28 w 28"/>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 h="1">
                  <a:moveTo>
                    <a:pt x="27" y="0"/>
                  </a:moveTo>
                  <a:lnTo>
                    <a:pt x="21" y="0"/>
                  </a:lnTo>
                  <a:lnTo>
                    <a:pt x="18" y="0"/>
                  </a:lnTo>
                  <a:lnTo>
                    <a:pt x="13" y="0"/>
                  </a:lnTo>
                  <a:lnTo>
                    <a:pt x="9" y="0"/>
                  </a:lnTo>
                  <a:lnTo>
                    <a:pt x="3" y="0"/>
                  </a:lnTo>
                  <a:lnTo>
                    <a:pt x="0" y="0"/>
                  </a:lnTo>
                  <a:lnTo>
                    <a:pt x="4" y="0"/>
                  </a:lnTo>
                  <a:lnTo>
                    <a:pt x="11" y="0"/>
                  </a:lnTo>
                  <a:lnTo>
                    <a:pt x="18" y="0"/>
                  </a:lnTo>
                  <a:lnTo>
                    <a:pt x="21" y="0"/>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7215" name="Freeform 623"/>
            <p:cNvSpPr>
              <a:spLocks/>
            </p:cNvSpPr>
            <p:nvPr/>
          </p:nvSpPr>
          <p:spPr bwMode="auto">
            <a:xfrm>
              <a:off x="696" y="3228"/>
              <a:ext cx="28" cy="26"/>
            </a:xfrm>
            <a:custGeom>
              <a:avLst/>
              <a:gdLst>
                <a:gd name="T0" fmla="*/ 20 w 28"/>
                <a:gd name="T1" fmla="*/ 0 h 26"/>
                <a:gd name="T2" fmla="*/ 22 w 28"/>
                <a:gd name="T3" fmla="*/ 0 h 26"/>
                <a:gd name="T4" fmla="*/ 27 w 28"/>
                <a:gd name="T5" fmla="*/ 11 h 26"/>
                <a:gd name="T6" fmla="*/ 22 w 28"/>
                <a:gd name="T7" fmla="*/ 0 h 26"/>
                <a:gd name="T8" fmla="*/ 20 w 28"/>
                <a:gd name="T9" fmla="*/ 0 h 26"/>
                <a:gd name="T10" fmla="*/ 10 w 28"/>
                <a:gd name="T11" fmla="*/ 11 h 26"/>
                <a:gd name="T12" fmla="*/ 7 w 28"/>
                <a:gd name="T13" fmla="*/ 25 h 26"/>
                <a:gd name="T14" fmla="*/ 0 w 28"/>
                <a:gd name="T15" fmla="*/ 25 h 26"/>
                <a:gd name="T16" fmla="*/ 4 w 28"/>
                <a:gd name="T17" fmla="*/ 11 h 26"/>
                <a:gd name="T18" fmla="*/ 12 w 28"/>
                <a:gd name="T19" fmla="*/ 11 h 26"/>
                <a:gd name="T20" fmla="*/ 20 w 28"/>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
                <a:gd name="T34" fmla="*/ 0 h 26"/>
                <a:gd name="T35" fmla="*/ 28 w 28"/>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 h="26">
                  <a:moveTo>
                    <a:pt x="20" y="0"/>
                  </a:moveTo>
                  <a:lnTo>
                    <a:pt x="22" y="0"/>
                  </a:lnTo>
                  <a:lnTo>
                    <a:pt x="27" y="11"/>
                  </a:lnTo>
                  <a:lnTo>
                    <a:pt x="22" y="0"/>
                  </a:lnTo>
                  <a:lnTo>
                    <a:pt x="20" y="0"/>
                  </a:lnTo>
                  <a:lnTo>
                    <a:pt x="10" y="11"/>
                  </a:lnTo>
                  <a:lnTo>
                    <a:pt x="7" y="25"/>
                  </a:lnTo>
                  <a:lnTo>
                    <a:pt x="0" y="25"/>
                  </a:lnTo>
                  <a:lnTo>
                    <a:pt x="4" y="11"/>
                  </a:lnTo>
                  <a:lnTo>
                    <a:pt x="12" y="11"/>
                  </a:lnTo>
                  <a:lnTo>
                    <a:pt x="20" y="0"/>
                  </a:lnTo>
                </a:path>
              </a:pathLst>
            </a:custGeom>
            <a:solidFill>
              <a:srgbClr val="402000"/>
            </a:solidFill>
            <a:ln w="9525" cap="rnd">
              <a:noFill/>
              <a:round/>
              <a:headEnd type="none" w="sm" len="sm"/>
              <a:tailEnd type="none" w="sm" len="sm"/>
            </a:ln>
          </p:spPr>
          <p:txBody>
            <a:bodyPr/>
            <a:lstStyle/>
            <a:p>
              <a:endParaRPr lang="es-ES"/>
            </a:p>
          </p:txBody>
        </p:sp>
        <p:sp>
          <p:nvSpPr>
            <p:cNvPr id="107216" name="Freeform 624"/>
            <p:cNvSpPr>
              <a:spLocks/>
            </p:cNvSpPr>
            <p:nvPr/>
          </p:nvSpPr>
          <p:spPr bwMode="auto">
            <a:xfrm>
              <a:off x="717" y="3245"/>
              <a:ext cx="27" cy="25"/>
            </a:xfrm>
            <a:custGeom>
              <a:avLst/>
              <a:gdLst>
                <a:gd name="T0" fmla="*/ 0 w 27"/>
                <a:gd name="T1" fmla="*/ 0 h 25"/>
                <a:gd name="T2" fmla="*/ 26 w 27"/>
                <a:gd name="T3" fmla="*/ 24 h 25"/>
                <a:gd name="T4" fmla="*/ 0 w 27"/>
                <a:gd name="T5" fmla="*/ 0 h 25"/>
                <a:gd name="T6" fmla="*/ 0 60000 65536"/>
                <a:gd name="T7" fmla="*/ 0 60000 65536"/>
                <a:gd name="T8" fmla="*/ 0 60000 65536"/>
                <a:gd name="T9" fmla="*/ 0 w 27"/>
                <a:gd name="T10" fmla="*/ 0 h 25"/>
                <a:gd name="T11" fmla="*/ 27 w 27"/>
                <a:gd name="T12" fmla="*/ 25 h 25"/>
              </a:gdLst>
              <a:ahLst/>
              <a:cxnLst>
                <a:cxn ang="T6">
                  <a:pos x="T0" y="T1"/>
                </a:cxn>
                <a:cxn ang="T7">
                  <a:pos x="T2" y="T3"/>
                </a:cxn>
                <a:cxn ang="T8">
                  <a:pos x="T4" y="T5"/>
                </a:cxn>
              </a:cxnLst>
              <a:rect l="T9" t="T10" r="T11" b="T12"/>
              <a:pathLst>
                <a:path w="27" h="25">
                  <a:moveTo>
                    <a:pt x="0" y="0"/>
                  </a:moveTo>
                  <a:lnTo>
                    <a:pt x="26" y="2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217" name="Freeform 625"/>
            <p:cNvSpPr>
              <a:spLocks/>
            </p:cNvSpPr>
            <p:nvPr/>
          </p:nvSpPr>
          <p:spPr bwMode="auto">
            <a:xfrm>
              <a:off x="695" y="3237"/>
              <a:ext cx="1" cy="25"/>
            </a:xfrm>
            <a:custGeom>
              <a:avLst/>
              <a:gdLst>
                <a:gd name="T0" fmla="*/ 0 w 1"/>
                <a:gd name="T1" fmla="*/ 0 h 25"/>
                <a:gd name="T2" fmla="*/ 0 w 1"/>
                <a:gd name="T3" fmla="*/ 24 h 25"/>
                <a:gd name="T4" fmla="*/ 0 w 1"/>
                <a:gd name="T5" fmla="*/ 0 h 25"/>
                <a:gd name="T6" fmla="*/ 0 60000 65536"/>
                <a:gd name="T7" fmla="*/ 0 60000 65536"/>
                <a:gd name="T8" fmla="*/ 0 60000 65536"/>
                <a:gd name="T9" fmla="*/ 0 w 1"/>
                <a:gd name="T10" fmla="*/ 0 h 25"/>
                <a:gd name="T11" fmla="*/ 1 w 1"/>
                <a:gd name="T12" fmla="*/ 25 h 25"/>
              </a:gdLst>
              <a:ahLst/>
              <a:cxnLst>
                <a:cxn ang="T6">
                  <a:pos x="T0" y="T1"/>
                </a:cxn>
                <a:cxn ang="T7">
                  <a:pos x="T2" y="T3"/>
                </a:cxn>
                <a:cxn ang="T8">
                  <a:pos x="T4" y="T5"/>
                </a:cxn>
              </a:cxnLst>
              <a:rect l="T9" t="T10" r="T11" b="T12"/>
              <a:pathLst>
                <a:path w="1" h="25">
                  <a:moveTo>
                    <a:pt x="0" y="0"/>
                  </a:moveTo>
                  <a:lnTo>
                    <a:pt x="0" y="2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218" name="Freeform 626"/>
            <p:cNvSpPr>
              <a:spLocks/>
            </p:cNvSpPr>
            <p:nvPr/>
          </p:nvSpPr>
          <p:spPr bwMode="auto">
            <a:xfrm>
              <a:off x="504" y="3120"/>
              <a:ext cx="220" cy="311"/>
            </a:xfrm>
            <a:custGeom>
              <a:avLst/>
              <a:gdLst>
                <a:gd name="T0" fmla="*/ 30 w 220"/>
                <a:gd name="T1" fmla="*/ 0 h 311"/>
                <a:gd name="T2" fmla="*/ 63 w 220"/>
                <a:gd name="T3" fmla="*/ 25 h 311"/>
                <a:gd name="T4" fmla="*/ 74 w 220"/>
                <a:gd name="T5" fmla="*/ 46 h 311"/>
                <a:gd name="T6" fmla="*/ 93 w 220"/>
                <a:gd name="T7" fmla="*/ 78 h 311"/>
                <a:gd name="T8" fmla="*/ 96 w 220"/>
                <a:gd name="T9" fmla="*/ 92 h 311"/>
                <a:gd name="T10" fmla="*/ 94 w 220"/>
                <a:gd name="T11" fmla="*/ 106 h 311"/>
                <a:gd name="T12" fmla="*/ 94 w 220"/>
                <a:gd name="T13" fmla="*/ 116 h 311"/>
                <a:gd name="T14" fmla="*/ 146 w 220"/>
                <a:gd name="T15" fmla="*/ 128 h 311"/>
                <a:gd name="T16" fmla="*/ 163 w 220"/>
                <a:gd name="T17" fmla="*/ 130 h 311"/>
                <a:gd name="T18" fmla="*/ 165 w 220"/>
                <a:gd name="T19" fmla="*/ 144 h 311"/>
                <a:gd name="T20" fmla="*/ 135 w 220"/>
                <a:gd name="T21" fmla="*/ 148 h 311"/>
                <a:gd name="T22" fmla="*/ 105 w 220"/>
                <a:gd name="T23" fmla="*/ 152 h 311"/>
                <a:gd name="T24" fmla="*/ 94 w 220"/>
                <a:gd name="T25" fmla="*/ 163 h 311"/>
                <a:gd name="T26" fmla="*/ 93 w 220"/>
                <a:gd name="T27" fmla="*/ 179 h 311"/>
                <a:gd name="T28" fmla="*/ 97 w 220"/>
                <a:gd name="T29" fmla="*/ 185 h 311"/>
                <a:gd name="T30" fmla="*/ 110 w 220"/>
                <a:gd name="T31" fmla="*/ 187 h 311"/>
                <a:gd name="T32" fmla="*/ 123 w 220"/>
                <a:gd name="T33" fmla="*/ 195 h 311"/>
                <a:gd name="T34" fmla="*/ 182 w 220"/>
                <a:gd name="T35" fmla="*/ 216 h 311"/>
                <a:gd name="T36" fmla="*/ 198 w 220"/>
                <a:gd name="T37" fmla="*/ 227 h 311"/>
                <a:gd name="T38" fmla="*/ 214 w 220"/>
                <a:gd name="T39" fmla="*/ 265 h 311"/>
                <a:gd name="T40" fmla="*/ 196 w 220"/>
                <a:gd name="T41" fmla="*/ 310 h 311"/>
                <a:gd name="T42" fmla="*/ 166 w 220"/>
                <a:gd name="T43" fmla="*/ 304 h 311"/>
                <a:gd name="T44" fmla="*/ 156 w 220"/>
                <a:gd name="T45" fmla="*/ 286 h 311"/>
                <a:gd name="T46" fmla="*/ 163 w 220"/>
                <a:gd name="T47" fmla="*/ 267 h 311"/>
                <a:gd name="T48" fmla="*/ 106 w 220"/>
                <a:gd name="T49" fmla="*/ 258 h 311"/>
                <a:gd name="T50" fmla="*/ 44 w 220"/>
                <a:gd name="T51" fmla="*/ 258 h 311"/>
                <a:gd name="T52" fmla="*/ 17 w 220"/>
                <a:gd name="T53" fmla="*/ 255 h 311"/>
                <a:gd name="T54" fmla="*/ 5 w 220"/>
                <a:gd name="T55" fmla="*/ 244 h 311"/>
                <a:gd name="T56" fmla="*/ 0 w 220"/>
                <a:gd name="T57" fmla="*/ 228 h 311"/>
                <a:gd name="T58" fmla="*/ 6 w 220"/>
                <a:gd name="T59" fmla="*/ 202 h 311"/>
                <a:gd name="T60" fmla="*/ 13 w 220"/>
                <a:gd name="T61" fmla="*/ 179 h 311"/>
                <a:gd name="T62" fmla="*/ 13 w 220"/>
                <a:gd name="T63" fmla="*/ 160 h 311"/>
                <a:gd name="T64" fmla="*/ 13 w 220"/>
                <a:gd name="T65" fmla="*/ 140 h 311"/>
                <a:gd name="T66" fmla="*/ 0 w 220"/>
                <a:gd name="T67" fmla="*/ 103 h 311"/>
                <a:gd name="T68" fmla="*/ 0 w 220"/>
                <a:gd name="T69" fmla="*/ 64 h 311"/>
                <a:gd name="T70" fmla="*/ 2 w 220"/>
                <a:gd name="T71" fmla="*/ 43 h 311"/>
                <a:gd name="T72" fmla="*/ 11 w 220"/>
                <a:gd name="T73" fmla="*/ 24 h 31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0"/>
                <a:gd name="T112" fmla="*/ 0 h 311"/>
                <a:gd name="T113" fmla="*/ 220 w 220"/>
                <a:gd name="T114" fmla="*/ 311 h 31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0" h="311">
                  <a:moveTo>
                    <a:pt x="25" y="12"/>
                  </a:moveTo>
                  <a:lnTo>
                    <a:pt x="30" y="0"/>
                  </a:lnTo>
                  <a:lnTo>
                    <a:pt x="66" y="16"/>
                  </a:lnTo>
                  <a:lnTo>
                    <a:pt x="63" y="25"/>
                  </a:lnTo>
                  <a:lnTo>
                    <a:pt x="67" y="37"/>
                  </a:lnTo>
                  <a:lnTo>
                    <a:pt x="74" y="46"/>
                  </a:lnTo>
                  <a:lnTo>
                    <a:pt x="80" y="65"/>
                  </a:lnTo>
                  <a:lnTo>
                    <a:pt x="93" y="78"/>
                  </a:lnTo>
                  <a:lnTo>
                    <a:pt x="95" y="88"/>
                  </a:lnTo>
                  <a:lnTo>
                    <a:pt x="96" y="92"/>
                  </a:lnTo>
                  <a:lnTo>
                    <a:pt x="95" y="100"/>
                  </a:lnTo>
                  <a:lnTo>
                    <a:pt x="94" y="106"/>
                  </a:lnTo>
                  <a:lnTo>
                    <a:pt x="94" y="112"/>
                  </a:lnTo>
                  <a:lnTo>
                    <a:pt x="94" y="116"/>
                  </a:lnTo>
                  <a:lnTo>
                    <a:pt x="128" y="124"/>
                  </a:lnTo>
                  <a:lnTo>
                    <a:pt x="146" y="128"/>
                  </a:lnTo>
                  <a:lnTo>
                    <a:pt x="161" y="128"/>
                  </a:lnTo>
                  <a:lnTo>
                    <a:pt x="163" y="130"/>
                  </a:lnTo>
                  <a:lnTo>
                    <a:pt x="164" y="138"/>
                  </a:lnTo>
                  <a:lnTo>
                    <a:pt x="165" y="144"/>
                  </a:lnTo>
                  <a:lnTo>
                    <a:pt x="151" y="147"/>
                  </a:lnTo>
                  <a:lnTo>
                    <a:pt x="135" y="148"/>
                  </a:lnTo>
                  <a:lnTo>
                    <a:pt x="122" y="148"/>
                  </a:lnTo>
                  <a:lnTo>
                    <a:pt x="105" y="152"/>
                  </a:lnTo>
                  <a:lnTo>
                    <a:pt x="94" y="148"/>
                  </a:lnTo>
                  <a:lnTo>
                    <a:pt x="94" y="163"/>
                  </a:lnTo>
                  <a:lnTo>
                    <a:pt x="91" y="171"/>
                  </a:lnTo>
                  <a:lnTo>
                    <a:pt x="93" y="179"/>
                  </a:lnTo>
                  <a:lnTo>
                    <a:pt x="91" y="184"/>
                  </a:lnTo>
                  <a:lnTo>
                    <a:pt x="97" y="185"/>
                  </a:lnTo>
                  <a:lnTo>
                    <a:pt x="100" y="186"/>
                  </a:lnTo>
                  <a:lnTo>
                    <a:pt x="110" y="187"/>
                  </a:lnTo>
                  <a:lnTo>
                    <a:pt x="116" y="193"/>
                  </a:lnTo>
                  <a:lnTo>
                    <a:pt x="123" y="195"/>
                  </a:lnTo>
                  <a:lnTo>
                    <a:pt x="167" y="209"/>
                  </a:lnTo>
                  <a:lnTo>
                    <a:pt x="182" y="216"/>
                  </a:lnTo>
                  <a:lnTo>
                    <a:pt x="192" y="218"/>
                  </a:lnTo>
                  <a:lnTo>
                    <a:pt x="198" y="227"/>
                  </a:lnTo>
                  <a:lnTo>
                    <a:pt x="206" y="241"/>
                  </a:lnTo>
                  <a:lnTo>
                    <a:pt x="214" y="265"/>
                  </a:lnTo>
                  <a:lnTo>
                    <a:pt x="219" y="304"/>
                  </a:lnTo>
                  <a:lnTo>
                    <a:pt x="196" y="310"/>
                  </a:lnTo>
                  <a:lnTo>
                    <a:pt x="179" y="310"/>
                  </a:lnTo>
                  <a:lnTo>
                    <a:pt x="166" y="304"/>
                  </a:lnTo>
                  <a:lnTo>
                    <a:pt x="155" y="302"/>
                  </a:lnTo>
                  <a:lnTo>
                    <a:pt x="156" y="286"/>
                  </a:lnTo>
                  <a:lnTo>
                    <a:pt x="162" y="273"/>
                  </a:lnTo>
                  <a:lnTo>
                    <a:pt x="163" y="267"/>
                  </a:lnTo>
                  <a:lnTo>
                    <a:pt x="132" y="265"/>
                  </a:lnTo>
                  <a:lnTo>
                    <a:pt x="106" y="258"/>
                  </a:lnTo>
                  <a:lnTo>
                    <a:pt x="68" y="258"/>
                  </a:lnTo>
                  <a:lnTo>
                    <a:pt x="44" y="258"/>
                  </a:lnTo>
                  <a:lnTo>
                    <a:pt x="32" y="258"/>
                  </a:lnTo>
                  <a:lnTo>
                    <a:pt x="17" y="255"/>
                  </a:lnTo>
                  <a:lnTo>
                    <a:pt x="11" y="252"/>
                  </a:lnTo>
                  <a:lnTo>
                    <a:pt x="5" y="244"/>
                  </a:lnTo>
                  <a:lnTo>
                    <a:pt x="1" y="240"/>
                  </a:lnTo>
                  <a:lnTo>
                    <a:pt x="0" y="228"/>
                  </a:lnTo>
                  <a:lnTo>
                    <a:pt x="0" y="218"/>
                  </a:lnTo>
                  <a:lnTo>
                    <a:pt x="6" y="202"/>
                  </a:lnTo>
                  <a:lnTo>
                    <a:pt x="13" y="185"/>
                  </a:lnTo>
                  <a:lnTo>
                    <a:pt x="13" y="179"/>
                  </a:lnTo>
                  <a:lnTo>
                    <a:pt x="11" y="172"/>
                  </a:lnTo>
                  <a:lnTo>
                    <a:pt x="13" y="160"/>
                  </a:lnTo>
                  <a:lnTo>
                    <a:pt x="14" y="155"/>
                  </a:lnTo>
                  <a:lnTo>
                    <a:pt x="13" y="140"/>
                  </a:lnTo>
                  <a:lnTo>
                    <a:pt x="8" y="124"/>
                  </a:lnTo>
                  <a:lnTo>
                    <a:pt x="0" y="103"/>
                  </a:lnTo>
                  <a:lnTo>
                    <a:pt x="0" y="81"/>
                  </a:lnTo>
                  <a:lnTo>
                    <a:pt x="0" y="64"/>
                  </a:lnTo>
                  <a:lnTo>
                    <a:pt x="0" y="49"/>
                  </a:lnTo>
                  <a:lnTo>
                    <a:pt x="2" y="43"/>
                  </a:lnTo>
                  <a:lnTo>
                    <a:pt x="7" y="33"/>
                  </a:lnTo>
                  <a:lnTo>
                    <a:pt x="11" y="24"/>
                  </a:lnTo>
                  <a:lnTo>
                    <a:pt x="25" y="12"/>
                  </a:lnTo>
                </a:path>
              </a:pathLst>
            </a:custGeom>
            <a:solidFill>
              <a:srgbClr val="002020"/>
            </a:solidFill>
            <a:ln w="12700" cap="rnd">
              <a:solidFill>
                <a:srgbClr val="000000"/>
              </a:solidFill>
              <a:round/>
              <a:headEnd type="none" w="sm" len="sm"/>
              <a:tailEnd type="none" w="sm" len="sm"/>
            </a:ln>
          </p:spPr>
          <p:txBody>
            <a:bodyPr/>
            <a:lstStyle/>
            <a:p>
              <a:endParaRPr lang="es-ES"/>
            </a:p>
          </p:txBody>
        </p:sp>
        <p:sp>
          <p:nvSpPr>
            <p:cNvPr id="107219" name="Freeform 627"/>
            <p:cNvSpPr>
              <a:spLocks/>
            </p:cNvSpPr>
            <p:nvPr/>
          </p:nvSpPr>
          <p:spPr bwMode="auto">
            <a:xfrm>
              <a:off x="534" y="3143"/>
              <a:ext cx="137" cy="126"/>
            </a:xfrm>
            <a:custGeom>
              <a:avLst/>
              <a:gdLst>
                <a:gd name="T0" fmla="*/ 11 w 137"/>
                <a:gd name="T1" fmla="*/ 0 h 126"/>
                <a:gd name="T2" fmla="*/ 20 w 137"/>
                <a:gd name="T3" fmla="*/ 0 h 126"/>
                <a:gd name="T4" fmla="*/ 27 w 137"/>
                <a:gd name="T5" fmla="*/ 5 h 126"/>
                <a:gd name="T6" fmla="*/ 30 w 137"/>
                <a:gd name="T7" fmla="*/ 11 h 126"/>
                <a:gd name="T8" fmla="*/ 30 w 137"/>
                <a:gd name="T9" fmla="*/ 20 h 126"/>
                <a:gd name="T10" fmla="*/ 35 w 137"/>
                <a:gd name="T11" fmla="*/ 34 h 126"/>
                <a:gd name="T12" fmla="*/ 38 w 137"/>
                <a:gd name="T13" fmla="*/ 48 h 126"/>
                <a:gd name="T14" fmla="*/ 44 w 137"/>
                <a:gd name="T15" fmla="*/ 59 h 126"/>
                <a:gd name="T16" fmla="*/ 46 w 137"/>
                <a:gd name="T17" fmla="*/ 71 h 126"/>
                <a:gd name="T18" fmla="*/ 50 w 137"/>
                <a:gd name="T19" fmla="*/ 81 h 126"/>
                <a:gd name="T20" fmla="*/ 38 w 137"/>
                <a:gd name="T21" fmla="*/ 86 h 126"/>
                <a:gd name="T22" fmla="*/ 52 w 137"/>
                <a:gd name="T23" fmla="*/ 84 h 126"/>
                <a:gd name="T24" fmla="*/ 56 w 137"/>
                <a:gd name="T25" fmla="*/ 89 h 126"/>
                <a:gd name="T26" fmla="*/ 49 w 137"/>
                <a:gd name="T27" fmla="*/ 93 h 126"/>
                <a:gd name="T28" fmla="*/ 58 w 137"/>
                <a:gd name="T29" fmla="*/ 91 h 126"/>
                <a:gd name="T30" fmla="*/ 68 w 137"/>
                <a:gd name="T31" fmla="*/ 95 h 126"/>
                <a:gd name="T32" fmla="*/ 81 w 137"/>
                <a:gd name="T33" fmla="*/ 97 h 126"/>
                <a:gd name="T34" fmla="*/ 97 w 137"/>
                <a:gd name="T35" fmla="*/ 102 h 126"/>
                <a:gd name="T36" fmla="*/ 108 w 137"/>
                <a:gd name="T37" fmla="*/ 102 h 126"/>
                <a:gd name="T38" fmla="*/ 122 w 137"/>
                <a:gd name="T39" fmla="*/ 104 h 126"/>
                <a:gd name="T40" fmla="*/ 132 w 137"/>
                <a:gd name="T41" fmla="*/ 103 h 126"/>
                <a:gd name="T42" fmla="*/ 133 w 137"/>
                <a:gd name="T43" fmla="*/ 107 h 126"/>
                <a:gd name="T44" fmla="*/ 136 w 137"/>
                <a:gd name="T45" fmla="*/ 113 h 126"/>
                <a:gd name="T46" fmla="*/ 136 w 137"/>
                <a:gd name="T47" fmla="*/ 116 h 126"/>
                <a:gd name="T48" fmla="*/ 125 w 137"/>
                <a:gd name="T49" fmla="*/ 121 h 126"/>
                <a:gd name="T50" fmla="*/ 123 w 137"/>
                <a:gd name="T51" fmla="*/ 116 h 126"/>
                <a:gd name="T52" fmla="*/ 121 w 137"/>
                <a:gd name="T53" fmla="*/ 121 h 126"/>
                <a:gd name="T54" fmla="*/ 106 w 137"/>
                <a:gd name="T55" fmla="*/ 122 h 126"/>
                <a:gd name="T56" fmla="*/ 81 w 137"/>
                <a:gd name="T57" fmla="*/ 125 h 126"/>
                <a:gd name="T58" fmla="*/ 46 w 137"/>
                <a:gd name="T59" fmla="*/ 117 h 126"/>
                <a:gd name="T60" fmla="*/ 38 w 137"/>
                <a:gd name="T61" fmla="*/ 115 h 126"/>
                <a:gd name="T62" fmla="*/ 27 w 137"/>
                <a:gd name="T63" fmla="*/ 99 h 126"/>
                <a:gd name="T64" fmla="*/ 12 w 137"/>
                <a:gd name="T65" fmla="*/ 70 h 126"/>
                <a:gd name="T66" fmla="*/ 2 w 137"/>
                <a:gd name="T67" fmla="*/ 37 h 126"/>
                <a:gd name="T68" fmla="*/ 0 w 137"/>
                <a:gd name="T69" fmla="*/ 26 h 126"/>
                <a:gd name="T70" fmla="*/ 0 w 137"/>
                <a:gd name="T71" fmla="*/ 12 h 126"/>
                <a:gd name="T72" fmla="*/ 6 w 137"/>
                <a:gd name="T73" fmla="*/ 2 h 126"/>
                <a:gd name="T74" fmla="*/ 11 w 137"/>
                <a:gd name="T75" fmla="*/ 0 h 1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7"/>
                <a:gd name="T115" fmla="*/ 0 h 126"/>
                <a:gd name="T116" fmla="*/ 137 w 137"/>
                <a:gd name="T117" fmla="*/ 126 h 1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7" h="126">
                  <a:moveTo>
                    <a:pt x="11" y="0"/>
                  </a:moveTo>
                  <a:lnTo>
                    <a:pt x="20" y="0"/>
                  </a:lnTo>
                  <a:lnTo>
                    <a:pt x="27" y="5"/>
                  </a:lnTo>
                  <a:lnTo>
                    <a:pt x="30" y="11"/>
                  </a:lnTo>
                  <a:lnTo>
                    <a:pt x="30" y="20"/>
                  </a:lnTo>
                  <a:lnTo>
                    <a:pt x="35" y="34"/>
                  </a:lnTo>
                  <a:lnTo>
                    <a:pt x="38" y="48"/>
                  </a:lnTo>
                  <a:lnTo>
                    <a:pt x="44" y="59"/>
                  </a:lnTo>
                  <a:lnTo>
                    <a:pt x="46" y="71"/>
                  </a:lnTo>
                  <a:lnTo>
                    <a:pt x="50" y="81"/>
                  </a:lnTo>
                  <a:lnTo>
                    <a:pt x="38" y="86"/>
                  </a:lnTo>
                  <a:lnTo>
                    <a:pt x="52" y="84"/>
                  </a:lnTo>
                  <a:lnTo>
                    <a:pt x="56" y="89"/>
                  </a:lnTo>
                  <a:lnTo>
                    <a:pt x="49" y="93"/>
                  </a:lnTo>
                  <a:lnTo>
                    <a:pt x="58" y="91"/>
                  </a:lnTo>
                  <a:lnTo>
                    <a:pt x="68" y="95"/>
                  </a:lnTo>
                  <a:lnTo>
                    <a:pt x="81" y="97"/>
                  </a:lnTo>
                  <a:lnTo>
                    <a:pt x="97" y="102"/>
                  </a:lnTo>
                  <a:lnTo>
                    <a:pt x="108" y="102"/>
                  </a:lnTo>
                  <a:lnTo>
                    <a:pt x="122" y="104"/>
                  </a:lnTo>
                  <a:lnTo>
                    <a:pt x="132" y="103"/>
                  </a:lnTo>
                  <a:lnTo>
                    <a:pt x="133" y="107"/>
                  </a:lnTo>
                  <a:lnTo>
                    <a:pt x="136" y="113"/>
                  </a:lnTo>
                  <a:lnTo>
                    <a:pt x="136" y="116"/>
                  </a:lnTo>
                  <a:lnTo>
                    <a:pt x="125" y="121"/>
                  </a:lnTo>
                  <a:lnTo>
                    <a:pt x="123" y="116"/>
                  </a:lnTo>
                  <a:lnTo>
                    <a:pt x="121" y="121"/>
                  </a:lnTo>
                  <a:lnTo>
                    <a:pt x="106" y="122"/>
                  </a:lnTo>
                  <a:lnTo>
                    <a:pt x="81" y="125"/>
                  </a:lnTo>
                  <a:lnTo>
                    <a:pt x="46" y="117"/>
                  </a:lnTo>
                  <a:lnTo>
                    <a:pt x="38" y="115"/>
                  </a:lnTo>
                  <a:lnTo>
                    <a:pt x="27" y="99"/>
                  </a:lnTo>
                  <a:lnTo>
                    <a:pt x="12" y="70"/>
                  </a:lnTo>
                  <a:lnTo>
                    <a:pt x="2" y="37"/>
                  </a:lnTo>
                  <a:lnTo>
                    <a:pt x="0" y="26"/>
                  </a:lnTo>
                  <a:lnTo>
                    <a:pt x="0" y="12"/>
                  </a:lnTo>
                  <a:lnTo>
                    <a:pt x="6" y="2"/>
                  </a:lnTo>
                  <a:lnTo>
                    <a:pt x="11" y="0"/>
                  </a:lnTo>
                </a:path>
              </a:pathLst>
            </a:custGeom>
            <a:solidFill>
              <a:srgbClr val="004040"/>
            </a:solidFill>
            <a:ln w="9525" cap="rnd">
              <a:noFill/>
              <a:round/>
              <a:headEnd type="none" w="sm" len="sm"/>
              <a:tailEnd type="none" w="sm" len="sm"/>
            </a:ln>
          </p:spPr>
          <p:txBody>
            <a:bodyPr/>
            <a:lstStyle/>
            <a:p>
              <a:endParaRPr lang="es-ES"/>
            </a:p>
          </p:txBody>
        </p:sp>
        <p:sp>
          <p:nvSpPr>
            <p:cNvPr id="107220" name="Freeform 628"/>
            <p:cNvSpPr>
              <a:spLocks/>
            </p:cNvSpPr>
            <p:nvPr/>
          </p:nvSpPr>
          <p:spPr bwMode="auto">
            <a:xfrm>
              <a:off x="551" y="3138"/>
              <a:ext cx="49" cy="96"/>
            </a:xfrm>
            <a:custGeom>
              <a:avLst/>
              <a:gdLst>
                <a:gd name="T0" fmla="*/ 4 w 49"/>
                <a:gd name="T1" fmla="*/ 0 h 96"/>
                <a:gd name="T2" fmla="*/ 0 w 49"/>
                <a:gd name="T3" fmla="*/ 3 h 96"/>
                <a:gd name="T4" fmla="*/ 1 w 49"/>
                <a:gd name="T5" fmla="*/ 8 h 96"/>
                <a:gd name="T6" fmla="*/ 6 w 49"/>
                <a:gd name="T7" fmla="*/ 12 h 96"/>
                <a:gd name="T8" fmla="*/ 12 w 49"/>
                <a:gd name="T9" fmla="*/ 17 h 96"/>
                <a:gd name="T10" fmla="*/ 16 w 49"/>
                <a:gd name="T11" fmla="*/ 34 h 96"/>
                <a:gd name="T12" fmla="*/ 20 w 49"/>
                <a:gd name="T13" fmla="*/ 44 h 96"/>
                <a:gd name="T14" fmla="*/ 26 w 49"/>
                <a:gd name="T15" fmla="*/ 51 h 96"/>
                <a:gd name="T16" fmla="*/ 32 w 49"/>
                <a:gd name="T17" fmla="*/ 59 h 96"/>
                <a:gd name="T18" fmla="*/ 24 w 49"/>
                <a:gd name="T19" fmla="*/ 52 h 96"/>
                <a:gd name="T20" fmla="*/ 19 w 49"/>
                <a:gd name="T21" fmla="*/ 45 h 96"/>
                <a:gd name="T22" fmla="*/ 24 w 49"/>
                <a:gd name="T23" fmla="*/ 58 h 96"/>
                <a:gd name="T24" fmla="*/ 27 w 49"/>
                <a:gd name="T25" fmla="*/ 69 h 96"/>
                <a:gd name="T26" fmla="*/ 32 w 49"/>
                <a:gd name="T27" fmla="*/ 80 h 96"/>
                <a:gd name="T28" fmla="*/ 33 w 49"/>
                <a:gd name="T29" fmla="*/ 84 h 96"/>
                <a:gd name="T30" fmla="*/ 36 w 49"/>
                <a:gd name="T31" fmla="*/ 88 h 96"/>
                <a:gd name="T32" fmla="*/ 40 w 49"/>
                <a:gd name="T33" fmla="*/ 92 h 96"/>
                <a:gd name="T34" fmla="*/ 44 w 49"/>
                <a:gd name="T35" fmla="*/ 95 h 96"/>
                <a:gd name="T36" fmla="*/ 44 w 49"/>
                <a:gd name="T37" fmla="*/ 88 h 96"/>
                <a:gd name="T38" fmla="*/ 45 w 49"/>
                <a:gd name="T39" fmla="*/ 81 h 96"/>
                <a:gd name="T40" fmla="*/ 48 w 49"/>
                <a:gd name="T41" fmla="*/ 74 h 96"/>
                <a:gd name="T42" fmla="*/ 48 w 49"/>
                <a:gd name="T43" fmla="*/ 67 h 96"/>
                <a:gd name="T44" fmla="*/ 44 w 49"/>
                <a:gd name="T45" fmla="*/ 60 h 96"/>
                <a:gd name="T46" fmla="*/ 40 w 49"/>
                <a:gd name="T47" fmla="*/ 53 h 96"/>
                <a:gd name="T48" fmla="*/ 37 w 49"/>
                <a:gd name="T49" fmla="*/ 50 h 96"/>
                <a:gd name="T50" fmla="*/ 32 w 49"/>
                <a:gd name="T51" fmla="*/ 45 h 96"/>
                <a:gd name="T52" fmla="*/ 26 w 49"/>
                <a:gd name="T53" fmla="*/ 37 h 96"/>
                <a:gd name="T54" fmla="*/ 19 w 49"/>
                <a:gd name="T55" fmla="*/ 27 h 96"/>
                <a:gd name="T56" fmla="*/ 25 w 49"/>
                <a:gd name="T57" fmla="*/ 32 h 96"/>
                <a:gd name="T58" fmla="*/ 30 w 49"/>
                <a:gd name="T59" fmla="*/ 40 h 96"/>
                <a:gd name="T60" fmla="*/ 35 w 49"/>
                <a:gd name="T61" fmla="*/ 48 h 96"/>
                <a:gd name="T62" fmla="*/ 30 w 49"/>
                <a:gd name="T63" fmla="*/ 35 h 96"/>
                <a:gd name="T64" fmla="*/ 24 w 49"/>
                <a:gd name="T65" fmla="*/ 24 h 96"/>
                <a:gd name="T66" fmla="*/ 16 w 49"/>
                <a:gd name="T67" fmla="*/ 9 h 96"/>
                <a:gd name="T68" fmla="*/ 13 w 49"/>
                <a:gd name="T69" fmla="*/ 3 h 96"/>
                <a:gd name="T70" fmla="*/ 4 w 49"/>
                <a:gd name="T71" fmla="*/ 0 h 9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9"/>
                <a:gd name="T109" fmla="*/ 0 h 96"/>
                <a:gd name="T110" fmla="*/ 49 w 49"/>
                <a:gd name="T111" fmla="*/ 96 h 9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9" h="96">
                  <a:moveTo>
                    <a:pt x="4" y="0"/>
                  </a:moveTo>
                  <a:lnTo>
                    <a:pt x="0" y="3"/>
                  </a:lnTo>
                  <a:lnTo>
                    <a:pt x="1" y="8"/>
                  </a:lnTo>
                  <a:lnTo>
                    <a:pt x="6" y="12"/>
                  </a:lnTo>
                  <a:lnTo>
                    <a:pt x="12" y="17"/>
                  </a:lnTo>
                  <a:lnTo>
                    <a:pt x="16" y="34"/>
                  </a:lnTo>
                  <a:lnTo>
                    <a:pt x="20" y="44"/>
                  </a:lnTo>
                  <a:lnTo>
                    <a:pt x="26" y="51"/>
                  </a:lnTo>
                  <a:lnTo>
                    <a:pt x="32" y="59"/>
                  </a:lnTo>
                  <a:lnTo>
                    <a:pt x="24" y="52"/>
                  </a:lnTo>
                  <a:lnTo>
                    <a:pt x="19" y="45"/>
                  </a:lnTo>
                  <a:lnTo>
                    <a:pt x="24" y="58"/>
                  </a:lnTo>
                  <a:lnTo>
                    <a:pt x="27" y="69"/>
                  </a:lnTo>
                  <a:lnTo>
                    <a:pt x="32" y="80"/>
                  </a:lnTo>
                  <a:lnTo>
                    <a:pt x="33" y="84"/>
                  </a:lnTo>
                  <a:lnTo>
                    <a:pt x="36" y="88"/>
                  </a:lnTo>
                  <a:lnTo>
                    <a:pt x="40" y="92"/>
                  </a:lnTo>
                  <a:lnTo>
                    <a:pt x="44" y="95"/>
                  </a:lnTo>
                  <a:lnTo>
                    <a:pt x="44" y="88"/>
                  </a:lnTo>
                  <a:lnTo>
                    <a:pt x="45" y="81"/>
                  </a:lnTo>
                  <a:lnTo>
                    <a:pt x="48" y="74"/>
                  </a:lnTo>
                  <a:lnTo>
                    <a:pt x="48" y="67"/>
                  </a:lnTo>
                  <a:lnTo>
                    <a:pt x="44" y="60"/>
                  </a:lnTo>
                  <a:lnTo>
                    <a:pt x="40" y="53"/>
                  </a:lnTo>
                  <a:lnTo>
                    <a:pt x="37" y="50"/>
                  </a:lnTo>
                  <a:lnTo>
                    <a:pt x="32" y="45"/>
                  </a:lnTo>
                  <a:lnTo>
                    <a:pt x="26" y="37"/>
                  </a:lnTo>
                  <a:lnTo>
                    <a:pt x="19" y="27"/>
                  </a:lnTo>
                  <a:lnTo>
                    <a:pt x="25" y="32"/>
                  </a:lnTo>
                  <a:lnTo>
                    <a:pt x="30" y="40"/>
                  </a:lnTo>
                  <a:lnTo>
                    <a:pt x="35" y="48"/>
                  </a:lnTo>
                  <a:lnTo>
                    <a:pt x="30" y="35"/>
                  </a:lnTo>
                  <a:lnTo>
                    <a:pt x="24" y="24"/>
                  </a:lnTo>
                  <a:lnTo>
                    <a:pt x="16" y="9"/>
                  </a:lnTo>
                  <a:lnTo>
                    <a:pt x="13" y="3"/>
                  </a:lnTo>
                  <a:lnTo>
                    <a:pt x="4" y="0"/>
                  </a:lnTo>
                </a:path>
              </a:pathLst>
            </a:custGeom>
            <a:solidFill>
              <a:srgbClr val="004040"/>
            </a:solidFill>
            <a:ln w="9525" cap="rnd">
              <a:noFill/>
              <a:round/>
              <a:headEnd type="none" w="sm" len="sm"/>
              <a:tailEnd type="none" w="sm" len="sm"/>
            </a:ln>
          </p:spPr>
          <p:txBody>
            <a:bodyPr/>
            <a:lstStyle/>
            <a:p>
              <a:endParaRPr lang="es-ES"/>
            </a:p>
          </p:txBody>
        </p:sp>
        <p:sp>
          <p:nvSpPr>
            <p:cNvPr id="107221" name="Freeform 629"/>
            <p:cNvSpPr>
              <a:spLocks/>
            </p:cNvSpPr>
            <p:nvPr/>
          </p:nvSpPr>
          <p:spPr bwMode="auto">
            <a:xfrm>
              <a:off x="510" y="3132"/>
              <a:ext cx="214" cy="292"/>
            </a:xfrm>
            <a:custGeom>
              <a:avLst/>
              <a:gdLst>
                <a:gd name="T0" fmla="*/ 30 w 214"/>
                <a:gd name="T1" fmla="*/ 13 h 292"/>
                <a:gd name="T2" fmla="*/ 21 w 214"/>
                <a:gd name="T3" fmla="*/ 35 h 292"/>
                <a:gd name="T4" fmla="*/ 18 w 214"/>
                <a:gd name="T5" fmla="*/ 64 h 292"/>
                <a:gd name="T6" fmla="*/ 20 w 214"/>
                <a:gd name="T7" fmla="*/ 54 h 292"/>
                <a:gd name="T8" fmla="*/ 29 w 214"/>
                <a:gd name="T9" fmla="*/ 71 h 292"/>
                <a:gd name="T10" fmla="*/ 30 w 214"/>
                <a:gd name="T11" fmla="*/ 103 h 292"/>
                <a:gd name="T12" fmla="*/ 32 w 214"/>
                <a:gd name="T13" fmla="*/ 90 h 292"/>
                <a:gd name="T14" fmla="*/ 50 w 214"/>
                <a:gd name="T15" fmla="*/ 115 h 292"/>
                <a:gd name="T16" fmla="*/ 76 w 214"/>
                <a:gd name="T17" fmla="*/ 133 h 292"/>
                <a:gd name="T18" fmla="*/ 76 w 214"/>
                <a:gd name="T19" fmla="*/ 142 h 292"/>
                <a:gd name="T20" fmla="*/ 82 w 214"/>
                <a:gd name="T21" fmla="*/ 141 h 292"/>
                <a:gd name="T22" fmla="*/ 86 w 214"/>
                <a:gd name="T23" fmla="*/ 154 h 292"/>
                <a:gd name="T24" fmla="*/ 87 w 214"/>
                <a:gd name="T25" fmla="*/ 163 h 292"/>
                <a:gd name="T26" fmla="*/ 67 w 214"/>
                <a:gd name="T27" fmla="*/ 179 h 292"/>
                <a:gd name="T28" fmla="*/ 96 w 214"/>
                <a:gd name="T29" fmla="*/ 171 h 292"/>
                <a:gd name="T30" fmla="*/ 80 w 214"/>
                <a:gd name="T31" fmla="*/ 186 h 292"/>
                <a:gd name="T32" fmla="*/ 104 w 214"/>
                <a:gd name="T33" fmla="*/ 174 h 292"/>
                <a:gd name="T34" fmla="*/ 103 w 214"/>
                <a:gd name="T35" fmla="*/ 183 h 292"/>
                <a:gd name="T36" fmla="*/ 115 w 214"/>
                <a:gd name="T37" fmla="*/ 180 h 292"/>
                <a:gd name="T38" fmla="*/ 170 w 214"/>
                <a:gd name="T39" fmla="*/ 199 h 292"/>
                <a:gd name="T40" fmla="*/ 199 w 214"/>
                <a:gd name="T41" fmla="*/ 227 h 292"/>
                <a:gd name="T42" fmla="*/ 191 w 214"/>
                <a:gd name="T43" fmla="*/ 291 h 292"/>
                <a:gd name="T44" fmla="*/ 157 w 214"/>
                <a:gd name="T45" fmla="*/ 271 h 292"/>
                <a:gd name="T46" fmla="*/ 126 w 214"/>
                <a:gd name="T47" fmla="*/ 247 h 292"/>
                <a:gd name="T48" fmla="*/ 139 w 214"/>
                <a:gd name="T49" fmla="*/ 244 h 292"/>
                <a:gd name="T50" fmla="*/ 129 w 214"/>
                <a:gd name="T51" fmla="*/ 240 h 292"/>
                <a:gd name="T52" fmla="*/ 108 w 214"/>
                <a:gd name="T53" fmla="*/ 244 h 292"/>
                <a:gd name="T54" fmla="*/ 149 w 214"/>
                <a:gd name="T55" fmla="*/ 223 h 292"/>
                <a:gd name="T56" fmla="*/ 28 w 214"/>
                <a:gd name="T57" fmla="*/ 240 h 292"/>
                <a:gd name="T58" fmla="*/ 2 w 214"/>
                <a:gd name="T59" fmla="*/ 227 h 292"/>
                <a:gd name="T60" fmla="*/ 2 w 214"/>
                <a:gd name="T61" fmla="*/ 200 h 292"/>
                <a:gd name="T62" fmla="*/ 13 w 214"/>
                <a:gd name="T63" fmla="*/ 164 h 292"/>
                <a:gd name="T64" fmla="*/ 41 w 214"/>
                <a:gd name="T65" fmla="*/ 182 h 292"/>
                <a:gd name="T66" fmla="*/ 24 w 214"/>
                <a:gd name="T67" fmla="*/ 154 h 292"/>
                <a:gd name="T68" fmla="*/ 41 w 214"/>
                <a:gd name="T69" fmla="*/ 148 h 292"/>
                <a:gd name="T70" fmla="*/ 32 w 214"/>
                <a:gd name="T71" fmla="*/ 133 h 292"/>
                <a:gd name="T72" fmla="*/ 22 w 214"/>
                <a:gd name="T73" fmla="*/ 140 h 292"/>
                <a:gd name="T74" fmla="*/ 6 w 214"/>
                <a:gd name="T75" fmla="*/ 99 h 292"/>
                <a:gd name="T76" fmla="*/ 6 w 214"/>
                <a:gd name="T77" fmla="*/ 62 h 292"/>
                <a:gd name="T78" fmla="*/ 0 w 214"/>
                <a:gd name="T79" fmla="*/ 85 h 292"/>
                <a:gd name="T80" fmla="*/ 0 w 214"/>
                <a:gd name="T81" fmla="*/ 56 h 292"/>
                <a:gd name="T82" fmla="*/ 12 w 214"/>
                <a:gd name="T83" fmla="*/ 29 h 292"/>
                <a:gd name="T84" fmla="*/ 0 w 214"/>
                <a:gd name="T85" fmla="*/ 53 h 292"/>
                <a:gd name="T86" fmla="*/ 7 w 214"/>
                <a:gd name="T87" fmla="*/ 23 h 292"/>
                <a:gd name="T88" fmla="*/ 25 w 214"/>
                <a:gd name="T89" fmla="*/ 0 h 2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4"/>
                <a:gd name="T136" fmla="*/ 0 h 292"/>
                <a:gd name="T137" fmla="*/ 214 w 214"/>
                <a:gd name="T138" fmla="*/ 292 h 29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4" h="292">
                  <a:moveTo>
                    <a:pt x="42" y="5"/>
                  </a:moveTo>
                  <a:lnTo>
                    <a:pt x="37" y="9"/>
                  </a:lnTo>
                  <a:lnTo>
                    <a:pt x="30" y="13"/>
                  </a:lnTo>
                  <a:lnTo>
                    <a:pt x="22" y="20"/>
                  </a:lnTo>
                  <a:lnTo>
                    <a:pt x="21" y="27"/>
                  </a:lnTo>
                  <a:lnTo>
                    <a:pt x="21" y="35"/>
                  </a:lnTo>
                  <a:lnTo>
                    <a:pt x="21" y="42"/>
                  </a:lnTo>
                  <a:lnTo>
                    <a:pt x="20" y="53"/>
                  </a:lnTo>
                  <a:lnTo>
                    <a:pt x="18" y="64"/>
                  </a:lnTo>
                  <a:lnTo>
                    <a:pt x="17" y="77"/>
                  </a:lnTo>
                  <a:lnTo>
                    <a:pt x="20" y="64"/>
                  </a:lnTo>
                  <a:lnTo>
                    <a:pt x="20" y="54"/>
                  </a:lnTo>
                  <a:lnTo>
                    <a:pt x="22" y="48"/>
                  </a:lnTo>
                  <a:lnTo>
                    <a:pt x="25" y="59"/>
                  </a:lnTo>
                  <a:lnTo>
                    <a:pt x="29" y="71"/>
                  </a:lnTo>
                  <a:lnTo>
                    <a:pt x="31" y="77"/>
                  </a:lnTo>
                  <a:lnTo>
                    <a:pt x="30" y="89"/>
                  </a:lnTo>
                  <a:lnTo>
                    <a:pt x="30" y="103"/>
                  </a:lnTo>
                  <a:lnTo>
                    <a:pt x="31" y="115"/>
                  </a:lnTo>
                  <a:lnTo>
                    <a:pt x="31" y="100"/>
                  </a:lnTo>
                  <a:lnTo>
                    <a:pt x="32" y="90"/>
                  </a:lnTo>
                  <a:lnTo>
                    <a:pt x="33" y="83"/>
                  </a:lnTo>
                  <a:lnTo>
                    <a:pt x="42" y="104"/>
                  </a:lnTo>
                  <a:lnTo>
                    <a:pt x="50" y="115"/>
                  </a:lnTo>
                  <a:lnTo>
                    <a:pt x="53" y="119"/>
                  </a:lnTo>
                  <a:lnTo>
                    <a:pt x="57" y="128"/>
                  </a:lnTo>
                  <a:lnTo>
                    <a:pt x="76" y="133"/>
                  </a:lnTo>
                  <a:lnTo>
                    <a:pt x="84" y="133"/>
                  </a:lnTo>
                  <a:lnTo>
                    <a:pt x="82" y="138"/>
                  </a:lnTo>
                  <a:lnTo>
                    <a:pt x="76" y="142"/>
                  </a:lnTo>
                  <a:lnTo>
                    <a:pt x="57" y="152"/>
                  </a:lnTo>
                  <a:lnTo>
                    <a:pt x="72" y="147"/>
                  </a:lnTo>
                  <a:lnTo>
                    <a:pt x="82" y="141"/>
                  </a:lnTo>
                  <a:lnTo>
                    <a:pt x="91" y="135"/>
                  </a:lnTo>
                  <a:lnTo>
                    <a:pt x="89" y="148"/>
                  </a:lnTo>
                  <a:lnTo>
                    <a:pt x="86" y="154"/>
                  </a:lnTo>
                  <a:lnTo>
                    <a:pt x="77" y="160"/>
                  </a:lnTo>
                  <a:lnTo>
                    <a:pt x="87" y="159"/>
                  </a:lnTo>
                  <a:lnTo>
                    <a:pt x="87" y="163"/>
                  </a:lnTo>
                  <a:lnTo>
                    <a:pt x="86" y="167"/>
                  </a:lnTo>
                  <a:lnTo>
                    <a:pt x="82" y="171"/>
                  </a:lnTo>
                  <a:lnTo>
                    <a:pt x="67" y="179"/>
                  </a:lnTo>
                  <a:lnTo>
                    <a:pt x="87" y="171"/>
                  </a:lnTo>
                  <a:lnTo>
                    <a:pt x="92" y="171"/>
                  </a:lnTo>
                  <a:lnTo>
                    <a:pt x="96" y="171"/>
                  </a:lnTo>
                  <a:lnTo>
                    <a:pt x="95" y="175"/>
                  </a:lnTo>
                  <a:lnTo>
                    <a:pt x="91" y="180"/>
                  </a:lnTo>
                  <a:lnTo>
                    <a:pt x="80" y="186"/>
                  </a:lnTo>
                  <a:lnTo>
                    <a:pt x="96" y="180"/>
                  </a:lnTo>
                  <a:lnTo>
                    <a:pt x="101" y="173"/>
                  </a:lnTo>
                  <a:lnTo>
                    <a:pt x="104" y="174"/>
                  </a:lnTo>
                  <a:lnTo>
                    <a:pt x="108" y="176"/>
                  </a:lnTo>
                  <a:lnTo>
                    <a:pt x="108" y="181"/>
                  </a:lnTo>
                  <a:lnTo>
                    <a:pt x="103" y="183"/>
                  </a:lnTo>
                  <a:lnTo>
                    <a:pt x="95" y="189"/>
                  </a:lnTo>
                  <a:lnTo>
                    <a:pt x="108" y="184"/>
                  </a:lnTo>
                  <a:lnTo>
                    <a:pt x="115" y="180"/>
                  </a:lnTo>
                  <a:lnTo>
                    <a:pt x="123" y="182"/>
                  </a:lnTo>
                  <a:lnTo>
                    <a:pt x="148" y="191"/>
                  </a:lnTo>
                  <a:lnTo>
                    <a:pt x="170" y="199"/>
                  </a:lnTo>
                  <a:lnTo>
                    <a:pt x="189" y="206"/>
                  </a:lnTo>
                  <a:lnTo>
                    <a:pt x="192" y="214"/>
                  </a:lnTo>
                  <a:lnTo>
                    <a:pt x="199" y="227"/>
                  </a:lnTo>
                  <a:lnTo>
                    <a:pt x="208" y="248"/>
                  </a:lnTo>
                  <a:lnTo>
                    <a:pt x="213" y="286"/>
                  </a:lnTo>
                  <a:lnTo>
                    <a:pt x="191" y="291"/>
                  </a:lnTo>
                  <a:lnTo>
                    <a:pt x="174" y="289"/>
                  </a:lnTo>
                  <a:lnTo>
                    <a:pt x="154" y="284"/>
                  </a:lnTo>
                  <a:lnTo>
                    <a:pt x="157" y="271"/>
                  </a:lnTo>
                  <a:lnTo>
                    <a:pt x="164" y="251"/>
                  </a:lnTo>
                  <a:lnTo>
                    <a:pt x="130" y="248"/>
                  </a:lnTo>
                  <a:lnTo>
                    <a:pt x="126" y="247"/>
                  </a:lnTo>
                  <a:lnTo>
                    <a:pt x="145" y="244"/>
                  </a:lnTo>
                  <a:lnTo>
                    <a:pt x="174" y="232"/>
                  </a:lnTo>
                  <a:lnTo>
                    <a:pt x="139" y="244"/>
                  </a:lnTo>
                  <a:lnTo>
                    <a:pt x="123" y="246"/>
                  </a:lnTo>
                  <a:lnTo>
                    <a:pt x="110" y="244"/>
                  </a:lnTo>
                  <a:lnTo>
                    <a:pt x="129" y="240"/>
                  </a:lnTo>
                  <a:lnTo>
                    <a:pt x="168" y="228"/>
                  </a:lnTo>
                  <a:lnTo>
                    <a:pt x="126" y="239"/>
                  </a:lnTo>
                  <a:lnTo>
                    <a:pt x="108" y="244"/>
                  </a:lnTo>
                  <a:lnTo>
                    <a:pt x="107" y="243"/>
                  </a:lnTo>
                  <a:lnTo>
                    <a:pt x="123" y="236"/>
                  </a:lnTo>
                  <a:lnTo>
                    <a:pt x="149" y="223"/>
                  </a:lnTo>
                  <a:lnTo>
                    <a:pt x="117" y="236"/>
                  </a:lnTo>
                  <a:lnTo>
                    <a:pt x="101" y="240"/>
                  </a:lnTo>
                  <a:lnTo>
                    <a:pt x="28" y="240"/>
                  </a:lnTo>
                  <a:lnTo>
                    <a:pt x="20" y="238"/>
                  </a:lnTo>
                  <a:lnTo>
                    <a:pt x="11" y="236"/>
                  </a:lnTo>
                  <a:lnTo>
                    <a:pt x="2" y="227"/>
                  </a:lnTo>
                  <a:lnTo>
                    <a:pt x="1" y="219"/>
                  </a:lnTo>
                  <a:lnTo>
                    <a:pt x="0" y="212"/>
                  </a:lnTo>
                  <a:lnTo>
                    <a:pt x="2" y="200"/>
                  </a:lnTo>
                  <a:lnTo>
                    <a:pt x="8" y="186"/>
                  </a:lnTo>
                  <a:lnTo>
                    <a:pt x="12" y="174"/>
                  </a:lnTo>
                  <a:lnTo>
                    <a:pt x="13" y="164"/>
                  </a:lnTo>
                  <a:lnTo>
                    <a:pt x="20" y="163"/>
                  </a:lnTo>
                  <a:lnTo>
                    <a:pt x="25" y="171"/>
                  </a:lnTo>
                  <a:lnTo>
                    <a:pt x="41" y="182"/>
                  </a:lnTo>
                  <a:lnTo>
                    <a:pt x="28" y="170"/>
                  </a:lnTo>
                  <a:lnTo>
                    <a:pt x="22" y="162"/>
                  </a:lnTo>
                  <a:lnTo>
                    <a:pt x="24" y="154"/>
                  </a:lnTo>
                  <a:lnTo>
                    <a:pt x="42" y="149"/>
                  </a:lnTo>
                  <a:lnTo>
                    <a:pt x="56" y="142"/>
                  </a:lnTo>
                  <a:lnTo>
                    <a:pt x="41" y="148"/>
                  </a:lnTo>
                  <a:lnTo>
                    <a:pt x="25" y="152"/>
                  </a:lnTo>
                  <a:lnTo>
                    <a:pt x="25" y="141"/>
                  </a:lnTo>
                  <a:lnTo>
                    <a:pt x="32" y="133"/>
                  </a:lnTo>
                  <a:lnTo>
                    <a:pt x="38" y="122"/>
                  </a:lnTo>
                  <a:lnTo>
                    <a:pt x="31" y="133"/>
                  </a:lnTo>
                  <a:lnTo>
                    <a:pt x="22" y="140"/>
                  </a:lnTo>
                  <a:lnTo>
                    <a:pt x="16" y="139"/>
                  </a:lnTo>
                  <a:lnTo>
                    <a:pt x="11" y="119"/>
                  </a:lnTo>
                  <a:lnTo>
                    <a:pt x="6" y="99"/>
                  </a:lnTo>
                  <a:lnTo>
                    <a:pt x="2" y="89"/>
                  </a:lnTo>
                  <a:lnTo>
                    <a:pt x="2" y="75"/>
                  </a:lnTo>
                  <a:lnTo>
                    <a:pt x="6" y="62"/>
                  </a:lnTo>
                  <a:lnTo>
                    <a:pt x="2" y="68"/>
                  </a:lnTo>
                  <a:lnTo>
                    <a:pt x="1" y="77"/>
                  </a:lnTo>
                  <a:lnTo>
                    <a:pt x="0" y="85"/>
                  </a:lnTo>
                  <a:lnTo>
                    <a:pt x="0" y="73"/>
                  </a:lnTo>
                  <a:lnTo>
                    <a:pt x="0" y="63"/>
                  </a:lnTo>
                  <a:lnTo>
                    <a:pt x="0" y="56"/>
                  </a:lnTo>
                  <a:lnTo>
                    <a:pt x="1" y="46"/>
                  </a:lnTo>
                  <a:lnTo>
                    <a:pt x="6" y="36"/>
                  </a:lnTo>
                  <a:lnTo>
                    <a:pt x="12" y="29"/>
                  </a:lnTo>
                  <a:lnTo>
                    <a:pt x="6" y="35"/>
                  </a:lnTo>
                  <a:lnTo>
                    <a:pt x="1" y="42"/>
                  </a:lnTo>
                  <a:lnTo>
                    <a:pt x="0" y="53"/>
                  </a:lnTo>
                  <a:lnTo>
                    <a:pt x="0" y="45"/>
                  </a:lnTo>
                  <a:lnTo>
                    <a:pt x="1" y="35"/>
                  </a:lnTo>
                  <a:lnTo>
                    <a:pt x="7" y="23"/>
                  </a:lnTo>
                  <a:lnTo>
                    <a:pt x="11" y="11"/>
                  </a:lnTo>
                  <a:lnTo>
                    <a:pt x="18" y="6"/>
                  </a:lnTo>
                  <a:lnTo>
                    <a:pt x="25" y="0"/>
                  </a:lnTo>
                  <a:lnTo>
                    <a:pt x="35" y="0"/>
                  </a:lnTo>
                  <a:lnTo>
                    <a:pt x="42" y="5"/>
                  </a:lnTo>
                </a:path>
              </a:pathLst>
            </a:custGeom>
            <a:solidFill>
              <a:srgbClr val="004040"/>
            </a:solidFill>
            <a:ln w="9525" cap="rnd">
              <a:noFill/>
              <a:round/>
              <a:headEnd type="none" w="sm" len="sm"/>
              <a:tailEnd type="none" w="sm" len="sm"/>
            </a:ln>
          </p:spPr>
          <p:txBody>
            <a:bodyPr/>
            <a:lstStyle/>
            <a:p>
              <a:endParaRPr lang="es-ES"/>
            </a:p>
          </p:txBody>
        </p:sp>
        <p:sp>
          <p:nvSpPr>
            <p:cNvPr id="107222" name="Freeform 630"/>
            <p:cNvSpPr>
              <a:spLocks/>
            </p:cNvSpPr>
            <p:nvPr/>
          </p:nvSpPr>
          <p:spPr bwMode="auto">
            <a:xfrm>
              <a:off x="523" y="3274"/>
              <a:ext cx="29" cy="28"/>
            </a:xfrm>
            <a:custGeom>
              <a:avLst/>
              <a:gdLst>
                <a:gd name="T0" fmla="*/ 3 w 29"/>
                <a:gd name="T1" fmla="*/ 0 h 28"/>
                <a:gd name="T2" fmla="*/ 22 w 29"/>
                <a:gd name="T3" fmla="*/ 0 h 28"/>
                <a:gd name="T4" fmla="*/ 28 w 29"/>
                <a:gd name="T5" fmla="*/ 10 h 28"/>
                <a:gd name="T6" fmla="*/ 22 w 29"/>
                <a:gd name="T7" fmla="*/ 21 h 28"/>
                <a:gd name="T8" fmla="*/ 3 w 29"/>
                <a:gd name="T9" fmla="*/ 27 h 28"/>
                <a:gd name="T10" fmla="*/ 0 w 29"/>
                <a:gd name="T11" fmla="*/ 20 h 28"/>
                <a:gd name="T12" fmla="*/ 0 w 29"/>
                <a:gd name="T13" fmla="*/ 5 h 28"/>
                <a:gd name="T14" fmla="*/ 3 w 29"/>
                <a:gd name="T15" fmla="*/ 0 h 28"/>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28"/>
                <a:gd name="T26" fmla="*/ 29 w 29"/>
                <a:gd name="T27" fmla="*/ 28 h 2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28">
                  <a:moveTo>
                    <a:pt x="3" y="0"/>
                  </a:moveTo>
                  <a:lnTo>
                    <a:pt x="22" y="0"/>
                  </a:lnTo>
                  <a:lnTo>
                    <a:pt x="28" y="10"/>
                  </a:lnTo>
                  <a:lnTo>
                    <a:pt x="22" y="21"/>
                  </a:lnTo>
                  <a:lnTo>
                    <a:pt x="3" y="27"/>
                  </a:lnTo>
                  <a:lnTo>
                    <a:pt x="0" y="20"/>
                  </a:lnTo>
                  <a:lnTo>
                    <a:pt x="0" y="5"/>
                  </a:lnTo>
                  <a:lnTo>
                    <a:pt x="3" y="0"/>
                  </a:lnTo>
                </a:path>
              </a:pathLst>
            </a:custGeom>
            <a:solidFill>
              <a:srgbClr val="004040"/>
            </a:solidFill>
            <a:ln w="9525" cap="rnd">
              <a:noFill/>
              <a:round/>
              <a:headEnd type="none" w="sm" len="sm"/>
              <a:tailEnd type="none" w="sm" len="sm"/>
            </a:ln>
          </p:spPr>
          <p:txBody>
            <a:bodyPr/>
            <a:lstStyle/>
            <a:p>
              <a:endParaRPr lang="es-ES"/>
            </a:p>
          </p:txBody>
        </p:sp>
        <p:sp>
          <p:nvSpPr>
            <p:cNvPr id="107223" name="Freeform 631"/>
            <p:cNvSpPr>
              <a:spLocks/>
            </p:cNvSpPr>
            <p:nvPr/>
          </p:nvSpPr>
          <p:spPr bwMode="auto">
            <a:xfrm>
              <a:off x="543" y="3346"/>
              <a:ext cx="94" cy="28"/>
            </a:xfrm>
            <a:custGeom>
              <a:avLst/>
              <a:gdLst>
                <a:gd name="T0" fmla="*/ 93 w 94"/>
                <a:gd name="T1" fmla="*/ 0 h 28"/>
                <a:gd name="T2" fmla="*/ 65 w 94"/>
                <a:gd name="T3" fmla="*/ 10 h 28"/>
                <a:gd name="T4" fmla="*/ 46 w 94"/>
                <a:gd name="T5" fmla="*/ 18 h 28"/>
                <a:gd name="T6" fmla="*/ 27 w 94"/>
                <a:gd name="T7" fmla="*/ 20 h 28"/>
                <a:gd name="T8" fmla="*/ 12 w 94"/>
                <a:gd name="T9" fmla="*/ 20 h 28"/>
                <a:gd name="T10" fmla="*/ 0 w 94"/>
                <a:gd name="T11" fmla="*/ 20 h 28"/>
                <a:gd name="T12" fmla="*/ 12 w 94"/>
                <a:gd name="T13" fmla="*/ 27 h 28"/>
                <a:gd name="T14" fmla="*/ 34 w 94"/>
                <a:gd name="T15" fmla="*/ 27 h 28"/>
                <a:gd name="T16" fmla="*/ 58 w 94"/>
                <a:gd name="T17" fmla="*/ 18 h 28"/>
                <a:gd name="T18" fmla="*/ 71 w 94"/>
                <a:gd name="T19" fmla="*/ 14 h 28"/>
                <a:gd name="T20" fmla="*/ 93 w 94"/>
                <a:gd name="T21" fmla="*/ 0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28"/>
                <a:gd name="T35" fmla="*/ 94 w 94"/>
                <a:gd name="T36" fmla="*/ 28 h 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28">
                  <a:moveTo>
                    <a:pt x="93" y="0"/>
                  </a:moveTo>
                  <a:lnTo>
                    <a:pt x="65" y="10"/>
                  </a:lnTo>
                  <a:lnTo>
                    <a:pt x="46" y="18"/>
                  </a:lnTo>
                  <a:lnTo>
                    <a:pt x="27" y="20"/>
                  </a:lnTo>
                  <a:lnTo>
                    <a:pt x="12" y="20"/>
                  </a:lnTo>
                  <a:lnTo>
                    <a:pt x="0" y="20"/>
                  </a:lnTo>
                  <a:lnTo>
                    <a:pt x="12" y="27"/>
                  </a:lnTo>
                  <a:lnTo>
                    <a:pt x="34" y="27"/>
                  </a:lnTo>
                  <a:lnTo>
                    <a:pt x="58" y="18"/>
                  </a:lnTo>
                  <a:lnTo>
                    <a:pt x="71" y="14"/>
                  </a:lnTo>
                  <a:lnTo>
                    <a:pt x="93" y="0"/>
                  </a:lnTo>
                </a:path>
              </a:pathLst>
            </a:custGeom>
            <a:solidFill>
              <a:srgbClr val="002020"/>
            </a:solidFill>
            <a:ln w="9525" cap="rnd">
              <a:noFill/>
              <a:round/>
              <a:headEnd type="none" w="sm" len="sm"/>
              <a:tailEnd type="none" w="sm" len="sm"/>
            </a:ln>
          </p:spPr>
          <p:txBody>
            <a:bodyPr/>
            <a:lstStyle/>
            <a:p>
              <a:endParaRPr lang="es-ES"/>
            </a:p>
          </p:txBody>
        </p:sp>
        <p:sp>
          <p:nvSpPr>
            <p:cNvPr id="107224" name="Freeform 632"/>
            <p:cNvSpPr>
              <a:spLocks/>
            </p:cNvSpPr>
            <p:nvPr/>
          </p:nvSpPr>
          <p:spPr bwMode="auto">
            <a:xfrm>
              <a:off x="454" y="3215"/>
              <a:ext cx="123" cy="172"/>
            </a:xfrm>
            <a:custGeom>
              <a:avLst/>
              <a:gdLst>
                <a:gd name="T0" fmla="*/ 65 w 123"/>
                <a:gd name="T1" fmla="*/ 24 h 172"/>
                <a:gd name="T2" fmla="*/ 44 w 123"/>
                <a:gd name="T3" fmla="*/ 21 h 172"/>
                <a:gd name="T4" fmla="*/ 30 w 123"/>
                <a:gd name="T5" fmla="*/ 18 h 172"/>
                <a:gd name="T6" fmla="*/ 25 w 123"/>
                <a:gd name="T7" fmla="*/ 11 h 172"/>
                <a:gd name="T8" fmla="*/ 25 w 123"/>
                <a:gd name="T9" fmla="*/ 6 h 172"/>
                <a:gd name="T10" fmla="*/ 22 w 123"/>
                <a:gd name="T11" fmla="*/ 1 h 172"/>
                <a:gd name="T12" fmla="*/ 9 w 123"/>
                <a:gd name="T13" fmla="*/ 0 h 172"/>
                <a:gd name="T14" fmla="*/ 0 w 123"/>
                <a:gd name="T15" fmla="*/ 0 h 172"/>
                <a:gd name="T16" fmla="*/ 12 w 123"/>
                <a:gd name="T17" fmla="*/ 132 h 172"/>
                <a:gd name="T18" fmla="*/ 22 w 123"/>
                <a:gd name="T19" fmla="*/ 144 h 172"/>
                <a:gd name="T20" fmla="*/ 34 w 123"/>
                <a:gd name="T21" fmla="*/ 156 h 172"/>
                <a:gd name="T22" fmla="*/ 52 w 123"/>
                <a:gd name="T23" fmla="*/ 165 h 172"/>
                <a:gd name="T24" fmla="*/ 73 w 123"/>
                <a:gd name="T25" fmla="*/ 169 h 172"/>
                <a:gd name="T26" fmla="*/ 100 w 123"/>
                <a:gd name="T27" fmla="*/ 171 h 172"/>
                <a:gd name="T28" fmla="*/ 116 w 123"/>
                <a:gd name="T29" fmla="*/ 168 h 172"/>
                <a:gd name="T30" fmla="*/ 122 w 123"/>
                <a:gd name="T31" fmla="*/ 159 h 172"/>
                <a:gd name="T32" fmla="*/ 119 w 123"/>
                <a:gd name="T33" fmla="*/ 147 h 172"/>
                <a:gd name="T34" fmla="*/ 106 w 123"/>
                <a:gd name="T35" fmla="*/ 108 h 172"/>
                <a:gd name="T36" fmla="*/ 98 w 123"/>
                <a:gd name="T37" fmla="*/ 71 h 172"/>
                <a:gd name="T38" fmla="*/ 92 w 123"/>
                <a:gd name="T39" fmla="*/ 44 h 172"/>
                <a:gd name="T40" fmla="*/ 92 w 123"/>
                <a:gd name="T41" fmla="*/ 35 h 172"/>
                <a:gd name="T42" fmla="*/ 86 w 123"/>
                <a:gd name="T43" fmla="*/ 26 h 172"/>
                <a:gd name="T44" fmla="*/ 79 w 123"/>
                <a:gd name="T45" fmla="*/ 24 h 172"/>
                <a:gd name="T46" fmla="*/ 65 w 123"/>
                <a:gd name="T47" fmla="*/ 24 h 17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3"/>
                <a:gd name="T73" fmla="*/ 0 h 172"/>
                <a:gd name="T74" fmla="*/ 123 w 123"/>
                <a:gd name="T75" fmla="*/ 172 h 17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3" h="172">
                  <a:moveTo>
                    <a:pt x="65" y="24"/>
                  </a:moveTo>
                  <a:lnTo>
                    <a:pt x="44" y="21"/>
                  </a:lnTo>
                  <a:lnTo>
                    <a:pt x="30" y="18"/>
                  </a:lnTo>
                  <a:lnTo>
                    <a:pt x="25" y="11"/>
                  </a:lnTo>
                  <a:lnTo>
                    <a:pt x="25" y="6"/>
                  </a:lnTo>
                  <a:lnTo>
                    <a:pt x="22" y="1"/>
                  </a:lnTo>
                  <a:lnTo>
                    <a:pt x="9" y="0"/>
                  </a:lnTo>
                  <a:lnTo>
                    <a:pt x="0" y="0"/>
                  </a:lnTo>
                  <a:lnTo>
                    <a:pt x="12" y="132"/>
                  </a:lnTo>
                  <a:lnTo>
                    <a:pt x="22" y="144"/>
                  </a:lnTo>
                  <a:lnTo>
                    <a:pt x="34" y="156"/>
                  </a:lnTo>
                  <a:lnTo>
                    <a:pt x="52" y="165"/>
                  </a:lnTo>
                  <a:lnTo>
                    <a:pt x="73" y="169"/>
                  </a:lnTo>
                  <a:lnTo>
                    <a:pt x="100" y="171"/>
                  </a:lnTo>
                  <a:lnTo>
                    <a:pt x="116" y="168"/>
                  </a:lnTo>
                  <a:lnTo>
                    <a:pt x="122" y="159"/>
                  </a:lnTo>
                  <a:lnTo>
                    <a:pt x="119" y="147"/>
                  </a:lnTo>
                  <a:lnTo>
                    <a:pt x="106" y="108"/>
                  </a:lnTo>
                  <a:lnTo>
                    <a:pt x="98" y="71"/>
                  </a:lnTo>
                  <a:lnTo>
                    <a:pt x="92" y="44"/>
                  </a:lnTo>
                  <a:lnTo>
                    <a:pt x="92" y="35"/>
                  </a:lnTo>
                  <a:lnTo>
                    <a:pt x="86" y="26"/>
                  </a:lnTo>
                  <a:lnTo>
                    <a:pt x="79" y="24"/>
                  </a:lnTo>
                  <a:lnTo>
                    <a:pt x="65" y="24"/>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7225" name="Freeform 633"/>
            <p:cNvSpPr>
              <a:spLocks/>
            </p:cNvSpPr>
            <p:nvPr/>
          </p:nvSpPr>
          <p:spPr bwMode="auto">
            <a:xfrm>
              <a:off x="458" y="3222"/>
              <a:ext cx="103" cy="155"/>
            </a:xfrm>
            <a:custGeom>
              <a:avLst/>
              <a:gdLst>
                <a:gd name="T0" fmla="*/ 63 w 103"/>
                <a:gd name="T1" fmla="*/ 29 h 155"/>
                <a:gd name="T2" fmla="*/ 46 w 103"/>
                <a:gd name="T3" fmla="*/ 28 h 155"/>
                <a:gd name="T4" fmla="*/ 26 w 103"/>
                <a:gd name="T5" fmla="*/ 26 h 155"/>
                <a:gd name="T6" fmla="*/ 15 w 103"/>
                <a:gd name="T7" fmla="*/ 18 h 155"/>
                <a:gd name="T8" fmla="*/ 7 w 103"/>
                <a:gd name="T9" fmla="*/ 13 h 155"/>
                <a:gd name="T10" fmla="*/ 0 w 103"/>
                <a:gd name="T11" fmla="*/ 0 h 155"/>
                <a:gd name="T12" fmla="*/ 11 w 103"/>
                <a:gd name="T13" fmla="*/ 118 h 155"/>
                <a:gd name="T14" fmla="*/ 20 w 103"/>
                <a:gd name="T15" fmla="*/ 128 h 155"/>
                <a:gd name="T16" fmla="*/ 30 w 103"/>
                <a:gd name="T17" fmla="*/ 139 h 155"/>
                <a:gd name="T18" fmla="*/ 41 w 103"/>
                <a:gd name="T19" fmla="*/ 146 h 155"/>
                <a:gd name="T20" fmla="*/ 51 w 103"/>
                <a:gd name="T21" fmla="*/ 149 h 155"/>
                <a:gd name="T22" fmla="*/ 63 w 103"/>
                <a:gd name="T23" fmla="*/ 151 h 155"/>
                <a:gd name="T24" fmla="*/ 77 w 103"/>
                <a:gd name="T25" fmla="*/ 154 h 155"/>
                <a:gd name="T26" fmla="*/ 90 w 103"/>
                <a:gd name="T27" fmla="*/ 154 h 155"/>
                <a:gd name="T28" fmla="*/ 97 w 103"/>
                <a:gd name="T29" fmla="*/ 151 h 155"/>
                <a:gd name="T30" fmla="*/ 102 w 103"/>
                <a:gd name="T31" fmla="*/ 146 h 155"/>
                <a:gd name="T32" fmla="*/ 99 w 103"/>
                <a:gd name="T33" fmla="*/ 136 h 155"/>
                <a:gd name="T34" fmla="*/ 89 w 103"/>
                <a:gd name="T35" fmla="*/ 116 h 155"/>
                <a:gd name="T36" fmla="*/ 74 w 103"/>
                <a:gd name="T37" fmla="*/ 46 h 155"/>
                <a:gd name="T38" fmla="*/ 72 w 103"/>
                <a:gd name="T39" fmla="*/ 36 h 155"/>
                <a:gd name="T40" fmla="*/ 63 w 103"/>
                <a:gd name="T41" fmla="*/ 29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3"/>
                <a:gd name="T64" fmla="*/ 0 h 155"/>
                <a:gd name="T65" fmla="*/ 103 w 103"/>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3" h="155">
                  <a:moveTo>
                    <a:pt x="63" y="29"/>
                  </a:moveTo>
                  <a:lnTo>
                    <a:pt x="46" y="28"/>
                  </a:lnTo>
                  <a:lnTo>
                    <a:pt x="26" y="26"/>
                  </a:lnTo>
                  <a:lnTo>
                    <a:pt x="15" y="18"/>
                  </a:lnTo>
                  <a:lnTo>
                    <a:pt x="7" y="13"/>
                  </a:lnTo>
                  <a:lnTo>
                    <a:pt x="0" y="0"/>
                  </a:lnTo>
                  <a:lnTo>
                    <a:pt x="11" y="118"/>
                  </a:lnTo>
                  <a:lnTo>
                    <a:pt x="20" y="128"/>
                  </a:lnTo>
                  <a:lnTo>
                    <a:pt x="30" y="139"/>
                  </a:lnTo>
                  <a:lnTo>
                    <a:pt x="41" y="146"/>
                  </a:lnTo>
                  <a:lnTo>
                    <a:pt x="51" y="149"/>
                  </a:lnTo>
                  <a:lnTo>
                    <a:pt x="63" y="151"/>
                  </a:lnTo>
                  <a:lnTo>
                    <a:pt x="77" y="154"/>
                  </a:lnTo>
                  <a:lnTo>
                    <a:pt x="90" y="154"/>
                  </a:lnTo>
                  <a:lnTo>
                    <a:pt x="97" y="151"/>
                  </a:lnTo>
                  <a:lnTo>
                    <a:pt x="102" y="146"/>
                  </a:lnTo>
                  <a:lnTo>
                    <a:pt x="99" y="136"/>
                  </a:lnTo>
                  <a:lnTo>
                    <a:pt x="89" y="116"/>
                  </a:lnTo>
                  <a:lnTo>
                    <a:pt x="74" y="46"/>
                  </a:lnTo>
                  <a:lnTo>
                    <a:pt x="72" y="36"/>
                  </a:lnTo>
                  <a:lnTo>
                    <a:pt x="63" y="29"/>
                  </a:lnTo>
                </a:path>
              </a:pathLst>
            </a:custGeom>
            <a:solidFill>
              <a:srgbClr val="606060"/>
            </a:solidFill>
            <a:ln w="9525" cap="rnd">
              <a:noFill/>
              <a:round/>
              <a:headEnd type="none" w="sm" len="sm"/>
              <a:tailEnd type="none" w="sm" len="sm"/>
            </a:ln>
          </p:spPr>
          <p:txBody>
            <a:bodyPr/>
            <a:lstStyle/>
            <a:p>
              <a:endParaRPr lang="es-ES"/>
            </a:p>
          </p:txBody>
        </p:sp>
        <p:sp>
          <p:nvSpPr>
            <p:cNvPr id="107226" name="Freeform 634"/>
            <p:cNvSpPr>
              <a:spLocks/>
            </p:cNvSpPr>
            <p:nvPr/>
          </p:nvSpPr>
          <p:spPr bwMode="auto">
            <a:xfrm>
              <a:off x="1037" y="3167"/>
              <a:ext cx="79" cy="33"/>
            </a:xfrm>
            <a:custGeom>
              <a:avLst/>
              <a:gdLst>
                <a:gd name="T0" fmla="*/ 78 w 79"/>
                <a:gd name="T1" fmla="*/ 11 h 33"/>
                <a:gd name="T2" fmla="*/ 69 w 79"/>
                <a:gd name="T3" fmla="*/ 11 h 33"/>
                <a:gd name="T4" fmla="*/ 65 w 79"/>
                <a:gd name="T5" fmla="*/ 8 h 33"/>
                <a:gd name="T6" fmla="*/ 52 w 79"/>
                <a:gd name="T7" fmla="*/ 1 h 33"/>
                <a:gd name="T8" fmla="*/ 47 w 79"/>
                <a:gd name="T9" fmla="*/ 0 h 33"/>
                <a:gd name="T10" fmla="*/ 44 w 79"/>
                <a:gd name="T11" fmla="*/ 0 h 33"/>
                <a:gd name="T12" fmla="*/ 40 w 79"/>
                <a:gd name="T13" fmla="*/ 0 h 33"/>
                <a:gd name="T14" fmla="*/ 30 w 79"/>
                <a:gd name="T15" fmla="*/ 0 h 33"/>
                <a:gd name="T16" fmla="*/ 25 w 79"/>
                <a:gd name="T17" fmla="*/ 0 h 33"/>
                <a:gd name="T18" fmla="*/ 20 w 79"/>
                <a:gd name="T19" fmla="*/ 0 h 33"/>
                <a:gd name="T20" fmla="*/ 18 w 79"/>
                <a:gd name="T21" fmla="*/ 3 h 33"/>
                <a:gd name="T22" fmla="*/ 12 w 79"/>
                <a:gd name="T23" fmla="*/ 6 h 33"/>
                <a:gd name="T24" fmla="*/ 7 w 79"/>
                <a:gd name="T25" fmla="*/ 8 h 33"/>
                <a:gd name="T26" fmla="*/ 6 w 79"/>
                <a:gd name="T27" fmla="*/ 8 h 33"/>
                <a:gd name="T28" fmla="*/ 2 w 79"/>
                <a:gd name="T29" fmla="*/ 9 h 33"/>
                <a:gd name="T30" fmla="*/ 0 w 79"/>
                <a:gd name="T31" fmla="*/ 11 h 33"/>
                <a:gd name="T32" fmla="*/ 0 w 79"/>
                <a:gd name="T33" fmla="*/ 12 h 33"/>
                <a:gd name="T34" fmla="*/ 0 w 79"/>
                <a:gd name="T35" fmla="*/ 14 h 33"/>
                <a:gd name="T36" fmla="*/ 0 w 79"/>
                <a:gd name="T37" fmla="*/ 16 h 33"/>
                <a:gd name="T38" fmla="*/ 0 w 79"/>
                <a:gd name="T39" fmla="*/ 18 h 33"/>
                <a:gd name="T40" fmla="*/ 2 w 79"/>
                <a:gd name="T41" fmla="*/ 20 h 33"/>
                <a:gd name="T42" fmla="*/ 7 w 79"/>
                <a:gd name="T43" fmla="*/ 20 h 33"/>
                <a:gd name="T44" fmla="*/ 8 w 79"/>
                <a:gd name="T45" fmla="*/ 21 h 33"/>
                <a:gd name="T46" fmla="*/ 12 w 79"/>
                <a:gd name="T47" fmla="*/ 22 h 33"/>
                <a:gd name="T48" fmla="*/ 25 w 79"/>
                <a:gd name="T49" fmla="*/ 21 h 33"/>
                <a:gd name="T50" fmla="*/ 31 w 79"/>
                <a:gd name="T51" fmla="*/ 21 h 33"/>
                <a:gd name="T52" fmla="*/ 37 w 79"/>
                <a:gd name="T53" fmla="*/ 24 h 33"/>
                <a:gd name="T54" fmla="*/ 42 w 79"/>
                <a:gd name="T55" fmla="*/ 25 h 33"/>
                <a:gd name="T56" fmla="*/ 48 w 79"/>
                <a:gd name="T57" fmla="*/ 29 h 33"/>
                <a:gd name="T58" fmla="*/ 52 w 79"/>
                <a:gd name="T59" fmla="*/ 30 h 33"/>
                <a:gd name="T60" fmla="*/ 57 w 79"/>
                <a:gd name="T61" fmla="*/ 32 h 33"/>
                <a:gd name="T62" fmla="*/ 66 w 79"/>
                <a:gd name="T63" fmla="*/ 30 h 33"/>
                <a:gd name="T64" fmla="*/ 73 w 79"/>
                <a:gd name="T65" fmla="*/ 32 h 33"/>
                <a:gd name="T66" fmla="*/ 78 w 79"/>
                <a:gd name="T67" fmla="*/ 11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9"/>
                <a:gd name="T103" fmla="*/ 0 h 33"/>
                <a:gd name="T104" fmla="*/ 79 w 79"/>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9" h="33">
                  <a:moveTo>
                    <a:pt x="78" y="11"/>
                  </a:moveTo>
                  <a:lnTo>
                    <a:pt x="69" y="11"/>
                  </a:lnTo>
                  <a:lnTo>
                    <a:pt x="65" y="8"/>
                  </a:lnTo>
                  <a:lnTo>
                    <a:pt x="52" y="1"/>
                  </a:lnTo>
                  <a:lnTo>
                    <a:pt x="47" y="0"/>
                  </a:lnTo>
                  <a:lnTo>
                    <a:pt x="44" y="0"/>
                  </a:lnTo>
                  <a:lnTo>
                    <a:pt x="40" y="0"/>
                  </a:lnTo>
                  <a:lnTo>
                    <a:pt x="30" y="0"/>
                  </a:lnTo>
                  <a:lnTo>
                    <a:pt x="25" y="0"/>
                  </a:lnTo>
                  <a:lnTo>
                    <a:pt x="20" y="0"/>
                  </a:lnTo>
                  <a:lnTo>
                    <a:pt x="18" y="3"/>
                  </a:lnTo>
                  <a:lnTo>
                    <a:pt x="12" y="6"/>
                  </a:lnTo>
                  <a:lnTo>
                    <a:pt x="7" y="8"/>
                  </a:lnTo>
                  <a:lnTo>
                    <a:pt x="6" y="8"/>
                  </a:lnTo>
                  <a:lnTo>
                    <a:pt x="2" y="9"/>
                  </a:lnTo>
                  <a:lnTo>
                    <a:pt x="0" y="11"/>
                  </a:lnTo>
                  <a:lnTo>
                    <a:pt x="0" y="12"/>
                  </a:lnTo>
                  <a:lnTo>
                    <a:pt x="0" y="14"/>
                  </a:lnTo>
                  <a:lnTo>
                    <a:pt x="0" y="16"/>
                  </a:lnTo>
                  <a:lnTo>
                    <a:pt x="0" y="18"/>
                  </a:lnTo>
                  <a:lnTo>
                    <a:pt x="2" y="20"/>
                  </a:lnTo>
                  <a:lnTo>
                    <a:pt x="7" y="20"/>
                  </a:lnTo>
                  <a:lnTo>
                    <a:pt x="8" y="21"/>
                  </a:lnTo>
                  <a:lnTo>
                    <a:pt x="12" y="22"/>
                  </a:lnTo>
                  <a:lnTo>
                    <a:pt x="25" y="21"/>
                  </a:lnTo>
                  <a:lnTo>
                    <a:pt x="31" y="21"/>
                  </a:lnTo>
                  <a:lnTo>
                    <a:pt x="37" y="24"/>
                  </a:lnTo>
                  <a:lnTo>
                    <a:pt x="42" y="25"/>
                  </a:lnTo>
                  <a:lnTo>
                    <a:pt x="48" y="29"/>
                  </a:lnTo>
                  <a:lnTo>
                    <a:pt x="52" y="30"/>
                  </a:lnTo>
                  <a:lnTo>
                    <a:pt x="57" y="32"/>
                  </a:lnTo>
                  <a:lnTo>
                    <a:pt x="66" y="30"/>
                  </a:lnTo>
                  <a:lnTo>
                    <a:pt x="73" y="32"/>
                  </a:lnTo>
                  <a:lnTo>
                    <a:pt x="78" y="1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227" name="Freeform 635"/>
            <p:cNvSpPr>
              <a:spLocks/>
            </p:cNvSpPr>
            <p:nvPr/>
          </p:nvSpPr>
          <p:spPr bwMode="auto">
            <a:xfrm>
              <a:off x="1053" y="3180"/>
              <a:ext cx="27" cy="1"/>
            </a:xfrm>
            <a:custGeom>
              <a:avLst/>
              <a:gdLst>
                <a:gd name="T0" fmla="*/ 0 w 27"/>
                <a:gd name="T1" fmla="*/ 0 h 1"/>
                <a:gd name="T2" fmla="*/ 4 w 27"/>
                <a:gd name="T3" fmla="*/ 0 h 1"/>
                <a:gd name="T4" fmla="*/ 13 w 27"/>
                <a:gd name="T5" fmla="*/ 0 h 1"/>
                <a:gd name="T6" fmla="*/ 26 w 27"/>
                <a:gd name="T7" fmla="*/ 0 h 1"/>
                <a:gd name="T8" fmla="*/ 21 w 27"/>
                <a:gd name="T9" fmla="*/ 0 h 1"/>
                <a:gd name="T10" fmla="*/ 13 w 27"/>
                <a:gd name="T11" fmla="*/ 0 h 1"/>
                <a:gd name="T12" fmla="*/ 4 w 27"/>
                <a:gd name="T13" fmla="*/ 0 h 1"/>
                <a:gd name="T14" fmla="*/ 2 w 27"/>
                <a:gd name="T15" fmla="*/ 0 h 1"/>
                <a:gd name="T16" fmla="*/ 0 w 27"/>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1"/>
                <a:gd name="T29" fmla="*/ 27 w 27"/>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1">
                  <a:moveTo>
                    <a:pt x="0" y="0"/>
                  </a:moveTo>
                  <a:lnTo>
                    <a:pt x="4" y="0"/>
                  </a:lnTo>
                  <a:lnTo>
                    <a:pt x="13" y="0"/>
                  </a:lnTo>
                  <a:lnTo>
                    <a:pt x="26" y="0"/>
                  </a:lnTo>
                  <a:lnTo>
                    <a:pt x="21" y="0"/>
                  </a:lnTo>
                  <a:lnTo>
                    <a:pt x="13" y="0"/>
                  </a:lnTo>
                  <a:lnTo>
                    <a:pt x="4" y="0"/>
                  </a:lnTo>
                  <a:lnTo>
                    <a:pt x="2"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228" name="Freeform 636"/>
            <p:cNvSpPr>
              <a:spLocks/>
            </p:cNvSpPr>
            <p:nvPr/>
          </p:nvSpPr>
          <p:spPr bwMode="auto">
            <a:xfrm>
              <a:off x="1057" y="3183"/>
              <a:ext cx="27" cy="1"/>
            </a:xfrm>
            <a:custGeom>
              <a:avLst/>
              <a:gdLst>
                <a:gd name="T0" fmla="*/ 0 w 27"/>
                <a:gd name="T1" fmla="*/ 0 h 1"/>
                <a:gd name="T2" fmla="*/ 26 w 27"/>
                <a:gd name="T3" fmla="*/ 0 h 1"/>
                <a:gd name="T4" fmla="*/ 0 w 27"/>
                <a:gd name="T5" fmla="*/ 0 h 1"/>
                <a:gd name="T6" fmla="*/ 0 60000 65536"/>
                <a:gd name="T7" fmla="*/ 0 60000 65536"/>
                <a:gd name="T8" fmla="*/ 0 60000 65536"/>
                <a:gd name="T9" fmla="*/ 0 w 27"/>
                <a:gd name="T10" fmla="*/ 0 h 1"/>
                <a:gd name="T11" fmla="*/ 27 w 27"/>
                <a:gd name="T12" fmla="*/ 1 h 1"/>
              </a:gdLst>
              <a:ahLst/>
              <a:cxnLst>
                <a:cxn ang="T6">
                  <a:pos x="T0" y="T1"/>
                </a:cxn>
                <a:cxn ang="T7">
                  <a:pos x="T2" y="T3"/>
                </a:cxn>
                <a:cxn ang="T8">
                  <a:pos x="T4" y="T5"/>
                </a:cxn>
              </a:cxnLst>
              <a:rect l="T9" t="T10" r="T11" b="T12"/>
              <a:pathLst>
                <a:path w="27" h="1">
                  <a:moveTo>
                    <a:pt x="0" y="0"/>
                  </a:moveTo>
                  <a:lnTo>
                    <a:pt x="26"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229" name="Freeform 637"/>
            <p:cNvSpPr>
              <a:spLocks/>
            </p:cNvSpPr>
            <p:nvPr/>
          </p:nvSpPr>
          <p:spPr bwMode="auto">
            <a:xfrm>
              <a:off x="1044" y="3178"/>
              <a:ext cx="28" cy="28"/>
            </a:xfrm>
            <a:custGeom>
              <a:avLst/>
              <a:gdLst>
                <a:gd name="T0" fmla="*/ 27 w 28"/>
                <a:gd name="T1" fmla="*/ 0 h 28"/>
                <a:gd name="T2" fmla="*/ 14 w 28"/>
                <a:gd name="T3" fmla="*/ 27 h 28"/>
                <a:gd name="T4" fmla="*/ 0 w 28"/>
                <a:gd name="T5" fmla="*/ 27 h 28"/>
                <a:gd name="T6" fmla="*/ 14 w 28"/>
                <a:gd name="T7" fmla="*/ 27 h 28"/>
                <a:gd name="T8" fmla="*/ 27 w 28"/>
                <a:gd name="T9" fmla="*/ 0 h 28"/>
                <a:gd name="T10" fmla="*/ 0 60000 65536"/>
                <a:gd name="T11" fmla="*/ 0 60000 65536"/>
                <a:gd name="T12" fmla="*/ 0 60000 65536"/>
                <a:gd name="T13" fmla="*/ 0 60000 65536"/>
                <a:gd name="T14" fmla="*/ 0 60000 65536"/>
                <a:gd name="T15" fmla="*/ 0 w 28"/>
                <a:gd name="T16" fmla="*/ 0 h 28"/>
                <a:gd name="T17" fmla="*/ 28 w 28"/>
                <a:gd name="T18" fmla="*/ 28 h 28"/>
              </a:gdLst>
              <a:ahLst/>
              <a:cxnLst>
                <a:cxn ang="T10">
                  <a:pos x="T0" y="T1"/>
                </a:cxn>
                <a:cxn ang="T11">
                  <a:pos x="T2" y="T3"/>
                </a:cxn>
                <a:cxn ang="T12">
                  <a:pos x="T4" y="T5"/>
                </a:cxn>
                <a:cxn ang="T13">
                  <a:pos x="T6" y="T7"/>
                </a:cxn>
                <a:cxn ang="T14">
                  <a:pos x="T8" y="T9"/>
                </a:cxn>
              </a:cxnLst>
              <a:rect l="T15" t="T16" r="T17" b="T18"/>
              <a:pathLst>
                <a:path w="28" h="28">
                  <a:moveTo>
                    <a:pt x="27" y="0"/>
                  </a:moveTo>
                  <a:lnTo>
                    <a:pt x="14" y="27"/>
                  </a:lnTo>
                  <a:lnTo>
                    <a:pt x="0" y="27"/>
                  </a:lnTo>
                  <a:lnTo>
                    <a:pt x="14" y="27"/>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7230" name="Freeform 638"/>
            <p:cNvSpPr>
              <a:spLocks/>
            </p:cNvSpPr>
            <p:nvPr/>
          </p:nvSpPr>
          <p:spPr bwMode="auto">
            <a:xfrm>
              <a:off x="1089" y="3174"/>
              <a:ext cx="29" cy="1"/>
            </a:xfrm>
            <a:custGeom>
              <a:avLst/>
              <a:gdLst>
                <a:gd name="T0" fmla="*/ 0 w 29"/>
                <a:gd name="T1" fmla="*/ 0 h 1"/>
                <a:gd name="T2" fmla="*/ 28 w 29"/>
                <a:gd name="T3" fmla="*/ 0 h 1"/>
                <a:gd name="T4" fmla="*/ 0 w 29"/>
                <a:gd name="T5" fmla="*/ 0 h 1"/>
                <a:gd name="T6" fmla="*/ 0 60000 65536"/>
                <a:gd name="T7" fmla="*/ 0 60000 65536"/>
                <a:gd name="T8" fmla="*/ 0 60000 65536"/>
                <a:gd name="T9" fmla="*/ 0 w 29"/>
                <a:gd name="T10" fmla="*/ 0 h 1"/>
                <a:gd name="T11" fmla="*/ 29 w 29"/>
                <a:gd name="T12" fmla="*/ 1 h 1"/>
              </a:gdLst>
              <a:ahLst/>
              <a:cxnLst>
                <a:cxn ang="T6">
                  <a:pos x="T0" y="T1"/>
                </a:cxn>
                <a:cxn ang="T7">
                  <a:pos x="T2" y="T3"/>
                </a:cxn>
                <a:cxn ang="T8">
                  <a:pos x="T4" y="T5"/>
                </a:cxn>
              </a:cxnLst>
              <a:rect l="T9" t="T10" r="T11" b="T12"/>
              <a:pathLst>
                <a:path w="29" h="1">
                  <a:moveTo>
                    <a:pt x="0" y="0"/>
                  </a:moveTo>
                  <a:lnTo>
                    <a:pt x="28"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231" name="Freeform 639"/>
            <p:cNvSpPr>
              <a:spLocks/>
            </p:cNvSpPr>
            <p:nvPr/>
          </p:nvSpPr>
          <p:spPr bwMode="auto">
            <a:xfrm>
              <a:off x="1096" y="3175"/>
              <a:ext cx="28" cy="27"/>
            </a:xfrm>
            <a:custGeom>
              <a:avLst/>
              <a:gdLst>
                <a:gd name="T0" fmla="*/ 0 w 28"/>
                <a:gd name="T1" fmla="*/ 0 h 27"/>
                <a:gd name="T2" fmla="*/ 15 w 28"/>
                <a:gd name="T3" fmla="*/ 16 h 27"/>
                <a:gd name="T4" fmla="*/ 27 w 28"/>
                <a:gd name="T5" fmla="*/ 26 h 27"/>
                <a:gd name="T6" fmla="*/ 15 w 28"/>
                <a:gd name="T7" fmla="*/ 16 h 27"/>
                <a:gd name="T8" fmla="*/ 0 w 28"/>
                <a:gd name="T9" fmla="*/ 0 h 27"/>
                <a:gd name="T10" fmla="*/ 0 60000 65536"/>
                <a:gd name="T11" fmla="*/ 0 60000 65536"/>
                <a:gd name="T12" fmla="*/ 0 60000 65536"/>
                <a:gd name="T13" fmla="*/ 0 60000 65536"/>
                <a:gd name="T14" fmla="*/ 0 60000 65536"/>
                <a:gd name="T15" fmla="*/ 0 w 28"/>
                <a:gd name="T16" fmla="*/ 0 h 27"/>
                <a:gd name="T17" fmla="*/ 28 w 28"/>
                <a:gd name="T18" fmla="*/ 27 h 27"/>
              </a:gdLst>
              <a:ahLst/>
              <a:cxnLst>
                <a:cxn ang="T10">
                  <a:pos x="T0" y="T1"/>
                </a:cxn>
                <a:cxn ang="T11">
                  <a:pos x="T2" y="T3"/>
                </a:cxn>
                <a:cxn ang="T12">
                  <a:pos x="T4" y="T5"/>
                </a:cxn>
                <a:cxn ang="T13">
                  <a:pos x="T6" y="T7"/>
                </a:cxn>
                <a:cxn ang="T14">
                  <a:pos x="T8" y="T9"/>
                </a:cxn>
              </a:cxnLst>
              <a:rect l="T15" t="T16" r="T17" b="T18"/>
              <a:pathLst>
                <a:path w="28" h="27">
                  <a:moveTo>
                    <a:pt x="0" y="0"/>
                  </a:moveTo>
                  <a:lnTo>
                    <a:pt x="15" y="16"/>
                  </a:lnTo>
                  <a:lnTo>
                    <a:pt x="27" y="26"/>
                  </a:lnTo>
                  <a:lnTo>
                    <a:pt x="15" y="16"/>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232" name="Freeform 640"/>
            <p:cNvSpPr>
              <a:spLocks/>
            </p:cNvSpPr>
            <p:nvPr/>
          </p:nvSpPr>
          <p:spPr bwMode="auto">
            <a:xfrm>
              <a:off x="1109" y="3177"/>
              <a:ext cx="29" cy="33"/>
            </a:xfrm>
            <a:custGeom>
              <a:avLst/>
              <a:gdLst>
                <a:gd name="T0" fmla="*/ 26 w 29"/>
                <a:gd name="T1" fmla="*/ 0 h 33"/>
                <a:gd name="T2" fmla="*/ 14 w 29"/>
                <a:gd name="T3" fmla="*/ 0 h 33"/>
                <a:gd name="T4" fmla="*/ 3 w 29"/>
                <a:gd name="T5" fmla="*/ 0 h 33"/>
                <a:gd name="T6" fmla="*/ 0 w 29"/>
                <a:gd name="T7" fmla="*/ 5 h 33"/>
                <a:gd name="T8" fmla="*/ 0 w 29"/>
                <a:gd name="T9" fmla="*/ 13 h 33"/>
                <a:gd name="T10" fmla="*/ 0 w 29"/>
                <a:gd name="T11" fmla="*/ 20 h 33"/>
                <a:gd name="T12" fmla="*/ 0 w 29"/>
                <a:gd name="T13" fmla="*/ 25 h 33"/>
                <a:gd name="T14" fmla="*/ 28 w 29"/>
                <a:gd name="T15" fmla="*/ 32 h 33"/>
                <a:gd name="T16" fmla="*/ 26 w 29"/>
                <a:gd name="T17" fmla="*/ 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3"/>
                <a:gd name="T29" fmla="*/ 29 w 29"/>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3">
                  <a:moveTo>
                    <a:pt x="26" y="0"/>
                  </a:moveTo>
                  <a:lnTo>
                    <a:pt x="14" y="0"/>
                  </a:lnTo>
                  <a:lnTo>
                    <a:pt x="3" y="0"/>
                  </a:lnTo>
                  <a:lnTo>
                    <a:pt x="0" y="5"/>
                  </a:lnTo>
                  <a:lnTo>
                    <a:pt x="0" y="13"/>
                  </a:lnTo>
                  <a:lnTo>
                    <a:pt x="0" y="20"/>
                  </a:lnTo>
                  <a:lnTo>
                    <a:pt x="0" y="25"/>
                  </a:lnTo>
                  <a:lnTo>
                    <a:pt x="28" y="32"/>
                  </a:lnTo>
                  <a:lnTo>
                    <a:pt x="26"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7233" name="Freeform 641"/>
            <p:cNvSpPr>
              <a:spLocks/>
            </p:cNvSpPr>
            <p:nvPr/>
          </p:nvSpPr>
          <p:spPr bwMode="auto">
            <a:xfrm>
              <a:off x="1113" y="3178"/>
              <a:ext cx="28" cy="28"/>
            </a:xfrm>
            <a:custGeom>
              <a:avLst/>
              <a:gdLst>
                <a:gd name="T0" fmla="*/ 24 w 28"/>
                <a:gd name="T1" fmla="*/ 0 h 28"/>
                <a:gd name="T2" fmla="*/ 13 w 28"/>
                <a:gd name="T3" fmla="*/ 0 h 28"/>
                <a:gd name="T4" fmla="*/ 4 w 28"/>
                <a:gd name="T5" fmla="*/ 0 h 28"/>
                <a:gd name="T6" fmla="*/ 1 w 28"/>
                <a:gd name="T7" fmla="*/ 2 h 28"/>
                <a:gd name="T8" fmla="*/ 0 w 28"/>
                <a:gd name="T9" fmla="*/ 10 h 28"/>
                <a:gd name="T10" fmla="*/ 0 w 28"/>
                <a:gd name="T11" fmla="*/ 18 h 28"/>
                <a:gd name="T12" fmla="*/ 0 w 28"/>
                <a:gd name="T13" fmla="*/ 20 h 28"/>
                <a:gd name="T14" fmla="*/ 27 w 28"/>
                <a:gd name="T15" fmla="*/ 27 h 28"/>
                <a:gd name="T16" fmla="*/ 24 w 28"/>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8"/>
                <a:gd name="T29" fmla="*/ 28 w 28"/>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8">
                  <a:moveTo>
                    <a:pt x="24" y="0"/>
                  </a:moveTo>
                  <a:lnTo>
                    <a:pt x="13" y="0"/>
                  </a:lnTo>
                  <a:lnTo>
                    <a:pt x="4" y="0"/>
                  </a:lnTo>
                  <a:lnTo>
                    <a:pt x="1" y="2"/>
                  </a:lnTo>
                  <a:lnTo>
                    <a:pt x="0" y="10"/>
                  </a:lnTo>
                  <a:lnTo>
                    <a:pt x="0" y="18"/>
                  </a:lnTo>
                  <a:lnTo>
                    <a:pt x="0" y="20"/>
                  </a:lnTo>
                  <a:lnTo>
                    <a:pt x="27" y="27"/>
                  </a:lnTo>
                  <a:lnTo>
                    <a:pt x="24" y="0"/>
                  </a:lnTo>
                </a:path>
              </a:pathLst>
            </a:custGeom>
            <a:solidFill>
              <a:srgbClr val="E0E0E0"/>
            </a:solidFill>
            <a:ln w="9525" cap="rnd">
              <a:noFill/>
              <a:round/>
              <a:headEnd type="none" w="sm" len="sm"/>
              <a:tailEnd type="none" w="sm" len="sm"/>
            </a:ln>
          </p:spPr>
          <p:txBody>
            <a:bodyPr/>
            <a:lstStyle/>
            <a:p>
              <a:endParaRPr lang="es-ES"/>
            </a:p>
          </p:txBody>
        </p:sp>
        <p:sp>
          <p:nvSpPr>
            <p:cNvPr id="107234" name="Freeform 642"/>
            <p:cNvSpPr>
              <a:spLocks/>
            </p:cNvSpPr>
            <p:nvPr/>
          </p:nvSpPr>
          <p:spPr bwMode="auto">
            <a:xfrm>
              <a:off x="1128" y="3140"/>
              <a:ext cx="104" cy="73"/>
            </a:xfrm>
            <a:custGeom>
              <a:avLst/>
              <a:gdLst>
                <a:gd name="T0" fmla="*/ 1 w 104"/>
                <a:gd name="T1" fmla="*/ 35 h 73"/>
                <a:gd name="T2" fmla="*/ 0 w 104"/>
                <a:gd name="T3" fmla="*/ 43 h 73"/>
                <a:gd name="T4" fmla="*/ 0 w 104"/>
                <a:gd name="T5" fmla="*/ 52 h 73"/>
                <a:gd name="T6" fmla="*/ 0 w 104"/>
                <a:gd name="T7" fmla="*/ 59 h 73"/>
                <a:gd name="T8" fmla="*/ 4 w 104"/>
                <a:gd name="T9" fmla="*/ 69 h 73"/>
                <a:gd name="T10" fmla="*/ 37 w 104"/>
                <a:gd name="T11" fmla="*/ 72 h 73"/>
                <a:gd name="T12" fmla="*/ 67 w 104"/>
                <a:gd name="T13" fmla="*/ 69 h 73"/>
                <a:gd name="T14" fmla="*/ 93 w 104"/>
                <a:gd name="T15" fmla="*/ 64 h 73"/>
                <a:gd name="T16" fmla="*/ 95 w 104"/>
                <a:gd name="T17" fmla="*/ 38 h 73"/>
                <a:gd name="T18" fmla="*/ 98 w 104"/>
                <a:gd name="T19" fmla="*/ 22 h 73"/>
                <a:gd name="T20" fmla="*/ 103 w 104"/>
                <a:gd name="T21" fmla="*/ 0 h 73"/>
                <a:gd name="T22" fmla="*/ 89 w 104"/>
                <a:gd name="T23" fmla="*/ 12 h 73"/>
                <a:gd name="T24" fmla="*/ 83 w 104"/>
                <a:gd name="T25" fmla="*/ 16 h 73"/>
                <a:gd name="T26" fmla="*/ 80 w 104"/>
                <a:gd name="T27" fmla="*/ 20 h 73"/>
                <a:gd name="T28" fmla="*/ 76 w 104"/>
                <a:gd name="T29" fmla="*/ 21 h 73"/>
                <a:gd name="T30" fmla="*/ 73 w 104"/>
                <a:gd name="T31" fmla="*/ 24 h 73"/>
                <a:gd name="T32" fmla="*/ 72 w 104"/>
                <a:gd name="T33" fmla="*/ 24 h 73"/>
                <a:gd name="T34" fmla="*/ 66 w 104"/>
                <a:gd name="T35" fmla="*/ 24 h 73"/>
                <a:gd name="T36" fmla="*/ 60 w 104"/>
                <a:gd name="T37" fmla="*/ 25 h 73"/>
                <a:gd name="T38" fmla="*/ 43 w 104"/>
                <a:gd name="T39" fmla="*/ 28 h 73"/>
                <a:gd name="T40" fmla="*/ 1 w 104"/>
                <a:gd name="T41" fmla="*/ 35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73"/>
                <a:gd name="T65" fmla="*/ 104 w 104"/>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73">
                  <a:moveTo>
                    <a:pt x="1" y="35"/>
                  </a:moveTo>
                  <a:lnTo>
                    <a:pt x="0" y="43"/>
                  </a:lnTo>
                  <a:lnTo>
                    <a:pt x="0" y="52"/>
                  </a:lnTo>
                  <a:lnTo>
                    <a:pt x="0" y="59"/>
                  </a:lnTo>
                  <a:lnTo>
                    <a:pt x="4" y="69"/>
                  </a:lnTo>
                  <a:lnTo>
                    <a:pt x="37" y="72"/>
                  </a:lnTo>
                  <a:lnTo>
                    <a:pt x="67" y="69"/>
                  </a:lnTo>
                  <a:lnTo>
                    <a:pt x="93" y="64"/>
                  </a:lnTo>
                  <a:lnTo>
                    <a:pt x="95" y="38"/>
                  </a:lnTo>
                  <a:lnTo>
                    <a:pt x="98" y="22"/>
                  </a:lnTo>
                  <a:lnTo>
                    <a:pt x="103" y="0"/>
                  </a:lnTo>
                  <a:lnTo>
                    <a:pt x="89" y="12"/>
                  </a:lnTo>
                  <a:lnTo>
                    <a:pt x="83" y="16"/>
                  </a:lnTo>
                  <a:lnTo>
                    <a:pt x="80" y="20"/>
                  </a:lnTo>
                  <a:lnTo>
                    <a:pt x="76" y="21"/>
                  </a:lnTo>
                  <a:lnTo>
                    <a:pt x="73" y="24"/>
                  </a:lnTo>
                  <a:lnTo>
                    <a:pt x="72" y="24"/>
                  </a:lnTo>
                  <a:lnTo>
                    <a:pt x="66" y="24"/>
                  </a:lnTo>
                  <a:lnTo>
                    <a:pt x="60" y="25"/>
                  </a:lnTo>
                  <a:lnTo>
                    <a:pt x="43" y="28"/>
                  </a:lnTo>
                  <a:lnTo>
                    <a:pt x="1" y="35"/>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235" name="Freeform 643"/>
            <p:cNvSpPr>
              <a:spLocks/>
            </p:cNvSpPr>
            <p:nvPr/>
          </p:nvSpPr>
          <p:spPr bwMode="auto">
            <a:xfrm>
              <a:off x="1136" y="3108"/>
              <a:ext cx="158" cy="102"/>
            </a:xfrm>
            <a:custGeom>
              <a:avLst/>
              <a:gdLst>
                <a:gd name="T0" fmla="*/ 127 w 158"/>
                <a:gd name="T1" fmla="*/ 0 h 102"/>
                <a:gd name="T2" fmla="*/ 113 w 158"/>
                <a:gd name="T3" fmla="*/ 1 h 102"/>
                <a:gd name="T4" fmla="*/ 110 w 158"/>
                <a:gd name="T5" fmla="*/ 9 h 102"/>
                <a:gd name="T6" fmla="*/ 109 w 158"/>
                <a:gd name="T7" fmla="*/ 14 h 102"/>
                <a:gd name="T8" fmla="*/ 112 w 158"/>
                <a:gd name="T9" fmla="*/ 20 h 102"/>
                <a:gd name="T10" fmla="*/ 118 w 158"/>
                <a:gd name="T11" fmla="*/ 29 h 102"/>
                <a:gd name="T12" fmla="*/ 112 w 158"/>
                <a:gd name="T13" fmla="*/ 25 h 102"/>
                <a:gd name="T14" fmla="*/ 106 w 158"/>
                <a:gd name="T15" fmla="*/ 18 h 102"/>
                <a:gd name="T16" fmla="*/ 101 w 158"/>
                <a:gd name="T17" fmla="*/ 30 h 102"/>
                <a:gd name="T18" fmla="*/ 96 w 158"/>
                <a:gd name="T19" fmla="*/ 34 h 102"/>
                <a:gd name="T20" fmla="*/ 91 w 158"/>
                <a:gd name="T21" fmla="*/ 42 h 102"/>
                <a:gd name="T22" fmla="*/ 77 w 158"/>
                <a:gd name="T23" fmla="*/ 53 h 102"/>
                <a:gd name="T24" fmla="*/ 77 w 158"/>
                <a:gd name="T25" fmla="*/ 55 h 102"/>
                <a:gd name="T26" fmla="*/ 79 w 158"/>
                <a:gd name="T27" fmla="*/ 60 h 102"/>
                <a:gd name="T28" fmla="*/ 91 w 158"/>
                <a:gd name="T29" fmla="*/ 70 h 102"/>
                <a:gd name="T30" fmla="*/ 81 w 158"/>
                <a:gd name="T31" fmla="*/ 65 h 102"/>
                <a:gd name="T32" fmla="*/ 75 w 158"/>
                <a:gd name="T33" fmla="*/ 62 h 102"/>
                <a:gd name="T34" fmla="*/ 72 w 158"/>
                <a:gd name="T35" fmla="*/ 56 h 102"/>
                <a:gd name="T36" fmla="*/ 44 w 158"/>
                <a:gd name="T37" fmla="*/ 62 h 102"/>
                <a:gd name="T38" fmla="*/ 22 w 158"/>
                <a:gd name="T39" fmla="*/ 64 h 102"/>
                <a:gd name="T40" fmla="*/ 31 w 158"/>
                <a:gd name="T41" fmla="*/ 70 h 102"/>
                <a:gd name="T42" fmla="*/ 38 w 158"/>
                <a:gd name="T43" fmla="*/ 77 h 102"/>
                <a:gd name="T44" fmla="*/ 49 w 158"/>
                <a:gd name="T45" fmla="*/ 82 h 102"/>
                <a:gd name="T46" fmla="*/ 35 w 158"/>
                <a:gd name="T47" fmla="*/ 77 h 102"/>
                <a:gd name="T48" fmla="*/ 20 w 158"/>
                <a:gd name="T49" fmla="*/ 64 h 102"/>
                <a:gd name="T50" fmla="*/ 0 w 158"/>
                <a:gd name="T51" fmla="*/ 67 h 102"/>
                <a:gd name="T52" fmla="*/ 0 w 158"/>
                <a:gd name="T53" fmla="*/ 74 h 102"/>
                <a:gd name="T54" fmla="*/ 0 w 158"/>
                <a:gd name="T55" fmla="*/ 89 h 102"/>
                <a:gd name="T56" fmla="*/ 3 w 158"/>
                <a:gd name="T57" fmla="*/ 97 h 102"/>
                <a:gd name="T58" fmla="*/ 21 w 158"/>
                <a:gd name="T59" fmla="*/ 101 h 102"/>
                <a:gd name="T60" fmla="*/ 44 w 158"/>
                <a:gd name="T61" fmla="*/ 98 h 102"/>
                <a:gd name="T62" fmla="*/ 64 w 158"/>
                <a:gd name="T63" fmla="*/ 97 h 102"/>
                <a:gd name="T64" fmla="*/ 91 w 158"/>
                <a:gd name="T65" fmla="*/ 93 h 102"/>
                <a:gd name="T66" fmla="*/ 93 w 158"/>
                <a:gd name="T67" fmla="*/ 91 h 102"/>
                <a:gd name="T68" fmla="*/ 102 w 158"/>
                <a:gd name="T69" fmla="*/ 86 h 102"/>
                <a:gd name="T70" fmla="*/ 117 w 158"/>
                <a:gd name="T71" fmla="*/ 77 h 102"/>
                <a:gd name="T72" fmla="*/ 134 w 158"/>
                <a:gd name="T73" fmla="*/ 55 h 102"/>
                <a:gd name="T74" fmla="*/ 152 w 158"/>
                <a:gd name="T75" fmla="*/ 36 h 102"/>
                <a:gd name="T76" fmla="*/ 157 w 158"/>
                <a:gd name="T77" fmla="*/ 26 h 102"/>
                <a:gd name="T78" fmla="*/ 152 w 158"/>
                <a:gd name="T79" fmla="*/ 10 h 102"/>
                <a:gd name="T80" fmla="*/ 143 w 158"/>
                <a:gd name="T81" fmla="*/ 0 h 102"/>
                <a:gd name="T82" fmla="*/ 127 w 158"/>
                <a:gd name="T83" fmla="*/ 0 h 1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8"/>
                <a:gd name="T127" fmla="*/ 0 h 102"/>
                <a:gd name="T128" fmla="*/ 158 w 158"/>
                <a:gd name="T129" fmla="*/ 102 h 1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8" h="102">
                  <a:moveTo>
                    <a:pt x="127" y="0"/>
                  </a:moveTo>
                  <a:lnTo>
                    <a:pt x="113" y="1"/>
                  </a:lnTo>
                  <a:lnTo>
                    <a:pt x="110" y="9"/>
                  </a:lnTo>
                  <a:lnTo>
                    <a:pt x="109" y="14"/>
                  </a:lnTo>
                  <a:lnTo>
                    <a:pt x="112" y="20"/>
                  </a:lnTo>
                  <a:lnTo>
                    <a:pt x="118" y="29"/>
                  </a:lnTo>
                  <a:lnTo>
                    <a:pt x="112" y="25"/>
                  </a:lnTo>
                  <a:lnTo>
                    <a:pt x="106" y="18"/>
                  </a:lnTo>
                  <a:lnTo>
                    <a:pt x="101" y="30"/>
                  </a:lnTo>
                  <a:lnTo>
                    <a:pt x="96" y="34"/>
                  </a:lnTo>
                  <a:lnTo>
                    <a:pt x="91" y="42"/>
                  </a:lnTo>
                  <a:lnTo>
                    <a:pt x="77" y="53"/>
                  </a:lnTo>
                  <a:lnTo>
                    <a:pt x="77" y="55"/>
                  </a:lnTo>
                  <a:lnTo>
                    <a:pt x="79" y="60"/>
                  </a:lnTo>
                  <a:lnTo>
                    <a:pt x="91" y="70"/>
                  </a:lnTo>
                  <a:lnTo>
                    <a:pt x="81" y="65"/>
                  </a:lnTo>
                  <a:lnTo>
                    <a:pt x="75" y="62"/>
                  </a:lnTo>
                  <a:lnTo>
                    <a:pt x="72" y="56"/>
                  </a:lnTo>
                  <a:lnTo>
                    <a:pt x="44" y="62"/>
                  </a:lnTo>
                  <a:lnTo>
                    <a:pt x="22" y="64"/>
                  </a:lnTo>
                  <a:lnTo>
                    <a:pt x="31" y="70"/>
                  </a:lnTo>
                  <a:lnTo>
                    <a:pt x="38" y="77"/>
                  </a:lnTo>
                  <a:lnTo>
                    <a:pt x="49" y="82"/>
                  </a:lnTo>
                  <a:lnTo>
                    <a:pt x="35" y="77"/>
                  </a:lnTo>
                  <a:lnTo>
                    <a:pt x="20" y="64"/>
                  </a:lnTo>
                  <a:lnTo>
                    <a:pt x="0" y="67"/>
                  </a:lnTo>
                  <a:lnTo>
                    <a:pt x="0" y="74"/>
                  </a:lnTo>
                  <a:lnTo>
                    <a:pt x="0" y="89"/>
                  </a:lnTo>
                  <a:lnTo>
                    <a:pt x="3" y="97"/>
                  </a:lnTo>
                  <a:lnTo>
                    <a:pt x="21" y="101"/>
                  </a:lnTo>
                  <a:lnTo>
                    <a:pt x="44" y="98"/>
                  </a:lnTo>
                  <a:lnTo>
                    <a:pt x="64" y="97"/>
                  </a:lnTo>
                  <a:lnTo>
                    <a:pt x="91" y="93"/>
                  </a:lnTo>
                  <a:lnTo>
                    <a:pt x="93" y="91"/>
                  </a:lnTo>
                  <a:lnTo>
                    <a:pt x="102" y="86"/>
                  </a:lnTo>
                  <a:lnTo>
                    <a:pt x="117" y="77"/>
                  </a:lnTo>
                  <a:lnTo>
                    <a:pt x="134" y="55"/>
                  </a:lnTo>
                  <a:lnTo>
                    <a:pt x="152" y="36"/>
                  </a:lnTo>
                  <a:lnTo>
                    <a:pt x="157" y="26"/>
                  </a:lnTo>
                  <a:lnTo>
                    <a:pt x="152" y="10"/>
                  </a:lnTo>
                  <a:lnTo>
                    <a:pt x="143" y="0"/>
                  </a:lnTo>
                  <a:lnTo>
                    <a:pt x="127" y="0"/>
                  </a:lnTo>
                </a:path>
              </a:pathLst>
            </a:custGeom>
            <a:solidFill>
              <a:srgbClr val="808080"/>
            </a:solidFill>
            <a:ln w="9525" cap="rnd">
              <a:noFill/>
              <a:round/>
              <a:headEnd type="none" w="sm" len="sm"/>
              <a:tailEnd type="none" w="sm" len="sm"/>
            </a:ln>
          </p:spPr>
          <p:txBody>
            <a:bodyPr/>
            <a:lstStyle/>
            <a:p>
              <a:endParaRPr lang="es-ES"/>
            </a:p>
          </p:txBody>
        </p:sp>
      </p:grpSp>
      <p:sp>
        <p:nvSpPr>
          <p:cNvPr id="359045" name="Arc 645"/>
          <p:cNvSpPr>
            <a:spLocks/>
          </p:cNvSpPr>
          <p:nvPr/>
        </p:nvSpPr>
        <p:spPr bwMode="auto">
          <a:xfrm flipH="1">
            <a:off x="4800600" y="3443288"/>
            <a:ext cx="1219200" cy="279400"/>
          </a:xfrm>
          <a:custGeom>
            <a:avLst/>
            <a:gdLst>
              <a:gd name="T0" fmla="*/ 1936416729 w 21600"/>
              <a:gd name="T1" fmla="*/ 0 h 18724"/>
              <a:gd name="T2" fmla="*/ 2147483647 w 21600"/>
              <a:gd name="T3" fmla="*/ 62213105 h 18724"/>
              <a:gd name="T4" fmla="*/ 0 w 21600"/>
              <a:gd name="T5" fmla="*/ 62213105 h 18724"/>
              <a:gd name="T6" fmla="*/ 0 60000 65536"/>
              <a:gd name="T7" fmla="*/ 0 60000 65536"/>
              <a:gd name="T8" fmla="*/ 0 60000 65536"/>
              <a:gd name="T9" fmla="*/ 0 w 21600"/>
              <a:gd name="T10" fmla="*/ 0 h 18724"/>
              <a:gd name="T11" fmla="*/ 21600 w 21600"/>
              <a:gd name="T12" fmla="*/ 18724 h 18724"/>
            </a:gdLst>
            <a:ahLst/>
            <a:cxnLst>
              <a:cxn ang="T6">
                <a:pos x="T0" y="T1"/>
              </a:cxn>
              <a:cxn ang="T7">
                <a:pos x="T2" y="T3"/>
              </a:cxn>
              <a:cxn ang="T8">
                <a:pos x="T4" y="T5"/>
              </a:cxn>
            </a:cxnLst>
            <a:rect l="T9" t="T10" r="T11" b="T12"/>
            <a:pathLst>
              <a:path w="21600" h="18724" fill="none" extrusionOk="0">
                <a:moveTo>
                  <a:pt x="10768" y="-1"/>
                </a:moveTo>
                <a:cubicBezTo>
                  <a:pt x="17469" y="3853"/>
                  <a:pt x="21600" y="10993"/>
                  <a:pt x="21600" y="18724"/>
                </a:cubicBezTo>
              </a:path>
              <a:path w="21600" h="18724" stroke="0" extrusionOk="0">
                <a:moveTo>
                  <a:pt x="10768" y="-1"/>
                </a:moveTo>
                <a:cubicBezTo>
                  <a:pt x="17469" y="3853"/>
                  <a:pt x="21600" y="10993"/>
                  <a:pt x="21600" y="18724"/>
                </a:cubicBezTo>
                <a:lnTo>
                  <a:pt x="0" y="18724"/>
                </a:lnTo>
                <a:close/>
              </a:path>
            </a:pathLst>
          </a:custGeom>
          <a:noFill/>
          <a:ln w="25400">
            <a:solidFill>
              <a:schemeClr val="tx1"/>
            </a:solidFill>
            <a:prstDash val="sysDot"/>
            <a:round/>
            <a:headEnd type="triangle" w="lg" len="med"/>
            <a:tailEnd/>
          </a:ln>
        </p:spPr>
        <p:txBody>
          <a:bodyPr wrap="none" anchor="ctr"/>
          <a:lstStyle/>
          <a:p>
            <a:endParaRPr lang="es-ES"/>
          </a:p>
        </p:txBody>
      </p:sp>
      <p:sp>
        <p:nvSpPr>
          <p:cNvPr id="359046" name="Arc 646"/>
          <p:cNvSpPr>
            <a:spLocks/>
          </p:cNvSpPr>
          <p:nvPr/>
        </p:nvSpPr>
        <p:spPr bwMode="auto">
          <a:xfrm>
            <a:off x="3276600" y="3341688"/>
            <a:ext cx="1371600" cy="392112"/>
          </a:xfrm>
          <a:custGeom>
            <a:avLst/>
            <a:gdLst>
              <a:gd name="T0" fmla="*/ 0 w 21600"/>
              <a:gd name="T1" fmla="*/ 0 h 21600"/>
              <a:gd name="T2" fmla="*/ 2147483647 w 21600"/>
              <a:gd name="T3" fmla="*/ 129217958 h 21600"/>
              <a:gd name="T4" fmla="*/ 0 w 21600"/>
              <a:gd name="T5" fmla="*/ 129217958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2700">
            <a:solidFill>
              <a:schemeClr val="tx1"/>
            </a:solidFill>
            <a:prstDash val="sysDot"/>
            <a:round/>
            <a:headEnd type="triangle" w="lg" len="med"/>
            <a:tailEnd/>
          </a:ln>
        </p:spPr>
        <p:txBody>
          <a:bodyPr wrap="none" anchor="ctr"/>
          <a:lstStyle/>
          <a:p>
            <a:endParaRPr lang="es-ES"/>
          </a:p>
        </p:txBody>
      </p:sp>
      <p:sp>
        <p:nvSpPr>
          <p:cNvPr id="359047" name="Arc 647"/>
          <p:cNvSpPr>
            <a:spLocks/>
          </p:cNvSpPr>
          <p:nvPr/>
        </p:nvSpPr>
        <p:spPr bwMode="auto">
          <a:xfrm flipH="1">
            <a:off x="4716463" y="2349500"/>
            <a:ext cx="1384300" cy="1219200"/>
          </a:xfrm>
          <a:custGeom>
            <a:avLst/>
            <a:gdLst>
              <a:gd name="T0" fmla="*/ 2147483647 w 21600"/>
              <a:gd name="T1" fmla="*/ 0 h 18724"/>
              <a:gd name="T2" fmla="*/ 2147483647 w 21600"/>
              <a:gd name="T3" fmla="*/ 2147483647 h 18724"/>
              <a:gd name="T4" fmla="*/ 0 w 21600"/>
              <a:gd name="T5" fmla="*/ 2147483647 h 18724"/>
              <a:gd name="T6" fmla="*/ 0 60000 65536"/>
              <a:gd name="T7" fmla="*/ 0 60000 65536"/>
              <a:gd name="T8" fmla="*/ 0 60000 65536"/>
              <a:gd name="T9" fmla="*/ 0 w 21600"/>
              <a:gd name="T10" fmla="*/ 0 h 18724"/>
              <a:gd name="T11" fmla="*/ 21600 w 21600"/>
              <a:gd name="T12" fmla="*/ 18724 h 18724"/>
            </a:gdLst>
            <a:ahLst/>
            <a:cxnLst>
              <a:cxn ang="T6">
                <a:pos x="T0" y="T1"/>
              </a:cxn>
              <a:cxn ang="T7">
                <a:pos x="T2" y="T3"/>
              </a:cxn>
              <a:cxn ang="T8">
                <a:pos x="T4" y="T5"/>
              </a:cxn>
            </a:cxnLst>
            <a:rect l="T9" t="T10" r="T11" b="T12"/>
            <a:pathLst>
              <a:path w="21600" h="18724" fill="none" extrusionOk="0">
                <a:moveTo>
                  <a:pt x="10768" y="-1"/>
                </a:moveTo>
                <a:cubicBezTo>
                  <a:pt x="17469" y="3853"/>
                  <a:pt x="21600" y="10993"/>
                  <a:pt x="21600" y="18724"/>
                </a:cubicBezTo>
              </a:path>
              <a:path w="21600" h="18724" stroke="0" extrusionOk="0">
                <a:moveTo>
                  <a:pt x="10768" y="-1"/>
                </a:moveTo>
                <a:cubicBezTo>
                  <a:pt x="17469" y="3853"/>
                  <a:pt x="21600" y="10993"/>
                  <a:pt x="21600" y="18724"/>
                </a:cubicBezTo>
                <a:lnTo>
                  <a:pt x="0" y="18724"/>
                </a:lnTo>
                <a:close/>
              </a:path>
            </a:pathLst>
          </a:custGeom>
          <a:noFill/>
          <a:ln w="25400">
            <a:solidFill>
              <a:schemeClr val="tx1"/>
            </a:solidFill>
            <a:prstDash val="sysDot"/>
            <a:round/>
            <a:headEnd type="triangle" w="lg" len="med"/>
            <a:tailEnd/>
          </a:ln>
        </p:spPr>
        <p:txBody>
          <a:bodyPr wrap="none" anchor="ctr"/>
          <a:lstStyle/>
          <a:p>
            <a:endParaRPr lang="es-ES"/>
          </a:p>
        </p:txBody>
      </p:sp>
      <p:sp>
        <p:nvSpPr>
          <p:cNvPr id="106523" name="Rectangle 648"/>
          <p:cNvSpPr>
            <a:spLocks noChangeArrowheads="1"/>
          </p:cNvSpPr>
          <p:nvPr/>
        </p:nvSpPr>
        <p:spPr bwMode="auto">
          <a:xfrm>
            <a:off x="5410200" y="1846263"/>
            <a:ext cx="655638" cy="301625"/>
          </a:xfrm>
          <a:prstGeom prst="rect">
            <a:avLst/>
          </a:prstGeom>
          <a:noFill/>
          <a:ln w="9525">
            <a:noFill/>
            <a:miter lim="800000"/>
            <a:headEnd/>
            <a:tailEnd/>
          </a:ln>
        </p:spPr>
        <p:txBody>
          <a:bodyPr wrap="none" lIns="91027" tIns="44621" rIns="91027" bIns="44621">
            <a:spAutoFit/>
          </a:bodyPr>
          <a:lstStyle/>
          <a:p>
            <a:pPr algn="ctr" defTabSz="788988" eaLnBrk="0" hangingPunct="0"/>
            <a:r>
              <a:rPr lang="es-ES" sz="1400" b="1" i="0"/>
              <a:t>3*BRI</a:t>
            </a:r>
          </a:p>
        </p:txBody>
      </p:sp>
      <p:sp>
        <p:nvSpPr>
          <p:cNvPr id="106524" name="Rectangle 649"/>
          <p:cNvSpPr>
            <a:spLocks noChangeArrowheads="1"/>
          </p:cNvSpPr>
          <p:nvPr/>
        </p:nvSpPr>
        <p:spPr bwMode="auto">
          <a:xfrm>
            <a:off x="5440363" y="3217863"/>
            <a:ext cx="655637" cy="301625"/>
          </a:xfrm>
          <a:prstGeom prst="rect">
            <a:avLst/>
          </a:prstGeom>
          <a:noFill/>
          <a:ln w="9525">
            <a:noFill/>
            <a:miter lim="800000"/>
            <a:headEnd/>
            <a:tailEnd/>
          </a:ln>
        </p:spPr>
        <p:txBody>
          <a:bodyPr wrap="none" lIns="91027" tIns="44621" rIns="91027" bIns="44621">
            <a:spAutoFit/>
          </a:bodyPr>
          <a:lstStyle/>
          <a:p>
            <a:pPr algn="ctr" defTabSz="788988" eaLnBrk="0" hangingPunct="0"/>
            <a:r>
              <a:rPr lang="es-ES" sz="1400" b="1" i="0"/>
              <a:t>3*BRI</a:t>
            </a:r>
          </a:p>
        </p:txBody>
      </p:sp>
      <p:grpSp>
        <p:nvGrpSpPr>
          <p:cNvPr id="20" name="Group 650"/>
          <p:cNvGrpSpPr>
            <a:grpSpLocks/>
          </p:cNvGrpSpPr>
          <p:nvPr/>
        </p:nvGrpSpPr>
        <p:grpSpPr bwMode="auto">
          <a:xfrm>
            <a:off x="1625600" y="1766888"/>
            <a:ext cx="6115050" cy="2819400"/>
            <a:chOff x="1024" y="1200"/>
            <a:chExt cx="3852" cy="1776"/>
          </a:xfrm>
        </p:grpSpPr>
        <p:grpSp>
          <p:nvGrpSpPr>
            <p:cNvPr id="106541" name="Group 651"/>
            <p:cNvGrpSpPr>
              <a:grpSpLocks/>
            </p:cNvGrpSpPr>
            <p:nvPr/>
          </p:nvGrpSpPr>
          <p:grpSpPr bwMode="auto">
            <a:xfrm>
              <a:off x="1024" y="2520"/>
              <a:ext cx="302" cy="240"/>
              <a:chOff x="378" y="2892"/>
              <a:chExt cx="994" cy="638"/>
            </a:xfrm>
          </p:grpSpPr>
          <p:sp>
            <p:nvSpPr>
              <p:cNvPr id="106890" name="Oval 652"/>
              <p:cNvSpPr>
                <a:spLocks noChangeArrowheads="1"/>
              </p:cNvSpPr>
              <p:nvPr/>
            </p:nvSpPr>
            <p:spPr bwMode="auto">
              <a:xfrm>
                <a:off x="998" y="3332"/>
                <a:ext cx="107" cy="45"/>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6891" name="Rectangle 653"/>
              <p:cNvSpPr>
                <a:spLocks noChangeArrowheads="1"/>
              </p:cNvSpPr>
              <p:nvPr/>
            </p:nvSpPr>
            <p:spPr bwMode="auto">
              <a:xfrm>
                <a:off x="1044" y="3264"/>
                <a:ext cx="19" cy="70"/>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6892" name="Freeform 654"/>
              <p:cNvSpPr>
                <a:spLocks/>
              </p:cNvSpPr>
              <p:nvPr/>
            </p:nvSpPr>
            <p:spPr bwMode="auto">
              <a:xfrm>
                <a:off x="953" y="3205"/>
                <a:ext cx="188" cy="64"/>
              </a:xfrm>
              <a:custGeom>
                <a:avLst/>
                <a:gdLst>
                  <a:gd name="T0" fmla="*/ 0 w 188"/>
                  <a:gd name="T1" fmla="*/ 32 h 64"/>
                  <a:gd name="T2" fmla="*/ 0 w 188"/>
                  <a:gd name="T3" fmla="*/ 51 h 64"/>
                  <a:gd name="T4" fmla="*/ 61 w 188"/>
                  <a:gd name="T5" fmla="*/ 63 h 64"/>
                  <a:gd name="T6" fmla="*/ 129 w 188"/>
                  <a:gd name="T7" fmla="*/ 63 h 64"/>
                  <a:gd name="T8" fmla="*/ 183 w 188"/>
                  <a:gd name="T9" fmla="*/ 45 h 64"/>
                  <a:gd name="T10" fmla="*/ 187 w 188"/>
                  <a:gd name="T11" fmla="*/ 0 h 64"/>
                  <a:gd name="T12" fmla="*/ 79 w 188"/>
                  <a:gd name="T13" fmla="*/ 0 h 64"/>
                  <a:gd name="T14" fmla="*/ 0 w 188"/>
                  <a:gd name="T15" fmla="*/ 32 h 64"/>
                  <a:gd name="T16" fmla="*/ 0 60000 65536"/>
                  <a:gd name="T17" fmla="*/ 0 60000 65536"/>
                  <a:gd name="T18" fmla="*/ 0 60000 65536"/>
                  <a:gd name="T19" fmla="*/ 0 60000 65536"/>
                  <a:gd name="T20" fmla="*/ 0 60000 65536"/>
                  <a:gd name="T21" fmla="*/ 0 60000 65536"/>
                  <a:gd name="T22" fmla="*/ 0 60000 65536"/>
                  <a:gd name="T23" fmla="*/ 0 60000 65536"/>
                  <a:gd name="T24" fmla="*/ 0 w 188"/>
                  <a:gd name="T25" fmla="*/ 0 h 64"/>
                  <a:gd name="T26" fmla="*/ 188 w 188"/>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8" h="64">
                    <a:moveTo>
                      <a:pt x="0" y="32"/>
                    </a:moveTo>
                    <a:lnTo>
                      <a:pt x="0" y="51"/>
                    </a:lnTo>
                    <a:lnTo>
                      <a:pt x="61" y="63"/>
                    </a:lnTo>
                    <a:lnTo>
                      <a:pt x="129" y="63"/>
                    </a:lnTo>
                    <a:lnTo>
                      <a:pt x="183" y="45"/>
                    </a:lnTo>
                    <a:lnTo>
                      <a:pt x="187" y="0"/>
                    </a:lnTo>
                    <a:lnTo>
                      <a:pt x="79" y="0"/>
                    </a:lnTo>
                    <a:lnTo>
                      <a:pt x="0"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6893" name="Freeform 655"/>
              <p:cNvSpPr>
                <a:spLocks/>
              </p:cNvSpPr>
              <p:nvPr/>
            </p:nvSpPr>
            <p:spPr bwMode="auto">
              <a:xfrm>
                <a:off x="959" y="3228"/>
                <a:ext cx="177" cy="35"/>
              </a:xfrm>
              <a:custGeom>
                <a:avLst/>
                <a:gdLst>
                  <a:gd name="T0" fmla="*/ 0 w 177"/>
                  <a:gd name="T1" fmla="*/ 10 h 35"/>
                  <a:gd name="T2" fmla="*/ 0 w 177"/>
                  <a:gd name="T3" fmla="*/ 22 h 35"/>
                  <a:gd name="T4" fmla="*/ 54 w 177"/>
                  <a:gd name="T5" fmla="*/ 34 h 35"/>
                  <a:gd name="T6" fmla="*/ 124 w 177"/>
                  <a:gd name="T7" fmla="*/ 34 h 35"/>
                  <a:gd name="T8" fmla="*/ 176 w 177"/>
                  <a:gd name="T9" fmla="*/ 18 h 35"/>
                  <a:gd name="T10" fmla="*/ 176 w 177"/>
                  <a:gd name="T11" fmla="*/ 0 h 35"/>
                  <a:gd name="T12" fmla="*/ 128 w 177"/>
                  <a:gd name="T13" fmla="*/ 18 h 35"/>
                  <a:gd name="T14" fmla="*/ 56 w 177"/>
                  <a:gd name="T15" fmla="*/ 18 h 35"/>
                  <a:gd name="T16" fmla="*/ 0 w 177"/>
                  <a:gd name="T17" fmla="*/ 1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7"/>
                  <a:gd name="T28" fmla="*/ 0 h 35"/>
                  <a:gd name="T29" fmla="*/ 177 w 177"/>
                  <a:gd name="T30" fmla="*/ 35 h 3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7" h="35">
                    <a:moveTo>
                      <a:pt x="0" y="10"/>
                    </a:moveTo>
                    <a:lnTo>
                      <a:pt x="0" y="22"/>
                    </a:lnTo>
                    <a:lnTo>
                      <a:pt x="54" y="34"/>
                    </a:lnTo>
                    <a:lnTo>
                      <a:pt x="124" y="34"/>
                    </a:lnTo>
                    <a:lnTo>
                      <a:pt x="176" y="18"/>
                    </a:lnTo>
                    <a:lnTo>
                      <a:pt x="176" y="0"/>
                    </a:lnTo>
                    <a:lnTo>
                      <a:pt x="128" y="18"/>
                    </a:lnTo>
                    <a:lnTo>
                      <a:pt x="56" y="18"/>
                    </a:lnTo>
                    <a:lnTo>
                      <a:pt x="0" y="10"/>
                    </a:lnTo>
                  </a:path>
                </a:pathLst>
              </a:custGeom>
              <a:solidFill>
                <a:srgbClr val="606060"/>
              </a:solidFill>
              <a:ln w="9525" cap="rnd">
                <a:noFill/>
                <a:round/>
                <a:headEnd type="none" w="sm" len="sm"/>
                <a:tailEnd type="none" w="sm" len="sm"/>
              </a:ln>
            </p:spPr>
            <p:txBody>
              <a:bodyPr/>
              <a:lstStyle/>
              <a:p>
                <a:endParaRPr lang="es-ES"/>
              </a:p>
            </p:txBody>
          </p:sp>
          <p:sp>
            <p:nvSpPr>
              <p:cNvPr id="106894" name="Freeform 656"/>
              <p:cNvSpPr>
                <a:spLocks/>
              </p:cNvSpPr>
              <p:nvPr/>
            </p:nvSpPr>
            <p:spPr bwMode="auto">
              <a:xfrm>
                <a:off x="908" y="3270"/>
                <a:ext cx="49" cy="104"/>
              </a:xfrm>
              <a:custGeom>
                <a:avLst/>
                <a:gdLst>
                  <a:gd name="T0" fmla="*/ 0 w 49"/>
                  <a:gd name="T1" fmla="*/ 0 h 104"/>
                  <a:gd name="T2" fmla="*/ 5 w 49"/>
                  <a:gd name="T3" fmla="*/ 18 h 104"/>
                  <a:gd name="T4" fmla="*/ 9 w 49"/>
                  <a:gd name="T5" fmla="*/ 34 h 104"/>
                  <a:gd name="T6" fmla="*/ 16 w 49"/>
                  <a:gd name="T7" fmla="*/ 50 h 104"/>
                  <a:gd name="T8" fmla="*/ 20 w 49"/>
                  <a:gd name="T9" fmla="*/ 60 h 104"/>
                  <a:gd name="T10" fmla="*/ 20 w 49"/>
                  <a:gd name="T11" fmla="*/ 67 h 104"/>
                  <a:gd name="T12" fmla="*/ 20 w 49"/>
                  <a:gd name="T13" fmla="*/ 73 h 104"/>
                  <a:gd name="T14" fmla="*/ 11 w 49"/>
                  <a:gd name="T15" fmla="*/ 82 h 104"/>
                  <a:gd name="T16" fmla="*/ 0 w 49"/>
                  <a:gd name="T17" fmla="*/ 92 h 104"/>
                  <a:gd name="T18" fmla="*/ 10 w 49"/>
                  <a:gd name="T19" fmla="*/ 103 h 104"/>
                  <a:gd name="T20" fmla="*/ 26 w 49"/>
                  <a:gd name="T21" fmla="*/ 94 h 104"/>
                  <a:gd name="T22" fmla="*/ 38 w 49"/>
                  <a:gd name="T23" fmla="*/ 86 h 104"/>
                  <a:gd name="T24" fmla="*/ 48 w 49"/>
                  <a:gd name="T25" fmla="*/ 83 h 104"/>
                  <a:gd name="T26" fmla="*/ 48 w 49"/>
                  <a:gd name="T27" fmla="*/ 73 h 104"/>
                  <a:gd name="T28" fmla="*/ 43 w 49"/>
                  <a:gd name="T29" fmla="*/ 68 h 104"/>
                  <a:gd name="T30" fmla="*/ 38 w 49"/>
                  <a:gd name="T31" fmla="*/ 60 h 104"/>
                  <a:gd name="T32" fmla="*/ 38 w 49"/>
                  <a:gd name="T33" fmla="*/ 48 h 104"/>
                  <a:gd name="T34" fmla="*/ 37 w 49"/>
                  <a:gd name="T35" fmla="*/ 37 h 104"/>
                  <a:gd name="T36" fmla="*/ 38 w 49"/>
                  <a:gd name="T37" fmla="*/ 24 h 104"/>
                  <a:gd name="T38" fmla="*/ 40 w 49"/>
                  <a:gd name="T39" fmla="*/ 17 h 104"/>
                  <a:gd name="T40" fmla="*/ 40 w 49"/>
                  <a:gd name="T41" fmla="*/ 0 h 104"/>
                  <a:gd name="T42" fmla="*/ 0 w 49"/>
                  <a:gd name="T43" fmla="*/ 0 h 1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104"/>
                  <a:gd name="T68" fmla="*/ 49 w 49"/>
                  <a:gd name="T69" fmla="*/ 104 h 1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104">
                    <a:moveTo>
                      <a:pt x="0" y="0"/>
                    </a:moveTo>
                    <a:lnTo>
                      <a:pt x="5" y="18"/>
                    </a:lnTo>
                    <a:lnTo>
                      <a:pt x="9" y="34"/>
                    </a:lnTo>
                    <a:lnTo>
                      <a:pt x="16" y="50"/>
                    </a:lnTo>
                    <a:lnTo>
                      <a:pt x="20" y="60"/>
                    </a:lnTo>
                    <a:lnTo>
                      <a:pt x="20" y="67"/>
                    </a:lnTo>
                    <a:lnTo>
                      <a:pt x="20" y="73"/>
                    </a:lnTo>
                    <a:lnTo>
                      <a:pt x="11" y="82"/>
                    </a:lnTo>
                    <a:lnTo>
                      <a:pt x="0" y="92"/>
                    </a:lnTo>
                    <a:lnTo>
                      <a:pt x="10" y="103"/>
                    </a:lnTo>
                    <a:lnTo>
                      <a:pt x="26" y="94"/>
                    </a:lnTo>
                    <a:lnTo>
                      <a:pt x="38" y="86"/>
                    </a:lnTo>
                    <a:lnTo>
                      <a:pt x="48" y="83"/>
                    </a:lnTo>
                    <a:lnTo>
                      <a:pt x="48" y="73"/>
                    </a:lnTo>
                    <a:lnTo>
                      <a:pt x="43" y="68"/>
                    </a:lnTo>
                    <a:lnTo>
                      <a:pt x="38" y="60"/>
                    </a:lnTo>
                    <a:lnTo>
                      <a:pt x="38" y="48"/>
                    </a:lnTo>
                    <a:lnTo>
                      <a:pt x="37" y="37"/>
                    </a:lnTo>
                    <a:lnTo>
                      <a:pt x="38" y="24"/>
                    </a:lnTo>
                    <a:lnTo>
                      <a:pt x="40" y="17"/>
                    </a:lnTo>
                    <a:lnTo>
                      <a:pt x="40" y="0"/>
                    </a:lnTo>
                    <a:lnTo>
                      <a:pt x="0"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6895" name="Freeform 657"/>
              <p:cNvSpPr>
                <a:spLocks/>
              </p:cNvSpPr>
              <p:nvPr/>
            </p:nvSpPr>
            <p:spPr bwMode="auto">
              <a:xfrm>
                <a:off x="887" y="3342"/>
                <a:ext cx="73" cy="36"/>
              </a:xfrm>
              <a:custGeom>
                <a:avLst/>
                <a:gdLst>
                  <a:gd name="T0" fmla="*/ 19 w 73"/>
                  <a:gd name="T1" fmla="*/ 19 h 36"/>
                  <a:gd name="T2" fmla="*/ 26 w 73"/>
                  <a:gd name="T3" fmla="*/ 22 h 36"/>
                  <a:gd name="T4" fmla="*/ 37 w 73"/>
                  <a:gd name="T5" fmla="*/ 21 h 36"/>
                  <a:gd name="T6" fmla="*/ 50 w 73"/>
                  <a:gd name="T7" fmla="*/ 14 h 36"/>
                  <a:gd name="T8" fmla="*/ 59 w 73"/>
                  <a:gd name="T9" fmla="*/ 8 h 36"/>
                  <a:gd name="T10" fmla="*/ 64 w 73"/>
                  <a:gd name="T11" fmla="*/ 0 h 36"/>
                  <a:gd name="T12" fmla="*/ 67 w 73"/>
                  <a:gd name="T13" fmla="*/ 1 h 36"/>
                  <a:gd name="T14" fmla="*/ 72 w 73"/>
                  <a:gd name="T15" fmla="*/ 10 h 36"/>
                  <a:gd name="T16" fmla="*/ 69 w 73"/>
                  <a:gd name="T17" fmla="*/ 14 h 36"/>
                  <a:gd name="T18" fmla="*/ 59 w 73"/>
                  <a:gd name="T19" fmla="*/ 18 h 36"/>
                  <a:gd name="T20" fmla="*/ 46 w 73"/>
                  <a:gd name="T21" fmla="*/ 21 h 36"/>
                  <a:gd name="T22" fmla="*/ 33 w 73"/>
                  <a:gd name="T23" fmla="*/ 32 h 36"/>
                  <a:gd name="T24" fmla="*/ 19 w 73"/>
                  <a:gd name="T25" fmla="*/ 35 h 36"/>
                  <a:gd name="T26" fmla="*/ 9 w 73"/>
                  <a:gd name="T27" fmla="*/ 35 h 36"/>
                  <a:gd name="T28" fmla="*/ 2 w 73"/>
                  <a:gd name="T29" fmla="*/ 33 h 36"/>
                  <a:gd name="T30" fmla="*/ 0 w 73"/>
                  <a:gd name="T31" fmla="*/ 30 h 36"/>
                  <a:gd name="T32" fmla="*/ 0 w 73"/>
                  <a:gd name="T33" fmla="*/ 27 h 36"/>
                  <a:gd name="T34" fmla="*/ 2 w 73"/>
                  <a:gd name="T35" fmla="*/ 26 h 36"/>
                  <a:gd name="T36" fmla="*/ 19 w 73"/>
                  <a:gd name="T37" fmla="*/ 19 h 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6"/>
                  <a:gd name="T59" fmla="*/ 73 w 73"/>
                  <a:gd name="T60" fmla="*/ 36 h 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6">
                    <a:moveTo>
                      <a:pt x="19" y="19"/>
                    </a:moveTo>
                    <a:lnTo>
                      <a:pt x="26" y="22"/>
                    </a:lnTo>
                    <a:lnTo>
                      <a:pt x="37" y="21"/>
                    </a:lnTo>
                    <a:lnTo>
                      <a:pt x="50" y="14"/>
                    </a:lnTo>
                    <a:lnTo>
                      <a:pt x="59" y="8"/>
                    </a:lnTo>
                    <a:lnTo>
                      <a:pt x="64" y="0"/>
                    </a:lnTo>
                    <a:lnTo>
                      <a:pt x="67" y="1"/>
                    </a:lnTo>
                    <a:lnTo>
                      <a:pt x="72" y="10"/>
                    </a:lnTo>
                    <a:lnTo>
                      <a:pt x="69" y="14"/>
                    </a:lnTo>
                    <a:lnTo>
                      <a:pt x="59" y="18"/>
                    </a:lnTo>
                    <a:lnTo>
                      <a:pt x="46" y="21"/>
                    </a:lnTo>
                    <a:lnTo>
                      <a:pt x="33" y="32"/>
                    </a:lnTo>
                    <a:lnTo>
                      <a:pt x="19" y="35"/>
                    </a:lnTo>
                    <a:lnTo>
                      <a:pt x="9" y="35"/>
                    </a:lnTo>
                    <a:lnTo>
                      <a:pt x="2" y="33"/>
                    </a:lnTo>
                    <a:lnTo>
                      <a:pt x="0" y="30"/>
                    </a:lnTo>
                    <a:lnTo>
                      <a:pt x="0" y="27"/>
                    </a:lnTo>
                    <a:lnTo>
                      <a:pt x="2" y="26"/>
                    </a:lnTo>
                    <a:lnTo>
                      <a:pt x="19" y="19"/>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896" name="Freeform 658"/>
              <p:cNvSpPr>
                <a:spLocks/>
              </p:cNvSpPr>
              <p:nvPr/>
            </p:nvSpPr>
            <p:spPr bwMode="auto">
              <a:xfrm>
                <a:off x="948" y="3358"/>
                <a:ext cx="27" cy="25"/>
              </a:xfrm>
              <a:custGeom>
                <a:avLst/>
                <a:gdLst>
                  <a:gd name="T0" fmla="*/ 0 w 27"/>
                  <a:gd name="T1" fmla="*/ 6 h 25"/>
                  <a:gd name="T2" fmla="*/ 1 w 27"/>
                  <a:gd name="T3" fmla="*/ 24 h 25"/>
                  <a:gd name="T4" fmla="*/ 16 w 27"/>
                  <a:gd name="T5" fmla="*/ 24 h 25"/>
                  <a:gd name="T6" fmla="*/ 26 w 27"/>
                  <a:gd name="T7" fmla="*/ 0 h 25"/>
                  <a:gd name="T8" fmla="*/ 0 w 27"/>
                  <a:gd name="T9" fmla="*/ 6 h 25"/>
                  <a:gd name="T10" fmla="*/ 0 60000 65536"/>
                  <a:gd name="T11" fmla="*/ 0 60000 65536"/>
                  <a:gd name="T12" fmla="*/ 0 60000 65536"/>
                  <a:gd name="T13" fmla="*/ 0 60000 65536"/>
                  <a:gd name="T14" fmla="*/ 0 60000 65536"/>
                  <a:gd name="T15" fmla="*/ 0 w 27"/>
                  <a:gd name="T16" fmla="*/ 0 h 25"/>
                  <a:gd name="T17" fmla="*/ 27 w 27"/>
                  <a:gd name="T18" fmla="*/ 25 h 25"/>
                </a:gdLst>
                <a:ahLst/>
                <a:cxnLst>
                  <a:cxn ang="T10">
                    <a:pos x="T0" y="T1"/>
                  </a:cxn>
                  <a:cxn ang="T11">
                    <a:pos x="T2" y="T3"/>
                  </a:cxn>
                  <a:cxn ang="T12">
                    <a:pos x="T4" y="T5"/>
                  </a:cxn>
                  <a:cxn ang="T13">
                    <a:pos x="T6" y="T7"/>
                  </a:cxn>
                  <a:cxn ang="T14">
                    <a:pos x="T8" y="T9"/>
                  </a:cxn>
                </a:cxnLst>
                <a:rect l="T15" t="T16" r="T17" b="T18"/>
                <a:pathLst>
                  <a:path w="27" h="25">
                    <a:moveTo>
                      <a:pt x="0" y="6"/>
                    </a:moveTo>
                    <a:lnTo>
                      <a:pt x="1" y="24"/>
                    </a:lnTo>
                    <a:lnTo>
                      <a:pt x="16" y="24"/>
                    </a:lnTo>
                    <a:lnTo>
                      <a:pt x="26" y="0"/>
                    </a:lnTo>
                    <a:lnTo>
                      <a:pt x="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897" name="Freeform 659"/>
              <p:cNvSpPr>
                <a:spLocks/>
              </p:cNvSpPr>
              <p:nvPr/>
            </p:nvSpPr>
            <p:spPr bwMode="auto">
              <a:xfrm>
                <a:off x="904" y="3274"/>
                <a:ext cx="50" cy="108"/>
              </a:xfrm>
              <a:custGeom>
                <a:avLst/>
                <a:gdLst>
                  <a:gd name="T0" fmla="*/ 0 w 50"/>
                  <a:gd name="T1" fmla="*/ 0 h 108"/>
                  <a:gd name="T2" fmla="*/ 5 w 50"/>
                  <a:gd name="T3" fmla="*/ 18 h 108"/>
                  <a:gd name="T4" fmla="*/ 9 w 50"/>
                  <a:gd name="T5" fmla="*/ 35 h 108"/>
                  <a:gd name="T6" fmla="*/ 16 w 50"/>
                  <a:gd name="T7" fmla="*/ 53 h 108"/>
                  <a:gd name="T8" fmla="*/ 21 w 50"/>
                  <a:gd name="T9" fmla="*/ 63 h 108"/>
                  <a:gd name="T10" fmla="*/ 21 w 50"/>
                  <a:gd name="T11" fmla="*/ 70 h 108"/>
                  <a:gd name="T12" fmla="*/ 21 w 50"/>
                  <a:gd name="T13" fmla="*/ 76 h 108"/>
                  <a:gd name="T14" fmla="*/ 12 w 50"/>
                  <a:gd name="T15" fmla="*/ 86 h 108"/>
                  <a:gd name="T16" fmla="*/ 0 w 50"/>
                  <a:gd name="T17" fmla="*/ 96 h 108"/>
                  <a:gd name="T18" fmla="*/ 11 w 50"/>
                  <a:gd name="T19" fmla="*/ 107 h 108"/>
                  <a:gd name="T20" fmla="*/ 26 w 50"/>
                  <a:gd name="T21" fmla="*/ 98 h 108"/>
                  <a:gd name="T22" fmla="*/ 39 w 50"/>
                  <a:gd name="T23" fmla="*/ 91 h 108"/>
                  <a:gd name="T24" fmla="*/ 49 w 50"/>
                  <a:gd name="T25" fmla="*/ 87 h 108"/>
                  <a:gd name="T26" fmla="*/ 49 w 50"/>
                  <a:gd name="T27" fmla="*/ 76 h 108"/>
                  <a:gd name="T28" fmla="*/ 41 w 50"/>
                  <a:gd name="T29" fmla="*/ 71 h 108"/>
                  <a:gd name="T30" fmla="*/ 39 w 50"/>
                  <a:gd name="T31" fmla="*/ 63 h 108"/>
                  <a:gd name="T32" fmla="*/ 39 w 50"/>
                  <a:gd name="T33" fmla="*/ 49 h 108"/>
                  <a:gd name="T34" fmla="*/ 38 w 50"/>
                  <a:gd name="T35" fmla="*/ 39 h 108"/>
                  <a:gd name="T36" fmla="*/ 39 w 50"/>
                  <a:gd name="T37" fmla="*/ 24 h 108"/>
                  <a:gd name="T38" fmla="*/ 41 w 50"/>
                  <a:gd name="T39" fmla="*/ 17 h 108"/>
                  <a:gd name="T40" fmla="*/ 41 w 50"/>
                  <a:gd name="T41" fmla="*/ 0 h 108"/>
                  <a:gd name="T42" fmla="*/ 0 w 50"/>
                  <a:gd name="T43" fmla="*/ 0 h 1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0"/>
                  <a:gd name="T67" fmla="*/ 0 h 108"/>
                  <a:gd name="T68" fmla="*/ 50 w 50"/>
                  <a:gd name="T69" fmla="*/ 108 h 1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0" h="108">
                    <a:moveTo>
                      <a:pt x="0" y="0"/>
                    </a:moveTo>
                    <a:lnTo>
                      <a:pt x="5" y="18"/>
                    </a:lnTo>
                    <a:lnTo>
                      <a:pt x="9" y="35"/>
                    </a:lnTo>
                    <a:lnTo>
                      <a:pt x="16" y="53"/>
                    </a:lnTo>
                    <a:lnTo>
                      <a:pt x="21" y="63"/>
                    </a:lnTo>
                    <a:lnTo>
                      <a:pt x="21" y="70"/>
                    </a:lnTo>
                    <a:lnTo>
                      <a:pt x="21" y="76"/>
                    </a:lnTo>
                    <a:lnTo>
                      <a:pt x="12" y="86"/>
                    </a:lnTo>
                    <a:lnTo>
                      <a:pt x="0" y="96"/>
                    </a:lnTo>
                    <a:lnTo>
                      <a:pt x="11" y="107"/>
                    </a:lnTo>
                    <a:lnTo>
                      <a:pt x="26" y="98"/>
                    </a:lnTo>
                    <a:lnTo>
                      <a:pt x="39" y="91"/>
                    </a:lnTo>
                    <a:lnTo>
                      <a:pt x="49" y="87"/>
                    </a:lnTo>
                    <a:lnTo>
                      <a:pt x="49" y="76"/>
                    </a:lnTo>
                    <a:lnTo>
                      <a:pt x="41" y="71"/>
                    </a:lnTo>
                    <a:lnTo>
                      <a:pt x="39" y="63"/>
                    </a:lnTo>
                    <a:lnTo>
                      <a:pt x="39" y="49"/>
                    </a:lnTo>
                    <a:lnTo>
                      <a:pt x="38" y="39"/>
                    </a:lnTo>
                    <a:lnTo>
                      <a:pt x="39" y="24"/>
                    </a:lnTo>
                    <a:lnTo>
                      <a:pt x="41" y="17"/>
                    </a:lnTo>
                    <a:lnTo>
                      <a:pt x="41" y="0"/>
                    </a:lnTo>
                    <a:lnTo>
                      <a:pt x="0"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6898" name="Freeform 660"/>
              <p:cNvSpPr>
                <a:spLocks/>
              </p:cNvSpPr>
              <p:nvPr/>
            </p:nvSpPr>
            <p:spPr bwMode="auto">
              <a:xfrm>
                <a:off x="884" y="3350"/>
                <a:ext cx="73" cy="37"/>
              </a:xfrm>
              <a:custGeom>
                <a:avLst/>
                <a:gdLst>
                  <a:gd name="T0" fmla="*/ 19 w 73"/>
                  <a:gd name="T1" fmla="*/ 20 h 37"/>
                  <a:gd name="T2" fmla="*/ 26 w 73"/>
                  <a:gd name="T3" fmla="*/ 22 h 37"/>
                  <a:gd name="T4" fmla="*/ 37 w 73"/>
                  <a:gd name="T5" fmla="*/ 22 h 37"/>
                  <a:gd name="T6" fmla="*/ 50 w 73"/>
                  <a:gd name="T7" fmla="*/ 14 h 37"/>
                  <a:gd name="T8" fmla="*/ 59 w 73"/>
                  <a:gd name="T9" fmla="*/ 9 h 37"/>
                  <a:gd name="T10" fmla="*/ 64 w 73"/>
                  <a:gd name="T11" fmla="*/ 0 h 37"/>
                  <a:gd name="T12" fmla="*/ 67 w 73"/>
                  <a:gd name="T13" fmla="*/ 1 h 37"/>
                  <a:gd name="T14" fmla="*/ 72 w 73"/>
                  <a:gd name="T15" fmla="*/ 11 h 37"/>
                  <a:gd name="T16" fmla="*/ 69 w 73"/>
                  <a:gd name="T17" fmla="*/ 14 h 37"/>
                  <a:gd name="T18" fmla="*/ 59 w 73"/>
                  <a:gd name="T19" fmla="*/ 19 h 37"/>
                  <a:gd name="T20" fmla="*/ 46 w 73"/>
                  <a:gd name="T21" fmla="*/ 22 h 37"/>
                  <a:gd name="T22" fmla="*/ 33 w 73"/>
                  <a:gd name="T23" fmla="*/ 33 h 37"/>
                  <a:gd name="T24" fmla="*/ 19 w 73"/>
                  <a:gd name="T25" fmla="*/ 36 h 37"/>
                  <a:gd name="T26" fmla="*/ 9 w 73"/>
                  <a:gd name="T27" fmla="*/ 36 h 37"/>
                  <a:gd name="T28" fmla="*/ 2 w 73"/>
                  <a:gd name="T29" fmla="*/ 34 h 37"/>
                  <a:gd name="T30" fmla="*/ 0 w 73"/>
                  <a:gd name="T31" fmla="*/ 30 h 37"/>
                  <a:gd name="T32" fmla="*/ 0 w 73"/>
                  <a:gd name="T33" fmla="*/ 28 h 37"/>
                  <a:gd name="T34" fmla="*/ 2 w 73"/>
                  <a:gd name="T35" fmla="*/ 25 h 37"/>
                  <a:gd name="T36" fmla="*/ 19 w 73"/>
                  <a:gd name="T37" fmla="*/ 2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7"/>
                  <a:gd name="T59" fmla="*/ 73 w 73"/>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7">
                    <a:moveTo>
                      <a:pt x="19" y="20"/>
                    </a:moveTo>
                    <a:lnTo>
                      <a:pt x="26" y="22"/>
                    </a:lnTo>
                    <a:lnTo>
                      <a:pt x="37" y="22"/>
                    </a:lnTo>
                    <a:lnTo>
                      <a:pt x="50" y="14"/>
                    </a:lnTo>
                    <a:lnTo>
                      <a:pt x="59" y="9"/>
                    </a:lnTo>
                    <a:lnTo>
                      <a:pt x="64" y="0"/>
                    </a:lnTo>
                    <a:lnTo>
                      <a:pt x="67" y="1"/>
                    </a:lnTo>
                    <a:lnTo>
                      <a:pt x="72" y="11"/>
                    </a:lnTo>
                    <a:lnTo>
                      <a:pt x="69" y="14"/>
                    </a:lnTo>
                    <a:lnTo>
                      <a:pt x="59" y="19"/>
                    </a:lnTo>
                    <a:lnTo>
                      <a:pt x="46" y="22"/>
                    </a:lnTo>
                    <a:lnTo>
                      <a:pt x="33" y="33"/>
                    </a:lnTo>
                    <a:lnTo>
                      <a:pt x="19" y="36"/>
                    </a:lnTo>
                    <a:lnTo>
                      <a:pt x="9" y="36"/>
                    </a:lnTo>
                    <a:lnTo>
                      <a:pt x="2" y="34"/>
                    </a:lnTo>
                    <a:lnTo>
                      <a:pt x="0" y="30"/>
                    </a:lnTo>
                    <a:lnTo>
                      <a:pt x="0" y="28"/>
                    </a:lnTo>
                    <a:lnTo>
                      <a:pt x="2" y="25"/>
                    </a:lnTo>
                    <a:lnTo>
                      <a:pt x="19"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899" name="Freeform 661"/>
              <p:cNvSpPr>
                <a:spLocks/>
              </p:cNvSpPr>
              <p:nvPr/>
            </p:nvSpPr>
            <p:spPr bwMode="auto">
              <a:xfrm>
                <a:off x="943" y="3366"/>
                <a:ext cx="29" cy="25"/>
              </a:xfrm>
              <a:custGeom>
                <a:avLst/>
                <a:gdLst>
                  <a:gd name="T0" fmla="*/ 0 w 29"/>
                  <a:gd name="T1" fmla="*/ 6 h 25"/>
                  <a:gd name="T2" fmla="*/ 1 w 29"/>
                  <a:gd name="T3" fmla="*/ 24 h 25"/>
                  <a:gd name="T4" fmla="*/ 19 w 29"/>
                  <a:gd name="T5" fmla="*/ 24 h 25"/>
                  <a:gd name="T6" fmla="*/ 28 w 29"/>
                  <a:gd name="T7" fmla="*/ 0 h 25"/>
                  <a:gd name="T8" fmla="*/ 0 w 29"/>
                  <a:gd name="T9" fmla="*/ 6 h 25"/>
                  <a:gd name="T10" fmla="*/ 0 60000 65536"/>
                  <a:gd name="T11" fmla="*/ 0 60000 65536"/>
                  <a:gd name="T12" fmla="*/ 0 60000 65536"/>
                  <a:gd name="T13" fmla="*/ 0 60000 65536"/>
                  <a:gd name="T14" fmla="*/ 0 60000 65536"/>
                  <a:gd name="T15" fmla="*/ 0 w 29"/>
                  <a:gd name="T16" fmla="*/ 0 h 25"/>
                  <a:gd name="T17" fmla="*/ 29 w 29"/>
                  <a:gd name="T18" fmla="*/ 25 h 25"/>
                </a:gdLst>
                <a:ahLst/>
                <a:cxnLst>
                  <a:cxn ang="T10">
                    <a:pos x="T0" y="T1"/>
                  </a:cxn>
                  <a:cxn ang="T11">
                    <a:pos x="T2" y="T3"/>
                  </a:cxn>
                  <a:cxn ang="T12">
                    <a:pos x="T4" y="T5"/>
                  </a:cxn>
                  <a:cxn ang="T13">
                    <a:pos x="T6" y="T7"/>
                  </a:cxn>
                  <a:cxn ang="T14">
                    <a:pos x="T8" y="T9"/>
                  </a:cxn>
                </a:cxnLst>
                <a:rect l="T15" t="T16" r="T17" b="T18"/>
                <a:pathLst>
                  <a:path w="29" h="25">
                    <a:moveTo>
                      <a:pt x="0" y="6"/>
                    </a:moveTo>
                    <a:lnTo>
                      <a:pt x="1" y="24"/>
                    </a:lnTo>
                    <a:lnTo>
                      <a:pt x="19" y="24"/>
                    </a:lnTo>
                    <a:lnTo>
                      <a:pt x="28" y="0"/>
                    </a:lnTo>
                    <a:lnTo>
                      <a:pt x="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900" name="Freeform 662"/>
              <p:cNvSpPr>
                <a:spLocks/>
              </p:cNvSpPr>
              <p:nvPr/>
            </p:nvSpPr>
            <p:spPr bwMode="auto">
              <a:xfrm>
                <a:off x="1016" y="2905"/>
                <a:ext cx="81" cy="92"/>
              </a:xfrm>
              <a:custGeom>
                <a:avLst/>
                <a:gdLst>
                  <a:gd name="T0" fmla="*/ 24 w 81"/>
                  <a:gd name="T1" fmla="*/ 1 h 92"/>
                  <a:gd name="T2" fmla="*/ 13 w 81"/>
                  <a:gd name="T3" fmla="*/ 4 h 92"/>
                  <a:gd name="T4" fmla="*/ 9 w 81"/>
                  <a:gd name="T5" fmla="*/ 13 h 92"/>
                  <a:gd name="T6" fmla="*/ 6 w 81"/>
                  <a:gd name="T7" fmla="*/ 23 h 92"/>
                  <a:gd name="T8" fmla="*/ 6 w 81"/>
                  <a:gd name="T9" fmla="*/ 27 h 92"/>
                  <a:gd name="T10" fmla="*/ 6 w 81"/>
                  <a:gd name="T11" fmla="*/ 32 h 92"/>
                  <a:gd name="T12" fmla="*/ 7 w 81"/>
                  <a:gd name="T13" fmla="*/ 34 h 92"/>
                  <a:gd name="T14" fmla="*/ 6 w 81"/>
                  <a:gd name="T15" fmla="*/ 39 h 92"/>
                  <a:gd name="T16" fmla="*/ 2 w 81"/>
                  <a:gd name="T17" fmla="*/ 46 h 92"/>
                  <a:gd name="T18" fmla="*/ 0 w 81"/>
                  <a:gd name="T19" fmla="*/ 47 h 92"/>
                  <a:gd name="T20" fmla="*/ 0 w 81"/>
                  <a:gd name="T21" fmla="*/ 48 h 92"/>
                  <a:gd name="T22" fmla="*/ 0 w 81"/>
                  <a:gd name="T23" fmla="*/ 49 h 92"/>
                  <a:gd name="T24" fmla="*/ 0 w 81"/>
                  <a:gd name="T25" fmla="*/ 51 h 92"/>
                  <a:gd name="T26" fmla="*/ 0 w 81"/>
                  <a:gd name="T27" fmla="*/ 53 h 92"/>
                  <a:gd name="T28" fmla="*/ 4 w 81"/>
                  <a:gd name="T29" fmla="*/ 53 h 92"/>
                  <a:gd name="T30" fmla="*/ 6 w 81"/>
                  <a:gd name="T31" fmla="*/ 54 h 92"/>
                  <a:gd name="T32" fmla="*/ 6 w 81"/>
                  <a:gd name="T33" fmla="*/ 56 h 92"/>
                  <a:gd name="T34" fmla="*/ 6 w 81"/>
                  <a:gd name="T35" fmla="*/ 58 h 92"/>
                  <a:gd name="T36" fmla="*/ 4 w 81"/>
                  <a:gd name="T37" fmla="*/ 62 h 92"/>
                  <a:gd name="T38" fmla="*/ 6 w 81"/>
                  <a:gd name="T39" fmla="*/ 64 h 92"/>
                  <a:gd name="T40" fmla="*/ 6 w 81"/>
                  <a:gd name="T41" fmla="*/ 65 h 92"/>
                  <a:gd name="T42" fmla="*/ 6 w 81"/>
                  <a:gd name="T43" fmla="*/ 66 h 92"/>
                  <a:gd name="T44" fmla="*/ 6 w 81"/>
                  <a:gd name="T45" fmla="*/ 69 h 92"/>
                  <a:gd name="T46" fmla="*/ 7 w 81"/>
                  <a:gd name="T47" fmla="*/ 69 h 92"/>
                  <a:gd name="T48" fmla="*/ 8 w 81"/>
                  <a:gd name="T49" fmla="*/ 71 h 92"/>
                  <a:gd name="T50" fmla="*/ 8 w 81"/>
                  <a:gd name="T51" fmla="*/ 74 h 92"/>
                  <a:gd name="T52" fmla="*/ 9 w 81"/>
                  <a:gd name="T53" fmla="*/ 76 h 92"/>
                  <a:gd name="T54" fmla="*/ 10 w 81"/>
                  <a:gd name="T55" fmla="*/ 76 h 92"/>
                  <a:gd name="T56" fmla="*/ 12 w 81"/>
                  <a:gd name="T57" fmla="*/ 78 h 92"/>
                  <a:gd name="T58" fmla="*/ 14 w 81"/>
                  <a:gd name="T59" fmla="*/ 79 h 92"/>
                  <a:gd name="T60" fmla="*/ 17 w 81"/>
                  <a:gd name="T61" fmla="*/ 79 h 92"/>
                  <a:gd name="T62" fmla="*/ 22 w 81"/>
                  <a:gd name="T63" fmla="*/ 79 h 92"/>
                  <a:gd name="T64" fmla="*/ 27 w 81"/>
                  <a:gd name="T65" fmla="*/ 78 h 92"/>
                  <a:gd name="T66" fmla="*/ 35 w 81"/>
                  <a:gd name="T67" fmla="*/ 91 h 92"/>
                  <a:gd name="T68" fmla="*/ 68 w 81"/>
                  <a:gd name="T69" fmla="*/ 76 h 92"/>
                  <a:gd name="T70" fmla="*/ 65 w 81"/>
                  <a:gd name="T71" fmla="*/ 71 h 92"/>
                  <a:gd name="T72" fmla="*/ 64 w 81"/>
                  <a:gd name="T73" fmla="*/ 65 h 92"/>
                  <a:gd name="T74" fmla="*/ 64 w 81"/>
                  <a:gd name="T75" fmla="*/ 61 h 92"/>
                  <a:gd name="T76" fmla="*/ 80 w 81"/>
                  <a:gd name="T77" fmla="*/ 47 h 92"/>
                  <a:gd name="T78" fmla="*/ 80 w 81"/>
                  <a:gd name="T79" fmla="*/ 15 h 92"/>
                  <a:gd name="T80" fmla="*/ 70 w 81"/>
                  <a:gd name="T81" fmla="*/ 7 h 92"/>
                  <a:gd name="T82" fmla="*/ 59 w 81"/>
                  <a:gd name="T83" fmla="*/ 2 h 92"/>
                  <a:gd name="T84" fmla="*/ 50 w 81"/>
                  <a:gd name="T85" fmla="*/ 0 h 92"/>
                  <a:gd name="T86" fmla="*/ 36 w 81"/>
                  <a:gd name="T87" fmla="*/ 0 h 92"/>
                  <a:gd name="T88" fmla="*/ 24 w 81"/>
                  <a:gd name="T89" fmla="*/ 1 h 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1"/>
                  <a:gd name="T136" fmla="*/ 0 h 92"/>
                  <a:gd name="T137" fmla="*/ 81 w 81"/>
                  <a:gd name="T138" fmla="*/ 92 h 9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1" h="92">
                    <a:moveTo>
                      <a:pt x="24" y="1"/>
                    </a:moveTo>
                    <a:lnTo>
                      <a:pt x="13" y="4"/>
                    </a:lnTo>
                    <a:lnTo>
                      <a:pt x="9" y="13"/>
                    </a:lnTo>
                    <a:lnTo>
                      <a:pt x="6" y="23"/>
                    </a:lnTo>
                    <a:lnTo>
                      <a:pt x="6" y="27"/>
                    </a:lnTo>
                    <a:lnTo>
                      <a:pt x="6" y="32"/>
                    </a:lnTo>
                    <a:lnTo>
                      <a:pt x="7" y="34"/>
                    </a:lnTo>
                    <a:lnTo>
                      <a:pt x="6" y="39"/>
                    </a:lnTo>
                    <a:lnTo>
                      <a:pt x="2" y="46"/>
                    </a:lnTo>
                    <a:lnTo>
                      <a:pt x="0" y="47"/>
                    </a:lnTo>
                    <a:lnTo>
                      <a:pt x="0" y="48"/>
                    </a:lnTo>
                    <a:lnTo>
                      <a:pt x="0" y="49"/>
                    </a:lnTo>
                    <a:lnTo>
                      <a:pt x="0" y="51"/>
                    </a:lnTo>
                    <a:lnTo>
                      <a:pt x="0" y="53"/>
                    </a:lnTo>
                    <a:lnTo>
                      <a:pt x="4" y="53"/>
                    </a:lnTo>
                    <a:lnTo>
                      <a:pt x="6" y="54"/>
                    </a:lnTo>
                    <a:lnTo>
                      <a:pt x="6" y="56"/>
                    </a:lnTo>
                    <a:lnTo>
                      <a:pt x="6" y="58"/>
                    </a:lnTo>
                    <a:lnTo>
                      <a:pt x="4" y="62"/>
                    </a:lnTo>
                    <a:lnTo>
                      <a:pt x="6" y="64"/>
                    </a:lnTo>
                    <a:lnTo>
                      <a:pt x="6" y="65"/>
                    </a:lnTo>
                    <a:lnTo>
                      <a:pt x="6" y="66"/>
                    </a:lnTo>
                    <a:lnTo>
                      <a:pt x="6" y="69"/>
                    </a:lnTo>
                    <a:lnTo>
                      <a:pt x="7" y="69"/>
                    </a:lnTo>
                    <a:lnTo>
                      <a:pt x="8" y="71"/>
                    </a:lnTo>
                    <a:lnTo>
                      <a:pt x="8" y="74"/>
                    </a:lnTo>
                    <a:lnTo>
                      <a:pt x="9" y="76"/>
                    </a:lnTo>
                    <a:lnTo>
                      <a:pt x="10" y="76"/>
                    </a:lnTo>
                    <a:lnTo>
                      <a:pt x="12" y="78"/>
                    </a:lnTo>
                    <a:lnTo>
                      <a:pt x="14" y="79"/>
                    </a:lnTo>
                    <a:lnTo>
                      <a:pt x="17" y="79"/>
                    </a:lnTo>
                    <a:lnTo>
                      <a:pt x="22" y="79"/>
                    </a:lnTo>
                    <a:lnTo>
                      <a:pt x="27" y="78"/>
                    </a:lnTo>
                    <a:lnTo>
                      <a:pt x="35" y="91"/>
                    </a:lnTo>
                    <a:lnTo>
                      <a:pt x="68" y="76"/>
                    </a:lnTo>
                    <a:lnTo>
                      <a:pt x="65" y="71"/>
                    </a:lnTo>
                    <a:lnTo>
                      <a:pt x="64" y="65"/>
                    </a:lnTo>
                    <a:lnTo>
                      <a:pt x="64" y="61"/>
                    </a:lnTo>
                    <a:lnTo>
                      <a:pt x="80" y="47"/>
                    </a:lnTo>
                    <a:lnTo>
                      <a:pt x="80" y="15"/>
                    </a:lnTo>
                    <a:lnTo>
                      <a:pt x="70" y="7"/>
                    </a:lnTo>
                    <a:lnTo>
                      <a:pt x="59" y="2"/>
                    </a:lnTo>
                    <a:lnTo>
                      <a:pt x="50" y="0"/>
                    </a:lnTo>
                    <a:lnTo>
                      <a:pt x="36" y="0"/>
                    </a:lnTo>
                    <a:lnTo>
                      <a:pt x="24" y="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6901" name="Freeform 663"/>
              <p:cNvSpPr>
                <a:spLocks/>
              </p:cNvSpPr>
              <p:nvPr/>
            </p:nvSpPr>
            <p:spPr bwMode="auto">
              <a:xfrm>
                <a:off x="1057" y="2963"/>
                <a:ext cx="27" cy="26"/>
              </a:xfrm>
              <a:custGeom>
                <a:avLst/>
                <a:gdLst>
                  <a:gd name="T0" fmla="*/ 26 w 27"/>
                  <a:gd name="T1" fmla="*/ 0 h 26"/>
                  <a:gd name="T2" fmla="*/ 21 w 27"/>
                  <a:gd name="T3" fmla="*/ 12 h 26"/>
                  <a:gd name="T4" fmla="*/ 12 w 27"/>
                  <a:gd name="T5" fmla="*/ 17 h 26"/>
                  <a:gd name="T6" fmla="*/ 0 w 27"/>
                  <a:gd name="T7" fmla="*/ 25 h 26"/>
                  <a:gd name="T8" fmla="*/ 16 w 27"/>
                  <a:gd name="T9" fmla="*/ 19 h 26"/>
                  <a:gd name="T10" fmla="*/ 21 w 27"/>
                  <a:gd name="T11" fmla="*/ 12 h 26"/>
                  <a:gd name="T12" fmla="*/ 26 w 27"/>
                  <a:gd name="T13" fmla="*/ 0 h 26"/>
                  <a:gd name="T14" fmla="*/ 0 60000 65536"/>
                  <a:gd name="T15" fmla="*/ 0 60000 65536"/>
                  <a:gd name="T16" fmla="*/ 0 60000 65536"/>
                  <a:gd name="T17" fmla="*/ 0 60000 65536"/>
                  <a:gd name="T18" fmla="*/ 0 60000 65536"/>
                  <a:gd name="T19" fmla="*/ 0 60000 65536"/>
                  <a:gd name="T20" fmla="*/ 0 60000 65536"/>
                  <a:gd name="T21" fmla="*/ 0 w 27"/>
                  <a:gd name="T22" fmla="*/ 0 h 26"/>
                  <a:gd name="T23" fmla="*/ 27 w 27"/>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6">
                    <a:moveTo>
                      <a:pt x="26" y="0"/>
                    </a:moveTo>
                    <a:lnTo>
                      <a:pt x="21" y="12"/>
                    </a:lnTo>
                    <a:lnTo>
                      <a:pt x="12" y="17"/>
                    </a:lnTo>
                    <a:lnTo>
                      <a:pt x="0" y="25"/>
                    </a:lnTo>
                    <a:lnTo>
                      <a:pt x="16" y="19"/>
                    </a:lnTo>
                    <a:lnTo>
                      <a:pt x="21" y="12"/>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6902" name="Freeform 664"/>
              <p:cNvSpPr>
                <a:spLocks/>
              </p:cNvSpPr>
              <p:nvPr/>
            </p:nvSpPr>
            <p:spPr bwMode="auto">
              <a:xfrm>
                <a:off x="1027" y="2934"/>
                <a:ext cx="29" cy="1"/>
              </a:xfrm>
              <a:custGeom>
                <a:avLst/>
                <a:gdLst>
                  <a:gd name="T0" fmla="*/ 0 w 29"/>
                  <a:gd name="T1" fmla="*/ 0 h 1"/>
                  <a:gd name="T2" fmla="*/ 0 w 29"/>
                  <a:gd name="T3" fmla="*/ 0 h 1"/>
                  <a:gd name="T4" fmla="*/ 2 w 29"/>
                  <a:gd name="T5" fmla="*/ 0 h 1"/>
                  <a:gd name="T6" fmla="*/ 7 w 29"/>
                  <a:gd name="T7" fmla="*/ 0 h 1"/>
                  <a:gd name="T8" fmla="*/ 14 w 29"/>
                  <a:gd name="T9" fmla="*/ 0 h 1"/>
                  <a:gd name="T10" fmla="*/ 23 w 29"/>
                  <a:gd name="T11" fmla="*/ 0 h 1"/>
                  <a:gd name="T12" fmla="*/ 28 w 29"/>
                  <a:gd name="T13" fmla="*/ 0 h 1"/>
                  <a:gd name="T14" fmla="*/ 19 w 29"/>
                  <a:gd name="T15" fmla="*/ 0 h 1"/>
                  <a:gd name="T16" fmla="*/ 15 w 29"/>
                  <a:gd name="T17" fmla="*/ 0 h 1"/>
                  <a:gd name="T18" fmla="*/ 10 w 29"/>
                  <a:gd name="T19" fmla="*/ 0 h 1"/>
                  <a:gd name="T20" fmla="*/ 7 w 29"/>
                  <a:gd name="T21" fmla="*/ 0 h 1"/>
                  <a:gd name="T22" fmla="*/ 2 w 29"/>
                  <a:gd name="T23" fmla="*/ 0 h 1"/>
                  <a:gd name="T24" fmla="*/ 0 w 29"/>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1"/>
                  <a:gd name="T41" fmla="*/ 29 w 29"/>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1">
                    <a:moveTo>
                      <a:pt x="0" y="0"/>
                    </a:moveTo>
                    <a:lnTo>
                      <a:pt x="0" y="0"/>
                    </a:lnTo>
                    <a:lnTo>
                      <a:pt x="2" y="0"/>
                    </a:lnTo>
                    <a:lnTo>
                      <a:pt x="7" y="0"/>
                    </a:lnTo>
                    <a:lnTo>
                      <a:pt x="14" y="0"/>
                    </a:lnTo>
                    <a:lnTo>
                      <a:pt x="23" y="0"/>
                    </a:lnTo>
                    <a:lnTo>
                      <a:pt x="28" y="0"/>
                    </a:lnTo>
                    <a:lnTo>
                      <a:pt x="19" y="0"/>
                    </a:lnTo>
                    <a:lnTo>
                      <a:pt x="15" y="0"/>
                    </a:lnTo>
                    <a:lnTo>
                      <a:pt x="10" y="0"/>
                    </a:lnTo>
                    <a:lnTo>
                      <a:pt x="7" y="0"/>
                    </a:lnTo>
                    <a:lnTo>
                      <a:pt x="2" y="0"/>
                    </a:lnTo>
                    <a:lnTo>
                      <a:pt x="0" y="0"/>
                    </a:lnTo>
                  </a:path>
                </a:pathLst>
              </a:custGeom>
              <a:solidFill>
                <a:srgbClr val="201000"/>
              </a:solidFill>
              <a:ln w="9525" cap="rnd">
                <a:noFill/>
                <a:round/>
                <a:headEnd type="none" w="sm" len="sm"/>
                <a:tailEnd type="none" w="sm" len="sm"/>
              </a:ln>
            </p:spPr>
            <p:txBody>
              <a:bodyPr/>
              <a:lstStyle/>
              <a:p>
                <a:endParaRPr lang="es-ES"/>
              </a:p>
            </p:txBody>
          </p:sp>
          <p:sp>
            <p:nvSpPr>
              <p:cNvPr id="106903" name="Freeform 665"/>
              <p:cNvSpPr>
                <a:spLocks/>
              </p:cNvSpPr>
              <p:nvPr/>
            </p:nvSpPr>
            <p:spPr bwMode="auto">
              <a:xfrm>
                <a:off x="1064" y="2940"/>
                <a:ext cx="26" cy="24"/>
              </a:xfrm>
              <a:custGeom>
                <a:avLst/>
                <a:gdLst>
                  <a:gd name="T0" fmla="*/ 0 w 26"/>
                  <a:gd name="T1" fmla="*/ 2 h 24"/>
                  <a:gd name="T2" fmla="*/ 6 w 26"/>
                  <a:gd name="T3" fmla="*/ 0 h 24"/>
                  <a:gd name="T4" fmla="*/ 19 w 26"/>
                  <a:gd name="T5" fmla="*/ 2 h 24"/>
                  <a:gd name="T6" fmla="*/ 19 w 26"/>
                  <a:gd name="T7" fmla="*/ 4 h 24"/>
                  <a:gd name="T8" fmla="*/ 19 w 26"/>
                  <a:gd name="T9" fmla="*/ 10 h 24"/>
                  <a:gd name="T10" fmla="*/ 19 w 26"/>
                  <a:gd name="T11" fmla="*/ 15 h 24"/>
                  <a:gd name="T12" fmla="*/ 19 w 26"/>
                  <a:gd name="T13" fmla="*/ 18 h 24"/>
                  <a:gd name="T14" fmla="*/ 12 w 26"/>
                  <a:gd name="T15" fmla="*/ 12 h 24"/>
                  <a:gd name="T16" fmla="*/ 12 w 26"/>
                  <a:gd name="T17" fmla="*/ 10 h 24"/>
                  <a:gd name="T18" fmla="*/ 6 w 26"/>
                  <a:gd name="T19" fmla="*/ 8 h 24"/>
                  <a:gd name="T20" fmla="*/ 12 w 26"/>
                  <a:gd name="T21" fmla="*/ 10 h 24"/>
                  <a:gd name="T22" fmla="*/ 12 w 26"/>
                  <a:gd name="T23" fmla="*/ 15 h 24"/>
                  <a:gd name="T24" fmla="*/ 19 w 26"/>
                  <a:gd name="T25" fmla="*/ 18 h 24"/>
                  <a:gd name="T26" fmla="*/ 12 w 26"/>
                  <a:gd name="T27" fmla="*/ 23 h 24"/>
                  <a:gd name="T28" fmla="*/ 19 w 26"/>
                  <a:gd name="T29" fmla="*/ 20 h 24"/>
                  <a:gd name="T30" fmla="*/ 25 w 26"/>
                  <a:gd name="T31" fmla="*/ 17 h 24"/>
                  <a:gd name="T32" fmla="*/ 25 w 26"/>
                  <a:gd name="T33" fmla="*/ 10 h 24"/>
                  <a:gd name="T34" fmla="*/ 25 w 26"/>
                  <a:gd name="T35" fmla="*/ 2 h 24"/>
                  <a:gd name="T36" fmla="*/ 19 w 26"/>
                  <a:gd name="T37" fmla="*/ 0 h 24"/>
                  <a:gd name="T38" fmla="*/ 12 w 26"/>
                  <a:gd name="T39" fmla="*/ 0 h 24"/>
                  <a:gd name="T40" fmla="*/ 6 w 26"/>
                  <a:gd name="T41" fmla="*/ 0 h 24"/>
                  <a:gd name="T42" fmla="*/ 0 w 26"/>
                  <a:gd name="T43" fmla="*/ 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24"/>
                  <a:gd name="T68" fmla="*/ 26 w 26"/>
                  <a:gd name="T69" fmla="*/ 24 h 2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24">
                    <a:moveTo>
                      <a:pt x="0" y="2"/>
                    </a:moveTo>
                    <a:lnTo>
                      <a:pt x="6" y="0"/>
                    </a:lnTo>
                    <a:lnTo>
                      <a:pt x="19" y="2"/>
                    </a:lnTo>
                    <a:lnTo>
                      <a:pt x="19" y="4"/>
                    </a:lnTo>
                    <a:lnTo>
                      <a:pt x="19" y="10"/>
                    </a:lnTo>
                    <a:lnTo>
                      <a:pt x="19" y="15"/>
                    </a:lnTo>
                    <a:lnTo>
                      <a:pt x="19" y="18"/>
                    </a:lnTo>
                    <a:lnTo>
                      <a:pt x="12" y="12"/>
                    </a:lnTo>
                    <a:lnTo>
                      <a:pt x="12" y="10"/>
                    </a:lnTo>
                    <a:lnTo>
                      <a:pt x="6" y="8"/>
                    </a:lnTo>
                    <a:lnTo>
                      <a:pt x="12" y="10"/>
                    </a:lnTo>
                    <a:lnTo>
                      <a:pt x="12" y="15"/>
                    </a:lnTo>
                    <a:lnTo>
                      <a:pt x="19" y="18"/>
                    </a:lnTo>
                    <a:lnTo>
                      <a:pt x="12" y="23"/>
                    </a:lnTo>
                    <a:lnTo>
                      <a:pt x="19" y="20"/>
                    </a:lnTo>
                    <a:lnTo>
                      <a:pt x="25" y="17"/>
                    </a:lnTo>
                    <a:lnTo>
                      <a:pt x="25" y="10"/>
                    </a:lnTo>
                    <a:lnTo>
                      <a:pt x="25" y="2"/>
                    </a:lnTo>
                    <a:lnTo>
                      <a:pt x="19" y="0"/>
                    </a:lnTo>
                    <a:lnTo>
                      <a:pt x="12" y="0"/>
                    </a:lnTo>
                    <a:lnTo>
                      <a:pt x="6" y="0"/>
                    </a:lnTo>
                    <a:lnTo>
                      <a:pt x="0" y="2"/>
                    </a:lnTo>
                  </a:path>
                </a:pathLst>
              </a:custGeom>
              <a:solidFill>
                <a:srgbClr val="402000"/>
              </a:solidFill>
              <a:ln w="9525" cap="rnd">
                <a:noFill/>
                <a:round/>
                <a:headEnd type="none" w="sm" len="sm"/>
                <a:tailEnd type="none" w="sm" len="sm"/>
              </a:ln>
            </p:spPr>
            <p:txBody>
              <a:bodyPr/>
              <a:lstStyle/>
              <a:p>
                <a:endParaRPr lang="es-ES"/>
              </a:p>
            </p:txBody>
          </p:sp>
          <p:sp>
            <p:nvSpPr>
              <p:cNvPr id="106904" name="Freeform 666"/>
              <p:cNvSpPr>
                <a:spLocks/>
              </p:cNvSpPr>
              <p:nvPr/>
            </p:nvSpPr>
            <p:spPr bwMode="auto">
              <a:xfrm>
                <a:off x="1061" y="2940"/>
                <a:ext cx="28" cy="24"/>
              </a:xfrm>
              <a:custGeom>
                <a:avLst/>
                <a:gdLst>
                  <a:gd name="T0" fmla="*/ 0 w 28"/>
                  <a:gd name="T1" fmla="*/ 5 h 24"/>
                  <a:gd name="T2" fmla="*/ 2 w 28"/>
                  <a:gd name="T3" fmla="*/ 1 h 24"/>
                  <a:gd name="T4" fmla="*/ 12 w 28"/>
                  <a:gd name="T5" fmla="*/ 0 h 24"/>
                  <a:gd name="T6" fmla="*/ 18 w 28"/>
                  <a:gd name="T7" fmla="*/ 0 h 24"/>
                  <a:gd name="T8" fmla="*/ 22 w 28"/>
                  <a:gd name="T9" fmla="*/ 2 h 24"/>
                  <a:gd name="T10" fmla="*/ 27 w 28"/>
                  <a:gd name="T11" fmla="*/ 5 h 24"/>
                  <a:gd name="T12" fmla="*/ 27 w 28"/>
                  <a:gd name="T13" fmla="*/ 7 h 24"/>
                  <a:gd name="T14" fmla="*/ 22 w 28"/>
                  <a:gd name="T15" fmla="*/ 10 h 24"/>
                  <a:gd name="T16" fmla="*/ 22 w 28"/>
                  <a:gd name="T17" fmla="*/ 15 h 24"/>
                  <a:gd name="T18" fmla="*/ 22 w 28"/>
                  <a:gd name="T19" fmla="*/ 17 h 24"/>
                  <a:gd name="T20" fmla="*/ 15 w 28"/>
                  <a:gd name="T21" fmla="*/ 19 h 24"/>
                  <a:gd name="T22" fmla="*/ 12 w 28"/>
                  <a:gd name="T23" fmla="*/ 19 h 24"/>
                  <a:gd name="T24" fmla="*/ 9 w 28"/>
                  <a:gd name="T25" fmla="*/ 19 h 24"/>
                  <a:gd name="T26" fmla="*/ 9 w 28"/>
                  <a:gd name="T27" fmla="*/ 20 h 24"/>
                  <a:gd name="T28" fmla="*/ 12 w 28"/>
                  <a:gd name="T29" fmla="*/ 23 h 24"/>
                  <a:gd name="T30" fmla="*/ 15 w 28"/>
                  <a:gd name="T31" fmla="*/ 20 h 24"/>
                  <a:gd name="T32" fmla="*/ 22 w 28"/>
                  <a:gd name="T33" fmla="*/ 20 h 24"/>
                  <a:gd name="T34" fmla="*/ 27 w 28"/>
                  <a:gd name="T35" fmla="*/ 17 h 24"/>
                  <a:gd name="T36" fmla="*/ 27 w 28"/>
                  <a:gd name="T37" fmla="*/ 12 h 24"/>
                  <a:gd name="T38" fmla="*/ 27 w 28"/>
                  <a:gd name="T39" fmla="*/ 7 h 24"/>
                  <a:gd name="T40" fmla="*/ 27 w 28"/>
                  <a:gd name="T41" fmla="*/ 5 h 24"/>
                  <a:gd name="T42" fmla="*/ 22 w 28"/>
                  <a:gd name="T43" fmla="*/ 2 h 24"/>
                  <a:gd name="T44" fmla="*/ 22 w 28"/>
                  <a:gd name="T45" fmla="*/ 0 h 24"/>
                  <a:gd name="T46" fmla="*/ 12 w 28"/>
                  <a:gd name="T47" fmla="*/ 0 h 24"/>
                  <a:gd name="T48" fmla="*/ 2 w 28"/>
                  <a:gd name="T49" fmla="*/ 0 h 24"/>
                  <a:gd name="T50" fmla="*/ 2 w 28"/>
                  <a:gd name="T51" fmla="*/ 1 h 24"/>
                  <a:gd name="T52" fmla="*/ 0 w 28"/>
                  <a:gd name="T53" fmla="*/ 5 h 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8"/>
                  <a:gd name="T82" fmla="*/ 0 h 24"/>
                  <a:gd name="T83" fmla="*/ 28 w 28"/>
                  <a:gd name="T84" fmla="*/ 24 h 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8" h="24">
                    <a:moveTo>
                      <a:pt x="0" y="5"/>
                    </a:moveTo>
                    <a:lnTo>
                      <a:pt x="2" y="1"/>
                    </a:lnTo>
                    <a:lnTo>
                      <a:pt x="12" y="0"/>
                    </a:lnTo>
                    <a:lnTo>
                      <a:pt x="18" y="0"/>
                    </a:lnTo>
                    <a:lnTo>
                      <a:pt x="22" y="2"/>
                    </a:lnTo>
                    <a:lnTo>
                      <a:pt x="27" y="5"/>
                    </a:lnTo>
                    <a:lnTo>
                      <a:pt x="27" y="7"/>
                    </a:lnTo>
                    <a:lnTo>
                      <a:pt x="22" y="10"/>
                    </a:lnTo>
                    <a:lnTo>
                      <a:pt x="22" y="15"/>
                    </a:lnTo>
                    <a:lnTo>
                      <a:pt x="22" y="17"/>
                    </a:lnTo>
                    <a:lnTo>
                      <a:pt x="15" y="19"/>
                    </a:lnTo>
                    <a:lnTo>
                      <a:pt x="12" y="19"/>
                    </a:lnTo>
                    <a:lnTo>
                      <a:pt x="9" y="19"/>
                    </a:lnTo>
                    <a:lnTo>
                      <a:pt x="9" y="20"/>
                    </a:lnTo>
                    <a:lnTo>
                      <a:pt x="12" y="23"/>
                    </a:lnTo>
                    <a:lnTo>
                      <a:pt x="15" y="20"/>
                    </a:lnTo>
                    <a:lnTo>
                      <a:pt x="22" y="20"/>
                    </a:lnTo>
                    <a:lnTo>
                      <a:pt x="27" y="17"/>
                    </a:lnTo>
                    <a:lnTo>
                      <a:pt x="27" y="12"/>
                    </a:lnTo>
                    <a:lnTo>
                      <a:pt x="27" y="7"/>
                    </a:lnTo>
                    <a:lnTo>
                      <a:pt x="27" y="5"/>
                    </a:lnTo>
                    <a:lnTo>
                      <a:pt x="22" y="2"/>
                    </a:lnTo>
                    <a:lnTo>
                      <a:pt x="22" y="0"/>
                    </a:lnTo>
                    <a:lnTo>
                      <a:pt x="12" y="0"/>
                    </a:lnTo>
                    <a:lnTo>
                      <a:pt x="2" y="0"/>
                    </a:lnTo>
                    <a:lnTo>
                      <a:pt x="2" y="1"/>
                    </a:lnTo>
                    <a:lnTo>
                      <a:pt x="0" y="5"/>
                    </a:lnTo>
                  </a:path>
                </a:pathLst>
              </a:custGeom>
              <a:solidFill>
                <a:srgbClr val="402000"/>
              </a:solidFill>
              <a:ln w="9525" cap="rnd">
                <a:noFill/>
                <a:round/>
                <a:headEnd type="none" w="sm" len="sm"/>
                <a:tailEnd type="none" w="sm" len="sm"/>
              </a:ln>
            </p:spPr>
            <p:txBody>
              <a:bodyPr/>
              <a:lstStyle/>
              <a:p>
                <a:endParaRPr lang="es-ES"/>
              </a:p>
            </p:txBody>
          </p:sp>
          <p:sp>
            <p:nvSpPr>
              <p:cNvPr id="106905" name="Freeform 667"/>
              <p:cNvSpPr>
                <a:spLocks/>
              </p:cNvSpPr>
              <p:nvPr/>
            </p:nvSpPr>
            <p:spPr bwMode="auto">
              <a:xfrm>
                <a:off x="896" y="3092"/>
                <a:ext cx="64" cy="33"/>
              </a:xfrm>
              <a:custGeom>
                <a:avLst/>
                <a:gdLst>
                  <a:gd name="T0" fmla="*/ 63 w 64"/>
                  <a:gd name="T1" fmla="*/ 17 h 33"/>
                  <a:gd name="T2" fmla="*/ 54 w 64"/>
                  <a:gd name="T3" fmla="*/ 16 h 33"/>
                  <a:gd name="T4" fmla="*/ 51 w 64"/>
                  <a:gd name="T5" fmla="*/ 16 h 33"/>
                  <a:gd name="T6" fmla="*/ 50 w 64"/>
                  <a:gd name="T7" fmla="*/ 14 h 33"/>
                  <a:gd name="T8" fmla="*/ 48 w 64"/>
                  <a:gd name="T9" fmla="*/ 12 h 33"/>
                  <a:gd name="T10" fmla="*/ 44 w 64"/>
                  <a:gd name="T11" fmla="*/ 8 h 33"/>
                  <a:gd name="T12" fmla="*/ 37 w 64"/>
                  <a:gd name="T13" fmla="*/ 5 h 33"/>
                  <a:gd name="T14" fmla="*/ 36 w 64"/>
                  <a:gd name="T15" fmla="*/ 3 h 33"/>
                  <a:gd name="T16" fmla="*/ 35 w 64"/>
                  <a:gd name="T17" fmla="*/ 0 h 33"/>
                  <a:gd name="T18" fmla="*/ 32 w 64"/>
                  <a:gd name="T19" fmla="*/ 0 h 33"/>
                  <a:gd name="T20" fmla="*/ 20 w 64"/>
                  <a:gd name="T21" fmla="*/ 0 h 33"/>
                  <a:gd name="T22" fmla="*/ 16 w 64"/>
                  <a:gd name="T23" fmla="*/ 0 h 33"/>
                  <a:gd name="T24" fmla="*/ 13 w 64"/>
                  <a:gd name="T25" fmla="*/ 0 h 33"/>
                  <a:gd name="T26" fmla="*/ 12 w 64"/>
                  <a:gd name="T27" fmla="*/ 0 h 33"/>
                  <a:gd name="T28" fmla="*/ 8 w 64"/>
                  <a:gd name="T29" fmla="*/ 1 h 33"/>
                  <a:gd name="T30" fmla="*/ 6 w 64"/>
                  <a:gd name="T31" fmla="*/ 3 h 33"/>
                  <a:gd name="T32" fmla="*/ 4 w 64"/>
                  <a:gd name="T33" fmla="*/ 3 h 33"/>
                  <a:gd name="T34" fmla="*/ 3 w 64"/>
                  <a:gd name="T35" fmla="*/ 3 h 33"/>
                  <a:gd name="T36" fmla="*/ 1 w 64"/>
                  <a:gd name="T37" fmla="*/ 6 h 33"/>
                  <a:gd name="T38" fmla="*/ 0 w 64"/>
                  <a:gd name="T39" fmla="*/ 8 h 33"/>
                  <a:gd name="T40" fmla="*/ 0 w 64"/>
                  <a:gd name="T41" fmla="*/ 9 h 33"/>
                  <a:gd name="T42" fmla="*/ 0 w 64"/>
                  <a:gd name="T43" fmla="*/ 11 h 33"/>
                  <a:gd name="T44" fmla="*/ 0 w 64"/>
                  <a:gd name="T45" fmla="*/ 12 h 33"/>
                  <a:gd name="T46" fmla="*/ 3 w 64"/>
                  <a:gd name="T47" fmla="*/ 12 h 33"/>
                  <a:gd name="T48" fmla="*/ 4 w 64"/>
                  <a:gd name="T49" fmla="*/ 12 h 33"/>
                  <a:gd name="T50" fmla="*/ 8 w 64"/>
                  <a:gd name="T51" fmla="*/ 11 h 33"/>
                  <a:gd name="T52" fmla="*/ 10 w 64"/>
                  <a:gd name="T53" fmla="*/ 11 h 33"/>
                  <a:gd name="T54" fmla="*/ 12 w 64"/>
                  <a:gd name="T55" fmla="*/ 9 h 33"/>
                  <a:gd name="T56" fmla="*/ 14 w 64"/>
                  <a:gd name="T57" fmla="*/ 9 h 33"/>
                  <a:gd name="T58" fmla="*/ 16 w 64"/>
                  <a:gd name="T59" fmla="*/ 11 h 33"/>
                  <a:gd name="T60" fmla="*/ 12 w 64"/>
                  <a:gd name="T61" fmla="*/ 12 h 33"/>
                  <a:gd name="T62" fmla="*/ 9 w 64"/>
                  <a:gd name="T63" fmla="*/ 12 h 33"/>
                  <a:gd name="T64" fmla="*/ 4 w 64"/>
                  <a:gd name="T65" fmla="*/ 14 h 33"/>
                  <a:gd name="T66" fmla="*/ 3 w 64"/>
                  <a:gd name="T67" fmla="*/ 16 h 33"/>
                  <a:gd name="T68" fmla="*/ 4 w 64"/>
                  <a:gd name="T69" fmla="*/ 17 h 33"/>
                  <a:gd name="T70" fmla="*/ 8 w 64"/>
                  <a:gd name="T71" fmla="*/ 17 h 33"/>
                  <a:gd name="T72" fmla="*/ 12 w 64"/>
                  <a:gd name="T73" fmla="*/ 16 h 33"/>
                  <a:gd name="T74" fmla="*/ 17 w 64"/>
                  <a:gd name="T75" fmla="*/ 16 h 33"/>
                  <a:gd name="T76" fmla="*/ 22 w 64"/>
                  <a:gd name="T77" fmla="*/ 16 h 33"/>
                  <a:gd name="T78" fmla="*/ 24 w 64"/>
                  <a:gd name="T79" fmla="*/ 17 h 33"/>
                  <a:gd name="T80" fmla="*/ 25 w 64"/>
                  <a:gd name="T81" fmla="*/ 19 h 33"/>
                  <a:gd name="T82" fmla="*/ 28 w 64"/>
                  <a:gd name="T83" fmla="*/ 21 h 33"/>
                  <a:gd name="T84" fmla="*/ 32 w 64"/>
                  <a:gd name="T85" fmla="*/ 24 h 33"/>
                  <a:gd name="T86" fmla="*/ 32 w 64"/>
                  <a:gd name="T87" fmla="*/ 25 h 33"/>
                  <a:gd name="T88" fmla="*/ 36 w 64"/>
                  <a:gd name="T89" fmla="*/ 27 h 33"/>
                  <a:gd name="T90" fmla="*/ 37 w 64"/>
                  <a:gd name="T91" fmla="*/ 27 h 33"/>
                  <a:gd name="T92" fmla="*/ 40 w 64"/>
                  <a:gd name="T93" fmla="*/ 27 h 33"/>
                  <a:gd name="T94" fmla="*/ 45 w 64"/>
                  <a:gd name="T95" fmla="*/ 28 h 33"/>
                  <a:gd name="T96" fmla="*/ 48 w 64"/>
                  <a:gd name="T97" fmla="*/ 28 h 33"/>
                  <a:gd name="T98" fmla="*/ 51 w 64"/>
                  <a:gd name="T99" fmla="*/ 29 h 33"/>
                  <a:gd name="T100" fmla="*/ 63 w 64"/>
                  <a:gd name="T101" fmla="*/ 32 h 33"/>
                  <a:gd name="T102" fmla="*/ 63 w 64"/>
                  <a:gd name="T103" fmla="*/ 17 h 3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4"/>
                  <a:gd name="T157" fmla="*/ 0 h 33"/>
                  <a:gd name="T158" fmla="*/ 64 w 64"/>
                  <a:gd name="T159" fmla="*/ 33 h 3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4" h="33">
                    <a:moveTo>
                      <a:pt x="63" y="17"/>
                    </a:moveTo>
                    <a:lnTo>
                      <a:pt x="54" y="16"/>
                    </a:lnTo>
                    <a:lnTo>
                      <a:pt x="51" y="16"/>
                    </a:lnTo>
                    <a:lnTo>
                      <a:pt x="50" y="14"/>
                    </a:lnTo>
                    <a:lnTo>
                      <a:pt x="48" y="12"/>
                    </a:lnTo>
                    <a:lnTo>
                      <a:pt x="44" y="8"/>
                    </a:lnTo>
                    <a:lnTo>
                      <a:pt x="37" y="5"/>
                    </a:lnTo>
                    <a:lnTo>
                      <a:pt x="36" y="3"/>
                    </a:lnTo>
                    <a:lnTo>
                      <a:pt x="35" y="0"/>
                    </a:lnTo>
                    <a:lnTo>
                      <a:pt x="32" y="0"/>
                    </a:lnTo>
                    <a:lnTo>
                      <a:pt x="20" y="0"/>
                    </a:lnTo>
                    <a:lnTo>
                      <a:pt x="16" y="0"/>
                    </a:lnTo>
                    <a:lnTo>
                      <a:pt x="13" y="0"/>
                    </a:lnTo>
                    <a:lnTo>
                      <a:pt x="12" y="0"/>
                    </a:lnTo>
                    <a:lnTo>
                      <a:pt x="8" y="1"/>
                    </a:lnTo>
                    <a:lnTo>
                      <a:pt x="6" y="3"/>
                    </a:lnTo>
                    <a:lnTo>
                      <a:pt x="4" y="3"/>
                    </a:lnTo>
                    <a:lnTo>
                      <a:pt x="3" y="3"/>
                    </a:lnTo>
                    <a:lnTo>
                      <a:pt x="1" y="6"/>
                    </a:lnTo>
                    <a:lnTo>
                      <a:pt x="0" y="8"/>
                    </a:lnTo>
                    <a:lnTo>
                      <a:pt x="0" y="9"/>
                    </a:lnTo>
                    <a:lnTo>
                      <a:pt x="0" y="11"/>
                    </a:lnTo>
                    <a:lnTo>
                      <a:pt x="0" y="12"/>
                    </a:lnTo>
                    <a:lnTo>
                      <a:pt x="3" y="12"/>
                    </a:lnTo>
                    <a:lnTo>
                      <a:pt x="4" y="12"/>
                    </a:lnTo>
                    <a:lnTo>
                      <a:pt x="8" y="11"/>
                    </a:lnTo>
                    <a:lnTo>
                      <a:pt x="10" y="11"/>
                    </a:lnTo>
                    <a:lnTo>
                      <a:pt x="12" y="9"/>
                    </a:lnTo>
                    <a:lnTo>
                      <a:pt x="14" y="9"/>
                    </a:lnTo>
                    <a:lnTo>
                      <a:pt x="16" y="11"/>
                    </a:lnTo>
                    <a:lnTo>
                      <a:pt x="12" y="12"/>
                    </a:lnTo>
                    <a:lnTo>
                      <a:pt x="9" y="12"/>
                    </a:lnTo>
                    <a:lnTo>
                      <a:pt x="4" y="14"/>
                    </a:lnTo>
                    <a:lnTo>
                      <a:pt x="3" y="16"/>
                    </a:lnTo>
                    <a:lnTo>
                      <a:pt x="4" y="17"/>
                    </a:lnTo>
                    <a:lnTo>
                      <a:pt x="8" y="17"/>
                    </a:lnTo>
                    <a:lnTo>
                      <a:pt x="12" y="16"/>
                    </a:lnTo>
                    <a:lnTo>
                      <a:pt x="17" y="16"/>
                    </a:lnTo>
                    <a:lnTo>
                      <a:pt x="22" y="16"/>
                    </a:lnTo>
                    <a:lnTo>
                      <a:pt x="24" y="17"/>
                    </a:lnTo>
                    <a:lnTo>
                      <a:pt x="25" y="19"/>
                    </a:lnTo>
                    <a:lnTo>
                      <a:pt x="28" y="21"/>
                    </a:lnTo>
                    <a:lnTo>
                      <a:pt x="32" y="24"/>
                    </a:lnTo>
                    <a:lnTo>
                      <a:pt x="32" y="25"/>
                    </a:lnTo>
                    <a:lnTo>
                      <a:pt x="36" y="27"/>
                    </a:lnTo>
                    <a:lnTo>
                      <a:pt x="37" y="27"/>
                    </a:lnTo>
                    <a:lnTo>
                      <a:pt x="40" y="27"/>
                    </a:lnTo>
                    <a:lnTo>
                      <a:pt x="45" y="28"/>
                    </a:lnTo>
                    <a:lnTo>
                      <a:pt x="48" y="28"/>
                    </a:lnTo>
                    <a:lnTo>
                      <a:pt x="51" y="29"/>
                    </a:lnTo>
                    <a:lnTo>
                      <a:pt x="63" y="32"/>
                    </a:lnTo>
                    <a:lnTo>
                      <a:pt x="63" y="17"/>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6906" name="Freeform 668"/>
              <p:cNvSpPr>
                <a:spLocks/>
              </p:cNvSpPr>
              <p:nvPr/>
            </p:nvSpPr>
            <p:spPr bwMode="auto">
              <a:xfrm>
                <a:off x="904" y="3097"/>
                <a:ext cx="27" cy="1"/>
              </a:xfrm>
              <a:custGeom>
                <a:avLst/>
                <a:gdLst>
                  <a:gd name="T0" fmla="*/ 0 w 27"/>
                  <a:gd name="T1" fmla="*/ 0 h 1"/>
                  <a:gd name="T2" fmla="*/ 4 w 27"/>
                  <a:gd name="T3" fmla="*/ 0 h 1"/>
                  <a:gd name="T4" fmla="*/ 6 w 27"/>
                  <a:gd name="T5" fmla="*/ 0 h 1"/>
                  <a:gd name="T6" fmla="*/ 12 w 27"/>
                  <a:gd name="T7" fmla="*/ 0 h 1"/>
                  <a:gd name="T8" fmla="*/ 14 w 27"/>
                  <a:gd name="T9" fmla="*/ 0 h 1"/>
                  <a:gd name="T10" fmla="*/ 21 w 27"/>
                  <a:gd name="T11" fmla="*/ 0 h 1"/>
                  <a:gd name="T12" fmla="*/ 26 w 27"/>
                  <a:gd name="T13" fmla="*/ 0 h 1"/>
                  <a:gd name="T14" fmla="*/ 19 w 27"/>
                  <a:gd name="T15" fmla="*/ 0 h 1"/>
                  <a:gd name="T16" fmla="*/ 13 w 27"/>
                  <a:gd name="T17" fmla="*/ 0 h 1"/>
                  <a:gd name="T18" fmla="*/ 6 w 27"/>
                  <a:gd name="T19" fmla="*/ 0 h 1"/>
                  <a:gd name="T20" fmla="*/ 4 w 27"/>
                  <a:gd name="T21" fmla="*/ 0 h 1"/>
                  <a:gd name="T22" fmla="*/ 0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0" y="0"/>
                    </a:moveTo>
                    <a:lnTo>
                      <a:pt x="4" y="0"/>
                    </a:lnTo>
                    <a:lnTo>
                      <a:pt x="6" y="0"/>
                    </a:lnTo>
                    <a:lnTo>
                      <a:pt x="12" y="0"/>
                    </a:lnTo>
                    <a:lnTo>
                      <a:pt x="14" y="0"/>
                    </a:lnTo>
                    <a:lnTo>
                      <a:pt x="21" y="0"/>
                    </a:lnTo>
                    <a:lnTo>
                      <a:pt x="26" y="0"/>
                    </a:lnTo>
                    <a:lnTo>
                      <a:pt x="19" y="0"/>
                    </a:lnTo>
                    <a:lnTo>
                      <a:pt x="13" y="0"/>
                    </a:lnTo>
                    <a:lnTo>
                      <a:pt x="6" y="0"/>
                    </a:lnTo>
                    <a:lnTo>
                      <a:pt x="4"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907" name="Freeform 669"/>
              <p:cNvSpPr>
                <a:spLocks/>
              </p:cNvSpPr>
              <p:nvPr/>
            </p:nvSpPr>
            <p:spPr bwMode="auto">
              <a:xfrm>
                <a:off x="914" y="3092"/>
                <a:ext cx="27" cy="26"/>
              </a:xfrm>
              <a:custGeom>
                <a:avLst/>
                <a:gdLst>
                  <a:gd name="T0" fmla="*/ 6 w 27"/>
                  <a:gd name="T1" fmla="*/ 0 h 26"/>
                  <a:gd name="T2" fmla="*/ 2 w 27"/>
                  <a:gd name="T3" fmla="*/ 0 h 26"/>
                  <a:gd name="T4" fmla="*/ 0 w 27"/>
                  <a:gd name="T5" fmla="*/ 0 h 26"/>
                  <a:gd name="T6" fmla="*/ 6 w 27"/>
                  <a:gd name="T7" fmla="*/ 0 h 26"/>
                  <a:gd name="T8" fmla="*/ 13 w 27"/>
                  <a:gd name="T9" fmla="*/ 25 h 26"/>
                  <a:gd name="T10" fmla="*/ 19 w 27"/>
                  <a:gd name="T11" fmla="*/ 25 h 26"/>
                  <a:gd name="T12" fmla="*/ 23 w 27"/>
                  <a:gd name="T13" fmla="*/ 25 h 26"/>
                  <a:gd name="T14" fmla="*/ 26 w 27"/>
                  <a:gd name="T15" fmla="*/ 25 h 26"/>
                  <a:gd name="T16" fmla="*/ 19 w 27"/>
                  <a:gd name="T17" fmla="*/ 25 h 26"/>
                  <a:gd name="T18" fmla="*/ 12 w 27"/>
                  <a:gd name="T19" fmla="*/ 0 h 26"/>
                  <a:gd name="T20" fmla="*/ 6 w 27"/>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6"/>
                  <a:gd name="T35" fmla="*/ 27 w 27"/>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6">
                    <a:moveTo>
                      <a:pt x="6" y="0"/>
                    </a:moveTo>
                    <a:lnTo>
                      <a:pt x="2" y="0"/>
                    </a:lnTo>
                    <a:lnTo>
                      <a:pt x="0" y="0"/>
                    </a:lnTo>
                    <a:lnTo>
                      <a:pt x="6" y="0"/>
                    </a:lnTo>
                    <a:lnTo>
                      <a:pt x="13" y="25"/>
                    </a:lnTo>
                    <a:lnTo>
                      <a:pt x="19" y="25"/>
                    </a:lnTo>
                    <a:lnTo>
                      <a:pt x="23" y="25"/>
                    </a:lnTo>
                    <a:lnTo>
                      <a:pt x="26" y="25"/>
                    </a:lnTo>
                    <a:lnTo>
                      <a:pt x="19" y="25"/>
                    </a:lnTo>
                    <a:lnTo>
                      <a:pt x="12" y="0"/>
                    </a:lnTo>
                    <a:lnTo>
                      <a:pt x="6" y="0"/>
                    </a:lnTo>
                  </a:path>
                </a:pathLst>
              </a:custGeom>
              <a:solidFill>
                <a:srgbClr val="402000"/>
              </a:solidFill>
              <a:ln w="9525" cap="rnd">
                <a:noFill/>
                <a:round/>
                <a:headEnd type="none" w="sm" len="sm"/>
                <a:tailEnd type="none" w="sm" len="sm"/>
              </a:ln>
            </p:spPr>
            <p:txBody>
              <a:bodyPr/>
              <a:lstStyle/>
              <a:p>
                <a:endParaRPr lang="es-ES"/>
              </a:p>
            </p:txBody>
          </p:sp>
          <p:sp>
            <p:nvSpPr>
              <p:cNvPr id="106908" name="Freeform 670"/>
              <p:cNvSpPr>
                <a:spLocks/>
              </p:cNvSpPr>
              <p:nvPr/>
            </p:nvSpPr>
            <p:spPr bwMode="auto">
              <a:xfrm>
                <a:off x="919" y="3100"/>
                <a:ext cx="28" cy="26"/>
              </a:xfrm>
              <a:custGeom>
                <a:avLst/>
                <a:gdLst>
                  <a:gd name="T0" fmla="*/ 0 w 28"/>
                  <a:gd name="T1" fmla="*/ 11 h 26"/>
                  <a:gd name="T2" fmla="*/ 0 w 28"/>
                  <a:gd name="T3" fmla="*/ 25 h 26"/>
                  <a:gd name="T4" fmla="*/ 12 w 28"/>
                  <a:gd name="T5" fmla="*/ 11 h 26"/>
                  <a:gd name="T6" fmla="*/ 27 w 28"/>
                  <a:gd name="T7" fmla="*/ 11 h 26"/>
                  <a:gd name="T8" fmla="*/ 27 w 28"/>
                  <a:gd name="T9" fmla="*/ 0 h 26"/>
                  <a:gd name="T10" fmla="*/ 12 w 28"/>
                  <a:gd name="T11" fmla="*/ 0 h 26"/>
                  <a:gd name="T12" fmla="*/ 0 w 28"/>
                  <a:gd name="T13" fmla="*/ 11 h 26"/>
                  <a:gd name="T14" fmla="*/ 0 60000 65536"/>
                  <a:gd name="T15" fmla="*/ 0 60000 65536"/>
                  <a:gd name="T16" fmla="*/ 0 60000 65536"/>
                  <a:gd name="T17" fmla="*/ 0 60000 65536"/>
                  <a:gd name="T18" fmla="*/ 0 60000 65536"/>
                  <a:gd name="T19" fmla="*/ 0 60000 65536"/>
                  <a:gd name="T20" fmla="*/ 0 60000 65536"/>
                  <a:gd name="T21" fmla="*/ 0 w 28"/>
                  <a:gd name="T22" fmla="*/ 0 h 26"/>
                  <a:gd name="T23" fmla="*/ 28 w 28"/>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6">
                    <a:moveTo>
                      <a:pt x="0" y="11"/>
                    </a:moveTo>
                    <a:lnTo>
                      <a:pt x="0" y="25"/>
                    </a:lnTo>
                    <a:lnTo>
                      <a:pt x="12" y="11"/>
                    </a:lnTo>
                    <a:lnTo>
                      <a:pt x="27" y="11"/>
                    </a:lnTo>
                    <a:lnTo>
                      <a:pt x="27" y="0"/>
                    </a:lnTo>
                    <a:lnTo>
                      <a:pt x="12" y="0"/>
                    </a:lnTo>
                    <a:lnTo>
                      <a:pt x="0" y="11"/>
                    </a:lnTo>
                  </a:path>
                </a:pathLst>
              </a:custGeom>
              <a:solidFill>
                <a:srgbClr val="402000"/>
              </a:solidFill>
              <a:ln w="9525" cap="rnd">
                <a:noFill/>
                <a:round/>
                <a:headEnd type="none" w="sm" len="sm"/>
                <a:tailEnd type="none" w="sm" len="sm"/>
              </a:ln>
            </p:spPr>
            <p:txBody>
              <a:bodyPr/>
              <a:lstStyle/>
              <a:p>
                <a:endParaRPr lang="es-ES"/>
              </a:p>
            </p:txBody>
          </p:sp>
          <p:sp>
            <p:nvSpPr>
              <p:cNvPr id="106909" name="Freeform 671"/>
              <p:cNvSpPr>
                <a:spLocks/>
              </p:cNvSpPr>
              <p:nvPr/>
            </p:nvSpPr>
            <p:spPr bwMode="auto">
              <a:xfrm>
                <a:off x="904" y="3105"/>
                <a:ext cx="27" cy="28"/>
              </a:xfrm>
              <a:custGeom>
                <a:avLst/>
                <a:gdLst>
                  <a:gd name="T0" fmla="*/ 26 w 27"/>
                  <a:gd name="T1" fmla="*/ 0 h 28"/>
                  <a:gd name="T2" fmla="*/ 26 w 27"/>
                  <a:gd name="T3" fmla="*/ 11 h 28"/>
                  <a:gd name="T4" fmla="*/ 0 w 27"/>
                  <a:gd name="T5" fmla="*/ 27 h 28"/>
                  <a:gd name="T6" fmla="*/ 26 w 27"/>
                  <a:gd name="T7" fmla="*/ 0 h 28"/>
                  <a:gd name="T8" fmla="*/ 0 60000 65536"/>
                  <a:gd name="T9" fmla="*/ 0 60000 65536"/>
                  <a:gd name="T10" fmla="*/ 0 60000 65536"/>
                  <a:gd name="T11" fmla="*/ 0 60000 65536"/>
                  <a:gd name="T12" fmla="*/ 0 w 27"/>
                  <a:gd name="T13" fmla="*/ 0 h 28"/>
                  <a:gd name="T14" fmla="*/ 27 w 27"/>
                  <a:gd name="T15" fmla="*/ 28 h 28"/>
                </a:gdLst>
                <a:ahLst/>
                <a:cxnLst>
                  <a:cxn ang="T8">
                    <a:pos x="T0" y="T1"/>
                  </a:cxn>
                  <a:cxn ang="T9">
                    <a:pos x="T2" y="T3"/>
                  </a:cxn>
                  <a:cxn ang="T10">
                    <a:pos x="T4" y="T5"/>
                  </a:cxn>
                  <a:cxn ang="T11">
                    <a:pos x="T6" y="T7"/>
                  </a:cxn>
                </a:cxnLst>
                <a:rect l="T12" t="T13" r="T14" b="T15"/>
                <a:pathLst>
                  <a:path w="27" h="28">
                    <a:moveTo>
                      <a:pt x="26" y="0"/>
                    </a:moveTo>
                    <a:lnTo>
                      <a:pt x="26" y="11"/>
                    </a:lnTo>
                    <a:lnTo>
                      <a:pt x="0" y="27"/>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6910" name="Freeform 672"/>
              <p:cNvSpPr>
                <a:spLocks/>
              </p:cNvSpPr>
              <p:nvPr/>
            </p:nvSpPr>
            <p:spPr bwMode="auto">
              <a:xfrm>
                <a:off x="929" y="3099"/>
                <a:ext cx="28" cy="26"/>
              </a:xfrm>
              <a:custGeom>
                <a:avLst/>
                <a:gdLst>
                  <a:gd name="T0" fmla="*/ 0 w 28"/>
                  <a:gd name="T1" fmla="*/ 0 h 26"/>
                  <a:gd name="T2" fmla="*/ 0 w 28"/>
                  <a:gd name="T3" fmla="*/ 25 h 26"/>
                  <a:gd name="T4" fmla="*/ 27 w 28"/>
                  <a:gd name="T5" fmla="*/ 25 h 26"/>
                  <a:gd name="T6" fmla="*/ 0 w 28"/>
                  <a:gd name="T7" fmla="*/ 0 h 26"/>
                  <a:gd name="T8" fmla="*/ 0 60000 65536"/>
                  <a:gd name="T9" fmla="*/ 0 60000 65536"/>
                  <a:gd name="T10" fmla="*/ 0 60000 65536"/>
                  <a:gd name="T11" fmla="*/ 0 60000 65536"/>
                  <a:gd name="T12" fmla="*/ 0 w 28"/>
                  <a:gd name="T13" fmla="*/ 0 h 26"/>
                  <a:gd name="T14" fmla="*/ 28 w 28"/>
                  <a:gd name="T15" fmla="*/ 26 h 26"/>
                </a:gdLst>
                <a:ahLst/>
                <a:cxnLst>
                  <a:cxn ang="T8">
                    <a:pos x="T0" y="T1"/>
                  </a:cxn>
                  <a:cxn ang="T9">
                    <a:pos x="T2" y="T3"/>
                  </a:cxn>
                  <a:cxn ang="T10">
                    <a:pos x="T4" y="T5"/>
                  </a:cxn>
                  <a:cxn ang="T11">
                    <a:pos x="T6" y="T7"/>
                  </a:cxn>
                </a:cxnLst>
                <a:rect l="T12" t="T13" r="T14" b="T15"/>
                <a:pathLst>
                  <a:path w="28" h="26">
                    <a:moveTo>
                      <a:pt x="0" y="0"/>
                    </a:moveTo>
                    <a:lnTo>
                      <a:pt x="0" y="25"/>
                    </a:lnTo>
                    <a:lnTo>
                      <a:pt x="27"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911" name="Freeform 673"/>
              <p:cNvSpPr>
                <a:spLocks/>
              </p:cNvSpPr>
              <p:nvPr/>
            </p:nvSpPr>
            <p:spPr bwMode="auto">
              <a:xfrm>
                <a:off x="924" y="3103"/>
                <a:ext cx="27" cy="25"/>
              </a:xfrm>
              <a:custGeom>
                <a:avLst/>
                <a:gdLst>
                  <a:gd name="T0" fmla="*/ 26 w 27"/>
                  <a:gd name="T1" fmla="*/ 0 h 25"/>
                  <a:gd name="T2" fmla="*/ 0 w 27"/>
                  <a:gd name="T3" fmla="*/ 24 h 25"/>
                  <a:gd name="T4" fmla="*/ 26 w 27"/>
                  <a:gd name="T5" fmla="*/ 0 h 25"/>
                  <a:gd name="T6" fmla="*/ 0 60000 65536"/>
                  <a:gd name="T7" fmla="*/ 0 60000 65536"/>
                  <a:gd name="T8" fmla="*/ 0 60000 65536"/>
                  <a:gd name="T9" fmla="*/ 0 w 27"/>
                  <a:gd name="T10" fmla="*/ 0 h 25"/>
                  <a:gd name="T11" fmla="*/ 27 w 27"/>
                  <a:gd name="T12" fmla="*/ 25 h 25"/>
                </a:gdLst>
                <a:ahLst/>
                <a:cxnLst>
                  <a:cxn ang="T6">
                    <a:pos x="T0" y="T1"/>
                  </a:cxn>
                  <a:cxn ang="T7">
                    <a:pos x="T2" y="T3"/>
                  </a:cxn>
                  <a:cxn ang="T8">
                    <a:pos x="T4" y="T5"/>
                  </a:cxn>
                </a:cxnLst>
                <a:rect l="T9" t="T10" r="T11" b="T12"/>
                <a:pathLst>
                  <a:path w="27" h="25">
                    <a:moveTo>
                      <a:pt x="26" y="0"/>
                    </a:moveTo>
                    <a:lnTo>
                      <a:pt x="0" y="24"/>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6912" name="Freeform 674"/>
              <p:cNvSpPr>
                <a:spLocks/>
              </p:cNvSpPr>
              <p:nvPr/>
            </p:nvSpPr>
            <p:spPr bwMode="auto">
              <a:xfrm>
                <a:off x="901" y="3099"/>
                <a:ext cx="28" cy="26"/>
              </a:xfrm>
              <a:custGeom>
                <a:avLst/>
                <a:gdLst>
                  <a:gd name="T0" fmla="*/ 0 w 28"/>
                  <a:gd name="T1" fmla="*/ 25 h 26"/>
                  <a:gd name="T2" fmla="*/ 14 w 28"/>
                  <a:gd name="T3" fmla="*/ 25 h 26"/>
                  <a:gd name="T4" fmla="*/ 14 w 28"/>
                  <a:gd name="T5" fmla="*/ 15 h 26"/>
                  <a:gd name="T6" fmla="*/ 14 w 28"/>
                  <a:gd name="T7" fmla="*/ 0 h 26"/>
                  <a:gd name="T8" fmla="*/ 27 w 28"/>
                  <a:gd name="T9" fmla="*/ 15 h 26"/>
                  <a:gd name="T10" fmla="*/ 14 w 28"/>
                  <a:gd name="T11" fmla="*/ 25 h 26"/>
                  <a:gd name="T12" fmla="*/ 0 w 28"/>
                  <a:gd name="T13" fmla="*/ 25 h 26"/>
                  <a:gd name="T14" fmla="*/ 0 60000 65536"/>
                  <a:gd name="T15" fmla="*/ 0 60000 65536"/>
                  <a:gd name="T16" fmla="*/ 0 60000 65536"/>
                  <a:gd name="T17" fmla="*/ 0 60000 65536"/>
                  <a:gd name="T18" fmla="*/ 0 60000 65536"/>
                  <a:gd name="T19" fmla="*/ 0 60000 65536"/>
                  <a:gd name="T20" fmla="*/ 0 60000 65536"/>
                  <a:gd name="T21" fmla="*/ 0 w 28"/>
                  <a:gd name="T22" fmla="*/ 0 h 26"/>
                  <a:gd name="T23" fmla="*/ 28 w 28"/>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6">
                    <a:moveTo>
                      <a:pt x="0" y="25"/>
                    </a:moveTo>
                    <a:lnTo>
                      <a:pt x="14" y="25"/>
                    </a:lnTo>
                    <a:lnTo>
                      <a:pt x="14" y="15"/>
                    </a:lnTo>
                    <a:lnTo>
                      <a:pt x="14" y="0"/>
                    </a:lnTo>
                    <a:lnTo>
                      <a:pt x="27" y="15"/>
                    </a:lnTo>
                    <a:lnTo>
                      <a:pt x="14" y="25"/>
                    </a:lnTo>
                    <a:lnTo>
                      <a:pt x="0" y="25"/>
                    </a:lnTo>
                  </a:path>
                </a:pathLst>
              </a:custGeom>
              <a:solidFill>
                <a:srgbClr val="402000"/>
              </a:solidFill>
              <a:ln w="9525" cap="rnd">
                <a:noFill/>
                <a:round/>
                <a:headEnd type="none" w="sm" len="sm"/>
                <a:tailEnd type="none" w="sm" len="sm"/>
              </a:ln>
            </p:spPr>
            <p:txBody>
              <a:bodyPr/>
              <a:lstStyle/>
              <a:p>
                <a:endParaRPr lang="es-ES"/>
              </a:p>
            </p:txBody>
          </p:sp>
          <p:sp>
            <p:nvSpPr>
              <p:cNvPr id="106913" name="Freeform 675"/>
              <p:cNvSpPr>
                <a:spLocks/>
              </p:cNvSpPr>
              <p:nvPr/>
            </p:nvSpPr>
            <p:spPr bwMode="auto">
              <a:xfrm>
                <a:off x="896" y="2980"/>
                <a:ext cx="224" cy="315"/>
              </a:xfrm>
              <a:custGeom>
                <a:avLst/>
                <a:gdLst>
                  <a:gd name="T0" fmla="*/ 190 w 224"/>
                  <a:gd name="T1" fmla="*/ 0 h 315"/>
                  <a:gd name="T2" fmla="*/ 155 w 224"/>
                  <a:gd name="T3" fmla="*/ 28 h 315"/>
                  <a:gd name="T4" fmla="*/ 144 w 224"/>
                  <a:gd name="T5" fmla="*/ 47 h 315"/>
                  <a:gd name="T6" fmla="*/ 128 w 224"/>
                  <a:gd name="T7" fmla="*/ 79 h 315"/>
                  <a:gd name="T8" fmla="*/ 121 w 224"/>
                  <a:gd name="T9" fmla="*/ 94 h 315"/>
                  <a:gd name="T10" fmla="*/ 123 w 224"/>
                  <a:gd name="T11" fmla="*/ 107 h 315"/>
                  <a:gd name="T12" fmla="*/ 125 w 224"/>
                  <a:gd name="T13" fmla="*/ 118 h 315"/>
                  <a:gd name="T14" fmla="*/ 72 w 224"/>
                  <a:gd name="T15" fmla="*/ 129 h 315"/>
                  <a:gd name="T16" fmla="*/ 54 w 224"/>
                  <a:gd name="T17" fmla="*/ 133 h 315"/>
                  <a:gd name="T18" fmla="*/ 51 w 224"/>
                  <a:gd name="T19" fmla="*/ 145 h 315"/>
                  <a:gd name="T20" fmla="*/ 83 w 224"/>
                  <a:gd name="T21" fmla="*/ 153 h 315"/>
                  <a:gd name="T22" fmla="*/ 113 w 224"/>
                  <a:gd name="T23" fmla="*/ 154 h 315"/>
                  <a:gd name="T24" fmla="*/ 123 w 224"/>
                  <a:gd name="T25" fmla="*/ 165 h 315"/>
                  <a:gd name="T26" fmla="*/ 125 w 224"/>
                  <a:gd name="T27" fmla="*/ 180 h 315"/>
                  <a:gd name="T28" fmla="*/ 121 w 224"/>
                  <a:gd name="T29" fmla="*/ 186 h 315"/>
                  <a:gd name="T30" fmla="*/ 107 w 224"/>
                  <a:gd name="T31" fmla="*/ 190 h 315"/>
                  <a:gd name="T32" fmla="*/ 93 w 224"/>
                  <a:gd name="T33" fmla="*/ 196 h 315"/>
                  <a:gd name="T34" fmla="*/ 33 w 224"/>
                  <a:gd name="T35" fmla="*/ 217 h 315"/>
                  <a:gd name="T36" fmla="*/ 18 w 224"/>
                  <a:gd name="T37" fmla="*/ 231 h 315"/>
                  <a:gd name="T38" fmla="*/ 3 w 224"/>
                  <a:gd name="T39" fmla="*/ 269 h 315"/>
                  <a:gd name="T40" fmla="*/ 19 w 224"/>
                  <a:gd name="T41" fmla="*/ 314 h 315"/>
                  <a:gd name="T42" fmla="*/ 51 w 224"/>
                  <a:gd name="T43" fmla="*/ 309 h 315"/>
                  <a:gd name="T44" fmla="*/ 60 w 224"/>
                  <a:gd name="T45" fmla="*/ 290 h 315"/>
                  <a:gd name="T46" fmla="*/ 54 w 224"/>
                  <a:gd name="T47" fmla="*/ 270 h 315"/>
                  <a:gd name="T48" fmla="*/ 112 w 224"/>
                  <a:gd name="T49" fmla="*/ 261 h 315"/>
                  <a:gd name="T50" fmla="*/ 174 w 224"/>
                  <a:gd name="T51" fmla="*/ 260 h 315"/>
                  <a:gd name="T52" fmla="*/ 203 w 224"/>
                  <a:gd name="T53" fmla="*/ 257 h 315"/>
                  <a:gd name="T54" fmla="*/ 216 w 224"/>
                  <a:gd name="T55" fmla="*/ 247 h 315"/>
                  <a:gd name="T56" fmla="*/ 221 w 224"/>
                  <a:gd name="T57" fmla="*/ 231 h 315"/>
                  <a:gd name="T58" fmla="*/ 214 w 224"/>
                  <a:gd name="T59" fmla="*/ 204 h 315"/>
                  <a:gd name="T60" fmla="*/ 205 w 224"/>
                  <a:gd name="T61" fmla="*/ 180 h 315"/>
                  <a:gd name="T62" fmla="*/ 206 w 224"/>
                  <a:gd name="T63" fmla="*/ 161 h 315"/>
                  <a:gd name="T64" fmla="*/ 206 w 224"/>
                  <a:gd name="T65" fmla="*/ 143 h 315"/>
                  <a:gd name="T66" fmla="*/ 219 w 224"/>
                  <a:gd name="T67" fmla="*/ 102 h 315"/>
                  <a:gd name="T68" fmla="*/ 223 w 224"/>
                  <a:gd name="T69" fmla="*/ 62 h 315"/>
                  <a:gd name="T70" fmla="*/ 216 w 224"/>
                  <a:gd name="T71" fmla="*/ 42 h 315"/>
                  <a:gd name="T72" fmla="*/ 208 w 224"/>
                  <a:gd name="T73" fmla="*/ 24 h 3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4"/>
                  <a:gd name="T112" fmla="*/ 0 h 315"/>
                  <a:gd name="T113" fmla="*/ 224 w 224"/>
                  <a:gd name="T114" fmla="*/ 315 h 31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4" h="315">
                    <a:moveTo>
                      <a:pt x="194" y="13"/>
                    </a:moveTo>
                    <a:lnTo>
                      <a:pt x="190" y="0"/>
                    </a:lnTo>
                    <a:lnTo>
                      <a:pt x="152" y="16"/>
                    </a:lnTo>
                    <a:lnTo>
                      <a:pt x="155" y="28"/>
                    </a:lnTo>
                    <a:lnTo>
                      <a:pt x="152" y="38"/>
                    </a:lnTo>
                    <a:lnTo>
                      <a:pt x="144" y="47"/>
                    </a:lnTo>
                    <a:lnTo>
                      <a:pt x="137" y="66"/>
                    </a:lnTo>
                    <a:lnTo>
                      <a:pt x="128" y="79"/>
                    </a:lnTo>
                    <a:lnTo>
                      <a:pt x="122" y="87"/>
                    </a:lnTo>
                    <a:lnTo>
                      <a:pt x="121" y="94"/>
                    </a:lnTo>
                    <a:lnTo>
                      <a:pt x="121" y="100"/>
                    </a:lnTo>
                    <a:lnTo>
                      <a:pt x="123" y="107"/>
                    </a:lnTo>
                    <a:lnTo>
                      <a:pt x="125" y="111"/>
                    </a:lnTo>
                    <a:lnTo>
                      <a:pt x="125" y="118"/>
                    </a:lnTo>
                    <a:lnTo>
                      <a:pt x="91" y="126"/>
                    </a:lnTo>
                    <a:lnTo>
                      <a:pt x="72" y="129"/>
                    </a:lnTo>
                    <a:lnTo>
                      <a:pt x="56" y="127"/>
                    </a:lnTo>
                    <a:lnTo>
                      <a:pt x="54" y="133"/>
                    </a:lnTo>
                    <a:lnTo>
                      <a:pt x="52" y="138"/>
                    </a:lnTo>
                    <a:lnTo>
                      <a:pt x="51" y="145"/>
                    </a:lnTo>
                    <a:lnTo>
                      <a:pt x="67" y="149"/>
                    </a:lnTo>
                    <a:lnTo>
                      <a:pt x="83" y="153"/>
                    </a:lnTo>
                    <a:lnTo>
                      <a:pt x="98" y="153"/>
                    </a:lnTo>
                    <a:lnTo>
                      <a:pt x="113" y="154"/>
                    </a:lnTo>
                    <a:lnTo>
                      <a:pt x="123" y="153"/>
                    </a:lnTo>
                    <a:lnTo>
                      <a:pt x="123" y="165"/>
                    </a:lnTo>
                    <a:lnTo>
                      <a:pt x="128" y="174"/>
                    </a:lnTo>
                    <a:lnTo>
                      <a:pt x="125" y="180"/>
                    </a:lnTo>
                    <a:lnTo>
                      <a:pt x="128" y="186"/>
                    </a:lnTo>
                    <a:lnTo>
                      <a:pt x="121" y="186"/>
                    </a:lnTo>
                    <a:lnTo>
                      <a:pt x="118" y="188"/>
                    </a:lnTo>
                    <a:lnTo>
                      <a:pt x="107" y="190"/>
                    </a:lnTo>
                    <a:lnTo>
                      <a:pt x="100" y="195"/>
                    </a:lnTo>
                    <a:lnTo>
                      <a:pt x="93" y="196"/>
                    </a:lnTo>
                    <a:lnTo>
                      <a:pt x="49" y="211"/>
                    </a:lnTo>
                    <a:lnTo>
                      <a:pt x="33" y="217"/>
                    </a:lnTo>
                    <a:lnTo>
                      <a:pt x="25" y="221"/>
                    </a:lnTo>
                    <a:lnTo>
                      <a:pt x="18" y="231"/>
                    </a:lnTo>
                    <a:lnTo>
                      <a:pt x="10" y="244"/>
                    </a:lnTo>
                    <a:lnTo>
                      <a:pt x="3" y="269"/>
                    </a:lnTo>
                    <a:lnTo>
                      <a:pt x="0" y="306"/>
                    </a:lnTo>
                    <a:lnTo>
                      <a:pt x="19" y="314"/>
                    </a:lnTo>
                    <a:lnTo>
                      <a:pt x="38" y="312"/>
                    </a:lnTo>
                    <a:lnTo>
                      <a:pt x="51" y="309"/>
                    </a:lnTo>
                    <a:lnTo>
                      <a:pt x="62" y="304"/>
                    </a:lnTo>
                    <a:lnTo>
                      <a:pt x="60" y="290"/>
                    </a:lnTo>
                    <a:lnTo>
                      <a:pt x="56" y="275"/>
                    </a:lnTo>
                    <a:lnTo>
                      <a:pt x="54" y="270"/>
                    </a:lnTo>
                    <a:lnTo>
                      <a:pt x="84" y="269"/>
                    </a:lnTo>
                    <a:lnTo>
                      <a:pt x="112" y="261"/>
                    </a:lnTo>
                    <a:lnTo>
                      <a:pt x="152" y="260"/>
                    </a:lnTo>
                    <a:lnTo>
                      <a:pt x="174" y="260"/>
                    </a:lnTo>
                    <a:lnTo>
                      <a:pt x="188" y="261"/>
                    </a:lnTo>
                    <a:lnTo>
                      <a:pt x="203" y="257"/>
                    </a:lnTo>
                    <a:lnTo>
                      <a:pt x="208" y="254"/>
                    </a:lnTo>
                    <a:lnTo>
                      <a:pt x="216" y="247"/>
                    </a:lnTo>
                    <a:lnTo>
                      <a:pt x="219" y="242"/>
                    </a:lnTo>
                    <a:lnTo>
                      <a:pt x="221" y="231"/>
                    </a:lnTo>
                    <a:lnTo>
                      <a:pt x="219" y="221"/>
                    </a:lnTo>
                    <a:lnTo>
                      <a:pt x="214" y="204"/>
                    </a:lnTo>
                    <a:lnTo>
                      <a:pt x="206" y="187"/>
                    </a:lnTo>
                    <a:lnTo>
                      <a:pt x="205" y="180"/>
                    </a:lnTo>
                    <a:lnTo>
                      <a:pt x="206" y="175"/>
                    </a:lnTo>
                    <a:lnTo>
                      <a:pt x="206" y="161"/>
                    </a:lnTo>
                    <a:lnTo>
                      <a:pt x="205" y="157"/>
                    </a:lnTo>
                    <a:lnTo>
                      <a:pt x="206" y="143"/>
                    </a:lnTo>
                    <a:lnTo>
                      <a:pt x="212" y="126"/>
                    </a:lnTo>
                    <a:lnTo>
                      <a:pt x="219" y="102"/>
                    </a:lnTo>
                    <a:lnTo>
                      <a:pt x="223" y="82"/>
                    </a:lnTo>
                    <a:lnTo>
                      <a:pt x="223" y="62"/>
                    </a:lnTo>
                    <a:lnTo>
                      <a:pt x="220" y="50"/>
                    </a:lnTo>
                    <a:lnTo>
                      <a:pt x="216" y="42"/>
                    </a:lnTo>
                    <a:lnTo>
                      <a:pt x="213" y="33"/>
                    </a:lnTo>
                    <a:lnTo>
                      <a:pt x="208" y="24"/>
                    </a:lnTo>
                    <a:lnTo>
                      <a:pt x="194" y="13"/>
                    </a:lnTo>
                  </a:path>
                </a:pathLst>
              </a:custGeom>
              <a:solidFill>
                <a:srgbClr val="000060"/>
              </a:solidFill>
              <a:ln w="12700" cap="rnd">
                <a:solidFill>
                  <a:srgbClr val="000000"/>
                </a:solidFill>
                <a:round/>
                <a:headEnd type="none" w="sm" len="sm"/>
                <a:tailEnd type="none" w="sm" len="sm"/>
              </a:ln>
            </p:spPr>
            <p:txBody>
              <a:bodyPr/>
              <a:lstStyle/>
              <a:p>
                <a:endParaRPr lang="es-ES"/>
              </a:p>
            </p:txBody>
          </p:sp>
          <p:sp>
            <p:nvSpPr>
              <p:cNvPr id="106914" name="Freeform 676"/>
              <p:cNvSpPr>
                <a:spLocks/>
              </p:cNvSpPr>
              <p:nvPr/>
            </p:nvSpPr>
            <p:spPr bwMode="auto">
              <a:xfrm>
                <a:off x="959" y="3005"/>
                <a:ext cx="137" cy="123"/>
              </a:xfrm>
              <a:custGeom>
                <a:avLst/>
                <a:gdLst>
                  <a:gd name="T0" fmla="*/ 121 w 137"/>
                  <a:gd name="T1" fmla="*/ 0 h 123"/>
                  <a:gd name="T2" fmla="*/ 114 w 137"/>
                  <a:gd name="T3" fmla="*/ 0 h 123"/>
                  <a:gd name="T4" fmla="*/ 106 w 137"/>
                  <a:gd name="T5" fmla="*/ 4 h 123"/>
                  <a:gd name="T6" fmla="*/ 102 w 137"/>
                  <a:gd name="T7" fmla="*/ 11 h 123"/>
                  <a:gd name="T8" fmla="*/ 101 w 137"/>
                  <a:gd name="T9" fmla="*/ 19 h 123"/>
                  <a:gd name="T10" fmla="*/ 99 w 137"/>
                  <a:gd name="T11" fmla="*/ 33 h 123"/>
                  <a:gd name="T12" fmla="*/ 94 w 137"/>
                  <a:gd name="T13" fmla="*/ 45 h 123"/>
                  <a:gd name="T14" fmla="*/ 89 w 137"/>
                  <a:gd name="T15" fmla="*/ 58 h 123"/>
                  <a:gd name="T16" fmla="*/ 86 w 137"/>
                  <a:gd name="T17" fmla="*/ 69 h 123"/>
                  <a:gd name="T18" fmla="*/ 82 w 137"/>
                  <a:gd name="T19" fmla="*/ 79 h 123"/>
                  <a:gd name="T20" fmla="*/ 94 w 137"/>
                  <a:gd name="T21" fmla="*/ 84 h 123"/>
                  <a:gd name="T22" fmla="*/ 80 w 137"/>
                  <a:gd name="T23" fmla="*/ 81 h 123"/>
                  <a:gd name="T24" fmla="*/ 77 w 137"/>
                  <a:gd name="T25" fmla="*/ 86 h 123"/>
                  <a:gd name="T26" fmla="*/ 83 w 137"/>
                  <a:gd name="T27" fmla="*/ 91 h 123"/>
                  <a:gd name="T28" fmla="*/ 75 w 137"/>
                  <a:gd name="T29" fmla="*/ 88 h 123"/>
                  <a:gd name="T30" fmla="*/ 65 w 137"/>
                  <a:gd name="T31" fmla="*/ 91 h 123"/>
                  <a:gd name="T32" fmla="*/ 53 w 137"/>
                  <a:gd name="T33" fmla="*/ 95 h 123"/>
                  <a:gd name="T34" fmla="*/ 37 w 137"/>
                  <a:gd name="T35" fmla="*/ 99 h 123"/>
                  <a:gd name="T36" fmla="*/ 24 w 137"/>
                  <a:gd name="T37" fmla="*/ 100 h 123"/>
                  <a:gd name="T38" fmla="*/ 11 w 137"/>
                  <a:gd name="T39" fmla="*/ 100 h 123"/>
                  <a:gd name="T40" fmla="*/ 1 w 137"/>
                  <a:gd name="T41" fmla="*/ 100 h 123"/>
                  <a:gd name="T42" fmla="*/ 0 w 137"/>
                  <a:gd name="T43" fmla="*/ 102 h 123"/>
                  <a:gd name="T44" fmla="*/ 0 w 137"/>
                  <a:gd name="T45" fmla="*/ 109 h 123"/>
                  <a:gd name="T46" fmla="*/ 0 w 137"/>
                  <a:gd name="T47" fmla="*/ 112 h 123"/>
                  <a:gd name="T48" fmla="*/ 8 w 137"/>
                  <a:gd name="T49" fmla="*/ 117 h 123"/>
                  <a:gd name="T50" fmla="*/ 10 w 137"/>
                  <a:gd name="T51" fmla="*/ 114 h 123"/>
                  <a:gd name="T52" fmla="*/ 12 w 137"/>
                  <a:gd name="T53" fmla="*/ 117 h 123"/>
                  <a:gd name="T54" fmla="*/ 25 w 137"/>
                  <a:gd name="T55" fmla="*/ 119 h 123"/>
                  <a:gd name="T56" fmla="*/ 53 w 137"/>
                  <a:gd name="T57" fmla="*/ 122 h 123"/>
                  <a:gd name="T58" fmla="*/ 86 w 137"/>
                  <a:gd name="T59" fmla="*/ 115 h 123"/>
                  <a:gd name="T60" fmla="*/ 94 w 137"/>
                  <a:gd name="T61" fmla="*/ 112 h 123"/>
                  <a:gd name="T62" fmla="*/ 104 w 137"/>
                  <a:gd name="T63" fmla="*/ 96 h 123"/>
                  <a:gd name="T64" fmla="*/ 120 w 137"/>
                  <a:gd name="T65" fmla="*/ 68 h 123"/>
                  <a:gd name="T66" fmla="*/ 130 w 137"/>
                  <a:gd name="T67" fmla="*/ 36 h 123"/>
                  <a:gd name="T68" fmla="*/ 136 w 137"/>
                  <a:gd name="T69" fmla="*/ 24 h 123"/>
                  <a:gd name="T70" fmla="*/ 133 w 137"/>
                  <a:gd name="T71" fmla="*/ 11 h 123"/>
                  <a:gd name="T72" fmla="*/ 128 w 137"/>
                  <a:gd name="T73" fmla="*/ 2 h 123"/>
                  <a:gd name="T74" fmla="*/ 121 w 137"/>
                  <a:gd name="T75" fmla="*/ 0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7"/>
                  <a:gd name="T115" fmla="*/ 0 h 123"/>
                  <a:gd name="T116" fmla="*/ 137 w 137"/>
                  <a:gd name="T117" fmla="*/ 123 h 12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7" h="123">
                    <a:moveTo>
                      <a:pt x="121" y="0"/>
                    </a:moveTo>
                    <a:lnTo>
                      <a:pt x="114" y="0"/>
                    </a:lnTo>
                    <a:lnTo>
                      <a:pt x="106" y="4"/>
                    </a:lnTo>
                    <a:lnTo>
                      <a:pt x="102" y="11"/>
                    </a:lnTo>
                    <a:lnTo>
                      <a:pt x="101" y="19"/>
                    </a:lnTo>
                    <a:lnTo>
                      <a:pt x="99" y="33"/>
                    </a:lnTo>
                    <a:lnTo>
                      <a:pt x="94" y="45"/>
                    </a:lnTo>
                    <a:lnTo>
                      <a:pt x="89" y="58"/>
                    </a:lnTo>
                    <a:lnTo>
                      <a:pt x="86" y="69"/>
                    </a:lnTo>
                    <a:lnTo>
                      <a:pt x="82" y="79"/>
                    </a:lnTo>
                    <a:lnTo>
                      <a:pt x="94" y="84"/>
                    </a:lnTo>
                    <a:lnTo>
                      <a:pt x="80" y="81"/>
                    </a:lnTo>
                    <a:lnTo>
                      <a:pt x="77" y="86"/>
                    </a:lnTo>
                    <a:lnTo>
                      <a:pt x="83" y="91"/>
                    </a:lnTo>
                    <a:lnTo>
                      <a:pt x="75" y="88"/>
                    </a:lnTo>
                    <a:lnTo>
                      <a:pt x="65" y="91"/>
                    </a:lnTo>
                    <a:lnTo>
                      <a:pt x="53" y="95"/>
                    </a:lnTo>
                    <a:lnTo>
                      <a:pt x="37" y="99"/>
                    </a:lnTo>
                    <a:lnTo>
                      <a:pt x="24" y="100"/>
                    </a:lnTo>
                    <a:lnTo>
                      <a:pt x="11" y="100"/>
                    </a:lnTo>
                    <a:lnTo>
                      <a:pt x="1" y="100"/>
                    </a:lnTo>
                    <a:lnTo>
                      <a:pt x="0" y="102"/>
                    </a:lnTo>
                    <a:lnTo>
                      <a:pt x="0" y="109"/>
                    </a:lnTo>
                    <a:lnTo>
                      <a:pt x="0" y="112"/>
                    </a:lnTo>
                    <a:lnTo>
                      <a:pt x="8" y="117"/>
                    </a:lnTo>
                    <a:lnTo>
                      <a:pt x="10" y="114"/>
                    </a:lnTo>
                    <a:lnTo>
                      <a:pt x="12" y="117"/>
                    </a:lnTo>
                    <a:lnTo>
                      <a:pt x="25" y="119"/>
                    </a:lnTo>
                    <a:lnTo>
                      <a:pt x="53" y="122"/>
                    </a:lnTo>
                    <a:lnTo>
                      <a:pt x="86" y="115"/>
                    </a:lnTo>
                    <a:lnTo>
                      <a:pt x="94" y="112"/>
                    </a:lnTo>
                    <a:lnTo>
                      <a:pt x="104" y="96"/>
                    </a:lnTo>
                    <a:lnTo>
                      <a:pt x="120" y="68"/>
                    </a:lnTo>
                    <a:lnTo>
                      <a:pt x="130" y="36"/>
                    </a:lnTo>
                    <a:lnTo>
                      <a:pt x="136" y="24"/>
                    </a:lnTo>
                    <a:lnTo>
                      <a:pt x="133" y="11"/>
                    </a:lnTo>
                    <a:lnTo>
                      <a:pt x="128" y="2"/>
                    </a:lnTo>
                    <a:lnTo>
                      <a:pt x="121" y="0"/>
                    </a:lnTo>
                  </a:path>
                </a:pathLst>
              </a:custGeom>
              <a:solidFill>
                <a:srgbClr val="0000FF"/>
              </a:solidFill>
              <a:ln w="9525" cap="rnd">
                <a:noFill/>
                <a:round/>
                <a:headEnd type="none" w="sm" len="sm"/>
                <a:tailEnd type="none" w="sm" len="sm"/>
              </a:ln>
            </p:spPr>
            <p:txBody>
              <a:bodyPr/>
              <a:lstStyle/>
              <a:p>
                <a:endParaRPr lang="es-ES"/>
              </a:p>
            </p:txBody>
          </p:sp>
          <p:sp>
            <p:nvSpPr>
              <p:cNvPr id="106915" name="Freeform 677"/>
              <p:cNvSpPr>
                <a:spLocks/>
              </p:cNvSpPr>
              <p:nvPr/>
            </p:nvSpPr>
            <p:spPr bwMode="auto">
              <a:xfrm>
                <a:off x="1025" y="3003"/>
                <a:ext cx="50" cy="95"/>
              </a:xfrm>
              <a:custGeom>
                <a:avLst/>
                <a:gdLst>
                  <a:gd name="T0" fmla="*/ 41 w 50"/>
                  <a:gd name="T1" fmla="*/ 0 h 95"/>
                  <a:gd name="T2" fmla="*/ 49 w 50"/>
                  <a:gd name="T3" fmla="*/ 3 h 95"/>
                  <a:gd name="T4" fmla="*/ 45 w 50"/>
                  <a:gd name="T5" fmla="*/ 6 h 95"/>
                  <a:gd name="T6" fmla="*/ 41 w 50"/>
                  <a:gd name="T7" fmla="*/ 11 h 95"/>
                  <a:gd name="T8" fmla="*/ 33 w 50"/>
                  <a:gd name="T9" fmla="*/ 17 h 95"/>
                  <a:gd name="T10" fmla="*/ 29 w 50"/>
                  <a:gd name="T11" fmla="*/ 31 h 95"/>
                  <a:gd name="T12" fmla="*/ 25 w 50"/>
                  <a:gd name="T13" fmla="*/ 41 h 95"/>
                  <a:gd name="T14" fmla="*/ 20 w 50"/>
                  <a:gd name="T15" fmla="*/ 51 h 95"/>
                  <a:gd name="T16" fmla="*/ 16 w 50"/>
                  <a:gd name="T17" fmla="*/ 55 h 95"/>
                  <a:gd name="T18" fmla="*/ 21 w 50"/>
                  <a:gd name="T19" fmla="*/ 52 h 95"/>
                  <a:gd name="T20" fmla="*/ 26 w 50"/>
                  <a:gd name="T21" fmla="*/ 43 h 95"/>
                  <a:gd name="T22" fmla="*/ 21 w 50"/>
                  <a:gd name="T23" fmla="*/ 55 h 95"/>
                  <a:gd name="T24" fmla="*/ 18 w 50"/>
                  <a:gd name="T25" fmla="*/ 66 h 95"/>
                  <a:gd name="T26" fmla="*/ 15 w 50"/>
                  <a:gd name="T27" fmla="*/ 79 h 95"/>
                  <a:gd name="T28" fmla="*/ 12 w 50"/>
                  <a:gd name="T29" fmla="*/ 83 h 95"/>
                  <a:gd name="T30" fmla="*/ 9 w 50"/>
                  <a:gd name="T31" fmla="*/ 87 h 95"/>
                  <a:gd name="T32" fmla="*/ 6 w 50"/>
                  <a:gd name="T33" fmla="*/ 91 h 95"/>
                  <a:gd name="T34" fmla="*/ 1 w 50"/>
                  <a:gd name="T35" fmla="*/ 94 h 95"/>
                  <a:gd name="T36" fmla="*/ 0 w 50"/>
                  <a:gd name="T37" fmla="*/ 86 h 95"/>
                  <a:gd name="T38" fmla="*/ 0 w 50"/>
                  <a:gd name="T39" fmla="*/ 80 h 95"/>
                  <a:gd name="T40" fmla="*/ 0 w 50"/>
                  <a:gd name="T41" fmla="*/ 72 h 95"/>
                  <a:gd name="T42" fmla="*/ 0 w 50"/>
                  <a:gd name="T43" fmla="*/ 66 h 95"/>
                  <a:gd name="T44" fmla="*/ 0 w 50"/>
                  <a:gd name="T45" fmla="*/ 58 h 95"/>
                  <a:gd name="T46" fmla="*/ 5 w 50"/>
                  <a:gd name="T47" fmla="*/ 52 h 95"/>
                  <a:gd name="T48" fmla="*/ 8 w 50"/>
                  <a:gd name="T49" fmla="*/ 47 h 95"/>
                  <a:gd name="T50" fmla="*/ 13 w 50"/>
                  <a:gd name="T51" fmla="*/ 43 h 95"/>
                  <a:gd name="T52" fmla="*/ 20 w 50"/>
                  <a:gd name="T53" fmla="*/ 35 h 95"/>
                  <a:gd name="T54" fmla="*/ 25 w 50"/>
                  <a:gd name="T55" fmla="*/ 26 h 95"/>
                  <a:gd name="T56" fmla="*/ 20 w 50"/>
                  <a:gd name="T57" fmla="*/ 30 h 95"/>
                  <a:gd name="T58" fmla="*/ 16 w 50"/>
                  <a:gd name="T59" fmla="*/ 39 h 95"/>
                  <a:gd name="T60" fmla="*/ 10 w 50"/>
                  <a:gd name="T61" fmla="*/ 45 h 95"/>
                  <a:gd name="T62" fmla="*/ 16 w 50"/>
                  <a:gd name="T63" fmla="*/ 35 h 95"/>
                  <a:gd name="T64" fmla="*/ 21 w 50"/>
                  <a:gd name="T65" fmla="*/ 21 h 95"/>
                  <a:gd name="T66" fmla="*/ 28 w 50"/>
                  <a:gd name="T67" fmla="*/ 9 h 95"/>
                  <a:gd name="T68" fmla="*/ 31 w 50"/>
                  <a:gd name="T69" fmla="*/ 3 h 95"/>
                  <a:gd name="T70" fmla="*/ 41 w 50"/>
                  <a:gd name="T71" fmla="*/ 0 h 9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
                  <a:gd name="T109" fmla="*/ 0 h 95"/>
                  <a:gd name="T110" fmla="*/ 50 w 50"/>
                  <a:gd name="T111" fmla="*/ 95 h 9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 h="95">
                    <a:moveTo>
                      <a:pt x="41" y="0"/>
                    </a:moveTo>
                    <a:lnTo>
                      <a:pt x="49" y="3"/>
                    </a:lnTo>
                    <a:lnTo>
                      <a:pt x="45" y="6"/>
                    </a:lnTo>
                    <a:lnTo>
                      <a:pt x="41" y="11"/>
                    </a:lnTo>
                    <a:lnTo>
                      <a:pt x="33" y="17"/>
                    </a:lnTo>
                    <a:lnTo>
                      <a:pt x="29" y="31"/>
                    </a:lnTo>
                    <a:lnTo>
                      <a:pt x="25" y="41"/>
                    </a:lnTo>
                    <a:lnTo>
                      <a:pt x="20" y="51"/>
                    </a:lnTo>
                    <a:lnTo>
                      <a:pt x="16" y="55"/>
                    </a:lnTo>
                    <a:lnTo>
                      <a:pt x="21" y="52"/>
                    </a:lnTo>
                    <a:lnTo>
                      <a:pt x="26" y="43"/>
                    </a:lnTo>
                    <a:lnTo>
                      <a:pt x="21" y="55"/>
                    </a:lnTo>
                    <a:lnTo>
                      <a:pt x="18" y="66"/>
                    </a:lnTo>
                    <a:lnTo>
                      <a:pt x="15" y="79"/>
                    </a:lnTo>
                    <a:lnTo>
                      <a:pt x="12" y="83"/>
                    </a:lnTo>
                    <a:lnTo>
                      <a:pt x="9" y="87"/>
                    </a:lnTo>
                    <a:lnTo>
                      <a:pt x="6" y="91"/>
                    </a:lnTo>
                    <a:lnTo>
                      <a:pt x="1" y="94"/>
                    </a:lnTo>
                    <a:lnTo>
                      <a:pt x="0" y="86"/>
                    </a:lnTo>
                    <a:lnTo>
                      <a:pt x="0" y="80"/>
                    </a:lnTo>
                    <a:lnTo>
                      <a:pt x="0" y="72"/>
                    </a:lnTo>
                    <a:lnTo>
                      <a:pt x="0" y="66"/>
                    </a:lnTo>
                    <a:lnTo>
                      <a:pt x="0" y="58"/>
                    </a:lnTo>
                    <a:lnTo>
                      <a:pt x="5" y="52"/>
                    </a:lnTo>
                    <a:lnTo>
                      <a:pt x="8" y="47"/>
                    </a:lnTo>
                    <a:lnTo>
                      <a:pt x="13" y="43"/>
                    </a:lnTo>
                    <a:lnTo>
                      <a:pt x="20" y="35"/>
                    </a:lnTo>
                    <a:lnTo>
                      <a:pt x="25" y="26"/>
                    </a:lnTo>
                    <a:lnTo>
                      <a:pt x="20" y="30"/>
                    </a:lnTo>
                    <a:lnTo>
                      <a:pt x="16" y="39"/>
                    </a:lnTo>
                    <a:lnTo>
                      <a:pt x="10" y="45"/>
                    </a:lnTo>
                    <a:lnTo>
                      <a:pt x="16" y="35"/>
                    </a:lnTo>
                    <a:lnTo>
                      <a:pt x="21" y="21"/>
                    </a:lnTo>
                    <a:lnTo>
                      <a:pt x="28" y="9"/>
                    </a:lnTo>
                    <a:lnTo>
                      <a:pt x="31" y="3"/>
                    </a:lnTo>
                    <a:lnTo>
                      <a:pt x="41" y="0"/>
                    </a:lnTo>
                  </a:path>
                </a:pathLst>
              </a:custGeom>
              <a:solidFill>
                <a:srgbClr val="0000FF"/>
              </a:solidFill>
              <a:ln w="9525" cap="rnd">
                <a:noFill/>
                <a:round/>
                <a:headEnd type="none" w="sm" len="sm"/>
                <a:tailEnd type="none" w="sm" len="sm"/>
              </a:ln>
            </p:spPr>
            <p:txBody>
              <a:bodyPr/>
              <a:lstStyle/>
              <a:p>
                <a:endParaRPr lang="es-ES"/>
              </a:p>
            </p:txBody>
          </p:sp>
          <p:sp>
            <p:nvSpPr>
              <p:cNvPr id="106916" name="Freeform 678"/>
              <p:cNvSpPr>
                <a:spLocks/>
              </p:cNvSpPr>
              <p:nvPr/>
            </p:nvSpPr>
            <p:spPr bwMode="auto">
              <a:xfrm>
                <a:off x="905" y="2992"/>
                <a:ext cx="213" cy="291"/>
              </a:xfrm>
              <a:custGeom>
                <a:avLst/>
                <a:gdLst>
                  <a:gd name="T0" fmla="*/ 178 w 213"/>
                  <a:gd name="T1" fmla="*/ 11 h 291"/>
                  <a:gd name="T2" fmla="*/ 188 w 213"/>
                  <a:gd name="T3" fmla="*/ 33 h 291"/>
                  <a:gd name="T4" fmla="*/ 191 w 213"/>
                  <a:gd name="T5" fmla="*/ 63 h 291"/>
                  <a:gd name="T6" fmla="*/ 188 w 213"/>
                  <a:gd name="T7" fmla="*/ 53 h 291"/>
                  <a:gd name="T8" fmla="*/ 180 w 213"/>
                  <a:gd name="T9" fmla="*/ 69 h 291"/>
                  <a:gd name="T10" fmla="*/ 180 w 213"/>
                  <a:gd name="T11" fmla="*/ 100 h 291"/>
                  <a:gd name="T12" fmla="*/ 177 w 213"/>
                  <a:gd name="T13" fmla="*/ 90 h 291"/>
                  <a:gd name="T14" fmla="*/ 159 w 213"/>
                  <a:gd name="T15" fmla="*/ 114 h 291"/>
                  <a:gd name="T16" fmla="*/ 133 w 213"/>
                  <a:gd name="T17" fmla="*/ 133 h 291"/>
                  <a:gd name="T18" fmla="*/ 133 w 213"/>
                  <a:gd name="T19" fmla="*/ 142 h 291"/>
                  <a:gd name="T20" fmla="*/ 127 w 213"/>
                  <a:gd name="T21" fmla="*/ 140 h 291"/>
                  <a:gd name="T22" fmla="*/ 123 w 213"/>
                  <a:gd name="T23" fmla="*/ 154 h 291"/>
                  <a:gd name="T24" fmla="*/ 121 w 213"/>
                  <a:gd name="T25" fmla="*/ 162 h 291"/>
                  <a:gd name="T26" fmla="*/ 141 w 213"/>
                  <a:gd name="T27" fmla="*/ 177 h 291"/>
                  <a:gd name="T28" fmla="*/ 113 w 213"/>
                  <a:gd name="T29" fmla="*/ 170 h 291"/>
                  <a:gd name="T30" fmla="*/ 131 w 213"/>
                  <a:gd name="T31" fmla="*/ 184 h 291"/>
                  <a:gd name="T32" fmla="*/ 104 w 213"/>
                  <a:gd name="T33" fmla="*/ 174 h 291"/>
                  <a:gd name="T34" fmla="*/ 104 w 213"/>
                  <a:gd name="T35" fmla="*/ 181 h 291"/>
                  <a:gd name="T36" fmla="*/ 96 w 213"/>
                  <a:gd name="T37" fmla="*/ 178 h 291"/>
                  <a:gd name="T38" fmla="*/ 39 w 213"/>
                  <a:gd name="T39" fmla="*/ 197 h 291"/>
                  <a:gd name="T40" fmla="*/ 10 w 213"/>
                  <a:gd name="T41" fmla="*/ 224 h 291"/>
                  <a:gd name="T42" fmla="*/ 19 w 213"/>
                  <a:gd name="T43" fmla="*/ 290 h 291"/>
                  <a:gd name="T44" fmla="*/ 53 w 213"/>
                  <a:gd name="T45" fmla="*/ 269 h 291"/>
                  <a:gd name="T46" fmla="*/ 83 w 213"/>
                  <a:gd name="T47" fmla="*/ 245 h 291"/>
                  <a:gd name="T48" fmla="*/ 70 w 213"/>
                  <a:gd name="T49" fmla="*/ 242 h 291"/>
                  <a:gd name="T50" fmla="*/ 80 w 213"/>
                  <a:gd name="T51" fmla="*/ 238 h 291"/>
                  <a:gd name="T52" fmla="*/ 100 w 213"/>
                  <a:gd name="T53" fmla="*/ 242 h 291"/>
                  <a:gd name="T54" fmla="*/ 60 w 213"/>
                  <a:gd name="T55" fmla="*/ 221 h 291"/>
                  <a:gd name="T56" fmla="*/ 181 w 213"/>
                  <a:gd name="T57" fmla="*/ 238 h 291"/>
                  <a:gd name="T58" fmla="*/ 204 w 213"/>
                  <a:gd name="T59" fmla="*/ 226 h 291"/>
                  <a:gd name="T60" fmla="*/ 207 w 213"/>
                  <a:gd name="T61" fmla="*/ 199 h 291"/>
                  <a:gd name="T62" fmla="*/ 194 w 213"/>
                  <a:gd name="T63" fmla="*/ 163 h 291"/>
                  <a:gd name="T64" fmla="*/ 168 w 213"/>
                  <a:gd name="T65" fmla="*/ 180 h 291"/>
                  <a:gd name="T66" fmla="*/ 183 w 213"/>
                  <a:gd name="T67" fmla="*/ 154 h 291"/>
                  <a:gd name="T68" fmla="*/ 168 w 213"/>
                  <a:gd name="T69" fmla="*/ 147 h 291"/>
                  <a:gd name="T70" fmla="*/ 177 w 213"/>
                  <a:gd name="T71" fmla="*/ 133 h 291"/>
                  <a:gd name="T72" fmla="*/ 185 w 213"/>
                  <a:gd name="T73" fmla="*/ 140 h 291"/>
                  <a:gd name="T74" fmla="*/ 204 w 213"/>
                  <a:gd name="T75" fmla="*/ 99 h 291"/>
                  <a:gd name="T76" fmla="*/ 204 w 213"/>
                  <a:gd name="T77" fmla="*/ 59 h 291"/>
                  <a:gd name="T78" fmla="*/ 208 w 213"/>
                  <a:gd name="T79" fmla="*/ 84 h 291"/>
                  <a:gd name="T80" fmla="*/ 210 w 213"/>
                  <a:gd name="T81" fmla="*/ 54 h 291"/>
                  <a:gd name="T82" fmla="*/ 197 w 213"/>
                  <a:gd name="T83" fmla="*/ 28 h 291"/>
                  <a:gd name="T84" fmla="*/ 212 w 213"/>
                  <a:gd name="T85" fmla="*/ 52 h 291"/>
                  <a:gd name="T86" fmla="*/ 202 w 213"/>
                  <a:gd name="T87" fmla="*/ 23 h 291"/>
                  <a:gd name="T88" fmla="*/ 182 w 213"/>
                  <a:gd name="T89" fmla="*/ 0 h 29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3"/>
                  <a:gd name="T136" fmla="*/ 0 h 291"/>
                  <a:gd name="T137" fmla="*/ 213 w 213"/>
                  <a:gd name="T138" fmla="*/ 291 h 29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3" h="291">
                    <a:moveTo>
                      <a:pt x="167" y="3"/>
                    </a:moveTo>
                    <a:lnTo>
                      <a:pt x="172" y="9"/>
                    </a:lnTo>
                    <a:lnTo>
                      <a:pt x="178" y="11"/>
                    </a:lnTo>
                    <a:lnTo>
                      <a:pt x="185" y="20"/>
                    </a:lnTo>
                    <a:lnTo>
                      <a:pt x="188" y="25"/>
                    </a:lnTo>
                    <a:lnTo>
                      <a:pt x="188" y="33"/>
                    </a:lnTo>
                    <a:lnTo>
                      <a:pt x="188" y="41"/>
                    </a:lnTo>
                    <a:lnTo>
                      <a:pt x="189" y="52"/>
                    </a:lnTo>
                    <a:lnTo>
                      <a:pt x="191" y="63"/>
                    </a:lnTo>
                    <a:lnTo>
                      <a:pt x="192" y="76"/>
                    </a:lnTo>
                    <a:lnTo>
                      <a:pt x="189" y="63"/>
                    </a:lnTo>
                    <a:lnTo>
                      <a:pt x="188" y="53"/>
                    </a:lnTo>
                    <a:lnTo>
                      <a:pt x="188" y="47"/>
                    </a:lnTo>
                    <a:lnTo>
                      <a:pt x="182" y="57"/>
                    </a:lnTo>
                    <a:lnTo>
                      <a:pt x="180" y="69"/>
                    </a:lnTo>
                    <a:lnTo>
                      <a:pt x="178" y="77"/>
                    </a:lnTo>
                    <a:lnTo>
                      <a:pt x="180" y="88"/>
                    </a:lnTo>
                    <a:lnTo>
                      <a:pt x="180" y="100"/>
                    </a:lnTo>
                    <a:lnTo>
                      <a:pt x="178" y="114"/>
                    </a:lnTo>
                    <a:lnTo>
                      <a:pt x="177" y="100"/>
                    </a:lnTo>
                    <a:lnTo>
                      <a:pt x="177" y="90"/>
                    </a:lnTo>
                    <a:lnTo>
                      <a:pt x="175" y="81"/>
                    </a:lnTo>
                    <a:lnTo>
                      <a:pt x="167" y="102"/>
                    </a:lnTo>
                    <a:lnTo>
                      <a:pt x="159" y="114"/>
                    </a:lnTo>
                    <a:lnTo>
                      <a:pt x="156" y="119"/>
                    </a:lnTo>
                    <a:lnTo>
                      <a:pt x="150" y="129"/>
                    </a:lnTo>
                    <a:lnTo>
                      <a:pt x="133" y="133"/>
                    </a:lnTo>
                    <a:lnTo>
                      <a:pt x="126" y="133"/>
                    </a:lnTo>
                    <a:lnTo>
                      <a:pt x="127" y="137"/>
                    </a:lnTo>
                    <a:lnTo>
                      <a:pt x="133" y="142"/>
                    </a:lnTo>
                    <a:lnTo>
                      <a:pt x="150" y="152"/>
                    </a:lnTo>
                    <a:lnTo>
                      <a:pt x="136" y="145"/>
                    </a:lnTo>
                    <a:lnTo>
                      <a:pt x="127" y="140"/>
                    </a:lnTo>
                    <a:lnTo>
                      <a:pt x="119" y="134"/>
                    </a:lnTo>
                    <a:lnTo>
                      <a:pt x="119" y="146"/>
                    </a:lnTo>
                    <a:lnTo>
                      <a:pt x="123" y="154"/>
                    </a:lnTo>
                    <a:lnTo>
                      <a:pt x="132" y="158"/>
                    </a:lnTo>
                    <a:lnTo>
                      <a:pt x="121" y="158"/>
                    </a:lnTo>
                    <a:lnTo>
                      <a:pt x="121" y="162"/>
                    </a:lnTo>
                    <a:lnTo>
                      <a:pt x="123" y="166"/>
                    </a:lnTo>
                    <a:lnTo>
                      <a:pt x="127" y="170"/>
                    </a:lnTo>
                    <a:lnTo>
                      <a:pt x="141" y="177"/>
                    </a:lnTo>
                    <a:lnTo>
                      <a:pt x="121" y="170"/>
                    </a:lnTo>
                    <a:lnTo>
                      <a:pt x="118" y="170"/>
                    </a:lnTo>
                    <a:lnTo>
                      <a:pt x="113" y="170"/>
                    </a:lnTo>
                    <a:lnTo>
                      <a:pt x="113" y="174"/>
                    </a:lnTo>
                    <a:lnTo>
                      <a:pt x="119" y="178"/>
                    </a:lnTo>
                    <a:lnTo>
                      <a:pt x="131" y="184"/>
                    </a:lnTo>
                    <a:lnTo>
                      <a:pt x="113" y="178"/>
                    </a:lnTo>
                    <a:lnTo>
                      <a:pt x="109" y="173"/>
                    </a:lnTo>
                    <a:lnTo>
                      <a:pt x="104" y="174"/>
                    </a:lnTo>
                    <a:lnTo>
                      <a:pt x="100" y="176"/>
                    </a:lnTo>
                    <a:lnTo>
                      <a:pt x="101" y="180"/>
                    </a:lnTo>
                    <a:lnTo>
                      <a:pt x="104" y="181"/>
                    </a:lnTo>
                    <a:lnTo>
                      <a:pt x="113" y="188"/>
                    </a:lnTo>
                    <a:lnTo>
                      <a:pt x="101" y="184"/>
                    </a:lnTo>
                    <a:lnTo>
                      <a:pt x="96" y="178"/>
                    </a:lnTo>
                    <a:lnTo>
                      <a:pt x="88" y="181"/>
                    </a:lnTo>
                    <a:lnTo>
                      <a:pt x="62" y="189"/>
                    </a:lnTo>
                    <a:lnTo>
                      <a:pt x="39" y="197"/>
                    </a:lnTo>
                    <a:lnTo>
                      <a:pt x="22" y="203"/>
                    </a:lnTo>
                    <a:lnTo>
                      <a:pt x="18" y="213"/>
                    </a:lnTo>
                    <a:lnTo>
                      <a:pt x="10" y="224"/>
                    </a:lnTo>
                    <a:lnTo>
                      <a:pt x="2" y="247"/>
                    </a:lnTo>
                    <a:lnTo>
                      <a:pt x="0" y="284"/>
                    </a:lnTo>
                    <a:lnTo>
                      <a:pt x="19" y="290"/>
                    </a:lnTo>
                    <a:lnTo>
                      <a:pt x="36" y="287"/>
                    </a:lnTo>
                    <a:lnTo>
                      <a:pt x="54" y="282"/>
                    </a:lnTo>
                    <a:lnTo>
                      <a:pt x="53" y="269"/>
                    </a:lnTo>
                    <a:lnTo>
                      <a:pt x="47" y="250"/>
                    </a:lnTo>
                    <a:lnTo>
                      <a:pt x="79" y="247"/>
                    </a:lnTo>
                    <a:lnTo>
                      <a:pt x="83" y="245"/>
                    </a:lnTo>
                    <a:lnTo>
                      <a:pt x="64" y="242"/>
                    </a:lnTo>
                    <a:lnTo>
                      <a:pt x="33" y="230"/>
                    </a:lnTo>
                    <a:lnTo>
                      <a:pt x="70" y="242"/>
                    </a:lnTo>
                    <a:lnTo>
                      <a:pt x="86" y="244"/>
                    </a:lnTo>
                    <a:lnTo>
                      <a:pt x="98" y="242"/>
                    </a:lnTo>
                    <a:lnTo>
                      <a:pt x="80" y="238"/>
                    </a:lnTo>
                    <a:lnTo>
                      <a:pt x="42" y="226"/>
                    </a:lnTo>
                    <a:lnTo>
                      <a:pt x="83" y="236"/>
                    </a:lnTo>
                    <a:lnTo>
                      <a:pt x="100" y="242"/>
                    </a:lnTo>
                    <a:lnTo>
                      <a:pt x="104" y="242"/>
                    </a:lnTo>
                    <a:lnTo>
                      <a:pt x="88" y="234"/>
                    </a:lnTo>
                    <a:lnTo>
                      <a:pt x="60" y="221"/>
                    </a:lnTo>
                    <a:lnTo>
                      <a:pt x="92" y="234"/>
                    </a:lnTo>
                    <a:lnTo>
                      <a:pt x="109" y="240"/>
                    </a:lnTo>
                    <a:lnTo>
                      <a:pt x="181" y="238"/>
                    </a:lnTo>
                    <a:lnTo>
                      <a:pt x="189" y="235"/>
                    </a:lnTo>
                    <a:lnTo>
                      <a:pt x="198" y="234"/>
                    </a:lnTo>
                    <a:lnTo>
                      <a:pt x="204" y="226"/>
                    </a:lnTo>
                    <a:lnTo>
                      <a:pt x="208" y="218"/>
                    </a:lnTo>
                    <a:lnTo>
                      <a:pt x="209" y="210"/>
                    </a:lnTo>
                    <a:lnTo>
                      <a:pt x="207" y="199"/>
                    </a:lnTo>
                    <a:lnTo>
                      <a:pt x="201" y="185"/>
                    </a:lnTo>
                    <a:lnTo>
                      <a:pt x="197" y="173"/>
                    </a:lnTo>
                    <a:lnTo>
                      <a:pt x="194" y="163"/>
                    </a:lnTo>
                    <a:lnTo>
                      <a:pt x="189" y="162"/>
                    </a:lnTo>
                    <a:lnTo>
                      <a:pt x="182" y="169"/>
                    </a:lnTo>
                    <a:lnTo>
                      <a:pt x="168" y="180"/>
                    </a:lnTo>
                    <a:lnTo>
                      <a:pt x="182" y="168"/>
                    </a:lnTo>
                    <a:lnTo>
                      <a:pt x="188" y="160"/>
                    </a:lnTo>
                    <a:lnTo>
                      <a:pt x="183" y="154"/>
                    </a:lnTo>
                    <a:lnTo>
                      <a:pt x="167" y="148"/>
                    </a:lnTo>
                    <a:lnTo>
                      <a:pt x="152" y="142"/>
                    </a:lnTo>
                    <a:lnTo>
                      <a:pt x="168" y="147"/>
                    </a:lnTo>
                    <a:lnTo>
                      <a:pt x="183" y="151"/>
                    </a:lnTo>
                    <a:lnTo>
                      <a:pt x="182" y="141"/>
                    </a:lnTo>
                    <a:lnTo>
                      <a:pt x="177" y="133"/>
                    </a:lnTo>
                    <a:lnTo>
                      <a:pt x="172" y="122"/>
                    </a:lnTo>
                    <a:lnTo>
                      <a:pt x="178" y="133"/>
                    </a:lnTo>
                    <a:lnTo>
                      <a:pt x="185" y="140"/>
                    </a:lnTo>
                    <a:lnTo>
                      <a:pt x="192" y="137"/>
                    </a:lnTo>
                    <a:lnTo>
                      <a:pt x="197" y="118"/>
                    </a:lnTo>
                    <a:lnTo>
                      <a:pt x="204" y="99"/>
                    </a:lnTo>
                    <a:lnTo>
                      <a:pt x="207" y="86"/>
                    </a:lnTo>
                    <a:lnTo>
                      <a:pt x="204" y="74"/>
                    </a:lnTo>
                    <a:lnTo>
                      <a:pt x="204" y="59"/>
                    </a:lnTo>
                    <a:lnTo>
                      <a:pt x="207" y="68"/>
                    </a:lnTo>
                    <a:lnTo>
                      <a:pt x="208" y="76"/>
                    </a:lnTo>
                    <a:lnTo>
                      <a:pt x="208" y="84"/>
                    </a:lnTo>
                    <a:lnTo>
                      <a:pt x="210" y="70"/>
                    </a:lnTo>
                    <a:lnTo>
                      <a:pt x="210" y="62"/>
                    </a:lnTo>
                    <a:lnTo>
                      <a:pt x="210" y="54"/>
                    </a:lnTo>
                    <a:lnTo>
                      <a:pt x="208" y="44"/>
                    </a:lnTo>
                    <a:lnTo>
                      <a:pt x="204" y="35"/>
                    </a:lnTo>
                    <a:lnTo>
                      <a:pt x="197" y="28"/>
                    </a:lnTo>
                    <a:lnTo>
                      <a:pt x="204" y="34"/>
                    </a:lnTo>
                    <a:lnTo>
                      <a:pt x="207" y="41"/>
                    </a:lnTo>
                    <a:lnTo>
                      <a:pt x="212" y="52"/>
                    </a:lnTo>
                    <a:lnTo>
                      <a:pt x="210" y="43"/>
                    </a:lnTo>
                    <a:lnTo>
                      <a:pt x="208" y="33"/>
                    </a:lnTo>
                    <a:lnTo>
                      <a:pt x="202" y="23"/>
                    </a:lnTo>
                    <a:lnTo>
                      <a:pt x="198" y="10"/>
                    </a:lnTo>
                    <a:lnTo>
                      <a:pt x="191" y="6"/>
                    </a:lnTo>
                    <a:lnTo>
                      <a:pt x="182" y="0"/>
                    </a:lnTo>
                    <a:lnTo>
                      <a:pt x="175" y="0"/>
                    </a:lnTo>
                    <a:lnTo>
                      <a:pt x="167" y="3"/>
                    </a:lnTo>
                  </a:path>
                </a:pathLst>
              </a:custGeom>
              <a:solidFill>
                <a:srgbClr val="0000FF"/>
              </a:solidFill>
              <a:ln w="9525" cap="rnd">
                <a:noFill/>
                <a:round/>
                <a:headEnd type="none" w="sm" len="sm"/>
                <a:tailEnd type="none" w="sm" len="sm"/>
              </a:ln>
            </p:spPr>
            <p:txBody>
              <a:bodyPr/>
              <a:lstStyle/>
              <a:p>
                <a:endParaRPr lang="es-ES"/>
              </a:p>
            </p:txBody>
          </p:sp>
          <p:sp>
            <p:nvSpPr>
              <p:cNvPr id="106917" name="Freeform 679"/>
              <p:cNvSpPr>
                <a:spLocks/>
              </p:cNvSpPr>
              <p:nvPr/>
            </p:nvSpPr>
            <p:spPr bwMode="auto">
              <a:xfrm>
                <a:off x="1096" y="3135"/>
                <a:ext cx="28" cy="27"/>
              </a:xfrm>
              <a:custGeom>
                <a:avLst/>
                <a:gdLst>
                  <a:gd name="T0" fmla="*/ 22 w 28"/>
                  <a:gd name="T1" fmla="*/ 0 h 27"/>
                  <a:gd name="T2" fmla="*/ 0 w 28"/>
                  <a:gd name="T3" fmla="*/ 0 h 27"/>
                  <a:gd name="T4" fmla="*/ 0 w 28"/>
                  <a:gd name="T5" fmla="*/ 10 h 27"/>
                  <a:gd name="T6" fmla="*/ 2 w 28"/>
                  <a:gd name="T7" fmla="*/ 22 h 27"/>
                  <a:gd name="T8" fmla="*/ 22 w 28"/>
                  <a:gd name="T9" fmla="*/ 26 h 27"/>
                  <a:gd name="T10" fmla="*/ 27 w 28"/>
                  <a:gd name="T11" fmla="*/ 20 h 27"/>
                  <a:gd name="T12" fmla="*/ 27 w 28"/>
                  <a:gd name="T13" fmla="*/ 6 h 27"/>
                  <a:gd name="T14" fmla="*/ 22 w 28"/>
                  <a:gd name="T15" fmla="*/ 0 h 27"/>
                  <a:gd name="T16" fmla="*/ 0 60000 65536"/>
                  <a:gd name="T17" fmla="*/ 0 60000 65536"/>
                  <a:gd name="T18" fmla="*/ 0 60000 65536"/>
                  <a:gd name="T19" fmla="*/ 0 60000 65536"/>
                  <a:gd name="T20" fmla="*/ 0 60000 65536"/>
                  <a:gd name="T21" fmla="*/ 0 60000 65536"/>
                  <a:gd name="T22" fmla="*/ 0 60000 65536"/>
                  <a:gd name="T23" fmla="*/ 0 60000 65536"/>
                  <a:gd name="T24" fmla="*/ 0 w 28"/>
                  <a:gd name="T25" fmla="*/ 0 h 27"/>
                  <a:gd name="T26" fmla="*/ 28 w 28"/>
                  <a:gd name="T27" fmla="*/ 27 h 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 h="27">
                    <a:moveTo>
                      <a:pt x="22" y="0"/>
                    </a:moveTo>
                    <a:lnTo>
                      <a:pt x="0" y="0"/>
                    </a:lnTo>
                    <a:lnTo>
                      <a:pt x="0" y="10"/>
                    </a:lnTo>
                    <a:lnTo>
                      <a:pt x="2" y="22"/>
                    </a:lnTo>
                    <a:lnTo>
                      <a:pt x="22" y="26"/>
                    </a:lnTo>
                    <a:lnTo>
                      <a:pt x="27" y="20"/>
                    </a:lnTo>
                    <a:lnTo>
                      <a:pt x="27" y="6"/>
                    </a:lnTo>
                    <a:lnTo>
                      <a:pt x="22" y="0"/>
                    </a:lnTo>
                  </a:path>
                </a:pathLst>
              </a:custGeom>
              <a:solidFill>
                <a:srgbClr val="004040"/>
              </a:solidFill>
              <a:ln w="9525" cap="rnd">
                <a:noFill/>
                <a:round/>
                <a:headEnd type="none" w="sm" len="sm"/>
                <a:tailEnd type="none" w="sm" len="sm"/>
              </a:ln>
            </p:spPr>
            <p:txBody>
              <a:bodyPr/>
              <a:lstStyle/>
              <a:p>
                <a:endParaRPr lang="es-ES"/>
              </a:p>
            </p:txBody>
          </p:sp>
          <p:sp>
            <p:nvSpPr>
              <p:cNvPr id="106918" name="Freeform 680"/>
              <p:cNvSpPr>
                <a:spLocks/>
              </p:cNvSpPr>
              <p:nvPr/>
            </p:nvSpPr>
            <p:spPr bwMode="auto">
              <a:xfrm>
                <a:off x="991" y="3209"/>
                <a:ext cx="94" cy="26"/>
              </a:xfrm>
              <a:custGeom>
                <a:avLst/>
                <a:gdLst>
                  <a:gd name="T0" fmla="*/ 0 w 94"/>
                  <a:gd name="T1" fmla="*/ 0 h 26"/>
                  <a:gd name="T2" fmla="*/ 23 w 94"/>
                  <a:gd name="T3" fmla="*/ 12 h 26"/>
                  <a:gd name="T4" fmla="*/ 43 w 94"/>
                  <a:gd name="T5" fmla="*/ 15 h 26"/>
                  <a:gd name="T6" fmla="*/ 62 w 94"/>
                  <a:gd name="T7" fmla="*/ 21 h 26"/>
                  <a:gd name="T8" fmla="*/ 78 w 94"/>
                  <a:gd name="T9" fmla="*/ 21 h 26"/>
                  <a:gd name="T10" fmla="*/ 93 w 94"/>
                  <a:gd name="T11" fmla="*/ 21 h 26"/>
                  <a:gd name="T12" fmla="*/ 78 w 94"/>
                  <a:gd name="T13" fmla="*/ 25 h 26"/>
                  <a:gd name="T14" fmla="*/ 54 w 94"/>
                  <a:gd name="T15" fmla="*/ 25 h 26"/>
                  <a:gd name="T16" fmla="*/ 31 w 94"/>
                  <a:gd name="T17" fmla="*/ 17 h 26"/>
                  <a:gd name="T18" fmla="*/ 19 w 94"/>
                  <a:gd name="T19" fmla="*/ 12 h 26"/>
                  <a:gd name="T20" fmla="*/ 0 w 94"/>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26"/>
                  <a:gd name="T35" fmla="*/ 94 w 94"/>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26">
                    <a:moveTo>
                      <a:pt x="0" y="0"/>
                    </a:moveTo>
                    <a:lnTo>
                      <a:pt x="23" y="12"/>
                    </a:lnTo>
                    <a:lnTo>
                      <a:pt x="43" y="15"/>
                    </a:lnTo>
                    <a:lnTo>
                      <a:pt x="62" y="21"/>
                    </a:lnTo>
                    <a:lnTo>
                      <a:pt x="78" y="21"/>
                    </a:lnTo>
                    <a:lnTo>
                      <a:pt x="93" y="21"/>
                    </a:lnTo>
                    <a:lnTo>
                      <a:pt x="78" y="25"/>
                    </a:lnTo>
                    <a:lnTo>
                      <a:pt x="54" y="25"/>
                    </a:lnTo>
                    <a:lnTo>
                      <a:pt x="31" y="17"/>
                    </a:lnTo>
                    <a:lnTo>
                      <a:pt x="19" y="12"/>
                    </a:lnTo>
                    <a:lnTo>
                      <a:pt x="0" y="0"/>
                    </a:lnTo>
                  </a:path>
                </a:pathLst>
              </a:custGeom>
              <a:solidFill>
                <a:srgbClr val="002020"/>
              </a:solidFill>
              <a:ln w="9525" cap="rnd">
                <a:noFill/>
                <a:round/>
                <a:headEnd type="none" w="sm" len="sm"/>
                <a:tailEnd type="none" w="sm" len="sm"/>
              </a:ln>
            </p:spPr>
            <p:txBody>
              <a:bodyPr/>
              <a:lstStyle/>
              <a:p>
                <a:endParaRPr lang="es-ES"/>
              </a:p>
            </p:txBody>
          </p:sp>
          <p:sp>
            <p:nvSpPr>
              <p:cNvPr id="106919" name="Freeform 681"/>
              <p:cNvSpPr>
                <a:spLocks/>
              </p:cNvSpPr>
              <p:nvPr/>
            </p:nvSpPr>
            <p:spPr bwMode="auto">
              <a:xfrm>
                <a:off x="1010" y="2892"/>
                <a:ext cx="105" cy="122"/>
              </a:xfrm>
              <a:custGeom>
                <a:avLst/>
                <a:gdLst>
                  <a:gd name="T0" fmla="*/ 43 w 105"/>
                  <a:gd name="T1" fmla="*/ 57 h 122"/>
                  <a:gd name="T2" fmla="*/ 43 w 105"/>
                  <a:gd name="T3" fmla="*/ 52 h 122"/>
                  <a:gd name="T4" fmla="*/ 43 w 105"/>
                  <a:gd name="T5" fmla="*/ 58 h 122"/>
                  <a:gd name="T6" fmla="*/ 40 w 105"/>
                  <a:gd name="T7" fmla="*/ 66 h 122"/>
                  <a:gd name="T8" fmla="*/ 40 w 105"/>
                  <a:gd name="T9" fmla="*/ 68 h 122"/>
                  <a:gd name="T10" fmla="*/ 48 w 105"/>
                  <a:gd name="T11" fmla="*/ 68 h 122"/>
                  <a:gd name="T12" fmla="*/ 50 w 105"/>
                  <a:gd name="T13" fmla="*/ 77 h 122"/>
                  <a:gd name="T14" fmla="*/ 57 w 105"/>
                  <a:gd name="T15" fmla="*/ 62 h 122"/>
                  <a:gd name="T16" fmla="*/ 56 w 105"/>
                  <a:gd name="T17" fmla="*/ 68 h 122"/>
                  <a:gd name="T18" fmla="*/ 52 w 105"/>
                  <a:gd name="T19" fmla="*/ 74 h 122"/>
                  <a:gd name="T20" fmla="*/ 48 w 105"/>
                  <a:gd name="T21" fmla="*/ 83 h 122"/>
                  <a:gd name="T22" fmla="*/ 45 w 105"/>
                  <a:gd name="T23" fmla="*/ 93 h 122"/>
                  <a:gd name="T24" fmla="*/ 40 w 105"/>
                  <a:gd name="T25" fmla="*/ 102 h 122"/>
                  <a:gd name="T26" fmla="*/ 36 w 105"/>
                  <a:gd name="T27" fmla="*/ 111 h 122"/>
                  <a:gd name="T28" fmla="*/ 33 w 105"/>
                  <a:gd name="T29" fmla="*/ 121 h 122"/>
                  <a:gd name="T30" fmla="*/ 40 w 105"/>
                  <a:gd name="T31" fmla="*/ 114 h 122"/>
                  <a:gd name="T32" fmla="*/ 43 w 105"/>
                  <a:gd name="T33" fmla="*/ 115 h 122"/>
                  <a:gd name="T34" fmla="*/ 57 w 105"/>
                  <a:gd name="T35" fmla="*/ 109 h 122"/>
                  <a:gd name="T36" fmla="*/ 64 w 105"/>
                  <a:gd name="T37" fmla="*/ 105 h 122"/>
                  <a:gd name="T38" fmla="*/ 73 w 105"/>
                  <a:gd name="T39" fmla="*/ 103 h 122"/>
                  <a:gd name="T40" fmla="*/ 83 w 105"/>
                  <a:gd name="T41" fmla="*/ 103 h 122"/>
                  <a:gd name="T42" fmla="*/ 93 w 105"/>
                  <a:gd name="T43" fmla="*/ 108 h 122"/>
                  <a:gd name="T44" fmla="*/ 92 w 105"/>
                  <a:gd name="T45" fmla="*/ 109 h 122"/>
                  <a:gd name="T46" fmla="*/ 104 w 105"/>
                  <a:gd name="T47" fmla="*/ 109 h 122"/>
                  <a:gd name="T48" fmla="*/ 97 w 105"/>
                  <a:gd name="T49" fmla="*/ 100 h 122"/>
                  <a:gd name="T50" fmla="*/ 90 w 105"/>
                  <a:gd name="T51" fmla="*/ 89 h 122"/>
                  <a:gd name="T52" fmla="*/ 88 w 105"/>
                  <a:gd name="T53" fmla="*/ 79 h 122"/>
                  <a:gd name="T54" fmla="*/ 86 w 105"/>
                  <a:gd name="T55" fmla="*/ 73 h 122"/>
                  <a:gd name="T56" fmla="*/ 89 w 105"/>
                  <a:gd name="T57" fmla="*/ 67 h 122"/>
                  <a:gd name="T58" fmla="*/ 93 w 105"/>
                  <a:gd name="T59" fmla="*/ 61 h 122"/>
                  <a:gd name="T60" fmla="*/ 96 w 105"/>
                  <a:gd name="T61" fmla="*/ 53 h 122"/>
                  <a:gd name="T62" fmla="*/ 97 w 105"/>
                  <a:gd name="T63" fmla="*/ 48 h 122"/>
                  <a:gd name="T64" fmla="*/ 99 w 105"/>
                  <a:gd name="T65" fmla="*/ 41 h 122"/>
                  <a:gd name="T66" fmla="*/ 100 w 105"/>
                  <a:gd name="T67" fmla="*/ 34 h 122"/>
                  <a:gd name="T68" fmla="*/ 97 w 105"/>
                  <a:gd name="T69" fmla="*/ 26 h 122"/>
                  <a:gd name="T70" fmla="*/ 94 w 105"/>
                  <a:gd name="T71" fmla="*/ 21 h 122"/>
                  <a:gd name="T72" fmla="*/ 90 w 105"/>
                  <a:gd name="T73" fmla="*/ 14 h 122"/>
                  <a:gd name="T74" fmla="*/ 84 w 105"/>
                  <a:gd name="T75" fmla="*/ 8 h 122"/>
                  <a:gd name="T76" fmla="*/ 80 w 105"/>
                  <a:gd name="T77" fmla="*/ 3 h 122"/>
                  <a:gd name="T78" fmla="*/ 67 w 105"/>
                  <a:gd name="T79" fmla="*/ 0 h 122"/>
                  <a:gd name="T80" fmla="*/ 59 w 105"/>
                  <a:gd name="T81" fmla="*/ 0 h 122"/>
                  <a:gd name="T82" fmla="*/ 42 w 105"/>
                  <a:gd name="T83" fmla="*/ 0 h 122"/>
                  <a:gd name="T84" fmla="*/ 33 w 105"/>
                  <a:gd name="T85" fmla="*/ 0 h 122"/>
                  <a:gd name="T86" fmla="*/ 24 w 105"/>
                  <a:gd name="T87" fmla="*/ 1 h 122"/>
                  <a:gd name="T88" fmla="*/ 16 w 105"/>
                  <a:gd name="T89" fmla="*/ 5 h 122"/>
                  <a:gd name="T90" fmla="*/ 9 w 105"/>
                  <a:gd name="T91" fmla="*/ 10 h 122"/>
                  <a:gd name="T92" fmla="*/ 0 w 105"/>
                  <a:gd name="T93" fmla="*/ 15 h 122"/>
                  <a:gd name="T94" fmla="*/ 0 w 105"/>
                  <a:gd name="T95" fmla="*/ 24 h 122"/>
                  <a:gd name="T96" fmla="*/ 0 w 105"/>
                  <a:gd name="T97" fmla="*/ 30 h 122"/>
                  <a:gd name="T98" fmla="*/ 0 w 105"/>
                  <a:gd name="T99" fmla="*/ 36 h 122"/>
                  <a:gd name="T100" fmla="*/ 8 w 105"/>
                  <a:gd name="T101" fmla="*/ 30 h 122"/>
                  <a:gd name="T102" fmla="*/ 16 w 105"/>
                  <a:gd name="T103" fmla="*/ 26 h 122"/>
                  <a:gd name="T104" fmla="*/ 27 w 105"/>
                  <a:gd name="T105" fmla="*/ 25 h 122"/>
                  <a:gd name="T106" fmla="*/ 26 w 105"/>
                  <a:gd name="T107" fmla="*/ 35 h 122"/>
                  <a:gd name="T108" fmla="*/ 33 w 105"/>
                  <a:gd name="T109" fmla="*/ 36 h 122"/>
                  <a:gd name="T110" fmla="*/ 35 w 105"/>
                  <a:gd name="T111" fmla="*/ 41 h 122"/>
                  <a:gd name="T112" fmla="*/ 37 w 105"/>
                  <a:gd name="T113" fmla="*/ 45 h 122"/>
                  <a:gd name="T114" fmla="*/ 43 w 105"/>
                  <a:gd name="T115" fmla="*/ 57 h 12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5"/>
                  <a:gd name="T175" fmla="*/ 0 h 122"/>
                  <a:gd name="T176" fmla="*/ 105 w 105"/>
                  <a:gd name="T177" fmla="*/ 122 h 12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5" h="122">
                    <a:moveTo>
                      <a:pt x="43" y="57"/>
                    </a:moveTo>
                    <a:lnTo>
                      <a:pt x="43" y="52"/>
                    </a:lnTo>
                    <a:lnTo>
                      <a:pt x="43" y="58"/>
                    </a:lnTo>
                    <a:lnTo>
                      <a:pt x="40" y="66"/>
                    </a:lnTo>
                    <a:lnTo>
                      <a:pt x="40" y="68"/>
                    </a:lnTo>
                    <a:lnTo>
                      <a:pt x="48" y="68"/>
                    </a:lnTo>
                    <a:lnTo>
                      <a:pt x="50" y="77"/>
                    </a:lnTo>
                    <a:lnTo>
                      <a:pt x="57" y="62"/>
                    </a:lnTo>
                    <a:lnTo>
                      <a:pt x="56" y="68"/>
                    </a:lnTo>
                    <a:lnTo>
                      <a:pt x="52" y="74"/>
                    </a:lnTo>
                    <a:lnTo>
                      <a:pt x="48" y="83"/>
                    </a:lnTo>
                    <a:lnTo>
                      <a:pt x="45" y="93"/>
                    </a:lnTo>
                    <a:lnTo>
                      <a:pt x="40" y="102"/>
                    </a:lnTo>
                    <a:lnTo>
                      <a:pt x="36" y="111"/>
                    </a:lnTo>
                    <a:lnTo>
                      <a:pt x="33" y="121"/>
                    </a:lnTo>
                    <a:lnTo>
                      <a:pt x="40" y="114"/>
                    </a:lnTo>
                    <a:lnTo>
                      <a:pt x="43" y="115"/>
                    </a:lnTo>
                    <a:lnTo>
                      <a:pt x="57" y="109"/>
                    </a:lnTo>
                    <a:lnTo>
                      <a:pt x="64" y="105"/>
                    </a:lnTo>
                    <a:lnTo>
                      <a:pt x="73" y="103"/>
                    </a:lnTo>
                    <a:lnTo>
                      <a:pt x="83" y="103"/>
                    </a:lnTo>
                    <a:lnTo>
                      <a:pt x="93" y="108"/>
                    </a:lnTo>
                    <a:lnTo>
                      <a:pt x="92" y="109"/>
                    </a:lnTo>
                    <a:lnTo>
                      <a:pt x="104" y="109"/>
                    </a:lnTo>
                    <a:lnTo>
                      <a:pt x="97" y="100"/>
                    </a:lnTo>
                    <a:lnTo>
                      <a:pt x="90" y="89"/>
                    </a:lnTo>
                    <a:lnTo>
                      <a:pt x="88" y="79"/>
                    </a:lnTo>
                    <a:lnTo>
                      <a:pt x="86" y="73"/>
                    </a:lnTo>
                    <a:lnTo>
                      <a:pt x="89" y="67"/>
                    </a:lnTo>
                    <a:lnTo>
                      <a:pt x="93" y="61"/>
                    </a:lnTo>
                    <a:lnTo>
                      <a:pt x="96" y="53"/>
                    </a:lnTo>
                    <a:lnTo>
                      <a:pt x="97" y="48"/>
                    </a:lnTo>
                    <a:lnTo>
                      <a:pt x="99" y="41"/>
                    </a:lnTo>
                    <a:lnTo>
                      <a:pt x="100" y="34"/>
                    </a:lnTo>
                    <a:lnTo>
                      <a:pt x="97" y="26"/>
                    </a:lnTo>
                    <a:lnTo>
                      <a:pt x="94" y="21"/>
                    </a:lnTo>
                    <a:lnTo>
                      <a:pt x="90" y="14"/>
                    </a:lnTo>
                    <a:lnTo>
                      <a:pt x="84" y="8"/>
                    </a:lnTo>
                    <a:lnTo>
                      <a:pt x="80" y="3"/>
                    </a:lnTo>
                    <a:lnTo>
                      <a:pt x="67" y="0"/>
                    </a:lnTo>
                    <a:lnTo>
                      <a:pt x="59" y="0"/>
                    </a:lnTo>
                    <a:lnTo>
                      <a:pt x="42" y="0"/>
                    </a:lnTo>
                    <a:lnTo>
                      <a:pt x="33" y="0"/>
                    </a:lnTo>
                    <a:lnTo>
                      <a:pt x="24" y="1"/>
                    </a:lnTo>
                    <a:lnTo>
                      <a:pt x="16" y="5"/>
                    </a:lnTo>
                    <a:lnTo>
                      <a:pt x="9" y="10"/>
                    </a:lnTo>
                    <a:lnTo>
                      <a:pt x="0" y="15"/>
                    </a:lnTo>
                    <a:lnTo>
                      <a:pt x="0" y="24"/>
                    </a:lnTo>
                    <a:lnTo>
                      <a:pt x="0" y="30"/>
                    </a:lnTo>
                    <a:lnTo>
                      <a:pt x="0" y="36"/>
                    </a:lnTo>
                    <a:lnTo>
                      <a:pt x="8" y="30"/>
                    </a:lnTo>
                    <a:lnTo>
                      <a:pt x="16" y="26"/>
                    </a:lnTo>
                    <a:lnTo>
                      <a:pt x="27" y="25"/>
                    </a:lnTo>
                    <a:lnTo>
                      <a:pt x="26" y="35"/>
                    </a:lnTo>
                    <a:lnTo>
                      <a:pt x="33" y="36"/>
                    </a:lnTo>
                    <a:lnTo>
                      <a:pt x="35" y="41"/>
                    </a:lnTo>
                    <a:lnTo>
                      <a:pt x="37" y="45"/>
                    </a:lnTo>
                    <a:lnTo>
                      <a:pt x="43" y="57"/>
                    </a:lnTo>
                  </a:path>
                </a:pathLst>
              </a:custGeom>
              <a:solidFill>
                <a:srgbClr val="000000"/>
              </a:solidFill>
              <a:ln w="9525" cap="rnd">
                <a:noFill/>
                <a:round/>
                <a:headEnd type="none" w="sm" len="sm"/>
                <a:tailEnd type="none" w="sm" len="sm"/>
              </a:ln>
            </p:spPr>
            <p:txBody>
              <a:bodyPr/>
              <a:lstStyle/>
              <a:p>
                <a:endParaRPr lang="es-ES"/>
              </a:p>
            </p:txBody>
          </p:sp>
          <p:sp>
            <p:nvSpPr>
              <p:cNvPr id="106920" name="Freeform 682"/>
              <p:cNvSpPr>
                <a:spLocks/>
              </p:cNvSpPr>
              <p:nvPr/>
            </p:nvSpPr>
            <p:spPr bwMode="auto">
              <a:xfrm>
                <a:off x="1050" y="3073"/>
                <a:ext cx="122" cy="174"/>
              </a:xfrm>
              <a:custGeom>
                <a:avLst/>
                <a:gdLst>
                  <a:gd name="T0" fmla="*/ 52 w 122"/>
                  <a:gd name="T1" fmla="*/ 23 h 174"/>
                  <a:gd name="T2" fmla="*/ 74 w 122"/>
                  <a:gd name="T3" fmla="*/ 21 h 174"/>
                  <a:gd name="T4" fmla="*/ 89 w 122"/>
                  <a:gd name="T5" fmla="*/ 18 h 174"/>
                  <a:gd name="T6" fmla="*/ 92 w 122"/>
                  <a:gd name="T7" fmla="*/ 10 h 174"/>
                  <a:gd name="T8" fmla="*/ 92 w 122"/>
                  <a:gd name="T9" fmla="*/ 6 h 174"/>
                  <a:gd name="T10" fmla="*/ 97 w 122"/>
                  <a:gd name="T11" fmla="*/ 0 h 174"/>
                  <a:gd name="T12" fmla="*/ 109 w 122"/>
                  <a:gd name="T13" fmla="*/ 0 h 174"/>
                  <a:gd name="T14" fmla="*/ 121 w 122"/>
                  <a:gd name="T15" fmla="*/ 0 h 174"/>
                  <a:gd name="T16" fmla="*/ 106 w 122"/>
                  <a:gd name="T17" fmla="*/ 134 h 174"/>
                  <a:gd name="T18" fmla="*/ 97 w 122"/>
                  <a:gd name="T19" fmla="*/ 144 h 174"/>
                  <a:gd name="T20" fmla="*/ 84 w 122"/>
                  <a:gd name="T21" fmla="*/ 158 h 174"/>
                  <a:gd name="T22" fmla="*/ 66 w 122"/>
                  <a:gd name="T23" fmla="*/ 166 h 174"/>
                  <a:gd name="T24" fmla="*/ 46 w 122"/>
                  <a:gd name="T25" fmla="*/ 170 h 174"/>
                  <a:gd name="T26" fmla="*/ 18 w 122"/>
                  <a:gd name="T27" fmla="*/ 173 h 174"/>
                  <a:gd name="T28" fmla="*/ 1 w 122"/>
                  <a:gd name="T29" fmla="*/ 169 h 174"/>
                  <a:gd name="T30" fmla="*/ 0 w 122"/>
                  <a:gd name="T31" fmla="*/ 160 h 174"/>
                  <a:gd name="T32" fmla="*/ 0 w 122"/>
                  <a:gd name="T33" fmla="*/ 148 h 174"/>
                  <a:gd name="T34" fmla="*/ 11 w 122"/>
                  <a:gd name="T35" fmla="*/ 110 h 174"/>
                  <a:gd name="T36" fmla="*/ 22 w 122"/>
                  <a:gd name="T37" fmla="*/ 72 h 174"/>
                  <a:gd name="T38" fmla="*/ 26 w 122"/>
                  <a:gd name="T39" fmla="*/ 43 h 174"/>
                  <a:gd name="T40" fmla="*/ 26 w 122"/>
                  <a:gd name="T41" fmla="*/ 38 h 174"/>
                  <a:gd name="T42" fmla="*/ 32 w 122"/>
                  <a:gd name="T43" fmla="*/ 27 h 174"/>
                  <a:gd name="T44" fmla="*/ 39 w 122"/>
                  <a:gd name="T45" fmla="*/ 23 h 174"/>
                  <a:gd name="T46" fmla="*/ 52 w 122"/>
                  <a:gd name="T47" fmla="*/ 23 h 17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2"/>
                  <a:gd name="T73" fmla="*/ 0 h 174"/>
                  <a:gd name="T74" fmla="*/ 122 w 122"/>
                  <a:gd name="T75" fmla="*/ 174 h 17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2" h="174">
                    <a:moveTo>
                      <a:pt x="52" y="23"/>
                    </a:moveTo>
                    <a:lnTo>
                      <a:pt x="74" y="21"/>
                    </a:lnTo>
                    <a:lnTo>
                      <a:pt x="89" y="18"/>
                    </a:lnTo>
                    <a:lnTo>
                      <a:pt x="92" y="10"/>
                    </a:lnTo>
                    <a:lnTo>
                      <a:pt x="92" y="6"/>
                    </a:lnTo>
                    <a:lnTo>
                      <a:pt x="97" y="0"/>
                    </a:lnTo>
                    <a:lnTo>
                      <a:pt x="109" y="0"/>
                    </a:lnTo>
                    <a:lnTo>
                      <a:pt x="121" y="0"/>
                    </a:lnTo>
                    <a:lnTo>
                      <a:pt x="106" y="134"/>
                    </a:lnTo>
                    <a:lnTo>
                      <a:pt x="97" y="144"/>
                    </a:lnTo>
                    <a:lnTo>
                      <a:pt x="84" y="158"/>
                    </a:lnTo>
                    <a:lnTo>
                      <a:pt x="66" y="166"/>
                    </a:lnTo>
                    <a:lnTo>
                      <a:pt x="46" y="170"/>
                    </a:lnTo>
                    <a:lnTo>
                      <a:pt x="18" y="173"/>
                    </a:lnTo>
                    <a:lnTo>
                      <a:pt x="1" y="169"/>
                    </a:lnTo>
                    <a:lnTo>
                      <a:pt x="0" y="160"/>
                    </a:lnTo>
                    <a:lnTo>
                      <a:pt x="0" y="148"/>
                    </a:lnTo>
                    <a:lnTo>
                      <a:pt x="11" y="110"/>
                    </a:lnTo>
                    <a:lnTo>
                      <a:pt x="22" y="72"/>
                    </a:lnTo>
                    <a:lnTo>
                      <a:pt x="26" y="43"/>
                    </a:lnTo>
                    <a:lnTo>
                      <a:pt x="26" y="38"/>
                    </a:lnTo>
                    <a:lnTo>
                      <a:pt x="32" y="27"/>
                    </a:lnTo>
                    <a:lnTo>
                      <a:pt x="39" y="23"/>
                    </a:lnTo>
                    <a:lnTo>
                      <a:pt x="52" y="23"/>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6921" name="Freeform 683"/>
              <p:cNvSpPr>
                <a:spLocks/>
              </p:cNvSpPr>
              <p:nvPr/>
            </p:nvSpPr>
            <p:spPr bwMode="auto">
              <a:xfrm>
                <a:off x="1065" y="3084"/>
                <a:ext cx="98" cy="154"/>
              </a:xfrm>
              <a:custGeom>
                <a:avLst/>
                <a:gdLst>
                  <a:gd name="T0" fmla="*/ 31 w 98"/>
                  <a:gd name="T1" fmla="*/ 30 h 154"/>
                  <a:gd name="T2" fmla="*/ 50 w 98"/>
                  <a:gd name="T3" fmla="*/ 29 h 154"/>
                  <a:gd name="T4" fmla="*/ 70 w 98"/>
                  <a:gd name="T5" fmla="*/ 24 h 154"/>
                  <a:gd name="T6" fmla="*/ 81 w 98"/>
                  <a:gd name="T7" fmla="*/ 19 h 154"/>
                  <a:gd name="T8" fmla="*/ 89 w 98"/>
                  <a:gd name="T9" fmla="*/ 12 h 154"/>
                  <a:gd name="T10" fmla="*/ 97 w 98"/>
                  <a:gd name="T11" fmla="*/ 0 h 154"/>
                  <a:gd name="T12" fmla="*/ 83 w 98"/>
                  <a:gd name="T13" fmla="*/ 117 h 154"/>
                  <a:gd name="T14" fmla="*/ 75 w 98"/>
                  <a:gd name="T15" fmla="*/ 129 h 154"/>
                  <a:gd name="T16" fmla="*/ 66 w 98"/>
                  <a:gd name="T17" fmla="*/ 138 h 154"/>
                  <a:gd name="T18" fmla="*/ 54 w 98"/>
                  <a:gd name="T19" fmla="*/ 145 h 154"/>
                  <a:gd name="T20" fmla="*/ 45 w 98"/>
                  <a:gd name="T21" fmla="*/ 149 h 154"/>
                  <a:gd name="T22" fmla="*/ 31 w 98"/>
                  <a:gd name="T23" fmla="*/ 151 h 154"/>
                  <a:gd name="T24" fmla="*/ 21 w 98"/>
                  <a:gd name="T25" fmla="*/ 153 h 154"/>
                  <a:gd name="T26" fmla="*/ 7 w 98"/>
                  <a:gd name="T27" fmla="*/ 153 h 154"/>
                  <a:gd name="T28" fmla="*/ 2 w 98"/>
                  <a:gd name="T29" fmla="*/ 151 h 154"/>
                  <a:gd name="T30" fmla="*/ 0 w 98"/>
                  <a:gd name="T31" fmla="*/ 145 h 154"/>
                  <a:gd name="T32" fmla="*/ 0 w 98"/>
                  <a:gd name="T33" fmla="*/ 135 h 154"/>
                  <a:gd name="T34" fmla="*/ 8 w 98"/>
                  <a:gd name="T35" fmla="*/ 115 h 154"/>
                  <a:gd name="T36" fmla="*/ 23 w 98"/>
                  <a:gd name="T37" fmla="*/ 44 h 154"/>
                  <a:gd name="T38" fmla="*/ 25 w 98"/>
                  <a:gd name="T39" fmla="*/ 34 h 154"/>
                  <a:gd name="T40" fmla="*/ 31 w 98"/>
                  <a:gd name="T41" fmla="*/ 30 h 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8"/>
                  <a:gd name="T64" fmla="*/ 0 h 154"/>
                  <a:gd name="T65" fmla="*/ 98 w 98"/>
                  <a:gd name="T66" fmla="*/ 154 h 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8" h="154">
                    <a:moveTo>
                      <a:pt x="31" y="30"/>
                    </a:moveTo>
                    <a:lnTo>
                      <a:pt x="50" y="29"/>
                    </a:lnTo>
                    <a:lnTo>
                      <a:pt x="70" y="24"/>
                    </a:lnTo>
                    <a:lnTo>
                      <a:pt x="81" y="19"/>
                    </a:lnTo>
                    <a:lnTo>
                      <a:pt x="89" y="12"/>
                    </a:lnTo>
                    <a:lnTo>
                      <a:pt x="97" y="0"/>
                    </a:lnTo>
                    <a:lnTo>
                      <a:pt x="83" y="117"/>
                    </a:lnTo>
                    <a:lnTo>
                      <a:pt x="75" y="129"/>
                    </a:lnTo>
                    <a:lnTo>
                      <a:pt x="66" y="138"/>
                    </a:lnTo>
                    <a:lnTo>
                      <a:pt x="54" y="145"/>
                    </a:lnTo>
                    <a:lnTo>
                      <a:pt x="45" y="149"/>
                    </a:lnTo>
                    <a:lnTo>
                      <a:pt x="31" y="151"/>
                    </a:lnTo>
                    <a:lnTo>
                      <a:pt x="21" y="153"/>
                    </a:lnTo>
                    <a:lnTo>
                      <a:pt x="7" y="153"/>
                    </a:lnTo>
                    <a:lnTo>
                      <a:pt x="2" y="151"/>
                    </a:lnTo>
                    <a:lnTo>
                      <a:pt x="0" y="145"/>
                    </a:lnTo>
                    <a:lnTo>
                      <a:pt x="0" y="135"/>
                    </a:lnTo>
                    <a:lnTo>
                      <a:pt x="8" y="115"/>
                    </a:lnTo>
                    <a:lnTo>
                      <a:pt x="23" y="44"/>
                    </a:lnTo>
                    <a:lnTo>
                      <a:pt x="25" y="34"/>
                    </a:lnTo>
                    <a:lnTo>
                      <a:pt x="31" y="30"/>
                    </a:lnTo>
                  </a:path>
                </a:pathLst>
              </a:custGeom>
              <a:solidFill>
                <a:srgbClr val="606060"/>
              </a:solidFill>
              <a:ln w="9525" cap="rnd">
                <a:noFill/>
                <a:round/>
                <a:headEnd type="none" w="sm" len="sm"/>
                <a:tailEnd type="none" w="sm" len="sm"/>
              </a:ln>
            </p:spPr>
            <p:txBody>
              <a:bodyPr/>
              <a:lstStyle/>
              <a:p>
                <a:endParaRPr lang="es-ES"/>
              </a:p>
            </p:txBody>
          </p:sp>
          <p:sp>
            <p:nvSpPr>
              <p:cNvPr id="106922" name="Freeform 684"/>
              <p:cNvSpPr>
                <a:spLocks/>
              </p:cNvSpPr>
              <p:nvPr/>
            </p:nvSpPr>
            <p:spPr bwMode="auto">
              <a:xfrm>
                <a:off x="1072" y="3411"/>
                <a:ext cx="93" cy="49"/>
              </a:xfrm>
              <a:custGeom>
                <a:avLst/>
                <a:gdLst>
                  <a:gd name="T0" fmla="*/ 54 w 93"/>
                  <a:gd name="T1" fmla="*/ 0 h 49"/>
                  <a:gd name="T2" fmla="*/ 54 w 93"/>
                  <a:gd name="T3" fmla="*/ 13 h 49"/>
                  <a:gd name="T4" fmla="*/ 30 w 93"/>
                  <a:gd name="T5" fmla="*/ 24 h 49"/>
                  <a:gd name="T6" fmla="*/ 10 w 93"/>
                  <a:gd name="T7" fmla="*/ 29 h 49"/>
                  <a:gd name="T8" fmla="*/ 0 w 93"/>
                  <a:gd name="T9" fmla="*/ 34 h 49"/>
                  <a:gd name="T10" fmla="*/ 0 w 93"/>
                  <a:gd name="T11" fmla="*/ 40 h 49"/>
                  <a:gd name="T12" fmla="*/ 14 w 93"/>
                  <a:gd name="T13" fmla="*/ 46 h 49"/>
                  <a:gd name="T14" fmla="*/ 36 w 93"/>
                  <a:gd name="T15" fmla="*/ 48 h 49"/>
                  <a:gd name="T16" fmla="*/ 54 w 93"/>
                  <a:gd name="T17" fmla="*/ 44 h 49"/>
                  <a:gd name="T18" fmla="*/ 67 w 93"/>
                  <a:gd name="T19" fmla="*/ 40 h 49"/>
                  <a:gd name="T20" fmla="*/ 67 w 93"/>
                  <a:gd name="T21" fmla="*/ 45 h 49"/>
                  <a:gd name="T22" fmla="*/ 81 w 93"/>
                  <a:gd name="T23" fmla="*/ 44 h 49"/>
                  <a:gd name="T24" fmla="*/ 90 w 93"/>
                  <a:gd name="T25" fmla="*/ 41 h 49"/>
                  <a:gd name="T26" fmla="*/ 90 w 93"/>
                  <a:gd name="T27" fmla="*/ 36 h 49"/>
                  <a:gd name="T28" fmla="*/ 92 w 93"/>
                  <a:gd name="T29" fmla="*/ 32 h 49"/>
                  <a:gd name="T30" fmla="*/ 92 w 93"/>
                  <a:gd name="T31" fmla="*/ 22 h 49"/>
                  <a:gd name="T32" fmla="*/ 89 w 93"/>
                  <a:gd name="T33" fmla="*/ 17 h 49"/>
                  <a:gd name="T34" fmla="*/ 82 w 93"/>
                  <a:gd name="T35" fmla="*/ 12 h 49"/>
                  <a:gd name="T36" fmla="*/ 82 w 93"/>
                  <a:gd name="T37" fmla="*/ 0 h 49"/>
                  <a:gd name="T38" fmla="*/ 54 w 93"/>
                  <a:gd name="T39" fmla="*/ 0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3"/>
                  <a:gd name="T61" fmla="*/ 0 h 49"/>
                  <a:gd name="T62" fmla="*/ 93 w 93"/>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3" h="49">
                    <a:moveTo>
                      <a:pt x="54" y="0"/>
                    </a:moveTo>
                    <a:lnTo>
                      <a:pt x="54" y="13"/>
                    </a:lnTo>
                    <a:lnTo>
                      <a:pt x="30" y="24"/>
                    </a:lnTo>
                    <a:lnTo>
                      <a:pt x="10" y="29"/>
                    </a:lnTo>
                    <a:lnTo>
                      <a:pt x="0" y="34"/>
                    </a:lnTo>
                    <a:lnTo>
                      <a:pt x="0" y="40"/>
                    </a:lnTo>
                    <a:lnTo>
                      <a:pt x="14" y="46"/>
                    </a:lnTo>
                    <a:lnTo>
                      <a:pt x="36" y="48"/>
                    </a:lnTo>
                    <a:lnTo>
                      <a:pt x="54" y="44"/>
                    </a:lnTo>
                    <a:lnTo>
                      <a:pt x="67" y="40"/>
                    </a:lnTo>
                    <a:lnTo>
                      <a:pt x="67" y="45"/>
                    </a:lnTo>
                    <a:lnTo>
                      <a:pt x="81" y="44"/>
                    </a:lnTo>
                    <a:lnTo>
                      <a:pt x="90" y="41"/>
                    </a:lnTo>
                    <a:lnTo>
                      <a:pt x="90" y="36"/>
                    </a:lnTo>
                    <a:lnTo>
                      <a:pt x="92" y="32"/>
                    </a:lnTo>
                    <a:lnTo>
                      <a:pt x="92" y="22"/>
                    </a:lnTo>
                    <a:lnTo>
                      <a:pt x="89" y="17"/>
                    </a:lnTo>
                    <a:lnTo>
                      <a:pt x="82" y="12"/>
                    </a:lnTo>
                    <a:lnTo>
                      <a:pt x="82" y="0"/>
                    </a:lnTo>
                    <a:lnTo>
                      <a:pt x="54"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923" name="Freeform 685"/>
              <p:cNvSpPr>
                <a:spLocks/>
              </p:cNvSpPr>
              <p:nvPr/>
            </p:nvSpPr>
            <p:spPr bwMode="auto">
              <a:xfrm>
                <a:off x="1109" y="3427"/>
                <a:ext cx="29" cy="28"/>
              </a:xfrm>
              <a:custGeom>
                <a:avLst/>
                <a:gdLst>
                  <a:gd name="T0" fmla="*/ 21 w 29"/>
                  <a:gd name="T1" fmla="*/ 0 h 28"/>
                  <a:gd name="T2" fmla="*/ 28 w 29"/>
                  <a:gd name="T3" fmla="*/ 14 h 28"/>
                  <a:gd name="T4" fmla="*/ 2 w 29"/>
                  <a:gd name="T5" fmla="*/ 27 h 28"/>
                  <a:gd name="T6" fmla="*/ 0 w 29"/>
                  <a:gd name="T7" fmla="*/ 16 h 28"/>
                  <a:gd name="T8" fmla="*/ 21 w 29"/>
                  <a:gd name="T9" fmla="*/ 0 h 28"/>
                  <a:gd name="T10" fmla="*/ 0 60000 65536"/>
                  <a:gd name="T11" fmla="*/ 0 60000 65536"/>
                  <a:gd name="T12" fmla="*/ 0 60000 65536"/>
                  <a:gd name="T13" fmla="*/ 0 60000 65536"/>
                  <a:gd name="T14" fmla="*/ 0 60000 65536"/>
                  <a:gd name="T15" fmla="*/ 0 w 29"/>
                  <a:gd name="T16" fmla="*/ 0 h 28"/>
                  <a:gd name="T17" fmla="*/ 29 w 29"/>
                  <a:gd name="T18" fmla="*/ 28 h 28"/>
                </a:gdLst>
                <a:ahLst/>
                <a:cxnLst>
                  <a:cxn ang="T10">
                    <a:pos x="T0" y="T1"/>
                  </a:cxn>
                  <a:cxn ang="T11">
                    <a:pos x="T2" y="T3"/>
                  </a:cxn>
                  <a:cxn ang="T12">
                    <a:pos x="T4" y="T5"/>
                  </a:cxn>
                  <a:cxn ang="T13">
                    <a:pos x="T6" y="T7"/>
                  </a:cxn>
                  <a:cxn ang="T14">
                    <a:pos x="T8" y="T9"/>
                  </a:cxn>
                </a:cxnLst>
                <a:rect l="T15" t="T16" r="T17" b="T18"/>
                <a:pathLst>
                  <a:path w="29" h="28">
                    <a:moveTo>
                      <a:pt x="21" y="0"/>
                    </a:moveTo>
                    <a:lnTo>
                      <a:pt x="28" y="14"/>
                    </a:lnTo>
                    <a:lnTo>
                      <a:pt x="2" y="27"/>
                    </a:lnTo>
                    <a:lnTo>
                      <a:pt x="0" y="16"/>
                    </a:lnTo>
                    <a:lnTo>
                      <a:pt x="21" y="0"/>
                    </a:lnTo>
                  </a:path>
                </a:pathLst>
              </a:custGeom>
              <a:solidFill>
                <a:srgbClr val="808080"/>
              </a:solidFill>
              <a:ln w="9525" cap="rnd">
                <a:noFill/>
                <a:round/>
                <a:headEnd type="none" w="sm" len="sm"/>
                <a:tailEnd type="none" w="sm" len="sm"/>
              </a:ln>
            </p:spPr>
            <p:txBody>
              <a:bodyPr/>
              <a:lstStyle/>
              <a:p>
                <a:endParaRPr lang="es-ES"/>
              </a:p>
            </p:txBody>
          </p:sp>
          <p:sp>
            <p:nvSpPr>
              <p:cNvPr id="106924" name="Freeform 686"/>
              <p:cNvSpPr>
                <a:spLocks/>
              </p:cNvSpPr>
              <p:nvPr/>
            </p:nvSpPr>
            <p:spPr bwMode="auto">
              <a:xfrm>
                <a:off x="1081" y="3438"/>
                <a:ext cx="29" cy="26"/>
              </a:xfrm>
              <a:custGeom>
                <a:avLst/>
                <a:gdLst>
                  <a:gd name="T0" fmla="*/ 24 w 29"/>
                  <a:gd name="T1" fmla="*/ 0 h 26"/>
                  <a:gd name="T2" fmla="*/ 28 w 29"/>
                  <a:gd name="T3" fmla="*/ 13 h 26"/>
                  <a:gd name="T4" fmla="*/ 12 w 29"/>
                  <a:gd name="T5" fmla="*/ 19 h 26"/>
                  <a:gd name="T6" fmla="*/ 6 w 29"/>
                  <a:gd name="T7" fmla="*/ 25 h 26"/>
                  <a:gd name="T8" fmla="*/ 0 w 29"/>
                  <a:gd name="T9" fmla="*/ 25 h 26"/>
                  <a:gd name="T10" fmla="*/ 6 w 29"/>
                  <a:gd name="T11" fmla="*/ 9 h 26"/>
                  <a:gd name="T12" fmla="*/ 24 w 29"/>
                  <a:gd name="T13" fmla="*/ 0 h 26"/>
                  <a:gd name="T14" fmla="*/ 0 60000 65536"/>
                  <a:gd name="T15" fmla="*/ 0 60000 65536"/>
                  <a:gd name="T16" fmla="*/ 0 60000 65536"/>
                  <a:gd name="T17" fmla="*/ 0 60000 65536"/>
                  <a:gd name="T18" fmla="*/ 0 60000 65536"/>
                  <a:gd name="T19" fmla="*/ 0 60000 65536"/>
                  <a:gd name="T20" fmla="*/ 0 60000 65536"/>
                  <a:gd name="T21" fmla="*/ 0 w 29"/>
                  <a:gd name="T22" fmla="*/ 0 h 26"/>
                  <a:gd name="T23" fmla="*/ 29 w 29"/>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26">
                    <a:moveTo>
                      <a:pt x="24" y="0"/>
                    </a:moveTo>
                    <a:lnTo>
                      <a:pt x="28" y="13"/>
                    </a:lnTo>
                    <a:lnTo>
                      <a:pt x="12" y="19"/>
                    </a:lnTo>
                    <a:lnTo>
                      <a:pt x="6" y="25"/>
                    </a:lnTo>
                    <a:lnTo>
                      <a:pt x="0" y="25"/>
                    </a:lnTo>
                    <a:lnTo>
                      <a:pt x="6" y="9"/>
                    </a:lnTo>
                    <a:lnTo>
                      <a:pt x="24" y="0"/>
                    </a:lnTo>
                  </a:path>
                </a:pathLst>
              </a:custGeom>
              <a:solidFill>
                <a:srgbClr val="808080"/>
              </a:solidFill>
              <a:ln w="9525" cap="rnd">
                <a:noFill/>
                <a:round/>
                <a:headEnd type="none" w="sm" len="sm"/>
                <a:tailEnd type="none" w="sm" len="sm"/>
              </a:ln>
            </p:spPr>
            <p:txBody>
              <a:bodyPr/>
              <a:lstStyle/>
              <a:p>
                <a:endParaRPr lang="es-ES"/>
              </a:p>
            </p:txBody>
          </p:sp>
          <p:sp>
            <p:nvSpPr>
              <p:cNvPr id="106925" name="Freeform 687"/>
              <p:cNvSpPr>
                <a:spLocks/>
              </p:cNvSpPr>
              <p:nvPr/>
            </p:nvSpPr>
            <p:spPr bwMode="auto">
              <a:xfrm>
                <a:off x="1077" y="3430"/>
                <a:ext cx="88" cy="26"/>
              </a:xfrm>
              <a:custGeom>
                <a:avLst/>
                <a:gdLst>
                  <a:gd name="T0" fmla="*/ 0 w 88"/>
                  <a:gd name="T1" fmla="*/ 19 h 26"/>
                  <a:gd name="T2" fmla="*/ 0 w 88"/>
                  <a:gd name="T3" fmla="*/ 15 h 26"/>
                  <a:gd name="T4" fmla="*/ 10 w 88"/>
                  <a:gd name="T5" fmla="*/ 17 h 26"/>
                  <a:gd name="T6" fmla="*/ 29 w 88"/>
                  <a:gd name="T7" fmla="*/ 14 h 26"/>
                  <a:gd name="T8" fmla="*/ 38 w 88"/>
                  <a:gd name="T9" fmla="*/ 11 h 26"/>
                  <a:gd name="T10" fmla="*/ 59 w 88"/>
                  <a:gd name="T11" fmla="*/ 6 h 26"/>
                  <a:gd name="T12" fmla="*/ 68 w 88"/>
                  <a:gd name="T13" fmla="*/ 6 h 26"/>
                  <a:gd name="T14" fmla="*/ 76 w 88"/>
                  <a:gd name="T15" fmla="*/ 2 h 26"/>
                  <a:gd name="T16" fmla="*/ 82 w 88"/>
                  <a:gd name="T17" fmla="*/ 0 h 26"/>
                  <a:gd name="T18" fmla="*/ 87 w 88"/>
                  <a:gd name="T19" fmla="*/ 4 h 26"/>
                  <a:gd name="T20" fmla="*/ 87 w 88"/>
                  <a:gd name="T21" fmla="*/ 14 h 26"/>
                  <a:gd name="T22" fmla="*/ 80 w 88"/>
                  <a:gd name="T23" fmla="*/ 15 h 26"/>
                  <a:gd name="T24" fmla="*/ 64 w 88"/>
                  <a:gd name="T25" fmla="*/ 18 h 26"/>
                  <a:gd name="T26" fmla="*/ 57 w 88"/>
                  <a:gd name="T27" fmla="*/ 19 h 26"/>
                  <a:gd name="T28" fmla="*/ 46 w 88"/>
                  <a:gd name="T29" fmla="*/ 23 h 26"/>
                  <a:gd name="T30" fmla="*/ 36 w 88"/>
                  <a:gd name="T31" fmla="*/ 25 h 26"/>
                  <a:gd name="T32" fmla="*/ 27 w 88"/>
                  <a:gd name="T33" fmla="*/ 25 h 26"/>
                  <a:gd name="T34" fmla="*/ 14 w 88"/>
                  <a:gd name="T35" fmla="*/ 25 h 26"/>
                  <a:gd name="T36" fmla="*/ 0 w 88"/>
                  <a:gd name="T37" fmla="*/ 19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0" y="19"/>
                    </a:moveTo>
                    <a:lnTo>
                      <a:pt x="0" y="15"/>
                    </a:lnTo>
                    <a:lnTo>
                      <a:pt x="10" y="17"/>
                    </a:lnTo>
                    <a:lnTo>
                      <a:pt x="29" y="14"/>
                    </a:lnTo>
                    <a:lnTo>
                      <a:pt x="38" y="11"/>
                    </a:lnTo>
                    <a:lnTo>
                      <a:pt x="59" y="6"/>
                    </a:lnTo>
                    <a:lnTo>
                      <a:pt x="68" y="6"/>
                    </a:lnTo>
                    <a:lnTo>
                      <a:pt x="76" y="2"/>
                    </a:lnTo>
                    <a:lnTo>
                      <a:pt x="82" y="0"/>
                    </a:lnTo>
                    <a:lnTo>
                      <a:pt x="87" y="4"/>
                    </a:lnTo>
                    <a:lnTo>
                      <a:pt x="87" y="14"/>
                    </a:lnTo>
                    <a:lnTo>
                      <a:pt x="80" y="15"/>
                    </a:lnTo>
                    <a:lnTo>
                      <a:pt x="64" y="18"/>
                    </a:lnTo>
                    <a:lnTo>
                      <a:pt x="57" y="19"/>
                    </a:lnTo>
                    <a:lnTo>
                      <a:pt x="46" y="23"/>
                    </a:lnTo>
                    <a:lnTo>
                      <a:pt x="36" y="25"/>
                    </a:lnTo>
                    <a:lnTo>
                      <a:pt x="27" y="25"/>
                    </a:lnTo>
                    <a:lnTo>
                      <a:pt x="14" y="25"/>
                    </a:lnTo>
                    <a:lnTo>
                      <a:pt x="0" y="19"/>
                    </a:lnTo>
                  </a:path>
                </a:pathLst>
              </a:custGeom>
              <a:solidFill>
                <a:srgbClr val="808080"/>
              </a:solidFill>
              <a:ln w="9525" cap="rnd">
                <a:noFill/>
                <a:round/>
                <a:headEnd type="none" w="sm" len="sm"/>
                <a:tailEnd type="none" w="sm" len="sm"/>
              </a:ln>
            </p:spPr>
            <p:txBody>
              <a:bodyPr/>
              <a:lstStyle/>
              <a:p>
                <a:endParaRPr lang="es-ES"/>
              </a:p>
            </p:txBody>
          </p:sp>
          <p:sp>
            <p:nvSpPr>
              <p:cNvPr id="106926" name="Freeform 688"/>
              <p:cNvSpPr>
                <a:spLocks/>
              </p:cNvSpPr>
              <p:nvPr/>
            </p:nvSpPr>
            <p:spPr bwMode="auto">
              <a:xfrm>
                <a:off x="1132" y="3415"/>
                <a:ext cx="30" cy="25"/>
              </a:xfrm>
              <a:custGeom>
                <a:avLst/>
                <a:gdLst>
                  <a:gd name="T0" fmla="*/ 0 w 30"/>
                  <a:gd name="T1" fmla="*/ 0 h 25"/>
                  <a:gd name="T2" fmla="*/ 0 w 30"/>
                  <a:gd name="T3" fmla="*/ 12 h 25"/>
                  <a:gd name="T4" fmla="*/ 0 w 30"/>
                  <a:gd name="T5" fmla="*/ 14 h 25"/>
                  <a:gd name="T6" fmla="*/ 5 w 30"/>
                  <a:gd name="T7" fmla="*/ 24 h 25"/>
                  <a:gd name="T8" fmla="*/ 13 w 30"/>
                  <a:gd name="T9" fmla="*/ 24 h 25"/>
                  <a:gd name="T10" fmla="*/ 23 w 30"/>
                  <a:gd name="T11" fmla="*/ 19 h 25"/>
                  <a:gd name="T12" fmla="*/ 29 w 30"/>
                  <a:gd name="T13" fmla="*/ 14 h 25"/>
                  <a:gd name="T14" fmla="*/ 26 w 30"/>
                  <a:gd name="T15" fmla="*/ 11 h 25"/>
                  <a:gd name="T16" fmla="*/ 25 w 30"/>
                  <a:gd name="T17" fmla="*/ 0 h 25"/>
                  <a:gd name="T18" fmla="*/ 0 w 30"/>
                  <a:gd name="T19" fmla="*/ 0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25"/>
                  <a:gd name="T32" fmla="*/ 30 w 30"/>
                  <a:gd name="T33" fmla="*/ 25 h 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25">
                    <a:moveTo>
                      <a:pt x="0" y="0"/>
                    </a:moveTo>
                    <a:lnTo>
                      <a:pt x="0" y="12"/>
                    </a:lnTo>
                    <a:lnTo>
                      <a:pt x="0" y="14"/>
                    </a:lnTo>
                    <a:lnTo>
                      <a:pt x="5" y="24"/>
                    </a:lnTo>
                    <a:lnTo>
                      <a:pt x="13" y="24"/>
                    </a:lnTo>
                    <a:lnTo>
                      <a:pt x="23" y="19"/>
                    </a:lnTo>
                    <a:lnTo>
                      <a:pt x="29" y="14"/>
                    </a:lnTo>
                    <a:lnTo>
                      <a:pt x="26" y="11"/>
                    </a:lnTo>
                    <a:lnTo>
                      <a:pt x="25" y="0"/>
                    </a:lnTo>
                    <a:lnTo>
                      <a:pt x="0" y="0"/>
                    </a:lnTo>
                  </a:path>
                </a:pathLst>
              </a:custGeom>
              <a:solidFill>
                <a:srgbClr val="A0A0A0"/>
              </a:solidFill>
              <a:ln w="9525" cap="rnd">
                <a:noFill/>
                <a:round/>
                <a:headEnd type="none" w="sm" len="sm"/>
                <a:tailEnd type="none" w="sm" len="sm"/>
              </a:ln>
            </p:spPr>
            <p:txBody>
              <a:bodyPr/>
              <a:lstStyle/>
              <a:p>
                <a:endParaRPr lang="es-ES"/>
              </a:p>
            </p:txBody>
          </p:sp>
          <p:sp>
            <p:nvSpPr>
              <p:cNvPr id="106927" name="Freeform 689"/>
              <p:cNvSpPr>
                <a:spLocks/>
              </p:cNvSpPr>
              <p:nvPr/>
            </p:nvSpPr>
            <p:spPr bwMode="auto">
              <a:xfrm>
                <a:off x="1123" y="3343"/>
                <a:ext cx="42" cy="81"/>
              </a:xfrm>
              <a:custGeom>
                <a:avLst/>
                <a:gdLst>
                  <a:gd name="T0" fmla="*/ 38 w 42"/>
                  <a:gd name="T1" fmla="*/ 0 h 81"/>
                  <a:gd name="T2" fmla="*/ 41 w 42"/>
                  <a:gd name="T3" fmla="*/ 27 h 81"/>
                  <a:gd name="T4" fmla="*/ 39 w 42"/>
                  <a:gd name="T5" fmla="*/ 50 h 81"/>
                  <a:gd name="T6" fmla="*/ 41 w 42"/>
                  <a:gd name="T7" fmla="*/ 76 h 81"/>
                  <a:gd name="T8" fmla="*/ 20 w 42"/>
                  <a:gd name="T9" fmla="*/ 80 h 81"/>
                  <a:gd name="T10" fmla="*/ 0 w 42"/>
                  <a:gd name="T11" fmla="*/ 80 h 81"/>
                  <a:gd name="T12" fmla="*/ 0 w 42"/>
                  <a:gd name="T13" fmla="*/ 0 h 81"/>
                  <a:gd name="T14" fmla="*/ 38 w 42"/>
                  <a:gd name="T15" fmla="*/ 0 h 81"/>
                  <a:gd name="T16" fmla="*/ 0 60000 65536"/>
                  <a:gd name="T17" fmla="*/ 0 60000 65536"/>
                  <a:gd name="T18" fmla="*/ 0 60000 65536"/>
                  <a:gd name="T19" fmla="*/ 0 60000 65536"/>
                  <a:gd name="T20" fmla="*/ 0 60000 65536"/>
                  <a:gd name="T21" fmla="*/ 0 60000 65536"/>
                  <a:gd name="T22" fmla="*/ 0 60000 65536"/>
                  <a:gd name="T23" fmla="*/ 0 60000 65536"/>
                  <a:gd name="T24" fmla="*/ 0 w 42"/>
                  <a:gd name="T25" fmla="*/ 0 h 81"/>
                  <a:gd name="T26" fmla="*/ 42 w 42"/>
                  <a:gd name="T27" fmla="*/ 81 h 8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2" h="81">
                    <a:moveTo>
                      <a:pt x="38" y="0"/>
                    </a:moveTo>
                    <a:lnTo>
                      <a:pt x="41" y="27"/>
                    </a:lnTo>
                    <a:lnTo>
                      <a:pt x="39" y="50"/>
                    </a:lnTo>
                    <a:lnTo>
                      <a:pt x="41" y="76"/>
                    </a:lnTo>
                    <a:lnTo>
                      <a:pt x="20" y="80"/>
                    </a:lnTo>
                    <a:lnTo>
                      <a:pt x="0" y="80"/>
                    </a:lnTo>
                    <a:lnTo>
                      <a:pt x="0" y="0"/>
                    </a:lnTo>
                    <a:lnTo>
                      <a:pt x="38"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928" name="Freeform 690"/>
              <p:cNvSpPr>
                <a:spLocks/>
              </p:cNvSpPr>
              <p:nvPr/>
            </p:nvSpPr>
            <p:spPr bwMode="auto">
              <a:xfrm>
                <a:off x="1129" y="3346"/>
                <a:ext cx="33" cy="72"/>
              </a:xfrm>
              <a:custGeom>
                <a:avLst/>
                <a:gdLst>
                  <a:gd name="T0" fmla="*/ 28 w 33"/>
                  <a:gd name="T1" fmla="*/ 0 h 72"/>
                  <a:gd name="T2" fmla="*/ 32 w 33"/>
                  <a:gd name="T3" fmla="*/ 22 h 72"/>
                  <a:gd name="T4" fmla="*/ 30 w 33"/>
                  <a:gd name="T5" fmla="*/ 40 h 72"/>
                  <a:gd name="T6" fmla="*/ 30 w 33"/>
                  <a:gd name="T7" fmla="*/ 64 h 72"/>
                  <a:gd name="T8" fmla="*/ 14 w 33"/>
                  <a:gd name="T9" fmla="*/ 71 h 72"/>
                  <a:gd name="T10" fmla="*/ 0 w 33"/>
                  <a:gd name="T11" fmla="*/ 71 h 72"/>
                  <a:gd name="T12" fmla="*/ 0 w 33"/>
                  <a:gd name="T13" fmla="*/ 0 h 72"/>
                  <a:gd name="T14" fmla="*/ 28 w 33"/>
                  <a:gd name="T15" fmla="*/ 0 h 72"/>
                  <a:gd name="T16" fmla="*/ 0 60000 65536"/>
                  <a:gd name="T17" fmla="*/ 0 60000 65536"/>
                  <a:gd name="T18" fmla="*/ 0 60000 65536"/>
                  <a:gd name="T19" fmla="*/ 0 60000 65536"/>
                  <a:gd name="T20" fmla="*/ 0 60000 65536"/>
                  <a:gd name="T21" fmla="*/ 0 60000 65536"/>
                  <a:gd name="T22" fmla="*/ 0 60000 65536"/>
                  <a:gd name="T23" fmla="*/ 0 60000 65536"/>
                  <a:gd name="T24" fmla="*/ 0 w 33"/>
                  <a:gd name="T25" fmla="*/ 0 h 72"/>
                  <a:gd name="T26" fmla="*/ 33 w 33"/>
                  <a:gd name="T27" fmla="*/ 72 h 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3" h="72">
                    <a:moveTo>
                      <a:pt x="28" y="0"/>
                    </a:moveTo>
                    <a:lnTo>
                      <a:pt x="32" y="22"/>
                    </a:lnTo>
                    <a:lnTo>
                      <a:pt x="30" y="40"/>
                    </a:lnTo>
                    <a:lnTo>
                      <a:pt x="30" y="64"/>
                    </a:lnTo>
                    <a:lnTo>
                      <a:pt x="14" y="71"/>
                    </a:lnTo>
                    <a:lnTo>
                      <a:pt x="0" y="71"/>
                    </a:lnTo>
                    <a:lnTo>
                      <a:pt x="0" y="0"/>
                    </a:lnTo>
                    <a:lnTo>
                      <a:pt x="28" y="0"/>
                    </a:lnTo>
                  </a:path>
                </a:pathLst>
              </a:custGeom>
              <a:solidFill>
                <a:srgbClr val="808080"/>
              </a:solidFill>
              <a:ln w="9525" cap="rnd">
                <a:noFill/>
                <a:round/>
                <a:headEnd type="none" w="sm" len="sm"/>
                <a:tailEnd type="none" w="sm" len="sm"/>
              </a:ln>
            </p:spPr>
            <p:txBody>
              <a:bodyPr/>
              <a:lstStyle/>
              <a:p>
                <a:endParaRPr lang="es-ES"/>
              </a:p>
            </p:txBody>
          </p:sp>
          <p:sp>
            <p:nvSpPr>
              <p:cNvPr id="106929" name="Freeform 691"/>
              <p:cNvSpPr>
                <a:spLocks/>
              </p:cNvSpPr>
              <p:nvPr/>
            </p:nvSpPr>
            <p:spPr bwMode="auto">
              <a:xfrm>
                <a:off x="1048" y="3424"/>
                <a:ext cx="97" cy="48"/>
              </a:xfrm>
              <a:custGeom>
                <a:avLst/>
                <a:gdLst>
                  <a:gd name="T0" fmla="*/ 56 w 97"/>
                  <a:gd name="T1" fmla="*/ 0 h 48"/>
                  <a:gd name="T2" fmla="*/ 56 w 97"/>
                  <a:gd name="T3" fmla="*/ 12 h 48"/>
                  <a:gd name="T4" fmla="*/ 32 w 97"/>
                  <a:gd name="T5" fmla="*/ 24 h 48"/>
                  <a:gd name="T6" fmla="*/ 10 w 97"/>
                  <a:gd name="T7" fmla="*/ 28 h 48"/>
                  <a:gd name="T8" fmla="*/ 0 w 97"/>
                  <a:gd name="T9" fmla="*/ 34 h 48"/>
                  <a:gd name="T10" fmla="*/ 0 w 97"/>
                  <a:gd name="T11" fmla="*/ 40 h 48"/>
                  <a:gd name="T12" fmla="*/ 14 w 97"/>
                  <a:gd name="T13" fmla="*/ 44 h 48"/>
                  <a:gd name="T14" fmla="*/ 37 w 97"/>
                  <a:gd name="T15" fmla="*/ 47 h 48"/>
                  <a:gd name="T16" fmla="*/ 56 w 97"/>
                  <a:gd name="T17" fmla="*/ 43 h 48"/>
                  <a:gd name="T18" fmla="*/ 69 w 97"/>
                  <a:gd name="T19" fmla="*/ 40 h 48"/>
                  <a:gd name="T20" fmla="*/ 69 w 97"/>
                  <a:gd name="T21" fmla="*/ 43 h 48"/>
                  <a:gd name="T22" fmla="*/ 84 w 97"/>
                  <a:gd name="T23" fmla="*/ 43 h 48"/>
                  <a:gd name="T24" fmla="*/ 94 w 97"/>
                  <a:gd name="T25" fmla="*/ 40 h 48"/>
                  <a:gd name="T26" fmla="*/ 94 w 97"/>
                  <a:gd name="T27" fmla="*/ 34 h 48"/>
                  <a:gd name="T28" fmla="*/ 96 w 97"/>
                  <a:gd name="T29" fmla="*/ 30 h 48"/>
                  <a:gd name="T30" fmla="*/ 96 w 97"/>
                  <a:gd name="T31" fmla="*/ 21 h 48"/>
                  <a:gd name="T32" fmla="*/ 92 w 97"/>
                  <a:gd name="T33" fmla="*/ 16 h 48"/>
                  <a:gd name="T34" fmla="*/ 86 w 97"/>
                  <a:gd name="T35" fmla="*/ 10 h 48"/>
                  <a:gd name="T36" fmla="*/ 86 w 97"/>
                  <a:gd name="T37" fmla="*/ 0 h 48"/>
                  <a:gd name="T38" fmla="*/ 56 w 97"/>
                  <a:gd name="T39" fmla="*/ 0 h 4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7"/>
                  <a:gd name="T61" fmla="*/ 0 h 48"/>
                  <a:gd name="T62" fmla="*/ 97 w 97"/>
                  <a:gd name="T63" fmla="*/ 48 h 4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7" h="48">
                    <a:moveTo>
                      <a:pt x="56" y="0"/>
                    </a:moveTo>
                    <a:lnTo>
                      <a:pt x="56" y="12"/>
                    </a:lnTo>
                    <a:lnTo>
                      <a:pt x="32" y="24"/>
                    </a:lnTo>
                    <a:lnTo>
                      <a:pt x="10" y="28"/>
                    </a:lnTo>
                    <a:lnTo>
                      <a:pt x="0" y="34"/>
                    </a:lnTo>
                    <a:lnTo>
                      <a:pt x="0" y="40"/>
                    </a:lnTo>
                    <a:lnTo>
                      <a:pt x="14" y="44"/>
                    </a:lnTo>
                    <a:lnTo>
                      <a:pt x="37" y="47"/>
                    </a:lnTo>
                    <a:lnTo>
                      <a:pt x="56" y="43"/>
                    </a:lnTo>
                    <a:lnTo>
                      <a:pt x="69" y="40"/>
                    </a:lnTo>
                    <a:lnTo>
                      <a:pt x="69" y="43"/>
                    </a:lnTo>
                    <a:lnTo>
                      <a:pt x="84" y="43"/>
                    </a:lnTo>
                    <a:lnTo>
                      <a:pt x="94" y="40"/>
                    </a:lnTo>
                    <a:lnTo>
                      <a:pt x="94" y="34"/>
                    </a:lnTo>
                    <a:lnTo>
                      <a:pt x="96" y="30"/>
                    </a:lnTo>
                    <a:lnTo>
                      <a:pt x="96" y="21"/>
                    </a:lnTo>
                    <a:lnTo>
                      <a:pt x="92" y="16"/>
                    </a:lnTo>
                    <a:lnTo>
                      <a:pt x="86" y="10"/>
                    </a:lnTo>
                    <a:lnTo>
                      <a:pt x="86" y="0"/>
                    </a:lnTo>
                    <a:lnTo>
                      <a:pt x="56"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930" name="Freeform 692"/>
              <p:cNvSpPr>
                <a:spLocks/>
              </p:cNvSpPr>
              <p:nvPr/>
            </p:nvSpPr>
            <p:spPr bwMode="auto">
              <a:xfrm>
                <a:off x="1088" y="3442"/>
                <a:ext cx="26" cy="26"/>
              </a:xfrm>
              <a:custGeom>
                <a:avLst/>
                <a:gdLst>
                  <a:gd name="T0" fmla="*/ 19 w 26"/>
                  <a:gd name="T1" fmla="*/ 0 h 26"/>
                  <a:gd name="T2" fmla="*/ 25 w 26"/>
                  <a:gd name="T3" fmla="*/ 11 h 26"/>
                  <a:gd name="T4" fmla="*/ 1 w 26"/>
                  <a:gd name="T5" fmla="*/ 25 h 26"/>
                  <a:gd name="T6" fmla="*/ 0 w 26"/>
                  <a:gd name="T7" fmla="*/ 13 h 26"/>
                  <a:gd name="T8" fmla="*/ 19 w 26"/>
                  <a:gd name="T9" fmla="*/ 0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19" y="0"/>
                    </a:moveTo>
                    <a:lnTo>
                      <a:pt x="25" y="11"/>
                    </a:lnTo>
                    <a:lnTo>
                      <a:pt x="1" y="25"/>
                    </a:lnTo>
                    <a:lnTo>
                      <a:pt x="0" y="13"/>
                    </a:lnTo>
                    <a:lnTo>
                      <a:pt x="19" y="0"/>
                    </a:lnTo>
                  </a:path>
                </a:pathLst>
              </a:custGeom>
              <a:solidFill>
                <a:srgbClr val="808080"/>
              </a:solidFill>
              <a:ln w="9525" cap="rnd">
                <a:noFill/>
                <a:round/>
                <a:headEnd type="none" w="sm" len="sm"/>
                <a:tailEnd type="none" w="sm" len="sm"/>
              </a:ln>
            </p:spPr>
            <p:txBody>
              <a:bodyPr/>
              <a:lstStyle/>
              <a:p>
                <a:endParaRPr lang="es-ES"/>
              </a:p>
            </p:txBody>
          </p:sp>
          <p:sp>
            <p:nvSpPr>
              <p:cNvPr id="106931" name="Freeform 693"/>
              <p:cNvSpPr>
                <a:spLocks/>
              </p:cNvSpPr>
              <p:nvPr/>
            </p:nvSpPr>
            <p:spPr bwMode="auto">
              <a:xfrm>
                <a:off x="1057" y="3442"/>
                <a:ext cx="88" cy="26"/>
              </a:xfrm>
              <a:custGeom>
                <a:avLst/>
                <a:gdLst>
                  <a:gd name="T0" fmla="*/ 0 w 88"/>
                  <a:gd name="T1" fmla="*/ 20 h 26"/>
                  <a:gd name="T2" fmla="*/ 0 w 88"/>
                  <a:gd name="T3" fmla="*/ 15 h 26"/>
                  <a:gd name="T4" fmla="*/ 10 w 88"/>
                  <a:gd name="T5" fmla="*/ 17 h 26"/>
                  <a:gd name="T6" fmla="*/ 28 w 88"/>
                  <a:gd name="T7" fmla="*/ 14 h 26"/>
                  <a:gd name="T8" fmla="*/ 40 w 88"/>
                  <a:gd name="T9" fmla="*/ 12 h 26"/>
                  <a:gd name="T10" fmla="*/ 58 w 88"/>
                  <a:gd name="T11" fmla="*/ 7 h 26"/>
                  <a:gd name="T12" fmla="*/ 67 w 88"/>
                  <a:gd name="T13" fmla="*/ 7 h 26"/>
                  <a:gd name="T14" fmla="*/ 76 w 88"/>
                  <a:gd name="T15" fmla="*/ 3 h 26"/>
                  <a:gd name="T16" fmla="*/ 80 w 88"/>
                  <a:gd name="T17" fmla="*/ 0 h 26"/>
                  <a:gd name="T18" fmla="*/ 87 w 88"/>
                  <a:gd name="T19" fmla="*/ 4 h 26"/>
                  <a:gd name="T20" fmla="*/ 87 w 88"/>
                  <a:gd name="T21" fmla="*/ 14 h 26"/>
                  <a:gd name="T22" fmla="*/ 78 w 88"/>
                  <a:gd name="T23" fmla="*/ 15 h 26"/>
                  <a:gd name="T24" fmla="*/ 64 w 88"/>
                  <a:gd name="T25" fmla="*/ 17 h 26"/>
                  <a:gd name="T26" fmla="*/ 57 w 88"/>
                  <a:gd name="T27" fmla="*/ 19 h 26"/>
                  <a:gd name="T28" fmla="*/ 46 w 88"/>
                  <a:gd name="T29" fmla="*/ 22 h 26"/>
                  <a:gd name="T30" fmla="*/ 35 w 88"/>
                  <a:gd name="T31" fmla="*/ 25 h 26"/>
                  <a:gd name="T32" fmla="*/ 27 w 88"/>
                  <a:gd name="T33" fmla="*/ 25 h 26"/>
                  <a:gd name="T34" fmla="*/ 13 w 88"/>
                  <a:gd name="T35" fmla="*/ 25 h 26"/>
                  <a:gd name="T36" fmla="*/ 0 w 88"/>
                  <a:gd name="T37" fmla="*/ 20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0" y="20"/>
                    </a:moveTo>
                    <a:lnTo>
                      <a:pt x="0" y="15"/>
                    </a:lnTo>
                    <a:lnTo>
                      <a:pt x="10" y="17"/>
                    </a:lnTo>
                    <a:lnTo>
                      <a:pt x="28" y="14"/>
                    </a:lnTo>
                    <a:lnTo>
                      <a:pt x="40" y="12"/>
                    </a:lnTo>
                    <a:lnTo>
                      <a:pt x="58" y="7"/>
                    </a:lnTo>
                    <a:lnTo>
                      <a:pt x="67" y="7"/>
                    </a:lnTo>
                    <a:lnTo>
                      <a:pt x="76" y="3"/>
                    </a:lnTo>
                    <a:lnTo>
                      <a:pt x="80" y="0"/>
                    </a:lnTo>
                    <a:lnTo>
                      <a:pt x="87" y="4"/>
                    </a:lnTo>
                    <a:lnTo>
                      <a:pt x="87" y="14"/>
                    </a:lnTo>
                    <a:lnTo>
                      <a:pt x="78" y="15"/>
                    </a:lnTo>
                    <a:lnTo>
                      <a:pt x="64" y="17"/>
                    </a:lnTo>
                    <a:lnTo>
                      <a:pt x="57" y="19"/>
                    </a:lnTo>
                    <a:lnTo>
                      <a:pt x="46" y="22"/>
                    </a:lnTo>
                    <a:lnTo>
                      <a:pt x="35" y="25"/>
                    </a:lnTo>
                    <a:lnTo>
                      <a:pt x="27" y="25"/>
                    </a:lnTo>
                    <a:lnTo>
                      <a:pt x="13" y="25"/>
                    </a:lnTo>
                    <a:lnTo>
                      <a:pt x="0" y="20"/>
                    </a:lnTo>
                  </a:path>
                </a:pathLst>
              </a:custGeom>
              <a:solidFill>
                <a:srgbClr val="808080"/>
              </a:solidFill>
              <a:ln w="9525" cap="rnd">
                <a:noFill/>
                <a:round/>
                <a:headEnd type="none" w="sm" len="sm"/>
                <a:tailEnd type="none" w="sm" len="sm"/>
              </a:ln>
            </p:spPr>
            <p:txBody>
              <a:bodyPr/>
              <a:lstStyle/>
              <a:p>
                <a:endParaRPr lang="es-ES"/>
              </a:p>
            </p:txBody>
          </p:sp>
          <p:sp>
            <p:nvSpPr>
              <p:cNvPr id="106932" name="Freeform 694"/>
              <p:cNvSpPr>
                <a:spLocks/>
              </p:cNvSpPr>
              <p:nvPr/>
            </p:nvSpPr>
            <p:spPr bwMode="auto">
              <a:xfrm>
                <a:off x="1109" y="3424"/>
                <a:ext cx="29" cy="27"/>
              </a:xfrm>
              <a:custGeom>
                <a:avLst/>
                <a:gdLst>
                  <a:gd name="T0" fmla="*/ 0 w 29"/>
                  <a:gd name="T1" fmla="*/ 0 h 27"/>
                  <a:gd name="T2" fmla="*/ 0 w 29"/>
                  <a:gd name="T3" fmla="*/ 14 h 27"/>
                  <a:gd name="T4" fmla="*/ 0 w 29"/>
                  <a:gd name="T5" fmla="*/ 16 h 27"/>
                  <a:gd name="T6" fmla="*/ 5 w 29"/>
                  <a:gd name="T7" fmla="*/ 26 h 27"/>
                  <a:gd name="T8" fmla="*/ 12 w 29"/>
                  <a:gd name="T9" fmla="*/ 26 h 27"/>
                  <a:gd name="T10" fmla="*/ 24 w 29"/>
                  <a:gd name="T11" fmla="*/ 20 h 27"/>
                  <a:gd name="T12" fmla="*/ 28 w 29"/>
                  <a:gd name="T13" fmla="*/ 16 h 27"/>
                  <a:gd name="T14" fmla="*/ 25 w 29"/>
                  <a:gd name="T15" fmla="*/ 13 h 27"/>
                  <a:gd name="T16" fmla="*/ 24 w 29"/>
                  <a:gd name="T17" fmla="*/ 0 h 27"/>
                  <a:gd name="T18" fmla="*/ 0 w 29"/>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27"/>
                  <a:gd name="T32" fmla="*/ 29 w 29"/>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27">
                    <a:moveTo>
                      <a:pt x="0" y="0"/>
                    </a:moveTo>
                    <a:lnTo>
                      <a:pt x="0" y="14"/>
                    </a:lnTo>
                    <a:lnTo>
                      <a:pt x="0" y="16"/>
                    </a:lnTo>
                    <a:lnTo>
                      <a:pt x="5" y="26"/>
                    </a:lnTo>
                    <a:lnTo>
                      <a:pt x="12" y="26"/>
                    </a:lnTo>
                    <a:lnTo>
                      <a:pt x="24" y="20"/>
                    </a:lnTo>
                    <a:lnTo>
                      <a:pt x="28" y="16"/>
                    </a:lnTo>
                    <a:lnTo>
                      <a:pt x="25" y="13"/>
                    </a:lnTo>
                    <a:lnTo>
                      <a:pt x="24" y="0"/>
                    </a:lnTo>
                    <a:lnTo>
                      <a:pt x="0" y="0"/>
                    </a:lnTo>
                  </a:path>
                </a:pathLst>
              </a:custGeom>
              <a:solidFill>
                <a:srgbClr val="A0A0A0"/>
              </a:solidFill>
              <a:ln w="9525" cap="rnd">
                <a:noFill/>
                <a:round/>
                <a:headEnd type="none" w="sm" len="sm"/>
                <a:tailEnd type="none" w="sm" len="sm"/>
              </a:ln>
            </p:spPr>
            <p:txBody>
              <a:bodyPr/>
              <a:lstStyle/>
              <a:p>
                <a:endParaRPr lang="es-ES"/>
              </a:p>
            </p:txBody>
          </p:sp>
          <p:sp>
            <p:nvSpPr>
              <p:cNvPr id="106933" name="Oval 695"/>
              <p:cNvSpPr>
                <a:spLocks noChangeArrowheads="1"/>
              </p:cNvSpPr>
              <p:nvPr/>
            </p:nvSpPr>
            <p:spPr bwMode="auto">
              <a:xfrm>
                <a:off x="1214" y="3412"/>
                <a:ext cx="113" cy="46"/>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6934" name="Rectangle 696"/>
              <p:cNvSpPr>
                <a:spLocks noChangeArrowheads="1"/>
              </p:cNvSpPr>
              <p:nvPr/>
            </p:nvSpPr>
            <p:spPr bwMode="auto">
              <a:xfrm>
                <a:off x="1262" y="3345"/>
                <a:ext cx="20" cy="85"/>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6935" name="Freeform 697"/>
              <p:cNvSpPr>
                <a:spLocks/>
              </p:cNvSpPr>
              <p:nvPr/>
            </p:nvSpPr>
            <p:spPr bwMode="auto">
              <a:xfrm>
                <a:off x="1228" y="2997"/>
                <a:ext cx="83" cy="92"/>
              </a:xfrm>
              <a:custGeom>
                <a:avLst/>
                <a:gdLst>
                  <a:gd name="T0" fmla="*/ 23 w 83"/>
                  <a:gd name="T1" fmla="*/ 6 h 92"/>
                  <a:gd name="T2" fmla="*/ 19 w 83"/>
                  <a:gd name="T3" fmla="*/ 9 h 92"/>
                  <a:gd name="T4" fmla="*/ 16 w 83"/>
                  <a:gd name="T5" fmla="*/ 11 h 92"/>
                  <a:gd name="T6" fmla="*/ 12 w 83"/>
                  <a:gd name="T7" fmla="*/ 16 h 92"/>
                  <a:gd name="T8" fmla="*/ 8 w 83"/>
                  <a:gd name="T9" fmla="*/ 23 h 92"/>
                  <a:gd name="T10" fmla="*/ 7 w 83"/>
                  <a:gd name="T11" fmla="*/ 27 h 92"/>
                  <a:gd name="T12" fmla="*/ 7 w 83"/>
                  <a:gd name="T13" fmla="*/ 30 h 92"/>
                  <a:gd name="T14" fmla="*/ 8 w 83"/>
                  <a:gd name="T15" fmla="*/ 34 h 92"/>
                  <a:gd name="T16" fmla="*/ 6 w 83"/>
                  <a:gd name="T17" fmla="*/ 38 h 92"/>
                  <a:gd name="T18" fmla="*/ 1 w 83"/>
                  <a:gd name="T19" fmla="*/ 44 h 92"/>
                  <a:gd name="T20" fmla="*/ 0 w 83"/>
                  <a:gd name="T21" fmla="*/ 50 h 92"/>
                  <a:gd name="T22" fmla="*/ 0 w 83"/>
                  <a:gd name="T23" fmla="*/ 53 h 92"/>
                  <a:gd name="T24" fmla="*/ 0 w 83"/>
                  <a:gd name="T25" fmla="*/ 56 h 92"/>
                  <a:gd name="T26" fmla="*/ 1 w 83"/>
                  <a:gd name="T27" fmla="*/ 58 h 92"/>
                  <a:gd name="T28" fmla="*/ 5 w 83"/>
                  <a:gd name="T29" fmla="*/ 58 h 92"/>
                  <a:gd name="T30" fmla="*/ 6 w 83"/>
                  <a:gd name="T31" fmla="*/ 59 h 92"/>
                  <a:gd name="T32" fmla="*/ 6 w 83"/>
                  <a:gd name="T33" fmla="*/ 62 h 92"/>
                  <a:gd name="T34" fmla="*/ 5 w 83"/>
                  <a:gd name="T35" fmla="*/ 66 h 92"/>
                  <a:gd name="T36" fmla="*/ 7 w 83"/>
                  <a:gd name="T37" fmla="*/ 69 h 92"/>
                  <a:gd name="T38" fmla="*/ 6 w 83"/>
                  <a:gd name="T39" fmla="*/ 71 h 92"/>
                  <a:gd name="T40" fmla="*/ 8 w 83"/>
                  <a:gd name="T41" fmla="*/ 73 h 92"/>
                  <a:gd name="T42" fmla="*/ 9 w 83"/>
                  <a:gd name="T43" fmla="*/ 75 h 92"/>
                  <a:gd name="T44" fmla="*/ 10 w 83"/>
                  <a:gd name="T45" fmla="*/ 79 h 92"/>
                  <a:gd name="T46" fmla="*/ 13 w 83"/>
                  <a:gd name="T47" fmla="*/ 83 h 92"/>
                  <a:gd name="T48" fmla="*/ 17 w 83"/>
                  <a:gd name="T49" fmla="*/ 84 h 92"/>
                  <a:gd name="T50" fmla="*/ 20 w 83"/>
                  <a:gd name="T51" fmla="*/ 84 h 92"/>
                  <a:gd name="T52" fmla="*/ 23 w 83"/>
                  <a:gd name="T53" fmla="*/ 84 h 92"/>
                  <a:gd name="T54" fmla="*/ 28 w 83"/>
                  <a:gd name="T55" fmla="*/ 84 h 92"/>
                  <a:gd name="T56" fmla="*/ 27 w 83"/>
                  <a:gd name="T57" fmla="*/ 91 h 92"/>
                  <a:gd name="T58" fmla="*/ 71 w 83"/>
                  <a:gd name="T59" fmla="*/ 76 h 92"/>
                  <a:gd name="T60" fmla="*/ 67 w 83"/>
                  <a:gd name="T61" fmla="*/ 69 h 92"/>
                  <a:gd name="T62" fmla="*/ 69 w 83"/>
                  <a:gd name="T63" fmla="*/ 62 h 92"/>
                  <a:gd name="T64" fmla="*/ 82 w 83"/>
                  <a:gd name="T65" fmla="*/ 50 h 92"/>
                  <a:gd name="T66" fmla="*/ 82 w 83"/>
                  <a:gd name="T67" fmla="*/ 20 h 92"/>
                  <a:gd name="T68" fmla="*/ 72 w 83"/>
                  <a:gd name="T69" fmla="*/ 11 h 92"/>
                  <a:gd name="T70" fmla="*/ 62 w 83"/>
                  <a:gd name="T71" fmla="*/ 7 h 92"/>
                  <a:gd name="T72" fmla="*/ 56 w 83"/>
                  <a:gd name="T73" fmla="*/ 0 h 92"/>
                  <a:gd name="T74" fmla="*/ 48 w 83"/>
                  <a:gd name="T75" fmla="*/ 0 h 92"/>
                  <a:gd name="T76" fmla="*/ 38 w 83"/>
                  <a:gd name="T77" fmla="*/ 0 h 92"/>
                  <a:gd name="T78" fmla="*/ 29 w 83"/>
                  <a:gd name="T79" fmla="*/ 3 h 92"/>
                  <a:gd name="T80" fmla="*/ 23 w 83"/>
                  <a:gd name="T81" fmla="*/ 6 h 9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3"/>
                  <a:gd name="T124" fmla="*/ 0 h 92"/>
                  <a:gd name="T125" fmla="*/ 83 w 83"/>
                  <a:gd name="T126" fmla="*/ 92 h 9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3" h="92">
                    <a:moveTo>
                      <a:pt x="23" y="6"/>
                    </a:moveTo>
                    <a:lnTo>
                      <a:pt x="19" y="9"/>
                    </a:lnTo>
                    <a:lnTo>
                      <a:pt x="16" y="11"/>
                    </a:lnTo>
                    <a:lnTo>
                      <a:pt x="12" y="16"/>
                    </a:lnTo>
                    <a:lnTo>
                      <a:pt x="8" y="23"/>
                    </a:lnTo>
                    <a:lnTo>
                      <a:pt x="7" y="27"/>
                    </a:lnTo>
                    <a:lnTo>
                      <a:pt x="7" y="30"/>
                    </a:lnTo>
                    <a:lnTo>
                      <a:pt x="8" y="34"/>
                    </a:lnTo>
                    <a:lnTo>
                      <a:pt x="6" y="38"/>
                    </a:lnTo>
                    <a:lnTo>
                      <a:pt x="1" y="44"/>
                    </a:lnTo>
                    <a:lnTo>
                      <a:pt x="0" y="50"/>
                    </a:lnTo>
                    <a:lnTo>
                      <a:pt x="0" y="53"/>
                    </a:lnTo>
                    <a:lnTo>
                      <a:pt x="0" y="56"/>
                    </a:lnTo>
                    <a:lnTo>
                      <a:pt x="1" y="58"/>
                    </a:lnTo>
                    <a:lnTo>
                      <a:pt x="5" y="58"/>
                    </a:lnTo>
                    <a:lnTo>
                      <a:pt x="6" y="59"/>
                    </a:lnTo>
                    <a:lnTo>
                      <a:pt x="6" y="62"/>
                    </a:lnTo>
                    <a:lnTo>
                      <a:pt x="5" y="66"/>
                    </a:lnTo>
                    <a:lnTo>
                      <a:pt x="7" y="69"/>
                    </a:lnTo>
                    <a:lnTo>
                      <a:pt x="6" y="71"/>
                    </a:lnTo>
                    <a:lnTo>
                      <a:pt x="8" y="73"/>
                    </a:lnTo>
                    <a:lnTo>
                      <a:pt x="9" y="75"/>
                    </a:lnTo>
                    <a:lnTo>
                      <a:pt x="10" y="79"/>
                    </a:lnTo>
                    <a:lnTo>
                      <a:pt x="13" y="83"/>
                    </a:lnTo>
                    <a:lnTo>
                      <a:pt x="17" y="84"/>
                    </a:lnTo>
                    <a:lnTo>
                      <a:pt x="20" y="84"/>
                    </a:lnTo>
                    <a:lnTo>
                      <a:pt x="23" y="84"/>
                    </a:lnTo>
                    <a:lnTo>
                      <a:pt x="28" y="84"/>
                    </a:lnTo>
                    <a:lnTo>
                      <a:pt x="27" y="91"/>
                    </a:lnTo>
                    <a:lnTo>
                      <a:pt x="71" y="76"/>
                    </a:lnTo>
                    <a:lnTo>
                      <a:pt x="67" y="69"/>
                    </a:lnTo>
                    <a:lnTo>
                      <a:pt x="69" y="62"/>
                    </a:lnTo>
                    <a:lnTo>
                      <a:pt x="82" y="50"/>
                    </a:lnTo>
                    <a:lnTo>
                      <a:pt x="82" y="20"/>
                    </a:lnTo>
                    <a:lnTo>
                      <a:pt x="72" y="11"/>
                    </a:lnTo>
                    <a:lnTo>
                      <a:pt x="62" y="7"/>
                    </a:lnTo>
                    <a:lnTo>
                      <a:pt x="56" y="0"/>
                    </a:lnTo>
                    <a:lnTo>
                      <a:pt x="48" y="0"/>
                    </a:lnTo>
                    <a:lnTo>
                      <a:pt x="38" y="0"/>
                    </a:lnTo>
                    <a:lnTo>
                      <a:pt x="29" y="3"/>
                    </a:lnTo>
                    <a:lnTo>
                      <a:pt x="23" y="6"/>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6936" name="Freeform 698"/>
              <p:cNvSpPr>
                <a:spLocks/>
              </p:cNvSpPr>
              <p:nvPr/>
            </p:nvSpPr>
            <p:spPr bwMode="auto">
              <a:xfrm>
                <a:off x="1245" y="2992"/>
                <a:ext cx="69" cy="66"/>
              </a:xfrm>
              <a:custGeom>
                <a:avLst/>
                <a:gdLst>
                  <a:gd name="T0" fmla="*/ 11 w 69"/>
                  <a:gd name="T1" fmla="*/ 12 h 66"/>
                  <a:gd name="T2" fmla="*/ 13 w 69"/>
                  <a:gd name="T3" fmla="*/ 14 h 66"/>
                  <a:gd name="T4" fmla="*/ 17 w 69"/>
                  <a:gd name="T5" fmla="*/ 15 h 66"/>
                  <a:gd name="T6" fmla="*/ 21 w 69"/>
                  <a:gd name="T7" fmla="*/ 20 h 66"/>
                  <a:gd name="T8" fmla="*/ 21 w 69"/>
                  <a:gd name="T9" fmla="*/ 24 h 66"/>
                  <a:gd name="T10" fmla="*/ 20 w 69"/>
                  <a:gd name="T11" fmla="*/ 26 h 66"/>
                  <a:gd name="T12" fmla="*/ 17 w 69"/>
                  <a:gd name="T13" fmla="*/ 33 h 66"/>
                  <a:gd name="T14" fmla="*/ 17 w 69"/>
                  <a:gd name="T15" fmla="*/ 35 h 66"/>
                  <a:gd name="T16" fmla="*/ 19 w 69"/>
                  <a:gd name="T17" fmla="*/ 41 h 66"/>
                  <a:gd name="T18" fmla="*/ 24 w 69"/>
                  <a:gd name="T19" fmla="*/ 41 h 66"/>
                  <a:gd name="T20" fmla="*/ 24 w 69"/>
                  <a:gd name="T21" fmla="*/ 35 h 66"/>
                  <a:gd name="T22" fmla="*/ 26 w 69"/>
                  <a:gd name="T23" fmla="*/ 33 h 66"/>
                  <a:gd name="T24" fmla="*/ 31 w 69"/>
                  <a:gd name="T25" fmla="*/ 33 h 66"/>
                  <a:gd name="T26" fmla="*/ 36 w 69"/>
                  <a:gd name="T27" fmla="*/ 34 h 66"/>
                  <a:gd name="T28" fmla="*/ 38 w 69"/>
                  <a:gd name="T29" fmla="*/ 37 h 66"/>
                  <a:gd name="T30" fmla="*/ 40 w 69"/>
                  <a:gd name="T31" fmla="*/ 43 h 66"/>
                  <a:gd name="T32" fmla="*/ 38 w 69"/>
                  <a:gd name="T33" fmla="*/ 49 h 66"/>
                  <a:gd name="T34" fmla="*/ 38 w 69"/>
                  <a:gd name="T35" fmla="*/ 51 h 66"/>
                  <a:gd name="T36" fmla="*/ 38 w 69"/>
                  <a:gd name="T37" fmla="*/ 53 h 66"/>
                  <a:gd name="T38" fmla="*/ 43 w 69"/>
                  <a:gd name="T39" fmla="*/ 59 h 66"/>
                  <a:gd name="T40" fmla="*/ 44 w 69"/>
                  <a:gd name="T41" fmla="*/ 60 h 66"/>
                  <a:gd name="T42" fmla="*/ 51 w 69"/>
                  <a:gd name="T43" fmla="*/ 65 h 66"/>
                  <a:gd name="T44" fmla="*/ 63 w 69"/>
                  <a:gd name="T45" fmla="*/ 52 h 66"/>
                  <a:gd name="T46" fmla="*/ 66 w 69"/>
                  <a:gd name="T47" fmla="*/ 42 h 66"/>
                  <a:gd name="T48" fmla="*/ 68 w 69"/>
                  <a:gd name="T49" fmla="*/ 26 h 66"/>
                  <a:gd name="T50" fmla="*/ 66 w 69"/>
                  <a:gd name="T51" fmla="*/ 17 h 66"/>
                  <a:gd name="T52" fmla="*/ 62 w 69"/>
                  <a:gd name="T53" fmla="*/ 9 h 66"/>
                  <a:gd name="T54" fmla="*/ 59 w 69"/>
                  <a:gd name="T55" fmla="*/ 4 h 66"/>
                  <a:gd name="T56" fmla="*/ 53 w 69"/>
                  <a:gd name="T57" fmla="*/ 1 h 66"/>
                  <a:gd name="T58" fmla="*/ 46 w 69"/>
                  <a:gd name="T59" fmla="*/ 0 h 66"/>
                  <a:gd name="T60" fmla="*/ 28 w 69"/>
                  <a:gd name="T61" fmla="*/ 0 h 66"/>
                  <a:gd name="T62" fmla="*/ 17 w 69"/>
                  <a:gd name="T63" fmla="*/ 0 h 66"/>
                  <a:gd name="T64" fmla="*/ 6 w 69"/>
                  <a:gd name="T65" fmla="*/ 2 h 66"/>
                  <a:gd name="T66" fmla="*/ 0 w 69"/>
                  <a:gd name="T67" fmla="*/ 7 h 66"/>
                  <a:gd name="T68" fmla="*/ 0 w 69"/>
                  <a:gd name="T69" fmla="*/ 11 h 66"/>
                  <a:gd name="T70" fmla="*/ 2 w 69"/>
                  <a:gd name="T71" fmla="*/ 14 h 66"/>
                  <a:gd name="T72" fmla="*/ 11 w 69"/>
                  <a:gd name="T73" fmla="*/ 12 h 6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9"/>
                  <a:gd name="T112" fmla="*/ 0 h 66"/>
                  <a:gd name="T113" fmla="*/ 69 w 69"/>
                  <a:gd name="T114" fmla="*/ 66 h 6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9" h="66">
                    <a:moveTo>
                      <a:pt x="11" y="12"/>
                    </a:moveTo>
                    <a:lnTo>
                      <a:pt x="13" y="14"/>
                    </a:lnTo>
                    <a:lnTo>
                      <a:pt x="17" y="15"/>
                    </a:lnTo>
                    <a:lnTo>
                      <a:pt x="21" y="20"/>
                    </a:lnTo>
                    <a:lnTo>
                      <a:pt x="21" y="24"/>
                    </a:lnTo>
                    <a:lnTo>
                      <a:pt x="20" y="26"/>
                    </a:lnTo>
                    <a:lnTo>
                      <a:pt x="17" y="33"/>
                    </a:lnTo>
                    <a:lnTo>
                      <a:pt x="17" y="35"/>
                    </a:lnTo>
                    <a:lnTo>
                      <a:pt x="19" y="41"/>
                    </a:lnTo>
                    <a:lnTo>
                      <a:pt x="24" y="41"/>
                    </a:lnTo>
                    <a:lnTo>
                      <a:pt x="24" y="35"/>
                    </a:lnTo>
                    <a:lnTo>
                      <a:pt x="26" y="33"/>
                    </a:lnTo>
                    <a:lnTo>
                      <a:pt x="31" y="33"/>
                    </a:lnTo>
                    <a:lnTo>
                      <a:pt x="36" y="34"/>
                    </a:lnTo>
                    <a:lnTo>
                      <a:pt x="38" y="37"/>
                    </a:lnTo>
                    <a:lnTo>
                      <a:pt x="40" y="43"/>
                    </a:lnTo>
                    <a:lnTo>
                      <a:pt x="38" y="49"/>
                    </a:lnTo>
                    <a:lnTo>
                      <a:pt x="38" y="51"/>
                    </a:lnTo>
                    <a:lnTo>
                      <a:pt x="38" y="53"/>
                    </a:lnTo>
                    <a:lnTo>
                      <a:pt x="43" y="59"/>
                    </a:lnTo>
                    <a:lnTo>
                      <a:pt x="44" y="60"/>
                    </a:lnTo>
                    <a:lnTo>
                      <a:pt x="51" y="65"/>
                    </a:lnTo>
                    <a:lnTo>
                      <a:pt x="63" y="52"/>
                    </a:lnTo>
                    <a:lnTo>
                      <a:pt x="66" y="42"/>
                    </a:lnTo>
                    <a:lnTo>
                      <a:pt x="68" y="26"/>
                    </a:lnTo>
                    <a:lnTo>
                      <a:pt x="66" y="17"/>
                    </a:lnTo>
                    <a:lnTo>
                      <a:pt x="62" y="9"/>
                    </a:lnTo>
                    <a:lnTo>
                      <a:pt x="59" y="4"/>
                    </a:lnTo>
                    <a:lnTo>
                      <a:pt x="53" y="1"/>
                    </a:lnTo>
                    <a:lnTo>
                      <a:pt x="46" y="0"/>
                    </a:lnTo>
                    <a:lnTo>
                      <a:pt x="28" y="0"/>
                    </a:lnTo>
                    <a:lnTo>
                      <a:pt x="17" y="0"/>
                    </a:lnTo>
                    <a:lnTo>
                      <a:pt x="6" y="2"/>
                    </a:lnTo>
                    <a:lnTo>
                      <a:pt x="0" y="7"/>
                    </a:lnTo>
                    <a:lnTo>
                      <a:pt x="0" y="11"/>
                    </a:lnTo>
                    <a:lnTo>
                      <a:pt x="2" y="14"/>
                    </a:lnTo>
                    <a:lnTo>
                      <a:pt x="11" y="12"/>
                    </a:lnTo>
                  </a:path>
                </a:pathLst>
              </a:custGeom>
              <a:solidFill>
                <a:srgbClr val="402000"/>
              </a:solidFill>
              <a:ln w="9525" cap="rnd">
                <a:noFill/>
                <a:round/>
                <a:headEnd type="none" w="sm" len="sm"/>
                <a:tailEnd type="none" w="sm" len="sm"/>
              </a:ln>
            </p:spPr>
            <p:txBody>
              <a:bodyPr/>
              <a:lstStyle/>
              <a:p>
                <a:endParaRPr lang="es-ES"/>
              </a:p>
            </p:txBody>
          </p:sp>
          <p:sp>
            <p:nvSpPr>
              <p:cNvPr id="106937" name="Freeform 699"/>
              <p:cNvSpPr>
                <a:spLocks/>
              </p:cNvSpPr>
              <p:nvPr/>
            </p:nvSpPr>
            <p:spPr bwMode="auto">
              <a:xfrm>
                <a:off x="1251" y="2996"/>
                <a:ext cx="63" cy="62"/>
              </a:xfrm>
              <a:custGeom>
                <a:avLst/>
                <a:gdLst>
                  <a:gd name="T0" fmla="*/ 0 w 63"/>
                  <a:gd name="T1" fmla="*/ 5 h 62"/>
                  <a:gd name="T2" fmla="*/ 4 w 63"/>
                  <a:gd name="T3" fmla="*/ 10 h 62"/>
                  <a:gd name="T4" fmla="*/ 17 w 63"/>
                  <a:gd name="T5" fmla="*/ 9 h 62"/>
                  <a:gd name="T6" fmla="*/ 26 w 63"/>
                  <a:gd name="T7" fmla="*/ 6 h 62"/>
                  <a:gd name="T8" fmla="*/ 24 w 63"/>
                  <a:gd name="T9" fmla="*/ 9 h 62"/>
                  <a:gd name="T10" fmla="*/ 17 w 63"/>
                  <a:gd name="T11" fmla="*/ 10 h 62"/>
                  <a:gd name="T12" fmla="*/ 21 w 63"/>
                  <a:gd name="T13" fmla="*/ 13 h 62"/>
                  <a:gd name="T14" fmla="*/ 25 w 63"/>
                  <a:gd name="T15" fmla="*/ 10 h 62"/>
                  <a:gd name="T16" fmla="*/ 31 w 63"/>
                  <a:gd name="T17" fmla="*/ 10 h 62"/>
                  <a:gd name="T18" fmla="*/ 23 w 63"/>
                  <a:gd name="T19" fmla="*/ 13 h 62"/>
                  <a:gd name="T20" fmla="*/ 23 w 63"/>
                  <a:gd name="T21" fmla="*/ 15 h 62"/>
                  <a:gd name="T22" fmla="*/ 29 w 63"/>
                  <a:gd name="T23" fmla="*/ 15 h 62"/>
                  <a:gd name="T24" fmla="*/ 23 w 63"/>
                  <a:gd name="T25" fmla="*/ 19 h 62"/>
                  <a:gd name="T26" fmla="*/ 21 w 63"/>
                  <a:gd name="T27" fmla="*/ 22 h 62"/>
                  <a:gd name="T28" fmla="*/ 27 w 63"/>
                  <a:gd name="T29" fmla="*/ 21 h 62"/>
                  <a:gd name="T30" fmla="*/ 24 w 63"/>
                  <a:gd name="T31" fmla="*/ 22 h 62"/>
                  <a:gd name="T32" fmla="*/ 17 w 63"/>
                  <a:gd name="T33" fmla="*/ 26 h 62"/>
                  <a:gd name="T34" fmla="*/ 21 w 63"/>
                  <a:gd name="T35" fmla="*/ 27 h 62"/>
                  <a:gd name="T36" fmla="*/ 28 w 63"/>
                  <a:gd name="T37" fmla="*/ 23 h 62"/>
                  <a:gd name="T38" fmla="*/ 17 w 63"/>
                  <a:gd name="T39" fmla="*/ 28 h 62"/>
                  <a:gd name="T40" fmla="*/ 17 w 63"/>
                  <a:gd name="T41" fmla="*/ 31 h 62"/>
                  <a:gd name="T42" fmla="*/ 23 w 63"/>
                  <a:gd name="T43" fmla="*/ 29 h 62"/>
                  <a:gd name="T44" fmla="*/ 33 w 63"/>
                  <a:gd name="T45" fmla="*/ 29 h 62"/>
                  <a:gd name="T46" fmla="*/ 47 w 63"/>
                  <a:gd name="T47" fmla="*/ 28 h 62"/>
                  <a:gd name="T48" fmla="*/ 35 w 63"/>
                  <a:gd name="T49" fmla="*/ 31 h 62"/>
                  <a:gd name="T50" fmla="*/ 41 w 63"/>
                  <a:gd name="T51" fmla="*/ 31 h 62"/>
                  <a:gd name="T52" fmla="*/ 50 w 63"/>
                  <a:gd name="T53" fmla="*/ 29 h 62"/>
                  <a:gd name="T54" fmla="*/ 40 w 63"/>
                  <a:gd name="T55" fmla="*/ 36 h 62"/>
                  <a:gd name="T56" fmla="*/ 41 w 63"/>
                  <a:gd name="T57" fmla="*/ 38 h 62"/>
                  <a:gd name="T58" fmla="*/ 43 w 63"/>
                  <a:gd name="T59" fmla="*/ 38 h 62"/>
                  <a:gd name="T60" fmla="*/ 36 w 63"/>
                  <a:gd name="T61" fmla="*/ 40 h 62"/>
                  <a:gd name="T62" fmla="*/ 41 w 63"/>
                  <a:gd name="T63" fmla="*/ 44 h 62"/>
                  <a:gd name="T64" fmla="*/ 41 w 63"/>
                  <a:gd name="T65" fmla="*/ 46 h 62"/>
                  <a:gd name="T66" fmla="*/ 36 w 63"/>
                  <a:gd name="T67" fmla="*/ 49 h 62"/>
                  <a:gd name="T68" fmla="*/ 41 w 63"/>
                  <a:gd name="T69" fmla="*/ 49 h 62"/>
                  <a:gd name="T70" fmla="*/ 48 w 63"/>
                  <a:gd name="T71" fmla="*/ 41 h 62"/>
                  <a:gd name="T72" fmla="*/ 43 w 63"/>
                  <a:gd name="T73" fmla="*/ 49 h 62"/>
                  <a:gd name="T74" fmla="*/ 41 w 63"/>
                  <a:gd name="T75" fmla="*/ 58 h 62"/>
                  <a:gd name="T76" fmla="*/ 48 w 63"/>
                  <a:gd name="T77" fmla="*/ 49 h 62"/>
                  <a:gd name="T78" fmla="*/ 49 w 63"/>
                  <a:gd name="T79" fmla="*/ 53 h 62"/>
                  <a:gd name="T80" fmla="*/ 44 w 63"/>
                  <a:gd name="T81" fmla="*/ 59 h 62"/>
                  <a:gd name="T82" fmla="*/ 52 w 63"/>
                  <a:gd name="T83" fmla="*/ 54 h 62"/>
                  <a:gd name="T84" fmla="*/ 59 w 63"/>
                  <a:gd name="T85" fmla="*/ 42 h 62"/>
                  <a:gd name="T86" fmla="*/ 62 w 63"/>
                  <a:gd name="T87" fmla="*/ 27 h 62"/>
                  <a:gd name="T88" fmla="*/ 57 w 63"/>
                  <a:gd name="T89" fmla="*/ 20 h 62"/>
                  <a:gd name="T90" fmla="*/ 41 w 63"/>
                  <a:gd name="T91" fmla="*/ 23 h 62"/>
                  <a:gd name="T92" fmla="*/ 53 w 63"/>
                  <a:gd name="T93" fmla="*/ 20 h 62"/>
                  <a:gd name="T94" fmla="*/ 59 w 63"/>
                  <a:gd name="T95" fmla="*/ 12 h 62"/>
                  <a:gd name="T96" fmla="*/ 48 w 63"/>
                  <a:gd name="T97" fmla="*/ 10 h 62"/>
                  <a:gd name="T98" fmla="*/ 48 w 63"/>
                  <a:gd name="T99" fmla="*/ 9 h 62"/>
                  <a:gd name="T100" fmla="*/ 49 w 63"/>
                  <a:gd name="T101" fmla="*/ 1 h 62"/>
                  <a:gd name="T102" fmla="*/ 36 w 63"/>
                  <a:gd name="T103" fmla="*/ 0 h 62"/>
                  <a:gd name="T104" fmla="*/ 13 w 63"/>
                  <a:gd name="T105" fmla="*/ 0 h 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3"/>
                  <a:gd name="T160" fmla="*/ 0 h 62"/>
                  <a:gd name="T161" fmla="*/ 63 w 63"/>
                  <a:gd name="T162" fmla="*/ 62 h 6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3" h="62">
                    <a:moveTo>
                      <a:pt x="1" y="3"/>
                    </a:moveTo>
                    <a:lnTo>
                      <a:pt x="0" y="5"/>
                    </a:lnTo>
                    <a:lnTo>
                      <a:pt x="0" y="10"/>
                    </a:lnTo>
                    <a:lnTo>
                      <a:pt x="4" y="10"/>
                    </a:lnTo>
                    <a:lnTo>
                      <a:pt x="13" y="10"/>
                    </a:lnTo>
                    <a:lnTo>
                      <a:pt x="17" y="9"/>
                    </a:lnTo>
                    <a:lnTo>
                      <a:pt x="23" y="7"/>
                    </a:lnTo>
                    <a:lnTo>
                      <a:pt x="26" y="6"/>
                    </a:lnTo>
                    <a:lnTo>
                      <a:pt x="32" y="7"/>
                    </a:lnTo>
                    <a:lnTo>
                      <a:pt x="24" y="9"/>
                    </a:lnTo>
                    <a:lnTo>
                      <a:pt x="21" y="10"/>
                    </a:lnTo>
                    <a:lnTo>
                      <a:pt x="17" y="10"/>
                    </a:lnTo>
                    <a:lnTo>
                      <a:pt x="19" y="11"/>
                    </a:lnTo>
                    <a:lnTo>
                      <a:pt x="21" y="13"/>
                    </a:lnTo>
                    <a:lnTo>
                      <a:pt x="23" y="11"/>
                    </a:lnTo>
                    <a:lnTo>
                      <a:pt x="25" y="10"/>
                    </a:lnTo>
                    <a:lnTo>
                      <a:pt x="29" y="10"/>
                    </a:lnTo>
                    <a:lnTo>
                      <a:pt x="31" y="10"/>
                    </a:lnTo>
                    <a:lnTo>
                      <a:pt x="26" y="12"/>
                    </a:lnTo>
                    <a:lnTo>
                      <a:pt x="23" y="13"/>
                    </a:lnTo>
                    <a:lnTo>
                      <a:pt x="22" y="15"/>
                    </a:lnTo>
                    <a:lnTo>
                      <a:pt x="23" y="15"/>
                    </a:lnTo>
                    <a:lnTo>
                      <a:pt x="26" y="15"/>
                    </a:lnTo>
                    <a:lnTo>
                      <a:pt x="29" y="15"/>
                    </a:lnTo>
                    <a:lnTo>
                      <a:pt x="24" y="17"/>
                    </a:lnTo>
                    <a:lnTo>
                      <a:pt x="23" y="19"/>
                    </a:lnTo>
                    <a:lnTo>
                      <a:pt x="22" y="21"/>
                    </a:lnTo>
                    <a:lnTo>
                      <a:pt x="21" y="22"/>
                    </a:lnTo>
                    <a:lnTo>
                      <a:pt x="24" y="21"/>
                    </a:lnTo>
                    <a:lnTo>
                      <a:pt x="27" y="21"/>
                    </a:lnTo>
                    <a:lnTo>
                      <a:pt x="32" y="20"/>
                    </a:lnTo>
                    <a:lnTo>
                      <a:pt x="24" y="22"/>
                    </a:lnTo>
                    <a:lnTo>
                      <a:pt x="21" y="23"/>
                    </a:lnTo>
                    <a:lnTo>
                      <a:pt x="17" y="26"/>
                    </a:lnTo>
                    <a:lnTo>
                      <a:pt x="17" y="28"/>
                    </a:lnTo>
                    <a:lnTo>
                      <a:pt x="21" y="27"/>
                    </a:lnTo>
                    <a:lnTo>
                      <a:pt x="25" y="23"/>
                    </a:lnTo>
                    <a:lnTo>
                      <a:pt x="28" y="23"/>
                    </a:lnTo>
                    <a:lnTo>
                      <a:pt x="23" y="27"/>
                    </a:lnTo>
                    <a:lnTo>
                      <a:pt x="17" y="28"/>
                    </a:lnTo>
                    <a:lnTo>
                      <a:pt x="17" y="30"/>
                    </a:lnTo>
                    <a:lnTo>
                      <a:pt x="17" y="31"/>
                    </a:lnTo>
                    <a:lnTo>
                      <a:pt x="21" y="30"/>
                    </a:lnTo>
                    <a:lnTo>
                      <a:pt x="23" y="29"/>
                    </a:lnTo>
                    <a:lnTo>
                      <a:pt x="29" y="29"/>
                    </a:lnTo>
                    <a:lnTo>
                      <a:pt x="33" y="29"/>
                    </a:lnTo>
                    <a:lnTo>
                      <a:pt x="39" y="29"/>
                    </a:lnTo>
                    <a:lnTo>
                      <a:pt x="47" y="28"/>
                    </a:lnTo>
                    <a:lnTo>
                      <a:pt x="41" y="30"/>
                    </a:lnTo>
                    <a:lnTo>
                      <a:pt x="35" y="31"/>
                    </a:lnTo>
                    <a:lnTo>
                      <a:pt x="36" y="33"/>
                    </a:lnTo>
                    <a:lnTo>
                      <a:pt x="41" y="31"/>
                    </a:lnTo>
                    <a:lnTo>
                      <a:pt x="47" y="31"/>
                    </a:lnTo>
                    <a:lnTo>
                      <a:pt x="50" y="29"/>
                    </a:lnTo>
                    <a:lnTo>
                      <a:pt x="44" y="33"/>
                    </a:lnTo>
                    <a:lnTo>
                      <a:pt x="40" y="36"/>
                    </a:lnTo>
                    <a:lnTo>
                      <a:pt x="36" y="38"/>
                    </a:lnTo>
                    <a:lnTo>
                      <a:pt x="41" y="38"/>
                    </a:lnTo>
                    <a:lnTo>
                      <a:pt x="47" y="38"/>
                    </a:lnTo>
                    <a:lnTo>
                      <a:pt x="43" y="38"/>
                    </a:lnTo>
                    <a:lnTo>
                      <a:pt x="39" y="39"/>
                    </a:lnTo>
                    <a:lnTo>
                      <a:pt x="36" y="40"/>
                    </a:lnTo>
                    <a:lnTo>
                      <a:pt x="36" y="46"/>
                    </a:lnTo>
                    <a:lnTo>
                      <a:pt x="41" y="44"/>
                    </a:lnTo>
                    <a:lnTo>
                      <a:pt x="45" y="42"/>
                    </a:lnTo>
                    <a:lnTo>
                      <a:pt x="41" y="46"/>
                    </a:lnTo>
                    <a:lnTo>
                      <a:pt x="36" y="48"/>
                    </a:lnTo>
                    <a:lnTo>
                      <a:pt x="36" y="49"/>
                    </a:lnTo>
                    <a:lnTo>
                      <a:pt x="39" y="54"/>
                    </a:lnTo>
                    <a:lnTo>
                      <a:pt x="41" y="49"/>
                    </a:lnTo>
                    <a:lnTo>
                      <a:pt x="45" y="46"/>
                    </a:lnTo>
                    <a:lnTo>
                      <a:pt x="48" y="41"/>
                    </a:lnTo>
                    <a:lnTo>
                      <a:pt x="45" y="48"/>
                    </a:lnTo>
                    <a:lnTo>
                      <a:pt x="43" y="49"/>
                    </a:lnTo>
                    <a:lnTo>
                      <a:pt x="40" y="54"/>
                    </a:lnTo>
                    <a:lnTo>
                      <a:pt x="41" y="58"/>
                    </a:lnTo>
                    <a:lnTo>
                      <a:pt x="47" y="54"/>
                    </a:lnTo>
                    <a:lnTo>
                      <a:pt x="48" y="49"/>
                    </a:lnTo>
                    <a:lnTo>
                      <a:pt x="52" y="46"/>
                    </a:lnTo>
                    <a:lnTo>
                      <a:pt x="49" y="53"/>
                    </a:lnTo>
                    <a:lnTo>
                      <a:pt x="47" y="54"/>
                    </a:lnTo>
                    <a:lnTo>
                      <a:pt x="44" y="59"/>
                    </a:lnTo>
                    <a:lnTo>
                      <a:pt x="47" y="61"/>
                    </a:lnTo>
                    <a:lnTo>
                      <a:pt x="52" y="54"/>
                    </a:lnTo>
                    <a:lnTo>
                      <a:pt x="57" y="48"/>
                    </a:lnTo>
                    <a:lnTo>
                      <a:pt x="59" y="42"/>
                    </a:lnTo>
                    <a:lnTo>
                      <a:pt x="62" y="31"/>
                    </a:lnTo>
                    <a:lnTo>
                      <a:pt x="62" y="27"/>
                    </a:lnTo>
                    <a:lnTo>
                      <a:pt x="62" y="20"/>
                    </a:lnTo>
                    <a:lnTo>
                      <a:pt x="57" y="20"/>
                    </a:lnTo>
                    <a:lnTo>
                      <a:pt x="49" y="22"/>
                    </a:lnTo>
                    <a:lnTo>
                      <a:pt x="41" y="23"/>
                    </a:lnTo>
                    <a:lnTo>
                      <a:pt x="48" y="21"/>
                    </a:lnTo>
                    <a:lnTo>
                      <a:pt x="53" y="20"/>
                    </a:lnTo>
                    <a:lnTo>
                      <a:pt x="60" y="17"/>
                    </a:lnTo>
                    <a:lnTo>
                      <a:pt x="59" y="12"/>
                    </a:lnTo>
                    <a:lnTo>
                      <a:pt x="57" y="7"/>
                    </a:lnTo>
                    <a:lnTo>
                      <a:pt x="48" y="10"/>
                    </a:lnTo>
                    <a:lnTo>
                      <a:pt x="43" y="12"/>
                    </a:lnTo>
                    <a:lnTo>
                      <a:pt x="48" y="9"/>
                    </a:lnTo>
                    <a:lnTo>
                      <a:pt x="56" y="5"/>
                    </a:lnTo>
                    <a:lnTo>
                      <a:pt x="49" y="1"/>
                    </a:lnTo>
                    <a:lnTo>
                      <a:pt x="45" y="0"/>
                    </a:lnTo>
                    <a:lnTo>
                      <a:pt x="36" y="0"/>
                    </a:lnTo>
                    <a:lnTo>
                      <a:pt x="23" y="0"/>
                    </a:lnTo>
                    <a:lnTo>
                      <a:pt x="13" y="0"/>
                    </a:lnTo>
                    <a:lnTo>
                      <a:pt x="1" y="3"/>
                    </a:lnTo>
                  </a:path>
                </a:pathLst>
              </a:custGeom>
              <a:solidFill>
                <a:srgbClr val="603000"/>
              </a:solidFill>
              <a:ln w="9525" cap="rnd">
                <a:noFill/>
                <a:round/>
                <a:headEnd type="none" w="sm" len="sm"/>
                <a:tailEnd type="none" w="sm" len="sm"/>
              </a:ln>
            </p:spPr>
            <p:txBody>
              <a:bodyPr/>
              <a:lstStyle/>
              <a:p>
                <a:endParaRPr lang="es-ES"/>
              </a:p>
            </p:txBody>
          </p:sp>
          <p:sp>
            <p:nvSpPr>
              <p:cNvPr id="106938" name="Freeform 700"/>
              <p:cNvSpPr>
                <a:spLocks/>
              </p:cNvSpPr>
              <p:nvPr/>
            </p:nvSpPr>
            <p:spPr bwMode="auto">
              <a:xfrm>
                <a:off x="1241" y="3049"/>
                <a:ext cx="28" cy="25"/>
              </a:xfrm>
              <a:custGeom>
                <a:avLst/>
                <a:gdLst>
                  <a:gd name="T0" fmla="*/ 0 w 28"/>
                  <a:gd name="T1" fmla="*/ 0 h 25"/>
                  <a:gd name="T2" fmla="*/ 27 w 28"/>
                  <a:gd name="T3" fmla="*/ 0 h 25"/>
                  <a:gd name="T4" fmla="*/ 27 w 28"/>
                  <a:gd name="T5" fmla="*/ 24 h 25"/>
                  <a:gd name="T6" fmla="*/ 0 w 28"/>
                  <a:gd name="T7" fmla="*/ 24 h 25"/>
                  <a:gd name="T8" fmla="*/ 27 w 28"/>
                  <a:gd name="T9" fmla="*/ 24 h 25"/>
                  <a:gd name="T10" fmla="*/ 27 w 28"/>
                  <a:gd name="T11" fmla="*/ 0 h 25"/>
                  <a:gd name="T12" fmla="*/ 0 w 28"/>
                  <a:gd name="T13" fmla="*/ 0 h 25"/>
                  <a:gd name="T14" fmla="*/ 0 60000 65536"/>
                  <a:gd name="T15" fmla="*/ 0 60000 65536"/>
                  <a:gd name="T16" fmla="*/ 0 60000 65536"/>
                  <a:gd name="T17" fmla="*/ 0 60000 65536"/>
                  <a:gd name="T18" fmla="*/ 0 60000 65536"/>
                  <a:gd name="T19" fmla="*/ 0 60000 65536"/>
                  <a:gd name="T20" fmla="*/ 0 60000 65536"/>
                  <a:gd name="T21" fmla="*/ 0 w 28"/>
                  <a:gd name="T22" fmla="*/ 0 h 25"/>
                  <a:gd name="T23" fmla="*/ 28 w 28"/>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5">
                    <a:moveTo>
                      <a:pt x="0" y="0"/>
                    </a:moveTo>
                    <a:lnTo>
                      <a:pt x="27" y="0"/>
                    </a:lnTo>
                    <a:lnTo>
                      <a:pt x="27" y="24"/>
                    </a:lnTo>
                    <a:lnTo>
                      <a:pt x="0" y="24"/>
                    </a:lnTo>
                    <a:lnTo>
                      <a:pt x="27" y="24"/>
                    </a:lnTo>
                    <a:lnTo>
                      <a:pt x="27"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939" name="Freeform 701"/>
              <p:cNvSpPr>
                <a:spLocks/>
              </p:cNvSpPr>
              <p:nvPr/>
            </p:nvSpPr>
            <p:spPr bwMode="auto">
              <a:xfrm>
                <a:off x="1238" y="3062"/>
                <a:ext cx="27" cy="1"/>
              </a:xfrm>
              <a:custGeom>
                <a:avLst/>
                <a:gdLst>
                  <a:gd name="T0" fmla="*/ 0 w 27"/>
                  <a:gd name="T1" fmla="*/ 0 h 1"/>
                  <a:gd name="T2" fmla="*/ 13 w 27"/>
                  <a:gd name="T3" fmla="*/ 0 h 1"/>
                  <a:gd name="T4" fmla="*/ 26 w 27"/>
                  <a:gd name="T5" fmla="*/ 0 h 1"/>
                  <a:gd name="T6" fmla="*/ 13 w 27"/>
                  <a:gd name="T7" fmla="*/ 0 h 1"/>
                  <a:gd name="T8" fmla="*/ 0 w 27"/>
                  <a:gd name="T9" fmla="*/ 0 h 1"/>
                  <a:gd name="T10" fmla="*/ 0 60000 65536"/>
                  <a:gd name="T11" fmla="*/ 0 60000 65536"/>
                  <a:gd name="T12" fmla="*/ 0 60000 65536"/>
                  <a:gd name="T13" fmla="*/ 0 60000 65536"/>
                  <a:gd name="T14" fmla="*/ 0 60000 65536"/>
                  <a:gd name="T15" fmla="*/ 0 w 27"/>
                  <a:gd name="T16" fmla="*/ 0 h 1"/>
                  <a:gd name="T17" fmla="*/ 27 w 27"/>
                  <a:gd name="T18" fmla="*/ 1 h 1"/>
                </a:gdLst>
                <a:ahLst/>
                <a:cxnLst>
                  <a:cxn ang="T10">
                    <a:pos x="T0" y="T1"/>
                  </a:cxn>
                  <a:cxn ang="T11">
                    <a:pos x="T2" y="T3"/>
                  </a:cxn>
                  <a:cxn ang="T12">
                    <a:pos x="T4" y="T5"/>
                  </a:cxn>
                  <a:cxn ang="T13">
                    <a:pos x="T6" y="T7"/>
                  </a:cxn>
                  <a:cxn ang="T14">
                    <a:pos x="T8" y="T9"/>
                  </a:cxn>
                </a:cxnLst>
                <a:rect l="T15" t="T16" r="T17" b="T18"/>
                <a:pathLst>
                  <a:path w="27" h="1">
                    <a:moveTo>
                      <a:pt x="0" y="0"/>
                    </a:moveTo>
                    <a:lnTo>
                      <a:pt x="13" y="0"/>
                    </a:lnTo>
                    <a:lnTo>
                      <a:pt x="26" y="0"/>
                    </a:lnTo>
                    <a:lnTo>
                      <a:pt x="13"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940" name="Freeform 702"/>
              <p:cNvSpPr>
                <a:spLocks/>
              </p:cNvSpPr>
              <p:nvPr/>
            </p:nvSpPr>
            <p:spPr bwMode="auto">
              <a:xfrm>
                <a:off x="1253" y="3035"/>
                <a:ext cx="1" cy="25"/>
              </a:xfrm>
              <a:custGeom>
                <a:avLst/>
                <a:gdLst>
                  <a:gd name="T0" fmla="*/ 0 w 1"/>
                  <a:gd name="T1" fmla="*/ 0 h 25"/>
                  <a:gd name="T2" fmla="*/ 0 w 1"/>
                  <a:gd name="T3" fmla="*/ 24 h 25"/>
                  <a:gd name="T4" fmla="*/ 0 w 1"/>
                  <a:gd name="T5" fmla="*/ 10 h 25"/>
                  <a:gd name="T6" fmla="*/ 0 w 1"/>
                  <a:gd name="T7" fmla="*/ 0 h 25"/>
                  <a:gd name="T8" fmla="*/ 0 w 1"/>
                  <a:gd name="T9" fmla="*/ 10 h 25"/>
                  <a:gd name="T10" fmla="*/ 0 w 1"/>
                  <a:gd name="T11" fmla="*/ 0 h 25"/>
                  <a:gd name="T12" fmla="*/ 0 60000 65536"/>
                  <a:gd name="T13" fmla="*/ 0 60000 65536"/>
                  <a:gd name="T14" fmla="*/ 0 60000 65536"/>
                  <a:gd name="T15" fmla="*/ 0 60000 65536"/>
                  <a:gd name="T16" fmla="*/ 0 60000 65536"/>
                  <a:gd name="T17" fmla="*/ 0 60000 65536"/>
                  <a:gd name="T18" fmla="*/ 0 w 1"/>
                  <a:gd name="T19" fmla="*/ 0 h 25"/>
                  <a:gd name="T20" fmla="*/ 1 w 1"/>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1" h="25">
                    <a:moveTo>
                      <a:pt x="0" y="0"/>
                    </a:moveTo>
                    <a:lnTo>
                      <a:pt x="0" y="24"/>
                    </a:lnTo>
                    <a:lnTo>
                      <a:pt x="0" y="10"/>
                    </a:lnTo>
                    <a:lnTo>
                      <a:pt x="0" y="0"/>
                    </a:lnTo>
                    <a:lnTo>
                      <a:pt x="0" y="1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941" name="Freeform 703"/>
              <p:cNvSpPr>
                <a:spLocks/>
              </p:cNvSpPr>
              <p:nvPr/>
            </p:nvSpPr>
            <p:spPr bwMode="auto">
              <a:xfrm>
                <a:off x="1245" y="3052"/>
                <a:ext cx="1" cy="25"/>
              </a:xfrm>
              <a:custGeom>
                <a:avLst/>
                <a:gdLst>
                  <a:gd name="T0" fmla="*/ 0 w 1"/>
                  <a:gd name="T1" fmla="*/ 0 h 25"/>
                  <a:gd name="T2" fmla="*/ 0 w 1"/>
                  <a:gd name="T3" fmla="*/ 1 h 25"/>
                  <a:gd name="T4" fmla="*/ 0 w 1"/>
                  <a:gd name="T5" fmla="*/ 10 h 25"/>
                  <a:gd name="T6" fmla="*/ 0 w 1"/>
                  <a:gd name="T7" fmla="*/ 24 h 25"/>
                  <a:gd name="T8" fmla="*/ 0 w 1"/>
                  <a:gd name="T9" fmla="*/ 14 h 25"/>
                  <a:gd name="T10" fmla="*/ 0 w 1"/>
                  <a:gd name="T11" fmla="*/ 10 h 25"/>
                  <a:gd name="T12" fmla="*/ 0 w 1"/>
                  <a:gd name="T13" fmla="*/ 4 h 25"/>
                  <a:gd name="T14" fmla="*/ 0 w 1"/>
                  <a:gd name="T15" fmla="*/ 0 h 25"/>
                  <a:gd name="T16" fmla="*/ 0 60000 65536"/>
                  <a:gd name="T17" fmla="*/ 0 60000 65536"/>
                  <a:gd name="T18" fmla="*/ 0 60000 65536"/>
                  <a:gd name="T19" fmla="*/ 0 60000 65536"/>
                  <a:gd name="T20" fmla="*/ 0 60000 65536"/>
                  <a:gd name="T21" fmla="*/ 0 60000 65536"/>
                  <a:gd name="T22" fmla="*/ 0 60000 65536"/>
                  <a:gd name="T23" fmla="*/ 0 60000 65536"/>
                  <a:gd name="T24" fmla="*/ 0 w 1"/>
                  <a:gd name="T25" fmla="*/ 0 h 25"/>
                  <a:gd name="T26" fmla="*/ 1 w 1"/>
                  <a:gd name="T27" fmla="*/ 25 h 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 h="25">
                    <a:moveTo>
                      <a:pt x="0" y="0"/>
                    </a:moveTo>
                    <a:lnTo>
                      <a:pt x="0" y="1"/>
                    </a:lnTo>
                    <a:lnTo>
                      <a:pt x="0" y="10"/>
                    </a:lnTo>
                    <a:lnTo>
                      <a:pt x="0" y="24"/>
                    </a:lnTo>
                    <a:lnTo>
                      <a:pt x="0" y="14"/>
                    </a:lnTo>
                    <a:lnTo>
                      <a:pt x="0" y="10"/>
                    </a:lnTo>
                    <a:lnTo>
                      <a:pt x="0" y="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942" name="Freeform 704"/>
              <p:cNvSpPr>
                <a:spLocks/>
              </p:cNvSpPr>
              <p:nvPr/>
            </p:nvSpPr>
            <p:spPr bwMode="auto">
              <a:xfrm>
                <a:off x="1268" y="3059"/>
                <a:ext cx="27" cy="26"/>
              </a:xfrm>
              <a:custGeom>
                <a:avLst/>
                <a:gdLst>
                  <a:gd name="T0" fmla="*/ 26 w 27"/>
                  <a:gd name="T1" fmla="*/ 0 h 26"/>
                  <a:gd name="T2" fmla="*/ 22 w 27"/>
                  <a:gd name="T3" fmla="*/ 9 h 26"/>
                  <a:gd name="T4" fmla="*/ 16 w 27"/>
                  <a:gd name="T5" fmla="*/ 15 h 26"/>
                  <a:gd name="T6" fmla="*/ 9 w 27"/>
                  <a:gd name="T7" fmla="*/ 20 h 26"/>
                  <a:gd name="T8" fmla="*/ 0 w 27"/>
                  <a:gd name="T9" fmla="*/ 25 h 26"/>
                  <a:gd name="T10" fmla="*/ 10 w 27"/>
                  <a:gd name="T11" fmla="*/ 20 h 26"/>
                  <a:gd name="T12" fmla="*/ 22 w 27"/>
                  <a:gd name="T13" fmla="*/ 17 h 26"/>
                  <a:gd name="T14" fmla="*/ 26 w 27"/>
                  <a:gd name="T15" fmla="*/ 12 h 26"/>
                  <a:gd name="T16" fmla="*/ 26 w 27"/>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26"/>
                  <a:gd name="T29" fmla="*/ 27 w 27"/>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26">
                    <a:moveTo>
                      <a:pt x="26" y="0"/>
                    </a:moveTo>
                    <a:lnTo>
                      <a:pt x="22" y="9"/>
                    </a:lnTo>
                    <a:lnTo>
                      <a:pt x="16" y="15"/>
                    </a:lnTo>
                    <a:lnTo>
                      <a:pt x="9" y="20"/>
                    </a:lnTo>
                    <a:lnTo>
                      <a:pt x="0" y="25"/>
                    </a:lnTo>
                    <a:lnTo>
                      <a:pt x="10" y="20"/>
                    </a:lnTo>
                    <a:lnTo>
                      <a:pt x="22" y="17"/>
                    </a:lnTo>
                    <a:lnTo>
                      <a:pt x="26" y="12"/>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6943" name="Freeform 705"/>
              <p:cNvSpPr>
                <a:spLocks/>
              </p:cNvSpPr>
              <p:nvPr/>
            </p:nvSpPr>
            <p:spPr bwMode="auto">
              <a:xfrm>
                <a:off x="1145" y="3306"/>
                <a:ext cx="189" cy="65"/>
              </a:xfrm>
              <a:custGeom>
                <a:avLst/>
                <a:gdLst>
                  <a:gd name="T0" fmla="*/ 0 w 189"/>
                  <a:gd name="T1" fmla="*/ 32 h 65"/>
                  <a:gd name="T2" fmla="*/ 0 w 189"/>
                  <a:gd name="T3" fmla="*/ 52 h 65"/>
                  <a:gd name="T4" fmla="*/ 61 w 189"/>
                  <a:gd name="T5" fmla="*/ 64 h 65"/>
                  <a:gd name="T6" fmla="*/ 131 w 189"/>
                  <a:gd name="T7" fmla="*/ 64 h 65"/>
                  <a:gd name="T8" fmla="*/ 184 w 189"/>
                  <a:gd name="T9" fmla="*/ 46 h 65"/>
                  <a:gd name="T10" fmla="*/ 188 w 189"/>
                  <a:gd name="T11" fmla="*/ 0 h 65"/>
                  <a:gd name="T12" fmla="*/ 80 w 189"/>
                  <a:gd name="T13" fmla="*/ 0 h 65"/>
                  <a:gd name="T14" fmla="*/ 0 w 189"/>
                  <a:gd name="T15" fmla="*/ 32 h 65"/>
                  <a:gd name="T16" fmla="*/ 0 60000 65536"/>
                  <a:gd name="T17" fmla="*/ 0 60000 65536"/>
                  <a:gd name="T18" fmla="*/ 0 60000 65536"/>
                  <a:gd name="T19" fmla="*/ 0 60000 65536"/>
                  <a:gd name="T20" fmla="*/ 0 60000 65536"/>
                  <a:gd name="T21" fmla="*/ 0 60000 65536"/>
                  <a:gd name="T22" fmla="*/ 0 60000 65536"/>
                  <a:gd name="T23" fmla="*/ 0 60000 65536"/>
                  <a:gd name="T24" fmla="*/ 0 w 189"/>
                  <a:gd name="T25" fmla="*/ 0 h 65"/>
                  <a:gd name="T26" fmla="*/ 189 w 189"/>
                  <a:gd name="T27" fmla="*/ 65 h 6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9" h="65">
                    <a:moveTo>
                      <a:pt x="0" y="32"/>
                    </a:moveTo>
                    <a:lnTo>
                      <a:pt x="0" y="52"/>
                    </a:lnTo>
                    <a:lnTo>
                      <a:pt x="61" y="64"/>
                    </a:lnTo>
                    <a:lnTo>
                      <a:pt x="131" y="64"/>
                    </a:lnTo>
                    <a:lnTo>
                      <a:pt x="184" y="46"/>
                    </a:lnTo>
                    <a:lnTo>
                      <a:pt x="188" y="0"/>
                    </a:lnTo>
                    <a:lnTo>
                      <a:pt x="80" y="0"/>
                    </a:lnTo>
                    <a:lnTo>
                      <a:pt x="0"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6944" name="Freeform 706"/>
              <p:cNvSpPr>
                <a:spLocks/>
              </p:cNvSpPr>
              <p:nvPr/>
            </p:nvSpPr>
            <p:spPr bwMode="auto">
              <a:xfrm>
                <a:off x="1154" y="3330"/>
                <a:ext cx="173" cy="37"/>
              </a:xfrm>
              <a:custGeom>
                <a:avLst/>
                <a:gdLst>
                  <a:gd name="T0" fmla="*/ 0 w 173"/>
                  <a:gd name="T1" fmla="*/ 10 h 37"/>
                  <a:gd name="T2" fmla="*/ 0 w 173"/>
                  <a:gd name="T3" fmla="*/ 25 h 37"/>
                  <a:gd name="T4" fmla="*/ 53 w 173"/>
                  <a:gd name="T5" fmla="*/ 36 h 37"/>
                  <a:gd name="T6" fmla="*/ 123 w 173"/>
                  <a:gd name="T7" fmla="*/ 36 h 37"/>
                  <a:gd name="T8" fmla="*/ 172 w 173"/>
                  <a:gd name="T9" fmla="*/ 18 h 37"/>
                  <a:gd name="T10" fmla="*/ 172 w 173"/>
                  <a:gd name="T11" fmla="*/ 0 h 37"/>
                  <a:gd name="T12" fmla="*/ 125 w 173"/>
                  <a:gd name="T13" fmla="*/ 18 h 37"/>
                  <a:gd name="T14" fmla="*/ 54 w 173"/>
                  <a:gd name="T15" fmla="*/ 18 h 37"/>
                  <a:gd name="T16" fmla="*/ 0 w 173"/>
                  <a:gd name="T17" fmla="*/ 10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3"/>
                  <a:gd name="T28" fmla="*/ 0 h 37"/>
                  <a:gd name="T29" fmla="*/ 173 w 173"/>
                  <a:gd name="T30" fmla="*/ 37 h 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3" h="37">
                    <a:moveTo>
                      <a:pt x="0" y="10"/>
                    </a:moveTo>
                    <a:lnTo>
                      <a:pt x="0" y="25"/>
                    </a:lnTo>
                    <a:lnTo>
                      <a:pt x="53" y="36"/>
                    </a:lnTo>
                    <a:lnTo>
                      <a:pt x="123" y="36"/>
                    </a:lnTo>
                    <a:lnTo>
                      <a:pt x="172" y="18"/>
                    </a:lnTo>
                    <a:lnTo>
                      <a:pt x="172" y="0"/>
                    </a:lnTo>
                    <a:lnTo>
                      <a:pt x="125" y="18"/>
                    </a:lnTo>
                    <a:lnTo>
                      <a:pt x="54" y="18"/>
                    </a:lnTo>
                    <a:lnTo>
                      <a:pt x="0" y="10"/>
                    </a:lnTo>
                  </a:path>
                </a:pathLst>
              </a:custGeom>
              <a:solidFill>
                <a:srgbClr val="606060"/>
              </a:solidFill>
              <a:ln w="9525" cap="rnd">
                <a:noFill/>
                <a:round/>
                <a:headEnd type="none" w="sm" len="sm"/>
                <a:tailEnd type="none" w="sm" len="sm"/>
              </a:ln>
            </p:spPr>
            <p:txBody>
              <a:bodyPr/>
              <a:lstStyle/>
              <a:p>
                <a:endParaRPr lang="es-ES"/>
              </a:p>
            </p:txBody>
          </p:sp>
          <p:sp>
            <p:nvSpPr>
              <p:cNvPr id="106945" name="Freeform 707"/>
              <p:cNvSpPr>
                <a:spLocks/>
              </p:cNvSpPr>
              <p:nvPr/>
            </p:nvSpPr>
            <p:spPr bwMode="auto">
              <a:xfrm>
                <a:off x="1092" y="3248"/>
                <a:ext cx="237" cy="186"/>
              </a:xfrm>
              <a:custGeom>
                <a:avLst/>
                <a:gdLst>
                  <a:gd name="T0" fmla="*/ 46 w 237"/>
                  <a:gd name="T1" fmla="*/ 141 h 186"/>
                  <a:gd name="T2" fmla="*/ 46 w 237"/>
                  <a:gd name="T3" fmla="*/ 178 h 186"/>
                  <a:gd name="T4" fmla="*/ 24 w 237"/>
                  <a:gd name="T5" fmla="*/ 185 h 186"/>
                  <a:gd name="T6" fmla="*/ 1 w 237"/>
                  <a:gd name="T7" fmla="*/ 183 h 186"/>
                  <a:gd name="T8" fmla="*/ 0 w 237"/>
                  <a:gd name="T9" fmla="*/ 129 h 186"/>
                  <a:gd name="T10" fmla="*/ 0 w 237"/>
                  <a:gd name="T11" fmla="*/ 99 h 186"/>
                  <a:gd name="T12" fmla="*/ 1 w 237"/>
                  <a:gd name="T13" fmla="*/ 85 h 186"/>
                  <a:gd name="T14" fmla="*/ 0 w 237"/>
                  <a:gd name="T15" fmla="*/ 74 h 186"/>
                  <a:gd name="T16" fmla="*/ 0 w 237"/>
                  <a:gd name="T17" fmla="*/ 65 h 186"/>
                  <a:gd name="T18" fmla="*/ 1 w 237"/>
                  <a:gd name="T19" fmla="*/ 58 h 186"/>
                  <a:gd name="T20" fmla="*/ 12 w 237"/>
                  <a:gd name="T21" fmla="*/ 48 h 186"/>
                  <a:gd name="T22" fmla="*/ 24 w 237"/>
                  <a:gd name="T23" fmla="*/ 41 h 186"/>
                  <a:gd name="T24" fmla="*/ 52 w 237"/>
                  <a:gd name="T25" fmla="*/ 31 h 186"/>
                  <a:gd name="T26" fmla="*/ 94 w 237"/>
                  <a:gd name="T27" fmla="*/ 21 h 186"/>
                  <a:gd name="T28" fmla="*/ 102 w 237"/>
                  <a:gd name="T29" fmla="*/ 21 h 186"/>
                  <a:gd name="T30" fmla="*/ 107 w 237"/>
                  <a:gd name="T31" fmla="*/ 21 h 186"/>
                  <a:gd name="T32" fmla="*/ 109 w 237"/>
                  <a:gd name="T33" fmla="*/ 20 h 186"/>
                  <a:gd name="T34" fmla="*/ 110 w 237"/>
                  <a:gd name="T35" fmla="*/ 17 h 186"/>
                  <a:gd name="T36" fmla="*/ 113 w 237"/>
                  <a:gd name="T37" fmla="*/ 18 h 186"/>
                  <a:gd name="T38" fmla="*/ 118 w 237"/>
                  <a:gd name="T39" fmla="*/ 18 h 186"/>
                  <a:gd name="T40" fmla="*/ 118 w 237"/>
                  <a:gd name="T41" fmla="*/ 15 h 186"/>
                  <a:gd name="T42" fmla="*/ 121 w 237"/>
                  <a:gd name="T43" fmla="*/ 12 h 186"/>
                  <a:gd name="T44" fmla="*/ 126 w 237"/>
                  <a:gd name="T45" fmla="*/ 11 h 186"/>
                  <a:gd name="T46" fmla="*/ 129 w 237"/>
                  <a:gd name="T47" fmla="*/ 11 h 186"/>
                  <a:gd name="T48" fmla="*/ 128 w 237"/>
                  <a:gd name="T49" fmla="*/ 8 h 186"/>
                  <a:gd name="T50" fmla="*/ 134 w 237"/>
                  <a:gd name="T51" fmla="*/ 0 h 186"/>
                  <a:gd name="T52" fmla="*/ 229 w 237"/>
                  <a:gd name="T53" fmla="*/ 1 h 186"/>
                  <a:gd name="T54" fmla="*/ 229 w 237"/>
                  <a:gd name="T55" fmla="*/ 11 h 186"/>
                  <a:gd name="T56" fmla="*/ 229 w 237"/>
                  <a:gd name="T57" fmla="*/ 20 h 186"/>
                  <a:gd name="T58" fmla="*/ 233 w 237"/>
                  <a:gd name="T59" fmla="*/ 26 h 186"/>
                  <a:gd name="T60" fmla="*/ 234 w 237"/>
                  <a:gd name="T61" fmla="*/ 33 h 186"/>
                  <a:gd name="T62" fmla="*/ 236 w 237"/>
                  <a:gd name="T63" fmla="*/ 47 h 186"/>
                  <a:gd name="T64" fmla="*/ 234 w 237"/>
                  <a:gd name="T65" fmla="*/ 53 h 186"/>
                  <a:gd name="T66" fmla="*/ 229 w 237"/>
                  <a:gd name="T67" fmla="*/ 61 h 186"/>
                  <a:gd name="T68" fmla="*/ 227 w 237"/>
                  <a:gd name="T69" fmla="*/ 65 h 186"/>
                  <a:gd name="T70" fmla="*/ 223 w 237"/>
                  <a:gd name="T71" fmla="*/ 68 h 186"/>
                  <a:gd name="T72" fmla="*/ 216 w 237"/>
                  <a:gd name="T73" fmla="*/ 70 h 186"/>
                  <a:gd name="T74" fmla="*/ 206 w 237"/>
                  <a:gd name="T75" fmla="*/ 73 h 186"/>
                  <a:gd name="T76" fmla="*/ 202 w 237"/>
                  <a:gd name="T77" fmla="*/ 79 h 186"/>
                  <a:gd name="T78" fmla="*/ 198 w 237"/>
                  <a:gd name="T79" fmla="*/ 82 h 186"/>
                  <a:gd name="T80" fmla="*/ 190 w 237"/>
                  <a:gd name="T81" fmla="*/ 85 h 186"/>
                  <a:gd name="T82" fmla="*/ 181 w 237"/>
                  <a:gd name="T83" fmla="*/ 89 h 186"/>
                  <a:gd name="T84" fmla="*/ 166 w 237"/>
                  <a:gd name="T85" fmla="*/ 90 h 186"/>
                  <a:gd name="T86" fmla="*/ 153 w 237"/>
                  <a:gd name="T87" fmla="*/ 90 h 186"/>
                  <a:gd name="T88" fmla="*/ 145 w 237"/>
                  <a:gd name="T89" fmla="*/ 90 h 186"/>
                  <a:gd name="T90" fmla="*/ 136 w 237"/>
                  <a:gd name="T91" fmla="*/ 89 h 186"/>
                  <a:gd name="T92" fmla="*/ 129 w 237"/>
                  <a:gd name="T93" fmla="*/ 91 h 186"/>
                  <a:gd name="T94" fmla="*/ 118 w 237"/>
                  <a:gd name="T95" fmla="*/ 91 h 186"/>
                  <a:gd name="T96" fmla="*/ 65 w 237"/>
                  <a:gd name="T97" fmla="*/ 97 h 186"/>
                  <a:gd name="T98" fmla="*/ 53 w 237"/>
                  <a:gd name="T99" fmla="*/ 98 h 186"/>
                  <a:gd name="T100" fmla="*/ 51 w 237"/>
                  <a:gd name="T101" fmla="*/ 101 h 186"/>
                  <a:gd name="T102" fmla="*/ 43 w 237"/>
                  <a:gd name="T103" fmla="*/ 102 h 186"/>
                  <a:gd name="T104" fmla="*/ 48 w 237"/>
                  <a:gd name="T105" fmla="*/ 106 h 186"/>
                  <a:gd name="T106" fmla="*/ 44 w 237"/>
                  <a:gd name="T107" fmla="*/ 113 h 186"/>
                  <a:gd name="T108" fmla="*/ 46 w 237"/>
                  <a:gd name="T109" fmla="*/ 129 h 186"/>
                  <a:gd name="T110" fmla="*/ 46 w 237"/>
                  <a:gd name="T111" fmla="*/ 141 h 18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7"/>
                  <a:gd name="T169" fmla="*/ 0 h 186"/>
                  <a:gd name="T170" fmla="*/ 237 w 237"/>
                  <a:gd name="T171" fmla="*/ 186 h 18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7" h="186">
                    <a:moveTo>
                      <a:pt x="46" y="141"/>
                    </a:moveTo>
                    <a:lnTo>
                      <a:pt x="46" y="178"/>
                    </a:lnTo>
                    <a:lnTo>
                      <a:pt x="24" y="185"/>
                    </a:lnTo>
                    <a:lnTo>
                      <a:pt x="1" y="183"/>
                    </a:lnTo>
                    <a:lnTo>
                      <a:pt x="0" y="129"/>
                    </a:lnTo>
                    <a:lnTo>
                      <a:pt x="0" y="99"/>
                    </a:lnTo>
                    <a:lnTo>
                      <a:pt x="1" y="85"/>
                    </a:lnTo>
                    <a:lnTo>
                      <a:pt x="0" y="74"/>
                    </a:lnTo>
                    <a:lnTo>
                      <a:pt x="0" y="65"/>
                    </a:lnTo>
                    <a:lnTo>
                      <a:pt x="1" y="58"/>
                    </a:lnTo>
                    <a:lnTo>
                      <a:pt x="12" y="48"/>
                    </a:lnTo>
                    <a:lnTo>
                      <a:pt x="24" y="41"/>
                    </a:lnTo>
                    <a:lnTo>
                      <a:pt x="52" y="31"/>
                    </a:lnTo>
                    <a:lnTo>
                      <a:pt x="94" y="21"/>
                    </a:lnTo>
                    <a:lnTo>
                      <a:pt x="102" y="21"/>
                    </a:lnTo>
                    <a:lnTo>
                      <a:pt x="107" y="21"/>
                    </a:lnTo>
                    <a:lnTo>
                      <a:pt x="109" y="20"/>
                    </a:lnTo>
                    <a:lnTo>
                      <a:pt x="110" y="17"/>
                    </a:lnTo>
                    <a:lnTo>
                      <a:pt x="113" y="18"/>
                    </a:lnTo>
                    <a:lnTo>
                      <a:pt x="118" y="18"/>
                    </a:lnTo>
                    <a:lnTo>
                      <a:pt x="118" y="15"/>
                    </a:lnTo>
                    <a:lnTo>
                      <a:pt x="121" y="12"/>
                    </a:lnTo>
                    <a:lnTo>
                      <a:pt x="126" y="11"/>
                    </a:lnTo>
                    <a:lnTo>
                      <a:pt x="129" y="11"/>
                    </a:lnTo>
                    <a:lnTo>
                      <a:pt x="128" y="8"/>
                    </a:lnTo>
                    <a:lnTo>
                      <a:pt x="134" y="0"/>
                    </a:lnTo>
                    <a:lnTo>
                      <a:pt x="229" y="1"/>
                    </a:lnTo>
                    <a:lnTo>
                      <a:pt x="229" y="11"/>
                    </a:lnTo>
                    <a:lnTo>
                      <a:pt x="229" y="20"/>
                    </a:lnTo>
                    <a:lnTo>
                      <a:pt x="233" y="26"/>
                    </a:lnTo>
                    <a:lnTo>
                      <a:pt x="234" y="33"/>
                    </a:lnTo>
                    <a:lnTo>
                      <a:pt x="236" y="47"/>
                    </a:lnTo>
                    <a:lnTo>
                      <a:pt x="234" y="53"/>
                    </a:lnTo>
                    <a:lnTo>
                      <a:pt x="229" y="61"/>
                    </a:lnTo>
                    <a:lnTo>
                      <a:pt x="227" y="65"/>
                    </a:lnTo>
                    <a:lnTo>
                      <a:pt x="223" y="68"/>
                    </a:lnTo>
                    <a:lnTo>
                      <a:pt x="216" y="70"/>
                    </a:lnTo>
                    <a:lnTo>
                      <a:pt x="206" y="73"/>
                    </a:lnTo>
                    <a:lnTo>
                      <a:pt x="202" y="79"/>
                    </a:lnTo>
                    <a:lnTo>
                      <a:pt x="198" y="82"/>
                    </a:lnTo>
                    <a:lnTo>
                      <a:pt x="190" y="85"/>
                    </a:lnTo>
                    <a:lnTo>
                      <a:pt x="181" y="89"/>
                    </a:lnTo>
                    <a:lnTo>
                      <a:pt x="166" y="90"/>
                    </a:lnTo>
                    <a:lnTo>
                      <a:pt x="153" y="90"/>
                    </a:lnTo>
                    <a:lnTo>
                      <a:pt x="145" y="90"/>
                    </a:lnTo>
                    <a:lnTo>
                      <a:pt x="136" y="89"/>
                    </a:lnTo>
                    <a:lnTo>
                      <a:pt x="129" y="91"/>
                    </a:lnTo>
                    <a:lnTo>
                      <a:pt x="118" y="91"/>
                    </a:lnTo>
                    <a:lnTo>
                      <a:pt x="65" y="97"/>
                    </a:lnTo>
                    <a:lnTo>
                      <a:pt x="53" y="98"/>
                    </a:lnTo>
                    <a:lnTo>
                      <a:pt x="51" y="101"/>
                    </a:lnTo>
                    <a:lnTo>
                      <a:pt x="43" y="102"/>
                    </a:lnTo>
                    <a:lnTo>
                      <a:pt x="48" y="106"/>
                    </a:lnTo>
                    <a:lnTo>
                      <a:pt x="44" y="113"/>
                    </a:lnTo>
                    <a:lnTo>
                      <a:pt x="46" y="129"/>
                    </a:lnTo>
                    <a:lnTo>
                      <a:pt x="46" y="141"/>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946" name="Freeform 708"/>
              <p:cNvSpPr>
                <a:spLocks/>
              </p:cNvSpPr>
              <p:nvPr/>
            </p:nvSpPr>
            <p:spPr bwMode="auto">
              <a:xfrm>
                <a:off x="1096" y="3260"/>
                <a:ext cx="230" cy="167"/>
              </a:xfrm>
              <a:custGeom>
                <a:avLst/>
                <a:gdLst>
                  <a:gd name="T0" fmla="*/ 221 w 230"/>
                  <a:gd name="T1" fmla="*/ 9 h 167"/>
                  <a:gd name="T2" fmla="*/ 226 w 230"/>
                  <a:gd name="T3" fmla="*/ 20 h 167"/>
                  <a:gd name="T4" fmla="*/ 221 w 230"/>
                  <a:gd name="T5" fmla="*/ 52 h 167"/>
                  <a:gd name="T6" fmla="*/ 208 w 230"/>
                  <a:gd name="T7" fmla="*/ 52 h 167"/>
                  <a:gd name="T8" fmla="*/ 195 w 230"/>
                  <a:gd name="T9" fmla="*/ 66 h 167"/>
                  <a:gd name="T10" fmla="*/ 161 w 230"/>
                  <a:gd name="T11" fmla="*/ 72 h 167"/>
                  <a:gd name="T12" fmla="*/ 131 w 230"/>
                  <a:gd name="T13" fmla="*/ 72 h 167"/>
                  <a:gd name="T14" fmla="*/ 143 w 230"/>
                  <a:gd name="T15" fmla="*/ 61 h 167"/>
                  <a:gd name="T16" fmla="*/ 128 w 230"/>
                  <a:gd name="T17" fmla="*/ 72 h 167"/>
                  <a:gd name="T18" fmla="*/ 113 w 230"/>
                  <a:gd name="T19" fmla="*/ 76 h 167"/>
                  <a:gd name="T20" fmla="*/ 123 w 230"/>
                  <a:gd name="T21" fmla="*/ 69 h 167"/>
                  <a:gd name="T22" fmla="*/ 107 w 230"/>
                  <a:gd name="T23" fmla="*/ 78 h 167"/>
                  <a:gd name="T24" fmla="*/ 55 w 230"/>
                  <a:gd name="T25" fmla="*/ 83 h 167"/>
                  <a:gd name="T26" fmla="*/ 41 w 230"/>
                  <a:gd name="T27" fmla="*/ 88 h 167"/>
                  <a:gd name="T28" fmla="*/ 28 w 230"/>
                  <a:gd name="T29" fmla="*/ 85 h 167"/>
                  <a:gd name="T30" fmla="*/ 39 w 230"/>
                  <a:gd name="T31" fmla="*/ 89 h 167"/>
                  <a:gd name="T32" fmla="*/ 41 w 230"/>
                  <a:gd name="T33" fmla="*/ 98 h 167"/>
                  <a:gd name="T34" fmla="*/ 27 w 230"/>
                  <a:gd name="T35" fmla="*/ 163 h 167"/>
                  <a:gd name="T36" fmla="*/ 1 w 230"/>
                  <a:gd name="T37" fmla="*/ 163 h 167"/>
                  <a:gd name="T38" fmla="*/ 0 w 230"/>
                  <a:gd name="T39" fmla="*/ 63 h 167"/>
                  <a:gd name="T40" fmla="*/ 6 w 230"/>
                  <a:gd name="T41" fmla="*/ 46 h 167"/>
                  <a:gd name="T42" fmla="*/ 31 w 230"/>
                  <a:gd name="T43" fmla="*/ 31 h 167"/>
                  <a:gd name="T44" fmla="*/ 90 w 230"/>
                  <a:gd name="T45" fmla="*/ 13 h 167"/>
                  <a:gd name="T46" fmla="*/ 107 w 230"/>
                  <a:gd name="T47" fmla="*/ 20 h 167"/>
                  <a:gd name="T48" fmla="*/ 116 w 230"/>
                  <a:gd name="T49" fmla="*/ 21 h 167"/>
                  <a:gd name="T50" fmla="*/ 106 w 230"/>
                  <a:gd name="T51" fmla="*/ 12 h 167"/>
                  <a:gd name="T52" fmla="*/ 112 w 230"/>
                  <a:gd name="T53" fmla="*/ 10 h 167"/>
                  <a:gd name="T54" fmla="*/ 118 w 230"/>
                  <a:gd name="T55" fmla="*/ 16 h 167"/>
                  <a:gd name="T56" fmla="*/ 120 w 230"/>
                  <a:gd name="T57" fmla="*/ 12 h 167"/>
                  <a:gd name="T58" fmla="*/ 117 w 230"/>
                  <a:gd name="T59" fmla="*/ 6 h 167"/>
                  <a:gd name="T60" fmla="*/ 132 w 230"/>
                  <a:gd name="T61" fmla="*/ 10 h 167"/>
                  <a:gd name="T62" fmla="*/ 131 w 230"/>
                  <a:gd name="T63" fmla="*/ 6 h 167"/>
                  <a:gd name="T64" fmla="*/ 128 w 230"/>
                  <a:gd name="T65" fmla="*/ 0 h 167"/>
                  <a:gd name="T66" fmla="*/ 142 w 230"/>
                  <a:gd name="T67" fmla="*/ 4 h 167"/>
                  <a:gd name="T68" fmla="*/ 167 w 230"/>
                  <a:gd name="T69" fmla="*/ 9 h 167"/>
                  <a:gd name="T70" fmla="*/ 174 w 230"/>
                  <a:gd name="T71" fmla="*/ 2 h 167"/>
                  <a:gd name="T72" fmla="*/ 180 w 230"/>
                  <a:gd name="T73" fmla="*/ 10 h 167"/>
                  <a:gd name="T74" fmla="*/ 194 w 230"/>
                  <a:gd name="T75" fmla="*/ 6 h 167"/>
                  <a:gd name="T76" fmla="*/ 198 w 230"/>
                  <a:gd name="T77" fmla="*/ 12 h 167"/>
                  <a:gd name="T78" fmla="*/ 216 w 230"/>
                  <a:gd name="T79" fmla="*/ 10 h 167"/>
                  <a:gd name="T80" fmla="*/ 221 w 230"/>
                  <a:gd name="T81" fmla="*/ 1 h 16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167"/>
                  <a:gd name="T125" fmla="*/ 230 w 230"/>
                  <a:gd name="T126" fmla="*/ 167 h 16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167">
                    <a:moveTo>
                      <a:pt x="221" y="1"/>
                    </a:moveTo>
                    <a:lnTo>
                      <a:pt x="221" y="9"/>
                    </a:lnTo>
                    <a:lnTo>
                      <a:pt x="224" y="6"/>
                    </a:lnTo>
                    <a:lnTo>
                      <a:pt x="226" y="20"/>
                    </a:lnTo>
                    <a:lnTo>
                      <a:pt x="229" y="36"/>
                    </a:lnTo>
                    <a:lnTo>
                      <a:pt x="221" y="52"/>
                    </a:lnTo>
                    <a:lnTo>
                      <a:pt x="207" y="58"/>
                    </a:lnTo>
                    <a:lnTo>
                      <a:pt x="208" y="52"/>
                    </a:lnTo>
                    <a:lnTo>
                      <a:pt x="200" y="59"/>
                    </a:lnTo>
                    <a:lnTo>
                      <a:pt x="195" y="66"/>
                    </a:lnTo>
                    <a:lnTo>
                      <a:pt x="180" y="71"/>
                    </a:lnTo>
                    <a:lnTo>
                      <a:pt x="161" y="72"/>
                    </a:lnTo>
                    <a:lnTo>
                      <a:pt x="141" y="73"/>
                    </a:lnTo>
                    <a:lnTo>
                      <a:pt x="131" y="72"/>
                    </a:lnTo>
                    <a:lnTo>
                      <a:pt x="139" y="70"/>
                    </a:lnTo>
                    <a:lnTo>
                      <a:pt x="143" y="61"/>
                    </a:lnTo>
                    <a:lnTo>
                      <a:pt x="136" y="69"/>
                    </a:lnTo>
                    <a:lnTo>
                      <a:pt x="128" y="72"/>
                    </a:lnTo>
                    <a:lnTo>
                      <a:pt x="121" y="78"/>
                    </a:lnTo>
                    <a:lnTo>
                      <a:pt x="113" y="76"/>
                    </a:lnTo>
                    <a:lnTo>
                      <a:pt x="118" y="71"/>
                    </a:lnTo>
                    <a:lnTo>
                      <a:pt x="123" y="69"/>
                    </a:lnTo>
                    <a:lnTo>
                      <a:pt x="115" y="71"/>
                    </a:lnTo>
                    <a:lnTo>
                      <a:pt x="107" y="78"/>
                    </a:lnTo>
                    <a:lnTo>
                      <a:pt x="82" y="79"/>
                    </a:lnTo>
                    <a:lnTo>
                      <a:pt x="55" y="83"/>
                    </a:lnTo>
                    <a:lnTo>
                      <a:pt x="43" y="86"/>
                    </a:lnTo>
                    <a:lnTo>
                      <a:pt x="41" y="88"/>
                    </a:lnTo>
                    <a:lnTo>
                      <a:pt x="37" y="86"/>
                    </a:lnTo>
                    <a:lnTo>
                      <a:pt x="28" y="85"/>
                    </a:lnTo>
                    <a:lnTo>
                      <a:pt x="31" y="87"/>
                    </a:lnTo>
                    <a:lnTo>
                      <a:pt x="39" y="89"/>
                    </a:lnTo>
                    <a:lnTo>
                      <a:pt x="42" y="92"/>
                    </a:lnTo>
                    <a:lnTo>
                      <a:pt x="41" y="98"/>
                    </a:lnTo>
                    <a:lnTo>
                      <a:pt x="41" y="160"/>
                    </a:lnTo>
                    <a:lnTo>
                      <a:pt x="27" y="163"/>
                    </a:lnTo>
                    <a:lnTo>
                      <a:pt x="14" y="166"/>
                    </a:lnTo>
                    <a:lnTo>
                      <a:pt x="1" y="163"/>
                    </a:lnTo>
                    <a:lnTo>
                      <a:pt x="1" y="80"/>
                    </a:lnTo>
                    <a:lnTo>
                      <a:pt x="0" y="63"/>
                    </a:lnTo>
                    <a:lnTo>
                      <a:pt x="0" y="52"/>
                    </a:lnTo>
                    <a:lnTo>
                      <a:pt x="6" y="46"/>
                    </a:lnTo>
                    <a:lnTo>
                      <a:pt x="11" y="37"/>
                    </a:lnTo>
                    <a:lnTo>
                      <a:pt x="31" y="31"/>
                    </a:lnTo>
                    <a:lnTo>
                      <a:pt x="55" y="22"/>
                    </a:lnTo>
                    <a:lnTo>
                      <a:pt x="90" y="13"/>
                    </a:lnTo>
                    <a:lnTo>
                      <a:pt x="102" y="12"/>
                    </a:lnTo>
                    <a:lnTo>
                      <a:pt x="107" y="20"/>
                    </a:lnTo>
                    <a:lnTo>
                      <a:pt x="124" y="30"/>
                    </a:lnTo>
                    <a:lnTo>
                      <a:pt x="116" y="21"/>
                    </a:lnTo>
                    <a:lnTo>
                      <a:pt x="109" y="18"/>
                    </a:lnTo>
                    <a:lnTo>
                      <a:pt x="106" y="12"/>
                    </a:lnTo>
                    <a:lnTo>
                      <a:pt x="107" y="10"/>
                    </a:lnTo>
                    <a:lnTo>
                      <a:pt x="112" y="10"/>
                    </a:lnTo>
                    <a:lnTo>
                      <a:pt x="115" y="12"/>
                    </a:lnTo>
                    <a:lnTo>
                      <a:pt x="118" y="16"/>
                    </a:lnTo>
                    <a:lnTo>
                      <a:pt x="125" y="19"/>
                    </a:lnTo>
                    <a:lnTo>
                      <a:pt x="120" y="12"/>
                    </a:lnTo>
                    <a:lnTo>
                      <a:pt x="116" y="9"/>
                    </a:lnTo>
                    <a:lnTo>
                      <a:pt x="117" y="6"/>
                    </a:lnTo>
                    <a:lnTo>
                      <a:pt x="123" y="3"/>
                    </a:lnTo>
                    <a:lnTo>
                      <a:pt x="132" y="10"/>
                    </a:lnTo>
                    <a:lnTo>
                      <a:pt x="139" y="14"/>
                    </a:lnTo>
                    <a:lnTo>
                      <a:pt x="131" y="6"/>
                    </a:lnTo>
                    <a:lnTo>
                      <a:pt x="128" y="1"/>
                    </a:lnTo>
                    <a:lnTo>
                      <a:pt x="128" y="0"/>
                    </a:lnTo>
                    <a:lnTo>
                      <a:pt x="135" y="0"/>
                    </a:lnTo>
                    <a:lnTo>
                      <a:pt x="142" y="4"/>
                    </a:lnTo>
                    <a:lnTo>
                      <a:pt x="147" y="8"/>
                    </a:lnTo>
                    <a:lnTo>
                      <a:pt x="167" y="9"/>
                    </a:lnTo>
                    <a:lnTo>
                      <a:pt x="166" y="4"/>
                    </a:lnTo>
                    <a:lnTo>
                      <a:pt x="174" y="2"/>
                    </a:lnTo>
                    <a:lnTo>
                      <a:pt x="174" y="9"/>
                    </a:lnTo>
                    <a:lnTo>
                      <a:pt x="180" y="10"/>
                    </a:lnTo>
                    <a:lnTo>
                      <a:pt x="195" y="12"/>
                    </a:lnTo>
                    <a:lnTo>
                      <a:pt x="194" y="6"/>
                    </a:lnTo>
                    <a:lnTo>
                      <a:pt x="198" y="6"/>
                    </a:lnTo>
                    <a:lnTo>
                      <a:pt x="198" y="12"/>
                    </a:lnTo>
                    <a:lnTo>
                      <a:pt x="207" y="12"/>
                    </a:lnTo>
                    <a:lnTo>
                      <a:pt x="216" y="10"/>
                    </a:lnTo>
                    <a:lnTo>
                      <a:pt x="216" y="4"/>
                    </a:lnTo>
                    <a:lnTo>
                      <a:pt x="221" y="1"/>
                    </a:lnTo>
                  </a:path>
                </a:pathLst>
              </a:custGeom>
              <a:solidFill>
                <a:srgbClr val="808080"/>
              </a:solidFill>
              <a:ln w="9525" cap="rnd">
                <a:noFill/>
                <a:round/>
                <a:headEnd type="none" w="sm" len="sm"/>
                <a:tailEnd type="none" w="sm" len="sm"/>
              </a:ln>
            </p:spPr>
            <p:txBody>
              <a:bodyPr/>
              <a:lstStyle/>
              <a:p>
                <a:endParaRPr lang="es-ES"/>
              </a:p>
            </p:txBody>
          </p:sp>
          <p:sp>
            <p:nvSpPr>
              <p:cNvPr id="106947" name="Freeform 709"/>
              <p:cNvSpPr>
                <a:spLocks/>
              </p:cNvSpPr>
              <p:nvPr/>
            </p:nvSpPr>
            <p:spPr bwMode="auto">
              <a:xfrm>
                <a:off x="1123" y="3313"/>
                <a:ext cx="94" cy="26"/>
              </a:xfrm>
              <a:custGeom>
                <a:avLst/>
                <a:gdLst>
                  <a:gd name="T0" fmla="*/ 93 w 94"/>
                  <a:gd name="T1" fmla="*/ 0 h 26"/>
                  <a:gd name="T2" fmla="*/ 67 w 94"/>
                  <a:gd name="T3" fmla="*/ 0 h 26"/>
                  <a:gd name="T4" fmla="*/ 43 w 94"/>
                  <a:gd name="T5" fmla="*/ 7 h 26"/>
                  <a:gd name="T6" fmla="*/ 26 w 94"/>
                  <a:gd name="T7" fmla="*/ 8 h 26"/>
                  <a:gd name="T8" fmla="*/ 11 w 94"/>
                  <a:gd name="T9" fmla="*/ 11 h 26"/>
                  <a:gd name="T10" fmla="*/ 6 w 94"/>
                  <a:gd name="T11" fmla="*/ 19 h 26"/>
                  <a:gd name="T12" fmla="*/ 0 w 94"/>
                  <a:gd name="T13" fmla="*/ 25 h 26"/>
                  <a:gd name="T14" fmla="*/ 6 w 94"/>
                  <a:gd name="T15" fmla="*/ 22 h 26"/>
                  <a:gd name="T16" fmla="*/ 12 w 94"/>
                  <a:gd name="T17" fmla="*/ 12 h 26"/>
                  <a:gd name="T18" fmla="*/ 32 w 94"/>
                  <a:gd name="T19" fmla="*/ 9 h 26"/>
                  <a:gd name="T20" fmla="*/ 43 w 94"/>
                  <a:gd name="T21" fmla="*/ 9 h 26"/>
                  <a:gd name="T22" fmla="*/ 53 w 94"/>
                  <a:gd name="T23" fmla="*/ 7 h 26"/>
                  <a:gd name="T24" fmla="*/ 70 w 94"/>
                  <a:gd name="T25" fmla="*/ 2 h 26"/>
                  <a:gd name="T26" fmla="*/ 93 w 94"/>
                  <a:gd name="T27" fmla="*/ 0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4"/>
                  <a:gd name="T43" fmla="*/ 0 h 26"/>
                  <a:gd name="T44" fmla="*/ 94 w 94"/>
                  <a:gd name="T45" fmla="*/ 26 h 2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4" h="26">
                    <a:moveTo>
                      <a:pt x="93" y="0"/>
                    </a:moveTo>
                    <a:lnTo>
                      <a:pt x="67" y="0"/>
                    </a:lnTo>
                    <a:lnTo>
                      <a:pt x="43" y="7"/>
                    </a:lnTo>
                    <a:lnTo>
                      <a:pt x="26" y="8"/>
                    </a:lnTo>
                    <a:lnTo>
                      <a:pt x="11" y="11"/>
                    </a:lnTo>
                    <a:lnTo>
                      <a:pt x="6" y="19"/>
                    </a:lnTo>
                    <a:lnTo>
                      <a:pt x="0" y="25"/>
                    </a:lnTo>
                    <a:lnTo>
                      <a:pt x="6" y="22"/>
                    </a:lnTo>
                    <a:lnTo>
                      <a:pt x="12" y="12"/>
                    </a:lnTo>
                    <a:lnTo>
                      <a:pt x="32" y="9"/>
                    </a:lnTo>
                    <a:lnTo>
                      <a:pt x="43" y="9"/>
                    </a:lnTo>
                    <a:lnTo>
                      <a:pt x="53" y="7"/>
                    </a:lnTo>
                    <a:lnTo>
                      <a:pt x="70" y="2"/>
                    </a:lnTo>
                    <a:lnTo>
                      <a:pt x="93" y="0"/>
                    </a:lnTo>
                  </a:path>
                </a:pathLst>
              </a:custGeom>
              <a:solidFill>
                <a:srgbClr val="606060"/>
              </a:solidFill>
              <a:ln w="9525" cap="rnd">
                <a:noFill/>
                <a:round/>
                <a:headEnd type="none" w="sm" len="sm"/>
                <a:tailEnd type="none" w="sm" len="sm"/>
              </a:ln>
            </p:spPr>
            <p:txBody>
              <a:bodyPr/>
              <a:lstStyle/>
              <a:p>
                <a:endParaRPr lang="es-ES"/>
              </a:p>
            </p:txBody>
          </p:sp>
          <p:sp>
            <p:nvSpPr>
              <p:cNvPr id="106948" name="Freeform 710"/>
              <p:cNvSpPr>
                <a:spLocks/>
              </p:cNvSpPr>
              <p:nvPr/>
            </p:nvSpPr>
            <p:spPr bwMode="auto">
              <a:xfrm>
                <a:off x="1266" y="3290"/>
                <a:ext cx="29" cy="28"/>
              </a:xfrm>
              <a:custGeom>
                <a:avLst/>
                <a:gdLst>
                  <a:gd name="T0" fmla="*/ 28 w 29"/>
                  <a:gd name="T1" fmla="*/ 0 h 28"/>
                  <a:gd name="T2" fmla="*/ 13 w 29"/>
                  <a:gd name="T3" fmla="*/ 27 h 28"/>
                  <a:gd name="T4" fmla="*/ 0 w 29"/>
                  <a:gd name="T5" fmla="*/ 11 h 28"/>
                  <a:gd name="T6" fmla="*/ 28 w 29"/>
                  <a:gd name="T7" fmla="*/ 0 h 28"/>
                  <a:gd name="T8" fmla="*/ 0 60000 65536"/>
                  <a:gd name="T9" fmla="*/ 0 60000 65536"/>
                  <a:gd name="T10" fmla="*/ 0 60000 65536"/>
                  <a:gd name="T11" fmla="*/ 0 60000 65536"/>
                  <a:gd name="T12" fmla="*/ 0 w 29"/>
                  <a:gd name="T13" fmla="*/ 0 h 28"/>
                  <a:gd name="T14" fmla="*/ 29 w 29"/>
                  <a:gd name="T15" fmla="*/ 28 h 28"/>
                </a:gdLst>
                <a:ahLst/>
                <a:cxnLst>
                  <a:cxn ang="T8">
                    <a:pos x="T0" y="T1"/>
                  </a:cxn>
                  <a:cxn ang="T9">
                    <a:pos x="T2" y="T3"/>
                  </a:cxn>
                  <a:cxn ang="T10">
                    <a:pos x="T4" y="T5"/>
                  </a:cxn>
                  <a:cxn ang="T11">
                    <a:pos x="T6" y="T7"/>
                  </a:cxn>
                </a:cxnLst>
                <a:rect l="T12" t="T13" r="T14" b="T15"/>
                <a:pathLst>
                  <a:path w="29" h="28">
                    <a:moveTo>
                      <a:pt x="28" y="0"/>
                    </a:moveTo>
                    <a:lnTo>
                      <a:pt x="13" y="27"/>
                    </a:lnTo>
                    <a:lnTo>
                      <a:pt x="0" y="11"/>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106949" name="Freeform 711"/>
              <p:cNvSpPr>
                <a:spLocks/>
              </p:cNvSpPr>
              <p:nvPr/>
            </p:nvSpPr>
            <p:spPr bwMode="auto">
              <a:xfrm>
                <a:off x="1305" y="3280"/>
                <a:ext cx="29" cy="27"/>
              </a:xfrm>
              <a:custGeom>
                <a:avLst/>
                <a:gdLst>
                  <a:gd name="T0" fmla="*/ 28 w 29"/>
                  <a:gd name="T1" fmla="*/ 0 h 27"/>
                  <a:gd name="T2" fmla="*/ 20 w 29"/>
                  <a:gd name="T3" fmla="*/ 16 h 27"/>
                  <a:gd name="T4" fmla="*/ 0 w 29"/>
                  <a:gd name="T5" fmla="*/ 26 h 27"/>
                  <a:gd name="T6" fmla="*/ 20 w 29"/>
                  <a:gd name="T7" fmla="*/ 26 h 27"/>
                  <a:gd name="T8" fmla="*/ 28 w 29"/>
                  <a:gd name="T9" fmla="*/ 0 h 27"/>
                  <a:gd name="T10" fmla="*/ 0 60000 65536"/>
                  <a:gd name="T11" fmla="*/ 0 60000 65536"/>
                  <a:gd name="T12" fmla="*/ 0 60000 65536"/>
                  <a:gd name="T13" fmla="*/ 0 60000 65536"/>
                  <a:gd name="T14" fmla="*/ 0 60000 65536"/>
                  <a:gd name="T15" fmla="*/ 0 w 29"/>
                  <a:gd name="T16" fmla="*/ 0 h 27"/>
                  <a:gd name="T17" fmla="*/ 29 w 29"/>
                  <a:gd name="T18" fmla="*/ 27 h 27"/>
                </a:gdLst>
                <a:ahLst/>
                <a:cxnLst>
                  <a:cxn ang="T10">
                    <a:pos x="T0" y="T1"/>
                  </a:cxn>
                  <a:cxn ang="T11">
                    <a:pos x="T2" y="T3"/>
                  </a:cxn>
                  <a:cxn ang="T12">
                    <a:pos x="T4" y="T5"/>
                  </a:cxn>
                  <a:cxn ang="T13">
                    <a:pos x="T6" y="T7"/>
                  </a:cxn>
                  <a:cxn ang="T14">
                    <a:pos x="T8" y="T9"/>
                  </a:cxn>
                </a:cxnLst>
                <a:rect l="T15" t="T16" r="T17" b="T18"/>
                <a:pathLst>
                  <a:path w="29" h="27">
                    <a:moveTo>
                      <a:pt x="28" y="0"/>
                    </a:moveTo>
                    <a:lnTo>
                      <a:pt x="20" y="16"/>
                    </a:lnTo>
                    <a:lnTo>
                      <a:pt x="0" y="26"/>
                    </a:lnTo>
                    <a:lnTo>
                      <a:pt x="20" y="26"/>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106950" name="Freeform 712"/>
              <p:cNvSpPr>
                <a:spLocks/>
              </p:cNvSpPr>
              <p:nvPr/>
            </p:nvSpPr>
            <p:spPr bwMode="auto">
              <a:xfrm>
                <a:off x="1218" y="3274"/>
                <a:ext cx="28" cy="28"/>
              </a:xfrm>
              <a:custGeom>
                <a:avLst/>
                <a:gdLst>
                  <a:gd name="T0" fmla="*/ 27 w 28"/>
                  <a:gd name="T1" fmla="*/ 0 h 28"/>
                  <a:gd name="T2" fmla="*/ 14 w 28"/>
                  <a:gd name="T3" fmla="*/ 2 h 28"/>
                  <a:gd name="T4" fmla="*/ 11 w 28"/>
                  <a:gd name="T5" fmla="*/ 7 h 28"/>
                  <a:gd name="T6" fmla="*/ 11 w 28"/>
                  <a:gd name="T7" fmla="*/ 15 h 28"/>
                  <a:gd name="T8" fmla="*/ 10 w 28"/>
                  <a:gd name="T9" fmla="*/ 21 h 28"/>
                  <a:gd name="T10" fmla="*/ 0 w 28"/>
                  <a:gd name="T11" fmla="*/ 27 h 28"/>
                  <a:gd name="T12" fmla="*/ 13 w 28"/>
                  <a:gd name="T13" fmla="*/ 24 h 28"/>
                  <a:gd name="T14" fmla="*/ 16 w 28"/>
                  <a:gd name="T15" fmla="*/ 9 h 28"/>
                  <a:gd name="T16" fmla="*/ 27 w 28"/>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8"/>
                  <a:gd name="T29" fmla="*/ 28 w 28"/>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8">
                    <a:moveTo>
                      <a:pt x="27" y="0"/>
                    </a:moveTo>
                    <a:lnTo>
                      <a:pt x="14" y="2"/>
                    </a:lnTo>
                    <a:lnTo>
                      <a:pt x="11" y="7"/>
                    </a:lnTo>
                    <a:lnTo>
                      <a:pt x="11" y="15"/>
                    </a:lnTo>
                    <a:lnTo>
                      <a:pt x="10" y="21"/>
                    </a:lnTo>
                    <a:lnTo>
                      <a:pt x="0" y="27"/>
                    </a:lnTo>
                    <a:lnTo>
                      <a:pt x="13" y="24"/>
                    </a:lnTo>
                    <a:lnTo>
                      <a:pt x="16" y="9"/>
                    </a:lnTo>
                    <a:lnTo>
                      <a:pt x="27" y="0"/>
                    </a:lnTo>
                  </a:path>
                </a:pathLst>
              </a:custGeom>
              <a:solidFill>
                <a:srgbClr val="606060"/>
              </a:solidFill>
              <a:ln w="9525" cap="rnd">
                <a:noFill/>
                <a:round/>
                <a:headEnd type="none" w="sm" len="sm"/>
                <a:tailEnd type="none" w="sm" len="sm"/>
              </a:ln>
            </p:spPr>
            <p:txBody>
              <a:bodyPr/>
              <a:lstStyle/>
              <a:p>
                <a:endParaRPr lang="es-ES"/>
              </a:p>
            </p:txBody>
          </p:sp>
          <p:sp>
            <p:nvSpPr>
              <p:cNvPr id="106951" name="Freeform 713"/>
              <p:cNvSpPr>
                <a:spLocks/>
              </p:cNvSpPr>
              <p:nvPr/>
            </p:nvSpPr>
            <p:spPr bwMode="auto">
              <a:xfrm>
                <a:off x="1238" y="3092"/>
                <a:ext cx="27" cy="41"/>
              </a:xfrm>
              <a:custGeom>
                <a:avLst/>
                <a:gdLst>
                  <a:gd name="T0" fmla="*/ 20 w 27"/>
                  <a:gd name="T1" fmla="*/ 0 h 41"/>
                  <a:gd name="T2" fmla="*/ 13 w 27"/>
                  <a:gd name="T3" fmla="*/ 3 h 41"/>
                  <a:gd name="T4" fmla="*/ 13 w 27"/>
                  <a:gd name="T5" fmla="*/ 11 h 41"/>
                  <a:gd name="T6" fmla="*/ 2 w 27"/>
                  <a:gd name="T7" fmla="*/ 18 h 41"/>
                  <a:gd name="T8" fmla="*/ 0 w 27"/>
                  <a:gd name="T9" fmla="*/ 25 h 41"/>
                  <a:gd name="T10" fmla="*/ 0 w 27"/>
                  <a:gd name="T11" fmla="*/ 33 h 41"/>
                  <a:gd name="T12" fmla="*/ 0 w 27"/>
                  <a:gd name="T13" fmla="*/ 40 h 41"/>
                  <a:gd name="T14" fmla="*/ 26 w 27"/>
                  <a:gd name="T15" fmla="*/ 16 h 41"/>
                  <a:gd name="T16" fmla="*/ 20 w 27"/>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41"/>
                  <a:gd name="T29" fmla="*/ 27 w 27"/>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41">
                    <a:moveTo>
                      <a:pt x="20" y="0"/>
                    </a:moveTo>
                    <a:lnTo>
                      <a:pt x="13" y="3"/>
                    </a:lnTo>
                    <a:lnTo>
                      <a:pt x="13" y="11"/>
                    </a:lnTo>
                    <a:lnTo>
                      <a:pt x="2" y="18"/>
                    </a:lnTo>
                    <a:lnTo>
                      <a:pt x="0" y="25"/>
                    </a:lnTo>
                    <a:lnTo>
                      <a:pt x="0" y="33"/>
                    </a:lnTo>
                    <a:lnTo>
                      <a:pt x="0" y="40"/>
                    </a:lnTo>
                    <a:lnTo>
                      <a:pt x="26" y="16"/>
                    </a:lnTo>
                    <a:lnTo>
                      <a:pt x="20" y="0"/>
                    </a:lnTo>
                  </a:path>
                </a:pathLst>
              </a:custGeom>
              <a:solidFill>
                <a:srgbClr val="400000"/>
              </a:solidFill>
              <a:ln w="12700" cap="rnd">
                <a:solidFill>
                  <a:srgbClr val="000000"/>
                </a:solidFill>
                <a:round/>
                <a:headEnd type="none" w="sm" len="sm"/>
                <a:tailEnd type="none" w="sm" len="sm"/>
              </a:ln>
            </p:spPr>
            <p:txBody>
              <a:bodyPr/>
              <a:lstStyle/>
              <a:p>
                <a:endParaRPr lang="es-ES"/>
              </a:p>
            </p:txBody>
          </p:sp>
          <p:sp>
            <p:nvSpPr>
              <p:cNvPr id="106952" name="Freeform 714"/>
              <p:cNvSpPr>
                <a:spLocks/>
              </p:cNvSpPr>
              <p:nvPr/>
            </p:nvSpPr>
            <p:spPr bwMode="auto">
              <a:xfrm>
                <a:off x="1252" y="3068"/>
                <a:ext cx="49" cy="32"/>
              </a:xfrm>
              <a:custGeom>
                <a:avLst/>
                <a:gdLst>
                  <a:gd name="T0" fmla="*/ 45 w 49"/>
                  <a:gd name="T1" fmla="*/ 0 h 32"/>
                  <a:gd name="T2" fmla="*/ 37 w 49"/>
                  <a:gd name="T3" fmla="*/ 0 h 32"/>
                  <a:gd name="T4" fmla="*/ 27 w 49"/>
                  <a:gd name="T5" fmla="*/ 4 h 32"/>
                  <a:gd name="T6" fmla="*/ 14 w 49"/>
                  <a:gd name="T7" fmla="*/ 8 h 32"/>
                  <a:gd name="T8" fmla="*/ 8 w 49"/>
                  <a:gd name="T9" fmla="*/ 14 h 32"/>
                  <a:gd name="T10" fmla="*/ 0 w 49"/>
                  <a:gd name="T11" fmla="*/ 19 h 32"/>
                  <a:gd name="T12" fmla="*/ 0 w 49"/>
                  <a:gd name="T13" fmla="*/ 22 h 32"/>
                  <a:gd name="T14" fmla="*/ 0 w 49"/>
                  <a:gd name="T15" fmla="*/ 31 h 32"/>
                  <a:gd name="T16" fmla="*/ 48 w 49"/>
                  <a:gd name="T17" fmla="*/ 5 h 32"/>
                  <a:gd name="T18" fmla="*/ 45 w 49"/>
                  <a:gd name="T19" fmla="*/ 0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32"/>
                  <a:gd name="T32" fmla="*/ 49 w 49"/>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32">
                    <a:moveTo>
                      <a:pt x="45" y="0"/>
                    </a:moveTo>
                    <a:lnTo>
                      <a:pt x="37" y="0"/>
                    </a:lnTo>
                    <a:lnTo>
                      <a:pt x="27" y="4"/>
                    </a:lnTo>
                    <a:lnTo>
                      <a:pt x="14" y="8"/>
                    </a:lnTo>
                    <a:lnTo>
                      <a:pt x="8" y="14"/>
                    </a:lnTo>
                    <a:lnTo>
                      <a:pt x="0" y="19"/>
                    </a:lnTo>
                    <a:lnTo>
                      <a:pt x="0" y="22"/>
                    </a:lnTo>
                    <a:lnTo>
                      <a:pt x="0" y="31"/>
                    </a:lnTo>
                    <a:lnTo>
                      <a:pt x="48" y="5"/>
                    </a:lnTo>
                    <a:lnTo>
                      <a:pt x="45"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6953" name="Freeform 715"/>
              <p:cNvSpPr>
                <a:spLocks/>
              </p:cNvSpPr>
              <p:nvPr/>
            </p:nvSpPr>
            <p:spPr bwMode="auto">
              <a:xfrm>
                <a:off x="1258" y="3070"/>
                <a:ext cx="43" cy="28"/>
              </a:xfrm>
              <a:custGeom>
                <a:avLst/>
                <a:gdLst>
                  <a:gd name="T0" fmla="*/ 0 w 43"/>
                  <a:gd name="T1" fmla="*/ 27 h 28"/>
                  <a:gd name="T2" fmla="*/ 0 w 43"/>
                  <a:gd name="T3" fmla="*/ 18 h 28"/>
                  <a:gd name="T4" fmla="*/ 0 w 43"/>
                  <a:gd name="T5" fmla="*/ 15 h 28"/>
                  <a:gd name="T6" fmla="*/ 9 w 43"/>
                  <a:gd name="T7" fmla="*/ 10 h 28"/>
                  <a:gd name="T8" fmla="*/ 18 w 43"/>
                  <a:gd name="T9" fmla="*/ 4 h 28"/>
                  <a:gd name="T10" fmla="*/ 29 w 43"/>
                  <a:gd name="T11" fmla="*/ 0 h 28"/>
                  <a:gd name="T12" fmla="*/ 37 w 43"/>
                  <a:gd name="T13" fmla="*/ 0 h 28"/>
                  <a:gd name="T14" fmla="*/ 42 w 43"/>
                  <a:gd name="T15" fmla="*/ 9 h 28"/>
                  <a:gd name="T16" fmla="*/ 8 w 43"/>
                  <a:gd name="T17" fmla="*/ 21 h 28"/>
                  <a:gd name="T18" fmla="*/ 0 w 43"/>
                  <a:gd name="T19" fmla="*/ 27 h 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
                  <a:gd name="T31" fmla="*/ 0 h 28"/>
                  <a:gd name="T32" fmla="*/ 43 w 43"/>
                  <a:gd name="T33" fmla="*/ 28 h 2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 h="28">
                    <a:moveTo>
                      <a:pt x="0" y="27"/>
                    </a:moveTo>
                    <a:lnTo>
                      <a:pt x="0" y="18"/>
                    </a:lnTo>
                    <a:lnTo>
                      <a:pt x="0" y="15"/>
                    </a:lnTo>
                    <a:lnTo>
                      <a:pt x="9" y="10"/>
                    </a:lnTo>
                    <a:lnTo>
                      <a:pt x="18" y="4"/>
                    </a:lnTo>
                    <a:lnTo>
                      <a:pt x="29" y="0"/>
                    </a:lnTo>
                    <a:lnTo>
                      <a:pt x="37" y="0"/>
                    </a:lnTo>
                    <a:lnTo>
                      <a:pt x="42" y="9"/>
                    </a:lnTo>
                    <a:lnTo>
                      <a:pt x="8" y="21"/>
                    </a:lnTo>
                    <a:lnTo>
                      <a:pt x="0" y="27"/>
                    </a:lnTo>
                  </a:path>
                </a:pathLst>
              </a:custGeom>
              <a:solidFill>
                <a:srgbClr val="E0E0E0"/>
              </a:solidFill>
              <a:ln w="9525" cap="rnd">
                <a:noFill/>
                <a:round/>
                <a:headEnd type="none" w="sm" len="sm"/>
                <a:tailEnd type="none" w="sm" len="sm"/>
              </a:ln>
            </p:spPr>
            <p:txBody>
              <a:bodyPr/>
              <a:lstStyle/>
              <a:p>
                <a:endParaRPr lang="es-ES"/>
              </a:p>
            </p:txBody>
          </p:sp>
          <p:sp>
            <p:nvSpPr>
              <p:cNvPr id="106954" name="Freeform 716"/>
              <p:cNvSpPr>
                <a:spLocks/>
              </p:cNvSpPr>
              <p:nvPr/>
            </p:nvSpPr>
            <p:spPr bwMode="auto">
              <a:xfrm>
                <a:off x="1258" y="3080"/>
                <a:ext cx="43" cy="26"/>
              </a:xfrm>
              <a:custGeom>
                <a:avLst/>
                <a:gdLst>
                  <a:gd name="T0" fmla="*/ 42 w 43"/>
                  <a:gd name="T1" fmla="*/ 0 h 26"/>
                  <a:gd name="T2" fmla="*/ 27 w 43"/>
                  <a:gd name="T3" fmla="*/ 6 h 26"/>
                  <a:gd name="T4" fmla="*/ 14 w 43"/>
                  <a:gd name="T5" fmla="*/ 15 h 26"/>
                  <a:gd name="T6" fmla="*/ 5 w 43"/>
                  <a:gd name="T7" fmla="*/ 21 h 26"/>
                  <a:gd name="T8" fmla="*/ 0 w 43"/>
                  <a:gd name="T9" fmla="*/ 25 h 26"/>
                  <a:gd name="T10" fmla="*/ 10 w 43"/>
                  <a:gd name="T11" fmla="*/ 20 h 26"/>
                  <a:gd name="T12" fmla="*/ 20 w 43"/>
                  <a:gd name="T13" fmla="*/ 14 h 26"/>
                  <a:gd name="T14" fmla="*/ 31 w 43"/>
                  <a:gd name="T15" fmla="*/ 7 h 26"/>
                  <a:gd name="T16" fmla="*/ 42 w 43"/>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26"/>
                  <a:gd name="T29" fmla="*/ 43 w 43"/>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26">
                    <a:moveTo>
                      <a:pt x="42" y="0"/>
                    </a:moveTo>
                    <a:lnTo>
                      <a:pt x="27" y="6"/>
                    </a:lnTo>
                    <a:lnTo>
                      <a:pt x="14" y="15"/>
                    </a:lnTo>
                    <a:lnTo>
                      <a:pt x="5" y="21"/>
                    </a:lnTo>
                    <a:lnTo>
                      <a:pt x="0" y="25"/>
                    </a:lnTo>
                    <a:lnTo>
                      <a:pt x="10" y="20"/>
                    </a:lnTo>
                    <a:lnTo>
                      <a:pt x="20" y="14"/>
                    </a:lnTo>
                    <a:lnTo>
                      <a:pt x="31" y="7"/>
                    </a:lnTo>
                    <a:lnTo>
                      <a:pt x="42" y="0"/>
                    </a:lnTo>
                  </a:path>
                </a:pathLst>
              </a:custGeom>
              <a:solidFill>
                <a:srgbClr val="606060"/>
              </a:solidFill>
              <a:ln w="9525" cap="rnd">
                <a:noFill/>
                <a:round/>
                <a:headEnd type="none" w="sm" len="sm"/>
                <a:tailEnd type="none" w="sm" len="sm"/>
              </a:ln>
            </p:spPr>
            <p:txBody>
              <a:bodyPr/>
              <a:lstStyle/>
              <a:p>
                <a:endParaRPr lang="es-ES"/>
              </a:p>
            </p:txBody>
          </p:sp>
          <p:sp>
            <p:nvSpPr>
              <p:cNvPr id="106955" name="Freeform 717"/>
              <p:cNvSpPr>
                <a:spLocks/>
              </p:cNvSpPr>
              <p:nvPr/>
            </p:nvSpPr>
            <p:spPr bwMode="auto">
              <a:xfrm>
                <a:off x="1204" y="3071"/>
                <a:ext cx="136" cy="263"/>
              </a:xfrm>
              <a:custGeom>
                <a:avLst/>
                <a:gdLst>
                  <a:gd name="T0" fmla="*/ 100 w 136"/>
                  <a:gd name="T1" fmla="*/ 6 h 263"/>
                  <a:gd name="T2" fmla="*/ 96 w 136"/>
                  <a:gd name="T3" fmla="*/ 0 h 263"/>
                  <a:gd name="T4" fmla="*/ 88 w 136"/>
                  <a:gd name="T5" fmla="*/ 3 h 263"/>
                  <a:gd name="T6" fmla="*/ 78 w 136"/>
                  <a:gd name="T7" fmla="*/ 8 h 263"/>
                  <a:gd name="T8" fmla="*/ 67 w 136"/>
                  <a:gd name="T9" fmla="*/ 12 h 263"/>
                  <a:gd name="T10" fmla="*/ 58 w 136"/>
                  <a:gd name="T11" fmla="*/ 17 h 263"/>
                  <a:gd name="T12" fmla="*/ 51 w 136"/>
                  <a:gd name="T13" fmla="*/ 21 h 263"/>
                  <a:gd name="T14" fmla="*/ 48 w 136"/>
                  <a:gd name="T15" fmla="*/ 27 h 263"/>
                  <a:gd name="T16" fmla="*/ 45 w 136"/>
                  <a:gd name="T17" fmla="*/ 32 h 263"/>
                  <a:gd name="T18" fmla="*/ 42 w 136"/>
                  <a:gd name="T19" fmla="*/ 38 h 263"/>
                  <a:gd name="T20" fmla="*/ 40 w 136"/>
                  <a:gd name="T21" fmla="*/ 48 h 263"/>
                  <a:gd name="T22" fmla="*/ 29 w 136"/>
                  <a:gd name="T23" fmla="*/ 68 h 263"/>
                  <a:gd name="T24" fmla="*/ 21 w 136"/>
                  <a:gd name="T25" fmla="*/ 107 h 263"/>
                  <a:gd name="T26" fmla="*/ 20 w 136"/>
                  <a:gd name="T27" fmla="*/ 138 h 263"/>
                  <a:gd name="T28" fmla="*/ 16 w 136"/>
                  <a:gd name="T29" fmla="*/ 160 h 263"/>
                  <a:gd name="T30" fmla="*/ 14 w 136"/>
                  <a:gd name="T31" fmla="*/ 178 h 263"/>
                  <a:gd name="T32" fmla="*/ 13 w 136"/>
                  <a:gd name="T33" fmla="*/ 191 h 263"/>
                  <a:gd name="T34" fmla="*/ 9 w 136"/>
                  <a:gd name="T35" fmla="*/ 205 h 263"/>
                  <a:gd name="T36" fmla="*/ 0 w 136"/>
                  <a:gd name="T37" fmla="*/ 228 h 263"/>
                  <a:gd name="T38" fmla="*/ 8 w 136"/>
                  <a:gd name="T39" fmla="*/ 240 h 263"/>
                  <a:gd name="T40" fmla="*/ 30 w 136"/>
                  <a:gd name="T41" fmla="*/ 252 h 263"/>
                  <a:gd name="T42" fmla="*/ 64 w 136"/>
                  <a:gd name="T43" fmla="*/ 262 h 263"/>
                  <a:gd name="T44" fmla="*/ 88 w 136"/>
                  <a:gd name="T45" fmla="*/ 258 h 263"/>
                  <a:gd name="T46" fmla="*/ 104 w 136"/>
                  <a:gd name="T47" fmla="*/ 250 h 263"/>
                  <a:gd name="T48" fmla="*/ 107 w 136"/>
                  <a:gd name="T49" fmla="*/ 210 h 263"/>
                  <a:gd name="T50" fmla="*/ 110 w 136"/>
                  <a:gd name="T51" fmla="*/ 244 h 263"/>
                  <a:gd name="T52" fmla="*/ 126 w 136"/>
                  <a:gd name="T53" fmla="*/ 235 h 263"/>
                  <a:gd name="T54" fmla="*/ 130 w 136"/>
                  <a:gd name="T55" fmla="*/ 216 h 263"/>
                  <a:gd name="T56" fmla="*/ 120 w 136"/>
                  <a:gd name="T57" fmla="*/ 177 h 263"/>
                  <a:gd name="T58" fmla="*/ 120 w 136"/>
                  <a:gd name="T59" fmla="*/ 165 h 263"/>
                  <a:gd name="T60" fmla="*/ 122 w 136"/>
                  <a:gd name="T61" fmla="*/ 153 h 263"/>
                  <a:gd name="T62" fmla="*/ 124 w 136"/>
                  <a:gd name="T63" fmla="*/ 135 h 263"/>
                  <a:gd name="T64" fmla="*/ 128 w 136"/>
                  <a:gd name="T65" fmla="*/ 119 h 263"/>
                  <a:gd name="T66" fmla="*/ 135 w 136"/>
                  <a:gd name="T67" fmla="*/ 95 h 263"/>
                  <a:gd name="T68" fmla="*/ 133 w 136"/>
                  <a:gd name="T69" fmla="*/ 69 h 263"/>
                  <a:gd name="T70" fmla="*/ 135 w 136"/>
                  <a:gd name="T71" fmla="*/ 51 h 263"/>
                  <a:gd name="T72" fmla="*/ 131 w 136"/>
                  <a:gd name="T73" fmla="*/ 34 h 263"/>
                  <a:gd name="T74" fmla="*/ 126 w 136"/>
                  <a:gd name="T75" fmla="*/ 29 h 263"/>
                  <a:gd name="T76" fmla="*/ 120 w 136"/>
                  <a:gd name="T77" fmla="*/ 18 h 263"/>
                  <a:gd name="T78" fmla="*/ 112 w 136"/>
                  <a:gd name="T79" fmla="*/ 12 h 263"/>
                  <a:gd name="T80" fmla="*/ 100 w 136"/>
                  <a:gd name="T81" fmla="*/ 6 h 2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36"/>
                  <a:gd name="T124" fmla="*/ 0 h 263"/>
                  <a:gd name="T125" fmla="*/ 136 w 136"/>
                  <a:gd name="T126" fmla="*/ 263 h 26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36" h="263">
                    <a:moveTo>
                      <a:pt x="100" y="6"/>
                    </a:moveTo>
                    <a:lnTo>
                      <a:pt x="96" y="0"/>
                    </a:lnTo>
                    <a:lnTo>
                      <a:pt x="88" y="3"/>
                    </a:lnTo>
                    <a:lnTo>
                      <a:pt x="78" y="8"/>
                    </a:lnTo>
                    <a:lnTo>
                      <a:pt x="67" y="12"/>
                    </a:lnTo>
                    <a:lnTo>
                      <a:pt x="58" y="17"/>
                    </a:lnTo>
                    <a:lnTo>
                      <a:pt x="51" y="21"/>
                    </a:lnTo>
                    <a:lnTo>
                      <a:pt x="48" y="27"/>
                    </a:lnTo>
                    <a:lnTo>
                      <a:pt x="45" y="32"/>
                    </a:lnTo>
                    <a:lnTo>
                      <a:pt x="42" y="38"/>
                    </a:lnTo>
                    <a:lnTo>
                      <a:pt x="40" y="48"/>
                    </a:lnTo>
                    <a:lnTo>
                      <a:pt x="29" y="68"/>
                    </a:lnTo>
                    <a:lnTo>
                      <a:pt x="21" y="107"/>
                    </a:lnTo>
                    <a:lnTo>
                      <a:pt x="20" y="138"/>
                    </a:lnTo>
                    <a:lnTo>
                      <a:pt x="16" y="160"/>
                    </a:lnTo>
                    <a:lnTo>
                      <a:pt x="14" y="178"/>
                    </a:lnTo>
                    <a:lnTo>
                      <a:pt x="13" y="191"/>
                    </a:lnTo>
                    <a:lnTo>
                      <a:pt x="9" y="205"/>
                    </a:lnTo>
                    <a:lnTo>
                      <a:pt x="0" y="228"/>
                    </a:lnTo>
                    <a:lnTo>
                      <a:pt x="8" y="240"/>
                    </a:lnTo>
                    <a:lnTo>
                      <a:pt x="30" y="252"/>
                    </a:lnTo>
                    <a:lnTo>
                      <a:pt x="64" y="262"/>
                    </a:lnTo>
                    <a:lnTo>
                      <a:pt x="88" y="258"/>
                    </a:lnTo>
                    <a:lnTo>
                      <a:pt x="104" y="250"/>
                    </a:lnTo>
                    <a:lnTo>
                      <a:pt x="107" y="210"/>
                    </a:lnTo>
                    <a:lnTo>
                      <a:pt x="110" y="244"/>
                    </a:lnTo>
                    <a:lnTo>
                      <a:pt x="126" y="235"/>
                    </a:lnTo>
                    <a:lnTo>
                      <a:pt x="130" y="216"/>
                    </a:lnTo>
                    <a:lnTo>
                      <a:pt x="120" y="177"/>
                    </a:lnTo>
                    <a:lnTo>
                      <a:pt x="120" y="165"/>
                    </a:lnTo>
                    <a:lnTo>
                      <a:pt x="122" y="153"/>
                    </a:lnTo>
                    <a:lnTo>
                      <a:pt x="124" y="135"/>
                    </a:lnTo>
                    <a:lnTo>
                      <a:pt x="128" y="119"/>
                    </a:lnTo>
                    <a:lnTo>
                      <a:pt x="135" y="95"/>
                    </a:lnTo>
                    <a:lnTo>
                      <a:pt x="133" y="69"/>
                    </a:lnTo>
                    <a:lnTo>
                      <a:pt x="135" y="51"/>
                    </a:lnTo>
                    <a:lnTo>
                      <a:pt x="131" y="34"/>
                    </a:lnTo>
                    <a:lnTo>
                      <a:pt x="126" y="29"/>
                    </a:lnTo>
                    <a:lnTo>
                      <a:pt x="120" y="18"/>
                    </a:lnTo>
                    <a:lnTo>
                      <a:pt x="112" y="12"/>
                    </a:lnTo>
                    <a:lnTo>
                      <a:pt x="10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956" name="Freeform 718"/>
              <p:cNvSpPr>
                <a:spLocks/>
              </p:cNvSpPr>
              <p:nvPr/>
            </p:nvSpPr>
            <p:spPr bwMode="auto">
              <a:xfrm>
                <a:off x="1208" y="3073"/>
                <a:ext cx="129" cy="254"/>
              </a:xfrm>
              <a:custGeom>
                <a:avLst/>
                <a:gdLst>
                  <a:gd name="T0" fmla="*/ 16 w 129"/>
                  <a:gd name="T1" fmla="*/ 155 h 254"/>
                  <a:gd name="T2" fmla="*/ 19 w 129"/>
                  <a:gd name="T3" fmla="*/ 139 h 254"/>
                  <a:gd name="T4" fmla="*/ 19 w 129"/>
                  <a:gd name="T5" fmla="*/ 131 h 254"/>
                  <a:gd name="T6" fmla="*/ 32 w 129"/>
                  <a:gd name="T7" fmla="*/ 122 h 254"/>
                  <a:gd name="T8" fmla="*/ 48 w 129"/>
                  <a:gd name="T9" fmla="*/ 112 h 254"/>
                  <a:gd name="T10" fmla="*/ 68 w 129"/>
                  <a:gd name="T11" fmla="*/ 90 h 254"/>
                  <a:gd name="T12" fmla="*/ 81 w 129"/>
                  <a:gd name="T13" fmla="*/ 73 h 254"/>
                  <a:gd name="T14" fmla="*/ 104 w 129"/>
                  <a:gd name="T15" fmla="*/ 63 h 254"/>
                  <a:gd name="T16" fmla="*/ 85 w 129"/>
                  <a:gd name="T17" fmla="*/ 67 h 254"/>
                  <a:gd name="T18" fmla="*/ 86 w 129"/>
                  <a:gd name="T19" fmla="*/ 57 h 254"/>
                  <a:gd name="T20" fmla="*/ 82 w 129"/>
                  <a:gd name="T21" fmla="*/ 46 h 254"/>
                  <a:gd name="T22" fmla="*/ 80 w 129"/>
                  <a:gd name="T23" fmla="*/ 41 h 254"/>
                  <a:gd name="T24" fmla="*/ 72 w 129"/>
                  <a:gd name="T25" fmla="*/ 34 h 254"/>
                  <a:gd name="T26" fmla="*/ 65 w 129"/>
                  <a:gd name="T27" fmla="*/ 30 h 254"/>
                  <a:gd name="T28" fmla="*/ 57 w 129"/>
                  <a:gd name="T29" fmla="*/ 30 h 254"/>
                  <a:gd name="T30" fmla="*/ 50 w 129"/>
                  <a:gd name="T31" fmla="*/ 30 h 254"/>
                  <a:gd name="T32" fmla="*/ 41 w 129"/>
                  <a:gd name="T33" fmla="*/ 34 h 254"/>
                  <a:gd name="T34" fmla="*/ 46 w 129"/>
                  <a:gd name="T35" fmla="*/ 27 h 254"/>
                  <a:gd name="T36" fmla="*/ 50 w 129"/>
                  <a:gd name="T37" fmla="*/ 20 h 254"/>
                  <a:gd name="T38" fmla="*/ 58 w 129"/>
                  <a:gd name="T39" fmla="*/ 14 h 254"/>
                  <a:gd name="T40" fmla="*/ 66 w 129"/>
                  <a:gd name="T41" fmla="*/ 9 h 254"/>
                  <a:gd name="T42" fmla="*/ 78 w 129"/>
                  <a:gd name="T43" fmla="*/ 5 h 254"/>
                  <a:gd name="T44" fmla="*/ 88 w 129"/>
                  <a:gd name="T45" fmla="*/ 0 h 254"/>
                  <a:gd name="T46" fmla="*/ 91 w 129"/>
                  <a:gd name="T47" fmla="*/ 0 h 254"/>
                  <a:gd name="T48" fmla="*/ 96 w 129"/>
                  <a:gd name="T49" fmla="*/ 5 h 254"/>
                  <a:gd name="T50" fmla="*/ 105 w 129"/>
                  <a:gd name="T51" fmla="*/ 10 h 254"/>
                  <a:gd name="T52" fmla="*/ 110 w 129"/>
                  <a:gd name="T53" fmla="*/ 16 h 254"/>
                  <a:gd name="T54" fmla="*/ 117 w 129"/>
                  <a:gd name="T55" fmla="*/ 24 h 254"/>
                  <a:gd name="T56" fmla="*/ 123 w 129"/>
                  <a:gd name="T57" fmla="*/ 33 h 254"/>
                  <a:gd name="T58" fmla="*/ 126 w 129"/>
                  <a:gd name="T59" fmla="*/ 43 h 254"/>
                  <a:gd name="T60" fmla="*/ 128 w 129"/>
                  <a:gd name="T61" fmla="*/ 57 h 254"/>
                  <a:gd name="T62" fmla="*/ 126 w 129"/>
                  <a:gd name="T63" fmla="*/ 73 h 254"/>
                  <a:gd name="T64" fmla="*/ 126 w 129"/>
                  <a:gd name="T65" fmla="*/ 90 h 254"/>
                  <a:gd name="T66" fmla="*/ 121 w 129"/>
                  <a:gd name="T67" fmla="*/ 111 h 254"/>
                  <a:gd name="T68" fmla="*/ 117 w 129"/>
                  <a:gd name="T69" fmla="*/ 131 h 254"/>
                  <a:gd name="T70" fmla="*/ 115 w 129"/>
                  <a:gd name="T71" fmla="*/ 146 h 254"/>
                  <a:gd name="T72" fmla="*/ 112 w 129"/>
                  <a:gd name="T73" fmla="*/ 158 h 254"/>
                  <a:gd name="T74" fmla="*/ 112 w 129"/>
                  <a:gd name="T75" fmla="*/ 169 h 254"/>
                  <a:gd name="T76" fmla="*/ 112 w 129"/>
                  <a:gd name="T77" fmla="*/ 183 h 254"/>
                  <a:gd name="T78" fmla="*/ 121 w 129"/>
                  <a:gd name="T79" fmla="*/ 209 h 254"/>
                  <a:gd name="T80" fmla="*/ 120 w 129"/>
                  <a:gd name="T81" fmla="*/ 226 h 254"/>
                  <a:gd name="T82" fmla="*/ 110 w 129"/>
                  <a:gd name="T83" fmla="*/ 232 h 254"/>
                  <a:gd name="T84" fmla="*/ 104 w 129"/>
                  <a:gd name="T85" fmla="*/ 201 h 254"/>
                  <a:gd name="T86" fmla="*/ 96 w 129"/>
                  <a:gd name="T87" fmla="*/ 243 h 254"/>
                  <a:gd name="T88" fmla="*/ 81 w 129"/>
                  <a:gd name="T89" fmla="*/ 250 h 254"/>
                  <a:gd name="T90" fmla="*/ 59 w 129"/>
                  <a:gd name="T91" fmla="*/ 253 h 254"/>
                  <a:gd name="T92" fmla="*/ 27 w 129"/>
                  <a:gd name="T93" fmla="*/ 245 h 254"/>
                  <a:gd name="T94" fmla="*/ 8 w 129"/>
                  <a:gd name="T95" fmla="*/ 234 h 254"/>
                  <a:gd name="T96" fmla="*/ 0 w 129"/>
                  <a:gd name="T97" fmla="*/ 224 h 254"/>
                  <a:gd name="T98" fmla="*/ 6 w 129"/>
                  <a:gd name="T99" fmla="*/ 213 h 254"/>
                  <a:gd name="T100" fmla="*/ 13 w 129"/>
                  <a:gd name="T101" fmla="*/ 194 h 254"/>
                  <a:gd name="T102" fmla="*/ 16 w 129"/>
                  <a:gd name="T103" fmla="*/ 169 h 254"/>
                  <a:gd name="T104" fmla="*/ 16 w 129"/>
                  <a:gd name="T105" fmla="*/ 155 h 25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9"/>
                  <a:gd name="T160" fmla="*/ 0 h 254"/>
                  <a:gd name="T161" fmla="*/ 129 w 129"/>
                  <a:gd name="T162" fmla="*/ 254 h 25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9" h="254">
                    <a:moveTo>
                      <a:pt x="16" y="155"/>
                    </a:moveTo>
                    <a:lnTo>
                      <a:pt x="19" y="139"/>
                    </a:lnTo>
                    <a:lnTo>
                      <a:pt x="19" y="131"/>
                    </a:lnTo>
                    <a:lnTo>
                      <a:pt x="32" y="122"/>
                    </a:lnTo>
                    <a:lnTo>
                      <a:pt x="48" y="112"/>
                    </a:lnTo>
                    <a:lnTo>
                      <a:pt x="68" y="90"/>
                    </a:lnTo>
                    <a:lnTo>
                      <a:pt x="81" y="73"/>
                    </a:lnTo>
                    <a:lnTo>
                      <a:pt x="104" y="63"/>
                    </a:lnTo>
                    <a:lnTo>
                      <a:pt x="85" y="67"/>
                    </a:lnTo>
                    <a:lnTo>
                      <a:pt x="86" y="57"/>
                    </a:lnTo>
                    <a:lnTo>
                      <a:pt x="82" y="46"/>
                    </a:lnTo>
                    <a:lnTo>
                      <a:pt x="80" y="41"/>
                    </a:lnTo>
                    <a:lnTo>
                      <a:pt x="72" y="34"/>
                    </a:lnTo>
                    <a:lnTo>
                      <a:pt x="65" y="30"/>
                    </a:lnTo>
                    <a:lnTo>
                      <a:pt x="57" y="30"/>
                    </a:lnTo>
                    <a:lnTo>
                      <a:pt x="50" y="30"/>
                    </a:lnTo>
                    <a:lnTo>
                      <a:pt x="41" y="34"/>
                    </a:lnTo>
                    <a:lnTo>
                      <a:pt x="46" y="27"/>
                    </a:lnTo>
                    <a:lnTo>
                      <a:pt x="50" y="20"/>
                    </a:lnTo>
                    <a:lnTo>
                      <a:pt x="58" y="14"/>
                    </a:lnTo>
                    <a:lnTo>
                      <a:pt x="66" y="9"/>
                    </a:lnTo>
                    <a:lnTo>
                      <a:pt x="78" y="5"/>
                    </a:lnTo>
                    <a:lnTo>
                      <a:pt x="88" y="0"/>
                    </a:lnTo>
                    <a:lnTo>
                      <a:pt x="91" y="0"/>
                    </a:lnTo>
                    <a:lnTo>
                      <a:pt x="96" y="5"/>
                    </a:lnTo>
                    <a:lnTo>
                      <a:pt x="105" y="10"/>
                    </a:lnTo>
                    <a:lnTo>
                      <a:pt x="110" y="16"/>
                    </a:lnTo>
                    <a:lnTo>
                      <a:pt x="117" y="24"/>
                    </a:lnTo>
                    <a:lnTo>
                      <a:pt x="123" y="33"/>
                    </a:lnTo>
                    <a:lnTo>
                      <a:pt x="126" y="43"/>
                    </a:lnTo>
                    <a:lnTo>
                      <a:pt x="128" y="57"/>
                    </a:lnTo>
                    <a:lnTo>
                      <a:pt x="126" y="73"/>
                    </a:lnTo>
                    <a:lnTo>
                      <a:pt x="126" y="90"/>
                    </a:lnTo>
                    <a:lnTo>
                      <a:pt x="121" y="111"/>
                    </a:lnTo>
                    <a:lnTo>
                      <a:pt x="117" y="131"/>
                    </a:lnTo>
                    <a:lnTo>
                      <a:pt x="115" y="146"/>
                    </a:lnTo>
                    <a:lnTo>
                      <a:pt x="112" y="158"/>
                    </a:lnTo>
                    <a:lnTo>
                      <a:pt x="112" y="169"/>
                    </a:lnTo>
                    <a:lnTo>
                      <a:pt x="112" y="183"/>
                    </a:lnTo>
                    <a:lnTo>
                      <a:pt x="121" y="209"/>
                    </a:lnTo>
                    <a:lnTo>
                      <a:pt x="120" y="226"/>
                    </a:lnTo>
                    <a:lnTo>
                      <a:pt x="110" y="232"/>
                    </a:lnTo>
                    <a:lnTo>
                      <a:pt x="104" y="201"/>
                    </a:lnTo>
                    <a:lnTo>
                      <a:pt x="96" y="243"/>
                    </a:lnTo>
                    <a:lnTo>
                      <a:pt x="81" y="250"/>
                    </a:lnTo>
                    <a:lnTo>
                      <a:pt x="59" y="253"/>
                    </a:lnTo>
                    <a:lnTo>
                      <a:pt x="27" y="245"/>
                    </a:lnTo>
                    <a:lnTo>
                      <a:pt x="8" y="234"/>
                    </a:lnTo>
                    <a:lnTo>
                      <a:pt x="0" y="224"/>
                    </a:lnTo>
                    <a:lnTo>
                      <a:pt x="6" y="213"/>
                    </a:lnTo>
                    <a:lnTo>
                      <a:pt x="13" y="194"/>
                    </a:lnTo>
                    <a:lnTo>
                      <a:pt x="16" y="169"/>
                    </a:lnTo>
                    <a:lnTo>
                      <a:pt x="16" y="155"/>
                    </a:lnTo>
                  </a:path>
                </a:pathLst>
              </a:custGeom>
              <a:solidFill>
                <a:srgbClr val="808080"/>
              </a:solidFill>
              <a:ln w="9525" cap="rnd">
                <a:noFill/>
                <a:round/>
                <a:headEnd type="none" w="sm" len="sm"/>
                <a:tailEnd type="none" w="sm" len="sm"/>
              </a:ln>
            </p:spPr>
            <p:txBody>
              <a:bodyPr/>
              <a:lstStyle/>
              <a:p>
                <a:endParaRPr lang="es-ES"/>
              </a:p>
            </p:txBody>
          </p:sp>
          <p:sp>
            <p:nvSpPr>
              <p:cNvPr id="106957" name="Freeform 719"/>
              <p:cNvSpPr>
                <a:spLocks/>
              </p:cNvSpPr>
              <p:nvPr/>
            </p:nvSpPr>
            <p:spPr bwMode="auto">
              <a:xfrm>
                <a:off x="1296" y="3170"/>
                <a:ext cx="31" cy="83"/>
              </a:xfrm>
              <a:custGeom>
                <a:avLst/>
                <a:gdLst>
                  <a:gd name="T0" fmla="*/ 0 w 31"/>
                  <a:gd name="T1" fmla="*/ 82 h 83"/>
                  <a:gd name="T2" fmla="*/ 4 w 31"/>
                  <a:gd name="T3" fmla="*/ 78 h 83"/>
                  <a:gd name="T4" fmla="*/ 8 w 31"/>
                  <a:gd name="T5" fmla="*/ 71 h 83"/>
                  <a:gd name="T6" fmla="*/ 14 w 31"/>
                  <a:gd name="T7" fmla="*/ 59 h 83"/>
                  <a:gd name="T8" fmla="*/ 16 w 31"/>
                  <a:gd name="T9" fmla="*/ 49 h 83"/>
                  <a:gd name="T10" fmla="*/ 22 w 31"/>
                  <a:gd name="T11" fmla="*/ 39 h 83"/>
                  <a:gd name="T12" fmla="*/ 23 w 31"/>
                  <a:gd name="T13" fmla="*/ 27 h 83"/>
                  <a:gd name="T14" fmla="*/ 26 w 31"/>
                  <a:gd name="T15" fmla="*/ 10 h 83"/>
                  <a:gd name="T16" fmla="*/ 30 w 31"/>
                  <a:gd name="T17" fmla="*/ 0 h 83"/>
                  <a:gd name="T18" fmla="*/ 22 w 31"/>
                  <a:gd name="T19" fmla="*/ 23 h 83"/>
                  <a:gd name="T20" fmla="*/ 16 w 31"/>
                  <a:gd name="T21" fmla="*/ 41 h 83"/>
                  <a:gd name="T22" fmla="*/ 12 w 31"/>
                  <a:gd name="T23" fmla="*/ 53 h 83"/>
                  <a:gd name="T24" fmla="*/ 2 w 31"/>
                  <a:gd name="T25" fmla="*/ 68 h 83"/>
                  <a:gd name="T26" fmla="*/ 0 w 31"/>
                  <a:gd name="T27" fmla="*/ 82 h 8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
                  <a:gd name="T43" fmla="*/ 0 h 83"/>
                  <a:gd name="T44" fmla="*/ 31 w 31"/>
                  <a:gd name="T45" fmla="*/ 83 h 8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 h="83">
                    <a:moveTo>
                      <a:pt x="0" y="82"/>
                    </a:moveTo>
                    <a:lnTo>
                      <a:pt x="4" y="78"/>
                    </a:lnTo>
                    <a:lnTo>
                      <a:pt x="8" y="71"/>
                    </a:lnTo>
                    <a:lnTo>
                      <a:pt x="14" y="59"/>
                    </a:lnTo>
                    <a:lnTo>
                      <a:pt x="16" y="49"/>
                    </a:lnTo>
                    <a:lnTo>
                      <a:pt x="22" y="39"/>
                    </a:lnTo>
                    <a:lnTo>
                      <a:pt x="23" y="27"/>
                    </a:lnTo>
                    <a:lnTo>
                      <a:pt x="26" y="10"/>
                    </a:lnTo>
                    <a:lnTo>
                      <a:pt x="30" y="0"/>
                    </a:lnTo>
                    <a:lnTo>
                      <a:pt x="22" y="23"/>
                    </a:lnTo>
                    <a:lnTo>
                      <a:pt x="16" y="41"/>
                    </a:lnTo>
                    <a:lnTo>
                      <a:pt x="12" y="53"/>
                    </a:lnTo>
                    <a:lnTo>
                      <a:pt x="2" y="68"/>
                    </a:lnTo>
                    <a:lnTo>
                      <a:pt x="0" y="82"/>
                    </a:lnTo>
                  </a:path>
                </a:pathLst>
              </a:custGeom>
              <a:solidFill>
                <a:srgbClr val="606060"/>
              </a:solidFill>
              <a:ln w="9525" cap="rnd">
                <a:noFill/>
                <a:round/>
                <a:headEnd type="none" w="sm" len="sm"/>
                <a:tailEnd type="none" w="sm" len="sm"/>
              </a:ln>
            </p:spPr>
            <p:txBody>
              <a:bodyPr/>
              <a:lstStyle/>
              <a:p>
                <a:endParaRPr lang="es-ES"/>
              </a:p>
            </p:txBody>
          </p:sp>
          <p:sp>
            <p:nvSpPr>
              <p:cNvPr id="106958" name="Freeform 720"/>
              <p:cNvSpPr>
                <a:spLocks/>
              </p:cNvSpPr>
              <p:nvPr/>
            </p:nvSpPr>
            <p:spPr bwMode="auto">
              <a:xfrm>
                <a:off x="1226" y="3241"/>
                <a:ext cx="45" cy="25"/>
              </a:xfrm>
              <a:custGeom>
                <a:avLst/>
                <a:gdLst>
                  <a:gd name="T0" fmla="*/ 5 w 45"/>
                  <a:gd name="T1" fmla="*/ 0 h 25"/>
                  <a:gd name="T2" fmla="*/ 2 w 45"/>
                  <a:gd name="T3" fmla="*/ 13 h 25"/>
                  <a:gd name="T4" fmla="*/ 20 w 45"/>
                  <a:gd name="T5" fmla="*/ 17 h 25"/>
                  <a:gd name="T6" fmla="*/ 38 w 45"/>
                  <a:gd name="T7" fmla="*/ 20 h 25"/>
                  <a:gd name="T8" fmla="*/ 44 w 45"/>
                  <a:gd name="T9" fmla="*/ 8 h 25"/>
                  <a:gd name="T10" fmla="*/ 40 w 45"/>
                  <a:gd name="T11" fmla="*/ 24 h 25"/>
                  <a:gd name="T12" fmla="*/ 22 w 45"/>
                  <a:gd name="T13" fmla="*/ 24 h 25"/>
                  <a:gd name="T14" fmla="*/ 0 w 45"/>
                  <a:gd name="T15" fmla="*/ 16 h 25"/>
                  <a:gd name="T16" fmla="*/ 5 w 45"/>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5"/>
                  <a:gd name="T28" fmla="*/ 0 h 25"/>
                  <a:gd name="T29" fmla="*/ 45 w 45"/>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5" h="25">
                    <a:moveTo>
                      <a:pt x="5" y="0"/>
                    </a:moveTo>
                    <a:lnTo>
                      <a:pt x="2" y="13"/>
                    </a:lnTo>
                    <a:lnTo>
                      <a:pt x="20" y="17"/>
                    </a:lnTo>
                    <a:lnTo>
                      <a:pt x="38" y="20"/>
                    </a:lnTo>
                    <a:lnTo>
                      <a:pt x="44" y="8"/>
                    </a:lnTo>
                    <a:lnTo>
                      <a:pt x="40" y="24"/>
                    </a:lnTo>
                    <a:lnTo>
                      <a:pt x="22" y="24"/>
                    </a:lnTo>
                    <a:lnTo>
                      <a:pt x="0" y="16"/>
                    </a:lnTo>
                    <a:lnTo>
                      <a:pt x="5" y="0"/>
                    </a:lnTo>
                  </a:path>
                </a:pathLst>
              </a:custGeom>
              <a:solidFill>
                <a:srgbClr val="606060"/>
              </a:solidFill>
              <a:ln w="9525" cap="rnd">
                <a:noFill/>
                <a:round/>
                <a:headEnd type="none" w="sm" len="sm"/>
                <a:tailEnd type="none" w="sm" len="sm"/>
              </a:ln>
            </p:spPr>
            <p:txBody>
              <a:bodyPr/>
              <a:lstStyle/>
              <a:p>
                <a:endParaRPr lang="es-ES"/>
              </a:p>
            </p:txBody>
          </p:sp>
          <p:sp>
            <p:nvSpPr>
              <p:cNvPr id="106959" name="Freeform 721"/>
              <p:cNvSpPr>
                <a:spLocks/>
              </p:cNvSpPr>
              <p:nvPr/>
            </p:nvSpPr>
            <p:spPr bwMode="auto">
              <a:xfrm>
                <a:off x="1232" y="3190"/>
                <a:ext cx="140" cy="158"/>
              </a:xfrm>
              <a:custGeom>
                <a:avLst/>
                <a:gdLst>
                  <a:gd name="T0" fmla="*/ 62 w 140"/>
                  <a:gd name="T1" fmla="*/ 22 h 158"/>
                  <a:gd name="T2" fmla="*/ 86 w 140"/>
                  <a:gd name="T3" fmla="*/ 20 h 158"/>
                  <a:gd name="T4" fmla="*/ 102 w 140"/>
                  <a:gd name="T5" fmla="*/ 17 h 158"/>
                  <a:gd name="T6" fmla="*/ 107 w 140"/>
                  <a:gd name="T7" fmla="*/ 10 h 158"/>
                  <a:gd name="T8" fmla="*/ 107 w 140"/>
                  <a:gd name="T9" fmla="*/ 6 h 158"/>
                  <a:gd name="T10" fmla="*/ 110 w 140"/>
                  <a:gd name="T11" fmla="*/ 0 h 158"/>
                  <a:gd name="T12" fmla="*/ 125 w 140"/>
                  <a:gd name="T13" fmla="*/ 0 h 158"/>
                  <a:gd name="T14" fmla="*/ 139 w 140"/>
                  <a:gd name="T15" fmla="*/ 0 h 158"/>
                  <a:gd name="T16" fmla="*/ 121 w 140"/>
                  <a:gd name="T17" fmla="*/ 121 h 158"/>
                  <a:gd name="T18" fmla="*/ 110 w 140"/>
                  <a:gd name="T19" fmla="*/ 131 h 158"/>
                  <a:gd name="T20" fmla="*/ 96 w 140"/>
                  <a:gd name="T21" fmla="*/ 142 h 158"/>
                  <a:gd name="T22" fmla="*/ 77 w 140"/>
                  <a:gd name="T23" fmla="*/ 152 h 158"/>
                  <a:gd name="T24" fmla="*/ 53 w 140"/>
                  <a:gd name="T25" fmla="*/ 154 h 158"/>
                  <a:gd name="T26" fmla="*/ 21 w 140"/>
                  <a:gd name="T27" fmla="*/ 157 h 158"/>
                  <a:gd name="T28" fmla="*/ 2 w 140"/>
                  <a:gd name="T29" fmla="*/ 154 h 158"/>
                  <a:gd name="T30" fmla="*/ 0 w 140"/>
                  <a:gd name="T31" fmla="*/ 145 h 158"/>
                  <a:gd name="T32" fmla="*/ 1 w 140"/>
                  <a:gd name="T33" fmla="*/ 134 h 158"/>
                  <a:gd name="T34" fmla="*/ 14 w 140"/>
                  <a:gd name="T35" fmla="*/ 100 h 158"/>
                  <a:gd name="T36" fmla="*/ 25 w 140"/>
                  <a:gd name="T37" fmla="*/ 66 h 158"/>
                  <a:gd name="T38" fmla="*/ 30 w 140"/>
                  <a:gd name="T39" fmla="*/ 39 h 158"/>
                  <a:gd name="T40" fmla="*/ 30 w 140"/>
                  <a:gd name="T41" fmla="*/ 33 h 158"/>
                  <a:gd name="T42" fmla="*/ 36 w 140"/>
                  <a:gd name="T43" fmla="*/ 23 h 158"/>
                  <a:gd name="T44" fmla="*/ 45 w 140"/>
                  <a:gd name="T45" fmla="*/ 22 h 158"/>
                  <a:gd name="T46" fmla="*/ 62 w 140"/>
                  <a:gd name="T47" fmla="*/ 22 h 15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0"/>
                  <a:gd name="T73" fmla="*/ 0 h 158"/>
                  <a:gd name="T74" fmla="*/ 140 w 140"/>
                  <a:gd name="T75" fmla="*/ 158 h 15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0" h="158">
                    <a:moveTo>
                      <a:pt x="62" y="22"/>
                    </a:moveTo>
                    <a:lnTo>
                      <a:pt x="86" y="20"/>
                    </a:lnTo>
                    <a:lnTo>
                      <a:pt x="102" y="17"/>
                    </a:lnTo>
                    <a:lnTo>
                      <a:pt x="107" y="10"/>
                    </a:lnTo>
                    <a:lnTo>
                      <a:pt x="107" y="6"/>
                    </a:lnTo>
                    <a:lnTo>
                      <a:pt x="110" y="0"/>
                    </a:lnTo>
                    <a:lnTo>
                      <a:pt x="125" y="0"/>
                    </a:lnTo>
                    <a:lnTo>
                      <a:pt x="139" y="0"/>
                    </a:lnTo>
                    <a:lnTo>
                      <a:pt x="121" y="121"/>
                    </a:lnTo>
                    <a:lnTo>
                      <a:pt x="110" y="131"/>
                    </a:lnTo>
                    <a:lnTo>
                      <a:pt x="96" y="142"/>
                    </a:lnTo>
                    <a:lnTo>
                      <a:pt x="77" y="152"/>
                    </a:lnTo>
                    <a:lnTo>
                      <a:pt x="53" y="154"/>
                    </a:lnTo>
                    <a:lnTo>
                      <a:pt x="21" y="157"/>
                    </a:lnTo>
                    <a:lnTo>
                      <a:pt x="2" y="154"/>
                    </a:lnTo>
                    <a:lnTo>
                      <a:pt x="0" y="145"/>
                    </a:lnTo>
                    <a:lnTo>
                      <a:pt x="1" y="134"/>
                    </a:lnTo>
                    <a:lnTo>
                      <a:pt x="14" y="100"/>
                    </a:lnTo>
                    <a:lnTo>
                      <a:pt x="25" y="66"/>
                    </a:lnTo>
                    <a:lnTo>
                      <a:pt x="30" y="39"/>
                    </a:lnTo>
                    <a:lnTo>
                      <a:pt x="30" y="33"/>
                    </a:lnTo>
                    <a:lnTo>
                      <a:pt x="36" y="23"/>
                    </a:lnTo>
                    <a:lnTo>
                      <a:pt x="45" y="22"/>
                    </a:lnTo>
                    <a:lnTo>
                      <a:pt x="62" y="2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6960" name="Freeform 722"/>
              <p:cNvSpPr>
                <a:spLocks/>
              </p:cNvSpPr>
              <p:nvPr/>
            </p:nvSpPr>
            <p:spPr bwMode="auto">
              <a:xfrm>
                <a:off x="1251" y="3197"/>
                <a:ext cx="112" cy="145"/>
              </a:xfrm>
              <a:custGeom>
                <a:avLst/>
                <a:gdLst>
                  <a:gd name="T0" fmla="*/ 37 w 112"/>
                  <a:gd name="T1" fmla="*/ 27 h 145"/>
                  <a:gd name="T2" fmla="*/ 57 w 112"/>
                  <a:gd name="T3" fmla="*/ 26 h 145"/>
                  <a:gd name="T4" fmla="*/ 80 w 112"/>
                  <a:gd name="T5" fmla="*/ 24 h 145"/>
                  <a:gd name="T6" fmla="*/ 92 w 112"/>
                  <a:gd name="T7" fmla="*/ 18 h 145"/>
                  <a:gd name="T8" fmla="*/ 100 w 112"/>
                  <a:gd name="T9" fmla="*/ 12 h 145"/>
                  <a:gd name="T10" fmla="*/ 111 w 112"/>
                  <a:gd name="T11" fmla="*/ 0 h 145"/>
                  <a:gd name="T12" fmla="*/ 96 w 112"/>
                  <a:gd name="T13" fmla="*/ 110 h 145"/>
                  <a:gd name="T14" fmla="*/ 88 w 112"/>
                  <a:gd name="T15" fmla="*/ 120 h 145"/>
                  <a:gd name="T16" fmla="*/ 75 w 112"/>
                  <a:gd name="T17" fmla="*/ 128 h 145"/>
                  <a:gd name="T18" fmla="*/ 62 w 112"/>
                  <a:gd name="T19" fmla="*/ 136 h 145"/>
                  <a:gd name="T20" fmla="*/ 51 w 112"/>
                  <a:gd name="T21" fmla="*/ 139 h 145"/>
                  <a:gd name="T22" fmla="*/ 37 w 112"/>
                  <a:gd name="T23" fmla="*/ 141 h 145"/>
                  <a:gd name="T24" fmla="*/ 24 w 112"/>
                  <a:gd name="T25" fmla="*/ 144 h 145"/>
                  <a:gd name="T26" fmla="*/ 8 w 112"/>
                  <a:gd name="T27" fmla="*/ 144 h 145"/>
                  <a:gd name="T28" fmla="*/ 2 w 112"/>
                  <a:gd name="T29" fmla="*/ 141 h 145"/>
                  <a:gd name="T30" fmla="*/ 0 w 112"/>
                  <a:gd name="T31" fmla="*/ 136 h 145"/>
                  <a:gd name="T32" fmla="*/ 0 w 112"/>
                  <a:gd name="T33" fmla="*/ 128 h 145"/>
                  <a:gd name="T34" fmla="*/ 10 w 112"/>
                  <a:gd name="T35" fmla="*/ 107 h 145"/>
                  <a:gd name="T36" fmla="*/ 25 w 112"/>
                  <a:gd name="T37" fmla="*/ 43 h 145"/>
                  <a:gd name="T38" fmla="*/ 28 w 112"/>
                  <a:gd name="T39" fmla="*/ 32 h 145"/>
                  <a:gd name="T40" fmla="*/ 37 w 112"/>
                  <a:gd name="T41" fmla="*/ 27 h 14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145"/>
                  <a:gd name="T65" fmla="*/ 112 w 112"/>
                  <a:gd name="T66" fmla="*/ 145 h 14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145">
                    <a:moveTo>
                      <a:pt x="37" y="27"/>
                    </a:moveTo>
                    <a:lnTo>
                      <a:pt x="57" y="26"/>
                    </a:lnTo>
                    <a:lnTo>
                      <a:pt x="80" y="24"/>
                    </a:lnTo>
                    <a:lnTo>
                      <a:pt x="92" y="18"/>
                    </a:lnTo>
                    <a:lnTo>
                      <a:pt x="100" y="12"/>
                    </a:lnTo>
                    <a:lnTo>
                      <a:pt x="111" y="0"/>
                    </a:lnTo>
                    <a:lnTo>
                      <a:pt x="96" y="110"/>
                    </a:lnTo>
                    <a:lnTo>
                      <a:pt x="88" y="120"/>
                    </a:lnTo>
                    <a:lnTo>
                      <a:pt x="75" y="128"/>
                    </a:lnTo>
                    <a:lnTo>
                      <a:pt x="62" y="136"/>
                    </a:lnTo>
                    <a:lnTo>
                      <a:pt x="51" y="139"/>
                    </a:lnTo>
                    <a:lnTo>
                      <a:pt x="37" y="141"/>
                    </a:lnTo>
                    <a:lnTo>
                      <a:pt x="24" y="144"/>
                    </a:lnTo>
                    <a:lnTo>
                      <a:pt x="8" y="144"/>
                    </a:lnTo>
                    <a:lnTo>
                      <a:pt x="2" y="141"/>
                    </a:lnTo>
                    <a:lnTo>
                      <a:pt x="0" y="136"/>
                    </a:lnTo>
                    <a:lnTo>
                      <a:pt x="0" y="128"/>
                    </a:lnTo>
                    <a:lnTo>
                      <a:pt x="10" y="107"/>
                    </a:lnTo>
                    <a:lnTo>
                      <a:pt x="25" y="43"/>
                    </a:lnTo>
                    <a:lnTo>
                      <a:pt x="28" y="32"/>
                    </a:lnTo>
                    <a:lnTo>
                      <a:pt x="37" y="27"/>
                    </a:lnTo>
                  </a:path>
                </a:pathLst>
              </a:custGeom>
              <a:solidFill>
                <a:srgbClr val="606060"/>
              </a:solidFill>
              <a:ln w="9525" cap="rnd">
                <a:noFill/>
                <a:round/>
                <a:headEnd type="none" w="sm" len="sm"/>
                <a:tailEnd type="none" w="sm" len="sm"/>
              </a:ln>
            </p:spPr>
            <p:txBody>
              <a:bodyPr/>
              <a:lstStyle/>
              <a:p>
                <a:endParaRPr lang="es-ES"/>
              </a:p>
            </p:txBody>
          </p:sp>
          <p:sp>
            <p:nvSpPr>
              <p:cNvPr id="106961" name="Freeform 723"/>
              <p:cNvSpPr>
                <a:spLocks/>
              </p:cNvSpPr>
              <p:nvPr/>
            </p:nvSpPr>
            <p:spPr bwMode="auto">
              <a:xfrm>
                <a:off x="1120" y="3341"/>
                <a:ext cx="26" cy="83"/>
              </a:xfrm>
              <a:custGeom>
                <a:avLst/>
                <a:gdLst>
                  <a:gd name="T0" fmla="*/ 12 w 26"/>
                  <a:gd name="T1" fmla="*/ 0 h 83"/>
                  <a:gd name="T2" fmla="*/ 0 w 26"/>
                  <a:gd name="T3" fmla="*/ 3 h 83"/>
                  <a:gd name="T4" fmla="*/ 12 w 26"/>
                  <a:gd name="T5" fmla="*/ 7 h 83"/>
                  <a:gd name="T6" fmla="*/ 12 w 26"/>
                  <a:gd name="T7" fmla="*/ 14 h 83"/>
                  <a:gd name="T8" fmla="*/ 12 w 26"/>
                  <a:gd name="T9" fmla="*/ 21 h 83"/>
                  <a:gd name="T10" fmla="*/ 12 w 26"/>
                  <a:gd name="T11" fmla="*/ 37 h 83"/>
                  <a:gd name="T12" fmla="*/ 12 w 26"/>
                  <a:gd name="T13" fmla="*/ 82 h 83"/>
                  <a:gd name="T14" fmla="*/ 25 w 26"/>
                  <a:gd name="T15" fmla="*/ 80 h 83"/>
                  <a:gd name="T16" fmla="*/ 25 w 26"/>
                  <a:gd name="T17" fmla="*/ 35 h 83"/>
                  <a:gd name="T18" fmla="*/ 12 w 26"/>
                  <a:gd name="T19" fmla="*/ 22 h 83"/>
                  <a:gd name="T20" fmla="*/ 25 w 26"/>
                  <a:gd name="T21" fmla="*/ 15 h 83"/>
                  <a:gd name="T22" fmla="*/ 25 w 26"/>
                  <a:gd name="T23" fmla="*/ 14 h 83"/>
                  <a:gd name="T24" fmla="*/ 25 w 26"/>
                  <a:gd name="T25" fmla="*/ 8 h 83"/>
                  <a:gd name="T26" fmla="*/ 12 w 26"/>
                  <a:gd name="T27" fmla="*/ 3 h 83"/>
                  <a:gd name="T28" fmla="*/ 12 w 26"/>
                  <a:gd name="T29" fmla="*/ 0 h 8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83"/>
                  <a:gd name="T47" fmla="*/ 26 w 26"/>
                  <a:gd name="T48" fmla="*/ 83 h 8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83">
                    <a:moveTo>
                      <a:pt x="12" y="0"/>
                    </a:moveTo>
                    <a:lnTo>
                      <a:pt x="0" y="3"/>
                    </a:lnTo>
                    <a:lnTo>
                      <a:pt x="12" y="7"/>
                    </a:lnTo>
                    <a:lnTo>
                      <a:pt x="12" y="14"/>
                    </a:lnTo>
                    <a:lnTo>
                      <a:pt x="12" y="21"/>
                    </a:lnTo>
                    <a:lnTo>
                      <a:pt x="12" y="37"/>
                    </a:lnTo>
                    <a:lnTo>
                      <a:pt x="12" y="82"/>
                    </a:lnTo>
                    <a:lnTo>
                      <a:pt x="25" y="80"/>
                    </a:lnTo>
                    <a:lnTo>
                      <a:pt x="25" y="35"/>
                    </a:lnTo>
                    <a:lnTo>
                      <a:pt x="12" y="22"/>
                    </a:lnTo>
                    <a:lnTo>
                      <a:pt x="25" y="15"/>
                    </a:lnTo>
                    <a:lnTo>
                      <a:pt x="25" y="14"/>
                    </a:lnTo>
                    <a:lnTo>
                      <a:pt x="25" y="8"/>
                    </a:lnTo>
                    <a:lnTo>
                      <a:pt x="12" y="3"/>
                    </a:lnTo>
                    <a:lnTo>
                      <a:pt x="12" y="0"/>
                    </a:lnTo>
                  </a:path>
                </a:pathLst>
              </a:custGeom>
              <a:solidFill>
                <a:srgbClr val="606060"/>
              </a:solidFill>
              <a:ln w="9525" cap="rnd">
                <a:noFill/>
                <a:round/>
                <a:headEnd type="none" w="sm" len="sm"/>
                <a:tailEnd type="none" w="sm" len="sm"/>
              </a:ln>
            </p:spPr>
            <p:txBody>
              <a:bodyPr/>
              <a:lstStyle/>
              <a:p>
                <a:endParaRPr lang="es-ES"/>
              </a:p>
            </p:txBody>
          </p:sp>
          <p:sp>
            <p:nvSpPr>
              <p:cNvPr id="106962" name="Freeform 724"/>
              <p:cNvSpPr>
                <a:spLocks/>
              </p:cNvSpPr>
              <p:nvPr/>
            </p:nvSpPr>
            <p:spPr bwMode="auto">
              <a:xfrm>
                <a:off x="1132" y="3341"/>
                <a:ext cx="30" cy="26"/>
              </a:xfrm>
              <a:custGeom>
                <a:avLst/>
                <a:gdLst>
                  <a:gd name="T0" fmla="*/ 0 w 30"/>
                  <a:gd name="T1" fmla="*/ 0 h 26"/>
                  <a:gd name="T2" fmla="*/ 15 w 30"/>
                  <a:gd name="T3" fmla="*/ 25 h 26"/>
                  <a:gd name="T4" fmla="*/ 25 w 30"/>
                  <a:gd name="T5" fmla="*/ 25 h 26"/>
                  <a:gd name="T6" fmla="*/ 29 w 30"/>
                  <a:gd name="T7" fmla="*/ 25 h 26"/>
                  <a:gd name="T8" fmla="*/ 20 w 30"/>
                  <a:gd name="T9" fmla="*/ 0 h 26"/>
                  <a:gd name="T10" fmla="*/ 0 w 30"/>
                  <a:gd name="T11" fmla="*/ 0 h 26"/>
                  <a:gd name="T12" fmla="*/ 0 60000 65536"/>
                  <a:gd name="T13" fmla="*/ 0 60000 65536"/>
                  <a:gd name="T14" fmla="*/ 0 60000 65536"/>
                  <a:gd name="T15" fmla="*/ 0 60000 65536"/>
                  <a:gd name="T16" fmla="*/ 0 60000 65536"/>
                  <a:gd name="T17" fmla="*/ 0 60000 65536"/>
                  <a:gd name="T18" fmla="*/ 0 w 30"/>
                  <a:gd name="T19" fmla="*/ 0 h 26"/>
                  <a:gd name="T20" fmla="*/ 30 w 30"/>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30" h="26">
                    <a:moveTo>
                      <a:pt x="0" y="0"/>
                    </a:moveTo>
                    <a:lnTo>
                      <a:pt x="15" y="25"/>
                    </a:lnTo>
                    <a:lnTo>
                      <a:pt x="25" y="25"/>
                    </a:lnTo>
                    <a:lnTo>
                      <a:pt x="29" y="25"/>
                    </a:lnTo>
                    <a:lnTo>
                      <a:pt x="20" y="0"/>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6963" name="Rectangle 725"/>
              <p:cNvSpPr>
                <a:spLocks noChangeArrowheads="1"/>
              </p:cNvSpPr>
              <p:nvPr/>
            </p:nvSpPr>
            <p:spPr bwMode="auto">
              <a:xfrm>
                <a:off x="963" y="3334"/>
                <a:ext cx="62" cy="182"/>
              </a:xfrm>
              <a:prstGeom prst="rect">
                <a:avLst/>
              </a:prstGeom>
              <a:solidFill>
                <a:srgbClr val="402000"/>
              </a:solidFill>
              <a:ln w="12700">
                <a:solidFill>
                  <a:srgbClr val="000000"/>
                </a:solidFill>
                <a:miter lim="800000"/>
                <a:headEnd/>
                <a:tailEnd/>
              </a:ln>
            </p:spPr>
            <p:txBody>
              <a:bodyPr wrap="none" anchor="ctr"/>
              <a:lstStyle/>
              <a:p>
                <a:pPr eaLnBrk="0" hangingPunct="0"/>
                <a:endParaRPr lang="es-ES"/>
              </a:p>
            </p:txBody>
          </p:sp>
          <p:sp>
            <p:nvSpPr>
              <p:cNvPr id="106964" name="Freeform 726"/>
              <p:cNvSpPr>
                <a:spLocks/>
              </p:cNvSpPr>
              <p:nvPr/>
            </p:nvSpPr>
            <p:spPr bwMode="auto">
              <a:xfrm>
                <a:off x="930" y="3318"/>
                <a:ext cx="34" cy="202"/>
              </a:xfrm>
              <a:custGeom>
                <a:avLst/>
                <a:gdLst>
                  <a:gd name="T0" fmla="*/ 33 w 34"/>
                  <a:gd name="T1" fmla="*/ 6 h 202"/>
                  <a:gd name="T2" fmla="*/ 33 w 34"/>
                  <a:gd name="T3" fmla="*/ 201 h 202"/>
                  <a:gd name="T4" fmla="*/ 0 w 34"/>
                  <a:gd name="T5" fmla="*/ 167 h 202"/>
                  <a:gd name="T6" fmla="*/ 0 w 34"/>
                  <a:gd name="T7" fmla="*/ 0 h 202"/>
                  <a:gd name="T8" fmla="*/ 33 w 34"/>
                  <a:gd name="T9" fmla="*/ 6 h 202"/>
                  <a:gd name="T10" fmla="*/ 0 60000 65536"/>
                  <a:gd name="T11" fmla="*/ 0 60000 65536"/>
                  <a:gd name="T12" fmla="*/ 0 60000 65536"/>
                  <a:gd name="T13" fmla="*/ 0 60000 65536"/>
                  <a:gd name="T14" fmla="*/ 0 60000 65536"/>
                  <a:gd name="T15" fmla="*/ 0 w 34"/>
                  <a:gd name="T16" fmla="*/ 0 h 202"/>
                  <a:gd name="T17" fmla="*/ 34 w 34"/>
                  <a:gd name="T18" fmla="*/ 202 h 202"/>
                </a:gdLst>
                <a:ahLst/>
                <a:cxnLst>
                  <a:cxn ang="T10">
                    <a:pos x="T0" y="T1"/>
                  </a:cxn>
                  <a:cxn ang="T11">
                    <a:pos x="T2" y="T3"/>
                  </a:cxn>
                  <a:cxn ang="T12">
                    <a:pos x="T4" y="T5"/>
                  </a:cxn>
                  <a:cxn ang="T13">
                    <a:pos x="T6" y="T7"/>
                  </a:cxn>
                  <a:cxn ang="T14">
                    <a:pos x="T8" y="T9"/>
                  </a:cxn>
                </a:cxnLst>
                <a:rect l="T15" t="T16" r="T17" b="T18"/>
                <a:pathLst>
                  <a:path w="34" h="202">
                    <a:moveTo>
                      <a:pt x="33" y="6"/>
                    </a:moveTo>
                    <a:lnTo>
                      <a:pt x="33" y="201"/>
                    </a:lnTo>
                    <a:lnTo>
                      <a:pt x="0" y="167"/>
                    </a:lnTo>
                    <a:lnTo>
                      <a:pt x="0" y="0"/>
                    </a:lnTo>
                    <a:lnTo>
                      <a:pt x="33" y="6"/>
                    </a:lnTo>
                  </a:path>
                </a:pathLst>
              </a:custGeom>
              <a:solidFill>
                <a:srgbClr val="201000"/>
              </a:solidFill>
              <a:ln w="12700" cap="rnd">
                <a:solidFill>
                  <a:srgbClr val="000000"/>
                </a:solidFill>
                <a:round/>
                <a:headEnd type="none" w="sm" len="sm"/>
                <a:tailEnd type="none" w="sm" len="sm"/>
              </a:ln>
            </p:spPr>
            <p:txBody>
              <a:bodyPr/>
              <a:lstStyle/>
              <a:p>
                <a:endParaRPr lang="es-ES"/>
              </a:p>
            </p:txBody>
          </p:sp>
          <p:sp>
            <p:nvSpPr>
              <p:cNvPr id="106965" name="Freeform 727"/>
              <p:cNvSpPr>
                <a:spLocks/>
              </p:cNvSpPr>
              <p:nvPr/>
            </p:nvSpPr>
            <p:spPr bwMode="auto">
              <a:xfrm>
                <a:off x="527" y="3073"/>
                <a:ext cx="810" cy="246"/>
              </a:xfrm>
              <a:custGeom>
                <a:avLst/>
                <a:gdLst>
                  <a:gd name="T0" fmla="*/ 396 w 810"/>
                  <a:gd name="T1" fmla="*/ 0 h 246"/>
                  <a:gd name="T2" fmla="*/ 0 w 810"/>
                  <a:gd name="T3" fmla="*/ 0 h 246"/>
                  <a:gd name="T4" fmla="*/ 216 w 810"/>
                  <a:gd name="T5" fmla="*/ 245 h 246"/>
                  <a:gd name="T6" fmla="*/ 809 w 810"/>
                  <a:gd name="T7" fmla="*/ 245 h 246"/>
                  <a:gd name="T8" fmla="*/ 396 w 810"/>
                  <a:gd name="T9" fmla="*/ 0 h 246"/>
                  <a:gd name="T10" fmla="*/ 0 60000 65536"/>
                  <a:gd name="T11" fmla="*/ 0 60000 65536"/>
                  <a:gd name="T12" fmla="*/ 0 60000 65536"/>
                  <a:gd name="T13" fmla="*/ 0 60000 65536"/>
                  <a:gd name="T14" fmla="*/ 0 60000 65536"/>
                  <a:gd name="T15" fmla="*/ 0 w 810"/>
                  <a:gd name="T16" fmla="*/ 0 h 246"/>
                  <a:gd name="T17" fmla="*/ 810 w 810"/>
                  <a:gd name="T18" fmla="*/ 246 h 246"/>
                </a:gdLst>
                <a:ahLst/>
                <a:cxnLst>
                  <a:cxn ang="T10">
                    <a:pos x="T0" y="T1"/>
                  </a:cxn>
                  <a:cxn ang="T11">
                    <a:pos x="T2" y="T3"/>
                  </a:cxn>
                  <a:cxn ang="T12">
                    <a:pos x="T4" y="T5"/>
                  </a:cxn>
                  <a:cxn ang="T13">
                    <a:pos x="T6" y="T7"/>
                  </a:cxn>
                  <a:cxn ang="T14">
                    <a:pos x="T8" y="T9"/>
                  </a:cxn>
                </a:cxnLst>
                <a:rect l="T15" t="T16" r="T17" b="T18"/>
                <a:pathLst>
                  <a:path w="810" h="246">
                    <a:moveTo>
                      <a:pt x="396" y="0"/>
                    </a:moveTo>
                    <a:lnTo>
                      <a:pt x="0" y="0"/>
                    </a:lnTo>
                    <a:lnTo>
                      <a:pt x="216" y="245"/>
                    </a:lnTo>
                    <a:lnTo>
                      <a:pt x="809" y="245"/>
                    </a:lnTo>
                    <a:lnTo>
                      <a:pt x="396" y="0"/>
                    </a:lnTo>
                  </a:path>
                </a:pathLst>
              </a:custGeom>
              <a:solidFill>
                <a:srgbClr val="603000"/>
              </a:solidFill>
              <a:ln w="12700" cap="rnd">
                <a:solidFill>
                  <a:srgbClr val="000000"/>
                </a:solidFill>
                <a:round/>
                <a:headEnd type="none" w="sm" len="sm"/>
                <a:tailEnd type="none" w="sm" len="sm"/>
              </a:ln>
            </p:spPr>
            <p:txBody>
              <a:bodyPr/>
              <a:lstStyle/>
              <a:p>
                <a:endParaRPr lang="es-ES"/>
              </a:p>
            </p:txBody>
          </p:sp>
          <p:sp>
            <p:nvSpPr>
              <p:cNvPr id="106966" name="Freeform 728"/>
              <p:cNvSpPr>
                <a:spLocks/>
              </p:cNvSpPr>
              <p:nvPr/>
            </p:nvSpPr>
            <p:spPr bwMode="auto">
              <a:xfrm>
                <a:off x="526" y="3073"/>
                <a:ext cx="216" cy="270"/>
              </a:xfrm>
              <a:custGeom>
                <a:avLst/>
                <a:gdLst>
                  <a:gd name="T0" fmla="*/ 215 w 216"/>
                  <a:gd name="T1" fmla="*/ 245 h 270"/>
                  <a:gd name="T2" fmla="*/ 0 w 216"/>
                  <a:gd name="T3" fmla="*/ 0 h 270"/>
                  <a:gd name="T4" fmla="*/ 0 w 216"/>
                  <a:gd name="T5" fmla="*/ 10 h 270"/>
                  <a:gd name="T6" fmla="*/ 215 w 216"/>
                  <a:gd name="T7" fmla="*/ 269 h 270"/>
                  <a:gd name="T8" fmla="*/ 215 w 216"/>
                  <a:gd name="T9" fmla="*/ 245 h 270"/>
                  <a:gd name="T10" fmla="*/ 0 60000 65536"/>
                  <a:gd name="T11" fmla="*/ 0 60000 65536"/>
                  <a:gd name="T12" fmla="*/ 0 60000 65536"/>
                  <a:gd name="T13" fmla="*/ 0 60000 65536"/>
                  <a:gd name="T14" fmla="*/ 0 60000 65536"/>
                  <a:gd name="T15" fmla="*/ 0 w 216"/>
                  <a:gd name="T16" fmla="*/ 0 h 270"/>
                  <a:gd name="T17" fmla="*/ 216 w 216"/>
                  <a:gd name="T18" fmla="*/ 270 h 270"/>
                </a:gdLst>
                <a:ahLst/>
                <a:cxnLst>
                  <a:cxn ang="T10">
                    <a:pos x="T0" y="T1"/>
                  </a:cxn>
                  <a:cxn ang="T11">
                    <a:pos x="T2" y="T3"/>
                  </a:cxn>
                  <a:cxn ang="T12">
                    <a:pos x="T4" y="T5"/>
                  </a:cxn>
                  <a:cxn ang="T13">
                    <a:pos x="T6" y="T7"/>
                  </a:cxn>
                  <a:cxn ang="T14">
                    <a:pos x="T8" y="T9"/>
                  </a:cxn>
                </a:cxnLst>
                <a:rect l="T15" t="T16" r="T17" b="T18"/>
                <a:pathLst>
                  <a:path w="216" h="270">
                    <a:moveTo>
                      <a:pt x="215" y="245"/>
                    </a:moveTo>
                    <a:lnTo>
                      <a:pt x="0" y="0"/>
                    </a:lnTo>
                    <a:lnTo>
                      <a:pt x="0" y="10"/>
                    </a:lnTo>
                    <a:lnTo>
                      <a:pt x="215" y="269"/>
                    </a:lnTo>
                    <a:lnTo>
                      <a:pt x="215" y="245"/>
                    </a:lnTo>
                  </a:path>
                </a:pathLst>
              </a:custGeom>
              <a:solidFill>
                <a:srgbClr val="201000"/>
              </a:solidFill>
              <a:ln w="12700" cap="rnd">
                <a:solidFill>
                  <a:srgbClr val="000000"/>
                </a:solidFill>
                <a:round/>
                <a:headEnd type="none" w="sm" len="sm"/>
                <a:tailEnd type="none" w="sm" len="sm"/>
              </a:ln>
            </p:spPr>
            <p:txBody>
              <a:bodyPr/>
              <a:lstStyle/>
              <a:p>
                <a:endParaRPr lang="es-ES"/>
              </a:p>
            </p:txBody>
          </p:sp>
          <p:sp>
            <p:nvSpPr>
              <p:cNvPr id="106967" name="Freeform 729"/>
              <p:cNvSpPr>
                <a:spLocks/>
              </p:cNvSpPr>
              <p:nvPr/>
            </p:nvSpPr>
            <p:spPr bwMode="auto">
              <a:xfrm>
                <a:off x="741" y="3317"/>
                <a:ext cx="596" cy="26"/>
              </a:xfrm>
              <a:custGeom>
                <a:avLst/>
                <a:gdLst>
                  <a:gd name="T0" fmla="*/ 0 w 596"/>
                  <a:gd name="T1" fmla="*/ 25 h 26"/>
                  <a:gd name="T2" fmla="*/ 0 w 596"/>
                  <a:gd name="T3" fmla="*/ 0 h 26"/>
                  <a:gd name="T4" fmla="*/ 595 w 596"/>
                  <a:gd name="T5" fmla="*/ 0 h 26"/>
                  <a:gd name="T6" fmla="*/ 595 w 596"/>
                  <a:gd name="T7" fmla="*/ 25 h 26"/>
                  <a:gd name="T8" fmla="*/ 0 w 596"/>
                  <a:gd name="T9" fmla="*/ 25 h 26"/>
                  <a:gd name="T10" fmla="*/ 0 60000 65536"/>
                  <a:gd name="T11" fmla="*/ 0 60000 65536"/>
                  <a:gd name="T12" fmla="*/ 0 60000 65536"/>
                  <a:gd name="T13" fmla="*/ 0 60000 65536"/>
                  <a:gd name="T14" fmla="*/ 0 60000 65536"/>
                  <a:gd name="T15" fmla="*/ 0 w 596"/>
                  <a:gd name="T16" fmla="*/ 0 h 26"/>
                  <a:gd name="T17" fmla="*/ 596 w 596"/>
                  <a:gd name="T18" fmla="*/ 26 h 26"/>
                </a:gdLst>
                <a:ahLst/>
                <a:cxnLst>
                  <a:cxn ang="T10">
                    <a:pos x="T0" y="T1"/>
                  </a:cxn>
                  <a:cxn ang="T11">
                    <a:pos x="T2" y="T3"/>
                  </a:cxn>
                  <a:cxn ang="T12">
                    <a:pos x="T4" y="T5"/>
                  </a:cxn>
                  <a:cxn ang="T13">
                    <a:pos x="T6" y="T7"/>
                  </a:cxn>
                  <a:cxn ang="T14">
                    <a:pos x="T8" y="T9"/>
                  </a:cxn>
                </a:cxnLst>
                <a:rect l="T15" t="T16" r="T17" b="T18"/>
                <a:pathLst>
                  <a:path w="596" h="26">
                    <a:moveTo>
                      <a:pt x="0" y="25"/>
                    </a:moveTo>
                    <a:lnTo>
                      <a:pt x="0" y="0"/>
                    </a:lnTo>
                    <a:lnTo>
                      <a:pt x="595" y="0"/>
                    </a:lnTo>
                    <a:lnTo>
                      <a:pt x="595" y="25"/>
                    </a:lnTo>
                    <a:lnTo>
                      <a:pt x="0" y="25"/>
                    </a:lnTo>
                  </a:path>
                </a:pathLst>
              </a:custGeom>
              <a:solidFill>
                <a:srgbClr val="402000"/>
              </a:solidFill>
              <a:ln w="12700" cap="rnd">
                <a:solidFill>
                  <a:srgbClr val="000000"/>
                </a:solidFill>
                <a:round/>
                <a:headEnd type="none" w="sm" len="sm"/>
                <a:tailEnd type="none" w="sm" len="sm"/>
              </a:ln>
            </p:spPr>
            <p:txBody>
              <a:bodyPr/>
              <a:lstStyle/>
              <a:p>
                <a:endParaRPr lang="es-ES"/>
              </a:p>
            </p:txBody>
          </p:sp>
          <p:sp>
            <p:nvSpPr>
              <p:cNvPr id="106968" name="Freeform 730"/>
              <p:cNvSpPr>
                <a:spLocks/>
              </p:cNvSpPr>
              <p:nvPr/>
            </p:nvSpPr>
            <p:spPr bwMode="auto">
              <a:xfrm>
                <a:off x="580" y="3354"/>
                <a:ext cx="93" cy="45"/>
              </a:xfrm>
              <a:custGeom>
                <a:avLst/>
                <a:gdLst>
                  <a:gd name="T0" fmla="*/ 36 w 93"/>
                  <a:gd name="T1" fmla="*/ 0 h 45"/>
                  <a:gd name="T2" fmla="*/ 34 w 93"/>
                  <a:gd name="T3" fmla="*/ 12 h 45"/>
                  <a:gd name="T4" fmla="*/ 59 w 93"/>
                  <a:gd name="T5" fmla="*/ 22 h 45"/>
                  <a:gd name="T6" fmla="*/ 80 w 93"/>
                  <a:gd name="T7" fmla="*/ 27 h 45"/>
                  <a:gd name="T8" fmla="*/ 92 w 93"/>
                  <a:gd name="T9" fmla="*/ 30 h 45"/>
                  <a:gd name="T10" fmla="*/ 92 w 93"/>
                  <a:gd name="T11" fmla="*/ 38 h 45"/>
                  <a:gd name="T12" fmla="*/ 75 w 93"/>
                  <a:gd name="T13" fmla="*/ 41 h 45"/>
                  <a:gd name="T14" fmla="*/ 54 w 93"/>
                  <a:gd name="T15" fmla="*/ 44 h 45"/>
                  <a:gd name="T16" fmla="*/ 34 w 93"/>
                  <a:gd name="T17" fmla="*/ 40 h 45"/>
                  <a:gd name="T18" fmla="*/ 24 w 93"/>
                  <a:gd name="T19" fmla="*/ 37 h 45"/>
                  <a:gd name="T20" fmla="*/ 23 w 93"/>
                  <a:gd name="T21" fmla="*/ 40 h 45"/>
                  <a:gd name="T22" fmla="*/ 9 w 93"/>
                  <a:gd name="T23" fmla="*/ 40 h 45"/>
                  <a:gd name="T24" fmla="*/ 0 w 93"/>
                  <a:gd name="T25" fmla="*/ 38 h 45"/>
                  <a:gd name="T26" fmla="*/ 0 w 93"/>
                  <a:gd name="T27" fmla="*/ 32 h 45"/>
                  <a:gd name="T28" fmla="*/ 0 w 93"/>
                  <a:gd name="T29" fmla="*/ 30 h 45"/>
                  <a:gd name="T30" fmla="*/ 0 w 93"/>
                  <a:gd name="T31" fmla="*/ 20 h 45"/>
                  <a:gd name="T32" fmla="*/ 1 w 93"/>
                  <a:gd name="T33" fmla="*/ 15 h 45"/>
                  <a:gd name="T34" fmla="*/ 6 w 93"/>
                  <a:gd name="T35" fmla="*/ 10 h 45"/>
                  <a:gd name="T36" fmla="*/ 7 w 93"/>
                  <a:gd name="T37" fmla="*/ 0 h 45"/>
                  <a:gd name="T38" fmla="*/ 36 w 93"/>
                  <a:gd name="T39" fmla="*/ 0 h 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3"/>
                  <a:gd name="T61" fmla="*/ 0 h 45"/>
                  <a:gd name="T62" fmla="*/ 93 w 93"/>
                  <a:gd name="T63" fmla="*/ 45 h 4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3" h="45">
                    <a:moveTo>
                      <a:pt x="36" y="0"/>
                    </a:moveTo>
                    <a:lnTo>
                      <a:pt x="34" y="12"/>
                    </a:lnTo>
                    <a:lnTo>
                      <a:pt x="59" y="22"/>
                    </a:lnTo>
                    <a:lnTo>
                      <a:pt x="80" y="27"/>
                    </a:lnTo>
                    <a:lnTo>
                      <a:pt x="92" y="30"/>
                    </a:lnTo>
                    <a:lnTo>
                      <a:pt x="92" y="38"/>
                    </a:lnTo>
                    <a:lnTo>
                      <a:pt x="75" y="41"/>
                    </a:lnTo>
                    <a:lnTo>
                      <a:pt x="54" y="44"/>
                    </a:lnTo>
                    <a:lnTo>
                      <a:pt x="34" y="40"/>
                    </a:lnTo>
                    <a:lnTo>
                      <a:pt x="24" y="37"/>
                    </a:lnTo>
                    <a:lnTo>
                      <a:pt x="23" y="40"/>
                    </a:lnTo>
                    <a:lnTo>
                      <a:pt x="9" y="40"/>
                    </a:lnTo>
                    <a:lnTo>
                      <a:pt x="0" y="38"/>
                    </a:lnTo>
                    <a:lnTo>
                      <a:pt x="0" y="32"/>
                    </a:lnTo>
                    <a:lnTo>
                      <a:pt x="0" y="30"/>
                    </a:lnTo>
                    <a:lnTo>
                      <a:pt x="0" y="20"/>
                    </a:lnTo>
                    <a:lnTo>
                      <a:pt x="1" y="15"/>
                    </a:lnTo>
                    <a:lnTo>
                      <a:pt x="6" y="10"/>
                    </a:lnTo>
                    <a:lnTo>
                      <a:pt x="7" y="0"/>
                    </a:lnTo>
                    <a:lnTo>
                      <a:pt x="36"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969" name="Freeform 731"/>
              <p:cNvSpPr>
                <a:spLocks/>
              </p:cNvSpPr>
              <p:nvPr/>
            </p:nvSpPr>
            <p:spPr bwMode="auto">
              <a:xfrm>
                <a:off x="617" y="3370"/>
                <a:ext cx="27" cy="25"/>
              </a:xfrm>
              <a:custGeom>
                <a:avLst/>
                <a:gdLst>
                  <a:gd name="T0" fmla="*/ 6 w 27"/>
                  <a:gd name="T1" fmla="*/ 0 h 25"/>
                  <a:gd name="T2" fmla="*/ 0 w 27"/>
                  <a:gd name="T3" fmla="*/ 12 h 25"/>
                  <a:gd name="T4" fmla="*/ 22 w 27"/>
                  <a:gd name="T5" fmla="*/ 24 h 25"/>
                  <a:gd name="T6" fmla="*/ 26 w 27"/>
                  <a:gd name="T7" fmla="*/ 14 h 25"/>
                  <a:gd name="T8" fmla="*/ 6 w 27"/>
                  <a:gd name="T9" fmla="*/ 0 h 25"/>
                  <a:gd name="T10" fmla="*/ 0 60000 65536"/>
                  <a:gd name="T11" fmla="*/ 0 60000 65536"/>
                  <a:gd name="T12" fmla="*/ 0 60000 65536"/>
                  <a:gd name="T13" fmla="*/ 0 60000 65536"/>
                  <a:gd name="T14" fmla="*/ 0 60000 65536"/>
                  <a:gd name="T15" fmla="*/ 0 w 27"/>
                  <a:gd name="T16" fmla="*/ 0 h 25"/>
                  <a:gd name="T17" fmla="*/ 27 w 27"/>
                  <a:gd name="T18" fmla="*/ 25 h 25"/>
                </a:gdLst>
                <a:ahLst/>
                <a:cxnLst>
                  <a:cxn ang="T10">
                    <a:pos x="T0" y="T1"/>
                  </a:cxn>
                  <a:cxn ang="T11">
                    <a:pos x="T2" y="T3"/>
                  </a:cxn>
                  <a:cxn ang="T12">
                    <a:pos x="T4" y="T5"/>
                  </a:cxn>
                  <a:cxn ang="T13">
                    <a:pos x="T6" y="T7"/>
                  </a:cxn>
                  <a:cxn ang="T14">
                    <a:pos x="T8" y="T9"/>
                  </a:cxn>
                </a:cxnLst>
                <a:rect l="T15" t="T16" r="T17" b="T18"/>
                <a:pathLst>
                  <a:path w="27" h="25">
                    <a:moveTo>
                      <a:pt x="6" y="0"/>
                    </a:moveTo>
                    <a:lnTo>
                      <a:pt x="0" y="12"/>
                    </a:lnTo>
                    <a:lnTo>
                      <a:pt x="22" y="24"/>
                    </a:lnTo>
                    <a:lnTo>
                      <a:pt x="26" y="14"/>
                    </a:lnTo>
                    <a:lnTo>
                      <a:pt x="6" y="0"/>
                    </a:lnTo>
                  </a:path>
                </a:pathLst>
              </a:custGeom>
              <a:solidFill>
                <a:srgbClr val="808080"/>
              </a:solidFill>
              <a:ln w="9525" cap="rnd">
                <a:noFill/>
                <a:round/>
                <a:headEnd type="none" w="sm" len="sm"/>
                <a:tailEnd type="none" w="sm" len="sm"/>
              </a:ln>
            </p:spPr>
            <p:txBody>
              <a:bodyPr/>
              <a:lstStyle/>
              <a:p>
                <a:endParaRPr lang="es-ES"/>
              </a:p>
            </p:txBody>
          </p:sp>
          <p:sp>
            <p:nvSpPr>
              <p:cNvPr id="106970" name="Freeform 732"/>
              <p:cNvSpPr>
                <a:spLocks/>
              </p:cNvSpPr>
              <p:nvPr/>
            </p:nvSpPr>
            <p:spPr bwMode="auto">
              <a:xfrm>
                <a:off x="644" y="3381"/>
                <a:ext cx="29" cy="26"/>
              </a:xfrm>
              <a:custGeom>
                <a:avLst/>
                <a:gdLst>
                  <a:gd name="T0" fmla="*/ 1 w 29"/>
                  <a:gd name="T1" fmla="*/ 0 h 26"/>
                  <a:gd name="T2" fmla="*/ 0 w 29"/>
                  <a:gd name="T3" fmla="*/ 9 h 26"/>
                  <a:gd name="T4" fmla="*/ 12 w 29"/>
                  <a:gd name="T5" fmla="*/ 19 h 26"/>
                  <a:gd name="T6" fmla="*/ 19 w 29"/>
                  <a:gd name="T7" fmla="*/ 25 h 26"/>
                  <a:gd name="T8" fmla="*/ 28 w 29"/>
                  <a:gd name="T9" fmla="*/ 19 h 26"/>
                  <a:gd name="T10" fmla="*/ 18 w 29"/>
                  <a:gd name="T11" fmla="*/ 9 h 26"/>
                  <a:gd name="T12" fmla="*/ 1 w 29"/>
                  <a:gd name="T13" fmla="*/ 0 h 26"/>
                  <a:gd name="T14" fmla="*/ 0 60000 65536"/>
                  <a:gd name="T15" fmla="*/ 0 60000 65536"/>
                  <a:gd name="T16" fmla="*/ 0 60000 65536"/>
                  <a:gd name="T17" fmla="*/ 0 60000 65536"/>
                  <a:gd name="T18" fmla="*/ 0 60000 65536"/>
                  <a:gd name="T19" fmla="*/ 0 60000 65536"/>
                  <a:gd name="T20" fmla="*/ 0 60000 65536"/>
                  <a:gd name="T21" fmla="*/ 0 w 29"/>
                  <a:gd name="T22" fmla="*/ 0 h 26"/>
                  <a:gd name="T23" fmla="*/ 29 w 29"/>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26">
                    <a:moveTo>
                      <a:pt x="1" y="0"/>
                    </a:moveTo>
                    <a:lnTo>
                      <a:pt x="0" y="9"/>
                    </a:lnTo>
                    <a:lnTo>
                      <a:pt x="12" y="19"/>
                    </a:lnTo>
                    <a:lnTo>
                      <a:pt x="19" y="25"/>
                    </a:lnTo>
                    <a:lnTo>
                      <a:pt x="28" y="19"/>
                    </a:lnTo>
                    <a:lnTo>
                      <a:pt x="18" y="9"/>
                    </a:lnTo>
                    <a:lnTo>
                      <a:pt x="1" y="0"/>
                    </a:lnTo>
                  </a:path>
                </a:pathLst>
              </a:custGeom>
              <a:solidFill>
                <a:srgbClr val="808080"/>
              </a:solidFill>
              <a:ln w="9525" cap="rnd">
                <a:noFill/>
                <a:round/>
                <a:headEnd type="none" w="sm" len="sm"/>
                <a:tailEnd type="none" w="sm" len="sm"/>
              </a:ln>
            </p:spPr>
            <p:txBody>
              <a:bodyPr/>
              <a:lstStyle/>
              <a:p>
                <a:endParaRPr lang="es-ES"/>
              </a:p>
            </p:txBody>
          </p:sp>
          <p:sp>
            <p:nvSpPr>
              <p:cNvPr id="106971" name="Freeform 733"/>
              <p:cNvSpPr>
                <a:spLocks/>
              </p:cNvSpPr>
              <p:nvPr/>
            </p:nvSpPr>
            <p:spPr bwMode="auto">
              <a:xfrm>
                <a:off x="585" y="3370"/>
                <a:ext cx="86" cy="25"/>
              </a:xfrm>
              <a:custGeom>
                <a:avLst/>
                <a:gdLst>
                  <a:gd name="T0" fmla="*/ 85 w 86"/>
                  <a:gd name="T1" fmla="*/ 19 h 25"/>
                  <a:gd name="T2" fmla="*/ 85 w 86"/>
                  <a:gd name="T3" fmla="*/ 16 h 25"/>
                  <a:gd name="T4" fmla="*/ 72 w 86"/>
                  <a:gd name="T5" fmla="*/ 17 h 25"/>
                  <a:gd name="T6" fmla="*/ 54 w 86"/>
                  <a:gd name="T7" fmla="*/ 14 h 25"/>
                  <a:gd name="T8" fmla="*/ 44 w 86"/>
                  <a:gd name="T9" fmla="*/ 12 h 25"/>
                  <a:gd name="T10" fmla="*/ 24 w 86"/>
                  <a:gd name="T11" fmla="*/ 6 h 25"/>
                  <a:gd name="T12" fmla="*/ 16 w 86"/>
                  <a:gd name="T13" fmla="*/ 5 h 25"/>
                  <a:gd name="T14" fmla="*/ 8 w 86"/>
                  <a:gd name="T15" fmla="*/ 3 h 25"/>
                  <a:gd name="T16" fmla="*/ 3 w 86"/>
                  <a:gd name="T17" fmla="*/ 0 h 25"/>
                  <a:gd name="T18" fmla="*/ 0 w 86"/>
                  <a:gd name="T19" fmla="*/ 4 h 25"/>
                  <a:gd name="T20" fmla="*/ 0 w 86"/>
                  <a:gd name="T21" fmla="*/ 14 h 25"/>
                  <a:gd name="T22" fmla="*/ 5 w 86"/>
                  <a:gd name="T23" fmla="*/ 16 h 25"/>
                  <a:gd name="T24" fmla="*/ 20 w 86"/>
                  <a:gd name="T25" fmla="*/ 17 h 25"/>
                  <a:gd name="T26" fmla="*/ 25 w 86"/>
                  <a:gd name="T27" fmla="*/ 18 h 25"/>
                  <a:gd name="T28" fmla="*/ 37 w 86"/>
                  <a:gd name="T29" fmla="*/ 21 h 25"/>
                  <a:gd name="T30" fmla="*/ 46 w 86"/>
                  <a:gd name="T31" fmla="*/ 24 h 25"/>
                  <a:gd name="T32" fmla="*/ 55 w 86"/>
                  <a:gd name="T33" fmla="*/ 24 h 25"/>
                  <a:gd name="T34" fmla="*/ 70 w 86"/>
                  <a:gd name="T35" fmla="*/ 24 h 25"/>
                  <a:gd name="T36" fmla="*/ 85 w 86"/>
                  <a:gd name="T37" fmla="*/ 19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6"/>
                  <a:gd name="T58" fmla="*/ 0 h 25"/>
                  <a:gd name="T59" fmla="*/ 86 w 86"/>
                  <a:gd name="T60" fmla="*/ 25 h 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6" h="25">
                    <a:moveTo>
                      <a:pt x="85" y="19"/>
                    </a:moveTo>
                    <a:lnTo>
                      <a:pt x="85" y="16"/>
                    </a:lnTo>
                    <a:lnTo>
                      <a:pt x="72" y="17"/>
                    </a:lnTo>
                    <a:lnTo>
                      <a:pt x="54" y="14"/>
                    </a:lnTo>
                    <a:lnTo>
                      <a:pt x="44" y="12"/>
                    </a:lnTo>
                    <a:lnTo>
                      <a:pt x="24" y="6"/>
                    </a:lnTo>
                    <a:lnTo>
                      <a:pt x="16" y="5"/>
                    </a:lnTo>
                    <a:lnTo>
                      <a:pt x="8" y="3"/>
                    </a:lnTo>
                    <a:lnTo>
                      <a:pt x="3" y="0"/>
                    </a:lnTo>
                    <a:lnTo>
                      <a:pt x="0" y="4"/>
                    </a:lnTo>
                    <a:lnTo>
                      <a:pt x="0" y="14"/>
                    </a:lnTo>
                    <a:lnTo>
                      <a:pt x="5" y="16"/>
                    </a:lnTo>
                    <a:lnTo>
                      <a:pt x="20" y="17"/>
                    </a:lnTo>
                    <a:lnTo>
                      <a:pt x="25" y="18"/>
                    </a:lnTo>
                    <a:lnTo>
                      <a:pt x="37" y="21"/>
                    </a:lnTo>
                    <a:lnTo>
                      <a:pt x="46" y="24"/>
                    </a:lnTo>
                    <a:lnTo>
                      <a:pt x="55" y="24"/>
                    </a:lnTo>
                    <a:lnTo>
                      <a:pt x="70" y="24"/>
                    </a:lnTo>
                    <a:lnTo>
                      <a:pt x="85" y="19"/>
                    </a:lnTo>
                  </a:path>
                </a:pathLst>
              </a:custGeom>
              <a:solidFill>
                <a:srgbClr val="808080"/>
              </a:solidFill>
              <a:ln w="9525" cap="rnd">
                <a:noFill/>
                <a:round/>
                <a:headEnd type="none" w="sm" len="sm"/>
                <a:tailEnd type="none" w="sm" len="sm"/>
              </a:ln>
            </p:spPr>
            <p:txBody>
              <a:bodyPr/>
              <a:lstStyle/>
              <a:p>
                <a:endParaRPr lang="es-ES"/>
              </a:p>
            </p:txBody>
          </p:sp>
          <p:sp>
            <p:nvSpPr>
              <p:cNvPr id="106972" name="Freeform 734"/>
              <p:cNvSpPr>
                <a:spLocks/>
              </p:cNvSpPr>
              <p:nvPr/>
            </p:nvSpPr>
            <p:spPr bwMode="auto">
              <a:xfrm>
                <a:off x="592" y="3353"/>
                <a:ext cx="29" cy="25"/>
              </a:xfrm>
              <a:custGeom>
                <a:avLst/>
                <a:gdLst>
                  <a:gd name="T0" fmla="*/ 28 w 29"/>
                  <a:gd name="T1" fmla="*/ 1 h 25"/>
                  <a:gd name="T2" fmla="*/ 26 w 29"/>
                  <a:gd name="T3" fmla="*/ 12 h 25"/>
                  <a:gd name="T4" fmla="*/ 28 w 29"/>
                  <a:gd name="T5" fmla="*/ 14 h 25"/>
                  <a:gd name="T6" fmla="*/ 20 w 29"/>
                  <a:gd name="T7" fmla="*/ 24 h 25"/>
                  <a:gd name="T8" fmla="*/ 12 w 29"/>
                  <a:gd name="T9" fmla="*/ 24 h 25"/>
                  <a:gd name="T10" fmla="*/ 2 w 29"/>
                  <a:gd name="T11" fmla="*/ 19 h 25"/>
                  <a:gd name="T12" fmla="*/ 0 w 29"/>
                  <a:gd name="T13" fmla="*/ 14 h 25"/>
                  <a:gd name="T14" fmla="*/ 1 w 29"/>
                  <a:gd name="T15" fmla="*/ 11 h 25"/>
                  <a:gd name="T16" fmla="*/ 1 w 29"/>
                  <a:gd name="T17" fmla="*/ 0 h 25"/>
                  <a:gd name="T18" fmla="*/ 28 w 29"/>
                  <a:gd name="T19" fmla="*/ 1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25"/>
                  <a:gd name="T32" fmla="*/ 29 w 29"/>
                  <a:gd name="T33" fmla="*/ 25 h 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25">
                    <a:moveTo>
                      <a:pt x="28" y="1"/>
                    </a:moveTo>
                    <a:lnTo>
                      <a:pt x="26" y="12"/>
                    </a:lnTo>
                    <a:lnTo>
                      <a:pt x="28" y="14"/>
                    </a:lnTo>
                    <a:lnTo>
                      <a:pt x="20" y="24"/>
                    </a:lnTo>
                    <a:lnTo>
                      <a:pt x="12" y="24"/>
                    </a:lnTo>
                    <a:lnTo>
                      <a:pt x="2" y="19"/>
                    </a:lnTo>
                    <a:lnTo>
                      <a:pt x="0" y="14"/>
                    </a:lnTo>
                    <a:lnTo>
                      <a:pt x="1" y="11"/>
                    </a:lnTo>
                    <a:lnTo>
                      <a:pt x="1" y="0"/>
                    </a:lnTo>
                    <a:lnTo>
                      <a:pt x="28" y="1"/>
                    </a:lnTo>
                  </a:path>
                </a:pathLst>
              </a:custGeom>
              <a:solidFill>
                <a:srgbClr val="A0A0A0"/>
              </a:solidFill>
              <a:ln w="9525" cap="rnd">
                <a:noFill/>
                <a:round/>
                <a:headEnd type="none" w="sm" len="sm"/>
                <a:tailEnd type="none" w="sm" len="sm"/>
              </a:ln>
            </p:spPr>
            <p:txBody>
              <a:bodyPr/>
              <a:lstStyle/>
              <a:p>
                <a:endParaRPr lang="es-ES"/>
              </a:p>
            </p:txBody>
          </p:sp>
          <p:sp>
            <p:nvSpPr>
              <p:cNvPr id="106973" name="Freeform 735"/>
              <p:cNvSpPr>
                <a:spLocks/>
              </p:cNvSpPr>
              <p:nvPr/>
            </p:nvSpPr>
            <p:spPr bwMode="auto">
              <a:xfrm>
                <a:off x="583" y="3282"/>
                <a:ext cx="43" cy="85"/>
              </a:xfrm>
              <a:custGeom>
                <a:avLst/>
                <a:gdLst>
                  <a:gd name="T0" fmla="*/ 1 w 43"/>
                  <a:gd name="T1" fmla="*/ 0 h 85"/>
                  <a:gd name="T2" fmla="*/ 0 w 43"/>
                  <a:gd name="T3" fmla="*/ 29 h 85"/>
                  <a:gd name="T4" fmla="*/ 0 w 43"/>
                  <a:gd name="T5" fmla="*/ 51 h 85"/>
                  <a:gd name="T6" fmla="*/ 0 w 43"/>
                  <a:gd name="T7" fmla="*/ 77 h 85"/>
                  <a:gd name="T8" fmla="*/ 20 w 43"/>
                  <a:gd name="T9" fmla="*/ 84 h 85"/>
                  <a:gd name="T10" fmla="*/ 40 w 43"/>
                  <a:gd name="T11" fmla="*/ 84 h 85"/>
                  <a:gd name="T12" fmla="*/ 42 w 43"/>
                  <a:gd name="T13" fmla="*/ 0 h 85"/>
                  <a:gd name="T14" fmla="*/ 1 w 43"/>
                  <a:gd name="T15" fmla="*/ 0 h 85"/>
                  <a:gd name="T16" fmla="*/ 0 60000 65536"/>
                  <a:gd name="T17" fmla="*/ 0 60000 65536"/>
                  <a:gd name="T18" fmla="*/ 0 60000 65536"/>
                  <a:gd name="T19" fmla="*/ 0 60000 65536"/>
                  <a:gd name="T20" fmla="*/ 0 60000 65536"/>
                  <a:gd name="T21" fmla="*/ 0 60000 65536"/>
                  <a:gd name="T22" fmla="*/ 0 60000 65536"/>
                  <a:gd name="T23" fmla="*/ 0 60000 65536"/>
                  <a:gd name="T24" fmla="*/ 0 w 43"/>
                  <a:gd name="T25" fmla="*/ 0 h 85"/>
                  <a:gd name="T26" fmla="*/ 43 w 43"/>
                  <a:gd name="T27" fmla="*/ 85 h 8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3" h="85">
                    <a:moveTo>
                      <a:pt x="1" y="0"/>
                    </a:moveTo>
                    <a:lnTo>
                      <a:pt x="0" y="29"/>
                    </a:lnTo>
                    <a:lnTo>
                      <a:pt x="0" y="51"/>
                    </a:lnTo>
                    <a:lnTo>
                      <a:pt x="0" y="77"/>
                    </a:lnTo>
                    <a:lnTo>
                      <a:pt x="20" y="84"/>
                    </a:lnTo>
                    <a:lnTo>
                      <a:pt x="40" y="84"/>
                    </a:lnTo>
                    <a:lnTo>
                      <a:pt x="42" y="0"/>
                    </a:lnTo>
                    <a:lnTo>
                      <a:pt x="1"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974" name="Freeform 736"/>
              <p:cNvSpPr>
                <a:spLocks/>
              </p:cNvSpPr>
              <p:nvPr/>
            </p:nvSpPr>
            <p:spPr bwMode="auto">
              <a:xfrm>
                <a:off x="587" y="3287"/>
                <a:ext cx="32" cy="72"/>
              </a:xfrm>
              <a:custGeom>
                <a:avLst/>
                <a:gdLst>
                  <a:gd name="T0" fmla="*/ 1 w 32"/>
                  <a:gd name="T1" fmla="*/ 0 h 72"/>
                  <a:gd name="T2" fmla="*/ 0 w 32"/>
                  <a:gd name="T3" fmla="*/ 22 h 72"/>
                  <a:gd name="T4" fmla="*/ 0 w 32"/>
                  <a:gd name="T5" fmla="*/ 38 h 72"/>
                  <a:gd name="T6" fmla="*/ 0 w 32"/>
                  <a:gd name="T7" fmla="*/ 65 h 72"/>
                  <a:gd name="T8" fmla="*/ 14 w 32"/>
                  <a:gd name="T9" fmla="*/ 71 h 72"/>
                  <a:gd name="T10" fmla="*/ 29 w 32"/>
                  <a:gd name="T11" fmla="*/ 71 h 72"/>
                  <a:gd name="T12" fmla="*/ 31 w 32"/>
                  <a:gd name="T13" fmla="*/ 0 h 72"/>
                  <a:gd name="T14" fmla="*/ 1 w 32"/>
                  <a:gd name="T15" fmla="*/ 0 h 72"/>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72"/>
                  <a:gd name="T26" fmla="*/ 32 w 32"/>
                  <a:gd name="T27" fmla="*/ 72 h 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72">
                    <a:moveTo>
                      <a:pt x="1" y="0"/>
                    </a:moveTo>
                    <a:lnTo>
                      <a:pt x="0" y="22"/>
                    </a:lnTo>
                    <a:lnTo>
                      <a:pt x="0" y="38"/>
                    </a:lnTo>
                    <a:lnTo>
                      <a:pt x="0" y="65"/>
                    </a:lnTo>
                    <a:lnTo>
                      <a:pt x="14" y="71"/>
                    </a:lnTo>
                    <a:lnTo>
                      <a:pt x="29" y="71"/>
                    </a:lnTo>
                    <a:lnTo>
                      <a:pt x="31" y="0"/>
                    </a:lnTo>
                    <a:lnTo>
                      <a:pt x="1" y="0"/>
                    </a:lnTo>
                  </a:path>
                </a:pathLst>
              </a:custGeom>
              <a:solidFill>
                <a:srgbClr val="808080"/>
              </a:solidFill>
              <a:ln w="9525" cap="rnd">
                <a:noFill/>
                <a:round/>
                <a:headEnd type="none" w="sm" len="sm"/>
                <a:tailEnd type="none" w="sm" len="sm"/>
              </a:ln>
            </p:spPr>
            <p:txBody>
              <a:bodyPr/>
              <a:lstStyle/>
              <a:p>
                <a:endParaRPr lang="es-ES"/>
              </a:p>
            </p:txBody>
          </p:sp>
          <p:sp>
            <p:nvSpPr>
              <p:cNvPr id="106975" name="Freeform 737"/>
              <p:cNvSpPr>
                <a:spLocks/>
              </p:cNvSpPr>
              <p:nvPr/>
            </p:nvSpPr>
            <p:spPr bwMode="auto">
              <a:xfrm>
                <a:off x="604" y="3367"/>
                <a:ext cx="92" cy="45"/>
              </a:xfrm>
              <a:custGeom>
                <a:avLst/>
                <a:gdLst>
                  <a:gd name="T0" fmla="*/ 35 w 92"/>
                  <a:gd name="T1" fmla="*/ 0 h 45"/>
                  <a:gd name="T2" fmla="*/ 35 w 92"/>
                  <a:gd name="T3" fmla="*/ 12 h 45"/>
                  <a:gd name="T4" fmla="*/ 59 w 92"/>
                  <a:gd name="T5" fmla="*/ 22 h 45"/>
                  <a:gd name="T6" fmla="*/ 79 w 92"/>
                  <a:gd name="T7" fmla="*/ 28 h 45"/>
                  <a:gd name="T8" fmla="*/ 91 w 92"/>
                  <a:gd name="T9" fmla="*/ 30 h 45"/>
                  <a:gd name="T10" fmla="*/ 91 w 92"/>
                  <a:gd name="T11" fmla="*/ 37 h 45"/>
                  <a:gd name="T12" fmla="*/ 74 w 92"/>
                  <a:gd name="T13" fmla="*/ 41 h 45"/>
                  <a:gd name="T14" fmla="*/ 53 w 92"/>
                  <a:gd name="T15" fmla="*/ 44 h 45"/>
                  <a:gd name="T16" fmla="*/ 35 w 92"/>
                  <a:gd name="T17" fmla="*/ 40 h 45"/>
                  <a:gd name="T18" fmla="*/ 23 w 92"/>
                  <a:gd name="T19" fmla="*/ 37 h 45"/>
                  <a:gd name="T20" fmla="*/ 23 w 92"/>
                  <a:gd name="T21" fmla="*/ 40 h 45"/>
                  <a:gd name="T22" fmla="*/ 8 w 92"/>
                  <a:gd name="T23" fmla="*/ 40 h 45"/>
                  <a:gd name="T24" fmla="*/ 0 w 92"/>
                  <a:gd name="T25" fmla="*/ 38 h 45"/>
                  <a:gd name="T26" fmla="*/ 0 w 92"/>
                  <a:gd name="T27" fmla="*/ 32 h 45"/>
                  <a:gd name="T28" fmla="*/ 0 w 92"/>
                  <a:gd name="T29" fmla="*/ 29 h 45"/>
                  <a:gd name="T30" fmla="*/ 0 w 92"/>
                  <a:gd name="T31" fmla="*/ 20 h 45"/>
                  <a:gd name="T32" fmla="*/ 0 w 92"/>
                  <a:gd name="T33" fmla="*/ 15 h 45"/>
                  <a:gd name="T34" fmla="*/ 6 w 92"/>
                  <a:gd name="T35" fmla="*/ 11 h 45"/>
                  <a:gd name="T36" fmla="*/ 7 w 92"/>
                  <a:gd name="T37" fmla="*/ 0 h 45"/>
                  <a:gd name="T38" fmla="*/ 35 w 92"/>
                  <a:gd name="T39" fmla="*/ 0 h 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2"/>
                  <a:gd name="T61" fmla="*/ 0 h 45"/>
                  <a:gd name="T62" fmla="*/ 92 w 92"/>
                  <a:gd name="T63" fmla="*/ 45 h 4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2" h="45">
                    <a:moveTo>
                      <a:pt x="35" y="0"/>
                    </a:moveTo>
                    <a:lnTo>
                      <a:pt x="35" y="12"/>
                    </a:lnTo>
                    <a:lnTo>
                      <a:pt x="59" y="22"/>
                    </a:lnTo>
                    <a:lnTo>
                      <a:pt x="79" y="28"/>
                    </a:lnTo>
                    <a:lnTo>
                      <a:pt x="91" y="30"/>
                    </a:lnTo>
                    <a:lnTo>
                      <a:pt x="91" y="37"/>
                    </a:lnTo>
                    <a:lnTo>
                      <a:pt x="74" y="41"/>
                    </a:lnTo>
                    <a:lnTo>
                      <a:pt x="53" y="44"/>
                    </a:lnTo>
                    <a:lnTo>
                      <a:pt x="35" y="40"/>
                    </a:lnTo>
                    <a:lnTo>
                      <a:pt x="23" y="37"/>
                    </a:lnTo>
                    <a:lnTo>
                      <a:pt x="23" y="40"/>
                    </a:lnTo>
                    <a:lnTo>
                      <a:pt x="8" y="40"/>
                    </a:lnTo>
                    <a:lnTo>
                      <a:pt x="0" y="38"/>
                    </a:lnTo>
                    <a:lnTo>
                      <a:pt x="0" y="32"/>
                    </a:lnTo>
                    <a:lnTo>
                      <a:pt x="0" y="29"/>
                    </a:lnTo>
                    <a:lnTo>
                      <a:pt x="0" y="20"/>
                    </a:lnTo>
                    <a:lnTo>
                      <a:pt x="0" y="15"/>
                    </a:lnTo>
                    <a:lnTo>
                      <a:pt x="6" y="11"/>
                    </a:lnTo>
                    <a:lnTo>
                      <a:pt x="7" y="0"/>
                    </a:lnTo>
                    <a:lnTo>
                      <a:pt x="35"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976" name="Freeform 738"/>
              <p:cNvSpPr>
                <a:spLocks/>
              </p:cNvSpPr>
              <p:nvPr/>
            </p:nvSpPr>
            <p:spPr bwMode="auto">
              <a:xfrm>
                <a:off x="636" y="3383"/>
                <a:ext cx="30" cy="26"/>
              </a:xfrm>
              <a:custGeom>
                <a:avLst/>
                <a:gdLst>
                  <a:gd name="T0" fmla="*/ 7 w 30"/>
                  <a:gd name="T1" fmla="*/ 0 h 26"/>
                  <a:gd name="T2" fmla="*/ 0 w 30"/>
                  <a:gd name="T3" fmla="*/ 13 h 26"/>
                  <a:gd name="T4" fmla="*/ 25 w 30"/>
                  <a:gd name="T5" fmla="*/ 25 h 26"/>
                  <a:gd name="T6" fmla="*/ 29 w 30"/>
                  <a:gd name="T7" fmla="*/ 14 h 26"/>
                  <a:gd name="T8" fmla="*/ 7 w 30"/>
                  <a:gd name="T9" fmla="*/ 0 h 26"/>
                  <a:gd name="T10" fmla="*/ 0 60000 65536"/>
                  <a:gd name="T11" fmla="*/ 0 60000 65536"/>
                  <a:gd name="T12" fmla="*/ 0 60000 65536"/>
                  <a:gd name="T13" fmla="*/ 0 60000 65536"/>
                  <a:gd name="T14" fmla="*/ 0 60000 65536"/>
                  <a:gd name="T15" fmla="*/ 0 w 30"/>
                  <a:gd name="T16" fmla="*/ 0 h 26"/>
                  <a:gd name="T17" fmla="*/ 30 w 30"/>
                  <a:gd name="T18" fmla="*/ 26 h 26"/>
                </a:gdLst>
                <a:ahLst/>
                <a:cxnLst>
                  <a:cxn ang="T10">
                    <a:pos x="T0" y="T1"/>
                  </a:cxn>
                  <a:cxn ang="T11">
                    <a:pos x="T2" y="T3"/>
                  </a:cxn>
                  <a:cxn ang="T12">
                    <a:pos x="T4" y="T5"/>
                  </a:cxn>
                  <a:cxn ang="T13">
                    <a:pos x="T6" y="T7"/>
                  </a:cxn>
                  <a:cxn ang="T14">
                    <a:pos x="T8" y="T9"/>
                  </a:cxn>
                </a:cxnLst>
                <a:rect l="T15" t="T16" r="T17" b="T18"/>
                <a:pathLst>
                  <a:path w="30" h="26">
                    <a:moveTo>
                      <a:pt x="7" y="0"/>
                    </a:moveTo>
                    <a:lnTo>
                      <a:pt x="0" y="13"/>
                    </a:lnTo>
                    <a:lnTo>
                      <a:pt x="25" y="25"/>
                    </a:lnTo>
                    <a:lnTo>
                      <a:pt x="29" y="14"/>
                    </a:lnTo>
                    <a:lnTo>
                      <a:pt x="7" y="0"/>
                    </a:lnTo>
                  </a:path>
                </a:pathLst>
              </a:custGeom>
              <a:solidFill>
                <a:srgbClr val="808080"/>
              </a:solidFill>
              <a:ln w="9525" cap="rnd">
                <a:noFill/>
                <a:round/>
                <a:headEnd type="none" w="sm" len="sm"/>
                <a:tailEnd type="none" w="sm" len="sm"/>
              </a:ln>
            </p:spPr>
            <p:txBody>
              <a:bodyPr/>
              <a:lstStyle/>
              <a:p>
                <a:endParaRPr lang="es-ES"/>
              </a:p>
            </p:txBody>
          </p:sp>
          <p:sp>
            <p:nvSpPr>
              <p:cNvPr id="106977" name="Freeform 739"/>
              <p:cNvSpPr>
                <a:spLocks/>
              </p:cNvSpPr>
              <p:nvPr/>
            </p:nvSpPr>
            <p:spPr bwMode="auto">
              <a:xfrm>
                <a:off x="666" y="3393"/>
                <a:ext cx="27" cy="27"/>
              </a:xfrm>
              <a:custGeom>
                <a:avLst/>
                <a:gdLst>
                  <a:gd name="T0" fmla="*/ 1 w 27"/>
                  <a:gd name="T1" fmla="*/ 0 h 27"/>
                  <a:gd name="T2" fmla="*/ 0 w 27"/>
                  <a:gd name="T3" fmla="*/ 14 h 27"/>
                  <a:gd name="T4" fmla="*/ 12 w 27"/>
                  <a:gd name="T5" fmla="*/ 26 h 27"/>
                  <a:gd name="T6" fmla="*/ 16 w 27"/>
                  <a:gd name="T7" fmla="*/ 26 h 27"/>
                  <a:gd name="T8" fmla="*/ 26 w 27"/>
                  <a:gd name="T9" fmla="*/ 26 h 27"/>
                  <a:gd name="T10" fmla="*/ 16 w 27"/>
                  <a:gd name="T11" fmla="*/ 14 h 27"/>
                  <a:gd name="T12" fmla="*/ 1 w 27"/>
                  <a:gd name="T13" fmla="*/ 0 h 27"/>
                  <a:gd name="T14" fmla="*/ 0 60000 65536"/>
                  <a:gd name="T15" fmla="*/ 0 60000 65536"/>
                  <a:gd name="T16" fmla="*/ 0 60000 65536"/>
                  <a:gd name="T17" fmla="*/ 0 60000 65536"/>
                  <a:gd name="T18" fmla="*/ 0 60000 65536"/>
                  <a:gd name="T19" fmla="*/ 0 60000 65536"/>
                  <a:gd name="T20" fmla="*/ 0 60000 65536"/>
                  <a:gd name="T21" fmla="*/ 0 w 27"/>
                  <a:gd name="T22" fmla="*/ 0 h 27"/>
                  <a:gd name="T23" fmla="*/ 27 w 27"/>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7">
                    <a:moveTo>
                      <a:pt x="1" y="0"/>
                    </a:moveTo>
                    <a:lnTo>
                      <a:pt x="0" y="14"/>
                    </a:lnTo>
                    <a:lnTo>
                      <a:pt x="12" y="26"/>
                    </a:lnTo>
                    <a:lnTo>
                      <a:pt x="16" y="26"/>
                    </a:lnTo>
                    <a:lnTo>
                      <a:pt x="26" y="26"/>
                    </a:lnTo>
                    <a:lnTo>
                      <a:pt x="16" y="14"/>
                    </a:lnTo>
                    <a:lnTo>
                      <a:pt x="1" y="0"/>
                    </a:lnTo>
                  </a:path>
                </a:pathLst>
              </a:custGeom>
              <a:solidFill>
                <a:srgbClr val="808080"/>
              </a:solidFill>
              <a:ln w="9525" cap="rnd">
                <a:noFill/>
                <a:round/>
                <a:headEnd type="none" w="sm" len="sm"/>
                <a:tailEnd type="none" w="sm" len="sm"/>
              </a:ln>
            </p:spPr>
            <p:txBody>
              <a:bodyPr/>
              <a:lstStyle/>
              <a:p>
                <a:endParaRPr lang="es-ES"/>
              </a:p>
            </p:txBody>
          </p:sp>
          <p:sp>
            <p:nvSpPr>
              <p:cNvPr id="106978" name="Freeform 740"/>
              <p:cNvSpPr>
                <a:spLocks/>
              </p:cNvSpPr>
              <p:nvPr/>
            </p:nvSpPr>
            <p:spPr bwMode="auto">
              <a:xfrm>
                <a:off x="605" y="3383"/>
                <a:ext cx="88" cy="26"/>
              </a:xfrm>
              <a:custGeom>
                <a:avLst/>
                <a:gdLst>
                  <a:gd name="T0" fmla="*/ 87 w 88"/>
                  <a:gd name="T1" fmla="*/ 19 h 26"/>
                  <a:gd name="T2" fmla="*/ 87 w 88"/>
                  <a:gd name="T3" fmla="*/ 15 h 26"/>
                  <a:gd name="T4" fmla="*/ 74 w 88"/>
                  <a:gd name="T5" fmla="*/ 18 h 26"/>
                  <a:gd name="T6" fmla="*/ 56 w 88"/>
                  <a:gd name="T7" fmla="*/ 14 h 26"/>
                  <a:gd name="T8" fmla="*/ 45 w 88"/>
                  <a:gd name="T9" fmla="*/ 13 h 26"/>
                  <a:gd name="T10" fmla="*/ 25 w 88"/>
                  <a:gd name="T11" fmla="*/ 6 h 26"/>
                  <a:gd name="T12" fmla="*/ 16 w 88"/>
                  <a:gd name="T13" fmla="*/ 6 h 26"/>
                  <a:gd name="T14" fmla="*/ 8 w 88"/>
                  <a:gd name="T15" fmla="*/ 2 h 26"/>
                  <a:gd name="T16" fmla="*/ 3 w 88"/>
                  <a:gd name="T17" fmla="*/ 0 h 26"/>
                  <a:gd name="T18" fmla="*/ 0 w 88"/>
                  <a:gd name="T19" fmla="*/ 5 h 26"/>
                  <a:gd name="T20" fmla="*/ 0 w 88"/>
                  <a:gd name="T21" fmla="*/ 14 h 26"/>
                  <a:gd name="T22" fmla="*/ 5 w 88"/>
                  <a:gd name="T23" fmla="*/ 15 h 26"/>
                  <a:gd name="T24" fmla="*/ 21 w 88"/>
                  <a:gd name="T25" fmla="*/ 18 h 26"/>
                  <a:gd name="T26" fmla="*/ 27 w 88"/>
                  <a:gd name="T27" fmla="*/ 19 h 26"/>
                  <a:gd name="T28" fmla="*/ 38 w 88"/>
                  <a:gd name="T29" fmla="*/ 23 h 26"/>
                  <a:gd name="T30" fmla="*/ 50 w 88"/>
                  <a:gd name="T31" fmla="*/ 25 h 26"/>
                  <a:gd name="T32" fmla="*/ 57 w 88"/>
                  <a:gd name="T33" fmla="*/ 25 h 26"/>
                  <a:gd name="T34" fmla="*/ 72 w 88"/>
                  <a:gd name="T35" fmla="*/ 25 h 26"/>
                  <a:gd name="T36" fmla="*/ 87 w 88"/>
                  <a:gd name="T37" fmla="*/ 19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87" y="19"/>
                    </a:moveTo>
                    <a:lnTo>
                      <a:pt x="87" y="15"/>
                    </a:lnTo>
                    <a:lnTo>
                      <a:pt x="74" y="18"/>
                    </a:lnTo>
                    <a:lnTo>
                      <a:pt x="56" y="14"/>
                    </a:lnTo>
                    <a:lnTo>
                      <a:pt x="45" y="13"/>
                    </a:lnTo>
                    <a:lnTo>
                      <a:pt x="25" y="6"/>
                    </a:lnTo>
                    <a:lnTo>
                      <a:pt x="16" y="6"/>
                    </a:lnTo>
                    <a:lnTo>
                      <a:pt x="8" y="2"/>
                    </a:lnTo>
                    <a:lnTo>
                      <a:pt x="3" y="0"/>
                    </a:lnTo>
                    <a:lnTo>
                      <a:pt x="0" y="5"/>
                    </a:lnTo>
                    <a:lnTo>
                      <a:pt x="0" y="14"/>
                    </a:lnTo>
                    <a:lnTo>
                      <a:pt x="5" y="15"/>
                    </a:lnTo>
                    <a:lnTo>
                      <a:pt x="21" y="18"/>
                    </a:lnTo>
                    <a:lnTo>
                      <a:pt x="27" y="19"/>
                    </a:lnTo>
                    <a:lnTo>
                      <a:pt x="38" y="23"/>
                    </a:lnTo>
                    <a:lnTo>
                      <a:pt x="50" y="25"/>
                    </a:lnTo>
                    <a:lnTo>
                      <a:pt x="57" y="25"/>
                    </a:lnTo>
                    <a:lnTo>
                      <a:pt x="72" y="25"/>
                    </a:lnTo>
                    <a:lnTo>
                      <a:pt x="87" y="19"/>
                    </a:lnTo>
                  </a:path>
                </a:pathLst>
              </a:custGeom>
              <a:solidFill>
                <a:srgbClr val="808080"/>
              </a:solidFill>
              <a:ln w="9525" cap="rnd">
                <a:noFill/>
                <a:round/>
                <a:headEnd type="none" w="sm" len="sm"/>
                <a:tailEnd type="none" w="sm" len="sm"/>
              </a:ln>
            </p:spPr>
            <p:txBody>
              <a:bodyPr/>
              <a:lstStyle/>
              <a:p>
                <a:endParaRPr lang="es-ES"/>
              </a:p>
            </p:txBody>
          </p:sp>
          <p:sp>
            <p:nvSpPr>
              <p:cNvPr id="106979" name="Freeform 741"/>
              <p:cNvSpPr>
                <a:spLocks/>
              </p:cNvSpPr>
              <p:nvPr/>
            </p:nvSpPr>
            <p:spPr bwMode="auto">
              <a:xfrm>
                <a:off x="614" y="3368"/>
                <a:ext cx="27" cy="26"/>
              </a:xfrm>
              <a:custGeom>
                <a:avLst/>
                <a:gdLst>
                  <a:gd name="T0" fmla="*/ 24 w 27"/>
                  <a:gd name="T1" fmla="*/ 1 h 26"/>
                  <a:gd name="T2" fmla="*/ 23 w 27"/>
                  <a:gd name="T3" fmla="*/ 12 h 26"/>
                  <a:gd name="T4" fmla="*/ 26 w 27"/>
                  <a:gd name="T5" fmla="*/ 14 h 26"/>
                  <a:gd name="T6" fmla="*/ 18 w 27"/>
                  <a:gd name="T7" fmla="*/ 25 h 26"/>
                  <a:gd name="T8" fmla="*/ 11 w 27"/>
                  <a:gd name="T9" fmla="*/ 25 h 26"/>
                  <a:gd name="T10" fmla="*/ 1 w 27"/>
                  <a:gd name="T11" fmla="*/ 20 h 26"/>
                  <a:gd name="T12" fmla="*/ 0 w 27"/>
                  <a:gd name="T13" fmla="*/ 14 h 26"/>
                  <a:gd name="T14" fmla="*/ 0 w 27"/>
                  <a:gd name="T15" fmla="*/ 12 h 26"/>
                  <a:gd name="T16" fmla="*/ 0 w 27"/>
                  <a:gd name="T17" fmla="*/ 0 h 26"/>
                  <a:gd name="T18" fmla="*/ 24 w 27"/>
                  <a:gd name="T19" fmla="*/ 1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
                  <a:gd name="T31" fmla="*/ 0 h 26"/>
                  <a:gd name="T32" fmla="*/ 27 w 27"/>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 h="26">
                    <a:moveTo>
                      <a:pt x="24" y="1"/>
                    </a:moveTo>
                    <a:lnTo>
                      <a:pt x="23" y="12"/>
                    </a:lnTo>
                    <a:lnTo>
                      <a:pt x="26" y="14"/>
                    </a:lnTo>
                    <a:lnTo>
                      <a:pt x="18" y="25"/>
                    </a:lnTo>
                    <a:lnTo>
                      <a:pt x="11" y="25"/>
                    </a:lnTo>
                    <a:lnTo>
                      <a:pt x="1" y="20"/>
                    </a:lnTo>
                    <a:lnTo>
                      <a:pt x="0" y="14"/>
                    </a:lnTo>
                    <a:lnTo>
                      <a:pt x="0" y="12"/>
                    </a:lnTo>
                    <a:lnTo>
                      <a:pt x="0" y="0"/>
                    </a:lnTo>
                    <a:lnTo>
                      <a:pt x="24" y="1"/>
                    </a:lnTo>
                  </a:path>
                </a:pathLst>
              </a:custGeom>
              <a:solidFill>
                <a:srgbClr val="A0A0A0"/>
              </a:solidFill>
              <a:ln w="9525" cap="rnd">
                <a:noFill/>
                <a:round/>
                <a:headEnd type="none" w="sm" len="sm"/>
                <a:tailEnd type="none" w="sm" len="sm"/>
              </a:ln>
            </p:spPr>
            <p:txBody>
              <a:bodyPr/>
              <a:lstStyle/>
              <a:p>
                <a:endParaRPr lang="es-ES"/>
              </a:p>
            </p:txBody>
          </p:sp>
          <p:sp>
            <p:nvSpPr>
              <p:cNvPr id="106980" name="Oval 742"/>
              <p:cNvSpPr>
                <a:spLocks noChangeArrowheads="1"/>
              </p:cNvSpPr>
              <p:nvPr/>
            </p:nvSpPr>
            <p:spPr bwMode="auto">
              <a:xfrm>
                <a:off x="443" y="3359"/>
                <a:ext cx="109" cy="45"/>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6981" name="Rectangle 743"/>
              <p:cNvSpPr>
                <a:spLocks noChangeArrowheads="1"/>
              </p:cNvSpPr>
              <p:nvPr/>
            </p:nvSpPr>
            <p:spPr bwMode="auto">
              <a:xfrm>
                <a:off x="487" y="3292"/>
                <a:ext cx="20" cy="70"/>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6982" name="Freeform 744"/>
              <p:cNvSpPr>
                <a:spLocks/>
              </p:cNvSpPr>
              <p:nvPr/>
            </p:nvSpPr>
            <p:spPr bwMode="auto">
              <a:xfrm>
                <a:off x="418" y="3248"/>
                <a:ext cx="182" cy="63"/>
              </a:xfrm>
              <a:custGeom>
                <a:avLst/>
                <a:gdLst>
                  <a:gd name="T0" fmla="*/ 181 w 182"/>
                  <a:gd name="T1" fmla="*/ 31 h 63"/>
                  <a:gd name="T2" fmla="*/ 179 w 182"/>
                  <a:gd name="T3" fmla="*/ 50 h 63"/>
                  <a:gd name="T4" fmla="*/ 118 w 182"/>
                  <a:gd name="T5" fmla="*/ 62 h 63"/>
                  <a:gd name="T6" fmla="*/ 54 w 182"/>
                  <a:gd name="T7" fmla="*/ 62 h 63"/>
                  <a:gd name="T8" fmla="*/ 1 w 182"/>
                  <a:gd name="T9" fmla="*/ 45 h 63"/>
                  <a:gd name="T10" fmla="*/ 0 w 182"/>
                  <a:gd name="T11" fmla="*/ 0 h 63"/>
                  <a:gd name="T12" fmla="*/ 101 w 182"/>
                  <a:gd name="T13" fmla="*/ 0 h 63"/>
                  <a:gd name="T14" fmla="*/ 181 w 182"/>
                  <a:gd name="T15" fmla="*/ 31 h 63"/>
                  <a:gd name="T16" fmla="*/ 0 60000 65536"/>
                  <a:gd name="T17" fmla="*/ 0 60000 65536"/>
                  <a:gd name="T18" fmla="*/ 0 60000 65536"/>
                  <a:gd name="T19" fmla="*/ 0 60000 65536"/>
                  <a:gd name="T20" fmla="*/ 0 60000 65536"/>
                  <a:gd name="T21" fmla="*/ 0 60000 65536"/>
                  <a:gd name="T22" fmla="*/ 0 60000 65536"/>
                  <a:gd name="T23" fmla="*/ 0 60000 65536"/>
                  <a:gd name="T24" fmla="*/ 0 w 182"/>
                  <a:gd name="T25" fmla="*/ 0 h 63"/>
                  <a:gd name="T26" fmla="*/ 182 w 182"/>
                  <a:gd name="T27" fmla="*/ 63 h 6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2" h="63">
                    <a:moveTo>
                      <a:pt x="181" y="31"/>
                    </a:moveTo>
                    <a:lnTo>
                      <a:pt x="179" y="50"/>
                    </a:lnTo>
                    <a:lnTo>
                      <a:pt x="118" y="62"/>
                    </a:lnTo>
                    <a:lnTo>
                      <a:pt x="54" y="62"/>
                    </a:lnTo>
                    <a:lnTo>
                      <a:pt x="1" y="45"/>
                    </a:lnTo>
                    <a:lnTo>
                      <a:pt x="0" y="0"/>
                    </a:lnTo>
                    <a:lnTo>
                      <a:pt x="101" y="0"/>
                    </a:lnTo>
                    <a:lnTo>
                      <a:pt x="181" y="31"/>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6983" name="Freeform 745"/>
              <p:cNvSpPr>
                <a:spLocks/>
              </p:cNvSpPr>
              <p:nvPr/>
            </p:nvSpPr>
            <p:spPr bwMode="auto">
              <a:xfrm>
                <a:off x="424" y="3270"/>
                <a:ext cx="171" cy="33"/>
              </a:xfrm>
              <a:custGeom>
                <a:avLst/>
                <a:gdLst>
                  <a:gd name="T0" fmla="*/ 170 w 171"/>
                  <a:gd name="T1" fmla="*/ 10 h 33"/>
                  <a:gd name="T2" fmla="*/ 168 w 171"/>
                  <a:gd name="T3" fmla="*/ 22 h 33"/>
                  <a:gd name="T4" fmla="*/ 115 w 171"/>
                  <a:gd name="T5" fmla="*/ 32 h 33"/>
                  <a:gd name="T6" fmla="*/ 46 w 171"/>
                  <a:gd name="T7" fmla="*/ 32 h 33"/>
                  <a:gd name="T8" fmla="*/ 0 w 171"/>
                  <a:gd name="T9" fmla="*/ 16 h 33"/>
                  <a:gd name="T10" fmla="*/ 0 w 171"/>
                  <a:gd name="T11" fmla="*/ 0 h 33"/>
                  <a:gd name="T12" fmla="*/ 43 w 171"/>
                  <a:gd name="T13" fmla="*/ 16 h 33"/>
                  <a:gd name="T14" fmla="*/ 114 w 171"/>
                  <a:gd name="T15" fmla="*/ 17 h 33"/>
                  <a:gd name="T16" fmla="*/ 170 w 171"/>
                  <a:gd name="T17" fmla="*/ 1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1"/>
                  <a:gd name="T28" fmla="*/ 0 h 33"/>
                  <a:gd name="T29" fmla="*/ 171 w 171"/>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1" h="33">
                    <a:moveTo>
                      <a:pt x="170" y="10"/>
                    </a:moveTo>
                    <a:lnTo>
                      <a:pt x="168" y="22"/>
                    </a:lnTo>
                    <a:lnTo>
                      <a:pt x="115" y="32"/>
                    </a:lnTo>
                    <a:lnTo>
                      <a:pt x="46" y="32"/>
                    </a:lnTo>
                    <a:lnTo>
                      <a:pt x="0" y="16"/>
                    </a:lnTo>
                    <a:lnTo>
                      <a:pt x="0" y="0"/>
                    </a:lnTo>
                    <a:lnTo>
                      <a:pt x="43" y="16"/>
                    </a:lnTo>
                    <a:lnTo>
                      <a:pt x="114" y="17"/>
                    </a:lnTo>
                    <a:lnTo>
                      <a:pt x="170" y="10"/>
                    </a:lnTo>
                  </a:path>
                </a:pathLst>
              </a:custGeom>
              <a:solidFill>
                <a:srgbClr val="606060"/>
              </a:solidFill>
              <a:ln w="9525" cap="rnd">
                <a:noFill/>
                <a:round/>
                <a:headEnd type="none" w="sm" len="sm"/>
                <a:tailEnd type="none" w="sm" len="sm"/>
              </a:ln>
            </p:spPr>
            <p:txBody>
              <a:bodyPr/>
              <a:lstStyle/>
              <a:p>
                <a:endParaRPr lang="es-ES"/>
              </a:p>
            </p:txBody>
          </p:sp>
          <p:sp>
            <p:nvSpPr>
              <p:cNvPr id="106984" name="Freeform 746"/>
              <p:cNvSpPr>
                <a:spLocks/>
              </p:cNvSpPr>
              <p:nvPr/>
            </p:nvSpPr>
            <p:spPr bwMode="auto">
              <a:xfrm>
                <a:off x="562" y="3105"/>
                <a:ext cx="27" cy="1"/>
              </a:xfrm>
              <a:custGeom>
                <a:avLst/>
                <a:gdLst>
                  <a:gd name="T0" fmla="*/ 26 w 27"/>
                  <a:gd name="T1" fmla="*/ 0 h 1"/>
                  <a:gd name="T2" fmla="*/ 19 w 27"/>
                  <a:gd name="T3" fmla="*/ 0 h 1"/>
                  <a:gd name="T4" fmla="*/ 15 w 27"/>
                  <a:gd name="T5" fmla="*/ 0 h 1"/>
                  <a:gd name="T6" fmla="*/ 9 w 27"/>
                  <a:gd name="T7" fmla="*/ 0 h 1"/>
                  <a:gd name="T8" fmla="*/ 3 w 27"/>
                  <a:gd name="T9" fmla="*/ 0 h 1"/>
                  <a:gd name="T10" fmla="*/ 0 w 27"/>
                  <a:gd name="T11" fmla="*/ 0 h 1"/>
                  <a:gd name="T12" fmla="*/ 2 w 27"/>
                  <a:gd name="T13" fmla="*/ 0 h 1"/>
                  <a:gd name="T14" fmla="*/ 6 w 27"/>
                  <a:gd name="T15" fmla="*/ 0 h 1"/>
                  <a:gd name="T16" fmla="*/ 10 w 27"/>
                  <a:gd name="T17" fmla="*/ 0 h 1"/>
                  <a:gd name="T18" fmla="*/ 15 w 27"/>
                  <a:gd name="T19" fmla="*/ 0 h 1"/>
                  <a:gd name="T20" fmla="*/ 19 w 27"/>
                  <a:gd name="T21" fmla="*/ 0 h 1"/>
                  <a:gd name="T22" fmla="*/ 26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26" y="0"/>
                    </a:moveTo>
                    <a:lnTo>
                      <a:pt x="19" y="0"/>
                    </a:lnTo>
                    <a:lnTo>
                      <a:pt x="15" y="0"/>
                    </a:lnTo>
                    <a:lnTo>
                      <a:pt x="9" y="0"/>
                    </a:lnTo>
                    <a:lnTo>
                      <a:pt x="3" y="0"/>
                    </a:lnTo>
                    <a:lnTo>
                      <a:pt x="0" y="0"/>
                    </a:lnTo>
                    <a:lnTo>
                      <a:pt x="2" y="0"/>
                    </a:lnTo>
                    <a:lnTo>
                      <a:pt x="6" y="0"/>
                    </a:lnTo>
                    <a:lnTo>
                      <a:pt x="10" y="0"/>
                    </a:lnTo>
                    <a:lnTo>
                      <a:pt x="15" y="0"/>
                    </a:lnTo>
                    <a:lnTo>
                      <a:pt x="19"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6985" name="Freeform 747"/>
              <p:cNvSpPr>
                <a:spLocks/>
              </p:cNvSpPr>
              <p:nvPr/>
            </p:nvSpPr>
            <p:spPr bwMode="auto">
              <a:xfrm>
                <a:off x="578" y="3092"/>
                <a:ext cx="27" cy="1"/>
              </a:xfrm>
              <a:custGeom>
                <a:avLst/>
                <a:gdLst>
                  <a:gd name="T0" fmla="*/ 26 w 27"/>
                  <a:gd name="T1" fmla="*/ 0 h 1"/>
                  <a:gd name="T2" fmla="*/ 18 w 27"/>
                  <a:gd name="T3" fmla="*/ 0 h 1"/>
                  <a:gd name="T4" fmla="*/ 16 w 27"/>
                  <a:gd name="T5" fmla="*/ 0 h 1"/>
                  <a:gd name="T6" fmla="*/ 14 w 27"/>
                  <a:gd name="T7" fmla="*/ 0 h 1"/>
                  <a:gd name="T8" fmla="*/ 11 w 27"/>
                  <a:gd name="T9" fmla="*/ 0 h 1"/>
                  <a:gd name="T10" fmla="*/ 9 w 27"/>
                  <a:gd name="T11" fmla="*/ 0 h 1"/>
                  <a:gd name="T12" fmla="*/ 6 w 27"/>
                  <a:gd name="T13" fmla="*/ 0 h 1"/>
                  <a:gd name="T14" fmla="*/ 2 w 27"/>
                  <a:gd name="T15" fmla="*/ 0 h 1"/>
                  <a:gd name="T16" fmla="*/ 0 w 27"/>
                  <a:gd name="T17" fmla="*/ 0 h 1"/>
                  <a:gd name="T18" fmla="*/ 2 w 27"/>
                  <a:gd name="T19" fmla="*/ 0 h 1"/>
                  <a:gd name="T20" fmla="*/ 6 w 27"/>
                  <a:gd name="T21" fmla="*/ 0 h 1"/>
                  <a:gd name="T22" fmla="*/ 9 w 27"/>
                  <a:gd name="T23" fmla="*/ 0 h 1"/>
                  <a:gd name="T24" fmla="*/ 12 w 27"/>
                  <a:gd name="T25" fmla="*/ 0 h 1"/>
                  <a:gd name="T26" fmla="*/ 16 w 27"/>
                  <a:gd name="T27" fmla="*/ 0 h 1"/>
                  <a:gd name="T28" fmla="*/ 18 w 27"/>
                  <a:gd name="T29" fmla="*/ 0 h 1"/>
                  <a:gd name="T30" fmla="*/ 26 w 27"/>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
                  <a:gd name="T49" fmla="*/ 0 h 1"/>
                  <a:gd name="T50" fmla="*/ 27 w 27"/>
                  <a:gd name="T51" fmla="*/ 1 h 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 h="1">
                    <a:moveTo>
                      <a:pt x="26" y="0"/>
                    </a:moveTo>
                    <a:lnTo>
                      <a:pt x="18" y="0"/>
                    </a:lnTo>
                    <a:lnTo>
                      <a:pt x="16" y="0"/>
                    </a:lnTo>
                    <a:lnTo>
                      <a:pt x="14" y="0"/>
                    </a:lnTo>
                    <a:lnTo>
                      <a:pt x="11" y="0"/>
                    </a:lnTo>
                    <a:lnTo>
                      <a:pt x="9" y="0"/>
                    </a:lnTo>
                    <a:lnTo>
                      <a:pt x="6" y="0"/>
                    </a:lnTo>
                    <a:lnTo>
                      <a:pt x="2" y="0"/>
                    </a:lnTo>
                    <a:lnTo>
                      <a:pt x="0" y="0"/>
                    </a:lnTo>
                    <a:lnTo>
                      <a:pt x="2" y="0"/>
                    </a:lnTo>
                    <a:lnTo>
                      <a:pt x="6" y="0"/>
                    </a:lnTo>
                    <a:lnTo>
                      <a:pt x="9" y="0"/>
                    </a:lnTo>
                    <a:lnTo>
                      <a:pt x="12" y="0"/>
                    </a:lnTo>
                    <a:lnTo>
                      <a:pt x="16" y="0"/>
                    </a:lnTo>
                    <a:lnTo>
                      <a:pt x="18"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6986" name="Freeform 748"/>
              <p:cNvSpPr>
                <a:spLocks/>
              </p:cNvSpPr>
              <p:nvPr/>
            </p:nvSpPr>
            <p:spPr bwMode="auto">
              <a:xfrm>
                <a:off x="545" y="3116"/>
                <a:ext cx="29" cy="26"/>
              </a:xfrm>
              <a:custGeom>
                <a:avLst/>
                <a:gdLst>
                  <a:gd name="T0" fmla="*/ 0 w 29"/>
                  <a:gd name="T1" fmla="*/ 0 h 26"/>
                  <a:gd name="T2" fmla="*/ 13 w 29"/>
                  <a:gd name="T3" fmla="*/ 11 h 26"/>
                  <a:gd name="T4" fmla="*/ 28 w 29"/>
                  <a:gd name="T5" fmla="*/ 25 h 26"/>
                  <a:gd name="T6" fmla="*/ 0 w 29"/>
                  <a:gd name="T7" fmla="*/ 0 h 26"/>
                  <a:gd name="T8" fmla="*/ 0 60000 65536"/>
                  <a:gd name="T9" fmla="*/ 0 60000 65536"/>
                  <a:gd name="T10" fmla="*/ 0 60000 65536"/>
                  <a:gd name="T11" fmla="*/ 0 60000 65536"/>
                  <a:gd name="T12" fmla="*/ 0 w 29"/>
                  <a:gd name="T13" fmla="*/ 0 h 26"/>
                  <a:gd name="T14" fmla="*/ 29 w 29"/>
                  <a:gd name="T15" fmla="*/ 26 h 26"/>
                </a:gdLst>
                <a:ahLst/>
                <a:cxnLst>
                  <a:cxn ang="T8">
                    <a:pos x="T0" y="T1"/>
                  </a:cxn>
                  <a:cxn ang="T9">
                    <a:pos x="T2" y="T3"/>
                  </a:cxn>
                  <a:cxn ang="T10">
                    <a:pos x="T4" y="T5"/>
                  </a:cxn>
                  <a:cxn ang="T11">
                    <a:pos x="T6" y="T7"/>
                  </a:cxn>
                </a:cxnLst>
                <a:rect l="T12" t="T13" r="T14" b="T15"/>
                <a:pathLst>
                  <a:path w="29" h="26">
                    <a:moveTo>
                      <a:pt x="0" y="0"/>
                    </a:moveTo>
                    <a:lnTo>
                      <a:pt x="13" y="11"/>
                    </a:lnTo>
                    <a:lnTo>
                      <a:pt x="28"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987" name="Freeform 749"/>
              <p:cNvSpPr>
                <a:spLocks/>
              </p:cNvSpPr>
              <p:nvPr/>
            </p:nvSpPr>
            <p:spPr bwMode="auto">
              <a:xfrm>
                <a:off x="585" y="3105"/>
                <a:ext cx="28" cy="28"/>
              </a:xfrm>
              <a:custGeom>
                <a:avLst/>
                <a:gdLst>
                  <a:gd name="T0" fmla="*/ 27 w 28"/>
                  <a:gd name="T1" fmla="*/ 0 h 28"/>
                  <a:gd name="T2" fmla="*/ 27 w 28"/>
                  <a:gd name="T3" fmla="*/ 27 h 28"/>
                  <a:gd name="T4" fmla="*/ 0 w 28"/>
                  <a:gd name="T5" fmla="*/ 27 h 28"/>
                  <a:gd name="T6" fmla="*/ 0 w 28"/>
                  <a:gd name="T7" fmla="*/ 0 h 28"/>
                  <a:gd name="T8" fmla="*/ 0 w 28"/>
                  <a:gd name="T9" fmla="*/ 27 h 28"/>
                  <a:gd name="T10" fmla="*/ 27 w 28"/>
                  <a:gd name="T11" fmla="*/ 27 h 28"/>
                  <a:gd name="T12" fmla="*/ 27 w 28"/>
                  <a:gd name="T13" fmla="*/ 0 h 28"/>
                  <a:gd name="T14" fmla="*/ 0 60000 65536"/>
                  <a:gd name="T15" fmla="*/ 0 60000 65536"/>
                  <a:gd name="T16" fmla="*/ 0 60000 65536"/>
                  <a:gd name="T17" fmla="*/ 0 60000 65536"/>
                  <a:gd name="T18" fmla="*/ 0 60000 65536"/>
                  <a:gd name="T19" fmla="*/ 0 60000 65536"/>
                  <a:gd name="T20" fmla="*/ 0 60000 65536"/>
                  <a:gd name="T21" fmla="*/ 0 w 28"/>
                  <a:gd name="T22" fmla="*/ 0 h 28"/>
                  <a:gd name="T23" fmla="*/ 28 w 28"/>
                  <a:gd name="T24" fmla="*/ 28 h 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8">
                    <a:moveTo>
                      <a:pt x="27" y="0"/>
                    </a:moveTo>
                    <a:lnTo>
                      <a:pt x="27" y="27"/>
                    </a:lnTo>
                    <a:lnTo>
                      <a:pt x="0" y="27"/>
                    </a:lnTo>
                    <a:lnTo>
                      <a:pt x="0" y="0"/>
                    </a:lnTo>
                    <a:lnTo>
                      <a:pt x="0" y="27"/>
                    </a:lnTo>
                    <a:lnTo>
                      <a:pt x="27" y="27"/>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6988" name="Freeform 750"/>
              <p:cNvSpPr>
                <a:spLocks/>
              </p:cNvSpPr>
              <p:nvPr/>
            </p:nvSpPr>
            <p:spPr bwMode="auto">
              <a:xfrm>
                <a:off x="583" y="3130"/>
                <a:ext cx="74" cy="28"/>
              </a:xfrm>
              <a:custGeom>
                <a:avLst/>
                <a:gdLst>
                  <a:gd name="T0" fmla="*/ 0 w 74"/>
                  <a:gd name="T1" fmla="*/ 9 h 28"/>
                  <a:gd name="T2" fmla="*/ 6 w 74"/>
                  <a:gd name="T3" fmla="*/ 9 h 28"/>
                  <a:gd name="T4" fmla="*/ 10 w 74"/>
                  <a:gd name="T5" fmla="*/ 7 h 28"/>
                  <a:gd name="T6" fmla="*/ 20 w 74"/>
                  <a:gd name="T7" fmla="*/ 2 h 28"/>
                  <a:gd name="T8" fmla="*/ 25 w 74"/>
                  <a:gd name="T9" fmla="*/ 0 h 28"/>
                  <a:gd name="T10" fmla="*/ 28 w 74"/>
                  <a:gd name="T11" fmla="*/ 0 h 28"/>
                  <a:gd name="T12" fmla="*/ 32 w 74"/>
                  <a:gd name="T13" fmla="*/ 0 h 28"/>
                  <a:gd name="T14" fmla="*/ 41 w 74"/>
                  <a:gd name="T15" fmla="*/ 0 h 28"/>
                  <a:gd name="T16" fmla="*/ 46 w 74"/>
                  <a:gd name="T17" fmla="*/ 0 h 28"/>
                  <a:gd name="T18" fmla="*/ 50 w 74"/>
                  <a:gd name="T19" fmla="*/ 1 h 28"/>
                  <a:gd name="T20" fmla="*/ 52 w 74"/>
                  <a:gd name="T21" fmla="*/ 2 h 28"/>
                  <a:gd name="T22" fmla="*/ 58 w 74"/>
                  <a:gd name="T23" fmla="*/ 5 h 28"/>
                  <a:gd name="T24" fmla="*/ 63 w 74"/>
                  <a:gd name="T25" fmla="*/ 7 h 28"/>
                  <a:gd name="T26" fmla="*/ 65 w 74"/>
                  <a:gd name="T27" fmla="*/ 7 h 28"/>
                  <a:gd name="T28" fmla="*/ 65 w 74"/>
                  <a:gd name="T29" fmla="*/ 8 h 28"/>
                  <a:gd name="T30" fmla="*/ 71 w 74"/>
                  <a:gd name="T31" fmla="*/ 9 h 28"/>
                  <a:gd name="T32" fmla="*/ 73 w 74"/>
                  <a:gd name="T33" fmla="*/ 10 h 28"/>
                  <a:gd name="T34" fmla="*/ 73 w 74"/>
                  <a:gd name="T35" fmla="*/ 14 h 28"/>
                  <a:gd name="T36" fmla="*/ 70 w 74"/>
                  <a:gd name="T37" fmla="*/ 14 h 28"/>
                  <a:gd name="T38" fmla="*/ 70 w 74"/>
                  <a:gd name="T39" fmla="*/ 15 h 28"/>
                  <a:gd name="T40" fmla="*/ 68 w 74"/>
                  <a:gd name="T41" fmla="*/ 17 h 28"/>
                  <a:gd name="T42" fmla="*/ 63 w 74"/>
                  <a:gd name="T43" fmla="*/ 17 h 28"/>
                  <a:gd name="T44" fmla="*/ 61 w 74"/>
                  <a:gd name="T45" fmla="*/ 18 h 28"/>
                  <a:gd name="T46" fmla="*/ 58 w 74"/>
                  <a:gd name="T47" fmla="*/ 18 h 28"/>
                  <a:gd name="T48" fmla="*/ 47 w 74"/>
                  <a:gd name="T49" fmla="*/ 17 h 28"/>
                  <a:gd name="T50" fmla="*/ 41 w 74"/>
                  <a:gd name="T51" fmla="*/ 18 h 28"/>
                  <a:gd name="T52" fmla="*/ 35 w 74"/>
                  <a:gd name="T53" fmla="*/ 21 h 28"/>
                  <a:gd name="T54" fmla="*/ 30 w 74"/>
                  <a:gd name="T55" fmla="*/ 22 h 28"/>
                  <a:gd name="T56" fmla="*/ 25 w 74"/>
                  <a:gd name="T57" fmla="*/ 24 h 28"/>
                  <a:gd name="T58" fmla="*/ 20 w 74"/>
                  <a:gd name="T59" fmla="*/ 27 h 28"/>
                  <a:gd name="T60" fmla="*/ 16 w 74"/>
                  <a:gd name="T61" fmla="*/ 27 h 28"/>
                  <a:gd name="T62" fmla="*/ 8 w 74"/>
                  <a:gd name="T63" fmla="*/ 25 h 28"/>
                  <a:gd name="T64" fmla="*/ 2 w 74"/>
                  <a:gd name="T65" fmla="*/ 27 h 28"/>
                  <a:gd name="T66" fmla="*/ 0 w 74"/>
                  <a:gd name="T67" fmla="*/ 9 h 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28"/>
                  <a:gd name="T104" fmla="*/ 74 w 74"/>
                  <a:gd name="T105" fmla="*/ 28 h 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28">
                    <a:moveTo>
                      <a:pt x="0" y="9"/>
                    </a:moveTo>
                    <a:lnTo>
                      <a:pt x="6" y="9"/>
                    </a:lnTo>
                    <a:lnTo>
                      <a:pt x="10" y="7"/>
                    </a:lnTo>
                    <a:lnTo>
                      <a:pt x="20" y="2"/>
                    </a:lnTo>
                    <a:lnTo>
                      <a:pt x="25" y="0"/>
                    </a:lnTo>
                    <a:lnTo>
                      <a:pt x="28" y="0"/>
                    </a:lnTo>
                    <a:lnTo>
                      <a:pt x="32" y="0"/>
                    </a:lnTo>
                    <a:lnTo>
                      <a:pt x="41" y="0"/>
                    </a:lnTo>
                    <a:lnTo>
                      <a:pt x="46" y="0"/>
                    </a:lnTo>
                    <a:lnTo>
                      <a:pt x="50" y="1"/>
                    </a:lnTo>
                    <a:lnTo>
                      <a:pt x="52" y="2"/>
                    </a:lnTo>
                    <a:lnTo>
                      <a:pt x="58" y="5"/>
                    </a:lnTo>
                    <a:lnTo>
                      <a:pt x="63" y="7"/>
                    </a:lnTo>
                    <a:lnTo>
                      <a:pt x="65" y="7"/>
                    </a:lnTo>
                    <a:lnTo>
                      <a:pt x="65" y="8"/>
                    </a:lnTo>
                    <a:lnTo>
                      <a:pt x="71" y="9"/>
                    </a:lnTo>
                    <a:lnTo>
                      <a:pt x="73" y="10"/>
                    </a:lnTo>
                    <a:lnTo>
                      <a:pt x="73" y="14"/>
                    </a:lnTo>
                    <a:lnTo>
                      <a:pt x="70" y="14"/>
                    </a:lnTo>
                    <a:lnTo>
                      <a:pt x="70" y="15"/>
                    </a:lnTo>
                    <a:lnTo>
                      <a:pt x="68" y="17"/>
                    </a:lnTo>
                    <a:lnTo>
                      <a:pt x="63" y="17"/>
                    </a:lnTo>
                    <a:lnTo>
                      <a:pt x="61" y="18"/>
                    </a:lnTo>
                    <a:lnTo>
                      <a:pt x="58" y="18"/>
                    </a:lnTo>
                    <a:lnTo>
                      <a:pt x="47" y="17"/>
                    </a:lnTo>
                    <a:lnTo>
                      <a:pt x="41" y="18"/>
                    </a:lnTo>
                    <a:lnTo>
                      <a:pt x="35" y="21"/>
                    </a:lnTo>
                    <a:lnTo>
                      <a:pt x="30" y="22"/>
                    </a:lnTo>
                    <a:lnTo>
                      <a:pt x="25" y="24"/>
                    </a:lnTo>
                    <a:lnTo>
                      <a:pt x="20" y="27"/>
                    </a:lnTo>
                    <a:lnTo>
                      <a:pt x="16" y="27"/>
                    </a:lnTo>
                    <a:lnTo>
                      <a:pt x="8" y="25"/>
                    </a:lnTo>
                    <a:lnTo>
                      <a:pt x="2" y="27"/>
                    </a:lnTo>
                    <a:lnTo>
                      <a:pt x="0" y="9"/>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6989" name="Freeform 751"/>
              <p:cNvSpPr>
                <a:spLocks/>
              </p:cNvSpPr>
              <p:nvPr/>
            </p:nvSpPr>
            <p:spPr bwMode="auto">
              <a:xfrm>
                <a:off x="636" y="3142"/>
                <a:ext cx="27" cy="1"/>
              </a:xfrm>
              <a:custGeom>
                <a:avLst/>
                <a:gdLst>
                  <a:gd name="T0" fmla="*/ 26 w 27"/>
                  <a:gd name="T1" fmla="*/ 0 h 1"/>
                  <a:gd name="T2" fmla="*/ 20 w 27"/>
                  <a:gd name="T3" fmla="*/ 0 h 1"/>
                  <a:gd name="T4" fmla="*/ 10 w 27"/>
                  <a:gd name="T5" fmla="*/ 0 h 1"/>
                  <a:gd name="T6" fmla="*/ 0 w 27"/>
                  <a:gd name="T7" fmla="*/ 0 h 1"/>
                  <a:gd name="T8" fmla="*/ 3 w 27"/>
                  <a:gd name="T9" fmla="*/ 0 h 1"/>
                  <a:gd name="T10" fmla="*/ 13 w 27"/>
                  <a:gd name="T11" fmla="*/ 0 h 1"/>
                  <a:gd name="T12" fmla="*/ 20 w 27"/>
                  <a:gd name="T13" fmla="*/ 0 h 1"/>
                  <a:gd name="T14" fmla="*/ 22 w 27"/>
                  <a:gd name="T15" fmla="*/ 0 h 1"/>
                  <a:gd name="T16" fmla="*/ 26 w 27"/>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1"/>
                  <a:gd name="T29" fmla="*/ 27 w 27"/>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1">
                    <a:moveTo>
                      <a:pt x="26" y="0"/>
                    </a:moveTo>
                    <a:lnTo>
                      <a:pt x="20" y="0"/>
                    </a:lnTo>
                    <a:lnTo>
                      <a:pt x="10" y="0"/>
                    </a:lnTo>
                    <a:lnTo>
                      <a:pt x="0" y="0"/>
                    </a:lnTo>
                    <a:lnTo>
                      <a:pt x="3" y="0"/>
                    </a:lnTo>
                    <a:lnTo>
                      <a:pt x="13" y="0"/>
                    </a:lnTo>
                    <a:lnTo>
                      <a:pt x="20" y="0"/>
                    </a:lnTo>
                    <a:lnTo>
                      <a:pt x="22"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6990" name="Freeform 752"/>
              <p:cNvSpPr>
                <a:spLocks/>
              </p:cNvSpPr>
              <p:nvPr/>
            </p:nvSpPr>
            <p:spPr bwMode="auto">
              <a:xfrm>
                <a:off x="643" y="3133"/>
                <a:ext cx="28" cy="1"/>
              </a:xfrm>
              <a:custGeom>
                <a:avLst/>
                <a:gdLst>
                  <a:gd name="T0" fmla="*/ 23 w 28"/>
                  <a:gd name="T1" fmla="*/ 0 h 1"/>
                  <a:gd name="T2" fmla="*/ 27 w 28"/>
                  <a:gd name="T3" fmla="*/ 0 h 1"/>
                  <a:gd name="T4" fmla="*/ 17 w 28"/>
                  <a:gd name="T5" fmla="*/ 0 h 1"/>
                  <a:gd name="T6" fmla="*/ 8 w 28"/>
                  <a:gd name="T7" fmla="*/ 0 h 1"/>
                  <a:gd name="T8" fmla="*/ 1 w 28"/>
                  <a:gd name="T9" fmla="*/ 0 h 1"/>
                  <a:gd name="T10" fmla="*/ 0 w 28"/>
                  <a:gd name="T11" fmla="*/ 0 h 1"/>
                  <a:gd name="T12" fmla="*/ 8 w 28"/>
                  <a:gd name="T13" fmla="*/ 0 h 1"/>
                  <a:gd name="T14" fmla="*/ 17 w 28"/>
                  <a:gd name="T15" fmla="*/ 0 h 1"/>
                  <a:gd name="T16" fmla="*/ 23 w 28"/>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1"/>
                  <a:gd name="T29" fmla="*/ 28 w 28"/>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1">
                    <a:moveTo>
                      <a:pt x="23" y="0"/>
                    </a:moveTo>
                    <a:lnTo>
                      <a:pt x="27" y="0"/>
                    </a:lnTo>
                    <a:lnTo>
                      <a:pt x="17" y="0"/>
                    </a:lnTo>
                    <a:lnTo>
                      <a:pt x="8" y="0"/>
                    </a:lnTo>
                    <a:lnTo>
                      <a:pt x="1" y="0"/>
                    </a:lnTo>
                    <a:lnTo>
                      <a:pt x="0" y="0"/>
                    </a:lnTo>
                    <a:lnTo>
                      <a:pt x="8" y="0"/>
                    </a:lnTo>
                    <a:lnTo>
                      <a:pt x="17" y="0"/>
                    </a:lnTo>
                    <a:lnTo>
                      <a:pt x="23" y="0"/>
                    </a:lnTo>
                  </a:path>
                </a:pathLst>
              </a:custGeom>
              <a:solidFill>
                <a:srgbClr val="402000"/>
              </a:solidFill>
              <a:ln w="9525" cap="rnd">
                <a:noFill/>
                <a:round/>
                <a:headEnd type="none" w="sm" len="sm"/>
                <a:tailEnd type="none" w="sm" len="sm"/>
              </a:ln>
            </p:spPr>
            <p:txBody>
              <a:bodyPr/>
              <a:lstStyle/>
              <a:p>
                <a:endParaRPr lang="es-ES"/>
              </a:p>
            </p:txBody>
          </p:sp>
          <p:sp>
            <p:nvSpPr>
              <p:cNvPr id="106991" name="Freeform 753"/>
              <p:cNvSpPr>
                <a:spLocks/>
              </p:cNvSpPr>
              <p:nvPr/>
            </p:nvSpPr>
            <p:spPr bwMode="auto">
              <a:xfrm>
                <a:off x="609" y="3133"/>
                <a:ext cx="28" cy="1"/>
              </a:xfrm>
              <a:custGeom>
                <a:avLst/>
                <a:gdLst>
                  <a:gd name="T0" fmla="*/ 27 w 28"/>
                  <a:gd name="T1" fmla="*/ 0 h 1"/>
                  <a:gd name="T2" fmla="*/ 0 w 28"/>
                  <a:gd name="T3" fmla="*/ 0 h 1"/>
                  <a:gd name="T4" fmla="*/ 27 w 28"/>
                  <a:gd name="T5" fmla="*/ 0 h 1"/>
                  <a:gd name="T6" fmla="*/ 0 60000 65536"/>
                  <a:gd name="T7" fmla="*/ 0 60000 65536"/>
                  <a:gd name="T8" fmla="*/ 0 60000 65536"/>
                  <a:gd name="T9" fmla="*/ 0 w 28"/>
                  <a:gd name="T10" fmla="*/ 0 h 1"/>
                  <a:gd name="T11" fmla="*/ 28 w 28"/>
                  <a:gd name="T12" fmla="*/ 1 h 1"/>
                </a:gdLst>
                <a:ahLst/>
                <a:cxnLst>
                  <a:cxn ang="T6">
                    <a:pos x="T0" y="T1"/>
                  </a:cxn>
                  <a:cxn ang="T7">
                    <a:pos x="T2" y="T3"/>
                  </a:cxn>
                  <a:cxn ang="T8">
                    <a:pos x="T4" y="T5"/>
                  </a:cxn>
                </a:cxnLst>
                <a:rect l="T9" t="T10" r="T11" b="T12"/>
                <a:pathLst>
                  <a:path w="28" h="1">
                    <a:moveTo>
                      <a:pt x="27" y="0"/>
                    </a:moveTo>
                    <a:lnTo>
                      <a:pt x="0" y="0"/>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6992" name="Freeform 754"/>
              <p:cNvSpPr>
                <a:spLocks/>
              </p:cNvSpPr>
              <p:nvPr/>
            </p:nvSpPr>
            <p:spPr bwMode="auto">
              <a:xfrm>
                <a:off x="595" y="3135"/>
                <a:ext cx="28" cy="27"/>
              </a:xfrm>
              <a:custGeom>
                <a:avLst/>
                <a:gdLst>
                  <a:gd name="T0" fmla="*/ 27 w 28"/>
                  <a:gd name="T1" fmla="*/ 0 h 27"/>
                  <a:gd name="T2" fmla="*/ 12 w 28"/>
                  <a:gd name="T3" fmla="*/ 11 h 27"/>
                  <a:gd name="T4" fmla="*/ 0 w 28"/>
                  <a:gd name="T5" fmla="*/ 26 h 27"/>
                  <a:gd name="T6" fmla="*/ 10 w 28"/>
                  <a:gd name="T7" fmla="*/ 11 h 27"/>
                  <a:gd name="T8" fmla="*/ 27 w 28"/>
                  <a:gd name="T9" fmla="*/ 0 h 27"/>
                  <a:gd name="T10" fmla="*/ 0 60000 65536"/>
                  <a:gd name="T11" fmla="*/ 0 60000 65536"/>
                  <a:gd name="T12" fmla="*/ 0 60000 65536"/>
                  <a:gd name="T13" fmla="*/ 0 60000 65536"/>
                  <a:gd name="T14" fmla="*/ 0 60000 65536"/>
                  <a:gd name="T15" fmla="*/ 0 w 28"/>
                  <a:gd name="T16" fmla="*/ 0 h 27"/>
                  <a:gd name="T17" fmla="*/ 28 w 28"/>
                  <a:gd name="T18" fmla="*/ 27 h 27"/>
                </a:gdLst>
                <a:ahLst/>
                <a:cxnLst>
                  <a:cxn ang="T10">
                    <a:pos x="T0" y="T1"/>
                  </a:cxn>
                  <a:cxn ang="T11">
                    <a:pos x="T2" y="T3"/>
                  </a:cxn>
                  <a:cxn ang="T12">
                    <a:pos x="T4" y="T5"/>
                  </a:cxn>
                  <a:cxn ang="T13">
                    <a:pos x="T6" y="T7"/>
                  </a:cxn>
                  <a:cxn ang="T14">
                    <a:pos x="T8" y="T9"/>
                  </a:cxn>
                </a:cxnLst>
                <a:rect l="T15" t="T16" r="T17" b="T18"/>
                <a:pathLst>
                  <a:path w="28" h="27">
                    <a:moveTo>
                      <a:pt x="27" y="0"/>
                    </a:moveTo>
                    <a:lnTo>
                      <a:pt x="12" y="11"/>
                    </a:lnTo>
                    <a:lnTo>
                      <a:pt x="0" y="26"/>
                    </a:lnTo>
                    <a:lnTo>
                      <a:pt x="10" y="11"/>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6993" name="Freeform 755"/>
              <p:cNvSpPr>
                <a:spLocks/>
              </p:cNvSpPr>
              <p:nvPr/>
            </p:nvSpPr>
            <p:spPr bwMode="auto">
              <a:xfrm>
                <a:off x="421" y="3194"/>
                <a:ext cx="233" cy="180"/>
              </a:xfrm>
              <a:custGeom>
                <a:avLst/>
                <a:gdLst>
                  <a:gd name="T0" fmla="*/ 186 w 233"/>
                  <a:gd name="T1" fmla="*/ 119 h 180"/>
                  <a:gd name="T2" fmla="*/ 183 w 233"/>
                  <a:gd name="T3" fmla="*/ 174 h 180"/>
                  <a:gd name="T4" fmla="*/ 199 w 233"/>
                  <a:gd name="T5" fmla="*/ 179 h 180"/>
                  <a:gd name="T6" fmla="*/ 211 w 233"/>
                  <a:gd name="T7" fmla="*/ 179 h 180"/>
                  <a:gd name="T8" fmla="*/ 222 w 233"/>
                  <a:gd name="T9" fmla="*/ 175 h 180"/>
                  <a:gd name="T10" fmla="*/ 228 w 233"/>
                  <a:gd name="T11" fmla="*/ 124 h 180"/>
                  <a:gd name="T12" fmla="*/ 229 w 233"/>
                  <a:gd name="T13" fmla="*/ 91 h 180"/>
                  <a:gd name="T14" fmla="*/ 229 w 233"/>
                  <a:gd name="T15" fmla="*/ 79 h 180"/>
                  <a:gd name="T16" fmla="*/ 232 w 233"/>
                  <a:gd name="T17" fmla="*/ 68 h 180"/>
                  <a:gd name="T18" fmla="*/ 232 w 233"/>
                  <a:gd name="T19" fmla="*/ 62 h 180"/>
                  <a:gd name="T20" fmla="*/ 228 w 233"/>
                  <a:gd name="T21" fmla="*/ 53 h 180"/>
                  <a:gd name="T22" fmla="*/ 218 w 233"/>
                  <a:gd name="T23" fmla="*/ 43 h 180"/>
                  <a:gd name="T24" fmla="*/ 206 w 233"/>
                  <a:gd name="T25" fmla="*/ 40 h 180"/>
                  <a:gd name="T26" fmla="*/ 178 w 233"/>
                  <a:gd name="T27" fmla="*/ 29 h 180"/>
                  <a:gd name="T28" fmla="*/ 137 w 233"/>
                  <a:gd name="T29" fmla="*/ 20 h 180"/>
                  <a:gd name="T30" fmla="*/ 130 w 233"/>
                  <a:gd name="T31" fmla="*/ 20 h 180"/>
                  <a:gd name="T32" fmla="*/ 125 w 233"/>
                  <a:gd name="T33" fmla="*/ 20 h 180"/>
                  <a:gd name="T34" fmla="*/ 123 w 233"/>
                  <a:gd name="T35" fmla="*/ 18 h 180"/>
                  <a:gd name="T36" fmla="*/ 119 w 233"/>
                  <a:gd name="T37" fmla="*/ 16 h 180"/>
                  <a:gd name="T38" fmla="*/ 118 w 233"/>
                  <a:gd name="T39" fmla="*/ 17 h 180"/>
                  <a:gd name="T40" fmla="*/ 116 w 233"/>
                  <a:gd name="T41" fmla="*/ 17 h 180"/>
                  <a:gd name="T42" fmla="*/ 113 w 233"/>
                  <a:gd name="T43" fmla="*/ 13 h 180"/>
                  <a:gd name="T44" fmla="*/ 109 w 233"/>
                  <a:gd name="T45" fmla="*/ 10 h 180"/>
                  <a:gd name="T46" fmla="*/ 108 w 233"/>
                  <a:gd name="T47" fmla="*/ 10 h 180"/>
                  <a:gd name="T48" fmla="*/ 103 w 233"/>
                  <a:gd name="T49" fmla="*/ 10 h 180"/>
                  <a:gd name="T50" fmla="*/ 103 w 233"/>
                  <a:gd name="T51" fmla="*/ 8 h 180"/>
                  <a:gd name="T52" fmla="*/ 98 w 233"/>
                  <a:gd name="T53" fmla="*/ 0 h 180"/>
                  <a:gd name="T54" fmla="*/ 6 w 233"/>
                  <a:gd name="T55" fmla="*/ 0 h 180"/>
                  <a:gd name="T56" fmla="*/ 6 w 233"/>
                  <a:gd name="T57" fmla="*/ 9 h 180"/>
                  <a:gd name="T58" fmla="*/ 2 w 233"/>
                  <a:gd name="T59" fmla="*/ 18 h 180"/>
                  <a:gd name="T60" fmla="*/ 1 w 233"/>
                  <a:gd name="T61" fmla="*/ 24 h 180"/>
                  <a:gd name="T62" fmla="*/ 0 w 233"/>
                  <a:gd name="T63" fmla="*/ 31 h 180"/>
                  <a:gd name="T64" fmla="*/ 0 w 233"/>
                  <a:gd name="T65" fmla="*/ 43 h 180"/>
                  <a:gd name="T66" fmla="*/ 0 w 233"/>
                  <a:gd name="T67" fmla="*/ 50 h 180"/>
                  <a:gd name="T68" fmla="*/ 2 w 233"/>
                  <a:gd name="T69" fmla="*/ 56 h 180"/>
                  <a:gd name="T70" fmla="*/ 6 w 233"/>
                  <a:gd name="T71" fmla="*/ 62 h 180"/>
                  <a:gd name="T72" fmla="*/ 10 w 233"/>
                  <a:gd name="T73" fmla="*/ 64 h 180"/>
                  <a:gd name="T74" fmla="*/ 18 w 233"/>
                  <a:gd name="T75" fmla="*/ 65 h 180"/>
                  <a:gd name="T76" fmla="*/ 27 w 233"/>
                  <a:gd name="T77" fmla="*/ 68 h 180"/>
                  <a:gd name="T78" fmla="*/ 31 w 233"/>
                  <a:gd name="T79" fmla="*/ 73 h 180"/>
                  <a:gd name="T80" fmla="*/ 35 w 233"/>
                  <a:gd name="T81" fmla="*/ 76 h 180"/>
                  <a:gd name="T82" fmla="*/ 43 w 233"/>
                  <a:gd name="T83" fmla="*/ 79 h 180"/>
                  <a:gd name="T84" fmla="*/ 52 w 233"/>
                  <a:gd name="T85" fmla="*/ 83 h 180"/>
                  <a:gd name="T86" fmla="*/ 66 w 233"/>
                  <a:gd name="T87" fmla="*/ 84 h 180"/>
                  <a:gd name="T88" fmla="*/ 79 w 233"/>
                  <a:gd name="T89" fmla="*/ 84 h 180"/>
                  <a:gd name="T90" fmla="*/ 88 w 233"/>
                  <a:gd name="T91" fmla="*/ 83 h 180"/>
                  <a:gd name="T92" fmla="*/ 96 w 233"/>
                  <a:gd name="T93" fmla="*/ 83 h 180"/>
                  <a:gd name="T94" fmla="*/ 103 w 233"/>
                  <a:gd name="T95" fmla="*/ 86 h 180"/>
                  <a:gd name="T96" fmla="*/ 116 w 233"/>
                  <a:gd name="T97" fmla="*/ 86 h 180"/>
                  <a:gd name="T98" fmla="*/ 166 w 233"/>
                  <a:gd name="T99" fmla="*/ 89 h 180"/>
                  <a:gd name="T100" fmla="*/ 177 w 233"/>
                  <a:gd name="T101" fmla="*/ 91 h 180"/>
                  <a:gd name="T102" fmla="*/ 178 w 233"/>
                  <a:gd name="T103" fmla="*/ 93 h 180"/>
                  <a:gd name="T104" fmla="*/ 186 w 233"/>
                  <a:gd name="T105" fmla="*/ 94 h 180"/>
                  <a:gd name="T106" fmla="*/ 183 w 233"/>
                  <a:gd name="T107" fmla="*/ 99 h 180"/>
                  <a:gd name="T108" fmla="*/ 186 w 233"/>
                  <a:gd name="T109" fmla="*/ 104 h 180"/>
                  <a:gd name="T110" fmla="*/ 186 w 233"/>
                  <a:gd name="T111" fmla="*/ 119 h 18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3"/>
                  <a:gd name="T169" fmla="*/ 0 h 180"/>
                  <a:gd name="T170" fmla="*/ 233 w 233"/>
                  <a:gd name="T171" fmla="*/ 180 h 18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3" h="180">
                    <a:moveTo>
                      <a:pt x="186" y="119"/>
                    </a:moveTo>
                    <a:lnTo>
                      <a:pt x="183" y="174"/>
                    </a:lnTo>
                    <a:lnTo>
                      <a:pt x="199" y="179"/>
                    </a:lnTo>
                    <a:lnTo>
                      <a:pt x="211" y="179"/>
                    </a:lnTo>
                    <a:lnTo>
                      <a:pt x="222" y="175"/>
                    </a:lnTo>
                    <a:lnTo>
                      <a:pt x="228" y="124"/>
                    </a:lnTo>
                    <a:lnTo>
                      <a:pt x="229" y="91"/>
                    </a:lnTo>
                    <a:lnTo>
                      <a:pt x="229" y="79"/>
                    </a:lnTo>
                    <a:lnTo>
                      <a:pt x="232" y="68"/>
                    </a:lnTo>
                    <a:lnTo>
                      <a:pt x="232" y="62"/>
                    </a:lnTo>
                    <a:lnTo>
                      <a:pt x="228" y="53"/>
                    </a:lnTo>
                    <a:lnTo>
                      <a:pt x="218" y="43"/>
                    </a:lnTo>
                    <a:lnTo>
                      <a:pt x="206" y="40"/>
                    </a:lnTo>
                    <a:lnTo>
                      <a:pt x="178" y="29"/>
                    </a:lnTo>
                    <a:lnTo>
                      <a:pt x="137" y="20"/>
                    </a:lnTo>
                    <a:lnTo>
                      <a:pt x="130" y="20"/>
                    </a:lnTo>
                    <a:lnTo>
                      <a:pt x="125" y="20"/>
                    </a:lnTo>
                    <a:lnTo>
                      <a:pt x="123" y="18"/>
                    </a:lnTo>
                    <a:lnTo>
                      <a:pt x="119" y="16"/>
                    </a:lnTo>
                    <a:lnTo>
                      <a:pt x="118" y="17"/>
                    </a:lnTo>
                    <a:lnTo>
                      <a:pt x="116" y="17"/>
                    </a:lnTo>
                    <a:lnTo>
                      <a:pt x="113" y="13"/>
                    </a:lnTo>
                    <a:lnTo>
                      <a:pt x="109" y="10"/>
                    </a:lnTo>
                    <a:lnTo>
                      <a:pt x="108" y="10"/>
                    </a:lnTo>
                    <a:lnTo>
                      <a:pt x="103" y="10"/>
                    </a:lnTo>
                    <a:lnTo>
                      <a:pt x="103" y="8"/>
                    </a:lnTo>
                    <a:lnTo>
                      <a:pt x="98" y="0"/>
                    </a:lnTo>
                    <a:lnTo>
                      <a:pt x="6" y="0"/>
                    </a:lnTo>
                    <a:lnTo>
                      <a:pt x="6" y="9"/>
                    </a:lnTo>
                    <a:lnTo>
                      <a:pt x="2" y="18"/>
                    </a:lnTo>
                    <a:lnTo>
                      <a:pt x="1" y="24"/>
                    </a:lnTo>
                    <a:lnTo>
                      <a:pt x="0" y="31"/>
                    </a:lnTo>
                    <a:lnTo>
                      <a:pt x="0" y="43"/>
                    </a:lnTo>
                    <a:lnTo>
                      <a:pt x="0" y="50"/>
                    </a:lnTo>
                    <a:lnTo>
                      <a:pt x="2" y="56"/>
                    </a:lnTo>
                    <a:lnTo>
                      <a:pt x="6" y="62"/>
                    </a:lnTo>
                    <a:lnTo>
                      <a:pt x="10" y="64"/>
                    </a:lnTo>
                    <a:lnTo>
                      <a:pt x="18" y="65"/>
                    </a:lnTo>
                    <a:lnTo>
                      <a:pt x="27" y="68"/>
                    </a:lnTo>
                    <a:lnTo>
                      <a:pt x="31" y="73"/>
                    </a:lnTo>
                    <a:lnTo>
                      <a:pt x="35" y="76"/>
                    </a:lnTo>
                    <a:lnTo>
                      <a:pt x="43" y="79"/>
                    </a:lnTo>
                    <a:lnTo>
                      <a:pt x="52" y="83"/>
                    </a:lnTo>
                    <a:lnTo>
                      <a:pt x="66" y="84"/>
                    </a:lnTo>
                    <a:lnTo>
                      <a:pt x="79" y="84"/>
                    </a:lnTo>
                    <a:lnTo>
                      <a:pt x="88" y="83"/>
                    </a:lnTo>
                    <a:lnTo>
                      <a:pt x="96" y="83"/>
                    </a:lnTo>
                    <a:lnTo>
                      <a:pt x="103" y="86"/>
                    </a:lnTo>
                    <a:lnTo>
                      <a:pt x="116" y="86"/>
                    </a:lnTo>
                    <a:lnTo>
                      <a:pt x="166" y="89"/>
                    </a:lnTo>
                    <a:lnTo>
                      <a:pt x="177" y="91"/>
                    </a:lnTo>
                    <a:lnTo>
                      <a:pt x="178" y="93"/>
                    </a:lnTo>
                    <a:lnTo>
                      <a:pt x="186" y="94"/>
                    </a:lnTo>
                    <a:lnTo>
                      <a:pt x="183" y="99"/>
                    </a:lnTo>
                    <a:lnTo>
                      <a:pt x="186" y="104"/>
                    </a:lnTo>
                    <a:lnTo>
                      <a:pt x="186" y="119"/>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994" name="Freeform 756"/>
              <p:cNvSpPr>
                <a:spLocks/>
              </p:cNvSpPr>
              <p:nvPr/>
            </p:nvSpPr>
            <p:spPr bwMode="auto">
              <a:xfrm>
                <a:off x="432" y="3205"/>
                <a:ext cx="222" cy="166"/>
              </a:xfrm>
              <a:custGeom>
                <a:avLst/>
                <a:gdLst>
                  <a:gd name="T0" fmla="*/ 6 w 222"/>
                  <a:gd name="T1" fmla="*/ 8 h 166"/>
                  <a:gd name="T2" fmla="*/ 0 w 222"/>
                  <a:gd name="T3" fmla="*/ 19 h 166"/>
                  <a:gd name="T4" fmla="*/ 5 w 222"/>
                  <a:gd name="T5" fmla="*/ 50 h 166"/>
                  <a:gd name="T6" fmla="*/ 17 w 222"/>
                  <a:gd name="T7" fmla="*/ 50 h 166"/>
                  <a:gd name="T8" fmla="*/ 30 w 222"/>
                  <a:gd name="T9" fmla="*/ 61 h 166"/>
                  <a:gd name="T10" fmla="*/ 61 w 222"/>
                  <a:gd name="T11" fmla="*/ 69 h 166"/>
                  <a:gd name="T12" fmla="*/ 91 w 222"/>
                  <a:gd name="T13" fmla="*/ 69 h 166"/>
                  <a:gd name="T14" fmla="*/ 80 w 222"/>
                  <a:gd name="T15" fmla="*/ 58 h 166"/>
                  <a:gd name="T16" fmla="*/ 93 w 222"/>
                  <a:gd name="T17" fmla="*/ 69 h 166"/>
                  <a:gd name="T18" fmla="*/ 108 w 222"/>
                  <a:gd name="T19" fmla="*/ 71 h 166"/>
                  <a:gd name="T20" fmla="*/ 98 w 222"/>
                  <a:gd name="T21" fmla="*/ 63 h 166"/>
                  <a:gd name="T22" fmla="*/ 115 w 222"/>
                  <a:gd name="T23" fmla="*/ 72 h 166"/>
                  <a:gd name="T24" fmla="*/ 165 w 222"/>
                  <a:gd name="T25" fmla="*/ 79 h 166"/>
                  <a:gd name="T26" fmla="*/ 179 w 222"/>
                  <a:gd name="T27" fmla="*/ 83 h 166"/>
                  <a:gd name="T28" fmla="*/ 191 w 222"/>
                  <a:gd name="T29" fmla="*/ 79 h 166"/>
                  <a:gd name="T30" fmla="*/ 179 w 222"/>
                  <a:gd name="T31" fmla="*/ 85 h 166"/>
                  <a:gd name="T32" fmla="*/ 179 w 222"/>
                  <a:gd name="T33" fmla="*/ 94 h 166"/>
                  <a:gd name="T34" fmla="*/ 192 w 222"/>
                  <a:gd name="T35" fmla="*/ 165 h 166"/>
                  <a:gd name="T36" fmla="*/ 217 w 222"/>
                  <a:gd name="T37" fmla="*/ 107 h 166"/>
                  <a:gd name="T38" fmla="*/ 221 w 222"/>
                  <a:gd name="T39" fmla="*/ 60 h 166"/>
                  <a:gd name="T40" fmla="*/ 213 w 222"/>
                  <a:gd name="T41" fmla="*/ 42 h 166"/>
                  <a:gd name="T42" fmla="*/ 187 w 222"/>
                  <a:gd name="T43" fmla="*/ 28 h 166"/>
                  <a:gd name="T44" fmla="*/ 133 w 222"/>
                  <a:gd name="T45" fmla="*/ 12 h 166"/>
                  <a:gd name="T46" fmla="*/ 113 w 222"/>
                  <a:gd name="T47" fmla="*/ 19 h 166"/>
                  <a:gd name="T48" fmla="*/ 105 w 222"/>
                  <a:gd name="T49" fmla="*/ 20 h 166"/>
                  <a:gd name="T50" fmla="*/ 115 w 222"/>
                  <a:gd name="T51" fmla="*/ 11 h 166"/>
                  <a:gd name="T52" fmla="*/ 110 w 222"/>
                  <a:gd name="T53" fmla="*/ 9 h 166"/>
                  <a:gd name="T54" fmla="*/ 103 w 222"/>
                  <a:gd name="T55" fmla="*/ 14 h 166"/>
                  <a:gd name="T56" fmla="*/ 103 w 222"/>
                  <a:gd name="T57" fmla="*/ 11 h 166"/>
                  <a:gd name="T58" fmla="*/ 104 w 222"/>
                  <a:gd name="T59" fmla="*/ 6 h 166"/>
                  <a:gd name="T60" fmla="*/ 91 w 222"/>
                  <a:gd name="T61" fmla="*/ 9 h 166"/>
                  <a:gd name="T62" fmla="*/ 92 w 222"/>
                  <a:gd name="T63" fmla="*/ 5 h 166"/>
                  <a:gd name="T64" fmla="*/ 87 w 222"/>
                  <a:gd name="T65" fmla="*/ 0 h 166"/>
                  <a:gd name="T66" fmla="*/ 75 w 222"/>
                  <a:gd name="T67" fmla="*/ 7 h 166"/>
                  <a:gd name="T68" fmla="*/ 56 w 222"/>
                  <a:gd name="T69" fmla="*/ 3 h 166"/>
                  <a:gd name="T70" fmla="*/ 50 w 222"/>
                  <a:gd name="T71" fmla="*/ 9 h 166"/>
                  <a:gd name="T72" fmla="*/ 30 w 222"/>
                  <a:gd name="T73" fmla="*/ 11 h 166"/>
                  <a:gd name="T74" fmla="*/ 26 w 222"/>
                  <a:gd name="T75" fmla="*/ 5 h 166"/>
                  <a:gd name="T76" fmla="*/ 18 w 222"/>
                  <a:gd name="T77" fmla="*/ 11 h 166"/>
                  <a:gd name="T78" fmla="*/ 9 w 222"/>
                  <a:gd name="T79" fmla="*/ 3 h 16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2"/>
                  <a:gd name="T121" fmla="*/ 0 h 166"/>
                  <a:gd name="T122" fmla="*/ 222 w 222"/>
                  <a:gd name="T123" fmla="*/ 166 h 16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2" h="166">
                    <a:moveTo>
                      <a:pt x="6" y="1"/>
                    </a:moveTo>
                    <a:lnTo>
                      <a:pt x="6" y="8"/>
                    </a:lnTo>
                    <a:lnTo>
                      <a:pt x="2" y="6"/>
                    </a:lnTo>
                    <a:lnTo>
                      <a:pt x="0" y="19"/>
                    </a:lnTo>
                    <a:lnTo>
                      <a:pt x="0" y="34"/>
                    </a:lnTo>
                    <a:lnTo>
                      <a:pt x="5" y="50"/>
                    </a:lnTo>
                    <a:lnTo>
                      <a:pt x="18" y="54"/>
                    </a:lnTo>
                    <a:lnTo>
                      <a:pt x="17" y="50"/>
                    </a:lnTo>
                    <a:lnTo>
                      <a:pt x="24" y="56"/>
                    </a:lnTo>
                    <a:lnTo>
                      <a:pt x="30" y="61"/>
                    </a:lnTo>
                    <a:lnTo>
                      <a:pt x="44" y="68"/>
                    </a:lnTo>
                    <a:lnTo>
                      <a:pt x="61" y="69"/>
                    </a:lnTo>
                    <a:lnTo>
                      <a:pt x="82" y="70"/>
                    </a:lnTo>
                    <a:lnTo>
                      <a:pt x="91" y="69"/>
                    </a:lnTo>
                    <a:lnTo>
                      <a:pt x="83" y="67"/>
                    </a:lnTo>
                    <a:lnTo>
                      <a:pt x="80" y="58"/>
                    </a:lnTo>
                    <a:lnTo>
                      <a:pt x="85" y="64"/>
                    </a:lnTo>
                    <a:lnTo>
                      <a:pt x="93" y="69"/>
                    </a:lnTo>
                    <a:lnTo>
                      <a:pt x="101" y="72"/>
                    </a:lnTo>
                    <a:lnTo>
                      <a:pt x="108" y="71"/>
                    </a:lnTo>
                    <a:lnTo>
                      <a:pt x="103" y="68"/>
                    </a:lnTo>
                    <a:lnTo>
                      <a:pt x="98" y="63"/>
                    </a:lnTo>
                    <a:lnTo>
                      <a:pt x="105" y="68"/>
                    </a:lnTo>
                    <a:lnTo>
                      <a:pt x="115" y="72"/>
                    </a:lnTo>
                    <a:lnTo>
                      <a:pt x="139" y="75"/>
                    </a:lnTo>
                    <a:lnTo>
                      <a:pt x="165" y="79"/>
                    </a:lnTo>
                    <a:lnTo>
                      <a:pt x="176" y="82"/>
                    </a:lnTo>
                    <a:lnTo>
                      <a:pt x="179" y="83"/>
                    </a:lnTo>
                    <a:lnTo>
                      <a:pt x="182" y="80"/>
                    </a:lnTo>
                    <a:lnTo>
                      <a:pt x="191" y="79"/>
                    </a:lnTo>
                    <a:lnTo>
                      <a:pt x="187" y="83"/>
                    </a:lnTo>
                    <a:lnTo>
                      <a:pt x="179" y="85"/>
                    </a:lnTo>
                    <a:lnTo>
                      <a:pt x="177" y="87"/>
                    </a:lnTo>
                    <a:lnTo>
                      <a:pt x="179" y="94"/>
                    </a:lnTo>
                    <a:lnTo>
                      <a:pt x="179" y="160"/>
                    </a:lnTo>
                    <a:lnTo>
                      <a:pt x="192" y="165"/>
                    </a:lnTo>
                    <a:lnTo>
                      <a:pt x="210" y="162"/>
                    </a:lnTo>
                    <a:lnTo>
                      <a:pt x="217" y="107"/>
                    </a:lnTo>
                    <a:lnTo>
                      <a:pt x="216" y="78"/>
                    </a:lnTo>
                    <a:lnTo>
                      <a:pt x="221" y="60"/>
                    </a:lnTo>
                    <a:lnTo>
                      <a:pt x="219" y="50"/>
                    </a:lnTo>
                    <a:lnTo>
                      <a:pt x="213" y="42"/>
                    </a:lnTo>
                    <a:lnTo>
                      <a:pt x="206" y="36"/>
                    </a:lnTo>
                    <a:lnTo>
                      <a:pt x="187" y="28"/>
                    </a:lnTo>
                    <a:lnTo>
                      <a:pt x="165" y="20"/>
                    </a:lnTo>
                    <a:lnTo>
                      <a:pt x="133" y="12"/>
                    </a:lnTo>
                    <a:lnTo>
                      <a:pt x="119" y="11"/>
                    </a:lnTo>
                    <a:lnTo>
                      <a:pt x="113" y="19"/>
                    </a:lnTo>
                    <a:lnTo>
                      <a:pt x="96" y="27"/>
                    </a:lnTo>
                    <a:lnTo>
                      <a:pt x="105" y="20"/>
                    </a:lnTo>
                    <a:lnTo>
                      <a:pt x="113" y="17"/>
                    </a:lnTo>
                    <a:lnTo>
                      <a:pt x="115" y="11"/>
                    </a:lnTo>
                    <a:lnTo>
                      <a:pt x="115" y="9"/>
                    </a:lnTo>
                    <a:lnTo>
                      <a:pt x="110" y="9"/>
                    </a:lnTo>
                    <a:lnTo>
                      <a:pt x="105" y="11"/>
                    </a:lnTo>
                    <a:lnTo>
                      <a:pt x="103" y="14"/>
                    </a:lnTo>
                    <a:lnTo>
                      <a:pt x="95" y="18"/>
                    </a:lnTo>
                    <a:lnTo>
                      <a:pt x="103" y="11"/>
                    </a:lnTo>
                    <a:lnTo>
                      <a:pt x="105" y="8"/>
                    </a:lnTo>
                    <a:lnTo>
                      <a:pt x="104" y="6"/>
                    </a:lnTo>
                    <a:lnTo>
                      <a:pt x="98" y="3"/>
                    </a:lnTo>
                    <a:lnTo>
                      <a:pt x="91" y="9"/>
                    </a:lnTo>
                    <a:lnTo>
                      <a:pt x="83" y="13"/>
                    </a:lnTo>
                    <a:lnTo>
                      <a:pt x="92" y="5"/>
                    </a:lnTo>
                    <a:lnTo>
                      <a:pt x="94" y="0"/>
                    </a:lnTo>
                    <a:lnTo>
                      <a:pt x="87" y="0"/>
                    </a:lnTo>
                    <a:lnTo>
                      <a:pt x="82" y="3"/>
                    </a:lnTo>
                    <a:lnTo>
                      <a:pt x="75" y="7"/>
                    </a:lnTo>
                    <a:lnTo>
                      <a:pt x="56" y="9"/>
                    </a:lnTo>
                    <a:lnTo>
                      <a:pt x="56" y="3"/>
                    </a:lnTo>
                    <a:lnTo>
                      <a:pt x="50" y="1"/>
                    </a:lnTo>
                    <a:lnTo>
                      <a:pt x="50" y="9"/>
                    </a:lnTo>
                    <a:lnTo>
                      <a:pt x="44" y="9"/>
                    </a:lnTo>
                    <a:lnTo>
                      <a:pt x="30" y="11"/>
                    </a:lnTo>
                    <a:lnTo>
                      <a:pt x="31" y="5"/>
                    </a:lnTo>
                    <a:lnTo>
                      <a:pt x="26" y="5"/>
                    </a:lnTo>
                    <a:lnTo>
                      <a:pt x="26" y="11"/>
                    </a:lnTo>
                    <a:lnTo>
                      <a:pt x="18" y="11"/>
                    </a:lnTo>
                    <a:lnTo>
                      <a:pt x="10" y="9"/>
                    </a:lnTo>
                    <a:lnTo>
                      <a:pt x="9" y="3"/>
                    </a:lnTo>
                    <a:lnTo>
                      <a:pt x="6" y="1"/>
                    </a:lnTo>
                  </a:path>
                </a:pathLst>
              </a:custGeom>
              <a:solidFill>
                <a:srgbClr val="808080"/>
              </a:solidFill>
              <a:ln w="9525" cap="rnd">
                <a:noFill/>
                <a:round/>
                <a:headEnd type="none" w="sm" len="sm"/>
                <a:tailEnd type="none" w="sm" len="sm"/>
              </a:ln>
            </p:spPr>
            <p:txBody>
              <a:bodyPr/>
              <a:lstStyle/>
              <a:p>
                <a:endParaRPr lang="es-ES"/>
              </a:p>
            </p:txBody>
          </p:sp>
          <p:sp>
            <p:nvSpPr>
              <p:cNvPr id="106995" name="Freeform 757"/>
              <p:cNvSpPr>
                <a:spLocks/>
              </p:cNvSpPr>
              <p:nvPr/>
            </p:nvSpPr>
            <p:spPr bwMode="auto">
              <a:xfrm>
                <a:off x="535" y="3254"/>
                <a:ext cx="93" cy="27"/>
              </a:xfrm>
              <a:custGeom>
                <a:avLst/>
                <a:gdLst>
                  <a:gd name="T0" fmla="*/ 0 w 93"/>
                  <a:gd name="T1" fmla="*/ 0 h 27"/>
                  <a:gd name="T2" fmla="*/ 23 w 93"/>
                  <a:gd name="T3" fmla="*/ 0 h 27"/>
                  <a:gd name="T4" fmla="*/ 46 w 93"/>
                  <a:gd name="T5" fmla="*/ 6 h 27"/>
                  <a:gd name="T6" fmla="*/ 64 w 93"/>
                  <a:gd name="T7" fmla="*/ 9 h 27"/>
                  <a:gd name="T8" fmla="*/ 79 w 93"/>
                  <a:gd name="T9" fmla="*/ 11 h 27"/>
                  <a:gd name="T10" fmla="*/ 84 w 93"/>
                  <a:gd name="T11" fmla="*/ 19 h 27"/>
                  <a:gd name="T12" fmla="*/ 92 w 93"/>
                  <a:gd name="T13" fmla="*/ 26 h 27"/>
                  <a:gd name="T14" fmla="*/ 84 w 93"/>
                  <a:gd name="T15" fmla="*/ 23 h 27"/>
                  <a:gd name="T16" fmla="*/ 78 w 93"/>
                  <a:gd name="T17" fmla="*/ 13 h 27"/>
                  <a:gd name="T18" fmla="*/ 59 w 93"/>
                  <a:gd name="T19" fmla="*/ 9 h 27"/>
                  <a:gd name="T20" fmla="*/ 46 w 93"/>
                  <a:gd name="T21" fmla="*/ 9 h 27"/>
                  <a:gd name="T22" fmla="*/ 37 w 93"/>
                  <a:gd name="T23" fmla="*/ 6 h 27"/>
                  <a:gd name="T24" fmla="*/ 21 w 93"/>
                  <a:gd name="T25" fmla="*/ 2 h 27"/>
                  <a:gd name="T26" fmla="*/ 0 w 93"/>
                  <a:gd name="T27" fmla="*/ 0 h 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3"/>
                  <a:gd name="T43" fmla="*/ 0 h 27"/>
                  <a:gd name="T44" fmla="*/ 93 w 93"/>
                  <a:gd name="T45" fmla="*/ 27 h 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3" h="27">
                    <a:moveTo>
                      <a:pt x="0" y="0"/>
                    </a:moveTo>
                    <a:lnTo>
                      <a:pt x="23" y="0"/>
                    </a:lnTo>
                    <a:lnTo>
                      <a:pt x="46" y="6"/>
                    </a:lnTo>
                    <a:lnTo>
                      <a:pt x="64" y="9"/>
                    </a:lnTo>
                    <a:lnTo>
                      <a:pt x="79" y="11"/>
                    </a:lnTo>
                    <a:lnTo>
                      <a:pt x="84" y="19"/>
                    </a:lnTo>
                    <a:lnTo>
                      <a:pt x="92" y="26"/>
                    </a:lnTo>
                    <a:lnTo>
                      <a:pt x="84" y="23"/>
                    </a:lnTo>
                    <a:lnTo>
                      <a:pt x="78" y="13"/>
                    </a:lnTo>
                    <a:lnTo>
                      <a:pt x="59" y="9"/>
                    </a:lnTo>
                    <a:lnTo>
                      <a:pt x="46" y="9"/>
                    </a:lnTo>
                    <a:lnTo>
                      <a:pt x="37" y="6"/>
                    </a:lnTo>
                    <a:lnTo>
                      <a:pt x="21" y="2"/>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6996" name="Freeform 758"/>
              <p:cNvSpPr>
                <a:spLocks/>
              </p:cNvSpPr>
              <p:nvPr/>
            </p:nvSpPr>
            <p:spPr bwMode="auto">
              <a:xfrm>
                <a:off x="459" y="3234"/>
                <a:ext cx="31" cy="27"/>
              </a:xfrm>
              <a:custGeom>
                <a:avLst/>
                <a:gdLst>
                  <a:gd name="T0" fmla="*/ 0 w 31"/>
                  <a:gd name="T1" fmla="*/ 0 h 27"/>
                  <a:gd name="T2" fmla="*/ 12 w 31"/>
                  <a:gd name="T3" fmla="*/ 26 h 27"/>
                  <a:gd name="T4" fmla="*/ 30 w 31"/>
                  <a:gd name="T5" fmla="*/ 26 h 27"/>
                  <a:gd name="T6" fmla="*/ 0 w 31"/>
                  <a:gd name="T7" fmla="*/ 0 h 27"/>
                  <a:gd name="T8" fmla="*/ 0 60000 65536"/>
                  <a:gd name="T9" fmla="*/ 0 60000 65536"/>
                  <a:gd name="T10" fmla="*/ 0 60000 65536"/>
                  <a:gd name="T11" fmla="*/ 0 60000 65536"/>
                  <a:gd name="T12" fmla="*/ 0 w 31"/>
                  <a:gd name="T13" fmla="*/ 0 h 27"/>
                  <a:gd name="T14" fmla="*/ 31 w 31"/>
                  <a:gd name="T15" fmla="*/ 27 h 27"/>
                </a:gdLst>
                <a:ahLst/>
                <a:cxnLst>
                  <a:cxn ang="T8">
                    <a:pos x="T0" y="T1"/>
                  </a:cxn>
                  <a:cxn ang="T9">
                    <a:pos x="T2" y="T3"/>
                  </a:cxn>
                  <a:cxn ang="T10">
                    <a:pos x="T4" y="T5"/>
                  </a:cxn>
                  <a:cxn ang="T11">
                    <a:pos x="T6" y="T7"/>
                  </a:cxn>
                </a:cxnLst>
                <a:rect l="T12" t="T13" r="T14" b="T15"/>
                <a:pathLst>
                  <a:path w="31" h="27">
                    <a:moveTo>
                      <a:pt x="0" y="0"/>
                    </a:moveTo>
                    <a:lnTo>
                      <a:pt x="12" y="26"/>
                    </a:lnTo>
                    <a:lnTo>
                      <a:pt x="30" y="2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6997" name="Freeform 759"/>
              <p:cNvSpPr>
                <a:spLocks/>
              </p:cNvSpPr>
              <p:nvPr/>
            </p:nvSpPr>
            <p:spPr bwMode="auto">
              <a:xfrm>
                <a:off x="430" y="3226"/>
                <a:ext cx="27" cy="27"/>
              </a:xfrm>
              <a:custGeom>
                <a:avLst/>
                <a:gdLst>
                  <a:gd name="T0" fmla="*/ 0 w 27"/>
                  <a:gd name="T1" fmla="*/ 0 h 27"/>
                  <a:gd name="T2" fmla="*/ 6 w 27"/>
                  <a:gd name="T3" fmla="*/ 11 h 27"/>
                  <a:gd name="T4" fmla="*/ 26 w 27"/>
                  <a:gd name="T5" fmla="*/ 26 h 27"/>
                  <a:gd name="T6" fmla="*/ 6 w 27"/>
                  <a:gd name="T7" fmla="*/ 26 h 27"/>
                  <a:gd name="T8" fmla="*/ 0 w 27"/>
                  <a:gd name="T9" fmla="*/ 0 h 27"/>
                  <a:gd name="T10" fmla="*/ 0 60000 65536"/>
                  <a:gd name="T11" fmla="*/ 0 60000 65536"/>
                  <a:gd name="T12" fmla="*/ 0 60000 65536"/>
                  <a:gd name="T13" fmla="*/ 0 60000 65536"/>
                  <a:gd name="T14" fmla="*/ 0 60000 65536"/>
                  <a:gd name="T15" fmla="*/ 0 w 27"/>
                  <a:gd name="T16" fmla="*/ 0 h 27"/>
                  <a:gd name="T17" fmla="*/ 27 w 27"/>
                  <a:gd name="T18" fmla="*/ 27 h 27"/>
                </a:gdLst>
                <a:ahLst/>
                <a:cxnLst>
                  <a:cxn ang="T10">
                    <a:pos x="T0" y="T1"/>
                  </a:cxn>
                  <a:cxn ang="T11">
                    <a:pos x="T2" y="T3"/>
                  </a:cxn>
                  <a:cxn ang="T12">
                    <a:pos x="T4" y="T5"/>
                  </a:cxn>
                  <a:cxn ang="T13">
                    <a:pos x="T6" y="T7"/>
                  </a:cxn>
                  <a:cxn ang="T14">
                    <a:pos x="T8" y="T9"/>
                  </a:cxn>
                </a:cxnLst>
                <a:rect l="T15" t="T16" r="T17" b="T18"/>
                <a:pathLst>
                  <a:path w="27" h="27">
                    <a:moveTo>
                      <a:pt x="0" y="0"/>
                    </a:moveTo>
                    <a:lnTo>
                      <a:pt x="6" y="11"/>
                    </a:lnTo>
                    <a:lnTo>
                      <a:pt x="26" y="26"/>
                    </a:lnTo>
                    <a:lnTo>
                      <a:pt x="6" y="2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6998" name="Freeform 760"/>
              <p:cNvSpPr>
                <a:spLocks/>
              </p:cNvSpPr>
              <p:nvPr/>
            </p:nvSpPr>
            <p:spPr bwMode="auto">
              <a:xfrm>
                <a:off x="508" y="3222"/>
                <a:ext cx="28" cy="25"/>
              </a:xfrm>
              <a:custGeom>
                <a:avLst/>
                <a:gdLst>
                  <a:gd name="T0" fmla="*/ 0 w 28"/>
                  <a:gd name="T1" fmla="*/ 0 h 25"/>
                  <a:gd name="T2" fmla="*/ 11 w 28"/>
                  <a:gd name="T3" fmla="*/ 2 h 25"/>
                  <a:gd name="T4" fmla="*/ 14 w 28"/>
                  <a:gd name="T5" fmla="*/ 2 h 25"/>
                  <a:gd name="T6" fmla="*/ 14 w 28"/>
                  <a:gd name="T7" fmla="*/ 11 h 25"/>
                  <a:gd name="T8" fmla="*/ 14 w 28"/>
                  <a:gd name="T9" fmla="*/ 19 h 25"/>
                  <a:gd name="T10" fmla="*/ 27 w 28"/>
                  <a:gd name="T11" fmla="*/ 24 h 25"/>
                  <a:gd name="T12" fmla="*/ 12 w 28"/>
                  <a:gd name="T13" fmla="*/ 21 h 25"/>
                  <a:gd name="T14" fmla="*/ 9 w 28"/>
                  <a:gd name="T15" fmla="*/ 6 h 25"/>
                  <a:gd name="T16" fmla="*/ 0 w 28"/>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5"/>
                  <a:gd name="T29" fmla="*/ 28 w 28"/>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5">
                    <a:moveTo>
                      <a:pt x="0" y="0"/>
                    </a:moveTo>
                    <a:lnTo>
                      <a:pt x="11" y="2"/>
                    </a:lnTo>
                    <a:lnTo>
                      <a:pt x="14" y="2"/>
                    </a:lnTo>
                    <a:lnTo>
                      <a:pt x="14" y="11"/>
                    </a:lnTo>
                    <a:lnTo>
                      <a:pt x="14" y="19"/>
                    </a:lnTo>
                    <a:lnTo>
                      <a:pt x="27" y="24"/>
                    </a:lnTo>
                    <a:lnTo>
                      <a:pt x="12" y="21"/>
                    </a:lnTo>
                    <a:lnTo>
                      <a:pt x="9" y="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6999" name="Freeform 761"/>
              <p:cNvSpPr>
                <a:spLocks/>
              </p:cNvSpPr>
              <p:nvPr/>
            </p:nvSpPr>
            <p:spPr bwMode="auto">
              <a:xfrm>
                <a:off x="439" y="2955"/>
                <a:ext cx="80" cy="86"/>
              </a:xfrm>
              <a:custGeom>
                <a:avLst/>
                <a:gdLst>
                  <a:gd name="T0" fmla="*/ 52 w 80"/>
                  <a:gd name="T1" fmla="*/ 6 h 86"/>
                  <a:gd name="T2" fmla="*/ 57 w 80"/>
                  <a:gd name="T3" fmla="*/ 8 h 86"/>
                  <a:gd name="T4" fmla="*/ 59 w 80"/>
                  <a:gd name="T5" fmla="*/ 10 h 86"/>
                  <a:gd name="T6" fmla="*/ 62 w 80"/>
                  <a:gd name="T7" fmla="*/ 15 h 86"/>
                  <a:gd name="T8" fmla="*/ 65 w 80"/>
                  <a:gd name="T9" fmla="*/ 22 h 86"/>
                  <a:gd name="T10" fmla="*/ 67 w 80"/>
                  <a:gd name="T11" fmla="*/ 25 h 86"/>
                  <a:gd name="T12" fmla="*/ 67 w 80"/>
                  <a:gd name="T13" fmla="*/ 29 h 86"/>
                  <a:gd name="T14" fmla="*/ 66 w 80"/>
                  <a:gd name="T15" fmla="*/ 32 h 86"/>
                  <a:gd name="T16" fmla="*/ 69 w 80"/>
                  <a:gd name="T17" fmla="*/ 36 h 86"/>
                  <a:gd name="T18" fmla="*/ 75 w 80"/>
                  <a:gd name="T19" fmla="*/ 46 h 86"/>
                  <a:gd name="T20" fmla="*/ 79 w 80"/>
                  <a:gd name="T21" fmla="*/ 51 h 86"/>
                  <a:gd name="T22" fmla="*/ 79 w 80"/>
                  <a:gd name="T23" fmla="*/ 52 h 86"/>
                  <a:gd name="T24" fmla="*/ 77 w 80"/>
                  <a:gd name="T25" fmla="*/ 54 h 86"/>
                  <a:gd name="T26" fmla="*/ 75 w 80"/>
                  <a:gd name="T27" fmla="*/ 54 h 86"/>
                  <a:gd name="T28" fmla="*/ 72 w 80"/>
                  <a:gd name="T29" fmla="*/ 54 h 86"/>
                  <a:gd name="T30" fmla="*/ 69 w 80"/>
                  <a:gd name="T31" fmla="*/ 54 h 86"/>
                  <a:gd name="T32" fmla="*/ 69 w 80"/>
                  <a:gd name="T33" fmla="*/ 58 h 86"/>
                  <a:gd name="T34" fmla="*/ 70 w 80"/>
                  <a:gd name="T35" fmla="*/ 62 h 86"/>
                  <a:gd name="T36" fmla="*/ 68 w 80"/>
                  <a:gd name="T37" fmla="*/ 64 h 86"/>
                  <a:gd name="T38" fmla="*/ 69 w 80"/>
                  <a:gd name="T39" fmla="*/ 66 h 86"/>
                  <a:gd name="T40" fmla="*/ 67 w 80"/>
                  <a:gd name="T41" fmla="*/ 70 h 86"/>
                  <a:gd name="T42" fmla="*/ 66 w 80"/>
                  <a:gd name="T43" fmla="*/ 74 h 86"/>
                  <a:gd name="T44" fmla="*/ 64 w 80"/>
                  <a:gd name="T45" fmla="*/ 75 h 86"/>
                  <a:gd name="T46" fmla="*/ 59 w 80"/>
                  <a:gd name="T47" fmla="*/ 75 h 86"/>
                  <a:gd name="T48" fmla="*/ 56 w 80"/>
                  <a:gd name="T49" fmla="*/ 74 h 86"/>
                  <a:gd name="T50" fmla="*/ 48 w 80"/>
                  <a:gd name="T51" fmla="*/ 74 h 86"/>
                  <a:gd name="T52" fmla="*/ 49 w 80"/>
                  <a:gd name="T53" fmla="*/ 85 h 86"/>
                  <a:gd name="T54" fmla="*/ 8 w 80"/>
                  <a:gd name="T55" fmla="*/ 70 h 86"/>
                  <a:gd name="T56" fmla="*/ 11 w 80"/>
                  <a:gd name="T57" fmla="*/ 64 h 86"/>
                  <a:gd name="T58" fmla="*/ 10 w 80"/>
                  <a:gd name="T59" fmla="*/ 58 h 86"/>
                  <a:gd name="T60" fmla="*/ 0 w 80"/>
                  <a:gd name="T61" fmla="*/ 47 h 86"/>
                  <a:gd name="T62" fmla="*/ 0 w 80"/>
                  <a:gd name="T63" fmla="*/ 18 h 86"/>
                  <a:gd name="T64" fmla="*/ 8 w 80"/>
                  <a:gd name="T65" fmla="*/ 10 h 86"/>
                  <a:gd name="T66" fmla="*/ 17 w 80"/>
                  <a:gd name="T67" fmla="*/ 7 h 86"/>
                  <a:gd name="T68" fmla="*/ 24 w 80"/>
                  <a:gd name="T69" fmla="*/ 0 h 86"/>
                  <a:gd name="T70" fmla="*/ 30 w 80"/>
                  <a:gd name="T71" fmla="*/ 0 h 86"/>
                  <a:gd name="T72" fmla="*/ 40 w 80"/>
                  <a:gd name="T73" fmla="*/ 0 h 86"/>
                  <a:gd name="T74" fmla="*/ 48 w 80"/>
                  <a:gd name="T75" fmla="*/ 1 h 86"/>
                  <a:gd name="T76" fmla="*/ 52 w 80"/>
                  <a:gd name="T77" fmla="*/ 6 h 8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0"/>
                  <a:gd name="T118" fmla="*/ 0 h 86"/>
                  <a:gd name="T119" fmla="*/ 80 w 80"/>
                  <a:gd name="T120" fmla="*/ 86 h 8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0" h="86">
                    <a:moveTo>
                      <a:pt x="52" y="6"/>
                    </a:moveTo>
                    <a:lnTo>
                      <a:pt x="57" y="8"/>
                    </a:lnTo>
                    <a:lnTo>
                      <a:pt x="59" y="10"/>
                    </a:lnTo>
                    <a:lnTo>
                      <a:pt x="62" y="15"/>
                    </a:lnTo>
                    <a:lnTo>
                      <a:pt x="65" y="22"/>
                    </a:lnTo>
                    <a:lnTo>
                      <a:pt x="67" y="25"/>
                    </a:lnTo>
                    <a:lnTo>
                      <a:pt x="67" y="29"/>
                    </a:lnTo>
                    <a:lnTo>
                      <a:pt x="66" y="32"/>
                    </a:lnTo>
                    <a:lnTo>
                      <a:pt x="69" y="36"/>
                    </a:lnTo>
                    <a:lnTo>
                      <a:pt x="75" y="46"/>
                    </a:lnTo>
                    <a:lnTo>
                      <a:pt x="79" y="51"/>
                    </a:lnTo>
                    <a:lnTo>
                      <a:pt x="79" y="52"/>
                    </a:lnTo>
                    <a:lnTo>
                      <a:pt x="77" y="54"/>
                    </a:lnTo>
                    <a:lnTo>
                      <a:pt x="75" y="54"/>
                    </a:lnTo>
                    <a:lnTo>
                      <a:pt x="72" y="54"/>
                    </a:lnTo>
                    <a:lnTo>
                      <a:pt x="69" y="54"/>
                    </a:lnTo>
                    <a:lnTo>
                      <a:pt x="69" y="58"/>
                    </a:lnTo>
                    <a:lnTo>
                      <a:pt x="70" y="62"/>
                    </a:lnTo>
                    <a:lnTo>
                      <a:pt x="68" y="64"/>
                    </a:lnTo>
                    <a:lnTo>
                      <a:pt x="69" y="66"/>
                    </a:lnTo>
                    <a:lnTo>
                      <a:pt x="67" y="70"/>
                    </a:lnTo>
                    <a:lnTo>
                      <a:pt x="66" y="74"/>
                    </a:lnTo>
                    <a:lnTo>
                      <a:pt x="64" y="75"/>
                    </a:lnTo>
                    <a:lnTo>
                      <a:pt x="59" y="75"/>
                    </a:lnTo>
                    <a:lnTo>
                      <a:pt x="56" y="74"/>
                    </a:lnTo>
                    <a:lnTo>
                      <a:pt x="48" y="74"/>
                    </a:lnTo>
                    <a:lnTo>
                      <a:pt x="49" y="85"/>
                    </a:lnTo>
                    <a:lnTo>
                      <a:pt x="8" y="70"/>
                    </a:lnTo>
                    <a:lnTo>
                      <a:pt x="11" y="64"/>
                    </a:lnTo>
                    <a:lnTo>
                      <a:pt x="10" y="58"/>
                    </a:lnTo>
                    <a:lnTo>
                      <a:pt x="0" y="47"/>
                    </a:lnTo>
                    <a:lnTo>
                      <a:pt x="0" y="18"/>
                    </a:lnTo>
                    <a:lnTo>
                      <a:pt x="8" y="10"/>
                    </a:lnTo>
                    <a:lnTo>
                      <a:pt x="17" y="7"/>
                    </a:lnTo>
                    <a:lnTo>
                      <a:pt x="24" y="0"/>
                    </a:lnTo>
                    <a:lnTo>
                      <a:pt x="30" y="0"/>
                    </a:lnTo>
                    <a:lnTo>
                      <a:pt x="40" y="0"/>
                    </a:lnTo>
                    <a:lnTo>
                      <a:pt x="48" y="1"/>
                    </a:lnTo>
                    <a:lnTo>
                      <a:pt x="52" y="6"/>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000" name="Freeform 762"/>
              <p:cNvSpPr>
                <a:spLocks/>
              </p:cNvSpPr>
              <p:nvPr/>
            </p:nvSpPr>
            <p:spPr bwMode="auto">
              <a:xfrm>
                <a:off x="505" y="2992"/>
                <a:ext cx="29" cy="28"/>
              </a:xfrm>
              <a:custGeom>
                <a:avLst/>
                <a:gdLst>
                  <a:gd name="T0" fmla="*/ 0 w 29"/>
                  <a:gd name="T1" fmla="*/ 0 h 28"/>
                  <a:gd name="T2" fmla="*/ 28 w 29"/>
                  <a:gd name="T3" fmla="*/ 17 h 28"/>
                  <a:gd name="T4" fmla="*/ 28 w 29"/>
                  <a:gd name="T5" fmla="*/ 27 h 28"/>
                  <a:gd name="T6" fmla="*/ 28 w 29"/>
                  <a:gd name="T7" fmla="*/ 17 h 28"/>
                  <a:gd name="T8" fmla="*/ 0 w 29"/>
                  <a:gd name="T9" fmla="*/ 0 h 28"/>
                  <a:gd name="T10" fmla="*/ 0 60000 65536"/>
                  <a:gd name="T11" fmla="*/ 0 60000 65536"/>
                  <a:gd name="T12" fmla="*/ 0 60000 65536"/>
                  <a:gd name="T13" fmla="*/ 0 60000 65536"/>
                  <a:gd name="T14" fmla="*/ 0 60000 65536"/>
                  <a:gd name="T15" fmla="*/ 0 w 29"/>
                  <a:gd name="T16" fmla="*/ 0 h 28"/>
                  <a:gd name="T17" fmla="*/ 29 w 29"/>
                  <a:gd name="T18" fmla="*/ 28 h 28"/>
                </a:gdLst>
                <a:ahLst/>
                <a:cxnLst>
                  <a:cxn ang="T10">
                    <a:pos x="T0" y="T1"/>
                  </a:cxn>
                  <a:cxn ang="T11">
                    <a:pos x="T2" y="T3"/>
                  </a:cxn>
                  <a:cxn ang="T12">
                    <a:pos x="T4" y="T5"/>
                  </a:cxn>
                  <a:cxn ang="T13">
                    <a:pos x="T6" y="T7"/>
                  </a:cxn>
                  <a:cxn ang="T14">
                    <a:pos x="T8" y="T9"/>
                  </a:cxn>
                </a:cxnLst>
                <a:rect l="T15" t="T16" r="T17" b="T18"/>
                <a:pathLst>
                  <a:path w="29" h="28">
                    <a:moveTo>
                      <a:pt x="0" y="0"/>
                    </a:moveTo>
                    <a:lnTo>
                      <a:pt x="28" y="17"/>
                    </a:lnTo>
                    <a:lnTo>
                      <a:pt x="28" y="27"/>
                    </a:lnTo>
                    <a:lnTo>
                      <a:pt x="28" y="17"/>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001" name="Freeform 763"/>
              <p:cNvSpPr>
                <a:spLocks/>
              </p:cNvSpPr>
              <p:nvPr/>
            </p:nvSpPr>
            <p:spPr bwMode="auto">
              <a:xfrm>
                <a:off x="438" y="2949"/>
                <a:ext cx="61" cy="64"/>
              </a:xfrm>
              <a:custGeom>
                <a:avLst/>
                <a:gdLst>
                  <a:gd name="T0" fmla="*/ 52 w 61"/>
                  <a:gd name="T1" fmla="*/ 11 h 64"/>
                  <a:gd name="T2" fmla="*/ 47 w 61"/>
                  <a:gd name="T3" fmla="*/ 12 h 64"/>
                  <a:gd name="T4" fmla="*/ 43 w 61"/>
                  <a:gd name="T5" fmla="*/ 12 h 64"/>
                  <a:gd name="T6" fmla="*/ 38 w 61"/>
                  <a:gd name="T7" fmla="*/ 18 h 64"/>
                  <a:gd name="T8" fmla="*/ 40 w 61"/>
                  <a:gd name="T9" fmla="*/ 24 h 64"/>
                  <a:gd name="T10" fmla="*/ 45 w 61"/>
                  <a:gd name="T11" fmla="*/ 25 h 64"/>
                  <a:gd name="T12" fmla="*/ 45 w 61"/>
                  <a:gd name="T13" fmla="*/ 31 h 64"/>
                  <a:gd name="T14" fmla="*/ 44 w 61"/>
                  <a:gd name="T15" fmla="*/ 34 h 64"/>
                  <a:gd name="T16" fmla="*/ 45 w 61"/>
                  <a:gd name="T17" fmla="*/ 41 h 64"/>
                  <a:gd name="T18" fmla="*/ 39 w 61"/>
                  <a:gd name="T19" fmla="*/ 41 h 64"/>
                  <a:gd name="T20" fmla="*/ 38 w 61"/>
                  <a:gd name="T21" fmla="*/ 34 h 64"/>
                  <a:gd name="T22" fmla="*/ 36 w 61"/>
                  <a:gd name="T23" fmla="*/ 31 h 64"/>
                  <a:gd name="T24" fmla="*/ 31 w 61"/>
                  <a:gd name="T25" fmla="*/ 31 h 64"/>
                  <a:gd name="T26" fmla="*/ 27 w 61"/>
                  <a:gd name="T27" fmla="*/ 32 h 64"/>
                  <a:gd name="T28" fmla="*/ 26 w 61"/>
                  <a:gd name="T29" fmla="*/ 35 h 64"/>
                  <a:gd name="T30" fmla="*/ 24 w 61"/>
                  <a:gd name="T31" fmla="*/ 42 h 64"/>
                  <a:gd name="T32" fmla="*/ 26 w 61"/>
                  <a:gd name="T33" fmla="*/ 47 h 64"/>
                  <a:gd name="T34" fmla="*/ 26 w 61"/>
                  <a:gd name="T35" fmla="*/ 49 h 64"/>
                  <a:gd name="T36" fmla="*/ 26 w 61"/>
                  <a:gd name="T37" fmla="*/ 52 h 64"/>
                  <a:gd name="T38" fmla="*/ 22 w 61"/>
                  <a:gd name="T39" fmla="*/ 56 h 64"/>
                  <a:gd name="T40" fmla="*/ 20 w 61"/>
                  <a:gd name="T41" fmla="*/ 58 h 64"/>
                  <a:gd name="T42" fmla="*/ 14 w 61"/>
                  <a:gd name="T43" fmla="*/ 63 h 64"/>
                  <a:gd name="T44" fmla="*/ 3 w 61"/>
                  <a:gd name="T45" fmla="*/ 50 h 64"/>
                  <a:gd name="T46" fmla="*/ 0 w 61"/>
                  <a:gd name="T47" fmla="*/ 41 h 64"/>
                  <a:gd name="T48" fmla="*/ 0 w 61"/>
                  <a:gd name="T49" fmla="*/ 27 h 64"/>
                  <a:gd name="T50" fmla="*/ 0 w 61"/>
                  <a:gd name="T51" fmla="*/ 17 h 64"/>
                  <a:gd name="T52" fmla="*/ 3 w 61"/>
                  <a:gd name="T53" fmla="*/ 9 h 64"/>
                  <a:gd name="T54" fmla="*/ 6 w 61"/>
                  <a:gd name="T55" fmla="*/ 3 h 64"/>
                  <a:gd name="T56" fmla="*/ 11 w 61"/>
                  <a:gd name="T57" fmla="*/ 1 h 64"/>
                  <a:gd name="T58" fmla="*/ 15 w 61"/>
                  <a:gd name="T59" fmla="*/ 0 h 64"/>
                  <a:gd name="T60" fmla="*/ 22 w 61"/>
                  <a:gd name="T61" fmla="*/ 0 h 64"/>
                  <a:gd name="T62" fmla="*/ 34 w 61"/>
                  <a:gd name="T63" fmla="*/ 0 h 64"/>
                  <a:gd name="T64" fmla="*/ 43 w 61"/>
                  <a:gd name="T65" fmla="*/ 0 h 64"/>
                  <a:gd name="T66" fmla="*/ 52 w 61"/>
                  <a:gd name="T67" fmla="*/ 3 h 64"/>
                  <a:gd name="T68" fmla="*/ 57 w 61"/>
                  <a:gd name="T69" fmla="*/ 9 h 64"/>
                  <a:gd name="T70" fmla="*/ 60 w 61"/>
                  <a:gd name="T71" fmla="*/ 12 h 64"/>
                  <a:gd name="T72" fmla="*/ 52 w 61"/>
                  <a:gd name="T73" fmla="*/ 11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1"/>
                  <a:gd name="T112" fmla="*/ 0 h 64"/>
                  <a:gd name="T113" fmla="*/ 61 w 61"/>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1" h="64">
                    <a:moveTo>
                      <a:pt x="52" y="11"/>
                    </a:moveTo>
                    <a:lnTo>
                      <a:pt x="47" y="12"/>
                    </a:lnTo>
                    <a:lnTo>
                      <a:pt x="43" y="12"/>
                    </a:lnTo>
                    <a:lnTo>
                      <a:pt x="38" y="18"/>
                    </a:lnTo>
                    <a:lnTo>
                      <a:pt x="40" y="24"/>
                    </a:lnTo>
                    <a:lnTo>
                      <a:pt x="45" y="25"/>
                    </a:lnTo>
                    <a:lnTo>
                      <a:pt x="45" y="31"/>
                    </a:lnTo>
                    <a:lnTo>
                      <a:pt x="44" y="34"/>
                    </a:lnTo>
                    <a:lnTo>
                      <a:pt x="45" y="41"/>
                    </a:lnTo>
                    <a:lnTo>
                      <a:pt x="39" y="41"/>
                    </a:lnTo>
                    <a:lnTo>
                      <a:pt x="38" y="34"/>
                    </a:lnTo>
                    <a:lnTo>
                      <a:pt x="36" y="31"/>
                    </a:lnTo>
                    <a:lnTo>
                      <a:pt x="31" y="31"/>
                    </a:lnTo>
                    <a:lnTo>
                      <a:pt x="27" y="32"/>
                    </a:lnTo>
                    <a:lnTo>
                      <a:pt x="26" y="35"/>
                    </a:lnTo>
                    <a:lnTo>
                      <a:pt x="24" y="42"/>
                    </a:lnTo>
                    <a:lnTo>
                      <a:pt x="26" y="47"/>
                    </a:lnTo>
                    <a:lnTo>
                      <a:pt x="26" y="49"/>
                    </a:lnTo>
                    <a:lnTo>
                      <a:pt x="26" y="52"/>
                    </a:lnTo>
                    <a:lnTo>
                      <a:pt x="22" y="56"/>
                    </a:lnTo>
                    <a:lnTo>
                      <a:pt x="20" y="58"/>
                    </a:lnTo>
                    <a:lnTo>
                      <a:pt x="14" y="63"/>
                    </a:lnTo>
                    <a:lnTo>
                      <a:pt x="3" y="50"/>
                    </a:lnTo>
                    <a:lnTo>
                      <a:pt x="0" y="41"/>
                    </a:lnTo>
                    <a:lnTo>
                      <a:pt x="0" y="27"/>
                    </a:lnTo>
                    <a:lnTo>
                      <a:pt x="0" y="17"/>
                    </a:lnTo>
                    <a:lnTo>
                      <a:pt x="3" y="9"/>
                    </a:lnTo>
                    <a:lnTo>
                      <a:pt x="6" y="3"/>
                    </a:lnTo>
                    <a:lnTo>
                      <a:pt x="11" y="1"/>
                    </a:lnTo>
                    <a:lnTo>
                      <a:pt x="15" y="0"/>
                    </a:lnTo>
                    <a:lnTo>
                      <a:pt x="22" y="0"/>
                    </a:lnTo>
                    <a:lnTo>
                      <a:pt x="34" y="0"/>
                    </a:lnTo>
                    <a:lnTo>
                      <a:pt x="43" y="0"/>
                    </a:lnTo>
                    <a:lnTo>
                      <a:pt x="52" y="3"/>
                    </a:lnTo>
                    <a:lnTo>
                      <a:pt x="57" y="9"/>
                    </a:lnTo>
                    <a:lnTo>
                      <a:pt x="60" y="12"/>
                    </a:lnTo>
                    <a:lnTo>
                      <a:pt x="52" y="11"/>
                    </a:lnTo>
                  </a:path>
                </a:pathLst>
              </a:custGeom>
              <a:solidFill>
                <a:srgbClr val="808080"/>
              </a:solidFill>
              <a:ln w="9525" cap="rnd">
                <a:noFill/>
                <a:round/>
                <a:headEnd type="none" w="sm" len="sm"/>
                <a:tailEnd type="none" w="sm" len="sm"/>
              </a:ln>
            </p:spPr>
            <p:txBody>
              <a:bodyPr/>
              <a:lstStyle/>
              <a:p>
                <a:endParaRPr lang="es-ES"/>
              </a:p>
            </p:txBody>
          </p:sp>
          <p:sp>
            <p:nvSpPr>
              <p:cNvPr id="107002" name="Freeform 764"/>
              <p:cNvSpPr>
                <a:spLocks/>
              </p:cNvSpPr>
              <p:nvPr/>
            </p:nvSpPr>
            <p:spPr bwMode="auto">
              <a:xfrm>
                <a:off x="431" y="2945"/>
                <a:ext cx="77" cy="76"/>
              </a:xfrm>
              <a:custGeom>
                <a:avLst/>
                <a:gdLst>
                  <a:gd name="T0" fmla="*/ 76 w 77"/>
                  <a:gd name="T1" fmla="*/ 12 h 76"/>
                  <a:gd name="T2" fmla="*/ 56 w 77"/>
                  <a:gd name="T3" fmla="*/ 9 h 76"/>
                  <a:gd name="T4" fmla="*/ 44 w 77"/>
                  <a:gd name="T5" fmla="*/ 6 h 76"/>
                  <a:gd name="T6" fmla="*/ 47 w 77"/>
                  <a:gd name="T7" fmla="*/ 7 h 76"/>
                  <a:gd name="T8" fmla="*/ 56 w 77"/>
                  <a:gd name="T9" fmla="*/ 12 h 76"/>
                  <a:gd name="T10" fmla="*/ 55 w 77"/>
                  <a:gd name="T11" fmla="*/ 13 h 76"/>
                  <a:gd name="T12" fmla="*/ 49 w 77"/>
                  <a:gd name="T13" fmla="*/ 13 h 76"/>
                  <a:gd name="T14" fmla="*/ 40 w 77"/>
                  <a:gd name="T15" fmla="*/ 12 h 76"/>
                  <a:gd name="T16" fmla="*/ 44 w 77"/>
                  <a:gd name="T17" fmla="*/ 13 h 76"/>
                  <a:gd name="T18" fmla="*/ 52 w 77"/>
                  <a:gd name="T19" fmla="*/ 17 h 76"/>
                  <a:gd name="T20" fmla="*/ 44 w 77"/>
                  <a:gd name="T21" fmla="*/ 17 h 76"/>
                  <a:gd name="T22" fmla="*/ 47 w 77"/>
                  <a:gd name="T23" fmla="*/ 20 h 76"/>
                  <a:gd name="T24" fmla="*/ 51 w 77"/>
                  <a:gd name="T25" fmla="*/ 24 h 76"/>
                  <a:gd name="T26" fmla="*/ 47 w 77"/>
                  <a:gd name="T27" fmla="*/ 24 h 76"/>
                  <a:gd name="T28" fmla="*/ 36 w 77"/>
                  <a:gd name="T29" fmla="*/ 23 h 76"/>
                  <a:gd name="T30" fmla="*/ 53 w 77"/>
                  <a:gd name="T31" fmla="*/ 30 h 76"/>
                  <a:gd name="T32" fmla="*/ 57 w 77"/>
                  <a:gd name="T33" fmla="*/ 33 h 76"/>
                  <a:gd name="T34" fmla="*/ 46 w 77"/>
                  <a:gd name="T35" fmla="*/ 30 h 76"/>
                  <a:gd name="T36" fmla="*/ 51 w 77"/>
                  <a:gd name="T37" fmla="*/ 32 h 76"/>
                  <a:gd name="T38" fmla="*/ 57 w 77"/>
                  <a:gd name="T39" fmla="*/ 36 h 76"/>
                  <a:gd name="T40" fmla="*/ 53 w 77"/>
                  <a:gd name="T41" fmla="*/ 38 h 76"/>
                  <a:gd name="T42" fmla="*/ 41 w 77"/>
                  <a:gd name="T43" fmla="*/ 43 h 76"/>
                  <a:gd name="T44" fmla="*/ 27 w 77"/>
                  <a:gd name="T45" fmla="*/ 36 h 76"/>
                  <a:gd name="T46" fmla="*/ 24 w 77"/>
                  <a:gd name="T47" fmla="*/ 36 h 76"/>
                  <a:gd name="T48" fmla="*/ 31 w 77"/>
                  <a:gd name="T49" fmla="*/ 41 h 76"/>
                  <a:gd name="T50" fmla="*/ 18 w 77"/>
                  <a:gd name="T51" fmla="*/ 38 h 76"/>
                  <a:gd name="T52" fmla="*/ 21 w 77"/>
                  <a:gd name="T53" fmla="*/ 41 h 76"/>
                  <a:gd name="T54" fmla="*/ 31 w 77"/>
                  <a:gd name="T55" fmla="*/ 45 h 76"/>
                  <a:gd name="T56" fmla="*/ 24 w 77"/>
                  <a:gd name="T57" fmla="*/ 46 h 76"/>
                  <a:gd name="T58" fmla="*/ 22 w 77"/>
                  <a:gd name="T59" fmla="*/ 47 h 76"/>
                  <a:gd name="T60" fmla="*/ 31 w 77"/>
                  <a:gd name="T61" fmla="*/ 50 h 76"/>
                  <a:gd name="T62" fmla="*/ 25 w 77"/>
                  <a:gd name="T63" fmla="*/ 54 h 76"/>
                  <a:gd name="T64" fmla="*/ 25 w 77"/>
                  <a:gd name="T65" fmla="*/ 56 h 76"/>
                  <a:gd name="T66" fmla="*/ 31 w 77"/>
                  <a:gd name="T67" fmla="*/ 63 h 76"/>
                  <a:gd name="T68" fmla="*/ 24 w 77"/>
                  <a:gd name="T69" fmla="*/ 63 h 76"/>
                  <a:gd name="T70" fmla="*/ 17 w 77"/>
                  <a:gd name="T71" fmla="*/ 51 h 76"/>
                  <a:gd name="T72" fmla="*/ 22 w 77"/>
                  <a:gd name="T73" fmla="*/ 63 h 76"/>
                  <a:gd name="T74" fmla="*/ 24 w 77"/>
                  <a:gd name="T75" fmla="*/ 71 h 76"/>
                  <a:gd name="T76" fmla="*/ 15 w 77"/>
                  <a:gd name="T77" fmla="*/ 63 h 76"/>
                  <a:gd name="T78" fmla="*/ 14 w 77"/>
                  <a:gd name="T79" fmla="*/ 66 h 76"/>
                  <a:gd name="T80" fmla="*/ 21 w 77"/>
                  <a:gd name="T81" fmla="*/ 73 h 76"/>
                  <a:gd name="T82" fmla="*/ 9 w 77"/>
                  <a:gd name="T83" fmla="*/ 68 h 76"/>
                  <a:gd name="T84" fmla="*/ 0 w 77"/>
                  <a:gd name="T85" fmla="*/ 51 h 76"/>
                  <a:gd name="T86" fmla="*/ 0 w 77"/>
                  <a:gd name="T87" fmla="*/ 32 h 76"/>
                  <a:gd name="T88" fmla="*/ 5 w 77"/>
                  <a:gd name="T89" fmla="*/ 23 h 76"/>
                  <a:gd name="T90" fmla="*/ 25 w 77"/>
                  <a:gd name="T91" fmla="*/ 30 h 76"/>
                  <a:gd name="T92" fmla="*/ 9 w 77"/>
                  <a:gd name="T93" fmla="*/ 23 h 76"/>
                  <a:gd name="T94" fmla="*/ 0 w 77"/>
                  <a:gd name="T95" fmla="*/ 13 h 76"/>
                  <a:gd name="T96" fmla="*/ 15 w 77"/>
                  <a:gd name="T97" fmla="*/ 12 h 76"/>
                  <a:gd name="T98" fmla="*/ 17 w 77"/>
                  <a:gd name="T99" fmla="*/ 9 h 76"/>
                  <a:gd name="T100" fmla="*/ 14 w 77"/>
                  <a:gd name="T101" fmla="*/ 2 h 76"/>
                  <a:gd name="T102" fmla="*/ 24 w 77"/>
                  <a:gd name="T103" fmla="*/ 0 h 76"/>
                  <a:gd name="T104" fmla="*/ 56 w 77"/>
                  <a:gd name="T105" fmla="*/ 2 h 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7"/>
                  <a:gd name="T160" fmla="*/ 0 h 76"/>
                  <a:gd name="T161" fmla="*/ 77 w 77"/>
                  <a:gd name="T162" fmla="*/ 76 h 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7" h="76">
                    <a:moveTo>
                      <a:pt x="68" y="5"/>
                    </a:moveTo>
                    <a:lnTo>
                      <a:pt x="76" y="12"/>
                    </a:lnTo>
                    <a:lnTo>
                      <a:pt x="63" y="12"/>
                    </a:lnTo>
                    <a:lnTo>
                      <a:pt x="56" y="9"/>
                    </a:lnTo>
                    <a:lnTo>
                      <a:pt x="51" y="6"/>
                    </a:lnTo>
                    <a:lnTo>
                      <a:pt x="44" y="6"/>
                    </a:lnTo>
                    <a:lnTo>
                      <a:pt x="37" y="6"/>
                    </a:lnTo>
                    <a:lnTo>
                      <a:pt x="47" y="7"/>
                    </a:lnTo>
                    <a:lnTo>
                      <a:pt x="53" y="9"/>
                    </a:lnTo>
                    <a:lnTo>
                      <a:pt x="56" y="12"/>
                    </a:lnTo>
                    <a:lnTo>
                      <a:pt x="56" y="13"/>
                    </a:lnTo>
                    <a:lnTo>
                      <a:pt x="55" y="13"/>
                    </a:lnTo>
                    <a:lnTo>
                      <a:pt x="53" y="15"/>
                    </a:lnTo>
                    <a:lnTo>
                      <a:pt x="49" y="13"/>
                    </a:lnTo>
                    <a:lnTo>
                      <a:pt x="46" y="13"/>
                    </a:lnTo>
                    <a:lnTo>
                      <a:pt x="40" y="12"/>
                    </a:lnTo>
                    <a:lnTo>
                      <a:pt x="37" y="12"/>
                    </a:lnTo>
                    <a:lnTo>
                      <a:pt x="44" y="13"/>
                    </a:lnTo>
                    <a:lnTo>
                      <a:pt x="49" y="15"/>
                    </a:lnTo>
                    <a:lnTo>
                      <a:pt x="52" y="17"/>
                    </a:lnTo>
                    <a:lnTo>
                      <a:pt x="49" y="19"/>
                    </a:lnTo>
                    <a:lnTo>
                      <a:pt x="44" y="17"/>
                    </a:lnTo>
                    <a:lnTo>
                      <a:pt x="40" y="16"/>
                    </a:lnTo>
                    <a:lnTo>
                      <a:pt x="47" y="20"/>
                    </a:lnTo>
                    <a:lnTo>
                      <a:pt x="51" y="22"/>
                    </a:lnTo>
                    <a:lnTo>
                      <a:pt x="51" y="24"/>
                    </a:lnTo>
                    <a:lnTo>
                      <a:pt x="52" y="27"/>
                    </a:lnTo>
                    <a:lnTo>
                      <a:pt x="47" y="24"/>
                    </a:lnTo>
                    <a:lnTo>
                      <a:pt x="44" y="23"/>
                    </a:lnTo>
                    <a:lnTo>
                      <a:pt x="36" y="23"/>
                    </a:lnTo>
                    <a:lnTo>
                      <a:pt x="46" y="26"/>
                    </a:lnTo>
                    <a:lnTo>
                      <a:pt x="53" y="30"/>
                    </a:lnTo>
                    <a:lnTo>
                      <a:pt x="56" y="30"/>
                    </a:lnTo>
                    <a:lnTo>
                      <a:pt x="57" y="33"/>
                    </a:lnTo>
                    <a:lnTo>
                      <a:pt x="53" y="32"/>
                    </a:lnTo>
                    <a:lnTo>
                      <a:pt x="46" y="30"/>
                    </a:lnTo>
                    <a:lnTo>
                      <a:pt x="43" y="30"/>
                    </a:lnTo>
                    <a:lnTo>
                      <a:pt x="51" y="32"/>
                    </a:lnTo>
                    <a:lnTo>
                      <a:pt x="56" y="34"/>
                    </a:lnTo>
                    <a:lnTo>
                      <a:pt x="57" y="36"/>
                    </a:lnTo>
                    <a:lnTo>
                      <a:pt x="56" y="39"/>
                    </a:lnTo>
                    <a:lnTo>
                      <a:pt x="53" y="38"/>
                    </a:lnTo>
                    <a:lnTo>
                      <a:pt x="47" y="34"/>
                    </a:lnTo>
                    <a:lnTo>
                      <a:pt x="41" y="43"/>
                    </a:lnTo>
                    <a:lnTo>
                      <a:pt x="36" y="41"/>
                    </a:lnTo>
                    <a:lnTo>
                      <a:pt x="27" y="36"/>
                    </a:lnTo>
                    <a:lnTo>
                      <a:pt x="18" y="34"/>
                    </a:lnTo>
                    <a:lnTo>
                      <a:pt x="24" y="36"/>
                    </a:lnTo>
                    <a:lnTo>
                      <a:pt x="34" y="39"/>
                    </a:lnTo>
                    <a:lnTo>
                      <a:pt x="31" y="41"/>
                    </a:lnTo>
                    <a:lnTo>
                      <a:pt x="24" y="40"/>
                    </a:lnTo>
                    <a:lnTo>
                      <a:pt x="18" y="38"/>
                    </a:lnTo>
                    <a:lnTo>
                      <a:pt x="12" y="34"/>
                    </a:lnTo>
                    <a:lnTo>
                      <a:pt x="21" y="41"/>
                    </a:lnTo>
                    <a:lnTo>
                      <a:pt x="27" y="43"/>
                    </a:lnTo>
                    <a:lnTo>
                      <a:pt x="31" y="45"/>
                    </a:lnTo>
                    <a:lnTo>
                      <a:pt x="31" y="47"/>
                    </a:lnTo>
                    <a:lnTo>
                      <a:pt x="24" y="46"/>
                    </a:lnTo>
                    <a:lnTo>
                      <a:pt x="18" y="45"/>
                    </a:lnTo>
                    <a:lnTo>
                      <a:pt x="22" y="47"/>
                    </a:lnTo>
                    <a:lnTo>
                      <a:pt x="27" y="49"/>
                    </a:lnTo>
                    <a:lnTo>
                      <a:pt x="31" y="50"/>
                    </a:lnTo>
                    <a:lnTo>
                      <a:pt x="31" y="57"/>
                    </a:lnTo>
                    <a:lnTo>
                      <a:pt x="25" y="54"/>
                    </a:lnTo>
                    <a:lnTo>
                      <a:pt x="19" y="51"/>
                    </a:lnTo>
                    <a:lnTo>
                      <a:pt x="25" y="56"/>
                    </a:lnTo>
                    <a:lnTo>
                      <a:pt x="31" y="58"/>
                    </a:lnTo>
                    <a:lnTo>
                      <a:pt x="31" y="63"/>
                    </a:lnTo>
                    <a:lnTo>
                      <a:pt x="27" y="66"/>
                    </a:lnTo>
                    <a:lnTo>
                      <a:pt x="24" y="63"/>
                    </a:lnTo>
                    <a:lnTo>
                      <a:pt x="19" y="57"/>
                    </a:lnTo>
                    <a:lnTo>
                      <a:pt x="17" y="51"/>
                    </a:lnTo>
                    <a:lnTo>
                      <a:pt x="19" y="58"/>
                    </a:lnTo>
                    <a:lnTo>
                      <a:pt x="22" y="63"/>
                    </a:lnTo>
                    <a:lnTo>
                      <a:pt x="27" y="68"/>
                    </a:lnTo>
                    <a:lnTo>
                      <a:pt x="24" y="71"/>
                    </a:lnTo>
                    <a:lnTo>
                      <a:pt x="18" y="68"/>
                    </a:lnTo>
                    <a:lnTo>
                      <a:pt x="15" y="63"/>
                    </a:lnTo>
                    <a:lnTo>
                      <a:pt x="9" y="56"/>
                    </a:lnTo>
                    <a:lnTo>
                      <a:pt x="14" y="66"/>
                    </a:lnTo>
                    <a:lnTo>
                      <a:pt x="18" y="68"/>
                    </a:lnTo>
                    <a:lnTo>
                      <a:pt x="21" y="73"/>
                    </a:lnTo>
                    <a:lnTo>
                      <a:pt x="18" y="75"/>
                    </a:lnTo>
                    <a:lnTo>
                      <a:pt x="9" y="68"/>
                    </a:lnTo>
                    <a:lnTo>
                      <a:pt x="3" y="58"/>
                    </a:lnTo>
                    <a:lnTo>
                      <a:pt x="0" y="51"/>
                    </a:lnTo>
                    <a:lnTo>
                      <a:pt x="0" y="41"/>
                    </a:lnTo>
                    <a:lnTo>
                      <a:pt x="0" y="32"/>
                    </a:lnTo>
                    <a:lnTo>
                      <a:pt x="0" y="23"/>
                    </a:lnTo>
                    <a:lnTo>
                      <a:pt x="5" y="23"/>
                    </a:lnTo>
                    <a:lnTo>
                      <a:pt x="14" y="26"/>
                    </a:lnTo>
                    <a:lnTo>
                      <a:pt x="25" y="30"/>
                    </a:lnTo>
                    <a:lnTo>
                      <a:pt x="15" y="24"/>
                    </a:lnTo>
                    <a:lnTo>
                      <a:pt x="9" y="23"/>
                    </a:lnTo>
                    <a:lnTo>
                      <a:pt x="0" y="20"/>
                    </a:lnTo>
                    <a:lnTo>
                      <a:pt x="0" y="13"/>
                    </a:lnTo>
                    <a:lnTo>
                      <a:pt x="3" y="7"/>
                    </a:lnTo>
                    <a:lnTo>
                      <a:pt x="15" y="12"/>
                    </a:lnTo>
                    <a:lnTo>
                      <a:pt x="22" y="15"/>
                    </a:lnTo>
                    <a:lnTo>
                      <a:pt x="17" y="9"/>
                    </a:lnTo>
                    <a:lnTo>
                      <a:pt x="6" y="6"/>
                    </a:lnTo>
                    <a:lnTo>
                      <a:pt x="14" y="2"/>
                    </a:lnTo>
                    <a:lnTo>
                      <a:pt x="18" y="0"/>
                    </a:lnTo>
                    <a:lnTo>
                      <a:pt x="24" y="0"/>
                    </a:lnTo>
                    <a:lnTo>
                      <a:pt x="41" y="0"/>
                    </a:lnTo>
                    <a:lnTo>
                      <a:pt x="56" y="2"/>
                    </a:lnTo>
                    <a:lnTo>
                      <a:pt x="68" y="5"/>
                    </a:lnTo>
                  </a:path>
                </a:pathLst>
              </a:custGeom>
              <a:solidFill>
                <a:srgbClr val="A0A0A0"/>
              </a:solidFill>
              <a:ln w="9525" cap="rnd">
                <a:noFill/>
                <a:round/>
                <a:headEnd type="none" w="sm" len="sm"/>
                <a:tailEnd type="none" w="sm" len="sm"/>
              </a:ln>
            </p:spPr>
            <p:txBody>
              <a:bodyPr/>
              <a:lstStyle/>
              <a:p>
                <a:endParaRPr lang="es-ES"/>
              </a:p>
            </p:txBody>
          </p:sp>
          <p:sp>
            <p:nvSpPr>
              <p:cNvPr id="107003" name="Freeform 765"/>
              <p:cNvSpPr>
                <a:spLocks/>
              </p:cNvSpPr>
              <p:nvPr/>
            </p:nvSpPr>
            <p:spPr bwMode="auto">
              <a:xfrm>
                <a:off x="510" y="3015"/>
                <a:ext cx="27" cy="26"/>
              </a:xfrm>
              <a:custGeom>
                <a:avLst/>
                <a:gdLst>
                  <a:gd name="T0" fmla="*/ 26 w 27"/>
                  <a:gd name="T1" fmla="*/ 0 h 26"/>
                  <a:gd name="T2" fmla="*/ 26 w 27"/>
                  <a:gd name="T3" fmla="*/ 11 h 26"/>
                  <a:gd name="T4" fmla="*/ 0 w 27"/>
                  <a:gd name="T5" fmla="*/ 11 h 26"/>
                  <a:gd name="T6" fmla="*/ 0 w 27"/>
                  <a:gd name="T7" fmla="*/ 25 h 26"/>
                  <a:gd name="T8" fmla="*/ 0 w 27"/>
                  <a:gd name="T9" fmla="*/ 11 h 26"/>
                  <a:gd name="T10" fmla="*/ 26 w 27"/>
                  <a:gd name="T11" fmla="*/ 11 h 26"/>
                  <a:gd name="T12" fmla="*/ 26 w 27"/>
                  <a:gd name="T13" fmla="*/ 0 h 26"/>
                  <a:gd name="T14" fmla="*/ 0 60000 65536"/>
                  <a:gd name="T15" fmla="*/ 0 60000 65536"/>
                  <a:gd name="T16" fmla="*/ 0 60000 65536"/>
                  <a:gd name="T17" fmla="*/ 0 60000 65536"/>
                  <a:gd name="T18" fmla="*/ 0 60000 65536"/>
                  <a:gd name="T19" fmla="*/ 0 60000 65536"/>
                  <a:gd name="T20" fmla="*/ 0 60000 65536"/>
                  <a:gd name="T21" fmla="*/ 0 w 27"/>
                  <a:gd name="T22" fmla="*/ 0 h 26"/>
                  <a:gd name="T23" fmla="*/ 27 w 27"/>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6">
                    <a:moveTo>
                      <a:pt x="26" y="0"/>
                    </a:moveTo>
                    <a:lnTo>
                      <a:pt x="26" y="11"/>
                    </a:lnTo>
                    <a:lnTo>
                      <a:pt x="0" y="11"/>
                    </a:lnTo>
                    <a:lnTo>
                      <a:pt x="0" y="25"/>
                    </a:lnTo>
                    <a:lnTo>
                      <a:pt x="0" y="11"/>
                    </a:lnTo>
                    <a:lnTo>
                      <a:pt x="26" y="11"/>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7004" name="Freeform 766"/>
              <p:cNvSpPr>
                <a:spLocks/>
              </p:cNvSpPr>
              <p:nvPr/>
            </p:nvSpPr>
            <p:spPr bwMode="auto">
              <a:xfrm>
                <a:off x="498" y="2988"/>
                <a:ext cx="1" cy="26"/>
              </a:xfrm>
              <a:custGeom>
                <a:avLst/>
                <a:gdLst>
                  <a:gd name="T0" fmla="*/ 0 w 1"/>
                  <a:gd name="T1" fmla="*/ 0 h 26"/>
                  <a:gd name="T2" fmla="*/ 0 w 1"/>
                  <a:gd name="T3" fmla="*/ 25 h 26"/>
                  <a:gd name="T4" fmla="*/ 0 w 1"/>
                  <a:gd name="T5" fmla="*/ 11 h 26"/>
                  <a:gd name="T6" fmla="*/ 0 w 1"/>
                  <a:gd name="T7" fmla="*/ 0 h 26"/>
                  <a:gd name="T8" fmla="*/ 0 w 1"/>
                  <a:gd name="T9" fmla="*/ 11 h 26"/>
                  <a:gd name="T10" fmla="*/ 0 w 1"/>
                  <a:gd name="T11" fmla="*/ 0 h 26"/>
                  <a:gd name="T12" fmla="*/ 0 60000 65536"/>
                  <a:gd name="T13" fmla="*/ 0 60000 65536"/>
                  <a:gd name="T14" fmla="*/ 0 60000 65536"/>
                  <a:gd name="T15" fmla="*/ 0 60000 65536"/>
                  <a:gd name="T16" fmla="*/ 0 60000 65536"/>
                  <a:gd name="T17" fmla="*/ 0 60000 65536"/>
                  <a:gd name="T18" fmla="*/ 0 w 1"/>
                  <a:gd name="T19" fmla="*/ 0 h 26"/>
                  <a:gd name="T20" fmla="*/ 1 w 1"/>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 h="26">
                    <a:moveTo>
                      <a:pt x="0" y="0"/>
                    </a:moveTo>
                    <a:lnTo>
                      <a:pt x="0" y="25"/>
                    </a:lnTo>
                    <a:lnTo>
                      <a:pt x="0" y="11"/>
                    </a:lnTo>
                    <a:lnTo>
                      <a:pt x="0" y="0"/>
                    </a:lnTo>
                    <a:lnTo>
                      <a:pt x="0" y="11"/>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005" name="Freeform 767"/>
              <p:cNvSpPr>
                <a:spLocks/>
              </p:cNvSpPr>
              <p:nvPr/>
            </p:nvSpPr>
            <p:spPr bwMode="auto">
              <a:xfrm>
                <a:off x="491" y="3040"/>
                <a:ext cx="27" cy="41"/>
              </a:xfrm>
              <a:custGeom>
                <a:avLst/>
                <a:gdLst>
                  <a:gd name="T0" fmla="*/ 6 w 27"/>
                  <a:gd name="T1" fmla="*/ 0 h 41"/>
                  <a:gd name="T2" fmla="*/ 10 w 27"/>
                  <a:gd name="T3" fmla="*/ 5 h 41"/>
                  <a:gd name="T4" fmla="*/ 13 w 27"/>
                  <a:gd name="T5" fmla="*/ 10 h 41"/>
                  <a:gd name="T6" fmla="*/ 21 w 27"/>
                  <a:gd name="T7" fmla="*/ 18 h 41"/>
                  <a:gd name="T8" fmla="*/ 26 w 27"/>
                  <a:gd name="T9" fmla="*/ 26 h 41"/>
                  <a:gd name="T10" fmla="*/ 26 w 27"/>
                  <a:gd name="T11" fmla="*/ 32 h 41"/>
                  <a:gd name="T12" fmla="*/ 23 w 27"/>
                  <a:gd name="T13" fmla="*/ 40 h 41"/>
                  <a:gd name="T14" fmla="*/ 0 w 27"/>
                  <a:gd name="T15" fmla="*/ 16 h 41"/>
                  <a:gd name="T16" fmla="*/ 6 w 27"/>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41"/>
                  <a:gd name="T29" fmla="*/ 27 w 27"/>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41">
                    <a:moveTo>
                      <a:pt x="6" y="0"/>
                    </a:moveTo>
                    <a:lnTo>
                      <a:pt x="10" y="5"/>
                    </a:lnTo>
                    <a:lnTo>
                      <a:pt x="13" y="10"/>
                    </a:lnTo>
                    <a:lnTo>
                      <a:pt x="21" y="18"/>
                    </a:lnTo>
                    <a:lnTo>
                      <a:pt x="26" y="26"/>
                    </a:lnTo>
                    <a:lnTo>
                      <a:pt x="26" y="32"/>
                    </a:lnTo>
                    <a:lnTo>
                      <a:pt x="23" y="40"/>
                    </a:lnTo>
                    <a:lnTo>
                      <a:pt x="0" y="16"/>
                    </a:lnTo>
                    <a:lnTo>
                      <a:pt x="6" y="0"/>
                    </a:lnTo>
                  </a:path>
                </a:pathLst>
              </a:custGeom>
              <a:solidFill>
                <a:srgbClr val="400000"/>
              </a:solidFill>
              <a:ln w="12700" cap="rnd">
                <a:solidFill>
                  <a:srgbClr val="000000"/>
                </a:solidFill>
                <a:round/>
                <a:headEnd type="none" w="sm" len="sm"/>
                <a:tailEnd type="none" w="sm" len="sm"/>
              </a:ln>
            </p:spPr>
            <p:txBody>
              <a:bodyPr/>
              <a:lstStyle/>
              <a:p>
                <a:endParaRPr lang="es-ES"/>
              </a:p>
            </p:txBody>
          </p:sp>
          <p:sp>
            <p:nvSpPr>
              <p:cNvPr id="107006" name="Freeform 768"/>
              <p:cNvSpPr>
                <a:spLocks/>
              </p:cNvSpPr>
              <p:nvPr/>
            </p:nvSpPr>
            <p:spPr bwMode="auto">
              <a:xfrm>
                <a:off x="446" y="3021"/>
                <a:ext cx="48" cy="29"/>
              </a:xfrm>
              <a:custGeom>
                <a:avLst/>
                <a:gdLst>
                  <a:gd name="T0" fmla="*/ 0 w 48"/>
                  <a:gd name="T1" fmla="*/ 0 h 29"/>
                  <a:gd name="T2" fmla="*/ 8 w 48"/>
                  <a:gd name="T3" fmla="*/ 0 h 29"/>
                  <a:gd name="T4" fmla="*/ 19 w 48"/>
                  <a:gd name="T5" fmla="*/ 3 h 29"/>
                  <a:gd name="T6" fmla="*/ 30 w 48"/>
                  <a:gd name="T7" fmla="*/ 9 h 29"/>
                  <a:gd name="T8" fmla="*/ 37 w 48"/>
                  <a:gd name="T9" fmla="*/ 12 h 29"/>
                  <a:gd name="T10" fmla="*/ 45 w 48"/>
                  <a:gd name="T11" fmla="*/ 16 h 29"/>
                  <a:gd name="T12" fmla="*/ 47 w 48"/>
                  <a:gd name="T13" fmla="*/ 19 h 29"/>
                  <a:gd name="T14" fmla="*/ 47 w 48"/>
                  <a:gd name="T15" fmla="*/ 28 h 29"/>
                  <a:gd name="T16" fmla="*/ 0 w 48"/>
                  <a:gd name="T17" fmla="*/ 4 h 29"/>
                  <a:gd name="T18" fmla="*/ 0 w 48"/>
                  <a:gd name="T19" fmla="*/ 0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29"/>
                  <a:gd name="T32" fmla="*/ 48 w 48"/>
                  <a:gd name="T33" fmla="*/ 29 h 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29">
                    <a:moveTo>
                      <a:pt x="0" y="0"/>
                    </a:moveTo>
                    <a:lnTo>
                      <a:pt x="8" y="0"/>
                    </a:lnTo>
                    <a:lnTo>
                      <a:pt x="19" y="3"/>
                    </a:lnTo>
                    <a:lnTo>
                      <a:pt x="30" y="9"/>
                    </a:lnTo>
                    <a:lnTo>
                      <a:pt x="37" y="12"/>
                    </a:lnTo>
                    <a:lnTo>
                      <a:pt x="45" y="16"/>
                    </a:lnTo>
                    <a:lnTo>
                      <a:pt x="47" y="19"/>
                    </a:lnTo>
                    <a:lnTo>
                      <a:pt x="47" y="28"/>
                    </a:lnTo>
                    <a:lnTo>
                      <a:pt x="0" y="4"/>
                    </a:lnTo>
                    <a:lnTo>
                      <a:pt x="0"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7007" name="Freeform 769"/>
              <p:cNvSpPr>
                <a:spLocks/>
              </p:cNvSpPr>
              <p:nvPr/>
            </p:nvSpPr>
            <p:spPr bwMode="auto">
              <a:xfrm>
                <a:off x="449" y="3022"/>
                <a:ext cx="43" cy="26"/>
              </a:xfrm>
              <a:custGeom>
                <a:avLst/>
                <a:gdLst>
                  <a:gd name="T0" fmla="*/ 42 w 43"/>
                  <a:gd name="T1" fmla="*/ 25 h 26"/>
                  <a:gd name="T2" fmla="*/ 42 w 43"/>
                  <a:gd name="T3" fmla="*/ 17 h 26"/>
                  <a:gd name="T4" fmla="*/ 40 w 43"/>
                  <a:gd name="T5" fmla="*/ 14 h 26"/>
                  <a:gd name="T6" fmla="*/ 31 w 43"/>
                  <a:gd name="T7" fmla="*/ 9 h 26"/>
                  <a:gd name="T8" fmla="*/ 21 w 43"/>
                  <a:gd name="T9" fmla="*/ 4 h 26"/>
                  <a:gd name="T10" fmla="*/ 8 w 43"/>
                  <a:gd name="T11" fmla="*/ 0 h 26"/>
                  <a:gd name="T12" fmla="*/ 1 w 43"/>
                  <a:gd name="T13" fmla="*/ 0 h 26"/>
                  <a:gd name="T14" fmla="*/ 0 w 43"/>
                  <a:gd name="T15" fmla="*/ 7 h 26"/>
                  <a:gd name="T16" fmla="*/ 31 w 43"/>
                  <a:gd name="T17" fmla="*/ 19 h 26"/>
                  <a:gd name="T18" fmla="*/ 42 w 43"/>
                  <a:gd name="T19" fmla="*/ 25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
                  <a:gd name="T31" fmla="*/ 0 h 26"/>
                  <a:gd name="T32" fmla="*/ 43 w 43"/>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 h="26">
                    <a:moveTo>
                      <a:pt x="42" y="25"/>
                    </a:moveTo>
                    <a:lnTo>
                      <a:pt x="42" y="17"/>
                    </a:lnTo>
                    <a:lnTo>
                      <a:pt x="40" y="14"/>
                    </a:lnTo>
                    <a:lnTo>
                      <a:pt x="31" y="9"/>
                    </a:lnTo>
                    <a:lnTo>
                      <a:pt x="21" y="4"/>
                    </a:lnTo>
                    <a:lnTo>
                      <a:pt x="8" y="0"/>
                    </a:lnTo>
                    <a:lnTo>
                      <a:pt x="1" y="0"/>
                    </a:lnTo>
                    <a:lnTo>
                      <a:pt x="0" y="7"/>
                    </a:lnTo>
                    <a:lnTo>
                      <a:pt x="31" y="19"/>
                    </a:lnTo>
                    <a:lnTo>
                      <a:pt x="42" y="25"/>
                    </a:lnTo>
                  </a:path>
                </a:pathLst>
              </a:custGeom>
              <a:solidFill>
                <a:srgbClr val="E0E0E0"/>
              </a:solidFill>
              <a:ln w="9525" cap="rnd">
                <a:noFill/>
                <a:round/>
                <a:headEnd type="none" w="sm" len="sm"/>
                <a:tailEnd type="none" w="sm" len="sm"/>
              </a:ln>
            </p:spPr>
            <p:txBody>
              <a:bodyPr/>
              <a:lstStyle/>
              <a:p>
                <a:endParaRPr lang="es-ES"/>
              </a:p>
            </p:txBody>
          </p:sp>
          <p:sp>
            <p:nvSpPr>
              <p:cNvPr id="107008" name="Freeform 770"/>
              <p:cNvSpPr>
                <a:spLocks/>
              </p:cNvSpPr>
              <p:nvPr/>
            </p:nvSpPr>
            <p:spPr bwMode="auto">
              <a:xfrm>
                <a:off x="518" y="3109"/>
                <a:ext cx="28" cy="27"/>
              </a:xfrm>
              <a:custGeom>
                <a:avLst/>
                <a:gdLst>
                  <a:gd name="T0" fmla="*/ 16 w 28"/>
                  <a:gd name="T1" fmla="*/ 0 h 27"/>
                  <a:gd name="T2" fmla="*/ 21 w 28"/>
                  <a:gd name="T3" fmla="*/ 4 h 27"/>
                  <a:gd name="T4" fmla="*/ 23 w 28"/>
                  <a:gd name="T5" fmla="*/ 9 h 27"/>
                  <a:gd name="T6" fmla="*/ 24 w 28"/>
                  <a:gd name="T7" fmla="*/ 12 h 27"/>
                  <a:gd name="T8" fmla="*/ 24 w 28"/>
                  <a:gd name="T9" fmla="*/ 15 h 27"/>
                  <a:gd name="T10" fmla="*/ 27 w 28"/>
                  <a:gd name="T11" fmla="*/ 19 h 27"/>
                  <a:gd name="T12" fmla="*/ 3 w 28"/>
                  <a:gd name="T13" fmla="*/ 26 h 27"/>
                  <a:gd name="T14" fmla="*/ 0 w 28"/>
                  <a:gd name="T15" fmla="*/ 0 h 27"/>
                  <a:gd name="T16" fmla="*/ 9 w 28"/>
                  <a:gd name="T17" fmla="*/ 0 h 27"/>
                  <a:gd name="T18" fmla="*/ 16 w 28"/>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
                  <a:gd name="T31" fmla="*/ 0 h 27"/>
                  <a:gd name="T32" fmla="*/ 28 w 28"/>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 h="27">
                    <a:moveTo>
                      <a:pt x="16" y="0"/>
                    </a:moveTo>
                    <a:lnTo>
                      <a:pt x="21" y="4"/>
                    </a:lnTo>
                    <a:lnTo>
                      <a:pt x="23" y="9"/>
                    </a:lnTo>
                    <a:lnTo>
                      <a:pt x="24" y="12"/>
                    </a:lnTo>
                    <a:lnTo>
                      <a:pt x="24" y="15"/>
                    </a:lnTo>
                    <a:lnTo>
                      <a:pt x="27" y="19"/>
                    </a:lnTo>
                    <a:lnTo>
                      <a:pt x="3" y="26"/>
                    </a:lnTo>
                    <a:lnTo>
                      <a:pt x="0" y="0"/>
                    </a:lnTo>
                    <a:lnTo>
                      <a:pt x="9" y="0"/>
                    </a:lnTo>
                    <a:lnTo>
                      <a:pt x="16"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7009" name="Freeform 771"/>
              <p:cNvSpPr>
                <a:spLocks/>
              </p:cNvSpPr>
              <p:nvPr/>
            </p:nvSpPr>
            <p:spPr bwMode="auto">
              <a:xfrm>
                <a:off x="523" y="3109"/>
                <a:ext cx="27" cy="27"/>
              </a:xfrm>
              <a:custGeom>
                <a:avLst/>
                <a:gdLst>
                  <a:gd name="T0" fmla="*/ 15 w 27"/>
                  <a:gd name="T1" fmla="*/ 0 h 27"/>
                  <a:gd name="T2" fmla="*/ 20 w 27"/>
                  <a:gd name="T3" fmla="*/ 4 h 27"/>
                  <a:gd name="T4" fmla="*/ 23 w 27"/>
                  <a:gd name="T5" fmla="*/ 9 h 27"/>
                  <a:gd name="T6" fmla="*/ 23 w 27"/>
                  <a:gd name="T7" fmla="*/ 14 h 27"/>
                  <a:gd name="T8" fmla="*/ 26 w 27"/>
                  <a:gd name="T9" fmla="*/ 18 h 27"/>
                  <a:gd name="T10" fmla="*/ 6 w 27"/>
                  <a:gd name="T11" fmla="*/ 26 h 27"/>
                  <a:gd name="T12" fmla="*/ 0 w 27"/>
                  <a:gd name="T13" fmla="*/ 0 h 27"/>
                  <a:gd name="T14" fmla="*/ 7 w 27"/>
                  <a:gd name="T15" fmla="*/ 0 h 27"/>
                  <a:gd name="T16" fmla="*/ 15 w 27"/>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27"/>
                  <a:gd name="T29" fmla="*/ 27 w 27"/>
                  <a:gd name="T30" fmla="*/ 27 h 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27">
                    <a:moveTo>
                      <a:pt x="15" y="0"/>
                    </a:moveTo>
                    <a:lnTo>
                      <a:pt x="20" y="4"/>
                    </a:lnTo>
                    <a:lnTo>
                      <a:pt x="23" y="9"/>
                    </a:lnTo>
                    <a:lnTo>
                      <a:pt x="23" y="14"/>
                    </a:lnTo>
                    <a:lnTo>
                      <a:pt x="26" y="18"/>
                    </a:lnTo>
                    <a:lnTo>
                      <a:pt x="6" y="26"/>
                    </a:lnTo>
                    <a:lnTo>
                      <a:pt x="0" y="0"/>
                    </a:lnTo>
                    <a:lnTo>
                      <a:pt x="7" y="0"/>
                    </a:lnTo>
                    <a:lnTo>
                      <a:pt x="15" y="0"/>
                    </a:lnTo>
                  </a:path>
                </a:pathLst>
              </a:custGeom>
              <a:solidFill>
                <a:srgbClr val="E0E0E0"/>
              </a:solidFill>
              <a:ln w="9525" cap="rnd">
                <a:noFill/>
                <a:round/>
                <a:headEnd type="none" w="sm" len="sm"/>
                <a:tailEnd type="none" w="sm" len="sm"/>
              </a:ln>
            </p:spPr>
            <p:txBody>
              <a:bodyPr/>
              <a:lstStyle/>
              <a:p>
                <a:endParaRPr lang="es-ES"/>
              </a:p>
            </p:txBody>
          </p:sp>
          <p:sp>
            <p:nvSpPr>
              <p:cNvPr id="107010" name="Freeform 772"/>
              <p:cNvSpPr>
                <a:spLocks/>
              </p:cNvSpPr>
              <p:nvPr/>
            </p:nvSpPr>
            <p:spPr bwMode="auto">
              <a:xfrm>
                <a:off x="511" y="3108"/>
                <a:ext cx="29" cy="39"/>
              </a:xfrm>
              <a:custGeom>
                <a:avLst/>
                <a:gdLst>
                  <a:gd name="T0" fmla="*/ 7 w 29"/>
                  <a:gd name="T1" fmla="*/ 0 h 39"/>
                  <a:gd name="T2" fmla="*/ 19 w 29"/>
                  <a:gd name="T3" fmla="*/ 0 h 39"/>
                  <a:gd name="T4" fmla="*/ 24 w 29"/>
                  <a:gd name="T5" fmla="*/ 9 h 39"/>
                  <a:gd name="T6" fmla="*/ 28 w 29"/>
                  <a:gd name="T7" fmla="*/ 22 h 39"/>
                  <a:gd name="T8" fmla="*/ 28 w 29"/>
                  <a:gd name="T9" fmla="*/ 31 h 39"/>
                  <a:gd name="T10" fmla="*/ 0 w 29"/>
                  <a:gd name="T11" fmla="*/ 38 h 39"/>
                  <a:gd name="T12" fmla="*/ 0 w 29"/>
                  <a:gd name="T13" fmla="*/ 0 h 39"/>
                  <a:gd name="T14" fmla="*/ 7 w 29"/>
                  <a:gd name="T15" fmla="*/ 0 h 39"/>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39"/>
                  <a:gd name="T26" fmla="*/ 29 w 29"/>
                  <a:gd name="T27" fmla="*/ 39 h 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39">
                    <a:moveTo>
                      <a:pt x="7" y="0"/>
                    </a:moveTo>
                    <a:lnTo>
                      <a:pt x="19" y="0"/>
                    </a:lnTo>
                    <a:lnTo>
                      <a:pt x="24" y="9"/>
                    </a:lnTo>
                    <a:lnTo>
                      <a:pt x="28" y="22"/>
                    </a:lnTo>
                    <a:lnTo>
                      <a:pt x="28" y="31"/>
                    </a:lnTo>
                    <a:lnTo>
                      <a:pt x="0" y="38"/>
                    </a:lnTo>
                    <a:lnTo>
                      <a:pt x="0" y="0"/>
                    </a:lnTo>
                    <a:lnTo>
                      <a:pt x="7"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011" name="Freeform 773"/>
              <p:cNvSpPr>
                <a:spLocks/>
              </p:cNvSpPr>
              <p:nvPr/>
            </p:nvSpPr>
            <p:spPr bwMode="auto">
              <a:xfrm>
                <a:off x="518" y="3109"/>
                <a:ext cx="28" cy="30"/>
              </a:xfrm>
              <a:custGeom>
                <a:avLst/>
                <a:gdLst>
                  <a:gd name="T0" fmla="*/ 0 w 28"/>
                  <a:gd name="T1" fmla="*/ 0 h 30"/>
                  <a:gd name="T2" fmla="*/ 18 w 28"/>
                  <a:gd name="T3" fmla="*/ 0 h 30"/>
                  <a:gd name="T4" fmla="*/ 22 w 28"/>
                  <a:gd name="T5" fmla="*/ 10 h 30"/>
                  <a:gd name="T6" fmla="*/ 27 w 28"/>
                  <a:gd name="T7" fmla="*/ 22 h 30"/>
                  <a:gd name="T8" fmla="*/ 0 w 28"/>
                  <a:gd name="T9" fmla="*/ 29 h 30"/>
                  <a:gd name="T10" fmla="*/ 0 w 28"/>
                  <a:gd name="T11" fmla="*/ 0 h 30"/>
                  <a:gd name="T12" fmla="*/ 0 60000 65536"/>
                  <a:gd name="T13" fmla="*/ 0 60000 65536"/>
                  <a:gd name="T14" fmla="*/ 0 60000 65536"/>
                  <a:gd name="T15" fmla="*/ 0 60000 65536"/>
                  <a:gd name="T16" fmla="*/ 0 60000 65536"/>
                  <a:gd name="T17" fmla="*/ 0 60000 65536"/>
                  <a:gd name="T18" fmla="*/ 0 w 28"/>
                  <a:gd name="T19" fmla="*/ 0 h 30"/>
                  <a:gd name="T20" fmla="*/ 28 w 28"/>
                  <a:gd name="T21" fmla="*/ 30 h 30"/>
                </a:gdLst>
                <a:ahLst/>
                <a:cxnLst>
                  <a:cxn ang="T12">
                    <a:pos x="T0" y="T1"/>
                  </a:cxn>
                  <a:cxn ang="T13">
                    <a:pos x="T2" y="T3"/>
                  </a:cxn>
                  <a:cxn ang="T14">
                    <a:pos x="T4" y="T5"/>
                  </a:cxn>
                  <a:cxn ang="T15">
                    <a:pos x="T6" y="T7"/>
                  </a:cxn>
                  <a:cxn ang="T16">
                    <a:pos x="T8" y="T9"/>
                  </a:cxn>
                  <a:cxn ang="T17">
                    <a:pos x="T10" y="T11"/>
                  </a:cxn>
                </a:cxnLst>
                <a:rect l="T18" t="T19" r="T20" b="T21"/>
                <a:pathLst>
                  <a:path w="28" h="30">
                    <a:moveTo>
                      <a:pt x="0" y="0"/>
                    </a:moveTo>
                    <a:lnTo>
                      <a:pt x="18" y="0"/>
                    </a:lnTo>
                    <a:lnTo>
                      <a:pt x="22" y="10"/>
                    </a:lnTo>
                    <a:lnTo>
                      <a:pt x="27" y="22"/>
                    </a:lnTo>
                    <a:lnTo>
                      <a:pt x="0" y="29"/>
                    </a:lnTo>
                    <a:lnTo>
                      <a:pt x="0" y="0"/>
                    </a:lnTo>
                  </a:path>
                </a:pathLst>
              </a:custGeom>
              <a:solidFill>
                <a:srgbClr val="808080"/>
              </a:solidFill>
              <a:ln w="9525" cap="rnd">
                <a:noFill/>
                <a:round/>
                <a:headEnd type="none" w="sm" len="sm"/>
                <a:tailEnd type="none" w="sm" len="sm"/>
              </a:ln>
            </p:spPr>
            <p:txBody>
              <a:bodyPr/>
              <a:lstStyle/>
              <a:p>
                <a:endParaRPr lang="es-ES"/>
              </a:p>
            </p:txBody>
          </p:sp>
          <p:sp>
            <p:nvSpPr>
              <p:cNvPr id="107012" name="Freeform 774"/>
              <p:cNvSpPr>
                <a:spLocks/>
              </p:cNvSpPr>
              <p:nvPr/>
            </p:nvSpPr>
            <p:spPr bwMode="auto">
              <a:xfrm>
                <a:off x="562" y="3138"/>
                <a:ext cx="27" cy="30"/>
              </a:xfrm>
              <a:custGeom>
                <a:avLst/>
                <a:gdLst>
                  <a:gd name="T0" fmla="*/ 0 w 27"/>
                  <a:gd name="T1" fmla="*/ 0 h 30"/>
                  <a:gd name="T2" fmla="*/ 11 w 27"/>
                  <a:gd name="T3" fmla="*/ 0 h 30"/>
                  <a:gd name="T4" fmla="*/ 20 w 27"/>
                  <a:gd name="T5" fmla="*/ 0 h 30"/>
                  <a:gd name="T6" fmla="*/ 24 w 27"/>
                  <a:gd name="T7" fmla="*/ 3 h 30"/>
                  <a:gd name="T8" fmla="*/ 26 w 27"/>
                  <a:gd name="T9" fmla="*/ 10 h 30"/>
                  <a:gd name="T10" fmla="*/ 26 w 27"/>
                  <a:gd name="T11" fmla="*/ 17 h 30"/>
                  <a:gd name="T12" fmla="*/ 23 w 27"/>
                  <a:gd name="T13" fmla="*/ 22 h 30"/>
                  <a:gd name="T14" fmla="*/ 0 w 27"/>
                  <a:gd name="T15" fmla="*/ 29 h 30"/>
                  <a:gd name="T16" fmla="*/ 0 w 27"/>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30"/>
                  <a:gd name="T29" fmla="*/ 27 w 27"/>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30">
                    <a:moveTo>
                      <a:pt x="0" y="0"/>
                    </a:moveTo>
                    <a:lnTo>
                      <a:pt x="11" y="0"/>
                    </a:lnTo>
                    <a:lnTo>
                      <a:pt x="20" y="0"/>
                    </a:lnTo>
                    <a:lnTo>
                      <a:pt x="24" y="3"/>
                    </a:lnTo>
                    <a:lnTo>
                      <a:pt x="26" y="10"/>
                    </a:lnTo>
                    <a:lnTo>
                      <a:pt x="26" y="17"/>
                    </a:lnTo>
                    <a:lnTo>
                      <a:pt x="23" y="22"/>
                    </a:lnTo>
                    <a:lnTo>
                      <a:pt x="0" y="29"/>
                    </a:lnTo>
                    <a:lnTo>
                      <a:pt x="0"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7013" name="Freeform 775"/>
              <p:cNvSpPr>
                <a:spLocks/>
              </p:cNvSpPr>
              <p:nvPr/>
            </p:nvSpPr>
            <p:spPr bwMode="auto">
              <a:xfrm>
                <a:off x="449" y="3035"/>
                <a:ext cx="43" cy="25"/>
              </a:xfrm>
              <a:custGeom>
                <a:avLst/>
                <a:gdLst>
                  <a:gd name="T0" fmla="*/ 0 w 43"/>
                  <a:gd name="T1" fmla="*/ 0 h 25"/>
                  <a:gd name="T2" fmla="*/ 12 w 43"/>
                  <a:gd name="T3" fmla="*/ 5 h 25"/>
                  <a:gd name="T4" fmla="*/ 26 w 43"/>
                  <a:gd name="T5" fmla="*/ 16 h 25"/>
                  <a:gd name="T6" fmla="*/ 34 w 43"/>
                  <a:gd name="T7" fmla="*/ 20 h 25"/>
                  <a:gd name="T8" fmla="*/ 42 w 43"/>
                  <a:gd name="T9" fmla="*/ 24 h 25"/>
                  <a:gd name="T10" fmla="*/ 31 w 43"/>
                  <a:gd name="T11" fmla="*/ 20 h 25"/>
                  <a:gd name="T12" fmla="*/ 20 w 43"/>
                  <a:gd name="T13" fmla="*/ 14 h 25"/>
                  <a:gd name="T14" fmla="*/ 8 w 43"/>
                  <a:gd name="T15" fmla="*/ 6 h 25"/>
                  <a:gd name="T16" fmla="*/ 0 w 43"/>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25"/>
                  <a:gd name="T29" fmla="*/ 43 w 43"/>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25">
                    <a:moveTo>
                      <a:pt x="0" y="0"/>
                    </a:moveTo>
                    <a:lnTo>
                      <a:pt x="12" y="5"/>
                    </a:lnTo>
                    <a:lnTo>
                      <a:pt x="26" y="16"/>
                    </a:lnTo>
                    <a:lnTo>
                      <a:pt x="34" y="20"/>
                    </a:lnTo>
                    <a:lnTo>
                      <a:pt x="42" y="24"/>
                    </a:lnTo>
                    <a:lnTo>
                      <a:pt x="31" y="20"/>
                    </a:lnTo>
                    <a:lnTo>
                      <a:pt x="20" y="14"/>
                    </a:lnTo>
                    <a:lnTo>
                      <a:pt x="8" y="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7014" name="Freeform 776"/>
              <p:cNvSpPr>
                <a:spLocks/>
              </p:cNvSpPr>
              <p:nvPr/>
            </p:nvSpPr>
            <p:spPr bwMode="auto">
              <a:xfrm>
                <a:off x="412" y="3022"/>
                <a:ext cx="160" cy="253"/>
              </a:xfrm>
              <a:custGeom>
                <a:avLst/>
                <a:gdLst>
                  <a:gd name="T0" fmla="*/ 32 w 160"/>
                  <a:gd name="T1" fmla="*/ 6 h 253"/>
                  <a:gd name="T2" fmla="*/ 35 w 160"/>
                  <a:gd name="T3" fmla="*/ 0 h 253"/>
                  <a:gd name="T4" fmla="*/ 44 w 160"/>
                  <a:gd name="T5" fmla="*/ 2 h 253"/>
                  <a:gd name="T6" fmla="*/ 53 w 160"/>
                  <a:gd name="T7" fmla="*/ 7 h 253"/>
                  <a:gd name="T8" fmla="*/ 62 w 160"/>
                  <a:gd name="T9" fmla="*/ 10 h 253"/>
                  <a:gd name="T10" fmla="*/ 72 w 160"/>
                  <a:gd name="T11" fmla="*/ 16 h 253"/>
                  <a:gd name="T12" fmla="*/ 80 w 160"/>
                  <a:gd name="T13" fmla="*/ 20 h 253"/>
                  <a:gd name="T14" fmla="*/ 82 w 160"/>
                  <a:gd name="T15" fmla="*/ 25 h 253"/>
                  <a:gd name="T16" fmla="*/ 85 w 160"/>
                  <a:gd name="T17" fmla="*/ 31 h 253"/>
                  <a:gd name="T18" fmla="*/ 89 w 160"/>
                  <a:gd name="T19" fmla="*/ 35 h 253"/>
                  <a:gd name="T20" fmla="*/ 91 w 160"/>
                  <a:gd name="T21" fmla="*/ 45 h 253"/>
                  <a:gd name="T22" fmla="*/ 101 w 160"/>
                  <a:gd name="T23" fmla="*/ 66 h 253"/>
                  <a:gd name="T24" fmla="*/ 109 w 160"/>
                  <a:gd name="T25" fmla="*/ 91 h 253"/>
                  <a:gd name="T26" fmla="*/ 112 w 160"/>
                  <a:gd name="T27" fmla="*/ 109 h 253"/>
                  <a:gd name="T28" fmla="*/ 147 w 160"/>
                  <a:gd name="T29" fmla="*/ 111 h 253"/>
                  <a:gd name="T30" fmla="*/ 153 w 160"/>
                  <a:gd name="T31" fmla="*/ 114 h 253"/>
                  <a:gd name="T32" fmla="*/ 157 w 160"/>
                  <a:gd name="T33" fmla="*/ 123 h 253"/>
                  <a:gd name="T34" fmla="*/ 159 w 160"/>
                  <a:gd name="T35" fmla="*/ 138 h 253"/>
                  <a:gd name="T36" fmla="*/ 150 w 160"/>
                  <a:gd name="T37" fmla="*/ 148 h 253"/>
                  <a:gd name="T38" fmla="*/ 137 w 160"/>
                  <a:gd name="T39" fmla="*/ 150 h 253"/>
                  <a:gd name="T40" fmla="*/ 126 w 160"/>
                  <a:gd name="T41" fmla="*/ 150 h 253"/>
                  <a:gd name="T42" fmla="*/ 114 w 160"/>
                  <a:gd name="T43" fmla="*/ 153 h 253"/>
                  <a:gd name="T44" fmla="*/ 114 w 160"/>
                  <a:gd name="T45" fmla="*/ 157 h 253"/>
                  <a:gd name="T46" fmla="*/ 114 w 160"/>
                  <a:gd name="T47" fmla="*/ 172 h 253"/>
                  <a:gd name="T48" fmla="*/ 116 w 160"/>
                  <a:gd name="T49" fmla="*/ 184 h 253"/>
                  <a:gd name="T50" fmla="*/ 120 w 160"/>
                  <a:gd name="T51" fmla="*/ 198 h 253"/>
                  <a:gd name="T52" fmla="*/ 131 w 160"/>
                  <a:gd name="T53" fmla="*/ 220 h 253"/>
                  <a:gd name="T54" fmla="*/ 122 w 160"/>
                  <a:gd name="T55" fmla="*/ 231 h 253"/>
                  <a:gd name="T56" fmla="*/ 100 w 160"/>
                  <a:gd name="T57" fmla="*/ 244 h 253"/>
                  <a:gd name="T58" fmla="*/ 67 w 160"/>
                  <a:gd name="T59" fmla="*/ 252 h 253"/>
                  <a:gd name="T60" fmla="*/ 44 w 160"/>
                  <a:gd name="T61" fmla="*/ 249 h 253"/>
                  <a:gd name="T62" fmla="*/ 28 w 160"/>
                  <a:gd name="T63" fmla="*/ 240 h 253"/>
                  <a:gd name="T64" fmla="*/ 25 w 160"/>
                  <a:gd name="T65" fmla="*/ 204 h 253"/>
                  <a:gd name="T66" fmla="*/ 21 w 160"/>
                  <a:gd name="T67" fmla="*/ 234 h 253"/>
                  <a:gd name="T68" fmla="*/ 6 w 160"/>
                  <a:gd name="T69" fmla="*/ 226 h 253"/>
                  <a:gd name="T70" fmla="*/ 3 w 160"/>
                  <a:gd name="T71" fmla="*/ 208 h 253"/>
                  <a:gd name="T72" fmla="*/ 13 w 160"/>
                  <a:gd name="T73" fmla="*/ 171 h 253"/>
                  <a:gd name="T74" fmla="*/ 13 w 160"/>
                  <a:gd name="T75" fmla="*/ 160 h 253"/>
                  <a:gd name="T76" fmla="*/ 10 w 160"/>
                  <a:gd name="T77" fmla="*/ 148 h 253"/>
                  <a:gd name="T78" fmla="*/ 8 w 160"/>
                  <a:gd name="T79" fmla="*/ 130 h 253"/>
                  <a:gd name="T80" fmla="*/ 4 w 160"/>
                  <a:gd name="T81" fmla="*/ 114 h 253"/>
                  <a:gd name="T82" fmla="*/ 0 w 160"/>
                  <a:gd name="T83" fmla="*/ 89 h 253"/>
                  <a:gd name="T84" fmla="*/ 0 w 160"/>
                  <a:gd name="T85" fmla="*/ 66 h 253"/>
                  <a:gd name="T86" fmla="*/ 0 w 160"/>
                  <a:gd name="T87" fmla="*/ 46 h 253"/>
                  <a:gd name="T88" fmla="*/ 0 w 160"/>
                  <a:gd name="T89" fmla="*/ 31 h 253"/>
                  <a:gd name="T90" fmla="*/ 4 w 160"/>
                  <a:gd name="T91" fmla="*/ 24 h 253"/>
                  <a:gd name="T92" fmla="*/ 12 w 160"/>
                  <a:gd name="T93" fmla="*/ 19 h 253"/>
                  <a:gd name="T94" fmla="*/ 21 w 160"/>
                  <a:gd name="T95" fmla="*/ 10 h 253"/>
                  <a:gd name="T96" fmla="*/ 32 w 160"/>
                  <a:gd name="T97" fmla="*/ 6 h 25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0"/>
                  <a:gd name="T148" fmla="*/ 0 h 253"/>
                  <a:gd name="T149" fmla="*/ 160 w 160"/>
                  <a:gd name="T150" fmla="*/ 253 h 25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0" h="253">
                    <a:moveTo>
                      <a:pt x="32" y="6"/>
                    </a:moveTo>
                    <a:lnTo>
                      <a:pt x="35" y="0"/>
                    </a:lnTo>
                    <a:lnTo>
                      <a:pt x="44" y="2"/>
                    </a:lnTo>
                    <a:lnTo>
                      <a:pt x="53" y="7"/>
                    </a:lnTo>
                    <a:lnTo>
                      <a:pt x="62" y="10"/>
                    </a:lnTo>
                    <a:lnTo>
                      <a:pt x="72" y="16"/>
                    </a:lnTo>
                    <a:lnTo>
                      <a:pt x="80" y="20"/>
                    </a:lnTo>
                    <a:lnTo>
                      <a:pt x="82" y="25"/>
                    </a:lnTo>
                    <a:lnTo>
                      <a:pt x="85" y="31"/>
                    </a:lnTo>
                    <a:lnTo>
                      <a:pt x="89" y="35"/>
                    </a:lnTo>
                    <a:lnTo>
                      <a:pt x="91" y="45"/>
                    </a:lnTo>
                    <a:lnTo>
                      <a:pt x="101" y="66"/>
                    </a:lnTo>
                    <a:lnTo>
                      <a:pt x="109" y="91"/>
                    </a:lnTo>
                    <a:lnTo>
                      <a:pt x="112" y="109"/>
                    </a:lnTo>
                    <a:lnTo>
                      <a:pt x="147" y="111"/>
                    </a:lnTo>
                    <a:lnTo>
                      <a:pt x="153" y="114"/>
                    </a:lnTo>
                    <a:lnTo>
                      <a:pt x="157" y="123"/>
                    </a:lnTo>
                    <a:lnTo>
                      <a:pt x="159" y="138"/>
                    </a:lnTo>
                    <a:lnTo>
                      <a:pt x="150" y="148"/>
                    </a:lnTo>
                    <a:lnTo>
                      <a:pt x="137" y="150"/>
                    </a:lnTo>
                    <a:lnTo>
                      <a:pt x="126" y="150"/>
                    </a:lnTo>
                    <a:lnTo>
                      <a:pt x="114" y="153"/>
                    </a:lnTo>
                    <a:lnTo>
                      <a:pt x="114" y="157"/>
                    </a:lnTo>
                    <a:lnTo>
                      <a:pt x="114" y="172"/>
                    </a:lnTo>
                    <a:lnTo>
                      <a:pt x="116" y="184"/>
                    </a:lnTo>
                    <a:lnTo>
                      <a:pt x="120" y="198"/>
                    </a:lnTo>
                    <a:lnTo>
                      <a:pt x="131" y="220"/>
                    </a:lnTo>
                    <a:lnTo>
                      <a:pt x="122" y="231"/>
                    </a:lnTo>
                    <a:lnTo>
                      <a:pt x="100" y="244"/>
                    </a:lnTo>
                    <a:lnTo>
                      <a:pt x="67" y="252"/>
                    </a:lnTo>
                    <a:lnTo>
                      <a:pt x="44" y="249"/>
                    </a:lnTo>
                    <a:lnTo>
                      <a:pt x="28" y="240"/>
                    </a:lnTo>
                    <a:lnTo>
                      <a:pt x="25" y="204"/>
                    </a:lnTo>
                    <a:lnTo>
                      <a:pt x="21" y="234"/>
                    </a:lnTo>
                    <a:lnTo>
                      <a:pt x="6" y="226"/>
                    </a:lnTo>
                    <a:lnTo>
                      <a:pt x="3" y="208"/>
                    </a:lnTo>
                    <a:lnTo>
                      <a:pt x="13" y="171"/>
                    </a:lnTo>
                    <a:lnTo>
                      <a:pt x="13" y="160"/>
                    </a:lnTo>
                    <a:lnTo>
                      <a:pt x="10" y="148"/>
                    </a:lnTo>
                    <a:lnTo>
                      <a:pt x="8" y="130"/>
                    </a:lnTo>
                    <a:lnTo>
                      <a:pt x="4" y="114"/>
                    </a:lnTo>
                    <a:lnTo>
                      <a:pt x="0" y="89"/>
                    </a:lnTo>
                    <a:lnTo>
                      <a:pt x="0" y="66"/>
                    </a:lnTo>
                    <a:lnTo>
                      <a:pt x="0" y="46"/>
                    </a:lnTo>
                    <a:lnTo>
                      <a:pt x="0" y="31"/>
                    </a:lnTo>
                    <a:lnTo>
                      <a:pt x="4" y="24"/>
                    </a:lnTo>
                    <a:lnTo>
                      <a:pt x="12" y="19"/>
                    </a:lnTo>
                    <a:lnTo>
                      <a:pt x="21" y="10"/>
                    </a:lnTo>
                    <a:lnTo>
                      <a:pt x="32"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015" name="Freeform 777"/>
              <p:cNvSpPr>
                <a:spLocks/>
              </p:cNvSpPr>
              <p:nvPr/>
            </p:nvSpPr>
            <p:spPr bwMode="auto">
              <a:xfrm>
                <a:off x="418" y="3027"/>
                <a:ext cx="124" cy="242"/>
              </a:xfrm>
              <a:custGeom>
                <a:avLst/>
                <a:gdLst>
                  <a:gd name="T0" fmla="*/ 106 w 124"/>
                  <a:gd name="T1" fmla="*/ 148 h 242"/>
                  <a:gd name="T2" fmla="*/ 91 w 124"/>
                  <a:gd name="T3" fmla="*/ 147 h 242"/>
                  <a:gd name="T4" fmla="*/ 81 w 124"/>
                  <a:gd name="T5" fmla="*/ 146 h 242"/>
                  <a:gd name="T6" fmla="*/ 67 w 124"/>
                  <a:gd name="T7" fmla="*/ 145 h 242"/>
                  <a:gd name="T8" fmla="*/ 54 w 124"/>
                  <a:gd name="T9" fmla="*/ 142 h 242"/>
                  <a:gd name="T10" fmla="*/ 46 w 124"/>
                  <a:gd name="T11" fmla="*/ 138 h 242"/>
                  <a:gd name="T12" fmla="*/ 43 w 124"/>
                  <a:gd name="T13" fmla="*/ 127 h 242"/>
                  <a:gd name="T14" fmla="*/ 39 w 124"/>
                  <a:gd name="T15" fmla="*/ 112 h 242"/>
                  <a:gd name="T16" fmla="*/ 32 w 124"/>
                  <a:gd name="T17" fmla="*/ 106 h 242"/>
                  <a:gd name="T18" fmla="*/ 22 w 124"/>
                  <a:gd name="T19" fmla="*/ 91 h 242"/>
                  <a:gd name="T20" fmla="*/ 32 w 124"/>
                  <a:gd name="T21" fmla="*/ 103 h 242"/>
                  <a:gd name="T22" fmla="*/ 39 w 124"/>
                  <a:gd name="T23" fmla="*/ 106 h 242"/>
                  <a:gd name="T24" fmla="*/ 37 w 124"/>
                  <a:gd name="T25" fmla="*/ 90 h 242"/>
                  <a:gd name="T26" fmla="*/ 37 w 124"/>
                  <a:gd name="T27" fmla="*/ 76 h 242"/>
                  <a:gd name="T28" fmla="*/ 38 w 124"/>
                  <a:gd name="T29" fmla="*/ 53 h 242"/>
                  <a:gd name="T30" fmla="*/ 39 w 124"/>
                  <a:gd name="T31" fmla="*/ 43 h 242"/>
                  <a:gd name="T32" fmla="*/ 43 w 124"/>
                  <a:gd name="T33" fmla="*/ 39 h 242"/>
                  <a:gd name="T34" fmla="*/ 49 w 124"/>
                  <a:gd name="T35" fmla="*/ 32 h 242"/>
                  <a:gd name="T36" fmla="*/ 59 w 124"/>
                  <a:gd name="T37" fmla="*/ 29 h 242"/>
                  <a:gd name="T38" fmla="*/ 64 w 124"/>
                  <a:gd name="T39" fmla="*/ 27 h 242"/>
                  <a:gd name="T40" fmla="*/ 72 w 124"/>
                  <a:gd name="T41" fmla="*/ 28 h 242"/>
                  <a:gd name="T42" fmla="*/ 81 w 124"/>
                  <a:gd name="T43" fmla="*/ 32 h 242"/>
                  <a:gd name="T44" fmla="*/ 77 w 124"/>
                  <a:gd name="T45" fmla="*/ 24 h 242"/>
                  <a:gd name="T46" fmla="*/ 72 w 124"/>
                  <a:gd name="T47" fmla="*/ 18 h 242"/>
                  <a:gd name="T48" fmla="*/ 65 w 124"/>
                  <a:gd name="T49" fmla="*/ 13 h 242"/>
                  <a:gd name="T50" fmla="*/ 56 w 124"/>
                  <a:gd name="T51" fmla="*/ 9 h 242"/>
                  <a:gd name="T52" fmla="*/ 46 w 124"/>
                  <a:gd name="T53" fmla="*/ 3 h 242"/>
                  <a:gd name="T54" fmla="*/ 37 w 124"/>
                  <a:gd name="T55" fmla="*/ 0 h 242"/>
                  <a:gd name="T56" fmla="*/ 32 w 124"/>
                  <a:gd name="T57" fmla="*/ 0 h 242"/>
                  <a:gd name="T58" fmla="*/ 29 w 124"/>
                  <a:gd name="T59" fmla="*/ 3 h 242"/>
                  <a:gd name="T60" fmla="*/ 19 w 124"/>
                  <a:gd name="T61" fmla="*/ 9 h 242"/>
                  <a:gd name="T62" fmla="*/ 13 w 124"/>
                  <a:gd name="T63" fmla="*/ 13 h 242"/>
                  <a:gd name="T64" fmla="*/ 10 w 124"/>
                  <a:gd name="T65" fmla="*/ 19 h 242"/>
                  <a:gd name="T66" fmla="*/ 2 w 124"/>
                  <a:gd name="T67" fmla="*/ 24 h 242"/>
                  <a:gd name="T68" fmla="*/ 1 w 124"/>
                  <a:gd name="T69" fmla="*/ 29 h 242"/>
                  <a:gd name="T70" fmla="*/ 0 w 124"/>
                  <a:gd name="T71" fmla="*/ 39 h 242"/>
                  <a:gd name="T72" fmla="*/ 0 w 124"/>
                  <a:gd name="T73" fmla="*/ 54 h 242"/>
                  <a:gd name="T74" fmla="*/ 0 w 124"/>
                  <a:gd name="T75" fmla="*/ 69 h 242"/>
                  <a:gd name="T76" fmla="*/ 0 w 124"/>
                  <a:gd name="T77" fmla="*/ 85 h 242"/>
                  <a:gd name="T78" fmla="*/ 3 w 124"/>
                  <a:gd name="T79" fmla="*/ 104 h 242"/>
                  <a:gd name="T80" fmla="*/ 8 w 124"/>
                  <a:gd name="T81" fmla="*/ 123 h 242"/>
                  <a:gd name="T82" fmla="*/ 10 w 124"/>
                  <a:gd name="T83" fmla="*/ 139 h 242"/>
                  <a:gd name="T84" fmla="*/ 12 w 124"/>
                  <a:gd name="T85" fmla="*/ 153 h 242"/>
                  <a:gd name="T86" fmla="*/ 12 w 124"/>
                  <a:gd name="T87" fmla="*/ 162 h 242"/>
                  <a:gd name="T88" fmla="*/ 12 w 124"/>
                  <a:gd name="T89" fmla="*/ 173 h 242"/>
                  <a:gd name="T90" fmla="*/ 3 w 124"/>
                  <a:gd name="T91" fmla="*/ 199 h 242"/>
                  <a:gd name="T92" fmla="*/ 6 w 124"/>
                  <a:gd name="T93" fmla="*/ 215 h 242"/>
                  <a:gd name="T94" fmla="*/ 13 w 124"/>
                  <a:gd name="T95" fmla="*/ 221 h 242"/>
                  <a:gd name="T96" fmla="*/ 21 w 124"/>
                  <a:gd name="T97" fmla="*/ 190 h 242"/>
                  <a:gd name="T98" fmla="*/ 29 w 124"/>
                  <a:gd name="T99" fmla="*/ 231 h 242"/>
                  <a:gd name="T100" fmla="*/ 42 w 124"/>
                  <a:gd name="T101" fmla="*/ 237 h 242"/>
                  <a:gd name="T102" fmla="*/ 62 w 124"/>
                  <a:gd name="T103" fmla="*/ 241 h 242"/>
                  <a:gd name="T104" fmla="*/ 94 w 124"/>
                  <a:gd name="T105" fmla="*/ 233 h 242"/>
                  <a:gd name="T106" fmla="*/ 113 w 124"/>
                  <a:gd name="T107" fmla="*/ 222 h 242"/>
                  <a:gd name="T108" fmla="*/ 123 w 124"/>
                  <a:gd name="T109" fmla="*/ 212 h 242"/>
                  <a:gd name="T110" fmla="*/ 114 w 124"/>
                  <a:gd name="T111" fmla="*/ 202 h 242"/>
                  <a:gd name="T112" fmla="*/ 108 w 124"/>
                  <a:gd name="T113" fmla="*/ 185 h 242"/>
                  <a:gd name="T114" fmla="*/ 106 w 124"/>
                  <a:gd name="T115" fmla="*/ 162 h 242"/>
                  <a:gd name="T116" fmla="*/ 106 w 124"/>
                  <a:gd name="T117" fmla="*/ 148 h 24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4"/>
                  <a:gd name="T178" fmla="*/ 0 h 242"/>
                  <a:gd name="T179" fmla="*/ 124 w 124"/>
                  <a:gd name="T180" fmla="*/ 242 h 24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4" h="242">
                    <a:moveTo>
                      <a:pt x="106" y="148"/>
                    </a:moveTo>
                    <a:lnTo>
                      <a:pt x="91" y="147"/>
                    </a:lnTo>
                    <a:lnTo>
                      <a:pt x="81" y="146"/>
                    </a:lnTo>
                    <a:lnTo>
                      <a:pt x="67" y="145"/>
                    </a:lnTo>
                    <a:lnTo>
                      <a:pt x="54" y="142"/>
                    </a:lnTo>
                    <a:lnTo>
                      <a:pt x="46" y="138"/>
                    </a:lnTo>
                    <a:lnTo>
                      <a:pt x="43" y="127"/>
                    </a:lnTo>
                    <a:lnTo>
                      <a:pt x="39" y="112"/>
                    </a:lnTo>
                    <a:lnTo>
                      <a:pt x="32" y="106"/>
                    </a:lnTo>
                    <a:lnTo>
                      <a:pt x="22" y="91"/>
                    </a:lnTo>
                    <a:lnTo>
                      <a:pt x="32" y="103"/>
                    </a:lnTo>
                    <a:lnTo>
                      <a:pt x="39" y="106"/>
                    </a:lnTo>
                    <a:lnTo>
                      <a:pt x="37" y="90"/>
                    </a:lnTo>
                    <a:lnTo>
                      <a:pt x="37" y="76"/>
                    </a:lnTo>
                    <a:lnTo>
                      <a:pt x="38" y="53"/>
                    </a:lnTo>
                    <a:lnTo>
                      <a:pt x="39" y="43"/>
                    </a:lnTo>
                    <a:lnTo>
                      <a:pt x="43" y="39"/>
                    </a:lnTo>
                    <a:lnTo>
                      <a:pt x="49" y="32"/>
                    </a:lnTo>
                    <a:lnTo>
                      <a:pt x="59" y="29"/>
                    </a:lnTo>
                    <a:lnTo>
                      <a:pt x="64" y="27"/>
                    </a:lnTo>
                    <a:lnTo>
                      <a:pt x="72" y="28"/>
                    </a:lnTo>
                    <a:lnTo>
                      <a:pt x="81" y="32"/>
                    </a:lnTo>
                    <a:lnTo>
                      <a:pt x="77" y="24"/>
                    </a:lnTo>
                    <a:lnTo>
                      <a:pt x="72" y="18"/>
                    </a:lnTo>
                    <a:lnTo>
                      <a:pt x="65" y="13"/>
                    </a:lnTo>
                    <a:lnTo>
                      <a:pt x="56" y="9"/>
                    </a:lnTo>
                    <a:lnTo>
                      <a:pt x="46" y="3"/>
                    </a:lnTo>
                    <a:lnTo>
                      <a:pt x="37" y="0"/>
                    </a:lnTo>
                    <a:lnTo>
                      <a:pt x="32" y="0"/>
                    </a:lnTo>
                    <a:lnTo>
                      <a:pt x="29" y="3"/>
                    </a:lnTo>
                    <a:lnTo>
                      <a:pt x="19" y="9"/>
                    </a:lnTo>
                    <a:lnTo>
                      <a:pt x="13" y="13"/>
                    </a:lnTo>
                    <a:lnTo>
                      <a:pt x="10" y="19"/>
                    </a:lnTo>
                    <a:lnTo>
                      <a:pt x="2" y="24"/>
                    </a:lnTo>
                    <a:lnTo>
                      <a:pt x="1" y="29"/>
                    </a:lnTo>
                    <a:lnTo>
                      <a:pt x="0" y="39"/>
                    </a:lnTo>
                    <a:lnTo>
                      <a:pt x="0" y="54"/>
                    </a:lnTo>
                    <a:lnTo>
                      <a:pt x="0" y="69"/>
                    </a:lnTo>
                    <a:lnTo>
                      <a:pt x="0" y="85"/>
                    </a:lnTo>
                    <a:lnTo>
                      <a:pt x="3" y="104"/>
                    </a:lnTo>
                    <a:lnTo>
                      <a:pt x="8" y="123"/>
                    </a:lnTo>
                    <a:lnTo>
                      <a:pt x="10" y="139"/>
                    </a:lnTo>
                    <a:lnTo>
                      <a:pt x="12" y="153"/>
                    </a:lnTo>
                    <a:lnTo>
                      <a:pt x="12" y="162"/>
                    </a:lnTo>
                    <a:lnTo>
                      <a:pt x="12" y="173"/>
                    </a:lnTo>
                    <a:lnTo>
                      <a:pt x="3" y="199"/>
                    </a:lnTo>
                    <a:lnTo>
                      <a:pt x="6" y="215"/>
                    </a:lnTo>
                    <a:lnTo>
                      <a:pt x="13" y="221"/>
                    </a:lnTo>
                    <a:lnTo>
                      <a:pt x="21" y="190"/>
                    </a:lnTo>
                    <a:lnTo>
                      <a:pt x="29" y="231"/>
                    </a:lnTo>
                    <a:lnTo>
                      <a:pt x="42" y="237"/>
                    </a:lnTo>
                    <a:lnTo>
                      <a:pt x="62" y="241"/>
                    </a:lnTo>
                    <a:lnTo>
                      <a:pt x="94" y="233"/>
                    </a:lnTo>
                    <a:lnTo>
                      <a:pt x="113" y="222"/>
                    </a:lnTo>
                    <a:lnTo>
                      <a:pt x="123" y="212"/>
                    </a:lnTo>
                    <a:lnTo>
                      <a:pt x="114" y="202"/>
                    </a:lnTo>
                    <a:lnTo>
                      <a:pt x="108" y="185"/>
                    </a:lnTo>
                    <a:lnTo>
                      <a:pt x="106" y="162"/>
                    </a:lnTo>
                    <a:lnTo>
                      <a:pt x="106" y="148"/>
                    </a:lnTo>
                  </a:path>
                </a:pathLst>
              </a:custGeom>
              <a:solidFill>
                <a:srgbClr val="808080"/>
              </a:solidFill>
              <a:ln w="9525" cap="rnd">
                <a:noFill/>
                <a:round/>
                <a:headEnd type="none" w="sm" len="sm"/>
                <a:tailEnd type="none" w="sm" len="sm"/>
              </a:ln>
            </p:spPr>
            <p:txBody>
              <a:bodyPr/>
              <a:lstStyle/>
              <a:p>
                <a:endParaRPr lang="es-ES"/>
              </a:p>
            </p:txBody>
          </p:sp>
          <p:sp>
            <p:nvSpPr>
              <p:cNvPr id="107016" name="Freeform 778"/>
              <p:cNvSpPr>
                <a:spLocks/>
              </p:cNvSpPr>
              <p:nvPr/>
            </p:nvSpPr>
            <p:spPr bwMode="auto">
              <a:xfrm>
                <a:off x="430" y="3120"/>
                <a:ext cx="26" cy="78"/>
              </a:xfrm>
              <a:custGeom>
                <a:avLst/>
                <a:gdLst>
                  <a:gd name="T0" fmla="*/ 25 w 26"/>
                  <a:gd name="T1" fmla="*/ 77 h 78"/>
                  <a:gd name="T2" fmla="*/ 19 w 26"/>
                  <a:gd name="T3" fmla="*/ 73 h 78"/>
                  <a:gd name="T4" fmla="*/ 13 w 26"/>
                  <a:gd name="T5" fmla="*/ 66 h 78"/>
                  <a:gd name="T6" fmla="*/ 11 w 26"/>
                  <a:gd name="T7" fmla="*/ 56 h 78"/>
                  <a:gd name="T8" fmla="*/ 9 w 26"/>
                  <a:gd name="T9" fmla="*/ 46 h 78"/>
                  <a:gd name="T10" fmla="*/ 6 w 26"/>
                  <a:gd name="T11" fmla="*/ 34 h 78"/>
                  <a:gd name="T12" fmla="*/ 3 w 26"/>
                  <a:gd name="T13" fmla="*/ 26 h 78"/>
                  <a:gd name="T14" fmla="*/ 1 w 26"/>
                  <a:gd name="T15" fmla="*/ 10 h 78"/>
                  <a:gd name="T16" fmla="*/ 0 w 26"/>
                  <a:gd name="T17" fmla="*/ 0 h 78"/>
                  <a:gd name="T18" fmla="*/ 4 w 26"/>
                  <a:gd name="T19" fmla="*/ 21 h 78"/>
                  <a:gd name="T20" fmla="*/ 9 w 26"/>
                  <a:gd name="T21" fmla="*/ 40 h 78"/>
                  <a:gd name="T22" fmla="*/ 13 w 26"/>
                  <a:gd name="T23" fmla="*/ 50 h 78"/>
                  <a:gd name="T24" fmla="*/ 20 w 26"/>
                  <a:gd name="T25" fmla="*/ 63 h 78"/>
                  <a:gd name="T26" fmla="*/ 25 w 26"/>
                  <a:gd name="T27" fmla="*/ 77 h 7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6"/>
                  <a:gd name="T43" fmla="*/ 0 h 78"/>
                  <a:gd name="T44" fmla="*/ 26 w 26"/>
                  <a:gd name="T45" fmla="*/ 78 h 7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6" h="78">
                    <a:moveTo>
                      <a:pt x="25" y="77"/>
                    </a:moveTo>
                    <a:lnTo>
                      <a:pt x="19" y="73"/>
                    </a:lnTo>
                    <a:lnTo>
                      <a:pt x="13" y="66"/>
                    </a:lnTo>
                    <a:lnTo>
                      <a:pt x="11" y="56"/>
                    </a:lnTo>
                    <a:lnTo>
                      <a:pt x="9" y="46"/>
                    </a:lnTo>
                    <a:lnTo>
                      <a:pt x="6" y="34"/>
                    </a:lnTo>
                    <a:lnTo>
                      <a:pt x="3" y="26"/>
                    </a:lnTo>
                    <a:lnTo>
                      <a:pt x="1" y="10"/>
                    </a:lnTo>
                    <a:lnTo>
                      <a:pt x="0" y="0"/>
                    </a:lnTo>
                    <a:lnTo>
                      <a:pt x="4" y="21"/>
                    </a:lnTo>
                    <a:lnTo>
                      <a:pt x="9" y="40"/>
                    </a:lnTo>
                    <a:lnTo>
                      <a:pt x="13" y="50"/>
                    </a:lnTo>
                    <a:lnTo>
                      <a:pt x="20" y="63"/>
                    </a:lnTo>
                    <a:lnTo>
                      <a:pt x="25" y="77"/>
                    </a:lnTo>
                  </a:path>
                </a:pathLst>
              </a:custGeom>
              <a:solidFill>
                <a:srgbClr val="606060"/>
              </a:solidFill>
              <a:ln w="9525" cap="rnd">
                <a:noFill/>
                <a:round/>
                <a:headEnd type="none" w="sm" len="sm"/>
                <a:tailEnd type="none" w="sm" len="sm"/>
              </a:ln>
            </p:spPr>
            <p:txBody>
              <a:bodyPr/>
              <a:lstStyle/>
              <a:p>
                <a:endParaRPr lang="es-ES"/>
              </a:p>
            </p:txBody>
          </p:sp>
          <p:sp>
            <p:nvSpPr>
              <p:cNvPr id="107017" name="Freeform 779"/>
              <p:cNvSpPr>
                <a:spLocks/>
              </p:cNvSpPr>
              <p:nvPr/>
            </p:nvSpPr>
            <p:spPr bwMode="auto">
              <a:xfrm>
                <a:off x="459" y="3055"/>
                <a:ext cx="111" cy="119"/>
              </a:xfrm>
              <a:custGeom>
                <a:avLst/>
                <a:gdLst>
                  <a:gd name="T0" fmla="*/ 36 w 111"/>
                  <a:gd name="T1" fmla="*/ 3 h 119"/>
                  <a:gd name="T2" fmla="*/ 47 w 111"/>
                  <a:gd name="T3" fmla="*/ 20 h 119"/>
                  <a:gd name="T4" fmla="*/ 43 w 111"/>
                  <a:gd name="T5" fmla="*/ 37 h 119"/>
                  <a:gd name="T6" fmla="*/ 46 w 111"/>
                  <a:gd name="T7" fmla="*/ 57 h 119"/>
                  <a:gd name="T8" fmla="*/ 46 w 111"/>
                  <a:gd name="T9" fmla="*/ 60 h 119"/>
                  <a:gd name="T10" fmla="*/ 43 w 111"/>
                  <a:gd name="T11" fmla="*/ 68 h 119"/>
                  <a:gd name="T12" fmla="*/ 50 w 111"/>
                  <a:gd name="T13" fmla="*/ 72 h 119"/>
                  <a:gd name="T14" fmla="*/ 55 w 111"/>
                  <a:gd name="T15" fmla="*/ 78 h 119"/>
                  <a:gd name="T16" fmla="*/ 63 w 111"/>
                  <a:gd name="T17" fmla="*/ 78 h 119"/>
                  <a:gd name="T18" fmla="*/ 92 w 111"/>
                  <a:gd name="T19" fmla="*/ 79 h 119"/>
                  <a:gd name="T20" fmla="*/ 106 w 111"/>
                  <a:gd name="T21" fmla="*/ 83 h 119"/>
                  <a:gd name="T22" fmla="*/ 110 w 111"/>
                  <a:gd name="T23" fmla="*/ 96 h 119"/>
                  <a:gd name="T24" fmla="*/ 106 w 111"/>
                  <a:gd name="T25" fmla="*/ 106 h 119"/>
                  <a:gd name="T26" fmla="*/ 89 w 111"/>
                  <a:gd name="T27" fmla="*/ 115 h 119"/>
                  <a:gd name="T28" fmla="*/ 71 w 111"/>
                  <a:gd name="T29" fmla="*/ 118 h 119"/>
                  <a:gd name="T30" fmla="*/ 88 w 111"/>
                  <a:gd name="T31" fmla="*/ 105 h 119"/>
                  <a:gd name="T32" fmla="*/ 93 w 111"/>
                  <a:gd name="T33" fmla="*/ 94 h 119"/>
                  <a:gd name="T34" fmla="*/ 83 w 111"/>
                  <a:gd name="T35" fmla="*/ 105 h 119"/>
                  <a:gd name="T36" fmla="*/ 72 w 111"/>
                  <a:gd name="T37" fmla="*/ 113 h 119"/>
                  <a:gd name="T38" fmla="*/ 59 w 111"/>
                  <a:gd name="T39" fmla="*/ 116 h 119"/>
                  <a:gd name="T40" fmla="*/ 41 w 111"/>
                  <a:gd name="T41" fmla="*/ 115 h 119"/>
                  <a:gd name="T42" fmla="*/ 26 w 111"/>
                  <a:gd name="T43" fmla="*/ 114 h 119"/>
                  <a:gd name="T44" fmla="*/ 36 w 111"/>
                  <a:gd name="T45" fmla="*/ 106 h 119"/>
                  <a:gd name="T46" fmla="*/ 46 w 111"/>
                  <a:gd name="T47" fmla="*/ 97 h 119"/>
                  <a:gd name="T48" fmla="*/ 42 w 111"/>
                  <a:gd name="T49" fmla="*/ 96 h 119"/>
                  <a:gd name="T50" fmla="*/ 37 w 111"/>
                  <a:gd name="T51" fmla="*/ 102 h 119"/>
                  <a:gd name="T52" fmla="*/ 26 w 111"/>
                  <a:gd name="T53" fmla="*/ 108 h 119"/>
                  <a:gd name="T54" fmla="*/ 12 w 111"/>
                  <a:gd name="T55" fmla="*/ 109 h 119"/>
                  <a:gd name="T56" fmla="*/ 6 w 111"/>
                  <a:gd name="T57" fmla="*/ 98 h 119"/>
                  <a:gd name="T58" fmla="*/ 30 w 111"/>
                  <a:gd name="T59" fmla="*/ 96 h 119"/>
                  <a:gd name="T60" fmla="*/ 46 w 111"/>
                  <a:gd name="T61" fmla="*/ 86 h 119"/>
                  <a:gd name="T62" fmla="*/ 48 w 111"/>
                  <a:gd name="T63" fmla="*/ 79 h 119"/>
                  <a:gd name="T64" fmla="*/ 42 w 111"/>
                  <a:gd name="T65" fmla="*/ 83 h 119"/>
                  <a:gd name="T66" fmla="*/ 25 w 111"/>
                  <a:gd name="T67" fmla="*/ 94 h 119"/>
                  <a:gd name="T68" fmla="*/ 6 w 111"/>
                  <a:gd name="T69" fmla="*/ 98 h 119"/>
                  <a:gd name="T70" fmla="*/ 0 w 111"/>
                  <a:gd name="T71" fmla="*/ 76 h 119"/>
                  <a:gd name="T72" fmla="*/ 12 w 111"/>
                  <a:gd name="T73" fmla="*/ 74 h 119"/>
                  <a:gd name="T74" fmla="*/ 36 w 111"/>
                  <a:gd name="T75" fmla="*/ 76 h 119"/>
                  <a:gd name="T76" fmla="*/ 41 w 111"/>
                  <a:gd name="T77" fmla="*/ 71 h 119"/>
                  <a:gd name="T78" fmla="*/ 28 w 111"/>
                  <a:gd name="T79" fmla="*/ 73 h 119"/>
                  <a:gd name="T80" fmla="*/ 0 w 111"/>
                  <a:gd name="T81" fmla="*/ 68 h 119"/>
                  <a:gd name="T82" fmla="*/ 0 w 111"/>
                  <a:gd name="T83" fmla="*/ 49 h 119"/>
                  <a:gd name="T84" fmla="*/ 0 w 111"/>
                  <a:gd name="T85" fmla="*/ 25 h 119"/>
                  <a:gd name="T86" fmla="*/ 13 w 111"/>
                  <a:gd name="T87" fmla="*/ 13 h 119"/>
                  <a:gd name="T88" fmla="*/ 0 w 111"/>
                  <a:gd name="T89" fmla="*/ 19 h 119"/>
                  <a:gd name="T90" fmla="*/ 7 w 111"/>
                  <a:gd name="T91" fmla="*/ 6 h 119"/>
                  <a:gd name="T92" fmla="*/ 21 w 111"/>
                  <a:gd name="T93" fmla="*/ 0 h 11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119"/>
                  <a:gd name="T143" fmla="*/ 111 w 111"/>
                  <a:gd name="T144" fmla="*/ 119 h 11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119">
                    <a:moveTo>
                      <a:pt x="21" y="0"/>
                    </a:moveTo>
                    <a:lnTo>
                      <a:pt x="36" y="3"/>
                    </a:lnTo>
                    <a:lnTo>
                      <a:pt x="42" y="9"/>
                    </a:lnTo>
                    <a:lnTo>
                      <a:pt x="47" y="20"/>
                    </a:lnTo>
                    <a:lnTo>
                      <a:pt x="47" y="32"/>
                    </a:lnTo>
                    <a:lnTo>
                      <a:pt x="43" y="37"/>
                    </a:lnTo>
                    <a:lnTo>
                      <a:pt x="46" y="49"/>
                    </a:lnTo>
                    <a:lnTo>
                      <a:pt x="46" y="57"/>
                    </a:lnTo>
                    <a:lnTo>
                      <a:pt x="43" y="59"/>
                    </a:lnTo>
                    <a:lnTo>
                      <a:pt x="46" y="60"/>
                    </a:lnTo>
                    <a:lnTo>
                      <a:pt x="48" y="65"/>
                    </a:lnTo>
                    <a:lnTo>
                      <a:pt x="43" y="68"/>
                    </a:lnTo>
                    <a:lnTo>
                      <a:pt x="43" y="71"/>
                    </a:lnTo>
                    <a:lnTo>
                      <a:pt x="50" y="72"/>
                    </a:lnTo>
                    <a:lnTo>
                      <a:pt x="50" y="76"/>
                    </a:lnTo>
                    <a:lnTo>
                      <a:pt x="55" y="78"/>
                    </a:lnTo>
                    <a:lnTo>
                      <a:pt x="59" y="76"/>
                    </a:lnTo>
                    <a:lnTo>
                      <a:pt x="63" y="78"/>
                    </a:lnTo>
                    <a:lnTo>
                      <a:pt x="79" y="81"/>
                    </a:lnTo>
                    <a:lnTo>
                      <a:pt x="92" y="79"/>
                    </a:lnTo>
                    <a:lnTo>
                      <a:pt x="100" y="81"/>
                    </a:lnTo>
                    <a:lnTo>
                      <a:pt x="106" y="83"/>
                    </a:lnTo>
                    <a:lnTo>
                      <a:pt x="108" y="88"/>
                    </a:lnTo>
                    <a:lnTo>
                      <a:pt x="110" y="96"/>
                    </a:lnTo>
                    <a:lnTo>
                      <a:pt x="110" y="103"/>
                    </a:lnTo>
                    <a:lnTo>
                      <a:pt x="106" y="106"/>
                    </a:lnTo>
                    <a:lnTo>
                      <a:pt x="101" y="111"/>
                    </a:lnTo>
                    <a:lnTo>
                      <a:pt x="89" y="115"/>
                    </a:lnTo>
                    <a:lnTo>
                      <a:pt x="80" y="116"/>
                    </a:lnTo>
                    <a:lnTo>
                      <a:pt x="71" y="118"/>
                    </a:lnTo>
                    <a:lnTo>
                      <a:pt x="83" y="109"/>
                    </a:lnTo>
                    <a:lnTo>
                      <a:pt x="88" y="105"/>
                    </a:lnTo>
                    <a:lnTo>
                      <a:pt x="92" y="98"/>
                    </a:lnTo>
                    <a:lnTo>
                      <a:pt x="93" y="94"/>
                    </a:lnTo>
                    <a:lnTo>
                      <a:pt x="88" y="102"/>
                    </a:lnTo>
                    <a:lnTo>
                      <a:pt x="83" y="105"/>
                    </a:lnTo>
                    <a:lnTo>
                      <a:pt x="77" y="108"/>
                    </a:lnTo>
                    <a:lnTo>
                      <a:pt x="72" y="113"/>
                    </a:lnTo>
                    <a:lnTo>
                      <a:pt x="66" y="116"/>
                    </a:lnTo>
                    <a:lnTo>
                      <a:pt x="59" y="116"/>
                    </a:lnTo>
                    <a:lnTo>
                      <a:pt x="48" y="116"/>
                    </a:lnTo>
                    <a:lnTo>
                      <a:pt x="41" y="115"/>
                    </a:lnTo>
                    <a:lnTo>
                      <a:pt x="33" y="114"/>
                    </a:lnTo>
                    <a:lnTo>
                      <a:pt x="26" y="114"/>
                    </a:lnTo>
                    <a:lnTo>
                      <a:pt x="18" y="113"/>
                    </a:lnTo>
                    <a:lnTo>
                      <a:pt x="36" y="106"/>
                    </a:lnTo>
                    <a:lnTo>
                      <a:pt x="42" y="104"/>
                    </a:lnTo>
                    <a:lnTo>
                      <a:pt x="46" y="97"/>
                    </a:lnTo>
                    <a:lnTo>
                      <a:pt x="47" y="93"/>
                    </a:lnTo>
                    <a:lnTo>
                      <a:pt x="42" y="96"/>
                    </a:lnTo>
                    <a:lnTo>
                      <a:pt x="41" y="100"/>
                    </a:lnTo>
                    <a:lnTo>
                      <a:pt x="37" y="102"/>
                    </a:lnTo>
                    <a:lnTo>
                      <a:pt x="32" y="105"/>
                    </a:lnTo>
                    <a:lnTo>
                      <a:pt x="26" y="108"/>
                    </a:lnTo>
                    <a:lnTo>
                      <a:pt x="19" y="111"/>
                    </a:lnTo>
                    <a:lnTo>
                      <a:pt x="12" y="109"/>
                    </a:lnTo>
                    <a:lnTo>
                      <a:pt x="9" y="106"/>
                    </a:lnTo>
                    <a:lnTo>
                      <a:pt x="6" y="98"/>
                    </a:lnTo>
                    <a:lnTo>
                      <a:pt x="13" y="96"/>
                    </a:lnTo>
                    <a:lnTo>
                      <a:pt x="30" y="96"/>
                    </a:lnTo>
                    <a:lnTo>
                      <a:pt x="41" y="91"/>
                    </a:lnTo>
                    <a:lnTo>
                      <a:pt x="46" y="86"/>
                    </a:lnTo>
                    <a:lnTo>
                      <a:pt x="48" y="81"/>
                    </a:lnTo>
                    <a:lnTo>
                      <a:pt x="48" y="79"/>
                    </a:lnTo>
                    <a:lnTo>
                      <a:pt x="46" y="79"/>
                    </a:lnTo>
                    <a:lnTo>
                      <a:pt x="42" y="83"/>
                    </a:lnTo>
                    <a:lnTo>
                      <a:pt x="37" y="91"/>
                    </a:lnTo>
                    <a:lnTo>
                      <a:pt x="25" y="94"/>
                    </a:lnTo>
                    <a:lnTo>
                      <a:pt x="13" y="96"/>
                    </a:lnTo>
                    <a:lnTo>
                      <a:pt x="6" y="98"/>
                    </a:lnTo>
                    <a:lnTo>
                      <a:pt x="0" y="86"/>
                    </a:lnTo>
                    <a:lnTo>
                      <a:pt x="0" y="76"/>
                    </a:lnTo>
                    <a:lnTo>
                      <a:pt x="0" y="68"/>
                    </a:lnTo>
                    <a:lnTo>
                      <a:pt x="12" y="74"/>
                    </a:lnTo>
                    <a:lnTo>
                      <a:pt x="26" y="76"/>
                    </a:lnTo>
                    <a:lnTo>
                      <a:pt x="36" y="76"/>
                    </a:lnTo>
                    <a:lnTo>
                      <a:pt x="40" y="74"/>
                    </a:lnTo>
                    <a:lnTo>
                      <a:pt x="41" y="71"/>
                    </a:lnTo>
                    <a:lnTo>
                      <a:pt x="35" y="71"/>
                    </a:lnTo>
                    <a:lnTo>
                      <a:pt x="28" y="73"/>
                    </a:lnTo>
                    <a:lnTo>
                      <a:pt x="11" y="74"/>
                    </a:lnTo>
                    <a:lnTo>
                      <a:pt x="0" y="68"/>
                    </a:lnTo>
                    <a:lnTo>
                      <a:pt x="0" y="56"/>
                    </a:lnTo>
                    <a:lnTo>
                      <a:pt x="0" y="49"/>
                    </a:lnTo>
                    <a:lnTo>
                      <a:pt x="0" y="40"/>
                    </a:lnTo>
                    <a:lnTo>
                      <a:pt x="0" y="25"/>
                    </a:lnTo>
                    <a:lnTo>
                      <a:pt x="2" y="20"/>
                    </a:lnTo>
                    <a:lnTo>
                      <a:pt x="13" y="13"/>
                    </a:lnTo>
                    <a:lnTo>
                      <a:pt x="10" y="13"/>
                    </a:lnTo>
                    <a:lnTo>
                      <a:pt x="0" y="19"/>
                    </a:lnTo>
                    <a:lnTo>
                      <a:pt x="3" y="10"/>
                    </a:lnTo>
                    <a:lnTo>
                      <a:pt x="7" y="6"/>
                    </a:lnTo>
                    <a:lnTo>
                      <a:pt x="10" y="2"/>
                    </a:lnTo>
                    <a:lnTo>
                      <a:pt x="21" y="0"/>
                    </a:lnTo>
                  </a:path>
                </a:pathLst>
              </a:custGeom>
              <a:solidFill>
                <a:srgbClr val="808080"/>
              </a:solidFill>
              <a:ln w="9525" cap="rnd">
                <a:noFill/>
                <a:round/>
                <a:headEnd type="none" w="sm" len="sm"/>
                <a:tailEnd type="none" w="sm" len="sm"/>
              </a:ln>
            </p:spPr>
            <p:txBody>
              <a:bodyPr/>
              <a:lstStyle/>
              <a:p>
                <a:endParaRPr lang="es-ES"/>
              </a:p>
            </p:txBody>
          </p:sp>
          <p:sp>
            <p:nvSpPr>
              <p:cNvPr id="107018" name="Freeform 780"/>
              <p:cNvSpPr>
                <a:spLocks/>
              </p:cNvSpPr>
              <p:nvPr/>
            </p:nvSpPr>
            <p:spPr bwMode="auto">
              <a:xfrm>
                <a:off x="470" y="3099"/>
                <a:ext cx="29" cy="26"/>
              </a:xfrm>
              <a:custGeom>
                <a:avLst/>
                <a:gdLst>
                  <a:gd name="T0" fmla="*/ 28 w 29"/>
                  <a:gd name="T1" fmla="*/ 0 h 26"/>
                  <a:gd name="T2" fmla="*/ 28 w 29"/>
                  <a:gd name="T3" fmla="*/ 0 h 26"/>
                  <a:gd name="T4" fmla="*/ 23 w 29"/>
                  <a:gd name="T5" fmla="*/ 7 h 26"/>
                  <a:gd name="T6" fmla="*/ 19 w 29"/>
                  <a:gd name="T7" fmla="*/ 8 h 26"/>
                  <a:gd name="T8" fmla="*/ 12 w 29"/>
                  <a:gd name="T9" fmla="*/ 13 h 26"/>
                  <a:gd name="T10" fmla="*/ 9 w 29"/>
                  <a:gd name="T11" fmla="*/ 15 h 26"/>
                  <a:gd name="T12" fmla="*/ 1 w 29"/>
                  <a:gd name="T13" fmla="*/ 22 h 26"/>
                  <a:gd name="T14" fmla="*/ 10 w 29"/>
                  <a:gd name="T15" fmla="*/ 19 h 26"/>
                  <a:gd name="T16" fmla="*/ 17 w 29"/>
                  <a:gd name="T17" fmla="*/ 15 h 26"/>
                  <a:gd name="T18" fmla="*/ 26 w 29"/>
                  <a:gd name="T19" fmla="*/ 15 h 26"/>
                  <a:gd name="T20" fmla="*/ 25 w 29"/>
                  <a:gd name="T21" fmla="*/ 19 h 26"/>
                  <a:gd name="T22" fmla="*/ 12 w 29"/>
                  <a:gd name="T23" fmla="*/ 21 h 26"/>
                  <a:gd name="T24" fmla="*/ 5 w 29"/>
                  <a:gd name="T25" fmla="*/ 25 h 26"/>
                  <a:gd name="T26" fmla="*/ 1 w 29"/>
                  <a:gd name="T27" fmla="*/ 25 h 26"/>
                  <a:gd name="T28" fmla="*/ 0 w 29"/>
                  <a:gd name="T29" fmla="*/ 23 h 26"/>
                  <a:gd name="T30" fmla="*/ 0 w 29"/>
                  <a:gd name="T31" fmla="*/ 20 h 26"/>
                  <a:gd name="T32" fmla="*/ 1 w 29"/>
                  <a:gd name="T33" fmla="*/ 17 h 26"/>
                  <a:gd name="T34" fmla="*/ 4 w 29"/>
                  <a:gd name="T35" fmla="*/ 14 h 26"/>
                  <a:gd name="T36" fmla="*/ 9 w 29"/>
                  <a:gd name="T37" fmla="*/ 10 h 26"/>
                  <a:gd name="T38" fmla="*/ 13 w 29"/>
                  <a:gd name="T39" fmla="*/ 4 h 26"/>
                  <a:gd name="T40" fmla="*/ 19 w 29"/>
                  <a:gd name="T41" fmla="*/ 0 h 26"/>
                  <a:gd name="T42" fmla="*/ 24 w 29"/>
                  <a:gd name="T43" fmla="*/ 0 h 26"/>
                  <a:gd name="T44" fmla="*/ 28 w 29"/>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9"/>
                  <a:gd name="T70" fmla="*/ 0 h 26"/>
                  <a:gd name="T71" fmla="*/ 29 w 29"/>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9" h="26">
                    <a:moveTo>
                      <a:pt x="28" y="0"/>
                    </a:moveTo>
                    <a:lnTo>
                      <a:pt x="28" y="0"/>
                    </a:lnTo>
                    <a:lnTo>
                      <a:pt x="23" y="7"/>
                    </a:lnTo>
                    <a:lnTo>
                      <a:pt x="19" y="8"/>
                    </a:lnTo>
                    <a:lnTo>
                      <a:pt x="12" y="13"/>
                    </a:lnTo>
                    <a:lnTo>
                      <a:pt x="9" y="15"/>
                    </a:lnTo>
                    <a:lnTo>
                      <a:pt x="1" y="22"/>
                    </a:lnTo>
                    <a:lnTo>
                      <a:pt x="10" y="19"/>
                    </a:lnTo>
                    <a:lnTo>
                      <a:pt x="17" y="15"/>
                    </a:lnTo>
                    <a:lnTo>
                      <a:pt x="26" y="15"/>
                    </a:lnTo>
                    <a:lnTo>
                      <a:pt x="25" y="19"/>
                    </a:lnTo>
                    <a:lnTo>
                      <a:pt x="12" y="21"/>
                    </a:lnTo>
                    <a:lnTo>
                      <a:pt x="5" y="25"/>
                    </a:lnTo>
                    <a:lnTo>
                      <a:pt x="1" y="25"/>
                    </a:lnTo>
                    <a:lnTo>
                      <a:pt x="0" y="23"/>
                    </a:lnTo>
                    <a:lnTo>
                      <a:pt x="0" y="20"/>
                    </a:lnTo>
                    <a:lnTo>
                      <a:pt x="1" y="17"/>
                    </a:lnTo>
                    <a:lnTo>
                      <a:pt x="4" y="14"/>
                    </a:lnTo>
                    <a:lnTo>
                      <a:pt x="9" y="10"/>
                    </a:lnTo>
                    <a:lnTo>
                      <a:pt x="13" y="4"/>
                    </a:lnTo>
                    <a:lnTo>
                      <a:pt x="19" y="0"/>
                    </a:lnTo>
                    <a:lnTo>
                      <a:pt x="24" y="0"/>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107019" name="Freeform 781"/>
              <p:cNvSpPr>
                <a:spLocks/>
              </p:cNvSpPr>
              <p:nvPr/>
            </p:nvSpPr>
            <p:spPr bwMode="auto">
              <a:xfrm>
                <a:off x="510" y="3079"/>
                <a:ext cx="27" cy="52"/>
              </a:xfrm>
              <a:custGeom>
                <a:avLst/>
                <a:gdLst>
                  <a:gd name="T0" fmla="*/ 26 w 27"/>
                  <a:gd name="T1" fmla="*/ 51 h 52"/>
                  <a:gd name="T2" fmla="*/ 12 w 27"/>
                  <a:gd name="T3" fmla="*/ 51 h 52"/>
                  <a:gd name="T4" fmla="*/ 9 w 27"/>
                  <a:gd name="T5" fmla="*/ 49 h 52"/>
                  <a:gd name="T6" fmla="*/ 9 w 27"/>
                  <a:gd name="T7" fmla="*/ 47 h 52"/>
                  <a:gd name="T8" fmla="*/ 4 w 27"/>
                  <a:gd name="T9" fmla="*/ 46 h 52"/>
                  <a:gd name="T10" fmla="*/ 0 w 27"/>
                  <a:gd name="T11" fmla="*/ 43 h 52"/>
                  <a:gd name="T12" fmla="*/ 2 w 27"/>
                  <a:gd name="T13" fmla="*/ 43 h 52"/>
                  <a:gd name="T14" fmla="*/ 2 w 27"/>
                  <a:gd name="T15" fmla="*/ 39 h 52"/>
                  <a:gd name="T16" fmla="*/ 0 w 27"/>
                  <a:gd name="T17" fmla="*/ 36 h 52"/>
                  <a:gd name="T18" fmla="*/ 0 w 27"/>
                  <a:gd name="T19" fmla="*/ 32 h 52"/>
                  <a:gd name="T20" fmla="*/ 2 w 27"/>
                  <a:gd name="T21" fmla="*/ 29 h 52"/>
                  <a:gd name="T22" fmla="*/ 2 w 27"/>
                  <a:gd name="T23" fmla="*/ 21 h 52"/>
                  <a:gd name="T24" fmla="*/ 0 w 27"/>
                  <a:gd name="T25" fmla="*/ 15 h 52"/>
                  <a:gd name="T26" fmla="*/ 0 w 27"/>
                  <a:gd name="T27" fmla="*/ 8 h 52"/>
                  <a:gd name="T28" fmla="*/ 0 w 27"/>
                  <a:gd name="T29" fmla="*/ 0 h 52"/>
                  <a:gd name="T30" fmla="*/ 9 w 27"/>
                  <a:gd name="T31" fmla="*/ 13 h 52"/>
                  <a:gd name="T32" fmla="*/ 14 w 27"/>
                  <a:gd name="T33" fmla="*/ 27 h 52"/>
                  <a:gd name="T34" fmla="*/ 21 w 27"/>
                  <a:gd name="T35" fmla="*/ 40 h 52"/>
                  <a:gd name="T36" fmla="*/ 26 w 27"/>
                  <a:gd name="T37" fmla="*/ 51 h 5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
                  <a:gd name="T58" fmla="*/ 0 h 52"/>
                  <a:gd name="T59" fmla="*/ 27 w 27"/>
                  <a:gd name="T60" fmla="*/ 52 h 5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 h="52">
                    <a:moveTo>
                      <a:pt x="26" y="51"/>
                    </a:moveTo>
                    <a:lnTo>
                      <a:pt x="12" y="51"/>
                    </a:lnTo>
                    <a:lnTo>
                      <a:pt x="9" y="49"/>
                    </a:lnTo>
                    <a:lnTo>
                      <a:pt x="9" y="47"/>
                    </a:lnTo>
                    <a:lnTo>
                      <a:pt x="4" y="46"/>
                    </a:lnTo>
                    <a:lnTo>
                      <a:pt x="0" y="43"/>
                    </a:lnTo>
                    <a:lnTo>
                      <a:pt x="2" y="43"/>
                    </a:lnTo>
                    <a:lnTo>
                      <a:pt x="2" y="39"/>
                    </a:lnTo>
                    <a:lnTo>
                      <a:pt x="0" y="36"/>
                    </a:lnTo>
                    <a:lnTo>
                      <a:pt x="0" y="32"/>
                    </a:lnTo>
                    <a:lnTo>
                      <a:pt x="2" y="29"/>
                    </a:lnTo>
                    <a:lnTo>
                      <a:pt x="2" y="21"/>
                    </a:lnTo>
                    <a:lnTo>
                      <a:pt x="0" y="15"/>
                    </a:lnTo>
                    <a:lnTo>
                      <a:pt x="0" y="8"/>
                    </a:lnTo>
                    <a:lnTo>
                      <a:pt x="0" y="0"/>
                    </a:lnTo>
                    <a:lnTo>
                      <a:pt x="9" y="13"/>
                    </a:lnTo>
                    <a:lnTo>
                      <a:pt x="14" y="27"/>
                    </a:lnTo>
                    <a:lnTo>
                      <a:pt x="21" y="40"/>
                    </a:lnTo>
                    <a:lnTo>
                      <a:pt x="26" y="51"/>
                    </a:lnTo>
                  </a:path>
                </a:pathLst>
              </a:custGeom>
              <a:solidFill>
                <a:srgbClr val="808080"/>
              </a:solidFill>
              <a:ln w="9525" cap="rnd">
                <a:noFill/>
                <a:round/>
                <a:headEnd type="none" w="sm" len="sm"/>
                <a:tailEnd type="none" w="sm" len="sm"/>
              </a:ln>
            </p:spPr>
            <p:txBody>
              <a:bodyPr/>
              <a:lstStyle/>
              <a:p>
                <a:endParaRPr lang="es-ES"/>
              </a:p>
            </p:txBody>
          </p:sp>
          <p:sp>
            <p:nvSpPr>
              <p:cNvPr id="107020" name="Freeform 782"/>
              <p:cNvSpPr>
                <a:spLocks/>
              </p:cNvSpPr>
              <p:nvPr/>
            </p:nvSpPr>
            <p:spPr bwMode="auto">
              <a:xfrm>
                <a:off x="472" y="3135"/>
                <a:ext cx="27" cy="27"/>
              </a:xfrm>
              <a:custGeom>
                <a:avLst/>
                <a:gdLst>
                  <a:gd name="T0" fmla="*/ 3 w 27"/>
                  <a:gd name="T1" fmla="*/ 11 h 27"/>
                  <a:gd name="T2" fmla="*/ 10 w 27"/>
                  <a:gd name="T3" fmla="*/ 2 h 27"/>
                  <a:gd name="T4" fmla="*/ 14 w 27"/>
                  <a:gd name="T5" fmla="*/ 0 h 27"/>
                  <a:gd name="T6" fmla="*/ 22 w 27"/>
                  <a:gd name="T7" fmla="*/ 0 h 27"/>
                  <a:gd name="T8" fmla="*/ 26 w 27"/>
                  <a:gd name="T9" fmla="*/ 2 h 27"/>
                  <a:gd name="T10" fmla="*/ 24 w 27"/>
                  <a:gd name="T11" fmla="*/ 7 h 27"/>
                  <a:gd name="T12" fmla="*/ 21 w 27"/>
                  <a:gd name="T13" fmla="*/ 16 h 27"/>
                  <a:gd name="T14" fmla="*/ 14 w 27"/>
                  <a:gd name="T15" fmla="*/ 20 h 27"/>
                  <a:gd name="T16" fmla="*/ 6 w 27"/>
                  <a:gd name="T17" fmla="*/ 26 h 27"/>
                  <a:gd name="T18" fmla="*/ 0 w 27"/>
                  <a:gd name="T19" fmla="*/ 26 h 27"/>
                  <a:gd name="T20" fmla="*/ 3 w 27"/>
                  <a:gd name="T21" fmla="*/ 11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7"/>
                  <a:gd name="T35" fmla="*/ 27 w 27"/>
                  <a:gd name="T36" fmla="*/ 27 h 2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7">
                    <a:moveTo>
                      <a:pt x="3" y="11"/>
                    </a:moveTo>
                    <a:lnTo>
                      <a:pt x="10" y="2"/>
                    </a:lnTo>
                    <a:lnTo>
                      <a:pt x="14" y="0"/>
                    </a:lnTo>
                    <a:lnTo>
                      <a:pt x="22" y="0"/>
                    </a:lnTo>
                    <a:lnTo>
                      <a:pt x="26" y="2"/>
                    </a:lnTo>
                    <a:lnTo>
                      <a:pt x="24" y="7"/>
                    </a:lnTo>
                    <a:lnTo>
                      <a:pt x="21" y="16"/>
                    </a:lnTo>
                    <a:lnTo>
                      <a:pt x="14" y="20"/>
                    </a:lnTo>
                    <a:lnTo>
                      <a:pt x="6" y="26"/>
                    </a:lnTo>
                    <a:lnTo>
                      <a:pt x="0" y="26"/>
                    </a:lnTo>
                    <a:lnTo>
                      <a:pt x="3" y="11"/>
                    </a:lnTo>
                  </a:path>
                </a:pathLst>
              </a:custGeom>
              <a:solidFill>
                <a:srgbClr val="606060"/>
              </a:solidFill>
              <a:ln w="9525" cap="rnd">
                <a:noFill/>
                <a:round/>
                <a:headEnd type="none" w="sm" len="sm"/>
                <a:tailEnd type="none" w="sm" len="sm"/>
              </a:ln>
            </p:spPr>
            <p:txBody>
              <a:bodyPr/>
              <a:lstStyle/>
              <a:p>
                <a:endParaRPr lang="es-ES"/>
              </a:p>
            </p:txBody>
          </p:sp>
          <p:sp>
            <p:nvSpPr>
              <p:cNvPr id="107021" name="Freeform 783"/>
              <p:cNvSpPr>
                <a:spLocks/>
              </p:cNvSpPr>
              <p:nvPr/>
            </p:nvSpPr>
            <p:spPr bwMode="auto">
              <a:xfrm>
                <a:off x="478" y="3205"/>
                <a:ext cx="41" cy="25"/>
              </a:xfrm>
              <a:custGeom>
                <a:avLst/>
                <a:gdLst>
                  <a:gd name="T0" fmla="*/ 33 w 41"/>
                  <a:gd name="T1" fmla="*/ 0 h 25"/>
                  <a:gd name="T2" fmla="*/ 36 w 41"/>
                  <a:gd name="T3" fmla="*/ 12 h 25"/>
                  <a:gd name="T4" fmla="*/ 20 w 41"/>
                  <a:gd name="T5" fmla="*/ 17 h 25"/>
                  <a:gd name="T6" fmla="*/ 2 w 41"/>
                  <a:gd name="T7" fmla="*/ 20 h 25"/>
                  <a:gd name="T8" fmla="*/ 0 w 41"/>
                  <a:gd name="T9" fmla="*/ 8 h 25"/>
                  <a:gd name="T10" fmla="*/ 0 w 41"/>
                  <a:gd name="T11" fmla="*/ 21 h 25"/>
                  <a:gd name="T12" fmla="*/ 16 w 41"/>
                  <a:gd name="T13" fmla="*/ 24 h 25"/>
                  <a:gd name="T14" fmla="*/ 40 w 41"/>
                  <a:gd name="T15" fmla="*/ 14 h 25"/>
                  <a:gd name="T16" fmla="*/ 33 w 41"/>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1"/>
                  <a:gd name="T28" fmla="*/ 0 h 25"/>
                  <a:gd name="T29" fmla="*/ 41 w 41"/>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1" h="25">
                    <a:moveTo>
                      <a:pt x="33" y="0"/>
                    </a:moveTo>
                    <a:lnTo>
                      <a:pt x="36" y="12"/>
                    </a:lnTo>
                    <a:lnTo>
                      <a:pt x="20" y="17"/>
                    </a:lnTo>
                    <a:lnTo>
                      <a:pt x="2" y="20"/>
                    </a:lnTo>
                    <a:lnTo>
                      <a:pt x="0" y="8"/>
                    </a:lnTo>
                    <a:lnTo>
                      <a:pt x="0" y="21"/>
                    </a:lnTo>
                    <a:lnTo>
                      <a:pt x="16" y="24"/>
                    </a:lnTo>
                    <a:lnTo>
                      <a:pt x="40" y="14"/>
                    </a:lnTo>
                    <a:lnTo>
                      <a:pt x="33" y="0"/>
                    </a:lnTo>
                  </a:path>
                </a:pathLst>
              </a:custGeom>
              <a:solidFill>
                <a:srgbClr val="606060"/>
              </a:solidFill>
              <a:ln w="9525" cap="rnd">
                <a:noFill/>
                <a:round/>
                <a:headEnd type="none" w="sm" len="sm"/>
                <a:tailEnd type="none" w="sm" len="sm"/>
              </a:ln>
            </p:spPr>
            <p:txBody>
              <a:bodyPr/>
              <a:lstStyle/>
              <a:p>
                <a:endParaRPr lang="es-ES"/>
              </a:p>
            </p:txBody>
          </p:sp>
          <p:sp>
            <p:nvSpPr>
              <p:cNvPr id="107022" name="Freeform 784"/>
              <p:cNvSpPr>
                <a:spLocks/>
              </p:cNvSpPr>
              <p:nvPr/>
            </p:nvSpPr>
            <p:spPr bwMode="auto">
              <a:xfrm>
                <a:off x="378" y="3135"/>
                <a:ext cx="141" cy="156"/>
              </a:xfrm>
              <a:custGeom>
                <a:avLst/>
                <a:gdLst>
                  <a:gd name="T0" fmla="*/ 76 w 141"/>
                  <a:gd name="T1" fmla="*/ 21 h 156"/>
                  <a:gd name="T2" fmla="*/ 51 w 141"/>
                  <a:gd name="T3" fmla="*/ 21 h 156"/>
                  <a:gd name="T4" fmla="*/ 35 w 141"/>
                  <a:gd name="T5" fmla="*/ 15 h 156"/>
                  <a:gd name="T6" fmla="*/ 31 w 141"/>
                  <a:gd name="T7" fmla="*/ 10 h 156"/>
                  <a:gd name="T8" fmla="*/ 31 w 141"/>
                  <a:gd name="T9" fmla="*/ 6 h 156"/>
                  <a:gd name="T10" fmla="*/ 27 w 141"/>
                  <a:gd name="T11" fmla="*/ 1 h 156"/>
                  <a:gd name="T12" fmla="*/ 12 w 141"/>
                  <a:gd name="T13" fmla="*/ 0 h 156"/>
                  <a:gd name="T14" fmla="*/ 0 w 141"/>
                  <a:gd name="T15" fmla="*/ 0 h 156"/>
                  <a:gd name="T16" fmla="*/ 14 w 141"/>
                  <a:gd name="T17" fmla="*/ 119 h 156"/>
                  <a:gd name="T18" fmla="*/ 27 w 141"/>
                  <a:gd name="T19" fmla="*/ 131 h 156"/>
                  <a:gd name="T20" fmla="*/ 41 w 141"/>
                  <a:gd name="T21" fmla="*/ 140 h 156"/>
                  <a:gd name="T22" fmla="*/ 61 w 141"/>
                  <a:gd name="T23" fmla="*/ 150 h 156"/>
                  <a:gd name="T24" fmla="*/ 86 w 141"/>
                  <a:gd name="T25" fmla="*/ 152 h 156"/>
                  <a:gd name="T26" fmla="*/ 117 w 141"/>
                  <a:gd name="T27" fmla="*/ 155 h 156"/>
                  <a:gd name="T28" fmla="*/ 133 w 141"/>
                  <a:gd name="T29" fmla="*/ 151 h 156"/>
                  <a:gd name="T30" fmla="*/ 140 w 141"/>
                  <a:gd name="T31" fmla="*/ 142 h 156"/>
                  <a:gd name="T32" fmla="*/ 137 w 141"/>
                  <a:gd name="T33" fmla="*/ 131 h 156"/>
                  <a:gd name="T34" fmla="*/ 125 w 141"/>
                  <a:gd name="T35" fmla="*/ 98 h 156"/>
                  <a:gd name="T36" fmla="*/ 114 w 141"/>
                  <a:gd name="T37" fmla="*/ 65 h 156"/>
                  <a:gd name="T38" fmla="*/ 109 w 141"/>
                  <a:gd name="T39" fmla="*/ 41 h 156"/>
                  <a:gd name="T40" fmla="*/ 109 w 141"/>
                  <a:gd name="T41" fmla="*/ 33 h 156"/>
                  <a:gd name="T42" fmla="*/ 100 w 141"/>
                  <a:gd name="T43" fmla="*/ 24 h 156"/>
                  <a:gd name="T44" fmla="*/ 92 w 141"/>
                  <a:gd name="T45" fmla="*/ 21 h 156"/>
                  <a:gd name="T46" fmla="*/ 76 w 141"/>
                  <a:gd name="T47" fmla="*/ 21 h 15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1"/>
                  <a:gd name="T73" fmla="*/ 0 h 156"/>
                  <a:gd name="T74" fmla="*/ 141 w 141"/>
                  <a:gd name="T75" fmla="*/ 156 h 15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1" h="156">
                    <a:moveTo>
                      <a:pt x="76" y="21"/>
                    </a:moveTo>
                    <a:lnTo>
                      <a:pt x="51" y="21"/>
                    </a:lnTo>
                    <a:lnTo>
                      <a:pt x="35" y="15"/>
                    </a:lnTo>
                    <a:lnTo>
                      <a:pt x="31" y="10"/>
                    </a:lnTo>
                    <a:lnTo>
                      <a:pt x="31" y="6"/>
                    </a:lnTo>
                    <a:lnTo>
                      <a:pt x="27" y="1"/>
                    </a:lnTo>
                    <a:lnTo>
                      <a:pt x="12" y="0"/>
                    </a:lnTo>
                    <a:lnTo>
                      <a:pt x="0" y="0"/>
                    </a:lnTo>
                    <a:lnTo>
                      <a:pt x="14" y="119"/>
                    </a:lnTo>
                    <a:lnTo>
                      <a:pt x="27" y="131"/>
                    </a:lnTo>
                    <a:lnTo>
                      <a:pt x="41" y="140"/>
                    </a:lnTo>
                    <a:lnTo>
                      <a:pt x="61" y="150"/>
                    </a:lnTo>
                    <a:lnTo>
                      <a:pt x="86" y="152"/>
                    </a:lnTo>
                    <a:lnTo>
                      <a:pt x="117" y="155"/>
                    </a:lnTo>
                    <a:lnTo>
                      <a:pt x="133" y="151"/>
                    </a:lnTo>
                    <a:lnTo>
                      <a:pt x="140" y="142"/>
                    </a:lnTo>
                    <a:lnTo>
                      <a:pt x="137" y="131"/>
                    </a:lnTo>
                    <a:lnTo>
                      <a:pt x="125" y="98"/>
                    </a:lnTo>
                    <a:lnTo>
                      <a:pt x="114" y="65"/>
                    </a:lnTo>
                    <a:lnTo>
                      <a:pt x="109" y="41"/>
                    </a:lnTo>
                    <a:lnTo>
                      <a:pt x="109" y="33"/>
                    </a:lnTo>
                    <a:lnTo>
                      <a:pt x="100" y="24"/>
                    </a:lnTo>
                    <a:lnTo>
                      <a:pt x="92" y="21"/>
                    </a:lnTo>
                    <a:lnTo>
                      <a:pt x="76" y="21"/>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7023" name="Freeform 785"/>
              <p:cNvSpPr>
                <a:spLocks/>
              </p:cNvSpPr>
              <p:nvPr/>
            </p:nvSpPr>
            <p:spPr bwMode="auto">
              <a:xfrm>
                <a:off x="387" y="3146"/>
                <a:ext cx="112" cy="135"/>
              </a:xfrm>
              <a:custGeom>
                <a:avLst/>
                <a:gdLst>
                  <a:gd name="T0" fmla="*/ 70 w 112"/>
                  <a:gd name="T1" fmla="*/ 24 h 135"/>
                  <a:gd name="T2" fmla="*/ 50 w 112"/>
                  <a:gd name="T3" fmla="*/ 23 h 135"/>
                  <a:gd name="T4" fmla="*/ 29 w 112"/>
                  <a:gd name="T5" fmla="*/ 21 h 135"/>
                  <a:gd name="T6" fmla="*/ 16 w 112"/>
                  <a:gd name="T7" fmla="*/ 15 h 135"/>
                  <a:gd name="T8" fmla="*/ 8 w 112"/>
                  <a:gd name="T9" fmla="*/ 11 h 135"/>
                  <a:gd name="T10" fmla="*/ 0 w 112"/>
                  <a:gd name="T11" fmla="*/ 0 h 135"/>
                  <a:gd name="T12" fmla="*/ 12 w 112"/>
                  <a:gd name="T13" fmla="*/ 101 h 135"/>
                  <a:gd name="T14" fmla="*/ 21 w 112"/>
                  <a:gd name="T15" fmla="*/ 111 h 135"/>
                  <a:gd name="T16" fmla="*/ 32 w 112"/>
                  <a:gd name="T17" fmla="*/ 120 h 135"/>
                  <a:gd name="T18" fmla="*/ 45 w 112"/>
                  <a:gd name="T19" fmla="*/ 125 h 135"/>
                  <a:gd name="T20" fmla="*/ 57 w 112"/>
                  <a:gd name="T21" fmla="*/ 129 h 135"/>
                  <a:gd name="T22" fmla="*/ 70 w 112"/>
                  <a:gd name="T23" fmla="*/ 131 h 135"/>
                  <a:gd name="T24" fmla="*/ 84 w 112"/>
                  <a:gd name="T25" fmla="*/ 134 h 135"/>
                  <a:gd name="T26" fmla="*/ 100 w 112"/>
                  <a:gd name="T27" fmla="*/ 134 h 135"/>
                  <a:gd name="T28" fmla="*/ 106 w 112"/>
                  <a:gd name="T29" fmla="*/ 131 h 135"/>
                  <a:gd name="T30" fmla="*/ 111 w 112"/>
                  <a:gd name="T31" fmla="*/ 125 h 135"/>
                  <a:gd name="T32" fmla="*/ 108 w 112"/>
                  <a:gd name="T33" fmla="*/ 119 h 135"/>
                  <a:gd name="T34" fmla="*/ 99 w 112"/>
                  <a:gd name="T35" fmla="*/ 99 h 135"/>
                  <a:gd name="T36" fmla="*/ 81 w 112"/>
                  <a:gd name="T37" fmla="*/ 39 h 135"/>
                  <a:gd name="T38" fmla="*/ 80 w 112"/>
                  <a:gd name="T39" fmla="*/ 30 h 135"/>
                  <a:gd name="T40" fmla="*/ 70 w 112"/>
                  <a:gd name="T41" fmla="*/ 24 h 13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135"/>
                  <a:gd name="T65" fmla="*/ 112 w 112"/>
                  <a:gd name="T66" fmla="*/ 135 h 13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135">
                    <a:moveTo>
                      <a:pt x="70" y="24"/>
                    </a:moveTo>
                    <a:lnTo>
                      <a:pt x="50" y="23"/>
                    </a:lnTo>
                    <a:lnTo>
                      <a:pt x="29" y="21"/>
                    </a:lnTo>
                    <a:lnTo>
                      <a:pt x="16" y="15"/>
                    </a:lnTo>
                    <a:lnTo>
                      <a:pt x="8" y="11"/>
                    </a:lnTo>
                    <a:lnTo>
                      <a:pt x="0" y="0"/>
                    </a:lnTo>
                    <a:lnTo>
                      <a:pt x="12" y="101"/>
                    </a:lnTo>
                    <a:lnTo>
                      <a:pt x="21" y="111"/>
                    </a:lnTo>
                    <a:lnTo>
                      <a:pt x="32" y="120"/>
                    </a:lnTo>
                    <a:lnTo>
                      <a:pt x="45" y="125"/>
                    </a:lnTo>
                    <a:lnTo>
                      <a:pt x="57" y="129"/>
                    </a:lnTo>
                    <a:lnTo>
                      <a:pt x="70" y="131"/>
                    </a:lnTo>
                    <a:lnTo>
                      <a:pt x="84" y="134"/>
                    </a:lnTo>
                    <a:lnTo>
                      <a:pt x="100" y="134"/>
                    </a:lnTo>
                    <a:lnTo>
                      <a:pt x="106" y="131"/>
                    </a:lnTo>
                    <a:lnTo>
                      <a:pt x="111" y="125"/>
                    </a:lnTo>
                    <a:lnTo>
                      <a:pt x="108" y="119"/>
                    </a:lnTo>
                    <a:lnTo>
                      <a:pt x="99" y="99"/>
                    </a:lnTo>
                    <a:lnTo>
                      <a:pt x="81" y="39"/>
                    </a:lnTo>
                    <a:lnTo>
                      <a:pt x="80" y="30"/>
                    </a:lnTo>
                    <a:lnTo>
                      <a:pt x="70" y="24"/>
                    </a:lnTo>
                  </a:path>
                </a:pathLst>
              </a:custGeom>
              <a:solidFill>
                <a:srgbClr val="606060"/>
              </a:solidFill>
              <a:ln w="9525" cap="rnd">
                <a:noFill/>
                <a:round/>
                <a:headEnd type="none" w="sm" len="sm"/>
                <a:tailEnd type="none" w="sm" len="sm"/>
              </a:ln>
            </p:spPr>
            <p:txBody>
              <a:bodyPr/>
              <a:lstStyle/>
              <a:p>
                <a:endParaRPr lang="es-ES"/>
              </a:p>
            </p:txBody>
          </p:sp>
          <p:sp>
            <p:nvSpPr>
              <p:cNvPr id="107024" name="Freeform 786"/>
              <p:cNvSpPr>
                <a:spLocks/>
              </p:cNvSpPr>
              <p:nvPr/>
            </p:nvSpPr>
            <p:spPr bwMode="auto">
              <a:xfrm>
                <a:off x="666" y="3408"/>
                <a:ext cx="49" cy="104"/>
              </a:xfrm>
              <a:custGeom>
                <a:avLst/>
                <a:gdLst>
                  <a:gd name="T0" fmla="*/ 45 w 49"/>
                  <a:gd name="T1" fmla="*/ 0 h 104"/>
                  <a:gd name="T2" fmla="*/ 40 w 49"/>
                  <a:gd name="T3" fmla="*/ 19 h 104"/>
                  <a:gd name="T4" fmla="*/ 35 w 49"/>
                  <a:gd name="T5" fmla="*/ 34 h 104"/>
                  <a:gd name="T6" fmla="*/ 28 w 49"/>
                  <a:gd name="T7" fmla="*/ 51 h 104"/>
                  <a:gd name="T8" fmla="*/ 25 w 49"/>
                  <a:gd name="T9" fmla="*/ 60 h 104"/>
                  <a:gd name="T10" fmla="*/ 24 w 49"/>
                  <a:gd name="T11" fmla="*/ 68 h 104"/>
                  <a:gd name="T12" fmla="*/ 24 w 49"/>
                  <a:gd name="T13" fmla="*/ 74 h 104"/>
                  <a:gd name="T14" fmla="*/ 32 w 49"/>
                  <a:gd name="T15" fmla="*/ 82 h 104"/>
                  <a:gd name="T16" fmla="*/ 48 w 49"/>
                  <a:gd name="T17" fmla="*/ 93 h 104"/>
                  <a:gd name="T18" fmla="*/ 35 w 49"/>
                  <a:gd name="T19" fmla="*/ 103 h 104"/>
                  <a:gd name="T20" fmla="*/ 19 w 49"/>
                  <a:gd name="T21" fmla="*/ 94 h 104"/>
                  <a:gd name="T22" fmla="*/ 6 w 49"/>
                  <a:gd name="T23" fmla="*/ 88 h 104"/>
                  <a:gd name="T24" fmla="*/ 0 w 49"/>
                  <a:gd name="T25" fmla="*/ 83 h 104"/>
                  <a:gd name="T26" fmla="*/ 0 w 49"/>
                  <a:gd name="T27" fmla="*/ 74 h 104"/>
                  <a:gd name="T28" fmla="*/ 3 w 49"/>
                  <a:gd name="T29" fmla="*/ 69 h 104"/>
                  <a:gd name="T30" fmla="*/ 6 w 49"/>
                  <a:gd name="T31" fmla="*/ 60 h 104"/>
                  <a:gd name="T32" fmla="*/ 8 w 49"/>
                  <a:gd name="T33" fmla="*/ 49 h 104"/>
                  <a:gd name="T34" fmla="*/ 8 w 49"/>
                  <a:gd name="T35" fmla="*/ 37 h 104"/>
                  <a:gd name="T36" fmla="*/ 6 w 49"/>
                  <a:gd name="T37" fmla="*/ 26 h 104"/>
                  <a:gd name="T38" fmla="*/ 6 w 49"/>
                  <a:gd name="T39" fmla="*/ 17 h 104"/>
                  <a:gd name="T40" fmla="*/ 6 w 49"/>
                  <a:gd name="T41" fmla="*/ 1 h 104"/>
                  <a:gd name="T42" fmla="*/ 45 w 49"/>
                  <a:gd name="T43" fmla="*/ 0 h 1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104"/>
                  <a:gd name="T68" fmla="*/ 49 w 49"/>
                  <a:gd name="T69" fmla="*/ 104 h 1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104">
                    <a:moveTo>
                      <a:pt x="45" y="0"/>
                    </a:moveTo>
                    <a:lnTo>
                      <a:pt x="40" y="19"/>
                    </a:lnTo>
                    <a:lnTo>
                      <a:pt x="35" y="34"/>
                    </a:lnTo>
                    <a:lnTo>
                      <a:pt x="28" y="51"/>
                    </a:lnTo>
                    <a:lnTo>
                      <a:pt x="25" y="60"/>
                    </a:lnTo>
                    <a:lnTo>
                      <a:pt x="24" y="68"/>
                    </a:lnTo>
                    <a:lnTo>
                      <a:pt x="24" y="74"/>
                    </a:lnTo>
                    <a:lnTo>
                      <a:pt x="32" y="82"/>
                    </a:lnTo>
                    <a:lnTo>
                      <a:pt x="48" y="93"/>
                    </a:lnTo>
                    <a:lnTo>
                      <a:pt x="35" y="103"/>
                    </a:lnTo>
                    <a:lnTo>
                      <a:pt x="19" y="94"/>
                    </a:lnTo>
                    <a:lnTo>
                      <a:pt x="6" y="88"/>
                    </a:lnTo>
                    <a:lnTo>
                      <a:pt x="0" y="83"/>
                    </a:lnTo>
                    <a:lnTo>
                      <a:pt x="0" y="74"/>
                    </a:lnTo>
                    <a:lnTo>
                      <a:pt x="3" y="69"/>
                    </a:lnTo>
                    <a:lnTo>
                      <a:pt x="6" y="60"/>
                    </a:lnTo>
                    <a:lnTo>
                      <a:pt x="8" y="49"/>
                    </a:lnTo>
                    <a:lnTo>
                      <a:pt x="8" y="37"/>
                    </a:lnTo>
                    <a:lnTo>
                      <a:pt x="6" y="26"/>
                    </a:lnTo>
                    <a:lnTo>
                      <a:pt x="6" y="17"/>
                    </a:lnTo>
                    <a:lnTo>
                      <a:pt x="6" y="1"/>
                    </a:lnTo>
                    <a:lnTo>
                      <a:pt x="45"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025" name="Freeform 787"/>
              <p:cNvSpPr>
                <a:spLocks/>
              </p:cNvSpPr>
              <p:nvPr/>
            </p:nvSpPr>
            <p:spPr bwMode="auto">
              <a:xfrm>
                <a:off x="662" y="3480"/>
                <a:ext cx="73" cy="39"/>
              </a:xfrm>
              <a:custGeom>
                <a:avLst/>
                <a:gdLst>
                  <a:gd name="T0" fmla="*/ 50 w 73"/>
                  <a:gd name="T1" fmla="*/ 20 h 39"/>
                  <a:gd name="T2" fmla="*/ 42 w 73"/>
                  <a:gd name="T3" fmla="*/ 24 h 39"/>
                  <a:gd name="T4" fmla="*/ 32 w 73"/>
                  <a:gd name="T5" fmla="*/ 21 h 39"/>
                  <a:gd name="T6" fmla="*/ 19 w 73"/>
                  <a:gd name="T7" fmla="*/ 17 h 39"/>
                  <a:gd name="T8" fmla="*/ 10 w 73"/>
                  <a:gd name="T9" fmla="*/ 9 h 39"/>
                  <a:gd name="T10" fmla="*/ 5 w 73"/>
                  <a:gd name="T11" fmla="*/ 0 h 39"/>
                  <a:gd name="T12" fmla="*/ 1 w 73"/>
                  <a:gd name="T13" fmla="*/ 1 h 39"/>
                  <a:gd name="T14" fmla="*/ 0 w 73"/>
                  <a:gd name="T15" fmla="*/ 10 h 39"/>
                  <a:gd name="T16" fmla="*/ 0 w 73"/>
                  <a:gd name="T17" fmla="*/ 15 h 39"/>
                  <a:gd name="T18" fmla="*/ 10 w 73"/>
                  <a:gd name="T19" fmla="*/ 19 h 39"/>
                  <a:gd name="T20" fmla="*/ 22 w 73"/>
                  <a:gd name="T21" fmla="*/ 24 h 39"/>
                  <a:gd name="T22" fmla="*/ 36 w 73"/>
                  <a:gd name="T23" fmla="*/ 34 h 39"/>
                  <a:gd name="T24" fmla="*/ 50 w 73"/>
                  <a:gd name="T25" fmla="*/ 38 h 39"/>
                  <a:gd name="T26" fmla="*/ 60 w 73"/>
                  <a:gd name="T27" fmla="*/ 36 h 39"/>
                  <a:gd name="T28" fmla="*/ 64 w 73"/>
                  <a:gd name="T29" fmla="*/ 35 h 39"/>
                  <a:gd name="T30" fmla="*/ 72 w 73"/>
                  <a:gd name="T31" fmla="*/ 31 h 39"/>
                  <a:gd name="T32" fmla="*/ 69 w 73"/>
                  <a:gd name="T33" fmla="*/ 28 h 39"/>
                  <a:gd name="T34" fmla="*/ 67 w 73"/>
                  <a:gd name="T35" fmla="*/ 27 h 39"/>
                  <a:gd name="T36" fmla="*/ 50 w 73"/>
                  <a:gd name="T37" fmla="*/ 20 h 3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9"/>
                  <a:gd name="T59" fmla="*/ 73 w 73"/>
                  <a:gd name="T60" fmla="*/ 39 h 3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9">
                    <a:moveTo>
                      <a:pt x="50" y="20"/>
                    </a:moveTo>
                    <a:lnTo>
                      <a:pt x="42" y="24"/>
                    </a:lnTo>
                    <a:lnTo>
                      <a:pt x="32" y="21"/>
                    </a:lnTo>
                    <a:lnTo>
                      <a:pt x="19" y="17"/>
                    </a:lnTo>
                    <a:lnTo>
                      <a:pt x="10" y="9"/>
                    </a:lnTo>
                    <a:lnTo>
                      <a:pt x="5" y="0"/>
                    </a:lnTo>
                    <a:lnTo>
                      <a:pt x="1" y="1"/>
                    </a:lnTo>
                    <a:lnTo>
                      <a:pt x="0" y="10"/>
                    </a:lnTo>
                    <a:lnTo>
                      <a:pt x="0" y="15"/>
                    </a:lnTo>
                    <a:lnTo>
                      <a:pt x="10" y="19"/>
                    </a:lnTo>
                    <a:lnTo>
                      <a:pt x="22" y="24"/>
                    </a:lnTo>
                    <a:lnTo>
                      <a:pt x="36" y="34"/>
                    </a:lnTo>
                    <a:lnTo>
                      <a:pt x="50" y="38"/>
                    </a:lnTo>
                    <a:lnTo>
                      <a:pt x="60" y="36"/>
                    </a:lnTo>
                    <a:lnTo>
                      <a:pt x="64" y="35"/>
                    </a:lnTo>
                    <a:lnTo>
                      <a:pt x="72" y="31"/>
                    </a:lnTo>
                    <a:lnTo>
                      <a:pt x="69" y="28"/>
                    </a:lnTo>
                    <a:lnTo>
                      <a:pt x="67" y="27"/>
                    </a:lnTo>
                    <a:lnTo>
                      <a:pt x="50"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026" name="Freeform 788"/>
              <p:cNvSpPr>
                <a:spLocks/>
              </p:cNvSpPr>
              <p:nvPr/>
            </p:nvSpPr>
            <p:spPr bwMode="auto">
              <a:xfrm>
                <a:off x="665" y="3496"/>
                <a:ext cx="27" cy="26"/>
              </a:xfrm>
              <a:custGeom>
                <a:avLst/>
                <a:gdLst>
                  <a:gd name="T0" fmla="*/ 26 w 27"/>
                  <a:gd name="T1" fmla="*/ 6 h 26"/>
                  <a:gd name="T2" fmla="*/ 22 w 27"/>
                  <a:gd name="T3" fmla="*/ 25 h 26"/>
                  <a:gd name="T4" fmla="*/ 7 w 27"/>
                  <a:gd name="T5" fmla="*/ 25 h 26"/>
                  <a:gd name="T6" fmla="*/ 0 w 27"/>
                  <a:gd name="T7" fmla="*/ 0 h 26"/>
                  <a:gd name="T8" fmla="*/ 26 w 27"/>
                  <a:gd name="T9" fmla="*/ 6 h 26"/>
                  <a:gd name="T10" fmla="*/ 0 60000 65536"/>
                  <a:gd name="T11" fmla="*/ 0 60000 65536"/>
                  <a:gd name="T12" fmla="*/ 0 60000 65536"/>
                  <a:gd name="T13" fmla="*/ 0 60000 65536"/>
                  <a:gd name="T14" fmla="*/ 0 60000 65536"/>
                  <a:gd name="T15" fmla="*/ 0 w 27"/>
                  <a:gd name="T16" fmla="*/ 0 h 26"/>
                  <a:gd name="T17" fmla="*/ 27 w 27"/>
                  <a:gd name="T18" fmla="*/ 26 h 26"/>
                </a:gdLst>
                <a:ahLst/>
                <a:cxnLst>
                  <a:cxn ang="T10">
                    <a:pos x="T0" y="T1"/>
                  </a:cxn>
                  <a:cxn ang="T11">
                    <a:pos x="T2" y="T3"/>
                  </a:cxn>
                  <a:cxn ang="T12">
                    <a:pos x="T4" y="T5"/>
                  </a:cxn>
                  <a:cxn ang="T13">
                    <a:pos x="T6" y="T7"/>
                  </a:cxn>
                  <a:cxn ang="T14">
                    <a:pos x="T8" y="T9"/>
                  </a:cxn>
                </a:cxnLst>
                <a:rect l="T15" t="T16" r="T17" b="T18"/>
                <a:pathLst>
                  <a:path w="27" h="26">
                    <a:moveTo>
                      <a:pt x="26" y="6"/>
                    </a:moveTo>
                    <a:lnTo>
                      <a:pt x="22" y="25"/>
                    </a:lnTo>
                    <a:lnTo>
                      <a:pt x="7" y="25"/>
                    </a:lnTo>
                    <a:lnTo>
                      <a:pt x="0" y="0"/>
                    </a:lnTo>
                    <a:lnTo>
                      <a:pt x="26"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027" name="Freeform 789"/>
              <p:cNvSpPr>
                <a:spLocks/>
              </p:cNvSpPr>
              <p:nvPr/>
            </p:nvSpPr>
            <p:spPr bwMode="auto">
              <a:xfrm>
                <a:off x="672" y="3419"/>
                <a:ext cx="46" cy="100"/>
              </a:xfrm>
              <a:custGeom>
                <a:avLst/>
                <a:gdLst>
                  <a:gd name="T0" fmla="*/ 42 w 46"/>
                  <a:gd name="T1" fmla="*/ 0 h 100"/>
                  <a:gd name="T2" fmla="*/ 38 w 46"/>
                  <a:gd name="T3" fmla="*/ 17 h 100"/>
                  <a:gd name="T4" fmla="*/ 32 w 46"/>
                  <a:gd name="T5" fmla="*/ 33 h 100"/>
                  <a:gd name="T6" fmla="*/ 27 w 46"/>
                  <a:gd name="T7" fmla="*/ 48 h 100"/>
                  <a:gd name="T8" fmla="*/ 24 w 46"/>
                  <a:gd name="T9" fmla="*/ 57 h 100"/>
                  <a:gd name="T10" fmla="*/ 23 w 46"/>
                  <a:gd name="T11" fmla="*/ 65 h 100"/>
                  <a:gd name="T12" fmla="*/ 23 w 46"/>
                  <a:gd name="T13" fmla="*/ 70 h 100"/>
                  <a:gd name="T14" fmla="*/ 31 w 46"/>
                  <a:gd name="T15" fmla="*/ 79 h 100"/>
                  <a:gd name="T16" fmla="*/ 45 w 46"/>
                  <a:gd name="T17" fmla="*/ 89 h 100"/>
                  <a:gd name="T18" fmla="*/ 32 w 46"/>
                  <a:gd name="T19" fmla="*/ 99 h 100"/>
                  <a:gd name="T20" fmla="*/ 18 w 46"/>
                  <a:gd name="T21" fmla="*/ 90 h 100"/>
                  <a:gd name="T22" fmla="*/ 5 w 46"/>
                  <a:gd name="T23" fmla="*/ 84 h 100"/>
                  <a:gd name="T24" fmla="*/ 0 w 46"/>
                  <a:gd name="T25" fmla="*/ 79 h 100"/>
                  <a:gd name="T26" fmla="*/ 0 w 46"/>
                  <a:gd name="T27" fmla="*/ 72 h 100"/>
                  <a:gd name="T28" fmla="*/ 2 w 46"/>
                  <a:gd name="T29" fmla="*/ 66 h 100"/>
                  <a:gd name="T30" fmla="*/ 5 w 46"/>
                  <a:gd name="T31" fmla="*/ 57 h 100"/>
                  <a:gd name="T32" fmla="*/ 7 w 46"/>
                  <a:gd name="T33" fmla="*/ 47 h 100"/>
                  <a:gd name="T34" fmla="*/ 9 w 46"/>
                  <a:gd name="T35" fmla="*/ 34 h 100"/>
                  <a:gd name="T36" fmla="*/ 5 w 46"/>
                  <a:gd name="T37" fmla="*/ 24 h 100"/>
                  <a:gd name="T38" fmla="*/ 5 w 46"/>
                  <a:gd name="T39" fmla="*/ 16 h 100"/>
                  <a:gd name="T40" fmla="*/ 5 w 46"/>
                  <a:gd name="T41" fmla="*/ 0 h 100"/>
                  <a:gd name="T42" fmla="*/ 42 w 46"/>
                  <a:gd name="T43" fmla="*/ 0 h 10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6"/>
                  <a:gd name="T67" fmla="*/ 0 h 100"/>
                  <a:gd name="T68" fmla="*/ 46 w 46"/>
                  <a:gd name="T69" fmla="*/ 100 h 10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6" h="100">
                    <a:moveTo>
                      <a:pt x="42" y="0"/>
                    </a:moveTo>
                    <a:lnTo>
                      <a:pt x="38" y="17"/>
                    </a:lnTo>
                    <a:lnTo>
                      <a:pt x="32" y="33"/>
                    </a:lnTo>
                    <a:lnTo>
                      <a:pt x="27" y="48"/>
                    </a:lnTo>
                    <a:lnTo>
                      <a:pt x="24" y="57"/>
                    </a:lnTo>
                    <a:lnTo>
                      <a:pt x="23" y="65"/>
                    </a:lnTo>
                    <a:lnTo>
                      <a:pt x="23" y="70"/>
                    </a:lnTo>
                    <a:lnTo>
                      <a:pt x="31" y="79"/>
                    </a:lnTo>
                    <a:lnTo>
                      <a:pt x="45" y="89"/>
                    </a:lnTo>
                    <a:lnTo>
                      <a:pt x="32" y="99"/>
                    </a:lnTo>
                    <a:lnTo>
                      <a:pt x="18" y="90"/>
                    </a:lnTo>
                    <a:lnTo>
                      <a:pt x="5" y="84"/>
                    </a:lnTo>
                    <a:lnTo>
                      <a:pt x="0" y="79"/>
                    </a:lnTo>
                    <a:lnTo>
                      <a:pt x="0" y="72"/>
                    </a:lnTo>
                    <a:lnTo>
                      <a:pt x="2" y="66"/>
                    </a:lnTo>
                    <a:lnTo>
                      <a:pt x="5" y="57"/>
                    </a:lnTo>
                    <a:lnTo>
                      <a:pt x="7" y="47"/>
                    </a:lnTo>
                    <a:lnTo>
                      <a:pt x="9" y="34"/>
                    </a:lnTo>
                    <a:lnTo>
                      <a:pt x="5" y="24"/>
                    </a:lnTo>
                    <a:lnTo>
                      <a:pt x="5" y="16"/>
                    </a:lnTo>
                    <a:lnTo>
                      <a:pt x="5" y="0"/>
                    </a:lnTo>
                    <a:lnTo>
                      <a:pt x="42"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028" name="Freeform 790"/>
              <p:cNvSpPr>
                <a:spLocks/>
              </p:cNvSpPr>
              <p:nvPr/>
            </p:nvSpPr>
            <p:spPr bwMode="auto">
              <a:xfrm>
                <a:off x="666" y="3488"/>
                <a:ext cx="73" cy="40"/>
              </a:xfrm>
              <a:custGeom>
                <a:avLst/>
                <a:gdLst>
                  <a:gd name="T0" fmla="*/ 50 w 73"/>
                  <a:gd name="T1" fmla="*/ 20 h 40"/>
                  <a:gd name="T2" fmla="*/ 42 w 73"/>
                  <a:gd name="T3" fmla="*/ 25 h 40"/>
                  <a:gd name="T4" fmla="*/ 32 w 73"/>
                  <a:gd name="T5" fmla="*/ 23 h 40"/>
                  <a:gd name="T6" fmla="*/ 19 w 73"/>
                  <a:gd name="T7" fmla="*/ 17 h 40"/>
                  <a:gd name="T8" fmla="*/ 10 w 73"/>
                  <a:gd name="T9" fmla="*/ 10 h 40"/>
                  <a:gd name="T10" fmla="*/ 5 w 73"/>
                  <a:gd name="T11" fmla="*/ 0 h 40"/>
                  <a:gd name="T12" fmla="*/ 1 w 73"/>
                  <a:gd name="T13" fmla="*/ 1 h 40"/>
                  <a:gd name="T14" fmla="*/ 0 w 73"/>
                  <a:gd name="T15" fmla="*/ 10 h 40"/>
                  <a:gd name="T16" fmla="*/ 0 w 73"/>
                  <a:gd name="T17" fmla="*/ 16 h 40"/>
                  <a:gd name="T18" fmla="*/ 10 w 73"/>
                  <a:gd name="T19" fmla="*/ 20 h 40"/>
                  <a:gd name="T20" fmla="*/ 22 w 73"/>
                  <a:gd name="T21" fmla="*/ 25 h 40"/>
                  <a:gd name="T22" fmla="*/ 36 w 73"/>
                  <a:gd name="T23" fmla="*/ 35 h 40"/>
                  <a:gd name="T24" fmla="*/ 50 w 73"/>
                  <a:gd name="T25" fmla="*/ 39 h 40"/>
                  <a:gd name="T26" fmla="*/ 60 w 73"/>
                  <a:gd name="T27" fmla="*/ 37 h 40"/>
                  <a:gd name="T28" fmla="*/ 64 w 73"/>
                  <a:gd name="T29" fmla="*/ 36 h 40"/>
                  <a:gd name="T30" fmla="*/ 72 w 73"/>
                  <a:gd name="T31" fmla="*/ 32 h 40"/>
                  <a:gd name="T32" fmla="*/ 69 w 73"/>
                  <a:gd name="T33" fmla="*/ 29 h 40"/>
                  <a:gd name="T34" fmla="*/ 67 w 73"/>
                  <a:gd name="T35" fmla="*/ 27 h 40"/>
                  <a:gd name="T36" fmla="*/ 50 w 73"/>
                  <a:gd name="T37" fmla="*/ 20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40"/>
                  <a:gd name="T59" fmla="*/ 73 w 73"/>
                  <a:gd name="T60" fmla="*/ 40 h 4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40">
                    <a:moveTo>
                      <a:pt x="50" y="20"/>
                    </a:moveTo>
                    <a:lnTo>
                      <a:pt x="42" y="25"/>
                    </a:lnTo>
                    <a:lnTo>
                      <a:pt x="32" y="23"/>
                    </a:lnTo>
                    <a:lnTo>
                      <a:pt x="19" y="17"/>
                    </a:lnTo>
                    <a:lnTo>
                      <a:pt x="10" y="10"/>
                    </a:lnTo>
                    <a:lnTo>
                      <a:pt x="5" y="0"/>
                    </a:lnTo>
                    <a:lnTo>
                      <a:pt x="1" y="1"/>
                    </a:lnTo>
                    <a:lnTo>
                      <a:pt x="0" y="10"/>
                    </a:lnTo>
                    <a:lnTo>
                      <a:pt x="0" y="16"/>
                    </a:lnTo>
                    <a:lnTo>
                      <a:pt x="10" y="20"/>
                    </a:lnTo>
                    <a:lnTo>
                      <a:pt x="22" y="25"/>
                    </a:lnTo>
                    <a:lnTo>
                      <a:pt x="36" y="35"/>
                    </a:lnTo>
                    <a:lnTo>
                      <a:pt x="50" y="39"/>
                    </a:lnTo>
                    <a:lnTo>
                      <a:pt x="60" y="37"/>
                    </a:lnTo>
                    <a:lnTo>
                      <a:pt x="64" y="36"/>
                    </a:lnTo>
                    <a:lnTo>
                      <a:pt x="72" y="32"/>
                    </a:lnTo>
                    <a:lnTo>
                      <a:pt x="69" y="29"/>
                    </a:lnTo>
                    <a:lnTo>
                      <a:pt x="67" y="27"/>
                    </a:lnTo>
                    <a:lnTo>
                      <a:pt x="50"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029" name="Freeform 791"/>
              <p:cNvSpPr>
                <a:spLocks/>
              </p:cNvSpPr>
              <p:nvPr/>
            </p:nvSpPr>
            <p:spPr bwMode="auto">
              <a:xfrm>
                <a:off x="670" y="3504"/>
                <a:ext cx="27" cy="26"/>
              </a:xfrm>
              <a:custGeom>
                <a:avLst/>
                <a:gdLst>
                  <a:gd name="T0" fmla="*/ 26 w 27"/>
                  <a:gd name="T1" fmla="*/ 6 h 26"/>
                  <a:gd name="T2" fmla="*/ 22 w 27"/>
                  <a:gd name="T3" fmla="*/ 25 h 26"/>
                  <a:gd name="T4" fmla="*/ 9 w 27"/>
                  <a:gd name="T5" fmla="*/ 25 h 26"/>
                  <a:gd name="T6" fmla="*/ 0 w 27"/>
                  <a:gd name="T7" fmla="*/ 0 h 26"/>
                  <a:gd name="T8" fmla="*/ 26 w 27"/>
                  <a:gd name="T9" fmla="*/ 6 h 26"/>
                  <a:gd name="T10" fmla="*/ 0 60000 65536"/>
                  <a:gd name="T11" fmla="*/ 0 60000 65536"/>
                  <a:gd name="T12" fmla="*/ 0 60000 65536"/>
                  <a:gd name="T13" fmla="*/ 0 60000 65536"/>
                  <a:gd name="T14" fmla="*/ 0 60000 65536"/>
                  <a:gd name="T15" fmla="*/ 0 w 27"/>
                  <a:gd name="T16" fmla="*/ 0 h 26"/>
                  <a:gd name="T17" fmla="*/ 27 w 27"/>
                  <a:gd name="T18" fmla="*/ 26 h 26"/>
                </a:gdLst>
                <a:ahLst/>
                <a:cxnLst>
                  <a:cxn ang="T10">
                    <a:pos x="T0" y="T1"/>
                  </a:cxn>
                  <a:cxn ang="T11">
                    <a:pos x="T2" y="T3"/>
                  </a:cxn>
                  <a:cxn ang="T12">
                    <a:pos x="T4" y="T5"/>
                  </a:cxn>
                  <a:cxn ang="T13">
                    <a:pos x="T6" y="T7"/>
                  </a:cxn>
                  <a:cxn ang="T14">
                    <a:pos x="T8" y="T9"/>
                  </a:cxn>
                </a:cxnLst>
                <a:rect l="T15" t="T16" r="T17" b="T18"/>
                <a:pathLst>
                  <a:path w="27" h="26">
                    <a:moveTo>
                      <a:pt x="26" y="6"/>
                    </a:moveTo>
                    <a:lnTo>
                      <a:pt x="22" y="25"/>
                    </a:lnTo>
                    <a:lnTo>
                      <a:pt x="9" y="25"/>
                    </a:lnTo>
                    <a:lnTo>
                      <a:pt x="0" y="0"/>
                    </a:lnTo>
                    <a:lnTo>
                      <a:pt x="26"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030" name="Oval 792"/>
              <p:cNvSpPr>
                <a:spLocks noChangeArrowheads="1"/>
              </p:cNvSpPr>
              <p:nvPr/>
            </p:nvSpPr>
            <p:spPr bwMode="auto">
              <a:xfrm>
                <a:off x="519" y="3470"/>
                <a:ext cx="107" cy="46"/>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7031" name="Rectangle 793"/>
              <p:cNvSpPr>
                <a:spLocks noChangeArrowheads="1"/>
              </p:cNvSpPr>
              <p:nvPr/>
            </p:nvSpPr>
            <p:spPr bwMode="auto">
              <a:xfrm>
                <a:off x="564" y="3405"/>
                <a:ext cx="18" cy="79"/>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7032" name="Freeform 794"/>
              <p:cNvSpPr>
                <a:spLocks/>
              </p:cNvSpPr>
              <p:nvPr/>
            </p:nvSpPr>
            <p:spPr bwMode="auto">
              <a:xfrm>
                <a:off x="481" y="3343"/>
                <a:ext cx="190" cy="64"/>
              </a:xfrm>
              <a:custGeom>
                <a:avLst/>
                <a:gdLst>
                  <a:gd name="T0" fmla="*/ 189 w 190"/>
                  <a:gd name="T1" fmla="*/ 32 h 64"/>
                  <a:gd name="T2" fmla="*/ 187 w 190"/>
                  <a:gd name="T3" fmla="*/ 52 h 64"/>
                  <a:gd name="T4" fmla="*/ 124 w 190"/>
                  <a:gd name="T5" fmla="*/ 63 h 64"/>
                  <a:gd name="T6" fmla="*/ 54 w 190"/>
                  <a:gd name="T7" fmla="*/ 63 h 64"/>
                  <a:gd name="T8" fmla="*/ 1 w 190"/>
                  <a:gd name="T9" fmla="*/ 45 h 64"/>
                  <a:gd name="T10" fmla="*/ 0 w 190"/>
                  <a:gd name="T11" fmla="*/ 0 h 64"/>
                  <a:gd name="T12" fmla="*/ 104 w 190"/>
                  <a:gd name="T13" fmla="*/ 0 h 64"/>
                  <a:gd name="T14" fmla="*/ 189 w 190"/>
                  <a:gd name="T15" fmla="*/ 32 h 64"/>
                  <a:gd name="T16" fmla="*/ 0 60000 65536"/>
                  <a:gd name="T17" fmla="*/ 0 60000 65536"/>
                  <a:gd name="T18" fmla="*/ 0 60000 65536"/>
                  <a:gd name="T19" fmla="*/ 0 60000 65536"/>
                  <a:gd name="T20" fmla="*/ 0 60000 65536"/>
                  <a:gd name="T21" fmla="*/ 0 60000 65536"/>
                  <a:gd name="T22" fmla="*/ 0 60000 65536"/>
                  <a:gd name="T23" fmla="*/ 0 60000 65536"/>
                  <a:gd name="T24" fmla="*/ 0 w 190"/>
                  <a:gd name="T25" fmla="*/ 0 h 64"/>
                  <a:gd name="T26" fmla="*/ 190 w 190"/>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0" h="64">
                    <a:moveTo>
                      <a:pt x="189" y="32"/>
                    </a:moveTo>
                    <a:lnTo>
                      <a:pt x="187" y="52"/>
                    </a:lnTo>
                    <a:lnTo>
                      <a:pt x="124" y="63"/>
                    </a:lnTo>
                    <a:lnTo>
                      <a:pt x="54" y="63"/>
                    </a:lnTo>
                    <a:lnTo>
                      <a:pt x="1" y="45"/>
                    </a:lnTo>
                    <a:lnTo>
                      <a:pt x="0" y="0"/>
                    </a:lnTo>
                    <a:lnTo>
                      <a:pt x="104" y="0"/>
                    </a:lnTo>
                    <a:lnTo>
                      <a:pt x="189"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7033" name="Freeform 795"/>
              <p:cNvSpPr>
                <a:spLocks/>
              </p:cNvSpPr>
              <p:nvPr/>
            </p:nvSpPr>
            <p:spPr bwMode="auto">
              <a:xfrm>
                <a:off x="491" y="3368"/>
                <a:ext cx="176" cy="31"/>
              </a:xfrm>
              <a:custGeom>
                <a:avLst/>
                <a:gdLst>
                  <a:gd name="T0" fmla="*/ 175 w 176"/>
                  <a:gd name="T1" fmla="*/ 9 h 31"/>
                  <a:gd name="T2" fmla="*/ 173 w 176"/>
                  <a:gd name="T3" fmla="*/ 21 h 31"/>
                  <a:gd name="T4" fmla="*/ 118 w 176"/>
                  <a:gd name="T5" fmla="*/ 30 h 31"/>
                  <a:gd name="T6" fmla="*/ 46 w 176"/>
                  <a:gd name="T7" fmla="*/ 30 h 31"/>
                  <a:gd name="T8" fmla="*/ 0 w 176"/>
                  <a:gd name="T9" fmla="*/ 15 h 31"/>
                  <a:gd name="T10" fmla="*/ 0 w 176"/>
                  <a:gd name="T11" fmla="*/ 0 h 31"/>
                  <a:gd name="T12" fmla="*/ 44 w 176"/>
                  <a:gd name="T13" fmla="*/ 15 h 31"/>
                  <a:gd name="T14" fmla="*/ 117 w 176"/>
                  <a:gd name="T15" fmla="*/ 16 h 31"/>
                  <a:gd name="T16" fmla="*/ 175 w 176"/>
                  <a:gd name="T17" fmla="*/ 9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6"/>
                  <a:gd name="T28" fmla="*/ 0 h 31"/>
                  <a:gd name="T29" fmla="*/ 176 w 176"/>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6" h="31">
                    <a:moveTo>
                      <a:pt x="175" y="9"/>
                    </a:moveTo>
                    <a:lnTo>
                      <a:pt x="173" y="21"/>
                    </a:lnTo>
                    <a:lnTo>
                      <a:pt x="118" y="30"/>
                    </a:lnTo>
                    <a:lnTo>
                      <a:pt x="46" y="30"/>
                    </a:lnTo>
                    <a:lnTo>
                      <a:pt x="0" y="15"/>
                    </a:lnTo>
                    <a:lnTo>
                      <a:pt x="0" y="0"/>
                    </a:lnTo>
                    <a:lnTo>
                      <a:pt x="44" y="15"/>
                    </a:lnTo>
                    <a:lnTo>
                      <a:pt x="117" y="16"/>
                    </a:lnTo>
                    <a:lnTo>
                      <a:pt x="175" y="9"/>
                    </a:lnTo>
                  </a:path>
                </a:pathLst>
              </a:custGeom>
              <a:solidFill>
                <a:srgbClr val="606060"/>
              </a:solidFill>
              <a:ln w="9525" cap="rnd">
                <a:noFill/>
                <a:round/>
                <a:headEnd type="none" w="sm" len="sm"/>
                <a:tailEnd type="none" w="sm" len="sm"/>
              </a:ln>
            </p:spPr>
            <p:txBody>
              <a:bodyPr/>
              <a:lstStyle/>
              <a:p>
                <a:endParaRPr lang="es-ES"/>
              </a:p>
            </p:txBody>
          </p:sp>
          <p:sp>
            <p:nvSpPr>
              <p:cNvPr id="107034" name="Freeform 796"/>
              <p:cNvSpPr>
                <a:spLocks/>
              </p:cNvSpPr>
              <p:nvPr/>
            </p:nvSpPr>
            <p:spPr bwMode="auto">
              <a:xfrm>
                <a:off x="527" y="3044"/>
                <a:ext cx="82" cy="95"/>
              </a:xfrm>
              <a:custGeom>
                <a:avLst/>
                <a:gdLst>
                  <a:gd name="T0" fmla="*/ 54 w 82"/>
                  <a:gd name="T1" fmla="*/ 1 h 95"/>
                  <a:gd name="T2" fmla="*/ 66 w 82"/>
                  <a:gd name="T3" fmla="*/ 6 h 95"/>
                  <a:gd name="T4" fmla="*/ 70 w 82"/>
                  <a:gd name="T5" fmla="*/ 13 h 95"/>
                  <a:gd name="T6" fmla="*/ 73 w 82"/>
                  <a:gd name="T7" fmla="*/ 23 h 95"/>
                  <a:gd name="T8" fmla="*/ 73 w 82"/>
                  <a:gd name="T9" fmla="*/ 29 h 95"/>
                  <a:gd name="T10" fmla="*/ 73 w 82"/>
                  <a:gd name="T11" fmla="*/ 31 h 95"/>
                  <a:gd name="T12" fmla="*/ 71 w 82"/>
                  <a:gd name="T13" fmla="*/ 35 h 95"/>
                  <a:gd name="T14" fmla="*/ 73 w 82"/>
                  <a:gd name="T15" fmla="*/ 40 h 95"/>
                  <a:gd name="T16" fmla="*/ 77 w 82"/>
                  <a:gd name="T17" fmla="*/ 47 h 95"/>
                  <a:gd name="T18" fmla="*/ 78 w 82"/>
                  <a:gd name="T19" fmla="*/ 48 h 95"/>
                  <a:gd name="T20" fmla="*/ 79 w 82"/>
                  <a:gd name="T21" fmla="*/ 51 h 95"/>
                  <a:gd name="T22" fmla="*/ 81 w 82"/>
                  <a:gd name="T23" fmla="*/ 51 h 95"/>
                  <a:gd name="T24" fmla="*/ 81 w 82"/>
                  <a:gd name="T25" fmla="*/ 53 h 95"/>
                  <a:gd name="T26" fmla="*/ 81 w 82"/>
                  <a:gd name="T27" fmla="*/ 55 h 95"/>
                  <a:gd name="T28" fmla="*/ 79 w 82"/>
                  <a:gd name="T29" fmla="*/ 55 h 95"/>
                  <a:gd name="T30" fmla="*/ 76 w 82"/>
                  <a:gd name="T31" fmla="*/ 55 h 95"/>
                  <a:gd name="T32" fmla="*/ 73 w 82"/>
                  <a:gd name="T33" fmla="*/ 55 h 95"/>
                  <a:gd name="T34" fmla="*/ 73 w 82"/>
                  <a:gd name="T35" fmla="*/ 60 h 95"/>
                  <a:gd name="T36" fmla="*/ 73 w 82"/>
                  <a:gd name="T37" fmla="*/ 62 h 95"/>
                  <a:gd name="T38" fmla="*/ 76 w 82"/>
                  <a:gd name="T39" fmla="*/ 63 h 95"/>
                  <a:gd name="T40" fmla="*/ 73 w 82"/>
                  <a:gd name="T41" fmla="*/ 66 h 95"/>
                  <a:gd name="T42" fmla="*/ 73 w 82"/>
                  <a:gd name="T43" fmla="*/ 69 h 95"/>
                  <a:gd name="T44" fmla="*/ 73 w 82"/>
                  <a:gd name="T45" fmla="*/ 70 h 95"/>
                  <a:gd name="T46" fmla="*/ 73 w 82"/>
                  <a:gd name="T47" fmla="*/ 71 h 95"/>
                  <a:gd name="T48" fmla="*/ 71 w 82"/>
                  <a:gd name="T49" fmla="*/ 71 h 95"/>
                  <a:gd name="T50" fmla="*/ 70 w 82"/>
                  <a:gd name="T51" fmla="*/ 74 h 95"/>
                  <a:gd name="T52" fmla="*/ 70 w 82"/>
                  <a:gd name="T53" fmla="*/ 77 h 95"/>
                  <a:gd name="T54" fmla="*/ 70 w 82"/>
                  <a:gd name="T55" fmla="*/ 79 h 95"/>
                  <a:gd name="T56" fmla="*/ 69 w 82"/>
                  <a:gd name="T57" fmla="*/ 80 h 95"/>
                  <a:gd name="T58" fmla="*/ 67 w 82"/>
                  <a:gd name="T59" fmla="*/ 82 h 95"/>
                  <a:gd name="T60" fmla="*/ 65 w 82"/>
                  <a:gd name="T61" fmla="*/ 82 h 95"/>
                  <a:gd name="T62" fmla="*/ 62 w 82"/>
                  <a:gd name="T63" fmla="*/ 82 h 95"/>
                  <a:gd name="T64" fmla="*/ 57 w 82"/>
                  <a:gd name="T65" fmla="*/ 82 h 95"/>
                  <a:gd name="T66" fmla="*/ 51 w 82"/>
                  <a:gd name="T67" fmla="*/ 82 h 95"/>
                  <a:gd name="T68" fmla="*/ 42 w 82"/>
                  <a:gd name="T69" fmla="*/ 94 h 95"/>
                  <a:gd name="T70" fmla="*/ 9 w 82"/>
                  <a:gd name="T71" fmla="*/ 79 h 95"/>
                  <a:gd name="T72" fmla="*/ 12 w 82"/>
                  <a:gd name="T73" fmla="*/ 73 h 95"/>
                  <a:gd name="T74" fmla="*/ 15 w 82"/>
                  <a:gd name="T75" fmla="*/ 70 h 95"/>
                  <a:gd name="T76" fmla="*/ 15 w 82"/>
                  <a:gd name="T77" fmla="*/ 62 h 95"/>
                  <a:gd name="T78" fmla="*/ 0 w 82"/>
                  <a:gd name="T79" fmla="*/ 48 h 95"/>
                  <a:gd name="T80" fmla="*/ 0 w 82"/>
                  <a:gd name="T81" fmla="*/ 17 h 95"/>
                  <a:gd name="T82" fmla="*/ 7 w 82"/>
                  <a:gd name="T83" fmla="*/ 8 h 95"/>
                  <a:gd name="T84" fmla="*/ 18 w 82"/>
                  <a:gd name="T85" fmla="*/ 3 h 95"/>
                  <a:gd name="T86" fmla="*/ 28 w 82"/>
                  <a:gd name="T87" fmla="*/ 0 h 95"/>
                  <a:gd name="T88" fmla="*/ 42 w 82"/>
                  <a:gd name="T89" fmla="*/ 0 h 95"/>
                  <a:gd name="T90" fmla="*/ 54 w 82"/>
                  <a:gd name="T91" fmla="*/ 1 h 9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2"/>
                  <a:gd name="T139" fmla="*/ 0 h 95"/>
                  <a:gd name="T140" fmla="*/ 82 w 82"/>
                  <a:gd name="T141" fmla="*/ 95 h 9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2" h="95">
                    <a:moveTo>
                      <a:pt x="54" y="1"/>
                    </a:moveTo>
                    <a:lnTo>
                      <a:pt x="66" y="6"/>
                    </a:lnTo>
                    <a:lnTo>
                      <a:pt x="70" y="13"/>
                    </a:lnTo>
                    <a:lnTo>
                      <a:pt x="73" y="23"/>
                    </a:lnTo>
                    <a:lnTo>
                      <a:pt x="73" y="29"/>
                    </a:lnTo>
                    <a:lnTo>
                      <a:pt x="73" y="31"/>
                    </a:lnTo>
                    <a:lnTo>
                      <a:pt x="71" y="35"/>
                    </a:lnTo>
                    <a:lnTo>
                      <a:pt x="73" y="40"/>
                    </a:lnTo>
                    <a:lnTo>
                      <a:pt x="77" y="47"/>
                    </a:lnTo>
                    <a:lnTo>
                      <a:pt x="78" y="48"/>
                    </a:lnTo>
                    <a:lnTo>
                      <a:pt x="79" y="51"/>
                    </a:lnTo>
                    <a:lnTo>
                      <a:pt x="81" y="51"/>
                    </a:lnTo>
                    <a:lnTo>
                      <a:pt x="81" y="53"/>
                    </a:lnTo>
                    <a:lnTo>
                      <a:pt x="81" y="55"/>
                    </a:lnTo>
                    <a:lnTo>
                      <a:pt x="79" y="55"/>
                    </a:lnTo>
                    <a:lnTo>
                      <a:pt x="76" y="55"/>
                    </a:lnTo>
                    <a:lnTo>
                      <a:pt x="73" y="55"/>
                    </a:lnTo>
                    <a:lnTo>
                      <a:pt x="73" y="60"/>
                    </a:lnTo>
                    <a:lnTo>
                      <a:pt x="73" y="62"/>
                    </a:lnTo>
                    <a:lnTo>
                      <a:pt x="76" y="63"/>
                    </a:lnTo>
                    <a:lnTo>
                      <a:pt x="73" y="66"/>
                    </a:lnTo>
                    <a:lnTo>
                      <a:pt x="73" y="69"/>
                    </a:lnTo>
                    <a:lnTo>
                      <a:pt x="73" y="70"/>
                    </a:lnTo>
                    <a:lnTo>
                      <a:pt x="73" y="71"/>
                    </a:lnTo>
                    <a:lnTo>
                      <a:pt x="71" y="71"/>
                    </a:lnTo>
                    <a:lnTo>
                      <a:pt x="70" y="74"/>
                    </a:lnTo>
                    <a:lnTo>
                      <a:pt x="70" y="77"/>
                    </a:lnTo>
                    <a:lnTo>
                      <a:pt x="70" y="79"/>
                    </a:lnTo>
                    <a:lnTo>
                      <a:pt x="69" y="80"/>
                    </a:lnTo>
                    <a:lnTo>
                      <a:pt x="67" y="82"/>
                    </a:lnTo>
                    <a:lnTo>
                      <a:pt x="65" y="82"/>
                    </a:lnTo>
                    <a:lnTo>
                      <a:pt x="62" y="82"/>
                    </a:lnTo>
                    <a:lnTo>
                      <a:pt x="57" y="82"/>
                    </a:lnTo>
                    <a:lnTo>
                      <a:pt x="51" y="82"/>
                    </a:lnTo>
                    <a:lnTo>
                      <a:pt x="42" y="94"/>
                    </a:lnTo>
                    <a:lnTo>
                      <a:pt x="9" y="79"/>
                    </a:lnTo>
                    <a:lnTo>
                      <a:pt x="12" y="73"/>
                    </a:lnTo>
                    <a:lnTo>
                      <a:pt x="15" y="70"/>
                    </a:lnTo>
                    <a:lnTo>
                      <a:pt x="15" y="62"/>
                    </a:lnTo>
                    <a:lnTo>
                      <a:pt x="0" y="48"/>
                    </a:lnTo>
                    <a:lnTo>
                      <a:pt x="0" y="17"/>
                    </a:lnTo>
                    <a:lnTo>
                      <a:pt x="7" y="8"/>
                    </a:lnTo>
                    <a:lnTo>
                      <a:pt x="18" y="3"/>
                    </a:lnTo>
                    <a:lnTo>
                      <a:pt x="28" y="0"/>
                    </a:lnTo>
                    <a:lnTo>
                      <a:pt x="42" y="0"/>
                    </a:lnTo>
                    <a:lnTo>
                      <a:pt x="54" y="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035" name="Freeform 797"/>
              <p:cNvSpPr>
                <a:spLocks/>
              </p:cNvSpPr>
              <p:nvPr/>
            </p:nvSpPr>
            <p:spPr bwMode="auto">
              <a:xfrm>
                <a:off x="583" y="3073"/>
                <a:ext cx="27" cy="1"/>
              </a:xfrm>
              <a:custGeom>
                <a:avLst/>
                <a:gdLst>
                  <a:gd name="T0" fmla="*/ 26 w 27"/>
                  <a:gd name="T1" fmla="*/ 0 h 1"/>
                  <a:gd name="T2" fmla="*/ 21 w 27"/>
                  <a:gd name="T3" fmla="*/ 0 h 1"/>
                  <a:gd name="T4" fmla="*/ 18 w 27"/>
                  <a:gd name="T5" fmla="*/ 0 h 1"/>
                  <a:gd name="T6" fmla="*/ 12 w 27"/>
                  <a:gd name="T7" fmla="*/ 0 h 1"/>
                  <a:gd name="T8" fmla="*/ 2 w 27"/>
                  <a:gd name="T9" fmla="*/ 0 h 1"/>
                  <a:gd name="T10" fmla="*/ 0 w 27"/>
                  <a:gd name="T11" fmla="*/ 0 h 1"/>
                  <a:gd name="T12" fmla="*/ 6 w 27"/>
                  <a:gd name="T13" fmla="*/ 0 h 1"/>
                  <a:gd name="T14" fmla="*/ 10 w 27"/>
                  <a:gd name="T15" fmla="*/ 0 h 1"/>
                  <a:gd name="T16" fmla="*/ 13 w 27"/>
                  <a:gd name="T17" fmla="*/ 0 h 1"/>
                  <a:gd name="T18" fmla="*/ 18 w 27"/>
                  <a:gd name="T19" fmla="*/ 0 h 1"/>
                  <a:gd name="T20" fmla="*/ 21 w 27"/>
                  <a:gd name="T21" fmla="*/ 0 h 1"/>
                  <a:gd name="T22" fmla="*/ 26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26" y="0"/>
                    </a:moveTo>
                    <a:lnTo>
                      <a:pt x="21" y="0"/>
                    </a:lnTo>
                    <a:lnTo>
                      <a:pt x="18" y="0"/>
                    </a:lnTo>
                    <a:lnTo>
                      <a:pt x="12" y="0"/>
                    </a:lnTo>
                    <a:lnTo>
                      <a:pt x="2" y="0"/>
                    </a:lnTo>
                    <a:lnTo>
                      <a:pt x="0" y="0"/>
                    </a:lnTo>
                    <a:lnTo>
                      <a:pt x="6" y="0"/>
                    </a:lnTo>
                    <a:lnTo>
                      <a:pt x="10" y="0"/>
                    </a:lnTo>
                    <a:lnTo>
                      <a:pt x="13" y="0"/>
                    </a:lnTo>
                    <a:lnTo>
                      <a:pt x="18" y="0"/>
                    </a:lnTo>
                    <a:lnTo>
                      <a:pt x="21" y="0"/>
                    </a:lnTo>
                    <a:lnTo>
                      <a:pt x="26" y="0"/>
                    </a:lnTo>
                  </a:path>
                </a:pathLst>
              </a:custGeom>
              <a:solidFill>
                <a:srgbClr val="201000"/>
              </a:solidFill>
              <a:ln w="9525" cap="rnd">
                <a:noFill/>
                <a:round/>
                <a:headEnd type="none" w="sm" len="sm"/>
                <a:tailEnd type="none" w="sm" len="sm"/>
              </a:ln>
            </p:spPr>
            <p:txBody>
              <a:bodyPr/>
              <a:lstStyle/>
              <a:p>
                <a:endParaRPr lang="es-ES"/>
              </a:p>
            </p:txBody>
          </p:sp>
          <p:sp>
            <p:nvSpPr>
              <p:cNvPr id="107036" name="Freeform 798"/>
              <p:cNvSpPr>
                <a:spLocks/>
              </p:cNvSpPr>
              <p:nvPr/>
            </p:nvSpPr>
            <p:spPr bwMode="auto">
              <a:xfrm>
                <a:off x="604" y="3095"/>
                <a:ext cx="1" cy="26"/>
              </a:xfrm>
              <a:custGeom>
                <a:avLst/>
                <a:gdLst>
                  <a:gd name="T0" fmla="*/ 0 w 1"/>
                  <a:gd name="T1" fmla="*/ 0 h 26"/>
                  <a:gd name="T2" fmla="*/ 0 w 1"/>
                  <a:gd name="T3" fmla="*/ 25 h 26"/>
                  <a:gd name="T4" fmla="*/ 0 w 1"/>
                  <a:gd name="T5" fmla="*/ 0 h 26"/>
                  <a:gd name="T6" fmla="*/ 0 60000 65536"/>
                  <a:gd name="T7" fmla="*/ 0 60000 65536"/>
                  <a:gd name="T8" fmla="*/ 0 60000 65536"/>
                  <a:gd name="T9" fmla="*/ 0 w 1"/>
                  <a:gd name="T10" fmla="*/ 0 h 26"/>
                  <a:gd name="T11" fmla="*/ 1 w 1"/>
                  <a:gd name="T12" fmla="*/ 26 h 26"/>
                </a:gdLst>
                <a:ahLst/>
                <a:cxnLst>
                  <a:cxn ang="T6">
                    <a:pos x="T0" y="T1"/>
                  </a:cxn>
                  <a:cxn ang="T7">
                    <a:pos x="T2" y="T3"/>
                  </a:cxn>
                  <a:cxn ang="T8">
                    <a:pos x="T4" y="T5"/>
                  </a:cxn>
                </a:cxnLst>
                <a:rect l="T9" t="T10" r="T11" b="T12"/>
                <a:pathLst>
                  <a:path w="1" h="26">
                    <a:moveTo>
                      <a:pt x="0" y="0"/>
                    </a:moveTo>
                    <a:lnTo>
                      <a:pt x="0"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037" name="Freeform 799"/>
              <p:cNvSpPr>
                <a:spLocks/>
              </p:cNvSpPr>
              <p:nvPr/>
            </p:nvSpPr>
            <p:spPr bwMode="auto">
              <a:xfrm>
                <a:off x="553" y="3076"/>
                <a:ext cx="28" cy="26"/>
              </a:xfrm>
              <a:custGeom>
                <a:avLst/>
                <a:gdLst>
                  <a:gd name="T0" fmla="*/ 27 w 28"/>
                  <a:gd name="T1" fmla="*/ 5 h 26"/>
                  <a:gd name="T2" fmla="*/ 22 w 28"/>
                  <a:gd name="T3" fmla="*/ 0 h 26"/>
                  <a:gd name="T4" fmla="*/ 15 w 28"/>
                  <a:gd name="T5" fmla="*/ 0 h 26"/>
                  <a:gd name="T6" fmla="*/ 5 w 28"/>
                  <a:gd name="T7" fmla="*/ 0 h 26"/>
                  <a:gd name="T8" fmla="*/ 2 w 28"/>
                  <a:gd name="T9" fmla="*/ 2 h 26"/>
                  <a:gd name="T10" fmla="*/ 2 w 28"/>
                  <a:gd name="T11" fmla="*/ 6 h 26"/>
                  <a:gd name="T12" fmla="*/ 2 w 28"/>
                  <a:gd name="T13" fmla="*/ 10 h 26"/>
                  <a:gd name="T14" fmla="*/ 2 w 28"/>
                  <a:gd name="T15" fmla="*/ 11 h 26"/>
                  <a:gd name="T16" fmla="*/ 2 w 28"/>
                  <a:gd name="T17" fmla="*/ 14 h 26"/>
                  <a:gd name="T18" fmla="*/ 2 w 28"/>
                  <a:gd name="T19" fmla="*/ 18 h 26"/>
                  <a:gd name="T20" fmla="*/ 9 w 28"/>
                  <a:gd name="T21" fmla="*/ 22 h 26"/>
                  <a:gd name="T22" fmla="*/ 12 w 28"/>
                  <a:gd name="T23" fmla="*/ 22 h 26"/>
                  <a:gd name="T24" fmla="*/ 18 w 28"/>
                  <a:gd name="T25" fmla="*/ 22 h 26"/>
                  <a:gd name="T26" fmla="*/ 12 w 28"/>
                  <a:gd name="T27" fmla="*/ 25 h 26"/>
                  <a:gd name="T28" fmla="*/ 5 w 28"/>
                  <a:gd name="T29" fmla="*/ 22 h 26"/>
                  <a:gd name="T30" fmla="*/ 2 w 28"/>
                  <a:gd name="T31" fmla="*/ 18 h 26"/>
                  <a:gd name="T32" fmla="*/ 2 w 28"/>
                  <a:gd name="T33" fmla="*/ 13 h 26"/>
                  <a:gd name="T34" fmla="*/ 0 w 28"/>
                  <a:gd name="T35" fmla="*/ 8 h 26"/>
                  <a:gd name="T36" fmla="*/ 0 w 28"/>
                  <a:gd name="T37" fmla="*/ 6 h 26"/>
                  <a:gd name="T38" fmla="*/ 2 w 28"/>
                  <a:gd name="T39" fmla="*/ 1 h 26"/>
                  <a:gd name="T40" fmla="*/ 2 w 28"/>
                  <a:gd name="T41" fmla="*/ 0 h 26"/>
                  <a:gd name="T42" fmla="*/ 12 w 28"/>
                  <a:gd name="T43" fmla="*/ 0 h 26"/>
                  <a:gd name="T44" fmla="*/ 22 w 28"/>
                  <a:gd name="T45" fmla="*/ 0 h 26"/>
                  <a:gd name="T46" fmla="*/ 27 w 28"/>
                  <a:gd name="T47" fmla="*/ 0 h 26"/>
                  <a:gd name="T48" fmla="*/ 27 w 28"/>
                  <a:gd name="T49" fmla="*/ 5 h 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
                  <a:gd name="T76" fmla="*/ 0 h 26"/>
                  <a:gd name="T77" fmla="*/ 28 w 28"/>
                  <a:gd name="T78" fmla="*/ 26 h 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 h="26">
                    <a:moveTo>
                      <a:pt x="27" y="5"/>
                    </a:moveTo>
                    <a:lnTo>
                      <a:pt x="22" y="0"/>
                    </a:lnTo>
                    <a:lnTo>
                      <a:pt x="15" y="0"/>
                    </a:lnTo>
                    <a:lnTo>
                      <a:pt x="5" y="0"/>
                    </a:lnTo>
                    <a:lnTo>
                      <a:pt x="2" y="2"/>
                    </a:lnTo>
                    <a:lnTo>
                      <a:pt x="2" y="6"/>
                    </a:lnTo>
                    <a:lnTo>
                      <a:pt x="2" y="10"/>
                    </a:lnTo>
                    <a:lnTo>
                      <a:pt x="2" y="11"/>
                    </a:lnTo>
                    <a:lnTo>
                      <a:pt x="2" y="14"/>
                    </a:lnTo>
                    <a:lnTo>
                      <a:pt x="2" y="18"/>
                    </a:lnTo>
                    <a:lnTo>
                      <a:pt x="9" y="22"/>
                    </a:lnTo>
                    <a:lnTo>
                      <a:pt x="12" y="22"/>
                    </a:lnTo>
                    <a:lnTo>
                      <a:pt x="18" y="22"/>
                    </a:lnTo>
                    <a:lnTo>
                      <a:pt x="12" y="25"/>
                    </a:lnTo>
                    <a:lnTo>
                      <a:pt x="5" y="22"/>
                    </a:lnTo>
                    <a:lnTo>
                      <a:pt x="2" y="18"/>
                    </a:lnTo>
                    <a:lnTo>
                      <a:pt x="2" y="13"/>
                    </a:lnTo>
                    <a:lnTo>
                      <a:pt x="0" y="8"/>
                    </a:lnTo>
                    <a:lnTo>
                      <a:pt x="0" y="6"/>
                    </a:lnTo>
                    <a:lnTo>
                      <a:pt x="2" y="1"/>
                    </a:lnTo>
                    <a:lnTo>
                      <a:pt x="2" y="0"/>
                    </a:lnTo>
                    <a:lnTo>
                      <a:pt x="12" y="0"/>
                    </a:lnTo>
                    <a:lnTo>
                      <a:pt x="22" y="0"/>
                    </a:lnTo>
                    <a:lnTo>
                      <a:pt x="27" y="0"/>
                    </a:lnTo>
                    <a:lnTo>
                      <a:pt x="27" y="5"/>
                    </a:lnTo>
                  </a:path>
                </a:pathLst>
              </a:custGeom>
              <a:solidFill>
                <a:srgbClr val="402000"/>
              </a:solidFill>
              <a:ln w="9525" cap="rnd">
                <a:noFill/>
                <a:round/>
                <a:headEnd type="none" w="sm" len="sm"/>
                <a:tailEnd type="none" w="sm" len="sm"/>
              </a:ln>
            </p:spPr>
            <p:txBody>
              <a:bodyPr/>
              <a:lstStyle/>
              <a:p>
                <a:endParaRPr lang="es-ES"/>
              </a:p>
            </p:txBody>
          </p:sp>
          <p:sp>
            <p:nvSpPr>
              <p:cNvPr id="107038" name="Freeform 800"/>
              <p:cNvSpPr>
                <a:spLocks/>
              </p:cNvSpPr>
              <p:nvPr/>
            </p:nvSpPr>
            <p:spPr bwMode="auto">
              <a:xfrm>
                <a:off x="518" y="3037"/>
                <a:ext cx="87" cy="84"/>
              </a:xfrm>
              <a:custGeom>
                <a:avLst/>
                <a:gdLst>
                  <a:gd name="T0" fmla="*/ 79 w 87"/>
                  <a:gd name="T1" fmla="*/ 31 h 84"/>
                  <a:gd name="T2" fmla="*/ 75 w 87"/>
                  <a:gd name="T3" fmla="*/ 30 h 84"/>
                  <a:gd name="T4" fmla="*/ 59 w 87"/>
                  <a:gd name="T5" fmla="*/ 33 h 84"/>
                  <a:gd name="T6" fmla="*/ 71 w 87"/>
                  <a:gd name="T7" fmla="*/ 26 h 84"/>
                  <a:gd name="T8" fmla="*/ 56 w 87"/>
                  <a:gd name="T9" fmla="*/ 33 h 84"/>
                  <a:gd name="T10" fmla="*/ 52 w 87"/>
                  <a:gd name="T11" fmla="*/ 38 h 84"/>
                  <a:gd name="T12" fmla="*/ 50 w 87"/>
                  <a:gd name="T13" fmla="*/ 38 h 84"/>
                  <a:gd name="T14" fmla="*/ 50 w 87"/>
                  <a:gd name="T15" fmla="*/ 41 h 84"/>
                  <a:gd name="T16" fmla="*/ 45 w 87"/>
                  <a:gd name="T17" fmla="*/ 42 h 84"/>
                  <a:gd name="T18" fmla="*/ 55 w 87"/>
                  <a:gd name="T19" fmla="*/ 45 h 84"/>
                  <a:gd name="T20" fmla="*/ 44 w 87"/>
                  <a:gd name="T21" fmla="*/ 45 h 84"/>
                  <a:gd name="T22" fmla="*/ 44 w 87"/>
                  <a:gd name="T23" fmla="*/ 47 h 84"/>
                  <a:gd name="T24" fmla="*/ 45 w 87"/>
                  <a:gd name="T25" fmla="*/ 50 h 84"/>
                  <a:gd name="T26" fmla="*/ 52 w 87"/>
                  <a:gd name="T27" fmla="*/ 52 h 84"/>
                  <a:gd name="T28" fmla="*/ 35 w 87"/>
                  <a:gd name="T29" fmla="*/ 51 h 84"/>
                  <a:gd name="T30" fmla="*/ 34 w 87"/>
                  <a:gd name="T31" fmla="*/ 53 h 84"/>
                  <a:gd name="T32" fmla="*/ 34 w 87"/>
                  <a:gd name="T33" fmla="*/ 59 h 84"/>
                  <a:gd name="T34" fmla="*/ 43 w 87"/>
                  <a:gd name="T35" fmla="*/ 61 h 84"/>
                  <a:gd name="T36" fmla="*/ 32 w 87"/>
                  <a:gd name="T37" fmla="*/ 61 h 84"/>
                  <a:gd name="T38" fmla="*/ 41 w 87"/>
                  <a:gd name="T39" fmla="*/ 65 h 84"/>
                  <a:gd name="T40" fmla="*/ 39 w 87"/>
                  <a:gd name="T41" fmla="*/ 68 h 84"/>
                  <a:gd name="T42" fmla="*/ 35 w 87"/>
                  <a:gd name="T43" fmla="*/ 71 h 84"/>
                  <a:gd name="T44" fmla="*/ 43 w 87"/>
                  <a:gd name="T45" fmla="*/ 75 h 84"/>
                  <a:gd name="T46" fmla="*/ 30 w 87"/>
                  <a:gd name="T47" fmla="*/ 73 h 84"/>
                  <a:gd name="T48" fmla="*/ 32 w 87"/>
                  <a:gd name="T49" fmla="*/ 76 h 84"/>
                  <a:gd name="T50" fmla="*/ 31 w 87"/>
                  <a:gd name="T51" fmla="*/ 76 h 84"/>
                  <a:gd name="T52" fmla="*/ 28 w 87"/>
                  <a:gd name="T53" fmla="*/ 80 h 84"/>
                  <a:gd name="T54" fmla="*/ 27 w 87"/>
                  <a:gd name="T55" fmla="*/ 80 h 84"/>
                  <a:gd name="T56" fmla="*/ 20 w 87"/>
                  <a:gd name="T57" fmla="*/ 76 h 84"/>
                  <a:gd name="T58" fmla="*/ 11 w 87"/>
                  <a:gd name="T59" fmla="*/ 75 h 84"/>
                  <a:gd name="T60" fmla="*/ 14 w 87"/>
                  <a:gd name="T61" fmla="*/ 71 h 84"/>
                  <a:gd name="T62" fmla="*/ 10 w 87"/>
                  <a:gd name="T63" fmla="*/ 62 h 84"/>
                  <a:gd name="T64" fmla="*/ 0 w 87"/>
                  <a:gd name="T65" fmla="*/ 42 h 84"/>
                  <a:gd name="T66" fmla="*/ 1 w 87"/>
                  <a:gd name="T67" fmla="*/ 21 h 84"/>
                  <a:gd name="T68" fmla="*/ 8 w 87"/>
                  <a:gd name="T69" fmla="*/ 11 h 84"/>
                  <a:gd name="T70" fmla="*/ 20 w 87"/>
                  <a:gd name="T71" fmla="*/ 1 h 84"/>
                  <a:gd name="T72" fmla="*/ 41 w 87"/>
                  <a:gd name="T73" fmla="*/ 0 h 84"/>
                  <a:gd name="T74" fmla="*/ 62 w 87"/>
                  <a:gd name="T75" fmla="*/ 1 h 84"/>
                  <a:gd name="T76" fmla="*/ 78 w 87"/>
                  <a:gd name="T77" fmla="*/ 9 h 84"/>
                  <a:gd name="T78" fmla="*/ 86 w 87"/>
                  <a:gd name="T79" fmla="*/ 22 h 8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7"/>
                  <a:gd name="T121" fmla="*/ 0 h 84"/>
                  <a:gd name="T122" fmla="*/ 87 w 87"/>
                  <a:gd name="T123" fmla="*/ 84 h 8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7" h="84">
                    <a:moveTo>
                      <a:pt x="86" y="22"/>
                    </a:moveTo>
                    <a:lnTo>
                      <a:pt x="79" y="31"/>
                    </a:lnTo>
                    <a:lnTo>
                      <a:pt x="71" y="34"/>
                    </a:lnTo>
                    <a:lnTo>
                      <a:pt x="75" y="30"/>
                    </a:lnTo>
                    <a:lnTo>
                      <a:pt x="67" y="31"/>
                    </a:lnTo>
                    <a:lnTo>
                      <a:pt x="59" y="33"/>
                    </a:lnTo>
                    <a:lnTo>
                      <a:pt x="67" y="30"/>
                    </a:lnTo>
                    <a:lnTo>
                      <a:pt x="71" y="26"/>
                    </a:lnTo>
                    <a:lnTo>
                      <a:pt x="61" y="31"/>
                    </a:lnTo>
                    <a:lnTo>
                      <a:pt x="56" y="33"/>
                    </a:lnTo>
                    <a:lnTo>
                      <a:pt x="49" y="34"/>
                    </a:lnTo>
                    <a:lnTo>
                      <a:pt x="52" y="38"/>
                    </a:lnTo>
                    <a:lnTo>
                      <a:pt x="55" y="38"/>
                    </a:lnTo>
                    <a:lnTo>
                      <a:pt x="50" y="38"/>
                    </a:lnTo>
                    <a:lnTo>
                      <a:pt x="45" y="38"/>
                    </a:lnTo>
                    <a:lnTo>
                      <a:pt x="50" y="41"/>
                    </a:lnTo>
                    <a:lnTo>
                      <a:pt x="55" y="43"/>
                    </a:lnTo>
                    <a:lnTo>
                      <a:pt x="45" y="42"/>
                    </a:lnTo>
                    <a:lnTo>
                      <a:pt x="52" y="44"/>
                    </a:lnTo>
                    <a:lnTo>
                      <a:pt x="55" y="45"/>
                    </a:lnTo>
                    <a:lnTo>
                      <a:pt x="50" y="45"/>
                    </a:lnTo>
                    <a:lnTo>
                      <a:pt x="44" y="45"/>
                    </a:lnTo>
                    <a:lnTo>
                      <a:pt x="52" y="48"/>
                    </a:lnTo>
                    <a:lnTo>
                      <a:pt x="44" y="47"/>
                    </a:lnTo>
                    <a:lnTo>
                      <a:pt x="43" y="46"/>
                    </a:lnTo>
                    <a:lnTo>
                      <a:pt x="45" y="50"/>
                    </a:lnTo>
                    <a:lnTo>
                      <a:pt x="49" y="51"/>
                    </a:lnTo>
                    <a:lnTo>
                      <a:pt x="52" y="52"/>
                    </a:lnTo>
                    <a:lnTo>
                      <a:pt x="43" y="52"/>
                    </a:lnTo>
                    <a:lnTo>
                      <a:pt x="35" y="51"/>
                    </a:lnTo>
                    <a:lnTo>
                      <a:pt x="32" y="50"/>
                    </a:lnTo>
                    <a:lnTo>
                      <a:pt x="34" y="53"/>
                    </a:lnTo>
                    <a:lnTo>
                      <a:pt x="31" y="54"/>
                    </a:lnTo>
                    <a:lnTo>
                      <a:pt x="34" y="59"/>
                    </a:lnTo>
                    <a:lnTo>
                      <a:pt x="38" y="60"/>
                    </a:lnTo>
                    <a:lnTo>
                      <a:pt x="43" y="61"/>
                    </a:lnTo>
                    <a:lnTo>
                      <a:pt x="39" y="61"/>
                    </a:lnTo>
                    <a:lnTo>
                      <a:pt x="32" y="61"/>
                    </a:lnTo>
                    <a:lnTo>
                      <a:pt x="36" y="63"/>
                    </a:lnTo>
                    <a:lnTo>
                      <a:pt x="41" y="65"/>
                    </a:lnTo>
                    <a:lnTo>
                      <a:pt x="46" y="68"/>
                    </a:lnTo>
                    <a:lnTo>
                      <a:pt x="39" y="68"/>
                    </a:lnTo>
                    <a:lnTo>
                      <a:pt x="33" y="68"/>
                    </a:lnTo>
                    <a:lnTo>
                      <a:pt x="35" y="71"/>
                    </a:lnTo>
                    <a:lnTo>
                      <a:pt x="38" y="73"/>
                    </a:lnTo>
                    <a:lnTo>
                      <a:pt x="43" y="75"/>
                    </a:lnTo>
                    <a:lnTo>
                      <a:pt x="36" y="75"/>
                    </a:lnTo>
                    <a:lnTo>
                      <a:pt x="30" y="73"/>
                    </a:lnTo>
                    <a:lnTo>
                      <a:pt x="28" y="71"/>
                    </a:lnTo>
                    <a:lnTo>
                      <a:pt x="32" y="76"/>
                    </a:lnTo>
                    <a:lnTo>
                      <a:pt x="38" y="76"/>
                    </a:lnTo>
                    <a:lnTo>
                      <a:pt x="31" y="76"/>
                    </a:lnTo>
                    <a:lnTo>
                      <a:pt x="27" y="76"/>
                    </a:lnTo>
                    <a:lnTo>
                      <a:pt x="28" y="80"/>
                    </a:lnTo>
                    <a:lnTo>
                      <a:pt x="31" y="83"/>
                    </a:lnTo>
                    <a:lnTo>
                      <a:pt x="27" y="80"/>
                    </a:lnTo>
                    <a:lnTo>
                      <a:pt x="21" y="76"/>
                    </a:lnTo>
                    <a:lnTo>
                      <a:pt x="20" y="76"/>
                    </a:lnTo>
                    <a:lnTo>
                      <a:pt x="16" y="76"/>
                    </a:lnTo>
                    <a:lnTo>
                      <a:pt x="11" y="75"/>
                    </a:lnTo>
                    <a:lnTo>
                      <a:pt x="14" y="75"/>
                    </a:lnTo>
                    <a:lnTo>
                      <a:pt x="14" y="71"/>
                    </a:lnTo>
                    <a:lnTo>
                      <a:pt x="14" y="68"/>
                    </a:lnTo>
                    <a:lnTo>
                      <a:pt x="10" y="62"/>
                    </a:lnTo>
                    <a:lnTo>
                      <a:pt x="3" y="55"/>
                    </a:lnTo>
                    <a:lnTo>
                      <a:pt x="0" y="42"/>
                    </a:lnTo>
                    <a:lnTo>
                      <a:pt x="0" y="30"/>
                    </a:lnTo>
                    <a:lnTo>
                      <a:pt x="1" y="21"/>
                    </a:lnTo>
                    <a:lnTo>
                      <a:pt x="8" y="16"/>
                    </a:lnTo>
                    <a:lnTo>
                      <a:pt x="8" y="11"/>
                    </a:lnTo>
                    <a:lnTo>
                      <a:pt x="12" y="6"/>
                    </a:lnTo>
                    <a:lnTo>
                      <a:pt x="20" y="1"/>
                    </a:lnTo>
                    <a:lnTo>
                      <a:pt x="29" y="0"/>
                    </a:lnTo>
                    <a:lnTo>
                      <a:pt x="41" y="0"/>
                    </a:lnTo>
                    <a:lnTo>
                      <a:pt x="52" y="0"/>
                    </a:lnTo>
                    <a:lnTo>
                      <a:pt x="62" y="1"/>
                    </a:lnTo>
                    <a:lnTo>
                      <a:pt x="71" y="6"/>
                    </a:lnTo>
                    <a:lnTo>
                      <a:pt x="78" y="9"/>
                    </a:lnTo>
                    <a:lnTo>
                      <a:pt x="83" y="12"/>
                    </a:lnTo>
                    <a:lnTo>
                      <a:pt x="86" y="22"/>
                    </a:lnTo>
                  </a:path>
                </a:pathLst>
              </a:custGeom>
              <a:solidFill>
                <a:srgbClr val="201000"/>
              </a:solidFill>
              <a:ln w="9525" cap="rnd">
                <a:noFill/>
                <a:round/>
                <a:headEnd type="none" w="sm" len="sm"/>
                <a:tailEnd type="none" w="sm" len="sm"/>
              </a:ln>
            </p:spPr>
            <p:txBody>
              <a:bodyPr/>
              <a:lstStyle/>
              <a:p>
                <a:endParaRPr lang="es-ES"/>
              </a:p>
            </p:txBody>
          </p:sp>
          <p:sp>
            <p:nvSpPr>
              <p:cNvPr id="107039" name="Freeform 801"/>
              <p:cNvSpPr>
                <a:spLocks/>
              </p:cNvSpPr>
              <p:nvPr/>
            </p:nvSpPr>
            <p:spPr bwMode="auto">
              <a:xfrm>
                <a:off x="521" y="3039"/>
                <a:ext cx="84" cy="75"/>
              </a:xfrm>
              <a:custGeom>
                <a:avLst/>
                <a:gdLst>
                  <a:gd name="T0" fmla="*/ 42 w 84"/>
                  <a:gd name="T1" fmla="*/ 33 h 75"/>
                  <a:gd name="T2" fmla="*/ 38 w 84"/>
                  <a:gd name="T3" fmla="*/ 34 h 75"/>
                  <a:gd name="T4" fmla="*/ 37 w 84"/>
                  <a:gd name="T5" fmla="*/ 38 h 75"/>
                  <a:gd name="T6" fmla="*/ 35 w 84"/>
                  <a:gd name="T7" fmla="*/ 40 h 75"/>
                  <a:gd name="T8" fmla="*/ 30 w 84"/>
                  <a:gd name="T9" fmla="*/ 43 h 75"/>
                  <a:gd name="T10" fmla="*/ 27 w 84"/>
                  <a:gd name="T11" fmla="*/ 48 h 75"/>
                  <a:gd name="T12" fmla="*/ 26 w 84"/>
                  <a:gd name="T13" fmla="*/ 52 h 75"/>
                  <a:gd name="T14" fmla="*/ 28 w 84"/>
                  <a:gd name="T15" fmla="*/ 55 h 75"/>
                  <a:gd name="T16" fmla="*/ 36 w 84"/>
                  <a:gd name="T17" fmla="*/ 62 h 75"/>
                  <a:gd name="T18" fmla="*/ 30 w 84"/>
                  <a:gd name="T19" fmla="*/ 60 h 75"/>
                  <a:gd name="T20" fmla="*/ 33 w 84"/>
                  <a:gd name="T21" fmla="*/ 67 h 75"/>
                  <a:gd name="T22" fmla="*/ 25 w 84"/>
                  <a:gd name="T23" fmla="*/ 64 h 75"/>
                  <a:gd name="T24" fmla="*/ 27 w 84"/>
                  <a:gd name="T25" fmla="*/ 70 h 75"/>
                  <a:gd name="T26" fmla="*/ 25 w 84"/>
                  <a:gd name="T27" fmla="*/ 74 h 75"/>
                  <a:gd name="T28" fmla="*/ 14 w 84"/>
                  <a:gd name="T29" fmla="*/ 71 h 75"/>
                  <a:gd name="T30" fmla="*/ 14 w 84"/>
                  <a:gd name="T31" fmla="*/ 62 h 75"/>
                  <a:gd name="T32" fmla="*/ 2 w 84"/>
                  <a:gd name="T33" fmla="*/ 48 h 75"/>
                  <a:gd name="T34" fmla="*/ 0 w 84"/>
                  <a:gd name="T35" fmla="*/ 28 h 75"/>
                  <a:gd name="T36" fmla="*/ 8 w 84"/>
                  <a:gd name="T37" fmla="*/ 14 h 75"/>
                  <a:gd name="T38" fmla="*/ 8 w 84"/>
                  <a:gd name="T39" fmla="*/ 27 h 75"/>
                  <a:gd name="T40" fmla="*/ 8 w 84"/>
                  <a:gd name="T41" fmla="*/ 14 h 75"/>
                  <a:gd name="T42" fmla="*/ 16 w 84"/>
                  <a:gd name="T43" fmla="*/ 22 h 75"/>
                  <a:gd name="T44" fmla="*/ 8 w 84"/>
                  <a:gd name="T45" fmla="*/ 13 h 75"/>
                  <a:gd name="T46" fmla="*/ 16 w 84"/>
                  <a:gd name="T47" fmla="*/ 10 h 75"/>
                  <a:gd name="T48" fmla="*/ 9 w 84"/>
                  <a:gd name="T49" fmla="*/ 12 h 75"/>
                  <a:gd name="T50" fmla="*/ 15 w 84"/>
                  <a:gd name="T51" fmla="*/ 3 h 75"/>
                  <a:gd name="T52" fmla="*/ 32 w 84"/>
                  <a:gd name="T53" fmla="*/ 0 h 75"/>
                  <a:gd name="T54" fmla="*/ 51 w 84"/>
                  <a:gd name="T55" fmla="*/ 0 h 75"/>
                  <a:gd name="T56" fmla="*/ 70 w 84"/>
                  <a:gd name="T57" fmla="*/ 5 h 75"/>
                  <a:gd name="T58" fmla="*/ 81 w 84"/>
                  <a:gd name="T59" fmla="*/ 11 h 75"/>
                  <a:gd name="T60" fmla="*/ 81 w 84"/>
                  <a:gd name="T61" fmla="*/ 20 h 75"/>
                  <a:gd name="T62" fmla="*/ 78 w 84"/>
                  <a:gd name="T63" fmla="*/ 27 h 75"/>
                  <a:gd name="T64" fmla="*/ 77 w 84"/>
                  <a:gd name="T65" fmla="*/ 26 h 75"/>
                  <a:gd name="T66" fmla="*/ 73 w 84"/>
                  <a:gd name="T67" fmla="*/ 25 h 75"/>
                  <a:gd name="T68" fmla="*/ 71 w 84"/>
                  <a:gd name="T69" fmla="*/ 25 h 75"/>
                  <a:gd name="T70" fmla="*/ 71 w 84"/>
                  <a:gd name="T71" fmla="*/ 19 h 75"/>
                  <a:gd name="T72" fmla="*/ 59 w 84"/>
                  <a:gd name="T73" fmla="*/ 27 h 75"/>
                  <a:gd name="T74" fmla="*/ 45 w 84"/>
                  <a:gd name="T75" fmla="*/ 28 h 75"/>
                  <a:gd name="T76" fmla="*/ 47 w 84"/>
                  <a:gd name="T77" fmla="*/ 33 h 7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4"/>
                  <a:gd name="T118" fmla="*/ 0 h 75"/>
                  <a:gd name="T119" fmla="*/ 84 w 84"/>
                  <a:gd name="T120" fmla="*/ 75 h 7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4" h="75">
                    <a:moveTo>
                      <a:pt x="47" y="33"/>
                    </a:moveTo>
                    <a:lnTo>
                      <a:pt x="42" y="33"/>
                    </a:lnTo>
                    <a:lnTo>
                      <a:pt x="45" y="37"/>
                    </a:lnTo>
                    <a:lnTo>
                      <a:pt x="38" y="34"/>
                    </a:lnTo>
                    <a:lnTo>
                      <a:pt x="45" y="40"/>
                    </a:lnTo>
                    <a:lnTo>
                      <a:pt x="37" y="38"/>
                    </a:lnTo>
                    <a:lnTo>
                      <a:pt x="45" y="43"/>
                    </a:lnTo>
                    <a:lnTo>
                      <a:pt x="35" y="40"/>
                    </a:lnTo>
                    <a:lnTo>
                      <a:pt x="42" y="45"/>
                    </a:lnTo>
                    <a:lnTo>
                      <a:pt x="30" y="43"/>
                    </a:lnTo>
                    <a:lnTo>
                      <a:pt x="25" y="43"/>
                    </a:lnTo>
                    <a:lnTo>
                      <a:pt x="27" y="48"/>
                    </a:lnTo>
                    <a:lnTo>
                      <a:pt x="25" y="48"/>
                    </a:lnTo>
                    <a:lnTo>
                      <a:pt x="26" y="52"/>
                    </a:lnTo>
                    <a:lnTo>
                      <a:pt x="33" y="55"/>
                    </a:lnTo>
                    <a:lnTo>
                      <a:pt x="28" y="55"/>
                    </a:lnTo>
                    <a:lnTo>
                      <a:pt x="33" y="59"/>
                    </a:lnTo>
                    <a:lnTo>
                      <a:pt x="36" y="62"/>
                    </a:lnTo>
                    <a:lnTo>
                      <a:pt x="32" y="61"/>
                    </a:lnTo>
                    <a:lnTo>
                      <a:pt x="30" y="60"/>
                    </a:lnTo>
                    <a:lnTo>
                      <a:pt x="31" y="64"/>
                    </a:lnTo>
                    <a:lnTo>
                      <a:pt x="33" y="67"/>
                    </a:lnTo>
                    <a:lnTo>
                      <a:pt x="27" y="67"/>
                    </a:lnTo>
                    <a:lnTo>
                      <a:pt x="25" y="64"/>
                    </a:lnTo>
                    <a:lnTo>
                      <a:pt x="26" y="67"/>
                    </a:lnTo>
                    <a:lnTo>
                      <a:pt x="27" y="70"/>
                    </a:lnTo>
                    <a:lnTo>
                      <a:pt x="22" y="67"/>
                    </a:lnTo>
                    <a:lnTo>
                      <a:pt x="25" y="74"/>
                    </a:lnTo>
                    <a:lnTo>
                      <a:pt x="20" y="69"/>
                    </a:lnTo>
                    <a:lnTo>
                      <a:pt x="14" y="71"/>
                    </a:lnTo>
                    <a:lnTo>
                      <a:pt x="15" y="67"/>
                    </a:lnTo>
                    <a:lnTo>
                      <a:pt x="14" y="62"/>
                    </a:lnTo>
                    <a:lnTo>
                      <a:pt x="9" y="58"/>
                    </a:lnTo>
                    <a:lnTo>
                      <a:pt x="2" y="48"/>
                    </a:lnTo>
                    <a:lnTo>
                      <a:pt x="0" y="38"/>
                    </a:lnTo>
                    <a:lnTo>
                      <a:pt x="0" y="28"/>
                    </a:lnTo>
                    <a:lnTo>
                      <a:pt x="1" y="19"/>
                    </a:lnTo>
                    <a:lnTo>
                      <a:pt x="8" y="14"/>
                    </a:lnTo>
                    <a:lnTo>
                      <a:pt x="4" y="19"/>
                    </a:lnTo>
                    <a:lnTo>
                      <a:pt x="8" y="27"/>
                    </a:lnTo>
                    <a:lnTo>
                      <a:pt x="8" y="20"/>
                    </a:lnTo>
                    <a:lnTo>
                      <a:pt x="8" y="14"/>
                    </a:lnTo>
                    <a:lnTo>
                      <a:pt x="12" y="17"/>
                    </a:lnTo>
                    <a:lnTo>
                      <a:pt x="16" y="22"/>
                    </a:lnTo>
                    <a:lnTo>
                      <a:pt x="12" y="16"/>
                    </a:lnTo>
                    <a:lnTo>
                      <a:pt x="8" y="13"/>
                    </a:lnTo>
                    <a:lnTo>
                      <a:pt x="11" y="12"/>
                    </a:lnTo>
                    <a:lnTo>
                      <a:pt x="16" y="10"/>
                    </a:lnTo>
                    <a:lnTo>
                      <a:pt x="12" y="10"/>
                    </a:lnTo>
                    <a:lnTo>
                      <a:pt x="9" y="12"/>
                    </a:lnTo>
                    <a:lnTo>
                      <a:pt x="9" y="8"/>
                    </a:lnTo>
                    <a:lnTo>
                      <a:pt x="15" y="3"/>
                    </a:lnTo>
                    <a:lnTo>
                      <a:pt x="20" y="0"/>
                    </a:lnTo>
                    <a:lnTo>
                      <a:pt x="32" y="0"/>
                    </a:lnTo>
                    <a:lnTo>
                      <a:pt x="44" y="0"/>
                    </a:lnTo>
                    <a:lnTo>
                      <a:pt x="51" y="0"/>
                    </a:lnTo>
                    <a:lnTo>
                      <a:pt x="62" y="1"/>
                    </a:lnTo>
                    <a:lnTo>
                      <a:pt x="70" y="5"/>
                    </a:lnTo>
                    <a:lnTo>
                      <a:pt x="79" y="8"/>
                    </a:lnTo>
                    <a:lnTo>
                      <a:pt x="81" y="11"/>
                    </a:lnTo>
                    <a:lnTo>
                      <a:pt x="83" y="16"/>
                    </a:lnTo>
                    <a:lnTo>
                      <a:pt x="81" y="20"/>
                    </a:lnTo>
                    <a:lnTo>
                      <a:pt x="80" y="25"/>
                    </a:lnTo>
                    <a:lnTo>
                      <a:pt x="78" y="27"/>
                    </a:lnTo>
                    <a:lnTo>
                      <a:pt x="75" y="28"/>
                    </a:lnTo>
                    <a:lnTo>
                      <a:pt x="77" y="26"/>
                    </a:lnTo>
                    <a:lnTo>
                      <a:pt x="77" y="23"/>
                    </a:lnTo>
                    <a:lnTo>
                      <a:pt x="73" y="25"/>
                    </a:lnTo>
                    <a:lnTo>
                      <a:pt x="67" y="28"/>
                    </a:lnTo>
                    <a:lnTo>
                      <a:pt x="71" y="25"/>
                    </a:lnTo>
                    <a:lnTo>
                      <a:pt x="71" y="22"/>
                    </a:lnTo>
                    <a:lnTo>
                      <a:pt x="71" y="19"/>
                    </a:lnTo>
                    <a:lnTo>
                      <a:pt x="67" y="23"/>
                    </a:lnTo>
                    <a:lnTo>
                      <a:pt x="59" y="27"/>
                    </a:lnTo>
                    <a:lnTo>
                      <a:pt x="53" y="28"/>
                    </a:lnTo>
                    <a:lnTo>
                      <a:pt x="45" y="28"/>
                    </a:lnTo>
                    <a:lnTo>
                      <a:pt x="44" y="28"/>
                    </a:lnTo>
                    <a:lnTo>
                      <a:pt x="47" y="33"/>
                    </a:lnTo>
                  </a:path>
                </a:pathLst>
              </a:custGeom>
              <a:solidFill>
                <a:srgbClr val="603000"/>
              </a:solidFill>
              <a:ln w="9525" cap="rnd">
                <a:noFill/>
                <a:round/>
                <a:headEnd type="none" w="sm" len="sm"/>
                <a:tailEnd type="none" w="sm" len="sm"/>
              </a:ln>
            </p:spPr>
            <p:txBody>
              <a:bodyPr/>
              <a:lstStyle/>
              <a:p>
                <a:endParaRPr lang="es-ES"/>
              </a:p>
            </p:txBody>
          </p:sp>
          <p:sp>
            <p:nvSpPr>
              <p:cNvPr id="107040" name="Freeform 802"/>
              <p:cNvSpPr>
                <a:spLocks/>
              </p:cNvSpPr>
              <p:nvPr/>
            </p:nvSpPr>
            <p:spPr bwMode="auto">
              <a:xfrm>
                <a:off x="660" y="3228"/>
                <a:ext cx="65" cy="35"/>
              </a:xfrm>
              <a:custGeom>
                <a:avLst/>
                <a:gdLst>
                  <a:gd name="T0" fmla="*/ 0 w 65"/>
                  <a:gd name="T1" fmla="*/ 19 h 35"/>
                  <a:gd name="T2" fmla="*/ 8 w 65"/>
                  <a:gd name="T3" fmla="*/ 18 h 35"/>
                  <a:gd name="T4" fmla="*/ 10 w 65"/>
                  <a:gd name="T5" fmla="*/ 17 h 35"/>
                  <a:gd name="T6" fmla="*/ 12 w 65"/>
                  <a:gd name="T7" fmla="*/ 17 h 35"/>
                  <a:gd name="T8" fmla="*/ 13 w 65"/>
                  <a:gd name="T9" fmla="*/ 14 h 35"/>
                  <a:gd name="T10" fmla="*/ 17 w 65"/>
                  <a:gd name="T11" fmla="*/ 10 h 35"/>
                  <a:gd name="T12" fmla="*/ 24 w 65"/>
                  <a:gd name="T13" fmla="*/ 6 h 35"/>
                  <a:gd name="T14" fmla="*/ 25 w 65"/>
                  <a:gd name="T15" fmla="*/ 3 h 35"/>
                  <a:gd name="T16" fmla="*/ 27 w 65"/>
                  <a:gd name="T17" fmla="*/ 1 h 35"/>
                  <a:gd name="T18" fmla="*/ 30 w 65"/>
                  <a:gd name="T19" fmla="*/ 1 h 35"/>
                  <a:gd name="T20" fmla="*/ 41 w 65"/>
                  <a:gd name="T21" fmla="*/ 0 h 35"/>
                  <a:gd name="T22" fmla="*/ 46 w 65"/>
                  <a:gd name="T23" fmla="*/ 0 h 35"/>
                  <a:gd name="T24" fmla="*/ 48 w 65"/>
                  <a:gd name="T25" fmla="*/ 0 h 35"/>
                  <a:gd name="T26" fmla="*/ 49 w 65"/>
                  <a:gd name="T27" fmla="*/ 0 h 35"/>
                  <a:gd name="T28" fmla="*/ 53 w 65"/>
                  <a:gd name="T29" fmla="*/ 3 h 35"/>
                  <a:gd name="T30" fmla="*/ 56 w 65"/>
                  <a:gd name="T31" fmla="*/ 3 h 35"/>
                  <a:gd name="T32" fmla="*/ 56 w 65"/>
                  <a:gd name="T33" fmla="*/ 4 h 35"/>
                  <a:gd name="T34" fmla="*/ 58 w 65"/>
                  <a:gd name="T35" fmla="*/ 6 h 35"/>
                  <a:gd name="T36" fmla="*/ 60 w 65"/>
                  <a:gd name="T37" fmla="*/ 8 h 35"/>
                  <a:gd name="T38" fmla="*/ 62 w 65"/>
                  <a:gd name="T39" fmla="*/ 8 h 35"/>
                  <a:gd name="T40" fmla="*/ 62 w 65"/>
                  <a:gd name="T41" fmla="*/ 9 h 35"/>
                  <a:gd name="T42" fmla="*/ 62 w 65"/>
                  <a:gd name="T43" fmla="*/ 10 h 35"/>
                  <a:gd name="T44" fmla="*/ 64 w 65"/>
                  <a:gd name="T45" fmla="*/ 13 h 35"/>
                  <a:gd name="T46" fmla="*/ 62 w 65"/>
                  <a:gd name="T47" fmla="*/ 14 h 35"/>
                  <a:gd name="T48" fmla="*/ 61 w 65"/>
                  <a:gd name="T49" fmla="*/ 14 h 35"/>
                  <a:gd name="T50" fmla="*/ 58 w 65"/>
                  <a:gd name="T51" fmla="*/ 14 h 35"/>
                  <a:gd name="T52" fmla="*/ 56 w 65"/>
                  <a:gd name="T53" fmla="*/ 13 h 35"/>
                  <a:gd name="T54" fmla="*/ 53 w 65"/>
                  <a:gd name="T55" fmla="*/ 13 h 35"/>
                  <a:gd name="T56" fmla="*/ 52 w 65"/>
                  <a:gd name="T57" fmla="*/ 12 h 35"/>
                  <a:gd name="T58" fmla="*/ 49 w 65"/>
                  <a:gd name="T59" fmla="*/ 10 h 35"/>
                  <a:gd name="T60" fmla="*/ 48 w 65"/>
                  <a:gd name="T61" fmla="*/ 12 h 35"/>
                  <a:gd name="T62" fmla="*/ 45 w 65"/>
                  <a:gd name="T63" fmla="*/ 13 h 35"/>
                  <a:gd name="T64" fmla="*/ 49 w 65"/>
                  <a:gd name="T65" fmla="*/ 14 h 35"/>
                  <a:gd name="T66" fmla="*/ 53 w 65"/>
                  <a:gd name="T67" fmla="*/ 14 h 35"/>
                  <a:gd name="T68" fmla="*/ 56 w 65"/>
                  <a:gd name="T69" fmla="*/ 17 h 35"/>
                  <a:gd name="T70" fmla="*/ 58 w 65"/>
                  <a:gd name="T71" fmla="*/ 17 h 35"/>
                  <a:gd name="T72" fmla="*/ 58 w 65"/>
                  <a:gd name="T73" fmla="*/ 18 h 35"/>
                  <a:gd name="T74" fmla="*/ 56 w 65"/>
                  <a:gd name="T75" fmla="*/ 19 h 35"/>
                  <a:gd name="T76" fmla="*/ 48 w 65"/>
                  <a:gd name="T77" fmla="*/ 18 h 35"/>
                  <a:gd name="T78" fmla="*/ 45 w 65"/>
                  <a:gd name="T79" fmla="*/ 18 h 35"/>
                  <a:gd name="T80" fmla="*/ 40 w 65"/>
                  <a:gd name="T81" fmla="*/ 18 h 35"/>
                  <a:gd name="T82" fmla="*/ 38 w 65"/>
                  <a:gd name="T83" fmla="*/ 19 h 35"/>
                  <a:gd name="T84" fmla="*/ 35 w 65"/>
                  <a:gd name="T85" fmla="*/ 21 h 35"/>
                  <a:gd name="T86" fmla="*/ 33 w 65"/>
                  <a:gd name="T87" fmla="*/ 23 h 35"/>
                  <a:gd name="T88" fmla="*/ 32 w 65"/>
                  <a:gd name="T89" fmla="*/ 24 h 35"/>
                  <a:gd name="T90" fmla="*/ 29 w 65"/>
                  <a:gd name="T91" fmla="*/ 27 h 35"/>
                  <a:gd name="T92" fmla="*/ 26 w 65"/>
                  <a:gd name="T93" fmla="*/ 29 h 35"/>
                  <a:gd name="T94" fmla="*/ 24 w 65"/>
                  <a:gd name="T95" fmla="*/ 30 h 35"/>
                  <a:gd name="T96" fmla="*/ 21 w 65"/>
                  <a:gd name="T97" fmla="*/ 30 h 35"/>
                  <a:gd name="T98" fmla="*/ 16 w 65"/>
                  <a:gd name="T99" fmla="*/ 30 h 35"/>
                  <a:gd name="T100" fmla="*/ 13 w 65"/>
                  <a:gd name="T101" fmla="*/ 30 h 35"/>
                  <a:gd name="T102" fmla="*/ 9 w 65"/>
                  <a:gd name="T103" fmla="*/ 32 h 35"/>
                  <a:gd name="T104" fmla="*/ 0 w 65"/>
                  <a:gd name="T105" fmla="*/ 34 h 35"/>
                  <a:gd name="T106" fmla="*/ 0 w 65"/>
                  <a:gd name="T107" fmla="*/ 19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35"/>
                  <a:gd name="T164" fmla="*/ 65 w 65"/>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35">
                    <a:moveTo>
                      <a:pt x="0" y="19"/>
                    </a:moveTo>
                    <a:lnTo>
                      <a:pt x="8" y="18"/>
                    </a:lnTo>
                    <a:lnTo>
                      <a:pt x="10" y="17"/>
                    </a:lnTo>
                    <a:lnTo>
                      <a:pt x="12" y="17"/>
                    </a:lnTo>
                    <a:lnTo>
                      <a:pt x="13" y="14"/>
                    </a:lnTo>
                    <a:lnTo>
                      <a:pt x="17" y="10"/>
                    </a:lnTo>
                    <a:lnTo>
                      <a:pt x="24" y="6"/>
                    </a:lnTo>
                    <a:lnTo>
                      <a:pt x="25" y="3"/>
                    </a:lnTo>
                    <a:lnTo>
                      <a:pt x="27" y="1"/>
                    </a:lnTo>
                    <a:lnTo>
                      <a:pt x="30" y="1"/>
                    </a:lnTo>
                    <a:lnTo>
                      <a:pt x="41" y="0"/>
                    </a:lnTo>
                    <a:lnTo>
                      <a:pt x="46" y="0"/>
                    </a:lnTo>
                    <a:lnTo>
                      <a:pt x="48" y="0"/>
                    </a:lnTo>
                    <a:lnTo>
                      <a:pt x="49" y="0"/>
                    </a:lnTo>
                    <a:lnTo>
                      <a:pt x="53" y="3"/>
                    </a:lnTo>
                    <a:lnTo>
                      <a:pt x="56" y="3"/>
                    </a:lnTo>
                    <a:lnTo>
                      <a:pt x="56" y="4"/>
                    </a:lnTo>
                    <a:lnTo>
                      <a:pt x="58" y="6"/>
                    </a:lnTo>
                    <a:lnTo>
                      <a:pt x="60" y="8"/>
                    </a:lnTo>
                    <a:lnTo>
                      <a:pt x="62" y="8"/>
                    </a:lnTo>
                    <a:lnTo>
                      <a:pt x="62" y="9"/>
                    </a:lnTo>
                    <a:lnTo>
                      <a:pt x="62" y="10"/>
                    </a:lnTo>
                    <a:lnTo>
                      <a:pt x="64" y="13"/>
                    </a:lnTo>
                    <a:lnTo>
                      <a:pt x="62" y="14"/>
                    </a:lnTo>
                    <a:lnTo>
                      <a:pt x="61" y="14"/>
                    </a:lnTo>
                    <a:lnTo>
                      <a:pt x="58" y="14"/>
                    </a:lnTo>
                    <a:lnTo>
                      <a:pt x="56" y="13"/>
                    </a:lnTo>
                    <a:lnTo>
                      <a:pt x="53" y="13"/>
                    </a:lnTo>
                    <a:lnTo>
                      <a:pt x="52" y="12"/>
                    </a:lnTo>
                    <a:lnTo>
                      <a:pt x="49" y="10"/>
                    </a:lnTo>
                    <a:lnTo>
                      <a:pt x="48" y="12"/>
                    </a:lnTo>
                    <a:lnTo>
                      <a:pt x="45" y="13"/>
                    </a:lnTo>
                    <a:lnTo>
                      <a:pt x="49" y="14"/>
                    </a:lnTo>
                    <a:lnTo>
                      <a:pt x="53" y="14"/>
                    </a:lnTo>
                    <a:lnTo>
                      <a:pt x="56" y="17"/>
                    </a:lnTo>
                    <a:lnTo>
                      <a:pt x="58" y="17"/>
                    </a:lnTo>
                    <a:lnTo>
                      <a:pt x="58" y="18"/>
                    </a:lnTo>
                    <a:lnTo>
                      <a:pt x="56" y="19"/>
                    </a:lnTo>
                    <a:lnTo>
                      <a:pt x="48" y="18"/>
                    </a:lnTo>
                    <a:lnTo>
                      <a:pt x="45" y="18"/>
                    </a:lnTo>
                    <a:lnTo>
                      <a:pt x="40" y="18"/>
                    </a:lnTo>
                    <a:lnTo>
                      <a:pt x="38" y="19"/>
                    </a:lnTo>
                    <a:lnTo>
                      <a:pt x="35" y="21"/>
                    </a:lnTo>
                    <a:lnTo>
                      <a:pt x="33" y="23"/>
                    </a:lnTo>
                    <a:lnTo>
                      <a:pt x="32" y="24"/>
                    </a:lnTo>
                    <a:lnTo>
                      <a:pt x="29" y="27"/>
                    </a:lnTo>
                    <a:lnTo>
                      <a:pt x="26" y="29"/>
                    </a:lnTo>
                    <a:lnTo>
                      <a:pt x="24" y="30"/>
                    </a:lnTo>
                    <a:lnTo>
                      <a:pt x="21" y="30"/>
                    </a:lnTo>
                    <a:lnTo>
                      <a:pt x="16" y="30"/>
                    </a:lnTo>
                    <a:lnTo>
                      <a:pt x="13" y="30"/>
                    </a:lnTo>
                    <a:lnTo>
                      <a:pt x="9" y="32"/>
                    </a:lnTo>
                    <a:lnTo>
                      <a:pt x="0" y="34"/>
                    </a:lnTo>
                    <a:lnTo>
                      <a:pt x="0" y="19"/>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041" name="Freeform 803"/>
              <p:cNvSpPr>
                <a:spLocks/>
              </p:cNvSpPr>
              <p:nvPr/>
            </p:nvSpPr>
            <p:spPr bwMode="auto">
              <a:xfrm>
                <a:off x="706" y="3234"/>
                <a:ext cx="28" cy="1"/>
              </a:xfrm>
              <a:custGeom>
                <a:avLst/>
                <a:gdLst>
                  <a:gd name="T0" fmla="*/ 27 w 28"/>
                  <a:gd name="T1" fmla="*/ 0 h 1"/>
                  <a:gd name="T2" fmla="*/ 21 w 28"/>
                  <a:gd name="T3" fmla="*/ 0 h 1"/>
                  <a:gd name="T4" fmla="*/ 18 w 28"/>
                  <a:gd name="T5" fmla="*/ 0 h 1"/>
                  <a:gd name="T6" fmla="*/ 13 w 28"/>
                  <a:gd name="T7" fmla="*/ 0 h 1"/>
                  <a:gd name="T8" fmla="*/ 9 w 28"/>
                  <a:gd name="T9" fmla="*/ 0 h 1"/>
                  <a:gd name="T10" fmla="*/ 3 w 28"/>
                  <a:gd name="T11" fmla="*/ 0 h 1"/>
                  <a:gd name="T12" fmla="*/ 0 w 28"/>
                  <a:gd name="T13" fmla="*/ 0 h 1"/>
                  <a:gd name="T14" fmla="*/ 4 w 28"/>
                  <a:gd name="T15" fmla="*/ 0 h 1"/>
                  <a:gd name="T16" fmla="*/ 11 w 28"/>
                  <a:gd name="T17" fmla="*/ 0 h 1"/>
                  <a:gd name="T18" fmla="*/ 18 w 28"/>
                  <a:gd name="T19" fmla="*/ 0 h 1"/>
                  <a:gd name="T20" fmla="*/ 21 w 28"/>
                  <a:gd name="T21" fmla="*/ 0 h 1"/>
                  <a:gd name="T22" fmla="*/ 27 w 28"/>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
                  <a:gd name="T37" fmla="*/ 0 h 1"/>
                  <a:gd name="T38" fmla="*/ 28 w 28"/>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 h="1">
                    <a:moveTo>
                      <a:pt x="27" y="0"/>
                    </a:moveTo>
                    <a:lnTo>
                      <a:pt x="21" y="0"/>
                    </a:lnTo>
                    <a:lnTo>
                      <a:pt x="18" y="0"/>
                    </a:lnTo>
                    <a:lnTo>
                      <a:pt x="13" y="0"/>
                    </a:lnTo>
                    <a:lnTo>
                      <a:pt x="9" y="0"/>
                    </a:lnTo>
                    <a:lnTo>
                      <a:pt x="3" y="0"/>
                    </a:lnTo>
                    <a:lnTo>
                      <a:pt x="0" y="0"/>
                    </a:lnTo>
                    <a:lnTo>
                      <a:pt x="4" y="0"/>
                    </a:lnTo>
                    <a:lnTo>
                      <a:pt x="11" y="0"/>
                    </a:lnTo>
                    <a:lnTo>
                      <a:pt x="18" y="0"/>
                    </a:lnTo>
                    <a:lnTo>
                      <a:pt x="21" y="0"/>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7042" name="Freeform 804"/>
              <p:cNvSpPr>
                <a:spLocks/>
              </p:cNvSpPr>
              <p:nvPr/>
            </p:nvSpPr>
            <p:spPr bwMode="auto">
              <a:xfrm>
                <a:off x="696" y="3228"/>
                <a:ext cx="28" cy="26"/>
              </a:xfrm>
              <a:custGeom>
                <a:avLst/>
                <a:gdLst>
                  <a:gd name="T0" fmla="*/ 20 w 28"/>
                  <a:gd name="T1" fmla="*/ 0 h 26"/>
                  <a:gd name="T2" fmla="*/ 22 w 28"/>
                  <a:gd name="T3" fmla="*/ 0 h 26"/>
                  <a:gd name="T4" fmla="*/ 27 w 28"/>
                  <a:gd name="T5" fmla="*/ 11 h 26"/>
                  <a:gd name="T6" fmla="*/ 22 w 28"/>
                  <a:gd name="T7" fmla="*/ 0 h 26"/>
                  <a:gd name="T8" fmla="*/ 20 w 28"/>
                  <a:gd name="T9" fmla="*/ 0 h 26"/>
                  <a:gd name="T10" fmla="*/ 10 w 28"/>
                  <a:gd name="T11" fmla="*/ 11 h 26"/>
                  <a:gd name="T12" fmla="*/ 7 w 28"/>
                  <a:gd name="T13" fmla="*/ 25 h 26"/>
                  <a:gd name="T14" fmla="*/ 0 w 28"/>
                  <a:gd name="T15" fmla="*/ 25 h 26"/>
                  <a:gd name="T16" fmla="*/ 4 w 28"/>
                  <a:gd name="T17" fmla="*/ 11 h 26"/>
                  <a:gd name="T18" fmla="*/ 12 w 28"/>
                  <a:gd name="T19" fmla="*/ 11 h 26"/>
                  <a:gd name="T20" fmla="*/ 20 w 28"/>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
                  <a:gd name="T34" fmla="*/ 0 h 26"/>
                  <a:gd name="T35" fmla="*/ 28 w 28"/>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 h="26">
                    <a:moveTo>
                      <a:pt x="20" y="0"/>
                    </a:moveTo>
                    <a:lnTo>
                      <a:pt x="22" y="0"/>
                    </a:lnTo>
                    <a:lnTo>
                      <a:pt x="27" y="11"/>
                    </a:lnTo>
                    <a:lnTo>
                      <a:pt x="22" y="0"/>
                    </a:lnTo>
                    <a:lnTo>
                      <a:pt x="20" y="0"/>
                    </a:lnTo>
                    <a:lnTo>
                      <a:pt x="10" y="11"/>
                    </a:lnTo>
                    <a:lnTo>
                      <a:pt x="7" y="25"/>
                    </a:lnTo>
                    <a:lnTo>
                      <a:pt x="0" y="25"/>
                    </a:lnTo>
                    <a:lnTo>
                      <a:pt x="4" y="11"/>
                    </a:lnTo>
                    <a:lnTo>
                      <a:pt x="12" y="11"/>
                    </a:lnTo>
                    <a:lnTo>
                      <a:pt x="20" y="0"/>
                    </a:lnTo>
                  </a:path>
                </a:pathLst>
              </a:custGeom>
              <a:solidFill>
                <a:srgbClr val="402000"/>
              </a:solidFill>
              <a:ln w="9525" cap="rnd">
                <a:noFill/>
                <a:round/>
                <a:headEnd type="none" w="sm" len="sm"/>
                <a:tailEnd type="none" w="sm" len="sm"/>
              </a:ln>
            </p:spPr>
            <p:txBody>
              <a:bodyPr/>
              <a:lstStyle/>
              <a:p>
                <a:endParaRPr lang="es-ES"/>
              </a:p>
            </p:txBody>
          </p:sp>
          <p:sp>
            <p:nvSpPr>
              <p:cNvPr id="107043" name="Freeform 805"/>
              <p:cNvSpPr>
                <a:spLocks/>
              </p:cNvSpPr>
              <p:nvPr/>
            </p:nvSpPr>
            <p:spPr bwMode="auto">
              <a:xfrm>
                <a:off x="717" y="3245"/>
                <a:ext cx="27" cy="25"/>
              </a:xfrm>
              <a:custGeom>
                <a:avLst/>
                <a:gdLst>
                  <a:gd name="T0" fmla="*/ 0 w 27"/>
                  <a:gd name="T1" fmla="*/ 0 h 25"/>
                  <a:gd name="T2" fmla="*/ 26 w 27"/>
                  <a:gd name="T3" fmla="*/ 24 h 25"/>
                  <a:gd name="T4" fmla="*/ 0 w 27"/>
                  <a:gd name="T5" fmla="*/ 0 h 25"/>
                  <a:gd name="T6" fmla="*/ 0 60000 65536"/>
                  <a:gd name="T7" fmla="*/ 0 60000 65536"/>
                  <a:gd name="T8" fmla="*/ 0 60000 65536"/>
                  <a:gd name="T9" fmla="*/ 0 w 27"/>
                  <a:gd name="T10" fmla="*/ 0 h 25"/>
                  <a:gd name="T11" fmla="*/ 27 w 27"/>
                  <a:gd name="T12" fmla="*/ 25 h 25"/>
                </a:gdLst>
                <a:ahLst/>
                <a:cxnLst>
                  <a:cxn ang="T6">
                    <a:pos x="T0" y="T1"/>
                  </a:cxn>
                  <a:cxn ang="T7">
                    <a:pos x="T2" y="T3"/>
                  </a:cxn>
                  <a:cxn ang="T8">
                    <a:pos x="T4" y="T5"/>
                  </a:cxn>
                </a:cxnLst>
                <a:rect l="T9" t="T10" r="T11" b="T12"/>
                <a:pathLst>
                  <a:path w="27" h="25">
                    <a:moveTo>
                      <a:pt x="0" y="0"/>
                    </a:moveTo>
                    <a:lnTo>
                      <a:pt x="26" y="2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044" name="Freeform 806"/>
              <p:cNvSpPr>
                <a:spLocks/>
              </p:cNvSpPr>
              <p:nvPr/>
            </p:nvSpPr>
            <p:spPr bwMode="auto">
              <a:xfrm>
                <a:off x="695" y="3237"/>
                <a:ext cx="1" cy="25"/>
              </a:xfrm>
              <a:custGeom>
                <a:avLst/>
                <a:gdLst>
                  <a:gd name="T0" fmla="*/ 0 w 1"/>
                  <a:gd name="T1" fmla="*/ 0 h 25"/>
                  <a:gd name="T2" fmla="*/ 0 w 1"/>
                  <a:gd name="T3" fmla="*/ 24 h 25"/>
                  <a:gd name="T4" fmla="*/ 0 w 1"/>
                  <a:gd name="T5" fmla="*/ 0 h 25"/>
                  <a:gd name="T6" fmla="*/ 0 60000 65536"/>
                  <a:gd name="T7" fmla="*/ 0 60000 65536"/>
                  <a:gd name="T8" fmla="*/ 0 60000 65536"/>
                  <a:gd name="T9" fmla="*/ 0 w 1"/>
                  <a:gd name="T10" fmla="*/ 0 h 25"/>
                  <a:gd name="T11" fmla="*/ 1 w 1"/>
                  <a:gd name="T12" fmla="*/ 25 h 25"/>
                </a:gdLst>
                <a:ahLst/>
                <a:cxnLst>
                  <a:cxn ang="T6">
                    <a:pos x="T0" y="T1"/>
                  </a:cxn>
                  <a:cxn ang="T7">
                    <a:pos x="T2" y="T3"/>
                  </a:cxn>
                  <a:cxn ang="T8">
                    <a:pos x="T4" y="T5"/>
                  </a:cxn>
                </a:cxnLst>
                <a:rect l="T9" t="T10" r="T11" b="T12"/>
                <a:pathLst>
                  <a:path w="1" h="25">
                    <a:moveTo>
                      <a:pt x="0" y="0"/>
                    </a:moveTo>
                    <a:lnTo>
                      <a:pt x="0" y="2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045" name="Freeform 807"/>
              <p:cNvSpPr>
                <a:spLocks/>
              </p:cNvSpPr>
              <p:nvPr/>
            </p:nvSpPr>
            <p:spPr bwMode="auto">
              <a:xfrm>
                <a:off x="504" y="3120"/>
                <a:ext cx="220" cy="311"/>
              </a:xfrm>
              <a:custGeom>
                <a:avLst/>
                <a:gdLst>
                  <a:gd name="T0" fmla="*/ 30 w 220"/>
                  <a:gd name="T1" fmla="*/ 0 h 311"/>
                  <a:gd name="T2" fmla="*/ 63 w 220"/>
                  <a:gd name="T3" fmla="*/ 25 h 311"/>
                  <a:gd name="T4" fmla="*/ 74 w 220"/>
                  <a:gd name="T5" fmla="*/ 46 h 311"/>
                  <a:gd name="T6" fmla="*/ 93 w 220"/>
                  <a:gd name="T7" fmla="*/ 78 h 311"/>
                  <a:gd name="T8" fmla="*/ 96 w 220"/>
                  <a:gd name="T9" fmla="*/ 92 h 311"/>
                  <a:gd name="T10" fmla="*/ 94 w 220"/>
                  <a:gd name="T11" fmla="*/ 106 h 311"/>
                  <a:gd name="T12" fmla="*/ 94 w 220"/>
                  <a:gd name="T13" fmla="*/ 116 h 311"/>
                  <a:gd name="T14" fmla="*/ 146 w 220"/>
                  <a:gd name="T15" fmla="*/ 128 h 311"/>
                  <a:gd name="T16" fmla="*/ 163 w 220"/>
                  <a:gd name="T17" fmla="*/ 130 h 311"/>
                  <a:gd name="T18" fmla="*/ 165 w 220"/>
                  <a:gd name="T19" fmla="*/ 144 h 311"/>
                  <a:gd name="T20" fmla="*/ 135 w 220"/>
                  <a:gd name="T21" fmla="*/ 148 h 311"/>
                  <a:gd name="T22" fmla="*/ 105 w 220"/>
                  <a:gd name="T23" fmla="*/ 152 h 311"/>
                  <a:gd name="T24" fmla="*/ 94 w 220"/>
                  <a:gd name="T25" fmla="*/ 163 h 311"/>
                  <a:gd name="T26" fmla="*/ 93 w 220"/>
                  <a:gd name="T27" fmla="*/ 179 h 311"/>
                  <a:gd name="T28" fmla="*/ 97 w 220"/>
                  <a:gd name="T29" fmla="*/ 185 h 311"/>
                  <a:gd name="T30" fmla="*/ 110 w 220"/>
                  <a:gd name="T31" fmla="*/ 187 h 311"/>
                  <a:gd name="T32" fmla="*/ 123 w 220"/>
                  <a:gd name="T33" fmla="*/ 195 h 311"/>
                  <a:gd name="T34" fmla="*/ 182 w 220"/>
                  <a:gd name="T35" fmla="*/ 216 h 311"/>
                  <a:gd name="T36" fmla="*/ 198 w 220"/>
                  <a:gd name="T37" fmla="*/ 227 h 311"/>
                  <a:gd name="T38" fmla="*/ 214 w 220"/>
                  <a:gd name="T39" fmla="*/ 265 h 311"/>
                  <a:gd name="T40" fmla="*/ 196 w 220"/>
                  <a:gd name="T41" fmla="*/ 310 h 311"/>
                  <a:gd name="T42" fmla="*/ 166 w 220"/>
                  <a:gd name="T43" fmla="*/ 304 h 311"/>
                  <a:gd name="T44" fmla="*/ 156 w 220"/>
                  <a:gd name="T45" fmla="*/ 286 h 311"/>
                  <a:gd name="T46" fmla="*/ 163 w 220"/>
                  <a:gd name="T47" fmla="*/ 267 h 311"/>
                  <a:gd name="T48" fmla="*/ 106 w 220"/>
                  <a:gd name="T49" fmla="*/ 258 h 311"/>
                  <a:gd name="T50" fmla="*/ 44 w 220"/>
                  <a:gd name="T51" fmla="*/ 258 h 311"/>
                  <a:gd name="T52" fmla="*/ 17 w 220"/>
                  <a:gd name="T53" fmla="*/ 255 h 311"/>
                  <a:gd name="T54" fmla="*/ 5 w 220"/>
                  <a:gd name="T55" fmla="*/ 244 h 311"/>
                  <a:gd name="T56" fmla="*/ 0 w 220"/>
                  <a:gd name="T57" fmla="*/ 228 h 311"/>
                  <a:gd name="T58" fmla="*/ 6 w 220"/>
                  <a:gd name="T59" fmla="*/ 202 h 311"/>
                  <a:gd name="T60" fmla="*/ 13 w 220"/>
                  <a:gd name="T61" fmla="*/ 179 h 311"/>
                  <a:gd name="T62" fmla="*/ 13 w 220"/>
                  <a:gd name="T63" fmla="*/ 160 h 311"/>
                  <a:gd name="T64" fmla="*/ 13 w 220"/>
                  <a:gd name="T65" fmla="*/ 140 h 311"/>
                  <a:gd name="T66" fmla="*/ 0 w 220"/>
                  <a:gd name="T67" fmla="*/ 103 h 311"/>
                  <a:gd name="T68" fmla="*/ 0 w 220"/>
                  <a:gd name="T69" fmla="*/ 64 h 311"/>
                  <a:gd name="T70" fmla="*/ 2 w 220"/>
                  <a:gd name="T71" fmla="*/ 43 h 311"/>
                  <a:gd name="T72" fmla="*/ 11 w 220"/>
                  <a:gd name="T73" fmla="*/ 24 h 31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0"/>
                  <a:gd name="T112" fmla="*/ 0 h 311"/>
                  <a:gd name="T113" fmla="*/ 220 w 220"/>
                  <a:gd name="T114" fmla="*/ 311 h 31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0" h="311">
                    <a:moveTo>
                      <a:pt x="25" y="12"/>
                    </a:moveTo>
                    <a:lnTo>
                      <a:pt x="30" y="0"/>
                    </a:lnTo>
                    <a:lnTo>
                      <a:pt x="66" y="16"/>
                    </a:lnTo>
                    <a:lnTo>
                      <a:pt x="63" y="25"/>
                    </a:lnTo>
                    <a:lnTo>
                      <a:pt x="67" y="37"/>
                    </a:lnTo>
                    <a:lnTo>
                      <a:pt x="74" y="46"/>
                    </a:lnTo>
                    <a:lnTo>
                      <a:pt x="80" y="65"/>
                    </a:lnTo>
                    <a:lnTo>
                      <a:pt x="93" y="78"/>
                    </a:lnTo>
                    <a:lnTo>
                      <a:pt x="95" y="88"/>
                    </a:lnTo>
                    <a:lnTo>
                      <a:pt x="96" y="92"/>
                    </a:lnTo>
                    <a:lnTo>
                      <a:pt x="95" y="100"/>
                    </a:lnTo>
                    <a:lnTo>
                      <a:pt x="94" y="106"/>
                    </a:lnTo>
                    <a:lnTo>
                      <a:pt x="94" y="112"/>
                    </a:lnTo>
                    <a:lnTo>
                      <a:pt x="94" y="116"/>
                    </a:lnTo>
                    <a:lnTo>
                      <a:pt x="128" y="124"/>
                    </a:lnTo>
                    <a:lnTo>
                      <a:pt x="146" y="128"/>
                    </a:lnTo>
                    <a:lnTo>
                      <a:pt x="161" y="128"/>
                    </a:lnTo>
                    <a:lnTo>
                      <a:pt x="163" y="130"/>
                    </a:lnTo>
                    <a:lnTo>
                      <a:pt x="164" y="138"/>
                    </a:lnTo>
                    <a:lnTo>
                      <a:pt x="165" y="144"/>
                    </a:lnTo>
                    <a:lnTo>
                      <a:pt x="151" y="147"/>
                    </a:lnTo>
                    <a:lnTo>
                      <a:pt x="135" y="148"/>
                    </a:lnTo>
                    <a:lnTo>
                      <a:pt x="122" y="148"/>
                    </a:lnTo>
                    <a:lnTo>
                      <a:pt x="105" y="152"/>
                    </a:lnTo>
                    <a:lnTo>
                      <a:pt x="94" y="148"/>
                    </a:lnTo>
                    <a:lnTo>
                      <a:pt x="94" y="163"/>
                    </a:lnTo>
                    <a:lnTo>
                      <a:pt x="91" y="171"/>
                    </a:lnTo>
                    <a:lnTo>
                      <a:pt x="93" y="179"/>
                    </a:lnTo>
                    <a:lnTo>
                      <a:pt x="91" y="184"/>
                    </a:lnTo>
                    <a:lnTo>
                      <a:pt x="97" y="185"/>
                    </a:lnTo>
                    <a:lnTo>
                      <a:pt x="100" y="186"/>
                    </a:lnTo>
                    <a:lnTo>
                      <a:pt x="110" y="187"/>
                    </a:lnTo>
                    <a:lnTo>
                      <a:pt x="116" y="193"/>
                    </a:lnTo>
                    <a:lnTo>
                      <a:pt x="123" y="195"/>
                    </a:lnTo>
                    <a:lnTo>
                      <a:pt x="167" y="209"/>
                    </a:lnTo>
                    <a:lnTo>
                      <a:pt x="182" y="216"/>
                    </a:lnTo>
                    <a:lnTo>
                      <a:pt x="192" y="218"/>
                    </a:lnTo>
                    <a:lnTo>
                      <a:pt x="198" y="227"/>
                    </a:lnTo>
                    <a:lnTo>
                      <a:pt x="206" y="241"/>
                    </a:lnTo>
                    <a:lnTo>
                      <a:pt x="214" y="265"/>
                    </a:lnTo>
                    <a:lnTo>
                      <a:pt x="219" y="304"/>
                    </a:lnTo>
                    <a:lnTo>
                      <a:pt x="196" y="310"/>
                    </a:lnTo>
                    <a:lnTo>
                      <a:pt x="179" y="310"/>
                    </a:lnTo>
                    <a:lnTo>
                      <a:pt x="166" y="304"/>
                    </a:lnTo>
                    <a:lnTo>
                      <a:pt x="155" y="302"/>
                    </a:lnTo>
                    <a:lnTo>
                      <a:pt x="156" y="286"/>
                    </a:lnTo>
                    <a:lnTo>
                      <a:pt x="162" y="273"/>
                    </a:lnTo>
                    <a:lnTo>
                      <a:pt x="163" y="267"/>
                    </a:lnTo>
                    <a:lnTo>
                      <a:pt x="132" y="265"/>
                    </a:lnTo>
                    <a:lnTo>
                      <a:pt x="106" y="258"/>
                    </a:lnTo>
                    <a:lnTo>
                      <a:pt x="68" y="258"/>
                    </a:lnTo>
                    <a:lnTo>
                      <a:pt x="44" y="258"/>
                    </a:lnTo>
                    <a:lnTo>
                      <a:pt x="32" y="258"/>
                    </a:lnTo>
                    <a:lnTo>
                      <a:pt x="17" y="255"/>
                    </a:lnTo>
                    <a:lnTo>
                      <a:pt x="11" y="252"/>
                    </a:lnTo>
                    <a:lnTo>
                      <a:pt x="5" y="244"/>
                    </a:lnTo>
                    <a:lnTo>
                      <a:pt x="1" y="240"/>
                    </a:lnTo>
                    <a:lnTo>
                      <a:pt x="0" y="228"/>
                    </a:lnTo>
                    <a:lnTo>
                      <a:pt x="0" y="218"/>
                    </a:lnTo>
                    <a:lnTo>
                      <a:pt x="6" y="202"/>
                    </a:lnTo>
                    <a:lnTo>
                      <a:pt x="13" y="185"/>
                    </a:lnTo>
                    <a:lnTo>
                      <a:pt x="13" y="179"/>
                    </a:lnTo>
                    <a:lnTo>
                      <a:pt x="11" y="172"/>
                    </a:lnTo>
                    <a:lnTo>
                      <a:pt x="13" y="160"/>
                    </a:lnTo>
                    <a:lnTo>
                      <a:pt x="14" y="155"/>
                    </a:lnTo>
                    <a:lnTo>
                      <a:pt x="13" y="140"/>
                    </a:lnTo>
                    <a:lnTo>
                      <a:pt x="8" y="124"/>
                    </a:lnTo>
                    <a:lnTo>
                      <a:pt x="0" y="103"/>
                    </a:lnTo>
                    <a:lnTo>
                      <a:pt x="0" y="81"/>
                    </a:lnTo>
                    <a:lnTo>
                      <a:pt x="0" y="64"/>
                    </a:lnTo>
                    <a:lnTo>
                      <a:pt x="0" y="49"/>
                    </a:lnTo>
                    <a:lnTo>
                      <a:pt x="2" y="43"/>
                    </a:lnTo>
                    <a:lnTo>
                      <a:pt x="7" y="33"/>
                    </a:lnTo>
                    <a:lnTo>
                      <a:pt x="11" y="24"/>
                    </a:lnTo>
                    <a:lnTo>
                      <a:pt x="25" y="12"/>
                    </a:lnTo>
                  </a:path>
                </a:pathLst>
              </a:custGeom>
              <a:solidFill>
                <a:srgbClr val="002020"/>
              </a:solidFill>
              <a:ln w="12700" cap="rnd">
                <a:solidFill>
                  <a:srgbClr val="000000"/>
                </a:solidFill>
                <a:round/>
                <a:headEnd type="none" w="sm" len="sm"/>
                <a:tailEnd type="none" w="sm" len="sm"/>
              </a:ln>
            </p:spPr>
            <p:txBody>
              <a:bodyPr/>
              <a:lstStyle/>
              <a:p>
                <a:endParaRPr lang="es-ES"/>
              </a:p>
            </p:txBody>
          </p:sp>
          <p:sp>
            <p:nvSpPr>
              <p:cNvPr id="107046" name="Freeform 808"/>
              <p:cNvSpPr>
                <a:spLocks/>
              </p:cNvSpPr>
              <p:nvPr/>
            </p:nvSpPr>
            <p:spPr bwMode="auto">
              <a:xfrm>
                <a:off x="534" y="3143"/>
                <a:ext cx="137" cy="126"/>
              </a:xfrm>
              <a:custGeom>
                <a:avLst/>
                <a:gdLst>
                  <a:gd name="T0" fmla="*/ 11 w 137"/>
                  <a:gd name="T1" fmla="*/ 0 h 126"/>
                  <a:gd name="T2" fmla="*/ 20 w 137"/>
                  <a:gd name="T3" fmla="*/ 0 h 126"/>
                  <a:gd name="T4" fmla="*/ 27 w 137"/>
                  <a:gd name="T5" fmla="*/ 5 h 126"/>
                  <a:gd name="T6" fmla="*/ 30 w 137"/>
                  <a:gd name="T7" fmla="*/ 11 h 126"/>
                  <a:gd name="T8" fmla="*/ 30 w 137"/>
                  <a:gd name="T9" fmla="*/ 20 h 126"/>
                  <a:gd name="T10" fmla="*/ 35 w 137"/>
                  <a:gd name="T11" fmla="*/ 34 h 126"/>
                  <a:gd name="T12" fmla="*/ 38 w 137"/>
                  <a:gd name="T13" fmla="*/ 48 h 126"/>
                  <a:gd name="T14" fmla="*/ 44 w 137"/>
                  <a:gd name="T15" fmla="*/ 59 h 126"/>
                  <a:gd name="T16" fmla="*/ 46 w 137"/>
                  <a:gd name="T17" fmla="*/ 71 h 126"/>
                  <a:gd name="T18" fmla="*/ 50 w 137"/>
                  <a:gd name="T19" fmla="*/ 81 h 126"/>
                  <a:gd name="T20" fmla="*/ 38 w 137"/>
                  <a:gd name="T21" fmla="*/ 86 h 126"/>
                  <a:gd name="T22" fmla="*/ 52 w 137"/>
                  <a:gd name="T23" fmla="*/ 84 h 126"/>
                  <a:gd name="T24" fmla="*/ 56 w 137"/>
                  <a:gd name="T25" fmla="*/ 89 h 126"/>
                  <a:gd name="T26" fmla="*/ 49 w 137"/>
                  <a:gd name="T27" fmla="*/ 93 h 126"/>
                  <a:gd name="T28" fmla="*/ 58 w 137"/>
                  <a:gd name="T29" fmla="*/ 91 h 126"/>
                  <a:gd name="T30" fmla="*/ 68 w 137"/>
                  <a:gd name="T31" fmla="*/ 95 h 126"/>
                  <a:gd name="T32" fmla="*/ 81 w 137"/>
                  <a:gd name="T33" fmla="*/ 97 h 126"/>
                  <a:gd name="T34" fmla="*/ 97 w 137"/>
                  <a:gd name="T35" fmla="*/ 102 h 126"/>
                  <a:gd name="T36" fmla="*/ 108 w 137"/>
                  <a:gd name="T37" fmla="*/ 102 h 126"/>
                  <a:gd name="T38" fmla="*/ 122 w 137"/>
                  <a:gd name="T39" fmla="*/ 104 h 126"/>
                  <a:gd name="T40" fmla="*/ 132 w 137"/>
                  <a:gd name="T41" fmla="*/ 103 h 126"/>
                  <a:gd name="T42" fmla="*/ 133 w 137"/>
                  <a:gd name="T43" fmla="*/ 107 h 126"/>
                  <a:gd name="T44" fmla="*/ 136 w 137"/>
                  <a:gd name="T45" fmla="*/ 113 h 126"/>
                  <a:gd name="T46" fmla="*/ 136 w 137"/>
                  <a:gd name="T47" fmla="*/ 116 h 126"/>
                  <a:gd name="T48" fmla="*/ 125 w 137"/>
                  <a:gd name="T49" fmla="*/ 121 h 126"/>
                  <a:gd name="T50" fmla="*/ 123 w 137"/>
                  <a:gd name="T51" fmla="*/ 116 h 126"/>
                  <a:gd name="T52" fmla="*/ 121 w 137"/>
                  <a:gd name="T53" fmla="*/ 121 h 126"/>
                  <a:gd name="T54" fmla="*/ 106 w 137"/>
                  <a:gd name="T55" fmla="*/ 122 h 126"/>
                  <a:gd name="T56" fmla="*/ 81 w 137"/>
                  <a:gd name="T57" fmla="*/ 125 h 126"/>
                  <a:gd name="T58" fmla="*/ 46 w 137"/>
                  <a:gd name="T59" fmla="*/ 117 h 126"/>
                  <a:gd name="T60" fmla="*/ 38 w 137"/>
                  <a:gd name="T61" fmla="*/ 115 h 126"/>
                  <a:gd name="T62" fmla="*/ 27 w 137"/>
                  <a:gd name="T63" fmla="*/ 99 h 126"/>
                  <a:gd name="T64" fmla="*/ 12 w 137"/>
                  <a:gd name="T65" fmla="*/ 70 h 126"/>
                  <a:gd name="T66" fmla="*/ 2 w 137"/>
                  <a:gd name="T67" fmla="*/ 37 h 126"/>
                  <a:gd name="T68" fmla="*/ 0 w 137"/>
                  <a:gd name="T69" fmla="*/ 26 h 126"/>
                  <a:gd name="T70" fmla="*/ 0 w 137"/>
                  <a:gd name="T71" fmla="*/ 12 h 126"/>
                  <a:gd name="T72" fmla="*/ 6 w 137"/>
                  <a:gd name="T73" fmla="*/ 2 h 126"/>
                  <a:gd name="T74" fmla="*/ 11 w 137"/>
                  <a:gd name="T75" fmla="*/ 0 h 1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7"/>
                  <a:gd name="T115" fmla="*/ 0 h 126"/>
                  <a:gd name="T116" fmla="*/ 137 w 137"/>
                  <a:gd name="T117" fmla="*/ 126 h 1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7" h="126">
                    <a:moveTo>
                      <a:pt x="11" y="0"/>
                    </a:moveTo>
                    <a:lnTo>
                      <a:pt x="20" y="0"/>
                    </a:lnTo>
                    <a:lnTo>
                      <a:pt x="27" y="5"/>
                    </a:lnTo>
                    <a:lnTo>
                      <a:pt x="30" y="11"/>
                    </a:lnTo>
                    <a:lnTo>
                      <a:pt x="30" y="20"/>
                    </a:lnTo>
                    <a:lnTo>
                      <a:pt x="35" y="34"/>
                    </a:lnTo>
                    <a:lnTo>
                      <a:pt x="38" y="48"/>
                    </a:lnTo>
                    <a:lnTo>
                      <a:pt x="44" y="59"/>
                    </a:lnTo>
                    <a:lnTo>
                      <a:pt x="46" y="71"/>
                    </a:lnTo>
                    <a:lnTo>
                      <a:pt x="50" y="81"/>
                    </a:lnTo>
                    <a:lnTo>
                      <a:pt x="38" y="86"/>
                    </a:lnTo>
                    <a:lnTo>
                      <a:pt x="52" y="84"/>
                    </a:lnTo>
                    <a:lnTo>
                      <a:pt x="56" y="89"/>
                    </a:lnTo>
                    <a:lnTo>
                      <a:pt x="49" y="93"/>
                    </a:lnTo>
                    <a:lnTo>
                      <a:pt x="58" y="91"/>
                    </a:lnTo>
                    <a:lnTo>
                      <a:pt x="68" y="95"/>
                    </a:lnTo>
                    <a:lnTo>
                      <a:pt x="81" y="97"/>
                    </a:lnTo>
                    <a:lnTo>
                      <a:pt x="97" y="102"/>
                    </a:lnTo>
                    <a:lnTo>
                      <a:pt x="108" y="102"/>
                    </a:lnTo>
                    <a:lnTo>
                      <a:pt x="122" y="104"/>
                    </a:lnTo>
                    <a:lnTo>
                      <a:pt x="132" y="103"/>
                    </a:lnTo>
                    <a:lnTo>
                      <a:pt x="133" y="107"/>
                    </a:lnTo>
                    <a:lnTo>
                      <a:pt x="136" y="113"/>
                    </a:lnTo>
                    <a:lnTo>
                      <a:pt x="136" y="116"/>
                    </a:lnTo>
                    <a:lnTo>
                      <a:pt x="125" y="121"/>
                    </a:lnTo>
                    <a:lnTo>
                      <a:pt x="123" y="116"/>
                    </a:lnTo>
                    <a:lnTo>
                      <a:pt x="121" y="121"/>
                    </a:lnTo>
                    <a:lnTo>
                      <a:pt x="106" y="122"/>
                    </a:lnTo>
                    <a:lnTo>
                      <a:pt x="81" y="125"/>
                    </a:lnTo>
                    <a:lnTo>
                      <a:pt x="46" y="117"/>
                    </a:lnTo>
                    <a:lnTo>
                      <a:pt x="38" y="115"/>
                    </a:lnTo>
                    <a:lnTo>
                      <a:pt x="27" y="99"/>
                    </a:lnTo>
                    <a:lnTo>
                      <a:pt x="12" y="70"/>
                    </a:lnTo>
                    <a:lnTo>
                      <a:pt x="2" y="37"/>
                    </a:lnTo>
                    <a:lnTo>
                      <a:pt x="0" y="26"/>
                    </a:lnTo>
                    <a:lnTo>
                      <a:pt x="0" y="12"/>
                    </a:lnTo>
                    <a:lnTo>
                      <a:pt x="6" y="2"/>
                    </a:lnTo>
                    <a:lnTo>
                      <a:pt x="11" y="0"/>
                    </a:lnTo>
                  </a:path>
                </a:pathLst>
              </a:custGeom>
              <a:solidFill>
                <a:srgbClr val="004040"/>
              </a:solidFill>
              <a:ln w="9525" cap="rnd">
                <a:noFill/>
                <a:round/>
                <a:headEnd type="none" w="sm" len="sm"/>
                <a:tailEnd type="none" w="sm" len="sm"/>
              </a:ln>
            </p:spPr>
            <p:txBody>
              <a:bodyPr/>
              <a:lstStyle/>
              <a:p>
                <a:endParaRPr lang="es-ES"/>
              </a:p>
            </p:txBody>
          </p:sp>
          <p:sp>
            <p:nvSpPr>
              <p:cNvPr id="107047" name="Freeform 809"/>
              <p:cNvSpPr>
                <a:spLocks/>
              </p:cNvSpPr>
              <p:nvPr/>
            </p:nvSpPr>
            <p:spPr bwMode="auto">
              <a:xfrm>
                <a:off x="551" y="3138"/>
                <a:ext cx="49" cy="96"/>
              </a:xfrm>
              <a:custGeom>
                <a:avLst/>
                <a:gdLst>
                  <a:gd name="T0" fmla="*/ 4 w 49"/>
                  <a:gd name="T1" fmla="*/ 0 h 96"/>
                  <a:gd name="T2" fmla="*/ 0 w 49"/>
                  <a:gd name="T3" fmla="*/ 3 h 96"/>
                  <a:gd name="T4" fmla="*/ 1 w 49"/>
                  <a:gd name="T5" fmla="*/ 8 h 96"/>
                  <a:gd name="T6" fmla="*/ 6 w 49"/>
                  <a:gd name="T7" fmla="*/ 12 h 96"/>
                  <a:gd name="T8" fmla="*/ 12 w 49"/>
                  <a:gd name="T9" fmla="*/ 17 h 96"/>
                  <a:gd name="T10" fmla="*/ 16 w 49"/>
                  <a:gd name="T11" fmla="*/ 34 h 96"/>
                  <a:gd name="T12" fmla="*/ 20 w 49"/>
                  <a:gd name="T13" fmla="*/ 44 h 96"/>
                  <a:gd name="T14" fmla="*/ 26 w 49"/>
                  <a:gd name="T15" fmla="*/ 51 h 96"/>
                  <a:gd name="T16" fmla="*/ 32 w 49"/>
                  <a:gd name="T17" fmla="*/ 59 h 96"/>
                  <a:gd name="T18" fmla="*/ 24 w 49"/>
                  <a:gd name="T19" fmla="*/ 52 h 96"/>
                  <a:gd name="T20" fmla="*/ 19 w 49"/>
                  <a:gd name="T21" fmla="*/ 45 h 96"/>
                  <a:gd name="T22" fmla="*/ 24 w 49"/>
                  <a:gd name="T23" fmla="*/ 58 h 96"/>
                  <a:gd name="T24" fmla="*/ 27 w 49"/>
                  <a:gd name="T25" fmla="*/ 69 h 96"/>
                  <a:gd name="T26" fmla="*/ 32 w 49"/>
                  <a:gd name="T27" fmla="*/ 80 h 96"/>
                  <a:gd name="T28" fmla="*/ 33 w 49"/>
                  <a:gd name="T29" fmla="*/ 84 h 96"/>
                  <a:gd name="T30" fmla="*/ 36 w 49"/>
                  <a:gd name="T31" fmla="*/ 88 h 96"/>
                  <a:gd name="T32" fmla="*/ 40 w 49"/>
                  <a:gd name="T33" fmla="*/ 92 h 96"/>
                  <a:gd name="T34" fmla="*/ 44 w 49"/>
                  <a:gd name="T35" fmla="*/ 95 h 96"/>
                  <a:gd name="T36" fmla="*/ 44 w 49"/>
                  <a:gd name="T37" fmla="*/ 88 h 96"/>
                  <a:gd name="T38" fmla="*/ 45 w 49"/>
                  <a:gd name="T39" fmla="*/ 81 h 96"/>
                  <a:gd name="T40" fmla="*/ 48 w 49"/>
                  <a:gd name="T41" fmla="*/ 74 h 96"/>
                  <a:gd name="T42" fmla="*/ 48 w 49"/>
                  <a:gd name="T43" fmla="*/ 67 h 96"/>
                  <a:gd name="T44" fmla="*/ 44 w 49"/>
                  <a:gd name="T45" fmla="*/ 60 h 96"/>
                  <a:gd name="T46" fmla="*/ 40 w 49"/>
                  <a:gd name="T47" fmla="*/ 53 h 96"/>
                  <a:gd name="T48" fmla="*/ 37 w 49"/>
                  <a:gd name="T49" fmla="*/ 50 h 96"/>
                  <a:gd name="T50" fmla="*/ 32 w 49"/>
                  <a:gd name="T51" fmla="*/ 45 h 96"/>
                  <a:gd name="T52" fmla="*/ 26 w 49"/>
                  <a:gd name="T53" fmla="*/ 37 h 96"/>
                  <a:gd name="T54" fmla="*/ 19 w 49"/>
                  <a:gd name="T55" fmla="*/ 27 h 96"/>
                  <a:gd name="T56" fmla="*/ 25 w 49"/>
                  <a:gd name="T57" fmla="*/ 32 h 96"/>
                  <a:gd name="T58" fmla="*/ 30 w 49"/>
                  <a:gd name="T59" fmla="*/ 40 h 96"/>
                  <a:gd name="T60" fmla="*/ 35 w 49"/>
                  <a:gd name="T61" fmla="*/ 48 h 96"/>
                  <a:gd name="T62" fmla="*/ 30 w 49"/>
                  <a:gd name="T63" fmla="*/ 35 h 96"/>
                  <a:gd name="T64" fmla="*/ 24 w 49"/>
                  <a:gd name="T65" fmla="*/ 24 h 96"/>
                  <a:gd name="T66" fmla="*/ 16 w 49"/>
                  <a:gd name="T67" fmla="*/ 9 h 96"/>
                  <a:gd name="T68" fmla="*/ 13 w 49"/>
                  <a:gd name="T69" fmla="*/ 3 h 96"/>
                  <a:gd name="T70" fmla="*/ 4 w 49"/>
                  <a:gd name="T71" fmla="*/ 0 h 9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9"/>
                  <a:gd name="T109" fmla="*/ 0 h 96"/>
                  <a:gd name="T110" fmla="*/ 49 w 49"/>
                  <a:gd name="T111" fmla="*/ 96 h 9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9" h="96">
                    <a:moveTo>
                      <a:pt x="4" y="0"/>
                    </a:moveTo>
                    <a:lnTo>
                      <a:pt x="0" y="3"/>
                    </a:lnTo>
                    <a:lnTo>
                      <a:pt x="1" y="8"/>
                    </a:lnTo>
                    <a:lnTo>
                      <a:pt x="6" y="12"/>
                    </a:lnTo>
                    <a:lnTo>
                      <a:pt x="12" y="17"/>
                    </a:lnTo>
                    <a:lnTo>
                      <a:pt x="16" y="34"/>
                    </a:lnTo>
                    <a:lnTo>
                      <a:pt x="20" y="44"/>
                    </a:lnTo>
                    <a:lnTo>
                      <a:pt x="26" y="51"/>
                    </a:lnTo>
                    <a:lnTo>
                      <a:pt x="32" y="59"/>
                    </a:lnTo>
                    <a:lnTo>
                      <a:pt x="24" y="52"/>
                    </a:lnTo>
                    <a:lnTo>
                      <a:pt x="19" y="45"/>
                    </a:lnTo>
                    <a:lnTo>
                      <a:pt x="24" y="58"/>
                    </a:lnTo>
                    <a:lnTo>
                      <a:pt x="27" y="69"/>
                    </a:lnTo>
                    <a:lnTo>
                      <a:pt x="32" y="80"/>
                    </a:lnTo>
                    <a:lnTo>
                      <a:pt x="33" y="84"/>
                    </a:lnTo>
                    <a:lnTo>
                      <a:pt x="36" y="88"/>
                    </a:lnTo>
                    <a:lnTo>
                      <a:pt x="40" y="92"/>
                    </a:lnTo>
                    <a:lnTo>
                      <a:pt x="44" y="95"/>
                    </a:lnTo>
                    <a:lnTo>
                      <a:pt x="44" y="88"/>
                    </a:lnTo>
                    <a:lnTo>
                      <a:pt x="45" y="81"/>
                    </a:lnTo>
                    <a:lnTo>
                      <a:pt x="48" y="74"/>
                    </a:lnTo>
                    <a:lnTo>
                      <a:pt x="48" y="67"/>
                    </a:lnTo>
                    <a:lnTo>
                      <a:pt x="44" y="60"/>
                    </a:lnTo>
                    <a:lnTo>
                      <a:pt x="40" y="53"/>
                    </a:lnTo>
                    <a:lnTo>
                      <a:pt x="37" y="50"/>
                    </a:lnTo>
                    <a:lnTo>
                      <a:pt x="32" y="45"/>
                    </a:lnTo>
                    <a:lnTo>
                      <a:pt x="26" y="37"/>
                    </a:lnTo>
                    <a:lnTo>
                      <a:pt x="19" y="27"/>
                    </a:lnTo>
                    <a:lnTo>
                      <a:pt x="25" y="32"/>
                    </a:lnTo>
                    <a:lnTo>
                      <a:pt x="30" y="40"/>
                    </a:lnTo>
                    <a:lnTo>
                      <a:pt x="35" y="48"/>
                    </a:lnTo>
                    <a:lnTo>
                      <a:pt x="30" y="35"/>
                    </a:lnTo>
                    <a:lnTo>
                      <a:pt x="24" y="24"/>
                    </a:lnTo>
                    <a:lnTo>
                      <a:pt x="16" y="9"/>
                    </a:lnTo>
                    <a:lnTo>
                      <a:pt x="13" y="3"/>
                    </a:lnTo>
                    <a:lnTo>
                      <a:pt x="4" y="0"/>
                    </a:lnTo>
                  </a:path>
                </a:pathLst>
              </a:custGeom>
              <a:solidFill>
                <a:srgbClr val="004040"/>
              </a:solidFill>
              <a:ln w="9525" cap="rnd">
                <a:noFill/>
                <a:round/>
                <a:headEnd type="none" w="sm" len="sm"/>
                <a:tailEnd type="none" w="sm" len="sm"/>
              </a:ln>
            </p:spPr>
            <p:txBody>
              <a:bodyPr/>
              <a:lstStyle/>
              <a:p>
                <a:endParaRPr lang="es-ES"/>
              </a:p>
            </p:txBody>
          </p:sp>
          <p:sp>
            <p:nvSpPr>
              <p:cNvPr id="107048" name="Freeform 810"/>
              <p:cNvSpPr>
                <a:spLocks/>
              </p:cNvSpPr>
              <p:nvPr/>
            </p:nvSpPr>
            <p:spPr bwMode="auto">
              <a:xfrm>
                <a:off x="510" y="3132"/>
                <a:ext cx="214" cy="292"/>
              </a:xfrm>
              <a:custGeom>
                <a:avLst/>
                <a:gdLst>
                  <a:gd name="T0" fmla="*/ 30 w 214"/>
                  <a:gd name="T1" fmla="*/ 13 h 292"/>
                  <a:gd name="T2" fmla="*/ 21 w 214"/>
                  <a:gd name="T3" fmla="*/ 35 h 292"/>
                  <a:gd name="T4" fmla="*/ 18 w 214"/>
                  <a:gd name="T5" fmla="*/ 64 h 292"/>
                  <a:gd name="T6" fmla="*/ 20 w 214"/>
                  <a:gd name="T7" fmla="*/ 54 h 292"/>
                  <a:gd name="T8" fmla="*/ 29 w 214"/>
                  <a:gd name="T9" fmla="*/ 71 h 292"/>
                  <a:gd name="T10" fmla="*/ 30 w 214"/>
                  <a:gd name="T11" fmla="*/ 103 h 292"/>
                  <a:gd name="T12" fmla="*/ 32 w 214"/>
                  <a:gd name="T13" fmla="*/ 90 h 292"/>
                  <a:gd name="T14" fmla="*/ 50 w 214"/>
                  <a:gd name="T15" fmla="*/ 115 h 292"/>
                  <a:gd name="T16" fmla="*/ 76 w 214"/>
                  <a:gd name="T17" fmla="*/ 133 h 292"/>
                  <a:gd name="T18" fmla="*/ 76 w 214"/>
                  <a:gd name="T19" fmla="*/ 142 h 292"/>
                  <a:gd name="T20" fmla="*/ 82 w 214"/>
                  <a:gd name="T21" fmla="*/ 141 h 292"/>
                  <a:gd name="T22" fmla="*/ 86 w 214"/>
                  <a:gd name="T23" fmla="*/ 154 h 292"/>
                  <a:gd name="T24" fmla="*/ 87 w 214"/>
                  <a:gd name="T25" fmla="*/ 163 h 292"/>
                  <a:gd name="T26" fmla="*/ 67 w 214"/>
                  <a:gd name="T27" fmla="*/ 179 h 292"/>
                  <a:gd name="T28" fmla="*/ 96 w 214"/>
                  <a:gd name="T29" fmla="*/ 171 h 292"/>
                  <a:gd name="T30" fmla="*/ 80 w 214"/>
                  <a:gd name="T31" fmla="*/ 186 h 292"/>
                  <a:gd name="T32" fmla="*/ 104 w 214"/>
                  <a:gd name="T33" fmla="*/ 174 h 292"/>
                  <a:gd name="T34" fmla="*/ 103 w 214"/>
                  <a:gd name="T35" fmla="*/ 183 h 292"/>
                  <a:gd name="T36" fmla="*/ 115 w 214"/>
                  <a:gd name="T37" fmla="*/ 180 h 292"/>
                  <a:gd name="T38" fmla="*/ 170 w 214"/>
                  <a:gd name="T39" fmla="*/ 199 h 292"/>
                  <a:gd name="T40" fmla="*/ 199 w 214"/>
                  <a:gd name="T41" fmla="*/ 227 h 292"/>
                  <a:gd name="T42" fmla="*/ 191 w 214"/>
                  <a:gd name="T43" fmla="*/ 291 h 292"/>
                  <a:gd name="T44" fmla="*/ 157 w 214"/>
                  <a:gd name="T45" fmla="*/ 271 h 292"/>
                  <a:gd name="T46" fmla="*/ 126 w 214"/>
                  <a:gd name="T47" fmla="*/ 247 h 292"/>
                  <a:gd name="T48" fmla="*/ 139 w 214"/>
                  <a:gd name="T49" fmla="*/ 244 h 292"/>
                  <a:gd name="T50" fmla="*/ 129 w 214"/>
                  <a:gd name="T51" fmla="*/ 240 h 292"/>
                  <a:gd name="T52" fmla="*/ 108 w 214"/>
                  <a:gd name="T53" fmla="*/ 244 h 292"/>
                  <a:gd name="T54" fmla="*/ 149 w 214"/>
                  <a:gd name="T55" fmla="*/ 223 h 292"/>
                  <a:gd name="T56" fmla="*/ 28 w 214"/>
                  <a:gd name="T57" fmla="*/ 240 h 292"/>
                  <a:gd name="T58" fmla="*/ 2 w 214"/>
                  <a:gd name="T59" fmla="*/ 227 h 292"/>
                  <a:gd name="T60" fmla="*/ 2 w 214"/>
                  <a:gd name="T61" fmla="*/ 200 h 292"/>
                  <a:gd name="T62" fmla="*/ 13 w 214"/>
                  <a:gd name="T63" fmla="*/ 164 h 292"/>
                  <a:gd name="T64" fmla="*/ 41 w 214"/>
                  <a:gd name="T65" fmla="*/ 182 h 292"/>
                  <a:gd name="T66" fmla="*/ 24 w 214"/>
                  <a:gd name="T67" fmla="*/ 154 h 292"/>
                  <a:gd name="T68" fmla="*/ 41 w 214"/>
                  <a:gd name="T69" fmla="*/ 148 h 292"/>
                  <a:gd name="T70" fmla="*/ 32 w 214"/>
                  <a:gd name="T71" fmla="*/ 133 h 292"/>
                  <a:gd name="T72" fmla="*/ 22 w 214"/>
                  <a:gd name="T73" fmla="*/ 140 h 292"/>
                  <a:gd name="T74" fmla="*/ 6 w 214"/>
                  <a:gd name="T75" fmla="*/ 99 h 292"/>
                  <a:gd name="T76" fmla="*/ 6 w 214"/>
                  <a:gd name="T77" fmla="*/ 62 h 292"/>
                  <a:gd name="T78" fmla="*/ 0 w 214"/>
                  <a:gd name="T79" fmla="*/ 85 h 292"/>
                  <a:gd name="T80" fmla="*/ 0 w 214"/>
                  <a:gd name="T81" fmla="*/ 56 h 292"/>
                  <a:gd name="T82" fmla="*/ 12 w 214"/>
                  <a:gd name="T83" fmla="*/ 29 h 292"/>
                  <a:gd name="T84" fmla="*/ 0 w 214"/>
                  <a:gd name="T85" fmla="*/ 53 h 292"/>
                  <a:gd name="T86" fmla="*/ 7 w 214"/>
                  <a:gd name="T87" fmla="*/ 23 h 292"/>
                  <a:gd name="T88" fmla="*/ 25 w 214"/>
                  <a:gd name="T89" fmla="*/ 0 h 2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4"/>
                  <a:gd name="T136" fmla="*/ 0 h 292"/>
                  <a:gd name="T137" fmla="*/ 214 w 214"/>
                  <a:gd name="T138" fmla="*/ 292 h 29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4" h="292">
                    <a:moveTo>
                      <a:pt x="42" y="5"/>
                    </a:moveTo>
                    <a:lnTo>
                      <a:pt x="37" y="9"/>
                    </a:lnTo>
                    <a:lnTo>
                      <a:pt x="30" y="13"/>
                    </a:lnTo>
                    <a:lnTo>
                      <a:pt x="22" y="20"/>
                    </a:lnTo>
                    <a:lnTo>
                      <a:pt x="21" y="27"/>
                    </a:lnTo>
                    <a:lnTo>
                      <a:pt x="21" y="35"/>
                    </a:lnTo>
                    <a:lnTo>
                      <a:pt x="21" y="42"/>
                    </a:lnTo>
                    <a:lnTo>
                      <a:pt x="20" y="53"/>
                    </a:lnTo>
                    <a:lnTo>
                      <a:pt x="18" y="64"/>
                    </a:lnTo>
                    <a:lnTo>
                      <a:pt x="17" y="77"/>
                    </a:lnTo>
                    <a:lnTo>
                      <a:pt x="20" y="64"/>
                    </a:lnTo>
                    <a:lnTo>
                      <a:pt x="20" y="54"/>
                    </a:lnTo>
                    <a:lnTo>
                      <a:pt x="22" y="48"/>
                    </a:lnTo>
                    <a:lnTo>
                      <a:pt x="25" y="59"/>
                    </a:lnTo>
                    <a:lnTo>
                      <a:pt x="29" y="71"/>
                    </a:lnTo>
                    <a:lnTo>
                      <a:pt x="31" y="77"/>
                    </a:lnTo>
                    <a:lnTo>
                      <a:pt x="30" y="89"/>
                    </a:lnTo>
                    <a:lnTo>
                      <a:pt x="30" y="103"/>
                    </a:lnTo>
                    <a:lnTo>
                      <a:pt x="31" y="115"/>
                    </a:lnTo>
                    <a:lnTo>
                      <a:pt x="31" y="100"/>
                    </a:lnTo>
                    <a:lnTo>
                      <a:pt x="32" y="90"/>
                    </a:lnTo>
                    <a:lnTo>
                      <a:pt x="33" y="83"/>
                    </a:lnTo>
                    <a:lnTo>
                      <a:pt x="42" y="104"/>
                    </a:lnTo>
                    <a:lnTo>
                      <a:pt x="50" y="115"/>
                    </a:lnTo>
                    <a:lnTo>
                      <a:pt x="53" y="119"/>
                    </a:lnTo>
                    <a:lnTo>
                      <a:pt x="57" y="128"/>
                    </a:lnTo>
                    <a:lnTo>
                      <a:pt x="76" y="133"/>
                    </a:lnTo>
                    <a:lnTo>
                      <a:pt x="84" y="133"/>
                    </a:lnTo>
                    <a:lnTo>
                      <a:pt x="82" y="138"/>
                    </a:lnTo>
                    <a:lnTo>
                      <a:pt x="76" y="142"/>
                    </a:lnTo>
                    <a:lnTo>
                      <a:pt x="57" y="152"/>
                    </a:lnTo>
                    <a:lnTo>
                      <a:pt x="72" y="147"/>
                    </a:lnTo>
                    <a:lnTo>
                      <a:pt x="82" y="141"/>
                    </a:lnTo>
                    <a:lnTo>
                      <a:pt x="91" y="135"/>
                    </a:lnTo>
                    <a:lnTo>
                      <a:pt x="89" y="148"/>
                    </a:lnTo>
                    <a:lnTo>
                      <a:pt x="86" y="154"/>
                    </a:lnTo>
                    <a:lnTo>
                      <a:pt x="77" y="160"/>
                    </a:lnTo>
                    <a:lnTo>
                      <a:pt x="87" y="159"/>
                    </a:lnTo>
                    <a:lnTo>
                      <a:pt x="87" y="163"/>
                    </a:lnTo>
                    <a:lnTo>
                      <a:pt x="86" y="167"/>
                    </a:lnTo>
                    <a:lnTo>
                      <a:pt x="82" y="171"/>
                    </a:lnTo>
                    <a:lnTo>
                      <a:pt x="67" y="179"/>
                    </a:lnTo>
                    <a:lnTo>
                      <a:pt x="87" y="171"/>
                    </a:lnTo>
                    <a:lnTo>
                      <a:pt x="92" y="171"/>
                    </a:lnTo>
                    <a:lnTo>
                      <a:pt x="96" y="171"/>
                    </a:lnTo>
                    <a:lnTo>
                      <a:pt x="95" y="175"/>
                    </a:lnTo>
                    <a:lnTo>
                      <a:pt x="91" y="180"/>
                    </a:lnTo>
                    <a:lnTo>
                      <a:pt x="80" y="186"/>
                    </a:lnTo>
                    <a:lnTo>
                      <a:pt x="96" y="180"/>
                    </a:lnTo>
                    <a:lnTo>
                      <a:pt x="101" y="173"/>
                    </a:lnTo>
                    <a:lnTo>
                      <a:pt x="104" y="174"/>
                    </a:lnTo>
                    <a:lnTo>
                      <a:pt x="108" y="176"/>
                    </a:lnTo>
                    <a:lnTo>
                      <a:pt x="108" y="181"/>
                    </a:lnTo>
                    <a:lnTo>
                      <a:pt x="103" y="183"/>
                    </a:lnTo>
                    <a:lnTo>
                      <a:pt x="95" y="189"/>
                    </a:lnTo>
                    <a:lnTo>
                      <a:pt x="108" y="184"/>
                    </a:lnTo>
                    <a:lnTo>
                      <a:pt x="115" y="180"/>
                    </a:lnTo>
                    <a:lnTo>
                      <a:pt x="123" y="182"/>
                    </a:lnTo>
                    <a:lnTo>
                      <a:pt x="148" y="191"/>
                    </a:lnTo>
                    <a:lnTo>
                      <a:pt x="170" y="199"/>
                    </a:lnTo>
                    <a:lnTo>
                      <a:pt x="189" y="206"/>
                    </a:lnTo>
                    <a:lnTo>
                      <a:pt x="192" y="214"/>
                    </a:lnTo>
                    <a:lnTo>
                      <a:pt x="199" y="227"/>
                    </a:lnTo>
                    <a:lnTo>
                      <a:pt x="208" y="248"/>
                    </a:lnTo>
                    <a:lnTo>
                      <a:pt x="213" y="286"/>
                    </a:lnTo>
                    <a:lnTo>
                      <a:pt x="191" y="291"/>
                    </a:lnTo>
                    <a:lnTo>
                      <a:pt x="174" y="289"/>
                    </a:lnTo>
                    <a:lnTo>
                      <a:pt x="154" y="284"/>
                    </a:lnTo>
                    <a:lnTo>
                      <a:pt x="157" y="271"/>
                    </a:lnTo>
                    <a:lnTo>
                      <a:pt x="164" y="251"/>
                    </a:lnTo>
                    <a:lnTo>
                      <a:pt x="130" y="248"/>
                    </a:lnTo>
                    <a:lnTo>
                      <a:pt x="126" y="247"/>
                    </a:lnTo>
                    <a:lnTo>
                      <a:pt x="145" y="244"/>
                    </a:lnTo>
                    <a:lnTo>
                      <a:pt x="174" y="232"/>
                    </a:lnTo>
                    <a:lnTo>
                      <a:pt x="139" y="244"/>
                    </a:lnTo>
                    <a:lnTo>
                      <a:pt x="123" y="246"/>
                    </a:lnTo>
                    <a:lnTo>
                      <a:pt x="110" y="244"/>
                    </a:lnTo>
                    <a:lnTo>
                      <a:pt x="129" y="240"/>
                    </a:lnTo>
                    <a:lnTo>
                      <a:pt x="168" y="228"/>
                    </a:lnTo>
                    <a:lnTo>
                      <a:pt x="126" y="239"/>
                    </a:lnTo>
                    <a:lnTo>
                      <a:pt x="108" y="244"/>
                    </a:lnTo>
                    <a:lnTo>
                      <a:pt x="107" y="243"/>
                    </a:lnTo>
                    <a:lnTo>
                      <a:pt x="123" y="236"/>
                    </a:lnTo>
                    <a:lnTo>
                      <a:pt x="149" y="223"/>
                    </a:lnTo>
                    <a:lnTo>
                      <a:pt x="117" y="236"/>
                    </a:lnTo>
                    <a:lnTo>
                      <a:pt x="101" y="240"/>
                    </a:lnTo>
                    <a:lnTo>
                      <a:pt x="28" y="240"/>
                    </a:lnTo>
                    <a:lnTo>
                      <a:pt x="20" y="238"/>
                    </a:lnTo>
                    <a:lnTo>
                      <a:pt x="11" y="236"/>
                    </a:lnTo>
                    <a:lnTo>
                      <a:pt x="2" y="227"/>
                    </a:lnTo>
                    <a:lnTo>
                      <a:pt x="1" y="219"/>
                    </a:lnTo>
                    <a:lnTo>
                      <a:pt x="0" y="212"/>
                    </a:lnTo>
                    <a:lnTo>
                      <a:pt x="2" y="200"/>
                    </a:lnTo>
                    <a:lnTo>
                      <a:pt x="8" y="186"/>
                    </a:lnTo>
                    <a:lnTo>
                      <a:pt x="12" y="174"/>
                    </a:lnTo>
                    <a:lnTo>
                      <a:pt x="13" y="164"/>
                    </a:lnTo>
                    <a:lnTo>
                      <a:pt x="20" y="163"/>
                    </a:lnTo>
                    <a:lnTo>
                      <a:pt x="25" y="171"/>
                    </a:lnTo>
                    <a:lnTo>
                      <a:pt x="41" y="182"/>
                    </a:lnTo>
                    <a:lnTo>
                      <a:pt x="28" y="170"/>
                    </a:lnTo>
                    <a:lnTo>
                      <a:pt x="22" y="162"/>
                    </a:lnTo>
                    <a:lnTo>
                      <a:pt x="24" y="154"/>
                    </a:lnTo>
                    <a:lnTo>
                      <a:pt x="42" y="149"/>
                    </a:lnTo>
                    <a:lnTo>
                      <a:pt x="56" y="142"/>
                    </a:lnTo>
                    <a:lnTo>
                      <a:pt x="41" y="148"/>
                    </a:lnTo>
                    <a:lnTo>
                      <a:pt x="25" y="152"/>
                    </a:lnTo>
                    <a:lnTo>
                      <a:pt x="25" y="141"/>
                    </a:lnTo>
                    <a:lnTo>
                      <a:pt x="32" y="133"/>
                    </a:lnTo>
                    <a:lnTo>
                      <a:pt x="38" y="122"/>
                    </a:lnTo>
                    <a:lnTo>
                      <a:pt x="31" y="133"/>
                    </a:lnTo>
                    <a:lnTo>
                      <a:pt x="22" y="140"/>
                    </a:lnTo>
                    <a:lnTo>
                      <a:pt x="16" y="139"/>
                    </a:lnTo>
                    <a:lnTo>
                      <a:pt x="11" y="119"/>
                    </a:lnTo>
                    <a:lnTo>
                      <a:pt x="6" y="99"/>
                    </a:lnTo>
                    <a:lnTo>
                      <a:pt x="2" y="89"/>
                    </a:lnTo>
                    <a:lnTo>
                      <a:pt x="2" y="75"/>
                    </a:lnTo>
                    <a:lnTo>
                      <a:pt x="6" y="62"/>
                    </a:lnTo>
                    <a:lnTo>
                      <a:pt x="2" y="68"/>
                    </a:lnTo>
                    <a:lnTo>
                      <a:pt x="1" y="77"/>
                    </a:lnTo>
                    <a:lnTo>
                      <a:pt x="0" y="85"/>
                    </a:lnTo>
                    <a:lnTo>
                      <a:pt x="0" y="73"/>
                    </a:lnTo>
                    <a:lnTo>
                      <a:pt x="0" y="63"/>
                    </a:lnTo>
                    <a:lnTo>
                      <a:pt x="0" y="56"/>
                    </a:lnTo>
                    <a:lnTo>
                      <a:pt x="1" y="46"/>
                    </a:lnTo>
                    <a:lnTo>
                      <a:pt x="6" y="36"/>
                    </a:lnTo>
                    <a:lnTo>
                      <a:pt x="12" y="29"/>
                    </a:lnTo>
                    <a:lnTo>
                      <a:pt x="6" y="35"/>
                    </a:lnTo>
                    <a:lnTo>
                      <a:pt x="1" y="42"/>
                    </a:lnTo>
                    <a:lnTo>
                      <a:pt x="0" y="53"/>
                    </a:lnTo>
                    <a:lnTo>
                      <a:pt x="0" y="45"/>
                    </a:lnTo>
                    <a:lnTo>
                      <a:pt x="1" y="35"/>
                    </a:lnTo>
                    <a:lnTo>
                      <a:pt x="7" y="23"/>
                    </a:lnTo>
                    <a:lnTo>
                      <a:pt x="11" y="11"/>
                    </a:lnTo>
                    <a:lnTo>
                      <a:pt x="18" y="6"/>
                    </a:lnTo>
                    <a:lnTo>
                      <a:pt x="25" y="0"/>
                    </a:lnTo>
                    <a:lnTo>
                      <a:pt x="35" y="0"/>
                    </a:lnTo>
                    <a:lnTo>
                      <a:pt x="42" y="5"/>
                    </a:lnTo>
                  </a:path>
                </a:pathLst>
              </a:custGeom>
              <a:solidFill>
                <a:srgbClr val="004040"/>
              </a:solidFill>
              <a:ln w="9525" cap="rnd">
                <a:noFill/>
                <a:round/>
                <a:headEnd type="none" w="sm" len="sm"/>
                <a:tailEnd type="none" w="sm" len="sm"/>
              </a:ln>
            </p:spPr>
            <p:txBody>
              <a:bodyPr/>
              <a:lstStyle/>
              <a:p>
                <a:endParaRPr lang="es-ES"/>
              </a:p>
            </p:txBody>
          </p:sp>
          <p:sp>
            <p:nvSpPr>
              <p:cNvPr id="107049" name="Freeform 811"/>
              <p:cNvSpPr>
                <a:spLocks/>
              </p:cNvSpPr>
              <p:nvPr/>
            </p:nvSpPr>
            <p:spPr bwMode="auto">
              <a:xfrm>
                <a:off x="523" y="3274"/>
                <a:ext cx="29" cy="28"/>
              </a:xfrm>
              <a:custGeom>
                <a:avLst/>
                <a:gdLst>
                  <a:gd name="T0" fmla="*/ 3 w 29"/>
                  <a:gd name="T1" fmla="*/ 0 h 28"/>
                  <a:gd name="T2" fmla="*/ 22 w 29"/>
                  <a:gd name="T3" fmla="*/ 0 h 28"/>
                  <a:gd name="T4" fmla="*/ 28 w 29"/>
                  <a:gd name="T5" fmla="*/ 10 h 28"/>
                  <a:gd name="T6" fmla="*/ 22 w 29"/>
                  <a:gd name="T7" fmla="*/ 21 h 28"/>
                  <a:gd name="T8" fmla="*/ 3 w 29"/>
                  <a:gd name="T9" fmla="*/ 27 h 28"/>
                  <a:gd name="T10" fmla="*/ 0 w 29"/>
                  <a:gd name="T11" fmla="*/ 20 h 28"/>
                  <a:gd name="T12" fmla="*/ 0 w 29"/>
                  <a:gd name="T13" fmla="*/ 5 h 28"/>
                  <a:gd name="T14" fmla="*/ 3 w 29"/>
                  <a:gd name="T15" fmla="*/ 0 h 28"/>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28"/>
                  <a:gd name="T26" fmla="*/ 29 w 29"/>
                  <a:gd name="T27" fmla="*/ 28 h 2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28">
                    <a:moveTo>
                      <a:pt x="3" y="0"/>
                    </a:moveTo>
                    <a:lnTo>
                      <a:pt x="22" y="0"/>
                    </a:lnTo>
                    <a:lnTo>
                      <a:pt x="28" y="10"/>
                    </a:lnTo>
                    <a:lnTo>
                      <a:pt x="22" y="21"/>
                    </a:lnTo>
                    <a:lnTo>
                      <a:pt x="3" y="27"/>
                    </a:lnTo>
                    <a:lnTo>
                      <a:pt x="0" y="20"/>
                    </a:lnTo>
                    <a:lnTo>
                      <a:pt x="0" y="5"/>
                    </a:lnTo>
                    <a:lnTo>
                      <a:pt x="3" y="0"/>
                    </a:lnTo>
                  </a:path>
                </a:pathLst>
              </a:custGeom>
              <a:solidFill>
                <a:srgbClr val="004040"/>
              </a:solidFill>
              <a:ln w="9525" cap="rnd">
                <a:noFill/>
                <a:round/>
                <a:headEnd type="none" w="sm" len="sm"/>
                <a:tailEnd type="none" w="sm" len="sm"/>
              </a:ln>
            </p:spPr>
            <p:txBody>
              <a:bodyPr/>
              <a:lstStyle/>
              <a:p>
                <a:endParaRPr lang="es-ES"/>
              </a:p>
            </p:txBody>
          </p:sp>
          <p:sp>
            <p:nvSpPr>
              <p:cNvPr id="107050" name="Freeform 812"/>
              <p:cNvSpPr>
                <a:spLocks/>
              </p:cNvSpPr>
              <p:nvPr/>
            </p:nvSpPr>
            <p:spPr bwMode="auto">
              <a:xfrm>
                <a:off x="543" y="3346"/>
                <a:ext cx="94" cy="28"/>
              </a:xfrm>
              <a:custGeom>
                <a:avLst/>
                <a:gdLst>
                  <a:gd name="T0" fmla="*/ 93 w 94"/>
                  <a:gd name="T1" fmla="*/ 0 h 28"/>
                  <a:gd name="T2" fmla="*/ 65 w 94"/>
                  <a:gd name="T3" fmla="*/ 10 h 28"/>
                  <a:gd name="T4" fmla="*/ 46 w 94"/>
                  <a:gd name="T5" fmla="*/ 18 h 28"/>
                  <a:gd name="T6" fmla="*/ 27 w 94"/>
                  <a:gd name="T7" fmla="*/ 20 h 28"/>
                  <a:gd name="T8" fmla="*/ 12 w 94"/>
                  <a:gd name="T9" fmla="*/ 20 h 28"/>
                  <a:gd name="T10" fmla="*/ 0 w 94"/>
                  <a:gd name="T11" fmla="*/ 20 h 28"/>
                  <a:gd name="T12" fmla="*/ 12 w 94"/>
                  <a:gd name="T13" fmla="*/ 27 h 28"/>
                  <a:gd name="T14" fmla="*/ 34 w 94"/>
                  <a:gd name="T15" fmla="*/ 27 h 28"/>
                  <a:gd name="T16" fmla="*/ 58 w 94"/>
                  <a:gd name="T17" fmla="*/ 18 h 28"/>
                  <a:gd name="T18" fmla="*/ 71 w 94"/>
                  <a:gd name="T19" fmla="*/ 14 h 28"/>
                  <a:gd name="T20" fmla="*/ 93 w 94"/>
                  <a:gd name="T21" fmla="*/ 0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28"/>
                  <a:gd name="T35" fmla="*/ 94 w 94"/>
                  <a:gd name="T36" fmla="*/ 28 h 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28">
                    <a:moveTo>
                      <a:pt x="93" y="0"/>
                    </a:moveTo>
                    <a:lnTo>
                      <a:pt x="65" y="10"/>
                    </a:lnTo>
                    <a:lnTo>
                      <a:pt x="46" y="18"/>
                    </a:lnTo>
                    <a:lnTo>
                      <a:pt x="27" y="20"/>
                    </a:lnTo>
                    <a:lnTo>
                      <a:pt x="12" y="20"/>
                    </a:lnTo>
                    <a:lnTo>
                      <a:pt x="0" y="20"/>
                    </a:lnTo>
                    <a:lnTo>
                      <a:pt x="12" y="27"/>
                    </a:lnTo>
                    <a:lnTo>
                      <a:pt x="34" y="27"/>
                    </a:lnTo>
                    <a:lnTo>
                      <a:pt x="58" y="18"/>
                    </a:lnTo>
                    <a:lnTo>
                      <a:pt x="71" y="14"/>
                    </a:lnTo>
                    <a:lnTo>
                      <a:pt x="93" y="0"/>
                    </a:lnTo>
                  </a:path>
                </a:pathLst>
              </a:custGeom>
              <a:solidFill>
                <a:srgbClr val="002020"/>
              </a:solidFill>
              <a:ln w="9525" cap="rnd">
                <a:noFill/>
                <a:round/>
                <a:headEnd type="none" w="sm" len="sm"/>
                <a:tailEnd type="none" w="sm" len="sm"/>
              </a:ln>
            </p:spPr>
            <p:txBody>
              <a:bodyPr/>
              <a:lstStyle/>
              <a:p>
                <a:endParaRPr lang="es-ES"/>
              </a:p>
            </p:txBody>
          </p:sp>
          <p:sp>
            <p:nvSpPr>
              <p:cNvPr id="107051" name="Freeform 813"/>
              <p:cNvSpPr>
                <a:spLocks/>
              </p:cNvSpPr>
              <p:nvPr/>
            </p:nvSpPr>
            <p:spPr bwMode="auto">
              <a:xfrm>
                <a:off x="454" y="3215"/>
                <a:ext cx="123" cy="172"/>
              </a:xfrm>
              <a:custGeom>
                <a:avLst/>
                <a:gdLst>
                  <a:gd name="T0" fmla="*/ 65 w 123"/>
                  <a:gd name="T1" fmla="*/ 24 h 172"/>
                  <a:gd name="T2" fmla="*/ 44 w 123"/>
                  <a:gd name="T3" fmla="*/ 21 h 172"/>
                  <a:gd name="T4" fmla="*/ 30 w 123"/>
                  <a:gd name="T5" fmla="*/ 18 h 172"/>
                  <a:gd name="T6" fmla="*/ 25 w 123"/>
                  <a:gd name="T7" fmla="*/ 11 h 172"/>
                  <a:gd name="T8" fmla="*/ 25 w 123"/>
                  <a:gd name="T9" fmla="*/ 6 h 172"/>
                  <a:gd name="T10" fmla="*/ 22 w 123"/>
                  <a:gd name="T11" fmla="*/ 1 h 172"/>
                  <a:gd name="T12" fmla="*/ 9 w 123"/>
                  <a:gd name="T13" fmla="*/ 0 h 172"/>
                  <a:gd name="T14" fmla="*/ 0 w 123"/>
                  <a:gd name="T15" fmla="*/ 0 h 172"/>
                  <a:gd name="T16" fmla="*/ 12 w 123"/>
                  <a:gd name="T17" fmla="*/ 132 h 172"/>
                  <a:gd name="T18" fmla="*/ 22 w 123"/>
                  <a:gd name="T19" fmla="*/ 144 h 172"/>
                  <a:gd name="T20" fmla="*/ 34 w 123"/>
                  <a:gd name="T21" fmla="*/ 156 h 172"/>
                  <a:gd name="T22" fmla="*/ 52 w 123"/>
                  <a:gd name="T23" fmla="*/ 165 h 172"/>
                  <a:gd name="T24" fmla="*/ 73 w 123"/>
                  <a:gd name="T25" fmla="*/ 169 h 172"/>
                  <a:gd name="T26" fmla="*/ 100 w 123"/>
                  <a:gd name="T27" fmla="*/ 171 h 172"/>
                  <a:gd name="T28" fmla="*/ 116 w 123"/>
                  <a:gd name="T29" fmla="*/ 168 h 172"/>
                  <a:gd name="T30" fmla="*/ 122 w 123"/>
                  <a:gd name="T31" fmla="*/ 159 h 172"/>
                  <a:gd name="T32" fmla="*/ 119 w 123"/>
                  <a:gd name="T33" fmla="*/ 147 h 172"/>
                  <a:gd name="T34" fmla="*/ 106 w 123"/>
                  <a:gd name="T35" fmla="*/ 108 h 172"/>
                  <a:gd name="T36" fmla="*/ 98 w 123"/>
                  <a:gd name="T37" fmla="*/ 71 h 172"/>
                  <a:gd name="T38" fmla="*/ 92 w 123"/>
                  <a:gd name="T39" fmla="*/ 44 h 172"/>
                  <a:gd name="T40" fmla="*/ 92 w 123"/>
                  <a:gd name="T41" fmla="*/ 35 h 172"/>
                  <a:gd name="T42" fmla="*/ 86 w 123"/>
                  <a:gd name="T43" fmla="*/ 26 h 172"/>
                  <a:gd name="T44" fmla="*/ 79 w 123"/>
                  <a:gd name="T45" fmla="*/ 24 h 172"/>
                  <a:gd name="T46" fmla="*/ 65 w 123"/>
                  <a:gd name="T47" fmla="*/ 24 h 17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3"/>
                  <a:gd name="T73" fmla="*/ 0 h 172"/>
                  <a:gd name="T74" fmla="*/ 123 w 123"/>
                  <a:gd name="T75" fmla="*/ 172 h 17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3" h="172">
                    <a:moveTo>
                      <a:pt x="65" y="24"/>
                    </a:moveTo>
                    <a:lnTo>
                      <a:pt x="44" y="21"/>
                    </a:lnTo>
                    <a:lnTo>
                      <a:pt x="30" y="18"/>
                    </a:lnTo>
                    <a:lnTo>
                      <a:pt x="25" y="11"/>
                    </a:lnTo>
                    <a:lnTo>
                      <a:pt x="25" y="6"/>
                    </a:lnTo>
                    <a:lnTo>
                      <a:pt x="22" y="1"/>
                    </a:lnTo>
                    <a:lnTo>
                      <a:pt x="9" y="0"/>
                    </a:lnTo>
                    <a:lnTo>
                      <a:pt x="0" y="0"/>
                    </a:lnTo>
                    <a:lnTo>
                      <a:pt x="12" y="132"/>
                    </a:lnTo>
                    <a:lnTo>
                      <a:pt x="22" y="144"/>
                    </a:lnTo>
                    <a:lnTo>
                      <a:pt x="34" y="156"/>
                    </a:lnTo>
                    <a:lnTo>
                      <a:pt x="52" y="165"/>
                    </a:lnTo>
                    <a:lnTo>
                      <a:pt x="73" y="169"/>
                    </a:lnTo>
                    <a:lnTo>
                      <a:pt x="100" y="171"/>
                    </a:lnTo>
                    <a:lnTo>
                      <a:pt x="116" y="168"/>
                    </a:lnTo>
                    <a:lnTo>
                      <a:pt x="122" y="159"/>
                    </a:lnTo>
                    <a:lnTo>
                      <a:pt x="119" y="147"/>
                    </a:lnTo>
                    <a:lnTo>
                      <a:pt x="106" y="108"/>
                    </a:lnTo>
                    <a:lnTo>
                      <a:pt x="98" y="71"/>
                    </a:lnTo>
                    <a:lnTo>
                      <a:pt x="92" y="44"/>
                    </a:lnTo>
                    <a:lnTo>
                      <a:pt x="92" y="35"/>
                    </a:lnTo>
                    <a:lnTo>
                      <a:pt x="86" y="26"/>
                    </a:lnTo>
                    <a:lnTo>
                      <a:pt x="79" y="24"/>
                    </a:lnTo>
                    <a:lnTo>
                      <a:pt x="65" y="24"/>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7052" name="Freeform 814"/>
              <p:cNvSpPr>
                <a:spLocks/>
              </p:cNvSpPr>
              <p:nvPr/>
            </p:nvSpPr>
            <p:spPr bwMode="auto">
              <a:xfrm>
                <a:off x="458" y="3222"/>
                <a:ext cx="103" cy="155"/>
              </a:xfrm>
              <a:custGeom>
                <a:avLst/>
                <a:gdLst>
                  <a:gd name="T0" fmla="*/ 63 w 103"/>
                  <a:gd name="T1" fmla="*/ 29 h 155"/>
                  <a:gd name="T2" fmla="*/ 46 w 103"/>
                  <a:gd name="T3" fmla="*/ 28 h 155"/>
                  <a:gd name="T4" fmla="*/ 26 w 103"/>
                  <a:gd name="T5" fmla="*/ 26 h 155"/>
                  <a:gd name="T6" fmla="*/ 15 w 103"/>
                  <a:gd name="T7" fmla="*/ 18 h 155"/>
                  <a:gd name="T8" fmla="*/ 7 w 103"/>
                  <a:gd name="T9" fmla="*/ 13 h 155"/>
                  <a:gd name="T10" fmla="*/ 0 w 103"/>
                  <a:gd name="T11" fmla="*/ 0 h 155"/>
                  <a:gd name="T12" fmla="*/ 11 w 103"/>
                  <a:gd name="T13" fmla="*/ 118 h 155"/>
                  <a:gd name="T14" fmla="*/ 20 w 103"/>
                  <a:gd name="T15" fmla="*/ 128 h 155"/>
                  <a:gd name="T16" fmla="*/ 30 w 103"/>
                  <a:gd name="T17" fmla="*/ 139 h 155"/>
                  <a:gd name="T18" fmla="*/ 41 w 103"/>
                  <a:gd name="T19" fmla="*/ 146 h 155"/>
                  <a:gd name="T20" fmla="*/ 51 w 103"/>
                  <a:gd name="T21" fmla="*/ 149 h 155"/>
                  <a:gd name="T22" fmla="*/ 63 w 103"/>
                  <a:gd name="T23" fmla="*/ 151 h 155"/>
                  <a:gd name="T24" fmla="*/ 77 w 103"/>
                  <a:gd name="T25" fmla="*/ 154 h 155"/>
                  <a:gd name="T26" fmla="*/ 90 w 103"/>
                  <a:gd name="T27" fmla="*/ 154 h 155"/>
                  <a:gd name="T28" fmla="*/ 97 w 103"/>
                  <a:gd name="T29" fmla="*/ 151 h 155"/>
                  <a:gd name="T30" fmla="*/ 102 w 103"/>
                  <a:gd name="T31" fmla="*/ 146 h 155"/>
                  <a:gd name="T32" fmla="*/ 99 w 103"/>
                  <a:gd name="T33" fmla="*/ 136 h 155"/>
                  <a:gd name="T34" fmla="*/ 89 w 103"/>
                  <a:gd name="T35" fmla="*/ 116 h 155"/>
                  <a:gd name="T36" fmla="*/ 74 w 103"/>
                  <a:gd name="T37" fmla="*/ 46 h 155"/>
                  <a:gd name="T38" fmla="*/ 72 w 103"/>
                  <a:gd name="T39" fmla="*/ 36 h 155"/>
                  <a:gd name="T40" fmla="*/ 63 w 103"/>
                  <a:gd name="T41" fmla="*/ 29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3"/>
                  <a:gd name="T64" fmla="*/ 0 h 155"/>
                  <a:gd name="T65" fmla="*/ 103 w 103"/>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3" h="155">
                    <a:moveTo>
                      <a:pt x="63" y="29"/>
                    </a:moveTo>
                    <a:lnTo>
                      <a:pt x="46" y="28"/>
                    </a:lnTo>
                    <a:lnTo>
                      <a:pt x="26" y="26"/>
                    </a:lnTo>
                    <a:lnTo>
                      <a:pt x="15" y="18"/>
                    </a:lnTo>
                    <a:lnTo>
                      <a:pt x="7" y="13"/>
                    </a:lnTo>
                    <a:lnTo>
                      <a:pt x="0" y="0"/>
                    </a:lnTo>
                    <a:lnTo>
                      <a:pt x="11" y="118"/>
                    </a:lnTo>
                    <a:lnTo>
                      <a:pt x="20" y="128"/>
                    </a:lnTo>
                    <a:lnTo>
                      <a:pt x="30" y="139"/>
                    </a:lnTo>
                    <a:lnTo>
                      <a:pt x="41" y="146"/>
                    </a:lnTo>
                    <a:lnTo>
                      <a:pt x="51" y="149"/>
                    </a:lnTo>
                    <a:lnTo>
                      <a:pt x="63" y="151"/>
                    </a:lnTo>
                    <a:lnTo>
                      <a:pt x="77" y="154"/>
                    </a:lnTo>
                    <a:lnTo>
                      <a:pt x="90" y="154"/>
                    </a:lnTo>
                    <a:lnTo>
                      <a:pt x="97" y="151"/>
                    </a:lnTo>
                    <a:lnTo>
                      <a:pt x="102" y="146"/>
                    </a:lnTo>
                    <a:lnTo>
                      <a:pt x="99" y="136"/>
                    </a:lnTo>
                    <a:lnTo>
                      <a:pt x="89" y="116"/>
                    </a:lnTo>
                    <a:lnTo>
                      <a:pt x="74" y="46"/>
                    </a:lnTo>
                    <a:lnTo>
                      <a:pt x="72" y="36"/>
                    </a:lnTo>
                    <a:lnTo>
                      <a:pt x="63" y="29"/>
                    </a:lnTo>
                  </a:path>
                </a:pathLst>
              </a:custGeom>
              <a:solidFill>
                <a:srgbClr val="606060"/>
              </a:solidFill>
              <a:ln w="9525" cap="rnd">
                <a:noFill/>
                <a:round/>
                <a:headEnd type="none" w="sm" len="sm"/>
                <a:tailEnd type="none" w="sm" len="sm"/>
              </a:ln>
            </p:spPr>
            <p:txBody>
              <a:bodyPr/>
              <a:lstStyle/>
              <a:p>
                <a:endParaRPr lang="es-ES"/>
              </a:p>
            </p:txBody>
          </p:sp>
          <p:sp>
            <p:nvSpPr>
              <p:cNvPr id="107053" name="Freeform 815"/>
              <p:cNvSpPr>
                <a:spLocks/>
              </p:cNvSpPr>
              <p:nvPr/>
            </p:nvSpPr>
            <p:spPr bwMode="auto">
              <a:xfrm>
                <a:off x="1037" y="3167"/>
                <a:ext cx="79" cy="33"/>
              </a:xfrm>
              <a:custGeom>
                <a:avLst/>
                <a:gdLst>
                  <a:gd name="T0" fmla="*/ 78 w 79"/>
                  <a:gd name="T1" fmla="*/ 11 h 33"/>
                  <a:gd name="T2" fmla="*/ 69 w 79"/>
                  <a:gd name="T3" fmla="*/ 11 h 33"/>
                  <a:gd name="T4" fmla="*/ 65 w 79"/>
                  <a:gd name="T5" fmla="*/ 8 h 33"/>
                  <a:gd name="T6" fmla="*/ 52 w 79"/>
                  <a:gd name="T7" fmla="*/ 1 h 33"/>
                  <a:gd name="T8" fmla="*/ 47 w 79"/>
                  <a:gd name="T9" fmla="*/ 0 h 33"/>
                  <a:gd name="T10" fmla="*/ 44 w 79"/>
                  <a:gd name="T11" fmla="*/ 0 h 33"/>
                  <a:gd name="T12" fmla="*/ 40 w 79"/>
                  <a:gd name="T13" fmla="*/ 0 h 33"/>
                  <a:gd name="T14" fmla="*/ 30 w 79"/>
                  <a:gd name="T15" fmla="*/ 0 h 33"/>
                  <a:gd name="T16" fmla="*/ 25 w 79"/>
                  <a:gd name="T17" fmla="*/ 0 h 33"/>
                  <a:gd name="T18" fmla="*/ 20 w 79"/>
                  <a:gd name="T19" fmla="*/ 0 h 33"/>
                  <a:gd name="T20" fmla="*/ 18 w 79"/>
                  <a:gd name="T21" fmla="*/ 3 h 33"/>
                  <a:gd name="T22" fmla="*/ 12 w 79"/>
                  <a:gd name="T23" fmla="*/ 6 h 33"/>
                  <a:gd name="T24" fmla="*/ 7 w 79"/>
                  <a:gd name="T25" fmla="*/ 8 h 33"/>
                  <a:gd name="T26" fmla="*/ 6 w 79"/>
                  <a:gd name="T27" fmla="*/ 8 h 33"/>
                  <a:gd name="T28" fmla="*/ 2 w 79"/>
                  <a:gd name="T29" fmla="*/ 9 h 33"/>
                  <a:gd name="T30" fmla="*/ 0 w 79"/>
                  <a:gd name="T31" fmla="*/ 11 h 33"/>
                  <a:gd name="T32" fmla="*/ 0 w 79"/>
                  <a:gd name="T33" fmla="*/ 12 h 33"/>
                  <a:gd name="T34" fmla="*/ 0 w 79"/>
                  <a:gd name="T35" fmla="*/ 14 h 33"/>
                  <a:gd name="T36" fmla="*/ 0 w 79"/>
                  <a:gd name="T37" fmla="*/ 16 h 33"/>
                  <a:gd name="T38" fmla="*/ 0 w 79"/>
                  <a:gd name="T39" fmla="*/ 18 h 33"/>
                  <a:gd name="T40" fmla="*/ 2 w 79"/>
                  <a:gd name="T41" fmla="*/ 20 h 33"/>
                  <a:gd name="T42" fmla="*/ 7 w 79"/>
                  <a:gd name="T43" fmla="*/ 20 h 33"/>
                  <a:gd name="T44" fmla="*/ 8 w 79"/>
                  <a:gd name="T45" fmla="*/ 21 h 33"/>
                  <a:gd name="T46" fmla="*/ 12 w 79"/>
                  <a:gd name="T47" fmla="*/ 22 h 33"/>
                  <a:gd name="T48" fmla="*/ 25 w 79"/>
                  <a:gd name="T49" fmla="*/ 21 h 33"/>
                  <a:gd name="T50" fmla="*/ 31 w 79"/>
                  <a:gd name="T51" fmla="*/ 21 h 33"/>
                  <a:gd name="T52" fmla="*/ 37 w 79"/>
                  <a:gd name="T53" fmla="*/ 24 h 33"/>
                  <a:gd name="T54" fmla="*/ 42 w 79"/>
                  <a:gd name="T55" fmla="*/ 25 h 33"/>
                  <a:gd name="T56" fmla="*/ 48 w 79"/>
                  <a:gd name="T57" fmla="*/ 29 h 33"/>
                  <a:gd name="T58" fmla="*/ 52 w 79"/>
                  <a:gd name="T59" fmla="*/ 30 h 33"/>
                  <a:gd name="T60" fmla="*/ 57 w 79"/>
                  <a:gd name="T61" fmla="*/ 32 h 33"/>
                  <a:gd name="T62" fmla="*/ 66 w 79"/>
                  <a:gd name="T63" fmla="*/ 30 h 33"/>
                  <a:gd name="T64" fmla="*/ 73 w 79"/>
                  <a:gd name="T65" fmla="*/ 32 h 33"/>
                  <a:gd name="T66" fmla="*/ 78 w 79"/>
                  <a:gd name="T67" fmla="*/ 11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9"/>
                  <a:gd name="T103" fmla="*/ 0 h 33"/>
                  <a:gd name="T104" fmla="*/ 79 w 79"/>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9" h="33">
                    <a:moveTo>
                      <a:pt x="78" y="11"/>
                    </a:moveTo>
                    <a:lnTo>
                      <a:pt x="69" y="11"/>
                    </a:lnTo>
                    <a:lnTo>
                      <a:pt x="65" y="8"/>
                    </a:lnTo>
                    <a:lnTo>
                      <a:pt x="52" y="1"/>
                    </a:lnTo>
                    <a:lnTo>
                      <a:pt x="47" y="0"/>
                    </a:lnTo>
                    <a:lnTo>
                      <a:pt x="44" y="0"/>
                    </a:lnTo>
                    <a:lnTo>
                      <a:pt x="40" y="0"/>
                    </a:lnTo>
                    <a:lnTo>
                      <a:pt x="30" y="0"/>
                    </a:lnTo>
                    <a:lnTo>
                      <a:pt x="25" y="0"/>
                    </a:lnTo>
                    <a:lnTo>
                      <a:pt x="20" y="0"/>
                    </a:lnTo>
                    <a:lnTo>
                      <a:pt x="18" y="3"/>
                    </a:lnTo>
                    <a:lnTo>
                      <a:pt x="12" y="6"/>
                    </a:lnTo>
                    <a:lnTo>
                      <a:pt x="7" y="8"/>
                    </a:lnTo>
                    <a:lnTo>
                      <a:pt x="6" y="8"/>
                    </a:lnTo>
                    <a:lnTo>
                      <a:pt x="2" y="9"/>
                    </a:lnTo>
                    <a:lnTo>
                      <a:pt x="0" y="11"/>
                    </a:lnTo>
                    <a:lnTo>
                      <a:pt x="0" y="12"/>
                    </a:lnTo>
                    <a:lnTo>
                      <a:pt x="0" y="14"/>
                    </a:lnTo>
                    <a:lnTo>
                      <a:pt x="0" y="16"/>
                    </a:lnTo>
                    <a:lnTo>
                      <a:pt x="0" y="18"/>
                    </a:lnTo>
                    <a:lnTo>
                      <a:pt x="2" y="20"/>
                    </a:lnTo>
                    <a:lnTo>
                      <a:pt x="7" y="20"/>
                    </a:lnTo>
                    <a:lnTo>
                      <a:pt x="8" y="21"/>
                    </a:lnTo>
                    <a:lnTo>
                      <a:pt x="12" y="22"/>
                    </a:lnTo>
                    <a:lnTo>
                      <a:pt x="25" y="21"/>
                    </a:lnTo>
                    <a:lnTo>
                      <a:pt x="31" y="21"/>
                    </a:lnTo>
                    <a:lnTo>
                      <a:pt x="37" y="24"/>
                    </a:lnTo>
                    <a:lnTo>
                      <a:pt x="42" y="25"/>
                    </a:lnTo>
                    <a:lnTo>
                      <a:pt x="48" y="29"/>
                    </a:lnTo>
                    <a:lnTo>
                      <a:pt x="52" y="30"/>
                    </a:lnTo>
                    <a:lnTo>
                      <a:pt x="57" y="32"/>
                    </a:lnTo>
                    <a:lnTo>
                      <a:pt x="66" y="30"/>
                    </a:lnTo>
                    <a:lnTo>
                      <a:pt x="73" y="32"/>
                    </a:lnTo>
                    <a:lnTo>
                      <a:pt x="78" y="1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7054" name="Freeform 816"/>
              <p:cNvSpPr>
                <a:spLocks/>
              </p:cNvSpPr>
              <p:nvPr/>
            </p:nvSpPr>
            <p:spPr bwMode="auto">
              <a:xfrm>
                <a:off x="1053" y="3180"/>
                <a:ext cx="27" cy="1"/>
              </a:xfrm>
              <a:custGeom>
                <a:avLst/>
                <a:gdLst>
                  <a:gd name="T0" fmla="*/ 0 w 27"/>
                  <a:gd name="T1" fmla="*/ 0 h 1"/>
                  <a:gd name="T2" fmla="*/ 4 w 27"/>
                  <a:gd name="T3" fmla="*/ 0 h 1"/>
                  <a:gd name="T4" fmla="*/ 13 w 27"/>
                  <a:gd name="T5" fmla="*/ 0 h 1"/>
                  <a:gd name="T6" fmla="*/ 26 w 27"/>
                  <a:gd name="T7" fmla="*/ 0 h 1"/>
                  <a:gd name="T8" fmla="*/ 21 w 27"/>
                  <a:gd name="T9" fmla="*/ 0 h 1"/>
                  <a:gd name="T10" fmla="*/ 13 w 27"/>
                  <a:gd name="T11" fmla="*/ 0 h 1"/>
                  <a:gd name="T12" fmla="*/ 4 w 27"/>
                  <a:gd name="T13" fmla="*/ 0 h 1"/>
                  <a:gd name="T14" fmla="*/ 2 w 27"/>
                  <a:gd name="T15" fmla="*/ 0 h 1"/>
                  <a:gd name="T16" fmla="*/ 0 w 27"/>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1"/>
                  <a:gd name="T29" fmla="*/ 27 w 27"/>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1">
                    <a:moveTo>
                      <a:pt x="0" y="0"/>
                    </a:moveTo>
                    <a:lnTo>
                      <a:pt x="4" y="0"/>
                    </a:lnTo>
                    <a:lnTo>
                      <a:pt x="13" y="0"/>
                    </a:lnTo>
                    <a:lnTo>
                      <a:pt x="26" y="0"/>
                    </a:lnTo>
                    <a:lnTo>
                      <a:pt x="21" y="0"/>
                    </a:lnTo>
                    <a:lnTo>
                      <a:pt x="13" y="0"/>
                    </a:lnTo>
                    <a:lnTo>
                      <a:pt x="4" y="0"/>
                    </a:lnTo>
                    <a:lnTo>
                      <a:pt x="2"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055" name="Freeform 817"/>
              <p:cNvSpPr>
                <a:spLocks/>
              </p:cNvSpPr>
              <p:nvPr/>
            </p:nvSpPr>
            <p:spPr bwMode="auto">
              <a:xfrm>
                <a:off x="1057" y="3183"/>
                <a:ext cx="27" cy="1"/>
              </a:xfrm>
              <a:custGeom>
                <a:avLst/>
                <a:gdLst>
                  <a:gd name="T0" fmla="*/ 0 w 27"/>
                  <a:gd name="T1" fmla="*/ 0 h 1"/>
                  <a:gd name="T2" fmla="*/ 26 w 27"/>
                  <a:gd name="T3" fmla="*/ 0 h 1"/>
                  <a:gd name="T4" fmla="*/ 0 w 27"/>
                  <a:gd name="T5" fmla="*/ 0 h 1"/>
                  <a:gd name="T6" fmla="*/ 0 60000 65536"/>
                  <a:gd name="T7" fmla="*/ 0 60000 65536"/>
                  <a:gd name="T8" fmla="*/ 0 60000 65536"/>
                  <a:gd name="T9" fmla="*/ 0 w 27"/>
                  <a:gd name="T10" fmla="*/ 0 h 1"/>
                  <a:gd name="T11" fmla="*/ 27 w 27"/>
                  <a:gd name="T12" fmla="*/ 1 h 1"/>
                </a:gdLst>
                <a:ahLst/>
                <a:cxnLst>
                  <a:cxn ang="T6">
                    <a:pos x="T0" y="T1"/>
                  </a:cxn>
                  <a:cxn ang="T7">
                    <a:pos x="T2" y="T3"/>
                  </a:cxn>
                  <a:cxn ang="T8">
                    <a:pos x="T4" y="T5"/>
                  </a:cxn>
                </a:cxnLst>
                <a:rect l="T9" t="T10" r="T11" b="T12"/>
                <a:pathLst>
                  <a:path w="27" h="1">
                    <a:moveTo>
                      <a:pt x="0" y="0"/>
                    </a:moveTo>
                    <a:lnTo>
                      <a:pt x="26"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056" name="Freeform 818"/>
              <p:cNvSpPr>
                <a:spLocks/>
              </p:cNvSpPr>
              <p:nvPr/>
            </p:nvSpPr>
            <p:spPr bwMode="auto">
              <a:xfrm>
                <a:off x="1044" y="3178"/>
                <a:ext cx="28" cy="28"/>
              </a:xfrm>
              <a:custGeom>
                <a:avLst/>
                <a:gdLst>
                  <a:gd name="T0" fmla="*/ 27 w 28"/>
                  <a:gd name="T1" fmla="*/ 0 h 28"/>
                  <a:gd name="T2" fmla="*/ 14 w 28"/>
                  <a:gd name="T3" fmla="*/ 27 h 28"/>
                  <a:gd name="T4" fmla="*/ 0 w 28"/>
                  <a:gd name="T5" fmla="*/ 27 h 28"/>
                  <a:gd name="T6" fmla="*/ 14 w 28"/>
                  <a:gd name="T7" fmla="*/ 27 h 28"/>
                  <a:gd name="T8" fmla="*/ 27 w 28"/>
                  <a:gd name="T9" fmla="*/ 0 h 28"/>
                  <a:gd name="T10" fmla="*/ 0 60000 65536"/>
                  <a:gd name="T11" fmla="*/ 0 60000 65536"/>
                  <a:gd name="T12" fmla="*/ 0 60000 65536"/>
                  <a:gd name="T13" fmla="*/ 0 60000 65536"/>
                  <a:gd name="T14" fmla="*/ 0 60000 65536"/>
                  <a:gd name="T15" fmla="*/ 0 w 28"/>
                  <a:gd name="T16" fmla="*/ 0 h 28"/>
                  <a:gd name="T17" fmla="*/ 28 w 28"/>
                  <a:gd name="T18" fmla="*/ 28 h 28"/>
                </a:gdLst>
                <a:ahLst/>
                <a:cxnLst>
                  <a:cxn ang="T10">
                    <a:pos x="T0" y="T1"/>
                  </a:cxn>
                  <a:cxn ang="T11">
                    <a:pos x="T2" y="T3"/>
                  </a:cxn>
                  <a:cxn ang="T12">
                    <a:pos x="T4" y="T5"/>
                  </a:cxn>
                  <a:cxn ang="T13">
                    <a:pos x="T6" y="T7"/>
                  </a:cxn>
                  <a:cxn ang="T14">
                    <a:pos x="T8" y="T9"/>
                  </a:cxn>
                </a:cxnLst>
                <a:rect l="T15" t="T16" r="T17" b="T18"/>
                <a:pathLst>
                  <a:path w="28" h="28">
                    <a:moveTo>
                      <a:pt x="27" y="0"/>
                    </a:moveTo>
                    <a:lnTo>
                      <a:pt x="14" y="27"/>
                    </a:lnTo>
                    <a:lnTo>
                      <a:pt x="0" y="27"/>
                    </a:lnTo>
                    <a:lnTo>
                      <a:pt x="14" y="27"/>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7057" name="Freeform 819"/>
              <p:cNvSpPr>
                <a:spLocks/>
              </p:cNvSpPr>
              <p:nvPr/>
            </p:nvSpPr>
            <p:spPr bwMode="auto">
              <a:xfrm>
                <a:off x="1089" y="3174"/>
                <a:ext cx="29" cy="1"/>
              </a:xfrm>
              <a:custGeom>
                <a:avLst/>
                <a:gdLst>
                  <a:gd name="T0" fmla="*/ 0 w 29"/>
                  <a:gd name="T1" fmla="*/ 0 h 1"/>
                  <a:gd name="T2" fmla="*/ 28 w 29"/>
                  <a:gd name="T3" fmla="*/ 0 h 1"/>
                  <a:gd name="T4" fmla="*/ 0 w 29"/>
                  <a:gd name="T5" fmla="*/ 0 h 1"/>
                  <a:gd name="T6" fmla="*/ 0 60000 65536"/>
                  <a:gd name="T7" fmla="*/ 0 60000 65536"/>
                  <a:gd name="T8" fmla="*/ 0 60000 65536"/>
                  <a:gd name="T9" fmla="*/ 0 w 29"/>
                  <a:gd name="T10" fmla="*/ 0 h 1"/>
                  <a:gd name="T11" fmla="*/ 29 w 29"/>
                  <a:gd name="T12" fmla="*/ 1 h 1"/>
                </a:gdLst>
                <a:ahLst/>
                <a:cxnLst>
                  <a:cxn ang="T6">
                    <a:pos x="T0" y="T1"/>
                  </a:cxn>
                  <a:cxn ang="T7">
                    <a:pos x="T2" y="T3"/>
                  </a:cxn>
                  <a:cxn ang="T8">
                    <a:pos x="T4" y="T5"/>
                  </a:cxn>
                </a:cxnLst>
                <a:rect l="T9" t="T10" r="T11" b="T12"/>
                <a:pathLst>
                  <a:path w="29" h="1">
                    <a:moveTo>
                      <a:pt x="0" y="0"/>
                    </a:moveTo>
                    <a:lnTo>
                      <a:pt x="28"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058" name="Freeform 820"/>
              <p:cNvSpPr>
                <a:spLocks/>
              </p:cNvSpPr>
              <p:nvPr/>
            </p:nvSpPr>
            <p:spPr bwMode="auto">
              <a:xfrm>
                <a:off x="1096" y="3175"/>
                <a:ext cx="28" cy="27"/>
              </a:xfrm>
              <a:custGeom>
                <a:avLst/>
                <a:gdLst>
                  <a:gd name="T0" fmla="*/ 0 w 28"/>
                  <a:gd name="T1" fmla="*/ 0 h 27"/>
                  <a:gd name="T2" fmla="*/ 15 w 28"/>
                  <a:gd name="T3" fmla="*/ 16 h 27"/>
                  <a:gd name="T4" fmla="*/ 27 w 28"/>
                  <a:gd name="T5" fmla="*/ 26 h 27"/>
                  <a:gd name="T6" fmla="*/ 15 w 28"/>
                  <a:gd name="T7" fmla="*/ 16 h 27"/>
                  <a:gd name="T8" fmla="*/ 0 w 28"/>
                  <a:gd name="T9" fmla="*/ 0 h 27"/>
                  <a:gd name="T10" fmla="*/ 0 60000 65536"/>
                  <a:gd name="T11" fmla="*/ 0 60000 65536"/>
                  <a:gd name="T12" fmla="*/ 0 60000 65536"/>
                  <a:gd name="T13" fmla="*/ 0 60000 65536"/>
                  <a:gd name="T14" fmla="*/ 0 60000 65536"/>
                  <a:gd name="T15" fmla="*/ 0 w 28"/>
                  <a:gd name="T16" fmla="*/ 0 h 27"/>
                  <a:gd name="T17" fmla="*/ 28 w 28"/>
                  <a:gd name="T18" fmla="*/ 27 h 27"/>
                </a:gdLst>
                <a:ahLst/>
                <a:cxnLst>
                  <a:cxn ang="T10">
                    <a:pos x="T0" y="T1"/>
                  </a:cxn>
                  <a:cxn ang="T11">
                    <a:pos x="T2" y="T3"/>
                  </a:cxn>
                  <a:cxn ang="T12">
                    <a:pos x="T4" y="T5"/>
                  </a:cxn>
                  <a:cxn ang="T13">
                    <a:pos x="T6" y="T7"/>
                  </a:cxn>
                  <a:cxn ang="T14">
                    <a:pos x="T8" y="T9"/>
                  </a:cxn>
                </a:cxnLst>
                <a:rect l="T15" t="T16" r="T17" b="T18"/>
                <a:pathLst>
                  <a:path w="28" h="27">
                    <a:moveTo>
                      <a:pt x="0" y="0"/>
                    </a:moveTo>
                    <a:lnTo>
                      <a:pt x="15" y="16"/>
                    </a:lnTo>
                    <a:lnTo>
                      <a:pt x="27" y="26"/>
                    </a:lnTo>
                    <a:lnTo>
                      <a:pt x="15" y="16"/>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7059" name="Freeform 821"/>
              <p:cNvSpPr>
                <a:spLocks/>
              </p:cNvSpPr>
              <p:nvPr/>
            </p:nvSpPr>
            <p:spPr bwMode="auto">
              <a:xfrm>
                <a:off x="1109" y="3177"/>
                <a:ext cx="29" cy="33"/>
              </a:xfrm>
              <a:custGeom>
                <a:avLst/>
                <a:gdLst>
                  <a:gd name="T0" fmla="*/ 26 w 29"/>
                  <a:gd name="T1" fmla="*/ 0 h 33"/>
                  <a:gd name="T2" fmla="*/ 14 w 29"/>
                  <a:gd name="T3" fmla="*/ 0 h 33"/>
                  <a:gd name="T4" fmla="*/ 3 w 29"/>
                  <a:gd name="T5" fmla="*/ 0 h 33"/>
                  <a:gd name="T6" fmla="*/ 0 w 29"/>
                  <a:gd name="T7" fmla="*/ 5 h 33"/>
                  <a:gd name="T8" fmla="*/ 0 w 29"/>
                  <a:gd name="T9" fmla="*/ 13 h 33"/>
                  <a:gd name="T10" fmla="*/ 0 w 29"/>
                  <a:gd name="T11" fmla="*/ 20 h 33"/>
                  <a:gd name="T12" fmla="*/ 0 w 29"/>
                  <a:gd name="T13" fmla="*/ 25 h 33"/>
                  <a:gd name="T14" fmla="*/ 28 w 29"/>
                  <a:gd name="T15" fmla="*/ 32 h 33"/>
                  <a:gd name="T16" fmla="*/ 26 w 29"/>
                  <a:gd name="T17" fmla="*/ 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3"/>
                  <a:gd name="T29" fmla="*/ 29 w 29"/>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3">
                    <a:moveTo>
                      <a:pt x="26" y="0"/>
                    </a:moveTo>
                    <a:lnTo>
                      <a:pt x="14" y="0"/>
                    </a:lnTo>
                    <a:lnTo>
                      <a:pt x="3" y="0"/>
                    </a:lnTo>
                    <a:lnTo>
                      <a:pt x="0" y="5"/>
                    </a:lnTo>
                    <a:lnTo>
                      <a:pt x="0" y="13"/>
                    </a:lnTo>
                    <a:lnTo>
                      <a:pt x="0" y="20"/>
                    </a:lnTo>
                    <a:lnTo>
                      <a:pt x="0" y="25"/>
                    </a:lnTo>
                    <a:lnTo>
                      <a:pt x="28" y="32"/>
                    </a:lnTo>
                    <a:lnTo>
                      <a:pt x="26"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7060" name="Freeform 822"/>
              <p:cNvSpPr>
                <a:spLocks/>
              </p:cNvSpPr>
              <p:nvPr/>
            </p:nvSpPr>
            <p:spPr bwMode="auto">
              <a:xfrm>
                <a:off x="1113" y="3178"/>
                <a:ext cx="28" cy="28"/>
              </a:xfrm>
              <a:custGeom>
                <a:avLst/>
                <a:gdLst>
                  <a:gd name="T0" fmla="*/ 24 w 28"/>
                  <a:gd name="T1" fmla="*/ 0 h 28"/>
                  <a:gd name="T2" fmla="*/ 13 w 28"/>
                  <a:gd name="T3" fmla="*/ 0 h 28"/>
                  <a:gd name="T4" fmla="*/ 4 w 28"/>
                  <a:gd name="T5" fmla="*/ 0 h 28"/>
                  <a:gd name="T6" fmla="*/ 1 w 28"/>
                  <a:gd name="T7" fmla="*/ 2 h 28"/>
                  <a:gd name="T8" fmla="*/ 0 w 28"/>
                  <a:gd name="T9" fmla="*/ 10 h 28"/>
                  <a:gd name="T10" fmla="*/ 0 w 28"/>
                  <a:gd name="T11" fmla="*/ 18 h 28"/>
                  <a:gd name="T12" fmla="*/ 0 w 28"/>
                  <a:gd name="T13" fmla="*/ 20 h 28"/>
                  <a:gd name="T14" fmla="*/ 27 w 28"/>
                  <a:gd name="T15" fmla="*/ 27 h 28"/>
                  <a:gd name="T16" fmla="*/ 24 w 28"/>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8"/>
                  <a:gd name="T29" fmla="*/ 28 w 28"/>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8">
                    <a:moveTo>
                      <a:pt x="24" y="0"/>
                    </a:moveTo>
                    <a:lnTo>
                      <a:pt x="13" y="0"/>
                    </a:lnTo>
                    <a:lnTo>
                      <a:pt x="4" y="0"/>
                    </a:lnTo>
                    <a:lnTo>
                      <a:pt x="1" y="2"/>
                    </a:lnTo>
                    <a:lnTo>
                      <a:pt x="0" y="10"/>
                    </a:lnTo>
                    <a:lnTo>
                      <a:pt x="0" y="18"/>
                    </a:lnTo>
                    <a:lnTo>
                      <a:pt x="0" y="20"/>
                    </a:lnTo>
                    <a:lnTo>
                      <a:pt x="27" y="27"/>
                    </a:lnTo>
                    <a:lnTo>
                      <a:pt x="24" y="0"/>
                    </a:lnTo>
                  </a:path>
                </a:pathLst>
              </a:custGeom>
              <a:solidFill>
                <a:srgbClr val="E0E0E0"/>
              </a:solidFill>
              <a:ln w="9525" cap="rnd">
                <a:noFill/>
                <a:round/>
                <a:headEnd type="none" w="sm" len="sm"/>
                <a:tailEnd type="none" w="sm" len="sm"/>
              </a:ln>
            </p:spPr>
            <p:txBody>
              <a:bodyPr/>
              <a:lstStyle/>
              <a:p>
                <a:endParaRPr lang="es-ES"/>
              </a:p>
            </p:txBody>
          </p:sp>
          <p:sp>
            <p:nvSpPr>
              <p:cNvPr id="107061" name="Freeform 823"/>
              <p:cNvSpPr>
                <a:spLocks/>
              </p:cNvSpPr>
              <p:nvPr/>
            </p:nvSpPr>
            <p:spPr bwMode="auto">
              <a:xfrm>
                <a:off x="1128" y="3140"/>
                <a:ext cx="104" cy="73"/>
              </a:xfrm>
              <a:custGeom>
                <a:avLst/>
                <a:gdLst>
                  <a:gd name="T0" fmla="*/ 1 w 104"/>
                  <a:gd name="T1" fmla="*/ 35 h 73"/>
                  <a:gd name="T2" fmla="*/ 0 w 104"/>
                  <a:gd name="T3" fmla="*/ 43 h 73"/>
                  <a:gd name="T4" fmla="*/ 0 w 104"/>
                  <a:gd name="T5" fmla="*/ 52 h 73"/>
                  <a:gd name="T6" fmla="*/ 0 w 104"/>
                  <a:gd name="T7" fmla="*/ 59 h 73"/>
                  <a:gd name="T8" fmla="*/ 4 w 104"/>
                  <a:gd name="T9" fmla="*/ 69 h 73"/>
                  <a:gd name="T10" fmla="*/ 37 w 104"/>
                  <a:gd name="T11" fmla="*/ 72 h 73"/>
                  <a:gd name="T12" fmla="*/ 67 w 104"/>
                  <a:gd name="T13" fmla="*/ 69 h 73"/>
                  <a:gd name="T14" fmla="*/ 93 w 104"/>
                  <a:gd name="T15" fmla="*/ 64 h 73"/>
                  <a:gd name="T16" fmla="*/ 95 w 104"/>
                  <a:gd name="T17" fmla="*/ 38 h 73"/>
                  <a:gd name="T18" fmla="*/ 98 w 104"/>
                  <a:gd name="T19" fmla="*/ 22 h 73"/>
                  <a:gd name="T20" fmla="*/ 103 w 104"/>
                  <a:gd name="T21" fmla="*/ 0 h 73"/>
                  <a:gd name="T22" fmla="*/ 89 w 104"/>
                  <a:gd name="T23" fmla="*/ 12 h 73"/>
                  <a:gd name="T24" fmla="*/ 83 w 104"/>
                  <a:gd name="T25" fmla="*/ 16 h 73"/>
                  <a:gd name="T26" fmla="*/ 80 w 104"/>
                  <a:gd name="T27" fmla="*/ 20 h 73"/>
                  <a:gd name="T28" fmla="*/ 76 w 104"/>
                  <a:gd name="T29" fmla="*/ 21 h 73"/>
                  <a:gd name="T30" fmla="*/ 73 w 104"/>
                  <a:gd name="T31" fmla="*/ 24 h 73"/>
                  <a:gd name="T32" fmla="*/ 72 w 104"/>
                  <a:gd name="T33" fmla="*/ 24 h 73"/>
                  <a:gd name="T34" fmla="*/ 66 w 104"/>
                  <a:gd name="T35" fmla="*/ 24 h 73"/>
                  <a:gd name="T36" fmla="*/ 60 w 104"/>
                  <a:gd name="T37" fmla="*/ 25 h 73"/>
                  <a:gd name="T38" fmla="*/ 43 w 104"/>
                  <a:gd name="T39" fmla="*/ 28 h 73"/>
                  <a:gd name="T40" fmla="*/ 1 w 104"/>
                  <a:gd name="T41" fmla="*/ 35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73"/>
                  <a:gd name="T65" fmla="*/ 104 w 104"/>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73">
                    <a:moveTo>
                      <a:pt x="1" y="35"/>
                    </a:moveTo>
                    <a:lnTo>
                      <a:pt x="0" y="43"/>
                    </a:lnTo>
                    <a:lnTo>
                      <a:pt x="0" y="52"/>
                    </a:lnTo>
                    <a:lnTo>
                      <a:pt x="0" y="59"/>
                    </a:lnTo>
                    <a:lnTo>
                      <a:pt x="4" y="69"/>
                    </a:lnTo>
                    <a:lnTo>
                      <a:pt x="37" y="72"/>
                    </a:lnTo>
                    <a:lnTo>
                      <a:pt x="67" y="69"/>
                    </a:lnTo>
                    <a:lnTo>
                      <a:pt x="93" y="64"/>
                    </a:lnTo>
                    <a:lnTo>
                      <a:pt x="95" y="38"/>
                    </a:lnTo>
                    <a:lnTo>
                      <a:pt x="98" y="22"/>
                    </a:lnTo>
                    <a:lnTo>
                      <a:pt x="103" y="0"/>
                    </a:lnTo>
                    <a:lnTo>
                      <a:pt x="89" y="12"/>
                    </a:lnTo>
                    <a:lnTo>
                      <a:pt x="83" y="16"/>
                    </a:lnTo>
                    <a:lnTo>
                      <a:pt x="80" y="20"/>
                    </a:lnTo>
                    <a:lnTo>
                      <a:pt x="76" y="21"/>
                    </a:lnTo>
                    <a:lnTo>
                      <a:pt x="73" y="24"/>
                    </a:lnTo>
                    <a:lnTo>
                      <a:pt x="72" y="24"/>
                    </a:lnTo>
                    <a:lnTo>
                      <a:pt x="66" y="24"/>
                    </a:lnTo>
                    <a:lnTo>
                      <a:pt x="60" y="25"/>
                    </a:lnTo>
                    <a:lnTo>
                      <a:pt x="43" y="28"/>
                    </a:lnTo>
                    <a:lnTo>
                      <a:pt x="1" y="35"/>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7062" name="Freeform 824"/>
              <p:cNvSpPr>
                <a:spLocks/>
              </p:cNvSpPr>
              <p:nvPr/>
            </p:nvSpPr>
            <p:spPr bwMode="auto">
              <a:xfrm>
                <a:off x="1136" y="3108"/>
                <a:ext cx="158" cy="102"/>
              </a:xfrm>
              <a:custGeom>
                <a:avLst/>
                <a:gdLst>
                  <a:gd name="T0" fmla="*/ 127 w 158"/>
                  <a:gd name="T1" fmla="*/ 0 h 102"/>
                  <a:gd name="T2" fmla="*/ 113 w 158"/>
                  <a:gd name="T3" fmla="*/ 1 h 102"/>
                  <a:gd name="T4" fmla="*/ 110 w 158"/>
                  <a:gd name="T5" fmla="*/ 9 h 102"/>
                  <a:gd name="T6" fmla="*/ 109 w 158"/>
                  <a:gd name="T7" fmla="*/ 14 h 102"/>
                  <a:gd name="T8" fmla="*/ 112 w 158"/>
                  <a:gd name="T9" fmla="*/ 20 h 102"/>
                  <a:gd name="T10" fmla="*/ 118 w 158"/>
                  <a:gd name="T11" fmla="*/ 29 h 102"/>
                  <a:gd name="T12" fmla="*/ 112 w 158"/>
                  <a:gd name="T13" fmla="*/ 25 h 102"/>
                  <a:gd name="T14" fmla="*/ 106 w 158"/>
                  <a:gd name="T15" fmla="*/ 18 h 102"/>
                  <a:gd name="T16" fmla="*/ 101 w 158"/>
                  <a:gd name="T17" fmla="*/ 30 h 102"/>
                  <a:gd name="T18" fmla="*/ 96 w 158"/>
                  <a:gd name="T19" fmla="*/ 34 h 102"/>
                  <a:gd name="T20" fmla="*/ 91 w 158"/>
                  <a:gd name="T21" fmla="*/ 42 h 102"/>
                  <a:gd name="T22" fmla="*/ 77 w 158"/>
                  <a:gd name="T23" fmla="*/ 53 h 102"/>
                  <a:gd name="T24" fmla="*/ 77 w 158"/>
                  <a:gd name="T25" fmla="*/ 55 h 102"/>
                  <a:gd name="T26" fmla="*/ 79 w 158"/>
                  <a:gd name="T27" fmla="*/ 60 h 102"/>
                  <a:gd name="T28" fmla="*/ 91 w 158"/>
                  <a:gd name="T29" fmla="*/ 70 h 102"/>
                  <a:gd name="T30" fmla="*/ 81 w 158"/>
                  <a:gd name="T31" fmla="*/ 65 h 102"/>
                  <a:gd name="T32" fmla="*/ 75 w 158"/>
                  <a:gd name="T33" fmla="*/ 62 h 102"/>
                  <a:gd name="T34" fmla="*/ 72 w 158"/>
                  <a:gd name="T35" fmla="*/ 56 h 102"/>
                  <a:gd name="T36" fmla="*/ 44 w 158"/>
                  <a:gd name="T37" fmla="*/ 62 h 102"/>
                  <a:gd name="T38" fmla="*/ 22 w 158"/>
                  <a:gd name="T39" fmla="*/ 64 h 102"/>
                  <a:gd name="T40" fmla="*/ 31 w 158"/>
                  <a:gd name="T41" fmla="*/ 70 h 102"/>
                  <a:gd name="T42" fmla="*/ 38 w 158"/>
                  <a:gd name="T43" fmla="*/ 77 h 102"/>
                  <a:gd name="T44" fmla="*/ 49 w 158"/>
                  <a:gd name="T45" fmla="*/ 82 h 102"/>
                  <a:gd name="T46" fmla="*/ 35 w 158"/>
                  <a:gd name="T47" fmla="*/ 77 h 102"/>
                  <a:gd name="T48" fmla="*/ 20 w 158"/>
                  <a:gd name="T49" fmla="*/ 64 h 102"/>
                  <a:gd name="T50" fmla="*/ 0 w 158"/>
                  <a:gd name="T51" fmla="*/ 67 h 102"/>
                  <a:gd name="T52" fmla="*/ 0 w 158"/>
                  <a:gd name="T53" fmla="*/ 74 h 102"/>
                  <a:gd name="T54" fmla="*/ 0 w 158"/>
                  <a:gd name="T55" fmla="*/ 89 h 102"/>
                  <a:gd name="T56" fmla="*/ 3 w 158"/>
                  <a:gd name="T57" fmla="*/ 97 h 102"/>
                  <a:gd name="T58" fmla="*/ 21 w 158"/>
                  <a:gd name="T59" fmla="*/ 101 h 102"/>
                  <a:gd name="T60" fmla="*/ 44 w 158"/>
                  <a:gd name="T61" fmla="*/ 98 h 102"/>
                  <a:gd name="T62" fmla="*/ 64 w 158"/>
                  <a:gd name="T63" fmla="*/ 97 h 102"/>
                  <a:gd name="T64" fmla="*/ 91 w 158"/>
                  <a:gd name="T65" fmla="*/ 93 h 102"/>
                  <a:gd name="T66" fmla="*/ 93 w 158"/>
                  <a:gd name="T67" fmla="*/ 91 h 102"/>
                  <a:gd name="T68" fmla="*/ 102 w 158"/>
                  <a:gd name="T69" fmla="*/ 86 h 102"/>
                  <a:gd name="T70" fmla="*/ 117 w 158"/>
                  <a:gd name="T71" fmla="*/ 77 h 102"/>
                  <a:gd name="T72" fmla="*/ 134 w 158"/>
                  <a:gd name="T73" fmla="*/ 55 h 102"/>
                  <a:gd name="T74" fmla="*/ 152 w 158"/>
                  <a:gd name="T75" fmla="*/ 36 h 102"/>
                  <a:gd name="T76" fmla="*/ 157 w 158"/>
                  <a:gd name="T77" fmla="*/ 26 h 102"/>
                  <a:gd name="T78" fmla="*/ 152 w 158"/>
                  <a:gd name="T79" fmla="*/ 10 h 102"/>
                  <a:gd name="T80" fmla="*/ 143 w 158"/>
                  <a:gd name="T81" fmla="*/ 0 h 102"/>
                  <a:gd name="T82" fmla="*/ 127 w 158"/>
                  <a:gd name="T83" fmla="*/ 0 h 1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8"/>
                  <a:gd name="T127" fmla="*/ 0 h 102"/>
                  <a:gd name="T128" fmla="*/ 158 w 158"/>
                  <a:gd name="T129" fmla="*/ 102 h 1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8" h="102">
                    <a:moveTo>
                      <a:pt x="127" y="0"/>
                    </a:moveTo>
                    <a:lnTo>
                      <a:pt x="113" y="1"/>
                    </a:lnTo>
                    <a:lnTo>
                      <a:pt x="110" y="9"/>
                    </a:lnTo>
                    <a:lnTo>
                      <a:pt x="109" y="14"/>
                    </a:lnTo>
                    <a:lnTo>
                      <a:pt x="112" y="20"/>
                    </a:lnTo>
                    <a:lnTo>
                      <a:pt x="118" y="29"/>
                    </a:lnTo>
                    <a:lnTo>
                      <a:pt x="112" y="25"/>
                    </a:lnTo>
                    <a:lnTo>
                      <a:pt x="106" y="18"/>
                    </a:lnTo>
                    <a:lnTo>
                      <a:pt x="101" y="30"/>
                    </a:lnTo>
                    <a:lnTo>
                      <a:pt x="96" y="34"/>
                    </a:lnTo>
                    <a:lnTo>
                      <a:pt x="91" y="42"/>
                    </a:lnTo>
                    <a:lnTo>
                      <a:pt x="77" y="53"/>
                    </a:lnTo>
                    <a:lnTo>
                      <a:pt x="77" y="55"/>
                    </a:lnTo>
                    <a:lnTo>
                      <a:pt x="79" y="60"/>
                    </a:lnTo>
                    <a:lnTo>
                      <a:pt x="91" y="70"/>
                    </a:lnTo>
                    <a:lnTo>
                      <a:pt x="81" y="65"/>
                    </a:lnTo>
                    <a:lnTo>
                      <a:pt x="75" y="62"/>
                    </a:lnTo>
                    <a:lnTo>
                      <a:pt x="72" y="56"/>
                    </a:lnTo>
                    <a:lnTo>
                      <a:pt x="44" y="62"/>
                    </a:lnTo>
                    <a:lnTo>
                      <a:pt x="22" y="64"/>
                    </a:lnTo>
                    <a:lnTo>
                      <a:pt x="31" y="70"/>
                    </a:lnTo>
                    <a:lnTo>
                      <a:pt x="38" y="77"/>
                    </a:lnTo>
                    <a:lnTo>
                      <a:pt x="49" y="82"/>
                    </a:lnTo>
                    <a:lnTo>
                      <a:pt x="35" y="77"/>
                    </a:lnTo>
                    <a:lnTo>
                      <a:pt x="20" y="64"/>
                    </a:lnTo>
                    <a:lnTo>
                      <a:pt x="0" y="67"/>
                    </a:lnTo>
                    <a:lnTo>
                      <a:pt x="0" y="74"/>
                    </a:lnTo>
                    <a:lnTo>
                      <a:pt x="0" y="89"/>
                    </a:lnTo>
                    <a:lnTo>
                      <a:pt x="3" y="97"/>
                    </a:lnTo>
                    <a:lnTo>
                      <a:pt x="21" y="101"/>
                    </a:lnTo>
                    <a:lnTo>
                      <a:pt x="44" y="98"/>
                    </a:lnTo>
                    <a:lnTo>
                      <a:pt x="64" y="97"/>
                    </a:lnTo>
                    <a:lnTo>
                      <a:pt x="91" y="93"/>
                    </a:lnTo>
                    <a:lnTo>
                      <a:pt x="93" y="91"/>
                    </a:lnTo>
                    <a:lnTo>
                      <a:pt x="102" y="86"/>
                    </a:lnTo>
                    <a:lnTo>
                      <a:pt x="117" y="77"/>
                    </a:lnTo>
                    <a:lnTo>
                      <a:pt x="134" y="55"/>
                    </a:lnTo>
                    <a:lnTo>
                      <a:pt x="152" y="36"/>
                    </a:lnTo>
                    <a:lnTo>
                      <a:pt x="157" y="26"/>
                    </a:lnTo>
                    <a:lnTo>
                      <a:pt x="152" y="10"/>
                    </a:lnTo>
                    <a:lnTo>
                      <a:pt x="143" y="0"/>
                    </a:lnTo>
                    <a:lnTo>
                      <a:pt x="127" y="0"/>
                    </a:lnTo>
                  </a:path>
                </a:pathLst>
              </a:custGeom>
              <a:solidFill>
                <a:srgbClr val="808080"/>
              </a:solidFill>
              <a:ln w="9525" cap="rnd">
                <a:noFill/>
                <a:round/>
                <a:headEnd type="none" w="sm" len="sm"/>
                <a:tailEnd type="none" w="sm" len="sm"/>
              </a:ln>
            </p:spPr>
            <p:txBody>
              <a:bodyPr/>
              <a:lstStyle/>
              <a:p>
                <a:endParaRPr lang="es-ES"/>
              </a:p>
            </p:txBody>
          </p:sp>
        </p:grpSp>
        <p:grpSp>
          <p:nvGrpSpPr>
            <p:cNvPr id="106542" name="Group 825"/>
            <p:cNvGrpSpPr>
              <a:grpSpLocks/>
            </p:cNvGrpSpPr>
            <p:nvPr/>
          </p:nvGrpSpPr>
          <p:grpSpPr bwMode="auto">
            <a:xfrm>
              <a:off x="4334" y="2736"/>
              <a:ext cx="302" cy="240"/>
              <a:chOff x="378" y="2892"/>
              <a:chExt cx="994" cy="638"/>
            </a:xfrm>
          </p:grpSpPr>
          <p:sp>
            <p:nvSpPr>
              <p:cNvPr id="106717" name="Oval 826"/>
              <p:cNvSpPr>
                <a:spLocks noChangeArrowheads="1"/>
              </p:cNvSpPr>
              <p:nvPr/>
            </p:nvSpPr>
            <p:spPr bwMode="auto">
              <a:xfrm>
                <a:off x="998" y="3332"/>
                <a:ext cx="107" cy="45"/>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6718" name="Rectangle 827"/>
              <p:cNvSpPr>
                <a:spLocks noChangeArrowheads="1"/>
              </p:cNvSpPr>
              <p:nvPr/>
            </p:nvSpPr>
            <p:spPr bwMode="auto">
              <a:xfrm>
                <a:off x="1044" y="3264"/>
                <a:ext cx="19" cy="70"/>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6719" name="Freeform 828"/>
              <p:cNvSpPr>
                <a:spLocks/>
              </p:cNvSpPr>
              <p:nvPr/>
            </p:nvSpPr>
            <p:spPr bwMode="auto">
              <a:xfrm>
                <a:off x="953" y="3205"/>
                <a:ext cx="188" cy="64"/>
              </a:xfrm>
              <a:custGeom>
                <a:avLst/>
                <a:gdLst>
                  <a:gd name="T0" fmla="*/ 0 w 188"/>
                  <a:gd name="T1" fmla="*/ 32 h 64"/>
                  <a:gd name="T2" fmla="*/ 0 w 188"/>
                  <a:gd name="T3" fmla="*/ 51 h 64"/>
                  <a:gd name="T4" fmla="*/ 61 w 188"/>
                  <a:gd name="T5" fmla="*/ 63 h 64"/>
                  <a:gd name="T6" fmla="*/ 129 w 188"/>
                  <a:gd name="T7" fmla="*/ 63 h 64"/>
                  <a:gd name="T8" fmla="*/ 183 w 188"/>
                  <a:gd name="T9" fmla="*/ 45 h 64"/>
                  <a:gd name="T10" fmla="*/ 187 w 188"/>
                  <a:gd name="T11" fmla="*/ 0 h 64"/>
                  <a:gd name="T12" fmla="*/ 79 w 188"/>
                  <a:gd name="T13" fmla="*/ 0 h 64"/>
                  <a:gd name="T14" fmla="*/ 0 w 188"/>
                  <a:gd name="T15" fmla="*/ 32 h 64"/>
                  <a:gd name="T16" fmla="*/ 0 60000 65536"/>
                  <a:gd name="T17" fmla="*/ 0 60000 65536"/>
                  <a:gd name="T18" fmla="*/ 0 60000 65536"/>
                  <a:gd name="T19" fmla="*/ 0 60000 65536"/>
                  <a:gd name="T20" fmla="*/ 0 60000 65536"/>
                  <a:gd name="T21" fmla="*/ 0 60000 65536"/>
                  <a:gd name="T22" fmla="*/ 0 60000 65536"/>
                  <a:gd name="T23" fmla="*/ 0 60000 65536"/>
                  <a:gd name="T24" fmla="*/ 0 w 188"/>
                  <a:gd name="T25" fmla="*/ 0 h 64"/>
                  <a:gd name="T26" fmla="*/ 188 w 188"/>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8" h="64">
                    <a:moveTo>
                      <a:pt x="0" y="32"/>
                    </a:moveTo>
                    <a:lnTo>
                      <a:pt x="0" y="51"/>
                    </a:lnTo>
                    <a:lnTo>
                      <a:pt x="61" y="63"/>
                    </a:lnTo>
                    <a:lnTo>
                      <a:pt x="129" y="63"/>
                    </a:lnTo>
                    <a:lnTo>
                      <a:pt x="183" y="45"/>
                    </a:lnTo>
                    <a:lnTo>
                      <a:pt x="187" y="0"/>
                    </a:lnTo>
                    <a:lnTo>
                      <a:pt x="79" y="0"/>
                    </a:lnTo>
                    <a:lnTo>
                      <a:pt x="0"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6720" name="Freeform 829"/>
              <p:cNvSpPr>
                <a:spLocks/>
              </p:cNvSpPr>
              <p:nvPr/>
            </p:nvSpPr>
            <p:spPr bwMode="auto">
              <a:xfrm>
                <a:off x="959" y="3228"/>
                <a:ext cx="177" cy="35"/>
              </a:xfrm>
              <a:custGeom>
                <a:avLst/>
                <a:gdLst>
                  <a:gd name="T0" fmla="*/ 0 w 177"/>
                  <a:gd name="T1" fmla="*/ 10 h 35"/>
                  <a:gd name="T2" fmla="*/ 0 w 177"/>
                  <a:gd name="T3" fmla="*/ 22 h 35"/>
                  <a:gd name="T4" fmla="*/ 54 w 177"/>
                  <a:gd name="T5" fmla="*/ 34 h 35"/>
                  <a:gd name="T6" fmla="*/ 124 w 177"/>
                  <a:gd name="T7" fmla="*/ 34 h 35"/>
                  <a:gd name="T8" fmla="*/ 176 w 177"/>
                  <a:gd name="T9" fmla="*/ 18 h 35"/>
                  <a:gd name="T10" fmla="*/ 176 w 177"/>
                  <a:gd name="T11" fmla="*/ 0 h 35"/>
                  <a:gd name="T12" fmla="*/ 128 w 177"/>
                  <a:gd name="T13" fmla="*/ 18 h 35"/>
                  <a:gd name="T14" fmla="*/ 56 w 177"/>
                  <a:gd name="T15" fmla="*/ 18 h 35"/>
                  <a:gd name="T16" fmla="*/ 0 w 177"/>
                  <a:gd name="T17" fmla="*/ 1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7"/>
                  <a:gd name="T28" fmla="*/ 0 h 35"/>
                  <a:gd name="T29" fmla="*/ 177 w 177"/>
                  <a:gd name="T30" fmla="*/ 35 h 3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7" h="35">
                    <a:moveTo>
                      <a:pt x="0" y="10"/>
                    </a:moveTo>
                    <a:lnTo>
                      <a:pt x="0" y="22"/>
                    </a:lnTo>
                    <a:lnTo>
                      <a:pt x="54" y="34"/>
                    </a:lnTo>
                    <a:lnTo>
                      <a:pt x="124" y="34"/>
                    </a:lnTo>
                    <a:lnTo>
                      <a:pt x="176" y="18"/>
                    </a:lnTo>
                    <a:lnTo>
                      <a:pt x="176" y="0"/>
                    </a:lnTo>
                    <a:lnTo>
                      <a:pt x="128" y="18"/>
                    </a:lnTo>
                    <a:lnTo>
                      <a:pt x="56" y="18"/>
                    </a:lnTo>
                    <a:lnTo>
                      <a:pt x="0" y="10"/>
                    </a:lnTo>
                  </a:path>
                </a:pathLst>
              </a:custGeom>
              <a:solidFill>
                <a:srgbClr val="606060"/>
              </a:solidFill>
              <a:ln w="9525" cap="rnd">
                <a:noFill/>
                <a:round/>
                <a:headEnd type="none" w="sm" len="sm"/>
                <a:tailEnd type="none" w="sm" len="sm"/>
              </a:ln>
            </p:spPr>
            <p:txBody>
              <a:bodyPr/>
              <a:lstStyle/>
              <a:p>
                <a:endParaRPr lang="es-ES"/>
              </a:p>
            </p:txBody>
          </p:sp>
          <p:sp>
            <p:nvSpPr>
              <p:cNvPr id="106721" name="Freeform 830"/>
              <p:cNvSpPr>
                <a:spLocks/>
              </p:cNvSpPr>
              <p:nvPr/>
            </p:nvSpPr>
            <p:spPr bwMode="auto">
              <a:xfrm>
                <a:off x="908" y="3270"/>
                <a:ext cx="49" cy="104"/>
              </a:xfrm>
              <a:custGeom>
                <a:avLst/>
                <a:gdLst>
                  <a:gd name="T0" fmla="*/ 0 w 49"/>
                  <a:gd name="T1" fmla="*/ 0 h 104"/>
                  <a:gd name="T2" fmla="*/ 5 w 49"/>
                  <a:gd name="T3" fmla="*/ 18 h 104"/>
                  <a:gd name="T4" fmla="*/ 9 w 49"/>
                  <a:gd name="T5" fmla="*/ 34 h 104"/>
                  <a:gd name="T6" fmla="*/ 16 w 49"/>
                  <a:gd name="T7" fmla="*/ 50 h 104"/>
                  <a:gd name="T8" fmla="*/ 20 w 49"/>
                  <a:gd name="T9" fmla="*/ 60 h 104"/>
                  <a:gd name="T10" fmla="*/ 20 w 49"/>
                  <a:gd name="T11" fmla="*/ 67 h 104"/>
                  <a:gd name="T12" fmla="*/ 20 w 49"/>
                  <a:gd name="T13" fmla="*/ 73 h 104"/>
                  <a:gd name="T14" fmla="*/ 11 w 49"/>
                  <a:gd name="T15" fmla="*/ 82 h 104"/>
                  <a:gd name="T16" fmla="*/ 0 w 49"/>
                  <a:gd name="T17" fmla="*/ 92 h 104"/>
                  <a:gd name="T18" fmla="*/ 10 w 49"/>
                  <a:gd name="T19" fmla="*/ 103 h 104"/>
                  <a:gd name="T20" fmla="*/ 26 w 49"/>
                  <a:gd name="T21" fmla="*/ 94 h 104"/>
                  <a:gd name="T22" fmla="*/ 38 w 49"/>
                  <a:gd name="T23" fmla="*/ 86 h 104"/>
                  <a:gd name="T24" fmla="*/ 48 w 49"/>
                  <a:gd name="T25" fmla="*/ 83 h 104"/>
                  <a:gd name="T26" fmla="*/ 48 w 49"/>
                  <a:gd name="T27" fmla="*/ 73 h 104"/>
                  <a:gd name="T28" fmla="*/ 43 w 49"/>
                  <a:gd name="T29" fmla="*/ 68 h 104"/>
                  <a:gd name="T30" fmla="*/ 38 w 49"/>
                  <a:gd name="T31" fmla="*/ 60 h 104"/>
                  <a:gd name="T32" fmla="*/ 38 w 49"/>
                  <a:gd name="T33" fmla="*/ 48 h 104"/>
                  <a:gd name="T34" fmla="*/ 37 w 49"/>
                  <a:gd name="T35" fmla="*/ 37 h 104"/>
                  <a:gd name="T36" fmla="*/ 38 w 49"/>
                  <a:gd name="T37" fmla="*/ 24 h 104"/>
                  <a:gd name="T38" fmla="*/ 40 w 49"/>
                  <a:gd name="T39" fmla="*/ 17 h 104"/>
                  <a:gd name="T40" fmla="*/ 40 w 49"/>
                  <a:gd name="T41" fmla="*/ 0 h 104"/>
                  <a:gd name="T42" fmla="*/ 0 w 49"/>
                  <a:gd name="T43" fmla="*/ 0 h 1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104"/>
                  <a:gd name="T68" fmla="*/ 49 w 49"/>
                  <a:gd name="T69" fmla="*/ 104 h 1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104">
                    <a:moveTo>
                      <a:pt x="0" y="0"/>
                    </a:moveTo>
                    <a:lnTo>
                      <a:pt x="5" y="18"/>
                    </a:lnTo>
                    <a:lnTo>
                      <a:pt x="9" y="34"/>
                    </a:lnTo>
                    <a:lnTo>
                      <a:pt x="16" y="50"/>
                    </a:lnTo>
                    <a:lnTo>
                      <a:pt x="20" y="60"/>
                    </a:lnTo>
                    <a:lnTo>
                      <a:pt x="20" y="67"/>
                    </a:lnTo>
                    <a:lnTo>
                      <a:pt x="20" y="73"/>
                    </a:lnTo>
                    <a:lnTo>
                      <a:pt x="11" y="82"/>
                    </a:lnTo>
                    <a:lnTo>
                      <a:pt x="0" y="92"/>
                    </a:lnTo>
                    <a:lnTo>
                      <a:pt x="10" y="103"/>
                    </a:lnTo>
                    <a:lnTo>
                      <a:pt x="26" y="94"/>
                    </a:lnTo>
                    <a:lnTo>
                      <a:pt x="38" y="86"/>
                    </a:lnTo>
                    <a:lnTo>
                      <a:pt x="48" y="83"/>
                    </a:lnTo>
                    <a:lnTo>
                      <a:pt x="48" y="73"/>
                    </a:lnTo>
                    <a:lnTo>
                      <a:pt x="43" y="68"/>
                    </a:lnTo>
                    <a:lnTo>
                      <a:pt x="38" y="60"/>
                    </a:lnTo>
                    <a:lnTo>
                      <a:pt x="38" y="48"/>
                    </a:lnTo>
                    <a:lnTo>
                      <a:pt x="37" y="37"/>
                    </a:lnTo>
                    <a:lnTo>
                      <a:pt x="38" y="24"/>
                    </a:lnTo>
                    <a:lnTo>
                      <a:pt x="40" y="17"/>
                    </a:lnTo>
                    <a:lnTo>
                      <a:pt x="40" y="0"/>
                    </a:lnTo>
                    <a:lnTo>
                      <a:pt x="0"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6722" name="Freeform 831"/>
              <p:cNvSpPr>
                <a:spLocks/>
              </p:cNvSpPr>
              <p:nvPr/>
            </p:nvSpPr>
            <p:spPr bwMode="auto">
              <a:xfrm>
                <a:off x="887" y="3342"/>
                <a:ext cx="73" cy="36"/>
              </a:xfrm>
              <a:custGeom>
                <a:avLst/>
                <a:gdLst>
                  <a:gd name="T0" fmla="*/ 19 w 73"/>
                  <a:gd name="T1" fmla="*/ 19 h 36"/>
                  <a:gd name="T2" fmla="*/ 26 w 73"/>
                  <a:gd name="T3" fmla="*/ 22 h 36"/>
                  <a:gd name="T4" fmla="*/ 37 w 73"/>
                  <a:gd name="T5" fmla="*/ 21 h 36"/>
                  <a:gd name="T6" fmla="*/ 50 w 73"/>
                  <a:gd name="T7" fmla="*/ 14 h 36"/>
                  <a:gd name="T8" fmla="*/ 59 w 73"/>
                  <a:gd name="T9" fmla="*/ 8 h 36"/>
                  <a:gd name="T10" fmla="*/ 64 w 73"/>
                  <a:gd name="T11" fmla="*/ 0 h 36"/>
                  <a:gd name="T12" fmla="*/ 67 w 73"/>
                  <a:gd name="T13" fmla="*/ 1 h 36"/>
                  <a:gd name="T14" fmla="*/ 72 w 73"/>
                  <a:gd name="T15" fmla="*/ 10 h 36"/>
                  <a:gd name="T16" fmla="*/ 69 w 73"/>
                  <a:gd name="T17" fmla="*/ 14 h 36"/>
                  <a:gd name="T18" fmla="*/ 59 w 73"/>
                  <a:gd name="T19" fmla="*/ 18 h 36"/>
                  <a:gd name="T20" fmla="*/ 46 w 73"/>
                  <a:gd name="T21" fmla="*/ 21 h 36"/>
                  <a:gd name="T22" fmla="*/ 33 w 73"/>
                  <a:gd name="T23" fmla="*/ 32 h 36"/>
                  <a:gd name="T24" fmla="*/ 19 w 73"/>
                  <a:gd name="T25" fmla="*/ 35 h 36"/>
                  <a:gd name="T26" fmla="*/ 9 w 73"/>
                  <a:gd name="T27" fmla="*/ 35 h 36"/>
                  <a:gd name="T28" fmla="*/ 2 w 73"/>
                  <a:gd name="T29" fmla="*/ 33 h 36"/>
                  <a:gd name="T30" fmla="*/ 0 w 73"/>
                  <a:gd name="T31" fmla="*/ 30 h 36"/>
                  <a:gd name="T32" fmla="*/ 0 w 73"/>
                  <a:gd name="T33" fmla="*/ 27 h 36"/>
                  <a:gd name="T34" fmla="*/ 2 w 73"/>
                  <a:gd name="T35" fmla="*/ 26 h 36"/>
                  <a:gd name="T36" fmla="*/ 19 w 73"/>
                  <a:gd name="T37" fmla="*/ 19 h 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6"/>
                  <a:gd name="T59" fmla="*/ 73 w 73"/>
                  <a:gd name="T60" fmla="*/ 36 h 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6">
                    <a:moveTo>
                      <a:pt x="19" y="19"/>
                    </a:moveTo>
                    <a:lnTo>
                      <a:pt x="26" y="22"/>
                    </a:lnTo>
                    <a:lnTo>
                      <a:pt x="37" y="21"/>
                    </a:lnTo>
                    <a:lnTo>
                      <a:pt x="50" y="14"/>
                    </a:lnTo>
                    <a:lnTo>
                      <a:pt x="59" y="8"/>
                    </a:lnTo>
                    <a:lnTo>
                      <a:pt x="64" y="0"/>
                    </a:lnTo>
                    <a:lnTo>
                      <a:pt x="67" y="1"/>
                    </a:lnTo>
                    <a:lnTo>
                      <a:pt x="72" y="10"/>
                    </a:lnTo>
                    <a:lnTo>
                      <a:pt x="69" y="14"/>
                    </a:lnTo>
                    <a:lnTo>
                      <a:pt x="59" y="18"/>
                    </a:lnTo>
                    <a:lnTo>
                      <a:pt x="46" y="21"/>
                    </a:lnTo>
                    <a:lnTo>
                      <a:pt x="33" y="32"/>
                    </a:lnTo>
                    <a:lnTo>
                      <a:pt x="19" y="35"/>
                    </a:lnTo>
                    <a:lnTo>
                      <a:pt x="9" y="35"/>
                    </a:lnTo>
                    <a:lnTo>
                      <a:pt x="2" y="33"/>
                    </a:lnTo>
                    <a:lnTo>
                      <a:pt x="0" y="30"/>
                    </a:lnTo>
                    <a:lnTo>
                      <a:pt x="0" y="27"/>
                    </a:lnTo>
                    <a:lnTo>
                      <a:pt x="2" y="26"/>
                    </a:lnTo>
                    <a:lnTo>
                      <a:pt x="19" y="19"/>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723" name="Freeform 832"/>
              <p:cNvSpPr>
                <a:spLocks/>
              </p:cNvSpPr>
              <p:nvPr/>
            </p:nvSpPr>
            <p:spPr bwMode="auto">
              <a:xfrm>
                <a:off x="948" y="3358"/>
                <a:ext cx="27" cy="25"/>
              </a:xfrm>
              <a:custGeom>
                <a:avLst/>
                <a:gdLst>
                  <a:gd name="T0" fmla="*/ 0 w 27"/>
                  <a:gd name="T1" fmla="*/ 6 h 25"/>
                  <a:gd name="T2" fmla="*/ 1 w 27"/>
                  <a:gd name="T3" fmla="*/ 24 h 25"/>
                  <a:gd name="T4" fmla="*/ 16 w 27"/>
                  <a:gd name="T5" fmla="*/ 24 h 25"/>
                  <a:gd name="T6" fmla="*/ 26 w 27"/>
                  <a:gd name="T7" fmla="*/ 0 h 25"/>
                  <a:gd name="T8" fmla="*/ 0 w 27"/>
                  <a:gd name="T9" fmla="*/ 6 h 25"/>
                  <a:gd name="T10" fmla="*/ 0 60000 65536"/>
                  <a:gd name="T11" fmla="*/ 0 60000 65536"/>
                  <a:gd name="T12" fmla="*/ 0 60000 65536"/>
                  <a:gd name="T13" fmla="*/ 0 60000 65536"/>
                  <a:gd name="T14" fmla="*/ 0 60000 65536"/>
                  <a:gd name="T15" fmla="*/ 0 w 27"/>
                  <a:gd name="T16" fmla="*/ 0 h 25"/>
                  <a:gd name="T17" fmla="*/ 27 w 27"/>
                  <a:gd name="T18" fmla="*/ 25 h 25"/>
                </a:gdLst>
                <a:ahLst/>
                <a:cxnLst>
                  <a:cxn ang="T10">
                    <a:pos x="T0" y="T1"/>
                  </a:cxn>
                  <a:cxn ang="T11">
                    <a:pos x="T2" y="T3"/>
                  </a:cxn>
                  <a:cxn ang="T12">
                    <a:pos x="T4" y="T5"/>
                  </a:cxn>
                  <a:cxn ang="T13">
                    <a:pos x="T6" y="T7"/>
                  </a:cxn>
                  <a:cxn ang="T14">
                    <a:pos x="T8" y="T9"/>
                  </a:cxn>
                </a:cxnLst>
                <a:rect l="T15" t="T16" r="T17" b="T18"/>
                <a:pathLst>
                  <a:path w="27" h="25">
                    <a:moveTo>
                      <a:pt x="0" y="6"/>
                    </a:moveTo>
                    <a:lnTo>
                      <a:pt x="1" y="24"/>
                    </a:lnTo>
                    <a:lnTo>
                      <a:pt x="16" y="24"/>
                    </a:lnTo>
                    <a:lnTo>
                      <a:pt x="26" y="0"/>
                    </a:lnTo>
                    <a:lnTo>
                      <a:pt x="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724" name="Freeform 833"/>
              <p:cNvSpPr>
                <a:spLocks/>
              </p:cNvSpPr>
              <p:nvPr/>
            </p:nvSpPr>
            <p:spPr bwMode="auto">
              <a:xfrm>
                <a:off x="904" y="3274"/>
                <a:ext cx="50" cy="108"/>
              </a:xfrm>
              <a:custGeom>
                <a:avLst/>
                <a:gdLst>
                  <a:gd name="T0" fmla="*/ 0 w 50"/>
                  <a:gd name="T1" fmla="*/ 0 h 108"/>
                  <a:gd name="T2" fmla="*/ 5 w 50"/>
                  <a:gd name="T3" fmla="*/ 18 h 108"/>
                  <a:gd name="T4" fmla="*/ 9 w 50"/>
                  <a:gd name="T5" fmla="*/ 35 h 108"/>
                  <a:gd name="T6" fmla="*/ 16 w 50"/>
                  <a:gd name="T7" fmla="*/ 53 h 108"/>
                  <a:gd name="T8" fmla="*/ 21 w 50"/>
                  <a:gd name="T9" fmla="*/ 63 h 108"/>
                  <a:gd name="T10" fmla="*/ 21 w 50"/>
                  <a:gd name="T11" fmla="*/ 70 h 108"/>
                  <a:gd name="T12" fmla="*/ 21 w 50"/>
                  <a:gd name="T13" fmla="*/ 76 h 108"/>
                  <a:gd name="T14" fmla="*/ 12 w 50"/>
                  <a:gd name="T15" fmla="*/ 86 h 108"/>
                  <a:gd name="T16" fmla="*/ 0 w 50"/>
                  <a:gd name="T17" fmla="*/ 96 h 108"/>
                  <a:gd name="T18" fmla="*/ 11 w 50"/>
                  <a:gd name="T19" fmla="*/ 107 h 108"/>
                  <a:gd name="T20" fmla="*/ 26 w 50"/>
                  <a:gd name="T21" fmla="*/ 98 h 108"/>
                  <a:gd name="T22" fmla="*/ 39 w 50"/>
                  <a:gd name="T23" fmla="*/ 91 h 108"/>
                  <a:gd name="T24" fmla="*/ 49 w 50"/>
                  <a:gd name="T25" fmla="*/ 87 h 108"/>
                  <a:gd name="T26" fmla="*/ 49 w 50"/>
                  <a:gd name="T27" fmla="*/ 76 h 108"/>
                  <a:gd name="T28" fmla="*/ 41 w 50"/>
                  <a:gd name="T29" fmla="*/ 71 h 108"/>
                  <a:gd name="T30" fmla="*/ 39 w 50"/>
                  <a:gd name="T31" fmla="*/ 63 h 108"/>
                  <a:gd name="T32" fmla="*/ 39 w 50"/>
                  <a:gd name="T33" fmla="*/ 49 h 108"/>
                  <a:gd name="T34" fmla="*/ 38 w 50"/>
                  <a:gd name="T35" fmla="*/ 39 h 108"/>
                  <a:gd name="T36" fmla="*/ 39 w 50"/>
                  <a:gd name="T37" fmla="*/ 24 h 108"/>
                  <a:gd name="T38" fmla="*/ 41 w 50"/>
                  <a:gd name="T39" fmla="*/ 17 h 108"/>
                  <a:gd name="T40" fmla="*/ 41 w 50"/>
                  <a:gd name="T41" fmla="*/ 0 h 108"/>
                  <a:gd name="T42" fmla="*/ 0 w 50"/>
                  <a:gd name="T43" fmla="*/ 0 h 1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0"/>
                  <a:gd name="T67" fmla="*/ 0 h 108"/>
                  <a:gd name="T68" fmla="*/ 50 w 50"/>
                  <a:gd name="T69" fmla="*/ 108 h 1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0" h="108">
                    <a:moveTo>
                      <a:pt x="0" y="0"/>
                    </a:moveTo>
                    <a:lnTo>
                      <a:pt x="5" y="18"/>
                    </a:lnTo>
                    <a:lnTo>
                      <a:pt x="9" y="35"/>
                    </a:lnTo>
                    <a:lnTo>
                      <a:pt x="16" y="53"/>
                    </a:lnTo>
                    <a:lnTo>
                      <a:pt x="21" y="63"/>
                    </a:lnTo>
                    <a:lnTo>
                      <a:pt x="21" y="70"/>
                    </a:lnTo>
                    <a:lnTo>
                      <a:pt x="21" y="76"/>
                    </a:lnTo>
                    <a:lnTo>
                      <a:pt x="12" y="86"/>
                    </a:lnTo>
                    <a:lnTo>
                      <a:pt x="0" y="96"/>
                    </a:lnTo>
                    <a:lnTo>
                      <a:pt x="11" y="107"/>
                    </a:lnTo>
                    <a:lnTo>
                      <a:pt x="26" y="98"/>
                    </a:lnTo>
                    <a:lnTo>
                      <a:pt x="39" y="91"/>
                    </a:lnTo>
                    <a:lnTo>
                      <a:pt x="49" y="87"/>
                    </a:lnTo>
                    <a:lnTo>
                      <a:pt x="49" y="76"/>
                    </a:lnTo>
                    <a:lnTo>
                      <a:pt x="41" y="71"/>
                    </a:lnTo>
                    <a:lnTo>
                      <a:pt x="39" y="63"/>
                    </a:lnTo>
                    <a:lnTo>
                      <a:pt x="39" y="49"/>
                    </a:lnTo>
                    <a:lnTo>
                      <a:pt x="38" y="39"/>
                    </a:lnTo>
                    <a:lnTo>
                      <a:pt x="39" y="24"/>
                    </a:lnTo>
                    <a:lnTo>
                      <a:pt x="41" y="17"/>
                    </a:lnTo>
                    <a:lnTo>
                      <a:pt x="41" y="0"/>
                    </a:lnTo>
                    <a:lnTo>
                      <a:pt x="0"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6725" name="Freeform 834"/>
              <p:cNvSpPr>
                <a:spLocks/>
              </p:cNvSpPr>
              <p:nvPr/>
            </p:nvSpPr>
            <p:spPr bwMode="auto">
              <a:xfrm>
                <a:off x="884" y="3350"/>
                <a:ext cx="73" cy="37"/>
              </a:xfrm>
              <a:custGeom>
                <a:avLst/>
                <a:gdLst>
                  <a:gd name="T0" fmla="*/ 19 w 73"/>
                  <a:gd name="T1" fmla="*/ 20 h 37"/>
                  <a:gd name="T2" fmla="*/ 26 w 73"/>
                  <a:gd name="T3" fmla="*/ 22 h 37"/>
                  <a:gd name="T4" fmla="*/ 37 w 73"/>
                  <a:gd name="T5" fmla="*/ 22 h 37"/>
                  <a:gd name="T6" fmla="*/ 50 w 73"/>
                  <a:gd name="T7" fmla="*/ 14 h 37"/>
                  <a:gd name="T8" fmla="*/ 59 w 73"/>
                  <a:gd name="T9" fmla="*/ 9 h 37"/>
                  <a:gd name="T10" fmla="*/ 64 w 73"/>
                  <a:gd name="T11" fmla="*/ 0 h 37"/>
                  <a:gd name="T12" fmla="*/ 67 w 73"/>
                  <a:gd name="T13" fmla="*/ 1 h 37"/>
                  <a:gd name="T14" fmla="*/ 72 w 73"/>
                  <a:gd name="T15" fmla="*/ 11 h 37"/>
                  <a:gd name="T16" fmla="*/ 69 w 73"/>
                  <a:gd name="T17" fmla="*/ 14 h 37"/>
                  <a:gd name="T18" fmla="*/ 59 w 73"/>
                  <a:gd name="T19" fmla="*/ 19 h 37"/>
                  <a:gd name="T20" fmla="*/ 46 w 73"/>
                  <a:gd name="T21" fmla="*/ 22 h 37"/>
                  <a:gd name="T22" fmla="*/ 33 w 73"/>
                  <a:gd name="T23" fmla="*/ 33 h 37"/>
                  <a:gd name="T24" fmla="*/ 19 w 73"/>
                  <a:gd name="T25" fmla="*/ 36 h 37"/>
                  <a:gd name="T26" fmla="*/ 9 w 73"/>
                  <a:gd name="T27" fmla="*/ 36 h 37"/>
                  <a:gd name="T28" fmla="*/ 2 w 73"/>
                  <a:gd name="T29" fmla="*/ 34 h 37"/>
                  <a:gd name="T30" fmla="*/ 0 w 73"/>
                  <a:gd name="T31" fmla="*/ 30 h 37"/>
                  <a:gd name="T32" fmla="*/ 0 w 73"/>
                  <a:gd name="T33" fmla="*/ 28 h 37"/>
                  <a:gd name="T34" fmla="*/ 2 w 73"/>
                  <a:gd name="T35" fmla="*/ 25 h 37"/>
                  <a:gd name="T36" fmla="*/ 19 w 73"/>
                  <a:gd name="T37" fmla="*/ 2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7"/>
                  <a:gd name="T59" fmla="*/ 73 w 73"/>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7">
                    <a:moveTo>
                      <a:pt x="19" y="20"/>
                    </a:moveTo>
                    <a:lnTo>
                      <a:pt x="26" y="22"/>
                    </a:lnTo>
                    <a:lnTo>
                      <a:pt x="37" y="22"/>
                    </a:lnTo>
                    <a:lnTo>
                      <a:pt x="50" y="14"/>
                    </a:lnTo>
                    <a:lnTo>
                      <a:pt x="59" y="9"/>
                    </a:lnTo>
                    <a:lnTo>
                      <a:pt x="64" y="0"/>
                    </a:lnTo>
                    <a:lnTo>
                      <a:pt x="67" y="1"/>
                    </a:lnTo>
                    <a:lnTo>
                      <a:pt x="72" y="11"/>
                    </a:lnTo>
                    <a:lnTo>
                      <a:pt x="69" y="14"/>
                    </a:lnTo>
                    <a:lnTo>
                      <a:pt x="59" y="19"/>
                    </a:lnTo>
                    <a:lnTo>
                      <a:pt x="46" y="22"/>
                    </a:lnTo>
                    <a:lnTo>
                      <a:pt x="33" y="33"/>
                    </a:lnTo>
                    <a:lnTo>
                      <a:pt x="19" y="36"/>
                    </a:lnTo>
                    <a:lnTo>
                      <a:pt x="9" y="36"/>
                    </a:lnTo>
                    <a:lnTo>
                      <a:pt x="2" y="34"/>
                    </a:lnTo>
                    <a:lnTo>
                      <a:pt x="0" y="30"/>
                    </a:lnTo>
                    <a:lnTo>
                      <a:pt x="0" y="28"/>
                    </a:lnTo>
                    <a:lnTo>
                      <a:pt x="2" y="25"/>
                    </a:lnTo>
                    <a:lnTo>
                      <a:pt x="19"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726" name="Freeform 835"/>
              <p:cNvSpPr>
                <a:spLocks/>
              </p:cNvSpPr>
              <p:nvPr/>
            </p:nvSpPr>
            <p:spPr bwMode="auto">
              <a:xfrm>
                <a:off x="943" y="3366"/>
                <a:ext cx="29" cy="25"/>
              </a:xfrm>
              <a:custGeom>
                <a:avLst/>
                <a:gdLst>
                  <a:gd name="T0" fmla="*/ 0 w 29"/>
                  <a:gd name="T1" fmla="*/ 6 h 25"/>
                  <a:gd name="T2" fmla="*/ 1 w 29"/>
                  <a:gd name="T3" fmla="*/ 24 h 25"/>
                  <a:gd name="T4" fmla="*/ 19 w 29"/>
                  <a:gd name="T5" fmla="*/ 24 h 25"/>
                  <a:gd name="T6" fmla="*/ 28 w 29"/>
                  <a:gd name="T7" fmla="*/ 0 h 25"/>
                  <a:gd name="T8" fmla="*/ 0 w 29"/>
                  <a:gd name="T9" fmla="*/ 6 h 25"/>
                  <a:gd name="T10" fmla="*/ 0 60000 65536"/>
                  <a:gd name="T11" fmla="*/ 0 60000 65536"/>
                  <a:gd name="T12" fmla="*/ 0 60000 65536"/>
                  <a:gd name="T13" fmla="*/ 0 60000 65536"/>
                  <a:gd name="T14" fmla="*/ 0 60000 65536"/>
                  <a:gd name="T15" fmla="*/ 0 w 29"/>
                  <a:gd name="T16" fmla="*/ 0 h 25"/>
                  <a:gd name="T17" fmla="*/ 29 w 29"/>
                  <a:gd name="T18" fmla="*/ 25 h 25"/>
                </a:gdLst>
                <a:ahLst/>
                <a:cxnLst>
                  <a:cxn ang="T10">
                    <a:pos x="T0" y="T1"/>
                  </a:cxn>
                  <a:cxn ang="T11">
                    <a:pos x="T2" y="T3"/>
                  </a:cxn>
                  <a:cxn ang="T12">
                    <a:pos x="T4" y="T5"/>
                  </a:cxn>
                  <a:cxn ang="T13">
                    <a:pos x="T6" y="T7"/>
                  </a:cxn>
                  <a:cxn ang="T14">
                    <a:pos x="T8" y="T9"/>
                  </a:cxn>
                </a:cxnLst>
                <a:rect l="T15" t="T16" r="T17" b="T18"/>
                <a:pathLst>
                  <a:path w="29" h="25">
                    <a:moveTo>
                      <a:pt x="0" y="6"/>
                    </a:moveTo>
                    <a:lnTo>
                      <a:pt x="1" y="24"/>
                    </a:lnTo>
                    <a:lnTo>
                      <a:pt x="19" y="24"/>
                    </a:lnTo>
                    <a:lnTo>
                      <a:pt x="28" y="0"/>
                    </a:lnTo>
                    <a:lnTo>
                      <a:pt x="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727" name="Freeform 836"/>
              <p:cNvSpPr>
                <a:spLocks/>
              </p:cNvSpPr>
              <p:nvPr/>
            </p:nvSpPr>
            <p:spPr bwMode="auto">
              <a:xfrm>
                <a:off x="1016" y="2905"/>
                <a:ext cx="81" cy="92"/>
              </a:xfrm>
              <a:custGeom>
                <a:avLst/>
                <a:gdLst>
                  <a:gd name="T0" fmla="*/ 24 w 81"/>
                  <a:gd name="T1" fmla="*/ 1 h 92"/>
                  <a:gd name="T2" fmla="*/ 13 w 81"/>
                  <a:gd name="T3" fmla="*/ 4 h 92"/>
                  <a:gd name="T4" fmla="*/ 9 w 81"/>
                  <a:gd name="T5" fmla="*/ 13 h 92"/>
                  <a:gd name="T6" fmla="*/ 6 w 81"/>
                  <a:gd name="T7" fmla="*/ 23 h 92"/>
                  <a:gd name="T8" fmla="*/ 6 w 81"/>
                  <a:gd name="T9" fmla="*/ 27 h 92"/>
                  <a:gd name="T10" fmla="*/ 6 w 81"/>
                  <a:gd name="T11" fmla="*/ 32 h 92"/>
                  <a:gd name="T12" fmla="*/ 7 w 81"/>
                  <a:gd name="T13" fmla="*/ 34 h 92"/>
                  <a:gd name="T14" fmla="*/ 6 w 81"/>
                  <a:gd name="T15" fmla="*/ 39 h 92"/>
                  <a:gd name="T16" fmla="*/ 2 w 81"/>
                  <a:gd name="T17" fmla="*/ 46 h 92"/>
                  <a:gd name="T18" fmla="*/ 0 w 81"/>
                  <a:gd name="T19" fmla="*/ 47 h 92"/>
                  <a:gd name="T20" fmla="*/ 0 w 81"/>
                  <a:gd name="T21" fmla="*/ 48 h 92"/>
                  <a:gd name="T22" fmla="*/ 0 w 81"/>
                  <a:gd name="T23" fmla="*/ 49 h 92"/>
                  <a:gd name="T24" fmla="*/ 0 w 81"/>
                  <a:gd name="T25" fmla="*/ 51 h 92"/>
                  <a:gd name="T26" fmla="*/ 0 w 81"/>
                  <a:gd name="T27" fmla="*/ 53 h 92"/>
                  <a:gd name="T28" fmla="*/ 4 w 81"/>
                  <a:gd name="T29" fmla="*/ 53 h 92"/>
                  <a:gd name="T30" fmla="*/ 6 w 81"/>
                  <a:gd name="T31" fmla="*/ 54 h 92"/>
                  <a:gd name="T32" fmla="*/ 6 w 81"/>
                  <a:gd name="T33" fmla="*/ 56 h 92"/>
                  <a:gd name="T34" fmla="*/ 6 w 81"/>
                  <a:gd name="T35" fmla="*/ 58 h 92"/>
                  <a:gd name="T36" fmla="*/ 4 w 81"/>
                  <a:gd name="T37" fmla="*/ 62 h 92"/>
                  <a:gd name="T38" fmla="*/ 6 w 81"/>
                  <a:gd name="T39" fmla="*/ 64 h 92"/>
                  <a:gd name="T40" fmla="*/ 6 w 81"/>
                  <a:gd name="T41" fmla="*/ 65 h 92"/>
                  <a:gd name="T42" fmla="*/ 6 w 81"/>
                  <a:gd name="T43" fmla="*/ 66 h 92"/>
                  <a:gd name="T44" fmla="*/ 6 w 81"/>
                  <a:gd name="T45" fmla="*/ 69 h 92"/>
                  <a:gd name="T46" fmla="*/ 7 w 81"/>
                  <a:gd name="T47" fmla="*/ 69 h 92"/>
                  <a:gd name="T48" fmla="*/ 8 w 81"/>
                  <a:gd name="T49" fmla="*/ 71 h 92"/>
                  <a:gd name="T50" fmla="*/ 8 w 81"/>
                  <a:gd name="T51" fmla="*/ 74 h 92"/>
                  <a:gd name="T52" fmla="*/ 9 w 81"/>
                  <a:gd name="T53" fmla="*/ 76 h 92"/>
                  <a:gd name="T54" fmla="*/ 10 w 81"/>
                  <a:gd name="T55" fmla="*/ 76 h 92"/>
                  <a:gd name="T56" fmla="*/ 12 w 81"/>
                  <a:gd name="T57" fmla="*/ 78 h 92"/>
                  <a:gd name="T58" fmla="*/ 14 w 81"/>
                  <a:gd name="T59" fmla="*/ 79 h 92"/>
                  <a:gd name="T60" fmla="*/ 17 w 81"/>
                  <a:gd name="T61" fmla="*/ 79 h 92"/>
                  <a:gd name="T62" fmla="*/ 22 w 81"/>
                  <a:gd name="T63" fmla="*/ 79 h 92"/>
                  <a:gd name="T64" fmla="*/ 27 w 81"/>
                  <a:gd name="T65" fmla="*/ 78 h 92"/>
                  <a:gd name="T66" fmla="*/ 35 w 81"/>
                  <a:gd name="T67" fmla="*/ 91 h 92"/>
                  <a:gd name="T68" fmla="*/ 68 w 81"/>
                  <a:gd name="T69" fmla="*/ 76 h 92"/>
                  <a:gd name="T70" fmla="*/ 65 w 81"/>
                  <a:gd name="T71" fmla="*/ 71 h 92"/>
                  <a:gd name="T72" fmla="*/ 64 w 81"/>
                  <a:gd name="T73" fmla="*/ 65 h 92"/>
                  <a:gd name="T74" fmla="*/ 64 w 81"/>
                  <a:gd name="T75" fmla="*/ 61 h 92"/>
                  <a:gd name="T76" fmla="*/ 80 w 81"/>
                  <a:gd name="T77" fmla="*/ 47 h 92"/>
                  <a:gd name="T78" fmla="*/ 80 w 81"/>
                  <a:gd name="T79" fmla="*/ 15 h 92"/>
                  <a:gd name="T80" fmla="*/ 70 w 81"/>
                  <a:gd name="T81" fmla="*/ 7 h 92"/>
                  <a:gd name="T82" fmla="*/ 59 w 81"/>
                  <a:gd name="T83" fmla="*/ 2 h 92"/>
                  <a:gd name="T84" fmla="*/ 50 w 81"/>
                  <a:gd name="T85" fmla="*/ 0 h 92"/>
                  <a:gd name="T86" fmla="*/ 36 w 81"/>
                  <a:gd name="T87" fmla="*/ 0 h 92"/>
                  <a:gd name="T88" fmla="*/ 24 w 81"/>
                  <a:gd name="T89" fmla="*/ 1 h 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1"/>
                  <a:gd name="T136" fmla="*/ 0 h 92"/>
                  <a:gd name="T137" fmla="*/ 81 w 81"/>
                  <a:gd name="T138" fmla="*/ 92 h 9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1" h="92">
                    <a:moveTo>
                      <a:pt x="24" y="1"/>
                    </a:moveTo>
                    <a:lnTo>
                      <a:pt x="13" y="4"/>
                    </a:lnTo>
                    <a:lnTo>
                      <a:pt x="9" y="13"/>
                    </a:lnTo>
                    <a:lnTo>
                      <a:pt x="6" y="23"/>
                    </a:lnTo>
                    <a:lnTo>
                      <a:pt x="6" y="27"/>
                    </a:lnTo>
                    <a:lnTo>
                      <a:pt x="6" y="32"/>
                    </a:lnTo>
                    <a:lnTo>
                      <a:pt x="7" y="34"/>
                    </a:lnTo>
                    <a:lnTo>
                      <a:pt x="6" y="39"/>
                    </a:lnTo>
                    <a:lnTo>
                      <a:pt x="2" y="46"/>
                    </a:lnTo>
                    <a:lnTo>
                      <a:pt x="0" y="47"/>
                    </a:lnTo>
                    <a:lnTo>
                      <a:pt x="0" y="48"/>
                    </a:lnTo>
                    <a:lnTo>
                      <a:pt x="0" y="49"/>
                    </a:lnTo>
                    <a:lnTo>
                      <a:pt x="0" y="51"/>
                    </a:lnTo>
                    <a:lnTo>
                      <a:pt x="0" y="53"/>
                    </a:lnTo>
                    <a:lnTo>
                      <a:pt x="4" y="53"/>
                    </a:lnTo>
                    <a:lnTo>
                      <a:pt x="6" y="54"/>
                    </a:lnTo>
                    <a:lnTo>
                      <a:pt x="6" y="56"/>
                    </a:lnTo>
                    <a:lnTo>
                      <a:pt x="6" y="58"/>
                    </a:lnTo>
                    <a:lnTo>
                      <a:pt x="4" y="62"/>
                    </a:lnTo>
                    <a:lnTo>
                      <a:pt x="6" y="64"/>
                    </a:lnTo>
                    <a:lnTo>
                      <a:pt x="6" y="65"/>
                    </a:lnTo>
                    <a:lnTo>
                      <a:pt x="6" y="66"/>
                    </a:lnTo>
                    <a:lnTo>
                      <a:pt x="6" y="69"/>
                    </a:lnTo>
                    <a:lnTo>
                      <a:pt x="7" y="69"/>
                    </a:lnTo>
                    <a:lnTo>
                      <a:pt x="8" y="71"/>
                    </a:lnTo>
                    <a:lnTo>
                      <a:pt x="8" y="74"/>
                    </a:lnTo>
                    <a:lnTo>
                      <a:pt x="9" y="76"/>
                    </a:lnTo>
                    <a:lnTo>
                      <a:pt x="10" y="76"/>
                    </a:lnTo>
                    <a:lnTo>
                      <a:pt x="12" y="78"/>
                    </a:lnTo>
                    <a:lnTo>
                      <a:pt x="14" y="79"/>
                    </a:lnTo>
                    <a:lnTo>
                      <a:pt x="17" y="79"/>
                    </a:lnTo>
                    <a:lnTo>
                      <a:pt x="22" y="79"/>
                    </a:lnTo>
                    <a:lnTo>
                      <a:pt x="27" y="78"/>
                    </a:lnTo>
                    <a:lnTo>
                      <a:pt x="35" y="91"/>
                    </a:lnTo>
                    <a:lnTo>
                      <a:pt x="68" y="76"/>
                    </a:lnTo>
                    <a:lnTo>
                      <a:pt x="65" y="71"/>
                    </a:lnTo>
                    <a:lnTo>
                      <a:pt x="64" y="65"/>
                    </a:lnTo>
                    <a:lnTo>
                      <a:pt x="64" y="61"/>
                    </a:lnTo>
                    <a:lnTo>
                      <a:pt x="80" y="47"/>
                    </a:lnTo>
                    <a:lnTo>
                      <a:pt x="80" y="15"/>
                    </a:lnTo>
                    <a:lnTo>
                      <a:pt x="70" y="7"/>
                    </a:lnTo>
                    <a:lnTo>
                      <a:pt x="59" y="2"/>
                    </a:lnTo>
                    <a:lnTo>
                      <a:pt x="50" y="0"/>
                    </a:lnTo>
                    <a:lnTo>
                      <a:pt x="36" y="0"/>
                    </a:lnTo>
                    <a:lnTo>
                      <a:pt x="24" y="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6728" name="Freeform 837"/>
              <p:cNvSpPr>
                <a:spLocks/>
              </p:cNvSpPr>
              <p:nvPr/>
            </p:nvSpPr>
            <p:spPr bwMode="auto">
              <a:xfrm>
                <a:off x="1057" y="2963"/>
                <a:ext cx="27" cy="26"/>
              </a:xfrm>
              <a:custGeom>
                <a:avLst/>
                <a:gdLst>
                  <a:gd name="T0" fmla="*/ 26 w 27"/>
                  <a:gd name="T1" fmla="*/ 0 h 26"/>
                  <a:gd name="T2" fmla="*/ 21 w 27"/>
                  <a:gd name="T3" fmla="*/ 12 h 26"/>
                  <a:gd name="T4" fmla="*/ 12 w 27"/>
                  <a:gd name="T5" fmla="*/ 17 h 26"/>
                  <a:gd name="T6" fmla="*/ 0 w 27"/>
                  <a:gd name="T7" fmla="*/ 25 h 26"/>
                  <a:gd name="T8" fmla="*/ 16 w 27"/>
                  <a:gd name="T9" fmla="*/ 19 h 26"/>
                  <a:gd name="T10" fmla="*/ 21 w 27"/>
                  <a:gd name="T11" fmla="*/ 12 h 26"/>
                  <a:gd name="T12" fmla="*/ 26 w 27"/>
                  <a:gd name="T13" fmla="*/ 0 h 26"/>
                  <a:gd name="T14" fmla="*/ 0 60000 65536"/>
                  <a:gd name="T15" fmla="*/ 0 60000 65536"/>
                  <a:gd name="T16" fmla="*/ 0 60000 65536"/>
                  <a:gd name="T17" fmla="*/ 0 60000 65536"/>
                  <a:gd name="T18" fmla="*/ 0 60000 65536"/>
                  <a:gd name="T19" fmla="*/ 0 60000 65536"/>
                  <a:gd name="T20" fmla="*/ 0 60000 65536"/>
                  <a:gd name="T21" fmla="*/ 0 w 27"/>
                  <a:gd name="T22" fmla="*/ 0 h 26"/>
                  <a:gd name="T23" fmla="*/ 27 w 27"/>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6">
                    <a:moveTo>
                      <a:pt x="26" y="0"/>
                    </a:moveTo>
                    <a:lnTo>
                      <a:pt x="21" y="12"/>
                    </a:lnTo>
                    <a:lnTo>
                      <a:pt x="12" y="17"/>
                    </a:lnTo>
                    <a:lnTo>
                      <a:pt x="0" y="25"/>
                    </a:lnTo>
                    <a:lnTo>
                      <a:pt x="16" y="19"/>
                    </a:lnTo>
                    <a:lnTo>
                      <a:pt x="21" y="12"/>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6729" name="Freeform 838"/>
              <p:cNvSpPr>
                <a:spLocks/>
              </p:cNvSpPr>
              <p:nvPr/>
            </p:nvSpPr>
            <p:spPr bwMode="auto">
              <a:xfrm>
                <a:off x="1027" y="2934"/>
                <a:ext cx="29" cy="1"/>
              </a:xfrm>
              <a:custGeom>
                <a:avLst/>
                <a:gdLst>
                  <a:gd name="T0" fmla="*/ 0 w 29"/>
                  <a:gd name="T1" fmla="*/ 0 h 1"/>
                  <a:gd name="T2" fmla="*/ 0 w 29"/>
                  <a:gd name="T3" fmla="*/ 0 h 1"/>
                  <a:gd name="T4" fmla="*/ 2 w 29"/>
                  <a:gd name="T5" fmla="*/ 0 h 1"/>
                  <a:gd name="T6" fmla="*/ 7 w 29"/>
                  <a:gd name="T7" fmla="*/ 0 h 1"/>
                  <a:gd name="T8" fmla="*/ 14 w 29"/>
                  <a:gd name="T9" fmla="*/ 0 h 1"/>
                  <a:gd name="T10" fmla="*/ 23 w 29"/>
                  <a:gd name="T11" fmla="*/ 0 h 1"/>
                  <a:gd name="T12" fmla="*/ 28 w 29"/>
                  <a:gd name="T13" fmla="*/ 0 h 1"/>
                  <a:gd name="T14" fmla="*/ 19 w 29"/>
                  <a:gd name="T15" fmla="*/ 0 h 1"/>
                  <a:gd name="T16" fmla="*/ 15 w 29"/>
                  <a:gd name="T17" fmla="*/ 0 h 1"/>
                  <a:gd name="T18" fmla="*/ 10 w 29"/>
                  <a:gd name="T19" fmla="*/ 0 h 1"/>
                  <a:gd name="T20" fmla="*/ 7 w 29"/>
                  <a:gd name="T21" fmla="*/ 0 h 1"/>
                  <a:gd name="T22" fmla="*/ 2 w 29"/>
                  <a:gd name="T23" fmla="*/ 0 h 1"/>
                  <a:gd name="T24" fmla="*/ 0 w 29"/>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1"/>
                  <a:gd name="T41" fmla="*/ 29 w 29"/>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1">
                    <a:moveTo>
                      <a:pt x="0" y="0"/>
                    </a:moveTo>
                    <a:lnTo>
                      <a:pt x="0" y="0"/>
                    </a:lnTo>
                    <a:lnTo>
                      <a:pt x="2" y="0"/>
                    </a:lnTo>
                    <a:lnTo>
                      <a:pt x="7" y="0"/>
                    </a:lnTo>
                    <a:lnTo>
                      <a:pt x="14" y="0"/>
                    </a:lnTo>
                    <a:lnTo>
                      <a:pt x="23" y="0"/>
                    </a:lnTo>
                    <a:lnTo>
                      <a:pt x="28" y="0"/>
                    </a:lnTo>
                    <a:lnTo>
                      <a:pt x="19" y="0"/>
                    </a:lnTo>
                    <a:lnTo>
                      <a:pt x="15" y="0"/>
                    </a:lnTo>
                    <a:lnTo>
                      <a:pt x="10" y="0"/>
                    </a:lnTo>
                    <a:lnTo>
                      <a:pt x="7" y="0"/>
                    </a:lnTo>
                    <a:lnTo>
                      <a:pt x="2" y="0"/>
                    </a:lnTo>
                    <a:lnTo>
                      <a:pt x="0" y="0"/>
                    </a:lnTo>
                  </a:path>
                </a:pathLst>
              </a:custGeom>
              <a:solidFill>
                <a:srgbClr val="201000"/>
              </a:solidFill>
              <a:ln w="9525" cap="rnd">
                <a:noFill/>
                <a:round/>
                <a:headEnd type="none" w="sm" len="sm"/>
                <a:tailEnd type="none" w="sm" len="sm"/>
              </a:ln>
            </p:spPr>
            <p:txBody>
              <a:bodyPr/>
              <a:lstStyle/>
              <a:p>
                <a:endParaRPr lang="es-ES"/>
              </a:p>
            </p:txBody>
          </p:sp>
          <p:sp>
            <p:nvSpPr>
              <p:cNvPr id="106730" name="Freeform 839"/>
              <p:cNvSpPr>
                <a:spLocks/>
              </p:cNvSpPr>
              <p:nvPr/>
            </p:nvSpPr>
            <p:spPr bwMode="auto">
              <a:xfrm>
                <a:off x="1064" y="2940"/>
                <a:ext cx="26" cy="24"/>
              </a:xfrm>
              <a:custGeom>
                <a:avLst/>
                <a:gdLst>
                  <a:gd name="T0" fmla="*/ 0 w 26"/>
                  <a:gd name="T1" fmla="*/ 2 h 24"/>
                  <a:gd name="T2" fmla="*/ 6 w 26"/>
                  <a:gd name="T3" fmla="*/ 0 h 24"/>
                  <a:gd name="T4" fmla="*/ 19 w 26"/>
                  <a:gd name="T5" fmla="*/ 2 h 24"/>
                  <a:gd name="T6" fmla="*/ 19 w 26"/>
                  <a:gd name="T7" fmla="*/ 4 h 24"/>
                  <a:gd name="T8" fmla="*/ 19 w 26"/>
                  <a:gd name="T9" fmla="*/ 10 h 24"/>
                  <a:gd name="T10" fmla="*/ 19 w 26"/>
                  <a:gd name="T11" fmla="*/ 15 h 24"/>
                  <a:gd name="T12" fmla="*/ 19 w 26"/>
                  <a:gd name="T13" fmla="*/ 18 h 24"/>
                  <a:gd name="T14" fmla="*/ 12 w 26"/>
                  <a:gd name="T15" fmla="*/ 12 h 24"/>
                  <a:gd name="T16" fmla="*/ 12 w 26"/>
                  <a:gd name="T17" fmla="*/ 10 h 24"/>
                  <a:gd name="T18" fmla="*/ 6 w 26"/>
                  <a:gd name="T19" fmla="*/ 8 h 24"/>
                  <a:gd name="T20" fmla="*/ 12 w 26"/>
                  <a:gd name="T21" fmla="*/ 10 h 24"/>
                  <a:gd name="T22" fmla="*/ 12 w 26"/>
                  <a:gd name="T23" fmla="*/ 15 h 24"/>
                  <a:gd name="T24" fmla="*/ 19 w 26"/>
                  <a:gd name="T25" fmla="*/ 18 h 24"/>
                  <a:gd name="T26" fmla="*/ 12 w 26"/>
                  <a:gd name="T27" fmla="*/ 23 h 24"/>
                  <a:gd name="T28" fmla="*/ 19 w 26"/>
                  <a:gd name="T29" fmla="*/ 20 h 24"/>
                  <a:gd name="T30" fmla="*/ 25 w 26"/>
                  <a:gd name="T31" fmla="*/ 17 h 24"/>
                  <a:gd name="T32" fmla="*/ 25 w 26"/>
                  <a:gd name="T33" fmla="*/ 10 h 24"/>
                  <a:gd name="T34" fmla="*/ 25 w 26"/>
                  <a:gd name="T35" fmla="*/ 2 h 24"/>
                  <a:gd name="T36" fmla="*/ 19 w 26"/>
                  <a:gd name="T37" fmla="*/ 0 h 24"/>
                  <a:gd name="T38" fmla="*/ 12 w 26"/>
                  <a:gd name="T39" fmla="*/ 0 h 24"/>
                  <a:gd name="T40" fmla="*/ 6 w 26"/>
                  <a:gd name="T41" fmla="*/ 0 h 24"/>
                  <a:gd name="T42" fmla="*/ 0 w 26"/>
                  <a:gd name="T43" fmla="*/ 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24"/>
                  <a:gd name="T68" fmla="*/ 26 w 26"/>
                  <a:gd name="T69" fmla="*/ 24 h 2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24">
                    <a:moveTo>
                      <a:pt x="0" y="2"/>
                    </a:moveTo>
                    <a:lnTo>
                      <a:pt x="6" y="0"/>
                    </a:lnTo>
                    <a:lnTo>
                      <a:pt x="19" y="2"/>
                    </a:lnTo>
                    <a:lnTo>
                      <a:pt x="19" y="4"/>
                    </a:lnTo>
                    <a:lnTo>
                      <a:pt x="19" y="10"/>
                    </a:lnTo>
                    <a:lnTo>
                      <a:pt x="19" y="15"/>
                    </a:lnTo>
                    <a:lnTo>
                      <a:pt x="19" y="18"/>
                    </a:lnTo>
                    <a:lnTo>
                      <a:pt x="12" y="12"/>
                    </a:lnTo>
                    <a:lnTo>
                      <a:pt x="12" y="10"/>
                    </a:lnTo>
                    <a:lnTo>
                      <a:pt x="6" y="8"/>
                    </a:lnTo>
                    <a:lnTo>
                      <a:pt x="12" y="10"/>
                    </a:lnTo>
                    <a:lnTo>
                      <a:pt x="12" y="15"/>
                    </a:lnTo>
                    <a:lnTo>
                      <a:pt x="19" y="18"/>
                    </a:lnTo>
                    <a:lnTo>
                      <a:pt x="12" y="23"/>
                    </a:lnTo>
                    <a:lnTo>
                      <a:pt x="19" y="20"/>
                    </a:lnTo>
                    <a:lnTo>
                      <a:pt x="25" y="17"/>
                    </a:lnTo>
                    <a:lnTo>
                      <a:pt x="25" y="10"/>
                    </a:lnTo>
                    <a:lnTo>
                      <a:pt x="25" y="2"/>
                    </a:lnTo>
                    <a:lnTo>
                      <a:pt x="19" y="0"/>
                    </a:lnTo>
                    <a:lnTo>
                      <a:pt x="12" y="0"/>
                    </a:lnTo>
                    <a:lnTo>
                      <a:pt x="6" y="0"/>
                    </a:lnTo>
                    <a:lnTo>
                      <a:pt x="0" y="2"/>
                    </a:lnTo>
                  </a:path>
                </a:pathLst>
              </a:custGeom>
              <a:solidFill>
                <a:srgbClr val="402000"/>
              </a:solidFill>
              <a:ln w="9525" cap="rnd">
                <a:noFill/>
                <a:round/>
                <a:headEnd type="none" w="sm" len="sm"/>
                <a:tailEnd type="none" w="sm" len="sm"/>
              </a:ln>
            </p:spPr>
            <p:txBody>
              <a:bodyPr/>
              <a:lstStyle/>
              <a:p>
                <a:endParaRPr lang="es-ES"/>
              </a:p>
            </p:txBody>
          </p:sp>
          <p:sp>
            <p:nvSpPr>
              <p:cNvPr id="106731" name="Freeform 840"/>
              <p:cNvSpPr>
                <a:spLocks/>
              </p:cNvSpPr>
              <p:nvPr/>
            </p:nvSpPr>
            <p:spPr bwMode="auto">
              <a:xfrm>
                <a:off x="1061" y="2940"/>
                <a:ext cx="28" cy="24"/>
              </a:xfrm>
              <a:custGeom>
                <a:avLst/>
                <a:gdLst>
                  <a:gd name="T0" fmla="*/ 0 w 28"/>
                  <a:gd name="T1" fmla="*/ 5 h 24"/>
                  <a:gd name="T2" fmla="*/ 2 w 28"/>
                  <a:gd name="T3" fmla="*/ 1 h 24"/>
                  <a:gd name="T4" fmla="*/ 12 w 28"/>
                  <a:gd name="T5" fmla="*/ 0 h 24"/>
                  <a:gd name="T6" fmla="*/ 18 w 28"/>
                  <a:gd name="T7" fmla="*/ 0 h 24"/>
                  <a:gd name="T8" fmla="*/ 22 w 28"/>
                  <a:gd name="T9" fmla="*/ 2 h 24"/>
                  <a:gd name="T10" fmla="*/ 27 w 28"/>
                  <a:gd name="T11" fmla="*/ 5 h 24"/>
                  <a:gd name="T12" fmla="*/ 27 w 28"/>
                  <a:gd name="T13" fmla="*/ 7 h 24"/>
                  <a:gd name="T14" fmla="*/ 22 w 28"/>
                  <a:gd name="T15" fmla="*/ 10 h 24"/>
                  <a:gd name="T16" fmla="*/ 22 w 28"/>
                  <a:gd name="T17" fmla="*/ 15 h 24"/>
                  <a:gd name="T18" fmla="*/ 22 w 28"/>
                  <a:gd name="T19" fmla="*/ 17 h 24"/>
                  <a:gd name="T20" fmla="*/ 15 w 28"/>
                  <a:gd name="T21" fmla="*/ 19 h 24"/>
                  <a:gd name="T22" fmla="*/ 12 w 28"/>
                  <a:gd name="T23" fmla="*/ 19 h 24"/>
                  <a:gd name="T24" fmla="*/ 9 w 28"/>
                  <a:gd name="T25" fmla="*/ 19 h 24"/>
                  <a:gd name="T26" fmla="*/ 9 w 28"/>
                  <a:gd name="T27" fmla="*/ 20 h 24"/>
                  <a:gd name="T28" fmla="*/ 12 w 28"/>
                  <a:gd name="T29" fmla="*/ 23 h 24"/>
                  <a:gd name="T30" fmla="*/ 15 w 28"/>
                  <a:gd name="T31" fmla="*/ 20 h 24"/>
                  <a:gd name="T32" fmla="*/ 22 w 28"/>
                  <a:gd name="T33" fmla="*/ 20 h 24"/>
                  <a:gd name="T34" fmla="*/ 27 w 28"/>
                  <a:gd name="T35" fmla="*/ 17 h 24"/>
                  <a:gd name="T36" fmla="*/ 27 w 28"/>
                  <a:gd name="T37" fmla="*/ 12 h 24"/>
                  <a:gd name="T38" fmla="*/ 27 w 28"/>
                  <a:gd name="T39" fmla="*/ 7 h 24"/>
                  <a:gd name="T40" fmla="*/ 27 w 28"/>
                  <a:gd name="T41" fmla="*/ 5 h 24"/>
                  <a:gd name="T42" fmla="*/ 22 w 28"/>
                  <a:gd name="T43" fmla="*/ 2 h 24"/>
                  <a:gd name="T44" fmla="*/ 22 w 28"/>
                  <a:gd name="T45" fmla="*/ 0 h 24"/>
                  <a:gd name="T46" fmla="*/ 12 w 28"/>
                  <a:gd name="T47" fmla="*/ 0 h 24"/>
                  <a:gd name="T48" fmla="*/ 2 w 28"/>
                  <a:gd name="T49" fmla="*/ 0 h 24"/>
                  <a:gd name="T50" fmla="*/ 2 w 28"/>
                  <a:gd name="T51" fmla="*/ 1 h 24"/>
                  <a:gd name="T52" fmla="*/ 0 w 28"/>
                  <a:gd name="T53" fmla="*/ 5 h 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8"/>
                  <a:gd name="T82" fmla="*/ 0 h 24"/>
                  <a:gd name="T83" fmla="*/ 28 w 28"/>
                  <a:gd name="T84" fmla="*/ 24 h 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8" h="24">
                    <a:moveTo>
                      <a:pt x="0" y="5"/>
                    </a:moveTo>
                    <a:lnTo>
                      <a:pt x="2" y="1"/>
                    </a:lnTo>
                    <a:lnTo>
                      <a:pt x="12" y="0"/>
                    </a:lnTo>
                    <a:lnTo>
                      <a:pt x="18" y="0"/>
                    </a:lnTo>
                    <a:lnTo>
                      <a:pt x="22" y="2"/>
                    </a:lnTo>
                    <a:lnTo>
                      <a:pt x="27" y="5"/>
                    </a:lnTo>
                    <a:lnTo>
                      <a:pt x="27" y="7"/>
                    </a:lnTo>
                    <a:lnTo>
                      <a:pt x="22" y="10"/>
                    </a:lnTo>
                    <a:lnTo>
                      <a:pt x="22" y="15"/>
                    </a:lnTo>
                    <a:lnTo>
                      <a:pt x="22" y="17"/>
                    </a:lnTo>
                    <a:lnTo>
                      <a:pt x="15" y="19"/>
                    </a:lnTo>
                    <a:lnTo>
                      <a:pt x="12" y="19"/>
                    </a:lnTo>
                    <a:lnTo>
                      <a:pt x="9" y="19"/>
                    </a:lnTo>
                    <a:lnTo>
                      <a:pt x="9" y="20"/>
                    </a:lnTo>
                    <a:lnTo>
                      <a:pt x="12" y="23"/>
                    </a:lnTo>
                    <a:lnTo>
                      <a:pt x="15" y="20"/>
                    </a:lnTo>
                    <a:lnTo>
                      <a:pt x="22" y="20"/>
                    </a:lnTo>
                    <a:lnTo>
                      <a:pt x="27" y="17"/>
                    </a:lnTo>
                    <a:lnTo>
                      <a:pt x="27" y="12"/>
                    </a:lnTo>
                    <a:lnTo>
                      <a:pt x="27" y="7"/>
                    </a:lnTo>
                    <a:lnTo>
                      <a:pt x="27" y="5"/>
                    </a:lnTo>
                    <a:lnTo>
                      <a:pt x="22" y="2"/>
                    </a:lnTo>
                    <a:lnTo>
                      <a:pt x="22" y="0"/>
                    </a:lnTo>
                    <a:lnTo>
                      <a:pt x="12" y="0"/>
                    </a:lnTo>
                    <a:lnTo>
                      <a:pt x="2" y="0"/>
                    </a:lnTo>
                    <a:lnTo>
                      <a:pt x="2" y="1"/>
                    </a:lnTo>
                    <a:lnTo>
                      <a:pt x="0" y="5"/>
                    </a:lnTo>
                  </a:path>
                </a:pathLst>
              </a:custGeom>
              <a:solidFill>
                <a:srgbClr val="402000"/>
              </a:solidFill>
              <a:ln w="9525" cap="rnd">
                <a:noFill/>
                <a:round/>
                <a:headEnd type="none" w="sm" len="sm"/>
                <a:tailEnd type="none" w="sm" len="sm"/>
              </a:ln>
            </p:spPr>
            <p:txBody>
              <a:bodyPr/>
              <a:lstStyle/>
              <a:p>
                <a:endParaRPr lang="es-ES"/>
              </a:p>
            </p:txBody>
          </p:sp>
          <p:sp>
            <p:nvSpPr>
              <p:cNvPr id="106732" name="Freeform 841"/>
              <p:cNvSpPr>
                <a:spLocks/>
              </p:cNvSpPr>
              <p:nvPr/>
            </p:nvSpPr>
            <p:spPr bwMode="auto">
              <a:xfrm>
                <a:off x="896" y="3092"/>
                <a:ext cx="64" cy="33"/>
              </a:xfrm>
              <a:custGeom>
                <a:avLst/>
                <a:gdLst>
                  <a:gd name="T0" fmla="*/ 63 w 64"/>
                  <a:gd name="T1" fmla="*/ 17 h 33"/>
                  <a:gd name="T2" fmla="*/ 54 w 64"/>
                  <a:gd name="T3" fmla="*/ 16 h 33"/>
                  <a:gd name="T4" fmla="*/ 51 w 64"/>
                  <a:gd name="T5" fmla="*/ 16 h 33"/>
                  <a:gd name="T6" fmla="*/ 50 w 64"/>
                  <a:gd name="T7" fmla="*/ 14 h 33"/>
                  <a:gd name="T8" fmla="*/ 48 w 64"/>
                  <a:gd name="T9" fmla="*/ 12 h 33"/>
                  <a:gd name="T10" fmla="*/ 44 w 64"/>
                  <a:gd name="T11" fmla="*/ 8 h 33"/>
                  <a:gd name="T12" fmla="*/ 37 w 64"/>
                  <a:gd name="T13" fmla="*/ 5 h 33"/>
                  <a:gd name="T14" fmla="*/ 36 w 64"/>
                  <a:gd name="T15" fmla="*/ 3 h 33"/>
                  <a:gd name="T16" fmla="*/ 35 w 64"/>
                  <a:gd name="T17" fmla="*/ 0 h 33"/>
                  <a:gd name="T18" fmla="*/ 32 w 64"/>
                  <a:gd name="T19" fmla="*/ 0 h 33"/>
                  <a:gd name="T20" fmla="*/ 20 w 64"/>
                  <a:gd name="T21" fmla="*/ 0 h 33"/>
                  <a:gd name="T22" fmla="*/ 16 w 64"/>
                  <a:gd name="T23" fmla="*/ 0 h 33"/>
                  <a:gd name="T24" fmla="*/ 13 w 64"/>
                  <a:gd name="T25" fmla="*/ 0 h 33"/>
                  <a:gd name="T26" fmla="*/ 12 w 64"/>
                  <a:gd name="T27" fmla="*/ 0 h 33"/>
                  <a:gd name="T28" fmla="*/ 8 w 64"/>
                  <a:gd name="T29" fmla="*/ 1 h 33"/>
                  <a:gd name="T30" fmla="*/ 6 w 64"/>
                  <a:gd name="T31" fmla="*/ 3 h 33"/>
                  <a:gd name="T32" fmla="*/ 4 w 64"/>
                  <a:gd name="T33" fmla="*/ 3 h 33"/>
                  <a:gd name="T34" fmla="*/ 3 w 64"/>
                  <a:gd name="T35" fmla="*/ 3 h 33"/>
                  <a:gd name="T36" fmla="*/ 1 w 64"/>
                  <a:gd name="T37" fmla="*/ 6 h 33"/>
                  <a:gd name="T38" fmla="*/ 0 w 64"/>
                  <a:gd name="T39" fmla="*/ 8 h 33"/>
                  <a:gd name="T40" fmla="*/ 0 w 64"/>
                  <a:gd name="T41" fmla="*/ 9 h 33"/>
                  <a:gd name="T42" fmla="*/ 0 w 64"/>
                  <a:gd name="T43" fmla="*/ 11 h 33"/>
                  <a:gd name="T44" fmla="*/ 0 w 64"/>
                  <a:gd name="T45" fmla="*/ 12 h 33"/>
                  <a:gd name="T46" fmla="*/ 3 w 64"/>
                  <a:gd name="T47" fmla="*/ 12 h 33"/>
                  <a:gd name="T48" fmla="*/ 4 w 64"/>
                  <a:gd name="T49" fmla="*/ 12 h 33"/>
                  <a:gd name="T50" fmla="*/ 8 w 64"/>
                  <a:gd name="T51" fmla="*/ 11 h 33"/>
                  <a:gd name="T52" fmla="*/ 10 w 64"/>
                  <a:gd name="T53" fmla="*/ 11 h 33"/>
                  <a:gd name="T54" fmla="*/ 12 w 64"/>
                  <a:gd name="T55" fmla="*/ 9 h 33"/>
                  <a:gd name="T56" fmla="*/ 14 w 64"/>
                  <a:gd name="T57" fmla="*/ 9 h 33"/>
                  <a:gd name="T58" fmla="*/ 16 w 64"/>
                  <a:gd name="T59" fmla="*/ 11 h 33"/>
                  <a:gd name="T60" fmla="*/ 12 w 64"/>
                  <a:gd name="T61" fmla="*/ 12 h 33"/>
                  <a:gd name="T62" fmla="*/ 9 w 64"/>
                  <a:gd name="T63" fmla="*/ 12 h 33"/>
                  <a:gd name="T64" fmla="*/ 4 w 64"/>
                  <a:gd name="T65" fmla="*/ 14 h 33"/>
                  <a:gd name="T66" fmla="*/ 3 w 64"/>
                  <a:gd name="T67" fmla="*/ 16 h 33"/>
                  <a:gd name="T68" fmla="*/ 4 w 64"/>
                  <a:gd name="T69" fmla="*/ 17 h 33"/>
                  <a:gd name="T70" fmla="*/ 8 w 64"/>
                  <a:gd name="T71" fmla="*/ 17 h 33"/>
                  <a:gd name="T72" fmla="*/ 12 w 64"/>
                  <a:gd name="T73" fmla="*/ 16 h 33"/>
                  <a:gd name="T74" fmla="*/ 17 w 64"/>
                  <a:gd name="T75" fmla="*/ 16 h 33"/>
                  <a:gd name="T76" fmla="*/ 22 w 64"/>
                  <a:gd name="T77" fmla="*/ 16 h 33"/>
                  <a:gd name="T78" fmla="*/ 24 w 64"/>
                  <a:gd name="T79" fmla="*/ 17 h 33"/>
                  <a:gd name="T80" fmla="*/ 25 w 64"/>
                  <a:gd name="T81" fmla="*/ 19 h 33"/>
                  <a:gd name="T82" fmla="*/ 28 w 64"/>
                  <a:gd name="T83" fmla="*/ 21 h 33"/>
                  <a:gd name="T84" fmla="*/ 32 w 64"/>
                  <a:gd name="T85" fmla="*/ 24 h 33"/>
                  <a:gd name="T86" fmla="*/ 32 w 64"/>
                  <a:gd name="T87" fmla="*/ 25 h 33"/>
                  <a:gd name="T88" fmla="*/ 36 w 64"/>
                  <a:gd name="T89" fmla="*/ 27 h 33"/>
                  <a:gd name="T90" fmla="*/ 37 w 64"/>
                  <a:gd name="T91" fmla="*/ 27 h 33"/>
                  <a:gd name="T92" fmla="*/ 40 w 64"/>
                  <a:gd name="T93" fmla="*/ 27 h 33"/>
                  <a:gd name="T94" fmla="*/ 45 w 64"/>
                  <a:gd name="T95" fmla="*/ 28 h 33"/>
                  <a:gd name="T96" fmla="*/ 48 w 64"/>
                  <a:gd name="T97" fmla="*/ 28 h 33"/>
                  <a:gd name="T98" fmla="*/ 51 w 64"/>
                  <a:gd name="T99" fmla="*/ 29 h 33"/>
                  <a:gd name="T100" fmla="*/ 63 w 64"/>
                  <a:gd name="T101" fmla="*/ 32 h 33"/>
                  <a:gd name="T102" fmla="*/ 63 w 64"/>
                  <a:gd name="T103" fmla="*/ 17 h 3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4"/>
                  <a:gd name="T157" fmla="*/ 0 h 33"/>
                  <a:gd name="T158" fmla="*/ 64 w 64"/>
                  <a:gd name="T159" fmla="*/ 33 h 3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4" h="33">
                    <a:moveTo>
                      <a:pt x="63" y="17"/>
                    </a:moveTo>
                    <a:lnTo>
                      <a:pt x="54" y="16"/>
                    </a:lnTo>
                    <a:lnTo>
                      <a:pt x="51" y="16"/>
                    </a:lnTo>
                    <a:lnTo>
                      <a:pt x="50" y="14"/>
                    </a:lnTo>
                    <a:lnTo>
                      <a:pt x="48" y="12"/>
                    </a:lnTo>
                    <a:lnTo>
                      <a:pt x="44" y="8"/>
                    </a:lnTo>
                    <a:lnTo>
                      <a:pt x="37" y="5"/>
                    </a:lnTo>
                    <a:lnTo>
                      <a:pt x="36" y="3"/>
                    </a:lnTo>
                    <a:lnTo>
                      <a:pt x="35" y="0"/>
                    </a:lnTo>
                    <a:lnTo>
                      <a:pt x="32" y="0"/>
                    </a:lnTo>
                    <a:lnTo>
                      <a:pt x="20" y="0"/>
                    </a:lnTo>
                    <a:lnTo>
                      <a:pt x="16" y="0"/>
                    </a:lnTo>
                    <a:lnTo>
                      <a:pt x="13" y="0"/>
                    </a:lnTo>
                    <a:lnTo>
                      <a:pt x="12" y="0"/>
                    </a:lnTo>
                    <a:lnTo>
                      <a:pt x="8" y="1"/>
                    </a:lnTo>
                    <a:lnTo>
                      <a:pt x="6" y="3"/>
                    </a:lnTo>
                    <a:lnTo>
                      <a:pt x="4" y="3"/>
                    </a:lnTo>
                    <a:lnTo>
                      <a:pt x="3" y="3"/>
                    </a:lnTo>
                    <a:lnTo>
                      <a:pt x="1" y="6"/>
                    </a:lnTo>
                    <a:lnTo>
                      <a:pt x="0" y="8"/>
                    </a:lnTo>
                    <a:lnTo>
                      <a:pt x="0" y="9"/>
                    </a:lnTo>
                    <a:lnTo>
                      <a:pt x="0" y="11"/>
                    </a:lnTo>
                    <a:lnTo>
                      <a:pt x="0" y="12"/>
                    </a:lnTo>
                    <a:lnTo>
                      <a:pt x="3" y="12"/>
                    </a:lnTo>
                    <a:lnTo>
                      <a:pt x="4" y="12"/>
                    </a:lnTo>
                    <a:lnTo>
                      <a:pt x="8" y="11"/>
                    </a:lnTo>
                    <a:lnTo>
                      <a:pt x="10" y="11"/>
                    </a:lnTo>
                    <a:lnTo>
                      <a:pt x="12" y="9"/>
                    </a:lnTo>
                    <a:lnTo>
                      <a:pt x="14" y="9"/>
                    </a:lnTo>
                    <a:lnTo>
                      <a:pt x="16" y="11"/>
                    </a:lnTo>
                    <a:lnTo>
                      <a:pt x="12" y="12"/>
                    </a:lnTo>
                    <a:lnTo>
                      <a:pt x="9" y="12"/>
                    </a:lnTo>
                    <a:lnTo>
                      <a:pt x="4" y="14"/>
                    </a:lnTo>
                    <a:lnTo>
                      <a:pt x="3" y="16"/>
                    </a:lnTo>
                    <a:lnTo>
                      <a:pt x="4" y="17"/>
                    </a:lnTo>
                    <a:lnTo>
                      <a:pt x="8" y="17"/>
                    </a:lnTo>
                    <a:lnTo>
                      <a:pt x="12" y="16"/>
                    </a:lnTo>
                    <a:lnTo>
                      <a:pt x="17" y="16"/>
                    </a:lnTo>
                    <a:lnTo>
                      <a:pt x="22" y="16"/>
                    </a:lnTo>
                    <a:lnTo>
                      <a:pt x="24" y="17"/>
                    </a:lnTo>
                    <a:lnTo>
                      <a:pt x="25" y="19"/>
                    </a:lnTo>
                    <a:lnTo>
                      <a:pt x="28" y="21"/>
                    </a:lnTo>
                    <a:lnTo>
                      <a:pt x="32" y="24"/>
                    </a:lnTo>
                    <a:lnTo>
                      <a:pt x="32" y="25"/>
                    </a:lnTo>
                    <a:lnTo>
                      <a:pt x="36" y="27"/>
                    </a:lnTo>
                    <a:lnTo>
                      <a:pt x="37" y="27"/>
                    </a:lnTo>
                    <a:lnTo>
                      <a:pt x="40" y="27"/>
                    </a:lnTo>
                    <a:lnTo>
                      <a:pt x="45" y="28"/>
                    </a:lnTo>
                    <a:lnTo>
                      <a:pt x="48" y="28"/>
                    </a:lnTo>
                    <a:lnTo>
                      <a:pt x="51" y="29"/>
                    </a:lnTo>
                    <a:lnTo>
                      <a:pt x="63" y="32"/>
                    </a:lnTo>
                    <a:lnTo>
                      <a:pt x="63" y="17"/>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6733" name="Freeform 842"/>
              <p:cNvSpPr>
                <a:spLocks/>
              </p:cNvSpPr>
              <p:nvPr/>
            </p:nvSpPr>
            <p:spPr bwMode="auto">
              <a:xfrm>
                <a:off x="904" y="3097"/>
                <a:ext cx="27" cy="1"/>
              </a:xfrm>
              <a:custGeom>
                <a:avLst/>
                <a:gdLst>
                  <a:gd name="T0" fmla="*/ 0 w 27"/>
                  <a:gd name="T1" fmla="*/ 0 h 1"/>
                  <a:gd name="T2" fmla="*/ 4 w 27"/>
                  <a:gd name="T3" fmla="*/ 0 h 1"/>
                  <a:gd name="T4" fmla="*/ 6 w 27"/>
                  <a:gd name="T5" fmla="*/ 0 h 1"/>
                  <a:gd name="T6" fmla="*/ 12 w 27"/>
                  <a:gd name="T7" fmla="*/ 0 h 1"/>
                  <a:gd name="T8" fmla="*/ 14 w 27"/>
                  <a:gd name="T9" fmla="*/ 0 h 1"/>
                  <a:gd name="T10" fmla="*/ 21 w 27"/>
                  <a:gd name="T11" fmla="*/ 0 h 1"/>
                  <a:gd name="T12" fmla="*/ 26 w 27"/>
                  <a:gd name="T13" fmla="*/ 0 h 1"/>
                  <a:gd name="T14" fmla="*/ 19 w 27"/>
                  <a:gd name="T15" fmla="*/ 0 h 1"/>
                  <a:gd name="T16" fmla="*/ 13 w 27"/>
                  <a:gd name="T17" fmla="*/ 0 h 1"/>
                  <a:gd name="T18" fmla="*/ 6 w 27"/>
                  <a:gd name="T19" fmla="*/ 0 h 1"/>
                  <a:gd name="T20" fmla="*/ 4 w 27"/>
                  <a:gd name="T21" fmla="*/ 0 h 1"/>
                  <a:gd name="T22" fmla="*/ 0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0" y="0"/>
                    </a:moveTo>
                    <a:lnTo>
                      <a:pt x="4" y="0"/>
                    </a:lnTo>
                    <a:lnTo>
                      <a:pt x="6" y="0"/>
                    </a:lnTo>
                    <a:lnTo>
                      <a:pt x="12" y="0"/>
                    </a:lnTo>
                    <a:lnTo>
                      <a:pt x="14" y="0"/>
                    </a:lnTo>
                    <a:lnTo>
                      <a:pt x="21" y="0"/>
                    </a:lnTo>
                    <a:lnTo>
                      <a:pt x="26" y="0"/>
                    </a:lnTo>
                    <a:lnTo>
                      <a:pt x="19" y="0"/>
                    </a:lnTo>
                    <a:lnTo>
                      <a:pt x="13" y="0"/>
                    </a:lnTo>
                    <a:lnTo>
                      <a:pt x="6" y="0"/>
                    </a:lnTo>
                    <a:lnTo>
                      <a:pt x="4"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734" name="Freeform 843"/>
              <p:cNvSpPr>
                <a:spLocks/>
              </p:cNvSpPr>
              <p:nvPr/>
            </p:nvSpPr>
            <p:spPr bwMode="auto">
              <a:xfrm>
                <a:off x="914" y="3092"/>
                <a:ext cx="27" cy="26"/>
              </a:xfrm>
              <a:custGeom>
                <a:avLst/>
                <a:gdLst>
                  <a:gd name="T0" fmla="*/ 6 w 27"/>
                  <a:gd name="T1" fmla="*/ 0 h 26"/>
                  <a:gd name="T2" fmla="*/ 2 w 27"/>
                  <a:gd name="T3" fmla="*/ 0 h 26"/>
                  <a:gd name="T4" fmla="*/ 0 w 27"/>
                  <a:gd name="T5" fmla="*/ 0 h 26"/>
                  <a:gd name="T6" fmla="*/ 6 w 27"/>
                  <a:gd name="T7" fmla="*/ 0 h 26"/>
                  <a:gd name="T8" fmla="*/ 13 w 27"/>
                  <a:gd name="T9" fmla="*/ 25 h 26"/>
                  <a:gd name="T10" fmla="*/ 19 w 27"/>
                  <a:gd name="T11" fmla="*/ 25 h 26"/>
                  <a:gd name="T12" fmla="*/ 23 w 27"/>
                  <a:gd name="T13" fmla="*/ 25 h 26"/>
                  <a:gd name="T14" fmla="*/ 26 w 27"/>
                  <a:gd name="T15" fmla="*/ 25 h 26"/>
                  <a:gd name="T16" fmla="*/ 19 w 27"/>
                  <a:gd name="T17" fmla="*/ 25 h 26"/>
                  <a:gd name="T18" fmla="*/ 12 w 27"/>
                  <a:gd name="T19" fmla="*/ 0 h 26"/>
                  <a:gd name="T20" fmla="*/ 6 w 27"/>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6"/>
                  <a:gd name="T35" fmla="*/ 27 w 27"/>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6">
                    <a:moveTo>
                      <a:pt x="6" y="0"/>
                    </a:moveTo>
                    <a:lnTo>
                      <a:pt x="2" y="0"/>
                    </a:lnTo>
                    <a:lnTo>
                      <a:pt x="0" y="0"/>
                    </a:lnTo>
                    <a:lnTo>
                      <a:pt x="6" y="0"/>
                    </a:lnTo>
                    <a:lnTo>
                      <a:pt x="13" y="25"/>
                    </a:lnTo>
                    <a:lnTo>
                      <a:pt x="19" y="25"/>
                    </a:lnTo>
                    <a:lnTo>
                      <a:pt x="23" y="25"/>
                    </a:lnTo>
                    <a:lnTo>
                      <a:pt x="26" y="25"/>
                    </a:lnTo>
                    <a:lnTo>
                      <a:pt x="19" y="25"/>
                    </a:lnTo>
                    <a:lnTo>
                      <a:pt x="12" y="0"/>
                    </a:lnTo>
                    <a:lnTo>
                      <a:pt x="6" y="0"/>
                    </a:lnTo>
                  </a:path>
                </a:pathLst>
              </a:custGeom>
              <a:solidFill>
                <a:srgbClr val="402000"/>
              </a:solidFill>
              <a:ln w="9525" cap="rnd">
                <a:noFill/>
                <a:round/>
                <a:headEnd type="none" w="sm" len="sm"/>
                <a:tailEnd type="none" w="sm" len="sm"/>
              </a:ln>
            </p:spPr>
            <p:txBody>
              <a:bodyPr/>
              <a:lstStyle/>
              <a:p>
                <a:endParaRPr lang="es-ES"/>
              </a:p>
            </p:txBody>
          </p:sp>
          <p:sp>
            <p:nvSpPr>
              <p:cNvPr id="106735" name="Freeform 844"/>
              <p:cNvSpPr>
                <a:spLocks/>
              </p:cNvSpPr>
              <p:nvPr/>
            </p:nvSpPr>
            <p:spPr bwMode="auto">
              <a:xfrm>
                <a:off x="919" y="3100"/>
                <a:ext cx="28" cy="26"/>
              </a:xfrm>
              <a:custGeom>
                <a:avLst/>
                <a:gdLst>
                  <a:gd name="T0" fmla="*/ 0 w 28"/>
                  <a:gd name="T1" fmla="*/ 11 h 26"/>
                  <a:gd name="T2" fmla="*/ 0 w 28"/>
                  <a:gd name="T3" fmla="*/ 25 h 26"/>
                  <a:gd name="T4" fmla="*/ 12 w 28"/>
                  <a:gd name="T5" fmla="*/ 11 h 26"/>
                  <a:gd name="T6" fmla="*/ 27 w 28"/>
                  <a:gd name="T7" fmla="*/ 11 h 26"/>
                  <a:gd name="T8" fmla="*/ 27 w 28"/>
                  <a:gd name="T9" fmla="*/ 0 h 26"/>
                  <a:gd name="T10" fmla="*/ 12 w 28"/>
                  <a:gd name="T11" fmla="*/ 0 h 26"/>
                  <a:gd name="T12" fmla="*/ 0 w 28"/>
                  <a:gd name="T13" fmla="*/ 11 h 26"/>
                  <a:gd name="T14" fmla="*/ 0 60000 65536"/>
                  <a:gd name="T15" fmla="*/ 0 60000 65536"/>
                  <a:gd name="T16" fmla="*/ 0 60000 65536"/>
                  <a:gd name="T17" fmla="*/ 0 60000 65536"/>
                  <a:gd name="T18" fmla="*/ 0 60000 65536"/>
                  <a:gd name="T19" fmla="*/ 0 60000 65536"/>
                  <a:gd name="T20" fmla="*/ 0 60000 65536"/>
                  <a:gd name="T21" fmla="*/ 0 w 28"/>
                  <a:gd name="T22" fmla="*/ 0 h 26"/>
                  <a:gd name="T23" fmla="*/ 28 w 28"/>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6">
                    <a:moveTo>
                      <a:pt x="0" y="11"/>
                    </a:moveTo>
                    <a:lnTo>
                      <a:pt x="0" y="25"/>
                    </a:lnTo>
                    <a:lnTo>
                      <a:pt x="12" y="11"/>
                    </a:lnTo>
                    <a:lnTo>
                      <a:pt x="27" y="11"/>
                    </a:lnTo>
                    <a:lnTo>
                      <a:pt x="27" y="0"/>
                    </a:lnTo>
                    <a:lnTo>
                      <a:pt x="12" y="0"/>
                    </a:lnTo>
                    <a:lnTo>
                      <a:pt x="0" y="11"/>
                    </a:lnTo>
                  </a:path>
                </a:pathLst>
              </a:custGeom>
              <a:solidFill>
                <a:srgbClr val="402000"/>
              </a:solidFill>
              <a:ln w="9525" cap="rnd">
                <a:noFill/>
                <a:round/>
                <a:headEnd type="none" w="sm" len="sm"/>
                <a:tailEnd type="none" w="sm" len="sm"/>
              </a:ln>
            </p:spPr>
            <p:txBody>
              <a:bodyPr/>
              <a:lstStyle/>
              <a:p>
                <a:endParaRPr lang="es-ES"/>
              </a:p>
            </p:txBody>
          </p:sp>
          <p:sp>
            <p:nvSpPr>
              <p:cNvPr id="106736" name="Freeform 845"/>
              <p:cNvSpPr>
                <a:spLocks/>
              </p:cNvSpPr>
              <p:nvPr/>
            </p:nvSpPr>
            <p:spPr bwMode="auto">
              <a:xfrm>
                <a:off x="904" y="3105"/>
                <a:ext cx="27" cy="28"/>
              </a:xfrm>
              <a:custGeom>
                <a:avLst/>
                <a:gdLst>
                  <a:gd name="T0" fmla="*/ 26 w 27"/>
                  <a:gd name="T1" fmla="*/ 0 h 28"/>
                  <a:gd name="T2" fmla="*/ 26 w 27"/>
                  <a:gd name="T3" fmla="*/ 11 h 28"/>
                  <a:gd name="T4" fmla="*/ 0 w 27"/>
                  <a:gd name="T5" fmla="*/ 27 h 28"/>
                  <a:gd name="T6" fmla="*/ 26 w 27"/>
                  <a:gd name="T7" fmla="*/ 0 h 28"/>
                  <a:gd name="T8" fmla="*/ 0 60000 65536"/>
                  <a:gd name="T9" fmla="*/ 0 60000 65536"/>
                  <a:gd name="T10" fmla="*/ 0 60000 65536"/>
                  <a:gd name="T11" fmla="*/ 0 60000 65536"/>
                  <a:gd name="T12" fmla="*/ 0 w 27"/>
                  <a:gd name="T13" fmla="*/ 0 h 28"/>
                  <a:gd name="T14" fmla="*/ 27 w 27"/>
                  <a:gd name="T15" fmla="*/ 28 h 28"/>
                </a:gdLst>
                <a:ahLst/>
                <a:cxnLst>
                  <a:cxn ang="T8">
                    <a:pos x="T0" y="T1"/>
                  </a:cxn>
                  <a:cxn ang="T9">
                    <a:pos x="T2" y="T3"/>
                  </a:cxn>
                  <a:cxn ang="T10">
                    <a:pos x="T4" y="T5"/>
                  </a:cxn>
                  <a:cxn ang="T11">
                    <a:pos x="T6" y="T7"/>
                  </a:cxn>
                </a:cxnLst>
                <a:rect l="T12" t="T13" r="T14" b="T15"/>
                <a:pathLst>
                  <a:path w="27" h="28">
                    <a:moveTo>
                      <a:pt x="26" y="0"/>
                    </a:moveTo>
                    <a:lnTo>
                      <a:pt x="26" y="11"/>
                    </a:lnTo>
                    <a:lnTo>
                      <a:pt x="0" y="27"/>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6737" name="Freeform 846"/>
              <p:cNvSpPr>
                <a:spLocks/>
              </p:cNvSpPr>
              <p:nvPr/>
            </p:nvSpPr>
            <p:spPr bwMode="auto">
              <a:xfrm>
                <a:off x="929" y="3099"/>
                <a:ext cx="28" cy="26"/>
              </a:xfrm>
              <a:custGeom>
                <a:avLst/>
                <a:gdLst>
                  <a:gd name="T0" fmla="*/ 0 w 28"/>
                  <a:gd name="T1" fmla="*/ 0 h 26"/>
                  <a:gd name="T2" fmla="*/ 0 w 28"/>
                  <a:gd name="T3" fmla="*/ 25 h 26"/>
                  <a:gd name="T4" fmla="*/ 27 w 28"/>
                  <a:gd name="T5" fmla="*/ 25 h 26"/>
                  <a:gd name="T6" fmla="*/ 0 w 28"/>
                  <a:gd name="T7" fmla="*/ 0 h 26"/>
                  <a:gd name="T8" fmla="*/ 0 60000 65536"/>
                  <a:gd name="T9" fmla="*/ 0 60000 65536"/>
                  <a:gd name="T10" fmla="*/ 0 60000 65536"/>
                  <a:gd name="T11" fmla="*/ 0 60000 65536"/>
                  <a:gd name="T12" fmla="*/ 0 w 28"/>
                  <a:gd name="T13" fmla="*/ 0 h 26"/>
                  <a:gd name="T14" fmla="*/ 28 w 28"/>
                  <a:gd name="T15" fmla="*/ 26 h 26"/>
                </a:gdLst>
                <a:ahLst/>
                <a:cxnLst>
                  <a:cxn ang="T8">
                    <a:pos x="T0" y="T1"/>
                  </a:cxn>
                  <a:cxn ang="T9">
                    <a:pos x="T2" y="T3"/>
                  </a:cxn>
                  <a:cxn ang="T10">
                    <a:pos x="T4" y="T5"/>
                  </a:cxn>
                  <a:cxn ang="T11">
                    <a:pos x="T6" y="T7"/>
                  </a:cxn>
                </a:cxnLst>
                <a:rect l="T12" t="T13" r="T14" b="T15"/>
                <a:pathLst>
                  <a:path w="28" h="26">
                    <a:moveTo>
                      <a:pt x="0" y="0"/>
                    </a:moveTo>
                    <a:lnTo>
                      <a:pt x="0" y="25"/>
                    </a:lnTo>
                    <a:lnTo>
                      <a:pt x="27"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738" name="Freeform 847"/>
              <p:cNvSpPr>
                <a:spLocks/>
              </p:cNvSpPr>
              <p:nvPr/>
            </p:nvSpPr>
            <p:spPr bwMode="auto">
              <a:xfrm>
                <a:off x="924" y="3103"/>
                <a:ext cx="27" cy="25"/>
              </a:xfrm>
              <a:custGeom>
                <a:avLst/>
                <a:gdLst>
                  <a:gd name="T0" fmla="*/ 26 w 27"/>
                  <a:gd name="T1" fmla="*/ 0 h 25"/>
                  <a:gd name="T2" fmla="*/ 0 w 27"/>
                  <a:gd name="T3" fmla="*/ 24 h 25"/>
                  <a:gd name="T4" fmla="*/ 26 w 27"/>
                  <a:gd name="T5" fmla="*/ 0 h 25"/>
                  <a:gd name="T6" fmla="*/ 0 60000 65536"/>
                  <a:gd name="T7" fmla="*/ 0 60000 65536"/>
                  <a:gd name="T8" fmla="*/ 0 60000 65536"/>
                  <a:gd name="T9" fmla="*/ 0 w 27"/>
                  <a:gd name="T10" fmla="*/ 0 h 25"/>
                  <a:gd name="T11" fmla="*/ 27 w 27"/>
                  <a:gd name="T12" fmla="*/ 25 h 25"/>
                </a:gdLst>
                <a:ahLst/>
                <a:cxnLst>
                  <a:cxn ang="T6">
                    <a:pos x="T0" y="T1"/>
                  </a:cxn>
                  <a:cxn ang="T7">
                    <a:pos x="T2" y="T3"/>
                  </a:cxn>
                  <a:cxn ang="T8">
                    <a:pos x="T4" y="T5"/>
                  </a:cxn>
                </a:cxnLst>
                <a:rect l="T9" t="T10" r="T11" b="T12"/>
                <a:pathLst>
                  <a:path w="27" h="25">
                    <a:moveTo>
                      <a:pt x="26" y="0"/>
                    </a:moveTo>
                    <a:lnTo>
                      <a:pt x="0" y="24"/>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6739" name="Freeform 848"/>
              <p:cNvSpPr>
                <a:spLocks/>
              </p:cNvSpPr>
              <p:nvPr/>
            </p:nvSpPr>
            <p:spPr bwMode="auto">
              <a:xfrm>
                <a:off x="901" y="3099"/>
                <a:ext cx="28" cy="26"/>
              </a:xfrm>
              <a:custGeom>
                <a:avLst/>
                <a:gdLst>
                  <a:gd name="T0" fmla="*/ 0 w 28"/>
                  <a:gd name="T1" fmla="*/ 25 h 26"/>
                  <a:gd name="T2" fmla="*/ 14 w 28"/>
                  <a:gd name="T3" fmla="*/ 25 h 26"/>
                  <a:gd name="T4" fmla="*/ 14 w 28"/>
                  <a:gd name="T5" fmla="*/ 15 h 26"/>
                  <a:gd name="T6" fmla="*/ 14 w 28"/>
                  <a:gd name="T7" fmla="*/ 0 h 26"/>
                  <a:gd name="T8" fmla="*/ 27 w 28"/>
                  <a:gd name="T9" fmla="*/ 15 h 26"/>
                  <a:gd name="T10" fmla="*/ 14 w 28"/>
                  <a:gd name="T11" fmla="*/ 25 h 26"/>
                  <a:gd name="T12" fmla="*/ 0 w 28"/>
                  <a:gd name="T13" fmla="*/ 25 h 26"/>
                  <a:gd name="T14" fmla="*/ 0 60000 65536"/>
                  <a:gd name="T15" fmla="*/ 0 60000 65536"/>
                  <a:gd name="T16" fmla="*/ 0 60000 65536"/>
                  <a:gd name="T17" fmla="*/ 0 60000 65536"/>
                  <a:gd name="T18" fmla="*/ 0 60000 65536"/>
                  <a:gd name="T19" fmla="*/ 0 60000 65536"/>
                  <a:gd name="T20" fmla="*/ 0 60000 65536"/>
                  <a:gd name="T21" fmla="*/ 0 w 28"/>
                  <a:gd name="T22" fmla="*/ 0 h 26"/>
                  <a:gd name="T23" fmla="*/ 28 w 28"/>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6">
                    <a:moveTo>
                      <a:pt x="0" y="25"/>
                    </a:moveTo>
                    <a:lnTo>
                      <a:pt x="14" y="25"/>
                    </a:lnTo>
                    <a:lnTo>
                      <a:pt x="14" y="15"/>
                    </a:lnTo>
                    <a:lnTo>
                      <a:pt x="14" y="0"/>
                    </a:lnTo>
                    <a:lnTo>
                      <a:pt x="27" y="15"/>
                    </a:lnTo>
                    <a:lnTo>
                      <a:pt x="14" y="25"/>
                    </a:lnTo>
                    <a:lnTo>
                      <a:pt x="0" y="25"/>
                    </a:lnTo>
                  </a:path>
                </a:pathLst>
              </a:custGeom>
              <a:solidFill>
                <a:srgbClr val="402000"/>
              </a:solidFill>
              <a:ln w="9525" cap="rnd">
                <a:noFill/>
                <a:round/>
                <a:headEnd type="none" w="sm" len="sm"/>
                <a:tailEnd type="none" w="sm" len="sm"/>
              </a:ln>
            </p:spPr>
            <p:txBody>
              <a:bodyPr/>
              <a:lstStyle/>
              <a:p>
                <a:endParaRPr lang="es-ES"/>
              </a:p>
            </p:txBody>
          </p:sp>
          <p:sp>
            <p:nvSpPr>
              <p:cNvPr id="106740" name="Freeform 849"/>
              <p:cNvSpPr>
                <a:spLocks/>
              </p:cNvSpPr>
              <p:nvPr/>
            </p:nvSpPr>
            <p:spPr bwMode="auto">
              <a:xfrm>
                <a:off x="896" y="2980"/>
                <a:ext cx="224" cy="315"/>
              </a:xfrm>
              <a:custGeom>
                <a:avLst/>
                <a:gdLst>
                  <a:gd name="T0" fmla="*/ 190 w 224"/>
                  <a:gd name="T1" fmla="*/ 0 h 315"/>
                  <a:gd name="T2" fmla="*/ 155 w 224"/>
                  <a:gd name="T3" fmla="*/ 28 h 315"/>
                  <a:gd name="T4" fmla="*/ 144 w 224"/>
                  <a:gd name="T5" fmla="*/ 47 h 315"/>
                  <a:gd name="T6" fmla="*/ 128 w 224"/>
                  <a:gd name="T7" fmla="*/ 79 h 315"/>
                  <a:gd name="T8" fmla="*/ 121 w 224"/>
                  <a:gd name="T9" fmla="*/ 94 h 315"/>
                  <a:gd name="T10" fmla="*/ 123 w 224"/>
                  <a:gd name="T11" fmla="*/ 107 h 315"/>
                  <a:gd name="T12" fmla="*/ 125 w 224"/>
                  <a:gd name="T13" fmla="*/ 118 h 315"/>
                  <a:gd name="T14" fmla="*/ 72 w 224"/>
                  <a:gd name="T15" fmla="*/ 129 h 315"/>
                  <a:gd name="T16" fmla="*/ 54 w 224"/>
                  <a:gd name="T17" fmla="*/ 133 h 315"/>
                  <a:gd name="T18" fmla="*/ 51 w 224"/>
                  <a:gd name="T19" fmla="*/ 145 h 315"/>
                  <a:gd name="T20" fmla="*/ 83 w 224"/>
                  <a:gd name="T21" fmla="*/ 153 h 315"/>
                  <a:gd name="T22" fmla="*/ 113 w 224"/>
                  <a:gd name="T23" fmla="*/ 154 h 315"/>
                  <a:gd name="T24" fmla="*/ 123 w 224"/>
                  <a:gd name="T25" fmla="*/ 165 h 315"/>
                  <a:gd name="T26" fmla="*/ 125 w 224"/>
                  <a:gd name="T27" fmla="*/ 180 h 315"/>
                  <a:gd name="T28" fmla="*/ 121 w 224"/>
                  <a:gd name="T29" fmla="*/ 186 h 315"/>
                  <a:gd name="T30" fmla="*/ 107 w 224"/>
                  <a:gd name="T31" fmla="*/ 190 h 315"/>
                  <a:gd name="T32" fmla="*/ 93 w 224"/>
                  <a:gd name="T33" fmla="*/ 196 h 315"/>
                  <a:gd name="T34" fmla="*/ 33 w 224"/>
                  <a:gd name="T35" fmla="*/ 217 h 315"/>
                  <a:gd name="T36" fmla="*/ 18 w 224"/>
                  <a:gd name="T37" fmla="*/ 231 h 315"/>
                  <a:gd name="T38" fmla="*/ 3 w 224"/>
                  <a:gd name="T39" fmla="*/ 269 h 315"/>
                  <a:gd name="T40" fmla="*/ 19 w 224"/>
                  <a:gd name="T41" fmla="*/ 314 h 315"/>
                  <a:gd name="T42" fmla="*/ 51 w 224"/>
                  <a:gd name="T43" fmla="*/ 309 h 315"/>
                  <a:gd name="T44" fmla="*/ 60 w 224"/>
                  <a:gd name="T45" fmla="*/ 290 h 315"/>
                  <a:gd name="T46" fmla="*/ 54 w 224"/>
                  <a:gd name="T47" fmla="*/ 270 h 315"/>
                  <a:gd name="T48" fmla="*/ 112 w 224"/>
                  <a:gd name="T49" fmla="*/ 261 h 315"/>
                  <a:gd name="T50" fmla="*/ 174 w 224"/>
                  <a:gd name="T51" fmla="*/ 260 h 315"/>
                  <a:gd name="T52" fmla="*/ 203 w 224"/>
                  <a:gd name="T53" fmla="*/ 257 h 315"/>
                  <a:gd name="T54" fmla="*/ 216 w 224"/>
                  <a:gd name="T55" fmla="*/ 247 h 315"/>
                  <a:gd name="T56" fmla="*/ 221 w 224"/>
                  <a:gd name="T57" fmla="*/ 231 h 315"/>
                  <a:gd name="T58" fmla="*/ 214 w 224"/>
                  <a:gd name="T59" fmla="*/ 204 h 315"/>
                  <a:gd name="T60" fmla="*/ 205 w 224"/>
                  <a:gd name="T61" fmla="*/ 180 h 315"/>
                  <a:gd name="T62" fmla="*/ 206 w 224"/>
                  <a:gd name="T63" fmla="*/ 161 h 315"/>
                  <a:gd name="T64" fmla="*/ 206 w 224"/>
                  <a:gd name="T65" fmla="*/ 143 h 315"/>
                  <a:gd name="T66" fmla="*/ 219 w 224"/>
                  <a:gd name="T67" fmla="*/ 102 h 315"/>
                  <a:gd name="T68" fmla="*/ 223 w 224"/>
                  <a:gd name="T69" fmla="*/ 62 h 315"/>
                  <a:gd name="T70" fmla="*/ 216 w 224"/>
                  <a:gd name="T71" fmla="*/ 42 h 315"/>
                  <a:gd name="T72" fmla="*/ 208 w 224"/>
                  <a:gd name="T73" fmla="*/ 24 h 3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4"/>
                  <a:gd name="T112" fmla="*/ 0 h 315"/>
                  <a:gd name="T113" fmla="*/ 224 w 224"/>
                  <a:gd name="T114" fmla="*/ 315 h 31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4" h="315">
                    <a:moveTo>
                      <a:pt x="194" y="13"/>
                    </a:moveTo>
                    <a:lnTo>
                      <a:pt x="190" y="0"/>
                    </a:lnTo>
                    <a:lnTo>
                      <a:pt x="152" y="16"/>
                    </a:lnTo>
                    <a:lnTo>
                      <a:pt x="155" y="28"/>
                    </a:lnTo>
                    <a:lnTo>
                      <a:pt x="152" y="38"/>
                    </a:lnTo>
                    <a:lnTo>
                      <a:pt x="144" y="47"/>
                    </a:lnTo>
                    <a:lnTo>
                      <a:pt x="137" y="66"/>
                    </a:lnTo>
                    <a:lnTo>
                      <a:pt x="128" y="79"/>
                    </a:lnTo>
                    <a:lnTo>
                      <a:pt x="122" y="87"/>
                    </a:lnTo>
                    <a:lnTo>
                      <a:pt x="121" y="94"/>
                    </a:lnTo>
                    <a:lnTo>
                      <a:pt x="121" y="100"/>
                    </a:lnTo>
                    <a:lnTo>
                      <a:pt x="123" y="107"/>
                    </a:lnTo>
                    <a:lnTo>
                      <a:pt x="125" y="111"/>
                    </a:lnTo>
                    <a:lnTo>
                      <a:pt x="125" y="118"/>
                    </a:lnTo>
                    <a:lnTo>
                      <a:pt x="91" y="126"/>
                    </a:lnTo>
                    <a:lnTo>
                      <a:pt x="72" y="129"/>
                    </a:lnTo>
                    <a:lnTo>
                      <a:pt x="56" y="127"/>
                    </a:lnTo>
                    <a:lnTo>
                      <a:pt x="54" y="133"/>
                    </a:lnTo>
                    <a:lnTo>
                      <a:pt x="52" y="138"/>
                    </a:lnTo>
                    <a:lnTo>
                      <a:pt x="51" y="145"/>
                    </a:lnTo>
                    <a:lnTo>
                      <a:pt x="67" y="149"/>
                    </a:lnTo>
                    <a:lnTo>
                      <a:pt x="83" y="153"/>
                    </a:lnTo>
                    <a:lnTo>
                      <a:pt x="98" y="153"/>
                    </a:lnTo>
                    <a:lnTo>
                      <a:pt x="113" y="154"/>
                    </a:lnTo>
                    <a:lnTo>
                      <a:pt x="123" y="153"/>
                    </a:lnTo>
                    <a:lnTo>
                      <a:pt x="123" y="165"/>
                    </a:lnTo>
                    <a:lnTo>
                      <a:pt x="128" y="174"/>
                    </a:lnTo>
                    <a:lnTo>
                      <a:pt x="125" y="180"/>
                    </a:lnTo>
                    <a:lnTo>
                      <a:pt x="128" y="186"/>
                    </a:lnTo>
                    <a:lnTo>
                      <a:pt x="121" y="186"/>
                    </a:lnTo>
                    <a:lnTo>
                      <a:pt x="118" y="188"/>
                    </a:lnTo>
                    <a:lnTo>
                      <a:pt x="107" y="190"/>
                    </a:lnTo>
                    <a:lnTo>
                      <a:pt x="100" y="195"/>
                    </a:lnTo>
                    <a:lnTo>
                      <a:pt x="93" y="196"/>
                    </a:lnTo>
                    <a:lnTo>
                      <a:pt x="49" y="211"/>
                    </a:lnTo>
                    <a:lnTo>
                      <a:pt x="33" y="217"/>
                    </a:lnTo>
                    <a:lnTo>
                      <a:pt x="25" y="221"/>
                    </a:lnTo>
                    <a:lnTo>
                      <a:pt x="18" y="231"/>
                    </a:lnTo>
                    <a:lnTo>
                      <a:pt x="10" y="244"/>
                    </a:lnTo>
                    <a:lnTo>
                      <a:pt x="3" y="269"/>
                    </a:lnTo>
                    <a:lnTo>
                      <a:pt x="0" y="306"/>
                    </a:lnTo>
                    <a:lnTo>
                      <a:pt x="19" y="314"/>
                    </a:lnTo>
                    <a:lnTo>
                      <a:pt x="38" y="312"/>
                    </a:lnTo>
                    <a:lnTo>
                      <a:pt x="51" y="309"/>
                    </a:lnTo>
                    <a:lnTo>
                      <a:pt x="62" y="304"/>
                    </a:lnTo>
                    <a:lnTo>
                      <a:pt x="60" y="290"/>
                    </a:lnTo>
                    <a:lnTo>
                      <a:pt x="56" y="275"/>
                    </a:lnTo>
                    <a:lnTo>
                      <a:pt x="54" y="270"/>
                    </a:lnTo>
                    <a:lnTo>
                      <a:pt x="84" y="269"/>
                    </a:lnTo>
                    <a:lnTo>
                      <a:pt x="112" y="261"/>
                    </a:lnTo>
                    <a:lnTo>
                      <a:pt x="152" y="260"/>
                    </a:lnTo>
                    <a:lnTo>
                      <a:pt x="174" y="260"/>
                    </a:lnTo>
                    <a:lnTo>
                      <a:pt x="188" y="261"/>
                    </a:lnTo>
                    <a:lnTo>
                      <a:pt x="203" y="257"/>
                    </a:lnTo>
                    <a:lnTo>
                      <a:pt x="208" y="254"/>
                    </a:lnTo>
                    <a:lnTo>
                      <a:pt x="216" y="247"/>
                    </a:lnTo>
                    <a:lnTo>
                      <a:pt x="219" y="242"/>
                    </a:lnTo>
                    <a:lnTo>
                      <a:pt x="221" y="231"/>
                    </a:lnTo>
                    <a:lnTo>
                      <a:pt x="219" y="221"/>
                    </a:lnTo>
                    <a:lnTo>
                      <a:pt x="214" y="204"/>
                    </a:lnTo>
                    <a:lnTo>
                      <a:pt x="206" y="187"/>
                    </a:lnTo>
                    <a:lnTo>
                      <a:pt x="205" y="180"/>
                    </a:lnTo>
                    <a:lnTo>
                      <a:pt x="206" y="175"/>
                    </a:lnTo>
                    <a:lnTo>
                      <a:pt x="206" y="161"/>
                    </a:lnTo>
                    <a:lnTo>
                      <a:pt x="205" y="157"/>
                    </a:lnTo>
                    <a:lnTo>
                      <a:pt x="206" y="143"/>
                    </a:lnTo>
                    <a:lnTo>
                      <a:pt x="212" y="126"/>
                    </a:lnTo>
                    <a:lnTo>
                      <a:pt x="219" y="102"/>
                    </a:lnTo>
                    <a:lnTo>
                      <a:pt x="223" y="82"/>
                    </a:lnTo>
                    <a:lnTo>
                      <a:pt x="223" y="62"/>
                    </a:lnTo>
                    <a:lnTo>
                      <a:pt x="220" y="50"/>
                    </a:lnTo>
                    <a:lnTo>
                      <a:pt x="216" y="42"/>
                    </a:lnTo>
                    <a:lnTo>
                      <a:pt x="213" y="33"/>
                    </a:lnTo>
                    <a:lnTo>
                      <a:pt x="208" y="24"/>
                    </a:lnTo>
                    <a:lnTo>
                      <a:pt x="194" y="13"/>
                    </a:lnTo>
                  </a:path>
                </a:pathLst>
              </a:custGeom>
              <a:solidFill>
                <a:srgbClr val="000060"/>
              </a:solidFill>
              <a:ln w="12700" cap="rnd">
                <a:solidFill>
                  <a:srgbClr val="000000"/>
                </a:solidFill>
                <a:round/>
                <a:headEnd type="none" w="sm" len="sm"/>
                <a:tailEnd type="none" w="sm" len="sm"/>
              </a:ln>
            </p:spPr>
            <p:txBody>
              <a:bodyPr/>
              <a:lstStyle/>
              <a:p>
                <a:endParaRPr lang="es-ES"/>
              </a:p>
            </p:txBody>
          </p:sp>
          <p:sp>
            <p:nvSpPr>
              <p:cNvPr id="106741" name="Freeform 850"/>
              <p:cNvSpPr>
                <a:spLocks/>
              </p:cNvSpPr>
              <p:nvPr/>
            </p:nvSpPr>
            <p:spPr bwMode="auto">
              <a:xfrm>
                <a:off x="959" y="3005"/>
                <a:ext cx="137" cy="123"/>
              </a:xfrm>
              <a:custGeom>
                <a:avLst/>
                <a:gdLst>
                  <a:gd name="T0" fmla="*/ 121 w 137"/>
                  <a:gd name="T1" fmla="*/ 0 h 123"/>
                  <a:gd name="T2" fmla="*/ 114 w 137"/>
                  <a:gd name="T3" fmla="*/ 0 h 123"/>
                  <a:gd name="T4" fmla="*/ 106 w 137"/>
                  <a:gd name="T5" fmla="*/ 4 h 123"/>
                  <a:gd name="T6" fmla="*/ 102 w 137"/>
                  <a:gd name="T7" fmla="*/ 11 h 123"/>
                  <a:gd name="T8" fmla="*/ 101 w 137"/>
                  <a:gd name="T9" fmla="*/ 19 h 123"/>
                  <a:gd name="T10" fmla="*/ 99 w 137"/>
                  <a:gd name="T11" fmla="*/ 33 h 123"/>
                  <a:gd name="T12" fmla="*/ 94 w 137"/>
                  <a:gd name="T13" fmla="*/ 45 h 123"/>
                  <a:gd name="T14" fmla="*/ 89 w 137"/>
                  <a:gd name="T15" fmla="*/ 58 h 123"/>
                  <a:gd name="T16" fmla="*/ 86 w 137"/>
                  <a:gd name="T17" fmla="*/ 69 h 123"/>
                  <a:gd name="T18" fmla="*/ 82 w 137"/>
                  <a:gd name="T19" fmla="*/ 79 h 123"/>
                  <a:gd name="T20" fmla="*/ 94 w 137"/>
                  <a:gd name="T21" fmla="*/ 84 h 123"/>
                  <a:gd name="T22" fmla="*/ 80 w 137"/>
                  <a:gd name="T23" fmla="*/ 81 h 123"/>
                  <a:gd name="T24" fmla="*/ 77 w 137"/>
                  <a:gd name="T25" fmla="*/ 86 h 123"/>
                  <a:gd name="T26" fmla="*/ 83 w 137"/>
                  <a:gd name="T27" fmla="*/ 91 h 123"/>
                  <a:gd name="T28" fmla="*/ 75 w 137"/>
                  <a:gd name="T29" fmla="*/ 88 h 123"/>
                  <a:gd name="T30" fmla="*/ 65 w 137"/>
                  <a:gd name="T31" fmla="*/ 91 h 123"/>
                  <a:gd name="T32" fmla="*/ 53 w 137"/>
                  <a:gd name="T33" fmla="*/ 95 h 123"/>
                  <a:gd name="T34" fmla="*/ 37 w 137"/>
                  <a:gd name="T35" fmla="*/ 99 h 123"/>
                  <a:gd name="T36" fmla="*/ 24 w 137"/>
                  <a:gd name="T37" fmla="*/ 100 h 123"/>
                  <a:gd name="T38" fmla="*/ 11 w 137"/>
                  <a:gd name="T39" fmla="*/ 100 h 123"/>
                  <a:gd name="T40" fmla="*/ 1 w 137"/>
                  <a:gd name="T41" fmla="*/ 100 h 123"/>
                  <a:gd name="T42" fmla="*/ 0 w 137"/>
                  <a:gd name="T43" fmla="*/ 102 h 123"/>
                  <a:gd name="T44" fmla="*/ 0 w 137"/>
                  <a:gd name="T45" fmla="*/ 109 h 123"/>
                  <a:gd name="T46" fmla="*/ 0 w 137"/>
                  <a:gd name="T47" fmla="*/ 112 h 123"/>
                  <a:gd name="T48" fmla="*/ 8 w 137"/>
                  <a:gd name="T49" fmla="*/ 117 h 123"/>
                  <a:gd name="T50" fmla="*/ 10 w 137"/>
                  <a:gd name="T51" fmla="*/ 114 h 123"/>
                  <a:gd name="T52" fmla="*/ 12 w 137"/>
                  <a:gd name="T53" fmla="*/ 117 h 123"/>
                  <a:gd name="T54" fmla="*/ 25 w 137"/>
                  <a:gd name="T55" fmla="*/ 119 h 123"/>
                  <a:gd name="T56" fmla="*/ 53 w 137"/>
                  <a:gd name="T57" fmla="*/ 122 h 123"/>
                  <a:gd name="T58" fmla="*/ 86 w 137"/>
                  <a:gd name="T59" fmla="*/ 115 h 123"/>
                  <a:gd name="T60" fmla="*/ 94 w 137"/>
                  <a:gd name="T61" fmla="*/ 112 h 123"/>
                  <a:gd name="T62" fmla="*/ 104 w 137"/>
                  <a:gd name="T63" fmla="*/ 96 h 123"/>
                  <a:gd name="T64" fmla="*/ 120 w 137"/>
                  <a:gd name="T65" fmla="*/ 68 h 123"/>
                  <a:gd name="T66" fmla="*/ 130 w 137"/>
                  <a:gd name="T67" fmla="*/ 36 h 123"/>
                  <a:gd name="T68" fmla="*/ 136 w 137"/>
                  <a:gd name="T69" fmla="*/ 24 h 123"/>
                  <a:gd name="T70" fmla="*/ 133 w 137"/>
                  <a:gd name="T71" fmla="*/ 11 h 123"/>
                  <a:gd name="T72" fmla="*/ 128 w 137"/>
                  <a:gd name="T73" fmla="*/ 2 h 123"/>
                  <a:gd name="T74" fmla="*/ 121 w 137"/>
                  <a:gd name="T75" fmla="*/ 0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7"/>
                  <a:gd name="T115" fmla="*/ 0 h 123"/>
                  <a:gd name="T116" fmla="*/ 137 w 137"/>
                  <a:gd name="T117" fmla="*/ 123 h 12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7" h="123">
                    <a:moveTo>
                      <a:pt x="121" y="0"/>
                    </a:moveTo>
                    <a:lnTo>
                      <a:pt x="114" y="0"/>
                    </a:lnTo>
                    <a:lnTo>
                      <a:pt x="106" y="4"/>
                    </a:lnTo>
                    <a:lnTo>
                      <a:pt x="102" y="11"/>
                    </a:lnTo>
                    <a:lnTo>
                      <a:pt x="101" y="19"/>
                    </a:lnTo>
                    <a:lnTo>
                      <a:pt x="99" y="33"/>
                    </a:lnTo>
                    <a:lnTo>
                      <a:pt x="94" y="45"/>
                    </a:lnTo>
                    <a:lnTo>
                      <a:pt x="89" y="58"/>
                    </a:lnTo>
                    <a:lnTo>
                      <a:pt x="86" y="69"/>
                    </a:lnTo>
                    <a:lnTo>
                      <a:pt x="82" y="79"/>
                    </a:lnTo>
                    <a:lnTo>
                      <a:pt x="94" y="84"/>
                    </a:lnTo>
                    <a:lnTo>
                      <a:pt x="80" y="81"/>
                    </a:lnTo>
                    <a:lnTo>
                      <a:pt x="77" y="86"/>
                    </a:lnTo>
                    <a:lnTo>
                      <a:pt x="83" y="91"/>
                    </a:lnTo>
                    <a:lnTo>
                      <a:pt x="75" y="88"/>
                    </a:lnTo>
                    <a:lnTo>
                      <a:pt x="65" y="91"/>
                    </a:lnTo>
                    <a:lnTo>
                      <a:pt x="53" y="95"/>
                    </a:lnTo>
                    <a:lnTo>
                      <a:pt x="37" y="99"/>
                    </a:lnTo>
                    <a:lnTo>
                      <a:pt x="24" y="100"/>
                    </a:lnTo>
                    <a:lnTo>
                      <a:pt x="11" y="100"/>
                    </a:lnTo>
                    <a:lnTo>
                      <a:pt x="1" y="100"/>
                    </a:lnTo>
                    <a:lnTo>
                      <a:pt x="0" y="102"/>
                    </a:lnTo>
                    <a:lnTo>
                      <a:pt x="0" y="109"/>
                    </a:lnTo>
                    <a:lnTo>
                      <a:pt x="0" y="112"/>
                    </a:lnTo>
                    <a:lnTo>
                      <a:pt x="8" y="117"/>
                    </a:lnTo>
                    <a:lnTo>
                      <a:pt x="10" y="114"/>
                    </a:lnTo>
                    <a:lnTo>
                      <a:pt x="12" y="117"/>
                    </a:lnTo>
                    <a:lnTo>
                      <a:pt x="25" y="119"/>
                    </a:lnTo>
                    <a:lnTo>
                      <a:pt x="53" y="122"/>
                    </a:lnTo>
                    <a:lnTo>
                      <a:pt x="86" y="115"/>
                    </a:lnTo>
                    <a:lnTo>
                      <a:pt x="94" y="112"/>
                    </a:lnTo>
                    <a:lnTo>
                      <a:pt x="104" y="96"/>
                    </a:lnTo>
                    <a:lnTo>
                      <a:pt x="120" y="68"/>
                    </a:lnTo>
                    <a:lnTo>
                      <a:pt x="130" y="36"/>
                    </a:lnTo>
                    <a:lnTo>
                      <a:pt x="136" y="24"/>
                    </a:lnTo>
                    <a:lnTo>
                      <a:pt x="133" y="11"/>
                    </a:lnTo>
                    <a:lnTo>
                      <a:pt x="128" y="2"/>
                    </a:lnTo>
                    <a:lnTo>
                      <a:pt x="121" y="0"/>
                    </a:lnTo>
                  </a:path>
                </a:pathLst>
              </a:custGeom>
              <a:solidFill>
                <a:srgbClr val="0000FF"/>
              </a:solidFill>
              <a:ln w="9525" cap="rnd">
                <a:noFill/>
                <a:round/>
                <a:headEnd type="none" w="sm" len="sm"/>
                <a:tailEnd type="none" w="sm" len="sm"/>
              </a:ln>
            </p:spPr>
            <p:txBody>
              <a:bodyPr/>
              <a:lstStyle/>
              <a:p>
                <a:endParaRPr lang="es-ES"/>
              </a:p>
            </p:txBody>
          </p:sp>
          <p:sp>
            <p:nvSpPr>
              <p:cNvPr id="106742" name="Freeform 851"/>
              <p:cNvSpPr>
                <a:spLocks/>
              </p:cNvSpPr>
              <p:nvPr/>
            </p:nvSpPr>
            <p:spPr bwMode="auto">
              <a:xfrm>
                <a:off x="1025" y="3003"/>
                <a:ext cx="50" cy="95"/>
              </a:xfrm>
              <a:custGeom>
                <a:avLst/>
                <a:gdLst>
                  <a:gd name="T0" fmla="*/ 41 w 50"/>
                  <a:gd name="T1" fmla="*/ 0 h 95"/>
                  <a:gd name="T2" fmla="*/ 49 w 50"/>
                  <a:gd name="T3" fmla="*/ 3 h 95"/>
                  <a:gd name="T4" fmla="*/ 45 w 50"/>
                  <a:gd name="T5" fmla="*/ 6 h 95"/>
                  <a:gd name="T6" fmla="*/ 41 w 50"/>
                  <a:gd name="T7" fmla="*/ 11 h 95"/>
                  <a:gd name="T8" fmla="*/ 33 w 50"/>
                  <a:gd name="T9" fmla="*/ 17 h 95"/>
                  <a:gd name="T10" fmla="*/ 29 w 50"/>
                  <a:gd name="T11" fmla="*/ 31 h 95"/>
                  <a:gd name="T12" fmla="*/ 25 w 50"/>
                  <a:gd name="T13" fmla="*/ 41 h 95"/>
                  <a:gd name="T14" fmla="*/ 20 w 50"/>
                  <a:gd name="T15" fmla="*/ 51 h 95"/>
                  <a:gd name="T16" fmla="*/ 16 w 50"/>
                  <a:gd name="T17" fmla="*/ 55 h 95"/>
                  <a:gd name="T18" fmla="*/ 21 w 50"/>
                  <a:gd name="T19" fmla="*/ 52 h 95"/>
                  <a:gd name="T20" fmla="*/ 26 w 50"/>
                  <a:gd name="T21" fmla="*/ 43 h 95"/>
                  <a:gd name="T22" fmla="*/ 21 w 50"/>
                  <a:gd name="T23" fmla="*/ 55 h 95"/>
                  <a:gd name="T24" fmla="*/ 18 w 50"/>
                  <a:gd name="T25" fmla="*/ 66 h 95"/>
                  <a:gd name="T26" fmla="*/ 15 w 50"/>
                  <a:gd name="T27" fmla="*/ 79 h 95"/>
                  <a:gd name="T28" fmla="*/ 12 w 50"/>
                  <a:gd name="T29" fmla="*/ 83 h 95"/>
                  <a:gd name="T30" fmla="*/ 9 w 50"/>
                  <a:gd name="T31" fmla="*/ 87 h 95"/>
                  <a:gd name="T32" fmla="*/ 6 w 50"/>
                  <a:gd name="T33" fmla="*/ 91 h 95"/>
                  <a:gd name="T34" fmla="*/ 1 w 50"/>
                  <a:gd name="T35" fmla="*/ 94 h 95"/>
                  <a:gd name="T36" fmla="*/ 0 w 50"/>
                  <a:gd name="T37" fmla="*/ 86 h 95"/>
                  <a:gd name="T38" fmla="*/ 0 w 50"/>
                  <a:gd name="T39" fmla="*/ 80 h 95"/>
                  <a:gd name="T40" fmla="*/ 0 w 50"/>
                  <a:gd name="T41" fmla="*/ 72 h 95"/>
                  <a:gd name="T42" fmla="*/ 0 w 50"/>
                  <a:gd name="T43" fmla="*/ 66 h 95"/>
                  <a:gd name="T44" fmla="*/ 0 w 50"/>
                  <a:gd name="T45" fmla="*/ 58 h 95"/>
                  <a:gd name="T46" fmla="*/ 5 w 50"/>
                  <a:gd name="T47" fmla="*/ 52 h 95"/>
                  <a:gd name="T48" fmla="*/ 8 w 50"/>
                  <a:gd name="T49" fmla="*/ 47 h 95"/>
                  <a:gd name="T50" fmla="*/ 13 w 50"/>
                  <a:gd name="T51" fmla="*/ 43 h 95"/>
                  <a:gd name="T52" fmla="*/ 20 w 50"/>
                  <a:gd name="T53" fmla="*/ 35 h 95"/>
                  <a:gd name="T54" fmla="*/ 25 w 50"/>
                  <a:gd name="T55" fmla="*/ 26 h 95"/>
                  <a:gd name="T56" fmla="*/ 20 w 50"/>
                  <a:gd name="T57" fmla="*/ 30 h 95"/>
                  <a:gd name="T58" fmla="*/ 16 w 50"/>
                  <a:gd name="T59" fmla="*/ 39 h 95"/>
                  <a:gd name="T60" fmla="*/ 10 w 50"/>
                  <a:gd name="T61" fmla="*/ 45 h 95"/>
                  <a:gd name="T62" fmla="*/ 16 w 50"/>
                  <a:gd name="T63" fmla="*/ 35 h 95"/>
                  <a:gd name="T64" fmla="*/ 21 w 50"/>
                  <a:gd name="T65" fmla="*/ 21 h 95"/>
                  <a:gd name="T66" fmla="*/ 28 w 50"/>
                  <a:gd name="T67" fmla="*/ 9 h 95"/>
                  <a:gd name="T68" fmla="*/ 31 w 50"/>
                  <a:gd name="T69" fmla="*/ 3 h 95"/>
                  <a:gd name="T70" fmla="*/ 41 w 50"/>
                  <a:gd name="T71" fmla="*/ 0 h 9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
                  <a:gd name="T109" fmla="*/ 0 h 95"/>
                  <a:gd name="T110" fmla="*/ 50 w 50"/>
                  <a:gd name="T111" fmla="*/ 95 h 9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 h="95">
                    <a:moveTo>
                      <a:pt x="41" y="0"/>
                    </a:moveTo>
                    <a:lnTo>
                      <a:pt x="49" y="3"/>
                    </a:lnTo>
                    <a:lnTo>
                      <a:pt x="45" y="6"/>
                    </a:lnTo>
                    <a:lnTo>
                      <a:pt x="41" y="11"/>
                    </a:lnTo>
                    <a:lnTo>
                      <a:pt x="33" y="17"/>
                    </a:lnTo>
                    <a:lnTo>
                      <a:pt x="29" y="31"/>
                    </a:lnTo>
                    <a:lnTo>
                      <a:pt x="25" y="41"/>
                    </a:lnTo>
                    <a:lnTo>
                      <a:pt x="20" y="51"/>
                    </a:lnTo>
                    <a:lnTo>
                      <a:pt x="16" y="55"/>
                    </a:lnTo>
                    <a:lnTo>
                      <a:pt x="21" y="52"/>
                    </a:lnTo>
                    <a:lnTo>
                      <a:pt x="26" y="43"/>
                    </a:lnTo>
                    <a:lnTo>
                      <a:pt x="21" y="55"/>
                    </a:lnTo>
                    <a:lnTo>
                      <a:pt x="18" y="66"/>
                    </a:lnTo>
                    <a:lnTo>
                      <a:pt x="15" y="79"/>
                    </a:lnTo>
                    <a:lnTo>
                      <a:pt x="12" y="83"/>
                    </a:lnTo>
                    <a:lnTo>
                      <a:pt x="9" y="87"/>
                    </a:lnTo>
                    <a:lnTo>
                      <a:pt x="6" y="91"/>
                    </a:lnTo>
                    <a:lnTo>
                      <a:pt x="1" y="94"/>
                    </a:lnTo>
                    <a:lnTo>
                      <a:pt x="0" y="86"/>
                    </a:lnTo>
                    <a:lnTo>
                      <a:pt x="0" y="80"/>
                    </a:lnTo>
                    <a:lnTo>
                      <a:pt x="0" y="72"/>
                    </a:lnTo>
                    <a:lnTo>
                      <a:pt x="0" y="66"/>
                    </a:lnTo>
                    <a:lnTo>
                      <a:pt x="0" y="58"/>
                    </a:lnTo>
                    <a:lnTo>
                      <a:pt x="5" y="52"/>
                    </a:lnTo>
                    <a:lnTo>
                      <a:pt x="8" y="47"/>
                    </a:lnTo>
                    <a:lnTo>
                      <a:pt x="13" y="43"/>
                    </a:lnTo>
                    <a:lnTo>
                      <a:pt x="20" y="35"/>
                    </a:lnTo>
                    <a:lnTo>
                      <a:pt x="25" y="26"/>
                    </a:lnTo>
                    <a:lnTo>
                      <a:pt x="20" y="30"/>
                    </a:lnTo>
                    <a:lnTo>
                      <a:pt x="16" y="39"/>
                    </a:lnTo>
                    <a:lnTo>
                      <a:pt x="10" y="45"/>
                    </a:lnTo>
                    <a:lnTo>
                      <a:pt x="16" y="35"/>
                    </a:lnTo>
                    <a:lnTo>
                      <a:pt x="21" y="21"/>
                    </a:lnTo>
                    <a:lnTo>
                      <a:pt x="28" y="9"/>
                    </a:lnTo>
                    <a:lnTo>
                      <a:pt x="31" y="3"/>
                    </a:lnTo>
                    <a:lnTo>
                      <a:pt x="41" y="0"/>
                    </a:lnTo>
                  </a:path>
                </a:pathLst>
              </a:custGeom>
              <a:solidFill>
                <a:srgbClr val="0000FF"/>
              </a:solidFill>
              <a:ln w="9525" cap="rnd">
                <a:noFill/>
                <a:round/>
                <a:headEnd type="none" w="sm" len="sm"/>
                <a:tailEnd type="none" w="sm" len="sm"/>
              </a:ln>
            </p:spPr>
            <p:txBody>
              <a:bodyPr/>
              <a:lstStyle/>
              <a:p>
                <a:endParaRPr lang="es-ES"/>
              </a:p>
            </p:txBody>
          </p:sp>
          <p:sp>
            <p:nvSpPr>
              <p:cNvPr id="106743" name="Freeform 852"/>
              <p:cNvSpPr>
                <a:spLocks/>
              </p:cNvSpPr>
              <p:nvPr/>
            </p:nvSpPr>
            <p:spPr bwMode="auto">
              <a:xfrm>
                <a:off x="905" y="2992"/>
                <a:ext cx="213" cy="291"/>
              </a:xfrm>
              <a:custGeom>
                <a:avLst/>
                <a:gdLst>
                  <a:gd name="T0" fmla="*/ 178 w 213"/>
                  <a:gd name="T1" fmla="*/ 11 h 291"/>
                  <a:gd name="T2" fmla="*/ 188 w 213"/>
                  <a:gd name="T3" fmla="*/ 33 h 291"/>
                  <a:gd name="T4" fmla="*/ 191 w 213"/>
                  <a:gd name="T5" fmla="*/ 63 h 291"/>
                  <a:gd name="T6" fmla="*/ 188 w 213"/>
                  <a:gd name="T7" fmla="*/ 53 h 291"/>
                  <a:gd name="T8" fmla="*/ 180 w 213"/>
                  <a:gd name="T9" fmla="*/ 69 h 291"/>
                  <a:gd name="T10" fmla="*/ 180 w 213"/>
                  <a:gd name="T11" fmla="*/ 100 h 291"/>
                  <a:gd name="T12" fmla="*/ 177 w 213"/>
                  <a:gd name="T13" fmla="*/ 90 h 291"/>
                  <a:gd name="T14" fmla="*/ 159 w 213"/>
                  <a:gd name="T15" fmla="*/ 114 h 291"/>
                  <a:gd name="T16" fmla="*/ 133 w 213"/>
                  <a:gd name="T17" fmla="*/ 133 h 291"/>
                  <a:gd name="T18" fmla="*/ 133 w 213"/>
                  <a:gd name="T19" fmla="*/ 142 h 291"/>
                  <a:gd name="T20" fmla="*/ 127 w 213"/>
                  <a:gd name="T21" fmla="*/ 140 h 291"/>
                  <a:gd name="T22" fmla="*/ 123 w 213"/>
                  <a:gd name="T23" fmla="*/ 154 h 291"/>
                  <a:gd name="T24" fmla="*/ 121 w 213"/>
                  <a:gd name="T25" fmla="*/ 162 h 291"/>
                  <a:gd name="T26" fmla="*/ 141 w 213"/>
                  <a:gd name="T27" fmla="*/ 177 h 291"/>
                  <a:gd name="T28" fmla="*/ 113 w 213"/>
                  <a:gd name="T29" fmla="*/ 170 h 291"/>
                  <a:gd name="T30" fmla="*/ 131 w 213"/>
                  <a:gd name="T31" fmla="*/ 184 h 291"/>
                  <a:gd name="T32" fmla="*/ 104 w 213"/>
                  <a:gd name="T33" fmla="*/ 174 h 291"/>
                  <a:gd name="T34" fmla="*/ 104 w 213"/>
                  <a:gd name="T35" fmla="*/ 181 h 291"/>
                  <a:gd name="T36" fmla="*/ 96 w 213"/>
                  <a:gd name="T37" fmla="*/ 178 h 291"/>
                  <a:gd name="T38" fmla="*/ 39 w 213"/>
                  <a:gd name="T39" fmla="*/ 197 h 291"/>
                  <a:gd name="T40" fmla="*/ 10 w 213"/>
                  <a:gd name="T41" fmla="*/ 224 h 291"/>
                  <a:gd name="T42" fmla="*/ 19 w 213"/>
                  <a:gd name="T43" fmla="*/ 290 h 291"/>
                  <a:gd name="T44" fmla="*/ 53 w 213"/>
                  <a:gd name="T45" fmla="*/ 269 h 291"/>
                  <a:gd name="T46" fmla="*/ 83 w 213"/>
                  <a:gd name="T47" fmla="*/ 245 h 291"/>
                  <a:gd name="T48" fmla="*/ 70 w 213"/>
                  <a:gd name="T49" fmla="*/ 242 h 291"/>
                  <a:gd name="T50" fmla="*/ 80 w 213"/>
                  <a:gd name="T51" fmla="*/ 238 h 291"/>
                  <a:gd name="T52" fmla="*/ 100 w 213"/>
                  <a:gd name="T53" fmla="*/ 242 h 291"/>
                  <a:gd name="T54" fmla="*/ 60 w 213"/>
                  <a:gd name="T55" fmla="*/ 221 h 291"/>
                  <a:gd name="T56" fmla="*/ 181 w 213"/>
                  <a:gd name="T57" fmla="*/ 238 h 291"/>
                  <a:gd name="T58" fmla="*/ 204 w 213"/>
                  <a:gd name="T59" fmla="*/ 226 h 291"/>
                  <a:gd name="T60" fmla="*/ 207 w 213"/>
                  <a:gd name="T61" fmla="*/ 199 h 291"/>
                  <a:gd name="T62" fmla="*/ 194 w 213"/>
                  <a:gd name="T63" fmla="*/ 163 h 291"/>
                  <a:gd name="T64" fmla="*/ 168 w 213"/>
                  <a:gd name="T65" fmla="*/ 180 h 291"/>
                  <a:gd name="T66" fmla="*/ 183 w 213"/>
                  <a:gd name="T67" fmla="*/ 154 h 291"/>
                  <a:gd name="T68" fmla="*/ 168 w 213"/>
                  <a:gd name="T69" fmla="*/ 147 h 291"/>
                  <a:gd name="T70" fmla="*/ 177 w 213"/>
                  <a:gd name="T71" fmla="*/ 133 h 291"/>
                  <a:gd name="T72" fmla="*/ 185 w 213"/>
                  <a:gd name="T73" fmla="*/ 140 h 291"/>
                  <a:gd name="T74" fmla="*/ 204 w 213"/>
                  <a:gd name="T75" fmla="*/ 99 h 291"/>
                  <a:gd name="T76" fmla="*/ 204 w 213"/>
                  <a:gd name="T77" fmla="*/ 59 h 291"/>
                  <a:gd name="T78" fmla="*/ 208 w 213"/>
                  <a:gd name="T79" fmla="*/ 84 h 291"/>
                  <a:gd name="T80" fmla="*/ 210 w 213"/>
                  <a:gd name="T81" fmla="*/ 54 h 291"/>
                  <a:gd name="T82" fmla="*/ 197 w 213"/>
                  <a:gd name="T83" fmla="*/ 28 h 291"/>
                  <a:gd name="T84" fmla="*/ 212 w 213"/>
                  <a:gd name="T85" fmla="*/ 52 h 291"/>
                  <a:gd name="T86" fmla="*/ 202 w 213"/>
                  <a:gd name="T87" fmla="*/ 23 h 291"/>
                  <a:gd name="T88" fmla="*/ 182 w 213"/>
                  <a:gd name="T89" fmla="*/ 0 h 29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3"/>
                  <a:gd name="T136" fmla="*/ 0 h 291"/>
                  <a:gd name="T137" fmla="*/ 213 w 213"/>
                  <a:gd name="T138" fmla="*/ 291 h 29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3" h="291">
                    <a:moveTo>
                      <a:pt x="167" y="3"/>
                    </a:moveTo>
                    <a:lnTo>
                      <a:pt x="172" y="9"/>
                    </a:lnTo>
                    <a:lnTo>
                      <a:pt x="178" y="11"/>
                    </a:lnTo>
                    <a:lnTo>
                      <a:pt x="185" y="20"/>
                    </a:lnTo>
                    <a:lnTo>
                      <a:pt x="188" y="25"/>
                    </a:lnTo>
                    <a:lnTo>
                      <a:pt x="188" y="33"/>
                    </a:lnTo>
                    <a:lnTo>
                      <a:pt x="188" y="41"/>
                    </a:lnTo>
                    <a:lnTo>
                      <a:pt x="189" y="52"/>
                    </a:lnTo>
                    <a:lnTo>
                      <a:pt x="191" y="63"/>
                    </a:lnTo>
                    <a:lnTo>
                      <a:pt x="192" y="76"/>
                    </a:lnTo>
                    <a:lnTo>
                      <a:pt x="189" y="63"/>
                    </a:lnTo>
                    <a:lnTo>
                      <a:pt x="188" y="53"/>
                    </a:lnTo>
                    <a:lnTo>
                      <a:pt x="188" y="47"/>
                    </a:lnTo>
                    <a:lnTo>
                      <a:pt x="182" y="57"/>
                    </a:lnTo>
                    <a:lnTo>
                      <a:pt x="180" y="69"/>
                    </a:lnTo>
                    <a:lnTo>
                      <a:pt x="178" y="77"/>
                    </a:lnTo>
                    <a:lnTo>
                      <a:pt x="180" y="88"/>
                    </a:lnTo>
                    <a:lnTo>
                      <a:pt x="180" y="100"/>
                    </a:lnTo>
                    <a:lnTo>
                      <a:pt x="178" y="114"/>
                    </a:lnTo>
                    <a:lnTo>
                      <a:pt x="177" y="100"/>
                    </a:lnTo>
                    <a:lnTo>
                      <a:pt x="177" y="90"/>
                    </a:lnTo>
                    <a:lnTo>
                      <a:pt x="175" y="81"/>
                    </a:lnTo>
                    <a:lnTo>
                      <a:pt x="167" y="102"/>
                    </a:lnTo>
                    <a:lnTo>
                      <a:pt x="159" y="114"/>
                    </a:lnTo>
                    <a:lnTo>
                      <a:pt x="156" y="119"/>
                    </a:lnTo>
                    <a:lnTo>
                      <a:pt x="150" y="129"/>
                    </a:lnTo>
                    <a:lnTo>
                      <a:pt x="133" y="133"/>
                    </a:lnTo>
                    <a:lnTo>
                      <a:pt x="126" y="133"/>
                    </a:lnTo>
                    <a:lnTo>
                      <a:pt x="127" y="137"/>
                    </a:lnTo>
                    <a:lnTo>
                      <a:pt x="133" y="142"/>
                    </a:lnTo>
                    <a:lnTo>
                      <a:pt x="150" y="152"/>
                    </a:lnTo>
                    <a:lnTo>
                      <a:pt x="136" y="145"/>
                    </a:lnTo>
                    <a:lnTo>
                      <a:pt x="127" y="140"/>
                    </a:lnTo>
                    <a:lnTo>
                      <a:pt x="119" y="134"/>
                    </a:lnTo>
                    <a:lnTo>
                      <a:pt x="119" y="146"/>
                    </a:lnTo>
                    <a:lnTo>
                      <a:pt x="123" y="154"/>
                    </a:lnTo>
                    <a:lnTo>
                      <a:pt x="132" y="158"/>
                    </a:lnTo>
                    <a:lnTo>
                      <a:pt x="121" y="158"/>
                    </a:lnTo>
                    <a:lnTo>
                      <a:pt x="121" y="162"/>
                    </a:lnTo>
                    <a:lnTo>
                      <a:pt x="123" y="166"/>
                    </a:lnTo>
                    <a:lnTo>
                      <a:pt x="127" y="170"/>
                    </a:lnTo>
                    <a:lnTo>
                      <a:pt x="141" y="177"/>
                    </a:lnTo>
                    <a:lnTo>
                      <a:pt x="121" y="170"/>
                    </a:lnTo>
                    <a:lnTo>
                      <a:pt x="118" y="170"/>
                    </a:lnTo>
                    <a:lnTo>
                      <a:pt x="113" y="170"/>
                    </a:lnTo>
                    <a:lnTo>
                      <a:pt x="113" y="174"/>
                    </a:lnTo>
                    <a:lnTo>
                      <a:pt x="119" y="178"/>
                    </a:lnTo>
                    <a:lnTo>
                      <a:pt x="131" y="184"/>
                    </a:lnTo>
                    <a:lnTo>
                      <a:pt x="113" y="178"/>
                    </a:lnTo>
                    <a:lnTo>
                      <a:pt x="109" y="173"/>
                    </a:lnTo>
                    <a:lnTo>
                      <a:pt x="104" y="174"/>
                    </a:lnTo>
                    <a:lnTo>
                      <a:pt x="100" y="176"/>
                    </a:lnTo>
                    <a:lnTo>
                      <a:pt x="101" y="180"/>
                    </a:lnTo>
                    <a:lnTo>
                      <a:pt x="104" y="181"/>
                    </a:lnTo>
                    <a:lnTo>
                      <a:pt x="113" y="188"/>
                    </a:lnTo>
                    <a:lnTo>
                      <a:pt x="101" y="184"/>
                    </a:lnTo>
                    <a:lnTo>
                      <a:pt x="96" y="178"/>
                    </a:lnTo>
                    <a:lnTo>
                      <a:pt x="88" y="181"/>
                    </a:lnTo>
                    <a:lnTo>
                      <a:pt x="62" y="189"/>
                    </a:lnTo>
                    <a:lnTo>
                      <a:pt x="39" y="197"/>
                    </a:lnTo>
                    <a:lnTo>
                      <a:pt x="22" y="203"/>
                    </a:lnTo>
                    <a:lnTo>
                      <a:pt x="18" y="213"/>
                    </a:lnTo>
                    <a:lnTo>
                      <a:pt x="10" y="224"/>
                    </a:lnTo>
                    <a:lnTo>
                      <a:pt x="2" y="247"/>
                    </a:lnTo>
                    <a:lnTo>
                      <a:pt x="0" y="284"/>
                    </a:lnTo>
                    <a:lnTo>
                      <a:pt x="19" y="290"/>
                    </a:lnTo>
                    <a:lnTo>
                      <a:pt x="36" y="287"/>
                    </a:lnTo>
                    <a:lnTo>
                      <a:pt x="54" y="282"/>
                    </a:lnTo>
                    <a:lnTo>
                      <a:pt x="53" y="269"/>
                    </a:lnTo>
                    <a:lnTo>
                      <a:pt x="47" y="250"/>
                    </a:lnTo>
                    <a:lnTo>
                      <a:pt x="79" y="247"/>
                    </a:lnTo>
                    <a:lnTo>
                      <a:pt x="83" y="245"/>
                    </a:lnTo>
                    <a:lnTo>
                      <a:pt x="64" y="242"/>
                    </a:lnTo>
                    <a:lnTo>
                      <a:pt x="33" y="230"/>
                    </a:lnTo>
                    <a:lnTo>
                      <a:pt x="70" y="242"/>
                    </a:lnTo>
                    <a:lnTo>
                      <a:pt x="86" y="244"/>
                    </a:lnTo>
                    <a:lnTo>
                      <a:pt x="98" y="242"/>
                    </a:lnTo>
                    <a:lnTo>
                      <a:pt x="80" y="238"/>
                    </a:lnTo>
                    <a:lnTo>
                      <a:pt x="42" y="226"/>
                    </a:lnTo>
                    <a:lnTo>
                      <a:pt x="83" y="236"/>
                    </a:lnTo>
                    <a:lnTo>
                      <a:pt x="100" y="242"/>
                    </a:lnTo>
                    <a:lnTo>
                      <a:pt x="104" y="242"/>
                    </a:lnTo>
                    <a:lnTo>
                      <a:pt x="88" y="234"/>
                    </a:lnTo>
                    <a:lnTo>
                      <a:pt x="60" y="221"/>
                    </a:lnTo>
                    <a:lnTo>
                      <a:pt x="92" y="234"/>
                    </a:lnTo>
                    <a:lnTo>
                      <a:pt x="109" y="240"/>
                    </a:lnTo>
                    <a:lnTo>
                      <a:pt x="181" y="238"/>
                    </a:lnTo>
                    <a:lnTo>
                      <a:pt x="189" y="235"/>
                    </a:lnTo>
                    <a:lnTo>
                      <a:pt x="198" y="234"/>
                    </a:lnTo>
                    <a:lnTo>
                      <a:pt x="204" y="226"/>
                    </a:lnTo>
                    <a:lnTo>
                      <a:pt x="208" y="218"/>
                    </a:lnTo>
                    <a:lnTo>
                      <a:pt x="209" y="210"/>
                    </a:lnTo>
                    <a:lnTo>
                      <a:pt x="207" y="199"/>
                    </a:lnTo>
                    <a:lnTo>
                      <a:pt x="201" y="185"/>
                    </a:lnTo>
                    <a:lnTo>
                      <a:pt x="197" y="173"/>
                    </a:lnTo>
                    <a:lnTo>
                      <a:pt x="194" y="163"/>
                    </a:lnTo>
                    <a:lnTo>
                      <a:pt x="189" y="162"/>
                    </a:lnTo>
                    <a:lnTo>
                      <a:pt x="182" y="169"/>
                    </a:lnTo>
                    <a:lnTo>
                      <a:pt x="168" y="180"/>
                    </a:lnTo>
                    <a:lnTo>
                      <a:pt x="182" y="168"/>
                    </a:lnTo>
                    <a:lnTo>
                      <a:pt x="188" y="160"/>
                    </a:lnTo>
                    <a:lnTo>
                      <a:pt x="183" y="154"/>
                    </a:lnTo>
                    <a:lnTo>
                      <a:pt x="167" y="148"/>
                    </a:lnTo>
                    <a:lnTo>
                      <a:pt x="152" y="142"/>
                    </a:lnTo>
                    <a:lnTo>
                      <a:pt x="168" y="147"/>
                    </a:lnTo>
                    <a:lnTo>
                      <a:pt x="183" y="151"/>
                    </a:lnTo>
                    <a:lnTo>
                      <a:pt x="182" y="141"/>
                    </a:lnTo>
                    <a:lnTo>
                      <a:pt x="177" y="133"/>
                    </a:lnTo>
                    <a:lnTo>
                      <a:pt x="172" y="122"/>
                    </a:lnTo>
                    <a:lnTo>
                      <a:pt x="178" y="133"/>
                    </a:lnTo>
                    <a:lnTo>
                      <a:pt x="185" y="140"/>
                    </a:lnTo>
                    <a:lnTo>
                      <a:pt x="192" y="137"/>
                    </a:lnTo>
                    <a:lnTo>
                      <a:pt x="197" y="118"/>
                    </a:lnTo>
                    <a:lnTo>
                      <a:pt x="204" y="99"/>
                    </a:lnTo>
                    <a:lnTo>
                      <a:pt x="207" y="86"/>
                    </a:lnTo>
                    <a:lnTo>
                      <a:pt x="204" y="74"/>
                    </a:lnTo>
                    <a:lnTo>
                      <a:pt x="204" y="59"/>
                    </a:lnTo>
                    <a:lnTo>
                      <a:pt x="207" y="68"/>
                    </a:lnTo>
                    <a:lnTo>
                      <a:pt x="208" y="76"/>
                    </a:lnTo>
                    <a:lnTo>
                      <a:pt x="208" y="84"/>
                    </a:lnTo>
                    <a:lnTo>
                      <a:pt x="210" y="70"/>
                    </a:lnTo>
                    <a:lnTo>
                      <a:pt x="210" y="62"/>
                    </a:lnTo>
                    <a:lnTo>
                      <a:pt x="210" y="54"/>
                    </a:lnTo>
                    <a:lnTo>
                      <a:pt x="208" y="44"/>
                    </a:lnTo>
                    <a:lnTo>
                      <a:pt x="204" y="35"/>
                    </a:lnTo>
                    <a:lnTo>
                      <a:pt x="197" y="28"/>
                    </a:lnTo>
                    <a:lnTo>
                      <a:pt x="204" y="34"/>
                    </a:lnTo>
                    <a:lnTo>
                      <a:pt x="207" y="41"/>
                    </a:lnTo>
                    <a:lnTo>
                      <a:pt x="212" y="52"/>
                    </a:lnTo>
                    <a:lnTo>
                      <a:pt x="210" y="43"/>
                    </a:lnTo>
                    <a:lnTo>
                      <a:pt x="208" y="33"/>
                    </a:lnTo>
                    <a:lnTo>
                      <a:pt x="202" y="23"/>
                    </a:lnTo>
                    <a:lnTo>
                      <a:pt x="198" y="10"/>
                    </a:lnTo>
                    <a:lnTo>
                      <a:pt x="191" y="6"/>
                    </a:lnTo>
                    <a:lnTo>
                      <a:pt x="182" y="0"/>
                    </a:lnTo>
                    <a:lnTo>
                      <a:pt x="175" y="0"/>
                    </a:lnTo>
                    <a:lnTo>
                      <a:pt x="167" y="3"/>
                    </a:lnTo>
                  </a:path>
                </a:pathLst>
              </a:custGeom>
              <a:solidFill>
                <a:srgbClr val="0000FF"/>
              </a:solidFill>
              <a:ln w="9525" cap="rnd">
                <a:noFill/>
                <a:round/>
                <a:headEnd type="none" w="sm" len="sm"/>
                <a:tailEnd type="none" w="sm" len="sm"/>
              </a:ln>
            </p:spPr>
            <p:txBody>
              <a:bodyPr/>
              <a:lstStyle/>
              <a:p>
                <a:endParaRPr lang="es-ES"/>
              </a:p>
            </p:txBody>
          </p:sp>
          <p:sp>
            <p:nvSpPr>
              <p:cNvPr id="106744" name="Freeform 853"/>
              <p:cNvSpPr>
                <a:spLocks/>
              </p:cNvSpPr>
              <p:nvPr/>
            </p:nvSpPr>
            <p:spPr bwMode="auto">
              <a:xfrm>
                <a:off x="1096" y="3135"/>
                <a:ext cx="28" cy="27"/>
              </a:xfrm>
              <a:custGeom>
                <a:avLst/>
                <a:gdLst>
                  <a:gd name="T0" fmla="*/ 22 w 28"/>
                  <a:gd name="T1" fmla="*/ 0 h 27"/>
                  <a:gd name="T2" fmla="*/ 0 w 28"/>
                  <a:gd name="T3" fmla="*/ 0 h 27"/>
                  <a:gd name="T4" fmla="*/ 0 w 28"/>
                  <a:gd name="T5" fmla="*/ 10 h 27"/>
                  <a:gd name="T6" fmla="*/ 2 w 28"/>
                  <a:gd name="T7" fmla="*/ 22 h 27"/>
                  <a:gd name="T8" fmla="*/ 22 w 28"/>
                  <a:gd name="T9" fmla="*/ 26 h 27"/>
                  <a:gd name="T10" fmla="*/ 27 w 28"/>
                  <a:gd name="T11" fmla="*/ 20 h 27"/>
                  <a:gd name="T12" fmla="*/ 27 w 28"/>
                  <a:gd name="T13" fmla="*/ 6 h 27"/>
                  <a:gd name="T14" fmla="*/ 22 w 28"/>
                  <a:gd name="T15" fmla="*/ 0 h 27"/>
                  <a:gd name="T16" fmla="*/ 0 60000 65536"/>
                  <a:gd name="T17" fmla="*/ 0 60000 65536"/>
                  <a:gd name="T18" fmla="*/ 0 60000 65536"/>
                  <a:gd name="T19" fmla="*/ 0 60000 65536"/>
                  <a:gd name="T20" fmla="*/ 0 60000 65536"/>
                  <a:gd name="T21" fmla="*/ 0 60000 65536"/>
                  <a:gd name="T22" fmla="*/ 0 60000 65536"/>
                  <a:gd name="T23" fmla="*/ 0 60000 65536"/>
                  <a:gd name="T24" fmla="*/ 0 w 28"/>
                  <a:gd name="T25" fmla="*/ 0 h 27"/>
                  <a:gd name="T26" fmla="*/ 28 w 28"/>
                  <a:gd name="T27" fmla="*/ 27 h 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 h="27">
                    <a:moveTo>
                      <a:pt x="22" y="0"/>
                    </a:moveTo>
                    <a:lnTo>
                      <a:pt x="0" y="0"/>
                    </a:lnTo>
                    <a:lnTo>
                      <a:pt x="0" y="10"/>
                    </a:lnTo>
                    <a:lnTo>
                      <a:pt x="2" y="22"/>
                    </a:lnTo>
                    <a:lnTo>
                      <a:pt x="22" y="26"/>
                    </a:lnTo>
                    <a:lnTo>
                      <a:pt x="27" y="20"/>
                    </a:lnTo>
                    <a:lnTo>
                      <a:pt x="27" y="6"/>
                    </a:lnTo>
                    <a:lnTo>
                      <a:pt x="22" y="0"/>
                    </a:lnTo>
                  </a:path>
                </a:pathLst>
              </a:custGeom>
              <a:solidFill>
                <a:srgbClr val="004040"/>
              </a:solidFill>
              <a:ln w="9525" cap="rnd">
                <a:noFill/>
                <a:round/>
                <a:headEnd type="none" w="sm" len="sm"/>
                <a:tailEnd type="none" w="sm" len="sm"/>
              </a:ln>
            </p:spPr>
            <p:txBody>
              <a:bodyPr/>
              <a:lstStyle/>
              <a:p>
                <a:endParaRPr lang="es-ES"/>
              </a:p>
            </p:txBody>
          </p:sp>
          <p:sp>
            <p:nvSpPr>
              <p:cNvPr id="106745" name="Freeform 854"/>
              <p:cNvSpPr>
                <a:spLocks/>
              </p:cNvSpPr>
              <p:nvPr/>
            </p:nvSpPr>
            <p:spPr bwMode="auto">
              <a:xfrm>
                <a:off x="991" y="3209"/>
                <a:ext cx="94" cy="26"/>
              </a:xfrm>
              <a:custGeom>
                <a:avLst/>
                <a:gdLst>
                  <a:gd name="T0" fmla="*/ 0 w 94"/>
                  <a:gd name="T1" fmla="*/ 0 h 26"/>
                  <a:gd name="T2" fmla="*/ 23 w 94"/>
                  <a:gd name="T3" fmla="*/ 12 h 26"/>
                  <a:gd name="T4" fmla="*/ 43 w 94"/>
                  <a:gd name="T5" fmla="*/ 15 h 26"/>
                  <a:gd name="T6" fmla="*/ 62 w 94"/>
                  <a:gd name="T7" fmla="*/ 21 h 26"/>
                  <a:gd name="T8" fmla="*/ 78 w 94"/>
                  <a:gd name="T9" fmla="*/ 21 h 26"/>
                  <a:gd name="T10" fmla="*/ 93 w 94"/>
                  <a:gd name="T11" fmla="*/ 21 h 26"/>
                  <a:gd name="T12" fmla="*/ 78 w 94"/>
                  <a:gd name="T13" fmla="*/ 25 h 26"/>
                  <a:gd name="T14" fmla="*/ 54 w 94"/>
                  <a:gd name="T15" fmla="*/ 25 h 26"/>
                  <a:gd name="T16" fmla="*/ 31 w 94"/>
                  <a:gd name="T17" fmla="*/ 17 h 26"/>
                  <a:gd name="T18" fmla="*/ 19 w 94"/>
                  <a:gd name="T19" fmla="*/ 12 h 26"/>
                  <a:gd name="T20" fmla="*/ 0 w 94"/>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26"/>
                  <a:gd name="T35" fmla="*/ 94 w 94"/>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26">
                    <a:moveTo>
                      <a:pt x="0" y="0"/>
                    </a:moveTo>
                    <a:lnTo>
                      <a:pt x="23" y="12"/>
                    </a:lnTo>
                    <a:lnTo>
                      <a:pt x="43" y="15"/>
                    </a:lnTo>
                    <a:lnTo>
                      <a:pt x="62" y="21"/>
                    </a:lnTo>
                    <a:lnTo>
                      <a:pt x="78" y="21"/>
                    </a:lnTo>
                    <a:lnTo>
                      <a:pt x="93" y="21"/>
                    </a:lnTo>
                    <a:lnTo>
                      <a:pt x="78" y="25"/>
                    </a:lnTo>
                    <a:lnTo>
                      <a:pt x="54" y="25"/>
                    </a:lnTo>
                    <a:lnTo>
                      <a:pt x="31" y="17"/>
                    </a:lnTo>
                    <a:lnTo>
                      <a:pt x="19" y="12"/>
                    </a:lnTo>
                    <a:lnTo>
                      <a:pt x="0" y="0"/>
                    </a:lnTo>
                  </a:path>
                </a:pathLst>
              </a:custGeom>
              <a:solidFill>
                <a:srgbClr val="002020"/>
              </a:solidFill>
              <a:ln w="9525" cap="rnd">
                <a:noFill/>
                <a:round/>
                <a:headEnd type="none" w="sm" len="sm"/>
                <a:tailEnd type="none" w="sm" len="sm"/>
              </a:ln>
            </p:spPr>
            <p:txBody>
              <a:bodyPr/>
              <a:lstStyle/>
              <a:p>
                <a:endParaRPr lang="es-ES"/>
              </a:p>
            </p:txBody>
          </p:sp>
          <p:sp>
            <p:nvSpPr>
              <p:cNvPr id="106746" name="Freeform 855"/>
              <p:cNvSpPr>
                <a:spLocks/>
              </p:cNvSpPr>
              <p:nvPr/>
            </p:nvSpPr>
            <p:spPr bwMode="auto">
              <a:xfrm>
                <a:off x="1010" y="2892"/>
                <a:ext cx="105" cy="122"/>
              </a:xfrm>
              <a:custGeom>
                <a:avLst/>
                <a:gdLst>
                  <a:gd name="T0" fmla="*/ 43 w 105"/>
                  <a:gd name="T1" fmla="*/ 57 h 122"/>
                  <a:gd name="T2" fmla="*/ 43 w 105"/>
                  <a:gd name="T3" fmla="*/ 52 h 122"/>
                  <a:gd name="T4" fmla="*/ 43 w 105"/>
                  <a:gd name="T5" fmla="*/ 58 h 122"/>
                  <a:gd name="T6" fmla="*/ 40 w 105"/>
                  <a:gd name="T7" fmla="*/ 66 h 122"/>
                  <a:gd name="T8" fmla="*/ 40 w 105"/>
                  <a:gd name="T9" fmla="*/ 68 h 122"/>
                  <a:gd name="T10" fmla="*/ 48 w 105"/>
                  <a:gd name="T11" fmla="*/ 68 h 122"/>
                  <a:gd name="T12" fmla="*/ 50 w 105"/>
                  <a:gd name="T13" fmla="*/ 77 h 122"/>
                  <a:gd name="T14" fmla="*/ 57 w 105"/>
                  <a:gd name="T15" fmla="*/ 62 h 122"/>
                  <a:gd name="T16" fmla="*/ 56 w 105"/>
                  <a:gd name="T17" fmla="*/ 68 h 122"/>
                  <a:gd name="T18" fmla="*/ 52 w 105"/>
                  <a:gd name="T19" fmla="*/ 74 h 122"/>
                  <a:gd name="T20" fmla="*/ 48 w 105"/>
                  <a:gd name="T21" fmla="*/ 83 h 122"/>
                  <a:gd name="T22" fmla="*/ 45 w 105"/>
                  <a:gd name="T23" fmla="*/ 93 h 122"/>
                  <a:gd name="T24" fmla="*/ 40 w 105"/>
                  <a:gd name="T25" fmla="*/ 102 h 122"/>
                  <a:gd name="T26" fmla="*/ 36 w 105"/>
                  <a:gd name="T27" fmla="*/ 111 h 122"/>
                  <a:gd name="T28" fmla="*/ 33 w 105"/>
                  <a:gd name="T29" fmla="*/ 121 h 122"/>
                  <a:gd name="T30" fmla="*/ 40 w 105"/>
                  <a:gd name="T31" fmla="*/ 114 h 122"/>
                  <a:gd name="T32" fmla="*/ 43 w 105"/>
                  <a:gd name="T33" fmla="*/ 115 h 122"/>
                  <a:gd name="T34" fmla="*/ 57 w 105"/>
                  <a:gd name="T35" fmla="*/ 109 h 122"/>
                  <a:gd name="T36" fmla="*/ 64 w 105"/>
                  <a:gd name="T37" fmla="*/ 105 h 122"/>
                  <a:gd name="T38" fmla="*/ 73 w 105"/>
                  <a:gd name="T39" fmla="*/ 103 h 122"/>
                  <a:gd name="T40" fmla="*/ 83 w 105"/>
                  <a:gd name="T41" fmla="*/ 103 h 122"/>
                  <a:gd name="T42" fmla="*/ 93 w 105"/>
                  <a:gd name="T43" fmla="*/ 108 h 122"/>
                  <a:gd name="T44" fmla="*/ 92 w 105"/>
                  <a:gd name="T45" fmla="*/ 109 h 122"/>
                  <a:gd name="T46" fmla="*/ 104 w 105"/>
                  <a:gd name="T47" fmla="*/ 109 h 122"/>
                  <a:gd name="T48" fmla="*/ 97 w 105"/>
                  <a:gd name="T49" fmla="*/ 100 h 122"/>
                  <a:gd name="T50" fmla="*/ 90 w 105"/>
                  <a:gd name="T51" fmla="*/ 89 h 122"/>
                  <a:gd name="T52" fmla="*/ 88 w 105"/>
                  <a:gd name="T53" fmla="*/ 79 h 122"/>
                  <a:gd name="T54" fmla="*/ 86 w 105"/>
                  <a:gd name="T55" fmla="*/ 73 h 122"/>
                  <a:gd name="T56" fmla="*/ 89 w 105"/>
                  <a:gd name="T57" fmla="*/ 67 h 122"/>
                  <a:gd name="T58" fmla="*/ 93 w 105"/>
                  <a:gd name="T59" fmla="*/ 61 h 122"/>
                  <a:gd name="T60" fmla="*/ 96 w 105"/>
                  <a:gd name="T61" fmla="*/ 53 h 122"/>
                  <a:gd name="T62" fmla="*/ 97 w 105"/>
                  <a:gd name="T63" fmla="*/ 48 h 122"/>
                  <a:gd name="T64" fmla="*/ 99 w 105"/>
                  <a:gd name="T65" fmla="*/ 41 h 122"/>
                  <a:gd name="T66" fmla="*/ 100 w 105"/>
                  <a:gd name="T67" fmla="*/ 34 h 122"/>
                  <a:gd name="T68" fmla="*/ 97 w 105"/>
                  <a:gd name="T69" fmla="*/ 26 h 122"/>
                  <a:gd name="T70" fmla="*/ 94 w 105"/>
                  <a:gd name="T71" fmla="*/ 21 h 122"/>
                  <a:gd name="T72" fmla="*/ 90 w 105"/>
                  <a:gd name="T73" fmla="*/ 14 h 122"/>
                  <a:gd name="T74" fmla="*/ 84 w 105"/>
                  <a:gd name="T75" fmla="*/ 8 h 122"/>
                  <a:gd name="T76" fmla="*/ 80 w 105"/>
                  <a:gd name="T77" fmla="*/ 3 h 122"/>
                  <a:gd name="T78" fmla="*/ 67 w 105"/>
                  <a:gd name="T79" fmla="*/ 0 h 122"/>
                  <a:gd name="T80" fmla="*/ 59 w 105"/>
                  <a:gd name="T81" fmla="*/ 0 h 122"/>
                  <a:gd name="T82" fmla="*/ 42 w 105"/>
                  <a:gd name="T83" fmla="*/ 0 h 122"/>
                  <a:gd name="T84" fmla="*/ 33 w 105"/>
                  <a:gd name="T85" fmla="*/ 0 h 122"/>
                  <a:gd name="T86" fmla="*/ 24 w 105"/>
                  <a:gd name="T87" fmla="*/ 1 h 122"/>
                  <a:gd name="T88" fmla="*/ 16 w 105"/>
                  <a:gd name="T89" fmla="*/ 5 h 122"/>
                  <a:gd name="T90" fmla="*/ 9 w 105"/>
                  <a:gd name="T91" fmla="*/ 10 h 122"/>
                  <a:gd name="T92" fmla="*/ 0 w 105"/>
                  <a:gd name="T93" fmla="*/ 15 h 122"/>
                  <a:gd name="T94" fmla="*/ 0 w 105"/>
                  <a:gd name="T95" fmla="*/ 24 h 122"/>
                  <a:gd name="T96" fmla="*/ 0 w 105"/>
                  <a:gd name="T97" fmla="*/ 30 h 122"/>
                  <a:gd name="T98" fmla="*/ 0 w 105"/>
                  <a:gd name="T99" fmla="*/ 36 h 122"/>
                  <a:gd name="T100" fmla="*/ 8 w 105"/>
                  <a:gd name="T101" fmla="*/ 30 h 122"/>
                  <a:gd name="T102" fmla="*/ 16 w 105"/>
                  <a:gd name="T103" fmla="*/ 26 h 122"/>
                  <a:gd name="T104" fmla="*/ 27 w 105"/>
                  <a:gd name="T105" fmla="*/ 25 h 122"/>
                  <a:gd name="T106" fmla="*/ 26 w 105"/>
                  <a:gd name="T107" fmla="*/ 35 h 122"/>
                  <a:gd name="T108" fmla="*/ 33 w 105"/>
                  <a:gd name="T109" fmla="*/ 36 h 122"/>
                  <a:gd name="T110" fmla="*/ 35 w 105"/>
                  <a:gd name="T111" fmla="*/ 41 h 122"/>
                  <a:gd name="T112" fmla="*/ 37 w 105"/>
                  <a:gd name="T113" fmla="*/ 45 h 122"/>
                  <a:gd name="T114" fmla="*/ 43 w 105"/>
                  <a:gd name="T115" fmla="*/ 57 h 12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5"/>
                  <a:gd name="T175" fmla="*/ 0 h 122"/>
                  <a:gd name="T176" fmla="*/ 105 w 105"/>
                  <a:gd name="T177" fmla="*/ 122 h 12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5" h="122">
                    <a:moveTo>
                      <a:pt x="43" y="57"/>
                    </a:moveTo>
                    <a:lnTo>
                      <a:pt x="43" y="52"/>
                    </a:lnTo>
                    <a:lnTo>
                      <a:pt x="43" y="58"/>
                    </a:lnTo>
                    <a:lnTo>
                      <a:pt x="40" y="66"/>
                    </a:lnTo>
                    <a:lnTo>
                      <a:pt x="40" y="68"/>
                    </a:lnTo>
                    <a:lnTo>
                      <a:pt x="48" y="68"/>
                    </a:lnTo>
                    <a:lnTo>
                      <a:pt x="50" y="77"/>
                    </a:lnTo>
                    <a:lnTo>
                      <a:pt x="57" y="62"/>
                    </a:lnTo>
                    <a:lnTo>
                      <a:pt x="56" y="68"/>
                    </a:lnTo>
                    <a:lnTo>
                      <a:pt x="52" y="74"/>
                    </a:lnTo>
                    <a:lnTo>
                      <a:pt x="48" y="83"/>
                    </a:lnTo>
                    <a:lnTo>
                      <a:pt x="45" y="93"/>
                    </a:lnTo>
                    <a:lnTo>
                      <a:pt x="40" y="102"/>
                    </a:lnTo>
                    <a:lnTo>
                      <a:pt x="36" y="111"/>
                    </a:lnTo>
                    <a:lnTo>
                      <a:pt x="33" y="121"/>
                    </a:lnTo>
                    <a:lnTo>
                      <a:pt x="40" y="114"/>
                    </a:lnTo>
                    <a:lnTo>
                      <a:pt x="43" y="115"/>
                    </a:lnTo>
                    <a:lnTo>
                      <a:pt x="57" y="109"/>
                    </a:lnTo>
                    <a:lnTo>
                      <a:pt x="64" y="105"/>
                    </a:lnTo>
                    <a:lnTo>
                      <a:pt x="73" y="103"/>
                    </a:lnTo>
                    <a:lnTo>
                      <a:pt x="83" y="103"/>
                    </a:lnTo>
                    <a:lnTo>
                      <a:pt x="93" y="108"/>
                    </a:lnTo>
                    <a:lnTo>
                      <a:pt x="92" y="109"/>
                    </a:lnTo>
                    <a:lnTo>
                      <a:pt x="104" y="109"/>
                    </a:lnTo>
                    <a:lnTo>
                      <a:pt x="97" y="100"/>
                    </a:lnTo>
                    <a:lnTo>
                      <a:pt x="90" y="89"/>
                    </a:lnTo>
                    <a:lnTo>
                      <a:pt x="88" y="79"/>
                    </a:lnTo>
                    <a:lnTo>
                      <a:pt x="86" y="73"/>
                    </a:lnTo>
                    <a:lnTo>
                      <a:pt x="89" y="67"/>
                    </a:lnTo>
                    <a:lnTo>
                      <a:pt x="93" y="61"/>
                    </a:lnTo>
                    <a:lnTo>
                      <a:pt x="96" y="53"/>
                    </a:lnTo>
                    <a:lnTo>
                      <a:pt x="97" y="48"/>
                    </a:lnTo>
                    <a:lnTo>
                      <a:pt x="99" y="41"/>
                    </a:lnTo>
                    <a:lnTo>
                      <a:pt x="100" y="34"/>
                    </a:lnTo>
                    <a:lnTo>
                      <a:pt x="97" y="26"/>
                    </a:lnTo>
                    <a:lnTo>
                      <a:pt x="94" y="21"/>
                    </a:lnTo>
                    <a:lnTo>
                      <a:pt x="90" y="14"/>
                    </a:lnTo>
                    <a:lnTo>
                      <a:pt x="84" y="8"/>
                    </a:lnTo>
                    <a:lnTo>
                      <a:pt x="80" y="3"/>
                    </a:lnTo>
                    <a:lnTo>
                      <a:pt x="67" y="0"/>
                    </a:lnTo>
                    <a:lnTo>
                      <a:pt x="59" y="0"/>
                    </a:lnTo>
                    <a:lnTo>
                      <a:pt x="42" y="0"/>
                    </a:lnTo>
                    <a:lnTo>
                      <a:pt x="33" y="0"/>
                    </a:lnTo>
                    <a:lnTo>
                      <a:pt x="24" y="1"/>
                    </a:lnTo>
                    <a:lnTo>
                      <a:pt x="16" y="5"/>
                    </a:lnTo>
                    <a:lnTo>
                      <a:pt x="9" y="10"/>
                    </a:lnTo>
                    <a:lnTo>
                      <a:pt x="0" y="15"/>
                    </a:lnTo>
                    <a:lnTo>
                      <a:pt x="0" y="24"/>
                    </a:lnTo>
                    <a:lnTo>
                      <a:pt x="0" y="30"/>
                    </a:lnTo>
                    <a:lnTo>
                      <a:pt x="0" y="36"/>
                    </a:lnTo>
                    <a:lnTo>
                      <a:pt x="8" y="30"/>
                    </a:lnTo>
                    <a:lnTo>
                      <a:pt x="16" y="26"/>
                    </a:lnTo>
                    <a:lnTo>
                      <a:pt x="27" y="25"/>
                    </a:lnTo>
                    <a:lnTo>
                      <a:pt x="26" y="35"/>
                    </a:lnTo>
                    <a:lnTo>
                      <a:pt x="33" y="36"/>
                    </a:lnTo>
                    <a:lnTo>
                      <a:pt x="35" y="41"/>
                    </a:lnTo>
                    <a:lnTo>
                      <a:pt x="37" y="45"/>
                    </a:lnTo>
                    <a:lnTo>
                      <a:pt x="43" y="57"/>
                    </a:lnTo>
                  </a:path>
                </a:pathLst>
              </a:custGeom>
              <a:solidFill>
                <a:srgbClr val="000000"/>
              </a:solidFill>
              <a:ln w="9525" cap="rnd">
                <a:noFill/>
                <a:round/>
                <a:headEnd type="none" w="sm" len="sm"/>
                <a:tailEnd type="none" w="sm" len="sm"/>
              </a:ln>
            </p:spPr>
            <p:txBody>
              <a:bodyPr/>
              <a:lstStyle/>
              <a:p>
                <a:endParaRPr lang="es-ES"/>
              </a:p>
            </p:txBody>
          </p:sp>
          <p:sp>
            <p:nvSpPr>
              <p:cNvPr id="106747" name="Freeform 856"/>
              <p:cNvSpPr>
                <a:spLocks/>
              </p:cNvSpPr>
              <p:nvPr/>
            </p:nvSpPr>
            <p:spPr bwMode="auto">
              <a:xfrm>
                <a:off x="1050" y="3073"/>
                <a:ext cx="122" cy="174"/>
              </a:xfrm>
              <a:custGeom>
                <a:avLst/>
                <a:gdLst>
                  <a:gd name="T0" fmla="*/ 52 w 122"/>
                  <a:gd name="T1" fmla="*/ 23 h 174"/>
                  <a:gd name="T2" fmla="*/ 74 w 122"/>
                  <a:gd name="T3" fmla="*/ 21 h 174"/>
                  <a:gd name="T4" fmla="*/ 89 w 122"/>
                  <a:gd name="T5" fmla="*/ 18 h 174"/>
                  <a:gd name="T6" fmla="*/ 92 w 122"/>
                  <a:gd name="T7" fmla="*/ 10 h 174"/>
                  <a:gd name="T8" fmla="*/ 92 w 122"/>
                  <a:gd name="T9" fmla="*/ 6 h 174"/>
                  <a:gd name="T10" fmla="*/ 97 w 122"/>
                  <a:gd name="T11" fmla="*/ 0 h 174"/>
                  <a:gd name="T12" fmla="*/ 109 w 122"/>
                  <a:gd name="T13" fmla="*/ 0 h 174"/>
                  <a:gd name="T14" fmla="*/ 121 w 122"/>
                  <a:gd name="T15" fmla="*/ 0 h 174"/>
                  <a:gd name="T16" fmla="*/ 106 w 122"/>
                  <a:gd name="T17" fmla="*/ 134 h 174"/>
                  <a:gd name="T18" fmla="*/ 97 w 122"/>
                  <a:gd name="T19" fmla="*/ 144 h 174"/>
                  <a:gd name="T20" fmla="*/ 84 w 122"/>
                  <a:gd name="T21" fmla="*/ 158 h 174"/>
                  <a:gd name="T22" fmla="*/ 66 w 122"/>
                  <a:gd name="T23" fmla="*/ 166 h 174"/>
                  <a:gd name="T24" fmla="*/ 46 w 122"/>
                  <a:gd name="T25" fmla="*/ 170 h 174"/>
                  <a:gd name="T26" fmla="*/ 18 w 122"/>
                  <a:gd name="T27" fmla="*/ 173 h 174"/>
                  <a:gd name="T28" fmla="*/ 1 w 122"/>
                  <a:gd name="T29" fmla="*/ 169 h 174"/>
                  <a:gd name="T30" fmla="*/ 0 w 122"/>
                  <a:gd name="T31" fmla="*/ 160 h 174"/>
                  <a:gd name="T32" fmla="*/ 0 w 122"/>
                  <a:gd name="T33" fmla="*/ 148 h 174"/>
                  <a:gd name="T34" fmla="*/ 11 w 122"/>
                  <a:gd name="T35" fmla="*/ 110 h 174"/>
                  <a:gd name="T36" fmla="*/ 22 w 122"/>
                  <a:gd name="T37" fmla="*/ 72 h 174"/>
                  <a:gd name="T38" fmla="*/ 26 w 122"/>
                  <a:gd name="T39" fmla="*/ 43 h 174"/>
                  <a:gd name="T40" fmla="*/ 26 w 122"/>
                  <a:gd name="T41" fmla="*/ 38 h 174"/>
                  <a:gd name="T42" fmla="*/ 32 w 122"/>
                  <a:gd name="T43" fmla="*/ 27 h 174"/>
                  <a:gd name="T44" fmla="*/ 39 w 122"/>
                  <a:gd name="T45" fmla="*/ 23 h 174"/>
                  <a:gd name="T46" fmla="*/ 52 w 122"/>
                  <a:gd name="T47" fmla="*/ 23 h 17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2"/>
                  <a:gd name="T73" fmla="*/ 0 h 174"/>
                  <a:gd name="T74" fmla="*/ 122 w 122"/>
                  <a:gd name="T75" fmla="*/ 174 h 17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2" h="174">
                    <a:moveTo>
                      <a:pt x="52" y="23"/>
                    </a:moveTo>
                    <a:lnTo>
                      <a:pt x="74" y="21"/>
                    </a:lnTo>
                    <a:lnTo>
                      <a:pt x="89" y="18"/>
                    </a:lnTo>
                    <a:lnTo>
                      <a:pt x="92" y="10"/>
                    </a:lnTo>
                    <a:lnTo>
                      <a:pt x="92" y="6"/>
                    </a:lnTo>
                    <a:lnTo>
                      <a:pt x="97" y="0"/>
                    </a:lnTo>
                    <a:lnTo>
                      <a:pt x="109" y="0"/>
                    </a:lnTo>
                    <a:lnTo>
                      <a:pt x="121" y="0"/>
                    </a:lnTo>
                    <a:lnTo>
                      <a:pt x="106" y="134"/>
                    </a:lnTo>
                    <a:lnTo>
                      <a:pt x="97" y="144"/>
                    </a:lnTo>
                    <a:lnTo>
                      <a:pt x="84" y="158"/>
                    </a:lnTo>
                    <a:lnTo>
                      <a:pt x="66" y="166"/>
                    </a:lnTo>
                    <a:lnTo>
                      <a:pt x="46" y="170"/>
                    </a:lnTo>
                    <a:lnTo>
                      <a:pt x="18" y="173"/>
                    </a:lnTo>
                    <a:lnTo>
                      <a:pt x="1" y="169"/>
                    </a:lnTo>
                    <a:lnTo>
                      <a:pt x="0" y="160"/>
                    </a:lnTo>
                    <a:lnTo>
                      <a:pt x="0" y="148"/>
                    </a:lnTo>
                    <a:lnTo>
                      <a:pt x="11" y="110"/>
                    </a:lnTo>
                    <a:lnTo>
                      <a:pt x="22" y="72"/>
                    </a:lnTo>
                    <a:lnTo>
                      <a:pt x="26" y="43"/>
                    </a:lnTo>
                    <a:lnTo>
                      <a:pt x="26" y="38"/>
                    </a:lnTo>
                    <a:lnTo>
                      <a:pt x="32" y="27"/>
                    </a:lnTo>
                    <a:lnTo>
                      <a:pt x="39" y="23"/>
                    </a:lnTo>
                    <a:lnTo>
                      <a:pt x="52" y="23"/>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6748" name="Freeform 857"/>
              <p:cNvSpPr>
                <a:spLocks/>
              </p:cNvSpPr>
              <p:nvPr/>
            </p:nvSpPr>
            <p:spPr bwMode="auto">
              <a:xfrm>
                <a:off x="1065" y="3084"/>
                <a:ext cx="98" cy="154"/>
              </a:xfrm>
              <a:custGeom>
                <a:avLst/>
                <a:gdLst>
                  <a:gd name="T0" fmla="*/ 31 w 98"/>
                  <a:gd name="T1" fmla="*/ 30 h 154"/>
                  <a:gd name="T2" fmla="*/ 50 w 98"/>
                  <a:gd name="T3" fmla="*/ 29 h 154"/>
                  <a:gd name="T4" fmla="*/ 70 w 98"/>
                  <a:gd name="T5" fmla="*/ 24 h 154"/>
                  <a:gd name="T6" fmla="*/ 81 w 98"/>
                  <a:gd name="T7" fmla="*/ 19 h 154"/>
                  <a:gd name="T8" fmla="*/ 89 w 98"/>
                  <a:gd name="T9" fmla="*/ 12 h 154"/>
                  <a:gd name="T10" fmla="*/ 97 w 98"/>
                  <a:gd name="T11" fmla="*/ 0 h 154"/>
                  <a:gd name="T12" fmla="*/ 83 w 98"/>
                  <a:gd name="T13" fmla="*/ 117 h 154"/>
                  <a:gd name="T14" fmla="*/ 75 w 98"/>
                  <a:gd name="T15" fmla="*/ 129 h 154"/>
                  <a:gd name="T16" fmla="*/ 66 w 98"/>
                  <a:gd name="T17" fmla="*/ 138 h 154"/>
                  <a:gd name="T18" fmla="*/ 54 w 98"/>
                  <a:gd name="T19" fmla="*/ 145 h 154"/>
                  <a:gd name="T20" fmla="*/ 45 w 98"/>
                  <a:gd name="T21" fmla="*/ 149 h 154"/>
                  <a:gd name="T22" fmla="*/ 31 w 98"/>
                  <a:gd name="T23" fmla="*/ 151 h 154"/>
                  <a:gd name="T24" fmla="*/ 21 w 98"/>
                  <a:gd name="T25" fmla="*/ 153 h 154"/>
                  <a:gd name="T26" fmla="*/ 7 w 98"/>
                  <a:gd name="T27" fmla="*/ 153 h 154"/>
                  <a:gd name="T28" fmla="*/ 2 w 98"/>
                  <a:gd name="T29" fmla="*/ 151 h 154"/>
                  <a:gd name="T30" fmla="*/ 0 w 98"/>
                  <a:gd name="T31" fmla="*/ 145 h 154"/>
                  <a:gd name="T32" fmla="*/ 0 w 98"/>
                  <a:gd name="T33" fmla="*/ 135 h 154"/>
                  <a:gd name="T34" fmla="*/ 8 w 98"/>
                  <a:gd name="T35" fmla="*/ 115 h 154"/>
                  <a:gd name="T36" fmla="*/ 23 w 98"/>
                  <a:gd name="T37" fmla="*/ 44 h 154"/>
                  <a:gd name="T38" fmla="*/ 25 w 98"/>
                  <a:gd name="T39" fmla="*/ 34 h 154"/>
                  <a:gd name="T40" fmla="*/ 31 w 98"/>
                  <a:gd name="T41" fmla="*/ 30 h 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8"/>
                  <a:gd name="T64" fmla="*/ 0 h 154"/>
                  <a:gd name="T65" fmla="*/ 98 w 98"/>
                  <a:gd name="T66" fmla="*/ 154 h 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8" h="154">
                    <a:moveTo>
                      <a:pt x="31" y="30"/>
                    </a:moveTo>
                    <a:lnTo>
                      <a:pt x="50" y="29"/>
                    </a:lnTo>
                    <a:lnTo>
                      <a:pt x="70" y="24"/>
                    </a:lnTo>
                    <a:lnTo>
                      <a:pt x="81" y="19"/>
                    </a:lnTo>
                    <a:lnTo>
                      <a:pt x="89" y="12"/>
                    </a:lnTo>
                    <a:lnTo>
                      <a:pt x="97" y="0"/>
                    </a:lnTo>
                    <a:lnTo>
                      <a:pt x="83" y="117"/>
                    </a:lnTo>
                    <a:lnTo>
                      <a:pt x="75" y="129"/>
                    </a:lnTo>
                    <a:lnTo>
                      <a:pt x="66" y="138"/>
                    </a:lnTo>
                    <a:lnTo>
                      <a:pt x="54" y="145"/>
                    </a:lnTo>
                    <a:lnTo>
                      <a:pt x="45" y="149"/>
                    </a:lnTo>
                    <a:lnTo>
                      <a:pt x="31" y="151"/>
                    </a:lnTo>
                    <a:lnTo>
                      <a:pt x="21" y="153"/>
                    </a:lnTo>
                    <a:lnTo>
                      <a:pt x="7" y="153"/>
                    </a:lnTo>
                    <a:lnTo>
                      <a:pt x="2" y="151"/>
                    </a:lnTo>
                    <a:lnTo>
                      <a:pt x="0" y="145"/>
                    </a:lnTo>
                    <a:lnTo>
                      <a:pt x="0" y="135"/>
                    </a:lnTo>
                    <a:lnTo>
                      <a:pt x="8" y="115"/>
                    </a:lnTo>
                    <a:lnTo>
                      <a:pt x="23" y="44"/>
                    </a:lnTo>
                    <a:lnTo>
                      <a:pt x="25" y="34"/>
                    </a:lnTo>
                    <a:lnTo>
                      <a:pt x="31" y="30"/>
                    </a:lnTo>
                  </a:path>
                </a:pathLst>
              </a:custGeom>
              <a:solidFill>
                <a:srgbClr val="606060"/>
              </a:solidFill>
              <a:ln w="9525" cap="rnd">
                <a:noFill/>
                <a:round/>
                <a:headEnd type="none" w="sm" len="sm"/>
                <a:tailEnd type="none" w="sm" len="sm"/>
              </a:ln>
            </p:spPr>
            <p:txBody>
              <a:bodyPr/>
              <a:lstStyle/>
              <a:p>
                <a:endParaRPr lang="es-ES"/>
              </a:p>
            </p:txBody>
          </p:sp>
          <p:sp>
            <p:nvSpPr>
              <p:cNvPr id="106749" name="Freeform 858"/>
              <p:cNvSpPr>
                <a:spLocks/>
              </p:cNvSpPr>
              <p:nvPr/>
            </p:nvSpPr>
            <p:spPr bwMode="auto">
              <a:xfrm>
                <a:off x="1072" y="3411"/>
                <a:ext cx="93" cy="49"/>
              </a:xfrm>
              <a:custGeom>
                <a:avLst/>
                <a:gdLst>
                  <a:gd name="T0" fmla="*/ 54 w 93"/>
                  <a:gd name="T1" fmla="*/ 0 h 49"/>
                  <a:gd name="T2" fmla="*/ 54 w 93"/>
                  <a:gd name="T3" fmla="*/ 13 h 49"/>
                  <a:gd name="T4" fmla="*/ 30 w 93"/>
                  <a:gd name="T5" fmla="*/ 24 h 49"/>
                  <a:gd name="T6" fmla="*/ 10 w 93"/>
                  <a:gd name="T7" fmla="*/ 29 h 49"/>
                  <a:gd name="T8" fmla="*/ 0 w 93"/>
                  <a:gd name="T9" fmla="*/ 34 h 49"/>
                  <a:gd name="T10" fmla="*/ 0 w 93"/>
                  <a:gd name="T11" fmla="*/ 40 h 49"/>
                  <a:gd name="T12" fmla="*/ 14 w 93"/>
                  <a:gd name="T13" fmla="*/ 46 h 49"/>
                  <a:gd name="T14" fmla="*/ 36 w 93"/>
                  <a:gd name="T15" fmla="*/ 48 h 49"/>
                  <a:gd name="T16" fmla="*/ 54 w 93"/>
                  <a:gd name="T17" fmla="*/ 44 h 49"/>
                  <a:gd name="T18" fmla="*/ 67 w 93"/>
                  <a:gd name="T19" fmla="*/ 40 h 49"/>
                  <a:gd name="T20" fmla="*/ 67 w 93"/>
                  <a:gd name="T21" fmla="*/ 45 h 49"/>
                  <a:gd name="T22" fmla="*/ 81 w 93"/>
                  <a:gd name="T23" fmla="*/ 44 h 49"/>
                  <a:gd name="T24" fmla="*/ 90 w 93"/>
                  <a:gd name="T25" fmla="*/ 41 h 49"/>
                  <a:gd name="T26" fmla="*/ 90 w 93"/>
                  <a:gd name="T27" fmla="*/ 36 h 49"/>
                  <a:gd name="T28" fmla="*/ 92 w 93"/>
                  <a:gd name="T29" fmla="*/ 32 h 49"/>
                  <a:gd name="T30" fmla="*/ 92 w 93"/>
                  <a:gd name="T31" fmla="*/ 22 h 49"/>
                  <a:gd name="T32" fmla="*/ 89 w 93"/>
                  <a:gd name="T33" fmla="*/ 17 h 49"/>
                  <a:gd name="T34" fmla="*/ 82 w 93"/>
                  <a:gd name="T35" fmla="*/ 12 h 49"/>
                  <a:gd name="T36" fmla="*/ 82 w 93"/>
                  <a:gd name="T37" fmla="*/ 0 h 49"/>
                  <a:gd name="T38" fmla="*/ 54 w 93"/>
                  <a:gd name="T39" fmla="*/ 0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3"/>
                  <a:gd name="T61" fmla="*/ 0 h 49"/>
                  <a:gd name="T62" fmla="*/ 93 w 93"/>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3" h="49">
                    <a:moveTo>
                      <a:pt x="54" y="0"/>
                    </a:moveTo>
                    <a:lnTo>
                      <a:pt x="54" y="13"/>
                    </a:lnTo>
                    <a:lnTo>
                      <a:pt x="30" y="24"/>
                    </a:lnTo>
                    <a:lnTo>
                      <a:pt x="10" y="29"/>
                    </a:lnTo>
                    <a:lnTo>
                      <a:pt x="0" y="34"/>
                    </a:lnTo>
                    <a:lnTo>
                      <a:pt x="0" y="40"/>
                    </a:lnTo>
                    <a:lnTo>
                      <a:pt x="14" y="46"/>
                    </a:lnTo>
                    <a:lnTo>
                      <a:pt x="36" y="48"/>
                    </a:lnTo>
                    <a:lnTo>
                      <a:pt x="54" y="44"/>
                    </a:lnTo>
                    <a:lnTo>
                      <a:pt x="67" y="40"/>
                    </a:lnTo>
                    <a:lnTo>
                      <a:pt x="67" y="45"/>
                    </a:lnTo>
                    <a:lnTo>
                      <a:pt x="81" y="44"/>
                    </a:lnTo>
                    <a:lnTo>
                      <a:pt x="90" y="41"/>
                    </a:lnTo>
                    <a:lnTo>
                      <a:pt x="90" y="36"/>
                    </a:lnTo>
                    <a:lnTo>
                      <a:pt x="92" y="32"/>
                    </a:lnTo>
                    <a:lnTo>
                      <a:pt x="92" y="22"/>
                    </a:lnTo>
                    <a:lnTo>
                      <a:pt x="89" y="17"/>
                    </a:lnTo>
                    <a:lnTo>
                      <a:pt x="82" y="12"/>
                    </a:lnTo>
                    <a:lnTo>
                      <a:pt x="82" y="0"/>
                    </a:lnTo>
                    <a:lnTo>
                      <a:pt x="54"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750" name="Freeform 859"/>
              <p:cNvSpPr>
                <a:spLocks/>
              </p:cNvSpPr>
              <p:nvPr/>
            </p:nvSpPr>
            <p:spPr bwMode="auto">
              <a:xfrm>
                <a:off x="1109" y="3427"/>
                <a:ext cx="29" cy="28"/>
              </a:xfrm>
              <a:custGeom>
                <a:avLst/>
                <a:gdLst>
                  <a:gd name="T0" fmla="*/ 21 w 29"/>
                  <a:gd name="T1" fmla="*/ 0 h 28"/>
                  <a:gd name="T2" fmla="*/ 28 w 29"/>
                  <a:gd name="T3" fmla="*/ 14 h 28"/>
                  <a:gd name="T4" fmla="*/ 2 w 29"/>
                  <a:gd name="T5" fmla="*/ 27 h 28"/>
                  <a:gd name="T6" fmla="*/ 0 w 29"/>
                  <a:gd name="T7" fmla="*/ 16 h 28"/>
                  <a:gd name="T8" fmla="*/ 21 w 29"/>
                  <a:gd name="T9" fmla="*/ 0 h 28"/>
                  <a:gd name="T10" fmla="*/ 0 60000 65536"/>
                  <a:gd name="T11" fmla="*/ 0 60000 65536"/>
                  <a:gd name="T12" fmla="*/ 0 60000 65536"/>
                  <a:gd name="T13" fmla="*/ 0 60000 65536"/>
                  <a:gd name="T14" fmla="*/ 0 60000 65536"/>
                  <a:gd name="T15" fmla="*/ 0 w 29"/>
                  <a:gd name="T16" fmla="*/ 0 h 28"/>
                  <a:gd name="T17" fmla="*/ 29 w 29"/>
                  <a:gd name="T18" fmla="*/ 28 h 28"/>
                </a:gdLst>
                <a:ahLst/>
                <a:cxnLst>
                  <a:cxn ang="T10">
                    <a:pos x="T0" y="T1"/>
                  </a:cxn>
                  <a:cxn ang="T11">
                    <a:pos x="T2" y="T3"/>
                  </a:cxn>
                  <a:cxn ang="T12">
                    <a:pos x="T4" y="T5"/>
                  </a:cxn>
                  <a:cxn ang="T13">
                    <a:pos x="T6" y="T7"/>
                  </a:cxn>
                  <a:cxn ang="T14">
                    <a:pos x="T8" y="T9"/>
                  </a:cxn>
                </a:cxnLst>
                <a:rect l="T15" t="T16" r="T17" b="T18"/>
                <a:pathLst>
                  <a:path w="29" h="28">
                    <a:moveTo>
                      <a:pt x="21" y="0"/>
                    </a:moveTo>
                    <a:lnTo>
                      <a:pt x="28" y="14"/>
                    </a:lnTo>
                    <a:lnTo>
                      <a:pt x="2" y="27"/>
                    </a:lnTo>
                    <a:lnTo>
                      <a:pt x="0" y="16"/>
                    </a:lnTo>
                    <a:lnTo>
                      <a:pt x="21" y="0"/>
                    </a:lnTo>
                  </a:path>
                </a:pathLst>
              </a:custGeom>
              <a:solidFill>
                <a:srgbClr val="808080"/>
              </a:solidFill>
              <a:ln w="9525" cap="rnd">
                <a:noFill/>
                <a:round/>
                <a:headEnd type="none" w="sm" len="sm"/>
                <a:tailEnd type="none" w="sm" len="sm"/>
              </a:ln>
            </p:spPr>
            <p:txBody>
              <a:bodyPr/>
              <a:lstStyle/>
              <a:p>
                <a:endParaRPr lang="es-ES"/>
              </a:p>
            </p:txBody>
          </p:sp>
          <p:sp>
            <p:nvSpPr>
              <p:cNvPr id="106751" name="Freeform 860"/>
              <p:cNvSpPr>
                <a:spLocks/>
              </p:cNvSpPr>
              <p:nvPr/>
            </p:nvSpPr>
            <p:spPr bwMode="auto">
              <a:xfrm>
                <a:off x="1081" y="3438"/>
                <a:ext cx="29" cy="26"/>
              </a:xfrm>
              <a:custGeom>
                <a:avLst/>
                <a:gdLst>
                  <a:gd name="T0" fmla="*/ 24 w 29"/>
                  <a:gd name="T1" fmla="*/ 0 h 26"/>
                  <a:gd name="T2" fmla="*/ 28 w 29"/>
                  <a:gd name="T3" fmla="*/ 13 h 26"/>
                  <a:gd name="T4" fmla="*/ 12 w 29"/>
                  <a:gd name="T5" fmla="*/ 19 h 26"/>
                  <a:gd name="T6" fmla="*/ 6 w 29"/>
                  <a:gd name="T7" fmla="*/ 25 h 26"/>
                  <a:gd name="T8" fmla="*/ 0 w 29"/>
                  <a:gd name="T9" fmla="*/ 25 h 26"/>
                  <a:gd name="T10" fmla="*/ 6 w 29"/>
                  <a:gd name="T11" fmla="*/ 9 h 26"/>
                  <a:gd name="T12" fmla="*/ 24 w 29"/>
                  <a:gd name="T13" fmla="*/ 0 h 26"/>
                  <a:gd name="T14" fmla="*/ 0 60000 65536"/>
                  <a:gd name="T15" fmla="*/ 0 60000 65536"/>
                  <a:gd name="T16" fmla="*/ 0 60000 65536"/>
                  <a:gd name="T17" fmla="*/ 0 60000 65536"/>
                  <a:gd name="T18" fmla="*/ 0 60000 65536"/>
                  <a:gd name="T19" fmla="*/ 0 60000 65536"/>
                  <a:gd name="T20" fmla="*/ 0 60000 65536"/>
                  <a:gd name="T21" fmla="*/ 0 w 29"/>
                  <a:gd name="T22" fmla="*/ 0 h 26"/>
                  <a:gd name="T23" fmla="*/ 29 w 29"/>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26">
                    <a:moveTo>
                      <a:pt x="24" y="0"/>
                    </a:moveTo>
                    <a:lnTo>
                      <a:pt x="28" y="13"/>
                    </a:lnTo>
                    <a:lnTo>
                      <a:pt x="12" y="19"/>
                    </a:lnTo>
                    <a:lnTo>
                      <a:pt x="6" y="25"/>
                    </a:lnTo>
                    <a:lnTo>
                      <a:pt x="0" y="25"/>
                    </a:lnTo>
                    <a:lnTo>
                      <a:pt x="6" y="9"/>
                    </a:lnTo>
                    <a:lnTo>
                      <a:pt x="24" y="0"/>
                    </a:lnTo>
                  </a:path>
                </a:pathLst>
              </a:custGeom>
              <a:solidFill>
                <a:srgbClr val="808080"/>
              </a:solidFill>
              <a:ln w="9525" cap="rnd">
                <a:noFill/>
                <a:round/>
                <a:headEnd type="none" w="sm" len="sm"/>
                <a:tailEnd type="none" w="sm" len="sm"/>
              </a:ln>
            </p:spPr>
            <p:txBody>
              <a:bodyPr/>
              <a:lstStyle/>
              <a:p>
                <a:endParaRPr lang="es-ES"/>
              </a:p>
            </p:txBody>
          </p:sp>
          <p:sp>
            <p:nvSpPr>
              <p:cNvPr id="106752" name="Freeform 861"/>
              <p:cNvSpPr>
                <a:spLocks/>
              </p:cNvSpPr>
              <p:nvPr/>
            </p:nvSpPr>
            <p:spPr bwMode="auto">
              <a:xfrm>
                <a:off x="1077" y="3430"/>
                <a:ext cx="88" cy="26"/>
              </a:xfrm>
              <a:custGeom>
                <a:avLst/>
                <a:gdLst>
                  <a:gd name="T0" fmla="*/ 0 w 88"/>
                  <a:gd name="T1" fmla="*/ 19 h 26"/>
                  <a:gd name="T2" fmla="*/ 0 w 88"/>
                  <a:gd name="T3" fmla="*/ 15 h 26"/>
                  <a:gd name="T4" fmla="*/ 10 w 88"/>
                  <a:gd name="T5" fmla="*/ 17 h 26"/>
                  <a:gd name="T6" fmla="*/ 29 w 88"/>
                  <a:gd name="T7" fmla="*/ 14 h 26"/>
                  <a:gd name="T8" fmla="*/ 38 w 88"/>
                  <a:gd name="T9" fmla="*/ 11 h 26"/>
                  <a:gd name="T10" fmla="*/ 59 w 88"/>
                  <a:gd name="T11" fmla="*/ 6 h 26"/>
                  <a:gd name="T12" fmla="*/ 68 w 88"/>
                  <a:gd name="T13" fmla="*/ 6 h 26"/>
                  <a:gd name="T14" fmla="*/ 76 w 88"/>
                  <a:gd name="T15" fmla="*/ 2 h 26"/>
                  <a:gd name="T16" fmla="*/ 82 w 88"/>
                  <a:gd name="T17" fmla="*/ 0 h 26"/>
                  <a:gd name="T18" fmla="*/ 87 w 88"/>
                  <a:gd name="T19" fmla="*/ 4 h 26"/>
                  <a:gd name="T20" fmla="*/ 87 w 88"/>
                  <a:gd name="T21" fmla="*/ 14 h 26"/>
                  <a:gd name="T22" fmla="*/ 80 w 88"/>
                  <a:gd name="T23" fmla="*/ 15 h 26"/>
                  <a:gd name="T24" fmla="*/ 64 w 88"/>
                  <a:gd name="T25" fmla="*/ 18 h 26"/>
                  <a:gd name="T26" fmla="*/ 57 w 88"/>
                  <a:gd name="T27" fmla="*/ 19 h 26"/>
                  <a:gd name="T28" fmla="*/ 46 w 88"/>
                  <a:gd name="T29" fmla="*/ 23 h 26"/>
                  <a:gd name="T30" fmla="*/ 36 w 88"/>
                  <a:gd name="T31" fmla="*/ 25 h 26"/>
                  <a:gd name="T32" fmla="*/ 27 w 88"/>
                  <a:gd name="T33" fmla="*/ 25 h 26"/>
                  <a:gd name="T34" fmla="*/ 14 w 88"/>
                  <a:gd name="T35" fmla="*/ 25 h 26"/>
                  <a:gd name="T36" fmla="*/ 0 w 88"/>
                  <a:gd name="T37" fmla="*/ 19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0" y="19"/>
                    </a:moveTo>
                    <a:lnTo>
                      <a:pt x="0" y="15"/>
                    </a:lnTo>
                    <a:lnTo>
                      <a:pt x="10" y="17"/>
                    </a:lnTo>
                    <a:lnTo>
                      <a:pt x="29" y="14"/>
                    </a:lnTo>
                    <a:lnTo>
                      <a:pt x="38" y="11"/>
                    </a:lnTo>
                    <a:lnTo>
                      <a:pt x="59" y="6"/>
                    </a:lnTo>
                    <a:lnTo>
                      <a:pt x="68" y="6"/>
                    </a:lnTo>
                    <a:lnTo>
                      <a:pt x="76" y="2"/>
                    </a:lnTo>
                    <a:lnTo>
                      <a:pt x="82" y="0"/>
                    </a:lnTo>
                    <a:lnTo>
                      <a:pt x="87" y="4"/>
                    </a:lnTo>
                    <a:lnTo>
                      <a:pt x="87" y="14"/>
                    </a:lnTo>
                    <a:lnTo>
                      <a:pt x="80" y="15"/>
                    </a:lnTo>
                    <a:lnTo>
                      <a:pt x="64" y="18"/>
                    </a:lnTo>
                    <a:lnTo>
                      <a:pt x="57" y="19"/>
                    </a:lnTo>
                    <a:lnTo>
                      <a:pt x="46" y="23"/>
                    </a:lnTo>
                    <a:lnTo>
                      <a:pt x="36" y="25"/>
                    </a:lnTo>
                    <a:lnTo>
                      <a:pt x="27" y="25"/>
                    </a:lnTo>
                    <a:lnTo>
                      <a:pt x="14" y="25"/>
                    </a:lnTo>
                    <a:lnTo>
                      <a:pt x="0" y="19"/>
                    </a:lnTo>
                  </a:path>
                </a:pathLst>
              </a:custGeom>
              <a:solidFill>
                <a:srgbClr val="808080"/>
              </a:solidFill>
              <a:ln w="9525" cap="rnd">
                <a:noFill/>
                <a:round/>
                <a:headEnd type="none" w="sm" len="sm"/>
                <a:tailEnd type="none" w="sm" len="sm"/>
              </a:ln>
            </p:spPr>
            <p:txBody>
              <a:bodyPr/>
              <a:lstStyle/>
              <a:p>
                <a:endParaRPr lang="es-ES"/>
              </a:p>
            </p:txBody>
          </p:sp>
          <p:sp>
            <p:nvSpPr>
              <p:cNvPr id="106753" name="Freeform 862"/>
              <p:cNvSpPr>
                <a:spLocks/>
              </p:cNvSpPr>
              <p:nvPr/>
            </p:nvSpPr>
            <p:spPr bwMode="auto">
              <a:xfrm>
                <a:off x="1132" y="3415"/>
                <a:ext cx="30" cy="25"/>
              </a:xfrm>
              <a:custGeom>
                <a:avLst/>
                <a:gdLst>
                  <a:gd name="T0" fmla="*/ 0 w 30"/>
                  <a:gd name="T1" fmla="*/ 0 h 25"/>
                  <a:gd name="T2" fmla="*/ 0 w 30"/>
                  <a:gd name="T3" fmla="*/ 12 h 25"/>
                  <a:gd name="T4" fmla="*/ 0 w 30"/>
                  <a:gd name="T5" fmla="*/ 14 h 25"/>
                  <a:gd name="T6" fmla="*/ 5 w 30"/>
                  <a:gd name="T7" fmla="*/ 24 h 25"/>
                  <a:gd name="T8" fmla="*/ 13 w 30"/>
                  <a:gd name="T9" fmla="*/ 24 h 25"/>
                  <a:gd name="T10" fmla="*/ 23 w 30"/>
                  <a:gd name="T11" fmla="*/ 19 h 25"/>
                  <a:gd name="T12" fmla="*/ 29 w 30"/>
                  <a:gd name="T13" fmla="*/ 14 h 25"/>
                  <a:gd name="T14" fmla="*/ 26 w 30"/>
                  <a:gd name="T15" fmla="*/ 11 h 25"/>
                  <a:gd name="T16" fmla="*/ 25 w 30"/>
                  <a:gd name="T17" fmla="*/ 0 h 25"/>
                  <a:gd name="T18" fmla="*/ 0 w 30"/>
                  <a:gd name="T19" fmla="*/ 0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25"/>
                  <a:gd name="T32" fmla="*/ 30 w 30"/>
                  <a:gd name="T33" fmla="*/ 25 h 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25">
                    <a:moveTo>
                      <a:pt x="0" y="0"/>
                    </a:moveTo>
                    <a:lnTo>
                      <a:pt x="0" y="12"/>
                    </a:lnTo>
                    <a:lnTo>
                      <a:pt x="0" y="14"/>
                    </a:lnTo>
                    <a:lnTo>
                      <a:pt x="5" y="24"/>
                    </a:lnTo>
                    <a:lnTo>
                      <a:pt x="13" y="24"/>
                    </a:lnTo>
                    <a:lnTo>
                      <a:pt x="23" y="19"/>
                    </a:lnTo>
                    <a:lnTo>
                      <a:pt x="29" y="14"/>
                    </a:lnTo>
                    <a:lnTo>
                      <a:pt x="26" y="11"/>
                    </a:lnTo>
                    <a:lnTo>
                      <a:pt x="25" y="0"/>
                    </a:lnTo>
                    <a:lnTo>
                      <a:pt x="0" y="0"/>
                    </a:lnTo>
                  </a:path>
                </a:pathLst>
              </a:custGeom>
              <a:solidFill>
                <a:srgbClr val="A0A0A0"/>
              </a:solidFill>
              <a:ln w="9525" cap="rnd">
                <a:noFill/>
                <a:round/>
                <a:headEnd type="none" w="sm" len="sm"/>
                <a:tailEnd type="none" w="sm" len="sm"/>
              </a:ln>
            </p:spPr>
            <p:txBody>
              <a:bodyPr/>
              <a:lstStyle/>
              <a:p>
                <a:endParaRPr lang="es-ES"/>
              </a:p>
            </p:txBody>
          </p:sp>
          <p:sp>
            <p:nvSpPr>
              <p:cNvPr id="106754" name="Freeform 863"/>
              <p:cNvSpPr>
                <a:spLocks/>
              </p:cNvSpPr>
              <p:nvPr/>
            </p:nvSpPr>
            <p:spPr bwMode="auto">
              <a:xfrm>
                <a:off x="1123" y="3343"/>
                <a:ext cx="42" cy="81"/>
              </a:xfrm>
              <a:custGeom>
                <a:avLst/>
                <a:gdLst>
                  <a:gd name="T0" fmla="*/ 38 w 42"/>
                  <a:gd name="T1" fmla="*/ 0 h 81"/>
                  <a:gd name="T2" fmla="*/ 41 w 42"/>
                  <a:gd name="T3" fmla="*/ 27 h 81"/>
                  <a:gd name="T4" fmla="*/ 39 w 42"/>
                  <a:gd name="T5" fmla="*/ 50 h 81"/>
                  <a:gd name="T6" fmla="*/ 41 w 42"/>
                  <a:gd name="T7" fmla="*/ 76 h 81"/>
                  <a:gd name="T8" fmla="*/ 20 w 42"/>
                  <a:gd name="T9" fmla="*/ 80 h 81"/>
                  <a:gd name="T10" fmla="*/ 0 w 42"/>
                  <a:gd name="T11" fmla="*/ 80 h 81"/>
                  <a:gd name="T12" fmla="*/ 0 w 42"/>
                  <a:gd name="T13" fmla="*/ 0 h 81"/>
                  <a:gd name="T14" fmla="*/ 38 w 42"/>
                  <a:gd name="T15" fmla="*/ 0 h 81"/>
                  <a:gd name="T16" fmla="*/ 0 60000 65536"/>
                  <a:gd name="T17" fmla="*/ 0 60000 65536"/>
                  <a:gd name="T18" fmla="*/ 0 60000 65536"/>
                  <a:gd name="T19" fmla="*/ 0 60000 65536"/>
                  <a:gd name="T20" fmla="*/ 0 60000 65536"/>
                  <a:gd name="T21" fmla="*/ 0 60000 65536"/>
                  <a:gd name="T22" fmla="*/ 0 60000 65536"/>
                  <a:gd name="T23" fmla="*/ 0 60000 65536"/>
                  <a:gd name="T24" fmla="*/ 0 w 42"/>
                  <a:gd name="T25" fmla="*/ 0 h 81"/>
                  <a:gd name="T26" fmla="*/ 42 w 42"/>
                  <a:gd name="T27" fmla="*/ 81 h 8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2" h="81">
                    <a:moveTo>
                      <a:pt x="38" y="0"/>
                    </a:moveTo>
                    <a:lnTo>
                      <a:pt x="41" y="27"/>
                    </a:lnTo>
                    <a:lnTo>
                      <a:pt x="39" y="50"/>
                    </a:lnTo>
                    <a:lnTo>
                      <a:pt x="41" y="76"/>
                    </a:lnTo>
                    <a:lnTo>
                      <a:pt x="20" y="80"/>
                    </a:lnTo>
                    <a:lnTo>
                      <a:pt x="0" y="80"/>
                    </a:lnTo>
                    <a:lnTo>
                      <a:pt x="0" y="0"/>
                    </a:lnTo>
                    <a:lnTo>
                      <a:pt x="38"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755" name="Freeform 864"/>
              <p:cNvSpPr>
                <a:spLocks/>
              </p:cNvSpPr>
              <p:nvPr/>
            </p:nvSpPr>
            <p:spPr bwMode="auto">
              <a:xfrm>
                <a:off x="1129" y="3346"/>
                <a:ext cx="33" cy="72"/>
              </a:xfrm>
              <a:custGeom>
                <a:avLst/>
                <a:gdLst>
                  <a:gd name="T0" fmla="*/ 28 w 33"/>
                  <a:gd name="T1" fmla="*/ 0 h 72"/>
                  <a:gd name="T2" fmla="*/ 32 w 33"/>
                  <a:gd name="T3" fmla="*/ 22 h 72"/>
                  <a:gd name="T4" fmla="*/ 30 w 33"/>
                  <a:gd name="T5" fmla="*/ 40 h 72"/>
                  <a:gd name="T6" fmla="*/ 30 w 33"/>
                  <a:gd name="T7" fmla="*/ 64 h 72"/>
                  <a:gd name="T8" fmla="*/ 14 w 33"/>
                  <a:gd name="T9" fmla="*/ 71 h 72"/>
                  <a:gd name="T10" fmla="*/ 0 w 33"/>
                  <a:gd name="T11" fmla="*/ 71 h 72"/>
                  <a:gd name="T12" fmla="*/ 0 w 33"/>
                  <a:gd name="T13" fmla="*/ 0 h 72"/>
                  <a:gd name="T14" fmla="*/ 28 w 33"/>
                  <a:gd name="T15" fmla="*/ 0 h 72"/>
                  <a:gd name="T16" fmla="*/ 0 60000 65536"/>
                  <a:gd name="T17" fmla="*/ 0 60000 65536"/>
                  <a:gd name="T18" fmla="*/ 0 60000 65536"/>
                  <a:gd name="T19" fmla="*/ 0 60000 65536"/>
                  <a:gd name="T20" fmla="*/ 0 60000 65536"/>
                  <a:gd name="T21" fmla="*/ 0 60000 65536"/>
                  <a:gd name="T22" fmla="*/ 0 60000 65536"/>
                  <a:gd name="T23" fmla="*/ 0 60000 65536"/>
                  <a:gd name="T24" fmla="*/ 0 w 33"/>
                  <a:gd name="T25" fmla="*/ 0 h 72"/>
                  <a:gd name="T26" fmla="*/ 33 w 33"/>
                  <a:gd name="T27" fmla="*/ 72 h 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3" h="72">
                    <a:moveTo>
                      <a:pt x="28" y="0"/>
                    </a:moveTo>
                    <a:lnTo>
                      <a:pt x="32" y="22"/>
                    </a:lnTo>
                    <a:lnTo>
                      <a:pt x="30" y="40"/>
                    </a:lnTo>
                    <a:lnTo>
                      <a:pt x="30" y="64"/>
                    </a:lnTo>
                    <a:lnTo>
                      <a:pt x="14" y="71"/>
                    </a:lnTo>
                    <a:lnTo>
                      <a:pt x="0" y="71"/>
                    </a:lnTo>
                    <a:lnTo>
                      <a:pt x="0" y="0"/>
                    </a:lnTo>
                    <a:lnTo>
                      <a:pt x="28" y="0"/>
                    </a:lnTo>
                  </a:path>
                </a:pathLst>
              </a:custGeom>
              <a:solidFill>
                <a:srgbClr val="808080"/>
              </a:solidFill>
              <a:ln w="9525" cap="rnd">
                <a:noFill/>
                <a:round/>
                <a:headEnd type="none" w="sm" len="sm"/>
                <a:tailEnd type="none" w="sm" len="sm"/>
              </a:ln>
            </p:spPr>
            <p:txBody>
              <a:bodyPr/>
              <a:lstStyle/>
              <a:p>
                <a:endParaRPr lang="es-ES"/>
              </a:p>
            </p:txBody>
          </p:sp>
          <p:sp>
            <p:nvSpPr>
              <p:cNvPr id="106756" name="Freeform 865"/>
              <p:cNvSpPr>
                <a:spLocks/>
              </p:cNvSpPr>
              <p:nvPr/>
            </p:nvSpPr>
            <p:spPr bwMode="auto">
              <a:xfrm>
                <a:off x="1048" y="3424"/>
                <a:ext cx="97" cy="48"/>
              </a:xfrm>
              <a:custGeom>
                <a:avLst/>
                <a:gdLst>
                  <a:gd name="T0" fmla="*/ 56 w 97"/>
                  <a:gd name="T1" fmla="*/ 0 h 48"/>
                  <a:gd name="T2" fmla="*/ 56 w 97"/>
                  <a:gd name="T3" fmla="*/ 12 h 48"/>
                  <a:gd name="T4" fmla="*/ 32 w 97"/>
                  <a:gd name="T5" fmla="*/ 24 h 48"/>
                  <a:gd name="T6" fmla="*/ 10 w 97"/>
                  <a:gd name="T7" fmla="*/ 28 h 48"/>
                  <a:gd name="T8" fmla="*/ 0 w 97"/>
                  <a:gd name="T9" fmla="*/ 34 h 48"/>
                  <a:gd name="T10" fmla="*/ 0 w 97"/>
                  <a:gd name="T11" fmla="*/ 40 h 48"/>
                  <a:gd name="T12" fmla="*/ 14 w 97"/>
                  <a:gd name="T13" fmla="*/ 44 h 48"/>
                  <a:gd name="T14" fmla="*/ 37 w 97"/>
                  <a:gd name="T15" fmla="*/ 47 h 48"/>
                  <a:gd name="T16" fmla="*/ 56 w 97"/>
                  <a:gd name="T17" fmla="*/ 43 h 48"/>
                  <a:gd name="T18" fmla="*/ 69 w 97"/>
                  <a:gd name="T19" fmla="*/ 40 h 48"/>
                  <a:gd name="T20" fmla="*/ 69 w 97"/>
                  <a:gd name="T21" fmla="*/ 43 h 48"/>
                  <a:gd name="T22" fmla="*/ 84 w 97"/>
                  <a:gd name="T23" fmla="*/ 43 h 48"/>
                  <a:gd name="T24" fmla="*/ 94 w 97"/>
                  <a:gd name="T25" fmla="*/ 40 h 48"/>
                  <a:gd name="T26" fmla="*/ 94 w 97"/>
                  <a:gd name="T27" fmla="*/ 34 h 48"/>
                  <a:gd name="T28" fmla="*/ 96 w 97"/>
                  <a:gd name="T29" fmla="*/ 30 h 48"/>
                  <a:gd name="T30" fmla="*/ 96 w 97"/>
                  <a:gd name="T31" fmla="*/ 21 h 48"/>
                  <a:gd name="T32" fmla="*/ 92 w 97"/>
                  <a:gd name="T33" fmla="*/ 16 h 48"/>
                  <a:gd name="T34" fmla="*/ 86 w 97"/>
                  <a:gd name="T35" fmla="*/ 10 h 48"/>
                  <a:gd name="T36" fmla="*/ 86 w 97"/>
                  <a:gd name="T37" fmla="*/ 0 h 48"/>
                  <a:gd name="T38" fmla="*/ 56 w 97"/>
                  <a:gd name="T39" fmla="*/ 0 h 4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7"/>
                  <a:gd name="T61" fmla="*/ 0 h 48"/>
                  <a:gd name="T62" fmla="*/ 97 w 97"/>
                  <a:gd name="T63" fmla="*/ 48 h 4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7" h="48">
                    <a:moveTo>
                      <a:pt x="56" y="0"/>
                    </a:moveTo>
                    <a:lnTo>
                      <a:pt x="56" y="12"/>
                    </a:lnTo>
                    <a:lnTo>
                      <a:pt x="32" y="24"/>
                    </a:lnTo>
                    <a:lnTo>
                      <a:pt x="10" y="28"/>
                    </a:lnTo>
                    <a:lnTo>
                      <a:pt x="0" y="34"/>
                    </a:lnTo>
                    <a:lnTo>
                      <a:pt x="0" y="40"/>
                    </a:lnTo>
                    <a:lnTo>
                      <a:pt x="14" y="44"/>
                    </a:lnTo>
                    <a:lnTo>
                      <a:pt x="37" y="47"/>
                    </a:lnTo>
                    <a:lnTo>
                      <a:pt x="56" y="43"/>
                    </a:lnTo>
                    <a:lnTo>
                      <a:pt x="69" y="40"/>
                    </a:lnTo>
                    <a:lnTo>
                      <a:pt x="69" y="43"/>
                    </a:lnTo>
                    <a:lnTo>
                      <a:pt x="84" y="43"/>
                    </a:lnTo>
                    <a:lnTo>
                      <a:pt x="94" y="40"/>
                    </a:lnTo>
                    <a:lnTo>
                      <a:pt x="94" y="34"/>
                    </a:lnTo>
                    <a:lnTo>
                      <a:pt x="96" y="30"/>
                    </a:lnTo>
                    <a:lnTo>
                      <a:pt x="96" y="21"/>
                    </a:lnTo>
                    <a:lnTo>
                      <a:pt x="92" y="16"/>
                    </a:lnTo>
                    <a:lnTo>
                      <a:pt x="86" y="10"/>
                    </a:lnTo>
                    <a:lnTo>
                      <a:pt x="86" y="0"/>
                    </a:lnTo>
                    <a:lnTo>
                      <a:pt x="56"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757" name="Freeform 866"/>
              <p:cNvSpPr>
                <a:spLocks/>
              </p:cNvSpPr>
              <p:nvPr/>
            </p:nvSpPr>
            <p:spPr bwMode="auto">
              <a:xfrm>
                <a:off x="1088" y="3442"/>
                <a:ext cx="26" cy="26"/>
              </a:xfrm>
              <a:custGeom>
                <a:avLst/>
                <a:gdLst>
                  <a:gd name="T0" fmla="*/ 19 w 26"/>
                  <a:gd name="T1" fmla="*/ 0 h 26"/>
                  <a:gd name="T2" fmla="*/ 25 w 26"/>
                  <a:gd name="T3" fmla="*/ 11 h 26"/>
                  <a:gd name="T4" fmla="*/ 1 w 26"/>
                  <a:gd name="T5" fmla="*/ 25 h 26"/>
                  <a:gd name="T6" fmla="*/ 0 w 26"/>
                  <a:gd name="T7" fmla="*/ 13 h 26"/>
                  <a:gd name="T8" fmla="*/ 19 w 26"/>
                  <a:gd name="T9" fmla="*/ 0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19" y="0"/>
                    </a:moveTo>
                    <a:lnTo>
                      <a:pt x="25" y="11"/>
                    </a:lnTo>
                    <a:lnTo>
                      <a:pt x="1" y="25"/>
                    </a:lnTo>
                    <a:lnTo>
                      <a:pt x="0" y="13"/>
                    </a:lnTo>
                    <a:lnTo>
                      <a:pt x="19" y="0"/>
                    </a:lnTo>
                  </a:path>
                </a:pathLst>
              </a:custGeom>
              <a:solidFill>
                <a:srgbClr val="808080"/>
              </a:solidFill>
              <a:ln w="9525" cap="rnd">
                <a:noFill/>
                <a:round/>
                <a:headEnd type="none" w="sm" len="sm"/>
                <a:tailEnd type="none" w="sm" len="sm"/>
              </a:ln>
            </p:spPr>
            <p:txBody>
              <a:bodyPr/>
              <a:lstStyle/>
              <a:p>
                <a:endParaRPr lang="es-ES"/>
              </a:p>
            </p:txBody>
          </p:sp>
          <p:sp>
            <p:nvSpPr>
              <p:cNvPr id="106758" name="Freeform 867"/>
              <p:cNvSpPr>
                <a:spLocks/>
              </p:cNvSpPr>
              <p:nvPr/>
            </p:nvSpPr>
            <p:spPr bwMode="auto">
              <a:xfrm>
                <a:off x="1057" y="3442"/>
                <a:ext cx="88" cy="26"/>
              </a:xfrm>
              <a:custGeom>
                <a:avLst/>
                <a:gdLst>
                  <a:gd name="T0" fmla="*/ 0 w 88"/>
                  <a:gd name="T1" fmla="*/ 20 h 26"/>
                  <a:gd name="T2" fmla="*/ 0 w 88"/>
                  <a:gd name="T3" fmla="*/ 15 h 26"/>
                  <a:gd name="T4" fmla="*/ 10 w 88"/>
                  <a:gd name="T5" fmla="*/ 17 h 26"/>
                  <a:gd name="T6" fmla="*/ 28 w 88"/>
                  <a:gd name="T7" fmla="*/ 14 h 26"/>
                  <a:gd name="T8" fmla="*/ 40 w 88"/>
                  <a:gd name="T9" fmla="*/ 12 h 26"/>
                  <a:gd name="T10" fmla="*/ 58 w 88"/>
                  <a:gd name="T11" fmla="*/ 7 h 26"/>
                  <a:gd name="T12" fmla="*/ 67 w 88"/>
                  <a:gd name="T13" fmla="*/ 7 h 26"/>
                  <a:gd name="T14" fmla="*/ 76 w 88"/>
                  <a:gd name="T15" fmla="*/ 3 h 26"/>
                  <a:gd name="T16" fmla="*/ 80 w 88"/>
                  <a:gd name="T17" fmla="*/ 0 h 26"/>
                  <a:gd name="T18" fmla="*/ 87 w 88"/>
                  <a:gd name="T19" fmla="*/ 4 h 26"/>
                  <a:gd name="T20" fmla="*/ 87 w 88"/>
                  <a:gd name="T21" fmla="*/ 14 h 26"/>
                  <a:gd name="T22" fmla="*/ 78 w 88"/>
                  <a:gd name="T23" fmla="*/ 15 h 26"/>
                  <a:gd name="T24" fmla="*/ 64 w 88"/>
                  <a:gd name="T25" fmla="*/ 17 h 26"/>
                  <a:gd name="T26" fmla="*/ 57 w 88"/>
                  <a:gd name="T27" fmla="*/ 19 h 26"/>
                  <a:gd name="T28" fmla="*/ 46 w 88"/>
                  <a:gd name="T29" fmla="*/ 22 h 26"/>
                  <a:gd name="T30" fmla="*/ 35 w 88"/>
                  <a:gd name="T31" fmla="*/ 25 h 26"/>
                  <a:gd name="T32" fmla="*/ 27 w 88"/>
                  <a:gd name="T33" fmla="*/ 25 h 26"/>
                  <a:gd name="T34" fmla="*/ 13 w 88"/>
                  <a:gd name="T35" fmla="*/ 25 h 26"/>
                  <a:gd name="T36" fmla="*/ 0 w 88"/>
                  <a:gd name="T37" fmla="*/ 20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0" y="20"/>
                    </a:moveTo>
                    <a:lnTo>
                      <a:pt x="0" y="15"/>
                    </a:lnTo>
                    <a:lnTo>
                      <a:pt x="10" y="17"/>
                    </a:lnTo>
                    <a:lnTo>
                      <a:pt x="28" y="14"/>
                    </a:lnTo>
                    <a:lnTo>
                      <a:pt x="40" y="12"/>
                    </a:lnTo>
                    <a:lnTo>
                      <a:pt x="58" y="7"/>
                    </a:lnTo>
                    <a:lnTo>
                      <a:pt x="67" y="7"/>
                    </a:lnTo>
                    <a:lnTo>
                      <a:pt x="76" y="3"/>
                    </a:lnTo>
                    <a:lnTo>
                      <a:pt x="80" y="0"/>
                    </a:lnTo>
                    <a:lnTo>
                      <a:pt x="87" y="4"/>
                    </a:lnTo>
                    <a:lnTo>
                      <a:pt x="87" y="14"/>
                    </a:lnTo>
                    <a:lnTo>
                      <a:pt x="78" y="15"/>
                    </a:lnTo>
                    <a:lnTo>
                      <a:pt x="64" y="17"/>
                    </a:lnTo>
                    <a:lnTo>
                      <a:pt x="57" y="19"/>
                    </a:lnTo>
                    <a:lnTo>
                      <a:pt x="46" y="22"/>
                    </a:lnTo>
                    <a:lnTo>
                      <a:pt x="35" y="25"/>
                    </a:lnTo>
                    <a:lnTo>
                      <a:pt x="27" y="25"/>
                    </a:lnTo>
                    <a:lnTo>
                      <a:pt x="13" y="25"/>
                    </a:lnTo>
                    <a:lnTo>
                      <a:pt x="0" y="20"/>
                    </a:lnTo>
                  </a:path>
                </a:pathLst>
              </a:custGeom>
              <a:solidFill>
                <a:srgbClr val="808080"/>
              </a:solidFill>
              <a:ln w="9525" cap="rnd">
                <a:noFill/>
                <a:round/>
                <a:headEnd type="none" w="sm" len="sm"/>
                <a:tailEnd type="none" w="sm" len="sm"/>
              </a:ln>
            </p:spPr>
            <p:txBody>
              <a:bodyPr/>
              <a:lstStyle/>
              <a:p>
                <a:endParaRPr lang="es-ES"/>
              </a:p>
            </p:txBody>
          </p:sp>
          <p:sp>
            <p:nvSpPr>
              <p:cNvPr id="106759" name="Freeform 868"/>
              <p:cNvSpPr>
                <a:spLocks/>
              </p:cNvSpPr>
              <p:nvPr/>
            </p:nvSpPr>
            <p:spPr bwMode="auto">
              <a:xfrm>
                <a:off x="1109" y="3424"/>
                <a:ext cx="29" cy="27"/>
              </a:xfrm>
              <a:custGeom>
                <a:avLst/>
                <a:gdLst>
                  <a:gd name="T0" fmla="*/ 0 w 29"/>
                  <a:gd name="T1" fmla="*/ 0 h 27"/>
                  <a:gd name="T2" fmla="*/ 0 w 29"/>
                  <a:gd name="T3" fmla="*/ 14 h 27"/>
                  <a:gd name="T4" fmla="*/ 0 w 29"/>
                  <a:gd name="T5" fmla="*/ 16 h 27"/>
                  <a:gd name="T6" fmla="*/ 5 w 29"/>
                  <a:gd name="T7" fmla="*/ 26 h 27"/>
                  <a:gd name="T8" fmla="*/ 12 w 29"/>
                  <a:gd name="T9" fmla="*/ 26 h 27"/>
                  <a:gd name="T10" fmla="*/ 24 w 29"/>
                  <a:gd name="T11" fmla="*/ 20 h 27"/>
                  <a:gd name="T12" fmla="*/ 28 w 29"/>
                  <a:gd name="T13" fmla="*/ 16 h 27"/>
                  <a:gd name="T14" fmla="*/ 25 w 29"/>
                  <a:gd name="T15" fmla="*/ 13 h 27"/>
                  <a:gd name="T16" fmla="*/ 24 w 29"/>
                  <a:gd name="T17" fmla="*/ 0 h 27"/>
                  <a:gd name="T18" fmla="*/ 0 w 29"/>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27"/>
                  <a:gd name="T32" fmla="*/ 29 w 29"/>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27">
                    <a:moveTo>
                      <a:pt x="0" y="0"/>
                    </a:moveTo>
                    <a:lnTo>
                      <a:pt x="0" y="14"/>
                    </a:lnTo>
                    <a:lnTo>
                      <a:pt x="0" y="16"/>
                    </a:lnTo>
                    <a:lnTo>
                      <a:pt x="5" y="26"/>
                    </a:lnTo>
                    <a:lnTo>
                      <a:pt x="12" y="26"/>
                    </a:lnTo>
                    <a:lnTo>
                      <a:pt x="24" y="20"/>
                    </a:lnTo>
                    <a:lnTo>
                      <a:pt x="28" y="16"/>
                    </a:lnTo>
                    <a:lnTo>
                      <a:pt x="25" y="13"/>
                    </a:lnTo>
                    <a:lnTo>
                      <a:pt x="24" y="0"/>
                    </a:lnTo>
                    <a:lnTo>
                      <a:pt x="0" y="0"/>
                    </a:lnTo>
                  </a:path>
                </a:pathLst>
              </a:custGeom>
              <a:solidFill>
                <a:srgbClr val="A0A0A0"/>
              </a:solidFill>
              <a:ln w="9525" cap="rnd">
                <a:noFill/>
                <a:round/>
                <a:headEnd type="none" w="sm" len="sm"/>
                <a:tailEnd type="none" w="sm" len="sm"/>
              </a:ln>
            </p:spPr>
            <p:txBody>
              <a:bodyPr/>
              <a:lstStyle/>
              <a:p>
                <a:endParaRPr lang="es-ES"/>
              </a:p>
            </p:txBody>
          </p:sp>
          <p:sp>
            <p:nvSpPr>
              <p:cNvPr id="106760" name="Oval 869"/>
              <p:cNvSpPr>
                <a:spLocks noChangeArrowheads="1"/>
              </p:cNvSpPr>
              <p:nvPr/>
            </p:nvSpPr>
            <p:spPr bwMode="auto">
              <a:xfrm>
                <a:off x="1214" y="3412"/>
                <a:ext cx="113" cy="46"/>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6761" name="Rectangle 870"/>
              <p:cNvSpPr>
                <a:spLocks noChangeArrowheads="1"/>
              </p:cNvSpPr>
              <p:nvPr/>
            </p:nvSpPr>
            <p:spPr bwMode="auto">
              <a:xfrm>
                <a:off x="1262" y="3345"/>
                <a:ext cx="20" cy="85"/>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6762" name="Freeform 871"/>
              <p:cNvSpPr>
                <a:spLocks/>
              </p:cNvSpPr>
              <p:nvPr/>
            </p:nvSpPr>
            <p:spPr bwMode="auto">
              <a:xfrm>
                <a:off x="1228" y="2997"/>
                <a:ext cx="83" cy="92"/>
              </a:xfrm>
              <a:custGeom>
                <a:avLst/>
                <a:gdLst>
                  <a:gd name="T0" fmla="*/ 23 w 83"/>
                  <a:gd name="T1" fmla="*/ 6 h 92"/>
                  <a:gd name="T2" fmla="*/ 19 w 83"/>
                  <a:gd name="T3" fmla="*/ 9 h 92"/>
                  <a:gd name="T4" fmla="*/ 16 w 83"/>
                  <a:gd name="T5" fmla="*/ 11 h 92"/>
                  <a:gd name="T6" fmla="*/ 12 w 83"/>
                  <a:gd name="T7" fmla="*/ 16 h 92"/>
                  <a:gd name="T8" fmla="*/ 8 w 83"/>
                  <a:gd name="T9" fmla="*/ 23 h 92"/>
                  <a:gd name="T10" fmla="*/ 7 w 83"/>
                  <a:gd name="T11" fmla="*/ 27 h 92"/>
                  <a:gd name="T12" fmla="*/ 7 w 83"/>
                  <a:gd name="T13" fmla="*/ 30 h 92"/>
                  <a:gd name="T14" fmla="*/ 8 w 83"/>
                  <a:gd name="T15" fmla="*/ 34 h 92"/>
                  <a:gd name="T16" fmla="*/ 6 w 83"/>
                  <a:gd name="T17" fmla="*/ 38 h 92"/>
                  <a:gd name="T18" fmla="*/ 1 w 83"/>
                  <a:gd name="T19" fmla="*/ 44 h 92"/>
                  <a:gd name="T20" fmla="*/ 0 w 83"/>
                  <a:gd name="T21" fmla="*/ 50 h 92"/>
                  <a:gd name="T22" fmla="*/ 0 w 83"/>
                  <a:gd name="T23" fmla="*/ 53 h 92"/>
                  <a:gd name="T24" fmla="*/ 0 w 83"/>
                  <a:gd name="T25" fmla="*/ 56 h 92"/>
                  <a:gd name="T26" fmla="*/ 1 w 83"/>
                  <a:gd name="T27" fmla="*/ 58 h 92"/>
                  <a:gd name="T28" fmla="*/ 5 w 83"/>
                  <a:gd name="T29" fmla="*/ 58 h 92"/>
                  <a:gd name="T30" fmla="*/ 6 w 83"/>
                  <a:gd name="T31" fmla="*/ 59 h 92"/>
                  <a:gd name="T32" fmla="*/ 6 w 83"/>
                  <a:gd name="T33" fmla="*/ 62 h 92"/>
                  <a:gd name="T34" fmla="*/ 5 w 83"/>
                  <a:gd name="T35" fmla="*/ 66 h 92"/>
                  <a:gd name="T36" fmla="*/ 7 w 83"/>
                  <a:gd name="T37" fmla="*/ 69 h 92"/>
                  <a:gd name="T38" fmla="*/ 6 w 83"/>
                  <a:gd name="T39" fmla="*/ 71 h 92"/>
                  <a:gd name="T40" fmla="*/ 8 w 83"/>
                  <a:gd name="T41" fmla="*/ 73 h 92"/>
                  <a:gd name="T42" fmla="*/ 9 w 83"/>
                  <a:gd name="T43" fmla="*/ 75 h 92"/>
                  <a:gd name="T44" fmla="*/ 10 w 83"/>
                  <a:gd name="T45" fmla="*/ 79 h 92"/>
                  <a:gd name="T46" fmla="*/ 13 w 83"/>
                  <a:gd name="T47" fmla="*/ 83 h 92"/>
                  <a:gd name="T48" fmla="*/ 17 w 83"/>
                  <a:gd name="T49" fmla="*/ 84 h 92"/>
                  <a:gd name="T50" fmla="*/ 20 w 83"/>
                  <a:gd name="T51" fmla="*/ 84 h 92"/>
                  <a:gd name="T52" fmla="*/ 23 w 83"/>
                  <a:gd name="T53" fmla="*/ 84 h 92"/>
                  <a:gd name="T54" fmla="*/ 28 w 83"/>
                  <a:gd name="T55" fmla="*/ 84 h 92"/>
                  <a:gd name="T56" fmla="*/ 27 w 83"/>
                  <a:gd name="T57" fmla="*/ 91 h 92"/>
                  <a:gd name="T58" fmla="*/ 71 w 83"/>
                  <a:gd name="T59" fmla="*/ 76 h 92"/>
                  <a:gd name="T60" fmla="*/ 67 w 83"/>
                  <a:gd name="T61" fmla="*/ 69 h 92"/>
                  <a:gd name="T62" fmla="*/ 69 w 83"/>
                  <a:gd name="T63" fmla="*/ 62 h 92"/>
                  <a:gd name="T64" fmla="*/ 82 w 83"/>
                  <a:gd name="T65" fmla="*/ 50 h 92"/>
                  <a:gd name="T66" fmla="*/ 82 w 83"/>
                  <a:gd name="T67" fmla="*/ 20 h 92"/>
                  <a:gd name="T68" fmla="*/ 72 w 83"/>
                  <a:gd name="T69" fmla="*/ 11 h 92"/>
                  <a:gd name="T70" fmla="*/ 62 w 83"/>
                  <a:gd name="T71" fmla="*/ 7 h 92"/>
                  <a:gd name="T72" fmla="*/ 56 w 83"/>
                  <a:gd name="T73" fmla="*/ 0 h 92"/>
                  <a:gd name="T74" fmla="*/ 48 w 83"/>
                  <a:gd name="T75" fmla="*/ 0 h 92"/>
                  <a:gd name="T76" fmla="*/ 38 w 83"/>
                  <a:gd name="T77" fmla="*/ 0 h 92"/>
                  <a:gd name="T78" fmla="*/ 29 w 83"/>
                  <a:gd name="T79" fmla="*/ 3 h 92"/>
                  <a:gd name="T80" fmla="*/ 23 w 83"/>
                  <a:gd name="T81" fmla="*/ 6 h 9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3"/>
                  <a:gd name="T124" fmla="*/ 0 h 92"/>
                  <a:gd name="T125" fmla="*/ 83 w 83"/>
                  <a:gd name="T126" fmla="*/ 92 h 9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3" h="92">
                    <a:moveTo>
                      <a:pt x="23" y="6"/>
                    </a:moveTo>
                    <a:lnTo>
                      <a:pt x="19" y="9"/>
                    </a:lnTo>
                    <a:lnTo>
                      <a:pt x="16" y="11"/>
                    </a:lnTo>
                    <a:lnTo>
                      <a:pt x="12" y="16"/>
                    </a:lnTo>
                    <a:lnTo>
                      <a:pt x="8" y="23"/>
                    </a:lnTo>
                    <a:lnTo>
                      <a:pt x="7" y="27"/>
                    </a:lnTo>
                    <a:lnTo>
                      <a:pt x="7" y="30"/>
                    </a:lnTo>
                    <a:lnTo>
                      <a:pt x="8" y="34"/>
                    </a:lnTo>
                    <a:lnTo>
                      <a:pt x="6" y="38"/>
                    </a:lnTo>
                    <a:lnTo>
                      <a:pt x="1" y="44"/>
                    </a:lnTo>
                    <a:lnTo>
                      <a:pt x="0" y="50"/>
                    </a:lnTo>
                    <a:lnTo>
                      <a:pt x="0" y="53"/>
                    </a:lnTo>
                    <a:lnTo>
                      <a:pt x="0" y="56"/>
                    </a:lnTo>
                    <a:lnTo>
                      <a:pt x="1" y="58"/>
                    </a:lnTo>
                    <a:lnTo>
                      <a:pt x="5" y="58"/>
                    </a:lnTo>
                    <a:lnTo>
                      <a:pt x="6" y="59"/>
                    </a:lnTo>
                    <a:lnTo>
                      <a:pt x="6" y="62"/>
                    </a:lnTo>
                    <a:lnTo>
                      <a:pt x="5" y="66"/>
                    </a:lnTo>
                    <a:lnTo>
                      <a:pt x="7" y="69"/>
                    </a:lnTo>
                    <a:lnTo>
                      <a:pt x="6" y="71"/>
                    </a:lnTo>
                    <a:lnTo>
                      <a:pt x="8" y="73"/>
                    </a:lnTo>
                    <a:lnTo>
                      <a:pt x="9" y="75"/>
                    </a:lnTo>
                    <a:lnTo>
                      <a:pt x="10" y="79"/>
                    </a:lnTo>
                    <a:lnTo>
                      <a:pt x="13" y="83"/>
                    </a:lnTo>
                    <a:lnTo>
                      <a:pt x="17" y="84"/>
                    </a:lnTo>
                    <a:lnTo>
                      <a:pt x="20" y="84"/>
                    </a:lnTo>
                    <a:lnTo>
                      <a:pt x="23" y="84"/>
                    </a:lnTo>
                    <a:lnTo>
                      <a:pt x="28" y="84"/>
                    </a:lnTo>
                    <a:lnTo>
                      <a:pt x="27" y="91"/>
                    </a:lnTo>
                    <a:lnTo>
                      <a:pt x="71" y="76"/>
                    </a:lnTo>
                    <a:lnTo>
                      <a:pt x="67" y="69"/>
                    </a:lnTo>
                    <a:lnTo>
                      <a:pt x="69" y="62"/>
                    </a:lnTo>
                    <a:lnTo>
                      <a:pt x="82" y="50"/>
                    </a:lnTo>
                    <a:lnTo>
                      <a:pt x="82" y="20"/>
                    </a:lnTo>
                    <a:lnTo>
                      <a:pt x="72" y="11"/>
                    </a:lnTo>
                    <a:lnTo>
                      <a:pt x="62" y="7"/>
                    </a:lnTo>
                    <a:lnTo>
                      <a:pt x="56" y="0"/>
                    </a:lnTo>
                    <a:lnTo>
                      <a:pt x="48" y="0"/>
                    </a:lnTo>
                    <a:lnTo>
                      <a:pt x="38" y="0"/>
                    </a:lnTo>
                    <a:lnTo>
                      <a:pt x="29" y="3"/>
                    </a:lnTo>
                    <a:lnTo>
                      <a:pt x="23" y="6"/>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6763" name="Freeform 872"/>
              <p:cNvSpPr>
                <a:spLocks/>
              </p:cNvSpPr>
              <p:nvPr/>
            </p:nvSpPr>
            <p:spPr bwMode="auto">
              <a:xfrm>
                <a:off x="1245" y="2992"/>
                <a:ext cx="69" cy="66"/>
              </a:xfrm>
              <a:custGeom>
                <a:avLst/>
                <a:gdLst>
                  <a:gd name="T0" fmla="*/ 11 w 69"/>
                  <a:gd name="T1" fmla="*/ 12 h 66"/>
                  <a:gd name="T2" fmla="*/ 13 w 69"/>
                  <a:gd name="T3" fmla="*/ 14 h 66"/>
                  <a:gd name="T4" fmla="*/ 17 w 69"/>
                  <a:gd name="T5" fmla="*/ 15 h 66"/>
                  <a:gd name="T6" fmla="*/ 21 w 69"/>
                  <a:gd name="T7" fmla="*/ 20 h 66"/>
                  <a:gd name="T8" fmla="*/ 21 w 69"/>
                  <a:gd name="T9" fmla="*/ 24 h 66"/>
                  <a:gd name="T10" fmla="*/ 20 w 69"/>
                  <a:gd name="T11" fmla="*/ 26 h 66"/>
                  <a:gd name="T12" fmla="*/ 17 w 69"/>
                  <a:gd name="T13" fmla="*/ 33 h 66"/>
                  <a:gd name="T14" fmla="*/ 17 w 69"/>
                  <a:gd name="T15" fmla="*/ 35 h 66"/>
                  <a:gd name="T16" fmla="*/ 19 w 69"/>
                  <a:gd name="T17" fmla="*/ 41 h 66"/>
                  <a:gd name="T18" fmla="*/ 24 w 69"/>
                  <a:gd name="T19" fmla="*/ 41 h 66"/>
                  <a:gd name="T20" fmla="*/ 24 w 69"/>
                  <a:gd name="T21" fmla="*/ 35 h 66"/>
                  <a:gd name="T22" fmla="*/ 26 w 69"/>
                  <a:gd name="T23" fmla="*/ 33 h 66"/>
                  <a:gd name="T24" fmla="*/ 31 w 69"/>
                  <a:gd name="T25" fmla="*/ 33 h 66"/>
                  <a:gd name="T26" fmla="*/ 36 w 69"/>
                  <a:gd name="T27" fmla="*/ 34 h 66"/>
                  <a:gd name="T28" fmla="*/ 38 w 69"/>
                  <a:gd name="T29" fmla="*/ 37 h 66"/>
                  <a:gd name="T30" fmla="*/ 40 w 69"/>
                  <a:gd name="T31" fmla="*/ 43 h 66"/>
                  <a:gd name="T32" fmla="*/ 38 w 69"/>
                  <a:gd name="T33" fmla="*/ 49 h 66"/>
                  <a:gd name="T34" fmla="*/ 38 w 69"/>
                  <a:gd name="T35" fmla="*/ 51 h 66"/>
                  <a:gd name="T36" fmla="*/ 38 w 69"/>
                  <a:gd name="T37" fmla="*/ 53 h 66"/>
                  <a:gd name="T38" fmla="*/ 43 w 69"/>
                  <a:gd name="T39" fmla="*/ 59 h 66"/>
                  <a:gd name="T40" fmla="*/ 44 w 69"/>
                  <a:gd name="T41" fmla="*/ 60 h 66"/>
                  <a:gd name="T42" fmla="*/ 51 w 69"/>
                  <a:gd name="T43" fmla="*/ 65 h 66"/>
                  <a:gd name="T44" fmla="*/ 63 w 69"/>
                  <a:gd name="T45" fmla="*/ 52 h 66"/>
                  <a:gd name="T46" fmla="*/ 66 w 69"/>
                  <a:gd name="T47" fmla="*/ 42 h 66"/>
                  <a:gd name="T48" fmla="*/ 68 w 69"/>
                  <a:gd name="T49" fmla="*/ 26 h 66"/>
                  <a:gd name="T50" fmla="*/ 66 w 69"/>
                  <a:gd name="T51" fmla="*/ 17 h 66"/>
                  <a:gd name="T52" fmla="*/ 62 w 69"/>
                  <a:gd name="T53" fmla="*/ 9 h 66"/>
                  <a:gd name="T54" fmla="*/ 59 w 69"/>
                  <a:gd name="T55" fmla="*/ 4 h 66"/>
                  <a:gd name="T56" fmla="*/ 53 w 69"/>
                  <a:gd name="T57" fmla="*/ 1 h 66"/>
                  <a:gd name="T58" fmla="*/ 46 w 69"/>
                  <a:gd name="T59" fmla="*/ 0 h 66"/>
                  <a:gd name="T60" fmla="*/ 28 w 69"/>
                  <a:gd name="T61" fmla="*/ 0 h 66"/>
                  <a:gd name="T62" fmla="*/ 17 w 69"/>
                  <a:gd name="T63" fmla="*/ 0 h 66"/>
                  <a:gd name="T64" fmla="*/ 6 w 69"/>
                  <a:gd name="T65" fmla="*/ 2 h 66"/>
                  <a:gd name="T66" fmla="*/ 0 w 69"/>
                  <a:gd name="T67" fmla="*/ 7 h 66"/>
                  <a:gd name="T68" fmla="*/ 0 w 69"/>
                  <a:gd name="T69" fmla="*/ 11 h 66"/>
                  <a:gd name="T70" fmla="*/ 2 w 69"/>
                  <a:gd name="T71" fmla="*/ 14 h 66"/>
                  <a:gd name="T72" fmla="*/ 11 w 69"/>
                  <a:gd name="T73" fmla="*/ 12 h 6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9"/>
                  <a:gd name="T112" fmla="*/ 0 h 66"/>
                  <a:gd name="T113" fmla="*/ 69 w 69"/>
                  <a:gd name="T114" fmla="*/ 66 h 6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9" h="66">
                    <a:moveTo>
                      <a:pt x="11" y="12"/>
                    </a:moveTo>
                    <a:lnTo>
                      <a:pt x="13" y="14"/>
                    </a:lnTo>
                    <a:lnTo>
                      <a:pt x="17" y="15"/>
                    </a:lnTo>
                    <a:lnTo>
                      <a:pt x="21" y="20"/>
                    </a:lnTo>
                    <a:lnTo>
                      <a:pt x="21" y="24"/>
                    </a:lnTo>
                    <a:lnTo>
                      <a:pt x="20" y="26"/>
                    </a:lnTo>
                    <a:lnTo>
                      <a:pt x="17" y="33"/>
                    </a:lnTo>
                    <a:lnTo>
                      <a:pt x="17" y="35"/>
                    </a:lnTo>
                    <a:lnTo>
                      <a:pt x="19" y="41"/>
                    </a:lnTo>
                    <a:lnTo>
                      <a:pt x="24" y="41"/>
                    </a:lnTo>
                    <a:lnTo>
                      <a:pt x="24" y="35"/>
                    </a:lnTo>
                    <a:lnTo>
                      <a:pt x="26" y="33"/>
                    </a:lnTo>
                    <a:lnTo>
                      <a:pt x="31" y="33"/>
                    </a:lnTo>
                    <a:lnTo>
                      <a:pt x="36" y="34"/>
                    </a:lnTo>
                    <a:lnTo>
                      <a:pt x="38" y="37"/>
                    </a:lnTo>
                    <a:lnTo>
                      <a:pt x="40" y="43"/>
                    </a:lnTo>
                    <a:lnTo>
                      <a:pt x="38" y="49"/>
                    </a:lnTo>
                    <a:lnTo>
                      <a:pt x="38" y="51"/>
                    </a:lnTo>
                    <a:lnTo>
                      <a:pt x="38" y="53"/>
                    </a:lnTo>
                    <a:lnTo>
                      <a:pt x="43" y="59"/>
                    </a:lnTo>
                    <a:lnTo>
                      <a:pt x="44" y="60"/>
                    </a:lnTo>
                    <a:lnTo>
                      <a:pt x="51" y="65"/>
                    </a:lnTo>
                    <a:lnTo>
                      <a:pt x="63" y="52"/>
                    </a:lnTo>
                    <a:lnTo>
                      <a:pt x="66" y="42"/>
                    </a:lnTo>
                    <a:lnTo>
                      <a:pt x="68" y="26"/>
                    </a:lnTo>
                    <a:lnTo>
                      <a:pt x="66" y="17"/>
                    </a:lnTo>
                    <a:lnTo>
                      <a:pt x="62" y="9"/>
                    </a:lnTo>
                    <a:lnTo>
                      <a:pt x="59" y="4"/>
                    </a:lnTo>
                    <a:lnTo>
                      <a:pt x="53" y="1"/>
                    </a:lnTo>
                    <a:lnTo>
                      <a:pt x="46" y="0"/>
                    </a:lnTo>
                    <a:lnTo>
                      <a:pt x="28" y="0"/>
                    </a:lnTo>
                    <a:lnTo>
                      <a:pt x="17" y="0"/>
                    </a:lnTo>
                    <a:lnTo>
                      <a:pt x="6" y="2"/>
                    </a:lnTo>
                    <a:lnTo>
                      <a:pt x="0" y="7"/>
                    </a:lnTo>
                    <a:lnTo>
                      <a:pt x="0" y="11"/>
                    </a:lnTo>
                    <a:lnTo>
                      <a:pt x="2" y="14"/>
                    </a:lnTo>
                    <a:lnTo>
                      <a:pt x="11" y="12"/>
                    </a:lnTo>
                  </a:path>
                </a:pathLst>
              </a:custGeom>
              <a:solidFill>
                <a:srgbClr val="402000"/>
              </a:solidFill>
              <a:ln w="9525" cap="rnd">
                <a:noFill/>
                <a:round/>
                <a:headEnd type="none" w="sm" len="sm"/>
                <a:tailEnd type="none" w="sm" len="sm"/>
              </a:ln>
            </p:spPr>
            <p:txBody>
              <a:bodyPr/>
              <a:lstStyle/>
              <a:p>
                <a:endParaRPr lang="es-ES"/>
              </a:p>
            </p:txBody>
          </p:sp>
          <p:sp>
            <p:nvSpPr>
              <p:cNvPr id="106764" name="Freeform 873"/>
              <p:cNvSpPr>
                <a:spLocks/>
              </p:cNvSpPr>
              <p:nvPr/>
            </p:nvSpPr>
            <p:spPr bwMode="auto">
              <a:xfrm>
                <a:off x="1251" y="2996"/>
                <a:ext cx="63" cy="62"/>
              </a:xfrm>
              <a:custGeom>
                <a:avLst/>
                <a:gdLst>
                  <a:gd name="T0" fmla="*/ 0 w 63"/>
                  <a:gd name="T1" fmla="*/ 5 h 62"/>
                  <a:gd name="T2" fmla="*/ 4 w 63"/>
                  <a:gd name="T3" fmla="*/ 10 h 62"/>
                  <a:gd name="T4" fmla="*/ 17 w 63"/>
                  <a:gd name="T5" fmla="*/ 9 h 62"/>
                  <a:gd name="T6" fmla="*/ 26 w 63"/>
                  <a:gd name="T7" fmla="*/ 6 h 62"/>
                  <a:gd name="T8" fmla="*/ 24 w 63"/>
                  <a:gd name="T9" fmla="*/ 9 h 62"/>
                  <a:gd name="T10" fmla="*/ 17 w 63"/>
                  <a:gd name="T11" fmla="*/ 10 h 62"/>
                  <a:gd name="T12" fmla="*/ 21 w 63"/>
                  <a:gd name="T13" fmla="*/ 13 h 62"/>
                  <a:gd name="T14" fmla="*/ 25 w 63"/>
                  <a:gd name="T15" fmla="*/ 10 h 62"/>
                  <a:gd name="T16" fmla="*/ 31 w 63"/>
                  <a:gd name="T17" fmla="*/ 10 h 62"/>
                  <a:gd name="T18" fmla="*/ 23 w 63"/>
                  <a:gd name="T19" fmla="*/ 13 h 62"/>
                  <a:gd name="T20" fmla="*/ 23 w 63"/>
                  <a:gd name="T21" fmla="*/ 15 h 62"/>
                  <a:gd name="T22" fmla="*/ 29 w 63"/>
                  <a:gd name="T23" fmla="*/ 15 h 62"/>
                  <a:gd name="T24" fmla="*/ 23 w 63"/>
                  <a:gd name="T25" fmla="*/ 19 h 62"/>
                  <a:gd name="T26" fmla="*/ 21 w 63"/>
                  <a:gd name="T27" fmla="*/ 22 h 62"/>
                  <a:gd name="T28" fmla="*/ 27 w 63"/>
                  <a:gd name="T29" fmla="*/ 21 h 62"/>
                  <a:gd name="T30" fmla="*/ 24 w 63"/>
                  <a:gd name="T31" fmla="*/ 22 h 62"/>
                  <a:gd name="T32" fmla="*/ 17 w 63"/>
                  <a:gd name="T33" fmla="*/ 26 h 62"/>
                  <a:gd name="T34" fmla="*/ 21 w 63"/>
                  <a:gd name="T35" fmla="*/ 27 h 62"/>
                  <a:gd name="T36" fmla="*/ 28 w 63"/>
                  <a:gd name="T37" fmla="*/ 23 h 62"/>
                  <a:gd name="T38" fmla="*/ 17 w 63"/>
                  <a:gd name="T39" fmla="*/ 28 h 62"/>
                  <a:gd name="T40" fmla="*/ 17 w 63"/>
                  <a:gd name="T41" fmla="*/ 31 h 62"/>
                  <a:gd name="T42" fmla="*/ 23 w 63"/>
                  <a:gd name="T43" fmla="*/ 29 h 62"/>
                  <a:gd name="T44" fmla="*/ 33 w 63"/>
                  <a:gd name="T45" fmla="*/ 29 h 62"/>
                  <a:gd name="T46" fmla="*/ 47 w 63"/>
                  <a:gd name="T47" fmla="*/ 28 h 62"/>
                  <a:gd name="T48" fmla="*/ 35 w 63"/>
                  <a:gd name="T49" fmla="*/ 31 h 62"/>
                  <a:gd name="T50" fmla="*/ 41 w 63"/>
                  <a:gd name="T51" fmla="*/ 31 h 62"/>
                  <a:gd name="T52" fmla="*/ 50 w 63"/>
                  <a:gd name="T53" fmla="*/ 29 h 62"/>
                  <a:gd name="T54" fmla="*/ 40 w 63"/>
                  <a:gd name="T55" fmla="*/ 36 h 62"/>
                  <a:gd name="T56" fmla="*/ 41 w 63"/>
                  <a:gd name="T57" fmla="*/ 38 h 62"/>
                  <a:gd name="T58" fmla="*/ 43 w 63"/>
                  <a:gd name="T59" fmla="*/ 38 h 62"/>
                  <a:gd name="T60" fmla="*/ 36 w 63"/>
                  <a:gd name="T61" fmla="*/ 40 h 62"/>
                  <a:gd name="T62" fmla="*/ 41 w 63"/>
                  <a:gd name="T63" fmla="*/ 44 h 62"/>
                  <a:gd name="T64" fmla="*/ 41 w 63"/>
                  <a:gd name="T65" fmla="*/ 46 h 62"/>
                  <a:gd name="T66" fmla="*/ 36 w 63"/>
                  <a:gd name="T67" fmla="*/ 49 h 62"/>
                  <a:gd name="T68" fmla="*/ 41 w 63"/>
                  <a:gd name="T69" fmla="*/ 49 h 62"/>
                  <a:gd name="T70" fmla="*/ 48 w 63"/>
                  <a:gd name="T71" fmla="*/ 41 h 62"/>
                  <a:gd name="T72" fmla="*/ 43 w 63"/>
                  <a:gd name="T73" fmla="*/ 49 h 62"/>
                  <a:gd name="T74" fmla="*/ 41 w 63"/>
                  <a:gd name="T75" fmla="*/ 58 h 62"/>
                  <a:gd name="T76" fmla="*/ 48 w 63"/>
                  <a:gd name="T77" fmla="*/ 49 h 62"/>
                  <a:gd name="T78" fmla="*/ 49 w 63"/>
                  <a:gd name="T79" fmla="*/ 53 h 62"/>
                  <a:gd name="T80" fmla="*/ 44 w 63"/>
                  <a:gd name="T81" fmla="*/ 59 h 62"/>
                  <a:gd name="T82" fmla="*/ 52 w 63"/>
                  <a:gd name="T83" fmla="*/ 54 h 62"/>
                  <a:gd name="T84" fmla="*/ 59 w 63"/>
                  <a:gd name="T85" fmla="*/ 42 h 62"/>
                  <a:gd name="T86" fmla="*/ 62 w 63"/>
                  <a:gd name="T87" fmla="*/ 27 h 62"/>
                  <a:gd name="T88" fmla="*/ 57 w 63"/>
                  <a:gd name="T89" fmla="*/ 20 h 62"/>
                  <a:gd name="T90" fmla="*/ 41 w 63"/>
                  <a:gd name="T91" fmla="*/ 23 h 62"/>
                  <a:gd name="T92" fmla="*/ 53 w 63"/>
                  <a:gd name="T93" fmla="*/ 20 h 62"/>
                  <a:gd name="T94" fmla="*/ 59 w 63"/>
                  <a:gd name="T95" fmla="*/ 12 h 62"/>
                  <a:gd name="T96" fmla="*/ 48 w 63"/>
                  <a:gd name="T97" fmla="*/ 10 h 62"/>
                  <a:gd name="T98" fmla="*/ 48 w 63"/>
                  <a:gd name="T99" fmla="*/ 9 h 62"/>
                  <a:gd name="T100" fmla="*/ 49 w 63"/>
                  <a:gd name="T101" fmla="*/ 1 h 62"/>
                  <a:gd name="T102" fmla="*/ 36 w 63"/>
                  <a:gd name="T103" fmla="*/ 0 h 62"/>
                  <a:gd name="T104" fmla="*/ 13 w 63"/>
                  <a:gd name="T105" fmla="*/ 0 h 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3"/>
                  <a:gd name="T160" fmla="*/ 0 h 62"/>
                  <a:gd name="T161" fmla="*/ 63 w 63"/>
                  <a:gd name="T162" fmla="*/ 62 h 6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3" h="62">
                    <a:moveTo>
                      <a:pt x="1" y="3"/>
                    </a:moveTo>
                    <a:lnTo>
                      <a:pt x="0" y="5"/>
                    </a:lnTo>
                    <a:lnTo>
                      <a:pt x="0" y="10"/>
                    </a:lnTo>
                    <a:lnTo>
                      <a:pt x="4" y="10"/>
                    </a:lnTo>
                    <a:lnTo>
                      <a:pt x="13" y="10"/>
                    </a:lnTo>
                    <a:lnTo>
                      <a:pt x="17" y="9"/>
                    </a:lnTo>
                    <a:lnTo>
                      <a:pt x="23" y="7"/>
                    </a:lnTo>
                    <a:lnTo>
                      <a:pt x="26" y="6"/>
                    </a:lnTo>
                    <a:lnTo>
                      <a:pt x="32" y="7"/>
                    </a:lnTo>
                    <a:lnTo>
                      <a:pt x="24" y="9"/>
                    </a:lnTo>
                    <a:lnTo>
                      <a:pt x="21" y="10"/>
                    </a:lnTo>
                    <a:lnTo>
                      <a:pt x="17" y="10"/>
                    </a:lnTo>
                    <a:lnTo>
                      <a:pt x="19" y="11"/>
                    </a:lnTo>
                    <a:lnTo>
                      <a:pt x="21" y="13"/>
                    </a:lnTo>
                    <a:lnTo>
                      <a:pt x="23" y="11"/>
                    </a:lnTo>
                    <a:lnTo>
                      <a:pt x="25" y="10"/>
                    </a:lnTo>
                    <a:lnTo>
                      <a:pt x="29" y="10"/>
                    </a:lnTo>
                    <a:lnTo>
                      <a:pt x="31" y="10"/>
                    </a:lnTo>
                    <a:lnTo>
                      <a:pt x="26" y="12"/>
                    </a:lnTo>
                    <a:lnTo>
                      <a:pt x="23" y="13"/>
                    </a:lnTo>
                    <a:lnTo>
                      <a:pt x="22" y="15"/>
                    </a:lnTo>
                    <a:lnTo>
                      <a:pt x="23" y="15"/>
                    </a:lnTo>
                    <a:lnTo>
                      <a:pt x="26" y="15"/>
                    </a:lnTo>
                    <a:lnTo>
                      <a:pt x="29" y="15"/>
                    </a:lnTo>
                    <a:lnTo>
                      <a:pt x="24" y="17"/>
                    </a:lnTo>
                    <a:lnTo>
                      <a:pt x="23" y="19"/>
                    </a:lnTo>
                    <a:lnTo>
                      <a:pt x="22" y="21"/>
                    </a:lnTo>
                    <a:lnTo>
                      <a:pt x="21" y="22"/>
                    </a:lnTo>
                    <a:lnTo>
                      <a:pt x="24" y="21"/>
                    </a:lnTo>
                    <a:lnTo>
                      <a:pt x="27" y="21"/>
                    </a:lnTo>
                    <a:lnTo>
                      <a:pt x="32" y="20"/>
                    </a:lnTo>
                    <a:lnTo>
                      <a:pt x="24" y="22"/>
                    </a:lnTo>
                    <a:lnTo>
                      <a:pt x="21" y="23"/>
                    </a:lnTo>
                    <a:lnTo>
                      <a:pt x="17" y="26"/>
                    </a:lnTo>
                    <a:lnTo>
                      <a:pt x="17" y="28"/>
                    </a:lnTo>
                    <a:lnTo>
                      <a:pt x="21" y="27"/>
                    </a:lnTo>
                    <a:lnTo>
                      <a:pt x="25" y="23"/>
                    </a:lnTo>
                    <a:lnTo>
                      <a:pt x="28" y="23"/>
                    </a:lnTo>
                    <a:lnTo>
                      <a:pt x="23" y="27"/>
                    </a:lnTo>
                    <a:lnTo>
                      <a:pt x="17" y="28"/>
                    </a:lnTo>
                    <a:lnTo>
                      <a:pt x="17" y="30"/>
                    </a:lnTo>
                    <a:lnTo>
                      <a:pt x="17" y="31"/>
                    </a:lnTo>
                    <a:lnTo>
                      <a:pt x="21" y="30"/>
                    </a:lnTo>
                    <a:lnTo>
                      <a:pt x="23" y="29"/>
                    </a:lnTo>
                    <a:lnTo>
                      <a:pt x="29" y="29"/>
                    </a:lnTo>
                    <a:lnTo>
                      <a:pt x="33" y="29"/>
                    </a:lnTo>
                    <a:lnTo>
                      <a:pt x="39" y="29"/>
                    </a:lnTo>
                    <a:lnTo>
                      <a:pt x="47" y="28"/>
                    </a:lnTo>
                    <a:lnTo>
                      <a:pt x="41" y="30"/>
                    </a:lnTo>
                    <a:lnTo>
                      <a:pt x="35" y="31"/>
                    </a:lnTo>
                    <a:lnTo>
                      <a:pt x="36" y="33"/>
                    </a:lnTo>
                    <a:lnTo>
                      <a:pt x="41" y="31"/>
                    </a:lnTo>
                    <a:lnTo>
                      <a:pt x="47" y="31"/>
                    </a:lnTo>
                    <a:lnTo>
                      <a:pt x="50" y="29"/>
                    </a:lnTo>
                    <a:lnTo>
                      <a:pt x="44" y="33"/>
                    </a:lnTo>
                    <a:lnTo>
                      <a:pt x="40" y="36"/>
                    </a:lnTo>
                    <a:lnTo>
                      <a:pt x="36" y="38"/>
                    </a:lnTo>
                    <a:lnTo>
                      <a:pt x="41" y="38"/>
                    </a:lnTo>
                    <a:lnTo>
                      <a:pt x="47" y="38"/>
                    </a:lnTo>
                    <a:lnTo>
                      <a:pt x="43" y="38"/>
                    </a:lnTo>
                    <a:lnTo>
                      <a:pt x="39" y="39"/>
                    </a:lnTo>
                    <a:lnTo>
                      <a:pt x="36" y="40"/>
                    </a:lnTo>
                    <a:lnTo>
                      <a:pt x="36" y="46"/>
                    </a:lnTo>
                    <a:lnTo>
                      <a:pt x="41" y="44"/>
                    </a:lnTo>
                    <a:lnTo>
                      <a:pt x="45" y="42"/>
                    </a:lnTo>
                    <a:lnTo>
                      <a:pt x="41" y="46"/>
                    </a:lnTo>
                    <a:lnTo>
                      <a:pt x="36" y="48"/>
                    </a:lnTo>
                    <a:lnTo>
                      <a:pt x="36" y="49"/>
                    </a:lnTo>
                    <a:lnTo>
                      <a:pt x="39" y="54"/>
                    </a:lnTo>
                    <a:lnTo>
                      <a:pt x="41" y="49"/>
                    </a:lnTo>
                    <a:lnTo>
                      <a:pt x="45" y="46"/>
                    </a:lnTo>
                    <a:lnTo>
                      <a:pt x="48" y="41"/>
                    </a:lnTo>
                    <a:lnTo>
                      <a:pt x="45" y="48"/>
                    </a:lnTo>
                    <a:lnTo>
                      <a:pt x="43" y="49"/>
                    </a:lnTo>
                    <a:lnTo>
                      <a:pt x="40" y="54"/>
                    </a:lnTo>
                    <a:lnTo>
                      <a:pt x="41" y="58"/>
                    </a:lnTo>
                    <a:lnTo>
                      <a:pt x="47" y="54"/>
                    </a:lnTo>
                    <a:lnTo>
                      <a:pt x="48" y="49"/>
                    </a:lnTo>
                    <a:lnTo>
                      <a:pt x="52" y="46"/>
                    </a:lnTo>
                    <a:lnTo>
                      <a:pt x="49" y="53"/>
                    </a:lnTo>
                    <a:lnTo>
                      <a:pt x="47" y="54"/>
                    </a:lnTo>
                    <a:lnTo>
                      <a:pt x="44" y="59"/>
                    </a:lnTo>
                    <a:lnTo>
                      <a:pt x="47" y="61"/>
                    </a:lnTo>
                    <a:lnTo>
                      <a:pt x="52" y="54"/>
                    </a:lnTo>
                    <a:lnTo>
                      <a:pt x="57" y="48"/>
                    </a:lnTo>
                    <a:lnTo>
                      <a:pt x="59" y="42"/>
                    </a:lnTo>
                    <a:lnTo>
                      <a:pt x="62" y="31"/>
                    </a:lnTo>
                    <a:lnTo>
                      <a:pt x="62" y="27"/>
                    </a:lnTo>
                    <a:lnTo>
                      <a:pt x="62" y="20"/>
                    </a:lnTo>
                    <a:lnTo>
                      <a:pt x="57" y="20"/>
                    </a:lnTo>
                    <a:lnTo>
                      <a:pt x="49" y="22"/>
                    </a:lnTo>
                    <a:lnTo>
                      <a:pt x="41" y="23"/>
                    </a:lnTo>
                    <a:lnTo>
                      <a:pt x="48" y="21"/>
                    </a:lnTo>
                    <a:lnTo>
                      <a:pt x="53" y="20"/>
                    </a:lnTo>
                    <a:lnTo>
                      <a:pt x="60" y="17"/>
                    </a:lnTo>
                    <a:lnTo>
                      <a:pt x="59" y="12"/>
                    </a:lnTo>
                    <a:lnTo>
                      <a:pt x="57" y="7"/>
                    </a:lnTo>
                    <a:lnTo>
                      <a:pt x="48" y="10"/>
                    </a:lnTo>
                    <a:lnTo>
                      <a:pt x="43" y="12"/>
                    </a:lnTo>
                    <a:lnTo>
                      <a:pt x="48" y="9"/>
                    </a:lnTo>
                    <a:lnTo>
                      <a:pt x="56" y="5"/>
                    </a:lnTo>
                    <a:lnTo>
                      <a:pt x="49" y="1"/>
                    </a:lnTo>
                    <a:lnTo>
                      <a:pt x="45" y="0"/>
                    </a:lnTo>
                    <a:lnTo>
                      <a:pt x="36" y="0"/>
                    </a:lnTo>
                    <a:lnTo>
                      <a:pt x="23" y="0"/>
                    </a:lnTo>
                    <a:lnTo>
                      <a:pt x="13" y="0"/>
                    </a:lnTo>
                    <a:lnTo>
                      <a:pt x="1" y="3"/>
                    </a:lnTo>
                  </a:path>
                </a:pathLst>
              </a:custGeom>
              <a:solidFill>
                <a:srgbClr val="603000"/>
              </a:solidFill>
              <a:ln w="9525" cap="rnd">
                <a:noFill/>
                <a:round/>
                <a:headEnd type="none" w="sm" len="sm"/>
                <a:tailEnd type="none" w="sm" len="sm"/>
              </a:ln>
            </p:spPr>
            <p:txBody>
              <a:bodyPr/>
              <a:lstStyle/>
              <a:p>
                <a:endParaRPr lang="es-ES"/>
              </a:p>
            </p:txBody>
          </p:sp>
          <p:sp>
            <p:nvSpPr>
              <p:cNvPr id="106765" name="Freeform 874"/>
              <p:cNvSpPr>
                <a:spLocks/>
              </p:cNvSpPr>
              <p:nvPr/>
            </p:nvSpPr>
            <p:spPr bwMode="auto">
              <a:xfrm>
                <a:off x="1241" y="3049"/>
                <a:ext cx="28" cy="25"/>
              </a:xfrm>
              <a:custGeom>
                <a:avLst/>
                <a:gdLst>
                  <a:gd name="T0" fmla="*/ 0 w 28"/>
                  <a:gd name="T1" fmla="*/ 0 h 25"/>
                  <a:gd name="T2" fmla="*/ 27 w 28"/>
                  <a:gd name="T3" fmla="*/ 0 h 25"/>
                  <a:gd name="T4" fmla="*/ 27 w 28"/>
                  <a:gd name="T5" fmla="*/ 24 h 25"/>
                  <a:gd name="T6" fmla="*/ 0 w 28"/>
                  <a:gd name="T7" fmla="*/ 24 h 25"/>
                  <a:gd name="T8" fmla="*/ 27 w 28"/>
                  <a:gd name="T9" fmla="*/ 24 h 25"/>
                  <a:gd name="T10" fmla="*/ 27 w 28"/>
                  <a:gd name="T11" fmla="*/ 0 h 25"/>
                  <a:gd name="T12" fmla="*/ 0 w 28"/>
                  <a:gd name="T13" fmla="*/ 0 h 25"/>
                  <a:gd name="T14" fmla="*/ 0 60000 65536"/>
                  <a:gd name="T15" fmla="*/ 0 60000 65536"/>
                  <a:gd name="T16" fmla="*/ 0 60000 65536"/>
                  <a:gd name="T17" fmla="*/ 0 60000 65536"/>
                  <a:gd name="T18" fmla="*/ 0 60000 65536"/>
                  <a:gd name="T19" fmla="*/ 0 60000 65536"/>
                  <a:gd name="T20" fmla="*/ 0 60000 65536"/>
                  <a:gd name="T21" fmla="*/ 0 w 28"/>
                  <a:gd name="T22" fmla="*/ 0 h 25"/>
                  <a:gd name="T23" fmla="*/ 28 w 28"/>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5">
                    <a:moveTo>
                      <a:pt x="0" y="0"/>
                    </a:moveTo>
                    <a:lnTo>
                      <a:pt x="27" y="0"/>
                    </a:lnTo>
                    <a:lnTo>
                      <a:pt x="27" y="24"/>
                    </a:lnTo>
                    <a:lnTo>
                      <a:pt x="0" y="24"/>
                    </a:lnTo>
                    <a:lnTo>
                      <a:pt x="27" y="24"/>
                    </a:lnTo>
                    <a:lnTo>
                      <a:pt x="27"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766" name="Freeform 875"/>
              <p:cNvSpPr>
                <a:spLocks/>
              </p:cNvSpPr>
              <p:nvPr/>
            </p:nvSpPr>
            <p:spPr bwMode="auto">
              <a:xfrm>
                <a:off x="1238" y="3062"/>
                <a:ext cx="27" cy="1"/>
              </a:xfrm>
              <a:custGeom>
                <a:avLst/>
                <a:gdLst>
                  <a:gd name="T0" fmla="*/ 0 w 27"/>
                  <a:gd name="T1" fmla="*/ 0 h 1"/>
                  <a:gd name="T2" fmla="*/ 13 w 27"/>
                  <a:gd name="T3" fmla="*/ 0 h 1"/>
                  <a:gd name="T4" fmla="*/ 26 w 27"/>
                  <a:gd name="T5" fmla="*/ 0 h 1"/>
                  <a:gd name="T6" fmla="*/ 13 w 27"/>
                  <a:gd name="T7" fmla="*/ 0 h 1"/>
                  <a:gd name="T8" fmla="*/ 0 w 27"/>
                  <a:gd name="T9" fmla="*/ 0 h 1"/>
                  <a:gd name="T10" fmla="*/ 0 60000 65536"/>
                  <a:gd name="T11" fmla="*/ 0 60000 65536"/>
                  <a:gd name="T12" fmla="*/ 0 60000 65536"/>
                  <a:gd name="T13" fmla="*/ 0 60000 65536"/>
                  <a:gd name="T14" fmla="*/ 0 60000 65536"/>
                  <a:gd name="T15" fmla="*/ 0 w 27"/>
                  <a:gd name="T16" fmla="*/ 0 h 1"/>
                  <a:gd name="T17" fmla="*/ 27 w 27"/>
                  <a:gd name="T18" fmla="*/ 1 h 1"/>
                </a:gdLst>
                <a:ahLst/>
                <a:cxnLst>
                  <a:cxn ang="T10">
                    <a:pos x="T0" y="T1"/>
                  </a:cxn>
                  <a:cxn ang="T11">
                    <a:pos x="T2" y="T3"/>
                  </a:cxn>
                  <a:cxn ang="T12">
                    <a:pos x="T4" y="T5"/>
                  </a:cxn>
                  <a:cxn ang="T13">
                    <a:pos x="T6" y="T7"/>
                  </a:cxn>
                  <a:cxn ang="T14">
                    <a:pos x="T8" y="T9"/>
                  </a:cxn>
                </a:cxnLst>
                <a:rect l="T15" t="T16" r="T17" b="T18"/>
                <a:pathLst>
                  <a:path w="27" h="1">
                    <a:moveTo>
                      <a:pt x="0" y="0"/>
                    </a:moveTo>
                    <a:lnTo>
                      <a:pt x="13" y="0"/>
                    </a:lnTo>
                    <a:lnTo>
                      <a:pt x="26" y="0"/>
                    </a:lnTo>
                    <a:lnTo>
                      <a:pt x="13"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767" name="Freeform 876"/>
              <p:cNvSpPr>
                <a:spLocks/>
              </p:cNvSpPr>
              <p:nvPr/>
            </p:nvSpPr>
            <p:spPr bwMode="auto">
              <a:xfrm>
                <a:off x="1253" y="3035"/>
                <a:ext cx="1" cy="25"/>
              </a:xfrm>
              <a:custGeom>
                <a:avLst/>
                <a:gdLst>
                  <a:gd name="T0" fmla="*/ 0 w 1"/>
                  <a:gd name="T1" fmla="*/ 0 h 25"/>
                  <a:gd name="T2" fmla="*/ 0 w 1"/>
                  <a:gd name="T3" fmla="*/ 24 h 25"/>
                  <a:gd name="T4" fmla="*/ 0 w 1"/>
                  <a:gd name="T5" fmla="*/ 10 h 25"/>
                  <a:gd name="T6" fmla="*/ 0 w 1"/>
                  <a:gd name="T7" fmla="*/ 0 h 25"/>
                  <a:gd name="T8" fmla="*/ 0 w 1"/>
                  <a:gd name="T9" fmla="*/ 10 h 25"/>
                  <a:gd name="T10" fmla="*/ 0 w 1"/>
                  <a:gd name="T11" fmla="*/ 0 h 25"/>
                  <a:gd name="T12" fmla="*/ 0 60000 65536"/>
                  <a:gd name="T13" fmla="*/ 0 60000 65536"/>
                  <a:gd name="T14" fmla="*/ 0 60000 65536"/>
                  <a:gd name="T15" fmla="*/ 0 60000 65536"/>
                  <a:gd name="T16" fmla="*/ 0 60000 65536"/>
                  <a:gd name="T17" fmla="*/ 0 60000 65536"/>
                  <a:gd name="T18" fmla="*/ 0 w 1"/>
                  <a:gd name="T19" fmla="*/ 0 h 25"/>
                  <a:gd name="T20" fmla="*/ 1 w 1"/>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1" h="25">
                    <a:moveTo>
                      <a:pt x="0" y="0"/>
                    </a:moveTo>
                    <a:lnTo>
                      <a:pt x="0" y="24"/>
                    </a:lnTo>
                    <a:lnTo>
                      <a:pt x="0" y="10"/>
                    </a:lnTo>
                    <a:lnTo>
                      <a:pt x="0" y="0"/>
                    </a:lnTo>
                    <a:lnTo>
                      <a:pt x="0" y="1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768" name="Freeform 877"/>
              <p:cNvSpPr>
                <a:spLocks/>
              </p:cNvSpPr>
              <p:nvPr/>
            </p:nvSpPr>
            <p:spPr bwMode="auto">
              <a:xfrm>
                <a:off x="1245" y="3052"/>
                <a:ext cx="1" cy="25"/>
              </a:xfrm>
              <a:custGeom>
                <a:avLst/>
                <a:gdLst>
                  <a:gd name="T0" fmla="*/ 0 w 1"/>
                  <a:gd name="T1" fmla="*/ 0 h 25"/>
                  <a:gd name="T2" fmla="*/ 0 w 1"/>
                  <a:gd name="T3" fmla="*/ 1 h 25"/>
                  <a:gd name="T4" fmla="*/ 0 w 1"/>
                  <a:gd name="T5" fmla="*/ 10 h 25"/>
                  <a:gd name="T6" fmla="*/ 0 w 1"/>
                  <a:gd name="T7" fmla="*/ 24 h 25"/>
                  <a:gd name="T8" fmla="*/ 0 w 1"/>
                  <a:gd name="T9" fmla="*/ 14 h 25"/>
                  <a:gd name="T10" fmla="*/ 0 w 1"/>
                  <a:gd name="T11" fmla="*/ 10 h 25"/>
                  <a:gd name="T12" fmla="*/ 0 w 1"/>
                  <a:gd name="T13" fmla="*/ 4 h 25"/>
                  <a:gd name="T14" fmla="*/ 0 w 1"/>
                  <a:gd name="T15" fmla="*/ 0 h 25"/>
                  <a:gd name="T16" fmla="*/ 0 60000 65536"/>
                  <a:gd name="T17" fmla="*/ 0 60000 65536"/>
                  <a:gd name="T18" fmla="*/ 0 60000 65536"/>
                  <a:gd name="T19" fmla="*/ 0 60000 65536"/>
                  <a:gd name="T20" fmla="*/ 0 60000 65536"/>
                  <a:gd name="T21" fmla="*/ 0 60000 65536"/>
                  <a:gd name="T22" fmla="*/ 0 60000 65536"/>
                  <a:gd name="T23" fmla="*/ 0 60000 65536"/>
                  <a:gd name="T24" fmla="*/ 0 w 1"/>
                  <a:gd name="T25" fmla="*/ 0 h 25"/>
                  <a:gd name="T26" fmla="*/ 1 w 1"/>
                  <a:gd name="T27" fmla="*/ 25 h 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 h="25">
                    <a:moveTo>
                      <a:pt x="0" y="0"/>
                    </a:moveTo>
                    <a:lnTo>
                      <a:pt x="0" y="1"/>
                    </a:lnTo>
                    <a:lnTo>
                      <a:pt x="0" y="10"/>
                    </a:lnTo>
                    <a:lnTo>
                      <a:pt x="0" y="24"/>
                    </a:lnTo>
                    <a:lnTo>
                      <a:pt x="0" y="14"/>
                    </a:lnTo>
                    <a:lnTo>
                      <a:pt x="0" y="10"/>
                    </a:lnTo>
                    <a:lnTo>
                      <a:pt x="0" y="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769" name="Freeform 878"/>
              <p:cNvSpPr>
                <a:spLocks/>
              </p:cNvSpPr>
              <p:nvPr/>
            </p:nvSpPr>
            <p:spPr bwMode="auto">
              <a:xfrm>
                <a:off x="1268" y="3059"/>
                <a:ext cx="27" cy="26"/>
              </a:xfrm>
              <a:custGeom>
                <a:avLst/>
                <a:gdLst>
                  <a:gd name="T0" fmla="*/ 26 w 27"/>
                  <a:gd name="T1" fmla="*/ 0 h 26"/>
                  <a:gd name="T2" fmla="*/ 22 w 27"/>
                  <a:gd name="T3" fmla="*/ 9 h 26"/>
                  <a:gd name="T4" fmla="*/ 16 w 27"/>
                  <a:gd name="T5" fmla="*/ 15 h 26"/>
                  <a:gd name="T6" fmla="*/ 9 w 27"/>
                  <a:gd name="T7" fmla="*/ 20 h 26"/>
                  <a:gd name="T8" fmla="*/ 0 w 27"/>
                  <a:gd name="T9" fmla="*/ 25 h 26"/>
                  <a:gd name="T10" fmla="*/ 10 w 27"/>
                  <a:gd name="T11" fmla="*/ 20 h 26"/>
                  <a:gd name="T12" fmla="*/ 22 w 27"/>
                  <a:gd name="T13" fmla="*/ 17 h 26"/>
                  <a:gd name="T14" fmla="*/ 26 w 27"/>
                  <a:gd name="T15" fmla="*/ 12 h 26"/>
                  <a:gd name="T16" fmla="*/ 26 w 27"/>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26"/>
                  <a:gd name="T29" fmla="*/ 27 w 27"/>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26">
                    <a:moveTo>
                      <a:pt x="26" y="0"/>
                    </a:moveTo>
                    <a:lnTo>
                      <a:pt x="22" y="9"/>
                    </a:lnTo>
                    <a:lnTo>
                      <a:pt x="16" y="15"/>
                    </a:lnTo>
                    <a:lnTo>
                      <a:pt x="9" y="20"/>
                    </a:lnTo>
                    <a:lnTo>
                      <a:pt x="0" y="25"/>
                    </a:lnTo>
                    <a:lnTo>
                      <a:pt x="10" y="20"/>
                    </a:lnTo>
                    <a:lnTo>
                      <a:pt x="22" y="17"/>
                    </a:lnTo>
                    <a:lnTo>
                      <a:pt x="26" y="12"/>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6770" name="Freeform 879"/>
              <p:cNvSpPr>
                <a:spLocks/>
              </p:cNvSpPr>
              <p:nvPr/>
            </p:nvSpPr>
            <p:spPr bwMode="auto">
              <a:xfrm>
                <a:off x="1145" y="3306"/>
                <a:ext cx="189" cy="65"/>
              </a:xfrm>
              <a:custGeom>
                <a:avLst/>
                <a:gdLst>
                  <a:gd name="T0" fmla="*/ 0 w 189"/>
                  <a:gd name="T1" fmla="*/ 32 h 65"/>
                  <a:gd name="T2" fmla="*/ 0 w 189"/>
                  <a:gd name="T3" fmla="*/ 52 h 65"/>
                  <a:gd name="T4" fmla="*/ 61 w 189"/>
                  <a:gd name="T5" fmla="*/ 64 h 65"/>
                  <a:gd name="T6" fmla="*/ 131 w 189"/>
                  <a:gd name="T7" fmla="*/ 64 h 65"/>
                  <a:gd name="T8" fmla="*/ 184 w 189"/>
                  <a:gd name="T9" fmla="*/ 46 h 65"/>
                  <a:gd name="T10" fmla="*/ 188 w 189"/>
                  <a:gd name="T11" fmla="*/ 0 h 65"/>
                  <a:gd name="T12" fmla="*/ 80 w 189"/>
                  <a:gd name="T13" fmla="*/ 0 h 65"/>
                  <a:gd name="T14" fmla="*/ 0 w 189"/>
                  <a:gd name="T15" fmla="*/ 32 h 65"/>
                  <a:gd name="T16" fmla="*/ 0 60000 65536"/>
                  <a:gd name="T17" fmla="*/ 0 60000 65536"/>
                  <a:gd name="T18" fmla="*/ 0 60000 65536"/>
                  <a:gd name="T19" fmla="*/ 0 60000 65536"/>
                  <a:gd name="T20" fmla="*/ 0 60000 65536"/>
                  <a:gd name="T21" fmla="*/ 0 60000 65536"/>
                  <a:gd name="T22" fmla="*/ 0 60000 65536"/>
                  <a:gd name="T23" fmla="*/ 0 60000 65536"/>
                  <a:gd name="T24" fmla="*/ 0 w 189"/>
                  <a:gd name="T25" fmla="*/ 0 h 65"/>
                  <a:gd name="T26" fmla="*/ 189 w 189"/>
                  <a:gd name="T27" fmla="*/ 65 h 6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9" h="65">
                    <a:moveTo>
                      <a:pt x="0" y="32"/>
                    </a:moveTo>
                    <a:lnTo>
                      <a:pt x="0" y="52"/>
                    </a:lnTo>
                    <a:lnTo>
                      <a:pt x="61" y="64"/>
                    </a:lnTo>
                    <a:lnTo>
                      <a:pt x="131" y="64"/>
                    </a:lnTo>
                    <a:lnTo>
                      <a:pt x="184" y="46"/>
                    </a:lnTo>
                    <a:lnTo>
                      <a:pt x="188" y="0"/>
                    </a:lnTo>
                    <a:lnTo>
                      <a:pt x="80" y="0"/>
                    </a:lnTo>
                    <a:lnTo>
                      <a:pt x="0"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6771" name="Freeform 880"/>
              <p:cNvSpPr>
                <a:spLocks/>
              </p:cNvSpPr>
              <p:nvPr/>
            </p:nvSpPr>
            <p:spPr bwMode="auto">
              <a:xfrm>
                <a:off x="1154" y="3330"/>
                <a:ext cx="173" cy="37"/>
              </a:xfrm>
              <a:custGeom>
                <a:avLst/>
                <a:gdLst>
                  <a:gd name="T0" fmla="*/ 0 w 173"/>
                  <a:gd name="T1" fmla="*/ 10 h 37"/>
                  <a:gd name="T2" fmla="*/ 0 w 173"/>
                  <a:gd name="T3" fmla="*/ 25 h 37"/>
                  <a:gd name="T4" fmla="*/ 53 w 173"/>
                  <a:gd name="T5" fmla="*/ 36 h 37"/>
                  <a:gd name="T6" fmla="*/ 123 w 173"/>
                  <a:gd name="T7" fmla="*/ 36 h 37"/>
                  <a:gd name="T8" fmla="*/ 172 w 173"/>
                  <a:gd name="T9" fmla="*/ 18 h 37"/>
                  <a:gd name="T10" fmla="*/ 172 w 173"/>
                  <a:gd name="T11" fmla="*/ 0 h 37"/>
                  <a:gd name="T12" fmla="*/ 125 w 173"/>
                  <a:gd name="T13" fmla="*/ 18 h 37"/>
                  <a:gd name="T14" fmla="*/ 54 w 173"/>
                  <a:gd name="T15" fmla="*/ 18 h 37"/>
                  <a:gd name="T16" fmla="*/ 0 w 173"/>
                  <a:gd name="T17" fmla="*/ 10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3"/>
                  <a:gd name="T28" fmla="*/ 0 h 37"/>
                  <a:gd name="T29" fmla="*/ 173 w 173"/>
                  <a:gd name="T30" fmla="*/ 37 h 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3" h="37">
                    <a:moveTo>
                      <a:pt x="0" y="10"/>
                    </a:moveTo>
                    <a:lnTo>
                      <a:pt x="0" y="25"/>
                    </a:lnTo>
                    <a:lnTo>
                      <a:pt x="53" y="36"/>
                    </a:lnTo>
                    <a:lnTo>
                      <a:pt x="123" y="36"/>
                    </a:lnTo>
                    <a:lnTo>
                      <a:pt x="172" y="18"/>
                    </a:lnTo>
                    <a:lnTo>
                      <a:pt x="172" y="0"/>
                    </a:lnTo>
                    <a:lnTo>
                      <a:pt x="125" y="18"/>
                    </a:lnTo>
                    <a:lnTo>
                      <a:pt x="54" y="18"/>
                    </a:lnTo>
                    <a:lnTo>
                      <a:pt x="0" y="10"/>
                    </a:lnTo>
                  </a:path>
                </a:pathLst>
              </a:custGeom>
              <a:solidFill>
                <a:srgbClr val="606060"/>
              </a:solidFill>
              <a:ln w="9525" cap="rnd">
                <a:noFill/>
                <a:round/>
                <a:headEnd type="none" w="sm" len="sm"/>
                <a:tailEnd type="none" w="sm" len="sm"/>
              </a:ln>
            </p:spPr>
            <p:txBody>
              <a:bodyPr/>
              <a:lstStyle/>
              <a:p>
                <a:endParaRPr lang="es-ES"/>
              </a:p>
            </p:txBody>
          </p:sp>
          <p:sp>
            <p:nvSpPr>
              <p:cNvPr id="106772" name="Freeform 881"/>
              <p:cNvSpPr>
                <a:spLocks/>
              </p:cNvSpPr>
              <p:nvPr/>
            </p:nvSpPr>
            <p:spPr bwMode="auto">
              <a:xfrm>
                <a:off x="1092" y="3248"/>
                <a:ext cx="237" cy="186"/>
              </a:xfrm>
              <a:custGeom>
                <a:avLst/>
                <a:gdLst>
                  <a:gd name="T0" fmla="*/ 46 w 237"/>
                  <a:gd name="T1" fmla="*/ 141 h 186"/>
                  <a:gd name="T2" fmla="*/ 46 w 237"/>
                  <a:gd name="T3" fmla="*/ 178 h 186"/>
                  <a:gd name="T4" fmla="*/ 24 w 237"/>
                  <a:gd name="T5" fmla="*/ 185 h 186"/>
                  <a:gd name="T6" fmla="*/ 1 w 237"/>
                  <a:gd name="T7" fmla="*/ 183 h 186"/>
                  <a:gd name="T8" fmla="*/ 0 w 237"/>
                  <a:gd name="T9" fmla="*/ 129 h 186"/>
                  <a:gd name="T10" fmla="*/ 0 w 237"/>
                  <a:gd name="T11" fmla="*/ 99 h 186"/>
                  <a:gd name="T12" fmla="*/ 1 w 237"/>
                  <a:gd name="T13" fmla="*/ 85 h 186"/>
                  <a:gd name="T14" fmla="*/ 0 w 237"/>
                  <a:gd name="T15" fmla="*/ 74 h 186"/>
                  <a:gd name="T16" fmla="*/ 0 w 237"/>
                  <a:gd name="T17" fmla="*/ 65 h 186"/>
                  <a:gd name="T18" fmla="*/ 1 w 237"/>
                  <a:gd name="T19" fmla="*/ 58 h 186"/>
                  <a:gd name="T20" fmla="*/ 12 w 237"/>
                  <a:gd name="T21" fmla="*/ 48 h 186"/>
                  <a:gd name="T22" fmla="*/ 24 w 237"/>
                  <a:gd name="T23" fmla="*/ 41 h 186"/>
                  <a:gd name="T24" fmla="*/ 52 w 237"/>
                  <a:gd name="T25" fmla="*/ 31 h 186"/>
                  <a:gd name="T26" fmla="*/ 94 w 237"/>
                  <a:gd name="T27" fmla="*/ 21 h 186"/>
                  <a:gd name="T28" fmla="*/ 102 w 237"/>
                  <a:gd name="T29" fmla="*/ 21 h 186"/>
                  <a:gd name="T30" fmla="*/ 107 w 237"/>
                  <a:gd name="T31" fmla="*/ 21 h 186"/>
                  <a:gd name="T32" fmla="*/ 109 w 237"/>
                  <a:gd name="T33" fmla="*/ 20 h 186"/>
                  <a:gd name="T34" fmla="*/ 110 w 237"/>
                  <a:gd name="T35" fmla="*/ 17 h 186"/>
                  <a:gd name="T36" fmla="*/ 113 w 237"/>
                  <a:gd name="T37" fmla="*/ 18 h 186"/>
                  <a:gd name="T38" fmla="*/ 118 w 237"/>
                  <a:gd name="T39" fmla="*/ 18 h 186"/>
                  <a:gd name="T40" fmla="*/ 118 w 237"/>
                  <a:gd name="T41" fmla="*/ 15 h 186"/>
                  <a:gd name="T42" fmla="*/ 121 w 237"/>
                  <a:gd name="T43" fmla="*/ 12 h 186"/>
                  <a:gd name="T44" fmla="*/ 126 w 237"/>
                  <a:gd name="T45" fmla="*/ 11 h 186"/>
                  <a:gd name="T46" fmla="*/ 129 w 237"/>
                  <a:gd name="T47" fmla="*/ 11 h 186"/>
                  <a:gd name="T48" fmla="*/ 128 w 237"/>
                  <a:gd name="T49" fmla="*/ 8 h 186"/>
                  <a:gd name="T50" fmla="*/ 134 w 237"/>
                  <a:gd name="T51" fmla="*/ 0 h 186"/>
                  <a:gd name="T52" fmla="*/ 229 w 237"/>
                  <a:gd name="T53" fmla="*/ 1 h 186"/>
                  <a:gd name="T54" fmla="*/ 229 w 237"/>
                  <a:gd name="T55" fmla="*/ 11 h 186"/>
                  <a:gd name="T56" fmla="*/ 229 w 237"/>
                  <a:gd name="T57" fmla="*/ 20 h 186"/>
                  <a:gd name="T58" fmla="*/ 233 w 237"/>
                  <a:gd name="T59" fmla="*/ 26 h 186"/>
                  <a:gd name="T60" fmla="*/ 234 w 237"/>
                  <a:gd name="T61" fmla="*/ 33 h 186"/>
                  <a:gd name="T62" fmla="*/ 236 w 237"/>
                  <a:gd name="T63" fmla="*/ 47 h 186"/>
                  <a:gd name="T64" fmla="*/ 234 w 237"/>
                  <a:gd name="T65" fmla="*/ 53 h 186"/>
                  <a:gd name="T66" fmla="*/ 229 w 237"/>
                  <a:gd name="T67" fmla="*/ 61 h 186"/>
                  <a:gd name="T68" fmla="*/ 227 w 237"/>
                  <a:gd name="T69" fmla="*/ 65 h 186"/>
                  <a:gd name="T70" fmla="*/ 223 w 237"/>
                  <a:gd name="T71" fmla="*/ 68 h 186"/>
                  <a:gd name="T72" fmla="*/ 216 w 237"/>
                  <a:gd name="T73" fmla="*/ 70 h 186"/>
                  <a:gd name="T74" fmla="*/ 206 w 237"/>
                  <a:gd name="T75" fmla="*/ 73 h 186"/>
                  <a:gd name="T76" fmla="*/ 202 w 237"/>
                  <a:gd name="T77" fmla="*/ 79 h 186"/>
                  <a:gd name="T78" fmla="*/ 198 w 237"/>
                  <a:gd name="T79" fmla="*/ 82 h 186"/>
                  <a:gd name="T80" fmla="*/ 190 w 237"/>
                  <a:gd name="T81" fmla="*/ 85 h 186"/>
                  <a:gd name="T82" fmla="*/ 181 w 237"/>
                  <a:gd name="T83" fmla="*/ 89 h 186"/>
                  <a:gd name="T84" fmla="*/ 166 w 237"/>
                  <a:gd name="T85" fmla="*/ 90 h 186"/>
                  <a:gd name="T86" fmla="*/ 153 w 237"/>
                  <a:gd name="T87" fmla="*/ 90 h 186"/>
                  <a:gd name="T88" fmla="*/ 145 w 237"/>
                  <a:gd name="T89" fmla="*/ 90 h 186"/>
                  <a:gd name="T90" fmla="*/ 136 w 237"/>
                  <a:gd name="T91" fmla="*/ 89 h 186"/>
                  <a:gd name="T92" fmla="*/ 129 w 237"/>
                  <a:gd name="T93" fmla="*/ 91 h 186"/>
                  <a:gd name="T94" fmla="*/ 118 w 237"/>
                  <a:gd name="T95" fmla="*/ 91 h 186"/>
                  <a:gd name="T96" fmla="*/ 65 w 237"/>
                  <a:gd name="T97" fmla="*/ 97 h 186"/>
                  <a:gd name="T98" fmla="*/ 53 w 237"/>
                  <a:gd name="T99" fmla="*/ 98 h 186"/>
                  <a:gd name="T100" fmla="*/ 51 w 237"/>
                  <a:gd name="T101" fmla="*/ 101 h 186"/>
                  <a:gd name="T102" fmla="*/ 43 w 237"/>
                  <a:gd name="T103" fmla="*/ 102 h 186"/>
                  <a:gd name="T104" fmla="*/ 48 w 237"/>
                  <a:gd name="T105" fmla="*/ 106 h 186"/>
                  <a:gd name="T106" fmla="*/ 44 w 237"/>
                  <a:gd name="T107" fmla="*/ 113 h 186"/>
                  <a:gd name="T108" fmla="*/ 46 w 237"/>
                  <a:gd name="T109" fmla="*/ 129 h 186"/>
                  <a:gd name="T110" fmla="*/ 46 w 237"/>
                  <a:gd name="T111" fmla="*/ 141 h 18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7"/>
                  <a:gd name="T169" fmla="*/ 0 h 186"/>
                  <a:gd name="T170" fmla="*/ 237 w 237"/>
                  <a:gd name="T171" fmla="*/ 186 h 18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7" h="186">
                    <a:moveTo>
                      <a:pt x="46" y="141"/>
                    </a:moveTo>
                    <a:lnTo>
                      <a:pt x="46" y="178"/>
                    </a:lnTo>
                    <a:lnTo>
                      <a:pt x="24" y="185"/>
                    </a:lnTo>
                    <a:lnTo>
                      <a:pt x="1" y="183"/>
                    </a:lnTo>
                    <a:lnTo>
                      <a:pt x="0" y="129"/>
                    </a:lnTo>
                    <a:lnTo>
                      <a:pt x="0" y="99"/>
                    </a:lnTo>
                    <a:lnTo>
                      <a:pt x="1" y="85"/>
                    </a:lnTo>
                    <a:lnTo>
                      <a:pt x="0" y="74"/>
                    </a:lnTo>
                    <a:lnTo>
                      <a:pt x="0" y="65"/>
                    </a:lnTo>
                    <a:lnTo>
                      <a:pt x="1" y="58"/>
                    </a:lnTo>
                    <a:lnTo>
                      <a:pt x="12" y="48"/>
                    </a:lnTo>
                    <a:lnTo>
                      <a:pt x="24" y="41"/>
                    </a:lnTo>
                    <a:lnTo>
                      <a:pt x="52" y="31"/>
                    </a:lnTo>
                    <a:lnTo>
                      <a:pt x="94" y="21"/>
                    </a:lnTo>
                    <a:lnTo>
                      <a:pt x="102" y="21"/>
                    </a:lnTo>
                    <a:lnTo>
                      <a:pt x="107" y="21"/>
                    </a:lnTo>
                    <a:lnTo>
                      <a:pt x="109" y="20"/>
                    </a:lnTo>
                    <a:lnTo>
                      <a:pt x="110" y="17"/>
                    </a:lnTo>
                    <a:lnTo>
                      <a:pt x="113" y="18"/>
                    </a:lnTo>
                    <a:lnTo>
                      <a:pt x="118" y="18"/>
                    </a:lnTo>
                    <a:lnTo>
                      <a:pt x="118" y="15"/>
                    </a:lnTo>
                    <a:lnTo>
                      <a:pt x="121" y="12"/>
                    </a:lnTo>
                    <a:lnTo>
                      <a:pt x="126" y="11"/>
                    </a:lnTo>
                    <a:lnTo>
                      <a:pt x="129" y="11"/>
                    </a:lnTo>
                    <a:lnTo>
                      <a:pt x="128" y="8"/>
                    </a:lnTo>
                    <a:lnTo>
                      <a:pt x="134" y="0"/>
                    </a:lnTo>
                    <a:lnTo>
                      <a:pt x="229" y="1"/>
                    </a:lnTo>
                    <a:lnTo>
                      <a:pt x="229" y="11"/>
                    </a:lnTo>
                    <a:lnTo>
                      <a:pt x="229" y="20"/>
                    </a:lnTo>
                    <a:lnTo>
                      <a:pt x="233" y="26"/>
                    </a:lnTo>
                    <a:lnTo>
                      <a:pt x="234" y="33"/>
                    </a:lnTo>
                    <a:lnTo>
                      <a:pt x="236" y="47"/>
                    </a:lnTo>
                    <a:lnTo>
                      <a:pt x="234" y="53"/>
                    </a:lnTo>
                    <a:lnTo>
                      <a:pt x="229" y="61"/>
                    </a:lnTo>
                    <a:lnTo>
                      <a:pt x="227" y="65"/>
                    </a:lnTo>
                    <a:lnTo>
                      <a:pt x="223" y="68"/>
                    </a:lnTo>
                    <a:lnTo>
                      <a:pt x="216" y="70"/>
                    </a:lnTo>
                    <a:lnTo>
                      <a:pt x="206" y="73"/>
                    </a:lnTo>
                    <a:lnTo>
                      <a:pt x="202" y="79"/>
                    </a:lnTo>
                    <a:lnTo>
                      <a:pt x="198" y="82"/>
                    </a:lnTo>
                    <a:lnTo>
                      <a:pt x="190" y="85"/>
                    </a:lnTo>
                    <a:lnTo>
                      <a:pt x="181" y="89"/>
                    </a:lnTo>
                    <a:lnTo>
                      <a:pt x="166" y="90"/>
                    </a:lnTo>
                    <a:lnTo>
                      <a:pt x="153" y="90"/>
                    </a:lnTo>
                    <a:lnTo>
                      <a:pt x="145" y="90"/>
                    </a:lnTo>
                    <a:lnTo>
                      <a:pt x="136" y="89"/>
                    </a:lnTo>
                    <a:lnTo>
                      <a:pt x="129" y="91"/>
                    </a:lnTo>
                    <a:lnTo>
                      <a:pt x="118" y="91"/>
                    </a:lnTo>
                    <a:lnTo>
                      <a:pt x="65" y="97"/>
                    </a:lnTo>
                    <a:lnTo>
                      <a:pt x="53" y="98"/>
                    </a:lnTo>
                    <a:lnTo>
                      <a:pt x="51" y="101"/>
                    </a:lnTo>
                    <a:lnTo>
                      <a:pt x="43" y="102"/>
                    </a:lnTo>
                    <a:lnTo>
                      <a:pt x="48" y="106"/>
                    </a:lnTo>
                    <a:lnTo>
                      <a:pt x="44" y="113"/>
                    </a:lnTo>
                    <a:lnTo>
                      <a:pt x="46" y="129"/>
                    </a:lnTo>
                    <a:lnTo>
                      <a:pt x="46" y="141"/>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773" name="Freeform 882"/>
              <p:cNvSpPr>
                <a:spLocks/>
              </p:cNvSpPr>
              <p:nvPr/>
            </p:nvSpPr>
            <p:spPr bwMode="auto">
              <a:xfrm>
                <a:off x="1096" y="3260"/>
                <a:ext cx="230" cy="167"/>
              </a:xfrm>
              <a:custGeom>
                <a:avLst/>
                <a:gdLst>
                  <a:gd name="T0" fmla="*/ 221 w 230"/>
                  <a:gd name="T1" fmla="*/ 9 h 167"/>
                  <a:gd name="T2" fmla="*/ 226 w 230"/>
                  <a:gd name="T3" fmla="*/ 20 h 167"/>
                  <a:gd name="T4" fmla="*/ 221 w 230"/>
                  <a:gd name="T5" fmla="*/ 52 h 167"/>
                  <a:gd name="T6" fmla="*/ 208 w 230"/>
                  <a:gd name="T7" fmla="*/ 52 h 167"/>
                  <a:gd name="T8" fmla="*/ 195 w 230"/>
                  <a:gd name="T9" fmla="*/ 66 h 167"/>
                  <a:gd name="T10" fmla="*/ 161 w 230"/>
                  <a:gd name="T11" fmla="*/ 72 h 167"/>
                  <a:gd name="T12" fmla="*/ 131 w 230"/>
                  <a:gd name="T13" fmla="*/ 72 h 167"/>
                  <a:gd name="T14" fmla="*/ 143 w 230"/>
                  <a:gd name="T15" fmla="*/ 61 h 167"/>
                  <a:gd name="T16" fmla="*/ 128 w 230"/>
                  <a:gd name="T17" fmla="*/ 72 h 167"/>
                  <a:gd name="T18" fmla="*/ 113 w 230"/>
                  <a:gd name="T19" fmla="*/ 76 h 167"/>
                  <a:gd name="T20" fmla="*/ 123 w 230"/>
                  <a:gd name="T21" fmla="*/ 69 h 167"/>
                  <a:gd name="T22" fmla="*/ 107 w 230"/>
                  <a:gd name="T23" fmla="*/ 78 h 167"/>
                  <a:gd name="T24" fmla="*/ 55 w 230"/>
                  <a:gd name="T25" fmla="*/ 83 h 167"/>
                  <a:gd name="T26" fmla="*/ 41 w 230"/>
                  <a:gd name="T27" fmla="*/ 88 h 167"/>
                  <a:gd name="T28" fmla="*/ 28 w 230"/>
                  <a:gd name="T29" fmla="*/ 85 h 167"/>
                  <a:gd name="T30" fmla="*/ 39 w 230"/>
                  <a:gd name="T31" fmla="*/ 89 h 167"/>
                  <a:gd name="T32" fmla="*/ 41 w 230"/>
                  <a:gd name="T33" fmla="*/ 98 h 167"/>
                  <a:gd name="T34" fmla="*/ 27 w 230"/>
                  <a:gd name="T35" fmla="*/ 163 h 167"/>
                  <a:gd name="T36" fmla="*/ 1 w 230"/>
                  <a:gd name="T37" fmla="*/ 163 h 167"/>
                  <a:gd name="T38" fmla="*/ 0 w 230"/>
                  <a:gd name="T39" fmla="*/ 63 h 167"/>
                  <a:gd name="T40" fmla="*/ 6 w 230"/>
                  <a:gd name="T41" fmla="*/ 46 h 167"/>
                  <a:gd name="T42" fmla="*/ 31 w 230"/>
                  <a:gd name="T43" fmla="*/ 31 h 167"/>
                  <a:gd name="T44" fmla="*/ 90 w 230"/>
                  <a:gd name="T45" fmla="*/ 13 h 167"/>
                  <a:gd name="T46" fmla="*/ 107 w 230"/>
                  <a:gd name="T47" fmla="*/ 20 h 167"/>
                  <a:gd name="T48" fmla="*/ 116 w 230"/>
                  <a:gd name="T49" fmla="*/ 21 h 167"/>
                  <a:gd name="T50" fmla="*/ 106 w 230"/>
                  <a:gd name="T51" fmla="*/ 12 h 167"/>
                  <a:gd name="T52" fmla="*/ 112 w 230"/>
                  <a:gd name="T53" fmla="*/ 10 h 167"/>
                  <a:gd name="T54" fmla="*/ 118 w 230"/>
                  <a:gd name="T55" fmla="*/ 16 h 167"/>
                  <a:gd name="T56" fmla="*/ 120 w 230"/>
                  <a:gd name="T57" fmla="*/ 12 h 167"/>
                  <a:gd name="T58" fmla="*/ 117 w 230"/>
                  <a:gd name="T59" fmla="*/ 6 h 167"/>
                  <a:gd name="T60" fmla="*/ 132 w 230"/>
                  <a:gd name="T61" fmla="*/ 10 h 167"/>
                  <a:gd name="T62" fmla="*/ 131 w 230"/>
                  <a:gd name="T63" fmla="*/ 6 h 167"/>
                  <a:gd name="T64" fmla="*/ 128 w 230"/>
                  <a:gd name="T65" fmla="*/ 0 h 167"/>
                  <a:gd name="T66" fmla="*/ 142 w 230"/>
                  <a:gd name="T67" fmla="*/ 4 h 167"/>
                  <a:gd name="T68" fmla="*/ 167 w 230"/>
                  <a:gd name="T69" fmla="*/ 9 h 167"/>
                  <a:gd name="T70" fmla="*/ 174 w 230"/>
                  <a:gd name="T71" fmla="*/ 2 h 167"/>
                  <a:gd name="T72" fmla="*/ 180 w 230"/>
                  <a:gd name="T73" fmla="*/ 10 h 167"/>
                  <a:gd name="T74" fmla="*/ 194 w 230"/>
                  <a:gd name="T75" fmla="*/ 6 h 167"/>
                  <a:gd name="T76" fmla="*/ 198 w 230"/>
                  <a:gd name="T77" fmla="*/ 12 h 167"/>
                  <a:gd name="T78" fmla="*/ 216 w 230"/>
                  <a:gd name="T79" fmla="*/ 10 h 167"/>
                  <a:gd name="T80" fmla="*/ 221 w 230"/>
                  <a:gd name="T81" fmla="*/ 1 h 16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167"/>
                  <a:gd name="T125" fmla="*/ 230 w 230"/>
                  <a:gd name="T126" fmla="*/ 167 h 16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167">
                    <a:moveTo>
                      <a:pt x="221" y="1"/>
                    </a:moveTo>
                    <a:lnTo>
                      <a:pt x="221" y="9"/>
                    </a:lnTo>
                    <a:lnTo>
                      <a:pt x="224" y="6"/>
                    </a:lnTo>
                    <a:lnTo>
                      <a:pt x="226" y="20"/>
                    </a:lnTo>
                    <a:lnTo>
                      <a:pt x="229" y="36"/>
                    </a:lnTo>
                    <a:lnTo>
                      <a:pt x="221" y="52"/>
                    </a:lnTo>
                    <a:lnTo>
                      <a:pt x="207" y="58"/>
                    </a:lnTo>
                    <a:lnTo>
                      <a:pt x="208" y="52"/>
                    </a:lnTo>
                    <a:lnTo>
                      <a:pt x="200" y="59"/>
                    </a:lnTo>
                    <a:lnTo>
                      <a:pt x="195" y="66"/>
                    </a:lnTo>
                    <a:lnTo>
                      <a:pt x="180" y="71"/>
                    </a:lnTo>
                    <a:lnTo>
                      <a:pt x="161" y="72"/>
                    </a:lnTo>
                    <a:lnTo>
                      <a:pt x="141" y="73"/>
                    </a:lnTo>
                    <a:lnTo>
                      <a:pt x="131" y="72"/>
                    </a:lnTo>
                    <a:lnTo>
                      <a:pt x="139" y="70"/>
                    </a:lnTo>
                    <a:lnTo>
                      <a:pt x="143" y="61"/>
                    </a:lnTo>
                    <a:lnTo>
                      <a:pt x="136" y="69"/>
                    </a:lnTo>
                    <a:lnTo>
                      <a:pt x="128" y="72"/>
                    </a:lnTo>
                    <a:lnTo>
                      <a:pt x="121" y="78"/>
                    </a:lnTo>
                    <a:lnTo>
                      <a:pt x="113" y="76"/>
                    </a:lnTo>
                    <a:lnTo>
                      <a:pt x="118" y="71"/>
                    </a:lnTo>
                    <a:lnTo>
                      <a:pt x="123" y="69"/>
                    </a:lnTo>
                    <a:lnTo>
                      <a:pt x="115" y="71"/>
                    </a:lnTo>
                    <a:lnTo>
                      <a:pt x="107" y="78"/>
                    </a:lnTo>
                    <a:lnTo>
                      <a:pt x="82" y="79"/>
                    </a:lnTo>
                    <a:lnTo>
                      <a:pt x="55" y="83"/>
                    </a:lnTo>
                    <a:lnTo>
                      <a:pt x="43" y="86"/>
                    </a:lnTo>
                    <a:lnTo>
                      <a:pt x="41" y="88"/>
                    </a:lnTo>
                    <a:lnTo>
                      <a:pt x="37" y="86"/>
                    </a:lnTo>
                    <a:lnTo>
                      <a:pt x="28" y="85"/>
                    </a:lnTo>
                    <a:lnTo>
                      <a:pt x="31" y="87"/>
                    </a:lnTo>
                    <a:lnTo>
                      <a:pt x="39" y="89"/>
                    </a:lnTo>
                    <a:lnTo>
                      <a:pt x="42" y="92"/>
                    </a:lnTo>
                    <a:lnTo>
                      <a:pt x="41" y="98"/>
                    </a:lnTo>
                    <a:lnTo>
                      <a:pt x="41" y="160"/>
                    </a:lnTo>
                    <a:lnTo>
                      <a:pt x="27" y="163"/>
                    </a:lnTo>
                    <a:lnTo>
                      <a:pt x="14" y="166"/>
                    </a:lnTo>
                    <a:lnTo>
                      <a:pt x="1" y="163"/>
                    </a:lnTo>
                    <a:lnTo>
                      <a:pt x="1" y="80"/>
                    </a:lnTo>
                    <a:lnTo>
                      <a:pt x="0" y="63"/>
                    </a:lnTo>
                    <a:lnTo>
                      <a:pt x="0" y="52"/>
                    </a:lnTo>
                    <a:lnTo>
                      <a:pt x="6" y="46"/>
                    </a:lnTo>
                    <a:lnTo>
                      <a:pt x="11" y="37"/>
                    </a:lnTo>
                    <a:lnTo>
                      <a:pt x="31" y="31"/>
                    </a:lnTo>
                    <a:lnTo>
                      <a:pt x="55" y="22"/>
                    </a:lnTo>
                    <a:lnTo>
                      <a:pt x="90" y="13"/>
                    </a:lnTo>
                    <a:lnTo>
                      <a:pt x="102" y="12"/>
                    </a:lnTo>
                    <a:lnTo>
                      <a:pt x="107" y="20"/>
                    </a:lnTo>
                    <a:lnTo>
                      <a:pt x="124" y="30"/>
                    </a:lnTo>
                    <a:lnTo>
                      <a:pt x="116" y="21"/>
                    </a:lnTo>
                    <a:lnTo>
                      <a:pt x="109" y="18"/>
                    </a:lnTo>
                    <a:lnTo>
                      <a:pt x="106" y="12"/>
                    </a:lnTo>
                    <a:lnTo>
                      <a:pt x="107" y="10"/>
                    </a:lnTo>
                    <a:lnTo>
                      <a:pt x="112" y="10"/>
                    </a:lnTo>
                    <a:lnTo>
                      <a:pt x="115" y="12"/>
                    </a:lnTo>
                    <a:lnTo>
                      <a:pt x="118" y="16"/>
                    </a:lnTo>
                    <a:lnTo>
                      <a:pt x="125" y="19"/>
                    </a:lnTo>
                    <a:lnTo>
                      <a:pt x="120" y="12"/>
                    </a:lnTo>
                    <a:lnTo>
                      <a:pt x="116" y="9"/>
                    </a:lnTo>
                    <a:lnTo>
                      <a:pt x="117" y="6"/>
                    </a:lnTo>
                    <a:lnTo>
                      <a:pt x="123" y="3"/>
                    </a:lnTo>
                    <a:lnTo>
                      <a:pt x="132" y="10"/>
                    </a:lnTo>
                    <a:lnTo>
                      <a:pt x="139" y="14"/>
                    </a:lnTo>
                    <a:lnTo>
                      <a:pt x="131" y="6"/>
                    </a:lnTo>
                    <a:lnTo>
                      <a:pt x="128" y="1"/>
                    </a:lnTo>
                    <a:lnTo>
                      <a:pt x="128" y="0"/>
                    </a:lnTo>
                    <a:lnTo>
                      <a:pt x="135" y="0"/>
                    </a:lnTo>
                    <a:lnTo>
                      <a:pt x="142" y="4"/>
                    </a:lnTo>
                    <a:lnTo>
                      <a:pt x="147" y="8"/>
                    </a:lnTo>
                    <a:lnTo>
                      <a:pt x="167" y="9"/>
                    </a:lnTo>
                    <a:lnTo>
                      <a:pt x="166" y="4"/>
                    </a:lnTo>
                    <a:lnTo>
                      <a:pt x="174" y="2"/>
                    </a:lnTo>
                    <a:lnTo>
                      <a:pt x="174" y="9"/>
                    </a:lnTo>
                    <a:lnTo>
                      <a:pt x="180" y="10"/>
                    </a:lnTo>
                    <a:lnTo>
                      <a:pt x="195" y="12"/>
                    </a:lnTo>
                    <a:lnTo>
                      <a:pt x="194" y="6"/>
                    </a:lnTo>
                    <a:lnTo>
                      <a:pt x="198" y="6"/>
                    </a:lnTo>
                    <a:lnTo>
                      <a:pt x="198" y="12"/>
                    </a:lnTo>
                    <a:lnTo>
                      <a:pt x="207" y="12"/>
                    </a:lnTo>
                    <a:lnTo>
                      <a:pt x="216" y="10"/>
                    </a:lnTo>
                    <a:lnTo>
                      <a:pt x="216" y="4"/>
                    </a:lnTo>
                    <a:lnTo>
                      <a:pt x="221" y="1"/>
                    </a:lnTo>
                  </a:path>
                </a:pathLst>
              </a:custGeom>
              <a:solidFill>
                <a:srgbClr val="808080"/>
              </a:solidFill>
              <a:ln w="9525" cap="rnd">
                <a:noFill/>
                <a:round/>
                <a:headEnd type="none" w="sm" len="sm"/>
                <a:tailEnd type="none" w="sm" len="sm"/>
              </a:ln>
            </p:spPr>
            <p:txBody>
              <a:bodyPr/>
              <a:lstStyle/>
              <a:p>
                <a:endParaRPr lang="es-ES"/>
              </a:p>
            </p:txBody>
          </p:sp>
          <p:sp>
            <p:nvSpPr>
              <p:cNvPr id="106774" name="Freeform 883"/>
              <p:cNvSpPr>
                <a:spLocks/>
              </p:cNvSpPr>
              <p:nvPr/>
            </p:nvSpPr>
            <p:spPr bwMode="auto">
              <a:xfrm>
                <a:off x="1123" y="3313"/>
                <a:ext cx="94" cy="26"/>
              </a:xfrm>
              <a:custGeom>
                <a:avLst/>
                <a:gdLst>
                  <a:gd name="T0" fmla="*/ 93 w 94"/>
                  <a:gd name="T1" fmla="*/ 0 h 26"/>
                  <a:gd name="T2" fmla="*/ 67 w 94"/>
                  <a:gd name="T3" fmla="*/ 0 h 26"/>
                  <a:gd name="T4" fmla="*/ 43 w 94"/>
                  <a:gd name="T5" fmla="*/ 7 h 26"/>
                  <a:gd name="T6" fmla="*/ 26 w 94"/>
                  <a:gd name="T7" fmla="*/ 8 h 26"/>
                  <a:gd name="T8" fmla="*/ 11 w 94"/>
                  <a:gd name="T9" fmla="*/ 11 h 26"/>
                  <a:gd name="T10" fmla="*/ 6 w 94"/>
                  <a:gd name="T11" fmla="*/ 19 h 26"/>
                  <a:gd name="T12" fmla="*/ 0 w 94"/>
                  <a:gd name="T13" fmla="*/ 25 h 26"/>
                  <a:gd name="T14" fmla="*/ 6 w 94"/>
                  <a:gd name="T15" fmla="*/ 22 h 26"/>
                  <a:gd name="T16" fmla="*/ 12 w 94"/>
                  <a:gd name="T17" fmla="*/ 12 h 26"/>
                  <a:gd name="T18" fmla="*/ 32 w 94"/>
                  <a:gd name="T19" fmla="*/ 9 h 26"/>
                  <a:gd name="T20" fmla="*/ 43 w 94"/>
                  <a:gd name="T21" fmla="*/ 9 h 26"/>
                  <a:gd name="T22" fmla="*/ 53 w 94"/>
                  <a:gd name="T23" fmla="*/ 7 h 26"/>
                  <a:gd name="T24" fmla="*/ 70 w 94"/>
                  <a:gd name="T25" fmla="*/ 2 h 26"/>
                  <a:gd name="T26" fmla="*/ 93 w 94"/>
                  <a:gd name="T27" fmla="*/ 0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4"/>
                  <a:gd name="T43" fmla="*/ 0 h 26"/>
                  <a:gd name="T44" fmla="*/ 94 w 94"/>
                  <a:gd name="T45" fmla="*/ 26 h 2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4" h="26">
                    <a:moveTo>
                      <a:pt x="93" y="0"/>
                    </a:moveTo>
                    <a:lnTo>
                      <a:pt x="67" y="0"/>
                    </a:lnTo>
                    <a:lnTo>
                      <a:pt x="43" y="7"/>
                    </a:lnTo>
                    <a:lnTo>
                      <a:pt x="26" y="8"/>
                    </a:lnTo>
                    <a:lnTo>
                      <a:pt x="11" y="11"/>
                    </a:lnTo>
                    <a:lnTo>
                      <a:pt x="6" y="19"/>
                    </a:lnTo>
                    <a:lnTo>
                      <a:pt x="0" y="25"/>
                    </a:lnTo>
                    <a:lnTo>
                      <a:pt x="6" y="22"/>
                    </a:lnTo>
                    <a:lnTo>
                      <a:pt x="12" y="12"/>
                    </a:lnTo>
                    <a:lnTo>
                      <a:pt x="32" y="9"/>
                    </a:lnTo>
                    <a:lnTo>
                      <a:pt x="43" y="9"/>
                    </a:lnTo>
                    <a:lnTo>
                      <a:pt x="53" y="7"/>
                    </a:lnTo>
                    <a:lnTo>
                      <a:pt x="70" y="2"/>
                    </a:lnTo>
                    <a:lnTo>
                      <a:pt x="93" y="0"/>
                    </a:lnTo>
                  </a:path>
                </a:pathLst>
              </a:custGeom>
              <a:solidFill>
                <a:srgbClr val="606060"/>
              </a:solidFill>
              <a:ln w="9525" cap="rnd">
                <a:noFill/>
                <a:round/>
                <a:headEnd type="none" w="sm" len="sm"/>
                <a:tailEnd type="none" w="sm" len="sm"/>
              </a:ln>
            </p:spPr>
            <p:txBody>
              <a:bodyPr/>
              <a:lstStyle/>
              <a:p>
                <a:endParaRPr lang="es-ES"/>
              </a:p>
            </p:txBody>
          </p:sp>
          <p:sp>
            <p:nvSpPr>
              <p:cNvPr id="106775" name="Freeform 884"/>
              <p:cNvSpPr>
                <a:spLocks/>
              </p:cNvSpPr>
              <p:nvPr/>
            </p:nvSpPr>
            <p:spPr bwMode="auto">
              <a:xfrm>
                <a:off x="1266" y="3290"/>
                <a:ext cx="29" cy="28"/>
              </a:xfrm>
              <a:custGeom>
                <a:avLst/>
                <a:gdLst>
                  <a:gd name="T0" fmla="*/ 28 w 29"/>
                  <a:gd name="T1" fmla="*/ 0 h 28"/>
                  <a:gd name="T2" fmla="*/ 13 w 29"/>
                  <a:gd name="T3" fmla="*/ 27 h 28"/>
                  <a:gd name="T4" fmla="*/ 0 w 29"/>
                  <a:gd name="T5" fmla="*/ 11 h 28"/>
                  <a:gd name="T6" fmla="*/ 28 w 29"/>
                  <a:gd name="T7" fmla="*/ 0 h 28"/>
                  <a:gd name="T8" fmla="*/ 0 60000 65536"/>
                  <a:gd name="T9" fmla="*/ 0 60000 65536"/>
                  <a:gd name="T10" fmla="*/ 0 60000 65536"/>
                  <a:gd name="T11" fmla="*/ 0 60000 65536"/>
                  <a:gd name="T12" fmla="*/ 0 w 29"/>
                  <a:gd name="T13" fmla="*/ 0 h 28"/>
                  <a:gd name="T14" fmla="*/ 29 w 29"/>
                  <a:gd name="T15" fmla="*/ 28 h 28"/>
                </a:gdLst>
                <a:ahLst/>
                <a:cxnLst>
                  <a:cxn ang="T8">
                    <a:pos x="T0" y="T1"/>
                  </a:cxn>
                  <a:cxn ang="T9">
                    <a:pos x="T2" y="T3"/>
                  </a:cxn>
                  <a:cxn ang="T10">
                    <a:pos x="T4" y="T5"/>
                  </a:cxn>
                  <a:cxn ang="T11">
                    <a:pos x="T6" y="T7"/>
                  </a:cxn>
                </a:cxnLst>
                <a:rect l="T12" t="T13" r="T14" b="T15"/>
                <a:pathLst>
                  <a:path w="29" h="28">
                    <a:moveTo>
                      <a:pt x="28" y="0"/>
                    </a:moveTo>
                    <a:lnTo>
                      <a:pt x="13" y="27"/>
                    </a:lnTo>
                    <a:lnTo>
                      <a:pt x="0" y="11"/>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106776" name="Freeform 885"/>
              <p:cNvSpPr>
                <a:spLocks/>
              </p:cNvSpPr>
              <p:nvPr/>
            </p:nvSpPr>
            <p:spPr bwMode="auto">
              <a:xfrm>
                <a:off x="1305" y="3280"/>
                <a:ext cx="29" cy="27"/>
              </a:xfrm>
              <a:custGeom>
                <a:avLst/>
                <a:gdLst>
                  <a:gd name="T0" fmla="*/ 28 w 29"/>
                  <a:gd name="T1" fmla="*/ 0 h 27"/>
                  <a:gd name="T2" fmla="*/ 20 w 29"/>
                  <a:gd name="T3" fmla="*/ 16 h 27"/>
                  <a:gd name="T4" fmla="*/ 0 w 29"/>
                  <a:gd name="T5" fmla="*/ 26 h 27"/>
                  <a:gd name="T6" fmla="*/ 20 w 29"/>
                  <a:gd name="T7" fmla="*/ 26 h 27"/>
                  <a:gd name="T8" fmla="*/ 28 w 29"/>
                  <a:gd name="T9" fmla="*/ 0 h 27"/>
                  <a:gd name="T10" fmla="*/ 0 60000 65536"/>
                  <a:gd name="T11" fmla="*/ 0 60000 65536"/>
                  <a:gd name="T12" fmla="*/ 0 60000 65536"/>
                  <a:gd name="T13" fmla="*/ 0 60000 65536"/>
                  <a:gd name="T14" fmla="*/ 0 60000 65536"/>
                  <a:gd name="T15" fmla="*/ 0 w 29"/>
                  <a:gd name="T16" fmla="*/ 0 h 27"/>
                  <a:gd name="T17" fmla="*/ 29 w 29"/>
                  <a:gd name="T18" fmla="*/ 27 h 27"/>
                </a:gdLst>
                <a:ahLst/>
                <a:cxnLst>
                  <a:cxn ang="T10">
                    <a:pos x="T0" y="T1"/>
                  </a:cxn>
                  <a:cxn ang="T11">
                    <a:pos x="T2" y="T3"/>
                  </a:cxn>
                  <a:cxn ang="T12">
                    <a:pos x="T4" y="T5"/>
                  </a:cxn>
                  <a:cxn ang="T13">
                    <a:pos x="T6" y="T7"/>
                  </a:cxn>
                  <a:cxn ang="T14">
                    <a:pos x="T8" y="T9"/>
                  </a:cxn>
                </a:cxnLst>
                <a:rect l="T15" t="T16" r="T17" b="T18"/>
                <a:pathLst>
                  <a:path w="29" h="27">
                    <a:moveTo>
                      <a:pt x="28" y="0"/>
                    </a:moveTo>
                    <a:lnTo>
                      <a:pt x="20" y="16"/>
                    </a:lnTo>
                    <a:lnTo>
                      <a:pt x="0" y="26"/>
                    </a:lnTo>
                    <a:lnTo>
                      <a:pt x="20" y="26"/>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106777" name="Freeform 886"/>
              <p:cNvSpPr>
                <a:spLocks/>
              </p:cNvSpPr>
              <p:nvPr/>
            </p:nvSpPr>
            <p:spPr bwMode="auto">
              <a:xfrm>
                <a:off x="1218" y="3274"/>
                <a:ext cx="28" cy="28"/>
              </a:xfrm>
              <a:custGeom>
                <a:avLst/>
                <a:gdLst>
                  <a:gd name="T0" fmla="*/ 27 w 28"/>
                  <a:gd name="T1" fmla="*/ 0 h 28"/>
                  <a:gd name="T2" fmla="*/ 14 w 28"/>
                  <a:gd name="T3" fmla="*/ 2 h 28"/>
                  <a:gd name="T4" fmla="*/ 11 w 28"/>
                  <a:gd name="T5" fmla="*/ 7 h 28"/>
                  <a:gd name="T6" fmla="*/ 11 w 28"/>
                  <a:gd name="T7" fmla="*/ 15 h 28"/>
                  <a:gd name="T8" fmla="*/ 10 w 28"/>
                  <a:gd name="T9" fmla="*/ 21 h 28"/>
                  <a:gd name="T10" fmla="*/ 0 w 28"/>
                  <a:gd name="T11" fmla="*/ 27 h 28"/>
                  <a:gd name="T12" fmla="*/ 13 w 28"/>
                  <a:gd name="T13" fmla="*/ 24 h 28"/>
                  <a:gd name="T14" fmla="*/ 16 w 28"/>
                  <a:gd name="T15" fmla="*/ 9 h 28"/>
                  <a:gd name="T16" fmla="*/ 27 w 28"/>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8"/>
                  <a:gd name="T29" fmla="*/ 28 w 28"/>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8">
                    <a:moveTo>
                      <a:pt x="27" y="0"/>
                    </a:moveTo>
                    <a:lnTo>
                      <a:pt x="14" y="2"/>
                    </a:lnTo>
                    <a:lnTo>
                      <a:pt x="11" y="7"/>
                    </a:lnTo>
                    <a:lnTo>
                      <a:pt x="11" y="15"/>
                    </a:lnTo>
                    <a:lnTo>
                      <a:pt x="10" y="21"/>
                    </a:lnTo>
                    <a:lnTo>
                      <a:pt x="0" y="27"/>
                    </a:lnTo>
                    <a:lnTo>
                      <a:pt x="13" y="24"/>
                    </a:lnTo>
                    <a:lnTo>
                      <a:pt x="16" y="9"/>
                    </a:lnTo>
                    <a:lnTo>
                      <a:pt x="27" y="0"/>
                    </a:lnTo>
                  </a:path>
                </a:pathLst>
              </a:custGeom>
              <a:solidFill>
                <a:srgbClr val="606060"/>
              </a:solidFill>
              <a:ln w="9525" cap="rnd">
                <a:noFill/>
                <a:round/>
                <a:headEnd type="none" w="sm" len="sm"/>
                <a:tailEnd type="none" w="sm" len="sm"/>
              </a:ln>
            </p:spPr>
            <p:txBody>
              <a:bodyPr/>
              <a:lstStyle/>
              <a:p>
                <a:endParaRPr lang="es-ES"/>
              </a:p>
            </p:txBody>
          </p:sp>
          <p:sp>
            <p:nvSpPr>
              <p:cNvPr id="106778" name="Freeform 887"/>
              <p:cNvSpPr>
                <a:spLocks/>
              </p:cNvSpPr>
              <p:nvPr/>
            </p:nvSpPr>
            <p:spPr bwMode="auto">
              <a:xfrm>
                <a:off x="1238" y="3092"/>
                <a:ext cx="27" cy="41"/>
              </a:xfrm>
              <a:custGeom>
                <a:avLst/>
                <a:gdLst>
                  <a:gd name="T0" fmla="*/ 20 w 27"/>
                  <a:gd name="T1" fmla="*/ 0 h 41"/>
                  <a:gd name="T2" fmla="*/ 13 w 27"/>
                  <a:gd name="T3" fmla="*/ 3 h 41"/>
                  <a:gd name="T4" fmla="*/ 13 w 27"/>
                  <a:gd name="T5" fmla="*/ 11 h 41"/>
                  <a:gd name="T6" fmla="*/ 2 w 27"/>
                  <a:gd name="T7" fmla="*/ 18 h 41"/>
                  <a:gd name="T8" fmla="*/ 0 w 27"/>
                  <a:gd name="T9" fmla="*/ 25 h 41"/>
                  <a:gd name="T10" fmla="*/ 0 w 27"/>
                  <a:gd name="T11" fmla="*/ 33 h 41"/>
                  <a:gd name="T12" fmla="*/ 0 w 27"/>
                  <a:gd name="T13" fmla="*/ 40 h 41"/>
                  <a:gd name="T14" fmla="*/ 26 w 27"/>
                  <a:gd name="T15" fmla="*/ 16 h 41"/>
                  <a:gd name="T16" fmla="*/ 20 w 27"/>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41"/>
                  <a:gd name="T29" fmla="*/ 27 w 27"/>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41">
                    <a:moveTo>
                      <a:pt x="20" y="0"/>
                    </a:moveTo>
                    <a:lnTo>
                      <a:pt x="13" y="3"/>
                    </a:lnTo>
                    <a:lnTo>
                      <a:pt x="13" y="11"/>
                    </a:lnTo>
                    <a:lnTo>
                      <a:pt x="2" y="18"/>
                    </a:lnTo>
                    <a:lnTo>
                      <a:pt x="0" y="25"/>
                    </a:lnTo>
                    <a:lnTo>
                      <a:pt x="0" y="33"/>
                    </a:lnTo>
                    <a:lnTo>
                      <a:pt x="0" y="40"/>
                    </a:lnTo>
                    <a:lnTo>
                      <a:pt x="26" y="16"/>
                    </a:lnTo>
                    <a:lnTo>
                      <a:pt x="20" y="0"/>
                    </a:lnTo>
                  </a:path>
                </a:pathLst>
              </a:custGeom>
              <a:solidFill>
                <a:srgbClr val="400000"/>
              </a:solidFill>
              <a:ln w="12700" cap="rnd">
                <a:solidFill>
                  <a:srgbClr val="000000"/>
                </a:solidFill>
                <a:round/>
                <a:headEnd type="none" w="sm" len="sm"/>
                <a:tailEnd type="none" w="sm" len="sm"/>
              </a:ln>
            </p:spPr>
            <p:txBody>
              <a:bodyPr/>
              <a:lstStyle/>
              <a:p>
                <a:endParaRPr lang="es-ES"/>
              </a:p>
            </p:txBody>
          </p:sp>
          <p:sp>
            <p:nvSpPr>
              <p:cNvPr id="106779" name="Freeform 888"/>
              <p:cNvSpPr>
                <a:spLocks/>
              </p:cNvSpPr>
              <p:nvPr/>
            </p:nvSpPr>
            <p:spPr bwMode="auto">
              <a:xfrm>
                <a:off x="1252" y="3068"/>
                <a:ext cx="49" cy="32"/>
              </a:xfrm>
              <a:custGeom>
                <a:avLst/>
                <a:gdLst>
                  <a:gd name="T0" fmla="*/ 45 w 49"/>
                  <a:gd name="T1" fmla="*/ 0 h 32"/>
                  <a:gd name="T2" fmla="*/ 37 w 49"/>
                  <a:gd name="T3" fmla="*/ 0 h 32"/>
                  <a:gd name="T4" fmla="*/ 27 w 49"/>
                  <a:gd name="T5" fmla="*/ 4 h 32"/>
                  <a:gd name="T6" fmla="*/ 14 w 49"/>
                  <a:gd name="T7" fmla="*/ 8 h 32"/>
                  <a:gd name="T8" fmla="*/ 8 w 49"/>
                  <a:gd name="T9" fmla="*/ 14 h 32"/>
                  <a:gd name="T10" fmla="*/ 0 w 49"/>
                  <a:gd name="T11" fmla="*/ 19 h 32"/>
                  <a:gd name="T12" fmla="*/ 0 w 49"/>
                  <a:gd name="T13" fmla="*/ 22 h 32"/>
                  <a:gd name="T14" fmla="*/ 0 w 49"/>
                  <a:gd name="T15" fmla="*/ 31 h 32"/>
                  <a:gd name="T16" fmla="*/ 48 w 49"/>
                  <a:gd name="T17" fmla="*/ 5 h 32"/>
                  <a:gd name="T18" fmla="*/ 45 w 49"/>
                  <a:gd name="T19" fmla="*/ 0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32"/>
                  <a:gd name="T32" fmla="*/ 49 w 49"/>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32">
                    <a:moveTo>
                      <a:pt x="45" y="0"/>
                    </a:moveTo>
                    <a:lnTo>
                      <a:pt x="37" y="0"/>
                    </a:lnTo>
                    <a:lnTo>
                      <a:pt x="27" y="4"/>
                    </a:lnTo>
                    <a:lnTo>
                      <a:pt x="14" y="8"/>
                    </a:lnTo>
                    <a:lnTo>
                      <a:pt x="8" y="14"/>
                    </a:lnTo>
                    <a:lnTo>
                      <a:pt x="0" y="19"/>
                    </a:lnTo>
                    <a:lnTo>
                      <a:pt x="0" y="22"/>
                    </a:lnTo>
                    <a:lnTo>
                      <a:pt x="0" y="31"/>
                    </a:lnTo>
                    <a:lnTo>
                      <a:pt x="48" y="5"/>
                    </a:lnTo>
                    <a:lnTo>
                      <a:pt x="45"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6780" name="Freeform 889"/>
              <p:cNvSpPr>
                <a:spLocks/>
              </p:cNvSpPr>
              <p:nvPr/>
            </p:nvSpPr>
            <p:spPr bwMode="auto">
              <a:xfrm>
                <a:off x="1258" y="3070"/>
                <a:ext cx="43" cy="28"/>
              </a:xfrm>
              <a:custGeom>
                <a:avLst/>
                <a:gdLst>
                  <a:gd name="T0" fmla="*/ 0 w 43"/>
                  <a:gd name="T1" fmla="*/ 27 h 28"/>
                  <a:gd name="T2" fmla="*/ 0 w 43"/>
                  <a:gd name="T3" fmla="*/ 18 h 28"/>
                  <a:gd name="T4" fmla="*/ 0 w 43"/>
                  <a:gd name="T5" fmla="*/ 15 h 28"/>
                  <a:gd name="T6" fmla="*/ 9 w 43"/>
                  <a:gd name="T7" fmla="*/ 10 h 28"/>
                  <a:gd name="T8" fmla="*/ 18 w 43"/>
                  <a:gd name="T9" fmla="*/ 4 h 28"/>
                  <a:gd name="T10" fmla="*/ 29 w 43"/>
                  <a:gd name="T11" fmla="*/ 0 h 28"/>
                  <a:gd name="T12" fmla="*/ 37 w 43"/>
                  <a:gd name="T13" fmla="*/ 0 h 28"/>
                  <a:gd name="T14" fmla="*/ 42 w 43"/>
                  <a:gd name="T15" fmla="*/ 9 h 28"/>
                  <a:gd name="T16" fmla="*/ 8 w 43"/>
                  <a:gd name="T17" fmla="*/ 21 h 28"/>
                  <a:gd name="T18" fmla="*/ 0 w 43"/>
                  <a:gd name="T19" fmla="*/ 27 h 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
                  <a:gd name="T31" fmla="*/ 0 h 28"/>
                  <a:gd name="T32" fmla="*/ 43 w 43"/>
                  <a:gd name="T33" fmla="*/ 28 h 2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 h="28">
                    <a:moveTo>
                      <a:pt x="0" y="27"/>
                    </a:moveTo>
                    <a:lnTo>
                      <a:pt x="0" y="18"/>
                    </a:lnTo>
                    <a:lnTo>
                      <a:pt x="0" y="15"/>
                    </a:lnTo>
                    <a:lnTo>
                      <a:pt x="9" y="10"/>
                    </a:lnTo>
                    <a:lnTo>
                      <a:pt x="18" y="4"/>
                    </a:lnTo>
                    <a:lnTo>
                      <a:pt x="29" y="0"/>
                    </a:lnTo>
                    <a:lnTo>
                      <a:pt x="37" y="0"/>
                    </a:lnTo>
                    <a:lnTo>
                      <a:pt x="42" y="9"/>
                    </a:lnTo>
                    <a:lnTo>
                      <a:pt x="8" y="21"/>
                    </a:lnTo>
                    <a:lnTo>
                      <a:pt x="0" y="27"/>
                    </a:lnTo>
                  </a:path>
                </a:pathLst>
              </a:custGeom>
              <a:solidFill>
                <a:srgbClr val="E0E0E0"/>
              </a:solidFill>
              <a:ln w="9525" cap="rnd">
                <a:noFill/>
                <a:round/>
                <a:headEnd type="none" w="sm" len="sm"/>
                <a:tailEnd type="none" w="sm" len="sm"/>
              </a:ln>
            </p:spPr>
            <p:txBody>
              <a:bodyPr/>
              <a:lstStyle/>
              <a:p>
                <a:endParaRPr lang="es-ES"/>
              </a:p>
            </p:txBody>
          </p:sp>
          <p:sp>
            <p:nvSpPr>
              <p:cNvPr id="106781" name="Freeform 890"/>
              <p:cNvSpPr>
                <a:spLocks/>
              </p:cNvSpPr>
              <p:nvPr/>
            </p:nvSpPr>
            <p:spPr bwMode="auto">
              <a:xfrm>
                <a:off x="1258" y="3080"/>
                <a:ext cx="43" cy="26"/>
              </a:xfrm>
              <a:custGeom>
                <a:avLst/>
                <a:gdLst>
                  <a:gd name="T0" fmla="*/ 42 w 43"/>
                  <a:gd name="T1" fmla="*/ 0 h 26"/>
                  <a:gd name="T2" fmla="*/ 27 w 43"/>
                  <a:gd name="T3" fmla="*/ 6 h 26"/>
                  <a:gd name="T4" fmla="*/ 14 w 43"/>
                  <a:gd name="T5" fmla="*/ 15 h 26"/>
                  <a:gd name="T6" fmla="*/ 5 w 43"/>
                  <a:gd name="T7" fmla="*/ 21 h 26"/>
                  <a:gd name="T8" fmla="*/ 0 w 43"/>
                  <a:gd name="T9" fmla="*/ 25 h 26"/>
                  <a:gd name="T10" fmla="*/ 10 w 43"/>
                  <a:gd name="T11" fmla="*/ 20 h 26"/>
                  <a:gd name="T12" fmla="*/ 20 w 43"/>
                  <a:gd name="T13" fmla="*/ 14 h 26"/>
                  <a:gd name="T14" fmla="*/ 31 w 43"/>
                  <a:gd name="T15" fmla="*/ 7 h 26"/>
                  <a:gd name="T16" fmla="*/ 42 w 43"/>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26"/>
                  <a:gd name="T29" fmla="*/ 43 w 43"/>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26">
                    <a:moveTo>
                      <a:pt x="42" y="0"/>
                    </a:moveTo>
                    <a:lnTo>
                      <a:pt x="27" y="6"/>
                    </a:lnTo>
                    <a:lnTo>
                      <a:pt x="14" y="15"/>
                    </a:lnTo>
                    <a:lnTo>
                      <a:pt x="5" y="21"/>
                    </a:lnTo>
                    <a:lnTo>
                      <a:pt x="0" y="25"/>
                    </a:lnTo>
                    <a:lnTo>
                      <a:pt x="10" y="20"/>
                    </a:lnTo>
                    <a:lnTo>
                      <a:pt x="20" y="14"/>
                    </a:lnTo>
                    <a:lnTo>
                      <a:pt x="31" y="7"/>
                    </a:lnTo>
                    <a:lnTo>
                      <a:pt x="42" y="0"/>
                    </a:lnTo>
                  </a:path>
                </a:pathLst>
              </a:custGeom>
              <a:solidFill>
                <a:srgbClr val="606060"/>
              </a:solidFill>
              <a:ln w="9525" cap="rnd">
                <a:noFill/>
                <a:round/>
                <a:headEnd type="none" w="sm" len="sm"/>
                <a:tailEnd type="none" w="sm" len="sm"/>
              </a:ln>
            </p:spPr>
            <p:txBody>
              <a:bodyPr/>
              <a:lstStyle/>
              <a:p>
                <a:endParaRPr lang="es-ES"/>
              </a:p>
            </p:txBody>
          </p:sp>
          <p:sp>
            <p:nvSpPr>
              <p:cNvPr id="106782" name="Freeform 891"/>
              <p:cNvSpPr>
                <a:spLocks/>
              </p:cNvSpPr>
              <p:nvPr/>
            </p:nvSpPr>
            <p:spPr bwMode="auto">
              <a:xfrm>
                <a:off x="1204" y="3071"/>
                <a:ext cx="136" cy="263"/>
              </a:xfrm>
              <a:custGeom>
                <a:avLst/>
                <a:gdLst>
                  <a:gd name="T0" fmla="*/ 100 w 136"/>
                  <a:gd name="T1" fmla="*/ 6 h 263"/>
                  <a:gd name="T2" fmla="*/ 96 w 136"/>
                  <a:gd name="T3" fmla="*/ 0 h 263"/>
                  <a:gd name="T4" fmla="*/ 88 w 136"/>
                  <a:gd name="T5" fmla="*/ 3 h 263"/>
                  <a:gd name="T6" fmla="*/ 78 w 136"/>
                  <a:gd name="T7" fmla="*/ 8 h 263"/>
                  <a:gd name="T8" fmla="*/ 67 w 136"/>
                  <a:gd name="T9" fmla="*/ 12 h 263"/>
                  <a:gd name="T10" fmla="*/ 58 w 136"/>
                  <a:gd name="T11" fmla="*/ 17 h 263"/>
                  <a:gd name="T12" fmla="*/ 51 w 136"/>
                  <a:gd name="T13" fmla="*/ 21 h 263"/>
                  <a:gd name="T14" fmla="*/ 48 w 136"/>
                  <a:gd name="T15" fmla="*/ 27 h 263"/>
                  <a:gd name="T16" fmla="*/ 45 w 136"/>
                  <a:gd name="T17" fmla="*/ 32 h 263"/>
                  <a:gd name="T18" fmla="*/ 42 w 136"/>
                  <a:gd name="T19" fmla="*/ 38 h 263"/>
                  <a:gd name="T20" fmla="*/ 40 w 136"/>
                  <a:gd name="T21" fmla="*/ 48 h 263"/>
                  <a:gd name="T22" fmla="*/ 29 w 136"/>
                  <a:gd name="T23" fmla="*/ 68 h 263"/>
                  <a:gd name="T24" fmla="*/ 21 w 136"/>
                  <a:gd name="T25" fmla="*/ 107 h 263"/>
                  <a:gd name="T26" fmla="*/ 20 w 136"/>
                  <a:gd name="T27" fmla="*/ 138 h 263"/>
                  <a:gd name="T28" fmla="*/ 16 w 136"/>
                  <a:gd name="T29" fmla="*/ 160 h 263"/>
                  <a:gd name="T30" fmla="*/ 14 w 136"/>
                  <a:gd name="T31" fmla="*/ 178 h 263"/>
                  <a:gd name="T32" fmla="*/ 13 w 136"/>
                  <a:gd name="T33" fmla="*/ 191 h 263"/>
                  <a:gd name="T34" fmla="*/ 9 w 136"/>
                  <a:gd name="T35" fmla="*/ 205 h 263"/>
                  <a:gd name="T36" fmla="*/ 0 w 136"/>
                  <a:gd name="T37" fmla="*/ 228 h 263"/>
                  <a:gd name="T38" fmla="*/ 8 w 136"/>
                  <a:gd name="T39" fmla="*/ 240 h 263"/>
                  <a:gd name="T40" fmla="*/ 30 w 136"/>
                  <a:gd name="T41" fmla="*/ 252 h 263"/>
                  <a:gd name="T42" fmla="*/ 64 w 136"/>
                  <a:gd name="T43" fmla="*/ 262 h 263"/>
                  <a:gd name="T44" fmla="*/ 88 w 136"/>
                  <a:gd name="T45" fmla="*/ 258 h 263"/>
                  <a:gd name="T46" fmla="*/ 104 w 136"/>
                  <a:gd name="T47" fmla="*/ 250 h 263"/>
                  <a:gd name="T48" fmla="*/ 107 w 136"/>
                  <a:gd name="T49" fmla="*/ 210 h 263"/>
                  <a:gd name="T50" fmla="*/ 110 w 136"/>
                  <a:gd name="T51" fmla="*/ 244 h 263"/>
                  <a:gd name="T52" fmla="*/ 126 w 136"/>
                  <a:gd name="T53" fmla="*/ 235 h 263"/>
                  <a:gd name="T54" fmla="*/ 130 w 136"/>
                  <a:gd name="T55" fmla="*/ 216 h 263"/>
                  <a:gd name="T56" fmla="*/ 120 w 136"/>
                  <a:gd name="T57" fmla="*/ 177 h 263"/>
                  <a:gd name="T58" fmla="*/ 120 w 136"/>
                  <a:gd name="T59" fmla="*/ 165 h 263"/>
                  <a:gd name="T60" fmla="*/ 122 w 136"/>
                  <a:gd name="T61" fmla="*/ 153 h 263"/>
                  <a:gd name="T62" fmla="*/ 124 w 136"/>
                  <a:gd name="T63" fmla="*/ 135 h 263"/>
                  <a:gd name="T64" fmla="*/ 128 w 136"/>
                  <a:gd name="T65" fmla="*/ 119 h 263"/>
                  <a:gd name="T66" fmla="*/ 135 w 136"/>
                  <a:gd name="T67" fmla="*/ 95 h 263"/>
                  <a:gd name="T68" fmla="*/ 133 w 136"/>
                  <a:gd name="T69" fmla="*/ 69 h 263"/>
                  <a:gd name="T70" fmla="*/ 135 w 136"/>
                  <a:gd name="T71" fmla="*/ 51 h 263"/>
                  <a:gd name="T72" fmla="*/ 131 w 136"/>
                  <a:gd name="T73" fmla="*/ 34 h 263"/>
                  <a:gd name="T74" fmla="*/ 126 w 136"/>
                  <a:gd name="T75" fmla="*/ 29 h 263"/>
                  <a:gd name="T76" fmla="*/ 120 w 136"/>
                  <a:gd name="T77" fmla="*/ 18 h 263"/>
                  <a:gd name="T78" fmla="*/ 112 w 136"/>
                  <a:gd name="T79" fmla="*/ 12 h 263"/>
                  <a:gd name="T80" fmla="*/ 100 w 136"/>
                  <a:gd name="T81" fmla="*/ 6 h 2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36"/>
                  <a:gd name="T124" fmla="*/ 0 h 263"/>
                  <a:gd name="T125" fmla="*/ 136 w 136"/>
                  <a:gd name="T126" fmla="*/ 263 h 26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36" h="263">
                    <a:moveTo>
                      <a:pt x="100" y="6"/>
                    </a:moveTo>
                    <a:lnTo>
                      <a:pt x="96" y="0"/>
                    </a:lnTo>
                    <a:lnTo>
                      <a:pt x="88" y="3"/>
                    </a:lnTo>
                    <a:lnTo>
                      <a:pt x="78" y="8"/>
                    </a:lnTo>
                    <a:lnTo>
                      <a:pt x="67" y="12"/>
                    </a:lnTo>
                    <a:lnTo>
                      <a:pt x="58" y="17"/>
                    </a:lnTo>
                    <a:lnTo>
                      <a:pt x="51" y="21"/>
                    </a:lnTo>
                    <a:lnTo>
                      <a:pt x="48" y="27"/>
                    </a:lnTo>
                    <a:lnTo>
                      <a:pt x="45" y="32"/>
                    </a:lnTo>
                    <a:lnTo>
                      <a:pt x="42" y="38"/>
                    </a:lnTo>
                    <a:lnTo>
                      <a:pt x="40" y="48"/>
                    </a:lnTo>
                    <a:lnTo>
                      <a:pt x="29" y="68"/>
                    </a:lnTo>
                    <a:lnTo>
                      <a:pt x="21" y="107"/>
                    </a:lnTo>
                    <a:lnTo>
                      <a:pt x="20" y="138"/>
                    </a:lnTo>
                    <a:lnTo>
                      <a:pt x="16" y="160"/>
                    </a:lnTo>
                    <a:lnTo>
                      <a:pt x="14" y="178"/>
                    </a:lnTo>
                    <a:lnTo>
                      <a:pt x="13" y="191"/>
                    </a:lnTo>
                    <a:lnTo>
                      <a:pt x="9" y="205"/>
                    </a:lnTo>
                    <a:lnTo>
                      <a:pt x="0" y="228"/>
                    </a:lnTo>
                    <a:lnTo>
                      <a:pt x="8" y="240"/>
                    </a:lnTo>
                    <a:lnTo>
                      <a:pt x="30" y="252"/>
                    </a:lnTo>
                    <a:lnTo>
                      <a:pt x="64" y="262"/>
                    </a:lnTo>
                    <a:lnTo>
                      <a:pt x="88" y="258"/>
                    </a:lnTo>
                    <a:lnTo>
                      <a:pt x="104" y="250"/>
                    </a:lnTo>
                    <a:lnTo>
                      <a:pt x="107" y="210"/>
                    </a:lnTo>
                    <a:lnTo>
                      <a:pt x="110" y="244"/>
                    </a:lnTo>
                    <a:lnTo>
                      <a:pt x="126" y="235"/>
                    </a:lnTo>
                    <a:lnTo>
                      <a:pt x="130" y="216"/>
                    </a:lnTo>
                    <a:lnTo>
                      <a:pt x="120" y="177"/>
                    </a:lnTo>
                    <a:lnTo>
                      <a:pt x="120" y="165"/>
                    </a:lnTo>
                    <a:lnTo>
                      <a:pt x="122" y="153"/>
                    </a:lnTo>
                    <a:lnTo>
                      <a:pt x="124" y="135"/>
                    </a:lnTo>
                    <a:lnTo>
                      <a:pt x="128" y="119"/>
                    </a:lnTo>
                    <a:lnTo>
                      <a:pt x="135" y="95"/>
                    </a:lnTo>
                    <a:lnTo>
                      <a:pt x="133" y="69"/>
                    </a:lnTo>
                    <a:lnTo>
                      <a:pt x="135" y="51"/>
                    </a:lnTo>
                    <a:lnTo>
                      <a:pt x="131" y="34"/>
                    </a:lnTo>
                    <a:lnTo>
                      <a:pt x="126" y="29"/>
                    </a:lnTo>
                    <a:lnTo>
                      <a:pt x="120" y="18"/>
                    </a:lnTo>
                    <a:lnTo>
                      <a:pt x="112" y="12"/>
                    </a:lnTo>
                    <a:lnTo>
                      <a:pt x="10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783" name="Freeform 892"/>
              <p:cNvSpPr>
                <a:spLocks/>
              </p:cNvSpPr>
              <p:nvPr/>
            </p:nvSpPr>
            <p:spPr bwMode="auto">
              <a:xfrm>
                <a:off x="1208" y="3073"/>
                <a:ext cx="129" cy="254"/>
              </a:xfrm>
              <a:custGeom>
                <a:avLst/>
                <a:gdLst>
                  <a:gd name="T0" fmla="*/ 16 w 129"/>
                  <a:gd name="T1" fmla="*/ 155 h 254"/>
                  <a:gd name="T2" fmla="*/ 19 w 129"/>
                  <a:gd name="T3" fmla="*/ 139 h 254"/>
                  <a:gd name="T4" fmla="*/ 19 w 129"/>
                  <a:gd name="T5" fmla="*/ 131 h 254"/>
                  <a:gd name="T6" fmla="*/ 32 w 129"/>
                  <a:gd name="T7" fmla="*/ 122 h 254"/>
                  <a:gd name="T8" fmla="*/ 48 w 129"/>
                  <a:gd name="T9" fmla="*/ 112 h 254"/>
                  <a:gd name="T10" fmla="*/ 68 w 129"/>
                  <a:gd name="T11" fmla="*/ 90 h 254"/>
                  <a:gd name="T12" fmla="*/ 81 w 129"/>
                  <a:gd name="T13" fmla="*/ 73 h 254"/>
                  <a:gd name="T14" fmla="*/ 104 w 129"/>
                  <a:gd name="T15" fmla="*/ 63 h 254"/>
                  <a:gd name="T16" fmla="*/ 85 w 129"/>
                  <a:gd name="T17" fmla="*/ 67 h 254"/>
                  <a:gd name="T18" fmla="*/ 86 w 129"/>
                  <a:gd name="T19" fmla="*/ 57 h 254"/>
                  <a:gd name="T20" fmla="*/ 82 w 129"/>
                  <a:gd name="T21" fmla="*/ 46 h 254"/>
                  <a:gd name="T22" fmla="*/ 80 w 129"/>
                  <a:gd name="T23" fmla="*/ 41 h 254"/>
                  <a:gd name="T24" fmla="*/ 72 w 129"/>
                  <a:gd name="T25" fmla="*/ 34 h 254"/>
                  <a:gd name="T26" fmla="*/ 65 w 129"/>
                  <a:gd name="T27" fmla="*/ 30 h 254"/>
                  <a:gd name="T28" fmla="*/ 57 w 129"/>
                  <a:gd name="T29" fmla="*/ 30 h 254"/>
                  <a:gd name="T30" fmla="*/ 50 w 129"/>
                  <a:gd name="T31" fmla="*/ 30 h 254"/>
                  <a:gd name="T32" fmla="*/ 41 w 129"/>
                  <a:gd name="T33" fmla="*/ 34 h 254"/>
                  <a:gd name="T34" fmla="*/ 46 w 129"/>
                  <a:gd name="T35" fmla="*/ 27 h 254"/>
                  <a:gd name="T36" fmla="*/ 50 w 129"/>
                  <a:gd name="T37" fmla="*/ 20 h 254"/>
                  <a:gd name="T38" fmla="*/ 58 w 129"/>
                  <a:gd name="T39" fmla="*/ 14 h 254"/>
                  <a:gd name="T40" fmla="*/ 66 w 129"/>
                  <a:gd name="T41" fmla="*/ 9 h 254"/>
                  <a:gd name="T42" fmla="*/ 78 w 129"/>
                  <a:gd name="T43" fmla="*/ 5 h 254"/>
                  <a:gd name="T44" fmla="*/ 88 w 129"/>
                  <a:gd name="T45" fmla="*/ 0 h 254"/>
                  <a:gd name="T46" fmla="*/ 91 w 129"/>
                  <a:gd name="T47" fmla="*/ 0 h 254"/>
                  <a:gd name="T48" fmla="*/ 96 w 129"/>
                  <a:gd name="T49" fmla="*/ 5 h 254"/>
                  <a:gd name="T50" fmla="*/ 105 w 129"/>
                  <a:gd name="T51" fmla="*/ 10 h 254"/>
                  <a:gd name="T52" fmla="*/ 110 w 129"/>
                  <a:gd name="T53" fmla="*/ 16 h 254"/>
                  <a:gd name="T54" fmla="*/ 117 w 129"/>
                  <a:gd name="T55" fmla="*/ 24 h 254"/>
                  <a:gd name="T56" fmla="*/ 123 w 129"/>
                  <a:gd name="T57" fmla="*/ 33 h 254"/>
                  <a:gd name="T58" fmla="*/ 126 w 129"/>
                  <a:gd name="T59" fmla="*/ 43 h 254"/>
                  <a:gd name="T60" fmla="*/ 128 w 129"/>
                  <a:gd name="T61" fmla="*/ 57 h 254"/>
                  <a:gd name="T62" fmla="*/ 126 w 129"/>
                  <a:gd name="T63" fmla="*/ 73 h 254"/>
                  <a:gd name="T64" fmla="*/ 126 w 129"/>
                  <a:gd name="T65" fmla="*/ 90 h 254"/>
                  <a:gd name="T66" fmla="*/ 121 w 129"/>
                  <a:gd name="T67" fmla="*/ 111 h 254"/>
                  <a:gd name="T68" fmla="*/ 117 w 129"/>
                  <a:gd name="T69" fmla="*/ 131 h 254"/>
                  <a:gd name="T70" fmla="*/ 115 w 129"/>
                  <a:gd name="T71" fmla="*/ 146 h 254"/>
                  <a:gd name="T72" fmla="*/ 112 w 129"/>
                  <a:gd name="T73" fmla="*/ 158 h 254"/>
                  <a:gd name="T74" fmla="*/ 112 w 129"/>
                  <a:gd name="T75" fmla="*/ 169 h 254"/>
                  <a:gd name="T76" fmla="*/ 112 w 129"/>
                  <a:gd name="T77" fmla="*/ 183 h 254"/>
                  <a:gd name="T78" fmla="*/ 121 w 129"/>
                  <a:gd name="T79" fmla="*/ 209 h 254"/>
                  <a:gd name="T80" fmla="*/ 120 w 129"/>
                  <a:gd name="T81" fmla="*/ 226 h 254"/>
                  <a:gd name="T82" fmla="*/ 110 w 129"/>
                  <a:gd name="T83" fmla="*/ 232 h 254"/>
                  <a:gd name="T84" fmla="*/ 104 w 129"/>
                  <a:gd name="T85" fmla="*/ 201 h 254"/>
                  <a:gd name="T86" fmla="*/ 96 w 129"/>
                  <a:gd name="T87" fmla="*/ 243 h 254"/>
                  <a:gd name="T88" fmla="*/ 81 w 129"/>
                  <a:gd name="T89" fmla="*/ 250 h 254"/>
                  <a:gd name="T90" fmla="*/ 59 w 129"/>
                  <a:gd name="T91" fmla="*/ 253 h 254"/>
                  <a:gd name="T92" fmla="*/ 27 w 129"/>
                  <a:gd name="T93" fmla="*/ 245 h 254"/>
                  <a:gd name="T94" fmla="*/ 8 w 129"/>
                  <a:gd name="T95" fmla="*/ 234 h 254"/>
                  <a:gd name="T96" fmla="*/ 0 w 129"/>
                  <a:gd name="T97" fmla="*/ 224 h 254"/>
                  <a:gd name="T98" fmla="*/ 6 w 129"/>
                  <a:gd name="T99" fmla="*/ 213 h 254"/>
                  <a:gd name="T100" fmla="*/ 13 w 129"/>
                  <a:gd name="T101" fmla="*/ 194 h 254"/>
                  <a:gd name="T102" fmla="*/ 16 w 129"/>
                  <a:gd name="T103" fmla="*/ 169 h 254"/>
                  <a:gd name="T104" fmla="*/ 16 w 129"/>
                  <a:gd name="T105" fmla="*/ 155 h 25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9"/>
                  <a:gd name="T160" fmla="*/ 0 h 254"/>
                  <a:gd name="T161" fmla="*/ 129 w 129"/>
                  <a:gd name="T162" fmla="*/ 254 h 25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9" h="254">
                    <a:moveTo>
                      <a:pt x="16" y="155"/>
                    </a:moveTo>
                    <a:lnTo>
                      <a:pt x="19" y="139"/>
                    </a:lnTo>
                    <a:lnTo>
                      <a:pt x="19" y="131"/>
                    </a:lnTo>
                    <a:lnTo>
                      <a:pt x="32" y="122"/>
                    </a:lnTo>
                    <a:lnTo>
                      <a:pt x="48" y="112"/>
                    </a:lnTo>
                    <a:lnTo>
                      <a:pt x="68" y="90"/>
                    </a:lnTo>
                    <a:lnTo>
                      <a:pt x="81" y="73"/>
                    </a:lnTo>
                    <a:lnTo>
                      <a:pt x="104" y="63"/>
                    </a:lnTo>
                    <a:lnTo>
                      <a:pt x="85" y="67"/>
                    </a:lnTo>
                    <a:lnTo>
                      <a:pt x="86" y="57"/>
                    </a:lnTo>
                    <a:lnTo>
                      <a:pt x="82" y="46"/>
                    </a:lnTo>
                    <a:lnTo>
                      <a:pt x="80" y="41"/>
                    </a:lnTo>
                    <a:lnTo>
                      <a:pt x="72" y="34"/>
                    </a:lnTo>
                    <a:lnTo>
                      <a:pt x="65" y="30"/>
                    </a:lnTo>
                    <a:lnTo>
                      <a:pt x="57" y="30"/>
                    </a:lnTo>
                    <a:lnTo>
                      <a:pt x="50" y="30"/>
                    </a:lnTo>
                    <a:lnTo>
                      <a:pt x="41" y="34"/>
                    </a:lnTo>
                    <a:lnTo>
                      <a:pt x="46" y="27"/>
                    </a:lnTo>
                    <a:lnTo>
                      <a:pt x="50" y="20"/>
                    </a:lnTo>
                    <a:lnTo>
                      <a:pt x="58" y="14"/>
                    </a:lnTo>
                    <a:lnTo>
                      <a:pt x="66" y="9"/>
                    </a:lnTo>
                    <a:lnTo>
                      <a:pt x="78" y="5"/>
                    </a:lnTo>
                    <a:lnTo>
                      <a:pt x="88" y="0"/>
                    </a:lnTo>
                    <a:lnTo>
                      <a:pt x="91" y="0"/>
                    </a:lnTo>
                    <a:lnTo>
                      <a:pt x="96" y="5"/>
                    </a:lnTo>
                    <a:lnTo>
                      <a:pt x="105" y="10"/>
                    </a:lnTo>
                    <a:lnTo>
                      <a:pt x="110" y="16"/>
                    </a:lnTo>
                    <a:lnTo>
                      <a:pt x="117" y="24"/>
                    </a:lnTo>
                    <a:lnTo>
                      <a:pt x="123" y="33"/>
                    </a:lnTo>
                    <a:lnTo>
                      <a:pt x="126" y="43"/>
                    </a:lnTo>
                    <a:lnTo>
                      <a:pt x="128" y="57"/>
                    </a:lnTo>
                    <a:lnTo>
                      <a:pt x="126" y="73"/>
                    </a:lnTo>
                    <a:lnTo>
                      <a:pt x="126" y="90"/>
                    </a:lnTo>
                    <a:lnTo>
                      <a:pt x="121" y="111"/>
                    </a:lnTo>
                    <a:lnTo>
                      <a:pt x="117" y="131"/>
                    </a:lnTo>
                    <a:lnTo>
                      <a:pt x="115" y="146"/>
                    </a:lnTo>
                    <a:lnTo>
                      <a:pt x="112" y="158"/>
                    </a:lnTo>
                    <a:lnTo>
                      <a:pt x="112" y="169"/>
                    </a:lnTo>
                    <a:lnTo>
                      <a:pt x="112" y="183"/>
                    </a:lnTo>
                    <a:lnTo>
                      <a:pt x="121" y="209"/>
                    </a:lnTo>
                    <a:lnTo>
                      <a:pt x="120" y="226"/>
                    </a:lnTo>
                    <a:lnTo>
                      <a:pt x="110" y="232"/>
                    </a:lnTo>
                    <a:lnTo>
                      <a:pt x="104" y="201"/>
                    </a:lnTo>
                    <a:lnTo>
                      <a:pt x="96" y="243"/>
                    </a:lnTo>
                    <a:lnTo>
                      <a:pt x="81" y="250"/>
                    </a:lnTo>
                    <a:lnTo>
                      <a:pt x="59" y="253"/>
                    </a:lnTo>
                    <a:lnTo>
                      <a:pt x="27" y="245"/>
                    </a:lnTo>
                    <a:lnTo>
                      <a:pt x="8" y="234"/>
                    </a:lnTo>
                    <a:lnTo>
                      <a:pt x="0" y="224"/>
                    </a:lnTo>
                    <a:lnTo>
                      <a:pt x="6" y="213"/>
                    </a:lnTo>
                    <a:lnTo>
                      <a:pt x="13" y="194"/>
                    </a:lnTo>
                    <a:lnTo>
                      <a:pt x="16" y="169"/>
                    </a:lnTo>
                    <a:lnTo>
                      <a:pt x="16" y="155"/>
                    </a:lnTo>
                  </a:path>
                </a:pathLst>
              </a:custGeom>
              <a:solidFill>
                <a:srgbClr val="808080"/>
              </a:solidFill>
              <a:ln w="9525" cap="rnd">
                <a:noFill/>
                <a:round/>
                <a:headEnd type="none" w="sm" len="sm"/>
                <a:tailEnd type="none" w="sm" len="sm"/>
              </a:ln>
            </p:spPr>
            <p:txBody>
              <a:bodyPr/>
              <a:lstStyle/>
              <a:p>
                <a:endParaRPr lang="es-ES"/>
              </a:p>
            </p:txBody>
          </p:sp>
          <p:sp>
            <p:nvSpPr>
              <p:cNvPr id="106784" name="Freeform 893"/>
              <p:cNvSpPr>
                <a:spLocks/>
              </p:cNvSpPr>
              <p:nvPr/>
            </p:nvSpPr>
            <p:spPr bwMode="auto">
              <a:xfrm>
                <a:off x="1296" y="3170"/>
                <a:ext cx="31" cy="83"/>
              </a:xfrm>
              <a:custGeom>
                <a:avLst/>
                <a:gdLst>
                  <a:gd name="T0" fmla="*/ 0 w 31"/>
                  <a:gd name="T1" fmla="*/ 82 h 83"/>
                  <a:gd name="T2" fmla="*/ 4 w 31"/>
                  <a:gd name="T3" fmla="*/ 78 h 83"/>
                  <a:gd name="T4" fmla="*/ 8 w 31"/>
                  <a:gd name="T5" fmla="*/ 71 h 83"/>
                  <a:gd name="T6" fmla="*/ 14 w 31"/>
                  <a:gd name="T7" fmla="*/ 59 h 83"/>
                  <a:gd name="T8" fmla="*/ 16 w 31"/>
                  <a:gd name="T9" fmla="*/ 49 h 83"/>
                  <a:gd name="T10" fmla="*/ 22 w 31"/>
                  <a:gd name="T11" fmla="*/ 39 h 83"/>
                  <a:gd name="T12" fmla="*/ 23 w 31"/>
                  <a:gd name="T13" fmla="*/ 27 h 83"/>
                  <a:gd name="T14" fmla="*/ 26 w 31"/>
                  <a:gd name="T15" fmla="*/ 10 h 83"/>
                  <a:gd name="T16" fmla="*/ 30 w 31"/>
                  <a:gd name="T17" fmla="*/ 0 h 83"/>
                  <a:gd name="T18" fmla="*/ 22 w 31"/>
                  <a:gd name="T19" fmla="*/ 23 h 83"/>
                  <a:gd name="T20" fmla="*/ 16 w 31"/>
                  <a:gd name="T21" fmla="*/ 41 h 83"/>
                  <a:gd name="T22" fmla="*/ 12 w 31"/>
                  <a:gd name="T23" fmla="*/ 53 h 83"/>
                  <a:gd name="T24" fmla="*/ 2 w 31"/>
                  <a:gd name="T25" fmla="*/ 68 h 83"/>
                  <a:gd name="T26" fmla="*/ 0 w 31"/>
                  <a:gd name="T27" fmla="*/ 82 h 8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
                  <a:gd name="T43" fmla="*/ 0 h 83"/>
                  <a:gd name="T44" fmla="*/ 31 w 31"/>
                  <a:gd name="T45" fmla="*/ 83 h 8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 h="83">
                    <a:moveTo>
                      <a:pt x="0" y="82"/>
                    </a:moveTo>
                    <a:lnTo>
                      <a:pt x="4" y="78"/>
                    </a:lnTo>
                    <a:lnTo>
                      <a:pt x="8" y="71"/>
                    </a:lnTo>
                    <a:lnTo>
                      <a:pt x="14" y="59"/>
                    </a:lnTo>
                    <a:lnTo>
                      <a:pt x="16" y="49"/>
                    </a:lnTo>
                    <a:lnTo>
                      <a:pt x="22" y="39"/>
                    </a:lnTo>
                    <a:lnTo>
                      <a:pt x="23" y="27"/>
                    </a:lnTo>
                    <a:lnTo>
                      <a:pt x="26" y="10"/>
                    </a:lnTo>
                    <a:lnTo>
                      <a:pt x="30" y="0"/>
                    </a:lnTo>
                    <a:lnTo>
                      <a:pt x="22" y="23"/>
                    </a:lnTo>
                    <a:lnTo>
                      <a:pt x="16" y="41"/>
                    </a:lnTo>
                    <a:lnTo>
                      <a:pt x="12" y="53"/>
                    </a:lnTo>
                    <a:lnTo>
                      <a:pt x="2" y="68"/>
                    </a:lnTo>
                    <a:lnTo>
                      <a:pt x="0" y="82"/>
                    </a:lnTo>
                  </a:path>
                </a:pathLst>
              </a:custGeom>
              <a:solidFill>
                <a:srgbClr val="606060"/>
              </a:solidFill>
              <a:ln w="9525" cap="rnd">
                <a:noFill/>
                <a:round/>
                <a:headEnd type="none" w="sm" len="sm"/>
                <a:tailEnd type="none" w="sm" len="sm"/>
              </a:ln>
            </p:spPr>
            <p:txBody>
              <a:bodyPr/>
              <a:lstStyle/>
              <a:p>
                <a:endParaRPr lang="es-ES"/>
              </a:p>
            </p:txBody>
          </p:sp>
          <p:sp>
            <p:nvSpPr>
              <p:cNvPr id="106785" name="Freeform 894"/>
              <p:cNvSpPr>
                <a:spLocks/>
              </p:cNvSpPr>
              <p:nvPr/>
            </p:nvSpPr>
            <p:spPr bwMode="auto">
              <a:xfrm>
                <a:off x="1226" y="3241"/>
                <a:ext cx="45" cy="25"/>
              </a:xfrm>
              <a:custGeom>
                <a:avLst/>
                <a:gdLst>
                  <a:gd name="T0" fmla="*/ 5 w 45"/>
                  <a:gd name="T1" fmla="*/ 0 h 25"/>
                  <a:gd name="T2" fmla="*/ 2 w 45"/>
                  <a:gd name="T3" fmla="*/ 13 h 25"/>
                  <a:gd name="T4" fmla="*/ 20 w 45"/>
                  <a:gd name="T5" fmla="*/ 17 h 25"/>
                  <a:gd name="T6" fmla="*/ 38 w 45"/>
                  <a:gd name="T7" fmla="*/ 20 h 25"/>
                  <a:gd name="T8" fmla="*/ 44 w 45"/>
                  <a:gd name="T9" fmla="*/ 8 h 25"/>
                  <a:gd name="T10" fmla="*/ 40 w 45"/>
                  <a:gd name="T11" fmla="*/ 24 h 25"/>
                  <a:gd name="T12" fmla="*/ 22 w 45"/>
                  <a:gd name="T13" fmla="*/ 24 h 25"/>
                  <a:gd name="T14" fmla="*/ 0 w 45"/>
                  <a:gd name="T15" fmla="*/ 16 h 25"/>
                  <a:gd name="T16" fmla="*/ 5 w 45"/>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5"/>
                  <a:gd name="T28" fmla="*/ 0 h 25"/>
                  <a:gd name="T29" fmla="*/ 45 w 45"/>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5" h="25">
                    <a:moveTo>
                      <a:pt x="5" y="0"/>
                    </a:moveTo>
                    <a:lnTo>
                      <a:pt x="2" y="13"/>
                    </a:lnTo>
                    <a:lnTo>
                      <a:pt x="20" y="17"/>
                    </a:lnTo>
                    <a:lnTo>
                      <a:pt x="38" y="20"/>
                    </a:lnTo>
                    <a:lnTo>
                      <a:pt x="44" y="8"/>
                    </a:lnTo>
                    <a:lnTo>
                      <a:pt x="40" y="24"/>
                    </a:lnTo>
                    <a:lnTo>
                      <a:pt x="22" y="24"/>
                    </a:lnTo>
                    <a:lnTo>
                      <a:pt x="0" y="16"/>
                    </a:lnTo>
                    <a:lnTo>
                      <a:pt x="5" y="0"/>
                    </a:lnTo>
                  </a:path>
                </a:pathLst>
              </a:custGeom>
              <a:solidFill>
                <a:srgbClr val="606060"/>
              </a:solidFill>
              <a:ln w="9525" cap="rnd">
                <a:noFill/>
                <a:round/>
                <a:headEnd type="none" w="sm" len="sm"/>
                <a:tailEnd type="none" w="sm" len="sm"/>
              </a:ln>
            </p:spPr>
            <p:txBody>
              <a:bodyPr/>
              <a:lstStyle/>
              <a:p>
                <a:endParaRPr lang="es-ES"/>
              </a:p>
            </p:txBody>
          </p:sp>
          <p:sp>
            <p:nvSpPr>
              <p:cNvPr id="106786" name="Freeform 895"/>
              <p:cNvSpPr>
                <a:spLocks/>
              </p:cNvSpPr>
              <p:nvPr/>
            </p:nvSpPr>
            <p:spPr bwMode="auto">
              <a:xfrm>
                <a:off x="1232" y="3190"/>
                <a:ext cx="140" cy="158"/>
              </a:xfrm>
              <a:custGeom>
                <a:avLst/>
                <a:gdLst>
                  <a:gd name="T0" fmla="*/ 62 w 140"/>
                  <a:gd name="T1" fmla="*/ 22 h 158"/>
                  <a:gd name="T2" fmla="*/ 86 w 140"/>
                  <a:gd name="T3" fmla="*/ 20 h 158"/>
                  <a:gd name="T4" fmla="*/ 102 w 140"/>
                  <a:gd name="T5" fmla="*/ 17 h 158"/>
                  <a:gd name="T6" fmla="*/ 107 w 140"/>
                  <a:gd name="T7" fmla="*/ 10 h 158"/>
                  <a:gd name="T8" fmla="*/ 107 w 140"/>
                  <a:gd name="T9" fmla="*/ 6 h 158"/>
                  <a:gd name="T10" fmla="*/ 110 w 140"/>
                  <a:gd name="T11" fmla="*/ 0 h 158"/>
                  <a:gd name="T12" fmla="*/ 125 w 140"/>
                  <a:gd name="T13" fmla="*/ 0 h 158"/>
                  <a:gd name="T14" fmla="*/ 139 w 140"/>
                  <a:gd name="T15" fmla="*/ 0 h 158"/>
                  <a:gd name="T16" fmla="*/ 121 w 140"/>
                  <a:gd name="T17" fmla="*/ 121 h 158"/>
                  <a:gd name="T18" fmla="*/ 110 w 140"/>
                  <a:gd name="T19" fmla="*/ 131 h 158"/>
                  <a:gd name="T20" fmla="*/ 96 w 140"/>
                  <a:gd name="T21" fmla="*/ 142 h 158"/>
                  <a:gd name="T22" fmla="*/ 77 w 140"/>
                  <a:gd name="T23" fmla="*/ 152 h 158"/>
                  <a:gd name="T24" fmla="*/ 53 w 140"/>
                  <a:gd name="T25" fmla="*/ 154 h 158"/>
                  <a:gd name="T26" fmla="*/ 21 w 140"/>
                  <a:gd name="T27" fmla="*/ 157 h 158"/>
                  <a:gd name="T28" fmla="*/ 2 w 140"/>
                  <a:gd name="T29" fmla="*/ 154 h 158"/>
                  <a:gd name="T30" fmla="*/ 0 w 140"/>
                  <a:gd name="T31" fmla="*/ 145 h 158"/>
                  <a:gd name="T32" fmla="*/ 1 w 140"/>
                  <a:gd name="T33" fmla="*/ 134 h 158"/>
                  <a:gd name="T34" fmla="*/ 14 w 140"/>
                  <a:gd name="T35" fmla="*/ 100 h 158"/>
                  <a:gd name="T36" fmla="*/ 25 w 140"/>
                  <a:gd name="T37" fmla="*/ 66 h 158"/>
                  <a:gd name="T38" fmla="*/ 30 w 140"/>
                  <a:gd name="T39" fmla="*/ 39 h 158"/>
                  <a:gd name="T40" fmla="*/ 30 w 140"/>
                  <a:gd name="T41" fmla="*/ 33 h 158"/>
                  <a:gd name="T42" fmla="*/ 36 w 140"/>
                  <a:gd name="T43" fmla="*/ 23 h 158"/>
                  <a:gd name="T44" fmla="*/ 45 w 140"/>
                  <a:gd name="T45" fmla="*/ 22 h 158"/>
                  <a:gd name="T46" fmla="*/ 62 w 140"/>
                  <a:gd name="T47" fmla="*/ 22 h 15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0"/>
                  <a:gd name="T73" fmla="*/ 0 h 158"/>
                  <a:gd name="T74" fmla="*/ 140 w 140"/>
                  <a:gd name="T75" fmla="*/ 158 h 15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0" h="158">
                    <a:moveTo>
                      <a:pt x="62" y="22"/>
                    </a:moveTo>
                    <a:lnTo>
                      <a:pt x="86" y="20"/>
                    </a:lnTo>
                    <a:lnTo>
                      <a:pt x="102" y="17"/>
                    </a:lnTo>
                    <a:lnTo>
                      <a:pt x="107" y="10"/>
                    </a:lnTo>
                    <a:lnTo>
                      <a:pt x="107" y="6"/>
                    </a:lnTo>
                    <a:lnTo>
                      <a:pt x="110" y="0"/>
                    </a:lnTo>
                    <a:lnTo>
                      <a:pt x="125" y="0"/>
                    </a:lnTo>
                    <a:lnTo>
                      <a:pt x="139" y="0"/>
                    </a:lnTo>
                    <a:lnTo>
                      <a:pt x="121" y="121"/>
                    </a:lnTo>
                    <a:lnTo>
                      <a:pt x="110" y="131"/>
                    </a:lnTo>
                    <a:lnTo>
                      <a:pt x="96" y="142"/>
                    </a:lnTo>
                    <a:lnTo>
                      <a:pt x="77" y="152"/>
                    </a:lnTo>
                    <a:lnTo>
                      <a:pt x="53" y="154"/>
                    </a:lnTo>
                    <a:lnTo>
                      <a:pt x="21" y="157"/>
                    </a:lnTo>
                    <a:lnTo>
                      <a:pt x="2" y="154"/>
                    </a:lnTo>
                    <a:lnTo>
                      <a:pt x="0" y="145"/>
                    </a:lnTo>
                    <a:lnTo>
                      <a:pt x="1" y="134"/>
                    </a:lnTo>
                    <a:lnTo>
                      <a:pt x="14" y="100"/>
                    </a:lnTo>
                    <a:lnTo>
                      <a:pt x="25" y="66"/>
                    </a:lnTo>
                    <a:lnTo>
                      <a:pt x="30" y="39"/>
                    </a:lnTo>
                    <a:lnTo>
                      <a:pt x="30" y="33"/>
                    </a:lnTo>
                    <a:lnTo>
                      <a:pt x="36" y="23"/>
                    </a:lnTo>
                    <a:lnTo>
                      <a:pt x="45" y="22"/>
                    </a:lnTo>
                    <a:lnTo>
                      <a:pt x="62" y="2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6787" name="Freeform 896"/>
              <p:cNvSpPr>
                <a:spLocks/>
              </p:cNvSpPr>
              <p:nvPr/>
            </p:nvSpPr>
            <p:spPr bwMode="auto">
              <a:xfrm>
                <a:off x="1251" y="3197"/>
                <a:ext cx="112" cy="145"/>
              </a:xfrm>
              <a:custGeom>
                <a:avLst/>
                <a:gdLst>
                  <a:gd name="T0" fmla="*/ 37 w 112"/>
                  <a:gd name="T1" fmla="*/ 27 h 145"/>
                  <a:gd name="T2" fmla="*/ 57 w 112"/>
                  <a:gd name="T3" fmla="*/ 26 h 145"/>
                  <a:gd name="T4" fmla="*/ 80 w 112"/>
                  <a:gd name="T5" fmla="*/ 24 h 145"/>
                  <a:gd name="T6" fmla="*/ 92 w 112"/>
                  <a:gd name="T7" fmla="*/ 18 h 145"/>
                  <a:gd name="T8" fmla="*/ 100 w 112"/>
                  <a:gd name="T9" fmla="*/ 12 h 145"/>
                  <a:gd name="T10" fmla="*/ 111 w 112"/>
                  <a:gd name="T11" fmla="*/ 0 h 145"/>
                  <a:gd name="T12" fmla="*/ 96 w 112"/>
                  <a:gd name="T13" fmla="*/ 110 h 145"/>
                  <a:gd name="T14" fmla="*/ 88 w 112"/>
                  <a:gd name="T15" fmla="*/ 120 h 145"/>
                  <a:gd name="T16" fmla="*/ 75 w 112"/>
                  <a:gd name="T17" fmla="*/ 128 h 145"/>
                  <a:gd name="T18" fmla="*/ 62 w 112"/>
                  <a:gd name="T19" fmla="*/ 136 h 145"/>
                  <a:gd name="T20" fmla="*/ 51 w 112"/>
                  <a:gd name="T21" fmla="*/ 139 h 145"/>
                  <a:gd name="T22" fmla="*/ 37 w 112"/>
                  <a:gd name="T23" fmla="*/ 141 h 145"/>
                  <a:gd name="T24" fmla="*/ 24 w 112"/>
                  <a:gd name="T25" fmla="*/ 144 h 145"/>
                  <a:gd name="T26" fmla="*/ 8 w 112"/>
                  <a:gd name="T27" fmla="*/ 144 h 145"/>
                  <a:gd name="T28" fmla="*/ 2 w 112"/>
                  <a:gd name="T29" fmla="*/ 141 h 145"/>
                  <a:gd name="T30" fmla="*/ 0 w 112"/>
                  <a:gd name="T31" fmla="*/ 136 h 145"/>
                  <a:gd name="T32" fmla="*/ 0 w 112"/>
                  <a:gd name="T33" fmla="*/ 128 h 145"/>
                  <a:gd name="T34" fmla="*/ 10 w 112"/>
                  <a:gd name="T35" fmla="*/ 107 h 145"/>
                  <a:gd name="T36" fmla="*/ 25 w 112"/>
                  <a:gd name="T37" fmla="*/ 43 h 145"/>
                  <a:gd name="T38" fmla="*/ 28 w 112"/>
                  <a:gd name="T39" fmla="*/ 32 h 145"/>
                  <a:gd name="T40" fmla="*/ 37 w 112"/>
                  <a:gd name="T41" fmla="*/ 27 h 14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145"/>
                  <a:gd name="T65" fmla="*/ 112 w 112"/>
                  <a:gd name="T66" fmla="*/ 145 h 14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145">
                    <a:moveTo>
                      <a:pt x="37" y="27"/>
                    </a:moveTo>
                    <a:lnTo>
                      <a:pt x="57" y="26"/>
                    </a:lnTo>
                    <a:lnTo>
                      <a:pt x="80" y="24"/>
                    </a:lnTo>
                    <a:lnTo>
                      <a:pt x="92" y="18"/>
                    </a:lnTo>
                    <a:lnTo>
                      <a:pt x="100" y="12"/>
                    </a:lnTo>
                    <a:lnTo>
                      <a:pt x="111" y="0"/>
                    </a:lnTo>
                    <a:lnTo>
                      <a:pt x="96" y="110"/>
                    </a:lnTo>
                    <a:lnTo>
                      <a:pt x="88" y="120"/>
                    </a:lnTo>
                    <a:lnTo>
                      <a:pt x="75" y="128"/>
                    </a:lnTo>
                    <a:lnTo>
                      <a:pt x="62" y="136"/>
                    </a:lnTo>
                    <a:lnTo>
                      <a:pt x="51" y="139"/>
                    </a:lnTo>
                    <a:lnTo>
                      <a:pt x="37" y="141"/>
                    </a:lnTo>
                    <a:lnTo>
                      <a:pt x="24" y="144"/>
                    </a:lnTo>
                    <a:lnTo>
                      <a:pt x="8" y="144"/>
                    </a:lnTo>
                    <a:lnTo>
                      <a:pt x="2" y="141"/>
                    </a:lnTo>
                    <a:lnTo>
                      <a:pt x="0" y="136"/>
                    </a:lnTo>
                    <a:lnTo>
                      <a:pt x="0" y="128"/>
                    </a:lnTo>
                    <a:lnTo>
                      <a:pt x="10" y="107"/>
                    </a:lnTo>
                    <a:lnTo>
                      <a:pt x="25" y="43"/>
                    </a:lnTo>
                    <a:lnTo>
                      <a:pt x="28" y="32"/>
                    </a:lnTo>
                    <a:lnTo>
                      <a:pt x="37" y="27"/>
                    </a:lnTo>
                  </a:path>
                </a:pathLst>
              </a:custGeom>
              <a:solidFill>
                <a:srgbClr val="606060"/>
              </a:solidFill>
              <a:ln w="9525" cap="rnd">
                <a:noFill/>
                <a:round/>
                <a:headEnd type="none" w="sm" len="sm"/>
                <a:tailEnd type="none" w="sm" len="sm"/>
              </a:ln>
            </p:spPr>
            <p:txBody>
              <a:bodyPr/>
              <a:lstStyle/>
              <a:p>
                <a:endParaRPr lang="es-ES"/>
              </a:p>
            </p:txBody>
          </p:sp>
          <p:sp>
            <p:nvSpPr>
              <p:cNvPr id="106788" name="Freeform 897"/>
              <p:cNvSpPr>
                <a:spLocks/>
              </p:cNvSpPr>
              <p:nvPr/>
            </p:nvSpPr>
            <p:spPr bwMode="auto">
              <a:xfrm>
                <a:off x="1120" y="3341"/>
                <a:ext cx="26" cy="83"/>
              </a:xfrm>
              <a:custGeom>
                <a:avLst/>
                <a:gdLst>
                  <a:gd name="T0" fmla="*/ 12 w 26"/>
                  <a:gd name="T1" fmla="*/ 0 h 83"/>
                  <a:gd name="T2" fmla="*/ 0 w 26"/>
                  <a:gd name="T3" fmla="*/ 3 h 83"/>
                  <a:gd name="T4" fmla="*/ 12 w 26"/>
                  <a:gd name="T5" fmla="*/ 7 h 83"/>
                  <a:gd name="T6" fmla="*/ 12 w 26"/>
                  <a:gd name="T7" fmla="*/ 14 h 83"/>
                  <a:gd name="T8" fmla="*/ 12 w 26"/>
                  <a:gd name="T9" fmla="*/ 21 h 83"/>
                  <a:gd name="T10" fmla="*/ 12 w 26"/>
                  <a:gd name="T11" fmla="*/ 37 h 83"/>
                  <a:gd name="T12" fmla="*/ 12 w 26"/>
                  <a:gd name="T13" fmla="*/ 82 h 83"/>
                  <a:gd name="T14" fmla="*/ 25 w 26"/>
                  <a:gd name="T15" fmla="*/ 80 h 83"/>
                  <a:gd name="T16" fmla="*/ 25 w 26"/>
                  <a:gd name="T17" fmla="*/ 35 h 83"/>
                  <a:gd name="T18" fmla="*/ 12 w 26"/>
                  <a:gd name="T19" fmla="*/ 22 h 83"/>
                  <a:gd name="T20" fmla="*/ 25 w 26"/>
                  <a:gd name="T21" fmla="*/ 15 h 83"/>
                  <a:gd name="T22" fmla="*/ 25 w 26"/>
                  <a:gd name="T23" fmla="*/ 14 h 83"/>
                  <a:gd name="T24" fmla="*/ 25 w 26"/>
                  <a:gd name="T25" fmla="*/ 8 h 83"/>
                  <a:gd name="T26" fmla="*/ 12 w 26"/>
                  <a:gd name="T27" fmla="*/ 3 h 83"/>
                  <a:gd name="T28" fmla="*/ 12 w 26"/>
                  <a:gd name="T29" fmla="*/ 0 h 8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83"/>
                  <a:gd name="T47" fmla="*/ 26 w 26"/>
                  <a:gd name="T48" fmla="*/ 83 h 8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83">
                    <a:moveTo>
                      <a:pt x="12" y="0"/>
                    </a:moveTo>
                    <a:lnTo>
                      <a:pt x="0" y="3"/>
                    </a:lnTo>
                    <a:lnTo>
                      <a:pt x="12" y="7"/>
                    </a:lnTo>
                    <a:lnTo>
                      <a:pt x="12" y="14"/>
                    </a:lnTo>
                    <a:lnTo>
                      <a:pt x="12" y="21"/>
                    </a:lnTo>
                    <a:lnTo>
                      <a:pt x="12" y="37"/>
                    </a:lnTo>
                    <a:lnTo>
                      <a:pt x="12" y="82"/>
                    </a:lnTo>
                    <a:lnTo>
                      <a:pt x="25" y="80"/>
                    </a:lnTo>
                    <a:lnTo>
                      <a:pt x="25" y="35"/>
                    </a:lnTo>
                    <a:lnTo>
                      <a:pt x="12" y="22"/>
                    </a:lnTo>
                    <a:lnTo>
                      <a:pt x="25" y="15"/>
                    </a:lnTo>
                    <a:lnTo>
                      <a:pt x="25" y="14"/>
                    </a:lnTo>
                    <a:lnTo>
                      <a:pt x="25" y="8"/>
                    </a:lnTo>
                    <a:lnTo>
                      <a:pt x="12" y="3"/>
                    </a:lnTo>
                    <a:lnTo>
                      <a:pt x="12" y="0"/>
                    </a:lnTo>
                  </a:path>
                </a:pathLst>
              </a:custGeom>
              <a:solidFill>
                <a:srgbClr val="606060"/>
              </a:solidFill>
              <a:ln w="9525" cap="rnd">
                <a:noFill/>
                <a:round/>
                <a:headEnd type="none" w="sm" len="sm"/>
                <a:tailEnd type="none" w="sm" len="sm"/>
              </a:ln>
            </p:spPr>
            <p:txBody>
              <a:bodyPr/>
              <a:lstStyle/>
              <a:p>
                <a:endParaRPr lang="es-ES"/>
              </a:p>
            </p:txBody>
          </p:sp>
          <p:sp>
            <p:nvSpPr>
              <p:cNvPr id="106789" name="Freeform 898"/>
              <p:cNvSpPr>
                <a:spLocks/>
              </p:cNvSpPr>
              <p:nvPr/>
            </p:nvSpPr>
            <p:spPr bwMode="auto">
              <a:xfrm>
                <a:off x="1132" y="3341"/>
                <a:ext cx="30" cy="26"/>
              </a:xfrm>
              <a:custGeom>
                <a:avLst/>
                <a:gdLst>
                  <a:gd name="T0" fmla="*/ 0 w 30"/>
                  <a:gd name="T1" fmla="*/ 0 h 26"/>
                  <a:gd name="T2" fmla="*/ 15 w 30"/>
                  <a:gd name="T3" fmla="*/ 25 h 26"/>
                  <a:gd name="T4" fmla="*/ 25 w 30"/>
                  <a:gd name="T5" fmla="*/ 25 h 26"/>
                  <a:gd name="T6" fmla="*/ 29 w 30"/>
                  <a:gd name="T7" fmla="*/ 25 h 26"/>
                  <a:gd name="T8" fmla="*/ 20 w 30"/>
                  <a:gd name="T9" fmla="*/ 0 h 26"/>
                  <a:gd name="T10" fmla="*/ 0 w 30"/>
                  <a:gd name="T11" fmla="*/ 0 h 26"/>
                  <a:gd name="T12" fmla="*/ 0 60000 65536"/>
                  <a:gd name="T13" fmla="*/ 0 60000 65536"/>
                  <a:gd name="T14" fmla="*/ 0 60000 65536"/>
                  <a:gd name="T15" fmla="*/ 0 60000 65536"/>
                  <a:gd name="T16" fmla="*/ 0 60000 65536"/>
                  <a:gd name="T17" fmla="*/ 0 60000 65536"/>
                  <a:gd name="T18" fmla="*/ 0 w 30"/>
                  <a:gd name="T19" fmla="*/ 0 h 26"/>
                  <a:gd name="T20" fmla="*/ 30 w 30"/>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30" h="26">
                    <a:moveTo>
                      <a:pt x="0" y="0"/>
                    </a:moveTo>
                    <a:lnTo>
                      <a:pt x="15" y="25"/>
                    </a:lnTo>
                    <a:lnTo>
                      <a:pt x="25" y="25"/>
                    </a:lnTo>
                    <a:lnTo>
                      <a:pt x="29" y="25"/>
                    </a:lnTo>
                    <a:lnTo>
                      <a:pt x="20" y="0"/>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6790" name="Rectangle 899"/>
              <p:cNvSpPr>
                <a:spLocks noChangeArrowheads="1"/>
              </p:cNvSpPr>
              <p:nvPr/>
            </p:nvSpPr>
            <p:spPr bwMode="auto">
              <a:xfrm>
                <a:off x="963" y="3334"/>
                <a:ext cx="62" cy="182"/>
              </a:xfrm>
              <a:prstGeom prst="rect">
                <a:avLst/>
              </a:prstGeom>
              <a:solidFill>
                <a:srgbClr val="402000"/>
              </a:solidFill>
              <a:ln w="12700">
                <a:solidFill>
                  <a:srgbClr val="000000"/>
                </a:solidFill>
                <a:miter lim="800000"/>
                <a:headEnd/>
                <a:tailEnd/>
              </a:ln>
            </p:spPr>
            <p:txBody>
              <a:bodyPr wrap="none" anchor="ctr"/>
              <a:lstStyle/>
              <a:p>
                <a:pPr eaLnBrk="0" hangingPunct="0"/>
                <a:endParaRPr lang="es-ES"/>
              </a:p>
            </p:txBody>
          </p:sp>
          <p:sp>
            <p:nvSpPr>
              <p:cNvPr id="106791" name="Freeform 900"/>
              <p:cNvSpPr>
                <a:spLocks/>
              </p:cNvSpPr>
              <p:nvPr/>
            </p:nvSpPr>
            <p:spPr bwMode="auto">
              <a:xfrm>
                <a:off x="930" y="3318"/>
                <a:ext cx="34" cy="202"/>
              </a:xfrm>
              <a:custGeom>
                <a:avLst/>
                <a:gdLst>
                  <a:gd name="T0" fmla="*/ 33 w 34"/>
                  <a:gd name="T1" fmla="*/ 6 h 202"/>
                  <a:gd name="T2" fmla="*/ 33 w 34"/>
                  <a:gd name="T3" fmla="*/ 201 h 202"/>
                  <a:gd name="T4" fmla="*/ 0 w 34"/>
                  <a:gd name="T5" fmla="*/ 167 h 202"/>
                  <a:gd name="T6" fmla="*/ 0 w 34"/>
                  <a:gd name="T7" fmla="*/ 0 h 202"/>
                  <a:gd name="T8" fmla="*/ 33 w 34"/>
                  <a:gd name="T9" fmla="*/ 6 h 202"/>
                  <a:gd name="T10" fmla="*/ 0 60000 65536"/>
                  <a:gd name="T11" fmla="*/ 0 60000 65536"/>
                  <a:gd name="T12" fmla="*/ 0 60000 65536"/>
                  <a:gd name="T13" fmla="*/ 0 60000 65536"/>
                  <a:gd name="T14" fmla="*/ 0 60000 65536"/>
                  <a:gd name="T15" fmla="*/ 0 w 34"/>
                  <a:gd name="T16" fmla="*/ 0 h 202"/>
                  <a:gd name="T17" fmla="*/ 34 w 34"/>
                  <a:gd name="T18" fmla="*/ 202 h 202"/>
                </a:gdLst>
                <a:ahLst/>
                <a:cxnLst>
                  <a:cxn ang="T10">
                    <a:pos x="T0" y="T1"/>
                  </a:cxn>
                  <a:cxn ang="T11">
                    <a:pos x="T2" y="T3"/>
                  </a:cxn>
                  <a:cxn ang="T12">
                    <a:pos x="T4" y="T5"/>
                  </a:cxn>
                  <a:cxn ang="T13">
                    <a:pos x="T6" y="T7"/>
                  </a:cxn>
                  <a:cxn ang="T14">
                    <a:pos x="T8" y="T9"/>
                  </a:cxn>
                </a:cxnLst>
                <a:rect l="T15" t="T16" r="T17" b="T18"/>
                <a:pathLst>
                  <a:path w="34" h="202">
                    <a:moveTo>
                      <a:pt x="33" y="6"/>
                    </a:moveTo>
                    <a:lnTo>
                      <a:pt x="33" y="201"/>
                    </a:lnTo>
                    <a:lnTo>
                      <a:pt x="0" y="167"/>
                    </a:lnTo>
                    <a:lnTo>
                      <a:pt x="0" y="0"/>
                    </a:lnTo>
                    <a:lnTo>
                      <a:pt x="33" y="6"/>
                    </a:lnTo>
                  </a:path>
                </a:pathLst>
              </a:custGeom>
              <a:solidFill>
                <a:srgbClr val="201000"/>
              </a:solidFill>
              <a:ln w="12700" cap="rnd">
                <a:solidFill>
                  <a:srgbClr val="000000"/>
                </a:solidFill>
                <a:round/>
                <a:headEnd type="none" w="sm" len="sm"/>
                <a:tailEnd type="none" w="sm" len="sm"/>
              </a:ln>
            </p:spPr>
            <p:txBody>
              <a:bodyPr/>
              <a:lstStyle/>
              <a:p>
                <a:endParaRPr lang="es-ES"/>
              </a:p>
            </p:txBody>
          </p:sp>
          <p:sp>
            <p:nvSpPr>
              <p:cNvPr id="106792" name="Freeform 901"/>
              <p:cNvSpPr>
                <a:spLocks/>
              </p:cNvSpPr>
              <p:nvPr/>
            </p:nvSpPr>
            <p:spPr bwMode="auto">
              <a:xfrm>
                <a:off x="527" y="3073"/>
                <a:ext cx="810" cy="246"/>
              </a:xfrm>
              <a:custGeom>
                <a:avLst/>
                <a:gdLst>
                  <a:gd name="T0" fmla="*/ 396 w 810"/>
                  <a:gd name="T1" fmla="*/ 0 h 246"/>
                  <a:gd name="T2" fmla="*/ 0 w 810"/>
                  <a:gd name="T3" fmla="*/ 0 h 246"/>
                  <a:gd name="T4" fmla="*/ 216 w 810"/>
                  <a:gd name="T5" fmla="*/ 245 h 246"/>
                  <a:gd name="T6" fmla="*/ 809 w 810"/>
                  <a:gd name="T7" fmla="*/ 245 h 246"/>
                  <a:gd name="T8" fmla="*/ 396 w 810"/>
                  <a:gd name="T9" fmla="*/ 0 h 246"/>
                  <a:gd name="T10" fmla="*/ 0 60000 65536"/>
                  <a:gd name="T11" fmla="*/ 0 60000 65536"/>
                  <a:gd name="T12" fmla="*/ 0 60000 65536"/>
                  <a:gd name="T13" fmla="*/ 0 60000 65536"/>
                  <a:gd name="T14" fmla="*/ 0 60000 65536"/>
                  <a:gd name="T15" fmla="*/ 0 w 810"/>
                  <a:gd name="T16" fmla="*/ 0 h 246"/>
                  <a:gd name="T17" fmla="*/ 810 w 810"/>
                  <a:gd name="T18" fmla="*/ 246 h 246"/>
                </a:gdLst>
                <a:ahLst/>
                <a:cxnLst>
                  <a:cxn ang="T10">
                    <a:pos x="T0" y="T1"/>
                  </a:cxn>
                  <a:cxn ang="T11">
                    <a:pos x="T2" y="T3"/>
                  </a:cxn>
                  <a:cxn ang="T12">
                    <a:pos x="T4" y="T5"/>
                  </a:cxn>
                  <a:cxn ang="T13">
                    <a:pos x="T6" y="T7"/>
                  </a:cxn>
                  <a:cxn ang="T14">
                    <a:pos x="T8" y="T9"/>
                  </a:cxn>
                </a:cxnLst>
                <a:rect l="T15" t="T16" r="T17" b="T18"/>
                <a:pathLst>
                  <a:path w="810" h="246">
                    <a:moveTo>
                      <a:pt x="396" y="0"/>
                    </a:moveTo>
                    <a:lnTo>
                      <a:pt x="0" y="0"/>
                    </a:lnTo>
                    <a:lnTo>
                      <a:pt x="216" y="245"/>
                    </a:lnTo>
                    <a:lnTo>
                      <a:pt x="809" y="245"/>
                    </a:lnTo>
                    <a:lnTo>
                      <a:pt x="396" y="0"/>
                    </a:lnTo>
                  </a:path>
                </a:pathLst>
              </a:custGeom>
              <a:solidFill>
                <a:srgbClr val="603000"/>
              </a:solidFill>
              <a:ln w="12700" cap="rnd">
                <a:solidFill>
                  <a:srgbClr val="000000"/>
                </a:solidFill>
                <a:round/>
                <a:headEnd type="none" w="sm" len="sm"/>
                <a:tailEnd type="none" w="sm" len="sm"/>
              </a:ln>
            </p:spPr>
            <p:txBody>
              <a:bodyPr/>
              <a:lstStyle/>
              <a:p>
                <a:endParaRPr lang="es-ES"/>
              </a:p>
            </p:txBody>
          </p:sp>
          <p:sp>
            <p:nvSpPr>
              <p:cNvPr id="106793" name="Freeform 902"/>
              <p:cNvSpPr>
                <a:spLocks/>
              </p:cNvSpPr>
              <p:nvPr/>
            </p:nvSpPr>
            <p:spPr bwMode="auto">
              <a:xfrm>
                <a:off x="526" y="3073"/>
                <a:ext cx="216" cy="270"/>
              </a:xfrm>
              <a:custGeom>
                <a:avLst/>
                <a:gdLst>
                  <a:gd name="T0" fmla="*/ 215 w 216"/>
                  <a:gd name="T1" fmla="*/ 245 h 270"/>
                  <a:gd name="T2" fmla="*/ 0 w 216"/>
                  <a:gd name="T3" fmla="*/ 0 h 270"/>
                  <a:gd name="T4" fmla="*/ 0 w 216"/>
                  <a:gd name="T5" fmla="*/ 10 h 270"/>
                  <a:gd name="T6" fmla="*/ 215 w 216"/>
                  <a:gd name="T7" fmla="*/ 269 h 270"/>
                  <a:gd name="T8" fmla="*/ 215 w 216"/>
                  <a:gd name="T9" fmla="*/ 245 h 270"/>
                  <a:gd name="T10" fmla="*/ 0 60000 65536"/>
                  <a:gd name="T11" fmla="*/ 0 60000 65536"/>
                  <a:gd name="T12" fmla="*/ 0 60000 65536"/>
                  <a:gd name="T13" fmla="*/ 0 60000 65536"/>
                  <a:gd name="T14" fmla="*/ 0 60000 65536"/>
                  <a:gd name="T15" fmla="*/ 0 w 216"/>
                  <a:gd name="T16" fmla="*/ 0 h 270"/>
                  <a:gd name="T17" fmla="*/ 216 w 216"/>
                  <a:gd name="T18" fmla="*/ 270 h 270"/>
                </a:gdLst>
                <a:ahLst/>
                <a:cxnLst>
                  <a:cxn ang="T10">
                    <a:pos x="T0" y="T1"/>
                  </a:cxn>
                  <a:cxn ang="T11">
                    <a:pos x="T2" y="T3"/>
                  </a:cxn>
                  <a:cxn ang="T12">
                    <a:pos x="T4" y="T5"/>
                  </a:cxn>
                  <a:cxn ang="T13">
                    <a:pos x="T6" y="T7"/>
                  </a:cxn>
                  <a:cxn ang="T14">
                    <a:pos x="T8" y="T9"/>
                  </a:cxn>
                </a:cxnLst>
                <a:rect l="T15" t="T16" r="T17" b="T18"/>
                <a:pathLst>
                  <a:path w="216" h="270">
                    <a:moveTo>
                      <a:pt x="215" y="245"/>
                    </a:moveTo>
                    <a:lnTo>
                      <a:pt x="0" y="0"/>
                    </a:lnTo>
                    <a:lnTo>
                      <a:pt x="0" y="10"/>
                    </a:lnTo>
                    <a:lnTo>
                      <a:pt x="215" y="269"/>
                    </a:lnTo>
                    <a:lnTo>
                      <a:pt x="215" y="245"/>
                    </a:lnTo>
                  </a:path>
                </a:pathLst>
              </a:custGeom>
              <a:solidFill>
                <a:srgbClr val="201000"/>
              </a:solidFill>
              <a:ln w="12700" cap="rnd">
                <a:solidFill>
                  <a:srgbClr val="000000"/>
                </a:solidFill>
                <a:round/>
                <a:headEnd type="none" w="sm" len="sm"/>
                <a:tailEnd type="none" w="sm" len="sm"/>
              </a:ln>
            </p:spPr>
            <p:txBody>
              <a:bodyPr/>
              <a:lstStyle/>
              <a:p>
                <a:endParaRPr lang="es-ES"/>
              </a:p>
            </p:txBody>
          </p:sp>
          <p:sp>
            <p:nvSpPr>
              <p:cNvPr id="106794" name="Freeform 903"/>
              <p:cNvSpPr>
                <a:spLocks/>
              </p:cNvSpPr>
              <p:nvPr/>
            </p:nvSpPr>
            <p:spPr bwMode="auto">
              <a:xfrm>
                <a:off x="741" y="3317"/>
                <a:ext cx="596" cy="26"/>
              </a:xfrm>
              <a:custGeom>
                <a:avLst/>
                <a:gdLst>
                  <a:gd name="T0" fmla="*/ 0 w 596"/>
                  <a:gd name="T1" fmla="*/ 25 h 26"/>
                  <a:gd name="T2" fmla="*/ 0 w 596"/>
                  <a:gd name="T3" fmla="*/ 0 h 26"/>
                  <a:gd name="T4" fmla="*/ 595 w 596"/>
                  <a:gd name="T5" fmla="*/ 0 h 26"/>
                  <a:gd name="T6" fmla="*/ 595 w 596"/>
                  <a:gd name="T7" fmla="*/ 25 h 26"/>
                  <a:gd name="T8" fmla="*/ 0 w 596"/>
                  <a:gd name="T9" fmla="*/ 25 h 26"/>
                  <a:gd name="T10" fmla="*/ 0 60000 65536"/>
                  <a:gd name="T11" fmla="*/ 0 60000 65536"/>
                  <a:gd name="T12" fmla="*/ 0 60000 65536"/>
                  <a:gd name="T13" fmla="*/ 0 60000 65536"/>
                  <a:gd name="T14" fmla="*/ 0 60000 65536"/>
                  <a:gd name="T15" fmla="*/ 0 w 596"/>
                  <a:gd name="T16" fmla="*/ 0 h 26"/>
                  <a:gd name="T17" fmla="*/ 596 w 596"/>
                  <a:gd name="T18" fmla="*/ 26 h 26"/>
                </a:gdLst>
                <a:ahLst/>
                <a:cxnLst>
                  <a:cxn ang="T10">
                    <a:pos x="T0" y="T1"/>
                  </a:cxn>
                  <a:cxn ang="T11">
                    <a:pos x="T2" y="T3"/>
                  </a:cxn>
                  <a:cxn ang="T12">
                    <a:pos x="T4" y="T5"/>
                  </a:cxn>
                  <a:cxn ang="T13">
                    <a:pos x="T6" y="T7"/>
                  </a:cxn>
                  <a:cxn ang="T14">
                    <a:pos x="T8" y="T9"/>
                  </a:cxn>
                </a:cxnLst>
                <a:rect l="T15" t="T16" r="T17" b="T18"/>
                <a:pathLst>
                  <a:path w="596" h="26">
                    <a:moveTo>
                      <a:pt x="0" y="25"/>
                    </a:moveTo>
                    <a:lnTo>
                      <a:pt x="0" y="0"/>
                    </a:lnTo>
                    <a:lnTo>
                      <a:pt x="595" y="0"/>
                    </a:lnTo>
                    <a:lnTo>
                      <a:pt x="595" y="25"/>
                    </a:lnTo>
                    <a:lnTo>
                      <a:pt x="0" y="25"/>
                    </a:lnTo>
                  </a:path>
                </a:pathLst>
              </a:custGeom>
              <a:solidFill>
                <a:srgbClr val="402000"/>
              </a:solidFill>
              <a:ln w="12700" cap="rnd">
                <a:solidFill>
                  <a:srgbClr val="000000"/>
                </a:solidFill>
                <a:round/>
                <a:headEnd type="none" w="sm" len="sm"/>
                <a:tailEnd type="none" w="sm" len="sm"/>
              </a:ln>
            </p:spPr>
            <p:txBody>
              <a:bodyPr/>
              <a:lstStyle/>
              <a:p>
                <a:endParaRPr lang="es-ES"/>
              </a:p>
            </p:txBody>
          </p:sp>
          <p:sp>
            <p:nvSpPr>
              <p:cNvPr id="106795" name="Freeform 904"/>
              <p:cNvSpPr>
                <a:spLocks/>
              </p:cNvSpPr>
              <p:nvPr/>
            </p:nvSpPr>
            <p:spPr bwMode="auto">
              <a:xfrm>
                <a:off x="580" y="3354"/>
                <a:ext cx="93" cy="45"/>
              </a:xfrm>
              <a:custGeom>
                <a:avLst/>
                <a:gdLst>
                  <a:gd name="T0" fmla="*/ 36 w 93"/>
                  <a:gd name="T1" fmla="*/ 0 h 45"/>
                  <a:gd name="T2" fmla="*/ 34 w 93"/>
                  <a:gd name="T3" fmla="*/ 12 h 45"/>
                  <a:gd name="T4" fmla="*/ 59 w 93"/>
                  <a:gd name="T5" fmla="*/ 22 h 45"/>
                  <a:gd name="T6" fmla="*/ 80 w 93"/>
                  <a:gd name="T7" fmla="*/ 27 h 45"/>
                  <a:gd name="T8" fmla="*/ 92 w 93"/>
                  <a:gd name="T9" fmla="*/ 30 h 45"/>
                  <a:gd name="T10" fmla="*/ 92 w 93"/>
                  <a:gd name="T11" fmla="*/ 38 h 45"/>
                  <a:gd name="T12" fmla="*/ 75 w 93"/>
                  <a:gd name="T13" fmla="*/ 41 h 45"/>
                  <a:gd name="T14" fmla="*/ 54 w 93"/>
                  <a:gd name="T15" fmla="*/ 44 h 45"/>
                  <a:gd name="T16" fmla="*/ 34 w 93"/>
                  <a:gd name="T17" fmla="*/ 40 h 45"/>
                  <a:gd name="T18" fmla="*/ 24 w 93"/>
                  <a:gd name="T19" fmla="*/ 37 h 45"/>
                  <a:gd name="T20" fmla="*/ 23 w 93"/>
                  <a:gd name="T21" fmla="*/ 40 h 45"/>
                  <a:gd name="T22" fmla="*/ 9 w 93"/>
                  <a:gd name="T23" fmla="*/ 40 h 45"/>
                  <a:gd name="T24" fmla="*/ 0 w 93"/>
                  <a:gd name="T25" fmla="*/ 38 h 45"/>
                  <a:gd name="T26" fmla="*/ 0 w 93"/>
                  <a:gd name="T27" fmla="*/ 32 h 45"/>
                  <a:gd name="T28" fmla="*/ 0 w 93"/>
                  <a:gd name="T29" fmla="*/ 30 h 45"/>
                  <a:gd name="T30" fmla="*/ 0 w 93"/>
                  <a:gd name="T31" fmla="*/ 20 h 45"/>
                  <a:gd name="T32" fmla="*/ 1 w 93"/>
                  <a:gd name="T33" fmla="*/ 15 h 45"/>
                  <a:gd name="T34" fmla="*/ 6 w 93"/>
                  <a:gd name="T35" fmla="*/ 10 h 45"/>
                  <a:gd name="T36" fmla="*/ 7 w 93"/>
                  <a:gd name="T37" fmla="*/ 0 h 45"/>
                  <a:gd name="T38" fmla="*/ 36 w 93"/>
                  <a:gd name="T39" fmla="*/ 0 h 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3"/>
                  <a:gd name="T61" fmla="*/ 0 h 45"/>
                  <a:gd name="T62" fmla="*/ 93 w 93"/>
                  <a:gd name="T63" fmla="*/ 45 h 4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3" h="45">
                    <a:moveTo>
                      <a:pt x="36" y="0"/>
                    </a:moveTo>
                    <a:lnTo>
                      <a:pt x="34" y="12"/>
                    </a:lnTo>
                    <a:lnTo>
                      <a:pt x="59" y="22"/>
                    </a:lnTo>
                    <a:lnTo>
                      <a:pt x="80" y="27"/>
                    </a:lnTo>
                    <a:lnTo>
                      <a:pt x="92" y="30"/>
                    </a:lnTo>
                    <a:lnTo>
                      <a:pt x="92" y="38"/>
                    </a:lnTo>
                    <a:lnTo>
                      <a:pt x="75" y="41"/>
                    </a:lnTo>
                    <a:lnTo>
                      <a:pt x="54" y="44"/>
                    </a:lnTo>
                    <a:lnTo>
                      <a:pt x="34" y="40"/>
                    </a:lnTo>
                    <a:lnTo>
                      <a:pt x="24" y="37"/>
                    </a:lnTo>
                    <a:lnTo>
                      <a:pt x="23" y="40"/>
                    </a:lnTo>
                    <a:lnTo>
                      <a:pt x="9" y="40"/>
                    </a:lnTo>
                    <a:lnTo>
                      <a:pt x="0" y="38"/>
                    </a:lnTo>
                    <a:lnTo>
                      <a:pt x="0" y="32"/>
                    </a:lnTo>
                    <a:lnTo>
                      <a:pt x="0" y="30"/>
                    </a:lnTo>
                    <a:lnTo>
                      <a:pt x="0" y="20"/>
                    </a:lnTo>
                    <a:lnTo>
                      <a:pt x="1" y="15"/>
                    </a:lnTo>
                    <a:lnTo>
                      <a:pt x="6" y="10"/>
                    </a:lnTo>
                    <a:lnTo>
                      <a:pt x="7" y="0"/>
                    </a:lnTo>
                    <a:lnTo>
                      <a:pt x="36"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796" name="Freeform 905"/>
              <p:cNvSpPr>
                <a:spLocks/>
              </p:cNvSpPr>
              <p:nvPr/>
            </p:nvSpPr>
            <p:spPr bwMode="auto">
              <a:xfrm>
                <a:off x="617" y="3370"/>
                <a:ext cx="27" cy="25"/>
              </a:xfrm>
              <a:custGeom>
                <a:avLst/>
                <a:gdLst>
                  <a:gd name="T0" fmla="*/ 6 w 27"/>
                  <a:gd name="T1" fmla="*/ 0 h 25"/>
                  <a:gd name="T2" fmla="*/ 0 w 27"/>
                  <a:gd name="T3" fmla="*/ 12 h 25"/>
                  <a:gd name="T4" fmla="*/ 22 w 27"/>
                  <a:gd name="T5" fmla="*/ 24 h 25"/>
                  <a:gd name="T6" fmla="*/ 26 w 27"/>
                  <a:gd name="T7" fmla="*/ 14 h 25"/>
                  <a:gd name="T8" fmla="*/ 6 w 27"/>
                  <a:gd name="T9" fmla="*/ 0 h 25"/>
                  <a:gd name="T10" fmla="*/ 0 60000 65536"/>
                  <a:gd name="T11" fmla="*/ 0 60000 65536"/>
                  <a:gd name="T12" fmla="*/ 0 60000 65536"/>
                  <a:gd name="T13" fmla="*/ 0 60000 65536"/>
                  <a:gd name="T14" fmla="*/ 0 60000 65536"/>
                  <a:gd name="T15" fmla="*/ 0 w 27"/>
                  <a:gd name="T16" fmla="*/ 0 h 25"/>
                  <a:gd name="T17" fmla="*/ 27 w 27"/>
                  <a:gd name="T18" fmla="*/ 25 h 25"/>
                </a:gdLst>
                <a:ahLst/>
                <a:cxnLst>
                  <a:cxn ang="T10">
                    <a:pos x="T0" y="T1"/>
                  </a:cxn>
                  <a:cxn ang="T11">
                    <a:pos x="T2" y="T3"/>
                  </a:cxn>
                  <a:cxn ang="T12">
                    <a:pos x="T4" y="T5"/>
                  </a:cxn>
                  <a:cxn ang="T13">
                    <a:pos x="T6" y="T7"/>
                  </a:cxn>
                  <a:cxn ang="T14">
                    <a:pos x="T8" y="T9"/>
                  </a:cxn>
                </a:cxnLst>
                <a:rect l="T15" t="T16" r="T17" b="T18"/>
                <a:pathLst>
                  <a:path w="27" h="25">
                    <a:moveTo>
                      <a:pt x="6" y="0"/>
                    </a:moveTo>
                    <a:lnTo>
                      <a:pt x="0" y="12"/>
                    </a:lnTo>
                    <a:lnTo>
                      <a:pt x="22" y="24"/>
                    </a:lnTo>
                    <a:lnTo>
                      <a:pt x="26" y="14"/>
                    </a:lnTo>
                    <a:lnTo>
                      <a:pt x="6" y="0"/>
                    </a:lnTo>
                  </a:path>
                </a:pathLst>
              </a:custGeom>
              <a:solidFill>
                <a:srgbClr val="808080"/>
              </a:solidFill>
              <a:ln w="9525" cap="rnd">
                <a:noFill/>
                <a:round/>
                <a:headEnd type="none" w="sm" len="sm"/>
                <a:tailEnd type="none" w="sm" len="sm"/>
              </a:ln>
            </p:spPr>
            <p:txBody>
              <a:bodyPr/>
              <a:lstStyle/>
              <a:p>
                <a:endParaRPr lang="es-ES"/>
              </a:p>
            </p:txBody>
          </p:sp>
          <p:sp>
            <p:nvSpPr>
              <p:cNvPr id="106797" name="Freeform 906"/>
              <p:cNvSpPr>
                <a:spLocks/>
              </p:cNvSpPr>
              <p:nvPr/>
            </p:nvSpPr>
            <p:spPr bwMode="auto">
              <a:xfrm>
                <a:off x="644" y="3381"/>
                <a:ext cx="29" cy="26"/>
              </a:xfrm>
              <a:custGeom>
                <a:avLst/>
                <a:gdLst>
                  <a:gd name="T0" fmla="*/ 1 w 29"/>
                  <a:gd name="T1" fmla="*/ 0 h 26"/>
                  <a:gd name="T2" fmla="*/ 0 w 29"/>
                  <a:gd name="T3" fmla="*/ 9 h 26"/>
                  <a:gd name="T4" fmla="*/ 12 w 29"/>
                  <a:gd name="T5" fmla="*/ 19 h 26"/>
                  <a:gd name="T6" fmla="*/ 19 w 29"/>
                  <a:gd name="T7" fmla="*/ 25 h 26"/>
                  <a:gd name="T8" fmla="*/ 28 w 29"/>
                  <a:gd name="T9" fmla="*/ 19 h 26"/>
                  <a:gd name="T10" fmla="*/ 18 w 29"/>
                  <a:gd name="T11" fmla="*/ 9 h 26"/>
                  <a:gd name="T12" fmla="*/ 1 w 29"/>
                  <a:gd name="T13" fmla="*/ 0 h 26"/>
                  <a:gd name="T14" fmla="*/ 0 60000 65536"/>
                  <a:gd name="T15" fmla="*/ 0 60000 65536"/>
                  <a:gd name="T16" fmla="*/ 0 60000 65536"/>
                  <a:gd name="T17" fmla="*/ 0 60000 65536"/>
                  <a:gd name="T18" fmla="*/ 0 60000 65536"/>
                  <a:gd name="T19" fmla="*/ 0 60000 65536"/>
                  <a:gd name="T20" fmla="*/ 0 60000 65536"/>
                  <a:gd name="T21" fmla="*/ 0 w 29"/>
                  <a:gd name="T22" fmla="*/ 0 h 26"/>
                  <a:gd name="T23" fmla="*/ 29 w 29"/>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26">
                    <a:moveTo>
                      <a:pt x="1" y="0"/>
                    </a:moveTo>
                    <a:lnTo>
                      <a:pt x="0" y="9"/>
                    </a:lnTo>
                    <a:lnTo>
                      <a:pt x="12" y="19"/>
                    </a:lnTo>
                    <a:lnTo>
                      <a:pt x="19" y="25"/>
                    </a:lnTo>
                    <a:lnTo>
                      <a:pt x="28" y="19"/>
                    </a:lnTo>
                    <a:lnTo>
                      <a:pt x="18" y="9"/>
                    </a:lnTo>
                    <a:lnTo>
                      <a:pt x="1" y="0"/>
                    </a:lnTo>
                  </a:path>
                </a:pathLst>
              </a:custGeom>
              <a:solidFill>
                <a:srgbClr val="808080"/>
              </a:solidFill>
              <a:ln w="9525" cap="rnd">
                <a:noFill/>
                <a:round/>
                <a:headEnd type="none" w="sm" len="sm"/>
                <a:tailEnd type="none" w="sm" len="sm"/>
              </a:ln>
            </p:spPr>
            <p:txBody>
              <a:bodyPr/>
              <a:lstStyle/>
              <a:p>
                <a:endParaRPr lang="es-ES"/>
              </a:p>
            </p:txBody>
          </p:sp>
          <p:sp>
            <p:nvSpPr>
              <p:cNvPr id="106798" name="Freeform 907"/>
              <p:cNvSpPr>
                <a:spLocks/>
              </p:cNvSpPr>
              <p:nvPr/>
            </p:nvSpPr>
            <p:spPr bwMode="auto">
              <a:xfrm>
                <a:off x="585" y="3370"/>
                <a:ext cx="86" cy="25"/>
              </a:xfrm>
              <a:custGeom>
                <a:avLst/>
                <a:gdLst>
                  <a:gd name="T0" fmla="*/ 85 w 86"/>
                  <a:gd name="T1" fmla="*/ 19 h 25"/>
                  <a:gd name="T2" fmla="*/ 85 w 86"/>
                  <a:gd name="T3" fmla="*/ 16 h 25"/>
                  <a:gd name="T4" fmla="*/ 72 w 86"/>
                  <a:gd name="T5" fmla="*/ 17 h 25"/>
                  <a:gd name="T6" fmla="*/ 54 w 86"/>
                  <a:gd name="T7" fmla="*/ 14 h 25"/>
                  <a:gd name="T8" fmla="*/ 44 w 86"/>
                  <a:gd name="T9" fmla="*/ 12 h 25"/>
                  <a:gd name="T10" fmla="*/ 24 w 86"/>
                  <a:gd name="T11" fmla="*/ 6 h 25"/>
                  <a:gd name="T12" fmla="*/ 16 w 86"/>
                  <a:gd name="T13" fmla="*/ 5 h 25"/>
                  <a:gd name="T14" fmla="*/ 8 w 86"/>
                  <a:gd name="T15" fmla="*/ 3 h 25"/>
                  <a:gd name="T16" fmla="*/ 3 w 86"/>
                  <a:gd name="T17" fmla="*/ 0 h 25"/>
                  <a:gd name="T18" fmla="*/ 0 w 86"/>
                  <a:gd name="T19" fmla="*/ 4 h 25"/>
                  <a:gd name="T20" fmla="*/ 0 w 86"/>
                  <a:gd name="T21" fmla="*/ 14 h 25"/>
                  <a:gd name="T22" fmla="*/ 5 w 86"/>
                  <a:gd name="T23" fmla="*/ 16 h 25"/>
                  <a:gd name="T24" fmla="*/ 20 w 86"/>
                  <a:gd name="T25" fmla="*/ 17 h 25"/>
                  <a:gd name="T26" fmla="*/ 25 w 86"/>
                  <a:gd name="T27" fmla="*/ 18 h 25"/>
                  <a:gd name="T28" fmla="*/ 37 w 86"/>
                  <a:gd name="T29" fmla="*/ 21 h 25"/>
                  <a:gd name="T30" fmla="*/ 46 w 86"/>
                  <a:gd name="T31" fmla="*/ 24 h 25"/>
                  <a:gd name="T32" fmla="*/ 55 w 86"/>
                  <a:gd name="T33" fmla="*/ 24 h 25"/>
                  <a:gd name="T34" fmla="*/ 70 w 86"/>
                  <a:gd name="T35" fmla="*/ 24 h 25"/>
                  <a:gd name="T36" fmla="*/ 85 w 86"/>
                  <a:gd name="T37" fmla="*/ 19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6"/>
                  <a:gd name="T58" fmla="*/ 0 h 25"/>
                  <a:gd name="T59" fmla="*/ 86 w 86"/>
                  <a:gd name="T60" fmla="*/ 25 h 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6" h="25">
                    <a:moveTo>
                      <a:pt x="85" y="19"/>
                    </a:moveTo>
                    <a:lnTo>
                      <a:pt x="85" y="16"/>
                    </a:lnTo>
                    <a:lnTo>
                      <a:pt x="72" y="17"/>
                    </a:lnTo>
                    <a:lnTo>
                      <a:pt x="54" y="14"/>
                    </a:lnTo>
                    <a:lnTo>
                      <a:pt x="44" y="12"/>
                    </a:lnTo>
                    <a:lnTo>
                      <a:pt x="24" y="6"/>
                    </a:lnTo>
                    <a:lnTo>
                      <a:pt x="16" y="5"/>
                    </a:lnTo>
                    <a:lnTo>
                      <a:pt x="8" y="3"/>
                    </a:lnTo>
                    <a:lnTo>
                      <a:pt x="3" y="0"/>
                    </a:lnTo>
                    <a:lnTo>
                      <a:pt x="0" y="4"/>
                    </a:lnTo>
                    <a:lnTo>
                      <a:pt x="0" y="14"/>
                    </a:lnTo>
                    <a:lnTo>
                      <a:pt x="5" y="16"/>
                    </a:lnTo>
                    <a:lnTo>
                      <a:pt x="20" y="17"/>
                    </a:lnTo>
                    <a:lnTo>
                      <a:pt x="25" y="18"/>
                    </a:lnTo>
                    <a:lnTo>
                      <a:pt x="37" y="21"/>
                    </a:lnTo>
                    <a:lnTo>
                      <a:pt x="46" y="24"/>
                    </a:lnTo>
                    <a:lnTo>
                      <a:pt x="55" y="24"/>
                    </a:lnTo>
                    <a:lnTo>
                      <a:pt x="70" y="24"/>
                    </a:lnTo>
                    <a:lnTo>
                      <a:pt x="85" y="19"/>
                    </a:lnTo>
                  </a:path>
                </a:pathLst>
              </a:custGeom>
              <a:solidFill>
                <a:srgbClr val="808080"/>
              </a:solidFill>
              <a:ln w="9525" cap="rnd">
                <a:noFill/>
                <a:round/>
                <a:headEnd type="none" w="sm" len="sm"/>
                <a:tailEnd type="none" w="sm" len="sm"/>
              </a:ln>
            </p:spPr>
            <p:txBody>
              <a:bodyPr/>
              <a:lstStyle/>
              <a:p>
                <a:endParaRPr lang="es-ES"/>
              </a:p>
            </p:txBody>
          </p:sp>
          <p:sp>
            <p:nvSpPr>
              <p:cNvPr id="106799" name="Freeform 908"/>
              <p:cNvSpPr>
                <a:spLocks/>
              </p:cNvSpPr>
              <p:nvPr/>
            </p:nvSpPr>
            <p:spPr bwMode="auto">
              <a:xfrm>
                <a:off x="592" y="3353"/>
                <a:ext cx="29" cy="25"/>
              </a:xfrm>
              <a:custGeom>
                <a:avLst/>
                <a:gdLst>
                  <a:gd name="T0" fmla="*/ 28 w 29"/>
                  <a:gd name="T1" fmla="*/ 1 h 25"/>
                  <a:gd name="T2" fmla="*/ 26 w 29"/>
                  <a:gd name="T3" fmla="*/ 12 h 25"/>
                  <a:gd name="T4" fmla="*/ 28 w 29"/>
                  <a:gd name="T5" fmla="*/ 14 h 25"/>
                  <a:gd name="T6" fmla="*/ 20 w 29"/>
                  <a:gd name="T7" fmla="*/ 24 h 25"/>
                  <a:gd name="T8" fmla="*/ 12 w 29"/>
                  <a:gd name="T9" fmla="*/ 24 h 25"/>
                  <a:gd name="T10" fmla="*/ 2 w 29"/>
                  <a:gd name="T11" fmla="*/ 19 h 25"/>
                  <a:gd name="T12" fmla="*/ 0 w 29"/>
                  <a:gd name="T13" fmla="*/ 14 h 25"/>
                  <a:gd name="T14" fmla="*/ 1 w 29"/>
                  <a:gd name="T15" fmla="*/ 11 h 25"/>
                  <a:gd name="T16" fmla="*/ 1 w 29"/>
                  <a:gd name="T17" fmla="*/ 0 h 25"/>
                  <a:gd name="T18" fmla="*/ 28 w 29"/>
                  <a:gd name="T19" fmla="*/ 1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25"/>
                  <a:gd name="T32" fmla="*/ 29 w 29"/>
                  <a:gd name="T33" fmla="*/ 25 h 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25">
                    <a:moveTo>
                      <a:pt x="28" y="1"/>
                    </a:moveTo>
                    <a:lnTo>
                      <a:pt x="26" y="12"/>
                    </a:lnTo>
                    <a:lnTo>
                      <a:pt x="28" y="14"/>
                    </a:lnTo>
                    <a:lnTo>
                      <a:pt x="20" y="24"/>
                    </a:lnTo>
                    <a:lnTo>
                      <a:pt x="12" y="24"/>
                    </a:lnTo>
                    <a:lnTo>
                      <a:pt x="2" y="19"/>
                    </a:lnTo>
                    <a:lnTo>
                      <a:pt x="0" y="14"/>
                    </a:lnTo>
                    <a:lnTo>
                      <a:pt x="1" y="11"/>
                    </a:lnTo>
                    <a:lnTo>
                      <a:pt x="1" y="0"/>
                    </a:lnTo>
                    <a:lnTo>
                      <a:pt x="28" y="1"/>
                    </a:lnTo>
                  </a:path>
                </a:pathLst>
              </a:custGeom>
              <a:solidFill>
                <a:srgbClr val="A0A0A0"/>
              </a:solidFill>
              <a:ln w="9525" cap="rnd">
                <a:noFill/>
                <a:round/>
                <a:headEnd type="none" w="sm" len="sm"/>
                <a:tailEnd type="none" w="sm" len="sm"/>
              </a:ln>
            </p:spPr>
            <p:txBody>
              <a:bodyPr/>
              <a:lstStyle/>
              <a:p>
                <a:endParaRPr lang="es-ES"/>
              </a:p>
            </p:txBody>
          </p:sp>
          <p:sp>
            <p:nvSpPr>
              <p:cNvPr id="106800" name="Freeform 909"/>
              <p:cNvSpPr>
                <a:spLocks/>
              </p:cNvSpPr>
              <p:nvPr/>
            </p:nvSpPr>
            <p:spPr bwMode="auto">
              <a:xfrm>
                <a:off x="583" y="3282"/>
                <a:ext cx="43" cy="85"/>
              </a:xfrm>
              <a:custGeom>
                <a:avLst/>
                <a:gdLst>
                  <a:gd name="T0" fmla="*/ 1 w 43"/>
                  <a:gd name="T1" fmla="*/ 0 h 85"/>
                  <a:gd name="T2" fmla="*/ 0 w 43"/>
                  <a:gd name="T3" fmla="*/ 29 h 85"/>
                  <a:gd name="T4" fmla="*/ 0 w 43"/>
                  <a:gd name="T5" fmla="*/ 51 h 85"/>
                  <a:gd name="T6" fmla="*/ 0 w 43"/>
                  <a:gd name="T7" fmla="*/ 77 h 85"/>
                  <a:gd name="T8" fmla="*/ 20 w 43"/>
                  <a:gd name="T9" fmla="*/ 84 h 85"/>
                  <a:gd name="T10" fmla="*/ 40 w 43"/>
                  <a:gd name="T11" fmla="*/ 84 h 85"/>
                  <a:gd name="T12" fmla="*/ 42 w 43"/>
                  <a:gd name="T13" fmla="*/ 0 h 85"/>
                  <a:gd name="T14" fmla="*/ 1 w 43"/>
                  <a:gd name="T15" fmla="*/ 0 h 85"/>
                  <a:gd name="T16" fmla="*/ 0 60000 65536"/>
                  <a:gd name="T17" fmla="*/ 0 60000 65536"/>
                  <a:gd name="T18" fmla="*/ 0 60000 65536"/>
                  <a:gd name="T19" fmla="*/ 0 60000 65536"/>
                  <a:gd name="T20" fmla="*/ 0 60000 65536"/>
                  <a:gd name="T21" fmla="*/ 0 60000 65536"/>
                  <a:gd name="T22" fmla="*/ 0 60000 65536"/>
                  <a:gd name="T23" fmla="*/ 0 60000 65536"/>
                  <a:gd name="T24" fmla="*/ 0 w 43"/>
                  <a:gd name="T25" fmla="*/ 0 h 85"/>
                  <a:gd name="T26" fmla="*/ 43 w 43"/>
                  <a:gd name="T27" fmla="*/ 85 h 8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3" h="85">
                    <a:moveTo>
                      <a:pt x="1" y="0"/>
                    </a:moveTo>
                    <a:lnTo>
                      <a:pt x="0" y="29"/>
                    </a:lnTo>
                    <a:lnTo>
                      <a:pt x="0" y="51"/>
                    </a:lnTo>
                    <a:lnTo>
                      <a:pt x="0" y="77"/>
                    </a:lnTo>
                    <a:lnTo>
                      <a:pt x="20" y="84"/>
                    </a:lnTo>
                    <a:lnTo>
                      <a:pt x="40" y="84"/>
                    </a:lnTo>
                    <a:lnTo>
                      <a:pt x="42" y="0"/>
                    </a:lnTo>
                    <a:lnTo>
                      <a:pt x="1"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801" name="Freeform 910"/>
              <p:cNvSpPr>
                <a:spLocks/>
              </p:cNvSpPr>
              <p:nvPr/>
            </p:nvSpPr>
            <p:spPr bwMode="auto">
              <a:xfrm>
                <a:off x="587" y="3287"/>
                <a:ext cx="32" cy="72"/>
              </a:xfrm>
              <a:custGeom>
                <a:avLst/>
                <a:gdLst>
                  <a:gd name="T0" fmla="*/ 1 w 32"/>
                  <a:gd name="T1" fmla="*/ 0 h 72"/>
                  <a:gd name="T2" fmla="*/ 0 w 32"/>
                  <a:gd name="T3" fmla="*/ 22 h 72"/>
                  <a:gd name="T4" fmla="*/ 0 w 32"/>
                  <a:gd name="T5" fmla="*/ 38 h 72"/>
                  <a:gd name="T6" fmla="*/ 0 w 32"/>
                  <a:gd name="T7" fmla="*/ 65 h 72"/>
                  <a:gd name="T8" fmla="*/ 14 w 32"/>
                  <a:gd name="T9" fmla="*/ 71 h 72"/>
                  <a:gd name="T10" fmla="*/ 29 w 32"/>
                  <a:gd name="T11" fmla="*/ 71 h 72"/>
                  <a:gd name="T12" fmla="*/ 31 w 32"/>
                  <a:gd name="T13" fmla="*/ 0 h 72"/>
                  <a:gd name="T14" fmla="*/ 1 w 32"/>
                  <a:gd name="T15" fmla="*/ 0 h 72"/>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72"/>
                  <a:gd name="T26" fmla="*/ 32 w 32"/>
                  <a:gd name="T27" fmla="*/ 72 h 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72">
                    <a:moveTo>
                      <a:pt x="1" y="0"/>
                    </a:moveTo>
                    <a:lnTo>
                      <a:pt x="0" y="22"/>
                    </a:lnTo>
                    <a:lnTo>
                      <a:pt x="0" y="38"/>
                    </a:lnTo>
                    <a:lnTo>
                      <a:pt x="0" y="65"/>
                    </a:lnTo>
                    <a:lnTo>
                      <a:pt x="14" y="71"/>
                    </a:lnTo>
                    <a:lnTo>
                      <a:pt x="29" y="71"/>
                    </a:lnTo>
                    <a:lnTo>
                      <a:pt x="31" y="0"/>
                    </a:lnTo>
                    <a:lnTo>
                      <a:pt x="1" y="0"/>
                    </a:lnTo>
                  </a:path>
                </a:pathLst>
              </a:custGeom>
              <a:solidFill>
                <a:srgbClr val="808080"/>
              </a:solidFill>
              <a:ln w="9525" cap="rnd">
                <a:noFill/>
                <a:round/>
                <a:headEnd type="none" w="sm" len="sm"/>
                <a:tailEnd type="none" w="sm" len="sm"/>
              </a:ln>
            </p:spPr>
            <p:txBody>
              <a:bodyPr/>
              <a:lstStyle/>
              <a:p>
                <a:endParaRPr lang="es-ES"/>
              </a:p>
            </p:txBody>
          </p:sp>
          <p:sp>
            <p:nvSpPr>
              <p:cNvPr id="106802" name="Freeform 911"/>
              <p:cNvSpPr>
                <a:spLocks/>
              </p:cNvSpPr>
              <p:nvPr/>
            </p:nvSpPr>
            <p:spPr bwMode="auto">
              <a:xfrm>
                <a:off x="604" y="3367"/>
                <a:ext cx="92" cy="45"/>
              </a:xfrm>
              <a:custGeom>
                <a:avLst/>
                <a:gdLst>
                  <a:gd name="T0" fmla="*/ 35 w 92"/>
                  <a:gd name="T1" fmla="*/ 0 h 45"/>
                  <a:gd name="T2" fmla="*/ 35 w 92"/>
                  <a:gd name="T3" fmla="*/ 12 h 45"/>
                  <a:gd name="T4" fmla="*/ 59 w 92"/>
                  <a:gd name="T5" fmla="*/ 22 h 45"/>
                  <a:gd name="T6" fmla="*/ 79 w 92"/>
                  <a:gd name="T7" fmla="*/ 28 h 45"/>
                  <a:gd name="T8" fmla="*/ 91 w 92"/>
                  <a:gd name="T9" fmla="*/ 30 h 45"/>
                  <a:gd name="T10" fmla="*/ 91 w 92"/>
                  <a:gd name="T11" fmla="*/ 37 h 45"/>
                  <a:gd name="T12" fmla="*/ 74 w 92"/>
                  <a:gd name="T13" fmla="*/ 41 h 45"/>
                  <a:gd name="T14" fmla="*/ 53 w 92"/>
                  <a:gd name="T15" fmla="*/ 44 h 45"/>
                  <a:gd name="T16" fmla="*/ 35 w 92"/>
                  <a:gd name="T17" fmla="*/ 40 h 45"/>
                  <a:gd name="T18" fmla="*/ 23 w 92"/>
                  <a:gd name="T19" fmla="*/ 37 h 45"/>
                  <a:gd name="T20" fmla="*/ 23 w 92"/>
                  <a:gd name="T21" fmla="*/ 40 h 45"/>
                  <a:gd name="T22" fmla="*/ 8 w 92"/>
                  <a:gd name="T23" fmla="*/ 40 h 45"/>
                  <a:gd name="T24" fmla="*/ 0 w 92"/>
                  <a:gd name="T25" fmla="*/ 38 h 45"/>
                  <a:gd name="T26" fmla="*/ 0 w 92"/>
                  <a:gd name="T27" fmla="*/ 32 h 45"/>
                  <a:gd name="T28" fmla="*/ 0 w 92"/>
                  <a:gd name="T29" fmla="*/ 29 h 45"/>
                  <a:gd name="T30" fmla="*/ 0 w 92"/>
                  <a:gd name="T31" fmla="*/ 20 h 45"/>
                  <a:gd name="T32" fmla="*/ 0 w 92"/>
                  <a:gd name="T33" fmla="*/ 15 h 45"/>
                  <a:gd name="T34" fmla="*/ 6 w 92"/>
                  <a:gd name="T35" fmla="*/ 11 h 45"/>
                  <a:gd name="T36" fmla="*/ 7 w 92"/>
                  <a:gd name="T37" fmla="*/ 0 h 45"/>
                  <a:gd name="T38" fmla="*/ 35 w 92"/>
                  <a:gd name="T39" fmla="*/ 0 h 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2"/>
                  <a:gd name="T61" fmla="*/ 0 h 45"/>
                  <a:gd name="T62" fmla="*/ 92 w 92"/>
                  <a:gd name="T63" fmla="*/ 45 h 4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2" h="45">
                    <a:moveTo>
                      <a:pt x="35" y="0"/>
                    </a:moveTo>
                    <a:lnTo>
                      <a:pt x="35" y="12"/>
                    </a:lnTo>
                    <a:lnTo>
                      <a:pt x="59" y="22"/>
                    </a:lnTo>
                    <a:lnTo>
                      <a:pt x="79" y="28"/>
                    </a:lnTo>
                    <a:lnTo>
                      <a:pt x="91" y="30"/>
                    </a:lnTo>
                    <a:lnTo>
                      <a:pt x="91" y="37"/>
                    </a:lnTo>
                    <a:lnTo>
                      <a:pt x="74" y="41"/>
                    </a:lnTo>
                    <a:lnTo>
                      <a:pt x="53" y="44"/>
                    </a:lnTo>
                    <a:lnTo>
                      <a:pt x="35" y="40"/>
                    </a:lnTo>
                    <a:lnTo>
                      <a:pt x="23" y="37"/>
                    </a:lnTo>
                    <a:lnTo>
                      <a:pt x="23" y="40"/>
                    </a:lnTo>
                    <a:lnTo>
                      <a:pt x="8" y="40"/>
                    </a:lnTo>
                    <a:lnTo>
                      <a:pt x="0" y="38"/>
                    </a:lnTo>
                    <a:lnTo>
                      <a:pt x="0" y="32"/>
                    </a:lnTo>
                    <a:lnTo>
                      <a:pt x="0" y="29"/>
                    </a:lnTo>
                    <a:lnTo>
                      <a:pt x="0" y="20"/>
                    </a:lnTo>
                    <a:lnTo>
                      <a:pt x="0" y="15"/>
                    </a:lnTo>
                    <a:lnTo>
                      <a:pt x="6" y="11"/>
                    </a:lnTo>
                    <a:lnTo>
                      <a:pt x="7" y="0"/>
                    </a:lnTo>
                    <a:lnTo>
                      <a:pt x="35"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803" name="Freeform 912"/>
              <p:cNvSpPr>
                <a:spLocks/>
              </p:cNvSpPr>
              <p:nvPr/>
            </p:nvSpPr>
            <p:spPr bwMode="auto">
              <a:xfrm>
                <a:off x="636" y="3383"/>
                <a:ext cx="30" cy="26"/>
              </a:xfrm>
              <a:custGeom>
                <a:avLst/>
                <a:gdLst>
                  <a:gd name="T0" fmla="*/ 7 w 30"/>
                  <a:gd name="T1" fmla="*/ 0 h 26"/>
                  <a:gd name="T2" fmla="*/ 0 w 30"/>
                  <a:gd name="T3" fmla="*/ 13 h 26"/>
                  <a:gd name="T4" fmla="*/ 25 w 30"/>
                  <a:gd name="T5" fmla="*/ 25 h 26"/>
                  <a:gd name="T6" fmla="*/ 29 w 30"/>
                  <a:gd name="T7" fmla="*/ 14 h 26"/>
                  <a:gd name="T8" fmla="*/ 7 w 30"/>
                  <a:gd name="T9" fmla="*/ 0 h 26"/>
                  <a:gd name="T10" fmla="*/ 0 60000 65536"/>
                  <a:gd name="T11" fmla="*/ 0 60000 65536"/>
                  <a:gd name="T12" fmla="*/ 0 60000 65536"/>
                  <a:gd name="T13" fmla="*/ 0 60000 65536"/>
                  <a:gd name="T14" fmla="*/ 0 60000 65536"/>
                  <a:gd name="T15" fmla="*/ 0 w 30"/>
                  <a:gd name="T16" fmla="*/ 0 h 26"/>
                  <a:gd name="T17" fmla="*/ 30 w 30"/>
                  <a:gd name="T18" fmla="*/ 26 h 26"/>
                </a:gdLst>
                <a:ahLst/>
                <a:cxnLst>
                  <a:cxn ang="T10">
                    <a:pos x="T0" y="T1"/>
                  </a:cxn>
                  <a:cxn ang="T11">
                    <a:pos x="T2" y="T3"/>
                  </a:cxn>
                  <a:cxn ang="T12">
                    <a:pos x="T4" y="T5"/>
                  </a:cxn>
                  <a:cxn ang="T13">
                    <a:pos x="T6" y="T7"/>
                  </a:cxn>
                  <a:cxn ang="T14">
                    <a:pos x="T8" y="T9"/>
                  </a:cxn>
                </a:cxnLst>
                <a:rect l="T15" t="T16" r="T17" b="T18"/>
                <a:pathLst>
                  <a:path w="30" h="26">
                    <a:moveTo>
                      <a:pt x="7" y="0"/>
                    </a:moveTo>
                    <a:lnTo>
                      <a:pt x="0" y="13"/>
                    </a:lnTo>
                    <a:lnTo>
                      <a:pt x="25" y="25"/>
                    </a:lnTo>
                    <a:lnTo>
                      <a:pt x="29" y="14"/>
                    </a:lnTo>
                    <a:lnTo>
                      <a:pt x="7" y="0"/>
                    </a:lnTo>
                  </a:path>
                </a:pathLst>
              </a:custGeom>
              <a:solidFill>
                <a:srgbClr val="808080"/>
              </a:solidFill>
              <a:ln w="9525" cap="rnd">
                <a:noFill/>
                <a:round/>
                <a:headEnd type="none" w="sm" len="sm"/>
                <a:tailEnd type="none" w="sm" len="sm"/>
              </a:ln>
            </p:spPr>
            <p:txBody>
              <a:bodyPr/>
              <a:lstStyle/>
              <a:p>
                <a:endParaRPr lang="es-ES"/>
              </a:p>
            </p:txBody>
          </p:sp>
          <p:sp>
            <p:nvSpPr>
              <p:cNvPr id="106804" name="Freeform 913"/>
              <p:cNvSpPr>
                <a:spLocks/>
              </p:cNvSpPr>
              <p:nvPr/>
            </p:nvSpPr>
            <p:spPr bwMode="auto">
              <a:xfrm>
                <a:off x="666" y="3393"/>
                <a:ext cx="27" cy="27"/>
              </a:xfrm>
              <a:custGeom>
                <a:avLst/>
                <a:gdLst>
                  <a:gd name="T0" fmla="*/ 1 w 27"/>
                  <a:gd name="T1" fmla="*/ 0 h 27"/>
                  <a:gd name="T2" fmla="*/ 0 w 27"/>
                  <a:gd name="T3" fmla="*/ 14 h 27"/>
                  <a:gd name="T4" fmla="*/ 12 w 27"/>
                  <a:gd name="T5" fmla="*/ 26 h 27"/>
                  <a:gd name="T6" fmla="*/ 16 w 27"/>
                  <a:gd name="T7" fmla="*/ 26 h 27"/>
                  <a:gd name="T8" fmla="*/ 26 w 27"/>
                  <a:gd name="T9" fmla="*/ 26 h 27"/>
                  <a:gd name="T10" fmla="*/ 16 w 27"/>
                  <a:gd name="T11" fmla="*/ 14 h 27"/>
                  <a:gd name="T12" fmla="*/ 1 w 27"/>
                  <a:gd name="T13" fmla="*/ 0 h 27"/>
                  <a:gd name="T14" fmla="*/ 0 60000 65536"/>
                  <a:gd name="T15" fmla="*/ 0 60000 65536"/>
                  <a:gd name="T16" fmla="*/ 0 60000 65536"/>
                  <a:gd name="T17" fmla="*/ 0 60000 65536"/>
                  <a:gd name="T18" fmla="*/ 0 60000 65536"/>
                  <a:gd name="T19" fmla="*/ 0 60000 65536"/>
                  <a:gd name="T20" fmla="*/ 0 60000 65536"/>
                  <a:gd name="T21" fmla="*/ 0 w 27"/>
                  <a:gd name="T22" fmla="*/ 0 h 27"/>
                  <a:gd name="T23" fmla="*/ 27 w 27"/>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7">
                    <a:moveTo>
                      <a:pt x="1" y="0"/>
                    </a:moveTo>
                    <a:lnTo>
                      <a:pt x="0" y="14"/>
                    </a:lnTo>
                    <a:lnTo>
                      <a:pt x="12" y="26"/>
                    </a:lnTo>
                    <a:lnTo>
                      <a:pt x="16" y="26"/>
                    </a:lnTo>
                    <a:lnTo>
                      <a:pt x="26" y="26"/>
                    </a:lnTo>
                    <a:lnTo>
                      <a:pt x="16" y="14"/>
                    </a:lnTo>
                    <a:lnTo>
                      <a:pt x="1" y="0"/>
                    </a:lnTo>
                  </a:path>
                </a:pathLst>
              </a:custGeom>
              <a:solidFill>
                <a:srgbClr val="808080"/>
              </a:solidFill>
              <a:ln w="9525" cap="rnd">
                <a:noFill/>
                <a:round/>
                <a:headEnd type="none" w="sm" len="sm"/>
                <a:tailEnd type="none" w="sm" len="sm"/>
              </a:ln>
            </p:spPr>
            <p:txBody>
              <a:bodyPr/>
              <a:lstStyle/>
              <a:p>
                <a:endParaRPr lang="es-ES"/>
              </a:p>
            </p:txBody>
          </p:sp>
          <p:sp>
            <p:nvSpPr>
              <p:cNvPr id="106805" name="Freeform 914"/>
              <p:cNvSpPr>
                <a:spLocks/>
              </p:cNvSpPr>
              <p:nvPr/>
            </p:nvSpPr>
            <p:spPr bwMode="auto">
              <a:xfrm>
                <a:off x="605" y="3383"/>
                <a:ext cx="88" cy="26"/>
              </a:xfrm>
              <a:custGeom>
                <a:avLst/>
                <a:gdLst>
                  <a:gd name="T0" fmla="*/ 87 w 88"/>
                  <a:gd name="T1" fmla="*/ 19 h 26"/>
                  <a:gd name="T2" fmla="*/ 87 w 88"/>
                  <a:gd name="T3" fmla="*/ 15 h 26"/>
                  <a:gd name="T4" fmla="*/ 74 w 88"/>
                  <a:gd name="T5" fmla="*/ 18 h 26"/>
                  <a:gd name="T6" fmla="*/ 56 w 88"/>
                  <a:gd name="T7" fmla="*/ 14 h 26"/>
                  <a:gd name="T8" fmla="*/ 45 w 88"/>
                  <a:gd name="T9" fmla="*/ 13 h 26"/>
                  <a:gd name="T10" fmla="*/ 25 w 88"/>
                  <a:gd name="T11" fmla="*/ 6 h 26"/>
                  <a:gd name="T12" fmla="*/ 16 w 88"/>
                  <a:gd name="T13" fmla="*/ 6 h 26"/>
                  <a:gd name="T14" fmla="*/ 8 w 88"/>
                  <a:gd name="T15" fmla="*/ 2 h 26"/>
                  <a:gd name="T16" fmla="*/ 3 w 88"/>
                  <a:gd name="T17" fmla="*/ 0 h 26"/>
                  <a:gd name="T18" fmla="*/ 0 w 88"/>
                  <a:gd name="T19" fmla="*/ 5 h 26"/>
                  <a:gd name="T20" fmla="*/ 0 w 88"/>
                  <a:gd name="T21" fmla="*/ 14 h 26"/>
                  <a:gd name="T22" fmla="*/ 5 w 88"/>
                  <a:gd name="T23" fmla="*/ 15 h 26"/>
                  <a:gd name="T24" fmla="*/ 21 w 88"/>
                  <a:gd name="T25" fmla="*/ 18 h 26"/>
                  <a:gd name="T26" fmla="*/ 27 w 88"/>
                  <a:gd name="T27" fmla="*/ 19 h 26"/>
                  <a:gd name="T28" fmla="*/ 38 w 88"/>
                  <a:gd name="T29" fmla="*/ 23 h 26"/>
                  <a:gd name="T30" fmla="*/ 50 w 88"/>
                  <a:gd name="T31" fmla="*/ 25 h 26"/>
                  <a:gd name="T32" fmla="*/ 57 w 88"/>
                  <a:gd name="T33" fmla="*/ 25 h 26"/>
                  <a:gd name="T34" fmla="*/ 72 w 88"/>
                  <a:gd name="T35" fmla="*/ 25 h 26"/>
                  <a:gd name="T36" fmla="*/ 87 w 88"/>
                  <a:gd name="T37" fmla="*/ 19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87" y="19"/>
                    </a:moveTo>
                    <a:lnTo>
                      <a:pt x="87" y="15"/>
                    </a:lnTo>
                    <a:lnTo>
                      <a:pt x="74" y="18"/>
                    </a:lnTo>
                    <a:lnTo>
                      <a:pt x="56" y="14"/>
                    </a:lnTo>
                    <a:lnTo>
                      <a:pt x="45" y="13"/>
                    </a:lnTo>
                    <a:lnTo>
                      <a:pt x="25" y="6"/>
                    </a:lnTo>
                    <a:lnTo>
                      <a:pt x="16" y="6"/>
                    </a:lnTo>
                    <a:lnTo>
                      <a:pt x="8" y="2"/>
                    </a:lnTo>
                    <a:lnTo>
                      <a:pt x="3" y="0"/>
                    </a:lnTo>
                    <a:lnTo>
                      <a:pt x="0" y="5"/>
                    </a:lnTo>
                    <a:lnTo>
                      <a:pt x="0" y="14"/>
                    </a:lnTo>
                    <a:lnTo>
                      <a:pt x="5" y="15"/>
                    </a:lnTo>
                    <a:lnTo>
                      <a:pt x="21" y="18"/>
                    </a:lnTo>
                    <a:lnTo>
                      <a:pt x="27" y="19"/>
                    </a:lnTo>
                    <a:lnTo>
                      <a:pt x="38" y="23"/>
                    </a:lnTo>
                    <a:lnTo>
                      <a:pt x="50" y="25"/>
                    </a:lnTo>
                    <a:lnTo>
                      <a:pt x="57" y="25"/>
                    </a:lnTo>
                    <a:lnTo>
                      <a:pt x="72" y="25"/>
                    </a:lnTo>
                    <a:lnTo>
                      <a:pt x="87" y="19"/>
                    </a:lnTo>
                  </a:path>
                </a:pathLst>
              </a:custGeom>
              <a:solidFill>
                <a:srgbClr val="808080"/>
              </a:solidFill>
              <a:ln w="9525" cap="rnd">
                <a:noFill/>
                <a:round/>
                <a:headEnd type="none" w="sm" len="sm"/>
                <a:tailEnd type="none" w="sm" len="sm"/>
              </a:ln>
            </p:spPr>
            <p:txBody>
              <a:bodyPr/>
              <a:lstStyle/>
              <a:p>
                <a:endParaRPr lang="es-ES"/>
              </a:p>
            </p:txBody>
          </p:sp>
          <p:sp>
            <p:nvSpPr>
              <p:cNvPr id="106806" name="Freeform 915"/>
              <p:cNvSpPr>
                <a:spLocks/>
              </p:cNvSpPr>
              <p:nvPr/>
            </p:nvSpPr>
            <p:spPr bwMode="auto">
              <a:xfrm>
                <a:off x="614" y="3368"/>
                <a:ext cx="27" cy="26"/>
              </a:xfrm>
              <a:custGeom>
                <a:avLst/>
                <a:gdLst>
                  <a:gd name="T0" fmla="*/ 24 w 27"/>
                  <a:gd name="T1" fmla="*/ 1 h 26"/>
                  <a:gd name="T2" fmla="*/ 23 w 27"/>
                  <a:gd name="T3" fmla="*/ 12 h 26"/>
                  <a:gd name="T4" fmla="*/ 26 w 27"/>
                  <a:gd name="T5" fmla="*/ 14 h 26"/>
                  <a:gd name="T6" fmla="*/ 18 w 27"/>
                  <a:gd name="T7" fmla="*/ 25 h 26"/>
                  <a:gd name="T8" fmla="*/ 11 w 27"/>
                  <a:gd name="T9" fmla="*/ 25 h 26"/>
                  <a:gd name="T10" fmla="*/ 1 w 27"/>
                  <a:gd name="T11" fmla="*/ 20 h 26"/>
                  <a:gd name="T12" fmla="*/ 0 w 27"/>
                  <a:gd name="T13" fmla="*/ 14 h 26"/>
                  <a:gd name="T14" fmla="*/ 0 w 27"/>
                  <a:gd name="T15" fmla="*/ 12 h 26"/>
                  <a:gd name="T16" fmla="*/ 0 w 27"/>
                  <a:gd name="T17" fmla="*/ 0 h 26"/>
                  <a:gd name="T18" fmla="*/ 24 w 27"/>
                  <a:gd name="T19" fmla="*/ 1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
                  <a:gd name="T31" fmla="*/ 0 h 26"/>
                  <a:gd name="T32" fmla="*/ 27 w 27"/>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 h="26">
                    <a:moveTo>
                      <a:pt x="24" y="1"/>
                    </a:moveTo>
                    <a:lnTo>
                      <a:pt x="23" y="12"/>
                    </a:lnTo>
                    <a:lnTo>
                      <a:pt x="26" y="14"/>
                    </a:lnTo>
                    <a:lnTo>
                      <a:pt x="18" y="25"/>
                    </a:lnTo>
                    <a:lnTo>
                      <a:pt x="11" y="25"/>
                    </a:lnTo>
                    <a:lnTo>
                      <a:pt x="1" y="20"/>
                    </a:lnTo>
                    <a:lnTo>
                      <a:pt x="0" y="14"/>
                    </a:lnTo>
                    <a:lnTo>
                      <a:pt x="0" y="12"/>
                    </a:lnTo>
                    <a:lnTo>
                      <a:pt x="0" y="0"/>
                    </a:lnTo>
                    <a:lnTo>
                      <a:pt x="24" y="1"/>
                    </a:lnTo>
                  </a:path>
                </a:pathLst>
              </a:custGeom>
              <a:solidFill>
                <a:srgbClr val="A0A0A0"/>
              </a:solidFill>
              <a:ln w="9525" cap="rnd">
                <a:noFill/>
                <a:round/>
                <a:headEnd type="none" w="sm" len="sm"/>
                <a:tailEnd type="none" w="sm" len="sm"/>
              </a:ln>
            </p:spPr>
            <p:txBody>
              <a:bodyPr/>
              <a:lstStyle/>
              <a:p>
                <a:endParaRPr lang="es-ES"/>
              </a:p>
            </p:txBody>
          </p:sp>
          <p:sp>
            <p:nvSpPr>
              <p:cNvPr id="106807" name="Oval 916"/>
              <p:cNvSpPr>
                <a:spLocks noChangeArrowheads="1"/>
              </p:cNvSpPr>
              <p:nvPr/>
            </p:nvSpPr>
            <p:spPr bwMode="auto">
              <a:xfrm>
                <a:off x="443" y="3359"/>
                <a:ext cx="109" cy="45"/>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6808" name="Rectangle 917"/>
              <p:cNvSpPr>
                <a:spLocks noChangeArrowheads="1"/>
              </p:cNvSpPr>
              <p:nvPr/>
            </p:nvSpPr>
            <p:spPr bwMode="auto">
              <a:xfrm>
                <a:off x="487" y="3292"/>
                <a:ext cx="20" cy="70"/>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6809" name="Freeform 918"/>
              <p:cNvSpPr>
                <a:spLocks/>
              </p:cNvSpPr>
              <p:nvPr/>
            </p:nvSpPr>
            <p:spPr bwMode="auto">
              <a:xfrm>
                <a:off x="418" y="3248"/>
                <a:ext cx="182" cy="63"/>
              </a:xfrm>
              <a:custGeom>
                <a:avLst/>
                <a:gdLst>
                  <a:gd name="T0" fmla="*/ 181 w 182"/>
                  <a:gd name="T1" fmla="*/ 31 h 63"/>
                  <a:gd name="T2" fmla="*/ 179 w 182"/>
                  <a:gd name="T3" fmla="*/ 50 h 63"/>
                  <a:gd name="T4" fmla="*/ 118 w 182"/>
                  <a:gd name="T5" fmla="*/ 62 h 63"/>
                  <a:gd name="T6" fmla="*/ 54 w 182"/>
                  <a:gd name="T7" fmla="*/ 62 h 63"/>
                  <a:gd name="T8" fmla="*/ 1 w 182"/>
                  <a:gd name="T9" fmla="*/ 45 h 63"/>
                  <a:gd name="T10" fmla="*/ 0 w 182"/>
                  <a:gd name="T11" fmla="*/ 0 h 63"/>
                  <a:gd name="T12" fmla="*/ 101 w 182"/>
                  <a:gd name="T13" fmla="*/ 0 h 63"/>
                  <a:gd name="T14" fmla="*/ 181 w 182"/>
                  <a:gd name="T15" fmla="*/ 31 h 63"/>
                  <a:gd name="T16" fmla="*/ 0 60000 65536"/>
                  <a:gd name="T17" fmla="*/ 0 60000 65536"/>
                  <a:gd name="T18" fmla="*/ 0 60000 65536"/>
                  <a:gd name="T19" fmla="*/ 0 60000 65536"/>
                  <a:gd name="T20" fmla="*/ 0 60000 65536"/>
                  <a:gd name="T21" fmla="*/ 0 60000 65536"/>
                  <a:gd name="T22" fmla="*/ 0 60000 65536"/>
                  <a:gd name="T23" fmla="*/ 0 60000 65536"/>
                  <a:gd name="T24" fmla="*/ 0 w 182"/>
                  <a:gd name="T25" fmla="*/ 0 h 63"/>
                  <a:gd name="T26" fmla="*/ 182 w 182"/>
                  <a:gd name="T27" fmla="*/ 63 h 6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2" h="63">
                    <a:moveTo>
                      <a:pt x="181" y="31"/>
                    </a:moveTo>
                    <a:lnTo>
                      <a:pt x="179" y="50"/>
                    </a:lnTo>
                    <a:lnTo>
                      <a:pt x="118" y="62"/>
                    </a:lnTo>
                    <a:lnTo>
                      <a:pt x="54" y="62"/>
                    </a:lnTo>
                    <a:lnTo>
                      <a:pt x="1" y="45"/>
                    </a:lnTo>
                    <a:lnTo>
                      <a:pt x="0" y="0"/>
                    </a:lnTo>
                    <a:lnTo>
                      <a:pt x="101" y="0"/>
                    </a:lnTo>
                    <a:lnTo>
                      <a:pt x="181" y="31"/>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6810" name="Freeform 919"/>
              <p:cNvSpPr>
                <a:spLocks/>
              </p:cNvSpPr>
              <p:nvPr/>
            </p:nvSpPr>
            <p:spPr bwMode="auto">
              <a:xfrm>
                <a:off x="424" y="3270"/>
                <a:ext cx="171" cy="33"/>
              </a:xfrm>
              <a:custGeom>
                <a:avLst/>
                <a:gdLst>
                  <a:gd name="T0" fmla="*/ 170 w 171"/>
                  <a:gd name="T1" fmla="*/ 10 h 33"/>
                  <a:gd name="T2" fmla="*/ 168 w 171"/>
                  <a:gd name="T3" fmla="*/ 22 h 33"/>
                  <a:gd name="T4" fmla="*/ 115 w 171"/>
                  <a:gd name="T5" fmla="*/ 32 h 33"/>
                  <a:gd name="T6" fmla="*/ 46 w 171"/>
                  <a:gd name="T7" fmla="*/ 32 h 33"/>
                  <a:gd name="T8" fmla="*/ 0 w 171"/>
                  <a:gd name="T9" fmla="*/ 16 h 33"/>
                  <a:gd name="T10" fmla="*/ 0 w 171"/>
                  <a:gd name="T11" fmla="*/ 0 h 33"/>
                  <a:gd name="T12" fmla="*/ 43 w 171"/>
                  <a:gd name="T13" fmla="*/ 16 h 33"/>
                  <a:gd name="T14" fmla="*/ 114 w 171"/>
                  <a:gd name="T15" fmla="*/ 17 h 33"/>
                  <a:gd name="T16" fmla="*/ 170 w 171"/>
                  <a:gd name="T17" fmla="*/ 1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1"/>
                  <a:gd name="T28" fmla="*/ 0 h 33"/>
                  <a:gd name="T29" fmla="*/ 171 w 171"/>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1" h="33">
                    <a:moveTo>
                      <a:pt x="170" y="10"/>
                    </a:moveTo>
                    <a:lnTo>
                      <a:pt x="168" y="22"/>
                    </a:lnTo>
                    <a:lnTo>
                      <a:pt x="115" y="32"/>
                    </a:lnTo>
                    <a:lnTo>
                      <a:pt x="46" y="32"/>
                    </a:lnTo>
                    <a:lnTo>
                      <a:pt x="0" y="16"/>
                    </a:lnTo>
                    <a:lnTo>
                      <a:pt x="0" y="0"/>
                    </a:lnTo>
                    <a:lnTo>
                      <a:pt x="43" y="16"/>
                    </a:lnTo>
                    <a:lnTo>
                      <a:pt x="114" y="17"/>
                    </a:lnTo>
                    <a:lnTo>
                      <a:pt x="170" y="10"/>
                    </a:lnTo>
                  </a:path>
                </a:pathLst>
              </a:custGeom>
              <a:solidFill>
                <a:srgbClr val="606060"/>
              </a:solidFill>
              <a:ln w="9525" cap="rnd">
                <a:noFill/>
                <a:round/>
                <a:headEnd type="none" w="sm" len="sm"/>
                <a:tailEnd type="none" w="sm" len="sm"/>
              </a:ln>
            </p:spPr>
            <p:txBody>
              <a:bodyPr/>
              <a:lstStyle/>
              <a:p>
                <a:endParaRPr lang="es-ES"/>
              </a:p>
            </p:txBody>
          </p:sp>
          <p:sp>
            <p:nvSpPr>
              <p:cNvPr id="106811" name="Freeform 920"/>
              <p:cNvSpPr>
                <a:spLocks/>
              </p:cNvSpPr>
              <p:nvPr/>
            </p:nvSpPr>
            <p:spPr bwMode="auto">
              <a:xfrm>
                <a:off x="562" y="3105"/>
                <a:ext cx="27" cy="1"/>
              </a:xfrm>
              <a:custGeom>
                <a:avLst/>
                <a:gdLst>
                  <a:gd name="T0" fmla="*/ 26 w 27"/>
                  <a:gd name="T1" fmla="*/ 0 h 1"/>
                  <a:gd name="T2" fmla="*/ 19 w 27"/>
                  <a:gd name="T3" fmla="*/ 0 h 1"/>
                  <a:gd name="T4" fmla="*/ 15 w 27"/>
                  <a:gd name="T5" fmla="*/ 0 h 1"/>
                  <a:gd name="T6" fmla="*/ 9 w 27"/>
                  <a:gd name="T7" fmla="*/ 0 h 1"/>
                  <a:gd name="T8" fmla="*/ 3 w 27"/>
                  <a:gd name="T9" fmla="*/ 0 h 1"/>
                  <a:gd name="T10" fmla="*/ 0 w 27"/>
                  <a:gd name="T11" fmla="*/ 0 h 1"/>
                  <a:gd name="T12" fmla="*/ 2 w 27"/>
                  <a:gd name="T13" fmla="*/ 0 h 1"/>
                  <a:gd name="T14" fmla="*/ 6 w 27"/>
                  <a:gd name="T15" fmla="*/ 0 h 1"/>
                  <a:gd name="T16" fmla="*/ 10 w 27"/>
                  <a:gd name="T17" fmla="*/ 0 h 1"/>
                  <a:gd name="T18" fmla="*/ 15 w 27"/>
                  <a:gd name="T19" fmla="*/ 0 h 1"/>
                  <a:gd name="T20" fmla="*/ 19 w 27"/>
                  <a:gd name="T21" fmla="*/ 0 h 1"/>
                  <a:gd name="T22" fmla="*/ 26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26" y="0"/>
                    </a:moveTo>
                    <a:lnTo>
                      <a:pt x="19" y="0"/>
                    </a:lnTo>
                    <a:lnTo>
                      <a:pt x="15" y="0"/>
                    </a:lnTo>
                    <a:lnTo>
                      <a:pt x="9" y="0"/>
                    </a:lnTo>
                    <a:lnTo>
                      <a:pt x="3" y="0"/>
                    </a:lnTo>
                    <a:lnTo>
                      <a:pt x="0" y="0"/>
                    </a:lnTo>
                    <a:lnTo>
                      <a:pt x="2" y="0"/>
                    </a:lnTo>
                    <a:lnTo>
                      <a:pt x="6" y="0"/>
                    </a:lnTo>
                    <a:lnTo>
                      <a:pt x="10" y="0"/>
                    </a:lnTo>
                    <a:lnTo>
                      <a:pt x="15" y="0"/>
                    </a:lnTo>
                    <a:lnTo>
                      <a:pt x="19"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6812" name="Freeform 921"/>
              <p:cNvSpPr>
                <a:spLocks/>
              </p:cNvSpPr>
              <p:nvPr/>
            </p:nvSpPr>
            <p:spPr bwMode="auto">
              <a:xfrm>
                <a:off x="578" y="3092"/>
                <a:ext cx="27" cy="1"/>
              </a:xfrm>
              <a:custGeom>
                <a:avLst/>
                <a:gdLst>
                  <a:gd name="T0" fmla="*/ 26 w 27"/>
                  <a:gd name="T1" fmla="*/ 0 h 1"/>
                  <a:gd name="T2" fmla="*/ 18 w 27"/>
                  <a:gd name="T3" fmla="*/ 0 h 1"/>
                  <a:gd name="T4" fmla="*/ 16 w 27"/>
                  <a:gd name="T5" fmla="*/ 0 h 1"/>
                  <a:gd name="T6" fmla="*/ 14 w 27"/>
                  <a:gd name="T7" fmla="*/ 0 h 1"/>
                  <a:gd name="T8" fmla="*/ 11 w 27"/>
                  <a:gd name="T9" fmla="*/ 0 h 1"/>
                  <a:gd name="T10" fmla="*/ 9 w 27"/>
                  <a:gd name="T11" fmla="*/ 0 h 1"/>
                  <a:gd name="T12" fmla="*/ 6 w 27"/>
                  <a:gd name="T13" fmla="*/ 0 h 1"/>
                  <a:gd name="T14" fmla="*/ 2 w 27"/>
                  <a:gd name="T15" fmla="*/ 0 h 1"/>
                  <a:gd name="T16" fmla="*/ 0 w 27"/>
                  <a:gd name="T17" fmla="*/ 0 h 1"/>
                  <a:gd name="T18" fmla="*/ 2 w 27"/>
                  <a:gd name="T19" fmla="*/ 0 h 1"/>
                  <a:gd name="T20" fmla="*/ 6 w 27"/>
                  <a:gd name="T21" fmla="*/ 0 h 1"/>
                  <a:gd name="T22" fmla="*/ 9 w 27"/>
                  <a:gd name="T23" fmla="*/ 0 h 1"/>
                  <a:gd name="T24" fmla="*/ 12 w 27"/>
                  <a:gd name="T25" fmla="*/ 0 h 1"/>
                  <a:gd name="T26" fmla="*/ 16 w 27"/>
                  <a:gd name="T27" fmla="*/ 0 h 1"/>
                  <a:gd name="T28" fmla="*/ 18 w 27"/>
                  <a:gd name="T29" fmla="*/ 0 h 1"/>
                  <a:gd name="T30" fmla="*/ 26 w 27"/>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
                  <a:gd name="T49" fmla="*/ 0 h 1"/>
                  <a:gd name="T50" fmla="*/ 27 w 27"/>
                  <a:gd name="T51" fmla="*/ 1 h 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 h="1">
                    <a:moveTo>
                      <a:pt x="26" y="0"/>
                    </a:moveTo>
                    <a:lnTo>
                      <a:pt x="18" y="0"/>
                    </a:lnTo>
                    <a:lnTo>
                      <a:pt x="16" y="0"/>
                    </a:lnTo>
                    <a:lnTo>
                      <a:pt x="14" y="0"/>
                    </a:lnTo>
                    <a:lnTo>
                      <a:pt x="11" y="0"/>
                    </a:lnTo>
                    <a:lnTo>
                      <a:pt x="9" y="0"/>
                    </a:lnTo>
                    <a:lnTo>
                      <a:pt x="6" y="0"/>
                    </a:lnTo>
                    <a:lnTo>
                      <a:pt x="2" y="0"/>
                    </a:lnTo>
                    <a:lnTo>
                      <a:pt x="0" y="0"/>
                    </a:lnTo>
                    <a:lnTo>
                      <a:pt x="2" y="0"/>
                    </a:lnTo>
                    <a:lnTo>
                      <a:pt x="6" y="0"/>
                    </a:lnTo>
                    <a:lnTo>
                      <a:pt x="9" y="0"/>
                    </a:lnTo>
                    <a:lnTo>
                      <a:pt x="12" y="0"/>
                    </a:lnTo>
                    <a:lnTo>
                      <a:pt x="16" y="0"/>
                    </a:lnTo>
                    <a:lnTo>
                      <a:pt x="18"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6813" name="Freeform 922"/>
              <p:cNvSpPr>
                <a:spLocks/>
              </p:cNvSpPr>
              <p:nvPr/>
            </p:nvSpPr>
            <p:spPr bwMode="auto">
              <a:xfrm>
                <a:off x="545" y="3116"/>
                <a:ext cx="29" cy="26"/>
              </a:xfrm>
              <a:custGeom>
                <a:avLst/>
                <a:gdLst>
                  <a:gd name="T0" fmla="*/ 0 w 29"/>
                  <a:gd name="T1" fmla="*/ 0 h 26"/>
                  <a:gd name="T2" fmla="*/ 13 w 29"/>
                  <a:gd name="T3" fmla="*/ 11 h 26"/>
                  <a:gd name="T4" fmla="*/ 28 w 29"/>
                  <a:gd name="T5" fmla="*/ 25 h 26"/>
                  <a:gd name="T6" fmla="*/ 0 w 29"/>
                  <a:gd name="T7" fmla="*/ 0 h 26"/>
                  <a:gd name="T8" fmla="*/ 0 60000 65536"/>
                  <a:gd name="T9" fmla="*/ 0 60000 65536"/>
                  <a:gd name="T10" fmla="*/ 0 60000 65536"/>
                  <a:gd name="T11" fmla="*/ 0 60000 65536"/>
                  <a:gd name="T12" fmla="*/ 0 w 29"/>
                  <a:gd name="T13" fmla="*/ 0 h 26"/>
                  <a:gd name="T14" fmla="*/ 29 w 29"/>
                  <a:gd name="T15" fmla="*/ 26 h 26"/>
                </a:gdLst>
                <a:ahLst/>
                <a:cxnLst>
                  <a:cxn ang="T8">
                    <a:pos x="T0" y="T1"/>
                  </a:cxn>
                  <a:cxn ang="T9">
                    <a:pos x="T2" y="T3"/>
                  </a:cxn>
                  <a:cxn ang="T10">
                    <a:pos x="T4" y="T5"/>
                  </a:cxn>
                  <a:cxn ang="T11">
                    <a:pos x="T6" y="T7"/>
                  </a:cxn>
                </a:cxnLst>
                <a:rect l="T12" t="T13" r="T14" b="T15"/>
                <a:pathLst>
                  <a:path w="29" h="26">
                    <a:moveTo>
                      <a:pt x="0" y="0"/>
                    </a:moveTo>
                    <a:lnTo>
                      <a:pt x="13" y="11"/>
                    </a:lnTo>
                    <a:lnTo>
                      <a:pt x="28"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814" name="Freeform 923"/>
              <p:cNvSpPr>
                <a:spLocks/>
              </p:cNvSpPr>
              <p:nvPr/>
            </p:nvSpPr>
            <p:spPr bwMode="auto">
              <a:xfrm>
                <a:off x="585" y="3105"/>
                <a:ext cx="28" cy="28"/>
              </a:xfrm>
              <a:custGeom>
                <a:avLst/>
                <a:gdLst>
                  <a:gd name="T0" fmla="*/ 27 w 28"/>
                  <a:gd name="T1" fmla="*/ 0 h 28"/>
                  <a:gd name="T2" fmla="*/ 27 w 28"/>
                  <a:gd name="T3" fmla="*/ 27 h 28"/>
                  <a:gd name="T4" fmla="*/ 0 w 28"/>
                  <a:gd name="T5" fmla="*/ 27 h 28"/>
                  <a:gd name="T6" fmla="*/ 0 w 28"/>
                  <a:gd name="T7" fmla="*/ 0 h 28"/>
                  <a:gd name="T8" fmla="*/ 0 w 28"/>
                  <a:gd name="T9" fmla="*/ 27 h 28"/>
                  <a:gd name="T10" fmla="*/ 27 w 28"/>
                  <a:gd name="T11" fmla="*/ 27 h 28"/>
                  <a:gd name="T12" fmla="*/ 27 w 28"/>
                  <a:gd name="T13" fmla="*/ 0 h 28"/>
                  <a:gd name="T14" fmla="*/ 0 60000 65536"/>
                  <a:gd name="T15" fmla="*/ 0 60000 65536"/>
                  <a:gd name="T16" fmla="*/ 0 60000 65536"/>
                  <a:gd name="T17" fmla="*/ 0 60000 65536"/>
                  <a:gd name="T18" fmla="*/ 0 60000 65536"/>
                  <a:gd name="T19" fmla="*/ 0 60000 65536"/>
                  <a:gd name="T20" fmla="*/ 0 60000 65536"/>
                  <a:gd name="T21" fmla="*/ 0 w 28"/>
                  <a:gd name="T22" fmla="*/ 0 h 28"/>
                  <a:gd name="T23" fmla="*/ 28 w 28"/>
                  <a:gd name="T24" fmla="*/ 28 h 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8">
                    <a:moveTo>
                      <a:pt x="27" y="0"/>
                    </a:moveTo>
                    <a:lnTo>
                      <a:pt x="27" y="27"/>
                    </a:lnTo>
                    <a:lnTo>
                      <a:pt x="0" y="27"/>
                    </a:lnTo>
                    <a:lnTo>
                      <a:pt x="0" y="0"/>
                    </a:lnTo>
                    <a:lnTo>
                      <a:pt x="0" y="27"/>
                    </a:lnTo>
                    <a:lnTo>
                      <a:pt x="27" y="27"/>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6815" name="Freeform 924"/>
              <p:cNvSpPr>
                <a:spLocks/>
              </p:cNvSpPr>
              <p:nvPr/>
            </p:nvSpPr>
            <p:spPr bwMode="auto">
              <a:xfrm>
                <a:off x="583" y="3130"/>
                <a:ext cx="74" cy="28"/>
              </a:xfrm>
              <a:custGeom>
                <a:avLst/>
                <a:gdLst>
                  <a:gd name="T0" fmla="*/ 0 w 74"/>
                  <a:gd name="T1" fmla="*/ 9 h 28"/>
                  <a:gd name="T2" fmla="*/ 6 w 74"/>
                  <a:gd name="T3" fmla="*/ 9 h 28"/>
                  <a:gd name="T4" fmla="*/ 10 w 74"/>
                  <a:gd name="T5" fmla="*/ 7 h 28"/>
                  <a:gd name="T6" fmla="*/ 20 w 74"/>
                  <a:gd name="T7" fmla="*/ 2 h 28"/>
                  <a:gd name="T8" fmla="*/ 25 w 74"/>
                  <a:gd name="T9" fmla="*/ 0 h 28"/>
                  <a:gd name="T10" fmla="*/ 28 w 74"/>
                  <a:gd name="T11" fmla="*/ 0 h 28"/>
                  <a:gd name="T12" fmla="*/ 32 w 74"/>
                  <a:gd name="T13" fmla="*/ 0 h 28"/>
                  <a:gd name="T14" fmla="*/ 41 w 74"/>
                  <a:gd name="T15" fmla="*/ 0 h 28"/>
                  <a:gd name="T16" fmla="*/ 46 w 74"/>
                  <a:gd name="T17" fmla="*/ 0 h 28"/>
                  <a:gd name="T18" fmla="*/ 50 w 74"/>
                  <a:gd name="T19" fmla="*/ 1 h 28"/>
                  <a:gd name="T20" fmla="*/ 52 w 74"/>
                  <a:gd name="T21" fmla="*/ 2 h 28"/>
                  <a:gd name="T22" fmla="*/ 58 w 74"/>
                  <a:gd name="T23" fmla="*/ 5 h 28"/>
                  <a:gd name="T24" fmla="*/ 63 w 74"/>
                  <a:gd name="T25" fmla="*/ 7 h 28"/>
                  <a:gd name="T26" fmla="*/ 65 w 74"/>
                  <a:gd name="T27" fmla="*/ 7 h 28"/>
                  <a:gd name="T28" fmla="*/ 65 w 74"/>
                  <a:gd name="T29" fmla="*/ 8 h 28"/>
                  <a:gd name="T30" fmla="*/ 71 w 74"/>
                  <a:gd name="T31" fmla="*/ 9 h 28"/>
                  <a:gd name="T32" fmla="*/ 73 w 74"/>
                  <a:gd name="T33" fmla="*/ 10 h 28"/>
                  <a:gd name="T34" fmla="*/ 73 w 74"/>
                  <a:gd name="T35" fmla="*/ 14 h 28"/>
                  <a:gd name="T36" fmla="*/ 70 w 74"/>
                  <a:gd name="T37" fmla="*/ 14 h 28"/>
                  <a:gd name="T38" fmla="*/ 70 w 74"/>
                  <a:gd name="T39" fmla="*/ 15 h 28"/>
                  <a:gd name="T40" fmla="*/ 68 w 74"/>
                  <a:gd name="T41" fmla="*/ 17 h 28"/>
                  <a:gd name="T42" fmla="*/ 63 w 74"/>
                  <a:gd name="T43" fmla="*/ 17 h 28"/>
                  <a:gd name="T44" fmla="*/ 61 w 74"/>
                  <a:gd name="T45" fmla="*/ 18 h 28"/>
                  <a:gd name="T46" fmla="*/ 58 w 74"/>
                  <a:gd name="T47" fmla="*/ 18 h 28"/>
                  <a:gd name="T48" fmla="*/ 47 w 74"/>
                  <a:gd name="T49" fmla="*/ 17 h 28"/>
                  <a:gd name="T50" fmla="*/ 41 w 74"/>
                  <a:gd name="T51" fmla="*/ 18 h 28"/>
                  <a:gd name="T52" fmla="*/ 35 w 74"/>
                  <a:gd name="T53" fmla="*/ 21 h 28"/>
                  <a:gd name="T54" fmla="*/ 30 w 74"/>
                  <a:gd name="T55" fmla="*/ 22 h 28"/>
                  <a:gd name="T56" fmla="*/ 25 w 74"/>
                  <a:gd name="T57" fmla="*/ 24 h 28"/>
                  <a:gd name="T58" fmla="*/ 20 w 74"/>
                  <a:gd name="T59" fmla="*/ 27 h 28"/>
                  <a:gd name="T60" fmla="*/ 16 w 74"/>
                  <a:gd name="T61" fmla="*/ 27 h 28"/>
                  <a:gd name="T62" fmla="*/ 8 w 74"/>
                  <a:gd name="T63" fmla="*/ 25 h 28"/>
                  <a:gd name="T64" fmla="*/ 2 w 74"/>
                  <a:gd name="T65" fmla="*/ 27 h 28"/>
                  <a:gd name="T66" fmla="*/ 0 w 74"/>
                  <a:gd name="T67" fmla="*/ 9 h 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28"/>
                  <a:gd name="T104" fmla="*/ 74 w 74"/>
                  <a:gd name="T105" fmla="*/ 28 h 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28">
                    <a:moveTo>
                      <a:pt x="0" y="9"/>
                    </a:moveTo>
                    <a:lnTo>
                      <a:pt x="6" y="9"/>
                    </a:lnTo>
                    <a:lnTo>
                      <a:pt x="10" y="7"/>
                    </a:lnTo>
                    <a:lnTo>
                      <a:pt x="20" y="2"/>
                    </a:lnTo>
                    <a:lnTo>
                      <a:pt x="25" y="0"/>
                    </a:lnTo>
                    <a:lnTo>
                      <a:pt x="28" y="0"/>
                    </a:lnTo>
                    <a:lnTo>
                      <a:pt x="32" y="0"/>
                    </a:lnTo>
                    <a:lnTo>
                      <a:pt x="41" y="0"/>
                    </a:lnTo>
                    <a:lnTo>
                      <a:pt x="46" y="0"/>
                    </a:lnTo>
                    <a:lnTo>
                      <a:pt x="50" y="1"/>
                    </a:lnTo>
                    <a:lnTo>
                      <a:pt x="52" y="2"/>
                    </a:lnTo>
                    <a:lnTo>
                      <a:pt x="58" y="5"/>
                    </a:lnTo>
                    <a:lnTo>
                      <a:pt x="63" y="7"/>
                    </a:lnTo>
                    <a:lnTo>
                      <a:pt x="65" y="7"/>
                    </a:lnTo>
                    <a:lnTo>
                      <a:pt x="65" y="8"/>
                    </a:lnTo>
                    <a:lnTo>
                      <a:pt x="71" y="9"/>
                    </a:lnTo>
                    <a:lnTo>
                      <a:pt x="73" y="10"/>
                    </a:lnTo>
                    <a:lnTo>
                      <a:pt x="73" y="14"/>
                    </a:lnTo>
                    <a:lnTo>
                      <a:pt x="70" y="14"/>
                    </a:lnTo>
                    <a:lnTo>
                      <a:pt x="70" y="15"/>
                    </a:lnTo>
                    <a:lnTo>
                      <a:pt x="68" y="17"/>
                    </a:lnTo>
                    <a:lnTo>
                      <a:pt x="63" y="17"/>
                    </a:lnTo>
                    <a:lnTo>
                      <a:pt x="61" y="18"/>
                    </a:lnTo>
                    <a:lnTo>
                      <a:pt x="58" y="18"/>
                    </a:lnTo>
                    <a:lnTo>
                      <a:pt x="47" y="17"/>
                    </a:lnTo>
                    <a:lnTo>
                      <a:pt x="41" y="18"/>
                    </a:lnTo>
                    <a:lnTo>
                      <a:pt x="35" y="21"/>
                    </a:lnTo>
                    <a:lnTo>
                      <a:pt x="30" y="22"/>
                    </a:lnTo>
                    <a:lnTo>
                      <a:pt x="25" y="24"/>
                    </a:lnTo>
                    <a:lnTo>
                      <a:pt x="20" y="27"/>
                    </a:lnTo>
                    <a:lnTo>
                      <a:pt x="16" y="27"/>
                    </a:lnTo>
                    <a:lnTo>
                      <a:pt x="8" y="25"/>
                    </a:lnTo>
                    <a:lnTo>
                      <a:pt x="2" y="27"/>
                    </a:lnTo>
                    <a:lnTo>
                      <a:pt x="0" y="9"/>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6816" name="Freeform 925"/>
              <p:cNvSpPr>
                <a:spLocks/>
              </p:cNvSpPr>
              <p:nvPr/>
            </p:nvSpPr>
            <p:spPr bwMode="auto">
              <a:xfrm>
                <a:off x="636" y="3142"/>
                <a:ext cx="27" cy="1"/>
              </a:xfrm>
              <a:custGeom>
                <a:avLst/>
                <a:gdLst>
                  <a:gd name="T0" fmla="*/ 26 w 27"/>
                  <a:gd name="T1" fmla="*/ 0 h 1"/>
                  <a:gd name="T2" fmla="*/ 20 w 27"/>
                  <a:gd name="T3" fmla="*/ 0 h 1"/>
                  <a:gd name="T4" fmla="*/ 10 w 27"/>
                  <a:gd name="T5" fmla="*/ 0 h 1"/>
                  <a:gd name="T6" fmla="*/ 0 w 27"/>
                  <a:gd name="T7" fmla="*/ 0 h 1"/>
                  <a:gd name="T8" fmla="*/ 3 w 27"/>
                  <a:gd name="T9" fmla="*/ 0 h 1"/>
                  <a:gd name="T10" fmla="*/ 13 w 27"/>
                  <a:gd name="T11" fmla="*/ 0 h 1"/>
                  <a:gd name="T12" fmla="*/ 20 w 27"/>
                  <a:gd name="T13" fmla="*/ 0 h 1"/>
                  <a:gd name="T14" fmla="*/ 22 w 27"/>
                  <a:gd name="T15" fmla="*/ 0 h 1"/>
                  <a:gd name="T16" fmla="*/ 26 w 27"/>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1"/>
                  <a:gd name="T29" fmla="*/ 27 w 27"/>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1">
                    <a:moveTo>
                      <a:pt x="26" y="0"/>
                    </a:moveTo>
                    <a:lnTo>
                      <a:pt x="20" y="0"/>
                    </a:lnTo>
                    <a:lnTo>
                      <a:pt x="10" y="0"/>
                    </a:lnTo>
                    <a:lnTo>
                      <a:pt x="0" y="0"/>
                    </a:lnTo>
                    <a:lnTo>
                      <a:pt x="3" y="0"/>
                    </a:lnTo>
                    <a:lnTo>
                      <a:pt x="13" y="0"/>
                    </a:lnTo>
                    <a:lnTo>
                      <a:pt x="20" y="0"/>
                    </a:lnTo>
                    <a:lnTo>
                      <a:pt x="22"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6817" name="Freeform 926"/>
              <p:cNvSpPr>
                <a:spLocks/>
              </p:cNvSpPr>
              <p:nvPr/>
            </p:nvSpPr>
            <p:spPr bwMode="auto">
              <a:xfrm>
                <a:off x="643" y="3133"/>
                <a:ext cx="28" cy="1"/>
              </a:xfrm>
              <a:custGeom>
                <a:avLst/>
                <a:gdLst>
                  <a:gd name="T0" fmla="*/ 23 w 28"/>
                  <a:gd name="T1" fmla="*/ 0 h 1"/>
                  <a:gd name="T2" fmla="*/ 27 w 28"/>
                  <a:gd name="T3" fmla="*/ 0 h 1"/>
                  <a:gd name="T4" fmla="*/ 17 w 28"/>
                  <a:gd name="T5" fmla="*/ 0 h 1"/>
                  <a:gd name="T6" fmla="*/ 8 w 28"/>
                  <a:gd name="T7" fmla="*/ 0 h 1"/>
                  <a:gd name="T8" fmla="*/ 1 w 28"/>
                  <a:gd name="T9" fmla="*/ 0 h 1"/>
                  <a:gd name="T10" fmla="*/ 0 w 28"/>
                  <a:gd name="T11" fmla="*/ 0 h 1"/>
                  <a:gd name="T12" fmla="*/ 8 w 28"/>
                  <a:gd name="T13" fmla="*/ 0 h 1"/>
                  <a:gd name="T14" fmla="*/ 17 w 28"/>
                  <a:gd name="T15" fmla="*/ 0 h 1"/>
                  <a:gd name="T16" fmla="*/ 23 w 28"/>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1"/>
                  <a:gd name="T29" fmla="*/ 28 w 28"/>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1">
                    <a:moveTo>
                      <a:pt x="23" y="0"/>
                    </a:moveTo>
                    <a:lnTo>
                      <a:pt x="27" y="0"/>
                    </a:lnTo>
                    <a:lnTo>
                      <a:pt x="17" y="0"/>
                    </a:lnTo>
                    <a:lnTo>
                      <a:pt x="8" y="0"/>
                    </a:lnTo>
                    <a:lnTo>
                      <a:pt x="1" y="0"/>
                    </a:lnTo>
                    <a:lnTo>
                      <a:pt x="0" y="0"/>
                    </a:lnTo>
                    <a:lnTo>
                      <a:pt x="8" y="0"/>
                    </a:lnTo>
                    <a:lnTo>
                      <a:pt x="17" y="0"/>
                    </a:lnTo>
                    <a:lnTo>
                      <a:pt x="23" y="0"/>
                    </a:lnTo>
                  </a:path>
                </a:pathLst>
              </a:custGeom>
              <a:solidFill>
                <a:srgbClr val="402000"/>
              </a:solidFill>
              <a:ln w="9525" cap="rnd">
                <a:noFill/>
                <a:round/>
                <a:headEnd type="none" w="sm" len="sm"/>
                <a:tailEnd type="none" w="sm" len="sm"/>
              </a:ln>
            </p:spPr>
            <p:txBody>
              <a:bodyPr/>
              <a:lstStyle/>
              <a:p>
                <a:endParaRPr lang="es-ES"/>
              </a:p>
            </p:txBody>
          </p:sp>
          <p:sp>
            <p:nvSpPr>
              <p:cNvPr id="106818" name="Freeform 927"/>
              <p:cNvSpPr>
                <a:spLocks/>
              </p:cNvSpPr>
              <p:nvPr/>
            </p:nvSpPr>
            <p:spPr bwMode="auto">
              <a:xfrm>
                <a:off x="609" y="3133"/>
                <a:ext cx="28" cy="1"/>
              </a:xfrm>
              <a:custGeom>
                <a:avLst/>
                <a:gdLst>
                  <a:gd name="T0" fmla="*/ 27 w 28"/>
                  <a:gd name="T1" fmla="*/ 0 h 1"/>
                  <a:gd name="T2" fmla="*/ 0 w 28"/>
                  <a:gd name="T3" fmla="*/ 0 h 1"/>
                  <a:gd name="T4" fmla="*/ 27 w 28"/>
                  <a:gd name="T5" fmla="*/ 0 h 1"/>
                  <a:gd name="T6" fmla="*/ 0 60000 65536"/>
                  <a:gd name="T7" fmla="*/ 0 60000 65536"/>
                  <a:gd name="T8" fmla="*/ 0 60000 65536"/>
                  <a:gd name="T9" fmla="*/ 0 w 28"/>
                  <a:gd name="T10" fmla="*/ 0 h 1"/>
                  <a:gd name="T11" fmla="*/ 28 w 28"/>
                  <a:gd name="T12" fmla="*/ 1 h 1"/>
                </a:gdLst>
                <a:ahLst/>
                <a:cxnLst>
                  <a:cxn ang="T6">
                    <a:pos x="T0" y="T1"/>
                  </a:cxn>
                  <a:cxn ang="T7">
                    <a:pos x="T2" y="T3"/>
                  </a:cxn>
                  <a:cxn ang="T8">
                    <a:pos x="T4" y="T5"/>
                  </a:cxn>
                </a:cxnLst>
                <a:rect l="T9" t="T10" r="T11" b="T12"/>
                <a:pathLst>
                  <a:path w="28" h="1">
                    <a:moveTo>
                      <a:pt x="27" y="0"/>
                    </a:moveTo>
                    <a:lnTo>
                      <a:pt x="0" y="0"/>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6819" name="Freeform 928"/>
              <p:cNvSpPr>
                <a:spLocks/>
              </p:cNvSpPr>
              <p:nvPr/>
            </p:nvSpPr>
            <p:spPr bwMode="auto">
              <a:xfrm>
                <a:off x="595" y="3135"/>
                <a:ext cx="28" cy="27"/>
              </a:xfrm>
              <a:custGeom>
                <a:avLst/>
                <a:gdLst>
                  <a:gd name="T0" fmla="*/ 27 w 28"/>
                  <a:gd name="T1" fmla="*/ 0 h 27"/>
                  <a:gd name="T2" fmla="*/ 12 w 28"/>
                  <a:gd name="T3" fmla="*/ 11 h 27"/>
                  <a:gd name="T4" fmla="*/ 0 w 28"/>
                  <a:gd name="T5" fmla="*/ 26 h 27"/>
                  <a:gd name="T6" fmla="*/ 10 w 28"/>
                  <a:gd name="T7" fmla="*/ 11 h 27"/>
                  <a:gd name="T8" fmla="*/ 27 w 28"/>
                  <a:gd name="T9" fmla="*/ 0 h 27"/>
                  <a:gd name="T10" fmla="*/ 0 60000 65536"/>
                  <a:gd name="T11" fmla="*/ 0 60000 65536"/>
                  <a:gd name="T12" fmla="*/ 0 60000 65536"/>
                  <a:gd name="T13" fmla="*/ 0 60000 65536"/>
                  <a:gd name="T14" fmla="*/ 0 60000 65536"/>
                  <a:gd name="T15" fmla="*/ 0 w 28"/>
                  <a:gd name="T16" fmla="*/ 0 h 27"/>
                  <a:gd name="T17" fmla="*/ 28 w 28"/>
                  <a:gd name="T18" fmla="*/ 27 h 27"/>
                </a:gdLst>
                <a:ahLst/>
                <a:cxnLst>
                  <a:cxn ang="T10">
                    <a:pos x="T0" y="T1"/>
                  </a:cxn>
                  <a:cxn ang="T11">
                    <a:pos x="T2" y="T3"/>
                  </a:cxn>
                  <a:cxn ang="T12">
                    <a:pos x="T4" y="T5"/>
                  </a:cxn>
                  <a:cxn ang="T13">
                    <a:pos x="T6" y="T7"/>
                  </a:cxn>
                  <a:cxn ang="T14">
                    <a:pos x="T8" y="T9"/>
                  </a:cxn>
                </a:cxnLst>
                <a:rect l="T15" t="T16" r="T17" b="T18"/>
                <a:pathLst>
                  <a:path w="28" h="27">
                    <a:moveTo>
                      <a:pt x="27" y="0"/>
                    </a:moveTo>
                    <a:lnTo>
                      <a:pt x="12" y="11"/>
                    </a:lnTo>
                    <a:lnTo>
                      <a:pt x="0" y="26"/>
                    </a:lnTo>
                    <a:lnTo>
                      <a:pt x="10" y="11"/>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6820" name="Freeform 929"/>
              <p:cNvSpPr>
                <a:spLocks/>
              </p:cNvSpPr>
              <p:nvPr/>
            </p:nvSpPr>
            <p:spPr bwMode="auto">
              <a:xfrm>
                <a:off x="421" y="3194"/>
                <a:ext cx="233" cy="180"/>
              </a:xfrm>
              <a:custGeom>
                <a:avLst/>
                <a:gdLst>
                  <a:gd name="T0" fmla="*/ 186 w 233"/>
                  <a:gd name="T1" fmla="*/ 119 h 180"/>
                  <a:gd name="T2" fmla="*/ 183 w 233"/>
                  <a:gd name="T3" fmla="*/ 174 h 180"/>
                  <a:gd name="T4" fmla="*/ 199 w 233"/>
                  <a:gd name="T5" fmla="*/ 179 h 180"/>
                  <a:gd name="T6" fmla="*/ 211 w 233"/>
                  <a:gd name="T7" fmla="*/ 179 h 180"/>
                  <a:gd name="T8" fmla="*/ 222 w 233"/>
                  <a:gd name="T9" fmla="*/ 175 h 180"/>
                  <a:gd name="T10" fmla="*/ 228 w 233"/>
                  <a:gd name="T11" fmla="*/ 124 h 180"/>
                  <a:gd name="T12" fmla="*/ 229 w 233"/>
                  <a:gd name="T13" fmla="*/ 91 h 180"/>
                  <a:gd name="T14" fmla="*/ 229 w 233"/>
                  <a:gd name="T15" fmla="*/ 79 h 180"/>
                  <a:gd name="T16" fmla="*/ 232 w 233"/>
                  <a:gd name="T17" fmla="*/ 68 h 180"/>
                  <a:gd name="T18" fmla="*/ 232 w 233"/>
                  <a:gd name="T19" fmla="*/ 62 h 180"/>
                  <a:gd name="T20" fmla="*/ 228 w 233"/>
                  <a:gd name="T21" fmla="*/ 53 h 180"/>
                  <a:gd name="T22" fmla="*/ 218 w 233"/>
                  <a:gd name="T23" fmla="*/ 43 h 180"/>
                  <a:gd name="T24" fmla="*/ 206 w 233"/>
                  <a:gd name="T25" fmla="*/ 40 h 180"/>
                  <a:gd name="T26" fmla="*/ 178 w 233"/>
                  <a:gd name="T27" fmla="*/ 29 h 180"/>
                  <a:gd name="T28" fmla="*/ 137 w 233"/>
                  <a:gd name="T29" fmla="*/ 20 h 180"/>
                  <a:gd name="T30" fmla="*/ 130 w 233"/>
                  <a:gd name="T31" fmla="*/ 20 h 180"/>
                  <a:gd name="T32" fmla="*/ 125 w 233"/>
                  <a:gd name="T33" fmla="*/ 20 h 180"/>
                  <a:gd name="T34" fmla="*/ 123 w 233"/>
                  <a:gd name="T35" fmla="*/ 18 h 180"/>
                  <a:gd name="T36" fmla="*/ 119 w 233"/>
                  <a:gd name="T37" fmla="*/ 16 h 180"/>
                  <a:gd name="T38" fmla="*/ 118 w 233"/>
                  <a:gd name="T39" fmla="*/ 17 h 180"/>
                  <a:gd name="T40" fmla="*/ 116 w 233"/>
                  <a:gd name="T41" fmla="*/ 17 h 180"/>
                  <a:gd name="T42" fmla="*/ 113 w 233"/>
                  <a:gd name="T43" fmla="*/ 13 h 180"/>
                  <a:gd name="T44" fmla="*/ 109 w 233"/>
                  <a:gd name="T45" fmla="*/ 10 h 180"/>
                  <a:gd name="T46" fmla="*/ 108 w 233"/>
                  <a:gd name="T47" fmla="*/ 10 h 180"/>
                  <a:gd name="T48" fmla="*/ 103 w 233"/>
                  <a:gd name="T49" fmla="*/ 10 h 180"/>
                  <a:gd name="T50" fmla="*/ 103 w 233"/>
                  <a:gd name="T51" fmla="*/ 8 h 180"/>
                  <a:gd name="T52" fmla="*/ 98 w 233"/>
                  <a:gd name="T53" fmla="*/ 0 h 180"/>
                  <a:gd name="T54" fmla="*/ 6 w 233"/>
                  <a:gd name="T55" fmla="*/ 0 h 180"/>
                  <a:gd name="T56" fmla="*/ 6 w 233"/>
                  <a:gd name="T57" fmla="*/ 9 h 180"/>
                  <a:gd name="T58" fmla="*/ 2 w 233"/>
                  <a:gd name="T59" fmla="*/ 18 h 180"/>
                  <a:gd name="T60" fmla="*/ 1 w 233"/>
                  <a:gd name="T61" fmla="*/ 24 h 180"/>
                  <a:gd name="T62" fmla="*/ 0 w 233"/>
                  <a:gd name="T63" fmla="*/ 31 h 180"/>
                  <a:gd name="T64" fmla="*/ 0 w 233"/>
                  <a:gd name="T65" fmla="*/ 43 h 180"/>
                  <a:gd name="T66" fmla="*/ 0 w 233"/>
                  <a:gd name="T67" fmla="*/ 50 h 180"/>
                  <a:gd name="T68" fmla="*/ 2 w 233"/>
                  <a:gd name="T69" fmla="*/ 56 h 180"/>
                  <a:gd name="T70" fmla="*/ 6 w 233"/>
                  <a:gd name="T71" fmla="*/ 62 h 180"/>
                  <a:gd name="T72" fmla="*/ 10 w 233"/>
                  <a:gd name="T73" fmla="*/ 64 h 180"/>
                  <a:gd name="T74" fmla="*/ 18 w 233"/>
                  <a:gd name="T75" fmla="*/ 65 h 180"/>
                  <a:gd name="T76" fmla="*/ 27 w 233"/>
                  <a:gd name="T77" fmla="*/ 68 h 180"/>
                  <a:gd name="T78" fmla="*/ 31 w 233"/>
                  <a:gd name="T79" fmla="*/ 73 h 180"/>
                  <a:gd name="T80" fmla="*/ 35 w 233"/>
                  <a:gd name="T81" fmla="*/ 76 h 180"/>
                  <a:gd name="T82" fmla="*/ 43 w 233"/>
                  <a:gd name="T83" fmla="*/ 79 h 180"/>
                  <a:gd name="T84" fmla="*/ 52 w 233"/>
                  <a:gd name="T85" fmla="*/ 83 h 180"/>
                  <a:gd name="T86" fmla="*/ 66 w 233"/>
                  <a:gd name="T87" fmla="*/ 84 h 180"/>
                  <a:gd name="T88" fmla="*/ 79 w 233"/>
                  <a:gd name="T89" fmla="*/ 84 h 180"/>
                  <a:gd name="T90" fmla="*/ 88 w 233"/>
                  <a:gd name="T91" fmla="*/ 83 h 180"/>
                  <a:gd name="T92" fmla="*/ 96 w 233"/>
                  <a:gd name="T93" fmla="*/ 83 h 180"/>
                  <a:gd name="T94" fmla="*/ 103 w 233"/>
                  <a:gd name="T95" fmla="*/ 86 h 180"/>
                  <a:gd name="T96" fmla="*/ 116 w 233"/>
                  <a:gd name="T97" fmla="*/ 86 h 180"/>
                  <a:gd name="T98" fmla="*/ 166 w 233"/>
                  <a:gd name="T99" fmla="*/ 89 h 180"/>
                  <a:gd name="T100" fmla="*/ 177 w 233"/>
                  <a:gd name="T101" fmla="*/ 91 h 180"/>
                  <a:gd name="T102" fmla="*/ 178 w 233"/>
                  <a:gd name="T103" fmla="*/ 93 h 180"/>
                  <a:gd name="T104" fmla="*/ 186 w 233"/>
                  <a:gd name="T105" fmla="*/ 94 h 180"/>
                  <a:gd name="T106" fmla="*/ 183 w 233"/>
                  <a:gd name="T107" fmla="*/ 99 h 180"/>
                  <a:gd name="T108" fmla="*/ 186 w 233"/>
                  <a:gd name="T109" fmla="*/ 104 h 180"/>
                  <a:gd name="T110" fmla="*/ 186 w 233"/>
                  <a:gd name="T111" fmla="*/ 119 h 18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3"/>
                  <a:gd name="T169" fmla="*/ 0 h 180"/>
                  <a:gd name="T170" fmla="*/ 233 w 233"/>
                  <a:gd name="T171" fmla="*/ 180 h 18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3" h="180">
                    <a:moveTo>
                      <a:pt x="186" y="119"/>
                    </a:moveTo>
                    <a:lnTo>
                      <a:pt x="183" y="174"/>
                    </a:lnTo>
                    <a:lnTo>
                      <a:pt x="199" y="179"/>
                    </a:lnTo>
                    <a:lnTo>
                      <a:pt x="211" y="179"/>
                    </a:lnTo>
                    <a:lnTo>
                      <a:pt x="222" y="175"/>
                    </a:lnTo>
                    <a:lnTo>
                      <a:pt x="228" y="124"/>
                    </a:lnTo>
                    <a:lnTo>
                      <a:pt x="229" y="91"/>
                    </a:lnTo>
                    <a:lnTo>
                      <a:pt x="229" y="79"/>
                    </a:lnTo>
                    <a:lnTo>
                      <a:pt x="232" y="68"/>
                    </a:lnTo>
                    <a:lnTo>
                      <a:pt x="232" y="62"/>
                    </a:lnTo>
                    <a:lnTo>
                      <a:pt x="228" y="53"/>
                    </a:lnTo>
                    <a:lnTo>
                      <a:pt x="218" y="43"/>
                    </a:lnTo>
                    <a:lnTo>
                      <a:pt x="206" y="40"/>
                    </a:lnTo>
                    <a:lnTo>
                      <a:pt x="178" y="29"/>
                    </a:lnTo>
                    <a:lnTo>
                      <a:pt x="137" y="20"/>
                    </a:lnTo>
                    <a:lnTo>
                      <a:pt x="130" y="20"/>
                    </a:lnTo>
                    <a:lnTo>
                      <a:pt x="125" y="20"/>
                    </a:lnTo>
                    <a:lnTo>
                      <a:pt x="123" y="18"/>
                    </a:lnTo>
                    <a:lnTo>
                      <a:pt x="119" y="16"/>
                    </a:lnTo>
                    <a:lnTo>
                      <a:pt x="118" y="17"/>
                    </a:lnTo>
                    <a:lnTo>
                      <a:pt x="116" y="17"/>
                    </a:lnTo>
                    <a:lnTo>
                      <a:pt x="113" y="13"/>
                    </a:lnTo>
                    <a:lnTo>
                      <a:pt x="109" y="10"/>
                    </a:lnTo>
                    <a:lnTo>
                      <a:pt x="108" y="10"/>
                    </a:lnTo>
                    <a:lnTo>
                      <a:pt x="103" y="10"/>
                    </a:lnTo>
                    <a:lnTo>
                      <a:pt x="103" y="8"/>
                    </a:lnTo>
                    <a:lnTo>
                      <a:pt x="98" y="0"/>
                    </a:lnTo>
                    <a:lnTo>
                      <a:pt x="6" y="0"/>
                    </a:lnTo>
                    <a:lnTo>
                      <a:pt x="6" y="9"/>
                    </a:lnTo>
                    <a:lnTo>
                      <a:pt x="2" y="18"/>
                    </a:lnTo>
                    <a:lnTo>
                      <a:pt x="1" y="24"/>
                    </a:lnTo>
                    <a:lnTo>
                      <a:pt x="0" y="31"/>
                    </a:lnTo>
                    <a:lnTo>
                      <a:pt x="0" y="43"/>
                    </a:lnTo>
                    <a:lnTo>
                      <a:pt x="0" y="50"/>
                    </a:lnTo>
                    <a:lnTo>
                      <a:pt x="2" y="56"/>
                    </a:lnTo>
                    <a:lnTo>
                      <a:pt x="6" y="62"/>
                    </a:lnTo>
                    <a:lnTo>
                      <a:pt x="10" y="64"/>
                    </a:lnTo>
                    <a:lnTo>
                      <a:pt x="18" y="65"/>
                    </a:lnTo>
                    <a:lnTo>
                      <a:pt x="27" y="68"/>
                    </a:lnTo>
                    <a:lnTo>
                      <a:pt x="31" y="73"/>
                    </a:lnTo>
                    <a:lnTo>
                      <a:pt x="35" y="76"/>
                    </a:lnTo>
                    <a:lnTo>
                      <a:pt x="43" y="79"/>
                    </a:lnTo>
                    <a:lnTo>
                      <a:pt x="52" y="83"/>
                    </a:lnTo>
                    <a:lnTo>
                      <a:pt x="66" y="84"/>
                    </a:lnTo>
                    <a:lnTo>
                      <a:pt x="79" y="84"/>
                    </a:lnTo>
                    <a:lnTo>
                      <a:pt x="88" y="83"/>
                    </a:lnTo>
                    <a:lnTo>
                      <a:pt x="96" y="83"/>
                    </a:lnTo>
                    <a:lnTo>
                      <a:pt x="103" y="86"/>
                    </a:lnTo>
                    <a:lnTo>
                      <a:pt x="116" y="86"/>
                    </a:lnTo>
                    <a:lnTo>
                      <a:pt x="166" y="89"/>
                    </a:lnTo>
                    <a:lnTo>
                      <a:pt x="177" y="91"/>
                    </a:lnTo>
                    <a:lnTo>
                      <a:pt x="178" y="93"/>
                    </a:lnTo>
                    <a:lnTo>
                      <a:pt x="186" y="94"/>
                    </a:lnTo>
                    <a:lnTo>
                      <a:pt x="183" y="99"/>
                    </a:lnTo>
                    <a:lnTo>
                      <a:pt x="186" y="104"/>
                    </a:lnTo>
                    <a:lnTo>
                      <a:pt x="186" y="119"/>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821" name="Freeform 930"/>
              <p:cNvSpPr>
                <a:spLocks/>
              </p:cNvSpPr>
              <p:nvPr/>
            </p:nvSpPr>
            <p:spPr bwMode="auto">
              <a:xfrm>
                <a:off x="432" y="3205"/>
                <a:ext cx="222" cy="166"/>
              </a:xfrm>
              <a:custGeom>
                <a:avLst/>
                <a:gdLst>
                  <a:gd name="T0" fmla="*/ 6 w 222"/>
                  <a:gd name="T1" fmla="*/ 8 h 166"/>
                  <a:gd name="T2" fmla="*/ 0 w 222"/>
                  <a:gd name="T3" fmla="*/ 19 h 166"/>
                  <a:gd name="T4" fmla="*/ 5 w 222"/>
                  <a:gd name="T5" fmla="*/ 50 h 166"/>
                  <a:gd name="T6" fmla="*/ 17 w 222"/>
                  <a:gd name="T7" fmla="*/ 50 h 166"/>
                  <a:gd name="T8" fmla="*/ 30 w 222"/>
                  <a:gd name="T9" fmla="*/ 61 h 166"/>
                  <a:gd name="T10" fmla="*/ 61 w 222"/>
                  <a:gd name="T11" fmla="*/ 69 h 166"/>
                  <a:gd name="T12" fmla="*/ 91 w 222"/>
                  <a:gd name="T13" fmla="*/ 69 h 166"/>
                  <a:gd name="T14" fmla="*/ 80 w 222"/>
                  <a:gd name="T15" fmla="*/ 58 h 166"/>
                  <a:gd name="T16" fmla="*/ 93 w 222"/>
                  <a:gd name="T17" fmla="*/ 69 h 166"/>
                  <a:gd name="T18" fmla="*/ 108 w 222"/>
                  <a:gd name="T19" fmla="*/ 71 h 166"/>
                  <a:gd name="T20" fmla="*/ 98 w 222"/>
                  <a:gd name="T21" fmla="*/ 63 h 166"/>
                  <a:gd name="T22" fmla="*/ 115 w 222"/>
                  <a:gd name="T23" fmla="*/ 72 h 166"/>
                  <a:gd name="T24" fmla="*/ 165 w 222"/>
                  <a:gd name="T25" fmla="*/ 79 h 166"/>
                  <a:gd name="T26" fmla="*/ 179 w 222"/>
                  <a:gd name="T27" fmla="*/ 83 h 166"/>
                  <a:gd name="T28" fmla="*/ 191 w 222"/>
                  <a:gd name="T29" fmla="*/ 79 h 166"/>
                  <a:gd name="T30" fmla="*/ 179 w 222"/>
                  <a:gd name="T31" fmla="*/ 85 h 166"/>
                  <a:gd name="T32" fmla="*/ 179 w 222"/>
                  <a:gd name="T33" fmla="*/ 94 h 166"/>
                  <a:gd name="T34" fmla="*/ 192 w 222"/>
                  <a:gd name="T35" fmla="*/ 165 h 166"/>
                  <a:gd name="T36" fmla="*/ 217 w 222"/>
                  <a:gd name="T37" fmla="*/ 107 h 166"/>
                  <a:gd name="T38" fmla="*/ 221 w 222"/>
                  <a:gd name="T39" fmla="*/ 60 h 166"/>
                  <a:gd name="T40" fmla="*/ 213 w 222"/>
                  <a:gd name="T41" fmla="*/ 42 h 166"/>
                  <a:gd name="T42" fmla="*/ 187 w 222"/>
                  <a:gd name="T43" fmla="*/ 28 h 166"/>
                  <a:gd name="T44" fmla="*/ 133 w 222"/>
                  <a:gd name="T45" fmla="*/ 12 h 166"/>
                  <a:gd name="T46" fmla="*/ 113 w 222"/>
                  <a:gd name="T47" fmla="*/ 19 h 166"/>
                  <a:gd name="T48" fmla="*/ 105 w 222"/>
                  <a:gd name="T49" fmla="*/ 20 h 166"/>
                  <a:gd name="T50" fmla="*/ 115 w 222"/>
                  <a:gd name="T51" fmla="*/ 11 h 166"/>
                  <a:gd name="T52" fmla="*/ 110 w 222"/>
                  <a:gd name="T53" fmla="*/ 9 h 166"/>
                  <a:gd name="T54" fmla="*/ 103 w 222"/>
                  <a:gd name="T55" fmla="*/ 14 h 166"/>
                  <a:gd name="T56" fmla="*/ 103 w 222"/>
                  <a:gd name="T57" fmla="*/ 11 h 166"/>
                  <a:gd name="T58" fmla="*/ 104 w 222"/>
                  <a:gd name="T59" fmla="*/ 6 h 166"/>
                  <a:gd name="T60" fmla="*/ 91 w 222"/>
                  <a:gd name="T61" fmla="*/ 9 h 166"/>
                  <a:gd name="T62" fmla="*/ 92 w 222"/>
                  <a:gd name="T63" fmla="*/ 5 h 166"/>
                  <a:gd name="T64" fmla="*/ 87 w 222"/>
                  <a:gd name="T65" fmla="*/ 0 h 166"/>
                  <a:gd name="T66" fmla="*/ 75 w 222"/>
                  <a:gd name="T67" fmla="*/ 7 h 166"/>
                  <a:gd name="T68" fmla="*/ 56 w 222"/>
                  <a:gd name="T69" fmla="*/ 3 h 166"/>
                  <a:gd name="T70" fmla="*/ 50 w 222"/>
                  <a:gd name="T71" fmla="*/ 9 h 166"/>
                  <a:gd name="T72" fmla="*/ 30 w 222"/>
                  <a:gd name="T73" fmla="*/ 11 h 166"/>
                  <a:gd name="T74" fmla="*/ 26 w 222"/>
                  <a:gd name="T75" fmla="*/ 5 h 166"/>
                  <a:gd name="T76" fmla="*/ 18 w 222"/>
                  <a:gd name="T77" fmla="*/ 11 h 166"/>
                  <a:gd name="T78" fmla="*/ 9 w 222"/>
                  <a:gd name="T79" fmla="*/ 3 h 16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2"/>
                  <a:gd name="T121" fmla="*/ 0 h 166"/>
                  <a:gd name="T122" fmla="*/ 222 w 222"/>
                  <a:gd name="T123" fmla="*/ 166 h 16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2" h="166">
                    <a:moveTo>
                      <a:pt x="6" y="1"/>
                    </a:moveTo>
                    <a:lnTo>
                      <a:pt x="6" y="8"/>
                    </a:lnTo>
                    <a:lnTo>
                      <a:pt x="2" y="6"/>
                    </a:lnTo>
                    <a:lnTo>
                      <a:pt x="0" y="19"/>
                    </a:lnTo>
                    <a:lnTo>
                      <a:pt x="0" y="34"/>
                    </a:lnTo>
                    <a:lnTo>
                      <a:pt x="5" y="50"/>
                    </a:lnTo>
                    <a:lnTo>
                      <a:pt x="18" y="54"/>
                    </a:lnTo>
                    <a:lnTo>
                      <a:pt x="17" y="50"/>
                    </a:lnTo>
                    <a:lnTo>
                      <a:pt x="24" y="56"/>
                    </a:lnTo>
                    <a:lnTo>
                      <a:pt x="30" y="61"/>
                    </a:lnTo>
                    <a:lnTo>
                      <a:pt x="44" y="68"/>
                    </a:lnTo>
                    <a:lnTo>
                      <a:pt x="61" y="69"/>
                    </a:lnTo>
                    <a:lnTo>
                      <a:pt x="82" y="70"/>
                    </a:lnTo>
                    <a:lnTo>
                      <a:pt x="91" y="69"/>
                    </a:lnTo>
                    <a:lnTo>
                      <a:pt x="83" y="67"/>
                    </a:lnTo>
                    <a:lnTo>
                      <a:pt x="80" y="58"/>
                    </a:lnTo>
                    <a:lnTo>
                      <a:pt x="85" y="64"/>
                    </a:lnTo>
                    <a:lnTo>
                      <a:pt x="93" y="69"/>
                    </a:lnTo>
                    <a:lnTo>
                      <a:pt x="101" y="72"/>
                    </a:lnTo>
                    <a:lnTo>
                      <a:pt x="108" y="71"/>
                    </a:lnTo>
                    <a:lnTo>
                      <a:pt x="103" y="68"/>
                    </a:lnTo>
                    <a:lnTo>
                      <a:pt x="98" y="63"/>
                    </a:lnTo>
                    <a:lnTo>
                      <a:pt x="105" y="68"/>
                    </a:lnTo>
                    <a:lnTo>
                      <a:pt x="115" y="72"/>
                    </a:lnTo>
                    <a:lnTo>
                      <a:pt x="139" y="75"/>
                    </a:lnTo>
                    <a:lnTo>
                      <a:pt x="165" y="79"/>
                    </a:lnTo>
                    <a:lnTo>
                      <a:pt x="176" y="82"/>
                    </a:lnTo>
                    <a:lnTo>
                      <a:pt x="179" y="83"/>
                    </a:lnTo>
                    <a:lnTo>
                      <a:pt x="182" y="80"/>
                    </a:lnTo>
                    <a:lnTo>
                      <a:pt x="191" y="79"/>
                    </a:lnTo>
                    <a:lnTo>
                      <a:pt x="187" y="83"/>
                    </a:lnTo>
                    <a:lnTo>
                      <a:pt x="179" y="85"/>
                    </a:lnTo>
                    <a:lnTo>
                      <a:pt x="177" y="87"/>
                    </a:lnTo>
                    <a:lnTo>
                      <a:pt x="179" y="94"/>
                    </a:lnTo>
                    <a:lnTo>
                      <a:pt x="179" y="160"/>
                    </a:lnTo>
                    <a:lnTo>
                      <a:pt x="192" y="165"/>
                    </a:lnTo>
                    <a:lnTo>
                      <a:pt x="210" y="162"/>
                    </a:lnTo>
                    <a:lnTo>
                      <a:pt x="217" y="107"/>
                    </a:lnTo>
                    <a:lnTo>
                      <a:pt x="216" y="78"/>
                    </a:lnTo>
                    <a:lnTo>
                      <a:pt x="221" y="60"/>
                    </a:lnTo>
                    <a:lnTo>
                      <a:pt x="219" y="50"/>
                    </a:lnTo>
                    <a:lnTo>
                      <a:pt x="213" y="42"/>
                    </a:lnTo>
                    <a:lnTo>
                      <a:pt x="206" y="36"/>
                    </a:lnTo>
                    <a:lnTo>
                      <a:pt x="187" y="28"/>
                    </a:lnTo>
                    <a:lnTo>
                      <a:pt x="165" y="20"/>
                    </a:lnTo>
                    <a:lnTo>
                      <a:pt x="133" y="12"/>
                    </a:lnTo>
                    <a:lnTo>
                      <a:pt x="119" y="11"/>
                    </a:lnTo>
                    <a:lnTo>
                      <a:pt x="113" y="19"/>
                    </a:lnTo>
                    <a:lnTo>
                      <a:pt x="96" y="27"/>
                    </a:lnTo>
                    <a:lnTo>
                      <a:pt x="105" y="20"/>
                    </a:lnTo>
                    <a:lnTo>
                      <a:pt x="113" y="17"/>
                    </a:lnTo>
                    <a:lnTo>
                      <a:pt x="115" y="11"/>
                    </a:lnTo>
                    <a:lnTo>
                      <a:pt x="115" y="9"/>
                    </a:lnTo>
                    <a:lnTo>
                      <a:pt x="110" y="9"/>
                    </a:lnTo>
                    <a:lnTo>
                      <a:pt x="105" y="11"/>
                    </a:lnTo>
                    <a:lnTo>
                      <a:pt x="103" y="14"/>
                    </a:lnTo>
                    <a:lnTo>
                      <a:pt x="95" y="18"/>
                    </a:lnTo>
                    <a:lnTo>
                      <a:pt x="103" y="11"/>
                    </a:lnTo>
                    <a:lnTo>
                      <a:pt x="105" y="8"/>
                    </a:lnTo>
                    <a:lnTo>
                      <a:pt x="104" y="6"/>
                    </a:lnTo>
                    <a:lnTo>
                      <a:pt x="98" y="3"/>
                    </a:lnTo>
                    <a:lnTo>
                      <a:pt x="91" y="9"/>
                    </a:lnTo>
                    <a:lnTo>
                      <a:pt x="83" y="13"/>
                    </a:lnTo>
                    <a:lnTo>
                      <a:pt x="92" y="5"/>
                    </a:lnTo>
                    <a:lnTo>
                      <a:pt x="94" y="0"/>
                    </a:lnTo>
                    <a:lnTo>
                      <a:pt x="87" y="0"/>
                    </a:lnTo>
                    <a:lnTo>
                      <a:pt x="82" y="3"/>
                    </a:lnTo>
                    <a:lnTo>
                      <a:pt x="75" y="7"/>
                    </a:lnTo>
                    <a:lnTo>
                      <a:pt x="56" y="9"/>
                    </a:lnTo>
                    <a:lnTo>
                      <a:pt x="56" y="3"/>
                    </a:lnTo>
                    <a:lnTo>
                      <a:pt x="50" y="1"/>
                    </a:lnTo>
                    <a:lnTo>
                      <a:pt x="50" y="9"/>
                    </a:lnTo>
                    <a:lnTo>
                      <a:pt x="44" y="9"/>
                    </a:lnTo>
                    <a:lnTo>
                      <a:pt x="30" y="11"/>
                    </a:lnTo>
                    <a:lnTo>
                      <a:pt x="31" y="5"/>
                    </a:lnTo>
                    <a:lnTo>
                      <a:pt x="26" y="5"/>
                    </a:lnTo>
                    <a:lnTo>
                      <a:pt x="26" y="11"/>
                    </a:lnTo>
                    <a:lnTo>
                      <a:pt x="18" y="11"/>
                    </a:lnTo>
                    <a:lnTo>
                      <a:pt x="10" y="9"/>
                    </a:lnTo>
                    <a:lnTo>
                      <a:pt x="9" y="3"/>
                    </a:lnTo>
                    <a:lnTo>
                      <a:pt x="6" y="1"/>
                    </a:lnTo>
                  </a:path>
                </a:pathLst>
              </a:custGeom>
              <a:solidFill>
                <a:srgbClr val="808080"/>
              </a:solidFill>
              <a:ln w="9525" cap="rnd">
                <a:noFill/>
                <a:round/>
                <a:headEnd type="none" w="sm" len="sm"/>
                <a:tailEnd type="none" w="sm" len="sm"/>
              </a:ln>
            </p:spPr>
            <p:txBody>
              <a:bodyPr/>
              <a:lstStyle/>
              <a:p>
                <a:endParaRPr lang="es-ES"/>
              </a:p>
            </p:txBody>
          </p:sp>
          <p:sp>
            <p:nvSpPr>
              <p:cNvPr id="106822" name="Freeform 931"/>
              <p:cNvSpPr>
                <a:spLocks/>
              </p:cNvSpPr>
              <p:nvPr/>
            </p:nvSpPr>
            <p:spPr bwMode="auto">
              <a:xfrm>
                <a:off x="535" y="3254"/>
                <a:ext cx="93" cy="27"/>
              </a:xfrm>
              <a:custGeom>
                <a:avLst/>
                <a:gdLst>
                  <a:gd name="T0" fmla="*/ 0 w 93"/>
                  <a:gd name="T1" fmla="*/ 0 h 27"/>
                  <a:gd name="T2" fmla="*/ 23 w 93"/>
                  <a:gd name="T3" fmla="*/ 0 h 27"/>
                  <a:gd name="T4" fmla="*/ 46 w 93"/>
                  <a:gd name="T5" fmla="*/ 6 h 27"/>
                  <a:gd name="T6" fmla="*/ 64 w 93"/>
                  <a:gd name="T7" fmla="*/ 9 h 27"/>
                  <a:gd name="T8" fmla="*/ 79 w 93"/>
                  <a:gd name="T9" fmla="*/ 11 h 27"/>
                  <a:gd name="T10" fmla="*/ 84 w 93"/>
                  <a:gd name="T11" fmla="*/ 19 h 27"/>
                  <a:gd name="T12" fmla="*/ 92 w 93"/>
                  <a:gd name="T13" fmla="*/ 26 h 27"/>
                  <a:gd name="T14" fmla="*/ 84 w 93"/>
                  <a:gd name="T15" fmla="*/ 23 h 27"/>
                  <a:gd name="T16" fmla="*/ 78 w 93"/>
                  <a:gd name="T17" fmla="*/ 13 h 27"/>
                  <a:gd name="T18" fmla="*/ 59 w 93"/>
                  <a:gd name="T19" fmla="*/ 9 h 27"/>
                  <a:gd name="T20" fmla="*/ 46 w 93"/>
                  <a:gd name="T21" fmla="*/ 9 h 27"/>
                  <a:gd name="T22" fmla="*/ 37 w 93"/>
                  <a:gd name="T23" fmla="*/ 6 h 27"/>
                  <a:gd name="T24" fmla="*/ 21 w 93"/>
                  <a:gd name="T25" fmla="*/ 2 h 27"/>
                  <a:gd name="T26" fmla="*/ 0 w 93"/>
                  <a:gd name="T27" fmla="*/ 0 h 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3"/>
                  <a:gd name="T43" fmla="*/ 0 h 27"/>
                  <a:gd name="T44" fmla="*/ 93 w 93"/>
                  <a:gd name="T45" fmla="*/ 27 h 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3" h="27">
                    <a:moveTo>
                      <a:pt x="0" y="0"/>
                    </a:moveTo>
                    <a:lnTo>
                      <a:pt x="23" y="0"/>
                    </a:lnTo>
                    <a:lnTo>
                      <a:pt x="46" y="6"/>
                    </a:lnTo>
                    <a:lnTo>
                      <a:pt x="64" y="9"/>
                    </a:lnTo>
                    <a:lnTo>
                      <a:pt x="79" y="11"/>
                    </a:lnTo>
                    <a:lnTo>
                      <a:pt x="84" y="19"/>
                    </a:lnTo>
                    <a:lnTo>
                      <a:pt x="92" y="26"/>
                    </a:lnTo>
                    <a:lnTo>
                      <a:pt x="84" y="23"/>
                    </a:lnTo>
                    <a:lnTo>
                      <a:pt x="78" y="13"/>
                    </a:lnTo>
                    <a:lnTo>
                      <a:pt x="59" y="9"/>
                    </a:lnTo>
                    <a:lnTo>
                      <a:pt x="46" y="9"/>
                    </a:lnTo>
                    <a:lnTo>
                      <a:pt x="37" y="6"/>
                    </a:lnTo>
                    <a:lnTo>
                      <a:pt x="21" y="2"/>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6823" name="Freeform 932"/>
              <p:cNvSpPr>
                <a:spLocks/>
              </p:cNvSpPr>
              <p:nvPr/>
            </p:nvSpPr>
            <p:spPr bwMode="auto">
              <a:xfrm>
                <a:off x="459" y="3234"/>
                <a:ext cx="31" cy="27"/>
              </a:xfrm>
              <a:custGeom>
                <a:avLst/>
                <a:gdLst>
                  <a:gd name="T0" fmla="*/ 0 w 31"/>
                  <a:gd name="T1" fmla="*/ 0 h 27"/>
                  <a:gd name="T2" fmla="*/ 12 w 31"/>
                  <a:gd name="T3" fmla="*/ 26 h 27"/>
                  <a:gd name="T4" fmla="*/ 30 w 31"/>
                  <a:gd name="T5" fmla="*/ 26 h 27"/>
                  <a:gd name="T6" fmla="*/ 0 w 31"/>
                  <a:gd name="T7" fmla="*/ 0 h 27"/>
                  <a:gd name="T8" fmla="*/ 0 60000 65536"/>
                  <a:gd name="T9" fmla="*/ 0 60000 65536"/>
                  <a:gd name="T10" fmla="*/ 0 60000 65536"/>
                  <a:gd name="T11" fmla="*/ 0 60000 65536"/>
                  <a:gd name="T12" fmla="*/ 0 w 31"/>
                  <a:gd name="T13" fmla="*/ 0 h 27"/>
                  <a:gd name="T14" fmla="*/ 31 w 31"/>
                  <a:gd name="T15" fmla="*/ 27 h 27"/>
                </a:gdLst>
                <a:ahLst/>
                <a:cxnLst>
                  <a:cxn ang="T8">
                    <a:pos x="T0" y="T1"/>
                  </a:cxn>
                  <a:cxn ang="T9">
                    <a:pos x="T2" y="T3"/>
                  </a:cxn>
                  <a:cxn ang="T10">
                    <a:pos x="T4" y="T5"/>
                  </a:cxn>
                  <a:cxn ang="T11">
                    <a:pos x="T6" y="T7"/>
                  </a:cxn>
                </a:cxnLst>
                <a:rect l="T12" t="T13" r="T14" b="T15"/>
                <a:pathLst>
                  <a:path w="31" h="27">
                    <a:moveTo>
                      <a:pt x="0" y="0"/>
                    </a:moveTo>
                    <a:lnTo>
                      <a:pt x="12" y="26"/>
                    </a:lnTo>
                    <a:lnTo>
                      <a:pt x="30" y="2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6824" name="Freeform 933"/>
              <p:cNvSpPr>
                <a:spLocks/>
              </p:cNvSpPr>
              <p:nvPr/>
            </p:nvSpPr>
            <p:spPr bwMode="auto">
              <a:xfrm>
                <a:off x="430" y="3226"/>
                <a:ext cx="27" cy="27"/>
              </a:xfrm>
              <a:custGeom>
                <a:avLst/>
                <a:gdLst>
                  <a:gd name="T0" fmla="*/ 0 w 27"/>
                  <a:gd name="T1" fmla="*/ 0 h 27"/>
                  <a:gd name="T2" fmla="*/ 6 w 27"/>
                  <a:gd name="T3" fmla="*/ 11 h 27"/>
                  <a:gd name="T4" fmla="*/ 26 w 27"/>
                  <a:gd name="T5" fmla="*/ 26 h 27"/>
                  <a:gd name="T6" fmla="*/ 6 w 27"/>
                  <a:gd name="T7" fmla="*/ 26 h 27"/>
                  <a:gd name="T8" fmla="*/ 0 w 27"/>
                  <a:gd name="T9" fmla="*/ 0 h 27"/>
                  <a:gd name="T10" fmla="*/ 0 60000 65536"/>
                  <a:gd name="T11" fmla="*/ 0 60000 65536"/>
                  <a:gd name="T12" fmla="*/ 0 60000 65536"/>
                  <a:gd name="T13" fmla="*/ 0 60000 65536"/>
                  <a:gd name="T14" fmla="*/ 0 60000 65536"/>
                  <a:gd name="T15" fmla="*/ 0 w 27"/>
                  <a:gd name="T16" fmla="*/ 0 h 27"/>
                  <a:gd name="T17" fmla="*/ 27 w 27"/>
                  <a:gd name="T18" fmla="*/ 27 h 27"/>
                </a:gdLst>
                <a:ahLst/>
                <a:cxnLst>
                  <a:cxn ang="T10">
                    <a:pos x="T0" y="T1"/>
                  </a:cxn>
                  <a:cxn ang="T11">
                    <a:pos x="T2" y="T3"/>
                  </a:cxn>
                  <a:cxn ang="T12">
                    <a:pos x="T4" y="T5"/>
                  </a:cxn>
                  <a:cxn ang="T13">
                    <a:pos x="T6" y="T7"/>
                  </a:cxn>
                  <a:cxn ang="T14">
                    <a:pos x="T8" y="T9"/>
                  </a:cxn>
                </a:cxnLst>
                <a:rect l="T15" t="T16" r="T17" b="T18"/>
                <a:pathLst>
                  <a:path w="27" h="27">
                    <a:moveTo>
                      <a:pt x="0" y="0"/>
                    </a:moveTo>
                    <a:lnTo>
                      <a:pt x="6" y="11"/>
                    </a:lnTo>
                    <a:lnTo>
                      <a:pt x="26" y="26"/>
                    </a:lnTo>
                    <a:lnTo>
                      <a:pt x="6" y="2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6825" name="Freeform 934"/>
              <p:cNvSpPr>
                <a:spLocks/>
              </p:cNvSpPr>
              <p:nvPr/>
            </p:nvSpPr>
            <p:spPr bwMode="auto">
              <a:xfrm>
                <a:off x="508" y="3222"/>
                <a:ext cx="28" cy="25"/>
              </a:xfrm>
              <a:custGeom>
                <a:avLst/>
                <a:gdLst>
                  <a:gd name="T0" fmla="*/ 0 w 28"/>
                  <a:gd name="T1" fmla="*/ 0 h 25"/>
                  <a:gd name="T2" fmla="*/ 11 w 28"/>
                  <a:gd name="T3" fmla="*/ 2 h 25"/>
                  <a:gd name="T4" fmla="*/ 14 w 28"/>
                  <a:gd name="T5" fmla="*/ 2 h 25"/>
                  <a:gd name="T6" fmla="*/ 14 w 28"/>
                  <a:gd name="T7" fmla="*/ 11 h 25"/>
                  <a:gd name="T8" fmla="*/ 14 w 28"/>
                  <a:gd name="T9" fmla="*/ 19 h 25"/>
                  <a:gd name="T10" fmla="*/ 27 w 28"/>
                  <a:gd name="T11" fmla="*/ 24 h 25"/>
                  <a:gd name="T12" fmla="*/ 12 w 28"/>
                  <a:gd name="T13" fmla="*/ 21 h 25"/>
                  <a:gd name="T14" fmla="*/ 9 w 28"/>
                  <a:gd name="T15" fmla="*/ 6 h 25"/>
                  <a:gd name="T16" fmla="*/ 0 w 28"/>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5"/>
                  <a:gd name="T29" fmla="*/ 28 w 28"/>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5">
                    <a:moveTo>
                      <a:pt x="0" y="0"/>
                    </a:moveTo>
                    <a:lnTo>
                      <a:pt x="11" y="2"/>
                    </a:lnTo>
                    <a:lnTo>
                      <a:pt x="14" y="2"/>
                    </a:lnTo>
                    <a:lnTo>
                      <a:pt x="14" y="11"/>
                    </a:lnTo>
                    <a:lnTo>
                      <a:pt x="14" y="19"/>
                    </a:lnTo>
                    <a:lnTo>
                      <a:pt x="27" y="24"/>
                    </a:lnTo>
                    <a:lnTo>
                      <a:pt x="12" y="21"/>
                    </a:lnTo>
                    <a:lnTo>
                      <a:pt x="9" y="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6826" name="Freeform 935"/>
              <p:cNvSpPr>
                <a:spLocks/>
              </p:cNvSpPr>
              <p:nvPr/>
            </p:nvSpPr>
            <p:spPr bwMode="auto">
              <a:xfrm>
                <a:off x="439" y="2955"/>
                <a:ext cx="80" cy="86"/>
              </a:xfrm>
              <a:custGeom>
                <a:avLst/>
                <a:gdLst>
                  <a:gd name="T0" fmla="*/ 52 w 80"/>
                  <a:gd name="T1" fmla="*/ 6 h 86"/>
                  <a:gd name="T2" fmla="*/ 57 w 80"/>
                  <a:gd name="T3" fmla="*/ 8 h 86"/>
                  <a:gd name="T4" fmla="*/ 59 w 80"/>
                  <a:gd name="T5" fmla="*/ 10 h 86"/>
                  <a:gd name="T6" fmla="*/ 62 w 80"/>
                  <a:gd name="T7" fmla="*/ 15 h 86"/>
                  <a:gd name="T8" fmla="*/ 65 w 80"/>
                  <a:gd name="T9" fmla="*/ 22 h 86"/>
                  <a:gd name="T10" fmla="*/ 67 w 80"/>
                  <a:gd name="T11" fmla="*/ 25 h 86"/>
                  <a:gd name="T12" fmla="*/ 67 w 80"/>
                  <a:gd name="T13" fmla="*/ 29 h 86"/>
                  <a:gd name="T14" fmla="*/ 66 w 80"/>
                  <a:gd name="T15" fmla="*/ 32 h 86"/>
                  <a:gd name="T16" fmla="*/ 69 w 80"/>
                  <a:gd name="T17" fmla="*/ 36 h 86"/>
                  <a:gd name="T18" fmla="*/ 75 w 80"/>
                  <a:gd name="T19" fmla="*/ 46 h 86"/>
                  <a:gd name="T20" fmla="*/ 79 w 80"/>
                  <a:gd name="T21" fmla="*/ 51 h 86"/>
                  <a:gd name="T22" fmla="*/ 79 w 80"/>
                  <a:gd name="T23" fmla="*/ 52 h 86"/>
                  <a:gd name="T24" fmla="*/ 77 w 80"/>
                  <a:gd name="T25" fmla="*/ 54 h 86"/>
                  <a:gd name="T26" fmla="*/ 75 w 80"/>
                  <a:gd name="T27" fmla="*/ 54 h 86"/>
                  <a:gd name="T28" fmla="*/ 72 w 80"/>
                  <a:gd name="T29" fmla="*/ 54 h 86"/>
                  <a:gd name="T30" fmla="*/ 69 w 80"/>
                  <a:gd name="T31" fmla="*/ 54 h 86"/>
                  <a:gd name="T32" fmla="*/ 69 w 80"/>
                  <a:gd name="T33" fmla="*/ 58 h 86"/>
                  <a:gd name="T34" fmla="*/ 70 w 80"/>
                  <a:gd name="T35" fmla="*/ 62 h 86"/>
                  <a:gd name="T36" fmla="*/ 68 w 80"/>
                  <a:gd name="T37" fmla="*/ 64 h 86"/>
                  <a:gd name="T38" fmla="*/ 69 w 80"/>
                  <a:gd name="T39" fmla="*/ 66 h 86"/>
                  <a:gd name="T40" fmla="*/ 67 w 80"/>
                  <a:gd name="T41" fmla="*/ 70 h 86"/>
                  <a:gd name="T42" fmla="*/ 66 w 80"/>
                  <a:gd name="T43" fmla="*/ 74 h 86"/>
                  <a:gd name="T44" fmla="*/ 64 w 80"/>
                  <a:gd name="T45" fmla="*/ 75 h 86"/>
                  <a:gd name="T46" fmla="*/ 59 w 80"/>
                  <a:gd name="T47" fmla="*/ 75 h 86"/>
                  <a:gd name="T48" fmla="*/ 56 w 80"/>
                  <a:gd name="T49" fmla="*/ 74 h 86"/>
                  <a:gd name="T50" fmla="*/ 48 w 80"/>
                  <a:gd name="T51" fmla="*/ 74 h 86"/>
                  <a:gd name="T52" fmla="*/ 49 w 80"/>
                  <a:gd name="T53" fmla="*/ 85 h 86"/>
                  <a:gd name="T54" fmla="*/ 8 w 80"/>
                  <a:gd name="T55" fmla="*/ 70 h 86"/>
                  <a:gd name="T56" fmla="*/ 11 w 80"/>
                  <a:gd name="T57" fmla="*/ 64 h 86"/>
                  <a:gd name="T58" fmla="*/ 10 w 80"/>
                  <a:gd name="T59" fmla="*/ 58 h 86"/>
                  <a:gd name="T60" fmla="*/ 0 w 80"/>
                  <a:gd name="T61" fmla="*/ 47 h 86"/>
                  <a:gd name="T62" fmla="*/ 0 w 80"/>
                  <a:gd name="T63" fmla="*/ 18 h 86"/>
                  <a:gd name="T64" fmla="*/ 8 w 80"/>
                  <a:gd name="T65" fmla="*/ 10 h 86"/>
                  <a:gd name="T66" fmla="*/ 17 w 80"/>
                  <a:gd name="T67" fmla="*/ 7 h 86"/>
                  <a:gd name="T68" fmla="*/ 24 w 80"/>
                  <a:gd name="T69" fmla="*/ 0 h 86"/>
                  <a:gd name="T70" fmla="*/ 30 w 80"/>
                  <a:gd name="T71" fmla="*/ 0 h 86"/>
                  <a:gd name="T72" fmla="*/ 40 w 80"/>
                  <a:gd name="T73" fmla="*/ 0 h 86"/>
                  <a:gd name="T74" fmla="*/ 48 w 80"/>
                  <a:gd name="T75" fmla="*/ 1 h 86"/>
                  <a:gd name="T76" fmla="*/ 52 w 80"/>
                  <a:gd name="T77" fmla="*/ 6 h 8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0"/>
                  <a:gd name="T118" fmla="*/ 0 h 86"/>
                  <a:gd name="T119" fmla="*/ 80 w 80"/>
                  <a:gd name="T120" fmla="*/ 86 h 8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0" h="86">
                    <a:moveTo>
                      <a:pt x="52" y="6"/>
                    </a:moveTo>
                    <a:lnTo>
                      <a:pt x="57" y="8"/>
                    </a:lnTo>
                    <a:lnTo>
                      <a:pt x="59" y="10"/>
                    </a:lnTo>
                    <a:lnTo>
                      <a:pt x="62" y="15"/>
                    </a:lnTo>
                    <a:lnTo>
                      <a:pt x="65" y="22"/>
                    </a:lnTo>
                    <a:lnTo>
                      <a:pt x="67" y="25"/>
                    </a:lnTo>
                    <a:lnTo>
                      <a:pt x="67" y="29"/>
                    </a:lnTo>
                    <a:lnTo>
                      <a:pt x="66" y="32"/>
                    </a:lnTo>
                    <a:lnTo>
                      <a:pt x="69" y="36"/>
                    </a:lnTo>
                    <a:lnTo>
                      <a:pt x="75" y="46"/>
                    </a:lnTo>
                    <a:lnTo>
                      <a:pt x="79" y="51"/>
                    </a:lnTo>
                    <a:lnTo>
                      <a:pt x="79" y="52"/>
                    </a:lnTo>
                    <a:lnTo>
                      <a:pt x="77" y="54"/>
                    </a:lnTo>
                    <a:lnTo>
                      <a:pt x="75" y="54"/>
                    </a:lnTo>
                    <a:lnTo>
                      <a:pt x="72" y="54"/>
                    </a:lnTo>
                    <a:lnTo>
                      <a:pt x="69" y="54"/>
                    </a:lnTo>
                    <a:lnTo>
                      <a:pt x="69" y="58"/>
                    </a:lnTo>
                    <a:lnTo>
                      <a:pt x="70" y="62"/>
                    </a:lnTo>
                    <a:lnTo>
                      <a:pt x="68" y="64"/>
                    </a:lnTo>
                    <a:lnTo>
                      <a:pt x="69" y="66"/>
                    </a:lnTo>
                    <a:lnTo>
                      <a:pt x="67" y="70"/>
                    </a:lnTo>
                    <a:lnTo>
                      <a:pt x="66" y="74"/>
                    </a:lnTo>
                    <a:lnTo>
                      <a:pt x="64" y="75"/>
                    </a:lnTo>
                    <a:lnTo>
                      <a:pt x="59" y="75"/>
                    </a:lnTo>
                    <a:lnTo>
                      <a:pt x="56" y="74"/>
                    </a:lnTo>
                    <a:lnTo>
                      <a:pt x="48" y="74"/>
                    </a:lnTo>
                    <a:lnTo>
                      <a:pt x="49" y="85"/>
                    </a:lnTo>
                    <a:lnTo>
                      <a:pt x="8" y="70"/>
                    </a:lnTo>
                    <a:lnTo>
                      <a:pt x="11" y="64"/>
                    </a:lnTo>
                    <a:lnTo>
                      <a:pt x="10" y="58"/>
                    </a:lnTo>
                    <a:lnTo>
                      <a:pt x="0" y="47"/>
                    </a:lnTo>
                    <a:lnTo>
                      <a:pt x="0" y="18"/>
                    </a:lnTo>
                    <a:lnTo>
                      <a:pt x="8" y="10"/>
                    </a:lnTo>
                    <a:lnTo>
                      <a:pt x="17" y="7"/>
                    </a:lnTo>
                    <a:lnTo>
                      <a:pt x="24" y="0"/>
                    </a:lnTo>
                    <a:lnTo>
                      <a:pt x="30" y="0"/>
                    </a:lnTo>
                    <a:lnTo>
                      <a:pt x="40" y="0"/>
                    </a:lnTo>
                    <a:lnTo>
                      <a:pt x="48" y="1"/>
                    </a:lnTo>
                    <a:lnTo>
                      <a:pt x="52" y="6"/>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6827" name="Freeform 936"/>
              <p:cNvSpPr>
                <a:spLocks/>
              </p:cNvSpPr>
              <p:nvPr/>
            </p:nvSpPr>
            <p:spPr bwMode="auto">
              <a:xfrm>
                <a:off x="505" y="2992"/>
                <a:ext cx="29" cy="28"/>
              </a:xfrm>
              <a:custGeom>
                <a:avLst/>
                <a:gdLst>
                  <a:gd name="T0" fmla="*/ 0 w 29"/>
                  <a:gd name="T1" fmla="*/ 0 h 28"/>
                  <a:gd name="T2" fmla="*/ 28 w 29"/>
                  <a:gd name="T3" fmla="*/ 17 h 28"/>
                  <a:gd name="T4" fmla="*/ 28 w 29"/>
                  <a:gd name="T5" fmla="*/ 27 h 28"/>
                  <a:gd name="T6" fmla="*/ 28 w 29"/>
                  <a:gd name="T7" fmla="*/ 17 h 28"/>
                  <a:gd name="T8" fmla="*/ 0 w 29"/>
                  <a:gd name="T9" fmla="*/ 0 h 28"/>
                  <a:gd name="T10" fmla="*/ 0 60000 65536"/>
                  <a:gd name="T11" fmla="*/ 0 60000 65536"/>
                  <a:gd name="T12" fmla="*/ 0 60000 65536"/>
                  <a:gd name="T13" fmla="*/ 0 60000 65536"/>
                  <a:gd name="T14" fmla="*/ 0 60000 65536"/>
                  <a:gd name="T15" fmla="*/ 0 w 29"/>
                  <a:gd name="T16" fmla="*/ 0 h 28"/>
                  <a:gd name="T17" fmla="*/ 29 w 29"/>
                  <a:gd name="T18" fmla="*/ 28 h 28"/>
                </a:gdLst>
                <a:ahLst/>
                <a:cxnLst>
                  <a:cxn ang="T10">
                    <a:pos x="T0" y="T1"/>
                  </a:cxn>
                  <a:cxn ang="T11">
                    <a:pos x="T2" y="T3"/>
                  </a:cxn>
                  <a:cxn ang="T12">
                    <a:pos x="T4" y="T5"/>
                  </a:cxn>
                  <a:cxn ang="T13">
                    <a:pos x="T6" y="T7"/>
                  </a:cxn>
                  <a:cxn ang="T14">
                    <a:pos x="T8" y="T9"/>
                  </a:cxn>
                </a:cxnLst>
                <a:rect l="T15" t="T16" r="T17" b="T18"/>
                <a:pathLst>
                  <a:path w="29" h="28">
                    <a:moveTo>
                      <a:pt x="0" y="0"/>
                    </a:moveTo>
                    <a:lnTo>
                      <a:pt x="28" y="17"/>
                    </a:lnTo>
                    <a:lnTo>
                      <a:pt x="28" y="27"/>
                    </a:lnTo>
                    <a:lnTo>
                      <a:pt x="28" y="17"/>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828" name="Freeform 937"/>
              <p:cNvSpPr>
                <a:spLocks/>
              </p:cNvSpPr>
              <p:nvPr/>
            </p:nvSpPr>
            <p:spPr bwMode="auto">
              <a:xfrm>
                <a:off x="438" y="2949"/>
                <a:ext cx="61" cy="64"/>
              </a:xfrm>
              <a:custGeom>
                <a:avLst/>
                <a:gdLst>
                  <a:gd name="T0" fmla="*/ 52 w 61"/>
                  <a:gd name="T1" fmla="*/ 11 h 64"/>
                  <a:gd name="T2" fmla="*/ 47 w 61"/>
                  <a:gd name="T3" fmla="*/ 12 h 64"/>
                  <a:gd name="T4" fmla="*/ 43 w 61"/>
                  <a:gd name="T5" fmla="*/ 12 h 64"/>
                  <a:gd name="T6" fmla="*/ 38 w 61"/>
                  <a:gd name="T7" fmla="*/ 18 h 64"/>
                  <a:gd name="T8" fmla="*/ 40 w 61"/>
                  <a:gd name="T9" fmla="*/ 24 h 64"/>
                  <a:gd name="T10" fmla="*/ 45 w 61"/>
                  <a:gd name="T11" fmla="*/ 25 h 64"/>
                  <a:gd name="T12" fmla="*/ 45 w 61"/>
                  <a:gd name="T13" fmla="*/ 31 h 64"/>
                  <a:gd name="T14" fmla="*/ 44 w 61"/>
                  <a:gd name="T15" fmla="*/ 34 h 64"/>
                  <a:gd name="T16" fmla="*/ 45 w 61"/>
                  <a:gd name="T17" fmla="*/ 41 h 64"/>
                  <a:gd name="T18" fmla="*/ 39 w 61"/>
                  <a:gd name="T19" fmla="*/ 41 h 64"/>
                  <a:gd name="T20" fmla="*/ 38 w 61"/>
                  <a:gd name="T21" fmla="*/ 34 h 64"/>
                  <a:gd name="T22" fmla="*/ 36 w 61"/>
                  <a:gd name="T23" fmla="*/ 31 h 64"/>
                  <a:gd name="T24" fmla="*/ 31 w 61"/>
                  <a:gd name="T25" fmla="*/ 31 h 64"/>
                  <a:gd name="T26" fmla="*/ 27 w 61"/>
                  <a:gd name="T27" fmla="*/ 32 h 64"/>
                  <a:gd name="T28" fmla="*/ 26 w 61"/>
                  <a:gd name="T29" fmla="*/ 35 h 64"/>
                  <a:gd name="T30" fmla="*/ 24 w 61"/>
                  <a:gd name="T31" fmla="*/ 42 h 64"/>
                  <a:gd name="T32" fmla="*/ 26 w 61"/>
                  <a:gd name="T33" fmla="*/ 47 h 64"/>
                  <a:gd name="T34" fmla="*/ 26 w 61"/>
                  <a:gd name="T35" fmla="*/ 49 h 64"/>
                  <a:gd name="T36" fmla="*/ 26 w 61"/>
                  <a:gd name="T37" fmla="*/ 52 h 64"/>
                  <a:gd name="T38" fmla="*/ 22 w 61"/>
                  <a:gd name="T39" fmla="*/ 56 h 64"/>
                  <a:gd name="T40" fmla="*/ 20 w 61"/>
                  <a:gd name="T41" fmla="*/ 58 h 64"/>
                  <a:gd name="T42" fmla="*/ 14 w 61"/>
                  <a:gd name="T43" fmla="*/ 63 h 64"/>
                  <a:gd name="T44" fmla="*/ 3 w 61"/>
                  <a:gd name="T45" fmla="*/ 50 h 64"/>
                  <a:gd name="T46" fmla="*/ 0 w 61"/>
                  <a:gd name="T47" fmla="*/ 41 h 64"/>
                  <a:gd name="T48" fmla="*/ 0 w 61"/>
                  <a:gd name="T49" fmla="*/ 27 h 64"/>
                  <a:gd name="T50" fmla="*/ 0 w 61"/>
                  <a:gd name="T51" fmla="*/ 17 h 64"/>
                  <a:gd name="T52" fmla="*/ 3 w 61"/>
                  <a:gd name="T53" fmla="*/ 9 h 64"/>
                  <a:gd name="T54" fmla="*/ 6 w 61"/>
                  <a:gd name="T55" fmla="*/ 3 h 64"/>
                  <a:gd name="T56" fmla="*/ 11 w 61"/>
                  <a:gd name="T57" fmla="*/ 1 h 64"/>
                  <a:gd name="T58" fmla="*/ 15 w 61"/>
                  <a:gd name="T59" fmla="*/ 0 h 64"/>
                  <a:gd name="T60" fmla="*/ 22 w 61"/>
                  <a:gd name="T61" fmla="*/ 0 h 64"/>
                  <a:gd name="T62" fmla="*/ 34 w 61"/>
                  <a:gd name="T63" fmla="*/ 0 h 64"/>
                  <a:gd name="T64" fmla="*/ 43 w 61"/>
                  <a:gd name="T65" fmla="*/ 0 h 64"/>
                  <a:gd name="T66" fmla="*/ 52 w 61"/>
                  <a:gd name="T67" fmla="*/ 3 h 64"/>
                  <a:gd name="T68" fmla="*/ 57 w 61"/>
                  <a:gd name="T69" fmla="*/ 9 h 64"/>
                  <a:gd name="T70" fmla="*/ 60 w 61"/>
                  <a:gd name="T71" fmla="*/ 12 h 64"/>
                  <a:gd name="T72" fmla="*/ 52 w 61"/>
                  <a:gd name="T73" fmla="*/ 11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1"/>
                  <a:gd name="T112" fmla="*/ 0 h 64"/>
                  <a:gd name="T113" fmla="*/ 61 w 61"/>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1" h="64">
                    <a:moveTo>
                      <a:pt x="52" y="11"/>
                    </a:moveTo>
                    <a:lnTo>
                      <a:pt x="47" y="12"/>
                    </a:lnTo>
                    <a:lnTo>
                      <a:pt x="43" y="12"/>
                    </a:lnTo>
                    <a:lnTo>
                      <a:pt x="38" y="18"/>
                    </a:lnTo>
                    <a:lnTo>
                      <a:pt x="40" y="24"/>
                    </a:lnTo>
                    <a:lnTo>
                      <a:pt x="45" y="25"/>
                    </a:lnTo>
                    <a:lnTo>
                      <a:pt x="45" y="31"/>
                    </a:lnTo>
                    <a:lnTo>
                      <a:pt x="44" y="34"/>
                    </a:lnTo>
                    <a:lnTo>
                      <a:pt x="45" y="41"/>
                    </a:lnTo>
                    <a:lnTo>
                      <a:pt x="39" y="41"/>
                    </a:lnTo>
                    <a:lnTo>
                      <a:pt x="38" y="34"/>
                    </a:lnTo>
                    <a:lnTo>
                      <a:pt x="36" y="31"/>
                    </a:lnTo>
                    <a:lnTo>
                      <a:pt x="31" y="31"/>
                    </a:lnTo>
                    <a:lnTo>
                      <a:pt x="27" y="32"/>
                    </a:lnTo>
                    <a:lnTo>
                      <a:pt x="26" y="35"/>
                    </a:lnTo>
                    <a:lnTo>
                      <a:pt x="24" y="42"/>
                    </a:lnTo>
                    <a:lnTo>
                      <a:pt x="26" y="47"/>
                    </a:lnTo>
                    <a:lnTo>
                      <a:pt x="26" y="49"/>
                    </a:lnTo>
                    <a:lnTo>
                      <a:pt x="26" y="52"/>
                    </a:lnTo>
                    <a:lnTo>
                      <a:pt x="22" y="56"/>
                    </a:lnTo>
                    <a:lnTo>
                      <a:pt x="20" y="58"/>
                    </a:lnTo>
                    <a:lnTo>
                      <a:pt x="14" y="63"/>
                    </a:lnTo>
                    <a:lnTo>
                      <a:pt x="3" y="50"/>
                    </a:lnTo>
                    <a:lnTo>
                      <a:pt x="0" y="41"/>
                    </a:lnTo>
                    <a:lnTo>
                      <a:pt x="0" y="27"/>
                    </a:lnTo>
                    <a:lnTo>
                      <a:pt x="0" y="17"/>
                    </a:lnTo>
                    <a:lnTo>
                      <a:pt x="3" y="9"/>
                    </a:lnTo>
                    <a:lnTo>
                      <a:pt x="6" y="3"/>
                    </a:lnTo>
                    <a:lnTo>
                      <a:pt x="11" y="1"/>
                    </a:lnTo>
                    <a:lnTo>
                      <a:pt x="15" y="0"/>
                    </a:lnTo>
                    <a:lnTo>
                      <a:pt x="22" y="0"/>
                    </a:lnTo>
                    <a:lnTo>
                      <a:pt x="34" y="0"/>
                    </a:lnTo>
                    <a:lnTo>
                      <a:pt x="43" y="0"/>
                    </a:lnTo>
                    <a:lnTo>
                      <a:pt x="52" y="3"/>
                    </a:lnTo>
                    <a:lnTo>
                      <a:pt x="57" y="9"/>
                    </a:lnTo>
                    <a:lnTo>
                      <a:pt x="60" y="12"/>
                    </a:lnTo>
                    <a:lnTo>
                      <a:pt x="52" y="11"/>
                    </a:lnTo>
                  </a:path>
                </a:pathLst>
              </a:custGeom>
              <a:solidFill>
                <a:srgbClr val="808080"/>
              </a:solidFill>
              <a:ln w="9525" cap="rnd">
                <a:noFill/>
                <a:round/>
                <a:headEnd type="none" w="sm" len="sm"/>
                <a:tailEnd type="none" w="sm" len="sm"/>
              </a:ln>
            </p:spPr>
            <p:txBody>
              <a:bodyPr/>
              <a:lstStyle/>
              <a:p>
                <a:endParaRPr lang="es-ES"/>
              </a:p>
            </p:txBody>
          </p:sp>
          <p:sp>
            <p:nvSpPr>
              <p:cNvPr id="106829" name="Freeform 938"/>
              <p:cNvSpPr>
                <a:spLocks/>
              </p:cNvSpPr>
              <p:nvPr/>
            </p:nvSpPr>
            <p:spPr bwMode="auto">
              <a:xfrm>
                <a:off x="431" y="2945"/>
                <a:ext cx="77" cy="76"/>
              </a:xfrm>
              <a:custGeom>
                <a:avLst/>
                <a:gdLst>
                  <a:gd name="T0" fmla="*/ 76 w 77"/>
                  <a:gd name="T1" fmla="*/ 12 h 76"/>
                  <a:gd name="T2" fmla="*/ 56 w 77"/>
                  <a:gd name="T3" fmla="*/ 9 h 76"/>
                  <a:gd name="T4" fmla="*/ 44 w 77"/>
                  <a:gd name="T5" fmla="*/ 6 h 76"/>
                  <a:gd name="T6" fmla="*/ 47 w 77"/>
                  <a:gd name="T7" fmla="*/ 7 h 76"/>
                  <a:gd name="T8" fmla="*/ 56 w 77"/>
                  <a:gd name="T9" fmla="*/ 12 h 76"/>
                  <a:gd name="T10" fmla="*/ 55 w 77"/>
                  <a:gd name="T11" fmla="*/ 13 h 76"/>
                  <a:gd name="T12" fmla="*/ 49 w 77"/>
                  <a:gd name="T13" fmla="*/ 13 h 76"/>
                  <a:gd name="T14" fmla="*/ 40 w 77"/>
                  <a:gd name="T15" fmla="*/ 12 h 76"/>
                  <a:gd name="T16" fmla="*/ 44 w 77"/>
                  <a:gd name="T17" fmla="*/ 13 h 76"/>
                  <a:gd name="T18" fmla="*/ 52 w 77"/>
                  <a:gd name="T19" fmla="*/ 17 h 76"/>
                  <a:gd name="T20" fmla="*/ 44 w 77"/>
                  <a:gd name="T21" fmla="*/ 17 h 76"/>
                  <a:gd name="T22" fmla="*/ 47 w 77"/>
                  <a:gd name="T23" fmla="*/ 20 h 76"/>
                  <a:gd name="T24" fmla="*/ 51 w 77"/>
                  <a:gd name="T25" fmla="*/ 24 h 76"/>
                  <a:gd name="T26" fmla="*/ 47 w 77"/>
                  <a:gd name="T27" fmla="*/ 24 h 76"/>
                  <a:gd name="T28" fmla="*/ 36 w 77"/>
                  <a:gd name="T29" fmla="*/ 23 h 76"/>
                  <a:gd name="T30" fmla="*/ 53 w 77"/>
                  <a:gd name="T31" fmla="*/ 30 h 76"/>
                  <a:gd name="T32" fmla="*/ 57 w 77"/>
                  <a:gd name="T33" fmla="*/ 33 h 76"/>
                  <a:gd name="T34" fmla="*/ 46 w 77"/>
                  <a:gd name="T35" fmla="*/ 30 h 76"/>
                  <a:gd name="T36" fmla="*/ 51 w 77"/>
                  <a:gd name="T37" fmla="*/ 32 h 76"/>
                  <a:gd name="T38" fmla="*/ 57 w 77"/>
                  <a:gd name="T39" fmla="*/ 36 h 76"/>
                  <a:gd name="T40" fmla="*/ 53 w 77"/>
                  <a:gd name="T41" fmla="*/ 38 h 76"/>
                  <a:gd name="T42" fmla="*/ 41 w 77"/>
                  <a:gd name="T43" fmla="*/ 43 h 76"/>
                  <a:gd name="T44" fmla="*/ 27 w 77"/>
                  <a:gd name="T45" fmla="*/ 36 h 76"/>
                  <a:gd name="T46" fmla="*/ 24 w 77"/>
                  <a:gd name="T47" fmla="*/ 36 h 76"/>
                  <a:gd name="T48" fmla="*/ 31 w 77"/>
                  <a:gd name="T49" fmla="*/ 41 h 76"/>
                  <a:gd name="T50" fmla="*/ 18 w 77"/>
                  <a:gd name="T51" fmla="*/ 38 h 76"/>
                  <a:gd name="T52" fmla="*/ 21 w 77"/>
                  <a:gd name="T53" fmla="*/ 41 h 76"/>
                  <a:gd name="T54" fmla="*/ 31 w 77"/>
                  <a:gd name="T55" fmla="*/ 45 h 76"/>
                  <a:gd name="T56" fmla="*/ 24 w 77"/>
                  <a:gd name="T57" fmla="*/ 46 h 76"/>
                  <a:gd name="T58" fmla="*/ 22 w 77"/>
                  <a:gd name="T59" fmla="*/ 47 h 76"/>
                  <a:gd name="T60" fmla="*/ 31 w 77"/>
                  <a:gd name="T61" fmla="*/ 50 h 76"/>
                  <a:gd name="T62" fmla="*/ 25 w 77"/>
                  <a:gd name="T63" fmla="*/ 54 h 76"/>
                  <a:gd name="T64" fmla="*/ 25 w 77"/>
                  <a:gd name="T65" fmla="*/ 56 h 76"/>
                  <a:gd name="T66" fmla="*/ 31 w 77"/>
                  <a:gd name="T67" fmla="*/ 63 h 76"/>
                  <a:gd name="T68" fmla="*/ 24 w 77"/>
                  <a:gd name="T69" fmla="*/ 63 h 76"/>
                  <a:gd name="T70" fmla="*/ 17 w 77"/>
                  <a:gd name="T71" fmla="*/ 51 h 76"/>
                  <a:gd name="T72" fmla="*/ 22 w 77"/>
                  <a:gd name="T73" fmla="*/ 63 h 76"/>
                  <a:gd name="T74" fmla="*/ 24 w 77"/>
                  <a:gd name="T75" fmla="*/ 71 h 76"/>
                  <a:gd name="T76" fmla="*/ 15 w 77"/>
                  <a:gd name="T77" fmla="*/ 63 h 76"/>
                  <a:gd name="T78" fmla="*/ 14 w 77"/>
                  <a:gd name="T79" fmla="*/ 66 h 76"/>
                  <a:gd name="T80" fmla="*/ 21 w 77"/>
                  <a:gd name="T81" fmla="*/ 73 h 76"/>
                  <a:gd name="T82" fmla="*/ 9 w 77"/>
                  <a:gd name="T83" fmla="*/ 68 h 76"/>
                  <a:gd name="T84" fmla="*/ 0 w 77"/>
                  <a:gd name="T85" fmla="*/ 51 h 76"/>
                  <a:gd name="T86" fmla="*/ 0 w 77"/>
                  <a:gd name="T87" fmla="*/ 32 h 76"/>
                  <a:gd name="T88" fmla="*/ 5 w 77"/>
                  <a:gd name="T89" fmla="*/ 23 h 76"/>
                  <a:gd name="T90" fmla="*/ 25 w 77"/>
                  <a:gd name="T91" fmla="*/ 30 h 76"/>
                  <a:gd name="T92" fmla="*/ 9 w 77"/>
                  <a:gd name="T93" fmla="*/ 23 h 76"/>
                  <a:gd name="T94" fmla="*/ 0 w 77"/>
                  <a:gd name="T95" fmla="*/ 13 h 76"/>
                  <a:gd name="T96" fmla="*/ 15 w 77"/>
                  <a:gd name="T97" fmla="*/ 12 h 76"/>
                  <a:gd name="T98" fmla="*/ 17 w 77"/>
                  <a:gd name="T99" fmla="*/ 9 h 76"/>
                  <a:gd name="T100" fmla="*/ 14 w 77"/>
                  <a:gd name="T101" fmla="*/ 2 h 76"/>
                  <a:gd name="T102" fmla="*/ 24 w 77"/>
                  <a:gd name="T103" fmla="*/ 0 h 76"/>
                  <a:gd name="T104" fmla="*/ 56 w 77"/>
                  <a:gd name="T105" fmla="*/ 2 h 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7"/>
                  <a:gd name="T160" fmla="*/ 0 h 76"/>
                  <a:gd name="T161" fmla="*/ 77 w 77"/>
                  <a:gd name="T162" fmla="*/ 76 h 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7" h="76">
                    <a:moveTo>
                      <a:pt x="68" y="5"/>
                    </a:moveTo>
                    <a:lnTo>
                      <a:pt x="76" y="12"/>
                    </a:lnTo>
                    <a:lnTo>
                      <a:pt x="63" y="12"/>
                    </a:lnTo>
                    <a:lnTo>
                      <a:pt x="56" y="9"/>
                    </a:lnTo>
                    <a:lnTo>
                      <a:pt x="51" y="6"/>
                    </a:lnTo>
                    <a:lnTo>
                      <a:pt x="44" y="6"/>
                    </a:lnTo>
                    <a:lnTo>
                      <a:pt x="37" y="6"/>
                    </a:lnTo>
                    <a:lnTo>
                      <a:pt x="47" y="7"/>
                    </a:lnTo>
                    <a:lnTo>
                      <a:pt x="53" y="9"/>
                    </a:lnTo>
                    <a:lnTo>
                      <a:pt x="56" y="12"/>
                    </a:lnTo>
                    <a:lnTo>
                      <a:pt x="56" y="13"/>
                    </a:lnTo>
                    <a:lnTo>
                      <a:pt x="55" y="13"/>
                    </a:lnTo>
                    <a:lnTo>
                      <a:pt x="53" y="15"/>
                    </a:lnTo>
                    <a:lnTo>
                      <a:pt x="49" y="13"/>
                    </a:lnTo>
                    <a:lnTo>
                      <a:pt x="46" y="13"/>
                    </a:lnTo>
                    <a:lnTo>
                      <a:pt x="40" y="12"/>
                    </a:lnTo>
                    <a:lnTo>
                      <a:pt x="37" y="12"/>
                    </a:lnTo>
                    <a:lnTo>
                      <a:pt x="44" y="13"/>
                    </a:lnTo>
                    <a:lnTo>
                      <a:pt x="49" y="15"/>
                    </a:lnTo>
                    <a:lnTo>
                      <a:pt x="52" y="17"/>
                    </a:lnTo>
                    <a:lnTo>
                      <a:pt x="49" y="19"/>
                    </a:lnTo>
                    <a:lnTo>
                      <a:pt x="44" y="17"/>
                    </a:lnTo>
                    <a:lnTo>
                      <a:pt x="40" y="16"/>
                    </a:lnTo>
                    <a:lnTo>
                      <a:pt x="47" y="20"/>
                    </a:lnTo>
                    <a:lnTo>
                      <a:pt x="51" y="22"/>
                    </a:lnTo>
                    <a:lnTo>
                      <a:pt x="51" y="24"/>
                    </a:lnTo>
                    <a:lnTo>
                      <a:pt x="52" y="27"/>
                    </a:lnTo>
                    <a:lnTo>
                      <a:pt x="47" y="24"/>
                    </a:lnTo>
                    <a:lnTo>
                      <a:pt x="44" y="23"/>
                    </a:lnTo>
                    <a:lnTo>
                      <a:pt x="36" y="23"/>
                    </a:lnTo>
                    <a:lnTo>
                      <a:pt x="46" y="26"/>
                    </a:lnTo>
                    <a:lnTo>
                      <a:pt x="53" y="30"/>
                    </a:lnTo>
                    <a:lnTo>
                      <a:pt x="56" y="30"/>
                    </a:lnTo>
                    <a:lnTo>
                      <a:pt x="57" y="33"/>
                    </a:lnTo>
                    <a:lnTo>
                      <a:pt x="53" y="32"/>
                    </a:lnTo>
                    <a:lnTo>
                      <a:pt x="46" y="30"/>
                    </a:lnTo>
                    <a:lnTo>
                      <a:pt x="43" y="30"/>
                    </a:lnTo>
                    <a:lnTo>
                      <a:pt x="51" y="32"/>
                    </a:lnTo>
                    <a:lnTo>
                      <a:pt x="56" y="34"/>
                    </a:lnTo>
                    <a:lnTo>
                      <a:pt x="57" y="36"/>
                    </a:lnTo>
                    <a:lnTo>
                      <a:pt x="56" y="39"/>
                    </a:lnTo>
                    <a:lnTo>
                      <a:pt x="53" y="38"/>
                    </a:lnTo>
                    <a:lnTo>
                      <a:pt x="47" y="34"/>
                    </a:lnTo>
                    <a:lnTo>
                      <a:pt x="41" y="43"/>
                    </a:lnTo>
                    <a:lnTo>
                      <a:pt x="36" y="41"/>
                    </a:lnTo>
                    <a:lnTo>
                      <a:pt x="27" y="36"/>
                    </a:lnTo>
                    <a:lnTo>
                      <a:pt x="18" y="34"/>
                    </a:lnTo>
                    <a:lnTo>
                      <a:pt x="24" y="36"/>
                    </a:lnTo>
                    <a:lnTo>
                      <a:pt x="34" y="39"/>
                    </a:lnTo>
                    <a:lnTo>
                      <a:pt x="31" y="41"/>
                    </a:lnTo>
                    <a:lnTo>
                      <a:pt x="24" y="40"/>
                    </a:lnTo>
                    <a:lnTo>
                      <a:pt x="18" y="38"/>
                    </a:lnTo>
                    <a:lnTo>
                      <a:pt x="12" y="34"/>
                    </a:lnTo>
                    <a:lnTo>
                      <a:pt x="21" y="41"/>
                    </a:lnTo>
                    <a:lnTo>
                      <a:pt x="27" y="43"/>
                    </a:lnTo>
                    <a:lnTo>
                      <a:pt x="31" y="45"/>
                    </a:lnTo>
                    <a:lnTo>
                      <a:pt x="31" y="47"/>
                    </a:lnTo>
                    <a:lnTo>
                      <a:pt x="24" y="46"/>
                    </a:lnTo>
                    <a:lnTo>
                      <a:pt x="18" y="45"/>
                    </a:lnTo>
                    <a:lnTo>
                      <a:pt x="22" y="47"/>
                    </a:lnTo>
                    <a:lnTo>
                      <a:pt x="27" y="49"/>
                    </a:lnTo>
                    <a:lnTo>
                      <a:pt x="31" y="50"/>
                    </a:lnTo>
                    <a:lnTo>
                      <a:pt x="31" y="57"/>
                    </a:lnTo>
                    <a:lnTo>
                      <a:pt x="25" y="54"/>
                    </a:lnTo>
                    <a:lnTo>
                      <a:pt x="19" y="51"/>
                    </a:lnTo>
                    <a:lnTo>
                      <a:pt x="25" y="56"/>
                    </a:lnTo>
                    <a:lnTo>
                      <a:pt x="31" y="58"/>
                    </a:lnTo>
                    <a:lnTo>
                      <a:pt x="31" y="63"/>
                    </a:lnTo>
                    <a:lnTo>
                      <a:pt x="27" y="66"/>
                    </a:lnTo>
                    <a:lnTo>
                      <a:pt x="24" y="63"/>
                    </a:lnTo>
                    <a:lnTo>
                      <a:pt x="19" y="57"/>
                    </a:lnTo>
                    <a:lnTo>
                      <a:pt x="17" y="51"/>
                    </a:lnTo>
                    <a:lnTo>
                      <a:pt x="19" y="58"/>
                    </a:lnTo>
                    <a:lnTo>
                      <a:pt x="22" y="63"/>
                    </a:lnTo>
                    <a:lnTo>
                      <a:pt x="27" y="68"/>
                    </a:lnTo>
                    <a:lnTo>
                      <a:pt x="24" y="71"/>
                    </a:lnTo>
                    <a:lnTo>
                      <a:pt x="18" y="68"/>
                    </a:lnTo>
                    <a:lnTo>
                      <a:pt x="15" y="63"/>
                    </a:lnTo>
                    <a:lnTo>
                      <a:pt x="9" y="56"/>
                    </a:lnTo>
                    <a:lnTo>
                      <a:pt x="14" y="66"/>
                    </a:lnTo>
                    <a:lnTo>
                      <a:pt x="18" y="68"/>
                    </a:lnTo>
                    <a:lnTo>
                      <a:pt x="21" y="73"/>
                    </a:lnTo>
                    <a:lnTo>
                      <a:pt x="18" y="75"/>
                    </a:lnTo>
                    <a:lnTo>
                      <a:pt x="9" y="68"/>
                    </a:lnTo>
                    <a:lnTo>
                      <a:pt x="3" y="58"/>
                    </a:lnTo>
                    <a:lnTo>
                      <a:pt x="0" y="51"/>
                    </a:lnTo>
                    <a:lnTo>
                      <a:pt x="0" y="41"/>
                    </a:lnTo>
                    <a:lnTo>
                      <a:pt x="0" y="32"/>
                    </a:lnTo>
                    <a:lnTo>
                      <a:pt x="0" y="23"/>
                    </a:lnTo>
                    <a:lnTo>
                      <a:pt x="5" y="23"/>
                    </a:lnTo>
                    <a:lnTo>
                      <a:pt x="14" y="26"/>
                    </a:lnTo>
                    <a:lnTo>
                      <a:pt x="25" y="30"/>
                    </a:lnTo>
                    <a:lnTo>
                      <a:pt x="15" y="24"/>
                    </a:lnTo>
                    <a:lnTo>
                      <a:pt x="9" y="23"/>
                    </a:lnTo>
                    <a:lnTo>
                      <a:pt x="0" y="20"/>
                    </a:lnTo>
                    <a:lnTo>
                      <a:pt x="0" y="13"/>
                    </a:lnTo>
                    <a:lnTo>
                      <a:pt x="3" y="7"/>
                    </a:lnTo>
                    <a:lnTo>
                      <a:pt x="15" y="12"/>
                    </a:lnTo>
                    <a:lnTo>
                      <a:pt x="22" y="15"/>
                    </a:lnTo>
                    <a:lnTo>
                      <a:pt x="17" y="9"/>
                    </a:lnTo>
                    <a:lnTo>
                      <a:pt x="6" y="6"/>
                    </a:lnTo>
                    <a:lnTo>
                      <a:pt x="14" y="2"/>
                    </a:lnTo>
                    <a:lnTo>
                      <a:pt x="18" y="0"/>
                    </a:lnTo>
                    <a:lnTo>
                      <a:pt x="24" y="0"/>
                    </a:lnTo>
                    <a:lnTo>
                      <a:pt x="41" y="0"/>
                    </a:lnTo>
                    <a:lnTo>
                      <a:pt x="56" y="2"/>
                    </a:lnTo>
                    <a:lnTo>
                      <a:pt x="68" y="5"/>
                    </a:lnTo>
                  </a:path>
                </a:pathLst>
              </a:custGeom>
              <a:solidFill>
                <a:srgbClr val="A0A0A0"/>
              </a:solidFill>
              <a:ln w="9525" cap="rnd">
                <a:noFill/>
                <a:round/>
                <a:headEnd type="none" w="sm" len="sm"/>
                <a:tailEnd type="none" w="sm" len="sm"/>
              </a:ln>
            </p:spPr>
            <p:txBody>
              <a:bodyPr/>
              <a:lstStyle/>
              <a:p>
                <a:endParaRPr lang="es-ES"/>
              </a:p>
            </p:txBody>
          </p:sp>
          <p:sp>
            <p:nvSpPr>
              <p:cNvPr id="106830" name="Freeform 939"/>
              <p:cNvSpPr>
                <a:spLocks/>
              </p:cNvSpPr>
              <p:nvPr/>
            </p:nvSpPr>
            <p:spPr bwMode="auto">
              <a:xfrm>
                <a:off x="510" y="3015"/>
                <a:ext cx="27" cy="26"/>
              </a:xfrm>
              <a:custGeom>
                <a:avLst/>
                <a:gdLst>
                  <a:gd name="T0" fmla="*/ 26 w 27"/>
                  <a:gd name="T1" fmla="*/ 0 h 26"/>
                  <a:gd name="T2" fmla="*/ 26 w 27"/>
                  <a:gd name="T3" fmla="*/ 11 h 26"/>
                  <a:gd name="T4" fmla="*/ 0 w 27"/>
                  <a:gd name="T5" fmla="*/ 11 h 26"/>
                  <a:gd name="T6" fmla="*/ 0 w 27"/>
                  <a:gd name="T7" fmla="*/ 25 h 26"/>
                  <a:gd name="T8" fmla="*/ 0 w 27"/>
                  <a:gd name="T9" fmla="*/ 11 h 26"/>
                  <a:gd name="T10" fmla="*/ 26 w 27"/>
                  <a:gd name="T11" fmla="*/ 11 h 26"/>
                  <a:gd name="T12" fmla="*/ 26 w 27"/>
                  <a:gd name="T13" fmla="*/ 0 h 26"/>
                  <a:gd name="T14" fmla="*/ 0 60000 65536"/>
                  <a:gd name="T15" fmla="*/ 0 60000 65536"/>
                  <a:gd name="T16" fmla="*/ 0 60000 65536"/>
                  <a:gd name="T17" fmla="*/ 0 60000 65536"/>
                  <a:gd name="T18" fmla="*/ 0 60000 65536"/>
                  <a:gd name="T19" fmla="*/ 0 60000 65536"/>
                  <a:gd name="T20" fmla="*/ 0 60000 65536"/>
                  <a:gd name="T21" fmla="*/ 0 w 27"/>
                  <a:gd name="T22" fmla="*/ 0 h 26"/>
                  <a:gd name="T23" fmla="*/ 27 w 27"/>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6">
                    <a:moveTo>
                      <a:pt x="26" y="0"/>
                    </a:moveTo>
                    <a:lnTo>
                      <a:pt x="26" y="11"/>
                    </a:lnTo>
                    <a:lnTo>
                      <a:pt x="0" y="11"/>
                    </a:lnTo>
                    <a:lnTo>
                      <a:pt x="0" y="25"/>
                    </a:lnTo>
                    <a:lnTo>
                      <a:pt x="0" y="11"/>
                    </a:lnTo>
                    <a:lnTo>
                      <a:pt x="26" y="11"/>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6831" name="Freeform 940"/>
              <p:cNvSpPr>
                <a:spLocks/>
              </p:cNvSpPr>
              <p:nvPr/>
            </p:nvSpPr>
            <p:spPr bwMode="auto">
              <a:xfrm>
                <a:off x="498" y="2988"/>
                <a:ext cx="1" cy="26"/>
              </a:xfrm>
              <a:custGeom>
                <a:avLst/>
                <a:gdLst>
                  <a:gd name="T0" fmla="*/ 0 w 1"/>
                  <a:gd name="T1" fmla="*/ 0 h 26"/>
                  <a:gd name="T2" fmla="*/ 0 w 1"/>
                  <a:gd name="T3" fmla="*/ 25 h 26"/>
                  <a:gd name="T4" fmla="*/ 0 w 1"/>
                  <a:gd name="T5" fmla="*/ 11 h 26"/>
                  <a:gd name="T6" fmla="*/ 0 w 1"/>
                  <a:gd name="T7" fmla="*/ 0 h 26"/>
                  <a:gd name="T8" fmla="*/ 0 w 1"/>
                  <a:gd name="T9" fmla="*/ 11 h 26"/>
                  <a:gd name="T10" fmla="*/ 0 w 1"/>
                  <a:gd name="T11" fmla="*/ 0 h 26"/>
                  <a:gd name="T12" fmla="*/ 0 60000 65536"/>
                  <a:gd name="T13" fmla="*/ 0 60000 65536"/>
                  <a:gd name="T14" fmla="*/ 0 60000 65536"/>
                  <a:gd name="T15" fmla="*/ 0 60000 65536"/>
                  <a:gd name="T16" fmla="*/ 0 60000 65536"/>
                  <a:gd name="T17" fmla="*/ 0 60000 65536"/>
                  <a:gd name="T18" fmla="*/ 0 w 1"/>
                  <a:gd name="T19" fmla="*/ 0 h 26"/>
                  <a:gd name="T20" fmla="*/ 1 w 1"/>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 h="26">
                    <a:moveTo>
                      <a:pt x="0" y="0"/>
                    </a:moveTo>
                    <a:lnTo>
                      <a:pt x="0" y="25"/>
                    </a:lnTo>
                    <a:lnTo>
                      <a:pt x="0" y="11"/>
                    </a:lnTo>
                    <a:lnTo>
                      <a:pt x="0" y="0"/>
                    </a:lnTo>
                    <a:lnTo>
                      <a:pt x="0" y="11"/>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832" name="Freeform 941"/>
              <p:cNvSpPr>
                <a:spLocks/>
              </p:cNvSpPr>
              <p:nvPr/>
            </p:nvSpPr>
            <p:spPr bwMode="auto">
              <a:xfrm>
                <a:off x="491" y="3040"/>
                <a:ext cx="27" cy="41"/>
              </a:xfrm>
              <a:custGeom>
                <a:avLst/>
                <a:gdLst>
                  <a:gd name="T0" fmla="*/ 6 w 27"/>
                  <a:gd name="T1" fmla="*/ 0 h 41"/>
                  <a:gd name="T2" fmla="*/ 10 w 27"/>
                  <a:gd name="T3" fmla="*/ 5 h 41"/>
                  <a:gd name="T4" fmla="*/ 13 w 27"/>
                  <a:gd name="T5" fmla="*/ 10 h 41"/>
                  <a:gd name="T6" fmla="*/ 21 w 27"/>
                  <a:gd name="T7" fmla="*/ 18 h 41"/>
                  <a:gd name="T8" fmla="*/ 26 w 27"/>
                  <a:gd name="T9" fmla="*/ 26 h 41"/>
                  <a:gd name="T10" fmla="*/ 26 w 27"/>
                  <a:gd name="T11" fmla="*/ 32 h 41"/>
                  <a:gd name="T12" fmla="*/ 23 w 27"/>
                  <a:gd name="T13" fmla="*/ 40 h 41"/>
                  <a:gd name="T14" fmla="*/ 0 w 27"/>
                  <a:gd name="T15" fmla="*/ 16 h 41"/>
                  <a:gd name="T16" fmla="*/ 6 w 27"/>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41"/>
                  <a:gd name="T29" fmla="*/ 27 w 27"/>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41">
                    <a:moveTo>
                      <a:pt x="6" y="0"/>
                    </a:moveTo>
                    <a:lnTo>
                      <a:pt x="10" y="5"/>
                    </a:lnTo>
                    <a:lnTo>
                      <a:pt x="13" y="10"/>
                    </a:lnTo>
                    <a:lnTo>
                      <a:pt x="21" y="18"/>
                    </a:lnTo>
                    <a:lnTo>
                      <a:pt x="26" y="26"/>
                    </a:lnTo>
                    <a:lnTo>
                      <a:pt x="26" y="32"/>
                    </a:lnTo>
                    <a:lnTo>
                      <a:pt x="23" y="40"/>
                    </a:lnTo>
                    <a:lnTo>
                      <a:pt x="0" y="16"/>
                    </a:lnTo>
                    <a:lnTo>
                      <a:pt x="6" y="0"/>
                    </a:lnTo>
                  </a:path>
                </a:pathLst>
              </a:custGeom>
              <a:solidFill>
                <a:srgbClr val="400000"/>
              </a:solidFill>
              <a:ln w="12700" cap="rnd">
                <a:solidFill>
                  <a:srgbClr val="000000"/>
                </a:solidFill>
                <a:round/>
                <a:headEnd type="none" w="sm" len="sm"/>
                <a:tailEnd type="none" w="sm" len="sm"/>
              </a:ln>
            </p:spPr>
            <p:txBody>
              <a:bodyPr/>
              <a:lstStyle/>
              <a:p>
                <a:endParaRPr lang="es-ES"/>
              </a:p>
            </p:txBody>
          </p:sp>
          <p:sp>
            <p:nvSpPr>
              <p:cNvPr id="106833" name="Freeform 942"/>
              <p:cNvSpPr>
                <a:spLocks/>
              </p:cNvSpPr>
              <p:nvPr/>
            </p:nvSpPr>
            <p:spPr bwMode="auto">
              <a:xfrm>
                <a:off x="446" y="3021"/>
                <a:ext cx="48" cy="29"/>
              </a:xfrm>
              <a:custGeom>
                <a:avLst/>
                <a:gdLst>
                  <a:gd name="T0" fmla="*/ 0 w 48"/>
                  <a:gd name="T1" fmla="*/ 0 h 29"/>
                  <a:gd name="T2" fmla="*/ 8 w 48"/>
                  <a:gd name="T3" fmla="*/ 0 h 29"/>
                  <a:gd name="T4" fmla="*/ 19 w 48"/>
                  <a:gd name="T5" fmla="*/ 3 h 29"/>
                  <a:gd name="T6" fmla="*/ 30 w 48"/>
                  <a:gd name="T7" fmla="*/ 9 h 29"/>
                  <a:gd name="T8" fmla="*/ 37 w 48"/>
                  <a:gd name="T9" fmla="*/ 12 h 29"/>
                  <a:gd name="T10" fmla="*/ 45 w 48"/>
                  <a:gd name="T11" fmla="*/ 16 h 29"/>
                  <a:gd name="T12" fmla="*/ 47 w 48"/>
                  <a:gd name="T13" fmla="*/ 19 h 29"/>
                  <a:gd name="T14" fmla="*/ 47 w 48"/>
                  <a:gd name="T15" fmla="*/ 28 h 29"/>
                  <a:gd name="T16" fmla="*/ 0 w 48"/>
                  <a:gd name="T17" fmla="*/ 4 h 29"/>
                  <a:gd name="T18" fmla="*/ 0 w 48"/>
                  <a:gd name="T19" fmla="*/ 0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29"/>
                  <a:gd name="T32" fmla="*/ 48 w 48"/>
                  <a:gd name="T33" fmla="*/ 29 h 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29">
                    <a:moveTo>
                      <a:pt x="0" y="0"/>
                    </a:moveTo>
                    <a:lnTo>
                      <a:pt x="8" y="0"/>
                    </a:lnTo>
                    <a:lnTo>
                      <a:pt x="19" y="3"/>
                    </a:lnTo>
                    <a:lnTo>
                      <a:pt x="30" y="9"/>
                    </a:lnTo>
                    <a:lnTo>
                      <a:pt x="37" y="12"/>
                    </a:lnTo>
                    <a:lnTo>
                      <a:pt x="45" y="16"/>
                    </a:lnTo>
                    <a:lnTo>
                      <a:pt x="47" y="19"/>
                    </a:lnTo>
                    <a:lnTo>
                      <a:pt x="47" y="28"/>
                    </a:lnTo>
                    <a:lnTo>
                      <a:pt x="0" y="4"/>
                    </a:lnTo>
                    <a:lnTo>
                      <a:pt x="0"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6834" name="Freeform 943"/>
              <p:cNvSpPr>
                <a:spLocks/>
              </p:cNvSpPr>
              <p:nvPr/>
            </p:nvSpPr>
            <p:spPr bwMode="auto">
              <a:xfrm>
                <a:off x="449" y="3022"/>
                <a:ext cx="43" cy="26"/>
              </a:xfrm>
              <a:custGeom>
                <a:avLst/>
                <a:gdLst>
                  <a:gd name="T0" fmla="*/ 42 w 43"/>
                  <a:gd name="T1" fmla="*/ 25 h 26"/>
                  <a:gd name="T2" fmla="*/ 42 w 43"/>
                  <a:gd name="T3" fmla="*/ 17 h 26"/>
                  <a:gd name="T4" fmla="*/ 40 w 43"/>
                  <a:gd name="T5" fmla="*/ 14 h 26"/>
                  <a:gd name="T6" fmla="*/ 31 w 43"/>
                  <a:gd name="T7" fmla="*/ 9 h 26"/>
                  <a:gd name="T8" fmla="*/ 21 w 43"/>
                  <a:gd name="T9" fmla="*/ 4 h 26"/>
                  <a:gd name="T10" fmla="*/ 8 w 43"/>
                  <a:gd name="T11" fmla="*/ 0 h 26"/>
                  <a:gd name="T12" fmla="*/ 1 w 43"/>
                  <a:gd name="T13" fmla="*/ 0 h 26"/>
                  <a:gd name="T14" fmla="*/ 0 w 43"/>
                  <a:gd name="T15" fmla="*/ 7 h 26"/>
                  <a:gd name="T16" fmla="*/ 31 w 43"/>
                  <a:gd name="T17" fmla="*/ 19 h 26"/>
                  <a:gd name="T18" fmla="*/ 42 w 43"/>
                  <a:gd name="T19" fmla="*/ 25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
                  <a:gd name="T31" fmla="*/ 0 h 26"/>
                  <a:gd name="T32" fmla="*/ 43 w 43"/>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 h="26">
                    <a:moveTo>
                      <a:pt x="42" y="25"/>
                    </a:moveTo>
                    <a:lnTo>
                      <a:pt x="42" y="17"/>
                    </a:lnTo>
                    <a:lnTo>
                      <a:pt x="40" y="14"/>
                    </a:lnTo>
                    <a:lnTo>
                      <a:pt x="31" y="9"/>
                    </a:lnTo>
                    <a:lnTo>
                      <a:pt x="21" y="4"/>
                    </a:lnTo>
                    <a:lnTo>
                      <a:pt x="8" y="0"/>
                    </a:lnTo>
                    <a:lnTo>
                      <a:pt x="1" y="0"/>
                    </a:lnTo>
                    <a:lnTo>
                      <a:pt x="0" y="7"/>
                    </a:lnTo>
                    <a:lnTo>
                      <a:pt x="31" y="19"/>
                    </a:lnTo>
                    <a:lnTo>
                      <a:pt x="42" y="25"/>
                    </a:lnTo>
                  </a:path>
                </a:pathLst>
              </a:custGeom>
              <a:solidFill>
                <a:srgbClr val="E0E0E0"/>
              </a:solidFill>
              <a:ln w="9525" cap="rnd">
                <a:noFill/>
                <a:round/>
                <a:headEnd type="none" w="sm" len="sm"/>
                <a:tailEnd type="none" w="sm" len="sm"/>
              </a:ln>
            </p:spPr>
            <p:txBody>
              <a:bodyPr/>
              <a:lstStyle/>
              <a:p>
                <a:endParaRPr lang="es-ES"/>
              </a:p>
            </p:txBody>
          </p:sp>
          <p:sp>
            <p:nvSpPr>
              <p:cNvPr id="106835" name="Freeform 944"/>
              <p:cNvSpPr>
                <a:spLocks/>
              </p:cNvSpPr>
              <p:nvPr/>
            </p:nvSpPr>
            <p:spPr bwMode="auto">
              <a:xfrm>
                <a:off x="518" y="3109"/>
                <a:ext cx="28" cy="27"/>
              </a:xfrm>
              <a:custGeom>
                <a:avLst/>
                <a:gdLst>
                  <a:gd name="T0" fmla="*/ 16 w 28"/>
                  <a:gd name="T1" fmla="*/ 0 h 27"/>
                  <a:gd name="T2" fmla="*/ 21 w 28"/>
                  <a:gd name="T3" fmla="*/ 4 h 27"/>
                  <a:gd name="T4" fmla="*/ 23 w 28"/>
                  <a:gd name="T5" fmla="*/ 9 h 27"/>
                  <a:gd name="T6" fmla="*/ 24 w 28"/>
                  <a:gd name="T7" fmla="*/ 12 h 27"/>
                  <a:gd name="T8" fmla="*/ 24 w 28"/>
                  <a:gd name="T9" fmla="*/ 15 h 27"/>
                  <a:gd name="T10" fmla="*/ 27 w 28"/>
                  <a:gd name="T11" fmla="*/ 19 h 27"/>
                  <a:gd name="T12" fmla="*/ 3 w 28"/>
                  <a:gd name="T13" fmla="*/ 26 h 27"/>
                  <a:gd name="T14" fmla="*/ 0 w 28"/>
                  <a:gd name="T15" fmla="*/ 0 h 27"/>
                  <a:gd name="T16" fmla="*/ 9 w 28"/>
                  <a:gd name="T17" fmla="*/ 0 h 27"/>
                  <a:gd name="T18" fmla="*/ 16 w 28"/>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
                  <a:gd name="T31" fmla="*/ 0 h 27"/>
                  <a:gd name="T32" fmla="*/ 28 w 28"/>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 h="27">
                    <a:moveTo>
                      <a:pt x="16" y="0"/>
                    </a:moveTo>
                    <a:lnTo>
                      <a:pt x="21" y="4"/>
                    </a:lnTo>
                    <a:lnTo>
                      <a:pt x="23" y="9"/>
                    </a:lnTo>
                    <a:lnTo>
                      <a:pt x="24" y="12"/>
                    </a:lnTo>
                    <a:lnTo>
                      <a:pt x="24" y="15"/>
                    </a:lnTo>
                    <a:lnTo>
                      <a:pt x="27" y="19"/>
                    </a:lnTo>
                    <a:lnTo>
                      <a:pt x="3" y="26"/>
                    </a:lnTo>
                    <a:lnTo>
                      <a:pt x="0" y="0"/>
                    </a:lnTo>
                    <a:lnTo>
                      <a:pt x="9" y="0"/>
                    </a:lnTo>
                    <a:lnTo>
                      <a:pt x="16"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6836" name="Freeform 945"/>
              <p:cNvSpPr>
                <a:spLocks/>
              </p:cNvSpPr>
              <p:nvPr/>
            </p:nvSpPr>
            <p:spPr bwMode="auto">
              <a:xfrm>
                <a:off x="523" y="3109"/>
                <a:ext cx="27" cy="27"/>
              </a:xfrm>
              <a:custGeom>
                <a:avLst/>
                <a:gdLst>
                  <a:gd name="T0" fmla="*/ 15 w 27"/>
                  <a:gd name="T1" fmla="*/ 0 h 27"/>
                  <a:gd name="T2" fmla="*/ 20 w 27"/>
                  <a:gd name="T3" fmla="*/ 4 h 27"/>
                  <a:gd name="T4" fmla="*/ 23 w 27"/>
                  <a:gd name="T5" fmla="*/ 9 h 27"/>
                  <a:gd name="T6" fmla="*/ 23 w 27"/>
                  <a:gd name="T7" fmla="*/ 14 h 27"/>
                  <a:gd name="T8" fmla="*/ 26 w 27"/>
                  <a:gd name="T9" fmla="*/ 18 h 27"/>
                  <a:gd name="T10" fmla="*/ 6 w 27"/>
                  <a:gd name="T11" fmla="*/ 26 h 27"/>
                  <a:gd name="T12" fmla="*/ 0 w 27"/>
                  <a:gd name="T13" fmla="*/ 0 h 27"/>
                  <a:gd name="T14" fmla="*/ 7 w 27"/>
                  <a:gd name="T15" fmla="*/ 0 h 27"/>
                  <a:gd name="T16" fmla="*/ 15 w 27"/>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27"/>
                  <a:gd name="T29" fmla="*/ 27 w 27"/>
                  <a:gd name="T30" fmla="*/ 27 h 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27">
                    <a:moveTo>
                      <a:pt x="15" y="0"/>
                    </a:moveTo>
                    <a:lnTo>
                      <a:pt x="20" y="4"/>
                    </a:lnTo>
                    <a:lnTo>
                      <a:pt x="23" y="9"/>
                    </a:lnTo>
                    <a:lnTo>
                      <a:pt x="23" y="14"/>
                    </a:lnTo>
                    <a:lnTo>
                      <a:pt x="26" y="18"/>
                    </a:lnTo>
                    <a:lnTo>
                      <a:pt x="6" y="26"/>
                    </a:lnTo>
                    <a:lnTo>
                      <a:pt x="0" y="0"/>
                    </a:lnTo>
                    <a:lnTo>
                      <a:pt x="7" y="0"/>
                    </a:lnTo>
                    <a:lnTo>
                      <a:pt x="15" y="0"/>
                    </a:lnTo>
                  </a:path>
                </a:pathLst>
              </a:custGeom>
              <a:solidFill>
                <a:srgbClr val="E0E0E0"/>
              </a:solidFill>
              <a:ln w="9525" cap="rnd">
                <a:noFill/>
                <a:round/>
                <a:headEnd type="none" w="sm" len="sm"/>
                <a:tailEnd type="none" w="sm" len="sm"/>
              </a:ln>
            </p:spPr>
            <p:txBody>
              <a:bodyPr/>
              <a:lstStyle/>
              <a:p>
                <a:endParaRPr lang="es-ES"/>
              </a:p>
            </p:txBody>
          </p:sp>
          <p:sp>
            <p:nvSpPr>
              <p:cNvPr id="106837" name="Freeform 946"/>
              <p:cNvSpPr>
                <a:spLocks/>
              </p:cNvSpPr>
              <p:nvPr/>
            </p:nvSpPr>
            <p:spPr bwMode="auto">
              <a:xfrm>
                <a:off x="511" y="3108"/>
                <a:ext cx="29" cy="39"/>
              </a:xfrm>
              <a:custGeom>
                <a:avLst/>
                <a:gdLst>
                  <a:gd name="T0" fmla="*/ 7 w 29"/>
                  <a:gd name="T1" fmla="*/ 0 h 39"/>
                  <a:gd name="T2" fmla="*/ 19 w 29"/>
                  <a:gd name="T3" fmla="*/ 0 h 39"/>
                  <a:gd name="T4" fmla="*/ 24 w 29"/>
                  <a:gd name="T5" fmla="*/ 9 h 39"/>
                  <a:gd name="T6" fmla="*/ 28 w 29"/>
                  <a:gd name="T7" fmla="*/ 22 h 39"/>
                  <a:gd name="T8" fmla="*/ 28 w 29"/>
                  <a:gd name="T9" fmla="*/ 31 h 39"/>
                  <a:gd name="T10" fmla="*/ 0 w 29"/>
                  <a:gd name="T11" fmla="*/ 38 h 39"/>
                  <a:gd name="T12" fmla="*/ 0 w 29"/>
                  <a:gd name="T13" fmla="*/ 0 h 39"/>
                  <a:gd name="T14" fmla="*/ 7 w 29"/>
                  <a:gd name="T15" fmla="*/ 0 h 39"/>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39"/>
                  <a:gd name="T26" fmla="*/ 29 w 29"/>
                  <a:gd name="T27" fmla="*/ 39 h 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39">
                    <a:moveTo>
                      <a:pt x="7" y="0"/>
                    </a:moveTo>
                    <a:lnTo>
                      <a:pt x="19" y="0"/>
                    </a:lnTo>
                    <a:lnTo>
                      <a:pt x="24" y="9"/>
                    </a:lnTo>
                    <a:lnTo>
                      <a:pt x="28" y="22"/>
                    </a:lnTo>
                    <a:lnTo>
                      <a:pt x="28" y="31"/>
                    </a:lnTo>
                    <a:lnTo>
                      <a:pt x="0" y="38"/>
                    </a:lnTo>
                    <a:lnTo>
                      <a:pt x="0" y="0"/>
                    </a:lnTo>
                    <a:lnTo>
                      <a:pt x="7"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838" name="Freeform 947"/>
              <p:cNvSpPr>
                <a:spLocks/>
              </p:cNvSpPr>
              <p:nvPr/>
            </p:nvSpPr>
            <p:spPr bwMode="auto">
              <a:xfrm>
                <a:off x="518" y="3109"/>
                <a:ext cx="28" cy="30"/>
              </a:xfrm>
              <a:custGeom>
                <a:avLst/>
                <a:gdLst>
                  <a:gd name="T0" fmla="*/ 0 w 28"/>
                  <a:gd name="T1" fmla="*/ 0 h 30"/>
                  <a:gd name="T2" fmla="*/ 18 w 28"/>
                  <a:gd name="T3" fmla="*/ 0 h 30"/>
                  <a:gd name="T4" fmla="*/ 22 w 28"/>
                  <a:gd name="T5" fmla="*/ 10 h 30"/>
                  <a:gd name="T6" fmla="*/ 27 w 28"/>
                  <a:gd name="T7" fmla="*/ 22 h 30"/>
                  <a:gd name="T8" fmla="*/ 0 w 28"/>
                  <a:gd name="T9" fmla="*/ 29 h 30"/>
                  <a:gd name="T10" fmla="*/ 0 w 28"/>
                  <a:gd name="T11" fmla="*/ 0 h 30"/>
                  <a:gd name="T12" fmla="*/ 0 60000 65536"/>
                  <a:gd name="T13" fmla="*/ 0 60000 65536"/>
                  <a:gd name="T14" fmla="*/ 0 60000 65536"/>
                  <a:gd name="T15" fmla="*/ 0 60000 65536"/>
                  <a:gd name="T16" fmla="*/ 0 60000 65536"/>
                  <a:gd name="T17" fmla="*/ 0 60000 65536"/>
                  <a:gd name="T18" fmla="*/ 0 w 28"/>
                  <a:gd name="T19" fmla="*/ 0 h 30"/>
                  <a:gd name="T20" fmla="*/ 28 w 28"/>
                  <a:gd name="T21" fmla="*/ 30 h 30"/>
                </a:gdLst>
                <a:ahLst/>
                <a:cxnLst>
                  <a:cxn ang="T12">
                    <a:pos x="T0" y="T1"/>
                  </a:cxn>
                  <a:cxn ang="T13">
                    <a:pos x="T2" y="T3"/>
                  </a:cxn>
                  <a:cxn ang="T14">
                    <a:pos x="T4" y="T5"/>
                  </a:cxn>
                  <a:cxn ang="T15">
                    <a:pos x="T6" y="T7"/>
                  </a:cxn>
                  <a:cxn ang="T16">
                    <a:pos x="T8" y="T9"/>
                  </a:cxn>
                  <a:cxn ang="T17">
                    <a:pos x="T10" y="T11"/>
                  </a:cxn>
                </a:cxnLst>
                <a:rect l="T18" t="T19" r="T20" b="T21"/>
                <a:pathLst>
                  <a:path w="28" h="30">
                    <a:moveTo>
                      <a:pt x="0" y="0"/>
                    </a:moveTo>
                    <a:lnTo>
                      <a:pt x="18" y="0"/>
                    </a:lnTo>
                    <a:lnTo>
                      <a:pt x="22" y="10"/>
                    </a:lnTo>
                    <a:lnTo>
                      <a:pt x="27" y="22"/>
                    </a:lnTo>
                    <a:lnTo>
                      <a:pt x="0" y="29"/>
                    </a:lnTo>
                    <a:lnTo>
                      <a:pt x="0" y="0"/>
                    </a:lnTo>
                  </a:path>
                </a:pathLst>
              </a:custGeom>
              <a:solidFill>
                <a:srgbClr val="808080"/>
              </a:solidFill>
              <a:ln w="9525" cap="rnd">
                <a:noFill/>
                <a:round/>
                <a:headEnd type="none" w="sm" len="sm"/>
                <a:tailEnd type="none" w="sm" len="sm"/>
              </a:ln>
            </p:spPr>
            <p:txBody>
              <a:bodyPr/>
              <a:lstStyle/>
              <a:p>
                <a:endParaRPr lang="es-ES"/>
              </a:p>
            </p:txBody>
          </p:sp>
          <p:sp>
            <p:nvSpPr>
              <p:cNvPr id="106839" name="Freeform 948"/>
              <p:cNvSpPr>
                <a:spLocks/>
              </p:cNvSpPr>
              <p:nvPr/>
            </p:nvSpPr>
            <p:spPr bwMode="auto">
              <a:xfrm>
                <a:off x="562" y="3138"/>
                <a:ext cx="27" cy="30"/>
              </a:xfrm>
              <a:custGeom>
                <a:avLst/>
                <a:gdLst>
                  <a:gd name="T0" fmla="*/ 0 w 27"/>
                  <a:gd name="T1" fmla="*/ 0 h 30"/>
                  <a:gd name="T2" fmla="*/ 11 w 27"/>
                  <a:gd name="T3" fmla="*/ 0 h 30"/>
                  <a:gd name="T4" fmla="*/ 20 w 27"/>
                  <a:gd name="T5" fmla="*/ 0 h 30"/>
                  <a:gd name="T6" fmla="*/ 24 w 27"/>
                  <a:gd name="T7" fmla="*/ 3 h 30"/>
                  <a:gd name="T8" fmla="*/ 26 w 27"/>
                  <a:gd name="T9" fmla="*/ 10 h 30"/>
                  <a:gd name="T10" fmla="*/ 26 w 27"/>
                  <a:gd name="T11" fmla="*/ 17 h 30"/>
                  <a:gd name="T12" fmla="*/ 23 w 27"/>
                  <a:gd name="T13" fmla="*/ 22 h 30"/>
                  <a:gd name="T14" fmla="*/ 0 w 27"/>
                  <a:gd name="T15" fmla="*/ 29 h 30"/>
                  <a:gd name="T16" fmla="*/ 0 w 27"/>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30"/>
                  <a:gd name="T29" fmla="*/ 27 w 27"/>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30">
                    <a:moveTo>
                      <a:pt x="0" y="0"/>
                    </a:moveTo>
                    <a:lnTo>
                      <a:pt x="11" y="0"/>
                    </a:lnTo>
                    <a:lnTo>
                      <a:pt x="20" y="0"/>
                    </a:lnTo>
                    <a:lnTo>
                      <a:pt x="24" y="3"/>
                    </a:lnTo>
                    <a:lnTo>
                      <a:pt x="26" y="10"/>
                    </a:lnTo>
                    <a:lnTo>
                      <a:pt x="26" y="17"/>
                    </a:lnTo>
                    <a:lnTo>
                      <a:pt x="23" y="22"/>
                    </a:lnTo>
                    <a:lnTo>
                      <a:pt x="0" y="29"/>
                    </a:lnTo>
                    <a:lnTo>
                      <a:pt x="0"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6840" name="Freeform 949"/>
              <p:cNvSpPr>
                <a:spLocks/>
              </p:cNvSpPr>
              <p:nvPr/>
            </p:nvSpPr>
            <p:spPr bwMode="auto">
              <a:xfrm>
                <a:off x="449" y="3035"/>
                <a:ext cx="43" cy="25"/>
              </a:xfrm>
              <a:custGeom>
                <a:avLst/>
                <a:gdLst>
                  <a:gd name="T0" fmla="*/ 0 w 43"/>
                  <a:gd name="T1" fmla="*/ 0 h 25"/>
                  <a:gd name="T2" fmla="*/ 12 w 43"/>
                  <a:gd name="T3" fmla="*/ 5 h 25"/>
                  <a:gd name="T4" fmla="*/ 26 w 43"/>
                  <a:gd name="T5" fmla="*/ 16 h 25"/>
                  <a:gd name="T6" fmla="*/ 34 w 43"/>
                  <a:gd name="T7" fmla="*/ 20 h 25"/>
                  <a:gd name="T8" fmla="*/ 42 w 43"/>
                  <a:gd name="T9" fmla="*/ 24 h 25"/>
                  <a:gd name="T10" fmla="*/ 31 w 43"/>
                  <a:gd name="T11" fmla="*/ 20 h 25"/>
                  <a:gd name="T12" fmla="*/ 20 w 43"/>
                  <a:gd name="T13" fmla="*/ 14 h 25"/>
                  <a:gd name="T14" fmla="*/ 8 w 43"/>
                  <a:gd name="T15" fmla="*/ 6 h 25"/>
                  <a:gd name="T16" fmla="*/ 0 w 43"/>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25"/>
                  <a:gd name="T29" fmla="*/ 43 w 43"/>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25">
                    <a:moveTo>
                      <a:pt x="0" y="0"/>
                    </a:moveTo>
                    <a:lnTo>
                      <a:pt x="12" y="5"/>
                    </a:lnTo>
                    <a:lnTo>
                      <a:pt x="26" y="16"/>
                    </a:lnTo>
                    <a:lnTo>
                      <a:pt x="34" y="20"/>
                    </a:lnTo>
                    <a:lnTo>
                      <a:pt x="42" y="24"/>
                    </a:lnTo>
                    <a:lnTo>
                      <a:pt x="31" y="20"/>
                    </a:lnTo>
                    <a:lnTo>
                      <a:pt x="20" y="14"/>
                    </a:lnTo>
                    <a:lnTo>
                      <a:pt x="8" y="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6841" name="Freeform 950"/>
              <p:cNvSpPr>
                <a:spLocks/>
              </p:cNvSpPr>
              <p:nvPr/>
            </p:nvSpPr>
            <p:spPr bwMode="auto">
              <a:xfrm>
                <a:off x="412" y="3022"/>
                <a:ext cx="160" cy="253"/>
              </a:xfrm>
              <a:custGeom>
                <a:avLst/>
                <a:gdLst>
                  <a:gd name="T0" fmla="*/ 32 w 160"/>
                  <a:gd name="T1" fmla="*/ 6 h 253"/>
                  <a:gd name="T2" fmla="*/ 35 w 160"/>
                  <a:gd name="T3" fmla="*/ 0 h 253"/>
                  <a:gd name="T4" fmla="*/ 44 w 160"/>
                  <a:gd name="T5" fmla="*/ 2 h 253"/>
                  <a:gd name="T6" fmla="*/ 53 w 160"/>
                  <a:gd name="T7" fmla="*/ 7 h 253"/>
                  <a:gd name="T8" fmla="*/ 62 w 160"/>
                  <a:gd name="T9" fmla="*/ 10 h 253"/>
                  <a:gd name="T10" fmla="*/ 72 w 160"/>
                  <a:gd name="T11" fmla="*/ 16 h 253"/>
                  <a:gd name="T12" fmla="*/ 80 w 160"/>
                  <a:gd name="T13" fmla="*/ 20 h 253"/>
                  <a:gd name="T14" fmla="*/ 82 w 160"/>
                  <a:gd name="T15" fmla="*/ 25 h 253"/>
                  <a:gd name="T16" fmla="*/ 85 w 160"/>
                  <a:gd name="T17" fmla="*/ 31 h 253"/>
                  <a:gd name="T18" fmla="*/ 89 w 160"/>
                  <a:gd name="T19" fmla="*/ 35 h 253"/>
                  <a:gd name="T20" fmla="*/ 91 w 160"/>
                  <a:gd name="T21" fmla="*/ 45 h 253"/>
                  <a:gd name="T22" fmla="*/ 101 w 160"/>
                  <a:gd name="T23" fmla="*/ 66 h 253"/>
                  <a:gd name="T24" fmla="*/ 109 w 160"/>
                  <a:gd name="T25" fmla="*/ 91 h 253"/>
                  <a:gd name="T26" fmla="*/ 112 w 160"/>
                  <a:gd name="T27" fmla="*/ 109 h 253"/>
                  <a:gd name="T28" fmla="*/ 147 w 160"/>
                  <a:gd name="T29" fmla="*/ 111 h 253"/>
                  <a:gd name="T30" fmla="*/ 153 w 160"/>
                  <a:gd name="T31" fmla="*/ 114 h 253"/>
                  <a:gd name="T32" fmla="*/ 157 w 160"/>
                  <a:gd name="T33" fmla="*/ 123 h 253"/>
                  <a:gd name="T34" fmla="*/ 159 w 160"/>
                  <a:gd name="T35" fmla="*/ 138 h 253"/>
                  <a:gd name="T36" fmla="*/ 150 w 160"/>
                  <a:gd name="T37" fmla="*/ 148 h 253"/>
                  <a:gd name="T38" fmla="*/ 137 w 160"/>
                  <a:gd name="T39" fmla="*/ 150 h 253"/>
                  <a:gd name="T40" fmla="*/ 126 w 160"/>
                  <a:gd name="T41" fmla="*/ 150 h 253"/>
                  <a:gd name="T42" fmla="*/ 114 w 160"/>
                  <a:gd name="T43" fmla="*/ 153 h 253"/>
                  <a:gd name="T44" fmla="*/ 114 w 160"/>
                  <a:gd name="T45" fmla="*/ 157 h 253"/>
                  <a:gd name="T46" fmla="*/ 114 w 160"/>
                  <a:gd name="T47" fmla="*/ 172 h 253"/>
                  <a:gd name="T48" fmla="*/ 116 w 160"/>
                  <a:gd name="T49" fmla="*/ 184 h 253"/>
                  <a:gd name="T50" fmla="*/ 120 w 160"/>
                  <a:gd name="T51" fmla="*/ 198 h 253"/>
                  <a:gd name="T52" fmla="*/ 131 w 160"/>
                  <a:gd name="T53" fmla="*/ 220 h 253"/>
                  <a:gd name="T54" fmla="*/ 122 w 160"/>
                  <a:gd name="T55" fmla="*/ 231 h 253"/>
                  <a:gd name="T56" fmla="*/ 100 w 160"/>
                  <a:gd name="T57" fmla="*/ 244 h 253"/>
                  <a:gd name="T58" fmla="*/ 67 w 160"/>
                  <a:gd name="T59" fmla="*/ 252 h 253"/>
                  <a:gd name="T60" fmla="*/ 44 w 160"/>
                  <a:gd name="T61" fmla="*/ 249 h 253"/>
                  <a:gd name="T62" fmla="*/ 28 w 160"/>
                  <a:gd name="T63" fmla="*/ 240 h 253"/>
                  <a:gd name="T64" fmla="*/ 25 w 160"/>
                  <a:gd name="T65" fmla="*/ 204 h 253"/>
                  <a:gd name="T66" fmla="*/ 21 w 160"/>
                  <a:gd name="T67" fmla="*/ 234 h 253"/>
                  <a:gd name="T68" fmla="*/ 6 w 160"/>
                  <a:gd name="T69" fmla="*/ 226 h 253"/>
                  <a:gd name="T70" fmla="*/ 3 w 160"/>
                  <a:gd name="T71" fmla="*/ 208 h 253"/>
                  <a:gd name="T72" fmla="*/ 13 w 160"/>
                  <a:gd name="T73" fmla="*/ 171 h 253"/>
                  <a:gd name="T74" fmla="*/ 13 w 160"/>
                  <a:gd name="T75" fmla="*/ 160 h 253"/>
                  <a:gd name="T76" fmla="*/ 10 w 160"/>
                  <a:gd name="T77" fmla="*/ 148 h 253"/>
                  <a:gd name="T78" fmla="*/ 8 w 160"/>
                  <a:gd name="T79" fmla="*/ 130 h 253"/>
                  <a:gd name="T80" fmla="*/ 4 w 160"/>
                  <a:gd name="T81" fmla="*/ 114 h 253"/>
                  <a:gd name="T82" fmla="*/ 0 w 160"/>
                  <a:gd name="T83" fmla="*/ 89 h 253"/>
                  <a:gd name="T84" fmla="*/ 0 w 160"/>
                  <a:gd name="T85" fmla="*/ 66 h 253"/>
                  <a:gd name="T86" fmla="*/ 0 w 160"/>
                  <a:gd name="T87" fmla="*/ 46 h 253"/>
                  <a:gd name="T88" fmla="*/ 0 w 160"/>
                  <a:gd name="T89" fmla="*/ 31 h 253"/>
                  <a:gd name="T90" fmla="*/ 4 w 160"/>
                  <a:gd name="T91" fmla="*/ 24 h 253"/>
                  <a:gd name="T92" fmla="*/ 12 w 160"/>
                  <a:gd name="T93" fmla="*/ 19 h 253"/>
                  <a:gd name="T94" fmla="*/ 21 w 160"/>
                  <a:gd name="T95" fmla="*/ 10 h 253"/>
                  <a:gd name="T96" fmla="*/ 32 w 160"/>
                  <a:gd name="T97" fmla="*/ 6 h 25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0"/>
                  <a:gd name="T148" fmla="*/ 0 h 253"/>
                  <a:gd name="T149" fmla="*/ 160 w 160"/>
                  <a:gd name="T150" fmla="*/ 253 h 25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0" h="253">
                    <a:moveTo>
                      <a:pt x="32" y="6"/>
                    </a:moveTo>
                    <a:lnTo>
                      <a:pt x="35" y="0"/>
                    </a:lnTo>
                    <a:lnTo>
                      <a:pt x="44" y="2"/>
                    </a:lnTo>
                    <a:lnTo>
                      <a:pt x="53" y="7"/>
                    </a:lnTo>
                    <a:lnTo>
                      <a:pt x="62" y="10"/>
                    </a:lnTo>
                    <a:lnTo>
                      <a:pt x="72" y="16"/>
                    </a:lnTo>
                    <a:lnTo>
                      <a:pt x="80" y="20"/>
                    </a:lnTo>
                    <a:lnTo>
                      <a:pt x="82" y="25"/>
                    </a:lnTo>
                    <a:lnTo>
                      <a:pt x="85" y="31"/>
                    </a:lnTo>
                    <a:lnTo>
                      <a:pt x="89" y="35"/>
                    </a:lnTo>
                    <a:lnTo>
                      <a:pt x="91" y="45"/>
                    </a:lnTo>
                    <a:lnTo>
                      <a:pt x="101" y="66"/>
                    </a:lnTo>
                    <a:lnTo>
                      <a:pt x="109" y="91"/>
                    </a:lnTo>
                    <a:lnTo>
                      <a:pt x="112" y="109"/>
                    </a:lnTo>
                    <a:lnTo>
                      <a:pt x="147" y="111"/>
                    </a:lnTo>
                    <a:lnTo>
                      <a:pt x="153" y="114"/>
                    </a:lnTo>
                    <a:lnTo>
                      <a:pt x="157" y="123"/>
                    </a:lnTo>
                    <a:lnTo>
                      <a:pt x="159" y="138"/>
                    </a:lnTo>
                    <a:lnTo>
                      <a:pt x="150" y="148"/>
                    </a:lnTo>
                    <a:lnTo>
                      <a:pt x="137" y="150"/>
                    </a:lnTo>
                    <a:lnTo>
                      <a:pt x="126" y="150"/>
                    </a:lnTo>
                    <a:lnTo>
                      <a:pt x="114" y="153"/>
                    </a:lnTo>
                    <a:lnTo>
                      <a:pt x="114" y="157"/>
                    </a:lnTo>
                    <a:lnTo>
                      <a:pt x="114" y="172"/>
                    </a:lnTo>
                    <a:lnTo>
                      <a:pt x="116" y="184"/>
                    </a:lnTo>
                    <a:lnTo>
                      <a:pt x="120" y="198"/>
                    </a:lnTo>
                    <a:lnTo>
                      <a:pt x="131" y="220"/>
                    </a:lnTo>
                    <a:lnTo>
                      <a:pt x="122" y="231"/>
                    </a:lnTo>
                    <a:lnTo>
                      <a:pt x="100" y="244"/>
                    </a:lnTo>
                    <a:lnTo>
                      <a:pt x="67" y="252"/>
                    </a:lnTo>
                    <a:lnTo>
                      <a:pt x="44" y="249"/>
                    </a:lnTo>
                    <a:lnTo>
                      <a:pt x="28" y="240"/>
                    </a:lnTo>
                    <a:lnTo>
                      <a:pt x="25" y="204"/>
                    </a:lnTo>
                    <a:lnTo>
                      <a:pt x="21" y="234"/>
                    </a:lnTo>
                    <a:lnTo>
                      <a:pt x="6" y="226"/>
                    </a:lnTo>
                    <a:lnTo>
                      <a:pt x="3" y="208"/>
                    </a:lnTo>
                    <a:lnTo>
                      <a:pt x="13" y="171"/>
                    </a:lnTo>
                    <a:lnTo>
                      <a:pt x="13" y="160"/>
                    </a:lnTo>
                    <a:lnTo>
                      <a:pt x="10" y="148"/>
                    </a:lnTo>
                    <a:lnTo>
                      <a:pt x="8" y="130"/>
                    </a:lnTo>
                    <a:lnTo>
                      <a:pt x="4" y="114"/>
                    </a:lnTo>
                    <a:lnTo>
                      <a:pt x="0" y="89"/>
                    </a:lnTo>
                    <a:lnTo>
                      <a:pt x="0" y="66"/>
                    </a:lnTo>
                    <a:lnTo>
                      <a:pt x="0" y="46"/>
                    </a:lnTo>
                    <a:lnTo>
                      <a:pt x="0" y="31"/>
                    </a:lnTo>
                    <a:lnTo>
                      <a:pt x="4" y="24"/>
                    </a:lnTo>
                    <a:lnTo>
                      <a:pt x="12" y="19"/>
                    </a:lnTo>
                    <a:lnTo>
                      <a:pt x="21" y="10"/>
                    </a:lnTo>
                    <a:lnTo>
                      <a:pt x="32"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842" name="Freeform 951"/>
              <p:cNvSpPr>
                <a:spLocks/>
              </p:cNvSpPr>
              <p:nvPr/>
            </p:nvSpPr>
            <p:spPr bwMode="auto">
              <a:xfrm>
                <a:off x="418" y="3027"/>
                <a:ext cx="124" cy="242"/>
              </a:xfrm>
              <a:custGeom>
                <a:avLst/>
                <a:gdLst>
                  <a:gd name="T0" fmla="*/ 106 w 124"/>
                  <a:gd name="T1" fmla="*/ 148 h 242"/>
                  <a:gd name="T2" fmla="*/ 91 w 124"/>
                  <a:gd name="T3" fmla="*/ 147 h 242"/>
                  <a:gd name="T4" fmla="*/ 81 w 124"/>
                  <a:gd name="T5" fmla="*/ 146 h 242"/>
                  <a:gd name="T6" fmla="*/ 67 w 124"/>
                  <a:gd name="T7" fmla="*/ 145 h 242"/>
                  <a:gd name="T8" fmla="*/ 54 w 124"/>
                  <a:gd name="T9" fmla="*/ 142 h 242"/>
                  <a:gd name="T10" fmla="*/ 46 w 124"/>
                  <a:gd name="T11" fmla="*/ 138 h 242"/>
                  <a:gd name="T12" fmla="*/ 43 w 124"/>
                  <a:gd name="T13" fmla="*/ 127 h 242"/>
                  <a:gd name="T14" fmla="*/ 39 w 124"/>
                  <a:gd name="T15" fmla="*/ 112 h 242"/>
                  <a:gd name="T16" fmla="*/ 32 w 124"/>
                  <a:gd name="T17" fmla="*/ 106 h 242"/>
                  <a:gd name="T18" fmla="*/ 22 w 124"/>
                  <a:gd name="T19" fmla="*/ 91 h 242"/>
                  <a:gd name="T20" fmla="*/ 32 w 124"/>
                  <a:gd name="T21" fmla="*/ 103 h 242"/>
                  <a:gd name="T22" fmla="*/ 39 w 124"/>
                  <a:gd name="T23" fmla="*/ 106 h 242"/>
                  <a:gd name="T24" fmla="*/ 37 w 124"/>
                  <a:gd name="T25" fmla="*/ 90 h 242"/>
                  <a:gd name="T26" fmla="*/ 37 w 124"/>
                  <a:gd name="T27" fmla="*/ 76 h 242"/>
                  <a:gd name="T28" fmla="*/ 38 w 124"/>
                  <a:gd name="T29" fmla="*/ 53 h 242"/>
                  <a:gd name="T30" fmla="*/ 39 w 124"/>
                  <a:gd name="T31" fmla="*/ 43 h 242"/>
                  <a:gd name="T32" fmla="*/ 43 w 124"/>
                  <a:gd name="T33" fmla="*/ 39 h 242"/>
                  <a:gd name="T34" fmla="*/ 49 w 124"/>
                  <a:gd name="T35" fmla="*/ 32 h 242"/>
                  <a:gd name="T36" fmla="*/ 59 w 124"/>
                  <a:gd name="T37" fmla="*/ 29 h 242"/>
                  <a:gd name="T38" fmla="*/ 64 w 124"/>
                  <a:gd name="T39" fmla="*/ 27 h 242"/>
                  <a:gd name="T40" fmla="*/ 72 w 124"/>
                  <a:gd name="T41" fmla="*/ 28 h 242"/>
                  <a:gd name="T42" fmla="*/ 81 w 124"/>
                  <a:gd name="T43" fmla="*/ 32 h 242"/>
                  <a:gd name="T44" fmla="*/ 77 w 124"/>
                  <a:gd name="T45" fmla="*/ 24 h 242"/>
                  <a:gd name="T46" fmla="*/ 72 w 124"/>
                  <a:gd name="T47" fmla="*/ 18 h 242"/>
                  <a:gd name="T48" fmla="*/ 65 w 124"/>
                  <a:gd name="T49" fmla="*/ 13 h 242"/>
                  <a:gd name="T50" fmla="*/ 56 w 124"/>
                  <a:gd name="T51" fmla="*/ 9 h 242"/>
                  <a:gd name="T52" fmla="*/ 46 w 124"/>
                  <a:gd name="T53" fmla="*/ 3 h 242"/>
                  <a:gd name="T54" fmla="*/ 37 w 124"/>
                  <a:gd name="T55" fmla="*/ 0 h 242"/>
                  <a:gd name="T56" fmla="*/ 32 w 124"/>
                  <a:gd name="T57" fmla="*/ 0 h 242"/>
                  <a:gd name="T58" fmla="*/ 29 w 124"/>
                  <a:gd name="T59" fmla="*/ 3 h 242"/>
                  <a:gd name="T60" fmla="*/ 19 w 124"/>
                  <a:gd name="T61" fmla="*/ 9 h 242"/>
                  <a:gd name="T62" fmla="*/ 13 w 124"/>
                  <a:gd name="T63" fmla="*/ 13 h 242"/>
                  <a:gd name="T64" fmla="*/ 10 w 124"/>
                  <a:gd name="T65" fmla="*/ 19 h 242"/>
                  <a:gd name="T66" fmla="*/ 2 w 124"/>
                  <a:gd name="T67" fmla="*/ 24 h 242"/>
                  <a:gd name="T68" fmla="*/ 1 w 124"/>
                  <a:gd name="T69" fmla="*/ 29 h 242"/>
                  <a:gd name="T70" fmla="*/ 0 w 124"/>
                  <a:gd name="T71" fmla="*/ 39 h 242"/>
                  <a:gd name="T72" fmla="*/ 0 w 124"/>
                  <a:gd name="T73" fmla="*/ 54 h 242"/>
                  <a:gd name="T74" fmla="*/ 0 w 124"/>
                  <a:gd name="T75" fmla="*/ 69 h 242"/>
                  <a:gd name="T76" fmla="*/ 0 w 124"/>
                  <a:gd name="T77" fmla="*/ 85 h 242"/>
                  <a:gd name="T78" fmla="*/ 3 w 124"/>
                  <a:gd name="T79" fmla="*/ 104 h 242"/>
                  <a:gd name="T80" fmla="*/ 8 w 124"/>
                  <a:gd name="T81" fmla="*/ 123 h 242"/>
                  <a:gd name="T82" fmla="*/ 10 w 124"/>
                  <a:gd name="T83" fmla="*/ 139 h 242"/>
                  <a:gd name="T84" fmla="*/ 12 w 124"/>
                  <a:gd name="T85" fmla="*/ 153 h 242"/>
                  <a:gd name="T86" fmla="*/ 12 w 124"/>
                  <a:gd name="T87" fmla="*/ 162 h 242"/>
                  <a:gd name="T88" fmla="*/ 12 w 124"/>
                  <a:gd name="T89" fmla="*/ 173 h 242"/>
                  <a:gd name="T90" fmla="*/ 3 w 124"/>
                  <a:gd name="T91" fmla="*/ 199 h 242"/>
                  <a:gd name="T92" fmla="*/ 6 w 124"/>
                  <a:gd name="T93" fmla="*/ 215 h 242"/>
                  <a:gd name="T94" fmla="*/ 13 w 124"/>
                  <a:gd name="T95" fmla="*/ 221 h 242"/>
                  <a:gd name="T96" fmla="*/ 21 w 124"/>
                  <a:gd name="T97" fmla="*/ 190 h 242"/>
                  <a:gd name="T98" fmla="*/ 29 w 124"/>
                  <a:gd name="T99" fmla="*/ 231 h 242"/>
                  <a:gd name="T100" fmla="*/ 42 w 124"/>
                  <a:gd name="T101" fmla="*/ 237 h 242"/>
                  <a:gd name="T102" fmla="*/ 62 w 124"/>
                  <a:gd name="T103" fmla="*/ 241 h 242"/>
                  <a:gd name="T104" fmla="*/ 94 w 124"/>
                  <a:gd name="T105" fmla="*/ 233 h 242"/>
                  <a:gd name="T106" fmla="*/ 113 w 124"/>
                  <a:gd name="T107" fmla="*/ 222 h 242"/>
                  <a:gd name="T108" fmla="*/ 123 w 124"/>
                  <a:gd name="T109" fmla="*/ 212 h 242"/>
                  <a:gd name="T110" fmla="*/ 114 w 124"/>
                  <a:gd name="T111" fmla="*/ 202 h 242"/>
                  <a:gd name="T112" fmla="*/ 108 w 124"/>
                  <a:gd name="T113" fmla="*/ 185 h 242"/>
                  <a:gd name="T114" fmla="*/ 106 w 124"/>
                  <a:gd name="T115" fmla="*/ 162 h 242"/>
                  <a:gd name="T116" fmla="*/ 106 w 124"/>
                  <a:gd name="T117" fmla="*/ 148 h 24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4"/>
                  <a:gd name="T178" fmla="*/ 0 h 242"/>
                  <a:gd name="T179" fmla="*/ 124 w 124"/>
                  <a:gd name="T180" fmla="*/ 242 h 24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4" h="242">
                    <a:moveTo>
                      <a:pt x="106" y="148"/>
                    </a:moveTo>
                    <a:lnTo>
                      <a:pt x="91" y="147"/>
                    </a:lnTo>
                    <a:lnTo>
                      <a:pt x="81" y="146"/>
                    </a:lnTo>
                    <a:lnTo>
                      <a:pt x="67" y="145"/>
                    </a:lnTo>
                    <a:lnTo>
                      <a:pt x="54" y="142"/>
                    </a:lnTo>
                    <a:lnTo>
                      <a:pt x="46" y="138"/>
                    </a:lnTo>
                    <a:lnTo>
                      <a:pt x="43" y="127"/>
                    </a:lnTo>
                    <a:lnTo>
                      <a:pt x="39" y="112"/>
                    </a:lnTo>
                    <a:lnTo>
                      <a:pt x="32" y="106"/>
                    </a:lnTo>
                    <a:lnTo>
                      <a:pt x="22" y="91"/>
                    </a:lnTo>
                    <a:lnTo>
                      <a:pt x="32" y="103"/>
                    </a:lnTo>
                    <a:lnTo>
                      <a:pt x="39" y="106"/>
                    </a:lnTo>
                    <a:lnTo>
                      <a:pt x="37" y="90"/>
                    </a:lnTo>
                    <a:lnTo>
                      <a:pt x="37" y="76"/>
                    </a:lnTo>
                    <a:lnTo>
                      <a:pt x="38" y="53"/>
                    </a:lnTo>
                    <a:lnTo>
                      <a:pt x="39" y="43"/>
                    </a:lnTo>
                    <a:lnTo>
                      <a:pt x="43" y="39"/>
                    </a:lnTo>
                    <a:lnTo>
                      <a:pt x="49" y="32"/>
                    </a:lnTo>
                    <a:lnTo>
                      <a:pt x="59" y="29"/>
                    </a:lnTo>
                    <a:lnTo>
                      <a:pt x="64" y="27"/>
                    </a:lnTo>
                    <a:lnTo>
                      <a:pt x="72" y="28"/>
                    </a:lnTo>
                    <a:lnTo>
                      <a:pt x="81" y="32"/>
                    </a:lnTo>
                    <a:lnTo>
                      <a:pt x="77" y="24"/>
                    </a:lnTo>
                    <a:lnTo>
                      <a:pt x="72" y="18"/>
                    </a:lnTo>
                    <a:lnTo>
                      <a:pt x="65" y="13"/>
                    </a:lnTo>
                    <a:lnTo>
                      <a:pt x="56" y="9"/>
                    </a:lnTo>
                    <a:lnTo>
                      <a:pt x="46" y="3"/>
                    </a:lnTo>
                    <a:lnTo>
                      <a:pt x="37" y="0"/>
                    </a:lnTo>
                    <a:lnTo>
                      <a:pt x="32" y="0"/>
                    </a:lnTo>
                    <a:lnTo>
                      <a:pt x="29" y="3"/>
                    </a:lnTo>
                    <a:lnTo>
                      <a:pt x="19" y="9"/>
                    </a:lnTo>
                    <a:lnTo>
                      <a:pt x="13" y="13"/>
                    </a:lnTo>
                    <a:lnTo>
                      <a:pt x="10" y="19"/>
                    </a:lnTo>
                    <a:lnTo>
                      <a:pt x="2" y="24"/>
                    </a:lnTo>
                    <a:lnTo>
                      <a:pt x="1" y="29"/>
                    </a:lnTo>
                    <a:lnTo>
                      <a:pt x="0" y="39"/>
                    </a:lnTo>
                    <a:lnTo>
                      <a:pt x="0" y="54"/>
                    </a:lnTo>
                    <a:lnTo>
                      <a:pt x="0" y="69"/>
                    </a:lnTo>
                    <a:lnTo>
                      <a:pt x="0" y="85"/>
                    </a:lnTo>
                    <a:lnTo>
                      <a:pt x="3" y="104"/>
                    </a:lnTo>
                    <a:lnTo>
                      <a:pt x="8" y="123"/>
                    </a:lnTo>
                    <a:lnTo>
                      <a:pt x="10" y="139"/>
                    </a:lnTo>
                    <a:lnTo>
                      <a:pt x="12" y="153"/>
                    </a:lnTo>
                    <a:lnTo>
                      <a:pt x="12" y="162"/>
                    </a:lnTo>
                    <a:lnTo>
                      <a:pt x="12" y="173"/>
                    </a:lnTo>
                    <a:lnTo>
                      <a:pt x="3" y="199"/>
                    </a:lnTo>
                    <a:lnTo>
                      <a:pt x="6" y="215"/>
                    </a:lnTo>
                    <a:lnTo>
                      <a:pt x="13" y="221"/>
                    </a:lnTo>
                    <a:lnTo>
                      <a:pt x="21" y="190"/>
                    </a:lnTo>
                    <a:lnTo>
                      <a:pt x="29" y="231"/>
                    </a:lnTo>
                    <a:lnTo>
                      <a:pt x="42" y="237"/>
                    </a:lnTo>
                    <a:lnTo>
                      <a:pt x="62" y="241"/>
                    </a:lnTo>
                    <a:lnTo>
                      <a:pt x="94" y="233"/>
                    </a:lnTo>
                    <a:lnTo>
                      <a:pt x="113" y="222"/>
                    </a:lnTo>
                    <a:lnTo>
                      <a:pt x="123" y="212"/>
                    </a:lnTo>
                    <a:lnTo>
                      <a:pt x="114" y="202"/>
                    </a:lnTo>
                    <a:lnTo>
                      <a:pt x="108" y="185"/>
                    </a:lnTo>
                    <a:lnTo>
                      <a:pt x="106" y="162"/>
                    </a:lnTo>
                    <a:lnTo>
                      <a:pt x="106" y="148"/>
                    </a:lnTo>
                  </a:path>
                </a:pathLst>
              </a:custGeom>
              <a:solidFill>
                <a:srgbClr val="808080"/>
              </a:solidFill>
              <a:ln w="9525" cap="rnd">
                <a:noFill/>
                <a:round/>
                <a:headEnd type="none" w="sm" len="sm"/>
                <a:tailEnd type="none" w="sm" len="sm"/>
              </a:ln>
            </p:spPr>
            <p:txBody>
              <a:bodyPr/>
              <a:lstStyle/>
              <a:p>
                <a:endParaRPr lang="es-ES"/>
              </a:p>
            </p:txBody>
          </p:sp>
          <p:sp>
            <p:nvSpPr>
              <p:cNvPr id="106843" name="Freeform 952"/>
              <p:cNvSpPr>
                <a:spLocks/>
              </p:cNvSpPr>
              <p:nvPr/>
            </p:nvSpPr>
            <p:spPr bwMode="auto">
              <a:xfrm>
                <a:off x="430" y="3120"/>
                <a:ext cx="26" cy="78"/>
              </a:xfrm>
              <a:custGeom>
                <a:avLst/>
                <a:gdLst>
                  <a:gd name="T0" fmla="*/ 25 w 26"/>
                  <a:gd name="T1" fmla="*/ 77 h 78"/>
                  <a:gd name="T2" fmla="*/ 19 w 26"/>
                  <a:gd name="T3" fmla="*/ 73 h 78"/>
                  <a:gd name="T4" fmla="*/ 13 w 26"/>
                  <a:gd name="T5" fmla="*/ 66 h 78"/>
                  <a:gd name="T6" fmla="*/ 11 w 26"/>
                  <a:gd name="T7" fmla="*/ 56 h 78"/>
                  <a:gd name="T8" fmla="*/ 9 w 26"/>
                  <a:gd name="T9" fmla="*/ 46 h 78"/>
                  <a:gd name="T10" fmla="*/ 6 w 26"/>
                  <a:gd name="T11" fmla="*/ 34 h 78"/>
                  <a:gd name="T12" fmla="*/ 3 w 26"/>
                  <a:gd name="T13" fmla="*/ 26 h 78"/>
                  <a:gd name="T14" fmla="*/ 1 w 26"/>
                  <a:gd name="T15" fmla="*/ 10 h 78"/>
                  <a:gd name="T16" fmla="*/ 0 w 26"/>
                  <a:gd name="T17" fmla="*/ 0 h 78"/>
                  <a:gd name="T18" fmla="*/ 4 w 26"/>
                  <a:gd name="T19" fmla="*/ 21 h 78"/>
                  <a:gd name="T20" fmla="*/ 9 w 26"/>
                  <a:gd name="T21" fmla="*/ 40 h 78"/>
                  <a:gd name="T22" fmla="*/ 13 w 26"/>
                  <a:gd name="T23" fmla="*/ 50 h 78"/>
                  <a:gd name="T24" fmla="*/ 20 w 26"/>
                  <a:gd name="T25" fmla="*/ 63 h 78"/>
                  <a:gd name="T26" fmla="*/ 25 w 26"/>
                  <a:gd name="T27" fmla="*/ 77 h 7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6"/>
                  <a:gd name="T43" fmla="*/ 0 h 78"/>
                  <a:gd name="T44" fmla="*/ 26 w 26"/>
                  <a:gd name="T45" fmla="*/ 78 h 7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6" h="78">
                    <a:moveTo>
                      <a:pt x="25" y="77"/>
                    </a:moveTo>
                    <a:lnTo>
                      <a:pt x="19" y="73"/>
                    </a:lnTo>
                    <a:lnTo>
                      <a:pt x="13" y="66"/>
                    </a:lnTo>
                    <a:lnTo>
                      <a:pt x="11" y="56"/>
                    </a:lnTo>
                    <a:lnTo>
                      <a:pt x="9" y="46"/>
                    </a:lnTo>
                    <a:lnTo>
                      <a:pt x="6" y="34"/>
                    </a:lnTo>
                    <a:lnTo>
                      <a:pt x="3" y="26"/>
                    </a:lnTo>
                    <a:lnTo>
                      <a:pt x="1" y="10"/>
                    </a:lnTo>
                    <a:lnTo>
                      <a:pt x="0" y="0"/>
                    </a:lnTo>
                    <a:lnTo>
                      <a:pt x="4" y="21"/>
                    </a:lnTo>
                    <a:lnTo>
                      <a:pt x="9" y="40"/>
                    </a:lnTo>
                    <a:lnTo>
                      <a:pt x="13" y="50"/>
                    </a:lnTo>
                    <a:lnTo>
                      <a:pt x="20" y="63"/>
                    </a:lnTo>
                    <a:lnTo>
                      <a:pt x="25" y="77"/>
                    </a:lnTo>
                  </a:path>
                </a:pathLst>
              </a:custGeom>
              <a:solidFill>
                <a:srgbClr val="606060"/>
              </a:solidFill>
              <a:ln w="9525" cap="rnd">
                <a:noFill/>
                <a:round/>
                <a:headEnd type="none" w="sm" len="sm"/>
                <a:tailEnd type="none" w="sm" len="sm"/>
              </a:ln>
            </p:spPr>
            <p:txBody>
              <a:bodyPr/>
              <a:lstStyle/>
              <a:p>
                <a:endParaRPr lang="es-ES"/>
              </a:p>
            </p:txBody>
          </p:sp>
          <p:sp>
            <p:nvSpPr>
              <p:cNvPr id="106844" name="Freeform 953"/>
              <p:cNvSpPr>
                <a:spLocks/>
              </p:cNvSpPr>
              <p:nvPr/>
            </p:nvSpPr>
            <p:spPr bwMode="auto">
              <a:xfrm>
                <a:off x="459" y="3055"/>
                <a:ext cx="111" cy="119"/>
              </a:xfrm>
              <a:custGeom>
                <a:avLst/>
                <a:gdLst>
                  <a:gd name="T0" fmla="*/ 36 w 111"/>
                  <a:gd name="T1" fmla="*/ 3 h 119"/>
                  <a:gd name="T2" fmla="*/ 47 w 111"/>
                  <a:gd name="T3" fmla="*/ 20 h 119"/>
                  <a:gd name="T4" fmla="*/ 43 w 111"/>
                  <a:gd name="T5" fmla="*/ 37 h 119"/>
                  <a:gd name="T6" fmla="*/ 46 w 111"/>
                  <a:gd name="T7" fmla="*/ 57 h 119"/>
                  <a:gd name="T8" fmla="*/ 46 w 111"/>
                  <a:gd name="T9" fmla="*/ 60 h 119"/>
                  <a:gd name="T10" fmla="*/ 43 w 111"/>
                  <a:gd name="T11" fmla="*/ 68 h 119"/>
                  <a:gd name="T12" fmla="*/ 50 w 111"/>
                  <a:gd name="T13" fmla="*/ 72 h 119"/>
                  <a:gd name="T14" fmla="*/ 55 w 111"/>
                  <a:gd name="T15" fmla="*/ 78 h 119"/>
                  <a:gd name="T16" fmla="*/ 63 w 111"/>
                  <a:gd name="T17" fmla="*/ 78 h 119"/>
                  <a:gd name="T18" fmla="*/ 92 w 111"/>
                  <a:gd name="T19" fmla="*/ 79 h 119"/>
                  <a:gd name="T20" fmla="*/ 106 w 111"/>
                  <a:gd name="T21" fmla="*/ 83 h 119"/>
                  <a:gd name="T22" fmla="*/ 110 w 111"/>
                  <a:gd name="T23" fmla="*/ 96 h 119"/>
                  <a:gd name="T24" fmla="*/ 106 w 111"/>
                  <a:gd name="T25" fmla="*/ 106 h 119"/>
                  <a:gd name="T26" fmla="*/ 89 w 111"/>
                  <a:gd name="T27" fmla="*/ 115 h 119"/>
                  <a:gd name="T28" fmla="*/ 71 w 111"/>
                  <a:gd name="T29" fmla="*/ 118 h 119"/>
                  <a:gd name="T30" fmla="*/ 88 w 111"/>
                  <a:gd name="T31" fmla="*/ 105 h 119"/>
                  <a:gd name="T32" fmla="*/ 93 w 111"/>
                  <a:gd name="T33" fmla="*/ 94 h 119"/>
                  <a:gd name="T34" fmla="*/ 83 w 111"/>
                  <a:gd name="T35" fmla="*/ 105 h 119"/>
                  <a:gd name="T36" fmla="*/ 72 w 111"/>
                  <a:gd name="T37" fmla="*/ 113 h 119"/>
                  <a:gd name="T38" fmla="*/ 59 w 111"/>
                  <a:gd name="T39" fmla="*/ 116 h 119"/>
                  <a:gd name="T40" fmla="*/ 41 w 111"/>
                  <a:gd name="T41" fmla="*/ 115 h 119"/>
                  <a:gd name="T42" fmla="*/ 26 w 111"/>
                  <a:gd name="T43" fmla="*/ 114 h 119"/>
                  <a:gd name="T44" fmla="*/ 36 w 111"/>
                  <a:gd name="T45" fmla="*/ 106 h 119"/>
                  <a:gd name="T46" fmla="*/ 46 w 111"/>
                  <a:gd name="T47" fmla="*/ 97 h 119"/>
                  <a:gd name="T48" fmla="*/ 42 w 111"/>
                  <a:gd name="T49" fmla="*/ 96 h 119"/>
                  <a:gd name="T50" fmla="*/ 37 w 111"/>
                  <a:gd name="T51" fmla="*/ 102 h 119"/>
                  <a:gd name="T52" fmla="*/ 26 w 111"/>
                  <a:gd name="T53" fmla="*/ 108 h 119"/>
                  <a:gd name="T54" fmla="*/ 12 w 111"/>
                  <a:gd name="T55" fmla="*/ 109 h 119"/>
                  <a:gd name="T56" fmla="*/ 6 w 111"/>
                  <a:gd name="T57" fmla="*/ 98 h 119"/>
                  <a:gd name="T58" fmla="*/ 30 w 111"/>
                  <a:gd name="T59" fmla="*/ 96 h 119"/>
                  <a:gd name="T60" fmla="*/ 46 w 111"/>
                  <a:gd name="T61" fmla="*/ 86 h 119"/>
                  <a:gd name="T62" fmla="*/ 48 w 111"/>
                  <a:gd name="T63" fmla="*/ 79 h 119"/>
                  <a:gd name="T64" fmla="*/ 42 w 111"/>
                  <a:gd name="T65" fmla="*/ 83 h 119"/>
                  <a:gd name="T66" fmla="*/ 25 w 111"/>
                  <a:gd name="T67" fmla="*/ 94 h 119"/>
                  <a:gd name="T68" fmla="*/ 6 w 111"/>
                  <a:gd name="T69" fmla="*/ 98 h 119"/>
                  <a:gd name="T70" fmla="*/ 0 w 111"/>
                  <a:gd name="T71" fmla="*/ 76 h 119"/>
                  <a:gd name="T72" fmla="*/ 12 w 111"/>
                  <a:gd name="T73" fmla="*/ 74 h 119"/>
                  <a:gd name="T74" fmla="*/ 36 w 111"/>
                  <a:gd name="T75" fmla="*/ 76 h 119"/>
                  <a:gd name="T76" fmla="*/ 41 w 111"/>
                  <a:gd name="T77" fmla="*/ 71 h 119"/>
                  <a:gd name="T78" fmla="*/ 28 w 111"/>
                  <a:gd name="T79" fmla="*/ 73 h 119"/>
                  <a:gd name="T80" fmla="*/ 0 w 111"/>
                  <a:gd name="T81" fmla="*/ 68 h 119"/>
                  <a:gd name="T82" fmla="*/ 0 w 111"/>
                  <a:gd name="T83" fmla="*/ 49 h 119"/>
                  <a:gd name="T84" fmla="*/ 0 w 111"/>
                  <a:gd name="T85" fmla="*/ 25 h 119"/>
                  <a:gd name="T86" fmla="*/ 13 w 111"/>
                  <a:gd name="T87" fmla="*/ 13 h 119"/>
                  <a:gd name="T88" fmla="*/ 0 w 111"/>
                  <a:gd name="T89" fmla="*/ 19 h 119"/>
                  <a:gd name="T90" fmla="*/ 7 w 111"/>
                  <a:gd name="T91" fmla="*/ 6 h 119"/>
                  <a:gd name="T92" fmla="*/ 21 w 111"/>
                  <a:gd name="T93" fmla="*/ 0 h 11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119"/>
                  <a:gd name="T143" fmla="*/ 111 w 111"/>
                  <a:gd name="T144" fmla="*/ 119 h 11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119">
                    <a:moveTo>
                      <a:pt x="21" y="0"/>
                    </a:moveTo>
                    <a:lnTo>
                      <a:pt x="36" y="3"/>
                    </a:lnTo>
                    <a:lnTo>
                      <a:pt x="42" y="9"/>
                    </a:lnTo>
                    <a:lnTo>
                      <a:pt x="47" y="20"/>
                    </a:lnTo>
                    <a:lnTo>
                      <a:pt x="47" y="32"/>
                    </a:lnTo>
                    <a:lnTo>
                      <a:pt x="43" y="37"/>
                    </a:lnTo>
                    <a:lnTo>
                      <a:pt x="46" y="49"/>
                    </a:lnTo>
                    <a:lnTo>
                      <a:pt x="46" y="57"/>
                    </a:lnTo>
                    <a:lnTo>
                      <a:pt x="43" y="59"/>
                    </a:lnTo>
                    <a:lnTo>
                      <a:pt x="46" y="60"/>
                    </a:lnTo>
                    <a:lnTo>
                      <a:pt x="48" y="65"/>
                    </a:lnTo>
                    <a:lnTo>
                      <a:pt x="43" y="68"/>
                    </a:lnTo>
                    <a:lnTo>
                      <a:pt x="43" y="71"/>
                    </a:lnTo>
                    <a:lnTo>
                      <a:pt x="50" y="72"/>
                    </a:lnTo>
                    <a:lnTo>
                      <a:pt x="50" y="76"/>
                    </a:lnTo>
                    <a:lnTo>
                      <a:pt x="55" y="78"/>
                    </a:lnTo>
                    <a:lnTo>
                      <a:pt x="59" y="76"/>
                    </a:lnTo>
                    <a:lnTo>
                      <a:pt x="63" y="78"/>
                    </a:lnTo>
                    <a:lnTo>
                      <a:pt x="79" y="81"/>
                    </a:lnTo>
                    <a:lnTo>
                      <a:pt x="92" y="79"/>
                    </a:lnTo>
                    <a:lnTo>
                      <a:pt x="100" y="81"/>
                    </a:lnTo>
                    <a:lnTo>
                      <a:pt x="106" y="83"/>
                    </a:lnTo>
                    <a:lnTo>
                      <a:pt x="108" y="88"/>
                    </a:lnTo>
                    <a:lnTo>
                      <a:pt x="110" y="96"/>
                    </a:lnTo>
                    <a:lnTo>
                      <a:pt x="110" y="103"/>
                    </a:lnTo>
                    <a:lnTo>
                      <a:pt x="106" y="106"/>
                    </a:lnTo>
                    <a:lnTo>
                      <a:pt x="101" y="111"/>
                    </a:lnTo>
                    <a:lnTo>
                      <a:pt x="89" y="115"/>
                    </a:lnTo>
                    <a:lnTo>
                      <a:pt x="80" y="116"/>
                    </a:lnTo>
                    <a:lnTo>
                      <a:pt x="71" y="118"/>
                    </a:lnTo>
                    <a:lnTo>
                      <a:pt x="83" y="109"/>
                    </a:lnTo>
                    <a:lnTo>
                      <a:pt x="88" y="105"/>
                    </a:lnTo>
                    <a:lnTo>
                      <a:pt x="92" y="98"/>
                    </a:lnTo>
                    <a:lnTo>
                      <a:pt x="93" y="94"/>
                    </a:lnTo>
                    <a:lnTo>
                      <a:pt x="88" y="102"/>
                    </a:lnTo>
                    <a:lnTo>
                      <a:pt x="83" y="105"/>
                    </a:lnTo>
                    <a:lnTo>
                      <a:pt x="77" y="108"/>
                    </a:lnTo>
                    <a:lnTo>
                      <a:pt x="72" y="113"/>
                    </a:lnTo>
                    <a:lnTo>
                      <a:pt x="66" y="116"/>
                    </a:lnTo>
                    <a:lnTo>
                      <a:pt x="59" y="116"/>
                    </a:lnTo>
                    <a:lnTo>
                      <a:pt x="48" y="116"/>
                    </a:lnTo>
                    <a:lnTo>
                      <a:pt x="41" y="115"/>
                    </a:lnTo>
                    <a:lnTo>
                      <a:pt x="33" y="114"/>
                    </a:lnTo>
                    <a:lnTo>
                      <a:pt x="26" y="114"/>
                    </a:lnTo>
                    <a:lnTo>
                      <a:pt x="18" y="113"/>
                    </a:lnTo>
                    <a:lnTo>
                      <a:pt x="36" y="106"/>
                    </a:lnTo>
                    <a:lnTo>
                      <a:pt x="42" y="104"/>
                    </a:lnTo>
                    <a:lnTo>
                      <a:pt x="46" y="97"/>
                    </a:lnTo>
                    <a:lnTo>
                      <a:pt x="47" y="93"/>
                    </a:lnTo>
                    <a:lnTo>
                      <a:pt x="42" y="96"/>
                    </a:lnTo>
                    <a:lnTo>
                      <a:pt x="41" y="100"/>
                    </a:lnTo>
                    <a:lnTo>
                      <a:pt x="37" y="102"/>
                    </a:lnTo>
                    <a:lnTo>
                      <a:pt x="32" y="105"/>
                    </a:lnTo>
                    <a:lnTo>
                      <a:pt x="26" y="108"/>
                    </a:lnTo>
                    <a:lnTo>
                      <a:pt x="19" y="111"/>
                    </a:lnTo>
                    <a:lnTo>
                      <a:pt x="12" y="109"/>
                    </a:lnTo>
                    <a:lnTo>
                      <a:pt x="9" y="106"/>
                    </a:lnTo>
                    <a:lnTo>
                      <a:pt x="6" y="98"/>
                    </a:lnTo>
                    <a:lnTo>
                      <a:pt x="13" y="96"/>
                    </a:lnTo>
                    <a:lnTo>
                      <a:pt x="30" y="96"/>
                    </a:lnTo>
                    <a:lnTo>
                      <a:pt x="41" y="91"/>
                    </a:lnTo>
                    <a:lnTo>
                      <a:pt x="46" y="86"/>
                    </a:lnTo>
                    <a:lnTo>
                      <a:pt x="48" y="81"/>
                    </a:lnTo>
                    <a:lnTo>
                      <a:pt x="48" y="79"/>
                    </a:lnTo>
                    <a:lnTo>
                      <a:pt x="46" y="79"/>
                    </a:lnTo>
                    <a:lnTo>
                      <a:pt x="42" y="83"/>
                    </a:lnTo>
                    <a:lnTo>
                      <a:pt x="37" y="91"/>
                    </a:lnTo>
                    <a:lnTo>
                      <a:pt x="25" y="94"/>
                    </a:lnTo>
                    <a:lnTo>
                      <a:pt x="13" y="96"/>
                    </a:lnTo>
                    <a:lnTo>
                      <a:pt x="6" y="98"/>
                    </a:lnTo>
                    <a:lnTo>
                      <a:pt x="0" y="86"/>
                    </a:lnTo>
                    <a:lnTo>
                      <a:pt x="0" y="76"/>
                    </a:lnTo>
                    <a:lnTo>
                      <a:pt x="0" y="68"/>
                    </a:lnTo>
                    <a:lnTo>
                      <a:pt x="12" y="74"/>
                    </a:lnTo>
                    <a:lnTo>
                      <a:pt x="26" y="76"/>
                    </a:lnTo>
                    <a:lnTo>
                      <a:pt x="36" y="76"/>
                    </a:lnTo>
                    <a:lnTo>
                      <a:pt x="40" y="74"/>
                    </a:lnTo>
                    <a:lnTo>
                      <a:pt x="41" y="71"/>
                    </a:lnTo>
                    <a:lnTo>
                      <a:pt x="35" y="71"/>
                    </a:lnTo>
                    <a:lnTo>
                      <a:pt x="28" y="73"/>
                    </a:lnTo>
                    <a:lnTo>
                      <a:pt x="11" y="74"/>
                    </a:lnTo>
                    <a:lnTo>
                      <a:pt x="0" y="68"/>
                    </a:lnTo>
                    <a:lnTo>
                      <a:pt x="0" y="56"/>
                    </a:lnTo>
                    <a:lnTo>
                      <a:pt x="0" y="49"/>
                    </a:lnTo>
                    <a:lnTo>
                      <a:pt x="0" y="40"/>
                    </a:lnTo>
                    <a:lnTo>
                      <a:pt x="0" y="25"/>
                    </a:lnTo>
                    <a:lnTo>
                      <a:pt x="2" y="20"/>
                    </a:lnTo>
                    <a:lnTo>
                      <a:pt x="13" y="13"/>
                    </a:lnTo>
                    <a:lnTo>
                      <a:pt x="10" y="13"/>
                    </a:lnTo>
                    <a:lnTo>
                      <a:pt x="0" y="19"/>
                    </a:lnTo>
                    <a:lnTo>
                      <a:pt x="3" y="10"/>
                    </a:lnTo>
                    <a:lnTo>
                      <a:pt x="7" y="6"/>
                    </a:lnTo>
                    <a:lnTo>
                      <a:pt x="10" y="2"/>
                    </a:lnTo>
                    <a:lnTo>
                      <a:pt x="21" y="0"/>
                    </a:lnTo>
                  </a:path>
                </a:pathLst>
              </a:custGeom>
              <a:solidFill>
                <a:srgbClr val="808080"/>
              </a:solidFill>
              <a:ln w="9525" cap="rnd">
                <a:noFill/>
                <a:round/>
                <a:headEnd type="none" w="sm" len="sm"/>
                <a:tailEnd type="none" w="sm" len="sm"/>
              </a:ln>
            </p:spPr>
            <p:txBody>
              <a:bodyPr/>
              <a:lstStyle/>
              <a:p>
                <a:endParaRPr lang="es-ES"/>
              </a:p>
            </p:txBody>
          </p:sp>
          <p:sp>
            <p:nvSpPr>
              <p:cNvPr id="106845" name="Freeform 954"/>
              <p:cNvSpPr>
                <a:spLocks/>
              </p:cNvSpPr>
              <p:nvPr/>
            </p:nvSpPr>
            <p:spPr bwMode="auto">
              <a:xfrm>
                <a:off x="470" y="3099"/>
                <a:ext cx="29" cy="26"/>
              </a:xfrm>
              <a:custGeom>
                <a:avLst/>
                <a:gdLst>
                  <a:gd name="T0" fmla="*/ 28 w 29"/>
                  <a:gd name="T1" fmla="*/ 0 h 26"/>
                  <a:gd name="T2" fmla="*/ 28 w 29"/>
                  <a:gd name="T3" fmla="*/ 0 h 26"/>
                  <a:gd name="T4" fmla="*/ 23 w 29"/>
                  <a:gd name="T5" fmla="*/ 7 h 26"/>
                  <a:gd name="T6" fmla="*/ 19 w 29"/>
                  <a:gd name="T7" fmla="*/ 8 h 26"/>
                  <a:gd name="T8" fmla="*/ 12 w 29"/>
                  <a:gd name="T9" fmla="*/ 13 h 26"/>
                  <a:gd name="T10" fmla="*/ 9 w 29"/>
                  <a:gd name="T11" fmla="*/ 15 h 26"/>
                  <a:gd name="T12" fmla="*/ 1 w 29"/>
                  <a:gd name="T13" fmla="*/ 22 h 26"/>
                  <a:gd name="T14" fmla="*/ 10 w 29"/>
                  <a:gd name="T15" fmla="*/ 19 h 26"/>
                  <a:gd name="T16" fmla="*/ 17 w 29"/>
                  <a:gd name="T17" fmla="*/ 15 h 26"/>
                  <a:gd name="T18" fmla="*/ 26 w 29"/>
                  <a:gd name="T19" fmla="*/ 15 h 26"/>
                  <a:gd name="T20" fmla="*/ 25 w 29"/>
                  <a:gd name="T21" fmla="*/ 19 h 26"/>
                  <a:gd name="T22" fmla="*/ 12 w 29"/>
                  <a:gd name="T23" fmla="*/ 21 h 26"/>
                  <a:gd name="T24" fmla="*/ 5 w 29"/>
                  <a:gd name="T25" fmla="*/ 25 h 26"/>
                  <a:gd name="T26" fmla="*/ 1 w 29"/>
                  <a:gd name="T27" fmla="*/ 25 h 26"/>
                  <a:gd name="T28" fmla="*/ 0 w 29"/>
                  <a:gd name="T29" fmla="*/ 23 h 26"/>
                  <a:gd name="T30" fmla="*/ 0 w 29"/>
                  <a:gd name="T31" fmla="*/ 20 h 26"/>
                  <a:gd name="T32" fmla="*/ 1 w 29"/>
                  <a:gd name="T33" fmla="*/ 17 h 26"/>
                  <a:gd name="T34" fmla="*/ 4 w 29"/>
                  <a:gd name="T35" fmla="*/ 14 h 26"/>
                  <a:gd name="T36" fmla="*/ 9 w 29"/>
                  <a:gd name="T37" fmla="*/ 10 h 26"/>
                  <a:gd name="T38" fmla="*/ 13 w 29"/>
                  <a:gd name="T39" fmla="*/ 4 h 26"/>
                  <a:gd name="T40" fmla="*/ 19 w 29"/>
                  <a:gd name="T41" fmla="*/ 0 h 26"/>
                  <a:gd name="T42" fmla="*/ 24 w 29"/>
                  <a:gd name="T43" fmla="*/ 0 h 26"/>
                  <a:gd name="T44" fmla="*/ 28 w 29"/>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9"/>
                  <a:gd name="T70" fmla="*/ 0 h 26"/>
                  <a:gd name="T71" fmla="*/ 29 w 29"/>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9" h="26">
                    <a:moveTo>
                      <a:pt x="28" y="0"/>
                    </a:moveTo>
                    <a:lnTo>
                      <a:pt x="28" y="0"/>
                    </a:lnTo>
                    <a:lnTo>
                      <a:pt x="23" y="7"/>
                    </a:lnTo>
                    <a:lnTo>
                      <a:pt x="19" y="8"/>
                    </a:lnTo>
                    <a:lnTo>
                      <a:pt x="12" y="13"/>
                    </a:lnTo>
                    <a:lnTo>
                      <a:pt x="9" y="15"/>
                    </a:lnTo>
                    <a:lnTo>
                      <a:pt x="1" y="22"/>
                    </a:lnTo>
                    <a:lnTo>
                      <a:pt x="10" y="19"/>
                    </a:lnTo>
                    <a:lnTo>
                      <a:pt x="17" y="15"/>
                    </a:lnTo>
                    <a:lnTo>
                      <a:pt x="26" y="15"/>
                    </a:lnTo>
                    <a:lnTo>
                      <a:pt x="25" y="19"/>
                    </a:lnTo>
                    <a:lnTo>
                      <a:pt x="12" y="21"/>
                    </a:lnTo>
                    <a:lnTo>
                      <a:pt x="5" y="25"/>
                    </a:lnTo>
                    <a:lnTo>
                      <a:pt x="1" y="25"/>
                    </a:lnTo>
                    <a:lnTo>
                      <a:pt x="0" y="23"/>
                    </a:lnTo>
                    <a:lnTo>
                      <a:pt x="0" y="20"/>
                    </a:lnTo>
                    <a:lnTo>
                      <a:pt x="1" y="17"/>
                    </a:lnTo>
                    <a:lnTo>
                      <a:pt x="4" y="14"/>
                    </a:lnTo>
                    <a:lnTo>
                      <a:pt x="9" y="10"/>
                    </a:lnTo>
                    <a:lnTo>
                      <a:pt x="13" y="4"/>
                    </a:lnTo>
                    <a:lnTo>
                      <a:pt x="19" y="0"/>
                    </a:lnTo>
                    <a:lnTo>
                      <a:pt x="24" y="0"/>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106846" name="Freeform 955"/>
              <p:cNvSpPr>
                <a:spLocks/>
              </p:cNvSpPr>
              <p:nvPr/>
            </p:nvSpPr>
            <p:spPr bwMode="auto">
              <a:xfrm>
                <a:off x="510" y="3079"/>
                <a:ext cx="27" cy="52"/>
              </a:xfrm>
              <a:custGeom>
                <a:avLst/>
                <a:gdLst>
                  <a:gd name="T0" fmla="*/ 26 w 27"/>
                  <a:gd name="T1" fmla="*/ 51 h 52"/>
                  <a:gd name="T2" fmla="*/ 12 w 27"/>
                  <a:gd name="T3" fmla="*/ 51 h 52"/>
                  <a:gd name="T4" fmla="*/ 9 w 27"/>
                  <a:gd name="T5" fmla="*/ 49 h 52"/>
                  <a:gd name="T6" fmla="*/ 9 w 27"/>
                  <a:gd name="T7" fmla="*/ 47 h 52"/>
                  <a:gd name="T8" fmla="*/ 4 w 27"/>
                  <a:gd name="T9" fmla="*/ 46 h 52"/>
                  <a:gd name="T10" fmla="*/ 0 w 27"/>
                  <a:gd name="T11" fmla="*/ 43 h 52"/>
                  <a:gd name="T12" fmla="*/ 2 w 27"/>
                  <a:gd name="T13" fmla="*/ 43 h 52"/>
                  <a:gd name="T14" fmla="*/ 2 w 27"/>
                  <a:gd name="T15" fmla="*/ 39 h 52"/>
                  <a:gd name="T16" fmla="*/ 0 w 27"/>
                  <a:gd name="T17" fmla="*/ 36 h 52"/>
                  <a:gd name="T18" fmla="*/ 0 w 27"/>
                  <a:gd name="T19" fmla="*/ 32 h 52"/>
                  <a:gd name="T20" fmla="*/ 2 w 27"/>
                  <a:gd name="T21" fmla="*/ 29 h 52"/>
                  <a:gd name="T22" fmla="*/ 2 w 27"/>
                  <a:gd name="T23" fmla="*/ 21 h 52"/>
                  <a:gd name="T24" fmla="*/ 0 w 27"/>
                  <a:gd name="T25" fmla="*/ 15 h 52"/>
                  <a:gd name="T26" fmla="*/ 0 w 27"/>
                  <a:gd name="T27" fmla="*/ 8 h 52"/>
                  <a:gd name="T28" fmla="*/ 0 w 27"/>
                  <a:gd name="T29" fmla="*/ 0 h 52"/>
                  <a:gd name="T30" fmla="*/ 9 w 27"/>
                  <a:gd name="T31" fmla="*/ 13 h 52"/>
                  <a:gd name="T32" fmla="*/ 14 w 27"/>
                  <a:gd name="T33" fmla="*/ 27 h 52"/>
                  <a:gd name="T34" fmla="*/ 21 w 27"/>
                  <a:gd name="T35" fmla="*/ 40 h 52"/>
                  <a:gd name="T36" fmla="*/ 26 w 27"/>
                  <a:gd name="T37" fmla="*/ 51 h 5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
                  <a:gd name="T58" fmla="*/ 0 h 52"/>
                  <a:gd name="T59" fmla="*/ 27 w 27"/>
                  <a:gd name="T60" fmla="*/ 52 h 5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 h="52">
                    <a:moveTo>
                      <a:pt x="26" y="51"/>
                    </a:moveTo>
                    <a:lnTo>
                      <a:pt x="12" y="51"/>
                    </a:lnTo>
                    <a:lnTo>
                      <a:pt x="9" y="49"/>
                    </a:lnTo>
                    <a:lnTo>
                      <a:pt x="9" y="47"/>
                    </a:lnTo>
                    <a:lnTo>
                      <a:pt x="4" y="46"/>
                    </a:lnTo>
                    <a:lnTo>
                      <a:pt x="0" y="43"/>
                    </a:lnTo>
                    <a:lnTo>
                      <a:pt x="2" y="43"/>
                    </a:lnTo>
                    <a:lnTo>
                      <a:pt x="2" y="39"/>
                    </a:lnTo>
                    <a:lnTo>
                      <a:pt x="0" y="36"/>
                    </a:lnTo>
                    <a:lnTo>
                      <a:pt x="0" y="32"/>
                    </a:lnTo>
                    <a:lnTo>
                      <a:pt x="2" y="29"/>
                    </a:lnTo>
                    <a:lnTo>
                      <a:pt x="2" y="21"/>
                    </a:lnTo>
                    <a:lnTo>
                      <a:pt x="0" y="15"/>
                    </a:lnTo>
                    <a:lnTo>
                      <a:pt x="0" y="8"/>
                    </a:lnTo>
                    <a:lnTo>
                      <a:pt x="0" y="0"/>
                    </a:lnTo>
                    <a:lnTo>
                      <a:pt x="9" y="13"/>
                    </a:lnTo>
                    <a:lnTo>
                      <a:pt x="14" y="27"/>
                    </a:lnTo>
                    <a:lnTo>
                      <a:pt x="21" y="40"/>
                    </a:lnTo>
                    <a:lnTo>
                      <a:pt x="26" y="51"/>
                    </a:lnTo>
                  </a:path>
                </a:pathLst>
              </a:custGeom>
              <a:solidFill>
                <a:srgbClr val="808080"/>
              </a:solidFill>
              <a:ln w="9525" cap="rnd">
                <a:noFill/>
                <a:round/>
                <a:headEnd type="none" w="sm" len="sm"/>
                <a:tailEnd type="none" w="sm" len="sm"/>
              </a:ln>
            </p:spPr>
            <p:txBody>
              <a:bodyPr/>
              <a:lstStyle/>
              <a:p>
                <a:endParaRPr lang="es-ES"/>
              </a:p>
            </p:txBody>
          </p:sp>
          <p:sp>
            <p:nvSpPr>
              <p:cNvPr id="106847" name="Freeform 956"/>
              <p:cNvSpPr>
                <a:spLocks/>
              </p:cNvSpPr>
              <p:nvPr/>
            </p:nvSpPr>
            <p:spPr bwMode="auto">
              <a:xfrm>
                <a:off x="472" y="3135"/>
                <a:ext cx="27" cy="27"/>
              </a:xfrm>
              <a:custGeom>
                <a:avLst/>
                <a:gdLst>
                  <a:gd name="T0" fmla="*/ 3 w 27"/>
                  <a:gd name="T1" fmla="*/ 11 h 27"/>
                  <a:gd name="T2" fmla="*/ 10 w 27"/>
                  <a:gd name="T3" fmla="*/ 2 h 27"/>
                  <a:gd name="T4" fmla="*/ 14 w 27"/>
                  <a:gd name="T5" fmla="*/ 0 h 27"/>
                  <a:gd name="T6" fmla="*/ 22 w 27"/>
                  <a:gd name="T7" fmla="*/ 0 h 27"/>
                  <a:gd name="T8" fmla="*/ 26 w 27"/>
                  <a:gd name="T9" fmla="*/ 2 h 27"/>
                  <a:gd name="T10" fmla="*/ 24 w 27"/>
                  <a:gd name="T11" fmla="*/ 7 h 27"/>
                  <a:gd name="T12" fmla="*/ 21 w 27"/>
                  <a:gd name="T13" fmla="*/ 16 h 27"/>
                  <a:gd name="T14" fmla="*/ 14 w 27"/>
                  <a:gd name="T15" fmla="*/ 20 h 27"/>
                  <a:gd name="T16" fmla="*/ 6 w 27"/>
                  <a:gd name="T17" fmla="*/ 26 h 27"/>
                  <a:gd name="T18" fmla="*/ 0 w 27"/>
                  <a:gd name="T19" fmla="*/ 26 h 27"/>
                  <a:gd name="T20" fmla="*/ 3 w 27"/>
                  <a:gd name="T21" fmla="*/ 11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7"/>
                  <a:gd name="T35" fmla="*/ 27 w 27"/>
                  <a:gd name="T36" fmla="*/ 27 h 2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7">
                    <a:moveTo>
                      <a:pt x="3" y="11"/>
                    </a:moveTo>
                    <a:lnTo>
                      <a:pt x="10" y="2"/>
                    </a:lnTo>
                    <a:lnTo>
                      <a:pt x="14" y="0"/>
                    </a:lnTo>
                    <a:lnTo>
                      <a:pt x="22" y="0"/>
                    </a:lnTo>
                    <a:lnTo>
                      <a:pt x="26" y="2"/>
                    </a:lnTo>
                    <a:lnTo>
                      <a:pt x="24" y="7"/>
                    </a:lnTo>
                    <a:lnTo>
                      <a:pt x="21" y="16"/>
                    </a:lnTo>
                    <a:lnTo>
                      <a:pt x="14" y="20"/>
                    </a:lnTo>
                    <a:lnTo>
                      <a:pt x="6" y="26"/>
                    </a:lnTo>
                    <a:lnTo>
                      <a:pt x="0" y="26"/>
                    </a:lnTo>
                    <a:lnTo>
                      <a:pt x="3" y="11"/>
                    </a:lnTo>
                  </a:path>
                </a:pathLst>
              </a:custGeom>
              <a:solidFill>
                <a:srgbClr val="606060"/>
              </a:solidFill>
              <a:ln w="9525" cap="rnd">
                <a:noFill/>
                <a:round/>
                <a:headEnd type="none" w="sm" len="sm"/>
                <a:tailEnd type="none" w="sm" len="sm"/>
              </a:ln>
            </p:spPr>
            <p:txBody>
              <a:bodyPr/>
              <a:lstStyle/>
              <a:p>
                <a:endParaRPr lang="es-ES"/>
              </a:p>
            </p:txBody>
          </p:sp>
          <p:sp>
            <p:nvSpPr>
              <p:cNvPr id="106848" name="Freeform 957"/>
              <p:cNvSpPr>
                <a:spLocks/>
              </p:cNvSpPr>
              <p:nvPr/>
            </p:nvSpPr>
            <p:spPr bwMode="auto">
              <a:xfrm>
                <a:off x="478" y="3205"/>
                <a:ext cx="41" cy="25"/>
              </a:xfrm>
              <a:custGeom>
                <a:avLst/>
                <a:gdLst>
                  <a:gd name="T0" fmla="*/ 33 w 41"/>
                  <a:gd name="T1" fmla="*/ 0 h 25"/>
                  <a:gd name="T2" fmla="*/ 36 w 41"/>
                  <a:gd name="T3" fmla="*/ 12 h 25"/>
                  <a:gd name="T4" fmla="*/ 20 w 41"/>
                  <a:gd name="T5" fmla="*/ 17 h 25"/>
                  <a:gd name="T6" fmla="*/ 2 w 41"/>
                  <a:gd name="T7" fmla="*/ 20 h 25"/>
                  <a:gd name="T8" fmla="*/ 0 w 41"/>
                  <a:gd name="T9" fmla="*/ 8 h 25"/>
                  <a:gd name="T10" fmla="*/ 0 w 41"/>
                  <a:gd name="T11" fmla="*/ 21 h 25"/>
                  <a:gd name="T12" fmla="*/ 16 w 41"/>
                  <a:gd name="T13" fmla="*/ 24 h 25"/>
                  <a:gd name="T14" fmla="*/ 40 w 41"/>
                  <a:gd name="T15" fmla="*/ 14 h 25"/>
                  <a:gd name="T16" fmla="*/ 33 w 41"/>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1"/>
                  <a:gd name="T28" fmla="*/ 0 h 25"/>
                  <a:gd name="T29" fmla="*/ 41 w 41"/>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1" h="25">
                    <a:moveTo>
                      <a:pt x="33" y="0"/>
                    </a:moveTo>
                    <a:lnTo>
                      <a:pt x="36" y="12"/>
                    </a:lnTo>
                    <a:lnTo>
                      <a:pt x="20" y="17"/>
                    </a:lnTo>
                    <a:lnTo>
                      <a:pt x="2" y="20"/>
                    </a:lnTo>
                    <a:lnTo>
                      <a:pt x="0" y="8"/>
                    </a:lnTo>
                    <a:lnTo>
                      <a:pt x="0" y="21"/>
                    </a:lnTo>
                    <a:lnTo>
                      <a:pt x="16" y="24"/>
                    </a:lnTo>
                    <a:lnTo>
                      <a:pt x="40" y="14"/>
                    </a:lnTo>
                    <a:lnTo>
                      <a:pt x="33" y="0"/>
                    </a:lnTo>
                  </a:path>
                </a:pathLst>
              </a:custGeom>
              <a:solidFill>
                <a:srgbClr val="606060"/>
              </a:solidFill>
              <a:ln w="9525" cap="rnd">
                <a:noFill/>
                <a:round/>
                <a:headEnd type="none" w="sm" len="sm"/>
                <a:tailEnd type="none" w="sm" len="sm"/>
              </a:ln>
            </p:spPr>
            <p:txBody>
              <a:bodyPr/>
              <a:lstStyle/>
              <a:p>
                <a:endParaRPr lang="es-ES"/>
              </a:p>
            </p:txBody>
          </p:sp>
          <p:sp>
            <p:nvSpPr>
              <p:cNvPr id="106849" name="Freeform 958"/>
              <p:cNvSpPr>
                <a:spLocks/>
              </p:cNvSpPr>
              <p:nvPr/>
            </p:nvSpPr>
            <p:spPr bwMode="auto">
              <a:xfrm>
                <a:off x="378" y="3135"/>
                <a:ext cx="141" cy="156"/>
              </a:xfrm>
              <a:custGeom>
                <a:avLst/>
                <a:gdLst>
                  <a:gd name="T0" fmla="*/ 76 w 141"/>
                  <a:gd name="T1" fmla="*/ 21 h 156"/>
                  <a:gd name="T2" fmla="*/ 51 w 141"/>
                  <a:gd name="T3" fmla="*/ 21 h 156"/>
                  <a:gd name="T4" fmla="*/ 35 w 141"/>
                  <a:gd name="T5" fmla="*/ 15 h 156"/>
                  <a:gd name="T6" fmla="*/ 31 w 141"/>
                  <a:gd name="T7" fmla="*/ 10 h 156"/>
                  <a:gd name="T8" fmla="*/ 31 w 141"/>
                  <a:gd name="T9" fmla="*/ 6 h 156"/>
                  <a:gd name="T10" fmla="*/ 27 w 141"/>
                  <a:gd name="T11" fmla="*/ 1 h 156"/>
                  <a:gd name="T12" fmla="*/ 12 w 141"/>
                  <a:gd name="T13" fmla="*/ 0 h 156"/>
                  <a:gd name="T14" fmla="*/ 0 w 141"/>
                  <a:gd name="T15" fmla="*/ 0 h 156"/>
                  <a:gd name="T16" fmla="*/ 14 w 141"/>
                  <a:gd name="T17" fmla="*/ 119 h 156"/>
                  <a:gd name="T18" fmla="*/ 27 w 141"/>
                  <a:gd name="T19" fmla="*/ 131 h 156"/>
                  <a:gd name="T20" fmla="*/ 41 w 141"/>
                  <a:gd name="T21" fmla="*/ 140 h 156"/>
                  <a:gd name="T22" fmla="*/ 61 w 141"/>
                  <a:gd name="T23" fmla="*/ 150 h 156"/>
                  <a:gd name="T24" fmla="*/ 86 w 141"/>
                  <a:gd name="T25" fmla="*/ 152 h 156"/>
                  <a:gd name="T26" fmla="*/ 117 w 141"/>
                  <a:gd name="T27" fmla="*/ 155 h 156"/>
                  <a:gd name="T28" fmla="*/ 133 w 141"/>
                  <a:gd name="T29" fmla="*/ 151 h 156"/>
                  <a:gd name="T30" fmla="*/ 140 w 141"/>
                  <a:gd name="T31" fmla="*/ 142 h 156"/>
                  <a:gd name="T32" fmla="*/ 137 w 141"/>
                  <a:gd name="T33" fmla="*/ 131 h 156"/>
                  <a:gd name="T34" fmla="*/ 125 w 141"/>
                  <a:gd name="T35" fmla="*/ 98 h 156"/>
                  <a:gd name="T36" fmla="*/ 114 w 141"/>
                  <a:gd name="T37" fmla="*/ 65 h 156"/>
                  <a:gd name="T38" fmla="*/ 109 w 141"/>
                  <a:gd name="T39" fmla="*/ 41 h 156"/>
                  <a:gd name="T40" fmla="*/ 109 w 141"/>
                  <a:gd name="T41" fmla="*/ 33 h 156"/>
                  <a:gd name="T42" fmla="*/ 100 w 141"/>
                  <a:gd name="T43" fmla="*/ 24 h 156"/>
                  <a:gd name="T44" fmla="*/ 92 w 141"/>
                  <a:gd name="T45" fmla="*/ 21 h 156"/>
                  <a:gd name="T46" fmla="*/ 76 w 141"/>
                  <a:gd name="T47" fmla="*/ 21 h 15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1"/>
                  <a:gd name="T73" fmla="*/ 0 h 156"/>
                  <a:gd name="T74" fmla="*/ 141 w 141"/>
                  <a:gd name="T75" fmla="*/ 156 h 15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1" h="156">
                    <a:moveTo>
                      <a:pt x="76" y="21"/>
                    </a:moveTo>
                    <a:lnTo>
                      <a:pt x="51" y="21"/>
                    </a:lnTo>
                    <a:lnTo>
                      <a:pt x="35" y="15"/>
                    </a:lnTo>
                    <a:lnTo>
                      <a:pt x="31" y="10"/>
                    </a:lnTo>
                    <a:lnTo>
                      <a:pt x="31" y="6"/>
                    </a:lnTo>
                    <a:lnTo>
                      <a:pt x="27" y="1"/>
                    </a:lnTo>
                    <a:lnTo>
                      <a:pt x="12" y="0"/>
                    </a:lnTo>
                    <a:lnTo>
                      <a:pt x="0" y="0"/>
                    </a:lnTo>
                    <a:lnTo>
                      <a:pt x="14" y="119"/>
                    </a:lnTo>
                    <a:lnTo>
                      <a:pt x="27" y="131"/>
                    </a:lnTo>
                    <a:lnTo>
                      <a:pt x="41" y="140"/>
                    </a:lnTo>
                    <a:lnTo>
                      <a:pt x="61" y="150"/>
                    </a:lnTo>
                    <a:lnTo>
                      <a:pt x="86" y="152"/>
                    </a:lnTo>
                    <a:lnTo>
                      <a:pt x="117" y="155"/>
                    </a:lnTo>
                    <a:lnTo>
                      <a:pt x="133" y="151"/>
                    </a:lnTo>
                    <a:lnTo>
                      <a:pt x="140" y="142"/>
                    </a:lnTo>
                    <a:lnTo>
                      <a:pt x="137" y="131"/>
                    </a:lnTo>
                    <a:lnTo>
                      <a:pt x="125" y="98"/>
                    </a:lnTo>
                    <a:lnTo>
                      <a:pt x="114" y="65"/>
                    </a:lnTo>
                    <a:lnTo>
                      <a:pt x="109" y="41"/>
                    </a:lnTo>
                    <a:lnTo>
                      <a:pt x="109" y="33"/>
                    </a:lnTo>
                    <a:lnTo>
                      <a:pt x="100" y="24"/>
                    </a:lnTo>
                    <a:lnTo>
                      <a:pt x="92" y="21"/>
                    </a:lnTo>
                    <a:lnTo>
                      <a:pt x="76" y="21"/>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6850" name="Freeform 959"/>
              <p:cNvSpPr>
                <a:spLocks/>
              </p:cNvSpPr>
              <p:nvPr/>
            </p:nvSpPr>
            <p:spPr bwMode="auto">
              <a:xfrm>
                <a:off x="387" y="3146"/>
                <a:ext cx="112" cy="135"/>
              </a:xfrm>
              <a:custGeom>
                <a:avLst/>
                <a:gdLst>
                  <a:gd name="T0" fmla="*/ 70 w 112"/>
                  <a:gd name="T1" fmla="*/ 24 h 135"/>
                  <a:gd name="T2" fmla="*/ 50 w 112"/>
                  <a:gd name="T3" fmla="*/ 23 h 135"/>
                  <a:gd name="T4" fmla="*/ 29 w 112"/>
                  <a:gd name="T5" fmla="*/ 21 h 135"/>
                  <a:gd name="T6" fmla="*/ 16 w 112"/>
                  <a:gd name="T7" fmla="*/ 15 h 135"/>
                  <a:gd name="T8" fmla="*/ 8 w 112"/>
                  <a:gd name="T9" fmla="*/ 11 h 135"/>
                  <a:gd name="T10" fmla="*/ 0 w 112"/>
                  <a:gd name="T11" fmla="*/ 0 h 135"/>
                  <a:gd name="T12" fmla="*/ 12 w 112"/>
                  <a:gd name="T13" fmla="*/ 101 h 135"/>
                  <a:gd name="T14" fmla="*/ 21 w 112"/>
                  <a:gd name="T15" fmla="*/ 111 h 135"/>
                  <a:gd name="T16" fmla="*/ 32 w 112"/>
                  <a:gd name="T17" fmla="*/ 120 h 135"/>
                  <a:gd name="T18" fmla="*/ 45 w 112"/>
                  <a:gd name="T19" fmla="*/ 125 h 135"/>
                  <a:gd name="T20" fmla="*/ 57 w 112"/>
                  <a:gd name="T21" fmla="*/ 129 h 135"/>
                  <a:gd name="T22" fmla="*/ 70 w 112"/>
                  <a:gd name="T23" fmla="*/ 131 h 135"/>
                  <a:gd name="T24" fmla="*/ 84 w 112"/>
                  <a:gd name="T25" fmla="*/ 134 h 135"/>
                  <a:gd name="T26" fmla="*/ 100 w 112"/>
                  <a:gd name="T27" fmla="*/ 134 h 135"/>
                  <a:gd name="T28" fmla="*/ 106 w 112"/>
                  <a:gd name="T29" fmla="*/ 131 h 135"/>
                  <a:gd name="T30" fmla="*/ 111 w 112"/>
                  <a:gd name="T31" fmla="*/ 125 h 135"/>
                  <a:gd name="T32" fmla="*/ 108 w 112"/>
                  <a:gd name="T33" fmla="*/ 119 h 135"/>
                  <a:gd name="T34" fmla="*/ 99 w 112"/>
                  <a:gd name="T35" fmla="*/ 99 h 135"/>
                  <a:gd name="T36" fmla="*/ 81 w 112"/>
                  <a:gd name="T37" fmla="*/ 39 h 135"/>
                  <a:gd name="T38" fmla="*/ 80 w 112"/>
                  <a:gd name="T39" fmla="*/ 30 h 135"/>
                  <a:gd name="T40" fmla="*/ 70 w 112"/>
                  <a:gd name="T41" fmla="*/ 24 h 13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135"/>
                  <a:gd name="T65" fmla="*/ 112 w 112"/>
                  <a:gd name="T66" fmla="*/ 135 h 13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135">
                    <a:moveTo>
                      <a:pt x="70" y="24"/>
                    </a:moveTo>
                    <a:lnTo>
                      <a:pt x="50" y="23"/>
                    </a:lnTo>
                    <a:lnTo>
                      <a:pt x="29" y="21"/>
                    </a:lnTo>
                    <a:lnTo>
                      <a:pt x="16" y="15"/>
                    </a:lnTo>
                    <a:lnTo>
                      <a:pt x="8" y="11"/>
                    </a:lnTo>
                    <a:lnTo>
                      <a:pt x="0" y="0"/>
                    </a:lnTo>
                    <a:lnTo>
                      <a:pt x="12" y="101"/>
                    </a:lnTo>
                    <a:lnTo>
                      <a:pt x="21" y="111"/>
                    </a:lnTo>
                    <a:lnTo>
                      <a:pt x="32" y="120"/>
                    </a:lnTo>
                    <a:lnTo>
                      <a:pt x="45" y="125"/>
                    </a:lnTo>
                    <a:lnTo>
                      <a:pt x="57" y="129"/>
                    </a:lnTo>
                    <a:lnTo>
                      <a:pt x="70" y="131"/>
                    </a:lnTo>
                    <a:lnTo>
                      <a:pt x="84" y="134"/>
                    </a:lnTo>
                    <a:lnTo>
                      <a:pt x="100" y="134"/>
                    </a:lnTo>
                    <a:lnTo>
                      <a:pt x="106" y="131"/>
                    </a:lnTo>
                    <a:lnTo>
                      <a:pt x="111" y="125"/>
                    </a:lnTo>
                    <a:lnTo>
                      <a:pt x="108" y="119"/>
                    </a:lnTo>
                    <a:lnTo>
                      <a:pt x="99" y="99"/>
                    </a:lnTo>
                    <a:lnTo>
                      <a:pt x="81" y="39"/>
                    </a:lnTo>
                    <a:lnTo>
                      <a:pt x="80" y="30"/>
                    </a:lnTo>
                    <a:lnTo>
                      <a:pt x="70" y="24"/>
                    </a:lnTo>
                  </a:path>
                </a:pathLst>
              </a:custGeom>
              <a:solidFill>
                <a:srgbClr val="606060"/>
              </a:solidFill>
              <a:ln w="9525" cap="rnd">
                <a:noFill/>
                <a:round/>
                <a:headEnd type="none" w="sm" len="sm"/>
                <a:tailEnd type="none" w="sm" len="sm"/>
              </a:ln>
            </p:spPr>
            <p:txBody>
              <a:bodyPr/>
              <a:lstStyle/>
              <a:p>
                <a:endParaRPr lang="es-ES"/>
              </a:p>
            </p:txBody>
          </p:sp>
          <p:sp>
            <p:nvSpPr>
              <p:cNvPr id="106851" name="Freeform 960"/>
              <p:cNvSpPr>
                <a:spLocks/>
              </p:cNvSpPr>
              <p:nvPr/>
            </p:nvSpPr>
            <p:spPr bwMode="auto">
              <a:xfrm>
                <a:off x="666" y="3408"/>
                <a:ext cx="49" cy="104"/>
              </a:xfrm>
              <a:custGeom>
                <a:avLst/>
                <a:gdLst>
                  <a:gd name="T0" fmla="*/ 45 w 49"/>
                  <a:gd name="T1" fmla="*/ 0 h 104"/>
                  <a:gd name="T2" fmla="*/ 40 w 49"/>
                  <a:gd name="T3" fmla="*/ 19 h 104"/>
                  <a:gd name="T4" fmla="*/ 35 w 49"/>
                  <a:gd name="T5" fmla="*/ 34 h 104"/>
                  <a:gd name="T6" fmla="*/ 28 w 49"/>
                  <a:gd name="T7" fmla="*/ 51 h 104"/>
                  <a:gd name="T8" fmla="*/ 25 w 49"/>
                  <a:gd name="T9" fmla="*/ 60 h 104"/>
                  <a:gd name="T10" fmla="*/ 24 w 49"/>
                  <a:gd name="T11" fmla="*/ 68 h 104"/>
                  <a:gd name="T12" fmla="*/ 24 w 49"/>
                  <a:gd name="T13" fmla="*/ 74 h 104"/>
                  <a:gd name="T14" fmla="*/ 32 w 49"/>
                  <a:gd name="T15" fmla="*/ 82 h 104"/>
                  <a:gd name="T16" fmla="*/ 48 w 49"/>
                  <a:gd name="T17" fmla="*/ 93 h 104"/>
                  <a:gd name="T18" fmla="*/ 35 w 49"/>
                  <a:gd name="T19" fmla="*/ 103 h 104"/>
                  <a:gd name="T20" fmla="*/ 19 w 49"/>
                  <a:gd name="T21" fmla="*/ 94 h 104"/>
                  <a:gd name="T22" fmla="*/ 6 w 49"/>
                  <a:gd name="T23" fmla="*/ 88 h 104"/>
                  <a:gd name="T24" fmla="*/ 0 w 49"/>
                  <a:gd name="T25" fmla="*/ 83 h 104"/>
                  <a:gd name="T26" fmla="*/ 0 w 49"/>
                  <a:gd name="T27" fmla="*/ 74 h 104"/>
                  <a:gd name="T28" fmla="*/ 3 w 49"/>
                  <a:gd name="T29" fmla="*/ 69 h 104"/>
                  <a:gd name="T30" fmla="*/ 6 w 49"/>
                  <a:gd name="T31" fmla="*/ 60 h 104"/>
                  <a:gd name="T32" fmla="*/ 8 w 49"/>
                  <a:gd name="T33" fmla="*/ 49 h 104"/>
                  <a:gd name="T34" fmla="*/ 8 w 49"/>
                  <a:gd name="T35" fmla="*/ 37 h 104"/>
                  <a:gd name="T36" fmla="*/ 6 w 49"/>
                  <a:gd name="T37" fmla="*/ 26 h 104"/>
                  <a:gd name="T38" fmla="*/ 6 w 49"/>
                  <a:gd name="T39" fmla="*/ 17 h 104"/>
                  <a:gd name="T40" fmla="*/ 6 w 49"/>
                  <a:gd name="T41" fmla="*/ 1 h 104"/>
                  <a:gd name="T42" fmla="*/ 45 w 49"/>
                  <a:gd name="T43" fmla="*/ 0 h 1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104"/>
                  <a:gd name="T68" fmla="*/ 49 w 49"/>
                  <a:gd name="T69" fmla="*/ 104 h 1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104">
                    <a:moveTo>
                      <a:pt x="45" y="0"/>
                    </a:moveTo>
                    <a:lnTo>
                      <a:pt x="40" y="19"/>
                    </a:lnTo>
                    <a:lnTo>
                      <a:pt x="35" y="34"/>
                    </a:lnTo>
                    <a:lnTo>
                      <a:pt x="28" y="51"/>
                    </a:lnTo>
                    <a:lnTo>
                      <a:pt x="25" y="60"/>
                    </a:lnTo>
                    <a:lnTo>
                      <a:pt x="24" y="68"/>
                    </a:lnTo>
                    <a:lnTo>
                      <a:pt x="24" y="74"/>
                    </a:lnTo>
                    <a:lnTo>
                      <a:pt x="32" y="82"/>
                    </a:lnTo>
                    <a:lnTo>
                      <a:pt x="48" y="93"/>
                    </a:lnTo>
                    <a:lnTo>
                      <a:pt x="35" y="103"/>
                    </a:lnTo>
                    <a:lnTo>
                      <a:pt x="19" y="94"/>
                    </a:lnTo>
                    <a:lnTo>
                      <a:pt x="6" y="88"/>
                    </a:lnTo>
                    <a:lnTo>
                      <a:pt x="0" y="83"/>
                    </a:lnTo>
                    <a:lnTo>
                      <a:pt x="0" y="74"/>
                    </a:lnTo>
                    <a:lnTo>
                      <a:pt x="3" y="69"/>
                    </a:lnTo>
                    <a:lnTo>
                      <a:pt x="6" y="60"/>
                    </a:lnTo>
                    <a:lnTo>
                      <a:pt x="8" y="49"/>
                    </a:lnTo>
                    <a:lnTo>
                      <a:pt x="8" y="37"/>
                    </a:lnTo>
                    <a:lnTo>
                      <a:pt x="6" y="26"/>
                    </a:lnTo>
                    <a:lnTo>
                      <a:pt x="6" y="17"/>
                    </a:lnTo>
                    <a:lnTo>
                      <a:pt x="6" y="1"/>
                    </a:lnTo>
                    <a:lnTo>
                      <a:pt x="45"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6852" name="Freeform 961"/>
              <p:cNvSpPr>
                <a:spLocks/>
              </p:cNvSpPr>
              <p:nvPr/>
            </p:nvSpPr>
            <p:spPr bwMode="auto">
              <a:xfrm>
                <a:off x="662" y="3480"/>
                <a:ext cx="73" cy="39"/>
              </a:xfrm>
              <a:custGeom>
                <a:avLst/>
                <a:gdLst>
                  <a:gd name="T0" fmla="*/ 50 w 73"/>
                  <a:gd name="T1" fmla="*/ 20 h 39"/>
                  <a:gd name="T2" fmla="*/ 42 w 73"/>
                  <a:gd name="T3" fmla="*/ 24 h 39"/>
                  <a:gd name="T4" fmla="*/ 32 w 73"/>
                  <a:gd name="T5" fmla="*/ 21 h 39"/>
                  <a:gd name="T6" fmla="*/ 19 w 73"/>
                  <a:gd name="T7" fmla="*/ 17 h 39"/>
                  <a:gd name="T8" fmla="*/ 10 w 73"/>
                  <a:gd name="T9" fmla="*/ 9 h 39"/>
                  <a:gd name="T10" fmla="*/ 5 w 73"/>
                  <a:gd name="T11" fmla="*/ 0 h 39"/>
                  <a:gd name="T12" fmla="*/ 1 w 73"/>
                  <a:gd name="T13" fmla="*/ 1 h 39"/>
                  <a:gd name="T14" fmla="*/ 0 w 73"/>
                  <a:gd name="T15" fmla="*/ 10 h 39"/>
                  <a:gd name="T16" fmla="*/ 0 w 73"/>
                  <a:gd name="T17" fmla="*/ 15 h 39"/>
                  <a:gd name="T18" fmla="*/ 10 w 73"/>
                  <a:gd name="T19" fmla="*/ 19 h 39"/>
                  <a:gd name="T20" fmla="*/ 22 w 73"/>
                  <a:gd name="T21" fmla="*/ 24 h 39"/>
                  <a:gd name="T22" fmla="*/ 36 w 73"/>
                  <a:gd name="T23" fmla="*/ 34 h 39"/>
                  <a:gd name="T24" fmla="*/ 50 w 73"/>
                  <a:gd name="T25" fmla="*/ 38 h 39"/>
                  <a:gd name="T26" fmla="*/ 60 w 73"/>
                  <a:gd name="T27" fmla="*/ 36 h 39"/>
                  <a:gd name="T28" fmla="*/ 64 w 73"/>
                  <a:gd name="T29" fmla="*/ 35 h 39"/>
                  <a:gd name="T30" fmla="*/ 72 w 73"/>
                  <a:gd name="T31" fmla="*/ 31 h 39"/>
                  <a:gd name="T32" fmla="*/ 69 w 73"/>
                  <a:gd name="T33" fmla="*/ 28 h 39"/>
                  <a:gd name="T34" fmla="*/ 67 w 73"/>
                  <a:gd name="T35" fmla="*/ 27 h 39"/>
                  <a:gd name="T36" fmla="*/ 50 w 73"/>
                  <a:gd name="T37" fmla="*/ 20 h 3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9"/>
                  <a:gd name="T59" fmla="*/ 73 w 73"/>
                  <a:gd name="T60" fmla="*/ 39 h 3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9">
                    <a:moveTo>
                      <a:pt x="50" y="20"/>
                    </a:moveTo>
                    <a:lnTo>
                      <a:pt x="42" y="24"/>
                    </a:lnTo>
                    <a:lnTo>
                      <a:pt x="32" y="21"/>
                    </a:lnTo>
                    <a:lnTo>
                      <a:pt x="19" y="17"/>
                    </a:lnTo>
                    <a:lnTo>
                      <a:pt x="10" y="9"/>
                    </a:lnTo>
                    <a:lnTo>
                      <a:pt x="5" y="0"/>
                    </a:lnTo>
                    <a:lnTo>
                      <a:pt x="1" y="1"/>
                    </a:lnTo>
                    <a:lnTo>
                      <a:pt x="0" y="10"/>
                    </a:lnTo>
                    <a:lnTo>
                      <a:pt x="0" y="15"/>
                    </a:lnTo>
                    <a:lnTo>
                      <a:pt x="10" y="19"/>
                    </a:lnTo>
                    <a:lnTo>
                      <a:pt x="22" y="24"/>
                    </a:lnTo>
                    <a:lnTo>
                      <a:pt x="36" y="34"/>
                    </a:lnTo>
                    <a:lnTo>
                      <a:pt x="50" y="38"/>
                    </a:lnTo>
                    <a:lnTo>
                      <a:pt x="60" y="36"/>
                    </a:lnTo>
                    <a:lnTo>
                      <a:pt x="64" y="35"/>
                    </a:lnTo>
                    <a:lnTo>
                      <a:pt x="72" y="31"/>
                    </a:lnTo>
                    <a:lnTo>
                      <a:pt x="69" y="28"/>
                    </a:lnTo>
                    <a:lnTo>
                      <a:pt x="67" y="27"/>
                    </a:lnTo>
                    <a:lnTo>
                      <a:pt x="50"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853" name="Freeform 962"/>
              <p:cNvSpPr>
                <a:spLocks/>
              </p:cNvSpPr>
              <p:nvPr/>
            </p:nvSpPr>
            <p:spPr bwMode="auto">
              <a:xfrm>
                <a:off x="665" y="3496"/>
                <a:ext cx="27" cy="26"/>
              </a:xfrm>
              <a:custGeom>
                <a:avLst/>
                <a:gdLst>
                  <a:gd name="T0" fmla="*/ 26 w 27"/>
                  <a:gd name="T1" fmla="*/ 6 h 26"/>
                  <a:gd name="T2" fmla="*/ 22 w 27"/>
                  <a:gd name="T3" fmla="*/ 25 h 26"/>
                  <a:gd name="T4" fmla="*/ 7 w 27"/>
                  <a:gd name="T5" fmla="*/ 25 h 26"/>
                  <a:gd name="T6" fmla="*/ 0 w 27"/>
                  <a:gd name="T7" fmla="*/ 0 h 26"/>
                  <a:gd name="T8" fmla="*/ 26 w 27"/>
                  <a:gd name="T9" fmla="*/ 6 h 26"/>
                  <a:gd name="T10" fmla="*/ 0 60000 65536"/>
                  <a:gd name="T11" fmla="*/ 0 60000 65536"/>
                  <a:gd name="T12" fmla="*/ 0 60000 65536"/>
                  <a:gd name="T13" fmla="*/ 0 60000 65536"/>
                  <a:gd name="T14" fmla="*/ 0 60000 65536"/>
                  <a:gd name="T15" fmla="*/ 0 w 27"/>
                  <a:gd name="T16" fmla="*/ 0 h 26"/>
                  <a:gd name="T17" fmla="*/ 27 w 27"/>
                  <a:gd name="T18" fmla="*/ 26 h 26"/>
                </a:gdLst>
                <a:ahLst/>
                <a:cxnLst>
                  <a:cxn ang="T10">
                    <a:pos x="T0" y="T1"/>
                  </a:cxn>
                  <a:cxn ang="T11">
                    <a:pos x="T2" y="T3"/>
                  </a:cxn>
                  <a:cxn ang="T12">
                    <a:pos x="T4" y="T5"/>
                  </a:cxn>
                  <a:cxn ang="T13">
                    <a:pos x="T6" y="T7"/>
                  </a:cxn>
                  <a:cxn ang="T14">
                    <a:pos x="T8" y="T9"/>
                  </a:cxn>
                </a:cxnLst>
                <a:rect l="T15" t="T16" r="T17" b="T18"/>
                <a:pathLst>
                  <a:path w="27" h="26">
                    <a:moveTo>
                      <a:pt x="26" y="6"/>
                    </a:moveTo>
                    <a:lnTo>
                      <a:pt x="22" y="25"/>
                    </a:lnTo>
                    <a:lnTo>
                      <a:pt x="7" y="25"/>
                    </a:lnTo>
                    <a:lnTo>
                      <a:pt x="0" y="0"/>
                    </a:lnTo>
                    <a:lnTo>
                      <a:pt x="26"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854" name="Freeform 963"/>
              <p:cNvSpPr>
                <a:spLocks/>
              </p:cNvSpPr>
              <p:nvPr/>
            </p:nvSpPr>
            <p:spPr bwMode="auto">
              <a:xfrm>
                <a:off x="672" y="3419"/>
                <a:ext cx="46" cy="100"/>
              </a:xfrm>
              <a:custGeom>
                <a:avLst/>
                <a:gdLst>
                  <a:gd name="T0" fmla="*/ 42 w 46"/>
                  <a:gd name="T1" fmla="*/ 0 h 100"/>
                  <a:gd name="T2" fmla="*/ 38 w 46"/>
                  <a:gd name="T3" fmla="*/ 17 h 100"/>
                  <a:gd name="T4" fmla="*/ 32 w 46"/>
                  <a:gd name="T5" fmla="*/ 33 h 100"/>
                  <a:gd name="T6" fmla="*/ 27 w 46"/>
                  <a:gd name="T7" fmla="*/ 48 h 100"/>
                  <a:gd name="T8" fmla="*/ 24 w 46"/>
                  <a:gd name="T9" fmla="*/ 57 h 100"/>
                  <a:gd name="T10" fmla="*/ 23 w 46"/>
                  <a:gd name="T11" fmla="*/ 65 h 100"/>
                  <a:gd name="T12" fmla="*/ 23 w 46"/>
                  <a:gd name="T13" fmla="*/ 70 h 100"/>
                  <a:gd name="T14" fmla="*/ 31 w 46"/>
                  <a:gd name="T15" fmla="*/ 79 h 100"/>
                  <a:gd name="T16" fmla="*/ 45 w 46"/>
                  <a:gd name="T17" fmla="*/ 89 h 100"/>
                  <a:gd name="T18" fmla="*/ 32 w 46"/>
                  <a:gd name="T19" fmla="*/ 99 h 100"/>
                  <a:gd name="T20" fmla="*/ 18 w 46"/>
                  <a:gd name="T21" fmla="*/ 90 h 100"/>
                  <a:gd name="T22" fmla="*/ 5 w 46"/>
                  <a:gd name="T23" fmla="*/ 84 h 100"/>
                  <a:gd name="T24" fmla="*/ 0 w 46"/>
                  <a:gd name="T25" fmla="*/ 79 h 100"/>
                  <a:gd name="T26" fmla="*/ 0 w 46"/>
                  <a:gd name="T27" fmla="*/ 72 h 100"/>
                  <a:gd name="T28" fmla="*/ 2 w 46"/>
                  <a:gd name="T29" fmla="*/ 66 h 100"/>
                  <a:gd name="T30" fmla="*/ 5 w 46"/>
                  <a:gd name="T31" fmla="*/ 57 h 100"/>
                  <a:gd name="T32" fmla="*/ 7 w 46"/>
                  <a:gd name="T33" fmla="*/ 47 h 100"/>
                  <a:gd name="T34" fmla="*/ 9 w 46"/>
                  <a:gd name="T35" fmla="*/ 34 h 100"/>
                  <a:gd name="T36" fmla="*/ 5 w 46"/>
                  <a:gd name="T37" fmla="*/ 24 h 100"/>
                  <a:gd name="T38" fmla="*/ 5 w 46"/>
                  <a:gd name="T39" fmla="*/ 16 h 100"/>
                  <a:gd name="T40" fmla="*/ 5 w 46"/>
                  <a:gd name="T41" fmla="*/ 0 h 100"/>
                  <a:gd name="T42" fmla="*/ 42 w 46"/>
                  <a:gd name="T43" fmla="*/ 0 h 10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6"/>
                  <a:gd name="T67" fmla="*/ 0 h 100"/>
                  <a:gd name="T68" fmla="*/ 46 w 46"/>
                  <a:gd name="T69" fmla="*/ 100 h 10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6" h="100">
                    <a:moveTo>
                      <a:pt x="42" y="0"/>
                    </a:moveTo>
                    <a:lnTo>
                      <a:pt x="38" y="17"/>
                    </a:lnTo>
                    <a:lnTo>
                      <a:pt x="32" y="33"/>
                    </a:lnTo>
                    <a:lnTo>
                      <a:pt x="27" y="48"/>
                    </a:lnTo>
                    <a:lnTo>
                      <a:pt x="24" y="57"/>
                    </a:lnTo>
                    <a:lnTo>
                      <a:pt x="23" y="65"/>
                    </a:lnTo>
                    <a:lnTo>
                      <a:pt x="23" y="70"/>
                    </a:lnTo>
                    <a:lnTo>
                      <a:pt x="31" y="79"/>
                    </a:lnTo>
                    <a:lnTo>
                      <a:pt x="45" y="89"/>
                    </a:lnTo>
                    <a:lnTo>
                      <a:pt x="32" y="99"/>
                    </a:lnTo>
                    <a:lnTo>
                      <a:pt x="18" y="90"/>
                    </a:lnTo>
                    <a:lnTo>
                      <a:pt x="5" y="84"/>
                    </a:lnTo>
                    <a:lnTo>
                      <a:pt x="0" y="79"/>
                    </a:lnTo>
                    <a:lnTo>
                      <a:pt x="0" y="72"/>
                    </a:lnTo>
                    <a:lnTo>
                      <a:pt x="2" y="66"/>
                    </a:lnTo>
                    <a:lnTo>
                      <a:pt x="5" y="57"/>
                    </a:lnTo>
                    <a:lnTo>
                      <a:pt x="7" y="47"/>
                    </a:lnTo>
                    <a:lnTo>
                      <a:pt x="9" y="34"/>
                    </a:lnTo>
                    <a:lnTo>
                      <a:pt x="5" y="24"/>
                    </a:lnTo>
                    <a:lnTo>
                      <a:pt x="5" y="16"/>
                    </a:lnTo>
                    <a:lnTo>
                      <a:pt x="5" y="0"/>
                    </a:lnTo>
                    <a:lnTo>
                      <a:pt x="42"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6855" name="Freeform 964"/>
              <p:cNvSpPr>
                <a:spLocks/>
              </p:cNvSpPr>
              <p:nvPr/>
            </p:nvSpPr>
            <p:spPr bwMode="auto">
              <a:xfrm>
                <a:off x="666" y="3488"/>
                <a:ext cx="73" cy="40"/>
              </a:xfrm>
              <a:custGeom>
                <a:avLst/>
                <a:gdLst>
                  <a:gd name="T0" fmla="*/ 50 w 73"/>
                  <a:gd name="T1" fmla="*/ 20 h 40"/>
                  <a:gd name="T2" fmla="*/ 42 w 73"/>
                  <a:gd name="T3" fmla="*/ 25 h 40"/>
                  <a:gd name="T4" fmla="*/ 32 w 73"/>
                  <a:gd name="T5" fmla="*/ 23 h 40"/>
                  <a:gd name="T6" fmla="*/ 19 w 73"/>
                  <a:gd name="T7" fmla="*/ 17 h 40"/>
                  <a:gd name="T8" fmla="*/ 10 w 73"/>
                  <a:gd name="T9" fmla="*/ 10 h 40"/>
                  <a:gd name="T10" fmla="*/ 5 w 73"/>
                  <a:gd name="T11" fmla="*/ 0 h 40"/>
                  <a:gd name="T12" fmla="*/ 1 w 73"/>
                  <a:gd name="T13" fmla="*/ 1 h 40"/>
                  <a:gd name="T14" fmla="*/ 0 w 73"/>
                  <a:gd name="T15" fmla="*/ 10 h 40"/>
                  <a:gd name="T16" fmla="*/ 0 w 73"/>
                  <a:gd name="T17" fmla="*/ 16 h 40"/>
                  <a:gd name="T18" fmla="*/ 10 w 73"/>
                  <a:gd name="T19" fmla="*/ 20 h 40"/>
                  <a:gd name="T20" fmla="*/ 22 w 73"/>
                  <a:gd name="T21" fmla="*/ 25 h 40"/>
                  <a:gd name="T22" fmla="*/ 36 w 73"/>
                  <a:gd name="T23" fmla="*/ 35 h 40"/>
                  <a:gd name="T24" fmla="*/ 50 w 73"/>
                  <a:gd name="T25" fmla="*/ 39 h 40"/>
                  <a:gd name="T26" fmla="*/ 60 w 73"/>
                  <a:gd name="T27" fmla="*/ 37 h 40"/>
                  <a:gd name="T28" fmla="*/ 64 w 73"/>
                  <a:gd name="T29" fmla="*/ 36 h 40"/>
                  <a:gd name="T30" fmla="*/ 72 w 73"/>
                  <a:gd name="T31" fmla="*/ 32 h 40"/>
                  <a:gd name="T32" fmla="*/ 69 w 73"/>
                  <a:gd name="T33" fmla="*/ 29 h 40"/>
                  <a:gd name="T34" fmla="*/ 67 w 73"/>
                  <a:gd name="T35" fmla="*/ 27 h 40"/>
                  <a:gd name="T36" fmla="*/ 50 w 73"/>
                  <a:gd name="T37" fmla="*/ 20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40"/>
                  <a:gd name="T59" fmla="*/ 73 w 73"/>
                  <a:gd name="T60" fmla="*/ 40 h 4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40">
                    <a:moveTo>
                      <a:pt x="50" y="20"/>
                    </a:moveTo>
                    <a:lnTo>
                      <a:pt x="42" y="25"/>
                    </a:lnTo>
                    <a:lnTo>
                      <a:pt x="32" y="23"/>
                    </a:lnTo>
                    <a:lnTo>
                      <a:pt x="19" y="17"/>
                    </a:lnTo>
                    <a:lnTo>
                      <a:pt x="10" y="10"/>
                    </a:lnTo>
                    <a:lnTo>
                      <a:pt x="5" y="0"/>
                    </a:lnTo>
                    <a:lnTo>
                      <a:pt x="1" y="1"/>
                    </a:lnTo>
                    <a:lnTo>
                      <a:pt x="0" y="10"/>
                    </a:lnTo>
                    <a:lnTo>
                      <a:pt x="0" y="16"/>
                    </a:lnTo>
                    <a:lnTo>
                      <a:pt x="10" y="20"/>
                    </a:lnTo>
                    <a:lnTo>
                      <a:pt x="22" y="25"/>
                    </a:lnTo>
                    <a:lnTo>
                      <a:pt x="36" y="35"/>
                    </a:lnTo>
                    <a:lnTo>
                      <a:pt x="50" y="39"/>
                    </a:lnTo>
                    <a:lnTo>
                      <a:pt x="60" y="37"/>
                    </a:lnTo>
                    <a:lnTo>
                      <a:pt x="64" y="36"/>
                    </a:lnTo>
                    <a:lnTo>
                      <a:pt x="72" y="32"/>
                    </a:lnTo>
                    <a:lnTo>
                      <a:pt x="69" y="29"/>
                    </a:lnTo>
                    <a:lnTo>
                      <a:pt x="67" y="27"/>
                    </a:lnTo>
                    <a:lnTo>
                      <a:pt x="50"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856" name="Freeform 965"/>
              <p:cNvSpPr>
                <a:spLocks/>
              </p:cNvSpPr>
              <p:nvPr/>
            </p:nvSpPr>
            <p:spPr bwMode="auto">
              <a:xfrm>
                <a:off x="670" y="3504"/>
                <a:ext cx="27" cy="26"/>
              </a:xfrm>
              <a:custGeom>
                <a:avLst/>
                <a:gdLst>
                  <a:gd name="T0" fmla="*/ 26 w 27"/>
                  <a:gd name="T1" fmla="*/ 6 h 26"/>
                  <a:gd name="T2" fmla="*/ 22 w 27"/>
                  <a:gd name="T3" fmla="*/ 25 h 26"/>
                  <a:gd name="T4" fmla="*/ 9 w 27"/>
                  <a:gd name="T5" fmla="*/ 25 h 26"/>
                  <a:gd name="T6" fmla="*/ 0 w 27"/>
                  <a:gd name="T7" fmla="*/ 0 h 26"/>
                  <a:gd name="T8" fmla="*/ 26 w 27"/>
                  <a:gd name="T9" fmla="*/ 6 h 26"/>
                  <a:gd name="T10" fmla="*/ 0 60000 65536"/>
                  <a:gd name="T11" fmla="*/ 0 60000 65536"/>
                  <a:gd name="T12" fmla="*/ 0 60000 65536"/>
                  <a:gd name="T13" fmla="*/ 0 60000 65536"/>
                  <a:gd name="T14" fmla="*/ 0 60000 65536"/>
                  <a:gd name="T15" fmla="*/ 0 w 27"/>
                  <a:gd name="T16" fmla="*/ 0 h 26"/>
                  <a:gd name="T17" fmla="*/ 27 w 27"/>
                  <a:gd name="T18" fmla="*/ 26 h 26"/>
                </a:gdLst>
                <a:ahLst/>
                <a:cxnLst>
                  <a:cxn ang="T10">
                    <a:pos x="T0" y="T1"/>
                  </a:cxn>
                  <a:cxn ang="T11">
                    <a:pos x="T2" y="T3"/>
                  </a:cxn>
                  <a:cxn ang="T12">
                    <a:pos x="T4" y="T5"/>
                  </a:cxn>
                  <a:cxn ang="T13">
                    <a:pos x="T6" y="T7"/>
                  </a:cxn>
                  <a:cxn ang="T14">
                    <a:pos x="T8" y="T9"/>
                  </a:cxn>
                </a:cxnLst>
                <a:rect l="T15" t="T16" r="T17" b="T18"/>
                <a:pathLst>
                  <a:path w="27" h="26">
                    <a:moveTo>
                      <a:pt x="26" y="6"/>
                    </a:moveTo>
                    <a:lnTo>
                      <a:pt x="22" y="25"/>
                    </a:lnTo>
                    <a:lnTo>
                      <a:pt x="9" y="25"/>
                    </a:lnTo>
                    <a:lnTo>
                      <a:pt x="0" y="0"/>
                    </a:lnTo>
                    <a:lnTo>
                      <a:pt x="26"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857" name="Oval 966"/>
              <p:cNvSpPr>
                <a:spLocks noChangeArrowheads="1"/>
              </p:cNvSpPr>
              <p:nvPr/>
            </p:nvSpPr>
            <p:spPr bwMode="auto">
              <a:xfrm>
                <a:off x="519" y="3470"/>
                <a:ext cx="107" cy="46"/>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6858" name="Rectangle 967"/>
              <p:cNvSpPr>
                <a:spLocks noChangeArrowheads="1"/>
              </p:cNvSpPr>
              <p:nvPr/>
            </p:nvSpPr>
            <p:spPr bwMode="auto">
              <a:xfrm>
                <a:off x="564" y="3405"/>
                <a:ext cx="18" cy="79"/>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6859" name="Freeform 968"/>
              <p:cNvSpPr>
                <a:spLocks/>
              </p:cNvSpPr>
              <p:nvPr/>
            </p:nvSpPr>
            <p:spPr bwMode="auto">
              <a:xfrm>
                <a:off x="481" y="3343"/>
                <a:ext cx="190" cy="64"/>
              </a:xfrm>
              <a:custGeom>
                <a:avLst/>
                <a:gdLst>
                  <a:gd name="T0" fmla="*/ 189 w 190"/>
                  <a:gd name="T1" fmla="*/ 32 h 64"/>
                  <a:gd name="T2" fmla="*/ 187 w 190"/>
                  <a:gd name="T3" fmla="*/ 52 h 64"/>
                  <a:gd name="T4" fmla="*/ 124 w 190"/>
                  <a:gd name="T5" fmla="*/ 63 h 64"/>
                  <a:gd name="T6" fmla="*/ 54 w 190"/>
                  <a:gd name="T7" fmla="*/ 63 h 64"/>
                  <a:gd name="T8" fmla="*/ 1 w 190"/>
                  <a:gd name="T9" fmla="*/ 45 h 64"/>
                  <a:gd name="T10" fmla="*/ 0 w 190"/>
                  <a:gd name="T11" fmla="*/ 0 h 64"/>
                  <a:gd name="T12" fmla="*/ 104 w 190"/>
                  <a:gd name="T13" fmla="*/ 0 h 64"/>
                  <a:gd name="T14" fmla="*/ 189 w 190"/>
                  <a:gd name="T15" fmla="*/ 32 h 64"/>
                  <a:gd name="T16" fmla="*/ 0 60000 65536"/>
                  <a:gd name="T17" fmla="*/ 0 60000 65536"/>
                  <a:gd name="T18" fmla="*/ 0 60000 65536"/>
                  <a:gd name="T19" fmla="*/ 0 60000 65536"/>
                  <a:gd name="T20" fmla="*/ 0 60000 65536"/>
                  <a:gd name="T21" fmla="*/ 0 60000 65536"/>
                  <a:gd name="T22" fmla="*/ 0 60000 65536"/>
                  <a:gd name="T23" fmla="*/ 0 60000 65536"/>
                  <a:gd name="T24" fmla="*/ 0 w 190"/>
                  <a:gd name="T25" fmla="*/ 0 h 64"/>
                  <a:gd name="T26" fmla="*/ 190 w 190"/>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0" h="64">
                    <a:moveTo>
                      <a:pt x="189" y="32"/>
                    </a:moveTo>
                    <a:lnTo>
                      <a:pt x="187" y="52"/>
                    </a:lnTo>
                    <a:lnTo>
                      <a:pt x="124" y="63"/>
                    </a:lnTo>
                    <a:lnTo>
                      <a:pt x="54" y="63"/>
                    </a:lnTo>
                    <a:lnTo>
                      <a:pt x="1" y="45"/>
                    </a:lnTo>
                    <a:lnTo>
                      <a:pt x="0" y="0"/>
                    </a:lnTo>
                    <a:lnTo>
                      <a:pt x="104" y="0"/>
                    </a:lnTo>
                    <a:lnTo>
                      <a:pt x="189"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6860" name="Freeform 969"/>
              <p:cNvSpPr>
                <a:spLocks/>
              </p:cNvSpPr>
              <p:nvPr/>
            </p:nvSpPr>
            <p:spPr bwMode="auto">
              <a:xfrm>
                <a:off x="491" y="3368"/>
                <a:ext cx="176" cy="31"/>
              </a:xfrm>
              <a:custGeom>
                <a:avLst/>
                <a:gdLst>
                  <a:gd name="T0" fmla="*/ 175 w 176"/>
                  <a:gd name="T1" fmla="*/ 9 h 31"/>
                  <a:gd name="T2" fmla="*/ 173 w 176"/>
                  <a:gd name="T3" fmla="*/ 21 h 31"/>
                  <a:gd name="T4" fmla="*/ 118 w 176"/>
                  <a:gd name="T5" fmla="*/ 30 h 31"/>
                  <a:gd name="T6" fmla="*/ 46 w 176"/>
                  <a:gd name="T7" fmla="*/ 30 h 31"/>
                  <a:gd name="T8" fmla="*/ 0 w 176"/>
                  <a:gd name="T9" fmla="*/ 15 h 31"/>
                  <a:gd name="T10" fmla="*/ 0 w 176"/>
                  <a:gd name="T11" fmla="*/ 0 h 31"/>
                  <a:gd name="T12" fmla="*/ 44 w 176"/>
                  <a:gd name="T13" fmla="*/ 15 h 31"/>
                  <a:gd name="T14" fmla="*/ 117 w 176"/>
                  <a:gd name="T15" fmla="*/ 16 h 31"/>
                  <a:gd name="T16" fmla="*/ 175 w 176"/>
                  <a:gd name="T17" fmla="*/ 9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6"/>
                  <a:gd name="T28" fmla="*/ 0 h 31"/>
                  <a:gd name="T29" fmla="*/ 176 w 176"/>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6" h="31">
                    <a:moveTo>
                      <a:pt x="175" y="9"/>
                    </a:moveTo>
                    <a:lnTo>
                      <a:pt x="173" y="21"/>
                    </a:lnTo>
                    <a:lnTo>
                      <a:pt x="118" y="30"/>
                    </a:lnTo>
                    <a:lnTo>
                      <a:pt x="46" y="30"/>
                    </a:lnTo>
                    <a:lnTo>
                      <a:pt x="0" y="15"/>
                    </a:lnTo>
                    <a:lnTo>
                      <a:pt x="0" y="0"/>
                    </a:lnTo>
                    <a:lnTo>
                      <a:pt x="44" y="15"/>
                    </a:lnTo>
                    <a:lnTo>
                      <a:pt x="117" y="16"/>
                    </a:lnTo>
                    <a:lnTo>
                      <a:pt x="175" y="9"/>
                    </a:lnTo>
                  </a:path>
                </a:pathLst>
              </a:custGeom>
              <a:solidFill>
                <a:srgbClr val="606060"/>
              </a:solidFill>
              <a:ln w="9525" cap="rnd">
                <a:noFill/>
                <a:round/>
                <a:headEnd type="none" w="sm" len="sm"/>
                <a:tailEnd type="none" w="sm" len="sm"/>
              </a:ln>
            </p:spPr>
            <p:txBody>
              <a:bodyPr/>
              <a:lstStyle/>
              <a:p>
                <a:endParaRPr lang="es-ES"/>
              </a:p>
            </p:txBody>
          </p:sp>
          <p:sp>
            <p:nvSpPr>
              <p:cNvPr id="106861" name="Freeform 970"/>
              <p:cNvSpPr>
                <a:spLocks/>
              </p:cNvSpPr>
              <p:nvPr/>
            </p:nvSpPr>
            <p:spPr bwMode="auto">
              <a:xfrm>
                <a:off x="527" y="3044"/>
                <a:ext cx="82" cy="95"/>
              </a:xfrm>
              <a:custGeom>
                <a:avLst/>
                <a:gdLst>
                  <a:gd name="T0" fmla="*/ 54 w 82"/>
                  <a:gd name="T1" fmla="*/ 1 h 95"/>
                  <a:gd name="T2" fmla="*/ 66 w 82"/>
                  <a:gd name="T3" fmla="*/ 6 h 95"/>
                  <a:gd name="T4" fmla="*/ 70 w 82"/>
                  <a:gd name="T5" fmla="*/ 13 h 95"/>
                  <a:gd name="T6" fmla="*/ 73 w 82"/>
                  <a:gd name="T7" fmla="*/ 23 h 95"/>
                  <a:gd name="T8" fmla="*/ 73 w 82"/>
                  <a:gd name="T9" fmla="*/ 29 h 95"/>
                  <a:gd name="T10" fmla="*/ 73 w 82"/>
                  <a:gd name="T11" fmla="*/ 31 h 95"/>
                  <a:gd name="T12" fmla="*/ 71 w 82"/>
                  <a:gd name="T13" fmla="*/ 35 h 95"/>
                  <a:gd name="T14" fmla="*/ 73 w 82"/>
                  <a:gd name="T15" fmla="*/ 40 h 95"/>
                  <a:gd name="T16" fmla="*/ 77 w 82"/>
                  <a:gd name="T17" fmla="*/ 47 h 95"/>
                  <a:gd name="T18" fmla="*/ 78 w 82"/>
                  <a:gd name="T19" fmla="*/ 48 h 95"/>
                  <a:gd name="T20" fmla="*/ 79 w 82"/>
                  <a:gd name="T21" fmla="*/ 51 h 95"/>
                  <a:gd name="T22" fmla="*/ 81 w 82"/>
                  <a:gd name="T23" fmla="*/ 51 h 95"/>
                  <a:gd name="T24" fmla="*/ 81 w 82"/>
                  <a:gd name="T25" fmla="*/ 53 h 95"/>
                  <a:gd name="T26" fmla="*/ 81 w 82"/>
                  <a:gd name="T27" fmla="*/ 55 h 95"/>
                  <a:gd name="T28" fmla="*/ 79 w 82"/>
                  <a:gd name="T29" fmla="*/ 55 h 95"/>
                  <a:gd name="T30" fmla="*/ 76 w 82"/>
                  <a:gd name="T31" fmla="*/ 55 h 95"/>
                  <a:gd name="T32" fmla="*/ 73 w 82"/>
                  <a:gd name="T33" fmla="*/ 55 h 95"/>
                  <a:gd name="T34" fmla="*/ 73 w 82"/>
                  <a:gd name="T35" fmla="*/ 60 h 95"/>
                  <a:gd name="T36" fmla="*/ 73 w 82"/>
                  <a:gd name="T37" fmla="*/ 62 h 95"/>
                  <a:gd name="T38" fmla="*/ 76 w 82"/>
                  <a:gd name="T39" fmla="*/ 63 h 95"/>
                  <a:gd name="T40" fmla="*/ 73 w 82"/>
                  <a:gd name="T41" fmla="*/ 66 h 95"/>
                  <a:gd name="T42" fmla="*/ 73 w 82"/>
                  <a:gd name="T43" fmla="*/ 69 h 95"/>
                  <a:gd name="T44" fmla="*/ 73 w 82"/>
                  <a:gd name="T45" fmla="*/ 70 h 95"/>
                  <a:gd name="T46" fmla="*/ 73 w 82"/>
                  <a:gd name="T47" fmla="*/ 71 h 95"/>
                  <a:gd name="T48" fmla="*/ 71 w 82"/>
                  <a:gd name="T49" fmla="*/ 71 h 95"/>
                  <a:gd name="T50" fmla="*/ 70 w 82"/>
                  <a:gd name="T51" fmla="*/ 74 h 95"/>
                  <a:gd name="T52" fmla="*/ 70 w 82"/>
                  <a:gd name="T53" fmla="*/ 77 h 95"/>
                  <a:gd name="T54" fmla="*/ 70 w 82"/>
                  <a:gd name="T55" fmla="*/ 79 h 95"/>
                  <a:gd name="T56" fmla="*/ 69 w 82"/>
                  <a:gd name="T57" fmla="*/ 80 h 95"/>
                  <a:gd name="T58" fmla="*/ 67 w 82"/>
                  <a:gd name="T59" fmla="*/ 82 h 95"/>
                  <a:gd name="T60" fmla="*/ 65 w 82"/>
                  <a:gd name="T61" fmla="*/ 82 h 95"/>
                  <a:gd name="T62" fmla="*/ 62 w 82"/>
                  <a:gd name="T63" fmla="*/ 82 h 95"/>
                  <a:gd name="T64" fmla="*/ 57 w 82"/>
                  <a:gd name="T65" fmla="*/ 82 h 95"/>
                  <a:gd name="T66" fmla="*/ 51 w 82"/>
                  <a:gd name="T67" fmla="*/ 82 h 95"/>
                  <a:gd name="T68" fmla="*/ 42 w 82"/>
                  <a:gd name="T69" fmla="*/ 94 h 95"/>
                  <a:gd name="T70" fmla="*/ 9 w 82"/>
                  <a:gd name="T71" fmla="*/ 79 h 95"/>
                  <a:gd name="T72" fmla="*/ 12 w 82"/>
                  <a:gd name="T73" fmla="*/ 73 h 95"/>
                  <a:gd name="T74" fmla="*/ 15 w 82"/>
                  <a:gd name="T75" fmla="*/ 70 h 95"/>
                  <a:gd name="T76" fmla="*/ 15 w 82"/>
                  <a:gd name="T77" fmla="*/ 62 h 95"/>
                  <a:gd name="T78" fmla="*/ 0 w 82"/>
                  <a:gd name="T79" fmla="*/ 48 h 95"/>
                  <a:gd name="T80" fmla="*/ 0 w 82"/>
                  <a:gd name="T81" fmla="*/ 17 h 95"/>
                  <a:gd name="T82" fmla="*/ 7 w 82"/>
                  <a:gd name="T83" fmla="*/ 8 h 95"/>
                  <a:gd name="T84" fmla="*/ 18 w 82"/>
                  <a:gd name="T85" fmla="*/ 3 h 95"/>
                  <a:gd name="T86" fmla="*/ 28 w 82"/>
                  <a:gd name="T87" fmla="*/ 0 h 95"/>
                  <a:gd name="T88" fmla="*/ 42 w 82"/>
                  <a:gd name="T89" fmla="*/ 0 h 95"/>
                  <a:gd name="T90" fmla="*/ 54 w 82"/>
                  <a:gd name="T91" fmla="*/ 1 h 9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2"/>
                  <a:gd name="T139" fmla="*/ 0 h 95"/>
                  <a:gd name="T140" fmla="*/ 82 w 82"/>
                  <a:gd name="T141" fmla="*/ 95 h 9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2" h="95">
                    <a:moveTo>
                      <a:pt x="54" y="1"/>
                    </a:moveTo>
                    <a:lnTo>
                      <a:pt x="66" y="6"/>
                    </a:lnTo>
                    <a:lnTo>
                      <a:pt x="70" y="13"/>
                    </a:lnTo>
                    <a:lnTo>
                      <a:pt x="73" y="23"/>
                    </a:lnTo>
                    <a:lnTo>
                      <a:pt x="73" y="29"/>
                    </a:lnTo>
                    <a:lnTo>
                      <a:pt x="73" y="31"/>
                    </a:lnTo>
                    <a:lnTo>
                      <a:pt x="71" y="35"/>
                    </a:lnTo>
                    <a:lnTo>
                      <a:pt x="73" y="40"/>
                    </a:lnTo>
                    <a:lnTo>
                      <a:pt x="77" y="47"/>
                    </a:lnTo>
                    <a:lnTo>
                      <a:pt x="78" y="48"/>
                    </a:lnTo>
                    <a:lnTo>
                      <a:pt x="79" y="51"/>
                    </a:lnTo>
                    <a:lnTo>
                      <a:pt x="81" y="51"/>
                    </a:lnTo>
                    <a:lnTo>
                      <a:pt x="81" y="53"/>
                    </a:lnTo>
                    <a:lnTo>
                      <a:pt x="81" y="55"/>
                    </a:lnTo>
                    <a:lnTo>
                      <a:pt x="79" y="55"/>
                    </a:lnTo>
                    <a:lnTo>
                      <a:pt x="76" y="55"/>
                    </a:lnTo>
                    <a:lnTo>
                      <a:pt x="73" y="55"/>
                    </a:lnTo>
                    <a:lnTo>
                      <a:pt x="73" y="60"/>
                    </a:lnTo>
                    <a:lnTo>
                      <a:pt x="73" y="62"/>
                    </a:lnTo>
                    <a:lnTo>
                      <a:pt x="76" y="63"/>
                    </a:lnTo>
                    <a:lnTo>
                      <a:pt x="73" y="66"/>
                    </a:lnTo>
                    <a:lnTo>
                      <a:pt x="73" y="69"/>
                    </a:lnTo>
                    <a:lnTo>
                      <a:pt x="73" y="70"/>
                    </a:lnTo>
                    <a:lnTo>
                      <a:pt x="73" y="71"/>
                    </a:lnTo>
                    <a:lnTo>
                      <a:pt x="71" y="71"/>
                    </a:lnTo>
                    <a:lnTo>
                      <a:pt x="70" y="74"/>
                    </a:lnTo>
                    <a:lnTo>
                      <a:pt x="70" y="77"/>
                    </a:lnTo>
                    <a:lnTo>
                      <a:pt x="70" y="79"/>
                    </a:lnTo>
                    <a:lnTo>
                      <a:pt x="69" y="80"/>
                    </a:lnTo>
                    <a:lnTo>
                      <a:pt x="67" y="82"/>
                    </a:lnTo>
                    <a:lnTo>
                      <a:pt x="65" y="82"/>
                    </a:lnTo>
                    <a:lnTo>
                      <a:pt x="62" y="82"/>
                    </a:lnTo>
                    <a:lnTo>
                      <a:pt x="57" y="82"/>
                    </a:lnTo>
                    <a:lnTo>
                      <a:pt x="51" y="82"/>
                    </a:lnTo>
                    <a:lnTo>
                      <a:pt x="42" y="94"/>
                    </a:lnTo>
                    <a:lnTo>
                      <a:pt x="9" y="79"/>
                    </a:lnTo>
                    <a:lnTo>
                      <a:pt x="12" y="73"/>
                    </a:lnTo>
                    <a:lnTo>
                      <a:pt x="15" y="70"/>
                    </a:lnTo>
                    <a:lnTo>
                      <a:pt x="15" y="62"/>
                    </a:lnTo>
                    <a:lnTo>
                      <a:pt x="0" y="48"/>
                    </a:lnTo>
                    <a:lnTo>
                      <a:pt x="0" y="17"/>
                    </a:lnTo>
                    <a:lnTo>
                      <a:pt x="7" y="8"/>
                    </a:lnTo>
                    <a:lnTo>
                      <a:pt x="18" y="3"/>
                    </a:lnTo>
                    <a:lnTo>
                      <a:pt x="28" y="0"/>
                    </a:lnTo>
                    <a:lnTo>
                      <a:pt x="42" y="0"/>
                    </a:lnTo>
                    <a:lnTo>
                      <a:pt x="54" y="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6862" name="Freeform 971"/>
              <p:cNvSpPr>
                <a:spLocks/>
              </p:cNvSpPr>
              <p:nvPr/>
            </p:nvSpPr>
            <p:spPr bwMode="auto">
              <a:xfrm>
                <a:off x="583" y="3073"/>
                <a:ext cx="27" cy="1"/>
              </a:xfrm>
              <a:custGeom>
                <a:avLst/>
                <a:gdLst>
                  <a:gd name="T0" fmla="*/ 26 w 27"/>
                  <a:gd name="T1" fmla="*/ 0 h 1"/>
                  <a:gd name="T2" fmla="*/ 21 w 27"/>
                  <a:gd name="T3" fmla="*/ 0 h 1"/>
                  <a:gd name="T4" fmla="*/ 18 w 27"/>
                  <a:gd name="T5" fmla="*/ 0 h 1"/>
                  <a:gd name="T6" fmla="*/ 12 w 27"/>
                  <a:gd name="T7" fmla="*/ 0 h 1"/>
                  <a:gd name="T8" fmla="*/ 2 w 27"/>
                  <a:gd name="T9" fmla="*/ 0 h 1"/>
                  <a:gd name="T10" fmla="*/ 0 w 27"/>
                  <a:gd name="T11" fmla="*/ 0 h 1"/>
                  <a:gd name="T12" fmla="*/ 6 w 27"/>
                  <a:gd name="T13" fmla="*/ 0 h 1"/>
                  <a:gd name="T14" fmla="*/ 10 w 27"/>
                  <a:gd name="T15" fmla="*/ 0 h 1"/>
                  <a:gd name="T16" fmla="*/ 13 w 27"/>
                  <a:gd name="T17" fmla="*/ 0 h 1"/>
                  <a:gd name="T18" fmla="*/ 18 w 27"/>
                  <a:gd name="T19" fmla="*/ 0 h 1"/>
                  <a:gd name="T20" fmla="*/ 21 w 27"/>
                  <a:gd name="T21" fmla="*/ 0 h 1"/>
                  <a:gd name="T22" fmla="*/ 26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26" y="0"/>
                    </a:moveTo>
                    <a:lnTo>
                      <a:pt x="21" y="0"/>
                    </a:lnTo>
                    <a:lnTo>
                      <a:pt x="18" y="0"/>
                    </a:lnTo>
                    <a:lnTo>
                      <a:pt x="12" y="0"/>
                    </a:lnTo>
                    <a:lnTo>
                      <a:pt x="2" y="0"/>
                    </a:lnTo>
                    <a:lnTo>
                      <a:pt x="0" y="0"/>
                    </a:lnTo>
                    <a:lnTo>
                      <a:pt x="6" y="0"/>
                    </a:lnTo>
                    <a:lnTo>
                      <a:pt x="10" y="0"/>
                    </a:lnTo>
                    <a:lnTo>
                      <a:pt x="13" y="0"/>
                    </a:lnTo>
                    <a:lnTo>
                      <a:pt x="18" y="0"/>
                    </a:lnTo>
                    <a:lnTo>
                      <a:pt x="21" y="0"/>
                    </a:lnTo>
                    <a:lnTo>
                      <a:pt x="26" y="0"/>
                    </a:lnTo>
                  </a:path>
                </a:pathLst>
              </a:custGeom>
              <a:solidFill>
                <a:srgbClr val="201000"/>
              </a:solidFill>
              <a:ln w="9525" cap="rnd">
                <a:noFill/>
                <a:round/>
                <a:headEnd type="none" w="sm" len="sm"/>
                <a:tailEnd type="none" w="sm" len="sm"/>
              </a:ln>
            </p:spPr>
            <p:txBody>
              <a:bodyPr/>
              <a:lstStyle/>
              <a:p>
                <a:endParaRPr lang="es-ES"/>
              </a:p>
            </p:txBody>
          </p:sp>
          <p:sp>
            <p:nvSpPr>
              <p:cNvPr id="106863" name="Freeform 972"/>
              <p:cNvSpPr>
                <a:spLocks/>
              </p:cNvSpPr>
              <p:nvPr/>
            </p:nvSpPr>
            <p:spPr bwMode="auto">
              <a:xfrm>
                <a:off x="604" y="3095"/>
                <a:ext cx="1" cy="26"/>
              </a:xfrm>
              <a:custGeom>
                <a:avLst/>
                <a:gdLst>
                  <a:gd name="T0" fmla="*/ 0 w 1"/>
                  <a:gd name="T1" fmla="*/ 0 h 26"/>
                  <a:gd name="T2" fmla="*/ 0 w 1"/>
                  <a:gd name="T3" fmla="*/ 25 h 26"/>
                  <a:gd name="T4" fmla="*/ 0 w 1"/>
                  <a:gd name="T5" fmla="*/ 0 h 26"/>
                  <a:gd name="T6" fmla="*/ 0 60000 65536"/>
                  <a:gd name="T7" fmla="*/ 0 60000 65536"/>
                  <a:gd name="T8" fmla="*/ 0 60000 65536"/>
                  <a:gd name="T9" fmla="*/ 0 w 1"/>
                  <a:gd name="T10" fmla="*/ 0 h 26"/>
                  <a:gd name="T11" fmla="*/ 1 w 1"/>
                  <a:gd name="T12" fmla="*/ 26 h 26"/>
                </a:gdLst>
                <a:ahLst/>
                <a:cxnLst>
                  <a:cxn ang="T6">
                    <a:pos x="T0" y="T1"/>
                  </a:cxn>
                  <a:cxn ang="T7">
                    <a:pos x="T2" y="T3"/>
                  </a:cxn>
                  <a:cxn ang="T8">
                    <a:pos x="T4" y="T5"/>
                  </a:cxn>
                </a:cxnLst>
                <a:rect l="T9" t="T10" r="T11" b="T12"/>
                <a:pathLst>
                  <a:path w="1" h="26">
                    <a:moveTo>
                      <a:pt x="0" y="0"/>
                    </a:moveTo>
                    <a:lnTo>
                      <a:pt x="0"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864" name="Freeform 973"/>
              <p:cNvSpPr>
                <a:spLocks/>
              </p:cNvSpPr>
              <p:nvPr/>
            </p:nvSpPr>
            <p:spPr bwMode="auto">
              <a:xfrm>
                <a:off x="553" y="3076"/>
                <a:ext cx="28" cy="26"/>
              </a:xfrm>
              <a:custGeom>
                <a:avLst/>
                <a:gdLst>
                  <a:gd name="T0" fmla="*/ 27 w 28"/>
                  <a:gd name="T1" fmla="*/ 5 h 26"/>
                  <a:gd name="T2" fmla="*/ 22 w 28"/>
                  <a:gd name="T3" fmla="*/ 0 h 26"/>
                  <a:gd name="T4" fmla="*/ 15 w 28"/>
                  <a:gd name="T5" fmla="*/ 0 h 26"/>
                  <a:gd name="T6" fmla="*/ 5 w 28"/>
                  <a:gd name="T7" fmla="*/ 0 h 26"/>
                  <a:gd name="T8" fmla="*/ 2 w 28"/>
                  <a:gd name="T9" fmla="*/ 2 h 26"/>
                  <a:gd name="T10" fmla="*/ 2 w 28"/>
                  <a:gd name="T11" fmla="*/ 6 h 26"/>
                  <a:gd name="T12" fmla="*/ 2 w 28"/>
                  <a:gd name="T13" fmla="*/ 10 h 26"/>
                  <a:gd name="T14" fmla="*/ 2 w 28"/>
                  <a:gd name="T15" fmla="*/ 11 h 26"/>
                  <a:gd name="T16" fmla="*/ 2 w 28"/>
                  <a:gd name="T17" fmla="*/ 14 h 26"/>
                  <a:gd name="T18" fmla="*/ 2 w 28"/>
                  <a:gd name="T19" fmla="*/ 18 h 26"/>
                  <a:gd name="T20" fmla="*/ 9 w 28"/>
                  <a:gd name="T21" fmla="*/ 22 h 26"/>
                  <a:gd name="T22" fmla="*/ 12 w 28"/>
                  <a:gd name="T23" fmla="*/ 22 h 26"/>
                  <a:gd name="T24" fmla="*/ 18 w 28"/>
                  <a:gd name="T25" fmla="*/ 22 h 26"/>
                  <a:gd name="T26" fmla="*/ 12 w 28"/>
                  <a:gd name="T27" fmla="*/ 25 h 26"/>
                  <a:gd name="T28" fmla="*/ 5 w 28"/>
                  <a:gd name="T29" fmla="*/ 22 h 26"/>
                  <a:gd name="T30" fmla="*/ 2 w 28"/>
                  <a:gd name="T31" fmla="*/ 18 h 26"/>
                  <a:gd name="T32" fmla="*/ 2 w 28"/>
                  <a:gd name="T33" fmla="*/ 13 h 26"/>
                  <a:gd name="T34" fmla="*/ 0 w 28"/>
                  <a:gd name="T35" fmla="*/ 8 h 26"/>
                  <a:gd name="T36" fmla="*/ 0 w 28"/>
                  <a:gd name="T37" fmla="*/ 6 h 26"/>
                  <a:gd name="T38" fmla="*/ 2 w 28"/>
                  <a:gd name="T39" fmla="*/ 1 h 26"/>
                  <a:gd name="T40" fmla="*/ 2 w 28"/>
                  <a:gd name="T41" fmla="*/ 0 h 26"/>
                  <a:gd name="T42" fmla="*/ 12 w 28"/>
                  <a:gd name="T43" fmla="*/ 0 h 26"/>
                  <a:gd name="T44" fmla="*/ 22 w 28"/>
                  <a:gd name="T45" fmla="*/ 0 h 26"/>
                  <a:gd name="T46" fmla="*/ 27 w 28"/>
                  <a:gd name="T47" fmla="*/ 0 h 26"/>
                  <a:gd name="T48" fmla="*/ 27 w 28"/>
                  <a:gd name="T49" fmla="*/ 5 h 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
                  <a:gd name="T76" fmla="*/ 0 h 26"/>
                  <a:gd name="T77" fmla="*/ 28 w 28"/>
                  <a:gd name="T78" fmla="*/ 26 h 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 h="26">
                    <a:moveTo>
                      <a:pt x="27" y="5"/>
                    </a:moveTo>
                    <a:lnTo>
                      <a:pt x="22" y="0"/>
                    </a:lnTo>
                    <a:lnTo>
                      <a:pt x="15" y="0"/>
                    </a:lnTo>
                    <a:lnTo>
                      <a:pt x="5" y="0"/>
                    </a:lnTo>
                    <a:lnTo>
                      <a:pt x="2" y="2"/>
                    </a:lnTo>
                    <a:lnTo>
                      <a:pt x="2" y="6"/>
                    </a:lnTo>
                    <a:lnTo>
                      <a:pt x="2" y="10"/>
                    </a:lnTo>
                    <a:lnTo>
                      <a:pt x="2" y="11"/>
                    </a:lnTo>
                    <a:lnTo>
                      <a:pt x="2" y="14"/>
                    </a:lnTo>
                    <a:lnTo>
                      <a:pt x="2" y="18"/>
                    </a:lnTo>
                    <a:lnTo>
                      <a:pt x="9" y="22"/>
                    </a:lnTo>
                    <a:lnTo>
                      <a:pt x="12" y="22"/>
                    </a:lnTo>
                    <a:lnTo>
                      <a:pt x="18" y="22"/>
                    </a:lnTo>
                    <a:lnTo>
                      <a:pt x="12" y="25"/>
                    </a:lnTo>
                    <a:lnTo>
                      <a:pt x="5" y="22"/>
                    </a:lnTo>
                    <a:lnTo>
                      <a:pt x="2" y="18"/>
                    </a:lnTo>
                    <a:lnTo>
                      <a:pt x="2" y="13"/>
                    </a:lnTo>
                    <a:lnTo>
                      <a:pt x="0" y="8"/>
                    </a:lnTo>
                    <a:lnTo>
                      <a:pt x="0" y="6"/>
                    </a:lnTo>
                    <a:lnTo>
                      <a:pt x="2" y="1"/>
                    </a:lnTo>
                    <a:lnTo>
                      <a:pt x="2" y="0"/>
                    </a:lnTo>
                    <a:lnTo>
                      <a:pt x="12" y="0"/>
                    </a:lnTo>
                    <a:lnTo>
                      <a:pt x="22" y="0"/>
                    </a:lnTo>
                    <a:lnTo>
                      <a:pt x="27" y="0"/>
                    </a:lnTo>
                    <a:lnTo>
                      <a:pt x="27" y="5"/>
                    </a:lnTo>
                  </a:path>
                </a:pathLst>
              </a:custGeom>
              <a:solidFill>
                <a:srgbClr val="402000"/>
              </a:solidFill>
              <a:ln w="9525" cap="rnd">
                <a:noFill/>
                <a:round/>
                <a:headEnd type="none" w="sm" len="sm"/>
                <a:tailEnd type="none" w="sm" len="sm"/>
              </a:ln>
            </p:spPr>
            <p:txBody>
              <a:bodyPr/>
              <a:lstStyle/>
              <a:p>
                <a:endParaRPr lang="es-ES"/>
              </a:p>
            </p:txBody>
          </p:sp>
          <p:sp>
            <p:nvSpPr>
              <p:cNvPr id="106865" name="Freeform 974"/>
              <p:cNvSpPr>
                <a:spLocks/>
              </p:cNvSpPr>
              <p:nvPr/>
            </p:nvSpPr>
            <p:spPr bwMode="auto">
              <a:xfrm>
                <a:off x="518" y="3037"/>
                <a:ext cx="87" cy="84"/>
              </a:xfrm>
              <a:custGeom>
                <a:avLst/>
                <a:gdLst>
                  <a:gd name="T0" fmla="*/ 79 w 87"/>
                  <a:gd name="T1" fmla="*/ 31 h 84"/>
                  <a:gd name="T2" fmla="*/ 75 w 87"/>
                  <a:gd name="T3" fmla="*/ 30 h 84"/>
                  <a:gd name="T4" fmla="*/ 59 w 87"/>
                  <a:gd name="T5" fmla="*/ 33 h 84"/>
                  <a:gd name="T6" fmla="*/ 71 w 87"/>
                  <a:gd name="T7" fmla="*/ 26 h 84"/>
                  <a:gd name="T8" fmla="*/ 56 w 87"/>
                  <a:gd name="T9" fmla="*/ 33 h 84"/>
                  <a:gd name="T10" fmla="*/ 52 w 87"/>
                  <a:gd name="T11" fmla="*/ 38 h 84"/>
                  <a:gd name="T12" fmla="*/ 50 w 87"/>
                  <a:gd name="T13" fmla="*/ 38 h 84"/>
                  <a:gd name="T14" fmla="*/ 50 w 87"/>
                  <a:gd name="T15" fmla="*/ 41 h 84"/>
                  <a:gd name="T16" fmla="*/ 45 w 87"/>
                  <a:gd name="T17" fmla="*/ 42 h 84"/>
                  <a:gd name="T18" fmla="*/ 55 w 87"/>
                  <a:gd name="T19" fmla="*/ 45 h 84"/>
                  <a:gd name="T20" fmla="*/ 44 w 87"/>
                  <a:gd name="T21" fmla="*/ 45 h 84"/>
                  <a:gd name="T22" fmla="*/ 44 w 87"/>
                  <a:gd name="T23" fmla="*/ 47 h 84"/>
                  <a:gd name="T24" fmla="*/ 45 w 87"/>
                  <a:gd name="T25" fmla="*/ 50 h 84"/>
                  <a:gd name="T26" fmla="*/ 52 w 87"/>
                  <a:gd name="T27" fmla="*/ 52 h 84"/>
                  <a:gd name="T28" fmla="*/ 35 w 87"/>
                  <a:gd name="T29" fmla="*/ 51 h 84"/>
                  <a:gd name="T30" fmla="*/ 34 w 87"/>
                  <a:gd name="T31" fmla="*/ 53 h 84"/>
                  <a:gd name="T32" fmla="*/ 34 w 87"/>
                  <a:gd name="T33" fmla="*/ 59 h 84"/>
                  <a:gd name="T34" fmla="*/ 43 w 87"/>
                  <a:gd name="T35" fmla="*/ 61 h 84"/>
                  <a:gd name="T36" fmla="*/ 32 w 87"/>
                  <a:gd name="T37" fmla="*/ 61 h 84"/>
                  <a:gd name="T38" fmla="*/ 41 w 87"/>
                  <a:gd name="T39" fmla="*/ 65 h 84"/>
                  <a:gd name="T40" fmla="*/ 39 w 87"/>
                  <a:gd name="T41" fmla="*/ 68 h 84"/>
                  <a:gd name="T42" fmla="*/ 35 w 87"/>
                  <a:gd name="T43" fmla="*/ 71 h 84"/>
                  <a:gd name="T44" fmla="*/ 43 w 87"/>
                  <a:gd name="T45" fmla="*/ 75 h 84"/>
                  <a:gd name="T46" fmla="*/ 30 w 87"/>
                  <a:gd name="T47" fmla="*/ 73 h 84"/>
                  <a:gd name="T48" fmla="*/ 32 w 87"/>
                  <a:gd name="T49" fmla="*/ 76 h 84"/>
                  <a:gd name="T50" fmla="*/ 31 w 87"/>
                  <a:gd name="T51" fmla="*/ 76 h 84"/>
                  <a:gd name="T52" fmla="*/ 28 w 87"/>
                  <a:gd name="T53" fmla="*/ 80 h 84"/>
                  <a:gd name="T54" fmla="*/ 27 w 87"/>
                  <a:gd name="T55" fmla="*/ 80 h 84"/>
                  <a:gd name="T56" fmla="*/ 20 w 87"/>
                  <a:gd name="T57" fmla="*/ 76 h 84"/>
                  <a:gd name="T58" fmla="*/ 11 w 87"/>
                  <a:gd name="T59" fmla="*/ 75 h 84"/>
                  <a:gd name="T60" fmla="*/ 14 w 87"/>
                  <a:gd name="T61" fmla="*/ 71 h 84"/>
                  <a:gd name="T62" fmla="*/ 10 w 87"/>
                  <a:gd name="T63" fmla="*/ 62 h 84"/>
                  <a:gd name="T64" fmla="*/ 0 w 87"/>
                  <a:gd name="T65" fmla="*/ 42 h 84"/>
                  <a:gd name="T66" fmla="*/ 1 w 87"/>
                  <a:gd name="T67" fmla="*/ 21 h 84"/>
                  <a:gd name="T68" fmla="*/ 8 w 87"/>
                  <a:gd name="T69" fmla="*/ 11 h 84"/>
                  <a:gd name="T70" fmla="*/ 20 w 87"/>
                  <a:gd name="T71" fmla="*/ 1 h 84"/>
                  <a:gd name="T72" fmla="*/ 41 w 87"/>
                  <a:gd name="T73" fmla="*/ 0 h 84"/>
                  <a:gd name="T74" fmla="*/ 62 w 87"/>
                  <a:gd name="T75" fmla="*/ 1 h 84"/>
                  <a:gd name="T76" fmla="*/ 78 w 87"/>
                  <a:gd name="T77" fmla="*/ 9 h 84"/>
                  <a:gd name="T78" fmla="*/ 86 w 87"/>
                  <a:gd name="T79" fmla="*/ 22 h 8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7"/>
                  <a:gd name="T121" fmla="*/ 0 h 84"/>
                  <a:gd name="T122" fmla="*/ 87 w 87"/>
                  <a:gd name="T123" fmla="*/ 84 h 8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7" h="84">
                    <a:moveTo>
                      <a:pt x="86" y="22"/>
                    </a:moveTo>
                    <a:lnTo>
                      <a:pt x="79" y="31"/>
                    </a:lnTo>
                    <a:lnTo>
                      <a:pt x="71" y="34"/>
                    </a:lnTo>
                    <a:lnTo>
                      <a:pt x="75" y="30"/>
                    </a:lnTo>
                    <a:lnTo>
                      <a:pt x="67" y="31"/>
                    </a:lnTo>
                    <a:lnTo>
                      <a:pt x="59" y="33"/>
                    </a:lnTo>
                    <a:lnTo>
                      <a:pt x="67" y="30"/>
                    </a:lnTo>
                    <a:lnTo>
                      <a:pt x="71" y="26"/>
                    </a:lnTo>
                    <a:lnTo>
                      <a:pt x="61" y="31"/>
                    </a:lnTo>
                    <a:lnTo>
                      <a:pt x="56" y="33"/>
                    </a:lnTo>
                    <a:lnTo>
                      <a:pt x="49" y="34"/>
                    </a:lnTo>
                    <a:lnTo>
                      <a:pt x="52" y="38"/>
                    </a:lnTo>
                    <a:lnTo>
                      <a:pt x="55" y="38"/>
                    </a:lnTo>
                    <a:lnTo>
                      <a:pt x="50" y="38"/>
                    </a:lnTo>
                    <a:lnTo>
                      <a:pt x="45" y="38"/>
                    </a:lnTo>
                    <a:lnTo>
                      <a:pt x="50" y="41"/>
                    </a:lnTo>
                    <a:lnTo>
                      <a:pt x="55" y="43"/>
                    </a:lnTo>
                    <a:lnTo>
                      <a:pt x="45" y="42"/>
                    </a:lnTo>
                    <a:lnTo>
                      <a:pt x="52" y="44"/>
                    </a:lnTo>
                    <a:lnTo>
                      <a:pt x="55" y="45"/>
                    </a:lnTo>
                    <a:lnTo>
                      <a:pt x="50" y="45"/>
                    </a:lnTo>
                    <a:lnTo>
                      <a:pt x="44" y="45"/>
                    </a:lnTo>
                    <a:lnTo>
                      <a:pt x="52" y="48"/>
                    </a:lnTo>
                    <a:lnTo>
                      <a:pt x="44" y="47"/>
                    </a:lnTo>
                    <a:lnTo>
                      <a:pt x="43" y="46"/>
                    </a:lnTo>
                    <a:lnTo>
                      <a:pt x="45" y="50"/>
                    </a:lnTo>
                    <a:lnTo>
                      <a:pt x="49" y="51"/>
                    </a:lnTo>
                    <a:lnTo>
                      <a:pt x="52" y="52"/>
                    </a:lnTo>
                    <a:lnTo>
                      <a:pt x="43" y="52"/>
                    </a:lnTo>
                    <a:lnTo>
                      <a:pt x="35" y="51"/>
                    </a:lnTo>
                    <a:lnTo>
                      <a:pt x="32" y="50"/>
                    </a:lnTo>
                    <a:lnTo>
                      <a:pt x="34" y="53"/>
                    </a:lnTo>
                    <a:lnTo>
                      <a:pt x="31" y="54"/>
                    </a:lnTo>
                    <a:lnTo>
                      <a:pt x="34" y="59"/>
                    </a:lnTo>
                    <a:lnTo>
                      <a:pt x="38" y="60"/>
                    </a:lnTo>
                    <a:lnTo>
                      <a:pt x="43" y="61"/>
                    </a:lnTo>
                    <a:lnTo>
                      <a:pt x="39" y="61"/>
                    </a:lnTo>
                    <a:lnTo>
                      <a:pt x="32" y="61"/>
                    </a:lnTo>
                    <a:lnTo>
                      <a:pt x="36" y="63"/>
                    </a:lnTo>
                    <a:lnTo>
                      <a:pt x="41" y="65"/>
                    </a:lnTo>
                    <a:lnTo>
                      <a:pt x="46" y="68"/>
                    </a:lnTo>
                    <a:lnTo>
                      <a:pt x="39" y="68"/>
                    </a:lnTo>
                    <a:lnTo>
                      <a:pt x="33" y="68"/>
                    </a:lnTo>
                    <a:lnTo>
                      <a:pt x="35" y="71"/>
                    </a:lnTo>
                    <a:lnTo>
                      <a:pt x="38" y="73"/>
                    </a:lnTo>
                    <a:lnTo>
                      <a:pt x="43" y="75"/>
                    </a:lnTo>
                    <a:lnTo>
                      <a:pt x="36" y="75"/>
                    </a:lnTo>
                    <a:lnTo>
                      <a:pt x="30" y="73"/>
                    </a:lnTo>
                    <a:lnTo>
                      <a:pt x="28" y="71"/>
                    </a:lnTo>
                    <a:lnTo>
                      <a:pt x="32" y="76"/>
                    </a:lnTo>
                    <a:lnTo>
                      <a:pt x="38" y="76"/>
                    </a:lnTo>
                    <a:lnTo>
                      <a:pt x="31" y="76"/>
                    </a:lnTo>
                    <a:lnTo>
                      <a:pt x="27" y="76"/>
                    </a:lnTo>
                    <a:lnTo>
                      <a:pt x="28" y="80"/>
                    </a:lnTo>
                    <a:lnTo>
                      <a:pt x="31" y="83"/>
                    </a:lnTo>
                    <a:lnTo>
                      <a:pt x="27" y="80"/>
                    </a:lnTo>
                    <a:lnTo>
                      <a:pt x="21" y="76"/>
                    </a:lnTo>
                    <a:lnTo>
                      <a:pt x="20" y="76"/>
                    </a:lnTo>
                    <a:lnTo>
                      <a:pt x="16" y="76"/>
                    </a:lnTo>
                    <a:lnTo>
                      <a:pt x="11" y="75"/>
                    </a:lnTo>
                    <a:lnTo>
                      <a:pt x="14" y="75"/>
                    </a:lnTo>
                    <a:lnTo>
                      <a:pt x="14" y="71"/>
                    </a:lnTo>
                    <a:lnTo>
                      <a:pt x="14" y="68"/>
                    </a:lnTo>
                    <a:lnTo>
                      <a:pt x="10" y="62"/>
                    </a:lnTo>
                    <a:lnTo>
                      <a:pt x="3" y="55"/>
                    </a:lnTo>
                    <a:lnTo>
                      <a:pt x="0" y="42"/>
                    </a:lnTo>
                    <a:lnTo>
                      <a:pt x="0" y="30"/>
                    </a:lnTo>
                    <a:lnTo>
                      <a:pt x="1" y="21"/>
                    </a:lnTo>
                    <a:lnTo>
                      <a:pt x="8" y="16"/>
                    </a:lnTo>
                    <a:lnTo>
                      <a:pt x="8" y="11"/>
                    </a:lnTo>
                    <a:lnTo>
                      <a:pt x="12" y="6"/>
                    </a:lnTo>
                    <a:lnTo>
                      <a:pt x="20" y="1"/>
                    </a:lnTo>
                    <a:lnTo>
                      <a:pt x="29" y="0"/>
                    </a:lnTo>
                    <a:lnTo>
                      <a:pt x="41" y="0"/>
                    </a:lnTo>
                    <a:lnTo>
                      <a:pt x="52" y="0"/>
                    </a:lnTo>
                    <a:lnTo>
                      <a:pt x="62" y="1"/>
                    </a:lnTo>
                    <a:lnTo>
                      <a:pt x="71" y="6"/>
                    </a:lnTo>
                    <a:lnTo>
                      <a:pt x="78" y="9"/>
                    </a:lnTo>
                    <a:lnTo>
                      <a:pt x="83" y="12"/>
                    </a:lnTo>
                    <a:lnTo>
                      <a:pt x="86" y="22"/>
                    </a:lnTo>
                  </a:path>
                </a:pathLst>
              </a:custGeom>
              <a:solidFill>
                <a:srgbClr val="201000"/>
              </a:solidFill>
              <a:ln w="9525" cap="rnd">
                <a:noFill/>
                <a:round/>
                <a:headEnd type="none" w="sm" len="sm"/>
                <a:tailEnd type="none" w="sm" len="sm"/>
              </a:ln>
            </p:spPr>
            <p:txBody>
              <a:bodyPr/>
              <a:lstStyle/>
              <a:p>
                <a:endParaRPr lang="es-ES"/>
              </a:p>
            </p:txBody>
          </p:sp>
          <p:sp>
            <p:nvSpPr>
              <p:cNvPr id="106866" name="Freeform 975"/>
              <p:cNvSpPr>
                <a:spLocks/>
              </p:cNvSpPr>
              <p:nvPr/>
            </p:nvSpPr>
            <p:spPr bwMode="auto">
              <a:xfrm>
                <a:off x="521" y="3039"/>
                <a:ext cx="84" cy="75"/>
              </a:xfrm>
              <a:custGeom>
                <a:avLst/>
                <a:gdLst>
                  <a:gd name="T0" fmla="*/ 42 w 84"/>
                  <a:gd name="T1" fmla="*/ 33 h 75"/>
                  <a:gd name="T2" fmla="*/ 38 w 84"/>
                  <a:gd name="T3" fmla="*/ 34 h 75"/>
                  <a:gd name="T4" fmla="*/ 37 w 84"/>
                  <a:gd name="T5" fmla="*/ 38 h 75"/>
                  <a:gd name="T6" fmla="*/ 35 w 84"/>
                  <a:gd name="T7" fmla="*/ 40 h 75"/>
                  <a:gd name="T8" fmla="*/ 30 w 84"/>
                  <a:gd name="T9" fmla="*/ 43 h 75"/>
                  <a:gd name="T10" fmla="*/ 27 w 84"/>
                  <a:gd name="T11" fmla="*/ 48 h 75"/>
                  <a:gd name="T12" fmla="*/ 26 w 84"/>
                  <a:gd name="T13" fmla="*/ 52 h 75"/>
                  <a:gd name="T14" fmla="*/ 28 w 84"/>
                  <a:gd name="T15" fmla="*/ 55 h 75"/>
                  <a:gd name="T16" fmla="*/ 36 w 84"/>
                  <a:gd name="T17" fmla="*/ 62 h 75"/>
                  <a:gd name="T18" fmla="*/ 30 w 84"/>
                  <a:gd name="T19" fmla="*/ 60 h 75"/>
                  <a:gd name="T20" fmla="*/ 33 w 84"/>
                  <a:gd name="T21" fmla="*/ 67 h 75"/>
                  <a:gd name="T22" fmla="*/ 25 w 84"/>
                  <a:gd name="T23" fmla="*/ 64 h 75"/>
                  <a:gd name="T24" fmla="*/ 27 w 84"/>
                  <a:gd name="T25" fmla="*/ 70 h 75"/>
                  <a:gd name="T26" fmla="*/ 25 w 84"/>
                  <a:gd name="T27" fmla="*/ 74 h 75"/>
                  <a:gd name="T28" fmla="*/ 14 w 84"/>
                  <a:gd name="T29" fmla="*/ 71 h 75"/>
                  <a:gd name="T30" fmla="*/ 14 w 84"/>
                  <a:gd name="T31" fmla="*/ 62 h 75"/>
                  <a:gd name="T32" fmla="*/ 2 w 84"/>
                  <a:gd name="T33" fmla="*/ 48 h 75"/>
                  <a:gd name="T34" fmla="*/ 0 w 84"/>
                  <a:gd name="T35" fmla="*/ 28 h 75"/>
                  <a:gd name="T36" fmla="*/ 8 w 84"/>
                  <a:gd name="T37" fmla="*/ 14 h 75"/>
                  <a:gd name="T38" fmla="*/ 8 w 84"/>
                  <a:gd name="T39" fmla="*/ 27 h 75"/>
                  <a:gd name="T40" fmla="*/ 8 w 84"/>
                  <a:gd name="T41" fmla="*/ 14 h 75"/>
                  <a:gd name="T42" fmla="*/ 16 w 84"/>
                  <a:gd name="T43" fmla="*/ 22 h 75"/>
                  <a:gd name="T44" fmla="*/ 8 w 84"/>
                  <a:gd name="T45" fmla="*/ 13 h 75"/>
                  <a:gd name="T46" fmla="*/ 16 w 84"/>
                  <a:gd name="T47" fmla="*/ 10 h 75"/>
                  <a:gd name="T48" fmla="*/ 9 w 84"/>
                  <a:gd name="T49" fmla="*/ 12 h 75"/>
                  <a:gd name="T50" fmla="*/ 15 w 84"/>
                  <a:gd name="T51" fmla="*/ 3 h 75"/>
                  <a:gd name="T52" fmla="*/ 32 w 84"/>
                  <a:gd name="T53" fmla="*/ 0 h 75"/>
                  <a:gd name="T54" fmla="*/ 51 w 84"/>
                  <a:gd name="T55" fmla="*/ 0 h 75"/>
                  <a:gd name="T56" fmla="*/ 70 w 84"/>
                  <a:gd name="T57" fmla="*/ 5 h 75"/>
                  <a:gd name="T58" fmla="*/ 81 w 84"/>
                  <a:gd name="T59" fmla="*/ 11 h 75"/>
                  <a:gd name="T60" fmla="*/ 81 w 84"/>
                  <a:gd name="T61" fmla="*/ 20 h 75"/>
                  <a:gd name="T62" fmla="*/ 78 w 84"/>
                  <a:gd name="T63" fmla="*/ 27 h 75"/>
                  <a:gd name="T64" fmla="*/ 77 w 84"/>
                  <a:gd name="T65" fmla="*/ 26 h 75"/>
                  <a:gd name="T66" fmla="*/ 73 w 84"/>
                  <a:gd name="T67" fmla="*/ 25 h 75"/>
                  <a:gd name="T68" fmla="*/ 71 w 84"/>
                  <a:gd name="T69" fmla="*/ 25 h 75"/>
                  <a:gd name="T70" fmla="*/ 71 w 84"/>
                  <a:gd name="T71" fmla="*/ 19 h 75"/>
                  <a:gd name="T72" fmla="*/ 59 w 84"/>
                  <a:gd name="T73" fmla="*/ 27 h 75"/>
                  <a:gd name="T74" fmla="*/ 45 w 84"/>
                  <a:gd name="T75" fmla="*/ 28 h 75"/>
                  <a:gd name="T76" fmla="*/ 47 w 84"/>
                  <a:gd name="T77" fmla="*/ 33 h 7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4"/>
                  <a:gd name="T118" fmla="*/ 0 h 75"/>
                  <a:gd name="T119" fmla="*/ 84 w 84"/>
                  <a:gd name="T120" fmla="*/ 75 h 7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4" h="75">
                    <a:moveTo>
                      <a:pt x="47" y="33"/>
                    </a:moveTo>
                    <a:lnTo>
                      <a:pt x="42" y="33"/>
                    </a:lnTo>
                    <a:lnTo>
                      <a:pt x="45" y="37"/>
                    </a:lnTo>
                    <a:lnTo>
                      <a:pt x="38" y="34"/>
                    </a:lnTo>
                    <a:lnTo>
                      <a:pt x="45" y="40"/>
                    </a:lnTo>
                    <a:lnTo>
                      <a:pt x="37" y="38"/>
                    </a:lnTo>
                    <a:lnTo>
                      <a:pt x="45" y="43"/>
                    </a:lnTo>
                    <a:lnTo>
                      <a:pt x="35" y="40"/>
                    </a:lnTo>
                    <a:lnTo>
                      <a:pt x="42" y="45"/>
                    </a:lnTo>
                    <a:lnTo>
                      <a:pt x="30" y="43"/>
                    </a:lnTo>
                    <a:lnTo>
                      <a:pt x="25" y="43"/>
                    </a:lnTo>
                    <a:lnTo>
                      <a:pt x="27" y="48"/>
                    </a:lnTo>
                    <a:lnTo>
                      <a:pt x="25" y="48"/>
                    </a:lnTo>
                    <a:lnTo>
                      <a:pt x="26" y="52"/>
                    </a:lnTo>
                    <a:lnTo>
                      <a:pt x="33" y="55"/>
                    </a:lnTo>
                    <a:lnTo>
                      <a:pt x="28" y="55"/>
                    </a:lnTo>
                    <a:lnTo>
                      <a:pt x="33" y="59"/>
                    </a:lnTo>
                    <a:lnTo>
                      <a:pt x="36" y="62"/>
                    </a:lnTo>
                    <a:lnTo>
                      <a:pt x="32" y="61"/>
                    </a:lnTo>
                    <a:lnTo>
                      <a:pt x="30" y="60"/>
                    </a:lnTo>
                    <a:lnTo>
                      <a:pt x="31" y="64"/>
                    </a:lnTo>
                    <a:lnTo>
                      <a:pt x="33" y="67"/>
                    </a:lnTo>
                    <a:lnTo>
                      <a:pt x="27" y="67"/>
                    </a:lnTo>
                    <a:lnTo>
                      <a:pt x="25" y="64"/>
                    </a:lnTo>
                    <a:lnTo>
                      <a:pt x="26" y="67"/>
                    </a:lnTo>
                    <a:lnTo>
                      <a:pt x="27" y="70"/>
                    </a:lnTo>
                    <a:lnTo>
                      <a:pt x="22" y="67"/>
                    </a:lnTo>
                    <a:lnTo>
                      <a:pt x="25" y="74"/>
                    </a:lnTo>
                    <a:lnTo>
                      <a:pt x="20" y="69"/>
                    </a:lnTo>
                    <a:lnTo>
                      <a:pt x="14" y="71"/>
                    </a:lnTo>
                    <a:lnTo>
                      <a:pt x="15" y="67"/>
                    </a:lnTo>
                    <a:lnTo>
                      <a:pt x="14" y="62"/>
                    </a:lnTo>
                    <a:lnTo>
                      <a:pt x="9" y="58"/>
                    </a:lnTo>
                    <a:lnTo>
                      <a:pt x="2" y="48"/>
                    </a:lnTo>
                    <a:lnTo>
                      <a:pt x="0" y="38"/>
                    </a:lnTo>
                    <a:lnTo>
                      <a:pt x="0" y="28"/>
                    </a:lnTo>
                    <a:lnTo>
                      <a:pt x="1" y="19"/>
                    </a:lnTo>
                    <a:lnTo>
                      <a:pt x="8" y="14"/>
                    </a:lnTo>
                    <a:lnTo>
                      <a:pt x="4" y="19"/>
                    </a:lnTo>
                    <a:lnTo>
                      <a:pt x="8" y="27"/>
                    </a:lnTo>
                    <a:lnTo>
                      <a:pt x="8" y="20"/>
                    </a:lnTo>
                    <a:lnTo>
                      <a:pt x="8" y="14"/>
                    </a:lnTo>
                    <a:lnTo>
                      <a:pt x="12" y="17"/>
                    </a:lnTo>
                    <a:lnTo>
                      <a:pt x="16" y="22"/>
                    </a:lnTo>
                    <a:lnTo>
                      <a:pt x="12" y="16"/>
                    </a:lnTo>
                    <a:lnTo>
                      <a:pt x="8" y="13"/>
                    </a:lnTo>
                    <a:lnTo>
                      <a:pt x="11" y="12"/>
                    </a:lnTo>
                    <a:lnTo>
                      <a:pt x="16" y="10"/>
                    </a:lnTo>
                    <a:lnTo>
                      <a:pt x="12" y="10"/>
                    </a:lnTo>
                    <a:lnTo>
                      <a:pt x="9" y="12"/>
                    </a:lnTo>
                    <a:lnTo>
                      <a:pt x="9" y="8"/>
                    </a:lnTo>
                    <a:lnTo>
                      <a:pt x="15" y="3"/>
                    </a:lnTo>
                    <a:lnTo>
                      <a:pt x="20" y="0"/>
                    </a:lnTo>
                    <a:lnTo>
                      <a:pt x="32" y="0"/>
                    </a:lnTo>
                    <a:lnTo>
                      <a:pt x="44" y="0"/>
                    </a:lnTo>
                    <a:lnTo>
                      <a:pt x="51" y="0"/>
                    </a:lnTo>
                    <a:lnTo>
                      <a:pt x="62" y="1"/>
                    </a:lnTo>
                    <a:lnTo>
                      <a:pt x="70" y="5"/>
                    </a:lnTo>
                    <a:lnTo>
                      <a:pt x="79" y="8"/>
                    </a:lnTo>
                    <a:lnTo>
                      <a:pt x="81" y="11"/>
                    </a:lnTo>
                    <a:lnTo>
                      <a:pt x="83" y="16"/>
                    </a:lnTo>
                    <a:lnTo>
                      <a:pt x="81" y="20"/>
                    </a:lnTo>
                    <a:lnTo>
                      <a:pt x="80" y="25"/>
                    </a:lnTo>
                    <a:lnTo>
                      <a:pt x="78" y="27"/>
                    </a:lnTo>
                    <a:lnTo>
                      <a:pt x="75" y="28"/>
                    </a:lnTo>
                    <a:lnTo>
                      <a:pt x="77" y="26"/>
                    </a:lnTo>
                    <a:lnTo>
                      <a:pt x="77" y="23"/>
                    </a:lnTo>
                    <a:lnTo>
                      <a:pt x="73" y="25"/>
                    </a:lnTo>
                    <a:lnTo>
                      <a:pt x="67" y="28"/>
                    </a:lnTo>
                    <a:lnTo>
                      <a:pt x="71" y="25"/>
                    </a:lnTo>
                    <a:lnTo>
                      <a:pt x="71" y="22"/>
                    </a:lnTo>
                    <a:lnTo>
                      <a:pt x="71" y="19"/>
                    </a:lnTo>
                    <a:lnTo>
                      <a:pt x="67" y="23"/>
                    </a:lnTo>
                    <a:lnTo>
                      <a:pt x="59" y="27"/>
                    </a:lnTo>
                    <a:lnTo>
                      <a:pt x="53" y="28"/>
                    </a:lnTo>
                    <a:lnTo>
                      <a:pt x="45" y="28"/>
                    </a:lnTo>
                    <a:lnTo>
                      <a:pt x="44" y="28"/>
                    </a:lnTo>
                    <a:lnTo>
                      <a:pt x="47" y="33"/>
                    </a:lnTo>
                  </a:path>
                </a:pathLst>
              </a:custGeom>
              <a:solidFill>
                <a:srgbClr val="603000"/>
              </a:solidFill>
              <a:ln w="9525" cap="rnd">
                <a:noFill/>
                <a:round/>
                <a:headEnd type="none" w="sm" len="sm"/>
                <a:tailEnd type="none" w="sm" len="sm"/>
              </a:ln>
            </p:spPr>
            <p:txBody>
              <a:bodyPr/>
              <a:lstStyle/>
              <a:p>
                <a:endParaRPr lang="es-ES"/>
              </a:p>
            </p:txBody>
          </p:sp>
          <p:sp>
            <p:nvSpPr>
              <p:cNvPr id="106867" name="Freeform 976"/>
              <p:cNvSpPr>
                <a:spLocks/>
              </p:cNvSpPr>
              <p:nvPr/>
            </p:nvSpPr>
            <p:spPr bwMode="auto">
              <a:xfrm>
                <a:off x="660" y="3228"/>
                <a:ext cx="65" cy="35"/>
              </a:xfrm>
              <a:custGeom>
                <a:avLst/>
                <a:gdLst>
                  <a:gd name="T0" fmla="*/ 0 w 65"/>
                  <a:gd name="T1" fmla="*/ 19 h 35"/>
                  <a:gd name="T2" fmla="*/ 8 w 65"/>
                  <a:gd name="T3" fmla="*/ 18 h 35"/>
                  <a:gd name="T4" fmla="*/ 10 w 65"/>
                  <a:gd name="T5" fmla="*/ 17 h 35"/>
                  <a:gd name="T6" fmla="*/ 12 w 65"/>
                  <a:gd name="T7" fmla="*/ 17 h 35"/>
                  <a:gd name="T8" fmla="*/ 13 w 65"/>
                  <a:gd name="T9" fmla="*/ 14 h 35"/>
                  <a:gd name="T10" fmla="*/ 17 w 65"/>
                  <a:gd name="T11" fmla="*/ 10 h 35"/>
                  <a:gd name="T12" fmla="*/ 24 w 65"/>
                  <a:gd name="T13" fmla="*/ 6 h 35"/>
                  <a:gd name="T14" fmla="*/ 25 w 65"/>
                  <a:gd name="T15" fmla="*/ 3 h 35"/>
                  <a:gd name="T16" fmla="*/ 27 w 65"/>
                  <a:gd name="T17" fmla="*/ 1 h 35"/>
                  <a:gd name="T18" fmla="*/ 30 w 65"/>
                  <a:gd name="T19" fmla="*/ 1 h 35"/>
                  <a:gd name="T20" fmla="*/ 41 w 65"/>
                  <a:gd name="T21" fmla="*/ 0 h 35"/>
                  <a:gd name="T22" fmla="*/ 46 w 65"/>
                  <a:gd name="T23" fmla="*/ 0 h 35"/>
                  <a:gd name="T24" fmla="*/ 48 w 65"/>
                  <a:gd name="T25" fmla="*/ 0 h 35"/>
                  <a:gd name="T26" fmla="*/ 49 w 65"/>
                  <a:gd name="T27" fmla="*/ 0 h 35"/>
                  <a:gd name="T28" fmla="*/ 53 w 65"/>
                  <a:gd name="T29" fmla="*/ 3 h 35"/>
                  <a:gd name="T30" fmla="*/ 56 w 65"/>
                  <a:gd name="T31" fmla="*/ 3 h 35"/>
                  <a:gd name="T32" fmla="*/ 56 w 65"/>
                  <a:gd name="T33" fmla="*/ 4 h 35"/>
                  <a:gd name="T34" fmla="*/ 58 w 65"/>
                  <a:gd name="T35" fmla="*/ 6 h 35"/>
                  <a:gd name="T36" fmla="*/ 60 w 65"/>
                  <a:gd name="T37" fmla="*/ 8 h 35"/>
                  <a:gd name="T38" fmla="*/ 62 w 65"/>
                  <a:gd name="T39" fmla="*/ 8 h 35"/>
                  <a:gd name="T40" fmla="*/ 62 w 65"/>
                  <a:gd name="T41" fmla="*/ 9 h 35"/>
                  <a:gd name="T42" fmla="*/ 62 w 65"/>
                  <a:gd name="T43" fmla="*/ 10 h 35"/>
                  <a:gd name="T44" fmla="*/ 64 w 65"/>
                  <a:gd name="T45" fmla="*/ 13 h 35"/>
                  <a:gd name="T46" fmla="*/ 62 w 65"/>
                  <a:gd name="T47" fmla="*/ 14 h 35"/>
                  <a:gd name="T48" fmla="*/ 61 w 65"/>
                  <a:gd name="T49" fmla="*/ 14 h 35"/>
                  <a:gd name="T50" fmla="*/ 58 w 65"/>
                  <a:gd name="T51" fmla="*/ 14 h 35"/>
                  <a:gd name="T52" fmla="*/ 56 w 65"/>
                  <a:gd name="T53" fmla="*/ 13 h 35"/>
                  <a:gd name="T54" fmla="*/ 53 w 65"/>
                  <a:gd name="T55" fmla="*/ 13 h 35"/>
                  <a:gd name="T56" fmla="*/ 52 w 65"/>
                  <a:gd name="T57" fmla="*/ 12 h 35"/>
                  <a:gd name="T58" fmla="*/ 49 w 65"/>
                  <a:gd name="T59" fmla="*/ 10 h 35"/>
                  <a:gd name="T60" fmla="*/ 48 w 65"/>
                  <a:gd name="T61" fmla="*/ 12 h 35"/>
                  <a:gd name="T62" fmla="*/ 45 w 65"/>
                  <a:gd name="T63" fmla="*/ 13 h 35"/>
                  <a:gd name="T64" fmla="*/ 49 w 65"/>
                  <a:gd name="T65" fmla="*/ 14 h 35"/>
                  <a:gd name="T66" fmla="*/ 53 w 65"/>
                  <a:gd name="T67" fmla="*/ 14 h 35"/>
                  <a:gd name="T68" fmla="*/ 56 w 65"/>
                  <a:gd name="T69" fmla="*/ 17 h 35"/>
                  <a:gd name="T70" fmla="*/ 58 w 65"/>
                  <a:gd name="T71" fmla="*/ 17 h 35"/>
                  <a:gd name="T72" fmla="*/ 58 w 65"/>
                  <a:gd name="T73" fmla="*/ 18 h 35"/>
                  <a:gd name="T74" fmla="*/ 56 w 65"/>
                  <a:gd name="T75" fmla="*/ 19 h 35"/>
                  <a:gd name="T76" fmla="*/ 48 w 65"/>
                  <a:gd name="T77" fmla="*/ 18 h 35"/>
                  <a:gd name="T78" fmla="*/ 45 w 65"/>
                  <a:gd name="T79" fmla="*/ 18 h 35"/>
                  <a:gd name="T80" fmla="*/ 40 w 65"/>
                  <a:gd name="T81" fmla="*/ 18 h 35"/>
                  <a:gd name="T82" fmla="*/ 38 w 65"/>
                  <a:gd name="T83" fmla="*/ 19 h 35"/>
                  <a:gd name="T84" fmla="*/ 35 w 65"/>
                  <a:gd name="T85" fmla="*/ 21 h 35"/>
                  <a:gd name="T86" fmla="*/ 33 w 65"/>
                  <a:gd name="T87" fmla="*/ 23 h 35"/>
                  <a:gd name="T88" fmla="*/ 32 w 65"/>
                  <a:gd name="T89" fmla="*/ 24 h 35"/>
                  <a:gd name="T90" fmla="*/ 29 w 65"/>
                  <a:gd name="T91" fmla="*/ 27 h 35"/>
                  <a:gd name="T92" fmla="*/ 26 w 65"/>
                  <a:gd name="T93" fmla="*/ 29 h 35"/>
                  <a:gd name="T94" fmla="*/ 24 w 65"/>
                  <a:gd name="T95" fmla="*/ 30 h 35"/>
                  <a:gd name="T96" fmla="*/ 21 w 65"/>
                  <a:gd name="T97" fmla="*/ 30 h 35"/>
                  <a:gd name="T98" fmla="*/ 16 w 65"/>
                  <a:gd name="T99" fmla="*/ 30 h 35"/>
                  <a:gd name="T100" fmla="*/ 13 w 65"/>
                  <a:gd name="T101" fmla="*/ 30 h 35"/>
                  <a:gd name="T102" fmla="*/ 9 w 65"/>
                  <a:gd name="T103" fmla="*/ 32 h 35"/>
                  <a:gd name="T104" fmla="*/ 0 w 65"/>
                  <a:gd name="T105" fmla="*/ 34 h 35"/>
                  <a:gd name="T106" fmla="*/ 0 w 65"/>
                  <a:gd name="T107" fmla="*/ 19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35"/>
                  <a:gd name="T164" fmla="*/ 65 w 65"/>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35">
                    <a:moveTo>
                      <a:pt x="0" y="19"/>
                    </a:moveTo>
                    <a:lnTo>
                      <a:pt x="8" y="18"/>
                    </a:lnTo>
                    <a:lnTo>
                      <a:pt x="10" y="17"/>
                    </a:lnTo>
                    <a:lnTo>
                      <a:pt x="12" y="17"/>
                    </a:lnTo>
                    <a:lnTo>
                      <a:pt x="13" y="14"/>
                    </a:lnTo>
                    <a:lnTo>
                      <a:pt x="17" y="10"/>
                    </a:lnTo>
                    <a:lnTo>
                      <a:pt x="24" y="6"/>
                    </a:lnTo>
                    <a:lnTo>
                      <a:pt x="25" y="3"/>
                    </a:lnTo>
                    <a:lnTo>
                      <a:pt x="27" y="1"/>
                    </a:lnTo>
                    <a:lnTo>
                      <a:pt x="30" y="1"/>
                    </a:lnTo>
                    <a:lnTo>
                      <a:pt x="41" y="0"/>
                    </a:lnTo>
                    <a:lnTo>
                      <a:pt x="46" y="0"/>
                    </a:lnTo>
                    <a:lnTo>
                      <a:pt x="48" y="0"/>
                    </a:lnTo>
                    <a:lnTo>
                      <a:pt x="49" y="0"/>
                    </a:lnTo>
                    <a:lnTo>
                      <a:pt x="53" y="3"/>
                    </a:lnTo>
                    <a:lnTo>
                      <a:pt x="56" y="3"/>
                    </a:lnTo>
                    <a:lnTo>
                      <a:pt x="56" y="4"/>
                    </a:lnTo>
                    <a:lnTo>
                      <a:pt x="58" y="6"/>
                    </a:lnTo>
                    <a:lnTo>
                      <a:pt x="60" y="8"/>
                    </a:lnTo>
                    <a:lnTo>
                      <a:pt x="62" y="8"/>
                    </a:lnTo>
                    <a:lnTo>
                      <a:pt x="62" y="9"/>
                    </a:lnTo>
                    <a:lnTo>
                      <a:pt x="62" y="10"/>
                    </a:lnTo>
                    <a:lnTo>
                      <a:pt x="64" y="13"/>
                    </a:lnTo>
                    <a:lnTo>
                      <a:pt x="62" y="14"/>
                    </a:lnTo>
                    <a:lnTo>
                      <a:pt x="61" y="14"/>
                    </a:lnTo>
                    <a:lnTo>
                      <a:pt x="58" y="14"/>
                    </a:lnTo>
                    <a:lnTo>
                      <a:pt x="56" y="13"/>
                    </a:lnTo>
                    <a:lnTo>
                      <a:pt x="53" y="13"/>
                    </a:lnTo>
                    <a:lnTo>
                      <a:pt x="52" y="12"/>
                    </a:lnTo>
                    <a:lnTo>
                      <a:pt x="49" y="10"/>
                    </a:lnTo>
                    <a:lnTo>
                      <a:pt x="48" y="12"/>
                    </a:lnTo>
                    <a:lnTo>
                      <a:pt x="45" y="13"/>
                    </a:lnTo>
                    <a:lnTo>
                      <a:pt x="49" y="14"/>
                    </a:lnTo>
                    <a:lnTo>
                      <a:pt x="53" y="14"/>
                    </a:lnTo>
                    <a:lnTo>
                      <a:pt x="56" y="17"/>
                    </a:lnTo>
                    <a:lnTo>
                      <a:pt x="58" y="17"/>
                    </a:lnTo>
                    <a:lnTo>
                      <a:pt x="58" y="18"/>
                    </a:lnTo>
                    <a:lnTo>
                      <a:pt x="56" y="19"/>
                    </a:lnTo>
                    <a:lnTo>
                      <a:pt x="48" y="18"/>
                    </a:lnTo>
                    <a:lnTo>
                      <a:pt x="45" y="18"/>
                    </a:lnTo>
                    <a:lnTo>
                      <a:pt x="40" y="18"/>
                    </a:lnTo>
                    <a:lnTo>
                      <a:pt x="38" y="19"/>
                    </a:lnTo>
                    <a:lnTo>
                      <a:pt x="35" y="21"/>
                    </a:lnTo>
                    <a:lnTo>
                      <a:pt x="33" y="23"/>
                    </a:lnTo>
                    <a:lnTo>
                      <a:pt x="32" y="24"/>
                    </a:lnTo>
                    <a:lnTo>
                      <a:pt x="29" y="27"/>
                    </a:lnTo>
                    <a:lnTo>
                      <a:pt x="26" y="29"/>
                    </a:lnTo>
                    <a:lnTo>
                      <a:pt x="24" y="30"/>
                    </a:lnTo>
                    <a:lnTo>
                      <a:pt x="21" y="30"/>
                    </a:lnTo>
                    <a:lnTo>
                      <a:pt x="16" y="30"/>
                    </a:lnTo>
                    <a:lnTo>
                      <a:pt x="13" y="30"/>
                    </a:lnTo>
                    <a:lnTo>
                      <a:pt x="9" y="32"/>
                    </a:lnTo>
                    <a:lnTo>
                      <a:pt x="0" y="34"/>
                    </a:lnTo>
                    <a:lnTo>
                      <a:pt x="0" y="19"/>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6868" name="Freeform 977"/>
              <p:cNvSpPr>
                <a:spLocks/>
              </p:cNvSpPr>
              <p:nvPr/>
            </p:nvSpPr>
            <p:spPr bwMode="auto">
              <a:xfrm>
                <a:off x="706" y="3234"/>
                <a:ext cx="28" cy="1"/>
              </a:xfrm>
              <a:custGeom>
                <a:avLst/>
                <a:gdLst>
                  <a:gd name="T0" fmla="*/ 27 w 28"/>
                  <a:gd name="T1" fmla="*/ 0 h 1"/>
                  <a:gd name="T2" fmla="*/ 21 w 28"/>
                  <a:gd name="T3" fmla="*/ 0 h 1"/>
                  <a:gd name="T4" fmla="*/ 18 w 28"/>
                  <a:gd name="T5" fmla="*/ 0 h 1"/>
                  <a:gd name="T6" fmla="*/ 13 w 28"/>
                  <a:gd name="T7" fmla="*/ 0 h 1"/>
                  <a:gd name="T8" fmla="*/ 9 w 28"/>
                  <a:gd name="T9" fmla="*/ 0 h 1"/>
                  <a:gd name="T10" fmla="*/ 3 w 28"/>
                  <a:gd name="T11" fmla="*/ 0 h 1"/>
                  <a:gd name="T12" fmla="*/ 0 w 28"/>
                  <a:gd name="T13" fmla="*/ 0 h 1"/>
                  <a:gd name="T14" fmla="*/ 4 w 28"/>
                  <a:gd name="T15" fmla="*/ 0 h 1"/>
                  <a:gd name="T16" fmla="*/ 11 w 28"/>
                  <a:gd name="T17" fmla="*/ 0 h 1"/>
                  <a:gd name="T18" fmla="*/ 18 w 28"/>
                  <a:gd name="T19" fmla="*/ 0 h 1"/>
                  <a:gd name="T20" fmla="*/ 21 w 28"/>
                  <a:gd name="T21" fmla="*/ 0 h 1"/>
                  <a:gd name="T22" fmla="*/ 27 w 28"/>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
                  <a:gd name="T37" fmla="*/ 0 h 1"/>
                  <a:gd name="T38" fmla="*/ 28 w 28"/>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 h="1">
                    <a:moveTo>
                      <a:pt x="27" y="0"/>
                    </a:moveTo>
                    <a:lnTo>
                      <a:pt x="21" y="0"/>
                    </a:lnTo>
                    <a:lnTo>
                      <a:pt x="18" y="0"/>
                    </a:lnTo>
                    <a:lnTo>
                      <a:pt x="13" y="0"/>
                    </a:lnTo>
                    <a:lnTo>
                      <a:pt x="9" y="0"/>
                    </a:lnTo>
                    <a:lnTo>
                      <a:pt x="3" y="0"/>
                    </a:lnTo>
                    <a:lnTo>
                      <a:pt x="0" y="0"/>
                    </a:lnTo>
                    <a:lnTo>
                      <a:pt x="4" y="0"/>
                    </a:lnTo>
                    <a:lnTo>
                      <a:pt x="11" y="0"/>
                    </a:lnTo>
                    <a:lnTo>
                      <a:pt x="18" y="0"/>
                    </a:lnTo>
                    <a:lnTo>
                      <a:pt x="21" y="0"/>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6869" name="Freeform 978"/>
              <p:cNvSpPr>
                <a:spLocks/>
              </p:cNvSpPr>
              <p:nvPr/>
            </p:nvSpPr>
            <p:spPr bwMode="auto">
              <a:xfrm>
                <a:off x="696" y="3228"/>
                <a:ext cx="28" cy="26"/>
              </a:xfrm>
              <a:custGeom>
                <a:avLst/>
                <a:gdLst>
                  <a:gd name="T0" fmla="*/ 20 w 28"/>
                  <a:gd name="T1" fmla="*/ 0 h 26"/>
                  <a:gd name="T2" fmla="*/ 22 w 28"/>
                  <a:gd name="T3" fmla="*/ 0 h 26"/>
                  <a:gd name="T4" fmla="*/ 27 w 28"/>
                  <a:gd name="T5" fmla="*/ 11 h 26"/>
                  <a:gd name="T6" fmla="*/ 22 w 28"/>
                  <a:gd name="T7" fmla="*/ 0 h 26"/>
                  <a:gd name="T8" fmla="*/ 20 w 28"/>
                  <a:gd name="T9" fmla="*/ 0 h 26"/>
                  <a:gd name="T10" fmla="*/ 10 w 28"/>
                  <a:gd name="T11" fmla="*/ 11 h 26"/>
                  <a:gd name="T12" fmla="*/ 7 w 28"/>
                  <a:gd name="T13" fmla="*/ 25 h 26"/>
                  <a:gd name="T14" fmla="*/ 0 w 28"/>
                  <a:gd name="T15" fmla="*/ 25 h 26"/>
                  <a:gd name="T16" fmla="*/ 4 w 28"/>
                  <a:gd name="T17" fmla="*/ 11 h 26"/>
                  <a:gd name="T18" fmla="*/ 12 w 28"/>
                  <a:gd name="T19" fmla="*/ 11 h 26"/>
                  <a:gd name="T20" fmla="*/ 20 w 28"/>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
                  <a:gd name="T34" fmla="*/ 0 h 26"/>
                  <a:gd name="T35" fmla="*/ 28 w 28"/>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 h="26">
                    <a:moveTo>
                      <a:pt x="20" y="0"/>
                    </a:moveTo>
                    <a:lnTo>
                      <a:pt x="22" y="0"/>
                    </a:lnTo>
                    <a:lnTo>
                      <a:pt x="27" y="11"/>
                    </a:lnTo>
                    <a:lnTo>
                      <a:pt x="22" y="0"/>
                    </a:lnTo>
                    <a:lnTo>
                      <a:pt x="20" y="0"/>
                    </a:lnTo>
                    <a:lnTo>
                      <a:pt x="10" y="11"/>
                    </a:lnTo>
                    <a:lnTo>
                      <a:pt x="7" y="25"/>
                    </a:lnTo>
                    <a:lnTo>
                      <a:pt x="0" y="25"/>
                    </a:lnTo>
                    <a:lnTo>
                      <a:pt x="4" y="11"/>
                    </a:lnTo>
                    <a:lnTo>
                      <a:pt x="12" y="11"/>
                    </a:lnTo>
                    <a:lnTo>
                      <a:pt x="20" y="0"/>
                    </a:lnTo>
                  </a:path>
                </a:pathLst>
              </a:custGeom>
              <a:solidFill>
                <a:srgbClr val="402000"/>
              </a:solidFill>
              <a:ln w="9525" cap="rnd">
                <a:noFill/>
                <a:round/>
                <a:headEnd type="none" w="sm" len="sm"/>
                <a:tailEnd type="none" w="sm" len="sm"/>
              </a:ln>
            </p:spPr>
            <p:txBody>
              <a:bodyPr/>
              <a:lstStyle/>
              <a:p>
                <a:endParaRPr lang="es-ES"/>
              </a:p>
            </p:txBody>
          </p:sp>
          <p:sp>
            <p:nvSpPr>
              <p:cNvPr id="106870" name="Freeform 979"/>
              <p:cNvSpPr>
                <a:spLocks/>
              </p:cNvSpPr>
              <p:nvPr/>
            </p:nvSpPr>
            <p:spPr bwMode="auto">
              <a:xfrm>
                <a:off x="717" y="3245"/>
                <a:ext cx="27" cy="25"/>
              </a:xfrm>
              <a:custGeom>
                <a:avLst/>
                <a:gdLst>
                  <a:gd name="T0" fmla="*/ 0 w 27"/>
                  <a:gd name="T1" fmla="*/ 0 h 25"/>
                  <a:gd name="T2" fmla="*/ 26 w 27"/>
                  <a:gd name="T3" fmla="*/ 24 h 25"/>
                  <a:gd name="T4" fmla="*/ 0 w 27"/>
                  <a:gd name="T5" fmla="*/ 0 h 25"/>
                  <a:gd name="T6" fmla="*/ 0 60000 65536"/>
                  <a:gd name="T7" fmla="*/ 0 60000 65536"/>
                  <a:gd name="T8" fmla="*/ 0 60000 65536"/>
                  <a:gd name="T9" fmla="*/ 0 w 27"/>
                  <a:gd name="T10" fmla="*/ 0 h 25"/>
                  <a:gd name="T11" fmla="*/ 27 w 27"/>
                  <a:gd name="T12" fmla="*/ 25 h 25"/>
                </a:gdLst>
                <a:ahLst/>
                <a:cxnLst>
                  <a:cxn ang="T6">
                    <a:pos x="T0" y="T1"/>
                  </a:cxn>
                  <a:cxn ang="T7">
                    <a:pos x="T2" y="T3"/>
                  </a:cxn>
                  <a:cxn ang="T8">
                    <a:pos x="T4" y="T5"/>
                  </a:cxn>
                </a:cxnLst>
                <a:rect l="T9" t="T10" r="T11" b="T12"/>
                <a:pathLst>
                  <a:path w="27" h="25">
                    <a:moveTo>
                      <a:pt x="0" y="0"/>
                    </a:moveTo>
                    <a:lnTo>
                      <a:pt x="26" y="2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871" name="Freeform 980"/>
              <p:cNvSpPr>
                <a:spLocks/>
              </p:cNvSpPr>
              <p:nvPr/>
            </p:nvSpPr>
            <p:spPr bwMode="auto">
              <a:xfrm>
                <a:off x="695" y="3237"/>
                <a:ext cx="1" cy="25"/>
              </a:xfrm>
              <a:custGeom>
                <a:avLst/>
                <a:gdLst>
                  <a:gd name="T0" fmla="*/ 0 w 1"/>
                  <a:gd name="T1" fmla="*/ 0 h 25"/>
                  <a:gd name="T2" fmla="*/ 0 w 1"/>
                  <a:gd name="T3" fmla="*/ 24 h 25"/>
                  <a:gd name="T4" fmla="*/ 0 w 1"/>
                  <a:gd name="T5" fmla="*/ 0 h 25"/>
                  <a:gd name="T6" fmla="*/ 0 60000 65536"/>
                  <a:gd name="T7" fmla="*/ 0 60000 65536"/>
                  <a:gd name="T8" fmla="*/ 0 60000 65536"/>
                  <a:gd name="T9" fmla="*/ 0 w 1"/>
                  <a:gd name="T10" fmla="*/ 0 h 25"/>
                  <a:gd name="T11" fmla="*/ 1 w 1"/>
                  <a:gd name="T12" fmla="*/ 25 h 25"/>
                </a:gdLst>
                <a:ahLst/>
                <a:cxnLst>
                  <a:cxn ang="T6">
                    <a:pos x="T0" y="T1"/>
                  </a:cxn>
                  <a:cxn ang="T7">
                    <a:pos x="T2" y="T3"/>
                  </a:cxn>
                  <a:cxn ang="T8">
                    <a:pos x="T4" y="T5"/>
                  </a:cxn>
                </a:cxnLst>
                <a:rect l="T9" t="T10" r="T11" b="T12"/>
                <a:pathLst>
                  <a:path w="1" h="25">
                    <a:moveTo>
                      <a:pt x="0" y="0"/>
                    </a:moveTo>
                    <a:lnTo>
                      <a:pt x="0" y="2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872" name="Freeform 981"/>
              <p:cNvSpPr>
                <a:spLocks/>
              </p:cNvSpPr>
              <p:nvPr/>
            </p:nvSpPr>
            <p:spPr bwMode="auto">
              <a:xfrm>
                <a:off x="504" y="3120"/>
                <a:ext cx="220" cy="311"/>
              </a:xfrm>
              <a:custGeom>
                <a:avLst/>
                <a:gdLst>
                  <a:gd name="T0" fmla="*/ 30 w 220"/>
                  <a:gd name="T1" fmla="*/ 0 h 311"/>
                  <a:gd name="T2" fmla="*/ 63 w 220"/>
                  <a:gd name="T3" fmla="*/ 25 h 311"/>
                  <a:gd name="T4" fmla="*/ 74 w 220"/>
                  <a:gd name="T5" fmla="*/ 46 h 311"/>
                  <a:gd name="T6" fmla="*/ 93 w 220"/>
                  <a:gd name="T7" fmla="*/ 78 h 311"/>
                  <a:gd name="T8" fmla="*/ 96 w 220"/>
                  <a:gd name="T9" fmla="*/ 92 h 311"/>
                  <a:gd name="T10" fmla="*/ 94 w 220"/>
                  <a:gd name="T11" fmla="*/ 106 h 311"/>
                  <a:gd name="T12" fmla="*/ 94 w 220"/>
                  <a:gd name="T13" fmla="*/ 116 h 311"/>
                  <a:gd name="T14" fmla="*/ 146 w 220"/>
                  <a:gd name="T15" fmla="*/ 128 h 311"/>
                  <a:gd name="T16" fmla="*/ 163 w 220"/>
                  <a:gd name="T17" fmla="*/ 130 h 311"/>
                  <a:gd name="T18" fmla="*/ 165 w 220"/>
                  <a:gd name="T19" fmla="*/ 144 h 311"/>
                  <a:gd name="T20" fmla="*/ 135 w 220"/>
                  <a:gd name="T21" fmla="*/ 148 h 311"/>
                  <a:gd name="T22" fmla="*/ 105 w 220"/>
                  <a:gd name="T23" fmla="*/ 152 h 311"/>
                  <a:gd name="T24" fmla="*/ 94 w 220"/>
                  <a:gd name="T25" fmla="*/ 163 h 311"/>
                  <a:gd name="T26" fmla="*/ 93 w 220"/>
                  <a:gd name="T27" fmla="*/ 179 h 311"/>
                  <a:gd name="T28" fmla="*/ 97 w 220"/>
                  <a:gd name="T29" fmla="*/ 185 h 311"/>
                  <a:gd name="T30" fmla="*/ 110 w 220"/>
                  <a:gd name="T31" fmla="*/ 187 h 311"/>
                  <a:gd name="T32" fmla="*/ 123 w 220"/>
                  <a:gd name="T33" fmla="*/ 195 h 311"/>
                  <a:gd name="T34" fmla="*/ 182 w 220"/>
                  <a:gd name="T35" fmla="*/ 216 h 311"/>
                  <a:gd name="T36" fmla="*/ 198 w 220"/>
                  <a:gd name="T37" fmla="*/ 227 h 311"/>
                  <a:gd name="T38" fmla="*/ 214 w 220"/>
                  <a:gd name="T39" fmla="*/ 265 h 311"/>
                  <a:gd name="T40" fmla="*/ 196 w 220"/>
                  <a:gd name="T41" fmla="*/ 310 h 311"/>
                  <a:gd name="T42" fmla="*/ 166 w 220"/>
                  <a:gd name="T43" fmla="*/ 304 h 311"/>
                  <a:gd name="T44" fmla="*/ 156 w 220"/>
                  <a:gd name="T45" fmla="*/ 286 h 311"/>
                  <a:gd name="T46" fmla="*/ 163 w 220"/>
                  <a:gd name="T47" fmla="*/ 267 h 311"/>
                  <a:gd name="T48" fmla="*/ 106 w 220"/>
                  <a:gd name="T49" fmla="*/ 258 h 311"/>
                  <a:gd name="T50" fmla="*/ 44 w 220"/>
                  <a:gd name="T51" fmla="*/ 258 h 311"/>
                  <a:gd name="T52" fmla="*/ 17 w 220"/>
                  <a:gd name="T53" fmla="*/ 255 h 311"/>
                  <a:gd name="T54" fmla="*/ 5 w 220"/>
                  <a:gd name="T55" fmla="*/ 244 h 311"/>
                  <a:gd name="T56" fmla="*/ 0 w 220"/>
                  <a:gd name="T57" fmla="*/ 228 h 311"/>
                  <a:gd name="T58" fmla="*/ 6 w 220"/>
                  <a:gd name="T59" fmla="*/ 202 h 311"/>
                  <a:gd name="T60" fmla="*/ 13 w 220"/>
                  <a:gd name="T61" fmla="*/ 179 h 311"/>
                  <a:gd name="T62" fmla="*/ 13 w 220"/>
                  <a:gd name="T63" fmla="*/ 160 h 311"/>
                  <a:gd name="T64" fmla="*/ 13 w 220"/>
                  <a:gd name="T65" fmla="*/ 140 h 311"/>
                  <a:gd name="T66" fmla="*/ 0 w 220"/>
                  <a:gd name="T67" fmla="*/ 103 h 311"/>
                  <a:gd name="T68" fmla="*/ 0 w 220"/>
                  <a:gd name="T69" fmla="*/ 64 h 311"/>
                  <a:gd name="T70" fmla="*/ 2 w 220"/>
                  <a:gd name="T71" fmla="*/ 43 h 311"/>
                  <a:gd name="T72" fmla="*/ 11 w 220"/>
                  <a:gd name="T73" fmla="*/ 24 h 31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0"/>
                  <a:gd name="T112" fmla="*/ 0 h 311"/>
                  <a:gd name="T113" fmla="*/ 220 w 220"/>
                  <a:gd name="T114" fmla="*/ 311 h 31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0" h="311">
                    <a:moveTo>
                      <a:pt x="25" y="12"/>
                    </a:moveTo>
                    <a:lnTo>
                      <a:pt x="30" y="0"/>
                    </a:lnTo>
                    <a:lnTo>
                      <a:pt x="66" y="16"/>
                    </a:lnTo>
                    <a:lnTo>
                      <a:pt x="63" y="25"/>
                    </a:lnTo>
                    <a:lnTo>
                      <a:pt x="67" y="37"/>
                    </a:lnTo>
                    <a:lnTo>
                      <a:pt x="74" y="46"/>
                    </a:lnTo>
                    <a:lnTo>
                      <a:pt x="80" y="65"/>
                    </a:lnTo>
                    <a:lnTo>
                      <a:pt x="93" y="78"/>
                    </a:lnTo>
                    <a:lnTo>
                      <a:pt x="95" y="88"/>
                    </a:lnTo>
                    <a:lnTo>
                      <a:pt x="96" y="92"/>
                    </a:lnTo>
                    <a:lnTo>
                      <a:pt x="95" y="100"/>
                    </a:lnTo>
                    <a:lnTo>
                      <a:pt x="94" y="106"/>
                    </a:lnTo>
                    <a:lnTo>
                      <a:pt x="94" y="112"/>
                    </a:lnTo>
                    <a:lnTo>
                      <a:pt x="94" y="116"/>
                    </a:lnTo>
                    <a:lnTo>
                      <a:pt x="128" y="124"/>
                    </a:lnTo>
                    <a:lnTo>
                      <a:pt x="146" y="128"/>
                    </a:lnTo>
                    <a:lnTo>
                      <a:pt x="161" y="128"/>
                    </a:lnTo>
                    <a:lnTo>
                      <a:pt x="163" y="130"/>
                    </a:lnTo>
                    <a:lnTo>
                      <a:pt x="164" y="138"/>
                    </a:lnTo>
                    <a:lnTo>
                      <a:pt x="165" y="144"/>
                    </a:lnTo>
                    <a:lnTo>
                      <a:pt x="151" y="147"/>
                    </a:lnTo>
                    <a:lnTo>
                      <a:pt x="135" y="148"/>
                    </a:lnTo>
                    <a:lnTo>
                      <a:pt x="122" y="148"/>
                    </a:lnTo>
                    <a:lnTo>
                      <a:pt x="105" y="152"/>
                    </a:lnTo>
                    <a:lnTo>
                      <a:pt x="94" y="148"/>
                    </a:lnTo>
                    <a:lnTo>
                      <a:pt x="94" y="163"/>
                    </a:lnTo>
                    <a:lnTo>
                      <a:pt x="91" y="171"/>
                    </a:lnTo>
                    <a:lnTo>
                      <a:pt x="93" y="179"/>
                    </a:lnTo>
                    <a:lnTo>
                      <a:pt x="91" y="184"/>
                    </a:lnTo>
                    <a:lnTo>
                      <a:pt x="97" y="185"/>
                    </a:lnTo>
                    <a:lnTo>
                      <a:pt x="100" y="186"/>
                    </a:lnTo>
                    <a:lnTo>
                      <a:pt x="110" y="187"/>
                    </a:lnTo>
                    <a:lnTo>
                      <a:pt x="116" y="193"/>
                    </a:lnTo>
                    <a:lnTo>
                      <a:pt x="123" y="195"/>
                    </a:lnTo>
                    <a:lnTo>
                      <a:pt x="167" y="209"/>
                    </a:lnTo>
                    <a:lnTo>
                      <a:pt x="182" y="216"/>
                    </a:lnTo>
                    <a:lnTo>
                      <a:pt x="192" y="218"/>
                    </a:lnTo>
                    <a:lnTo>
                      <a:pt x="198" y="227"/>
                    </a:lnTo>
                    <a:lnTo>
                      <a:pt x="206" y="241"/>
                    </a:lnTo>
                    <a:lnTo>
                      <a:pt x="214" y="265"/>
                    </a:lnTo>
                    <a:lnTo>
                      <a:pt x="219" y="304"/>
                    </a:lnTo>
                    <a:lnTo>
                      <a:pt x="196" y="310"/>
                    </a:lnTo>
                    <a:lnTo>
                      <a:pt x="179" y="310"/>
                    </a:lnTo>
                    <a:lnTo>
                      <a:pt x="166" y="304"/>
                    </a:lnTo>
                    <a:lnTo>
                      <a:pt x="155" y="302"/>
                    </a:lnTo>
                    <a:lnTo>
                      <a:pt x="156" y="286"/>
                    </a:lnTo>
                    <a:lnTo>
                      <a:pt x="162" y="273"/>
                    </a:lnTo>
                    <a:lnTo>
                      <a:pt x="163" y="267"/>
                    </a:lnTo>
                    <a:lnTo>
                      <a:pt x="132" y="265"/>
                    </a:lnTo>
                    <a:lnTo>
                      <a:pt x="106" y="258"/>
                    </a:lnTo>
                    <a:lnTo>
                      <a:pt x="68" y="258"/>
                    </a:lnTo>
                    <a:lnTo>
                      <a:pt x="44" y="258"/>
                    </a:lnTo>
                    <a:lnTo>
                      <a:pt x="32" y="258"/>
                    </a:lnTo>
                    <a:lnTo>
                      <a:pt x="17" y="255"/>
                    </a:lnTo>
                    <a:lnTo>
                      <a:pt x="11" y="252"/>
                    </a:lnTo>
                    <a:lnTo>
                      <a:pt x="5" y="244"/>
                    </a:lnTo>
                    <a:lnTo>
                      <a:pt x="1" y="240"/>
                    </a:lnTo>
                    <a:lnTo>
                      <a:pt x="0" y="228"/>
                    </a:lnTo>
                    <a:lnTo>
                      <a:pt x="0" y="218"/>
                    </a:lnTo>
                    <a:lnTo>
                      <a:pt x="6" y="202"/>
                    </a:lnTo>
                    <a:lnTo>
                      <a:pt x="13" y="185"/>
                    </a:lnTo>
                    <a:lnTo>
                      <a:pt x="13" y="179"/>
                    </a:lnTo>
                    <a:lnTo>
                      <a:pt x="11" y="172"/>
                    </a:lnTo>
                    <a:lnTo>
                      <a:pt x="13" y="160"/>
                    </a:lnTo>
                    <a:lnTo>
                      <a:pt x="14" y="155"/>
                    </a:lnTo>
                    <a:lnTo>
                      <a:pt x="13" y="140"/>
                    </a:lnTo>
                    <a:lnTo>
                      <a:pt x="8" y="124"/>
                    </a:lnTo>
                    <a:lnTo>
                      <a:pt x="0" y="103"/>
                    </a:lnTo>
                    <a:lnTo>
                      <a:pt x="0" y="81"/>
                    </a:lnTo>
                    <a:lnTo>
                      <a:pt x="0" y="64"/>
                    </a:lnTo>
                    <a:lnTo>
                      <a:pt x="0" y="49"/>
                    </a:lnTo>
                    <a:lnTo>
                      <a:pt x="2" y="43"/>
                    </a:lnTo>
                    <a:lnTo>
                      <a:pt x="7" y="33"/>
                    </a:lnTo>
                    <a:lnTo>
                      <a:pt x="11" y="24"/>
                    </a:lnTo>
                    <a:lnTo>
                      <a:pt x="25" y="12"/>
                    </a:lnTo>
                  </a:path>
                </a:pathLst>
              </a:custGeom>
              <a:solidFill>
                <a:srgbClr val="002020"/>
              </a:solidFill>
              <a:ln w="12700" cap="rnd">
                <a:solidFill>
                  <a:srgbClr val="000000"/>
                </a:solidFill>
                <a:round/>
                <a:headEnd type="none" w="sm" len="sm"/>
                <a:tailEnd type="none" w="sm" len="sm"/>
              </a:ln>
            </p:spPr>
            <p:txBody>
              <a:bodyPr/>
              <a:lstStyle/>
              <a:p>
                <a:endParaRPr lang="es-ES"/>
              </a:p>
            </p:txBody>
          </p:sp>
          <p:sp>
            <p:nvSpPr>
              <p:cNvPr id="106873" name="Freeform 982"/>
              <p:cNvSpPr>
                <a:spLocks/>
              </p:cNvSpPr>
              <p:nvPr/>
            </p:nvSpPr>
            <p:spPr bwMode="auto">
              <a:xfrm>
                <a:off x="534" y="3143"/>
                <a:ext cx="137" cy="126"/>
              </a:xfrm>
              <a:custGeom>
                <a:avLst/>
                <a:gdLst>
                  <a:gd name="T0" fmla="*/ 11 w 137"/>
                  <a:gd name="T1" fmla="*/ 0 h 126"/>
                  <a:gd name="T2" fmla="*/ 20 w 137"/>
                  <a:gd name="T3" fmla="*/ 0 h 126"/>
                  <a:gd name="T4" fmla="*/ 27 w 137"/>
                  <a:gd name="T5" fmla="*/ 5 h 126"/>
                  <a:gd name="T6" fmla="*/ 30 w 137"/>
                  <a:gd name="T7" fmla="*/ 11 h 126"/>
                  <a:gd name="T8" fmla="*/ 30 w 137"/>
                  <a:gd name="T9" fmla="*/ 20 h 126"/>
                  <a:gd name="T10" fmla="*/ 35 w 137"/>
                  <a:gd name="T11" fmla="*/ 34 h 126"/>
                  <a:gd name="T12" fmla="*/ 38 w 137"/>
                  <a:gd name="T13" fmla="*/ 48 h 126"/>
                  <a:gd name="T14" fmla="*/ 44 w 137"/>
                  <a:gd name="T15" fmla="*/ 59 h 126"/>
                  <a:gd name="T16" fmla="*/ 46 w 137"/>
                  <a:gd name="T17" fmla="*/ 71 h 126"/>
                  <a:gd name="T18" fmla="*/ 50 w 137"/>
                  <a:gd name="T19" fmla="*/ 81 h 126"/>
                  <a:gd name="T20" fmla="*/ 38 w 137"/>
                  <a:gd name="T21" fmla="*/ 86 h 126"/>
                  <a:gd name="T22" fmla="*/ 52 w 137"/>
                  <a:gd name="T23" fmla="*/ 84 h 126"/>
                  <a:gd name="T24" fmla="*/ 56 w 137"/>
                  <a:gd name="T25" fmla="*/ 89 h 126"/>
                  <a:gd name="T26" fmla="*/ 49 w 137"/>
                  <a:gd name="T27" fmla="*/ 93 h 126"/>
                  <a:gd name="T28" fmla="*/ 58 w 137"/>
                  <a:gd name="T29" fmla="*/ 91 h 126"/>
                  <a:gd name="T30" fmla="*/ 68 w 137"/>
                  <a:gd name="T31" fmla="*/ 95 h 126"/>
                  <a:gd name="T32" fmla="*/ 81 w 137"/>
                  <a:gd name="T33" fmla="*/ 97 h 126"/>
                  <a:gd name="T34" fmla="*/ 97 w 137"/>
                  <a:gd name="T35" fmla="*/ 102 h 126"/>
                  <a:gd name="T36" fmla="*/ 108 w 137"/>
                  <a:gd name="T37" fmla="*/ 102 h 126"/>
                  <a:gd name="T38" fmla="*/ 122 w 137"/>
                  <a:gd name="T39" fmla="*/ 104 h 126"/>
                  <a:gd name="T40" fmla="*/ 132 w 137"/>
                  <a:gd name="T41" fmla="*/ 103 h 126"/>
                  <a:gd name="T42" fmla="*/ 133 w 137"/>
                  <a:gd name="T43" fmla="*/ 107 h 126"/>
                  <a:gd name="T44" fmla="*/ 136 w 137"/>
                  <a:gd name="T45" fmla="*/ 113 h 126"/>
                  <a:gd name="T46" fmla="*/ 136 w 137"/>
                  <a:gd name="T47" fmla="*/ 116 h 126"/>
                  <a:gd name="T48" fmla="*/ 125 w 137"/>
                  <a:gd name="T49" fmla="*/ 121 h 126"/>
                  <a:gd name="T50" fmla="*/ 123 w 137"/>
                  <a:gd name="T51" fmla="*/ 116 h 126"/>
                  <a:gd name="T52" fmla="*/ 121 w 137"/>
                  <a:gd name="T53" fmla="*/ 121 h 126"/>
                  <a:gd name="T54" fmla="*/ 106 w 137"/>
                  <a:gd name="T55" fmla="*/ 122 h 126"/>
                  <a:gd name="T56" fmla="*/ 81 w 137"/>
                  <a:gd name="T57" fmla="*/ 125 h 126"/>
                  <a:gd name="T58" fmla="*/ 46 w 137"/>
                  <a:gd name="T59" fmla="*/ 117 h 126"/>
                  <a:gd name="T60" fmla="*/ 38 w 137"/>
                  <a:gd name="T61" fmla="*/ 115 h 126"/>
                  <a:gd name="T62" fmla="*/ 27 w 137"/>
                  <a:gd name="T63" fmla="*/ 99 h 126"/>
                  <a:gd name="T64" fmla="*/ 12 w 137"/>
                  <a:gd name="T65" fmla="*/ 70 h 126"/>
                  <a:gd name="T66" fmla="*/ 2 w 137"/>
                  <a:gd name="T67" fmla="*/ 37 h 126"/>
                  <a:gd name="T68" fmla="*/ 0 w 137"/>
                  <a:gd name="T69" fmla="*/ 26 h 126"/>
                  <a:gd name="T70" fmla="*/ 0 w 137"/>
                  <a:gd name="T71" fmla="*/ 12 h 126"/>
                  <a:gd name="T72" fmla="*/ 6 w 137"/>
                  <a:gd name="T73" fmla="*/ 2 h 126"/>
                  <a:gd name="T74" fmla="*/ 11 w 137"/>
                  <a:gd name="T75" fmla="*/ 0 h 1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7"/>
                  <a:gd name="T115" fmla="*/ 0 h 126"/>
                  <a:gd name="T116" fmla="*/ 137 w 137"/>
                  <a:gd name="T117" fmla="*/ 126 h 1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7" h="126">
                    <a:moveTo>
                      <a:pt x="11" y="0"/>
                    </a:moveTo>
                    <a:lnTo>
                      <a:pt x="20" y="0"/>
                    </a:lnTo>
                    <a:lnTo>
                      <a:pt x="27" y="5"/>
                    </a:lnTo>
                    <a:lnTo>
                      <a:pt x="30" y="11"/>
                    </a:lnTo>
                    <a:lnTo>
                      <a:pt x="30" y="20"/>
                    </a:lnTo>
                    <a:lnTo>
                      <a:pt x="35" y="34"/>
                    </a:lnTo>
                    <a:lnTo>
                      <a:pt x="38" y="48"/>
                    </a:lnTo>
                    <a:lnTo>
                      <a:pt x="44" y="59"/>
                    </a:lnTo>
                    <a:lnTo>
                      <a:pt x="46" y="71"/>
                    </a:lnTo>
                    <a:lnTo>
                      <a:pt x="50" y="81"/>
                    </a:lnTo>
                    <a:lnTo>
                      <a:pt x="38" y="86"/>
                    </a:lnTo>
                    <a:lnTo>
                      <a:pt x="52" y="84"/>
                    </a:lnTo>
                    <a:lnTo>
                      <a:pt x="56" y="89"/>
                    </a:lnTo>
                    <a:lnTo>
                      <a:pt x="49" y="93"/>
                    </a:lnTo>
                    <a:lnTo>
                      <a:pt x="58" y="91"/>
                    </a:lnTo>
                    <a:lnTo>
                      <a:pt x="68" y="95"/>
                    </a:lnTo>
                    <a:lnTo>
                      <a:pt x="81" y="97"/>
                    </a:lnTo>
                    <a:lnTo>
                      <a:pt x="97" y="102"/>
                    </a:lnTo>
                    <a:lnTo>
                      <a:pt x="108" y="102"/>
                    </a:lnTo>
                    <a:lnTo>
                      <a:pt x="122" y="104"/>
                    </a:lnTo>
                    <a:lnTo>
                      <a:pt x="132" y="103"/>
                    </a:lnTo>
                    <a:lnTo>
                      <a:pt x="133" y="107"/>
                    </a:lnTo>
                    <a:lnTo>
                      <a:pt x="136" y="113"/>
                    </a:lnTo>
                    <a:lnTo>
                      <a:pt x="136" y="116"/>
                    </a:lnTo>
                    <a:lnTo>
                      <a:pt x="125" y="121"/>
                    </a:lnTo>
                    <a:lnTo>
                      <a:pt x="123" y="116"/>
                    </a:lnTo>
                    <a:lnTo>
                      <a:pt x="121" y="121"/>
                    </a:lnTo>
                    <a:lnTo>
                      <a:pt x="106" y="122"/>
                    </a:lnTo>
                    <a:lnTo>
                      <a:pt x="81" y="125"/>
                    </a:lnTo>
                    <a:lnTo>
                      <a:pt x="46" y="117"/>
                    </a:lnTo>
                    <a:lnTo>
                      <a:pt x="38" y="115"/>
                    </a:lnTo>
                    <a:lnTo>
                      <a:pt x="27" y="99"/>
                    </a:lnTo>
                    <a:lnTo>
                      <a:pt x="12" y="70"/>
                    </a:lnTo>
                    <a:lnTo>
                      <a:pt x="2" y="37"/>
                    </a:lnTo>
                    <a:lnTo>
                      <a:pt x="0" y="26"/>
                    </a:lnTo>
                    <a:lnTo>
                      <a:pt x="0" y="12"/>
                    </a:lnTo>
                    <a:lnTo>
                      <a:pt x="6" y="2"/>
                    </a:lnTo>
                    <a:lnTo>
                      <a:pt x="11" y="0"/>
                    </a:lnTo>
                  </a:path>
                </a:pathLst>
              </a:custGeom>
              <a:solidFill>
                <a:srgbClr val="004040"/>
              </a:solidFill>
              <a:ln w="9525" cap="rnd">
                <a:noFill/>
                <a:round/>
                <a:headEnd type="none" w="sm" len="sm"/>
                <a:tailEnd type="none" w="sm" len="sm"/>
              </a:ln>
            </p:spPr>
            <p:txBody>
              <a:bodyPr/>
              <a:lstStyle/>
              <a:p>
                <a:endParaRPr lang="es-ES"/>
              </a:p>
            </p:txBody>
          </p:sp>
          <p:sp>
            <p:nvSpPr>
              <p:cNvPr id="106874" name="Freeform 983"/>
              <p:cNvSpPr>
                <a:spLocks/>
              </p:cNvSpPr>
              <p:nvPr/>
            </p:nvSpPr>
            <p:spPr bwMode="auto">
              <a:xfrm>
                <a:off x="551" y="3138"/>
                <a:ext cx="49" cy="96"/>
              </a:xfrm>
              <a:custGeom>
                <a:avLst/>
                <a:gdLst>
                  <a:gd name="T0" fmla="*/ 4 w 49"/>
                  <a:gd name="T1" fmla="*/ 0 h 96"/>
                  <a:gd name="T2" fmla="*/ 0 w 49"/>
                  <a:gd name="T3" fmla="*/ 3 h 96"/>
                  <a:gd name="T4" fmla="*/ 1 w 49"/>
                  <a:gd name="T5" fmla="*/ 8 h 96"/>
                  <a:gd name="T6" fmla="*/ 6 w 49"/>
                  <a:gd name="T7" fmla="*/ 12 h 96"/>
                  <a:gd name="T8" fmla="*/ 12 w 49"/>
                  <a:gd name="T9" fmla="*/ 17 h 96"/>
                  <a:gd name="T10" fmla="*/ 16 w 49"/>
                  <a:gd name="T11" fmla="*/ 34 h 96"/>
                  <a:gd name="T12" fmla="*/ 20 w 49"/>
                  <a:gd name="T13" fmla="*/ 44 h 96"/>
                  <a:gd name="T14" fmla="*/ 26 w 49"/>
                  <a:gd name="T15" fmla="*/ 51 h 96"/>
                  <a:gd name="T16" fmla="*/ 32 w 49"/>
                  <a:gd name="T17" fmla="*/ 59 h 96"/>
                  <a:gd name="T18" fmla="*/ 24 w 49"/>
                  <a:gd name="T19" fmla="*/ 52 h 96"/>
                  <a:gd name="T20" fmla="*/ 19 w 49"/>
                  <a:gd name="T21" fmla="*/ 45 h 96"/>
                  <a:gd name="T22" fmla="*/ 24 w 49"/>
                  <a:gd name="T23" fmla="*/ 58 h 96"/>
                  <a:gd name="T24" fmla="*/ 27 w 49"/>
                  <a:gd name="T25" fmla="*/ 69 h 96"/>
                  <a:gd name="T26" fmla="*/ 32 w 49"/>
                  <a:gd name="T27" fmla="*/ 80 h 96"/>
                  <a:gd name="T28" fmla="*/ 33 w 49"/>
                  <a:gd name="T29" fmla="*/ 84 h 96"/>
                  <a:gd name="T30" fmla="*/ 36 w 49"/>
                  <a:gd name="T31" fmla="*/ 88 h 96"/>
                  <a:gd name="T32" fmla="*/ 40 w 49"/>
                  <a:gd name="T33" fmla="*/ 92 h 96"/>
                  <a:gd name="T34" fmla="*/ 44 w 49"/>
                  <a:gd name="T35" fmla="*/ 95 h 96"/>
                  <a:gd name="T36" fmla="*/ 44 w 49"/>
                  <a:gd name="T37" fmla="*/ 88 h 96"/>
                  <a:gd name="T38" fmla="*/ 45 w 49"/>
                  <a:gd name="T39" fmla="*/ 81 h 96"/>
                  <a:gd name="T40" fmla="*/ 48 w 49"/>
                  <a:gd name="T41" fmla="*/ 74 h 96"/>
                  <a:gd name="T42" fmla="*/ 48 w 49"/>
                  <a:gd name="T43" fmla="*/ 67 h 96"/>
                  <a:gd name="T44" fmla="*/ 44 w 49"/>
                  <a:gd name="T45" fmla="*/ 60 h 96"/>
                  <a:gd name="T46" fmla="*/ 40 w 49"/>
                  <a:gd name="T47" fmla="*/ 53 h 96"/>
                  <a:gd name="T48" fmla="*/ 37 w 49"/>
                  <a:gd name="T49" fmla="*/ 50 h 96"/>
                  <a:gd name="T50" fmla="*/ 32 w 49"/>
                  <a:gd name="T51" fmla="*/ 45 h 96"/>
                  <a:gd name="T52" fmla="*/ 26 w 49"/>
                  <a:gd name="T53" fmla="*/ 37 h 96"/>
                  <a:gd name="T54" fmla="*/ 19 w 49"/>
                  <a:gd name="T55" fmla="*/ 27 h 96"/>
                  <a:gd name="T56" fmla="*/ 25 w 49"/>
                  <a:gd name="T57" fmla="*/ 32 h 96"/>
                  <a:gd name="T58" fmla="*/ 30 w 49"/>
                  <a:gd name="T59" fmla="*/ 40 h 96"/>
                  <a:gd name="T60" fmla="*/ 35 w 49"/>
                  <a:gd name="T61" fmla="*/ 48 h 96"/>
                  <a:gd name="T62" fmla="*/ 30 w 49"/>
                  <a:gd name="T63" fmla="*/ 35 h 96"/>
                  <a:gd name="T64" fmla="*/ 24 w 49"/>
                  <a:gd name="T65" fmla="*/ 24 h 96"/>
                  <a:gd name="T66" fmla="*/ 16 w 49"/>
                  <a:gd name="T67" fmla="*/ 9 h 96"/>
                  <a:gd name="T68" fmla="*/ 13 w 49"/>
                  <a:gd name="T69" fmla="*/ 3 h 96"/>
                  <a:gd name="T70" fmla="*/ 4 w 49"/>
                  <a:gd name="T71" fmla="*/ 0 h 9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9"/>
                  <a:gd name="T109" fmla="*/ 0 h 96"/>
                  <a:gd name="T110" fmla="*/ 49 w 49"/>
                  <a:gd name="T111" fmla="*/ 96 h 9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9" h="96">
                    <a:moveTo>
                      <a:pt x="4" y="0"/>
                    </a:moveTo>
                    <a:lnTo>
                      <a:pt x="0" y="3"/>
                    </a:lnTo>
                    <a:lnTo>
                      <a:pt x="1" y="8"/>
                    </a:lnTo>
                    <a:lnTo>
                      <a:pt x="6" y="12"/>
                    </a:lnTo>
                    <a:lnTo>
                      <a:pt x="12" y="17"/>
                    </a:lnTo>
                    <a:lnTo>
                      <a:pt x="16" y="34"/>
                    </a:lnTo>
                    <a:lnTo>
                      <a:pt x="20" y="44"/>
                    </a:lnTo>
                    <a:lnTo>
                      <a:pt x="26" y="51"/>
                    </a:lnTo>
                    <a:lnTo>
                      <a:pt x="32" y="59"/>
                    </a:lnTo>
                    <a:lnTo>
                      <a:pt x="24" y="52"/>
                    </a:lnTo>
                    <a:lnTo>
                      <a:pt x="19" y="45"/>
                    </a:lnTo>
                    <a:lnTo>
                      <a:pt x="24" y="58"/>
                    </a:lnTo>
                    <a:lnTo>
                      <a:pt x="27" y="69"/>
                    </a:lnTo>
                    <a:lnTo>
                      <a:pt x="32" y="80"/>
                    </a:lnTo>
                    <a:lnTo>
                      <a:pt x="33" y="84"/>
                    </a:lnTo>
                    <a:lnTo>
                      <a:pt x="36" y="88"/>
                    </a:lnTo>
                    <a:lnTo>
                      <a:pt x="40" y="92"/>
                    </a:lnTo>
                    <a:lnTo>
                      <a:pt x="44" y="95"/>
                    </a:lnTo>
                    <a:lnTo>
                      <a:pt x="44" y="88"/>
                    </a:lnTo>
                    <a:lnTo>
                      <a:pt x="45" y="81"/>
                    </a:lnTo>
                    <a:lnTo>
                      <a:pt x="48" y="74"/>
                    </a:lnTo>
                    <a:lnTo>
                      <a:pt x="48" y="67"/>
                    </a:lnTo>
                    <a:lnTo>
                      <a:pt x="44" y="60"/>
                    </a:lnTo>
                    <a:lnTo>
                      <a:pt x="40" y="53"/>
                    </a:lnTo>
                    <a:lnTo>
                      <a:pt x="37" y="50"/>
                    </a:lnTo>
                    <a:lnTo>
                      <a:pt x="32" y="45"/>
                    </a:lnTo>
                    <a:lnTo>
                      <a:pt x="26" y="37"/>
                    </a:lnTo>
                    <a:lnTo>
                      <a:pt x="19" y="27"/>
                    </a:lnTo>
                    <a:lnTo>
                      <a:pt x="25" y="32"/>
                    </a:lnTo>
                    <a:lnTo>
                      <a:pt x="30" y="40"/>
                    </a:lnTo>
                    <a:lnTo>
                      <a:pt x="35" y="48"/>
                    </a:lnTo>
                    <a:lnTo>
                      <a:pt x="30" y="35"/>
                    </a:lnTo>
                    <a:lnTo>
                      <a:pt x="24" y="24"/>
                    </a:lnTo>
                    <a:lnTo>
                      <a:pt x="16" y="9"/>
                    </a:lnTo>
                    <a:lnTo>
                      <a:pt x="13" y="3"/>
                    </a:lnTo>
                    <a:lnTo>
                      <a:pt x="4" y="0"/>
                    </a:lnTo>
                  </a:path>
                </a:pathLst>
              </a:custGeom>
              <a:solidFill>
                <a:srgbClr val="004040"/>
              </a:solidFill>
              <a:ln w="9525" cap="rnd">
                <a:noFill/>
                <a:round/>
                <a:headEnd type="none" w="sm" len="sm"/>
                <a:tailEnd type="none" w="sm" len="sm"/>
              </a:ln>
            </p:spPr>
            <p:txBody>
              <a:bodyPr/>
              <a:lstStyle/>
              <a:p>
                <a:endParaRPr lang="es-ES"/>
              </a:p>
            </p:txBody>
          </p:sp>
          <p:sp>
            <p:nvSpPr>
              <p:cNvPr id="106875" name="Freeform 984"/>
              <p:cNvSpPr>
                <a:spLocks/>
              </p:cNvSpPr>
              <p:nvPr/>
            </p:nvSpPr>
            <p:spPr bwMode="auto">
              <a:xfrm>
                <a:off x="510" y="3132"/>
                <a:ext cx="214" cy="292"/>
              </a:xfrm>
              <a:custGeom>
                <a:avLst/>
                <a:gdLst>
                  <a:gd name="T0" fmla="*/ 30 w 214"/>
                  <a:gd name="T1" fmla="*/ 13 h 292"/>
                  <a:gd name="T2" fmla="*/ 21 w 214"/>
                  <a:gd name="T3" fmla="*/ 35 h 292"/>
                  <a:gd name="T4" fmla="*/ 18 w 214"/>
                  <a:gd name="T5" fmla="*/ 64 h 292"/>
                  <a:gd name="T6" fmla="*/ 20 w 214"/>
                  <a:gd name="T7" fmla="*/ 54 h 292"/>
                  <a:gd name="T8" fmla="*/ 29 w 214"/>
                  <a:gd name="T9" fmla="*/ 71 h 292"/>
                  <a:gd name="T10" fmla="*/ 30 w 214"/>
                  <a:gd name="T11" fmla="*/ 103 h 292"/>
                  <a:gd name="T12" fmla="*/ 32 w 214"/>
                  <a:gd name="T13" fmla="*/ 90 h 292"/>
                  <a:gd name="T14" fmla="*/ 50 w 214"/>
                  <a:gd name="T15" fmla="*/ 115 h 292"/>
                  <a:gd name="T16" fmla="*/ 76 w 214"/>
                  <a:gd name="T17" fmla="*/ 133 h 292"/>
                  <a:gd name="T18" fmla="*/ 76 w 214"/>
                  <a:gd name="T19" fmla="*/ 142 h 292"/>
                  <a:gd name="T20" fmla="*/ 82 w 214"/>
                  <a:gd name="T21" fmla="*/ 141 h 292"/>
                  <a:gd name="T22" fmla="*/ 86 w 214"/>
                  <a:gd name="T23" fmla="*/ 154 h 292"/>
                  <a:gd name="T24" fmla="*/ 87 w 214"/>
                  <a:gd name="T25" fmla="*/ 163 h 292"/>
                  <a:gd name="T26" fmla="*/ 67 w 214"/>
                  <a:gd name="T27" fmla="*/ 179 h 292"/>
                  <a:gd name="T28" fmla="*/ 96 w 214"/>
                  <a:gd name="T29" fmla="*/ 171 h 292"/>
                  <a:gd name="T30" fmla="*/ 80 w 214"/>
                  <a:gd name="T31" fmla="*/ 186 h 292"/>
                  <a:gd name="T32" fmla="*/ 104 w 214"/>
                  <a:gd name="T33" fmla="*/ 174 h 292"/>
                  <a:gd name="T34" fmla="*/ 103 w 214"/>
                  <a:gd name="T35" fmla="*/ 183 h 292"/>
                  <a:gd name="T36" fmla="*/ 115 w 214"/>
                  <a:gd name="T37" fmla="*/ 180 h 292"/>
                  <a:gd name="T38" fmla="*/ 170 w 214"/>
                  <a:gd name="T39" fmla="*/ 199 h 292"/>
                  <a:gd name="T40" fmla="*/ 199 w 214"/>
                  <a:gd name="T41" fmla="*/ 227 h 292"/>
                  <a:gd name="T42" fmla="*/ 191 w 214"/>
                  <a:gd name="T43" fmla="*/ 291 h 292"/>
                  <a:gd name="T44" fmla="*/ 157 w 214"/>
                  <a:gd name="T45" fmla="*/ 271 h 292"/>
                  <a:gd name="T46" fmla="*/ 126 w 214"/>
                  <a:gd name="T47" fmla="*/ 247 h 292"/>
                  <a:gd name="T48" fmla="*/ 139 w 214"/>
                  <a:gd name="T49" fmla="*/ 244 h 292"/>
                  <a:gd name="T50" fmla="*/ 129 w 214"/>
                  <a:gd name="T51" fmla="*/ 240 h 292"/>
                  <a:gd name="T52" fmla="*/ 108 w 214"/>
                  <a:gd name="T53" fmla="*/ 244 h 292"/>
                  <a:gd name="T54" fmla="*/ 149 w 214"/>
                  <a:gd name="T55" fmla="*/ 223 h 292"/>
                  <a:gd name="T56" fmla="*/ 28 w 214"/>
                  <a:gd name="T57" fmla="*/ 240 h 292"/>
                  <a:gd name="T58" fmla="*/ 2 w 214"/>
                  <a:gd name="T59" fmla="*/ 227 h 292"/>
                  <a:gd name="T60" fmla="*/ 2 w 214"/>
                  <a:gd name="T61" fmla="*/ 200 h 292"/>
                  <a:gd name="T62" fmla="*/ 13 w 214"/>
                  <a:gd name="T63" fmla="*/ 164 h 292"/>
                  <a:gd name="T64" fmla="*/ 41 w 214"/>
                  <a:gd name="T65" fmla="*/ 182 h 292"/>
                  <a:gd name="T66" fmla="*/ 24 w 214"/>
                  <a:gd name="T67" fmla="*/ 154 h 292"/>
                  <a:gd name="T68" fmla="*/ 41 w 214"/>
                  <a:gd name="T69" fmla="*/ 148 h 292"/>
                  <a:gd name="T70" fmla="*/ 32 w 214"/>
                  <a:gd name="T71" fmla="*/ 133 h 292"/>
                  <a:gd name="T72" fmla="*/ 22 w 214"/>
                  <a:gd name="T73" fmla="*/ 140 h 292"/>
                  <a:gd name="T74" fmla="*/ 6 w 214"/>
                  <a:gd name="T75" fmla="*/ 99 h 292"/>
                  <a:gd name="T76" fmla="*/ 6 w 214"/>
                  <a:gd name="T77" fmla="*/ 62 h 292"/>
                  <a:gd name="T78" fmla="*/ 0 w 214"/>
                  <a:gd name="T79" fmla="*/ 85 h 292"/>
                  <a:gd name="T80" fmla="*/ 0 w 214"/>
                  <a:gd name="T81" fmla="*/ 56 h 292"/>
                  <a:gd name="T82" fmla="*/ 12 w 214"/>
                  <a:gd name="T83" fmla="*/ 29 h 292"/>
                  <a:gd name="T84" fmla="*/ 0 w 214"/>
                  <a:gd name="T85" fmla="*/ 53 h 292"/>
                  <a:gd name="T86" fmla="*/ 7 w 214"/>
                  <a:gd name="T87" fmla="*/ 23 h 292"/>
                  <a:gd name="T88" fmla="*/ 25 w 214"/>
                  <a:gd name="T89" fmla="*/ 0 h 2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4"/>
                  <a:gd name="T136" fmla="*/ 0 h 292"/>
                  <a:gd name="T137" fmla="*/ 214 w 214"/>
                  <a:gd name="T138" fmla="*/ 292 h 29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4" h="292">
                    <a:moveTo>
                      <a:pt x="42" y="5"/>
                    </a:moveTo>
                    <a:lnTo>
                      <a:pt x="37" y="9"/>
                    </a:lnTo>
                    <a:lnTo>
                      <a:pt x="30" y="13"/>
                    </a:lnTo>
                    <a:lnTo>
                      <a:pt x="22" y="20"/>
                    </a:lnTo>
                    <a:lnTo>
                      <a:pt x="21" y="27"/>
                    </a:lnTo>
                    <a:lnTo>
                      <a:pt x="21" y="35"/>
                    </a:lnTo>
                    <a:lnTo>
                      <a:pt x="21" y="42"/>
                    </a:lnTo>
                    <a:lnTo>
                      <a:pt x="20" y="53"/>
                    </a:lnTo>
                    <a:lnTo>
                      <a:pt x="18" y="64"/>
                    </a:lnTo>
                    <a:lnTo>
                      <a:pt x="17" y="77"/>
                    </a:lnTo>
                    <a:lnTo>
                      <a:pt x="20" y="64"/>
                    </a:lnTo>
                    <a:lnTo>
                      <a:pt x="20" y="54"/>
                    </a:lnTo>
                    <a:lnTo>
                      <a:pt x="22" y="48"/>
                    </a:lnTo>
                    <a:lnTo>
                      <a:pt x="25" y="59"/>
                    </a:lnTo>
                    <a:lnTo>
                      <a:pt x="29" y="71"/>
                    </a:lnTo>
                    <a:lnTo>
                      <a:pt x="31" y="77"/>
                    </a:lnTo>
                    <a:lnTo>
                      <a:pt x="30" y="89"/>
                    </a:lnTo>
                    <a:lnTo>
                      <a:pt x="30" y="103"/>
                    </a:lnTo>
                    <a:lnTo>
                      <a:pt x="31" y="115"/>
                    </a:lnTo>
                    <a:lnTo>
                      <a:pt x="31" y="100"/>
                    </a:lnTo>
                    <a:lnTo>
                      <a:pt x="32" y="90"/>
                    </a:lnTo>
                    <a:lnTo>
                      <a:pt x="33" y="83"/>
                    </a:lnTo>
                    <a:lnTo>
                      <a:pt x="42" y="104"/>
                    </a:lnTo>
                    <a:lnTo>
                      <a:pt x="50" y="115"/>
                    </a:lnTo>
                    <a:lnTo>
                      <a:pt x="53" y="119"/>
                    </a:lnTo>
                    <a:lnTo>
                      <a:pt x="57" y="128"/>
                    </a:lnTo>
                    <a:lnTo>
                      <a:pt x="76" y="133"/>
                    </a:lnTo>
                    <a:lnTo>
                      <a:pt x="84" y="133"/>
                    </a:lnTo>
                    <a:lnTo>
                      <a:pt x="82" y="138"/>
                    </a:lnTo>
                    <a:lnTo>
                      <a:pt x="76" y="142"/>
                    </a:lnTo>
                    <a:lnTo>
                      <a:pt x="57" y="152"/>
                    </a:lnTo>
                    <a:lnTo>
                      <a:pt x="72" y="147"/>
                    </a:lnTo>
                    <a:lnTo>
                      <a:pt x="82" y="141"/>
                    </a:lnTo>
                    <a:lnTo>
                      <a:pt x="91" y="135"/>
                    </a:lnTo>
                    <a:lnTo>
                      <a:pt x="89" y="148"/>
                    </a:lnTo>
                    <a:lnTo>
                      <a:pt x="86" y="154"/>
                    </a:lnTo>
                    <a:lnTo>
                      <a:pt x="77" y="160"/>
                    </a:lnTo>
                    <a:lnTo>
                      <a:pt x="87" y="159"/>
                    </a:lnTo>
                    <a:lnTo>
                      <a:pt x="87" y="163"/>
                    </a:lnTo>
                    <a:lnTo>
                      <a:pt x="86" y="167"/>
                    </a:lnTo>
                    <a:lnTo>
                      <a:pt x="82" y="171"/>
                    </a:lnTo>
                    <a:lnTo>
                      <a:pt x="67" y="179"/>
                    </a:lnTo>
                    <a:lnTo>
                      <a:pt x="87" y="171"/>
                    </a:lnTo>
                    <a:lnTo>
                      <a:pt x="92" y="171"/>
                    </a:lnTo>
                    <a:lnTo>
                      <a:pt x="96" y="171"/>
                    </a:lnTo>
                    <a:lnTo>
                      <a:pt x="95" y="175"/>
                    </a:lnTo>
                    <a:lnTo>
                      <a:pt x="91" y="180"/>
                    </a:lnTo>
                    <a:lnTo>
                      <a:pt x="80" y="186"/>
                    </a:lnTo>
                    <a:lnTo>
                      <a:pt x="96" y="180"/>
                    </a:lnTo>
                    <a:lnTo>
                      <a:pt x="101" y="173"/>
                    </a:lnTo>
                    <a:lnTo>
                      <a:pt x="104" y="174"/>
                    </a:lnTo>
                    <a:lnTo>
                      <a:pt x="108" y="176"/>
                    </a:lnTo>
                    <a:lnTo>
                      <a:pt x="108" y="181"/>
                    </a:lnTo>
                    <a:lnTo>
                      <a:pt x="103" y="183"/>
                    </a:lnTo>
                    <a:lnTo>
                      <a:pt x="95" y="189"/>
                    </a:lnTo>
                    <a:lnTo>
                      <a:pt x="108" y="184"/>
                    </a:lnTo>
                    <a:lnTo>
                      <a:pt x="115" y="180"/>
                    </a:lnTo>
                    <a:lnTo>
                      <a:pt x="123" y="182"/>
                    </a:lnTo>
                    <a:lnTo>
                      <a:pt x="148" y="191"/>
                    </a:lnTo>
                    <a:lnTo>
                      <a:pt x="170" y="199"/>
                    </a:lnTo>
                    <a:lnTo>
                      <a:pt x="189" y="206"/>
                    </a:lnTo>
                    <a:lnTo>
                      <a:pt x="192" y="214"/>
                    </a:lnTo>
                    <a:lnTo>
                      <a:pt x="199" y="227"/>
                    </a:lnTo>
                    <a:lnTo>
                      <a:pt x="208" y="248"/>
                    </a:lnTo>
                    <a:lnTo>
                      <a:pt x="213" y="286"/>
                    </a:lnTo>
                    <a:lnTo>
                      <a:pt x="191" y="291"/>
                    </a:lnTo>
                    <a:lnTo>
                      <a:pt x="174" y="289"/>
                    </a:lnTo>
                    <a:lnTo>
                      <a:pt x="154" y="284"/>
                    </a:lnTo>
                    <a:lnTo>
                      <a:pt x="157" y="271"/>
                    </a:lnTo>
                    <a:lnTo>
                      <a:pt x="164" y="251"/>
                    </a:lnTo>
                    <a:lnTo>
                      <a:pt x="130" y="248"/>
                    </a:lnTo>
                    <a:lnTo>
                      <a:pt x="126" y="247"/>
                    </a:lnTo>
                    <a:lnTo>
                      <a:pt x="145" y="244"/>
                    </a:lnTo>
                    <a:lnTo>
                      <a:pt x="174" y="232"/>
                    </a:lnTo>
                    <a:lnTo>
                      <a:pt x="139" y="244"/>
                    </a:lnTo>
                    <a:lnTo>
                      <a:pt x="123" y="246"/>
                    </a:lnTo>
                    <a:lnTo>
                      <a:pt x="110" y="244"/>
                    </a:lnTo>
                    <a:lnTo>
                      <a:pt x="129" y="240"/>
                    </a:lnTo>
                    <a:lnTo>
                      <a:pt x="168" y="228"/>
                    </a:lnTo>
                    <a:lnTo>
                      <a:pt x="126" y="239"/>
                    </a:lnTo>
                    <a:lnTo>
                      <a:pt x="108" y="244"/>
                    </a:lnTo>
                    <a:lnTo>
                      <a:pt x="107" y="243"/>
                    </a:lnTo>
                    <a:lnTo>
                      <a:pt x="123" y="236"/>
                    </a:lnTo>
                    <a:lnTo>
                      <a:pt x="149" y="223"/>
                    </a:lnTo>
                    <a:lnTo>
                      <a:pt x="117" y="236"/>
                    </a:lnTo>
                    <a:lnTo>
                      <a:pt x="101" y="240"/>
                    </a:lnTo>
                    <a:lnTo>
                      <a:pt x="28" y="240"/>
                    </a:lnTo>
                    <a:lnTo>
                      <a:pt x="20" y="238"/>
                    </a:lnTo>
                    <a:lnTo>
                      <a:pt x="11" y="236"/>
                    </a:lnTo>
                    <a:lnTo>
                      <a:pt x="2" y="227"/>
                    </a:lnTo>
                    <a:lnTo>
                      <a:pt x="1" y="219"/>
                    </a:lnTo>
                    <a:lnTo>
                      <a:pt x="0" y="212"/>
                    </a:lnTo>
                    <a:lnTo>
                      <a:pt x="2" y="200"/>
                    </a:lnTo>
                    <a:lnTo>
                      <a:pt x="8" y="186"/>
                    </a:lnTo>
                    <a:lnTo>
                      <a:pt x="12" y="174"/>
                    </a:lnTo>
                    <a:lnTo>
                      <a:pt x="13" y="164"/>
                    </a:lnTo>
                    <a:lnTo>
                      <a:pt x="20" y="163"/>
                    </a:lnTo>
                    <a:lnTo>
                      <a:pt x="25" y="171"/>
                    </a:lnTo>
                    <a:lnTo>
                      <a:pt x="41" y="182"/>
                    </a:lnTo>
                    <a:lnTo>
                      <a:pt x="28" y="170"/>
                    </a:lnTo>
                    <a:lnTo>
                      <a:pt x="22" y="162"/>
                    </a:lnTo>
                    <a:lnTo>
                      <a:pt x="24" y="154"/>
                    </a:lnTo>
                    <a:lnTo>
                      <a:pt x="42" y="149"/>
                    </a:lnTo>
                    <a:lnTo>
                      <a:pt x="56" y="142"/>
                    </a:lnTo>
                    <a:lnTo>
                      <a:pt x="41" y="148"/>
                    </a:lnTo>
                    <a:lnTo>
                      <a:pt x="25" y="152"/>
                    </a:lnTo>
                    <a:lnTo>
                      <a:pt x="25" y="141"/>
                    </a:lnTo>
                    <a:lnTo>
                      <a:pt x="32" y="133"/>
                    </a:lnTo>
                    <a:lnTo>
                      <a:pt x="38" y="122"/>
                    </a:lnTo>
                    <a:lnTo>
                      <a:pt x="31" y="133"/>
                    </a:lnTo>
                    <a:lnTo>
                      <a:pt x="22" y="140"/>
                    </a:lnTo>
                    <a:lnTo>
                      <a:pt x="16" y="139"/>
                    </a:lnTo>
                    <a:lnTo>
                      <a:pt x="11" y="119"/>
                    </a:lnTo>
                    <a:lnTo>
                      <a:pt x="6" y="99"/>
                    </a:lnTo>
                    <a:lnTo>
                      <a:pt x="2" y="89"/>
                    </a:lnTo>
                    <a:lnTo>
                      <a:pt x="2" y="75"/>
                    </a:lnTo>
                    <a:lnTo>
                      <a:pt x="6" y="62"/>
                    </a:lnTo>
                    <a:lnTo>
                      <a:pt x="2" y="68"/>
                    </a:lnTo>
                    <a:lnTo>
                      <a:pt x="1" y="77"/>
                    </a:lnTo>
                    <a:lnTo>
                      <a:pt x="0" y="85"/>
                    </a:lnTo>
                    <a:lnTo>
                      <a:pt x="0" y="73"/>
                    </a:lnTo>
                    <a:lnTo>
                      <a:pt x="0" y="63"/>
                    </a:lnTo>
                    <a:lnTo>
                      <a:pt x="0" y="56"/>
                    </a:lnTo>
                    <a:lnTo>
                      <a:pt x="1" y="46"/>
                    </a:lnTo>
                    <a:lnTo>
                      <a:pt x="6" y="36"/>
                    </a:lnTo>
                    <a:lnTo>
                      <a:pt x="12" y="29"/>
                    </a:lnTo>
                    <a:lnTo>
                      <a:pt x="6" y="35"/>
                    </a:lnTo>
                    <a:lnTo>
                      <a:pt x="1" y="42"/>
                    </a:lnTo>
                    <a:lnTo>
                      <a:pt x="0" y="53"/>
                    </a:lnTo>
                    <a:lnTo>
                      <a:pt x="0" y="45"/>
                    </a:lnTo>
                    <a:lnTo>
                      <a:pt x="1" y="35"/>
                    </a:lnTo>
                    <a:lnTo>
                      <a:pt x="7" y="23"/>
                    </a:lnTo>
                    <a:lnTo>
                      <a:pt x="11" y="11"/>
                    </a:lnTo>
                    <a:lnTo>
                      <a:pt x="18" y="6"/>
                    </a:lnTo>
                    <a:lnTo>
                      <a:pt x="25" y="0"/>
                    </a:lnTo>
                    <a:lnTo>
                      <a:pt x="35" y="0"/>
                    </a:lnTo>
                    <a:lnTo>
                      <a:pt x="42" y="5"/>
                    </a:lnTo>
                  </a:path>
                </a:pathLst>
              </a:custGeom>
              <a:solidFill>
                <a:srgbClr val="004040"/>
              </a:solidFill>
              <a:ln w="9525" cap="rnd">
                <a:noFill/>
                <a:round/>
                <a:headEnd type="none" w="sm" len="sm"/>
                <a:tailEnd type="none" w="sm" len="sm"/>
              </a:ln>
            </p:spPr>
            <p:txBody>
              <a:bodyPr/>
              <a:lstStyle/>
              <a:p>
                <a:endParaRPr lang="es-ES"/>
              </a:p>
            </p:txBody>
          </p:sp>
          <p:sp>
            <p:nvSpPr>
              <p:cNvPr id="106876" name="Freeform 985"/>
              <p:cNvSpPr>
                <a:spLocks/>
              </p:cNvSpPr>
              <p:nvPr/>
            </p:nvSpPr>
            <p:spPr bwMode="auto">
              <a:xfrm>
                <a:off x="523" y="3274"/>
                <a:ext cx="29" cy="28"/>
              </a:xfrm>
              <a:custGeom>
                <a:avLst/>
                <a:gdLst>
                  <a:gd name="T0" fmla="*/ 3 w 29"/>
                  <a:gd name="T1" fmla="*/ 0 h 28"/>
                  <a:gd name="T2" fmla="*/ 22 w 29"/>
                  <a:gd name="T3" fmla="*/ 0 h 28"/>
                  <a:gd name="T4" fmla="*/ 28 w 29"/>
                  <a:gd name="T5" fmla="*/ 10 h 28"/>
                  <a:gd name="T6" fmla="*/ 22 w 29"/>
                  <a:gd name="T7" fmla="*/ 21 h 28"/>
                  <a:gd name="T8" fmla="*/ 3 w 29"/>
                  <a:gd name="T9" fmla="*/ 27 h 28"/>
                  <a:gd name="T10" fmla="*/ 0 w 29"/>
                  <a:gd name="T11" fmla="*/ 20 h 28"/>
                  <a:gd name="T12" fmla="*/ 0 w 29"/>
                  <a:gd name="T13" fmla="*/ 5 h 28"/>
                  <a:gd name="T14" fmla="*/ 3 w 29"/>
                  <a:gd name="T15" fmla="*/ 0 h 28"/>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28"/>
                  <a:gd name="T26" fmla="*/ 29 w 29"/>
                  <a:gd name="T27" fmla="*/ 28 h 2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28">
                    <a:moveTo>
                      <a:pt x="3" y="0"/>
                    </a:moveTo>
                    <a:lnTo>
                      <a:pt x="22" y="0"/>
                    </a:lnTo>
                    <a:lnTo>
                      <a:pt x="28" y="10"/>
                    </a:lnTo>
                    <a:lnTo>
                      <a:pt x="22" y="21"/>
                    </a:lnTo>
                    <a:lnTo>
                      <a:pt x="3" y="27"/>
                    </a:lnTo>
                    <a:lnTo>
                      <a:pt x="0" y="20"/>
                    </a:lnTo>
                    <a:lnTo>
                      <a:pt x="0" y="5"/>
                    </a:lnTo>
                    <a:lnTo>
                      <a:pt x="3" y="0"/>
                    </a:lnTo>
                  </a:path>
                </a:pathLst>
              </a:custGeom>
              <a:solidFill>
                <a:srgbClr val="004040"/>
              </a:solidFill>
              <a:ln w="9525" cap="rnd">
                <a:noFill/>
                <a:round/>
                <a:headEnd type="none" w="sm" len="sm"/>
                <a:tailEnd type="none" w="sm" len="sm"/>
              </a:ln>
            </p:spPr>
            <p:txBody>
              <a:bodyPr/>
              <a:lstStyle/>
              <a:p>
                <a:endParaRPr lang="es-ES"/>
              </a:p>
            </p:txBody>
          </p:sp>
          <p:sp>
            <p:nvSpPr>
              <p:cNvPr id="106877" name="Freeform 986"/>
              <p:cNvSpPr>
                <a:spLocks/>
              </p:cNvSpPr>
              <p:nvPr/>
            </p:nvSpPr>
            <p:spPr bwMode="auto">
              <a:xfrm>
                <a:off x="543" y="3346"/>
                <a:ext cx="94" cy="28"/>
              </a:xfrm>
              <a:custGeom>
                <a:avLst/>
                <a:gdLst>
                  <a:gd name="T0" fmla="*/ 93 w 94"/>
                  <a:gd name="T1" fmla="*/ 0 h 28"/>
                  <a:gd name="T2" fmla="*/ 65 w 94"/>
                  <a:gd name="T3" fmla="*/ 10 h 28"/>
                  <a:gd name="T4" fmla="*/ 46 w 94"/>
                  <a:gd name="T5" fmla="*/ 18 h 28"/>
                  <a:gd name="T6" fmla="*/ 27 w 94"/>
                  <a:gd name="T7" fmla="*/ 20 h 28"/>
                  <a:gd name="T8" fmla="*/ 12 w 94"/>
                  <a:gd name="T9" fmla="*/ 20 h 28"/>
                  <a:gd name="T10" fmla="*/ 0 w 94"/>
                  <a:gd name="T11" fmla="*/ 20 h 28"/>
                  <a:gd name="T12" fmla="*/ 12 w 94"/>
                  <a:gd name="T13" fmla="*/ 27 h 28"/>
                  <a:gd name="T14" fmla="*/ 34 w 94"/>
                  <a:gd name="T15" fmla="*/ 27 h 28"/>
                  <a:gd name="T16" fmla="*/ 58 w 94"/>
                  <a:gd name="T17" fmla="*/ 18 h 28"/>
                  <a:gd name="T18" fmla="*/ 71 w 94"/>
                  <a:gd name="T19" fmla="*/ 14 h 28"/>
                  <a:gd name="T20" fmla="*/ 93 w 94"/>
                  <a:gd name="T21" fmla="*/ 0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28"/>
                  <a:gd name="T35" fmla="*/ 94 w 94"/>
                  <a:gd name="T36" fmla="*/ 28 h 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28">
                    <a:moveTo>
                      <a:pt x="93" y="0"/>
                    </a:moveTo>
                    <a:lnTo>
                      <a:pt x="65" y="10"/>
                    </a:lnTo>
                    <a:lnTo>
                      <a:pt x="46" y="18"/>
                    </a:lnTo>
                    <a:lnTo>
                      <a:pt x="27" y="20"/>
                    </a:lnTo>
                    <a:lnTo>
                      <a:pt x="12" y="20"/>
                    </a:lnTo>
                    <a:lnTo>
                      <a:pt x="0" y="20"/>
                    </a:lnTo>
                    <a:lnTo>
                      <a:pt x="12" y="27"/>
                    </a:lnTo>
                    <a:lnTo>
                      <a:pt x="34" y="27"/>
                    </a:lnTo>
                    <a:lnTo>
                      <a:pt x="58" y="18"/>
                    </a:lnTo>
                    <a:lnTo>
                      <a:pt x="71" y="14"/>
                    </a:lnTo>
                    <a:lnTo>
                      <a:pt x="93" y="0"/>
                    </a:lnTo>
                  </a:path>
                </a:pathLst>
              </a:custGeom>
              <a:solidFill>
                <a:srgbClr val="002020"/>
              </a:solidFill>
              <a:ln w="9525" cap="rnd">
                <a:noFill/>
                <a:round/>
                <a:headEnd type="none" w="sm" len="sm"/>
                <a:tailEnd type="none" w="sm" len="sm"/>
              </a:ln>
            </p:spPr>
            <p:txBody>
              <a:bodyPr/>
              <a:lstStyle/>
              <a:p>
                <a:endParaRPr lang="es-ES"/>
              </a:p>
            </p:txBody>
          </p:sp>
          <p:sp>
            <p:nvSpPr>
              <p:cNvPr id="106878" name="Freeform 987"/>
              <p:cNvSpPr>
                <a:spLocks/>
              </p:cNvSpPr>
              <p:nvPr/>
            </p:nvSpPr>
            <p:spPr bwMode="auto">
              <a:xfrm>
                <a:off x="454" y="3215"/>
                <a:ext cx="123" cy="172"/>
              </a:xfrm>
              <a:custGeom>
                <a:avLst/>
                <a:gdLst>
                  <a:gd name="T0" fmla="*/ 65 w 123"/>
                  <a:gd name="T1" fmla="*/ 24 h 172"/>
                  <a:gd name="T2" fmla="*/ 44 w 123"/>
                  <a:gd name="T3" fmla="*/ 21 h 172"/>
                  <a:gd name="T4" fmla="*/ 30 w 123"/>
                  <a:gd name="T5" fmla="*/ 18 h 172"/>
                  <a:gd name="T6" fmla="*/ 25 w 123"/>
                  <a:gd name="T7" fmla="*/ 11 h 172"/>
                  <a:gd name="T8" fmla="*/ 25 w 123"/>
                  <a:gd name="T9" fmla="*/ 6 h 172"/>
                  <a:gd name="T10" fmla="*/ 22 w 123"/>
                  <a:gd name="T11" fmla="*/ 1 h 172"/>
                  <a:gd name="T12" fmla="*/ 9 w 123"/>
                  <a:gd name="T13" fmla="*/ 0 h 172"/>
                  <a:gd name="T14" fmla="*/ 0 w 123"/>
                  <a:gd name="T15" fmla="*/ 0 h 172"/>
                  <a:gd name="T16" fmla="*/ 12 w 123"/>
                  <a:gd name="T17" fmla="*/ 132 h 172"/>
                  <a:gd name="T18" fmla="*/ 22 w 123"/>
                  <a:gd name="T19" fmla="*/ 144 h 172"/>
                  <a:gd name="T20" fmla="*/ 34 w 123"/>
                  <a:gd name="T21" fmla="*/ 156 h 172"/>
                  <a:gd name="T22" fmla="*/ 52 w 123"/>
                  <a:gd name="T23" fmla="*/ 165 h 172"/>
                  <a:gd name="T24" fmla="*/ 73 w 123"/>
                  <a:gd name="T25" fmla="*/ 169 h 172"/>
                  <a:gd name="T26" fmla="*/ 100 w 123"/>
                  <a:gd name="T27" fmla="*/ 171 h 172"/>
                  <a:gd name="T28" fmla="*/ 116 w 123"/>
                  <a:gd name="T29" fmla="*/ 168 h 172"/>
                  <a:gd name="T30" fmla="*/ 122 w 123"/>
                  <a:gd name="T31" fmla="*/ 159 h 172"/>
                  <a:gd name="T32" fmla="*/ 119 w 123"/>
                  <a:gd name="T33" fmla="*/ 147 h 172"/>
                  <a:gd name="T34" fmla="*/ 106 w 123"/>
                  <a:gd name="T35" fmla="*/ 108 h 172"/>
                  <a:gd name="T36" fmla="*/ 98 w 123"/>
                  <a:gd name="T37" fmla="*/ 71 h 172"/>
                  <a:gd name="T38" fmla="*/ 92 w 123"/>
                  <a:gd name="T39" fmla="*/ 44 h 172"/>
                  <a:gd name="T40" fmla="*/ 92 w 123"/>
                  <a:gd name="T41" fmla="*/ 35 h 172"/>
                  <a:gd name="T42" fmla="*/ 86 w 123"/>
                  <a:gd name="T43" fmla="*/ 26 h 172"/>
                  <a:gd name="T44" fmla="*/ 79 w 123"/>
                  <a:gd name="T45" fmla="*/ 24 h 172"/>
                  <a:gd name="T46" fmla="*/ 65 w 123"/>
                  <a:gd name="T47" fmla="*/ 24 h 17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3"/>
                  <a:gd name="T73" fmla="*/ 0 h 172"/>
                  <a:gd name="T74" fmla="*/ 123 w 123"/>
                  <a:gd name="T75" fmla="*/ 172 h 17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3" h="172">
                    <a:moveTo>
                      <a:pt x="65" y="24"/>
                    </a:moveTo>
                    <a:lnTo>
                      <a:pt x="44" y="21"/>
                    </a:lnTo>
                    <a:lnTo>
                      <a:pt x="30" y="18"/>
                    </a:lnTo>
                    <a:lnTo>
                      <a:pt x="25" y="11"/>
                    </a:lnTo>
                    <a:lnTo>
                      <a:pt x="25" y="6"/>
                    </a:lnTo>
                    <a:lnTo>
                      <a:pt x="22" y="1"/>
                    </a:lnTo>
                    <a:lnTo>
                      <a:pt x="9" y="0"/>
                    </a:lnTo>
                    <a:lnTo>
                      <a:pt x="0" y="0"/>
                    </a:lnTo>
                    <a:lnTo>
                      <a:pt x="12" y="132"/>
                    </a:lnTo>
                    <a:lnTo>
                      <a:pt x="22" y="144"/>
                    </a:lnTo>
                    <a:lnTo>
                      <a:pt x="34" y="156"/>
                    </a:lnTo>
                    <a:lnTo>
                      <a:pt x="52" y="165"/>
                    </a:lnTo>
                    <a:lnTo>
                      <a:pt x="73" y="169"/>
                    </a:lnTo>
                    <a:lnTo>
                      <a:pt x="100" y="171"/>
                    </a:lnTo>
                    <a:lnTo>
                      <a:pt x="116" y="168"/>
                    </a:lnTo>
                    <a:lnTo>
                      <a:pt x="122" y="159"/>
                    </a:lnTo>
                    <a:lnTo>
                      <a:pt x="119" y="147"/>
                    </a:lnTo>
                    <a:lnTo>
                      <a:pt x="106" y="108"/>
                    </a:lnTo>
                    <a:lnTo>
                      <a:pt x="98" y="71"/>
                    </a:lnTo>
                    <a:lnTo>
                      <a:pt x="92" y="44"/>
                    </a:lnTo>
                    <a:lnTo>
                      <a:pt x="92" y="35"/>
                    </a:lnTo>
                    <a:lnTo>
                      <a:pt x="86" y="26"/>
                    </a:lnTo>
                    <a:lnTo>
                      <a:pt x="79" y="24"/>
                    </a:lnTo>
                    <a:lnTo>
                      <a:pt x="65" y="24"/>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6879" name="Freeform 988"/>
              <p:cNvSpPr>
                <a:spLocks/>
              </p:cNvSpPr>
              <p:nvPr/>
            </p:nvSpPr>
            <p:spPr bwMode="auto">
              <a:xfrm>
                <a:off x="458" y="3222"/>
                <a:ext cx="103" cy="155"/>
              </a:xfrm>
              <a:custGeom>
                <a:avLst/>
                <a:gdLst>
                  <a:gd name="T0" fmla="*/ 63 w 103"/>
                  <a:gd name="T1" fmla="*/ 29 h 155"/>
                  <a:gd name="T2" fmla="*/ 46 w 103"/>
                  <a:gd name="T3" fmla="*/ 28 h 155"/>
                  <a:gd name="T4" fmla="*/ 26 w 103"/>
                  <a:gd name="T5" fmla="*/ 26 h 155"/>
                  <a:gd name="T6" fmla="*/ 15 w 103"/>
                  <a:gd name="T7" fmla="*/ 18 h 155"/>
                  <a:gd name="T8" fmla="*/ 7 w 103"/>
                  <a:gd name="T9" fmla="*/ 13 h 155"/>
                  <a:gd name="T10" fmla="*/ 0 w 103"/>
                  <a:gd name="T11" fmla="*/ 0 h 155"/>
                  <a:gd name="T12" fmla="*/ 11 w 103"/>
                  <a:gd name="T13" fmla="*/ 118 h 155"/>
                  <a:gd name="T14" fmla="*/ 20 w 103"/>
                  <a:gd name="T15" fmla="*/ 128 h 155"/>
                  <a:gd name="T16" fmla="*/ 30 w 103"/>
                  <a:gd name="T17" fmla="*/ 139 h 155"/>
                  <a:gd name="T18" fmla="*/ 41 w 103"/>
                  <a:gd name="T19" fmla="*/ 146 h 155"/>
                  <a:gd name="T20" fmla="*/ 51 w 103"/>
                  <a:gd name="T21" fmla="*/ 149 h 155"/>
                  <a:gd name="T22" fmla="*/ 63 w 103"/>
                  <a:gd name="T23" fmla="*/ 151 h 155"/>
                  <a:gd name="T24" fmla="*/ 77 w 103"/>
                  <a:gd name="T25" fmla="*/ 154 h 155"/>
                  <a:gd name="T26" fmla="*/ 90 w 103"/>
                  <a:gd name="T27" fmla="*/ 154 h 155"/>
                  <a:gd name="T28" fmla="*/ 97 w 103"/>
                  <a:gd name="T29" fmla="*/ 151 h 155"/>
                  <a:gd name="T30" fmla="*/ 102 w 103"/>
                  <a:gd name="T31" fmla="*/ 146 h 155"/>
                  <a:gd name="T32" fmla="*/ 99 w 103"/>
                  <a:gd name="T33" fmla="*/ 136 h 155"/>
                  <a:gd name="T34" fmla="*/ 89 w 103"/>
                  <a:gd name="T35" fmla="*/ 116 h 155"/>
                  <a:gd name="T36" fmla="*/ 74 w 103"/>
                  <a:gd name="T37" fmla="*/ 46 h 155"/>
                  <a:gd name="T38" fmla="*/ 72 w 103"/>
                  <a:gd name="T39" fmla="*/ 36 h 155"/>
                  <a:gd name="T40" fmla="*/ 63 w 103"/>
                  <a:gd name="T41" fmla="*/ 29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3"/>
                  <a:gd name="T64" fmla="*/ 0 h 155"/>
                  <a:gd name="T65" fmla="*/ 103 w 103"/>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3" h="155">
                    <a:moveTo>
                      <a:pt x="63" y="29"/>
                    </a:moveTo>
                    <a:lnTo>
                      <a:pt x="46" y="28"/>
                    </a:lnTo>
                    <a:lnTo>
                      <a:pt x="26" y="26"/>
                    </a:lnTo>
                    <a:lnTo>
                      <a:pt x="15" y="18"/>
                    </a:lnTo>
                    <a:lnTo>
                      <a:pt x="7" y="13"/>
                    </a:lnTo>
                    <a:lnTo>
                      <a:pt x="0" y="0"/>
                    </a:lnTo>
                    <a:lnTo>
                      <a:pt x="11" y="118"/>
                    </a:lnTo>
                    <a:lnTo>
                      <a:pt x="20" y="128"/>
                    </a:lnTo>
                    <a:lnTo>
                      <a:pt x="30" y="139"/>
                    </a:lnTo>
                    <a:lnTo>
                      <a:pt x="41" y="146"/>
                    </a:lnTo>
                    <a:lnTo>
                      <a:pt x="51" y="149"/>
                    </a:lnTo>
                    <a:lnTo>
                      <a:pt x="63" y="151"/>
                    </a:lnTo>
                    <a:lnTo>
                      <a:pt x="77" y="154"/>
                    </a:lnTo>
                    <a:lnTo>
                      <a:pt x="90" y="154"/>
                    </a:lnTo>
                    <a:lnTo>
                      <a:pt x="97" y="151"/>
                    </a:lnTo>
                    <a:lnTo>
                      <a:pt x="102" y="146"/>
                    </a:lnTo>
                    <a:lnTo>
                      <a:pt x="99" y="136"/>
                    </a:lnTo>
                    <a:lnTo>
                      <a:pt x="89" y="116"/>
                    </a:lnTo>
                    <a:lnTo>
                      <a:pt x="74" y="46"/>
                    </a:lnTo>
                    <a:lnTo>
                      <a:pt x="72" y="36"/>
                    </a:lnTo>
                    <a:lnTo>
                      <a:pt x="63" y="29"/>
                    </a:lnTo>
                  </a:path>
                </a:pathLst>
              </a:custGeom>
              <a:solidFill>
                <a:srgbClr val="606060"/>
              </a:solidFill>
              <a:ln w="9525" cap="rnd">
                <a:noFill/>
                <a:round/>
                <a:headEnd type="none" w="sm" len="sm"/>
                <a:tailEnd type="none" w="sm" len="sm"/>
              </a:ln>
            </p:spPr>
            <p:txBody>
              <a:bodyPr/>
              <a:lstStyle/>
              <a:p>
                <a:endParaRPr lang="es-ES"/>
              </a:p>
            </p:txBody>
          </p:sp>
          <p:sp>
            <p:nvSpPr>
              <p:cNvPr id="106880" name="Freeform 989"/>
              <p:cNvSpPr>
                <a:spLocks/>
              </p:cNvSpPr>
              <p:nvPr/>
            </p:nvSpPr>
            <p:spPr bwMode="auto">
              <a:xfrm>
                <a:off x="1037" y="3167"/>
                <a:ext cx="79" cy="33"/>
              </a:xfrm>
              <a:custGeom>
                <a:avLst/>
                <a:gdLst>
                  <a:gd name="T0" fmla="*/ 78 w 79"/>
                  <a:gd name="T1" fmla="*/ 11 h 33"/>
                  <a:gd name="T2" fmla="*/ 69 w 79"/>
                  <a:gd name="T3" fmla="*/ 11 h 33"/>
                  <a:gd name="T4" fmla="*/ 65 w 79"/>
                  <a:gd name="T5" fmla="*/ 8 h 33"/>
                  <a:gd name="T6" fmla="*/ 52 w 79"/>
                  <a:gd name="T7" fmla="*/ 1 h 33"/>
                  <a:gd name="T8" fmla="*/ 47 w 79"/>
                  <a:gd name="T9" fmla="*/ 0 h 33"/>
                  <a:gd name="T10" fmla="*/ 44 w 79"/>
                  <a:gd name="T11" fmla="*/ 0 h 33"/>
                  <a:gd name="T12" fmla="*/ 40 w 79"/>
                  <a:gd name="T13" fmla="*/ 0 h 33"/>
                  <a:gd name="T14" fmla="*/ 30 w 79"/>
                  <a:gd name="T15" fmla="*/ 0 h 33"/>
                  <a:gd name="T16" fmla="*/ 25 w 79"/>
                  <a:gd name="T17" fmla="*/ 0 h 33"/>
                  <a:gd name="T18" fmla="*/ 20 w 79"/>
                  <a:gd name="T19" fmla="*/ 0 h 33"/>
                  <a:gd name="T20" fmla="*/ 18 w 79"/>
                  <a:gd name="T21" fmla="*/ 3 h 33"/>
                  <a:gd name="T22" fmla="*/ 12 w 79"/>
                  <a:gd name="T23" fmla="*/ 6 h 33"/>
                  <a:gd name="T24" fmla="*/ 7 w 79"/>
                  <a:gd name="T25" fmla="*/ 8 h 33"/>
                  <a:gd name="T26" fmla="*/ 6 w 79"/>
                  <a:gd name="T27" fmla="*/ 8 h 33"/>
                  <a:gd name="T28" fmla="*/ 2 w 79"/>
                  <a:gd name="T29" fmla="*/ 9 h 33"/>
                  <a:gd name="T30" fmla="*/ 0 w 79"/>
                  <a:gd name="T31" fmla="*/ 11 h 33"/>
                  <a:gd name="T32" fmla="*/ 0 w 79"/>
                  <a:gd name="T33" fmla="*/ 12 h 33"/>
                  <a:gd name="T34" fmla="*/ 0 w 79"/>
                  <a:gd name="T35" fmla="*/ 14 h 33"/>
                  <a:gd name="T36" fmla="*/ 0 w 79"/>
                  <a:gd name="T37" fmla="*/ 16 h 33"/>
                  <a:gd name="T38" fmla="*/ 0 w 79"/>
                  <a:gd name="T39" fmla="*/ 18 h 33"/>
                  <a:gd name="T40" fmla="*/ 2 w 79"/>
                  <a:gd name="T41" fmla="*/ 20 h 33"/>
                  <a:gd name="T42" fmla="*/ 7 w 79"/>
                  <a:gd name="T43" fmla="*/ 20 h 33"/>
                  <a:gd name="T44" fmla="*/ 8 w 79"/>
                  <a:gd name="T45" fmla="*/ 21 h 33"/>
                  <a:gd name="T46" fmla="*/ 12 w 79"/>
                  <a:gd name="T47" fmla="*/ 22 h 33"/>
                  <a:gd name="T48" fmla="*/ 25 w 79"/>
                  <a:gd name="T49" fmla="*/ 21 h 33"/>
                  <a:gd name="T50" fmla="*/ 31 w 79"/>
                  <a:gd name="T51" fmla="*/ 21 h 33"/>
                  <a:gd name="T52" fmla="*/ 37 w 79"/>
                  <a:gd name="T53" fmla="*/ 24 h 33"/>
                  <a:gd name="T54" fmla="*/ 42 w 79"/>
                  <a:gd name="T55" fmla="*/ 25 h 33"/>
                  <a:gd name="T56" fmla="*/ 48 w 79"/>
                  <a:gd name="T57" fmla="*/ 29 h 33"/>
                  <a:gd name="T58" fmla="*/ 52 w 79"/>
                  <a:gd name="T59" fmla="*/ 30 h 33"/>
                  <a:gd name="T60" fmla="*/ 57 w 79"/>
                  <a:gd name="T61" fmla="*/ 32 h 33"/>
                  <a:gd name="T62" fmla="*/ 66 w 79"/>
                  <a:gd name="T63" fmla="*/ 30 h 33"/>
                  <a:gd name="T64" fmla="*/ 73 w 79"/>
                  <a:gd name="T65" fmla="*/ 32 h 33"/>
                  <a:gd name="T66" fmla="*/ 78 w 79"/>
                  <a:gd name="T67" fmla="*/ 11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9"/>
                  <a:gd name="T103" fmla="*/ 0 h 33"/>
                  <a:gd name="T104" fmla="*/ 79 w 79"/>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9" h="33">
                    <a:moveTo>
                      <a:pt x="78" y="11"/>
                    </a:moveTo>
                    <a:lnTo>
                      <a:pt x="69" y="11"/>
                    </a:lnTo>
                    <a:lnTo>
                      <a:pt x="65" y="8"/>
                    </a:lnTo>
                    <a:lnTo>
                      <a:pt x="52" y="1"/>
                    </a:lnTo>
                    <a:lnTo>
                      <a:pt x="47" y="0"/>
                    </a:lnTo>
                    <a:lnTo>
                      <a:pt x="44" y="0"/>
                    </a:lnTo>
                    <a:lnTo>
                      <a:pt x="40" y="0"/>
                    </a:lnTo>
                    <a:lnTo>
                      <a:pt x="30" y="0"/>
                    </a:lnTo>
                    <a:lnTo>
                      <a:pt x="25" y="0"/>
                    </a:lnTo>
                    <a:lnTo>
                      <a:pt x="20" y="0"/>
                    </a:lnTo>
                    <a:lnTo>
                      <a:pt x="18" y="3"/>
                    </a:lnTo>
                    <a:lnTo>
                      <a:pt x="12" y="6"/>
                    </a:lnTo>
                    <a:lnTo>
                      <a:pt x="7" y="8"/>
                    </a:lnTo>
                    <a:lnTo>
                      <a:pt x="6" y="8"/>
                    </a:lnTo>
                    <a:lnTo>
                      <a:pt x="2" y="9"/>
                    </a:lnTo>
                    <a:lnTo>
                      <a:pt x="0" y="11"/>
                    </a:lnTo>
                    <a:lnTo>
                      <a:pt x="0" y="12"/>
                    </a:lnTo>
                    <a:lnTo>
                      <a:pt x="0" y="14"/>
                    </a:lnTo>
                    <a:lnTo>
                      <a:pt x="0" y="16"/>
                    </a:lnTo>
                    <a:lnTo>
                      <a:pt x="0" y="18"/>
                    </a:lnTo>
                    <a:lnTo>
                      <a:pt x="2" y="20"/>
                    </a:lnTo>
                    <a:lnTo>
                      <a:pt x="7" y="20"/>
                    </a:lnTo>
                    <a:lnTo>
                      <a:pt x="8" y="21"/>
                    </a:lnTo>
                    <a:lnTo>
                      <a:pt x="12" y="22"/>
                    </a:lnTo>
                    <a:lnTo>
                      <a:pt x="25" y="21"/>
                    </a:lnTo>
                    <a:lnTo>
                      <a:pt x="31" y="21"/>
                    </a:lnTo>
                    <a:lnTo>
                      <a:pt x="37" y="24"/>
                    </a:lnTo>
                    <a:lnTo>
                      <a:pt x="42" y="25"/>
                    </a:lnTo>
                    <a:lnTo>
                      <a:pt x="48" y="29"/>
                    </a:lnTo>
                    <a:lnTo>
                      <a:pt x="52" y="30"/>
                    </a:lnTo>
                    <a:lnTo>
                      <a:pt x="57" y="32"/>
                    </a:lnTo>
                    <a:lnTo>
                      <a:pt x="66" y="30"/>
                    </a:lnTo>
                    <a:lnTo>
                      <a:pt x="73" y="32"/>
                    </a:lnTo>
                    <a:lnTo>
                      <a:pt x="78" y="1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6881" name="Freeform 990"/>
              <p:cNvSpPr>
                <a:spLocks/>
              </p:cNvSpPr>
              <p:nvPr/>
            </p:nvSpPr>
            <p:spPr bwMode="auto">
              <a:xfrm>
                <a:off x="1053" y="3180"/>
                <a:ext cx="27" cy="1"/>
              </a:xfrm>
              <a:custGeom>
                <a:avLst/>
                <a:gdLst>
                  <a:gd name="T0" fmla="*/ 0 w 27"/>
                  <a:gd name="T1" fmla="*/ 0 h 1"/>
                  <a:gd name="T2" fmla="*/ 4 w 27"/>
                  <a:gd name="T3" fmla="*/ 0 h 1"/>
                  <a:gd name="T4" fmla="*/ 13 w 27"/>
                  <a:gd name="T5" fmla="*/ 0 h 1"/>
                  <a:gd name="T6" fmla="*/ 26 w 27"/>
                  <a:gd name="T7" fmla="*/ 0 h 1"/>
                  <a:gd name="T8" fmla="*/ 21 w 27"/>
                  <a:gd name="T9" fmla="*/ 0 h 1"/>
                  <a:gd name="T10" fmla="*/ 13 w 27"/>
                  <a:gd name="T11" fmla="*/ 0 h 1"/>
                  <a:gd name="T12" fmla="*/ 4 w 27"/>
                  <a:gd name="T13" fmla="*/ 0 h 1"/>
                  <a:gd name="T14" fmla="*/ 2 w 27"/>
                  <a:gd name="T15" fmla="*/ 0 h 1"/>
                  <a:gd name="T16" fmla="*/ 0 w 27"/>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1"/>
                  <a:gd name="T29" fmla="*/ 27 w 27"/>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1">
                    <a:moveTo>
                      <a:pt x="0" y="0"/>
                    </a:moveTo>
                    <a:lnTo>
                      <a:pt x="4" y="0"/>
                    </a:lnTo>
                    <a:lnTo>
                      <a:pt x="13" y="0"/>
                    </a:lnTo>
                    <a:lnTo>
                      <a:pt x="26" y="0"/>
                    </a:lnTo>
                    <a:lnTo>
                      <a:pt x="21" y="0"/>
                    </a:lnTo>
                    <a:lnTo>
                      <a:pt x="13" y="0"/>
                    </a:lnTo>
                    <a:lnTo>
                      <a:pt x="4" y="0"/>
                    </a:lnTo>
                    <a:lnTo>
                      <a:pt x="2"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882" name="Freeform 991"/>
              <p:cNvSpPr>
                <a:spLocks/>
              </p:cNvSpPr>
              <p:nvPr/>
            </p:nvSpPr>
            <p:spPr bwMode="auto">
              <a:xfrm>
                <a:off x="1057" y="3183"/>
                <a:ext cx="27" cy="1"/>
              </a:xfrm>
              <a:custGeom>
                <a:avLst/>
                <a:gdLst>
                  <a:gd name="T0" fmla="*/ 0 w 27"/>
                  <a:gd name="T1" fmla="*/ 0 h 1"/>
                  <a:gd name="T2" fmla="*/ 26 w 27"/>
                  <a:gd name="T3" fmla="*/ 0 h 1"/>
                  <a:gd name="T4" fmla="*/ 0 w 27"/>
                  <a:gd name="T5" fmla="*/ 0 h 1"/>
                  <a:gd name="T6" fmla="*/ 0 60000 65536"/>
                  <a:gd name="T7" fmla="*/ 0 60000 65536"/>
                  <a:gd name="T8" fmla="*/ 0 60000 65536"/>
                  <a:gd name="T9" fmla="*/ 0 w 27"/>
                  <a:gd name="T10" fmla="*/ 0 h 1"/>
                  <a:gd name="T11" fmla="*/ 27 w 27"/>
                  <a:gd name="T12" fmla="*/ 1 h 1"/>
                </a:gdLst>
                <a:ahLst/>
                <a:cxnLst>
                  <a:cxn ang="T6">
                    <a:pos x="T0" y="T1"/>
                  </a:cxn>
                  <a:cxn ang="T7">
                    <a:pos x="T2" y="T3"/>
                  </a:cxn>
                  <a:cxn ang="T8">
                    <a:pos x="T4" y="T5"/>
                  </a:cxn>
                </a:cxnLst>
                <a:rect l="T9" t="T10" r="T11" b="T12"/>
                <a:pathLst>
                  <a:path w="27" h="1">
                    <a:moveTo>
                      <a:pt x="0" y="0"/>
                    </a:moveTo>
                    <a:lnTo>
                      <a:pt x="26"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883" name="Freeform 992"/>
              <p:cNvSpPr>
                <a:spLocks/>
              </p:cNvSpPr>
              <p:nvPr/>
            </p:nvSpPr>
            <p:spPr bwMode="auto">
              <a:xfrm>
                <a:off x="1044" y="3178"/>
                <a:ext cx="28" cy="28"/>
              </a:xfrm>
              <a:custGeom>
                <a:avLst/>
                <a:gdLst>
                  <a:gd name="T0" fmla="*/ 27 w 28"/>
                  <a:gd name="T1" fmla="*/ 0 h 28"/>
                  <a:gd name="T2" fmla="*/ 14 w 28"/>
                  <a:gd name="T3" fmla="*/ 27 h 28"/>
                  <a:gd name="T4" fmla="*/ 0 w 28"/>
                  <a:gd name="T5" fmla="*/ 27 h 28"/>
                  <a:gd name="T6" fmla="*/ 14 w 28"/>
                  <a:gd name="T7" fmla="*/ 27 h 28"/>
                  <a:gd name="T8" fmla="*/ 27 w 28"/>
                  <a:gd name="T9" fmla="*/ 0 h 28"/>
                  <a:gd name="T10" fmla="*/ 0 60000 65536"/>
                  <a:gd name="T11" fmla="*/ 0 60000 65536"/>
                  <a:gd name="T12" fmla="*/ 0 60000 65536"/>
                  <a:gd name="T13" fmla="*/ 0 60000 65536"/>
                  <a:gd name="T14" fmla="*/ 0 60000 65536"/>
                  <a:gd name="T15" fmla="*/ 0 w 28"/>
                  <a:gd name="T16" fmla="*/ 0 h 28"/>
                  <a:gd name="T17" fmla="*/ 28 w 28"/>
                  <a:gd name="T18" fmla="*/ 28 h 28"/>
                </a:gdLst>
                <a:ahLst/>
                <a:cxnLst>
                  <a:cxn ang="T10">
                    <a:pos x="T0" y="T1"/>
                  </a:cxn>
                  <a:cxn ang="T11">
                    <a:pos x="T2" y="T3"/>
                  </a:cxn>
                  <a:cxn ang="T12">
                    <a:pos x="T4" y="T5"/>
                  </a:cxn>
                  <a:cxn ang="T13">
                    <a:pos x="T6" y="T7"/>
                  </a:cxn>
                  <a:cxn ang="T14">
                    <a:pos x="T8" y="T9"/>
                  </a:cxn>
                </a:cxnLst>
                <a:rect l="T15" t="T16" r="T17" b="T18"/>
                <a:pathLst>
                  <a:path w="28" h="28">
                    <a:moveTo>
                      <a:pt x="27" y="0"/>
                    </a:moveTo>
                    <a:lnTo>
                      <a:pt x="14" y="27"/>
                    </a:lnTo>
                    <a:lnTo>
                      <a:pt x="0" y="27"/>
                    </a:lnTo>
                    <a:lnTo>
                      <a:pt x="14" y="27"/>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6884" name="Freeform 993"/>
              <p:cNvSpPr>
                <a:spLocks/>
              </p:cNvSpPr>
              <p:nvPr/>
            </p:nvSpPr>
            <p:spPr bwMode="auto">
              <a:xfrm>
                <a:off x="1089" y="3174"/>
                <a:ext cx="29" cy="1"/>
              </a:xfrm>
              <a:custGeom>
                <a:avLst/>
                <a:gdLst>
                  <a:gd name="T0" fmla="*/ 0 w 29"/>
                  <a:gd name="T1" fmla="*/ 0 h 1"/>
                  <a:gd name="T2" fmla="*/ 28 w 29"/>
                  <a:gd name="T3" fmla="*/ 0 h 1"/>
                  <a:gd name="T4" fmla="*/ 0 w 29"/>
                  <a:gd name="T5" fmla="*/ 0 h 1"/>
                  <a:gd name="T6" fmla="*/ 0 60000 65536"/>
                  <a:gd name="T7" fmla="*/ 0 60000 65536"/>
                  <a:gd name="T8" fmla="*/ 0 60000 65536"/>
                  <a:gd name="T9" fmla="*/ 0 w 29"/>
                  <a:gd name="T10" fmla="*/ 0 h 1"/>
                  <a:gd name="T11" fmla="*/ 29 w 29"/>
                  <a:gd name="T12" fmla="*/ 1 h 1"/>
                </a:gdLst>
                <a:ahLst/>
                <a:cxnLst>
                  <a:cxn ang="T6">
                    <a:pos x="T0" y="T1"/>
                  </a:cxn>
                  <a:cxn ang="T7">
                    <a:pos x="T2" y="T3"/>
                  </a:cxn>
                  <a:cxn ang="T8">
                    <a:pos x="T4" y="T5"/>
                  </a:cxn>
                </a:cxnLst>
                <a:rect l="T9" t="T10" r="T11" b="T12"/>
                <a:pathLst>
                  <a:path w="29" h="1">
                    <a:moveTo>
                      <a:pt x="0" y="0"/>
                    </a:moveTo>
                    <a:lnTo>
                      <a:pt x="28"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885" name="Freeform 994"/>
              <p:cNvSpPr>
                <a:spLocks/>
              </p:cNvSpPr>
              <p:nvPr/>
            </p:nvSpPr>
            <p:spPr bwMode="auto">
              <a:xfrm>
                <a:off x="1096" y="3175"/>
                <a:ext cx="28" cy="27"/>
              </a:xfrm>
              <a:custGeom>
                <a:avLst/>
                <a:gdLst>
                  <a:gd name="T0" fmla="*/ 0 w 28"/>
                  <a:gd name="T1" fmla="*/ 0 h 27"/>
                  <a:gd name="T2" fmla="*/ 15 w 28"/>
                  <a:gd name="T3" fmla="*/ 16 h 27"/>
                  <a:gd name="T4" fmla="*/ 27 w 28"/>
                  <a:gd name="T5" fmla="*/ 26 h 27"/>
                  <a:gd name="T6" fmla="*/ 15 w 28"/>
                  <a:gd name="T7" fmla="*/ 16 h 27"/>
                  <a:gd name="T8" fmla="*/ 0 w 28"/>
                  <a:gd name="T9" fmla="*/ 0 h 27"/>
                  <a:gd name="T10" fmla="*/ 0 60000 65536"/>
                  <a:gd name="T11" fmla="*/ 0 60000 65536"/>
                  <a:gd name="T12" fmla="*/ 0 60000 65536"/>
                  <a:gd name="T13" fmla="*/ 0 60000 65536"/>
                  <a:gd name="T14" fmla="*/ 0 60000 65536"/>
                  <a:gd name="T15" fmla="*/ 0 w 28"/>
                  <a:gd name="T16" fmla="*/ 0 h 27"/>
                  <a:gd name="T17" fmla="*/ 28 w 28"/>
                  <a:gd name="T18" fmla="*/ 27 h 27"/>
                </a:gdLst>
                <a:ahLst/>
                <a:cxnLst>
                  <a:cxn ang="T10">
                    <a:pos x="T0" y="T1"/>
                  </a:cxn>
                  <a:cxn ang="T11">
                    <a:pos x="T2" y="T3"/>
                  </a:cxn>
                  <a:cxn ang="T12">
                    <a:pos x="T4" y="T5"/>
                  </a:cxn>
                  <a:cxn ang="T13">
                    <a:pos x="T6" y="T7"/>
                  </a:cxn>
                  <a:cxn ang="T14">
                    <a:pos x="T8" y="T9"/>
                  </a:cxn>
                </a:cxnLst>
                <a:rect l="T15" t="T16" r="T17" b="T18"/>
                <a:pathLst>
                  <a:path w="28" h="27">
                    <a:moveTo>
                      <a:pt x="0" y="0"/>
                    </a:moveTo>
                    <a:lnTo>
                      <a:pt x="15" y="16"/>
                    </a:lnTo>
                    <a:lnTo>
                      <a:pt x="27" y="26"/>
                    </a:lnTo>
                    <a:lnTo>
                      <a:pt x="15" y="16"/>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886" name="Freeform 995"/>
              <p:cNvSpPr>
                <a:spLocks/>
              </p:cNvSpPr>
              <p:nvPr/>
            </p:nvSpPr>
            <p:spPr bwMode="auto">
              <a:xfrm>
                <a:off x="1109" y="3177"/>
                <a:ext cx="29" cy="33"/>
              </a:xfrm>
              <a:custGeom>
                <a:avLst/>
                <a:gdLst>
                  <a:gd name="T0" fmla="*/ 26 w 29"/>
                  <a:gd name="T1" fmla="*/ 0 h 33"/>
                  <a:gd name="T2" fmla="*/ 14 w 29"/>
                  <a:gd name="T3" fmla="*/ 0 h 33"/>
                  <a:gd name="T4" fmla="*/ 3 w 29"/>
                  <a:gd name="T5" fmla="*/ 0 h 33"/>
                  <a:gd name="T6" fmla="*/ 0 w 29"/>
                  <a:gd name="T7" fmla="*/ 5 h 33"/>
                  <a:gd name="T8" fmla="*/ 0 w 29"/>
                  <a:gd name="T9" fmla="*/ 13 h 33"/>
                  <a:gd name="T10" fmla="*/ 0 w 29"/>
                  <a:gd name="T11" fmla="*/ 20 h 33"/>
                  <a:gd name="T12" fmla="*/ 0 w 29"/>
                  <a:gd name="T13" fmla="*/ 25 h 33"/>
                  <a:gd name="T14" fmla="*/ 28 w 29"/>
                  <a:gd name="T15" fmla="*/ 32 h 33"/>
                  <a:gd name="T16" fmla="*/ 26 w 29"/>
                  <a:gd name="T17" fmla="*/ 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3"/>
                  <a:gd name="T29" fmla="*/ 29 w 29"/>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3">
                    <a:moveTo>
                      <a:pt x="26" y="0"/>
                    </a:moveTo>
                    <a:lnTo>
                      <a:pt x="14" y="0"/>
                    </a:lnTo>
                    <a:lnTo>
                      <a:pt x="3" y="0"/>
                    </a:lnTo>
                    <a:lnTo>
                      <a:pt x="0" y="5"/>
                    </a:lnTo>
                    <a:lnTo>
                      <a:pt x="0" y="13"/>
                    </a:lnTo>
                    <a:lnTo>
                      <a:pt x="0" y="20"/>
                    </a:lnTo>
                    <a:lnTo>
                      <a:pt x="0" y="25"/>
                    </a:lnTo>
                    <a:lnTo>
                      <a:pt x="28" y="32"/>
                    </a:lnTo>
                    <a:lnTo>
                      <a:pt x="26"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6887" name="Freeform 996"/>
              <p:cNvSpPr>
                <a:spLocks/>
              </p:cNvSpPr>
              <p:nvPr/>
            </p:nvSpPr>
            <p:spPr bwMode="auto">
              <a:xfrm>
                <a:off x="1113" y="3178"/>
                <a:ext cx="28" cy="28"/>
              </a:xfrm>
              <a:custGeom>
                <a:avLst/>
                <a:gdLst>
                  <a:gd name="T0" fmla="*/ 24 w 28"/>
                  <a:gd name="T1" fmla="*/ 0 h 28"/>
                  <a:gd name="T2" fmla="*/ 13 w 28"/>
                  <a:gd name="T3" fmla="*/ 0 h 28"/>
                  <a:gd name="T4" fmla="*/ 4 w 28"/>
                  <a:gd name="T5" fmla="*/ 0 h 28"/>
                  <a:gd name="T6" fmla="*/ 1 w 28"/>
                  <a:gd name="T7" fmla="*/ 2 h 28"/>
                  <a:gd name="T8" fmla="*/ 0 w 28"/>
                  <a:gd name="T9" fmla="*/ 10 h 28"/>
                  <a:gd name="T10" fmla="*/ 0 w 28"/>
                  <a:gd name="T11" fmla="*/ 18 h 28"/>
                  <a:gd name="T12" fmla="*/ 0 w 28"/>
                  <a:gd name="T13" fmla="*/ 20 h 28"/>
                  <a:gd name="T14" fmla="*/ 27 w 28"/>
                  <a:gd name="T15" fmla="*/ 27 h 28"/>
                  <a:gd name="T16" fmla="*/ 24 w 28"/>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8"/>
                  <a:gd name="T29" fmla="*/ 28 w 28"/>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8">
                    <a:moveTo>
                      <a:pt x="24" y="0"/>
                    </a:moveTo>
                    <a:lnTo>
                      <a:pt x="13" y="0"/>
                    </a:lnTo>
                    <a:lnTo>
                      <a:pt x="4" y="0"/>
                    </a:lnTo>
                    <a:lnTo>
                      <a:pt x="1" y="2"/>
                    </a:lnTo>
                    <a:lnTo>
                      <a:pt x="0" y="10"/>
                    </a:lnTo>
                    <a:lnTo>
                      <a:pt x="0" y="18"/>
                    </a:lnTo>
                    <a:lnTo>
                      <a:pt x="0" y="20"/>
                    </a:lnTo>
                    <a:lnTo>
                      <a:pt x="27" y="27"/>
                    </a:lnTo>
                    <a:lnTo>
                      <a:pt x="24" y="0"/>
                    </a:lnTo>
                  </a:path>
                </a:pathLst>
              </a:custGeom>
              <a:solidFill>
                <a:srgbClr val="E0E0E0"/>
              </a:solidFill>
              <a:ln w="9525" cap="rnd">
                <a:noFill/>
                <a:round/>
                <a:headEnd type="none" w="sm" len="sm"/>
                <a:tailEnd type="none" w="sm" len="sm"/>
              </a:ln>
            </p:spPr>
            <p:txBody>
              <a:bodyPr/>
              <a:lstStyle/>
              <a:p>
                <a:endParaRPr lang="es-ES"/>
              </a:p>
            </p:txBody>
          </p:sp>
          <p:sp>
            <p:nvSpPr>
              <p:cNvPr id="106888" name="Freeform 997"/>
              <p:cNvSpPr>
                <a:spLocks/>
              </p:cNvSpPr>
              <p:nvPr/>
            </p:nvSpPr>
            <p:spPr bwMode="auto">
              <a:xfrm>
                <a:off x="1128" y="3140"/>
                <a:ext cx="104" cy="73"/>
              </a:xfrm>
              <a:custGeom>
                <a:avLst/>
                <a:gdLst>
                  <a:gd name="T0" fmla="*/ 1 w 104"/>
                  <a:gd name="T1" fmla="*/ 35 h 73"/>
                  <a:gd name="T2" fmla="*/ 0 w 104"/>
                  <a:gd name="T3" fmla="*/ 43 h 73"/>
                  <a:gd name="T4" fmla="*/ 0 w 104"/>
                  <a:gd name="T5" fmla="*/ 52 h 73"/>
                  <a:gd name="T6" fmla="*/ 0 w 104"/>
                  <a:gd name="T7" fmla="*/ 59 h 73"/>
                  <a:gd name="T8" fmla="*/ 4 w 104"/>
                  <a:gd name="T9" fmla="*/ 69 h 73"/>
                  <a:gd name="T10" fmla="*/ 37 w 104"/>
                  <a:gd name="T11" fmla="*/ 72 h 73"/>
                  <a:gd name="T12" fmla="*/ 67 w 104"/>
                  <a:gd name="T13" fmla="*/ 69 h 73"/>
                  <a:gd name="T14" fmla="*/ 93 w 104"/>
                  <a:gd name="T15" fmla="*/ 64 h 73"/>
                  <a:gd name="T16" fmla="*/ 95 w 104"/>
                  <a:gd name="T17" fmla="*/ 38 h 73"/>
                  <a:gd name="T18" fmla="*/ 98 w 104"/>
                  <a:gd name="T19" fmla="*/ 22 h 73"/>
                  <a:gd name="T20" fmla="*/ 103 w 104"/>
                  <a:gd name="T21" fmla="*/ 0 h 73"/>
                  <a:gd name="T22" fmla="*/ 89 w 104"/>
                  <a:gd name="T23" fmla="*/ 12 h 73"/>
                  <a:gd name="T24" fmla="*/ 83 w 104"/>
                  <a:gd name="T25" fmla="*/ 16 h 73"/>
                  <a:gd name="T26" fmla="*/ 80 w 104"/>
                  <a:gd name="T27" fmla="*/ 20 h 73"/>
                  <a:gd name="T28" fmla="*/ 76 w 104"/>
                  <a:gd name="T29" fmla="*/ 21 h 73"/>
                  <a:gd name="T30" fmla="*/ 73 w 104"/>
                  <a:gd name="T31" fmla="*/ 24 h 73"/>
                  <a:gd name="T32" fmla="*/ 72 w 104"/>
                  <a:gd name="T33" fmla="*/ 24 h 73"/>
                  <a:gd name="T34" fmla="*/ 66 w 104"/>
                  <a:gd name="T35" fmla="*/ 24 h 73"/>
                  <a:gd name="T36" fmla="*/ 60 w 104"/>
                  <a:gd name="T37" fmla="*/ 25 h 73"/>
                  <a:gd name="T38" fmla="*/ 43 w 104"/>
                  <a:gd name="T39" fmla="*/ 28 h 73"/>
                  <a:gd name="T40" fmla="*/ 1 w 104"/>
                  <a:gd name="T41" fmla="*/ 35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73"/>
                  <a:gd name="T65" fmla="*/ 104 w 104"/>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73">
                    <a:moveTo>
                      <a:pt x="1" y="35"/>
                    </a:moveTo>
                    <a:lnTo>
                      <a:pt x="0" y="43"/>
                    </a:lnTo>
                    <a:lnTo>
                      <a:pt x="0" y="52"/>
                    </a:lnTo>
                    <a:lnTo>
                      <a:pt x="0" y="59"/>
                    </a:lnTo>
                    <a:lnTo>
                      <a:pt x="4" y="69"/>
                    </a:lnTo>
                    <a:lnTo>
                      <a:pt x="37" y="72"/>
                    </a:lnTo>
                    <a:lnTo>
                      <a:pt x="67" y="69"/>
                    </a:lnTo>
                    <a:lnTo>
                      <a:pt x="93" y="64"/>
                    </a:lnTo>
                    <a:lnTo>
                      <a:pt x="95" y="38"/>
                    </a:lnTo>
                    <a:lnTo>
                      <a:pt x="98" y="22"/>
                    </a:lnTo>
                    <a:lnTo>
                      <a:pt x="103" y="0"/>
                    </a:lnTo>
                    <a:lnTo>
                      <a:pt x="89" y="12"/>
                    </a:lnTo>
                    <a:lnTo>
                      <a:pt x="83" y="16"/>
                    </a:lnTo>
                    <a:lnTo>
                      <a:pt x="80" y="20"/>
                    </a:lnTo>
                    <a:lnTo>
                      <a:pt x="76" y="21"/>
                    </a:lnTo>
                    <a:lnTo>
                      <a:pt x="73" y="24"/>
                    </a:lnTo>
                    <a:lnTo>
                      <a:pt x="72" y="24"/>
                    </a:lnTo>
                    <a:lnTo>
                      <a:pt x="66" y="24"/>
                    </a:lnTo>
                    <a:lnTo>
                      <a:pt x="60" y="25"/>
                    </a:lnTo>
                    <a:lnTo>
                      <a:pt x="43" y="28"/>
                    </a:lnTo>
                    <a:lnTo>
                      <a:pt x="1" y="35"/>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889" name="Freeform 998"/>
              <p:cNvSpPr>
                <a:spLocks/>
              </p:cNvSpPr>
              <p:nvPr/>
            </p:nvSpPr>
            <p:spPr bwMode="auto">
              <a:xfrm>
                <a:off x="1136" y="3108"/>
                <a:ext cx="158" cy="102"/>
              </a:xfrm>
              <a:custGeom>
                <a:avLst/>
                <a:gdLst>
                  <a:gd name="T0" fmla="*/ 127 w 158"/>
                  <a:gd name="T1" fmla="*/ 0 h 102"/>
                  <a:gd name="T2" fmla="*/ 113 w 158"/>
                  <a:gd name="T3" fmla="*/ 1 h 102"/>
                  <a:gd name="T4" fmla="*/ 110 w 158"/>
                  <a:gd name="T5" fmla="*/ 9 h 102"/>
                  <a:gd name="T6" fmla="*/ 109 w 158"/>
                  <a:gd name="T7" fmla="*/ 14 h 102"/>
                  <a:gd name="T8" fmla="*/ 112 w 158"/>
                  <a:gd name="T9" fmla="*/ 20 h 102"/>
                  <a:gd name="T10" fmla="*/ 118 w 158"/>
                  <a:gd name="T11" fmla="*/ 29 h 102"/>
                  <a:gd name="T12" fmla="*/ 112 w 158"/>
                  <a:gd name="T13" fmla="*/ 25 h 102"/>
                  <a:gd name="T14" fmla="*/ 106 w 158"/>
                  <a:gd name="T15" fmla="*/ 18 h 102"/>
                  <a:gd name="T16" fmla="*/ 101 w 158"/>
                  <a:gd name="T17" fmla="*/ 30 h 102"/>
                  <a:gd name="T18" fmla="*/ 96 w 158"/>
                  <a:gd name="T19" fmla="*/ 34 h 102"/>
                  <a:gd name="T20" fmla="*/ 91 w 158"/>
                  <a:gd name="T21" fmla="*/ 42 h 102"/>
                  <a:gd name="T22" fmla="*/ 77 w 158"/>
                  <a:gd name="T23" fmla="*/ 53 h 102"/>
                  <a:gd name="T24" fmla="*/ 77 w 158"/>
                  <a:gd name="T25" fmla="*/ 55 h 102"/>
                  <a:gd name="T26" fmla="*/ 79 w 158"/>
                  <a:gd name="T27" fmla="*/ 60 h 102"/>
                  <a:gd name="T28" fmla="*/ 91 w 158"/>
                  <a:gd name="T29" fmla="*/ 70 h 102"/>
                  <a:gd name="T30" fmla="*/ 81 w 158"/>
                  <a:gd name="T31" fmla="*/ 65 h 102"/>
                  <a:gd name="T32" fmla="*/ 75 w 158"/>
                  <a:gd name="T33" fmla="*/ 62 h 102"/>
                  <a:gd name="T34" fmla="*/ 72 w 158"/>
                  <a:gd name="T35" fmla="*/ 56 h 102"/>
                  <a:gd name="T36" fmla="*/ 44 w 158"/>
                  <a:gd name="T37" fmla="*/ 62 h 102"/>
                  <a:gd name="T38" fmla="*/ 22 w 158"/>
                  <a:gd name="T39" fmla="*/ 64 h 102"/>
                  <a:gd name="T40" fmla="*/ 31 w 158"/>
                  <a:gd name="T41" fmla="*/ 70 h 102"/>
                  <a:gd name="T42" fmla="*/ 38 w 158"/>
                  <a:gd name="T43" fmla="*/ 77 h 102"/>
                  <a:gd name="T44" fmla="*/ 49 w 158"/>
                  <a:gd name="T45" fmla="*/ 82 h 102"/>
                  <a:gd name="T46" fmla="*/ 35 w 158"/>
                  <a:gd name="T47" fmla="*/ 77 h 102"/>
                  <a:gd name="T48" fmla="*/ 20 w 158"/>
                  <a:gd name="T49" fmla="*/ 64 h 102"/>
                  <a:gd name="T50" fmla="*/ 0 w 158"/>
                  <a:gd name="T51" fmla="*/ 67 h 102"/>
                  <a:gd name="T52" fmla="*/ 0 w 158"/>
                  <a:gd name="T53" fmla="*/ 74 h 102"/>
                  <a:gd name="T54" fmla="*/ 0 w 158"/>
                  <a:gd name="T55" fmla="*/ 89 h 102"/>
                  <a:gd name="T56" fmla="*/ 3 w 158"/>
                  <a:gd name="T57" fmla="*/ 97 h 102"/>
                  <a:gd name="T58" fmla="*/ 21 w 158"/>
                  <a:gd name="T59" fmla="*/ 101 h 102"/>
                  <a:gd name="T60" fmla="*/ 44 w 158"/>
                  <a:gd name="T61" fmla="*/ 98 h 102"/>
                  <a:gd name="T62" fmla="*/ 64 w 158"/>
                  <a:gd name="T63" fmla="*/ 97 h 102"/>
                  <a:gd name="T64" fmla="*/ 91 w 158"/>
                  <a:gd name="T65" fmla="*/ 93 h 102"/>
                  <a:gd name="T66" fmla="*/ 93 w 158"/>
                  <a:gd name="T67" fmla="*/ 91 h 102"/>
                  <a:gd name="T68" fmla="*/ 102 w 158"/>
                  <a:gd name="T69" fmla="*/ 86 h 102"/>
                  <a:gd name="T70" fmla="*/ 117 w 158"/>
                  <a:gd name="T71" fmla="*/ 77 h 102"/>
                  <a:gd name="T72" fmla="*/ 134 w 158"/>
                  <a:gd name="T73" fmla="*/ 55 h 102"/>
                  <a:gd name="T74" fmla="*/ 152 w 158"/>
                  <a:gd name="T75" fmla="*/ 36 h 102"/>
                  <a:gd name="T76" fmla="*/ 157 w 158"/>
                  <a:gd name="T77" fmla="*/ 26 h 102"/>
                  <a:gd name="T78" fmla="*/ 152 w 158"/>
                  <a:gd name="T79" fmla="*/ 10 h 102"/>
                  <a:gd name="T80" fmla="*/ 143 w 158"/>
                  <a:gd name="T81" fmla="*/ 0 h 102"/>
                  <a:gd name="T82" fmla="*/ 127 w 158"/>
                  <a:gd name="T83" fmla="*/ 0 h 1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8"/>
                  <a:gd name="T127" fmla="*/ 0 h 102"/>
                  <a:gd name="T128" fmla="*/ 158 w 158"/>
                  <a:gd name="T129" fmla="*/ 102 h 1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8" h="102">
                    <a:moveTo>
                      <a:pt x="127" y="0"/>
                    </a:moveTo>
                    <a:lnTo>
                      <a:pt x="113" y="1"/>
                    </a:lnTo>
                    <a:lnTo>
                      <a:pt x="110" y="9"/>
                    </a:lnTo>
                    <a:lnTo>
                      <a:pt x="109" y="14"/>
                    </a:lnTo>
                    <a:lnTo>
                      <a:pt x="112" y="20"/>
                    </a:lnTo>
                    <a:lnTo>
                      <a:pt x="118" y="29"/>
                    </a:lnTo>
                    <a:lnTo>
                      <a:pt x="112" y="25"/>
                    </a:lnTo>
                    <a:lnTo>
                      <a:pt x="106" y="18"/>
                    </a:lnTo>
                    <a:lnTo>
                      <a:pt x="101" y="30"/>
                    </a:lnTo>
                    <a:lnTo>
                      <a:pt x="96" y="34"/>
                    </a:lnTo>
                    <a:lnTo>
                      <a:pt x="91" y="42"/>
                    </a:lnTo>
                    <a:lnTo>
                      <a:pt x="77" y="53"/>
                    </a:lnTo>
                    <a:lnTo>
                      <a:pt x="77" y="55"/>
                    </a:lnTo>
                    <a:lnTo>
                      <a:pt x="79" y="60"/>
                    </a:lnTo>
                    <a:lnTo>
                      <a:pt x="91" y="70"/>
                    </a:lnTo>
                    <a:lnTo>
                      <a:pt x="81" y="65"/>
                    </a:lnTo>
                    <a:lnTo>
                      <a:pt x="75" y="62"/>
                    </a:lnTo>
                    <a:lnTo>
                      <a:pt x="72" y="56"/>
                    </a:lnTo>
                    <a:lnTo>
                      <a:pt x="44" y="62"/>
                    </a:lnTo>
                    <a:lnTo>
                      <a:pt x="22" y="64"/>
                    </a:lnTo>
                    <a:lnTo>
                      <a:pt x="31" y="70"/>
                    </a:lnTo>
                    <a:lnTo>
                      <a:pt x="38" y="77"/>
                    </a:lnTo>
                    <a:lnTo>
                      <a:pt x="49" y="82"/>
                    </a:lnTo>
                    <a:lnTo>
                      <a:pt x="35" y="77"/>
                    </a:lnTo>
                    <a:lnTo>
                      <a:pt x="20" y="64"/>
                    </a:lnTo>
                    <a:lnTo>
                      <a:pt x="0" y="67"/>
                    </a:lnTo>
                    <a:lnTo>
                      <a:pt x="0" y="74"/>
                    </a:lnTo>
                    <a:lnTo>
                      <a:pt x="0" y="89"/>
                    </a:lnTo>
                    <a:lnTo>
                      <a:pt x="3" y="97"/>
                    </a:lnTo>
                    <a:lnTo>
                      <a:pt x="21" y="101"/>
                    </a:lnTo>
                    <a:lnTo>
                      <a:pt x="44" y="98"/>
                    </a:lnTo>
                    <a:lnTo>
                      <a:pt x="64" y="97"/>
                    </a:lnTo>
                    <a:lnTo>
                      <a:pt x="91" y="93"/>
                    </a:lnTo>
                    <a:lnTo>
                      <a:pt x="93" y="91"/>
                    </a:lnTo>
                    <a:lnTo>
                      <a:pt x="102" y="86"/>
                    </a:lnTo>
                    <a:lnTo>
                      <a:pt x="117" y="77"/>
                    </a:lnTo>
                    <a:lnTo>
                      <a:pt x="134" y="55"/>
                    </a:lnTo>
                    <a:lnTo>
                      <a:pt x="152" y="36"/>
                    </a:lnTo>
                    <a:lnTo>
                      <a:pt x="157" y="26"/>
                    </a:lnTo>
                    <a:lnTo>
                      <a:pt x="152" y="10"/>
                    </a:lnTo>
                    <a:lnTo>
                      <a:pt x="143" y="0"/>
                    </a:lnTo>
                    <a:lnTo>
                      <a:pt x="127" y="0"/>
                    </a:lnTo>
                  </a:path>
                </a:pathLst>
              </a:custGeom>
              <a:solidFill>
                <a:srgbClr val="808080"/>
              </a:solidFill>
              <a:ln w="9525" cap="rnd">
                <a:noFill/>
                <a:round/>
                <a:headEnd type="none" w="sm" len="sm"/>
                <a:tailEnd type="none" w="sm" len="sm"/>
              </a:ln>
            </p:spPr>
            <p:txBody>
              <a:bodyPr/>
              <a:lstStyle/>
              <a:p>
                <a:endParaRPr lang="es-ES"/>
              </a:p>
            </p:txBody>
          </p:sp>
        </p:grpSp>
        <p:grpSp>
          <p:nvGrpSpPr>
            <p:cNvPr id="106543" name="Group 999"/>
            <p:cNvGrpSpPr>
              <a:grpSpLocks/>
            </p:cNvGrpSpPr>
            <p:nvPr/>
          </p:nvGrpSpPr>
          <p:grpSpPr bwMode="auto">
            <a:xfrm>
              <a:off x="4574" y="1200"/>
              <a:ext cx="302" cy="240"/>
              <a:chOff x="378" y="2892"/>
              <a:chExt cx="994" cy="638"/>
            </a:xfrm>
          </p:grpSpPr>
          <p:sp>
            <p:nvSpPr>
              <p:cNvPr id="106544" name="Oval 1000"/>
              <p:cNvSpPr>
                <a:spLocks noChangeArrowheads="1"/>
              </p:cNvSpPr>
              <p:nvPr/>
            </p:nvSpPr>
            <p:spPr bwMode="auto">
              <a:xfrm>
                <a:off x="998" y="3332"/>
                <a:ext cx="107" cy="45"/>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6545" name="Rectangle 1001"/>
              <p:cNvSpPr>
                <a:spLocks noChangeArrowheads="1"/>
              </p:cNvSpPr>
              <p:nvPr/>
            </p:nvSpPr>
            <p:spPr bwMode="auto">
              <a:xfrm>
                <a:off x="1044" y="3264"/>
                <a:ext cx="19" cy="70"/>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6546" name="Freeform 1002"/>
              <p:cNvSpPr>
                <a:spLocks/>
              </p:cNvSpPr>
              <p:nvPr/>
            </p:nvSpPr>
            <p:spPr bwMode="auto">
              <a:xfrm>
                <a:off x="953" y="3205"/>
                <a:ext cx="188" cy="64"/>
              </a:xfrm>
              <a:custGeom>
                <a:avLst/>
                <a:gdLst>
                  <a:gd name="T0" fmla="*/ 0 w 188"/>
                  <a:gd name="T1" fmla="*/ 32 h 64"/>
                  <a:gd name="T2" fmla="*/ 0 w 188"/>
                  <a:gd name="T3" fmla="*/ 51 h 64"/>
                  <a:gd name="T4" fmla="*/ 61 w 188"/>
                  <a:gd name="T5" fmla="*/ 63 h 64"/>
                  <a:gd name="T6" fmla="*/ 129 w 188"/>
                  <a:gd name="T7" fmla="*/ 63 h 64"/>
                  <a:gd name="T8" fmla="*/ 183 w 188"/>
                  <a:gd name="T9" fmla="*/ 45 h 64"/>
                  <a:gd name="T10" fmla="*/ 187 w 188"/>
                  <a:gd name="T11" fmla="*/ 0 h 64"/>
                  <a:gd name="T12" fmla="*/ 79 w 188"/>
                  <a:gd name="T13" fmla="*/ 0 h 64"/>
                  <a:gd name="T14" fmla="*/ 0 w 188"/>
                  <a:gd name="T15" fmla="*/ 32 h 64"/>
                  <a:gd name="T16" fmla="*/ 0 60000 65536"/>
                  <a:gd name="T17" fmla="*/ 0 60000 65536"/>
                  <a:gd name="T18" fmla="*/ 0 60000 65536"/>
                  <a:gd name="T19" fmla="*/ 0 60000 65536"/>
                  <a:gd name="T20" fmla="*/ 0 60000 65536"/>
                  <a:gd name="T21" fmla="*/ 0 60000 65536"/>
                  <a:gd name="T22" fmla="*/ 0 60000 65536"/>
                  <a:gd name="T23" fmla="*/ 0 60000 65536"/>
                  <a:gd name="T24" fmla="*/ 0 w 188"/>
                  <a:gd name="T25" fmla="*/ 0 h 64"/>
                  <a:gd name="T26" fmla="*/ 188 w 188"/>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8" h="64">
                    <a:moveTo>
                      <a:pt x="0" y="32"/>
                    </a:moveTo>
                    <a:lnTo>
                      <a:pt x="0" y="51"/>
                    </a:lnTo>
                    <a:lnTo>
                      <a:pt x="61" y="63"/>
                    </a:lnTo>
                    <a:lnTo>
                      <a:pt x="129" y="63"/>
                    </a:lnTo>
                    <a:lnTo>
                      <a:pt x="183" y="45"/>
                    </a:lnTo>
                    <a:lnTo>
                      <a:pt x="187" y="0"/>
                    </a:lnTo>
                    <a:lnTo>
                      <a:pt x="79" y="0"/>
                    </a:lnTo>
                    <a:lnTo>
                      <a:pt x="0"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6547" name="Freeform 1003"/>
              <p:cNvSpPr>
                <a:spLocks/>
              </p:cNvSpPr>
              <p:nvPr/>
            </p:nvSpPr>
            <p:spPr bwMode="auto">
              <a:xfrm>
                <a:off x="959" y="3228"/>
                <a:ext cx="177" cy="35"/>
              </a:xfrm>
              <a:custGeom>
                <a:avLst/>
                <a:gdLst>
                  <a:gd name="T0" fmla="*/ 0 w 177"/>
                  <a:gd name="T1" fmla="*/ 10 h 35"/>
                  <a:gd name="T2" fmla="*/ 0 w 177"/>
                  <a:gd name="T3" fmla="*/ 22 h 35"/>
                  <a:gd name="T4" fmla="*/ 54 w 177"/>
                  <a:gd name="T5" fmla="*/ 34 h 35"/>
                  <a:gd name="T6" fmla="*/ 124 w 177"/>
                  <a:gd name="T7" fmla="*/ 34 h 35"/>
                  <a:gd name="T8" fmla="*/ 176 w 177"/>
                  <a:gd name="T9" fmla="*/ 18 h 35"/>
                  <a:gd name="T10" fmla="*/ 176 w 177"/>
                  <a:gd name="T11" fmla="*/ 0 h 35"/>
                  <a:gd name="T12" fmla="*/ 128 w 177"/>
                  <a:gd name="T13" fmla="*/ 18 h 35"/>
                  <a:gd name="T14" fmla="*/ 56 w 177"/>
                  <a:gd name="T15" fmla="*/ 18 h 35"/>
                  <a:gd name="T16" fmla="*/ 0 w 177"/>
                  <a:gd name="T17" fmla="*/ 1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7"/>
                  <a:gd name="T28" fmla="*/ 0 h 35"/>
                  <a:gd name="T29" fmla="*/ 177 w 177"/>
                  <a:gd name="T30" fmla="*/ 35 h 3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7" h="35">
                    <a:moveTo>
                      <a:pt x="0" y="10"/>
                    </a:moveTo>
                    <a:lnTo>
                      <a:pt x="0" y="22"/>
                    </a:lnTo>
                    <a:lnTo>
                      <a:pt x="54" y="34"/>
                    </a:lnTo>
                    <a:lnTo>
                      <a:pt x="124" y="34"/>
                    </a:lnTo>
                    <a:lnTo>
                      <a:pt x="176" y="18"/>
                    </a:lnTo>
                    <a:lnTo>
                      <a:pt x="176" y="0"/>
                    </a:lnTo>
                    <a:lnTo>
                      <a:pt x="128" y="18"/>
                    </a:lnTo>
                    <a:lnTo>
                      <a:pt x="56" y="18"/>
                    </a:lnTo>
                    <a:lnTo>
                      <a:pt x="0" y="10"/>
                    </a:lnTo>
                  </a:path>
                </a:pathLst>
              </a:custGeom>
              <a:solidFill>
                <a:srgbClr val="606060"/>
              </a:solidFill>
              <a:ln w="9525" cap="rnd">
                <a:noFill/>
                <a:round/>
                <a:headEnd type="none" w="sm" len="sm"/>
                <a:tailEnd type="none" w="sm" len="sm"/>
              </a:ln>
            </p:spPr>
            <p:txBody>
              <a:bodyPr/>
              <a:lstStyle/>
              <a:p>
                <a:endParaRPr lang="es-ES"/>
              </a:p>
            </p:txBody>
          </p:sp>
          <p:sp>
            <p:nvSpPr>
              <p:cNvPr id="106548" name="Freeform 1004"/>
              <p:cNvSpPr>
                <a:spLocks/>
              </p:cNvSpPr>
              <p:nvPr/>
            </p:nvSpPr>
            <p:spPr bwMode="auto">
              <a:xfrm>
                <a:off x="908" y="3270"/>
                <a:ext cx="49" cy="104"/>
              </a:xfrm>
              <a:custGeom>
                <a:avLst/>
                <a:gdLst>
                  <a:gd name="T0" fmla="*/ 0 w 49"/>
                  <a:gd name="T1" fmla="*/ 0 h 104"/>
                  <a:gd name="T2" fmla="*/ 5 w 49"/>
                  <a:gd name="T3" fmla="*/ 18 h 104"/>
                  <a:gd name="T4" fmla="*/ 9 w 49"/>
                  <a:gd name="T5" fmla="*/ 34 h 104"/>
                  <a:gd name="T6" fmla="*/ 16 w 49"/>
                  <a:gd name="T7" fmla="*/ 50 h 104"/>
                  <a:gd name="T8" fmla="*/ 20 w 49"/>
                  <a:gd name="T9" fmla="*/ 60 h 104"/>
                  <a:gd name="T10" fmla="*/ 20 w 49"/>
                  <a:gd name="T11" fmla="*/ 67 h 104"/>
                  <a:gd name="T12" fmla="*/ 20 w 49"/>
                  <a:gd name="T13" fmla="*/ 73 h 104"/>
                  <a:gd name="T14" fmla="*/ 11 w 49"/>
                  <a:gd name="T15" fmla="*/ 82 h 104"/>
                  <a:gd name="T16" fmla="*/ 0 w 49"/>
                  <a:gd name="T17" fmla="*/ 92 h 104"/>
                  <a:gd name="T18" fmla="*/ 10 w 49"/>
                  <a:gd name="T19" fmla="*/ 103 h 104"/>
                  <a:gd name="T20" fmla="*/ 26 w 49"/>
                  <a:gd name="T21" fmla="*/ 94 h 104"/>
                  <a:gd name="T22" fmla="*/ 38 w 49"/>
                  <a:gd name="T23" fmla="*/ 86 h 104"/>
                  <a:gd name="T24" fmla="*/ 48 w 49"/>
                  <a:gd name="T25" fmla="*/ 83 h 104"/>
                  <a:gd name="T26" fmla="*/ 48 w 49"/>
                  <a:gd name="T27" fmla="*/ 73 h 104"/>
                  <a:gd name="T28" fmla="*/ 43 w 49"/>
                  <a:gd name="T29" fmla="*/ 68 h 104"/>
                  <a:gd name="T30" fmla="*/ 38 w 49"/>
                  <a:gd name="T31" fmla="*/ 60 h 104"/>
                  <a:gd name="T32" fmla="*/ 38 w 49"/>
                  <a:gd name="T33" fmla="*/ 48 h 104"/>
                  <a:gd name="T34" fmla="*/ 37 w 49"/>
                  <a:gd name="T35" fmla="*/ 37 h 104"/>
                  <a:gd name="T36" fmla="*/ 38 w 49"/>
                  <a:gd name="T37" fmla="*/ 24 h 104"/>
                  <a:gd name="T38" fmla="*/ 40 w 49"/>
                  <a:gd name="T39" fmla="*/ 17 h 104"/>
                  <a:gd name="T40" fmla="*/ 40 w 49"/>
                  <a:gd name="T41" fmla="*/ 0 h 104"/>
                  <a:gd name="T42" fmla="*/ 0 w 49"/>
                  <a:gd name="T43" fmla="*/ 0 h 1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104"/>
                  <a:gd name="T68" fmla="*/ 49 w 49"/>
                  <a:gd name="T69" fmla="*/ 104 h 1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104">
                    <a:moveTo>
                      <a:pt x="0" y="0"/>
                    </a:moveTo>
                    <a:lnTo>
                      <a:pt x="5" y="18"/>
                    </a:lnTo>
                    <a:lnTo>
                      <a:pt x="9" y="34"/>
                    </a:lnTo>
                    <a:lnTo>
                      <a:pt x="16" y="50"/>
                    </a:lnTo>
                    <a:lnTo>
                      <a:pt x="20" y="60"/>
                    </a:lnTo>
                    <a:lnTo>
                      <a:pt x="20" y="67"/>
                    </a:lnTo>
                    <a:lnTo>
                      <a:pt x="20" y="73"/>
                    </a:lnTo>
                    <a:lnTo>
                      <a:pt x="11" y="82"/>
                    </a:lnTo>
                    <a:lnTo>
                      <a:pt x="0" y="92"/>
                    </a:lnTo>
                    <a:lnTo>
                      <a:pt x="10" y="103"/>
                    </a:lnTo>
                    <a:lnTo>
                      <a:pt x="26" y="94"/>
                    </a:lnTo>
                    <a:lnTo>
                      <a:pt x="38" y="86"/>
                    </a:lnTo>
                    <a:lnTo>
                      <a:pt x="48" y="83"/>
                    </a:lnTo>
                    <a:lnTo>
                      <a:pt x="48" y="73"/>
                    </a:lnTo>
                    <a:lnTo>
                      <a:pt x="43" y="68"/>
                    </a:lnTo>
                    <a:lnTo>
                      <a:pt x="38" y="60"/>
                    </a:lnTo>
                    <a:lnTo>
                      <a:pt x="38" y="48"/>
                    </a:lnTo>
                    <a:lnTo>
                      <a:pt x="37" y="37"/>
                    </a:lnTo>
                    <a:lnTo>
                      <a:pt x="38" y="24"/>
                    </a:lnTo>
                    <a:lnTo>
                      <a:pt x="40" y="17"/>
                    </a:lnTo>
                    <a:lnTo>
                      <a:pt x="40" y="0"/>
                    </a:lnTo>
                    <a:lnTo>
                      <a:pt x="0"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6549" name="Freeform 1005"/>
              <p:cNvSpPr>
                <a:spLocks/>
              </p:cNvSpPr>
              <p:nvPr/>
            </p:nvSpPr>
            <p:spPr bwMode="auto">
              <a:xfrm>
                <a:off x="887" y="3342"/>
                <a:ext cx="73" cy="36"/>
              </a:xfrm>
              <a:custGeom>
                <a:avLst/>
                <a:gdLst>
                  <a:gd name="T0" fmla="*/ 19 w 73"/>
                  <a:gd name="T1" fmla="*/ 19 h 36"/>
                  <a:gd name="T2" fmla="*/ 26 w 73"/>
                  <a:gd name="T3" fmla="*/ 22 h 36"/>
                  <a:gd name="T4" fmla="*/ 37 w 73"/>
                  <a:gd name="T5" fmla="*/ 21 h 36"/>
                  <a:gd name="T6" fmla="*/ 50 w 73"/>
                  <a:gd name="T7" fmla="*/ 14 h 36"/>
                  <a:gd name="T8" fmla="*/ 59 w 73"/>
                  <a:gd name="T9" fmla="*/ 8 h 36"/>
                  <a:gd name="T10" fmla="*/ 64 w 73"/>
                  <a:gd name="T11" fmla="*/ 0 h 36"/>
                  <a:gd name="T12" fmla="*/ 67 w 73"/>
                  <a:gd name="T13" fmla="*/ 1 h 36"/>
                  <a:gd name="T14" fmla="*/ 72 w 73"/>
                  <a:gd name="T15" fmla="*/ 10 h 36"/>
                  <a:gd name="T16" fmla="*/ 69 w 73"/>
                  <a:gd name="T17" fmla="*/ 14 h 36"/>
                  <a:gd name="T18" fmla="*/ 59 w 73"/>
                  <a:gd name="T19" fmla="*/ 18 h 36"/>
                  <a:gd name="T20" fmla="*/ 46 w 73"/>
                  <a:gd name="T21" fmla="*/ 21 h 36"/>
                  <a:gd name="T22" fmla="*/ 33 w 73"/>
                  <a:gd name="T23" fmla="*/ 32 h 36"/>
                  <a:gd name="T24" fmla="*/ 19 w 73"/>
                  <a:gd name="T25" fmla="*/ 35 h 36"/>
                  <a:gd name="T26" fmla="*/ 9 w 73"/>
                  <a:gd name="T27" fmla="*/ 35 h 36"/>
                  <a:gd name="T28" fmla="*/ 2 w 73"/>
                  <a:gd name="T29" fmla="*/ 33 h 36"/>
                  <a:gd name="T30" fmla="*/ 0 w 73"/>
                  <a:gd name="T31" fmla="*/ 30 h 36"/>
                  <a:gd name="T32" fmla="*/ 0 w 73"/>
                  <a:gd name="T33" fmla="*/ 27 h 36"/>
                  <a:gd name="T34" fmla="*/ 2 w 73"/>
                  <a:gd name="T35" fmla="*/ 26 h 36"/>
                  <a:gd name="T36" fmla="*/ 19 w 73"/>
                  <a:gd name="T37" fmla="*/ 19 h 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6"/>
                  <a:gd name="T59" fmla="*/ 73 w 73"/>
                  <a:gd name="T60" fmla="*/ 36 h 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6">
                    <a:moveTo>
                      <a:pt x="19" y="19"/>
                    </a:moveTo>
                    <a:lnTo>
                      <a:pt x="26" y="22"/>
                    </a:lnTo>
                    <a:lnTo>
                      <a:pt x="37" y="21"/>
                    </a:lnTo>
                    <a:lnTo>
                      <a:pt x="50" y="14"/>
                    </a:lnTo>
                    <a:lnTo>
                      <a:pt x="59" y="8"/>
                    </a:lnTo>
                    <a:lnTo>
                      <a:pt x="64" y="0"/>
                    </a:lnTo>
                    <a:lnTo>
                      <a:pt x="67" y="1"/>
                    </a:lnTo>
                    <a:lnTo>
                      <a:pt x="72" y="10"/>
                    </a:lnTo>
                    <a:lnTo>
                      <a:pt x="69" y="14"/>
                    </a:lnTo>
                    <a:lnTo>
                      <a:pt x="59" y="18"/>
                    </a:lnTo>
                    <a:lnTo>
                      <a:pt x="46" y="21"/>
                    </a:lnTo>
                    <a:lnTo>
                      <a:pt x="33" y="32"/>
                    </a:lnTo>
                    <a:lnTo>
                      <a:pt x="19" y="35"/>
                    </a:lnTo>
                    <a:lnTo>
                      <a:pt x="9" y="35"/>
                    </a:lnTo>
                    <a:lnTo>
                      <a:pt x="2" y="33"/>
                    </a:lnTo>
                    <a:lnTo>
                      <a:pt x="0" y="30"/>
                    </a:lnTo>
                    <a:lnTo>
                      <a:pt x="0" y="27"/>
                    </a:lnTo>
                    <a:lnTo>
                      <a:pt x="2" y="26"/>
                    </a:lnTo>
                    <a:lnTo>
                      <a:pt x="19" y="19"/>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550" name="Freeform 1006"/>
              <p:cNvSpPr>
                <a:spLocks/>
              </p:cNvSpPr>
              <p:nvPr/>
            </p:nvSpPr>
            <p:spPr bwMode="auto">
              <a:xfrm>
                <a:off x="948" y="3358"/>
                <a:ext cx="27" cy="25"/>
              </a:xfrm>
              <a:custGeom>
                <a:avLst/>
                <a:gdLst>
                  <a:gd name="T0" fmla="*/ 0 w 27"/>
                  <a:gd name="T1" fmla="*/ 6 h 25"/>
                  <a:gd name="T2" fmla="*/ 1 w 27"/>
                  <a:gd name="T3" fmla="*/ 24 h 25"/>
                  <a:gd name="T4" fmla="*/ 16 w 27"/>
                  <a:gd name="T5" fmla="*/ 24 h 25"/>
                  <a:gd name="T6" fmla="*/ 26 w 27"/>
                  <a:gd name="T7" fmla="*/ 0 h 25"/>
                  <a:gd name="T8" fmla="*/ 0 w 27"/>
                  <a:gd name="T9" fmla="*/ 6 h 25"/>
                  <a:gd name="T10" fmla="*/ 0 60000 65536"/>
                  <a:gd name="T11" fmla="*/ 0 60000 65536"/>
                  <a:gd name="T12" fmla="*/ 0 60000 65536"/>
                  <a:gd name="T13" fmla="*/ 0 60000 65536"/>
                  <a:gd name="T14" fmla="*/ 0 60000 65536"/>
                  <a:gd name="T15" fmla="*/ 0 w 27"/>
                  <a:gd name="T16" fmla="*/ 0 h 25"/>
                  <a:gd name="T17" fmla="*/ 27 w 27"/>
                  <a:gd name="T18" fmla="*/ 25 h 25"/>
                </a:gdLst>
                <a:ahLst/>
                <a:cxnLst>
                  <a:cxn ang="T10">
                    <a:pos x="T0" y="T1"/>
                  </a:cxn>
                  <a:cxn ang="T11">
                    <a:pos x="T2" y="T3"/>
                  </a:cxn>
                  <a:cxn ang="T12">
                    <a:pos x="T4" y="T5"/>
                  </a:cxn>
                  <a:cxn ang="T13">
                    <a:pos x="T6" y="T7"/>
                  </a:cxn>
                  <a:cxn ang="T14">
                    <a:pos x="T8" y="T9"/>
                  </a:cxn>
                </a:cxnLst>
                <a:rect l="T15" t="T16" r="T17" b="T18"/>
                <a:pathLst>
                  <a:path w="27" h="25">
                    <a:moveTo>
                      <a:pt x="0" y="6"/>
                    </a:moveTo>
                    <a:lnTo>
                      <a:pt x="1" y="24"/>
                    </a:lnTo>
                    <a:lnTo>
                      <a:pt x="16" y="24"/>
                    </a:lnTo>
                    <a:lnTo>
                      <a:pt x="26" y="0"/>
                    </a:lnTo>
                    <a:lnTo>
                      <a:pt x="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551" name="Freeform 1007"/>
              <p:cNvSpPr>
                <a:spLocks/>
              </p:cNvSpPr>
              <p:nvPr/>
            </p:nvSpPr>
            <p:spPr bwMode="auto">
              <a:xfrm>
                <a:off x="904" y="3274"/>
                <a:ext cx="50" cy="108"/>
              </a:xfrm>
              <a:custGeom>
                <a:avLst/>
                <a:gdLst>
                  <a:gd name="T0" fmla="*/ 0 w 50"/>
                  <a:gd name="T1" fmla="*/ 0 h 108"/>
                  <a:gd name="T2" fmla="*/ 5 w 50"/>
                  <a:gd name="T3" fmla="*/ 18 h 108"/>
                  <a:gd name="T4" fmla="*/ 9 w 50"/>
                  <a:gd name="T5" fmla="*/ 35 h 108"/>
                  <a:gd name="T6" fmla="*/ 16 w 50"/>
                  <a:gd name="T7" fmla="*/ 53 h 108"/>
                  <a:gd name="T8" fmla="*/ 21 w 50"/>
                  <a:gd name="T9" fmla="*/ 63 h 108"/>
                  <a:gd name="T10" fmla="*/ 21 w 50"/>
                  <a:gd name="T11" fmla="*/ 70 h 108"/>
                  <a:gd name="T12" fmla="*/ 21 w 50"/>
                  <a:gd name="T13" fmla="*/ 76 h 108"/>
                  <a:gd name="T14" fmla="*/ 12 w 50"/>
                  <a:gd name="T15" fmla="*/ 86 h 108"/>
                  <a:gd name="T16" fmla="*/ 0 w 50"/>
                  <a:gd name="T17" fmla="*/ 96 h 108"/>
                  <a:gd name="T18" fmla="*/ 11 w 50"/>
                  <a:gd name="T19" fmla="*/ 107 h 108"/>
                  <a:gd name="T20" fmla="*/ 26 w 50"/>
                  <a:gd name="T21" fmla="*/ 98 h 108"/>
                  <a:gd name="T22" fmla="*/ 39 w 50"/>
                  <a:gd name="T23" fmla="*/ 91 h 108"/>
                  <a:gd name="T24" fmla="*/ 49 w 50"/>
                  <a:gd name="T25" fmla="*/ 87 h 108"/>
                  <a:gd name="T26" fmla="*/ 49 w 50"/>
                  <a:gd name="T27" fmla="*/ 76 h 108"/>
                  <a:gd name="T28" fmla="*/ 41 w 50"/>
                  <a:gd name="T29" fmla="*/ 71 h 108"/>
                  <a:gd name="T30" fmla="*/ 39 w 50"/>
                  <a:gd name="T31" fmla="*/ 63 h 108"/>
                  <a:gd name="T32" fmla="*/ 39 w 50"/>
                  <a:gd name="T33" fmla="*/ 49 h 108"/>
                  <a:gd name="T34" fmla="*/ 38 w 50"/>
                  <a:gd name="T35" fmla="*/ 39 h 108"/>
                  <a:gd name="T36" fmla="*/ 39 w 50"/>
                  <a:gd name="T37" fmla="*/ 24 h 108"/>
                  <a:gd name="T38" fmla="*/ 41 w 50"/>
                  <a:gd name="T39" fmla="*/ 17 h 108"/>
                  <a:gd name="T40" fmla="*/ 41 w 50"/>
                  <a:gd name="T41" fmla="*/ 0 h 108"/>
                  <a:gd name="T42" fmla="*/ 0 w 50"/>
                  <a:gd name="T43" fmla="*/ 0 h 1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0"/>
                  <a:gd name="T67" fmla="*/ 0 h 108"/>
                  <a:gd name="T68" fmla="*/ 50 w 50"/>
                  <a:gd name="T69" fmla="*/ 108 h 1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0" h="108">
                    <a:moveTo>
                      <a:pt x="0" y="0"/>
                    </a:moveTo>
                    <a:lnTo>
                      <a:pt x="5" y="18"/>
                    </a:lnTo>
                    <a:lnTo>
                      <a:pt x="9" y="35"/>
                    </a:lnTo>
                    <a:lnTo>
                      <a:pt x="16" y="53"/>
                    </a:lnTo>
                    <a:lnTo>
                      <a:pt x="21" y="63"/>
                    </a:lnTo>
                    <a:lnTo>
                      <a:pt x="21" y="70"/>
                    </a:lnTo>
                    <a:lnTo>
                      <a:pt x="21" y="76"/>
                    </a:lnTo>
                    <a:lnTo>
                      <a:pt x="12" y="86"/>
                    </a:lnTo>
                    <a:lnTo>
                      <a:pt x="0" y="96"/>
                    </a:lnTo>
                    <a:lnTo>
                      <a:pt x="11" y="107"/>
                    </a:lnTo>
                    <a:lnTo>
                      <a:pt x="26" y="98"/>
                    </a:lnTo>
                    <a:lnTo>
                      <a:pt x="39" y="91"/>
                    </a:lnTo>
                    <a:lnTo>
                      <a:pt x="49" y="87"/>
                    </a:lnTo>
                    <a:lnTo>
                      <a:pt x="49" y="76"/>
                    </a:lnTo>
                    <a:lnTo>
                      <a:pt x="41" y="71"/>
                    </a:lnTo>
                    <a:lnTo>
                      <a:pt x="39" y="63"/>
                    </a:lnTo>
                    <a:lnTo>
                      <a:pt x="39" y="49"/>
                    </a:lnTo>
                    <a:lnTo>
                      <a:pt x="38" y="39"/>
                    </a:lnTo>
                    <a:lnTo>
                      <a:pt x="39" y="24"/>
                    </a:lnTo>
                    <a:lnTo>
                      <a:pt x="41" y="17"/>
                    </a:lnTo>
                    <a:lnTo>
                      <a:pt x="41" y="0"/>
                    </a:lnTo>
                    <a:lnTo>
                      <a:pt x="0"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6552" name="Freeform 1008"/>
              <p:cNvSpPr>
                <a:spLocks/>
              </p:cNvSpPr>
              <p:nvPr/>
            </p:nvSpPr>
            <p:spPr bwMode="auto">
              <a:xfrm>
                <a:off x="884" y="3350"/>
                <a:ext cx="73" cy="37"/>
              </a:xfrm>
              <a:custGeom>
                <a:avLst/>
                <a:gdLst>
                  <a:gd name="T0" fmla="*/ 19 w 73"/>
                  <a:gd name="T1" fmla="*/ 20 h 37"/>
                  <a:gd name="T2" fmla="*/ 26 w 73"/>
                  <a:gd name="T3" fmla="*/ 22 h 37"/>
                  <a:gd name="T4" fmla="*/ 37 w 73"/>
                  <a:gd name="T5" fmla="*/ 22 h 37"/>
                  <a:gd name="T6" fmla="*/ 50 w 73"/>
                  <a:gd name="T7" fmla="*/ 14 h 37"/>
                  <a:gd name="T8" fmla="*/ 59 w 73"/>
                  <a:gd name="T9" fmla="*/ 9 h 37"/>
                  <a:gd name="T10" fmla="*/ 64 w 73"/>
                  <a:gd name="T11" fmla="*/ 0 h 37"/>
                  <a:gd name="T12" fmla="*/ 67 w 73"/>
                  <a:gd name="T13" fmla="*/ 1 h 37"/>
                  <a:gd name="T14" fmla="*/ 72 w 73"/>
                  <a:gd name="T15" fmla="*/ 11 h 37"/>
                  <a:gd name="T16" fmla="*/ 69 w 73"/>
                  <a:gd name="T17" fmla="*/ 14 h 37"/>
                  <a:gd name="T18" fmla="*/ 59 w 73"/>
                  <a:gd name="T19" fmla="*/ 19 h 37"/>
                  <a:gd name="T20" fmla="*/ 46 w 73"/>
                  <a:gd name="T21" fmla="*/ 22 h 37"/>
                  <a:gd name="T22" fmla="*/ 33 w 73"/>
                  <a:gd name="T23" fmla="*/ 33 h 37"/>
                  <a:gd name="T24" fmla="*/ 19 w 73"/>
                  <a:gd name="T25" fmla="*/ 36 h 37"/>
                  <a:gd name="T26" fmla="*/ 9 w 73"/>
                  <a:gd name="T27" fmla="*/ 36 h 37"/>
                  <a:gd name="T28" fmla="*/ 2 w 73"/>
                  <a:gd name="T29" fmla="*/ 34 h 37"/>
                  <a:gd name="T30" fmla="*/ 0 w 73"/>
                  <a:gd name="T31" fmla="*/ 30 h 37"/>
                  <a:gd name="T32" fmla="*/ 0 w 73"/>
                  <a:gd name="T33" fmla="*/ 28 h 37"/>
                  <a:gd name="T34" fmla="*/ 2 w 73"/>
                  <a:gd name="T35" fmla="*/ 25 h 37"/>
                  <a:gd name="T36" fmla="*/ 19 w 73"/>
                  <a:gd name="T37" fmla="*/ 2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7"/>
                  <a:gd name="T59" fmla="*/ 73 w 73"/>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7">
                    <a:moveTo>
                      <a:pt x="19" y="20"/>
                    </a:moveTo>
                    <a:lnTo>
                      <a:pt x="26" y="22"/>
                    </a:lnTo>
                    <a:lnTo>
                      <a:pt x="37" y="22"/>
                    </a:lnTo>
                    <a:lnTo>
                      <a:pt x="50" y="14"/>
                    </a:lnTo>
                    <a:lnTo>
                      <a:pt x="59" y="9"/>
                    </a:lnTo>
                    <a:lnTo>
                      <a:pt x="64" y="0"/>
                    </a:lnTo>
                    <a:lnTo>
                      <a:pt x="67" y="1"/>
                    </a:lnTo>
                    <a:lnTo>
                      <a:pt x="72" y="11"/>
                    </a:lnTo>
                    <a:lnTo>
                      <a:pt x="69" y="14"/>
                    </a:lnTo>
                    <a:lnTo>
                      <a:pt x="59" y="19"/>
                    </a:lnTo>
                    <a:lnTo>
                      <a:pt x="46" y="22"/>
                    </a:lnTo>
                    <a:lnTo>
                      <a:pt x="33" y="33"/>
                    </a:lnTo>
                    <a:lnTo>
                      <a:pt x="19" y="36"/>
                    </a:lnTo>
                    <a:lnTo>
                      <a:pt x="9" y="36"/>
                    </a:lnTo>
                    <a:lnTo>
                      <a:pt x="2" y="34"/>
                    </a:lnTo>
                    <a:lnTo>
                      <a:pt x="0" y="30"/>
                    </a:lnTo>
                    <a:lnTo>
                      <a:pt x="0" y="28"/>
                    </a:lnTo>
                    <a:lnTo>
                      <a:pt x="2" y="25"/>
                    </a:lnTo>
                    <a:lnTo>
                      <a:pt x="19"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553" name="Freeform 1009"/>
              <p:cNvSpPr>
                <a:spLocks/>
              </p:cNvSpPr>
              <p:nvPr/>
            </p:nvSpPr>
            <p:spPr bwMode="auto">
              <a:xfrm>
                <a:off x="943" y="3366"/>
                <a:ext cx="29" cy="25"/>
              </a:xfrm>
              <a:custGeom>
                <a:avLst/>
                <a:gdLst>
                  <a:gd name="T0" fmla="*/ 0 w 29"/>
                  <a:gd name="T1" fmla="*/ 6 h 25"/>
                  <a:gd name="T2" fmla="*/ 1 w 29"/>
                  <a:gd name="T3" fmla="*/ 24 h 25"/>
                  <a:gd name="T4" fmla="*/ 19 w 29"/>
                  <a:gd name="T5" fmla="*/ 24 h 25"/>
                  <a:gd name="T6" fmla="*/ 28 w 29"/>
                  <a:gd name="T7" fmla="*/ 0 h 25"/>
                  <a:gd name="T8" fmla="*/ 0 w 29"/>
                  <a:gd name="T9" fmla="*/ 6 h 25"/>
                  <a:gd name="T10" fmla="*/ 0 60000 65536"/>
                  <a:gd name="T11" fmla="*/ 0 60000 65536"/>
                  <a:gd name="T12" fmla="*/ 0 60000 65536"/>
                  <a:gd name="T13" fmla="*/ 0 60000 65536"/>
                  <a:gd name="T14" fmla="*/ 0 60000 65536"/>
                  <a:gd name="T15" fmla="*/ 0 w 29"/>
                  <a:gd name="T16" fmla="*/ 0 h 25"/>
                  <a:gd name="T17" fmla="*/ 29 w 29"/>
                  <a:gd name="T18" fmla="*/ 25 h 25"/>
                </a:gdLst>
                <a:ahLst/>
                <a:cxnLst>
                  <a:cxn ang="T10">
                    <a:pos x="T0" y="T1"/>
                  </a:cxn>
                  <a:cxn ang="T11">
                    <a:pos x="T2" y="T3"/>
                  </a:cxn>
                  <a:cxn ang="T12">
                    <a:pos x="T4" y="T5"/>
                  </a:cxn>
                  <a:cxn ang="T13">
                    <a:pos x="T6" y="T7"/>
                  </a:cxn>
                  <a:cxn ang="T14">
                    <a:pos x="T8" y="T9"/>
                  </a:cxn>
                </a:cxnLst>
                <a:rect l="T15" t="T16" r="T17" b="T18"/>
                <a:pathLst>
                  <a:path w="29" h="25">
                    <a:moveTo>
                      <a:pt x="0" y="6"/>
                    </a:moveTo>
                    <a:lnTo>
                      <a:pt x="1" y="24"/>
                    </a:lnTo>
                    <a:lnTo>
                      <a:pt x="19" y="24"/>
                    </a:lnTo>
                    <a:lnTo>
                      <a:pt x="28" y="0"/>
                    </a:lnTo>
                    <a:lnTo>
                      <a:pt x="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554" name="Freeform 1010"/>
              <p:cNvSpPr>
                <a:spLocks/>
              </p:cNvSpPr>
              <p:nvPr/>
            </p:nvSpPr>
            <p:spPr bwMode="auto">
              <a:xfrm>
                <a:off x="1016" y="2905"/>
                <a:ext cx="81" cy="92"/>
              </a:xfrm>
              <a:custGeom>
                <a:avLst/>
                <a:gdLst>
                  <a:gd name="T0" fmla="*/ 24 w 81"/>
                  <a:gd name="T1" fmla="*/ 1 h 92"/>
                  <a:gd name="T2" fmla="*/ 13 w 81"/>
                  <a:gd name="T3" fmla="*/ 4 h 92"/>
                  <a:gd name="T4" fmla="*/ 9 w 81"/>
                  <a:gd name="T5" fmla="*/ 13 h 92"/>
                  <a:gd name="T6" fmla="*/ 6 w 81"/>
                  <a:gd name="T7" fmla="*/ 23 h 92"/>
                  <a:gd name="T8" fmla="*/ 6 w 81"/>
                  <a:gd name="T9" fmla="*/ 27 h 92"/>
                  <a:gd name="T10" fmla="*/ 6 w 81"/>
                  <a:gd name="T11" fmla="*/ 32 h 92"/>
                  <a:gd name="T12" fmla="*/ 7 w 81"/>
                  <a:gd name="T13" fmla="*/ 34 h 92"/>
                  <a:gd name="T14" fmla="*/ 6 w 81"/>
                  <a:gd name="T15" fmla="*/ 39 h 92"/>
                  <a:gd name="T16" fmla="*/ 2 w 81"/>
                  <a:gd name="T17" fmla="*/ 46 h 92"/>
                  <a:gd name="T18" fmla="*/ 0 w 81"/>
                  <a:gd name="T19" fmla="*/ 47 h 92"/>
                  <a:gd name="T20" fmla="*/ 0 w 81"/>
                  <a:gd name="T21" fmla="*/ 48 h 92"/>
                  <a:gd name="T22" fmla="*/ 0 w 81"/>
                  <a:gd name="T23" fmla="*/ 49 h 92"/>
                  <a:gd name="T24" fmla="*/ 0 w 81"/>
                  <a:gd name="T25" fmla="*/ 51 h 92"/>
                  <a:gd name="T26" fmla="*/ 0 w 81"/>
                  <a:gd name="T27" fmla="*/ 53 h 92"/>
                  <a:gd name="T28" fmla="*/ 4 w 81"/>
                  <a:gd name="T29" fmla="*/ 53 h 92"/>
                  <a:gd name="T30" fmla="*/ 6 w 81"/>
                  <a:gd name="T31" fmla="*/ 54 h 92"/>
                  <a:gd name="T32" fmla="*/ 6 w 81"/>
                  <a:gd name="T33" fmla="*/ 56 h 92"/>
                  <a:gd name="T34" fmla="*/ 6 w 81"/>
                  <a:gd name="T35" fmla="*/ 58 h 92"/>
                  <a:gd name="T36" fmla="*/ 4 w 81"/>
                  <a:gd name="T37" fmla="*/ 62 h 92"/>
                  <a:gd name="T38" fmla="*/ 6 w 81"/>
                  <a:gd name="T39" fmla="*/ 64 h 92"/>
                  <a:gd name="T40" fmla="*/ 6 w 81"/>
                  <a:gd name="T41" fmla="*/ 65 h 92"/>
                  <a:gd name="T42" fmla="*/ 6 w 81"/>
                  <a:gd name="T43" fmla="*/ 66 h 92"/>
                  <a:gd name="T44" fmla="*/ 6 w 81"/>
                  <a:gd name="T45" fmla="*/ 69 h 92"/>
                  <a:gd name="T46" fmla="*/ 7 w 81"/>
                  <a:gd name="T47" fmla="*/ 69 h 92"/>
                  <a:gd name="T48" fmla="*/ 8 w 81"/>
                  <a:gd name="T49" fmla="*/ 71 h 92"/>
                  <a:gd name="T50" fmla="*/ 8 w 81"/>
                  <a:gd name="T51" fmla="*/ 74 h 92"/>
                  <a:gd name="T52" fmla="*/ 9 w 81"/>
                  <a:gd name="T53" fmla="*/ 76 h 92"/>
                  <a:gd name="T54" fmla="*/ 10 w 81"/>
                  <a:gd name="T55" fmla="*/ 76 h 92"/>
                  <a:gd name="T56" fmla="*/ 12 w 81"/>
                  <a:gd name="T57" fmla="*/ 78 h 92"/>
                  <a:gd name="T58" fmla="*/ 14 w 81"/>
                  <a:gd name="T59" fmla="*/ 79 h 92"/>
                  <a:gd name="T60" fmla="*/ 17 w 81"/>
                  <a:gd name="T61" fmla="*/ 79 h 92"/>
                  <a:gd name="T62" fmla="*/ 22 w 81"/>
                  <a:gd name="T63" fmla="*/ 79 h 92"/>
                  <a:gd name="T64" fmla="*/ 27 w 81"/>
                  <a:gd name="T65" fmla="*/ 78 h 92"/>
                  <a:gd name="T66" fmla="*/ 35 w 81"/>
                  <a:gd name="T67" fmla="*/ 91 h 92"/>
                  <a:gd name="T68" fmla="*/ 68 w 81"/>
                  <a:gd name="T69" fmla="*/ 76 h 92"/>
                  <a:gd name="T70" fmla="*/ 65 w 81"/>
                  <a:gd name="T71" fmla="*/ 71 h 92"/>
                  <a:gd name="T72" fmla="*/ 64 w 81"/>
                  <a:gd name="T73" fmla="*/ 65 h 92"/>
                  <a:gd name="T74" fmla="*/ 64 w 81"/>
                  <a:gd name="T75" fmla="*/ 61 h 92"/>
                  <a:gd name="T76" fmla="*/ 80 w 81"/>
                  <a:gd name="T77" fmla="*/ 47 h 92"/>
                  <a:gd name="T78" fmla="*/ 80 w 81"/>
                  <a:gd name="T79" fmla="*/ 15 h 92"/>
                  <a:gd name="T80" fmla="*/ 70 w 81"/>
                  <a:gd name="T81" fmla="*/ 7 h 92"/>
                  <a:gd name="T82" fmla="*/ 59 w 81"/>
                  <a:gd name="T83" fmla="*/ 2 h 92"/>
                  <a:gd name="T84" fmla="*/ 50 w 81"/>
                  <a:gd name="T85" fmla="*/ 0 h 92"/>
                  <a:gd name="T86" fmla="*/ 36 w 81"/>
                  <a:gd name="T87" fmla="*/ 0 h 92"/>
                  <a:gd name="T88" fmla="*/ 24 w 81"/>
                  <a:gd name="T89" fmla="*/ 1 h 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1"/>
                  <a:gd name="T136" fmla="*/ 0 h 92"/>
                  <a:gd name="T137" fmla="*/ 81 w 81"/>
                  <a:gd name="T138" fmla="*/ 92 h 9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1" h="92">
                    <a:moveTo>
                      <a:pt x="24" y="1"/>
                    </a:moveTo>
                    <a:lnTo>
                      <a:pt x="13" y="4"/>
                    </a:lnTo>
                    <a:lnTo>
                      <a:pt x="9" y="13"/>
                    </a:lnTo>
                    <a:lnTo>
                      <a:pt x="6" y="23"/>
                    </a:lnTo>
                    <a:lnTo>
                      <a:pt x="6" y="27"/>
                    </a:lnTo>
                    <a:lnTo>
                      <a:pt x="6" y="32"/>
                    </a:lnTo>
                    <a:lnTo>
                      <a:pt x="7" y="34"/>
                    </a:lnTo>
                    <a:lnTo>
                      <a:pt x="6" y="39"/>
                    </a:lnTo>
                    <a:lnTo>
                      <a:pt x="2" y="46"/>
                    </a:lnTo>
                    <a:lnTo>
                      <a:pt x="0" y="47"/>
                    </a:lnTo>
                    <a:lnTo>
                      <a:pt x="0" y="48"/>
                    </a:lnTo>
                    <a:lnTo>
                      <a:pt x="0" y="49"/>
                    </a:lnTo>
                    <a:lnTo>
                      <a:pt x="0" y="51"/>
                    </a:lnTo>
                    <a:lnTo>
                      <a:pt x="0" y="53"/>
                    </a:lnTo>
                    <a:lnTo>
                      <a:pt x="4" y="53"/>
                    </a:lnTo>
                    <a:lnTo>
                      <a:pt x="6" y="54"/>
                    </a:lnTo>
                    <a:lnTo>
                      <a:pt x="6" y="56"/>
                    </a:lnTo>
                    <a:lnTo>
                      <a:pt x="6" y="58"/>
                    </a:lnTo>
                    <a:lnTo>
                      <a:pt x="4" y="62"/>
                    </a:lnTo>
                    <a:lnTo>
                      <a:pt x="6" y="64"/>
                    </a:lnTo>
                    <a:lnTo>
                      <a:pt x="6" y="65"/>
                    </a:lnTo>
                    <a:lnTo>
                      <a:pt x="6" y="66"/>
                    </a:lnTo>
                    <a:lnTo>
                      <a:pt x="6" y="69"/>
                    </a:lnTo>
                    <a:lnTo>
                      <a:pt x="7" y="69"/>
                    </a:lnTo>
                    <a:lnTo>
                      <a:pt x="8" y="71"/>
                    </a:lnTo>
                    <a:lnTo>
                      <a:pt x="8" y="74"/>
                    </a:lnTo>
                    <a:lnTo>
                      <a:pt x="9" y="76"/>
                    </a:lnTo>
                    <a:lnTo>
                      <a:pt x="10" y="76"/>
                    </a:lnTo>
                    <a:lnTo>
                      <a:pt x="12" y="78"/>
                    </a:lnTo>
                    <a:lnTo>
                      <a:pt x="14" y="79"/>
                    </a:lnTo>
                    <a:lnTo>
                      <a:pt x="17" y="79"/>
                    </a:lnTo>
                    <a:lnTo>
                      <a:pt x="22" y="79"/>
                    </a:lnTo>
                    <a:lnTo>
                      <a:pt x="27" y="78"/>
                    </a:lnTo>
                    <a:lnTo>
                      <a:pt x="35" y="91"/>
                    </a:lnTo>
                    <a:lnTo>
                      <a:pt x="68" y="76"/>
                    </a:lnTo>
                    <a:lnTo>
                      <a:pt x="65" y="71"/>
                    </a:lnTo>
                    <a:lnTo>
                      <a:pt x="64" y="65"/>
                    </a:lnTo>
                    <a:lnTo>
                      <a:pt x="64" y="61"/>
                    </a:lnTo>
                    <a:lnTo>
                      <a:pt x="80" y="47"/>
                    </a:lnTo>
                    <a:lnTo>
                      <a:pt x="80" y="15"/>
                    </a:lnTo>
                    <a:lnTo>
                      <a:pt x="70" y="7"/>
                    </a:lnTo>
                    <a:lnTo>
                      <a:pt x="59" y="2"/>
                    </a:lnTo>
                    <a:lnTo>
                      <a:pt x="50" y="0"/>
                    </a:lnTo>
                    <a:lnTo>
                      <a:pt x="36" y="0"/>
                    </a:lnTo>
                    <a:lnTo>
                      <a:pt x="24" y="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6555" name="Freeform 1011"/>
              <p:cNvSpPr>
                <a:spLocks/>
              </p:cNvSpPr>
              <p:nvPr/>
            </p:nvSpPr>
            <p:spPr bwMode="auto">
              <a:xfrm>
                <a:off x="1057" y="2963"/>
                <a:ext cx="27" cy="26"/>
              </a:xfrm>
              <a:custGeom>
                <a:avLst/>
                <a:gdLst>
                  <a:gd name="T0" fmla="*/ 26 w 27"/>
                  <a:gd name="T1" fmla="*/ 0 h 26"/>
                  <a:gd name="T2" fmla="*/ 21 w 27"/>
                  <a:gd name="T3" fmla="*/ 12 h 26"/>
                  <a:gd name="T4" fmla="*/ 12 w 27"/>
                  <a:gd name="T5" fmla="*/ 17 h 26"/>
                  <a:gd name="T6" fmla="*/ 0 w 27"/>
                  <a:gd name="T7" fmla="*/ 25 h 26"/>
                  <a:gd name="T8" fmla="*/ 16 w 27"/>
                  <a:gd name="T9" fmla="*/ 19 h 26"/>
                  <a:gd name="T10" fmla="*/ 21 w 27"/>
                  <a:gd name="T11" fmla="*/ 12 h 26"/>
                  <a:gd name="T12" fmla="*/ 26 w 27"/>
                  <a:gd name="T13" fmla="*/ 0 h 26"/>
                  <a:gd name="T14" fmla="*/ 0 60000 65536"/>
                  <a:gd name="T15" fmla="*/ 0 60000 65536"/>
                  <a:gd name="T16" fmla="*/ 0 60000 65536"/>
                  <a:gd name="T17" fmla="*/ 0 60000 65536"/>
                  <a:gd name="T18" fmla="*/ 0 60000 65536"/>
                  <a:gd name="T19" fmla="*/ 0 60000 65536"/>
                  <a:gd name="T20" fmla="*/ 0 60000 65536"/>
                  <a:gd name="T21" fmla="*/ 0 w 27"/>
                  <a:gd name="T22" fmla="*/ 0 h 26"/>
                  <a:gd name="T23" fmla="*/ 27 w 27"/>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6">
                    <a:moveTo>
                      <a:pt x="26" y="0"/>
                    </a:moveTo>
                    <a:lnTo>
                      <a:pt x="21" y="12"/>
                    </a:lnTo>
                    <a:lnTo>
                      <a:pt x="12" y="17"/>
                    </a:lnTo>
                    <a:lnTo>
                      <a:pt x="0" y="25"/>
                    </a:lnTo>
                    <a:lnTo>
                      <a:pt x="16" y="19"/>
                    </a:lnTo>
                    <a:lnTo>
                      <a:pt x="21" y="12"/>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6556" name="Freeform 1012"/>
              <p:cNvSpPr>
                <a:spLocks/>
              </p:cNvSpPr>
              <p:nvPr/>
            </p:nvSpPr>
            <p:spPr bwMode="auto">
              <a:xfrm>
                <a:off x="1027" y="2934"/>
                <a:ext cx="29" cy="1"/>
              </a:xfrm>
              <a:custGeom>
                <a:avLst/>
                <a:gdLst>
                  <a:gd name="T0" fmla="*/ 0 w 29"/>
                  <a:gd name="T1" fmla="*/ 0 h 1"/>
                  <a:gd name="T2" fmla="*/ 0 w 29"/>
                  <a:gd name="T3" fmla="*/ 0 h 1"/>
                  <a:gd name="T4" fmla="*/ 2 w 29"/>
                  <a:gd name="T5" fmla="*/ 0 h 1"/>
                  <a:gd name="T6" fmla="*/ 7 w 29"/>
                  <a:gd name="T7" fmla="*/ 0 h 1"/>
                  <a:gd name="T8" fmla="*/ 14 w 29"/>
                  <a:gd name="T9" fmla="*/ 0 h 1"/>
                  <a:gd name="T10" fmla="*/ 23 w 29"/>
                  <a:gd name="T11" fmla="*/ 0 h 1"/>
                  <a:gd name="T12" fmla="*/ 28 w 29"/>
                  <a:gd name="T13" fmla="*/ 0 h 1"/>
                  <a:gd name="T14" fmla="*/ 19 w 29"/>
                  <a:gd name="T15" fmla="*/ 0 h 1"/>
                  <a:gd name="T16" fmla="*/ 15 w 29"/>
                  <a:gd name="T17" fmla="*/ 0 h 1"/>
                  <a:gd name="T18" fmla="*/ 10 w 29"/>
                  <a:gd name="T19" fmla="*/ 0 h 1"/>
                  <a:gd name="T20" fmla="*/ 7 w 29"/>
                  <a:gd name="T21" fmla="*/ 0 h 1"/>
                  <a:gd name="T22" fmla="*/ 2 w 29"/>
                  <a:gd name="T23" fmla="*/ 0 h 1"/>
                  <a:gd name="T24" fmla="*/ 0 w 29"/>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1"/>
                  <a:gd name="T41" fmla="*/ 29 w 29"/>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1">
                    <a:moveTo>
                      <a:pt x="0" y="0"/>
                    </a:moveTo>
                    <a:lnTo>
                      <a:pt x="0" y="0"/>
                    </a:lnTo>
                    <a:lnTo>
                      <a:pt x="2" y="0"/>
                    </a:lnTo>
                    <a:lnTo>
                      <a:pt x="7" y="0"/>
                    </a:lnTo>
                    <a:lnTo>
                      <a:pt x="14" y="0"/>
                    </a:lnTo>
                    <a:lnTo>
                      <a:pt x="23" y="0"/>
                    </a:lnTo>
                    <a:lnTo>
                      <a:pt x="28" y="0"/>
                    </a:lnTo>
                    <a:lnTo>
                      <a:pt x="19" y="0"/>
                    </a:lnTo>
                    <a:lnTo>
                      <a:pt x="15" y="0"/>
                    </a:lnTo>
                    <a:lnTo>
                      <a:pt x="10" y="0"/>
                    </a:lnTo>
                    <a:lnTo>
                      <a:pt x="7" y="0"/>
                    </a:lnTo>
                    <a:lnTo>
                      <a:pt x="2" y="0"/>
                    </a:lnTo>
                    <a:lnTo>
                      <a:pt x="0" y="0"/>
                    </a:lnTo>
                  </a:path>
                </a:pathLst>
              </a:custGeom>
              <a:solidFill>
                <a:srgbClr val="201000"/>
              </a:solidFill>
              <a:ln w="9525" cap="rnd">
                <a:noFill/>
                <a:round/>
                <a:headEnd type="none" w="sm" len="sm"/>
                <a:tailEnd type="none" w="sm" len="sm"/>
              </a:ln>
            </p:spPr>
            <p:txBody>
              <a:bodyPr/>
              <a:lstStyle/>
              <a:p>
                <a:endParaRPr lang="es-ES"/>
              </a:p>
            </p:txBody>
          </p:sp>
          <p:sp>
            <p:nvSpPr>
              <p:cNvPr id="106557" name="Freeform 1013"/>
              <p:cNvSpPr>
                <a:spLocks/>
              </p:cNvSpPr>
              <p:nvPr/>
            </p:nvSpPr>
            <p:spPr bwMode="auto">
              <a:xfrm>
                <a:off x="1064" y="2940"/>
                <a:ext cx="26" cy="24"/>
              </a:xfrm>
              <a:custGeom>
                <a:avLst/>
                <a:gdLst>
                  <a:gd name="T0" fmla="*/ 0 w 26"/>
                  <a:gd name="T1" fmla="*/ 2 h 24"/>
                  <a:gd name="T2" fmla="*/ 6 w 26"/>
                  <a:gd name="T3" fmla="*/ 0 h 24"/>
                  <a:gd name="T4" fmla="*/ 19 w 26"/>
                  <a:gd name="T5" fmla="*/ 2 h 24"/>
                  <a:gd name="T6" fmla="*/ 19 w 26"/>
                  <a:gd name="T7" fmla="*/ 4 h 24"/>
                  <a:gd name="T8" fmla="*/ 19 w 26"/>
                  <a:gd name="T9" fmla="*/ 10 h 24"/>
                  <a:gd name="T10" fmla="*/ 19 w 26"/>
                  <a:gd name="T11" fmla="*/ 15 h 24"/>
                  <a:gd name="T12" fmla="*/ 19 w 26"/>
                  <a:gd name="T13" fmla="*/ 18 h 24"/>
                  <a:gd name="T14" fmla="*/ 12 w 26"/>
                  <a:gd name="T15" fmla="*/ 12 h 24"/>
                  <a:gd name="T16" fmla="*/ 12 w 26"/>
                  <a:gd name="T17" fmla="*/ 10 h 24"/>
                  <a:gd name="T18" fmla="*/ 6 w 26"/>
                  <a:gd name="T19" fmla="*/ 8 h 24"/>
                  <a:gd name="T20" fmla="*/ 12 w 26"/>
                  <a:gd name="T21" fmla="*/ 10 h 24"/>
                  <a:gd name="T22" fmla="*/ 12 w 26"/>
                  <a:gd name="T23" fmla="*/ 15 h 24"/>
                  <a:gd name="T24" fmla="*/ 19 w 26"/>
                  <a:gd name="T25" fmla="*/ 18 h 24"/>
                  <a:gd name="T26" fmla="*/ 12 w 26"/>
                  <a:gd name="T27" fmla="*/ 23 h 24"/>
                  <a:gd name="T28" fmla="*/ 19 w 26"/>
                  <a:gd name="T29" fmla="*/ 20 h 24"/>
                  <a:gd name="T30" fmla="*/ 25 w 26"/>
                  <a:gd name="T31" fmla="*/ 17 h 24"/>
                  <a:gd name="T32" fmla="*/ 25 w 26"/>
                  <a:gd name="T33" fmla="*/ 10 h 24"/>
                  <a:gd name="T34" fmla="*/ 25 w 26"/>
                  <a:gd name="T35" fmla="*/ 2 h 24"/>
                  <a:gd name="T36" fmla="*/ 19 w 26"/>
                  <a:gd name="T37" fmla="*/ 0 h 24"/>
                  <a:gd name="T38" fmla="*/ 12 w 26"/>
                  <a:gd name="T39" fmla="*/ 0 h 24"/>
                  <a:gd name="T40" fmla="*/ 6 w 26"/>
                  <a:gd name="T41" fmla="*/ 0 h 24"/>
                  <a:gd name="T42" fmla="*/ 0 w 26"/>
                  <a:gd name="T43" fmla="*/ 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24"/>
                  <a:gd name="T68" fmla="*/ 26 w 26"/>
                  <a:gd name="T69" fmla="*/ 24 h 2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24">
                    <a:moveTo>
                      <a:pt x="0" y="2"/>
                    </a:moveTo>
                    <a:lnTo>
                      <a:pt x="6" y="0"/>
                    </a:lnTo>
                    <a:lnTo>
                      <a:pt x="19" y="2"/>
                    </a:lnTo>
                    <a:lnTo>
                      <a:pt x="19" y="4"/>
                    </a:lnTo>
                    <a:lnTo>
                      <a:pt x="19" y="10"/>
                    </a:lnTo>
                    <a:lnTo>
                      <a:pt x="19" y="15"/>
                    </a:lnTo>
                    <a:lnTo>
                      <a:pt x="19" y="18"/>
                    </a:lnTo>
                    <a:lnTo>
                      <a:pt x="12" y="12"/>
                    </a:lnTo>
                    <a:lnTo>
                      <a:pt x="12" y="10"/>
                    </a:lnTo>
                    <a:lnTo>
                      <a:pt x="6" y="8"/>
                    </a:lnTo>
                    <a:lnTo>
                      <a:pt x="12" y="10"/>
                    </a:lnTo>
                    <a:lnTo>
                      <a:pt x="12" y="15"/>
                    </a:lnTo>
                    <a:lnTo>
                      <a:pt x="19" y="18"/>
                    </a:lnTo>
                    <a:lnTo>
                      <a:pt x="12" y="23"/>
                    </a:lnTo>
                    <a:lnTo>
                      <a:pt x="19" y="20"/>
                    </a:lnTo>
                    <a:lnTo>
                      <a:pt x="25" y="17"/>
                    </a:lnTo>
                    <a:lnTo>
                      <a:pt x="25" y="10"/>
                    </a:lnTo>
                    <a:lnTo>
                      <a:pt x="25" y="2"/>
                    </a:lnTo>
                    <a:lnTo>
                      <a:pt x="19" y="0"/>
                    </a:lnTo>
                    <a:lnTo>
                      <a:pt x="12" y="0"/>
                    </a:lnTo>
                    <a:lnTo>
                      <a:pt x="6" y="0"/>
                    </a:lnTo>
                    <a:lnTo>
                      <a:pt x="0" y="2"/>
                    </a:lnTo>
                  </a:path>
                </a:pathLst>
              </a:custGeom>
              <a:solidFill>
                <a:srgbClr val="402000"/>
              </a:solidFill>
              <a:ln w="9525" cap="rnd">
                <a:noFill/>
                <a:round/>
                <a:headEnd type="none" w="sm" len="sm"/>
                <a:tailEnd type="none" w="sm" len="sm"/>
              </a:ln>
            </p:spPr>
            <p:txBody>
              <a:bodyPr/>
              <a:lstStyle/>
              <a:p>
                <a:endParaRPr lang="es-ES"/>
              </a:p>
            </p:txBody>
          </p:sp>
          <p:sp>
            <p:nvSpPr>
              <p:cNvPr id="106558" name="Freeform 1014"/>
              <p:cNvSpPr>
                <a:spLocks/>
              </p:cNvSpPr>
              <p:nvPr/>
            </p:nvSpPr>
            <p:spPr bwMode="auto">
              <a:xfrm>
                <a:off x="1061" y="2940"/>
                <a:ext cx="28" cy="24"/>
              </a:xfrm>
              <a:custGeom>
                <a:avLst/>
                <a:gdLst>
                  <a:gd name="T0" fmla="*/ 0 w 28"/>
                  <a:gd name="T1" fmla="*/ 5 h 24"/>
                  <a:gd name="T2" fmla="*/ 2 w 28"/>
                  <a:gd name="T3" fmla="*/ 1 h 24"/>
                  <a:gd name="T4" fmla="*/ 12 w 28"/>
                  <a:gd name="T5" fmla="*/ 0 h 24"/>
                  <a:gd name="T6" fmla="*/ 18 w 28"/>
                  <a:gd name="T7" fmla="*/ 0 h 24"/>
                  <a:gd name="T8" fmla="*/ 22 w 28"/>
                  <a:gd name="T9" fmla="*/ 2 h 24"/>
                  <a:gd name="T10" fmla="*/ 27 w 28"/>
                  <a:gd name="T11" fmla="*/ 5 h 24"/>
                  <a:gd name="T12" fmla="*/ 27 w 28"/>
                  <a:gd name="T13" fmla="*/ 7 h 24"/>
                  <a:gd name="T14" fmla="*/ 22 w 28"/>
                  <a:gd name="T15" fmla="*/ 10 h 24"/>
                  <a:gd name="T16" fmla="*/ 22 w 28"/>
                  <a:gd name="T17" fmla="*/ 15 h 24"/>
                  <a:gd name="T18" fmla="*/ 22 w 28"/>
                  <a:gd name="T19" fmla="*/ 17 h 24"/>
                  <a:gd name="T20" fmla="*/ 15 w 28"/>
                  <a:gd name="T21" fmla="*/ 19 h 24"/>
                  <a:gd name="T22" fmla="*/ 12 w 28"/>
                  <a:gd name="T23" fmla="*/ 19 h 24"/>
                  <a:gd name="T24" fmla="*/ 9 w 28"/>
                  <a:gd name="T25" fmla="*/ 19 h 24"/>
                  <a:gd name="T26" fmla="*/ 9 w 28"/>
                  <a:gd name="T27" fmla="*/ 20 h 24"/>
                  <a:gd name="T28" fmla="*/ 12 w 28"/>
                  <a:gd name="T29" fmla="*/ 23 h 24"/>
                  <a:gd name="T30" fmla="*/ 15 w 28"/>
                  <a:gd name="T31" fmla="*/ 20 h 24"/>
                  <a:gd name="T32" fmla="*/ 22 w 28"/>
                  <a:gd name="T33" fmla="*/ 20 h 24"/>
                  <a:gd name="T34" fmla="*/ 27 w 28"/>
                  <a:gd name="T35" fmla="*/ 17 h 24"/>
                  <a:gd name="T36" fmla="*/ 27 w 28"/>
                  <a:gd name="T37" fmla="*/ 12 h 24"/>
                  <a:gd name="T38" fmla="*/ 27 w 28"/>
                  <a:gd name="T39" fmla="*/ 7 h 24"/>
                  <a:gd name="T40" fmla="*/ 27 w 28"/>
                  <a:gd name="T41" fmla="*/ 5 h 24"/>
                  <a:gd name="T42" fmla="*/ 22 w 28"/>
                  <a:gd name="T43" fmla="*/ 2 h 24"/>
                  <a:gd name="T44" fmla="*/ 22 w 28"/>
                  <a:gd name="T45" fmla="*/ 0 h 24"/>
                  <a:gd name="T46" fmla="*/ 12 w 28"/>
                  <a:gd name="T47" fmla="*/ 0 h 24"/>
                  <a:gd name="T48" fmla="*/ 2 w 28"/>
                  <a:gd name="T49" fmla="*/ 0 h 24"/>
                  <a:gd name="T50" fmla="*/ 2 w 28"/>
                  <a:gd name="T51" fmla="*/ 1 h 24"/>
                  <a:gd name="T52" fmla="*/ 0 w 28"/>
                  <a:gd name="T53" fmla="*/ 5 h 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8"/>
                  <a:gd name="T82" fmla="*/ 0 h 24"/>
                  <a:gd name="T83" fmla="*/ 28 w 28"/>
                  <a:gd name="T84" fmla="*/ 24 h 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8" h="24">
                    <a:moveTo>
                      <a:pt x="0" y="5"/>
                    </a:moveTo>
                    <a:lnTo>
                      <a:pt x="2" y="1"/>
                    </a:lnTo>
                    <a:lnTo>
                      <a:pt x="12" y="0"/>
                    </a:lnTo>
                    <a:lnTo>
                      <a:pt x="18" y="0"/>
                    </a:lnTo>
                    <a:lnTo>
                      <a:pt x="22" y="2"/>
                    </a:lnTo>
                    <a:lnTo>
                      <a:pt x="27" y="5"/>
                    </a:lnTo>
                    <a:lnTo>
                      <a:pt x="27" y="7"/>
                    </a:lnTo>
                    <a:lnTo>
                      <a:pt x="22" y="10"/>
                    </a:lnTo>
                    <a:lnTo>
                      <a:pt x="22" y="15"/>
                    </a:lnTo>
                    <a:lnTo>
                      <a:pt x="22" y="17"/>
                    </a:lnTo>
                    <a:lnTo>
                      <a:pt x="15" y="19"/>
                    </a:lnTo>
                    <a:lnTo>
                      <a:pt x="12" y="19"/>
                    </a:lnTo>
                    <a:lnTo>
                      <a:pt x="9" y="19"/>
                    </a:lnTo>
                    <a:lnTo>
                      <a:pt x="9" y="20"/>
                    </a:lnTo>
                    <a:lnTo>
                      <a:pt x="12" y="23"/>
                    </a:lnTo>
                    <a:lnTo>
                      <a:pt x="15" y="20"/>
                    </a:lnTo>
                    <a:lnTo>
                      <a:pt x="22" y="20"/>
                    </a:lnTo>
                    <a:lnTo>
                      <a:pt x="27" y="17"/>
                    </a:lnTo>
                    <a:lnTo>
                      <a:pt x="27" y="12"/>
                    </a:lnTo>
                    <a:lnTo>
                      <a:pt x="27" y="7"/>
                    </a:lnTo>
                    <a:lnTo>
                      <a:pt x="27" y="5"/>
                    </a:lnTo>
                    <a:lnTo>
                      <a:pt x="22" y="2"/>
                    </a:lnTo>
                    <a:lnTo>
                      <a:pt x="22" y="0"/>
                    </a:lnTo>
                    <a:lnTo>
                      <a:pt x="12" y="0"/>
                    </a:lnTo>
                    <a:lnTo>
                      <a:pt x="2" y="0"/>
                    </a:lnTo>
                    <a:lnTo>
                      <a:pt x="2" y="1"/>
                    </a:lnTo>
                    <a:lnTo>
                      <a:pt x="0" y="5"/>
                    </a:lnTo>
                  </a:path>
                </a:pathLst>
              </a:custGeom>
              <a:solidFill>
                <a:srgbClr val="402000"/>
              </a:solidFill>
              <a:ln w="9525" cap="rnd">
                <a:noFill/>
                <a:round/>
                <a:headEnd type="none" w="sm" len="sm"/>
                <a:tailEnd type="none" w="sm" len="sm"/>
              </a:ln>
            </p:spPr>
            <p:txBody>
              <a:bodyPr/>
              <a:lstStyle/>
              <a:p>
                <a:endParaRPr lang="es-ES"/>
              </a:p>
            </p:txBody>
          </p:sp>
          <p:sp>
            <p:nvSpPr>
              <p:cNvPr id="106559" name="Freeform 1015"/>
              <p:cNvSpPr>
                <a:spLocks/>
              </p:cNvSpPr>
              <p:nvPr/>
            </p:nvSpPr>
            <p:spPr bwMode="auto">
              <a:xfrm>
                <a:off x="896" y="3092"/>
                <a:ext cx="64" cy="33"/>
              </a:xfrm>
              <a:custGeom>
                <a:avLst/>
                <a:gdLst>
                  <a:gd name="T0" fmla="*/ 63 w 64"/>
                  <a:gd name="T1" fmla="*/ 17 h 33"/>
                  <a:gd name="T2" fmla="*/ 54 w 64"/>
                  <a:gd name="T3" fmla="*/ 16 h 33"/>
                  <a:gd name="T4" fmla="*/ 51 w 64"/>
                  <a:gd name="T5" fmla="*/ 16 h 33"/>
                  <a:gd name="T6" fmla="*/ 50 w 64"/>
                  <a:gd name="T7" fmla="*/ 14 h 33"/>
                  <a:gd name="T8" fmla="*/ 48 w 64"/>
                  <a:gd name="T9" fmla="*/ 12 h 33"/>
                  <a:gd name="T10" fmla="*/ 44 w 64"/>
                  <a:gd name="T11" fmla="*/ 8 h 33"/>
                  <a:gd name="T12" fmla="*/ 37 w 64"/>
                  <a:gd name="T13" fmla="*/ 5 h 33"/>
                  <a:gd name="T14" fmla="*/ 36 w 64"/>
                  <a:gd name="T15" fmla="*/ 3 h 33"/>
                  <a:gd name="T16" fmla="*/ 35 w 64"/>
                  <a:gd name="T17" fmla="*/ 0 h 33"/>
                  <a:gd name="T18" fmla="*/ 32 w 64"/>
                  <a:gd name="T19" fmla="*/ 0 h 33"/>
                  <a:gd name="T20" fmla="*/ 20 w 64"/>
                  <a:gd name="T21" fmla="*/ 0 h 33"/>
                  <a:gd name="T22" fmla="*/ 16 w 64"/>
                  <a:gd name="T23" fmla="*/ 0 h 33"/>
                  <a:gd name="T24" fmla="*/ 13 w 64"/>
                  <a:gd name="T25" fmla="*/ 0 h 33"/>
                  <a:gd name="T26" fmla="*/ 12 w 64"/>
                  <a:gd name="T27" fmla="*/ 0 h 33"/>
                  <a:gd name="T28" fmla="*/ 8 w 64"/>
                  <a:gd name="T29" fmla="*/ 1 h 33"/>
                  <a:gd name="T30" fmla="*/ 6 w 64"/>
                  <a:gd name="T31" fmla="*/ 3 h 33"/>
                  <a:gd name="T32" fmla="*/ 4 w 64"/>
                  <a:gd name="T33" fmla="*/ 3 h 33"/>
                  <a:gd name="T34" fmla="*/ 3 w 64"/>
                  <a:gd name="T35" fmla="*/ 3 h 33"/>
                  <a:gd name="T36" fmla="*/ 1 w 64"/>
                  <a:gd name="T37" fmla="*/ 6 h 33"/>
                  <a:gd name="T38" fmla="*/ 0 w 64"/>
                  <a:gd name="T39" fmla="*/ 8 h 33"/>
                  <a:gd name="T40" fmla="*/ 0 w 64"/>
                  <a:gd name="T41" fmla="*/ 9 h 33"/>
                  <a:gd name="T42" fmla="*/ 0 w 64"/>
                  <a:gd name="T43" fmla="*/ 11 h 33"/>
                  <a:gd name="T44" fmla="*/ 0 w 64"/>
                  <a:gd name="T45" fmla="*/ 12 h 33"/>
                  <a:gd name="T46" fmla="*/ 3 w 64"/>
                  <a:gd name="T47" fmla="*/ 12 h 33"/>
                  <a:gd name="T48" fmla="*/ 4 w 64"/>
                  <a:gd name="T49" fmla="*/ 12 h 33"/>
                  <a:gd name="T50" fmla="*/ 8 w 64"/>
                  <a:gd name="T51" fmla="*/ 11 h 33"/>
                  <a:gd name="T52" fmla="*/ 10 w 64"/>
                  <a:gd name="T53" fmla="*/ 11 h 33"/>
                  <a:gd name="T54" fmla="*/ 12 w 64"/>
                  <a:gd name="T55" fmla="*/ 9 h 33"/>
                  <a:gd name="T56" fmla="*/ 14 w 64"/>
                  <a:gd name="T57" fmla="*/ 9 h 33"/>
                  <a:gd name="T58" fmla="*/ 16 w 64"/>
                  <a:gd name="T59" fmla="*/ 11 h 33"/>
                  <a:gd name="T60" fmla="*/ 12 w 64"/>
                  <a:gd name="T61" fmla="*/ 12 h 33"/>
                  <a:gd name="T62" fmla="*/ 9 w 64"/>
                  <a:gd name="T63" fmla="*/ 12 h 33"/>
                  <a:gd name="T64" fmla="*/ 4 w 64"/>
                  <a:gd name="T65" fmla="*/ 14 h 33"/>
                  <a:gd name="T66" fmla="*/ 3 w 64"/>
                  <a:gd name="T67" fmla="*/ 16 h 33"/>
                  <a:gd name="T68" fmla="*/ 4 w 64"/>
                  <a:gd name="T69" fmla="*/ 17 h 33"/>
                  <a:gd name="T70" fmla="*/ 8 w 64"/>
                  <a:gd name="T71" fmla="*/ 17 h 33"/>
                  <a:gd name="T72" fmla="*/ 12 w 64"/>
                  <a:gd name="T73" fmla="*/ 16 h 33"/>
                  <a:gd name="T74" fmla="*/ 17 w 64"/>
                  <a:gd name="T75" fmla="*/ 16 h 33"/>
                  <a:gd name="T76" fmla="*/ 22 w 64"/>
                  <a:gd name="T77" fmla="*/ 16 h 33"/>
                  <a:gd name="T78" fmla="*/ 24 w 64"/>
                  <a:gd name="T79" fmla="*/ 17 h 33"/>
                  <a:gd name="T80" fmla="*/ 25 w 64"/>
                  <a:gd name="T81" fmla="*/ 19 h 33"/>
                  <a:gd name="T82" fmla="*/ 28 w 64"/>
                  <a:gd name="T83" fmla="*/ 21 h 33"/>
                  <a:gd name="T84" fmla="*/ 32 w 64"/>
                  <a:gd name="T85" fmla="*/ 24 h 33"/>
                  <a:gd name="T86" fmla="*/ 32 w 64"/>
                  <a:gd name="T87" fmla="*/ 25 h 33"/>
                  <a:gd name="T88" fmla="*/ 36 w 64"/>
                  <a:gd name="T89" fmla="*/ 27 h 33"/>
                  <a:gd name="T90" fmla="*/ 37 w 64"/>
                  <a:gd name="T91" fmla="*/ 27 h 33"/>
                  <a:gd name="T92" fmla="*/ 40 w 64"/>
                  <a:gd name="T93" fmla="*/ 27 h 33"/>
                  <a:gd name="T94" fmla="*/ 45 w 64"/>
                  <a:gd name="T95" fmla="*/ 28 h 33"/>
                  <a:gd name="T96" fmla="*/ 48 w 64"/>
                  <a:gd name="T97" fmla="*/ 28 h 33"/>
                  <a:gd name="T98" fmla="*/ 51 w 64"/>
                  <a:gd name="T99" fmla="*/ 29 h 33"/>
                  <a:gd name="T100" fmla="*/ 63 w 64"/>
                  <a:gd name="T101" fmla="*/ 32 h 33"/>
                  <a:gd name="T102" fmla="*/ 63 w 64"/>
                  <a:gd name="T103" fmla="*/ 17 h 3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4"/>
                  <a:gd name="T157" fmla="*/ 0 h 33"/>
                  <a:gd name="T158" fmla="*/ 64 w 64"/>
                  <a:gd name="T159" fmla="*/ 33 h 3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4" h="33">
                    <a:moveTo>
                      <a:pt x="63" y="17"/>
                    </a:moveTo>
                    <a:lnTo>
                      <a:pt x="54" y="16"/>
                    </a:lnTo>
                    <a:lnTo>
                      <a:pt x="51" y="16"/>
                    </a:lnTo>
                    <a:lnTo>
                      <a:pt x="50" y="14"/>
                    </a:lnTo>
                    <a:lnTo>
                      <a:pt x="48" y="12"/>
                    </a:lnTo>
                    <a:lnTo>
                      <a:pt x="44" y="8"/>
                    </a:lnTo>
                    <a:lnTo>
                      <a:pt x="37" y="5"/>
                    </a:lnTo>
                    <a:lnTo>
                      <a:pt x="36" y="3"/>
                    </a:lnTo>
                    <a:lnTo>
                      <a:pt x="35" y="0"/>
                    </a:lnTo>
                    <a:lnTo>
                      <a:pt x="32" y="0"/>
                    </a:lnTo>
                    <a:lnTo>
                      <a:pt x="20" y="0"/>
                    </a:lnTo>
                    <a:lnTo>
                      <a:pt x="16" y="0"/>
                    </a:lnTo>
                    <a:lnTo>
                      <a:pt x="13" y="0"/>
                    </a:lnTo>
                    <a:lnTo>
                      <a:pt x="12" y="0"/>
                    </a:lnTo>
                    <a:lnTo>
                      <a:pt x="8" y="1"/>
                    </a:lnTo>
                    <a:lnTo>
                      <a:pt x="6" y="3"/>
                    </a:lnTo>
                    <a:lnTo>
                      <a:pt x="4" y="3"/>
                    </a:lnTo>
                    <a:lnTo>
                      <a:pt x="3" y="3"/>
                    </a:lnTo>
                    <a:lnTo>
                      <a:pt x="1" y="6"/>
                    </a:lnTo>
                    <a:lnTo>
                      <a:pt x="0" y="8"/>
                    </a:lnTo>
                    <a:lnTo>
                      <a:pt x="0" y="9"/>
                    </a:lnTo>
                    <a:lnTo>
                      <a:pt x="0" y="11"/>
                    </a:lnTo>
                    <a:lnTo>
                      <a:pt x="0" y="12"/>
                    </a:lnTo>
                    <a:lnTo>
                      <a:pt x="3" y="12"/>
                    </a:lnTo>
                    <a:lnTo>
                      <a:pt x="4" y="12"/>
                    </a:lnTo>
                    <a:lnTo>
                      <a:pt x="8" y="11"/>
                    </a:lnTo>
                    <a:lnTo>
                      <a:pt x="10" y="11"/>
                    </a:lnTo>
                    <a:lnTo>
                      <a:pt x="12" y="9"/>
                    </a:lnTo>
                    <a:lnTo>
                      <a:pt x="14" y="9"/>
                    </a:lnTo>
                    <a:lnTo>
                      <a:pt x="16" y="11"/>
                    </a:lnTo>
                    <a:lnTo>
                      <a:pt x="12" y="12"/>
                    </a:lnTo>
                    <a:lnTo>
                      <a:pt x="9" y="12"/>
                    </a:lnTo>
                    <a:lnTo>
                      <a:pt x="4" y="14"/>
                    </a:lnTo>
                    <a:lnTo>
                      <a:pt x="3" y="16"/>
                    </a:lnTo>
                    <a:lnTo>
                      <a:pt x="4" y="17"/>
                    </a:lnTo>
                    <a:lnTo>
                      <a:pt x="8" y="17"/>
                    </a:lnTo>
                    <a:lnTo>
                      <a:pt x="12" y="16"/>
                    </a:lnTo>
                    <a:lnTo>
                      <a:pt x="17" y="16"/>
                    </a:lnTo>
                    <a:lnTo>
                      <a:pt x="22" y="16"/>
                    </a:lnTo>
                    <a:lnTo>
                      <a:pt x="24" y="17"/>
                    </a:lnTo>
                    <a:lnTo>
                      <a:pt x="25" y="19"/>
                    </a:lnTo>
                    <a:lnTo>
                      <a:pt x="28" y="21"/>
                    </a:lnTo>
                    <a:lnTo>
                      <a:pt x="32" y="24"/>
                    </a:lnTo>
                    <a:lnTo>
                      <a:pt x="32" y="25"/>
                    </a:lnTo>
                    <a:lnTo>
                      <a:pt x="36" y="27"/>
                    </a:lnTo>
                    <a:lnTo>
                      <a:pt x="37" y="27"/>
                    </a:lnTo>
                    <a:lnTo>
                      <a:pt x="40" y="27"/>
                    </a:lnTo>
                    <a:lnTo>
                      <a:pt x="45" y="28"/>
                    </a:lnTo>
                    <a:lnTo>
                      <a:pt x="48" y="28"/>
                    </a:lnTo>
                    <a:lnTo>
                      <a:pt x="51" y="29"/>
                    </a:lnTo>
                    <a:lnTo>
                      <a:pt x="63" y="32"/>
                    </a:lnTo>
                    <a:lnTo>
                      <a:pt x="63" y="17"/>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6560" name="Freeform 1016"/>
              <p:cNvSpPr>
                <a:spLocks/>
              </p:cNvSpPr>
              <p:nvPr/>
            </p:nvSpPr>
            <p:spPr bwMode="auto">
              <a:xfrm>
                <a:off x="904" y="3097"/>
                <a:ext cx="27" cy="1"/>
              </a:xfrm>
              <a:custGeom>
                <a:avLst/>
                <a:gdLst>
                  <a:gd name="T0" fmla="*/ 0 w 27"/>
                  <a:gd name="T1" fmla="*/ 0 h 1"/>
                  <a:gd name="T2" fmla="*/ 4 w 27"/>
                  <a:gd name="T3" fmla="*/ 0 h 1"/>
                  <a:gd name="T4" fmla="*/ 6 w 27"/>
                  <a:gd name="T5" fmla="*/ 0 h 1"/>
                  <a:gd name="T6" fmla="*/ 12 w 27"/>
                  <a:gd name="T7" fmla="*/ 0 h 1"/>
                  <a:gd name="T8" fmla="*/ 14 w 27"/>
                  <a:gd name="T9" fmla="*/ 0 h 1"/>
                  <a:gd name="T10" fmla="*/ 21 w 27"/>
                  <a:gd name="T11" fmla="*/ 0 h 1"/>
                  <a:gd name="T12" fmla="*/ 26 w 27"/>
                  <a:gd name="T13" fmla="*/ 0 h 1"/>
                  <a:gd name="T14" fmla="*/ 19 w 27"/>
                  <a:gd name="T15" fmla="*/ 0 h 1"/>
                  <a:gd name="T16" fmla="*/ 13 w 27"/>
                  <a:gd name="T17" fmla="*/ 0 h 1"/>
                  <a:gd name="T18" fmla="*/ 6 w 27"/>
                  <a:gd name="T19" fmla="*/ 0 h 1"/>
                  <a:gd name="T20" fmla="*/ 4 w 27"/>
                  <a:gd name="T21" fmla="*/ 0 h 1"/>
                  <a:gd name="T22" fmla="*/ 0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0" y="0"/>
                    </a:moveTo>
                    <a:lnTo>
                      <a:pt x="4" y="0"/>
                    </a:lnTo>
                    <a:lnTo>
                      <a:pt x="6" y="0"/>
                    </a:lnTo>
                    <a:lnTo>
                      <a:pt x="12" y="0"/>
                    </a:lnTo>
                    <a:lnTo>
                      <a:pt x="14" y="0"/>
                    </a:lnTo>
                    <a:lnTo>
                      <a:pt x="21" y="0"/>
                    </a:lnTo>
                    <a:lnTo>
                      <a:pt x="26" y="0"/>
                    </a:lnTo>
                    <a:lnTo>
                      <a:pt x="19" y="0"/>
                    </a:lnTo>
                    <a:lnTo>
                      <a:pt x="13" y="0"/>
                    </a:lnTo>
                    <a:lnTo>
                      <a:pt x="6" y="0"/>
                    </a:lnTo>
                    <a:lnTo>
                      <a:pt x="4"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561" name="Freeform 1017"/>
              <p:cNvSpPr>
                <a:spLocks/>
              </p:cNvSpPr>
              <p:nvPr/>
            </p:nvSpPr>
            <p:spPr bwMode="auto">
              <a:xfrm>
                <a:off x="914" y="3092"/>
                <a:ext cx="27" cy="26"/>
              </a:xfrm>
              <a:custGeom>
                <a:avLst/>
                <a:gdLst>
                  <a:gd name="T0" fmla="*/ 6 w 27"/>
                  <a:gd name="T1" fmla="*/ 0 h 26"/>
                  <a:gd name="T2" fmla="*/ 2 w 27"/>
                  <a:gd name="T3" fmla="*/ 0 h 26"/>
                  <a:gd name="T4" fmla="*/ 0 w 27"/>
                  <a:gd name="T5" fmla="*/ 0 h 26"/>
                  <a:gd name="T6" fmla="*/ 6 w 27"/>
                  <a:gd name="T7" fmla="*/ 0 h 26"/>
                  <a:gd name="T8" fmla="*/ 13 w 27"/>
                  <a:gd name="T9" fmla="*/ 25 h 26"/>
                  <a:gd name="T10" fmla="*/ 19 w 27"/>
                  <a:gd name="T11" fmla="*/ 25 h 26"/>
                  <a:gd name="T12" fmla="*/ 23 w 27"/>
                  <a:gd name="T13" fmla="*/ 25 h 26"/>
                  <a:gd name="T14" fmla="*/ 26 w 27"/>
                  <a:gd name="T15" fmla="*/ 25 h 26"/>
                  <a:gd name="T16" fmla="*/ 19 w 27"/>
                  <a:gd name="T17" fmla="*/ 25 h 26"/>
                  <a:gd name="T18" fmla="*/ 12 w 27"/>
                  <a:gd name="T19" fmla="*/ 0 h 26"/>
                  <a:gd name="T20" fmla="*/ 6 w 27"/>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6"/>
                  <a:gd name="T35" fmla="*/ 27 w 27"/>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6">
                    <a:moveTo>
                      <a:pt x="6" y="0"/>
                    </a:moveTo>
                    <a:lnTo>
                      <a:pt x="2" y="0"/>
                    </a:lnTo>
                    <a:lnTo>
                      <a:pt x="0" y="0"/>
                    </a:lnTo>
                    <a:lnTo>
                      <a:pt x="6" y="0"/>
                    </a:lnTo>
                    <a:lnTo>
                      <a:pt x="13" y="25"/>
                    </a:lnTo>
                    <a:lnTo>
                      <a:pt x="19" y="25"/>
                    </a:lnTo>
                    <a:lnTo>
                      <a:pt x="23" y="25"/>
                    </a:lnTo>
                    <a:lnTo>
                      <a:pt x="26" y="25"/>
                    </a:lnTo>
                    <a:lnTo>
                      <a:pt x="19" y="25"/>
                    </a:lnTo>
                    <a:lnTo>
                      <a:pt x="12" y="0"/>
                    </a:lnTo>
                    <a:lnTo>
                      <a:pt x="6" y="0"/>
                    </a:lnTo>
                  </a:path>
                </a:pathLst>
              </a:custGeom>
              <a:solidFill>
                <a:srgbClr val="402000"/>
              </a:solidFill>
              <a:ln w="9525" cap="rnd">
                <a:noFill/>
                <a:round/>
                <a:headEnd type="none" w="sm" len="sm"/>
                <a:tailEnd type="none" w="sm" len="sm"/>
              </a:ln>
            </p:spPr>
            <p:txBody>
              <a:bodyPr/>
              <a:lstStyle/>
              <a:p>
                <a:endParaRPr lang="es-ES"/>
              </a:p>
            </p:txBody>
          </p:sp>
          <p:sp>
            <p:nvSpPr>
              <p:cNvPr id="106562" name="Freeform 1018"/>
              <p:cNvSpPr>
                <a:spLocks/>
              </p:cNvSpPr>
              <p:nvPr/>
            </p:nvSpPr>
            <p:spPr bwMode="auto">
              <a:xfrm>
                <a:off x="919" y="3100"/>
                <a:ext cx="28" cy="26"/>
              </a:xfrm>
              <a:custGeom>
                <a:avLst/>
                <a:gdLst>
                  <a:gd name="T0" fmla="*/ 0 w 28"/>
                  <a:gd name="T1" fmla="*/ 11 h 26"/>
                  <a:gd name="T2" fmla="*/ 0 w 28"/>
                  <a:gd name="T3" fmla="*/ 25 h 26"/>
                  <a:gd name="T4" fmla="*/ 12 w 28"/>
                  <a:gd name="T5" fmla="*/ 11 h 26"/>
                  <a:gd name="T6" fmla="*/ 27 w 28"/>
                  <a:gd name="T7" fmla="*/ 11 h 26"/>
                  <a:gd name="T8" fmla="*/ 27 w 28"/>
                  <a:gd name="T9" fmla="*/ 0 h 26"/>
                  <a:gd name="T10" fmla="*/ 12 w 28"/>
                  <a:gd name="T11" fmla="*/ 0 h 26"/>
                  <a:gd name="T12" fmla="*/ 0 w 28"/>
                  <a:gd name="T13" fmla="*/ 11 h 26"/>
                  <a:gd name="T14" fmla="*/ 0 60000 65536"/>
                  <a:gd name="T15" fmla="*/ 0 60000 65536"/>
                  <a:gd name="T16" fmla="*/ 0 60000 65536"/>
                  <a:gd name="T17" fmla="*/ 0 60000 65536"/>
                  <a:gd name="T18" fmla="*/ 0 60000 65536"/>
                  <a:gd name="T19" fmla="*/ 0 60000 65536"/>
                  <a:gd name="T20" fmla="*/ 0 60000 65536"/>
                  <a:gd name="T21" fmla="*/ 0 w 28"/>
                  <a:gd name="T22" fmla="*/ 0 h 26"/>
                  <a:gd name="T23" fmla="*/ 28 w 28"/>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6">
                    <a:moveTo>
                      <a:pt x="0" y="11"/>
                    </a:moveTo>
                    <a:lnTo>
                      <a:pt x="0" y="25"/>
                    </a:lnTo>
                    <a:lnTo>
                      <a:pt x="12" y="11"/>
                    </a:lnTo>
                    <a:lnTo>
                      <a:pt x="27" y="11"/>
                    </a:lnTo>
                    <a:lnTo>
                      <a:pt x="27" y="0"/>
                    </a:lnTo>
                    <a:lnTo>
                      <a:pt x="12" y="0"/>
                    </a:lnTo>
                    <a:lnTo>
                      <a:pt x="0" y="11"/>
                    </a:lnTo>
                  </a:path>
                </a:pathLst>
              </a:custGeom>
              <a:solidFill>
                <a:srgbClr val="402000"/>
              </a:solidFill>
              <a:ln w="9525" cap="rnd">
                <a:noFill/>
                <a:round/>
                <a:headEnd type="none" w="sm" len="sm"/>
                <a:tailEnd type="none" w="sm" len="sm"/>
              </a:ln>
            </p:spPr>
            <p:txBody>
              <a:bodyPr/>
              <a:lstStyle/>
              <a:p>
                <a:endParaRPr lang="es-ES"/>
              </a:p>
            </p:txBody>
          </p:sp>
          <p:sp>
            <p:nvSpPr>
              <p:cNvPr id="106563" name="Freeform 1019"/>
              <p:cNvSpPr>
                <a:spLocks/>
              </p:cNvSpPr>
              <p:nvPr/>
            </p:nvSpPr>
            <p:spPr bwMode="auto">
              <a:xfrm>
                <a:off x="904" y="3105"/>
                <a:ext cx="27" cy="28"/>
              </a:xfrm>
              <a:custGeom>
                <a:avLst/>
                <a:gdLst>
                  <a:gd name="T0" fmla="*/ 26 w 27"/>
                  <a:gd name="T1" fmla="*/ 0 h 28"/>
                  <a:gd name="T2" fmla="*/ 26 w 27"/>
                  <a:gd name="T3" fmla="*/ 11 h 28"/>
                  <a:gd name="T4" fmla="*/ 0 w 27"/>
                  <a:gd name="T5" fmla="*/ 27 h 28"/>
                  <a:gd name="T6" fmla="*/ 26 w 27"/>
                  <a:gd name="T7" fmla="*/ 0 h 28"/>
                  <a:gd name="T8" fmla="*/ 0 60000 65536"/>
                  <a:gd name="T9" fmla="*/ 0 60000 65536"/>
                  <a:gd name="T10" fmla="*/ 0 60000 65536"/>
                  <a:gd name="T11" fmla="*/ 0 60000 65536"/>
                  <a:gd name="T12" fmla="*/ 0 w 27"/>
                  <a:gd name="T13" fmla="*/ 0 h 28"/>
                  <a:gd name="T14" fmla="*/ 27 w 27"/>
                  <a:gd name="T15" fmla="*/ 28 h 28"/>
                </a:gdLst>
                <a:ahLst/>
                <a:cxnLst>
                  <a:cxn ang="T8">
                    <a:pos x="T0" y="T1"/>
                  </a:cxn>
                  <a:cxn ang="T9">
                    <a:pos x="T2" y="T3"/>
                  </a:cxn>
                  <a:cxn ang="T10">
                    <a:pos x="T4" y="T5"/>
                  </a:cxn>
                  <a:cxn ang="T11">
                    <a:pos x="T6" y="T7"/>
                  </a:cxn>
                </a:cxnLst>
                <a:rect l="T12" t="T13" r="T14" b="T15"/>
                <a:pathLst>
                  <a:path w="27" h="28">
                    <a:moveTo>
                      <a:pt x="26" y="0"/>
                    </a:moveTo>
                    <a:lnTo>
                      <a:pt x="26" y="11"/>
                    </a:lnTo>
                    <a:lnTo>
                      <a:pt x="0" y="27"/>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6564" name="Freeform 1020"/>
              <p:cNvSpPr>
                <a:spLocks/>
              </p:cNvSpPr>
              <p:nvPr/>
            </p:nvSpPr>
            <p:spPr bwMode="auto">
              <a:xfrm>
                <a:off x="929" y="3099"/>
                <a:ext cx="28" cy="26"/>
              </a:xfrm>
              <a:custGeom>
                <a:avLst/>
                <a:gdLst>
                  <a:gd name="T0" fmla="*/ 0 w 28"/>
                  <a:gd name="T1" fmla="*/ 0 h 26"/>
                  <a:gd name="T2" fmla="*/ 0 w 28"/>
                  <a:gd name="T3" fmla="*/ 25 h 26"/>
                  <a:gd name="T4" fmla="*/ 27 w 28"/>
                  <a:gd name="T5" fmla="*/ 25 h 26"/>
                  <a:gd name="T6" fmla="*/ 0 w 28"/>
                  <a:gd name="T7" fmla="*/ 0 h 26"/>
                  <a:gd name="T8" fmla="*/ 0 60000 65536"/>
                  <a:gd name="T9" fmla="*/ 0 60000 65536"/>
                  <a:gd name="T10" fmla="*/ 0 60000 65536"/>
                  <a:gd name="T11" fmla="*/ 0 60000 65536"/>
                  <a:gd name="T12" fmla="*/ 0 w 28"/>
                  <a:gd name="T13" fmla="*/ 0 h 26"/>
                  <a:gd name="T14" fmla="*/ 28 w 28"/>
                  <a:gd name="T15" fmla="*/ 26 h 26"/>
                </a:gdLst>
                <a:ahLst/>
                <a:cxnLst>
                  <a:cxn ang="T8">
                    <a:pos x="T0" y="T1"/>
                  </a:cxn>
                  <a:cxn ang="T9">
                    <a:pos x="T2" y="T3"/>
                  </a:cxn>
                  <a:cxn ang="T10">
                    <a:pos x="T4" y="T5"/>
                  </a:cxn>
                  <a:cxn ang="T11">
                    <a:pos x="T6" y="T7"/>
                  </a:cxn>
                </a:cxnLst>
                <a:rect l="T12" t="T13" r="T14" b="T15"/>
                <a:pathLst>
                  <a:path w="28" h="26">
                    <a:moveTo>
                      <a:pt x="0" y="0"/>
                    </a:moveTo>
                    <a:lnTo>
                      <a:pt x="0" y="25"/>
                    </a:lnTo>
                    <a:lnTo>
                      <a:pt x="27"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565" name="Freeform 1021"/>
              <p:cNvSpPr>
                <a:spLocks/>
              </p:cNvSpPr>
              <p:nvPr/>
            </p:nvSpPr>
            <p:spPr bwMode="auto">
              <a:xfrm>
                <a:off x="924" y="3103"/>
                <a:ext cx="27" cy="25"/>
              </a:xfrm>
              <a:custGeom>
                <a:avLst/>
                <a:gdLst>
                  <a:gd name="T0" fmla="*/ 26 w 27"/>
                  <a:gd name="T1" fmla="*/ 0 h 25"/>
                  <a:gd name="T2" fmla="*/ 0 w 27"/>
                  <a:gd name="T3" fmla="*/ 24 h 25"/>
                  <a:gd name="T4" fmla="*/ 26 w 27"/>
                  <a:gd name="T5" fmla="*/ 0 h 25"/>
                  <a:gd name="T6" fmla="*/ 0 60000 65536"/>
                  <a:gd name="T7" fmla="*/ 0 60000 65536"/>
                  <a:gd name="T8" fmla="*/ 0 60000 65536"/>
                  <a:gd name="T9" fmla="*/ 0 w 27"/>
                  <a:gd name="T10" fmla="*/ 0 h 25"/>
                  <a:gd name="T11" fmla="*/ 27 w 27"/>
                  <a:gd name="T12" fmla="*/ 25 h 25"/>
                </a:gdLst>
                <a:ahLst/>
                <a:cxnLst>
                  <a:cxn ang="T6">
                    <a:pos x="T0" y="T1"/>
                  </a:cxn>
                  <a:cxn ang="T7">
                    <a:pos x="T2" y="T3"/>
                  </a:cxn>
                  <a:cxn ang="T8">
                    <a:pos x="T4" y="T5"/>
                  </a:cxn>
                </a:cxnLst>
                <a:rect l="T9" t="T10" r="T11" b="T12"/>
                <a:pathLst>
                  <a:path w="27" h="25">
                    <a:moveTo>
                      <a:pt x="26" y="0"/>
                    </a:moveTo>
                    <a:lnTo>
                      <a:pt x="0" y="24"/>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6566" name="Freeform 1022"/>
              <p:cNvSpPr>
                <a:spLocks/>
              </p:cNvSpPr>
              <p:nvPr/>
            </p:nvSpPr>
            <p:spPr bwMode="auto">
              <a:xfrm>
                <a:off x="901" y="3099"/>
                <a:ext cx="28" cy="26"/>
              </a:xfrm>
              <a:custGeom>
                <a:avLst/>
                <a:gdLst>
                  <a:gd name="T0" fmla="*/ 0 w 28"/>
                  <a:gd name="T1" fmla="*/ 25 h 26"/>
                  <a:gd name="T2" fmla="*/ 14 w 28"/>
                  <a:gd name="T3" fmla="*/ 25 h 26"/>
                  <a:gd name="T4" fmla="*/ 14 w 28"/>
                  <a:gd name="T5" fmla="*/ 15 h 26"/>
                  <a:gd name="T6" fmla="*/ 14 w 28"/>
                  <a:gd name="T7" fmla="*/ 0 h 26"/>
                  <a:gd name="T8" fmla="*/ 27 w 28"/>
                  <a:gd name="T9" fmla="*/ 15 h 26"/>
                  <a:gd name="T10" fmla="*/ 14 w 28"/>
                  <a:gd name="T11" fmla="*/ 25 h 26"/>
                  <a:gd name="T12" fmla="*/ 0 w 28"/>
                  <a:gd name="T13" fmla="*/ 25 h 26"/>
                  <a:gd name="T14" fmla="*/ 0 60000 65536"/>
                  <a:gd name="T15" fmla="*/ 0 60000 65536"/>
                  <a:gd name="T16" fmla="*/ 0 60000 65536"/>
                  <a:gd name="T17" fmla="*/ 0 60000 65536"/>
                  <a:gd name="T18" fmla="*/ 0 60000 65536"/>
                  <a:gd name="T19" fmla="*/ 0 60000 65536"/>
                  <a:gd name="T20" fmla="*/ 0 60000 65536"/>
                  <a:gd name="T21" fmla="*/ 0 w 28"/>
                  <a:gd name="T22" fmla="*/ 0 h 26"/>
                  <a:gd name="T23" fmla="*/ 28 w 28"/>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6">
                    <a:moveTo>
                      <a:pt x="0" y="25"/>
                    </a:moveTo>
                    <a:lnTo>
                      <a:pt x="14" y="25"/>
                    </a:lnTo>
                    <a:lnTo>
                      <a:pt x="14" y="15"/>
                    </a:lnTo>
                    <a:lnTo>
                      <a:pt x="14" y="0"/>
                    </a:lnTo>
                    <a:lnTo>
                      <a:pt x="27" y="15"/>
                    </a:lnTo>
                    <a:lnTo>
                      <a:pt x="14" y="25"/>
                    </a:lnTo>
                    <a:lnTo>
                      <a:pt x="0" y="25"/>
                    </a:lnTo>
                  </a:path>
                </a:pathLst>
              </a:custGeom>
              <a:solidFill>
                <a:srgbClr val="402000"/>
              </a:solidFill>
              <a:ln w="9525" cap="rnd">
                <a:noFill/>
                <a:round/>
                <a:headEnd type="none" w="sm" len="sm"/>
                <a:tailEnd type="none" w="sm" len="sm"/>
              </a:ln>
            </p:spPr>
            <p:txBody>
              <a:bodyPr/>
              <a:lstStyle/>
              <a:p>
                <a:endParaRPr lang="es-ES"/>
              </a:p>
            </p:txBody>
          </p:sp>
          <p:sp>
            <p:nvSpPr>
              <p:cNvPr id="106567" name="Freeform 1023"/>
              <p:cNvSpPr>
                <a:spLocks/>
              </p:cNvSpPr>
              <p:nvPr/>
            </p:nvSpPr>
            <p:spPr bwMode="auto">
              <a:xfrm>
                <a:off x="896" y="2980"/>
                <a:ext cx="224" cy="315"/>
              </a:xfrm>
              <a:custGeom>
                <a:avLst/>
                <a:gdLst>
                  <a:gd name="T0" fmla="*/ 190 w 224"/>
                  <a:gd name="T1" fmla="*/ 0 h 315"/>
                  <a:gd name="T2" fmla="*/ 155 w 224"/>
                  <a:gd name="T3" fmla="*/ 28 h 315"/>
                  <a:gd name="T4" fmla="*/ 144 w 224"/>
                  <a:gd name="T5" fmla="*/ 47 h 315"/>
                  <a:gd name="T6" fmla="*/ 128 w 224"/>
                  <a:gd name="T7" fmla="*/ 79 h 315"/>
                  <a:gd name="T8" fmla="*/ 121 w 224"/>
                  <a:gd name="T9" fmla="*/ 94 h 315"/>
                  <a:gd name="T10" fmla="*/ 123 w 224"/>
                  <a:gd name="T11" fmla="*/ 107 h 315"/>
                  <a:gd name="T12" fmla="*/ 125 w 224"/>
                  <a:gd name="T13" fmla="*/ 118 h 315"/>
                  <a:gd name="T14" fmla="*/ 72 w 224"/>
                  <a:gd name="T15" fmla="*/ 129 h 315"/>
                  <a:gd name="T16" fmla="*/ 54 w 224"/>
                  <a:gd name="T17" fmla="*/ 133 h 315"/>
                  <a:gd name="T18" fmla="*/ 51 w 224"/>
                  <a:gd name="T19" fmla="*/ 145 h 315"/>
                  <a:gd name="T20" fmla="*/ 83 w 224"/>
                  <a:gd name="T21" fmla="*/ 153 h 315"/>
                  <a:gd name="T22" fmla="*/ 113 w 224"/>
                  <a:gd name="T23" fmla="*/ 154 h 315"/>
                  <a:gd name="T24" fmla="*/ 123 w 224"/>
                  <a:gd name="T25" fmla="*/ 165 h 315"/>
                  <a:gd name="T26" fmla="*/ 125 w 224"/>
                  <a:gd name="T27" fmla="*/ 180 h 315"/>
                  <a:gd name="T28" fmla="*/ 121 w 224"/>
                  <a:gd name="T29" fmla="*/ 186 h 315"/>
                  <a:gd name="T30" fmla="*/ 107 w 224"/>
                  <a:gd name="T31" fmla="*/ 190 h 315"/>
                  <a:gd name="T32" fmla="*/ 93 w 224"/>
                  <a:gd name="T33" fmla="*/ 196 h 315"/>
                  <a:gd name="T34" fmla="*/ 33 w 224"/>
                  <a:gd name="T35" fmla="*/ 217 h 315"/>
                  <a:gd name="T36" fmla="*/ 18 w 224"/>
                  <a:gd name="T37" fmla="*/ 231 h 315"/>
                  <a:gd name="T38" fmla="*/ 3 w 224"/>
                  <a:gd name="T39" fmla="*/ 269 h 315"/>
                  <a:gd name="T40" fmla="*/ 19 w 224"/>
                  <a:gd name="T41" fmla="*/ 314 h 315"/>
                  <a:gd name="T42" fmla="*/ 51 w 224"/>
                  <a:gd name="T43" fmla="*/ 309 h 315"/>
                  <a:gd name="T44" fmla="*/ 60 w 224"/>
                  <a:gd name="T45" fmla="*/ 290 h 315"/>
                  <a:gd name="T46" fmla="*/ 54 w 224"/>
                  <a:gd name="T47" fmla="*/ 270 h 315"/>
                  <a:gd name="T48" fmla="*/ 112 w 224"/>
                  <a:gd name="T49" fmla="*/ 261 h 315"/>
                  <a:gd name="T50" fmla="*/ 174 w 224"/>
                  <a:gd name="T51" fmla="*/ 260 h 315"/>
                  <a:gd name="T52" fmla="*/ 203 w 224"/>
                  <a:gd name="T53" fmla="*/ 257 h 315"/>
                  <a:gd name="T54" fmla="*/ 216 w 224"/>
                  <a:gd name="T55" fmla="*/ 247 h 315"/>
                  <a:gd name="T56" fmla="*/ 221 w 224"/>
                  <a:gd name="T57" fmla="*/ 231 h 315"/>
                  <a:gd name="T58" fmla="*/ 214 w 224"/>
                  <a:gd name="T59" fmla="*/ 204 h 315"/>
                  <a:gd name="T60" fmla="*/ 205 w 224"/>
                  <a:gd name="T61" fmla="*/ 180 h 315"/>
                  <a:gd name="T62" fmla="*/ 206 w 224"/>
                  <a:gd name="T63" fmla="*/ 161 h 315"/>
                  <a:gd name="T64" fmla="*/ 206 w 224"/>
                  <a:gd name="T65" fmla="*/ 143 h 315"/>
                  <a:gd name="T66" fmla="*/ 219 w 224"/>
                  <a:gd name="T67" fmla="*/ 102 h 315"/>
                  <a:gd name="T68" fmla="*/ 223 w 224"/>
                  <a:gd name="T69" fmla="*/ 62 h 315"/>
                  <a:gd name="T70" fmla="*/ 216 w 224"/>
                  <a:gd name="T71" fmla="*/ 42 h 315"/>
                  <a:gd name="T72" fmla="*/ 208 w 224"/>
                  <a:gd name="T73" fmla="*/ 24 h 3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4"/>
                  <a:gd name="T112" fmla="*/ 0 h 315"/>
                  <a:gd name="T113" fmla="*/ 224 w 224"/>
                  <a:gd name="T114" fmla="*/ 315 h 31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4" h="315">
                    <a:moveTo>
                      <a:pt x="194" y="13"/>
                    </a:moveTo>
                    <a:lnTo>
                      <a:pt x="190" y="0"/>
                    </a:lnTo>
                    <a:lnTo>
                      <a:pt x="152" y="16"/>
                    </a:lnTo>
                    <a:lnTo>
                      <a:pt x="155" y="28"/>
                    </a:lnTo>
                    <a:lnTo>
                      <a:pt x="152" y="38"/>
                    </a:lnTo>
                    <a:lnTo>
                      <a:pt x="144" y="47"/>
                    </a:lnTo>
                    <a:lnTo>
                      <a:pt x="137" y="66"/>
                    </a:lnTo>
                    <a:lnTo>
                      <a:pt x="128" y="79"/>
                    </a:lnTo>
                    <a:lnTo>
                      <a:pt x="122" y="87"/>
                    </a:lnTo>
                    <a:lnTo>
                      <a:pt x="121" y="94"/>
                    </a:lnTo>
                    <a:lnTo>
                      <a:pt x="121" y="100"/>
                    </a:lnTo>
                    <a:lnTo>
                      <a:pt x="123" y="107"/>
                    </a:lnTo>
                    <a:lnTo>
                      <a:pt x="125" y="111"/>
                    </a:lnTo>
                    <a:lnTo>
                      <a:pt x="125" y="118"/>
                    </a:lnTo>
                    <a:lnTo>
                      <a:pt x="91" y="126"/>
                    </a:lnTo>
                    <a:lnTo>
                      <a:pt x="72" y="129"/>
                    </a:lnTo>
                    <a:lnTo>
                      <a:pt x="56" y="127"/>
                    </a:lnTo>
                    <a:lnTo>
                      <a:pt x="54" y="133"/>
                    </a:lnTo>
                    <a:lnTo>
                      <a:pt x="52" y="138"/>
                    </a:lnTo>
                    <a:lnTo>
                      <a:pt x="51" y="145"/>
                    </a:lnTo>
                    <a:lnTo>
                      <a:pt x="67" y="149"/>
                    </a:lnTo>
                    <a:lnTo>
                      <a:pt x="83" y="153"/>
                    </a:lnTo>
                    <a:lnTo>
                      <a:pt x="98" y="153"/>
                    </a:lnTo>
                    <a:lnTo>
                      <a:pt x="113" y="154"/>
                    </a:lnTo>
                    <a:lnTo>
                      <a:pt x="123" y="153"/>
                    </a:lnTo>
                    <a:lnTo>
                      <a:pt x="123" y="165"/>
                    </a:lnTo>
                    <a:lnTo>
                      <a:pt x="128" y="174"/>
                    </a:lnTo>
                    <a:lnTo>
                      <a:pt x="125" y="180"/>
                    </a:lnTo>
                    <a:lnTo>
                      <a:pt x="128" y="186"/>
                    </a:lnTo>
                    <a:lnTo>
                      <a:pt x="121" y="186"/>
                    </a:lnTo>
                    <a:lnTo>
                      <a:pt x="118" y="188"/>
                    </a:lnTo>
                    <a:lnTo>
                      <a:pt x="107" y="190"/>
                    </a:lnTo>
                    <a:lnTo>
                      <a:pt x="100" y="195"/>
                    </a:lnTo>
                    <a:lnTo>
                      <a:pt x="93" y="196"/>
                    </a:lnTo>
                    <a:lnTo>
                      <a:pt x="49" y="211"/>
                    </a:lnTo>
                    <a:lnTo>
                      <a:pt x="33" y="217"/>
                    </a:lnTo>
                    <a:lnTo>
                      <a:pt x="25" y="221"/>
                    </a:lnTo>
                    <a:lnTo>
                      <a:pt x="18" y="231"/>
                    </a:lnTo>
                    <a:lnTo>
                      <a:pt x="10" y="244"/>
                    </a:lnTo>
                    <a:lnTo>
                      <a:pt x="3" y="269"/>
                    </a:lnTo>
                    <a:lnTo>
                      <a:pt x="0" y="306"/>
                    </a:lnTo>
                    <a:lnTo>
                      <a:pt x="19" y="314"/>
                    </a:lnTo>
                    <a:lnTo>
                      <a:pt x="38" y="312"/>
                    </a:lnTo>
                    <a:lnTo>
                      <a:pt x="51" y="309"/>
                    </a:lnTo>
                    <a:lnTo>
                      <a:pt x="62" y="304"/>
                    </a:lnTo>
                    <a:lnTo>
                      <a:pt x="60" y="290"/>
                    </a:lnTo>
                    <a:lnTo>
                      <a:pt x="56" y="275"/>
                    </a:lnTo>
                    <a:lnTo>
                      <a:pt x="54" y="270"/>
                    </a:lnTo>
                    <a:lnTo>
                      <a:pt x="84" y="269"/>
                    </a:lnTo>
                    <a:lnTo>
                      <a:pt x="112" y="261"/>
                    </a:lnTo>
                    <a:lnTo>
                      <a:pt x="152" y="260"/>
                    </a:lnTo>
                    <a:lnTo>
                      <a:pt x="174" y="260"/>
                    </a:lnTo>
                    <a:lnTo>
                      <a:pt x="188" y="261"/>
                    </a:lnTo>
                    <a:lnTo>
                      <a:pt x="203" y="257"/>
                    </a:lnTo>
                    <a:lnTo>
                      <a:pt x="208" y="254"/>
                    </a:lnTo>
                    <a:lnTo>
                      <a:pt x="216" y="247"/>
                    </a:lnTo>
                    <a:lnTo>
                      <a:pt x="219" y="242"/>
                    </a:lnTo>
                    <a:lnTo>
                      <a:pt x="221" y="231"/>
                    </a:lnTo>
                    <a:lnTo>
                      <a:pt x="219" y="221"/>
                    </a:lnTo>
                    <a:lnTo>
                      <a:pt x="214" y="204"/>
                    </a:lnTo>
                    <a:lnTo>
                      <a:pt x="206" y="187"/>
                    </a:lnTo>
                    <a:lnTo>
                      <a:pt x="205" y="180"/>
                    </a:lnTo>
                    <a:lnTo>
                      <a:pt x="206" y="175"/>
                    </a:lnTo>
                    <a:lnTo>
                      <a:pt x="206" y="161"/>
                    </a:lnTo>
                    <a:lnTo>
                      <a:pt x="205" y="157"/>
                    </a:lnTo>
                    <a:lnTo>
                      <a:pt x="206" y="143"/>
                    </a:lnTo>
                    <a:lnTo>
                      <a:pt x="212" y="126"/>
                    </a:lnTo>
                    <a:lnTo>
                      <a:pt x="219" y="102"/>
                    </a:lnTo>
                    <a:lnTo>
                      <a:pt x="223" y="82"/>
                    </a:lnTo>
                    <a:lnTo>
                      <a:pt x="223" y="62"/>
                    </a:lnTo>
                    <a:lnTo>
                      <a:pt x="220" y="50"/>
                    </a:lnTo>
                    <a:lnTo>
                      <a:pt x="216" y="42"/>
                    </a:lnTo>
                    <a:lnTo>
                      <a:pt x="213" y="33"/>
                    </a:lnTo>
                    <a:lnTo>
                      <a:pt x="208" y="24"/>
                    </a:lnTo>
                    <a:lnTo>
                      <a:pt x="194" y="13"/>
                    </a:lnTo>
                  </a:path>
                </a:pathLst>
              </a:custGeom>
              <a:solidFill>
                <a:srgbClr val="000060"/>
              </a:solidFill>
              <a:ln w="12700" cap="rnd">
                <a:solidFill>
                  <a:srgbClr val="000000"/>
                </a:solidFill>
                <a:round/>
                <a:headEnd type="none" w="sm" len="sm"/>
                <a:tailEnd type="none" w="sm" len="sm"/>
              </a:ln>
            </p:spPr>
            <p:txBody>
              <a:bodyPr/>
              <a:lstStyle/>
              <a:p>
                <a:endParaRPr lang="es-ES"/>
              </a:p>
            </p:txBody>
          </p:sp>
          <p:sp>
            <p:nvSpPr>
              <p:cNvPr id="106568" name="Freeform 1024"/>
              <p:cNvSpPr>
                <a:spLocks/>
              </p:cNvSpPr>
              <p:nvPr/>
            </p:nvSpPr>
            <p:spPr bwMode="auto">
              <a:xfrm>
                <a:off x="959" y="3005"/>
                <a:ext cx="137" cy="123"/>
              </a:xfrm>
              <a:custGeom>
                <a:avLst/>
                <a:gdLst>
                  <a:gd name="T0" fmla="*/ 121 w 137"/>
                  <a:gd name="T1" fmla="*/ 0 h 123"/>
                  <a:gd name="T2" fmla="*/ 114 w 137"/>
                  <a:gd name="T3" fmla="*/ 0 h 123"/>
                  <a:gd name="T4" fmla="*/ 106 w 137"/>
                  <a:gd name="T5" fmla="*/ 4 h 123"/>
                  <a:gd name="T6" fmla="*/ 102 w 137"/>
                  <a:gd name="T7" fmla="*/ 11 h 123"/>
                  <a:gd name="T8" fmla="*/ 101 w 137"/>
                  <a:gd name="T9" fmla="*/ 19 h 123"/>
                  <a:gd name="T10" fmla="*/ 99 w 137"/>
                  <a:gd name="T11" fmla="*/ 33 h 123"/>
                  <a:gd name="T12" fmla="*/ 94 w 137"/>
                  <a:gd name="T13" fmla="*/ 45 h 123"/>
                  <a:gd name="T14" fmla="*/ 89 w 137"/>
                  <a:gd name="T15" fmla="*/ 58 h 123"/>
                  <a:gd name="T16" fmla="*/ 86 w 137"/>
                  <a:gd name="T17" fmla="*/ 69 h 123"/>
                  <a:gd name="T18" fmla="*/ 82 w 137"/>
                  <a:gd name="T19" fmla="*/ 79 h 123"/>
                  <a:gd name="T20" fmla="*/ 94 w 137"/>
                  <a:gd name="T21" fmla="*/ 84 h 123"/>
                  <a:gd name="T22" fmla="*/ 80 w 137"/>
                  <a:gd name="T23" fmla="*/ 81 h 123"/>
                  <a:gd name="T24" fmla="*/ 77 w 137"/>
                  <a:gd name="T25" fmla="*/ 86 h 123"/>
                  <a:gd name="T26" fmla="*/ 83 w 137"/>
                  <a:gd name="T27" fmla="*/ 91 h 123"/>
                  <a:gd name="T28" fmla="*/ 75 w 137"/>
                  <a:gd name="T29" fmla="*/ 88 h 123"/>
                  <a:gd name="T30" fmla="*/ 65 w 137"/>
                  <a:gd name="T31" fmla="*/ 91 h 123"/>
                  <a:gd name="T32" fmla="*/ 53 w 137"/>
                  <a:gd name="T33" fmla="*/ 95 h 123"/>
                  <a:gd name="T34" fmla="*/ 37 w 137"/>
                  <a:gd name="T35" fmla="*/ 99 h 123"/>
                  <a:gd name="T36" fmla="*/ 24 w 137"/>
                  <a:gd name="T37" fmla="*/ 100 h 123"/>
                  <a:gd name="T38" fmla="*/ 11 w 137"/>
                  <a:gd name="T39" fmla="*/ 100 h 123"/>
                  <a:gd name="T40" fmla="*/ 1 w 137"/>
                  <a:gd name="T41" fmla="*/ 100 h 123"/>
                  <a:gd name="T42" fmla="*/ 0 w 137"/>
                  <a:gd name="T43" fmla="*/ 102 h 123"/>
                  <a:gd name="T44" fmla="*/ 0 w 137"/>
                  <a:gd name="T45" fmla="*/ 109 h 123"/>
                  <a:gd name="T46" fmla="*/ 0 w 137"/>
                  <a:gd name="T47" fmla="*/ 112 h 123"/>
                  <a:gd name="T48" fmla="*/ 8 w 137"/>
                  <a:gd name="T49" fmla="*/ 117 h 123"/>
                  <a:gd name="T50" fmla="*/ 10 w 137"/>
                  <a:gd name="T51" fmla="*/ 114 h 123"/>
                  <a:gd name="T52" fmla="*/ 12 w 137"/>
                  <a:gd name="T53" fmla="*/ 117 h 123"/>
                  <a:gd name="T54" fmla="*/ 25 w 137"/>
                  <a:gd name="T55" fmla="*/ 119 h 123"/>
                  <a:gd name="T56" fmla="*/ 53 w 137"/>
                  <a:gd name="T57" fmla="*/ 122 h 123"/>
                  <a:gd name="T58" fmla="*/ 86 w 137"/>
                  <a:gd name="T59" fmla="*/ 115 h 123"/>
                  <a:gd name="T60" fmla="*/ 94 w 137"/>
                  <a:gd name="T61" fmla="*/ 112 h 123"/>
                  <a:gd name="T62" fmla="*/ 104 w 137"/>
                  <a:gd name="T63" fmla="*/ 96 h 123"/>
                  <a:gd name="T64" fmla="*/ 120 w 137"/>
                  <a:gd name="T65" fmla="*/ 68 h 123"/>
                  <a:gd name="T66" fmla="*/ 130 w 137"/>
                  <a:gd name="T67" fmla="*/ 36 h 123"/>
                  <a:gd name="T68" fmla="*/ 136 w 137"/>
                  <a:gd name="T69" fmla="*/ 24 h 123"/>
                  <a:gd name="T70" fmla="*/ 133 w 137"/>
                  <a:gd name="T71" fmla="*/ 11 h 123"/>
                  <a:gd name="T72" fmla="*/ 128 w 137"/>
                  <a:gd name="T73" fmla="*/ 2 h 123"/>
                  <a:gd name="T74" fmla="*/ 121 w 137"/>
                  <a:gd name="T75" fmla="*/ 0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7"/>
                  <a:gd name="T115" fmla="*/ 0 h 123"/>
                  <a:gd name="T116" fmla="*/ 137 w 137"/>
                  <a:gd name="T117" fmla="*/ 123 h 12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7" h="123">
                    <a:moveTo>
                      <a:pt x="121" y="0"/>
                    </a:moveTo>
                    <a:lnTo>
                      <a:pt x="114" y="0"/>
                    </a:lnTo>
                    <a:lnTo>
                      <a:pt x="106" y="4"/>
                    </a:lnTo>
                    <a:lnTo>
                      <a:pt x="102" y="11"/>
                    </a:lnTo>
                    <a:lnTo>
                      <a:pt x="101" y="19"/>
                    </a:lnTo>
                    <a:lnTo>
                      <a:pt x="99" y="33"/>
                    </a:lnTo>
                    <a:lnTo>
                      <a:pt x="94" y="45"/>
                    </a:lnTo>
                    <a:lnTo>
                      <a:pt x="89" y="58"/>
                    </a:lnTo>
                    <a:lnTo>
                      <a:pt x="86" y="69"/>
                    </a:lnTo>
                    <a:lnTo>
                      <a:pt x="82" y="79"/>
                    </a:lnTo>
                    <a:lnTo>
                      <a:pt x="94" y="84"/>
                    </a:lnTo>
                    <a:lnTo>
                      <a:pt x="80" y="81"/>
                    </a:lnTo>
                    <a:lnTo>
                      <a:pt x="77" y="86"/>
                    </a:lnTo>
                    <a:lnTo>
                      <a:pt x="83" y="91"/>
                    </a:lnTo>
                    <a:lnTo>
                      <a:pt x="75" y="88"/>
                    </a:lnTo>
                    <a:lnTo>
                      <a:pt x="65" y="91"/>
                    </a:lnTo>
                    <a:lnTo>
                      <a:pt x="53" y="95"/>
                    </a:lnTo>
                    <a:lnTo>
                      <a:pt x="37" y="99"/>
                    </a:lnTo>
                    <a:lnTo>
                      <a:pt x="24" y="100"/>
                    </a:lnTo>
                    <a:lnTo>
                      <a:pt x="11" y="100"/>
                    </a:lnTo>
                    <a:lnTo>
                      <a:pt x="1" y="100"/>
                    </a:lnTo>
                    <a:lnTo>
                      <a:pt x="0" y="102"/>
                    </a:lnTo>
                    <a:lnTo>
                      <a:pt x="0" y="109"/>
                    </a:lnTo>
                    <a:lnTo>
                      <a:pt x="0" y="112"/>
                    </a:lnTo>
                    <a:lnTo>
                      <a:pt x="8" y="117"/>
                    </a:lnTo>
                    <a:lnTo>
                      <a:pt x="10" y="114"/>
                    </a:lnTo>
                    <a:lnTo>
                      <a:pt x="12" y="117"/>
                    </a:lnTo>
                    <a:lnTo>
                      <a:pt x="25" y="119"/>
                    </a:lnTo>
                    <a:lnTo>
                      <a:pt x="53" y="122"/>
                    </a:lnTo>
                    <a:lnTo>
                      <a:pt x="86" y="115"/>
                    </a:lnTo>
                    <a:lnTo>
                      <a:pt x="94" y="112"/>
                    </a:lnTo>
                    <a:lnTo>
                      <a:pt x="104" y="96"/>
                    </a:lnTo>
                    <a:lnTo>
                      <a:pt x="120" y="68"/>
                    </a:lnTo>
                    <a:lnTo>
                      <a:pt x="130" y="36"/>
                    </a:lnTo>
                    <a:lnTo>
                      <a:pt x="136" y="24"/>
                    </a:lnTo>
                    <a:lnTo>
                      <a:pt x="133" y="11"/>
                    </a:lnTo>
                    <a:lnTo>
                      <a:pt x="128" y="2"/>
                    </a:lnTo>
                    <a:lnTo>
                      <a:pt x="121" y="0"/>
                    </a:lnTo>
                  </a:path>
                </a:pathLst>
              </a:custGeom>
              <a:solidFill>
                <a:srgbClr val="0000FF"/>
              </a:solidFill>
              <a:ln w="9525" cap="rnd">
                <a:noFill/>
                <a:round/>
                <a:headEnd type="none" w="sm" len="sm"/>
                <a:tailEnd type="none" w="sm" len="sm"/>
              </a:ln>
            </p:spPr>
            <p:txBody>
              <a:bodyPr/>
              <a:lstStyle/>
              <a:p>
                <a:endParaRPr lang="es-ES"/>
              </a:p>
            </p:txBody>
          </p:sp>
          <p:sp>
            <p:nvSpPr>
              <p:cNvPr id="106569" name="Freeform 1025"/>
              <p:cNvSpPr>
                <a:spLocks/>
              </p:cNvSpPr>
              <p:nvPr/>
            </p:nvSpPr>
            <p:spPr bwMode="auto">
              <a:xfrm>
                <a:off x="1025" y="3003"/>
                <a:ext cx="50" cy="95"/>
              </a:xfrm>
              <a:custGeom>
                <a:avLst/>
                <a:gdLst>
                  <a:gd name="T0" fmla="*/ 41 w 50"/>
                  <a:gd name="T1" fmla="*/ 0 h 95"/>
                  <a:gd name="T2" fmla="*/ 49 w 50"/>
                  <a:gd name="T3" fmla="*/ 3 h 95"/>
                  <a:gd name="T4" fmla="*/ 45 w 50"/>
                  <a:gd name="T5" fmla="*/ 6 h 95"/>
                  <a:gd name="T6" fmla="*/ 41 w 50"/>
                  <a:gd name="T7" fmla="*/ 11 h 95"/>
                  <a:gd name="T8" fmla="*/ 33 w 50"/>
                  <a:gd name="T9" fmla="*/ 17 h 95"/>
                  <a:gd name="T10" fmla="*/ 29 w 50"/>
                  <a:gd name="T11" fmla="*/ 31 h 95"/>
                  <a:gd name="T12" fmla="*/ 25 w 50"/>
                  <a:gd name="T13" fmla="*/ 41 h 95"/>
                  <a:gd name="T14" fmla="*/ 20 w 50"/>
                  <a:gd name="T15" fmla="*/ 51 h 95"/>
                  <a:gd name="T16" fmla="*/ 16 w 50"/>
                  <a:gd name="T17" fmla="*/ 55 h 95"/>
                  <a:gd name="T18" fmla="*/ 21 w 50"/>
                  <a:gd name="T19" fmla="*/ 52 h 95"/>
                  <a:gd name="T20" fmla="*/ 26 w 50"/>
                  <a:gd name="T21" fmla="*/ 43 h 95"/>
                  <a:gd name="T22" fmla="*/ 21 w 50"/>
                  <a:gd name="T23" fmla="*/ 55 h 95"/>
                  <a:gd name="T24" fmla="*/ 18 w 50"/>
                  <a:gd name="T25" fmla="*/ 66 h 95"/>
                  <a:gd name="T26" fmla="*/ 15 w 50"/>
                  <a:gd name="T27" fmla="*/ 79 h 95"/>
                  <a:gd name="T28" fmla="*/ 12 w 50"/>
                  <a:gd name="T29" fmla="*/ 83 h 95"/>
                  <a:gd name="T30" fmla="*/ 9 w 50"/>
                  <a:gd name="T31" fmla="*/ 87 h 95"/>
                  <a:gd name="T32" fmla="*/ 6 w 50"/>
                  <a:gd name="T33" fmla="*/ 91 h 95"/>
                  <a:gd name="T34" fmla="*/ 1 w 50"/>
                  <a:gd name="T35" fmla="*/ 94 h 95"/>
                  <a:gd name="T36" fmla="*/ 0 w 50"/>
                  <a:gd name="T37" fmla="*/ 86 h 95"/>
                  <a:gd name="T38" fmla="*/ 0 w 50"/>
                  <a:gd name="T39" fmla="*/ 80 h 95"/>
                  <a:gd name="T40" fmla="*/ 0 w 50"/>
                  <a:gd name="T41" fmla="*/ 72 h 95"/>
                  <a:gd name="T42" fmla="*/ 0 w 50"/>
                  <a:gd name="T43" fmla="*/ 66 h 95"/>
                  <a:gd name="T44" fmla="*/ 0 w 50"/>
                  <a:gd name="T45" fmla="*/ 58 h 95"/>
                  <a:gd name="T46" fmla="*/ 5 w 50"/>
                  <a:gd name="T47" fmla="*/ 52 h 95"/>
                  <a:gd name="T48" fmla="*/ 8 w 50"/>
                  <a:gd name="T49" fmla="*/ 47 h 95"/>
                  <a:gd name="T50" fmla="*/ 13 w 50"/>
                  <a:gd name="T51" fmla="*/ 43 h 95"/>
                  <a:gd name="T52" fmla="*/ 20 w 50"/>
                  <a:gd name="T53" fmla="*/ 35 h 95"/>
                  <a:gd name="T54" fmla="*/ 25 w 50"/>
                  <a:gd name="T55" fmla="*/ 26 h 95"/>
                  <a:gd name="T56" fmla="*/ 20 w 50"/>
                  <a:gd name="T57" fmla="*/ 30 h 95"/>
                  <a:gd name="T58" fmla="*/ 16 w 50"/>
                  <a:gd name="T59" fmla="*/ 39 h 95"/>
                  <a:gd name="T60" fmla="*/ 10 w 50"/>
                  <a:gd name="T61" fmla="*/ 45 h 95"/>
                  <a:gd name="T62" fmla="*/ 16 w 50"/>
                  <a:gd name="T63" fmla="*/ 35 h 95"/>
                  <a:gd name="T64" fmla="*/ 21 w 50"/>
                  <a:gd name="T65" fmla="*/ 21 h 95"/>
                  <a:gd name="T66" fmla="*/ 28 w 50"/>
                  <a:gd name="T67" fmla="*/ 9 h 95"/>
                  <a:gd name="T68" fmla="*/ 31 w 50"/>
                  <a:gd name="T69" fmla="*/ 3 h 95"/>
                  <a:gd name="T70" fmla="*/ 41 w 50"/>
                  <a:gd name="T71" fmla="*/ 0 h 9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
                  <a:gd name="T109" fmla="*/ 0 h 95"/>
                  <a:gd name="T110" fmla="*/ 50 w 50"/>
                  <a:gd name="T111" fmla="*/ 95 h 9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 h="95">
                    <a:moveTo>
                      <a:pt x="41" y="0"/>
                    </a:moveTo>
                    <a:lnTo>
                      <a:pt x="49" y="3"/>
                    </a:lnTo>
                    <a:lnTo>
                      <a:pt x="45" y="6"/>
                    </a:lnTo>
                    <a:lnTo>
                      <a:pt x="41" y="11"/>
                    </a:lnTo>
                    <a:lnTo>
                      <a:pt x="33" y="17"/>
                    </a:lnTo>
                    <a:lnTo>
                      <a:pt x="29" y="31"/>
                    </a:lnTo>
                    <a:lnTo>
                      <a:pt x="25" y="41"/>
                    </a:lnTo>
                    <a:lnTo>
                      <a:pt x="20" y="51"/>
                    </a:lnTo>
                    <a:lnTo>
                      <a:pt x="16" y="55"/>
                    </a:lnTo>
                    <a:lnTo>
                      <a:pt x="21" y="52"/>
                    </a:lnTo>
                    <a:lnTo>
                      <a:pt x="26" y="43"/>
                    </a:lnTo>
                    <a:lnTo>
                      <a:pt x="21" y="55"/>
                    </a:lnTo>
                    <a:lnTo>
                      <a:pt x="18" y="66"/>
                    </a:lnTo>
                    <a:lnTo>
                      <a:pt x="15" y="79"/>
                    </a:lnTo>
                    <a:lnTo>
                      <a:pt x="12" y="83"/>
                    </a:lnTo>
                    <a:lnTo>
                      <a:pt x="9" y="87"/>
                    </a:lnTo>
                    <a:lnTo>
                      <a:pt x="6" y="91"/>
                    </a:lnTo>
                    <a:lnTo>
                      <a:pt x="1" y="94"/>
                    </a:lnTo>
                    <a:lnTo>
                      <a:pt x="0" y="86"/>
                    </a:lnTo>
                    <a:lnTo>
                      <a:pt x="0" y="80"/>
                    </a:lnTo>
                    <a:lnTo>
                      <a:pt x="0" y="72"/>
                    </a:lnTo>
                    <a:lnTo>
                      <a:pt x="0" y="66"/>
                    </a:lnTo>
                    <a:lnTo>
                      <a:pt x="0" y="58"/>
                    </a:lnTo>
                    <a:lnTo>
                      <a:pt x="5" y="52"/>
                    </a:lnTo>
                    <a:lnTo>
                      <a:pt x="8" y="47"/>
                    </a:lnTo>
                    <a:lnTo>
                      <a:pt x="13" y="43"/>
                    </a:lnTo>
                    <a:lnTo>
                      <a:pt x="20" y="35"/>
                    </a:lnTo>
                    <a:lnTo>
                      <a:pt x="25" y="26"/>
                    </a:lnTo>
                    <a:lnTo>
                      <a:pt x="20" y="30"/>
                    </a:lnTo>
                    <a:lnTo>
                      <a:pt x="16" y="39"/>
                    </a:lnTo>
                    <a:lnTo>
                      <a:pt x="10" y="45"/>
                    </a:lnTo>
                    <a:lnTo>
                      <a:pt x="16" y="35"/>
                    </a:lnTo>
                    <a:lnTo>
                      <a:pt x="21" y="21"/>
                    </a:lnTo>
                    <a:lnTo>
                      <a:pt x="28" y="9"/>
                    </a:lnTo>
                    <a:lnTo>
                      <a:pt x="31" y="3"/>
                    </a:lnTo>
                    <a:lnTo>
                      <a:pt x="41" y="0"/>
                    </a:lnTo>
                  </a:path>
                </a:pathLst>
              </a:custGeom>
              <a:solidFill>
                <a:srgbClr val="0000FF"/>
              </a:solidFill>
              <a:ln w="9525" cap="rnd">
                <a:noFill/>
                <a:round/>
                <a:headEnd type="none" w="sm" len="sm"/>
                <a:tailEnd type="none" w="sm" len="sm"/>
              </a:ln>
            </p:spPr>
            <p:txBody>
              <a:bodyPr/>
              <a:lstStyle/>
              <a:p>
                <a:endParaRPr lang="es-ES"/>
              </a:p>
            </p:txBody>
          </p:sp>
          <p:sp>
            <p:nvSpPr>
              <p:cNvPr id="106570" name="Freeform 1026"/>
              <p:cNvSpPr>
                <a:spLocks/>
              </p:cNvSpPr>
              <p:nvPr/>
            </p:nvSpPr>
            <p:spPr bwMode="auto">
              <a:xfrm>
                <a:off x="905" y="2992"/>
                <a:ext cx="213" cy="291"/>
              </a:xfrm>
              <a:custGeom>
                <a:avLst/>
                <a:gdLst>
                  <a:gd name="T0" fmla="*/ 178 w 213"/>
                  <a:gd name="T1" fmla="*/ 11 h 291"/>
                  <a:gd name="T2" fmla="*/ 188 w 213"/>
                  <a:gd name="T3" fmla="*/ 33 h 291"/>
                  <a:gd name="T4" fmla="*/ 191 w 213"/>
                  <a:gd name="T5" fmla="*/ 63 h 291"/>
                  <a:gd name="T6" fmla="*/ 188 w 213"/>
                  <a:gd name="T7" fmla="*/ 53 h 291"/>
                  <a:gd name="T8" fmla="*/ 180 w 213"/>
                  <a:gd name="T9" fmla="*/ 69 h 291"/>
                  <a:gd name="T10" fmla="*/ 180 w 213"/>
                  <a:gd name="T11" fmla="*/ 100 h 291"/>
                  <a:gd name="T12" fmla="*/ 177 w 213"/>
                  <a:gd name="T13" fmla="*/ 90 h 291"/>
                  <a:gd name="T14" fmla="*/ 159 w 213"/>
                  <a:gd name="T15" fmla="*/ 114 h 291"/>
                  <a:gd name="T16" fmla="*/ 133 w 213"/>
                  <a:gd name="T17" fmla="*/ 133 h 291"/>
                  <a:gd name="T18" fmla="*/ 133 w 213"/>
                  <a:gd name="T19" fmla="*/ 142 h 291"/>
                  <a:gd name="T20" fmla="*/ 127 w 213"/>
                  <a:gd name="T21" fmla="*/ 140 h 291"/>
                  <a:gd name="T22" fmla="*/ 123 w 213"/>
                  <a:gd name="T23" fmla="*/ 154 h 291"/>
                  <a:gd name="T24" fmla="*/ 121 w 213"/>
                  <a:gd name="T25" fmla="*/ 162 h 291"/>
                  <a:gd name="T26" fmla="*/ 141 w 213"/>
                  <a:gd name="T27" fmla="*/ 177 h 291"/>
                  <a:gd name="T28" fmla="*/ 113 w 213"/>
                  <a:gd name="T29" fmla="*/ 170 h 291"/>
                  <a:gd name="T30" fmla="*/ 131 w 213"/>
                  <a:gd name="T31" fmla="*/ 184 h 291"/>
                  <a:gd name="T32" fmla="*/ 104 w 213"/>
                  <a:gd name="T33" fmla="*/ 174 h 291"/>
                  <a:gd name="T34" fmla="*/ 104 w 213"/>
                  <a:gd name="T35" fmla="*/ 181 h 291"/>
                  <a:gd name="T36" fmla="*/ 96 w 213"/>
                  <a:gd name="T37" fmla="*/ 178 h 291"/>
                  <a:gd name="T38" fmla="*/ 39 w 213"/>
                  <a:gd name="T39" fmla="*/ 197 h 291"/>
                  <a:gd name="T40" fmla="*/ 10 w 213"/>
                  <a:gd name="T41" fmla="*/ 224 h 291"/>
                  <a:gd name="T42" fmla="*/ 19 w 213"/>
                  <a:gd name="T43" fmla="*/ 290 h 291"/>
                  <a:gd name="T44" fmla="*/ 53 w 213"/>
                  <a:gd name="T45" fmla="*/ 269 h 291"/>
                  <a:gd name="T46" fmla="*/ 83 w 213"/>
                  <a:gd name="T47" fmla="*/ 245 h 291"/>
                  <a:gd name="T48" fmla="*/ 70 w 213"/>
                  <a:gd name="T49" fmla="*/ 242 h 291"/>
                  <a:gd name="T50" fmla="*/ 80 w 213"/>
                  <a:gd name="T51" fmla="*/ 238 h 291"/>
                  <a:gd name="T52" fmla="*/ 100 w 213"/>
                  <a:gd name="T53" fmla="*/ 242 h 291"/>
                  <a:gd name="T54" fmla="*/ 60 w 213"/>
                  <a:gd name="T55" fmla="*/ 221 h 291"/>
                  <a:gd name="T56" fmla="*/ 181 w 213"/>
                  <a:gd name="T57" fmla="*/ 238 h 291"/>
                  <a:gd name="T58" fmla="*/ 204 w 213"/>
                  <a:gd name="T59" fmla="*/ 226 h 291"/>
                  <a:gd name="T60" fmla="*/ 207 w 213"/>
                  <a:gd name="T61" fmla="*/ 199 h 291"/>
                  <a:gd name="T62" fmla="*/ 194 w 213"/>
                  <a:gd name="T63" fmla="*/ 163 h 291"/>
                  <a:gd name="T64" fmla="*/ 168 w 213"/>
                  <a:gd name="T65" fmla="*/ 180 h 291"/>
                  <a:gd name="T66" fmla="*/ 183 w 213"/>
                  <a:gd name="T67" fmla="*/ 154 h 291"/>
                  <a:gd name="T68" fmla="*/ 168 w 213"/>
                  <a:gd name="T69" fmla="*/ 147 h 291"/>
                  <a:gd name="T70" fmla="*/ 177 w 213"/>
                  <a:gd name="T71" fmla="*/ 133 h 291"/>
                  <a:gd name="T72" fmla="*/ 185 w 213"/>
                  <a:gd name="T73" fmla="*/ 140 h 291"/>
                  <a:gd name="T74" fmla="*/ 204 w 213"/>
                  <a:gd name="T75" fmla="*/ 99 h 291"/>
                  <a:gd name="T76" fmla="*/ 204 w 213"/>
                  <a:gd name="T77" fmla="*/ 59 h 291"/>
                  <a:gd name="T78" fmla="*/ 208 w 213"/>
                  <a:gd name="T79" fmla="*/ 84 h 291"/>
                  <a:gd name="T80" fmla="*/ 210 w 213"/>
                  <a:gd name="T81" fmla="*/ 54 h 291"/>
                  <a:gd name="T82" fmla="*/ 197 w 213"/>
                  <a:gd name="T83" fmla="*/ 28 h 291"/>
                  <a:gd name="T84" fmla="*/ 212 w 213"/>
                  <a:gd name="T85" fmla="*/ 52 h 291"/>
                  <a:gd name="T86" fmla="*/ 202 w 213"/>
                  <a:gd name="T87" fmla="*/ 23 h 291"/>
                  <a:gd name="T88" fmla="*/ 182 w 213"/>
                  <a:gd name="T89" fmla="*/ 0 h 29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3"/>
                  <a:gd name="T136" fmla="*/ 0 h 291"/>
                  <a:gd name="T137" fmla="*/ 213 w 213"/>
                  <a:gd name="T138" fmla="*/ 291 h 29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3" h="291">
                    <a:moveTo>
                      <a:pt x="167" y="3"/>
                    </a:moveTo>
                    <a:lnTo>
                      <a:pt x="172" y="9"/>
                    </a:lnTo>
                    <a:lnTo>
                      <a:pt x="178" y="11"/>
                    </a:lnTo>
                    <a:lnTo>
                      <a:pt x="185" y="20"/>
                    </a:lnTo>
                    <a:lnTo>
                      <a:pt x="188" y="25"/>
                    </a:lnTo>
                    <a:lnTo>
                      <a:pt x="188" y="33"/>
                    </a:lnTo>
                    <a:lnTo>
                      <a:pt x="188" y="41"/>
                    </a:lnTo>
                    <a:lnTo>
                      <a:pt x="189" y="52"/>
                    </a:lnTo>
                    <a:lnTo>
                      <a:pt x="191" y="63"/>
                    </a:lnTo>
                    <a:lnTo>
                      <a:pt x="192" y="76"/>
                    </a:lnTo>
                    <a:lnTo>
                      <a:pt x="189" y="63"/>
                    </a:lnTo>
                    <a:lnTo>
                      <a:pt x="188" y="53"/>
                    </a:lnTo>
                    <a:lnTo>
                      <a:pt x="188" y="47"/>
                    </a:lnTo>
                    <a:lnTo>
                      <a:pt x="182" y="57"/>
                    </a:lnTo>
                    <a:lnTo>
                      <a:pt x="180" y="69"/>
                    </a:lnTo>
                    <a:lnTo>
                      <a:pt x="178" y="77"/>
                    </a:lnTo>
                    <a:lnTo>
                      <a:pt x="180" y="88"/>
                    </a:lnTo>
                    <a:lnTo>
                      <a:pt x="180" y="100"/>
                    </a:lnTo>
                    <a:lnTo>
                      <a:pt x="178" y="114"/>
                    </a:lnTo>
                    <a:lnTo>
                      <a:pt x="177" y="100"/>
                    </a:lnTo>
                    <a:lnTo>
                      <a:pt x="177" y="90"/>
                    </a:lnTo>
                    <a:lnTo>
                      <a:pt x="175" y="81"/>
                    </a:lnTo>
                    <a:lnTo>
                      <a:pt x="167" y="102"/>
                    </a:lnTo>
                    <a:lnTo>
                      <a:pt x="159" y="114"/>
                    </a:lnTo>
                    <a:lnTo>
                      <a:pt x="156" y="119"/>
                    </a:lnTo>
                    <a:lnTo>
                      <a:pt x="150" y="129"/>
                    </a:lnTo>
                    <a:lnTo>
                      <a:pt x="133" y="133"/>
                    </a:lnTo>
                    <a:lnTo>
                      <a:pt x="126" y="133"/>
                    </a:lnTo>
                    <a:lnTo>
                      <a:pt x="127" y="137"/>
                    </a:lnTo>
                    <a:lnTo>
                      <a:pt x="133" y="142"/>
                    </a:lnTo>
                    <a:lnTo>
                      <a:pt x="150" y="152"/>
                    </a:lnTo>
                    <a:lnTo>
                      <a:pt x="136" y="145"/>
                    </a:lnTo>
                    <a:lnTo>
                      <a:pt x="127" y="140"/>
                    </a:lnTo>
                    <a:lnTo>
                      <a:pt x="119" y="134"/>
                    </a:lnTo>
                    <a:lnTo>
                      <a:pt x="119" y="146"/>
                    </a:lnTo>
                    <a:lnTo>
                      <a:pt x="123" y="154"/>
                    </a:lnTo>
                    <a:lnTo>
                      <a:pt x="132" y="158"/>
                    </a:lnTo>
                    <a:lnTo>
                      <a:pt x="121" y="158"/>
                    </a:lnTo>
                    <a:lnTo>
                      <a:pt x="121" y="162"/>
                    </a:lnTo>
                    <a:lnTo>
                      <a:pt x="123" y="166"/>
                    </a:lnTo>
                    <a:lnTo>
                      <a:pt x="127" y="170"/>
                    </a:lnTo>
                    <a:lnTo>
                      <a:pt x="141" y="177"/>
                    </a:lnTo>
                    <a:lnTo>
                      <a:pt x="121" y="170"/>
                    </a:lnTo>
                    <a:lnTo>
                      <a:pt x="118" y="170"/>
                    </a:lnTo>
                    <a:lnTo>
                      <a:pt x="113" y="170"/>
                    </a:lnTo>
                    <a:lnTo>
                      <a:pt x="113" y="174"/>
                    </a:lnTo>
                    <a:lnTo>
                      <a:pt x="119" y="178"/>
                    </a:lnTo>
                    <a:lnTo>
                      <a:pt x="131" y="184"/>
                    </a:lnTo>
                    <a:lnTo>
                      <a:pt x="113" y="178"/>
                    </a:lnTo>
                    <a:lnTo>
                      <a:pt x="109" y="173"/>
                    </a:lnTo>
                    <a:lnTo>
                      <a:pt x="104" y="174"/>
                    </a:lnTo>
                    <a:lnTo>
                      <a:pt x="100" y="176"/>
                    </a:lnTo>
                    <a:lnTo>
                      <a:pt x="101" y="180"/>
                    </a:lnTo>
                    <a:lnTo>
                      <a:pt x="104" y="181"/>
                    </a:lnTo>
                    <a:lnTo>
                      <a:pt x="113" y="188"/>
                    </a:lnTo>
                    <a:lnTo>
                      <a:pt x="101" y="184"/>
                    </a:lnTo>
                    <a:lnTo>
                      <a:pt x="96" y="178"/>
                    </a:lnTo>
                    <a:lnTo>
                      <a:pt x="88" y="181"/>
                    </a:lnTo>
                    <a:lnTo>
                      <a:pt x="62" y="189"/>
                    </a:lnTo>
                    <a:lnTo>
                      <a:pt x="39" y="197"/>
                    </a:lnTo>
                    <a:lnTo>
                      <a:pt x="22" y="203"/>
                    </a:lnTo>
                    <a:lnTo>
                      <a:pt x="18" y="213"/>
                    </a:lnTo>
                    <a:lnTo>
                      <a:pt x="10" y="224"/>
                    </a:lnTo>
                    <a:lnTo>
                      <a:pt x="2" y="247"/>
                    </a:lnTo>
                    <a:lnTo>
                      <a:pt x="0" y="284"/>
                    </a:lnTo>
                    <a:lnTo>
                      <a:pt x="19" y="290"/>
                    </a:lnTo>
                    <a:lnTo>
                      <a:pt x="36" y="287"/>
                    </a:lnTo>
                    <a:lnTo>
                      <a:pt x="54" y="282"/>
                    </a:lnTo>
                    <a:lnTo>
                      <a:pt x="53" y="269"/>
                    </a:lnTo>
                    <a:lnTo>
                      <a:pt x="47" y="250"/>
                    </a:lnTo>
                    <a:lnTo>
                      <a:pt x="79" y="247"/>
                    </a:lnTo>
                    <a:lnTo>
                      <a:pt x="83" y="245"/>
                    </a:lnTo>
                    <a:lnTo>
                      <a:pt x="64" y="242"/>
                    </a:lnTo>
                    <a:lnTo>
                      <a:pt x="33" y="230"/>
                    </a:lnTo>
                    <a:lnTo>
                      <a:pt x="70" y="242"/>
                    </a:lnTo>
                    <a:lnTo>
                      <a:pt x="86" y="244"/>
                    </a:lnTo>
                    <a:lnTo>
                      <a:pt x="98" y="242"/>
                    </a:lnTo>
                    <a:lnTo>
                      <a:pt x="80" y="238"/>
                    </a:lnTo>
                    <a:lnTo>
                      <a:pt x="42" y="226"/>
                    </a:lnTo>
                    <a:lnTo>
                      <a:pt x="83" y="236"/>
                    </a:lnTo>
                    <a:lnTo>
                      <a:pt x="100" y="242"/>
                    </a:lnTo>
                    <a:lnTo>
                      <a:pt x="104" y="242"/>
                    </a:lnTo>
                    <a:lnTo>
                      <a:pt x="88" y="234"/>
                    </a:lnTo>
                    <a:lnTo>
                      <a:pt x="60" y="221"/>
                    </a:lnTo>
                    <a:lnTo>
                      <a:pt x="92" y="234"/>
                    </a:lnTo>
                    <a:lnTo>
                      <a:pt x="109" y="240"/>
                    </a:lnTo>
                    <a:lnTo>
                      <a:pt x="181" y="238"/>
                    </a:lnTo>
                    <a:lnTo>
                      <a:pt x="189" y="235"/>
                    </a:lnTo>
                    <a:lnTo>
                      <a:pt x="198" y="234"/>
                    </a:lnTo>
                    <a:lnTo>
                      <a:pt x="204" y="226"/>
                    </a:lnTo>
                    <a:lnTo>
                      <a:pt x="208" y="218"/>
                    </a:lnTo>
                    <a:lnTo>
                      <a:pt x="209" y="210"/>
                    </a:lnTo>
                    <a:lnTo>
                      <a:pt x="207" y="199"/>
                    </a:lnTo>
                    <a:lnTo>
                      <a:pt x="201" y="185"/>
                    </a:lnTo>
                    <a:lnTo>
                      <a:pt x="197" y="173"/>
                    </a:lnTo>
                    <a:lnTo>
                      <a:pt x="194" y="163"/>
                    </a:lnTo>
                    <a:lnTo>
                      <a:pt x="189" y="162"/>
                    </a:lnTo>
                    <a:lnTo>
                      <a:pt x="182" y="169"/>
                    </a:lnTo>
                    <a:lnTo>
                      <a:pt x="168" y="180"/>
                    </a:lnTo>
                    <a:lnTo>
                      <a:pt x="182" y="168"/>
                    </a:lnTo>
                    <a:lnTo>
                      <a:pt x="188" y="160"/>
                    </a:lnTo>
                    <a:lnTo>
                      <a:pt x="183" y="154"/>
                    </a:lnTo>
                    <a:lnTo>
                      <a:pt x="167" y="148"/>
                    </a:lnTo>
                    <a:lnTo>
                      <a:pt x="152" y="142"/>
                    </a:lnTo>
                    <a:lnTo>
                      <a:pt x="168" y="147"/>
                    </a:lnTo>
                    <a:lnTo>
                      <a:pt x="183" y="151"/>
                    </a:lnTo>
                    <a:lnTo>
                      <a:pt x="182" y="141"/>
                    </a:lnTo>
                    <a:lnTo>
                      <a:pt x="177" y="133"/>
                    </a:lnTo>
                    <a:lnTo>
                      <a:pt x="172" y="122"/>
                    </a:lnTo>
                    <a:lnTo>
                      <a:pt x="178" y="133"/>
                    </a:lnTo>
                    <a:lnTo>
                      <a:pt x="185" y="140"/>
                    </a:lnTo>
                    <a:lnTo>
                      <a:pt x="192" y="137"/>
                    </a:lnTo>
                    <a:lnTo>
                      <a:pt x="197" y="118"/>
                    </a:lnTo>
                    <a:lnTo>
                      <a:pt x="204" y="99"/>
                    </a:lnTo>
                    <a:lnTo>
                      <a:pt x="207" y="86"/>
                    </a:lnTo>
                    <a:lnTo>
                      <a:pt x="204" y="74"/>
                    </a:lnTo>
                    <a:lnTo>
                      <a:pt x="204" y="59"/>
                    </a:lnTo>
                    <a:lnTo>
                      <a:pt x="207" y="68"/>
                    </a:lnTo>
                    <a:lnTo>
                      <a:pt x="208" y="76"/>
                    </a:lnTo>
                    <a:lnTo>
                      <a:pt x="208" y="84"/>
                    </a:lnTo>
                    <a:lnTo>
                      <a:pt x="210" y="70"/>
                    </a:lnTo>
                    <a:lnTo>
                      <a:pt x="210" y="62"/>
                    </a:lnTo>
                    <a:lnTo>
                      <a:pt x="210" y="54"/>
                    </a:lnTo>
                    <a:lnTo>
                      <a:pt x="208" y="44"/>
                    </a:lnTo>
                    <a:lnTo>
                      <a:pt x="204" y="35"/>
                    </a:lnTo>
                    <a:lnTo>
                      <a:pt x="197" y="28"/>
                    </a:lnTo>
                    <a:lnTo>
                      <a:pt x="204" y="34"/>
                    </a:lnTo>
                    <a:lnTo>
                      <a:pt x="207" y="41"/>
                    </a:lnTo>
                    <a:lnTo>
                      <a:pt x="212" y="52"/>
                    </a:lnTo>
                    <a:lnTo>
                      <a:pt x="210" y="43"/>
                    </a:lnTo>
                    <a:lnTo>
                      <a:pt x="208" y="33"/>
                    </a:lnTo>
                    <a:lnTo>
                      <a:pt x="202" y="23"/>
                    </a:lnTo>
                    <a:lnTo>
                      <a:pt x="198" y="10"/>
                    </a:lnTo>
                    <a:lnTo>
                      <a:pt x="191" y="6"/>
                    </a:lnTo>
                    <a:lnTo>
                      <a:pt x="182" y="0"/>
                    </a:lnTo>
                    <a:lnTo>
                      <a:pt x="175" y="0"/>
                    </a:lnTo>
                    <a:lnTo>
                      <a:pt x="167" y="3"/>
                    </a:lnTo>
                  </a:path>
                </a:pathLst>
              </a:custGeom>
              <a:solidFill>
                <a:srgbClr val="0000FF"/>
              </a:solidFill>
              <a:ln w="9525" cap="rnd">
                <a:noFill/>
                <a:round/>
                <a:headEnd type="none" w="sm" len="sm"/>
                <a:tailEnd type="none" w="sm" len="sm"/>
              </a:ln>
            </p:spPr>
            <p:txBody>
              <a:bodyPr/>
              <a:lstStyle/>
              <a:p>
                <a:endParaRPr lang="es-ES"/>
              </a:p>
            </p:txBody>
          </p:sp>
          <p:sp>
            <p:nvSpPr>
              <p:cNvPr id="106571" name="Freeform 1027"/>
              <p:cNvSpPr>
                <a:spLocks/>
              </p:cNvSpPr>
              <p:nvPr/>
            </p:nvSpPr>
            <p:spPr bwMode="auto">
              <a:xfrm>
                <a:off x="1096" y="3135"/>
                <a:ext cx="28" cy="27"/>
              </a:xfrm>
              <a:custGeom>
                <a:avLst/>
                <a:gdLst>
                  <a:gd name="T0" fmla="*/ 22 w 28"/>
                  <a:gd name="T1" fmla="*/ 0 h 27"/>
                  <a:gd name="T2" fmla="*/ 0 w 28"/>
                  <a:gd name="T3" fmla="*/ 0 h 27"/>
                  <a:gd name="T4" fmla="*/ 0 w 28"/>
                  <a:gd name="T5" fmla="*/ 10 h 27"/>
                  <a:gd name="T6" fmla="*/ 2 w 28"/>
                  <a:gd name="T7" fmla="*/ 22 h 27"/>
                  <a:gd name="T8" fmla="*/ 22 w 28"/>
                  <a:gd name="T9" fmla="*/ 26 h 27"/>
                  <a:gd name="T10" fmla="*/ 27 w 28"/>
                  <a:gd name="T11" fmla="*/ 20 h 27"/>
                  <a:gd name="T12" fmla="*/ 27 w 28"/>
                  <a:gd name="T13" fmla="*/ 6 h 27"/>
                  <a:gd name="T14" fmla="*/ 22 w 28"/>
                  <a:gd name="T15" fmla="*/ 0 h 27"/>
                  <a:gd name="T16" fmla="*/ 0 60000 65536"/>
                  <a:gd name="T17" fmla="*/ 0 60000 65536"/>
                  <a:gd name="T18" fmla="*/ 0 60000 65536"/>
                  <a:gd name="T19" fmla="*/ 0 60000 65536"/>
                  <a:gd name="T20" fmla="*/ 0 60000 65536"/>
                  <a:gd name="T21" fmla="*/ 0 60000 65536"/>
                  <a:gd name="T22" fmla="*/ 0 60000 65536"/>
                  <a:gd name="T23" fmla="*/ 0 60000 65536"/>
                  <a:gd name="T24" fmla="*/ 0 w 28"/>
                  <a:gd name="T25" fmla="*/ 0 h 27"/>
                  <a:gd name="T26" fmla="*/ 28 w 28"/>
                  <a:gd name="T27" fmla="*/ 27 h 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 h="27">
                    <a:moveTo>
                      <a:pt x="22" y="0"/>
                    </a:moveTo>
                    <a:lnTo>
                      <a:pt x="0" y="0"/>
                    </a:lnTo>
                    <a:lnTo>
                      <a:pt x="0" y="10"/>
                    </a:lnTo>
                    <a:lnTo>
                      <a:pt x="2" y="22"/>
                    </a:lnTo>
                    <a:lnTo>
                      <a:pt x="22" y="26"/>
                    </a:lnTo>
                    <a:lnTo>
                      <a:pt x="27" y="20"/>
                    </a:lnTo>
                    <a:lnTo>
                      <a:pt x="27" y="6"/>
                    </a:lnTo>
                    <a:lnTo>
                      <a:pt x="22" y="0"/>
                    </a:lnTo>
                  </a:path>
                </a:pathLst>
              </a:custGeom>
              <a:solidFill>
                <a:srgbClr val="004040"/>
              </a:solidFill>
              <a:ln w="9525" cap="rnd">
                <a:noFill/>
                <a:round/>
                <a:headEnd type="none" w="sm" len="sm"/>
                <a:tailEnd type="none" w="sm" len="sm"/>
              </a:ln>
            </p:spPr>
            <p:txBody>
              <a:bodyPr/>
              <a:lstStyle/>
              <a:p>
                <a:endParaRPr lang="es-ES"/>
              </a:p>
            </p:txBody>
          </p:sp>
          <p:sp>
            <p:nvSpPr>
              <p:cNvPr id="106572" name="Freeform 1028"/>
              <p:cNvSpPr>
                <a:spLocks/>
              </p:cNvSpPr>
              <p:nvPr/>
            </p:nvSpPr>
            <p:spPr bwMode="auto">
              <a:xfrm>
                <a:off x="991" y="3209"/>
                <a:ext cx="94" cy="26"/>
              </a:xfrm>
              <a:custGeom>
                <a:avLst/>
                <a:gdLst>
                  <a:gd name="T0" fmla="*/ 0 w 94"/>
                  <a:gd name="T1" fmla="*/ 0 h 26"/>
                  <a:gd name="T2" fmla="*/ 23 w 94"/>
                  <a:gd name="T3" fmla="*/ 12 h 26"/>
                  <a:gd name="T4" fmla="*/ 43 w 94"/>
                  <a:gd name="T5" fmla="*/ 15 h 26"/>
                  <a:gd name="T6" fmla="*/ 62 w 94"/>
                  <a:gd name="T7" fmla="*/ 21 h 26"/>
                  <a:gd name="T8" fmla="*/ 78 w 94"/>
                  <a:gd name="T9" fmla="*/ 21 h 26"/>
                  <a:gd name="T10" fmla="*/ 93 w 94"/>
                  <a:gd name="T11" fmla="*/ 21 h 26"/>
                  <a:gd name="T12" fmla="*/ 78 w 94"/>
                  <a:gd name="T13" fmla="*/ 25 h 26"/>
                  <a:gd name="T14" fmla="*/ 54 w 94"/>
                  <a:gd name="T15" fmla="*/ 25 h 26"/>
                  <a:gd name="T16" fmla="*/ 31 w 94"/>
                  <a:gd name="T17" fmla="*/ 17 h 26"/>
                  <a:gd name="T18" fmla="*/ 19 w 94"/>
                  <a:gd name="T19" fmla="*/ 12 h 26"/>
                  <a:gd name="T20" fmla="*/ 0 w 94"/>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26"/>
                  <a:gd name="T35" fmla="*/ 94 w 94"/>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26">
                    <a:moveTo>
                      <a:pt x="0" y="0"/>
                    </a:moveTo>
                    <a:lnTo>
                      <a:pt x="23" y="12"/>
                    </a:lnTo>
                    <a:lnTo>
                      <a:pt x="43" y="15"/>
                    </a:lnTo>
                    <a:lnTo>
                      <a:pt x="62" y="21"/>
                    </a:lnTo>
                    <a:lnTo>
                      <a:pt x="78" y="21"/>
                    </a:lnTo>
                    <a:lnTo>
                      <a:pt x="93" y="21"/>
                    </a:lnTo>
                    <a:lnTo>
                      <a:pt x="78" y="25"/>
                    </a:lnTo>
                    <a:lnTo>
                      <a:pt x="54" y="25"/>
                    </a:lnTo>
                    <a:lnTo>
                      <a:pt x="31" y="17"/>
                    </a:lnTo>
                    <a:lnTo>
                      <a:pt x="19" y="12"/>
                    </a:lnTo>
                    <a:lnTo>
                      <a:pt x="0" y="0"/>
                    </a:lnTo>
                  </a:path>
                </a:pathLst>
              </a:custGeom>
              <a:solidFill>
                <a:srgbClr val="002020"/>
              </a:solidFill>
              <a:ln w="9525" cap="rnd">
                <a:noFill/>
                <a:round/>
                <a:headEnd type="none" w="sm" len="sm"/>
                <a:tailEnd type="none" w="sm" len="sm"/>
              </a:ln>
            </p:spPr>
            <p:txBody>
              <a:bodyPr/>
              <a:lstStyle/>
              <a:p>
                <a:endParaRPr lang="es-ES"/>
              </a:p>
            </p:txBody>
          </p:sp>
          <p:sp>
            <p:nvSpPr>
              <p:cNvPr id="106573" name="Freeform 1029"/>
              <p:cNvSpPr>
                <a:spLocks/>
              </p:cNvSpPr>
              <p:nvPr/>
            </p:nvSpPr>
            <p:spPr bwMode="auto">
              <a:xfrm>
                <a:off x="1010" y="2892"/>
                <a:ext cx="105" cy="122"/>
              </a:xfrm>
              <a:custGeom>
                <a:avLst/>
                <a:gdLst>
                  <a:gd name="T0" fmla="*/ 43 w 105"/>
                  <a:gd name="T1" fmla="*/ 57 h 122"/>
                  <a:gd name="T2" fmla="*/ 43 w 105"/>
                  <a:gd name="T3" fmla="*/ 52 h 122"/>
                  <a:gd name="T4" fmla="*/ 43 w 105"/>
                  <a:gd name="T5" fmla="*/ 58 h 122"/>
                  <a:gd name="T6" fmla="*/ 40 w 105"/>
                  <a:gd name="T7" fmla="*/ 66 h 122"/>
                  <a:gd name="T8" fmla="*/ 40 w 105"/>
                  <a:gd name="T9" fmla="*/ 68 h 122"/>
                  <a:gd name="T10" fmla="*/ 48 w 105"/>
                  <a:gd name="T11" fmla="*/ 68 h 122"/>
                  <a:gd name="T12" fmla="*/ 50 w 105"/>
                  <a:gd name="T13" fmla="*/ 77 h 122"/>
                  <a:gd name="T14" fmla="*/ 57 w 105"/>
                  <a:gd name="T15" fmla="*/ 62 h 122"/>
                  <a:gd name="T16" fmla="*/ 56 w 105"/>
                  <a:gd name="T17" fmla="*/ 68 h 122"/>
                  <a:gd name="T18" fmla="*/ 52 w 105"/>
                  <a:gd name="T19" fmla="*/ 74 h 122"/>
                  <a:gd name="T20" fmla="*/ 48 w 105"/>
                  <a:gd name="T21" fmla="*/ 83 h 122"/>
                  <a:gd name="T22" fmla="*/ 45 w 105"/>
                  <a:gd name="T23" fmla="*/ 93 h 122"/>
                  <a:gd name="T24" fmla="*/ 40 w 105"/>
                  <a:gd name="T25" fmla="*/ 102 h 122"/>
                  <a:gd name="T26" fmla="*/ 36 w 105"/>
                  <a:gd name="T27" fmla="*/ 111 h 122"/>
                  <a:gd name="T28" fmla="*/ 33 w 105"/>
                  <a:gd name="T29" fmla="*/ 121 h 122"/>
                  <a:gd name="T30" fmla="*/ 40 w 105"/>
                  <a:gd name="T31" fmla="*/ 114 h 122"/>
                  <a:gd name="T32" fmla="*/ 43 w 105"/>
                  <a:gd name="T33" fmla="*/ 115 h 122"/>
                  <a:gd name="T34" fmla="*/ 57 w 105"/>
                  <a:gd name="T35" fmla="*/ 109 h 122"/>
                  <a:gd name="T36" fmla="*/ 64 w 105"/>
                  <a:gd name="T37" fmla="*/ 105 h 122"/>
                  <a:gd name="T38" fmla="*/ 73 w 105"/>
                  <a:gd name="T39" fmla="*/ 103 h 122"/>
                  <a:gd name="T40" fmla="*/ 83 w 105"/>
                  <a:gd name="T41" fmla="*/ 103 h 122"/>
                  <a:gd name="T42" fmla="*/ 93 w 105"/>
                  <a:gd name="T43" fmla="*/ 108 h 122"/>
                  <a:gd name="T44" fmla="*/ 92 w 105"/>
                  <a:gd name="T45" fmla="*/ 109 h 122"/>
                  <a:gd name="T46" fmla="*/ 104 w 105"/>
                  <a:gd name="T47" fmla="*/ 109 h 122"/>
                  <a:gd name="T48" fmla="*/ 97 w 105"/>
                  <a:gd name="T49" fmla="*/ 100 h 122"/>
                  <a:gd name="T50" fmla="*/ 90 w 105"/>
                  <a:gd name="T51" fmla="*/ 89 h 122"/>
                  <a:gd name="T52" fmla="*/ 88 w 105"/>
                  <a:gd name="T53" fmla="*/ 79 h 122"/>
                  <a:gd name="T54" fmla="*/ 86 w 105"/>
                  <a:gd name="T55" fmla="*/ 73 h 122"/>
                  <a:gd name="T56" fmla="*/ 89 w 105"/>
                  <a:gd name="T57" fmla="*/ 67 h 122"/>
                  <a:gd name="T58" fmla="*/ 93 w 105"/>
                  <a:gd name="T59" fmla="*/ 61 h 122"/>
                  <a:gd name="T60" fmla="*/ 96 w 105"/>
                  <a:gd name="T61" fmla="*/ 53 h 122"/>
                  <a:gd name="T62" fmla="*/ 97 w 105"/>
                  <a:gd name="T63" fmla="*/ 48 h 122"/>
                  <a:gd name="T64" fmla="*/ 99 w 105"/>
                  <a:gd name="T65" fmla="*/ 41 h 122"/>
                  <a:gd name="T66" fmla="*/ 100 w 105"/>
                  <a:gd name="T67" fmla="*/ 34 h 122"/>
                  <a:gd name="T68" fmla="*/ 97 w 105"/>
                  <a:gd name="T69" fmla="*/ 26 h 122"/>
                  <a:gd name="T70" fmla="*/ 94 w 105"/>
                  <a:gd name="T71" fmla="*/ 21 h 122"/>
                  <a:gd name="T72" fmla="*/ 90 w 105"/>
                  <a:gd name="T73" fmla="*/ 14 h 122"/>
                  <a:gd name="T74" fmla="*/ 84 w 105"/>
                  <a:gd name="T75" fmla="*/ 8 h 122"/>
                  <a:gd name="T76" fmla="*/ 80 w 105"/>
                  <a:gd name="T77" fmla="*/ 3 h 122"/>
                  <a:gd name="T78" fmla="*/ 67 w 105"/>
                  <a:gd name="T79" fmla="*/ 0 h 122"/>
                  <a:gd name="T80" fmla="*/ 59 w 105"/>
                  <a:gd name="T81" fmla="*/ 0 h 122"/>
                  <a:gd name="T82" fmla="*/ 42 w 105"/>
                  <a:gd name="T83" fmla="*/ 0 h 122"/>
                  <a:gd name="T84" fmla="*/ 33 w 105"/>
                  <a:gd name="T85" fmla="*/ 0 h 122"/>
                  <a:gd name="T86" fmla="*/ 24 w 105"/>
                  <a:gd name="T87" fmla="*/ 1 h 122"/>
                  <a:gd name="T88" fmla="*/ 16 w 105"/>
                  <a:gd name="T89" fmla="*/ 5 h 122"/>
                  <a:gd name="T90" fmla="*/ 9 w 105"/>
                  <a:gd name="T91" fmla="*/ 10 h 122"/>
                  <a:gd name="T92" fmla="*/ 0 w 105"/>
                  <a:gd name="T93" fmla="*/ 15 h 122"/>
                  <a:gd name="T94" fmla="*/ 0 w 105"/>
                  <a:gd name="T95" fmla="*/ 24 h 122"/>
                  <a:gd name="T96" fmla="*/ 0 w 105"/>
                  <a:gd name="T97" fmla="*/ 30 h 122"/>
                  <a:gd name="T98" fmla="*/ 0 w 105"/>
                  <a:gd name="T99" fmla="*/ 36 h 122"/>
                  <a:gd name="T100" fmla="*/ 8 w 105"/>
                  <a:gd name="T101" fmla="*/ 30 h 122"/>
                  <a:gd name="T102" fmla="*/ 16 w 105"/>
                  <a:gd name="T103" fmla="*/ 26 h 122"/>
                  <a:gd name="T104" fmla="*/ 27 w 105"/>
                  <a:gd name="T105" fmla="*/ 25 h 122"/>
                  <a:gd name="T106" fmla="*/ 26 w 105"/>
                  <a:gd name="T107" fmla="*/ 35 h 122"/>
                  <a:gd name="T108" fmla="*/ 33 w 105"/>
                  <a:gd name="T109" fmla="*/ 36 h 122"/>
                  <a:gd name="T110" fmla="*/ 35 w 105"/>
                  <a:gd name="T111" fmla="*/ 41 h 122"/>
                  <a:gd name="T112" fmla="*/ 37 w 105"/>
                  <a:gd name="T113" fmla="*/ 45 h 122"/>
                  <a:gd name="T114" fmla="*/ 43 w 105"/>
                  <a:gd name="T115" fmla="*/ 57 h 12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5"/>
                  <a:gd name="T175" fmla="*/ 0 h 122"/>
                  <a:gd name="T176" fmla="*/ 105 w 105"/>
                  <a:gd name="T177" fmla="*/ 122 h 12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5" h="122">
                    <a:moveTo>
                      <a:pt x="43" y="57"/>
                    </a:moveTo>
                    <a:lnTo>
                      <a:pt x="43" y="52"/>
                    </a:lnTo>
                    <a:lnTo>
                      <a:pt x="43" y="58"/>
                    </a:lnTo>
                    <a:lnTo>
                      <a:pt x="40" y="66"/>
                    </a:lnTo>
                    <a:lnTo>
                      <a:pt x="40" y="68"/>
                    </a:lnTo>
                    <a:lnTo>
                      <a:pt x="48" y="68"/>
                    </a:lnTo>
                    <a:lnTo>
                      <a:pt x="50" y="77"/>
                    </a:lnTo>
                    <a:lnTo>
                      <a:pt x="57" y="62"/>
                    </a:lnTo>
                    <a:lnTo>
                      <a:pt x="56" y="68"/>
                    </a:lnTo>
                    <a:lnTo>
                      <a:pt x="52" y="74"/>
                    </a:lnTo>
                    <a:lnTo>
                      <a:pt x="48" y="83"/>
                    </a:lnTo>
                    <a:lnTo>
                      <a:pt x="45" y="93"/>
                    </a:lnTo>
                    <a:lnTo>
                      <a:pt x="40" y="102"/>
                    </a:lnTo>
                    <a:lnTo>
                      <a:pt x="36" y="111"/>
                    </a:lnTo>
                    <a:lnTo>
                      <a:pt x="33" y="121"/>
                    </a:lnTo>
                    <a:lnTo>
                      <a:pt x="40" y="114"/>
                    </a:lnTo>
                    <a:lnTo>
                      <a:pt x="43" y="115"/>
                    </a:lnTo>
                    <a:lnTo>
                      <a:pt x="57" y="109"/>
                    </a:lnTo>
                    <a:lnTo>
                      <a:pt x="64" y="105"/>
                    </a:lnTo>
                    <a:lnTo>
                      <a:pt x="73" y="103"/>
                    </a:lnTo>
                    <a:lnTo>
                      <a:pt x="83" y="103"/>
                    </a:lnTo>
                    <a:lnTo>
                      <a:pt x="93" y="108"/>
                    </a:lnTo>
                    <a:lnTo>
                      <a:pt x="92" y="109"/>
                    </a:lnTo>
                    <a:lnTo>
                      <a:pt x="104" y="109"/>
                    </a:lnTo>
                    <a:lnTo>
                      <a:pt x="97" y="100"/>
                    </a:lnTo>
                    <a:lnTo>
                      <a:pt x="90" y="89"/>
                    </a:lnTo>
                    <a:lnTo>
                      <a:pt x="88" y="79"/>
                    </a:lnTo>
                    <a:lnTo>
                      <a:pt x="86" y="73"/>
                    </a:lnTo>
                    <a:lnTo>
                      <a:pt x="89" y="67"/>
                    </a:lnTo>
                    <a:lnTo>
                      <a:pt x="93" y="61"/>
                    </a:lnTo>
                    <a:lnTo>
                      <a:pt x="96" y="53"/>
                    </a:lnTo>
                    <a:lnTo>
                      <a:pt x="97" y="48"/>
                    </a:lnTo>
                    <a:lnTo>
                      <a:pt x="99" y="41"/>
                    </a:lnTo>
                    <a:lnTo>
                      <a:pt x="100" y="34"/>
                    </a:lnTo>
                    <a:lnTo>
                      <a:pt x="97" y="26"/>
                    </a:lnTo>
                    <a:lnTo>
                      <a:pt x="94" y="21"/>
                    </a:lnTo>
                    <a:lnTo>
                      <a:pt x="90" y="14"/>
                    </a:lnTo>
                    <a:lnTo>
                      <a:pt x="84" y="8"/>
                    </a:lnTo>
                    <a:lnTo>
                      <a:pt x="80" y="3"/>
                    </a:lnTo>
                    <a:lnTo>
                      <a:pt x="67" y="0"/>
                    </a:lnTo>
                    <a:lnTo>
                      <a:pt x="59" y="0"/>
                    </a:lnTo>
                    <a:lnTo>
                      <a:pt x="42" y="0"/>
                    </a:lnTo>
                    <a:lnTo>
                      <a:pt x="33" y="0"/>
                    </a:lnTo>
                    <a:lnTo>
                      <a:pt x="24" y="1"/>
                    </a:lnTo>
                    <a:lnTo>
                      <a:pt x="16" y="5"/>
                    </a:lnTo>
                    <a:lnTo>
                      <a:pt x="9" y="10"/>
                    </a:lnTo>
                    <a:lnTo>
                      <a:pt x="0" y="15"/>
                    </a:lnTo>
                    <a:lnTo>
                      <a:pt x="0" y="24"/>
                    </a:lnTo>
                    <a:lnTo>
                      <a:pt x="0" y="30"/>
                    </a:lnTo>
                    <a:lnTo>
                      <a:pt x="0" y="36"/>
                    </a:lnTo>
                    <a:lnTo>
                      <a:pt x="8" y="30"/>
                    </a:lnTo>
                    <a:lnTo>
                      <a:pt x="16" y="26"/>
                    </a:lnTo>
                    <a:lnTo>
                      <a:pt x="27" y="25"/>
                    </a:lnTo>
                    <a:lnTo>
                      <a:pt x="26" y="35"/>
                    </a:lnTo>
                    <a:lnTo>
                      <a:pt x="33" y="36"/>
                    </a:lnTo>
                    <a:lnTo>
                      <a:pt x="35" y="41"/>
                    </a:lnTo>
                    <a:lnTo>
                      <a:pt x="37" y="45"/>
                    </a:lnTo>
                    <a:lnTo>
                      <a:pt x="43" y="57"/>
                    </a:lnTo>
                  </a:path>
                </a:pathLst>
              </a:custGeom>
              <a:solidFill>
                <a:srgbClr val="000000"/>
              </a:solidFill>
              <a:ln w="9525" cap="rnd">
                <a:noFill/>
                <a:round/>
                <a:headEnd type="none" w="sm" len="sm"/>
                <a:tailEnd type="none" w="sm" len="sm"/>
              </a:ln>
            </p:spPr>
            <p:txBody>
              <a:bodyPr/>
              <a:lstStyle/>
              <a:p>
                <a:endParaRPr lang="es-ES"/>
              </a:p>
            </p:txBody>
          </p:sp>
          <p:sp>
            <p:nvSpPr>
              <p:cNvPr id="106574" name="Freeform 1030"/>
              <p:cNvSpPr>
                <a:spLocks/>
              </p:cNvSpPr>
              <p:nvPr/>
            </p:nvSpPr>
            <p:spPr bwMode="auto">
              <a:xfrm>
                <a:off x="1050" y="3073"/>
                <a:ext cx="122" cy="174"/>
              </a:xfrm>
              <a:custGeom>
                <a:avLst/>
                <a:gdLst>
                  <a:gd name="T0" fmla="*/ 52 w 122"/>
                  <a:gd name="T1" fmla="*/ 23 h 174"/>
                  <a:gd name="T2" fmla="*/ 74 w 122"/>
                  <a:gd name="T3" fmla="*/ 21 h 174"/>
                  <a:gd name="T4" fmla="*/ 89 w 122"/>
                  <a:gd name="T5" fmla="*/ 18 h 174"/>
                  <a:gd name="T6" fmla="*/ 92 w 122"/>
                  <a:gd name="T7" fmla="*/ 10 h 174"/>
                  <a:gd name="T8" fmla="*/ 92 w 122"/>
                  <a:gd name="T9" fmla="*/ 6 h 174"/>
                  <a:gd name="T10" fmla="*/ 97 w 122"/>
                  <a:gd name="T11" fmla="*/ 0 h 174"/>
                  <a:gd name="T12" fmla="*/ 109 w 122"/>
                  <a:gd name="T13" fmla="*/ 0 h 174"/>
                  <a:gd name="T14" fmla="*/ 121 w 122"/>
                  <a:gd name="T15" fmla="*/ 0 h 174"/>
                  <a:gd name="T16" fmla="*/ 106 w 122"/>
                  <a:gd name="T17" fmla="*/ 134 h 174"/>
                  <a:gd name="T18" fmla="*/ 97 w 122"/>
                  <a:gd name="T19" fmla="*/ 144 h 174"/>
                  <a:gd name="T20" fmla="*/ 84 w 122"/>
                  <a:gd name="T21" fmla="*/ 158 h 174"/>
                  <a:gd name="T22" fmla="*/ 66 w 122"/>
                  <a:gd name="T23" fmla="*/ 166 h 174"/>
                  <a:gd name="T24" fmla="*/ 46 w 122"/>
                  <a:gd name="T25" fmla="*/ 170 h 174"/>
                  <a:gd name="T26" fmla="*/ 18 w 122"/>
                  <a:gd name="T27" fmla="*/ 173 h 174"/>
                  <a:gd name="T28" fmla="*/ 1 w 122"/>
                  <a:gd name="T29" fmla="*/ 169 h 174"/>
                  <a:gd name="T30" fmla="*/ 0 w 122"/>
                  <a:gd name="T31" fmla="*/ 160 h 174"/>
                  <a:gd name="T32" fmla="*/ 0 w 122"/>
                  <a:gd name="T33" fmla="*/ 148 h 174"/>
                  <a:gd name="T34" fmla="*/ 11 w 122"/>
                  <a:gd name="T35" fmla="*/ 110 h 174"/>
                  <a:gd name="T36" fmla="*/ 22 w 122"/>
                  <a:gd name="T37" fmla="*/ 72 h 174"/>
                  <a:gd name="T38" fmla="*/ 26 w 122"/>
                  <a:gd name="T39" fmla="*/ 43 h 174"/>
                  <a:gd name="T40" fmla="*/ 26 w 122"/>
                  <a:gd name="T41" fmla="*/ 38 h 174"/>
                  <a:gd name="T42" fmla="*/ 32 w 122"/>
                  <a:gd name="T43" fmla="*/ 27 h 174"/>
                  <a:gd name="T44" fmla="*/ 39 w 122"/>
                  <a:gd name="T45" fmla="*/ 23 h 174"/>
                  <a:gd name="T46" fmla="*/ 52 w 122"/>
                  <a:gd name="T47" fmla="*/ 23 h 17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2"/>
                  <a:gd name="T73" fmla="*/ 0 h 174"/>
                  <a:gd name="T74" fmla="*/ 122 w 122"/>
                  <a:gd name="T75" fmla="*/ 174 h 17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2" h="174">
                    <a:moveTo>
                      <a:pt x="52" y="23"/>
                    </a:moveTo>
                    <a:lnTo>
                      <a:pt x="74" y="21"/>
                    </a:lnTo>
                    <a:lnTo>
                      <a:pt x="89" y="18"/>
                    </a:lnTo>
                    <a:lnTo>
                      <a:pt x="92" y="10"/>
                    </a:lnTo>
                    <a:lnTo>
                      <a:pt x="92" y="6"/>
                    </a:lnTo>
                    <a:lnTo>
                      <a:pt x="97" y="0"/>
                    </a:lnTo>
                    <a:lnTo>
                      <a:pt x="109" y="0"/>
                    </a:lnTo>
                    <a:lnTo>
                      <a:pt x="121" y="0"/>
                    </a:lnTo>
                    <a:lnTo>
                      <a:pt x="106" y="134"/>
                    </a:lnTo>
                    <a:lnTo>
                      <a:pt x="97" y="144"/>
                    </a:lnTo>
                    <a:lnTo>
                      <a:pt x="84" y="158"/>
                    </a:lnTo>
                    <a:lnTo>
                      <a:pt x="66" y="166"/>
                    </a:lnTo>
                    <a:lnTo>
                      <a:pt x="46" y="170"/>
                    </a:lnTo>
                    <a:lnTo>
                      <a:pt x="18" y="173"/>
                    </a:lnTo>
                    <a:lnTo>
                      <a:pt x="1" y="169"/>
                    </a:lnTo>
                    <a:lnTo>
                      <a:pt x="0" y="160"/>
                    </a:lnTo>
                    <a:lnTo>
                      <a:pt x="0" y="148"/>
                    </a:lnTo>
                    <a:lnTo>
                      <a:pt x="11" y="110"/>
                    </a:lnTo>
                    <a:lnTo>
                      <a:pt x="22" y="72"/>
                    </a:lnTo>
                    <a:lnTo>
                      <a:pt x="26" y="43"/>
                    </a:lnTo>
                    <a:lnTo>
                      <a:pt x="26" y="38"/>
                    </a:lnTo>
                    <a:lnTo>
                      <a:pt x="32" y="27"/>
                    </a:lnTo>
                    <a:lnTo>
                      <a:pt x="39" y="23"/>
                    </a:lnTo>
                    <a:lnTo>
                      <a:pt x="52" y="23"/>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6575" name="Freeform 1031"/>
              <p:cNvSpPr>
                <a:spLocks/>
              </p:cNvSpPr>
              <p:nvPr/>
            </p:nvSpPr>
            <p:spPr bwMode="auto">
              <a:xfrm>
                <a:off x="1065" y="3084"/>
                <a:ext cx="98" cy="154"/>
              </a:xfrm>
              <a:custGeom>
                <a:avLst/>
                <a:gdLst>
                  <a:gd name="T0" fmla="*/ 31 w 98"/>
                  <a:gd name="T1" fmla="*/ 30 h 154"/>
                  <a:gd name="T2" fmla="*/ 50 w 98"/>
                  <a:gd name="T3" fmla="*/ 29 h 154"/>
                  <a:gd name="T4" fmla="*/ 70 w 98"/>
                  <a:gd name="T5" fmla="*/ 24 h 154"/>
                  <a:gd name="T6" fmla="*/ 81 w 98"/>
                  <a:gd name="T7" fmla="*/ 19 h 154"/>
                  <a:gd name="T8" fmla="*/ 89 w 98"/>
                  <a:gd name="T9" fmla="*/ 12 h 154"/>
                  <a:gd name="T10" fmla="*/ 97 w 98"/>
                  <a:gd name="T11" fmla="*/ 0 h 154"/>
                  <a:gd name="T12" fmla="*/ 83 w 98"/>
                  <a:gd name="T13" fmla="*/ 117 h 154"/>
                  <a:gd name="T14" fmla="*/ 75 w 98"/>
                  <a:gd name="T15" fmla="*/ 129 h 154"/>
                  <a:gd name="T16" fmla="*/ 66 w 98"/>
                  <a:gd name="T17" fmla="*/ 138 h 154"/>
                  <a:gd name="T18" fmla="*/ 54 w 98"/>
                  <a:gd name="T19" fmla="*/ 145 h 154"/>
                  <a:gd name="T20" fmla="*/ 45 w 98"/>
                  <a:gd name="T21" fmla="*/ 149 h 154"/>
                  <a:gd name="T22" fmla="*/ 31 w 98"/>
                  <a:gd name="T23" fmla="*/ 151 h 154"/>
                  <a:gd name="T24" fmla="*/ 21 w 98"/>
                  <a:gd name="T25" fmla="*/ 153 h 154"/>
                  <a:gd name="T26" fmla="*/ 7 w 98"/>
                  <a:gd name="T27" fmla="*/ 153 h 154"/>
                  <a:gd name="T28" fmla="*/ 2 w 98"/>
                  <a:gd name="T29" fmla="*/ 151 h 154"/>
                  <a:gd name="T30" fmla="*/ 0 w 98"/>
                  <a:gd name="T31" fmla="*/ 145 h 154"/>
                  <a:gd name="T32" fmla="*/ 0 w 98"/>
                  <a:gd name="T33" fmla="*/ 135 h 154"/>
                  <a:gd name="T34" fmla="*/ 8 w 98"/>
                  <a:gd name="T35" fmla="*/ 115 h 154"/>
                  <a:gd name="T36" fmla="*/ 23 w 98"/>
                  <a:gd name="T37" fmla="*/ 44 h 154"/>
                  <a:gd name="T38" fmla="*/ 25 w 98"/>
                  <a:gd name="T39" fmla="*/ 34 h 154"/>
                  <a:gd name="T40" fmla="*/ 31 w 98"/>
                  <a:gd name="T41" fmla="*/ 30 h 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8"/>
                  <a:gd name="T64" fmla="*/ 0 h 154"/>
                  <a:gd name="T65" fmla="*/ 98 w 98"/>
                  <a:gd name="T66" fmla="*/ 154 h 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8" h="154">
                    <a:moveTo>
                      <a:pt x="31" y="30"/>
                    </a:moveTo>
                    <a:lnTo>
                      <a:pt x="50" y="29"/>
                    </a:lnTo>
                    <a:lnTo>
                      <a:pt x="70" y="24"/>
                    </a:lnTo>
                    <a:lnTo>
                      <a:pt x="81" y="19"/>
                    </a:lnTo>
                    <a:lnTo>
                      <a:pt x="89" y="12"/>
                    </a:lnTo>
                    <a:lnTo>
                      <a:pt x="97" y="0"/>
                    </a:lnTo>
                    <a:lnTo>
                      <a:pt x="83" y="117"/>
                    </a:lnTo>
                    <a:lnTo>
                      <a:pt x="75" y="129"/>
                    </a:lnTo>
                    <a:lnTo>
                      <a:pt x="66" y="138"/>
                    </a:lnTo>
                    <a:lnTo>
                      <a:pt x="54" y="145"/>
                    </a:lnTo>
                    <a:lnTo>
                      <a:pt x="45" y="149"/>
                    </a:lnTo>
                    <a:lnTo>
                      <a:pt x="31" y="151"/>
                    </a:lnTo>
                    <a:lnTo>
                      <a:pt x="21" y="153"/>
                    </a:lnTo>
                    <a:lnTo>
                      <a:pt x="7" y="153"/>
                    </a:lnTo>
                    <a:lnTo>
                      <a:pt x="2" y="151"/>
                    </a:lnTo>
                    <a:lnTo>
                      <a:pt x="0" y="145"/>
                    </a:lnTo>
                    <a:lnTo>
                      <a:pt x="0" y="135"/>
                    </a:lnTo>
                    <a:lnTo>
                      <a:pt x="8" y="115"/>
                    </a:lnTo>
                    <a:lnTo>
                      <a:pt x="23" y="44"/>
                    </a:lnTo>
                    <a:lnTo>
                      <a:pt x="25" y="34"/>
                    </a:lnTo>
                    <a:lnTo>
                      <a:pt x="31" y="30"/>
                    </a:lnTo>
                  </a:path>
                </a:pathLst>
              </a:custGeom>
              <a:solidFill>
                <a:srgbClr val="606060"/>
              </a:solidFill>
              <a:ln w="9525" cap="rnd">
                <a:noFill/>
                <a:round/>
                <a:headEnd type="none" w="sm" len="sm"/>
                <a:tailEnd type="none" w="sm" len="sm"/>
              </a:ln>
            </p:spPr>
            <p:txBody>
              <a:bodyPr/>
              <a:lstStyle/>
              <a:p>
                <a:endParaRPr lang="es-ES"/>
              </a:p>
            </p:txBody>
          </p:sp>
          <p:sp>
            <p:nvSpPr>
              <p:cNvPr id="106576" name="Freeform 1032"/>
              <p:cNvSpPr>
                <a:spLocks/>
              </p:cNvSpPr>
              <p:nvPr/>
            </p:nvSpPr>
            <p:spPr bwMode="auto">
              <a:xfrm>
                <a:off x="1072" y="3411"/>
                <a:ext cx="93" cy="49"/>
              </a:xfrm>
              <a:custGeom>
                <a:avLst/>
                <a:gdLst>
                  <a:gd name="T0" fmla="*/ 54 w 93"/>
                  <a:gd name="T1" fmla="*/ 0 h 49"/>
                  <a:gd name="T2" fmla="*/ 54 w 93"/>
                  <a:gd name="T3" fmla="*/ 13 h 49"/>
                  <a:gd name="T4" fmla="*/ 30 w 93"/>
                  <a:gd name="T5" fmla="*/ 24 h 49"/>
                  <a:gd name="T6" fmla="*/ 10 w 93"/>
                  <a:gd name="T7" fmla="*/ 29 h 49"/>
                  <a:gd name="T8" fmla="*/ 0 w 93"/>
                  <a:gd name="T9" fmla="*/ 34 h 49"/>
                  <a:gd name="T10" fmla="*/ 0 w 93"/>
                  <a:gd name="T11" fmla="*/ 40 h 49"/>
                  <a:gd name="T12" fmla="*/ 14 w 93"/>
                  <a:gd name="T13" fmla="*/ 46 h 49"/>
                  <a:gd name="T14" fmla="*/ 36 w 93"/>
                  <a:gd name="T15" fmla="*/ 48 h 49"/>
                  <a:gd name="T16" fmla="*/ 54 w 93"/>
                  <a:gd name="T17" fmla="*/ 44 h 49"/>
                  <a:gd name="T18" fmla="*/ 67 w 93"/>
                  <a:gd name="T19" fmla="*/ 40 h 49"/>
                  <a:gd name="T20" fmla="*/ 67 w 93"/>
                  <a:gd name="T21" fmla="*/ 45 h 49"/>
                  <a:gd name="T22" fmla="*/ 81 w 93"/>
                  <a:gd name="T23" fmla="*/ 44 h 49"/>
                  <a:gd name="T24" fmla="*/ 90 w 93"/>
                  <a:gd name="T25" fmla="*/ 41 h 49"/>
                  <a:gd name="T26" fmla="*/ 90 w 93"/>
                  <a:gd name="T27" fmla="*/ 36 h 49"/>
                  <a:gd name="T28" fmla="*/ 92 w 93"/>
                  <a:gd name="T29" fmla="*/ 32 h 49"/>
                  <a:gd name="T30" fmla="*/ 92 w 93"/>
                  <a:gd name="T31" fmla="*/ 22 h 49"/>
                  <a:gd name="T32" fmla="*/ 89 w 93"/>
                  <a:gd name="T33" fmla="*/ 17 h 49"/>
                  <a:gd name="T34" fmla="*/ 82 w 93"/>
                  <a:gd name="T35" fmla="*/ 12 h 49"/>
                  <a:gd name="T36" fmla="*/ 82 w 93"/>
                  <a:gd name="T37" fmla="*/ 0 h 49"/>
                  <a:gd name="T38" fmla="*/ 54 w 93"/>
                  <a:gd name="T39" fmla="*/ 0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3"/>
                  <a:gd name="T61" fmla="*/ 0 h 49"/>
                  <a:gd name="T62" fmla="*/ 93 w 93"/>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3" h="49">
                    <a:moveTo>
                      <a:pt x="54" y="0"/>
                    </a:moveTo>
                    <a:lnTo>
                      <a:pt x="54" y="13"/>
                    </a:lnTo>
                    <a:lnTo>
                      <a:pt x="30" y="24"/>
                    </a:lnTo>
                    <a:lnTo>
                      <a:pt x="10" y="29"/>
                    </a:lnTo>
                    <a:lnTo>
                      <a:pt x="0" y="34"/>
                    </a:lnTo>
                    <a:lnTo>
                      <a:pt x="0" y="40"/>
                    </a:lnTo>
                    <a:lnTo>
                      <a:pt x="14" y="46"/>
                    </a:lnTo>
                    <a:lnTo>
                      <a:pt x="36" y="48"/>
                    </a:lnTo>
                    <a:lnTo>
                      <a:pt x="54" y="44"/>
                    </a:lnTo>
                    <a:lnTo>
                      <a:pt x="67" y="40"/>
                    </a:lnTo>
                    <a:lnTo>
                      <a:pt x="67" y="45"/>
                    </a:lnTo>
                    <a:lnTo>
                      <a:pt x="81" y="44"/>
                    </a:lnTo>
                    <a:lnTo>
                      <a:pt x="90" y="41"/>
                    </a:lnTo>
                    <a:lnTo>
                      <a:pt x="90" y="36"/>
                    </a:lnTo>
                    <a:lnTo>
                      <a:pt x="92" y="32"/>
                    </a:lnTo>
                    <a:lnTo>
                      <a:pt x="92" y="22"/>
                    </a:lnTo>
                    <a:lnTo>
                      <a:pt x="89" y="17"/>
                    </a:lnTo>
                    <a:lnTo>
                      <a:pt x="82" y="12"/>
                    </a:lnTo>
                    <a:lnTo>
                      <a:pt x="82" y="0"/>
                    </a:lnTo>
                    <a:lnTo>
                      <a:pt x="54"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577" name="Freeform 1033"/>
              <p:cNvSpPr>
                <a:spLocks/>
              </p:cNvSpPr>
              <p:nvPr/>
            </p:nvSpPr>
            <p:spPr bwMode="auto">
              <a:xfrm>
                <a:off x="1109" y="3427"/>
                <a:ext cx="29" cy="28"/>
              </a:xfrm>
              <a:custGeom>
                <a:avLst/>
                <a:gdLst>
                  <a:gd name="T0" fmla="*/ 21 w 29"/>
                  <a:gd name="T1" fmla="*/ 0 h 28"/>
                  <a:gd name="T2" fmla="*/ 28 w 29"/>
                  <a:gd name="T3" fmla="*/ 14 h 28"/>
                  <a:gd name="T4" fmla="*/ 2 w 29"/>
                  <a:gd name="T5" fmla="*/ 27 h 28"/>
                  <a:gd name="T6" fmla="*/ 0 w 29"/>
                  <a:gd name="T7" fmla="*/ 16 h 28"/>
                  <a:gd name="T8" fmla="*/ 21 w 29"/>
                  <a:gd name="T9" fmla="*/ 0 h 28"/>
                  <a:gd name="T10" fmla="*/ 0 60000 65536"/>
                  <a:gd name="T11" fmla="*/ 0 60000 65536"/>
                  <a:gd name="T12" fmla="*/ 0 60000 65536"/>
                  <a:gd name="T13" fmla="*/ 0 60000 65536"/>
                  <a:gd name="T14" fmla="*/ 0 60000 65536"/>
                  <a:gd name="T15" fmla="*/ 0 w 29"/>
                  <a:gd name="T16" fmla="*/ 0 h 28"/>
                  <a:gd name="T17" fmla="*/ 29 w 29"/>
                  <a:gd name="T18" fmla="*/ 28 h 28"/>
                </a:gdLst>
                <a:ahLst/>
                <a:cxnLst>
                  <a:cxn ang="T10">
                    <a:pos x="T0" y="T1"/>
                  </a:cxn>
                  <a:cxn ang="T11">
                    <a:pos x="T2" y="T3"/>
                  </a:cxn>
                  <a:cxn ang="T12">
                    <a:pos x="T4" y="T5"/>
                  </a:cxn>
                  <a:cxn ang="T13">
                    <a:pos x="T6" y="T7"/>
                  </a:cxn>
                  <a:cxn ang="T14">
                    <a:pos x="T8" y="T9"/>
                  </a:cxn>
                </a:cxnLst>
                <a:rect l="T15" t="T16" r="T17" b="T18"/>
                <a:pathLst>
                  <a:path w="29" h="28">
                    <a:moveTo>
                      <a:pt x="21" y="0"/>
                    </a:moveTo>
                    <a:lnTo>
                      <a:pt x="28" y="14"/>
                    </a:lnTo>
                    <a:lnTo>
                      <a:pt x="2" y="27"/>
                    </a:lnTo>
                    <a:lnTo>
                      <a:pt x="0" y="16"/>
                    </a:lnTo>
                    <a:lnTo>
                      <a:pt x="21" y="0"/>
                    </a:lnTo>
                  </a:path>
                </a:pathLst>
              </a:custGeom>
              <a:solidFill>
                <a:srgbClr val="808080"/>
              </a:solidFill>
              <a:ln w="9525" cap="rnd">
                <a:noFill/>
                <a:round/>
                <a:headEnd type="none" w="sm" len="sm"/>
                <a:tailEnd type="none" w="sm" len="sm"/>
              </a:ln>
            </p:spPr>
            <p:txBody>
              <a:bodyPr/>
              <a:lstStyle/>
              <a:p>
                <a:endParaRPr lang="es-ES"/>
              </a:p>
            </p:txBody>
          </p:sp>
          <p:sp>
            <p:nvSpPr>
              <p:cNvPr id="106578" name="Freeform 1034"/>
              <p:cNvSpPr>
                <a:spLocks/>
              </p:cNvSpPr>
              <p:nvPr/>
            </p:nvSpPr>
            <p:spPr bwMode="auto">
              <a:xfrm>
                <a:off x="1081" y="3438"/>
                <a:ext cx="29" cy="26"/>
              </a:xfrm>
              <a:custGeom>
                <a:avLst/>
                <a:gdLst>
                  <a:gd name="T0" fmla="*/ 24 w 29"/>
                  <a:gd name="T1" fmla="*/ 0 h 26"/>
                  <a:gd name="T2" fmla="*/ 28 w 29"/>
                  <a:gd name="T3" fmla="*/ 13 h 26"/>
                  <a:gd name="T4" fmla="*/ 12 w 29"/>
                  <a:gd name="T5" fmla="*/ 19 h 26"/>
                  <a:gd name="T6" fmla="*/ 6 w 29"/>
                  <a:gd name="T7" fmla="*/ 25 h 26"/>
                  <a:gd name="T8" fmla="*/ 0 w 29"/>
                  <a:gd name="T9" fmla="*/ 25 h 26"/>
                  <a:gd name="T10" fmla="*/ 6 w 29"/>
                  <a:gd name="T11" fmla="*/ 9 h 26"/>
                  <a:gd name="T12" fmla="*/ 24 w 29"/>
                  <a:gd name="T13" fmla="*/ 0 h 26"/>
                  <a:gd name="T14" fmla="*/ 0 60000 65536"/>
                  <a:gd name="T15" fmla="*/ 0 60000 65536"/>
                  <a:gd name="T16" fmla="*/ 0 60000 65536"/>
                  <a:gd name="T17" fmla="*/ 0 60000 65536"/>
                  <a:gd name="T18" fmla="*/ 0 60000 65536"/>
                  <a:gd name="T19" fmla="*/ 0 60000 65536"/>
                  <a:gd name="T20" fmla="*/ 0 60000 65536"/>
                  <a:gd name="T21" fmla="*/ 0 w 29"/>
                  <a:gd name="T22" fmla="*/ 0 h 26"/>
                  <a:gd name="T23" fmla="*/ 29 w 29"/>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26">
                    <a:moveTo>
                      <a:pt x="24" y="0"/>
                    </a:moveTo>
                    <a:lnTo>
                      <a:pt x="28" y="13"/>
                    </a:lnTo>
                    <a:lnTo>
                      <a:pt x="12" y="19"/>
                    </a:lnTo>
                    <a:lnTo>
                      <a:pt x="6" y="25"/>
                    </a:lnTo>
                    <a:lnTo>
                      <a:pt x="0" y="25"/>
                    </a:lnTo>
                    <a:lnTo>
                      <a:pt x="6" y="9"/>
                    </a:lnTo>
                    <a:lnTo>
                      <a:pt x="24" y="0"/>
                    </a:lnTo>
                  </a:path>
                </a:pathLst>
              </a:custGeom>
              <a:solidFill>
                <a:srgbClr val="808080"/>
              </a:solidFill>
              <a:ln w="9525" cap="rnd">
                <a:noFill/>
                <a:round/>
                <a:headEnd type="none" w="sm" len="sm"/>
                <a:tailEnd type="none" w="sm" len="sm"/>
              </a:ln>
            </p:spPr>
            <p:txBody>
              <a:bodyPr/>
              <a:lstStyle/>
              <a:p>
                <a:endParaRPr lang="es-ES"/>
              </a:p>
            </p:txBody>
          </p:sp>
          <p:sp>
            <p:nvSpPr>
              <p:cNvPr id="106579" name="Freeform 1035"/>
              <p:cNvSpPr>
                <a:spLocks/>
              </p:cNvSpPr>
              <p:nvPr/>
            </p:nvSpPr>
            <p:spPr bwMode="auto">
              <a:xfrm>
                <a:off x="1077" y="3430"/>
                <a:ext cx="88" cy="26"/>
              </a:xfrm>
              <a:custGeom>
                <a:avLst/>
                <a:gdLst>
                  <a:gd name="T0" fmla="*/ 0 w 88"/>
                  <a:gd name="T1" fmla="*/ 19 h 26"/>
                  <a:gd name="T2" fmla="*/ 0 w 88"/>
                  <a:gd name="T3" fmla="*/ 15 h 26"/>
                  <a:gd name="T4" fmla="*/ 10 w 88"/>
                  <a:gd name="T5" fmla="*/ 17 h 26"/>
                  <a:gd name="T6" fmla="*/ 29 w 88"/>
                  <a:gd name="T7" fmla="*/ 14 h 26"/>
                  <a:gd name="T8" fmla="*/ 38 w 88"/>
                  <a:gd name="T9" fmla="*/ 11 h 26"/>
                  <a:gd name="T10" fmla="*/ 59 w 88"/>
                  <a:gd name="T11" fmla="*/ 6 h 26"/>
                  <a:gd name="T12" fmla="*/ 68 w 88"/>
                  <a:gd name="T13" fmla="*/ 6 h 26"/>
                  <a:gd name="T14" fmla="*/ 76 w 88"/>
                  <a:gd name="T15" fmla="*/ 2 h 26"/>
                  <a:gd name="T16" fmla="*/ 82 w 88"/>
                  <a:gd name="T17" fmla="*/ 0 h 26"/>
                  <a:gd name="T18" fmla="*/ 87 w 88"/>
                  <a:gd name="T19" fmla="*/ 4 h 26"/>
                  <a:gd name="T20" fmla="*/ 87 w 88"/>
                  <a:gd name="T21" fmla="*/ 14 h 26"/>
                  <a:gd name="T22" fmla="*/ 80 w 88"/>
                  <a:gd name="T23" fmla="*/ 15 h 26"/>
                  <a:gd name="T24" fmla="*/ 64 w 88"/>
                  <a:gd name="T25" fmla="*/ 18 h 26"/>
                  <a:gd name="T26" fmla="*/ 57 w 88"/>
                  <a:gd name="T27" fmla="*/ 19 h 26"/>
                  <a:gd name="T28" fmla="*/ 46 w 88"/>
                  <a:gd name="T29" fmla="*/ 23 h 26"/>
                  <a:gd name="T30" fmla="*/ 36 w 88"/>
                  <a:gd name="T31" fmla="*/ 25 h 26"/>
                  <a:gd name="T32" fmla="*/ 27 w 88"/>
                  <a:gd name="T33" fmla="*/ 25 h 26"/>
                  <a:gd name="T34" fmla="*/ 14 w 88"/>
                  <a:gd name="T35" fmla="*/ 25 h 26"/>
                  <a:gd name="T36" fmla="*/ 0 w 88"/>
                  <a:gd name="T37" fmla="*/ 19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0" y="19"/>
                    </a:moveTo>
                    <a:lnTo>
                      <a:pt x="0" y="15"/>
                    </a:lnTo>
                    <a:lnTo>
                      <a:pt x="10" y="17"/>
                    </a:lnTo>
                    <a:lnTo>
                      <a:pt x="29" y="14"/>
                    </a:lnTo>
                    <a:lnTo>
                      <a:pt x="38" y="11"/>
                    </a:lnTo>
                    <a:lnTo>
                      <a:pt x="59" y="6"/>
                    </a:lnTo>
                    <a:lnTo>
                      <a:pt x="68" y="6"/>
                    </a:lnTo>
                    <a:lnTo>
                      <a:pt x="76" y="2"/>
                    </a:lnTo>
                    <a:lnTo>
                      <a:pt x="82" y="0"/>
                    </a:lnTo>
                    <a:lnTo>
                      <a:pt x="87" y="4"/>
                    </a:lnTo>
                    <a:lnTo>
                      <a:pt x="87" y="14"/>
                    </a:lnTo>
                    <a:lnTo>
                      <a:pt x="80" y="15"/>
                    </a:lnTo>
                    <a:lnTo>
                      <a:pt x="64" y="18"/>
                    </a:lnTo>
                    <a:lnTo>
                      <a:pt x="57" y="19"/>
                    </a:lnTo>
                    <a:lnTo>
                      <a:pt x="46" y="23"/>
                    </a:lnTo>
                    <a:lnTo>
                      <a:pt x="36" y="25"/>
                    </a:lnTo>
                    <a:lnTo>
                      <a:pt x="27" y="25"/>
                    </a:lnTo>
                    <a:lnTo>
                      <a:pt x="14" y="25"/>
                    </a:lnTo>
                    <a:lnTo>
                      <a:pt x="0" y="19"/>
                    </a:lnTo>
                  </a:path>
                </a:pathLst>
              </a:custGeom>
              <a:solidFill>
                <a:srgbClr val="808080"/>
              </a:solidFill>
              <a:ln w="9525" cap="rnd">
                <a:noFill/>
                <a:round/>
                <a:headEnd type="none" w="sm" len="sm"/>
                <a:tailEnd type="none" w="sm" len="sm"/>
              </a:ln>
            </p:spPr>
            <p:txBody>
              <a:bodyPr/>
              <a:lstStyle/>
              <a:p>
                <a:endParaRPr lang="es-ES"/>
              </a:p>
            </p:txBody>
          </p:sp>
          <p:sp>
            <p:nvSpPr>
              <p:cNvPr id="106580" name="Freeform 1036"/>
              <p:cNvSpPr>
                <a:spLocks/>
              </p:cNvSpPr>
              <p:nvPr/>
            </p:nvSpPr>
            <p:spPr bwMode="auto">
              <a:xfrm>
                <a:off x="1132" y="3415"/>
                <a:ext cx="30" cy="25"/>
              </a:xfrm>
              <a:custGeom>
                <a:avLst/>
                <a:gdLst>
                  <a:gd name="T0" fmla="*/ 0 w 30"/>
                  <a:gd name="T1" fmla="*/ 0 h 25"/>
                  <a:gd name="T2" fmla="*/ 0 w 30"/>
                  <a:gd name="T3" fmla="*/ 12 h 25"/>
                  <a:gd name="T4" fmla="*/ 0 w 30"/>
                  <a:gd name="T5" fmla="*/ 14 h 25"/>
                  <a:gd name="T6" fmla="*/ 5 w 30"/>
                  <a:gd name="T7" fmla="*/ 24 h 25"/>
                  <a:gd name="T8" fmla="*/ 13 w 30"/>
                  <a:gd name="T9" fmla="*/ 24 h 25"/>
                  <a:gd name="T10" fmla="*/ 23 w 30"/>
                  <a:gd name="T11" fmla="*/ 19 h 25"/>
                  <a:gd name="T12" fmla="*/ 29 w 30"/>
                  <a:gd name="T13" fmla="*/ 14 h 25"/>
                  <a:gd name="T14" fmla="*/ 26 w 30"/>
                  <a:gd name="T15" fmla="*/ 11 h 25"/>
                  <a:gd name="T16" fmla="*/ 25 w 30"/>
                  <a:gd name="T17" fmla="*/ 0 h 25"/>
                  <a:gd name="T18" fmla="*/ 0 w 30"/>
                  <a:gd name="T19" fmla="*/ 0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25"/>
                  <a:gd name="T32" fmla="*/ 30 w 30"/>
                  <a:gd name="T33" fmla="*/ 25 h 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25">
                    <a:moveTo>
                      <a:pt x="0" y="0"/>
                    </a:moveTo>
                    <a:lnTo>
                      <a:pt x="0" y="12"/>
                    </a:lnTo>
                    <a:lnTo>
                      <a:pt x="0" y="14"/>
                    </a:lnTo>
                    <a:lnTo>
                      <a:pt x="5" y="24"/>
                    </a:lnTo>
                    <a:lnTo>
                      <a:pt x="13" y="24"/>
                    </a:lnTo>
                    <a:lnTo>
                      <a:pt x="23" y="19"/>
                    </a:lnTo>
                    <a:lnTo>
                      <a:pt x="29" y="14"/>
                    </a:lnTo>
                    <a:lnTo>
                      <a:pt x="26" y="11"/>
                    </a:lnTo>
                    <a:lnTo>
                      <a:pt x="25" y="0"/>
                    </a:lnTo>
                    <a:lnTo>
                      <a:pt x="0" y="0"/>
                    </a:lnTo>
                  </a:path>
                </a:pathLst>
              </a:custGeom>
              <a:solidFill>
                <a:srgbClr val="A0A0A0"/>
              </a:solidFill>
              <a:ln w="9525" cap="rnd">
                <a:noFill/>
                <a:round/>
                <a:headEnd type="none" w="sm" len="sm"/>
                <a:tailEnd type="none" w="sm" len="sm"/>
              </a:ln>
            </p:spPr>
            <p:txBody>
              <a:bodyPr/>
              <a:lstStyle/>
              <a:p>
                <a:endParaRPr lang="es-ES"/>
              </a:p>
            </p:txBody>
          </p:sp>
          <p:sp>
            <p:nvSpPr>
              <p:cNvPr id="106581" name="Freeform 1037"/>
              <p:cNvSpPr>
                <a:spLocks/>
              </p:cNvSpPr>
              <p:nvPr/>
            </p:nvSpPr>
            <p:spPr bwMode="auto">
              <a:xfrm>
                <a:off x="1123" y="3343"/>
                <a:ext cx="42" cy="81"/>
              </a:xfrm>
              <a:custGeom>
                <a:avLst/>
                <a:gdLst>
                  <a:gd name="T0" fmla="*/ 38 w 42"/>
                  <a:gd name="T1" fmla="*/ 0 h 81"/>
                  <a:gd name="T2" fmla="*/ 41 w 42"/>
                  <a:gd name="T3" fmla="*/ 27 h 81"/>
                  <a:gd name="T4" fmla="*/ 39 w 42"/>
                  <a:gd name="T5" fmla="*/ 50 h 81"/>
                  <a:gd name="T6" fmla="*/ 41 w 42"/>
                  <a:gd name="T7" fmla="*/ 76 h 81"/>
                  <a:gd name="T8" fmla="*/ 20 w 42"/>
                  <a:gd name="T9" fmla="*/ 80 h 81"/>
                  <a:gd name="T10" fmla="*/ 0 w 42"/>
                  <a:gd name="T11" fmla="*/ 80 h 81"/>
                  <a:gd name="T12" fmla="*/ 0 w 42"/>
                  <a:gd name="T13" fmla="*/ 0 h 81"/>
                  <a:gd name="T14" fmla="*/ 38 w 42"/>
                  <a:gd name="T15" fmla="*/ 0 h 81"/>
                  <a:gd name="T16" fmla="*/ 0 60000 65536"/>
                  <a:gd name="T17" fmla="*/ 0 60000 65536"/>
                  <a:gd name="T18" fmla="*/ 0 60000 65536"/>
                  <a:gd name="T19" fmla="*/ 0 60000 65536"/>
                  <a:gd name="T20" fmla="*/ 0 60000 65536"/>
                  <a:gd name="T21" fmla="*/ 0 60000 65536"/>
                  <a:gd name="T22" fmla="*/ 0 60000 65536"/>
                  <a:gd name="T23" fmla="*/ 0 60000 65536"/>
                  <a:gd name="T24" fmla="*/ 0 w 42"/>
                  <a:gd name="T25" fmla="*/ 0 h 81"/>
                  <a:gd name="T26" fmla="*/ 42 w 42"/>
                  <a:gd name="T27" fmla="*/ 81 h 8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2" h="81">
                    <a:moveTo>
                      <a:pt x="38" y="0"/>
                    </a:moveTo>
                    <a:lnTo>
                      <a:pt x="41" y="27"/>
                    </a:lnTo>
                    <a:lnTo>
                      <a:pt x="39" y="50"/>
                    </a:lnTo>
                    <a:lnTo>
                      <a:pt x="41" y="76"/>
                    </a:lnTo>
                    <a:lnTo>
                      <a:pt x="20" y="80"/>
                    </a:lnTo>
                    <a:lnTo>
                      <a:pt x="0" y="80"/>
                    </a:lnTo>
                    <a:lnTo>
                      <a:pt x="0" y="0"/>
                    </a:lnTo>
                    <a:lnTo>
                      <a:pt x="38"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582" name="Freeform 1038"/>
              <p:cNvSpPr>
                <a:spLocks/>
              </p:cNvSpPr>
              <p:nvPr/>
            </p:nvSpPr>
            <p:spPr bwMode="auto">
              <a:xfrm>
                <a:off x="1129" y="3346"/>
                <a:ext cx="33" cy="72"/>
              </a:xfrm>
              <a:custGeom>
                <a:avLst/>
                <a:gdLst>
                  <a:gd name="T0" fmla="*/ 28 w 33"/>
                  <a:gd name="T1" fmla="*/ 0 h 72"/>
                  <a:gd name="T2" fmla="*/ 32 w 33"/>
                  <a:gd name="T3" fmla="*/ 22 h 72"/>
                  <a:gd name="T4" fmla="*/ 30 w 33"/>
                  <a:gd name="T5" fmla="*/ 40 h 72"/>
                  <a:gd name="T6" fmla="*/ 30 w 33"/>
                  <a:gd name="T7" fmla="*/ 64 h 72"/>
                  <a:gd name="T8" fmla="*/ 14 w 33"/>
                  <a:gd name="T9" fmla="*/ 71 h 72"/>
                  <a:gd name="T10" fmla="*/ 0 w 33"/>
                  <a:gd name="T11" fmla="*/ 71 h 72"/>
                  <a:gd name="T12" fmla="*/ 0 w 33"/>
                  <a:gd name="T13" fmla="*/ 0 h 72"/>
                  <a:gd name="T14" fmla="*/ 28 w 33"/>
                  <a:gd name="T15" fmla="*/ 0 h 72"/>
                  <a:gd name="T16" fmla="*/ 0 60000 65536"/>
                  <a:gd name="T17" fmla="*/ 0 60000 65536"/>
                  <a:gd name="T18" fmla="*/ 0 60000 65536"/>
                  <a:gd name="T19" fmla="*/ 0 60000 65536"/>
                  <a:gd name="T20" fmla="*/ 0 60000 65536"/>
                  <a:gd name="T21" fmla="*/ 0 60000 65536"/>
                  <a:gd name="T22" fmla="*/ 0 60000 65536"/>
                  <a:gd name="T23" fmla="*/ 0 60000 65536"/>
                  <a:gd name="T24" fmla="*/ 0 w 33"/>
                  <a:gd name="T25" fmla="*/ 0 h 72"/>
                  <a:gd name="T26" fmla="*/ 33 w 33"/>
                  <a:gd name="T27" fmla="*/ 72 h 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3" h="72">
                    <a:moveTo>
                      <a:pt x="28" y="0"/>
                    </a:moveTo>
                    <a:lnTo>
                      <a:pt x="32" y="22"/>
                    </a:lnTo>
                    <a:lnTo>
                      <a:pt x="30" y="40"/>
                    </a:lnTo>
                    <a:lnTo>
                      <a:pt x="30" y="64"/>
                    </a:lnTo>
                    <a:lnTo>
                      <a:pt x="14" y="71"/>
                    </a:lnTo>
                    <a:lnTo>
                      <a:pt x="0" y="71"/>
                    </a:lnTo>
                    <a:lnTo>
                      <a:pt x="0" y="0"/>
                    </a:lnTo>
                    <a:lnTo>
                      <a:pt x="28" y="0"/>
                    </a:lnTo>
                  </a:path>
                </a:pathLst>
              </a:custGeom>
              <a:solidFill>
                <a:srgbClr val="808080"/>
              </a:solidFill>
              <a:ln w="9525" cap="rnd">
                <a:noFill/>
                <a:round/>
                <a:headEnd type="none" w="sm" len="sm"/>
                <a:tailEnd type="none" w="sm" len="sm"/>
              </a:ln>
            </p:spPr>
            <p:txBody>
              <a:bodyPr/>
              <a:lstStyle/>
              <a:p>
                <a:endParaRPr lang="es-ES"/>
              </a:p>
            </p:txBody>
          </p:sp>
          <p:sp>
            <p:nvSpPr>
              <p:cNvPr id="106583" name="Freeform 1039"/>
              <p:cNvSpPr>
                <a:spLocks/>
              </p:cNvSpPr>
              <p:nvPr/>
            </p:nvSpPr>
            <p:spPr bwMode="auto">
              <a:xfrm>
                <a:off x="1048" y="3424"/>
                <a:ext cx="97" cy="48"/>
              </a:xfrm>
              <a:custGeom>
                <a:avLst/>
                <a:gdLst>
                  <a:gd name="T0" fmla="*/ 56 w 97"/>
                  <a:gd name="T1" fmla="*/ 0 h 48"/>
                  <a:gd name="T2" fmla="*/ 56 w 97"/>
                  <a:gd name="T3" fmla="*/ 12 h 48"/>
                  <a:gd name="T4" fmla="*/ 32 w 97"/>
                  <a:gd name="T5" fmla="*/ 24 h 48"/>
                  <a:gd name="T6" fmla="*/ 10 w 97"/>
                  <a:gd name="T7" fmla="*/ 28 h 48"/>
                  <a:gd name="T8" fmla="*/ 0 w 97"/>
                  <a:gd name="T9" fmla="*/ 34 h 48"/>
                  <a:gd name="T10" fmla="*/ 0 w 97"/>
                  <a:gd name="T11" fmla="*/ 40 h 48"/>
                  <a:gd name="T12" fmla="*/ 14 w 97"/>
                  <a:gd name="T13" fmla="*/ 44 h 48"/>
                  <a:gd name="T14" fmla="*/ 37 w 97"/>
                  <a:gd name="T15" fmla="*/ 47 h 48"/>
                  <a:gd name="T16" fmla="*/ 56 w 97"/>
                  <a:gd name="T17" fmla="*/ 43 h 48"/>
                  <a:gd name="T18" fmla="*/ 69 w 97"/>
                  <a:gd name="T19" fmla="*/ 40 h 48"/>
                  <a:gd name="T20" fmla="*/ 69 w 97"/>
                  <a:gd name="T21" fmla="*/ 43 h 48"/>
                  <a:gd name="T22" fmla="*/ 84 w 97"/>
                  <a:gd name="T23" fmla="*/ 43 h 48"/>
                  <a:gd name="T24" fmla="*/ 94 w 97"/>
                  <a:gd name="T25" fmla="*/ 40 h 48"/>
                  <a:gd name="T26" fmla="*/ 94 w 97"/>
                  <a:gd name="T27" fmla="*/ 34 h 48"/>
                  <a:gd name="T28" fmla="*/ 96 w 97"/>
                  <a:gd name="T29" fmla="*/ 30 h 48"/>
                  <a:gd name="T30" fmla="*/ 96 w 97"/>
                  <a:gd name="T31" fmla="*/ 21 h 48"/>
                  <a:gd name="T32" fmla="*/ 92 w 97"/>
                  <a:gd name="T33" fmla="*/ 16 h 48"/>
                  <a:gd name="T34" fmla="*/ 86 w 97"/>
                  <a:gd name="T35" fmla="*/ 10 h 48"/>
                  <a:gd name="T36" fmla="*/ 86 w 97"/>
                  <a:gd name="T37" fmla="*/ 0 h 48"/>
                  <a:gd name="T38" fmla="*/ 56 w 97"/>
                  <a:gd name="T39" fmla="*/ 0 h 4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7"/>
                  <a:gd name="T61" fmla="*/ 0 h 48"/>
                  <a:gd name="T62" fmla="*/ 97 w 97"/>
                  <a:gd name="T63" fmla="*/ 48 h 4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7" h="48">
                    <a:moveTo>
                      <a:pt x="56" y="0"/>
                    </a:moveTo>
                    <a:lnTo>
                      <a:pt x="56" y="12"/>
                    </a:lnTo>
                    <a:lnTo>
                      <a:pt x="32" y="24"/>
                    </a:lnTo>
                    <a:lnTo>
                      <a:pt x="10" y="28"/>
                    </a:lnTo>
                    <a:lnTo>
                      <a:pt x="0" y="34"/>
                    </a:lnTo>
                    <a:lnTo>
                      <a:pt x="0" y="40"/>
                    </a:lnTo>
                    <a:lnTo>
                      <a:pt x="14" y="44"/>
                    </a:lnTo>
                    <a:lnTo>
                      <a:pt x="37" y="47"/>
                    </a:lnTo>
                    <a:lnTo>
                      <a:pt x="56" y="43"/>
                    </a:lnTo>
                    <a:lnTo>
                      <a:pt x="69" y="40"/>
                    </a:lnTo>
                    <a:lnTo>
                      <a:pt x="69" y="43"/>
                    </a:lnTo>
                    <a:lnTo>
                      <a:pt x="84" y="43"/>
                    </a:lnTo>
                    <a:lnTo>
                      <a:pt x="94" y="40"/>
                    </a:lnTo>
                    <a:lnTo>
                      <a:pt x="94" y="34"/>
                    </a:lnTo>
                    <a:lnTo>
                      <a:pt x="96" y="30"/>
                    </a:lnTo>
                    <a:lnTo>
                      <a:pt x="96" y="21"/>
                    </a:lnTo>
                    <a:lnTo>
                      <a:pt x="92" y="16"/>
                    </a:lnTo>
                    <a:lnTo>
                      <a:pt x="86" y="10"/>
                    </a:lnTo>
                    <a:lnTo>
                      <a:pt x="86" y="0"/>
                    </a:lnTo>
                    <a:lnTo>
                      <a:pt x="56"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584" name="Freeform 1040"/>
              <p:cNvSpPr>
                <a:spLocks/>
              </p:cNvSpPr>
              <p:nvPr/>
            </p:nvSpPr>
            <p:spPr bwMode="auto">
              <a:xfrm>
                <a:off x="1088" y="3442"/>
                <a:ext cx="26" cy="26"/>
              </a:xfrm>
              <a:custGeom>
                <a:avLst/>
                <a:gdLst>
                  <a:gd name="T0" fmla="*/ 19 w 26"/>
                  <a:gd name="T1" fmla="*/ 0 h 26"/>
                  <a:gd name="T2" fmla="*/ 25 w 26"/>
                  <a:gd name="T3" fmla="*/ 11 h 26"/>
                  <a:gd name="T4" fmla="*/ 1 w 26"/>
                  <a:gd name="T5" fmla="*/ 25 h 26"/>
                  <a:gd name="T6" fmla="*/ 0 w 26"/>
                  <a:gd name="T7" fmla="*/ 13 h 26"/>
                  <a:gd name="T8" fmla="*/ 19 w 26"/>
                  <a:gd name="T9" fmla="*/ 0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19" y="0"/>
                    </a:moveTo>
                    <a:lnTo>
                      <a:pt x="25" y="11"/>
                    </a:lnTo>
                    <a:lnTo>
                      <a:pt x="1" y="25"/>
                    </a:lnTo>
                    <a:lnTo>
                      <a:pt x="0" y="13"/>
                    </a:lnTo>
                    <a:lnTo>
                      <a:pt x="19" y="0"/>
                    </a:lnTo>
                  </a:path>
                </a:pathLst>
              </a:custGeom>
              <a:solidFill>
                <a:srgbClr val="808080"/>
              </a:solidFill>
              <a:ln w="9525" cap="rnd">
                <a:noFill/>
                <a:round/>
                <a:headEnd type="none" w="sm" len="sm"/>
                <a:tailEnd type="none" w="sm" len="sm"/>
              </a:ln>
            </p:spPr>
            <p:txBody>
              <a:bodyPr/>
              <a:lstStyle/>
              <a:p>
                <a:endParaRPr lang="es-ES"/>
              </a:p>
            </p:txBody>
          </p:sp>
          <p:sp>
            <p:nvSpPr>
              <p:cNvPr id="106585" name="Freeform 1041"/>
              <p:cNvSpPr>
                <a:spLocks/>
              </p:cNvSpPr>
              <p:nvPr/>
            </p:nvSpPr>
            <p:spPr bwMode="auto">
              <a:xfrm>
                <a:off x="1057" y="3442"/>
                <a:ext cx="88" cy="26"/>
              </a:xfrm>
              <a:custGeom>
                <a:avLst/>
                <a:gdLst>
                  <a:gd name="T0" fmla="*/ 0 w 88"/>
                  <a:gd name="T1" fmla="*/ 20 h 26"/>
                  <a:gd name="T2" fmla="*/ 0 w 88"/>
                  <a:gd name="T3" fmla="*/ 15 h 26"/>
                  <a:gd name="T4" fmla="*/ 10 w 88"/>
                  <a:gd name="T5" fmla="*/ 17 h 26"/>
                  <a:gd name="T6" fmla="*/ 28 w 88"/>
                  <a:gd name="T7" fmla="*/ 14 h 26"/>
                  <a:gd name="T8" fmla="*/ 40 w 88"/>
                  <a:gd name="T9" fmla="*/ 12 h 26"/>
                  <a:gd name="T10" fmla="*/ 58 w 88"/>
                  <a:gd name="T11" fmla="*/ 7 h 26"/>
                  <a:gd name="T12" fmla="*/ 67 w 88"/>
                  <a:gd name="T13" fmla="*/ 7 h 26"/>
                  <a:gd name="T14" fmla="*/ 76 w 88"/>
                  <a:gd name="T15" fmla="*/ 3 h 26"/>
                  <a:gd name="T16" fmla="*/ 80 w 88"/>
                  <a:gd name="T17" fmla="*/ 0 h 26"/>
                  <a:gd name="T18" fmla="*/ 87 w 88"/>
                  <a:gd name="T19" fmla="*/ 4 h 26"/>
                  <a:gd name="T20" fmla="*/ 87 w 88"/>
                  <a:gd name="T21" fmla="*/ 14 h 26"/>
                  <a:gd name="T22" fmla="*/ 78 w 88"/>
                  <a:gd name="T23" fmla="*/ 15 h 26"/>
                  <a:gd name="T24" fmla="*/ 64 w 88"/>
                  <a:gd name="T25" fmla="*/ 17 h 26"/>
                  <a:gd name="T26" fmla="*/ 57 w 88"/>
                  <a:gd name="T27" fmla="*/ 19 h 26"/>
                  <a:gd name="T28" fmla="*/ 46 w 88"/>
                  <a:gd name="T29" fmla="*/ 22 h 26"/>
                  <a:gd name="T30" fmla="*/ 35 w 88"/>
                  <a:gd name="T31" fmla="*/ 25 h 26"/>
                  <a:gd name="T32" fmla="*/ 27 w 88"/>
                  <a:gd name="T33" fmla="*/ 25 h 26"/>
                  <a:gd name="T34" fmla="*/ 13 w 88"/>
                  <a:gd name="T35" fmla="*/ 25 h 26"/>
                  <a:gd name="T36" fmla="*/ 0 w 88"/>
                  <a:gd name="T37" fmla="*/ 20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0" y="20"/>
                    </a:moveTo>
                    <a:lnTo>
                      <a:pt x="0" y="15"/>
                    </a:lnTo>
                    <a:lnTo>
                      <a:pt x="10" y="17"/>
                    </a:lnTo>
                    <a:lnTo>
                      <a:pt x="28" y="14"/>
                    </a:lnTo>
                    <a:lnTo>
                      <a:pt x="40" y="12"/>
                    </a:lnTo>
                    <a:lnTo>
                      <a:pt x="58" y="7"/>
                    </a:lnTo>
                    <a:lnTo>
                      <a:pt x="67" y="7"/>
                    </a:lnTo>
                    <a:lnTo>
                      <a:pt x="76" y="3"/>
                    </a:lnTo>
                    <a:lnTo>
                      <a:pt x="80" y="0"/>
                    </a:lnTo>
                    <a:lnTo>
                      <a:pt x="87" y="4"/>
                    </a:lnTo>
                    <a:lnTo>
                      <a:pt x="87" y="14"/>
                    </a:lnTo>
                    <a:lnTo>
                      <a:pt x="78" y="15"/>
                    </a:lnTo>
                    <a:lnTo>
                      <a:pt x="64" y="17"/>
                    </a:lnTo>
                    <a:lnTo>
                      <a:pt x="57" y="19"/>
                    </a:lnTo>
                    <a:lnTo>
                      <a:pt x="46" y="22"/>
                    </a:lnTo>
                    <a:lnTo>
                      <a:pt x="35" y="25"/>
                    </a:lnTo>
                    <a:lnTo>
                      <a:pt x="27" y="25"/>
                    </a:lnTo>
                    <a:lnTo>
                      <a:pt x="13" y="25"/>
                    </a:lnTo>
                    <a:lnTo>
                      <a:pt x="0" y="20"/>
                    </a:lnTo>
                  </a:path>
                </a:pathLst>
              </a:custGeom>
              <a:solidFill>
                <a:srgbClr val="808080"/>
              </a:solidFill>
              <a:ln w="9525" cap="rnd">
                <a:noFill/>
                <a:round/>
                <a:headEnd type="none" w="sm" len="sm"/>
                <a:tailEnd type="none" w="sm" len="sm"/>
              </a:ln>
            </p:spPr>
            <p:txBody>
              <a:bodyPr/>
              <a:lstStyle/>
              <a:p>
                <a:endParaRPr lang="es-ES"/>
              </a:p>
            </p:txBody>
          </p:sp>
          <p:sp>
            <p:nvSpPr>
              <p:cNvPr id="106586" name="Freeform 1042"/>
              <p:cNvSpPr>
                <a:spLocks/>
              </p:cNvSpPr>
              <p:nvPr/>
            </p:nvSpPr>
            <p:spPr bwMode="auto">
              <a:xfrm>
                <a:off x="1109" y="3424"/>
                <a:ext cx="29" cy="27"/>
              </a:xfrm>
              <a:custGeom>
                <a:avLst/>
                <a:gdLst>
                  <a:gd name="T0" fmla="*/ 0 w 29"/>
                  <a:gd name="T1" fmla="*/ 0 h 27"/>
                  <a:gd name="T2" fmla="*/ 0 w 29"/>
                  <a:gd name="T3" fmla="*/ 14 h 27"/>
                  <a:gd name="T4" fmla="*/ 0 w 29"/>
                  <a:gd name="T5" fmla="*/ 16 h 27"/>
                  <a:gd name="T6" fmla="*/ 5 w 29"/>
                  <a:gd name="T7" fmla="*/ 26 h 27"/>
                  <a:gd name="T8" fmla="*/ 12 w 29"/>
                  <a:gd name="T9" fmla="*/ 26 h 27"/>
                  <a:gd name="T10" fmla="*/ 24 w 29"/>
                  <a:gd name="T11" fmla="*/ 20 h 27"/>
                  <a:gd name="T12" fmla="*/ 28 w 29"/>
                  <a:gd name="T13" fmla="*/ 16 h 27"/>
                  <a:gd name="T14" fmla="*/ 25 w 29"/>
                  <a:gd name="T15" fmla="*/ 13 h 27"/>
                  <a:gd name="T16" fmla="*/ 24 w 29"/>
                  <a:gd name="T17" fmla="*/ 0 h 27"/>
                  <a:gd name="T18" fmla="*/ 0 w 29"/>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27"/>
                  <a:gd name="T32" fmla="*/ 29 w 29"/>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27">
                    <a:moveTo>
                      <a:pt x="0" y="0"/>
                    </a:moveTo>
                    <a:lnTo>
                      <a:pt x="0" y="14"/>
                    </a:lnTo>
                    <a:lnTo>
                      <a:pt x="0" y="16"/>
                    </a:lnTo>
                    <a:lnTo>
                      <a:pt x="5" y="26"/>
                    </a:lnTo>
                    <a:lnTo>
                      <a:pt x="12" y="26"/>
                    </a:lnTo>
                    <a:lnTo>
                      <a:pt x="24" y="20"/>
                    </a:lnTo>
                    <a:lnTo>
                      <a:pt x="28" y="16"/>
                    </a:lnTo>
                    <a:lnTo>
                      <a:pt x="25" y="13"/>
                    </a:lnTo>
                    <a:lnTo>
                      <a:pt x="24" y="0"/>
                    </a:lnTo>
                    <a:lnTo>
                      <a:pt x="0" y="0"/>
                    </a:lnTo>
                  </a:path>
                </a:pathLst>
              </a:custGeom>
              <a:solidFill>
                <a:srgbClr val="A0A0A0"/>
              </a:solidFill>
              <a:ln w="9525" cap="rnd">
                <a:noFill/>
                <a:round/>
                <a:headEnd type="none" w="sm" len="sm"/>
                <a:tailEnd type="none" w="sm" len="sm"/>
              </a:ln>
            </p:spPr>
            <p:txBody>
              <a:bodyPr/>
              <a:lstStyle/>
              <a:p>
                <a:endParaRPr lang="es-ES"/>
              </a:p>
            </p:txBody>
          </p:sp>
          <p:sp>
            <p:nvSpPr>
              <p:cNvPr id="106587" name="Oval 1043"/>
              <p:cNvSpPr>
                <a:spLocks noChangeArrowheads="1"/>
              </p:cNvSpPr>
              <p:nvPr/>
            </p:nvSpPr>
            <p:spPr bwMode="auto">
              <a:xfrm>
                <a:off x="1214" y="3412"/>
                <a:ext cx="113" cy="46"/>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6588" name="Rectangle 1044"/>
              <p:cNvSpPr>
                <a:spLocks noChangeArrowheads="1"/>
              </p:cNvSpPr>
              <p:nvPr/>
            </p:nvSpPr>
            <p:spPr bwMode="auto">
              <a:xfrm>
                <a:off x="1262" y="3345"/>
                <a:ext cx="20" cy="85"/>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6589" name="Freeform 1045"/>
              <p:cNvSpPr>
                <a:spLocks/>
              </p:cNvSpPr>
              <p:nvPr/>
            </p:nvSpPr>
            <p:spPr bwMode="auto">
              <a:xfrm>
                <a:off x="1228" y="2997"/>
                <a:ext cx="83" cy="92"/>
              </a:xfrm>
              <a:custGeom>
                <a:avLst/>
                <a:gdLst>
                  <a:gd name="T0" fmla="*/ 23 w 83"/>
                  <a:gd name="T1" fmla="*/ 6 h 92"/>
                  <a:gd name="T2" fmla="*/ 19 w 83"/>
                  <a:gd name="T3" fmla="*/ 9 h 92"/>
                  <a:gd name="T4" fmla="*/ 16 w 83"/>
                  <a:gd name="T5" fmla="*/ 11 h 92"/>
                  <a:gd name="T6" fmla="*/ 12 w 83"/>
                  <a:gd name="T7" fmla="*/ 16 h 92"/>
                  <a:gd name="T8" fmla="*/ 8 w 83"/>
                  <a:gd name="T9" fmla="*/ 23 h 92"/>
                  <a:gd name="T10" fmla="*/ 7 w 83"/>
                  <a:gd name="T11" fmla="*/ 27 h 92"/>
                  <a:gd name="T12" fmla="*/ 7 w 83"/>
                  <a:gd name="T13" fmla="*/ 30 h 92"/>
                  <a:gd name="T14" fmla="*/ 8 w 83"/>
                  <a:gd name="T15" fmla="*/ 34 h 92"/>
                  <a:gd name="T16" fmla="*/ 6 w 83"/>
                  <a:gd name="T17" fmla="*/ 38 h 92"/>
                  <a:gd name="T18" fmla="*/ 1 w 83"/>
                  <a:gd name="T19" fmla="*/ 44 h 92"/>
                  <a:gd name="T20" fmla="*/ 0 w 83"/>
                  <a:gd name="T21" fmla="*/ 50 h 92"/>
                  <a:gd name="T22" fmla="*/ 0 w 83"/>
                  <a:gd name="T23" fmla="*/ 53 h 92"/>
                  <a:gd name="T24" fmla="*/ 0 w 83"/>
                  <a:gd name="T25" fmla="*/ 56 h 92"/>
                  <a:gd name="T26" fmla="*/ 1 w 83"/>
                  <a:gd name="T27" fmla="*/ 58 h 92"/>
                  <a:gd name="T28" fmla="*/ 5 w 83"/>
                  <a:gd name="T29" fmla="*/ 58 h 92"/>
                  <a:gd name="T30" fmla="*/ 6 w 83"/>
                  <a:gd name="T31" fmla="*/ 59 h 92"/>
                  <a:gd name="T32" fmla="*/ 6 w 83"/>
                  <a:gd name="T33" fmla="*/ 62 h 92"/>
                  <a:gd name="T34" fmla="*/ 5 w 83"/>
                  <a:gd name="T35" fmla="*/ 66 h 92"/>
                  <a:gd name="T36" fmla="*/ 7 w 83"/>
                  <a:gd name="T37" fmla="*/ 69 h 92"/>
                  <a:gd name="T38" fmla="*/ 6 w 83"/>
                  <a:gd name="T39" fmla="*/ 71 h 92"/>
                  <a:gd name="T40" fmla="*/ 8 w 83"/>
                  <a:gd name="T41" fmla="*/ 73 h 92"/>
                  <a:gd name="T42" fmla="*/ 9 w 83"/>
                  <a:gd name="T43" fmla="*/ 75 h 92"/>
                  <a:gd name="T44" fmla="*/ 10 w 83"/>
                  <a:gd name="T45" fmla="*/ 79 h 92"/>
                  <a:gd name="T46" fmla="*/ 13 w 83"/>
                  <a:gd name="T47" fmla="*/ 83 h 92"/>
                  <a:gd name="T48" fmla="*/ 17 w 83"/>
                  <a:gd name="T49" fmla="*/ 84 h 92"/>
                  <a:gd name="T50" fmla="*/ 20 w 83"/>
                  <a:gd name="T51" fmla="*/ 84 h 92"/>
                  <a:gd name="T52" fmla="*/ 23 w 83"/>
                  <a:gd name="T53" fmla="*/ 84 h 92"/>
                  <a:gd name="T54" fmla="*/ 28 w 83"/>
                  <a:gd name="T55" fmla="*/ 84 h 92"/>
                  <a:gd name="T56" fmla="*/ 27 w 83"/>
                  <a:gd name="T57" fmla="*/ 91 h 92"/>
                  <a:gd name="T58" fmla="*/ 71 w 83"/>
                  <a:gd name="T59" fmla="*/ 76 h 92"/>
                  <a:gd name="T60" fmla="*/ 67 w 83"/>
                  <a:gd name="T61" fmla="*/ 69 h 92"/>
                  <a:gd name="T62" fmla="*/ 69 w 83"/>
                  <a:gd name="T63" fmla="*/ 62 h 92"/>
                  <a:gd name="T64" fmla="*/ 82 w 83"/>
                  <a:gd name="T65" fmla="*/ 50 h 92"/>
                  <a:gd name="T66" fmla="*/ 82 w 83"/>
                  <a:gd name="T67" fmla="*/ 20 h 92"/>
                  <a:gd name="T68" fmla="*/ 72 w 83"/>
                  <a:gd name="T69" fmla="*/ 11 h 92"/>
                  <a:gd name="T70" fmla="*/ 62 w 83"/>
                  <a:gd name="T71" fmla="*/ 7 h 92"/>
                  <a:gd name="T72" fmla="*/ 56 w 83"/>
                  <a:gd name="T73" fmla="*/ 0 h 92"/>
                  <a:gd name="T74" fmla="*/ 48 w 83"/>
                  <a:gd name="T75" fmla="*/ 0 h 92"/>
                  <a:gd name="T76" fmla="*/ 38 w 83"/>
                  <a:gd name="T77" fmla="*/ 0 h 92"/>
                  <a:gd name="T78" fmla="*/ 29 w 83"/>
                  <a:gd name="T79" fmla="*/ 3 h 92"/>
                  <a:gd name="T80" fmla="*/ 23 w 83"/>
                  <a:gd name="T81" fmla="*/ 6 h 9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3"/>
                  <a:gd name="T124" fmla="*/ 0 h 92"/>
                  <a:gd name="T125" fmla="*/ 83 w 83"/>
                  <a:gd name="T126" fmla="*/ 92 h 9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3" h="92">
                    <a:moveTo>
                      <a:pt x="23" y="6"/>
                    </a:moveTo>
                    <a:lnTo>
                      <a:pt x="19" y="9"/>
                    </a:lnTo>
                    <a:lnTo>
                      <a:pt x="16" y="11"/>
                    </a:lnTo>
                    <a:lnTo>
                      <a:pt x="12" y="16"/>
                    </a:lnTo>
                    <a:lnTo>
                      <a:pt x="8" y="23"/>
                    </a:lnTo>
                    <a:lnTo>
                      <a:pt x="7" y="27"/>
                    </a:lnTo>
                    <a:lnTo>
                      <a:pt x="7" y="30"/>
                    </a:lnTo>
                    <a:lnTo>
                      <a:pt x="8" y="34"/>
                    </a:lnTo>
                    <a:lnTo>
                      <a:pt x="6" y="38"/>
                    </a:lnTo>
                    <a:lnTo>
                      <a:pt x="1" y="44"/>
                    </a:lnTo>
                    <a:lnTo>
                      <a:pt x="0" y="50"/>
                    </a:lnTo>
                    <a:lnTo>
                      <a:pt x="0" y="53"/>
                    </a:lnTo>
                    <a:lnTo>
                      <a:pt x="0" y="56"/>
                    </a:lnTo>
                    <a:lnTo>
                      <a:pt x="1" y="58"/>
                    </a:lnTo>
                    <a:lnTo>
                      <a:pt x="5" y="58"/>
                    </a:lnTo>
                    <a:lnTo>
                      <a:pt x="6" y="59"/>
                    </a:lnTo>
                    <a:lnTo>
                      <a:pt x="6" y="62"/>
                    </a:lnTo>
                    <a:lnTo>
                      <a:pt x="5" y="66"/>
                    </a:lnTo>
                    <a:lnTo>
                      <a:pt x="7" y="69"/>
                    </a:lnTo>
                    <a:lnTo>
                      <a:pt x="6" y="71"/>
                    </a:lnTo>
                    <a:lnTo>
                      <a:pt x="8" y="73"/>
                    </a:lnTo>
                    <a:lnTo>
                      <a:pt x="9" y="75"/>
                    </a:lnTo>
                    <a:lnTo>
                      <a:pt x="10" y="79"/>
                    </a:lnTo>
                    <a:lnTo>
                      <a:pt x="13" y="83"/>
                    </a:lnTo>
                    <a:lnTo>
                      <a:pt x="17" y="84"/>
                    </a:lnTo>
                    <a:lnTo>
                      <a:pt x="20" y="84"/>
                    </a:lnTo>
                    <a:lnTo>
                      <a:pt x="23" y="84"/>
                    </a:lnTo>
                    <a:lnTo>
                      <a:pt x="28" y="84"/>
                    </a:lnTo>
                    <a:lnTo>
                      <a:pt x="27" y="91"/>
                    </a:lnTo>
                    <a:lnTo>
                      <a:pt x="71" y="76"/>
                    </a:lnTo>
                    <a:lnTo>
                      <a:pt x="67" y="69"/>
                    </a:lnTo>
                    <a:lnTo>
                      <a:pt x="69" y="62"/>
                    </a:lnTo>
                    <a:lnTo>
                      <a:pt x="82" y="50"/>
                    </a:lnTo>
                    <a:lnTo>
                      <a:pt x="82" y="20"/>
                    </a:lnTo>
                    <a:lnTo>
                      <a:pt x="72" y="11"/>
                    </a:lnTo>
                    <a:lnTo>
                      <a:pt x="62" y="7"/>
                    </a:lnTo>
                    <a:lnTo>
                      <a:pt x="56" y="0"/>
                    </a:lnTo>
                    <a:lnTo>
                      <a:pt x="48" y="0"/>
                    </a:lnTo>
                    <a:lnTo>
                      <a:pt x="38" y="0"/>
                    </a:lnTo>
                    <a:lnTo>
                      <a:pt x="29" y="3"/>
                    </a:lnTo>
                    <a:lnTo>
                      <a:pt x="23" y="6"/>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6590" name="Freeform 1046"/>
              <p:cNvSpPr>
                <a:spLocks/>
              </p:cNvSpPr>
              <p:nvPr/>
            </p:nvSpPr>
            <p:spPr bwMode="auto">
              <a:xfrm>
                <a:off x="1245" y="2992"/>
                <a:ext cx="69" cy="66"/>
              </a:xfrm>
              <a:custGeom>
                <a:avLst/>
                <a:gdLst>
                  <a:gd name="T0" fmla="*/ 11 w 69"/>
                  <a:gd name="T1" fmla="*/ 12 h 66"/>
                  <a:gd name="T2" fmla="*/ 13 w 69"/>
                  <a:gd name="T3" fmla="*/ 14 h 66"/>
                  <a:gd name="T4" fmla="*/ 17 w 69"/>
                  <a:gd name="T5" fmla="*/ 15 h 66"/>
                  <a:gd name="T6" fmla="*/ 21 w 69"/>
                  <a:gd name="T7" fmla="*/ 20 h 66"/>
                  <a:gd name="T8" fmla="*/ 21 w 69"/>
                  <a:gd name="T9" fmla="*/ 24 h 66"/>
                  <a:gd name="T10" fmla="*/ 20 w 69"/>
                  <a:gd name="T11" fmla="*/ 26 h 66"/>
                  <a:gd name="T12" fmla="*/ 17 w 69"/>
                  <a:gd name="T13" fmla="*/ 33 h 66"/>
                  <a:gd name="T14" fmla="*/ 17 w 69"/>
                  <a:gd name="T15" fmla="*/ 35 h 66"/>
                  <a:gd name="T16" fmla="*/ 19 w 69"/>
                  <a:gd name="T17" fmla="*/ 41 h 66"/>
                  <a:gd name="T18" fmla="*/ 24 w 69"/>
                  <a:gd name="T19" fmla="*/ 41 h 66"/>
                  <a:gd name="T20" fmla="*/ 24 w 69"/>
                  <a:gd name="T21" fmla="*/ 35 h 66"/>
                  <a:gd name="T22" fmla="*/ 26 w 69"/>
                  <a:gd name="T23" fmla="*/ 33 h 66"/>
                  <a:gd name="T24" fmla="*/ 31 w 69"/>
                  <a:gd name="T25" fmla="*/ 33 h 66"/>
                  <a:gd name="T26" fmla="*/ 36 w 69"/>
                  <a:gd name="T27" fmla="*/ 34 h 66"/>
                  <a:gd name="T28" fmla="*/ 38 w 69"/>
                  <a:gd name="T29" fmla="*/ 37 h 66"/>
                  <a:gd name="T30" fmla="*/ 40 w 69"/>
                  <a:gd name="T31" fmla="*/ 43 h 66"/>
                  <a:gd name="T32" fmla="*/ 38 w 69"/>
                  <a:gd name="T33" fmla="*/ 49 h 66"/>
                  <a:gd name="T34" fmla="*/ 38 w 69"/>
                  <a:gd name="T35" fmla="*/ 51 h 66"/>
                  <a:gd name="T36" fmla="*/ 38 w 69"/>
                  <a:gd name="T37" fmla="*/ 53 h 66"/>
                  <a:gd name="T38" fmla="*/ 43 w 69"/>
                  <a:gd name="T39" fmla="*/ 59 h 66"/>
                  <a:gd name="T40" fmla="*/ 44 w 69"/>
                  <a:gd name="T41" fmla="*/ 60 h 66"/>
                  <a:gd name="T42" fmla="*/ 51 w 69"/>
                  <a:gd name="T43" fmla="*/ 65 h 66"/>
                  <a:gd name="T44" fmla="*/ 63 w 69"/>
                  <a:gd name="T45" fmla="*/ 52 h 66"/>
                  <a:gd name="T46" fmla="*/ 66 w 69"/>
                  <a:gd name="T47" fmla="*/ 42 h 66"/>
                  <a:gd name="T48" fmla="*/ 68 w 69"/>
                  <a:gd name="T49" fmla="*/ 26 h 66"/>
                  <a:gd name="T50" fmla="*/ 66 w 69"/>
                  <a:gd name="T51" fmla="*/ 17 h 66"/>
                  <a:gd name="T52" fmla="*/ 62 w 69"/>
                  <a:gd name="T53" fmla="*/ 9 h 66"/>
                  <a:gd name="T54" fmla="*/ 59 w 69"/>
                  <a:gd name="T55" fmla="*/ 4 h 66"/>
                  <a:gd name="T56" fmla="*/ 53 w 69"/>
                  <a:gd name="T57" fmla="*/ 1 h 66"/>
                  <a:gd name="T58" fmla="*/ 46 w 69"/>
                  <a:gd name="T59" fmla="*/ 0 h 66"/>
                  <a:gd name="T60" fmla="*/ 28 w 69"/>
                  <a:gd name="T61" fmla="*/ 0 h 66"/>
                  <a:gd name="T62" fmla="*/ 17 w 69"/>
                  <a:gd name="T63" fmla="*/ 0 h 66"/>
                  <a:gd name="T64" fmla="*/ 6 w 69"/>
                  <a:gd name="T65" fmla="*/ 2 h 66"/>
                  <a:gd name="T66" fmla="*/ 0 w 69"/>
                  <a:gd name="T67" fmla="*/ 7 h 66"/>
                  <a:gd name="T68" fmla="*/ 0 w 69"/>
                  <a:gd name="T69" fmla="*/ 11 h 66"/>
                  <a:gd name="T70" fmla="*/ 2 w 69"/>
                  <a:gd name="T71" fmla="*/ 14 h 66"/>
                  <a:gd name="T72" fmla="*/ 11 w 69"/>
                  <a:gd name="T73" fmla="*/ 12 h 6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9"/>
                  <a:gd name="T112" fmla="*/ 0 h 66"/>
                  <a:gd name="T113" fmla="*/ 69 w 69"/>
                  <a:gd name="T114" fmla="*/ 66 h 6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9" h="66">
                    <a:moveTo>
                      <a:pt x="11" y="12"/>
                    </a:moveTo>
                    <a:lnTo>
                      <a:pt x="13" y="14"/>
                    </a:lnTo>
                    <a:lnTo>
                      <a:pt x="17" y="15"/>
                    </a:lnTo>
                    <a:lnTo>
                      <a:pt x="21" y="20"/>
                    </a:lnTo>
                    <a:lnTo>
                      <a:pt x="21" y="24"/>
                    </a:lnTo>
                    <a:lnTo>
                      <a:pt x="20" y="26"/>
                    </a:lnTo>
                    <a:lnTo>
                      <a:pt x="17" y="33"/>
                    </a:lnTo>
                    <a:lnTo>
                      <a:pt x="17" y="35"/>
                    </a:lnTo>
                    <a:lnTo>
                      <a:pt x="19" y="41"/>
                    </a:lnTo>
                    <a:lnTo>
                      <a:pt x="24" y="41"/>
                    </a:lnTo>
                    <a:lnTo>
                      <a:pt x="24" y="35"/>
                    </a:lnTo>
                    <a:lnTo>
                      <a:pt x="26" y="33"/>
                    </a:lnTo>
                    <a:lnTo>
                      <a:pt x="31" y="33"/>
                    </a:lnTo>
                    <a:lnTo>
                      <a:pt x="36" y="34"/>
                    </a:lnTo>
                    <a:lnTo>
                      <a:pt x="38" y="37"/>
                    </a:lnTo>
                    <a:lnTo>
                      <a:pt x="40" y="43"/>
                    </a:lnTo>
                    <a:lnTo>
                      <a:pt x="38" y="49"/>
                    </a:lnTo>
                    <a:lnTo>
                      <a:pt x="38" y="51"/>
                    </a:lnTo>
                    <a:lnTo>
                      <a:pt x="38" y="53"/>
                    </a:lnTo>
                    <a:lnTo>
                      <a:pt x="43" y="59"/>
                    </a:lnTo>
                    <a:lnTo>
                      <a:pt x="44" y="60"/>
                    </a:lnTo>
                    <a:lnTo>
                      <a:pt x="51" y="65"/>
                    </a:lnTo>
                    <a:lnTo>
                      <a:pt x="63" y="52"/>
                    </a:lnTo>
                    <a:lnTo>
                      <a:pt x="66" y="42"/>
                    </a:lnTo>
                    <a:lnTo>
                      <a:pt x="68" y="26"/>
                    </a:lnTo>
                    <a:lnTo>
                      <a:pt x="66" y="17"/>
                    </a:lnTo>
                    <a:lnTo>
                      <a:pt x="62" y="9"/>
                    </a:lnTo>
                    <a:lnTo>
                      <a:pt x="59" y="4"/>
                    </a:lnTo>
                    <a:lnTo>
                      <a:pt x="53" y="1"/>
                    </a:lnTo>
                    <a:lnTo>
                      <a:pt x="46" y="0"/>
                    </a:lnTo>
                    <a:lnTo>
                      <a:pt x="28" y="0"/>
                    </a:lnTo>
                    <a:lnTo>
                      <a:pt x="17" y="0"/>
                    </a:lnTo>
                    <a:lnTo>
                      <a:pt x="6" y="2"/>
                    </a:lnTo>
                    <a:lnTo>
                      <a:pt x="0" y="7"/>
                    </a:lnTo>
                    <a:lnTo>
                      <a:pt x="0" y="11"/>
                    </a:lnTo>
                    <a:lnTo>
                      <a:pt x="2" y="14"/>
                    </a:lnTo>
                    <a:lnTo>
                      <a:pt x="11" y="12"/>
                    </a:lnTo>
                  </a:path>
                </a:pathLst>
              </a:custGeom>
              <a:solidFill>
                <a:srgbClr val="402000"/>
              </a:solidFill>
              <a:ln w="9525" cap="rnd">
                <a:noFill/>
                <a:round/>
                <a:headEnd type="none" w="sm" len="sm"/>
                <a:tailEnd type="none" w="sm" len="sm"/>
              </a:ln>
            </p:spPr>
            <p:txBody>
              <a:bodyPr/>
              <a:lstStyle/>
              <a:p>
                <a:endParaRPr lang="es-ES"/>
              </a:p>
            </p:txBody>
          </p:sp>
          <p:sp>
            <p:nvSpPr>
              <p:cNvPr id="106591" name="Freeform 1047"/>
              <p:cNvSpPr>
                <a:spLocks/>
              </p:cNvSpPr>
              <p:nvPr/>
            </p:nvSpPr>
            <p:spPr bwMode="auto">
              <a:xfrm>
                <a:off x="1251" y="2996"/>
                <a:ext cx="63" cy="62"/>
              </a:xfrm>
              <a:custGeom>
                <a:avLst/>
                <a:gdLst>
                  <a:gd name="T0" fmla="*/ 0 w 63"/>
                  <a:gd name="T1" fmla="*/ 5 h 62"/>
                  <a:gd name="T2" fmla="*/ 4 w 63"/>
                  <a:gd name="T3" fmla="*/ 10 h 62"/>
                  <a:gd name="T4" fmla="*/ 17 w 63"/>
                  <a:gd name="T5" fmla="*/ 9 h 62"/>
                  <a:gd name="T6" fmla="*/ 26 w 63"/>
                  <a:gd name="T7" fmla="*/ 6 h 62"/>
                  <a:gd name="T8" fmla="*/ 24 w 63"/>
                  <a:gd name="T9" fmla="*/ 9 h 62"/>
                  <a:gd name="T10" fmla="*/ 17 w 63"/>
                  <a:gd name="T11" fmla="*/ 10 h 62"/>
                  <a:gd name="T12" fmla="*/ 21 w 63"/>
                  <a:gd name="T13" fmla="*/ 13 h 62"/>
                  <a:gd name="T14" fmla="*/ 25 w 63"/>
                  <a:gd name="T15" fmla="*/ 10 h 62"/>
                  <a:gd name="T16" fmla="*/ 31 w 63"/>
                  <a:gd name="T17" fmla="*/ 10 h 62"/>
                  <a:gd name="T18" fmla="*/ 23 w 63"/>
                  <a:gd name="T19" fmla="*/ 13 h 62"/>
                  <a:gd name="T20" fmla="*/ 23 w 63"/>
                  <a:gd name="T21" fmla="*/ 15 h 62"/>
                  <a:gd name="T22" fmla="*/ 29 w 63"/>
                  <a:gd name="T23" fmla="*/ 15 h 62"/>
                  <a:gd name="T24" fmla="*/ 23 w 63"/>
                  <a:gd name="T25" fmla="*/ 19 h 62"/>
                  <a:gd name="T26" fmla="*/ 21 w 63"/>
                  <a:gd name="T27" fmla="*/ 22 h 62"/>
                  <a:gd name="T28" fmla="*/ 27 w 63"/>
                  <a:gd name="T29" fmla="*/ 21 h 62"/>
                  <a:gd name="T30" fmla="*/ 24 w 63"/>
                  <a:gd name="T31" fmla="*/ 22 h 62"/>
                  <a:gd name="T32" fmla="*/ 17 w 63"/>
                  <a:gd name="T33" fmla="*/ 26 h 62"/>
                  <a:gd name="T34" fmla="*/ 21 w 63"/>
                  <a:gd name="T35" fmla="*/ 27 h 62"/>
                  <a:gd name="T36" fmla="*/ 28 w 63"/>
                  <a:gd name="T37" fmla="*/ 23 h 62"/>
                  <a:gd name="T38" fmla="*/ 17 w 63"/>
                  <a:gd name="T39" fmla="*/ 28 h 62"/>
                  <a:gd name="T40" fmla="*/ 17 w 63"/>
                  <a:gd name="T41" fmla="*/ 31 h 62"/>
                  <a:gd name="T42" fmla="*/ 23 w 63"/>
                  <a:gd name="T43" fmla="*/ 29 h 62"/>
                  <a:gd name="T44" fmla="*/ 33 w 63"/>
                  <a:gd name="T45" fmla="*/ 29 h 62"/>
                  <a:gd name="T46" fmla="*/ 47 w 63"/>
                  <a:gd name="T47" fmla="*/ 28 h 62"/>
                  <a:gd name="T48" fmla="*/ 35 w 63"/>
                  <a:gd name="T49" fmla="*/ 31 h 62"/>
                  <a:gd name="T50" fmla="*/ 41 w 63"/>
                  <a:gd name="T51" fmla="*/ 31 h 62"/>
                  <a:gd name="T52" fmla="*/ 50 w 63"/>
                  <a:gd name="T53" fmla="*/ 29 h 62"/>
                  <a:gd name="T54" fmla="*/ 40 w 63"/>
                  <a:gd name="T55" fmla="*/ 36 h 62"/>
                  <a:gd name="T56" fmla="*/ 41 w 63"/>
                  <a:gd name="T57" fmla="*/ 38 h 62"/>
                  <a:gd name="T58" fmla="*/ 43 w 63"/>
                  <a:gd name="T59" fmla="*/ 38 h 62"/>
                  <a:gd name="T60" fmla="*/ 36 w 63"/>
                  <a:gd name="T61" fmla="*/ 40 h 62"/>
                  <a:gd name="T62" fmla="*/ 41 w 63"/>
                  <a:gd name="T63" fmla="*/ 44 h 62"/>
                  <a:gd name="T64" fmla="*/ 41 w 63"/>
                  <a:gd name="T65" fmla="*/ 46 h 62"/>
                  <a:gd name="T66" fmla="*/ 36 w 63"/>
                  <a:gd name="T67" fmla="*/ 49 h 62"/>
                  <a:gd name="T68" fmla="*/ 41 w 63"/>
                  <a:gd name="T69" fmla="*/ 49 h 62"/>
                  <a:gd name="T70" fmla="*/ 48 w 63"/>
                  <a:gd name="T71" fmla="*/ 41 h 62"/>
                  <a:gd name="T72" fmla="*/ 43 w 63"/>
                  <a:gd name="T73" fmla="*/ 49 h 62"/>
                  <a:gd name="T74" fmla="*/ 41 w 63"/>
                  <a:gd name="T75" fmla="*/ 58 h 62"/>
                  <a:gd name="T76" fmla="*/ 48 w 63"/>
                  <a:gd name="T77" fmla="*/ 49 h 62"/>
                  <a:gd name="T78" fmla="*/ 49 w 63"/>
                  <a:gd name="T79" fmla="*/ 53 h 62"/>
                  <a:gd name="T80" fmla="*/ 44 w 63"/>
                  <a:gd name="T81" fmla="*/ 59 h 62"/>
                  <a:gd name="T82" fmla="*/ 52 w 63"/>
                  <a:gd name="T83" fmla="*/ 54 h 62"/>
                  <a:gd name="T84" fmla="*/ 59 w 63"/>
                  <a:gd name="T85" fmla="*/ 42 h 62"/>
                  <a:gd name="T86" fmla="*/ 62 w 63"/>
                  <a:gd name="T87" fmla="*/ 27 h 62"/>
                  <a:gd name="T88" fmla="*/ 57 w 63"/>
                  <a:gd name="T89" fmla="*/ 20 h 62"/>
                  <a:gd name="T90" fmla="*/ 41 w 63"/>
                  <a:gd name="T91" fmla="*/ 23 h 62"/>
                  <a:gd name="T92" fmla="*/ 53 w 63"/>
                  <a:gd name="T93" fmla="*/ 20 h 62"/>
                  <a:gd name="T94" fmla="*/ 59 w 63"/>
                  <a:gd name="T95" fmla="*/ 12 h 62"/>
                  <a:gd name="T96" fmla="*/ 48 w 63"/>
                  <a:gd name="T97" fmla="*/ 10 h 62"/>
                  <a:gd name="T98" fmla="*/ 48 w 63"/>
                  <a:gd name="T99" fmla="*/ 9 h 62"/>
                  <a:gd name="T100" fmla="*/ 49 w 63"/>
                  <a:gd name="T101" fmla="*/ 1 h 62"/>
                  <a:gd name="T102" fmla="*/ 36 w 63"/>
                  <a:gd name="T103" fmla="*/ 0 h 62"/>
                  <a:gd name="T104" fmla="*/ 13 w 63"/>
                  <a:gd name="T105" fmla="*/ 0 h 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3"/>
                  <a:gd name="T160" fmla="*/ 0 h 62"/>
                  <a:gd name="T161" fmla="*/ 63 w 63"/>
                  <a:gd name="T162" fmla="*/ 62 h 6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3" h="62">
                    <a:moveTo>
                      <a:pt x="1" y="3"/>
                    </a:moveTo>
                    <a:lnTo>
                      <a:pt x="0" y="5"/>
                    </a:lnTo>
                    <a:lnTo>
                      <a:pt x="0" y="10"/>
                    </a:lnTo>
                    <a:lnTo>
                      <a:pt x="4" y="10"/>
                    </a:lnTo>
                    <a:lnTo>
                      <a:pt x="13" y="10"/>
                    </a:lnTo>
                    <a:lnTo>
                      <a:pt x="17" y="9"/>
                    </a:lnTo>
                    <a:lnTo>
                      <a:pt x="23" y="7"/>
                    </a:lnTo>
                    <a:lnTo>
                      <a:pt x="26" y="6"/>
                    </a:lnTo>
                    <a:lnTo>
                      <a:pt x="32" y="7"/>
                    </a:lnTo>
                    <a:lnTo>
                      <a:pt x="24" y="9"/>
                    </a:lnTo>
                    <a:lnTo>
                      <a:pt x="21" y="10"/>
                    </a:lnTo>
                    <a:lnTo>
                      <a:pt x="17" y="10"/>
                    </a:lnTo>
                    <a:lnTo>
                      <a:pt x="19" y="11"/>
                    </a:lnTo>
                    <a:lnTo>
                      <a:pt x="21" y="13"/>
                    </a:lnTo>
                    <a:lnTo>
                      <a:pt x="23" y="11"/>
                    </a:lnTo>
                    <a:lnTo>
                      <a:pt x="25" y="10"/>
                    </a:lnTo>
                    <a:lnTo>
                      <a:pt x="29" y="10"/>
                    </a:lnTo>
                    <a:lnTo>
                      <a:pt x="31" y="10"/>
                    </a:lnTo>
                    <a:lnTo>
                      <a:pt x="26" y="12"/>
                    </a:lnTo>
                    <a:lnTo>
                      <a:pt x="23" y="13"/>
                    </a:lnTo>
                    <a:lnTo>
                      <a:pt x="22" y="15"/>
                    </a:lnTo>
                    <a:lnTo>
                      <a:pt x="23" y="15"/>
                    </a:lnTo>
                    <a:lnTo>
                      <a:pt x="26" y="15"/>
                    </a:lnTo>
                    <a:lnTo>
                      <a:pt x="29" y="15"/>
                    </a:lnTo>
                    <a:lnTo>
                      <a:pt x="24" y="17"/>
                    </a:lnTo>
                    <a:lnTo>
                      <a:pt x="23" y="19"/>
                    </a:lnTo>
                    <a:lnTo>
                      <a:pt x="22" y="21"/>
                    </a:lnTo>
                    <a:lnTo>
                      <a:pt x="21" y="22"/>
                    </a:lnTo>
                    <a:lnTo>
                      <a:pt x="24" y="21"/>
                    </a:lnTo>
                    <a:lnTo>
                      <a:pt x="27" y="21"/>
                    </a:lnTo>
                    <a:lnTo>
                      <a:pt x="32" y="20"/>
                    </a:lnTo>
                    <a:lnTo>
                      <a:pt x="24" y="22"/>
                    </a:lnTo>
                    <a:lnTo>
                      <a:pt x="21" y="23"/>
                    </a:lnTo>
                    <a:lnTo>
                      <a:pt x="17" y="26"/>
                    </a:lnTo>
                    <a:lnTo>
                      <a:pt x="17" y="28"/>
                    </a:lnTo>
                    <a:lnTo>
                      <a:pt x="21" y="27"/>
                    </a:lnTo>
                    <a:lnTo>
                      <a:pt x="25" y="23"/>
                    </a:lnTo>
                    <a:lnTo>
                      <a:pt x="28" y="23"/>
                    </a:lnTo>
                    <a:lnTo>
                      <a:pt x="23" y="27"/>
                    </a:lnTo>
                    <a:lnTo>
                      <a:pt x="17" y="28"/>
                    </a:lnTo>
                    <a:lnTo>
                      <a:pt x="17" y="30"/>
                    </a:lnTo>
                    <a:lnTo>
                      <a:pt x="17" y="31"/>
                    </a:lnTo>
                    <a:lnTo>
                      <a:pt x="21" y="30"/>
                    </a:lnTo>
                    <a:lnTo>
                      <a:pt x="23" y="29"/>
                    </a:lnTo>
                    <a:lnTo>
                      <a:pt x="29" y="29"/>
                    </a:lnTo>
                    <a:lnTo>
                      <a:pt x="33" y="29"/>
                    </a:lnTo>
                    <a:lnTo>
                      <a:pt x="39" y="29"/>
                    </a:lnTo>
                    <a:lnTo>
                      <a:pt x="47" y="28"/>
                    </a:lnTo>
                    <a:lnTo>
                      <a:pt x="41" y="30"/>
                    </a:lnTo>
                    <a:lnTo>
                      <a:pt x="35" y="31"/>
                    </a:lnTo>
                    <a:lnTo>
                      <a:pt x="36" y="33"/>
                    </a:lnTo>
                    <a:lnTo>
                      <a:pt x="41" y="31"/>
                    </a:lnTo>
                    <a:lnTo>
                      <a:pt x="47" y="31"/>
                    </a:lnTo>
                    <a:lnTo>
                      <a:pt x="50" y="29"/>
                    </a:lnTo>
                    <a:lnTo>
                      <a:pt x="44" y="33"/>
                    </a:lnTo>
                    <a:lnTo>
                      <a:pt x="40" y="36"/>
                    </a:lnTo>
                    <a:lnTo>
                      <a:pt x="36" y="38"/>
                    </a:lnTo>
                    <a:lnTo>
                      <a:pt x="41" y="38"/>
                    </a:lnTo>
                    <a:lnTo>
                      <a:pt x="47" y="38"/>
                    </a:lnTo>
                    <a:lnTo>
                      <a:pt x="43" y="38"/>
                    </a:lnTo>
                    <a:lnTo>
                      <a:pt x="39" y="39"/>
                    </a:lnTo>
                    <a:lnTo>
                      <a:pt x="36" y="40"/>
                    </a:lnTo>
                    <a:lnTo>
                      <a:pt x="36" y="46"/>
                    </a:lnTo>
                    <a:lnTo>
                      <a:pt x="41" y="44"/>
                    </a:lnTo>
                    <a:lnTo>
                      <a:pt x="45" y="42"/>
                    </a:lnTo>
                    <a:lnTo>
                      <a:pt x="41" y="46"/>
                    </a:lnTo>
                    <a:lnTo>
                      <a:pt x="36" y="48"/>
                    </a:lnTo>
                    <a:lnTo>
                      <a:pt x="36" y="49"/>
                    </a:lnTo>
                    <a:lnTo>
                      <a:pt x="39" y="54"/>
                    </a:lnTo>
                    <a:lnTo>
                      <a:pt x="41" y="49"/>
                    </a:lnTo>
                    <a:lnTo>
                      <a:pt x="45" y="46"/>
                    </a:lnTo>
                    <a:lnTo>
                      <a:pt x="48" y="41"/>
                    </a:lnTo>
                    <a:lnTo>
                      <a:pt x="45" y="48"/>
                    </a:lnTo>
                    <a:lnTo>
                      <a:pt x="43" y="49"/>
                    </a:lnTo>
                    <a:lnTo>
                      <a:pt x="40" y="54"/>
                    </a:lnTo>
                    <a:lnTo>
                      <a:pt x="41" y="58"/>
                    </a:lnTo>
                    <a:lnTo>
                      <a:pt x="47" y="54"/>
                    </a:lnTo>
                    <a:lnTo>
                      <a:pt x="48" y="49"/>
                    </a:lnTo>
                    <a:lnTo>
                      <a:pt x="52" y="46"/>
                    </a:lnTo>
                    <a:lnTo>
                      <a:pt x="49" y="53"/>
                    </a:lnTo>
                    <a:lnTo>
                      <a:pt x="47" y="54"/>
                    </a:lnTo>
                    <a:lnTo>
                      <a:pt x="44" y="59"/>
                    </a:lnTo>
                    <a:lnTo>
                      <a:pt x="47" y="61"/>
                    </a:lnTo>
                    <a:lnTo>
                      <a:pt x="52" y="54"/>
                    </a:lnTo>
                    <a:lnTo>
                      <a:pt x="57" y="48"/>
                    </a:lnTo>
                    <a:lnTo>
                      <a:pt x="59" y="42"/>
                    </a:lnTo>
                    <a:lnTo>
                      <a:pt x="62" y="31"/>
                    </a:lnTo>
                    <a:lnTo>
                      <a:pt x="62" y="27"/>
                    </a:lnTo>
                    <a:lnTo>
                      <a:pt x="62" y="20"/>
                    </a:lnTo>
                    <a:lnTo>
                      <a:pt x="57" y="20"/>
                    </a:lnTo>
                    <a:lnTo>
                      <a:pt x="49" y="22"/>
                    </a:lnTo>
                    <a:lnTo>
                      <a:pt x="41" y="23"/>
                    </a:lnTo>
                    <a:lnTo>
                      <a:pt x="48" y="21"/>
                    </a:lnTo>
                    <a:lnTo>
                      <a:pt x="53" y="20"/>
                    </a:lnTo>
                    <a:lnTo>
                      <a:pt x="60" y="17"/>
                    </a:lnTo>
                    <a:lnTo>
                      <a:pt x="59" y="12"/>
                    </a:lnTo>
                    <a:lnTo>
                      <a:pt x="57" y="7"/>
                    </a:lnTo>
                    <a:lnTo>
                      <a:pt x="48" y="10"/>
                    </a:lnTo>
                    <a:lnTo>
                      <a:pt x="43" y="12"/>
                    </a:lnTo>
                    <a:lnTo>
                      <a:pt x="48" y="9"/>
                    </a:lnTo>
                    <a:lnTo>
                      <a:pt x="56" y="5"/>
                    </a:lnTo>
                    <a:lnTo>
                      <a:pt x="49" y="1"/>
                    </a:lnTo>
                    <a:lnTo>
                      <a:pt x="45" y="0"/>
                    </a:lnTo>
                    <a:lnTo>
                      <a:pt x="36" y="0"/>
                    </a:lnTo>
                    <a:lnTo>
                      <a:pt x="23" y="0"/>
                    </a:lnTo>
                    <a:lnTo>
                      <a:pt x="13" y="0"/>
                    </a:lnTo>
                    <a:lnTo>
                      <a:pt x="1" y="3"/>
                    </a:lnTo>
                  </a:path>
                </a:pathLst>
              </a:custGeom>
              <a:solidFill>
                <a:srgbClr val="603000"/>
              </a:solidFill>
              <a:ln w="9525" cap="rnd">
                <a:noFill/>
                <a:round/>
                <a:headEnd type="none" w="sm" len="sm"/>
                <a:tailEnd type="none" w="sm" len="sm"/>
              </a:ln>
            </p:spPr>
            <p:txBody>
              <a:bodyPr/>
              <a:lstStyle/>
              <a:p>
                <a:endParaRPr lang="es-ES"/>
              </a:p>
            </p:txBody>
          </p:sp>
          <p:sp>
            <p:nvSpPr>
              <p:cNvPr id="106592" name="Freeform 1048"/>
              <p:cNvSpPr>
                <a:spLocks/>
              </p:cNvSpPr>
              <p:nvPr/>
            </p:nvSpPr>
            <p:spPr bwMode="auto">
              <a:xfrm>
                <a:off x="1241" y="3049"/>
                <a:ext cx="28" cy="25"/>
              </a:xfrm>
              <a:custGeom>
                <a:avLst/>
                <a:gdLst>
                  <a:gd name="T0" fmla="*/ 0 w 28"/>
                  <a:gd name="T1" fmla="*/ 0 h 25"/>
                  <a:gd name="T2" fmla="*/ 27 w 28"/>
                  <a:gd name="T3" fmla="*/ 0 h 25"/>
                  <a:gd name="T4" fmla="*/ 27 w 28"/>
                  <a:gd name="T5" fmla="*/ 24 h 25"/>
                  <a:gd name="T6" fmla="*/ 0 w 28"/>
                  <a:gd name="T7" fmla="*/ 24 h 25"/>
                  <a:gd name="T8" fmla="*/ 27 w 28"/>
                  <a:gd name="T9" fmla="*/ 24 h 25"/>
                  <a:gd name="T10" fmla="*/ 27 w 28"/>
                  <a:gd name="T11" fmla="*/ 0 h 25"/>
                  <a:gd name="T12" fmla="*/ 0 w 28"/>
                  <a:gd name="T13" fmla="*/ 0 h 25"/>
                  <a:gd name="T14" fmla="*/ 0 60000 65536"/>
                  <a:gd name="T15" fmla="*/ 0 60000 65536"/>
                  <a:gd name="T16" fmla="*/ 0 60000 65536"/>
                  <a:gd name="T17" fmla="*/ 0 60000 65536"/>
                  <a:gd name="T18" fmla="*/ 0 60000 65536"/>
                  <a:gd name="T19" fmla="*/ 0 60000 65536"/>
                  <a:gd name="T20" fmla="*/ 0 60000 65536"/>
                  <a:gd name="T21" fmla="*/ 0 w 28"/>
                  <a:gd name="T22" fmla="*/ 0 h 25"/>
                  <a:gd name="T23" fmla="*/ 28 w 28"/>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5">
                    <a:moveTo>
                      <a:pt x="0" y="0"/>
                    </a:moveTo>
                    <a:lnTo>
                      <a:pt x="27" y="0"/>
                    </a:lnTo>
                    <a:lnTo>
                      <a:pt x="27" y="24"/>
                    </a:lnTo>
                    <a:lnTo>
                      <a:pt x="0" y="24"/>
                    </a:lnTo>
                    <a:lnTo>
                      <a:pt x="27" y="24"/>
                    </a:lnTo>
                    <a:lnTo>
                      <a:pt x="27"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593" name="Freeform 1049"/>
              <p:cNvSpPr>
                <a:spLocks/>
              </p:cNvSpPr>
              <p:nvPr/>
            </p:nvSpPr>
            <p:spPr bwMode="auto">
              <a:xfrm>
                <a:off x="1238" y="3062"/>
                <a:ext cx="27" cy="1"/>
              </a:xfrm>
              <a:custGeom>
                <a:avLst/>
                <a:gdLst>
                  <a:gd name="T0" fmla="*/ 0 w 27"/>
                  <a:gd name="T1" fmla="*/ 0 h 1"/>
                  <a:gd name="T2" fmla="*/ 13 w 27"/>
                  <a:gd name="T3" fmla="*/ 0 h 1"/>
                  <a:gd name="T4" fmla="*/ 26 w 27"/>
                  <a:gd name="T5" fmla="*/ 0 h 1"/>
                  <a:gd name="T6" fmla="*/ 13 w 27"/>
                  <a:gd name="T7" fmla="*/ 0 h 1"/>
                  <a:gd name="T8" fmla="*/ 0 w 27"/>
                  <a:gd name="T9" fmla="*/ 0 h 1"/>
                  <a:gd name="T10" fmla="*/ 0 60000 65536"/>
                  <a:gd name="T11" fmla="*/ 0 60000 65536"/>
                  <a:gd name="T12" fmla="*/ 0 60000 65536"/>
                  <a:gd name="T13" fmla="*/ 0 60000 65536"/>
                  <a:gd name="T14" fmla="*/ 0 60000 65536"/>
                  <a:gd name="T15" fmla="*/ 0 w 27"/>
                  <a:gd name="T16" fmla="*/ 0 h 1"/>
                  <a:gd name="T17" fmla="*/ 27 w 27"/>
                  <a:gd name="T18" fmla="*/ 1 h 1"/>
                </a:gdLst>
                <a:ahLst/>
                <a:cxnLst>
                  <a:cxn ang="T10">
                    <a:pos x="T0" y="T1"/>
                  </a:cxn>
                  <a:cxn ang="T11">
                    <a:pos x="T2" y="T3"/>
                  </a:cxn>
                  <a:cxn ang="T12">
                    <a:pos x="T4" y="T5"/>
                  </a:cxn>
                  <a:cxn ang="T13">
                    <a:pos x="T6" y="T7"/>
                  </a:cxn>
                  <a:cxn ang="T14">
                    <a:pos x="T8" y="T9"/>
                  </a:cxn>
                </a:cxnLst>
                <a:rect l="T15" t="T16" r="T17" b="T18"/>
                <a:pathLst>
                  <a:path w="27" h="1">
                    <a:moveTo>
                      <a:pt x="0" y="0"/>
                    </a:moveTo>
                    <a:lnTo>
                      <a:pt x="13" y="0"/>
                    </a:lnTo>
                    <a:lnTo>
                      <a:pt x="26" y="0"/>
                    </a:lnTo>
                    <a:lnTo>
                      <a:pt x="13"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594" name="Freeform 1050"/>
              <p:cNvSpPr>
                <a:spLocks/>
              </p:cNvSpPr>
              <p:nvPr/>
            </p:nvSpPr>
            <p:spPr bwMode="auto">
              <a:xfrm>
                <a:off x="1253" y="3035"/>
                <a:ext cx="1" cy="25"/>
              </a:xfrm>
              <a:custGeom>
                <a:avLst/>
                <a:gdLst>
                  <a:gd name="T0" fmla="*/ 0 w 1"/>
                  <a:gd name="T1" fmla="*/ 0 h 25"/>
                  <a:gd name="T2" fmla="*/ 0 w 1"/>
                  <a:gd name="T3" fmla="*/ 24 h 25"/>
                  <a:gd name="T4" fmla="*/ 0 w 1"/>
                  <a:gd name="T5" fmla="*/ 10 h 25"/>
                  <a:gd name="T6" fmla="*/ 0 w 1"/>
                  <a:gd name="T7" fmla="*/ 0 h 25"/>
                  <a:gd name="T8" fmla="*/ 0 w 1"/>
                  <a:gd name="T9" fmla="*/ 10 h 25"/>
                  <a:gd name="T10" fmla="*/ 0 w 1"/>
                  <a:gd name="T11" fmla="*/ 0 h 25"/>
                  <a:gd name="T12" fmla="*/ 0 60000 65536"/>
                  <a:gd name="T13" fmla="*/ 0 60000 65536"/>
                  <a:gd name="T14" fmla="*/ 0 60000 65536"/>
                  <a:gd name="T15" fmla="*/ 0 60000 65536"/>
                  <a:gd name="T16" fmla="*/ 0 60000 65536"/>
                  <a:gd name="T17" fmla="*/ 0 60000 65536"/>
                  <a:gd name="T18" fmla="*/ 0 w 1"/>
                  <a:gd name="T19" fmla="*/ 0 h 25"/>
                  <a:gd name="T20" fmla="*/ 1 w 1"/>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1" h="25">
                    <a:moveTo>
                      <a:pt x="0" y="0"/>
                    </a:moveTo>
                    <a:lnTo>
                      <a:pt x="0" y="24"/>
                    </a:lnTo>
                    <a:lnTo>
                      <a:pt x="0" y="10"/>
                    </a:lnTo>
                    <a:lnTo>
                      <a:pt x="0" y="0"/>
                    </a:lnTo>
                    <a:lnTo>
                      <a:pt x="0" y="1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595" name="Freeform 1051"/>
              <p:cNvSpPr>
                <a:spLocks/>
              </p:cNvSpPr>
              <p:nvPr/>
            </p:nvSpPr>
            <p:spPr bwMode="auto">
              <a:xfrm>
                <a:off x="1245" y="3052"/>
                <a:ext cx="1" cy="25"/>
              </a:xfrm>
              <a:custGeom>
                <a:avLst/>
                <a:gdLst>
                  <a:gd name="T0" fmla="*/ 0 w 1"/>
                  <a:gd name="T1" fmla="*/ 0 h 25"/>
                  <a:gd name="T2" fmla="*/ 0 w 1"/>
                  <a:gd name="T3" fmla="*/ 1 h 25"/>
                  <a:gd name="T4" fmla="*/ 0 w 1"/>
                  <a:gd name="T5" fmla="*/ 10 h 25"/>
                  <a:gd name="T6" fmla="*/ 0 w 1"/>
                  <a:gd name="T7" fmla="*/ 24 h 25"/>
                  <a:gd name="T8" fmla="*/ 0 w 1"/>
                  <a:gd name="T9" fmla="*/ 14 h 25"/>
                  <a:gd name="T10" fmla="*/ 0 w 1"/>
                  <a:gd name="T11" fmla="*/ 10 h 25"/>
                  <a:gd name="T12" fmla="*/ 0 w 1"/>
                  <a:gd name="T13" fmla="*/ 4 h 25"/>
                  <a:gd name="T14" fmla="*/ 0 w 1"/>
                  <a:gd name="T15" fmla="*/ 0 h 25"/>
                  <a:gd name="T16" fmla="*/ 0 60000 65536"/>
                  <a:gd name="T17" fmla="*/ 0 60000 65536"/>
                  <a:gd name="T18" fmla="*/ 0 60000 65536"/>
                  <a:gd name="T19" fmla="*/ 0 60000 65536"/>
                  <a:gd name="T20" fmla="*/ 0 60000 65536"/>
                  <a:gd name="T21" fmla="*/ 0 60000 65536"/>
                  <a:gd name="T22" fmla="*/ 0 60000 65536"/>
                  <a:gd name="T23" fmla="*/ 0 60000 65536"/>
                  <a:gd name="T24" fmla="*/ 0 w 1"/>
                  <a:gd name="T25" fmla="*/ 0 h 25"/>
                  <a:gd name="T26" fmla="*/ 1 w 1"/>
                  <a:gd name="T27" fmla="*/ 25 h 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 h="25">
                    <a:moveTo>
                      <a:pt x="0" y="0"/>
                    </a:moveTo>
                    <a:lnTo>
                      <a:pt x="0" y="1"/>
                    </a:lnTo>
                    <a:lnTo>
                      <a:pt x="0" y="10"/>
                    </a:lnTo>
                    <a:lnTo>
                      <a:pt x="0" y="24"/>
                    </a:lnTo>
                    <a:lnTo>
                      <a:pt x="0" y="14"/>
                    </a:lnTo>
                    <a:lnTo>
                      <a:pt x="0" y="10"/>
                    </a:lnTo>
                    <a:lnTo>
                      <a:pt x="0" y="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596" name="Freeform 1052"/>
              <p:cNvSpPr>
                <a:spLocks/>
              </p:cNvSpPr>
              <p:nvPr/>
            </p:nvSpPr>
            <p:spPr bwMode="auto">
              <a:xfrm>
                <a:off x="1268" y="3059"/>
                <a:ext cx="27" cy="26"/>
              </a:xfrm>
              <a:custGeom>
                <a:avLst/>
                <a:gdLst>
                  <a:gd name="T0" fmla="*/ 26 w 27"/>
                  <a:gd name="T1" fmla="*/ 0 h 26"/>
                  <a:gd name="T2" fmla="*/ 22 w 27"/>
                  <a:gd name="T3" fmla="*/ 9 h 26"/>
                  <a:gd name="T4" fmla="*/ 16 w 27"/>
                  <a:gd name="T5" fmla="*/ 15 h 26"/>
                  <a:gd name="T6" fmla="*/ 9 w 27"/>
                  <a:gd name="T7" fmla="*/ 20 h 26"/>
                  <a:gd name="T8" fmla="*/ 0 w 27"/>
                  <a:gd name="T9" fmla="*/ 25 h 26"/>
                  <a:gd name="T10" fmla="*/ 10 w 27"/>
                  <a:gd name="T11" fmla="*/ 20 h 26"/>
                  <a:gd name="T12" fmla="*/ 22 w 27"/>
                  <a:gd name="T13" fmla="*/ 17 h 26"/>
                  <a:gd name="T14" fmla="*/ 26 w 27"/>
                  <a:gd name="T15" fmla="*/ 12 h 26"/>
                  <a:gd name="T16" fmla="*/ 26 w 27"/>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26"/>
                  <a:gd name="T29" fmla="*/ 27 w 27"/>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26">
                    <a:moveTo>
                      <a:pt x="26" y="0"/>
                    </a:moveTo>
                    <a:lnTo>
                      <a:pt x="22" y="9"/>
                    </a:lnTo>
                    <a:lnTo>
                      <a:pt x="16" y="15"/>
                    </a:lnTo>
                    <a:lnTo>
                      <a:pt x="9" y="20"/>
                    </a:lnTo>
                    <a:lnTo>
                      <a:pt x="0" y="25"/>
                    </a:lnTo>
                    <a:lnTo>
                      <a:pt x="10" y="20"/>
                    </a:lnTo>
                    <a:lnTo>
                      <a:pt x="22" y="17"/>
                    </a:lnTo>
                    <a:lnTo>
                      <a:pt x="26" y="12"/>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6597" name="Freeform 1053"/>
              <p:cNvSpPr>
                <a:spLocks/>
              </p:cNvSpPr>
              <p:nvPr/>
            </p:nvSpPr>
            <p:spPr bwMode="auto">
              <a:xfrm>
                <a:off x="1145" y="3306"/>
                <a:ext cx="189" cy="65"/>
              </a:xfrm>
              <a:custGeom>
                <a:avLst/>
                <a:gdLst>
                  <a:gd name="T0" fmla="*/ 0 w 189"/>
                  <a:gd name="T1" fmla="*/ 32 h 65"/>
                  <a:gd name="T2" fmla="*/ 0 w 189"/>
                  <a:gd name="T3" fmla="*/ 52 h 65"/>
                  <a:gd name="T4" fmla="*/ 61 w 189"/>
                  <a:gd name="T5" fmla="*/ 64 h 65"/>
                  <a:gd name="T6" fmla="*/ 131 w 189"/>
                  <a:gd name="T7" fmla="*/ 64 h 65"/>
                  <a:gd name="T8" fmla="*/ 184 w 189"/>
                  <a:gd name="T9" fmla="*/ 46 h 65"/>
                  <a:gd name="T10" fmla="*/ 188 w 189"/>
                  <a:gd name="T11" fmla="*/ 0 h 65"/>
                  <a:gd name="T12" fmla="*/ 80 w 189"/>
                  <a:gd name="T13" fmla="*/ 0 h 65"/>
                  <a:gd name="T14" fmla="*/ 0 w 189"/>
                  <a:gd name="T15" fmla="*/ 32 h 65"/>
                  <a:gd name="T16" fmla="*/ 0 60000 65536"/>
                  <a:gd name="T17" fmla="*/ 0 60000 65536"/>
                  <a:gd name="T18" fmla="*/ 0 60000 65536"/>
                  <a:gd name="T19" fmla="*/ 0 60000 65536"/>
                  <a:gd name="T20" fmla="*/ 0 60000 65536"/>
                  <a:gd name="T21" fmla="*/ 0 60000 65536"/>
                  <a:gd name="T22" fmla="*/ 0 60000 65536"/>
                  <a:gd name="T23" fmla="*/ 0 60000 65536"/>
                  <a:gd name="T24" fmla="*/ 0 w 189"/>
                  <a:gd name="T25" fmla="*/ 0 h 65"/>
                  <a:gd name="T26" fmla="*/ 189 w 189"/>
                  <a:gd name="T27" fmla="*/ 65 h 6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9" h="65">
                    <a:moveTo>
                      <a:pt x="0" y="32"/>
                    </a:moveTo>
                    <a:lnTo>
                      <a:pt x="0" y="52"/>
                    </a:lnTo>
                    <a:lnTo>
                      <a:pt x="61" y="64"/>
                    </a:lnTo>
                    <a:lnTo>
                      <a:pt x="131" y="64"/>
                    </a:lnTo>
                    <a:lnTo>
                      <a:pt x="184" y="46"/>
                    </a:lnTo>
                    <a:lnTo>
                      <a:pt x="188" y="0"/>
                    </a:lnTo>
                    <a:lnTo>
                      <a:pt x="80" y="0"/>
                    </a:lnTo>
                    <a:lnTo>
                      <a:pt x="0"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6598" name="Freeform 1054"/>
              <p:cNvSpPr>
                <a:spLocks/>
              </p:cNvSpPr>
              <p:nvPr/>
            </p:nvSpPr>
            <p:spPr bwMode="auto">
              <a:xfrm>
                <a:off x="1154" y="3330"/>
                <a:ext cx="173" cy="37"/>
              </a:xfrm>
              <a:custGeom>
                <a:avLst/>
                <a:gdLst>
                  <a:gd name="T0" fmla="*/ 0 w 173"/>
                  <a:gd name="T1" fmla="*/ 10 h 37"/>
                  <a:gd name="T2" fmla="*/ 0 w 173"/>
                  <a:gd name="T3" fmla="*/ 25 h 37"/>
                  <a:gd name="T4" fmla="*/ 53 w 173"/>
                  <a:gd name="T5" fmla="*/ 36 h 37"/>
                  <a:gd name="T6" fmla="*/ 123 w 173"/>
                  <a:gd name="T7" fmla="*/ 36 h 37"/>
                  <a:gd name="T8" fmla="*/ 172 w 173"/>
                  <a:gd name="T9" fmla="*/ 18 h 37"/>
                  <a:gd name="T10" fmla="*/ 172 w 173"/>
                  <a:gd name="T11" fmla="*/ 0 h 37"/>
                  <a:gd name="T12" fmla="*/ 125 w 173"/>
                  <a:gd name="T13" fmla="*/ 18 h 37"/>
                  <a:gd name="T14" fmla="*/ 54 w 173"/>
                  <a:gd name="T15" fmla="*/ 18 h 37"/>
                  <a:gd name="T16" fmla="*/ 0 w 173"/>
                  <a:gd name="T17" fmla="*/ 10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3"/>
                  <a:gd name="T28" fmla="*/ 0 h 37"/>
                  <a:gd name="T29" fmla="*/ 173 w 173"/>
                  <a:gd name="T30" fmla="*/ 37 h 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3" h="37">
                    <a:moveTo>
                      <a:pt x="0" y="10"/>
                    </a:moveTo>
                    <a:lnTo>
                      <a:pt x="0" y="25"/>
                    </a:lnTo>
                    <a:lnTo>
                      <a:pt x="53" y="36"/>
                    </a:lnTo>
                    <a:lnTo>
                      <a:pt x="123" y="36"/>
                    </a:lnTo>
                    <a:lnTo>
                      <a:pt x="172" y="18"/>
                    </a:lnTo>
                    <a:lnTo>
                      <a:pt x="172" y="0"/>
                    </a:lnTo>
                    <a:lnTo>
                      <a:pt x="125" y="18"/>
                    </a:lnTo>
                    <a:lnTo>
                      <a:pt x="54" y="18"/>
                    </a:lnTo>
                    <a:lnTo>
                      <a:pt x="0" y="10"/>
                    </a:lnTo>
                  </a:path>
                </a:pathLst>
              </a:custGeom>
              <a:solidFill>
                <a:srgbClr val="606060"/>
              </a:solidFill>
              <a:ln w="9525" cap="rnd">
                <a:noFill/>
                <a:round/>
                <a:headEnd type="none" w="sm" len="sm"/>
                <a:tailEnd type="none" w="sm" len="sm"/>
              </a:ln>
            </p:spPr>
            <p:txBody>
              <a:bodyPr/>
              <a:lstStyle/>
              <a:p>
                <a:endParaRPr lang="es-ES"/>
              </a:p>
            </p:txBody>
          </p:sp>
          <p:sp>
            <p:nvSpPr>
              <p:cNvPr id="106599" name="Freeform 1055"/>
              <p:cNvSpPr>
                <a:spLocks/>
              </p:cNvSpPr>
              <p:nvPr/>
            </p:nvSpPr>
            <p:spPr bwMode="auto">
              <a:xfrm>
                <a:off x="1092" y="3248"/>
                <a:ext cx="237" cy="186"/>
              </a:xfrm>
              <a:custGeom>
                <a:avLst/>
                <a:gdLst>
                  <a:gd name="T0" fmla="*/ 46 w 237"/>
                  <a:gd name="T1" fmla="*/ 141 h 186"/>
                  <a:gd name="T2" fmla="*/ 46 w 237"/>
                  <a:gd name="T3" fmla="*/ 178 h 186"/>
                  <a:gd name="T4" fmla="*/ 24 w 237"/>
                  <a:gd name="T5" fmla="*/ 185 h 186"/>
                  <a:gd name="T6" fmla="*/ 1 w 237"/>
                  <a:gd name="T7" fmla="*/ 183 h 186"/>
                  <a:gd name="T8" fmla="*/ 0 w 237"/>
                  <a:gd name="T9" fmla="*/ 129 h 186"/>
                  <a:gd name="T10" fmla="*/ 0 w 237"/>
                  <a:gd name="T11" fmla="*/ 99 h 186"/>
                  <a:gd name="T12" fmla="*/ 1 w 237"/>
                  <a:gd name="T13" fmla="*/ 85 h 186"/>
                  <a:gd name="T14" fmla="*/ 0 w 237"/>
                  <a:gd name="T15" fmla="*/ 74 h 186"/>
                  <a:gd name="T16" fmla="*/ 0 w 237"/>
                  <a:gd name="T17" fmla="*/ 65 h 186"/>
                  <a:gd name="T18" fmla="*/ 1 w 237"/>
                  <a:gd name="T19" fmla="*/ 58 h 186"/>
                  <a:gd name="T20" fmla="*/ 12 w 237"/>
                  <a:gd name="T21" fmla="*/ 48 h 186"/>
                  <a:gd name="T22" fmla="*/ 24 w 237"/>
                  <a:gd name="T23" fmla="*/ 41 h 186"/>
                  <a:gd name="T24" fmla="*/ 52 w 237"/>
                  <a:gd name="T25" fmla="*/ 31 h 186"/>
                  <a:gd name="T26" fmla="*/ 94 w 237"/>
                  <a:gd name="T27" fmla="*/ 21 h 186"/>
                  <a:gd name="T28" fmla="*/ 102 w 237"/>
                  <a:gd name="T29" fmla="*/ 21 h 186"/>
                  <a:gd name="T30" fmla="*/ 107 w 237"/>
                  <a:gd name="T31" fmla="*/ 21 h 186"/>
                  <a:gd name="T32" fmla="*/ 109 w 237"/>
                  <a:gd name="T33" fmla="*/ 20 h 186"/>
                  <a:gd name="T34" fmla="*/ 110 w 237"/>
                  <a:gd name="T35" fmla="*/ 17 h 186"/>
                  <a:gd name="T36" fmla="*/ 113 w 237"/>
                  <a:gd name="T37" fmla="*/ 18 h 186"/>
                  <a:gd name="T38" fmla="*/ 118 w 237"/>
                  <a:gd name="T39" fmla="*/ 18 h 186"/>
                  <a:gd name="T40" fmla="*/ 118 w 237"/>
                  <a:gd name="T41" fmla="*/ 15 h 186"/>
                  <a:gd name="T42" fmla="*/ 121 w 237"/>
                  <a:gd name="T43" fmla="*/ 12 h 186"/>
                  <a:gd name="T44" fmla="*/ 126 w 237"/>
                  <a:gd name="T45" fmla="*/ 11 h 186"/>
                  <a:gd name="T46" fmla="*/ 129 w 237"/>
                  <a:gd name="T47" fmla="*/ 11 h 186"/>
                  <a:gd name="T48" fmla="*/ 128 w 237"/>
                  <a:gd name="T49" fmla="*/ 8 h 186"/>
                  <a:gd name="T50" fmla="*/ 134 w 237"/>
                  <a:gd name="T51" fmla="*/ 0 h 186"/>
                  <a:gd name="T52" fmla="*/ 229 w 237"/>
                  <a:gd name="T53" fmla="*/ 1 h 186"/>
                  <a:gd name="T54" fmla="*/ 229 w 237"/>
                  <a:gd name="T55" fmla="*/ 11 h 186"/>
                  <a:gd name="T56" fmla="*/ 229 w 237"/>
                  <a:gd name="T57" fmla="*/ 20 h 186"/>
                  <a:gd name="T58" fmla="*/ 233 w 237"/>
                  <a:gd name="T59" fmla="*/ 26 h 186"/>
                  <a:gd name="T60" fmla="*/ 234 w 237"/>
                  <a:gd name="T61" fmla="*/ 33 h 186"/>
                  <a:gd name="T62" fmla="*/ 236 w 237"/>
                  <a:gd name="T63" fmla="*/ 47 h 186"/>
                  <a:gd name="T64" fmla="*/ 234 w 237"/>
                  <a:gd name="T65" fmla="*/ 53 h 186"/>
                  <a:gd name="T66" fmla="*/ 229 w 237"/>
                  <a:gd name="T67" fmla="*/ 61 h 186"/>
                  <a:gd name="T68" fmla="*/ 227 w 237"/>
                  <a:gd name="T69" fmla="*/ 65 h 186"/>
                  <a:gd name="T70" fmla="*/ 223 w 237"/>
                  <a:gd name="T71" fmla="*/ 68 h 186"/>
                  <a:gd name="T72" fmla="*/ 216 w 237"/>
                  <a:gd name="T73" fmla="*/ 70 h 186"/>
                  <a:gd name="T74" fmla="*/ 206 w 237"/>
                  <a:gd name="T75" fmla="*/ 73 h 186"/>
                  <a:gd name="T76" fmla="*/ 202 w 237"/>
                  <a:gd name="T77" fmla="*/ 79 h 186"/>
                  <a:gd name="T78" fmla="*/ 198 w 237"/>
                  <a:gd name="T79" fmla="*/ 82 h 186"/>
                  <a:gd name="T80" fmla="*/ 190 w 237"/>
                  <a:gd name="T81" fmla="*/ 85 h 186"/>
                  <a:gd name="T82" fmla="*/ 181 w 237"/>
                  <a:gd name="T83" fmla="*/ 89 h 186"/>
                  <a:gd name="T84" fmla="*/ 166 w 237"/>
                  <a:gd name="T85" fmla="*/ 90 h 186"/>
                  <a:gd name="T86" fmla="*/ 153 w 237"/>
                  <a:gd name="T87" fmla="*/ 90 h 186"/>
                  <a:gd name="T88" fmla="*/ 145 w 237"/>
                  <a:gd name="T89" fmla="*/ 90 h 186"/>
                  <a:gd name="T90" fmla="*/ 136 w 237"/>
                  <a:gd name="T91" fmla="*/ 89 h 186"/>
                  <a:gd name="T92" fmla="*/ 129 w 237"/>
                  <a:gd name="T93" fmla="*/ 91 h 186"/>
                  <a:gd name="T94" fmla="*/ 118 w 237"/>
                  <a:gd name="T95" fmla="*/ 91 h 186"/>
                  <a:gd name="T96" fmla="*/ 65 w 237"/>
                  <a:gd name="T97" fmla="*/ 97 h 186"/>
                  <a:gd name="T98" fmla="*/ 53 w 237"/>
                  <a:gd name="T99" fmla="*/ 98 h 186"/>
                  <a:gd name="T100" fmla="*/ 51 w 237"/>
                  <a:gd name="T101" fmla="*/ 101 h 186"/>
                  <a:gd name="T102" fmla="*/ 43 w 237"/>
                  <a:gd name="T103" fmla="*/ 102 h 186"/>
                  <a:gd name="T104" fmla="*/ 48 w 237"/>
                  <a:gd name="T105" fmla="*/ 106 h 186"/>
                  <a:gd name="T106" fmla="*/ 44 w 237"/>
                  <a:gd name="T107" fmla="*/ 113 h 186"/>
                  <a:gd name="T108" fmla="*/ 46 w 237"/>
                  <a:gd name="T109" fmla="*/ 129 h 186"/>
                  <a:gd name="T110" fmla="*/ 46 w 237"/>
                  <a:gd name="T111" fmla="*/ 141 h 18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7"/>
                  <a:gd name="T169" fmla="*/ 0 h 186"/>
                  <a:gd name="T170" fmla="*/ 237 w 237"/>
                  <a:gd name="T171" fmla="*/ 186 h 18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7" h="186">
                    <a:moveTo>
                      <a:pt x="46" y="141"/>
                    </a:moveTo>
                    <a:lnTo>
                      <a:pt x="46" y="178"/>
                    </a:lnTo>
                    <a:lnTo>
                      <a:pt x="24" y="185"/>
                    </a:lnTo>
                    <a:lnTo>
                      <a:pt x="1" y="183"/>
                    </a:lnTo>
                    <a:lnTo>
                      <a:pt x="0" y="129"/>
                    </a:lnTo>
                    <a:lnTo>
                      <a:pt x="0" y="99"/>
                    </a:lnTo>
                    <a:lnTo>
                      <a:pt x="1" y="85"/>
                    </a:lnTo>
                    <a:lnTo>
                      <a:pt x="0" y="74"/>
                    </a:lnTo>
                    <a:lnTo>
                      <a:pt x="0" y="65"/>
                    </a:lnTo>
                    <a:lnTo>
                      <a:pt x="1" y="58"/>
                    </a:lnTo>
                    <a:lnTo>
                      <a:pt x="12" y="48"/>
                    </a:lnTo>
                    <a:lnTo>
                      <a:pt x="24" y="41"/>
                    </a:lnTo>
                    <a:lnTo>
                      <a:pt x="52" y="31"/>
                    </a:lnTo>
                    <a:lnTo>
                      <a:pt x="94" y="21"/>
                    </a:lnTo>
                    <a:lnTo>
                      <a:pt x="102" y="21"/>
                    </a:lnTo>
                    <a:lnTo>
                      <a:pt x="107" y="21"/>
                    </a:lnTo>
                    <a:lnTo>
                      <a:pt x="109" y="20"/>
                    </a:lnTo>
                    <a:lnTo>
                      <a:pt x="110" y="17"/>
                    </a:lnTo>
                    <a:lnTo>
                      <a:pt x="113" y="18"/>
                    </a:lnTo>
                    <a:lnTo>
                      <a:pt x="118" y="18"/>
                    </a:lnTo>
                    <a:lnTo>
                      <a:pt x="118" y="15"/>
                    </a:lnTo>
                    <a:lnTo>
                      <a:pt x="121" y="12"/>
                    </a:lnTo>
                    <a:lnTo>
                      <a:pt x="126" y="11"/>
                    </a:lnTo>
                    <a:lnTo>
                      <a:pt x="129" y="11"/>
                    </a:lnTo>
                    <a:lnTo>
                      <a:pt x="128" y="8"/>
                    </a:lnTo>
                    <a:lnTo>
                      <a:pt x="134" y="0"/>
                    </a:lnTo>
                    <a:lnTo>
                      <a:pt x="229" y="1"/>
                    </a:lnTo>
                    <a:lnTo>
                      <a:pt x="229" y="11"/>
                    </a:lnTo>
                    <a:lnTo>
                      <a:pt x="229" y="20"/>
                    </a:lnTo>
                    <a:lnTo>
                      <a:pt x="233" y="26"/>
                    </a:lnTo>
                    <a:lnTo>
                      <a:pt x="234" y="33"/>
                    </a:lnTo>
                    <a:lnTo>
                      <a:pt x="236" y="47"/>
                    </a:lnTo>
                    <a:lnTo>
                      <a:pt x="234" y="53"/>
                    </a:lnTo>
                    <a:lnTo>
                      <a:pt x="229" y="61"/>
                    </a:lnTo>
                    <a:lnTo>
                      <a:pt x="227" y="65"/>
                    </a:lnTo>
                    <a:lnTo>
                      <a:pt x="223" y="68"/>
                    </a:lnTo>
                    <a:lnTo>
                      <a:pt x="216" y="70"/>
                    </a:lnTo>
                    <a:lnTo>
                      <a:pt x="206" y="73"/>
                    </a:lnTo>
                    <a:lnTo>
                      <a:pt x="202" y="79"/>
                    </a:lnTo>
                    <a:lnTo>
                      <a:pt x="198" y="82"/>
                    </a:lnTo>
                    <a:lnTo>
                      <a:pt x="190" y="85"/>
                    </a:lnTo>
                    <a:lnTo>
                      <a:pt x="181" y="89"/>
                    </a:lnTo>
                    <a:lnTo>
                      <a:pt x="166" y="90"/>
                    </a:lnTo>
                    <a:lnTo>
                      <a:pt x="153" y="90"/>
                    </a:lnTo>
                    <a:lnTo>
                      <a:pt x="145" y="90"/>
                    </a:lnTo>
                    <a:lnTo>
                      <a:pt x="136" y="89"/>
                    </a:lnTo>
                    <a:lnTo>
                      <a:pt x="129" y="91"/>
                    </a:lnTo>
                    <a:lnTo>
                      <a:pt x="118" y="91"/>
                    </a:lnTo>
                    <a:lnTo>
                      <a:pt x="65" y="97"/>
                    </a:lnTo>
                    <a:lnTo>
                      <a:pt x="53" y="98"/>
                    </a:lnTo>
                    <a:lnTo>
                      <a:pt x="51" y="101"/>
                    </a:lnTo>
                    <a:lnTo>
                      <a:pt x="43" y="102"/>
                    </a:lnTo>
                    <a:lnTo>
                      <a:pt x="48" y="106"/>
                    </a:lnTo>
                    <a:lnTo>
                      <a:pt x="44" y="113"/>
                    </a:lnTo>
                    <a:lnTo>
                      <a:pt x="46" y="129"/>
                    </a:lnTo>
                    <a:lnTo>
                      <a:pt x="46" y="141"/>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600" name="Freeform 1056"/>
              <p:cNvSpPr>
                <a:spLocks/>
              </p:cNvSpPr>
              <p:nvPr/>
            </p:nvSpPr>
            <p:spPr bwMode="auto">
              <a:xfrm>
                <a:off x="1096" y="3260"/>
                <a:ext cx="230" cy="167"/>
              </a:xfrm>
              <a:custGeom>
                <a:avLst/>
                <a:gdLst>
                  <a:gd name="T0" fmla="*/ 221 w 230"/>
                  <a:gd name="T1" fmla="*/ 9 h 167"/>
                  <a:gd name="T2" fmla="*/ 226 w 230"/>
                  <a:gd name="T3" fmla="*/ 20 h 167"/>
                  <a:gd name="T4" fmla="*/ 221 w 230"/>
                  <a:gd name="T5" fmla="*/ 52 h 167"/>
                  <a:gd name="T6" fmla="*/ 208 w 230"/>
                  <a:gd name="T7" fmla="*/ 52 h 167"/>
                  <a:gd name="T8" fmla="*/ 195 w 230"/>
                  <a:gd name="T9" fmla="*/ 66 h 167"/>
                  <a:gd name="T10" fmla="*/ 161 w 230"/>
                  <a:gd name="T11" fmla="*/ 72 h 167"/>
                  <a:gd name="T12" fmla="*/ 131 w 230"/>
                  <a:gd name="T13" fmla="*/ 72 h 167"/>
                  <a:gd name="T14" fmla="*/ 143 w 230"/>
                  <a:gd name="T15" fmla="*/ 61 h 167"/>
                  <a:gd name="T16" fmla="*/ 128 w 230"/>
                  <a:gd name="T17" fmla="*/ 72 h 167"/>
                  <a:gd name="T18" fmla="*/ 113 w 230"/>
                  <a:gd name="T19" fmla="*/ 76 h 167"/>
                  <a:gd name="T20" fmla="*/ 123 w 230"/>
                  <a:gd name="T21" fmla="*/ 69 h 167"/>
                  <a:gd name="T22" fmla="*/ 107 w 230"/>
                  <a:gd name="T23" fmla="*/ 78 h 167"/>
                  <a:gd name="T24" fmla="*/ 55 w 230"/>
                  <a:gd name="T25" fmla="*/ 83 h 167"/>
                  <a:gd name="T26" fmla="*/ 41 w 230"/>
                  <a:gd name="T27" fmla="*/ 88 h 167"/>
                  <a:gd name="T28" fmla="*/ 28 w 230"/>
                  <a:gd name="T29" fmla="*/ 85 h 167"/>
                  <a:gd name="T30" fmla="*/ 39 w 230"/>
                  <a:gd name="T31" fmla="*/ 89 h 167"/>
                  <a:gd name="T32" fmla="*/ 41 w 230"/>
                  <a:gd name="T33" fmla="*/ 98 h 167"/>
                  <a:gd name="T34" fmla="*/ 27 w 230"/>
                  <a:gd name="T35" fmla="*/ 163 h 167"/>
                  <a:gd name="T36" fmla="*/ 1 w 230"/>
                  <a:gd name="T37" fmla="*/ 163 h 167"/>
                  <a:gd name="T38" fmla="*/ 0 w 230"/>
                  <a:gd name="T39" fmla="*/ 63 h 167"/>
                  <a:gd name="T40" fmla="*/ 6 w 230"/>
                  <a:gd name="T41" fmla="*/ 46 h 167"/>
                  <a:gd name="T42" fmla="*/ 31 w 230"/>
                  <a:gd name="T43" fmla="*/ 31 h 167"/>
                  <a:gd name="T44" fmla="*/ 90 w 230"/>
                  <a:gd name="T45" fmla="*/ 13 h 167"/>
                  <a:gd name="T46" fmla="*/ 107 w 230"/>
                  <a:gd name="T47" fmla="*/ 20 h 167"/>
                  <a:gd name="T48" fmla="*/ 116 w 230"/>
                  <a:gd name="T49" fmla="*/ 21 h 167"/>
                  <a:gd name="T50" fmla="*/ 106 w 230"/>
                  <a:gd name="T51" fmla="*/ 12 h 167"/>
                  <a:gd name="T52" fmla="*/ 112 w 230"/>
                  <a:gd name="T53" fmla="*/ 10 h 167"/>
                  <a:gd name="T54" fmla="*/ 118 w 230"/>
                  <a:gd name="T55" fmla="*/ 16 h 167"/>
                  <a:gd name="T56" fmla="*/ 120 w 230"/>
                  <a:gd name="T57" fmla="*/ 12 h 167"/>
                  <a:gd name="T58" fmla="*/ 117 w 230"/>
                  <a:gd name="T59" fmla="*/ 6 h 167"/>
                  <a:gd name="T60" fmla="*/ 132 w 230"/>
                  <a:gd name="T61" fmla="*/ 10 h 167"/>
                  <a:gd name="T62" fmla="*/ 131 w 230"/>
                  <a:gd name="T63" fmla="*/ 6 h 167"/>
                  <a:gd name="T64" fmla="*/ 128 w 230"/>
                  <a:gd name="T65" fmla="*/ 0 h 167"/>
                  <a:gd name="T66" fmla="*/ 142 w 230"/>
                  <a:gd name="T67" fmla="*/ 4 h 167"/>
                  <a:gd name="T68" fmla="*/ 167 w 230"/>
                  <a:gd name="T69" fmla="*/ 9 h 167"/>
                  <a:gd name="T70" fmla="*/ 174 w 230"/>
                  <a:gd name="T71" fmla="*/ 2 h 167"/>
                  <a:gd name="T72" fmla="*/ 180 w 230"/>
                  <a:gd name="T73" fmla="*/ 10 h 167"/>
                  <a:gd name="T74" fmla="*/ 194 w 230"/>
                  <a:gd name="T75" fmla="*/ 6 h 167"/>
                  <a:gd name="T76" fmla="*/ 198 w 230"/>
                  <a:gd name="T77" fmla="*/ 12 h 167"/>
                  <a:gd name="T78" fmla="*/ 216 w 230"/>
                  <a:gd name="T79" fmla="*/ 10 h 167"/>
                  <a:gd name="T80" fmla="*/ 221 w 230"/>
                  <a:gd name="T81" fmla="*/ 1 h 16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167"/>
                  <a:gd name="T125" fmla="*/ 230 w 230"/>
                  <a:gd name="T126" fmla="*/ 167 h 16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167">
                    <a:moveTo>
                      <a:pt x="221" y="1"/>
                    </a:moveTo>
                    <a:lnTo>
                      <a:pt x="221" y="9"/>
                    </a:lnTo>
                    <a:lnTo>
                      <a:pt x="224" y="6"/>
                    </a:lnTo>
                    <a:lnTo>
                      <a:pt x="226" y="20"/>
                    </a:lnTo>
                    <a:lnTo>
                      <a:pt x="229" y="36"/>
                    </a:lnTo>
                    <a:lnTo>
                      <a:pt x="221" y="52"/>
                    </a:lnTo>
                    <a:lnTo>
                      <a:pt x="207" y="58"/>
                    </a:lnTo>
                    <a:lnTo>
                      <a:pt x="208" y="52"/>
                    </a:lnTo>
                    <a:lnTo>
                      <a:pt x="200" y="59"/>
                    </a:lnTo>
                    <a:lnTo>
                      <a:pt x="195" y="66"/>
                    </a:lnTo>
                    <a:lnTo>
                      <a:pt x="180" y="71"/>
                    </a:lnTo>
                    <a:lnTo>
                      <a:pt x="161" y="72"/>
                    </a:lnTo>
                    <a:lnTo>
                      <a:pt x="141" y="73"/>
                    </a:lnTo>
                    <a:lnTo>
                      <a:pt x="131" y="72"/>
                    </a:lnTo>
                    <a:lnTo>
                      <a:pt x="139" y="70"/>
                    </a:lnTo>
                    <a:lnTo>
                      <a:pt x="143" y="61"/>
                    </a:lnTo>
                    <a:lnTo>
                      <a:pt x="136" y="69"/>
                    </a:lnTo>
                    <a:lnTo>
                      <a:pt x="128" y="72"/>
                    </a:lnTo>
                    <a:lnTo>
                      <a:pt x="121" y="78"/>
                    </a:lnTo>
                    <a:lnTo>
                      <a:pt x="113" y="76"/>
                    </a:lnTo>
                    <a:lnTo>
                      <a:pt x="118" y="71"/>
                    </a:lnTo>
                    <a:lnTo>
                      <a:pt x="123" y="69"/>
                    </a:lnTo>
                    <a:lnTo>
                      <a:pt x="115" y="71"/>
                    </a:lnTo>
                    <a:lnTo>
                      <a:pt x="107" y="78"/>
                    </a:lnTo>
                    <a:lnTo>
                      <a:pt x="82" y="79"/>
                    </a:lnTo>
                    <a:lnTo>
                      <a:pt x="55" y="83"/>
                    </a:lnTo>
                    <a:lnTo>
                      <a:pt x="43" y="86"/>
                    </a:lnTo>
                    <a:lnTo>
                      <a:pt x="41" y="88"/>
                    </a:lnTo>
                    <a:lnTo>
                      <a:pt x="37" y="86"/>
                    </a:lnTo>
                    <a:lnTo>
                      <a:pt x="28" y="85"/>
                    </a:lnTo>
                    <a:lnTo>
                      <a:pt x="31" y="87"/>
                    </a:lnTo>
                    <a:lnTo>
                      <a:pt x="39" y="89"/>
                    </a:lnTo>
                    <a:lnTo>
                      <a:pt x="42" y="92"/>
                    </a:lnTo>
                    <a:lnTo>
                      <a:pt x="41" y="98"/>
                    </a:lnTo>
                    <a:lnTo>
                      <a:pt x="41" y="160"/>
                    </a:lnTo>
                    <a:lnTo>
                      <a:pt x="27" y="163"/>
                    </a:lnTo>
                    <a:lnTo>
                      <a:pt x="14" y="166"/>
                    </a:lnTo>
                    <a:lnTo>
                      <a:pt x="1" y="163"/>
                    </a:lnTo>
                    <a:lnTo>
                      <a:pt x="1" y="80"/>
                    </a:lnTo>
                    <a:lnTo>
                      <a:pt x="0" y="63"/>
                    </a:lnTo>
                    <a:lnTo>
                      <a:pt x="0" y="52"/>
                    </a:lnTo>
                    <a:lnTo>
                      <a:pt x="6" y="46"/>
                    </a:lnTo>
                    <a:lnTo>
                      <a:pt x="11" y="37"/>
                    </a:lnTo>
                    <a:lnTo>
                      <a:pt x="31" y="31"/>
                    </a:lnTo>
                    <a:lnTo>
                      <a:pt x="55" y="22"/>
                    </a:lnTo>
                    <a:lnTo>
                      <a:pt x="90" y="13"/>
                    </a:lnTo>
                    <a:lnTo>
                      <a:pt x="102" y="12"/>
                    </a:lnTo>
                    <a:lnTo>
                      <a:pt x="107" y="20"/>
                    </a:lnTo>
                    <a:lnTo>
                      <a:pt x="124" y="30"/>
                    </a:lnTo>
                    <a:lnTo>
                      <a:pt x="116" y="21"/>
                    </a:lnTo>
                    <a:lnTo>
                      <a:pt x="109" y="18"/>
                    </a:lnTo>
                    <a:lnTo>
                      <a:pt x="106" y="12"/>
                    </a:lnTo>
                    <a:lnTo>
                      <a:pt x="107" y="10"/>
                    </a:lnTo>
                    <a:lnTo>
                      <a:pt x="112" y="10"/>
                    </a:lnTo>
                    <a:lnTo>
                      <a:pt x="115" y="12"/>
                    </a:lnTo>
                    <a:lnTo>
                      <a:pt x="118" y="16"/>
                    </a:lnTo>
                    <a:lnTo>
                      <a:pt x="125" y="19"/>
                    </a:lnTo>
                    <a:lnTo>
                      <a:pt x="120" y="12"/>
                    </a:lnTo>
                    <a:lnTo>
                      <a:pt x="116" y="9"/>
                    </a:lnTo>
                    <a:lnTo>
                      <a:pt x="117" y="6"/>
                    </a:lnTo>
                    <a:lnTo>
                      <a:pt x="123" y="3"/>
                    </a:lnTo>
                    <a:lnTo>
                      <a:pt x="132" y="10"/>
                    </a:lnTo>
                    <a:lnTo>
                      <a:pt x="139" y="14"/>
                    </a:lnTo>
                    <a:lnTo>
                      <a:pt x="131" y="6"/>
                    </a:lnTo>
                    <a:lnTo>
                      <a:pt x="128" y="1"/>
                    </a:lnTo>
                    <a:lnTo>
                      <a:pt x="128" y="0"/>
                    </a:lnTo>
                    <a:lnTo>
                      <a:pt x="135" y="0"/>
                    </a:lnTo>
                    <a:lnTo>
                      <a:pt x="142" y="4"/>
                    </a:lnTo>
                    <a:lnTo>
                      <a:pt x="147" y="8"/>
                    </a:lnTo>
                    <a:lnTo>
                      <a:pt x="167" y="9"/>
                    </a:lnTo>
                    <a:lnTo>
                      <a:pt x="166" y="4"/>
                    </a:lnTo>
                    <a:lnTo>
                      <a:pt x="174" y="2"/>
                    </a:lnTo>
                    <a:lnTo>
                      <a:pt x="174" y="9"/>
                    </a:lnTo>
                    <a:lnTo>
                      <a:pt x="180" y="10"/>
                    </a:lnTo>
                    <a:lnTo>
                      <a:pt x="195" y="12"/>
                    </a:lnTo>
                    <a:lnTo>
                      <a:pt x="194" y="6"/>
                    </a:lnTo>
                    <a:lnTo>
                      <a:pt x="198" y="6"/>
                    </a:lnTo>
                    <a:lnTo>
                      <a:pt x="198" y="12"/>
                    </a:lnTo>
                    <a:lnTo>
                      <a:pt x="207" y="12"/>
                    </a:lnTo>
                    <a:lnTo>
                      <a:pt x="216" y="10"/>
                    </a:lnTo>
                    <a:lnTo>
                      <a:pt x="216" y="4"/>
                    </a:lnTo>
                    <a:lnTo>
                      <a:pt x="221" y="1"/>
                    </a:lnTo>
                  </a:path>
                </a:pathLst>
              </a:custGeom>
              <a:solidFill>
                <a:srgbClr val="808080"/>
              </a:solidFill>
              <a:ln w="9525" cap="rnd">
                <a:noFill/>
                <a:round/>
                <a:headEnd type="none" w="sm" len="sm"/>
                <a:tailEnd type="none" w="sm" len="sm"/>
              </a:ln>
            </p:spPr>
            <p:txBody>
              <a:bodyPr/>
              <a:lstStyle/>
              <a:p>
                <a:endParaRPr lang="es-ES"/>
              </a:p>
            </p:txBody>
          </p:sp>
          <p:sp>
            <p:nvSpPr>
              <p:cNvPr id="106601" name="Freeform 1057"/>
              <p:cNvSpPr>
                <a:spLocks/>
              </p:cNvSpPr>
              <p:nvPr/>
            </p:nvSpPr>
            <p:spPr bwMode="auto">
              <a:xfrm>
                <a:off x="1123" y="3313"/>
                <a:ext cx="94" cy="26"/>
              </a:xfrm>
              <a:custGeom>
                <a:avLst/>
                <a:gdLst>
                  <a:gd name="T0" fmla="*/ 93 w 94"/>
                  <a:gd name="T1" fmla="*/ 0 h 26"/>
                  <a:gd name="T2" fmla="*/ 67 w 94"/>
                  <a:gd name="T3" fmla="*/ 0 h 26"/>
                  <a:gd name="T4" fmla="*/ 43 w 94"/>
                  <a:gd name="T5" fmla="*/ 7 h 26"/>
                  <a:gd name="T6" fmla="*/ 26 w 94"/>
                  <a:gd name="T7" fmla="*/ 8 h 26"/>
                  <a:gd name="T8" fmla="*/ 11 w 94"/>
                  <a:gd name="T9" fmla="*/ 11 h 26"/>
                  <a:gd name="T10" fmla="*/ 6 w 94"/>
                  <a:gd name="T11" fmla="*/ 19 h 26"/>
                  <a:gd name="T12" fmla="*/ 0 w 94"/>
                  <a:gd name="T13" fmla="*/ 25 h 26"/>
                  <a:gd name="T14" fmla="*/ 6 w 94"/>
                  <a:gd name="T15" fmla="*/ 22 h 26"/>
                  <a:gd name="T16" fmla="*/ 12 w 94"/>
                  <a:gd name="T17" fmla="*/ 12 h 26"/>
                  <a:gd name="T18" fmla="*/ 32 w 94"/>
                  <a:gd name="T19" fmla="*/ 9 h 26"/>
                  <a:gd name="T20" fmla="*/ 43 w 94"/>
                  <a:gd name="T21" fmla="*/ 9 h 26"/>
                  <a:gd name="T22" fmla="*/ 53 w 94"/>
                  <a:gd name="T23" fmla="*/ 7 h 26"/>
                  <a:gd name="T24" fmla="*/ 70 w 94"/>
                  <a:gd name="T25" fmla="*/ 2 h 26"/>
                  <a:gd name="T26" fmla="*/ 93 w 94"/>
                  <a:gd name="T27" fmla="*/ 0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4"/>
                  <a:gd name="T43" fmla="*/ 0 h 26"/>
                  <a:gd name="T44" fmla="*/ 94 w 94"/>
                  <a:gd name="T45" fmla="*/ 26 h 2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4" h="26">
                    <a:moveTo>
                      <a:pt x="93" y="0"/>
                    </a:moveTo>
                    <a:lnTo>
                      <a:pt x="67" y="0"/>
                    </a:lnTo>
                    <a:lnTo>
                      <a:pt x="43" y="7"/>
                    </a:lnTo>
                    <a:lnTo>
                      <a:pt x="26" y="8"/>
                    </a:lnTo>
                    <a:lnTo>
                      <a:pt x="11" y="11"/>
                    </a:lnTo>
                    <a:lnTo>
                      <a:pt x="6" y="19"/>
                    </a:lnTo>
                    <a:lnTo>
                      <a:pt x="0" y="25"/>
                    </a:lnTo>
                    <a:lnTo>
                      <a:pt x="6" y="22"/>
                    </a:lnTo>
                    <a:lnTo>
                      <a:pt x="12" y="12"/>
                    </a:lnTo>
                    <a:lnTo>
                      <a:pt x="32" y="9"/>
                    </a:lnTo>
                    <a:lnTo>
                      <a:pt x="43" y="9"/>
                    </a:lnTo>
                    <a:lnTo>
                      <a:pt x="53" y="7"/>
                    </a:lnTo>
                    <a:lnTo>
                      <a:pt x="70" y="2"/>
                    </a:lnTo>
                    <a:lnTo>
                      <a:pt x="93" y="0"/>
                    </a:lnTo>
                  </a:path>
                </a:pathLst>
              </a:custGeom>
              <a:solidFill>
                <a:srgbClr val="606060"/>
              </a:solidFill>
              <a:ln w="9525" cap="rnd">
                <a:noFill/>
                <a:round/>
                <a:headEnd type="none" w="sm" len="sm"/>
                <a:tailEnd type="none" w="sm" len="sm"/>
              </a:ln>
            </p:spPr>
            <p:txBody>
              <a:bodyPr/>
              <a:lstStyle/>
              <a:p>
                <a:endParaRPr lang="es-ES"/>
              </a:p>
            </p:txBody>
          </p:sp>
          <p:sp>
            <p:nvSpPr>
              <p:cNvPr id="106602" name="Freeform 1058"/>
              <p:cNvSpPr>
                <a:spLocks/>
              </p:cNvSpPr>
              <p:nvPr/>
            </p:nvSpPr>
            <p:spPr bwMode="auto">
              <a:xfrm>
                <a:off x="1266" y="3290"/>
                <a:ext cx="29" cy="28"/>
              </a:xfrm>
              <a:custGeom>
                <a:avLst/>
                <a:gdLst>
                  <a:gd name="T0" fmla="*/ 28 w 29"/>
                  <a:gd name="T1" fmla="*/ 0 h 28"/>
                  <a:gd name="T2" fmla="*/ 13 w 29"/>
                  <a:gd name="T3" fmla="*/ 27 h 28"/>
                  <a:gd name="T4" fmla="*/ 0 w 29"/>
                  <a:gd name="T5" fmla="*/ 11 h 28"/>
                  <a:gd name="T6" fmla="*/ 28 w 29"/>
                  <a:gd name="T7" fmla="*/ 0 h 28"/>
                  <a:gd name="T8" fmla="*/ 0 60000 65536"/>
                  <a:gd name="T9" fmla="*/ 0 60000 65536"/>
                  <a:gd name="T10" fmla="*/ 0 60000 65536"/>
                  <a:gd name="T11" fmla="*/ 0 60000 65536"/>
                  <a:gd name="T12" fmla="*/ 0 w 29"/>
                  <a:gd name="T13" fmla="*/ 0 h 28"/>
                  <a:gd name="T14" fmla="*/ 29 w 29"/>
                  <a:gd name="T15" fmla="*/ 28 h 28"/>
                </a:gdLst>
                <a:ahLst/>
                <a:cxnLst>
                  <a:cxn ang="T8">
                    <a:pos x="T0" y="T1"/>
                  </a:cxn>
                  <a:cxn ang="T9">
                    <a:pos x="T2" y="T3"/>
                  </a:cxn>
                  <a:cxn ang="T10">
                    <a:pos x="T4" y="T5"/>
                  </a:cxn>
                  <a:cxn ang="T11">
                    <a:pos x="T6" y="T7"/>
                  </a:cxn>
                </a:cxnLst>
                <a:rect l="T12" t="T13" r="T14" b="T15"/>
                <a:pathLst>
                  <a:path w="29" h="28">
                    <a:moveTo>
                      <a:pt x="28" y="0"/>
                    </a:moveTo>
                    <a:lnTo>
                      <a:pt x="13" y="27"/>
                    </a:lnTo>
                    <a:lnTo>
                      <a:pt x="0" y="11"/>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106603" name="Freeform 1059"/>
              <p:cNvSpPr>
                <a:spLocks/>
              </p:cNvSpPr>
              <p:nvPr/>
            </p:nvSpPr>
            <p:spPr bwMode="auto">
              <a:xfrm>
                <a:off x="1305" y="3280"/>
                <a:ext cx="29" cy="27"/>
              </a:xfrm>
              <a:custGeom>
                <a:avLst/>
                <a:gdLst>
                  <a:gd name="T0" fmla="*/ 28 w 29"/>
                  <a:gd name="T1" fmla="*/ 0 h 27"/>
                  <a:gd name="T2" fmla="*/ 20 w 29"/>
                  <a:gd name="T3" fmla="*/ 16 h 27"/>
                  <a:gd name="T4" fmla="*/ 0 w 29"/>
                  <a:gd name="T5" fmla="*/ 26 h 27"/>
                  <a:gd name="T6" fmla="*/ 20 w 29"/>
                  <a:gd name="T7" fmla="*/ 26 h 27"/>
                  <a:gd name="T8" fmla="*/ 28 w 29"/>
                  <a:gd name="T9" fmla="*/ 0 h 27"/>
                  <a:gd name="T10" fmla="*/ 0 60000 65536"/>
                  <a:gd name="T11" fmla="*/ 0 60000 65536"/>
                  <a:gd name="T12" fmla="*/ 0 60000 65536"/>
                  <a:gd name="T13" fmla="*/ 0 60000 65536"/>
                  <a:gd name="T14" fmla="*/ 0 60000 65536"/>
                  <a:gd name="T15" fmla="*/ 0 w 29"/>
                  <a:gd name="T16" fmla="*/ 0 h 27"/>
                  <a:gd name="T17" fmla="*/ 29 w 29"/>
                  <a:gd name="T18" fmla="*/ 27 h 27"/>
                </a:gdLst>
                <a:ahLst/>
                <a:cxnLst>
                  <a:cxn ang="T10">
                    <a:pos x="T0" y="T1"/>
                  </a:cxn>
                  <a:cxn ang="T11">
                    <a:pos x="T2" y="T3"/>
                  </a:cxn>
                  <a:cxn ang="T12">
                    <a:pos x="T4" y="T5"/>
                  </a:cxn>
                  <a:cxn ang="T13">
                    <a:pos x="T6" y="T7"/>
                  </a:cxn>
                  <a:cxn ang="T14">
                    <a:pos x="T8" y="T9"/>
                  </a:cxn>
                </a:cxnLst>
                <a:rect l="T15" t="T16" r="T17" b="T18"/>
                <a:pathLst>
                  <a:path w="29" h="27">
                    <a:moveTo>
                      <a:pt x="28" y="0"/>
                    </a:moveTo>
                    <a:lnTo>
                      <a:pt x="20" y="16"/>
                    </a:lnTo>
                    <a:lnTo>
                      <a:pt x="0" y="26"/>
                    </a:lnTo>
                    <a:lnTo>
                      <a:pt x="20" y="26"/>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106604" name="Freeform 1060"/>
              <p:cNvSpPr>
                <a:spLocks/>
              </p:cNvSpPr>
              <p:nvPr/>
            </p:nvSpPr>
            <p:spPr bwMode="auto">
              <a:xfrm>
                <a:off x="1218" y="3274"/>
                <a:ext cx="28" cy="28"/>
              </a:xfrm>
              <a:custGeom>
                <a:avLst/>
                <a:gdLst>
                  <a:gd name="T0" fmla="*/ 27 w 28"/>
                  <a:gd name="T1" fmla="*/ 0 h 28"/>
                  <a:gd name="T2" fmla="*/ 14 w 28"/>
                  <a:gd name="T3" fmla="*/ 2 h 28"/>
                  <a:gd name="T4" fmla="*/ 11 w 28"/>
                  <a:gd name="T5" fmla="*/ 7 h 28"/>
                  <a:gd name="T6" fmla="*/ 11 w 28"/>
                  <a:gd name="T7" fmla="*/ 15 h 28"/>
                  <a:gd name="T8" fmla="*/ 10 w 28"/>
                  <a:gd name="T9" fmla="*/ 21 h 28"/>
                  <a:gd name="T10" fmla="*/ 0 w 28"/>
                  <a:gd name="T11" fmla="*/ 27 h 28"/>
                  <a:gd name="T12" fmla="*/ 13 w 28"/>
                  <a:gd name="T13" fmla="*/ 24 h 28"/>
                  <a:gd name="T14" fmla="*/ 16 w 28"/>
                  <a:gd name="T15" fmla="*/ 9 h 28"/>
                  <a:gd name="T16" fmla="*/ 27 w 28"/>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8"/>
                  <a:gd name="T29" fmla="*/ 28 w 28"/>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8">
                    <a:moveTo>
                      <a:pt x="27" y="0"/>
                    </a:moveTo>
                    <a:lnTo>
                      <a:pt x="14" y="2"/>
                    </a:lnTo>
                    <a:lnTo>
                      <a:pt x="11" y="7"/>
                    </a:lnTo>
                    <a:lnTo>
                      <a:pt x="11" y="15"/>
                    </a:lnTo>
                    <a:lnTo>
                      <a:pt x="10" y="21"/>
                    </a:lnTo>
                    <a:lnTo>
                      <a:pt x="0" y="27"/>
                    </a:lnTo>
                    <a:lnTo>
                      <a:pt x="13" y="24"/>
                    </a:lnTo>
                    <a:lnTo>
                      <a:pt x="16" y="9"/>
                    </a:lnTo>
                    <a:lnTo>
                      <a:pt x="27" y="0"/>
                    </a:lnTo>
                  </a:path>
                </a:pathLst>
              </a:custGeom>
              <a:solidFill>
                <a:srgbClr val="606060"/>
              </a:solidFill>
              <a:ln w="9525" cap="rnd">
                <a:noFill/>
                <a:round/>
                <a:headEnd type="none" w="sm" len="sm"/>
                <a:tailEnd type="none" w="sm" len="sm"/>
              </a:ln>
            </p:spPr>
            <p:txBody>
              <a:bodyPr/>
              <a:lstStyle/>
              <a:p>
                <a:endParaRPr lang="es-ES"/>
              </a:p>
            </p:txBody>
          </p:sp>
          <p:sp>
            <p:nvSpPr>
              <p:cNvPr id="106605" name="Freeform 1061"/>
              <p:cNvSpPr>
                <a:spLocks/>
              </p:cNvSpPr>
              <p:nvPr/>
            </p:nvSpPr>
            <p:spPr bwMode="auto">
              <a:xfrm>
                <a:off x="1238" y="3092"/>
                <a:ext cx="27" cy="41"/>
              </a:xfrm>
              <a:custGeom>
                <a:avLst/>
                <a:gdLst>
                  <a:gd name="T0" fmla="*/ 20 w 27"/>
                  <a:gd name="T1" fmla="*/ 0 h 41"/>
                  <a:gd name="T2" fmla="*/ 13 w 27"/>
                  <a:gd name="T3" fmla="*/ 3 h 41"/>
                  <a:gd name="T4" fmla="*/ 13 w 27"/>
                  <a:gd name="T5" fmla="*/ 11 h 41"/>
                  <a:gd name="T6" fmla="*/ 2 w 27"/>
                  <a:gd name="T7" fmla="*/ 18 h 41"/>
                  <a:gd name="T8" fmla="*/ 0 w 27"/>
                  <a:gd name="T9" fmla="*/ 25 h 41"/>
                  <a:gd name="T10" fmla="*/ 0 w 27"/>
                  <a:gd name="T11" fmla="*/ 33 h 41"/>
                  <a:gd name="T12" fmla="*/ 0 w 27"/>
                  <a:gd name="T13" fmla="*/ 40 h 41"/>
                  <a:gd name="T14" fmla="*/ 26 w 27"/>
                  <a:gd name="T15" fmla="*/ 16 h 41"/>
                  <a:gd name="T16" fmla="*/ 20 w 27"/>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41"/>
                  <a:gd name="T29" fmla="*/ 27 w 27"/>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41">
                    <a:moveTo>
                      <a:pt x="20" y="0"/>
                    </a:moveTo>
                    <a:lnTo>
                      <a:pt x="13" y="3"/>
                    </a:lnTo>
                    <a:lnTo>
                      <a:pt x="13" y="11"/>
                    </a:lnTo>
                    <a:lnTo>
                      <a:pt x="2" y="18"/>
                    </a:lnTo>
                    <a:lnTo>
                      <a:pt x="0" y="25"/>
                    </a:lnTo>
                    <a:lnTo>
                      <a:pt x="0" y="33"/>
                    </a:lnTo>
                    <a:lnTo>
                      <a:pt x="0" y="40"/>
                    </a:lnTo>
                    <a:lnTo>
                      <a:pt x="26" y="16"/>
                    </a:lnTo>
                    <a:lnTo>
                      <a:pt x="20" y="0"/>
                    </a:lnTo>
                  </a:path>
                </a:pathLst>
              </a:custGeom>
              <a:solidFill>
                <a:srgbClr val="400000"/>
              </a:solidFill>
              <a:ln w="12700" cap="rnd">
                <a:solidFill>
                  <a:srgbClr val="000000"/>
                </a:solidFill>
                <a:round/>
                <a:headEnd type="none" w="sm" len="sm"/>
                <a:tailEnd type="none" w="sm" len="sm"/>
              </a:ln>
            </p:spPr>
            <p:txBody>
              <a:bodyPr/>
              <a:lstStyle/>
              <a:p>
                <a:endParaRPr lang="es-ES"/>
              </a:p>
            </p:txBody>
          </p:sp>
          <p:sp>
            <p:nvSpPr>
              <p:cNvPr id="106606" name="Freeform 1062"/>
              <p:cNvSpPr>
                <a:spLocks/>
              </p:cNvSpPr>
              <p:nvPr/>
            </p:nvSpPr>
            <p:spPr bwMode="auto">
              <a:xfrm>
                <a:off x="1252" y="3068"/>
                <a:ext cx="49" cy="32"/>
              </a:xfrm>
              <a:custGeom>
                <a:avLst/>
                <a:gdLst>
                  <a:gd name="T0" fmla="*/ 45 w 49"/>
                  <a:gd name="T1" fmla="*/ 0 h 32"/>
                  <a:gd name="T2" fmla="*/ 37 w 49"/>
                  <a:gd name="T3" fmla="*/ 0 h 32"/>
                  <a:gd name="T4" fmla="*/ 27 w 49"/>
                  <a:gd name="T5" fmla="*/ 4 h 32"/>
                  <a:gd name="T6" fmla="*/ 14 w 49"/>
                  <a:gd name="T7" fmla="*/ 8 h 32"/>
                  <a:gd name="T8" fmla="*/ 8 w 49"/>
                  <a:gd name="T9" fmla="*/ 14 h 32"/>
                  <a:gd name="T10" fmla="*/ 0 w 49"/>
                  <a:gd name="T11" fmla="*/ 19 h 32"/>
                  <a:gd name="T12" fmla="*/ 0 w 49"/>
                  <a:gd name="T13" fmla="*/ 22 h 32"/>
                  <a:gd name="T14" fmla="*/ 0 w 49"/>
                  <a:gd name="T15" fmla="*/ 31 h 32"/>
                  <a:gd name="T16" fmla="*/ 48 w 49"/>
                  <a:gd name="T17" fmla="*/ 5 h 32"/>
                  <a:gd name="T18" fmla="*/ 45 w 49"/>
                  <a:gd name="T19" fmla="*/ 0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32"/>
                  <a:gd name="T32" fmla="*/ 49 w 49"/>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32">
                    <a:moveTo>
                      <a:pt x="45" y="0"/>
                    </a:moveTo>
                    <a:lnTo>
                      <a:pt x="37" y="0"/>
                    </a:lnTo>
                    <a:lnTo>
                      <a:pt x="27" y="4"/>
                    </a:lnTo>
                    <a:lnTo>
                      <a:pt x="14" y="8"/>
                    </a:lnTo>
                    <a:lnTo>
                      <a:pt x="8" y="14"/>
                    </a:lnTo>
                    <a:lnTo>
                      <a:pt x="0" y="19"/>
                    </a:lnTo>
                    <a:lnTo>
                      <a:pt x="0" y="22"/>
                    </a:lnTo>
                    <a:lnTo>
                      <a:pt x="0" y="31"/>
                    </a:lnTo>
                    <a:lnTo>
                      <a:pt x="48" y="5"/>
                    </a:lnTo>
                    <a:lnTo>
                      <a:pt x="45"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6607" name="Freeform 1063"/>
              <p:cNvSpPr>
                <a:spLocks/>
              </p:cNvSpPr>
              <p:nvPr/>
            </p:nvSpPr>
            <p:spPr bwMode="auto">
              <a:xfrm>
                <a:off x="1258" y="3070"/>
                <a:ext cx="43" cy="28"/>
              </a:xfrm>
              <a:custGeom>
                <a:avLst/>
                <a:gdLst>
                  <a:gd name="T0" fmla="*/ 0 w 43"/>
                  <a:gd name="T1" fmla="*/ 27 h 28"/>
                  <a:gd name="T2" fmla="*/ 0 w 43"/>
                  <a:gd name="T3" fmla="*/ 18 h 28"/>
                  <a:gd name="T4" fmla="*/ 0 w 43"/>
                  <a:gd name="T5" fmla="*/ 15 h 28"/>
                  <a:gd name="T6" fmla="*/ 9 w 43"/>
                  <a:gd name="T7" fmla="*/ 10 h 28"/>
                  <a:gd name="T8" fmla="*/ 18 w 43"/>
                  <a:gd name="T9" fmla="*/ 4 h 28"/>
                  <a:gd name="T10" fmla="*/ 29 w 43"/>
                  <a:gd name="T11" fmla="*/ 0 h 28"/>
                  <a:gd name="T12" fmla="*/ 37 w 43"/>
                  <a:gd name="T13" fmla="*/ 0 h 28"/>
                  <a:gd name="T14" fmla="*/ 42 w 43"/>
                  <a:gd name="T15" fmla="*/ 9 h 28"/>
                  <a:gd name="T16" fmla="*/ 8 w 43"/>
                  <a:gd name="T17" fmla="*/ 21 h 28"/>
                  <a:gd name="T18" fmla="*/ 0 w 43"/>
                  <a:gd name="T19" fmla="*/ 27 h 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
                  <a:gd name="T31" fmla="*/ 0 h 28"/>
                  <a:gd name="T32" fmla="*/ 43 w 43"/>
                  <a:gd name="T33" fmla="*/ 28 h 2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 h="28">
                    <a:moveTo>
                      <a:pt x="0" y="27"/>
                    </a:moveTo>
                    <a:lnTo>
                      <a:pt x="0" y="18"/>
                    </a:lnTo>
                    <a:lnTo>
                      <a:pt x="0" y="15"/>
                    </a:lnTo>
                    <a:lnTo>
                      <a:pt x="9" y="10"/>
                    </a:lnTo>
                    <a:lnTo>
                      <a:pt x="18" y="4"/>
                    </a:lnTo>
                    <a:lnTo>
                      <a:pt x="29" y="0"/>
                    </a:lnTo>
                    <a:lnTo>
                      <a:pt x="37" y="0"/>
                    </a:lnTo>
                    <a:lnTo>
                      <a:pt x="42" y="9"/>
                    </a:lnTo>
                    <a:lnTo>
                      <a:pt x="8" y="21"/>
                    </a:lnTo>
                    <a:lnTo>
                      <a:pt x="0" y="27"/>
                    </a:lnTo>
                  </a:path>
                </a:pathLst>
              </a:custGeom>
              <a:solidFill>
                <a:srgbClr val="E0E0E0"/>
              </a:solidFill>
              <a:ln w="9525" cap="rnd">
                <a:noFill/>
                <a:round/>
                <a:headEnd type="none" w="sm" len="sm"/>
                <a:tailEnd type="none" w="sm" len="sm"/>
              </a:ln>
            </p:spPr>
            <p:txBody>
              <a:bodyPr/>
              <a:lstStyle/>
              <a:p>
                <a:endParaRPr lang="es-ES"/>
              </a:p>
            </p:txBody>
          </p:sp>
          <p:sp>
            <p:nvSpPr>
              <p:cNvPr id="106608" name="Freeform 1064"/>
              <p:cNvSpPr>
                <a:spLocks/>
              </p:cNvSpPr>
              <p:nvPr/>
            </p:nvSpPr>
            <p:spPr bwMode="auto">
              <a:xfrm>
                <a:off x="1258" y="3080"/>
                <a:ext cx="43" cy="26"/>
              </a:xfrm>
              <a:custGeom>
                <a:avLst/>
                <a:gdLst>
                  <a:gd name="T0" fmla="*/ 42 w 43"/>
                  <a:gd name="T1" fmla="*/ 0 h 26"/>
                  <a:gd name="T2" fmla="*/ 27 w 43"/>
                  <a:gd name="T3" fmla="*/ 6 h 26"/>
                  <a:gd name="T4" fmla="*/ 14 w 43"/>
                  <a:gd name="T5" fmla="*/ 15 h 26"/>
                  <a:gd name="T6" fmla="*/ 5 w 43"/>
                  <a:gd name="T7" fmla="*/ 21 h 26"/>
                  <a:gd name="T8" fmla="*/ 0 w 43"/>
                  <a:gd name="T9" fmla="*/ 25 h 26"/>
                  <a:gd name="T10" fmla="*/ 10 w 43"/>
                  <a:gd name="T11" fmla="*/ 20 h 26"/>
                  <a:gd name="T12" fmla="*/ 20 w 43"/>
                  <a:gd name="T13" fmla="*/ 14 h 26"/>
                  <a:gd name="T14" fmla="*/ 31 w 43"/>
                  <a:gd name="T15" fmla="*/ 7 h 26"/>
                  <a:gd name="T16" fmla="*/ 42 w 43"/>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26"/>
                  <a:gd name="T29" fmla="*/ 43 w 43"/>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26">
                    <a:moveTo>
                      <a:pt x="42" y="0"/>
                    </a:moveTo>
                    <a:lnTo>
                      <a:pt x="27" y="6"/>
                    </a:lnTo>
                    <a:lnTo>
                      <a:pt x="14" y="15"/>
                    </a:lnTo>
                    <a:lnTo>
                      <a:pt x="5" y="21"/>
                    </a:lnTo>
                    <a:lnTo>
                      <a:pt x="0" y="25"/>
                    </a:lnTo>
                    <a:lnTo>
                      <a:pt x="10" y="20"/>
                    </a:lnTo>
                    <a:lnTo>
                      <a:pt x="20" y="14"/>
                    </a:lnTo>
                    <a:lnTo>
                      <a:pt x="31" y="7"/>
                    </a:lnTo>
                    <a:lnTo>
                      <a:pt x="42" y="0"/>
                    </a:lnTo>
                  </a:path>
                </a:pathLst>
              </a:custGeom>
              <a:solidFill>
                <a:srgbClr val="606060"/>
              </a:solidFill>
              <a:ln w="9525" cap="rnd">
                <a:noFill/>
                <a:round/>
                <a:headEnd type="none" w="sm" len="sm"/>
                <a:tailEnd type="none" w="sm" len="sm"/>
              </a:ln>
            </p:spPr>
            <p:txBody>
              <a:bodyPr/>
              <a:lstStyle/>
              <a:p>
                <a:endParaRPr lang="es-ES"/>
              </a:p>
            </p:txBody>
          </p:sp>
          <p:sp>
            <p:nvSpPr>
              <p:cNvPr id="106609" name="Freeform 1065"/>
              <p:cNvSpPr>
                <a:spLocks/>
              </p:cNvSpPr>
              <p:nvPr/>
            </p:nvSpPr>
            <p:spPr bwMode="auto">
              <a:xfrm>
                <a:off x="1204" y="3071"/>
                <a:ext cx="136" cy="263"/>
              </a:xfrm>
              <a:custGeom>
                <a:avLst/>
                <a:gdLst>
                  <a:gd name="T0" fmla="*/ 100 w 136"/>
                  <a:gd name="T1" fmla="*/ 6 h 263"/>
                  <a:gd name="T2" fmla="*/ 96 w 136"/>
                  <a:gd name="T3" fmla="*/ 0 h 263"/>
                  <a:gd name="T4" fmla="*/ 88 w 136"/>
                  <a:gd name="T5" fmla="*/ 3 h 263"/>
                  <a:gd name="T6" fmla="*/ 78 w 136"/>
                  <a:gd name="T7" fmla="*/ 8 h 263"/>
                  <a:gd name="T8" fmla="*/ 67 w 136"/>
                  <a:gd name="T9" fmla="*/ 12 h 263"/>
                  <a:gd name="T10" fmla="*/ 58 w 136"/>
                  <a:gd name="T11" fmla="*/ 17 h 263"/>
                  <a:gd name="T12" fmla="*/ 51 w 136"/>
                  <a:gd name="T13" fmla="*/ 21 h 263"/>
                  <a:gd name="T14" fmla="*/ 48 w 136"/>
                  <a:gd name="T15" fmla="*/ 27 h 263"/>
                  <a:gd name="T16" fmla="*/ 45 w 136"/>
                  <a:gd name="T17" fmla="*/ 32 h 263"/>
                  <a:gd name="T18" fmla="*/ 42 w 136"/>
                  <a:gd name="T19" fmla="*/ 38 h 263"/>
                  <a:gd name="T20" fmla="*/ 40 w 136"/>
                  <a:gd name="T21" fmla="*/ 48 h 263"/>
                  <a:gd name="T22" fmla="*/ 29 w 136"/>
                  <a:gd name="T23" fmla="*/ 68 h 263"/>
                  <a:gd name="T24" fmla="*/ 21 w 136"/>
                  <a:gd name="T25" fmla="*/ 107 h 263"/>
                  <a:gd name="T26" fmla="*/ 20 w 136"/>
                  <a:gd name="T27" fmla="*/ 138 h 263"/>
                  <a:gd name="T28" fmla="*/ 16 w 136"/>
                  <a:gd name="T29" fmla="*/ 160 h 263"/>
                  <a:gd name="T30" fmla="*/ 14 w 136"/>
                  <a:gd name="T31" fmla="*/ 178 h 263"/>
                  <a:gd name="T32" fmla="*/ 13 w 136"/>
                  <a:gd name="T33" fmla="*/ 191 h 263"/>
                  <a:gd name="T34" fmla="*/ 9 w 136"/>
                  <a:gd name="T35" fmla="*/ 205 h 263"/>
                  <a:gd name="T36" fmla="*/ 0 w 136"/>
                  <a:gd name="T37" fmla="*/ 228 h 263"/>
                  <a:gd name="T38" fmla="*/ 8 w 136"/>
                  <a:gd name="T39" fmla="*/ 240 h 263"/>
                  <a:gd name="T40" fmla="*/ 30 w 136"/>
                  <a:gd name="T41" fmla="*/ 252 h 263"/>
                  <a:gd name="T42" fmla="*/ 64 w 136"/>
                  <a:gd name="T43" fmla="*/ 262 h 263"/>
                  <a:gd name="T44" fmla="*/ 88 w 136"/>
                  <a:gd name="T45" fmla="*/ 258 h 263"/>
                  <a:gd name="T46" fmla="*/ 104 w 136"/>
                  <a:gd name="T47" fmla="*/ 250 h 263"/>
                  <a:gd name="T48" fmla="*/ 107 w 136"/>
                  <a:gd name="T49" fmla="*/ 210 h 263"/>
                  <a:gd name="T50" fmla="*/ 110 w 136"/>
                  <a:gd name="T51" fmla="*/ 244 h 263"/>
                  <a:gd name="T52" fmla="*/ 126 w 136"/>
                  <a:gd name="T53" fmla="*/ 235 h 263"/>
                  <a:gd name="T54" fmla="*/ 130 w 136"/>
                  <a:gd name="T55" fmla="*/ 216 h 263"/>
                  <a:gd name="T56" fmla="*/ 120 w 136"/>
                  <a:gd name="T57" fmla="*/ 177 h 263"/>
                  <a:gd name="T58" fmla="*/ 120 w 136"/>
                  <a:gd name="T59" fmla="*/ 165 h 263"/>
                  <a:gd name="T60" fmla="*/ 122 w 136"/>
                  <a:gd name="T61" fmla="*/ 153 h 263"/>
                  <a:gd name="T62" fmla="*/ 124 w 136"/>
                  <a:gd name="T63" fmla="*/ 135 h 263"/>
                  <a:gd name="T64" fmla="*/ 128 w 136"/>
                  <a:gd name="T65" fmla="*/ 119 h 263"/>
                  <a:gd name="T66" fmla="*/ 135 w 136"/>
                  <a:gd name="T67" fmla="*/ 95 h 263"/>
                  <a:gd name="T68" fmla="*/ 133 w 136"/>
                  <a:gd name="T69" fmla="*/ 69 h 263"/>
                  <a:gd name="T70" fmla="*/ 135 w 136"/>
                  <a:gd name="T71" fmla="*/ 51 h 263"/>
                  <a:gd name="T72" fmla="*/ 131 w 136"/>
                  <a:gd name="T73" fmla="*/ 34 h 263"/>
                  <a:gd name="T74" fmla="*/ 126 w 136"/>
                  <a:gd name="T75" fmla="*/ 29 h 263"/>
                  <a:gd name="T76" fmla="*/ 120 w 136"/>
                  <a:gd name="T77" fmla="*/ 18 h 263"/>
                  <a:gd name="T78" fmla="*/ 112 w 136"/>
                  <a:gd name="T79" fmla="*/ 12 h 263"/>
                  <a:gd name="T80" fmla="*/ 100 w 136"/>
                  <a:gd name="T81" fmla="*/ 6 h 2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36"/>
                  <a:gd name="T124" fmla="*/ 0 h 263"/>
                  <a:gd name="T125" fmla="*/ 136 w 136"/>
                  <a:gd name="T126" fmla="*/ 263 h 26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36" h="263">
                    <a:moveTo>
                      <a:pt x="100" y="6"/>
                    </a:moveTo>
                    <a:lnTo>
                      <a:pt x="96" y="0"/>
                    </a:lnTo>
                    <a:lnTo>
                      <a:pt x="88" y="3"/>
                    </a:lnTo>
                    <a:lnTo>
                      <a:pt x="78" y="8"/>
                    </a:lnTo>
                    <a:lnTo>
                      <a:pt x="67" y="12"/>
                    </a:lnTo>
                    <a:lnTo>
                      <a:pt x="58" y="17"/>
                    </a:lnTo>
                    <a:lnTo>
                      <a:pt x="51" y="21"/>
                    </a:lnTo>
                    <a:lnTo>
                      <a:pt x="48" y="27"/>
                    </a:lnTo>
                    <a:lnTo>
                      <a:pt x="45" y="32"/>
                    </a:lnTo>
                    <a:lnTo>
                      <a:pt x="42" y="38"/>
                    </a:lnTo>
                    <a:lnTo>
                      <a:pt x="40" y="48"/>
                    </a:lnTo>
                    <a:lnTo>
                      <a:pt x="29" y="68"/>
                    </a:lnTo>
                    <a:lnTo>
                      <a:pt x="21" y="107"/>
                    </a:lnTo>
                    <a:lnTo>
                      <a:pt x="20" y="138"/>
                    </a:lnTo>
                    <a:lnTo>
                      <a:pt x="16" y="160"/>
                    </a:lnTo>
                    <a:lnTo>
                      <a:pt x="14" y="178"/>
                    </a:lnTo>
                    <a:lnTo>
                      <a:pt x="13" y="191"/>
                    </a:lnTo>
                    <a:lnTo>
                      <a:pt x="9" y="205"/>
                    </a:lnTo>
                    <a:lnTo>
                      <a:pt x="0" y="228"/>
                    </a:lnTo>
                    <a:lnTo>
                      <a:pt x="8" y="240"/>
                    </a:lnTo>
                    <a:lnTo>
                      <a:pt x="30" y="252"/>
                    </a:lnTo>
                    <a:lnTo>
                      <a:pt x="64" y="262"/>
                    </a:lnTo>
                    <a:lnTo>
                      <a:pt x="88" y="258"/>
                    </a:lnTo>
                    <a:lnTo>
                      <a:pt x="104" y="250"/>
                    </a:lnTo>
                    <a:lnTo>
                      <a:pt x="107" y="210"/>
                    </a:lnTo>
                    <a:lnTo>
                      <a:pt x="110" y="244"/>
                    </a:lnTo>
                    <a:lnTo>
                      <a:pt x="126" y="235"/>
                    </a:lnTo>
                    <a:lnTo>
                      <a:pt x="130" y="216"/>
                    </a:lnTo>
                    <a:lnTo>
                      <a:pt x="120" y="177"/>
                    </a:lnTo>
                    <a:lnTo>
                      <a:pt x="120" y="165"/>
                    </a:lnTo>
                    <a:lnTo>
                      <a:pt x="122" y="153"/>
                    </a:lnTo>
                    <a:lnTo>
                      <a:pt x="124" y="135"/>
                    </a:lnTo>
                    <a:lnTo>
                      <a:pt x="128" y="119"/>
                    </a:lnTo>
                    <a:lnTo>
                      <a:pt x="135" y="95"/>
                    </a:lnTo>
                    <a:lnTo>
                      <a:pt x="133" y="69"/>
                    </a:lnTo>
                    <a:lnTo>
                      <a:pt x="135" y="51"/>
                    </a:lnTo>
                    <a:lnTo>
                      <a:pt x="131" y="34"/>
                    </a:lnTo>
                    <a:lnTo>
                      <a:pt x="126" y="29"/>
                    </a:lnTo>
                    <a:lnTo>
                      <a:pt x="120" y="18"/>
                    </a:lnTo>
                    <a:lnTo>
                      <a:pt x="112" y="12"/>
                    </a:lnTo>
                    <a:lnTo>
                      <a:pt x="10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610" name="Freeform 1066"/>
              <p:cNvSpPr>
                <a:spLocks/>
              </p:cNvSpPr>
              <p:nvPr/>
            </p:nvSpPr>
            <p:spPr bwMode="auto">
              <a:xfrm>
                <a:off x="1208" y="3073"/>
                <a:ext cx="129" cy="254"/>
              </a:xfrm>
              <a:custGeom>
                <a:avLst/>
                <a:gdLst>
                  <a:gd name="T0" fmla="*/ 16 w 129"/>
                  <a:gd name="T1" fmla="*/ 155 h 254"/>
                  <a:gd name="T2" fmla="*/ 19 w 129"/>
                  <a:gd name="T3" fmla="*/ 139 h 254"/>
                  <a:gd name="T4" fmla="*/ 19 w 129"/>
                  <a:gd name="T5" fmla="*/ 131 h 254"/>
                  <a:gd name="T6" fmla="*/ 32 w 129"/>
                  <a:gd name="T7" fmla="*/ 122 h 254"/>
                  <a:gd name="T8" fmla="*/ 48 w 129"/>
                  <a:gd name="T9" fmla="*/ 112 h 254"/>
                  <a:gd name="T10" fmla="*/ 68 w 129"/>
                  <a:gd name="T11" fmla="*/ 90 h 254"/>
                  <a:gd name="T12" fmla="*/ 81 w 129"/>
                  <a:gd name="T13" fmla="*/ 73 h 254"/>
                  <a:gd name="T14" fmla="*/ 104 w 129"/>
                  <a:gd name="T15" fmla="*/ 63 h 254"/>
                  <a:gd name="T16" fmla="*/ 85 w 129"/>
                  <a:gd name="T17" fmla="*/ 67 h 254"/>
                  <a:gd name="T18" fmla="*/ 86 w 129"/>
                  <a:gd name="T19" fmla="*/ 57 h 254"/>
                  <a:gd name="T20" fmla="*/ 82 w 129"/>
                  <a:gd name="T21" fmla="*/ 46 h 254"/>
                  <a:gd name="T22" fmla="*/ 80 w 129"/>
                  <a:gd name="T23" fmla="*/ 41 h 254"/>
                  <a:gd name="T24" fmla="*/ 72 w 129"/>
                  <a:gd name="T25" fmla="*/ 34 h 254"/>
                  <a:gd name="T26" fmla="*/ 65 w 129"/>
                  <a:gd name="T27" fmla="*/ 30 h 254"/>
                  <a:gd name="T28" fmla="*/ 57 w 129"/>
                  <a:gd name="T29" fmla="*/ 30 h 254"/>
                  <a:gd name="T30" fmla="*/ 50 w 129"/>
                  <a:gd name="T31" fmla="*/ 30 h 254"/>
                  <a:gd name="T32" fmla="*/ 41 w 129"/>
                  <a:gd name="T33" fmla="*/ 34 h 254"/>
                  <a:gd name="T34" fmla="*/ 46 w 129"/>
                  <a:gd name="T35" fmla="*/ 27 h 254"/>
                  <a:gd name="T36" fmla="*/ 50 w 129"/>
                  <a:gd name="T37" fmla="*/ 20 h 254"/>
                  <a:gd name="T38" fmla="*/ 58 w 129"/>
                  <a:gd name="T39" fmla="*/ 14 h 254"/>
                  <a:gd name="T40" fmla="*/ 66 w 129"/>
                  <a:gd name="T41" fmla="*/ 9 h 254"/>
                  <a:gd name="T42" fmla="*/ 78 w 129"/>
                  <a:gd name="T43" fmla="*/ 5 h 254"/>
                  <a:gd name="T44" fmla="*/ 88 w 129"/>
                  <a:gd name="T45" fmla="*/ 0 h 254"/>
                  <a:gd name="T46" fmla="*/ 91 w 129"/>
                  <a:gd name="T47" fmla="*/ 0 h 254"/>
                  <a:gd name="T48" fmla="*/ 96 w 129"/>
                  <a:gd name="T49" fmla="*/ 5 h 254"/>
                  <a:gd name="T50" fmla="*/ 105 w 129"/>
                  <a:gd name="T51" fmla="*/ 10 h 254"/>
                  <a:gd name="T52" fmla="*/ 110 w 129"/>
                  <a:gd name="T53" fmla="*/ 16 h 254"/>
                  <a:gd name="T54" fmla="*/ 117 w 129"/>
                  <a:gd name="T55" fmla="*/ 24 h 254"/>
                  <a:gd name="T56" fmla="*/ 123 w 129"/>
                  <a:gd name="T57" fmla="*/ 33 h 254"/>
                  <a:gd name="T58" fmla="*/ 126 w 129"/>
                  <a:gd name="T59" fmla="*/ 43 h 254"/>
                  <a:gd name="T60" fmla="*/ 128 w 129"/>
                  <a:gd name="T61" fmla="*/ 57 h 254"/>
                  <a:gd name="T62" fmla="*/ 126 w 129"/>
                  <a:gd name="T63" fmla="*/ 73 h 254"/>
                  <a:gd name="T64" fmla="*/ 126 w 129"/>
                  <a:gd name="T65" fmla="*/ 90 h 254"/>
                  <a:gd name="T66" fmla="*/ 121 w 129"/>
                  <a:gd name="T67" fmla="*/ 111 h 254"/>
                  <a:gd name="T68" fmla="*/ 117 w 129"/>
                  <a:gd name="T69" fmla="*/ 131 h 254"/>
                  <a:gd name="T70" fmla="*/ 115 w 129"/>
                  <a:gd name="T71" fmla="*/ 146 h 254"/>
                  <a:gd name="T72" fmla="*/ 112 w 129"/>
                  <a:gd name="T73" fmla="*/ 158 h 254"/>
                  <a:gd name="T74" fmla="*/ 112 w 129"/>
                  <a:gd name="T75" fmla="*/ 169 h 254"/>
                  <a:gd name="T76" fmla="*/ 112 w 129"/>
                  <a:gd name="T77" fmla="*/ 183 h 254"/>
                  <a:gd name="T78" fmla="*/ 121 w 129"/>
                  <a:gd name="T79" fmla="*/ 209 h 254"/>
                  <a:gd name="T80" fmla="*/ 120 w 129"/>
                  <a:gd name="T81" fmla="*/ 226 h 254"/>
                  <a:gd name="T82" fmla="*/ 110 w 129"/>
                  <a:gd name="T83" fmla="*/ 232 h 254"/>
                  <a:gd name="T84" fmla="*/ 104 w 129"/>
                  <a:gd name="T85" fmla="*/ 201 h 254"/>
                  <a:gd name="T86" fmla="*/ 96 w 129"/>
                  <a:gd name="T87" fmla="*/ 243 h 254"/>
                  <a:gd name="T88" fmla="*/ 81 w 129"/>
                  <a:gd name="T89" fmla="*/ 250 h 254"/>
                  <a:gd name="T90" fmla="*/ 59 w 129"/>
                  <a:gd name="T91" fmla="*/ 253 h 254"/>
                  <a:gd name="T92" fmla="*/ 27 w 129"/>
                  <a:gd name="T93" fmla="*/ 245 h 254"/>
                  <a:gd name="T94" fmla="*/ 8 w 129"/>
                  <a:gd name="T95" fmla="*/ 234 h 254"/>
                  <a:gd name="T96" fmla="*/ 0 w 129"/>
                  <a:gd name="T97" fmla="*/ 224 h 254"/>
                  <a:gd name="T98" fmla="*/ 6 w 129"/>
                  <a:gd name="T99" fmla="*/ 213 h 254"/>
                  <a:gd name="T100" fmla="*/ 13 w 129"/>
                  <a:gd name="T101" fmla="*/ 194 h 254"/>
                  <a:gd name="T102" fmla="*/ 16 w 129"/>
                  <a:gd name="T103" fmla="*/ 169 h 254"/>
                  <a:gd name="T104" fmla="*/ 16 w 129"/>
                  <a:gd name="T105" fmla="*/ 155 h 25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9"/>
                  <a:gd name="T160" fmla="*/ 0 h 254"/>
                  <a:gd name="T161" fmla="*/ 129 w 129"/>
                  <a:gd name="T162" fmla="*/ 254 h 25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9" h="254">
                    <a:moveTo>
                      <a:pt x="16" y="155"/>
                    </a:moveTo>
                    <a:lnTo>
                      <a:pt x="19" y="139"/>
                    </a:lnTo>
                    <a:lnTo>
                      <a:pt x="19" y="131"/>
                    </a:lnTo>
                    <a:lnTo>
                      <a:pt x="32" y="122"/>
                    </a:lnTo>
                    <a:lnTo>
                      <a:pt x="48" y="112"/>
                    </a:lnTo>
                    <a:lnTo>
                      <a:pt x="68" y="90"/>
                    </a:lnTo>
                    <a:lnTo>
                      <a:pt x="81" y="73"/>
                    </a:lnTo>
                    <a:lnTo>
                      <a:pt x="104" y="63"/>
                    </a:lnTo>
                    <a:lnTo>
                      <a:pt x="85" y="67"/>
                    </a:lnTo>
                    <a:lnTo>
                      <a:pt x="86" y="57"/>
                    </a:lnTo>
                    <a:lnTo>
                      <a:pt x="82" y="46"/>
                    </a:lnTo>
                    <a:lnTo>
                      <a:pt x="80" y="41"/>
                    </a:lnTo>
                    <a:lnTo>
                      <a:pt x="72" y="34"/>
                    </a:lnTo>
                    <a:lnTo>
                      <a:pt x="65" y="30"/>
                    </a:lnTo>
                    <a:lnTo>
                      <a:pt x="57" y="30"/>
                    </a:lnTo>
                    <a:lnTo>
                      <a:pt x="50" y="30"/>
                    </a:lnTo>
                    <a:lnTo>
                      <a:pt x="41" y="34"/>
                    </a:lnTo>
                    <a:lnTo>
                      <a:pt x="46" y="27"/>
                    </a:lnTo>
                    <a:lnTo>
                      <a:pt x="50" y="20"/>
                    </a:lnTo>
                    <a:lnTo>
                      <a:pt x="58" y="14"/>
                    </a:lnTo>
                    <a:lnTo>
                      <a:pt x="66" y="9"/>
                    </a:lnTo>
                    <a:lnTo>
                      <a:pt x="78" y="5"/>
                    </a:lnTo>
                    <a:lnTo>
                      <a:pt x="88" y="0"/>
                    </a:lnTo>
                    <a:lnTo>
                      <a:pt x="91" y="0"/>
                    </a:lnTo>
                    <a:lnTo>
                      <a:pt x="96" y="5"/>
                    </a:lnTo>
                    <a:lnTo>
                      <a:pt x="105" y="10"/>
                    </a:lnTo>
                    <a:lnTo>
                      <a:pt x="110" y="16"/>
                    </a:lnTo>
                    <a:lnTo>
                      <a:pt x="117" y="24"/>
                    </a:lnTo>
                    <a:lnTo>
                      <a:pt x="123" y="33"/>
                    </a:lnTo>
                    <a:lnTo>
                      <a:pt x="126" y="43"/>
                    </a:lnTo>
                    <a:lnTo>
                      <a:pt x="128" y="57"/>
                    </a:lnTo>
                    <a:lnTo>
                      <a:pt x="126" y="73"/>
                    </a:lnTo>
                    <a:lnTo>
                      <a:pt x="126" y="90"/>
                    </a:lnTo>
                    <a:lnTo>
                      <a:pt x="121" y="111"/>
                    </a:lnTo>
                    <a:lnTo>
                      <a:pt x="117" y="131"/>
                    </a:lnTo>
                    <a:lnTo>
                      <a:pt x="115" y="146"/>
                    </a:lnTo>
                    <a:lnTo>
                      <a:pt x="112" y="158"/>
                    </a:lnTo>
                    <a:lnTo>
                      <a:pt x="112" y="169"/>
                    </a:lnTo>
                    <a:lnTo>
                      <a:pt x="112" y="183"/>
                    </a:lnTo>
                    <a:lnTo>
                      <a:pt x="121" y="209"/>
                    </a:lnTo>
                    <a:lnTo>
                      <a:pt x="120" y="226"/>
                    </a:lnTo>
                    <a:lnTo>
                      <a:pt x="110" y="232"/>
                    </a:lnTo>
                    <a:lnTo>
                      <a:pt x="104" y="201"/>
                    </a:lnTo>
                    <a:lnTo>
                      <a:pt x="96" y="243"/>
                    </a:lnTo>
                    <a:lnTo>
                      <a:pt x="81" y="250"/>
                    </a:lnTo>
                    <a:lnTo>
                      <a:pt x="59" y="253"/>
                    </a:lnTo>
                    <a:lnTo>
                      <a:pt x="27" y="245"/>
                    </a:lnTo>
                    <a:lnTo>
                      <a:pt x="8" y="234"/>
                    </a:lnTo>
                    <a:lnTo>
                      <a:pt x="0" y="224"/>
                    </a:lnTo>
                    <a:lnTo>
                      <a:pt x="6" y="213"/>
                    </a:lnTo>
                    <a:lnTo>
                      <a:pt x="13" y="194"/>
                    </a:lnTo>
                    <a:lnTo>
                      <a:pt x="16" y="169"/>
                    </a:lnTo>
                    <a:lnTo>
                      <a:pt x="16" y="155"/>
                    </a:lnTo>
                  </a:path>
                </a:pathLst>
              </a:custGeom>
              <a:solidFill>
                <a:srgbClr val="808080"/>
              </a:solidFill>
              <a:ln w="9525" cap="rnd">
                <a:noFill/>
                <a:round/>
                <a:headEnd type="none" w="sm" len="sm"/>
                <a:tailEnd type="none" w="sm" len="sm"/>
              </a:ln>
            </p:spPr>
            <p:txBody>
              <a:bodyPr/>
              <a:lstStyle/>
              <a:p>
                <a:endParaRPr lang="es-ES"/>
              </a:p>
            </p:txBody>
          </p:sp>
          <p:sp>
            <p:nvSpPr>
              <p:cNvPr id="106611" name="Freeform 1067"/>
              <p:cNvSpPr>
                <a:spLocks/>
              </p:cNvSpPr>
              <p:nvPr/>
            </p:nvSpPr>
            <p:spPr bwMode="auto">
              <a:xfrm>
                <a:off x="1296" y="3170"/>
                <a:ext cx="31" cy="83"/>
              </a:xfrm>
              <a:custGeom>
                <a:avLst/>
                <a:gdLst>
                  <a:gd name="T0" fmla="*/ 0 w 31"/>
                  <a:gd name="T1" fmla="*/ 82 h 83"/>
                  <a:gd name="T2" fmla="*/ 4 w 31"/>
                  <a:gd name="T3" fmla="*/ 78 h 83"/>
                  <a:gd name="T4" fmla="*/ 8 w 31"/>
                  <a:gd name="T5" fmla="*/ 71 h 83"/>
                  <a:gd name="T6" fmla="*/ 14 w 31"/>
                  <a:gd name="T7" fmla="*/ 59 h 83"/>
                  <a:gd name="T8" fmla="*/ 16 w 31"/>
                  <a:gd name="T9" fmla="*/ 49 h 83"/>
                  <a:gd name="T10" fmla="*/ 22 w 31"/>
                  <a:gd name="T11" fmla="*/ 39 h 83"/>
                  <a:gd name="T12" fmla="*/ 23 w 31"/>
                  <a:gd name="T13" fmla="*/ 27 h 83"/>
                  <a:gd name="T14" fmla="*/ 26 w 31"/>
                  <a:gd name="T15" fmla="*/ 10 h 83"/>
                  <a:gd name="T16" fmla="*/ 30 w 31"/>
                  <a:gd name="T17" fmla="*/ 0 h 83"/>
                  <a:gd name="T18" fmla="*/ 22 w 31"/>
                  <a:gd name="T19" fmla="*/ 23 h 83"/>
                  <a:gd name="T20" fmla="*/ 16 w 31"/>
                  <a:gd name="T21" fmla="*/ 41 h 83"/>
                  <a:gd name="T22" fmla="*/ 12 w 31"/>
                  <a:gd name="T23" fmla="*/ 53 h 83"/>
                  <a:gd name="T24" fmla="*/ 2 w 31"/>
                  <a:gd name="T25" fmla="*/ 68 h 83"/>
                  <a:gd name="T26" fmla="*/ 0 w 31"/>
                  <a:gd name="T27" fmla="*/ 82 h 8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
                  <a:gd name="T43" fmla="*/ 0 h 83"/>
                  <a:gd name="T44" fmla="*/ 31 w 31"/>
                  <a:gd name="T45" fmla="*/ 83 h 8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 h="83">
                    <a:moveTo>
                      <a:pt x="0" y="82"/>
                    </a:moveTo>
                    <a:lnTo>
                      <a:pt x="4" y="78"/>
                    </a:lnTo>
                    <a:lnTo>
                      <a:pt x="8" y="71"/>
                    </a:lnTo>
                    <a:lnTo>
                      <a:pt x="14" y="59"/>
                    </a:lnTo>
                    <a:lnTo>
                      <a:pt x="16" y="49"/>
                    </a:lnTo>
                    <a:lnTo>
                      <a:pt x="22" y="39"/>
                    </a:lnTo>
                    <a:lnTo>
                      <a:pt x="23" y="27"/>
                    </a:lnTo>
                    <a:lnTo>
                      <a:pt x="26" y="10"/>
                    </a:lnTo>
                    <a:lnTo>
                      <a:pt x="30" y="0"/>
                    </a:lnTo>
                    <a:lnTo>
                      <a:pt x="22" y="23"/>
                    </a:lnTo>
                    <a:lnTo>
                      <a:pt x="16" y="41"/>
                    </a:lnTo>
                    <a:lnTo>
                      <a:pt x="12" y="53"/>
                    </a:lnTo>
                    <a:lnTo>
                      <a:pt x="2" y="68"/>
                    </a:lnTo>
                    <a:lnTo>
                      <a:pt x="0" y="82"/>
                    </a:lnTo>
                  </a:path>
                </a:pathLst>
              </a:custGeom>
              <a:solidFill>
                <a:srgbClr val="606060"/>
              </a:solidFill>
              <a:ln w="9525" cap="rnd">
                <a:noFill/>
                <a:round/>
                <a:headEnd type="none" w="sm" len="sm"/>
                <a:tailEnd type="none" w="sm" len="sm"/>
              </a:ln>
            </p:spPr>
            <p:txBody>
              <a:bodyPr/>
              <a:lstStyle/>
              <a:p>
                <a:endParaRPr lang="es-ES"/>
              </a:p>
            </p:txBody>
          </p:sp>
          <p:sp>
            <p:nvSpPr>
              <p:cNvPr id="106612" name="Freeform 1068"/>
              <p:cNvSpPr>
                <a:spLocks/>
              </p:cNvSpPr>
              <p:nvPr/>
            </p:nvSpPr>
            <p:spPr bwMode="auto">
              <a:xfrm>
                <a:off x="1226" y="3241"/>
                <a:ext cx="45" cy="25"/>
              </a:xfrm>
              <a:custGeom>
                <a:avLst/>
                <a:gdLst>
                  <a:gd name="T0" fmla="*/ 5 w 45"/>
                  <a:gd name="T1" fmla="*/ 0 h 25"/>
                  <a:gd name="T2" fmla="*/ 2 w 45"/>
                  <a:gd name="T3" fmla="*/ 13 h 25"/>
                  <a:gd name="T4" fmla="*/ 20 w 45"/>
                  <a:gd name="T5" fmla="*/ 17 h 25"/>
                  <a:gd name="T6" fmla="*/ 38 w 45"/>
                  <a:gd name="T7" fmla="*/ 20 h 25"/>
                  <a:gd name="T8" fmla="*/ 44 w 45"/>
                  <a:gd name="T9" fmla="*/ 8 h 25"/>
                  <a:gd name="T10" fmla="*/ 40 w 45"/>
                  <a:gd name="T11" fmla="*/ 24 h 25"/>
                  <a:gd name="T12" fmla="*/ 22 w 45"/>
                  <a:gd name="T13" fmla="*/ 24 h 25"/>
                  <a:gd name="T14" fmla="*/ 0 w 45"/>
                  <a:gd name="T15" fmla="*/ 16 h 25"/>
                  <a:gd name="T16" fmla="*/ 5 w 45"/>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5"/>
                  <a:gd name="T28" fmla="*/ 0 h 25"/>
                  <a:gd name="T29" fmla="*/ 45 w 45"/>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5" h="25">
                    <a:moveTo>
                      <a:pt x="5" y="0"/>
                    </a:moveTo>
                    <a:lnTo>
                      <a:pt x="2" y="13"/>
                    </a:lnTo>
                    <a:lnTo>
                      <a:pt x="20" y="17"/>
                    </a:lnTo>
                    <a:lnTo>
                      <a:pt x="38" y="20"/>
                    </a:lnTo>
                    <a:lnTo>
                      <a:pt x="44" y="8"/>
                    </a:lnTo>
                    <a:lnTo>
                      <a:pt x="40" y="24"/>
                    </a:lnTo>
                    <a:lnTo>
                      <a:pt x="22" y="24"/>
                    </a:lnTo>
                    <a:lnTo>
                      <a:pt x="0" y="16"/>
                    </a:lnTo>
                    <a:lnTo>
                      <a:pt x="5" y="0"/>
                    </a:lnTo>
                  </a:path>
                </a:pathLst>
              </a:custGeom>
              <a:solidFill>
                <a:srgbClr val="606060"/>
              </a:solidFill>
              <a:ln w="9525" cap="rnd">
                <a:noFill/>
                <a:round/>
                <a:headEnd type="none" w="sm" len="sm"/>
                <a:tailEnd type="none" w="sm" len="sm"/>
              </a:ln>
            </p:spPr>
            <p:txBody>
              <a:bodyPr/>
              <a:lstStyle/>
              <a:p>
                <a:endParaRPr lang="es-ES"/>
              </a:p>
            </p:txBody>
          </p:sp>
          <p:sp>
            <p:nvSpPr>
              <p:cNvPr id="106613" name="Freeform 1069"/>
              <p:cNvSpPr>
                <a:spLocks/>
              </p:cNvSpPr>
              <p:nvPr/>
            </p:nvSpPr>
            <p:spPr bwMode="auto">
              <a:xfrm>
                <a:off x="1232" y="3190"/>
                <a:ext cx="140" cy="158"/>
              </a:xfrm>
              <a:custGeom>
                <a:avLst/>
                <a:gdLst>
                  <a:gd name="T0" fmla="*/ 62 w 140"/>
                  <a:gd name="T1" fmla="*/ 22 h 158"/>
                  <a:gd name="T2" fmla="*/ 86 w 140"/>
                  <a:gd name="T3" fmla="*/ 20 h 158"/>
                  <a:gd name="T4" fmla="*/ 102 w 140"/>
                  <a:gd name="T5" fmla="*/ 17 h 158"/>
                  <a:gd name="T6" fmla="*/ 107 w 140"/>
                  <a:gd name="T7" fmla="*/ 10 h 158"/>
                  <a:gd name="T8" fmla="*/ 107 w 140"/>
                  <a:gd name="T9" fmla="*/ 6 h 158"/>
                  <a:gd name="T10" fmla="*/ 110 w 140"/>
                  <a:gd name="T11" fmla="*/ 0 h 158"/>
                  <a:gd name="T12" fmla="*/ 125 w 140"/>
                  <a:gd name="T13" fmla="*/ 0 h 158"/>
                  <a:gd name="T14" fmla="*/ 139 w 140"/>
                  <a:gd name="T15" fmla="*/ 0 h 158"/>
                  <a:gd name="T16" fmla="*/ 121 w 140"/>
                  <a:gd name="T17" fmla="*/ 121 h 158"/>
                  <a:gd name="T18" fmla="*/ 110 w 140"/>
                  <a:gd name="T19" fmla="*/ 131 h 158"/>
                  <a:gd name="T20" fmla="*/ 96 w 140"/>
                  <a:gd name="T21" fmla="*/ 142 h 158"/>
                  <a:gd name="T22" fmla="*/ 77 w 140"/>
                  <a:gd name="T23" fmla="*/ 152 h 158"/>
                  <a:gd name="T24" fmla="*/ 53 w 140"/>
                  <a:gd name="T25" fmla="*/ 154 h 158"/>
                  <a:gd name="T26" fmla="*/ 21 w 140"/>
                  <a:gd name="T27" fmla="*/ 157 h 158"/>
                  <a:gd name="T28" fmla="*/ 2 w 140"/>
                  <a:gd name="T29" fmla="*/ 154 h 158"/>
                  <a:gd name="T30" fmla="*/ 0 w 140"/>
                  <a:gd name="T31" fmla="*/ 145 h 158"/>
                  <a:gd name="T32" fmla="*/ 1 w 140"/>
                  <a:gd name="T33" fmla="*/ 134 h 158"/>
                  <a:gd name="T34" fmla="*/ 14 w 140"/>
                  <a:gd name="T35" fmla="*/ 100 h 158"/>
                  <a:gd name="T36" fmla="*/ 25 w 140"/>
                  <a:gd name="T37" fmla="*/ 66 h 158"/>
                  <a:gd name="T38" fmla="*/ 30 w 140"/>
                  <a:gd name="T39" fmla="*/ 39 h 158"/>
                  <a:gd name="T40" fmla="*/ 30 w 140"/>
                  <a:gd name="T41" fmla="*/ 33 h 158"/>
                  <a:gd name="T42" fmla="*/ 36 w 140"/>
                  <a:gd name="T43" fmla="*/ 23 h 158"/>
                  <a:gd name="T44" fmla="*/ 45 w 140"/>
                  <a:gd name="T45" fmla="*/ 22 h 158"/>
                  <a:gd name="T46" fmla="*/ 62 w 140"/>
                  <a:gd name="T47" fmla="*/ 22 h 15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0"/>
                  <a:gd name="T73" fmla="*/ 0 h 158"/>
                  <a:gd name="T74" fmla="*/ 140 w 140"/>
                  <a:gd name="T75" fmla="*/ 158 h 15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0" h="158">
                    <a:moveTo>
                      <a:pt x="62" y="22"/>
                    </a:moveTo>
                    <a:lnTo>
                      <a:pt x="86" y="20"/>
                    </a:lnTo>
                    <a:lnTo>
                      <a:pt x="102" y="17"/>
                    </a:lnTo>
                    <a:lnTo>
                      <a:pt x="107" y="10"/>
                    </a:lnTo>
                    <a:lnTo>
                      <a:pt x="107" y="6"/>
                    </a:lnTo>
                    <a:lnTo>
                      <a:pt x="110" y="0"/>
                    </a:lnTo>
                    <a:lnTo>
                      <a:pt x="125" y="0"/>
                    </a:lnTo>
                    <a:lnTo>
                      <a:pt x="139" y="0"/>
                    </a:lnTo>
                    <a:lnTo>
                      <a:pt x="121" y="121"/>
                    </a:lnTo>
                    <a:lnTo>
                      <a:pt x="110" y="131"/>
                    </a:lnTo>
                    <a:lnTo>
                      <a:pt x="96" y="142"/>
                    </a:lnTo>
                    <a:lnTo>
                      <a:pt x="77" y="152"/>
                    </a:lnTo>
                    <a:lnTo>
                      <a:pt x="53" y="154"/>
                    </a:lnTo>
                    <a:lnTo>
                      <a:pt x="21" y="157"/>
                    </a:lnTo>
                    <a:lnTo>
                      <a:pt x="2" y="154"/>
                    </a:lnTo>
                    <a:lnTo>
                      <a:pt x="0" y="145"/>
                    </a:lnTo>
                    <a:lnTo>
                      <a:pt x="1" y="134"/>
                    </a:lnTo>
                    <a:lnTo>
                      <a:pt x="14" y="100"/>
                    </a:lnTo>
                    <a:lnTo>
                      <a:pt x="25" y="66"/>
                    </a:lnTo>
                    <a:lnTo>
                      <a:pt x="30" y="39"/>
                    </a:lnTo>
                    <a:lnTo>
                      <a:pt x="30" y="33"/>
                    </a:lnTo>
                    <a:lnTo>
                      <a:pt x="36" y="23"/>
                    </a:lnTo>
                    <a:lnTo>
                      <a:pt x="45" y="22"/>
                    </a:lnTo>
                    <a:lnTo>
                      <a:pt x="62" y="2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6614" name="Freeform 1070"/>
              <p:cNvSpPr>
                <a:spLocks/>
              </p:cNvSpPr>
              <p:nvPr/>
            </p:nvSpPr>
            <p:spPr bwMode="auto">
              <a:xfrm>
                <a:off x="1251" y="3197"/>
                <a:ext cx="112" cy="145"/>
              </a:xfrm>
              <a:custGeom>
                <a:avLst/>
                <a:gdLst>
                  <a:gd name="T0" fmla="*/ 37 w 112"/>
                  <a:gd name="T1" fmla="*/ 27 h 145"/>
                  <a:gd name="T2" fmla="*/ 57 w 112"/>
                  <a:gd name="T3" fmla="*/ 26 h 145"/>
                  <a:gd name="T4" fmla="*/ 80 w 112"/>
                  <a:gd name="T5" fmla="*/ 24 h 145"/>
                  <a:gd name="T6" fmla="*/ 92 w 112"/>
                  <a:gd name="T7" fmla="*/ 18 h 145"/>
                  <a:gd name="T8" fmla="*/ 100 w 112"/>
                  <a:gd name="T9" fmla="*/ 12 h 145"/>
                  <a:gd name="T10" fmla="*/ 111 w 112"/>
                  <a:gd name="T11" fmla="*/ 0 h 145"/>
                  <a:gd name="T12" fmla="*/ 96 w 112"/>
                  <a:gd name="T13" fmla="*/ 110 h 145"/>
                  <a:gd name="T14" fmla="*/ 88 w 112"/>
                  <a:gd name="T15" fmla="*/ 120 h 145"/>
                  <a:gd name="T16" fmla="*/ 75 w 112"/>
                  <a:gd name="T17" fmla="*/ 128 h 145"/>
                  <a:gd name="T18" fmla="*/ 62 w 112"/>
                  <a:gd name="T19" fmla="*/ 136 h 145"/>
                  <a:gd name="T20" fmla="*/ 51 w 112"/>
                  <a:gd name="T21" fmla="*/ 139 h 145"/>
                  <a:gd name="T22" fmla="*/ 37 w 112"/>
                  <a:gd name="T23" fmla="*/ 141 h 145"/>
                  <a:gd name="T24" fmla="*/ 24 w 112"/>
                  <a:gd name="T25" fmla="*/ 144 h 145"/>
                  <a:gd name="T26" fmla="*/ 8 w 112"/>
                  <a:gd name="T27" fmla="*/ 144 h 145"/>
                  <a:gd name="T28" fmla="*/ 2 w 112"/>
                  <a:gd name="T29" fmla="*/ 141 h 145"/>
                  <a:gd name="T30" fmla="*/ 0 w 112"/>
                  <a:gd name="T31" fmla="*/ 136 h 145"/>
                  <a:gd name="T32" fmla="*/ 0 w 112"/>
                  <a:gd name="T33" fmla="*/ 128 h 145"/>
                  <a:gd name="T34" fmla="*/ 10 w 112"/>
                  <a:gd name="T35" fmla="*/ 107 h 145"/>
                  <a:gd name="T36" fmla="*/ 25 w 112"/>
                  <a:gd name="T37" fmla="*/ 43 h 145"/>
                  <a:gd name="T38" fmla="*/ 28 w 112"/>
                  <a:gd name="T39" fmla="*/ 32 h 145"/>
                  <a:gd name="T40" fmla="*/ 37 w 112"/>
                  <a:gd name="T41" fmla="*/ 27 h 14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145"/>
                  <a:gd name="T65" fmla="*/ 112 w 112"/>
                  <a:gd name="T66" fmla="*/ 145 h 14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145">
                    <a:moveTo>
                      <a:pt x="37" y="27"/>
                    </a:moveTo>
                    <a:lnTo>
                      <a:pt x="57" y="26"/>
                    </a:lnTo>
                    <a:lnTo>
                      <a:pt x="80" y="24"/>
                    </a:lnTo>
                    <a:lnTo>
                      <a:pt x="92" y="18"/>
                    </a:lnTo>
                    <a:lnTo>
                      <a:pt x="100" y="12"/>
                    </a:lnTo>
                    <a:lnTo>
                      <a:pt x="111" y="0"/>
                    </a:lnTo>
                    <a:lnTo>
                      <a:pt x="96" y="110"/>
                    </a:lnTo>
                    <a:lnTo>
                      <a:pt x="88" y="120"/>
                    </a:lnTo>
                    <a:lnTo>
                      <a:pt x="75" y="128"/>
                    </a:lnTo>
                    <a:lnTo>
                      <a:pt x="62" y="136"/>
                    </a:lnTo>
                    <a:lnTo>
                      <a:pt x="51" y="139"/>
                    </a:lnTo>
                    <a:lnTo>
                      <a:pt x="37" y="141"/>
                    </a:lnTo>
                    <a:lnTo>
                      <a:pt x="24" y="144"/>
                    </a:lnTo>
                    <a:lnTo>
                      <a:pt x="8" y="144"/>
                    </a:lnTo>
                    <a:lnTo>
                      <a:pt x="2" y="141"/>
                    </a:lnTo>
                    <a:lnTo>
                      <a:pt x="0" y="136"/>
                    </a:lnTo>
                    <a:lnTo>
                      <a:pt x="0" y="128"/>
                    </a:lnTo>
                    <a:lnTo>
                      <a:pt x="10" y="107"/>
                    </a:lnTo>
                    <a:lnTo>
                      <a:pt x="25" y="43"/>
                    </a:lnTo>
                    <a:lnTo>
                      <a:pt x="28" y="32"/>
                    </a:lnTo>
                    <a:lnTo>
                      <a:pt x="37" y="27"/>
                    </a:lnTo>
                  </a:path>
                </a:pathLst>
              </a:custGeom>
              <a:solidFill>
                <a:srgbClr val="606060"/>
              </a:solidFill>
              <a:ln w="9525" cap="rnd">
                <a:noFill/>
                <a:round/>
                <a:headEnd type="none" w="sm" len="sm"/>
                <a:tailEnd type="none" w="sm" len="sm"/>
              </a:ln>
            </p:spPr>
            <p:txBody>
              <a:bodyPr/>
              <a:lstStyle/>
              <a:p>
                <a:endParaRPr lang="es-ES"/>
              </a:p>
            </p:txBody>
          </p:sp>
          <p:sp>
            <p:nvSpPr>
              <p:cNvPr id="106615" name="Freeform 1071"/>
              <p:cNvSpPr>
                <a:spLocks/>
              </p:cNvSpPr>
              <p:nvPr/>
            </p:nvSpPr>
            <p:spPr bwMode="auto">
              <a:xfrm>
                <a:off x="1120" y="3341"/>
                <a:ext cx="26" cy="83"/>
              </a:xfrm>
              <a:custGeom>
                <a:avLst/>
                <a:gdLst>
                  <a:gd name="T0" fmla="*/ 12 w 26"/>
                  <a:gd name="T1" fmla="*/ 0 h 83"/>
                  <a:gd name="T2" fmla="*/ 0 w 26"/>
                  <a:gd name="T3" fmla="*/ 3 h 83"/>
                  <a:gd name="T4" fmla="*/ 12 w 26"/>
                  <a:gd name="T5" fmla="*/ 7 h 83"/>
                  <a:gd name="T6" fmla="*/ 12 w 26"/>
                  <a:gd name="T7" fmla="*/ 14 h 83"/>
                  <a:gd name="T8" fmla="*/ 12 w 26"/>
                  <a:gd name="T9" fmla="*/ 21 h 83"/>
                  <a:gd name="T10" fmla="*/ 12 w 26"/>
                  <a:gd name="T11" fmla="*/ 37 h 83"/>
                  <a:gd name="T12" fmla="*/ 12 w 26"/>
                  <a:gd name="T13" fmla="*/ 82 h 83"/>
                  <a:gd name="T14" fmla="*/ 25 w 26"/>
                  <a:gd name="T15" fmla="*/ 80 h 83"/>
                  <a:gd name="T16" fmla="*/ 25 w 26"/>
                  <a:gd name="T17" fmla="*/ 35 h 83"/>
                  <a:gd name="T18" fmla="*/ 12 w 26"/>
                  <a:gd name="T19" fmla="*/ 22 h 83"/>
                  <a:gd name="T20" fmla="*/ 25 w 26"/>
                  <a:gd name="T21" fmla="*/ 15 h 83"/>
                  <a:gd name="T22" fmla="*/ 25 w 26"/>
                  <a:gd name="T23" fmla="*/ 14 h 83"/>
                  <a:gd name="T24" fmla="*/ 25 w 26"/>
                  <a:gd name="T25" fmla="*/ 8 h 83"/>
                  <a:gd name="T26" fmla="*/ 12 w 26"/>
                  <a:gd name="T27" fmla="*/ 3 h 83"/>
                  <a:gd name="T28" fmla="*/ 12 w 26"/>
                  <a:gd name="T29" fmla="*/ 0 h 8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83"/>
                  <a:gd name="T47" fmla="*/ 26 w 26"/>
                  <a:gd name="T48" fmla="*/ 83 h 8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83">
                    <a:moveTo>
                      <a:pt x="12" y="0"/>
                    </a:moveTo>
                    <a:lnTo>
                      <a:pt x="0" y="3"/>
                    </a:lnTo>
                    <a:lnTo>
                      <a:pt x="12" y="7"/>
                    </a:lnTo>
                    <a:lnTo>
                      <a:pt x="12" y="14"/>
                    </a:lnTo>
                    <a:lnTo>
                      <a:pt x="12" y="21"/>
                    </a:lnTo>
                    <a:lnTo>
                      <a:pt x="12" y="37"/>
                    </a:lnTo>
                    <a:lnTo>
                      <a:pt x="12" y="82"/>
                    </a:lnTo>
                    <a:lnTo>
                      <a:pt x="25" y="80"/>
                    </a:lnTo>
                    <a:lnTo>
                      <a:pt x="25" y="35"/>
                    </a:lnTo>
                    <a:lnTo>
                      <a:pt x="12" y="22"/>
                    </a:lnTo>
                    <a:lnTo>
                      <a:pt x="25" y="15"/>
                    </a:lnTo>
                    <a:lnTo>
                      <a:pt x="25" y="14"/>
                    </a:lnTo>
                    <a:lnTo>
                      <a:pt x="25" y="8"/>
                    </a:lnTo>
                    <a:lnTo>
                      <a:pt x="12" y="3"/>
                    </a:lnTo>
                    <a:lnTo>
                      <a:pt x="12" y="0"/>
                    </a:lnTo>
                  </a:path>
                </a:pathLst>
              </a:custGeom>
              <a:solidFill>
                <a:srgbClr val="606060"/>
              </a:solidFill>
              <a:ln w="9525" cap="rnd">
                <a:noFill/>
                <a:round/>
                <a:headEnd type="none" w="sm" len="sm"/>
                <a:tailEnd type="none" w="sm" len="sm"/>
              </a:ln>
            </p:spPr>
            <p:txBody>
              <a:bodyPr/>
              <a:lstStyle/>
              <a:p>
                <a:endParaRPr lang="es-ES"/>
              </a:p>
            </p:txBody>
          </p:sp>
          <p:sp>
            <p:nvSpPr>
              <p:cNvPr id="106616" name="Freeform 1072"/>
              <p:cNvSpPr>
                <a:spLocks/>
              </p:cNvSpPr>
              <p:nvPr/>
            </p:nvSpPr>
            <p:spPr bwMode="auto">
              <a:xfrm>
                <a:off x="1132" y="3341"/>
                <a:ext cx="30" cy="26"/>
              </a:xfrm>
              <a:custGeom>
                <a:avLst/>
                <a:gdLst>
                  <a:gd name="T0" fmla="*/ 0 w 30"/>
                  <a:gd name="T1" fmla="*/ 0 h 26"/>
                  <a:gd name="T2" fmla="*/ 15 w 30"/>
                  <a:gd name="T3" fmla="*/ 25 h 26"/>
                  <a:gd name="T4" fmla="*/ 25 w 30"/>
                  <a:gd name="T5" fmla="*/ 25 h 26"/>
                  <a:gd name="T6" fmla="*/ 29 w 30"/>
                  <a:gd name="T7" fmla="*/ 25 h 26"/>
                  <a:gd name="T8" fmla="*/ 20 w 30"/>
                  <a:gd name="T9" fmla="*/ 0 h 26"/>
                  <a:gd name="T10" fmla="*/ 0 w 30"/>
                  <a:gd name="T11" fmla="*/ 0 h 26"/>
                  <a:gd name="T12" fmla="*/ 0 60000 65536"/>
                  <a:gd name="T13" fmla="*/ 0 60000 65536"/>
                  <a:gd name="T14" fmla="*/ 0 60000 65536"/>
                  <a:gd name="T15" fmla="*/ 0 60000 65536"/>
                  <a:gd name="T16" fmla="*/ 0 60000 65536"/>
                  <a:gd name="T17" fmla="*/ 0 60000 65536"/>
                  <a:gd name="T18" fmla="*/ 0 w 30"/>
                  <a:gd name="T19" fmla="*/ 0 h 26"/>
                  <a:gd name="T20" fmla="*/ 30 w 30"/>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30" h="26">
                    <a:moveTo>
                      <a:pt x="0" y="0"/>
                    </a:moveTo>
                    <a:lnTo>
                      <a:pt x="15" y="25"/>
                    </a:lnTo>
                    <a:lnTo>
                      <a:pt x="25" y="25"/>
                    </a:lnTo>
                    <a:lnTo>
                      <a:pt x="29" y="25"/>
                    </a:lnTo>
                    <a:lnTo>
                      <a:pt x="20" y="0"/>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6617" name="Rectangle 1073"/>
              <p:cNvSpPr>
                <a:spLocks noChangeArrowheads="1"/>
              </p:cNvSpPr>
              <p:nvPr/>
            </p:nvSpPr>
            <p:spPr bwMode="auto">
              <a:xfrm>
                <a:off x="963" y="3334"/>
                <a:ext cx="62" cy="182"/>
              </a:xfrm>
              <a:prstGeom prst="rect">
                <a:avLst/>
              </a:prstGeom>
              <a:solidFill>
                <a:srgbClr val="402000"/>
              </a:solidFill>
              <a:ln w="12700">
                <a:solidFill>
                  <a:srgbClr val="000000"/>
                </a:solidFill>
                <a:miter lim="800000"/>
                <a:headEnd/>
                <a:tailEnd/>
              </a:ln>
            </p:spPr>
            <p:txBody>
              <a:bodyPr wrap="none" anchor="ctr"/>
              <a:lstStyle/>
              <a:p>
                <a:pPr eaLnBrk="0" hangingPunct="0"/>
                <a:endParaRPr lang="es-ES"/>
              </a:p>
            </p:txBody>
          </p:sp>
          <p:sp>
            <p:nvSpPr>
              <p:cNvPr id="106618" name="Freeform 1074"/>
              <p:cNvSpPr>
                <a:spLocks/>
              </p:cNvSpPr>
              <p:nvPr/>
            </p:nvSpPr>
            <p:spPr bwMode="auto">
              <a:xfrm>
                <a:off x="930" y="3318"/>
                <a:ext cx="34" cy="202"/>
              </a:xfrm>
              <a:custGeom>
                <a:avLst/>
                <a:gdLst>
                  <a:gd name="T0" fmla="*/ 33 w 34"/>
                  <a:gd name="T1" fmla="*/ 6 h 202"/>
                  <a:gd name="T2" fmla="*/ 33 w 34"/>
                  <a:gd name="T3" fmla="*/ 201 h 202"/>
                  <a:gd name="T4" fmla="*/ 0 w 34"/>
                  <a:gd name="T5" fmla="*/ 167 h 202"/>
                  <a:gd name="T6" fmla="*/ 0 w 34"/>
                  <a:gd name="T7" fmla="*/ 0 h 202"/>
                  <a:gd name="T8" fmla="*/ 33 w 34"/>
                  <a:gd name="T9" fmla="*/ 6 h 202"/>
                  <a:gd name="T10" fmla="*/ 0 60000 65536"/>
                  <a:gd name="T11" fmla="*/ 0 60000 65536"/>
                  <a:gd name="T12" fmla="*/ 0 60000 65536"/>
                  <a:gd name="T13" fmla="*/ 0 60000 65536"/>
                  <a:gd name="T14" fmla="*/ 0 60000 65536"/>
                  <a:gd name="T15" fmla="*/ 0 w 34"/>
                  <a:gd name="T16" fmla="*/ 0 h 202"/>
                  <a:gd name="T17" fmla="*/ 34 w 34"/>
                  <a:gd name="T18" fmla="*/ 202 h 202"/>
                </a:gdLst>
                <a:ahLst/>
                <a:cxnLst>
                  <a:cxn ang="T10">
                    <a:pos x="T0" y="T1"/>
                  </a:cxn>
                  <a:cxn ang="T11">
                    <a:pos x="T2" y="T3"/>
                  </a:cxn>
                  <a:cxn ang="T12">
                    <a:pos x="T4" y="T5"/>
                  </a:cxn>
                  <a:cxn ang="T13">
                    <a:pos x="T6" y="T7"/>
                  </a:cxn>
                  <a:cxn ang="T14">
                    <a:pos x="T8" y="T9"/>
                  </a:cxn>
                </a:cxnLst>
                <a:rect l="T15" t="T16" r="T17" b="T18"/>
                <a:pathLst>
                  <a:path w="34" h="202">
                    <a:moveTo>
                      <a:pt x="33" y="6"/>
                    </a:moveTo>
                    <a:lnTo>
                      <a:pt x="33" y="201"/>
                    </a:lnTo>
                    <a:lnTo>
                      <a:pt x="0" y="167"/>
                    </a:lnTo>
                    <a:lnTo>
                      <a:pt x="0" y="0"/>
                    </a:lnTo>
                    <a:lnTo>
                      <a:pt x="33" y="6"/>
                    </a:lnTo>
                  </a:path>
                </a:pathLst>
              </a:custGeom>
              <a:solidFill>
                <a:srgbClr val="201000"/>
              </a:solidFill>
              <a:ln w="12700" cap="rnd">
                <a:solidFill>
                  <a:srgbClr val="000000"/>
                </a:solidFill>
                <a:round/>
                <a:headEnd type="none" w="sm" len="sm"/>
                <a:tailEnd type="none" w="sm" len="sm"/>
              </a:ln>
            </p:spPr>
            <p:txBody>
              <a:bodyPr/>
              <a:lstStyle/>
              <a:p>
                <a:endParaRPr lang="es-ES"/>
              </a:p>
            </p:txBody>
          </p:sp>
          <p:sp>
            <p:nvSpPr>
              <p:cNvPr id="106619" name="Freeform 1075"/>
              <p:cNvSpPr>
                <a:spLocks/>
              </p:cNvSpPr>
              <p:nvPr/>
            </p:nvSpPr>
            <p:spPr bwMode="auto">
              <a:xfrm>
                <a:off x="527" y="3073"/>
                <a:ext cx="810" cy="246"/>
              </a:xfrm>
              <a:custGeom>
                <a:avLst/>
                <a:gdLst>
                  <a:gd name="T0" fmla="*/ 396 w 810"/>
                  <a:gd name="T1" fmla="*/ 0 h 246"/>
                  <a:gd name="T2" fmla="*/ 0 w 810"/>
                  <a:gd name="T3" fmla="*/ 0 h 246"/>
                  <a:gd name="T4" fmla="*/ 216 w 810"/>
                  <a:gd name="T5" fmla="*/ 245 h 246"/>
                  <a:gd name="T6" fmla="*/ 809 w 810"/>
                  <a:gd name="T7" fmla="*/ 245 h 246"/>
                  <a:gd name="T8" fmla="*/ 396 w 810"/>
                  <a:gd name="T9" fmla="*/ 0 h 246"/>
                  <a:gd name="T10" fmla="*/ 0 60000 65536"/>
                  <a:gd name="T11" fmla="*/ 0 60000 65536"/>
                  <a:gd name="T12" fmla="*/ 0 60000 65536"/>
                  <a:gd name="T13" fmla="*/ 0 60000 65536"/>
                  <a:gd name="T14" fmla="*/ 0 60000 65536"/>
                  <a:gd name="T15" fmla="*/ 0 w 810"/>
                  <a:gd name="T16" fmla="*/ 0 h 246"/>
                  <a:gd name="T17" fmla="*/ 810 w 810"/>
                  <a:gd name="T18" fmla="*/ 246 h 246"/>
                </a:gdLst>
                <a:ahLst/>
                <a:cxnLst>
                  <a:cxn ang="T10">
                    <a:pos x="T0" y="T1"/>
                  </a:cxn>
                  <a:cxn ang="T11">
                    <a:pos x="T2" y="T3"/>
                  </a:cxn>
                  <a:cxn ang="T12">
                    <a:pos x="T4" y="T5"/>
                  </a:cxn>
                  <a:cxn ang="T13">
                    <a:pos x="T6" y="T7"/>
                  </a:cxn>
                  <a:cxn ang="T14">
                    <a:pos x="T8" y="T9"/>
                  </a:cxn>
                </a:cxnLst>
                <a:rect l="T15" t="T16" r="T17" b="T18"/>
                <a:pathLst>
                  <a:path w="810" h="246">
                    <a:moveTo>
                      <a:pt x="396" y="0"/>
                    </a:moveTo>
                    <a:lnTo>
                      <a:pt x="0" y="0"/>
                    </a:lnTo>
                    <a:lnTo>
                      <a:pt x="216" y="245"/>
                    </a:lnTo>
                    <a:lnTo>
                      <a:pt x="809" y="245"/>
                    </a:lnTo>
                    <a:lnTo>
                      <a:pt x="396" y="0"/>
                    </a:lnTo>
                  </a:path>
                </a:pathLst>
              </a:custGeom>
              <a:solidFill>
                <a:srgbClr val="603000"/>
              </a:solidFill>
              <a:ln w="12700" cap="rnd">
                <a:solidFill>
                  <a:srgbClr val="000000"/>
                </a:solidFill>
                <a:round/>
                <a:headEnd type="none" w="sm" len="sm"/>
                <a:tailEnd type="none" w="sm" len="sm"/>
              </a:ln>
            </p:spPr>
            <p:txBody>
              <a:bodyPr/>
              <a:lstStyle/>
              <a:p>
                <a:endParaRPr lang="es-ES"/>
              </a:p>
            </p:txBody>
          </p:sp>
          <p:sp>
            <p:nvSpPr>
              <p:cNvPr id="106620" name="Freeform 1076"/>
              <p:cNvSpPr>
                <a:spLocks/>
              </p:cNvSpPr>
              <p:nvPr/>
            </p:nvSpPr>
            <p:spPr bwMode="auto">
              <a:xfrm>
                <a:off x="526" y="3073"/>
                <a:ext cx="216" cy="270"/>
              </a:xfrm>
              <a:custGeom>
                <a:avLst/>
                <a:gdLst>
                  <a:gd name="T0" fmla="*/ 215 w 216"/>
                  <a:gd name="T1" fmla="*/ 245 h 270"/>
                  <a:gd name="T2" fmla="*/ 0 w 216"/>
                  <a:gd name="T3" fmla="*/ 0 h 270"/>
                  <a:gd name="T4" fmla="*/ 0 w 216"/>
                  <a:gd name="T5" fmla="*/ 10 h 270"/>
                  <a:gd name="T6" fmla="*/ 215 w 216"/>
                  <a:gd name="T7" fmla="*/ 269 h 270"/>
                  <a:gd name="T8" fmla="*/ 215 w 216"/>
                  <a:gd name="T9" fmla="*/ 245 h 270"/>
                  <a:gd name="T10" fmla="*/ 0 60000 65536"/>
                  <a:gd name="T11" fmla="*/ 0 60000 65536"/>
                  <a:gd name="T12" fmla="*/ 0 60000 65536"/>
                  <a:gd name="T13" fmla="*/ 0 60000 65536"/>
                  <a:gd name="T14" fmla="*/ 0 60000 65536"/>
                  <a:gd name="T15" fmla="*/ 0 w 216"/>
                  <a:gd name="T16" fmla="*/ 0 h 270"/>
                  <a:gd name="T17" fmla="*/ 216 w 216"/>
                  <a:gd name="T18" fmla="*/ 270 h 270"/>
                </a:gdLst>
                <a:ahLst/>
                <a:cxnLst>
                  <a:cxn ang="T10">
                    <a:pos x="T0" y="T1"/>
                  </a:cxn>
                  <a:cxn ang="T11">
                    <a:pos x="T2" y="T3"/>
                  </a:cxn>
                  <a:cxn ang="T12">
                    <a:pos x="T4" y="T5"/>
                  </a:cxn>
                  <a:cxn ang="T13">
                    <a:pos x="T6" y="T7"/>
                  </a:cxn>
                  <a:cxn ang="T14">
                    <a:pos x="T8" y="T9"/>
                  </a:cxn>
                </a:cxnLst>
                <a:rect l="T15" t="T16" r="T17" b="T18"/>
                <a:pathLst>
                  <a:path w="216" h="270">
                    <a:moveTo>
                      <a:pt x="215" y="245"/>
                    </a:moveTo>
                    <a:lnTo>
                      <a:pt x="0" y="0"/>
                    </a:lnTo>
                    <a:lnTo>
                      <a:pt x="0" y="10"/>
                    </a:lnTo>
                    <a:lnTo>
                      <a:pt x="215" y="269"/>
                    </a:lnTo>
                    <a:lnTo>
                      <a:pt x="215" y="245"/>
                    </a:lnTo>
                  </a:path>
                </a:pathLst>
              </a:custGeom>
              <a:solidFill>
                <a:srgbClr val="201000"/>
              </a:solidFill>
              <a:ln w="12700" cap="rnd">
                <a:solidFill>
                  <a:srgbClr val="000000"/>
                </a:solidFill>
                <a:round/>
                <a:headEnd type="none" w="sm" len="sm"/>
                <a:tailEnd type="none" w="sm" len="sm"/>
              </a:ln>
            </p:spPr>
            <p:txBody>
              <a:bodyPr/>
              <a:lstStyle/>
              <a:p>
                <a:endParaRPr lang="es-ES"/>
              </a:p>
            </p:txBody>
          </p:sp>
          <p:sp>
            <p:nvSpPr>
              <p:cNvPr id="106621" name="Freeform 1077"/>
              <p:cNvSpPr>
                <a:spLocks/>
              </p:cNvSpPr>
              <p:nvPr/>
            </p:nvSpPr>
            <p:spPr bwMode="auto">
              <a:xfrm>
                <a:off x="741" y="3317"/>
                <a:ext cx="596" cy="26"/>
              </a:xfrm>
              <a:custGeom>
                <a:avLst/>
                <a:gdLst>
                  <a:gd name="T0" fmla="*/ 0 w 596"/>
                  <a:gd name="T1" fmla="*/ 25 h 26"/>
                  <a:gd name="T2" fmla="*/ 0 w 596"/>
                  <a:gd name="T3" fmla="*/ 0 h 26"/>
                  <a:gd name="T4" fmla="*/ 595 w 596"/>
                  <a:gd name="T5" fmla="*/ 0 h 26"/>
                  <a:gd name="T6" fmla="*/ 595 w 596"/>
                  <a:gd name="T7" fmla="*/ 25 h 26"/>
                  <a:gd name="T8" fmla="*/ 0 w 596"/>
                  <a:gd name="T9" fmla="*/ 25 h 26"/>
                  <a:gd name="T10" fmla="*/ 0 60000 65536"/>
                  <a:gd name="T11" fmla="*/ 0 60000 65536"/>
                  <a:gd name="T12" fmla="*/ 0 60000 65536"/>
                  <a:gd name="T13" fmla="*/ 0 60000 65536"/>
                  <a:gd name="T14" fmla="*/ 0 60000 65536"/>
                  <a:gd name="T15" fmla="*/ 0 w 596"/>
                  <a:gd name="T16" fmla="*/ 0 h 26"/>
                  <a:gd name="T17" fmla="*/ 596 w 596"/>
                  <a:gd name="T18" fmla="*/ 26 h 26"/>
                </a:gdLst>
                <a:ahLst/>
                <a:cxnLst>
                  <a:cxn ang="T10">
                    <a:pos x="T0" y="T1"/>
                  </a:cxn>
                  <a:cxn ang="T11">
                    <a:pos x="T2" y="T3"/>
                  </a:cxn>
                  <a:cxn ang="T12">
                    <a:pos x="T4" y="T5"/>
                  </a:cxn>
                  <a:cxn ang="T13">
                    <a:pos x="T6" y="T7"/>
                  </a:cxn>
                  <a:cxn ang="T14">
                    <a:pos x="T8" y="T9"/>
                  </a:cxn>
                </a:cxnLst>
                <a:rect l="T15" t="T16" r="T17" b="T18"/>
                <a:pathLst>
                  <a:path w="596" h="26">
                    <a:moveTo>
                      <a:pt x="0" y="25"/>
                    </a:moveTo>
                    <a:lnTo>
                      <a:pt x="0" y="0"/>
                    </a:lnTo>
                    <a:lnTo>
                      <a:pt x="595" y="0"/>
                    </a:lnTo>
                    <a:lnTo>
                      <a:pt x="595" y="25"/>
                    </a:lnTo>
                    <a:lnTo>
                      <a:pt x="0" y="25"/>
                    </a:lnTo>
                  </a:path>
                </a:pathLst>
              </a:custGeom>
              <a:solidFill>
                <a:srgbClr val="402000"/>
              </a:solidFill>
              <a:ln w="12700" cap="rnd">
                <a:solidFill>
                  <a:srgbClr val="000000"/>
                </a:solidFill>
                <a:round/>
                <a:headEnd type="none" w="sm" len="sm"/>
                <a:tailEnd type="none" w="sm" len="sm"/>
              </a:ln>
            </p:spPr>
            <p:txBody>
              <a:bodyPr/>
              <a:lstStyle/>
              <a:p>
                <a:endParaRPr lang="es-ES"/>
              </a:p>
            </p:txBody>
          </p:sp>
          <p:sp>
            <p:nvSpPr>
              <p:cNvPr id="106622" name="Freeform 1078"/>
              <p:cNvSpPr>
                <a:spLocks/>
              </p:cNvSpPr>
              <p:nvPr/>
            </p:nvSpPr>
            <p:spPr bwMode="auto">
              <a:xfrm>
                <a:off x="580" y="3354"/>
                <a:ext cx="93" cy="45"/>
              </a:xfrm>
              <a:custGeom>
                <a:avLst/>
                <a:gdLst>
                  <a:gd name="T0" fmla="*/ 36 w 93"/>
                  <a:gd name="T1" fmla="*/ 0 h 45"/>
                  <a:gd name="T2" fmla="*/ 34 w 93"/>
                  <a:gd name="T3" fmla="*/ 12 h 45"/>
                  <a:gd name="T4" fmla="*/ 59 w 93"/>
                  <a:gd name="T5" fmla="*/ 22 h 45"/>
                  <a:gd name="T6" fmla="*/ 80 w 93"/>
                  <a:gd name="T7" fmla="*/ 27 h 45"/>
                  <a:gd name="T8" fmla="*/ 92 w 93"/>
                  <a:gd name="T9" fmla="*/ 30 h 45"/>
                  <a:gd name="T10" fmla="*/ 92 w 93"/>
                  <a:gd name="T11" fmla="*/ 38 h 45"/>
                  <a:gd name="T12" fmla="*/ 75 w 93"/>
                  <a:gd name="T13" fmla="*/ 41 h 45"/>
                  <a:gd name="T14" fmla="*/ 54 w 93"/>
                  <a:gd name="T15" fmla="*/ 44 h 45"/>
                  <a:gd name="T16" fmla="*/ 34 w 93"/>
                  <a:gd name="T17" fmla="*/ 40 h 45"/>
                  <a:gd name="T18" fmla="*/ 24 w 93"/>
                  <a:gd name="T19" fmla="*/ 37 h 45"/>
                  <a:gd name="T20" fmla="*/ 23 w 93"/>
                  <a:gd name="T21" fmla="*/ 40 h 45"/>
                  <a:gd name="T22" fmla="*/ 9 w 93"/>
                  <a:gd name="T23" fmla="*/ 40 h 45"/>
                  <a:gd name="T24" fmla="*/ 0 w 93"/>
                  <a:gd name="T25" fmla="*/ 38 h 45"/>
                  <a:gd name="T26" fmla="*/ 0 w 93"/>
                  <a:gd name="T27" fmla="*/ 32 h 45"/>
                  <a:gd name="T28" fmla="*/ 0 w 93"/>
                  <a:gd name="T29" fmla="*/ 30 h 45"/>
                  <a:gd name="T30" fmla="*/ 0 w 93"/>
                  <a:gd name="T31" fmla="*/ 20 h 45"/>
                  <a:gd name="T32" fmla="*/ 1 w 93"/>
                  <a:gd name="T33" fmla="*/ 15 h 45"/>
                  <a:gd name="T34" fmla="*/ 6 w 93"/>
                  <a:gd name="T35" fmla="*/ 10 h 45"/>
                  <a:gd name="T36" fmla="*/ 7 w 93"/>
                  <a:gd name="T37" fmla="*/ 0 h 45"/>
                  <a:gd name="T38" fmla="*/ 36 w 93"/>
                  <a:gd name="T39" fmla="*/ 0 h 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3"/>
                  <a:gd name="T61" fmla="*/ 0 h 45"/>
                  <a:gd name="T62" fmla="*/ 93 w 93"/>
                  <a:gd name="T63" fmla="*/ 45 h 4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3" h="45">
                    <a:moveTo>
                      <a:pt x="36" y="0"/>
                    </a:moveTo>
                    <a:lnTo>
                      <a:pt x="34" y="12"/>
                    </a:lnTo>
                    <a:lnTo>
                      <a:pt x="59" y="22"/>
                    </a:lnTo>
                    <a:lnTo>
                      <a:pt x="80" y="27"/>
                    </a:lnTo>
                    <a:lnTo>
                      <a:pt x="92" y="30"/>
                    </a:lnTo>
                    <a:lnTo>
                      <a:pt x="92" y="38"/>
                    </a:lnTo>
                    <a:lnTo>
                      <a:pt x="75" y="41"/>
                    </a:lnTo>
                    <a:lnTo>
                      <a:pt x="54" y="44"/>
                    </a:lnTo>
                    <a:lnTo>
                      <a:pt x="34" y="40"/>
                    </a:lnTo>
                    <a:lnTo>
                      <a:pt x="24" y="37"/>
                    </a:lnTo>
                    <a:lnTo>
                      <a:pt x="23" y="40"/>
                    </a:lnTo>
                    <a:lnTo>
                      <a:pt x="9" y="40"/>
                    </a:lnTo>
                    <a:lnTo>
                      <a:pt x="0" y="38"/>
                    </a:lnTo>
                    <a:lnTo>
                      <a:pt x="0" y="32"/>
                    </a:lnTo>
                    <a:lnTo>
                      <a:pt x="0" y="30"/>
                    </a:lnTo>
                    <a:lnTo>
                      <a:pt x="0" y="20"/>
                    </a:lnTo>
                    <a:lnTo>
                      <a:pt x="1" y="15"/>
                    </a:lnTo>
                    <a:lnTo>
                      <a:pt x="6" y="10"/>
                    </a:lnTo>
                    <a:lnTo>
                      <a:pt x="7" y="0"/>
                    </a:lnTo>
                    <a:lnTo>
                      <a:pt x="36"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623" name="Freeform 1079"/>
              <p:cNvSpPr>
                <a:spLocks/>
              </p:cNvSpPr>
              <p:nvPr/>
            </p:nvSpPr>
            <p:spPr bwMode="auto">
              <a:xfrm>
                <a:off x="617" y="3370"/>
                <a:ext cx="27" cy="25"/>
              </a:xfrm>
              <a:custGeom>
                <a:avLst/>
                <a:gdLst>
                  <a:gd name="T0" fmla="*/ 6 w 27"/>
                  <a:gd name="T1" fmla="*/ 0 h 25"/>
                  <a:gd name="T2" fmla="*/ 0 w 27"/>
                  <a:gd name="T3" fmla="*/ 12 h 25"/>
                  <a:gd name="T4" fmla="*/ 22 w 27"/>
                  <a:gd name="T5" fmla="*/ 24 h 25"/>
                  <a:gd name="T6" fmla="*/ 26 w 27"/>
                  <a:gd name="T7" fmla="*/ 14 h 25"/>
                  <a:gd name="T8" fmla="*/ 6 w 27"/>
                  <a:gd name="T9" fmla="*/ 0 h 25"/>
                  <a:gd name="T10" fmla="*/ 0 60000 65536"/>
                  <a:gd name="T11" fmla="*/ 0 60000 65536"/>
                  <a:gd name="T12" fmla="*/ 0 60000 65536"/>
                  <a:gd name="T13" fmla="*/ 0 60000 65536"/>
                  <a:gd name="T14" fmla="*/ 0 60000 65536"/>
                  <a:gd name="T15" fmla="*/ 0 w 27"/>
                  <a:gd name="T16" fmla="*/ 0 h 25"/>
                  <a:gd name="T17" fmla="*/ 27 w 27"/>
                  <a:gd name="T18" fmla="*/ 25 h 25"/>
                </a:gdLst>
                <a:ahLst/>
                <a:cxnLst>
                  <a:cxn ang="T10">
                    <a:pos x="T0" y="T1"/>
                  </a:cxn>
                  <a:cxn ang="T11">
                    <a:pos x="T2" y="T3"/>
                  </a:cxn>
                  <a:cxn ang="T12">
                    <a:pos x="T4" y="T5"/>
                  </a:cxn>
                  <a:cxn ang="T13">
                    <a:pos x="T6" y="T7"/>
                  </a:cxn>
                  <a:cxn ang="T14">
                    <a:pos x="T8" y="T9"/>
                  </a:cxn>
                </a:cxnLst>
                <a:rect l="T15" t="T16" r="T17" b="T18"/>
                <a:pathLst>
                  <a:path w="27" h="25">
                    <a:moveTo>
                      <a:pt x="6" y="0"/>
                    </a:moveTo>
                    <a:lnTo>
                      <a:pt x="0" y="12"/>
                    </a:lnTo>
                    <a:lnTo>
                      <a:pt x="22" y="24"/>
                    </a:lnTo>
                    <a:lnTo>
                      <a:pt x="26" y="14"/>
                    </a:lnTo>
                    <a:lnTo>
                      <a:pt x="6" y="0"/>
                    </a:lnTo>
                  </a:path>
                </a:pathLst>
              </a:custGeom>
              <a:solidFill>
                <a:srgbClr val="808080"/>
              </a:solidFill>
              <a:ln w="9525" cap="rnd">
                <a:noFill/>
                <a:round/>
                <a:headEnd type="none" w="sm" len="sm"/>
                <a:tailEnd type="none" w="sm" len="sm"/>
              </a:ln>
            </p:spPr>
            <p:txBody>
              <a:bodyPr/>
              <a:lstStyle/>
              <a:p>
                <a:endParaRPr lang="es-ES"/>
              </a:p>
            </p:txBody>
          </p:sp>
          <p:sp>
            <p:nvSpPr>
              <p:cNvPr id="106624" name="Freeform 1080"/>
              <p:cNvSpPr>
                <a:spLocks/>
              </p:cNvSpPr>
              <p:nvPr/>
            </p:nvSpPr>
            <p:spPr bwMode="auto">
              <a:xfrm>
                <a:off x="644" y="3381"/>
                <a:ext cx="29" cy="26"/>
              </a:xfrm>
              <a:custGeom>
                <a:avLst/>
                <a:gdLst>
                  <a:gd name="T0" fmla="*/ 1 w 29"/>
                  <a:gd name="T1" fmla="*/ 0 h 26"/>
                  <a:gd name="T2" fmla="*/ 0 w 29"/>
                  <a:gd name="T3" fmla="*/ 9 h 26"/>
                  <a:gd name="T4" fmla="*/ 12 w 29"/>
                  <a:gd name="T5" fmla="*/ 19 h 26"/>
                  <a:gd name="T6" fmla="*/ 19 w 29"/>
                  <a:gd name="T7" fmla="*/ 25 h 26"/>
                  <a:gd name="T8" fmla="*/ 28 w 29"/>
                  <a:gd name="T9" fmla="*/ 19 h 26"/>
                  <a:gd name="T10" fmla="*/ 18 w 29"/>
                  <a:gd name="T11" fmla="*/ 9 h 26"/>
                  <a:gd name="T12" fmla="*/ 1 w 29"/>
                  <a:gd name="T13" fmla="*/ 0 h 26"/>
                  <a:gd name="T14" fmla="*/ 0 60000 65536"/>
                  <a:gd name="T15" fmla="*/ 0 60000 65536"/>
                  <a:gd name="T16" fmla="*/ 0 60000 65536"/>
                  <a:gd name="T17" fmla="*/ 0 60000 65536"/>
                  <a:gd name="T18" fmla="*/ 0 60000 65536"/>
                  <a:gd name="T19" fmla="*/ 0 60000 65536"/>
                  <a:gd name="T20" fmla="*/ 0 60000 65536"/>
                  <a:gd name="T21" fmla="*/ 0 w 29"/>
                  <a:gd name="T22" fmla="*/ 0 h 26"/>
                  <a:gd name="T23" fmla="*/ 29 w 29"/>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26">
                    <a:moveTo>
                      <a:pt x="1" y="0"/>
                    </a:moveTo>
                    <a:lnTo>
                      <a:pt x="0" y="9"/>
                    </a:lnTo>
                    <a:lnTo>
                      <a:pt x="12" y="19"/>
                    </a:lnTo>
                    <a:lnTo>
                      <a:pt x="19" y="25"/>
                    </a:lnTo>
                    <a:lnTo>
                      <a:pt x="28" y="19"/>
                    </a:lnTo>
                    <a:lnTo>
                      <a:pt x="18" y="9"/>
                    </a:lnTo>
                    <a:lnTo>
                      <a:pt x="1" y="0"/>
                    </a:lnTo>
                  </a:path>
                </a:pathLst>
              </a:custGeom>
              <a:solidFill>
                <a:srgbClr val="808080"/>
              </a:solidFill>
              <a:ln w="9525" cap="rnd">
                <a:noFill/>
                <a:round/>
                <a:headEnd type="none" w="sm" len="sm"/>
                <a:tailEnd type="none" w="sm" len="sm"/>
              </a:ln>
            </p:spPr>
            <p:txBody>
              <a:bodyPr/>
              <a:lstStyle/>
              <a:p>
                <a:endParaRPr lang="es-ES"/>
              </a:p>
            </p:txBody>
          </p:sp>
          <p:sp>
            <p:nvSpPr>
              <p:cNvPr id="106625" name="Freeform 1081"/>
              <p:cNvSpPr>
                <a:spLocks/>
              </p:cNvSpPr>
              <p:nvPr/>
            </p:nvSpPr>
            <p:spPr bwMode="auto">
              <a:xfrm>
                <a:off x="585" y="3370"/>
                <a:ext cx="86" cy="25"/>
              </a:xfrm>
              <a:custGeom>
                <a:avLst/>
                <a:gdLst>
                  <a:gd name="T0" fmla="*/ 85 w 86"/>
                  <a:gd name="T1" fmla="*/ 19 h 25"/>
                  <a:gd name="T2" fmla="*/ 85 w 86"/>
                  <a:gd name="T3" fmla="*/ 16 h 25"/>
                  <a:gd name="T4" fmla="*/ 72 w 86"/>
                  <a:gd name="T5" fmla="*/ 17 h 25"/>
                  <a:gd name="T6" fmla="*/ 54 w 86"/>
                  <a:gd name="T7" fmla="*/ 14 h 25"/>
                  <a:gd name="T8" fmla="*/ 44 w 86"/>
                  <a:gd name="T9" fmla="*/ 12 h 25"/>
                  <a:gd name="T10" fmla="*/ 24 w 86"/>
                  <a:gd name="T11" fmla="*/ 6 h 25"/>
                  <a:gd name="T12" fmla="*/ 16 w 86"/>
                  <a:gd name="T13" fmla="*/ 5 h 25"/>
                  <a:gd name="T14" fmla="*/ 8 w 86"/>
                  <a:gd name="T15" fmla="*/ 3 h 25"/>
                  <a:gd name="T16" fmla="*/ 3 w 86"/>
                  <a:gd name="T17" fmla="*/ 0 h 25"/>
                  <a:gd name="T18" fmla="*/ 0 w 86"/>
                  <a:gd name="T19" fmla="*/ 4 h 25"/>
                  <a:gd name="T20" fmla="*/ 0 w 86"/>
                  <a:gd name="T21" fmla="*/ 14 h 25"/>
                  <a:gd name="T22" fmla="*/ 5 w 86"/>
                  <a:gd name="T23" fmla="*/ 16 h 25"/>
                  <a:gd name="T24" fmla="*/ 20 w 86"/>
                  <a:gd name="T25" fmla="*/ 17 h 25"/>
                  <a:gd name="T26" fmla="*/ 25 w 86"/>
                  <a:gd name="T27" fmla="*/ 18 h 25"/>
                  <a:gd name="T28" fmla="*/ 37 w 86"/>
                  <a:gd name="T29" fmla="*/ 21 h 25"/>
                  <a:gd name="T30" fmla="*/ 46 w 86"/>
                  <a:gd name="T31" fmla="*/ 24 h 25"/>
                  <a:gd name="T32" fmla="*/ 55 w 86"/>
                  <a:gd name="T33" fmla="*/ 24 h 25"/>
                  <a:gd name="T34" fmla="*/ 70 w 86"/>
                  <a:gd name="T35" fmla="*/ 24 h 25"/>
                  <a:gd name="T36" fmla="*/ 85 w 86"/>
                  <a:gd name="T37" fmla="*/ 19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6"/>
                  <a:gd name="T58" fmla="*/ 0 h 25"/>
                  <a:gd name="T59" fmla="*/ 86 w 86"/>
                  <a:gd name="T60" fmla="*/ 25 h 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6" h="25">
                    <a:moveTo>
                      <a:pt x="85" y="19"/>
                    </a:moveTo>
                    <a:lnTo>
                      <a:pt x="85" y="16"/>
                    </a:lnTo>
                    <a:lnTo>
                      <a:pt x="72" y="17"/>
                    </a:lnTo>
                    <a:lnTo>
                      <a:pt x="54" y="14"/>
                    </a:lnTo>
                    <a:lnTo>
                      <a:pt x="44" y="12"/>
                    </a:lnTo>
                    <a:lnTo>
                      <a:pt x="24" y="6"/>
                    </a:lnTo>
                    <a:lnTo>
                      <a:pt x="16" y="5"/>
                    </a:lnTo>
                    <a:lnTo>
                      <a:pt x="8" y="3"/>
                    </a:lnTo>
                    <a:lnTo>
                      <a:pt x="3" y="0"/>
                    </a:lnTo>
                    <a:lnTo>
                      <a:pt x="0" y="4"/>
                    </a:lnTo>
                    <a:lnTo>
                      <a:pt x="0" y="14"/>
                    </a:lnTo>
                    <a:lnTo>
                      <a:pt x="5" y="16"/>
                    </a:lnTo>
                    <a:lnTo>
                      <a:pt x="20" y="17"/>
                    </a:lnTo>
                    <a:lnTo>
                      <a:pt x="25" y="18"/>
                    </a:lnTo>
                    <a:lnTo>
                      <a:pt x="37" y="21"/>
                    </a:lnTo>
                    <a:lnTo>
                      <a:pt x="46" y="24"/>
                    </a:lnTo>
                    <a:lnTo>
                      <a:pt x="55" y="24"/>
                    </a:lnTo>
                    <a:lnTo>
                      <a:pt x="70" y="24"/>
                    </a:lnTo>
                    <a:lnTo>
                      <a:pt x="85" y="19"/>
                    </a:lnTo>
                  </a:path>
                </a:pathLst>
              </a:custGeom>
              <a:solidFill>
                <a:srgbClr val="808080"/>
              </a:solidFill>
              <a:ln w="9525" cap="rnd">
                <a:noFill/>
                <a:round/>
                <a:headEnd type="none" w="sm" len="sm"/>
                <a:tailEnd type="none" w="sm" len="sm"/>
              </a:ln>
            </p:spPr>
            <p:txBody>
              <a:bodyPr/>
              <a:lstStyle/>
              <a:p>
                <a:endParaRPr lang="es-ES"/>
              </a:p>
            </p:txBody>
          </p:sp>
          <p:sp>
            <p:nvSpPr>
              <p:cNvPr id="106626" name="Freeform 1082"/>
              <p:cNvSpPr>
                <a:spLocks/>
              </p:cNvSpPr>
              <p:nvPr/>
            </p:nvSpPr>
            <p:spPr bwMode="auto">
              <a:xfrm>
                <a:off x="592" y="3353"/>
                <a:ext cx="29" cy="25"/>
              </a:xfrm>
              <a:custGeom>
                <a:avLst/>
                <a:gdLst>
                  <a:gd name="T0" fmla="*/ 28 w 29"/>
                  <a:gd name="T1" fmla="*/ 1 h 25"/>
                  <a:gd name="T2" fmla="*/ 26 w 29"/>
                  <a:gd name="T3" fmla="*/ 12 h 25"/>
                  <a:gd name="T4" fmla="*/ 28 w 29"/>
                  <a:gd name="T5" fmla="*/ 14 h 25"/>
                  <a:gd name="T6" fmla="*/ 20 w 29"/>
                  <a:gd name="T7" fmla="*/ 24 h 25"/>
                  <a:gd name="T8" fmla="*/ 12 w 29"/>
                  <a:gd name="T9" fmla="*/ 24 h 25"/>
                  <a:gd name="T10" fmla="*/ 2 w 29"/>
                  <a:gd name="T11" fmla="*/ 19 h 25"/>
                  <a:gd name="T12" fmla="*/ 0 w 29"/>
                  <a:gd name="T13" fmla="*/ 14 h 25"/>
                  <a:gd name="T14" fmla="*/ 1 w 29"/>
                  <a:gd name="T15" fmla="*/ 11 h 25"/>
                  <a:gd name="T16" fmla="*/ 1 w 29"/>
                  <a:gd name="T17" fmla="*/ 0 h 25"/>
                  <a:gd name="T18" fmla="*/ 28 w 29"/>
                  <a:gd name="T19" fmla="*/ 1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25"/>
                  <a:gd name="T32" fmla="*/ 29 w 29"/>
                  <a:gd name="T33" fmla="*/ 25 h 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25">
                    <a:moveTo>
                      <a:pt x="28" y="1"/>
                    </a:moveTo>
                    <a:lnTo>
                      <a:pt x="26" y="12"/>
                    </a:lnTo>
                    <a:lnTo>
                      <a:pt x="28" y="14"/>
                    </a:lnTo>
                    <a:lnTo>
                      <a:pt x="20" y="24"/>
                    </a:lnTo>
                    <a:lnTo>
                      <a:pt x="12" y="24"/>
                    </a:lnTo>
                    <a:lnTo>
                      <a:pt x="2" y="19"/>
                    </a:lnTo>
                    <a:lnTo>
                      <a:pt x="0" y="14"/>
                    </a:lnTo>
                    <a:lnTo>
                      <a:pt x="1" y="11"/>
                    </a:lnTo>
                    <a:lnTo>
                      <a:pt x="1" y="0"/>
                    </a:lnTo>
                    <a:lnTo>
                      <a:pt x="28" y="1"/>
                    </a:lnTo>
                  </a:path>
                </a:pathLst>
              </a:custGeom>
              <a:solidFill>
                <a:srgbClr val="A0A0A0"/>
              </a:solidFill>
              <a:ln w="9525" cap="rnd">
                <a:noFill/>
                <a:round/>
                <a:headEnd type="none" w="sm" len="sm"/>
                <a:tailEnd type="none" w="sm" len="sm"/>
              </a:ln>
            </p:spPr>
            <p:txBody>
              <a:bodyPr/>
              <a:lstStyle/>
              <a:p>
                <a:endParaRPr lang="es-ES"/>
              </a:p>
            </p:txBody>
          </p:sp>
          <p:sp>
            <p:nvSpPr>
              <p:cNvPr id="106627" name="Freeform 1083"/>
              <p:cNvSpPr>
                <a:spLocks/>
              </p:cNvSpPr>
              <p:nvPr/>
            </p:nvSpPr>
            <p:spPr bwMode="auto">
              <a:xfrm>
                <a:off x="583" y="3282"/>
                <a:ext cx="43" cy="85"/>
              </a:xfrm>
              <a:custGeom>
                <a:avLst/>
                <a:gdLst>
                  <a:gd name="T0" fmla="*/ 1 w 43"/>
                  <a:gd name="T1" fmla="*/ 0 h 85"/>
                  <a:gd name="T2" fmla="*/ 0 w 43"/>
                  <a:gd name="T3" fmla="*/ 29 h 85"/>
                  <a:gd name="T4" fmla="*/ 0 w 43"/>
                  <a:gd name="T5" fmla="*/ 51 h 85"/>
                  <a:gd name="T6" fmla="*/ 0 w 43"/>
                  <a:gd name="T7" fmla="*/ 77 h 85"/>
                  <a:gd name="T8" fmla="*/ 20 w 43"/>
                  <a:gd name="T9" fmla="*/ 84 h 85"/>
                  <a:gd name="T10" fmla="*/ 40 w 43"/>
                  <a:gd name="T11" fmla="*/ 84 h 85"/>
                  <a:gd name="T12" fmla="*/ 42 w 43"/>
                  <a:gd name="T13" fmla="*/ 0 h 85"/>
                  <a:gd name="T14" fmla="*/ 1 w 43"/>
                  <a:gd name="T15" fmla="*/ 0 h 85"/>
                  <a:gd name="T16" fmla="*/ 0 60000 65536"/>
                  <a:gd name="T17" fmla="*/ 0 60000 65536"/>
                  <a:gd name="T18" fmla="*/ 0 60000 65536"/>
                  <a:gd name="T19" fmla="*/ 0 60000 65536"/>
                  <a:gd name="T20" fmla="*/ 0 60000 65536"/>
                  <a:gd name="T21" fmla="*/ 0 60000 65536"/>
                  <a:gd name="T22" fmla="*/ 0 60000 65536"/>
                  <a:gd name="T23" fmla="*/ 0 60000 65536"/>
                  <a:gd name="T24" fmla="*/ 0 w 43"/>
                  <a:gd name="T25" fmla="*/ 0 h 85"/>
                  <a:gd name="T26" fmla="*/ 43 w 43"/>
                  <a:gd name="T27" fmla="*/ 85 h 8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3" h="85">
                    <a:moveTo>
                      <a:pt x="1" y="0"/>
                    </a:moveTo>
                    <a:lnTo>
                      <a:pt x="0" y="29"/>
                    </a:lnTo>
                    <a:lnTo>
                      <a:pt x="0" y="51"/>
                    </a:lnTo>
                    <a:lnTo>
                      <a:pt x="0" y="77"/>
                    </a:lnTo>
                    <a:lnTo>
                      <a:pt x="20" y="84"/>
                    </a:lnTo>
                    <a:lnTo>
                      <a:pt x="40" y="84"/>
                    </a:lnTo>
                    <a:lnTo>
                      <a:pt x="42" y="0"/>
                    </a:lnTo>
                    <a:lnTo>
                      <a:pt x="1"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628" name="Freeform 1084"/>
              <p:cNvSpPr>
                <a:spLocks/>
              </p:cNvSpPr>
              <p:nvPr/>
            </p:nvSpPr>
            <p:spPr bwMode="auto">
              <a:xfrm>
                <a:off x="587" y="3287"/>
                <a:ext cx="32" cy="72"/>
              </a:xfrm>
              <a:custGeom>
                <a:avLst/>
                <a:gdLst>
                  <a:gd name="T0" fmla="*/ 1 w 32"/>
                  <a:gd name="T1" fmla="*/ 0 h 72"/>
                  <a:gd name="T2" fmla="*/ 0 w 32"/>
                  <a:gd name="T3" fmla="*/ 22 h 72"/>
                  <a:gd name="T4" fmla="*/ 0 w 32"/>
                  <a:gd name="T5" fmla="*/ 38 h 72"/>
                  <a:gd name="T6" fmla="*/ 0 w 32"/>
                  <a:gd name="T7" fmla="*/ 65 h 72"/>
                  <a:gd name="T8" fmla="*/ 14 w 32"/>
                  <a:gd name="T9" fmla="*/ 71 h 72"/>
                  <a:gd name="T10" fmla="*/ 29 w 32"/>
                  <a:gd name="T11" fmla="*/ 71 h 72"/>
                  <a:gd name="T12" fmla="*/ 31 w 32"/>
                  <a:gd name="T13" fmla="*/ 0 h 72"/>
                  <a:gd name="T14" fmla="*/ 1 w 32"/>
                  <a:gd name="T15" fmla="*/ 0 h 72"/>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72"/>
                  <a:gd name="T26" fmla="*/ 32 w 32"/>
                  <a:gd name="T27" fmla="*/ 72 h 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72">
                    <a:moveTo>
                      <a:pt x="1" y="0"/>
                    </a:moveTo>
                    <a:lnTo>
                      <a:pt x="0" y="22"/>
                    </a:lnTo>
                    <a:lnTo>
                      <a:pt x="0" y="38"/>
                    </a:lnTo>
                    <a:lnTo>
                      <a:pt x="0" y="65"/>
                    </a:lnTo>
                    <a:lnTo>
                      <a:pt x="14" y="71"/>
                    </a:lnTo>
                    <a:lnTo>
                      <a:pt x="29" y="71"/>
                    </a:lnTo>
                    <a:lnTo>
                      <a:pt x="31" y="0"/>
                    </a:lnTo>
                    <a:lnTo>
                      <a:pt x="1" y="0"/>
                    </a:lnTo>
                  </a:path>
                </a:pathLst>
              </a:custGeom>
              <a:solidFill>
                <a:srgbClr val="808080"/>
              </a:solidFill>
              <a:ln w="9525" cap="rnd">
                <a:noFill/>
                <a:round/>
                <a:headEnd type="none" w="sm" len="sm"/>
                <a:tailEnd type="none" w="sm" len="sm"/>
              </a:ln>
            </p:spPr>
            <p:txBody>
              <a:bodyPr/>
              <a:lstStyle/>
              <a:p>
                <a:endParaRPr lang="es-ES"/>
              </a:p>
            </p:txBody>
          </p:sp>
          <p:sp>
            <p:nvSpPr>
              <p:cNvPr id="106629" name="Freeform 1085"/>
              <p:cNvSpPr>
                <a:spLocks/>
              </p:cNvSpPr>
              <p:nvPr/>
            </p:nvSpPr>
            <p:spPr bwMode="auto">
              <a:xfrm>
                <a:off x="604" y="3367"/>
                <a:ext cx="92" cy="45"/>
              </a:xfrm>
              <a:custGeom>
                <a:avLst/>
                <a:gdLst>
                  <a:gd name="T0" fmla="*/ 35 w 92"/>
                  <a:gd name="T1" fmla="*/ 0 h 45"/>
                  <a:gd name="T2" fmla="*/ 35 w 92"/>
                  <a:gd name="T3" fmla="*/ 12 h 45"/>
                  <a:gd name="T4" fmla="*/ 59 w 92"/>
                  <a:gd name="T5" fmla="*/ 22 h 45"/>
                  <a:gd name="T6" fmla="*/ 79 w 92"/>
                  <a:gd name="T7" fmla="*/ 28 h 45"/>
                  <a:gd name="T8" fmla="*/ 91 w 92"/>
                  <a:gd name="T9" fmla="*/ 30 h 45"/>
                  <a:gd name="T10" fmla="*/ 91 w 92"/>
                  <a:gd name="T11" fmla="*/ 37 h 45"/>
                  <a:gd name="T12" fmla="*/ 74 w 92"/>
                  <a:gd name="T13" fmla="*/ 41 h 45"/>
                  <a:gd name="T14" fmla="*/ 53 w 92"/>
                  <a:gd name="T15" fmla="*/ 44 h 45"/>
                  <a:gd name="T16" fmla="*/ 35 w 92"/>
                  <a:gd name="T17" fmla="*/ 40 h 45"/>
                  <a:gd name="T18" fmla="*/ 23 w 92"/>
                  <a:gd name="T19" fmla="*/ 37 h 45"/>
                  <a:gd name="T20" fmla="*/ 23 w 92"/>
                  <a:gd name="T21" fmla="*/ 40 h 45"/>
                  <a:gd name="T22" fmla="*/ 8 w 92"/>
                  <a:gd name="T23" fmla="*/ 40 h 45"/>
                  <a:gd name="T24" fmla="*/ 0 w 92"/>
                  <a:gd name="T25" fmla="*/ 38 h 45"/>
                  <a:gd name="T26" fmla="*/ 0 w 92"/>
                  <a:gd name="T27" fmla="*/ 32 h 45"/>
                  <a:gd name="T28" fmla="*/ 0 w 92"/>
                  <a:gd name="T29" fmla="*/ 29 h 45"/>
                  <a:gd name="T30" fmla="*/ 0 w 92"/>
                  <a:gd name="T31" fmla="*/ 20 h 45"/>
                  <a:gd name="T32" fmla="*/ 0 w 92"/>
                  <a:gd name="T33" fmla="*/ 15 h 45"/>
                  <a:gd name="T34" fmla="*/ 6 w 92"/>
                  <a:gd name="T35" fmla="*/ 11 h 45"/>
                  <a:gd name="T36" fmla="*/ 7 w 92"/>
                  <a:gd name="T37" fmla="*/ 0 h 45"/>
                  <a:gd name="T38" fmla="*/ 35 w 92"/>
                  <a:gd name="T39" fmla="*/ 0 h 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2"/>
                  <a:gd name="T61" fmla="*/ 0 h 45"/>
                  <a:gd name="T62" fmla="*/ 92 w 92"/>
                  <a:gd name="T63" fmla="*/ 45 h 4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2" h="45">
                    <a:moveTo>
                      <a:pt x="35" y="0"/>
                    </a:moveTo>
                    <a:lnTo>
                      <a:pt x="35" y="12"/>
                    </a:lnTo>
                    <a:lnTo>
                      <a:pt x="59" y="22"/>
                    </a:lnTo>
                    <a:lnTo>
                      <a:pt x="79" y="28"/>
                    </a:lnTo>
                    <a:lnTo>
                      <a:pt x="91" y="30"/>
                    </a:lnTo>
                    <a:lnTo>
                      <a:pt x="91" y="37"/>
                    </a:lnTo>
                    <a:lnTo>
                      <a:pt x="74" y="41"/>
                    </a:lnTo>
                    <a:lnTo>
                      <a:pt x="53" y="44"/>
                    </a:lnTo>
                    <a:lnTo>
                      <a:pt x="35" y="40"/>
                    </a:lnTo>
                    <a:lnTo>
                      <a:pt x="23" y="37"/>
                    </a:lnTo>
                    <a:lnTo>
                      <a:pt x="23" y="40"/>
                    </a:lnTo>
                    <a:lnTo>
                      <a:pt x="8" y="40"/>
                    </a:lnTo>
                    <a:lnTo>
                      <a:pt x="0" y="38"/>
                    </a:lnTo>
                    <a:lnTo>
                      <a:pt x="0" y="32"/>
                    </a:lnTo>
                    <a:lnTo>
                      <a:pt x="0" y="29"/>
                    </a:lnTo>
                    <a:lnTo>
                      <a:pt x="0" y="20"/>
                    </a:lnTo>
                    <a:lnTo>
                      <a:pt x="0" y="15"/>
                    </a:lnTo>
                    <a:lnTo>
                      <a:pt x="6" y="11"/>
                    </a:lnTo>
                    <a:lnTo>
                      <a:pt x="7" y="0"/>
                    </a:lnTo>
                    <a:lnTo>
                      <a:pt x="35"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630" name="Freeform 1086"/>
              <p:cNvSpPr>
                <a:spLocks/>
              </p:cNvSpPr>
              <p:nvPr/>
            </p:nvSpPr>
            <p:spPr bwMode="auto">
              <a:xfrm>
                <a:off x="636" y="3383"/>
                <a:ext cx="30" cy="26"/>
              </a:xfrm>
              <a:custGeom>
                <a:avLst/>
                <a:gdLst>
                  <a:gd name="T0" fmla="*/ 7 w 30"/>
                  <a:gd name="T1" fmla="*/ 0 h 26"/>
                  <a:gd name="T2" fmla="*/ 0 w 30"/>
                  <a:gd name="T3" fmla="*/ 13 h 26"/>
                  <a:gd name="T4" fmla="*/ 25 w 30"/>
                  <a:gd name="T5" fmla="*/ 25 h 26"/>
                  <a:gd name="T6" fmla="*/ 29 w 30"/>
                  <a:gd name="T7" fmla="*/ 14 h 26"/>
                  <a:gd name="T8" fmla="*/ 7 w 30"/>
                  <a:gd name="T9" fmla="*/ 0 h 26"/>
                  <a:gd name="T10" fmla="*/ 0 60000 65536"/>
                  <a:gd name="T11" fmla="*/ 0 60000 65536"/>
                  <a:gd name="T12" fmla="*/ 0 60000 65536"/>
                  <a:gd name="T13" fmla="*/ 0 60000 65536"/>
                  <a:gd name="T14" fmla="*/ 0 60000 65536"/>
                  <a:gd name="T15" fmla="*/ 0 w 30"/>
                  <a:gd name="T16" fmla="*/ 0 h 26"/>
                  <a:gd name="T17" fmla="*/ 30 w 30"/>
                  <a:gd name="T18" fmla="*/ 26 h 26"/>
                </a:gdLst>
                <a:ahLst/>
                <a:cxnLst>
                  <a:cxn ang="T10">
                    <a:pos x="T0" y="T1"/>
                  </a:cxn>
                  <a:cxn ang="T11">
                    <a:pos x="T2" y="T3"/>
                  </a:cxn>
                  <a:cxn ang="T12">
                    <a:pos x="T4" y="T5"/>
                  </a:cxn>
                  <a:cxn ang="T13">
                    <a:pos x="T6" y="T7"/>
                  </a:cxn>
                  <a:cxn ang="T14">
                    <a:pos x="T8" y="T9"/>
                  </a:cxn>
                </a:cxnLst>
                <a:rect l="T15" t="T16" r="T17" b="T18"/>
                <a:pathLst>
                  <a:path w="30" h="26">
                    <a:moveTo>
                      <a:pt x="7" y="0"/>
                    </a:moveTo>
                    <a:lnTo>
                      <a:pt x="0" y="13"/>
                    </a:lnTo>
                    <a:lnTo>
                      <a:pt x="25" y="25"/>
                    </a:lnTo>
                    <a:lnTo>
                      <a:pt x="29" y="14"/>
                    </a:lnTo>
                    <a:lnTo>
                      <a:pt x="7" y="0"/>
                    </a:lnTo>
                  </a:path>
                </a:pathLst>
              </a:custGeom>
              <a:solidFill>
                <a:srgbClr val="808080"/>
              </a:solidFill>
              <a:ln w="9525" cap="rnd">
                <a:noFill/>
                <a:round/>
                <a:headEnd type="none" w="sm" len="sm"/>
                <a:tailEnd type="none" w="sm" len="sm"/>
              </a:ln>
            </p:spPr>
            <p:txBody>
              <a:bodyPr/>
              <a:lstStyle/>
              <a:p>
                <a:endParaRPr lang="es-ES"/>
              </a:p>
            </p:txBody>
          </p:sp>
          <p:sp>
            <p:nvSpPr>
              <p:cNvPr id="106631" name="Freeform 1087"/>
              <p:cNvSpPr>
                <a:spLocks/>
              </p:cNvSpPr>
              <p:nvPr/>
            </p:nvSpPr>
            <p:spPr bwMode="auto">
              <a:xfrm>
                <a:off x="666" y="3393"/>
                <a:ext cx="27" cy="27"/>
              </a:xfrm>
              <a:custGeom>
                <a:avLst/>
                <a:gdLst>
                  <a:gd name="T0" fmla="*/ 1 w 27"/>
                  <a:gd name="T1" fmla="*/ 0 h 27"/>
                  <a:gd name="T2" fmla="*/ 0 w 27"/>
                  <a:gd name="T3" fmla="*/ 14 h 27"/>
                  <a:gd name="T4" fmla="*/ 12 w 27"/>
                  <a:gd name="T5" fmla="*/ 26 h 27"/>
                  <a:gd name="T6" fmla="*/ 16 w 27"/>
                  <a:gd name="T7" fmla="*/ 26 h 27"/>
                  <a:gd name="T8" fmla="*/ 26 w 27"/>
                  <a:gd name="T9" fmla="*/ 26 h 27"/>
                  <a:gd name="T10" fmla="*/ 16 w 27"/>
                  <a:gd name="T11" fmla="*/ 14 h 27"/>
                  <a:gd name="T12" fmla="*/ 1 w 27"/>
                  <a:gd name="T13" fmla="*/ 0 h 27"/>
                  <a:gd name="T14" fmla="*/ 0 60000 65536"/>
                  <a:gd name="T15" fmla="*/ 0 60000 65536"/>
                  <a:gd name="T16" fmla="*/ 0 60000 65536"/>
                  <a:gd name="T17" fmla="*/ 0 60000 65536"/>
                  <a:gd name="T18" fmla="*/ 0 60000 65536"/>
                  <a:gd name="T19" fmla="*/ 0 60000 65536"/>
                  <a:gd name="T20" fmla="*/ 0 60000 65536"/>
                  <a:gd name="T21" fmla="*/ 0 w 27"/>
                  <a:gd name="T22" fmla="*/ 0 h 27"/>
                  <a:gd name="T23" fmla="*/ 27 w 27"/>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7">
                    <a:moveTo>
                      <a:pt x="1" y="0"/>
                    </a:moveTo>
                    <a:lnTo>
                      <a:pt x="0" y="14"/>
                    </a:lnTo>
                    <a:lnTo>
                      <a:pt x="12" y="26"/>
                    </a:lnTo>
                    <a:lnTo>
                      <a:pt x="16" y="26"/>
                    </a:lnTo>
                    <a:lnTo>
                      <a:pt x="26" y="26"/>
                    </a:lnTo>
                    <a:lnTo>
                      <a:pt x="16" y="14"/>
                    </a:lnTo>
                    <a:lnTo>
                      <a:pt x="1" y="0"/>
                    </a:lnTo>
                  </a:path>
                </a:pathLst>
              </a:custGeom>
              <a:solidFill>
                <a:srgbClr val="808080"/>
              </a:solidFill>
              <a:ln w="9525" cap="rnd">
                <a:noFill/>
                <a:round/>
                <a:headEnd type="none" w="sm" len="sm"/>
                <a:tailEnd type="none" w="sm" len="sm"/>
              </a:ln>
            </p:spPr>
            <p:txBody>
              <a:bodyPr/>
              <a:lstStyle/>
              <a:p>
                <a:endParaRPr lang="es-ES"/>
              </a:p>
            </p:txBody>
          </p:sp>
          <p:sp>
            <p:nvSpPr>
              <p:cNvPr id="106632" name="Freeform 1088"/>
              <p:cNvSpPr>
                <a:spLocks/>
              </p:cNvSpPr>
              <p:nvPr/>
            </p:nvSpPr>
            <p:spPr bwMode="auto">
              <a:xfrm>
                <a:off x="605" y="3383"/>
                <a:ext cx="88" cy="26"/>
              </a:xfrm>
              <a:custGeom>
                <a:avLst/>
                <a:gdLst>
                  <a:gd name="T0" fmla="*/ 87 w 88"/>
                  <a:gd name="T1" fmla="*/ 19 h 26"/>
                  <a:gd name="T2" fmla="*/ 87 w 88"/>
                  <a:gd name="T3" fmla="*/ 15 h 26"/>
                  <a:gd name="T4" fmla="*/ 74 w 88"/>
                  <a:gd name="T5" fmla="*/ 18 h 26"/>
                  <a:gd name="T6" fmla="*/ 56 w 88"/>
                  <a:gd name="T7" fmla="*/ 14 h 26"/>
                  <a:gd name="T8" fmla="*/ 45 w 88"/>
                  <a:gd name="T9" fmla="*/ 13 h 26"/>
                  <a:gd name="T10" fmla="*/ 25 w 88"/>
                  <a:gd name="T11" fmla="*/ 6 h 26"/>
                  <a:gd name="T12" fmla="*/ 16 w 88"/>
                  <a:gd name="T13" fmla="*/ 6 h 26"/>
                  <a:gd name="T14" fmla="*/ 8 w 88"/>
                  <a:gd name="T15" fmla="*/ 2 h 26"/>
                  <a:gd name="T16" fmla="*/ 3 w 88"/>
                  <a:gd name="T17" fmla="*/ 0 h 26"/>
                  <a:gd name="T18" fmla="*/ 0 w 88"/>
                  <a:gd name="T19" fmla="*/ 5 h 26"/>
                  <a:gd name="T20" fmla="*/ 0 w 88"/>
                  <a:gd name="T21" fmla="*/ 14 h 26"/>
                  <a:gd name="T22" fmla="*/ 5 w 88"/>
                  <a:gd name="T23" fmla="*/ 15 h 26"/>
                  <a:gd name="T24" fmla="*/ 21 w 88"/>
                  <a:gd name="T25" fmla="*/ 18 h 26"/>
                  <a:gd name="T26" fmla="*/ 27 w 88"/>
                  <a:gd name="T27" fmla="*/ 19 h 26"/>
                  <a:gd name="T28" fmla="*/ 38 w 88"/>
                  <a:gd name="T29" fmla="*/ 23 h 26"/>
                  <a:gd name="T30" fmla="*/ 50 w 88"/>
                  <a:gd name="T31" fmla="*/ 25 h 26"/>
                  <a:gd name="T32" fmla="*/ 57 w 88"/>
                  <a:gd name="T33" fmla="*/ 25 h 26"/>
                  <a:gd name="T34" fmla="*/ 72 w 88"/>
                  <a:gd name="T35" fmla="*/ 25 h 26"/>
                  <a:gd name="T36" fmla="*/ 87 w 88"/>
                  <a:gd name="T37" fmla="*/ 19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87" y="19"/>
                    </a:moveTo>
                    <a:lnTo>
                      <a:pt x="87" y="15"/>
                    </a:lnTo>
                    <a:lnTo>
                      <a:pt x="74" y="18"/>
                    </a:lnTo>
                    <a:lnTo>
                      <a:pt x="56" y="14"/>
                    </a:lnTo>
                    <a:lnTo>
                      <a:pt x="45" y="13"/>
                    </a:lnTo>
                    <a:lnTo>
                      <a:pt x="25" y="6"/>
                    </a:lnTo>
                    <a:lnTo>
                      <a:pt x="16" y="6"/>
                    </a:lnTo>
                    <a:lnTo>
                      <a:pt x="8" y="2"/>
                    </a:lnTo>
                    <a:lnTo>
                      <a:pt x="3" y="0"/>
                    </a:lnTo>
                    <a:lnTo>
                      <a:pt x="0" y="5"/>
                    </a:lnTo>
                    <a:lnTo>
                      <a:pt x="0" y="14"/>
                    </a:lnTo>
                    <a:lnTo>
                      <a:pt x="5" y="15"/>
                    </a:lnTo>
                    <a:lnTo>
                      <a:pt x="21" y="18"/>
                    </a:lnTo>
                    <a:lnTo>
                      <a:pt x="27" y="19"/>
                    </a:lnTo>
                    <a:lnTo>
                      <a:pt x="38" y="23"/>
                    </a:lnTo>
                    <a:lnTo>
                      <a:pt x="50" y="25"/>
                    </a:lnTo>
                    <a:lnTo>
                      <a:pt x="57" y="25"/>
                    </a:lnTo>
                    <a:lnTo>
                      <a:pt x="72" y="25"/>
                    </a:lnTo>
                    <a:lnTo>
                      <a:pt x="87" y="19"/>
                    </a:lnTo>
                  </a:path>
                </a:pathLst>
              </a:custGeom>
              <a:solidFill>
                <a:srgbClr val="808080"/>
              </a:solidFill>
              <a:ln w="9525" cap="rnd">
                <a:noFill/>
                <a:round/>
                <a:headEnd type="none" w="sm" len="sm"/>
                <a:tailEnd type="none" w="sm" len="sm"/>
              </a:ln>
            </p:spPr>
            <p:txBody>
              <a:bodyPr/>
              <a:lstStyle/>
              <a:p>
                <a:endParaRPr lang="es-ES"/>
              </a:p>
            </p:txBody>
          </p:sp>
          <p:sp>
            <p:nvSpPr>
              <p:cNvPr id="106633" name="Freeform 1089"/>
              <p:cNvSpPr>
                <a:spLocks/>
              </p:cNvSpPr>
              <p:nvPr/>
            </p:nvSpPr>
            <p:spPr bwMode="auto">
              <a:xfrm>
                <a:off x="614" y="3368"/>
                <a:ext cx="27" cy="26"/>
              </a:xfrm>
              <a:custGeom>
                <a:avLst/>
                <a:gdLst>
                  <a:gd name="T0" fmla="*/ 24 w 27"/>
                  <a:gd name="T1" fmla="*/ 1 h 26"/>
                  <a:gd name="T2" fmla="*/ 23 w 27"/>
                  <a:gd name="T3" fmla="*/ 12 h 26"/>
                  <a:gd name="T4" fmla="*/ 26 w 27"/>
                  <a:gd name="T5" fmla="*/ 14 h 26"/>
                  <a:gd name="T6" fmla="*/ 18 w 27"/>
                  <a:gd name="T7" fmla="*/ 25 h 26"/>
                  <a:gd name="T8" fmla="*/ 11 w 27"/>
                  <a:gd name="T9" fmla="*/ 25 h 26"/>
                  <a:gd name="T10" fmla="*/ 1 w 27"/>
                  <a:gd name="T11" fmla="*/ 20 h 26"/>
                  <a:gd name="T12" fmla="*/ 0 w 27"/>
                  <a:gd name="T13" fmla="*/ 14 h 26"/>
                  <a:gd name="T14" fmla="*/ 0 w 27"/>
                  <a:gd name="T15" fmla="*/ 12 h 26"/>
                  <a:gd name="T16" fmla="*/ 0 w 27"/>
                  <a:gd name="T17" fmla="*/ 0 h 26"/>
                  <a:gd name="T18" fmla="*/ 24 w 27"/>
                  <a:gd name="T19" fmla="*/ 1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
                  <a:gd name="T31" fmla="*/ 0 h 26"/>
                  <a:gd name="T32" fmla="*/ 27 w 27"/>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 h="26">
                    <a:moveTo>
                      <a:pt x="24" y="1"/>
                    </a:moveTo>
                    <a:lnTo>
                      <a:pt x="23" y="12"/>
                    </a:lnTo>
                    <a:lnTo>
                      <a:pt x="26" y="14"/>
                    </a:lnTo>
                    <a:lnTo>
                      <a:pt x="18" y="25"/>
                    </a:lnTo>
                    <a:lnTo>
                      <a:pt x="11" y="25"/>
                    </a:lnTo>
                    <a:lnTo>
                      <a:pt x="1" y="20"/>
                    </a:lnTo>
                    <a:lnTo>
                      <a:pt x="0" y="14"/>
                    </a:lnTo>
                    <a:lnTo>
                      <a:pt x="0" y="12"/>
                    </a:lnTo>
                    <a:lnTo>
                      <a:pt x="0" y="0"/>
                    </a:lnTo>
                    <a:lnTo>
                      <a:pt x="24" y="1"/>
                    </a:lnTo>
                  </a:path>
                </a:pathLst>
              </a:custGeom>
              <a:solidFill>
                <a:srgbClr val="A0A0A0"/>
              </a:solidFill>
              <a:ln w="9525" cap="rnd">
                <a:noFill/>
                <a:round/>
                <a:headEnd type="none" w="sm" len="sm"/>
                <a:tailEnd type="none" w="sm" len="sm"/>
              </a:ln>
            </p:spPr>
            <p:txBody>
              <a:bodyPr/>
              <a:lstStyle/>
              <a:p>
                <a:endParaRPr lang="es-ES"/>
              </a:p>
            </p:txBody>
          </p:sp>
          <p:sp>
            <p:nvSpPr>
              <p:cNvPr id="106634" name="Oval 1090"/>
              <p:cNvSpPr>
                <a:spLocks noChangeArrowheads="1"/>
              </p:cNvSpPr>
              <p:nvPr/>
            </p:nvSpPr>
            <p:spPr bwMode="auto">
              <a:xfrm>
                <a:off x="443" y="3359"/>
                <a:ext cx="109" cy="45"/>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6635" name="Rectangle 1091"/>
              <p:cNvSpPr>
                <a:spLocks noChangeArrowheads="1"/>
              </p:cNvSpPr>
              <p:nvPr/>
            </p:nvSpPr>
            <p:spPr bwMode="auto">
              <a:xfrm>
                <a:off x="487" y="3292"/>
                <a:ext cx="20" cy="70"/>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6636" name="Freeform 1092"/>
              <p:cNvSpPr>
                <a:spLocks/>
              </p:cNvSpPr>
              <p:nvPr/>
            </p:nvSpPr>
            <p:spPr bwMode="auto">
              <a:xfrm>
                <a:off x="418" y="3248"/>
                <a:ext cx="182" cy="63"/>
              </a:xfrm>
              <a:custGeom>
                <a:avLst/>
                <a:gdLst>
                  <a:gd name="T0" fmla="*/ 181 w 182"/>
                  <a:gd name="T1" fmla="*/ 31 h 63"/>
                  <a:gd name="T2" fmla="*/ 179 w 182"/>
                  <a:gd name="T3" fmla="*/ 50 h 63"/>
                  <a:gd name="T4" fmla="*/ 118 w 182"/>
                  <a:gd name="T5" fmla="*/ 62 h 63"/>
                  <a:gd name="T6" fmla="*/ 54 w 182"/>
                  <a:gd name="T7" fmla="*/ 62 h 63"/>
                  <a:gd name="T8" fmla="*/ 1 w 182"/>
                  <a:gd name="T9" fmla="*/ 45 h 63"/>
                  <a:gd name="T10" fmla="*/ 0 w 182"/>
                  <a:gd name="T11" fmla="*/ 0 h 63"/>
                  <a:gd name="T12" fmla="*/ 101 w 182"/>
                  <a:gd name="T13" fmla="*/ 0 h 63"/>
                  <a:gd name="T14" fmla="*/ 181 w 182"/>
                  <a:gd name="T15" fmla="*/ 31 h 63"/>
                  <a:gd name="T16" fmla="*/ 0 60000 65536"/>
                  <a:gd name="T17" fmla="*/ 0 60000 65536"/>
                  <a:gd name="T18" fmla="*/ 0 60000 65536"/>
                  <a:gd name="T19" fmla="*/ 0 60000 65536"/>
                  <a:gd name="T20" fmla="*/ 0 60000 65536"/>
                  <a:gd name="T21" fmla="*/ 0 60000 65536"/>
                  <a:gd name="T22" fmla="*/ 0 60000 65536"/>
                  <a:gd name="T23" fmla="*/ 0 60000 65536"/>
                  <a:gd name="T24" fmla="*/ 0 w 182"/>
                  <a:gd name="T25" fmla="*/ 0 h 63"/>
                  <a:gd name="T26" fmla="*/ 182 w 182"/>
                  <a:gd name="T27" fmla="*/ 63 h 6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2" h="63">
                    <a:moveTo>
                      <a:pt x="181" y="31"/>
                    </a:moveTo>
                    <a:lnTo>
                      <a:pt x="179" y="50"/>
                    </a:lnTo>
                    <a:lnTo>
                      <a:pt x="118" y="62"/>
                    </a:lnTo>
                    <a:lnTo>
                      <a:pt x="54" y="62"/>
                    </a:lnTo>
                    <a:lnTo>
                      <a:pt x="1" y="45"/>
                    </a:lnTo>
                    <a:lnTo>
                      <a:pt x="0" y="0"/>
                    </a:lnTo>
                    <a:lnTo>
                      <a:pt x="101" y="0"/>
                    </a:lnTo>
                    <a:lnTo>
                      <a:pt x="181" y="31"/>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6637" name="Freeform 1093"/>
              <p:cNvSpPr>
                <a:spLocks/>
              </p:cNvSpPr>
              <p:nvPr/>
            </p:nvSpPr>
            <p:spPr bwMode="auto">
              <a:xfrm>
                <a:off x="424" y="3270"/>
                <a:ext cx="171" cy="33"/>
              </a:xfrm>
              <a:custGeom>
                <a:avLst/>
                <a:gdLst>
                  <a:gd name="T0" fmla="*/ 170 w 171"/>
                  <a:gd name="T1" fmla="*/ 10 h 33"/>
                  <a:gd name="T2" fmla="*/ 168 w 171"/>
                  <a:gd name="T3" fmla="*/ 22 h 33"/>
                  <a:gd name="T4" fmla="*/ 115 w 171"/>
                  <a:gd name="T5" fmla="*/ 32 h 33"/>
                  <a:gd name="T6" fmla="*/ 46 w 171"/>
                  <a:gd name="T7" fmla="*/ 32 h 33"/>
                  <a:gd name="T8" fmla="*/ 0 w 171"/>
                  <a:gd name="T9" fmla="*/ 16 h 33"/>
                  <a:gd name="T10" fmla="*/ 0 w 171"/>
                  <a:gd name="T11" fmla="*/ 0 h 33"/>
                  <a:gd name="T12" fmla="*/ 43 w 171"/>
                  <a:gd name="T13" fmla="*/ 16 h 33"/>
                  <a:gd name="T14" fmla="*/ 114 w 171"/>
                  <a:gd name="T15" fmla="*/ 17 h 33"/>
                  <a:gd name="T16" fmla="*/ 170 w 171"/>
                  <a:gd name="T17" fmla="*/ 1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1"/>
                  <a:gd name="T28" fmla="*/ 0 h 33"/>
                  <a:gd name="T29" fmla="*/ 171 w 171"/>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1" h="33">
                    <a:moveTo>
                      <a:pt x="170" y="10"/>
                    </a:moveTo>
                    <a:lnTo>
                      <a:pt x="168" y="22"/>
                    </a:lnTo>
                    <a:lnTo>
                      <a:pt x="115" y="32"/>
                    </a:lnTo>
                    <a:lnTo>
                      <a:pt x="46" y="32"/>
                    </a:lnTo>
                    <a:lnTo>
                      <a:pt x="0" y="16"/>
                    </a:lnTo>
                    <a:lnTo>
                      <a:pt x="0" y="0"/>
                    </a:lnTo>
                    <a:lnTo>
                      <a:pt x="43" y="16"/>
                    </a:lnTo>
                    <a:lnTo>
                      <a:pt x="114" y="17"/>
                    </a:lnTo>
                    <a:lnTo>
                      <a:pt x="170" y="10"/>
                    </a:lnTo>
                  </a:path>
                </a:pathLst>
              </a:custGeom>
              <a:solidFill>
                <a:srgbClr val="606060"/>
              </a:solidFill>
              <a:ln w="9525" cap="rnd">
                <a:noFill/>
                <a:round/>
                <a:headEnd type="none" w="sm" len="sm"/>
                <a:tailEnd type="none" w="sm" len="sm"/>
              </a:ln>
            </p:spPr>
            <p:txBody>
              <a:bodyPr/>
              <a:lstStyle/>
              <a:p>
                <a:endParaRPr lang="es-ES"/>
              </a:p>
            </p:txBody>
          </p:sp>
          <p:sp>
            <p:nvSpPr>
              <p:cNvPr id="106638" name="Freeform 1094"/>
              <p:cNvSpPr>
                <a:spLocks/>
              </p:cNvSpPr>
              <p:nvPr/>
            </p:nvSpPr>
            <p:spPr bwMode="auto">
              <a:xfrm>
                <a:off x="562" y="3105"/>
                <a:ext cx="27" cy="1"/>
              </a:xfrm>
              <a:custGeom>
                <a:avLst/>
                <a:gdLst>
                  <a:gd name="T0" fmla="*/ 26 w 27"/>
                  <a:gd name="T1" fmla="*/ 0 h 1"/>
                  <a:gd name="T2" fmla="*/ 19 w 27"/>
                  <a:gd name="T3" fmla="*/ 0 h 1"/>
                  <a:gd name="T4" fmla="*/ 15 w 27"/>
                  <a:gd name="T5" fmla="*/ 0 h 1"/>
                  <a:gd name="T6" fmla="*/ 9 w 27"/>
                  <a:gd name="T7" fmla="*/ 0 h 1"/>
                  <a:gd name="T8" fmla="*/ 3 w 27"/>
                  <a:gd name="T9" fmla="*/ 0 h 1"/>
                  <a:gd name="T10" fmla="*/ 0 w 27"/>
                  <a:gd name="T11" fmla="*/ 0 h 1"/>
                  <a:gd name="T12" fmla="*/ 2 w 27"/>
                  <a:gd name="T13" fmla="*/ 0 h 1"/>
                  <a:gd name="T14" fmla="*/ 6 w 27"/>
                  <a:gd name="T15" fmla="*/ 0 h 1"/>
                  <a:gd name="T16" fmla="*/ 10 w 27"/>
                  <a:gd name="T17" fmla="*/ 0 h 1"/>
                  <a:gd name="T18" fmla="*/ 15 w 27"/>
                  <a:gd name="T19" fmla="*/ 0 h 1"/>
                  <a:gd name="T20" fmla="*/ 19 w 27"/>
                  <a:gd name="T21" fmla="*/ 0 h 1"/>
                  <a:gd name="T22" fmla="*/ 26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26" y="0"/>
                    </a:moveTo>
                    <a:lnTo>
                      <a:pt x="19" y="0"/>
                    </a:lnTo>
                    <a:lnTo>
                      <a:pt x="15" y="0"/>
                    </a:lnTo>
                    <a:lnTo>
                      <a:pt x="9" y="0"/>
                    </a:lnTo>
                    <a:lnTo>
                      <a:pt x="3" y="0"/>
                    </a:lnTo>
                    <a:lnTo>
                      <a:pt x="0" y="0"/>
                    </a:lnTo>
                    <a:lnTo>
                      <a:pt x="2" y="0"/>
                    </a:lnTo>
                    <a:lnTo>
                      <a:pt x="6" y="0"/>
                    </a:lnTo>
                    <a:lnTo>
                      <a:pt x="10" y="0"/>
                    </a:lnTo>
                    <a:lnTo>
                      <a:pt x="15" y="0"/>
                    </a:lnTo>
                    <a:lnTo>
                      <a:pt x="19"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6639" name="Freeform 1095"/>
              <p:cNvSpPr>
                <a:spLocks/>
              </p:cNvSpPr>
              <p:nvPr/>
            </p:nvSpPr>
            <p:spPr bwMode="auto">
              <a:xfrm>
                <a:off x="578" y="3092"/>
                <a:ext cx="27" cy="1"/>
              </a:xfrm>
              <a:custGeom>
                <a:avLst/>
                <a:gdLst>
                  <a:gd name="T0" fmla="*/ 26 w 27"/>
                  <a:gd name="T1" fmla="*/ 0 h 1"/>
                  <a:gd name="T2" fmla="*/ 18 w 27"/>
                  <a:gd name="T3" fmla="*/ 0 h 1"/>
                  <a:gd name="T4" fmla="*/ 16 w 27"/>
                  <a:gd name="T5" fmla="*/ 0 h 1"/>
                  <a:gd name="T6" fmla="*/ 14 w 27"/>
                  <a:gd name="T7" fmla="*/ 0 h 1"/>
                  <a:gd name="T8" fmla="*/ 11 w 27"/>
                  <a:gd name="T9" fmla="*/ 0 h 1"/>
                  <a:gd name="T10" fmla="*/ 9 w 27"/>
                  <a:gd name="T11" fmla="*/ 0 h 1"/>
                  <a:gd name="T12" fmla="*/ 6 w 27"/>
                  <a:gd name="T13" fmla="*/ 0 h 1"/>
                  <a:gd name="T14" fmla="*/ 2 w 27"/>
                  <a:gd name="T15" fmla="*/ 0 h 1"/>
                  <a:gd name="T16" fmla="*/ 0 w 27"/>
                  <a:gd name="T17" fmla="*/ 0 h 1"/>
                  <a:gd name="T18" fmla="*/ 2 w 27"/>
                  <a:gd name="T19" fmla="*/ 0 h 1"/>
                  <a:gd name="T20" fmla="*/ 6 w 27"/>
                  <a:gd name="T21" fmla="*/ 0 h 1"/>
                  <a:gd name="T22" fmla="*/ 9 w 27"/>
                  <a:gd name="T23" fmla="*/ 0 h 1"/>
                  <a:gd name="T24" fmla="*/ 12 w 27"/>
                  <a:gd name="T25" fmla="*/ 0 h 1"/>
                  <a:gd name="T26" fmla="*/ 16 w 27"/>
                  <a:gd name="T27" fmla="*/ 0 h 1"/>
                  <a:gd name="T28" fmla="*/ 18 w 27"/>
                  <a:gd name="T29" fmla="*/ 0 h 1"/>
                  <a:gd name="T30" fmla="*/ 26 w 27"/>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
                  <a:gd name="T49" fmla="*/ 0 h 1"/>
                  <a:gd name="T50" fmla="*/ 27 w 27"/>
                  <a:gd name="T51" fmla="*/ 1 h 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 h="1">
                    <a:moveTo>
                      <a:pt x="26" y="0"/>
                    </a:moveTo>
                    <a:lnTo>
                      <a:pt x="18" y="0"/>
                    </a:lnTo>
                    <a:lnTo>
                      <a:pt x="16" y="0"/>
                    </a:lnTo>
                    <a:lnTo>
                      <a:pt x="14" y="0"/>
                    </a:lnTo>
                    <a:lnTo>
                      <a:pt x="11" y="0"/>
                    </a:lnTo>
                    <a:lnTo>
                      <a:pt x="9" y="0"/>
                    </a:lnTo>
                    <a:lnTo>
                      <a:pt x="6" y="0"/>
                    </a:lnTo>
                    <a:lnTo>
                      <a:pt x="2" y="0"/>
                    </a:lnTo>
                    <a:lnTo>
                      <a:pt x="0" y="0"/>
                    </a:lnTo>
                    <a:lnTo>
                      <a:pt x="2" y="0"/>
                    </a:lnTo>
                    <a:lnTo>
                      <a:pt x="6" y="0"/>
                    </a:lnTo>
                    <a:lnTo>
                      <a:pt x="9" y="0"/>
                    </a:lnTo>
                    <a:lnTo>
                      <a:pt x="12" y="0"/>
                    </a:lnTo>
                    <a:lnTo>
                      <a:pt x="16" y="0"/>
                    </a:lnTo>
                    <a:lnTo>
                      <a:pt x="18"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6640" name="Freeform 1096"/>
              <p:cNvSpPr>
                <a:spLocks/>
              </p:cNvSpPr>
              <p:nvPr/>
            </p:nvSpPr>
            <p:spPr bwMode="auto">
              <a:xfrm>
                <a:off x="545" y="3116"/>
                <a:ext cx="29" cy="26"/>
              </a:xfrm>
              <a:custGeom>
                <a:avLst/>
                <a:gdLst>
                  <a:gd name="T0" fmla="*/ 0 w 29"/>
                  <a:gd name="T1" fmla="*/ 0 h 26"/>
                  <a:gd name="T2" fmla="*/ 13 w 29"/>
                  <a:gd name="T3" fmla="*/ 11 h 26"/>
                  <a:gd name="T4" fmla="*/ 28 w 29"/>
                  <a:gd name="T5" fmla="*/ 25 h 26"/>
                  <a:gd name="T6" fmla="*/ 0 w 29"/>
                  <a:gd name="T7" fmla="*/ 0 h 26"/>
                  <a:gd name="T8" fmla="*/ 0 60000 65536"/>
                  <a:gd name="T9" fmla="*/ 0 60000 65536"/>
                  <a:gd name="T10" fmla="*/ 0 60000 65536"/>
                  <a:gd name="T11" fmla="*/ 0 60000 65536"/>
                  <a:gd name="T12" fmla="*/ 0 w 29"/>
                  <a:gd name="T13" fmla="*/ 0 h 26"/>
                  <a:gd name="T14" fmla="*/ 29 w 29"/>
                  <a:gd name="T15" fmla="*/ 26 h 26"/>
                </a:gdLst>
                <a:ahLst/>
                <a:cxnLst>
                  <a:cxn ang="T8">
                    <a:pos x="T0" y="T1"/>
                  </a:cxn>
                  <a:cxn ang="T9">
                    <a:pos x="T2" y="T3"/>
                  </a:cxn>
                  <a:cxn ang="T10">
                    <a:pos x="T4" y="T5"/>
                  </a:cxn>
                  <a:cxn ang="T11">
                    <a:pos x="T6" y="T7"/>
                  </a:cxn>
                </a:cxnLst>
                <a:rect l="T12" t="T13" r="T14" b="T15"/>
                <a:pathLst>
                  <a:path w="29" h="26">
                    <a:moveTo>
                      <a:pt x="0" y="0"/>
                    </a:moveTo>
                    <a:lnTo>
                      <a:pt x="13" y="11"/>
                    </a:lnTo>
                    <a:lnTo>
                      <a:pt x="28"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641" name="Freeform 1097"/>
              <p:cNvSpPr>
                <a:spLocks/>
              </p:cNvSpPr>
              <p:nvPr/>
            </p:nvSpPr>
            <p:spPr bwMode="auto">
              <a:xfrm>
                <a:off x="585" y="3105"/>
                <a:ext cx="28" cy="28"/>
              </a:xfrm>
              <a:custGeom>
                <a:avLst/>
                <a:gdLst>
                  <a:gd name="T0" fmla="*/ 27 w 28"/>
                  <a:gd name="T1" fmla="*/ 0 h 28"/>
                  <a:gd name="T2" fmla="*/ 27 w 28"/>
                  <a:gd name="T3" fmla="*/ 27 h 28"/>
                  <a:gd name="T4" fmla="*/ 0 w 28"/>
                  <a:gd name="T5" fmla="*/ 27 h 28"/>
                  <a:gd name="T6" fmla="*/ 0 w 28"/>
                  <a:gd name="T7" fmla="*/ 0 h 28"/>
                  <a:gd name="T8" fmla="*/ 0 w 28"/>
                  <a:gd name="T9" fmla="*/ 27 h 28"/>
                  <a:gd name="T10" fmla="*/ 27 w 28"/>
                  <a:gd name="T11" fmla="*/ 27 h 28"/>
                  <a:gd name="T12" fmla="*/ 27 w 28"/>
                  <a:gd name="T13" fmla="*/ 0 h 28"/>
                  <a:gd name="T14" fmla="*/ 0 60000 65536"/>
                  <a:gd name="T15" fmla="*/ 0 60000 65536"/>
                  <a:gd name="T16" fmla="*/ 0 60000 65536"/>
                  <a:gd name="T17" fmla="*/ 0 60000 65536"/>
                  <a:gd name="T18" fmla="*/ 0 60000 65536"/>
                  <a:gd name="T19" fmla="*/ 0 60000 65536"/>
                  <a:gd name="T20" fmla="*/ 0 60000 65536"/>
                  <a:gd name="T21" fmla="*/ 0 w 28"/>
                  <a:gd name="T22" fmla="*/ 0 h 28"/>
                  <a:gd name="T23" fmla="*/ 28 w 28"/>
                  <a:gd name="T24" fmla="*/ 28 h 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8">
                    <a:moveTo>
                      <a:pt x="27" y="0"/>
                    </a:moveTo>
                    <a:lnTo>
                      <a:pt x="27" y="27"/>
                    </a:lnTo>
                    <a:lnTo>
                      <a:pt x="0" y="27"/>
                    </a:lnTo>
                    <a:lnTo>
                      <a:pt x="0" y="0"/>
                    </a:lnTo>
                    <a:lnTo>
                      <a:pt x="0" y="27"/>
                    </a:lnTo>
                    <a:lnTo>
                      <a:pt x="27" y="27"/>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6642" name="Freeform 1098"/>
              <p:cNvSpPr>
                <a:spLocks/>
              </p:cNvSpPr>
              <p:nvPr/>
            </p:nvSpPr>
            <p:spPr bwMode="auto">
              <a:xfrm>
                <a:off x="583" y="3130"/>
                <a:ext cx="74" cy="28"/>
              </a:xfrm>
              <a:custGeom>
                <a:avLst/>
                <a:gdLst>
                  <a:gd name="T0" fmla="*/ 0 w 74"/>
                  <a:gd name="T1" fmla="*/ 9 h 28"/>
                  <a:gd name="T2" fmla="*/ 6 w 74"/>
                  <a:gd name="T3" fmla="*/ 9 h 28"/>
                  <a:gd name="T4" fmla="*/ 10 w 74"/>
                  <a:gd name="T5" fmla="*/ 7 h 28"/>
                  <a:gd name="T6" fmla="*/ 20 w 74"/>
                  <a:gd name="T7" fmla="*/ 2 h 28"/>
                  <a:gd name="T8" fmla="*/ 25 w 74"/>
                  <a:gd name="T9" fmla="*/ 0 h 28"/>
                  <a:gd name="T10" fmla="*/ 28 w 74"/>
                  <a:gd name="T11" fmla="*/ 0 h 28"/>
                  <a:gd name="T12" fmla="*/ 32 w 74"/>
                  <a:gd name="T13" fmla="*/ 0 h 28"/>
                  <a:gd name="T14" fmla="*/ 41 w 74"/>
                  <a:gd name="T15" fmla="*/ 0 h 28"/>
                  <a:gd name="T16" fmla="*/ 46 w 74"/>
                  <a:gd name="T17" fmla="*/ 0 h 28"/>
                  <a:gd name="T18" fmla="*/ 50 w 74"/>
                  <a:gd name="T19" fmla="*/ 1 h 28"/>
                  <a:gd name="T20" fmla="*/ 52 w 74"/>
                  <a:gd name="T21" fmla="*/ 2 h 28"/>
                  <a:gd name="T22" fmla="*/ 58 w 74"/>
                  <a:gd name="T23" fmla="*/ 5 h 28"/>
                  <a:gd name="T24" fmla="*/ 63 w 74"/>
                  <a:gd name="T25" fmla="*/ 7 h 28"/>
                  <a:gd name="T26" fmla="*/ 65 w 74"/>
                  <a:gd name="T27" fmla="*/ 7 h 28"/>
                  <a:gd name="T28" fmla="*/ 65 w 74"/>
                  <a:gd name="T29" fmla="*/ 8 h 28"/>
                  <a:gd name="T30" fmla="*/ 71 w 74"/>
                  <a:gd name="T31" fmla="*/ 9 h 28"/>
                  <a:gd name="T32" fmla="*/ 73 w 74"/>
                  <a:gd name="T33" fmla="*/ 10 h 28"/>
                  <a:gd name="T34" fmla="*/ 73 w 74"/>
                  <a:gd name="T35" fmla="*/ 14 h 28"/>
                  <a:gd name="T36" fmla="*/ 70 w 74"/>
                  <a:gd name="T37" fmla="*/ 14 h 28"/>
                  <a:gd name="T38" fmla="*/ 70 w 74"/>
                  <a:gd name="T39" fmla="*/ 15 h 28"/>
                  <a:gd name="T40" fmla="*/ 68 w 74"/>
                  <a:gd name="T41" fmla="*/ 17 h 28"/>
                  <a:gd name="T42" fmla="*/ 63 w 74"/>
                  <a:gd name="T43" fmla="*/ 17 h 28"/>
                  <a:gd name="T44" fmla="*/ 61 w 74"/>
                  <a:gd name="T45" fmla="*/ 18 h 28"/>
                  <a:gd name="T46" fmla="*/ 58 w 74"/>
                  <a:gd name="T47" fmla="*/ 18 h 28"/>
                  <a:gd name="T48" fmla="*/ 47 w 74"/>
                  <a:gd name="T49" fmla="*/ 17 h 28"/>
                  <a:gd name="T50" fmla="*/ 41 w 74"/>
                  <a:gd name="T51" fmla="*/ 18 h 28"/>
                  <a:gd name="T52" fmla="*/ 35 w 74"/>
                  <a:gd name="T53" fmla="*/ 21 h 28"/>
                  <a:gd name="T54" fmla="*/ 30 w 74"/>
                  <a:gd name="T55" fmla="*/ 22 h 28"/>
                  <a:gd name="T56" fmla="*/ 25 w 74"/>
                  <a:gd name="T57" fmla="*/ 24 h 28"/>
                  <a:gd name="T58" fmla="*/ 20 w 74"/>
                  <a:gd name="T59" fmla="*/ 27 h 28"/>
                  <a:gd name="T60" fmla="*/ 16 w 74"/>
                  <a:gd name="T61" fmla="*/ 27 h 28"/>
                  <a:gd name="T62" fmla="*/ 8 w 74"/>
                  <a:gd name="T63" fmla="*/ 25 h 28"/>
                  <a:gd name="T64" fmla="*/ 2 w 74"/>
                  <a:gd name="T65" fmla="*/ 27 h 28"/>
                  <a:gd name="T66" fmla="*/ 0 w 74"/>
                  <a:gd name="T67" fmla="*/ 9 h 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28"/>
                  <a:gd name="T104" fmla="*/ 74 w 74"/>
                  <a:gd name="T105" fmla="*/ 28 h 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28">
                    <a:moveTo>
                      <a:pt x="0" y="9"/>
                    </a:moveTo>
                    <a:lnTo>
                      <a:pt x="6" y="9"/>
                    </a:lnTo>
                    <a:lnTo>
                      <a:pt x="10" y="7"/>
                    </a:lnTo>
                    <a:lnTo>
                      <a:pt x="20" y="2"/>
                    </a:lnTo>
                    <a:lnTo>
                      <a:pt x="25" y="0"/>
                    </a:lnTo>
                    <a:lnTo>
                      <a:pt x="28" y="0"/>
                    </a:lnTo>
                    <a:lnTo>
                      <a:pt x="32" y="0"/>
                    </a:lnTo>
                    <a:lnTo>
                      <a:pt x="41" y="0"/>
                    </a:lnTo>
                    <a:lnTo>
                      <a:pt x="46" y="0"/>
                    </a:lnTo>
                    <a:lnTo>
                      <a:pt x="50" y="1"/>
                    </a:lnTo>
                    <a:lnTo>
                      <a:pt x="52" y="2"/>
                    </a:lnTo>
                    <a:lnTo>
                      <a:pt x="58" y="5"/>
                    </a:lnTo>
                    <a:lnTo>
                      <a:pt x="63" y="7"/>
                    </a:lnTo>
                    <a:lnTo>
                      <a:pt x="65" y="7"/>
                    </a:lnTo>
                    <a:lnTo>
                      <a:pt x="65" y="8"/>
                    </a:lnTo>
                    <a:lnTo>
                      <a:pt x="71" y="9"/>
                    </a:lnTo>
                    <a:lnTo>
                      <a:pt x="73" y="10"/>
                    </a:lnTo>
                    <a:lnTo>
                      <a:pt x="73" y="14"/>
                    </a:lnTo>
                    <a:lnTo>
                      <a:pt x="70" y="14"/>
                    </a:lnTo>
                    <a:lnTo>
                      <a:pt x="70" y="15"/>
                    </a:lnTo>
                    <a:lnTo>
                      <a:pt x="68" y="17"/>
                    </a:lnTo>
                    <a:lnTo>
                      <a:pt x="63" y="17"/>
                    </a:lnTo>
                    <a:lnTo>
                      <a:pt x="61" y="18"/>
                    </a:lnTo>
                    <a:lnTo>
                      <a:pt x="58" y="18"/>
                    </a:lnTo>
                    <a:lnTo>
                      <a:pt x="47" y="17"/>
                    </a:lnTo>
                    <a:lnTo>
                      <a:pt x="41" y="18"/>
                    </a:lnTo>
                    <a:lnTo>
                      <a:pt x="35" y="21"/>
                    </a:lnTo>
                    <a:lnTo>
                      <a:pt x="30" y="22"/>
                    </a:lnTo>
                    <a:lnTo>
                      <a:pt x="25" y="24"/>
                    </a:lnTo>
                    <a:lnTo>
                      <a:pt x="20" y="27"/>
                    </a:lnTo>
                    <a:lnTo>
                      <a:pt x="16" y="27"/>
                    </a:lnTo>
                    <a:lnTo>
                      <a:pt x="8" y="25"/>
                    </a:lnTo>
                    <a:lnTo>
                      <a:pt x="2" y="27"/>
                    </a:lnTo>
                    <a:lnTo>
                      <a:pt x="0" y="9"/>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6643" name="Freeform 1099"/>
              <p:cNvSpPr>
                <a:spLocks/>
              </p:cNvSpPr>
              <p:nvPr/>
            </p:nvSpPr>
            <p:spPr bwMode="auto">
              <a:xfrm>
                <a:off x="636" y="3142"/>
                <a:ext cx="27" cy="1"/>
              </a:xfrm>
              <a:custGeom>
                <a:avLst/>
                <a:gdLst>
                  <a:gd name="T0" fmla="*/ 26 w 27"/>
                  <a:gd name="T1" fmla="*/ 0 h 1"/>
                  <a:gd name="T2" fmla="*/ 20 w 27"/>
                  <a:gd name="T3" fmla="*/ 0 h 1"/>
                  <a:gd name="T4" fmla="*/ 10 w 27"/>
                  <a:gd name="T5" fmla="*/ 0 h 1"/>
                  <a:gd name="T6" fmla="*/ 0 w 27"/>
                  <a:gd name="T7" fmla="*/ 0 h 1"/>
                  <a:gd name="T8" fmla="*/ 3 w 27"/>
                  <a:gd name="T9" fmla="*/ 0 h 1"/>
                  <a:gd name="T10" fmla="*/ 13 w 27"/>
                  <a:gd name="T11" fmla="*/ 0 h 1"/>
                  <a:gd name="T12" fmla="*/ 20 w 27"/>
                  <a:gd name="T13" fmla="*/ 0 h 1"/>
                  <a:gd name="T14" fmla="*/ 22 w 27"/>
                  <a:gd name="T15" fmla="*/ 0 h 1"/>
                  <a:gd name="T16" fmla="*/ 26 w 27"/>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1"/>
                  <a:gd name="T29" fmla="*/ 27 w 27"/>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1">
                    <a:moveTo>
                      <a:pt x="26" y="0"/>
                    </a:moveTo>
                    <a:lnTo>
                      <a:pt x="20" y="0"/>
                    </a:lnTo>
                    <a:lnTo>
                      <a:pt x="10" y="0"/>
                    </a:lnTo>
                    <a:lnTo>
                      <a:pt x="0" y="0"/>
                    </a:lnTo>
                    <a:lnTo>
                      <a:pt x="3" y="0"/>
                    </a:lnTo>
                    <a:lnTo>
                      <a:pt x="13" y="0"/>
                    </a:lnTo>
                    <a:lnTo>
                      <a:pt x="20" y="0"/>
                    </a:lnTo>
                    <a:lnTo>
                      <a:pt x="22"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6644" name="Freeform 1100"/>
              <p:cNvSpPr>
                <a:spLocks/>
              </p:cNvSpPr>
              <p:nvPr/>
            </p:nvSpPr>
            <p:spPr bwMode="auto">
              <a:xfrm>
                <a:off x="643" y="3133"/>
                <a:ext cx="28" cy="1"/>
              </a:xfrm>
              <a:custGeom>
                <a:avLst/>
                <a:gdLst>
                  <a:gd name="T0" fmla="*/ 23 w 28"/>
                  <a:gd name="T1" fmla="*/ 0 h 1"/>
                  <a:gd name="T2" fmla="*/ 27 w 28"/>
                  <a:gd name="T3" fmla="*/ 0 h 1"/>
                  <a:gd name="T4" fmla="*/ 17 w 28"/>
                  <a:gd name="T5" fmla="*/ 0 h 1"/>
                  <a:gd name="T6" fmla="*/ 8 w 28"/>
                  <a:gd name="T7" fmla="*/ 0 h 1"/>
                  <a:gd name="T8" fmla="*/ 1 w 28"/>
                  <a:gd name="T9" fmla="*/ 0 h 1"/>
                  <a:gd name="T10" fmla="*/ 0 w 28"/>
                  <a:gd name="T11" fmla="*/ 0 h 1"/>
                  <a:gd name="T12" fmla="*/ 8 w 28"/>
                  <a:gd name="T13" fmla="*/ 0 h 1"/>
                  <a:gd name="T14" fmla="*/ 17 w 28"/>
                  <a:gd name="T15" fmla="*/ 0 h 1"/>
                  <a:gd name="T16" fmla="*/ 23 w 28"/>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1"/>
                  <a:gd name="T29" fmla="*/ 28 w 28"/>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1">
                    <a:moveTo>
                      <a:pt x="23" y="0"/>
                    </a:moveTo>
                    <a:lnTo>
                      <a:pt x="27" y="0"/>
                    </a:lnTo>
                    <a:lnTo>
                      <a:pt x="17" y="0"/>
                    </a:lnTo>
                    <a:lnTo>
                      <a:pt x="8" y="0"/>
                    </a:lnTo>
                    <a:lnTo>
                      <a:pt x="1" y="0"/>
                    </a:lnTo>
                    <a:lnTo>
                      <a:pt x="0" y="0"/>
                    </a:lnTo>
                    <a:lnTo>
                      <a:pt x="8" y="0"/>
                    </a:lnTo>
                    <a:lnTo>
                      <a:pt x="17" y="0"/>
                    </a:lnTo>
                    <a:lnTo>
                      <a:pt x="23" y="0"/>
                    </a:lnTo>
                  </a:path>
                </a:pathLst>
              </a:custGeom>
              <a:solidFill>
                <a:srgbClr val="402000"/>
              </a:solidFill>
              <a:ln w="9525" cap="rnd">
                <a:noFill/>
                <a:round/>
                <a:headEnd type="none" w="sm" len="sm"/>
                <a:tailEnd type="none" w="sm" len="sm"/>
              </a:ln>
            </p:spPr>
            <p:txBody>
              <a:bodyPr/>
              <a:lstStyle/>
              <a:p>
                <a:endParaRPr lang="es-ES"/>
              </a:p>
            </p:txBody>
          </p:sp>
          <p:sp>
            <p:nvSpPr>
              <p:cNvPr id="106645" name="Freeform 1101"/>
              <p:cNvSpPr>
                <a:spLocks/>
              </p:cNvSpPr>
              <p:nvPr/>
            </p:nvSpPr>
            <p:spPr bwMode="auto">
              <a:xfrm>
                <a:off x="609" y="3133"/>
                <a:ext cx="28" cy="1"/>
              </a:xfrm>
              <a:custGeom>
                <a:avLst/>
                <a:gdLst>
                  <a:gd name="T0" fmla="*/ 27 w 28"/>
                  <a:gd name="T1" fmla="*/ 0 h 1"/>
                  <a:gd name="T2" fmla="*/ 0 w 28"/>
                  <a:gd name="T3" fmla="*/ 0 h 1"/>
                  <a:gd name="T4" fmla="*/ 27 w 28"/>
                  <a:gd name="T5" fmla="*/ 0 h 1"/>
                  <a:gd name="T6" fmla="*/ 0 60000 65536"/>
                  <a:gd name="T7" fmla="*/ 0 60000 65536"/>
                  <a:gd name="T8" fmla="*/ 0 60000 65536"/>
                  <a:gd name="T9" fmla="*/ 0 w 28"/>
                  <a:gd name="T10" fmla="*/ 0 h 1"/>
                  <a:gd name="T11" fmla="*/ 28 w 28"/>
                  <a:gd name="T12" fmla="*/ 1 h 1"/>
                </a:gdLst>
                <a:ahLst/>
                <a:cxnLst>
                  <a:cxn ang="T6">
                    <a:pos x="T0" y="T1"/>
                  </a:cxn>
                  <a:cxn ang="T7">
                    <a:pos x="T2" y="T3"/>
                  </a:cxn>
                  <a:cxn ang="T8">
                    <a:pos x="T4" y="T5"/>
                  </a:cxn>
                </a:cxnLst>
                <a:rect l="T9" t="T10" r="T11" b="T12"/>
                <a:pathLst>
                  <a:path w="28" h="1">
                    <a:moveTo>
                      <a:pt x="27" y="0"/>
                    </a:moveTo>
                    <a:lnTo>
                      <a:pt x="0" y="0"/>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6646" name="Freeform 1102"/>
              <p:cNvSpPr>
                <a:spLocks/>
              </p:cNvSpPr>
              <p:nvPr/>
            </p:nvSpPr>
            <p:spPr bwMode="auto">
              <a:xfrm>
                <a:off x="595" y="3135"/>
                <a:ext cx="28" cy="27"/>
              </a:xfrm>
              <a:custGeom>
                <a:avLst/>
                <a:gdLst>
                  <a:gd name="T0" fmla="*/ 27 w 28"/>
                  <a:gd name="T1" fmla="*/ 0 h 27"/>
                  <a:gd name="T2" fmla="*/ 12 w 28"/>
                  <a:gd name="T3" fmla="*/ 11 h 27"/>
                  <a:gd name="T4" fmla="*/ 0 w 28"/>
                  <a:gd name="T5" fmla="*/ 26 h 27"/>
                  <a:gd name="T6" fmla="*/ 10 w 28"/>
                  <a:gd name="T7" fmla="*/ 11 h 27"/>
                  <a:gd name="T8" fmla="*/ 27 w 28"/>
                  <a:gd name="T9" fmla="*/ 0 h 27"/>
                  <a:gd name="T10" fmla="*/ 0 60000 65536"/>
                  <a:gd name="T11" fmla="*/ 0 60000 65536"/>
                  <a:gd name="T12" fmla="*/ 0 60000 65536"/>
                  <a:gd name="T13" fmla="*/ 0 60000 65536"/>
                  <a:gd name="T14" fmla="*/ 0 60000 65536"/>
                  <a:gd name="T15" fmla="*/ 0 w 28"/>
                  <a:gd name="T16" fmla="*/ 0 h 27"/>
                  <a:gd name="T17" fmla="*/ 28 w 28"/>
                  <a:gd name="T18" fmla="*/ 27 h 27"/>
                </a:gdLst>
                <a:ahLst/>
                <a:cxnLst>
                  <a:cxn ang="T10">
                    <a:pos x="T0" y="T1"/>
                  </a:cxn>
                  <a:cxn ang="T11">
                    <a:pos x="T2" y="T3"/>
                  </a:cxn>
                  <a:cxn ang="T12">
                    <a:pos x="T4" y="T5"/>
                  </a:cxn>
                  <a:cxn ang="T13">
                    <a:pos x="T6" y="T7"/>
                  </a:cxn>
                  <a:cxn ang="T14">
                    <a:pos x="T8" y="T9"/>
                  </a:cxn>
                </a:cxnLst>
                <a:rect l="T15" t="T16" r="T17" b="T18"/>
                <a:pathLst>
                  <a:path w="28" h="27">
                    <a:moveTo>
                      <a:pt x="27" y="0"/>
                    </a:moveTo>
                    <a:lnTo>
                      <a:pt x="12" y="11"/>
                    </a:lnTo>
                    <a:lnTo>
                      <a:pt x="0" y="26"/>
                    </a:lnTo>
                    <a:lnTo>
                      <a:pt x="10" y="11"/>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6647" name="Freeform 1103"/>
              <p:cNvSpPr>
                <a:spLocks/>
              </p:cNvSpPr>
              <p:nvPr/>
            </p:nvSpPr>
            <p:spPr bwMode="auto">
              <a:xfrm>
                <a:off x="421" y="3194"/>
                <a:ext cx="233" cy="180"/>
              </a:xfrm>
              <a:custGeom>
                <a:avLst/>
                <a:gdLst>
                  <a:gd name="T0" fmla="*/ 186 w 233"/>
                  <a:gd name="T1" fmla="*/ 119 h 180"/>
                  <a:gd name="T2" fmla="*/ 183 w 233"/>
                  <a:gd name="T3" fmla="*/ 174 h 180"/>
                  <a:gd name="T4" fmla="*/ 199 w 233"/>
                  <a:gd name="T5" fmla="*/ 179 h 180"/>
                  <a:gd name="T6" fmla="*/ 211 w 233"/>
                  <a:gd name="T7" fmla="*/ 179 h 180"/>
                  <a:gd name="T8" fmla="*/ 222 w 233"/>
                  <a:gd name="T9" fmla="*/ 175 h 180"/>
                  <a:gd name="T10" fmla="*/ 228 w 233"/>
                  <a:gd name="T11" fmla="*/ 124 h 180"/>
                  <a:gd name="T12" fmla="*/ 229 w 233"/>
                  <a:gd name="T13" fmla="*/ 91 h 180"/>
                  <a:gd name="T14" fmla="*/ 229 w 233"/>
                  <a:gd name="T15" fmla="*/ 79 h 180"/>
                  <a:gd name="T16" fmla="*/ 232 w 233"/>
                  <a:gd name="T17" fmla="*/ 68 h 180"/>
                  <a:gd name="T18" fmla="*/ 232 w 233"/>
                  <a:gd name="T19" fmla="*/ 62 h 180"/>
                  <a:gd name="T20" fmla="*/ 228 w 233"/>
                  <a:gd name="T21" fmla="*/ 53 h 180"/>
                  <a:gd name="T22" fmla="*/ 218 w 233"/>
                  <a:gd name="T23" fmla="*/ 43 h 180"/>
                  <a:gd name="T24" fmla="*/ 206 w 233"/>
                  <a:gd name="T25" fmla="*/ 40 h 180"/>
                  <a:gd name="T26" fmla="*/ 178 w 233"/>
                  <a:gd name="T27" fmla="*/ 29 h 180"/>
                  <a:gd name="T28" fmla="*/ 137 w 233"/>
                  <a:gd name="T29" fmla="*/ 20 h 180"/>
                  <a:gd name="T30" fmla="*/ 130 w 233"/>
                  <a:gd name="T31" fmla="*/ 20 h 180"/>
                  <a:gd name="T32" fmla="*/ 125 w 233"/>
                  <a:gd name="T33" fmla="*/ 20 h 180"/>
                  <a:gd name="T34" fmla="*/ 123 w 233"/>
                  <a:gd name="T35" fmla="*/ 18 h 180"/>
                  <a:gd name="T36" fmla="*/ 119 w 233"/>
                  <a:gd name="T37" fmla="*/ 16 h 180"/>
                  <a:gd name="T38" fmla="*/ 118 w 233"/>
                  <a:gd name="T39" fmla="*/ 17 h 180"/>
                  <a:gd name="T40" fmla="*/ 116 w 233"/>
                  <a:gd name="T41" fmla="*/ 17 h 180"/>
                  <a:gd name="T42" fmla="*/ 113 w 233"/>
                  <a:gd name="T43" fmla="*/ 13 h 180"/>
                  <a:gd name="T44" fmla="*/ 109 w 233"/>
                  <a:gd name="T45" fmla="*/ 10 h 180"/>
                  <a:gd name="T46" fmla="*/ 108 w 233"/>
                  <a:gd name="T47" fmla="*/ 10 h 180"/>
                  <a:gd name="T48" fmla="*/ 103 w 233"/>
                  <a:gd name="T49" fmla="*/ 10 h 180"/>
                  <a:gd name="T50" fmla="*/ 103 w 233"/>
                  <a:gd name="T51" fmla="*/ 8 h 180"/>
                  <a:gd name="T52" fmla="*/ 98 w 233"/>
                  <a:gd name="T53" fmla="*/ 0 h 180"/>
                  <a:gd name="T54" fmla="*/ 6 w 233"/>
                  <a:gd name="T55" fmla="*/ 0 h 180"/>
                  <a:gd name="T56" fmla="*/ 6 w 233"/>
                  <a:gd name="T57" fmla="*/ 9 h 180"/>
                  <a:gd name="T58" fmla="*/ 2 w 233"/>
                  <a:gd name="T59" fmla="*/ 18 h 180"/>
                  <a:gd name="T60" fmla="*/ 1 w 233"/>
                  <a:gd name="T61" fmla="*/ 24 h 180"/>
                  <a:gd name="T62" fmla="*/ 0 w 233"/>
                  <a:gd name="T63" fmla="*/ 31 h 180"/>
                  <a:gd name="T64" fmla="*/ 0 w 233"/>
                  <a:gd name="T65" fmla="*/ 43 h 180"/>
                  <a:gd name="T66" fmla="*/ 0 w 233"/>
                  <a:gd name="T67" fmla="*/ 50 h 180"/>
                  <a:gd name="T68" fmla="*/ 2 w 233"/>
                  <a:gd name="T69" fmla="*/ 56 h 180"/>
                  <a:gd name="T70" fmla="*/ 6 w 233"/>
                  <a:gd name="T71" fmla="*/ 62 h 180"/>
                  <a:gd name="T72" fmla="*/ 10 w 233"/>
                  <a:gd name="T73" fmla="*/ 64 h 180"/>
                  <a:gd name="T74" fmla="*/ 18 w 233"/>
                  <a:gd name="T75" fmla="*/ 65 h 180"/>
                  <a:gd name="T76" fmla="*/ 27 w 233"/>
                  <a:gd name="T77" fmla="*/ 68 h 180"/>
                  <a:gd name="T78" fmla="*/ 31 w 233"/>
                  <a:gd name="T79" fmla="*/ 73 h 180"/>
                  <a:gd name="T80" fmla="*/ 35 w 233"/>
                  <a:gd name="T81" fmla="*/ 76 h 180"/>
                  <a:gd name="T82" fmla="*/ 43 w 233"/>
                  <a:gd name="T83" fmla="*/ 79 h 180"/>
                  <a:gd name="T84" fmla="*/ 52 w 233"/>
                  <a:gd name="T85" fmla="*/ 83 h 180"/>
                  <a:gd name="T86" fmla="*/ 66 w 233"/>
                  <a:gd name="T87" fmla="*/ 84 h 180"/>
                  <a:gd name="T88" fmla="*/ 79 w 233"/>
                  <a:gd name="T89" fmla="*/ 84 h 180"/>
                  <a:gd name="T90" fmla="*/ 88 w 233"/>
                  <a:gd name="T91" fmla="*/ 83 h 180"/>
                  <a:gd name="T92" fmla="*/ 96 w 233"/>
                  <a:gd name="T93" fmla="*/ 83 h 180"/>
                  <a:gd name="T94" fmla="*/ 103 w 233"/>
                  <a:gd name="T95" fmla="*/ 86 h 180"/>
                  <a:gd name="T96" fmla="*/ 116 w 233"/>
                  <a:gd name="T97" fmla="*/ 86 h 180"/>
                  <a:gd name="T98" fmla="*/ 166 w 233"/>
                  <a:gd name="T99" fmla="*/ 89 h 180"/>
                  <a:gd name="T100" fmla="*/ 177 w 233"/>
                  <a:gd name="T101" fmla="*/ 91 h 180"/>
                  <a:gd name="T102" fmla="*/ 178 w 233"/>
                  <a:gd name="T103" fmla="*/ 93 h 180"/>
                  <a:gd name="T104" fmla="*/ 186 w 233"/>
                  <a:gd name="T105" fmla="*/ 94 h 180"/>
                  <a:gd name="T106" fmla="*/ 183 w 233"/>
                  <a:gd name="T107" fmla="*/ 99 h 180"/>
                  <a:gd name="T108" fmla="*/ 186 w 233"/>
                  <a:gd name="T109" fmla="*/ 104 h 180"/>
                  <a:gd name="T110" fmla="*/ 186 w 233"/>
                  <a:gd name="T111" fmla="*/ 119 h 18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3"/>
                  <a:gd name="T169" fmla="*/ 0 h 180"/>
                  <a:gd name="T170" fmla="*/ 233 w 233"/>
                  <a:gd name="T171" fmla="*/ 180 h 18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3" h="180">
                    <a:moveTo>
                      <a:pt x="186" y="119"/>
                    </a:moveTo>
                    <a:lnTo>
                      <a:pt x="183" y="174"/>
                    </a:lnTo>
                    <a:lnTo>
                      <a:pt x="199" y="179"/>
                    </a:lnTo>
                    <a:lnTo>
                      <a:pt x="211" y="179"/>
                    </a:lnTo>
                    <a:lnTo>
                      <a:pt x="222" y="175"/>
                    </a:lnTo>
                    <a:lnTo>
                      <a:pt x="228" y="124"/>
                    </a:lnTo>
                    <a:lnTo>
                      <a:pt x="229" y="91"/>
                    </a:lnTo>
                    <a:lnTo>
                      <a:pt x="229" y="79"/>
                    </a:lnTo>
                    <a:lnTo>
                      <a:pt x="232" y="68"/>
                    </a:lnTo>
                    <a:lnTo>
                      <a:pt x="232" y="62"/>
                    </a:lnTo>
                    <a:lnTo>
                      <a:pt x="228" y="53"/>
                    </a:lnTo>
                    <a:lnTo>
                      <a:pt x="218" y="43"/>
                    </a:lnTo>
                    <a:lnTo>
                      <a:pt x="206" y="40"/>
                    </a:lnTo>
                    <a:lnTo>
                      <a:pt x="178" y="29"/>
                    </a:lnTo>
                    <a:lnTo>
                      <a:pt x="137" y="20"/>
                    </a:lnTo>
                    <a:lnTo>
                      <a:pt x="130" y="20"/>
                    </a:lnTo>
                    <a:lnTo>
                      <a:pt x="125" y="20"/>
                    </a:lnTo>
                    <a:lnTo>
                      <a:pt x="123" y="18"/>
                    </a:lnTo>
                    <a:lnTo>
                      <a:pt x="119" y="16"/>
                    </a:lnTo>
                    <a:lnTo>
                      <a:pt x="118" y="17"/>
                    </a:lnTo>
                    <a:lnTo>
                      <a:pt x="116" y="17"/>
                    </a:lnTo>
                    <a:lnTo>
                      <a:pt x="113" y="13"/>
                    </a:lnTo>
                    <a:lnTo>
                      <a:pt x="109" y="10"/>
                    </a:lnTo>
                    <a:lnTo>
                      <a:pt x="108" y="10"/>
                    </a:lnTo>
                    <a:lnTo>
                      <a:pt x="103" y="10"/>
                    </a:lnTo>
                    <a:lnTo>
                      <a:pt x="103" y="8"/>
                    </a:lnTo>
                    <a:lnTo>
                      <a:pt x="98" y="0"/>
                    </a:lnTo>
                    <a:lnTo>
                      <a:pt x="6" y="0"/>
                    </a:lnTo>
                    <a:lnTo>
                      <a:pt x="6" y="9"/>
                    </a:lnTo>
                    <a:lnTo>
                      <a:pt x="2" y="18"/>
                    </a:lnTo>
                    <a:lnTo>
                      <a:pt x="1" y="24"/>
                    </a:lnTo>
                    <a:lnTo>
                      <a:pt x="0" y="31"/>
                    </a:lnTo>
                    <a:lnTo>
                      <a:pt x="0" y="43"/>
                    </a:lnTo>
                    <a:lnTo>
                      <a:pt x="0" y="50"/>
                    </a:lnTo>
                    <a:lnTo>
                      <a:pt x="2" y="56"/>
                    </a:lnTo>
                    <a:lnTo>
                      <a:pt x="6" y="62"/>
                    </a:lnTo>
                    <a:lnTo>
                      <a:pt x="10" y="64"/>
                    </a:lnTo>
                    <a:lnTo>
                      <a:pt x="18" y="65"/>
                    </a:lnTo>
                    <a:lnTo>
                      <a:pt x="27" y="68"/>
                    </a:lnTo>
                    <a:lnTo>
                      <a:pt x="31" y="73"/>
                    </a:lnTo>
                    <a:lnTo>
                      <a:pt x="35" y="76"/>
                    </a:lnTo>
                    <a:lnTo>
                      <a:pt x="43" y="79"/>
                    </a:lnTo>
                    <a:lnTo>
                      <a:pt x="52" y="83"/>
                    </a:lnTo>
                    <a:lnTo>
                      <a:pt x="66" y="84"/>
                    </a:lnTo>
                    <a:lnTo>
                      <a:pt x="79" y="84"/>
                    </a:lnTo>
                    <a:lnTo>
                      <a:pt x="88" y="83"/>
                    </a:lnTo>
                    <a:lnTo>
                      <a:pt x="96" y="83"/>
                    </a:lnTo>
                    <a:lnTo>
                      <a:pt x="103" y="86"/>
                    </a:lnTo>
                    <a:lnTo>
                      <a:pt x="116" y="86"/>
                    </a:lnTo>
                    <a:lnTo>
                      <a:pt x="166" y="89"/>
                    </a:lnTo>
                    <a:lnTo>
                      <a:pt x="177" y="91"/>
                    </a:lnTo>
                    <a:lnTo>
                      <a:pt x="178" y="93"/>
                    </a:lnTo>
                    <a:lnTo>
                      <a:pt x="186" y="94"/>
                    </a:lnTo>
                    <a:lnTo>
                      <a:pt x="183" y="99"/>
                    </a:lnTo>
                    <a:lnTo>
                      <a:pt x="186" y="104"/>
                    </a:lnTo>
                    <a:lnTo>
                      <a:pt x="186" y="119"/>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648" name="Freeform 1104"/>
              <p:cNvSpPr>
                <a:spLocks/>
              </p:cNvSpPr>
              <p:nvPr/>
            </p:nvSpPr>
            <p:spPr bwMode="auto">
              <a:xfrm>
                <a:off x="432" y="3205"/>
                <a:ext cx="222" cy="166"/>
              </a:xfrm>
              <a:custGeom>
                <a:avLst/>
                <a:gdLst>
                  <a:gd name="T0" fmla="*/ 6 w 222"/>
                  <a:gd name="T1" fmla="*/ 8 h 166"/>
                  <a:gd name="T2" fmla="*/ 0 w 222"/>
                  <a:gd name="T3" fmla="*/ 19 h 166"/>
                  <a:gd name="T4" fmla="*/ 5 w 222"/>
                  <a:gd name="T5" fmla="*/ 50 h 166"/>
                  <a:gd name="T6" fmla="*/ 17 w 222"/>
                  <a:gd name="T7" fmla="*/ 50 h 166"/>
                  <a:gd name="T8" fmla="*/ 30 w 222"/>
                  <a:gd name="T9" fmla="*/ 61 h 166"/>
                  <a:gd name="T10" fmla="*/ 61 w 222"/>
                  <a:gd name="T11" fmla="*/ 69 h 166"/>
                  <a:gd name="T12" fmla="*/ 91 w 222"/>
                  <a:gd name="T13" fmla="*/ 69 h 166"/>
                  <a:gd name="T14" fmla="*/ 80 w 222"/>
                  <a:gd name="T15" fmla="*/ 58 h 166"/>
                  <a:gd name="T16" fmla="*/ 93 w 222"/>
                  <a:gd name="T17" fmla="*/ 69 h 166"/>
                  <a:gd name="T18" fmla="*/ 108 w 222"/>
                  <a:gd name="T19" fmla="*/ 71 h 166"/>
                  <a:gd name="T20" fmla="*/ 98 w 222"/>
                  <a:gd name="T21" fmla="*/ 63 h 166"/>
                  <a:gd name="T22" fmla="*/ 115 w 222"/>
                  <a:gd name="T23" fmla="*/ 72 h 166"/>
                  <a:gd name="T24" fmla="*/ 165 w 222"/>
                  <a:gd name="T25" fmla="*/ 79 h 166"/>
                  <a:gd name="T26" fmla="*/ 179 w 222"/>
                  <a:gd name="T27" fmla="*/ 83 h 166"/>
                  <a:gd name="T28" fmla="*/ 191 w 222"/>
                  <a:gd name="T29" fmla="*/ 79 h 166"/>
                  <a:gd name="T30" fmla="*/ 179 w 222"/>
                  <a:gd name="T31" fmla="*/ 85 h 166"/>
                  <a:gd name="T32" fmla="*/ 179 w 222"/>
                  <a:gd name="T33" fmla="*/ 94 h 166"/>
                  <a:gd name="T34" fmla="*/ 192 w 222"/>
                  <a:gd name="T35" fmla="*/ 165 h 166"/>
                  <a:gd name="T36" fmla="*/ 217 w 222"/>
                  <a:gd name="T37" fmla="*/ 107 h 166"/>
                  <a:gd name="T38" fmla="*/ 221 w 222"/>
                  <a:gd name="T39" fmla="*/ 60 h 166"/>
                  <a:gd name="T40" fmla="*/ 213 w 222"/>
                  <a:gd name="T41" fmla="*/ 42 h 166"/>
                  <a:gd name="T42" fmla="*/ 187 w 222"/>
                  <a:gd name="T43" fmla="*/ 28 h 166"/>
                  <a:gd name="T44" fmla="*/ 133 w 222"/>
                  <a:gd name="T45" fmla="*/ 12 h 166"/>
                  <a:gd name="T46" fmla="*/ 113 w 222"/>
                  <a:gd name="T47" fmla="*/ 19 h 166"/>
                  <a:gd name="T48" fmla="*/ 105 w 222"/>
                  <a:gd name="T49" fmla="*/ 20 h 166"/>
                  <a:gd name="T50" fmla="*/ 115 w 222"/>
                  <a:gd name="T51" fmla="*/ 11 h 166"/>
                  <a:gd name="T52" fmla="*/ 110 w 222"/>
                  <a:gd name="T53" fmla="*/ 9 h 166"/>
                  <a:gd name="T54" fmla="*/ 103 w 222"/>
                  <a:gd name="T55" fmla="*/ 14 h 166"/>
                  <a:gd name="T56" fmla="*/ 103 w 222"/>
                  <a:gd name="T57" fmla="*/ 11 h 166"/>
                  <a:gd name="T58" fmla="*/ 104 w 222"/>
                  <a:gd name="T59" fmla="*/ 6 h 166"/>
                  <a:gd name="T60" fmla="*/ 91 w 222"/>
                  <a:gd name="T61" fmla="*/ 9 h 166"/>
                  <a:gd name="T62" fmla="*/ 92 w 222"/>
                  <a:gd name="T63" fmla="*/ 5 h 166"/>
                  <a:gd name="T64" fmla="*/ 87 w 222"/>
                  <a:gd name="T65" fmla="*/ 0 h 166"/>
                  <a:gd name="T66" fmla="*/ 75 w 222"/>
                  <a:gd name="T67" fmla="*/ 7 h 166"/>
                  <a:gd name="T68" fmla="*/ 56 w 222"/>
                  <a:gd name="T69" fmla="*/ 3 h 166"/>
                  <a:gd name="T70" fmla="*/ 50 w 222"/>
                  <a:gd name="T71" fmla="*/ 9 h 166"/>
                  <a:gd name="T72" fmla="*/ 30 w 222"/>
                  <a:gd name="T73" fmla="*/ 11 h 166"/>
                  <a:gd name="T74" fmla="*/ 26 w 222"/>
                  <a:gd name="T75" fmla="*/ 5 h 166"/>
                  <a:gd name="T76" fmla="*/ 18 w 222"/>
                  <a:gd name="T77" fmla="*/ 11 h 166"/>
                  <a:gd name="T78" fmla="*/ 9 w 222"/>
                  <a:gd name="T79" fmla="*/ 3 h 16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2"/>
                  <a:gd name="T121" fmla="*/ 0 h 166"/>
                  <a:gd name="T122" fmla="*/ 222 w 222"/>
                  <a:gd name="T123" fmla="*/ 166 h 16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2" h="166">
                    <a:moveTo>
                      <a:pt x="6" y="1"/>
                    </a:moveTo>
                    <a:lnTo>
                      <a:pt x="6" y="8"/>
                    </a:lnTo>
                    <a:lnTo>
                      <a:pt x="2" y="6"/>
                    </a:lnTo>
                    <a:lnTo>
                      <a:pt x="0" y="19"/>
                    </a:lnTo>
                    <a:lnTo>
                      <a:pt x="0" y="34"/>
                    </a:lnTo>
                    <a:lnTo>
                      <a:pt x="5" y="50"/>
                    </a:lnTo>
                    <a:lnTo>
                      <a:pt x="18" y="54"/>
                    </a:lnTo>
                    <a:lnTo>
                      <a:pt x="17" y="50"/>
                    </a:lnTo>
                    <a:lnTo>
                      <a:pt x="24" y="56"/>
                    </a:lnTo>
                    <a:lnTo>
                      <a:pt x="30" y="61"/>
                    </a:lnTo>
                    <a:lnTo>
                      <a:pt x="44" y="68"/>
                    </a:lnTo>
                    <a:lnTo>
                      <a:pt x="61" y="69"/>
                    </a:lnTo>
                    <a:lnTo>
                      <a:pt x="82" y="70"/>
                    </a:lnTo>
                    <a:lnTo>
                      <a:pt x="91" y="69"/>
                    </a:lnTo>
                    <a:lnTo>
                      <a:pt x="83" y="67"/>
                    </a:lnTo>
                    <a:lnTo>
                      <a:pt x="80" y="58"/>
                    </a:lnTo>
                    <a:lnTo>
                      <a:pt x="85" y="64"/>
                    </a:lnTo>
                    <a:lnTo>
                      <a:pt x="93" y="69"/>
                    </a:lnTo>
                    <a:lnTo>
                      <a:pt x="101" y="72"/>
                    </a:lnTo>
                    <a:lnTo>
                      <a:pt x="108" y="71"/>
                    </a:lnTo>
                    <a:lnTo>
                      <a:pt x="103" y="68"/>
                    </a:lnTo>
                    <a:lnTo>
                      <a:pt x="98" y="63"/>
                    </a:lnTo>
                    <a:lnTo>
                      <a:pt x="105" y="68"/>
                    </a:lnTo>
                    <a:lnTo>
                      <a:pt x="115" y="72"/>
                    </a:lnTo>
                    <a:lnTo>
                      <a:pt x="139" y="75"/>
                    </a:lnTo>
                    <a:lnTo>
                      <a:pt x="165" y="79"/>
                    </a:lnTo>
                    <a:lnTo>
                      <a:pt x="176" y="82"/>
                    </a:lnTo>
                    <a:lnTo>
                      <a:pt x="179" y="83"/>
                    </a:lnTo>
                    <a:lnTo>
                      <a:pt x="182" y="80"/>
                    </a:lnTo>
                    <a:lnTo>
                      <a:pt x="191" y="79"/>
                    </a:lnTo>
                    <a:lnTo>
                      <a:pt x="187" y="83"/>
                    </a:lnTo>
                    <a:lnTo>
                      <a:pt x="179" y="85"/>
                    </a:lnTo>
                    <a:lnTo>
                      <a:pt x="177" y="87"/>
                    </a:lnTo>
                    <a:lnTo>
                      <a:pt x="179" y="94"/>
                    </a:lnTo>
                    <a:lnTo>
                      <a:pt x="179" y="160"/>
                    </a:lnTo>
                    <a:lnTo>
                      <a:pt x="192" y="165"/>
                    </a:lnTo>
                    <a:lnTo>
                      <a:pt x="210" y="162"/>
                    </a:lnTo>
                    <a:lnTo>
                      <a:pt x="217" y="107"/>
                    </a:lnTo>
                    <a:lnTo>
                      <a:pt x="216" y="78"/>
                    </a:lnTo>
                    <a:lnTo>
                      <a:pt x="221" y="60"/>
                    </a:lnTo>
                    <a:lnTo>
                      <a:pt x="219" y="50"/>
                    </a:lnTo>
                    <a:lnTo>
                      <a:pt x="213" y="42"/>
                    </a:lnTo>
                    <a:lnTo>
                      <a:pt x="206" y="36"/>
                    </a:lnTo>
                    <a:lnTo>
                      <a:pt x="187" y="28"/>
                    </a:lnTo>
                    <a:lnTo>
                      <a:pt x="165" y="20"/>
                    </a:lnTo>
                    <a:lnTo>
                      <a:pt x="133" y="12"/>
                    </a:lnTo>
                    <a:lnTo>
                      <a:pt x="119" y="11"/>
                    </a:lnTo>
                    <a:lnTo>
                      <a:pt x="113" y="19"/>
                    </a:lnTo>
                    <a:lnTo>
                      <a:pt x="96" y="27"/>
                    </a:lnTo>
                    <a:lnTo>
                      <a:pt x="105" y="20"/>
                    </a:lnTo>
                    <a:lnTo>
                      <a:pt x="113" y="17"/>
                    </a:lnTo>
                    <a:lnTo>
                      <a:pt x="115" y="11"/>
                    </a:lnTo>
                    <a:lnTo>
                      <a:pt x="115" y="9"/>
                    </a:lnTo>
                    <a:lnTo>
                      <a:pt x="110" y="9"/>
                    </a:lnTo>
                    <a:lnTo>
                      <a:pt x="105" y="11"/>
                    </a:lnTo>
                    <a:lnTo>
                      <a:pt x="103" y="14"/>
                    </a:lnTo>
                    <a:lnTo>
                      <a:pt x="95" y="18"/>
                    </a:lnTo>
                    <a:lnTo>
                      <a:pt x="103" y="11"/>
                    </a:lnTo>
                    <a:lnTo>
                      <a:pt x="105" y="8"/>
                    </a:lnTo>
                    <a:lnTo>
                      <a:pt x="104" y="6"/>
                    </a:lnTo>
                    <a:lnTo>
                      <a:pt x="98" y="3"/>
                    </a:lnTo>
                    <a:lnTo>
                      <a:pt x="91" y="9"/>
                    </a:lnTo>
                    <a:lnTo>
                      <a:pt x="83" y="13"/>
                    </a:lnTo>
                    <a:lnTo>
                      <a:pt x="92" y="5"/>
                    </a:lnTo>
                    <a:lnTo>
                      <a:pt x="94" y="0"/>
                    </a:lnTo>
                    <a:lnTo>
                      <a:pt x="87" y="0"/>
                    </a:lnTo>
                    <a:lnTo>
                      <a:pt x="82" y="3"/>
                    </a:lnTo>
                    <a:lnTo>
                      <a:pt x="75" y="7"/>
                    </a:lnTo>
                    <a:lnTo>
                      <a:pt x="56" y="9"/>
                    </a:lnTo>
                    <a:lnTo>
                      <a:pt x="56" y="3"/>
                    </a:lnTo>
                    <a:lnTo>
                      <a:pt x="50" y="1"/>
                    </a:lnTo>
                    <a:lnTo>
                      <a:pt x="50" y="9"/>
                    </a:lnTo>
                    <a:lnTo>
                      <a:pt x="44" y="9"/>
                    </a:lnTo>
                    <a:lnTo>
                      <a:pt x="30" y="11"/>
                    </a:lnTo>
                    <a:lnTo>
                      <a:pt x="31" y="5"/>
                    </a:lnTo>
                    <a:lnTo>
                      <a:pt x="26" y="5"/>
                    </a:lnTo>
                    <a:lnTo>
                      <a:pt x="26" y="11"/>
                    </a:lnTo>
                    <a:lnTo>
                      <a:pt x="18" y="11"/>
                    </a:lnTo>
                    <a:lnTo>
                      <a:pt x="10" y="9"/>
                    </a:lnTo>
                    <a:lnTo>
                      <a:pt x="9" y="3"/>
                    </a:lnTo>
                    <a:lnTo>
                      <a:pt x="6" y="1"/>
                    </a:lnTo>
                  </a:path>
                </a:pathLst>
              </a:custGeom>
              <a:solidFill>
                <a:srgbClr val="808080"/>
              </a:solidFill>
              <a:ln w="9525" cap="rnd">
                <a:noFill/>
                <a:round/>
                <a:headEnd type="none" w="sm" len="sm"/>
                <a:tailEnd type="none" w="sm" len="sm"/>
              </a:ln>
            </p:spPr>
            <p:txBody>
              <a:bodyPr/>
              <a:lstStyle/>
              <a:p>
                <a:endParaRPr lang="es-ES"/>
              </a:p>
            </p:txBody>
          </p:sp>
          <p:sp>
            <p:nvSpPr>
              <p:cNvPr id="106649" name="Freeform 1105"/>
              <p:cNvSpPr>
                <a:spLocks/>
              </p:cNvSpPr>
              <p:nvPr/>
            </p:nvSpPr>
            <p:spPr bwMode="auto">
              <a:xfrm>
                <a:off x="535" y="3254"/>
                <a:ext cx="93" cy="27"/>
              </a:xfrm>
              <a:custGeom>
                <a:avLst/>
                <a:gdLst>
                  <a:gd name="T0" fmla="*/ 0 w 93"/>
                  <a:gd name="T1" fmla="*/ 0 h 27"/>
                  <a:gd name="T2" fmla="*/ 23 w 93"/>
                  <a:gd name="T3" fmla="*/ 0 h 27"/>
                  <a:gd name="T4" fmla="*/ 46 w 93"/>
                  <a:gd name="T5" fmla="*/ 6 h 27"/>
                  <a:gd name="T6" fmla="*/ 64 w 93"/>
                  <a:gd name="T7" fmla="*/ 9 h 27"/>
                  <a:gd name="T8" fmla="*/ 79 w 93"/>
                  <a:gd name="T9" fmla="*/ 11 h 27"/>
                  <a:gd name="T10" fmla="*/ 84 w 93"/>
                  <a:gd name="T11" fmla="*/ 19 h 27"/>
                  <a:gd name="T12" fmla="*/ 92 w 93"/>
                  <a:gd name="T13" fmla="*/ 26 h 27"/>
                  <a:gd name="T14" fmla="*/ 84 w 93"/>
                  <a:gd name="T15" fmla="*/ 23 h 27"/>
                  <a:gd name="T16" fmla="*/ 78 w 93"/>
                  <a:gd name="T17" fmla="*/ 13 h 27"/>
                  <a:gd name="T18" fmla="*/ 59 w 93"/>
                  <a:gd name="T19" fmla="*/ 9 h 27"/>
                  <a:gd name="T20" fmla="*/ 46 w 93"/>
                  <a:gd name="T21" fmla="*/ 9 h 27"/>
                  <a:gd name="T22" fmla="*/ 37 w 93"/>
                  <a:gd name="T23" fmla="*/ 6 h 27"/>
                  <a:gd name="T24" fmla="*/ 21 w 93"/>
                  <a:gd name="T25" fmla="*/ 2 h 27"/>
                  <a:gd name="T26" fmla="*/ 0 w 93"/>
                  <a:gd name="T27" fmla="*/ 0 h 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3"/>
                  <a:gd name="T43" fmla="*/ 0 h 27"/>
                  <a:gd name="T44" fmla="*/ 93 w 93"/>
                  <a:gd name="T45" fmla="*/ 27 h 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3" h="27">
                    <a:moveTo>
                      <a:pt x="0" y="0"/>
                    </a:moveTo>
                    <a:lnTo>
                      <a:pt x="23" y="0"/>
                    </a:lnTo>
                    <a:lnTo>
                      <a:pt x="46" y="6"/>
                    </a:lnTo>
                    <a:lnTo>
                      <a:pt x="64" y="9"/>
                    </a:lnTo>
                    <a:lnTo>
                      <a:pt x="79" y="11"/>
                    </a:lnTo>
                    <a:lnTo>
                      <a:pt x="84" y="19"/>
                    </a:lnTo>
                    <a:lnTo>
                      <a:pt x="92" y="26"/>
                    </a:lnTo>
                    <a:lnTo>
                      <a:pt x="84" y="23"/>
                    </a:lnTo>
                    <a:lnTo>
                      <a:pt x="78" y="13"/>
                    </a:lnTo>
                    <a:lnTo>
                      <a:pt x="59" y="9"/>
                    </a:lnTo>
                    <a:lnTo>
                      <a:pt x="46" y="9"/>
                    </a:lnTo>
                    <a:lnTo>
                      <a:pt x="37" y="6"/>
                    </a:lnTo>
                    <a:lnTo>
                      <a:pt x="21" y="2"/>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6650" name="Freeform 1106"/>
              <p:cNvSpPr>
                <a:spLocks/>
              </p:cNvSpPr>
              <p:nvPr/>
            </p:nvSpPr>
            <p:spPr bwMode="auto">
              <a:xfrm>
                <a:off x="459" y="3234"/>
                <a:ext cx="31" cy="27"/>
              </a:xfrm>
              <a:custGeom>
                <a:avLst/>
                <a:gdLst>
                  <a:gd name="T0" fmla="*/ 0 w 31"/>
                  <a:gd name="T1" fmla="*/ 0 h 27"/>
                  <a:gd name="T2" fmla="*/ 12 w 31"/>
                  <a:gd name="T3" fmla="*/ 26 h 27"/>
                  <a:gd name="T4" fmla="*/ 30 w 31"/>
                  <a:gd name="T5" fmla="*/ 26 h 27"/>
                  <a:gd name="T6" fmla="*/ 0 w 31"/>
                  <a:gd name="T7" fmla="*/ 0 h 27"/>
                  <a:gd name="T8" fmla="*/ 0 60000 65536"/>
                  <a:gd name="T9" fmla="*/ 0 60000 65536"/>
                  <a:gd name="T10" fmla="*/ 0 60000 65536"/>
                  <a:gd name="T11" fmla="*/ 0 60000 65536"/>
                  <a:gd name="T12" fmla="*/ 0 w 31"/>
                  <a:gd name="T13" fmla="*/ 0 h 27"/>
                  <a:gd name="T14" fmla="*/ 31 w 31"/>
                  <a:gd name="T15" fmla="*/ 27 h 27"/>
                </a:gdLst>
                <a:ahLst/>
                <a:cxnLst>
                  <a:cxn ang="T8">
                    <a:pos x="T0" y="T1"/>
                  </a:cxn>
                  <a:cxn ang="T9">
                    <a:pos x="T2" y="T3"/>
                  </a:cxn>
                  <a:cxn ang="T10">
                    <a:pos x="T4" y="T5"/>
                  </a:cxn>
                  <a:cxn ang="T11">
                    <a:pos x="T6" y="T7"/>
                  </a:cxn>
                </a:cxnLst>
                <a:rect l="T12" t="T13" r="T14" b="T15"/>
                <a:pathLst>
                  <a:path w="31" h="27">
                    <a:moveTo>
                      <a:pt x="0" y="0"/>
                    </a:moveTo>
                    <a:lnTo>
                      <a:pt x="12" y="26"/>
                    </a:lnTo>
                    <a:lnTo>
                      <a:pt x="30" y="2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6651" name="Freeform 1107"/>
              <p:cNvSpPr>
                <a:spLocks/>
              </p:cNvSpPr>
              <p:nvPr/>
            </p:nvSpPr>
            <p:spPr bwMode="auto">
              <a:xfrm>
                <a:off x="430" y="3226"/>
                <a:ext cx="27" cy="27"/>
              </a:xfrm>
              <a:custGeom>
                <a:avLst/>
                <a:gdLst>
                  <a:gd name="T0" fmla="*/ 0 w 27"/>
                  <a:gd name="T1" fmla="*/ 0 h 27"/>
                  <a:gd name="T2" fmla="*/ 6 w 27"/>
                  <a:gd name="T3" fmla="*/ 11 h 27"/>
                  <a:gd name="T4" fmla="*/ 26 w 27"/>
                  <a:gd name="T5" fmla="*/ 26 h 27"/>
                  <a:gd name="T6" fmla="*/ 6 w 27"/>
                  <a:gd name="T7" fmla="*/ 26 h 27"/>
                  <a:gd name="T8" fmla="*/ 0 w 27"/>
                  <a:gd name="T9" fmla="*/ 0 h 27"/>
                  <a:gd name="T10" fmla="*/ 0 60000 65536"/>
                  <a:gd name="T11" fmla="*/ 0 60000 65536"/>
                  <a:gd name="T12" fmla="*/ 0 60000 65536"/>
                  <a:gd name="T13" fmla="*/ 0 60000 65536"/>
                  <a:gd name="T14" fmla="*/ 0 60000 65536"/>
                  <a:gd name="T15" fmla="*/ 0 w 27"/>
                  <a:gd name="T16" fmla="*/ 0 h 27"/>
                  <a:gd name="T17" fmla="*/ 27 w 27"/>
                  <a:gd name="T18" fmla="*/ 27 h 27"/>
                </a:gdLst>
                <a:ahLst/>
                <a:cxnLst>
                  <a:cxn ang="T10">
                    <a:pos x="T0" y="T1"/>
                  </a:cxn>
                  <a:cxn ang="T11">
                    <a:pos x="T2" y="T3"/>
                  </a:cxn>
                  <a:cxn ang="T12">
                    <a:pos x="T4" y="T5"/>
                  </a:cxn>
                  <a:cxn ang="T13">
                    <a:pos x="T6" y="T7"/>
                  </a:cxn>
                  <a:cxn ang="T14">
                    <a:pos x="T8" y="T9"/>
                  </a:cxn>
                </a:cxnLst>
                <a:rect l="T15" t="T16" r="T17" b="T18"/>
                <a:pathLst>
                  <a:path w="27" h="27">
                    <a:moveTo>
                      <a:pt x="0" y="0"/>
                    </a:moveTo>
                    <a:lnTo>
                      <a:pt x="6" y="11"/>
                    </a:lnTo>
                    <a:lnTo>
                      <a:pt x="26" y="26"/>
                    </a:lnTo>
                    <a:lnTo>
                      <a:pt x="6" y="2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6652" name="Freeform 1108"/>
              <p:cNvSpPr>
                <a:spLocks/>
              </p:cNvSpPr>
              <p:nvPr/>
            </p:nvSpPr>
            <p:spPr bwMode="auto">
              <a:xfrm>
                <a:off x="508" y="3222"/>
                <a:ext cx="28" cy="25"/>
              </a:xfrm>
              <a:custGeom>
                <a:avLst/>
                <a:gdLst>
                  <a:gd name="T0" fmla="*/ 0 w 28"/>
                  <a:gd name="T1" fmla="*/ 0 h 25"/>
                  <a:gd name="T2" fmla="*/ 11 w 28"/>
                  <a:gd name="T3" fmla="*/ 2 h 25"/>
                  <a:gd name="T4" fmla="*/ 14 w 28"/>
                  <a:gd name="T5" fmla="*/ 2 h 25"/>
                  <a:gd name="T6" fmla="*/ 14 w 28"/>
                  <a:gd name="T7" fmla="*/ 11 h 25"/>
                  <a:gd name="T8" fmla="*/ 14 w 28"/>
                  <a:gd name="T9" fmla="*/ 19 h 25"/>
                  <a:gd name="T10" fmla="*/ 27 w 28"/>
                  <a:gd name="T11" fmla="*/ 24 h 25"/>
                  <a:gd name="T12" fmla="*/ 12 w 28"/>
                  <a:gd name="T13" fmla="*/ 21 h 25"/>
                  <a:gd name="T14" fmla="*/ 9 w 28"/>
                  <a:gd name="T15" fmla="*/ 6 h 25"/>
                  <a:gd name="T16" fmla="*/ 0 w 28"/>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5"/>
                  <a:gd name="T29" fmla="*/ 28 w 28"/>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5">
                    <a:moveTo>
                      <a:pt x="0" y="0"/>
                    </a:moveTo>
                    <a:lnTo>
                      <a:pt x="11" y="2"/>
                    </a:lnTo>
                    <a:lnTo>
                      <a:pt x="14" y="2"/>
                    </a:lnTo>
                    <a:lnTo>
                      <a:pt x="14" y="11"/>
                    </a:lnTo>
                    <a:lnTo>
                      <a:pt x="14" y="19"/>
                    </a:lnTo>
                    <a:lnTo>
                      <a:pt x="27" y="24"/>
                    </a:lnTo>
                    <a:lnTo>
                      <a:pt x="12" y="21"/>
                    </a:lnTo>
                    <a:lnTo>
                      <a:pt x="9" y="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6653" name="Freeform 1109"/>
              <p:cNvSpPr>
                <a:spLocks/>
              </p:cNvSpPr>
              <p:nvPr/>
            </p:nvSpPr>
            <p:spPr bwMode="auto">
              <a:xfrm>
                <a:off x="439" y="2955"/>
                <a:ext cx="80" cy="86"/>
              </a:xfrm>
              <a:custGeom>
                <a:avLst/>
                <a:gdLst>
                  <a:gd name="T0" fmla="*/ 52 w 80"/>
                  <a:gd name="T1" fmla="*/ 6 h 86"/>
                  <a:gd name="T2" fmla="*/ 57 w 80"/>
                  <a:gd name="T3" fmla="*/ 8 h 86"/>
                  <a:gd name="T4" fmla="*/ 59 w 80"/>
                  <a:gd name="T5" fmla="*/ 10 h 86"/>
                  <a:gd name="T6" fmla="*/ 62 w 80"/>
                  <a:gd name="T7" fmla="*/ 15 h 86"/>
                  <a:gd name="T8" fmla="*/ 65 w 80"/>
                  <a:gd name="T9" fmla="*/ 22 h 86"/>
                  <a:gd name="T10" fmla="*/ 67 w 80"/>
                  <a:gd name="T11" fmla="*/ 25 h 86"/>
                  <a:gd name="T12" fmla="*/ 67 w 80"/>
                  <a:gd name="T13" fmla="*/ 29 h 86"/>
                  <a:gd name="T14" fmla="*/ 66 w 80"/>
                  <a:gd name="T15" fmla="*/ 32 h 86"/>
                  <a:gd name="T16" fmla="*/ 69 w 80"/>
                  <a:gd name="T17" fmla="*/ 36 h 86"/>
                  <a:gd name="T18" fmla="*/ 75 w 80"/>
                  <a:gd name="T19" fmla="*/ 46 h 86"/>
                  <a:gd name="T20" fmla="*/ 79 w 80"/>
                  <a:gd name="T21" fmla="*/ 51 h 86"/>
                  <a:gd name="T22" fmla="*/ 79 w 80"/>
                  <a:gd name="T23" fmla="*/ 52 h 86"/>
                  <a:gd name="T24" fmla="*/ 77 w 80"/>
                  <a:gd name="T25" fmla="*/ 54 h 86"/>
                  <a:gd name="T26" fmla="*/ 75 w 80"/>
                  <a:gd name="T27" fmla="*/ 54 h 86"/>
                  <a:gd name="T28" fmla="*/ 72 w 80"/>
                  <a:gd name="T29" fmla="*/ 54 h 86"/>
                  <a:gd name="T30" fmla="*/ 69 w 80"/>
                  <a:gd name="T31" fmla="*/ 54 h 86"/>
                  <a:gd name="T32" fmla="*/ 69 w 80"/>
                  <a:gd name="T33" fmla="*/ 58 h 86"/>
                  <a:gd name="T34" fmla="*/ 70 w 80"/>
                  <a:gd name="T35" fmla="*/ 62 h 86"/>
                  <a:gd name="T36" fmla="*/ 68 w 80"/>
                  <a:gd name="T37" fmla="*/ 64 h 86"/>
                  <a:gd name="T38" fmla="*/ 69 w 80"/>
                  <a:gd name="T39" fmla="*/ 66 h 86"/>
                  <a:gd name="T40" fmla="*/ 67 w 80"/>
                  <a:gd name="T41" fmla="*/ 70 h 86"/>
                  <a:gd name="T42" fmla="*/ 66 w 80"/>
                  <a:gd name="T43" fmla="*/ 74 h 86"/>
                  <a:gd name="T44" fmla="*/ 64 w 80"/>
                  <a:gd name="T45" fmla="*/ 75 h 86"/>
                  <a:gd name="T46" fmla="*/ 59 w 80"/>
                  <a:gd name="T47" fmla="*/ 75 h 86"/>
                  <a:gd name="T48" fmla="*/ 56 w 80"/>
                  <a:gd name="T49" fmla="*/ 74 h 86"/>
                  <a:gd name="T50" fmla="*/ 48 w 80"/>
                  <a:gd name="T51" fmla="*/ 74 h 86"/>
                  <a:gd name="T52" fmla="*/ 49 w 80"/>
                  <a:gd name="T53" fmla="*/ 85 h 86"/>
                  <a:gd name="T54" fmla="*/ 8 w 80"/>
                  <a:gd name="T55" fmla="*/ 70 h 86"/>
                  <a:gd name="T56" fmla="*/ 11 w 80"/>
                  <a:gd name="T57" fmla="*/ 64 h 86"/>
                  <a:gd name="T58" fmla="*/ 10 w 80"/>
                  <a:gd name="T59" fmla="*/ 58 h 86"/>
                  <a:gd name="T60" fmla="*/ 0 w 80"/>
                  <a:gd name="T61" fmla="*/ 47 h 86"/>
                  <a:gd name="T62" fmla="*/ 0 w 80"/>
                  <a:gd name="T63" fmla="*/ 18 h 86"/>
                  <a:gd name="T64" fmla="*/ 8 w 80"/>
                  <a:gd name="T65" fmla="*/ 10 h 86"/>
                  <a:gd name="T66" fmla="*/ 17 w 80"/>
                  <a:gd name="T67" fmla="*/ 7 h 86"/>
                  <a:gd name="T68" fmla="*/ 24 w 80"/>
                  <a:gd name="T69" fmla="*/ 0 h 86"/>
                  <a:gd name="T70" fmla="*/ 30 w 80"/>
                  <a:gd name="T71" fmla="*/ 0 h 86"/>
                  <a:gd name="T72" fmla="*/ 40 w 80"/>
                  <a:gd name="T73" fmla="*/ 0 h 86"/>
                  <a:gd name="T74" fmla="*/ 48 w 80"/>
                  <a:gd name="T75" fmla="*/ 1 h 86"/>
                  <a:gd name="T76" fmla="*/ 52 w 80"/>
                  <a:gd name="T77" fmla="*/ 6 h 8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0"/>
                  <a:gd name="T118" fmla="*/ 0 h 86"/>
                  <a:gd name="T119" fmla="*/ 80 w 80"/>
                  <a:gd name="T120" fmla="*/ 86 h 8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0" h="86">
                    <a:moveTo>
                      <a:pt x="52" y="6"/>
                    </a:moveTo>
                    <a:lnTo>
                      <a:pt x="57" y="8"/>
                    </a:lnTo>
                    <a:lnTo>
                      <a:pt x="59" y="10"/>
                    </a:lnTo>
                    <a:lnTo>
                      <a:pt x="62" y="15"/>
                    </a:lnTo>
                    <a:lnTo>
                      <a:pt x="65" y="22"/>
                    </a:lnTo>
                    <a:lnTo>
                      <a:pt x="67" y="25"/>
                    </a:lnTo>
                    <a:lnTo>
                      <a:pt x="67" y="29"/>
                    </a:lnTo>
                    <a:lnTo>
                      <a:pt x="66" y="32"/>
                    </a:lnTo>
                    <a:lnTo>
                      <a:pt x="69" y="36"/>
                    </a:lnTo>
                    <a:lnTo>
                      <a:pt x="75" y="46"/>
                    </a:lnTo>
                    <a:lnTo>
                      <a:pt x="79" y="51"/>
                    </a:lnTo>
                    <a:lnTo>
                      <a:pt x="79" y="52"/>
                    </a:lnTo>
                    <a:lnTo>
                      <a:pt x="77" y="54"/>
                    </a:lnTo>
                    <a:lnTo>
                      <a:pt x="75" y="54"/>
                    </a:lnTo>
                    <a:lnTo>
                      <a:pt x="72" y="54"/>
                    </a:lnTo>
                    <a:lnTo>
                      <a:pt x="69" y="54"/>
                    </a:lnTo>
                    <a:lnTo>
                      <a:pt x="69" y="58"/>
                    </a:lnTo>
                    <a:lnTo>
                      <a:pt x="70" y="62"/>
                    </a:lnTo>
                    <a:lnTo>
                      <a:pt x="68" y="64"/>
                    </a:lnTo>
                    <a:lnTo>
                      <a:pt x="69" y="66"/>
                    </a:lnTo>
                    <a:lnTo>
                      <a:pt x="67" y="70"/>
                    </a:lnTo>
                    <a:lnTo>
                      <a:pt x="66" y="74"/>
                    </a:lnTo>
                    <a:lnTo>
                      <a:pt x="64" y="75"/>
                    </a:lnTo>
                    <a:lnTo>
                      <a:pt x="59" y="75"/>
                    </a:lnTo>
                    <a:lnTo>
                      <a:pt x="56" y="74"/>
                    </a:lnTo>
                    <a:lnTo>
                      <a:pt x="48" y="74"/>
                    </a:lnTo>
                    <a:lnTo>
                      <a:pt x="49" y="85"/>
                    </a:lnTo>
                    <a:lnTo>
                      <a:pt x="8" y="70"/>
                    </a:lnTo>
                    <a:lnTo>
                      <a:pt x="11" y="64"/>
                    </a:lnTo>
                    <a:lnTo>
                      <a:pt x="10" y="58"/>
                    </a:lnTo>
                    <a:lnTo>
                      <a:pt x="0" y="47"/>
                    </a:lnTo>
                    <a:lnTo>
                      <a:pt x="0" y="18"/>
                    </a:lnTo>
                    <a:lnTo>
                      <a:pt x="8" y="10"/>
                    </a:lnTo>
                    <a:lnTo>
                      <a:pt x="17" y="7"/>
                    </a:lnTo>
                    <a:lnTo>
                      <a:pt x="24" y="0"/>
                    </a:lnTo>
                    <a:lnTo>
                      <a:pt x="30" y="0"/>
                    </a:lnTo>
                    <a:lnTo>
                      <a:pt x="40" y="0"/>
                    </a:lnTo>
                    <a:lnTo>
                      <a:pt x="48" y="1"/>
                    </a:lnTo>
                    <a:lnTo>
                      <a:pt x="52" y="6"/>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6654" name="Freeform 1110"/>
              <p:cNvSpPr>
                <a:spLocks/>
              </p:cNvSpPr>
              <p:nvPr/>
            </p:nvSpPr>
            <p:spPr bwMode="auto">
              <a:xfrm>
                <a:off x="505" y="2992"/>
                <a:ext cx="29" cy="28"/>
              </a:xfrm>
              <a:custGeom>
                <a:avLst/>
                <a:gdLst>
                  <a:gd name="T0" fmla="*/ 0 w 29"/>
                  <a:gd name="T1" fmla="*/ 0 h 28"/>
                  <a:gd name="T2" fmla="*/ 28 w 29"/>
                  <a:gd name="T3" fmla="*/ 17 h 28"/>
                  <a:gd name="T4" fmla="*/ 28 w 29"/>
                  <a:gd name="T5" fmla="*/ 27 h 28"/>
                  <a:gd name="T6" fmla="*/ 28 w 29"/>
                  <a:gd name="T7" fmla="*/ 17 h 28"/>
                  <a:gd name="T8" fmla="*/ 0 w 29"/>
                  <a:gd name="T9" fmla="*/ 0 h 28"/>
                  <a:gd name="T10" fmla="*/ 0 60000 65536"/>
                  <a:gd name="T11" fmla="*/ 0 60000 65536"/>
                  <a:gd name="T12" fmla="*/ 0 60000 65536"/>
                  <a:gd name="T13" fmla="*/ 0 60000 65536"/>
                  <a:gd name="T14" fmla="*/ 0 60000 65536"/>
                  <a:gd name="T15" fmla="*/ 0 w 29"/>
                  <a:gd name="T16" fmla="*/ 0 h 28"/>
                  <a:gd name="T17" fmla="*/ 29 w 29"/>
                  <a:gd name="T18" fmla="*/ 28 h 28"/>
                </a:gdLst>
                <a:ahLst/>
                <a:cxnLst>
                  <a:cxn ang="T10">
                    <a:pos x="T0" y="T1"/>
                  </a:cxn>
                  <a:cxn ang="T11">
                    <a:pos x="T2" y="T3"/>
                  </a:cxn>
                  <a:cxn ang="T12">
                    <a:pos x="T4" y="T5"/>
                  </a:cxn>
                  <a:cxn ang="T13">
                    <a:pos x="T6" y="T7"/>
                  </a:cxn>
                  <a:cxn ang="T14">
                    <a:pos x="T8" y="T9"/>
                  </a:cxn>
                </a:cxnLst>
                <a:rect l="T15" t="T16" r="T17" b="T18"/>
                <a:pathLst>
                  <a:path w="29" h="28">
                    <a:moveTo>
                      <a:pt x="0" y="0"/>
                    </a:moveTo>
                    <a:lnTo>
                      <a:pt x="28" y="17"/>
                    </a:lnTo>
                    <a:lnTo>
                      <a:pt x="28" y="27"/>
                    </a:lnTo>
                    <a:lnTo>
                      <a:pt x="28" y="17"/>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655" name="Freeform 1111"/>
              <p:cNvSpPr>
                <a:spLocks/>
              </p:cNvSpPr>
              <p:nvPr/>
            </p:nvSpPr>
            <p:spPr bwMode="auto">
              <a:xfrm>
                <a:off x="438" y="2949"/>
                <a:ext cx="61" cy="64"/>
              </a:xfrm>
              <a:custGeom>
                <a:avLst/>
                <a:gdLst>
                  <a:gd name="T0" fmla="*/ 52 w 61"/>
                  <a:gd name="T1" fmla="*/ 11 h 64"/>
                  <a:gd name="T2" fmla="*/ 47 w 61"/>
                  <a:gd name="T3" fmla="*/ 12 h 64"/>
                  <a:gd name="T4" fmla="*/ 43 w 61"/>
                  <a:gd name="T5" fmla="*/ 12 h 64"/>
                  <a:gd name="T6" fmla="*/ 38 w 61"/>
                  <a:gd name="T7" fmla="*/ 18 h 64"/>
                  <a:gd name="T8" fmla="*/ 40 w 61"/>
                  <a:gd name="T9" fmla="*/ 24 h 64"/>
                  <a:gd name="T10" fmla="*/ 45 w 61"/>
                  <a:gd name="T11" fmla="*/ 25 h 64"/>
                  <a:gd name="T12" fmla="*/ 45 w 61"/>
                  <a:gd name="T13" fmla="*/ 31 h 64"/>
                  <a:gd name="T14" fmla="*/ 44 w 61"/>
                  <a:gd name="T15" fmla="*/ 34 h 64"/>
                  <a:gd name="T16" fmla="*/ 45 w 61"/>
                  <a:gd name="T17" fmla="*/ 41 h 64"/>
                  <a:gd name="T18" fmla="*/ 39 w 61"/>
                  <a:gd name="T19" fmla="*/ 41 h 64"/>
                  <a:gd name="T20" fmla="*/ 38 w 61"/>
                  <a:gd name="T21" fmla="*/ 34 h 64"/>
                  <a:gd name="T22" fmla="*/ 36 w 61"/>
                  <a:gd name="T23" fmla="*/ 31 h 64"/>
                  <a:gd name="T24" fmla="*/ 31 w 61"/>
                  <a:gd name="T25" fmla="*/ 31 h 64"/>
                  <a:gd name="T26" fmla="*/ 27 w 61"/>
                  <a:gd name="T27" fmla="*/ 32 h 64"/>
                  <a:gd name="T28" fmla="*/ 26 w 61"/>
                  <a:gd name="T29" fmla="*/ 35 h 64"/>
                  <a:gd name="T30" fmla="*/ 24 w 61"/>
                  <a:gd name="T31" fmla="*/ 42 h 64"/>
                  <a:gd name="T32" fmla="*/ 26 w 61"/>
                  <a:gd name="T33" fmla="*/ 47 h 64"/>
                  <a:gd name="T34" fmla="*/ 26 w 61"/>
                  <a:gd name="T35" fmla="*/ 49 h 64"/>
                  <a:gd name="T36" fmla="*/ 26 w 61"/>
                  <a:gd name="T37" fmla="*/ 52 h 64"/>
                  <a:gd name="T38" fmla="*/ 22 w 61"/>
                  <a:gd name="T39" fmla="*/ 56 h 64"/>
                  <a:gd name="T40" fmla="*/ 20 w 61"/>
                  <a:gd name="T41" fmla="*/ 58 h 64"/>
                  <a:gd name="T42" fmla="*/ 14 w 61"/>
                  <a:gd name="T43" fmla="*/ 63 h 64"/>
                  <a:gd name="T44" fmla="*/ 3 w 61"/>
                  <a:gd name="T45" fmla="*/ 50 h 64"/>
                  <a:gd name="T46" fmla="*/ 0 w 61"/>
                  <a:gd name="T47" fmla="*/ 41 h 64"/>
                  <a:gd name="T48" fmla="*/ 0 w 61"/>
                  <a:gd name="T49" fmla="*/ 27 h 64"/>
                  <a:gd name="T50" fmla="*/ 0 w 61"/>
                  <a:gd name="T51" fmla="*/ 17 h 64"/>
                  <a:gd name="T52" fmla="*/ 3 w 61"/>
                  <a:gd name="T53" fmla="*/ 9 h 64"/>
                  <a:gd name="T54" fmla="*/ 6 w 61"/>
                  <a:gd name="T55" fmla="*/ 3 h 64"/>
                  <a:gd name="T56" fmla="*/ 11 w 61"/>
                  <a:gd name="T57" fmla="*/ 1 h 64"/>
                  <a:gd name="T58" fmla="*/ 15 w 61"/>
                  <a:gd name="T59" fmla="*/ 0 h 64"/>
                  <a:gd name="T60" fmla="*/ 22 w 61"/>
                  <a:gd name="T61" fmla="*/ 0 h 64"/>
                  <a:gd name="T62" fmla="*/ 34 w 61"/>
                  <a:gd name="T63" fmla="*/ 0 h 64"/>
                  <a:gd name="T64" fmla="*/ 43 w 61"/>
                  <a:gd name="T65" fmla="*/ 0 h 64"/>
                  <a:gd name="T66" fmla="*/ 52 w 61"/>
                  <a:gd name="T67" fmla="*/ 3 h 64"/>
                  <a:gd name="T68" fmla="*/ 57 w 61"/>
                  <a:gd name="T69" fmla="*/ 9 h 64"/>
                  <a:gd name="T70" fmla="*/ 60 w 61"/>
                  <a:gd name="T71" fmla="*/ 12 h 64"/>
                  <a:gd name="T72" fmla="*/ 52 w 61"/>
                  <a:gd name="T73" fmla="*/ 11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1"/>
                  <a:gd name="T112" fmla="*/ 0 h 64"/>
                  <a:gd name="T113" fmla="*/ 61 w 61"/>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1" h="64">
                    <a:moveTo>
                      <a:pt x="52" y="11"/>
                    </a:moveTo>
                    <a:lnTo>
                      <a:pt x="47" y="12"/>
                    </a:lnTo>
                    <a:lnTo>
                      <a:pt x="43" y="12"/>
                    </a:lnTo>
                    <a:lnTo>
                      <a:pt x="38" y="18"/>
                    </a:lnTo>
                    <a:lnTo>
                      <a:pt x="40" y="24"/>
                    </a:lnTo>
                    <a:lnTo>
                      <a:pt x="45" y="25"/>
                    </a:lnTo>
                    <a:lnTo>
                      <a:pt x="45" y="31"/>
                    </a:lnTo>
                    <a:lnTo>
                      <a:pt x="44" y="34"/>
                    </a:lnTo>
                    <a:lnTo>
                      <a:pt x="45" y="41"/>
                    </a:lnTo>
                    <a:lnTo>
                      <a:pt x="39" y="41"/>
                    </a:lnTo>
                    <a:lnTo>
                      <a:pt x="38" y="34"/>
                    </a:lnTo>
                    <a:lnTo>
                      <a:pt x="36" y="31"/>
                    </a:lnTo>
                    <a:lnTo>
                      <a:pt x="31" y="31"/>
                    </a:lnTo>
                    <a:lnTo>
                      <a:pt x="27" y="32"/>
                    </a:lnTo>
                    <a:lnTo>
                      <a:pt x="26" y="35"/>
                    </a:lnTo>
                    <a:lnTo>
                      <a:pt x="24" y="42"/>
                    </a:lnTo>
                    <a:lnTo>
                      <a:pt x="26" y="47"/>
                    </a:lnTo>
                    <a:lnTo>
                      <a:pt x="26" y="49"/>
                    </a:lnTo>
                    <a:lnTo>
                      <a:pt x="26" y="52"/>
                    </a:lnTo>
                    <a:lnTo>
                      <a:pt x="22" y="56"/>
                    </a:lnTo>
                    <a:lnTo>
                      <a:pt x="20" y="58"/>
                    </a:lnTo>
                    <a:lnTo>
                      <a:pt x="14" y="63"/>
                    </a:lnTo>
                    <a:lnTo>
                      <a:pt x="3" y="50"/>
                    </a:lnTo>
                    <a:lnTo>
                      <a:pt x="0" y="41"/>
                    </a:lnTo>
                    <a:lnTo>
                      <a:pt x="0" y="27"/>
                    </a:lnTo>
                    <a:lnTo>
                      <a:pt x="0" y="17"/>
                    </a:lnTo>
                    <a:lnTo>
                      <a:pt x="3" y="9"/>
                    </a:lnTo>
                    <a:lnTo>
                      <a:pt x="6" y="3"/>
                    </a:lnTo>
                    <a:lnTo>
                      <a:pt x="11" y="1"/>
                    </a:lnTo>
                    <a:lnTo>
                      <a:pt x="15" y="0"/>
                    </a:lnTo>
                    <a:lnTo>
                      <a:pt x="22" y="0"/>
                    </a:lnTo>
                    <a:lnTo>
                      <a:pt x="34" y="0"/>
                    </a:lnTo>
                    <a:lnTo>
                      <a:pt x="43" y="0"/>
                    </a:lnTo>
                    <a:lnTo>
                      <a:pt x="52" y="3"/>
                    </a:lnTo>
                    <a:lnTo>
                      <a:pt x="57" y="9"/>
                    </a:lnTo>
                    <a:lnTo>
                      <a:pt x="60" y="12"/>
                    </a:lnTo>
                    <a:lnTo>
                      <a:pt x="52" y="11"/>
                    </a:lnTo>
                  </a:path>
                </a:pathLst>
              </a:custGeom>
              <a:solidFill>
                <a:srgbClr val="808080"/>
              </a:solidFill>
              <a:ln w="9525" cap="rnd">
                <a:noFill/>
                <a:round/>
                <a:headEnd type="none" w="sm" len="sm"/>
                <a:tailEnd type="none" w="sm" len="sm"/>
              </a:ln>
            </p:spPr>
            <p:txBody>
              <a:bodyPr/>
              <a:lstStyle/>
              <a:p>
                <a:endParaRPr lang="es-ES"/>
              </a:p>
            </p:txBody>
          </p:sp>
          <p:sp>
            <p:nvSpPr>
              <p:cNvPr id="106656" name="Freeform 1112"/>
              <p:cNvSpPr>
                <a:spLocks/>
              </p:cNvSpPr>
              <p:nvPr/>
            </p:nvSpPr>
            <p:spPr bwMode="auto">
              <a:xfrm>
                <a:off x="431" y="2945"/>
                <a:ext cx="77" cy="76"/>
              </a:xfrm>
              <a:custGeom>
                <a:avLst/>
                <a:gdLst>
                  <a:gd name="T0" fmla="*/ 76 w 77"/>
                  <a:gd name="T1" fmla="*/ 12 h 76"/>
                  <a:gd name="T2" fmla="*/ 56 w 77"/>
                  <a:gd name="T3" fmla="*/ 9 h 76"/>
                  <a:gd name="T4" fmla="*/ 44 w 77"/>
                  <a:gd name="T5" fmla="*/ 6 h 76"/>
                  <a:gd name="T6" fmla="*/ 47 w 77"/>
                  <a:gd name="T7" fmla="*/ 7 h 76"/>
                  <a:gd name="T8" fmla="*/ 56 w 77"/>
                  <a:gd name="T9" fmla="*/ 12 h 76"/>
                  <a:gd name="T10" fmla="*/ 55 w 77"/>
                  <a:gd name="T11" fmla="*/ 13 h 76"/>
                  <a:gd name="T12" fmla="*/ 49 w 77"/>
                  <a:gd name="T13" fmla="*/ 13 h 76"/>
                  <a:gd name="T14" fmla="*/ 40 w 77"/>
                  <a:gd name="T15" fmla="*/ 12 h 76"/>
                  <a:gd name="T16" fmla="*/ 44 w 77"/>
                  <a:gd name="T17" fmla="*/ 13 h 76"/>
                  <a:gd name="T18" fmla="*/ 52 w 77"/>
                  <a:gd name="T19" fmla="*/ 17 h 76"/>
                  <a:gd name="T20" fmla="*/ 44 w 77"/>
                  <a:gd name="T21" fmla="*/ 17 h 76"/>
                  <a:gd name="T22" fmla="*/ 47 w 77"/>
                  <a:gd name="T23" fmla="*/ 20 h 76"/>
                  <a:gd name="T24" fmla="*/ 51 w 77"/>
                  <a:gd name="T25" fmla="*/ 24 h 76"/>
                  <a:gd name="T26" fmla="*/ 47 w 77"/>
                  <a:gd name="T27" fmla="*/ 24 h 76"/>
                  <a:gd name="T28" fmla="*/ 36 w 77"/>
                  <a:gd name="T29" fmla="*/ 23 h 76"/>
                  <a:gd name="T30" fmla="*/ 53 w 77"/>
                  <a:gd name="T31" fmla="*/ 30 h 76"/>
                  <a:gd name="T32" fmla="*/ 57 w 77"/>
                  <a:gd name="T33" fmla="*/ 33 h 76"/>
                  <a:gd name="T34" fmla="*/ 46 w 77"/>
                  <a:gd name="T35" fmla="*/ 30 h 76"/>
                  <a:gd name="T36" fmla="*/ 51 w 77"/>
                  <a:gd name="T37" fmla="*/ 32 h 76"/>
                  <a:gd name="T38" fmla="*/ 57 w 77"/>
                  <a:gd name="T39" fmla="*/ 36 h 76"/>
                  <a:gd name="T40" fmla="*/ 53 w 77"/>
                  <a:gd name="T41" fmla="*/ 38 h 76"/>
                  <a:gd name="T42" fmla="*/ 41 w 77"/>
                  <a:gd name="T43" fmla="*/ 43 h 76"/>
                  <a:gd name="T44" fmla="*/ 27 w 77"/>
                  <a:gd name="T45" fmla="*/ 36 h 76"/>
                  <a:gd name="T46" fmla="*/ 24 w 77"/>
                  <a:gd name="T47" fmla="*/ 36 h 76"/>
                  <a:gd name="T48" fmla="*/ 31 w 77"/>
                  <a:gd name="T49" fmla="*/ 41 h 76"/>
                  <a:gd name="T50" fmla="*/ 18 w 77"/>
                  <a:gd name="T51" fmla="*/ 38 h 76"/>
                  <a:gd name="T52" fmla="*/ 21 w 77"/>
                  <a:gd name="T53" fmla="*/ 41 h 76"/>
                  <a:gd name="T54" fmla="*/ 31 w 77"/>
                  <a:gd name="T55" fmla="*/ 45 h 76"/>
                  <a:gd name="T56" fmla="*/ 24 w 77"/>
                  <a:gd name="T57" fmla="*/ 46 h 76"/>
                  <a:gd name="T58" fmla="*/ 22 w 77"/>
                  <a:gd name="T59" fmla="*/ 47 h 76"/>
                  <a:gd name="T60" fmla="*/ 31 w 77"/>
                  <a:gd name="T61" fmla="*/ 50 h 76"/>
                  <a:gd name="T62" fmla="*/ 25 w 77"/>
                  <a:gd name="T63" fmla="*/ 54 h 76"/>
                  <a:gd name="T64" fmla="*/ 25 w 77"/>
                  <a:gd name="T65" fmla="*/ 56 h 76"/>
                  <a:gd name="T66" fmla="*/ 31 w 77"/>
                  <a:gd name="T67" fmla="*/ 63 h 76"/>
                  <a:gd name="T68" fmla="*/ 24 w 77"/>
                  <a:gd name="T69" fmla="*/ 63 h 76"/>
                  <a:gd name="T70" fmla="*/ 17 w 77"/>
                  <a:gd name="T71" fmla="*/ 51 h 76"/>
                  <a:gd name="T72" fmla="*/ 22 w 77"/>
                  <a:gd name="T73" fmla="*/ 63 h 76"/>
                  <a:gd name="T74" fmla="*/ 24 w 77"/>
                  <a:gd name="T75" fmla="*/ 71 h 76"/>
                  <a:gd name="T76" fmla="*/ 15 w 77"/>
                  <a:gd name="T77" fmla="*/ 63 h 76"/>
                  <a:gd name="T78" fmla="*/ 14 w 77"/>
                  <a:gd name="T79" fmla="*/ 66 h 76"/>
                  <a:gd name="T80" fmla="*/ 21 w 77"/>
                  <a:gd name="T81" fmla="*/ 73 h 76"/>
                  <a:gd name="T82" fmla="*/ 9 w 77"/>
                  <a:gd name="T83" fmla="*/ 68 h 76"/>
                  <a:gd name="T84" fmla="*/ 0 w 77"/>
                  <a:gd name="T85" fmla="*/ 51 h 76"/>
                  <a:gd name="T86" fmla="*/ 0 w 77"/>
                  <a:gd name="T87" fmla="*/ 32 h 76"/>
                  <a:gd name="T88" fmla="*/ 5 w 77"/>
                  <a:gd name="T89" fmla="*/ 23 h 76"/>
                  <a:gd name="T90" fmla="*/ 25 w 77"/>
                  <a:gd name="T91" fmla="*/ 30 h 76"/>
                  <a:gd name="T92" fmla="*/ 9 w 77"/>
                  <a:gd name="T93" fmla="*/ 23 h 76"/>
                  <a:gd name="T94" fmla="*/ 0 w 77"/>
                  <a:gd name="T95" fmla="*/ 13 h 76"/>
                  <a:gd name="T96" fmla="*/ 15 w 77"/>
                  <a:gd name="T97" fmla="*/ 12 h 76"/>
                  <a:gd name="T98" fmla="*/ 17 w 77"/>
                  <a:gd name="T99" fmla="*/ 9 h 76"/>
                  <a:gd name="T100" fmla="*/ 14 w 77"/>
                  <a:gd name="T101" fmla="*/ 2 h 76"/>
                  <a:gd name="T102" fmla="*/ 24 w 77"/>
                  <a:gd name="T103" fmla="*/ 0 h 76"/>
                  <a:gd name="T104" fmla="*/ 56 w 77"/>
                  <a:gd name="T105" fmla="*/ 2 h 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7"/>
                  <a:gd name="T160" fmla="*/ 0 h 76"/>
                  <a:gd name="T161" fmla="*/ 77 w 77"/>
                  <a:gd name="T162" fmla="*/ 76 h 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7" h="76">
                    <a:moveTo>
                      <a:pt x="68" y="5"/>
                    </a:moveTo>
                    <a:lnTo>
                      <a:pt x="76" y="12"/>
                    </a:lnTo>
                    <a:lnTo>
                      <a:pt x="63" y="12"/>
                    </a:lnTo>
                    <a:lnTo>
                      <a:pt x="56" y="9"/>
                    </a:lnTo>
                    <a:lnTo>
                      <a:pt x="51" y="6"/>
                    </a:lnTo>
                    <a:lnTo>
                      <a:pt x="44" y="6"/>
                    </a:lnTo>
                    <a:lnTo>
                      <a:pt x="37" y="6"/>
                    </a:lnTo>
                    <a:lnTo>
                      <a:pt x="47" y="7"/>
                    </a:lnTo>
                    <a:lnTo>
                      <a:pt x="53" y="9"/>
                    </a:lnTo>
                    <a:lnTo>
                      <a:pt x="56" y="12"/>
                    </a:lnTo>
                    <a:lnTo>
                      <a:pt x="56" y="13"/>
                    </a:lnTo>
                    <a:lnTo>
                      <a:pt x="55" y="13"/>
                    </a:lnTo>
                    <a:lnTo>
                      <a:pt x="53" y="15"/>
                    </a:lnTo>
                    <a:lnTo>
                      <a:pt x="49" y="13"/>
                    </a:lnTo>
                    <a:lnTo>
                      <a:pt x="46" y="13"/>
                    </a:lnTo>
                    <a:lnTo>
                      <a:pt x="40" y="12"/>
                    </a:lnTo>
                    <a:lnTo>
                      <a:pt x="37" y="12"/>
                    </a:lnTo>
                    <a:lnTo>
                      <a:pt x="44" y="13"/>
                    </a:lnTo>
                    <a:lnTo>
                      <a:pt x="49" y="15"/>
                    </a:lnTo>
                    <a:lnTo>
                      <a:pt x="52" y="17"/>
                    </a:lnTo>
                    <a:lnTo>
                      <a:pt x="49" y="19"/>
                    </a:lnTo>
                    <a:lnTo>
                      <a:pt x="44" y="17"/>
                    </a:lnTo>
                    <a:lnTo>
                      <a:pt x="40" y="16"/>
                    </a:lnTo>
                    <a:lnTo>
                      <a:pt x="47" y="20"/>
                    </a:lnTo>
                    <a:lnTo>
                      <a:pt x="51" y="22"/>
                    </a:lnTo>
                    <a:lnTo>
                      <a:pt x="51" y="24"/>
                    </a:lnTo>
                    <a:lnTo>
                      <a:pt x="52" y="27"/>
                    </a:lnTo>
                    <a:lnTo>
                      <a:pt x="47" y="24"/>
                    </a:lnTo>
                    <a:lnTo>
                      <a:pt x="44" y="23"/>
                    </a:lnTo>
                    <a:lnTo>
                      <a:pt x="36" y="23"/>
                    </a:lnTo>
                    <a:lnTo>
                      <a:pt x="46" y="26"/>
                    </a:lnTo>
                    <a:lnTo>
                      <a:pt x="53" y="30"/>
                    </a:lnTo>
                    <a:lnTo>
                      <a:pt x="56" y="30"/>
                    </a:lnTo>
                    <a:lnTo>
                      <a:pt x="57" y="33"/>
                    </a:lnTo>
                    <a:lnTo>
                      <a:pt x="53" y="32"/>
                    </a:lnTo>
                    <a:lnTo>
                      <a:pt x="46" y="30"/>
                    </a:lnTo>
                    <a:lnTo>
                      <a:pt x="43" y="30"/>
                    </a:lnTo>
                    <a:lnTo>
                      <a:pt x="51" y="32"/>
                    </a:lnTo>
                    <a:lnTo>
                      <a:pt x="56" y="34"/>
                    </a:lnTo>
                    <a:lnTo>
                      <a:pt x="57" y="36"/>
                    </a:lnTo>
                    <a:lnTo>
                      <a:pt x="56" y="39"/>
                    </a:lnTo>
                    <a:lnTo>
                      <a:pt x="53" y="38"/>
                    </a:lnTo>
                    <a:lnTo>
                      <a:pt x="47" y="34"/>
                    </a:lnTo>
                    <a:lnTo>
                      <a:pt x="41" y="43"/>
                    </a:lnTo>
                    <a:lnTo>
                      <a:pt x="36" y="41"/>
                    </a:lnTo>
                    <a:lnTo>
                      <a:pt x="27" y="36"/>
                    </a:lnTo>
                    <a:lnTo>
                      <a:pt x="18" y="34"/>
                    </a:lnTo>
                    <a:lnTo>
                      <a:pt x="24" y="36"/>
                    </a:lnTo>
                    <a:lnTo>
                      <a:pt x="34" y="39"/>
                    </a:lnTo>
                    <a:lnTo>
                      <a:pt x="31" y="41"/>
                    </a:lnTo>
                    <a:lnTo>
                      <a:pt x="24" y="40"/>
                    </a:lnTo>
                    <a:lnTo>
                      <a:pt x="18" y="38"/>
                    </a:lnTo>
                    <a:lnTo>
                      <a:pt x="12" y="34"/>
                    </a:lnTo>
                    <a:lnTo>
                      <a:pt x="21" y="41"/>
                    </a:lnTo>
                    <a:lnTo>
                      <a:pt x="27" y="43"/>
                    </a:lnTo>
                    <a:lnTo>
                      <a:pt x="31" y="45"/>
                    </a:lnTo>
                    <a:lnTo>
                      <a:pt x="31" y="47"/>
                    </a:lnTo>
                    <a:lnTo>
                      <a:pt x="24" y="46"/>
                    </a:lnTo>
                    <a:lnTo>
                      <a:pt x="18" y="45"/>
                    </a:lnTo>
                    <a:lnTo>
                      <a:pt x="22" y="47"/>
                    </a:lnTo>
                    <a:lnTo>
                      <a:pt x="27" y="49"/>
                    </a:lnTo>
                    <a:lnTo>
                      <a:pt x="31" y="50"/>
                    </a:lnTo>
                    <a:lnTo>
                      <a:pt x="31" y="57"/>
                    </a:lnTo>
                    <a:lnTo>
                      <a:pt x="25" y="54"/>
                    </a:lnTo>
                    <a:lnTo>
                      <a:pt x="19" y="51"/>
                    </a:lnTo>
                    <a:lnTo>
                      <a:pt x="25" y="56"/>
                    </a:lnTo>
                    <a:lnTo>
                      <a:pt x="31" y="58"/>
                    </a:lnTo>
                    <a:lnTo>
                      <a:pt x="31" y="63"/>
                    </a:lnTo>
                    <a:lnTo>
                      <a:pt x="27" y="66"/>
                    </a:lnTo>
                    <a:lnTo>
                      <a:pt x="24" y="63"/>
                    </a:lnTo>
                    <a:lnTo>
                      <a:pt x="19" y="57"/>
                    </a:lnTo>
                    <a:lnTo>
                      <a:pt x="17" y="51"/>
                    </a:lnTo>
                    <a:lnTo>
                      <a:pt x="19" y="58"/>
                    </a:lnTo>
                    <a:lnTo>
                      <a:pt x="22" y="63"/>
                    </a:lnTo>
                    <a:lnTo>
                      <a:pt x="27" y="68"/>
                    </a:lnTo>
                    <a:lnTo>
                      <a:pt x="24" y="71"/>
                    </a:lnTo>
                    <a:lnTo>
                      <a:pt x="18" y="68"/>
                    </a:lnTo>
                    <a:lnTo>
                      <a:pt x="15" y="63"/>
                    </a:lnTo>
                    <a:lnTo>
                      <a:pt x="9" y="56"/>
                    </a:lnTo>
                    <a:lnTo>
                      <a:pt x="14" y="66"/>
                    </a:lnTo>
                    <a:lnTo>
                      <a:pt x="18" y="68"/>
                    </a:lnTo>
                    <a:lnTo>
                      <a:pt x="21" y="73"/>
                    </a:lnTo>
                    <a:lnTo>
                      <a:pt x="18" y="75"/>
                    </a:lnTo>
                    <a:lnTo>
                      <a:pt x="9" y="68"/>
                    </a:lnTo>
                    <a:lnTo>
                      <a:pt x="3" y="58"/>
                    </a:lnTo>
                    <a:lnTo>
                      <a:pt x="0" y="51"/>
                    </a:lnTo>
                    <a:lnTo>
                      <a:pt x="0" y="41"/>
                    </a:lnTo>
                    <a:lnTo>
                      <a:pt x="0" y="32"/>
                    </a:lnTo>
                    <a:lnTo>
                      <a:pt x="0" y="23"/>
                    </a:lnTo>
                    <a:lnTo>
                      <a:pt x="5" y="23"/>
                    </a:lnTo>
                    <a:lnTo>
                      <a:pt x="14" y="26"/>
                    </a:lnTo>
                    <a:lnTo>
                      <a:pt x="25" y="30"/>
                    </a:lnTo>
                    <a:lnTo>
                      <a:pt x="15" y="24"/>
                    </a:lnTo>
                    <a:lnTo>
                      <a:pt x="9" y="23"/>
                    </a:lnTo>
                    <a:lnTo>
                      <a:pt x="0" y="20"/>
                    </a:lnTo>
                    <a:lnTo>
                      <a:pt x="0" y="13"/>
                    </a:lnTo>
                    <a:lnTo>
                      <a:pt x="3" y="7"/>
                    </a:lnTo>
                    <a:lnTo>
                      <a:pt x="15" y="12"/>
                    </a:lnTo>
                    <a:lnTo>
                      <a:pt x="22" y="15"/>
                    </a:lnTo>
                    <a:lnTo>
                      <a:pt x="17" y="9"/>
                    </a:lnTo>
                    <a:lnTo>
                      <a:pt x="6" y="6"/>
                    </a:lnTo>
                    <a:lnTo>
                      <a:pt x="14" y="2"/>
                    </a:lnTo>
                    <a:lnTo>
                      <a:pt x="18" y="0"/>
                    </a:lnTo>
                    <a:lnTo>
                      <a:pt x="24" y="0"/>
                    </a:lnTo>
                    <a:lnTo>
                      <a:pt x="41" y="0"/>
                    </a:lnTo>
                    <a:lnTo>
                      <a:pt x="56" y="2"/>
                    </a:lnTo>
                    <a:lnTo>
                      <a:pt x="68" y="5"/>
                    </a:lnTo>
                  </a:path>
                </a:pathLst>
              </a:custGeom>
              <a:solidFill>
                <a:srgbClr val="A0A0A0"/>
              </a:solidFill>
              <a:ln w="9525" cap="rnd">
                <a:noFill/>
                <a:round/>
                <a:headEnd type="none" w="sm" len="sm"/>
                <a:tailEnd type="none" w="sm" len="sm"/>
              </a:ln>
            </p:spPr>
            <p:txBody>
              <a:bodyPr/>
              <a:lstStyle/>
              <a:p>
                <a:endParaRPr lang="es-ES"/>
              </a:p>
            </p:txBody>
          </p:sp>
          <p:sp>
            <p:nvSpPr>
              <p:cNvPr id="106657" name="Freeform 1113"/>
              <p:cNvSpPr>
                <a:spLocks/>
              </p:cNvSpPr>
              <p:nvPr/>
            </p:nvSpPr>
            <p:spPr bwMode="auto">
              <a:xfrm>
                <a:off x="510" y="3015"/>
                <a:ext cx="27" cy="26"/>
              </a:xfrm>
              <a:custGeom>
                <a:avLst/>
                <a:gdLst>
                  <a:gd name="T0" fmla="*/ 26 w 27"/>
                  <a:gd name="T1" fmla="*/ 0 h 26"/>
                  <a:gd name="T2" fmla="*/ 26 w 27"/>
                  <a:gd name="T3" fmla="*/ 11 h 26"/>
                  <a:gd name="T4" fmla="*/ 0 w 27"/>
                  <a:gd name="T5" fmla="*/ 11 h 26"/>
                  <a:gd name="T6" fmla="*/ 0 w 27"/>
                  <a:gd name="T7" fmla="*/ 25 h 26"/>
                  <a:gd name="T8" fmla="*/ 0 w 27"/>
                  <a:gd name="T9" fmla="*/ 11 h 26"/>
                  <a:gd name="T10" fmla="*/ 26 w 27"/>
                  <a:gd name="T11" fmla="*/ 11 h 26"/>
                  <a:gd name="T12" fmla="*/ 26 w 27"/>
                  <a:gd name="T13" fmla="*/ 0 h 26"/>
                  <a:gd name="T14" fmla="*/ 0 60000 65536"/>
                  <a:gd name="T15" fmla="*/ 0 60000 65536"/>
                  <a:gd name="T16" fmla="*/ 0 60000 65536"/>
                  <a:gd name="T17" fmla="*/ 0 60000 65536"/>
                  <a:gd name="T18" fmla="*/ 0 60000 65536"/>
                  <a:gd name="T19" fmla="*/ 0 60000 65536"/>
                  <a:gd name="T20" fmla="*/ 0 60000 65536"/>
                  <a:gd name="T21" fmla="*/ 0 w 27"/>
                  <a:gd name="T22" fmla="*/ 0 h 26"/>
                  <a:gd name="T23" fmla="*/ 27 w 27"/>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6">
                    <a:moveTo>
                      <a:pt x="26" y="0"/>
                    </a:moveTo>
                    <a:lnTo>
                      <a:pt x="26" y="11"/>
                    </a:lnTo>
                    <a:lnTo>
                      <a:pt x="0" y="11"/>
                    </a:lnTo>
                    <a:lnTo>
                      <a:pt x="0" y="25"/>
                    </a:lnTo>
                    <a:lnTo>
                      <a:pt x="0" y="11"/>
                    </a:lnTo>
                    <a:lnTo>
                      <a:pt x="26" y="11"/>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6658" name="Freeform 1114"/>
              <p:cNvSpPr>
                <a:spLocks/>
              </p:cNvSpPr>
              <p:nvPr/>
            </p:nvSpPr>
            <p:spPr bwMode="auto">
              <a:xfrm>
                <a:off x="498" y="2988"/>
                <a:ext cx="1" cy="26"/>
              </a:xfrm>
              <a:custGeom>
                <a:avLst/>
                <a:gdLst>
                  <a:gd name="T0" fmla="*/ 0 w 1"/>
                  <a:gd name="T1" fmla="*/ 0 h 26"/>
                  <a:gd name="T2" fmla="*/ 0 w 1"/>
                  <a:gd name="T3" fmla="*/ 25 h 26"/>
                  <a:gd name="T4" fmla="*/ 0 w 1"/>
                  <a:gd name="T5" fmla="*/ 11 h 26"/>
                  <a:gd name="T6" fmla="*/ 0 w 1"/>
                  <a:gd name="T7" fmla="*/ 0 h 26"/>
                  <a:gd name="T8" fmla="*/ 0 w 1"/>
                  <a:gd name="T9" fmla="*/ 11 h 26"/>
                  <a:gd name="T10" fmla="*/ 0 w 1"/>
                  <a:gd name="T11" fmla="*/ 0 h 26"/>
                  <a:gd name="T12" fmla="*/ 0 60000 65536"/>
                  <a:gd name="T13" fmla="*/ 0 60000 65536"/>
                  <a:gd name="T14" fmla="*/ 0 60000 65536"/>
                  <a:gd name="T15" fmla="*/ 0 60000 65536"/>
                  <a:gd name="T16" fmla="*/ 0 60000 65536"/>
                  <a:gd name="T17" fmla="*/ 0 60000 65536"/>
                  <a:gd name="T18" fmla="*/ 0 w 1"/>
                  <a:gd name="T19" fmla="*/ 0 h 26"/>
                  <a:gd name="T20" fmla="*/ 1 w 1"/>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 h="26">
                    <a:moveTo>
                      <a:pt x="0" y="0"/>
                    </a:moveTo>
                    <a:lnTo>
                      <a:pt x="0" y="25"/>
                    </a:lnTo>
                    <a:lnTo>
                      <a:pt x="0" y="11"/>
                    </a:lnTo>
                    <a:lnTo>
                      <a:pt x="0" y="0"/>
                    </a:lnTo>
                    <a:lnTo>
                      <a:pt x="0" y="11"/>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659" name="Freeform 1115"/>
              <p:cNvSpPr>
                <a:spLocks/>
              </p:cNvSpPr>
              <p:nvPr/>
            </p:nvSpPr>
            <p:spPr bwMode="auto">
              <a:xfrm>
                <a:off x="491" y="3040"/>
                <a:ext cx="27" cy="41"/>
              </a:xfrm>
              <a:custGeom>
                <a:avLst/>
                <a:gdLst>
                  <a:gd name="T0" fmla="*/ 6 w 27"/>
                  <a:gd name="T1" fmla="*/ 0 h 41"/>
                  <a:gd name="T2" fmla="*/ 10 w 27"/>
                  <a:gd name="T3" fmla="*/ 5 h 41"/>
                  <a:gd name="T4" fmla="*/ 13 w 27"/>
                  <a:gd name="T5" fmla="*/ 10 h 41"/>
                  <a:gd name="T6" fmla="*/ 21 w 27"/>
                  <a:gd name="T7" fmla="*/ 18 h 41"/>
                  <a:gd name="T8" fmla="*/ 26 w 27"/>
                  <a:gd name="T9" fmla="*/ 26 h 41"/>
                  <a:gd name="T10" fmla="*/ 26 w 27"/>
                  <a:gd name="T11" fmla="*/ 32 h 41"/>
                  <a:gd name="T12" fmla="*/ 23 w 27"/>
                  <a:gd name="T13" fmla="*/ 40 h 41"/>
                  <a:gd name="T14" fmla="*/ 0 w 27"/>
                  <a:gd name="T15" fmla="*/ 16 h 41"/>
                  <a:gd name="T16" fmla="*/ 6 w 27"/>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41"/>
                  <a:gd name="T29" fmla="*/ 27 w 27"/>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41">
                    <a:moveTo>
                      <a:pt x="6" y="0"/>
                    </a:moveTo>
                    <a:lnTo>
                      <a:pt x="10" y="5"/>
                    </a:lnTo>
                    <a:lnTo>
                      <a:pt x="13" y="10"/>
                    </a:lnTo>
                    <a:lnTo>
                      <a:pt x="21" y="18"/>
                    </a:lnTo>
                    <a:lnTo>
                      <a:pt x="26" y="26"/>
                    </a:lnTo>
                    <a:lnTo>
                      <a:pt x="26" y="32"/>
                    </a:lnTo>
                    <a:lnTo>
                      <a:pt x="23" y="40"/>
                    </a:lnTo>
                    <a:lnTo>
                      <a:pt x="0" y="16"/>
                    </a:lnTo>
                    <a:lnTo>
                      <a:pt x="6" y="0"/>
                    </a:lnTo>
                  </a:path>
                </a:pathLst>
              </a:custGeom>
              <a:solidFill>
                <a:srgbClr val="400000"/>
              </a:solidFill>
              <a:ln w="12700" cap="rnd">
                <a:solidFill>
                  <a:srgbClr val="000000"/>
                </a:solidFill>
                <a:round/>
                <a:headEnd type="none" w="sm" len="sm"/>
                <a:tailEnd type="none" w="sm" len="sm"/>
              </a:ln>
            </p:spPr>
            <p:txBody>
              <a:bodyPr/>
              <a:lstStyle/>
              <a:p>
                <a:endParaRPr lang="es-ES"/>
              </a:p>
            </p:txBody>
          </p:sp>
          <p:sp>
            <p:nvSpPr>
              <p:cNvPr id="106660" name="Freeform 1116"/>
              <p:cNvSpPr>
                <a:spLocks/>
              </p:cNvSpPr>
              <p:nvPr/>
            </p:nvSpPr>
            <p:spPr bwMode="auto">
              <a:xfrm>
                <a:off x="446" y="3021"/>
                <a:ext cx="48" cy="29"/>
              </a:xfrm>
              <a:custGeom>
                <a:avLst/>
                <a:gdLst>
                  <a:gd name="T0" fmla="*/ 0 w 48"/>
                  <a:gd name="T1" fmla="*/ 0 h 29"/>
                  <a:gd name="T2" fmla="*/ 8 w 48"/>
                  <a:gd name="T3" fmla="*/ 0 h 29"/>
                  <a:gd name="T4" fmla="*/ 19 w 48"/>
                  <a:gd name="T5" fmla="*/ 3 h 29"/>
                  <a:gd name="T6" fmla="*/ 30 w 48"/>
                  <a:gd name="T7" fmla="*/ 9 h 29"/>
                  <a:gd name="T8" fmla="*/ 37 w 48"/>
                  <a:gd name="T9" fmla="*/ 12 h 29"/>
                  <a:gd name="T10" fmla="*/ 45 w 48"/>
                  <a:gd name="T11" fmla="*/ 16 h 29"/>
                  <a:gd name="T12" fmla="*/ 47 w 48"/>
                  <a:gd name="T13" fmla="*/ 19 h 29"/>
                  <a:gd name="T14" fmla="*/ 47 w 48"/>
                  <a:gd name="T15" fmla="*/ 28 h 29"/>
                  <a:gd name="T16" fmla="*/ 0 w 48"/>
                  <a:gd name="T17" fmla="*/ 4 h 29"/>
                  <a:gd name="T18" fmla="*/ 0 w 48"/>
                  <a:gd name="T19" fmla="*/ 0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29"/>
                  <a:gd name="T32" fmla="*/ 48 w 48"/>
                  <a:gd name="T33" fmla="*/ 29 h 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29">
                    <a:moveTo>
                      <a:pt x="0" y="0"/>
                    </a:moveTo>
                    <a:lnTo>
                      <a:pt x="8" y="0"/>
                    </a:lnTo>
                    <a:lnTo>
                      <a:pt x="19" y="3"/>
                    </a:lnTo>
                    <a:lnTo>
                      <a:pt x="30" y="9"/>
                    </a:lnTo>
                    <a:lnTo>
                      <a:pt x="37" y="12"/>
                    </a:lnTo>
                    <a:lnTo>
                      <a:pt x="45" y="16"/>
                    </a:lnTo>
                    <a:lnTo>
                      <a:pt x="47" y="19"/>
                    </a:lnTo>
                    <a:lnTo>
                      <a:pt x="47" y="28"/>
                    </a:lnTo>
                    <a:lnTo>
                      <a:pt x="0" y="4"/>
                    </a:lnTo>
                    <a:lnTo>
                      <a:pt x="0"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6661" name="Freeform 1117"/>
              <p:cNvSpPr>
                <a:spLocks/>
              </p:cNvSpPr>
              <p:nvPr/>
            </p:nvSpPr>
            <p:spPr bwMode="auto">
              <a:xfrm>
                <a:off x="449" y="3022"/>
                <a:ext cx="43" cy="26"/>
              </a:xfrm>
              <a:custGeom>
                <a:avLst/>
                <a:gdLst>
                  <a:gd name="T0" fmla="*/ 42 w 43"/>
                  <a:gd name="T1" fmla="*/ 25 h 26"/>
                  <a:gd name="T2" fmla="*/ 42 w 43"/>
                  <a:gd name="T3" fmla="*/ 17 h 26"/>
                  <a:gd name="T4" fmla="*/ 40 w 43"/>
                  <a:gd name="T5" fmla="*/ 14 h 26"/>
                  <a:gd name="T6" fmla="*/ 31 w 43"/>
                  <a:gd name="T7" fmla="*/ 9 h 26"/>
                  <a:gd name="T8" fmla="*/ 21 w 43"/>
                  <a:gd name="T9" fmla="*/ 4 h 26"/>
                  <a:gd name="T10" fmla="*/ 8 w 43"/>
                  <a:gd name="T11" fmla="*/ 0 h 26"/>
                  <a:gd name="T12" fmla="*/ 1 w 43"/>
                  <a:gd name="T13" fmla="*/ 0 h 26"/>
                  <a:gd name="T14" fmla="*/ 0 w 43"/>
                  <a:gd name="T15" fmla="*/ 7 h 26"/>
                  <a:gd name="T16" fmla="*/ 31 w 43"/>
                  <a:gd name="T17" fmla="*/ 19 h 26"/>
                  <a:gd name="T18" fmla="*/ 42 w 43"/>
                  <a:gd name="T19" fmla="*/ 25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
                  <a:gd name="T31" fmla="*/ 0 h 26"/>
                  <a:gd name="T32" fmla="*/ 43 w 43"/>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 h="26">
                    <a:moveTo>
                      <a:pt x="42" y="25"/>
                    </a:moveTo>
                    <a:lnTo>
                      <a:pt x="42" y="17"/>
                    </a:lnTo>
                    <a:lnTo>
                      <a:pt x="40" y="14"/>
                    </a:lnTo>
                    <a:lnTo>
                      <a:pt x="31" y="9"/>
                    </a:lnTo>
                    <a:lnTo>
                      <a:pt x="21" y="4"/>
                    </a:lnTo>
                    <a:lnTo>
                      <a:pt x="8" y="0"/>
                    </a:lnTo>
                    <a:lnTo>
                      <a:pt x="1" y="0"/>
                    </a:lnTo>
                    <a:lnTo>
                      <a:pt x="0" y="7"/>
                    </a:lnTo>
                    <a:lnTo>
                      <a:pt x="31" y="19"/>
                    </a:lnTo>
                    <a:lnTo>
                      <a:pt x="42" y="25"/>
                    </a:lnTo>
                  </a:path>
                </a:pathLst>
              </a:custGeom>
              <a:solidFill>
                <a:srgbClr val="E0E0E0"/>
              </a:solidFill>
              <a:ln w="9525" cap="rnd">
                <a:noFill/>
                <a:round/>
                <a:headEnd type="none" w="sm" len="sm"/>
                <a:tailEnd type="none" w="sm" len="sm"/>
              </a:ln>
            </p:spPr>
            <p:txBody>
              <a:bodyPr/>
              <a:lstStyle/>
              <a:p>
                <a:endParaRPr lang="es-ES"/>
              </a:p>
            </p:txBody>
          </p:sp>
          <p:sp>
            <p:nvSpPr>
              <p:cNvPr id="106662" name="Freeform 1118"/>
              <p:cNvSpPr>
                <a:spLocks/>
              </p:cNvSpPr>
              <p:nvPr/>
            </p:nvSpPr>
            <p:spPr bwMode="auto">
              <a:xfrm>
                <a:off x="518" y="3109"/>
                <a:ext cx="28" cy="27"/>
              </a:xfrm>
              <a:custGeom>
                <a:avLst/>
                <a:gdLst>
                  <a:gd name="T0" fmla="*/ 16 w 28"/>
                  <a:gd name="T1" fmla="*/ 0 h 27"/>
                  <a:gd name="T2" fmla="*/ 21 w 28"/>
                  <a:gd name="T3" fmla="*/ 4 h 27"/>
                  <a:gd name="T4" fmla="*/ 23 w 28"/>
                  <a:gd name="T5" fmla="*/ 9 h 27"/>
                  <a:gd name="T6" fmla="*/ 24 w 28"/>
                  <a:gd name="T7" fmla="*/ 12 h 27"/>
                  <a:gd name="T8" fmla="*/ 24 w 28"/>
                  <a:gd name="T9" fmla="*/ 15 h 27"/>
                  <a:gd name="T10" fmla="*/ 27 w 28"/>
                  <a:gd name="T11" fmla="*/ 19 h 27"/>
                  <a:gd name="T12" fmla="*/ 3 w 28"/>
                  <a:gd name="T13" fmla="*/ 26 h 27"/>
                  <a:gd name="T14" fmla="*/ 0 w 28"/>
                  <a:gd name="T15" fmla="*/ 0 h 27"/>
                  <a:gd name="T16" fmla="*/ 9 w 28"/>
                  <a:gd name="T17" fmla="*/ 0 h 27"/>
                  <a:gd name="T18" fmla="*/ 16 w 28"/>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
                  <a:gd name="T31" fmla="*/ 0 h 27"/>
                  <a:gd name="T32" fmla="*/ 28 w 28"/>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 h="27">
                    <a:moveTo>
                      <a:pt x="16" y="0"/>
                    </a:moveTo>
                    <a:lnTo>
                      <a:pt x="21" y="4"/>
                    </a:lnTo>
                    <a:lnTo>
                      <a:pt x="23" y="9"/>
                    </a:lnTo>
                    <a:lnTo>
                      <a:pt x="24" y="12"/>
                    </a:lnTo>
                    <a:lnTo>
                      <a:pt x="24" y="15"/>
                    </a:lnTo>
                    <a:lnTo>
                      <a:pt x="27" y="19"/>
                    </a:lnTo>
                    <a:lnTo>
                      <a:pt x="3" y="26"/>
                    </a:lnTo>
                    <a:lnTo>
                      <a:pt x="0" y="0"/>
                    </a:lnTo>
                    <a:lnTo>
                      <a:pt x="9" y="0"/>
                    </a:lnTo>
                    <a:lnTo>
                      <a:pt x="16"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6663" name="Freeform 1119"/>
              <p:cNvSpPr>
                <a:spLocks/>
              </p:cNvSpPr>
              <p:nvPr/>
            </p:nvSpPr>
            <p:spPr bwMode="auto">
              <a:xfrm>
                <a:off x="523" y="3109"/>
                <a:ext cx="27" cy="27"/>
              </a:xfrm>
              <a:custGeom>
                <a:avLst/>
                <a:gdLst>
                  <a:gd name="T0" fmla="*/ 15 w 27"/>
                  <a:gd name="T1" fmla="*/ 0 h 27"/>
                  <a:gd name="T2" fmla="*/ 20 w 27"/>
                  <a:gd name="T3" fmla="*/ 4 h 27"/>
                  <a:gd name="T4" fmla="*/ 23 w 27"/>
                  <a:gd name="T5" fmla="*/ 9 h 27"/>
                  <a:gd name="T6" fmla="*/ 23 w 27"/>
                  <a:gd name="T7" fmla="*/ 14 h 27"/>
                  <a:gd name="T8" fmla="*/ 26 w 27"/>
                  <a:gd name="T9" fmla="*/ 18 h 27"/>
                  <a:gd name="T10" fmla="*/ 6 w 27"/>
                  <a:gd name="T11" fmla="*/ 26 h 27"/>
                  <a:gd name="T12" fmla="*/ 0 w 27"/>
                  <a:gd name="T13" fmla="*/ 0 h 27"/>
                  <a:gd name="T14" fmla="*/ 7 w 27"/>
                  <a:gd name="T15" fmla="*/ 0 h 27"/>
                  <a:gd name="T16" fmla="*/ 15 w 27"/>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27"/>
                  <a:gd name="T29" fmla="*/ 27 w 27"/>
                  <a:gd name="T30" fmla="*/ 27 h 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27">
                    <a:moveTo>
                      <a:pt x="15" y="0"/>
                    </a:moveTo>
                    <a:lnTo>
                      <a:pt x="20" y="4"/>
                    </a:lnTo>
                    <a:lnTo>
                      <a:pt x="23" y="9"/>
                    </a:lnTo>
                    <a:lnTo>
                      <a:pt x="23" y="14"/>
                    </a:lnTo>
                    <a:lnTo>
                      <a:pt x="26" y="18"/>
                    </a:lnTo>
                    <a:lnTo>
                      <a:pt x="6" y="26"/>
                    </a:lnTo>
                    <a:lnTo>
                      <a:pt x="0" y="0"/>
                    </a:lnTo>
                    <a:lnTo>
                      <a:pt x="7" y="0"/>
                    </a:lnTo>
                    <a:lnTo>
                      <a:pt x="15" y="0"/>
                    </a:lnTo>
                  </a:path>
                </a:pathLst>
              </a:custGeom>
              <a:solidFill>
                <a:srgbClr val="E0E0E0"/>
              </a:solidFill>
              <a:ln w="9525" cap="rnd">
                <a:noFill/>
                <a:round/>
                <a:headEnd type="none" w="sm" len="sm"/>
                <a:tailEnd type="none" w="sm" len="sm"/>
              </a:ln>
            </p:spPr>
            <p:txBody>
              <a:bodyPr/>
              <a:lstStyle/>
              <a:p>
                <a:endParaRPr lang="es-ES"/>
              </a:p>
            </p:txBody>
          </p:sp>
          <p:sp>
            <p:nvSpPr>
              <p:cNvPr id="106664" name="Freeform 1120"/>
              <p:cNvSpPr>
                <a:spLocks/>
              </p:cNvSpPr>
              <p:nvPr/>
            </p:nvSpPr>
            <p:spPr bwMode="auto">
              <a:xfrm>
                <a:off x="511" y="3108"/>
                <a:ext cx="29" cy="39"/>
              </a:xfrm>
              <a:custGeom>
                <a:avLst/>
                <a:gdLst>
                  <a:gd name="T0" fmla="*/ 7 w 29"/>
                  <a:gd name="T1" fmla="*/ 0 h 39"/>
                  <a:gd name="T2" fmla="*/ 19 w 29"/>
                  <a:gd name="T3" fmla="*/ 0 h 39"/>
                  <a:gd name="T4" fmla="*/ 24 w 29"/>
                  <a:gd name="T5" fmla="*/ 9 h 39"/>
                  <a:gd name="T6" fmla="*/ 28 w 29"/>
                  <a:gd name="T7" fmla="*/ 22 h 39"/>
                  <a:gd name="T8" fmla="*/ 28 w 29"/>
                  <a:gd name="T9" fmla="*/ 31 h 39"/>
                  <a:gd name="T10" fmla="*/ 0 w 29"/>
                  <a:gd name="T11" fmla="*/ 38 h 39"/>
                  <a:gd name="T12" fmla="*/ 0 w 29"/>
                  <a:gd name="T13" fmla="*/ 0 h 39"/>
                  <a:gd name="T14" fmla="*/ 7 w 29"/>
                  <a:gd name="T15" fmla="*/ 0 h 39"/>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39"/>
                  <a:gd name="T26" fmla="*/ 29 w 29"/>
                  <a:gd name="T27" fmla="*/ 39 h 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39">
                    <a:moveTo>
                      <a:pt x="7" y="0"/>
                    </a:moveTo>
                    <a:lnTo>
                      <a:pt x="19" y="0"/>
                    </a:lnTo>
                    <a:lnTo>
                      <a:pt x="24" y="9"/>
                    </a:lnTo>
                    <a:lnTo>
                      <a:pt x="28" y="22"/>
                    </a:lnTo>
                    <a:lnTo>
                      <a:pt x="28" y="31"/>
                    </a:lnTo>
                    <a:lnTo>
                      <a:pt x="0" y="38"/>
                    </a:lnTo>
                    <a:lnTo>
                      <a:pt x="0" y="0"/>
                    </a:lnTo>
                    <a:lnTo>
                      <a:pt x="7"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665" name="Freeform 1121"/>
              <p:cNvSpPr>
                <a:spLocks/>
              </p:cNvSpPr>
              <p:nvPr/>
            </p:nvSpPr>
            <p:spPr bwMode="auto">
              <a:xfrm>
                <a:off x="518" y="3109"/>
                <a:ext cx="28" cy="30"/>
              </a:xfrm>
              <a:custGeom>
                <a:avLst/>
                <a:gdLst>
                  <a:gd name="T0" fmla="*/ 0 w 28"/>
                  <a:gd name="T1" fmla="*/ 0 h 30"/>
                  <a:gd name="T2" fmla="*/ 18 w 28"/>
                  <a:gd name="T3" fmla="*/ 0 h 30"/>
                  <a:gd name="T4" fmla="*/ 22 w 28"/>
                  <a:gd name="T5" fmla="*/ 10 h 30"/>
                  <a:gd name="T6" fmla="*/ 27 w 28"/>
                  <a:gd name="T7" fmla="*/ 22 h 30"/>
                  <a:gd name="T8" fmla="*/ 0 w 28"/>
                  <a:gd name="T9" fmla="*/ 29 h 30"/>
                  <a:gd name="T10" fmla="*/ 0 w 28"/>
                  <a:gd name="T11" fmla="*/ 0 h 30"/>
                  <a:gd name="T12" fmla="*/ 0 60000 65536"/>
                  <a:gd name="T13" fmla="*/ 0 60000 65536"/>
                  <a:gd name="T14" fmla="*/ 0 60000 65536"/>
                  <a:gd name="T15" fmla="*/ 0 60000 65536"/>
                  <a:gd name="T16" fmla="*/ 0 60000 65536"/>
                  <a:gd name="T17" fmla="*/ 0 60000 65536"/>
                  <a:gd name="T18" fmla="*/ 0 w 28"/>
                  <a:gd name="T19" fmla="*/ 0 h 30"/>
                  <a:gd name="T20" fmla="*/ 28 w 28"/>
                  <a:gd name="T21" fmla="*/ 30 h 30"/>
                </a:gdLst>
                <a:ahLst/>
                <a:cxnLst>
                  <a:cxn ang="T12">
                    <a:pos x="T0" y="T1"/>
                  </a:cxn>
                  <a:cxn ang="T13">
                    <a:pos x="T2" y="T3"/>
                  </a:cxn>
                  <a:cxn ang="T14">
                    <a:pos x="T4" y="T5"/>
                  </a:cxn>
                  <a:cxn ang="T15">
                    <a:pos x="T6" y="T7"/>
                  </a:cxn>
                  <a:cxn ang="T16">
                    <a:pos x="T8" y="T9"/>
                  </a:cxn>
                  <a:cxn ang="T17">
                    <a:pos x="T10" y="T11"/>
                  </a:cxn>
                </a:cxnLst>
                <a:rect l="T18" t="T19" r="T20" b="T21"/>
                <a:pathLst>
                  <a:path w="28" h="30">
                    <a:moveTo>
                      <a:pt x="0" y="0"/>
                    </a:moveTo>
                    <a:lnTo>
                      <a:pt x="18" y="0"/>
                    </a:lnTo>
                    <a:lnTo>
                      <a:pt x="22" y="10"/>
                    </a:lnTo>
                    <a:lnTo>
                      <a:pt x="27" y="22"/>
                    </a:lnTo>
                    <a:lnTo>
                      <a:pt x="0" y="29"/>
                    </a:lnTo>
                    <a:lnTo>
                      <a:pt x="0" y="0"/>
                    </a:lnTo>
                  </a:path>
                </a:pathLst>
              </a:custGeom>
              <a:solidFill>
                <a:srgbClr val="808080"/>
              </a:solidFill>
              <a:ln w="9525" cap="rnd">
                <a:noFill/>
                <a:round/>
                <a:headEnd type="none" w="sm" len="sm"/>
                <a:tailEnd type="none" w="sm" len="sm"/>
              </a:ln>
            </p:spPr>
            <p:txBody>
              <a:bodyPr/>
              <a:lstStyle/>
              <a:p>
                <a:endParaRPr lang="es-ES"/>
              </a:p>
            </p:txBody>
          </p:sp>
          <p:sp>
            <p:nvSpPr>
              <p:cNvPr id="106666" name="Freeform 1122"/>
              <p:cNvSpPr>
                <a:spLocks/>
              </p:cNvSpPr>
              <p:nvPr/>
            </p:nvSpPr>
            <p:spPr bwMode="auto">
              <a:xfrm>
                <a:off x="562" y="3138"/>
                <a:ext cx="27" cy="30"/>
              </a:xfrm>
              <a:custGeom>
                <a:avLst/>
                <a:gdLst>
                  <a:gd name="T0" fmla="*/ 0 w 27"/>
                  <a:gd name="T1" fmla="*/ 0 h 30"/>
                  <a:gd name="T2" fmla="*/ 11 w 27"/>
                  <a:gd name="T3" fmla="*/ 0 h 30"/>
                  <a:gd name="T4" fmla="*/ 20 w 27"/>
                  <a:gd name="T5" fmla="*/ 0 h 30"/>
                  <a:gd name="T6" fmla="*/ 24 w 27"/>
                  <a:gd name="T7" fmla="*/ 3 h 30"/>
                  <a:gd name="T8" fmla="*/ 26 w 27"/>
                  <a:gd name="T9" fmla="*/ 10 h 30"/>
                  <a:gd name="T10" fmla="*/ 26 w 27"/>
                  <a:gd name="T11" fmla="*/ 17 h 30"/>
                  <a:gd name="T12" fmla="*/ 23 w 27"/>
                  <a:gd name="T13" fmla="*/ 22 h 30"/>
                  <a:gd name="T14" fmla="*/ 0 w 27"/>
                  <a:gd name="T15" fmla="*/ 29 h 30"/>
                  <a:gd name="T16" fmla="*/ 0 w 27"/>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30"/>
                  <a:gd name="T29" fmla="*/ 27 w 27"/>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30">
                    <a:moveTo>
                      <a:pt x="0" y="0"/>
                    </a:moveTo>
                    <a:lnTo>
                      <a:pt x="11" y="0"/>
                    </a:lnTo>
                    <a:lnTo>
                      <a:pt x="20" y="0"/>
                    </a:lnTo>
                    <a:lnTo>
                      <a:pt x="24" y="3"/>
                    </a:lnTo>
                    <a:lnTo>
                      <a:pt x="26" y="10"/>
                    </a:lnTo>
                    <a:lnTo>
                      <a:pt x="26" y="17"/>
                    </a:lnTo>
                    <a:lnTo>
                      <a:pt x="23" y="22"/>
                    </a:lnTo>
                    <a:lnTo>
                      <a:pt x="0" y="29"/>
                    </a:lnTo>
                    <a:lnTo>
                      <a:pt x="0"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6667" name="Freeform 1123"/>
              <p:cNvSpPr>
                <a:spLocks/>
              </p:cNvSpPr>
              <p:nvPr/>
            </p:nvSpPr>
            <p:spPr bwMode="auto">
              <a:xfrm>
                <a:off x="449" y="3035"/>
                <a:ext cx="43" cy="25"/>
              </a:xfrm>
              <a:custGeom>
                <a:avLst/>
                <a:gdLst>
                  <a:gd name="T0" fmla="*/ 0 w 43"/>
                  <a:gd name="T1" fmla="*/ 0 h 25"/>
                  <a:gd name="T2" fmla="*/ 12 w 43"/>
                  <a:gd name="T3" fmla="*/ 5 h 25"/>
                  <a:gd name="T4" fmla="*/ 26 w 43"/>
                  <a:gd name="T5" fmla="*/ 16 h 25"/>
                  <a:gd name="T6" fmla="*/ 34 w 43"/>
                  <a:gd name="T7" fmla="*/ 20 h 25"/>
                  <a:gd name="T8" fmla="*/ 42 w 43"/>
                  <a:gd name="T9" fmla="*/ 24 h 25"/>
                  <a:gd name="T10" fmla="*/ 31 w 43"/>
                  <a:gd name="T11" fmla="*/ 20 h 25"/>
                  <a:gd name="T12" fmla="*/ 20 w 43"/>
                  <a:gd name="T13" fmla="*/ 14 h 25"/>
                  <a:gd name="T14" fmla="*/ 8 w 43"/>
                  <a:gd name="T15" fmla="*/ 6 h 25"/>
                  <a:gd name="T16" fmla="*/ 0 w 43"/>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25"/>
                  <a:gd name="T29" fmla="*/ 43 w 43"/>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25">
                    <a:moveTo>
                      <a:pt x="0" y="0"/>
                    </a:moveTo>
                    <a:lnTo>
                      <a:pt x="12" y="5"/>
                    </a:lnTo>
                    <a:lnTo>
                      <a:pt x="26" y="16"/>
                    </a:lnTo>
                    <a:lnTo>
                      <a:pt x="34" y="20"/>
                    </a:lnTo>
                    <a:lnTo>
                      <a:pt x="42" y="24"/>
                    </a:lnTo>
                    <a:lnTo>
                      <a:pt x="31" y="20"/>
                    </a:lnTo>
                    <a:lnTo>
                      <a:pt x="20" y="14"/>
                    </a:lnTo>
                    <a:lnTo>
                      <a:pt x="8" y="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6668" name="Freeform 1124"/>
              <p:cNvSpPr>
                <a:spLocks/>
              </p:cNvSpPr>
              <p:nvPr/>
            </p:nvSpPr>
            <p:spPr bwMode="auto">
              <a:xfrm>
                <a:off x="412" y="3022"/>
                <a:ext cx="160" cy="253"/>
              </a:xfrm>
              <a:custGeom>
                <a:avLst/>
                <a:gdLst>
                  <a:gd name="T0" fmla="*/ 32 w 160"/>
                  <a:gd name="T1" fmla="*/ 6 h 253"/>
                  <a:gd name="T2" fmla="*/ 35 w 160"/>
                  <a:gd name="T3" fmla="*/ 0 h 253"/>
                  <a:gd name="T4" fmla="*/ 44 w 160"/>
                  <a:gd name="T5" fmla="*/ 2 h 253"/>
                  <a:gd name="T6" fmla="*/ 53 w 160"/>
                  <a:gd name="T7" fmla="*/ 7 h 253"/>
                  <a:gd name="T8" fmla="*/ 62 w 160"/>
                  <a:gd name="T9" fmla="*/ 10 h 253"/>
                  <a:gd name="T10" fmla="*/ 72 w 160"/>
                  <a:gd name="T11" fmla="*/ 16 h 253"/>
                  <a:gd name="T12" fmla="*/ 80 w 160"/>
                  <a:gd name="T13" fmla="*/ 20 h 253"/>
                  <a:gd name="T14" fmla="*/ 82 w 160"/>
                  <a:gd name="T15" fmla="*/ 25 h 253"/>
                  <a:gd name="T16" fmla="*/ 85 w 160"/>
                  <a:gd name="T17" fmla="*/ 31 h 253"/>
                  <a:gd name="T18" fmla="*/ 89 w 160"/>
                  <a:gd name="T19" fmla="*/ 35 h 253"/>
                  <a:gd name="T20" fmla="*/ 91 w 160"/>
                  <a:gd name="T21" fmla="*/ 45 h 253"/>
                  <a:gd name="T22" fmla="*/ 101 w 160"/>
                  <a:gd name="T23" fmla="*/ 66 h 253"/>
                  <a:gd name="T24" fmla="*/ 109 w 160"/>
                  <a:gd name="T25" fmla="*/ 91 h 253"/>
                  <a:gd name="T26" fmla="*/ 112 w 160"/>
                  <a:gd name="T27" fmla="*/ 109 h 253"/>
                  <a:gd name="T28" fmla="*/ 147 w 160"/>
                  <a:gd name="T29" fmla="*/ 111 h 253"/>
                  <a:gd name="T30" fmla="*/ 153 w 160"/>
                  <a:gd name="T31" fmla="*/ 114 h 253"/>
                  <a:gd name="T32" fmla="*/ 157 w 160"/>
                  <a:gd name="T33" fmla="*/ 123 h 253"/>
                  <a:gd name="T34" fmla="*/ 159 w 160"/>
                  <a:gd name="T35" fmla="*/ 138 h 253"/>
                  <a:gd name="T36" fmla="*/ 150 w 160"/>
                  <a:gd name="T37" fmla="*/ 148 h 253"/>
                  <a:gd name="T38" fmla="*/ 137 w 160"/>
                  <a:gd name="T39" fmla="*/ 150 h 253"/>
                  <a:gd name="T40" fmla="*/ 126 w 160"/>
                  <a:gd name="T41" fmla="*/ 150 h 253"/>
                  <a:gd name="T42" fmla="*/ 114 w 160"/>
                  <a:gd name="T43" fmla="*/ 153 h 253"/>
                  <a:gd name="T44" fmla="*/ 114 w 160"/>
                  <a:gd name="T45" fmla="*/ 157 h 253"/>
                  <a:gd name="T46" fmla="*/ 114 w 160"/>
                  <a:gd name="T47" fmla="*/ 172 h 253"/>
                  <a:gd name="T48" fmla="*/ 116 w 160"/>
                  <a:gd name="T49" fmla="*/ 184 h 253"/>
                  <a:gd name="T50" fmla="*/ 120 w 160"/>
                  <a:gd name="T51" fmla="*/ 198 h 253"/>
                  <a:gd name="T52" fmla="*/ 131 w 160"/>
                  <a:gd name="T53" fmla="*/ 220 h 253"/>
                  <a:gd name="T54" fmla="*/ 122 w 160"/>
                  <a:gd name="T55" fmla="*/ 231 h 253"/>
                  <a:gd name="T56" fmla="*/ 100 w 160"/>
                  <a:gd name="T57" fmla="*/ 244 h 253"/>
                  <a:gd name="T58" fmla="*/ 67 w 160"/>
                  <a:gd name="T59" fmla="*/ 252 h 253"/>
                  <a:gd name="T60" fmla="*/ 44 w 160"/>
                  <a:gd name="T61" fmla="*/ 249 h 253"/>
                  <a:gd name="T62" fmla="*/ 28 w 160"/>
                  <a:gd name="T63" fmla="*/ 240 h 253"/>
                  <a:gd name="T64" fmla="*/ 25 w 160"/>
                  <a:gd name="T65" fmla="*/ 204 h 253"/>
                  <a:gd name="T66" fmla="*/ 21 w 160"/>
                  <a:gd name="T67" fmla="*/ 234 h 253"/>
                  <a:gd name="T68" fmla="*/ 6 w 160"/>
                  <a:gd name="T69" fmla="*/ 226 h 253"/>
                  <a:gd name="T70" fmla="*/ 3 w 160"/>
                  <a:gd name="T71" fmla="*/ 208 h 253"/>
                  <a:gd name="T72" fmla="*/ 13 w 160"/>
                  <a:gd name="T73" fmla="*/ 171 h 253"/>
                  <a:gd name="T74" fmla="*/ 13 w 160"/>
                  <a:gd name="T75" fmla="*/ 160 h 253"/>
                  <a:gd name="T76" fmla="*/ 10 w 160"/>
                  <a:gd name="T77" fmla="*/ 148 h 253"/>
                  <a:gd name="T78" fmla="*/ 8 w 160"/>
                  <a:gd name="T79" fmla="*/ 130 h 253"/>
                  <a:gd name="T80" fmla="*/ 4 w 160"/>
                  <a:gd name="T81" fmla="*/ 114 h 253"/>
                  <a:gd name="T82" fmla="*/ 0 w 160"/>
                  <a:gd name="T83" fmla="*/ 89 h 253"/>
                  <a:gd name="T84" fmla="*/ 0 w 160"/>
                  <a:gd name="T85" fmla="*/ 66 h 253"/>
                  <a:gd name="T86" fmla="*/ 0 w 160"/>
                  <a:gd name="T87" fmla="*/ 46 h 253"/>
                  <a:gd name="T88" fmla="*/ 0 w 160"/>
                  <a:gd name="T89" fmla="*/ 31 h 253"/>
                  <a:gd name="T90" fmla="*/ 4 w 160"/>
                  <a:gd name="T91" fmla="*/ 24 h 253"/>
                  <a:gd name="T92" fmla="*/ 12 w 160"/>
                  <a:gd name="T93" fmla="*/ 19 h 253"/>
                  <a:gd name="T94" fmla="*/ 21 w 160"/>
                  <a:gd name="T95" fmla="*/ 10 h 253"/>
                  <a:gd name="T96" fmla="*/ 32 w 160"/>
                  <a:gd name="T97" fmla="*/ 6 h 25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0"/>
                  <a:gd name="T148" fmla="*/ 0 h 253"/>
                  <a:gd name="T149" fmla="*/ 160 w 160"/>
                  <a:gd name="T150" fmla="*/ 253 h 25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0" h="253">
                    <a:moveTo>
                      <a:pt x="32" y="6"/>
                    </a:moveTo>
                    <a:lnTo>
                      <a:pt x="35" y="0"/>
                    </a:lnTo>
                    <a:lnTo>
                      <a:pt x="44" y="2"/>
                    </a:lnTo>
                    <a:lnTo>
                      <a:pt x="53" y="7"/>
                    </a:lnTo>
                    <a:lnTo>
                      <a:pt x="62" y="10"/>
                    </a:lnTo>
                    <a:lnTo>
                      <a:pt x="72" y="16"/>
                    </a:lnTo>
                    <a:lnTo>
                      <a:pt x="80" y="20"/>
                    </a:lnTo>
                    <a:lnTo>
                      <a:pt x="82" y="25"/>
                    </a:lnTo>
                    <a:lnTo>
                      <a:pt x="85" y="31"/>
                    </a:lnTo>
                    <a:lnTo>
                      <a:pt x="89" y="35"/>
                    </a:lnTo>
                    <a:lnTo>
                      <a:pt x="91" y="45"/>
                    </a:lnTo>
                    <a:lnTo>
                      <a:pt x="101" y="66"/>
                    </a:lnTo>
                    <a:lnTo>
                      <a:pt x="109" y="91"/>
                    </a:lnTo>
                    <a:lnTo>
                      <a:pt x="112" y="109"/>
                    </a:lnTo>
                    <a:lnTo>
                      <a:pt x="147" y="111"/>
                    </a:lnTo>
                    <a:lnTo>
                      <a:pt x="153" y="114"/>
                    </a:lnTo>
                    <a:lnTo>
                      <a:pt x="157" y="123"/>
                    </a:lnTo>
                    <a:lnTo>
                      <a:pt x="159" y="138"/>
                    </a:lnTo>
                    <a:lnTo>
                      <a:pt x="150" y="148"/>
                    </a:lnTo>
                    <a:lnTo>
                      <a:pt x="137" y="150"/>
                    </a:lnTo>
                    <a:lnTo>
                      <a:pt x="126" y="150"/>
                    </a:lnTo>
                    <a:lnTo>
                      <a:pt x="114" y="153"/>
                    </a:lnTo>
                    <a:lnTo>
                      <a:pt x="114" y="157"/>
                    </a:lnTo>
                    <a:lnTo>
                      <a:pt x="114" y="172"/>
                    </a:lnTo>
                    <a:lnTo>
                      <a:pt x="116" y="184"/>
                    </a:lnTo>
                    <a:lnTo>
                      <a:pt x="120" y="198"/>
                    </a:lnTo>
                    <a:lnTo>
                      <a:pt x="131" y="220"/>
                    </a:lnTo>
                    <a:lnTo>
                      <a:pt x="122" y="231"/>
                    </a:lnTo>
                    <a:lnTo>
                      <a:pt x="100" y="244"/>
                    </a:lnTo>
                    <a:lnTo>
                      <a:pt x="67" y="252"/>
                    </a:lnTo>
                    <a:lnTo>
                      <a:pt x="44" y="249"/>
                    </a:lnTo>
                    <a:lnTo>
                      <a:pt x="28" y="240"/>
                    </a:lnTo>
                    <a:lnTo>
                      <a:pt x="25" y="204"/>
                    </a:lnTo>
                    <a:lnTo>
                      <a:pt x="21" y="234"/>
                    </a:lnTo>
                    <a:lnTo>
                      <a:pt x="6" y="226"/>
                    </a:lnTo>
                    <a:lnTo>
                      <a:pt x="3" y="208"/>
                    </a:lnTo>
                    <a:lnTo>
                      <a:pt x="13" y="171"/>
                    </a:lnTo>
                    <a:lnTo>
                      <a:pt x="13" y="160"/>
                    </a:lnTo>
                    <a:lnTo>
                      <a:pt x="10" y="148"/>
                    </a:lnTo>
                    <a:lnTo>
                      <a:pt x="8" y="130"/>
                    </a:lnTo>
                    <a:lnTo>
                      <a:pt x="4" y="114"/>
                    </a:lnTo>
                    <a:lnTo>
                      <a:pt x="0" y="89"/>
                    </a:lnTo>
                    <a:lnTo>
                      <a:pt x="0" y="66"/>
                    </a:lnTo>
                    <a:lnTo>
                      <a:pt x="0" y="46"/>
                    </a:lnTo>
                    <a:lnTo>
                      <a:pt x="0" y="31"/>
                    </a:lnTo>
                    <a:lnTo>
                      <a:pt x="4" y="24"/>
                    </a:lnTo>
                    <a:lnTo>
                      <a:pt x="12" y="19"/>
                    </a:lnTo>
                    <a:lnTo>
                      <a:pt x="21" y="10"/>
                    </a:lnTo>
                    <a:lnTo>
                      <a:pt x="32"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669" name="Freeform 1125"/>
              <p:cNvSpPr>
                <a:spLocks/>
              </p:cNvSpPr>
              <p:nvPr/>
            </p:nvSpPr>
            <p:spPr bwMode="auto">
              <a:xfrm>
                <a:off x="418" y="3027"/>
                <a:ext cx="124" cy="242"/>
              </a:xfrm>
              <a:custGeom>
                <a:avLst/>
                <a:gdLst>
                  <a:gd name="T0" fmla="*/ 106 w 124"/>
                  <a:gd name="T1" fmla="*/ 148 h 242"/>
                  <a:gd name="T2" fmla="*/ 91 w 124"/>
                  <a:gd name="T3" fmla="*/ 147 h 242"/>
                  <a:gd name="T4" fmla="*/ 81 w 124"/>
                  <a:gd name="T5" fmla="*/ 146 h 242"/>
                  <a:gd name="T6" fmla="*/ 67 w 124"/>
                  <a:gd name="T7" fmla="*/ 145 h 242"/>
                  <a:gd name="T8" fmla="*/ 54 w 124"/>
                  <a:gd name="T9" fmla="*/ 142 h 242"/>
                  <a:gd name="T10" fmla="*/ 46 w 124"/>
                  <a:gd name="T11" fmla="*/ 138 h 242"/>
                  <a:gd name="T12" fmla="*/ 43 w 124"/>
                  <a:gd name="T13" fmla="*/ 127 h 242"/>
                  <a:gd name="T14" fmla="*/ 39 w 124"/>
                  <a:gd name="T15" fmla="*/ 112 h 242"/>
                  <a:gd name="T16" fmla="*/ 32 w 124"/>
                  <a:gd name="T17" fmla="*/ 106 h 242"/>
                  <a:gd name="T18" fmla="*/ 22 w 124"/>
                  <a:gd name="T19" fmla="*/ 91 h 242"/>
                  <a:gd name="T20" fmla="*/ 32 w 124"/>
                  <a:gd name="T21" fmla="*/ 103 h 242"/>
                  <a:gd name="T22" fmla="*/ 39 w 124"/>
                  <a:gd name="T23" fmla="*/ 106 h 242"/>
                  <a:gd name="T24" fmla="*/ 37 w 124"/>
                  <a:gd name="T25" fmla="*/ 90 h 242"/>
                  <a:gd name="T26" fmla="*/ 37 w 124"/>
                  <a:gd name="T27" fmla="*/ 76 h 242"/>
                  <a:gd name="T28" fmla="*/ 38 w 124"/>
                  <a:gd name="T29" fmla="*/ 53 h 242"/>
                  <a:gd name="T30" fmla="*/ 39 w 124"/>
                  <a:gd name="T31" fmla="*/ 43 h 242"/>
                  <a:gd name="T32" fmla="*/ 43 w 124"/>
                  <a:gd name="T33" fmla="*/ 39 h 242"/>
                  <a:gd name="T34" fmla="*/ 49 w 124"/>
                  <a:gd name="T35" fmla="*/ 32 h 242"/>
                  <a:gd name="T36" fmla="*/ 59 w 124"/>
                  <a:gd name="T37" fmla="*/ 29 h 242"/>
                  <a:gd name="T38" fmla="*/ 64 w 124"/>
                  <a:gd name="T39" fmla="*/ 27 h 242"/>
                  <a:gd name="T40" fmla="*/ 72 w 124"/>
                  <a:gd name="T41" fmla="*/ 28 h 242"/>
                  <a:gd name="T42" fmla="*/ 81 w 124"/>
                  <a:gd name="T43" fmla="*/ 32 h 242"/>
                  <a:gd name="T44" fmla="*/ 77 w 124"/>
                  <a:gd name="T45" fmla="*/ 24 h 242"/>
                  <a:gd name="T46" fmla="*/ 72 w 124"/>
                  <a:gd name="T47" fmla="*/ 18 h 242"/>
                  <a:gd name="T48" fmla="*/ 65 w 124"/>
                  <a:gd name="T49" fmla="*/ 13 h 242"/>
                  <a:gd name="T50" fmla="*/ 56 w 124"/>
                  <a:gd name="T51" fmla="*/ 9 h 242"/>
                  <a:gd name="T52" fmla="*/ 46 w 124"/>
                  <a:gd name="T53" fmla="*/ 3 h 242"/>
                  <a:gd name="T54" fmla="*/ 37 w 124"/>
                  <a:gd name="T55" fmla="*/ 0 h 242"/>
                  <a:gd name="T56" fmla="*/ 32 w 124"/>
                  <a:gd name="T57" fmla="*/ 0 h 242"/>
                  <a:gd name="T58" fmla="*/ 29 w 124"/>
                  <a:gd name="T59" fmla="*/ 3 h 242"/>
                  <a:gd name="T60" fmla="*/ 19 w 124"/>
                  <a:gd name="T61" fmla="*/ 9 h 242"/>
                  <a:gd name="T62" fmla="*/ 13 w 124"/>
                  <a:gd name="T63" fmla="*/ 13 h 242"/>
                  <a:gd name="T64" fmla="*/ 10 w 124"/>
                  <a:gd name="T65" fmla="*/ 19 h 242"/>
                  <a:gd name="T66" fmla="*/ 2 w 124"/>
                  <a:gd name="T67" fmla="*/ 24 h 242"/>
                  <a:gd name="T68" fmla="*/ 1 w 124"/>
                  <a:gd name="T69" fmla="*/ 29 h 242"/>
                  <a:gd name="T70" fmla="*/ 0 w 124"/>
                  <a:gd name="T71" fmla="*/ 39 h 242"/>
                  <a:gd name="T72" fmla="*/ 0 w 124"/>
                  <a:gd name="T73" fmla="*/ 54 h 242"/>
                  <a:gd name="T74" fmla="*/ 0 w 124"/>
                  <a:gd name="T75" fmla="*/ 69 h 242"/>
                  <a:gd name="T76" fmla="*/ 0 w 124"/>
                  <a:gd name="T77" fmla="*/ 85 h 242"/>
                  <a:gd name="T78" fmla="*/ 3 w 124"/>
                  <a:gd name="T79" fmla="*/ 104 h 242"/>
                  <a:gd name="T80" fmla="*/ 8 w 124"/>
                  <a:gd name="T81" fmla="*/ 123 h 242"/>
                  <a:gd name="T82" fmla="*/ 10 w 124"/>
                  <a:gd name="T83" fmla="*/ 139 h 242"/>
                  <a:gd name="T84" fmla="*/ 12 w 124"/>
                  <a:gd name="T85" fmla="*/ 153 h 242"/>
                  <a:gd name="T86" fmla="*/ 12 w 124"/>
                  <a:gd name="T87" fmla="*/ 162 h 242"/>
                  <a:gd name="T88" fmla="*/ 12 w 124"/>
                  <a:gd name="T89" fmla="*/ 173 h 242"/>
                  <a:gd name="T90" fmla="*/ 3 w 124"/>
                  <a:gd name="T91" fmla="*/ 199 h 242"/>
                  <a:gd name="T92" fmla="*/ 6 w 124"/>
                  <a:gd name="T93" fmla="*/ 215 h 242"/>
                  <a:gd name="T94" fmla="*/ 13 w 124"/>
                  <a:gd name="T95" fmla="*/ 221 h 242"/>
                  <a:gd name="T96" fmla="*/ 21 w 124"/>
                  <a:gd name="T97" fmla="*/ 190 h 242"/>
                  <a:gd name="T98" fmla="*/ 29 w 124"/>
                  <a:gd name="T99" fmla="*/ 231 h 242"/>
                  <a:gd name="T100" fmla="*/ 42 w 124"/>
                  <a:gd name="T101" fmla="*/ 237 h 242"/>
                  <a:gd name="T102" fmla="*/ 62 w 124"/>
                  <a:gd name="T103" fmla="*/ 241 h 242"/>
                  <a:gd name="T104" fmla="*/ 94 w 124"/>
                  <a:gd name="T105" fmla="*/ 233 h 242"/>
                  <a:gd name="T106" fmla="*/ 113 w 124"/>
                  <a:gd name="T107" fmla="*/ 222 h 242"/>
                  <a:gd name="T108" fmla="*/ 123 w 124"/>
                  <a:gd name="T109" fmla="*/ 212 h 242"/>
                  <a:gd name="T110" fmla="*/ 114 w 124"/>
                  <a:gd name="T111" fmla="*/ 202 h 242"/>
                  <a:gd name="T112" fmla="*/ 108 w 124"/>
                  <a:gd name="T113" fmla="*/ 185 h 242"/>
                  <a:gd name="T114" fmla="*/ 106 w 124"/>
                  <a:gd name="T115" fmla="*/ 162 h 242"/>
                  <a:gd name="T116" fmla="*/ 106 w 124"/>
                  <a:gd name="T117" fmla="*/ 148 h 24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4"/>
                  <a:gd name="T178" fmla="*/ 0 h 242"/>
                  <a:gd name="T179" fmla="*/ 124 w 124"/>
                  <a:gd name="T180" fmla="*/ 242 h 24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4" h="242">
                    <a:moveTo>
                      <a:pt x="106" y="148"/>
                    </a:moveTo>
                    <a:lnTo>
                      <a:pt x="91" y="147"/>
                    </a:lnTo>
                    <a:lnTo>
                      <a:pt x="81" y="146"/>
                    </a:lnTo>
                    <a:lnTo>
                      <a:pt x="67" y="145"/>
                    </a:lnTo>
                    <a:lnTo>
                      <a:pt x="54" y="142"/>
                    </a:lnTo>
                    <a:lnTo>
                      <a:pt x="46" y="138"/>
                    </a:lnTo>
                    <a:lnTo>
                      <a:pt x="43" y="127"/>
                    </a:lnTo>
                    <a:lnTo>
                      <a:pt x="39" y="112"/>
                    </a:lnTo>
                    <a:lnTo>
                      <a:pt x="32" y="106"/>
                    </a:lnTo>
                    <a:lnTo>
                      <a:pt x="22" y="91"/>
                    </a:lnTo>
                    <a:lnTo>
                      <a:pt x="32" y="103"/>
                    </a:lnTo>
                    <a:lnTo>
                      <a:pt x="39" y="106"/>
                    </a:lnTo>
                    <a:lnTo>
                      <a:pt x="37" y="90"/>
                    </a:lnTo>
                    <a:lnTo>
                      <a:pt x="37" y="76"/>
                    </a:lnTo>
                    <a:lnTo>
                      <a:pt x="38" y="53"/>
                    </a:lnTo>
                    <a:lnTo>
                      <a:pt x="39" y="43"/>
                    </a:lnTo>
                    <a:lnTo>
                      <a:pt x="43" y="39"/>
                    </a:lnTo>
                    <a:lnTo>
                      <a:pt x="49" y="32"/>
                    </a:lnTo>
                    <a:lnTo>
                      <a:pt x="59" y="29"/>
                    </a:lnTo>
                    <a:lnTo>
                      <a:pt x="64" y="27"/>
                    </a:lnTo>
                    <a:lnTo>
                      <a:pt x="72" y="28"/>
                    </a:lnTo>
                    <a:lnTo>
                      <a:pt x="81" y="32"/>
                    </a:lnTo>
                    <a:lnTo>
                      <a:pt x="77" y="24"/>
                    </a:lnTo>
                    <a:lnTo>
                      <a:pt x="72" y="18"/>
                    </a:lnTo>
                    <a:lnTo>
                      <a:pt x="65" y="13"/>
                    </a:lnTo>
                    <a:lnTo>
                      <a:pt x="56" y="9"/>
                    </a:lnTo>
                    <a:lnTo>
                      <a:pt x="46" y="3"/>
                    </a:lnTo>
                    <a:lnTo>
                      <a:pt x="37" y="0"/>
                    </a:lnTo>
                    <a:lnTo>
                      <a:pt x="32" y="0"/>
                    </a:lnTo>
                    <a:lnTo>
                      <a:pt x="29" y="3"/>
                    </a:lnTo>
                    <a:lnTo>
                      <a:pt x="19" y="9"/>
                    </a:lnTo>
                    <a:lnTo>
                      <a:pt x="13" y="13"/>
                    </a:lnTo>
                    <a:lnTo>
                      <a:pt x="10" y="19"/>
                    </a:lnTo>
                    <a:lnTo>
                      <a:pt x="2" y="24"/>
                    </a:lnTo>
                    <a:lnTo>
                      <a:pt x="1" y="29"/>
                    </a:lnTo>
                    <a:lnTo>
                      <a:pt x="0" y="39"/>
                    </a:lnTo>
                    <a:lnTo>
                      <a:pt x="0" y="54"/>
                    </a:lnTo>
                    <a:lnTo>
                      <a:pt x="0" y="69"/>
                    </a:lnTo>
                    <a:lnTo>
                      <a:pt x="0" y="85"/>
                    </a:lnTo>
                    <a:lnTo>
                      <a:pt x="3" y="104"/>
                    </a:lnTo>
                    <a:lnTo>
                      <a:pt x="8" y="123"/>
                    </a:lnTo>
                    <a:lnTo>
                      <a:pt x="10" y="139"/>
                    </a:lnTo>
                    <a:lnTo>
                      <a:pt x="12" y="153"/>
                    </a:lnTo>
                    <a:lnTo>
                      <a:pt x="12" y="162"/>
                    </a:lnTo>
                    <a:lnTo>
                      <a:pt x="12" y="173"/>
                    </a:lnTo>
                    <a:lnTo>
                      <a:pt x="3" y="199"/>
                    </a:lnTo>
                    <a:lnTo>
                      <a:pt x="6" y="215"/>
                    </a:lnTo>
                    <a:lnTo>
                      <a:pt x="13" y="221"/>
                    </a:lnTo>
                    <a:lnTo>
                      <a:pt x="21" y="190"/>
                    </a:lnTo>
                    <a:lnTo>
                      <a:pt x="29" y="231"/>
                    </a:lnTo>
                    <a:lnTo>
                      <a:pt x="42" y="237"/>
                    </a:lnTo>
                    <a:lnTo>
                      <a:pt x="62" y="241"/>
                    </a:lnTo>
                    <a:lnTo>
                      <a:pt x="94" y="233"/>
                    </a:lnTo>
                    <a:lnTo>
                      <a:pt x="113" y="222"/>
                    </a:lnTo>
                    <a:lnTo>
                      <a:pt x="123" y="212"/>
                    </a:lnTo>
                    <a:lnTo>
                      <a:pt x="114" y="202"/>
                    </a:lnTo>
                    <a:lnTo>
                      <a:pt x="108" y="185"/>
                    </a:lnTo>
                    <a:lnTo>
                      <a:pt x="106" y="162"/>
                    </a:lnTo>
                    <a:lnTo>
                      <a:pt x="106" y="148"/>
                    </a:lnTo>
                  </a:path>
                </a:pathLst>
              </a:custGeom>
              <a:solidFill>
                <a:srgbClr val="808080"/>
              </a:solidFill>
              <a:ln w="9525" cap="rnd">
                <a:noFill/>
                <a:round/>
                <a:headEnd type="none" w="sm" len="sm"/>
                <a:tailEnd type="none" w="sm" len="sm"/>
              </a:ln>
            </p:spPr>
            <p:txBody>
              <a:bodyPr/>
              <a:lstStyle/>
              <a:p>
                <a:endParaRPr lang="es-ES"/>
              </a:p>
            </p:txBody>
          </p:sp>
          <p:sp>
            <p:nvSpPr>
              <p:cNvPr id="106670" name="Freeform 1126"/>
              <p:cNvSpPr>
                <a:spLocks/>
              </p:cNvSpPr>
              <p:nvPr/>
            </p:nvSpPr>
            <p:spPr bwMode="auto">
              <a:xfrm>
                <a:off x="430" y="3120"/>
                <a:ext cx="26" cy="78"/>
              </a:xfrm>
              <a:custGeom>
                <a:avLst/>
                <a:gdLst>
                  <a:gd name="T0" fmla="*/ 25 w 26"/>
                  <a:gd name="T1" fmla="*/ 77 h 78"/>
                  <a:gd name="T2" fmla="*/ 19 w 26"/>
                  <a:gd name="T3" fmla="*/ 73 h 78"/>
                  <a:gd name="T4" fmla="*/ 13 w 26"/>
                  <a:gd name="T5" fmla="*/ 66 h 78"/>
                  <a:gd name="T6" fmla="*/ 11 w 26"/>
                  <a:gd name="T7" fmla="*/ 56 h 78"/>
                  <a:gd name="T8" fmla="*/ 9 w 26"/>
                  <a:gd name="T9" fmla="*/ 46 h 78"/>
                  <a:gd name="T10" fmla="*/ 6 w 26"/>
                  <a:gd name="T11" fmla="*/ 34 h 78"/>
                  <a:gd name="T12" fmla="*/ 3 w 26"/>
                  <a:gd name="T13" fmla="*/ 26 h 78"/>
                  <a:gd name="T14" fmla="*/ 1 w 26"/>
                  <a:gd name="T15" fmla="*/ 10 h 78"/>
                  <a:gd name="T16" fmla="*/ 0 w 26"/>
                  <a:gd name="T17" fmla="*/ 0 h 78"/>
                  <a:gd name="T18" fmla="*/ 4 w 26"/>
                  <a:gd name="T19" fmla="*/ 21 h 78"/>
                  <a:gd name="T20" fmla="*/ 9 w 26"/>
                  <a:gd name="T21" fmla="*/ 40 h 78"/>
                  <a:gd name="T22" fmla="*/ 13 w 26"/>
                  <a:gd name="T23" fmla="*/ 50 h 78"/>
                  <a:gd name="T24" fmla="*/ 20 w 26"/>
                  <a:gd name="T25" fmla="*/ 63 h 78"/>
                  <a:gd name="T26" fmla="*/ 25 w 26"/>
                  <a:gd name="T27" fmla="*/ 77 h 7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6"/>
                  <a:gd name="T43" fmla="*/ 0 h 78"/>
                  <a:gd name="T44" fmla="*/ 26 w 26"/>
                  <a:gd name="T45" fmla="*/ 78 h 7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6" h="78">
                    <a:moveTo>
                      <a:pt x="25" y="77"/>
                    </a:moveTo>
                    <a:lnTo>
                      <a:pt x="19" y="73"/>
                    </a:lnTo>
                    <a:lnTo>
                      <a:pt x="13" y="66"/>
                    </a:lnTo>
                    <a:lnTo>
                      <a:pt x="11" y="56"/>
                    </a:lnTo>
                    <a:lnTo>
                      <a:pt x="9" y="46"/>
                    </a:lnTo>
                    <a:lnTo>
                      <a:pt x="6" y="34"/>
                    </a:lnTo>
                    <a:lnTo>
                      <a:pt x="3" y="26"/>
                    </a:lnTo>
                    <a:lnTo>
                      <a:pt x="1" y="10"/>
                    </a:lnTo>
                    <a:lnTo>
                      <a:pt x="0" y="0"/>
                    </a:lnTo>
                    <a:lnTo>
                      <a:pt x="4" y="21"/>
                    </a:lnTo>
                    <a:lnTo>
                      <a:pt x="9" y="40"/>
                    </a:lnTo>
                    <a:lnTo>
                      <a:pt x="13" y="50"/>
                    </a:lnTo>
                    <a:lnTo>
                      <a:pt x="20" y="63"/>
                    </a:lnTo>
                    <a:lnTo>
                      <a:pt x="25" y="77"/>
                    </a:lnTo>
                  </a:path>
                </a:pathLst>
              </a:custGeom>
              <a:solidFill>
                <a:srgbClr val="606060"/>
              </a:solidFill>
              <a:ln w="9525" cap="rnd">
                <a:noFill/>
                <a:round/>
                <a:headEnd type="none" w="sm" len="sm"/>
                <a:tailEnd type="none" w="sm" len="sm"/>
              </a:ln>
            </p:spPr>
            <p:txBody>
              <a:bodyPr/>
              <a:lstStyle/>
              <a:p>
                <a:endParaRPr lang="es-ES"/>
              </a:p>
            </p:txBody>
          </p:sp>
          <p:sp>
            <p:nvSpPr>
              <p:cNvPr id="106671" name="Freeform 1127"/>
              <p:cNvSpPr>
                <a:spLocks/>
              </p:cNvSpPr>
              <p:nvPr/>
            </p:nvSpPr>
            <p:spPr bwMode="auto">
              <a:xfrm>
                <a:off x="459" y="3055"/>
                <a:ext cx="111" cy="119"/>
              </a:xfrm>
              <a:custGeom>
                <a:avLst/>
                <a:gdLst>
                  <a:gd name="T0" fmla="*/ 36 w 111"/>
                  <a:gd name="T1" fmla="*/ 3 h 119"/>
                  <a:gd name="T2" fmla="*/ 47 w 111"/>
                  <a:gd name="T3" fmla="*/ 20 h 119"/>
                  <a:gd name="T4" fmla="*/ 43 w 111"/>
                  <a:gd name="T5" fmla="*/ 37 h 119"/>
                  <a:gd name="T6" fmla="*/ 46 w 111"/>
                  <a:gd name="T7" fmla="*/ 57 h 119"/>
                  <a:gd name="T8" fmla="*/ 46 w 111"/>
                  <a:gd name="T9" fmla="*/ 60 h 119"/>
                  <a:gd name="T10" fmla="*/ 43 w 111"/>
                  <a:gd name="T11" fmla="*/ 68 h 119"/>
                  <a:gd name="T12" fmla="*/ 50 w 111"/>
                  <a:gd name="T13" fmla="*/ 72 h 119"/>
                  <a:gd name="T14" fmla="*/ 55 w 111"/>
                  <a:gd name="T15" fmla="*/ 78 h 119"/>
                  <a:gd name="T16" fmla="*/ 63 w 111"/>
                  <a:gd name="T17" fmla="*/ 78 h 119"/>
                  <a:gd name="T18" fmla="*/ 92 w 111"/>
                  <a:gd name="T19" fmla="*/ 79 h 119"/>
                  <a:gd name="T20" fmla="*/ 106 w 111"/>
                  <a:gd name="T21" fmla="*/ 83 h 119"/>
                  <a:gd name="T22" fmla="*/ 110 w 111"/>
                  <a:gd name="T23" fmla="*/ 96 h 119"/>
                  <a:gd name="T24" fmla="*/ 106 w 111"/>
                  <a:gd name="T25" fmla="*/ 106 h 119"/>
                  <a:gd name="T26" fmla="*/ 89 w 111"/>
                  <a:gd name="T27" fmla="*/ 115 h 119"/>
                  <a:gd name="T28" fmla="*/ 71 w 111"/>
                  <a:gd name="T29" fmla="*/ 118 h 119"/>
                  <a:gd name="T30" fmla="*/ 88 w 111"/>
                  <a:gd name="T31" fmla="*/ 105 h 119"/>
                  <a:gd name="T32" fmla="*/ 93 w 111"/>
                  <a:gd name="T33" fmla="*/ 94 h 119"/>
                  <a:gd name="T34" fmla="*/ 83 w 111"/>
                  <a:gd name="T35" fmla="*/ 105 h 119"/>
                  <a:gd name="T36" fmla="*/ 72 w 111"/>
                  <a:gd name="T37" fmla="*/ 113 h 119"/>
                  <a:gd name="T38" fmla="*/ 59 w 111"/>
                  <a:gd name="T39" fmla="*/ 116 h 119"/>
                  <a:gd name="T40" fmla="*/ 41 w 111"/>
                  <a:gd name="T41" fmla="*/ 115 h 119"/>
                  <a:gd name="T42" fmla="*/ 26 w 111"/>
                  <a:gd name="T43" fmla="*/ 114 h 119"/>
                  <a:gd name="T44" fmla="*/ 36 w 111"/>
                  <a:gd name="T45" fmla="*/ 106 h 119"/>
                  <a:gd name="T46" fmla="*/ 46 w 111"/>
                  <a:gd name="T47" fmla="*/ 97 h 119"/>
                  <a:gd name="T48" fmla="*/ 42 w 111"/>
                  <a:gd name="T49" fmla="*/ 96 h 119"/>
                  <a:gd name="T50" fmla="*/ 37 w 111"/>
                  <a:gd name="T51" fmla="*/ 102 h 119"/>
                  <a:gd name="T52" fmla="*/ 26 w 111"/>
                  <a:gd name="T53" fmla="*/ 108 h 119"/>
                  <a:gd name="T54" fmla="*/ 12 w 111"/>
                  <a:gd name="T55" fmla="*/ 109 h 119"/>
                  <a:gd name="T56" fmla="*/ 6 w 111"/>
                  <a:gd name="T57" fmla="*/ 98 h 119"/>
                  <a:gd name="T58" fmla="*/ 30 w 111"/>
                  <a:gd name="T59" fmla="*/ 96 h 119"/>
                  <a:gd name="T60" fmla="*/ 46 w 111"/>
                  <a:gd name="T61" fmla="*/ 86 h 119"/>
                  <a:gd name="T62" fmla="*/ 48 w 111"/>
                  <a:gd name="T63" fmla="*/ 79 h 119"/>
                  <a:gd name="T64" fmla="*/ 42 w 111"/>
                  <a:gd name="T65" fmla="*/ 83 h 119"/>
                  <a:gd name="T66" fmla="*/ 25 w 111"/>
                  <a:gd name="T67" fmla="*/ 94 h 119"/>
                  <a:gd name="T68" fmla="*/ 6 w 111"/>
                  <a:gd name="T69" fmla="*/ 98 h 119"/>
                  <a:gd name="T70" fmla="*/ 0 w 111"/>
                  <a:gd name="T71" fmla="*/ 76 h 119"/>
                  <a:gd name="T72" fmla="*/ 12 w 111"/>
                  <a:gd name="T73" fmla="*/ 74 h 119"/>
                  <a:gd name="T74" fmla="*/ 36 w 111"/>
                  <a:gd name="T75" fmla="*/ 76 h 119"/>
                  <a:gd name="T76" fmla="*/ 41 w 111"/>
                  <a:gd name="T77" fmla="*/ 71 h 119"/>
                  <a:gd name="T78" fmla="*/ 28 w 111"/>
                  <a:gd name="T79" fmla="*/ 73 h 119"/>
                  <a:gd name="T80" fmla="*/ 0 w 111"/>
                  <a:gd name="T81" fmla="*/ 68 h 119"/>
                  <a:gd name="T82" fmla="*/ 0 w 111"/>
                  <a:gd name="T83" fmla="*/ 49 h 119"/>
                  <a:gd name="T84" fmla="*/ 0 w 111"/>
                  <a:gd name="T85" fmla="*/ 25 h 119"/>
                  <a:gd name="T86" fmla="*/ 13 w 111"/>
                  <a:gd name="T87" fmla="*/ 13 h 119"/>
                  <a:gd name="T88" fmla="*/ 0 w 111"/>
                  <a:gd name="T89" fmla="*/ 19 h 119"/>
                  <a:gd name="T90" fmla="*/ 7 w 111"/>
                  <a:gd name="T91" fmla="*/ 6 h 119"/>
                  <a:gd name="T92" fmla="*/ 21 w 111"/>
                  <a:gd name="T93" fmla="*/ 0 h 11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119"/>
                  <a:gd name="T143" fmla="*/ 111 w 111"/>
                  <a:gd name="T144" fmla="*/ 119 h 11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119">
                    <a:moveTo>
                      <a:pt x="21" y="0"/>
                    </a:moveTo>
                    <a:lnTo>
                      <a:pt x="36" y="3"/>
                    </a:lnTo>
                    <a:lnTo>
                      <a:pt x="42" y="9"/>
                    </a:lnTo>
                    <a:lnTo>
                      <a:pt x="47" y="20"/>
                    </a:lnTo>
                    <a:lnTo>
                      <a:pt x="47" y="32"/>
                    </a:lnTo>
                    <a:lnTo>
                      <a:pt x="43" y="37"/>
                    </a:lnTo>
                    <a:lnTo>
                      <a:pt x="46" y="49"/>
                    </a:lnTo>
                    <a:lnTo>
                      <a:pt x="46" y="57"/>
                    </a:lnTo>
                    <a:lnTo>
                      <a:pt x="43" y="59"/>
                    </a:lnTo>
                    <a:lnTo>
                      <a:pt x="46" y="60"/>
                    </a:lnTo>
                    <a:lnTo>
                      <a:pt x="48" y="65"/>
                    </a:lnTo>
                    <a:lnTo>
                      <a:pt x="43" y="68"/>
                    </a:lnTo>
                    <a:lnTo>
                      <a:pt x="43" y="71"/>
                    </a:lnTo>
                    <a:lnTo>
                      <a:pt x="50" y="72"/>
                    </a:lnTo>
                    <a:lnTo>
                      <a:pt x="50" y="76"/>
                    </a:lnTo>
                    <a:lnTo>
                      <a:pt x="55" y="78"/>
                    </a:lnTo>
                    <a:lnTo>
                      <a:pt x="59" y="76"/>
                    </a:lnTo>
                    <a:lnTo>
                      <a:pt x="63" y="78"/>
                    </a:lnTo>
                    <a:lnTo>
                      <a:pt x="79" y="81"/>
                    </a:lnTo>
                    <a:lnTo>
                      <a:pt x="92" y="79"/>
                    </a:lnTo>
                    <a:lnTo>
                      <a:pt x="100" y="81"/>
                    </a:lnTo>
                    <a:lnTo>
                      <a:pt x="106" y="83"/>
                    </a:lnTo>
                    <a:lnTo>
                      <a:pt x="108" y="88"/>
                    </a:lnTo>
                    <a:lnTo>
                      <a:pt x="110" y="96"/>
                    </a:lnTo>
                    <a:lnTo>
                      <a:pt x="110" y="103"/>
                    </a:lnTo>
                    <a:lnTo>
                      <a:pt x="106" y="106"/>
                    </a:lnTo>
                    <a:lnTo>
                      <a:pt x="101" y="111"/>
                    </a:lnTo>
                    <a:lnTo>
                      <a:pt x="89" y="115"/>
                    </a:lnTo>
                    <a:lnTo>
                      <a:pt x="80" y="116"/>
                    </a:lnTo>
                    <a:lnTo>
                      <a:pt x="71" y="118"/>
                    </a:lnTo>
                    <a:lnTo>
                      <a:pt x="83" y="109"/>
                    </a:lnTo>
                    <a:lnTo>
                      <a:pt x="88" y="105"/>
                    </a:lnTo>
                    <a:lnTo>
                      <a:pt x="92" y="98"/>
                    </a:lnTo>
                    <a:lnTo>
                      <a:pt x="93" y="94"/>
                    </a:lnTo>
                    <a:lnTo>
                      <a:pt x="88" y="102"/>
                    </a:lnTo>
                    <a:lnTo>
                      <a:pt x="83" y="105"/>
                    </a:lnTo>
                    <a:lnTo>
                      <a:pt x="77" y="108"/>
                    </a:lnTo>
                    <a:lnTo>
                      <a:pt x="72" y="113"/>
                    </a:lnTo>
                    <a:lnTo>
                      <a:pt x="66" y="116"/>
                    </a:lnTo>
                    <a:lnTo>
                      <a:pt x="59" y="116"/>
                    </a:lnTo>
                    <a:lnTo>
                      <a:pt x="48" y="116"/>
                    </a:lnTo>
                    <a:lnTo>
                      <a:pt x="41" y="115"/>
                    </a:lnTo>
                    <a:lnTo>
                      <a:pt x="33" y="114"/>
                    </a:lnTo>
                    <a:lnTo>
                      <a:pt x="26" y="114"/>
                    </a:lnTo>
                    <a:lnTo>
                      <a:pt x="18" y="113"/>
                    </a:lnTo>
                    <a:lnTo>
                      <a:pt x="36" y="106"/>
                    </a:lnTo>
                    <a:lnTo>
                      <a:pt x="42" y="104"/>
                    </a:lnTo>
                    <a:lnTo>
                      <a:pt x="46" y="97"/>
                    </a:lnTo>
                    <a:lnTo>
                      <a:pt x="47" y="93"/>
                    </a:lnTo>
                    <a:lnTo>
                      <a:pt x="42" y="96"/>
                    </a:lnTo>
                    <a:lnTo>
                      <a:pt x="41" y="100"/>
                    </a:lnTo>
                    <a:lnTo>
                      <a:pt x="37" y="102"/>
                    </a:lnTo>
                    <a:lnTo>
                      <a:pt x="32" y="105"/>
                    </a:lnTo>
                    <a:lnTo>
                      <a:pt x="26" y="108"/>
                    </a:lnTo>
                    <a:lnTo>
                      <a:pt x="19" y="111"/>
                    </a:lnTo>
                    <a:lnTo>
                      <a:pt x="12" y="109"/>
                    </a:lnTo>
                    <a:lnTo>
                      <a:pt x="9" y="106"/>
                    </a:lnTo>
                    <a:lnTo>
                      <a:pt x="6" y="98"/>
                    </a:lnTo>
                    <a:lnTo>
                      <a:pt x="13" y="96"/>
                    </a:lnTo>
                    <a:lnTo>
                      <a:pt x="30" y="96"/>
                    </a:lnTo>
                    <a:lnTo>
                      <a:pt x="41" y="91"/>
                    </a:lnTo>
                    <a:lnTo>
                      <a:pt x="46" y="86"/>
                    </a:lnTo>
                    <a:lnTo>
                      <a:pt x="48" y="81"/>
                    </a:lnTo>
                    <a:lnTo>
                      <a:pt x="48" y="79"/>
                    </a:lnTo>
                    <a:lnTo>
                      <a:pt x="46" y="79"/>
                    </a:lnTo>
                    <a:lnTo>
                      <a:pt x="42" y="83"/>
                    </a:lnTo>
                    <a:lnTo>
                      <a:pt x="37" y="91"/>
                    </a:lnTo>
                    <a:lnTo>
                      <a:pt x="25" y="94"/>
                    </a:lnTo>
                    <a:lnTo>
                      <a:pt x="13" y="96"/>
                    </a:lnTo>
                    <a:lnTo>
                      <a:pt x="6" y="98"/>
                    </a:lnTo>
                    <a:lnTo>
                      <a:pt x="0" y="86"/>
                    </a:lnTo>
                    <a:lnTo>
                      <a:pt x="0" y="76"/>
                    </a:lnTo>
                    <a:lnTo>
                      <a:pt x="0" y="68"/>
                    </a:lnTo>
                    <a:lnTo>
                      <a:pt x="12" y="74"/>
                    </a:lnTo>
                    <a:lnTo>
                      <a:pt x="26" y="76"/>
                    </a:lnTo>
                    <a:lnTo>
                      <a:pt x="36" y="76"/>
                    </a:lnTo>
                    <a:lnTo>
                      <a:pt x="40" y="74"/>
                    </a:lnTo>
                    <a:lnTo>
                      <a:pt x="41" y="71"/>
                    </a:lnTo>
                    <a:lnTo>
                      <a:pt x="35" y="71"/>
                    </a:lnTo>
                    <a:lnTo>
                      <a:pt x="28" y="73"/>
                    </a:lnTo>
                    <a:lnTo>
                      <a:pt x="11" y="74"/>
                    </a:lnTo>
                    <a:lnTo>
                      <a:pt x="0" y="68"/>
                    </a:lnTo>
                    <a:lnTo>
                      <a:pt x="0" y="56"/>
                    </a:lnTo>
                    <a:lnTo>
                      <a:pt x="0" y="49"/>
                    </a:lnTo>
                    <a:lnTo>
                      <a:pt x="0" y="40"/>
                    </a:lnTo>
                    <a:lnTo>
                      <a:pt x="0" y="25"/>
                    </a:lnTo>
                    <a:lnTo>
                      <a:pt x="2" y="20"/>
                    </a:lnTo>
                    <a:lnTo>
                      <a:pt x="13" y="13"/>
                    </a:lnTo>
                    <a:lnTo>
                      <a:pt x="10" y="13"/>
                    </a:lnTo>
                    <a:lnTo>
                      <a:pt x="0" y="19"/>
                    </a:lnTo>
                    <a:lnTo>
                      <a:pt x="3" y="10"/>
                    </a:lnTo>
                    <a:lnTo>
                      <a:pt x="7" y="6"/>
                    </a:lnTo>
                    <a:lnTo>
                      <a:pt x="10" y="2"/>
                    </a:lnTo>
                    <a:lnTo>
                      <a:pt x="21" y="0"/>
                    </a:lnTo>
                  </a:path>
                </a:pathLst>
              </a:custGeom>
              <a:solidFill>
                <a:srgbClr val="808080"/>
              </a:solidFill>
              <a:ln w="9525" cap="rnd">
                <a:noFill/>
                <a:round/>
                <a:headEnd type="none" w="sm" len="sm"/>
                <a:tailEnd type="none" w="sm" len="sm"/>
              </a:ln>
            </p:spPr>
            <p:txBody>
              <a:bodyPr/>
              <a:lstStyle/>
              <a:p>
                <a:endParaRPr lang="es-ES"/>
              </a:p>
            </p:txBody>
          </p:sp>
          <p:sp>
            <p:nvSpPr>
              <p:cNvPr id="106672" name="Freeform 1128"/>
              <p:cNvSpPr>
                <a:spLocks/>
              </p:cNvSpPr>
              <p:nvPr/>
            </p:nvSpPr>
            <p:spPr bwMode="auto">
              <a:xfrm>
                <a:off x="470" y="3099"/>
                <a:ext cx="29" cy="26"/>
              </a:xfrm>
              <a:custGeom>
                <a:avLst/>
                <a:gdLst>
                  <a:gd name="T0" fmla="*/ 28 w 29"/>
                  <a:gd name="T1" fmla="*/ 0 h 26"/>
                  <a:gd name="T2" fmla="*/ 28 w 29"/>
                  <a:gd name="T3" fmla="*/ 0 h 26"/>
                  <a:gd name="T4" fmla="*/ 23 w 29"/>
                  <a:gd name="T5" fmla="*/ 7 h 26"/>
                  <a:gd name="T6" fmla="*/ 19 w 29"/>
                  <a:gd name="T7" fmla="*/ 8 h 26"/>
                  <a:gd name="T8" fmla="*/ 12 w 29"/>
                  <a:gd name="T9" fmla="*/ 13 h 26"/>
                  <a:gd name="T10" fmla="*/ 9 w 29"/>
                  <a:gd name="T11" fmla="*/ 15 h 26"/>
                  <a:gd name="T12" fmla="*/ 1 w 29"/>
                  <a:gd name="T13" fmla="*/ 22 h 26"/>
                  <a:gd name="T14" fmla="*/ 10 w 29"/>
                  <a:gd name="T15" fmla="*/ 19 h 26"/>
                  <a:gd name="T16" fmla="*/ 17 w 29"/>
                  <a:gd name="T17" fmla="*/ 15 h 26"/>
                  <a:gd name="T18" fmla="*/ 26 w 29"/>
                  <a:gd name="T19" fmla="*/ 15 h 26"/>
                  <a:gd name="T20" fmla="*/ 25 w 29"/>
                  <a:gd name="T21" fmla="*/ 19 h 26"/>
                  <a:gd name="T22" fmla="*/ 12 w 29"/>
                  <a:gd name="T23" fmla="*/ 21 h 26"/>
                  <a:gd name="T24" fmla="*/ 5 w 29"/>
                  <a:gd name="T25" fmla="*/ 25 h 26"/>
                  <a:gd name="T26" fmla="*/ 1 w 29"/>
                  <a:gd name="T27" fmla="*/ 25 h 26"/>
                  <a:gd name="T28" fmla="*/ 0 w 29"/>
                  <a:gd name="T29" fmla="*/ 23 h 26"/>
                  <a:gd name="T30" fmla="*/ 0 w 29"/>
                  <a:gd name="T31" fmla="*/ 20 h 26"/>
                  <a:gd name="T32" fmla="*/ 1 w 29"/>
                  <a:gd name="T33" fmla="*/ 17 h 26"/>
                  <a:gd name="T34" fmla="*/ 4 w 29"/>
                  <a:gd name="T35" fmla="*/ 14 h 26"/>
                  <a:gd name="T36" fmla="*/ 9 w 29"/>
                  <a:gd name="T37" fmla="*/ 10 h 26"/>
                  <a:gd name="T38" fmla="*/ 13 w 29"/>
                  <a:gd name="T39" fmla="*/ 4 h 26"/>
                  <a:gd name="T40" fmla="*/ 19 w 29"/>
                  <a:gd name="T41" fmla="*/ 0 h 26"/>
                  <a:gd name="T42" fmla="*/ 24 w 29"/>
                  <a:gd name="T43" fmla="*/ 0 h 26"/>
                  <a:gd name="T44" fmla="*/ 28 w 29"/>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9"/>
                  <a:gd name="T70" fmla="*/ 0 h 26"/>
                  <a:gd name="T71" fmla="*/ 29 w 29"/>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9" h="26">
                    <a:moveTo>
                      <a:pt x="28" y="0"/>
                    </a:moveTo>
                    <a:lnTo>
                      <a:pt x="28" y="0"/>
                    </a:lnTo>
                    <a:lnTo>
                      <a:pt x="23" y="7"/>
                    </a:lnTo>
                    <a:lnTo>
                      <a:pt x="19" y="8"/>
                    </a:lnTo>
                    <a:lnTo>
                      <a:pt x="12" y="13"/>
                    </a:lnTo>
                    <a:lnTo>
                      <a:pt x="9" y="15"/>
                    </a:lnTo>
                    <a:lnTo>
                      <a:pt x="1" y="22"/>
                    </a:lnTo>
                    <a:lnTo>
                      <a:pt x="10" y="19"/>
                    </a:lnTo>
                    <a:lnTo>
                      <a:pt x="17" y="15"/>
                    </a:lnTo>
                    <a:lnTo>
                      <a:pt x="26" y="15"/>
                    </a:lnTo>
                    <a:lnTo>
                      <a:pt x="25" y="19"/>
                    </a:lnTo>
                    <a:lnTo>
                      <a:pt x="12" y="21"/>
                    </a:lnTo>
                    <a:lnTo>
                      <a:pt x="5" y="25"/>
                    </a:lnTo>
                    <a:lnTo>
                      <a:pt x="1" y="25"/>
                    </a:lnTo>
                    <a:lnTo>
                      <a:pt x="0" y="23"/>
                    </a:lnTo>
                    <a:lnTo>
                      <a:pt x="0" y="20"/>
                    </a:lnTo>
                    <a:lnTo>
                      <a:pt x="1" y="17"/>
                    </a:lnTo>
                    <a:lnTo>
                      <a:pt x="4" y="14"/>
                    </a:lnTo>
                    <a:lnTo>
                      <a:pt x="9" y="10"/>
                    </a:lnTo>
                    <a:lnTo>
                      <a:pt x="13" y="4"/>
                    </a:lnTo>
                    <a:lnTo>
                      <a:pt x="19" y="0"/>
                    </a:lnTo>
                    <a:lnTo>
                      <a:pt x="24" y="0"/>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106673" name="Freeform 1129"/>
              <p:cNvSpPr>
                <a:spLocks/>
              </p:cNvSpPr>
              <p:nvPr/>
            </p:nvSpPr>
            <p:spPr bwMode="auto">
              <a:xfrm>
                <a:off x="510" y="3079"/>
                <a:ext cx="27" cy="52"/>
              </a:xfrm>
              <a:custGeom>
                <a:avLst/>
                <a:gdLst>
                  <a:gd name="T0" fmla="*/ 26 w 27"/>
                  <a:gd name="T1" fmla="*/ 51 h 52"/>
                  <a:gd name="T2" fmla="*/ 12 w 27"/>
                  <a:gd name="T3" fmla="*/ 51 h 52"/>
                  <a:gd name="T4" fmla="*/ 9 w 27"/>
                  <a:gd name="T5" fmla="*/ 49 h 52"/>
                  <a:gd name="T6" fmla="*/ 9 w 27"/>
                  <a:gd name="T7" fmla="*/ 47 h 52"/>
                  <a:gd name="T8" fmla="*/ 4 w 27"/>
                  <a:gd name="T9" fmla="*/ 46 h 52"/>
                  <a:gd name="T10" fmla="*/ 0 w 27"/>
                  <a:gd name="T11" fmla="*/ 43 h 52"/>
                  <a:gd name="T12" fmla="*/ 2 w 27"/>
                  <a:gd name="T13" fmla="*/ 43 h 52"/>
                  <a:gd name="T14" fmla="*/ 2 w 27"/>
                  <a:gd name="T15" fmla="*/ 39 h 52"/>
                  <a:gd name="T16" fmla="*/ 0 w 27"/>
                  <a:gd name="T17" fmla="*/ 36 h 52"/>
                  <a:gd name="T18" fmla="*/ 0 w 27"/>
                  <a:gd name="T19" fmla="*/ 32 h 52"/>
                  <a:gd name="T20" fmla="*/ 2 w 27"/>
                  <a:gd name="T21" fmla="*/ 29 h 52"/>
                  <a:gd name="T22" fmla="*/ 2 w 27"/>
                  <a:gd name="T23" fmla="*/ 21 h 52"/>
                  <a:gd name="T24" fmla="*/ 0 w 27"/>
                  <a:gd name="T25" fmla="*/ 15 h 52"/>
                  <a:gd name="T26" fmla="*/ 0 w 27"/>
                  <a:gd name="T27" fmla="*/ 8 h 52"/>
                  <a:gd name="T28" fmla="*/ 0 w 27"/>
                  <a:gd name="T29" fmla="*/ 0 h 52"/>
                  <a:gd name="T30" fmla="*/ 9 w 27"/>
                  <a:gd name="T31" fmla="*/ 13 h 52"/>
                  <a:gd name="T32" fmla="*/ 14 w 27"/>
                  <a:gd name="T33" fmla="*/ 27 h 52"/>
                  <a:gd name="T34" fmla="*/ 21 w 27"/>
                  <a:gd name="T35" fmla="*/ 40 h 52"/>
                  <a:gd name="T36" fmla="*/ 26 w 27"/>
                  <a:gd name="T37" fmla="*/ 51 h 5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
                  <a:gd name="T58" fmla="*/ 0 h 52"/>
                  <a:gd name="T59" fmla="*/ 27 w 27"/>
                  <a:gd name="T60" fmla="*/ 52 h 5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 h="52">
                    <a:moveTo>
                      <a:pt x="26" y="51"/>
                    </a:moveTo>
                    <a:lnTo>
                      <a:pt x="12" y="51"/>
                    </a:lnTo>
                    <a:lnTo>
                      <a:pt x="9" y="49"/>
                    </a:lnTo>
                    <a:lnTo>
                      <a:pt x="9" y="47"/>
                    </a:lnTo>
                    <a:lnTo>
                      <a:pt x="4" y="46"/>
                    </a:lnTo>
                    <a:lnTo>
                      <a:pt x="0" y="43"/>
                    </a:lnTo>
                    <a:lnTo>
                      <a:pt x="2" y="43"/>
                    </a:lnTo>
                    <a:lnTo>
                      <a:pt x="2" y="39"/>
                    </a:lnTo>
                    <a:lnTo>
                      <a:pt x="0" y="36"/>
                    </a:lnTo>
                    <a:lnTo>
                      <a:pt x="0" y="32"/>
                    </a:lnTo>
                    <a:lnTo>
                      <a:pt x="2" y="29"/>
                    </a:lnTo>
                    <a:lnTo>
                      <a:pt x="2" y="21"/>
                    </a:lnTo>
                    <a:lnTo>
                      <a:pt x="0" y="15"/>
                    </a:lnTo>
                    <a:lnTo>
                      <a:pt x="0" y="8"/>
                    </a:lnTo>
                    <a:lnTo>
                      <a:pt x="0" y="0"/>
                    </a:lnTo>
                    <a:lnTo>
                      <a:pt x="9" y="13"/>
                    </a:lnTo>
                    <a:lnTo>
                      <a:pt x="14" y="27"/>
                    </a:lnTo>
                    <a:lnTo>
                      <a:pt x="21" y="40"/>
                    </a:lnTo>
                    <a:lnTo>
                      <a:pt x="26" y="51"/>
                    </a:lnTo>
                  </a:path>
                </a:pathLst>
              </a:custGeom>
              <a:solidFill>
                <a:srgbClr val="808080"/>
              </a:solidFill>
              <a:ln w="9525" cap="rnd">
                <a:noFill/>
                <a:round/>
                <a:headEnd type="none" w="sm" len="sm"/>
                <a:tailEnd type="none" w="sm" len="sm"/>
              </a:ln>
            </p:spPr>
            <p:txBody>
              <a:bodyPr/>
              <a:lstStyle/>
              <a:p>
                <a:endParaRPr lang="es-ES"/>
              </a:p>
            </p:txBody>
          </p:sp>
          <p:sp>
            <p:nvSpPr>
              <p:cNvPr id="106674" name="Freeform 1130"/>
              <p:cNvSpPr>
                <a:spLocks/>
              </p:cNvSpPr>
              <p:nvPr/>
            </p:nvSpPr>
            <p:spPr bwMode="auto">
              <a:xfrm>
                <a:off x="472" y="3135"/>
                <a:ext cx="27" cy="27"/>
              </a:xfrm>
              <a:custGeom>
                <a:avLst/>
                <a:gdLst>
                  <a:gd name="T0" fmla="*/ 3 w 27"/>
                  <a:gd name="T1" fmla="*/ 11 h 27"/>
                  <a:gd name="T2" fmla="*/ 10 w 27"/>
                  <a:gd name="T3" fmla="*/ 2 h 27"/>
                  <a:gd name="T4" fmla="*/ 14 w 27"/>
                  <a:gd name="T5" fmla="*/ 0 h 27"/>
                  <a:gd name="T6" fmla="*/ 22 w 27"/>
                  <a:gd name="T7" fmla="*/ 0 h 27"/>
                  <a:gd name="T8" fmla="*/ 26 w 27"/>
                  <a:gd name="T9" fmla="*/ 2 h 27"/>
                  <a:gd name="T10" fmla="*/ 24 w 27"/>
                  <a:gd name="T11" fmla="*/ 7 h 27"/>
                  <a:gd name="T12" fmla="*/ 21 w 27"/>
                  <a:gd name="T13" fmla="*/ 16 h 27"/>
                  <a:gd name="T14" fmla="*/ 14 w 27"/>
                  <a:gd name="T15" fmla="*/ 20 h 27"/>
                  <a:gd name="T16" fmla="*/ 6 w 27"/>
                  <a:gd name="T17" fmla="*/ 26 h 27"/>
                  <a:gd name="T18" fmla="*/ 0 w 27"/>
                  <a:gd name="T19" fmla="*/ 26 h 27"/>
                  <a:gd name="T20" fmla="*/ 3 w 27"/>
                  <a:gd name="T21" fmla="*/ 11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7"/>
                  <a:gd name="T35" fmla="*/ 27 w 27"/>
                  <a:gd name="T36" fmla="*/ 27 h 2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7">
                    <a:moveTo>
                      <a:pt x="3" y="11"/>
                    </a:moveTo>
                    <a:lnTo>
                      <a:pt x="10" y="2"/>
                    </a:lnTo>
                    <a:lnTo>
                      <a:pt x="14" y="0"/>
                    </a:lnTo>
                    <a:lnTo>
                      <a:pt x="22" y="0"/>
                    </a:lnTo>
                    <a:lnTo>
                      <a:pt x="26" y="2"/>
                    </a:lnTo>
                    <a:lnTo>
                      <a:pt x="24" y="7"/>
                    </a:lnTo>
                    <a:lnTo>
                      <a:pt x="21" y="16"/>
                    </a:lnTo>
                    <a:lnTo>
                      <a:pt x="14" y="20"/>
                    </a:lnTo>
                    <a:lnTo>
                      <a:pt x="6" y="26"/>
                    </a:lnTo>
                    <a:lnTo>
                      <a:pt x="0" y="26"/>
                    </a:lnTo>
                    <a:lnTo>
                      <a:pt x="3" y="11"/>
                    </a:lnTo>
                  </a:path>
                </a:pathLst>
              </a:custGeom>
              <a:solidFill>
                <a:srgbClr val="606060"/>
              </a:solidFill>
              <a:ln w="9525" cap="rnd">
                <a:noFill/>
                <a:round/>
                <a:headEnd type="none" w="sm" len="sm"/>
                <a:tailEnd type="none" w="sm" len="sm"/>
              </a:ln>
            </p:spPr>
            <p:txBody>
              <a:bodyPr/>
              <a:lstStyle/>
              <a:p>
                <a:endParaRPr lang="es-ES"/>
              </a:p>
            </p:txBody>
          </p:sp>
          <p:sp>
            <p:nvSpPr>
              <p:cNvPr id="106675" name="Freeform 1131"/>
              <p:cNvSpPr>
                <a:spLocks/>
              </p:cNvSpPr>
              <p:nvPr/>
            </p:nvSpPr>
            <p:spPr bwMode="auto">
              <a:xfrm>
                <a:off x="478" y="3205"/>
                <a:ext cx="41" cy="25"/>
              </a:xfrm>
              <a:custGeom>
                <a:avLst/>
                <a:gdLst>
                  <a:gd name="T0" fmla="*/ 33 w 41"/>
                  <a:gd name="T1" fmla="*/ 0 h 25"/>
                  <a:gd name="T2" fmla="*/ 36 w 41"/>
                  <a:gd name="T3" fmla="*/ 12 h 25"/>
                  <a:gd name="T4" fmla="*/ 20 w 41"/>
                  <a:gd name="T5" fmla="*/ 17 h 25"/>
                  <a:gd name="T6" fmla="*/ 2 w 41"/>
                  <a:gd name="T7" fmla="*/ 20 h 25"/>
                  <a:gd name="T8" fmla="*/ 0 w 41"/>
                  <a:gd name="T9" fmla="*/ 8 h 25"/>
                  <a:gd name="T10" fmla="*/ 0 w 41"/>
                  <a:gd name="T11" fmla="*/ 21 h 25"/>
                  <a:gd name="T12" fmla="*/ 16 w 41"/>
                  <a:gd name="T13" fmla="*/ 24 h 25"/>
                  <a:gd name="T14" fmla="*/ 40 w 41"/>
                  <a:gd name="T15" fmla="*/ 14 h 25"/>
                  <a:gd name="T16" fmla="*/ 33 w 41"/>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1"/>
                  <a:gd name="T28" fmla="*/ 0 h 25"/>
                  <a:gd name="T29" fmla="*/ 41 w 41"/>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1" h="25">
                    <a:moveTo>
                      <a:pt x="33" y="0"/>
                    </a:moveTo>
                    <a:lnTo>
                      <a:pt x="36" y="12"/>
                    </a:lnTo>
                    <a:lnTo>
                      <a:pt x="20" y="17"/>
                    </a:lnTo>
                    <a:lnTo>
                      <a:pt x="2" y="20"/>
                    </a:lnTo>
                    <a:lnTo>
                      <a:pt x="0" y="8"/>
                    </a:lnTo>
                    <a:lnTo>
                      <a:pt x="0" y="21"/>
                    </a:lnTo>
                    <a:lnTo>
                      <a:pt x="16" y="24"/>
                    </a:lnTo>
                    <a:lnTo>
                      <a:pt x="40" y="14"/>
                    </a:lnTo>
                    <a:lnTo>
                      <a:pt x="33" y="0"/>
                    </a:lnTo>
                  </a:path>
                </a:pathLst>
              </a:custGeom>
              <a:solidFill>
                <a:srgbClr val="606060"/>
              </a:solidFill>
              <a:ln w="9525" cap="rnd">
                <a:noFill/>
                <a:round/>
                <a:headEnd type="none" w="sm" len="sm"/>
                <a:tailEnd type="none" w="sm" len="sm"/>
              </a:ln>
            </p:spPr>
            <p:txBody>
              <a:bodyPr/>
              <a:lstStyle/>
              <a:p>
                <a:endParaRPr lang="es-ES"/>
              </a:p>
            </p:txBody>
          </p:sp>
          <p:sp>
            <p:nvSpPr>
              <p:cNvPr id="106676" name="Freeform 1132"/>
              <p:cNvSpPr>
                <a:spLocks/>
              </p:cNvSpPr>
              <p:nvPr/>
            </p:nvSpPr>
            <p:spPr bwMode="auto">
              <a:xfrm>
                <a:off x="378" y="3135"/>
                <a:ext cx="141" cy="156"/>
              </a:xfrm>
              <a:custGeom>
                <a:avLst/>
                <a:gdLst>
                  <a:gd name="T0" fmla="*/ 76 w 141"/>
                  <a:gd name="T1" fmla="*/ 21 h 156"/>
                  <a:gd name="T2" fmla="*/ 51 w 141"/>
                  <a:gd name="T3" fmla="*/ 21 h 156"/>
                  <a:gd name="T4" fmla="*/ 35 w 141"/>
                  <a:gd name="T5" fmla="*/ 15 h 156"/>
                  <a:gd name="T6" fmla="*/ 31 w 141"/>
                  <a:gd name="T7" fmla="*/ 10 h 156"/>
                  <a:gd name="T8" fmla="*/ 31 w 141"/>
                  <a:gd name="T9" fmla="*/ 6 h 156"/>
                  <a:gd name="T10" fmla="*/ 27 w 141"/>
                  <a:gd name="T11" fmla="*/ 1 h 156"/>
                  <a:gd name="T12" fmla="*/ 12 w 141"/>
                  <a:gd name="T13" fmla="*/ 0 h 156"/>
                  <a:gd name="T14" fmla="*/ 0 w 141"/>
                  <a:gd name="T15" fmla="*/ 0 h 156"/>
                  <a:gd name="T16" fmla="*/ 14 w 141"/>
                  <a:gd name="T17" fmla="*/ 119 h 156"/>
                  <a:gd name="T18" fmla="*/ 27 w 141"/>
                  <a:gd name="T19" fmla="*/ 131 h 156"/>
                  <a:gd name="T20" fmla="*/ 41 w 141"/>
                  <a:gd name="T21" fmla="*/ 140 h 156"/>
                  <a:gd name="T22" fmla="*/ 61 w 141"/>
                  <a:gd name="T23" fmla="*/ 150 h 156"/>
                  <a:gd name="T24" fmla="*/ 86 w 141"/>
                  <a:gd name="T25" fmla="*/ 152 h 156"/>
                  <a:gd name="T26" fmla="*/ 117 w 141"/>
                  <a:gd name="T27" fmla="*/ 155 h 156"/>
                  <a:gd name="T28" fmla="*/ 133 w 141"/>
                  <a:gd name="T29" fmla="*/ 151 h 156"/>
                  <a:gd name="T30" fmla="*/ 140 w 141"/>
                  <a:gd name="T31" fmla="*/ 142 h 156"/>
                  <a:gd name="T32" fmla="*/ 137 w 141"/>
                  <a:gd name="T33" fmla="*/ 131 h 156"/>
                  <a:gd name="T34" fmla="*/ 125 w 141"/>
                  <a:gd name="T35" fmla="*/ 98 h 156"/>
                  <a:gd name="T36" fmla="*/ 114 w 141"/>
                  <a:gd name="T37" fmla="*/ 65 h 156"/>
                  <a:gd name="T38" fmla="*/ 109 w 141"/>
                  <a:gd name="T39" fmla="*/ 41 h 156"/>
                  <a:gd name="T40" fmla="*/ 109 w 141"/>
                  <a:gd name="T41" fmla="*/ 33 h 156"/>
                  <a:gd name="T42" fmla="*/ 100 w 141"/>
                  <a:gd name="T43" fmla="*/ 24 h 156"/>
                  <a:gd name="T44" fmla="*/ 92 w 141"/>
                  <a:gd name="T45" fmla="*/ 21 h 156"/>
                  <a:gd name="T46" fmla="*/ 76 w 141"/>
                  <a:gd name="T47" fmla="*/ 21 h 15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1"/>
                  <a:gd name="T73" fmla="*/ 0 h 156"/>
                  <a:gd name="T74" fmla="*/ 141 w 141"/>
                  <a:gd name="T75" fmla="*/ 156 h 15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1" h="156">
                    <a:moveTo>
                      <a:pt x="76" y="21"/>
                    </a:moveTo>
                    <a:lnTo>
                      <a:pt x="51" y="21"/>
                    </a:lnTo>
                    <a:lnTo>
                      <a:pt x="35" y="15"/>
                    </a:lnTo>
                    <a:lnTo>
                      <a:pt x="31" y="10"/>
                    </a:lnTo>
                    <a:lnTo>
                      <a:pt x="31" y="6"/>
                    </a:lnTo>
                    <a:lnTo>
                      <a:pt x="27" y="1"/>
                    </a:lnTo>
                    <a:lnTo>
                      <a:pt x="12" y="0"/>
                    </a:lnTo>
                    <a:lnTo>
                      <a:pt x="0" y="0"/>
                    </a:lnTo>
                    <a:lnTo>
                      <a:pt x="14" y="119"/>
                    </a:lnTo>
                    <a:lnTo>
                      <a:pt x="27" y="131"/>
                    </a:lnTo>
                    <a:lnTo>
                      <a:pt x="41" y="140"/>
                    </a:lnTo>
                    <a:lnTo>
                      <a:pt x="61" y="150"/>
                    </a:lnTo>
                    <a:lnTo>
                      <a:pt x="86" y="152"/>
                    </a:lnTo>
                    <a:lnTo>
                      <a:pt x="117" y="155"/>
                    </a:lnTo>
                    <a:lnTo>
                      <a:pt x="133" y="151"/>
                    </a:lnTo>
                    <a:lnTo>
                      <a:pt x="140" y="142"/>
                    </a:lnTo>
                    <a:lnTo>
                      <a:pt x="137" y="131"/>
                    </a:lnTo>
                    <a:lnTo>
                      <a:pt x="125" y="98"/>
                    </a:lnTo>
                    <a:lnTo>
                      <a:pt x="114" y="65"/>
                    </a:lnTo>
                    <a:lnTo>
                      <a:pt x="109" y="41"/>
                    </a:lnTo>
                    <a:lnTo>
                      <a:pt x="109" y="33"/>
                    </a:lnTo>
                    <a:lnTo>
                      <a:pt x="100" y="24"/>
                    </a:lnTo>
                    <a:lnTo>
                      <a:pt x="92" y="21"/>
                    </a:lnTo>
                    <a:lnTo>
                      <a:pt x="76" y="21"/>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6677" name="Freeform 1133"/>
              <p:cNvSpPr>
                <a:spLocks/>
              </p:cNvSpPr>
              <p:nvPr/>
            </p:nvSpPr>
            <p:spPr bwMode="auto">
              <a:xfrm>
                <a:off x="387" y="3146"/>
                <a:ext cx="112" cy="135"/>
              </a:xfrm>
              <a:custGeom>
                <a:avLst/>
                <a:gdLst>
                  <a:gd name="T0" fmla="*/ 70 w 112"/>
                  <a:gd name="T1" fmla="*/ 24 h 135"/>
                  <a:gd name="T2" fmla="*/ 50 w 112"/>
                  <a:gd name="T3" fmla="*/ 23 h 135"/>
                  <a:gd name="T4" fmla="*/ 29 w 112"/>
                  <a:gd name="T5" fmla="*/ 21 h 135"/>
                  <a:gd name="T6" fmla="*/ 16 w 112"/>
                  <a:gd name="T7" fmla="*/ 15 h 135"/>
                  <a:gd name="T8" fmla="*/ 8 w 112"/>
                  <a:gd name="T9" fmla="*/ 11 h 135"/>
                  <a:gd name="T10" fmla="*/ 0 w 112"/>
                  <a:gd name="T11" fmla="*/ 0 h 135"/>
                  <a:gd name="T12" fmla="*/ 12 w 112"/>
                  <a:gd name="T13" fmla="*/ 101 h 135"/>
                  <a:gd name="T14" fmla="*/ 21 w 112"/>
                  <a:gd name="T15" fmla="*/ 111 h 135"/>
                  <a:gd name="T16" fmla="*/ 32 w 112"/>
                  <a:gd name="T17" fmla="*/ 120 h 135"/>
                  <a:gd name="T18" fmla="*/ 45 w 112"/>
                  <a:gd name="T19" fmla="*/ 125 h 135"/>
                  <a:gd name="T20" fmla="*/ 57 w 112"/>
                  <a:gd name="T21" fmla="*/ 129 h 135"/>
                  <a:gd name="T22" fmla="*/ 70 w 112"/>
                  <a:gd name="T23" fmla="*/ 131 h 135"/>
                  <a:gd name="T24" fmla="*/ 84 w 112"/>
                  <a:gd name="T25" fmla="*/ 134 h 135"/>
                  <a:gd name="T26" fmla="*/ 100 w 112"/>
                  <a:gd name="T27" fmla="*/ 134 h 135"/>
                  <a:gd name="T28" fmla="*/ 106 w 112"/>
                  <a:gd name="T29" fmla="*/ 131 h 135"/>
                  <a:gd name="T30" fmla="*/ 111 w 112"/>
                  <a:gd name="T31" fmla="*/ 125 h 135"/>
                  <a:gd name="T32" fmla="*/ 108 w 112"/>
                  <a:gd name="T33" fmla="*/ 119 h 135"/>
                  <a:gd name="T34" fmla="*/ 99 w 112"/>
                  <a:gd name="T35" fmla="*/ 99 h 135"/>
                  <a:gd name="T36" fmla="*/ 81 w 112"/>
                  <a:gd name="T37" fmla="*/ 39 h 135"/>
                  <a:gd name="T38" fmla="*/ 80 w 112"/>
                  <a:gd name="T39" fmla="*/ 30 h 135"/>
                  <a:gd name="T40" fmla="*/ 70 w 112"/>
                  <a:gd name="T41" fmla="*/ 24 h 13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135"/>
                  <a:gd name="T65" fmla="*/ 112 w 112"/>
                  <a:gd name="T66" fmla="*/ 135 h 13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135">
                    <a:moveTo>
                      <a:pt x="70" y="24"/>
                    </a:moveTo>
                    <a:lnTo>
                      <a:pt x="50" y="23"/>
                    </a:lnTo>
                    <a:lnTo>
                      <a:pt x="29" y="21"/>
                    </a:lnTo>
                    <a:lnTo>
                      <a:pt x="16" y="15"/>
                    </a:lnTo>
                    <a:lnTo>
                      <a:pt x="8" y="11"/>
                    </a:lnTo>
                    <a:lnTo>
                      <a:pt x="0" y="0"/>
                    </a:lnTo>
                    <a:lnTo>
                      <a:pt x="12" y="101"/>
                    </a:lnTo>
                    <a:lnTo>
                      <a:pt x="21" y="111"/>
                    </a:lnTo>
                    <a:lnTo>
                      <a:pt x="32" y="120"/>
                    </a:lnTo>
                    <a:lnTo>
                      <a:pt x="45" y="125"/>
                    </a:lnTo>
                    <a:lnTo>
                      <a:pt x="57" y="129"/>
                    </a:lnTo>
                    <a:lnTo>
                      <a:pt x="70" y="131"/>
                    </a:lnTo>
                    <a:lnTo>
                      <a:pt x="84" y="134"/>
                    </a:lnTo>
                    <a:lnTo>
                      <a:pt x="100" y="134"/>
                    </a:lnTo>
                    <a:lnTo>
                      <a:pt x="106" y="131"/>
                    </a:lnTo>
                    <a:lnTo>
                      <a:pt x="111" y="125"/>
                    </a:lnTo>
                    <a:lnTo>
                      <a:pt x="108" y="119"/>
                    </a:lnTo>
                    <a:lnTo>
                      <a:pt x="99" y="99"/>
                    </a:lnTo>
                    <a:lnTo>
                      <a:pt x="81" y="39"/>
                    </a:lnTo>
                    <a:lnTo>
                      <a:pt x="80" y="30"/>
                    </a:lnTo>
                    <a:lnTo>
                      <a:pt x="70" y="24"/>
                    </a:lnTo>
                  </a:path>
                </a:pathLst>
              </a:custGeom>
              <a:solidFill>
                <a:srgbClr val="606060"/>
              </a:solidFill>
              <a:ln w="9525" cap="rnd">
                <a:noFill/>
                <a:round/>
                <a:headEnd type="none" w="sm" len="sm"/>
                <a:tailEnd type="none" w="sm" len="sm"/>
              </a:ln>
            </p:spPr>
            <p:txBody>
              <a:bodyPr/>
              <a:lstStyle/>
              <a:p>
                <a:endParaRPr lang="es-ES"/>
              </a:p>
            </p:txBody>
          </p:sp>
          <p:sp>
            <p:nvSpPr>
              <p:cNvPr id="106678" name="Freeform 1134"/>
              <p:cNvSpPr>
                <a:spLocks/>
              </p:cNvSpPr>
              <p:nvPr/>
            </p:nvSpPr>
            <p:spPr bwMode="auto">
              <a:xfrm>
                <a:off x="666" y="3408"/>
                <a:ext cx="49" cy="104"/>
              </a:xfrm>
              <a:custGeom>
                <a:avLst/>
                <a:gdLst>
                  <a:gd name="T0" fmla="*/ 45 w 49"/>
                  <a:gd name="T1" fmla="*/ 0 h 104"/>
                  <a:gd name="T2" fmla="*/ 40 w 49"/>
                  <a:gd name="T3" fmla="*/ 19 h 104"/>
                  <a:gd name="T4" fmla="*/ 35 w 49"/>
                  <a:gd name="T5" fmla="*/ 34 h 104"/>
                  <a:gd name="T6" fmla="*/ 28 w 49"/>
                  <a:gd name="T7" fmla="*/ 51 h 104"/>
                  <a:gd name="T8" fmla="*/ 25 w 49"/>
                  <a:gd name="T9" fmla="*/ 60 h 104"/>
                  <a:gd name="T10" fmla="*/ 24 w 49"/>
                  <a:gd name="T11" fmla="*/ 68 h 104"/>
                  <a:gd name="T12" fmla="*/ 24 w 49"/>
                  <a:gd name="T13" fmla="*/ 74 h 104"/>
                  <a:gd name="T14" fmla="*/ 32 w 49"/>
                  <a:gd name="T15" fmla="*/ 82 h 104"/>
                  <a:gd name="T16" fmla="*/ 48 w 49"/>
                  <a:gd name="T17" fmla="*/ 93 h 104"/>
                  <a:gd name="T18" fmla="*/ 35 w 49"/>
                  <a:gd name="T19" fmla="*/ 103 h 104"/>
                  <a:gd name="T20" fmla="*/ 19 w 49"/>
                  <a:gd name="T21" fmla="*/ 94 h 104"/>
                  <a:gd name="T22" fmla="*/ 6 w 49"/>
                  <a:gd name="T23" fmla="*/ 88 h 104"/>
                  <a:gd name="T24" fmla="*/ 0 w 49"/>
                  <a:gd name="T25" fmla="*/ 83 h 104"/>
                  <a:gd name="T26" fmla="*/ 0 w 49"/>
                  <a:gd name="T27" fmla="*/ 74 h 104"/>
                  <a:gd name="T28" fmla="*/ 3 w 49"/>
                  <a:gd name="T29" fmla="*/ 69 h 104"/>
                  <a:gd name="T30" fmla="*/ 6 w 49"/>
                  <a:gd name="T31" fmla="*/ 60 h 104"/>
                  <a:gd name="T32" fmla="*/ 8 w 49"/>
                  <a:gd name="T33" fmla="*/ 49 h 104"/>
                  <a:gd name="T34" fmla="*/ 8 w 49"/>
                  <a:gd name="T35" fmla="*/ 37 h 104"/>
                  <a:gd name="T36" fmla="*/ 6 w 49"/>
                  <a:gd name="T37" fmla="*/ 26 h 104"/>
                  <a:gd name="T38" fmla="*/ 6 w 49"/>
                  <a:gd name="T39" fmla="*/ 17 h 104"/>
                  <a:gd name="T40" fmla="*/ 6 w 49"/>
                  <a:gd name="T41" fmla="*/ 1 h 104"/>
                  <a:gd name="T42" fmla="*/ 45 w 49"/>
                  <a:gd name="T43" fmla="*/ 0 h 1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104"/>
                  <a:gd name="T68" fmla="*/ 49 w 49"/>
                  <a:gd name="T69" fmla="*/ 104 h 1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104">
                    <a:moveTo>
                      <a:pt x="45" y="0"/>
                    </a:moveTo>
                    <a:lnTo>
                      <a:pt x="40" y="19"/>
                    </a:lnTo>
                    <a:lnTo>
                      <a:pt x="35" y="34"/>
                    </a:lnTo>
                    <a:lnTo>
                      <a:pt x="28" y="51"/>
                    </a:lnTo>
                    <a:lnTo>
                      <a:pt x="25" y="60"/>
                    </a:lnTo>
                    <a:lnTo>
                      <a:pt x="24" y="68"/>
                    </a:lnTo>
                    <a:lnTo>
                      <a:pt x="24" y="74"/>
                    </a:lnTo>
                    <a:lnTo>
                      <a:pt x="32" y="82"/>
                    </a:lnTo>
                    <a:lnTo>
                      <a:pt x="48" y="93"/>
                    </a:lnTo>
                    <a:lnTo>
                      <a:pt x="35" y="103"/>
                    </a:lnTo>
                    <a:lnTo>
                      <a:pt x="19" y="94"/>
                    </a:lnTo>
                    <a:lnTo>
                      <a:pt x="6" y="88"/>
                    </a:lnTo>
                    <a:lnTo>
                      <a:pt x="0" y="83"/>
                    </a:lnTo>
                    <a:lnTo>
                      <a:pt x="0" y="74"/>
                    </a:lnTo>
                    <a:lnTo>
                      <a:pt x="3" y="69"/>
                    </a:lnTo>
                    <a:lnTo>
                      <a:pt x="6" y="60"/>
                    </a:lnTo>
                    <a:lnTo>
                      <a:pt x="8" y="49"/>
                    </a:lnTo>
                    <a:lnTo>
                      <a:pt x="8" y="37"/>
                    </a:lnTo>
                    <a:lnTo>
                      <a:pt x="6" y="26"/>
                    </a:lnTo>
                    <a:lnTo>
                      <a:pt x="6" y="17"/>
                    </a:lnTo>
                    <a:lnTo>
                      <a:pt x="6" y="1"/>
                    </a:lnTo>
                    <a:lnTo>
                      <a:pt x="45"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6679" name="Freeform 1135"/>
              <p:cNvSpPr>
                <a:spLocks/>
              </p:cNvSpPr>
              <p:nvPr/>
            </p:nvSpPr>
            <p:spPr bwMode="auto">
              <a:xfrm>
                <a:off x="662" y="3480"/>
                <a:ext cx="73" cy="39"/>
              </a:xfrm>
              <a:custGeom>
                <a:avLst/>
                <a:gdLst>
                  <a:gd name="T0" fmla="*/ 50 w 73"/>
                  <a:gd name="T1" fmla="*/ 20 h 39"/>
                  <a:gd name="T2" fmla="*/ 42 w 73"/>
                  <a:gd name="T3" fmla="*/ 24 h 39"/>
                  <a:gd name="T4" fmla="*/ 32 w 73"/>
                  <a:gd name="T5" fmla="*/ 21 h 39"/>
                  <a:gd name="T6" fmla="*/ 19 w 73"/>
                  <a:gd name="T7" fmla="*/ 17 h 39"/>
                  <a:gd name="T8" fmla="*/ 10 w 73"/>
                  <a:gd name="T9" fmla="*/ 9 h 39"/>
                  <a:gd name="T10" fmla="*/ 5 w 73"/>
                  <a:gd name="T11" fmla="*/ 0 h 39"/>
                  <a:gd name="T12" fmla="*/ 1 w 73"/>
                  <a:gd name="T13" fmla="*/ 1 h 39"/>
                  <a:gd name="T14" fmla="*/ 0 w 73"/>
                  <a:gd name="T15" fmla="*/ 10 h 39"/>
                  <a:gd name="T16" fmla="*/ 0 w 73"/>
                  <a:gd name="T17" fmla="*/ 15 h 39"/>
                  <a:gd name="T18" fmla="*/ 10 w 73"/>
                  <a:gd name="T19" fmla="*/ 19 h 39"/>
                  <a:gd name="T20" fmla="*/ 22 w 73"/>
                  <a:gd name="T21" fmla="*/ 24 h 39"/>
                  <a:gd name="T22" fmla="*/ 36 w 73"/>
                  <a:gd name="T23" fmla="*/ 34 h 39"/>
                  <a:gd name="T24" fmla="*/ 50 w 73"/>
                  <a:gd name="T25" fmla="*/ 38 h 39"/>
                  <a:gd name="T26" fmla="*/ 60 w 73"/>
                  <a:gd name="T27" fmla="*/ 36 h 39"/>
                  <a:gd name="T28" fmla="*/ 64 w 73"/>
                  <a:gd name="T29" fmla="*/ 35 h 39"/>
                  <a:gd name="T30" fmla="*/ 72 w 73"/>
                  <a:gd name="T31" fmla="*/ 31 h 39"/>
                  <a:gd name="T32" fmla="*/ 69 w 73"/>
                  <a:gd name="T33" fmla="*/ 28 h 39"/>
                  <a:gd name="T34" fmla="*/ 67 w 73"/>
                  <a:gd name="T35" fmla="*/ 27 h 39"/>
                  <a:gd name="T36" fmla="*/ 50 w 73"/>
                  <a:gd name="T37" fmla="*/ 20 h 3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9"/>
                  <a:gd name="T59" fmla="*/ 73 w 73"/>
                  <a:gd name="T60" fmla="*/ 39 h 3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9">
                    <a:moveTo>
                      <a:pt x="50" y="20"/>
                    </a:moveTo>
                    <a:lnTo>
                      <a:pt x="42" y="24"/>
                    </a:lnTo>
                    <a:lnTo>
                      <a:pt x="32" y="21"/>
                    </a:lnTo>
                    <a:lnTo>
                      <a:pt x="19" y="17"/>
                    </a:lnTo>
                    <a:lnTo>
                      <a:pt x="10" y="9"/>
                    </a:lnTo>
                    <a:lnTo>
                      <a:pt x="5" y="0"/>
                    </a:lnTo>
                    <a:lnTo>
                      <a:pt x="1" y="1"/>
                    </a:lnTo>
                    <a:lnTo>
                      <a:pt x="0" y="10"/>
                    </a:lnTo>
                    <a:lnTo>
                      <a:pt x="0" y="15"/>
                    </a:lnTo>
                    <a:lnTo>
                      <a:pt x="10" y="19"/>
                    </a:lnTo>
                    <a:lnTo>
                      <a:pt x="22" y="24"/>
                    </a:lnTo>
                    <a:lnTo>
                      <a:pt x="36" y="34"/>
                    </a:lnTo>
                    <a:lnTo>
                      <a:pt x="50" y="38"/>
                    </a:lnTo>
                    <a:lnTo>
                      <a:pt x="60" y="36"/>
                    </a:lnTo>
                    <a:lnTo>
                      <a:pt x="64" y="35"/>
                    </a:lnTo>
                    <a:lnTo>
                      <a:pt x="72" y="31"/>
                    </a:lnTo>
                    <a:lnTo>
                      <a:pt x="69" y="28"/>
                    </a:lnTo>
                    <a:lnTo>
                      <a:pt x="67" y="27"/>
                    </a:lnTo>
                    <a:lnTo>
                      <a:pt x="50"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680" name="Freeform 1136"/>
              <p:cNvSpPr>
                <a:spLocks/>
              </p:cNvSpPr>
              <p:nvPr/>
            </p:nvSpPr>
            <p:spPr bwMode="auto">
              <a:xfrm>
                <a:off x="665" y="3496"/>
                <a:ext cx="27" cy="26"/>
              </a:xfrm>
              <a:custGeom>
                <a:avLst/>
                <a:gdLst>
                  <a:gd name="T0" fmla="*/ 26 w 27"/>
                  <a:gd name="T1" fmla="*/ 6 h 26"/>
                  <a:gd name="T2" fmla="*/ 22 w 27"/>
                  <a:gd name="T3" fmla="*/ 25 h 26"/>
                  <a:gd name="T4" fmla="*/ 7 w 27"/>
                  <a:gd name="T5" fmla="*/ 25 h 26"/>
                  <a:gd name="T6" fmla="*/ 0 w 27"/>
                  <a:gd name="T7" fmla="*/ 0 h 26"/>
                  <a:gd name="T8" fmla="*/ 26 w 27"/>
                  <a:gd name="T9" fmla="*/ 6 h 26"/>
                  <a:gd name="T10" fmla="*/ 0 60000 65536"/>
                  <a:gd name="T11" fmla="*/ 0 60000 65536"/>
                  <a:gd name="T12" fmla="*/ 0 60000 65536"/>
                  <a:gd name="T13" fmla="*/ 0 60000 65536"/>
                  <a:gd name="T14" fmla="*/ 0 60000 65536"/>
                  <a:gd name="T15" fmla="*/ 0 w 27"/>
                  <a:gd name="T16" fmla="*/ 0 h 26"/>
                  <a:gd name="T17" fmla="*/ 27 w 27"/>
                  <a:gd name="T18" fmla="*/ 26 h 26"/>
                </a:gdLst>
                <a:ahLst/>
                <a:cxnLst>
                  <a:cxn ang="T10">
                    <a:pos x="T0" y="T1"/>
                  </a:cxn>
                  <a:cxn ang="T11">
                    <a:pos x="T2" y="T3"/>
                  </a:cxn>
                  <a:cxn ang="T12">
                    <a:pos x="T4" y="T5"/>
                  </a:cxn>
                  <a:cxn ang="T13">
                    <a:pos x="T6" y="T7"/>
                  </a:cxn>
                  <a:cxn ang="T14">
                    <a:pos x="T8" y="T9"/>
                  </a:cxn>
                </a:cxnLst>
                <a:rect l="T15" t="T16" r="T17" b="T18"/>
                <a:pathLst>
                  <a:path w="27" h="26">
                    <a:moveTo>
                      <a:pt x="26" y="6"/>
                    </a:moveTo>
                    <a:lnTo>
                      <a:pt x="22" y="25"/>
                    </a:lnTo>
                    <a:lnTo>
                      <a:pt x="7" y="25"/>
                    </a:lnTo>
                    <a:lnTo>
                      <a:pt x="0" y="0"/>
                    </a:lnTo>
                    <a:lnTo>
                      <a:pt x="26"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681" name="Freeform 1137"/>
              <p:cNvSpPr>
                <a:spLocks/>
              </p:cNvSpPr>
              <p:nvPr/>
            </p:nvSpPr>
            <p:spPr bwMode="auto">
              <a:xfrm>
                <a:off x="672" y="3419"/>
                <a:ext cx="46" cy="100"/>
              </a:xfrm>
              <a:custGeom>
                <a:avLst/>
                <a:gdLst>
                  <a:gd name="T0" fmla="*/ 42 w 46"/>
                  <a:gd name="T1" fmla="*/ 0 h 100"/>
                  <a:gd name="T2" fmla="*/ 38 w 46"/>
                  <a:gd name="T3" fmla="*/ 17 h 100"/>
                  <a:gd name="T4" fmla="*/ 32 w 46"/>
                  <a:gd name="T5" fmla="*/ 33 h 100"/>
                  <a:gd name="T6" fmla="*/ 27 w 46"/>
                  <a:gd name="T7" fmla="*/ 48 h 100"/>
                  <a:gd name="T8" fmla="*/ 24 w 46"/>
                  <a:gd name="T9" fmla="*/ 57 h 100"/>
                  <a:gd name="T10" fmla="*/ 23 w 46"/>
                  <a:gd name="T11" fmla="*/ 65 h 100"/>
                  <a:gd name="T12" fmla="*/ 23 w 46"/>
                  <a:gd name="T13" fmla="*/ 70 h 100"/>
                  <a:gd name="T14" fmla="*/ 31 w 46"/>
                  <a:gd name="T15" fmla="*/ 79 h 100"/>
                  <a:gd name="T16" fmla="*/ 45 w 46"/>
                  <a:gd name="T17" fmla="*/ 89 h 100"/>
                  <a:gd name="T18" fmla="*/ 32 w 46"/>
                  <a:gd name="T19" fmla="*/ 99 h 100"/>
                  <a:gd name="T20" fmla="*/ 18 w 46"/>
                  <a:gd name="T21" fmla="*/ 90 h 100"/>
                  <a:gd name="T22" fmla="*/ 5 w 46"/>
                  <a:gd name="T23" fmla="*/ 84 h 100"/>
                  <a:gd name="T24" fmla="*/ 0 w 46"/>
                  <a:gd name="T25" fmla="*/ 79 h 100"/>
                  <a:gd name="T26" fmla="*/ 0 w 46"/>
                  <a:gd name="T27" fmla="*/ 72 h 100"/>
                  <a:gd name="T28" fmla="*/ 2 w 46"/>
                  <a:gd name="T29" fmla="*/ 66 h 100"/>
                  <a:gd name="T30" fmla="*/ 5 w 46"/>
                  <a:gd name="T31" fmla="*/ 57 h 100"/>
                  <a:gd name="T32" fmla="*/ 7 w 46"/>
                  <a:gd name="T33" fmla="*/ 47 h 100"/>
                  <a:gd name="T34" fmla="*/ 9 w 46"/>
                  <a:gd name="T35" fmla="*/ 34 h 100"/>
                  <a:gd name="T36" fmla="*/ 5 w 46"/>
                  <a:gd name="T37" fmla="*/ 24 h 100"/>
                  <a:gd name="T38" fmla="*/ 5 w 46"/>
                  <a:gd name="T39" fmla="*/ 16 h 100"/>
                  <a:gd name="T40" fmla="*/ 5 w 46"/>
                  <a:gd name="T41" fmla="*/ 0 h 100"/>
                  <a:gd name="T42" fmla="*/ 42 w 46"/>
                  <a:gd name="T43" fmla="*/ 0 h 10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6"/>
                  <a:gd name="T67" fmla="*/ 0 h 100"/>
                  <a:gd name="T68" fmla="*/ 46 w 46"/>
                  <a:gd name="T69" fmla="*/ 100 h 10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6" h="100">
                    <a:moveTo>
                      <a:pt x="42" y="0"/>
                    </a:moveTo>
                    <a:lnTo>
                      <a:pt x="38" y="17"/>
                    </a:lnTo>
                    <a:lnTo>
                      <a:pt x="32" y="33"/>
                    </a:lnTo>
                    <a:lnTo>
                      <a:pt x="27" y="48"/>
                    </a:lnTo>
                    <a:lnTo>
                      <a:pt x="24" y="57"/>
                    </a:lnTo>
                    <a:lnTo>
                      <a:pt x="23" y="65"/>
                    </a:lnTo>
                    <a:lnTo>
                      <a:pt x="23" y="70"/>
                    </a:lnTo>
                    <a:lnTo>
                      <a:pt x="31" y="79"/>
                    </a:lnTo>
                    <a:lnTo>
                      <a:pt x="45" y="89"/>
                    </a:lnTo>
                    <a:lnTo>
                      <a:pt x="32" y="99"/>
                    </a:lnTo>
                    <a:lnTo>
                      <a:pt x="18" y="90"/>
                    </a:lnTo>
                    <a:lnTo>
                      <a:pt x="5" y="84"/>
                    </a:lnTo>
                    <a:lnTo>
                      <a:pt x="0" y="79"/>
                    </a:lnTo>
                    <a:lnTo>
                      <a:pt x="0" y="72"/>
                    </a:lnTo>
                    <a:lnTo>
                      <a:pt x="2" y="66"/>
                    </a:lnTo>
                    <a:lnTo>
                      <a:pt x="5" y="57"/>
                    </a:lnTo>
                    <a:lnTo>
                      <a:pt x="7" y="47"/>
                    </a:lnTo>
                    <a:lnTo>
                      <a:pt x="9" y="34"/>
                    </a:lnTo>
                    <a:lnTo>
                      <a:pt x="5" y="24"/>
                    </a:lnTo>
                    <a:lnTo>
                      <a:pt x="5" y="16"/>
                    </a:lnTo>
                    <a:lnTo>
                      <a:pt x="5" y="0"/>
                    </a:lnTo>
                    <a:lnTo>
                      <a:pt x="42"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6682" name="Freeform 1138"/>
              <p:cNvSpPr>
                <a:spLocks/>
              </p:cNvSpPr>
              <p:nvPr/>
            </p:nvSpPr>
            <p:spPr bwMode="auto">
              <a:xfrm>
                <a:off x="666" y="3488"/>
                <a:ext cx="73" cy="40"/>
              </a:xfrm>
              <a:custGeom>
                <a:avLst/>
                <a:gdLst>
                  <a:gd name="T0" fmla="*/ 50 w 73"/>
                  <a:gd name="T1" fmla="*/ 20 h 40"/>
                  <a:gd name="T2" fmla="*/ 42 w 73"/>
                  <a:gd name="T3" fmla="*/ 25 h 40"/>
                  <a:gd name="T4" fmla="*/ 32 w 73"/>
                  <a:gd name="T5" fmla="*/ 23 h 40"/>
                  <a:gd name="T6" fmla="*/ 19 w 73"/>
                  <a:gd name="T7" fmla="*/ 17 h 40"/>
                  <a:gd name="T8" fmla="*/ 10 w 73"/>
                  <a:gd name="T9" fmla="*/ 10 h 40"/>
                  <a:gd name="T10" fmla="*/ 5 w 73"/>
                  <a:gd name="T11" fmla="*/ 0 h 40"/>
                  <a:gd name="T12" fmla="*/ 1 w 73"/>
                  <a:gd name="T13" fmla="*/ 1 h 40"/>
                  <a:gd name="T14" fmla="*/ 0 w 73"/>
                  <a:gd name="T15" fmla="*/ 10 h 40"/>
                  <a:gd name="T16" fmla="*/ 0 w 73"/>
                  <a:gd name="T17" fmla="*/ 16 h 40"/>
                  <a:gd name="T18" fmla="*/ 10 w 73"/>
                  <a:gd name="T19" fmla="*/ 20 h 40"/>
                  <a:gd name="T20" fmla="*/ 22 w 73"/>
                  <a:gd name="T21" fmla="*/ 25 h 40"/>
                  <a:gd name="T22" fmla="*/ 36 w 73"/>
                  <a:gd name="T23" fmla="*/ 35 h 40"/>
                  <a:gd name="T24" fmla="*/ 50 w 73"/>
                  <a:gd name="T25" fmla="*/ 39 h 40"/>
                  <a:gd name="T26" fmla="*/ 60 w 73"/>
                  <a:gd name="T27" fmla="*/ 37 h 40"/>
                  <a:gd name="T28" fmla="*/ 64 w 73"/>
                  <a:gd name="T29" fmla="*/ 36 h 40"/>
                  <a:gd name="T30" fmla="*/ 72 w 73"/>
                  <a:gd name="T31" fmla="*/ 32 h 40"/>
                  <a:gd name="T32" fmla="*/ 69 w 73"/>
                  <a:gd name="T33" fmla="*/ 29 h 40"/>
                  <a:gd name="T34" fmla="*/ 67 w 73"/>
                  <a:gd name="T35" fmla="*/ 27 h 40"/>
                  <a:gd name="T36" fmla="*/ 50 w 73"/>
                  <a:gd name="T37" fmla="*/ 20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40"/>
                  <a:gd name="T59" fmla="*/ 73 w 73"/>
                  <a:gd name="T60" fmla="*/ 40 h 4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40">
                    <a:moveTo>
                      <a:pt x="50" y="20"/>
                    </a:moveTo>
                    <a:lnTo>
                      <a:pt x="42" y="25"/>
                    </a:lnTo>
                    <a:lnTo>
                      <a:pt x="32" y="23"/>
                    </a:lnTo>
                    <a:lnTo>
                      <a:pt x="19" y="17"/>
                    </a:lnTo>
                    <a:lnTo>
                      <a:pt x="10" y="10"/>
                    </a:lnTo>
                    <a:lnTo>
                      <a:pt x="5" y="0"/>
                    </a:lnTo>
                    <a:lnTo>
                      <a:pt x="1" y="1"/>
                    </a:lnTo>
                    <a:lnTo>
                      <a:pt x="0" y="10"/>
                    </a:lnTo>
                    <a:lnTo>
                      <a:pt x="0" y="16"/>
                    </a:lnTo>
                    <a:lnTo>
                      <a:pt x="10" y="20"/>
                    </a:lnTo>
                    <a:lnTo>
                      <a:pt x="22" y="25"/>
                    </a:lnTo>
                    <a:lnTo>
                      <a:pt x="36" y="35"/>
                    </a:lnTo>
                    <a:lnTo>
                      <a:pt x="50" y="39"/>
                    </a:lnTo>
                    <a:lnTo>
                      <a:pt x="60" y="37"/>
                    </a:lnTo>
                    <a:lnTo>
                      <a:pt x="64" y="36"/>
                    </a:lnTo>
                    <a:lnTo>
                      <a:pt x="72" y="32"/>
                    </a:lnTo>
                    <a:lnTo>
                      <a:pt x="69" y="29"/>
                    </a:lnTo>
                    <a:lnTo>
                      <a:pt x="67" y="27"/>
                    </a:lnTo>
                    <a:lnTo>
                      <a:pt x="50"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683" name="Freeform 1139"/>
              <p:cNvSpPr>
                <a:spLocks/>
              </p:cNvSpPr>
              <p:nvPr/>
            </p:nvSpPr>
            <p:spPr bwMode="auto">
              <a:xfrm>
                <a:off x="670" y="3504"/>
                <a:ext cx="27" cy="26"/>
              </a:xfrm>
              <a:custGeom>
                <a:avLst/>
                <a:gdLst>
                  <a:gd name="T0" fmla="*/ 26 w 27"/>
                  <a:gd name="T1" fmla="*/ 6 h 26"/>
                  <a:gd name="T2" fmla="*/ 22 w 27"/>
                  <a:gd name="T3" fmla="*/ 25 h 26"/>
                  <a:gd name="T4" fmla="*/ 9 w 27"/>
                  <a:gd name="T5" fmla="*/ 25 h 26"/>
                  <a:gd name="T6" fmla="*/ 0 w 27"/>
                  <a:gd name="T7" fmla="*/ 0 h 26"/>
                  <a:gd name="T8" fmla="*/ 26 w 27"/>
                  <a:gd name="T9" fmla="*/ 6 h 26"/>
                  <a:gd name="T10" fmla="*/ 0 60000 65536"/>
                  <a:gd name="T11" fmla="*/ 0 60000 65536"/>
                  <a:gd name="T12" fmla="*/ 0 60000 65536"/>
                  <a:gd name="T13" fmla="*/ 0 60000 65536"/>
                  <a:gd name="T14" fmla="*/ 0 60000 65536"/>
                  <a:gd name="T15" fmla="*/ 0 w 27"/>
                  <a:gd name="T16" fmla="*/ 0 h 26"/>
                  <a:gd name="T17" fmla="*/ 27 w 27"/>
                  <a:gd name="T18" fmla="*/ 26 h 26"/>
                </a:gdLst>
                <a:ahLst/>
                <a:cxnLst>
                  <a:cxn ang="T10">
                    <a:pos x="T0" y="T1"/>
                  </a:cxn>
                  <a:cxn ang="T11">
                    <a:pos x="T2" y="T3"/>
                  </a:cxn>
                  <a:cxn ang="T12">
                    <a:pos x="T4" y="T5"/>
                  </a:cxn>
                  <a:cxn ang="T13">
                    <a:pos x="T6" y="T7"/>
                  </a:cxn>
                  <a:cxn ang="T14">
                    <a:pos x="T8" y="T9"/>
                  </a:cxn>
                </a:cxnLst>
                <a:rect l="T15" t="T16" r="T17" b="T18"/>
                <a:pathLst>
                  <a:path w="27" h="26">
                    <a:moveTo>
                      <a:pt x="26" y="6"/>
                    </a:moveTo>
                    <a:lnTo>
                      <a:pt x="22" y="25"/>
                    </a:lnTo>
                    <a:lnTo>
                      <a:pt x="9" y="25"/>
                    </a:lnTo>
                    <a:lnTo>
                      <a:pt x="0" y="0"/>
                    </a:lnTo>
                    <a:lnTo>
                      <a:pt x="26"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684" name="Oval 1140"/>
              <p:cNvSpPr>
                <a:spLocks noChangeArrowheads="1"/>
              </p:cNvSpPr>
              <p:nvPr/>
            </p:nvSpPr>
            <p:spPr bwMode="auto">
              <a:xfrm>
                <a:off x="519" y="3470"/>
                <a:ext cx="107" cy="46"/>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6685" name="Rectangle 1141"/>
              <p:cNvSpPr>
                <a:spLocks noChangeArrowheads="1"/>
              </p:cNvSpPr>
              <p:nvPr/>
            </p:nvSpPr>
            <p:spPr bwMode="auto">
              <a:xfrm>
                <a:off x="564" y="3405"/>
                <a:ext cx="18" cy="79"/>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6686" name="Freeform 1142"/>
              <p:cNvSpPr>
                <a:spLocks/>
              </p:cNvSpPr>
              <p:nvPr/>
            </p:nvSpPr>
            <p:spPr bwMode="auto">
              <a:xfrm>
                <a:off x="481" y="3343"/>
                <a:ext cx="190" cy="64"/>
              </a:xfrm>
              <a:custGeom>
                <a:avLst/>
                <a:gdLst>
                  <a:gd name="T0" fmla="*/ 189 w 190"/>
                  <a:gd name="T1" fmla="*/ 32 h 64"/>
                  <a:gd name="T2" fmla="*/ 187 w 190"/>
                  <a:gd name="T3" fmla="*/ 52 h 64"/>
                  <a:gd name="T4" fmla="*/ 124 w 190"/>
                  <a:gd name="T5" fmla="*/ 63 h 64"/>
                  <a:gd name="T6" fmla="*/ 54 w 190"/>
                  <a:gd name="T7" fmla="*/ 63 h 64"/>
                  <a:gd name="T8" fmla="*/ 1 w 190"/>
                  <a:gd name="T9" fmla="*/ 45 h 64"/>
                  <a:gd name="T10" fmla="*/ 0 w 190"/>
                  <a:gd name="T11" fmla="*/ 0 h 64"/>
                  <a:gd name="T12" fmla="*/ 104 w 190"/>
                  <a:gd name="T13" fmla="*/ 0 h 64"/>
                  <a:gd name="T14" fmla="*/ 189 w 190"/>
                  <a:gd name="T15" fmla="*/ 32 h 64"/>
                  <a:gd name="T16" fmla="*/ 0 60000 65536"/>
                  <a:gd name="T17" fmla="*/ 0 60000 65536"/>
                  <a:gd name="T18" fmla="*/ 0 60000 65536"/>
                  <a:gd name="T19" fmla="*/ 0 60000 65536"/>
                  <a:gd name="T20" fmla="*/ 0 60000 65536"/>
                  <a:gd name="T21" fmla="*/ 0 60000 65536"/>
                  <a:gd name="T22" fmla="*/ 0 60000 65536"/>
                  <a:gd name="T23" fmla="*/ 0 60000 65536"/>
                  <a:gd name="T24" fmla="*/ 0 w 190"/>
                  <a:gd name="T25" fmla="*/ 0 h 64"/>
                  <a:gd name="T26" fmla="*/ 190 w 190"/>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0" h="64">
                    <a:moveTo>
                      <a:pt x="189" y="32"/>
                    </a:moveTo>
                    <a:lnTo>
                      <a:pt x="187" y="52"/>
                    </a:lnTo>
                    <a:lnTo>
                      <a:pt x="124" y="63"/>
                    </a:lnTo>
                    <a:lnTo>
                      <a:pt x="54" y="63"/>
                    </a:lnTo>
                    <a:lnTo>
                      <a:pt x="1" y="45"/>
                    </a:lnTo>
                    <a:lnTo>
                      <a:pt x="0" y="0"/>
                    </a:lnTo>
                    <a:lnTo>
                      <a:pt x="104" y="0"/>
                    </a:lnTo>
                    <a:lnTo>
                      <a:pt x="189"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6687" name="Freeform 1143"/>
              <p:cNvSpPr>
                <a:spLocks/>
              </p:cNvSpPr>
              <p:nvPr/>
            </p:nvSpPr>
            <p:spPr bwMode="auto">
              <a:xfrm>
                <a:off x="491" y="3368"/>
                <a:ext cx="176" cy="31"/>
              </a:xfrm>
              <a:custGeom>
                <a:avLst/>
                <a:gdLst>
                  <a:gd name="T0" fmla="*/ 175 w 176"/>
                  <a:gd name="T1" fmla="*/ 9 h 31"/>
                  <a:gd name="T2" fmla="*/ 173 w 176"/>
                  <a:gd name="T3" fmla="*/ 21 h 31"/>
                  <a:gd name="T4" fmla="*/ 118 w 176"/>
                  <a:gd name="T5" fmla="*/ 30 h 31"/>
                  <a:gd name="T6" fmla="*/ 46 w 176"/>
                  <a:gd name="T7" fmla="*/ 30 h 31"/>
                  <a:gd name="T8" fmla="*/ 0 w 176"/>
                  <a:gd name="T9" fmla="*/ 15 h 31"/>
                  <a:gd name="T10" fmla="*/ 0 w 176"/>
                  <a:gd name="T11" fmla="*/ 0 h 31"/>
                  <a:gd name="T12" fmla="*/ 44 w 176"/>
                  <a:gd name="T13" fmla="*/ 15 h 31"/>
                  <a:gd name="T14" fmla="*/ 117 w 176"/>
                  <a:gd name="T15" fmla="*/ 16 h 31"/>
                  <a:gd name="T16" fmla="*/ 175 w 176"/>
                  <a:gd name="T17" fmla="*/ 9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6"/>
                  <a:gd name="T28" fmla="*/ 0 h 31"/>
                  <a:gd name="T29" fmla="*/ 176 w 176"/>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6" h="31">
                    <a:moveTo>
                      <a:pt x="175" y="9"/>
                    </a:moveTo>
                    <a:lnTo>
                      <a:pt x="173" y="21"/>
                    </a:lnTo>
                    <a:lnTo>
                      <a:pt x="118" y="30"/>
                    </a:lnTo>
                    <a:lnTo>
                      <a:pt x="46" y="30"/>
                    </a:lnTo>
                    <a:lnTo>
                      <a:pt x="0" y="15"/>
                    </a:lnTo>
                    <a:lnTo>
                      <a:pt x="0" y="0"/>
                    </a:lnTo>
                    <a:lnTo>
                      <a:pt x="44" y="15"/>
                    </a:lnTo>
                    <a:lnTo>
                      <a:pt x="117" y="16"/>
                    </a:lnTo>
                    <a:lnTo>
                      <a:pt x="175" y="9"/>
                    </a:lnTo>
                  </a:path>
                </a:pathLst>
              </a:custGeom>
              <a:solidFill>
                <a:srgbClr val="606060"/>
              </a:solidFill>
              <a:ln w="9525" cap="rnd">
                <a:noFill/>
                <a:round/>
                <a:headEnd type="none" w="sm" len="sm"/>
                <a:tailEnd type="none" w="sm" len="sm"/>
              </a:ln>
            </p:spPr>
            <p:txBody>
              <a:bodyPr/>
              <a:lstStyle/>
              <a:p>
                <a:endParaRPr lang="es-ES"/>
              </a:p>
            </p:txBody>
          </p:sp>
          <p:sp>
            <p:nvSpPr>
              <p:cNvPr id="106688" name="Freeform 1144"/>
              <p:cNvSpPr>
                <a:spLocks/>
              </p:cNvSpPr>
              <p:nvPr/>
            </p:nvSpPr>
            <p:spPr bwMode="auto">
              <a:xfrm>
                <a:off x="527" y="3044"/>
                <a:ext cx="82" cy="95"/>
              </a:xfrm>
              <a:custGeom>
                <a:avLst/>
                <a:gdLst>
                  <a:gd name="T0" fmla="*/ 54 w 82"/>
                  <a:gd name="T1" fmla="*/ 1 h 95"/>
                  <a:gd name="T2" fmla="*/ 66 w 82"/>
                  <a:gd name="T3" fmla="*/ 6 h 95"/>
                  <a:gd name="T4" fmla="*/ 70 w 82"/>
                  <a:gd name="T5" fmla="*/ 13 h 95"/>
                  <a:gd name="T6" fmla="*/ 73 w 82"/>
                  <a:gd name="T7" fmla="*/ 23 h 95"/>
                  <a:gd name="T8" fmla="*/ 73 w 82"/>
                  <a:gd name="T9" fmla="*/ 29 h 95"/>
                  <a:gd name="T10" fmla="*/ 73 w 82"/>
                  <a:gd name="T11" fmla="*/ 31 h 95"/>
                  <a:gd name="T12" fmla="*/ 71 w 82"/>
                  <a:gd name="T13" fmla="*/ 35 h 95"/>
                  <a:gd name="T14" fmla="*/ 73 w 82"/>
                  <a:gd name="T15" fmla="*/ 40 h 95"/>
                  <a:gd name="T16" fmla="*/ 77 w 82"/>
                  <a:gd name="T17" fmla="*/ 47 h 95"/>
                  <a:gd name="T18" fmla="*/ 78 w 82"/>
                  <a:gd name="T19" fmla="*/ 48 h 95"/>
                  <a:gd name="T20" fmla="*/ 79 w 82"/>
                  <a:gd name="T21" fmla="*/ 51 h 95"/>
                  <a:gd name="T22" fmla="*/ 81 w 82"/>
                  <a:gd name="T23" fmla="*/ 51 h 95"/>
                  <a:gd name="T24" fmla="*/ 81 w 82"/>
                  <a:gd name="T25" fmla="*/ 53 h 95"/>
                  <a:gd name="T26" fmla="*/ 81 w 82"/>
                  <a:gd name="T27" fmla="*/ 55 h 95"/>
                  <a:gd name="T28" fmla="*/ 79 w 82"/>
                  <a:gd name="T29" fmla="*/ 55 h 95"/>
                  <a:gd name="T30" fmla="*/ 76 w 82"/>
                  <a:gd name="T31" fmla="*/ 55 h 95"/>
                  <a:gd name="T32" fmla="*/ 73 w 82"/>
                  <a:gd name="T33" fmla="*/ 55 h 95"/>
                  <a:gd name="T34" fmla="*/ 73 w 82"/>
                  <a:gd name="T35" fmla="*/ 60 h 95"/>
                  <a:gd name="T36" fmla="*/ 73 w 82"/>
                  <a:gd name="T37" fmla="*/ 62 h 95"/>
                  <a:gd name="T38" fmla="*/ 76 w 82"/>
                  <a:gd name="T39" fmla="*/ 63 h 95"/>
                  <a:gd name="T40" fmla="*/ 73 w 82"/>
                  <a:gd name="T41" fmla="*/ 66 h 95"/>
                  <a:gd name="T42" fmla="*/ 73 w 82"/>
                  <a:gd name="T43" fmla="*/ 69 h 95"/>
                  <a:gd name="T44" fmla="*/ 73 w 82"/>
                  <a:gd name="T45" fmla="*/ 70 h 95"/>
                  <a:gd name="T46" fmla="*/ 73 w 82"/>
                  <a:gd name="T47" fmla="*/ 71 h 95"/>
                  <a:gd name="T48" fmla="*/ 71 w 82"/>
                  <a:gd name="T49" fmla="*/ 71 h 95"/>
                  <a:gd name="T50" fmla="*/ 70 w 82"/>
                  <a:gd name="T51" fmla="*/ 74 h 95"/>
                  <a:gd name="T52" fmla="*/ 70 w 82"/>
                  <a:gd name="T53" fmla="*/ 77 h 95"/>
                  <a:gd name="T54" fmla="*/ 70 w 82"/>
                  <a:gd name="T55" fmla="*/ 79 h 95"/>
                  <a:gd name="T56" fmla="*/ 69 w 82"/>
                  <a:gd name="T57" fmla="*/ 80 h 95"/>
                  <a:gd name="T58" fmla="*/ 67 w 82"/>
                  <a:gd name="T59" fmla="*/ 82 h 95"/>
                  <a:gd name="T60" fmla="*/ 65 w 82"/>
                  <a:gd name="T61" fmla="*/ 82 h 95"/>
                  <a:gd name="T62" fmla="*/ 62 w 82"/>
                  <a:gd name="T63" fmla="*/ 82 h 95"/>
                  <a:gd name="T64" fmla="*/ 57 w 82"/>
                  <a:gd name="T65" fmla="*/ 82 h 95"/>
                  <a:gd name="T66" fmla="*/ 51 w 82"/>
                  <a:gd name="T67" fmla="*/ 82 h 95"/>
                  <a:gd name="T68" fmla="*/ 42 w 82"/>
                  <a:gd name="T69" fmla="*/ 94 h 95"/>
                  <a:gd name="T70" fmla="*/ 9 w 82"/>
                  <a:gd name="T71" fmla="*/ 79 h 95"/>
                  <a:gd name="T72" fmla="*/ 12 w 82"/>
                  <a:gd name="T73" fmla="*/ 73 h 95"/>
                  <a:gd name="T74" fmla="*/ 15 w 82"/>
                  <a:gd name="T75" fmla="*/ 70 h 95"/>
                  <a:gd name="T76" fmla="*/ 15 w 82"/>
                  <a:gd name="T77" fmla="*/ 62 h 95"/>
                  <a:gd name="T78" fmla="*/ 0 w 82"/>
                  <a:gd name="T79" fmla="*/ 48 h 95"/>
                  <a:gd name="T80" fmla="*/ 0 w 82"/>
                  <a:gd name="T81" fmla="*/ 17 h 95"/>
                  <a:gd name="T82" fmla="*/ 7 w 82"/>
                  <a:gd name="T83" fmla="*/ 8 h 95"/>
                  <a:gd name="T84" fmla="*/ 18 w 82"/>
                  <a:gd name="T85" fmla="*/ 3 h 95"/>
                  <a:gd name="T86" fmla="*/ 28 w 82"/>
                  <a:gd name="T87" fmla="*/ 0 h 95"/>
                  <a:gd name="T88" fmla="*/ 42 w 82"/>
                  <a:gd name="T89" fmla="*/ 0 h 95"/>
                  <a:gd name="T90" fmla="*/ 54 w 82"/>
                  <a:gd name="T91" fmla="*/ 1 h 9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2"/>
                  <a:gd name="T139" fmla="*/ 0 h 95"/>
                  <a:gd name="T140" fmla="*/ 82 w 82"/>
                  <a:gd name="T141" fmla="*/ 95 h 9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2" h="95">
                    <a:moveTo>
                      <a:pt x="54" y="1"/>
                    </a:moveTo>
                    <a:lnTo>
                      <a:pt x="66" y="6"/>
                    </a:lnTo>
                    <a:lnTo>
                      <a:pt x="70" y="13"/>
                    </a:lnTo>
                    <a:lnTo>
                      <a:pt x="73" y="23"/>
                    </a:lnTo>
                    <a:lnTo>
                      <a:pt x="73" y="29"/>
                    </a:lnTo>
                    <a:lnTo>
                      <a:pt x="73" y="31"/>
                    </a:lnTo>
                    <a:lnTo>
                      <a:pt x="71" y="35"/>
                    </a:lnTo>
                    <a:lnTo>
                      <a:pt x="73" y="40"/>
                    </a:lnTo>
                    <a:lnTo>
                      <a:pt x="77" y="47"/>
                    </a:lnTo>
                    <a:lnTo>
                      <a:pt x="78" y="48"/>
                    </a:lnTo>
                    <a:lnTo>
                      <a:pt x="79" y="51"/>
                    </a:lnTo>
                    <a:lnTo>
                      <a:pt x="81" y="51"/>
                    </a:lnTo>
                    <a:lnTo>
                      <a:pt x="81" y="53"/>
                    </a:lnTo>
                    <a:lnTo>
                      <a:pt x="81" y="55"/>
                    </a:lnTo>
                    <a:lnTo>
                      <a:pt x="79" y="55"/>
                    </a:lnTo>
                    <a:lnTo>
                      <a:pt x="76" y="55"/>
                    </a:lnTo>
                    <a:lnTo>
                      <a:pt x="73" y="55"/>
                    </a:lnTo>
                    <a:lnTo>
                      <a:pt x="73" y="60"/>
                    </a:lnTo>
                    <a:lnTo>
                      <a:pt x="73" y="62"/>
                    </a:lnTo>
                    <a:lnTo>
                      <a:pt x="76" y="63"/>
                    </a:lnTo>
                    <a:lnTo>
                      <a:pt x="73" y="66"/>
                    </a:lnTo>
                    <a:lnTo>
                      <a:pt x="73" y="69"/>
                    </a:lnTo>
                    <a:lnTo>
                      <a:pt x="73" y="70"/>
                    </a:lnTo>
                    <a:lnTo>
                      <a:pt x="73" y="71"/>
                    </a:lnTo>
                    <a:lnTo>
                      <a:pt x="71" y="71"/>
                    </a:lnTo>
                    <a:lnTo>
                      <a:pt x="70" y="74"/>
                    </a:lnTo>
                    <a:lnTo>
                      <a:pt x="70" y="77"/>
                    </a:lnTo>
                    <a:lnTo>
                      <a:pt x="70" y="79"/>
                    </a:lnTo>
                    <a:lnTo>
                      <a:pt x="69" y="80"/>
                    </a:lnTo>
                    <a:lnTo>
                      <a:pt x="67" y="82"/>
                    </a:lnTo>
                    <a:lnTo>
                      <a:pt x="65" y="82"/>
                    </a:lnTo>
                    <a:lnTo>
                      <a:pt x="62" y="82"/>
                    </a:lnTo>
                    <a:lnTo>
                      <a:pt x="57" y="82"/>
                    </a:lnTo>
                    <a:lnTo>
                      <a:pt x="51" y="82"/>
                    </a:lnTo>
                    <a:lnTo>
                      <a:pt x="42" y="94"/>
                    </a:lnTo>
                    <a:lnTo>
                      <a:pt x="9" y="79"/>
                    </a:lnTo>
                    <a:lnTo>
                      <a:pt x="12" y="73"/>
                    </a:lnTo>
                    <a:lnTo>
                      <a:pt x="15" y="70"/>
                    </a:lnTo>
                    <a:lnTo>
                      <a:pt x="15" y="62"/>
                    </a:lnTo>
                    <a:lnTo>
                      <a:pt x="0" y="48"/>
                    </a:lnTo>
                    <a:lnTo>
                      <a:pt x="0" y="17"/>
                    </a:lnTo>
                    <a:lnTo>
                      <a:pt x="7" y="8"/>
                    </a:lnTo>
                    <a:lnTo>
                      <a:pt x="18" y="3"/>
                    </a:lnTo>
                    <a:lnTo>
                      <a:pt x="28" y="0"/>
                    </a:lnTo>
                    <a:lnTo>
                      <a:pt x="42" y="0"/>
                    </a:lnTo>
                    <a:lnTo>
                      <a:pt x="54" y="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6689" name="Freeform 1145"/>
              <p:cNvSpPr>
                <a:spLocks/>
              </p:cNvSpPr>
              <p:nvPr/>
            </p:nvSpPr>
            <p:spPr bwMode="auto">
              <a:xfrm>
                <a:off x="583" y="3073"/>
                <a:ext cx="27" cy="1"/>
              </a:xfrm>
              <a:custGeom>
                <a:avLst/>
                <a:gdLst>
                  <a:gd name="T0" fmla="*/ 26 w 27"/>
                  <a:gd name="T1" fmla="*/ 0 h 1"/>
                  <a:gd name="T2" fmla="*/ 21 w 27"/>
                  <a:gd name="T3" fmla="*/ 0 h 1"/>
                  <a:gd name="T4" fmla="*/ 18 w 27"/>
                  <a:gd name="T5" fmla="*/ 0 h 1"/>
                  <a:gd name="T6" fmla="*/ 12 w 27"/>
                  <a:gd name="T7" fmla="*/ 0 h 1"/>
                  <a:gd name="T8" fmla="*/ 2 w 27"/>
                  <a:gd name="T9" fmla="*/ 0 h 1"/>
                  <a:gd name="T10" fmla="*/ 0 w 27"/>
                  <a:gd name="T11" fmla="*/ 0 h 1"/>
                  <a:gd name="T12" fmla="*/ 6 w 27"/>
                  <a:gd name="T13" fmla="*/ 0 h 1"/>
                  <a:gd name="T14" fmla="*/ 10 w 27"/>
                  <a:gd name="T15" fmla="*/ 0 h 1"/>
                  <a:gd name="T16" fmla="*/ 13 w 27"/>
                  <a:gd name="T17" fmla="*/ 0 h 1"/>
                  <a:gd name="T18" fmla="*/ 18 w 27"/>
                  <a:gd name="T19" fmla="*/ 0 h 1"/>
                  <a:gd name="T20" fmla="*/ 21 w 27"/>
                  <a:gd name="T21" fmla="*/ 0 h 1"/>
                  <a:gd name="T22" fmla="*/ 26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26" y="0"/>
                    </a:moveTo>
                    <a:lnTo>
                      <a:pt x="21" y="0"/>
                    </a:lnTo>
                    <a:lnTo>
                      <a:pt x="18" y="0"/>
                    </a:lnTo>
                    <a:lnTo>
                      <a:pt x="12" y="0"/>
                    </a:lnTo>
                    <a:lnTo>
                      <a:pt x="2" y="0"/>
                    </a:lnTo>
                    <a:lnTo>
                      <a:pt x="0" y="0"/>
                    </a:lnTo>
                    <a:lnTo>
                      <a:pt x="6" y="0"/>
                    </a:lnTo>
                    <a:lnTo>
                      <a:pt x="10" y="0"/>
                    </a:lnTo>
                    <a:lnTo>
                      <a:pt x="13" y="0"/>
                    </a:lnTo>
                    <a:lnTo>
                      <a:pt x="18" y="0"/>
                    </a:lnTo>
                    <a:lnTo>
                      <a:pt x="21" y="0"/>
                    </a:lnTo>
                    <a:lnTo>
                      <a:pt x="26" y="0"/>
                    </a:lnTo>
                  </a:path>
                </a:pathLst>
              </a:custGeom>
              <a:solidFill>
                <a:srgbClr val="201000"/>
              </a:solidFill>
              <a:ln w="9525" cap="rnd">
                <a:noFill/>
                <a:round/>
                <a:headEnd type="none" w="sm" len="sm"/>
                <a:tailEnd type="none" w="sm" len="sm"/>
              </a:ln>
            </p:spPr>
            <p:txBody>
              <a:bodyPr/>
              <a:lstStyle/>
              <a:p>
                <a:endParaRPr lang="es-ES"/>
              </a:p>
            </p:txBody>
          </p:sp>
          <p:sp>
            <p:nvSpPr>
              <p:cNvPr id="106690" name="Freeform 1146"/>
              <p:cNvSpPr>
                <a:spLocks/>
              </p:cNvSpPr>
              <p:nvPr/>
            </p:nvSpPr>
            <p:spPr bwMode="auto">
              <a:xfrm>
                <a:off x="604" y="3095"/>
                <a:ext cx="1" cy="26"/>
              </a:xfrm>
              <a:custGeom>
                <a:avLst/>
                <a:gdLst>
                  <a:gd name="T0" fmla="*/ 0 w 1"/>
                  <a:gd name="T1" fmla="*/ 0 h 26"/>
                  <a:gd name="T2" fmla="*/ 0 w 1"/>
                  <a:gd name="T3" fmla="*/ 25 h 26"/>
                  <a:gd name="T4" fmla="*/ 0 w 1"/>
                  <a:gd name="T5" fmla="*/ 0 h 26"/>
                  <a:gd name="T6" fmla="*/ 0 60000 65536"/>
                  <a:gd name="T7" fmla="*/ 0 60000 65536"/>
                  <a:gd name="T8" fmla="*/ 0 60000 65536"/>
                  <a:gd name="T9" fmla="*/ 0 w 1"/>
                  <a:gd name="T10" fmla="*/ 0 h 26"/>
                  <a:gd name="T11" fmla="*/ 1 w 1"/>
                  <a:gd name="T12" fmla="*/ 26 h 26"/>
                </a:gdLst>
                <a:ahLst/>
                <a:cxnLst>
                  <a:cxn ang="T6">
                    <a:pos x="T0" y="T1"/>
                  </a:cxn>
                  <a:cxn ang="T7">
                    <a:pos x="T2" y="T3"/>
                  </a:cxn>
                  <a:cxn ang="T8">
                    <a:pos x="T4" y="T5"/>
                  </a:cxn>
                </a:cxnLst>
                <a:rect l="T9" t="T10" r="T11" b="T12"/>
                <a:pathLst>
                  <a:path w="1" h="26">
                    <a:moveTo>
                      <a:pt x="0" y="0"/>
                    </a:moveTo>
                    <a:lnTo>
                      <a:pt x="0"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691" name="Freeform 1147"/>
              <p:cNvSpPr>
                <a:spLocks/>
              </p:cNvSpPr>
              <p:nvPr/>
            </p:nvSpPr>
            <p:spPr bwMode="auto">
              <a:xfrm>
                <a:off x="553" y="3076"/>
                <a:ext cx="28" cy="26"/>
              </a:xfrm>
              <a:custGeom>
                <a:avLst/>
                <a:gdLst>
                  <a:gd name="T0" fmla="*/ 27 w 28"/>
                  <a:gd name="T1" fmla="*/ 5 h 26"/>
                  <a:gd name="T2" fmla="*/ 22 w 28"/>
                  <a:gd name="T3" fmla="*/ 0 h 26"/>
                  <a:gd name="T4" fmla="*/ 15 w 28"/>
                  <a:gd name="T5" fmla="*/ 0 h 26"/>
                  <a:gd name="T6" fmla="*/ 5 w 28"/>
                  <a:gd name="T7" fmla="*/ 0 h 26"/>
                  <a:gd name="T8" fmla="*/ 2 w 28"/>
                  <a:gd name="T9" fmla="*/ 2 h 26"/>
                  <a:gd name="T10" fmla="*/ 2 w 28"/>
                  <a:gd name="T11" fmla="*/ 6 h 26"/>
                  <a:gd name="T12" fmla="*/ 2 w 28"/>
                  <a:gd name="T13" fmla="*/ 10 h 26"/>
                  <a:gd name="T14" fmla="*/ 2 w 28"/>
                  <a:gd name="T15" fmla="*/ 11 h 26"/>
                  <a:gd name="T16" fmla="*/ 2 w 28"/>
                  <a:gd name="T17" fmla="*/ 14 h 26"/>
                  <a:gd name="T18" fmla="*/ 2 w 28"/>
                  <a:gd name="T19" fmla="*/ 18 h 26"/>
                  <a:gd name="T20" fmla="*/ 9 w 28"/>
                  <a:gd name="T21" fmla="*/ 22 h 26"/>
                  <a:gd name="T22" fmla="*/ 12 w 28"/>
                  <a:gd name="T23" fmla="*/ 22 h 26"/>
                  <a:gd name="T24" fmla="*/ 18 w 28"/>
                  <a:gd name="T25" fmla="*/ 22 h 26"/>
                  <a:gd name="T26" fmla="*/ 12 w 28"/>
                  <a:gd name="T27" fmla="*/ 25 h 26"/>
                  <a:gd name="T28" fmla="*/ 5 w 28"/>
                  <a:gd name="T29" fmla="*/ 22 h 26"/>
                  <a:gd name="T30" fmla="*/ 2 w 28"/>
                  <a:gd name="T31" fmla="*/ 18 h 26"/>
                  <a:gd name="T32" fmla="*/ 2 w 28"/>
                  <a:gd name="T33" fmla="*/ 13 h 26"/>
                  <a:gd name="T34" fmla="*/ 0 w 28"/>
                  <a:gd name="T35" fmla="*/ 8 h 26"/>
                  <a:gd name="T36" fmla="*/ 0 w 28"/>
                  <a:gd name="T37" fmla="*/ 6 h 26"/>
                  <a:gd name="T38" fmla="*/ 2 w 28"/>
                  <a:gd name="T39" fmla="*/ 1 h 26"/>
                  <a:gd name="T40" fmla="*/ 2 w 28"/>
                  <a:gd name="T41" fmla="*/ 0 h 26"/>
                  <a:gd name="T42" fmla="*/ 12 w 28"/>
                  <a:gd name="T43" fmla="*/ 0 h 26"/>
                  <a:gd name="T44" fmla="*/ 22 w 28"/>
                  <a:gd name="T45" fmla="*/ 0 h 26"/>
                  <a:gd name="T46" fmla="*/ 27 w 28"/>
                  <a:gd name="T47" fmla="*/ 0 h 26"/>
                  <a:gd name="T48" fmla="*/ 27 w 28"/>
                  <a:gd name="T49" fmla="*/ 5 h 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
                  <a:gd name="T76" fmla="*/ 0 h 26"/>
                  <a:gd name="T77" fmla="*/ 28 w 28"/>
                  <a:gd name="T78" fmla="*/ 26 h 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 h="26">
                    <a:moveTo>
                      <a:pt x="27" y="5"/>
                    </a:moveTo>
                    <a:lnTo>
                      <a:pt x="22" y="0"/>
                    </a:lnTo>
                    <a:lnTo>
                      <a:pt x="15" y="0"/>
                    </a:lnTo>
                    <a:lnTo>
                      <a:pt x="5" y="0"/>
                    </a:lnTo>
                    <a:lnTo>
                      <a:pt x="2" y="2"/>
                    </a:lnTo>
                    <a:lnTo>
                      <a:pt x="2" y="6"/>
                    </a:lnTo>
                    <a:lnTo>
                      <a:pt x="2" y="10"/>
                    </a:lnTo>
                    <a:lnTo>
                      <a:pt x="2" y="11"/>
                    </a:lnTo>
                    <a:lnTo>
                      <a:pt x="2" y="14"/>
                    </a:lnTo>
                    <a:lnTo>
                      <a:pt x="2" y="18"/>
                    </a:lnTo>
                    <a:lnTo>
                      <a:pt x="9" y="22"/>
                    </a:lnTo>
                    <a:lnTo>
                      <a:pt x="12" y="22"/>
                    </a:lnTo>
                    <a:lnTo>
                      <a:pt x="18" y="22"/>
                    </a:lnTo>
                    <a:lnTo>
                      <a:pt x="12" y="25"/>
                    </a:lnTo>
                    <a:lnTo>
                      <a:pt x="5" y="22"/>
                    </a:lnTo>
                    <a:lnTo>
                      <a:pt x="2" y="18"/>
                    </a:lnTo>
                    <a:lnTo>
                      <a:pt x="2" y="13"/>
                    </a:lnTo>
                    <a:lnTo>
                      <a:pt x="0" y="8"/>
                    </a:lnTo>
                    <a:lnTo>
                      <a:pt x="0" y="6"/>
                    </a:lnTo>
                    <a:lnTo>
                      <a:pt x="2" y="1"/>
                    </a:lnTo>
                    <a:lnTo>
                      <a:pt x="2" y="0"/>
                    </a:lnTo>
                    <a:lnTo>
                      <a:pt x="12" y="0"/>
                    </a:lnTo>
                    <a:lnTo>
                      <a:pt x="22" y="0"/>
                    </a:lnTo>
                    <a:lnTo>
                      <a:pt x="27" y="0"/>
                    </a:lnTo>
                    <a:lnTo>
                      <a:pt x="27" y="5"/>
                    </a:lnTo>
                  </a:path>
                </a:pathLst>
              </a:custGeom>
              <a:solidFill>
                <a:srgbClr val="402000"/>
              </a:solidFill>
              <a:ln w="9525" cap="rnd">
                <a:noFill/>
                <a:round/>
                <a:headEnd type="none" w="sm" len="sm"/>
                <a:tailEnd type="none" w="sm" len="sm"/>
              </a:ln>
            </p:spPr>
            <p:txBody>
              <a:bodyPr/>
              <a:lstStyle/>
              <a:p>
                <a:endParaRPr lang="es-ES"/>
              </a:p>
            </p:txBody>
          </p:sp>
          <p:sp>
            <p:nvSpPr>
              <p:cNvPr id="106692" name="Freeform 1148"/>
              <p:cNvSpPr>
                <a:spLocks/>
              </p:cNvSpPr>
              <p:nvPr/>
            </p:nvSpPr>
            <p:spPr bwMode="auto">
              <a:xfrm>
                <a:off x="518" y="3037"/>
                <a:ext cx="87" cy="84"/>
              </a:xfrm>
              <a:custGeom>
                <a:avLst/>
                <a:gdLst>
                  <a:gd name="T0" fmla="*/ 79 w 87"/>
                  <a:gd name="T1" fmla="*/ 31 h 84"/>
                  <a:gd name="T2" fmla="*/ 75 w 87"/>
                  <a:gd name="T3" fmla="*/ 30 h 84"/>
                  <a:gd name="T4" fmla="*/ 59 w 87"/>
                  <a:gd name="T5" fmla="*/ 33 h 84"/>
                  <a:gd name="T6" fmla="*/ 71 w 87"/>
                  <a:gd name="T7" fmla="*/ 26 h 84"/>
                  <a:gd name="T8" fmla="*/ 56 w 87"/>
                  <a:gd name="T9" fmla="*/ 33 h 84"/>
                  <a:gd name="T10" fmla="*/ 52 w 87"/>
                  <a:gd name="T11" fmla="*/ 38 h 84"/>
                  <a:gd name="T12" fmla="*/ 50 w 87"/>
                  <a:gd name="T13" fmla="*/ 38 h 84"/>
                  <a:gd name="T14" fmla="*/ 50 w 87"/>
                  <a:gd name="T15" fmla="*/ 41 h 84"/>
                  <a:gd name="T16" fmla="*/ 45 w 87"/>
                  <a:gd name="T17" fmla="*/ 42 h 84"/>
                  <a:gd name="T18" fmla="*/ 55 w 87"/>
                  <a:gd name="T19" fmla="*/ 45 h 84"/>
                  <a:gd name="T20" fmla="*/ 44 w 87"/>
                  <a:gd name="T21" fmla="*/ 45 h 84"/>
                  <a:gd name="T22" fmla="*/ 44 w 87"/>
                  <a:gd name="T23" fmla="*/ 47 h 84"/>
                  <a:gd name="T24" fmla="*/ 45 w 87"/>
                  <a:gd name="T25" fmla="*/ 50 h 84"/>
                  <a:gd name="T26" fmla="*/ 52 w 87"/>
                  <a:gd name="T27" fmla="*/ 52 h 84"/>
                  <a:gd name="T28" fmla="*/ 35 w 87"/>
                  <a:gd name="T29" fmla="*/ 51 h 84"/>
                  <a:gd name="T30" fmla="*/ 34 w 87"/>
                  <a:gd name="T31" fmla="*/ 53 h 84"/>
                  <a:gd name="T32" fmla="*/ 34 w 87"/>
                  <a:gd name="T33" fmla="*/ 59 h 84"/>
                  <a:gd name="T34" fmla="*/ 43 w 87"/>
                  <a:gd name="T35" fmla="*/ 61 h 84"/>
                  <a:gd name="T36" fmla="*/ 32 w 87"/>
                  <a:gd name="T37" fmla="*/ 61 h 84"/>
                  <a:gd name="T38" fmla="*/ 41 w 87"/>
                  <a:gd name="T39" fmla="*/ 65 h 84"/>
                  <a:gd name="T40" fmla="*/ 39 w 87"/>
                  <a:gd name="T41" fmla="*/ 68 h 84"/>
                  <a:gd name="T42" fmla="*/ 35 w 87"/>
                  <a:gd name="T43" fmla="*/ 71 h 84"/>
                  <a:gd name="T44" fmla="*/ 43 w 87"/>
                  <a:gd name="T45" fmla="*/ 75 h 84"/>
                  <a:gd name="T46" fmla="*/ 30 w 87"/>
                  <a:gd name="T47" fmla="*/ 73 h 84"/>
                  <a:gd name="T48" fmla="*/ 32 w 87"/>
                  <a:gd name="T49" fmla="*/ 76 h 84"/>
                  <a:gd name="T50" fmla="*/ 31 w 87"/>
                  <a:gd name="T51" fmla="*/ 76 h 84"/>
                  <a:gd name="T52" fmla="*/ 28 w 87"/>
                  <a:gd name="T53" fmla="*/ 80 h 84"/>
                  <a:gd name="T54" fmla="*/ 27 w 87"/>
                  <a:gd name="T55" fmla="*/ 80 h 84"/>
                  <a:gd name="T56" fmla="*/ 20 w 87"/>
                  <a:gd name="T57" fmla="*/ 76 h 84"/>
                  <a:gd name="T58" fmla="*/ 11 w 87"/>
                  <a:gd name="T59" fmla="*/ 75 h 84"/>
                  <a:gd name="T60" fmla="*/ 14 w 87"/>
                  <a:gd name="T61" fmla="*/ 71 h 84"/>
                  <a:gd name="T62" fmla="*/ 10 w 87"/>
                  <a:gd name="T63" fmla="*/ 62 h 84"/>
                  <a:gd name="T64" fmla="*/ 0 w 87"/>
                  <a:gd name="T65" fmla="*/ 42 h 84"/>
                  <a:gd name="T66" fmla="*/ 1 w 87"/>
                  <a:gd name="T67" fmla="*/ 21 h 84"/>
                  <a:gd name="T68" fmla="*/ 8 w 87"/>
                  <a:gd name="T69" fmla="*/ 11 h 84"/>
                  <a:gd name="T70" fmla="*/ 20 w 87"/>
                  <a:gd name="T71" fmla="*/ 1 h 84"/>
                  <a:gd name="T72" fmla="*/ 41 w 87"/>
                  <a:gd name="T73" fmla="*/ 0 h 84"/>
                  <a:gd name="T74" fmla="*/ 62 w 87"/>
                  <a:gd name="T75" fmla="*/ 1 h 84"/>
                  <a:gd name="T76" fmla="*/ 78 w 87"/>
                  <a:gd name="T77" fmla="*/ 9 h 84"/>
                  <a:gd name="T78" fmla="*/ 86 w 87"/>
                  <a:gd name="T79" fmla="*/ 22 h 8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7"/>
                  <a:gd name="T121" fmla="*/ 0 h 84"/>
                  <a:gd name="T122" fmla="*/ 87 w 87"/>
                  <a:gd name="T123" fmla="*/ 84 h 8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7" h="84">
                    <a:moveTo>
                      <a:pt x="86" y="22"/>
                    </a:moveTo>
                    <a:lnTo>
                      <a:pt x="79" y="31"/>
                    </a:lnTo>
                    <a:lnTo>
                      <a:pt x="71" y="34"/>
                    </a:lnTo>
                    <a:lnTo>
                      <a:pt x="75" y="30"/>
                    </a:lnTo>
                    <a:lnTo>
                      <a:pt x="67" y="31"/>
                    </a:lnTo>
                    <a:lnTo>
                      <a:pt x="59" y="33"/>
                    </a:lnTo>
                    <a:lnTo>
                      <a:pt x="67" y="30"/>
                    </a:lnTo>
                    <a:lnTo>
                      <a:pt x="71" y="26"/>
                    </a:lnTo>
                    <a:lnTo>
                      <a:pt x="61" y="31"/>
                    </a:lnTo>
                    <a:lnTo>
                      <a:pt x="56" y="33"/>
                    </a:lnTo>
                    <a:lnTo>
                      <a:pt x="49" y="34"/>
                    </a:lnTo>
                    <a:lnTo>
                      <a:pt x="52" y="38"/>
                    </a:lnTo>
                    <a:lnTo>
                      <a:pt x="55" y="38"/>
                    </a:lnTo>
                    <a:lnTo>
                      <a:pt x="50" y="38"/>
                    </a:lnTo>
                    <a:lnTo>
                      <a:pt x="45" y="38"/>
                    </a:lnTo>
                    <a:lnTo>
                      <a:pt x="50" y="41"/>
                    </a:lnTo>
                    <a:lnTo>
                      <a:pt x="55" y="43"/>
                    </a:lnTo>
                    <a:lnTo>
                      <a:pt x="45" y="42"/>
                    </a:lnTo>
                    <a:lnTo>
                      <a:pt x="52" y="44"/>
                    </a:lnTo>
                    <a:lnTo>
                      <a:pt x="55" y="45"/>
                    </a:lnTo>
                    <a:lnTo>
                      <a:pt x="50" y="45"/>
                    </a:lnTo>
                    <a:lnTo>
                      <a:pt x="44" y="45"/>
                    </a:lnTo>
                    <a:lnTo>
                      <a:pt x="52" y="48"/>
                    </a:lnTo>
                    <a:lnTo>
                      <a:pt x="44" y="47"/>
                    </a:lnTo>
                    <a:lnTo>
                      <a:pt x="43" y="46"/>
                    </a:lnTo>
                    <a:lnTo>
                      <a:pt x="45" y="50"/>
                    </a:lnTo>
                    <a:lnTo>
                      <a:pt x="49" y="51"/>
                    </a:lnTo>
                    <a:lnTo>
                      <a:pt x="52" y="52"/>
                    </a:lnTo>
                    <a:lnTo>
                      <a:pt x="43" y="52"/>
                    </a:lnTo>
                    <a:lnTo>
                      <a:pt x="35" y="51"/>
                    </a:lnTo>
                    <a:lnTo>
                      <a:pt x="32" y="50"/>
                    </a:lnTo>
                    <a:lnTo>
                      <a:pt x="34" y="53"/>
                    </a:lnTo>
                    <a:lnTo>
                      <a:pt x="31" y="54"/>
                    </a:lnTo>
                    <a:lnTo>
                      <a:pt x="34" y="59"/>
                    </a:lnTo>
                    <a:lnTo>
                      <a:pt x="38" y="60"/>
                    </a:lnTo>
                    <a:lnTo>
                      <a:pt x="43" y="61"/>
                    </a:lnTo>
                    <a:lnTo>
                      <a:pt x="39" y="61"/>
                    </a:lnTo>
                    <a:lnTo>
                      <a:pt x="32" y="61"/>
                    </a:lnTo>
                    <a:lnTo>
                      <a:pt x="36" y="63"/>
                    </a:lnTo>
                    <a:lnTo>
                      <a:pt x="41" y="65"/>
                    </a:lnTo>
                    <a:lnTo>
                      <a:pt x="46" y="68"/>
                    </a:lnTo>
                    <a:lnTo>
                      <a:pt x="39" y="68"/>
                    </a:lnTo>
                    <a:lnTo>
                      <a:pt x="33" y="68"/>
                    </a:lnTo>
                    <a:lnTo>
                      <a:pt x="35" y="71"/>
                    </a:lnTo>
                    <a:lnTo>
                      <a:pt x="38" y="73"/>
                    </a:lnTo>
                    <a:lnTo>
                      <a:pt x="43" y="75"/>
                    </a:lnTo>
                    <a:lnTo>
                      <a:pt x="36" y="75"/>
                    </a:lnTo>
                    <a:lnTo>
                      <a:pt x="30" y="73"/>
                    </a:lnTo>
                    <a:lnTo>
                      <a:pt x="28" y="71"/>
                    </a:lnTo>
                    <a:lnTo>
                      <a:pt x="32" y="76"/>
                    </a:lnTo>
                    <a:lnTo>
                      <a:pt x="38" y="76"/>
                    </a:lnTo>
                    <a:lnTo>
                      <a:pt x="31" y="76"/>
                    </a:lnTo>
                    <a:lnTo>
                      <a:pt x="27" y="76"/>
                    </a:lnTo>
                    <a:lnTo>
                      <a:pt x="28" y="80"/>
                    </a:lnTo>
                    <a:lnTo>
                      <a:pt x="31" y="83"/>
                    </a:lnTo>
                    <a:lnTo>
                      <a:pt x="27" y="80"/>
                    </a:lnTo>
                    <a:lnTo>
                      <a:pt x="21" y="76"/>
                    </a:lnTo>
                    <a:lnTo>
                      <a:pt x="20" y="76"/>
                    </a:lnTo>
                    <a:lnTo>
                      <a:pt x="16" y="76"/>
                    </a:lnTo>
                    <a:lnTo>
                      <a:pt x="11" y="75"/>
                    </a:lnTo>
                    <a:lnTo>
                      <a:pt x="14" y="75"/>
                    </a:lnTo>
                    <a:lnTo>
                      <a:pt x="14" y="71"/>
                    </a:lnTo>
                    <a:lnTo>
                      <a:pt x="14" y="68"/>
                    </a:lnTo>
                    <a:lnTo>
                      <a:pt x="10" y="62"/>
                    </a:lnTo>
                    <a:lnTo>
                      <a:pt x="3" y="55"/>
                    </a:lnTo>
                    <a:lnTo>
                      <a:pt x="0" y="42"/>
                    </a:lnTo>
                    <a:lnTo>
                      <a:pt x="0" y="30"/>
                    </a:lnTo>
                    <a:lnTo>
                      <a:pt x="1" y="21"/>
                    </a:lnTo>
                    <a:lnTo>
                      <a:pt x="8" y="16"/>
                    </a:lnTo>
                    <a:lnTo>
                      <a:pt x="8" y="11"/>
                    </a:lnTo>
                    <a:lnTo>
                      <a:pt x="12" y="6"/>
                    </a:lnTo>
                    <a:lnTo>
                      <a:pt x="20" y="1"/>
                    </a:lnTo>
                    <a:lnTo>
                      <a:pt x="29" y="0"/>
                    </a:lnTo>
                    <a:lnTo>
                      <a:pt x="41" y="0"/>
                    </a:lnTo>
                    <a:lnTo>
                      <a:pt x="52" y="0"/>
                    </a:lnTo>
                    <a:lnTo>
                      <a:pt x="62" y="1"/>
                    </a:lnTo>
                    <a:lnTo>
                      <a:pt x="71" y="6"/>
                    </a:lnTo>
                    <a:lnTo>
                      <a:pt x="78" y="9"/>
                    </a:lnTo>
                    <a:lnTo>
                      <a:pt x="83" y="12"/>
                    </a:lnTo>
                    <a:lnTo>
                      <a:pt x="86" y="22"/>
                    </a:lnTo>
                  </a:path>
                </a:pathLst>
              </a:custGeom>
              <a:solidFill>
                <a:srgbClr val="201000"/>
              </a:solidFill>
              <a:ln w="9525" cap="rnd">
                <a:noFill/>
                <a:round/>
                <a:headEnd type="none" w="sm" len="sm"/>
                <a:tailEnd type="none" w="sm" len="sm"/>
              </a:ln>
            </p:spPr>
            <p:txBody>
              <a:bodyPr/>
              <a:lstStyle/>
              <a:p>
                <a:endParaRPr lang="es-ES"/>
              </a:p>
            </p:txBody>
          </p:sp>
          <p:sp>
            <p:nvSpPr>
              <p:cNvPr id="106693" name="Freeform 1149"/>
              <p:cNvSpPr>
                <a:spLocks/>
              </p:cNvSpPr>
              <p:nvPr/>
            </p:nvSpPr>
            <p:spPr bwMode="auto">
              <a:xfrm>
                <a:off x="521" y="3039"/>
                <a:ext cx="84" cy="75"/>
              </a:xfrm>
              <a:custGeom>
                <a:avLst/>
                <a:gdLst>
                  <a:gd name="T0" fmla="*/ 42 w 84"/>
                  <a:gd name="T1" fmla="*/ 33 h 75"/>
                  <a:gd name="T2" fmla="*/ 38 w 84"/>
                  <a:gd name="T3" fmla="*/ 34 h 75"/>
                  <a:gd name="T4" fmla="*/ 37 w 84"/>
                  <a:gd name="T5" fmla="*/ 38 h 75"/>
                  <a:gd name="T6" fmla="*/ 35 w 84"/>
                  <a:gd name="T7" fmla="*/ 40 h 75"/>
                  <a:gd name="T8" fmla="*/ 30 w 84"/>
                  <a:gd name="T9" fmla="*/ 43 h 75"/>
                  <a:gd name="T10" fmla="*/ 27 w 84"/>
                  <a:gd name="T11" fmla="*/ 48 h 75"/>
                  <a:gd name="T12" fmla="*/ 26 w 84"/>
                  <a:gd name="T13" fmla="*/ 52 h 75"/>
                  <a:gd name="T14" fmla="*/ 28 w 84"/>
                  <a:gd name="T15" fmla="*/ 55 h 75"/>
                  <a:gd name="T16" fmla="*/ 36 w 84"/>
                  <a:gd name="T17" fmla="*/ 62 h 75"/>
                  <a:gd name="T18" fmla="*/ 30 w 84"/>
                  <a:gd name="T19" fmla="*/ 60 h 75"/>
                  <a:gd name="T20" fmla="*/ 33 w 84"/>
                  <a:gd name="T21" fmla="*/ 67 h 75"/>
                  <a:gd name="T22" fmla="*/ 25 w 84"/>
                  <a:gd name="T23" fmla="*/ 64 h 75"/>
                  <a:gd name="T24" fmla="*/ 27 w 84"/>
                  <a:gd name="T25" fmla="*/ 70 h 75"/>
                  <a:gd name="T26" fmla="*/ 25 w 84"/>
                  <a:gd name="T27" fmla="*/ 74 h 75"/>
                  <a:gd name="T28" fmla="*/ 14 w 84"/>
                  <a:gd name="T29" fmla="*/ 71 h 75"/>
                  <a:gd name="T30" fmla="*/ 14 w 84"/>
                  <a:gd name="T31" fmla="*/ 62 h 75"/>
                  <a:gd name="T32" fmla="*/ 2 w 84"/>
                  <a:gd name="T33" fmla="*/ 48 h 75"/>
                  <a:gd name="T34" fmla="*/ 0 w 84"/>
                  <a:gd name="T35" fmla="*/ 28 h 75"/>
                  <a:gd name="T36" fmla="*/ 8 w 84"/>
                  <a:gd name="T37" fmla="*/ 14 h 75"/>
                  <a:gd name="T38" fmla="*/ 8 w 84"/>
                  <a:gd name="T39" fmla="*/ 27 h 75"/>
                  <a:gd name="T40" fmla="*/ 8 w 84"/>
                  <a:gd name="T41" fmla="*/ 14 h 75"/>
                  <a:gd name="T42" fmla="*/ 16 w 84"/>
                  <a:gd name="T43" fmla="*/ 22 h 75"/>
                  <a:gd name="T44" fmla="*/ 8 w 84"/>
                  <a:gd name="T45" fmla="*/ 13 h 75"/>
                  <a:gd name="T46" fmla="*/ 16 w 84"/>
                  <a:gd name="T47" fmla="*/ 10 h 75"/>
                  <a:gd name="T48" fmla="*/ 9 w 84"/>
                  <a:gd name="T49" fmla="*/ 12 h 75"/>
                  <a:gd name="T50" fmla="*/ 15 w 84"/>
                  <a:gd name="T51" fmla="*/ 3 h 75"/>
                  <a:gd name="T52" fmla="*/ 32 w 84"/>
                  <a:gd name="T53" fmla="*/ 0 h 75"/>
                  <a:gd name="T54" fmla="*/ 51 w 84"/>
                  <a:gd name="T55" fmla="*/ 0 h 75"/>
                  <a:gd name="T56" fmla="*/ 70 w 84"/>
                  <a:gd name="T57" fmla="*/ 5 h 75"/>
                  <a:gd name="T58" fmla="*/ 81 w 84"/>
                  <a:gd name="T59" fmla="*/ 11 h 75"/>
                  <a:gd name="T60" fmla="*/ 81 w 84"/>
                  <a:gd name="T61" fmla="*/ 20 h 75"/>
                  <a:gd name="T62" fmla="*/ 78 w 84"/>
                  <a:gd name="T63" fmla="*/ 27 h 75"/>
                  <a:gd name="T64" fmla="*/ 77 w 84"/>
                  <a:gd name="T65" fmla="*/ 26 h 75"/>
                  <a:gd name="T66" fmla="*/ 73 w 84"/>
                  <a:gd name="T67" fmla="*/ 25 h 75"/>
                  <a:gd name="T68" fmla="*/ 71 w 84"/>
                  <a:gd name="T69" fmla="*/ 25 h 75"/>
                  <a:gd name="T70" fmla="*/ 71 w 84"/>
                  <a:gd name="T71" fmla="*/ 19 h 75"/>
                  <a:gd name="T72" fmla="*/ 59 w 84"/>
                  <a:gd name="T73" fmla="*/ 27 h 75"/>
                  <a:gd name="T74" fmla="*/ 45 w 84"/>
                  <a:gd name="T75" fmla="*/ 28 h 75"/>
                  <a:gd name="T76" fmla="*/ 47 w 84"/>
                  <a:gd name="T77" fmla="*/ 33 h 7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4"/>
                  <a:gd name="T118" fmla="*/ 0 h 75"/>
                  <a:gd name="T119" fmla="*/ 84 w 84"/>
                  <a:gd name="T120" fmla="*/ 75 h 7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4" h="75">
                    <a:moveTo>
                      <a:pt x="47" y="33"/>
                    </a:moveTo>
                    <a:lnTo>
                      <a:pt x="42" y="33"/>
                    </a:lnTo>
                    <a:lnTo>
                      <a:pt x="45" y="37"/>
                    </a:lnTo>
                    <a:lnTo>
                      <a:pt x="38" y="34"/>
                    </a:lnTo>
                    <a:lnTo>
                      <a:pt x="45" y="40"/>
                    </a:lnTo>
                    <a:lnTo>
                      <a:pt x="37" y="38"/>
                    </a:lnTo>
                    <a:lnTo>
                      <a:pt x="45" y="43"/>
                    </a:lnTo>
                    <a:lnTo>
                      <a:pt x="35" y="40"/>
                    </a:lnTo>
                    <a:lnTo>
                      <a:pt x="42" y="45"/>
                    </a:lnTo>
                    <a:lnTo>
                      <a:pt x="30" y="43"/>
                    </a:lnTo>
                    <a:lnTo>
                      <a:pt x="25" y="43"/>
                    </a:lnTo>
                    <a:lnTo>
                      <a:pt x="27" y="48"/>
                    </a:lnTo>
                    <a:lnTo>
                      <a:pt x="25" y="48"/>
                    </a:lnTo>
                    <a:lnTo>
                      <a:pt x="26" y="52"/>
                    </a:lnTo>
                    <a:lnTo>
                      <a:pt x="33" y="55"/>
                    </a:lnTo>
                    <a:lnTo>
                      <a:pt x="28" y="55"/>
                    </a:lnTo>
                    <a:lnTo>
                      <a:pt x="33" y="59"/>
                    </a:lnTo>
                    <a:lnTo>
                      <a:pt x="36" y="62"/>
                    </a:lnTo>
                    <a:lnTo>
                      <a:pt x="32" y="61"/>
                    </a:lnTo>
                    <a:lnTo>
                      <a:pt x="30" y="60"/>
                    </a:lnTo>
                    <a:lnTo>
                      <a:pt x="31" y="64"/>
                    </a:lnTo>
                    <a:lnTo>
                      <a:pt x="33" y="67"/>
                    </a:lnTo>
                    <a:lnTo>
                      <a:pt x="27" y="67"/>
                    </a:lnTo>
                    <a:lnTo>
                      <a:pt x="25" y="64"/>
                    </a:lnTo>
                    <a:lnTo>
                      <a:pt x="26" y="67"/>
                    </a:lnTo>
                    <a:lnTo>
                      <a:pt x="27" y="70"/>
                    </a:lnTo>
                    <a:lnTo>
                      <a:pt x="22" y="67"/>
                    </a:lnTo>
                    <a:lnTo>
                      <a:pt x="25" y="74"/>
                    </a:lnTo>
                    <a:lnTo>
                      <a:pt x="20" y="69"/>
                    </a:lnTo>
                    <a:lnTo>
                      <a:pt x="14" y="71"/>
                    </a:lnTo>
                    <a:lnTo>
                      <a:pt x="15" y="67"/>
                    </a:lnTo>
                    <a:lnTo>
                      <a:pt x="14" y="62"/>
                    </a:lnTo>
                    <a:lnTo>
                      <a:pt x="9" y="58"/>
                    </a:lnTo>
                    <a:lnTo>
                      <a:pt x="2" y="48"/>
                    </a:lnTo>
                    <a:lnTo>
                      <a:pt x="0" y="38"/>
                    </a:lnTo>
                    <a:lnTo>
                      <a:pt x="0" y="28"/>
                    </a:lnTo>
                    <a:lnTo>
                      <a:pt x="1" y="19"/>
                    </a:lnTo>
                    <a:lnTo>
                      <a:pt x="8" y="14"/>
                    </a:lnTo>
                    <a:lnTo>
                      <a:pt x="4" y="19"/>
                    </a:lnTo>
                    <a:lnTo>
                      <a:pt x="8" y="27"/>
                    </a:lnTo>
                    <a:lnTo>
                      <a:pt x="8" y="20"/>
                    </a:lnTo>
                    <a:lnTo>
                      <a:pt x="8" y="14"/>
                    </a:lnTo>
                    <a:lnTo>
                      <a:pt x="12" y="17"/>
                    </a:lnTo>
                    <a:lnTo>
                      <a:pt x="16" y="22"/>
                    </a:lnTo>
                    <a:lnTo>
                      <a:pt x="12" y="16"/>
                    </a:lnTo>
                    <a:lnTo>
                      <a:pt x="8" y="13"/>
                    </a:lnTo>
                    <a:lnTo>
                      <a:pt x="11" y="12"/>
                    </a:lnTo>
                    <a:lnTo>
                      <a:pt x="16" y="10"/>
                    </a:lnTo>
                    <a:lnTo>
                      <a:pt x="12" y="10"/>
                    </a:lnTo>
                    <a:lnTo>
                      <a:pt x="9" y="12"/>
                    </a:lnTo>
                    <a:lnTo>
                      <a:pt x="9" y="8"/>
                    </a:lnTo>
                    <a:lnTo>
                      <a:pt x="15" y="3"/>
                    </a:lnTo>
                    <a:lnTo>
                      <a:pt x="20" y="0"/>
                    </a:lnTo>
                    <a:lnTo>
                      <a:pt x="32" y="0"/>
                    </a:lnTo>
                    <a:lnTo>
                      <a:pt x="44" y="0"/>
                    </a:lnTo>
                    <a:lnTo>
                      <a:pt x="51" y="0"/>
                    </a:lnTo>
                    <a:lnTo>
                      <a:pt x="62" y="1"/>
                    </a:lnTo>
                    <a:lnTo>
                      <a:pt x="70" y="5"/>
                    </a:lnTo>
                    <a:lnTo>
                      <a:pt x="79" y="8"/>
                    </a:lnTo>
                    <a:lnTo>
                      <a:pt x="81" y="11"/>
                    </a:lnTo>
                    <a:lnTo>
                      <a:pt x="83" y="16"/>
                    </a:lnTo>
                    <a:lnTo>
                      <a:pt x="81" y="20"/>
                    </a:lnTo>
                    <a:lnTo>
                      <a:pt x="80" y="25"/>
                    </a:lnTo>
                    <a:lnTo>
                      <a:pt x="78" y="27"/>
                    </a:lnTo>
                    <a:lnTo>
                      <a:pt x="75" y="28"/>
                    </a:lnTo>
                    <a:lnTo>
                      <a:pt x="77" y="26"/>
                    </a:lnTo>
                    <a:lnTo>
                      <a:pt x="77" y="23"/>
                    </a:lnTo>
                    <a:lnTo>
                      <a:pt x="73" y="25"/>
                    </a:lnTo>
                    <a:lnTo>
                      <a:pt x="67" y="28"/>
                    </a:lnTo>
                    <a:lnTo>
                      <a:pt x="71" y="25"/>
                    </a:lnTo>
                    <a:lnTo>
                      <a:pt x="71" y="22"/>
                    </a:lnTo>
                    <a:lnTo>
                      <a:pt x="71" y="19"/>
                    </a:lnTo>
                    <a:lnTo>
                      <a:pt x="67" y="23"/>
                    </a:lnTo>
                    <a:lnTo>
                      <a:pt x="59" y="27"/>
                    </a:lnTo>
                    <a:lnTo>
                      <a:pt x="53" y="28"/>
                    </a:lnTo>
                    <a:lnTo>
                      <a:pt x="45" y="28"/>
                    </a:lnTo>
                    <a:lnTo>
                      <a:pt x="44" y="28"/>
                    </a:lnTo>
                    <a:lnTo>
                      <a:pt x="47" y="33"/>
                    </a:lnTo>
                  </a:path>
                </a:pathLst>
              </a:custGeom>
              <a:solidFill>
                <a:srgbClr val="603000"/>
              </a:solidFill>
              <a:ln w="9525" cap="rnd">
                <a:noFill/>
                <a:round/>
                <a:headEnd type="none" w="sm" len="sm"/>
                <a:tailEnd type="none" w="sm" len="sm"/>
              </a:ln>
            </p:spPr>
            <p:txBody>
              <a:bodyPr/>
              <a:lstStyle/>
              <a:p>
                <a:endParaRPr lang="es-ES"/>
              </a:p>
            </p:txBody>
          </p:sp>
          <p:sp>
            <p:nvSpPr>
              <p:cNvPr id="106694" name="Freeform 1150"/>
              <p:cNvSpPr>
                <a:spLocks/>
              </p:cNvSpPr>
              <p:nvPr/>
            </p:nvSpPr>
            <p:spPr bwMode="auto">
              <a:xfrm>
                <a:off x="660" y="3228"/>
                <a:ext cx="65" cy="35"/>
              </a:xfrm>
              <a:custGeom>
                <a:avLst/>
                <a:gdLst>
                  <a:gd name="T0" fmla="*/ 0 w 65"/>
                  <a:gd name="T1" fmla="*/ 19 h 35"/>
                  <a:gd name="T2" fmla="*/ 8 w 65"/>
                  <a:gd name="T3" fmla="*/ 18 h 35"/>
                  <a:gd name="T4" fmla="*/ 10 w 65"/>
                  <a:gd name="T5" fmla="*/ 17 h 35"/>
                  <a:gd name="T6" fmla="*/ 12 w 65"/>
                  <a:gd name="T7" fmla="*/ 17 h 35"/>
                  <a:gd name="T8" fmla="*/ 13 w 65"/>
                  <a:gd name="T9" fmla="*/ 14 h 35"/>
                  <a:gd name="T10" fmla="*/ 17 w 65"/>
                  <a:gd name="T11" fmla="*/ 10 h 35"/>
                  <a:gd name="T12" fmla="*/ 24 w 65"/>
                  <a:gd name="T13" fmla="*/ 6 h 35"/>
                  <a:gd name="T14" fmla="*/ 25 w 65"/>
                  <a:gd name="T15" fmla="*/ 3 h 35"/>
                  <a:gd name="T16" fmla="*/ 27 w 65"/>
                  <a:gd name="T17" fmla="*/ 1 h 35"/>
                  <a:gd name="T18" fmla="*/ 30 w 65"/>
                  <a:gd name="T19" fmla="*/ 1 h 35"/>
                  <a:gd name="T20" fmla="*/ 41 w 65"/>
                  <a:gd name="T21" fmla="*/ 0 h 35"/>
                  <a:gd name="T22" fmla="*/ 46 w 65"/>
                  <a:gd name="T23" fmla="*/ 0 h 35"/>
                  <a:gd name="T24" fmla="*/ 48 w 65"/>
                  <a:gd name="T25" fmla="*/ 0 h 35"/>
                  <a:gd name="T26" fmla="*/ 49 w 65"/>
                  <a:gd name="T27" fmla="*/ 0 h 35"/>
                  <a:gd name="T28" fmla="*/ 53 w 65"/>
                  <a:gd name="T29" fmla="*/ 3 h 35"/>
                  <a:gd name="T30" fmla="*/ 56 w 65"/>
                  <a:gd name="T31" fmla="*/ 3 h 35"/>
                  <a:gd name="T32" fmla="*/ 56 w 65"/>
                  <a:gd name="T33" fmla="*/ 4 h 35"/>
                  <a:gd name="T34" fmla="*/ 58 w 65"/>
                  <a:gd name="T35" fmla="*/ 6 h 35"/>
                  <a:gd name="T36" fmla="*/ 60 w 65"/>
                  <a:gd name="T37" fmla="*/ 8 h 35"/>
                  <a:gd name="T38" fmla="*/ 62 w 65"/>
                  <a:gd name="T39" fmla="*/ 8 h 35"/>
                  <a:gd name="T40" fmla="*/ 62 w 65"/>
                  <a:gd name="T41" fmla="*/ 9 h 35"/>
                  <a:gd name="T42" fmla="*/ 62 w 65"/>
                  <a:gd name="T43" fmla="*/ 10 h 35"/>
                  <a:gd name="T44" fmla="*/ 64 w 65"/>
                  <a:gd name="T45" fmla="*/ 13 h 35"/>
                  <a:gd name="T46" fmla="*/ 62 w 65"/>
                  <a:gd name="T47" fmla="*/ 14 h 35"/>
                  <a:gd name="T48" fmla="*/ 61 w 65"/>
                  <a:gd name="T49" fmla="*/ 14 h 35"/>
                  <a:gd name="T50" fmla="*/ 58 w 65"/>
                  <a:gd name="T51" fmla="*/ 14 h 35"/>
                  <a:gd name="T52" fmla="*/ 56 w 65"/>
                  <a:gd name="T53" fmla="*/ 13 h 35"/>
                  <a:gd name="T54" fmla="*/ 53 w 65"/>
                  <a:gd name="T55" fmla="*/ 13 h 35"/>
                  <a:gd name="T56" fmla="*/ 52 w 65"/>
                  <a:gd name="T57" fmla="*/ 12 h 35"/>
                  <a:gd name="T58" fmla="*/ 49 w 65"/>
                  <a:gd name="T59" fmla="*/ 10 h 35"/>
                  <a:gd name="T60" fmla="*/ 48 w 65"/>
                  <a:gd name="T61" fmla="*/ 12 h 35"/>
                  <a:gd name="T62" fmla="*/ 45 w 65"/>
                  <a:gd name="T63" fmla="*/ 13 h 35"/>
                  <a:gd name="T64" fmla="*/ 49 w 65"/>
                  <a:gd name="T65" fmla="*/ 14 h 35"/>
                  <a:gd name="T66" fmla="*/ 53 w 65"/>
                  <a:gd name="T67" fmla="*/ 14 h 35"/>
                  <a:gd name="T68" fmla="*/ 56 w 65"/>
                  <a:gd name="T69" fmla="*/ 17 h 35"/>
                  <a:gd name="T70" fmla="*/ 58 w 65"/>
                  <a:gd name="T71" fmla="*/ 17 h 35"/>
                  <a:gd name="T72" fmla="*/ 58 w 65"/>
                  <a:gd name="T73" fmla="*/ 18 h 35"/>
                  <a:gd name="T74" fmla="*/ 56 w 65"/>
                  <a:gd name="T75" fmla="*/ 19 h 35"/>
                  <a:gd name="T76" fmla="*/ 48 w 65"/>
                  <a:gd name="T77" fmla="*/ 18 h 35"/>
                  <a:gd name="T78" fmla="*/ 45 w 65"/>
                  <a:gd name="T79" fmla="*/ 18 h 35"/>
                  <a:gd name="T80" fmla="*/ 40 w 65"/>
                  <a:gd name="T81" fmla="*/ 18 h 35"/>
                  <a:gd name="T82" fmla="*/ 38 w 65"/>
                  <a:gd name="T83" fmla="*/ 19 h 35"/>
                  <a:gd name="T84" fmla="*/ 35 w 65"/>
                  <a:gd name="T85" fmla="*/ 21 h 35"/>
                  <a:gd name="T86" fmla="*/ 33 w 65"/>
                  <a:gd name="T87" fmla="*/ 23 h 35"/>
                  <a:gd name="T88" fmla="*/ 32 w 65"/>
                  <a:gd name="T89" fmla="*/ 24 h 35"/>
                  <a:gd name="T90" fmla="*/ 29 w 65"/>
                  <a:gd name="T91" fmla="*/ 27 h 35"/>
                  <a:gd name="T92" fmla="*/ 26 w 65"/>
                  <a:gd name="T93" fmla="*/ 29 h 35"/>
                  <a:gd name="T94" fmla="*/ 24 w 65"/>
                  <a:gd name="T95" fmla="*/ 30 h 35"/>
                  <a:gd name="T96" fmla="*/ 21 w 65"/>
                  <a:gd name="T97" fmla="*/ 30 h 35"/>
                  <a:gd name="T98" fmla="*/ 16 w 65"/>
                  <a:gd name="T99" fmla="*/ 30 h 35"/>
                  <a:gd name="T100" fmla="*/ 13 w 65"/>
                  <a:gd name="T101" fmla="*/ 30 h 35"/>
                  <a:gd name="T102" fmla="*/ 9 w 65"/>
                  <a:gd name="T103" fmla="*/ 32 h 35"/>
                  <a:gd name="T104" fmla="*/ 0 w 65"/>
                  <a:gd name="T105" fmla="*/ 34 h 35"/>
                  <a:gd name="T106" fmla="*/ 0 w 65"/>
                  <a:gd name="T107" fmla="*/ 19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35"/>
                  <a:gd name="T164" fmla="*/ 65 w 65"/>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35">
                    <a:moveTo>
                      <a:pt x="0" y="19"/>
                    </a:moveTo>
                    <a:lnTo>
                      <a:pt x="8" y="18"/>
                    </a:lnTo>
                    <a:lnTo>
                      <a:pt x="10" y="17"/>
                    </a:lnTo>
                    <a:lnTo>
                      <a:pt x="12" y="17"/>
                    </a:lnTo>
                    <a:lnTo>
                      <a:pt x="13" y="14"/>
                    </a:lnTo>
                    <a:lnTo>
                      <a:pt x="17" y="10"/>
                    </a:lnTo>
                    <a:lnTo>
                      <a:pt x="24" y="6"/>
                    </a:lnTo>
                    <a:lnTo>
                      <a:pt x="25" y="3"/>
                    </a:lnTo>
                    <a:lnTo>
                      <a:pt x="27" y="1"/>
                    </a:lnTo>
                    <a:lnTo>
                      <a:pt x="30" y="1"/>
                    </a:lnTo>
                    <a:lnTo>
                      <a:pt x="41" y="0"/>
                    </a:lnTo>
                    <a:lnTo>
                      <a:pt x="46" y="0"/>
                    </a:lnTo>
                    <a:lnTo>
                      <a:pt x="48" y="0"/>
                    </a:lnTo>
                    <a:lnTo>
                      <a:pt x="49" y="0"/>
                    </a:lnTo>
                    <a:lnTo>
                      <a:pt x="53" y="3"/>
                    </a:lnTo>
                    <a:lnTo>
                      <a:pt x="56" y="3"/>
                    </a:lnTo>
                    <a:lnTo>
                      <a:pt x="56" y="4"/>
                    </a:lnTo>
                    <a:lnTo>
                      <a:pt x="58" y="6"/>
                    </a:lnTo>
                    <a:lnTo>
                      <a:pt x="60" y="8"/>
                    </a:lnTo>
                    <a:lnTo>
                      <a:pt x="62" y="8"/>
                    </a:lnTo>
                    <a:lnTo>
                      <a:pt x="62" y="9"/>
                    </a:lnTo>
                    <a:lnTo>
                      <a:pt x="62" y="10"/>
                    </a:lnTo>
                    <a:lnTo>
                      <a:pt x="64" y="13"/>
                    </a:lnTo>
                    <a:lnTo>
                      <a:pt x="62" y="14"/>
                    </a:lnTo>
                    <a:lnTo>
                      <a:pt x="61" y="14"/>
                    </a:lnTo>
                    <a:lnTo>
                      <a:pt x="58" y="14"/>
                    </a:lnTo>
                    <a:lnTo>
                      <a:pt x="56" y="13"/>
                    </a:lnTo>
                    <a:lnTo>
                      <a:pt x="53" y="13"/>
                    </a:lnTo>
                    <a:lnTo>
                      <a:pt x="52" y="12"/>
                    </a:lnTo>
                    <a:lnTo>
                      <a:pt x="49" y="10"/>
                    </a:lnTo>
                    <a:lnTo>
                      <a:pt x="48" y="12"/>
                    </a:lnTo>
                    <a:lnTo>
                      <a:pt x="45" y="13"/>
                    </a:lnTo>
                    <a:lnTo>
                      <a:pt x="49" y="14"/>
                    </a:lnTo>
                    <a:lnTo>
                      <a:pt x="53" y="14"/>
                    </a:lnTo>
                    <a:lnTo>
                      <a:pt x="56" y="17"/>
                    </a:lnTo>
                    <a:lnTo>
                      <a:pt x="58" y="17"/>
                    </a:lnTo>
                    <a:lnTo>
                      <a:pt x="58" y="18"/>
                    </a:lnTo>
                    <a:lnTo>
                      <a:pt x="56" y="19"/>
                    </a:lnTo>
                    <a:lnTo>
                      <a:pt x="48" y="18"/>
                    </a:lnTo>
                    <a:lnTo>
                      <a:pt x="45" y="18"/>
                    </a:lnTo>
                    <a:lnTo>
                      <a:pt x="40" y="18"/>
                    </a:lnTo>
                    <a:lnTo>
                      <a:pt x="38" y="19"/>
                    </a:lnTo>
                    <a:lnTo>
                      <a:pt x="35" y="21"/>
                    </a:lnTo>
                    <a:lnTo>
                      <a:pt x="33" y="23"/>
                    </a:lnTo>
                    <a:lnTo>
                      <a:pt x="32" y="24"/>
                    </a:lnTo>
                    <a:lnTo>
                      <a:pt x="29" y="27"/>
                    </a:lnTo>
                    <a:lnTo>
                      <a:pt x="26" y="29"/>
                    </a:lnTo>
                    <a:lnTo>
                      <a:pt x="24" y="30"/>
                    </a:lnTo>
                    <a:lnTo>
                      <a:pt x="21" y="30"/>
                    </a:lnTo>
                    <a:lnTo>
                      <a:pt x="16" y="30"/>
                    </a:lnTo>
                    <a:lnTo>
                      <a:pt x="13" y="30"/>
                    </a:lnTo>
                    <a:lnTo>
                      <a:pt x="9" y="32"/>
                    </a:lnTo>
                    <a:lnTo>
                      <a:pt x="0" y="34"/>
                    </a:lnTo>
                    <a:lnTo>
                      <a:pt x="0" y="19"/>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6695" name="Freeform 1151"/>
              <p:cNvSpPr>
                <a:spLocks/>
              </p:cNvSpPr>
              <p:nvPr/>
            </p:nvSpPr>
            <p:spPr bwMode="auto">
              <a:xfrm>
                <a:off x="706" y="3234"/>
                <a:ext cx="28" cy="1"/>
              </a:xfrm>
              <a:custGeom>
                <a:avLst/>
                <a:gdLst>
                  <a:gd name="T0" fmla="*/ 27 w 28"/>
                  <a:gd name="T1" fmla="*/ 0 h 1"/>
                  <a:gd name="T2" fmla="*/ 21 w 28"/>
                  <a:gd name="T3" fmla="*/ 0 h 1"/>
                  <a:gd name="T4" fmla="*/ 18 w 28"/>
                  <a:gd name="T5" fmla="*/ 0 h 1"/>
                  <a:gd name="T6" fmla="*/ 13 w 28"/>
                  <a:gd name="T7" fmla="*/ 0 h 1"/>
                  <a:gd name="T8" fmla="*/ 9 w 28"/>
                  <a:gd name="T9" fmla="*/ 0 h 1"/>
                  <a:gd name="T10" fmla="*/ 3 w 28"/>
                  <a:gd name="T11" fmla="*/ 0 h 1"/>
                  <a:gd name="T12" fmla="*/ 0 w 28"/>
                  <a:gd name="T13" fmla="*/ 0 h 1"/>
                  <a:gd name="T14" fmla="*/ 4 w 28"/>
                  <a:gd name="T15" fmla="*/ 0 h 1"/>
                  <a:gd name="T16" fmla="*/ 11 w 28"/>
                  <a:gd name="T17" fmla="*/ 0 h 1"/>
                  <a:gd name="T18" fmla="*/ 18 w 28"/>
                  <a:gd name="T19" fmla="*/ 0 h 1"/>
                  <a:gd name="T20" fmla="*/ 21 w 28"/>
                  <a:gd name="T21" fmla="*/ 0 h 1"/>
                  <a:gd name="T22" fmla="*/ 27 w 28"/>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
                  <a:gd name="T37" fmla="*/ 0 h 1"/>
                  <a:gd name="T38" fmla="*/ 28 w 28"/>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 h="1">
                    <a:moveTo>
                      <a:pt x="27" y="0"/>
                    </a:moveTo>
                    <a:lnTo>
                      <a:pt x="21" y="0"/>
                    </a:lnTo>
                    <a:lnTo>
                      <a:pt x="18" y="0"/>
                    </a:lnTo>
                    <a:lnTo>
                      <a:pt x="13" y="0"/>
                    </a:lnTo>
                    <a:lnTo>
                      <a:pt x="9" y="0"/>
                    </a:lnTo>
                    <a:lnTo>
                      <a:pt x="3" y="0"/>
                    </a:lnTo>
                    <a:lnTo>
                      <a:pt x="0" y="0"/>
                    </a:lnTo>
                    <a:lnTo>
                      <a:pt x="4" y="0"/>
                    </a:lnTo>
                    <a:lnTo>
                      <a:pt x="11" y="0"/>
                    </a:lnTo>
                    <a:lnTo>
                      <a:pt x="18" y="0"/>
                    </a:lnTo>
                    <a:lnTo>
                      <a:pt x="21" y="0"/>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6696" name="Freeform 1152"/>
              <p:cNvSpPr>
                <a:spLocks/>
              </p:cNvSpPr>
              <p:nvPr/>
            </p:nvSpPr>
            <p:spPr bwMode="auto">
              <a:xfrm>
                <a:off x="696" y="3228"/>
                <a:ext cx="28" cy="26"/>
              </a:xfrm>
              <a:custGeom>
                <a:avLst/>
                <a:gdLst>
                  <a:gd name="T0" fmla="*/ 20 w 28"/>
                  <a:gd name="T1" fmla="*/ 0 h 26"/>
                  <a:gd name="T2" fmla="*/ 22 w 28"/>
                  <a:gd name="T3" fmla="*/ 0 h 26"/>
                  <a:gd name="T4" fmla="*/ 27 w 28"/>
                  <a:gd name="T5" fmla="*/ 11 h 26"/>
                  <a:gd name="T6" fmla="*/ 22 w 28"/>
                  <a:gd name="T7" fmla="*/ 0 h 26"/>
                  <a:gd name="T8" fmla="*/ 20 w 28"/>
                  <a:gd name="T9" fmla="*/ 0 h 26"/>
                  <a:gd name="T10" fmla="*/ 10 w 28"/>
                  <a:gd name="T11" fmla="*/ 11 h 26"/>
                  <a:gd name="T12" fmla="*/ 7 w 28"/>
                  <a:gd name="T13" fmla="*/ 25 h 26"/>
                  <a:gd name="T14" fmla="*/ 0 w 28"/>
                  <a:gd name="T15" fmla="*/ 25 h 26"/>
                  <a:gd name="T16" fmla="*/ 4 w 28"/>
                  <a:gd name="T17" fmla="*/ 11 h 26"/>
                  <a:gd name="T18" fmla="*/ 12 w 28"/>
                  <a:gd name="T19" fmla="*/ 11 h 26"/>
                  <a:gd name="T20" fmla="*/ 20 w 28"/>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
                  <a:gd name="T34" fmla="*/ 0 h 26"/>
                  <a:gd name="T35" fmla="*/ 28 w 28"/>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 h="26">
                    <a:moveTo>
                      <a:pt x="20" y="0"/>
                    </a:moveTo>
                    <a:lnTo>
                      <a:pt x="22" y="0"/>
                    </a:lnTo>
                    <a:lnTo>
                      <a:pt x="27" y="11"/>
                    </a:lnTo>
                    <a:lnTo>
                      <a:pt x="22" y="0"/>
                    </a:lnTo>
                    <a:lnTo>
                      <a:pt x="20" y="0"/>
                    </a:lnTo>
                    <a:lnTo>
                      <a:pt x="10" y="11"/>
                    </a:lnTo>
                    <a:lnTo>
                      <a:pt x="7" y="25"/>
                    </a:lnTo>
                    <a:lnTo>
                      <a:pt x="0" y="25"/>
                    </a:lnTo>
                    <a:lnTo>
                      <a:pt x="4" y="11"/>
                    </a:lnTo>
                    <a:lnTo>
                      <a:pt x="12" y="11"/>
                    </a:lnTo>
                    <a:lnTo>
                      <a:pt x="20" y="0"/>
                    </a:lnTo>
                  </a:path>
                </a:pathLst>
              </a:custGeom>
              <a:solidFill>
                <a:srgbClr val="402000"/>
              </a:solidFill>
              <a:ln w="9525" cap="rnd">
                <a:noFill/>
                <a:round/>
                <a:headEnd type="none" w="sm" len="sm"/>
                <a:tailEnd type="none" w="sm" len="sm"/>
              </a:ln>
            </p:spPr>
            <p:txBody>
              <a:bodyPr/>
              <a:lstStyle/>
              <a:p>
                <a:endParaRPr lang="es-ES"/>
              </a:p>
            </p:txBody>
          </p:sp>
          <p:sp>
            <p:nvSpPr>
              <p:cNvPr id="106697" name="Freeform 1153"/>
              <p:cNvSpPr>
                <a:spLocks/>
              </p:cNvSpPr>
              <p:nvPr/>
            </p:nvSpPr>
            <p:spPr bwMode="auto">
              <a:xfrm>
                <a:off x="717" y="3245"/>
                <a:ext cx="27" cy="25"/>
              </a:xfrm>
              <a:custGeom>
                <a:avLst/>
                <a:gdLst>
                  <a:gd name="T0" fmla="*/ 0 w 27"/>
                  <a:gd name="T1" fmla="*/ 0 h 25"/>
                  <a:gd name="T2" fmla="*/ 26 w 27"/>
                  <a:gd name="T3" fmla="*/ 24 h 25"/>
                  <a:gd name="T4" fmla="*/ 0 w 27"/>
                  <a:gd name="T5" fmla="*/ 0 h 25"/>
                  <a:gd name="T6" fmla="*/ 0 60000 65536"/>
                  <a:gd name="T7" fmla="*/ 0 60000 65536"/>
                  <a:gd name="T8" fmla="*/ 0 60000 65536"/>
                  <a:gd name="T9" fmla="*/ 0 w 27"/>
                  <a:gd name="T10" fmla="*/ 0 h 25"/>
                  <a:gd name="T11" fmla="*/ 27 w 27"/>
                  <a:gd name="T12" fmla="*/ 25 h 25"/>
                </a:gdLst>
                <a:ahLst/>
                <a:cxnLst>
                  <a:cxn ang="T6">
                    <a:pos x="T0" y="T1"/>
                  </a:cxn>
                  <a:cxn ang="T7">
                    <a:pos x="T2" y="T3"/>
                  </a:cxn>
                  <a:cxn ang="T8">
                    <a:pos x="T4" y="T5"/>
                  </a:cxn>
                </a:cxnLst>
                <a:rect l="T9" t="T10" r="T11" b="T12"/>
                <a:pathLst>
                  <a:path w="27" h="25">
                    <a:moveTo>
                      <a:pt x="0" y="0"/>
                    </a:moveTo>
                    <a:lnTo>
                      <a:pt x="26" y="2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698" name="Freeform 1154"/>
              <p:cNvSpPr>
                <a:spLocks/>
              </p:cNvSpPr>
              <p:nvPr/>
            </p:nvSpPr>
            <p:spPr bwMode="auto">
              <a:xfrm>
                <a:off x="695" y="3237"/>
                <a:ext cx="1" cy="25"/>
              </a:xfrm>
              <a:custGeom>
                <a:avLst/>
                <a:gdLst>
                  <a:gd name="T0" fmla="*/ 0 w 1"/>
                  <a:gd name="T1" fmla="*/ 0 h 25"/>
                  <a:gd name="T2" fmla="*/ 0 w 1"/>
                  <a:gd name="T3" fmla="*/ 24 h 25"/>
                  <a:gd name="T4" fmla="*/ 0 w 1"/>
                  <a:gd name="T5" fmla="*/ 0 h 25"/>
                  <a:gd name="T6" fmla="*/ 0 60000 65536"/>
                  <a:gd name="T7" fmla="*/ 0 60000 65536"/>
                  <a:gd name="T8" fmla="*/ 0 60000 65536"/>
                  <a:gd name="T9" fmla="*/ 0 w 1"/>
                  <a:gd name="T10" fmla="*/ 0 h 25"/>
                  <a:gd name="T11" fmla="*/ 1 w 1"/>
                  <a:gd name="T12" fmla="*/ 25 h 25"/>
                </a:gdLst>
                <a:ahLst/>
                <a:cxnLst>
                  <a:cxn ang="T6">
                    <a:pos x="T0" y="T1"/>
                  </a:cxn>
                  <a:cxn ang="T7">
                    <a:pos x="T2" y="T3"/>
                  </a:cxn>
                  <a:cxn ang="T8">
                    <a:pos x="T4" y="T5"/>
                  </a:cxn>
                </a:cxnLst>
                <a:rect l="T9" t="T10" r="T11" b="T12"/>
                <a:pathLst>
                  <a:path w="1" h="25">
                    <a:moveTo>
                      <a:pt x="0" y="0"/>
                    </a:moveTo>
                    <a:lnTo>
                      <a:pt x="0" y="2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699" name="Freeform 1155"/>
              <p:cNvSpPr>
                <a:spLocks/>
              </p:cNvSpPr>
              <p:nvPr/>
            </p:nvSpPr>
            <p:spPr bwMode="auto">
              <a:xfrm>
                <a:off x="504" y="3120"/>
                <a:ext cx="220" cy="311"/>
              </a:xfrm>
              <a:custGeom>
                <a:avLst/>
                <a:gdLst>
                  <a:gd name="T0" fmla="*/ 30 w 220"/>
                  <a:gd name="T1" fmla="*/ 0 h 311"/>
                  <a:gd name="T2" fmla="*/ 63 w 220"/>
                  <a:gd name="T3" fmla="*/ 25 h 311"/>
                  <a:gd name="T4" fmla="*/ 74 w 220"/>
                  <a:gd name="T5" fmla="*/ 46 h 311"/>
                  <a:gd name="T6" fmla="*/ 93 w 220"/>
                  <a:gd name="T7" fmla="*/ 78 h 311"/>
                  <a:gd name="T8" fmla="*/ 96 w 220"/>
                  <a:gd name="T9" fmla="*/ 92 h 311"/>
                  <a:gd name="T10" fmla="*/ 94 w 220"/>
                  <a:gd name="T11" fmla="*/ 106 h 311"/>
                  <a:gd name="T12" fmla="*/ 94 w 220"/>
                  <a:gd name="T13" fmla="*/ 116 h 311"/>
                  <a:gd name="T14" fmla="*/ 146 w 220"/>
                  <a:gd name="T15" fmla="*/ 128 h 311"/>
                  <a:gd name="T16" fmla="*/ 163 w 220"/>
                  <a:gd name="T17" fmla="*/ 130 h 311"/>
                  <a:gd name="T18" fmla="*/ 165 w 220"/>
                  <a:gd name="T19" fmla="*/ 144 h 311"/>
                  <a:gd name="T20" fmla="*/ 135 w 220"/>
                  <a:gd name="T21" fmla="*/ 148 h 311"/>
                  <a:gd name="T22" fmla="*/ 105 w 220"/>
                  <a:gd name="T23" fmla="*/ 152 h 311"/>
                  <a:gd name="T24" fmla="*/ 94 w 220"/>
                  <a:gd name="T25" fmla="*/ 163 h 311"/>
                  <a:gd name="T26" fmla="*/ 93 w 220"/>
                  <a:gd name="T27" fmla="*/ 179 h 311"/>
                  <a:gd name="T28" fmla="*/ 97 w 220"/>
                  <a:gd name="T29" fmla="*/ 185 h 311"/>
                  <a:gd name="T30" fmla="*/ 110 w 220"/>
                  <a:gd name="T31" fmla="*/ 187 h 311"/>
                  <a:gd name="T32" fmla="*/ 123 w 220"/>
                  <a:gd name="T33" fmla="*/ 195 h 311"/>
                  <a:gd name="T34" fmla="*/ 182 w 220"/>
                  <a:gd name="T35" fmla="*/ 216 h 311"/>
                  <a:gd name="T36" fmla="*/ 198 w 220"/>
                  <a:gd name="T37" fmla="*/ 227 h 311"/>
                  <a:gd name="T38" fmla="*/ 214 w 220"/>
                  <a:gd name="T39" fmla="*/ 265 h 311"/>
                  <a:gd name="T40" fmla="*/ 196 w 220"/>
                  <a:gd name="T41" fmla="*/ 310 h 311"/>
                  <a:gd name="T42" fmla="*/ 166 w 220"/>
                  <a:gd name="T43" fmla="*/ 304 h 311"/>
                  <a:gd name="T44" fmla="*/ 156 w 220"/>
                  <a:gd name="T45" fmla="*/ 286 h 311"/>
                  <a:gd name="T46" fmla="*/ 163 w 220"/>
                  <a:gd name="T47" fmla="*/ 267 h 311"/>
                  <a:gd name="T48" fmla="*/ 106 w 220"/>
                  <a:gd name="T49" fmla="*/ 258 h 311"/>
                  <a:gd name="T50" fmla="*/ 44 w 220"/>
                  <a:gd name="T51" fmla="*/ 258 h 311"/>
                  <a:gd name="T52" fmla="*/ 17 w 220"/>
                  <a:gd name="T53" fmla="*/ 255 h 311"/>
                  <a:gd name="T54" fmla="*/ 5 w 220"/>
                  <a:gd name="T55" fmla="*/ 244 h 311"/>
                  <a:gd name="T56" fmla="*/ 0 w 220"/>
                  <a:gd name="T57" fmla="*/ 228 h 311"/>
                  <a:gd name="T58" fmla="*/ 6 w 220"/>
                  <a:gd name="T59" fmla="*/ 202 h 311"/>
                  <a:gd name="T60" fmla="*/ 13 w 220"/>
                  <a:gd name="T61" fmla="*/ 179 h 311"/>
                  <a:gd name="T62" fmla="*/ 13 w 220"/>
                  <a:gd name="T63" fmla="*/ 160 h 311"/>
                  <a:gd name="T64" fmla="*/ 13 w 220"/>
                  <a:gd name="T65" fmla="*/ 140 h 311"/>
                  <a:gd name="T66" fmla="*/ 0 w 220"/>
                  <a:gd name="T67" fmla="*/ 103 h 311"/>
                  <a:gd name="T68" fmla="*/ 0 w 220"/>
                  <a:gd name="T69" fmla="*/ 64 h 311"/>
                  <a:gd name="T70" fmla="*/ 2 w 220"/>
                  <a:gd name="T71" fmla="*/ 43 h 311"/>
                  <a:gd name="T72" fmla="*/ 11 w 220"/>
                  <a:gd name="T73" fmla="*/ 24 h 31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0"/>
                  <a:gd name="T112" fmla="*/ 0 h 311"/>
                  <a:gd name="T113" fmla="*/ 220 w 220"/>
                  <a:gd name="T114" fmla="*/ 311 h 31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0" h="311">
                    <a:moveTo>
                      <a:pt x="25" y="12"/>
                    </a:moveTo>
                    <a:lnTo>
                      <a:pt x="30" y="0"/>
                    </a:lnTo>
                    <a:lnTo>
                      <a:pt x="66" y="16"/>
                    </a:lnTo>
                    <a:lnTo>
                      <a:pt x="63" y="25"/>
                    </a:lnTo>
                    <a:lnTo>
                      <a:pt x="67" y="37"/>
                    </a:lnTo>
                    <a:lnTo>
                      <a:pt x="74" y="46"/>
                    </a:lnTo>
                    <a:lnTo>
                      <a:pt x="80" y="65"/>
                    </a:lnTo>
                    <a:lnTo>
                      <a:pt x="93" y="78"/>
                    </a:lnTo>
                    <a:lnTo>
                      <a:pt x="95" y="88"/>
                    </a:lnTo>
                    <a:lnTo>
                      <a:pt x="96" y="92"/>
                    </a:lnTo>
                    <a:lnTo>
                      <a:pt x="95" y="100"/>
                    </a:lnTo>
                    <a:lnTo>
                      <a:pt x="94" y="106"/>
                    </a:lnTo>
                    <a:lnTo>
                      <a:pt x="94" y="112"/>
                    </a:lnTo>
                    <a:lnTo>
                      <a:pt x="94" y="116"/>
                    </a:lnTo>
                    <a:lnTo>
                      <a:pt x="128" y="124"/>
                    </a:lnTo>
                    <a:lnTo>
                      <a:pt x="146" y="128"/>
                    </a:lnTo>
                    <a:lnTo>
                      <a:pt x="161" y="128"/>
                    </a:lnTo>
                    <a:lnTo>
                      <a:pt x="163" y="130"/>
                    </a:lnTo>
                    <a:lnTo>
                      <a:pt x="164" y="138"/>
                    </a:lnTo>
                    <a:lnTo>
                      <a:pt x="165" y="144"/>
                    </a:lnTo>
                    <a:lnTo>
                      <a:pt x="151" y="147"/>
                    </a:lnTo>
                    <a:lnTo>
                      <a:pt x="135" y="148"/>
                    </a:lnTo>
                    <a:lnTo>
                      <a:pt x="122" y="148"/>
                    </a:lnTo>
                    <a:lnTo>
                      <a:pt x="105" y="152"/>
                    </a:lnTo>
                    <a:lnTo>
                      <a:pt x="94" y="148"/>
                    </a:lnTo>
                    <a:lnTo>
                      <a:pt x="94" y="163"/>
                    </a:lnTo>
                    <a:lnTo>
                      <a:pt x="91" y="171"/>
                    </a:lnTo>
                    <a:lnTo>
                      <a:pt x="93" y="179"/>
                    </a:lnTo>
                    <a:lnTo>
                      <a:pt x="91" y="184"/>
                    </a:lnTo>
                    <a:lnTo>
                      <a:pt x="97" y="185"/>
                    </a:lnTo>
                    <a:lnTo>
                      <a:pt x="100" y="186"/>
                    </a:lnTo>
                    <a:lnTo>
                      <a:pt x="110" y="187"/>
                    </a:lnTo>
                    <a:lnTo>
                      <a:pt x="116" y="193"/>
                    </a:lnTo>
                    <a:lnTo>
                      <a:pt x="123" y="195"/>
                    </a:lnTo>
                    <a:lnTo>
                      <a:pt x="167" y="209"/>
                    </a:lnTo>
                    <a:lnTo>
                      <a:pt x="182" y="216"/>
                    </a:lnTo>
                    <a:lnTo>
                      <a:pt x="192" y="218"/>
                    </a:lnTo>
                    <a:lnTo>
                      <a:pt x="198" y="227"/>
                    </a:lnTo>
                    <a:lnTo>
                      <a:pt x="206" y="241"/>
                    </a:lnTo>
                    <a:lnTo>
                      <a:pt x="214" y="265"/>
                    </a:lnTo>
                    <a:lnTo>
                      <a:pt x="219" y="304"/>
                    </a:lnTo>
                    <a:lnTo>
                      <a:pt x="196" y="310"/>
                    </a:lnTo>
                    <a:lnTo>
                      <a:pt x="179" y="310"/>
                    </a:lnTo>
                    <a:lnTo>
                      <a:pt x="166" y="304"/>
                    </a:lnTo>
                    <a:lnTo>
                      <a:pt x="155" y="302"/>
                    </a:lnTo>
                    <a:lnTo>
                      <a:pt x="156" y="286"/>
                    </a:lnTo>
                    <a:lnTo>
                      <a:pt x="162" y="273"/>
                    </a:lnTo>
                    <a:lnTo>
                      <a:pt x="163" y="267"/>
                    </a:lnTo>
                    <a:lnTo>
                      <a:pt x="132" y="265"/>
                    </a:lnTo>
                    <a:lnTo>
                      <a:pt x="106" y="258"/>
                    </a:lnTo>
                    <a:lnTo>
                      <a:pt x="68" y="258"/>
                    </a:lnTo>
                    <a:lnTo>
                      <a:pt x="44" y="258"/>
                    </a:lnTo>
                    <a:lnTo>
                      <a:pt x="32" y="258"/>
                    </a:lnTo>
                    <a:lnTo>
                      <a:pt x="17" y="255"/>
                    </a:lnTo>
                    <a:lnTo>
                      <a:pt x="11" y="252"/>
                    </a:lnTo>
                    <a:lnTo>
                      <a:pt x="5" y="244"/>
                    </a:lnTo>
                    <a:lnTo>
                      <a:pt x="1" y="240"/>
                    </a:lnTo>
                    <a:lnTo>
                      <a:pt x="0" y="228"/>
                    </a:lnTo>
                    <a:lnTo>
                      <a:pt x="0" y="218"/>
                    </a:lnTo>
                    <a:lnTo>
                      <a:pt x="6" y="202"/>
                    </a:lnTo>
                    <a:lnTo>
                      <a:pt x="13" y="185"/>
                    </a:lnTo>
                    <a:lnTo>
                      <a:pt x="13" y="179"/>
                    </a:lnTo>
                    <a:lnTo>
                      <a:pt x="11" y="172"/>
                    </a:lnTo>
                    <a:lnTo>
                      <a:pt x="13" y="160"/>
                    </a:lnTo>
                    <a:lnTo>
                      <a:pt x="14" y="155"/>
                    </a:lnTo>
                    <a:lnTo>
                      <a:pt x="13" y="140"/>
                    </a:lnTo>
                    <a:lnTo>
                      <a:pt x="8" y="124"/>
                    </a:lnTo>
                    <a:lnTo>
                      <a:pt x="0" y="103"/>
                    </a:lnTo>
                    <a:lnTo>
                      <a:pt x="0" y="81"/>
                    </a:lnTo>
                    <a:lnTo>
                      <a:pt x="0" y="64"/>
                    </a:lnTo>
                    <a:lnTo>
                      <a:pt x="0" y="49"/>
                    </a:lnTo>
                    <a:lnTo>
                      <a:pt x="2" y="43"/>
                    </a:lnTo>
                    <a:lnTo>
                      <a:pt x="7" y="33"/>
                    </a:lnTo>
                    <a:lnTo>
                      <a:pt x="11" y="24"/>
                    </a:lnTo>
                    <a:lnTo>
                      <a:pt x="25" y="12"/>
                    </a:lnTo>
                  </a:path>
                </a:pathLst>
              </a:custGeom>
              <a:solidFill>
                <a:srgbClr val="002020"/>
              </a:solidFill>
              <a:ln w="12700" cap="rnd">
                <a:solidFill>
                  <a:srgbClr val="000000"/>
                </a:solidFill>
                <a:round/>
                <a:headEnd type="none" w="sm" len="sm"/>
                <a:tailEnd type="none" w="sm" len="sm"/>
              </a:ln>
            </p:spPr>
            <p:txBody>
              <a:bodyPr/>
              <a:lstStyle/>
              <a:p>
                <a:endParaRPr lang="es-ES"/>
              </a:p>
            </p:txBody>
          </p:sp>
          <p:sp>
            <p:nvSpPr>
              <p:cNvPr id="106700" name="Freeform 1156"/>
              <p:cNvSpPr>
                <a:spLocks/>
              </p:cNvSpPr>
              <p:nvPr/>
            </p:nvSpPr>
            <p:spPr bwMode="auto">
              <a:xfrm>
                <a:off x="534" y="3143"/>
                <a:ext cx="137" cy="126"/>
              </a:xfrm>
              <a:custGeom>
                <a:avLst/>
                <a:gdLst>
                  <a:gd name="T0" fmla="*/ 11 w 137"/>
                  <a:gd name="T1" fmla="*/ 0 h 126"/>
                  <a:gd name="T2" fmla="*/ 20 w 137"/>
                  <a:gd name="T3" fmla="*/ 0 h 126"/>
                  <a:gd name="T4" fmla="*/ 27 w 137"/>
                  <a:gd name="T5" fmla="*/ 5 h 126"/>
                  <a:gd name="T6" fmla="*/ 30 w 137"/>
                  <a:gd name="T7" fmla="*/ 11 h 126"/>
                  <a:gd name="T8" fmla="*/ 30 w 137"/>
                  <a:gd name="T9" fmla="*/ 20 h 126"/>
                  <a:gd name="T10" fmla="*/ 35 w 137"/>
                  <a:gd name="T11" fmla="*/ 34 h 126"/>
                  <a:gd name="T12" fmla="*/ 38 w 137"/>
                  <a:gd name="T13" fmla="*/ 48 h 126"/>
                  <a:gd name="T14" fmla="*/ 44 w 137"/>
                  <a:gd name="T15" fmla="*/ 59 h 126"/>
                  <a:gd name="T16" fmla="*/ 46 w 137"/>
                  <a:gd name="T17" fmla="*/ 71 h 126"/>
                  <a:gd name="T18" fmla="*/ 50 w 137"/>
                  <a:gd name="T19" fmla="*/ 81 h 126"/>
                  <a:gd name="T20" fmla="*/ 38 w 137"/>
                  <a:gd name="T21" fmla="*/ 86 h 126"/>
                  <a:gd name="T22" fmla="*/ 52 w 137"/>
                  <a:gd name="T23" fmla="*/ 84 h 126"/>
                  <a:gd name="T24" fmla="*/ 56 w 137"/>
                  <a:gd name="T25" fmla="*/ 89 h 126"/>
                  <a:gd name="T26" fmla="*/ 49 w 137"/>
                  <a:gd name="T27" fmla="*/ 93 h 126"/>
                  <a:gd name="T28" fmla="*/ 58 w 137"/>
                  <a:gd name="T29" fmla="*/ 91 h 126"/>
                  <a:gd name="T30" fmla="*/ 68 w 137"/>
                  <a:gd name="T31" fmla="*/ 95 h 126"/>
                  <a:gd name="T32" fmla="*/ 81 w 137"/>
                  <a:gd name="T33" fmla="*/ 97 h 126"/>
                  <a:gd name="T34" fmla="*/ 97 w 137"/>
                  <a:gd name="T35" fmla="*/ 102 h 126"/>
                  <a:gd name="T36" fmla="*/ 108 w 137"/>
                  <a:gd name="T37" fmla="*/ 102 h 126"/>
                  <a:gd name="T38" fmla="*/ 122 w 137"/>
                  <a:gd name="T39" fmla="*/ 104 h 126"/>
                  <a:gd name="T40" fmla="*/ 132 w 137"/>
                  <a:gd name="T41" fmla="*/ 103 h 126"/>
                  <a:gd name="T42" fmla="*/ 133 w 137"/>
                  <a:gd name="T43" fmla="*/ 107 h 126"/>
                  <a:gd name="T44" fmla="*/ 136 w 137"/>
                  <a:gd name="T45" fmla="*/ 113 h 126"/>
                  <a:gd name="T46" fmla="*/ 136 w 137"/>
                  <a:gd name="T47" fmla="*/ 116 h 126"/>
                  <a:gd name="T48" fmla="*/ 125 w 137"/>
                  <a:gd name="T49" fmla="*/ 121 h 126"/>
                  <a:gd name="T50" fmla="*/ 123 w 137"/>
                  <a:gd name="T51" fmla="*/ 116 h 126"/>
                  <a:gd name="T52" fmla="*/ 121 w 137"/>
                  <a:gd name="T53" fmla="*/ 121 h 126"/>
                  <a:gd name="T54" fmla="*/ 106 w 137"/>
                  <a:gd name="T55" fmla="*/ 122 h 126"/>
                  <a:gd name="T56" fmla="*/ 81 w 137"/>
                  <a:gd name="T57" fmla="*/ 125 h 126"/>
                  <a:gd name="T58" fmla="*/ 46 w 137"/>
                  <a:gd name="T59" fmla="*/ 117 h 126"/>
                  <a:gd name="T60" fmla="*/ 38 w 137"/>
                  <a:gd name="T61" fmla="*/ 115 h 126"/>
                  <a:gd name="T62" fmla="*/ 27 w 137"/>
                  <a:gd name="T63" fmla="*/ 99 h 126"/>
                  <a:gd name="T64" fmla="*/ 12 w 137"/>
                  <a:gd name="T65" fmla="*/ 70 h 126"/>
                  <a:gd name="T66" fmla="*/ 2 w 137"/>
                  <a:gd name="T67" fmla="*/ 37 h 126"/>
                  <a:gd name="T68" fmla="*/ 0 w 137"/>
                  <a:gd name="T69" fmla="*/ 26 h 126"/>
                  <a:gd name="T70" fmla="*/ 0 w 137"/>
                  <a:gd name="T71" fmla="*/ 12 h 126"/>
                  <a:gd name="T72" fmla="*/ 6 w 137"/>
                  <a:gd name="T73" fmla="*/ 2 h 126"/>
                  <a:gd name="T74" fmla="*/ 11 w 137"/>
                  <a:gd name="T75" fmla="*/ 0 h 1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7"/>
                  <a:gd name="T115" fmla="*/ 0 h 126"/>
                  <a:gd name="T116" fmla="*/ 137 w 137"/>
                  <a:gd name="T117" fmla="*/ 126 h 1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7" h="126">
                    <a:moveTo>
                      <a:pt x="11" y="0"/>
                    </a:moveTo>
                    <a:lnTo>
                      <a:pt x="20" y="0"/>
                    </a:lnTo>
                    <a:lnTo>
                      <a:pt x="27" y="5"/>
                    </a:lnTo>
                    <a:lnTo>
                      <a:pt x="30" y="11"/>
                    </a:lnTo>
                    <a:lnTo>
                      <a:pt x="30" y="20"/>
                    </a:lnTo>
                    <a:lnTo>
                      <a:pt x="35" y="34"/>
                    </a:lnTo>
                    <a:lnTo>
                      <a:pt x="38" y="48"/>
                    </a:lnTo>
                    <a:lnTo>
                      <a:pt x="44" y="59"/>
                    </a:lnTo>
                    <a:lnTo>
                      <a:pt x="46" y="71"/>
                    </a:lnTo>
                    <a:lnTo>
                      <a:pt x="50" y="81"/>
                    </a:lnTo>
                    <a:lnTo>
                      <a:pt x="38" y="86"/>
                    </a:lnTo>
                    <a:lnTo>
                      <a:pt x="52" y="84"/>
                    </a:lnTo>
                    <a:lnTo>
                      <a:pt x="56" y="89"/>
                    </a:lnTo>
                    <a:lnTo>
                      <a:pt x="49" y="93"/>
                    </a:lnTo>
                    <a:lnTo>
                      <a:pt x="58" y="91"/>
                    </a:lnTo>
                    <a:lnTo>
                      <a:pt x="68" y="95"/>
                    </a:lnTo>
                    <a:lnTo>
                      <a:pt x="81" y="97"/>
                    </a:lnTo>
                    <a:lnTo>
                      <a:pt x="97" y="102"/>
                    </a:lnTo>
                    <a:lnTo>
                      <a:pt x="108" y="102"/>
                    </a:lnTo>
                    <a:lnTo>
                      <a:pt x="122" y="104"/>
                    </a:lnTo>
                    <a:lnTo>
                      <a:pt x="132" y="103"/>
                    </a:lnTo>
                    <a:lnTo>
                      <a:pt x="133" y="107"/>
                    </a:lnTo>
                    <a:lnTo>
                      <a:pt x="136" y="113"/>
                    </a:lnTo>
                    <a:lnTo>
                      <a:pt x="136" y="116"/>
                    </a:lnTo>
                    <a:lnTo>
                      <a:pt x="125" y="121"/>
                    </a:lnTo>
                    <a:lnTo>
                      <a:pt x="123" y="116"/>
                    </a:lnTo>
                    <a:lnTo>
                      <a:pt x="121" y="121"/>
                    </a:lnTo>
                    <a:lnTo>
                      <a:pt x="106" y="122"/>
                    </a:lnTo>
                    <a:lnTo>
                      <a:pt x="81" y="125"/>
                    </a:lnTo>
                    <a:lnTo>
                      <a:pt x="46" y="117"/>
                    </a:lnTo>
                    <a:lnTo>
                      <a:pt x="38" y="115"/>
                    </a:lnTo>
                    <a:lnTo>
                      <a:pt x="27" y="99"/>
                    </a:lnTo>
                    <a:lnTo>
                      <a:pt x="12" y="70"/>
                    </a:lnTo>
                    <a:lnTo>
                      <a:pt x="2" y="37"/>
                    </a:lnTo>
                    <a:lnTo>
                      <a:pt x="0" y="26"/>
                    </a:lnTo>
                    <a:lnTo>
                      <a:pt x="0" y="12"/>
                    </a:lnTo>
                    <a:lnTo>
                      <a:pt x="6" y="2"/>
                    </a:lnTo>
                    <a:lnTo>
                      <a:pt x="11" y="0"/>
                    </a:lnTo>
                  </a:path>
                </a:pathLst>
              </a:custGeom>
              <a:solidFill>
                <a:srgbClr val="004040"/>
              </a:solidFill>
              <a:ln w="9525" cap="rnd">
                <a:noFill/>
                <a:round/>
                <a:headEnd type="none" w="sm" len="sm"/>
                <a:tailEnd type="none" w="sm" len="sm"/>
              </a:ln>
            </p:spPr>
            <p:txBody>
              <a:bodyPr/>
              <a:lstStyle/>
              <a:p>
                <a:endParaRPr lang="es-ES"/>
              </a:p>
            </p:txBody>
          </p:sp>
          <p:sp>
            <p:nvSpPr>
              <p:cNvPr id="106701" name="Freeform 1157"/>
              <p:cNvSpPr>
                <a:spLocks/>
              </p:cNvSpPr>
              <p:nvPr/>
            </p:nvSpPr>
            <p:spPr bwMode="auto">
              <a:xfrm>
                <a:off x="551" y="3138"/>
                <a:ext cx="49" cy="96"/>
              </a:xfrm>
              <a:custGeom>
                <a:avLst/>
                <a:gdLst>
                  <a:gd name="T0" fmla="*/ 4 w 49"/>
                  <a:gd name="T1" fmla="*/ 0 h 96"/>
                  <a:gd name="T2" fmla="*/ 0 w 49"/>
                  <a:gd name="T3" fmla="*/ 3 h 96"/>
                  <a:gd name="T4" fmla="*/ 1 w 49"/>
                  <a:gd name="T5" fmla="*/ 8 h 96"/>
                  <a:gd name="T6" fmla="*/ 6 w 49"/>
                  <a:gd name="T7" fmla="*/ 12 h 96"/>
                  <a:gd name="T8" fmla="*/ 12 w 49"/>
                  <a:gd name="T9" fmla="*/ 17 h 96"/>
                  <a:gd name="T10" fmla="*/ 16 w 49"/>
                  <a:gd name="T11" fmla="*/ 34 h 96"/>
                  <a:gd name="T12" fmla="*/ 20 w 49"/>
                  <a:gd name="T13" fmla="*/ 44 h 96"/>
                  <a:gd name="T14" fmla="*/ 26 w 49"/>
                  <a:gd name="T15" fmla="*/ 51 h 96"/>
                  <a:gd name="T16" fmla="*/ 32 w 49"/>
                  <a:gd name="T17" fmla="*/ 59 h 96"/>
                  <a:gd name="T18" fmla="*/ 24 w 49"/>
                  <a:gd name="T19" fmla="*/ 52 h 96"/>
                  <a:gd name="T20" fmla="*/ 19 w 49"/>
                  <a:gd name="T21" fmla="*/ 45 h 96"/>
                  <a:gd name="T22" fmla="*/ 24 w 49"/>
                  <a:gd name="T23" fmla="*/ 58 h 96"/>
                  <a:gd name="T24" fmla="*/ 27 w 49"/>
                  <a:gd name="T25" fmla="*/ 69 h 96"/>
                  <a:gd name="T26" fmla="*/ 32 w 49"/>
                  <a:gd name="T27" fmla="*/ 80 h 96"/>
                  <a:gd name="T28" fmla="*/ 33 w 49"/>
                  <a:gd name="T29" fmla="*/ 84 h 96"/>
                  <a:gd name="T30" fmla="*/ 36 w 49"/>
                  <a:gd name="T31" fmla="*/ 88 h 96"/>
                  <a:gd name="T32" fmla="*/ 40 w 49"/>
                  <a:gd name="T33" fmla="*/ 92 h 96"/>
                  <a:gd name="T34" fmla="*/ 44 w 49"/>
                  <a:gd name="T35" fmla="*/ 95 h 96"/>
                  <a:gd name="T36" fmla="*/ 44 w 49"/>
                  <a:gd name="T37" fmla="*/ 88 h 96"/>
                  <a:gd name="T38" fmla="*/ 45 w 49"/>
                  <a:gd name="T39" fmla="*/ 81 h 96"/>
                  <a:gd name="T40" fmla="*/ 48 w 49"/>
                  <a:gd name="T41" fmla="*/ 74 h 96"/>
                  <a:gd name="T42" fmla="*/ 48 w 49"/>
                  <a:gd name="T43" fmla="*/ 67 h 96"/>
                  <a:gd name="T44" fmla="*/ 44 w 49"/>
                  <a:gd name="T45" fmla="*/ 60 h 96"/>
                  <a:gd name="T46" fmla="*/ 40 w 49"/>
                  <a:gd name="T47" fmla="*/ 53 h 96"/>
                  <a:gd name="T48" fmla="*/ 37 w 49"/>
                  <a:gd name="T49" fmla="*/ 50 h 96"/>
                  <a:gd name="T50" fmla="*/ 32 w 49"/>
                  <a:gd name="T51" fmla="*/ 45 h 96"/>
                  <a:gd name="T52" fmla="*/ 26 w 49"/>
                  <a:gd name="T53" fmla="*/ 37 h 96"/>
                  <a:gd name="T54" fmla="*/ 19 w 49"/>
                  <a:gd name="T55" fmla="*/ 27 h 96"/>
                  <a:gd name="T56" fmla="*/ 25 w 49"/>
                  <a:gd name="T57" fmla="*/ 32 h 96"/>
                  <a:gd name="T58" fmla="*/ 30 w 49"/>
                  <a:gd name="T59" fmla="*/ 40 h 96"/>
                  <a:gd name="T60" fmla="*/ 35 w 49"/>
                  <a:gd name="T61" fmla="*/ 48 h 96"/>
                  <a:gd name="T62" fmla="*/ 30 w 49"/>
                  <a:gd name="T63" fmla="*/ 35 h 96"/>
                  <a:gd name="T64" fmla="*/ 24 w 49"/>
                  <a:gd name="T65" fmla="*/ 24 h 96"/>
                  <a:gd name="T66" fmla="*/ 16 w 49"/>
                  <a:gd name="T67" fmla="*/ 9 h 96"/>
                  <a:gd name="T68" fmla="*/ 13 w 49"/>
                  <a:gd name="T69" fmla="*/ 3 h 96"/>
                  <a:gd name="T70" fmla="*/ 4 w 49"/>
                  <a:gd name="T71" fmla="*/ 0 h 9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9"/>
                  <a:gd name="T109" fmla="*/ 0 h 96"/>
                  <a:gd name="T110" fmla="*/ 49 w 49"/>
                  <a:gd name="T111" fmla="*/ 96 h 9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9" h="96">
                    <a:moveTo>
                      <a:pt x="4" y="0"/>
                    </a:moveTo>
                    <a:lnTo>
                      <a:pt x="0" y="3"/>
                    </a:lnTo>
                    <a:lnTo>
                      <a:pt x="1" y="8"/>
                    </a:lnTo>
                    <a:lnTo>
                      <a:pt x="6" y="12"/>
                    </a:lnTo>
                    <a:lnTo>
                      <a:pt x="12" y="17"/>
                    </a:lnTo>
                    <a:lnTo>
                      <a:pt x="16" y="34"/>
                    </a:lnTo>
                    <a:lnTo>
                      <a:pt x="20" y="44"/>
                    </a:lnTo>
                    <a:lnTo>
                      <a:pt x="26" y="51"/>
                    </a:lnTo>
                    <a:lnTo>
                      <a:pt x="32" y="59"/>
                    </a:lnTo>
                    <a:lnTo>
                      <a:pt x="24" y="52"/>
                    </a:lnTo>
                    <a:lnTo>
                      <a:pt x="19" y="45"/>
                    </a:lnTo>
                    <a:lnTo>
                      <a:pt x="24" y="58"/>
                    </a:lnTo>
                    <a:lnTo>
                      <a:pt x="27" y="69"/>
                    </a:lnTo>
                    <a:lnTo>
                      <a:pt x="32" y="80"/>
                    </a:lnTo>
                    <a:lnTo>
                      <a:pt x="33" y="84"/>
                    </a:lnTo>
                    <a:lnTo>
                      <a:pt x="36" y="88"/>
                    </a:lnTo>
                    <a:lnTo>
                      <a:pt x="40" y="92"/>
                    </a:lnTo>
                    <a:lnTo>
                      <a:pt x="44" y="95"/>
                    </a:lnTo>
                    <a:lnTo>
                      <a:pt x="44" y="88"/>
                    </a:lnTo>
                    <a:lnTo>
                      <a:pt x="45" y="81"/>
                    </a:lnTo>
                    <a:lnTo>
                      <a:pt x="48" y="74"/>
                    </a:lnTo>
                    <a:lnTo>
                      <a:pt x="48" y="67"/>
                    </a:lnTo>
                    <a:lnTo>
                      <a:pt x="44" y="60"/>
                    </a:lnTo>
                    <a:lnTo>
                      <a:pt x="40" y="53"/>
                    </a:lnTo>
                    <a:lnTo>
                      <a:pt x="37" y="50"/>
                    </a:lnTo>
                    <a:lnTo>
                      <a:pt x="32" y="45"/>
                    </a:lnTo>
                    <a:lnTo>
                      <a:pt x="26" y="37"/>
                    </a:lnTo>
                    <a:lnTo>
                      <a:pt x="19" y="27"/>
                    </a:lnTo>
                    <a:lnTo>
                      <a:pt x="25" y="32"/>
                    </a:lnTo>
                    <a:lnTo>
                      <a:pt x="30" y="40"/>
                    </a:lnTo>
                    <a:lnTo>
                      <a:pt x="35" y="48"/>
                    </a:lnTo>
                    <a:lnTo>
                      <a:pt x="30" y="35"/>
                    </a:lnTo>
                    <a:lnTo>
                      <a:pt x="24" y="24"/>
                    </a:lnTo>
                    <a:lnTo>
                      <a:pt x="16" y="9"/>
                    </a:lnTo>
                    <a:lnTo>
                      <a:pt x="13" y="3"/>
                    </a:lnTo>
                    <a:lnTo>
                      <a:pt x="4" y="0"/>
                    </a:lnTo>
                  </a:path>
                </a:pathLst>
              </a:custGeom>
              <a:solidFill>
                <a:srgbClr val="004040"/>
              </a:solidFill>
              <a:ln w="9525" cap="rnd">
                <a:noFill/>
                <a:round/>
                <a:headEnd type="none" w="sm" len="sm"/>
                <a:tailEnd type="none" w="sm" len="sm"/>
              </a:ln>
            </p:spPr>
            <p:txBody>
              <a:bodyPr/>
              <a:lstStyle/>
              <a:p>
                <a:endParaRPr lang="es-ES"/>
              </a:p>
            </p:txBody>
          </p:sp>
          <p:sp>
            <p:nvSpPr>
              <p:cNvPr id="106702" name="Freeform 1158"/>
              <p:cNvSpPr>
                <a:spLocks/>
              </p:cNvSpPr>
              <p:nvPr/>
            </p:nvSpPr>
            <p:spPr bwMode="auto">
              <a:xfrm>
                <a:off x="510" y="3132"/>
                <a:ext cx="214" cy="292"/>
              </a:xfrm>
              <a:custGeom>
                <a:avLst/>
                <a:gdLst>
                  <a:gd name="T0" fmla="*/ 30 w 214"/>
                  <a:gd name="T1" fmla="*/ 13 h 292"/>
                  <a:gd name="T2" fmla="*/ 21 w 214"/>
                  <a:gd name="T3" fmla="*/ 35 h 292"/>
                  <a:gd name="T4" fmla="*/ 18 w 214"/>
                  <a:gd name="T5" fmla="*/ 64 h 292"/>
                  <a:gd name="T6" fmla="*/ 20 w 214"/>
                  <a:gd name="T7" fmla="*/ 54 h 292"/>
                  <a:gd name="T8" fmla="*/ 29 w 214"/>
                  <a:gd name="T9" fmla="*/ 71 h 292"/>
                  <a:gd name="T10" fmla="*/ 30 w 214"/>
                  <a:gd name="T11" fmla="*/ 103 h 292"/>
                  <a:gd name="T12" fmla="*/ 32 w 214"/>
                  <a:gd name="T13" fmla="*/ 90 h 292"/>
                  <a:gd name="T14" fmla="*/ 50 w 214"/>
                  <a:gd name="T15" fmla="*/ 115 h 292"/>
                  <a:gd name="T16" fmla="*/ 76 w 214"/>
                  <a:gd name="T17" fmla="*/ 133 h 292"/>
                  <a:gd name="T18" fmla="*/ 76 w 214"/>
                  <a:gd name="T19" fmla="*/ 142 h 292"/>
                  <a:gd name="T20" fmla="*/ 82 w 214"/>
                  <a:gd name="T21" fmla="*/ 141 h 292"/>
                  <a:gd name="T22" fmla="*/ 86 w 214"/>
                  <a:gd name="T23" fmla="*/ 154 h 292"/>
                  <a:gd name="T24" fmla="*/ 87 w 214"/>
                  <a:gd name="T25" fmla="*/ 163 h 292"/>
                  <a:gd name="T26" fmla="*/ 67 w 214"/>
                  <a:gd name="T27" fmla="*/ 179 h 292"/>
                  <a:gd name="T28" fmla="*/ 96 w 214"/>
                  <a:gd name="T29" fmla="*/ 171 h 292"/>
                  <a:gd name="T30" fmla="*/ 80 w 214"/>
                  <a:gd name="T31" fmla="*/ 186 h 292"/>
                  <a:gd name="T32" fmla="*/ 104 w 214"/>
                  <a:gd name="T33" fmla="*/ 174 h 292"/>
                  <a:gd name="T34" fmla="*/ 103 w 214"/>
                  <a:gd name="T35" fmla="*/ 183 h 292"/>
                  <a:gd name="T36" fmla="*/ 115 w 214"/>
                  <a:gd name="T37" fmla="*/ 180 h 292"/>
                  <a:gd name="T38" fmla="*/ 170 w 214"/>
                  <a:gd name="T39" fmla="*/ 199 h 292"/>
                  <a:gd name="T40" fmla="*/ 199 w 214"/>
                  <a:gd name="T41" fmla="*/ 227 h 292"/>
                  <a:gd name="T42" fmla="*/ 191 w 214"/>
                  <a:gd name="T43" fmla="*/ 291 h 292"/>
                  <a:gd name="T44" fmla="*/ 157 w 214"/>
                  <a:gd name="T45" fmla="*/ 271 h 292"/>
                  <a:gd name="T46" fmla="*/ 126 w 214"/>
                  <a:gd name="T47" fmla="*/ 247 h 292"/>
                  <a:gd name="T48" fmla="*/ 139 w 214"/>
                  <a:gd name="T49" fmla="*/ 244 h 292"/>
                  <a:gd name="T50" fmla="*/ 129 w 214"/>
                  <a:gd name="T51" fmla="*/ 240 h 292"/>
                  <a:gd name="T52" fmla="*/ 108 w 214"/>
                  <a:gd name="T53" fmla="*/ 244 h 292"/>
                  <a:gd name="T54" fmla="*/ 149 w 214"/>
                  <a:gd name="T55" fmla="*/ 223 h 292"/>
                  <a:gd name="T56" fmla="*/ 28 w 214"/>
                  <a:gd name="T57" fmla="*/ 240 h 292"/>
                  <a:gd name="T58" fmla="*/ 2 w 214"/>
                  <a:gd name="T59" fmla="*/ 227 h 292"/>
                  <a:gd name="T60" fmla="*/ 2 w 214"/>
                  <a:gd name="T61" fmla="*/ 200 h 292"/>
                  <a:gd name="T62" fmla="*/ 13 w 214"/>
                  <a:gd name="T63" fmla="*/ 164 h 292"/>
                  <a:gd name="T64" fmla="*/ 41 w 214"/>
                  <a:gd name="T65" fmla="*/ 182 h 292"/>
                  <a:gd name="T66" fmla="*/ 24 w 214"/>
                  <a:gd name="T67" fmla="*/ 154 h 292"/>
                  <a:gd name="T68" fmla="*/ 41 w 214"/>
                  <a:gd name="T69" fmla="*/ 148 h 292"/>
                  <a:gd name="T70" fmla="*/ 32 w 214"/>
                  <a:gd name="T71" fmla="*/ 133 h 292"/>
                  <a:gd name="T72" fmla="*/ 22 w 214"/>
                  <a:gd name="T73" fmla="*/ 140 h 292"/>
                  <a:gd name="T74" fmla="*/ 6 w 214"/>
                  <a:gd name="T75" fmla="*/ 99 h 292"/>
                  <a:gd name="T76" fmla="*/ 6 w 214"/>
                  <a:gd name="T77" fmla="*/ 62 h 292"/>
                  <a:gd name="T78" fmla="*/ 0 w 214"/>
                  <a:gd name="T79" fmla="*/ 85 h 292"/>
                  <a:gd name="T80" fmla="*/ 0 w 214"/>
                  <a:gd name="T81" fmla="*/ 56 h 292"/>
                  <a:gd name="T82" fmla="*/ 12 w 214"/>
                  <a:gd name="T83" fmla="*/ 29 h 292"/>
                  <a:gd name="T84" fmla="*/ 0 w 214"/>
                  <a:gd name="T85" fmla="*/ 53 h 292"/>
                  <a:gd name="T86" fmla="*/ 7 w 214"/>
                  <a:gd name="T87" fmla="*/ 23 h 292"/>
                  <a:gd name="T88" fmla="*/ 25 w 214"/>
                  <a:gd name="T89" fmla="*/ 0 h 2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4"/>
                  <a:gd name="T136" fmla="*/ 0 h 292"/>
                  <a:gd name="T137" fmla="*/ 214 w 214"/>
                  <a:gd name="T138" fmla="*/ 292 h 29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4" h="292">
                    <a:moveTo>
                      <a:pt x="42" y="5"/>
                    </a:moveTo>
                    <a:lnTo>
                      <a:pt x="37" y="9"/>
                    </a:lnTo>
                    <a:lnTo>
                      <a:pt x="30" y="13"/>
                    </a:lnTo>
                    <a:lnTo>
                      <a:pt x="22" y="20"/>
                    </a:lnTo>
                    <a:lnTo>
                      <a:pt x="21" y="27"/>
                    </a:lnTo>
                    <a:lnTo>
                      <a:pt x="21" y="35"/>
                    </a:lnTo>
                    <a:lnTo>
                      <a:pt x="21" y="42"/>
                    </a:lnTo>
                    <a:lnTo>
                      <a:pt x="20" y="53"/>
                    </a:lnTo>
                    <a:lnTo>
                      <a:pt x="18" y="64"/>
                    </a:lnTo>
                    <a:lnTo>
                      <a:pt x="17" y="77"/>
                    </a:lnTo>
                    <a:lnTo>
                      <a:pt x="20" y="64"/>
                    </a:lnTo>
                    <a:lnTo>
                      <a:pt x="20" y="54"/>
                    </a:lnTo>
                    <a:lnTo>
                      <a:pt x="22" y="48"/>
                    </a:lnTo>
                    <a:lnTo>
                      <a:pt x="25" y="59"/>
                    </a:lnTo>
                    <a:lnTo>
                      <a:pt x="29" y="71"/>
                    </a:lnTo>
                    <a:lnTo>
                      <a:pt x="31" y="77"/>
                    </a:lnTo>
                    <a:lnTo>
                      <a:pt x="30" y="89"/>
                    </a:lnTo>
                    <a:lnTo>
                      <a:pt x="30" y="103"/>
                    </a:lnTo>
                    <a:lnTo>
                      <a:pt x="31" y="115"/>
                    </a:lnTo>
                    <a:lnTo>
                      <a:pt x="31" y="100"/>
                    </a:lnTo>
                    <a:lnTo>
                      <a:pt x="32" y="90"/>
                    </a:lnTo>
                    <a:lnTo>
                      <a:pt x="33" y="83"/>
                    </a:lnTo>
                    <a:lnTo>
                      <a:pt x="42" y="104"/>
                    </a:lnTo>
                    <a:lnTo>
                      <a:pt x="50" y="115"/>
                    </a:lnTo>
                    <a:lnTo>
                      <a:pt x="53" y="119"/>
                    </a:lnTo>
                    <a:lnTo>
                      <a:pt x="57" y="128"/>
                    </a:lnTo>
                    <a:lnTo>
                      <a:pt x="76" y="133"/>
                    </a:lnTo>
                    <a:lnTo>
                      <a:pt x="84" y="133"/>
                    </a:lnTo>
                    <a:lnTo>
                      <a:pt x="82" y="138"/>
                    </a:lnTo>
                    <a:lnTo>
                      <a:pt x="76" y="142"/>
                    </a:lnTo>
                    <a:lnTo>
                      <a:pt x="57" y="152"/>
                    </a:lnTo>
                    <a:lnTo>
                      <a:pt x="72" y="147"/>
                    </a:lnTo>
                    <a:lnTo>
                      <a:pt x="82" y="141"/>
                    </a:lnTo>
                    <a:lnTo>
                      <a:pt x="91" y="135"/>
                    </a:lnTo>
                    <a:lnTo>
                      <a:pt x="89" y="148"/>
                    </a:lnTo>
                    <a:lnTo>
                      <a:pt x="86" y="154"/>
                    </a:lnTo>
                    <a:lnTo>
                      <a:pt x="77" y="160"/>
                    </a:lnTo>
                    <a:lnTo>
                      <a:pt x="87" y="159"/>
                    </a:lnTo>
                    <a:lnTo>
                      <a:pt x="87" y="163"/>
                    </a:lnTo>
                    <a:lnTo>
                      <a:pt x="86" y="167"/>
                    </a:lnTo>
                    <a:lnTo>
                      <a:pt x="82" y="171"/>
                    </a:lnTo>
                    <a:lnTo>
                      <a:pt x="67" y="179"/>
                    </a:lnTo>
                    <a:lnTo>
                      <a:pt x="87" y="171"/>
                    </a:lnTo>
                    <a:lnTo>
                      <a:pt x="92" y="171"/>
                    </a:lnTo>
                    <a:lnTo>
                      <a:pt x="96" y="171"/>
                    </a:lnTo>
                    <a:lnTo>
                      <a:pt x="95" y="175"/>
                    </a:lnTo>
                    <a:lnTo>
                      <a:pt x="91" y="180"/>
                    </a:lnTo>
                    <a:lnTo>
                      <a:pt x="80" y="186"/>
                    </a:lnTo>
                    <a:lnTo>
                      <a:pt x="96" y="180"/>
                    </a:lnTo>
                    <a:lnTo>
                      <a:pt x="101" y="173"/>
                    </a:lnTo>
                    <a:lnTo>
                      <a:pt x="104" y="174"/>
                    </a:lnTo>
                    <a:lnTo>
                      <a:pt x="108" y="176"/>
                    </a:lnTo>
                    <a:lnTo>
                      <a:pt x="108" y="181"/>
                    </a:lnTo>
                    <a:lnTo>
                      <a:pt x="103" y="183"/>
                    </a:lnTo>
                    <a:lnTo>
                      <a:pt x="95" y="189"/>
                    </a:lnTo>
                    <a:lnTo>
                      <a:pt x="108" y="184"/>
                    </a:lnTo>
                    <a:lnTo>
                      <a:pt x="115" y="180"/>
                    </a:lnTo>
                    <a:lnTo>
                      <a:pt x="123" y="182"/>
                    </a:lnTo>
                    <a:lnTo>
                      <a:pt x="148" y="191"/>
                    </a:lnTo>
                    <a:lnTo>
                      <a:pt x="170" y="199"/>
                    </a:lnTo>
                    <a:lnTo>
                      <a:pt x="189" y="206"/>
                    </a:lnTo>
                    <a:lnTo>
                      <a:pt x="192" y="214"/>
                    </a:lnTo>
                    <a:lnTo>
                      <a:pt x="199" y="227"/>
                    </a:lnTo>
                    <a:lnTo>
                      <a:pt x="208" y="248"/>
                    </a:lnTo>
                    <a:lnTo>
                      <a:pt x="213" y="286"/>
                    </a:lnTo>
                    <a:lnTo>
                      <a:pt x="191" y="291"/>
                    </a:lnTo>
                    <a:lnTo>
                      <a:pt x="174" y="289"/>
                    </a:lnTo>
                    <a:lnTo>
                      <a:pt x="154" y="284"/>
                    </a:lnTo>
                    <a:lnTo>
                      <a:pt x="157" y="271"/>
                    </a:lnTo>
                    <a:lnTo>
                      <a:pt x="164" y="251"/>
                    </a:lnTo>
                    <a:lnTo>
                      <a:pt x="130" y="248"/>
                    </a:lnTo>
                    <a:lnTo>
                      <a:pt x="126" y="247"/>
                    </a:lnTo>
                    <a:lnTo>
                      <a:pt x="145" y="244"/>
                    </a:lnTo>
                    <a:lnTo>
                      <a:pt x="174" y="232"/>
                    </a:lnTo>
                    <a:lnTo>
                      <a:pt x="139" y="244"/>
                    </a:lnTo>
                    <a:lnTo>
                      <a:pt x="123" y="246"/>
                    </a:lnTo>
                    <a:lnTo>
                      <a:pt x="110" y="244"/>
                    </a:lnTo>
                    <a:lnTo>
                      <a:pt x="129" y="240"/>
                    </a:lnTo>
                    <a:lnTo>
                      <a:pt x="168" y="228"/>
                    </a:lnTo>
                    <a:lnTo>
                      <a:pt x="126" y="239"/>
                    </a:lnTo>
                    <a:lnTo>
                      <a:pt x="108" y="244"/>
                    </a:lnTo>
                    <a:lnTo>
                      <a:pt x="107" y="243"/>
                    </a:lnTo>
                    <a:lnTo>
                      <a:pt x="123" y="236"/>
                    </a:lnTo>
                    <a:lnTo>
                      <a:pt x="149" y="223"/>
                    </a:lnTo>
                    <a:lnTo>
                      <a:pt x="117" y="236"/>
                    </a:lnTo>
                    <a:lnTo>
                      <a:pt x="101" y="240"/>
                    </a:lnTo>
                    <a:lnTo>
                      <a:pt x="28" y="240"/>
                    </a:lnTo>
                    <a:lnTo>
                      <a:pt x="20" y="238"/>
                    </a:lnTo>
                    <a:lnTo>
                      <a:pt x="11" y="236"/>
                    </a:lnTo>
                    <a:lnTo>
                      <a:pt x="2" y="227"/>
                    </a:lnTo>
                    <a:lnTo>
                      <a:pt x="1" y="219"/>
                    </a:lnTo>
                    <a:lnTo>
                      <a:pt x="0" y="212"/>
                    </a:lnTo>
                    <a:lnTo>
                      <a:pt x="2" y="200"/>
                    </a:lnTo>
                    <a:lnTo>
                      <a:pt x="8" y="186"/>
                    </a:lnTo>
                    <a:lnTo>
                      <a:pt x="12" y="174"/>
                    </a:lnTo>
                    <a:lnTo>
                      <a:pt x="13" y="164"/>
                    </a:lnTo>
                    <a:lnTo>
                      <a:pt x="20" y="163"/>
                    </a:lnTo>
                    <a:lnTo>
                      <a:pt x="25" y="171"/>
                    </a:lnTo>
                    <a:lnTo>
                      <a:pt x="41" y="182"/>
                    </a:lnTo>
                    <a:lnTo>
                      <a:pt x="28" y="170"/>
                    </a:lnTo>
                    <a:lnTo>
                      <a:pt x="22" y="162"/>
                    </a:lnTo>
                    <a:lnTo>
                      <a:pt x="24" y="154"/>
                    </a:lnTo>
                    <a:lnTo>
                      <a:pt x="42" y="149"/>
                    </a:lnTo>
                    <a:lnTo>
                      <a:pt x="56" y="142"/>
                    </a:lnTo>
                    <a:lnTo>
                      <a:pt x="41" y="148"/>
                    </a:lnTo>
                    <a:lnTo>
                      <a:pt x="25" y="152"/>
                    </a:lnTo>
                    <a:lnTo>
                      <a:pt x="25" y="141"/>
                    </a:lnTo>
                    <a:lnTo>
                      <a:pt x="32" y="133"/>
                    </a:lnTo>
                    <a:lnTo>
                      <a:pt x="38" y="122"/>
                    </a:lnTo>
                    <a:lnTo>
                      <a:pt x="31" y="133"/>
                    </a:lnTo>
                    <a:lnTo>
                      <a:pt x="22" y="140"/>
                    </a:lnTo>
                    <a:lnTo>
                      <a:pt x="16" y="139"/>
                    </a:lnTo>
                    <a:lnTo>
                      <a:pt x="11" y="119"/>
                    </a:lnTo>
                    <a:lnTo>
                      <a:pt x="6" y="99"/>
                    </a:lnTo>
                    <a:lnTo>
                      <a:pt x="2" y="89"/>
                    </a:lnTo>
                    <a:lnTo>
                      <a:pt x="2" y="75"/>
                    </a:lnTo>
                    <a:lnTo>
                      <a:pt x="6" y="62"/>
                    </a:lnTo>
                    <a:lnTo>
                      <a:pt x="2" y="68"/>
                    </a:lnTo>
                    <a:lnTo>
                      <a:pt x="1" y="77"/>
                    </a:lnTo>
                    <a:lnTo>
                      <a:pt x="0" y="85"/>
                    </a:lnTo>
                    <a:lnTo>
                      <a:pt x="0" y="73"/>
                    </a:lnTo>
                    <a:lnTo>
                      <a:pt x="0" y="63"/>
                    </a:lnTo>
                    <a:lnTo>
                      <a:pt x="0" y="56"/>
                    </a:lnTo>
                    <a:lnTo>
                      <a:pt x="1" y="46"/>
                    </a:lnTo>
                    <a:lnTo>
                      <a:pt x="6" y="36"/>
                    </a:lnTo>
                    <a:lnTo>
                      <a:pt x="12" y="29"/>
                    </a:lnTo>
                    <a:lnTo>
                      <a:pt x="6" y="35"/>
                    </a:lnTo>
                    <a:lnTo>
                      <a:pt x="1" y="42"/>
                    </a:lnTo>
                    <a:lnTo>
                      <a:pt x="0" y="53"/>
                    </a:lnTo>
                    <a:lnTo>
                      <a:pt x="0" y="45"/>
                    </a:lnTo>
                    <a:lnTo>
                      <a:pt x="1" y="35"/>
                    </a:lnTo>
                    <a:lnTo>
                      <a:pt x="7" y="23"/>
                    </a:lnTo>
                    <a:lnTo>
                      <a:pt x="11" y="11"/>
                    </a:lnTo>
                    <a:lnTo>
                      <a:pt x="18" y="6"/>
                    </a:lnTo>
                    <a:lnTo>
                      <a:pt x="25" y="0"/>
                    </a:lnTo>
                    <a:lnTo>
                      <a:pt x="35" y="0"/>
                    </a:lnTo>
                    <a:lnTo>
                      <a:pt x="42" y="5"/>
                    </a:lnTo>
                  </a:path>
                </a:pathLst>
              </a:custGeom>
              <a:solidFill>
                <a:srgbClr val="004040"/>
              </a:solidFill>
              <a:ln w="9525" cap="rnd">
                <a:noFill/>
                <a:round/>
                <a:headEnd type="none" w="sm" len="sm"/>
                <a:tailEnd type="none" w="sm" len="sm"/>
              </a:ln>
            </p:spPr>
            <p:txBody>
              <a:bodyPr/>
              <a:lstStyle/>
              <a:p>
                <a:endParaRPr lang="es-ES"/>
              </a:p>
            </p:txBody>
          </p:sp>
          <p:sp>
            <p:nvSpPr>
              <p:cNvPr id="106703" name="Freeform 1159"/>
              <p:cNvSpPr>
                <a:spLocks/>
              </p:cNvSpPr>
              <p:nvPr/>
            </p:nvSpPr>
            <p:spPr bwMode="auto">
              <a:xfrm>
                <a:off x="523" y="3274"/>
                <a:ext cx="29" cy="28"/>
              </a:xfrm>
              <a:custGeom>
                <a:avLst/>
                <a:gdLst>
                  <a:gd name="T0" fmla="*/ 3 w 29"/>
                  <a:gd name="T1" fmla="*/ 0 h 28"/>
                  <a:gd name="T2" fmla="*/ 22 w 29"/>
                  <a:gd name="T3" fmla="*/ 0 h 28"/>
                  <a:gd name="T4" fmla="*/ 28 w 29"/>
                  <a:gd name="T5" fmla="*/ 10 h 28"/>
                  <a:gd name="T6" fmla="*/ 22 w 29"/>
                  <a:gd name="T7" fmla="*/ 21 h 28"/>
                  <a:gd name="T8" fmla="*/ 3 w 29"/>
                  <a:gd name="T9" fmla="*/ 27 h 28"/>
                  <a:gd name="T10" fmla="*/ 0 w 29"/>
                  <a:gd name="T11" fmla="*/ 20 h 28"/>
                  <a:gd name="T12" fmla="*/ 0 w 29"/>
                  <a:gd name="T13" fmla="*/ 5 h 28"/>
                  <a:gd name="T14" fmla="*/ 3 w 29"/>
                  <a:gd name="T15" fmla="*/ 0 h 28"/>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28"/>
                  <a:gd name="T26" fmla="*/ 29 w 29"/>
                  <a:gd name="T27" fmla="*/ 28 h 2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28">
                    <a:moveTo>
                      <a:pt x="3" y="0"/>
                    </a:moveTo>
                    <a:lnTo>
                      <a:pt x="22" y="0"/>
                    </a:lnTo>
                    <a:lnTo>
                      <a:pt x="28" y="10"/>
                    </a:lnTo>
                    <a:lnTo>
                      <a:pt x="22" y="21"/>
                    </a:lnTo>
                    <a:lnTo>
                      <a:pt x="3" y="27"/>
                    </a:lnTo>
                    <a:lnTo>
                      <a:pt x="0" y="20"/>
                    </a:lnTo>
                    <a:lnTo>
                      <a:pt x="0" y="5"/>
                    </a:lnTo>
                    <a:lnTo>
                      <a:pt x="3" y="0"/>
                    </a:lnTo>
                  </a:path>
                </a:pathLst>
              </a:custGeom>
              <a:solidFill>
                <a:srgbClr val="004040"/>
              </a:solidFill>
              <a:ln w="9525" cap="rnd">
                <a:noFill/>
                <a:round/>
                <a:headEnd type="none" w="sm" len="sm"/>
                <a:tailEnd type="none" w="sm" len="sm"/>
              </a:ln>
            </p:spPr>
            <p:txBody>
              <a:bodyPr/>
              <a:lstStyle/>
              <a:p>
                <a:endParaRPr lang="es-ES"/>
              </a:p>
            </p:txBody>
          </p:sp>
          <p:sp>
            <p:nvSpPr>
              <p:cNvPr id="106704" name="Freeform 1160"/>
              <p:cNvSpPr>
                <a:spLocks/>
              </p:cNvSpPr>
              <p:nvPr/>
            </p:nvSpPr>
            <p:spPr bwMode="auto">
              <a:xfrm>
                <a:off x="543" y="3346"/>
                <a:ext cx="94" cy="28"/>
              </a:xfrm>
              <a:custGeom>
                <a:avLst/>
                <a:gdLst>
                  <a:gd name="T0" fmla="*/ 93 w 94"/>
                  <a:gd name="T1" fmla="*/ 0 h 28"/>
                  <a:gd name="T2" fmla="*/ 65 w 94"/>
                  <a:gd name="T3" fmla="*/ 10 h 28"/>
                  <a:gd name="T4" fmla="*/ 46 w 94"/>
                  <a:gd name="T5" fmla="*/ 18 h 28"/>
                  <a:gd name="T6" fmla="*/ 27 w 94"/>
                  <a:gd name="T7" fmla="*/ 20 h 28"/>
                  <a:gd name="T8" fmla="*/ 12 w 94"/>
                  <a:gd name="T9" fmla="*/ 20 h 28"/>
                  <a:gd name="T10" fmla="*/ 0 w 94"/>
                  <a:gd name="T11" fmla="*/ 20 h 28"/>
                  <a:gd name="T12" fmla="*/ 12 w 94"/>
                  <a:gd name="T13" fmla="*/ 27 h 28"/>
                  <a:gd name="T14" fmla="*/ 34 w 94"/>
                  <a:gd name="T15" fmla="*/ 27 h 28"/>
                  <a:gd name="T16" fmla="*/ 58 w 94"/>
                  <a:gd name="T17" fmla="*/ 18 h 28"/>
                  <a:gd name="T18" fmla="*/ 71 w 94"/>
                  <a:gd name="T19" fmla="*/ 14 h 28"/>
                  <a:gd name="T20" fmla="*/ 93 w 94"/>
                  <a:gd name="T21" fmla="*/ 0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28"/>
                  <a:gd name="T35" fmla="*/ 94 w 94"/>
                  <a:gd name="T36" fmla="*/ 28 h 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28">
                    <a:moveTo>
                      <a:pt x="93" y="0"/>
                    </a:moveTo>
                    <a:lnTo>
                      <a:pt x="65" y="10"/>
                    </a:lnTo>
                    <a:lnTo>
                      <a:pt x="46" y="18"/>
                    </a:lnTo>
                    <a:lnTo>
                      <a:pt x="27" y="20"/>
                    </a:lnTo>
                    <a:lnTo>
                      <a:pt x="12" y="20"/>
                    </a:lnTo>
                    <a:lnTo>
                      <a:pt x="0" y="20"/>
                    </a:lnTo>
                    <a:lnTo>
                      <a:pt x="12" y="27"/>
                    </a:lnTo>
                    <a:lnTo>
                      <a:pt x="34" y="27"/>
                    </a:lnTo>
                    <a:lnTo>
                      <a:pt x="58" y="18"/>
                    </a:lnTo>
                    <a:lnTo>
                      <a:pt x="71" y="14"/>
                    </a:lnTo>
                    <a:lnTo>
                      <a:pt x="93" y="0"/>
                    </a:lnTo>
                  </a:path>
                </a:pathLst>
              </a:custGeom>
              <a:solidFill>
                <a:srgbClr val="002020"/>
              </a:solidFill>
              <a:ln w="9525" cap="rnd">
                <a:noFill/>
                <a:round/>
                <a:headEnd type="none" w="sm" len="sm"/>
                <a:tailEnd type="none" w="sm" len="sm"/>
              </a:ln>
            </p:spPr>
            <p:txBody>
              <a:bodyPr/>
              <a:lstStyle/>
              <a:p>
                <a:endParaRPr lang="es-ES"/>
              </a:p>
            </p:txBody>
          </p:sp>
          <p:sp>
            <p:nvSpPr>
              <p:cNvPr id="106705" name="Freeform 1161"/>
              <p:cNvSpPr>
                <a:spLocks/>
              </p:cNvSpPr>
              <p:nvPr/>
            </p:nvSpPr>
            <p:spPr bwMode="auto">
              <a:xfrm>
                <a:off x="454" y="3215"/>
                <a:ext cx="123" cy="172"/>
              </a:xfrm>
              <a:custGeom>
                <a:avLst/>
                <a:gdLst>
                  <a:gd name="T0" fmla="*/ 65 w 123"/>
                  <a:gd name="T1" fmla="*/ 24 h 172"/>
                  <a:gd name="T2" fmla="*/ 44 w 123"/>
                  <a:gd name="T3" fmla="*/ 21 h 172"/>
                  <a:gd name="T4" fmla="*/ 30 w 123"/>
                  <a:gd name="T5" fmla="*/ 18 h 172"/>
                  <a:gd name="T6" fmla="*/ 25 w 123"/>
                  <a:gd name="T7" fmla="*/ 11 h 172"/>
                  <a:gd name="T8" fmla="*/ 25 w 123"/>
                  <a:gd name="T9" fmla="*/ 6 h 172"/>
                  <a:gd name="T10" fmla="*/ 22 w 123"/>
                  <a:gd name="T11" fmla="*/ 1 h 172"/>
                  <a:gd name="T12" fmla="*/ 9 w 123"/>
                  <a:gd name="T13" fmla="*/ 0 h 172"/>
                  <a:gd name="T14" fmla="*/ 0 w 123"/>
                  <a:gd name="T15" fmla="*/ 0 h 172"/>
                  <a:gd name="T16" fmla="*/ 12 w 123"/>
                  <a:gd name="T17" fmla="*/ 132 h 172"/>
                  <a:gd name="T18" fmla="*/ 22 w 123"/>
                  <a:gd name="T19" fmla="*/ 144 h 172"/>
                  <a:gd name="T20" fmla="*/ 34 w 123"/>
                  <a:gd name="T21" fmla="*/ 156 h 172"/>
                  <a:gd name="T22" fmla="*/ 52 w 123"/>
                  <a:gd name="T23" fmla="*/ 165 h 172"/>
                  <a:gd name="T24" fmla="*/ 73 w 123"/>
                  <a:gd name="T25" fmla="*/ 169 h 172"/>
                  <a:gd name="T26" fmla="*/ 100 w 123"/>
                  <a:gd name="T27" fmla="*/ 171 h 172"/>
                  <a:gd name="T28" fmla="*/ 116 w 123"/>
                  <a:gd name="T29" fmla="*/ 168 h 172"/>
                  <a:gd name="T30" fmla="*/ 122 w 123"/>
                  <a:gd name="T31" fmla="*/ 159 h 172"/>
                  <a:gd name="T32" fmla="*/ 119 w 123"/>
                  <a:gd name="T33" fmla="*/ 147 h 172"/>
                  <a:gd name="T34" fmla="*/ 106 w 123"/>
                  <a:gd name="T35" fmla="*/ 108 h 172"/>
                  <a:gd name="T36" fmla="*/ 98 w 123"/>
                  <a:gd name="T37" fmla="*/ 71 h 172"/>
                  <a:gd name="T38" fmla="*/ 92 w 123"/>
                  <a:gd name="T39" fmla="*/ 44 h 172"/>
                  <a:gd name="T40" fmla="*/ 92 w 123"/>
                  <a:gd name="T41" fmla="*/ 35 h 172"/>
                  <a:gd name="T42" fmla="*/ 86 w 123"/>
                  <a:gd name="T43" fmla="*/ 26 h 172"/>
                  <a:gd name="T44" fmla="*/ 79 w 123"/>
                  <a:gd name="T45" fmla="*/ 24 h 172"/>
                  <a:gd name="T46" fmla="*/ 65 w 123"/>
                  <a:gd name="T47" fmla="*/ 24 h 17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3"/>
                  <a:gd name="T73" fmla="*/ 0 h 172"/>
                  <a:gd name="T74" fmla="*/ 123 w 123"/>
                  <a:gd name="T75" fmla="*/ 172 h 17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3" h="172">
                    <a:moveTo>
                      <a:pt x="65" y="24"/>
                    </a:moveTo>
                    <a:lnTo>
                      <a:pt x="44" y="21"/>
                    </a:lnTo>
                    <a:lnTo>
                      <a:pt x="30" y="18"/>
                    </a:lnTo>
                    <a:lnTo>
                      <a:pt x="25" y="11"/>
                    </a:lnTo>
                    <a:lnTo>
                      <a:pt x="25" y="6"/>
                    </a:lnTo>
                    <a:lnTo>
                      <a:pt x="22" y="1"/>
                    </a:lnTo>
                    <a:lnTo>
                      <a:pt x="9" y="0"/>
                    </a:lnTo>
                    <a:lnTo>
                      <a:pt x="0" y="0"/>
                    </a:lnTo>
                    <a:lnTo>
                      <a:pt x="12" y="132"/>
                    </a:lnTo>
                    <a:lnTo>
                      <a:pt x="22" y="144"/>
                    </a:lnTo>
                    <a:lnTo>
                      <a:pt x="34" y="156"/>
                    </a:lnTo>
                    <a:lnTo>
                      <a:pt x="52" y="165"/>
                    </a:lnTo>
                    <a:lnTo>
                      <a:pt x="73" y="169"/>
                    </a:lnTo>
                    <a:lnTo>
                      <a:pt x="100" y="171"/>
                    </a:lnTo>
                    <a:lnTo>
                      <a:pt x="116" y="168"/>
                    </a:lnTo>
                    <a:lnTo>
                      <a:pt x="122" y="159"/>
                    </a:lnTo>
                    <a:lnTo>
                      <a:pt x="119" y="147"/>
                    </a:lnTo>
                    <a:lnTo>
                      <a:pt x="106" y="108"/>
                    </a:lnTo>
                    <a:lnTo>
                      <a:pt x="98" y="71"/>
                    </a:lnTo>
                    <a:lnTo>
                      <a:pt x="92" y="44"/>
                    </a:lnTo>
                    <a:lnTo>
                      <a:pt x="92" y="35"/>
                    </a:lnTo>
                    <a:lnTo>
                      <a:pt x="86" y="26"/>
                    </a:lnTo>
                    <a:lnTo>
                      <a:pt x="79" y="24"/>
                    </a:lnTo>
                    <a:lnTo>
                      <a:pt x="65" y="24"/>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6706" name="Freeform 1162"/>
              <p:cNvSpPr>
                <a:spLocks/>
              </p:cNvSpPr>
              <p:nvPr/>
            </p:nvSpPr>
            <p:spPr bwMode="auto">
              <a:xfrm>
                <a:off x="458" y="3222"/>
                <a:ext cx="103" cy="155"/>
              </a:xfrm>
              <a:custGeom>
                <a:avLst/>
                <a:gdLst>
                  <a:gd name="T0" fmla="*/ 63 w 103"/>
                  <a:gd name="T1" fmla="*/ 29 h 155"/>
                  <a:gd name="T2" fmla="*/ 46 w 103"/>
                  <a:gd name="T3" fmla="*/ 28 h 155"/>
                  <a:gd name="T4" fmla="*/ 26 w 103"/>
                  <a:gd name="T5" fmla="*/ 26 h 155"/>
                  <a:gd name="T6" fmla="*/ 15 w 103"/>
                  <a:gd name="T7" fmla="*/ 18 h 155"/>
                  <a:gd name="T8" fmla="*/ 7 w 103"/>
                  <a:gd name="T9" fmla="*/ 13 h 155"/>
                  <a:gd name="T10" fmla="*/ 0 w 103"/>
                  <a:gd name="T11" fmla="*/ 0 h 155"/>
                  <a:gd name="T12" fmla="*/ 11 w 103"/>
                  <a:gd name="T13" fmla="*/ 118 h 155"/>
                  <a:gd name="T14" fmla="*/ 20 w 103"/>
                  <a:gd name="T15" fmla="*/ 128 h 155"/>
                  <a:gd name="T16" fmla="*/ 30 w 103"/>
                  <a:gd name="T17" fmla="*/ 139 h 155"/>
                  <a:gd name="T18" fmla="*/ 41 w 103"/>
                  <a:gd name="T19" fmla="*/ 146 h 155"/>
                  <a:gd name="T20" fmla="*/ 51 w 103"/>
                  <a:gd name="T21" fmla="*/ 149 h 155"/>
                  <a:gd name="T22" fmla="*/ 63 w 103"/>
                  <a:gd name="T23" fmla="*/ 151 h 155"/>
                  <a:gd name="T24" fmla="*/ 77 w 103"/>
                  <a:gd name="T25" fmla="*/ 154 h 155"/>
                  <a:gd name="T26" fmla="*/ 90 w 103"/>
                  <a:gd name="T27" fmla="*/ 154 h 155"/>
                  <a:gd name="T28" fmla="*/ 97 w 103"/>
                  <a:gd name="T29" fmla="*/ 151 h 155"/>
                  <a:gd name="T30" fmla="*/ 102 w 103"/>
                  <a:gd name="T31" fmla="*/ 146 h 155"/>
                  <a:gd name="T32" fmla="*/ 99 w 103"/>
                  <a:gd name="T33" fmla="*/ 136 h 155"/>
                  <a:gd name="T34" fmla="*/ 89 w 103"/>
                  <a:gd name="T35" fmla="*/ 116 h 155"/>
                  <a:gd name="T36" fmla="*/ 74 w 103"/>
                  <a:gd name="T37" fmla="*/ 46 h 155"/>
                  <a:gd name="T38" fmla="*/ 72 w 103"/>
                  <a:gd name="T39" fmla="*/ 36 h 155"/>
                  <a:gd name="T40" fmla="*/ 63 w 103"/>
                  <a:gd name="T41" fmla="*/ 29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3"/>
                  <a:gd name="T64" fmla="*/ 0 h 155"/>
                  <a:gd name="T65" fmla="*/ 103 w 103"/>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3" h="155">
                    <a:moveTo>
                      <a:pt x="63" y="29"/>
                    </a:moveTo>
                    <a:lnTo>
                      <a:pt x="46" y="28"/>
                    </a:lnTo>
                    <a:lnTo>
                      <a:pt x="26" y="26"/>
                    </a:lnTo>
                    <a:lnTo>
                      <a:pt x="15" y="18"/>
                    </a:lnTo>
                    <a:lnTo>
                      <a:pt x="7" y="13"/>
                    </a:lnTo>
                    <a:lnTo>
                      <a:pt x="0" y="0"/>
                    </a:lnTo>
                    <a:lnTo>
                      <a:pt x="11" y="118"/>
                    </a:lnTo>
                    <a:lnTo>
                      <a:pt x="20" y="128"/>
                    </a:lnTo>
                    <a:lnTo>
                      <a:pt x="30" y="139"/>
                    </a:lnTo>
                    <a:lnTo>
                      <a:pt x="41" y="146"/>
                    </a:lnTo>
                    <a:lnTo>
                      <a:pt x="51" y="149"/>
                    </a:lnTo>
                    <a:lnTo>
                      <a:pt x="63" y="151"/>
                    </a:lnTo>
                    <a:lnTo>
                      <a:pt x="77" y="154"/>
                    </a:lnTo>
                    <a:lnTo>
                      <a:pt x="90" y="154"/>
                    </a:lnTo>
                    <a:lnTo>
                      <a:pt x="97" y="151"/>
                    </a:lnTo>
                    <a:lnTo>
                      <a:pt x="102" y="146"/>
                    </a:lnTo>
                    <a:lnTo>
                      <a:pt x="99" y="136"/>
                    </a:lnTo>
                    <a:lnTo>
                      <a:pt x="89" y="116"/>
                    </a:lnTo>
                    <a:lnTo>
                      <a:pt x="74" y="46"/>
                    </a:lnTo>
                    <a:lnTo>
                      <a:pt x="72" y="36"/>
                    </a:lnTo>
                    <a:lnTo>
                      <a:pt x="63" y="29"/>
                    </a:lnTo>
                  </a:path>
                </a:pathLst>
              </a:custGeom>
              <a:solidFill>
                <a:srgbClr val="606060"/>
              </a:solidFill>
              <a:ln w="9525" cap="rnd">
                <a:noFill/>
                <a:round/>
                <a:headEnd type="none" w="sm" len="sm"/>
                <a:tailEnd type="none" w="sm" len="sm"/>
              </a:ln>
            </p:spPr>
            <p:txBody>
              <a:bodyPr/>
              <a:lstStyle/>
              <a:p>
                <a:endParaRPr lang="es-ES"/>
              </a:p>
            </p:txBody>
          </p:sp>
          <p:sp>
            <p:nvSpPr>
              <p:cNvPr id="106707" name="Freeform 1163"/>
              <p:cNvSpPr>
                <a:spLocks/>
              </p:cNvSpPr>
              <p:nvPr/>
            </p:nvSpPr>
            <p:spPr bwMode="auto">
              <a:xfrm>
                <a:off x="1037" y="3167"/>
                <a:ext cx="79" cy="33"/>
              </a:xfrm>
              <a:custGeom>
                <a:avLst/>
                <a:gdLst>
                  <a:gd name="T0" fmla="*/ 78 w 79"/>
                  <a:gd name="T1" fmla="*/ 11 h 33"/>
                  <a:gd name="T2" fmla="*/ 69 w 79"/>
                  <a:gd name="T3" fmla="*/ 11 h 33"/>
                  <a:gd name="T4" fmla="*/ 65 w 79"/>
                  <a:gd name="T5" fmla="*/ 8 h 33"/>
                  <a:gd name="T6" fmla="*/ 52 w 79"/>
                  <a:gd name="T7" fmla="*/ 1 h 33"/>
                  <a:gd name="T8" fmla="*/ 47 w 79"/>
                  <a:gd name="T9" fmla="*/ 0 h 33"/>
                  <a:gd name="T10" fmla="*/ 44 w 79"/>
                  <a:gd name="T11" fmla="*/ 0 h 33"/>
                  <a:gd name="T12" fmla="*/ 40 w 79"/>
                  <a:gd name="T13" fmla="*/ 0 h 33"/>
                  <a:gd name="T14" fmla="*/ 30 w 79"/>
                  <a:gd name="T15" fmla="*/ 0 h 33"/>
                  <a:gd name="T16" fmla="*/ 25 w 79"/>
                  <a:gd name="T17" fmla="*/ 0 h 33"/>
                  <a:gd name="T18" fmla="*/ 20 w 79"/>
                  <a:gd name="T19" fmla="*/ 0 h 33"/>
                  <a:gd name="T20" fmla="*/ 18 w 79"/>
                  <a:gd name="T21" fmla="*/ 3 h 33"/>
                  <a:gd name="T22" fmla="*/ 12 w 79"/>
                  <a:gd name="T23" fmla="*/ 6 h 33"/>
                  <a:gd name="T24" fmla="*/ 7 w 79"/>
                  <a:gd name="T25" fmla="*/ 8 h 33"/>
                  <a:gd name="T26" fmla="*/ 6 w 79"/>
                  <a:gd name="T27" fmla="*/ 8 h 33"/>
                  <a:gd name="T28" fmla="*/ 2 w 79"/>
                  <a:gd name="T29" fmla="*/ 9 h 33"/>
                  <a:gd name="T30" fmla="*/ 0 w 79"/>
                  <a:gd name="T31" fmla="*/ 11 h 33"/>
                  <a:gd name="T32" fmla="*/ 0 w 79"/>
                  <a:gd name="T33" fmla="*/ 12 h 33"/>
                  <a:gd name="T34" fmla="*/ 0 w 79"/>
                  <a:gd name="T35" fmla="*/ 14 h 33"/>
                  <a:gd name="T36" fmla="*/ 0 w 79"/>
                  <a:gd name="T37" fmla="*/ 16 h 33"/>
                  <a:gd name="T38" fmla="*/ 0 w 79"/>
                  <a:gd name="T39" fmla="*/ 18 h 33"/>
                  <a:gd name="T40" fmla="*/ 2 w 79"/>
                  <a:gd name="T41" fmla="*/ 20 h 33"/>
                  <a:gd name="T42" fmla="*/ 7 w 79"/>
                  <a:gd name="T43" fmla="*/ 20 h 33"/>
                  <a:gd name="T44" fmla="*/ 8 w 79"/>
                  <a:gd name="T45" fmla="*/ 21 h 33"/>
                  <a:gd name="T46" fmla="*/ 12 w 79"/>
                  <a:gd name="T47" fmla="*/ 22 h 33"/>
                  <a:gd name="T48" fmla="*/ 25 w 79"/>
                  <a:gd name="T49" fmla="*/ 21 h 33"/>
                  <a:gd name="T50" fmla="*/ 31 w 79"/>
                  <a:gd name="T51" fmla="*/ 21 h 33"/>
                  <a:gd name="T52" fmla="*/ 37 w 79"/>
                  <a:gd name="T53" fmla="*/ 24 h 33"/>
                  <a:gd name="T54" fmla="*/ 42 w 79"/>
                  <a:gd name="T55" fmla="*/ 25 h 33"/>
                  <a:gd name="T56" fmla="*/ 48 w 79"/>
                  <a:gd name="T57" fmla="*/ 29 h 33"/>
                  <a:gd name="T58" fmla="*/ 52 w 79"/>
                  <a:gd name="T59" fmla="*/ 30 h 33"/>
                  <a:gd name="T60" fmla="*/ 57 w 79"/>
                  <a:gd name="T61" fmla="*/ 32 h 33"/>
                  <a:gd name="T62" fmla="*/ 66 w 79"/>
                  <a:gd name="T63" fmla="*/ 30 h 33"/>
                  <a:gd name="T64" fmla="*/ 73 w 79"/>
                  <a:gd name="T65" fmla="*/ 32 h 33"/>
                  <a:gd name="T66" fmla="*/ 78 w 79"/>
                  <a:gd name="T67" fmla="*/ 11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9"/>
                  <a:gd name="T103" fmla="*/ 0 h 33"/>
                  <a:gd name="T104" fmla="*/ 79 w 79"/>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9" h="33">
                    <a:moveTo>
                      <a:pt x="78" y="11"/>
                    </a:moveTo>
                    <a:lnTo>
                      <a:pt x="69" y="11"/>
                    </a:lnTo>
                    <a:lnTo>
                      <a:pt x="65" y="8"/>
                    </a:lnTo>
                    <a:lnTo>
                      <a:pt x="52" y="1"/>
                    </a:lnTo>
                    <a:lnTo>
                      <a:pt x="47" y="0"/>
                    </a:lnTo>
                    <a:lnTo>
                      <a:pt x="44" y="0"/>
                    </a:lnTo>
                    <a:lnTo>
                      <a:pt x="40" y="0"/>
                    </a:lnTo>
                    <a:lnTo>
                      <a:pt x="30" y="0"/>
                    </a:lnTo>
                    <a:lnTo>
                      <a:pt x="25" y="0"/>
                    </a:lnTo>
                    <a:lnTo>
                      <a:pt x="20" y="0"/>
                    </a:lnTo>
                    <a:lnTo>
                      <a:pt x="18" y="3"/>
                    </a:lnTo>
                    <a:lnTo>
                      <a:pt x="12" y="6"/>
                    </a:lnTo>
                    <a:lnTo>
                      <a:pt x="7" y="8"/>
                    </a:lnTo>
                    <a:lnTo>
                      <a:pt x="6" y="8"/>
                    </a:lnTo>
                    <a:lnTo>
                      <a:pt x="2" y="9"/>
                    </a:lnTo>
                    <a:lnTo>
                      <a:pt x="0" y="11"/>
                    </a:lnTo>
                    <a:lnTo>
                      <a:pt x="0" y="12"/>
                    </a:lnTo>
                    <a:lnTo>
                      <a:pt x="0" y="14"/>
                    </a:lnTo>
                    <a:lnTo>
                      <a:pt x="0" y="16"/>
                    </a:lnTo>
                    <a:lnTo>
                      <a:pt x="0" y="18"/>
                    </a:lnTo>
                    <a:lnTo>
                      <a:pt x="2" y="20"/>
                    </a:lnTo>
                    <a:lnTo>
                      <a:pt x="7" y="20"/>
                    </a:lnTo>
                    <a:lnTo>
                      <a:pt x="8" y="21"/>
                    </a:lnTo>
                    <a:lnTo>
                      <a:pt x="12" y="22"/>
                    </a:lnTo>
                    <a:lnTo>
                      <a:pt x="25" y="21"/>
                    </a:lnTo>
                    <a:lnTo>
                      <a:pt x="31" y="21"/>
                    </a:lnTo>
                    <a:lnTo>
                      <a:pt x="37" y="24"/>
                    </a:lnTo>
                    <a:lnTo>
                      <a:pt x="42" y="25"/>
                    </a:lnTo>
                    <a:lnTo>
                      <a:pt x="48" y="29"/>
                    </a:lnTo>
                    <a:lnTo>
                      <a:pt x="52" y="30"/>
                    </a:lnTo>
                    <a:lnTo>
                      <a:pt x="57" y="32"/>
                    </a:lnTo>
                    <a:lnTo>
                      <a:pt x="66" y="30"/>
                    </a:lnTo>
                    <a:lnTo>
                      <a:pt x="73" y="32"/>
                    </a:lnTo>
                    <a:lnTo>
                      <a:pt x="78" y="1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6708" name="Freeform 1164"/>
              <p:cNvSpPr>
                <a:spLocks/>
              </p:cNvSpPr>
              <p:nvPr/>
            </p:nvSpPr>
            <p:spPr bwMode="auto">
              <a:xfrm>
                <a:off x="1053" y="3180"/>
                <a:ext cx="27" cy="1"/>
              </a:xfrm>
              <a:custGeom>
                <a:avLst/>
                <a:gdLst>
                  <a:gd name="T0" fmla="*/ 0 w 27"/>
                  <a:gd name="T1" fmla="*/ 0 h 1"/>
                  <a:gd name="T2" fmla="*/ 4 w 27"/>
                  <a:gd name="T3" fmla="*/ 0 h 1"/>
                  <a:gd name="T4" fmla="*/ 13 w 27"/>
                  <a:gd name="T5" fmla="*/ 0 h 1"/>
                  <a:gd name="T6" fmla="*/ 26 w 27"/>
                  <a:gd name="T7" fmla="*/ 0 h 1"/>
                  <a:gd name="T8" fmla="*/ 21 w 27"/>
                  <a:gd name="T9" fmla="*/ 0 h 1"/>
                  <a:gd name="T10" fmla="*/ 13 w 27"/>
                  <a:gd name="T11" fmla="*/ 0 h 1"/>
                  <a:gd name="T12" fmla="*/ 4 w 27"/>
                  <a:gd name="T13" fmla="*/ 0 h 1"/>
                  <a:gd name="T14" fmla="*/ 2 w 27"/>
                  <a:gd name="T15" fmla="*/ 0 h 1"/>
                  <a:gd name="T16" fmla="*/ 0 w 27"/>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1"/>
                  <a:gd name="T29" fmla="*/ 27 w 27"/>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1">
                    <a:moveTo>
                      <a:pt x="0" y="0"/>
                    </a:moveTo>
                    <a:lnTo>
                      <a:pt x="4" y="0"/>
                    </a:lnTo>
                    <a:lnTo>
                      <a:pt x="13" y="0"/>
                    </a:lnTo>
                    <a:lnTo>
                      <a:pt x="26" y="0"/>
                    </a:lnTo>
                    <a:lnTo>
                      <a:pt x="21" y="0"/>
                    </a:lnTo>
                    <a:lnTo>
                      <a:pt x="13" y="0"/>
                    </a:lnTo>
                    <a:lnTo>
                      <a:pt x="4" y="0"/>
                    </a:lnTo>
                    <a:lnTo>
                      <a:pt x="2"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709" name="Freeform 1165"/>
              <p:cNvSpPr>
                <a:spLocks/>
              </p:cNvSpPr>
              <p:nvPr/>
            </p:nvSpPr>
            <p:spPr bwMode="auto">
              <a:xfrm>
                <a:off x="1057" y="3183"/>
                <a:ext cx="27" cy="1"/>
              </a:xfrm>
              <a:custGeom>
                <a:avLst/>
                <a:gdLst>
                  <a:gd name="T0" fmla="*/ 0 w 27"/>
                  <a:gd name="T1" fmla="*/ 0 h 1"/>
                  <a:gd name="T2" fmla="*/ 26 w 27"/>
                  <a:gd name="T3" fmla="*/ 0 h 1"/>
                  <a:gd name="T4" fmla="*/ 0 w 27"/>
                  <a:gd name="T5" fmla="*/ 0 h 1"/>
                  <a:gd name="T6" fmla="*/ 0 60000 65536"/>
                  <a:gd name="T7" fmla="*/ 0 60000 65536"/>
                  <a:gd name="T8" fmla="*/ 0 60000 65536"/>
                  <a:gd name="T9" fmla="*/ 0 w 27"/>
                  <a:gd name="T10" fmla="*/ 0 h 1"/>
                  <a:gd name="T11" fmla="*/ 27 w 27"/>
                  <a:gd name="T12" fmla="*/ 1 h 1"/>
                </a:gdLst>
                <a:ahLst/>
                <a:cxnLst>
                  <a:cxn ang="T6">
                    <a:pos x="T0" y="T1"/>
                  </a:cxn>
                  <a:cxn ang="T7">
                    <a:pos x="T2" y="T3"/>
                  </a:cxn>
                  <a:cxn ang="T8">
                    <a:pos x="T4" y="T5"/>
                  </a:cxn>
                </a:cxnLst>
                <a:rect l="T9" t="T10" r="T11" b="T12"/>
                <a:pathLst>
                  <a:path w="27" h="1">
                    <a:moveTo>
                      <a:pt x="0" y="0"/>
                    </a:moveTo>
                    <a:lnTo>
                      <a:pt x="26"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710" name="Freeform 1166"/>
              <p:cNvSpPr>
                <a:spLocks/>
              </p:cNvSpPr>
              <p:nvPr/>
            </p:nvSpPr>
            <p:spPr bwMode="auto">
              <a:xfrm>
                <a:off x="1044" y="3178"/>
                <a:ext cx="28" cy="28"/>
              </a:xfrm>
              <a:custGeom>
                <a:avLst/>
                <a:gdLst>
                  <a:gd name="T0" fmla="*/ 27 w 28"/>
                  <a:gd name="T1" fmla="*/ 0 h 28"/>
                  <a:gd name="T2" fmla="*/ 14 w 28"/>
                  <a:gd name="T3" fmla="*/ 27 h 28"/>
                  <a:gd name="T4" fmla="*/ 0 w 28"/>
                  <a:gd name="T5" fmla="*/ 27 h 28"/>
                  <a:gd name="T6" fmla="*/ 14 w 28"/>
                  <a:gd name="T7" fmla="*/ 27 h 28"/>
                  <a:gd name="T8" fmla="*/ 27 w 28"/>
                  <a:gd name="T9" fmla="*/ 0 h 28"/>
                  <a:gd name="T10" fmla="*/ 0 60000 65536"/>
                  <a:gd name="T11" fmla="*/ 0 60000 65536"/>
                  <a:gd name="T12" fmla="*/ 0 60000 65536"/>
                  <a:gd name="T13" fmla="*/ 0 60000 65536"/>
                  <a:gd name="T14" fmla="*/ 0 60000 65536"/>
                  <a:gd name="T15" fmla="*/ 0 w 28"/>
                  <a:gd name="T16" fmla="*/ 0 h 28"/>
                  <a:gd name="T17" fmla="*/ 28 w 28"/>
                  <a:gd name="T18" fmla="*/ 28 h 28"/>
                </a:gdLst>
                <a:ahLst/>
                <a:cxnLst>
                  <a:cxn ang="T10">
                    <a:pos x="T0" y="T1"/>
                  </a:cxn>
                  <a:cxn ang="T11">
                    <a:pos x="T2" y="T3"/>
                  </a:cxn>
                  <a:cxn ang="T12">
                    <a:pos x="T4" y="T5"/>
                  </a:cxn>
                  <a:cxn ang="T13">
                    <a:pos x="T6" y="T7"/>
                  </a:cxn>
                  <a:cxn ang="T14">
                    <a:pos x="T8" y="T9"/>
                  </a:cxn>
                </a:cxnLst>
                <a:rect l="T15" t="T16" r="T17" b="T18"/>
                <a:pathLst>
                  <a:path w="28" h="28">
                    <a:moveTo>
                      <a:pt x="27" y="0"/>
                    </a:moveTo>
                    <a:lnTo>
                      <a:pt x="14" y="27"/>
                    </a:lnTo>
                    <a:lnTo>
                      <a:pt x="0" y="27"/>
                    </a:lnTo>
                    <a:lnTo>
                      <a:pt x="14" y="27"/>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6711" name="Freeform 1167"/>
              <p:cNvSpPr>
                <a:spLocks/>
              </p:cNvSpPr>
              <p:nvPr/>
            </p:nvSpPr>
            <p:spPr bwMode="auto">
              <a:xfrm>
                <a:off x="1089" y="3174"/>
                <a:ext cx="29" cy="1"/>
              </a:xfrm>
              <a:custGeom>
                <a:avLst/>
                <a:gdLst>
                  <a:gd name="T0" fmla="*/ 0 w 29"/>
                  <a:gd name="T1" fmla="*/ 0 h 1"/>
                  <a:gd name="T2" fmla="*/ 28 w 29"/>
                  <a:gd name="T3" fmla="*/ 0 h 1"/>
                  <a:gd name="T4" fmla="*/ 0 w 29"/>
                  <a:gd name="T5" fmla="*/ 0 h 1"/>
                  <a:gd name="T6" fmla="*/ 0 60000 65536"/>
                  <a:gd name="T7" fmla="*/ 0 60000 65536"/>
                  <a:gd name="T8" fmla="*/ 0 60000 65536"/>
                  <a:gd name="T9" fmla="*/ 0 w 29"/>
                  <a:gd name="T10" fmla="*/ 0 h 1"/>
                  <a:gd name="T11" fmla="*/ 29 w 29"/>
                  <a:gd name="T12" fmla="*/ 1 h 1"/>
                </a:gdLst>
                <a:ahLst/>
                <a:cxnLst>
                  <a:cxn ang="T6">
                    <a:pos x="T0" y="T1"/>
                  </a:cxn>
                  <a:cxn ang="T7">
                    <a:pos x="T2" y="T3"/>
                  </a:cxn>
                  <a:cxn ang="T8">
                    <a:pos x="T4" y="T5"/>
                  </a:cxn>
                </a:cxnLst>
                <a:rect l="T9" t="T10" r="T11" b="T12"/>
                <a:pathLst>
                  <a:path w="29" h="1">
                    <a:moveTo>
                      <a:pt x="0" y="0"/>
                    </a:moveTo>
                    <a:lnTo>
                      <a:pt x="28"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712" name="Freeform 1168"/>
              <p:cNvSpPr>
                <a:spLocks/>
              </p:cNvSpPr>
              <p:nvPr/>
            </p:nvSpPr>
            <p:spPr bwMode="auto">
              <a:xfrm>
                <a:off x="1096" y="3175"/>
                <a:ext cx="28" cy="27"/>
              </a:xfrm>
              <a:custGeom>
                <a:avLst/>
                <a:gdLst>
                  <a:gd name="T0" fmla="*/ 0 w 28"/>
                  <a:gd name="T1" fmla="*/ 0 h 27"/>
                  <a:gd name="T2" fmla="*/ 15 w 28"/>
                  <a:gd name="T3" fmla="*/ 16 h 27"/>
                  <a:gd name="T4" fmla="*/ 27 w 28"/>
                  <a:gd name="T5" fmla="*/ 26 h 27"/>
                  <a:gd name="T6" fmla="*/ 15 w 28"/>
                  <a:gd name="T7" fmla="*/ 16 h 27"/>
                  <a:gd name="T8" fmla="*/ 0 w 28"/>
                  <a:gd name="T9" fmla="*/ 0 h 27"/>
                  <a:gd name="T10" fmla="*/ 0 60000 65536"/>
                  <a:gd name="T11" fmla="*/ 0 60000 65536"/>
                  <a:gd name="T12" fmla="*/ 0 60000 65536"/>
                  <a:gd name="T13" fmla="*/ 0 60000 65536"/>
                  <a:gd name="T14" fmla="*/ 0 60000 65536"/>
                  <a:gd name="T15" fmla="*/ 0 w 28"/>
                  <a:gd name="T16" fmla="*/ 0 h 27"/>
                  <a:gd name="T17" fmla="*/ 28 w 28"/>
                  <a:gd name="T18" fmla="*/ 27 h 27"/>
                </a:gdLst>
                <a:ahLst/>
                <a:cxnLst>
                  <a:cxn ang="T10">
                    <a:pos x="T0" y="T1"/>
                  </a:cxn>
                  <a:cxn ang="T11">
                    <a:pos x="T2" y="T3"/>
                  </a:cxn>
                  <a:cxn ang="T12">
                    <a:pos x="T4" y="T5"/>
                  </a:cxn>
                  <a:cxn ang="T13">
                    <a:pos x="T6" y="T7"/>
                  </a:cxn>
                  <a:cxn ang="T14">
                    <a:pos x="T8" y="T9"/>
                  </a:cxn>
                </a:cxnLst>
                <a:rect l="T15" t="T16" r="T17" b="T18"/>
                <a:pathLst>
                  <a:path w="28" h="27">
                    <a:moveTo>
                      <a:pt x="0" y="0"/>
                    </a:moveTo>
                    <a:lnTo>
                      <a:pt x="15" y="16"/>
                    </a:lnTo>
                    <a:lnTo>
                      <a:pt x="27" y="26"/>
                    </a:lnTo>
                    <a:lnTo>
                      <a:pt x="15" y="16"/>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6713" name="Freeform 1169"/>
              <p:cNvSpPr>
                <a:spLocks/>
              </p:cNvSpPr>
              <p:nvPr/>
            </p:nvSpPr>
            <p:spPr bwMode="auto">
              <a:xfrm>
                <a:off x="1109" y="3177"/>
                <a:ext cx="29" cy="33"/>
              </a:xfrm>
              <a:custGeom>
                <a:avLst/>
                <a:gdLst>
                  <a:gd name="T0" fmla="*/ 26 w 29"/>
                  <a:gd name="T1" fmla="*/ 0 h 33"/>
                  <a:gd name="T2" fmla="*/ 14 w 29"/>
                  <a:gd name="T3" fmla="*/ 0 h 33"/>
                  <a:gd name="T4" fmla="*/ 3 w 29"/>
                  <a:gd name="T5" fmla="*/ 0 h 33"/>
                  <a:gd name="T6" fmla="*/ 0 w 29"/>
                  <a:gd name="T7" fmla="*/ 5 h 33"/>
                  <a:gd name="T8" fmla="*/ 0 w 29"/>
                  <a:gd name="T9" fmla="*/ 13 h 33"/>
                  <a:gd name="T10" fmla="*/ 0 w 29"/>
                  <a:gd name="T11" fmla="*/ 20 h 33"/>
                  <a:gd name="T12" fmla="*/ 0 w 29"/>
                  <a:gd name="T13" fmla="*/ 25 h 33"/>
                  <a:gd name="T14" fmla="*/ 28 w 29"/>
                  <a:gd name="T15" fmla="*/ 32 h 33"/>
                  <a:gd name="T16" fmla="*/ 26 w 29"/>
                  <a:gd name="T17" fmla="*/ 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3"/>
                  <a:gd name="T29" fmla="*/ 29 w 29"/>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3">
                    <a:moveTo>
                      <a:pt x="26" y="0"/>
                    </a:moveTo>
                    <a:lnTo>
                      <a:pt x="14" y="0"/>
                    </a:lnTo>
                    <a:lnTo>
                      <a:pt x="3" y="0"/>
                    </a:lnTo>
                    <a:lnTo>
                      <a:pt x="0" y="5"/>
                    </a:lnTo>
                    <a:lnTo>
                      <a:pt x="0" y="13"/>
                    </a:lnTo>
                    <a:lnTo>
                      <a:pt x="0" y="20"/>
                    </a:lnTo>
                    <a:lnTo>
                      <a:pt x="0" y="25"/>
                    </a:lnTo>
                    <a:lnTo>
                      <a:pt x="28" y="32"/>
                    </a:lnTo>
                    <a:lnTo>
                      <a:pt x="26"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6714" name="Freeform 1170"/>
              <p:cNvSpPr>
                <a:spLocks/>
              </p:cNvSpPr>
              <p:nvPr/>
            </p:nvSpPr>
            <p:spPr bwMode="auto">
              <a:xfrm>
                <a:off x="1113" y="3178"/>
                <a:ext cx="28" cy="28"/>
              </a:xfrm>
              <a:custGeom>
                <a:avLst/>
                <a:gdLst>
                  <a:gd name="T0" fmla="*/ 24 w 28"/>
                  <a:gd name="T1" fmla="*/ 0 h 28"/>
                  <a:gd name="T2" fmla="*/ 13 w 28"/>
                  <a:gd name="T3" fmla="*/ 0 h 28"/>
                  <a:gd name="T4" fmla="*/ 4 w 28"/>
                  <a:gd name="T5" fmla="*/ 0 h 28"/>
                  <a:gd name="T6" fmla="*/ 1 w 28"/>
                  <a:gd name="T7" fmla="*/ 2 h 28"/>
                  <a:gd name="T8" fmla="*/ 0 w 28"/>
                  <a:gd name="T9" fmla="*/ 10 h 28"/>
                  <a:gd name="T10" fmla="*/ 0 w 28"/>
                  <a:gd name="T11" fmla="*/ 18 h 28"/>
                  <a:gd name="T12" fmla="*/ 0 w 28"/>
                  <a:gd name="T13" fmla="*/ 20 h 28"/>
                  <a:gd name="T14" fmla="*/ 27 w 28"/>
                  <a:gd name="T15" fmla="*/ 27 h 28"/>
                  <a:gd name="T16" fmla="*/ 24 w 28"/>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8"/>
                  <a:gd name="T29" fmla="*/ 28 w 28"/>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8">
                    <a:moveTo>
                      <a:pt x="24" y="0"/>
                    </a:moveTo>
                    <a:lnTo>
                      <a:pt x="13" y="0"/>
                    </a:lnTo>
                    <a:lnTo>
                      <a:pt x="4" y="0"/>
                    </a:lnTo>
                    <a:lnTo>
                      <a:pt x="1" y="2"/>
                    </a:lnTo>
                    <a:lnTo>
                      <a:pt x="0" y="10"/>
                    </a:lnTo>
                    <a:lnTo>
                      <a:pt x="0" y="18"/>
                    </a:lnTo>
                    <a:lnTo>
                      <a:pt x="0" y="20"/>
                    </a:lnTo>
                    <a:lnTo>
                      <a:pt x="27" y="27"/>
                    </a:lnTo>
                    <a:lnTo>
                      <a:pt x="24" y="0"/>
                    </a:lnTo>
                  </a:path>
                </a:pathLst>
              </a:custGeom>
              <a:solidFill>
                <a:srgbClr val="E0E0E0"/>
              </a:solidFill>
              <a:ln w="9525" cap="rnd">
                <a:noFill/>
                <a:round/>
                <a:headEnd type="none" w="sm" len="sm"/>
                <a:tailEnd type="none" w="sm" len="sm"/>
              </a:ln>
            </p:spPr>
            <p:txBody>
              <a:bodyPr/>
              <a:lstStyle/>
              <a:p>
                <a:endParaRPr lang="es-ES"/>
              </a:p>
            </p:txBody>
          </p:sp>
          <p:sp>
            <p:nvSpPr>
              <p:cNvPr id="106715" name="Freeform 1171"/>
              <p:cNvSpPr>
                <a:spLocks/>
              </p:cNvSpPr>
              <p:nvPr/>
            </p:nvSpPr>
            <p:spPr bwMode="auto">
              <a:xfrm>
                <a:off x="1128" y="3140"/>
                <a:ext cx="104" cy="73"/>
              </a:xfrm>
              <a:custGeom>
                <a:avLst/>
                <a:gdLst>
                  <a:gd name="T0" fmla="*/ 1 w 104"/>
                  <a:gd name="T1" fmla="*/ 35 h 73"/>
                  <a:gd name="T2" fmla="*/ 0 w 104"/>
                  <a:gd name="T3" fmla="*/ 43 h 73"/>
                  <a:gd name="T4" fmla="*/ 0 w 104"/>
                  <a:gd name="T5" fmla="*/ 52 h 73"/>
                  <a:gd name="T6" fmla="*/ 0 w 104"/>
                  <a:gd name="T7" fmla="*/ 59 h 73"/>
                  <a:gd name="T8" fmla="*/ 4 w 104"/>
                  <a:gd name="T9" fmla="*/ 69 h 73"/>
                  <a:gd name="T10" fmla="*/ 37 w 104"/>
                  <a:gd name="T11" fmla="*/ 72 h 73"/>
                  <a:gd name="T12" fmla="*/ 67 w 104"/>
                  <a:gd name="T13" fmla="*/ 69 h 73"/>
                  <a:gd name="T14" fmla="*/ 93 w 104"/>
                  <a:gd name="T15" fmla="*/ 64 h 73"/>
                  <a:gd name="T16" fmla="*/ 95 w 104"/>
                  <a:gd name="T17" fmla="*/ 38 h 73"/>
                  <a:gd name="T18" fmla="*/ 98 w 104"/>
                  <a:gd name="T19" fmla="*/ 22 h 73"/>
                  <a:gd name="T20" fmla="*/ 103 w 104"/>
                  <a:gd name="T21" fmla="*/ 0 h 73"/>
                  <a:gd name="T22" fmla="*/ 89 w 104"/>
                  <a:gd name="T23" fmla="*/ 12 h 73"/>
                  <a:gd name="T24" fmla="*/ 83 w 104"/>
                  <a:gd name="T25" fmla="*/ 16 h 73"/>
                  <a:gd name="T26" fmla="*/ 80 w 104"/>
                  <a:gd name="T27" fmla="*/ 20 h 73"/>
                  <a:gd name="T28" fmla="*/ 76 w 104"/>
                  <a:gd name="T29" fmla="*/ 21 h 73"/>
                  <a:gd name="T30" fmla="*/ 73 w 104"/>
                  <a:gd name="T31" fmla="*/ 24 h 73"/>
                  <a:gd name="T32" fmla="*/ 72 w 104"/>
                  <a:gd name="T33" fmla="*/ 24 h 73"/>
                  <a:gd name="T34" fmla="*/ 66 w 104"/>
                  <a:gd name="T35" fmla="*/ 24 h 73"/>
                  <a:gd name="T36" fmla="*/ 60 w 104"/>
                  <a:gd name="T37" fmla="*/ 25 h 73"/>
                  <a:gd name="T38" fmla="*/ 43 w 104"/>
                  <a:gd name="T39" fmla="*/ 28 h 73"/>
                  <a:gd name="T40" fmla="*/ 1 w 104"/>
                  <a:gd name="T41" fmla="*/ 35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73"/>
                  <a:gd name="T65" fmla="*/ 104 w 104"/>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73">
                    <a:moveTo>
                      <a:pt x="1" y="35"/>
                    </a:moveTo>
                    <a:lnTo>
                      <a:pt x="0" y="43"/>
                    </a:lnTo>
                    <a:lnTo>
                      <a:pt x="0" y="52"/>
                    </a:lnTo>
                    <a:lnTo>
                      <a:pt x="0" y="59"/>
                    </a:lnTo>
                    <a:lnTo>
                      <a:pt x="4" y="69"/>
                    </a:lnTo>
                    <a:lnTo>
                      <a:pt x="37" y="72"/>
                    </a:lnTo>
                    <a:lnTo>
                      <a:pt x="67" y="69"/>
                    </a:lnTo>
                    <a:lnTo>
                      <a:pt x="93" y="64"/>
                    </a:lnTo>
                    <a:lnTo>
                      <a:pt x="95" y="38"/>
                    </a:lnTo>
                    <a:lnTo>
                      <a:pt x="98" y="22"/>
                    </a:lnTo>
                    <a:lnTo>
                      <a:pt x="103" y="0"/>
                    </a:lnTo>
                    <a:lnTo>
                      <a:pt x="89" y="12"/>
                    </a:lnTo>
                    <a:lnTo>
                      <a:pt x="83" y="16"/>
                    </a:lnTo>
                    <a:lnTo>
                      <a:pt x="80" y="20"/>
                    </a:lnTo>
                    <a:lnTo>
                      <a:pt x="76" y="21"/>
                    </a:lnTo>
                    <a:lnTo>
                      <a:pt x="73" y="24"/>
                    </a:lnTo>
                    <a:lnTo>
                      <a:pt x="72" y="24"/>
                    </a:lnTo>
                    <a:lnTo>
                      <a:pt x="66" y="24"/>
                    </a:lnTo>
                    <a:lnTo>
                      <a:pt x="60" y="25"/>
                    </a:lnTo>
                    <a:lnTo>
                      <a:pt x="43" y="28"/>
                    </a:lnTo>
                    <a:lnTo>
                      <a:pt x="1" y="35"/>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6716" name="Freeform 1172"/>
              <p:cNvSpPr>
                <a:spLocks/>
              </p:cNvSpPr>
              <p:nvPr/>
            </p:nvSpPr>
            <p:spPr bwMode="auto">
              <a:xfrm>
                <a:off x="1136" y="3108"/>
                <a:ext cx="158" cy="102"/>
              </a:xfrm>
              <a:custGeom>
                <a:avLst/>
                <a:gdLst>
                  <a:gd name="T0" fmla="*/ 127 w 158"/>
                  <a:gd name="T1" fmla="*/ 0 h 102"/>
                  <a:gd name="T2" fmla="*/ 113 w 158"/>
                  <a:gd name="T3" fmla="*/ 1 h 102"/>
                  <a:gd name="T4" fmla="*/ 110 w 158"/>
                  <a:gd name="T5" fmla="*/ 9 h 102"/>
                  <a:gd name="T6" fmla="*/ 109 w 158"/>
                  <a:gd name="T7" fmla="*/ 14 h 102"/>
                  <a:gd name="T8" fmla="*/ 112 w 158"/>
                  <a:gd name="T9" fmla="*/ 20 h 102"/>
                  <a:gd name="T10" fmla="*/ 118 w 158"/>
                  <a:gd name="T11" fmla="*/ 29 h 102"/>
                  <a:gd name="T12" fmla="*/ 112 w 158"/>
                  <a:gd name="T13" fmla="*/ 25 h 102"/>
                  <a:gd name="T14" fmla="*/ 106 w 158"/>
                  <a:gd name="T15" fmla="*/ 18 h 102"/>
                  <a:gd name="T16" fmla="*/ 101 w 158"/>
                  <a:gd name="T17" fmla="*/ 30 h 102"/>
                  <a:gd name="T18" fmla="*/ 96 w 158"/>
                  <a:gd name="T19" fmla="*/ 34 h 102"/>
                  <a:gd name="T20" fmla="*/ 91 w 158"/>
                  <a:gd name="T21" fmla="*/ 42 h 102"/>
                  <a:gd name="T22" fmla="*/ 77 w 158"/>
                  <a:gd name="T23" fmla="*/ 53 h 102"/>
                  <a:gd name="T24" fmla="*/ 77 w 158"/>
                  <a:gd name="T25" fmla="*/ 55 h 102"/>
                  <a:gd name="T26" fmla="*/ 79 w 158"/>
                  <a:gd name="T27" fmla="*/ 60 h 102"/>
                  <a:gd name="T28" fmla="*/ 91 w 158"/>
                  <a:gd name="T29" fmla="*/ 70 h 102"/>
                  <a:gd name="T30" fmla="*/ 81 w 158"/>
                  <a:gd name="T31" fmla="*/ 65 h 102"/>
                  <a:gd name="T32" fmla="*/ 75 w 158"/>
                  <a:gd name="T33" fmla="*/ 62 h 102"/>
                  <a:gd name="T34" fmla="*/ 72 w 158"/>
                  <a:gd name="T35" fmla="*/ 56 h 102"/>
                  <a:gd name="T36" fmla="*/ 44 w 158"/>
                  <a:gd name="T37" fmla="*/ 62 h 102"/>
                  <a:gd name="T38" fmla="*/ 22 w 158"/>
                  <a:gd name="T39" fmla="*/ 64 h 102"/>
                  <a:gd name="T40" fmla="*/ 31 w 158"/>
                  <a:gd name="T41" fmla="*/ 70 h 102"/>
                  <a:gd name="T42" fmla="*/ 38 w 158"/>
                  <a:gd name="T43" fmla="*/ 77 h 102"/>
                  <a:gd name="T44" fmla="*/ 49 w 158"/>
                  <a:gd name="T45" fmla="*/ 82 h 102"/>
                  <a:gd name="T46" fmla="*/ 35 w 158"/>
                  <a:gd name="T47" fmla="*/ 77 h 102"/>
                  <a:gd name="T48" fmla="*/ 20 w 158"/>
                  <a:gd name="T49" fmla="*/ 64 h 102"/>
                  <a:gd name="T50" fmla="*/ 0 w 158"/>
                  <a:gd name="T51" fmla="*/ 67 h 102"/>
                  <a:gd name="T52" fmla="*/ 0 w 158"/>
                  <a:gd name="T53" fmla="*/ 74 h 102"/>
                  <a:gd name="T54" fmla="*/ 0 w 158"/>
                  <a:gd name="T55" fmla="*/ 89 h 102"/>
                  <a:gd name="T56" fmla="*/ 3 w 158"/>
                  <a:gd name="T57" fmla="*/ 97 h 102"/>
                  <a:gd name="T58" fmla="*/ 21 w 158"/>
                  <a:gd name="T59" fmla="*/ 101 h 102"/>
                  <a:gd name="T60" fmla="*/ 44 w 158"/>
                  <a:gd name="T61" fmla="*/ 98 h 102"/>
                  <a:gd name="T62" fmla="*/ 64 w 158"/>
                  <a:gd name="T63" fmla="*/ 97 h 102"/>
                  <a:gd name="T64" fmla="*/ 91 w 158"/>
                  <a:gd name="T65" fmla="*/ 93 h 102"/>
                  <a:gd name="T66" fmla="*/ 93 w 158"/>
                  <a:gd name="T67" fmla="*/ 91 h 102"/>
                  <a:gd name="T68" fmla="*/ 102 w 158"/>
                  <a:gd name="T69" fmla="*/ 86 h 102"/>
                  <a:gd name="T70" fmla="*/ 117 w 158"/>
                  <a:gd name="T71" fmla="*/ 77 h 102"/>
                  <a:gd name="T72" fmla="*/ 134 w 158"/>
                  <a:gd name="T73" fmla="*/ 55 h 102"/>
                  <a:gd name="T74" fmla="*/ 152 w 158"/>
                  <a:gd name="T75" fmla="*/ 36 h 102"/>
                  <a:gd name="T76" fmla="*/ 157 w 158"/>
                  <a:gd name="T77" fmla="*/ 26 h 102"/>
                  <a:gd name="T78" fmla="*/ 152 w 158"/>
                  <a:gd name="T79" fmla="*/ 10 h 102"/>
                  <a:gd name="T80" fmla="*/ 143 w 158"/>
                  <a:gd name="T81" fmla="*/ 0 h 102"/>
                  <a:gd name="T82" fmla="*/ 127 w 158"/>
                  <a:gd name="T83" fmla="*/ 0 h 1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8"/>
                  <a:gd name="T127" fmla="*/ 0 h 102"/>
                  <a:gd name="T128" fmla="*/ 158 w 158"/>
                  <a:gd name="T129" fmla="*/ 102 h 1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8" h="102">
                    <a:moveTo>
                      <a:pt x="127" y="0"/>
                    </a:moveTo>
                    <a:lnTo>
                      <a:pt x="113" y="1"/>
                    </a:lnTo>
                    <a:lnTo>
                      <a:pt x="110" y="9"/>
                    </a:lnTo>
                    <a:lnTo>
                      <a:pt x="109" y="14"/>
                    </a:lnTo>
                    <a:lnTo>
                      <a:pt x="112" y="20"/>
                    </a:lnTo>
                    <a:lnTo>
                      <a:pt x="118" y="29"/>
                    </a:lnTo>
                    <a:lnTo>
                      <a:pt x="112" y="25"/>
                    </a:lnTo>
                    <a:lnTo>
                      <a:pt x="106" y="18"/>
                    </a:lnTo>
                    <a:lnTo>
                      <a:pt x="101" y="30"/>
                    </a:lnTo>
                    <a:lnTo>
                      <a:pt x="96" y="34"/>
                    </a:lnTo>
                    <a:lnTo>
                      <a:pt x="91" y="42"/>
                    </a:lnTo>
                    <a:lnTo>
                      <a:pt x="77" y="53"/>
                    </a:lnTo>
                    <a:lnTo>
                      <a:pt x="77" y="55"/>
                    </a:lnTo>
                    <a:lnTo>
                      <a:pt x="79" y="60"/>
                    </a:lnTo>
                    <a:lnTo>
                      <a:pt x="91" y="70"/>
                    </a:lnTo>
                    <a:lnTo>
                      <a:pt x="81" y="65"/>
                    </a:lnTo>
                    <a:lnTo>
                      <a:pt x="75" y="62"/>
                    </a:lnTo>
                    <a:lnTo>
                      <a:pt x="72" y="56"/>
                    </a:lnTo>
                    <a:lnTo>
                      <a:pt x="44" y="62"/>
                    </a:lnTo>
                    <a:lnTo>
                      <a:pt x="22" y="64"/>
                    </a:lnTo>
                    <a:lnTo>
                      <a:pt x="31" y="70"/>
                    </a:lnTo>
                    <a:lnTo>
                      <a:pt x="38" y="77"/>
                    </a:lnTo>
                    <a:lnTo>
                      <a:pt x="49" y="82"/>
                    </a:lnTo>
                    <a:lnTo>
                      <a:pt x="35" y="77"/>
                    </a:lnTo>
                    <a:lnTo>
                      <a:pt x="20" y="64"/>
                    </a:lnTo>
                    <a:lnTo>
                      <a:pt x="0" y="67"/>
                    </a:lnTo>
                    <a:lnTo>
                      <a:pt x="0" y="74"/>
                    </a:lnTo>
                    <a:lnTo>
                      <a:pt x="0" y="89"/>
                    </a:lnTo>
                    <a:lnTo>
                      <a:pt x="3" y="97"/>
                    </a:lnTo>
                    <a:lnTo>
                      <a:pt x="21" y="101"/>
                    </a:lnTo>
                    <a:lnTo>
                      <a:pt x="44" y="98"/>
                    </a:lnTo>
                    <a:lnTo>
                      <a:pt x="64" y="97"/>
                    </a:lnTo>
                    <a:lnTo>
                      <a:pt x="91" y="93"/>
                    </a:lnTo>
                    <a:lnTo>
                      <a:pt x="93" y="91"/>
                    </a:lnTo>
                    <a:lnTo>
                      <a:pt x="102" y="86"/>
                    </a:lnTo>
                    <a:lnTo>
                      <a:pt x="117" y="77"/>
                    </a:lnTo>
                    <a:lnTo>
                      <a:pt x="134" y="55"/>
                    </a:lnTo>
                    <a:lnTo>
                      <a:pt x="152" y="36"/>
                    </a:lnTo>
                    <a:lnTo>
                      <a:pt x="157" y="26"/>
                    </a:lnTo>
                    <a:lnTo>
                      <a:pt x="152" y="10"/>
                    </a:lnTo>
                    <a:lnTo>
                      <a:pt x="143" y="0"/>
                    </a:lnTo>
                    <a:lnTo>
                      <a:pt x="127" y="0"/>
                    </a:lnTo>
                  </a:path>
                </a:pathLst>
              </a:custGeom>
              <a:solidFill>
                <a:srgbClr val="808080"/>
              </a:solidFill>
              <a:ln w="9525" cap="rnd">
                <a:noFill/>
                <a:round/>
                <a:headEnd type="none" w="sm" len="sm"/>
                <a:tailEnd type="none" w="sm" len="sm"/>
              </a:ln>
            </p:spPr>
            <p:txBody>
              <a:bodyPr/>
              <a:lstStyle/>
              <a:p>
                <a:endParaRPr lang="es-ES"/>
              </a:p>
            </p:txBody>
          </p:sp>
        </p:grpSp>
      </p:grpSp>
      <p:grpSp>
        <p:nvGrpSpPr>
          <p:cNvPr id="24" name="Group 1173"/>
          <p:cNvGrpSpPr>
            <a:grpSpLocks/>
          </p:cNvGrpSpPr>
          <p:nvPr/>
        </p:nvGrpSpPr>
        <p:grpSpPr bwMode="auto">
          <a:xfrm>
            <a:off x="2743200" y="1303338"/>
            <a:ext cx="2900363" cy="3511550"/>
            <a:chOff x="1728" y="908"/>
            <a:chExt cx="1827" cy="2212"/>
          </a:xfrm>
        </p:grpSpPr>
        <p:sp>
          <p:nvSpPr>
            <p:cNvPr id="106535" name="Rectangle 1174"/>
            <p:cNvSpPr>
              <a:spLocks noChangeArrowheads="1"/>
            </p:cNvSpPr>
            <p:nvPr/>
          </p:nvSpPr>
          <p:spPr bwMode="auto">
            <a:xfrm>
              <a:off x="2127" y="908"/>
              <a:ext cx="1428" cy="196"/>
            </a:xfrm>
            <a:prstGeom prst="rect">
              <a:avLst/>
            </a:prstGeom>
            <a:noFill/>
            <a:ln w="9525">
              <a:solidFill>
                <a:schemeClr val="tx1"/>
              </a:solidFill>
              <a:miter lim="800000"/>
              <a:headEnd/>
              <a:tailEnd/>
            </a:ln>
          </p:spPr>
          <p:txBody>
            <a:bodyPr wrap="none" lIns="91027" tIns="44621" rIns="91027" bIns="44621">
              <a:spAutoFit/>
            </a:bodyPr>
            <a:lstStyle/>
            <a:p>
              <a:pPr algn="ctr" defTabSz="788988" eaLnBrk="0" hangingPunct="0"/>
              <a:r>
                <a:rPr lang="es-ES" sz="1400" b="1" i="0"/>
                <a:t>Flujos H.263 de 384 Kb/s</a:t>
              </a:r>
            </a:p>
          </p:txBody>
        </p:sp>
        <p:sp>
          <p:nvSpPr>
            <p:cNvPr id="106536" name="Line 1175"/>
            <p:cNvSpPr>
              <a:spLocks noChangeShapeType="1"/>
            </p:cNvSpPr>
            <p:nvPr/>
          </p:nvSpPr>
          <p:spPr bwMode="auto">
            <a:xfrm flipH="1">
              <a:off x="2352" y="1104"/>
              <a:ext cx="240" cy="528"/>
            </a:xfrm>
            <a:prstGeom prst="line">
              <a:avLst/>
            </a:prstGeom>
            <a:noFill/>
            <a:ln w="9525">
              <a:solidFill>
                <a:schemeClr val="tx1"/>
              </a:solidFill>
              <a:round/>
              <a:headEnd/>
              <a:tailEnd type="triangle" w="med" len="med"/>
            </a:ln>
          </p:spPr>
          <p:txBody>
            <a:bodyPr/>
            <a:lstStyle/>
            <a:p>
              <a:endParaRPr lang="es-ES"/>
            </a:p>
          </p:txBody>
        </p:sp>
        <p:sp>
          <p:nvSpPr>
            <p:cNvPr id="106537" name="Line 1176"/>
            <p:cNvSpPr>
              <a:spLocks noChangeShapeType="1"/>
            </p:cNvSpPr>
            <p:nvPr/>
          </p:nvSpPr>
          <p:spPr bwMode="auto">
            <a:xfrm>
              <a:off x="2784" y="1104"/>
              <a:ext cx="384" cy="1152"/>
            </a:xfrm>
            <a:prstGeom prst="line">
              <a:avLst/>
            </a:prstGeom>
            <a:noFill/>
            <a:ln w="9525">
              <a:solidFill>
                <a:schemeClr val="tx1"/>
              </a:solidFill>
              <a:round/>
              <a:headEnd/>
              <a:tailEnd type="triangle" w="med" len="med"/>
            </a:ln>
          </p:spPr>
          <p:txBody>
            <a:bodyPr/>
            <a:lstStyle/>
            <a:p>
              <a:endParaRPr lang="es-ES"/>
            </a:p>
          </p:txBody>
        </p:sp>
        <p:sp>
          <p:nvSpPr>
            <p:cNvPr id="106538" name="Line 1177"/>
            <p:cNvSpPr>
              <a:spLocks noChangeShapeType="1"/>
            </p:cNvSpPr>
            <p:nvPr/>
          </p:nvSpPr>
          <p:spPr bwMode="auto">
            <a:xfrm>
              <a:off x="2880" y="1104"/>
              <a:ext cx="288" cy="576"/>
            </a:xfrm>
            <a:prstGeom prst="line">
              <a:avLst/>
            </a:prstGeom>
            <a:noFill/>
            <a:ln w="9525">
              <a:solidFill>
                <a:schemeClr val="tx1"/>
              </a:solidFill>
              <a:round/>
              <a:headEnd/>
              <a:tailEnd type="triangle" w="med" len="med"/>
            </a:ln>
          </p:spPr>
          <p:txBody>
            <a:bodyPr/>
            <a:lstStyle/>
            <a:p>
              <a:endParaRPr lang="es-ES"/>
            </a:p>
          </p:txBody>
        </p:sp>
        <p:sp>
          <p:nvSpPr>
            <p:cNvPr id="106539" name="Rectangle 1178"/>
            <p:cNvSpPr>
              <a:spLocks noChangeArrowheads="1"/>
            </p:cNvSpPr>
            <p:nvPr/>
          </p:nvSpPr>
          <p:spPr bwMode="auto">
            <a:xfrm>
              <a:off x="1728" y="2790"/>
              <a:ext cx="740" cy="330"/>
            </a:xfrm>
            <a:prstGeom prst="rect">
              <a:avLst/>
            </a:prstGeom>
            <a:noFill/>
            <a:ln w="9525">
              <a:solidFill>
                <a:schemeClr val="tx1"/>
              </a:solidFill>
              <a:miter lim="800000"/>
              <a:headEnd/>
              <a:tailEnd/>
            </a:ln>
          </p:spPr>
          <p:txBody>
            <a:bodyPr wrap="none" lIns="91027" tIns="44621" rIns="91027" bIns="44621">
              <a:spAutoFit/>
            </a:bodyPr>
            <a:lstStyle/>
            <a:p>
              <a:pPr algn="ctr" defTabSz="788988" eaLnBrk="0" hangingPunct="0"/>
              <a:r>
                <a:rPr lang="es-ES" sz="1400" b="1" i="0"/>
                <a:t>Flujo H.261</a:t>
              </a:r>
            </a:p>
            <a:p>
              <a:pPr algn="ctr" defTabSz="788988" eaLnBrk="0" hangingPunct="0"/>
              <a:r>
                <a:rPr lang="es-ES" sz="1400" b="1" i="0"/>
                <a:t>de 128 Kb/s</a:t>
              </a:r>
            </a:p>
          </p:txBody>
        </p:sp>
        <p:sp>
          <p:nvSpPr>
            <p:cNvPr id="106540" name="Line 1179"/>
            <p:cNvSpPr>
              <a:spLocks noChangeShapeType="1"/>
            </p:cNvSpPr>
            <p:nvPr/>
          </p:nvSpPr>
          <p:spPr bwMode="auto">
            <a:xfrm flipV="1">
              <a:off x="2208" y="2256"/>
              <a:ext cx="336" cy="528"/>
            </a:xfrm>
            <a:prstGeom prst="line">
              <a:avLst/>
            </a:prstGeom>
            <a:noFill/>
            <a:ln w="9525">
              <a:solidFill>
                <a:schemeClr val="tx1"/>
              </a:solidFill>
              <a:round/>
              <a:headEnd/>
              <a:tailEnd type="triangle" w="med" len="med"/>
            </a:ln>
          </p:spPr>
          <p:txBody>
            <a:bodyPr/>
            <a:lstStyle/>
            <a:p>
              <a:endParaRPr lang="es-ES"/>
            </a:p>
          </p:txBody>
        </p:sp>
      </p:grpSp>
      <p:sp>
        <p:nvSpPr>
          <p:cNvPr id="106527" name="Text Box 1180"/>
          <p:cNvSpPr txBox="1">
            <a:spLocks noChangeArrowheads="1"/>
          </p:cNvSpPr>
          <p:nvPr/>
        </p:nvSpPr>
        <p:spPr bwMode="auto">
          <a:xfrm>
            <a:off x="381000" y="3671888"/>
            <a:ext cx="1219200" cy="457200"/>
          </a:xfrm>
          <a:prstGeom prst="rect">
            <a:avLst/>
          </a:prstGeom>
          <a:noFill/>
          <a:ln w="9525">
            <a:noFill/>
            <a:miter lim="800000"/>
            <a:headEnd/>
            <a:tailEnd/>
          </a:ln>
        </p:spPr>
        <p:txBody>
          <a:bodyPr>
            <a:spAutoFit/>
          </a:bodyPr>
          <a:lstStyle/>
          <a:p>
            <a:pPr algn="ctr" eaLnBrk="0" hangingPunct="0"/>
            <a:r>
              <a:rPr lang="es-ES" sz="1200" b="1" i="0"/>
              <a:t>Terminal sin </a:t>
            </a:r>
          </a:p>
          <a:p>
            <a:pPr algn="ctr" eaLnBrk="0" hangingPunct="0"/>
            <a:r>
              <a:rPr lang="es-ES" sz="1200" b="1" i="0"/>
              <a:t>soporte H.263</a:t>
            </a:r>
          </a:p>
        </p:txBody>
      </p:sp>
      <p:sp>
        <p:nvSpPr>
          <p:cNvPr id="106528" name="Text Box 1182"/>
          <p:cNvSpPr txBox="1">
            <a:spLocks noChangeArrowheads="1"/>
          </p:cNvSpPr>
          <p:nvPr/>
        </p:nvSpPr>
        <p:spPr bwMode="auto">
          <a:xfrm>
            <a:off x="4114800" y="2452688"/>
            <a:ext cx="668338" cy="336550"/>
          </a:xfrm>
          <a:prstGeom prst="rect">
            <a:avLst/>
          </a:prstGeom>
          <a:noFill/>
          <a:ln w="9525">
            <a:noFill/>
            <a:miter lim="800000"/>
            <a:headEnd/>
            <a:tailEnd/>
          </a:ln>
        </p:spPr>
        <p:txBody>
          <a:bodyPr wrap="none">
            <a:spAutoFit/>
          </a:bodyPr>
          <a:lstStyle/>
          <a:p>
            <a:pPr algn="ctr" eaLnBrk="0" hangingPunct="0"/>
            <a:r>
              <a:rPr lang="es-ES_tradnl" sz="1600" b="1" i="0"/>
              <a:t>RDSI</a:t>
            </a:r>
            <a:endParaRPr lang="es-ES" sz="1600" b="1" i="0"/>
          </a:p>
        </p:txBody>
      </p:sp>
      <p:sp>
        <p:nvSpPr>
          <p:cNvPr id="106529" name="Text Box 1183"/>
          <p:cNvSpPr txBox="1">
            <a:spLocks noChangeArrowheads="1"/>
          </p:cNvSpPr>
          <p:nvPr/>
        </p:nvSpPr>
        <p:spPr bwMode="auto">
          <a:xfrm>
            <a:off x="533400" y="852488"/>
            <a:ext cx="1066800" cy="304800"/>
          </a:xfrm>
          <a:prstGeom prst="rect">
            <a:avLst/>
          </a:prstGeom>
          <a:noFill/>
          <a:ln w="9525">
            <a:noFill/>
            <a:miter lim="800000"/>
            <a:headEnd/>
            <a:tailEnd/>
          </a:ln>
        </p:spPr>
        <p:txBody>
          <a:bodyPr>
            <a:spAutoFit/>
          </a:bodyPr>
          <a:lstStyle/>
          <a:p>
            <a:pPr algn="ctr" eaLnBrk="0" hangingPunct="0"/>
            <a:r>
              <a:rPr lang="es-ES" sz="1400" b="1" i="0"/>
              <a:t>Valencia</a:t>
            </a:r>
          </a:p>
        </p:txBody>
      </p:sp>
      <p:sp>
        <p:nvSpPr>
          <p:cNvPr id="106530" name="Text Box 1184"/>
          <p:cNvSpPr txBox="1">
            <a:spLocks noChangeArrowheads="1"/>
          </p:cNvSpPr>
          <p:nvPr/>
        </p:nvSpPr>
        <p:spPr bwMode="auto">
          <a:xfrm>
            <a:off x="7010400" y="1035050"/>
            <a:ext cx="1066800" cy="304800"/>
          </a:xfrm>
          <a:prstGeom prst="rect">
            <a:avLst/>
          </a:prstGeom>
          <a:noFill/>
          <a:ln w="9525">
            <a:noFill/>
            <a:miter lim="800000"/>
            <a:headEnd/>
            <a:tailEnd/>
          </a:ln>
        </p:spPr>
        <p:txBody>
          <a:bodyPr>
            <a:spAutoFit/>
          </a:bodyPr>
          <a:lstStyle/>
          <a:p>
            <a:pPr algn="ctr" eaLnBrk="0" hangingPunct="0"/>
            <a:r>
              <a:rPr lang="es-ES" sz="1400" b="1" i="0"/>
              <a:t>Bilbao</a:t>
            </a:r>
          </a:p>
        </p:txBody>
      </p:sp>
      <p:sp>
        <p:nvSpPr>
          <p:cNvPr id="106531" name="Text Box 1185"/>
          <p:cNvSpPr txBox="1">
            <a:spLocks noChangeArrowheads="1"/>
          </p:cNvSpPr>
          <p:nvPr/>
        </p:nvSpPr>
        <p:spPr bwMode="auto">
          <a:xfrm>
            <a:off x="6934200" y="6064250"/>
            <a:ext cx="1066800" cy="304800"/>
          </a:xfrm>
          <a:prstGeom prst="rect">
            <a:avLst/>
          </a:prstGeom>
          <a:noFill/>
          <a:ln w="9525">
            <a:noFill/>
            <a:miter lim="800000"/>
            <a:headEnd/>
            <a:tailEnd/>
          </a:ln>
        </p:spPr>
        <p:txBody>
          <a:bodyPr>
            <a:spAutoFit/>
          </a:bodyPr>
          <a:lstStyle/>
          <a:p>
            <a:pPr algn="ctr" eaLnBrk="0" hangingPunct="0"/>
            <a:r>
              <a:rPr lang="es-ES" sz="1400" b="1" i="0"/>
              <a:t>Toulouse</a:t>
            </a:r>
          </a:p>
        </p:txBody>
      </p:sp>
      <p:sp>
        <p:nvSpPr>
          <p:cNvPr id="106532" name="Text Box 1186"/>
          <p:cNvSpPr txBox="1">
            <a:spLocks noChangeArrowheads="1"/>
          </p:cNvSpPr>
          <p:nvPr/>
        </p:nvSpPr>
        <p:spPr bwMode="auto">
          <a:xfrm>
            <a:off x="685800" y="6292850"/>
            <a:ext cx="1066800" cy="304800"/>
          </a:xfrm>
          <a:prstGeom prst="rect">
            <a:avLst/>
          </a:prstGeom>
          <a:noFill/>
          <a:ln w="9525">
            <a:noFill/>
            <a:miter lim="800000"/>
            <a:headEnd/>
            <a:tailEnd/>
          </a:ln>
        </p:spPr>
        <p:txBody>
          <a:bodyPr>
            <a:spAutoFit/>
          </a:bodyPr>
          <a:lstStyle/>
          <a:p>
            <a:pPr algn="ctr" eaLnBrk="0" hangingPunct="0"/>
            <a:r>
              <a:rPr lang="es-ES" sz="1400" b="1" i="0"/>
              <a:t>Atenas</a:t>
            </a:r>
          </a:p>
        </p:txBody>
      </p:sp>
      <p:pic>
        <p:nvPicPr>
          <p:cNvPr id="106533" name="Picture 1187"/>
          <p:cNvPicPr>
            <a:picLocks noChangeArrowheads="1"/>
          </p:cNvPicPr>
          <p:nvPr/>
        </p:nvPicPr>
        <p:blipFill>
          <a:blip r:embed="rId4" cstate="print"/>
          <a:srcRect/>
          <a:stretch>
            <a:fillRect/>
          </a:stretch>
        </p:blipFill>
        <p:spPr bwMode="auto">
          <a:xfrm>
            <a:off x="4311650" y="4713288"/>
            <a:ext cx="620713" cy="587375"/>
          </a:xfrm>
          <a:prstGeom prst="rect">
            <a:avLst/>
          </a:prstGeom>
          <a:noFill/>
          <a:ln w="9525">
            <a:noFill/>
            <a:miter lim="800000"/>
            <a:headEnd/>
            <a:tailEnd/>
          </a:ln>
        </p:spPr>
      </p:pic>
      <p:sp>
        <p:nvSpPr>
          <p:cNvPr id="106534" name="Rectangle 1188"/>
          <p:cNvSpPr>
            <a:spLocks noChangeArrowheads="1"/>
          </p:cNvSpPr>
          <p:nvPr/>
        </p:nvSpPr>
        <p:spPr bwMode="auto">
          <a:xfrm>
            <a:off x="4213225" y="4933950"/>
            <a:ext cx="668338" cy="349250"/>
          </a:xfrm>
          <a:prstGeom prst="rect">
            <a:avLst/>
          </a:prstGeom>
          <a:noFill/>
          <a:ln w="9525">
            <a:noFill/>
            <a:miter lim="800000"/>
            <a:headEnd/>
            <a:tailEnd/>
          </a:ln>
        </p:spPr>
        <p:txBody>
          <a:bodyPr wrap="none" lIns="103548" tIns="51774" rIns="103548" bIns="51774">
            <a:spAutoFit/>
          </a:bodyPr>
          <a:lstStyle/>
          <a:p>
            <a:pPr defTabSz="1028700" eaLnBrk="0" hangingPunct="0"/>
            <a:r>
              <a:rPr lang="es-ES" sz="1600" b="1" i="0"/>
              <a:t>MCU</a:t>
            </a:r>
          </a:p>
        </p:txBody>
      </p:sp>
    </p:spTree>
    <p:extLst>
      <p:ext uri="{BB962C8B-B14F-4D97-AF65-F5344CB8AC3E}">
        <p14:creationId xmlns:p14="http://schemas.microsoft.com/office/powerpoint/2010/main" val="3752600253"/>
      </p:ext>
    </p:extLst>
  </p:cSld>
  <p:clrMapOvr>
    <a:masterClrMapping/>
  </p:clrMapOvr>
  <p:transition>
    <p:cover dir="l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58466"/>
                                        </p:tgtEl>
                                        <p:attrNameLst>
                                          <p:attrName>style.visibility</p:attrName>
                                        </p:attrNameLst>
                                      </p:cBhvr>
                                      <p:to>
                                        <p:strVal val="visible"/>
                                      </p:to>
                                    </p:set>
                                    <p:animEffect transition="in" filter="wipe(left)">
                                      <p:cBhvr>
                                        <p:cTn id="7" dur="1000"/>
                                        <p:tgtEl>
                                          <p:spTgt spid="35846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359046"/>
                                        </p:tgtEl>
                                        <p:attrNameLst>
                                          <p:attrName>style.visibility</p:attrName>
                                        </p:attrNameLst>
                                      </p:cBhvr>
                                      <p:to>
                                        <p:strVal val="visible"/>
                                      </p:to>
                                    </p:set>
                                    <p:animEffect transition="in" filter="wipe(right)">
                                      <p:cBhvr>
                                        <p:cTn id="12" dur="1000"/>
                                        <p:tgtEl>
                                          <p:spTgt spid="359046"/>
                                        </p:tgtEl>
                                      </p:cBhvr>
                                    </p:animEffect>
                                  </p:childTnLst>
                                </p:cTn>
                              </p:par>
                              <p:par>
                                <p:cTn id="13" presetID="22" presetClass="entr" presetSubtype="8" fill="hold" grpId="0" nodeType="withEffect">
                                  <p:stCondLst>
                                    <p:cond delay="0"/>
                                  </p:stCondLst>
                                  <p:childTnLst>
                                    <p:set>
                                      <p:cBhvr>
                                        <p:cTn id="14" dur="1" fill="hold">
                                          <p:stCondLst>
                                            <p:cond delay="0"/>
                                          </p:stCondLst>
                                        </p:cTn>
                                        <p:tgtEl>
                                          <p:spTgt spid="359045"/>
                                        </p:tgtEl>
                                        <p:attrNameLst>
                                          <p:attrName>style.visibility</p:attrName>
                                        </p:attrNameLst>
                                      </p:cBhvr>
                                      <p:to>
                                        <p:strVal val="visible"/>
                                      </p:to>
                                    </p:set>
                                    <p:animEffect transition="in" filter="wipe(left)">
                                      <p:cBhvr>
                                        <p:cTn id="15" dur="1000"/>
                                        <p:tgtEl>
                                          <p:spTgt spid="359045"/>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359047"/>
                                        </p:tgtEl>
                                        <p:attrNameLst>
                                          <p:attrName>style.visibility</p:attrName>
                                        </p:attrNameLst>
                                      </p:cBhvr>
                                      <p:to>
                                        <p:strVal val="visible"/>
                                      </p:to>
                                    </p:set>
                                    <p:animEffect transition="in" filter="wipe(left)">
                                      <p:cBhvr>
                                        <p:cTn id="18" dur="1000"/>
                                        <p:tgtEl>
                                          <p:spTgt spid="359047"/>
                                        </p:tgtEl>
                                      </p:cBhvr>
                                    </p:animEffect>
                                  </p:childTnLst>
                                </p:cTn>
                              </p:par>
                            </p:childTnLst>
                          </p:cTn>
                        </p:par>
                        <p:par>
                          <p:cTn id="19" fill="hold">
                            <p:stCondLst>
                              <p:cond delay="1000"/>
                            </p:stCondLst>
                            <p:childTnLst>
                              <p:par>
                                <p:cTn id="20" presetID="1" presetClass="entr" presetSubtype="0" fill="hold" nodeType="afterEffect">
                                  <p:stCondLst>
                                    <p:cond delay="0"/>
                                  </p:stCondLst>
                                  <p:childTnLst>
                                    <p:set>
                                      <p:cBhvr>
                                        <p:cTn id="21" dur="1" fill="hold">
                                          <p:stCondLst>
                                            <p:cond delay="499"/>
                                          </p:stCondLst>
                                        </p:cTn>
                                        <p:tgtEl>
                                          <p:spTgt spid="24"/>
                                        </p:tgtEl>
                                        <p:attrNameLst>
                                          <p:attrName>style.visibility</p:attrName>
                                        </p:attrNameLst>
                                      </p:cBhvr>
                                      <p:to>
                                        <p:strVal val="visible"/>
                                      </p:to>
                                    </p:set>
                                  </p:childTnLst>
                                </p:cTn>
                              </p:par>
                            </p:childTnLst>
                          </p:cTn>
                        </p:par>
                        <p:par>
                          <p:cTn id="22" fill="hold">
                            <p:stCondLst>
                              <p:cond delay="1500"/>
                            </p:stCondLst>
                            <p:childTnLst>
                              <p:par>
                                <p:cTn id="23" presetID="1" presetClass="entr" presetSubtype="0" fill="hold" nodeType="afterEffect">
                                  <p:stCondLst>
                                    <p:cond delay="0"/>
                                  </p:stCondLst>
                                  <p:childTnLst>
                                    <p:set>
                                      <p:cBhvr>
                                        <p:cTn id="24" dur="1" fill="hold">
                                          <p:stCondLst>
                                            <p:cond delay="499"/>
                                          </p:stCondLst>
                                        </p:cTn>
                                        <p:tgtEl>
                                          <p:spTgt spid="20"/>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499"/>
                                          </p:stCondLst>
                                        </p:cTn>
                                        <p:tgtEl>
                                          <p:spTgt spid="35846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66" grpId="0" animBg="1"/>
      <p:bldP spid="358467" grpId="0" autoUpdateAnimBg="0"/>
      <p:bldP spid="359045" grpId="0" animBg="1"/>
      <p:bldP spid="359046" grpId="0" animBg="1"/>
      <p:bldP spid="359047" grpId="0" animBg="1"/>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3" name="1 Marcador de número de diapositiva"/>
          <p:cNvSpPr>
            <a:spLocks noGrp="1"/>
          </p:cNvSpPr>
          <p:nvPr>
            <p:ph type="sldNum" sz="quarter" idx="10"/>
          </p:nvPr>
        </p:nvSpPr>
        <p:spPr/>
        <p:txBody>
          <a:bodyPr/>
          <a:lstStyle/>
          <a:p>
            <a:pPr>
              <a:defRPr/>
            </a:pPr>
            <a:r>
              <a:rPr lang="es-ES"/>
              <a:t>Ampliación Redes 2-</a:t>
            </a:r>
            <a:fld id="{3511DE1D-D7DF-4091-917F-BA2C4CCB318E}" type="slidenum">
              <a:rPr lang="es-ES"/>
              <a:pPr>
                <a:defRPr/>
              </a:pPr>
              <a:t>133</a:t>
            </a:fld>
            <a:endParaRPr lang="es-ES"/>
          </a:p>
        </p:txBody>
      </p:sp>
      <p:sp>
        <p:nvSpPr>
          <p:cNvPr id="361476" name="Freeform 4"/>
          <p:cNvSpPr>
            <a:spLocks/>
          </p:cNvSpPr>
          <p:nvPr/>
        </p:nvSpPr>
        <p:spPr bwMode="auto">
          <a:xfrm rot="16800000" flipV="1">
            <a:off x="2590800" y="2743200"/>
            <a:ext cx="1447800" cy="381000"/>
          </a:xfrm>
          <a:custGeom>
            <a:avLst/>
            <a:gdLst/>
            <a:ahLst/>
            <a:cxnLst>
              <a:cxn ang="0">
                <a:pos x="997" y="0"/>
              </a:cxn>
              <a:cxn ang="0">
                <a:pos x="449" y="180"/>
              </a:cxn>
              <a:cxn ang="0">
                <a:pos x="637" y="242"/>
              </a:cxn>
              <a:cxn ang="0">
                <a:pos x="0" y="450"/>
              </a:cxn>
            </a:cxnLst>
            <a:rect l="0" t="0" r="r" b="b"/>
            <a:pathLst>
              <a:path w="998" h="451">
                <a:moveTo>
                  <a:pt x="997" y="0"/>
                </a:moveTo>
                <a:lnTo>
                  <a:pt x="449" y="180"/>
                </a:lnTo>
                <a:lnTo>
                  <a:pt x="637" y="242"/>
                </a:lnTo>
                <a:lnTo>
                  <a:pt x="0" y="450"/>
                </a:lnTo>
              </a:path>
            </a:pathLst>
          </a:custGeom>
          <a:noFill/>
          <a:ln w="25400" cap="rnd" cmpd="sng">
            <a:solidFill>
              <a:schemeClr val="accent2"/>
            </a:solidFill>
            <a:prstDash val="solid"/>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361477" name="Freeform 5"/>
          <p:cNvSpPr>
            <a:spLocks/>
          </p:cNvSpPr>
          <p:nvPr/>
        </p:nvSpPr>
        <p:spPr bwMode="auto">
          <a:xfrm rot="16800000" flipV="1">
            <a:off x="5029200" y="4114800"/>
            <a:ext cx="1447800" cy="381000"/>
          </a:xfrm>
          <a:custGeom>
            <a:avLst/>
            <a:gdLst/>
            <a:ahLst/>
            <a:cxnLst>
              <a:cxn ang="0">
                <a:pos x="997" y="0"/>
              </a:cxn>
              <a:cxn ang="0">
                <a:pos x="449" y="180"/>
              </a:cxn>
              <a:cxn ang="0">
                <a:pos x="637" y="242"/>
              </a:cxn>
              <a:cxn ang="0">
                <a:pos x="0" y="450"/>
              </a:cxn>
            </a:cxnLst>
            <a:rect l="0" t="0" r="r" b="b"/>
            <a:pathLst>
              <a:path w="998" h="451">
                <a:moveTo>
                  <a:pt x="997" y="0"/>
                </a:moveTo>
                <a:lnTo>
                  <a:pt x="449" y="180"/>
                </a:lnTo>
                <a:lnTo>
                  <a:pt x="637" y="242"/>
                </a:lnTo>
                <a:lnTo>
                  <a:pt x="0" y="450"/>
                </a:lnTo>
              </a:path>
            </a:pathLst>
          </a:custGeom>
          <a:noFill/>
          <a:ln w="25400" cap="rnd" cmpd="sng">
            <a:solidFill>
              <a:schemeClr val="accent2"/>
            </a:solidFill>
            <a:prstDash val="solid"/>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361478" name="Freeform 6"/>
          <p:cNvSpPr>
            <a:spLocks/>
          </p:cNvSpPr>
          <p:nvPr/>
        </p:nvSpPr>
        <p:spPr bwMode="auto">
          <a:xfrm rot="13200000" flipV="1">
            <a:off x="2514600" y="4114800"/>
            <a:ext cx="1447800" cy="381000"/>
          </a:xfrm>
          <a:custGeom>
            <a:avLst/>
            <a:gdLst/>
            <a:ahLst/>
            <a:cxnLst>
              <a:cxn ang="0">
                <a:pos x="997" y="0"/>
              </a:cxn>
              <a:cxn ang="0">
                <a:pos x="449" y="180"/>
              </a:cxn>
              <a:cxn ang="0">
                <a:pos x="637" y="242"/>
              </a:cxn>
              <a:cxn ang="0">
                <a:pos x="0" y="450"/>
              </a:cxn>
            </a:cxnLst>
            <a:rect l="0" t="0" r="r" b="b"/>
            <a:pathLst>
              <a:path w="998" h="451">
                <a:moveTo>
                  <a:pt x="997" y="0"/>
                </a:moveTo>
                <a:lnTo>
                  <a:pt x="449" y="180"/>
                </a:lnTo>
                <a:lnTo>
                  <a:pt x="637" y="242"/>
                </a:lnTo>
                <a:lnTo>
                  <a:pt x="0" y="450"/>
                </a:lnTo>
              </a:path>
            </a:pathLst>
          </a:custGeom>
          <a:noFill/>
          <a:ln w="25400" cap="rnd" cmpd="sng">
            <a:solidFill>
              <a:schemeClr val="accent2"/>
            </a:solidFill>
            <a:prstDash val="solid"/>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361479" name="Freeform 7"/>
          <p:cNvSpPr>
            <a:spLocks/>
          </p:cNvSpPr>
          <p:nvPr/>
        </p:nvSpPr>
        <p:spPr bwMode="auto">
          <a:xfrm rot="13200000" flipV="1">
            <a:off x="6172200" y="4114800"/>
            <a:ext cx="1447800" cy="381000"/>
          </a:xfrm>
          <a:custGeom>
            <a:avLst/>
            <a:gdLst/>
            <a:ahLst/>
            <a:cxnLst>
              <a:cxn ang="0">
                <a:pos x="997" y="0"/>
              </a:cxn>
              <a:cxn ang="0">
                <a:pos x="449" y="180"/>
              </a:cxn>
              <a:cxn ang="0">
                <a:pos x="637" y="242"/>
              </a:cxn>
              <a:cxn ang="0">
                <a:pos x="0" y="450"/>
              </a:cxn>
            </a:cxnLst>
            <a:rect l="0" t="0" r="r" b="b"/>
            <a:pathLst>
              <a:path w="998" h="451">
                <a:moveTo>
                  <a:pt x="997" y="0"/>
                </a:moveTo>
                <a:lnTo>
                  <a:pt x="449" y="180"/>
                </a:lnTo>
                <a:lnTo>
                  <a:pt x="637" y="242"/>
                </a:lnTo>
                <a:lnTo>
                  <a:pt x="0" y="450"/>
                </a:lnTo>
              </a:path>
            </a:pathLst>
          </a:custGeom>
          <a:noFill/>
          <a:ln w="25400" cap="rnd" cmpd="sng">
            <a:solidFill>
              <a:schemeClr val="accent2"/>
            </a:solidFill>
            <a:prstDash val="solid"/>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361480" name="Freeform 8"/>
          <p:cNvSpPr>
            <a:spLocks/>
          </p:cNvSpPr>
          <p:nvPr/>
        </p:nvSpPr>
        <p:spPr bwMode="auto">
          <a:xfrm rot="20400000" flipV="1">
            <a:off x="4572000" y="3276600"/>
            <a:ext cx="1371600" cy="533400"/>
          </a:xfrm>
          <a:custGeom>
            <a:avLst/>
            <a:gdLst/>
            <a:ahLst/>
            <a:cxnLst>
              <a:cxn ang="0">
                <a:pos x="997" y="0"/>
              </a:cxn>
              <a:cxn ang="0">
                <a:pos x="449" y="180"/>
              </a:cxn>
              <a:cxn ang="0">
                <a:pos x="637" y="242"/>
              </a:cxn>
              <a:cxn ang="0">
                <a:pos x="0" y="450"/>
              </a:cxn>
            </a:cxnLst>
            <a:rect l="0" t="0" r="r" b="b"/>
            <a:pathLst>
              <a:path w="998" h="451">
                <a:moveTo>
                  <a:pt x="997" y="0"/>
                </a:moveTo>
                <a:lnTo>
                  <a:pt x="449" y="180"/>
                </a:lnTo>
                <a:lnTo>
                  <a:pt x="637" y="242"/>
                </a:lnTo>
                <a:lnTo>
                  <a:pt x="0" y="450"/>
                </a:lnTo>
              </a:path>
            </a:pathLst>
          </a:custGeom>
          <a:noFill/>
          <a:ln w="25400" cap="rnd" cmpd="sng">
            <a:solidFill>
              <a:schemeClr val="accent2"/>
            </a:solidFill>
            <a:prstDash val="solid"/>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361481" name="Freeform 9"/>
          <p:cNvSpPr>
            <a:spLocks/>
          </p:cNvSpPr>
          <p:nvPr/>
        </p:nvSpPr>
        <p:spPr bwMode="auto">
          <a:xfrm rot="6600000" flipV="1">
            <a:off x="6096000" y="2362200"/>
            <a:ext cx="1981200" cy="609600"/>
          </a:xfrm>
          <a:custGeom>
            <a:avLst/>
            <a:gdLst/>
            <a:ahLst/>
            <a:cxnLst>
              <a:cxn ang="0">
                <a:pos x="997" y="0"/>
              </a:cxn>
              <a:cxn ang="0">
                <a:pos x="449" y="180"/>
              </a:cxn>
              <a:cxn ang="0">
                <a:pos x="637" y="242"/>
              </a:cxn>
              <a:cxn ang="0">
                <a:pos x="0" y="450"/>
              </a:cxn>
            </a:cxnLst>
            <a:rect l="0" t="0" r="r" b="b"/>
            <a:pathLst>
              <a:path w="998" h="451">
                <a:moveTo>
                  <a:pt x="997" y="0"/>
                </a:moveTo>
                <a:lnTo>
                  <a:pt x="449" y="180"/>
                </a:lnTo>
                <a:lnTo>
                  <a:pt x="637" y="242"/>
                </a:lnTo>
                <a:lnTo>
                  <a:pt x="0" y="450"/>
                </a:lnTo>
              </a:path>
            </a:pathLst>
          </a:custGeom>
          <a:noFill/>
          <a:ln w="25400" cap="rnd" cmpd="sng">
            <a:solidFill>
              <a:schemeClr val="accent2"/>
            </a:solidFill>
            <a:prstDash val="solid"/>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361482" name="Freeform 10"/>
          <p:cNvSpPr>
            <a:spLocks/>
          </p:cNvSpPr>
          <p:nvPr/>
        </p:nvSpPr>
        <p:spPr bwMode="auto">
          <a:xfrm>
            <a:off x="1282700" y="3581400"/>
            <a:ext cx="1558925" cy="1219200"/>
          </a:xfrm>
          <a:custGeom>
            <a:avLst/>
            <a:gdLst/>
            <a:ahLst/>
            <a:cxnLst>
              <a:cxn ang="0">
                <a:pos x="510" y="0"/>
              </a:cxn>
              <a:cxn ang="0">
                <a:pos x="134" y="538"/>
              </a:cxn>
              <a:cxn ang="0">
                <a:pos x="441" y="480"/>
              </a:cxn>
              <a:cxn ang="0">
                <a:pos x="0" y="1108"/>
              </a:cxn>
            </a:cxnLst>
            <a:rect l="0" t="0" r="r" b="b"/>
            <a:pathLst>
              <a:path w="511" h="1109">
                <a:moveTo>
                  <a:pt x="510" y="0"/>
                </a:moveTo>
                <a:lnTo>
                  <a:pt x="134" y="538"/>
                </a:lnTo>
                <a:lnTo>
                  <a:pt x="441" y="480"/>
                </a:lnTo>
                <a:lnTo>
                  <a:pt x="0" y="1108"/>
                </a:lnTo>
              </a:path>
            </a:pathLst>
          </a:custGeom>
          <a:noFill/>
          <a:ln w="25400" cap="rnd" cmpd="sng">
            <a:solidFill>
              <a:schemeClr val="accent2"/>
            </a:solidFill>
            <a:prstDash val="solid"/>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361483" name="Freeform 11"/>
          <p:cNvSpPr>
            <a:spLocks/>
          </p:cNvSpPr>
          <p:nvPr/>
        </p:nvSpPr>
        <p:spPr bwMode="auto">
          <a:xfrm rot="1200000">
            <a:off x="1371600" y="2436813"/>
            <a:ext cx="2209800" cy="763587"/>
          </a:xfrm>
          <a:custGeom>
            <a:avLst/>
            <a:gdLst/>
            <a:ahLst/>
            <a:cxnLst>
              <a:cxn ang="0">
                <a:pos x="0" y="0"/>
              </a:cxn>
              <a:cxn ang="0">
                <a:pos x="530" y="162"/>
              </a:cxn>
              <a:cxn ang="0">
                <a:pos x="348" y="218"/>
              </a:cxn>
              <a:cxn ang="0">
                <a:pos x="971" y="403"/>
              </a:cxn>
            </a:cxnLst>
            <a:rect l="0" t="0" r="r" b="b"/>
            <a:pathLst>
              <a:path w="972" h="404">
                <a:moveTo>
                  <a:pt x="0" y="0"/>
                </a:moveTo>
                <a:lnTo>
                  <a:pt x="530" y="162"/>
                </a:lnTo>
                <a:lnTo>
                  <a:pt x="348" y="218"/>
                </a:lnTo>
                <a:lnTo>
                  <a:pt x="971" y="403"/>
                </a:lnTo>
              </a:path>
            </a:pathLst>
          </a:custGeom>
          <a:noFill/>
          <a:ln w="25400" cap="rnd" cmpd="sng">
            <a:solidFill>
              <a:schemeClr val="accent2"/>
            </a:solidFill>
            <a:prstDash val="solid"/>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361484" name="Freeform 12"/>
          <p:cNvSpPr>
            <a:spLocks/>
          </p:cNvSpPr>
          <p:nvPr/>
        </p:nvSpPr>
        <p:spPr bwMode="auto">
          <a:xfrm rot="20400000" flipV="1">
            <a:off x="2878138" y="3332163"/>
            <a:ext cx="1676400" cy="457200"/>
          </a:xfrm>
          <a:custGeom>
            <a:avLst/>
            <a:gdLst/>
            <a:ahLst/>
            <a:cxnLst>
              <a:cxn ang="0">
                <a:pos x="997" y="0"/>
              </a:cxn>
              <a:cxn ang="0">
                <a:pos x="449" y="180"/>
              </a:cxn>
              <a:cxn ang="0">
                <a:pos x="637" y="242"/>
              </a:cxn>
              <a:cxn ang="0">
                <a:pos x="0" y="450"/>
              </a:cxn>
            </a:cxnLst>
            <a:rect l="0" t="0" r="r" b="b"/>
            <a:pathLst>
              <a:path w="998" h="451">
                <a:moveTo>
                  <a:pt x="997" y="0"/>
                </a:moveTo>
                <a:lnTo>
                  <a:pt x="449" y="180"/>
                </a:lnTo>
                <a:lnTo>
                  <a:pt x="637" y="242"/>
                </a:lnTo>
                <a:lnTo>
                  <a:pt x="0" y="450"/>
                </a:lnTo>
              </a:path>
            </a:pathLst>
          </a:custGeom>
          <a:noFill/>
          <a:ln w="25400" cap="rnd" cmpd="sng">
            <a:solidFill>
              <a:schemeClr val="accent2"/>
            </a:solidFill>
            <a:prstDash val="solid"/>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108556" name="Rectangle 13"/>
          <p:cNvSpPr>
            <a:spLocks noChangeArrowheads="1"/>
          </p:cNvSpPr>
          <p:nvPr/>
        </p:nvSpPr>
        <p:spPr bwMode="auto">
          <a:xfrm>
            <a:off x="285750" y="381000"/>
            <a:ext cx="8534400" cy="838200"/>
          </a:xfrm>
          <a:prstGeom prst="rect">
            <a:avLst/>
          </a:prstGeom>
          <a:noFill/>
          <a:ln w="9525">
            <a:noFill/>
            <a:miter lim="800000"/>
            <a:headEnd/>
            <a:tailEnd/>
          </a:ln>
        </p:spPr>
        <p:txBody>
          <a:bodyPr lIns="89241" tIns="44621" rIns="89241" bIns="44621" anchor="ctr"/>
          <a:lstStyle/>
          <a:p>
            <a:pPr algn="ctr" defTabSz="795338" eaLnBrk="0" hangingPunct="0"/>
            <a:r>
              <a:rPr lang="es-ES_tradnl" sz="4000" i="0">
                <a:solidFill>
                  <a:schemeClr val="tx2"/>
                </a:solidFill>
                <a:latin typeface="Times New Roman" pitchFamily="18" charset="0"/>
              </a:rPr>
              <a:t>Gatekeeper, Gateway y MCUs</a:t>
            </a:r>
            <a:endParaRPr lang="es-ES" sz="4000" i="0">
              <a:solidFill>
                <a:schemeClr val="tx2"/>
              </a:solidFill>
              <a:latin typeface="Times New Roman" pitchFamily="18" charset="0"/>
            </a:endParaRPr>
          </a:p>
        </p:txBody>
      </p:sp>
      <p:grpSp>
        <p:nvGrpSpPr>
          <p:cNvPr id="108557" name="Group 14"/>
          <p:cNvGrpSpPr>
            <a:grpSpLocks/>
          </p:cNvGrpSpPr>
          <p:nvPr/>
        </p:nvGrpSpPr>
        <p:grpSpPr bwMode="auto">
          <a:xfrm>
            <a:off x="658813" y="4267200"/>
            <a:ext cx="739775" cy="769938"/>
            <a:chOff x="448" y="2454"/>
            <a:chExt cx="415" cy="432"/>
          </a:xfrm>
        </p:grpSpPr>
        <p:grpSp>
          <p:nvGrpSpPr>
            <p:cNvPr id="109002" name="Group 15"/>
            <p:cNvGrpSpPr>
              <a:grpSpLocks/>
            </p:cNvGrpSpPr>
            <p:nvPr/>
          </p:nvGrpSpPr>
          <p:grpSpPr bwMode="auto">
            <a:xfrm>
              <a:off x="448" y="2566"/>
              <a:ext cx="415" cy="320"/>
              <a:chOff x="448" y="2566"/>
              <a:chExt cx="415" cy="320"/>
            </a:xfrm>
          </p:grpSpPr>
          <p:sp>
            <p:nvSpPr>
              <p:cNvPr id="109012" name="Freeform 16"/>
              <p:cNvSpPr>
                <a:spLocks/>
              </p:cNvSpPr>
              <p:nvPr/>
            </p:nvSpPr>
            <p:spPr bwMode="auto">
              <a:xfrm>
                <a:off x="448" y="2848"/>
                <a:ext cx="409" cy="37"/>
              </a:xfrm>
              <a:custGeom>
                <a:avLst/>
                <a:gdLst>
                  <a:gd name="T0" fmla="*/ 408 w 409"/>
                  <a:gd name="T1" fmla="*/ 36 h 37"/>
                  <a:gd name="T2" fmla="*/ 363 w 409"/>
                  <a:gd name="T3" fmla="*/ 0 h 37"/>
                  <a:gd name="T4" fmla="*/ 0 w 409"/>
                  <a:gd name="T5" fmla="*/ 0 h 37"/>
                  <a:gd name="T6" fmla="*/ 38 w 409"/>
                  <a:gd name="T7" fmla="*/ 36 h 37"/>
                  <a:gd name="T8" fmla="*/ 408 w 409"/>
                  <a:gd name="T9" fmla="*/ 36 h 37"/>
                  <a:gd name="T10" fmla="*/ 0 60000 65536"/>
                  <a:gd name="T11" fmla="*/ 0 60000 65536"/>
                  <a:gd name="T12" fmla="*/ 0 60000 65536"/>
                  <a:gd name="T13" fmla="*/ 0 60000 65536"/>
                  <a:gd name="T14" fmla="*/ 0 60000 65536"/>
                  <a:gd name="T15" fmla="*/ 0 w 409"/>
                  <a:gd name="T16" fmla="*/ 0 h 37"/>
                  <a:gd name="T17" fmla="*/ 409 w 409"/>
                  <a:gd name="T18" fmla="*/ 37 h 37"/>
                </a:gdLst>
                <a:ahLst/>
                <a:cxnLst>
                  <a:cxn ang="T10">
                    <a:pos x="T0" y="T1"/>
                  </a:cxn>
                  <a:cxn ang="T11">
                    <a:pos x="T2" y="T3"/>
                  </a:cxn>
                  <a:cxn ang="T12">
                    <a:pos x="T4" y="T5"/>
                  </a:cxn>
                  <a:cxn ang="T13">
                    <a:pos x="T6" y="T7"/>
                  </a:cxn>
                  <a:cxn ang="T14">
                    <a:pos x="T8" y="T9"/>
                  </a:cxn>
                </a:cxnLst>
                <a:rect l="T15" t="T16" r="T17" b="T18"/>
                <a:pathLst>
                  <a:path w="409" h="37">
                    <a:moveTo>
                      <a:pt x="408" y="36"/>
                    </a:moveTo>
                    <a:lnTo>
                      <a:pt x="363" y="0"/>
                    </a:lnTo>
                    <a:lnTo>
                      <a:pt x="0" y="0"/>
                    </a:lnTo>
                    <a:lnTo>
                      <a:pt x="38" y="36"/>
                    </a:lnTo>
                    <a:lnTo>
                      <a:pt x="408" y="36"/>
                    </a:lnTo>
                  </a:path>
                </a:pathLst>
              </a:custGeom>
              <a:solidFill>
                <a:srgbClr val="000000"/>
              </a:solidFill>
              <a:ln w="9525" cap="rnd">
                <a:noFill/>
                <a:round/>
                <a:headEnd type="none" w="sm" len="sm"/>
                <a:tailEnd type="none" w="sm" len="sm"/>
              </a:ln>
            </p:spPr>
            <p:txBody>
              <a:bodyPr/>
              <a:lstStyle/>
              <a:p>
                <a:endParaRPr lang="es-ES"/>
              </a:p>
            </p:txBody>
          </p:sp>
          <p:sp>
            <p:nvSpPr>
              <p:cNvPr id="109013" name="Freeform 17"/>
              <p:cNvSpPr>
                <a:spLocks/>
              </p:cNvSpPr>
              <p:nvPr/>
            </p:nvSpPr>
            <p:spPr bwMode="auto">
              <a:xfrm>
                <a:off x="452" y="2846"/>
                <a:ext cx="411" cy="40"/>
              </a:xfrm>
              <a:custGeom>
                <a:avLst/>
                <a:gdLst>
                  <a:gd name="T0" fmla="*/ 410 w 411"/>
                  <a:gd name="T1" fmla="*/ 39 h 40"/>
                  <a:gd name="T2" fmla="*/ 365 w 411"/>
                  <a:gd name="T3" fmla="*/ 0 h 40"/>
                  <a:gd name="T4" fmla="*/ 0 w 411"/>
                  <a:gd name="T5" fmla="*/ 0 h 40"/>
                  <a:gd name="T6" fmla="*/ 39 w 411"/>
                  <a:gd name="T7" fmla="*/ 39 h 40"/>
                  <a:gd name="T8" fmla="*/ 410 w 411"/>
                  <a:gd name="T9" fmla="*/ 39 h 40"/>
                  <a:gd name="T10" fmla="*/ 0 60000 65536"/>
                  <a:gd name="T11" fmla="*/ 0 60000 65536"/>
                  <a:gd name="T12" fmla="*/ 0 60000 65536"/>
                  <a:gd name="T13" fmla="*/ 0 60000 65536"/>
                  <a:gd name="T14" fmla="*/ 0 60000 65536"/>
                  <a:gd name="T15" fmla="*/ 0 w 411"/>
                  <a:gd name="T16" fmla="*/ 0 h 40"/>
                  <a:gd name="T17" fmla="*/ 411 w 411"/>
                  <a:gd name="T18" fmla="*/ 40 h 40"/>
                </a:gdLst>
                <a:ahLst/>
                <a:cxnLst>
                  <a:cxn ang="T10">
                    <a:pos x="T0" y="T1"/>
                  </a:cxn>
                  <a:cxn ang="T11">
                    <a:pos x="T2" y="T3"/>
                  </a:cxn>
                  <a:cxn ang="T12">
                    <a:pos x="T4" y="T5"/>
                  </a:cxn>
                  <a:cxn ang="T13">
                    <a:pos x="T6" y="T7"/>
                  </a:cxn>
                  <a:cxn ang="T14">
                    <a:pos x="T8" y="T9"/>
                  </a:cxn>
                </a:cxnLst>
                <a:rect l="T15" t="T16" r="T17" b="T18"/>
                <a:pathLst>
                  <a:path w="411" h="40">
                    <a:moveTo>
                      <a:pt x="410" y="39"/>
                    </a:moveTo>
                    <a:lnTo>
                      <a:pt x="365" y="0"/>
                    </a:lnTo>
                    <a:lnTo>
                      <a:pt x="0" y="0"/>
                    </a:lnTo>
                    <a:lnTo>
                      <a:pt x="39" y="39"/>
                    </a:lnTo>
                    <a:lnTo>
                      <a:pt x="410" y="39"/>
                    </a:lnTo>
                  </a:path>
                </a:pathLst>
              </a:custGeom>
              <a:noFill/>
              <a:ln w="12700" cap="rnd">
                <a:solidFill>
                  <a:srgbClr val="000000"/>
                </a:solidFill>
                <a:round/>
                <a:headEnd type="none" w="sm" len="sm"/>
                <a:tailEnd type="none" w="sm" len="sm"/>
              </a:ln>
            </p:spPr>
            <p:txBody>
              <a:bodyPr/>
              <a:lstStyle/>
              <a:p>
                <a:endParaRPr lang="es-ES"/>
              </a:p>
            </p:txBody>
          </p:sp>
          <p:sp>
            <p:nvSpPr>
              <p:cNvPr id="109014" name="Freeform 18"/>
              <p:cNvSpPr>
                <a:spLocks/>
              </p:cNvSpPr>
              <p:nvPr/>
            </p:nvSpPr>
            <p:spPr bwMode="auto">
              <a:xfrm>
                <a:off x="453" y="2566"/>
                <a:ext cx="410" cy="37"/>
              </a:xfrm>
              <a:custGeom>
                <a:avLst/>
                <a:gdLst>
                  <a:gd name="T0" fmla="*/ 409 w 410"/>
                  <a:gd name="T1" fmla="*/ 36 h 37"/>
                  <a:gd name="T2" fmla="*/ 367 w 410"/>
                  <a:gd name="T3" fmla="*/ 0 h 37"/>
                  <a:gd name="T4" fmla="*/ 0 w 410"/>
                  <a:gd name="T5" fmla="*/ 0 h 37"/>
                  <a:gd name="T6" fmla="*/ 39 w 410"/>
                  <a:gd name="T7" fmla="*/ 36 h 37"/>
                  <a:gd name="T8" fmla="*/ 409 w 410"/>
                  <a:gd name="T9" fmla="*/ 36 h 37"/>
                  <a:gd name="T10" fmla="*/ 0 60000 65536"/>
                  <a:gd name="T11" fmla="*/ 0 60000 65536"/>
                  <a:gd name="T12" fmla="*/ 0 60000 65536"/>
                  <a:gd name="T13" fmla="*/ 0 60000 65536"/>
                  <a:gd name="T14" fmla="*/ 0 60000 65536"/>
                  <a:gd name="T15" fmla="*/ 0 w 410"/>
                  <a:gd name="T16" fmla="*/ 0 h 37"/>
                  <a:gd name="T17" fmla="*/ 410 w 410"/>
                  <a:gd name="T18" fmla="*/ 37 h 37"/>
                </a:gdLst>
                <a:ahLst/>
                <a:cxnLst>
                  <a:cxn ang="T10">
                    <a:pos x="T0" y="T1"/>
                  </a:cxn>
                  <a:cxn ang="T11">
                    <a:pos x="T2" y="T3"/>
                  </a:cxn>
                  <a:cxn ang="T12">
                    <a:pos x="T4" y="T5"/>
                  </a:cxn>
                  <a:cxn ang="T13">
                    <a:pos x="T6" y="T7"/>
                  </a:cxn>
                  <a:cxn ang="T14">
                    <a:pos x="T8" y="T9"/>
                  </a:cxn>
                </a:cxnLst>
                <a:rect l="T15" t="T16" r="T17" b="T18"/>
                <a:pathLst>
                  <a:path w="410" h="37">
                    <a:moveTo>
                      <a:pt x="409" y="36"/>
                    </a:moveTo>
                    <a:lnTo>
                      <a:pt x="367" y="0"/>
                    </a:lnTo>
                    <a:lnTo>
                      <a:pt x="0" y="0"/>
                    </a:lnTo>
                    <a:lnTo>
                      <a:pt x="39" y="36"/>
                    </a:lnTo>
                    <a:lnTo>
                      <a:pt x="409" y="36"/>
                    </a:lnTo>
                  </a:path>
                </a:pathLst>
              </a:custGeom>
              <a:solidFill>
                <a:srgbClr val="C9C9B6"/>
              </a:solidFill>
              <a:ln w="12700" cap="rnd">
                <a:solidFill>
                  <a:srgbClr val="494936"/>
                </a:solidFill>
                <a:round/>
                <a:headEnd type="none" w="sm" len="sm"/>
                <a:tailEnd type="none" w="sm" len="sm"/>
              </a:ln>
            </p:spPr>
            <p:txBody>
              <a:bodyPr/>
              <a:lstStyle/>
              <a:p>
                <a:endParaRPr lang="es-ES"/>
              </a:p>
            </p:txBody>
          </p:sp>
          <p:sp>
            <p:nvSpPr>
              <p:cNvPr id="109015" name="Rectangle 19"/>
              <p:cNvSpPr>
                <a:spLocks noChangeArrowheads="1"/>
              </p:cNvSpPr>
              <p:nvPr/>
            </p:nvSpPr>
            <p:spPr bwMode="auto">
              <a:xfrm>
                <a:off x="499" y="2606"/>
                <a:ext cx="360" cy="269"/>
              </a:xfrm>
              <a:prstGeom prst="rect">
                <a:avLst/>
              </a:prstGeom>
              <a:solidFill>
                <a:srgbClr val="B7B79D"/>
              </a:solidFill>
              <a:ln w="12700">
                <a:solidFill>
                  <a:srgbClr val="494936"/>
                </a:solidFill>
                <a:miter lim="800000"/>
                <a:headEnd/>
                <a:tailEnd/>
              </a:ln>
            </p:spPr>
            <p:txBody>
              <a:bodyPr wrap="none" anchor="ctr"/>
              <a:lstStyle/>
              <a:p>
                <a:pPr eaLnBrk="0" hangingPunct="0"/>
                <a:endParaRPr lang="es-ES"/>
              </a:p>
            </p:txBody>
          </p:sp>
          <p:sp>
            <p:nvSpPr>
              <p:cNvPr id="109016" name="Rectangle 20"/>
              <p:cNvSpPr>
                <a:spLocks noChangeArrowheads="1"/>
              </p:cNvSpPr>
              <p:nvPr/>
            </p:nvSpPr>
            <p:spPr bwMode="auto">
              <a:xfrm>
                <a:off x="531" y="2643"/>
                <a:ext cx="295" cy="205"/>
              </a:xfrm>
              <a:prstGeom prst="rect">
                <a:avLst/>
              </a:prstGeom>
              <a:gradFill rotWithShape="0">
                <a:gsLst>
                  <a:gs pos="0">
                    <a:srgbClr val="4CADC6"/>
                  </a:gs>
                  <a:gs pos="100000">
                    <a:srgbClr val="008AAE"/>
                  </a:gs>
                </a:gsLst>
                <a:lin ang="2700000" scaled="1"/>
              </a:gradFill>
              <a:ln w="12700">
                <a:solidFill>
                  <a:srgbClr val="494936"/>
                </a:solidFill>
                <a:miter lim="800000"/>
                <a:headEnd/>
                <a:tailEnd/>
              </a:ln>
            </p:spPr>
            <p:txBody>
              <a:bodyPr wrap="none" anchor="ctr"/>
              <a:lstStyle/>
              <a:p>
                <a:pPr eaLnBrk="0" hangingPunct="0"/>
                <a:endParaRPr lang="es-ES"/>
              </a:p>
            </p:txBody>
          </p:sp>
          <p:sp>
            <p:nvSpPr>
              <p:cNvPr id="109017" name="Freeform 21"/>
              <p:cNvSpPr>
                <a:spLocks/>
              </p:cNvSpPr>
              <p:nvPr/>
            </p:nvSpPr>
            <p:spPr bwMode="auto">
              <a:xfrm>
                <a:off x="453" y="2566"/>
                <a:ext cx="41" cy="314"/>
              </a:xfrm>
              <a:custGeom>
                <a:avLst/>
                <a:gdLst>
                  <a:gd name="T0" fmla="*/ 40 w 41"/>
                  <a:gd name="T1" fmla="*/ 313 h 314"/>
                  <a:gd name="T2" fmla="*/ 0 w 41"/>
                  <a:gd name="T3" fmla="*/ 273 h 314"/>
                  <a:gd name="T4" fmla="*/ 0 w 41"/>
                  <a:gd name="T5" fmla="*/ 0 h 314"/>
                  <a:gd name="T6" fmla="*/ 40 w 41"/>
                  <a:gd name="T7" fmla="*/ 35 h 314"/>
                  <a:gd name="T8" fmla="*/ 40 w 41"/>
                  <a:gd name="T9" fmla="*/ 313 h 314"/>
                  <a:gd name="T10" fmla="*/ 0 60000 65536"/>
                  <a:gd name="T11" fmla="*/ 0 60000 65536"/>
                  <a:gd name="T12" fmla="*/ 0 60000 65536"/>
                  <a:gd name="T13" fmla="*/ 0 60000 65536"/>
                  <a:gd name="T14" fmla="*/ 0 60000 65536"/>
                  <a:gd name="T15" fmla="*/ 0 w 41"/>
                  <a:gd name="T16" fmla="*/ 0 h 314"/>
                  <a:gd name="T17" fmla="*/ 41 w 41"/>
                  <a:gd name="T18" fmla="*/ 314 h 314"/>
                </a:gdLst>
                <a:ahLst/>
                <a:cxnLst>
                  <a:cxn ang="T10">
                    <a:pos x="T0" y="T1"/>
                  </a:cxn>
                  <a:cxn ang="T11">
                    <a:pos x="T2" y="T3"/>
                  </a:cxn>
                  <a:cxn ang="T12">
                    <a:pos x="T4" y="T5"/>
                  </a:cxn>
                  <a:cxn ang="T13">
                    <a:pos x="T6" y="T7"/>
                  </a:cxn>
                  <a:cxn ang="T14">
                    <a:pos x="T8" y="T9"/>
                  </a:cxn>
                </a:cxnLst>
                <a:rect l="T15" t="T16" r="T17" b="T18"/>
                <a:pathLst>
                  <a:path w="41" h="314">
                    <a:moveTo>
                      <a:pt x="40" y="313"/>
                    </a:moveTo>
                    <a:lnTo>
                      <a:pt x="0" y="273"/>
                    </a:lnTo>
                    <a:lnTo>
                      <a:pt x="0" y="0"/>
                    </a:lnTo>
                    <a:lnTo>
                      <a:pt x="40" y="35"/>
                    </a:lnTo>
                    <a:lnTo>
                      <a:pt x="40" y="313"/>
                    </a:lnTo>
                  </a:path>
                </a:pathLst>
              </a:custGeom>
              <a:solidFill>
                <a:srgbClr val="7A7A5A"/>
              </a:solidFill>
              <a:ln w="12700" cap="rnd">
                <a:solidFill>
                  <a:srgbClr val="494936"/>
                </a:solidFill>
                <a:round/>
                <a:headEnd type="none" w="sm" len="sm"/>
                <a:tailEnd type="none" w="sm" len="sm"/>
              </a:ln>
            </p:spPr>
            <p:txBody>
              <a:bodyPr/>
              <a:lstStyle/>
              <a:p>
                <a:endParaRPr lang="es-ES"/>
              </a:p>
            </p:txBody>
          </p:sp>
        </p:grpSp>
        <p:grpSp>
          <p:nvGrpSpPr>
            <p:cNvPr id="109003" name="Group 22"/>
            <p:cNvGrpSpPr>
              <a:grpSpLocks/>
            </p:cNvGrpSpPr>
            <p:nvPr/>
          </p:nvGrpSpPr>
          <p:grpSpPr bwMode="auto">
            <a:xfrm>
              <a:off x="585" y="2454"/>
              <a:ext cx="146" cy="137"/>
              <a:chOff x="585" y="2454"/>
              <a:chExt cx="146" cy="137"/>
            </a:xfrm>
          </p:grpSpPr>
          <p:sp>
            <p:nvSpPr>
              <p:cNvPr id="109004" name="Freeform 23"/>
              <p:cNvSpPr>
                <a:spLocks/>
              </p:cNvSpPr>
              <p:nvPr/>
            </p:nvSpPr>
            <p:spPr bwMode="auto">
              <a:xfrm>
                <a:off x="585" y="2456"/>
                <a:ext cx="137" cy="23"/>
              </a:xfrm>
              <a:custGeom>
                <a:avLst/>
                <a:gdLst>
                  <a:gd name="T0" fmla="*/ 0 w 137"/>
                  <a:gd name="T1" fmla="*/ 0 h 23"/>
                  <a:gd name="T2" fmla="*/ 61 w 137"/>
                  <a:gd name="T3" fmla="*/ 22 h 23"/>
                  <a:gd name="T4" fmla="*/ 136 w 137"/>
                  <a:gd name="T5" fmla="*/ 22 h 23"/>
                  <a:gd name="T6" fmla="*/ 67 w 137"/>
                  <a:gd name="T7" fmla="*/ 0 h 23"/>
                  <a:gd name="T8" fmla="*/ 0 w 137"/>
                  <a:gd name="T9" fmla="*/ 0 h 23"/>
                  <a:gd name="T10" fmla="*/ 0 60000 65536"/>
                  <a:gd name="T11" fmla="*/ 0 60000 65536"/>
                  <a:gd name="T12" fmla="*/ 0 60000 65536"/>
                  <a:gd name="T13" fmla="*/ 0 60000 65536"/>
                  <a:gd name="T14" fmla="*/ 0 60000 65536"/>
                  <a:gd name="T15" fmla="*/ 0 w 137"/>
                  <a:gd name="T16" fmla="*/ 0 h 23"/>
                  <a:gd name="T17" fmla="*/ 137 w 137"/>
                  <a:gd name="T18" fmla="*/ 23 h 23"/>
                </a:gdLst>
                <a:ahLst/>
                <a:cxnLst>
                  <a:cxn ang="T10">
                    <a:pos x="T0" y="T1"/>
                  </a:cxn>
                  <a:cxn ang="T11">
                    <a:pos x="T2" y="T3"/>
                  </a:cxn>
                  <a:cxn ang="T12">
                    <a:pos x="T4" y="T5"/>
                  </a:cxn>
                  <a:cxn ang="T13">
                    <a:pos x="T6" y="T7"/>
                  </a:cxn>
                  <a:cxn ang="T14">
                    <a:pos x="T8" y="T9"/>
                  </a:cxn>
                </a:cxnLst>
                <a:rect l="T15" t="T16" r="T17" b="T18"/>
                <a:pathLst>
                  <a:path w="137" h="23">
                    <a:moveTo>
                      <a:pt x="0" y="0"/>
                    </a:moveTo>
                    <a:lnTo>
                      <a:pt x="61" y="22"/>
                    </a:lnTo>
                    <a:lnTo>
                      <a:pt x="136" y="22"/>
                    </a:lnTo>
                    <a:lnTo>
                      <a:pt x="67" y="0"/>
                    </a:lnTo>
                    <a:lnTo>
                      <a:pt x="0" y="0"/>
                    </a:lnTo>
                  </a:path>
                </a:pathLst>
              </a:custGeom>
              <a:solidFill>
                <a:srgbClr val="CECECE"/>
              </a:solidFill>
              <a:ln w="12700" cap="rnd">
                <a:solidFill>
                  <a:schemeClr val="tx1"/>
                </a:solidFill>
                <a:round/>
                <a:headEnd type="none" w="sm" len="sm"/>
                <a:tailEnd type="none" w="sm" len="sm"/>
              </a:ln>
            </p:spPr>
            <p:txBody>
              <a:bodyPr/>
              <a:lstStyle/>
              <a:p>
                <a:endParaRPr lang="es-ES"/>
              </a:p>
            </p:txBody>
          </p:sp>
          <p:sp>
            <p:nvSpPr>
              <p:cNvPr id="109005" name="Rectangle 24"/>
              <p:cNvSpPr>
                <a:spLocks noChangeArrowheads="1"/>
              </p:cNvSpPr>
              <p:nvPr/>
            </p:nvSpPr>
            <p:spPr bwMode="auto">
              <a:xfrm>
                <a:off x="637" y="2574"/>
                <a:ext cx="75" cy="16"/>
              </a:xfrm>
              <a:prstGeom prst="rect">
                <a:avLst/>
              </a:prstGeom>
              <a:solidFill>
                <a:srgbClr val="676767"/>
              </a:solidFill>
              <a:ln w="12700">
                <a:solidFill>
                  <a:schemeClr val="tx1"/>
                </a:solidFill>
                <a:miter lim="800000"/>
                <a:headEnd/>
                <a:tailEnd/>
              </a:ln>
            </p:spPr>
            <p:txBody>
              <a:bodyPr wrap="none" anchor="ctr"/>
              <a:lstStyle/>
              <a:p>
                <a:pPr eaLnBrk="0" hangingPunct="0"/>
                <a:endParaRPr lang="es-ES"/>
              </a:p>
            </p:txBody>
          </p:sp>
          <p:sp>
            <p:nvSpPr>
              <p:cNvPr id="109006" name="Freeform 25"/>
              <p:cNvSpPr>
                <a:spLocks/>
              </p:cNvSpPr>
              <p:nvPr/>
            </p:nvSpPr>
            <p:spPr bwMode="auto">
              <a:xfrm>
                <a:off x="587" y="2454"/>
                <a:ext cx="62" cy="137"/>
              </a:xfrm>
              <a:custGeom>
                <a:avLst/>
                <a:gdLst>
                  <a:gd name="T0" fmla="*/ 61 w 62"/>
                  <a:gd name="T1" fmla="*/ 20 h 137"/>
                  <a:gd name="T2" fmla="*/ 61 w 62"/>
                  <a:gd name="T3" fmla="*/ 116 h 137"/>
                  <a:gd name="T4" fmla="*/ 48 w 62"/>
                  <a:gd name="T5" fmla="*/ 114 h 137"/>
                  <a:gd name="T6" fmla="*/ 48 w 62"/>
                  <a:gd name="T7" fmla="*/ 136 h 137"/>
                  <a:gd name="T8" fmla="*/ 0 w 62"/>
                  <a:gd name="T9" fmla="*/ 104 h 137"/>
                  <a:gd name="T10" fmla="*/ 0 w 62"/>
                  <a:gd name="T11" fmla="*/ 0 h 137"/>
                  <a:gd name="T12" fmla="*/ 61 w 62"/>
                  <a:gd name="T13" fmla="*/ 20 h 137"/>
                  <a:gd name="T14" fmla="*/ 0 60000 65536"/>
                  <a:gd name="T15" fmla="*/ 0 60000 65536"/>
                  <a:gd name="T16" fmla="*/ 0 60000 65536"/>
                  <a:gd name="T17" fmla="*/ 0 60000 65536"/>
                  <a:gd name="T18" fmla="*/ 0 60000 65536"/>
                  <a:gd name="T19" fmla="*/ 0 60000 65536"/>
                  <a:gd name="T20" fmla="*/ 0 60000 65536"/>
                  <a:gd name="T21" fmla="*/ 0 w 62"/>
                  <a:gd name="T22" fmla="*/ 0 h 137"/>
                  <a:gd name="T23" fmla="*/ 62 w 62"/>
                  <a:gd name="T24" fmla="*/ 137 h 1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2" h="137">
                    <a:moveTo>
                      <a:pt x="61" y="20"/>
                    </a:moveTo>
                    <a:lnTo>
                      <a:pt x="61" y="116"/>
                    </a:lnTo>
                    <a:lnTo>
                      <a:pt x="48" y="114"/>
                    </a:lnTo>
                    <a:lnTo>
                      <a:pt x="48" y="136"/>
                    </a:lnTo>
                    <a:lnTo>
                      <a:pt x="0" y="104"/>
                    </a:lnTo>
                    <a:lnTo>
                      <a:pt x="0" y="0"/>
                    </a:lnTo>
                    <a:lnTo>
                      <a:pt x="61" y="20"/>
                    </a:lnTo>
                  </a:path>
                </a:pathLst>
              </a:custGeom>
              <a:solidFill>
                <a:srgbClr val="919191"/>
              </a:solidFill>
              <a:ln w="12700" cap="rnd">
                <a:solidFill>
                  <a:schemeClr val="tx1"/>
                </a:solidFill>
                <a:round/>
                <a:headEnd type="none" w="sm" len="sm"/>
                <a:tailEnd type="none" w="sm" len="sm"/>
              </a:ln>
            </p:spPr>
            <p:txBody>
              <a:bodyPr/>
              <a:lstStyle/>
              <a:p>
                <a:endParaRPr lang="es-ES"/>
              </a:p>
            </p:txBody>
          </p:sp>
          <p:sp>
            <p:nvSpPr>
              <p:cNvPr id="109007" name="Rectangle 26"/>
              <p:cNvSpPr>
                <a:spLocks noChangeArrowheads="1"/>
              </p:cNvSpPr>
              <p:nvPr/>
            </p:nvSpPr>
            <p:spPr bwMode="auto">
              <a:xfrm>
                <a:off x="651" y="2481"/>
                <a:ext cx="69" cy="88"/>
              </a:xfrm>
              <a:prstGeom prst="rect">
                <a:avLst/>
              </a:prstGeom>
              <a:solidFill>
                <a:schemeClr val="bg2"/>
              </a:solidFill>
              <a:ln w="12700">
                <a:solidFill>
                  <a:schemeClr val="tx1"/>
                </a:solidFill>
                <a:miter lim="800000"/>
                <a:headEnd/>
                <a:tailEnd/>
              </a:ln>
            </p:spPr>
            <p:txBody>
              <a:bodyPr wrap="none" anchor="ctr"/>
              <a:lstStyle/>
              <a:p>
                <a:pPr eaLnBrk="0" hangingPunct="0"/>
                <a:endParaRPr lang="es-ES"/>
              </a:p>
            </p:txBody>
          </p:sp>
          <p:grpSp>
            <p:nvGrpSpPr>
              <p:cNvPr id="109008" name="Group 27"/>
              <p:cNvGrpSpPr>
                <a:grpSpLocks/>
              </p:cNvGrpSpPr>
              <p:nvPr/>
            </p:nvGrpSpPr>
            <p:grpSpPr bwMode="auto">
              <a:xfrm>
                <a:off x="660" y="2491"/>
                <a:ext cx="71" cy="67"/>
                <a:chOff x="660" y="2491"/>
                <a:chExt cx="71" cy="67"/>
              </a:xfrm>
            </p:grpSpPr>
            <p:sp>
              <p:nvSpPr>
                <p:cNvPr id="109009" name="Oval 28"/>
                <p:cNvSpPr>
                  <a:spLocks noChangeArrowheads="1"/>
                </p:cNvSpPr>
                <p:nvPr/>
              </p:nvSpPr>
              <p:spPr bwMode="auto">
                <a:xfrm>
                  <a:off x="660" y="2491"/>
                  <a:ext cx="61" cy="64"/>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09010" name="Oval 29"/>
                <p:cNvSpPr>
                  <a:spLocks noChangeArrowheads="1"/>
                </p:cNvSpPr>
                <p:nvPr/>
              </p:nvSpPr>
              <p:spPr bwMode="auto">
                <a:xfrm>
                  <a:off x="670" y="2491"/>
                  <a:ext cx="61" cy="67"/>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09011" name="Oval 30"/>
                <p:cNvSpPr>
                  <a:spLocks noChangeArrowheads="1"/>
                </p:cNvSpPr>
                <p:nvPr/>
              </p:nvSpPr>
              <p:spPr bwMode="auto">
                <a:xfrm>
                  <a:off x="678" y="2501"/>
                  <a:ext cx="45" cy="46"/>
                </a:xfrm>
                <a:prstGeom prst="ellipse">
                  <a:avLst/>
                </a:prstGeom>
                <a:gradFill rotWithShape="0">
                  <a:gsLst>
                    <a:gs pos="0">
                      <a:srgbClr val="4CADC6"/>
                    </a:gs>
                    <a:gs pos="100000">
                      <a:srgbClr val="008AAE"/>
                    </a:gs>
                  </a:gsLst>
                  <a:lin ang="2700000" scaled="1"/>
                </a:gradFill>
                <a:ln w="12700">
                  <a:solidFill>
                    <a:srgbClr val="333333"/>
                  </a:solidFill>
                  <a:round/>
                  <a:headEnd/>
                  <a:tailEnd/>
                </a:ln>
              </p:spPr>
              <p:txBody>
                <a:bodyPr wrap="none" anchor="ctr"/>
                <a:lstStyle/>
                <a:p>
                  <a:pPr eaLnBrk="0" hangingPunct="0"/>
                  <a:endParaRPr lang="es-ES"/>
                </a:p>
              </p:txBody>
            </p:sp>
          </p:grpSp>
        </p:grpSp>
      </p:grpSp>
      <p:grpSp>
        <p:nvGrpSpPr>
          <p:cNvPr id="108558" name="Group 31"/>
          <p:cNvGrpSpPr>
            <a:grpSpLocks/>
          </p:cNvGrpSpPr>
          <p:nvPr/>
        </p:nvGrpSpPr>
        <p:grpSpPr bwMode="auto">
          <a:xfrm>
            <a:off x="457200" y="5276850"/>
            <a:ext cx="1774825" cy="1138238"/>
            <a:chOff x="378" y="2892"/>
            <a:chExt cx="994" cy="638"/>
          </a:xfrm>
        </p:grpSpPr>
        <p:sp>
          <p:nvSpPr>
            <p:cNvPr id="108829" name="Oval 32"/>
            <p:cNvSpPr>
              <a:spLocks noChangeArrowheads="1"/>
            </p:cNvSpPr>
            <p:nvPr/>
          </p:nvSpPr>
          <p:spPr bwMode="auto">
            <a:xfrm>
              <a:off x="998" y="3332"/>
              <a:ext cx="107" cy="45"/>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8830" name="Rectangle 33"/>
            <p:cNvSpPr>
              <a:spLocks noChangeArrowheads="1"/>
            </p:cNvSpPr>
            <p:nvPr/>
          </p:nvSpPr>
          <p:spPr bwMode="auto">
            <a:xfrm>
              <a:off x="1044" y="3264"/>
              <a:ext cx="19" cy="70"/>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8831" name="Freeform 34"/>
            <p:cNvSpPr>
              <a:spLocks/>
            </p:cNvSpPr>
            <p:nvPr/>
          </p:nvSpPr>
          <p:spPr bwMode="auto">
            <a:xfrm>
              <a:off x="953" y="3205"/>
              <a:ext cx="188" cy="64"/>
            </a:xfrm>
            <a:custGeom>
              <a:avLst/>
              <a:gdLst>
                <a:gd name="T0" fmla="*/ 0 w 188"/>
                <a:gd name="T1" fmla="*/ 32 h 64"/>
                <a:gd name="T2" fmla="*/ 0 w 188"/>
                <a:gd name="T3" fmla="*/ 51 h 64"/>
                <a:gd name="T4" fmla="*/ 61 w 188"/>
                <a:gd name="T5" fmla="*/ 63 h 64"/>
                <a:gd name="T6" fmla="*/ 129 w 188"/>
                <a:gd name="T7" fmla="*/ 63 h 64"/>
                <a:gd name="T8" fmla="*/ 183 w 188"/>
                <a:gd name="T9" fmla="*/ 45 h 64"/>
                <a:gd name="T10" fmla="*/ 187 w 188"/>
                <a:gd name="T11" fmla="*/ 0 h 64"/>
                <a:gd name="T12" fmla="*/ 79 w 188"/>
                <a:gd name="T13" fmla="*/ 0 h 64"/>
                <a:gd name="T14" fmla="*/ 0 w 188"/>
                <a:gd name="T15" fmla="*/ 32 h 64"/>
                <a:gd name="T16" fmla="*/ 0 60000 65536"/>
                <a:gd name="T17" fmla="*/ 0 60000 65536"/>
                <a:gd name="T18" fmla="*/ 0 60000 65536"/>
                <a:gd name="T19" fmla="*/ 0 60000 65536"/>
                <a:gd name="T20" fmla="*/ 0 60000 65536"/>
                <a:gd name="T21" fmla="*/ 0 60000 65536"/>
                <a:gd name="T22" fmla="*/ 0 60000 65536"/>
                <a:gd name="T23" fmla="*/ 0 60000 65536"/>
                <a:gd name="T24" fmla="*/ 0 w 188"/>
                <a:gd name="T25" fmla="*/ 0 h 64"/>
                <a:gd name="T26" fmla="*/ 188 w 188"/>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8" h="64">
                  <a:moveTo>
                    <a:pt x="0" y="32"/>
                  </a:moveTo>
                  <a:lnTo>
                    <a:pt x="0" y="51"/>
                  </a:lnTo>
                  <a:lnTo>
                    <a:pt x="61" y="63"/>
                  </a:lnTo>
                  <a:lnTo>
                    <a:pt x="129" y="63"/>
                  </a:lnTo>
                  <a:lnTo>
                    <a:pt x="183" y="45"/>
                  </a:lnTo>
                  <a:lnTo>
                    <a:pt x="187" y="0"/>
                  </a:lnTo>
                  <a:lnTo>
                    <a:pt x="79" y="0"/>
                  </a:lnTo>
                  <a:lnTo>
                    <a:pt x="0"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8832" name="Freeform 35"/>
            <p:cNvSpPr>
              <a:spLocks/>
            </p:cNvSpPr>
            <p:nvPr/>
          </p:nvSpPr>
          <p:spPr bwMode="auto">
            <a:xfrm>
              <a:off x="959" y="3228"/>
              <a:ext cx="177" cy="35"/>
            </a:xfrm>
            <a:custGeom>
              <a:avLst/>
              <a:gdLst>
                <a:gd name="T0" fmla="*/ 0 w 177"/>
                <a:gd name="T1" fmla="*/ 10 h 35"/>
                <a:gd name="T2" fmla="*/ 0 w 177"/>
                <a:gd name="T3" fmla="*/ 22 h 35"/>
                <a:gd name="T4" fmla="*/ 54 w 177"/>
                <a:gd name="T5" fmla="*/ 34 h 35"/>
                <a:gd name="T6" fmla="*/ 124 w 177"/>
                <a:gd name="T7" fmla="*/ 34 h 35"/>
                <a:gd name="T8" fmla="*/ 176 w 177"/>
                <a:gd name="T9" fmla="*/ 18 h 35"/>
                <a:gd name="T10" fmla="*/ 176 w 177"/>
                <a:gd name="T11" fmla="*/ 0 h 35"/>
                <a:gd name="T12" fmla="*/ 128 w 177"/>
                <a:gd name="T13" fmla="*/ 18 h 35"/>
                <a:gd name="T14" fmla="*/ 56 w 177"/>
                <a:gd name="T15" fmla="*/ 18 h 35"/>
                <a:gd name="T16" fmla="*/ 0 w 177"/>
                <a:gd name="T17" fmla="*/ 1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7"/>
                <a:gd name="T28" fmla="*/ 0 h 35"/>
                <a:gd name="T29" fmla="*/ 177 w 177"/>
                <a:gd name="T30" fmla="*/ 35 h 3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7" h="35">
                  <a:moveTo>
                    <a:pt x="0" y="10"/>
                  </a:moveTo>
                  <a:lnTo>
                    <a:pt x="0" y="22"/>
                  </a:lnTo>
                  <a:lnTo>
                    <a:pt x="54" y="34"/>
                  </a:lnTo>
                  <a:lnTo>
                    <a:pt x="124" y="34"/>
                  </a:lnTo>
                  <a:lnTo>
                    <a:pt x="176" y="18"/>
                  </a:lnTo>
                  <a:lnTo>
                    <a:pt x="176" y="0"/>
                  </a:lnTo>
                  <a:lnTo>
                    <a:pt x="128" y="18"/>
                  </a:lnTo>
                  <a:lnTo>
                    <a:pt x="56" y="18"/>
                  </a:lnTo>
                  <a:lnTo>
                    <a:pt x="0" y="10"/>
                  </a:lnTo>
                </a:path>
              </a:pathLst>
            </a:custGeom>
            <a:solidFill>
              <a:srgbClr val="606060"/>
            </a:solidFill>
            <a:ln w="9525" cap="rnd">
              <a:noFill/>
              <a:round/>
              <a:headEnd type="none" w="sm" len="sm"/>
              <a:tailEnd type="none" w="sm" len="sm"/>
            </a:ln>
          </p:spPr>
          <p:txBody>
            <a:bodyPr/>
            <a:lstStyle/>
            <a:p>
              <a:endParaRPr lang="es-ES"/>
            </a:p>
          </p:txBody>
        </p:sp>
        <p:sp>
          <p:nvSpPr>
            <p:cNvPr id="108833" name="Freeform 36"/>
            <p:cNvSpPr>
              <a:spLocks/>
            </p:cNvSpPr>
            <p:nvPr/>
          </p:nvSpPr>
          <p:spPr bwMode="auto">
            <a:xfrm>
              <a:off x="908" y="3270"/>
              <a:ext cx="49" cy="104"/>
            </a:xfrm>
            <a:custGeom>
              <a:avLst/>
              <a:gdLst>
                <a:gd name="T0" fmla="*/ 0 w 49"/>
                <a:gd name="T1" fmla="*/ 0 h 104"/>
                <a:gd name="T2" fmla="*/ 5 w 49"/>
                <a:gd name="T3" fmla="*/ 18 h 104"/>
                <a:gd name="T4" fmla="*/ 9 w 49"/>
                <a:gd name="T5" fmla="*/ 34 h 104"/>
                <a:gd name="T6" fmla="*/ 16 w 49"/>
                <a:gd name="T7" fmla="*/ 50 h 104"/>
                <a:gd name="T8" fmla="*/ 20 w 49"/>
                <a:gd name="T9" fmla="*/ 60 h 104"/>
                <a:gd name="T10" fmla="*/ 20 w 49"/>
                <a:gd name="T11" fmla="*/ 67 h 104"/>
                <a:gd name="T12" fmla="*/ 20 w 49"/>
                <a:gd name="T13" fmla="*/ 73 h 104"/>
                <a:gd name="T14" fmla="*/ 11 w 49"/>
                <a:gd name="T15" fmla="*/ 82 h 104"/>
                <a:gd name="T16" fmla="*/ 0 w 49"/>
                <a:gd name="T17" fmla="*/ 92 h 104"/>
                <a:gd name="T18" fmla="*/ 10 w 49"/>
                <a:gd name="T19" fmla="*/ 103 h 104"/>
                <a:gd name="T20" fmla="*/ 26 w 49"/>
                <a:gd name="T21" fmla="*/ 94 h 104"/>
                <a:gd name="T22" fmla="*/ 38 w 49"/>
                <a:gd name="T23" fmla="*/ 86 h 104"/>
                <a:gd name="T24" fmla="*/ 48 w 49"/>
                <a:gd name="T25" fmla="*/ 83 h 104"/>
                <a:gd name="T26" fmla="*/ 48 w 49"/>
                <a:gd name="T27" fmla="*/ 73 h 104"/>
                <a:gd name="T28" fmla="*/ 43 w 49"/>
                <a:gd name="T29" fmla="*/ 68 h 104"/>
                <a:gd name="T30" fmla="*/ 38 w 49"/>
                <a:gd name="T31" fmla="*/ 60 h 104"/>
                <a:gd name="T32" fmla="*/ 38 w 49"/>
                <a:gd name="T33" fmla="*/ 48 h 104"/>
                <a:gd name="T34" fmla="*/ 37 w 49"/>
                <a:gd name="T35" fmla="*/ 37 h 104"/>
                <a:gd name="T36" fmla="*/ 38 w 49"/>
                <a:gd name="T37" fmla="*/ 24 h 104"/>
                <a:gd name="T38" fmla="*/ 40 w 49"/>
                <a:gd name="T39" fmla="*/ 17 h 104"/>
                <a:gd name="T40" fmla="*/ 40 w 49"/>
                <a:gd name="T41" fmla="*/ 0 h 104"/>
                <a:gd name="T42" fmla="*/ 0 w 49"/>
                <a:gd name="T43" fmla="*/ 0 h 1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104"/>
                <a:gd name="T68" fmla="*/ 49 w 49"/>
                <a:gd name="T69" fmla="*/ 104 h 1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104">
                  <a:moveTo>
                    <a:pt x="0" y="0"/>
                  </a:moveTo>
                  <a:lnTo>
                    <a:pt x="5" y="18"/>
                  </a:lnTo>
                  <a:lnTo>
                    <a:pt x="9" y="34"/>
                  </a:lnTo>
                  <a:lnTo>
                    <a:pt x="16" y="50"/>
                  </a:lnTo>
                  <a:lnTo>
                    <a:pt x="20" y="60"/>
                  </a:lnTo>
                  <a:lnTo>
                    <a:pt x="20" y="67"/>
                  </a:lnTo>
                  <a:lnTo>
                    <a:pt x="20" y="73"/>
                  </a:lnTo>
                  <a:lnTo>
                    <a:pt x="11" y="82"/>
                  </a:lnTo>
                  <a:lnTo>
                    <a:pt x="0" y="92"/>
                  </a:lnTo>
                  <a:lnTo>
                    <a:pt x="10" y="103"/>
                  </a:lnTo>
                  <a:lnTo>
                    <a:pt x="26" y="94"/>
                  </a:lnTo>
                  <a:lnTo>
                    <a:pt x="38" y="86"/>
                  </a:lnTo>
                  <a:lnTo>
                    <a:pt x="48" y="83"/>
                  </a:lnTo>
                  <a:lnTo>
                    <a:pt x="48" y="73"/>
                  </a:lnTo>
                  <a:lnTo>
                    <a:pt x="43" y="68"/>
                  </a:lnTo>
                  <a:lnTo>
                    <a:pt x="38" y="60"/>
                  </a:lnTo>
                  <a:lnTo>
                    <a:pt x="38" y="48"/>
                  </a:lnTo>
                  <a:lnTo>
                    <a:pt x="37" y="37"/>
                  </a:lnTo>
                  <a:lnTo>
                    <a:pt x="38" y="24"/>
                  </a:lnTo>
                  <a:lnTo>
                    <a:pt x="40" y="17"/>
                  </a:lnTo>
                  <a:lnTo>
                    <a:pt x="40" y="0"/>
                  </a:lnTo>
                  <a:lnTo>
                    <a:pt x="0"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8834" name="Freeform 37"/>
            <p:cNvSpPr>
              <a:spLocks/>
            </p:cNvSpPr>
            <p:nvPr/>
          </p:nvSpPr>
          <p:spPr bwMode="auto">
            <a:xfrm>
              <a:off x="887" y="3342"/>
              <a:ext cx="73" cy="36"/>
            </a:xfrm>
            <a:custGeom>
              <a:avLst/>
              <a:gdLst>
                <a:gd name="T0" fmla="*/ 19 w 73"/>
                <a:gd name="T1" fmla="*/ 19 h 36"/>
                <a:gd name="T2" fmla="*/ 26 w 73"/>
                <a:gd name="T3" fmla="*/ 22 h 36"/>
                <a:gd name="T4" fmla="*/ 37 w 73"/>
                <a:gd name="T5" fmla="*/ 21 h 36"/>
                <a:gd name="T6" fmla="*/ 50 w 73"/>
                <a:gd name="T7" fmla="*/ 14 h 36"/>
                <a:gd name="T8" fmla="*/ 59 w 73"/>
                <a:gd name="T9" fmla="*/ 8 h 36"/>
                <a:gd name="T10" fmla="*/ 64 w 73"/>
                <a:gd name="T11" fmla="*/ 0 h 36"/>
                <a:gd name="T12" fmla="*/ 67 w 73"/>
                <a:gd name="T13" fmla="*/ 1 h 36"/>
                <a:gd name="T14" fmla="*/ 72 w 73"/>
                <a:gd name="T15" fmla="*/ 10 h 36"/>
                <a:gd name="T16" fmla="*/ 69 w 73"/>
                <a:gd name="T17" fmla="*/ 14 h 36"/>
                <a:gd name="T18" fmla="*/ 59 w 73"/>
                <a:gd name="T19" fmla="*/ 18 h 36"/>
                <a:gd name="T20" fmla="*/ 46 w 73"/>
                <a:gd name="T21" fmla="*/ 21 h 36"/>
                <a:gd name="T22" fmla="*/ 33 w 73"/>
                <a:gd name="T23" fmla="*/ 32 h 36"/>
                <a:gd name="T24" fmla="*/ 19 w 73"/>
                <a:gd name="T25" fmla="*/ 35 h 36"/>
                <a:gd name="T26" fmla="*/ 9 w 73"/>
                <a:gd name="T27" fmla="*/ 35 h 36"/>
                <a:gd name="T28" fmla="*/ 2 w 73"/>
                <a:gd name="T29" fmla="*/ 33 h 36"/>
                <a:gd name="T30" fmla="*/ 0 w 73"/>
                <a:gd name="T31" fmla="*/ 30 h 36"/>
                <a:gd name="T32" fmla="*/ 0 w 73"/>
                <a:gd name="T33" fmla="*/ 27 h 36"/>
                <a:gd name="T34" fmla="*/ 2 w 73"/>
                <a:gd name="T35" fmla="*/ 26 h 36"/>
                <a:gd name="T36" fmla="*/ 19 w 73"/>
                <a:gd name="T37" fmla="*/ 19 h 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6"/>
                <a:gd name="T59" fmla="*/ 73 w 73"/>
                <a:gd name="T60" fmla="*/ 36 h 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6">
                  <a:moveTo>
                    <a:pt x="19" y="19"/>
                  </a:moveTo>
                  <a:lnTo>
                    <a:pt x="26" y="22"/>
                  </a:lnTo>
                  <a:lnTo>
                    <a:pt x="37" y="21"/>
                  </a:lnTo>
                  <a:lnTo>
                    <a:pt x="50" y="14"/>
                  </a:lnTo>
                  <a:lnTo>
                    <a:pt x="59" y="8"/>
                  </a:lnTo>
                  <a:lnTo>
                    <a:pt x="64" y="0"/>
                  </a:lnTo>
                  <a:lnTo>
                    <a:pt x="67" y="1"/>
                  </a:lnTo>
                  <a:lnTo>
                    <a:pt x="72" y="10"/>
                  </a:lnTo>
                  <a:lnTo>
                    <a:pt x="69" y="14"/>
                  </a:lnTo>
                  <a:lnTo>
                    <a:pt x="59" y="18"/>
                  </a:lnTo>
                  <a:lnTo>
                    <a:pt x="46" y="21"/>
                  </a:lnTo>
                  <a:lnTo>
                    <a:pt x="33" y="32"/>
                  </a:lnTo>
                  <a:lnTo>
                    <a:pt x="19" y="35"/>
                  </a:lnTo>
                  <a:lnTo>
                    <a:pt x="9" y="35"/>
                  </a:lnTo>
                  <a:lnTo>
                    <a:pt x="2" y="33"/>
                  </a:lnTo>
                  <a:lnTo>
                    <a:pt x="0" y="30"/>
                  </a:lnTo>
                  <a:lnTo>
                    <a:pt x="0" y="27"/>
                  </a:lnTo>
                  <a:lnTo>
                    <a:pt x="2" y="26"/>
                  </a:lnTo>
                  <a:lnTo>
                    <a:pt x="19" y="19"/>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8835" name="Freeform 38"/>
            <p:cNvSpPr>
              <a:spLocks/>
            </p:cNvSpPr>
            <p:nvPr/>
          </p:nvSpPr>
          <p:spPr bwMode="auto">
            <a:xfrm>
              <a:off x="948" y="3358"/>
              <a:ext cx="27" cy="25"/>
            </a:xfrm>
            <a:custGeom>
              <a:avLst/>
              <a:gdLst>
                <a:gd name="T0" fmla="*/ 0 w 27"/>
                <a:gd name="T1" fmla="*/ 6 h 25"/>
                <a:gd name="T2" fmla="*/ 1 w 27"/>
                <a:gd name="T3" fmla="*/ 24 h 25"/>
                <a:gd name="T4" fmla="*/ 16 w 27"/>
                <a:gd name="T5" fmla="*/ 24 h 25"/>
                <a:gd name="T6" fmla="*/ 26 w 27"/>
                <a:gd name="T7" fmla="*/ 0 h 25"/>
                <a:gd name="T8" fmla="*/ 0 w 27"/>
                <a:gd name="T9" fmla="*/ 6 h 25"/>
                <a:gd name="T10" fmla="*/ 0 60000 65536"/>
                <a:gd name="T11" fmla="*/ 0 60000 65536"/>
                <a:gd name="T12" fmla="*/ 0 60000 65536"/>
                <a:gd name="T13" fmla="*/ 0 60000 65536"/>
                <a:gd name="T14" fmla="*/ 0 60000 65536"/>
                <a:gd name="T15" fmla="*/ 0 w 27"/>
                <a:gd name="T16" fmla="*/ 0 h 25"/>
                <a:gd name="T17" fmla="*/ 27 w 27"/>
                <a:gd name="T18" fmla="*/ 25 h 25"/>
              </a:gdLst>
              <a:ahLst/>
              <a:cxnLst>
                <a:cxn ang="T10">
                  <a:pos x="T0" y="T1"/>
                </a:cxn>
                <a:cxn ang="T11">
                  <a:pos x="T2" y="T3"/>
                </a:cxn>
                <a:cxn ang="T12">
                  <a:pos x="T4" y="T5"/>
                </a:cxn>
                <a:cxn ang="T13">
                  <a:pos x="T6" y="T7"/>
                </a:cxn>
                <a:cxn ang="T14">
                  <a:pos x="T8" y="T9"/>
                </a:cxn>
              </a:cxnLst>
              <a:rect l="T15" t="T16" r="T17" b="T18"/>
              <a:pathLst>
                <a:path w="27" h="25">
                  <a:moveTo>
                    <a:pt x="0" y="6"/>
                  </a:moveTo>
                  <a:lnTo>
                    <a:pt x="1" y="24"/>
                  </a:lnTo>
                  <a:lnTo>
                    <a:pt x="16" y="24"/>
                  </a:lnTo>
                  <a:lnTo>
                    <a:pt x="26" y="0"/>
                  </a:lnTo>
                  <a:lnTo>
                    <a:pt x="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8836" name="Freeform 39"/>
            <p:cNvSpPr>
              <a:spLocks/>
            </p:cNvSpPr>
            <p:nvPr/>
          </p:nvSpPr>
          <p:spPr bwMode="auto">
            <a:xfrm>
              <a:off x="904" y="3274"/>
              <a:ext cx="50" cy="108"/>
            </a:xfrm>
            <a:custGeom>
              <a:avLst/>
              <a:gdLst>
                <a:gd name="T0" fmla="*/ 0 w 50"/>
                <a:gd name="T1" fmla="*/ 0 h 108"/>
                <a:gd name="T2" fmla="*/ 5 w 50"/>
                <a:gd name="T3" fmla="*/ 18 h 108"/>
                <a:gd name="T4" fmla="*/ 9 w 50"/>
                <a:gd name="T5" fmla="*/ 35 h 108"/>
                <a:gd name="T6" fmla="*/ 16 w 50"/>
                <a:gd name="T7" fmla="*/ 53 h 108"/>
                <a:gd name="T8" fmla="*/ 21 w 50"/>
                <a:gd name="T9" fmla="*/ 63 h 108"/>
                <a:gd name="T10" fmla="*/ 21 w 50"/>
                <a:gd name="T11" fmla="*/ 70 h 108"/>
                <a:gd name="T12" fmla="*/ 21 w 50"/>
                <a:gd name="T13" fmla="*/ 76 h 108"/>
                <a:gd name="T14" fmla="*/ 12 w 50"/>
                <a:gd name="T15" fmla="*/ 86 h 108"/>
                <a:gd name="T16" fmla="*/ 0 w 50"/>
                <a:gd name="T17" fmla="*/ 96 h 108"/>
                <a:gd name="T18" fmla="*/ 11 w 50"/>
                <a:gd name="T19" fmla="*/ 107 h 108"/>
                <a:gd name="T20" fmla="*/ 26 w 50"/>
                <a:gd name="T21" fmla="*/ 98 h 108"/>
                <a:gd name="T22" fmla="*/ 39 w 50"/>
                <a:gd name="T23" fmla="*/ 91 h 108"/>
                <a:gd name="T24" fmla="*/ 49 w 50"/>
                <a:gd name="T25" fmla="*/ 87 h 108"/>
                <a:gd name="T26" fmla="*/ 49 w 50"/>
                <a:gd name="T27" fmla="*/ 76 h 108"/>
                <a:gd name="T28" fmla="*/ 41 w 50"/>
                <a:gd name="T29" fmla="*/ 71 h 108"/>
                <a:gd name="T30" fmla="*/ 39 w 50"/>
                <a:gd name="T31" fmla="*/ 63 h 108"/>
                <a:gd name="T32" fmla="*/ 39 w 50"/>
                <a:gd name="T33" fmla="*/ 49 h 108"/>
                <a:gd name="T34" fmla="*/ 38 w 50"/>
                <a:gd name="T35" fmla="*/ 39 h 108"/>
                <a:gd name="T36" fmla="*/ 39 w 50"/>
                <a:gd name="T37" fmla="*/ 24 h 108"/>
                <a:gd name="T38" fmla="*/ 41 w 50"/>
                <a:gd name="T39" fmla="*/ 17 h 108"/>
                <a:gd name="T40" fmla="*/ 41 w 50"/>
                <a:gd name="T41" fmla="*/ 0 h 108"/>
                <a:gd name="T42" fmla="*/ 0 w 50"/>
                <a:gd name="T43" fmla="*/ 0 h 1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0"/>
                <a:gd name="T67" fmla="*/ 0 h 108"/>
                <a:gd name="T68" fmla="*/ 50 w 50"/>
                <a:gd name="T69" fmla="*/ 108 h 1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0" h="108">
                  <a:moveTo>
                    <a:pt x="0" y="0"/>
                  </a:moveTo>
                  <a:lnTo>
                    <a:pt x="5" y="18"/>
                  </a:lnTo>
                  <a:lnTo>
                    <a:pt x="9" y="35"/>
                  </a:lnTo>
                  <a:lnTo>
                    <a:pt x="16" y="53"/>
                  </a:lnTo>
                  <a:lnTo>
                    <a:pt x="21" y="63"/>
                  </a:lnTo>
                  <a:lnTo>
                    <a:pt x="21" y="70"/>
                  </a:lnTo>
                  <a:lnTo>
                    <a:pt x="21" y="76"/>
                  </a:lnTo>
                  <a:lnTo>
                    <a:pt x="12" y="86"/>
                  </a:lnTo>
                  <a:lnTo>
                    <a:pt x="0" y="96"/>
                  </a:lnTo>
                  <a:lnTo>
                    <a:pt x="11" y="107"/>
                  </a:lnTo>
                  <a:lnTo>
                    <a:pt x="26" y="98"/>
                  </a:lnTo>
                  <a:lnTo>
                    <a:pt x="39" y="91"/>
                  </a:lnTo>
                  <a:lnTo>
                    <a:pt x="49" y="87"/>
                  </a:lnTo>
                  <a:lnTo>
                    <a:pt x="49" y="76"/>
                  </a:lnTo>
                  <a:lnTo>
                    <a:pt x="41" y="71"/>
                  </a:lnTo>
                  <a:lnTo>
                    <a:pt x="39" y="63"/>
                  </a:lnTo>
                  <a:lnTo>
                    <a:pt x="39" y="49"/>
                  </a:lnTo>
                  <a:lnTo>
                    <a:pt x="38" y="39"/>
                  </a:lnTo>
                  <a:lnTo>
                    <a:pt x="39" y="24"/>
                  </a:lnTo>
                  <a:lnTo>
                    <a:pt x="41" y="17"/>
                  </a:lnTo>
                  <a:lnTo>
                    <a:pt x="41" y="0"/>
                  </a:lnTo>
                  <a:lnTo>
                    <a:pt x="0"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8837" name="Freeform 40"/>
            <p:cNvSpPr>
              <a:spLocks/>
            </p:cNvSpPr>
            <p:nvPr/>
          </p:nvSpPr>
          <p:spPr bwMode="auto">
            <a:xfrm>
              <a:off x="884" y="3350"/>
              <a:ext cx="73" cy="37"/>
            </a:xfrm>
            <a:custGeom>
              <a:avLst/>
              <a:gdLst>
                <a:gd name="T0" fmla="*/ 19 w 73"/>
                <a:gd name="T1" fmla="*/ 20 h 37"/>
                <a:gd name="T2" fmla="*/ 26 w 73"/>
                <a:gd name="T3" fmla="*/ 22 h 37"/>
                <a:gd name="T4" fmla="*/ 37 w 73"/>
                <a:gd name="T5" fmla="*/ 22 h 37"/>
                <a:gd name="T6" fmla="*/ 50 w 73"/>
                <a:gd name="T7" fmla="*/ 14 h 37"/>
                <a:gd name="T8" fmla="*/ 59 w 73"/>
                <a:gd name="T9" fmla="*/ 9 h 37"/>
                <a:gd name="T10" fmla="*/ 64 w 73"/>
                <a:gd name="T11" fmla="*/ 0 h 37"/>
                <a:gd name="T12" fmla="*/ 67 w 73"/>
                <a:gd name="T13" fmla="*/ 1 h 37"/>
                <a:gd name="T14" fmla="*/ 72 w 73"/>
                <a:gd name="T15" fmla="*/ 11 h 37"/>
                <a:gd name="T16" fmla="*/ 69 w 73"/>
                <a:gd name="T17" fmla="*/ 14 h 37"/>
                <a:gd name="T18" fmla="*/ 59 w 73"/>
                <a:gd name="T19" fmla="*/ 19 h 37"/>
                <a:gd name="T20" fmla="*/ 46 w 73"/>
                <a:gd name="T21" fmla="*/ 22 h 37"/>
                <a:gd name="T22" fmla="*/ 33 w 73"/>
                <a:gd name="T23" fmla="*/ 33 h 37"/>
                <a:gd name="T24" fmla="*/ 19 w 73"/>
                <a:gd name="T25" fmla="*/ 36 h 37"/>
                <a:gd name="T26" fmla="*/ 9 w 73"/>
                <a:gd name="T27" fmla="*/ 36 h 37"/>
                <a:gd name="T28" fmla="*/ 2 w 73"/>
                <a:gd name="T29" fmla="*/ 34 h 37"/>
                <a:gd name="T30" fmla="*/ 0 w 73"/>
                <a:gd name="T31" fmla="*/ 30 h 37"/>
                <a:gd name="T32" fmla="*/ 0 w 73"/>
                <a:gd name="T33" fmla="*/ 28 h 37"/>
                <a:gd name="T34" fmla="*/ 2 w 73"/>
                <a:gd name="T35" fmla="*/ 25 h 37"/>
                <a:gd name="T36" fmla="*/ 19 w 73"/>
                <a:gd name="T37" fmla="*/ 2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7"/>
                <a:gd name="T59" fmla="*/ 73 w 73"/>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7">
                  <a:moveTo>
                    <a:pt x="19" y="20"/>
                  </a:moveTo>
                  <a:lnTo>
                    <a:pt x="26" y="22"/>
                  </a:lnTo>
                  <a:lnTo>
                    <a:pt x="37" y="22"/>
                  </a:lnTo>
                  <a:lnTo>
                    <a:pt x="50" y="14"/>
                  </a:lnTo>
                  <a:lnTo>
                    <a:pt x="59" y="9"/>
                  </a:lnTo>
                  <a:lnTo>
                    <a:pt x="64" y="0"/>
                  </a:lnTo>
                  <a:lnTo>
                    <a:pt x="67" y="1"/>
                  </a:lnTo>
                  <a:lnTo>
                    <a:pt x="72" y="11"/>
                  </a:lnTo>
                  <a:lnTo>
                    <a:pt x="69" y="14"/>
                  </a:lnTo>
                  <a:lnTo>
                    <a:pt x="59" y="19"/>
                  </a:lnTo>
                  <a:lnTo>
                    <a:pt x="46" y="22"/>
                  </a:lnTo>
                  <a:lnTo>
                    <a:pt x="33" y="33"/>
                  </a:lnTo>
                  <a:lnTo>
                    <a:pt x="19" y="36"/>
                  </a:lnTo>
                  <a:lnTo>
                    <a:pt x="9" y="36"/>
                  </a:lnTo>
                  <a:lnTo>
                    <a:pt x="2" y="34"/>
                  </a:lnTo>
                  <a:lnTo>
                    <a:pt x="0" y="30"/>
                  </a:lnTo>
                  <a:lnTo>
                    <a:pt x="0" y="28"/>
                  </a:lnTo>
                  <a:lnTo>
                    <a:pt x="2" y="25"/>
                  </a:lnTo>
                  <a:lnTo>
                    <a:pt x="19"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8838" name="Freeform 41"/>
            <p:cNvSpPr>
              <a:spLocks/>
            </p:cNvSpPr>
            <p:nvPr/>
          </p:nvSpPr>
          <p:spPr bwMode="auto">
            <a:xfrm>
              <a:off x="943" y="3366"/>
              <a:ext cx="29" cy="25"/>
            </a:xfrm>
            <a:custGeom>
              <a:avLst/>
              <a:gdLst>
                <a:gd name="T0" fmla="*/ 0 w 29"/>
                <a:gd name="T1" fmla="*/ 6 h 25"/>
                <a:gd name="T2" fmla="*/ 1 w 29"/>
                <a:gd name="T3" fmla="*/ 24 h 25"/>
                <a:gd name="T4" fmla="*/ 19 w 29"/>
                <a:gd name="T5" fmla="*/ 24 h 25"/>
                <a:gd name="T6" fmla="*/ 28 w 29"/>
                <a:gd name="T7" fmla="*/ 0 h 25"/>
                <a:gd name="T8" fmla="*/ 0 w 29"/>
                <a:gd name="T9" fmla="*/ 6 h 25"/>
                <a:gd name="T10" fmla="*/ 0 60000 65536"/>
                <a:gd name="T11" fmla="*/ 0 60000 65536"/>
                <a:gd name="T12" fmla="*/ 0 60000 65536"/>
                <a:gd name="T13" fmla="*/ 0 60000 65536"/>
                <a:gd name="T14" fmla="*/ 0 60000 65536"/>
                <a:gd name="T15" fmla="*/ 0 w 29"/>
                <a:gd name="T16" fmla="*/ 0 h 25"/>
                <a:gd name="T17" fmla="*/ 29 w 29"/>
                <a:gd name="T18" fmla="*/ 25 h 25"/>
              </a:gdLst>
              <a:ahLst/>
              <a:cxnLst>
                <a:cxn ang="T10">
                  <a:pos x="T0" y="T1"/>
                </a:cxn>
                <a:cxn ang="T11">
                  <a:pos x="T2" y="T3"/>
                </a:cxn>
                <a:cxn ang="T12">
                  <a:pos x="T4" y="T5"/>
                </a:cxn>
                <a:cxn ang="T13">
                  <a:pos x="T6" y="T7"/>
                </a:cxn>
                <a:cxn ang="T14">
                  <a:pos x="T8" y="T9"/>
                </a:cxn>
              </a:cxnLst>
              <a:rect l="T15" t="T16" r="T17" b="T18"/>
              <a:pathLst>
                <a:path w="29" h="25">
                  <a:moveTo>
                    <a:pt x="0" y="6"/>
                  </a:moveTo>
                  <a:lnTo>
                    <a:pt x="1" y="24"/>
                  </a:lnTo>
                  <a:lnTo>
                    <a:pt x="19" y="24"/>
                  </a:lnTo>
                  <a:lnTo>
                    <a:pt x="28" y="0"/>
                  </a:lnTo>
                  <a:lnTo>
                    <a:pt x="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8839" name="Freeform 42"/>
            <p:cNvSpPr>
              <a:spLocks/>
            </p:cNvSpPr>
            <p:nvPr/>
          </p:nvSpPr>
          <p:spPr bwMode="auto">
            <a:xfrm>
              <a:off x="1016" y="2905"/>
              <a:ext cx="81" cy="92"/>
            </a:xfrm>
            <a:custGeom>
              <a:avLst/>
              <a:gdLst>
                <a:gd name="T0" fmla="*/ 24 w 81"/>
                <a:gd name="T1" fmla="*/ 1 h 92"/>
                <a:gd name="T2" fmla="*/ 13 w 81"/>
                <a:gd name="T3" fmla="*/ 4 h 92"/>
                <a:gd name="T4" fmla="*/ 9 w 81"/>
                <a:gd name="T5" fmla="*/ 13 h 92"/>
                <a:gd name="T6" fmla="*/ 6 w 81"/>
                <a:gd name="T7" fmla="*/ 23 h 92"/>
                <a:gd name="T8" fmla="*/ 6 w 81"/>
                <a:gd name="T9" fmla="*/ 27 h 92"/>
                <a:gd name="T10" fmla="*/ 6 w 81"/>
                <a:gd name="T11" fmla="*/ 32 h 92"/>
                <a:gd name="T12" fmla="*/ 7 w 81"/>
                <a:gd name="T13" fmla="*/ 34 h 92"/>
                <a:gd name="T14" fmla="*/ 6 w 81"/>
                <a:gd name="T15" fmla="*/ 39 h 92"/>
                <a:gd name="T16" fmla="*/ 2 w 81"/>
                <a:gd name="T17" fmla="*/ 46 h 92"/>
                <a:gd name="T18" fmla="*/ 0 w 81"/>
                <a:gd name="T19" fmla="*/ 47 h 92"/>
                <a:gd name="T20" fmla="*/ 0 w 81"/>
                <a:gd name="T21" fmla="*/ 48 h 92"/>
                <a:gd name="T22" fmla="*/ 0 w 81"/>
                <a:gd name="T23" fmla="*/ 49 h 92"/>
                <a:gd name="T24" fmla="*/ 0 w 81"/>
                <a:gd name="T25" fmla="*/ 51 h 92"/>
                <a:gd name="T26" fmla="*/ 0 w 81"/>
                <a:gd name="T27" fmla="*/ 53 h 92"/>
                <a:gd name="T28" fmla="*/ 4 w 81"/>
                <a:gd name="T29" fmla="*/ 53 h 92"/>
                <a:gd name="T30" fmla="*/ 6 w 81"/>
                <a:gd name="T31" fmla="*/ 54 h 92"/>
                <a:gd name="T32" fmla="*/ 6 w 81"/>
                <a:gd name="T33" fmla="*/ 56 h 92"/>
                <a:gd name="T34" fmla="*/ 6 w 81"/>
                <a:gd name="T35" fmla="*/ 58 h 92"/>
                <a:gd name="T36" fmla="*/ 4 w 81"/>
                <a:gd name="T37" fmla="*/ 62 h 92"/>
                <a:gd name="T38" fmla="*/ 6 w 81"/>
                <a:gd name="T39" fmla="*/ 64 h 92"/>
                <a:gd name="T40" fmla="*/ 6 w 81"/>
                <a:gd name="T41" fmla="*/ 65 h 92"/>
                <a:gd name="T42" fmla="*/ 6 w 81"/>
                <a:gd name="T43" fmla="*/ 66 h 92"/>
                <a:gd name="T44" fmla="*/ 6 w 81"/>
                <a:gd name="T45" fmla="*/ 69 h 92"/>
                <a:gd name="T46" fmla="*/ 7 w 81"/>
                <a:gd name="T47" fmla="*/ 69 h 92"/>
                <a:gd name="T48" fmla="*/ 8 w 81"/>
                <a:gd name="T49" fmla="*/ 71 h 92"/>
                <a:gd name="T50" fmla="*/ 8 w 81"/>
                <a:gd name="T51" fmla="*/ 74 h 92"/>
                <a:gd name="T52" fmla="*/ 9 w 81"/>
                <a:gd name="T53" fmla="*/ 76 h 92"/>
                <a:gd name="T54" fmla="*/ 10 w 81"/>
                <a:gd name="T55" fmla="*/ 76 h 92"/>
                <a:gd name="T56" fmla="*/ 12 w 81"/>
                <a:gd name="T57" fmla="*/ 78 h 92"/>
                <a:gd name="T58" fmla="*/ 14 w 81"/>
                <a:gd name="T59" fmla="*/ 79 h 92"/>
                <a:gd name="T60" fmla="*/ 17 w 81"/>
                <a:gd name="T61" fmla="*/ 79 h 92"/>
                <a:gd name="T62" fmla="*/ 22 w 81"/>
                <a:gd name="T63" fmla="*/ 79 h 92"/>
                <a:gd name="T64" fmla="*/ 27 w 81"/>
                <a:gd name="T65" fmla="*/ 78 h 92"/>
                <a:gd name="T66" fmla="*/ 35 w 81"/>
                <a:gd name="T67" fmla="*/ 91 h 92"/>
                <a:gd name="T68" fmla="*/ 68 w 81"/>
                <a:gd name="T69" fmla="*/ 76 h 92"/>
                <a:gd name="T70" fmla="*/ 65 w 81"/>
                <a:gd name="T71" fmla="*/ 71 h 92"/>
                <a:gd name="T72" fmla="*/ 64 w 81"/>
                <a:gd name="T73" fmla="*/ 65 h 92"/>
                <a:gd name="T74" fmla="*/ 64 w 81"/>
                <a:gd name="T75" fmla="*/ 61 h 92"/>
                <a:gd name="T76" fmla="*/ 80 w 81"/>
                <a:gd name="T77" fmla="*/ 47 h 92"/>
                <a:gd name="T78" fmla="*/ 80 w 81"/>
                <a:gd name="T79" fmla="*/ 15 h 92"/>
                <a:gd name="T80" fmla="*/ 70 w 81"/>
                <a:gd name="T81" fmla="*/ 7 h 92"/>
                <a:gd name="T82" fmla="*/ 59 w 81"/>
                <a:gd name="T83" fmla="*/ 2 h 92"/>
                <a:gd name="T84" fmla="*/ 50 w 81"/>
                <a:gd name="T85" fmla="*/ 0 h 92"/>
                <a:gd name="T86" fmla="*/ 36 w 81"/>
                <a:gd name="T87" fmla="*/ 0 h 92"/>
                <a:gd name="T88" fmla="*/ 24 w 81"/>
                <a:gd name="T89" fmla="*/ 1 h 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1"/>
                <a:gd name="T136" fmla="*/ 0 h 92"/>
                <a:gd name="T137" fmla="*/ 81 w 81"/>
                <a:gd name="T138" fmla="*/ 92 h 9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1" h="92">
                  <a:moveTo>
                    <a:pt x="24" y="1"/>
                  </a:moveTo>
                  <a:lnTo>
                    <a:pt x="13" y="4"/>
                  </a:lnTo>
                  <a:lnTo>
                    <a:pt x="9" y="13"/>
                  </a:lnTo>
                  <a:lnTo>
                    <a:pt x="6" y="23"/>
                  </a:lnTo>
                  <a:lnTo>
                    <a:pt x="6" y="27"/>
                  </a:lnTo>
                  <a:lnTo>
                    <a:pt x="6" y="32"/>
                  </a:lnTo>
                  <a:lnTo>
                    <a:pt x="7" y="34"/>
                  </a:lnTo>
                  <a:lnTo>
                    <a:pt x="6" y="39"/>
                  </a:lnTo>
                  <a:lnTo>
                    <a:pt x="2" y="46"/>
                  </a:lnTo>
                  <a:lnTo>
                    <a:pt x="0" y="47"/>
                  </a:lnTo>
                  <a:lnTo>
                    <a:pt x="0" y="48"/>
                  </a:lnTo>
                  <a:lnTo>
                    <a:pt x="0" y="49"/>
                  </a:lnTo>
                  <a:lnTo>
                    <a:pt x="0" y="51"/>
                  </a:lnTo>
                  <a:lnTo>
                    <a:pt x="0" y="53"/>
                  </a:lnTo>
                  <a:lnTo>
                    <a:pt x="4" y="53"/>
                  </a:lnTo>
                  <a:lnTo>
                    <a:pt x="6" y="54"/>
                  </a:lnTo>
                  <a:lnTo>
                    <a:pt x="6" y="56"/>
                  </a:lnTo>
                  <a:lnTo>
                    <a:pt x="6" y="58"/>
                  </a:lnTo>
                  <a:lnTo>
                    <a:pt x="4" y="62"/>
                  </a:lnTo>
                  <a:lnTo>
                    <a:pt x="6" y="64"/>
                  </a:lnTo>
                  <a:lnTo>
                    <a:pt x="6" y="65"/>
                  </a:lnTo>
                  <a:lnTo>
                    <a:pt x="6" y="66"/>
                  </a:lnTo>
                  <a:lnTo>
                    <a:pt x="6" y="69"/>
                  </a:lnTo>
                  <a:lnTo>
                    <a:pt x="7" y="69"/>
                  </a:lnTo>
                  <a:lnTo>
                    <a:pt x="8" y="71"/>
                  </a:lnTo>
                  <a:lnTo>
                    <a:pt x="8" y="74"/>
                  </a:lnTo>
                  <a:lnTo>
                    <a:pt x="9" y="76"/>
                  </a:lnTo>
                  <a:lnTo>
                    <a:pt x="10" y="76"/>
                  </a:lnTo>
                  <a:lnTo>
                    <a:pt x="12" y="78"/>
                  </a:lnTo>
                  <a:lnTo>
                    <a:pt x="14" y="79"/>
                  </a:lnTo>
                  <a:lnTo>
                    <a:pt x="17" y="79"/>
                  </a:lnTo>
                  <a:lnTo>
                    <a:pt x="22" y="79"/>
                  </a:lnTo>
                  <a:lnTo>
                    <a:pt x="27" y="78"/>
                  </a:lnTo>
                  <a:lnTo>
                    <a:pt x="35" y="91"/>
                  </a:lnTo>
                  <a:lnTo>
                    <a:pt x="68" y="76"/>
                  </a:lnTo>
                  <a:lnTo>
                    <a:pt x="65" y="71"/>
                  </a:lnTo>
                  <a:lnTo>
                    <a:pt x="64" y="65"/>
                  </a:lnTo>
                  <a:lnTo>
                    <a:pt x="64" y="61"/>
                  </a:lnTo>
                  <a:lnTo>
                    <a:pt x="80" y="47"/>
                  </a:lnTo>
                  <a:lnTo>
                    <a:pt x="80" y="15"/>
                  </a:lnTo>
                  <a:lnTo>
                    <a:pt x="70" y="7"/>
                  </a:lnTo>
                  <a:lnTo>
                    <a:pt x="59" y="2"/>
                  </a:lnTo>
                  <a:lnTo>
                    <a:pt x="50" y="0"/>
                  </a:lnTo>
                  <a:lnTo>
                    <a:pt x="36" y="0"/>
                  </a:lnTo>
                  <a:lnTo>
                    <a:pt x="24" y="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8840" name="Freeform 43"/>
            <p:cNvSpPr>
              <a:spLocks/>
            </p:cNvSpPr>
            <p:nvPr/>
          </p:nvSpPr>
          <p:spPr bwMode="auto">
            <a:xfrm>
              <a:off x="1057" y="2963"/>
              <a:ext cx="27" cy="26"/>
            </a:xfrm>
            <a:custGeom>
              <a:avLst/>
              <a:gdLst>
                <a:gd name="T0" fmla="*/ 26 w 27"/>
                <a:gd name="T1" fmla="*/ 0 h 26"/>
                <a:gd name="T2" fmla="*/ 21 w 27"/>
                <a:gd name="T3" fmla="*/ 12 h 26"/>
                <a:gd name="T4" fmla="*/ 12 w 27"/>
                <a:gd name="T5" fmla="*/ 17 h 26"/>
                <a:gd name="T6" fmla="*/ 0 w 27"/>
                <a:gd name="T7" fmla="*/ 25 h 26"/>
                <a:gd name="T8" fmla="*/ 16 w 27"/>
                <a:gd name="T9" fmla="*/ 19 h 26"/>
                <a:gd name="T10" fmla="*/ 21 w 27"/>
                <a:gd name="T11" fmla="*/ 12 h 26"/>
                <a:gd name="T12" fmla="*/ 26 w 27"/>
                <a:gd name="T13" fmla="*/ 0 h 26"/>
                <a:gd name="T14" fmla="*/ 0 60000 65536"/>
                <a:gd name="T15" fmla="*/ 0 60000 65536"/>
                <a:gd name="T16" fmla="*/ 0 60000 65536"/>
                <a:gd name="T17" fmla="*/ 0 60000 65536"/>
                <a:gd name="T18" fmla="*/ 0 60000 65536"/>
                <a:gd name="T19" fmla="*/ 0 60000 65536"/>
                <a:gd name="T20" fmla="*/ 0 60000 65536"/>
                <a:gd name="T21" fmla="*/ 0 w 27"/>
                <a:gd name="T22" fmla="*/ 0 h 26"/>
                <a:gd name="T23" fmla="*/ 27 w 27"/>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6">
                  <a:moveTo>
                    <a:pt x="26" y="0"/>
                  </a:moveTo>
                  <a:lnTo>
                    <a:pt x="21" y="12"/>
                  </a:lnTo>
                  <a:lnTo>
                    <a:pt x="12" y="17"/>
                  </a:lnTo>
                  <a:lnTo>
                    <a:pt x="0" y="25"/>
                  </a:lnTo>
                  <a:lnTo>
                    <a:pt x="16" y="19"/>
                  </a:lnTo>
                  <a:lnTo>
                    <a:pt x="21" y="12"/>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8841" name="Freeform 44"/>
            <p:cNvSpPr>
              <a:spLocks/>
            </p:cNvSpPr>
            <p:nvPr/>
          </p:nvSpPr>
          <p:spPr bwMode="auto">
            <a:xfrm>
              <a:off x="1027" y="2934"/>
              <a:ext cx="29" cy="1"/>
            </a:xfrm>
            <a:custGeom>
              <a:avLst/>
              <a:gdLst>
                <a:gd name="T0" fmla="*/ 0 w 29"/>
                <a:gd name="T1" fmla="*/ 0 h 1"/>
                <a:gd name="T2" fmla="*/ 0 w 29"/>
                <a:gd name="T3" fmla="*/ 0 h 1"/>
                <a:gd name="T4" fmla="*/ 2 w 29"/>
                <a:gd name="T5" fmla="*/ 0 h 1"/>
                <a:gd name="T6" fmla="*/ 7 w 29"/>
                <a:gd name="T7" fmla="*/ 0 h 1"/>
                <a:gd name="T8" fmla="*/ 14 w 29"/>
                <a:gd name="T9" fmla="*/ 0 h 1"/>
                <a:gd name="T10" fmla="*/ 23 w 29"/>
                <a:gd name="T11" fmla="*/ 0 h 1"/>
                <a:gd name="T12" fmla="*/ 28 w 29"/>
                <a:gd name="T13" fmla="*/ 0 h 1"/>
                <a:gd name="T14" fmla="*/ 19 w 29"/>
                <a:gd name="T15" fmla="*/ 0 h 1"/>
                <a:gd name="T16" fmla="*/ 15 w 29"/>
                <a:gd name="T17" fmla="*/ 0 h 1"/>
                <a:gd name="T18" fmla="*/ 10 w 29"/>
                <a:gd name="T19" fmla="*/ 0 h 1"/>
                <a:gd name="T20" fmla="*/ 7 w 29"/>
                <a:gd name="T21" fmla="*/ 0 h 1"/>
                <a:gd name="T22" fmla="*/ 2 w 29"/>
                <a:gd name="T23" fmla="*/ 0 h 1"/>
                <a:gd name="T24" fmla="*/ 0 w 29"/>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1"/>
                <a:gd name="T41" fmla="*/ 29 w 29"/>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1">
                  <a:moveTo>
                    <a:pt x="0" y="0"/>
                  </a:moveTo>
                  <a:lnTo>
                    <a:pt x="0" y="0"/>
                  </a:lnTo>
                  <a:lnTo>
                    <a:pt x="2" y="0"/>
                  </a:lnTo>
                  <a:lnTo>
                    <a:pt x="7" y="0"/>
                  </a:lnTo>
                  <a:lnTo>
                    <a:pt x="14" y="0"/>
                  </a:lnTo>
                  <a:lnTo>
                    <a:pt x="23" y="0"/>
                  </a:lnTo>
                  <a:lnTo>
                    <a:pt x="28" y="0"/>
                  </a:lnTo>
                  <a:lnTo>
                    <a:pt x="19" y="0"/>
                  </a:lnTo>
                  <a:lnTo>
                    <a:pt x="15" y="0"/>
                  </a:lnTo>
                  <a:lnTo>
                    <a:pt x="10" y="0"/>
                  </a:lnTo>
                  <a:lnTo>
                    <a:pt x="7" y="0"/>
                  </a:lnTo>
                  <a:lnTo>
                    <a:pt x="2" y="0"/>
                  </a:lnTo>
                  <a:lnTo>
                    <a:pt x="0" y="0"/>
                  </a:lnTo>
                </a:path>
              </a:pathLst>
            </a:custGeom>
            <a:solidFill>
              <a:srgbClr val="201000"/>
            </a:solidFill>
            <a:ln w="9525" cap="rnd">
              <a:noFill/>
              <a:round/>
              <a:headEnd type="none" w="sm" len="sm"/>
              <a:tailEnd type="none" w="sm" len="sm"/>
            </a:ln>
          </p:spPr>
          <p:txBody>
            <a:bodyPr/>
            <a:lstStyle/>
            <a:p>
              <a:endParaRPr lang="es-ES"/>
            </a:p>
          </p:txBody>
        </p:sp>
        <p:sp>
          <p:nvSpPr>
            <p:cNvPr id="108842" name="Freeform 45"/>
            <p:cNvSpPr>
              <a:spLocks/>
            </p:cNvSpPr>
            <p:nvPr/>
          </p:nvSpPr>
          <p:spPr bwMode="auto">
            <a:xfrm>
              <a:off x="1064" y="2940"/>
              <a:ext cx="26" cy="24"/>
            </a:xfrm>
            <a:custGeom>
              <a:avLst/>
              <a:gdLst>
                <a:gd name="T0" fmla="*/ 0 w 26"/>
                <a:gd name="T1" fmla="*/ 2 h 24"/>
                <a:gd name="T2" fmla="*/ 6 w 26"/>
                <a:gd name="T3" fmla="*/ 0 h 24"/>
                <a:gd name="T4" fmla="*/ 19 w 26"/>
                <a:gd name="T5" fmla="*/ 2 h 24"/>
                <a:gd name="T6" fmla="*/ 19 w 26"/>
                <a:gd name="T7" fmla="*/ 4 h 24"/>
                <a:gd name="T8" fmla="*/ 19 w 26"/>
                <a:gd name="T9" fmla="*/ 10 h 24"/>
                <a:gd name="T10" fmla="*/ 19 w 26"/>
                <a:gd name="T11" fmla="*/ 15 h 24"/>
                <a:gd name="T12" fmla="*/ 19 w 26"/>
                <a:gd name="T13" fmla="*/ 18 h 24"/>
                <a:gd name="T14" fmla="*/ 12 w 26"/>
                <a:gd name="T15" fmla="*/ 12 h 24"/>
                <a:gd name="T16" fmla="*/ 12 w 26"/>
                <a:gd name="T17" fmla="*/ 10 h 24"/>
                <a:gd name="T18" fmla="*/ 6 w 26"/>
                <a:gd name="T19" fmla="*/ 8 h 24"/>
                <a:gd name="T20" fmla="*/ 12 w 26"/>
                <a:gd name="T21" fmla="*/ 10 h 24"/>
                <a:gd name="T22" fmla="*/ 12 w 26"/>
                <a:gd name="T23" fmla="*/ 15 h 24"/>
                <a:gd name="T24" fmla="*/ 19 w 26"/>
                <a:gd name="T25" fmla="*/ 18 h 24"/>
                <a:gd name="T26" fmla="*/ 12 w 26"/>
                <a:gd name="T27" fmla="*/ 23 h 24"/>
                <a:gd name="T28" fmla="*/ 19 w 26"/>
                <a:gd name="T29" fmla="*/ 20 h 24"/>
                <a:gd name="T30" fmla="*/ 25 w 26"/>
                <a:gd name="T31" fmla="*/ 17 h 24"/>
                <a:gd name="T32" fmla="*/ 25 w 26"/>
                <a:gd name="T33" fmla="*/ 10 h 24"/>
                <a:gd name="T34" fmla="*/ 25 w 26"/>
                <a:gd name="T35" fmla="*/ 2 h 24"/>
                <a:gd name="T36" fmla="*/ 19 w 26"/>
                <a:gd name="T37" fmla="*/ 0 h 24"/>
                <a:gd name="T38" fmla="*/ 12 w 26"/>
                <a:gd name="T39" fmla="*/ 0 h 24"/>
                <a:gd name="T40" fmla="*/ 6 w 26"/>
                <a:gd name="T41" fmla="*/ 0 h 24"/>
                <a:gd name="T42" fmla="*/ 0 w 26"/>
                <a:gd name="T43" fmla="*/ 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24"/>
                <a:gd name="T68" fmla="*/ 26 w 26"/>
                <a:gd name="T69" fmla="*/ 24 h 2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24">
                  <a:moveTo>
                    <a:pt x="0" y="2"/>
                  </a:moveTo>
                  <a:lnTo>
                    <a:pt x="6" y="0"/>
                  </a:lnTo>
                  <a:lnTo>
                    <a:pt x="19" y="2"/>
                  </a:lnTo>
                  <a:lnTo>
                    <a:pt x="19" y="4"/>
                  </a:lnTo>
                  <a:lnTo>
                    <a:pt x="19" y="10"/>
                  </a:lnTo>
                  <a:lnTo>
                    <a:pt x="19" y="15"/>
                  </a:lnTo>
                  <a:lnTo>
                    <a:pt x="19" y="18"/>
                  </a:lnTo>
                  <a:lnTo>
                    <a:pt x="12" y="12"/>
                  </a:lnTo>
                  <a:lnTo>
                    <a:pt x="12" y="10"/>
                  </a:lnTo>
                  <a:lnTo>
                    <a:pt x="6" y="8"/>
                  </a:lnTo>
                  <a:lnTo>
                    <a:pt x="12" y="10"/>
                  </a:lnTo>
                  <a:lnTo>
                    <a:pt x="12" y="15"/>
                  </a:lnTo>
                  <a:lnTo>
                    <a:pt x="19" y="18"/>
                  </a:lnTo>
                  <a:lnTo>
                    <a:pt x="12" y="23"/>
                  </a:lnTo>
                  <a:lnTo>
                    <a:pt x="19" y="20"/>
                  </a:lnTo>
                  <a:lnTo>
                    <a:pt x="25" y="17"/>
                  </a:lnTo>
                  <a:lnTo>
                    <a:pt x="25" y="10"/>
                  </a:lnTo>
                  <a:lnTo>
                    <a:pt x="25" y="2"/>
                  </a:lnTo>
                  <a:lnTo>
                    <a:pt x="19" y="0"/>
                  </a:lnTo>
                  <a:lnTo>
                    <a:pt x="12" y="0"/>
                  </a:lnTo>
                  <a:lnTo>
                    <a:pt x="6" y="0"/>
                  </a:lnTo>
                  <a:lnTo>
                    <a:pt x="0" y="2"/>
                  </a:lnTo>
                </a:path>
              </a:pathLst>
            </a:custGeom>
            <a:solidFill>
              <a:srgbClr val="402000"/>
            </a:solidFill>
            <a:ln w="9525" cap="rnd">
              <a:noFill/>
              <a:round/>
              <a:headEnd type="none" w="sm" len="sm"/>
              <a:tailEnd type="none" w="sm" len="sm"/>
            </a:ln>
          </p:spPr>
          <p:txBody>
            <a:bodyPr/>
            <a:lstStyle/>
            <a:p>
              <a:endParaRPr lang="es-ES"/>
            </a:p>
          </p:txBody>
        </p:sp>
        <p:sp>
          <p:nvSpPr>
            <p:cNvPr id="108843" name="Freeform 46"/>
            <p:cNvSpPr>
              <a:spLocks/>
            </p:cNvSpPr>
            <p:nvPr/>
          </p:nvSpPr>
          <p:spPr bwMode="auto">
            <a:xfrm>
              <a:off x="1061" y="2940"/>
              <a:ext cx="28" cy="24"/>
            </a:xfrm>
            <a:custGeom>
              <a:avLst/>
              <a:gdLst>
                <a:gd name="T0" fmla="*/ 0 w 28"/>
                <a:gd name="T1" fmla="*/ 5 h 24"/>
                <a:gd name="T2" fmla="*/ 2 w 28"/>
                <a:gd name="T3" fmla="*/ 1 h 24"/>
                <a:gd name="T4" fmla="*/ 12 w 28"/>
                <a:gd name="T5" fmla="*/ 0 h 24"/>
                <a:gd name="T6" fmla="*/ 18 w 28"/>
                <a:gd name="T7" fmla="*/ 0 h 24"/>
                <a:gd name="T8" fmla="*/ 22 w 28"/>
                <a:gd name="T9" fmla="*/ 2 h 24"/>
                <a:gd name="T10" fmla="*/ 27 w 28"/>
                <a:gd name="T11" fmla="*/ 5 h 24"/>
                <a:gd name="T12" fmla="*/ 27 w 28"/>
                <a:gd name="T13" fmla="*/ 7 h 24"/>
                <a:gd name="T14" fmla="*/ 22 w 28"/>
                <a:gd name="T15" fmla="*/ 10 h 24"/>
                <a:gd name="T16" fmla="*/ 22 w 28"/>
                <a:gd name="T17" fmla="*/ 15 h 24"/>
                <a:gd name="T18" fmla="*/ 22 w 28"/>
                <a:gd name="T19" fmla="*/ 17 h 24"/>
                <a:gd name="T20" fmla="*/ 15 w 28"/>
                <a:gd name="T21" fmla="*/ 19 h 24"/>
                <a:gd name="T22" fmla="*/ 12 w 28"/>
                <a:gd name="T23" fmla="*/ 19 h 24"/>
                <a:gd name="T24" fmla="*/ 9 w 28"/>
                <a:gd name="T25" fmla="*/ 19 h 24"/>
                <a:gd name="T26" fmla="*/ 9 w 28"/>
                <a:gd name="T27" fmla="*/ 20 h 24"/>
                <a:gd name="T28" fmla="*/ 12 w 28"/>
                <a:gd name="T29" fmla="*/ 23 h 24"/>
                <a:gd name="T30" fmla="*/ 15 w 28"/>
                <a:gd name="T31" fmla="*/ 20 h 24"/>
                <a:gd name="T32" fmla="*/ 22 w 28"/>
                <a:gd name="T33" fmla="*/ 20 h 24"/>
                <a:gd name="T34" fmla="*/ 27 w 28"/>
                <a:gd name="T35" fmla="*/ 17 h 24"/>
                <a:gd name="T36" fmla="*/ 27 w 28"/>
                <a:gd name="T37" fmla="*/ 12 h 24"/>
                <a:gd name="T38" fmla="*/ 27 w 28"/>
                <a:gd name="T39" fmla="*/ 7 h 24"/>
                <a:gd name="T40" fmla="*/ 27 w 28"/>
                <a:gd name="T41" fmla="*/ 5 h 24"/>
                <a:gd name="T42" fmla="*/ 22 w 28"/>
                <a:gd name="T43" fmla="*/ 2 h 24"/>
                <a:gd name="T44" fmla="*/ 22 w 28"/>
                <a:gd name="T45" fmla="*/ 0 h 24"/>
                <a:gd name="T46" fmla="*/ 12 w 28"/>
                <a:gd name="T47" fmla="*/ 0 h 24"/>
                <a:gd name="T48" fmla="*/ 2 w 28"/>
                <a:gd name="T49" fmla="*/ 0 h 24"/>
                <a:gd name="T50" fmla="*/ 2 w 28"/>
                <a:gd name="T51" fmla="*/ 1 h 24"/>
                <a:gd name="T52" fmla="*/ 0 w 28"/>
                <a:gd name="T53" fmla="*/ 5 h 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8"/>
                <a:gd name="T82" fmla="*/ 0 h 24"/>
                <a:gd name="T83" fmla="*/ 28 w 28"/>
                <a:gd name="T84" fmla="*/ 24 h 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8" h="24">
                  <a:moveTo>
                    <a:pt x="0" y="5"/>
                  </a:moveTo>
                  <a:lnTo>
                    <a:pt x="2" y="1"/>
                  </a:lnTo>
                  <a:lnTo>
                    <a:pt x="12" y="0"/>
                  </a:lnTo>
                  <a:lnTo>
                    <a:pt x="18" y="0"/>
                  </a:lnTo>
                  <a:lnTo>
                    <a:pt x="22" y="2"/>
                  </a:lnTo>
                  <a:lnTo>
                    <a:pt x="27" y="5"/>
                  </a:lnTo>
                  <a:lnTo>
                    <a:pt x="27" y="7"/>
                  </a:lnTo>
                  <a:lnTo>
                    <a:pt x="22" y="10"/>
                  </a:lnTo>
                  <a:lnTo>
                    <a:pt x="22" y="15"/>
                  </a:lnTo>
                  <a:lnTo>
                    <a:pt x="22" y="17"/>
                  </a:lnTo>
                  <a:lnTo>
                    <a:pt x="15" y="19"/>
                  </a:lnTo>
                  <a:lnTo>
                    <a:pt x="12" y="19"/>
                  </a:lnTo>
                  <a:lnTo>
                    <a:pt x="9" y="19"/>
                  </a:lnTo>
                  <a:lnTo>
                    <a:pt x="9" y="20"/>
                  </a:lnTo>
                  <a:lnTo>
                    <a:pt x="12" y="23"/>
                  </a:lnTo>
                  <a:lnTo>
                    <a:pt x="15" y="20"/>
                  </a:lnTo>
                  <a:lnTo>
                    <a:pt x="22" y="20"/>
                  </a:lnTo>
                  <a:lnTo>
                    <a:pt x="27" y="17"/>
                  </a:lnTo>
                  <a:lnTo>
                    <a:pt x="27" y="12"/>
                  </a:lnTo>
                  <a:lnTo>
                    <a:pt x="27" y="7"/>
                  </a:lnTo>
                  <a:lnTo>
                    <a:pt x="27" y="5"/>
                  </a:lnTo>
                  <a:lnTo>
                    <a:pt x="22" y="2"/>
                  </a:lnTo>
                  <a:lnTo>
                    <a:pt x="22" y="0"/>
                  </a:lnTo>
                  <a:lnTo>
                    <a:pt x="12" y="0"/>
                  </a:lnTo>
                  <a:lnTo>
                    <a:pt x="2" y="0"/>
                  </a:lnTo>
                  <a:lnTo>
                    <a:pt x="2" y="1"/>
                  </a:lnTo>
                  <a:lnTo>
                    <a:pt x="0" y="5"/>
                  </a:lnTo>
                </a:path>
              </a:pathLst>
            </a:custGeom>
            <a:solidFill>
              <a:srgbClr val="402000"/>
            </a:solidFill>
            <a:ln w="9525" cap="rnd">
              <a:noFill/>
              <a:round/>
              <a:headEnd type="none" w="sm" len="sm"/>
              <a:tailEnd type="none" w="sm" len="sm"/>
            </a:ln>
          </p:spPr>
          <p:txBody>
            <a:bodyPr/>
            <a:lstStyle/>
            <a:p>
              <a:endParaRPr lang="es-ES"/>
            </a:p>
          </p:txBody>
        </p:sp>
        <p:sp>
          <p:nvSpPr>
            <p:cNvPr id="108844" name="Freeform 47"/>
            <p:cNvSpPr>
              <a:spLocks/>
            </p:cNvSpPr>
            <p:nvPr/>
          </p:nvSpPr>
          <p:spPr bwMode="auto">
            <a:xfrm>
              <a:off x="896" y="3092"/>
              <a:ext cx="64" cy="33"/>
            </a:xfrm>
            <a:custGeom>
              <a:avLst/>
              <a:gdLst>
                <a:gd name="T0" fmla="*/ 63 w 64"/>
                <a:gd name="T1" fmla="*/ 17 h 33"/>
                <a:gd name="T2" fmla="*/ 54 w 64"/>
                <a:gd name="T3" fmla="*/ 16 h 33"/>
                <a:gd name="T4" fmla="*/ 51 w 64"/>
                <a:gd name="T5" fmla="*/ 16 h 33"/>
                <a:gd name="T6" fmla="*/ 50 w 64"/>
                <a:gd name="T7" fmla="*/ 14 h 33"/>
                <a:gd name="T8" fmla="*/ 48 w 64"/>
                <a:gd name="T9" fmla="*/ 12 h 33"/>
                <a:gd name="T10" fmla="*/ 44 w 64"/>
                <a:gd name="T11" fmla="*/ 8 h 33"/>
                <a:gd name="T12" fmla="*/ 37 w 64"/>
                <a:gd name="T13" fmla="*/ 5 h 33"/>
                <a:gd name="T14" fmla="*/ 36 w 64"/>
                <a:gd name="T15" fmla="*/ 3 h 33"/>
                <a:gd name="T16" fmla="*/ 35 w 64"/>
                <a:gd name="T17" fmla="*/ 0 h 33"/>
                <a:gd name="T18" fmla="*/ 32 w 64"/>
                <a:gd name="T19" fmla="*/ 0 h 33"/>
                <a:gd name="T20" fmla="*/ 20 w 64"/>
                <a:gd name="T21" fmla="*/ 0 h 33"/>
                <a:gd name="T22" fmla="*/ 16 w 64"/>
                <a:gd name="T23" fmla="*/ 0 h 33"/>
                <a:gd name="T24" fmla="*/ 13 w 64"/>
                <a:gd name="T25" fmla="*/ 0 h 33"/>
                <a:gd name="T26" fmla="*/ 12 w 64"/>
                <a:gd name="T27" fmla="*/ 0 h 33"/>
                <a:gd name="T28" fmla="*/ 8 w 64"/>
                <a:gd name="T29" fmla="*/ 1 h 33"/>
                <a:gd name="T30" fmla="*/ 6 w 64"/>
                <a:gd name="T31" fmla="*/ 3 h 33"/>
                <a:gd name="T32" fmla="*/ 4 w 64"/>
                <a:gd name="T33" fmla="*/ 3 h 33"/>
                <a:gd name="T34" fmla="*/ 3 w 64"/>
                <a:gd name="T35" fmla="*/ 3 h 33"/>
                <a:gd name="T36" fmla="*/ 1 w 64"/>
                <a:gd name="T37" fmla="*/ 6 h 33"/>
                <a:gd name="T38" fmla="*/ 0 w 64"/>
                <a:gd name="T39" fmla="*/ 8 h 33"/>
                <a:gd name="T40" fmla="*/ 0 w 64"/>
                <a:gd name="T41" fmla="*/ 9 h 33"/>
                <a:gd name="T42" fmla="*/ 0 w 64"/>
                <a:gd name="T43" fmla="*/ 11 h 33"/>
                <a:gd name="T44" fmla="*/ 0 w 64"/>
                <a:gd name="T45" fmla="*/ 12 h 33"/>
                <a:gd name="T46" fmla="*/ 3 w 64"/>
                <a:gd name="T47" fmla="*/ 12 h 33"/>
                <a:gd name="T48" fmla="*/ 4 w 64"/>
                <a:gd name="T49" fmla="*/ 12 h 33"/>
                <a:gd name="T50" fmla="*/ 8 w 64"/>
                <a:gd name="T51" fmla="*/ 11 h 33"/>
                <a:gd name="T52" fmla="*/ 10 w 64"/>
                <a:gd name="T53" fmla="*/ 11 h 33"/>
                <a:gd name="T54" fmla="*/ 12 w 64"/>
                <a:gd name="T55" fmla="*/ 9 h 33"/>
                <a:gd name="T56" fmla="*/ 14 w 64"/>
                <a:gd name="T57" fmla="*/ 9 h 33"/>
                <a:gd name="T58" fmla="*/ 16 w 64"/>
                <a:gd name="T59" fmla="*/ 11 h 33"/>
                <a:gd name="T60" fmla="*/ 12 w 64"/>
                <a:gd name="T61" fmla="*/ 12 h 33"/>
                <a:gd name="T62" fmla="*/ 9 w 64"/>
                <a:gd name="T63" fmla="*/ 12 h 33"/>
                <a:gd name="T64" fmla="*/ 4 w 64"/>
                <a:gd name="T65" fmla="*/ 14 h 33"/>
                <a:gd name="T66" fmla="*/ 3 w 64"/>
                <a:gd name="T67" fmla="*/ 16 h 33"/>
                <a:gd name="T68" fmla="*/ 4 w 64"/>
                <a:gd name="T69" fmla="*/ 17 h 33"/>
                <a:gd name="T70" fmla="*/ 8 w 64"/>
                <a:gd name="T71" fmla="*/ 17 h 33"/>
                <a:gd name="T72" fmla="*/ 12 w 64"/>
                <a:gd name="T73" fmla="*/ 16 h 33"/>
                <a:gd name="T74" fmla="*/ 17 w 64"/>
                <a:gd name="T75" fmla="*/ 16 h 33"/>
                <a:gd name="T76" fmla="*/ 22 w 64"/>
                <a:gd name="T77" fmla="*/ 16 h 33"/>
                <a:gd name="T78" fmla="*/ 24 w 64"/>
                <a:gd name="T79" fmla="*/ 17 h 33"/>
                <a:gd name="T80" fmla="*/ 25 w 64"/>
                <a:gd name="T81" fmla="*/ 19 h 33"/>
                <a:gd name="T82" fmla="*/ 28 w 64"/>
                <a:gd name="T83" fmla="*/ 21 h 33"/>
                <a:gd name="T84" fmla="*/ 32 w 64"/>
                <a:gd name="T85" fmla="*/ 24 h 33"/>
                <a:gd name="T86" fmla="*/ 32 w 64"/>
                <a:gd name="T87" fmla="*/ 25 h 33"/>
                <a:gd name="T88" fmla="*/ 36 w 64"/>
                <a:gd name="T89" fmla="*/ 27 h 33"/>
                <a:gd name="T90" fmla="*/ 37 w 64"/>
                <a:gd name="T91" fmla="*/ 27 h 33"/>
                <a:gd name="T92" fmla="*/ 40 w 64"/>
                <a:gd name="T93" fmla="*/ 27 h 33"/>
                <a:gd name="T94" fmla="*/ 45 w 64"/>
                <a:gd name="T95" fmla="*/ 28 h 33"/>
                <a:gd name="T96" fmla="*/ 48 w 64"/>
                <a:gd name="T97" fmla="*/ 28 h 33"/>
                <a:gd name="T98" fmla="*/ 51 w 64"/>
                <a:gd name="T99" fmla="*/ 29 h 33"/>
                <a:gd name="T100" fmla="*/ 63 w 64"/>
                <a:gd name="T101" fmla="*/ 32 h 33"/>
                <a:gd name="T102" fmla="*/ 63 w 64"/>
                <a:gd name="T103" fmla="*/ 17 h 3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4"/>
                <a:gd name="T157" fmla="*/ 0 h 33"/>
                <a:gd name="T158" fmla="*/ 64 w 64"/>
                <a:gd name="T159" fmla="*/ 33 h 3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4" h="33">
                  <a:moveTo>
                    <a:pt x="63" y="17"/>
                  </a:moveTo>
                  <a:lnTo>
                    <a:pt x="54" y="16"/>
                  </a:lnTo>
                  <a:lnTo>
                    <a:pt x="51" y="16"/>
                  </a:lnTo>
                  <a:lnTo>
                    <a:pt x="50" y="14"/>
                  </a:lnTo>
                  <a:lnTo>
                    <a:pt x="48" y="12"/>
                  </a:lnTo>
                  <a:lnTo>
                    <a:pt x="44" y="8"/>
                  </a:lnTo>
                  <a:lnTo>
                    <a:pt x="37" y="5"/>
                  </a:lnTo>
                  <a:lnTo>
                    <a:pt x="36" y="3"/>
                  </a:lnTo>
                  <a:lnTo>
                    <a:pt x="35" y="0"/>
                  </a:lnTo>
                  <a:lnTo>
                    <a:pt x="32" y="0"/>
                  </a:lnTo>
                  <a:lnTo>
                    <a:pt x="20" y="0"/>
                  </a:lnTo>
                  <a:lnTo>
                    <a:pt x="16" y="0"/>
                  </a:lnTo>
                  <a:lnTo>
                    <a:pt x="13" y="0"/>
                  </a:lnTo>
                  <a:lnTo>
                    <a:pt x="12" y="0"/>
                  </a:lnTo>
                  <a:lnTo>
                    <a:pt x="8" y="1"/>
                  </a:lnTo>
                  <a:lnTo>
                    <a:pt x="6" y="3"/>
                  </a:lnTo>
                  <a:lnTo>
                    <a:pt x="4" y="3"/>
                  </a:lnTo>
                  <a:lnTo>
                    <a:pt x="3" y="3"/>
                  </a:lnTo>
                  <a:lnTo>
                    <a:pt x="1" y="6"/>
                  </a:lnTo>
                  <a:lnTo>
                    <a:pt x="0" y="8"/>
                  </a:lnTo>
                  <a:lnTo>
                    <a:pt x="0" y="9"/>
                  </a:lnTo>
                  <a:lnTo>
                    <a:pt x="0" y="11"/>
                  </a:lnTo>
                  <a:lnTo>
                    <a:pt x="0" y="12"/>
                  </a:lnTo>
                  <a:lnTo>
                    <a:pt x="3" y="12"/>
                  </a:lnTo>
                  <a:lnTo>
                    <a:pt x="4" y="12"/>
                  </a:lnTo>
                  <a:lnTo>
                    <a:pt x="8" y="11"/>
                  </a:lnTo>
                  <a:lnTo>
                    <a:pt x="10" y="11"/>
                  </a:lnTo>
                  <a:lnTo>
                    <a:pt x="12" y="9"/>
                  </a:lnTo>
                  <a:lnTo>
                    <a:pt x="14" y="9"/>
                  </a:lnTo>
                  <a:lnTo>
                    <a:pt x="16" y="11"/>
                  </a:lnTo>
                  <a:lnTo>
                    <a:pt x="12" y="12"/>
                  </a:lnTo>
                  <a:lnTo>
                    <a:pt x="9" y="12"/>
                  </a:lnTo>
                  <a:lnTo>
                    <a:pt x="4" y="14"/>
                  </a:lnTo>
                  <a:lnTo>
                    <a:pt x="3" y="16"/>
                  </a:lnTo>
                  <a:lnTo>
                    <a:pt x="4" y="17"/>
                  </a:lnTo>
                  <a:lnTo>
                    <a:pt x="8" y="17"/>
                  </a:lnTo>
                  <a:lnTo>
                    <a:pt x="12" y="16"/>
                  </a:lnTo>
                  <a:lnTo>
                    <a:pt x="17" y="16"/>
                  </a:lnTo>
                  <a:lnTo>
                    <a:pt x="22" y="16"/>
                  </a:lnTo>
                  <a:lnTo>
                    <a:pt x="24" y="17"/>
                  </a:lnTo>
                  <a:lnTo>
                    <a:pt x="25" y="19"/>
                  </a:lnTo>
                  <a:lnTo>
                    <a:pt x="28" y="21"/>
                  </a:lnTo>
                  <a:lnTo>
                    <a:pt x="32" y="24"/>
                  </a:lnTo>
                  <a:lnTo>
                    <a:pt x="32" y="25"/>
                  </a:lnTo>
                  <a:lnTo>
                    <a:pt x="36" y="27"/>
                  </a:lnTo>
                  <a:lnTo>
                    <a:pt x="37" y="27"/>
                  </a:lnTo>
                  <a:lnTo>
                    <a:pt x="40" y="27"/>
                  </a:lnTo>
                  <a:lnTo>
                    <a:pt x="45" y="28"/>
                  </a:lnTo>
                  <a:lnTo>
                    <a:pt x="48" y="28"/>
                  </a:lnTo>
                  <a:lnTo>
                    <a:pt x="51" y="29"/>
                  </a:lnTo>
                  <a:lnTo>
                    <a:pt x="63" y="32"/>
                  </a:lnTo>
                  <a:lnTo>
                    <a:pt x="63" y="17"/>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8845" name="Freeform 48"/>
            <p:cNvSpPr>
              <a:spLocks/>
            </p:cNvSpPr>
            <p:nvPr/>
          </p:nvSpPr>
          <p:spPr bwMode="auto">
            <a:xfrm>
              <a:off x="904" y="3097"/>
              <a:ext cx="27" cy="1"/>
            </a:xfrm>
            <a:custGeom>
              <a:avLst/>
              <a:gdLst>
                <a:gd name="T0" fmla="*/ 0 w 27"/>
                <a:gd name="T1" fmla="*/ 0 h 1"/>
                <a:gd name="T2" fmla="*/ 4 w 27"/>
                <a:gd name="T3" fmla="*/ 0 h 1"/>
                <a:gd name="T4" fmla="*/ 6 w 27"/>
                <a:gd name="T5" fmla="*/ 0 h 1"/>
                <a:gd name="T6" fmla="*/ 12 w 27"/>
                <a:gd name="T7" fmla="*/ 0 h 1"/>
                <a:gd name="T8" fmla="*/ 14 w 27"/>
                <a:gd name="T9" fmla="*/ 0 h 1"/>
                <a:gd name="T10" fmla="*/ 21 w 27"/>
                <a:gd name="T11" fmla="*/ 0 h 1"/>
                <a:gd name="T12" fmla="*/ 26 w 27"/>
                <a:gd name="T13" fmla="*/ 0 h 1"/>
                <a:gd name="T14" fmla="*/ 19 w 27"/>
                <a:gd name="T15" fmla="*/ 0 h 1"/>
                <a:gd name="T16" fmla="*/ 13 w 27"/>
                <a:gd name="T17" fmla="*/ 0 h 1"/>
                <a:gd name="T18" fmla="*/ 6 w 27"/>
                <a:gd name="T19" fmla="*/ 0 h 1"/>
                <a:gd name="T20" fmla="*/ 4 w 27"/>
                <a:gd name="T21" fmla="*/ 0 h 1"/>
                <a:gd name="T22" fmla="*/ 0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0" y="0"/>
                  </a:moveTo>
                  <a:lnTo>
                    <a:pt x="4" y="0"/>
                  </a:lnTo>
                  <a:lnTo>
                    <a:pt x="6" y="0"/>
                  </a:lnTo>
                  <a:lnTo>
                    <a:pt x="12" y="0"/>
                  </a:lnTo>
                  <a:lnTo>
                    <a:pt x="14" y="0"/>
                  </a:lnTo>
                  <a:lnTo>
                    <a:pt x="21" y="0"/>
                  </a:lnTo>
                  <a:lnTo>
                    <a:pt x="26" y="0"/>
                  </a:lnTo>
                  <a:lnTo>
                    <a:pt x="19" y="0"/>
                  </a:lnTo>
                  <a:lnTo>
                    <a:pt x="13" y="0"/>
                  </a:lnTo>
                  <a:lnTo>
                    <a:pt x="6" y="0"/>
                  </a:lnTo>
                  <a:lnTo>
                    <a:pt x="4"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8846" name="Freeform 49"/>
            <p:cNvSpPr>
              <a:spLocks/>
            </p:cNvSpPr>
            <p:nvPr/>
          </p:nvSpPr>
          <p:spPr bwMode="auto">
            <a:xfrm>
              <a:off x="914" y="3092"/>
              <a:ext cx="27" cy="26"/>
            </a:xfrm>
            <a:custGeom>
              <a:avLst/>
              <a:gdLst>
                <a:gd name="T0" fmla="*/ 6 w 27"/>
                <a:gd name="T1" fmla="*/ 0 h 26"/>
                <a:gd name="T2" fmla="*/ 2 w 27"/>
                <a:gd name="T3" fmla="*/ 0 h 26"/>
                <a:gd name="T4" fmla="*/ 0 w 27"/>
                <a:gd name="T5" fmla="*/ 0 h 26"/>
                <a:gd name="T6" fmla="*/ 6 w 27"/>
                <a:gd name="T7" fmla="*/ 0 h 26"/>
                <a:gd name="T8" fmla="*/ 13 w 27"/>
                <a:gd name="T9" fmla="*/ 25 h 26"/>
                <a:gd name="T10" fmla="*/ 19 w 27"/>
                <a:gd name="T11" fmla="*/ 25 h 26"/>
                <a:gd name="T12" fmla="*/ 23 w 27"/>
                <a:gd name="T13" fmla="*/ 25 h 26"/>
                <a:gd name="T14" fmla="*/ 26 w 27"/>
                <a:gd name="T15" fmla="*/ 25 h 26"/>
                <a:gd name="T16" fmla="*/ 19 w 27"/>
                <a:gd name="T17" fmla="*/ 25 h 26"/>
                <a:gd name="T18" fmla="*/ 12 w 27"/>
                <a:gd name="T19" fmla="*/ 0 h 26"/>
                <a:gd name="T20" fmla="*/ 6 w 27"/>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6"/>
                <a:gd name="T35" fmla="*/ 27 w 27"/>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6">
                  <a:moveTo>
                    <a:pt x="6" y="0"/>
                  </a:moveTo>
                  <a:lnTo>
                    <a:pt x="2" y="0"/>
                  </a:lnTo>
                  <a:lnTo>
                    <a:pt x="0" y="0"/>
                  </a:lnTo>
                  <a:lnTo>
                    <a:pt x="6" y="0"/>
                  </a:lnTo>
                  <a:lnTo>
                    <a:pt x="13" y="25"/>
                  </a:lnTo>
                  <a:lnTo>
                    <a:pt x="19" y="25"/>
                  </a:lnTo>
                  <a:lnTo>
                    <a:pt x="23" y="25"/>
                  </a:lnTo>
                  <a:lnTo>
                    <a:pt x="26" y="25"/>
                  </a:lnTo>
                  <a:lnTo>
                    <a:pt x="19" y="25"/>
                  </a:lnTo>
                  <a:lnTo>
                    <a:pt x="12" y="0"/>
                  </a:lnTo>
                  <a:lnTo>
                    <a:pt x="6" y="0"/>
                  </a:lnTo>
                </a:path>
              </a:pathLst>
            </a:custGeom>
            <a:solidFill>
              <a:srgbClr val="402000"/>
            </a:solidFill>
            <a:ln w="9525" cap="rnd">
              <a:noFill/>
              <a:round/>
              <a:headEnd type="none" w="sm" len="sm"/>
              <a:tailEnd type="none" w="sm" len="sm"/>
            </a:ln>
          </p:spPr>
          <p:txBody>
            <a:bodyPr/>
            <a:lstStyle/>
            <a:p>
              <a:endParaRPr lang="es-ES"/>
            </a:p>
          </p:txBody>
        </p:sp>
        <p:sp>
          <p:nvSpPr>
            <p:cNvPr id="108847" name="Freeform 50"/>
            <p:cNvSpPr>
              <a:spLocks/>
            </p:cNvSpPr>
            <p:nvPr/>
          </p:nvSpPr>
          <p:spPr bwMode="auto">
            <a:xfrm>
              <a:off x="919" y="3100"/>
              <a:ext cx="28" cy="26"/>
            </a:xfrm>
            <a:custGeom>
              <a:avLst/>
              <a:gdLst>
                <a:gd name="T0" fmla="*/ 0 w 28"/>
                <a:gd name="T1" fmla="*/ 11 h 26"/>
                <a:gd name="T2" fmla="*/ 0 w 28"/>
                <a:gd name="T3" fmla="*/ 25 h 26"/>
                <a:gd name="T4" fmla="*/ 12 w 28"/>
                <a:gd name="T5" fmla="*/ 11 h 26"/>
                <a:gd name="T6" fmla="*/ 27 w 28"/>
                <a:gd name="T7" fmla="*/ 11 h 26"/>
                <a:gd name="T8" fmla="*/ 27 w 28"/>
                <a:gd name="T9" fmla="*/ 0 h 26"/>
                <a:gd name="T10" fmla="*/ 12 w 28"/>
                <a:gd name="T11" fmla="*/ 0 h 26"/>
                <a:gd name="T12" fmla="*/ 0 w 28"/>
                <a:gd name="T13" fmla="*/ 11 h 26"/>
                <a:gd name="T14" fmla="*/ 0 60000 65536"/>
                <a:gd name="T15" fmla="*/ 0 60000 65536"/>
                <a:gd name="T16" fmla="*/ 0 60000 65536"/>
                <a:gd name="T17" fmla="*/ 0 60000 65536"/>
                <a:gd name="T18" fmla="*/ 0 60000 65536"/>
                <a:gd name="T19" fmla="*/ 0 60000 65536"/>
                <a:gd name="T20" fmla="*/ 0 60000 65536"/>
                <a:gd name="T21" fmla="*/ 0 w 28"/>
                <a:gd name="T22" fmla="*/ 0 h 26"/>
                <a:gd name="T23" fmla="*/ 28 w 28"/>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6">
                  <a:moveTo>
                    <a:pt x="0" y="11"/>
                  </a:moveTo>
                  <a:lnTo>
                    <a:pt x="0" y="25"/>
                  </a:lnTo>
                  <a:lnTo>
                    <a:pt x="12" y="11"/>
                  </a:lnTo>
                  <a:lnTo>
                    <a:pt x="27" y="11"/>
                  </a:lnTo>
                  <a:lnTo>
                    <a:pt x="27" y="0"/>
                  </a:lnTo>
                  <a:lnTo>
                    <a:pt x="12" y="0"/>
                  </a:lnTo>
                  <a:lnTo>
                    <a:pt x="0" y="11"/>
                  </a:lnTo>
                </a:path>
              </a:pathLst>
            </a:custGeom>
            <a:solidFill>
              <a:srgbClr val="402000"/>
            </a:solidFill>
            <a:ln w="9525" cap="rnd">
              <a:noFill/>
              <a:round/>
              <a:headEnd type="none" w="sm" len="sm"/>
              <a:tailEnd type="none" w="sm" len="sm"/>
            </a:ln>
          </p:spPr>
          <p:txBody>
            <a:bodyPr/>
            <a:lstStyle/>
            <a:p>
              <a:endParaRPr lang="es-ES"/>
            </a:p>
          </p:txBody>
        </p:sp>
        <p:sp>
          <p:nvSpPr>
            <p:cNvPr id="108848" name="Freeform 51"/>
            <p:cNvSpPr>
              <a:spLocks/>
            </p:cNvSpPr>
            <p:nvPr/>
          </p:nvSpPr>
          <p:spPr bwMode="auto">
            <a:xfrm>
              <a:off x="904" y="3105"/>
              <a:ext cx="27" cy="28"/>
            </a:xfrm>
            <a:custGeom>
              <a:avLst/>
              <a:gdLst>
                <a:gd name="T0" fmla="*/ 26 w 27"/>
                <a:gd name="T1" fmla="*/ 0 h 28"/>
                <a:gd name="T2" fmla="*/ 26 w 27"/>
                <a:gd name="T3" fmla="*/ 11 h 28"/>
                <a:gd name="T4" fmla="*/ 0 w 27"/>
                <a:gd name="T5" fmla="*/ 27 h 28"/>
                <a:gd name="T6" fmla="*/ 26 w 27"/>
                <a:gd name="T7" fmla="*/ 0 h 28"/>
                <a:gd name="T8" fmla="*/ 0 60000 65536"/>
                <a:gd name="T9" fmla="*/ 0 60000 65536"/>
                <a:gd name="T10" fmla="*/ 0 60000 65536"/>
                <a:gd name="T11" fmla="*/ 0 60000 65536"/>
                <a:gd name="T12" fmla="*/ 0 w 27"/>
                <a:gd name="T13" fmla="*/ 0 h 28"/>
                <a:gd name="T14" fmla="*/ 27 w 27"/>
                <a:gd name="T15" fmla="*/ 28 h 28"/>
              </a:gdLst>
              <a:ahLst/>
              <a:cxnLst>
                <a:cxn ang="T8">
                  <a:pos x="T0" y="T1"/>
                </a:cxn>
                <a:cxn ang="T9">
                  <a:pos x="T2" y="T3"/>
                </a:cxn>
                <a:cxn ang="T10">
                  <a:pos x="T4" y="T5"/>
                </a:cxn>
                <a:cxn ang="T11">
                  <a:pos x="T6" y="T7"/>
                </a:cxn>
              </a:cxnLst>
              <a:rect l="T12" t="T13" r="T14" b="T15"/>
              <a:pathLst>
                <a:path w="27" h="28">
                  <a:moveTo>
                    <a:pt x="26" y="0"/>
                  </a:moveTo>
                  <a:lnTo>
                    <a:pt x="26" y="11"/>
                  </a:lnTo>
                  <a:lnTo>
                    <a:pt x="0" y="27"/>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8849" name="Freeform 52"/>
            <p:cNvSpPr>
              <a:spLocks/>
            </p:cNvSpPr>
            <p:nvPr/>
          </p:nvSpPr>
          <p:spPr bwMode="auto">
            <a:xfrm>
              <a:off x="929" y="3099"/>
              <a:ext cx="28" cy="26"/>
            </a:xfrm>
            <a:custGeom>
              <a:avLst/>
              <a:gdLst>
                <a:gd name="T0" fmla="*/ 0 w 28"/>
                <a:gd name="T1" fmla="*/ 0 h 26"/>
                <a:gd name="T2" fmla="*/ 0 w 28"/>
                <a:gd name="T3" fmla="*/ 25 h 26"/>
                <a:gd name="T4" fmla="*/ 27 w 28"/>
                <a:gd name="T5" fmla="*/ 25 h 26"/>
                <a:gd name="T6" fmla="*/ 0 w 28"/>
                <a:gd name="T7" fmla="*/ 0 h 26"/>
                <a:gd name="T8" fmla="*/ 0 60000 65536"/>
                <a:gd name="T9" fmla="*/ 0 60000 65536"/>
                <a:gd name="T10" fmla="*/ 0 60000 65536"/>
                <a:gd name="T11" fmla="*/ 0 60000 65536"/>
                <a:gd name="T12" fmla="*/ 0 w 28"/>
                <a:gd name="T13" fmla="*/ 0 h 26"/>
                <a:gd name="T14" fmla="*/ 28 w 28"/>
                <a:gd name="T15" fmla="*/ 26 h 26"/>
              </a:gdLst>
              <a:ahLst/>
              <a:cxnLst>
                <a:cxn ang="T8">
                  <a:pos x="T0" y="T1"/>
                </a:cxn>
                <a:cxn ang="T9">
                  <a:pos x="T2" y="T3"/>
                </a:cxn>
                <a:cxn ang="T10">
                  <a:pos x="T4" y="T5"/>
                </a:cxn>
                <a:cxn ang="T11">
                  <a:pos x="T6" y="T7"/>
                </a:cxn>
              </a:cxnLst>
              <a:rect l="T12" t="T13" r="T14" b="T15"/>
              <a:pathLst>
                <a:path w="28" h="26">
                  <a:moveTo>
                    <a:pt x="0" y="0"/>
                  </a:moveTo>
                  <a:lnTo>
                    <a:pt x="0" y="25"/>
                  </a:lnTo>
                  <a:lnTo>
                    <a:pt x="27"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8850" name="Freeform 53"/>
            <p:cNvSpPr>
              <a:spLocks/>
            </p:cNvSpPr>
            <p:nvPr/>
          </p:nvSpPr>
          <p:spPr bwMode="auto">
            <a:xfrm>
              <a:off x="924" y="3103"/>
              <a:ext cx="27" cy="25"/>
            </a:xfrm>
            <a:custGeom>
              <a:avLst/>
              <a:gdLst>
                <a:gd name="T0" fmla="*/ 26 w 27"/>
                <a:gd name="T1" fmla="*/ 0 h 25"/>
                <a:gd name="T2" fmla="*/ 0 w 27"/>
                <a:gd name="T3" fmla="*/ 24 h 25"/>
                <a:gd name="T4" fmla="*/ 26 w 27"/>
                <a:gd name="T5" fmla="*/ 0 h 25"/>
                <a:gd name="T6" fmla="*/ 0 60000 65536"/>
                <a:gd name="T7" fmla="*/ 0 60000 65536"/>
                <a:gd name="T8" fmla="*/ 0 60000 65536"/>
                <a:gd name="T9" fmla="*/ 0 w 27"/>
                <a:gd name="T10" fmla="*/ 0 h 25"/>
                <a:gd name="T11" fmla="*/ 27 w 27"/>
                <a:gd name="T12" fmla="*/ 25 h 25"/>
              </a:gdLst>
              <a:ahLst/>
              <a:cxnLst>
                <a:cxn ang="T6">
                  <a:pos x="T0" y="T1"/>
                </a:cxn>
                <a:cxn ang="T7">
                  <a:pos x="T2" y="T3"/>
                </a:cxn>
                <a:cxn ang="T8">
                  <a:pos x="T4" y="T5"/>
                </a:cxn>
              </a:cxnLst>
              <a:rect l="T9" t="T10" r="T11" b="T12"/>
              <a:pathLst>
                <a:path w="27" h="25">
                  <a:moveTo>
                    <a:pt x="26" y="0"/>
                  </a:moveTo>
                  <a:lnTo>
                    <a:pt x="0" y="24"/>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8851" name="Freeform 54"/>
            <p:cNvSpPr>
              <a:spLocks/>
            </p:cNvSpPr>
            <p:nvPr/>
          </p:nvSpPr>
          <p:spPr bwMode="auto">
            <a:xfrm>
              <a:off x="901" y="3099"/>
              <a:ext cx="28" cy="26"/>
            </a:xfrm>
            <a:custGeom>
              <a:avLst/>
              <a:gdLst>
                <a:gd name="T0" fmla="*/ 0 w 28"/>
                <a:gd name="T1" fmla="*/ 25 h 26"/>
                <a:gd name="T2" fmla="*/ 14 w 28"/>
                <a:gd name="T3" fmla="*/ 25 h 26"/>
                <a:gd name="T4" fmla="*/ 14 w 28"/>
                <a:gd name="T5" fmla="*/ 15 h 26"/>
                <a:gd name="T6" fmla="*/ 14 w 28"/>
                <a:gd name="T7" fmla="*/ 0 h 26"/>
                <a:gd name="T8" fmla="*/ 27 w 28"/>
                <a:gd name="T9" fmla="*/ 15 h 26"/>
                <a:gd name="T10" fmla="*/ 14 w 28"/>
                <a:gd name="T11" fmla="*/ 25 h 26"/>
                <a:gd name="T12" fmla="*/ 0 w 28"/>
                <a:gd name="T13" fmla="*/ 25 h 26"/>
                <a:gd name="T14" fmla="*/ 0 60000 65536"/>
                <a:gd name="T15" fmla="*/ 0 60000 65536"/>
                <a:gd name="T16" fmla="*/ 0 60000 65536"/>
                <a:gd name="T17" fmla="*/ 0 60000 65536"/>
                <a:gd name="T18" fmla="*/ 0 60000 65536"/>
                <a:gd name="T19" fmla="*/ 0 60000 65536"/>
                <a:gd name="T20" fmla="*/ 0 60000 65536"/>
                <a:gd name="T21" fmla="*/ 0 w 28"/>
                <a:gd name="T22" fmla="*/ 0 h 26"/>
                <a:gd name="T23" fmla="*/ 28 w 28"/>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6">
                  <a:moveTo>
                    <a:pt x="0" y="25"/>
                  </a:moveTo>
                  <a:lnTo>
                    <a:pt x="14" y="25"/>
                  </a:lnTo>
                  <a:lnTo>
                    <a:pt x="14" y="15"/>
                  </a:lnTo>
                  <a:lnTo>
                    <a:pt x="14" y="0"/>
                  </a:lnTo>
                  <a:lnTo>
                    <a:pt x="27" y="15"/>
                  </a:lnTo>
                  <a:lnTo>
                    <a:pt x="14" y="25"/>
                  </a:lnTo>
                  <a:lnTo>
                    <a:pt x="0" y="25"/>
                  </a:lnTo>
                </a:path>
              </a:pathLst>
            </a:custGeom>
            <a:solidFill>
              <a:srgbClr val="402000"/>
            </a:solidFill>
            <a:ln w="9525" cap="rnd">
              <a:noFill/>
              <a:round/>
              <a:headEnd type="none" w="sm" len="sm"/>
              <a:tailEnd type="none" w="sm" len="sm"/>
            </a:ln>
          </p:spPr>
          <p:txBody>
            <a:bodyPr/>
            <a:lstStyle/>
            <a:p>
              <a:endParaRPr lang="es-ES"/>
            </a:p>
          </p:txBody>
        </p:sp>
        <p:sp>
          <p:nvSpPr>
            <p:cNvPr id="108852" name="Freeform 55"/>
            <p:cNvSpPr>
              <a:spLocks/>
            </p:cNvSpPr>
            <p:nvPr/>
          </p:nvSpPr>
          <p:spPr bwMode="auto">
            <a:xfrm>
              <a:off x="896" y="2980"/>
              <a:ext cx="224" cy="315"/>
            </a:xfrm>
            <a:custGeom>
              <a:avLst/>
              <a:gdLst>
                <a:gd name="T0" fmla="*/ 190 w 224"/>
                <a:gd name="T1" fmla="*/ 0 h 315"/>
                <a:gd name="T2" fmla="*/ 155 w 224"/>
                <a:gd name="T3" fmla="*/ 28 h 315"/>
                <a:gd name="T4" fmla="*/ 144 w 224"/>
                <a:gd name="T5" fmla="*/ 47 h 315"/>
                <a:gd name="T6" fmla="*/ 128 w 224"/>
                <a:gd name="T7" fmla="*/ 79 h 315"/>
                <a:gd name="T8" fmla="*/ 121 w 224"/>
                <a:gd name="T9" fmla="*/ 94 h 315"/>
                <a:gd name="T10" fmla="*/ 123 w 224"/>
                <a:gd name="T11" fmla="*/ 107 h 315"/>
                <a:gd name="T12" fmla="*/ 125 w 224"/>
                <a:gd name="T13" fmla="*/ 118 h 315"/>
                <a:gd name="T14" fmla="*/ 72 w 224"/>
                <a:gd name="T15" fmla="*/ 129 h 315"/>
                <a:gd name="T16" fmla="*/ 54 w 224"/>
                <a:gd name="T17" fmla="*/ 133 h 315"/>
                <a:gd name="T18" fmla="*/ 51 w 224"/>
                <a:gd name="T19" fmla="*/ 145 h 315"/>
                <a:gd name="T20" fmla="*/ 83 w 224"/>
                <a:gd name="T21" fmla="*/ 153 h 315"/>
                <a:gd name="T22" fmla="*/ 113 w 224"/>
                <a:gd name="T23" fmla="*/ 154 h 315"/>
                <a:gd name="T24" fmla="*/ 123 w 224"/>
                <a:gd name="T25" fmla="*/ 165 h 315"/>
                <a:gd name="T26" fmla="*/ 125 w 224"/>
                <a:gd name="T27" fmla="*/ 180 h 315"/>
                <a:gd name="T28" fmla="*/ 121 w 224"/>
                <a:gd name="T29" fmla="*/ 186 h 315"/>
                <a:gd name="T30" fmla="*/ 107 w 224"/>
                <a:gd name="T31" fmla="*/ 190 h 315"/>
                <a:gd name="T32" fmla="*/ 93 w 224"/>
                <a:gd name="T33" fmla="*/ 196 h 315"/>
                <a:gd name="T34" fmla="*/ 33 w 224"/>
                <a:gd name="T35" fmla="*/ 217 h 315"/>
                <a:gd name="T36" fmla="*/ 18 w 224"/>
                <a:gd name="T37" fmla="*/ 231 h 315"/>
                <a:gd name="T38" fmla="*/ 3 w 224"/>
                <a:gd name="T39" fmla="*/ 269 h 315"/>
                <a:gd name="T40" fmla="*/ 19 w 224"/>
                <a:gd name="T41" fmla="*/ 314 h 315"/>
                <a:gd name="T42" fmla="*/ 51 w 224"/>
                <a:gd name="T43" fmla="*/ 309 h 315"/>
                <a:gd name="T44" fmla="*/ 60 w 224"/>
                <a:gd name="T45" fmla="*/ 290 h 315"/>
                <a:gd name="T46" fmla="*/ 54 w 224"/>
                <a:gd name="T47" fmla="*/ 270 h 315"/>
                <a:gd name="T48" fmla="*/ 112 w 224"/>
                <a:gd name="T49" fmla="*/ 261 h 315"/>
                <a:gd name="T50" fmla="*/ 174 w 224"/>
                <a:gd name="T51" fmla="*/ 260 h 315"/>
                <a:gd name="T52" fmla="*/ 203 w 224"/>
                <a:gd name="T53" fmla="*/ 257 h 315"/>
                <a:gd name="T54" fmla="*/ 216 w 224"/>
                <a:gd name="T55" fmla="*/ 247 h 315"/>
                <a:gd name="T56" fmla="*/ 221 w 224"/>
                <a:gd name="T57" fmla="*/ 231 h 315"/>
                <a:gd name="T58" fmla="*/ 214 w 224"/>
                <a:gd name="T59" fmla="*/ 204 h 315"/>
                <a:gd name="T60" fmla="*/ 205 w 224"/>
                <a:gd name="T61" fmla="*/ 180 h 315"/>
                <a:gd name="T62" fmla="*/ 206 w 224"/>
                <a:gd name="T63" fmla="*/ 161 h 315"/>
                <a:gd name="T64" fmla="*/ 206 w 224"/>
                <a:gd name="T65" fmla="*/ 143 h 315"/>
                <a:gd name="T66" fmla="*/ 219 w 224"/>
                <a:gd name="T67" fmla="*/ 102 h 315"/>
                <a:gd name="T68" fmla="*/ 223 w 224"/>
                <a:gd name="T69" fmla="*/ 62 h 315"/>
                <a:gd name="T70" fmla="*/ 216 w 224"/>
                <a:gd name="T71" fmla="*/ 42 h 315"/>
                <a:gd name="T72" fmla="*/ 208 w 224"/>
                <a:gd name="T73" fmla="*/ 24 h 3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4"/>
                <a:gd name="T112" fmla="*/ 0 h 315"/>
                <a:gd name="T113" fmla="*/ 224 w 224"/>
                <a:gd name="T114" fmla="*/ 315 h 31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4" h="315">
                  <a:moveTo>
                    <a:pt x="194" y="13"/>
                  </a:moveTo>
                  <a:lnTo>
                    <a:pt x="190" y="0"/>
                  </a:lnTo>
                  <a:lnTo>
                    <a:pt x="152" y="16"/>
                  </a:lnTo>
                  <a:lnTo>
                    <a:pt x="155" y="28"/>
                  </a:lnTo>
                  <a:lnTo>
                    <a:pt x="152" y="38"/>
                  </a:lnTo>
                  <a:lnTo>
                    <a:pt x="144" y="47"/>
                  </a:lnTo>
                  <a:lnTo>
                    <a:pt x="137" y="66"/>
                  </a:lnTo>
                  <a:lnTo>
                    <a:pt x="128" y="79"/>
                  </a:lnTo>
                  <a:lnTo>
                    <a:pt x="122" y="87"/>
                  </a:lnTo>
                  <a:lnTo>
                    <a:pt x="121" y="94"/>
                  </a:lnTo>
                  <a:lnTo>
                    <a:pt x="121" y="100"/>
                  </a:lnTo>
                  <a:lnTo>
                    <a:pt x="123" y="107"/>
                  </a:lnTo>
                  <a:lnTo>
                    <a:pt x="125" y="111"/>
                  </a:lnTo>
                  <a:lnTo>
                    <a:pt x="125" y="118"/>
                  </a:lnTo>
                  <a:lnTo>
                    <a:pt x="91" y="126"/>
                  </a:lnTo>
                  <a:lnTo>
                    <a:pt x="72" y="129"/>
                  </a:lnTo>
                  <a:lnTo>
                    <a:pt x="56" y="127"/>
                  </a:lnTo>
                  <a:lnTo>
                    <a:pt x="54" y="133"/>
                  </a:lnTo>
                  <a:lnTo>
                    <a:pt x="52" y="138"/>
                  </a:lnTo>
                  <a:lnTo>
                    <a:pt x="51" y="145"/>
                  </a:lnTo>
                  <a:lnTo>
                    <a:pt x="67" y="149"/>
                  </a:lnTo>
                  <a:lnTo>
                    <a:pt x="83" y="153"/>
                  </a:lnTo>
                  <a:lnTo>
                    <a:pt x="98" y="153"/>
                  </a:lnTo>
                  <a:lnTo>
                    <a:pt x="113" y="154"/>
                  </a:lnTo>
                  <a:lnTo>
                    <a:pt x="123" y="153"/>
                  </a:lnTo>
                  <a:lnTo>
                    <a:pt x="123" y="165"/>
                  </a:lnTo>
                  <a:lnTo>
                    <a:pt x="128" y="174"/>
                  </a:lnTo>
                  <a:lnTo>
                    <a:pt x="125" y="180"/>
                  </a:lnTo>
                  <a:lnTo>
                    <a:pt x="128" y="186"/>
                  </a:lnTo>
                  <a:lnTo>
                    <a:pt x="121" y="186"/>
                  </a:lnTo>
                  <a:lnTo>
                    <a:pt x="118" y="188"/>
                  </a:lnTo>
                  <a:lnTo>
                    <a:pt x="107" y="190"/>
                  </a:lnTo>
                  <a:lnTo>
                    <a:pt x="100" y="195"/>
                  </a:lnTo>
                  <a:lnTo>
                    <a:pt x="93" y="196"/>
                  </a:lnTo>
                  <a:lnTo>
                    <a:pt x="49" y="211"/>
                  </a:lnTo>
                  <a:lnTo>
                    <a:pt x="33" y="217"/>
                  </a:lnTo>
                  <a:lnTo>
                    <a:pt x="25" y="221"/>
                  </a:lnTo>
                  <a:lnTo>
                    <a:pt x="18" y="231"/>
                  </a:lnTo>
                  <a:lnTo>
                    <a:pt x="10" y="244"/>
                  </a:lnTo>
                  <a:lnTo>
                    <a:pt x="3" y="269"/>
                  </a:lnTo>
                  <a:lnTo>
                    <a:pt x="0" y="306"/>
                  </a:lnTo>
                  <a:lnTo>
                    <a:pt x="19" y="314"/>
                  </a:lnTo>
                  <a:lnTo>
                    <a:pt x="38" y="312"/>
                  </a:lnTo>
                  <a:lnTo>
                    <a:pt x="51" y="309"/>
                  </a:lnTo>
                  <a:lnTo>
                    <a:pt x="62" y="304"/>
                  </a:lnTo>
                  <a:lnTo>
                    <a:pt x="60" y="290"/>
                  </a:lnTo>
                  <a:lnTo>
                    <a:pt x="56" y="275"/>
                  </a:lnTo>
                  <a:lnTo>
                    <a:pt x="54" y="270"/>
                  </a:lnTo>
                  <a:lnTo>
                    <a:pt x="84" y="269"/>
                  </a:lnTo>
                  <a:lnTo>
                    <a:pt x="112" y="261"/>
                  </a:lnTo>
                  <a:lnTo>
                    <a:pt x="152" y="260"/>
                  </a:lnTo>
                  <a:lnTo>
                    <a:pt x="174" y="260"/>
                  </a:lnTo>
                  <a:lnTo>
                    <a:pt x="188" y="261"/>
                  </a:lnTo>
                  <a:lnTo>
                    <a:pt x="203" y="257"/>
                  </a:lnTo>
                  <a:lnTo>
                    <a:pt x="208" y="254"/>
                  </a:lnTo>
                  <a:lnTo>
                    <a:pt x="216" y="247"/>
                  </a:lnTo>
                  <a:lnTo>
                    <a:pt x="219" y="242"/>
                  </a:lnTo>
                  <a:lnTo>
                    <a:pt x="221" y="231"/>
                  </a:lnTo>
                  <a:lnTo>
                    <a:pt x="219" y="221"/>
                  </a:lnTo>
                  <a:lnTo>
                    <a:pt x="214" y="204"/>
                  </a:lnTo>
                  <a:lnTo>
                    <a:pt x="206" y="187"/>
                  </a:lnTo>
                  <a:lnTo>
                    <a:pt x="205" y="180"/>
                  </a:lnTo>
                  <a:lnTo>
                    <a:pt x="206" y="175"/>
                  </a:lnTo>
                  <a:lnTo>
                    <a:pt x="206" y="161"/>
                  </a:lnTo>
                  <a:lnTo>
                    <a:pt x="205" y="157"/>
                  </a:lnTo>
                  <a:lnTo>
                    <a:pt x="206" y="143"/>
                  </a:lnTo>
                  <a:lnTo>
                    <a:pt x="212" y="126"/>
                  </a:lnTo>
                  <a:lnTo>
                    <a:pt x="219" y="102"/>
                  </a:lnTo>
                  <a:lnTo>
                    <a:pt x="223" y="82"/>
                  </a:lnTo>
                  <a:lnTo>
                    <a:pt x="223" y="62"/>
                  </a:lnTo>
                  <a:lnTo>
                    <a:pt x="220" y="50"/>
                  </a:lnTo>
                  <a:lnTo>
                    <a:pt x="216" y="42"/>
                  </a:lnTo>
                  <a:lnTo>
                    <a:pt x="213" y="33"/>
                  </a:lnTo>
                  <a:lnTo>
                    <a:pt x="208" y="24"/>
                  </a:lnTo>
                  <a:lnTo>
                    <a:pt x="194" y="13"/>
                  </a:lnTo>
                </a:path>
              </a:pathLst>
            </a:custGeom>
            <a:solidFill>
              <a:srgbClr val="000060"/>
            </a:solidFill>
            <a:ln w="12700" cap="rnd">
              <a:solidFill>
                <a:srgbClr val="000000"/>
              </a:solidFill>
              <a:round/>
              <a:headEnd type="none" w="sm" len="sm"/>
              <a:tailEnd type="none" w="sm" len="sm"/>
            </a:ln>
          </p:spPr>
          <p:txBody>
            <a:bodyPr/>
            <a:lstStyle/>
            <a:p>
              <a:endParaRPr lang="es-ES"/>
            </a:p>
          </p:txBody>
        </p:sp>
        <p:sp>
          <p:nvSpPr>
            <p:cNvPr id="108853" name="Freeform 56"/>
            <p:cNvSpPr>
              <a:spLocks/>
            </p:cNvSpPr>
            <p:nvPr/>
          </p:nvSpPr>
          <p:spPr bwMode="auto">
            <a:xfrm>
              <a:off x="959" y="3005"/>
              <a:ext cx="137" cy="123"/>
            </a:xfrm>
            <a:custGeom>
              <a:avLst/>
              <a:gdLst>
                <a:gd name="T0" fmla="*/ 121 w 137"/>
                <a:gd name="T1" fmla="*/ 0 h 123"/>
                <a:gd name="T2" fmla="*/ 114 w 137"/>
                <a:gd name="T3" fmla="*/ 0 h 123"/>
                <a:gd name="T4" fmla="*/ 106 w 137"/>
                <a:gd name="T5" fmla="*/ 4 h 123"/>
                <a:gd name="T6" fmla="*/ 102 w 137"/>
                <a:gd name="T7" fmla="*/ 11 h 123"/>
                <a:gd name="T8" fmla="*/ 101 w 137"/>
                <a:gd name="T9" fmla="*/ 19 h 123"/>
                <a:gd name="T10" fmla="*/ 99 w 137"/>
                <a:gd name="T11" fmla="*/ 33 h 123"/>
                <a:gd name="T12" fmla="*/ 94 w 137"/>
                <a:gd name="T13" fmla="*/ 45 h 123"/>
                <a:gd name="T14" fmla="*/ 89 w 137"/>
                <a:gd name="T15" fmla="*/ 58 h 123"/>
                <a:gd name="T16" fmla="*/ 86 w 137"/>
                <a:gd name="T17" fmla="*/ 69 h 123"/>
                <a:gd name="T18" fmla="*/ 82 w 137"/>
                <a:gd name="T19" fmla="*/ 79 h 123"/>
                <a:gd name="T20" fmla="*/ 94 w 137"/>
                <a:gd name="T21" fmla="*/ 84 h 123"/>
                <a:gd name="T22" fmla="*/ 80 w 137"/>
                <a:gd name="T23" fmla="*/ 81 h 123"/>
                <a:gd name="T24" fmla="*/ 77 w 137"/>
                <a:gd name="T25" fmla="*/ 86 h 123"/>
                <a:gd name="T26" fmla="*/ 83 w 137"/>
                <a:gd name="T27" fmla="*/ 91 h 123"/>
                <a:gd name="T28" fmla="*/ 75 w 137"/>
                <a:gd name="T29" fmla="*/ 88 h 123"/>
                <a:gd name="T30" fmla="*/ 65 w 137"/>
                <a:gd name="T31" fmla="*/ 91 h 123"/>
                <a:gd name="T32" fmla="*/ 53 w 137"/>
                <a:gd name="T33" fmla="*/ 95 h 123"/>
                <a:gd name="T34" fmla="*/ 37 w 137"/>
                <a:gd name="T35" fmla="*/ 99 h 123"/>
                <a:gd name="T36" fmla="*/ 24 w 137"/>
                <a:gd name="T37" fmla="*/ 100 h 123"/>
                <a:gd name="T38" fmla="*/ 11 w 137"/>
                <a:gd name="T39" fmla="*/ 100 h 123"/>
                <a:gd name="T40" fmla="*/ 1 w 137"/>
                <a:gd name="T41" fmla="*/ 100 h 123"/>
                <a:gd name="T42" fmla="*/ 0 w 137"/>
                <a:gd name="T43" fmla="*/ 102 h 123"/>
                <a:gd name="T44" fmla="*/ 0 w 137"/>
                <a:gd name="T45" fmla="*/ 109 h 123"/>
                <a:gd name="T46" fmla="*/ 0 w 137"/>
                <a:gd name="T47" fmla="*/ 112 h 123"/>
                <a:gd name="T48" fmla="*/ 8 w 137"/>
                <a:gd name="T49" fmla="*/ 117 h 123"/>
                <a:gd name="T50" fmla="*/ 10 w 137"/>
                <a:gd name="T51" fmla="*/ 114 h 123"/>
                <a:gd name="T52" fmla="*/ 12 w 137"/>
                <a:gd name="T53" fmla="*/ 117 h 123"/>
                <a:gd name="T54" fmla="*/ 25 w 137"/>
                <a:gd name="T55" fmla="*/ 119 h 123"/>
                <a:gd name="T56" fmla="*/ 53 w 137"/>
                <a:gd name="T57" fmla="*/ 122 h 123"/>
                <a:gd name="T58" fmla="*/ 86 w 137"/>
                <a:gd name="T59" fmla="*/ 115 h 123"/>
                <a:gd name="T60" fmla="*/ 94 w 137"/>
                <a:gd name="T61" fmla="*/ 112 h 123"/>
                <a:gd name="T62" fmla="*/ 104 w 137"/>
                <a:gd name="T63" fmla="*/ 96 h 123"/>
                <a:gd name="T64" fmla="*/ 120 w 137"/>
                <a:gd name="T65" fmla="*/ 68 h 123"/>
                <a:gd name="T66" fmla="*/ 130 w 137"/>
                <a:gd name="T67" fmla="*/ 36 h 123"/>
                <a:gd name="T68" fmla="*/ 136 w 137"/>
                <a:gd name="T69" fmla="*/ 24 h 123"/>
                <a:gd name="T70" fmla="*/ 133 w 137"/>
                <a:gd name="T71" fmla="*/ 11 h 123"/>
                <a:gd name="T72" fmla="*/ 128 w 137"/>
                <a:gd name="T73" fmla="*/ 2 h 123"/>
                <a:gd name="T74" fmla="*/ 121 w 137"/>
                <a:gd name="T75" fmla="*/ 0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7"/>
                <a:gd name="T115" fmla="*/ 0 h 123"/>
                <a:gd name="T116" fmla="*/ 137 w 137"/>
                <a:gd name="T117" fmla="*/ 123 h 12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7" h="123">
                  <a:moveTo>
                    <a:pt x="121" y="0"/>
                  </a:moveTo>
                  <a:lnTo>
                    <a:pt x="114" y="0"/>
                  </a:lnTo>
                  <a:lnTo>
                    <a:pt x="106" y="4"/>
                  </a:lnTo>
                  <a:lnTo>
                    <a:pt x="102" y="11"/>
                  </a:lnTo>
                  <a:lnTo>
                    <a:pt x="101" y="19"/>
                  </a:lnTo>
                  <a:lnTo>
                    <a:pt x="99" y="33"/>
                  </a:lnTo>
                  <a:lnTo>
                    <a:pt x="94" y="45"/>
                  </a:lnTo>
                  <a:lnTo>
                    <a:pt x="89" y="58"/>
                  </a:lnTo>
                  <a:lnTo>
                    <a:pt x="86" y="69"/>
                  </a:lnTo>
                  <a:lnTo>
                    <a:pt x="82" y="79"/>
                  </a:lnTo>
                  <a:lnTo>
                    <a:pt x="94" y="84"/>
                  </a:lnTo>
                  <a:lnTo>
                    <a:pt x="80" y="81"/>
                  </a:lnTo>
                  <a:lnTo>
                    <a:pt x="77" y="86"/>
                  </a:lnTo>
                  <a:lnTo>
                    <a:pt x="83" y="91"/>
                  </a:lnTo>
                  <a:lnTo>
                    <a:pt x="75" y="88"/>
                  </a:lnTo>
                  <a:lnTo>
                    <a:pt x="65" y="91"/>
                  </a:lnTo>
                  <a:lnTo>
                    <a:pt x="53" y="95"/>
                  </a:lnTo>
                  <a:lnTo>
                    <a:pt x="37" y="99"/>
                  </a:lnTo>
                  <a:lnTo>
                    <a:pt x="24" y="100"/>
                  </a:lnTo>
                  <a:lnTo>
                    <a:pt x="11" y="100"/>
                  </a:lnTo>
                  <a:lnTo>
                    <a:pt x="1" y="100"/>
                  </a:lnTo>
                  <a:lnTo>
                    <a:pt x="0" y="102"/>
                  </a:lnTo>
                  <a:lnTo>
                    <a:pt x="0" y="109"/>
                  </a:lnTo>
                  <a:lnTo>
                    <a:pt x="0" y="112"/>
                  </a:lnTo>
                  <a:lnTo>
                    <a:pt x="8" y="117"/>
                  </a:lnTo>
                  <a:lnTo>
                    <a:pt x="10" y="114"/>
                  </a:lnTo>
                  <a:lnTo>
                    <a:pt x="12" y="117"/>
                  </a:lnTo>
                  <a:lnTo>
                    <a:pt x="25" y="119"/>
                  </a:lnTo>
                  <a:lnTo>
                    <a:pt x="53" y="122"/>
                  </a:lnTo>
                  <a:lnTo>
                    <a:pt x="86" y="115"/>
                  </a:lnTo>
                  <a:lnTo>
                    <a:pt x="94" y="112"/>
                  </a:lnTo>
                  <a:lnTo>
                    <a:pt x="104" y="96"/>
                  </a:lnTo>
                  <a:lnTo>
                    <a:pt x="120" y="68"/>
                  </a:lnTo>
                  <a:lnTo>
                    <a:pt x="130" y="36"/>
                  </a:lnTo>
                  <a:lnTo>
                    <a:pt x="136" y="24"/>
                  </a:lnTo>
                  <a:lnTo>
                    <a:pt x="133" y="11"/>
                  </a:lnTo>
                  <a:lnTo>
                    <a:pt x="128" y="2"/>
                  </a:lnTo>
                  <a:lnTo>
                    <a:pt x="121" y="0"/>
                  </a:lnTo>
                </a:path>
              </a:pathLst>
            </a:custGeom>
            <a:solidFill>
              <a:srgbClr val="0000FF"/>
            </a:solidFill>
            <a:ln w="9525" cap="rnd">
              <a:noFill/>
              <a:round/>
              <a:headEnd type="none" w="sm" len="sm"/>
              <a:tailEnd type="none" w="sm" len="sm"/>
            </a:ln>
          </p:spPr>
          <p:txBody>
            <a:bodyPr/>
            <a:lstStyle/>
            <a:p>
              <a:endParaRPr lang="es-ES"/>
            </a:p>
          </p:txBody>
        </p:sp>
        <p:sp>
          <p:nvSpPr>
            <p:cNvPr id="108854" name="Freeform 57"/>
            <p:cNvSpPr>
              <a:spLocks/>
            </p:cNvSpPr>
            <p:nvPr/>
          </p:nvSpPr>
          <p:spPr bwMode="auto">
            <a:xfrm>
              <a:off x="1025" y="3003"/>
              <a:ext cx="50" cy="95"/>
            </a:xfrm>
            <a:custGeom>
              <a:avLst/>
              <a:gdLst>
                <a:gd name="T0" fmla="*/ 41 w 50"/>
                <a:gd name="T1" fmla="*/ 0 h 95"/>
                <a:gd name="T2" fmla="*/ 49 w 50"/>
                <a:gd name="T3" fmla="*/ 3 h 95"/>
                <a:gd name="T4" fmla="*/ 45 w 50"/>
                <a:gd name="T5" fmla="*/ 6 h 95"/>
                <a:gd name="T6" fmla="*/ 41 w 50"/>
                <a:gd name="T7" fmla="*/ 11 h 95"/>
                <a:gd name="T8" fmla="*/ 33 w 50"/>
                <a:gd name="T9" fmla="*/ 17 h 95"/>
                <a:gd name="T10" fmla="*/ 29 w 50"/>
                <a:gd name="T11" fmla="*/ 31 h 95"/>
                <a:gd name="T12" fmla="*/ 25 w 50"/>
                <a:gd name="T13" fmla="*/ 41 h 95"/>
                <a:gd name="T14" fmla="*/ 20 w 50"/>
                <a:gd name="T15" fmla="*/ 51 h 95"/>
                <a:gd name="T16" fmla="*/ 16 w 50"/>
                <a:gd name="T17" fmla="*/ 55 h 95"/>
                <a:gd name="T18" fmla="*/ 21 w 50"/>
                <a:gd name="T19" fmla="*/ 52 h 95"/>
                <a:gd name="T20" fmla="*/ 26 w 50"/>
                <a:gd name="T21" fmla="*/ 43 h 95"/>
                <a:gd name="T22" fmla="*/ 21 w 50"/>
                <a:gd name="T23" fmla="*/ 55 h 95"/>
                <a:gd name="T24" fmla="*/ 18 w 50"/>
                <a:gd name="T25" fmla="*/ 66 h 95"/>
                <a:gd name="T26" fmla="*/ 15 w 50"/>
                <a:gd name="T27" fmla="*/ 79 h 95"/>
                <a:gd name="T28" fmla="*/ 12 w 50"/>
                <a:gd name="T29" fmla="*/ 83 h 95"/>
                <a:gd name="T30" fmla="*/ 9 w 50"/>
                <a:gd name="T31" fmla="*/ 87 h 95"/>
                <a:gd name="T32" fmla="*/ 6 w 50"/>
                <a:gd name="T33" fmla="*/ 91 h 95"/>
                <a:gd name="T34" fmla="*/ 1 w 50"/>
                <a:gd name="T35" fmla="*/ 94 h 95"/>
                <a:gd name="T36" fmla="*/ 0 w 50"/>
                <a:gd name="T37" fmla="*/ 86 h 95"/>
                <a:gd name="T38" fmla="*/ 0 w 50"/>
                <a:gd name="T39" fmla="*/ 80 h 95"/>
                <a:gd name="T40" fmla="*/ 0 w 50"/>
                <a:gd name="T41" fmla="*/ 72 h 95"/>
                <a:gd name="T42" fmla="*/ 0 w 50"/>
                <a:gd name="T43" fmla="*/ 66 h 95"/>
                <a:gd name="T44" fmla="*/ 0 w 50"/>
                <a:gd name="T45" fmla="*/ 58 h 95"/>
                <a:gd name="T46" fmla="*/ 5 w 50"/>
                <a:gd name="T47" fmla="*/ 52 h 95"/>
                <a:gd name="T48" fmla="*/ 8 w 50"/>
                <a:gd name="T49" fmla="*/ 47 h 95"/>
                <a:gd name="T50" fmla="*/ 13 w 50"/>
                <a:gd name="T51" fmla="*/ 43 h 95"/>
                <a:gd name="T52" fmla="*/ 20 w 50"/>
                <a:gd name="T53" fmla="*/ 35 h 95"/>
                <a:gd name="T54" fmla="*/ 25 w 50"/>
                <a:gd name="T55" fmla="*/ 26 h 95"/>
                <a:gd name="T56" fmla="*/ 20 w 50"/>
                <a:gd name="T57" fmla="*/ 30 h 95"/>
                <a:gd name="T58" fmla="*/ 16 w 50"/>
                <a:gd name="T59" fmla="*/ 39 h 95"/>
                <a:gd name="T60" fmla="*/ 10 w 50"/>
                <a:gd name="T61" fmla="*/ 45 h 95"/>
                <a:gd name="T62" fmla="*/ 16 w 50"/>
                <a:gd name="T63" fmla="*/ 35 h 95"/>
                <a:gd name="T64" fmla="*/ 21 w 50"/>
                <a:gd name="T65" fmla="*/ 21 h 95"/>
                <a:gd name="T66" fmla="*/ 28 w 50"/>
                <a:gd name="T67" fmla="*/ 9 h 95"/>
                <a:gd name="T68" fmla="*/ 31 w 50"/>
                <a:gd name="T69" fmla="*/ 3 h 95"/>
                <a:gd name="T70" fmla="*/ 41 w 50"/>
                <a:gd name="T71" fmla="*/ 0 h 9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
                <a:gd name="T109" fmla="*/ 0 h 95"/>
                <a:gd name="T110" fmla="*/ 50 w 50"/>
                <a:gd name="T111" fmla="*/ 95 h 9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 h="95">
                  <a:moveTo>
                    <a:pt x="41" y="0"/>
                  </a:moveTo>
                  <a:lnTo>
                    <a:pt x="49" y="3"/>
                  </a:lnTo>
                  <a:lnTo>
                    <a:pt x="45" y="6"/>
                  </a:lnTo>
                  <a:lnTo>
                    <a:pt x="41" y="11"/>
                  </a:lnTo>
                  <a:lnTo>
                    <a:pt x="33" y="17"/>
                  </a:lnTo>
                  <a:lnTo>
                    <a:pt x="29" y="31"/>
                  </a:lnTo>
                  <a:lnTo>
                    <a:pt x="25" y="41"/>
                  </a:lnTo>
                  <a:lnTo>
                    <a:pt x="20" y="51"/>
                  </a:lnTo>
                  <a:lnTo>
                    <a:pt x="16" y="55"/>
                  </a:lnTo>
                  <a:lnTo>
                    <a:pt x="21" y="52"/>
                  </a:lnTo>
                  <a:lnTo>
                    <a:pt x="26" y="43"/>
                  </a:lnTo>
                  <a:lnTo>
                    <a:pt x="21" y="55"/>
                  </a:lnTo>
                  <a:lnTo>
                    <a:pt x="18" y="66"/>
                  </a:lnTo>
                  <a:lnTo>
                    <a:pt x="15" y="79"/>
                  </a:lnTo>
                  <a:lnTo>
                    <a:pt x="12" y="83"/>
                  </a:lnTo>
                  <a:lnTo>
                    <a:pt x="9" y="87"/>
                  </a:lnTo>
                  <a:lnTo>
                    <a:pt x="6" y="91"/>
                  </a:lnTo>
                  <a:lnTo>
                    <a:pt x="1" y="94"/>
                  </a:lnTo>
                  <a:lnTo>
                    <a:pt x="0" y="86"/>
                  </a:lnTo>
                  <a:lnTo>
                    <a:pt x="0" y="80"/>
                  </a:lnTo>
                  <a:lnTo>
                    <a:pt x="0" y="72"/>
                  </a:lnTo>
                  <a:lnTo>
                    <a:pt x="0" y="66"/>
                  </a:lnTo>
                  <a:lnTo>
                    <a:pt x="0" y="58"/>
                  </a:lnTo>
                  <a:lnTo>
                    <a:pt x="5" y="52"/>
                  </a:lnTo>
                  <a:lnTo>
                    <a:pt x="8" y="47"/>
                  </a:lnTo>
                  <a:lnTo>
                    <a:pt x="13" y="43"/>
                  </a:lnTo>
                  <a:lnTo>
                    <a:pt x="20" y="35"/>
                  </a:lnTo>
                  <a:lnTo>
                    <a:pt x="25" y="26"/>
                  </a:lnTo>
                  <a:lnTo>
                    <a:pt x="20" y="30"/>
                  </a:lnTo>
                  <a:lnTo>
                    <a:pt x="16" y="39"/>
                  </a:lnTo>
                  <a:lnTo>
                    <a:pt x="10" y="45"/>
                  </a:lnTo>
                  <a:lnTo>
                    <a:pt x="16" y="35"/>
                  </a:lnTo>
                  <a:lnTo>
                    <a:pt x="21" y="21"/>
                  </a:lnTo>
                  <a:lnTo>
                    <a:pt x="28" y="9"/>
                  </a:lnTo>
                  <a:lnTo>
                    <a:pt x="31" y="3"/>
                  </a:lnTo>
                  <a:lnTo>
                    <a:pt x="41" y="0"/>
                  </a:lnTo>
                </a:path>
              </a:pathLst>
            </a:custGeom>
            <a:solidFill>
              <a:srgbClr val="0000FF"/>
            </a:solidFill>
            <a:ln w="9525" cap="rnd">
              <a:noFill/>
              <a:round/>
              <a:headEnd type="none" w="sm" len="sm"/>
              <a:tailEnd type="none" w="sm" len="sm"/>
            </a:ln>
          </p:spPr>
          <p:txBody>
            <a:bodyPr/>
            <a:lstStyle/>
            <a:p>
              <a:endParaRPr lang="es-ES"/>
            </a:p>
          </p:txBody>
        </p:sp>
        <p:sp>
          <p:nvSpPr>
            <p:cNvPr id="108855" name="Freeform 58"/>
            <p:cNvSpPr>
              <a:spLocks/>
            </p:cNvSpPr>
            <p:nvPr/>
          </p:nvSpPr>
          <p:spPr bwMode="auto">
            <a:xfrm>
              <a:off x="905" y="2992"/>
              <a:ext cx="213" cy="291"/>
            </a:xfrm>
            <a:custGeom>
              <a:avLst/>
              <a:gdLst>
                <a:gd name="T0" fmla="*/ 178 w 213"/>
                <a:gd name="T1" fmla="*/ 11 h 291"/>
                <a:gd name="T2" fmla="*/ 188 w 213"/>
                <a:gd name="T3" fmla="*/ 33 h 291"/>
                <a:gd name="T4" fmla="*/ 191 w 213"/>
                <a:gd name="T5" fmla="*/ 63 h 291"/>
                <a:gd name="T6" fmla="*/ 188 w 213"/>
                <a:gd name="T7" fmla="*/ 53 h 291"/>
                <a:gd name="T8" fmla="*/ 180 w 213"/>
                <a:gd name="T9" fmla="*/ 69 h 291"/>
                <a:gd name="T10" fmla="*/ 180 w 213"/>
                <a:gd name="T11" fmla="*/ 100 h 291"/>
                <a:gd name="T12" fmla="*/ 177 w 213"/>
                <a:gd name="T13" fmla="*/ 90 h 291"/>
                <a:gd name="T14" fmla="*/ 159 w 213"/>
                <a:gd name="T15" fmla="*/ 114 h 291"/>
                <a:gd name="T16" fmla="*/ 133 w 213"/>
                <a:gd name="T17" fmla="*/ 133 h 291"/>
                <a:gd name="T18" fmla="*/ 133 w 213"/>
                <a:gd name="T19" fmla="*/ 142 h 291"/>
                <a:gd name="T20" fmla="*/ 127 w 213"/>
                <a:gd name="T21" fmla="*/ 140 h 291"/>
                <a:gd name="T22" fmla="*/ 123 w 213"/>
                <a:gd name="T23" fmla="*/ 154 h 291"/>
                <a:gd name="T24" fmla="*/ 121 w 213"/>
                <a:gd name="T25" fmla="*/ 162 h 291"/>
                <a:gd name="T26" fmla="*/ 141 w 213"/>
                <a:gd name="T27" fmla="*/ 177 h 291"/>
                <a:gd name="T28" fmla="*/ 113 w 213"/>
                <a:gd name="T29" fmla="*/ 170 h 291"/>
                <a:gd name="T30" fmla="*/ 131 w 213"/>
                <a:gd name="T31" fmla="*/ 184 h 291"/>
                <a:gd name="T32" fmla="*/ 104 w 213"/>
                <a:gd name="T33" fmla="*/ 174 h 291"/>
                <a:gd name="T34" fmla="*/ 104 w 213"/>
                <a:gd name="T35" fmla="*/ 181 h 291"/>
                <a:gd name="T36" fmla="*/ 96 w 213"/>
                <a:gd name="T37" fmla="*/ 178 h 291"/>
                <a:gd name="T38" fmla="*/ 39 w 213"/>
                <a:gd name="T39" fmla="*/ 197 h 291"/>
                <a:gd name="T40" fmla="*/ 10 w 213"/>
                <a:gd name="T41" fmla="*/ 224 h 291"/>
                <a:gd name="T42" fmla="*/ 19 w 213"/>
                <a:gd name="T43" fmla="*/ 290 h 291"/>
                <a:gd name="T44" fmla="*/ 53 w 213"/>
                <a:gd name="T45" fmla="*/ 269 h 291"/>
                <a:gd name="T46" fmla="*/ 83 w 213"/>
                <a:gd name="T47" fmla="*/ 245 h 291"/>
                <a:gd name="T48" fmla="*/ 70 w 213"/>
                <a:gd name="T49" fmla="*/ 242 h 291"/>
                <a:gd name="T50" fmla="*/ 80 w 213"/>
                <a:gd name="T51" fmla="*/ 238 h 291"/>
                <a:gd name="T52" fmla="*/ 100 w 213"/>
                <a:gd name="T53" fmla="*/ 242 h 291"/>
                <a:gd name="T54" fmla="*/ 60 w 213"/>
                <a:gd name="T55" fmla="*/ 221 h 291"/>
                <a:gd name="T56" fmla="*/ 181 w 213"/>
                <a:gd name="T57" fmla="*/ 238 h 291"/>
                <a:gd name="T58" fmla="*/ 204 w 213"/>
                <a:gd name="T59" fmla="*/ 226 h 291"/>
                <a:gd name="T60" fmla="*/ 207 w 213"/>
                <a:gd name="T61" fmla="*/ 199 h 291"/>
                <a:gd name="T62" fmla="*/ 194 w 213"/>
                <a:gd name="T63" fmla="*/ 163 h 291"/>
                <a:gd name="T64" fmla="*/ 168 w 213"/>
                <a:gd name="T65" fmla="*/ 180 h 291"/>
                <a:gd name="T66" fmla="*/ 183 w 213"/>
                <a:gd name="T67" fmla="*/ 154 h 291"/>
                <a:gd name="T68" fmla="*/ 168 w 213"/>
                <a:gd name="T69" fmla="*/ 147 h 291"/>
                <a:gd name="T70" fmla="*/ 177 w 213"/>
                <a:gd name="T71" fmla="*/ 133 h 291"/>
                <a:gd name="T72" fmla="*/ 185 w 213"/>
                <a:gd name="T73" fmla="*/ 140 h 291"/>
                <a:gd name="T74" fmla="*/ 204 w 213"/>
                <a:gd name="T75" fmla="*/ 99 h 291"/>
                <a:gd name="T76" fmla="*/ 204 w 213"/>
                <a:gd name="T77" fmla="*/ 59 h 291"/>
                <a:gd name="T78" fmla="*/ 208 w 213"/>
                <a:gd name="T79" fmla="*/ 84 h 291"/>
                <a:gd name="T80" fmla="*/ 210 w 213"/>
                <a:gd name="T81" fmla="*/ 54 h 291"/>
                <a:gd name="T82" fmla="*/ 197 w 213"/>
                <a:gd name="T83" fmla="*/ 28 h 291"/>
                <a:gd name="T84" fmla="*/ 212 w 213"/>
                <a:gd name="T85" fmla="*/ 52 h 291"/>
                <a:gd name="T86" fmla="*/ 202 w 213"/>
                <a:gd name="T87" fmla="*/ 23 h 291"/>
                <a:gd name="T88" fmla="*/ 182 w 213"/>
                <a:gd name="T89" fmla="*/ 0 h 29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3"/>
                <a:gd name="T136" fmla="*/ 0 h 291"/>
                <a:gd name="T137" fmla="*/ 213 w 213"/>
                <a:gd name="T138" fmla="*/ 291 h 29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3" h="291">
                  <a:moveTo>
                    <a:pt x="167" y="3"/>
                  </a:moveTo>
                  <a:lnTo>
                    <a:pt x="172" y="9"/>
                  </a:lnTo>
                  <a:lnTo>
                    <a:pt x="178" y="11"/>
                  </a:lnTo>
                  <a:lnTo>
                    <a:pt x="185" y="20"/>
                  </a:lnTo>
                  <a:lnTo>
                    <a:pt x="188" y="25"/>
                  </a:lnTo>
                  <a:lnTo>
                    <a:pt x="188" y="33"/>
                  </a:lnTo>
                  <a:lnTo>
                    <a:pt x="188" y="41"/>
                  </a:lnTo>
                  <a:lnTo>
                    <a:pt x="189" y="52"/>
                  </a:lnTo>
                  <a:lnTo>
                    <a:pt x="191" y="63"/>
                  </a:lnTo>
                  <a:lnTo>
                    <a:pt x="192" y="76"/>
                  </a:lnTo>
                  <a:lnTo>
                    <a:pt x="189" y="63"/>
                  </a:lnTo>
                  <a:lnTo>
                    <a:pt x="188" y="53"/>
                  </a:lnTo>
                  <a:lnTo>
                    <a:pt x="188" y="47"/>
                  </a:lnTo>
                  <a:lnTo>
                    <a:pt x="182" y="57"/>
                  </a:lnTo>
                  <a:lnTo>
                    <a:pt x="180" y="69"/>
                  </a:lnTo>
                  <a:lnTo>
                    <a:pt x="178" y="77"/>
                  </a:lnTo>
                  <a:lnTo>
                    <a:pt x="180" y="88"/>
                  </a:lnTo>
                  <a:lnTo>
                    <a:pt x="180" y="100"/>
                  </a:lnTo>
                  <a:lnTo>
                    <a:pt x="178" y="114"/>
                  </a:lnTo>
                  <a:lnTo>
                    <a:pt x="177" y="100"/>
                  </a:lnTo>
                  <a:lnTo>
                    <a:pt x="177" y="90"/>
                  </a:lnTo>
                  <a:lnTo>
                    <a:pt x="175" y="81"/>
                  </a:lnTo>
                  <a:lnTo>
                    <a:pt x="167" y="102"/>
                  </a:lnTo>
                  <a:lnTo>
                    <a:pt x="159" y="114"/>
                  </a:lnTo>
                  <a:lnTo>
                    <a:pt x="156" y="119"/>
                  </a:lnTo>
                  <a:lnTo>
                    <a:pt x="150" y="129"/>
                  </a:lnTo>
                  <a:lnTo>
                    <a:pt x="133" y="133"/>
                  </a:lnTo>
                  <a:lnTo>
                    <a:pt x="126" y="133"/>
                  </a:lnTo>
                  <a:lnTo>
                    <a:pt x="127" y="137"/>
                  </a:lnTo>
                  <a:lnTo>
                    <a:pt x="133" y="142"/>
                  </a:lnTo>
                  <a:lnTo>
                    <a:pt x="150" y="152"/>
                  </a:lnTo>
                  <a:lnTo>
                    <a:pt x="136" y="145"/>
                  </a:lnTo>
                  <a:lnTo>
                    <a:pt x="127" y="140"/>
                  </a:lnTo>
                  <a:lnTo>
                    <a:pt x="119" y="134"/>
                  </a:lnTo>
                  <a:lnTo>
                    <a:pt x="119" y="146"/>
                  </a:lnTo>
                  <a:lnTo>
                    <a:pt x="123" y="154"/>
                  </a:lnTo>
                  <a:lnTo>
                    <a:pt x="132" y="158"/>
                  </a:lnTo>
                  <a:lnTo>
                    <a:pt x="121" y="158"/>
                  </a:lnTo>
                  <a:lnTo>
                    <a:pt x="121" y="162"/>
                  </a:lnTo>
                  <a:lnTo>
                    <a:pt x="123" y="166"/>
                  </a:lnTo>
                  <a:lnTo>
                    <a:pt x="127" y="170"/>
                  </a:lnTo>
                  <a:lnTo>
                    <a:pt x="141" y="177"/>
                  </a:lnTo>
                  <a:lnTo>
                    <a:pt x="121" y="170"/>
                  </a:lnTo>
                  <a:lnTo>
                    <a:pt x="118" y="170"/>
                  </a:lnTo>
                  <a:lnTo>
                    <a:pt x="113" y="170"/>
                  </a:lnTo>
                  <a:lnTo>
                    <a:pt x="113" y="174"/>
                  </a:lnTo>
                  <a:lnTo>
                    <a:pt x="119" y="178"/>
                  </a:lnTo>
                  <a:lnTo>
                    <a:pt x="131" y="184"/>
                  </a:lnTo>
                  <a:lnTo>
                    <a:pt x="113" y="178"/>
                  </a:lnTo>
                  <a:lnTo>
                    <a:pt x="109" y="173"/>
                  </a:lnTo>
                  <a:lnTo>
                    <a:pt x="104" y="174"/>
                  </a:lnTo>
                  <a:lnTo>
                    <a:pt x="100" y="176"/>
                  </a:lnTo>
                  <a:lnTo>
                    <a:pt x="101" y="180"/>
                  </a:lnTo>
                  <a:lnTo>
                    <a:pt x="104" y="181"/>
                  </a:lnTo>
                  <a:lnTo>
                    <a:pt x="113" y="188"/>
                  </a:lnTo>
                  <a:lnTo>
                    <a:pt x="101" y="184"/>
                  </a:lnTo>
                  <a:lnTo>
                    <a:pt x="96" y="178"/>
                  </a:lnTo>
                  <a:lnTo>
                    <a:pt x="88" y="181"/>
                  </a:lnTo>
                  <a:lnTo>
                    <a:pt x="62" y="189"/>
                  </a:lnTo>
                  <a:lnTo>
                    <a:pt x="39" y="197"/>
                  </a:lnTo>
                  <a:lnTo>
                    <a:pt x="22" y="203"/>
                  </a:lnTo>
                  <a:lnTo>
                    <a:pt x="18" y="213"/>
                  </a:lnTo>
                  <a:lnTo>
                    <a:pt x="10" y="224"/>
                  </a:lnTo>
                  <a:lnTo>
                    <a:pt x="2" y="247"/>
                  </a:lnTo>
                  <a:lnTo>
                    <a:pt x="0" y="284"/>
                  </a:lnTo>
                  <a:lnTo>
                    <a:pt x="19" y="290"/>
                  </a:lnTo>
                  <a:lnTo>
                    <a:pt x="36" y="287"/>
                  </a:lnTo>
                  <a:lnTo>
                    <a:pt x="54" y="282"/>
                  </a:lnTo>
                  <a:lnTo>
                    <a:pt x="53" y="269"/>
                  </a:lnTo>
                  <a:lnTo>
                    <a:pt x="47" y="250"/>
                  </a:lnTo>
                  <a:lnTo>
                    <a:pt x="79" y="247"/>
                  </a:lnTo>
                  <a:lnTo>
                    <a:pt x="83" y="245"/>
                  </a:lnTo>
                  <a:lnTo>
                    <a:pt x="64" y="242"/>
                  </a:lnTo>
                  <a:lnTo>
                    <a:pt x="33" y="230"/>
                  </a:lnTo>
                  <a:lnTo>
                    <a:pt x="70" y="242"/>
                  </a:lnTo>
                  <a:lnTo>
                    <a:pt x="86" y="244"/>
                  </a:lnTo>
                  <a:lnTo>
                    <a:pt x="98" y="242"/>
                  </a:lnTo>
                  <a:lnTo>
                    <a:pt x="80" y="238"/>
                  </a:lnTo>
                  <a:lnTo>
                    <a:pt x="42" y="226"/>
                  </a:lnTo>
                  <a:lnTo>
                    <a:pt x="83" y="236"/>
                  </a:lnTo>
                  <a:lnTo>
                    <a:pt x="100" y="242"/>
                  </a:lnTo>
                  <a:lnTo>
                    <a:pt x="104" y="242"/>
                  </a:lnTo>
                  <a:lnTo>
                    <a:pt x="88" y="234"/>
                  </a:lnTo>
                  <a:lnTo>
                    <a:pt x="60" y="221"/>
                  </a:lnTo>
                  <a:lnTo>
                    <a:pt x="92" y="234"/>
                  </a:lnTo>
                  <a:lnTo>
                    <a:pt x="109" y="240"/>
                  </a:lnTo>
                  <a:lnTo>
                    <a:pt x="181" y="238"/>
                  </a:lnTo>
                  <a:lnTo>
                    <a:pt x="189" y="235"/>
                  </a:lnTo>
                  <a:lnTo>
                    <a:pt x="198" y="234"/>
                  </a:lnTo>
                  <a:lnTo>
                    <a:pt x="204" y="226"/>
                  </a:lnTo>
                  <a:lnTo>
                    <a:pt x="208" y="218"/>
                  </a:lnTo>
                  <a:lnTo>
                    <a:pt x="209" y="210"/>
                  </a:lnTo>
                  <a:lnTo>
                    <a:pt x="207" y="199"/>
                  </a:lnTo>
                  <a:lnTo>
                    <a:pt x="201" y="185"/>
                  </a:lnTo>
                  <a:lnTo>
                    <a:pt x="197" y="173"/>
                  </a:lnTo>
                  <a:lnTo>
                    <a:pt x="194" y="163"/>
                  </a:lnTo>
                  <a:lnTo>
                    <a:pt x="189" y="162"/>
                  </a:lnTo>
                  <a:lnTo>
                    <a:pt x="182" y="169"/>
                  </a:lnTo>
                  <a:lnTo>
                    <a:pt x="168" y="180"/>
                  </a:lnTo>
                  <a:lnTo>
                    <a:pt x="182" y="168"/>
                  </a:lnTo>
                  <a:lnTo>
                    <a:pt x="188" y="160"/>
                  </a:lnTo>
                  <a:lnTo>
                    <a:pt x="183" y="154"/>
                  </a:lnTo>
                  <a:lnTo>
                    <a:pt x="167" y="148"/>
                  </a:lnTo>
                  <a:lnTo>
                    <a:pt x="152" y="142"/>
                  </a:lnTo>
                  <a:lnTo>
                    <a:pt x="168" y="147"/>
                  </a:lnTo>
                  <a:lnTo>
                    <a:pt x="183" y="151"/>
                  </a:lnTo>
                  <a:lnTo>
                    <a:pt x="182" y="141"/>
                  </a:lnTo>
                  <a:lnTo>
                    <a:pt x="177" y="133"/>
                  </a:lnTo>
                  <a:lnTo>
                    <a:pt x="172" y="122"/>
                  </a:lnTo>
                  <a:lnTo>
                    <a:pt x="178" y="133"/>
                  </a:lnTo>
                  <a:lnTo>
                    <a:pt x="185" y="140"/>
                  </a:lnTo>
                  <a:lnTo>
                    <a:pt x="192" y="137"/>
                  </a:lnTo>
                  <a:lnTo>
                    <a:pt x="197" y="118"/>
                  </a:lnTo>
                  <a:lnTo>
                    <a:pt x="204" y="99"/>
                  </a:lnTo>
                  <a:lnTo>
                    <a:pt x="207" y="86"/>
                  </a:lnTo>
                  <a:lnTo>
                    <a:pt x="204" y="74"/>
                  </a:lnTo>
                  <a:lnTo>
                    <a:pt x="204" y="59"/>
                  </a:lnTo>
                  <a:lnTo>
                    <a:pt x="207" y="68"/>
                  </a:lnTo>
                  <a:lnTo>
                    <a:pt x="208" y="76"/>
                  </a:lnTo>
                  <a:lnTo>
                    <a:pt x="208" y="84"/>
                  </a:lnTo>
                  <a:lnTo>
                    <a:pt x="210" y="70"/>
                  </a:lnTo>
                  <a:lnTo>
                    <a:pt x="210" y="62"/>
                  </a:lnTo>
                  <a:lnTo>
                    <a:pt x="210" y="54"/>
                  </a:lnTo>
                  <a:lnTo>
                    <a:pt x="208" y="44"/>
                  </a:lnTo>
                  <a:lnTo>
                    <a:pt x="204" y="35"/>
                  </a:lnTo>
                  <a:lnTo>
                    <a:pt x="197" y="28"/>
                  </a:lnTo>
                  <a:lnTo>
                    <a:pt x="204" y="34"/>
                  </a:lnTo>
                  <a:lnTo>
                    <a:pt x="207" y="41"/>
                  </a:lnTo>
                  <a:lnTo>
                    <a:pt x="212" y="52"/>
                  </a:lnTo>
                  <a:lnTo>
                    <a:pt x="210" y="43"/>
                  </a:lnTo>
                  <a:lnTo>
                    <a:pt x="208" y="33"/>
                  </a:lnTo>
                  <a:lnTo>
                    <a:pt x="202" y="23"/>
                  </a:lnTo>
                  <a:lnTo>
                    <a:pt x="198" y="10"/>
                  </a:lnTo>
                  <a:lnTo>
                    <a:pt x="191" y="6"/>
                  </a:lnTo>
                  <a:lnTo>
                    <a:pt x="182" y="0"/>
                  </a:lnTo>
                  <a:lnTo>
                    <a:pt x="175" y="0"/>
                  </a:lnTo>
                  <a:lnTo>
                    <a:pt x="167" y="3"/>
                  </a:lnTo>
                </a:path>
              </a:pathLst>
            </a:custGeom>
            <a:solidFill>
              <a:srgbClr val="0000FF"/>
            </a:solidFill>
            <a:ln w="9525" cap="rnd">
              <a:noFill/>
              <a:round/>
              <a:headEnd type="none" w="sm" len="sm"/>
              <a:tailEnd type="none" w="sm" len="sm"/>
            </a:ln>
          </p:spPr>
          <p:txBody>
            <a:bodyPr/>
            <a:lstStyle/>
            <a:p>
              <a:endParaRPr lang="es-ES"/>
            </a:p>
          </p:txBody>
        </p:sp>
        <p:sp>
          <p:nvSpPr>
            <p:cNvPr id="108856" name="Freeform 59"/>
            <p:cNvSpPr>
              <a:spLocks/>
            </p:cNvSpPr>
            <p:nvPr/>
          </p:nvSpPr>
          <p:spPr bwMode="auto">
            <a:xfrm>
              <a:off x="1096" y="3135"/>
              <a:ext cx="28" cy="27"/>
            </a:xfrm>
            <a:custGeom>
              <a:avLst/>
              <a:gdLst>
                <a:gd name="T0" fmla="*/ 22 w 28"/>
                <a:gd name="T1" fmla="*/ 0 h 27"/>
                <a:gd name="T2" fmla="*/ 0 w 28"/>
                <a:gd name="T3" fmla="*/ 0 h 27"/>
                <a:gd name="T4" fmla="*/ 0 w 28"/>
                <a:gd name="T5" fmla="*/ 10 h 27"/>
                <a:gd name="T6" fmla="*/ 2 w 28"/>
                <a:gd name="T7" fmla="*/ 22 h 27"/>
                <a:gd name="T8" fmla="*/ 22 w 28"/>
                <a:gd name="T9" fmla="*/ 26 h 27"/>
                <a:gd name="T10" fmla="*/ 27 w 28"/>
                <a:gd name="T11" fmla="*/ 20 h 27"/>
                <a:gd name="T12" fmla="*/ 27 w 28"/>
                <a:gd name="T13" fmla="*/ 6 h 27"/>
                <a:gd name="T14" fmla="*/ 22 w 28"/>
                <a:gd name="T15" fmla="*/ 0 h 27"/>
                <a:gd name="T16" fmla="*/ 0 60000 65536"/>
                <a:gd name="T17" fmla="*/ 0 60000 65536"/>
                <a:gd name="T18" fmla="*/ 0 60000 65536"/>
                <a:gd name="T19" fmla="*/ 0 60000 65536"/>
                <a:gd name="T20" fmla="*/ 0 60000 65536"/>
                <a:gd name="T21" fmla="*/ 0 60000 65536"/>
                <a:gd name="T22" fmla="*/ 0 60000 65536"/>
                <a:gd name="T23" fmla="*/ 0 60000 65536"/>
                <a:gd name="T24" fmla="*/ 0 w 28"/>
                <a:gd name="T25" fmla="*/ 0 h 27"/>
                <a:gd name="T26" fmla="*/ 28 w 28"/>
                <a:gd name="T27" fmla="*/ 27 h 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 h="27">
                  <a:moveTo>
                    <a:pt x="22" y="0"/>
                  </a:moveTo>
                  <a:lnTo>
                    <a:pt x="0" y="0"/>
                  </a:lnTo>
                  <a:lnTo>
                    <a:pt x="0" y="10"/>
                  </a:lnTo>
                  <a:lnTo>
                    <a:pt x="2" y="22"/>
                  </a:lnTo>
                  <a:lnTo>
                    <a:pt x="22" y="26"/>
                  </a:lnTo>
                  <a:lnTo>
                    <a:pt x="27" y="20"/>
                  </a:lnTo>
                  <a:lnTo>
                    <a:pt x="27" y="6"/>
                  </a:lnTo>
                  <a:lnTo>
                    <a:pt x="22" y="0"/>
                  </a:lnTo>
                </a:path>
              </a:pathLst>
            </a:custGeom>
            <a:solidFill>
              <a:srgbClr val="004040"/>
            </a:solidFill>
            <a:ln w="9525" cap="rnd">
              <a:noFill/>
              <a:round/>
              <a:headEnd type="none" w="sm" len="sm"/>
              <a:tailEnd type="none" w="sm" len="sm"/>
            </a:ln>
          </p:spPr>
          <p:txBody>
            <a:bodyPr/>
            <a:lstStyle/>
            <a:p>
              <a:endParaRPr lang="es-ES"/>
            </a:p>
          </p:txBody>
        </p:sp>
        <p:sp>
          <p:nvSpPr>
            <p:cNvPr id="108857" name="Freeform 60"/>
            <p:cNvSpPr>
              <a:spLocks/>
            </p:cNvSpPr>
            <p:nvPr/>
          </p:nvSpPr>
          <p:spPr bwMode="auto">
            <a:xfrm>
              <a:off x="991" y="3209"/>
              <a:ext cx="94" cy="26"/>
            </a:xfrm>
            <a:custGeom>
              <a:avLst/>
              <a:gdLst>
                <a:gd name="T0" fmla="*/ 0 w 94"/>
                <a:gd name="T1" fmla="*/ 0 h 26"/>
                <a:gd name="T2" fmla="*/ 23 w 94"/>
                <a:gd name="T3" fmla="*/ 12 h 26"/>
                <a:gd name="T4" fmla="*/ 43 w 94"/>
                <a:gd name="T5" fmla="*/ 15 h 26"/>
                <a:gd name="T6" fmla="*/ 62 w 94"/>
                <a:gd name="T7" fmla="*/ 21 h 26"/>
                <a:gd name="T8" fmla="*/ 78 w 94"/>
                <a:gd name="T9" fmla="*/ 21 h 26"/>
                <a:gd name="T10" fmla="*/ 93 w 94"/>
                <a:gd name="T11" fmla="*/ 21 h 26"/>
                <a:gd name="T12" fmla="*/ 78 w 94"/>
                <a:gd name="T13" fmla="*/ 25 h 26"/>
                <a:gd name="T14" fmla="*/ 54 w 94"/>
                <a:gd name="T15" fmla="*/ 25 h 26"/>
                <a:gd name="T16" fmla="*/ 31 w 94"/>
                <a:gd name="T17" fmla="*/ 17 h 26"/>
                <a:gd name="T18" fmla="*/ 19 w 94"/>
                <a:gd name="T19" fmla="*/ 12 h 26"/>
                <a:gd name="T20" fmla="*/ 0 w 94"/>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26"/>
                <a:gd name="T35" fmla="*/ 94 w 94"/>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26">
                  <a:moveTo>
                    <a:pt x="0" y="0"/>
                  </a:moveTo>
                  <a:lnTo>
                    <a:pt x="23" y="12"/>
                  </a:lnTo>
                  <a:lnTo>
                    <a:pt x="43" y="15"/>
                  </a:lnTo>
                  <a:lnTo>
                    <a:pt x="62" y="21"/>
                  </a:lnTo>
                  <a:lnTo>
                    <a:pt x="78" y="21"/>
                  </a:lnTo>
                  <a:lnTo>
                    <a:pt x="93" y="21"/>
                  </a:lnTo>
                  <a:lnTo>
                    <a:pt x="78" y="25"/>
                  </a:lnTo>
                  <a:lnTo>
                    <a:pt x="54" y="25"/>
                  </a:lnTo>
                  <a:lnTo>
                    <a:pt x="31" y="17"/>
                  </a:lnTo>
                  <a:lnTo>
                    <a:pt x="19" y="12"/>
                  </a:lnTo>
                  <a:lnTo>
                    <a:pt x="0" y="0"/>
                  </a:lnTo>
                </a:path>
              </a:pathLst>
            </a:custGeom>
            <a:solidFill>
              <a:srgbClr val="002020"/>
            </a:solidFill>
            <a:ln w="9525" cap="rnd">
              <a:noFill/>
              <a:round/>
              <a:headEnd type="none" w="sm" len="sm"/>
              <a:tailEnd type="none" w="sm" len="sm"/>
            </a:ln>
          </p:spPr>
          <p:txBody>
            <a:bodyPr/>
            <a:lstStyle/>
            <a:p>
              <a:endParaRPr lang="es-ES"/>
            </a:p>
          </p:txBody>
        </p:sp>
        <p:sp>
          <p:nvSpPr>
            <p:cNvPr id="108858" name="Freeform 61"/>
            <p:cNvSpPr>
              <a:spLocks/>
            </p:cNvSpPr>
            <p:nvPr/>
          </p:nvSpPr>
          <p:spPr bwMode="auto">
            <a:xfrm>
              <a:off x="1010" y="2892"/>
              <a:ext cx="105" cy="122"/>
            </a:xfrm>
            <a:custGeom>
              <a:avLst/>
              <a:gdLst>
                <a:gd name="T0" fmla="*/ 43 w 105"/>
                <a:gd name="T1" fmla="*/ 57 h 122"/>
                <a:gd name="T2" fmla="*/ 43 w 105"/>
                <a:gd name="T3" fmla="*/ 52 h 122"/>
                <a:gd name="T4" fmla="*/ 43 w 105"/>
                <a:gd name="T5" fmla="*/ 58 h 122"/>
                <a:gd name="T6" fmla="*/ 40 w 105"/>
                <a:gd name="T7" fmla="*/ 66 h 122"/>
                <a:gd name="T8" fmla="*/ 40 w 105"/>
                <a:gd name="T9" fmla="*/ 68 h 122"/>
                <a:gd name="T10" fmla="*/ 48 w 105"/>
                <a:gd name="T11" fmla="*/ 68 h 122"/>
                <a:gd name="T12" fmla="*/ 50 w 105"/>
                <a:gd name="T13" fmla="*/ 77 h 122"/>
                <a:gd name="T14" fmla="*/ 57 w 105"/>
                <a:gd name="T15" fmla="*/ 62 h 122"/>
                <a:gd name="T16" fmla="*/ 56 w 105"/>
                <a:gd name="T17" fmla="*/ 68 h 122"/>
                <a:gd name="T18" fmla="*/ 52 w 105"/>
                <a:gd name="T19" fmla="*/ 74 h 122"/>
                <a:gd name="T20" fmla="*/ 48 w 105"/>
                <a:gd name="T21" fmla="*/ 83 h 122"/>
                <a:gd name="T22" fmla="*/ 45 w 105"/>
                <a:gd name="T23" fmla="*/ 93 h 122"/>
                <a:gd name="T24" fmla="*/ 40 w 105"/>
                <a:gd name="T25" fmla="*/ 102 h 122"/>
                <a:gd name="T26" fmla="*/ 36 w 105"/>
                <a:gd name="T27" fmla="*/ 111 h 122"/>
                <a:gd name="T28" fmla="*/ 33 w 105"/>
                <a:gd name="T29" fmla="*/ 121 h 122"/>
                <a:gd name="T30" fmla="*/ 40 w 105"/>
                <a:gd name="T31" fmla="*/ 114 h 122"/>
                <a:gd name="T32" fmla="*/ 43 w 105"/>
                <a:gd name="T33" fmla="*/ 115 h 122"/>
                <a:gd name="T34" fmla="*/ 57 w 105"/>
                <a:gd name="T35" fmla="*/ 109 h 122"/>
                <a:gd name="T36" fmla="*/ 64 w 105"/>
                <a:gd name="T37" fmla="*/ 105 h 122"/>
                <a:gd name="T38" fmla="*/ 73 w 105"/>
                <a:gd name="T39" fmla="*/ 103 h 122"/>
                <a:gd name="T40" fmla="*/ 83 w 105"/>
                <a:gd name="T41" fmla="*/ 103 h 122"/>
                <a:gd name="T42" fmla="*/ 93 w 105"/>
                <a:gd name="T43" fmla="*/ 108 h 122"/>
                <a:gd name="T44" fmla="*/ 92 w 105"/>
                <a:gd name="T45" fmla="*/ 109 h 122"/>
                <a:gd name="T46" fmla="*/ 104 w 105"/>
                <a:gd name="T47" fmla="*/ 109 h 122"/>
                <a:gd name="T48" fmla="*/ 97 w 105"/>
                <a:gd name="T49" fmla="*/ 100 h 122"/>
                <a:gd name="T50" fmla="*/ 90 w 105"/>
                <a:gd name="T51" fmla="*/ 89 h 122"/>
                <a:gd name="T52" fmla="*/ 88 w 105"/>
                <a:gd name="T53" fmla="*/ 79 h 122"/>
                <a:gd name="T54" fmla="*/ 86 w 105"/>
                <a:gd name="T55" fmla="*/ 73 h 122"/>
                <a:gd name="T56" fmla="*/ 89 w 105"/>
                <a:gd name="T57" fmla="*/ 67 h 122"/>
                <a:gd name="T58" fmla="*/ 93 w 105"/>
                <a:gd name="T59" fmla="*/ 61 h 122"/>
                <a:gd name="T60" fmla="*/ 96 w 105"/>
                <a:gd name="T61" fmla="*/ 53 h 122"/>
                <a:gd name="T62" fmla="*/ 97 w 105"/>
                <a:gd name="T63" fmla="*/ 48 h 122"/>
                <a:gd name="T64" fmla="*/ 99 w 105"/>
                <a:gd name="T65" fmla="*/ 41 h 122"/>
                <a:gd name="T66" fmla="*/ 100 w 105"/>
                <a:gd name="T67" fmla="*/ 34 h 122"/>
                <a:gd name="T68" fmla="*/ 97 w 105"/>
                <a:gd name="T69" fmla="*/ 26 h 122"/>
                <a:gd name="T70" fmla="*/ 94 w 105"/>
                <a:gd name="T71" fmla="*/ 21 h 122"/>
                <a:gd name="T72" fmla="*/ 90 w 105"/>
                <a:gd name="T73" fmla="*/ 14 h 122"/>
                <a:gd name="T74" fmla="*/ 84 w 105"/>
                <a:gd name="T75" fmla="*/ 8 h 122"/>
                <a:gd name="T76" fmla="*/ 80 w 105"/>
                <a:gd name="T77" fmla="*/ 3 h 122"/>
                <a:gd name="T78" fmla="*/ 67 w 105"/>
                <a:gd name="T79" fmla="*/ 0 h 122"/>
                <a:gd name="T80" fmla="*/ 59 w 105"/>
                <a:gd name="T81" fmla="*/ 0 h 122"/>
                <a:gd name="T82" fmla="*/ 42 w 105"/>
                <a:gd name="T83" fmla="*/ 0 h 122"/>
                <a:gd name="T84" fmla="*/ 33 w 105"/>
                <a:gd name="T85" fmla="*/ 0 h 122"/>
                <a:gd name="T86" fmla="*/ 24 w 105"/>
                <a:gd name="T87" fmla="*/ 1 h 122"/>
                <a:gd name="T88" fmla="*/ 16 w 105"/>
                <a:gd name="T89" fmla="*/ 5 h 122"/>
                <a:gd name="T90" fmla="*/ 9 w 105"/>
                <a:gd name="T91" fmla="*/ 10 h 122"/>
                <a:gd name="T92" fmla="*/ 0 w 105"/>
                <a:gd name="T93" fmla="*/ 15 h 122"/>
                <a:gd name="T94" fmla="*/ 0 w 105"/>
                <a:gd name="T95" fmla="*/ 24 h 122"/>
                <a:gd name="T96" fmla="*/ 0 w 105"/>
                <a:gd name="T97" fmla="*/ 30 h 122"/>
                <a:gd name="T98" fmla="*/ 0 w 105"/>
                <a:gd name="T99" fmla="*/ 36 h 122"/>
                <a:gd name="T100" fmla="*/ 8 w 105"/>
                <a:gd name="T101" fmla="*/ 30 h 122"/>
                <a:gd name="T102" fmla="*/ 16 w 105"/>
                <a:gd name="T103" fmla="*/ 26 h 122"/>
                <a:gd name="T104" fmla="*/ 27 w 105"/>
                <a:gd name="T105" fmla="*/ 25 h 122"/>
                <a:gd name="T106" fmla="*/ 26 w 105"/>
                <a:gd name="T107" fmla="*/ 35 h 122"/>
                <a:gd name="T108" fmla="*/ 33 w 105"/>
                <a:gd name="T109" fmla="*/ 36 h 122"/>
                <a:gd name="T110" fmla="*/ 35 w 105"/>
                <a:gd name="T111" fmla="*/ 41 h 122"/>
                <a:gd name="T112" fmla="*/ 37 w 105"/>
                <a:gd name="T113" fmla="*/ 45 h 122"/>
                <a:gd name="T114" fmla="*/ 43 w 105"/>
                <a:gd name="T115" fmla="*/ 57 h 12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5"/>
                <a:gd name="T175" fmla="*/ 0 h 122"/>
                <a:gd name="T176" fmla="*/ 105 w 105"/>
                <a:gd name="T177" fmla="*/ 122 h 12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5" h="122">
                  <a:moveTo>
                    <a:pt x="43" y="57"/>
                  </a:moveTo>
                  <a:lnTo>
                    <a:pt x="43" y="52"/>
                  </a:lnTo>
                  <a:lnTo>
                    <a:pt x="43" y="58"/>
                  </a:lnTo>
                  <a:lnTo>
                    <a:pt x="40" y="66"/>
                  </a:lnTo>
                  <a:lnTo>
                    <a:pt x="40" y="68"/>
                  </a:lnTo>
                  <a:lnTo>
                    <a:pt x="48" y="68"/>
                  </a:lnTo>
                  <a:lnTo>
                    <a:pt x="50" y="77"/>
                  </a:lnTo>
                  <a:lnTo>
                    <a:pt x="57" y="62"/>
                  </a:lnTo>
                  <a:lnTo>
                    <a:pt x="56" y="68"/>
                  </a:lnTo>
                  <a:lnTo>
                    <a:pt x="52" y="74"/>
                  </a:lnTo>
                  <a:lnTo>
                    <a:pt x="48" y="83"/>
                  </a:lnTo>
                  <a:lnTo>
                    <a:pt x="45" y="93"/>
                  </a:lnTo>
                  <a:lnTo>
                    <a:pt x="40" y="102"/>
                  </a:lnTo>
                  <a:lnTo>
                    <a:pt x="36" y="111"/>
                  </a:lnTo>
                  <a:lnTo>
                    <a:pt x="33" y="121"/>
                  </a:lnTo>
                  <a:lnTo>
                    <a:pt x="40" y="114"/>
                  </a:lnTo>
                  <a:lnTo>
                    <a:pt x="43" y="115"/>
                  </a:lnTo>
                  <a:lnTo>
                    <a:pt x="57" y="109"/>
                  </a:lnTo>
                  <a:lnTo>
                    <a:pt x="64" y="105"/>
                  </a:lnTo>
                  <a:lnTo>
                    <a:pt x="73" y="103"/>
                  </a:lnTo>
                  <a:lnTo>
                    <a:pt x="83" y="103"/>
                  </a:lnTo>
                  <a:lnTo>
                    <a:pt x="93" y="108"/>
                  </a:lnTo>
                  <a:lnTo>
                    <a:pt x="92" y="109"/>
                  </a:lnTo>
                  <a:lnTo>
                    <a:pt x="104" y="109"/>
                  </a:lnTo>
                  <a:lnTo>
                    <a:pt x="97" y="100"/>
                  </a:lnTo>
                  <a:lnTo>
                    <a:pt x="90" y="89"/>
                  </a:lnTo>
                  <a:lnTo>
                    <a:pt x="88" y="79"/>
                  </a:lnTo>
                  <a:lnTo>
                    <a:pt x="86" y="73"/>
                  </a:lnTo>
                  <a:lnTo>
                    <a:pt x="89" y="67"/>
                  </a:lnTo>
                  <a:lnTo>
                    <a:pt x="93" y="61"/>
                  </a:lnTo>
                  <a:lnTo>
                    <a:pt x="96" y="53"/>
                  </a:lnTo>
                  <a:lnTo>
                    <a:pt x="97" y="48"/>
                  </a:lnTo>
                  <a:lnTo>
                    <a:pt x="99" y="41"/>
                  </a:lnTo>
                  <a:lnTo>
                    <a:pt x="100" y="34"/>
                  </a:lnTo>
                  <a:lnTo>
                    <a:pt x="97" y="26"/>
                  </a:lnTo>
                  <a:lnTo>
                    <a:pt x="94" y="21"/>
                  </a:lnTo>
                  <a:lnTo>
                    <a:pt x="90" y="14"/>
                  </a:lnTo>
                  <a:lnTo>
                    <a:pt x="84" y="8"/>
                  </a:lnTo>
                  <a:lnTo>
                    <a:pt x="80" y="3"/>
                  </a:lnTo>
                  <a:lnTo>
                    <a:pt x="67" y="0"/>
                  </a:lnTo>
                  <a:lnTo>
                    <a:pt x="59" y="0"/>
                  </a:lnTo>
                  <a:lnTo>
                    <a:pt x="42" y="0"/>
                  </a:lnTo>
                  <a:lnTo>
                    <a:pt x="33" y="0"/>
                  </a:lnTo>
                  <a:lnTo>
                    <a:pt x="24" y="1"/>
                  </a:lnTo>
                  <a:lnTo>
                    <a:pt x="16" y="5"/>
                  </a:lnTo>
                  <a:lnTo>
                    <a:pt x="9" y="10"/>
                  </a:lnTo>
                  <a:lnTo>
                    <a:pt x="0" y="15"/>
                  </a:lnTo>
                  <a:lnTo>
                    <a:pt x="0" y="24"/>
                  </a:lnTo>
                  <a:lnTo>
                    <a:pt x="0" y="30"/>
                  </a:lnTo>
                  <a:lnTo>
                    <a:pt x="0" y="36"/>
                  </a:lnTo>
                  <a:lnTo>
                    <a:pt x="8" y="30"/>
                  </a:lnTo>
                  <a:lnTo>
                    <a:pt x="16" y="26"/>
                  </a:lnTo>
                  <a:lnTo>
                    <a:pt x="27" y="25"/>
                  </a:lnTo>
                  <a:lnTo>
                    <a:pt x="26" y="35"/>
                  </a:lnTo>
                  <a:lnTo>
                    <a:pt x="33" y="36"/>
                  </a:lnTo>
                  <a:lnTo>
                    <a:pt x="35" y="41"/>
                  </a:lnTo>
                  <a:lnTo>
                    <a:pt x="37" y="45"/>
                  </a:lnTo>
                  <a:lnTo>
                    <a:pt x="43" y="57"/>
                  </a:lnTo>
                </a:path>
              </a:pathLst>
            </a:custGeom>
            <a:solidFill>
              <a:srgbClr val="000000"/>
            </a:solidFill>
            <a:ln w="9525" cap="rnd">
              <a:noFill/>
              <a:round/>
              <a:headEnd type="none" w="sm" len="sm"/>
              <a:tailEnd type="none" w="sm" len="sm"/>
            </a:ln>
          </p:spPr>
          <p:txBody>
            <a:bodyPr/>
            <a:lstStyle/>
            <a:p>
              <a:endParaRPr lang="es-ES"/>
            </a:p>
          </p:txBody>
        </p:sp>
        <p:sp>
          <p:nvSpPr>
            <p:cNvPr id="108859" name="Freeform 62"/>
            <p:cNvSpPr>
              <a:spLocks/>
            </p:cNvSpPr>
            <p:nvPr/>
          </p:nvSpPr>
          <p:spPr bwMode="auto">
            <a:xfrm>
              <a:off x="1050" y="3073"/>
              <a:ext cx="122" cy="174"/>
            </a:xfrm>
            <a:custGeom>
              <a:avLst/>
              <a:gdLst>
                <a:gd name="T0" fmla="*/ 52 w 122"/>
                <a:gd name="T1" fmla="*/ 23 h 174"/>
                <a:gd name="T2" fmla="*/ 74 w 122"/>
                <a:gd name="T3" fmla="*/ 21 h 174"/>
                <a:gd name="T4" fmla="*/ 89 w 122"/>
                <a:gd name="T5" fmla="*/ 18 h 174"/>
                <a:gd name="T6" fmla="*/ 92 w 122"/>
                <a:gd name="T7" fmla="*/ 10 h 174"/>
                <a:gd name="T8" fmla="*/ 92 w 122"/>
                <a:gd name="T9" fmla="*/ 6 h 174"/>
                <a:gd name="T10" fmla="*/ 97 w 122"/>
                <a:gd name="T11" fmla="*/ 0 h 174"/>
                <a:gd name="T12" fmla="*/ 109 w 122"/>
                <a:gd name="T13" fmla="*/ 0 h 174"/>
                <a:gd name="T14" fmla="*/ 121 w 122"/>
                <a:gd name="T15" fmla="*/ 0 h 174"/>
                <a:gd name="T16" fmla="*/ 106 w 122"/>
                <a:gd name="T17" fmla="*/ 134 h 174"/>
                <a:gd name="T18" fmla="*/ 97 w 122"/>
                <a:gd name="T19" fmla="*/ 144 h 174"/>
                <a:gd name="T20" fmla="*/ 84 w 122"/>
                <a:gd name="T21" fmla="*/ 158 h 174"/>
                <a:gd name="T22" fmla="*/ 66 w 122"/>
                <a:gd name="T23" fmla="*/ 166 h 174"/>
                <a:gd name="T24" fmla="*/ 46 w 122"/>
                <a:gd name="T25" fmla="*/ 170 h 174"/>
                <a:gd name="T26" fmla="*/ 18 w 122"/>
                <a:gd name="T27" fmla="*/ 173 h 174"/>
                <a:gd name="T28" fmla="*/ 1 w 122"/>
                <a:gd name="T29" fmla="*/ 169 h 174"/>
                <a:gd name="T30" fmla="*/ 0 w 122"/>
                <a:gd name="T31" fmla="*/ 160 h 174"/>
                <a:gd name="T32" fmla="*/ 0 w 122"/>
                <a:gd name="T33" fmla="*/ 148 h 174"/>
                <a:gd name="T34" fmla="*/ 11 w 122"/>
                <a:gd name="T35" fmla="*/ 110 h 174"/>
                <a:gd name="T36" fmla="*/ 22 w 122"/>
                <a:gd name="T37" fmla="*/ 72 h 174"/>
                <a:gd name="T38" fmla="*/ 26 w 122"/>
                <a:gd name="T39" fmla="*/ 43 h 174"/>
                <a:gd name="T40" fmla="*/ 26 w 122"/>
                <a:gd name="T41" fmla="*/ 38 h 174"/>
                <a:gd name="T42" fmla="*/ 32 w 122"/>
                <a:gd name="T43" fmla="*/ 27 h 174"/>
                <a:gd name="T44" fmla="*/ 39 w 122"/>
                <a:gd name="T45" fmla="*/ 23 h 174"/>
                <a:gd name="T46" fmla="*/ 52 w 122"/>
                <a:gd name="T47" fmla="*/ 23 h 17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2"/>
                <a:gd name="T73" fmla="*/ 0 h 174"/>
                <a:gd name="T74" fmla="*/ 122 w 122"/>
                <a:gd name="T75" fmla="*/ 174 h 17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2" h="174">
                  <a:moveTo>
                    <a:pt x="52" y="23"/>
                  </a:moveTo>
                  <a:lnTo>
                    <a:pt x="74" y="21"/>
                  </a:lnTo>
                  <a:lnTo>
                    <a:pt x="89" y="18"/>
                  </a:lnTo>
                  <a:lnTo>
                    <a:pt x="92" y="10"/>
                  </a:lnTo>
                  <a:lnTo>
                    <a:pt x="92" y="6"/>
                  </a:lnTo>
                  <a:lnTo>
                    <a:pt x="97" y="0"/>
                  </a:lnTo>
                  <a:lnTo>
                    <a:pt x="109" y="0"/>
                  </a:lnTo>
                  <a:lnTo>
                    <a:pt x="121" y="0"/>
                  </a:lnTo>
                  <a:lnTo>
                    <a:pt x="106" y="134"/>
                  </a:lnTo>
                  <a:lnTo>
                    <a:pt x="97" y="144"/>
                  </a:lnTo>
                  <a:lnTo>
                    <a:pt x="84" y="158"/>
                  </a:lnTo>
                  <a:lnTo>
                    <a:pt x="66" y="166"/>
                  </a:lnTo>
                  <a:lnTo>
                    <a:pt x="46" y="170"/>
                  </a:lnTo>
                  <a:lnTo>
                    <a:pt x="18" y="173"/>
                  </a:lnTo>
                  <a:lnTo>
                    <a:pt x="1" y="169"/>
                  </a:lnTo>
                  <a:lnTo>
                    <a:pt x="0" y="160"/>
                  </a:lnTo>
                  <a:lnTo>
                    <a:pt x="0" y="148"/>
                  </a:lnTo>
                  <a:lnTo>
                    <a:pt x="11" y="110"/>
                  </a:lnTo>
                  <a:lnTo>
                    <a:pt x="22" y="72"/>
                  </a:lnTo>
                  <a:lnTo>
                    <a:pt x="26" y="43"/>
                  </a:lnTo>
                  <a:lnTo>
                    <a:pt x="26" y="38"/>
                  </a:lnTo>
                  <a:lnTo>
                    <a:pt x="32" y="27"/>
                  </a:lnTo>
                  <a:lnTo>
                    <a:pt x="39" y="23"/>
                  </a:lnTo>
                  <a:lnTo>
                    <a:pt x="52" y="23"/>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8860" name="Freeform 63"/>
            <p:cNvSpPr>
              <a:spLocks/>
            </p:cNvSpPr>
            <p:nvPr/>
          </p:nvSpPr>
          <p:spPr bwMode="auto">
            <a:xfrm>
              <a:off x="1065" y="3084"/>
              <a:ext cx="98" cy="154"/>
            </a:xfrm>
            <a:custGeom>
              <a:avLst/>
              <a:gdLst>
                <a:gd name="T0" fmla="*/ 31 w 98"/>
                <a:gd name="T1" fmla="*/ 30 h 154"/>
                <a:gd name="T2" fmla="*/ 50 w 98"/>
                <a:gd name="T3" fmla="*/ 29 h 154"/>
                <a:gd name="T4" fmla="*/ 70 w 98"/>
                <a:gd name="T5" fmla="*/ 24 h 154"/>
                <a:gd name="T6" fmla="*/ 81 w 98"/>
                <a:gd name="T7" fmla="*/ 19 h 154"/>
                <a:gd name="T8" fmla="*/ 89 w 98"/>
                <a:gd name="T9" fmla="*/ 12 h 154"/>
                <a:gd name="T10" fmla="*/ 97 w 98"/>
                <a:gd name="T11" fmla="*/ 0 h 154"/>
                <a:gd name="T12" fmla="*/ 83 w 98"/>
                <a:gd name="T13" fmla="*/ 117 h 154"/>
                <a:gd name="T14" fmla="*/ 75 w 98"/>
                <a:gd name="T15" fmla="*/ 129 h 154"/>
                <a:gd name="T16" fmla="*/ 66 w 98"/>
                <a:gd name="T17" fmla="*/ 138 h 154"/>
                <a:gd name="T18" fmla="*/ 54 w 98"/>
                <a:gd name="T19" fmla="*/ 145 h 154"/>
                <a:gd name="T20" fmla="*/ 45 w 98"/>
                <a:gd name="T21" fmla="*/ 149 h 154"/>
                <a:gd name="T22" fmla="*/ 31 w 98"/>
                <a:gd name="T23" fmla="*/ 151 h 154"/>
                <a:gd name="T24" fmla="*/ 21 w 98"/>
                <a:gd name="T25" fmla="*/ 153 h 154"/>
                <a:gd name="T26" fmla="*/ 7 w 98"/>
                <a:gd name="T27" fmla="*/ 153 h 154"/>
                <a:gd name="T28" fmla="*/ 2 w 98"/>
                <a:gd name="T29" fmla="*/ 151 h 154"/>
                <a:gd name="T30" fmla="*/ 0 w 98"/>
                <a:gd name="T31" fmla="*/ 145 h 154"/>
                <a:gd name="T32" fmla="*/ 0 w 98"/>
                <a:gd name="T33" fmla="*/ 135 h 154"/>
                <a:gd name="T34" fmla="*/ 8 w 98"/>
                <a:gd name="T35" fmla="*/ 115 h 154"/>
                <a:gd name="T36" fmla="*/ 23 w 98"/>
                <a:gd name="T37" fmla="*/ 44 h 154"/>
                <a:gd name="T38" fmla="*/ 25 w 98"/>
                <a:gd name="T39" fmla="*/ 34 h 154"/>
                <a:gd name="T40" fmla="*/ 31 w 98"/>
                <a:gd name="T41" fmla="*/ 30 h 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8"/>
                <a:gd name="T64" fmla="*/ 0 h 154"/>
                <a:gd name="T65" fmla="*/ 98 w 98"/>
                <a:gd name="T66" fmla="*/ 154 h 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8" h="154">
                  <a:moveTo>
                    <a:pt x="31" y="30"/>
                  </a:moveTo>
                  <a:lnTo>
                    <a:pt x="50" y="29"/>
                  </a:lnTo>
                  <a:lnTo>
                    <a:pt x="70" y="24"/>
                  </a:lnTo>
                  <a:lnTo>
                    <a:pt x="81" y="19"/>
                  </a:lnTo>
                  <a:lnTo>
                    <a:pt x="89" y="12"/>
                  </a:lnTo>
                  <a:lnTo>
                    <a:pt x="97" y="0"/>
                  </a:lnTo>
                  <a:lnTo>
                    <a:pt x="83" y="117"/>
                  </a:lnTo>
                  <a:lnTo>
                    <a:pt x="75" y="129"/>
                  </a:lnTo>
                  <a:lnTo>
                    <a:pt x="66" y="138"/>
                  </a:lnTo>
                  <a:lnTo>
                    <a:pt x="54" y="145"/>
                  </a:lnTo>
                  <a:lnTo>
                    <a:pt x="45" y="149"/>
                  </a:lnTo>
                  <a:lnTo>
                    <a:pt x="31" y="151"/>
                  </a:lnTo>
                  <a:lnTo>
                    <a:pt x="21" y="153"/>
                  </a:lnTo>
                  <a:lnTo>
                    <a:pt x="7" y="153"/>
                  </a:lnTo>
                  <a:lnTo>
                    <a:pt x="2" y="151"/>
                  </a:lnTo>
                  <a:lnTo>
                    <a:pt x="0" y="145"/>
                  </a:lnTo>
                  <a:lnTo>
                    <a:pt x="0" y="135"/>
                  </a:lnTo>
                  <a:lnTo>
                    <a:pt x="8" y="115"/>
                  </a:lnTo>
                  <a:lnTo>
                    <a:pt x="23" y="44"/>
                  </a:lnTo>
                  <a:lnTo>
                    <a:pt x="25" y="34"/>
                  </a:lnTo>
                  <a:lnTo>
                    <a:pt x="31" y="30"/>
                  </a:lnTo>
                </a:path>
              </a:pathLst>
            </a:custGeom>
            <a:solidFill>
              <a:srgbClr val="606060"/>
            </a:solidFill>
            <a:ln w="9525" cap="rnd">
              <a:noFill/>
              <a:round/>
              <a:headEnd type="none" w="sm" len="sm"/>
              <a:tailEnd type="none" w="sm" len="sm"/>
            </a:ln>
          </p:spPr>
          <p:txBody>
            <a:bodyPr/>
            <a:lstStyle/>
            <a:p>
              <a:endParaRPr lang="es-ES"/>
            </a:p>
          </p:txBody>
        </p:sp>
        <p:sp>
          <p:nvSpPr>
            <p:cNvPr id="108861" name="Freeform 64"/>
            <p:cNvSpPr>
              <a:spLocks/>
            </p:cNvSpPr>
            <p:nvPr/>
          </p:nvSpPr>
          <p:spPr bwMode="auto">
            <a:xfrm>
              <a:off x="1072" y="3411"/>
              <a:ext cx="93" cy="49"/>
            </a:xfrm>
            <a:custGeom>
              <a:avLst/>
              <a:gdLst>
                <a:gd name="T0" fmla="*/ 54 w 93"/>
                <a:gd name="T1" fmla="*/ 0 h 49"/>
                <a:gd name="T2" fmla="*/ 54 w 93"/>
                <a:gd name="T3" fmla="*/ 13 h 49"/>
                <a:gd name="T4" fmla="*/ 30 w 93"/>
                <a:gd name="T5" fmla="*/ 24 h 49"/>
                <a:gd name="T6" fmla="*/ 10 w 93"/>
                <a:gd name="T7" fmla="*/ 29 h 49"/>
                <a:gd name="T8" fmla="*/ 0 w 93"/>
                <a:gd name="T9" fmla="*/ 34 h 49"/>
                <a:gd name="T10" fmla="*/ 0 w 93"/>
                <a:gd name="T11" fmla="*/ 40 h 49"/>
                <a:gd name="T12" fmla="*/ 14 w 93"/>
                <a:gd name="T13" fmla="*/ 46 h 49"/>
                <a:gd name="T14" fmla="*/ 36 w 93"/>
                <a:gd name="T15" fmla="*/ 48 h 49"/>
                <a:gd name="T16" fmla="*/ 54 w 93"/>
                <a:gd name="T17" fmla="*/ 44 h 49"/>
                <a:gd name="T18" fmla="*/ 67 w 93"/>
                <a:gd name="T19" fmla="*/ 40 h 49"/>
                <a:gd name="T20" fmla="*/ 67 w 93"/>
                <a:gd name="T21" fmla="*/ 45 h 49"/>
                <a:gd name="T22" fmla="*/ 81 w 93"/>
                <a:gd name="T23" fmla="*/ 44 h 49"/>
                <a:gd name="T24" fmla="*/ 90 w 93"/>
                <a:gd name="T25" fmla="*/ 41 h 49"/>
                <a:gd name="T26" fmla="*/ 90 w 93"/>
                <a:gd name="T27" fmla="*/ 36 h 49"/>
                <a:gd name="T28" fmla="*/ 92 w 93"/>
                <a:gd name="T29" fmla="*/ 32 h 49"/>
                <a:gd name="T30" fmla="*/ 92 w 93"/>
                <a:gd name="T31" fmla="*/ 22 h 49"/>
                <a:gd name="T32" fmla="*/ 89 w 93"/>
                <a:gd name="T33" fmla="*/ 17 h 49"/>
                <a:gd name="T34" fmla="*/ 82 w 93"/>
                <a:gd name="T35" fmla="*/ 12 h 49"/>
                <a:gd name="T36" fmla="*/ 82 w 93"/>
                <a:gd name="T37" fmla="*/ 0 h 49"/>
                <a:gd name="T38" fmla="*/ 54 w 93"/>
                <a:gd name="T39" fmla="*/ 0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3"/>
                <a:gd name="T61" fmla="*/ 0 h 49"/>
                <a:gd name="T62" fmla="*/ 93 w 93"/>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3" h="49">
                  <a:moveTo>
                    <a:pt x="54" y="0"/>
                  </a:moveTo>
                  <a:lnTo>
                    <a:pt x="54" y="13"/>
                  </a:lnTo>
                  <a:lnTo>
                    <a:pt x="30" y="24"/>
                  </a:lnTo>
                  <a:lnTo>
                    <a:pt x="10" y="29"/>
                  </a:lnTo>
                  <a:lnTo>
                    <a:pt x="0" y="34"/>
                  </a:lnTo>
                  <a:lnTo>
                    <a:pt x="0" y="40"/>
                  </a:lnTo>
                  <a:lnTo>
                    <a:pt x="14" y="46"/>
                  </a:lnTo>
                  <a:lnTo>
                    <a:pt x="36" y="48"/>
                  </a:lnTo>
                  <a:lnTo>
                    <a:pt x="54" y="44"/>
                  </a:lnTo>
                  <a:lnTo>
                    <a:pt x="67" y="40"/>
                  </a:lnTo>
                  <a:lnTo>
                    <a:pt x="67" y="45"/>
                  </a:lnTo>
                  <a:lnTo>
                    <a:pt x="81" y="44"/>
                  </a:lnTo>
                  <a:lnTo>
                    <a:pt x="90" y="41"/>
                  </a:lnTo>
                  <a:lnTo>
                    <a:pt x="90" y="36"/>
                  </a:lnTo>
                  <a:lnTo>
                    <a:pt x="92" y="32"/>
                  </a:lnTo>
                  <a:lnTo>
                    <a:pt x="92" y="22"/>
                  </a:lnTo>
                  <a:lnTo>
                    <a:pt x="89" y="17"/>
                  </a:lnTo>
                  <a:lnTo>
                    <a:pt x="82" y="12"/>
                  </a:lnTo>
                  <a:lnTo>
                    <a:pt x="82" y="0"/>
                  </a:lnTo>
                  <a:lnTo>
                    <a:pt x="54"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8862" name="Freeform 65"/>
            <p:cNvSpPr>
              <a:spLocks/>
            </p:cNvSpPr>
            <p:nvPr/>
          </p:nvSpPr>
          <p:spPr bwMode="auto">
            <a:xfrm>
              <a:off x="1109" y="3427"/>
              <a:ext cx="29" cy="28"/>
            </a:xfrm>
            <a:custGeom>
              <a:avLst/>
              <a:gdLst>
                <a:gd name="T0" fmla="*/ 21 w 29"/>
                <a:gd name="T1" fmla="*/ 0 h 28"/>
                <a:gd name="T2" fmla="*/ 28 w 29"/>
                <a:gd name="T3" fmla="*/ 14 h 28"/>
                <a:gd name="T4" fmla="*/ 2 w 29"/>
                <a:gd name="T5" fmla="*/ 27 h 28"/>
                <a:gd name="T6" fmla="*/ 0 w 29"/>
                <a:gd name="T7" fmla="*/ 16 h 28"/>
                <a:gd name="T8" fmla="*/ 21 w 29"/>
                <a:gd name="T9" fmla="*/ 0 h 28"/>
                <a:gd name="T10" fmla="*/ 0 60000 65536"/>
                <a:gd name="T11" fmla="*/ 0 60000 65536"/>
                <a:gd name="T12" fmla="*/ 0 60000 65536"/>
                <a:gd name="T13" fmla="*/ 0 60000 65536"/>
                <a:gd name="T14" fmla="*/ 0 60000 65536"/>
                <a:gd name="T15" fmla="*/ 0 w 29"/>
                <a:gd name="T16" fmla="*/ 0 h 28"/>
                <a:gd name="T17" fmla="*/ 29 w 29"/>
                <a:gd name="T18" fmla="*/ 28 h 28"/>
              </a:gdLst>
              <a:ahLst/>
              <a:cxnLst>
                <a:cxn ang="T10">
                  <a:pos x="T0" y="T1"/>
                </a:cxn>
                <a:cxn ang="T11">
                  <a:pos x="T2" y="T3"/>
                </a:cxn>
                <a:cxn ang="T12">
                  <a:pos x="T4" y="T5"/>
                </a:cxn>
                <a:cxn ang="T13">
                  <a:pos x="T6" y="T7"/>
                </a:cxn>
                <a:cxn ang="T14">
                  <a:pos x="T8" y="T9"/>
                </a:cxn>
              </a:cxnLst>
              <a:rect l="T15" t="T16" r="T17" b="T18"/>
              <a:pathLst>
                <a:path w="29" h="28">
                  <a:moveTo>
                    <a:pt x="21" y="0"/>
                  </a:moveTo>
                  <a:lnTo>
                    <a:pt x="28" y="14"/>
                  </a:lnTo>
                  <a:lnTo>
                    <a:pt x="2" y="27"/>
                  </a:lnTo>
                  <a:lnTo>
                    <a:pt x="0" y="16"/>
                  </a:lnTo>
                  <a:lnTo>
                    <a:pt x="21" y="0"/>
                  </a:lnTo>
                </a:path>
              </a:pathLst>
            </a:custGeom>
            <a:solidFill>
              <a:srgbClr val="808080"/>
            </a:solidFill>
            <a:ln w="9525" cap="rnd">
              <a:noFill/>
              <a:round/>
              <a:headEnd type="none" w="sm" len="sm"/>
              <a:tailEnd type="none" w="sm" len="sm"/>
            </a:ln>
          </p:spPr>
          <p:txBody>
            <a:bodyPr/>
            <a:lstStyle/>
            <a:p>
              <a:endParaRPr lang="es-ES"/>
            </a:p>
          </p:txBody>
        </p:sp>
        <p:sp>
          <p:nvSpPr>
            <p:cNvPr id="108863" name="Freeform 66"/>
            <p:cNvSpPr>
              <a:spLocks/>
            </p:cNvSpPr>
            <p:nvPr/>
          </p:nvSpPr>
          <p:spPr bwMode="auto">
            <a:xfrm>
              <a:off x="1081" y="3438"/>
              <a:ext cx="29" cy="26"/>
            </a:xfrm>
            <a:custGeom>
              <a:avLst/>
              <a:gdLst>
                <a:gd name="T0" fmla="*/ 24 w 29"/>
                <a:gd name="T1" fmla="*/ 0 h 26"/>
                <a:gd name="T2" fmla="*/ 28 w 29"/>
                <a:gd name="T3" fmla="*/ 13 h 26"/>
                <a:gd name="T4" fmla="*/ 12 w 29"/>
                <a:gd name="T5" fmla="*/ 19 h 26"/>
                <a:gd name="T6" fmla="*/ 6 w 29"/>
                <a:gd name="T7" fmla="*/ 25 h 26"/>
                <a:gd name="T8" fmla="*/ 0 w 29"/>
                <a:gd name="T9" fmla="*/ 25 h 26"/>
                <a:gd name="T10" fmla="*/ 6 w 29"/>
                <a:gd name="T11" fmla="*/ 9 h 26"/>
                <a:gd name="T12" fmla="*/ 24 w 29"/>
                <a:gd name="T13" fmla="*/ 0 h 26"/>
                <a:gd name="T14" fmla="*/ 0 60000 65536"/>
                <a:gd name="T15" fmla="*/ 0 60000 65536"/>
                <a:gd name="T16" fmla="*/ 0 60000 65536"/>
                <a:gd name="T17" fmla="*/ 0 60000 65536"/>
                <a:gd name="T18" fmla="*/ 0 60000 65536"/>
                <a:gd name="T19" fmla="*/ 0 60000 65536"/>
                <a:gd name="T20" fmla="*/ 0 60000 65536"/>
                <a:gd name="T21" fmla="*/ 0 w 29"/>
                <a:gd name="T22" fmla="*/ 0 h 26"/>
                <a:gd name="T23" fmla="*/ 29 w 29"/>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26">
                  <a:moveTo>
                    <a:pt x="24" y="0"/>
                  </a:moveTo>
                  <a:lnTo>
                    <a:pt x="28" y="13"/>
                  </a:lnTo>
                  <a:lnTo>
                    <a:pt x="12" y="19"/>
                  </a:lnTo>
                  <a:lnTo>
                    <a:pt x="6" y="25"/>
                  </a:lnTo>
                  <a:lnTo>
                    <a:pt x="0" y="25"/>
                  </a:lnTo>
                  <a:lnTo>
                    <a:pt x="6" y="9"/>
                  </a:lnTo>
                  <a:lnTo>
                    <a:pt x="24" y="0"/>
                  </a:lnTo>
                </a:path>
              </a:pathLst>
            </a:custGeom>
            <a:solidFill>
              <a:srgbClr val="808080"/>
            </a:solidFill>
            <a:ln w="9525" cap="rnd">
              <a:noFill/>
              <a:round/>
              <a:headEnd type="none" w="sm" len="sm"/>
              <a:tailEnd type="none" w="sm" len="sm"/>
            </a:ln>
          </p:spPr>
          <p:txBody>
            <a:bodyPr/>
            <a:lstStyle/>
            <a:p>
              <a:endParaRPr lang="es-ES"/>
            </a:p>
          </p:txBody>
        </p:sp>
        <p:sp>
          <p:nvSpPr>
            <p:cNvPr id="108864" name="Freeform 67"/>
            <p:cNvSpPr>
              <a:spLocks/>
            </p:cNvSpPr>
            <p:nvPr/>
          </p:nvSpPr>
          <p:spPr bwMode="auto">
            <a:xfrm>
              <a:off x="1077" y="3430"/>
              <a:ext cx="88" cy="26"/>
            </a:xfrm>
            <a:custGeom>
              <a:avLst/>
              <a:gdLst>
                <a:gd name="T0" fmla="*/ 0 w 88"/>
                <a:gd name="T1" fmla="*/ 19 h 26"/>
                <a:gd name="T2" fmla="*/ 0 w 88"/>
                <a:gd name="T3" fmla="*/ 15 h 26"/>
                <a:gd name="T4" fmla="*/ 10 w 88"/>
                <a:gd name="T5" fmla="*/ 17 h 26"/>
                <a:gd name="T6" fmla="*/ 29 w 88"/>
                <a:gd name="T7" fmla="*/ 14 h 26"/>
                <a:gd name="T8" fmla="*/ 38 w 88"/>
                <a:gd name="T9" fmla="*/ 11 h 26"/>
                <a:gd name="T10" fmla="*/ 59 w 88"/>
                <a:gd name="T11" fmla="*/ 6 h 26"/>
                <a:gd name="T12" fmla="*/ 68 w 88"/>
                <a:gd name="T13" fmla="*/ 6 h 26"/>
                <a:gd name="T14" fmla="*/ 76 w 88"/>
                <a:gd name="T15" fmla="*/ 2 h 26"/>
                <a:gd name="T16" fmla="*/ 82 w 88"/>
                <a:gd name="T17" fmla="*/ 0 h 26"/>
                <a:gd name="T18" fmla="*/ 87 w 88"/>
                <a:gd name="T19" fmla="*/ 4 h 26"/>
                <a:gd name="T20" fmla="*/ 87 w 88"/>
                <a:gd name="T21" fmla="*/ 14 h 26"/>
                <a:gd name="T22" fmla="*/ 80 w 88"/>
                <a:gd name="T23" fmla="*/ 15 h 26"/>
                <a:gd name="T24" fmla="*/ 64 w 88"/>
                <a:gd name="T25" fmla="*/ 18 h 26"/>
                <a:gd name="T26" fmla="*/ 57 w 88"/>
                <a:gd name="T27" fmla="*/ 19 h 26"/>
                <a:gd name="T28" fmla="*/ 46 w 88"/>
                <a:gd name="T29" fmla="*/ 23 h 26"/>
                <a:gd name="T30" fmla="*/ 36 w 88"/>
                <a:gd name="T31" fmla="*/ 25 h 26"/>
                <a:gd name="T32" fmla="*/ 27 w 88"/>
                <a:gd name="T33" fmla="*/ 25 h 26"/>
                <a:gd name="T34" fmla="*/ 14 w 88"/>
                <a:gd name="T35" fmla="*/ 25 h 26"/>
                <a:gd name="T36" fmla="*/ 0 w 88"/>
                <a:gd name="T37" fmla="*/ 19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0" y="19"/>
                  </a:moveTo>
                  <a:lnTo>
                    <a:pt x="0" y="15"/>
                  </a:lnTo>
                  <a:lnTo>
                    <a:pt x="10" y="17"/>
                  </a:lnTo>
                  <a:lnTo>
                    <a:pt x="29" y="14"/>
                  </a:lnTo>
                  <a:lnTo>
                    <a:pt x="38" y="11"/>
                  </a:lnTo>
                  <a:lnTo>
                    <a:pt x="59" y="6"/>
                  </a:lnTo>
                  <a:lnTo>
                    <a:pt x="68" y="6"/>
                  </a:lnTo>
                  <a:lnTo>
                    <a:pt x="76" y="2"/>
                  </a:lnTo>
                  <a:lnTo>
                    <a:pt x="82" y="0"/>
                  </a:lnTo>
                  <a:lnTo>
                    <a:pt x="87" y="4"/>
                  </a:lnTo>
                  <a:lnTo>
                    <a:pt x="87" y="14"/>
                  </a:lnTo>
                  <a:lnTo>
                    <a:pt x="80" y="15"/>
                  </a:lnTo>
                  <a:lnTo>
                    <a:pt x="64" y="18"/>
                  </a:lnTo>
                  <a:lnTo>
                    <a:pt x="57" y="19"/>
                  </a:lnTo>
                  <a:lnTo>
                    <a:pt x="46" y="23"/>
                  </a:lnTo>
                  <a:lnTo>
                    <a:pt x="36" y="25"/>
                  </a:lnTo>
                  <a:lnTo>
                    <a:pt x="27" y="25"/>
                  </a:lnTo>
                  <a:lnTo>
                    <a:pt x="14" y="25"/>
                  </a:lnTo>
                  <a:lnTo>
                    <a:pt x="0" y="19"/>
                  </a:lnTo>
                </a:path>
              </a:pathLst>
            </a:custGeom>
            <a:solidFill>
              <a:srgbClr val="808080"/>
            </a:solidFill>
            <a:ln w="9525" cap="rnd">
              <a:noFill/>
              <a:round/>
              <a:headEnd type="none" w="sm" len="sm"/>
              <a:tailEnd type="none" w="sm" len="sm"/>
            </a:ln>
          </p:spPr>
          <p:txBody>
            <a:bodyPr/>
            <a:lstStyle/>
            <a:p>
              <a:endParaRPr lang="es-ES"/>
            </a:p>
          </p:txBody>
        </p:sp>
        <p:sp>
          <p:nvSpPr>
            <p:cNvPr id="108865" name="Freeform 68"/>
            <p:cNvSpPr>
              <a:spLocks/>
            </p:cNvSpPr>
            <p:nvPr/>
          </p:nvSpPr>
          <p:spPr bwMode="auto">
            <a:xfrm>
              <a:off x="1132" y="3415"/>
              <a:ext cx="30" cy="25"/>
            </a:xfrm>
            <a:custGeom>
              <a:avLst/>
              <a:gdLst>
                <a:gd name="T0" fmla="*/ 0 w 30"/>
                <a:gd name="T1" fmla="*/ 0 h 25"/>
                <a:gd name="T2" fmla="*/ 0 w 30"/>
                <a:gd name="T3" fmla="*/ 12 h 25"/>
                <a:gd name="T4" fmla="*/ 0 w 30"/>
                <a:gd name="T5" fmla="*/ 14 h 25"/>
                <a:gd name="T6" fmla="*/ 5 w 30"/>
                <a:gd name="T7" fmla="*/ 24 h 25"/>
                <a:gd name="T8" fmla="*/ 13 w 30"/>
                <a:gd name="T9" fmla="*/ 24 h 25"/>
                <a:gd name="T10" fmla="*/ 23 w 30"/>
                <a:gd name="T11" fmla="*/ 19 h 25"/>
                <a:gd name="T12" fmla="*/ 29 w 30"/>
                <a:gd name="T13" fmla="*/ 14 h 25"/>
                <a:gd name="T14" fmla="*/ 26 w 30"/>
                <a:gd name="T15" fmla="*/ 11 h 25"/>
                <a:gd name="T16" fmla="*/ 25 w 30"/>
                <a:gd name="T17" fmla="*/ 0 h 25"/>
                <a:gd name="T18" fmla="*/ 0 w 30"/>
                <a:gd name="T19" fmla="*/ 0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25"/>
                <a:gd name="T32" fmla="*/ 30 w 30"/>
                <a:gd name="T33" fmla="*/ 25 h 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25">
                  <a:moveTo>
                    <a:pt x="0" y="0"/>
                  </a:moveTo>
                  <a:lnTo>
                    <a:pt x="0" y="12"/>
                  </a:lnTo>
                  <a:lnTo>
                    <a:pt x="0" y="14"/>
                  </a:lnTo>
                  <a:lnTo>
                    <a:pt x="5" y="24"/>
                  </a:lnTo>
                  <a:lnTo>
                    <a:pt x="13" y="24"/>
                  </a:lnTo>
                  <a:lnTo>
                    <a:pt x="23" y="19"/>
                  </a:lnTo>
                  <a:lnTo>
                    <a:pt x="29" y="14"/>
                  </a:lnTo>
                  <a:lnTo>
                    <a:pt x="26" y="11"/>
                  </a:lnTo>
                  <a:lnTo>
                    <a:pt x="25" y="0"/>
                  </a:lnTo>
                  <a:lnTo>
                    <a:pt x="0" y="0"/>
                  </a:lnTo>
                </a:path>
              </a:pathLst>
            </a:custGeom>
            <a:solidFill>
              <a:srgbClr val="A0A0A0"/>
            </a:solidFill>
            <a:ln w="9525" cap="rnd">
              <a:noFill/>
              <a:round/>
              <a:headEnd type="none" w="sm" len="sm"/>
              <a:tailEnd type="none" w="sm" len="sm"/>
            </a:ln>
          </p:spPr>
          <p:txBody>
            <a:bodyPr/>
            <a:lstStyle/>
            <a:p>
              <a:endParaRPr lang="es-ES"/>
            </a:p>
          </p:txBody>
        </p:sp>
        <p:sp>
          <p:nvSpPr>
            <p:cNvPr id="108866" name="Freeform 69"/>
            <p:cNvSpPr>
              <a:spLocks/>
            </p:cNvSpPr>
            <p:nvPr/>
          </p:nvSpPr>
          <p:spPr bwMode="auto">
            <a:xfrm>
              <a:off x="1123" y="3343"/>
              <a:ext cx="42" cy="81"/>
            </a:xfrm>
            <a:custGeom>
              <a:avLst/>
              <a:gdLst>
                <a:gd name="T0" fmla="*/ 38 w 42"/>
                <a:gd name="T1" fmla="*/ 0 h 81"/>
                <a:gd name="T2" fmla="*/ 41 w 42"/>
                <a:gd name="T3" fmla="*/ 27 h 81"/>
                <a:gd name="T4" fmla="*/ 39 w 42"/>
                <a:gd name="T5" fmla="*/ 50 h 81"/>
                <a:gd name="T6" fmla="*/ 41 w 42"/>
                <a:gd name="T7" fmla="*/ 76 h 81"/>
                <a:gd name="T8" fmla="*/ 20 w 42"/>
                <a:gd name="T9" fmla="*/ 80 h 81"/>
                <a:gd name="T10" fmla="*/ 0 w 42"/>
                <a:gd name="T11" fmla="*/ 80 h 81"/>
                <a:gd name="T12" fmla="*/ 0 w 42"/>
                <a:gd name="T13" fmla="*/ 0 h 81"/>
                <a:gd name="T14" fmla="*/ 38 w 42"/>
                <a:gd name="T15" fmla="*/ 0 h 81"/>
                <a:gd name="T16" fmla="*/ 0 60000 65536"/>
                <a:gd name="T17" fmla="*/ 0 60000 65536"/>
                <a:gd name="T18" fmla="*/ 0 60000 65536"/>
                <a:gd name="T19" fmla="*/ 0 60000 65536"/>
                <a:gd name="T20" fmla="*/ 0 60000 65536"/>
                <a:gd name="T21" fmla="*/ 0 60000 65536"/>
                <a:gd name="T22" fmla="*/ 0 60000 65536"/>
                <a:gd name="T23" fmla="*/ 0 60000 65536"/>
                <a:gd name="T24" fmla="*/ 0 w 42"/>
                <a:gd name="T25" fmla="*/ 0 h 81"/>
                <a:gd name="T26" fmla="*/ 42 w 42"/>
                <a:gd name="T27" fmla="*/ 81 h 8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2" h="81">
                  <a:moveTo>
                    <a:pt x="38" y="0"/>
                  </a:moveTo>
                  <a:lnTo>
                    <a:pt x="41" y="27"/>
                  </a:lnTo>
                  <a:lnTo>
                    <a:pt x="39" y="50"/>
                  </a:lnTo>
                  <a:lnTo>
                    <a:pt x="41" y="76"/>
                  </a:lnTo>
                  <a:lnTo>
                    <a:pt x="20" y="80"/>
                  </a:lnTo>
                  <a:lnTo>
                    <a:pt x="0" y="80"/>
                  </a:lnTo>
                  <a:lnTo>
                    <a:pt x="0" y="0"/>
                  </a:lnTo>
                  <a:lnTo>
                    <a:pt x="38"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8867" name="Freeform 70"/>
            <p:cNvSpPr>
              <a:spLocks/>
            </p:cNvSpPr>
            <p:nvPr/>
          </p:nvSpPr>
          <p:spPr bwMode="auto">
            <a:xfrm>
              <a:off x="1129" y="3346"/>
              <a:ext cx="33" cy="72"/>
            </a:xfrm>
            <a:custGeom>
              <a:avLst/>
              <a:gdLst>
                <a:gd name="T0" fmla="*/ 28 w 33"/>
                <a:gd name="T1" fmla="*/ 0 h 72"/>
                <a:gd name="T2" fmla="*/ 32 w 33"/>
                <a:gd name="T3" fmla="*/ 22 h 72"/>
                <a:gd name="T4" fmla="*/ 30 w 33"/>
                <a:gd name="T5" fmla="*/ 40 h 72"/>
                <a:gd name="T6" fmla="*/ 30 w 33"/>
                <a:gd name="T7" fmla="*/ 64 h 72"/>
                <a:gd name="T8" fmla="*/ 14 w 33"/>
                <a:gd name="T9" fmla="*/ 71 h 72"/>
                <a:gd name="T10" fmla="*/ 0 w 33"/>
                <a:gd name="T11" fmla="*/ 71 h 72"/>
                <a:gd name="T12" fmla="*/ 0 w 33"/>
                <a:gd name="T13" fmla="*/ 0 h 72"/>
                <a:gd name="T14" fmla="*/ 28 w 33"/>
                <a:gd name="T15" fmla="*/ 0 h 72"/>
                <a:gd name="T16" fmla="*/ 0 60000 65536"/>
                <a:gd name="T17" fmla="*/ 0 60000 65536"/>
                <a:gd name="T18" fmla="*/ 0 60000 65536"/>
                <a:gd name="T19" fmla="*/ 0 60000 65536"/>
                <a:gd name="T20" fmla="*/ 0 60000 65536"/>
                <a:gd name="T21" fmla="*/ 0 60000 65536"/>
                <a:gd name="T22" fmla="*/ 0 60000 65536"/>
                <a:gd name="T23" fmla="*/ 0 60000 65536"/>
                <a:gd name="T24" fmla="*/ 0 w 33"/>
                <a:gd name="T25" fmla="*/ 0 h 72"/>
                <a:gd name="T26" fmla="*/ 33 w 33"/>
                <a:gd name="T27" fmla="*/ 72 h 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3" h="72">
                  <a:moveTo>
                    <a:pt x="28" y="0"/>
                  </a:moveTo>
                  <a:lnTo>
                    <a:pt x="32" y="22"/>
                  </a:lnTo>
                  <a:lnTo>
                    <a:pt x="30" y="40"/>
                  </a:lnTo>
                  <a:lnTo>
                    <a:pt x="30" y="64"/>
                  </a:lnTo>
                  <a:lnTo>
                    <a:pt x="14" y="71"/>
                  </a:lnTo>
                  <a:lnTo>
                    <a:pt x="0" y="71"/>
                  </a:lnTo>
                  <a:lnTo>
                    <a:pt x="0" y="0"/>
                  </a:lnTo>
                  <a:lnTo>
                    <a:pt x="28" y="0"/>
                  </a:lnTo>
                </a:path>
              </a:pathLst>
            </a:custGeom>
            <a:solidFill>
              <a:srgbClr val="808080"/>
            </a:solidFill>
            <a:ln w="9525" cap="rnd">
              <a:noFill/>
              <a:round/>
              <a:headEnd type="none" w="sm" len="sm"/>
              <a:tailEnd type="none" w="sm" len="sm"/>
            </a:ln>
          </p:spPr>
          <p:txBody>
            <a:bodyPr/>
            <a:lstStyle/>
            <a:p>
              <a:endParaRPr lang="es-ES"/>
            </a:p>
          </p:txBody>
        </p:sp>
        <p:sp>
          <p:nvSpPr>
            <p:cNvPr id="108868" name="Freeform 71"/>
            <p:cNvSpPr>
              <a:spLocks/>
            </p:cNvSpPr>
            <p:nvPr/>
          </p:nvSpPr>
          <p:spPr bwMode="auto">
            <a:xfrm>
              <a:off x="1048" y="3424"/>
              <a:ext cx="97" cy="48"/>
            </a:xfrm>
            <a:custGeom>
              <a:avLst/>
              <a:gdLst>
                <a:gd name="T0" fmla="*/ 56 w 97"/>
                <a:gd name="T1" fmla="*/ 0 h 48"/>
                <a:gd name="T2" fmla="*/ 56 w 97"/>
                <a:gd name="T3" fmla="*/ 12 h 48"/>
                <a:gd name="T4" fmla="*/ 32 w 97"/>
                <a:gd name="T5" fmla="*/ 24 h 48"/>
                <a:gd name="T6" fmla="*/ 10 w 97"/>
                <a:gd name="T7" fmla="*/ 28 h 48"/>
                <a:gd name="T8" fmla="*/ 0 w 97"/>
                <a:gd name="T9" fmla="*/ 34 h 48"/>
                <a:gd name="T10" fmla="*/ 0 w 97"/>
                <a:gd name="T11" fmla="*/ 40 h 48"/>
                <a:gd name="T12" fmla="*/ 14 w 97"/>
                <a:gd name="T13" fmla="*/ 44 h 48"/>
                <a:gd name="T14" fmla="*/ 37 w 97"/>
                <a:gd name="T15" fmla="*/ 47 h 48"/>
                <a:gd name="T16" fmla="*/ 56 w 97"/>
                <a:gd name="T17" fmla="*/ 43 h 48"/>
                <a:gd name="T18" fmla="*/ 69 w 97"/>
                <a:gd name="T19" fmla="*/ 40 h 48"/>
                <a:gd name="T20" fmla="*/ 69 w 97"/>
                <a:gd name="T21" fmla="*/ 43 h 48"/>
                <a:gd name="T22" fmla="*/ 84 w 97"/>
                <a:gd name="T23" fmla="*/ 43 h 48"/>
                <a:gd name="T24" fmla="*/ 94 w 97"/>
                <a:gd name="T25" fmla="*/ 40 h 48"/>
                <a:gd name="T26" fmla="*/ 94 w 97"/>
                <a:gd name="T27" fmla="*/ 34 h 48"/>
                <a:gd name="T28" fmla="*/ 96 w 97"/>
                <a:gd name="T29" fmla="*/ 30 h 48"/>
                <a:gd name="T30" fmla="*/ 96 w 97"/>
                <a:gd name="T31" fmla="*/ 21 h 48"/>
                <a:gd name="T32" fmla="*/ 92 w 97"/>
                <a:gd name="T33" fmla="*/ 16 h 48"/>
                <a:gd name="T34" fmla="*/ 86 w 97"/>
                <a:gd name="T35" fmla="*/ 10 h 48"/>
                <a:gd name="T36" fmla="*/ 86 w 97"/>
                <a:gd name="T37" fmla="*/ 0 h 48"/>
                <a:gd name="T38" fmla="*/ 56 w 97"/>
                <a:gd name="T39" fmla="*/ 0 h 4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7"/>
                <a:gd name="T61" fmla="*/ 0 h 48"/>
                <a:gd name="T62" fmla="*/ 97 w 97"/>
                <a:gd name="T63" fmla="*/ 48 h 4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7" h="48">
                  <a:moveTo>
                    <a:pt x="56" y="0"/>
                  </a:moveTo>
                  <a:lnTo>
                    <a:pt x="56" y="12"/>
                  </a:lnTo>
                  <a:lnTo>
                    <a:pt x="32" y="24"/>
                  </a:lnTo>
                  <a:lnTo>
                    <a:pt x="10" y="28"/>
                  </a:lnTo>
                  <a:lnTo>
                    <a:pt x="0" y="34"/>
                  </a:lnTo>
                  <a:lnTo>
                    <a:pt x="0" y="40"/>
                  </a:lnTo>
                  <a:lnTo>
                    <a:pt x="14" y="44"/>
                  </a:lnTo>
                  <a:lnTo>
                    <a:pt x="37" y="47"/>
                  </a:lnTo>
                  <a:lnTo>
                    <a:pt x="56" y="43"/>
                  </a:lnTo>
                  <a:lnTo>
                    <a:pt x="69" y="40"/>
                  </a:lnTo>
                  <a:lnTo>
                    <a:pt x="69" y="43"/>
                  </a:lnTo>
                  <a:lnTo>
                    <a:pt x="84" y="43"/>
                  </a:lnTo>
                  <a:lnTo>
                    <a:pt x="94" y="40"/>
                  </a:lnTo>
                  <a:lnTo>
                    <a:pt x="94" y="34"/>
                  </a:lnTo>
                  <a:lnTo>
                    <a:pt x="96" y="30"/>
                  </a:lnTo>
                  <a:lnTo>
                    <a:pt x="96" y="21"/>
                  </a:lnTo>
                  <a:lnTo>
                    <a:pt x="92" y="16"/>
                  </a:lnTo>
                  <a:lnTo>
                    <a:pt x="86" y="10"/>
                  </a:lnTo>
                  <a:lnTo>
                    <a:pt x="86" y="0"/>
                  </a:lnTo>
                  <a:lnTo>
                    <a:pt x="56"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8869" name="Freeform 72"/>
            <p:cNvSpPr>
              <a:spLocks/>
            </p:cNvSpPr>
            <p:nvPr/>
          </p:nvSpPr>
          <p:spPr bwMode="auto">
            <a:xfrm>
              <a:off x="1088" y="3442"/>
              <a:ext cx="26" cy="26"/>
            </a:xfrm>
            <a:custGeom>
              <a:avLst/>
              <a:gdLst>
                <a:gd name="T0" fmla="*/ 19 w 26"/>
                <a:gd name="T1" fmla="*/ 0 h 26"/>
                <a:gd name="T2" fmla="*/ 25 w 26"/>
                <a:gd name="T3" fmla="*/ 11 h 26"/>
                <a:gd name="T4" fmla="*/ 1 w 26"/>
                <a:gd name="T5" fmla="*/ 25 h 26"/>
                <a:gd name="T6" fmla="*/ 0 w 26"/>
                <a:gd name="T7" fmla="*/ 13 h 26"/>
                <a:gd name="T8" fmla="*/ 19 w 26"/>
                <a:gd name="T9" fmla="*/ 0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19" y="0"/>
                  </a:moveTo>
                  <a:lnTo>
                    <a:pt x="25" y="11"/>
                  </a:lnTo>
                  <a:lnTo>
                    <a:pt x="1" y="25"/>
                  </a:lnTo>
                  <a:lnTo>
                    <a:pt x="0" y="13"/>
                  </a:lnTo>
                  <a:lnTo>
                    <a:pt x="19" y="0"/>
                  </a:lnTo>
                </a:path>
              </a:pathLst>
            </a:custGeom>
            <a:solidFill>
              <a:srgbClr val="808080"/>
            </a:solidFill>
            <a:ln w="9525" cap="rnd">
              <a:noFill/>
              <a:round/>
              <a:headEnd type="none" w="sm" len="sm"/>
              <a:tailEnd type="none" w="sm" len="sm"/>
            </a:ln>
          </p:spPr>
          <p:txBody>
            <a:bodyPr/>
            <a:lstStyle/>
            <a:p>
              <a:endParaRPr lang="es-ES"/>
            </a:p>
          </p:txBody>
        </p:sp>
        <p:sp>
          <p:nvSpPr>
            <p:cNvPr id="108870" name="Freeform 73"/>
            <p:cNvSpPr>
              <a:spLocks/>
            </p:cNvSpPr>
            <p:nvPr/>
          </p:nvSpPr>
          <p:spPr bwMode="auto">
            <a:xfrm>
              <a:off x="1057" y="3442"/>
              <a:ext cx="88" cy="26"/>
            </a:xfrm>
            <a:custGeom>
              <a:avLst/>
              <a:gdLst>
                <a:gd name="T0" fmla="*/ 0 w 88"/>
                <a:gd name="T1" fmla="*/ 20 h 26"/>
                <a:gd name="T2" fmla="*/ 0 w 88"/>
                <a:gd name="T3" fmla="*/ 15 h 26"/>
                <a:gd name="T4" fmla="*/ 10 w 88"/>
                <a:gd name="T5" fmla="*/ 17 h 26"/>
                <a:gd name="T6" fmla="*/ 28 w 88"/>
                <a:gd name="T7" fmla="*/ 14 h 26"/>
                <a:gd name="T8" fmla="*/ 40 w 88"/>
                <a:gd name="T9" fmla="*/ 12 h 26"/>
                <a:gd name="T10" fmla="*/ 58 w 88"/>
                <a:gd name="T11" fmla="*/ 7 h 26"/>
                <a:gd name="T12" fmla="*/ 67 w 88"/>
                <a:gd name="T13" fmla="*/ 7 h 26"/>
                <a:gd name="T14" fmla="*/ 76 w 88"/>
                <a:gd name="T15" fmla="*/ 3 h 26"/>
                <a:gd name="T16" fmla="*/ 80 w 88"/>
                <a:gd name="T17" fmla="*/ 0 h 26"/>
                <a:gd name="T18" fmla="*/ 87 w 88"/>
                <a:gd name="T19" fmla="*/ 4 h 26"/>
                <a:gd name="T20" fmla="*/ 87 w 88"/>
                <a:gd name="T21" fmla="*/ 14 h 26"/>
                <a:gd name="T22" fmla="*/ 78 w 88"/>
                <a:gd name="T23" fmla="*/ 15 h 26"/>
                <a:gd name="T24" fmla="*/ 64 w 88"/>
                <a:gd name="T25" fmla="*/ 17 h 26"/>
                <a:gd name="T26" fmla="*/ 57 w 88"/>
                <a:gd name="T27" fmla="*/ 19 h 26"/>
                <a:gd name="T28" fmla="*/ 46 w 88"/>
                <a:gd name="T29" fmla="*/ 22 h 26"/>
                <a:gd name="T30" fmla="*/ 35 w 88"/>
                <a:gd name="T31" fmla="*/ 25 h 26"/>
                <a:gd name="T32" fmla="*/ 27 w 88"/>
                <a:gd name="T33" fmla="*/ 25 h 26"/>
                <a:gd name="T34" fmla="*/ 13 w 88"/>
                <a:gd name="T35" fmla="*/ 25 h 26"/>
                <a:gd name="T36" fmla="*/ 0 w 88"/>
                <a:gd name="T37" fmla="*/ 20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0" y="20"/>
                  </a:moveTo>
                  <a:lnTo>
                    <a:pt x="0" y="15"/>
                  </a:lnTo>
                  <a:lnTo>
                    <a:pt x="10" y="17"/>
                  </a:lnTo>
                  <a:lnTo>
                    <a:pt x="28" y="14"/>
                  </a:lnTo>
                  <a:lnTo>
                    <a:pt x="40" y="12"/>
                  </a:lnTo>
                  <a:lnTo>
                    <a:pt x="58" y="7"/>
                  </a:lnTo>
                  <a:lnTo>
                    <a:pt x="67" y="7"/>
                  </a:lnTo>
                  <a:lnTo>
                    <a:pt x="76" y="3"/>
                  </a:lnTo>
                  <a:lnTo>
                    <a:pt x="80" y="0"/>
                  </a:lnTo>
                  <a:lnTo>
                    <a:pt x="87" y="4"/>
                  </a:lnTo>
                  <a:lnTo>
                    <a:pt x="87" y="14"/>
                  </a:lnTo>
                  <a:lnTo>
                    <a:pt x="78" y="15"/>
                  </a:lnTo>
                  <a:lnTo>
                    <a:pt x="64" y="17"/>
                  </a:lnTo>
                  <a:lnTo>
                    <a:pt x="57" y="19"/>
                  </a:lnTo>
                  <a:lnTo>
                    <a:pt x="46" y="22"/>
                  </a:lnTo>
                  <a:lnTo>
                    <a:pt x="35" y="25"/>
                  </a:lnTo>
                  <a:lnTo>
                    <a:pt x="27" y="25"/>
                  </a:lnTo>
                  <a:lnTo>
                    <a:pt x="13" y="25"/>
                  </a:lnTo>
                  <a:lnTo>
                    <a:pt x="0" y="20"/>
                  </a:lnTo>
                </a:path>
              </a:pathLst>
            </a:custGeom>
            <a:solidFill>
              <a:srgbClr val="808080"/>
            </a:solidFill>
            <a:ln w="9525" cap="rnd">
              <a:noFill/>
              <a:round/>
              <a:headEnd type="none" w="sm" len="sm"/>
              <a:tailEnd type="none" w="sm" len="sm"/>
            </a:ln>
          </p:spPr>
          <p:txBody>
            <a:bodyPr/>
            <a:lstStyle/>
            <a:p>
              <a:endParaRPr lang="es-ES"/>
            </a:p>
          </p:txBody>
        </p:sp>
        <p:sp>
          <p:nvSpPr>
            <p:cNvPr id="108871" name="Freeform 74"/>
            <p:cNvSpPr>
              <a:spLocks/>
            </p:cNvSpPr>
            <p:nvPr/>
          </p:nvSpPr>
          <p:spPr bwMode="auto">
            <a:xfrm>
              <a:off x="1109" y="3424"/>
              <a:ext cx="29" cy="27"/>
            </a:xfrm>
            <a:custGeom>
              <a:avLst/>
              <a:gdLst>
                <a:gd name="T0" fmla="*/ 0 w 29"/>
                <a:gd name="T1" fmla="*/ 0 h 27"/>
                <a:gd name="T2" fmla="*/ 0 w 29"/>
                <a:gd name="T3" fmla="*/ 14 h 27"/>
                <a:gd name="T4" fmla="*/ 0 w 29"/>
                <a:gd name="T5" fmla="*/ 16 h 27"/>
                <a:gd name="T6" fmla="*/ 5 w 29"/>
                <a:gd name="T7" fmla="*/ 26 h 27"/>
                <a:gd name="T8" fmla="*/ 12 w 29"/>
                <a:gd name="T9" fmla="*/ 26 h 27"/>
                <a:gd name="T10" fmla="*/ 24 w 29"/>
                <a:gd name="T11" fmla="*/ 20 h 27"/>
                <a:gd name="T12" fmla="*/ 28 w 29"/>
                <a:gd name="T13" fmla="*/ 16 h 27"/>
                <a:gd name="T14" fmla="*/ 25 w 29"/>
                <a:gd name="T15" fmla="*/ 13 h 27"/>
                <a:gd name="T16" fmla="*/ 24 w 29"/>
                <a:gd name="T17" fmla="*/ 0 h 27"/>
                <a:gd name="T18" fmla="*/ 0 w 29"/>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27"/>
                <a:gd name="T32" fmla="*/ 29 w 29"/>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27">
                  <a:moveTo>
                    <a:pt x="0" y="0"/>
                  </a:moveTo>
                  <a:lnTo>
                    <a:pt x="0" y="14"/>
                  </a:lnTo>
                  <a:lnTo>
                    <a:pt x="0" y="16"/>
                  </a:lnTo>
                  <a:lnTo>
                    <a:pt x="5" y="26"/>
                  </a:lnTo>
                  <a:lnTo>
                    <a:pt x="12" y="26"/>
                  </a:lnTo>
                  <a:lnTo>
                    <a:pt x="24" y="20"/>
                  </a:lnTo>
                  <a:lnTo>
                    <a:pt x="28" y="16"/>
                  </a:lnTo>
                  <a:lnTo>
                    <a:pt x="25" y="13"/>
                  </a:lnTo>
                  <a:lnTo>
                    <a:pt x="24" y="0"/>
                  </a:lnTo>
                  <a:lnTo>
                    <a:pt x="0" y="0"/>
                  </a:lnTo>
                </a:path>
              </a:pathLst>
            </a:custGeom>
            <a:solidFill>
              <a:srgbClr val="A0A0A0"/>
            </a:solidFill>
            <a:ln w="9525" cap="rnd">
              <a:noFill/>
              <a:round/>
              <a:headEnd type="none" w="sm" len="sm"/>
              <a:tailEnd type="none" w="sm" len="sm"/>
            </a:ln>
          </p:spPr>
          <p:txBody>
            <a:bodyPr/>
            <a:lstStyle/>
            <a:p>
              <a:endParaRPr lang="es-ES"/>
            </a:p>
          </p:txBody>
        </p:sp>
        <p:sp>
          <p:nvSpPr>
            <p:cNvPr id="108872" name="Oval 75"/>
            <p:cNvSpPr>
              <a:spLocks noChangeArrowheads="1"/>
            </p:cNvSpPr>
            <p:nvPr/>
          </p:nvSpPr>
          <p:spPr bwMode="auto">
            <a:xfrm>
              <a:off x="1214" y="3412"/>
              <a:ext cx="113" cy="46"/>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8873" name="Rectangle 76"/>
            <p:cNvSpPr>
              <a:spLocks noChangeArrowheads="1"/>
            </p:cNvSpPr>
            <p:nvPr/>
          </p:nvSpPr>
          <p:spPr bwMode="auto">
            <a:xfrm>
              <a:off x="1262" y="3345"/>
              <a:ext cx="20" cy="85"/>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8874" name="Freeform 77"/>
            <p:cNvSpPr>
              <a:spLocks/>
            </p:cNvSpPr>
            <p:nvPr/>
          </p:nvSpPr>
          <p:spPr bwMode="auto">
            <a:xfrm>
              <a:off x="1228" y="2997"/>
              <a:ext cx="83" cy="92"/>
            </a:xfrm>
            <a:custGeom>
              <a:avLst/>
              <a:gdLst>
                <a:gd name="T0" fmla="*/ 23 w 83"/>
                <a:gd name="T1" fmla="*/ 6 h 92"/>
                <a:gd name="T2" fmla="*/ 19 w 83"/>
                <a:gd name="T3" fmla="*/ 9 h 92"/>
                <a:gd name="T4" fmla="*/ 16 w 83"/>
                <a:gd name="T5" fmla="*/ 11 h 92"/>
                <a:gd name="T6" fmla="*/ 12 w 83"/>
                <a:gd name="T7" fmla="*/ 16 h 92"/>
                <a:gd name="T8" fmla="*/ 8 w 83"/>
                <a:gd name="T9" fmla="*/ 23 h 92"/>
                <a:gd name="T10" fmla="*/ 7 w 83"/>
                <a:gd name="T11" fmla="*/ 27 h 92"/>
                <a:gd name="T12" fmla="*/ 7 w 83"/>
                <a:gd name="T13" fmla="*/ 30 h 92"/>
                <a:gd name="T14" fmla="*/ 8 w 83"/>
                <a:gd name="T15" fmla="*/ 34 h 92"/>
                <a:gd name="T16" fmla="*/ 6 w 83"/>
                <a:gd name="T17" fmla="*/ 38 h 92"/>
                <a:gd name="T18" fmla="*/ 1 w 83"/>
                <a:gd name="T19" fmla="*/ 44 h 92"/>
                <a:gd name="T20" fmla="*/ 0 w 83"/>
                <a:gd name="T21" fmla="*/ 50 h 92"/>
                <a:gd name="T22" fmla="*/ 0 w 83"/>
                <a:gd name="T23" fmla="*/ 53 h 92"/>
                <a:gd name="T24" fmla="*/ 0 w 83"/>
                <a:gd name="T25" fmla="*/ 56 h 92"/>
                <a:gd name="T26" fmla="*/ 1 w 83"/>
                <a:gd name="T27" fmla="*/ 58 h 92"/>
                <a:gd name="T28" fmla="*/ 5 w 83"/>
                <a:gd name="T29" fmla="*/ 58 h 92"/>
                <a:gd name="T30" fmla="*/ 6 w 83"/>
                <a:gd name="T31" fmla="*/ 59 h 92"/>
                <a:gd name="T32" fmla="*/ 6 w 83"/>
                <a:gd name="T33" fmla="*/ 62 h 92"/>
                <a:gd name="T34" fmla="*/ 5 w 83"/>
                <a:gd name="T35" fmla="*/ 66 h 92"/>
                <a:gd name="T36" fmla="*/ 7 w 83"/>
                <a:gd name="T37" fmla="*/ 69 h 92"/>
                <a:gd name="T38" fmla="*/ 6 w 83"/>
                <a:gd name="T39" fmla="*/ 71 h 92"/>
                <a:gd name="T40" fmla="*/ 8 w 83"/>
                <a:gd name="T41" fmla="*/ 73 h 92"/>
                <a:gd name="T42" fmla="*/ 9 w 83"/>
                <a:gd name="T43" fmla="*/ 75 h 92"/>
                <a:gd name="T44" fmla="*/ 10 w 83"/>
                <a:gd name="T45" fmla="*/ 79 h 92"/>
                <a:gd name="T46" fmla="*/ 13 w 83"/>
                <a:gd name="T47" fmla="*/ 83 h 92"/>
                <a:gd name="T48" fmla="*/ 17 w 83"/>
                <a:gd name="T49" fmla="*/ 84 h 92"/>
                <a:gd name="T50" fmla="*/ 20 w 83"/>
                <a:gd name="T51" fmla="*/ 84 h 92"/>
                <a:gd name="T52" fmla="*/ 23 w 83"/>
                <a:gd name="T53" fmla="*/ 84 h 92"/>
                <a:gd name="T54" fmla="*/ 28 w 83"/>
                <a:gd name="T55" fmla="*/ 84 h 92"/>
                <a:gd name="T56" fmla="*/ 27 w 83"/>
                <a:gd name="T57" fmla="*/ 91 h 92"/>
                <a:gd name="T58" fmla="*/ 71 w 83"/>
                <a:gd name="T59" fmla="*/ 76 h 92"/>
                <a:gd name="T60" fmla="*/ 67 w 83"/>
                <a:gd name="T61" fmla="*/ 69 h 92"/>
                <a:gd name="T62" fmla="*/ 69 w 83"/>
                <a:gd name="T63" fmla="*/ 62 h 92"/>
                <a:gd name="T64" fmla="*/ 82 w 83"/>
                <a:gd name="T65" fmla="*/ 50 h 92"/>
                <a:gd name="T66" fmla="*/ 82 w 83"/>
                <a:gd name="T67" fmla="*/ 20 h 92"/>
                <a:gd name="T68" fmla="*/ 72 w 83"/>
                <a:gd name="T69" fmla="*/ 11 h 92"/>
                <a:gd name="T70" fmla="*/ 62 w 83"/>
                <a:gd name="T71" fmla="*/ 7 h 92"/>
                <a:gd name="T72" fmla="*/ 56 w 83"/>
                <a:gd name="T73" fmla="*/ 0 h 92"/>
                <a:gd name="T74" fmla="*/ 48 w 83"/>
                <a:gd name="T75" fmla="*/ 0 h 92"/>
                <a:gd name="T76" fmla="*/ 38 w 83"/>
                <a:gd name="T77" fmla="*/ 0 h 92"/>
                <a:gd name="T78" fmla="*/ 29 w 83"/>
                <a:gd name="T79" fmla="*/ 3 h 92"/>
                <a:gd name="T80" fmla="*/ 23 w 83"/>
                <a:gd name="T81" fmla="*/ 6 h 9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3"/>
                <a:gd name="T124" fmla="*/ 0 h 92"/>
                <a:gd name="T125" fmla="*/ 83 w 83"/>
                <a:gd name="T126" fmla="*/ 92 h 9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3" h="92">
                  <a:moveTo>
                    <a:pt x="23" y="6"/>
                  </a:moveTo>
                  <a:lnTo>
                    <a:pt x="19" y="9"/>
                  </a:lnTo>
                  <a:lnTo>
                    <a:pt x="16" y="11"/>
                  </a:lnTo>
                  <a:lnTo>
                    <a:pt x="12" y="16"/>
                  </a:lnTo>
                  <a:lnTo>
                    <a:pt x="8" y="23"/>
                  </a:lnTo>
                  <a:lnTo>
                    <a:pt x="7" y="27"/>
                  </a:lnTo>
                  <a:lnTo>
                    <a:pt x="7" y="30"/>
                  </a:lnTo>
                  <a:lnTo>
                    <a:pt x="8" y="34"/>
                  </a:lnTo>
                  <a:lnTo>
                    <a:pt x="6" y="38"/>
                  </a:lnTo>
                  <a:lnTo>
                    <a:pt x="1" y="44"/>
                  </a:lnTo>
                  <a:lnTo>
                    <a:pt x="0" y="50"/>
                  </a:lnTo>
                  <a:lnTo>
                    <a:pt x="0" y="53"/>
                  </a:lnTo>
                  <a:lnTo>
                    <a:pt x="0" y="56"/>
                  </a:lnTo>
                  <a:lnTo>
                    <a:pt x="1" y="58"/>
                  </a:lnTo>
                  <a:lnTo>
                    <a:pt x="5" y="58"/>
                  </a:lnTo>
                  <a:lnTo>
                    <a:pt x="6" y="59"/>
                  </a:lnTo>
                  <a:lnTo>
                    <a:pt x="6" y="62"/>
                  </a:lnTo>
                  <a:lnTo>
                    <a:pt x="5" y="66"/>
                  </a:lnTo>
                  <a:lnTo>
                    <a:pt x="7" y="69"/>
                  </a:lnTo>
                  <a:lnTo>
                    <a:pt x="6" y="71"/>
                  </a:lnTo>
                  <a:lnTo>
                    <a:pt x="8" y="73"/>
                  </a:lnTo>
                  <a:lnTo>
                    <a:pt x="9" y="75"/>
                  </a:lnTo>
                  <a:lnTo>
                    <a:pt x="10" y="79"/>
                  </a:lnTo>
                  <a:lnTo>
                    <a:pt x="13" y="83"/>
                  </a:lnTo>
                  <a:lnTo>
                    <a:pt x="17" y="84"/>
                  </a:lnTo>
                  <a:lnTo>
                    <a:pt x="20" y="84"/>
                  </a:lnTo>
                  <a:lnTo>
                    <a:pt x="23" y="84"/>
                  </a:lnTo>
                  <a:lnTo>
                    <a:pt x="28" y="84"/>
                  </a:lnTo>
                  <a:lnTo>
                    <a:pt x="27" y="91"/>
                  </a:lnTo>
                  <a:lnTo>
                    <a:pt x="71" y="76"/>
                  </a:lnTo>
                  <a:lnTo>
                    <a:pt x="67" y="69"/>
                  </a:lnTo>
                  <a:lnTo>
                    <a:pt x="69" y="62"/>
                  </a:lnTo>
                  <a:lnTo>
                    <a:pt x="82" y="50"/>
                  </a:lnTo>
                  <a:lnTo>
                    <a:pt x="82" y="20"/>
                  </a:lnTo>
                  <a:lnTo>
                    <a:pt x="72" y="11"/>
                  </a:lnTo>
                  <a:lnTo>
                    <a:pt x="62" y="7"/>
                  </a:lnTo>
                  <a:lnTo>
                    <a:pt x="56" y="0"/>
                  </a:lnTo>
                  <a:lnTo>
                    <a:pt x="48" y="0"/>
                  </a:lnTo>
                  <a:lnTo>
                    <a:pt x="38" y="0"/>
                  </a:lnTo>
                  <a:lnTo>
                    <a:pt x="29" y="3"/>
                  </a:lnTo>
                  <a:lnTo>
                    <a:pt x="23" y="6"/>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8875" name="Freeform 78"/>
            <p:cNvSpPr>
              <a:spLocks/>
            </p:cNvSpPr>
            <p:nvPr/>
          </p:nvSpPr>
          <p:spPr bwMode="auto">
            <a:xfrm>
              <a:off x="1245" y="2992"/>
              <a:ext cx="69" cy="66"/>
            </a:xfrm>
            <a:custGeom>
              <a:avLst/>
              <a:gdLst>
                <a:gd name="T0" fmla="*/ 11 w 69"/>
                <a:gd name="T1" fmla="*/ 12 h 66"/>
                <a:gd name="T2" fmla="*/ 13 w 69"/>
                <a:gd name="T3" fmla="*/ 14 h 66"/>
                <a:gd name="T4" fmla="*/ 17 w 69"/>
                <a:gd name="T5" fmla="*/ 15 h 66"/>
                <a:gd name="T6" fmla="*/ 21 w 69"/>
                <a:gd name="T7" fmla="*/ 20 h 66"/>
                <a:gd name="T8" fmla="*/ 21 w 69"/>
                <a:gd name="T9" fmla="*/ 24 h 66"/>
                <a:gd name="T10" fmla="*/ 20 w 69"/>
                <a:gd name="T11" fmla="*/ 26 h 66"/>
                <a:gd name="T12" fmla="*/ 17 w 69"/>
                <a:gd name="T13" fmla="*/ 33 h 66"/>
                <a:gd name="T14" fmla="*/ 17 w 69"/>
                <a:gd name="T15" fmla="*/ 35 h 66"/>
                <a:gd name="T16" fmla="*/ 19 w 69"/>
                <a:gd name="T17" fmla="*/ 41 h 66"/>
                <a:gd name="T18" fmla="*/ 24 w 69"/>
                <a:gd name="T19" fmla="*/ 41 h 66"/>
                <a:gd name="T20" fmla="*/ 24 w 69"/>
                <a:gd name="T21" fmla="*/ 35 h 66"/>
                <a:gd name="T22" fmla="*/ 26 w 69"/>
                <a:gd name="T23" fmla="*/ 33 h 66"/>
                <a:gd name="T24" fmla="*/ 31 w 69"/>
                <a:gd name="T25" fmla="*/ 33 h 66"/>
                <a:gd name="T26" fmla="*/ 36 w 69"/>
                <a:gd name="T27" fmla="*/ 34 h 66"/>
                <a:gd name="T28" fmla="*/ 38 w 69"/>
                <a:gd name="T29" fmla="*/ 37 h 66"/>
                <a:gd name="T30" fmla="*/ 40 w 69"/>
                <a:gd name="T31" fmla="*/ 43 h 66"/>
                <a:gd name="T32" fmla="*/ 38 w 69"/>
                <a:gd name="T33" fmla="*/ 49 h 66"/>
                <a:gd name="T34" fmla="*/ 38 w 69"/>
                <a:gd name="T35" fmla="*/ 51 h 66"/>
                <a:gd name="T36" fmla="*/ 38 w 69"/>
                <a:gd name="T37" fmla="*/ 53 h 66"/>
                <a:gd name="T38" fmla="*/ 43 w 69"/>
                <a:gd name="T39" fmla="*/ 59 h 66"/>
                <a:gd name="T40" fmla="*/ 44 w 69"/>
                <a:gd name="T41" fmla="*/ 60 h 66"/>
                <a:gd name="T42" fmla="*/ 51 w 69"/>
                <a:gd name="T43" fmla="*/ 65 h 66"/>
                <a:gd name="T44" fmla="*/ 63 w 69"/>
                <a:gd name="T45" fmla="*/ 52 h 66"/>
                <a:gd name="T46" fmla="*/ 66 w 69"/>
                <a:gd name="T47" fmla="*/ 42 h 66"/>
                <a:gd name="T48" fmla="*/ 68 w 69"/>
                <a:gd name="T49" fmla="*/ 26 h 66"/>
                <a:gd name="T50" fmla="*/ 66 w 69"/>
                <a:gd name="T51" fmla="*/ 17 h 66"/>
                <a:gd name="T52" fmla="*/ 62 w 69"/>
                <a:gd name="T53" fmla="*/ 9 h 66"/>
                <a:gd name="T54" fmla="*/ 59 w 69"/>
                <a:gd name="T55" fmla="*/ 4 h 66"/>
                <a:gd name="T56" fmla="*/ 53 w 69"/>
                <a:gd name="T57" fmla="*/ 1 h 66"/>
                <a:gd name="T58" fmla="*/ 46 w 69"/>
                <a:gd name="T59" fmla="*/ 0 h 66"/>
                <a:gd name="T60" fmla="*/ 28 w 69"/>
                <a:gd name="T61" fmla="*/ 0 h 66"/>
                <a:gd name="T62" fmla="*/ 17 w 69"/>
                <a:gd name="T63" fmla="*/ 0 h 66"/>
                <a:gd name="T64" fmla="*/ 6 w 69"/>
                <a:gd name="T65" fmla="*/ 2 h 66"/>
                <a:gd name="T66" fmla="*/ 0 w 69"/>
                <a:gd name="T67" fmla="*/ 7 h 66"/>
                <a:gd name="T68" fmla="*/ 0 w 69"/>
                <a:gd name="T69" fmla="*/ 11 h 66"/>
                <a:gd name="T70" fmla="*/ 2 w 69"/>
                <a:gd name="T71" fmla="*/ 14 h 66"/>
                <a:gd name="T72" fmla="*/ 11 w 69"/>
                <a:gd name="T73" fmla="*/ 12 h 6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9"/>
                <a:gd name="T112" fmla="*/ 0 h 66"/>
                <a:gd name="T113" fmla="*/ 69 w 69"/>
                <a:gd name="T114" fmla="*/ 66 h 6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9" h="66">
                  <a:moveTo>
                    <a:pt x="11" y="12"/>
                  </a:moveTo>
                  <a:lnTo>
                    <a:pt x="13" y="14"/>
                  </a:lnTo>
                  <a:lnTo>
                    <a:pt x="17" y="15"/>
                  </a:lnTo>
                  <a:lnTo>
                    <a:pt x="21" y="20"/>
                  </a:lnTo>
                  <a:lnTo>
                    <a:pt x="21" y="24"/>
                  </a:lnTo>
                  <a:lnTo>
                    <a:pt x="20" y="26"/>
                  </a:lnTo>
                  <a:lnTo>
                    <a:pt x="17" y="33"/>
                  </a:lnTo>
                  <a:lnTo>
                    <a:pt x="17" y="35"/>
                  </a:lnTo>
                  <a:lnTo>
                    <a:pt x="19" y="41"/>
                  </a:lnTo>
                  <a:lnTo>
                    <a:pt x="24" y="41"/>
                  </a:lnTo>
                  <a:lnTo>
                    <a:pt x="24" y="35"/>
                  </a:lnTo>
                  <a:lnTo>
                    <a:pt x="26" y="33"/>
                  </a:lnTo>
                  <a:lnTo>
                    <a:pt x="31" y="33"/>
                  </a:lnTo>
                  <a:lnTo>
                    <a:pt x="36" y="34"/>
                  </a:lnTo>
                  <a:lnTo>
                    <a:pt x="38" y="37"/>
                  </a:lnTo>
                  <a:lnTo>
                    <a:pt x="40" y="43"/>
                  </a:lnTo>
                  <a:lnTo>
                    <a:pt x="38" y="49"/>
                  </a:lnTo>
                  <a:lnTo>
                    <a:pt x="38" y="51"/>
                  </a:lnTo>
                  <a:lnTo>
                    <a:pt x="38" y="53"/>
                  </a:lnTo>
                  <a:lnTo>
                    <a:pt x="43" y="59"/>
                  </a:lnTo>
                  <a:lnTo>
                    <a:pt x="44" y="60"/>
                  </a:lnTo>
                  <a:lnTo>
                    <a:pt x="51" y="65"/>
                  </a:lnTo>
                  <a:lnTo>
                    <a:pt x="63" y="52"/>
                  </a:lnTo>
                  <a:lnTo>
                    <a:pt x="66" y="42"/>
                  </a:lnTo>
                  <a:lnTo>
                    <a:pt x="68" y="26"/>
                  </a:lnTo>
                  <a:lnTo>
                    <a:pt x="66" y="17"/>
                  </a:lnTo>
                  <a:lnTo>
                    <a:pt x="62" y="9"/>
                  </a:lnTo>
                  <a:lnTo>
                    <a:pt x="59" y="4"/>
                  </a:lnTo>
                  <a:lnTo>
                    <a:pt x="53" y="1"/>
                  </a:lnTo>
                  <a:lnTo>
                    <a:pt x="46" y="0"/>
                  </a:lnTo>
                  <a:lnTo>
                    <a:pt x="28" y="0"/>
                  </a:lnTo>
                  <a:lnTo>
                    <a:pt x="17" y="0"/>
                  </a:lnTo>
                  <a:lnTo>
                    <a:pt x="6" y="2"/>
                  </a:lnTo>
                  <a:lnTo>
                    <a:pt x="0" y="7"/>
                  </a:lnTo>
                  <a:lnTo>
                    <a:pt x="0" y="11"/>
                  </a:lnTo>
                  <a:lnTo>
                    <a:pt x="2" y="14"/>
                  </a:lnTo>
                  <a:lnTo>
                    <a:pt x="11" y="12"/>
                  </a:lnTo>
                </a:path>
              </a:pathLst>
            </a:custGeom>
            <a:solidFill>
              <a:srgbClr val="402000"/>
            </a:solidFill>
            <a:ln w="9525" cap="rnd">
              <a:noFill/>
              <a:round/>
              <a:headEnd type="none" w="sm" len="sm"/>
              <a:tailEnd type="none" w="sm" len="sm"/>
            </a:ln>
          </p:spPr>
          <p:txBody>
            <a:bodyPr/>
            <a:lstStyle/>
            <a:p>
              <a:endParaRPr lang="es-ES"/>
            </a:p>
          </p:txBody>
        </p:sp>
        <p:sp>
          <p:nvSpPr>
            <p:cNvPr id="108876" name="Freeform 79"/>
            <p:cNvSpPr>
              <a:spLocks/>
            </p:cNvSpPr>
            <p:nvPr/>
          </p:nvSpPr>
          <p:spPr bwMode="auto">
            <a:xfrm>
              <a:off x="1251" y="2996"/>
              <a:ext cx="63" cy="62"/>
            </a:xfrm>
            <a:custGeom>
              <a:avLst/>
              <a:gdLst>
                <a:gd name="T0" fmla="*/ 0 w 63"/>
                <a:gd name="T1" fmla="*/ 5 h 62"/>
                <a:gd name="T2" fmla="*/ 4 w 63"/>
                <a:gd name="T3" fmla="*/ 10 h 62"/>
                <a:gd name="T4" fmla="*/ 17 w 63"/>
                <a:gd name="T5" fmla="*/ 9 h 62"/>
                <a:gd name="T6" fmla="*/ 26 w 63"/>
                <a:gd name="T7" fmla="*/ 6 h 62"/>
                <a:gd name="T8" fmla="*/ 24 w 63"/>
                <a:gd name="T9" fmla="*/ 9 h 62"/>
                <a:gd name="T10" fmla="*/ 17 w 63"/>
                <a:gd name="T11" fmla="*/ 10 h 62"/>
                <a:gd name="T12" fmla="*/ 21 w 63"/>
                <a:gd name="T13" fmla="*/ 13 h 62"/>
                <a:gd name="T14" fmla="*/ 25 w 63"/>
                <a:gd name="T15" fmla="*/ 10 h 62"/>
                <a:gd name="T16" fmla="*/ 31 w 63"/>
                <a:gd name="T17" fmla="*/ 10 h 62"/>
                <a:gd name="T18" fmla="*/ 23 w 63"/>
                <a:gd name="T19" fmla="*/ 13 h 62"/>
                <a:gd name="T20" fmla="*/ 23 w 63"/>
                <a:gd name="T21" fmla="*/ 15 h 62"/>
                <a:gd name="T22" fmla="*/ 29 w 63"/>
                <a:gd name="T23" fmla="*/ 15 h 62"/>
                <a:gd name="T24" fmla="*/ 23 w 63"/>
                <a:gd name="T25" fmla="*/ 19 h 62"/>
                <a:gd name="T26" fmla="*/ 21 w 63"/>
                <a:gd name="T27" fmla="*/ 22 h 62"/>
                <a:gd name="T28" fmla="*/ 27 w 63"/>
                <a:gd name="T29" fmla="*/ 21 h 62"/>
                <a:gd name="T30" fmla="*/ 24 w 63"/>
                <a:gd name="T31" fmla="*/ 22 h 62"/>
                <a:gd name="T32" fmla="*/ 17 w 63"/>
                <a:gd name="T33" fmla="*/ 26 h 62"/>
                <a:gd name="T34" fmla="*/ 21 w 63"/>
                <a:gd name="T35" fmla="*/ 27 h 62"/>
                <a:gd name="T36" fmla="*/ 28 w 63"/>
                <a:gd name="T37" fmla="*/ 23 h 62"/>
                <a:gd name="T38" fmla="*/ 17 w 63"/>
                <a:gd name="T39" fmla="*/ 28 h 62"/>
                <a:gd name="T40" fmla="*/ 17 w 63"/>
                <a:gd name="T41" fmla="*/ 31 h 62"/>
                <a:gd name="T42" fmla="*/ 23 w 63"/>
                <a:gd name="T43" fmla="*/ 29 h 62"/>
                <a:gd name="T44" fmla="*/ 33 w 63"/>
                <a:gd name="T45" fmla="*/ 29 h 62"/>
                <a:gd name="T46" fmla="*/ 47 w 63"/>
                <a:gd name="T47" fmla="*/ 28 h 62"/>
                <a:gd name="T48" fmla="*/ 35 w 63"/>
                <a:gd name="T49" fmla="*/ 31 h 62"/>
                <a:gd name="T50" fmla="*/ 41 w 63"/>
                <a:gd name="T51" fmla="*/ 31 h 62"/>
                <a:gd name="T52" fmla="*/ 50 w 63"/>
                <a:gd name="T53" fmla="*/ 29 h 62"/>
                <a:gd name="T54" fmla="*/ 40 w 63"/>
                <a:gd name="T55" fmla="*/ 36 h 62"/>
                <a:gd name="T56" fmla="*/ 41 w 63"/>
                <a:gd name="T57" fmla="*/ 38 h 62"/>
                <a:gd name="T58" fmla="*/ 43 w 63"/>
                <a:gd name="T59" fmla="*/ 38 h 62"/>
                <a:gd name="T60" fmla="*/ 36 w 63"/>
                <a:gd name="T61" fmla="*/ 40 h 62"/>
                <a:gd name="T62" fmla="*/ 41 w 63"/>
                <a:gd name="T63" fmla="*/ 44 h 62"/>
                <a:gd name="T64" fmla="*/ 41 w 63"/>
                <a:gd name="T65" fmla="*/ 46 h 62"/>
                <a:gd name="T66" fmla="*/ 36 w 63"/>
                <a:gd name="T67" fmla="*/ 49 h 62"/>
                <a:gd name="T68" fmla="*/ 41 w 63"/>
                <a:gd name="T69" fmla="*/ 49 h 62"/>
                <a:gd name="T70" fmla="*/ 48 w 63"/>
                <a:gd name="T71" fmla="*/ 41 h 62"/>
                <a:gd name="T72" fmla="*/ 43 w 63"/>
                <a:gd name="T73" fmla="*/ 49 h 62"/>
                <a:gd name="T74" fmla="*/ 41 w 63"/>
                <a:gd name="T75" fmla="*/ 58 h 62"/>
                <a:gd name="T76" fmla="*/ 48 w 63"/>
                <a:gd name="T77" fmla="*/ 49 h 62"/>
                <a:gd name="T78" fmla="*/ 49 w 63"/>
                <a:gd name="T79" fmla="*/ 53 h 62"/>
                <a:gd name="T80" fmla="*/ 44 w 63"/>
                <a:gd name="T81" fmla="*/ 59 h 62"/>
                <a:gd name="T82" fmla="*/ 52 w 63"/>
                <a:gd name="T83" fmla="*/ 54 h 62"/>
                <a:gd name="T84" fmla="*/ 59 w 63"/>
                <a:gd name="T85" fmla="*/ 42 h 62"/>
                <a:gd name="T86" fmla="*/ 62 w 63"/>
                <a:gd name="T87" fmla="*/ 27 h 62"/>
                <a:gd name="T88" fmla="*/ 57 w 63"/>
                <a:gd name="T89" fmla="*/ 20 h 62"/>
                <a:gd name="T90" fmla="*/ 41 w 63"/>
                <a:gd name="T91" fmla="*/ 23 h 62"/>
                <a:gd name="T92" fmla="*/ 53 w 63"/>
                <a:gd name="T93" fmla="*/ 20 h 62"/>
                <a:gd name="T94" fmla="*/ 59 w 63"/>
                <a:gd name="T95" fmla="*/ 12 h 62"/>
                <a:gd name="T96" fmla="*/ 48 w 63"/>
                <a:gd name="T97" fmla="*/ 10 h 62"/>
                <a:gd name="T98" fmla="*/ 48 w 63"/>
                <a:gd name="T99" fmla="*/ 9 h 62"/>
                <a:gd name="T100" fmla="*/ 49 w 63"/>
                <a:gd name="T101" fmla="*/ 1 h 62"/>
                <a:gd name="T102" fmla="*/ 36 w 63"/>
                <a:gd name="T103" fmla="*/ 0 h 62"/>
                <a:gd name="T104" fmla="*/ 13 w 63"/>
                <a:gd name="T105" fmla="*/ 0 h 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3"/>
                <a:gd name="T160" fmla="*/ 0 h 62"/>
                <a:gd name="T161" fmla="*/ 63 w 63"/>
                <a:gd name="T162" fmla="*/ 62 h 6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3" h="62">
                  <a:moveTo>
                    <a:pt x="1" y="3"/>
                  </a:moveTo>
                  <a:lnTo>
                    <a:pt x="0" y="5"/>
                  </a:lnTo>
                  <a:lnTo>
                    <a:pt x="0" y="10"/>
                  </a:lnTo>
                  <a:lnTo>
                    <a:pt x="4" y="10"/>
                  </a:lnTo>
                  <a:lnTo>
                    <a:pt x="13" y="10"/>
                  </a:lnTo>
                  <a:lnTo>
                    <a:pt x="17" y="9"/>
                  </a:lnTo>
                  <a:lnTo>
                    <a:pt x="23" y="7"/>
                  </a:lnTo>
                  <a:lnTo>
                    <a:pt x="26" y="6"/>
                  </a:lnTo>
                  <a:lnTo>
                    <a:pt x="32" y="7"/>
                  </a:lnTo>
                  <a:lnTo>
                    <a:pt x="24" y="9"/>
                  </a:lnTo>
                  <a:lnTo>
                    <a:pt x="21" y="10"/>
                  </a:lnTo>
                  <a:lnTo>
                    <a:pt x="17" y="10"/>
                  </a:lnTo>
                  <a:lnTo>
                    <a:pt x="19" y="11"/>
                  </a:lnTo>
                  <a:lnTo>
                    <a:pt x="21" y="13"/>
                  </a:lnTo>
                  <a:lnTo>
                    <a:pt x="23" y="11"/>
                  </a:lnTo>
                  <a:lnTo>
                    <a:pt x="25" y="10"/>
                  </a:lnTo>
                  <a:lnTo>
                    <a:pt x="29" y="10"/>
                  </a:lnTo>
                  <a:lnTo>
                    <a:pt x="31" y="10"/>
                  </a:lnTo>
                  <a:lnTo>
                    <a:pt x="26" y="12"/>
                  </a:lnTo>
                  <a:lnTo>
                    <a:pt x="23" y="13"/>
                  </a:lnTo>
                  <a:lnTo>
                    <a:pt x="22" y="15"/>
                  </a:lnTo>
                  <a:lnTo>
                    <a:pt x="23" y="15"/>
                  </a:lnTo>
                  <a:lnTo>
                    <a:pt x="26" y="15"/>
                  </a:lnTo>
                  <a:lnTo>
                    <a:pt x="29" y="15"/>
                  </a:lnTo>
                  <a:lnTo>
                    <a:pt x="24" y="17"/>
                  </a:lnTo>
                  <a:lnTo>
                    <a:pt x="23" y="19"/>
                  </a:lnTo>
                  <a:lnTo>
                    <a:pt x="22" y="21"/>
                  </a:lnTo>
                  <a:lnTo>
                    <a:pt x="21" y="22"/>
                  </a:lnTo>
                  <a:lnTo>
                    <a:pt x="24" y="21"/>
                  </a:lnTo>
                  <a:lnTo>
                    <a:pt x="27" y="21"/>
                  </a:lnTo>
                  <a:lnTo>
                    <a:pt x="32" y="20"/>
                  </a:lnTo>
                  <a:lnTo>
                    <a:pt x="24" y="22"/>
                  </a:lnTo>
                  <a:lnTo>
                    <a:pt x="21" y="23"/>
                  </a:lnTo>
                  <a:lnTo>
                    <a:pt x="17" y="26"/>
                  </a:lnTo>
                  <a:lnTo>
                    <a:pt x="17" y="28"/>
                  </a:lnTo>
                  <a:lnTo>
                    <a:pt x="21" y="27"/>
                  </a:lnTo>
                  <a:lnTo>
                    <a:pt x="25" y="23"/>
                  </a:lnTo>
                  <a:lnTo>
                    <a:pt x="28" y="23"/>
                  </a:lnTo>
                  <a:lnTo>
                    <a:pt x="23" y="27"/>
                  </a:lnTo>
                  <a:lnTo>
                    <a:pt x="17" y="28"/>
                  </a:lnTo>
                  <a:lnTo>
                    <a:pt x="17" y="30"/>
                  </a:lnTo>
                  <a:lnTo>
                    <a:pt x="17" y="31"/>
                  </a:lnTo>
                  <a:lnTo>
                    <a:pt x="21" y="30"/>
                  </a:lnTo>
                  <a:lnTo>
                    <a:pt x="23" y="29"/>
                  </a:lnTo>
                  <a:lnTo>
                    <a:pt x="29" y="29"/>
                  </a:lnTo>
                  <a:lnTo>
                    <a:pt x="33" y="29"/>
                  </a:lnTo>
                  <a:lnTo>
                    <a:pt x="39" y="29"/>
                  </a:lnTo>
                  <a:lnTo>
                    <a:pt x="47" y="28"/>
                  </a:lnTo>
                  <a:lnTo>
                    <a:pt x="41" y="30"/>
                  </a:lnTo>
                  <a:lnTo>
                    <a:pt x="35" y="31"/>
                  </a:lnTo>
                  <a:lnTo>
                    <a:pt x="36" y="33"/>
                  </a:lnTo>
                  <a:lnTo>
                    <a:pt x="41" y="31"/>
                  </a:lnTo>
                  <a:lnTo>
                    <a:pt x="47" y="31"/>
                  </a:lnTo>
                  <a:lnTo>
                    <a:pt x="50" y="29"/>
                  </a:lnTo>
                  <a:lnTo>
                    <a:pt x="44" y="33"/>
                  </a:lnTo>
                  <a:lnTo>
                    <a:pt x="40" y="36"/>
                  </a:lnTo>
                  <a:lnTo>
                    <a:pt x="36" y="38"/>
                  </a:lnTo>
                  <a:lnTo>
                    <a:pt x="41" y="38"/>
                  </a:lnTo>
                  <a:lnTo>
                    <a:pt x="47" y="38"/>
                  </a:lnTo>
                  <a:lnTo>
                    <a:pt x="43" y="38"/>
                  </a:lnTo>
                  <a:lnTo>
                    <a:pt x="39" y="39"/>
                  </a:lnTo>
                  <a:lnTo>
                    <a:pt x="36" y="40"/>
                  </a:lnTo>
                  <a:lnTo>
                    <a:pt x="36" y="46"/>
                  </a:lnTo>
                  <a:lnTo>
                    <a:pt x="41" y="44"/>
                  </a:lnTo>
                  <a:lnTo>
                    <a:pt x="45" y="42"/>
                  </a:lnTo>
                  <a:lnTo>
                    <a:pt x="41" y="46"/>
                  </a:lnTo>
                  <a:lnTo>
                    <a:pt x="36" y="48"/>
                  </a:lnTo>
                  <a:lnTo>
                    <a:pt x="36" y="49"/>
                  </a:lnTo>
                  <a:lnTo>
                    <a:pt x="39" y="54"/>
                  </a:lnTo>
                  <a:lnTo>
                    <a:pt x="41" y="49"/>
                  </a:lnTo>
                  <a:lnTo>
                    <a:pt x="45" y="46"/>
                  </a:lnTo>
                  <a:lnTo>
                    <a:pt x="48" y="41"/>
                  </a:lnTo>
                  <a:lnTo>
                    <a:pt x="45" y="48"/>
                  </a:lnTo>
                  <a:lnTo>
                    <a:pt x="43" y="49"/>
                  </a:lnTo>
                  <a:lnTo>
                    <a:pt x="40" y="54"/>
                  </a:lnTo>
                  <a:lnTo>
                    <a:pt x="41" y="58"/>
                  </a:lnTo>
                  <a:lnTo>
                    <a:pt x="47" y="54"/>
                  </a:lnTo>
                  <a:lnTo>
                    <a:pt x="48" y="49"/>
                  </a:lnTo>
                  <a:lnTo>
                    <a:pt x="52" y="46"/>
                  </a:lnTo>
                  <a:lnTo>
                    <a:pt x="49" y="53"/>
                  </a:lnTo>
                  <a:lnTo>
                    <a:pt x="47" y="54"/>
                  </a:lnTo>
                  <a:lnTo>
                    <a:pt x="44" y="59"/>
                  </a:lnTo>
                  <a:lnTo>
                    <a:pt x="47" y="61"/>
                  </a:lnTo>
                  <a:lnTo>
                    <a:pt x="52" y="54"/>
                  </a:lnTo>
                  <a:lnTo>
                    <a:pt x="57" y="48"/>
                  </a:lnTo>
                  <a:lnTo>
                    <a:pt x="59" y="42"/>
                  </a:lnTo>
                  <a:lnTo>
                    <a:pt x="62" y="31"/>
                  </a:lnTo>
                  <a:lnTo>
                    <a:pt x="62" y="27"/>
                  </a:lnTo>
                  <a:lnTo>
                    <a:pt x="62" y="20"/>
                  </a:lnTo>
                  <a:lnTo>
                    <a:pt x="57" y="20"/>
                  </a:lnTo>
                  <a:lnTo>
                    <a:pt x="49" y="22"/>
                  </a:lnTo>
                  <a:lnTo>
                    <a:pt x="41" y="23"/>
                  </a:lnTo>
                  <a:lnTo>
                    <a:pt x="48" y="21"/>
                  </a:lnTo>
                  <a:lnTo>
                    <a:pt x="53" y="20"/>
                  </a:lnTo>
                  <a:lnTo>
                    <a:pt x="60" y="17"/>
                  </a:lnTo>
                  <a:lnTo>
                    <a:pt x="59" y="12"/>
                  </a:lnTo>
                  <a:lnTo>
                    <a:pt x="57" y="7"/>
                  </a:lnTo>
                  <a:lnTo>
                    <a:pt x="48" y="10"/>
                  </a:lnTo>
                  <a:lnTo>
                    <a:pt x="43" y="12"/>
                  </a:lnTo>
                  <a:lnTo>
                    <a:pt x="48" y="9"/>
                  </a:lnTo>
                  <a:lnTo>
                    <a:pt x="56" y="5"/>
                  </a:lnTo>
                  <a:lnTo>
                    <a:pt x="49" y="1"/>
                  </a:lnTo>
                  <a:lnTo>
                    <a:pt x="45" y="0"/>
                  </a:lnTo>
                  <a:lnTo>
                    <a:pt x="36" y="0"/>
                  </a:lnTo>
                  <a:lnTo>
                    <a:pt x="23" y="0"/>
                  </a:lnTo>
                  <a:lnTo>
                    <a:pt x="13" y="0"/>
                  </a:lnTo>
                  <a:lnTo>
                    <a:pt x="1" y="3"/>
                  </a:lnTo>
                </a:path>
              </a:pathLst>
            </a:custGeom>
            <a:solidFill>
              <a:srgbClr val="603000"/>
            </a:solidFill>
            <a:ln w="9525" cap="rnd">
              <a:noFill/>
              <a:round/>
              <a:headEnd type="none" w="sm" len="sm"/>
              <a:tailEnd type="none" w="sm" len="sm"/>
            </a:ln>
          </p:spPr>
          <p:txBody>
            <a:bodyPr/>
            <a:lstStyle/>
            <a:p>
              <a:endParaRPr lang="es-ES"/>
            </a:p>
          </p:txBody>
        </p:sp>
        <p:sp>
          <p:nvSpPr>
            <p:cNvPr id="108877" name="Freeform 80"/>
            <p:cNvSpPr>
              <a:spLocks/>
            </p:cNvSpPr>
            <p:nvPr/>
          </p:nvSpPr>
          <p:spPr bwMode="auto">
            <a:xfrm>
              <a:off x="1241" y="3049"/>
              <a:ext cx="28" cy="25"/>
            </a:xfrm>
            <a:custGeom>
              <a:avLst/>
              <a:gdLst>
                <a:gd name="T0" fmla="*/ 0 w 28"/>
                <a:gd name="T1" fmla="*/ 0 h 25"/>
                <a:gd name="T2" fmla="*/ 27 w 28"/>
                <a:gd name="T3" fmla="*/ 0 h 25"/>
                <a:gd name="T4" fmla="*/ 27 w 28"/>
                <a:gd name="T5" fmla="*/ 24 h 25"/>
                <a:gd name="T6" fmla="*/ 0 w 28"/>
                <a:gd name="T7" fmla="*/ 24 h 25"/>
                <a:gd name="T8" fmla="*/ 27 w 28"/>
                <a:gd name="T9" fmla="*/ 24 h 25"/>
                <a:gd name="T10" fmla="*/ 27 w 28"/>
                <a:gd name="T11" fmla="*/ 0 h 25"/>
                <a:gd name="T12" fmla="*/ 0 w 28"/>
                <a:gd name="T13" fmla="*/ 0 h 25"/>
                <a:gd name="T14" fmla="*/ 0 60000 65536"/>
                <a:gd name="T15" fmla="*/ 0 60000 65536"/>
                <a:gd name="T16" fmla="*/ 0 60000 65536"/>
                <a:gd name="T17" fmla="*/ 0 60000 65536"/>
                <a:gd name="T18" fmla="*/ 0 60000 65536"/>
                <a:gd name="T19" fmla="*/ 0 60000 65536"/>
                <a:gd name="T20" fmla="*/ 0 60000 65536"/>
                <a:gd name="T21" fmla="*/ 0 w 28"/>
                <a:gd name="T22" fmla="*/ 0 h 25"/>
                <a:gd name="T23" fmla="*/ 28 w 28"/>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5">
                  <a:moveTo>
                    <a:pt x="0" y="0"/>
                  </a:moveTo>
                  <a:lnTo>
                    <a:pt x="27" y="0"/>
                  </a:lnTo>
                  <a:lnTo>
                    <a:pt x="27" y="24"/>
                  </a:lnTo>
                  <a:lnTo>
                    <a:pt x="0" y="24"/>
                  </a:lnTo>
                  <a:lnTo>
                    <a:pt x="27" y="24"/>
                  </a:lnTo>
                  <a:lnTo>
                    <a:pt x="27"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8878" name="Freeform 81"/>
            <p:cNvSpPr>
              <a:spLocks/>
            </p:cNvSpPr>
            <p:nvPr/>
          </p:nvSpPr>
          <p:spPr bwMode="auto">
            <a:xfrm>
              <a:off x="1238" y="3062"/>
              <a:ext cx="27" cy="1"/>
            </a:xfrm>
            <a:custGeom>
              <a:avLst/>
              <a:gdLst>
                <a:gd name="T0" fmla="*/ 0 w 27"/>
                <a:gd name="T1" fmla="*/ 0 h 1"/>
                <a:gd name="T2" fmla="*/ 13 w 27"/>
                <a:gd name="T3" fmla="*/ 0 h 1"/>
                <a:gd name="T4" fmla="*/ 26 w 27"/>
                <a:gd name="T5" fmla="*/ 0 h 1"/>
                <a:gd name="T6" fmla="*/ 13 w 27"/>
                <a:gd name="T7" fmla="*/ 0 h 1"/>
                <a:gd name="T8" fmla="*/ 0 w 27"/>
                <a:gd name="T9" fmla="*/ 0 h 1"/>
                <a:gd name="T10" fmla="*/ 0 60000 65536"/>
                <a:gd name="T11" fmla="*/ 0 60000 65536"/>
                <a:gd name="T12" fmla="*/ 0 60000 65536"/>
                <a:gd name="T13" fmla="*/ 0 60000 65536"/>
                <a:gd name="T14" fmla="*/ 0 60000 65536"/>
                <a:gd name="T15" fmla="*/ 0 w 27"/>
                <a:gd name="T16" fmla="*/ 0 h 1"/>
                <a:gd name="T17" fmla="*/ 27 w 27"/>
                <a:gd name="T18" fmla="*/ 1 h 1"/>
              </a:gdLst>
              <a:ahLst/>
              <a:cxnLst>
                <a:cxn ang="T10">
                  <a:pos x="T0" y="T1"/>
                </a:cxn>
                <a:cxn ang="T11">
                  <a:pos x="T2" y="T3"/>
                </a:cxn>
                <a:cxn ang="T12">
                  <a:pos x="T4" y="T5"/>
                </a:cxn>
                <a:cxn ang="T13">
                  <a:pos x="T6" y="T7"/>
                </a:cxn>
                <a:cxn ang="T14">
                  <a:pos x="T8" y="T9"/>
                </a:cxn>
              </a:cxnLst>
              <a:rect l="T15" t="T16" r="T17" b="T18"/>
              <a:pathLst>
                <a:path w="27" h="1">
                  <a:moveTo>
                    <a:pt x="0" y="0"/>
                  </a:moveTo>
                  <a:lnTo>
                    <a:pt x="13" y="0"/>
                  </a:lnTo>
                  <a:lnTo>
                    <a:pt x="26" y="0"/>
                  </a:lnTo>
                  <a:lnTo>
                    <a:pt x="13"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8879" name="Freeform 82"/>
            <p:cNvSpPr>
              <a:spLocks/>
            </p:cNvSpPr>
            <p:nvPr/>
          </p:nvSpPr>
          <p:spPr bwMode="auto">
            <a:xfrm>
              <a:off x="1253" y="3035"/>
              <a:ext cx="1" cy="25"/>
            </a:xfrm>
            <a:custGeom>
              <a:avLst/>
              <a:gdLst>
                <a:gd name="T0" fmla="*/ 0 w 1"/>
                <a:gd name="T1" fmla="*/ 0 h 25"/>
                <a:gd name="T2" fmla="*/ 0 w 1"/>
                <a:gd name="T3" fmla="*/ 24 h 25"/>
                <a:gd name="T4" fmla="*/ 0 w 1"/>
                <a:gd name="T5" fmla="*/ 10 h 25"/>
                <a:gd name="T6" fmla="*/ 0 w 1"/>
                <a:gd name="T7" fmla="*/ 0 h 25"/>
                <a:gd name="T8" fmla="*/ 0 w 1"/>
                <a:gd name="T9" fmla="*/ 10 h 25"/>
                <a:gd name="T10" fmla="*/ 0 w 1"/>
                <a:gd name="T11" fmla="*/ 0 h 25"/>
                <a:gd name="T12" fmla="*/ 0 60000 65536"/>
                <a:gd name="T13" fmla="*/ 0 60000 65536"/>
                <a:gd name="T14" fmla="*/ 0 60000 65536"/>
                <a:gd name="T15" fmla="*/ 0 60000 65536"/>
                <a:gd name="T16" fmla="*/ 0 60000 65536"/>
                <a:gd name="T17" fmla="*/ 0 60000 65536"/>
                <a:gd name="T18" fmla="*/ 0 w 1"/>
                <a:gd name="T19" fmla="*/ 0 h 25"/>
                <a:gd name="T20" fmla="*/ 1 w 1"/>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1" h="25">
                  <a:moveTo>
                    <a:pt x="0" y="0"/>
                  </a:moveTo>
                  <a:lnTo>
                    <a:pt x="0" y="24"/>
                  </a:lnTo>
                  <a:lnTo>
                    <a:pt x="0" y="10"/>
                  </a:lnTo>
                  <a:lnTo>
                    <a:pt x="0" y="0"/>
                  </a:lnTo>
                  <a:lnTo>
                    <a:pt x="0" y="1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8880" name="Freeform 83"/>
            <p:cNvSpPr>
              <a:spLocks/>
            </p:cNvSpPr>
            <p:nvPr/>
          </p:nvSpPr>
          <p:spPr bwMode="auto">
            <a:xfrm>
              <a:off x="1245" y="3052"/>
              <a:ext cx="1" cy="25"/>
            </a:xfrm>
            <a:custGeom>
              <a:avLst/>
              <a:gdLst>
                <a:gd name="T0" fmla="*/ 0 w 1"/>
                <a:gd name="T1" fmla="*/ 0 h 25"/>
                <a:gd name="T2" fmla="*/ 0 w 1"/>
                <a:gd name="T3" fmla="*/ 1 h 25"/>
                <a:gd name="T4" fmla="*/ 0 w 1"/>
                <a:gd name="T5" fmla="*/ 10 h 25"/>
                <a:gd name="T6" fmla="*/ 0 w 1"/>
                <a:gd name="T7" fmla="*/ 24 h 25"/>
                <a:gd name="T8" fmla="*/ 0 w 1"/>
                <a:gd name="T9" fmla="*/ 14 h 25"/>
                <a:gd name="T10" fmla="*/ 0 w 1"/>
                <a:gd name="T11" fmla="*/ 10 h 25"/>
                <a:gd name="T12" fmla="*/ 0 w 1"/>
                <a:gd name="T13" fmla="*/ 4 h 25"/>
                <a:gd name="T14" fmla="*/ 0 w 1"/>
                <a:gd name="T15" fmla="*/ 0 h 25"/>
                <a:gd name="T16" fmla="*/ 0 60000 65536"/>
                <a:gd name="T17" fmla="*/ 0 60000 65536"/>
                <a:gd name="T18" fmla="*/ 0 60000 65536"/>
                <a:gd name="T19" fmla="*/ 0 60000 65536"/>
                <a:gd name="T20" fmla="*/ 0 60000 65536"/>
                <a:gd name="T21" fmla="*/ 0 60000 65536"/>
                <a:gd name="T22" fmla="*/ 0 60000 65536"/>
                <a:gd name="T23" fmla="*/ 0 60000 65536"/>
                <a:gd name="T24" fmla="*/ 0 w 1"/>
                <a:gd name="T25" fmla="*/ 0 h 25"/>
                <a:gd name="T26" fmla="*/ 1 w 1"/>
                <a:gd name="T27" fmla="*/ 25 h 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 h="25">
                  <a:moveTo>
                    <a:pt x="0" y="0"/>
                  </a:moveTo>
                  <a:lnTo>
                    <a:pt x="0" y="1"/>
                  </a:lnTo>
                  <a:lnTo>
                    <a:pt x="0" y="10"/>
                  </a:lnTo>
                  <a:lnTo>
                    <a:pt x="0" y="24"/>
                  </a:lnTo>
                  <a:lnTo>
                    <a:pt x="0" y="14"/>
                  </a:lnTo>
                  <a:lnTo>
                    <a:pt x="0" y="10"/>
                  </a:lnTo>
                  <a:lnTo>
                    <a:pt x="0" y="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8881" name="Freeform 84"/>
            <p:cNvSpPr>
              <a:spLocks/>
            </p:cNvSpPr>
            <p:nvPr/>
          </p:nvSpPr>
          <p:spPr bwMode="auto">
            <a:xfrm>
              <a:off x="1268" y="3059"/>
              <a:ext cx="27" cy="26"/>
            </a:xfrm>
            <a:custGeom>
              <a:avLst/>
              <a:gdLst>
                <a:gd name="T0" fmla="*/ 26 w 27"/>
                <a:gd name="T1" fmla="*/ 0 h 26"/>
                <a:gd name="T2" fmla="*/ 22 w 27"/>
                <a:gd name="T3" fmla="*/ 9 h 26"/>
                <a:gd name="T4" fmla="*/ 16 w 27"/>
                <a:gd name="T5" fmla="*/ 15 h 26"/>
                <a:gd name="T6" fmla="*/ 9 w 27"/>
                <a:gd name="T7" fmla="*/ 20 h 26"/>
                <a:gd name="T8" fmla="*/ 0 w 27"/>
                <a:gd name="T9" fmla="*/ 25 h 26"/>
                <a:gd name="T10" fmla="*/ 10 w 27"/>
                <a:gd name="T11" fmla="*/ 20 h 26"/>
                <a:gd name="T12" fmla="*/ 22 w 27"/>
                <a:gd name="T13" fmla="*/ 17 h 26"/>
                <a:gd name="T14" fmla="*/ 26 w 27"/>
                <a:gd name="T15" fmla="*/ 12 h 26"/>
                <a:gd name="T16" fmla="*/ 26 w 27"/>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26"/>
                <a:gd name="T29" fmla="*/ 27 w 27"/>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26">
                  <a:moveTo>
                    <a:pt x="26" y="0"/>
                  </a:moveTo>
                  <a:lnTo>
                    <a:pt x="22" y="9"/>
                  </a:lnTo>
                  <a:lnTo>
                    <a:pt x="16" y="15"/>
                  </a:lnTo>
                  <a:lnTo>
                    <a:pt x="9" y="20"/>
                  </a:lnTo>
                  <a:lnTo>
                    <a:pt x="0" y="25"/>
                  </a:lnTo>
                  <a:lnTo>
                    <a:pt x="10" y="20"/>
                  </a:lnTo>
                  <a:lnTo>
                    <a:pt x="22" y="17"/>
                  </a:lnTo>
                  <a:lnTo>
                    <a:pt x="26" y="12"/>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8882" name="Freeform 85"/>
            <p:cNvSpPr>
              <a:spLocks/>
            </p:cNvSpPr>
            <p:nvPr/>
          </p:nvSpPr>
          <p:spPr bwMode="auto">
            <a:xfrm>
              <a:off x="1145" y="3306"/>
              <a:ext cx="189" cy="65"/>
            </a:xfrm>
            <a:custGeom>
              <a:avLst/>
              <a:gdLst>
                <a:gd name="T0" fmla="*/ 0 w 189"/>
                <a:gd name="T1" fmla="*/ 32 h 65"/>
                <a:gd name="T2" fmla="*/ 0 w 189"/>
                <a:gd name="T3" fmla="*/ 52 h 65"/>
                <a:gd name="T4" fmla="*/ 61 w 189"/>
                <a:gd name="T5" fmla="*/ 64 h 65"/>
                <a:gd name="T6" fmla="*/ 131 w 189"/>
                <a:gd name="T7" fmla="*/ 64 h 65"/>
                <a:gd name="T8" fmla="*/ 184 w 189"/>
                <a:gd name="T9" fmla="*/ 46 h 65"/>
                <a:gd name="T10" fmla="*/ 188 w 189"/>
                <a:gd name="T11" fmla="*/ 0 h 65"/>
                <a:gd name="T12" fmla="*/ 80 w 189"/>
                <a:gd name="T13" fmla="*/ 0 h 65"/>
                <a:gd name="T14" fmla="*/ 0 w 189"/>
                <a:gd name="T15" fmla="*/ 32 h 65"/>
                <a:gd name="T16" fmla="*/ 0 60000 65536"/>
                <a:gd name="T17" fmla="*/ 0 60000 65536"/>
                <a:gd name="T18" fmla="*/ 0 60000 65536"/>
                <a:gd name="T19" fmla="*/ 0 60000 65536"/>
                <a:gd name="T20" fmla="*/ 0 60000 65536"/>
                <a:gd name="T21" fmla="*/ 0 60000 65536"/>
                <a:gd name="T22" fmla="*/ 0 60000 65536"/>
                <a:gd name="T23" fmla="*/ 0 60000 65536"/>
                <a:gd name="T24" fmla="*/ 0 w 189"/>
                <a:gd name="T25" fmla="*/ 0 h 65"/>
                <a:gd name="T26" fmla="*/ 189 w 189"/>
                <a:gd name="T27" fmla="*/ 65 h 6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9" h="65">
                  <a:moveTo>
                    <a:pt x="0" y="32"/>
                  </a:moveTo>
                  <a:lnTo>
                    <a:pt x="0" y="52"/>
                  </a:lnTo>
                  <a:lnTo>
                    <a:pt x="61" y="64"/>
                  </a:lnTo>
                  <a:lnTo>
                    <a:pt x="131" y="64"/>
                  </a:lnTo>
                  <a:lnTo>
                    <a:pt x="184" y="46"/>
                  </a:lnTo>
                  <a:lnTo>
                    <a:pt x="188" y="0"/>
                  </a:lnTo>
                  <a:lnTo>
                    <a:pt x="80" y="0"/>
                  </a:lnTo>
                  <a:lnTo>
                    <a:pt x="0"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8883" name="Freeform 86"/>
            <p:cNvSpPr>
              <a:spLocks/>
            </p:cNvSpPr>
            <p:nvPr/>
          </p:nvSpPr>
          <p:spPr bwMode="auto">
            <a:xfrm>
              <a:off x="1154" y="3330"/>
              <a:ext cx="173" cy="37"/>
            </a:xfrm>
            <a:custGeom>
              <a:avLst/>
              <a:gdLst>
                <a:gd name="T0" fmla="*/ 0 w 173"/>
                <a:gd name="T1" fmla="*/ 10 h 37"/>
                <a:gd name="T2" fmla="*/ 0 w 173"/>
                <a:gd name="T3" fmla="*/ 25 h 37"/>
                <a:gd name="T4" fmla="*/ 53 w 173"/>
                <a:gd name="T5" fmla="*/ 36 h 37"/>
                <a:gd name="T6" fmla="*/ 123 w 173"/>
                <a:gd name="T7" fmla="*/ 36 h 37"/>
                <a:gd name="T8" fmla="*/ 172 w 173"/>
                <a:gd name="T9" fmla="*/ 18 h 37"/>
                <a:gd name="T10" fmla="*/ 172 w 173"/>
                <a:gd name="T11" fmla="*/ 0 h 37"/>
                <a:gd name="T12" fmla="*/ 125 w 173"/>
                <a:gd name="T13" fmla="*/ 18 h 37"/>
                <a:gd name="T14" fmla="*/ 54 w 173"/>
                <a:gd name="T15" fmla="*/ 18 h 37"/>
                <a:gd name="T16" fmla="*/ 0 w 173"/>
                <a:gd name="T17" fmla="*/ 10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3"/>
                <a:gd name="T28" fmla="*/ 0 h 37"/>
                <a:gd name="T29" fmla="*/ 173 w 173"/>
                <a:gd name="T30" fmla="*/ 37 h 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3" h="37">
                  <a:moveTo>
                    <a:pt x="0" y="10"/>
                  </a:moveTo>
                  <a:lnTo>
                    <a:pt x="0" y="25"/>
                  </a:lnTo>
                  <a:lnTo>
                    <a:pt x="53" y="36"/>
                  </a:lnTo>
                  <a:lnTo>
                    <a:pt x="123" y="36"/>
                  </a:lnTo>
                  <a:lnTo>
                    <a:pt x="172" y="18"/>
                  </a:lnTo>
                  <a:lnTo>
                    <a:pt x="172" y="0"/>
                  </a:lnTo>
                  <a:lnTo>
                    <a:pt x="125" y="18"/>
                  </a:lnTo>
                  <a:lnTo>
                    <a:pt x="54" y="18"/>
                  </a:lnTo>
                  <a:lnTo>
                    <a:pt x="0" y="10"/>
                  </a:lnTo>
                </a:path>
              </a:pathLst>
            </a:custGeom>
            <a:solidFill>
              <a:srgbClr val="606060"/>
            </a:solidFill>
            <a:ln w="9525" cap="rnd">
              <a:noFill/>
              <a:round/>
              <a:headEnd type="none" w="sm" len="sm"/>
              <a:tailEnd type="none" w="sm" len="sm"/>
            </a:ln>
          </p:spPr>
          <p:txBody>
            <a:bodyPr/>
            <a:lstStyle/>
            <a:p>
              <a:endParaRPr lang="es-ES"/>
            </a:p>
          </p:txBody>
        </p:sp>
        <p:sp>
          <p:nvSpPr>
            <p:cNvPr id="108884" name="Freeform 87"/>
            <p:cNvSpPr>
              <a:spLocks/>
            </p:cNvSpPr>
            <p:nvPr/>
          </p:nvSpPr>
          <p:spPr bwMode="auto">
            <a:xfrm>
              <a:off x="1092" y="3248"/>
              <a:ext cx="237" cy="186"/>
            </a:xfrm>
            <a:custGeom>
              <a:avLst/>
              <a:gdLst>
                <a:gd name="T0" fmla="*/ 46 w 237"/>
                <a:gd name="T1" fmla="*/ 141 h 186"/>
                <a:gd name="T2" fmla="*/ 46 w 237"/>
                <a:gd name="T3" fmla="*/ 178 h 186"/>
                <a:gd name="T4" fmla="*/ 24 w 237"/>
                <a:gd name="T5" fmla="*/ 185 h 186"/>
                <a:gd name="T6" fmla="*/ 1 w 237"/>
                <a:gd name="T7" fmla="*/ 183 h 186"/>
                <a:gd name="T8" fmla="*/ 0 w 237"/>
                <a:gd name="T9" fmla="*/ 129 h 186"/>
                <a:gd name="T10" fmla="*/ 0 w 237"/>
                <a:gd name="T11" fmla="*/ 99 h 186"/>
                <a:gd name="T12" fmla="*/ 1 w 237"/>
                <a:gd name="T13" fmla="*/ 85 h 186"/>
                <a:gd name="T14" fmla="*/ 0 w 237"/>
                <a:gd name="T15" fmla="*/ 74 h 186"/>
                <a:gd name="T16" fmla="*/ 0 w 237"/>
                <a:gd name="T17" fmla="*/ 65 h 186"/>
                <a:gd name="T18" fmla="*/ 1 w 237"/>
                <a:gd name="T19" fmla="*/ 58 h 186"/>
                <a:gd name="T20" fmla="*/ 12 w 237"/>
                <a:gd name="T21" fmla="*/ 48 h 186"/>
                <a:gd name="T22" fmla="*/ 24 w 237"/>
                <a:gd name="T23" fmla="*/ 41 h 186"/>
                <a:gd name="T24" fmla="*/ 52 w 237"/>
                <a:gd name="T25" fmla="*/ 31 h 186"/>
                <a:gd name="T26" fmla="*/ 94 w 237"/>
                <a:gd name="T27" fmla="*/ 21 h 186"/>
                <a:gd name="T28" fmla="*/ 102 w 237"/>
                <a:gd name="T29" fmla="*/ 21 h 186"/>
                <a:gd name="T30" fmla="*/ 107 w 237"/>
                <a:gd name="T31" fmla="*/ 21 h 186"/>
                <a:gd name="T32" fmla="*/ 109 w 237"/>
                <a:gd name="T33" fmla="*/ 20 h 186"/>
                <a:gd name="T34" fmla="*/ 110 w 237"/>
                <a:gd name="T35" fmla="*/ 17 h 186"/>
                <a:gd name="T36" fmla="*/ 113 w 237"/>
                <a:gd name="T37" fmla="*/ 18 h 186"/>
                <a:gd name="T38" fmla="*/ 118 w 237"/>
                <a:gd name="T39" fmla="*/ 18 h 186"/>
                <a:gd name="T40" fmla="*/ 118 w 237"/>
                <a:gd name="T41" fmla="*/ 15 h 186"/>
                <a:gd name="T42" fmla="*/ 121 w 237"/>
                <a:gd name="T43" fmla="*/ 12 h 186"/>
                <a:gd name="T44" fmla="*/ 126 w 237"/>
                <a:gd name="T45" fmla="*/ 11 h 186"/>
                <a:gd name="T46" fmla="*/ 129 w 237"/>
                <a:gd name="T47" fmla="*/ 11 h 186"/>
                <a:gd name="T48" fmla="*/ 128 w 237"/>
                <a:gd name="T49" fmla="*/ 8 h 186"/>
                <a:gd name="T50" fmla="*/ 134 w 237"/>
                <a:gd name="T51" fmla="*/ 0 h 186"/>
                <a:gd name="T52" fmla="*/ 229 w 237"/>
                <a:gd name="T53" fmla="*/ 1 h 186"/>
                <a:gd name="T54" fmla="*/ 229 w 237"/>
                <a:gd name="T55" fmla="*/ 11 h 186"/>
                <a:gd name="T56" fmla="*/ 229 w 237"/>
                <a:gd name="T57" fmla="*/ 20 h 186"/>
                <a:gd name="T58" fmla="*/ 233 w 237"/>
                <a:gd name="T59" fmla="*/ 26 h 186"/>
                <a:gd name="T60" fmla="*/ 234 w 237"/>
                <a:gd name="T61" fmla="*/ 33 h 186"/>
                <a:gd name="T62" fmla="*/ 236 w 237"/>
                <a:gd name="T63" fmla="*/ 47 h 186"/>
                <a:gd name="T64" fmla="*/ 234 w 237"/>
                <a:gd name="T65" fmla="*/ 53 h 186"/>
                <a:gd name="T66" fmla="*/ 229 w 237"/>
                <a:gd name="T67" fmla="*/ 61 h 186"/>
                <a:gd name="T68" fmla="*/ 227 w 237"/>
                <a:gd name="T69" fmla="*/ 65 h 186"/>
                <a:gd name="T70" fmla="*/ 223 w 237"/>
                <a:gd name="T71" fmla="*/ 68 h 186"/>
                <a:gd name="T72" fmla="*/ 216 w 237"/>
                <a:gd name="T73" fmla="*/ 70 h 186"/>
                <a:gd name="T74" fmla="*/ 206 w 237"/>
                <a:gd name="T75" fmla="*/ 73 h 186"/>
                <a:gd name="T76" fmla="*/ 202 w 237"/>
                <a:gd name="T77" fmla="*/ 79 h 186"/>
                <a:gd name="T78" fmla="*/ 198 w 237"/>
                <a:gd name="T79" fmla="*/ 82 h 186"/>
                <a:gd name="T80" fmla="*/ 190 w 237"/>
                <a:gd name="T81" fmla="*/ 85 h 186"/>
                <a:gd name="T82" fmla="*/ 181 w 237"/>
                <a:gd name="T83" fmla="*/ 89 h 186"/>
                <a:gd name="T84" fmla="*/ 166 w 237"/>
                <a:gd name="T85" fmla="*/ 90 h 186"/>
                <a:gd name="T86" fmla="*/ 153 w 237"/>
                <a:gd name="T87" fmla="*/ 90 h 186"/>
                <a:gd name="T88" fmla="*/ 145 w 237"/>
                <a:gd name="T89" fmla="*/ 90 h 186"/>
                <a:gd name="T90" fmla="*/ 136 w 237"/>
                <a:gd name="T91" fmla="*/ 89 h 186"/>
                <a:gd name="T92" fmla="*/ 129 w 237"/>
                <a:gd name="T93" fmla="*/ 91 h 186"/>
                <a:gd name="T94" fmla="*/ 118 w 237"/>
                <a:gd name="T95" fmla="*/ 91 h 186"/>
                <a:gd name="T96" fmla="*/ 65 w 237"/>
                <a:gd name="T97" fmla="*/ 97 h 186"/>
                <a:gd name="T98" fmla="*/ 53 w 237"/>
                <a:gd name="T99" fmla="*/ 98 h 186"/>
                <a:gd name="T100" fmla="*/ 51 w 237"/>
                <a:gd name="T101" fmla="*/ 101 h 186"/>
                <a:gd name="T102" fmla="*/ 43 w 237"/>
                <a:gd name="T103" fmla="*/ 102 h 186"/>
                <a:gd name="T104" fmla="*/ 48 w 237"/>
                <a:gd name="T105" fmla="*/ 106 h 186"/>
                <a:gd name="T106" fmla="*/ 44 w 237"/>
                <a:gd name="T107" fmla="*/ 113 h 186"/>
                <a:gd name="T108" fmla="*/ 46 w 237"/>
                <a:gd name="T109" fmla="*/ 129 h 186"/>
                <a:gd name="T110" fmla="*/ 46 w 237"/>
                <a:gd name="T111" fmla="*/ 141 h 18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7"/>
                <a:gd name="T169" fmla="*/ 0 h 186"/>
                <a:gd name="T170" fmla="*/ 237 w 237"/>
                <a:gd name="T171" fmla="*/ 186 h 18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7" h="186">
                  <a:moveTo>
                    <a:pt x="46" y="141"/>
                  </a:moveTo>
                  <a:lnTo>
                    <a:pt x="46" y="178"/>
                  </a:lnTo>
                  <a:lnTo>
                    <a:pt x="24" y="185"/>
                  </a:lnTo>
                  <a:lnTo>
                    <a:pt x="1" y="183"/>
                  </a:lnTo>
                  <a:lnTo>
                    <a:pt x="0" y="129"/>
                  </a:lnTo>
                  <a:lnTo>
                    <a:pt x="0" y="99"/>
                  </a:lnTo>
                  <a:lnTo>
                    <a:pt x="1" y="85"/>
                  </a:lnTo>
                  <a:lnTo>
                    <a:pt x="0" y="74"/>
                  </a:lnTo>
                  <a:lnTo>
                    <a:pt x="0" y="65"/>
                  </a:lnTo>
                  <a:lnTo>
                    <a:pt x="1" y="58"/>
                  </a:lnTo>
                  <a:lnTo>
                    <a:pt x="12" y="48"/>
                  </a:lnTo>
                  <a:lnTo>
                    <a:pt x="24" y="41"/>
                  </a:lnTo>
                  <a:lnTo>
                    <a:pt x="52" y="31"/>
                  </a:lnTo>
                  <a:lnTo>
                    <a:pt x="94" y="21"/>
                  </a:lnTo>
                  <a:lnTo>
                    <a:pt x="102" y="21"/>
                  </a:lnTo>
                  <a:lnTo>
                    <a:pt x="107" y="21"/>
                  </a:lnTo>
                  <a:lnTo>
                    <a:pt x="109" y="20"/>
                  </a:lnTo>
                  <a:lnTo>
                    <a:pt x="110" y="17"/>
                  </a:lnTo>
                  <a:lnTo>
                    <a:pt x="113" y="18"/>
                  </a:lnTo>
                  <a:lnTo>
                    <a:pt x="118" y="18"/>
                  </a:lnTo>
                  <a:lnTo>
                    <a:pt x="118" y="15"/>
                  </a:lnTo>
                  <a:lnTo>
                    <a:pt x="121" y="12"/>
                  </a:lnTo>
                  <a:lnTo>
                    <a:pt x="126" y="11"/>
                  </a:lnTo>
                  <a:lnTo>
                    <a:pt x="129" y="11"/>
                  </a:lnTo>
                  <a:lnTo>
                    <a:pt x="128" y="8"/>
                  </a:lnTo>
                  <a:lnTo>
                    <a:pt x="134" y="0"/>
                  </a:lnTo>
                  <a:lnTo>
                    <a:pt x="229" y="1"/>
                  </a:lnTo>
                  <a:lnTo>
                    <a:pt x="229" y="11"/>
                  </a:lnTo>
                  <a:lnTo>
                    <a:pt x="229" y="20"/>
                  </a:lnTo>
                  <a:lnTo>
                    <a:pt x="233" y="26"/>
                  </a:lnTo>
                  <a:lnTo>
                    <a:pt x="234" y="33"/>
                  </a:lnTo>
                  <a:lnTo>
                    <a:pt x="236" y="47"/>
                  </a:lnTo>
                  <a:lnTo>
                    <a:pt x="234" y="53"/>
                  </a:lnTo>
                  <a:lnTo>
                    <a:pt x="229" y="61"/>
                  </a:lnTo>
                  <a:lnTo>
                    <a:pt x="227" y="65"/>
                  </a:lnTo>
                  <a:lnTo>
                    <a:pt x="223" y="68"/>
                  </a:lnTo>
                  <a:lnTo>
                    <a:pt x="216" y="70"/>
                  </a:lnTo>
                  <a:lnTo>
                    <a:pt x="206" y="73"/>
                  </a:lnTo>
                  <a:lnTo>
                    <a:pt x="202" y="79"/>
                  </a:lnTo>
                  <a:lnTo>
                    <a:pt x="198" y="82"/>
                  </a:lnTo>
                  <a:lnTo>
                    <a:pt x="190" y="85"/>
                  </a:lnTo>
                  <a:lnTo>
                    <a:pt x="181" y="89"/>
                  </a:lnTo>
                  <a:lnTo>
                    <a:pt x="166" y="90"/>
                  </a:lnTo>
                  <a:lnTo>
                    <a:pt x="153" y="90"/>
                  </a:lnTo>
                  <a:lnTo>
                    <a:pt x="145" y="90"/>
                  </a:lnTo>
                  <a:lnTo>
                    <a:pt x="136" y="89"/>
                  </a:lnTo>
                  <a:lnTo>
                    <a:pt x="129" y="91"/>
                  </a:lnTo>
                  <a:lnTo>
                    <a:pt x="118" y="91"/>
                  </a:lnTo>
                  <a:lnTo>
                    <a:pt x="65" y="97"/>
                  </a:lnTo>
                  <a:lnTo>
                    <a:pt x="53" y="98"/>
                  </a:lnTo>
                  <a:lnTo>
                    <a:pt x="51" y="101"/>
                  </a:lnTo>
                  <a:lnTo>
                    <a:pt x="43" y="102"/>
                  </a:lnTo>
                  <a:lnTo>
                    <a:pt x="48" y="106"/>
                  </a:lnTo>
                  <a:lnTo>
                    <a:pt x="44" y="113"/>
                  </a:lnTo>
                  <a:lnTo>
                    <a:pt x="46" y="129"/>
                  </a:lnTo>
                  <a:lnTo>
                    <a:pt x="46" y="141"/>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8885" name="Freeform 88"/>
            <p:cNvSpPr>
              <a:spLocks/>
            </p:cNvSpPr>
            <p:nvPr/>
          </p:nvSpPr>
          <p:spPr bwMode="auto">
            <a:xfrm>
              <a:off x="1096" y="3260"/>
              <a:ext cx="230" cy="167"/>
            </a:xfrm>
            <a:custGeom>
              <a:avLst/>
              <a:gdLst>
                <a:gd name="T0" fmla="*/ 221 w 230"/>
                <a:gd name="T1" fmla="*/ 9 h 167"/>
                <a:gd name="T2" fmla="*/ 226 w 230"/>
                <a:gd name="T3" fmla="*/ 20 h 167"/>
                <a:gd name="T4" fmla="*/ 221 w 230"/>
                <a:gd name="T5" fmla="*/ 52 h 167"/>
                <a:gd name="T6" fmla="*/ 208 w 230"/>
                <a:gd name="T7" fmla="*/ 52 h 167"/>
                <a:gd name="T8" fmla="*/ 195 w 230"/>
                <a:gd name="T9" fmla="*/ 66 h 167"/>
                <a:gd name="T10" fmla="*/ 161 w 230"/>
                <a:gd name="T11" fmla="*/ 72 h 167"/>
                <a:gd name="T12" fmla="*/ 131 w 230"/>
                <a:gd name="T13" fmla="*/ 72 h 167"/>
                <a:gd name="T14" fmla="*/ 143 w 230"/>
                <a:gd name="T15" fmla="*/ 61 h 167"/>
                <a:gd name="T16" fmla="*/ 128 w 230"/>
                <a:gd name="T17" fmla="*/ 72 h 167"/>
                <a:gd name="T18" fmla="*/ 113 w 230"/>
                <a:gd name="T19" fmla="*/ 76 h 167"/>
                <a:gd name="T20" fmla="*/ 123 w 230"/>
                <a:gd name="T21" fmla="*/ 69 h 167"/>
                <a:gd name="T22" fmla="*/ 107 w 230"/>
                <a:gd name="T23" fmla="*/ 78 h 167"/>
                <a:gd name="T24" fmla="*/ 55 w 230"/>
                <a:gd name="T25" fmla="*/ 83 h 167"/>
                <a:gd name="T26" fmla="*/ 41 w 230"/>
                <a:gd name="T27" fmla="*/ 88 h 167"/>
                <a:gd name="T28" fmla="*/ 28 w 230"/>
                <a:gd name="T29" fmla="*/ 85 h 167"/>
                <a:gd name="T30" fmla="*/ 39 w 230"/>
                <a:gd name="T31" fmla="*/ 89 h 167"/>
                <a:gd name="T32" fmla="*/ 41 w 230"/>
                <a:gd name="T33" fmla="*/ 98 h 167"/>
                <a:gd name="T34" fmla="*/ 27 w 230"/>
                <a:gd name="T35" fmla="*/ 163 h 167"/>
                <a:gd name="T36" fmla="*/ 1 w 230"/>
                <a:gd name="T37" fmla="*/ 163 h 167"/>
                <a:gd name="T38" fmla="*/ 0 w 230"/>
                <a:gd name="T39" fmla="*/ 63 h 167"/>
                <a:gd name="T40" fmla="*/ 6 w 230"/>
                <a:gd name="T41" fmla="*/ 46 h 167"/>
                <a:gd name="T42" fmla="*/ 31 w 230"/>
                <a:gd name="T43" fmla="*/ 31 h 167"/>
                <a:gd name="T44" fmla="*/ 90 w 230"/>
                <a:gd name="T45" fmla="*/ 13 h 167"/>
                <a:gd name="T46" fmla="*/ 107 w 230"/>
                <a:gd name="T47" fmla="*/ 20 h 167"/>
                <a:gd name="T48" fmla="*/ 116 w 230"/>
                <a:gd name="T49" fmla="*/ 21 h 167"/>
                <a:gd name="T50" fmla="*/ 106 w 230"/>
                <a:gd name="T51" fmla="*/ 12 h 167"/>
                <a:gd name="T52" fmla="*/ 112 w 230"/>
                <a:gd name="T53" fmla="*/ 10 h 167"/>
                <a:gd name="T54" fmla="*/ 118 w 230"/>
                <a:gd name="T55" fmla="*/ 16 h 167"/>
                <a:gd name="T56" fmla="*/ 120 w 230"/>
                <a:gd name="T57" fmla="*/ 12 h 167"/>
                <a:gd name="T58" fmla="*/ 117 w 230"/>
                <a:gd name="T59" fmla="*/ 6 h 167"/>
                <a:gd name="T60" fmla="*/ 132 w 230"/>
                <a:gd name="T61" fmla="*/ 10 h 167"/>
                <a:gd name="T62" fmla="*/ 131 w 230"/>
                <a:gd name="T63" fmla="*/ 6 h 167"/>
                <a:gd name="T64" fmla="*/ 128 w 230"/>
                <a:gd name="T65" fmla="*/ 0 h 167"/>
                <a:gd name="T66" fmla="*/ 142 w 230"/>
                <a:gd name="T67" fmla="*/ 4 h 167"/>
                <a:gd name="T68" fmla="*/ 167 w 230"/>
                <a:gd name="T69" fmla="*/ 9 h 167"/>
                <a:gd name="T70" fmla="*/ 174 w 230"/>
                <a:gd name="T71" fmla="*/ 2 h 167"/>
                <a:gd name="T72" fmla="*/ 180 w 230"/>
                <a:gd name="T73" fmla="*/ 10 h 167"/>
                <a:gd name="T74" fmla="*/ 194 w 230"/>
                <a:gd name="T75" fmla="*/ 6 h 167"/>
                <a:gd name="T76" fmla="*/ 198 w 230"/>
                <a:gd name="T77" fmla="*/ 12 h 167"/>
                <a:gd name="T78" fmla="*/ 216 w 230"/>
                <a:gd name="T79" fmla="*/ 10 h 167"/>
                <a:gd name="T80" fmla="*/ 221 w 230"/>
                <a:gd name="T81" fmla="*/ 1 h 16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167"/>
                <a:gd name="T125" fmla="*/ 230 w 230"/>
                <a:gd name="T126" fmla="*/ 167 h 16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167">
                  <a:moveTo>
                    <a:pt x="221" y="1"/>
                  </a:moveTo>
                  <a:lnTo>
                    <a:pt x="221" y="9"/>
                  </a:lnTo>
                  <a:lnTo>
                    <a:pt x="224" y="6"/>
                  </a:lnTo>
                  <a:lnTo>
                    <a:pt x="226" y="20"/>
                  </a:lnTo>
                  <a:lnTo>
                    <a:pt x="229" y="36"/>
                  </a:lnTo>
                  <a:lnTo>
                    <a:pt x="221" y="52"/>
                  </a:lnTo>
                  <a:lnTo>
                    <a:pt x="207" y="58"/>
                  </a:lnTo>
                  <a:lnTo>
                    <a:pt x="208" y="52"/>
                  </a:lnTo>
                  <a:lnTo>
                    <a:pt x="200" y="59"/>
                  </a:lnTo>
                  <a:lnTo>
                    <a:pt x="195" y="66"/>
                  </a:lnTo>
                  <a:lnTo>
                    <a:pt x="180" y="71"/>
                  </a:lnTo>
                  <a:lnTo>
                    <a:pt x="161" y="72"/>
                  </a:lnTo>
                  <a:lnTo>
                    <a:pt x="141" y="73"/>
                  </a:lnTo>
                  <a:lnTo>
                    <a:pt x="131" y="72"/>
                  </a:lnTo>
                  <a:lnTo>
                    <a:pt x="139" y="70"/>
                  </a:lnTo>
                  <a:lnTo>
                    <a:pt x="143" y="61"/>
                  </a:lnTo>
                  <a:lnTo>
                    <a:pt x="136" y="69"/>
                  </a:lnTo>
                  <a:lnTo>
                    <a:pt x="128" y="72"/>
                  </a:lnTo>
                  <a:lnTo>
                    <a:pt x="121" y="78"/>
                  </a:lnTo>
                  <a:lnTo>
                    <a:pt x="113" y="76"/>
                  </a:lnTo>
                  <a:lnTo>
                    <a:pt x="118" y="71"/>
                  </a:lnTo>
                  <a:lnTo>
                    <a:pt x="123" y="69"/>
                  </a:lnTo>
                  <a:lnTo>
                    <a:pt x="115" y="71"/>
                  </a:lnTo>
                  <a:lnTo>
                    <a:pt x="107" y="78"/>
                  </a:lnTo>
                  <a:lnTo>
                    <a:pt x="82" y="79"/>
                  </a:lnTo>
                  <a:lnTo>
                    <a:pt x="55" y="83"/>
                  </a:lnTo>
                  <a:lnTo>
                    <a:pt x="43" y="86"/>
                  </a:lnTo>
                  <a:lnTo>
                    <a:pt x="41" y="88"/>
                  </a:lnTo>
                  <a:lnTo>
                    <a:pt x="37" y="86"/>
                  </a:lnTo>
                  <a:lnTo>
                    <a:pt x="28" y="85"/>
                  </a:lnTo>
                  <a:lnTo>
                    <a:pt x="31" y="87"/>
                  </a:lnTo>
                  <a:lnTo>
                    <a:pt x="39" y="89"/>
                  </a:lnTo>
                  <a:lnTo>
                    <a:pt x="42" y="92"/>
                  </a:lnTo>
                  <a:lnTo>
                    <a:pt x="41" y="98"/>
                  </a:lnTo>
                  <a:lnTo>
                    <a:pt x="41" y="160"/>
                  </a:lnTo>
                  <a:lnTo>
                    <a:pt x="27" y="163"/>
                  </a:lnTo>
                  <a:lnTo>
                    <a:pt x="14" y="166"/>
                  </a:lnTo>
                  <a:lnTo>
                    <a:pt x="1" y="163"/>
                  </a:lnTo>
                  <a:lnTo>
                    <a:pt x="1" y="80"/>
                  </a:lnTo>
                  <a:lnTo>
                    <a:pt x="0" y="63"/>
                  </a:lnTo>
                  <a:lnTo>
                    <a:pt x="0" y="52"/>
                  </a:lnTo>
                  <a:lnTo>
                    <a:pt x="6" y="46"/>
                  </a:lnTo>
                  <a:lnTo>
                    <a:pt x="11" y="37"/>
                  </a:lnTo>
                  <a:lnTo>
                    <a:pt x="31" y="31"/>
                  </a:lnTo>
                  <a:lnTo>
                    <a:pt x="55" y="22"/>
                  </a:lnTo>
                  <a:lnTo>
                    <a:pt x="90" y="13"/>
                  </a:lnTo>
                  <a:lnTo>
                    <a:pt x="102" y="12"/>
                  </a:lnTo>
                  <a:lnTo>
                    <a:pt x="107" y="20"/>
                  </a:lnTo>
                  <a:lnTo>
                    <a:pt x="124" y="30"/>
                  </a:lnTo>
                  <a:lnTo>
                    <a:pt x="116" y="21"/>
                  </a:lnTo>
                  <a:lnTo>
                    <a:pt x="109" y="18"/>
                  </a:lnTo>
                  <a:lnTo>
                    <a:pt x="106" y="12"/>
                  </a:lnTo>
                  <a:lnTo>
                    <a:pt x="107" y="10"/>
                  </a:lnTo>
                  <a:lnTo>
                    <a:pt x="112" y="10"/>
                  </a:lnTo>
                  <a:lnTo>
                    <a:pt x="115" y="12"/>
                  </a:lnTo>
                  <a:lnTo>
                    <a:pt x="118" y="16"/>
                  </a:lnTo>
                  <a:lnTo>
                    <a:pt x="125" y="19"/>
                  </a:lnTo>
                  <a:lnTo>
                    <a:pt x="120" y="12"/>
                  </a:lnTo>
                  <a:lnTo>
                    <a:pt x="116" y="9"/>
                  </a:lnTo>
                  <a:lnTo>
                    <a:pt x="117" y="6"/>
                  </a:lnTo>
                  <a:lnTo>
                    <a:pt x="123" y="3"/>
                  </a:lnTo>
                  <a:lnTo>
                    <a:pt x="132" y="10"/>
                  </a:lnTo>
                  <a:lnTo>
                    <a:pt x="139" y="14"/>
                  </a:lnTo>
                  <a:lnTo>
                    <a:pt x="131" y="6"/>
                  </a:lnTo>
                  <a:lnTo>
                    <a:pt x="128" y="1"/>
                  </a:lnTo>
                  <a:lnTo>
                    <a:pt x="128" y="0"/>
                  </a:lnTo>
                  <a:lnTo>
                    <a:pt x="135" y="0"/>
                  </a:lnTo>
                  <a:lnTo>
                    <a:pt x="142" y="4"/>
                  </a:lnTo>
                  <a:lnTo>
                    <a:pt x="147" y="8"/>
                  </a:lnTo>
                  <a:lnTo>
                    <a:pt x="167" y="9"/>
                  </a:lnTo>
                  <a:lnTo>
                    <a:pt x="166" y="4"/>
                  </a:lnTo>
                  <a:lnTo>
                    <a:pt x="174" y="2"/>
                  </a:lnTo>
                  <a:lnTo>
                    <a:pt x="174" y="9"/>
                  </a:lnTo>
                  <a:lnTo>
                    <a:pt x="180" y="10"/>
                  </a:lnTo>
                  <a:lnTo>
                    <a:pt x="195" y="12"/>
                  </a:lnTo>
                  <a:lnTo>
                    <a:pt x="194" y="6"/>
                  </a:lnTo>
                  <a:lnTo>
                    <a:pt x="198" y="6"/>
                  </a:lnTo>
                  <a:lnTo>
                    <a:pt x="198" y="12"/>
                  </a:lnTo>
                  <a:lnTo>
                    <a:pt x="207" y="12"/>
                  </a:lnTo>
                  <a:lnTo>
                    <a:pt x="216" y="10"/>
                  </a:lnTo>
                  <a:lnTo>
                    <a:pt x="216" y="4"/>
                  </a:lnTo>
                  <a:lnTo>
                    <a:pt x="221" y="1"/>
                  </a:lnTo>
                </a:path>
              </a:pathLst>
            </a:custGeom>
            <a:solidFill>
              <a:srgbClr val="808080"/>
            </a:solidFill>
            <a:ln w="9525" cap="rnd">
              <a:noFill/>
              <a:round/>
              <a:headEnd type="none" w="sm" len="sm"/>
              <a:tailEnd type="none" w="sm" len="sm"/>
            </a:ln>
          </p:spPr>
          <p:txBody>
            <a:bodyPr/>
            <a:lstStyle/>
            <a:p>
              <a:endParaRPr lang="es-ES"/>
            </a:p>
          </p:txBody>
        </p:sp>
        <p:sp>
          <p:nvSpPr>
            <p:cNvPr id="108886" name="Freeform 89"/>
            <p:cNvSpPr>
              <a:spLocks/>
            </p:cNvSpPr>
            <p:nvPr/>
          </p:nvSpPr>
          <p:spPr bwMode="auto">
            <a:xfrm>
              <a:off x="1123" y="3313"/>
              <a:ext cx="94" cy="26"/>
            </a:xfrm>
            <a:custGeom>
              <a:avLst/>
              <a:gdLst>
                <a:gd name="T0" fmla="*/ 93 w 94"/>
                <a:gd name="T1" fmla="*/ 0 h 26"/>
                <a:gd name="T2" fmla="*/ 67 w 94"/>
                <a:gd name="T3" fmla="*/ 0 h 26"/>
                <a:gd name="T4" fmla="*/ 43 w 94"/>
                <a:gd name="T5" fmla="*/ 7 h 26"/>
                <a:gd name="T6" fmla="*/ 26 w 94"/>
                <a:gd name="T7" fmla="*/ 8 h 26"/>
                <a:gd name="T8" fmla="*/ 11 w 94"/>
                <a:gd name="T9" fmla="*/ 11 h 26"/>
                <a:gd name="T10" fmla="*/ 6 w 94"/>
                <a:gd name="T11" fmla="*/ 19 h 26"/>
                <a:gd name="T12" fmla="*/ 0 w 94"/>
                <a:gd name="T13" fmla="*/ 25 h 26"/>
                <a:gd name="T14" fmla="*/ 6 w 94"/>
                <a:gd name="T15" fmla="*/ 22 h 26"/>
                <a:gd name="T16" fmla="*/ 12 w 94"/>
                <a:gd name="T17" fmla="*/ 12 h 26"/>
                <a:gd name="T18" fmla="*/ 32 w 94"/>
                <a:gd name="T19" fmla="*/ 9 h 26"/>
                <a:gd name="T20" fmla="*/ 43 w 94"/>
                <a:gd name="T21" fmla="*/ 9 h 26"/>
                <a:gd name="T22" fmla="*/ 53 w 94"/>
                <a:gd name="T23" fmla="*/ 7 h 26"/>
                <a:gd name="T24" fmla="*/ 70 w 94"/>
                <a:gd name="T25" fmla="*/ 2 h 26"/>
                <a:gd name="T26" fmla="*/ 93 w 94"/>
                <a:gd name="T27" fmla="*/ 0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4"/>
                <a:gd name="T43" fmla="*/ 0 h 26"/>
                <a:gd name="T44" fmla="*/ 94 w 94"/>
                <a:gd name="T45" fmla="*/ 26 h 2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4" h="26">
                  <a:moveTo>
                    <a:pt x="93" y="0"/>
                  </a:moveTo>
                  <a:lnTo>
                    <a:pt x="67" y="0"/>
                  </a:lnTo>
                  <a:lnTo>
                    <a:pt x="43" y="7"/>
                  </a:lnTo>
                  <a:lnTo>
                    <a:pt x="26" y="8"/>
                  </a:lnTo>
                  <a:lnTo>
                    <a:pt x="11" y="11"/>
                  </a:lnTo>
                  <a:lnTo>
                    <a:pt x="6" y="19"/>
                  </a:lnTo>
                  <a:lnTo>
                    <a:pt x="0" y="25"/>
                  </a:lnTo>
                  <a:lnTo>
                    <a:pt x="6" y="22"/>
                  </a:lnTo>
                  <a:lnTo>
                    <a:pt x="12" y="12"/>
                  </a:lnTo>
                  <a:lnTo>
                    <a:pt x="32" y="9"/>
                  </a:lnTo>
                  <a:lnTo>
                    <a:pt x="43" y="9"/>
                  </a:lnTo>
                  <a:lnTo>
                    <a:pt x="53" y="7"/>
                  </a:lnTo>
                  <a:lnTo>
                    <a:pt x="70" y="2"/>
                  </a:lnTo>
                  <a:lnTo>
                    <a:pt x="93" y="0"/>
                  </a:lnTo>
                </a:path>
              </a:pathLst>
            </a:custGeom>
            <a:solidFill>
              <a:srgbClr val="606060"/>
            </a:solidFill>
            <a:ln w="9525" cap="rnd">
              <a:noFill/>
              <a:round/>
              <a:headEnd type="none" w="sm" len="sm"/>
              <a:tailEnd type="none" w="sm" len="sm"/>
            </a:ln>
          </p:spPr>
          <p:txBody>
            <a:bodyPr/>
            <a:lstStyle/>
            <a:p>
              <a:endParaRPr lang="es-ES"/>
            </a:p>
          </p:txBody>
        </p:sp>
        <p:sp>
          <p:nvSpPr>
            <p:cNvPr id="108887" name="Freeform 90"/>
            <p:cNvSpPr>
              <a:spLocks/>
            </p:cNvSpPr>
            <p:nvPr/>
          </p:nvSpPr>
          <p:spPr bwMode="auto">
            <a:xfrm>
              <a:off x="1266" y="3290"/>
              <a:ext cx="29" cy="28"/>
            </a:xfrm>
            <a:custGeom>
              <a:avLst/>
              <a:gdLst>
                <a:gd name="T0" fmla="*/ 28 w 29"/>
                <a:gd name="T1" fmla="*/ 0 h 28"/>
                <a:gd name="T2" fmla="*/ 13 w 29"/>
                <a:gd name="T3" fmla="*/ 27 h 28"/>
                <a:gd name="T4" fmla="*/ 0 w 29"/>
                <a:gd name="T5" fmla="*/ 11 h 28"/>
                <a:gd name="T6" fmla="*/ 28 w 29"/>
                <a:gd name="T7" fmla="*/ 0 h 28"/>
                <a:gd name="T8" fmla="*/ 0 60000 65536"/>
                <a:gd name="T9" fmla="*/ 0 60000 65536"/>
                <a:gd name="T10" fmla="*/ 0 60000 65536"/>
                <a:gd name="T11" fmla="*/ 0 60000 65536"/>
                <a:gd name="T12" fmla="*/ 0 w 29"/>
                <a:gd name="T13" fmla="*/ 0 h 28"/>
                <a:gd name="T14" fmla="*/ 29 w 29"/>
                <a:gd name="T15" fmla="*/ 28 h 28"/>
              </a:gdLst>
              <a:ahLst/>
              <a:cxnLst>
                <a:cxn ang="T8">
                  <a:pos x="T0" y="T1"/>
                </a:cxn>
                <a:cxn ang="T9">
                  <a:pos x="T2" y="T3"/>
                </a:cxn>
                <a:cxn ang="T10">
                  <a:pos x="T4" y="T5"/>
                </a:cxn>
                <a:cxn ang="T11">
                  <a:pos x="T6" y="T7"/>
                </a:cxn>
              </a:cxnLst>
              <a:rect l="T12" t="T13" r="T14" b="T15"/>
              <a:pathLst>
                <a:path w="29" h="28">
                  <a:moveTo>
                    <a:pt x="28" y="0"/>
                  </a:moveTo>
                  <a:lnTo>
                    <a:pt x="13" y="27"/>
                  </a:lnTo>
                  <a:lnTo>
                    <a:pt x="0" y="11"/>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108888" name="Freeform 91"/>
            <p:cNvSpPr>
              <a:spLocks/>
            </p:cNvSpPr>
            <p:nvPr/>
          </p:nvSpPr>
          <p:spPr bwMode="auto">
            <a:xfrm>
              <a:off x="1305" y="3280"/>
              <a:ext cx="29" cy="27"/>
            </a:xfrm>
            <a:custGeom>
              <a:avLst/>
              <a:gdLst>
                <a:gd name="T0" fmla="*/ 28 w 29"/>
                <a:gd name="T1" fmla="*/ 0 h 27"/>
                <a:gd name="T2" fmla="*/ 20 w 29"/>
                <a:gd name="T3" fmla="*/ 16 h 27"/>
                <a:gd name="T4" fmla="*/ 0 w 29"/>
                <a:gd name="T5" fmla="*/ 26 h 27"/>
                <a:gd name="T6" fmla="*/ 20 w 29"/>
                <a:gd name="T7" fmla="*/ 26 h 27"/>
                <a:gd name="T8" fmla="*/ 28 w 29"/>
                <a:gd name="T9" fmla="*/ 0 h 27"/>
                <a:gd name="T10" fmla="*/ 0 60000 65536"/>
                <a:gd name="T11" fmla="*/ 0 60000 65536"/>
                <a:gd name="T12" fmla="*/ 0 60000 65536"/>
                <a:gd name="T13" fmla="*/ 0 60000 65536"/>
                <a:gd name="T14" fmla="*/ 0 60000 65536"/>
                <a:gd name="T15" fmla="*/ 0 w 29"/>
                <a:gd name="T16" fmla="*/ 0 h 27"/>
                <a:gd name="T17" fmla="*/ 29 w 29"/>
                <a:gd name="T18" fmla="*/ 27 h 27"/>
              </a:gdLst>
              <a:ahLst/>
              <a:cxnLst>
                <a:cxn ang="T10">
                  <a:pos x="T0" y="T1"/>
                </a:cxn>
                <a:cxn ang="T11">
                  <a:pos x="T2" y="T3"/>
                </a:cxn>
                <a:cxn ang="T12">
                  <a:pos x="T4" y="T5"/>
                </a:cxn>
                <a:cxn ang="T13">
                  <a:pos x="T6" y="T7"/>
                </a:cxn>
                <a:cxn ang="T14">
                  <a:pos x="T8" y="T9"/>
                </a:cxn>
              </a:cxnLst>
              <a:rect l="T15" t="T16" r="T17" b="T18"/>
              <a:pathLst>
                <a:path w="29" h="27">
                  <a:moveTo>
                    <a:pt x="28" y="0"/>
                  </a:moveTo>
                  <a:lnTo>
                    <a:pt x="20" y="16"/>
                  </a:lnTo>
                  <a:lnTo>
                    <a:pt x="0" y="26"/>
                  </a:lnTo>
                  <a:lnTo>
                    <a:pt x="20" y="26"/>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108889" name="Freeform 92"/>
            <p:cNvSpPr>
              <a:spLocks/>
            </p:cNvSpPr>
            <p:nvPr/>
          </p:nvSpPr>
          <p:spPr bwMode="auto">
            <a:xfrm>
              <a:off x="1218" y="3274"/>
              <a:ext cx="28" cy="28"/>
            </a:xfrm>
            <a:custGeom>
              <a:avLst/>
              <a:gdLst>
                <a:gd name="T0" fmla="*/ 27 w 28"/>
                <a:gd name="T1" fmla="*/ 0 h 28"/>
                <a:gd name="T2" fmla="*/ 14 w 28"/>
                <a:gd name="T3" fmla="*/ 2 h 28"/>
                <a:gd name="T4" fmla="*/ 11 w 28"/>
                <a:gd name="T5" fmla="*/ 7 h 28"/>
                <a:gd name="T6" fmla="*/ 11 w 28"/>
                <a:gd name="T7" fmla="*/ 15 h 28"/>
                <a:gd name="T8" fmla="*/ 10 w 28"/>
                <a:gd name="T9" fmla="*/ 21 h 28"/>
                <a:gd name="T10" fmla="*/ 0 w 28"/>
                <a:gd name="T11" fmla="*/ 27 h 28"/>
                <a:gd name="T12" fmla="*/ 13 w 28"/>
                <a:gd name="T13" fmla="*/ 24 h 28"/>
                <a:gd name="T14" fmla="*/ 16 w 28"/>
                <a:gd name="T15" fmla="*/ 9 h 28"/>
                <a:gd name="T16" fmla="*/ 27 w 28"/>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8"/>
                <a:gd name="T29" fmla="*/ 28 w 28"/>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8">
                  <a:moveTo>
                    <a:pt x="27" y="0"/>
                  </a:moveTo>
                  <a:lnTo>
                    <a:pt x="14" y="2"/>
                  </a:lnTo>
                  <a:lnTo>
                    <a:pt x="11" y="7"/>
                  </a:lnTo>
                  <a:lnTo>
                    <a:pt x="11" y="15"/>
                  </a:lnTo>
                  <a:lnTo>
                    <a:pt x="10" y="21"/>
                  </a:lnTo>
                  <a:lnTo>
                    <a:pt x="0" y="27"/>
                  </a:lnTo>
                  <a:lnTo>
                    <a:pt x="13" y="24"/>
                  </a:lnTo>
                  <a:lnTo>
                    <a:pt x="16" y="9"/>
                  </a:lnTo>
                  <a:lnTo>
                    <a:pt x="27" y="0"/>
                  </a:lnTo>
                </a:path>
              </a:pathLst>
            </a:custGeom>
            <a:solidFill>
              <a:srgbClr val="606060"/>
            </a:solidFill>
            <a:ln w="9525" cap="rnd">
              <a:noFill/>
              <a:round/>
              <a:headEnd type="none" w="sm" len="sm"/>
              <a:tailEnd type="none" w="sm" len="sm"/>
            </a:ln>
          </p:spPr>
          <p:txBody>
            <a:bodyPr/>
            <a:lstStyle/>
            <a:p>
              <a:endParaRPr lang="es-ES"/>
            </a:p>
          </p:txBody>
        </p:sp>
        <p:sp>
          <p:nvSpPr>
            <p:cNvPr id="108890" name="Freeform 93"/>
            <p:cNvSpPr>
              <a:spLocks/>
            </p:cNvSpPr>
            <p:nvPr/>
          </p:nvSpPr>
          <p:spPr bwMode="auto">
            <a:xfrm>
              <a:off x="1238" y="3092"/>
              <a:ext cx="27" cy="41"/>
            </a:xfrm>
            <a:custGeom>
              <a:avLst/>
              <a:gdLst>
                <a:gd name="T0" fmla="*/ 20 w 27"/>
                <a:gd name="T1" fmla="*/ 0 h 41"/>
                <a:gd name="T2" fmla="*/ 13 w 27"/>
                <a:gd name="T3" fmla="*/ 3 h 41"/>
                <a:gd name="T4" fmla="*/ 13 w 27"/>
                <a:gd name="T5" fmla="*/ 11 h 41"/>
                <a:gd name="T6" fmla="*/ 2 w 27"/>
                <a:gd name="T7" fmla="*/ 18 h 41"/>
                <a:gd name="T8" fmla="*/ 0 w 27"/>
                <a:gd name="T9" fmla="*/ 25 h 41"/>
                <a:gd name="T10" fmla="*/ 0 w 27"/>
                <a:gd name="T11" fmla="*/ 33 h 41"/>
                <a:gd name="T12" fmla="*/ 0 w 27"/>
                <a:gd name="T13" fmla="*/ 40 h 41"/>
                <a:gd name="T14" fmla="*/ 26 w 27"/>
                <a:gd name="T15" fmla="*/ 16 h 41"/>
                <a:gd name="T16" fmla="*/ 20 w 27"/>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41"/>
                <a:gd name="T29" fmla="*/ 27 w 27"/>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41">
                  <a:moveTo>
                    <a:pt x="20" y="0"/>
                  </a:moveTo>
                  <a:lnTo>
                    <a:pt x="13" y="3"/>
                  </a:lnTo>
                  <a:lnTo>
                    <a:pt x="13" y="11"/>
                  </a:lnTo>
                  <a:lnTo>
                    <a:pt x="2" y="18"/>
                  </a:lnTo>
                  <a:lnTo>
                    <a:pt x="0" y="25"/>
                  </a:lnTo>
                  <a:lnTo>
                    <a:pt x="0" y="33"/>
                  </a:lnTo>
                  <a:lnTo>
                    <a:pt x="0" y="40"/>
                  </a:lnTo>
                  <a:lnTo>
                    <a:pt x="26" y="16"/>
                  </a:lnTo>
                  <a:lnTo>
                    <a:pt x="20" y="0"/>
                  </a:lnTo>
                </a:path>
              </a:pathLst>
            </a:custGeom>
            <a:solidFill>
              <a:srgbClr val="400000"/>
            </a:solidFill>
            <a:ln w="12700" cap="rnd">
              <a:solidFill>
                <a:srgbClr val="000000"/>
              </a:solidFill>
              <a:round/>
              <a:headEnd type="none" w="sm" len="sm"/>
              <a:tailEnd type="none" w="sm" len="sm"/>
            </a:ln>
          </p:spPr>
          <p:txBody>
            <a:bodyPr/>
            <a:lstStyle/>
            <a:p>
              <a:endParaRPr lang="es-ES"/>
            </a:p>
          </p:txBody>
        </p:sp>
        <p:sp>
          <p:nvSpPr>
            <p:cNvPr id="108891" name="Freeform 94"/>
            <p:cNvSpPr>
              <a:spLocks/>
            </p:cNvSpPr>
            <p:nvPr/>
          </p:nvSpPr>
          <p:spPr bwMode="auto">
            <a:xfrm>
              <a:off x="1252" y="3068"/>
              <a:ext cx="49" cy="32"/>
            </a:xfrm>
            <a:custGeom>
              <a:avLst/>
              <a:gdLst>
                <a:gd name="T0" fmla="*/ 45 w 49"/>
                <a:gd name="T1" fmla="*/ 0 h 32"/>
                <a:gd name="T2" fmla="*/ 37 w 49"/>
                <a:gd name="T3" fmla="*/ 0 h 32"/>
                <a:gd name="T4" fmla="*/ 27 w 49"/>
                <a:gd name="T5" fmla="*/ 4 h 32"/>
                <a:gd name="T6" fmla="*/ 14 w 49"/>
                <a:gd name="T7" fmla="*/ 8 h 32"/>
                <a:gd name="T8" fmla="*/ 8 w 49"/>
                <a:gd name="T9" fmla="*/ 14 h 32"/>
                <a:gd name="T10" fmla="*/ 0 w 49"/>
                <a:gd name="T11" fmla="*/ 19 h 32"/>
                <a:gd name="T12" fmla="*/ 0 w 49"/>
                <a:gd name="T13" fmla="*/ 22 h 32"/>
                <a:gd name="T14" fmla="*/ 0 w 49"/>
                <a:gd name="T15" fmla="*/ 31 h 32"/>
                <a:gd name="T16" fmla="*/ 48 w 49"/>
                <a:gd name="T17" fmla="*/ 5 h 32"/>
                <a:gd name="T18" fmla="*/ 45 w 49"/>
                <a:gd name="T19" fmla="*/ 0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32"/>
                <a:gd name="T32" fmla="*/ 49 w 49"/>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32">
                  <a:moveTo>
                    <a:pt x="45" y="0"/>
                  </a:moveTo>
                  <a:lnTo>
                    <a:pt x="37" y="0"/>
                  </a:lnTo>
                  <a:lnTo>
                    <a:pt x="27" y="4"/>
                  </a:lnTo>
                  <a:lnTo>
                    <a:pt x="14" y="8"/>
                  </a:lnTo>
                  <a:lnTo>
                    <a:pt x="8" y="14"/>
                  </a:lnTo>
                  <a:lnTo>
                    <a:pt x="0" y="19"/>
                  </a:lnTo>
                  <a:lnTo>
                    <a:pt x="0" y="22"/>
                  </a:lnTo>
                  <a:lnTo>
                    <a:pt x="0" y="31"/>
                  </a:lnTo>
                  <a:lnTo>
                    <a:pt x="48" y="5"/>
                  </a:lnTo>
                  <a:lnTo>
                    <a:pt x="45"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8892" name="Freeform 95"/>
            <p:cNvSpPr>
              <a:spLocks/>
            </p:cNvSpPr>
            <p:nvPr/>
          </p:nvSpPr>
          <p:spPr bwMode="auto">
            <a:xfrm>
              <a:off x="1258" y="3070"/>
              <a:ext cx="43" cy="28"/>
            </a:xfrm>
            <a:custGeom>
              <a:avLst/>
              <a:gdLst>
                <a:gd name="T0" fmla="*/ 0 w 43"/>
                <a:gd name="T1" fmla="*/ 27 h 28"/>
                <a:gd name="T2" fmla="*/ 0 w 43"/>
                <a:gd name="T3" fmla="*/ 18 h 28"/>
                <a:gd name="T4" fmla="*/ 0 w 43"/>
                <a:gd name="T5" fmla="*/ 15 h 28"/>
                <a:gd name="T6" fmla="*/ 9 w 43"/>
                <a:gd name="T7" fmla="*/ 10 h 28"/>
                <a:gd name="T8" fmla="*/ 18 w 43"/>
                <a:gd name="T9" fmla="*/ 4 h 28"/>
                <a:gd name="T10" fmla="*/ 29 w 43"/>
                <a:gd name="T11" fmla="*/ 0 h 28"/>
                <a:gd name="T12" fmla="*/ 37 w 43"/>
                <a:gd name="T13" fmla="*/ 0 h 28"/>
                <a:gd name="T14" fmla="*/ 42 w 43"/>
                <a:gd name="T15" fmla="*/ 9 h 28"/>
                <a:gd name="T16" fmla="*/ 8 w 43"/>
                <a:gd name="T17" fmla="*/ 21 h 28"/>
                <a:gd name="T18" fmla="*/ 0 w 43"/>
                <a:gd name="T19" fmla="*/ 27 h 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
                <a:gd name="T31" fmla="*/ 0 h 28"/>
                <a:gd name="T32" fmla="*/ 43 w 43"/>
                <a:gd name="T33" fmla="*/ 28 h 2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 h="28">
                  <a:moveTo>
                    <a:pt x="0" y="27"/>
                  </a:moveTo>
                  <a:lnTo>
                    <a:pt x="0" y="18"/>
                  </a:lnTo>
                  <a:lnTo>
                    <a:pt x="0" y="15"/>
                  </a:lnTo>
                  <a:lnTo>
                    <a:pt x="9" y="10"/>
                  </a:lnTo>
                  <a:lnTo>
                    <a:pt x="18" y="4"/>
                  </a:lnTo>
                  <a:lnTo>
                    <a:pt x="29" y="0"/>
                  </a:lnTo>
                  <a:lnTo>
                    <a:pt x="37" y="0"/>
                  </a:lnTo>
                  <a:lnTo>
                    <a:pt x="42" y="9"/>
                  </a:lnTo>
                  <a:lnTo>
                    <a:pt x="8" y="21"/>
                  </a:lnTo>
                  <a:lnTo>
                    <a:pt x="0" y="27"/>
                  </a:lnTo>
                </a:path>
              </a:pathLst>
            </a:custGeom>
            <a:solidFill>
              <a:srgbClr val="E0E0E0"/>
            </a:solidFill>
            <a:ln w="9525" cap="rnd">
              <a:noFill/>
              <a:round/>
              <a:headEnd type="none" w="sm" len="sm"/>
              <a:tailEnd type="none" w="sm" len="sm"/>
            </a:ln>
          </p:spPr>
          <p:txBody>
            <a:bodyPr/>
            <a:lstStyle/>
            <a:p>
              <a:endParaRPr lang="es-ES"/>
            </a:p>
          </p:txBody>
        </p:sp>
        <p:sp>
          <p:nvSpPr>
            <p:cNvPr id="108893" name="Freeform 96"/>
            <p:cNvSpPr>
              <a:spLocks/>
            </p:cNvSpPr>
            <p:nvPr/>
          </p:nvSpPr>
          <p:spPr bwMode="auto">
            <a:xfrm>
              <a:off x="1258" y="3080"/>
              <a:ext cx="43" cy="26"/>
            </a:xfrm>
            <a:custGeom>
              <a:avLst/>
              <a:gdLst>
                <a:gd name="T0" fmla="*/ 42 w 43"/>
                <a:gd name="T1" fmla="*/ 0 h 26"/>
                <a:gd name="T2" fmla="*/ 27 w 43"/>
                <a:gd name="T3" fmla="*/ 6 h 26"/>
                <a:gd name="T4" fmla="*/ 14 w 43"/>
                <a:gd name="T5" fmla="*/ 15 h 26"/>
                <a:gd name="T6" fmla="*/ 5 w 43"/>
                <a:gd name="T7" fmla="*/ 21 h 26"/>
                <a:gd name="T8" fmla="*/ 0 w 43"/>
                <a:gd name="T9" fmla="*/ 25 h 26"/>
                <a:gd name="T10" fmla="*/ 10 w 43"/>
                <a:gd name="T11" fmla="*/ 20 h 26"/>
                <a:gd name="T12" fmla="*/ 20 w 43"/>
                <a:gd name="T13" fmla="*/ 14 h 26"/>
                <a:gd name="T14" fmla="*/ 31 w 43"/>
                <a:gd name="T15" fmla="*/ 7 h 26"/>
                <a:gd name="T16" fmla="*/ 42 w 43"/>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26"/>
                <a:gd name="T29" fmla="*/ 43 w 43"/>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26">
                  <a:moveTo>
                    <a:pt x="42" y="0"/>
                  </a:moveTo>
                  <a:lnTo>
                    <a:pt x="27" y="6"/>
                  </a:lnTo>
                  <a:lnTo>
                    <a:pt x="14" y="15"/>
                  </a:lnTo>
                  <a:lnTo>
                    <a:pt x="5" y="21"/>
                  </a:lnTo>
                  <a:lnTo>
                    <a:pt x="0" y="25"/>
                  </a:lnTo>
                  <a:lnTo>
                    <a:pt x="10" y="20"/>
                  </a:lnTo>
                  <a:lnTo>
                    <a:pt x="20" y="14"/>
                  </a:lnTo>
                  <a:lnTo>
                    <a:pt x="31" y="7"/>
                  </a:lnTo>
                  <a:lnTo>
                    <a:pt x="42" y="0"/>
                  </a:lnTo>
                </a:path>
              </a:pathLst>
            </a:custGeom>
            <a:solidFill>
              <a:srgbClr val="606060"/>
            </a:solidFill>
            <a:ln w="9525" cap="rnd">
              <a:noFill/>
              <a:round/>
              <a:headEnd type="none" w="sm" len="sm"/>
              <a:tailEnd type="none" w="sm" len="sm"/>
            </a:ln>
          </p:spPr>
          <p:txBody>
            <a:bodyPr/>
            <a:lstStyle/>
            <a:p>
              <a:endParaRPr lang="es-ES"/>
            </a:p>
          </p:txBody>
        </p:sp>
        <p:sp>
          <p:nvSpPr>
            <p:cNvPr id="108894" name="Freeform 97"/>
            <p:cNvSpPr>
              <a:spLocks/>
            </p:cNvSpPr>
            <p:nvPr/>
          </p:nvSpPr>
          <p:spPr bwMode="auto">
            <a:xfrm>
              <a:off x="1204" y="3071"/>
              <a:ext cx="136" cy="263"/>
            </a:xfrm>
            <a:custGeom>
              <a:avLst/>
              <a:gdLst>
                <a:gd name="T0" fmla="*/ 100 w 136"/>
                <a:gd name="T1" fmla="*/ 6 h 263"/>
                <a:gd name="T2" fmla="*/ 96 w 136"/>
                <a:gd name="T3" fmla="*/ 0 h 263"/>
                <a:gd name="T4" fmla="*/ 88 w 136"/>
                <a:gd name="T5" fmla="*/ 3 h 263"/>
                <a:gd name="T6" fmla="*/ 78 w 136"/>
                <a:gd name="T7" fmla="*/ 8 h 263"/>
                <a:gd name="T8" fmla="*/ 67 w 136"/>
                <a:gd name="T9" fmla="*/ 12 h 263"/>
                <a:gd name="T10" fmla="*/ 58 w 136"/>
                <a:gd name="T11" fmla="*/ 17 h 263"/>
                <a:gd name="T12" fmla="*/ 51 w 136"/>
                <a:gd name="T13" fmla="*/ 21 h 263"/>
                <a:gd name="T14" fmla="*/ 48 w 136"/>
                <a:gd name="T15" fmla="*/ 27 h 263"/>
                <a:gd name="T16" fmla="*/ 45 w 136"/>
                <a:gd name="T17" fmla="*/ 32 h 263"/>
                <a:gd name="T18" fmla="*/ 42 w 136"/>
                <a:gd name="T19" fmla="*/ 38 h 263"/>
                <a:gd name="T20" fmla="*/ 40 w 136"/>
                <a:gd name="T21" fmla="*/ 48 h 263"/>
                <a:gd name="T22" fmla="*/ 29 w 136"/>
                <a:gd name="T23" fmla="*/ 68 h 263"/>
                <a:gd name="T24" fmla="*/ 21 w 136"/>
                <a:gd name="T25" fmla="*/ 107 h 263"/>
                <a:gd name="T26" fmla="*/ 20 w 136"/>
                <a:gd name="T27" fmla="*/ 138 h 263"/>
                <a:gd name="T28" fmla="*/ 16 w 136"/>
                <a:gd name="T29" fmla="*/ 160 h 263"/>
                <a:gd name="T30" fmla="*/ 14 w 136"/>
                <a:gd name="T31" fmla="*/ 178 h 263"/>
                <a:gd name="T32" fmla="*/ 13 w 136"/>
                <a:gd name="T33" fmla="*/ 191 h 263"/>
                <a:gd name="T34" fmla="*/ 9 w 136"/>
                <a:gd name="T35" fmla="*/ 205 h 263"/>
                <a:gd name="T36" fmla="*/ 0 w 136"/>
                <a:gd name="T37" fmla="*/ 228 h 263"/>
                <a:gd name="T38" fmla="*/ 8 w 136"/>
                <a:gd name="T39" fmla="*/ 240 h 263"/>
                <a:gd name="T40" fmla="*/ 30 w 136"/>
                <a:gd name="T41" fmla="*/ 252 h 263"/>
                <a:gd name="T42" fmla="*/ 64 w 136"/>
                <a:gd name="T43" fmla="*/ 262 h 263"/>
                <a:gd name="T44" fmla="*/ 88 w 136"/>
                <a:gd name="T45" fmla="*/ 258 h 263"/>
                <a:gd name="T46" fmla="*/ 104 w 136"/>
                <a:gd name="T47" fmla="*/ 250 h 263"/>
                <a:gd name="T48" fmla="*/ 107 w 136"/>
                <a:gd name="T49" fmla="*/ 210 h 263"/>
                <a:gd name="T50" fmla="*/ 110 w 136"/>
                <a:gd name="T51" fmla="*/ 244 h 263"/>
                <a:gd name="T52" fmla="*/ 126 w 136"/>
                <a:gd name="T53" fmla="*/ 235 h 263"/>
                <a:gd name="T54" fmla="*/ 130 w 136"/>
                <a:gd name="T55" fmla="*/ 216 h 263"/>
                <a:gd name="T56" fmla="*/ 120 w 136"/>
                <a:gd name="T57" fmla="*/ 177 h 263"/>
                <a:gd name="T58" fmla="*/ 120 w 136"/>
                <a:gd name="T59" fmla="*/ 165 h 263"/>
                <a:gd name="T60" fmla="*/ 122 w 136"/>
                <a:gd name="T61" fmla="*/ 153 h 263"/>
                <a:gd name="T62" fmla="*/ 124 w 136"/>
                <a:gd name="T63" fmla="*/ 135 h 263"/>
                <a:gd name="T64" fmla="*/ 128 w 136"/>
                <a:gd name="T65" fmla="*/ 119 h 263"/>
                <a:gd name="T66" fmla="*/ 135 w 136"/>
                <a:gd name="T67" fmla="*/ 95 h 263"/>
                <a:gd name="T68" fmla="*/ 133 w 136"/>
                <a:gd name="T69" fmla="*/ 69 h 263"/>
                <a:gd name="T70" fmla="*/ 135 w 136"/>
                <a:gd name="T71" fmla="*/ 51 h 263"/>
                <a:gd name="T72" fmla="*/ 131 w 136"/>
                <a:gd name="T73" fmla="*/ 34 h 263"/>
                <a:gd name="T74" fmla="*/ 126 w 136"/>
                <a:gd name="T75" fmla="*/ 29 h 263"/>
                <a:gd name="T76" fmla="*/ 120 w 136"/>
                <a:gd name="T77" fmla="*/ 18 h 263"/>
                <a:gd name="T78" fmla="*/ 112 w 136"/>
                <a:gd name="T79" fmla="*/ 12 h 263"/>
                <a:gd name="T80" fmla="*/ 100 w 136"/>
                <a:gd name="T81" fmla="*/ 6 h 2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36"/>
                <a:gd name="T124" fmla="*/ 0 h 263"/>
                <a:gd name="T125" fmla="*/ 136 w 136"/>
                <a:gd name="T126" fmla="*/ 263 h 26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36" h="263">
                  <a:moveTo>
                    <a:pt x="100" y="6"/>
                  </a:moveTo>
                  <a:lnTo>
                    <a:pt x="96" y="0"/>
                  </a:lnTo>
                  <a:lnTo>
                    <a:pt x="88" y="3"/>
                  </a:lnTo>
                  <a:lnTo>
                    <a:pt x="78" y="8"/>
                  </a:lnTo>
                  <a:lnTo>
                    <a:pt x="67" y="12"/>
                  </a:lnTo>
                  <a:lnTo>
                    <a:pt x="58" y="17"/>
                  </a:lnTo>
                  <a:lnTo>
                    <a:pt x="51" y="21"/>
                  </a:lnTo>
                  <a:lnTo>
                    <a:pt x="48" y="27"/>
                  </a:lnTo>
                  <a:lnTo>
                    <a:pt x="45" y="32"/>
                  </a:lnTo>
                  <a:lnTo>
                    <a:pt x="42" y="38"/>
                  </a:lnTo>
                  <a:lnTo>
                    <a:pt x="40" y="48"/>
                  </a:lnTo>
                  <a:lnTo>
                    <a:pt x="29" y="68"/>
                  </a:lnTo>
                  <a:lnTo>
                    <a:pt x="21" y="107"/>
                  </a:lnTo>
                  <a:lnTo>
                    <a:pt x="20" y="138"/>
                  </a:lnTo>
                  <a:lnTo>
                    <a:pt x="16" y="160"/>
                  </a:lnTo>
                  <a:lnTo>
                    <a:pt x="14" y="178"/>
                  </a:lnTo>
                  <a:lnTo>
                    <a:pt x="13" y="191"/>
                  </a:lnTo>
                  <a:lnTo>
                    <a:pt x="9" y="205"/>
                  </a:lnTo>
                  <a:lnTo>
                    <a:pt x="0" y="228"/>
                  </a:lnTo>
                  <a:lnTo>
                    <a:pt x="8" y="240"/>
                  </a:lnTo>
                  <a:lnTo>
                    <a:pt x="30" y="252"/>
                  </a:lnTo>
                  <a:lnTo>
                    <a:pt x="64" y="262"/>
                  </a:lnTo>
                  <a:lnTo>
                    <a:pt x="88" y="258"/>
                  </a:lnTo>
                  <a:lnTo>
                    <a:pt x="104" y="250"/>
                  </a:lnTo>
                  <a:lnTo>
                    <a:pt x="107" y="210"/>
                  </a:lnTo>
                  <a:lnTo>
                    <a:pt x="110" y="244"/>
                  </a:lnTo>
                  <a:lnTo>
                    <a:pt x="126" y="235"/>
                  </a:lnTo>
                  <a:lnTo>
                    <a:pt x="130" y="216"/>
                  </a:lnTo>
                  <a:lnTo>
                    <a:pt x="120" y="177"/>
                  </a:lnTo>
                  <a:lnTo>
                    <a:pt x="120" y="165"/>
                  </a:lnTo>
                  <a:lnTo>
                    <a:pt x="122" y="153"/>
                  </a:lnTo>
                  <a:lnTo>
                    <a:pt x="124" y="135"/>
                  </a:lnTo>
                  <a:lnTo>
                    <a:pt x="128" y="119"/>
                  </a:lnTo>
                  <a:lnTo>
                    <a:pt x="135" y="95"/>
                  </a:lnTo>
                  <a:lnTo>
                    <a:pt x="133" y="69"/>
                  </a:lnTo>
                  <a:lnTo>
                    <a:pt x="135" y="51"/>
                  </a:lnTo>
                  <a:lnTo>
                    <a:pt x="131" y="34"/>
                  </a:lnTo>
                  <a:lnTo>
                    <a:pt x="126" y="29"/>
                  </a:lnTo>
                  <a:lnTo>
                    <a:pt x="120" y="18"/>
                  </a:lnTo>
                  <a:lnTo>
                    <a:pt x="112" y="12"/>
                  </a:lnTo>
                  <a:lnTo>
                    <a:pt x="10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8895" name="Freeform 98"/>
            <p:cNvSpPr>
              <a:spLocks/>
            </p:cNvSpPr>
            <p:nvPr/>
          </p:nvSpPr>
          <p:spPr bwMode="auto">
            <a:xfrm>
              <a:off x="1208" y="3073"/>
              <a:ext cx="129" cy="254"/>
            </a:xfrm>
            <a:custGeom>
              <a:avLst/>
              <a:gdLst>
                <a:gd name="T0" fmla="*/ 16 w 129"/>
                <a:gd name="T1" fmla="*/ 155 h 254"/>
                <a:gd name="T2" fmla="*/ 19 w 129"/>
                <a:gd name="T3" fmla="*/ 139 h 254"/>
                <a:gd name="T4" fmla="*/ 19 w 129"/>
                <a:gd name="T5" fmla="*/ 131 h 254"/>
                <a:gd name="T6" fmla="*/ 32 w 129"/>
                <a:gd name="T7" fmla="*/ 122 h 254"/>
                <a:gd name="T8" fmla="*/ 48 w 129"/>
                <a:gd name="T9" fmla="*/ 112 h 254"/>
                <a:gd name="T10" fmla="*/ 68 w 129"/>
                <a:gd name="T11" fmla="*/ 90 h 254"/>
                <a:gd name="T12" fmla="*/ 81 w 129"/>
                <a:gd name="T13" fmla="*/ 73 h 254"/>
                <a:gd name="T14" fmla="*/ 104 w 129"/>
                <a:gd name="T15" fmla="*/ 63 h 254"/>
                <a:gd name="T16" fmla="*/ 85 w 129"/>
                <a:gd name="T17" fmla="*/ 67 h 254"/>
                <a:gd name="T18" fmla="*/ 86 w 129"/>
                <a:gd name="T19" fmla="*/ 57 h 254"/>
                <a:gd name="T20" fmla="*/ 82 w 129"/>
                <a:gd name="T21" fmla="*/ 46 h 254"/>
                <a:gd name="T22" fmla="*/ 80 w 129"/>
                <a:gd name="T23" fmla="*/ 41 h 254"/>
                <a:gd name="T24" fmla="*/ 72 w 129"/>
                <a:gd name="T25" fmla="*/ 34 h 254"/>
                <a:gd name="T26" fmla="*/ 65 w 129"/>
                <a:gd name="T27" fmla="*/ 30 h 254"/>
                <a:gd name="T28" fmla="*/ 57 w 129"/>
                <a:gd name="T29" fmla="*/ 30 h 254"/>
                <a:gd name="T30" fmla="*/ 50 w 129"/>
                <a:gd name="T31" fmla="*/ 30 h 254"/>
                <a:gd name="T32" fmla="*/ 41 w 129"/>
                <a:gd name="T33" fmla="*/ 34 h 254"/>
                <a:gd name="T34" fmla="*/ 46 w 129"/>
                <a:gd name="T35" fmla="*/ 27 h 254"/>
                <a:gd name="T36" fmla="*/ 50 w 129"/>
                <a:gd name="T37" fmla="*/ 20 h 254"/>
                <a:gd name="T38" fmla="*/ 58 w 129"/>
                <a:gd name="T39" fmla="*/ 14 h 254"/>
                <a:gd name="T40" fmla="*/ 66 w 129"/>
                <a:gd name="T41" fmla="*/ 9 h 254"/>
                <a:gd name="T42" fmla="*/ 78 w 129"/>
                <a:gd name="T43" fmla="*/ 5 h 254"/>
                <a:gd name="T44" fmla="*/ 88 w 129"/>
                <a:gd name="T45" fmla="*/ 0 h 254"/>
                <a:gd name="T46" fmla="*/ 91 w 129"/>
                <a:gd name="T47" fmla="*/ 0 h 254"/>
                <a:gd name="T48" fmla="*/ 96 w 129"/>
                <a:gd name="T49" fmla="*/ 5 h 254"/>
                <a:gd name="T50" fmla="*/ 105 w 129"/>
                <a:gd name="T51" fmla="*/ 10 h 254"/>
                <a:gd name="T52" fmla="*/ 110 w 129"/>
                <a:gd name="T53" fmla="*/ 16 h 254"/>
                <a:gd name="T54" fmla="*/ 117 w 129"/>
                <a:gd name="T55" fmla="*/ 24 h 254"/>
                <a:gd name="T56" fmla="*/ 123 w 129"/>
                <a:gd name="T57" fmla="*/ 33 h 254"/>
                <a:gd name="T58" fmla="*/ 126 w 129"/>
                <a:gd name="T59" fmla="*/ 43 h 254"/>
                <a:gd name="T60" fmla="*/ 128 w 129"/>
                <a:gd name="T61" fmla="*/ 57 h 254"/>
                <a:gd name="T62" fmla="*/ 126 w 129"/>
                <a:gd name="T63" fmla="*/ 73 h 254"/>
                <a:gd name="T64" fmla="*/ 126 w 129"/>
                <a:gd name="T65" fmla="*/ 90 h 254"/>
                <a:gd name="T66" fmla="*/ 121 w 129"/>
                <a:gd name="T67" fmla="*/ 111 h 254"/>
                <a:gd name="T68" fmla="*/ 117 w 129"/>
                <a:gd name="T69" fmla="*/ 131 h 254"/>
                <a:gd name="T70" fmla="*/ 115 w 129"/>
                <a:gd name="T71" fmla="*/ 146 h 254"/>
                <a:gd name="T72" fmla="*/ 112 w 129"/>
                <a:gd name="T73" fmla="*/ 158 h 254"/>
                <a:gd name="T74" fmla="*/ 112 w 129"/>
                <a:gd name="T75" fmla="*/ 169 h 254"/>
                <a:gd name="T76" fmla="*/ 112 w 129"/>
                <a:gd name="T77" fmla="*/ 183 h 254"/>
                <a:gd name="T78" fmla="*/ 121 w 129"/>
                <a:gd name="T79" fmla="*/ 209 h 254"/>
                <a:gd name="T80" fmla="*/ 120 w 129"/>
                <a:gd name="T81" fmla="*/ 226 h 254"/>
                <a:gd name="T82" fmla="*/ 110 w 129"/>
                <a:gd name="T83" fmla="*/ 232 h 254"/>
                <a:gd name="T84" fmla="*/ 104 w 129"/>
                <a:gd name="T85" fmla="*/ 201 h 254"/>
                <a:gd name="T86" fmla="*/ 96 w 129"/>
                <a:gd name="T87" fmla="*/ 243 h 254"/>
                <a:gd name="T88" fmla="*/ 81 w 129"/>
                <a:gd name="T89" fmla="*/ 250 h 254"/>
                <a:gd name="T90" fmla="*/ 59 w 129"/>
                <a:gd name="T91" fmla="*/ 253 h 254"/>
                <a:gd name="T92" fmla="*/ 27 w 129"/>
                <a:gd name="T93" fmla="*/ 245 h 254"/>
                <a:gd name="T94" fmla="*/ 8 w 129"/>
                <a:gd name="T95" fmla="*/ 234 h 254"/>
                <a:gd name="T96" fmla="*/ 0 w 129"/>
                <a:gd name="T97" fmla="*/ 224 h 254"/>
                <a:gd name="T98" fmla="*/ 6 w 129"/>
                <a:gd name="T99" fmla="*/ 213 h 254"/>
                <a:gd name="T100" fmla="*/ 13 w 129"/>
                <a:gd name="T101" fmla="*/ 194 h 254"/>
                <a:gd name="T102" fmla="*/ 16 w 129"/>
                <a:gd name="T103" fmla="*/ 169 h 254"/>
                <a:gd name="T104" fmla="*/ 16 w 129"/>
                <a:gd name="T105" fmla="*/ 155 h 25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9"/>
                <a:gd name="T160" fmla="*/ 0 h 254"/>
                <a:gd name="T161" fmla="*/ 129 w 129"/>
                <a:gd name="T162" fmla="*/ 254 h 25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9" h="254">
                  <a:moveTo>
                    <a:pt x="16" y="155"/>
                  </a:moveTo>
                  <a:lnTo>
                    <a:pt x="19" y="139"/>
                  </a:lnTo>
                  <a:lnTo>
                    <a:pt x="19" y="131"/>
                  </a:lnTo>
                  <a:lnTo>
                    <a:pt x="32" y="122"/>
                  </a:lnTo>
                  <a:lnTo>
                    <a:pt x="48" y="112"/>
                  </a:lnTo>
                  <a:lnTo>
                    <a:pt x="68" y="90"/>
                  </a:lnTo>
                  <a:lnTo>
                    <a:pt x="81" y="73"/>
                  </a:lnTo>
                  <a:lnTo>
                    <a:pt x="104" y="63"/>
                  </a:lnTo>
                  <a:lnTo>
                    <a:pt x="85" y="67"/>
                  </a:lnTo>
                  <a:lnTo>
                    <a:pt x="86" y="57"/>
                  </a:lnTo>
                  <a:lnTo>
                    <a:pt x="82" y="46"/>
                  </a:lnTo>
                  <a:lnTo>
                    <a:pt x="80" y="41"/>
                  </a:lnTo>
                  <a:lnTo>
                    <a:pt x="72" y="34"/>
                  </a:lnTo>
                  <a:lnTo>
                    <a:pt x="65" y="30"/>
                  </a:lnTo>
                  <a:lnTo>
                    <a:pt x="57" y="30"/>
                  </a:lnTo>
                  <a:lnTo>
                    <a:pt x="50" y="30"/>
                  </a:lnTo>
                  <a:lnTo>
                    <a:pt x="41" y="34"/>
                  </a:lnTo>
                  <a:lnTo>
                    <a:pt x="46" y="27"/>
                  </a:lnTo>
                  <a:lnTo>
                    <a:pt x="50" y="20"/>
                  </a:lnTo>
                  <a:lnTo>
                    <a:pt x="58" y="14"/>
                  </a:lnTo>
                  <a:lnTo>
                    <a:pt x="66" y="9"/>
                  </a:lnTo>
                  <a:lnTo>
                    <a:pt x="78" y="5"/>
                  </a:lnTo>
                  <a:lnTo>
                    <a:pt x="88" y="0"/>
                  </a:lnTo>
                  <a:lnTo>
                    <a:pt x="91" y="0"/>
                  </a:lnTo>
                  <a:lnTo>
                    <a:pt x="96" y="5"/>
                  </a:lnTo>
                  <a:lnTo>
                    <a:pt x="105" y="10"/>
                  </a:lnTo>
                  <a:lnTo>
                    <a:pt x="110" y="16"/>
                  </a:lnTo>
                  <a:lnTo>
                    <a:pt x="117" y="24"/>
                  </a:lnTo>
                  <a:lnTo>
                    <a:pt x="123" y="33"/>
                  </a:lnTo>
                  <a:lnTo>
                    <a:pt x="126" y="43"/>
                  </a:lnTo>
                  <a:lnTo>
                    <a:pt x="128" y="57"/>
                  </a:lnTo>
                  <a:lnTo>
                    <a:pt x="126" y="73"/>
                  </a:lnTo>
                  <a:lnTo>
                    <a:pt x="126" y="90"/>
                  </a:lnTo>
                  <a:lnTo>
                    <a:pt x="121" y="111"/>
                  </a:lnTo>
                  <a:lnTo>
                    <a:pt x="117" y="131"/>
                  </a:lnTo>
                  <a:lnTo>
                    <a:pt x="115" y="146"/>
                  </a:lnTo>
                  <a:lnTo>
                    <a:pt x="112" y="158"/>
                  </a:lnTo>
                  <a:lnTo>
                    <a:pt x="112" y="169"/>
                  </a:lnTo>
                  <a:lnTo>
                    <a:pt x="112" y="183"/>
                  </a:lnTo>
                  <a:lnTo>
                    <a:pt x="121" y="209"/>
                  </a:lnTo>
                  <a:lnTo>
                    <a:pt x="120" y="226"/>
                  </a:lnTo>
                  <a:lnTo>
                    <a:pt x="110" y="232"/>
                  </a:lnTo>
                  <a:lnTo>
                    <a:pt x="104" y="201"/>
                  </a:lnTo>
                  <a:lnTo>
                    <a:pt x="96" y="243"/>
                  </a:lnTo>
                  <a:lnTo>
                    <a:pt x="81" y="250"/>
                  </a:lnTo>
                  <a:lnTo>
                    <a:pt x="59" y="253"/>
                  </a:lnTo>
                  <a:lnTo>
                    <a:pt x="27" y="245"/>
                  </a:lnTo>
                  <a:lnTo>
                    <a:pt x="8" y="234"/>
                  </a:lnTo>
                  <a:lnTo>
                    <a:pt x="0" y="224"/>
                  </a:lnTo>
                  <a:lnTo>
                    <a:pt x="6" y="213"/>
                  </a:lnTo>
                  <a:lnTo>
                    <a:pt x="13" y="194"/>
                  </a:lnTo>
                  <a:lnTo>
                    <a:pt x="16" y="169"/>
                  </a:lnTo>
                  <a:lnTo>
                    <a:pt x="16" y="155"/>
                  </a:lnTo>
                </a:path>
              </a:pathLst>
            </a:custGeom>
            <a:solidFill>
              <a:srgbClr val="808080"/>
            </a:solidFill>
            <a:ln w="9525" cap="rnd">
              <a:noFill/>
              <a:round/>
              <a:headEnd type="none" w="sm" len="sm"/>
              <a:tailEnd type="none" w="sm" len="sm"/>
            </a:ln>
          </p:spPr>
          <p:txBody>
            <a:bodyPr/>
            <a:lstStyle/>
            <a:p>
              <a:endParaRPr lang="es-ES"/>
            </a:p>
          </p:txBody>
        </p:sp>
        <p:sp>
          <p:nvSpPr>
            <p:cNvPr id="108896" name="Freeform 99"/>
            <p:cNvSpPr>
              <a:spLocks/>
            </p:cNvSpPr>
            <p:nvPr/>
          </p:nvSpPr>
          <p:spPr bwMode="auto">
            <a:xfrm>
              <a:off x="1296" y="3170"/>
              <a:ext cx="31" cy="83"/>
            </a:xfrm>
            <a:custGeom>
              <a:avLst/>
              <a:gdLst>
                <a:gd name="T0" fmla="*/ 0 w 31"/>
                <a:gd name="T1" fmla="*/ 82 h 83"/>
                <a:gd name="T2" fmla="*/ 4 w 31"/>
                <a:gd name="T3" fmla="*/ 78 h 83"/>
                <a:gd name="T4" fmla="*/ 8 w 31"/>
                <a:gd name="T5" fmla="*/ 71 h 83"/>
                <a:gd name="T6" fmla="*/ 14 w 31"/>
                <a:gd name="T7" fmla="*/ 59 h 83"/>
                <a:gd name="T8" fmla="*/ 16 w 31"/>
                <a:gd name="T9" fmla="*/ 49 h 83"/>
                <a:gd name="T10" fmla="*/ 22 w 31"/>
                <a:gd name="T11" fmla="*/ 39 h 83"/>
                <a:gd name="T12" fmla="*/ 23 w 31"/>
                <a:gd name="T13" fmla="*/ 27 h 83"/>
                <a:gd name="T14" fmla="*/ 26 w 31"/>
                <a:gd name="T15" fmla="*/ 10 h 83"/>
                <a:gd name="T16" fmla="*/ 30 w 31"/>
                <a:gd name="T17" fmla="*/ 0 h 83"/>
                <a:gd name="T18" fmla="*/ 22 w 31"/>
                <a:gd name="T19" fmla="*/ 23 h 83"/>
                <a:gd name="T20" fmla="*/ 16 w 31"/>
                <a:gd name="T21" fmla="*/ 41 h 83"/>
                <a:gd name="T22" fmla="*/ 12 w 31"/>
                <a:gd name="T23" fmla="*/ 53 h 83"/>
                <a:gd name="T24" fmla="*/ 2 w 31"/>
                <a:gd name="T25" fmla="*/ 68 h 83"/>
                <a:gd name="T26" fmla="*/ 0 w 31"/>
                <a:gd name="T27" fmla="*/ 82 h 8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
                <a:gd name="T43" fmla="*/ 0 h 83"/>
                <a:gd name="T44" fmla="*/ 31 w 31"/>
                <a:gd name="T45" fmla="*/ 83 h 8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 h="83">
                  <a:moveTo>
                    <a:pt x="0" y="82"/>
                  </a:moveTo>
                  <a:lnTo>
                    <a:pt x="4" y="78"/>
                  </a:lnTo>
                  <a:lnTo>
                    <a:pt x="8" y="71"/>
                  </a:lnTo>
                  <a:lnTo>
                    <a:pt x="14" y="59"/>
                  </a:lnTo>
                  <a:lnTo>
                    <a:pt x="16" y="49"/>
                  </a:lnTo>
                  <a:lnTo>
                    <a:pt x="22" y="39"/>
                  </a:lnTo>
                  <a:lnTo>
                    <a:pt x="23" y="27"/>
                  </a:lnTo>
                  <a:lnTo>
                    <a:pt x="26" y="10"/>
                  </a:lnTo>
                  <a:lnTo>
                    <a:pt x="30" y="0"/>
                  </a:lnTo>
                  <a:lnTo>
                    <a:pt x="22" y="23"/>
                  </a:lnTo>
                  <a:lnTo>
                    <a:pt x="16" y="41"/>
                  </a:lnTo>
                  <a:lnTo>
                    <a:pt x="12" y="53"/>
                  </a:lnTo>
                  <a:lnTo>
                    <a:pt x="2" y="68"/>
                  </a:lnTo>
                  <a:lnTo>
                    <a:pt x="0" y="82"/>
                  </a:lnTo>
                </a:path>
              </a:pathLst>
            </a:custGeom>
            <a:solidFill>
              <a:srgbClr val="606060"/>
            </a:solidFill>
            <a:ln w="9525" cap="rnd">
              <a:noFill/>
              <a:round/>
              <a:headEnd type="none" w="sm" len="sm"/>
              <a:tailEnd type="none" w="sm" len="sm"/>
            </a:ln>
          </p:spPr>
          <p:txBody>
            <a:bodyPr/>
            <a:lstStyle/>
            <a:p>
              <a:endParaRPr lang="es-ES"/>
            </a:p>
          </p:txBody>
        </p:sp>
        <p:sp>
          <p:nvSpPr>
            <p:cNvPr id="108897" name="Freeform 100"/>
            <p:cNvSpPr>
              <a:spLocks/>
            </p:cNvSpPr>
            <p:nvPr/>
          </p:nvSpPr>
          <p:spPr bwMode="auto">
            <a:xfrm>
              <a:off x="1226" y="3241"/>
              <a:ext cx="45" cy="25"/>
            </a:xfrm>
            <a:custGeom>
              <a:avLst/>
              <a:gdLst>
                <a:gd name="T0" fmla="*/ 5 w 45"/>
                <a:gd name="T1" fmla="*/ 0 h 25"/>
                <a:gd name="T2" fmla="*/ 2 w 45"/>
                <a:gd name="T3" fmla="*/ 13 h 25"/>
                <a:gd name="T4" fmla="*/ 20 w 45"/>
                <a:gd name="T5" fmla="*/ 17 h 25"/>
                <a:gd name="T6" fmla="*/ 38 w 45"/>
                <a:gd name="T7" fmla="*/ 20 h 25"/>
                <a:gd name="T8" fmla="*/ 44 w 45"/>
                <a:gd name="T9" fmla="*/ 8 h 25"/>
                <a:gd name="T10" fmla="*/ 40 w 45"/>
                <a:gd name="T11" fmla="*/ 24 h 25"/>
                <a:gd name="T12" fmla="*/ 22 w 45"/>
                <a:gd name="T13" fmla="*/ 24 h 25"/>
                <a:gd name="T14" fmla="*/ 0 w 45"/>
                <a:gd name="T15" fmla="*/ 16 h 25"/>
                <a:gd name="T16" fmla="*/ 5 w 45"/>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5"/>
                <a:gd name="T28" fmla="*/ 0 h 25"/>
                <a:gd name="T29" fmla="*/ 45 w 45"/>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5" h="25">
                  <a:moveTo>
                    <a:pt x="5" y="0"/>
                  </a:moveTo>
                  <a:lnTo>
                    <a:pt x="2" y="13"/>
                  </a:lnTo>
                  <a:lnTo>
                    <a:pt x="20" y="17"/>
                  </a:lnTo>
                  <a:lnTo>
                    <a:pt x="38" y="20"/>
                  </a:lnTo>
                  <a:lnTo>
                    <a:pt x="44" y="8"/>
                  </a:lnTo>
                  <a:lnTo>
                    <a:pt x="40" y="24"/>
                  </a:lnTo>
                  <a:lnTo>
                    <a:pt x="22" y="24"/>
                  </a:lnTo>
                  <a:lnTo>
                    <a:pt x="0" y="16"/>
                  </a:lnTo>
                  <a:lnTo>
                    <a:pt x="5" y="0"/>
                  </a:lnTo>
                </a:path>
              </a:pathLst>
            </a:custGeom>
            <a:solidFill>
              <a:srgbClr val="606060"/>
            </a:solidFill>
            <a:ln w="9525" cap="rnd">
              <a:noFill/>
              <a:round/>
              <a:headEnd type="none" w="sm" len="sm"/>
              <a:tailEnd type="none" w="sm" len="sm"/>
            </a:ln>
          </p:spPr>
          <p:txBody>
            <a:bodyPr/>
            <a:lstStyle/>
            <a:p>
              <a:endParaRPr lang="es-ES"/>
            </a:p>
          </p:txBody>
        </p:sp>
        <p:sp>
          <p:nvSpPr>
            <p:cNvPr id="108898" name="Freeform 101"/>
            <p:cNvSpPr>
              <a:spLocks/>
            </p:cNvSpPr>
            <p:nvPr/>
          </p:nvSpPr>
          <p:spPr bwMode="auto">
            <a:xfrm>
              <a:off x="1232" y="3190"/>
              <a:ext cx="140" cy="158"/>
            </a:xfrm>
            <a:custGeom>
              <a:avLst/>
              <a:gdLst>
                <a:gd name="T0" fmla="*/ 62 w 140"/>
                <a:gd name="T1" fmla="*/ 22 h 158"/>
                <a:gd name="T2" fmla="*/ 86 w 140"/>
                <a:gd name="T3" fmla="*/ 20 h 158"/>
                <a:gd name="T4" fmla="*/ 102 w 140"/>
                <a:gd name="T5" fmla="*/ 17 h 158"/>
                <a:gd name="T6" fmla="*/ 107 w 140"/>
                <a:gd name="T7" fmla="*/ 10 h 158"/>
                <a:gd name="T8" fmla="*/ 107 w 140"/>
                <a:gd name="T9" fmla="*/ 6 h 158"/>
                <a:gd name="T10" fmla="*/ 110 w 140"/>
                <a:gd name="T11" fmla="*/ 0 h 158"/>
                <a:gd name="T12" fmla="*/ 125 w 140"/>
                <a:gd name="T13" fmla="*/ 0 h 158"/>
                <a:gd name="T14" fmla="*/ 139 w 140"/>
                <a:gd name="T15" fmla="*/ 0 h 158"/>
                <a:gd name="T16" fmla="*/ 121 w 140"/>
                <a:gd name="T17" fmla="*/ 121 h 158"/>
                <a:gd name="T18" fmla="*/ 110 w 140"/>
                <a:gd name="T19" fmla="*/ 131 h 158"/>
                <a:gd name="T20" fmla="*/ 96 w 140"/>
                <a:gd name="T21" fmla="*/ 142 h 158"/>
                <a:gd name="T22" fmla="*/ 77 w 140"/>
                <a:gd name="T23" fmla="*/ 152 h 158"/>
                <a:gd name="T24" fmla="*/ 53 w 140"/>
                <a:gd name="T25" fmla="*/ 154 h 158"/>
                <a:gd name="T26" fmla="*/ 21 w 140"/>
                <a:gd name="T27" fmla="*/ 157 h 158"/>
                <a:gd name="T28" fmla="*/ 2 w 140"/>
                <a:gd name="T29" fmla="*/ 154 h 158"/>
                <a:gd name="T30" fmla="*/ 0 w 140"/>
                <a:gd name="T31" fmla="*/ 145 h 158"/>
                <a:gd name="T32" fmla="*/ 1 w 140"/>
                <a:gd name="T33" fmla="*/ 134 h 158"/>
                <a:gd name="T34" fmla="*/ 14 w 140"/>
                <a:gd name="T35" fmla="*/ 100 h 158"/>
                <a:gd name="T36" fmla="*/ 25 w 140"/>
                <a:gd name="T37" fmla="*/ 66 h 158"/>
                <a:gd name="T38" fmla="*/ 30 w 140"/>
                <a:gd name="T39" fmla="*/ 39 h 158"/>
                <a:gd name="T40" fmla="*/ 30 w 140"/>
                <a:gd name="T41" fmla="*/ 33 h 158"/>
                <a:gd name="T42" fmla="*/ 36 w 140"/>
                <a:gd name="T43" fmla="*/ 23 h 158"/>
                <a:gd name="T44" fmla="*/ 45 w 140"/>
                <a:gd name="T45" fmla="*/ 22 h 158"/>
                <a:gd name="T46" fmla="*/ 62 w 140"/>
                <a:gd name="T47" fmla="*/ 22 h 15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0"/>
                <a:gd name="T73" fmla="*/ 0 h 158"/>
                <a:gd name="T74" fmla="*/ 140 w 140"/>
                <a:gd name="T75" fmla="*/ 158 h 15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0" h="158">
                  <a:moveTo>
                    <a:pt x="62" y="22"/>
                  </a:moveTo>
                  <a:lnTo>
                    <a:pt x="86" y="20"/>
                  </a:lnTo>
                  <a:lnTo>
                    <a:pt x="102" y="17"/>
                  </a:lnTo>
                  <a:lnTo>
                    <a:pt x="107" y="10"/>
                  </a:lnTo>
                  <a:lnTo>
                    <a:pt x="107" y="6"/>
                  </a:lnTo>
                  <a:lnTo>
                    <a:pt x="110" y="0"/>
                  </a:lnTo>
                  <a:lnTo>
                    <a:pt x="125" y="0"/>
                  </a:lnTo>
                  <a:lnTo>
                    <a:pt x="139" y="0"/>
                  </a:lnTo>
                  <a:lnTo>
                    <a:pt x="121" y="121"/>
                  </a:lnTo>
                  <a:lnTo>
                    <a:pt x="110" y="131"/>
                  </a:lnTo>
                  <a:lnTo>
                    <a:pt x="96" y="142"/>
                  </a:lnTo>
                  <a:lnTo>
                    <a:pt x="77" y="152"/>
                  </a:lnTo>
                  <a:lnTo>
                    <a:pt x="53" y="154"/>
                  </a:lnTo>
                  <a:lnTo>
                    <a:pt x="21" y="157"/>
                  </a:lnTo>
                  <a:lnTo>
                    <a:pt x="2" y="154"/>
                  </a:lnTo>
                  <a:lnTo>
                    <a:pt x="0" y="145"/>
                  </a:lnTo>
                  <a:lnTo>
                    <a:pt x="1" y="134"/>
                  </a:lnTo>
                  <a:lnTo>
                    <a:pt x="14" y="100"/>
                  </a:lnTo>
                  <a:lnTo>
                    <a:pt x="25" y="66"/>
                  </a:lnTo>
                  <a:lnTo>
                    <a:pt x="30" y="39"/>
                  </a:lnTo>
                  <a:lnTo>
                    <a:pt x="30" y="33"/>
                  </a:lnTo>
                  <a:lnTo>
                    <a:pt x="36" y="23"/>
                  </a:lnTo>
                  <a:lnTo>
                    <a:pt x="45" y="22"/>
                  </a:lnTo>
                  <a:lnTo>
                    <a:pt x="62" y="2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8899" name="Freeform 102"/>
            <p:cNvSpPr>
              <a:spLocks/>
            </p:cNvSpPr>
            <p:nvPr/>
          </p:nvSpPr>
          <p:spPr bwMode="auto">
            <a:xfrm>
              <a:off x="1251" y="3197"/>
              <a:ext cx="112" cy="145"/>
            </a:xfrm>
            <a:custGeom>
              <a:avLst/>
              <a:gdLst>
                <a:gd name="T0" fmla="*/ 37 w 112"/>
                <a:gd name="T1" fmla="*/ 27 h 145"/>
                <a:gd name="T2" fmla="*/ 57 w 112"/>
                <a:gd name="T3" fmla="*/ 26 h 145"/>
                <a:gd name="T4" fmla="*/ 80 w 112"/>
                <a:gd name="T5" fmla="*/ 24 h 145"/>
                <a:gd name="T6" fmla="*/ 92 w 112"/>
                <a:gd name="T7" fmla="*/ 18 h 145"/>
                <a:gd name="T8" fmla="*/ 100 w 112"/>
                <a:gd name="T9" fmla="*/ 12 h 145"/>
                <a:gd name="T10" fmla="*/ 111 w 112"/>
                <a:gd name="T11" fmla="*/ 0 h 145"/>
                <a:gd name="T12" fmla="*/ 96 w 112"/>
                <a:gd name="T13" fmla="*/ 110 h 145"/>
                <a:gd name="T14" fmla="*/ 88 w 112"/>
                <a:gd name="T15" fmla="*/ 120 h 145"/>
                <a:gd name="T16" fmla="*/ 75 w 112"/>
                <a:gd name="T17" fmla="*/ 128 h 145"/>
                <a:gd name="T18" fmla="*/ 62 w 112"/>
                <a:gd name="T19" fmla="*/ 136 h 145"/>
                <a:gd name="T20" fmla="*/ 51 w 112"/>
                <a:gd name="T21" fmla="*/ 139 h 145"/>
                <a:gd name="T22" fmla="*/ 37 w 112"/>
                <a:gd name="T23" fmla="*/ 141 h 145"/>
                <a:gd name="T24" fmla="*/ 24 w 112"/>
                <a:gd name="T25" fmla="*/ 144 h 145"/>
                <a:gd name="T26" fmla="*/ 8 w 112"/>
                <a:gd name="T27" fmla="*/ 144 h 145"/>
                <a:gd name="T28" fmla="*/ 2 w 112"/>
                <a:gd name="T29" fmla="*/ 141 h 145"/>
                <a:gd name="T30" fmla="*/ 0 w 112"/>
                <a:gd name="T31" fmla="*/ 136 h 145"/>
                <a:gd name="T32" fmla="*/ 0 w 112"/>
                <a:gd name="T33" fmla="*/ 128 h 145"/>
                <a:gd name="T34" fmla="*/ 10 w 112"/>
                <a:gd name="T35" fmla="*/ 107 h 145"/>
                <a:gd name="T36" fmla="*/ 25 w 112"/>
                <a:gd name="T37" fmla="*/ 43 h 145"/>
                <a:gd name="T38" fmla="*/ 28 w 112"/>
                <a:gd name="T39" fmla="*/ 32 h 145"/>
                <a:gd name="T40" fmla="*/ 37 w 112"/>
                <a:gd name="T41" fmla="*/ 27 h 14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145"/>
                <a:gd name="T65" fmla="*/ 112 w 112"/>
                <a:gd name="T66" fmla="*/ 145 h 14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145">
                  <a:moveTo>
                    <a:pt x="37" y="27"/>
                  </a:moveTo>
                  <a:lnTo>
                    <a:pt x="57" y="26"/>
                  </a:lnTo>
                  <a:lnTo>
                    <a:pt x="80" y="24"/>
                  </a:lnTo>
                  <a:lnTo>
                    <a:pt x="92" y="18"/>
                  </a:lnTo>
                  <a:lnTo>
                    <a:pt x="100" y="12"/>
                  </a:lnTo>
                  <a:lnTo>
                    <a:pt x="111" y="0"/>
                  </a:lnTo>
                  <a:lnTo>
                    <a:pt x="96" y="110"/>
                  </a:lnTo>
                  <a:lnTo>
                    <a:pt x="88" y="120"/>
                  </a:lnTo>
                  <a:lnTo>
                    <a:pt x="75" y="128"/>
                  </a:lnTo>
                  <a:lnTo>
                    <a:pt x="62" y="136"/>
                  </a:lnTo>
                  <a:lnTo>
                    <a:pt x="51" y="139"/>
                  </a:lnTo>
                  <a:lnTo>
                    <a:pt x="37" y="141"/>
                  </a:lnTo>
                  <a:lnTo>
                    <a:pt x="24" y="144"/>
                  </a:lnTo>
                  <a:lnTo>
                    <a:pt x="8" y="144"/>
                  </a:lnTo>
                  <a:lnTo>
                    <a:pt x="2" y="141"/>
                  </a:lnTo>
                  <a:lnTo>
                    <a:pt x="0" y="136"/>
                  </a:lnTo>
                  <a:lnTo>
                    <a:pt x="0" y="128"/>
                  </a:lnTo>
                  <a:lnTo>
                    <a:pt x="10" y="107"/>
                  </a:lnTo>
                  <a:lnTo>
                    <a:pt x="25" y="43"/>
                  </a:lnTo>
                  <a:lnTo>
                    <a:pt x="28" y="32"/>
                  </a:lnTo>
                  <a:lnTo>
                    <a:pt x="37" y="27"/>
                  </a:lnTo>
                </a:path>
              </a:pathLst>
            </a:custGeom>
            <a:solidFill>
              <a:srgbClr val="606060"/>
            </a:solidFill>
            <a:ln w="9525" cap="rnd">
              <a:noFill/>
              <a:round/>
              <a:headEnd type="none" w="sm" len="sm"/>
              <a:tailEnd type="none" w="sm" len="sm"/>
            </a:ln>
          </p:spPr>
          <p:txBody>
            <a:bodyPr/>
            <a:lstStyle/>
            <a:p>
              <a:endParaRPr lang="es-ES"/>
            </a:p>
          </p:txBody>
        </p:sp>
        <p:sp>
          <p:nvSpPr>
            <p:cNvPr id="108900" name="Freeform 103"/>
            <p:cNvSpPr>
              <a:spLocks/>
            </p:cNvSpPr>
            <p:nvPr/>
          </p:nvSpPr>
          <p:spPr bwMode="auto">
            <a:xfrm>
              <a:off x="1120" y="3341"/>
              <a:ext cx="26" cy="83"/>
            </a:xfrm>
            <a:custGeom>
              <a:avLst/>
              <a:gdLst>
                <a:gd name="T0" fmla="*/ 12 w 26"/>
                <a:gd name="T1" fmla="*/ 0 h 83"/>
                <a:gd name="T2" fmla="*/ 0 w 26"/>
                <a:gd name="T3" fmla="*/ 3 h 83"/>
                <a:gd name="T4" fmla="*/ 12 w 26"/>
                <a:gd name="T5" fmla="*/ 7 h 83"/>
                <a:gd name="T6" fmla="*/ 12 w 26"/>
                <a:gd name="T7" fmla="*/ 14 h 83"/>
                <a:gd name="T8" fmla="*/ 12 w 26"/>
                <a:gd name="T9" fmla="*/ 21 h 83"/>
                <a:gd name="T10" fmla="*/ 12 w 26"/>
                <a:gd name="T11" fmla="*/ 37 h 83"/>
                <a:gd name="T12" fmla="*/ 12 w 26"/>
                <a:gd name="T13" fmla="*/ 82 h 83"/>
                <a:gd name="T14" fmla="*/ 25 w 26"/>
                <a:gd name="T15" fmla="*/ 80 h 83"/>
                <a:gd name="T16" fmla="*/ 25 w 26"/>
                <a:gd name="T17" fmla="*/ 35 h 83"/>
                <a:gd name="T18" fmla="*/ 12 w 26"/>
                <a:gd name="T19" fmla="*/ 22 h 83"/>
                <a:gd name="T20" fmla="*/ 25 w 26"/>
                <a:gd name="T21" fmla="*/ 15 h 83"/>
                <a:gd name="T22" fmla="*/ 25 w 26"/>
                <a:gd name="T23" fmla="*/ 14 h 83"/>
                <a:gd name="T24" fmla="*/ 25 w 26"/>
                <a:gd name="T25" fmla="*/ 8 h 83"/>
                <a:gd name="T26" fmla="*/ 12 w 26"/>
                <a:gd name="T27" fmla="*/ 3 h 83"/>
                <a:gd name="T28" fmla="*/ 12 w 26"/>
                <a:gd name="T29" fmla="*/ 0 h 8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83"/>
                <a:gd name="T47" fmla="*/ 26 w 26"/>
                <a:gd name="T48" fmla="*/ 83 h 8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83">
                  <a:moveTo>
                    <a:pt x="12" y="0"/>
                  </a:moveTo>
                  <a:lnTo>
                    <a:pt x="0" y="3"/>
                  </a:lnTo>
                  <a:lnTo>
                    <a:pt x="12" y="7"/>
                  </a:lnTo>
                  <a:lnTo>
                    <a:pt x="12" y="14"/>
                  </a:lnTo>
                  <a:lnTo>
                    <a:pt x="12" y="21"/>
                  </a:lnTo>
                  <a:lnTo>
                    <a:pt x="12" y="37"/>
                  </a:lnTo>
                  <a:lnTo>
                    <a:pt x="12" y="82"/>
                  </a:lnTo>
                  <a:lnTo>
                    <a:pt x="25" y="80"/>
                  </a:lnTo>
                  <a:lnTo>
                    <a:pt x="25" y="35"/>
                  </a:lnTo>
                  <a:lnTo>
                    <a:pt x="12" y="22"/>
                  </a:lnTo>
                  <a:lnTo>
                    <a:pt x="25" y="15"/>
                  </a:lnTo>
                  <a:lnTo>
                    <a:pt x="25" y="14"/>
                  </a:lnTo>
                  <a:lnTo>
                    <a:pt x="25" y="8"/>
                  </a:lnTo>
                  <a:lnTo>
                    <a:pt x="12" y="3"/>
                  </a:lnTo>
                  <a:lnTo>
                    <a:pt x="12" y="0"/>
                  </a:lnTo>
                </a:path>
              </a:pathLst>
            </a:custGeom>
            <a:solidFill>
              <a:srgbClr val="606060"/>
            </a:solidFill>
            <a:ln w="9525" cap="rnd">
              <a:noFill/>
              <a:round/>
              <a:headEnd type="none" w="sm" len="sm"/>
              <a:tailEnd type="none" w="sm" len="sm"/>
            </a:ln>
          </p:spPr>
          <p:txBody>
            <a:bodyPr/>
            <a:lstStyle/>
            <a:p>
              <a:endParaRPr lang="es-ES"/>
            </a:p>
          </p:txBody>
        </p:sp>
        <p:sp>
          <p:nvSpPr>
            <p:cNvPr id="108901" name="Freeform 104"/>
            <p:cNvSpPr>
              <a:spLocks/>
            </p:cNvSpPr>
            <p:nvPr/>
          </p:nvSpPr>
          <p:spPr bwMode="auto">
            <a:xfrm>
              <a:off x="1132" y="3341"/>
              <a:ext cx="30" cy="26"/>
            </a:xfrm>
            <a:custGeom>
              <a:avLst/>
              <a:gdLst>
                <a:gd name="T0" fmla="*/ 0 w 30"/>
                <a:gd name="T1" fmla="*/ 0 h 26"/>
                <a:gd name="T2" fmla="*/ 15 w 30"/>
                <a:gd name="T3" fmla="*/ 25 h 26"/>
                <a:gd name="T4" fmla="*/ 25 w 30"/>
                <a:gd name="T5" fmla="*/ 25 h 26"/>
                <a:gd name="T6" fmla="*/ 29 w 30"/>
                <a:gd name="T7" fmla="*/ 25 h 26"/>
                <a:gd name="T8" fmla="*/ 20 w 30"/>
                <a:gd name="T9" fmla="*/ 0 h 26"/>
                <a:gd name="T10" fmla="*/ 0 w 30"/>
                <a:gd name="T11" fmla="*/ 0 h 26"/>
                <a:gd name="T12" fmla="*/ 0 60000 65536"/>
                <a:gd name="T13" fmla="*/ 0 60000 65536"/>
                <a:gd name="T14" fmla="*/ 0 60000 65536"/>
                <a:gd name="T15" fmla="*/ 0 60000 65536"/>
                <a:gd name="T16" fmla="*/ 0 60000 65536"/>
                <a:gd name="T17" fmla="*/ 0 60000 65536"/>
                <a:gd name="T18" fmla="*/ 0 w 30"/>
                <a:gd name="T19" fmla="*/ 0 h 26"/>
                <a:gd name="T20" fmla="*/ 30 w 30"/>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30" h="26">
                  <a:moveTo>
                    <a:pt x="0" y="0"/>
                  </a:moveTo>
                  <a:lnTo>
                    <a:pt x="15" y="25"/>
                  </a:lnTo>
                  <a:lnTo>
                    <a:pt x="25" y="25"/>
                  </a:lnTo>
                  <a:lnTo>
                    <a:pt x="29" y="25"/>
                  </a:lnTo>
                  <a:lnTo>
                    <a:pt x="20" y="0"/>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8902" name="Rectangle 105"/>
            <p:cNvSpPr>
              <a:spLocks noChangeArrowheads="1"/>
            </p:cNvSpPr>
            <p:nvPr/>
          </p:nvSpPr>
          <p:spPr bwMode="auto">
            <a:xfrm>
              <a:off x="963" y="3334"/>
              <a:ext cx="62" cy="182"/>
            </a:xfrm>
            <a:prstGeom prst="rect">
              <a:avLst/>
            </a:prstGeom>
            <a:solidFill>
              <a:srgbClr val="402000"/>
            </a:solidFill>
            <a:ln w="12700">
              <a:solidFill>
                <a:srgbClr val="000000"/>
              </a:solidFill>
              <a:miter lim="800000"/>
              <a:headEnd/>
              <a:tailEnd/>
            </a:ln>
          </p:spPr>
          <p:txBody>
            <a:bodyPr wrap="none" anchor="ctr"/>
            <a:lstStyle/>
            <a:p>
              <a:pPr eaLnBrk="0" hangingPunct="0"/>
              <a:endParaRPr lang="es-ES"/>
            </a:p>
          </p:txBody>
        </p:sp>
        <p:sp>
          <p:nvSpPr>
            <p:cNvPr id="108903" name="Freeform 106"/>
            <p:cNvSpPr>
              <a:spLocks/>
            </p:cNvSpPr>
            <p:nvPr/>
          </p:nvSpPr>
          <p:spPr bwMode="auto">
            <a:xfrm>
              <a:off x="930" y="3318"/>
              <a:ext cx="34" cy="202"/>
            </a:xfrm>
            <a:custGeom>
              <a:avLst/>
              <a:gdLst>
                <a:gd name="T0" fmla="*/ 33 w 34"/>
                <a:gd name="T1" fmla="*/ 6 h 202"/>
                <a:gd name="T2" fmla="*/ 33 w 34"/>
                <a:gd name="T3" fmla="*/ 201 h 202"/>
                <a:gd name="T4" fmla="*/ 0 w 34"/>
                <a:gd name="T5" fmla="*/ 167 h 202"/>
                <a:gd name="T6" fmla="*/ 0 w 34"/>
                <a:gd name="T7" fmla="*/ 0 h 202"/>
                <a:gd name="T8" fmla="*/ 33 w 34"/>
                <a:gd name="T9" fmla="*/ 6 h 202"/>
                <a:gd name="T10" fmla="*/ 0 60000 65536"/>
                <a:gd name="T11" fmla="*/ 0 60000 65536"/>
                <a:gd name="T12" fmla="*/ 0 60000 65536"/>
                <a:gd name="T13" fmla="*/ 0 60000 65536"/>
                <a:gd name="T14" fmla="*/ 0 60000 65536"/>
                <a:gd name="T15" fmla="*/ 0 w 34"/>
                <a:gd name="T16" fmla="*/ 0 h 202"/>
                <a:gd name="T17" fmla="*/ 34 w 34"/>
                <a:gd name="T18" fmla="*/ 202 h 202"/>
              </a:gdLst>
              <a:ahLst/>
              <a:cxnLst>
                <a:cxn ang="T10">
                  <a:pos x="T0" y="T1"/>
                </a:cxn>
                <a:cxn ang="T11">
                  <a:pos x="T2" y="T3"/>
                </a:cxn>
                <a:cxn ang="T12">
                  <a:pos x="T4" y="T5"/>
                </a:cxn>
                <a:cxn ang="T13">
                  <a:pos x="T6" y="T7"/>
                </a:cxn>
                <a:cxn ang="T14">
                  <a:pos x="T8" y="T9"/>
                </a:cxn>
              </a:cxnLst>
              <a:rect l="T15" t="T16" r="T17" b="T18"/>
              <a:pathLst>
                <a:path w="34" h="202">
                  <a:moveTo>
                    <a:pt x="33" y="6"/>
                  </a:moveTo>
                  <a:lnTo>
                    <a:pt x="33" y="201"/>
                  </a:lnTo>
                  <a:lnTo>
                    <a:pt x="0" y="167"/>
                  </a:lnTo>
                  <a:lnTo>
                    <a:pt x="0" y="0"/>
                  </a:lnTo>
                  <a:lnTo>
                    <a:pt x="33" y="6"/>
                  </a:lnTo>
                </a:path>
              </a:pathLst>
            </a:custGeom>
            <a:solidFill>
              <a:srgbClr val="201000"/>
            </a:solidFill>
            <a:ln w="12700" cap="rnd">
              <a:solidFill>
                <a:srgbClr val="000000"/>
              </a:solidFill>
              <a:round/>
              <a:headEnd type="none" w="sm" len="sm"/>
              <a:tailEnd type="none" w="sm" len="sm"/>
            </a:ln>
          </p:spPr>
          <p:txBody>
            <a:bodyPr/>
            <a:lstStyle/>
            <a:p>
              <a:endParaRPr lang="es-ES"/>
            </a:p>
          </p:txBody>
        </p:sp>
        <p:sp>
          <p:nvSpPr>
            <p:cNvPr id="108904" name="Freeform 107"/>
            <p:cNvSpPr>
              <a:spLocks/>
            </p:cNvSpPr>
            <p:nvPr/>
          </p:nvSpPr>
          <p:spPr bwMode="auto">
            <a:xfrm>
              <a:off x="527" y="3073"/>
              <a:ext cx="810" cy="246"/>
            </a:xfrm>
            <a:custGeom>
              <a:avLst/>
              <a:gdLst>
                <a:gd name="T0" fmla="*/ 396 w 810"/>
                <a:gd name="T1" fmla="*/ 0 h 246"/>
                <a:gd name="T2" fmla="*/ 0 w 810"/>
                <a:gd name="T3" fmla="*/ 0 h 246"/>
                <a:gd name="T4" fmla="*/ 216 w 810"/>
                <a:gd name="T5" fmla="*/ 245 h 246"/>
                <a:gd name="T6" fmla="*/ 809 w 810"/>
                <a:gd name="T7" fmla="*/ 245 h 246"/>
                <a:gd name="T8" fmla="*/ 396 w 810"/>
                <a:gd name="T9" fmla="*/ 0 h 246"/>
                <a:gd name="T10" fmla="*/ 0 60000 65536"/>
                <a:gd name="T11" fmla="*/ 0 60000 65536"/>
                <a:gd name="T12" fmla="*/ 0 60000 65536"/>
                <a:gd name="T13" fmla="*/ 0 60000 65536"/>
                <a:gd name="T14" fmla="*/ 0 60000 65536"/>
                <a:gd name="T15" fmla="*/ 0 w 810"/>
                <a:gd name="T16" fmla="*/ 0 h 246"/>
                <a:gd name="T17" fmla="*/ 810 w 810"/>
                <a:gd name="T18" fmla="*/ 246 h 246"/>
              </a:gdLst>
              <a:ahLst/>
              <a:cxnLst>
                <a:cxn ang="T10">
                  <a:pos x="T0" y="T1"/>
                </a:cxn>
                <a:cxn ang="T11">
                  <a:pos x="T2" y="T3"/>
                </a:cxn>
                <a:cxn ang="T12">
                  <a:pos x="T4" y="T5"/>
                </a:cxn>
                <a:cxn ang="T13">
                  <a:pos x="T6" y="T7"/>
                </a:cxn>
                <a:cxn ang="T14">
                  <a:pos x="T8" y="T9"/>
                </a:cxn>
              </a:cxnLst>
              <a:rect l="T15" t="T16" r="T17" b="T18"/>
              <a:pathLst>
                <a:path w="810" h="246">
                  <a:moveTo>
                    <a:pt x="396" y="0"/>
                  </a:moveTo>
                  <a:lnTo>
                    <a:pt x="0" y="0"/>
                  </a:lnTo>
                  <a:lnTo>
                    <a:pt x="216" y="245"/>
                  </a:lnTo>
                  <a:lnTo>
                    <a:pt x="809" y="245"/>
                  </a:lnTo>
                  <a:lnTo>
                    <a:pt x="396" y="0"/>
                  </a:lnTo>
                </a:path>
              </a:pathLst>
            </a:custGeom>
            <a:solidFill>
              <a:srgbClr val="603000"/>
            </a:solidFill>
            <a:ln w="12700" cap="rnd">
              <a:solidFill>
                <a:srgbClr val="000000"/>
              </a:solidFill>
              <a:round/>
              <a:headEnd type="none" w="sm" len="sm"/>
              <a:tailEnd type="none" w="sm" len="sm"/>
            </a:ln>
          </p:spPr>
          <p:txBody>
            <a:bodyPr/>
            <a:lstStyle/>
            <a:p>
              <a:endParaRPr lang="es-ES"/>
            </a:p>
          </p:txBody>
        </p:sp>
        <p:sp>
          <p:nvSpPr>
            <p:cNvPr id="108905" name="Freeform 108"/>
            <p:cNvSpPr>
              <a:spLocks/>
            </p:cNvSpPr>
            <p:nvPr/>
          </p:nvSpPr>
          <p:spPr bwMode="auto">
            <a:xfrm>
              <a:off x="526" y="3073"/>
              <a:ext cx="216" cy="270"/>
            </a:xfrm>
            <a:custGeom>
              <a:avLst/>
              <a:gdLst>
                <a:gd name="T0" fmla="*/ 215 w 216"/>
                <a:gd name="T1" fmla="*/ 245 h 270"/>
                <a:gd name="T2" fmla="*/ 0 w 216"/>
                <a:gd name="T3" fmla="*/ 0 h 270"/>
                <a:gd name="T4" fmla="*/ 0 w 216"/>
                <a:gd name="T5" fmla="*/ 10 h 270"/>
                <a:gd name="T6" fmla="*/ 215 w 216"/>
                <a:gd name="T7" fmla="*/ 269 h 270"/>
                <a:gd name="T8" fmla="*/ 215 w 216"/>
                <a:gd name="T9" fmla="*/ 245 h 270"/>
                <a:gd name="T10" fmla="*/ 0 60000 65536"/>
                <a:gd name="T11" fmla="*/ 0 60000 65536"/>
                <a:gd name="T12" fmla="*/ 0 60000 65536"/>
                <a:gd name="T13" fmla="*/ 0 60000 65536"/>
                <a:gd name="T14" fmla="*/ 0 60000 65536"/>
                <a:gd name="T15" fmla="*/ 0 w 216"/>
                <a:gd name="T16" fmla="*/ 0 h 270"/>
                <a:gd name="T17" fmla="*/ 216 w 216"/>
                <a:gd name="T18" fmla="*/ 270 h 270"/>
              </a:gdLst>
              <a:ahLst/>
              <a:cxnLst>
                <a:cxn ang="T10">
                  <a:pos x="T0" y="T1"/>
                </a:cxn>
                <a:cxn ang="T11">
                  <a:pos x="T2" y="T3"/>
                </a:cxn>
                <a:cxn ang="T12">
                  <a:pos x="T4" y="T5"/>
                </a:cxn>
                <a:cxn ang="T13">
                  <a:pos x="T6" y="T7"/>
                </a:cxn>
                <a:cxn ang="T14">
                  <a:pos x="T8" y="T9"/>
                </a:cxn>
              </a:cxnLst>
              <a:rect l="T15" t="T16" r="T17" b="T18"/>
              <a:pathLst>
                <a:path w="216" h="270">
                  <a:moveTo>
                    <a:pt x="215" y="245"/>
                  </a:moveTo>
                  <a:lnTo>
                    <a:pt x="0" y="0"/>
                  </a:lnTo>
                  <a:lnTo>
                    <a:pt x="0" y="10"/>
                  </a:lnTo>
                  <a:lnTo>
                    <a:pt x="215" y="269"/>
                  </a:lnTo>
                  <a:lnTo>
                    <a:pt x="215" y="245"/>
                  </a:lnTo>
                </a:path>
              </a:pathLst>
            </a:custGeom>
            <a:solidFill>
              <a:srgbClr val="201000"/>
            </a:solidFill>
            <a:ln w="12700" cap="rnd">
              <a:solidFill>
                <a:srgbClr val="000000"/>
              </a:solidFill>
              <a:round/>
              <a:headEnd type="none" w="sm" len="sm"/>
              <a:tailEnd type="none" w="sm" len="sm"/>
            </a:ln>
          </p:spPr>
          <p:txBody>
            <a:bodyPr/>
            <a:lstStyle/>
            <a:p>
              <a:endParaRPr lang="es-ES"/>
            </a:p>
          </p:txBody>
        </p:sp>
        <p:sp>
          <p:nvSpPr>
            <p:cNvPr id="108906" name="Freeform 109"/>
            <p:cNvSpPr>
              <a:spLocks/>
            </p:cNvSpPr>
            <p:nvPr/>
          </p:nvSpPr>
          <p:spPr bwMode="auto">
            <a:xfrm>
              <a:off x="741" y="3317"/>
              <a:ext cx="596" cy="26"/>
            </a:xfrm>
            <a:custGeom>
              <a:avLst/>
              <a:gdLst>
                <a:gd name="T0" fmla="*/ 0 w 596"/>
                <a:gd name="T1" fmla="*/ 25 h 26"/>
                <a:gd name="T2" fmla="*/ 0 w 596"/>
                <a:gd name="T3" fmla="*/ 0 h 26"/>
                <a:gd name="T4" fmla="*/ 595 w 596"/>
                <a:gd name="T5" fmla="*/ 0 h 26"/>
                <a:gd name="T6" fmla="*/ 595 w 596"/>
                <a:gd name="T7" fmla="*/ 25 h 26"/>
                <a:gd name="T8" fmla="*/ 0 w 596"/>
                <a:gd name="T9" fmla="*/ 25 h 26"/>
                <a:gd name="T10" fmla="*/ 0 60000 65536"/>
                <a:gd name="T11" fmla="*/ 0 60000 65536"/>
                <a:gd name="T12" fmla="*/ 0 60000 65536"/>
                <a:gd name="T13" fmla="*/ 0 60000 65536"/>
                <a:gd name="T14" fmla="*/ 0 60000 65536"/>
                <a:gd name="T15" fmla="*/ 0 w 596"/>
                <a:gd name="T16" fmla="*/ 0 h 26"/>
                <a:gd name="T17" fmla="*/ 596 w 596"/>
                <a:gd name="T18" fmla="*/ 26 h 26"/>
              </a:gdLst>
              <a:ahLst/>
              <a:cxnLst>
                <a:cxn ang="T10">
                  <a:pos x="T0" y="T1"/>
                </a:cxn>
                <a:cxn ang="T11">
                  <a:pos x="T2" y="T3"/>
                </a:cxn>
                <a:cxn ang="T12">
                  <a:pos x="T4" y="T5"/>
                </a:cxn>
                <a:cxn ang="T13">
                  <a:pos x="T6" y="T7"/>
                </a:cxn>
                <a:cxn ang="T14">
                  <a:pos x="T8" y="T9"/>
                </a:cxn>
              </a:cxnLst>
              <a:rect l="T15" t="T16" r="T17" b="T18"/>
              <a:pathLst>
                <a:path w="596" h="26">
                  <a:moveTo>
                    <a:pt x="0" y="25"/>
                  </a:moveTo>
                  <a:lnTo>
                    <a:pt x="0" y="0"/>
                  </a:lnTo>
                  <a:lnTo>
                    <a:pt x="595" y="0"/>
                  </a:lnTo>
                  <a:lnTo>
                    <a:pt x="595" y="25"/>
                  </a:lnTo>
                  <a:lnTo>
                    <a:pt x="0" y="25"/>
                  </a:lnTo>
                </a:path>
              </a:pathLst>
            </a:custGeom>
            <a:solidFill>
              <a:srgbClr val="402000"/>
            </a:solidFill>
            <a:ln w="12700" cap="rnd">
              <a:solidFill>
                <a:srgbClr val="000000"/>
              </a:solidFill>
              <a:round/>
              <a:headEnd type="none" w="sm" len="sm"/>
              <a:tailEnd type="none" w="sm" len="sm"/>
            </a:ln>
          </p:spPr>
          <p:txBody>
            <a:bodyPr/>
            <a:lstStyle/>
            <a:p>
              <a:endParaRPr lang="es-ES"/>
            </a:p>
          </p:txBody>
        </p:sp>
        <p:sp>
          <p:nvSpPr>
            <p:cNvPr id="108907" name="Freeform 110"/>
            <p:cNvSpPr>
              <a:spLocks/>
            </p:cNvSpPr>
            <p:nvPr/>
          </p:nvSpPr>
          <p:spPr bwMode="auto">
            <a:xfrm>
              <a:off x="580" y="3354"/>
              <a:ext cx="93" cy="45"/>
            </a:xfrm>
            <a:custGeom>
              <a:avLst/>
              <a:gdLst>
                <a:gd name="T0" fmla="*/ 36 w 93"/>
                <a:gd name="T1" fmla="*/ 0 h 45"/>
                <a:gd name="T2" fmla="*/ 34 w 93"/>
                <a:gd name="T3" fmla="*/ 12 h 45"/>
                <a:gd name="T4" fmla="*/ 59 w 93"/>
                <a:gd name="T5" fmla="*/ 22 h 45"/>
                <a:gd name="T6" fmla="*/ 80 w 93"/>
                <a:gd name="T7" fmla="*/ 27 h 45"/>
                <a:gd name="T8" fmla="*/ 92 w 93"/>
                <a:gd name="T9" fmla="*/ 30 h 45"/>
                <a:gd name="T10" fmla="*/ 92 w 93"/>
                <a:gd name="T11" fmla="*/ 38 h 45"/>
                <a:gd name="T12" fmla="*/ 75 w 93"/>
                <a:gd name="T13" fmla="*/ 41 h 45"/>
                <a:gd name="T14" fmla="*/ 54 w 93"/>
                <a:gd name="T15" fmla="*/ 44 h 45"/>
                <a:gd name="T16" fmla="*/ 34 w 93"/>
                <a:gd name="T17" fmla="*/ 40 h 45"/>
                <a:gd name="T18" fmla="*/ 24 w 93"/>
                <a:gd name="T19" fmla="*/ 37 h 45"/>
                <a:gd name="T20" fmla="*/ 23 w 93"/>
                <a:gd name="T21" fmla="*/ 40 h 45"/>
                <a:gd name="T22" fmla="*/ 9 w 93"/>
                <a:gd name="T23" fmla="*/ 40 h 45"/>
                <a:gd name="T24" fmla="*/ 0 w 93"/>
                <a:gd name="T25" fmla="*/ 38 h 45"/>
                <a:gd name="T26" fmla="*/ 0 w 93"/>
                <a:gd name="T27" fmla="*/ 32 h 45"/>
                <a:gd name="T28" fmla="*/ 0 w 93"/>
                <a:gd name="T29" fmla="*/ 30 h 45"/>
                <a:gd name="T30" fmla="*/ 0 w 93"/>
                <a:gd name="T31" fmla="*/ 20 h 45"/>
                <a:gd name="T32" fmla="*/ 1 w 93"/>
                <a:gd name="T33" fmla="*/ 15 h 45"/>
                <a:gd name="T34" fmla="*/ 6 w 93"/>
                <a:gd name="T35" fmla="*/ 10 h 45"/>
                <a:gd name="T36" fmla="*/ 7 w 93"/>
                <a:gd name="T37" fmla="*/ 0 h 45"/>
                <a:gd name="T38" fmla="*/ 36 w 93"/>
                <a:gd name="T39" fmla="*/ 0 h 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3"/>
                <a:gd name="T61" fmla="*/ 0 h 45"/>
                <a:gd name="T62" fmla="*/ 93 w 93"/>
                <a:gd name="T63" fmla="*/ 45 h 4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3" h="45">
                  <a:moveTo>
                    <a:pt x="36" y="0"/>
                  </a:moveTo>
                  <a:lnTo>
                    <a:pt x="34" y="12"/>
                  </a:lnTo>
                  <a:lnTo>
                    <a:pt x="59" y="22"/>
                  </a:lnTo>
                  <a:lnTo>
                    <a:pt x="80" y="27"/>
                  </a:lnTo>
                  <a:lnTo>
                    <a:pt x="92" y="30"/>
                  </a:lnTo>
                  <a:lnTo>
                    <a:pt x="92" y="38"/>
                  </a:lnTo>
                  <a:lnTo>
                    <a:pt x="75" y="41"/>
                  </a:lnTo>
                  <a:lnTo>
                    <a:pt x="54" y="44"/>
                  </a:lnTo>
                  <a:lnTo>
                    <a:pt x="34" y="40"/>
                  </a:lnTo>
                  <a:lnTo>
                    <a:pt x="24" y="37"/>
                  </a:lnTo>
                  <a:lnTo>
                    <a:pt x="23" y="40"/>
                  </a:lnTo>
                  <a:lnTo>
                    <a:pt x="9" y="40"/>
                  </a:lnTo>
                  <a:lnTo>
                    <a:pt x="0" y="38"/>
                  </a:lnTo>
                  <a:lnTo>
                    <a:pt x="0" y="32"/>
                  </a:lnTo>
                  <a:lnTo>
                    <a:pt x="0" y="30"/>
                  </a:lnTo>
                  <a:lnTo>
                    <a:pt x="0" y="20"/>
                  </a:lnTo>
                  <a:lnTo>
                    <a:pt x="1" y="15"/>
                  </a:lnTo>
                  <a:lnTo>
                    <a:pt x="6" y="10"/>
                  </a:lnTo>
                  <a:lnTo>
                    <a:pt x="7" y="0"/>
                  </a:lnTo>
                  <a:lnTo>
                    <a:pt x="36"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8908" name="Freeform 111"/>
            <p:cNvSpPr>
              <a:spLocks/>
            </p:cNvSpPr>
            <p:nvPr/>
          </p:nvSpPr>
          <p:spPr bwMode="auto">
            <a:xfrm>
              <a:off x="617" y="3370"/>
              <a:ext cx="27" cy="25"/>
            </a:xfrm>
            <a:custGeom>
              <a:avLst/>
              <a:gdLst>
                <a:gd name="T0" fmla="*/ 6 w 27"/>
                <a:gd name="T1" fmla="*/ 0 h 25"/>
                <a:gd name="T2" fmla="*/ 0 w 27"/>
                <a:gd name="T3" fmla="*/ 12 h 25"/>
                <a:gd name="T4" fmla="*/ 22 w 27"/>
                <a:gd name="T5" fmla="*/ 24 h 25"/>
                <a:gd name="T6" fmla="*/ 26 w 27"/>
                <a:gd name="T7" fmla="*/ 14 h 25"/>
                <a:gd name="T8" fmla="*/ 6 w 27"/>
                <a:gd name="T9" fmla="*/ 0 h 25"/>
                <a:gd name="T10" fmla="*/ 0 60000 65536"/>
                <a:gd name="T11" fmla="*/ 0 60000 65536"/>
                <a:gd name="T12" fmla="*/ 0 60000 65536"/>
                <a:gd name="T13" fmla="*/ 0 60000 65536"/>
                <a:gd name="T14" fmla="*/ 0 60000 65536"/>
                <a:gd name="T15" fmla="*/ 0 w 27"/>
                <a:gd name="T16" fmla="*/ 0 h 25"/>
                <a:gd name="T17" fmla="*/ 27 w 27"/>
                <a:gd name="T18" fmla="*/ 25 h 25"/>
              </a:gdLst>
              <a:ahLst/>
              <a:cxnLst>
                <a:cxn ang="T10">
                  <a:pos x="T0" y="T1"/>
                </a:cxn>
                <a:cxn ang="T11">
                  <a:pos x="T2" y="T3"/>
                </a:cxn>
                <a:cxn ang="T12">
                  <a:pos x="T4" y="T5"/>
                </a:cxn>
                <a:cxn ang="T13">
                  <a:pos x="T6" y="T7"/>
                </a:cxn>
                <a:cxn ang="T14">
                  <a:pos x="T8" y="T9"/>
                </a:cxn>
              </a:cxnLst>
              <a:rect l="T15" t="T16" r="T17" b="T18"/>
              <a:pathLst>
                <a:path w="27" h="25">
                  <a:moveTo>
                    <a:pt x="6" y="0"/>
                  </a:moveTo>
                  <a:lnTo>
                    <a:pt x="0" y="12"/>
                  </a:lnTo>
                  <a:lnTo>
                    <a:pt x="22" y="24"/>
                  </a:lnTo>
                  <a:lnTo>
                    <a:pt x="26" y="14"/>
                  </a:lnTo>
                  <a:lnTo>
                    <a:pt x="6" y="0"/>
                  </a:lnTo>
                </a:path>
              </a:pathLst>
            </a:custGeom>
            <a:solidFill>
              <a:srgbClr val="808080"/>
            </a:solidFill>
            <a:ln w="9525" cap="rnd">
              <a:noFill/>
              <a:round/>
              <a:headEnd type="none" w="sm" len="sm"/>
              <a:tailEnd type="none" w="sm" len="sm"/>
            </a:ln>
          </p:spPr>
          <p:txBody>
            <a:bodyPr/>
            <a:lstStyle/>
            <a:p>
              <a:endParaRPr lang="es-ES"/>
            </a:p>
          </p:txBody>
        </p:sp>
        <p:sp>
          <p:nvSpPr>
            <p:cNvPr id="108909" name="Freeform 112"/>
            <p:cNvSpPr>
              <a:spLocks/>
            </p:cNvSpPr>
            <p:nvPr/>
          </p:nvSpPr>
          <p:spPr bwMode="auto">
            <a:xfrm>
              <a:off x="644" y="3381"/>
              <a:ext cx="29" cy="26"/>
            </a:xfrm>
            <a:custGeom>
              <a:avLst/>
              <a:gdLst>
                <a:gd name="T0" fmla="*/ 1 w 29"/>
                <a:gd name="T1" fmla="*/ 0 h 26"/>
                <a:gd name="T2" fmla="*/ 0 w 29"/>
                <a:gd name="T3" fmla="*/ 9 h 26"/>
                <a:gd name="T4" fmla="*/ 12 w 29"/>
                <a:gd name="T5" fmla="*/ 19 h 26"/>
                <a:gd name="T6" fmla="*/ 19 w 29"/>
                <a:gd name="T7" fmla="*/ 25 h 26"/>
                <a:gd name="T8" fmla="*/ 28 w 29"/>
                <a:gd name="T9" fmla="*/ 19 h 26"/>
                <a:gd name="T10" fmla="*/ 18 w 29"/>
                <a:gd name="T11" fmla="*/ 9 h 26"/>
                <a:gd name="T12" fmla="*/ 1 w 29"/>
                <a:gd name="T13" fmla="*/ 0 h 26"/>
                <a:gd name="T14" fmla="*/ 0 60000 65536"/>
                <a:gd name="T15" fmla="*/ 0 60000 65536"/>
                <a:gd name="T16" fmla="*/ 0 60000 65536"/>
                <a:gd name="T17" fmla="*/ 0 60000 65536"/>
                <a:gd name="T18" fmla="*/ 0 60000 65536"/>
                <a:gd name="T19" fmla="*/ 0 60000 65536"/>
                <a:gd name="T20" fmla="*/ 0 60000 65536"/>
                <a:gd name="T21" fmla="*/ 0 w 29"/>
                <a:gd name="T22" fmla="*/ 0 h 26"/>
                <a:gd name="T23" fmla="*/ 29 w 29"/>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26">
                  <a:moveTo>
                    <a:pt x="1" y="0"/>
                  </a:moveTo>
                  <a:lnTo>
                    <a:pt x="0" y="9"/>
                  </a:lnTo>
                  <a:lnTo>
                    <a:pt x="12" y="19"/>
                  </a:lnTo>
                  <a:lnTo>
                    <a:pt x="19" y="25"/>
                  </a:lnTo>
                  <a:lnTo>
                    <a:pt x="28" y="19"/>
                  </a:lnTo>
                  <a:lnTo>
                    <a:pt x="18" y="9"/>
                  </a:lnTo>
                  <a:lnTo>
                    <a:pt x="1" y="0"/>
                  </a:lnTo>
                </a:path>
              </a:pathLst>
            </a:custGeom>
            <a:solidFill>
              <a:srgbClr val="808080"/>
            </a:solidFill>
            <a:ln w="9525" cap="rnd">
              <a:noFill/>
              <a:round/>
              <a:headEnd type="none" w="sm" len="sm"/>
              <a:tailEnd type="none" w="sm" len="sm"/>
            </a:ln>
          </p:spPr>
          <p:txBody>
            <a:bodyPr/>
            <a:lstStyle/>
            <a:p>
              <a:endParaRPr lang="es-ES"/>
            </a:p>
          </p:txBody>
        </p:sp>
        <p:sp>
          <p:nvSpPr>
            <p:cNvPr id="108910" name="Freeform 113"/>
            <p:cNvSpPr>
              <a:spLocks/>
            </p:cNvSpPr>
            <p:nvPr/>
          </p:nvSpPr>
          <p:spPr bwMode="auto">
            <a:xfrm>
              <a:off x="585" y="3370"/>
              <a:ext cx="86" cy="25"/>
            </a:xfrm>
            <a:custGeom>
              <a:avLst/>
              <a:gdLst>
                <a:gd name="T0" fmla="*/ 85 w 86"/>
                <a:gd name="T1" fmla="*/ 19 h 25"/>
                <a:gd name="T2" fmla="*/ 85 w 86"/>
                <a:gd name="T3" fmla="*/ 16 h 25"/>
                <a:gd name="T4" fmla="*/ 72 w 86"/>
                <a:gd name="T5" fmla="*/ 17 h 25"/>
                <a:gd name="T6" fmla="*/ 54 w 86"/>
                <a:gd name="T7" fmla="*/ 14 h 25"/>
                <a:gd name="T8" fmla="*/ 44 w 86"/>
                <a:gd name="T9" fmla="*/ 12 h 25"/>
                <a:gd name="T10" fmla="*/ 24 w 86"/>
                <a:gd name="T11" fmla="*/ 6 h 25"/>
                <a:gd name="T12" fmla="*/ 16 w 86"/>
                <a:gd name="T13" fmla="*/ 5 h 25"/>
                <a:gd name="T14" fmla="*/ 8 w 86"/>
                <a:gd name="T15" fmla="*/ 3 h 25"/>
                <a:gd name="T16" fmla="*/ 3 w 86"/>
                <a:gd name="T17" fmla="*/ 0 h 25"/>
                <a:gd name="T18" fmla="*/ 0 w 86"/>
                <a:gd name="T19" fmla="*/ 4 h 25"/>
                <a:gd name="T20" fmla="*/ 0 w 86"/>
                <a:gd name="T21" fmla="*/ 14 h 25"/>
                <a:gd name="T22" fmla="*/ 5 w 86"/>
                <a:gd name="T23" fmla="*/ 16 h 25"/>
                <a:gd name="T24" fmla="*/ 20 w 86"/>
                <a:gd name="T25" fmla="*/ 17 h 25"/>
                <a:gd name="T26" fmla="*/ 25 w 86"/>
                <a:gd name="T27" fmla="*/ 18 h 25"/>
                <a:gd name="T28" fmla="*/ 37 w 86"/>
                <a:gd name="T29" fmla="*/ 21 h 25"/>
                <a:gd name="T30" fmla="*/ 46 w 86"/>
                <a:gd name="T31" fmla="*/ 24 h 25"/>
                <a:gd name="T32" fmla="*/ 55 w 86"/>
                <a:gd name="T33" fmla="*/ 24 h 25"/>
                <a:gd name="T34" fmla="*/ 70 w 86"/>
                <a:gd name="T35" fmla="*/ 24 h 25"/>
                <a:gd name="T36" fmla="*/ 85 w 86"/>
                <a:gd name="T37" fmla="*/ 19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6"/>
                <a:gd name="T58" fmla="*/ 0 h 25"/>
                <a:gd name="T59" fmla="*/ 86 w 86"/>
                <a:gd name="T60" fmla="*/ 25 h 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6" h="25">
                  <a:moveTo>
                    <a:pt x="85" y="19"/>
                  </a:moveTo>
                  <a:lnTo>
                    <a:pt x="85" y="16"/>
                  </a:lnTo>
                  <a:lnTo>
                    <a:pt x="72" y="17"/>
                  </a:lnTo>
                  <a:lnTo>
                    <a:pt x="54" y="14"/>
                  </a:lnTo>
                  <a:lnTo>
                    <a:pt x="44" y="12"/>
                  </a:lnTo>
                  <a:lnTo>
                    <a:pt x="24" y="6"/>
                  </a:lnTo>
                  <a:lnTo>
                    <a:pt x="16" y="5"/>
                  </a:lnTo>
                  <a:lnTo>
                    <a:pt x="8" y="3"/>
                  </a:lnTo>
                  <a:lnTo>
                    <a:pt x="3" y="0"/>
                  </a:lnTo>
                  <a:lnTo>
                    <a:pt x="0" y="4"/>
                  </a:lnTo>
                  <a:lnTo>
                    <a:pt x="0" y="14"/>
                  </a:lnTo>
                  <a:lnTo>
                    <a:pt x="5" y="16"/>
                  </a:lnTo>
                  <a:lnTo>
                    <a:pt x="20" y="17"/>
                  </a:lnTo>
                  <a:lnTo>
                    <a:pt x="25" y="18"/>
                  </a:lnTo>
                  <a:lnTo>
                    <a:pt x="37" y="21"/>
                  </a:lnTo>
                  <a:lnTo>
                    <a:pt x="46" y="24"/>
                  </a:lnTo>
                  <a:lnTo>
                    <a:pt x="55" y="24"/>
                  </a:lnTo>
                  <a:lnTo>
                    <a:pt x="70" y="24"/>
                  </a:lnTo>
                  <a:lnTo>
                    <a:pt x="85" y="19"/>
                  </a:lnTo>
                </a:path>
              </a:pathLst>
            </a:custGeom>
            <a:solidFill>
              <a:srgbClr val="808080"/>
            </a:solidFill>
            <a:ln w="9525" cap="rnd">
              <a:noFill/>
              <a:round/>
              <a:headEnd type="none" w="sm" len="sm"/>
              <a:tailEnd type="none" w="sm" len="sm"/>
            </a:ln>
          </p:spPr>
          <p:txBody>
            <a:bodyPr/>
            <a:lstStyle/>
            <a:p>
              <a:endParaRPr lang="es-ES"/>
            </a:p>
          </p:txBody>
        </p:sp>
        <p:sp>
          <p:nvSpPr>
            <p:cNvPr id="108911" name="Freeform 114"/>
            <p:cNvSpPr>
              <a:spLocks/>
            </p:cNvSpPr>
            <p:nvPr/>
          </p:nvSpPr>
          <p:spPr bwMode="auto">
            <a:xfrm>
              <a:off x="592" y="3353"/>
              <a:ext cx="29" cy="25"/>
            </a:xfrm>
            <a:custGeom>
              <a:avLst/>
              <a:gdLst>
                <a:gd name="T0" fmla="*/ 28 w 29"/>
                <a:gd name="T1" fmla="*/ 1 h 25"/>
                <a:gd name="T2" fmla="*/ 26 w 29"/>
                <a:gd name="T3" fmla="*/ 12 h 25"/>
                <a:gd name="T4" fmla="*/ 28 w 29"/>
                <a:gd name="T5" fmla="*/ 14 h 25"/>
                <a:gd name="T6" fmla="*/ 20 w 29"/>
                <a:gd name="T7" fmla="*/ 24 h 25"/>
                <a:gd name="T8" fmla="*/ 12 w 29"/>
                <a:gd name="T9" fmla="*/ 24 h 25"/>
                <a:gd name="T10" fmla="*/ 2 w 29"/>
                <a:gd name="T11" fmla="*/ 19 h 25"/>
                <a:gd name="T12" fmla="*/ 0 w 29"/>
                <a:gd name="T13" fmla="*/ 14 h 25"/>
                <a:gd name="T14" fmla="*/ 1 w 29"/>
                <a:gd name="T15" fmla="*/ 11 h 25"/>
                <a:gd name="T16" fmla="*/ 1 w 29"/>
                <a:gd name="T17" fmla="*/ 0 h 25"/>
                <a:gd name="T18" fmla="*/ 28 w 29"/>
                <a:gd name="T19" fmla="*/ 1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25"/>
                <a:gd name="T32" fmla="*/ 29 w 29"/>
                <a:gd name="T33" fmla="*/ 25 h 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25">
                  <a:moveTo>
                    <a:pt x="28" y="1"/>
                  </a:moveTo>
                  <a:lnTo>
                    <a:pt x="26" y="12"/>
                  </a:lnTo>
                  <a:lnTo>
                    <a:pt x="28" y="14"/>
                  </a:lnTo>
                  <a:lnTo>
                    <a:pt x="20" y="24"/>
                  </a:lnTo>
                  <a:lnTo>
                    <a:pt x="12" y="24"/>
                  </a:lnTo>
                  <a:lnTo>
                    <a:pt x="2" y="19"/>
                  </a:lnTo>
                  <a:lnTo>
                    <a:pt x="0" y="14"/>
                  </a:lnTo>
                  <a:lnTo>
                    <a:pt x="1" y="11"/>
                  </a:lnTo>
                  <a:lnTo>
                    <a:pt x="1" y="0"/>
                  </a:lnTo>
                  <a:lnTo>
                    <a:pt x="28" y="1"/>
                  </a:lnTo>
                </a:path>
              </a:pathLst>
            </a:custGeom>
            <a:solidFill>
              <a:srgbClr val="A0A0A0"/>
            </a:solidFill>
            <a:ln w="9525" cap="rnd">
              <a:noFill/>
              <a:round/>
              <a:headEnd type="none" w="sm" len="sm"/>
              <a:tailEnd type="none" w="sm" len="sm"/>
            </a:ln>
          </p:spPr>
          <p:txBody>
            <a:bodyPr/>
            <a:lstStyle/>
            <a:p>
              <a:endParaRPr lang="es-ES"/>
            </a:p>
          </p:txBody>
        </p:sp>
        <p:sp>
          <p:nvSpPr>
            <p:cNvPr id="108912" name="Freeform 115"/>
            <p:cNvSpPr>
              <a:spLocks/>
            </p:cNvSpPr>
            <p:nvPr/>
          </p:nvSpPr>
          <p:spPr bwMode="auto">
            <a:xfrm>
              <a:off x="583" y="3282"/>
              <a:ext cx="43" cy="85"/>
            </a:xfrm>
            <a:custGeom>
              <a:avLst/>
              <a:gdLst>
                <a:gd name="T0" fmla="*/ 1 w 43"/>
                <a:gd name="T1" fmla="*/ 0 h 85"/>
                <a:gd name="T2" fmla="*/ 0 w 43"/>
                <a:gd name="T3" fmla="*/ 29 h 85"/>
                <a:gd name="T4" fmla="*/ 0 w 43"/>
                <a:gd name="T5" fmla="*/ 51 h 85"/>
                <a:gd name="T6" fmla="*/ 0 w 43"/>
                <a:gd name="T7" fmla="*/ 77 h 85"/>
                <a:gd name="T8" fmla="*/ 20 w 43"/>
                <a:gd name="T9" fmla="*/ 84 h 85"/>
                <a:gd name="T10" fmla="*/ 40 w 43"/>
                <a:gd name="T11" fmla="*/ 84 h 85"/>
                <a:gd name="T12" fmla="*/ 42 w 43"/>
                <a:gd name="T13" fmla="*/ 0 h 85"/>
                <a:gd name="T14" fmla="*/ 1 w 43"/>
                <a:gd name="T15" fmla="*/ 0 h 85"/>
                <a:gd name="T16" fmla="*/ 0 60000 65536"/>
                <a:gd name="T17" fmla="*/ 0 60000 65536"/>
                <a:gd name="T18" fmla="*/ 0 60000 65536"/>
                <a:gd name="T19" fmla="*/ 0 60000 65536"/>
                <a:gd name="T20" fmla="*/ 0 60000 65536"/>
                <a:gd name="T21" fmla="*/ 0 60000 65536"/>
                <a:gd name="T22" fmla="*/ 0 60000 65536"/>
                <a:gd name="T23" fmla="*/ 0 60000 65536"/>
                <a:gd name="T24" fmla="*/ 0 w 43"/>
                <a:gd name="T25" fmla="*/ 0 h 85"/>
                <a:gd name="T26" fmla="*/ 43 w 43"/>
                <a:gd name="T27" fmla="*/ 85 h 8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3" h="85">
                  <a:moveTo>
                    <a:pt x="1" y="0"/>
                  </a:moveTo>
                  <a:lnTo>
                    <a:pt x="0" y="29"/>
                  </a:lnTo>
                  <a:lnTo>
                    <a:pt x="0" y="51"/>
                  </a:lnTo>
                  <a:lnTo>
                    <a:pt x="0" y="77"/>
                  </a:lnTo>
                  <a:lnTo>
                    <a:pt x="20" y="84"/>
                  </a:lnTo>
                  <a:lnTo>
                    <a:pt x="40" y="84"/>
                  </a:lnTo>
                  <a:lnTo>
                    <a:pt x="42" y="0"/>
                  </a:lnTo>
                  <a:lnTo>
                    <a:pt x="1"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8913" name="Freeform 116"/>
            <p:cNvSpPr>
              <a:spLocks/>
            </p:cNvSpPr>
            <p:nvPr/>
          </p:nvSpPr>
          <p:spPr bwMode="auto">
            <a:xfrm>
              <a:off x="587" y="3287"/>
              <a:ext cx="32" cy="72"/>
            </a:xfrm>
            <a:custGeom>
              <a:avLst/>
              <a:gdLst>
                <a:gd name="T0" fmla="*/ 1 w 32"/>
                <a:gd name="T1" fmla="*/ 0 h 72"/>
                <a:gd name="T2" fmla="*/ 0 w 32"/>
                <a:gd name="T3" fmla="*/ 22 h 72"/>
                <a:gd name="T4" fmla="*/ 0 w 32"/>
                <a:gd name="T5" fmla="*/ 38 h 72"/>
                <a:gd name="T6" fmla="*/ 0 w 32"/>
                <a:gd name="T7" fmla="*/ 65 h 72"/>
                <a:gd name="T8" fmla="*/ 14 w 32"/>
                <a:gd name="T9" fmla="*/ 71 h 72"/>
                <a:gd name="T10" fmla="*/ 29 w 32"/>
                <a:gd name="T11" fmla="*/ 71 h 72"/>
                <a:gd name="T12" fmla="*/ 31 w 32"/>
                <a:gd name="T13" fmla="*/ 0 h 72"/>
                <a:gd name="T14" fmla="*/ 1 w 32"/>
                <a:gd name="T15" fmla="*/ 0 h 72"/>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72"/>
                <a:gd name="T26" fmla="*/ 32 w 32"/>
                <a:gd name="T27" fmla="*/ 72 h 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72">
                  <a:moveTo>
                    <a:pt x="1" y="0"/>
                  </a:moveTo>
                  <a:lnTo>
                    <a:pt x="0" y="22"/>
                  </a:lnTo>
                  <a:lnTo>
                    <a:pt x="0" y="38"/>
                  </a:lnTo>
                  <a:lnTo>
                    <a:pt x="0" y="65"/>
                  </a:lnTo>
                  <a:lnTo>
                    <a:pt x="14" y="71"/>
                  </a:lnTo>
                  <a:lnTo>
                    <a:pt x="29" y="71"/>
                  </a:lnTo>
                  <a:lnTo>
                    <a:pt x="31" y="0"/>
                  </a:lnTo>
                  <a:lnTo>
                    <a:pt x="1" y="0"/>
                  </a:lnTo>
                </a:path>
              </a:pathLst>
            </a:custGeom>
            <a:solidFill>
              <a:srgbClr val="808080"/>
            </a:solidFill>
            <a:ln w="9525" cap="rnd">
              <a:noFill/>
              <a:round/>
              <a:headEnd type="none" w="sm" len="sm"/>
              <a:tailEnd type="none" w="sm" len="sm"/>
            </a:ln>
          </p:spPr>
          <p:txBody>
            <a:bodyPr/>
            <a:lstStyle/>
            <a:p>
              <a:endParaRPr lang="es-ES"/>
            </a:p>
          </p:txBody>
        </p:sp>
        <p:sp>
          <p:nvSpPr>
            <p:cNvPr id="108914" name="Freeform 117"/>
            <p:cNvSpPr>
              <a:spLocks/>
            </p:cNvSpPr>
            <p:nvPr/>
          </p:nvSpPr>
          <p:spPr bwMode="auto">
            <a:xfrm>
              <a:off x="604" y="3367"/>
              <a:ext cx="92" cy="45"/>
            </a:xfrm>
            <a:custGeom>
              <a:avLst/>
              <a:gdLst>
                <a:gd name="T0" fmla="*/ 35 w 92"/>
                <a:gd name="T1" fmla="*/ 0 h 45"/>
                <a:gd name="T2" fmla="*/ 35 w 92"/>
                <a:gd name="T3" fmla="*/ 12 h 45"/>
                <a:gd name="T4" fmla="*/ 59 w 92"/>
                <a:gd name="T5" fmla="*/ 22 h 45"/>
                <a:gd name="T6" fmla="*/ 79 w 92"/>
                <a:gd name="T7" fmla="*/ 28 h 45"/>
                <a:gd name="T8" fmla="*/ 91 w 92"/>
                <a:gd name="T9" fmla="*/ 30 h 45"/>
                <a:gd name="T10" fmla="*/ 91 w 92"/>
                <a:gd name="T11" fmla="*/ 37 h 45"/>
                <a:gd name="T12" fmla="*/ 74 w 92"/>
                <a:gd name="T13" fmla="*/ 41 h 45"/>
                <a:gd name="T14" fmla="*/ 53 w 92"/>
                <a:gd name="T15" fmla="*/ 44 h 45"/>
                <a:gd name="T16" fmla="*/ 35 w 92"/>
                <a:gd name="T17" fmla="*/ 40 h 45"/>
                <a:gd name="T18" fmla="*/ 23 w 92"/>
                <a:gd name="T19" fmla="*/ 37 h 45"/>
                <a:gd name="T20" fmla="*/ 23 w 92"/>
                <a:gd name="T21" fmla="*/ 40 h 45"/>
                <a:gd name="T22" fmla="*/ 8 w 92"/>
                <a:gd name="T23" fmla="*/ 40 h 45"/>
                <a:gd name="T24" fmla="*/ 0 w 92"/>
                <a:gd name="T25" fmla="*/ 38 h 45"/>
                <a:gd name="T26" fmla="*/ 0 w 92"/>
                <a:gd name="T27" fmla="*/ 32 h 45"/>
                <a:gd name="T28" fmla="*/ 0 w 92"/>
                <a:gd name="T29" fmla="*/ 29 h 45"/>
                <a:gd name="T30" fmla="*/ 0 w 92"/>
                <a:gd name="T31" fmla="*/ 20 h 45"/>
                <a:gd name="T32" fmla="*/ 0 w 92"/>
                <a:gd name="T33" fmla="*/ 15 h 45"/>
                <a:gd name="T34" fmla="*/ 6 w 92"/>
                <a:gd name="T35" fmla="*/ 11 h 45"/>
                <a:gd name="T36" fmla="*/ 7 w 92"/>
                <a:gd name="T37" fmla="*/ 0 h 45"/>
                <a:gd name="T38" fmla="*/ 35 w 92"/>
                <a:gd name="T39" fmla="*/ 0 h 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2"/>
                <a:gd name="T61" fmla="*/ 0 h 45"/>
                <a:gd name="T62" fmla="*/ 92 w 92"/>
                <a:gd name="T63" fmla="*/ 45 h 4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2" h="45">
                  <a:moveTo>
                    <a:pt x="35" y="0"/>
                  </a:moveTo>
                  <a:lnTo>
                    <a:pt x="35" y="12"/>
                  </a:lnTo>
                  <a:lnTo>
                    <a:pt x="59" y="22"/>
                  </a:lnTo>
                  <a:lnTo>
                    <a:pt x="79" y="28"/>
                  </a:lnTo>
                  <a:lnTo>
                    <a:pt x="91" y="30"/>
                  </a:lnTo>
                  <a:lnTo>
                    <a:pt x="91" y="37"/>
                  </a:lnTo>
                  <a:lnTo>
                    <a:pt x="74" y="41"/>
                  </a:lnTo>
                  <a:lnTo>
                    <a:pt x="53" y="44"/>
                  </a:lnTo>
                  <a:lnTo>
                    <a:pt x="35" y="40"/>
                  </a:lnTo>
                  <a:lnTo>
                    <a:pt x="23" y="37"/>
                  </a:lnTo>
                  <a:lnTo>
                    <a:pt x="23" y="40"/>
                  </a:lnTo>
                  <a:lnTo>
                    <a:pt x="8" y="40"/>
                  </a:lnTo>
                  <a:lnTo>
                    <a:pt x="0" y="38"/>
                  </a:lnTo>
                  <a:lnTo>
                    <a:pt x="0" y="32"/>
                  </a:lnTo>
                  <a:lnTo>
                    <a:pt x="0" y="29"/>
                  </a:lnTo>
                  <a:lnTo>
                    <a:pt x="0" y="20"/>
                  </a:lnTo>
                  <a:lnTo>
                    <a:pt x="0" y="15"/>
                  </a:lnTo>
                  <a:lnTo>
                    <a:pt x="6" y="11"/>
                  </a:lnTo>
                  <a:lnTo>
                    <a:pt x="7" y="0"/>
                  </a:lnTo>
                  <a:lnTo>
                    <a:pt x="35"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8915" name="Freeform 118"/>
            <p:cNvSpPr>
              <a:spLocks/>
            </p:cNvSpPr>
            <p:nvPr/>
          </p:nvSpPr>
          <p:spPr bwMode="auto">
            <a:xfrm>
              <a:off x="636" y="3383"/>
              <a:ext cx="30" cy="26"/>
            </a:xfrm>
            <a:custGeom>
              <a:avLst/>
              <a:gdLst>
                <a:gd name="T0" fmla="*/ 7 w 30"/>
                <a:gd name="T1" fmla="*/ 0 h 26"/>
                <a:gd name="T2" fmla="*/ 0 w 30"/>
                <a:gd name="T3" fmla="*/ 13 h 26"/>
                <a:gd name="T4" fmla="*/ 25 w 30"/>
                <a:gd name="T5" fmla="*/ 25 h 26"/>
                <a:gd name="T6" fmla="*/ 29 w 30"/>
                <a:gd name="T7" fmla="*/ 14 h 26"/>
                <a:gd name="T8" fmla="*/ 7 w 30"/>
                <a:gd name="T9" fmla="*/ 0 h 26"/>
                <a:gd name="T10" fmla="*/ 0 60000 65536"/>
                <a:gd name="T11" fmla="*/ 0 60000 65536"/>
                <a:gd name="T12" fmla="*/ 0 60000 65536"/>
                <a:gd name="T13" fmla="*/ 0 60000 65536"/>
                <a:gd name="T14" fmla="*/ 0 60000 65536"/>
                <a:gd name="T15" fmla="*/ 0 w 30"/>
                <a:gd name="T16" fmla="*/ 0 h 26"/>
                <a:gd name="T17" fmla="*/ 30 w 30"/>
                <a:gd name="T18" fmla="*/ 26 h 26"/>
              </a:gdLst>
              <a:ahLst/>
              <a:cxnLst>
                <a:cxn ang="T10">
                  <a:pos x="T0" y="T1"/>
                </a:cxn>
                <a:cxn ang="T11">
                  <a:pos x="T2" y="T3"/>
                </a:cxn>
                <a:cxn ang="T12">
                  <a:pos x="T4" y="T5"/>
                </a:cxn>
                <a:cxn ang="T13">
                  <a:pos x="T6" y="T7"/>
                </a:cxn>
                <a:cxn ang="T14">
                  <a:pos x="T8" y="T9"/>
                </a:cxn>
              </a:cxnLst>
              <a:rect l="T15" t="T16" r="T17" b="T18"/>
              <a:pathLst>
                <a:path w="30" h="26">
                  <a:moveTo>
                    <a:pt x="7" y="0"/>
                  </a:moveTo>
                  <a:lnTo>
                    <a:pt x="0" y="13"/>
                  </a:lnTo>
                  <a:lnTo>
                    <a:pt x="25" y="25"/>
                  </a:lnTo>
                  <a:lnTo>
                    <a:pt x="29" y="14"/>
                  </a:lnTo>
                  <a:lnTo>
                    <a:pt x="7" y="0"/>
                  </a:lnTo>
                </a:path>
              </a:pathLst>
            </a:custGeom>
            <a:solidFill>
              <a:srgbClr val="808080"/>
            </a:solidFill>
            <a:ln w="9525" cap="rnd">
              <a:noFill/>
              <a:round/>
              <a:headEnd type="none" w="sm" len="sm"/>
              <a:tailEnd type="none" w="sm" len="sm"/>
            </a:ln>
          </p:spPr>
          <p:txBody>
            <a:bodyPr/>
            <a:lstStyle/>
            <a:p>
              <a:endParaRPr lang="es-ES"/>
            </a:p>
          </p:txBody>
        </p:sp>
        <p:sp>
          <p:nvSpPr>
            <p:cNvPr id="108916" name="Freeform 119"/>
            <p:cNvSpPr>
              <a:spLocks/>
            </p:cNvSpPr>
            <p:nvPr/>
          </p:nvSpPr>
          <p:spPr bwMode="auto">
            <a:xfrm>
              <a:off x="666" y="3393"/>
              <a:ext cx="27" cy="27"/>
            </a:xfrm>
            <a:custGeom>
              <a:avLst/>
              <a:gdLst>
                <a:gd name="T0" fmla="*/ 1 w 27"/>
                <a:gd name="T1" fmla="*/ 0 h 27"/>
                <a:gd name="T2" fmla="*/ 0 w 27"/>
                <a:gd name="T3" fmla="*/ 14 h 27"/>
                <a:gd name="T4" fmla="*/ 12 w 27"/>
                <a:gd name="T5" fmla="*/ 26 h 27"/>
                <a:gd name="T6" fmla="*/ 16 w 27"/>
                <a:gd name="T7" fmla="*/ 26 h 27"/>
                <a:gd name="T8" fmla="*/ 26 w 27"/>
                <a:gd name="T9" fmla="*/ 26 h 27"/>
                <a:gd name="T10" fmla="*/ 16 w 27"/>
                <a:gd name="T11" fmla="*/ 14 h 27"/>
                <a:gd name="T12" fmla="*/ 1 w 27"/>
                <a:gd name="T13" fmla="*/ 0 h 27"/>
                <a:gd name="T14" fmla="*/ 0 60000 65536"/>
                <a:gd name="T15" fmla="*/ 0 60000 65536"/>
                <a:gd name="T16" fmla="*/ 0 60000 65536"/>
                <a:gd name="T17" fmla="*/ 0 60000 65536"/>
                <a:gd name="T18" fmla="*/ 0 60000 65536"/>
                <a:gd name="T19" fmla="*/ 0 60000 65536"/>
                <a:gd name="T20" fmla="*/ 0 60000 65536"/>
                <a:gd name="T21" fmla="*/ 0 w 27"/>
                <a:gd name="T22" fmla="*/ 0 h 27"/>
                <a:gd name="T23" fmla="*/ 27 w 27"/>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7">
                  <a:moveTo>
                    <a:pt x="1" y="0"/>
                  </a:moveTo>
                  <a:lnTo>
                    <a:pt x="0" y="14"/>
                  </a:lnTo>
                  <a:lnTo>
                    <a:pt x="12" y="26"/>
                  </a:lnTo>
                  <a:lnTo>
                    <a:pt x="16" y="26"/>
                  </a:lnTo>
                  <a:lnTo>
                    <a:pt x="26" y="26"/>
                  </a:lnTo>
                  <a:lnTo>
                    <a:pt x="16" y="14"/>
                  </a:lnTo>
                  <a:lnTo>
                    <a:pt x="1" y="0"/>
                  </a:lnTo>
                </a:path>
              </a:pathLst>
            </a:custGeom>
            <a:solidFill>
              <a:srgbClr val="808080"/>
            </a:solidFill>
            <a:ln w="9525" cap="rnd">
              <a:noFill/>
              <a:round/>
              <a:headEnd type="none" w="sm" len="sm"/>
              <a:tailEnd type="none" w="sm" len="sm"/>
            </a:ln>
          </p:spPr>
          <p:txBody>
            <a:bodyPr/>
            <a:lstStyle/>
            <a:p>
              <a:endParaRPr lang="es-ES"/>
            </a:p>
          </p:txBody>
        </p:sp>
        <p:sp>
          <p:nvSpPr>
            <p:cNvPr id="108917" name="Freeform 120"/>
            <p:cNvSpPr>
              <a:spLocks/>
            </p:cNvSpPr>
            <p:nvPr/>
          </p:nvSpPr>
          <p:spPr bwMode="auto">
            <a:xfrm>
              <a:off x="605" y="3383"/>
              <a:ext cx="88" cy="26"/>
            </a:xfrm>
            <a:custGeom>
              <a:avLst/>
              <a:gdLst>
                <a:gd name="T0" fmla="*/ 87 w 88"/>
                <a:gd name="T1" fmla="*/ 19 h 26"/>
                <a:gd name="T2" fmla="*/ 87 w 88"/>
                <a:gd name="T3" fmla="*/ 15 h 26"/>
                <a:gd name="T4" fmla="*/ 74 w 88"/>
                <a:gd name="T5" fmla="*/ 18 h 26"/>
                <a:gd name="T6" fmla="*/ 56 w 88"/>
                <a:gd name="T7" fmla="*/ 14 h 26"/>
                <a:gd name="T8" fmla="*/ 45 w 88"/>
                <a:gd name="T9" fmla="*/ 13 h 26"/>
                <a:gd name="T10" fmla="*/ 25 w 88"/>
                <a:gd name="T11" fmla="*/ 6 h 26"/>
                <a:gd name="T12" fmla="*/ 16 w 88"/>
                <a:gd name="T13" fmla="*/ 6 h 26"/>
                <a:gd name="T14" fmla="*/ 8 w 88"/>
                <a:gd name="T15" fmla="*/ 2 h 26"/>
                <a:gd name="T16" fmla="*/ 3 w 88"/>
                <a:gd name="T17" fmla="*/ 0 h 26"/>
                <a:gd name="T18" fmla="*/ 0 w 88"/>
                <a:gd name="T19" fmla="*/ 5 h 26"/>
                <a:gd name="T20" fmla="*/ 0 w 88"/>
                <a:gd name="T21" fmla="*/ 14 h 26"/>
                <a:gd name="T22" fmla="*/ 5 w 88"/>
                <a:gd name="T23" fmla="*/ 15 h 26"/>
                <a:gd name="T24" fmla="*/ 21 w 88"/>
                <a:gd name="T25" fmla="*/ 18 h 26"/>
                <a:gd name="T26" fmla="*/ 27 w 88"/>
                <a:gd name="T27" fmla="*/ 19 h 26"/>
                <a:gd name="T28" fmla="*/ 38 w 88"/>
                <a:gd name="T29" fmla="*/ 23 h 26"/>
                <a:gd name="T30" fmla="*/ 50 w 88"/>
                <a:gd name="T31" fmla="*/ 25 h 26"/>
                <a:gd name="T32" fmla="*/ 57 w 88"/>
                <a:gd name="T33" fmla="*/ 25 h 26"/>
                <a:gd name="T34" fmla="*/ 72 w 88"/>
                <a:gd name="T35" fmla="*/ 25 h 26"/>
                <a:gd name="T36" fmla="*/ 87 w 88"/>
                <a:gd name="T37" fmla="*/ 19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87" y="19"/>
                  </a:moveTo>
                  <a:lnTo>
                    <a:pt x="87" y="15"/>
                  </a:lnTo>
                  <a:lnTo>
                    <a:pt x="74" y="18"/>
                  </a:lnTo>
                  <a:lnTo>
                    <a:pt x="56" y="14"/>
                  </a:lnTo>
                  <a:lnTo>
                    <a:pt x="45" y="13"/>
                  </a:lnTo>
                  <a:lnTo>
                    <a:pt x="25" y="6"/>
                  </a:lnTo>
                  <a:lnTo>
                    <a:pt x="16" y="6"/>
                  </a:lnTo>
                  <a:lnTo>
                    <a:pt x="8" y="2"/>
                  </a:lnTo>
                  <a:lnTo>
                    <a:pt x="3" y="0"/>
                  </a:lnTo>
                  <a:lnTo>
                    <a:pt x="0" y="5"/>
                  </a:lnTo>
                  <a:lnTo>
                    <a:pt x="0" y="14"/>
                  </a:lnTo>
                  <a:lnTo>
                    <a:pt x="5" y="15"/>
                  </a:lnTo>
                  <a:lnTo>
                    <a:pt x="21" y="18"/>
                  </a:lnTo>
                  <a:lnTo>
                    <a:pt x="27" y="19"/>
                  </a:lnTo>
                  <a:lnTo>
                    <a:pt x="38" y="23"/>
                  </a:lnTo>
                  <a:lnTo>
                    <a:pt x="50" y="25"/>
                  </a:lnTo>
                  <a:lnTo>
                    <a:pt x="57" y="25"/>
                  </a:lnTo>
                  <a:lnTo>
                    <a:pt x="72" y="25"/>
                  </a:lnTo>
                  <a:lnTo>
                    <a:pt x="87" y="19"/>
                  </a:lnTo>
                </a:path>
              </a:pathLst>
            </a:custGeom>
            <a:solidFill>
              <a:srgbClr val="808080"/>
            </a:solidFill>
            <a:ln w="9525" cap="rnd">
              <a:noFill/>
              <a:round/>
              <a:headEnd type="none" w="sm" len="sm"/>
              <a:tailEnd type="none" w="sm" len="sm"/>
            </a:ln>
          </p:spPr>
          <p:txBody>
            <a:bodyPr/>
            <a:lstStyle/>
            <a:p>
              <a:endParaRPr lang="es-ES"/>
            </a:p>
          </p:txBody>
        </p:sp>
        <p:sp>
          <p:nvSpPr>
            <p:cNvPr id="108918" name="Freeform 121"/>
            <p:cNvSpPr>
              <a:spLocks/>
            </p:cNvSpPr>
            <p:nvPr/>
          </p:nvSpPr>
          <p:spPr bwMode="auto">
            <a:xfrm>
              <a:off x="614" y="3368"/>
              <a:ext cx="27" cy="26"/>
            </a:xfrm>
            <a:custGeom>
              <a:avLst/>
              <a:gdLst>
                <a:gd name="T0" fmla="*/ 24 w 27"/>
                <a:gd name="T1" fmla="*/ 1 h 26"/>
                <a:gd name="T2" fmla="*/ 23 w 27"/>
                <a:gd name="T3" fmla="*/ 12 h 26"/>
                <a:gd name="T4" fmla="*/ 26 w 27"/>
                <a:gd name="T5" fmla="*/ 14 h 26"/>
                <a:gd name="T6" fmla="*/ 18 w 27"/>
                <a:gd name="T7" fmla="*/ 25 h 26"/>
                <a:gd name="T8" fmla="*/ 11 w 27"/>
                <a:gd name="T9" fmla="*/ 25 h 26"/>
                <a:gd name="T10" fmla="*/ 1 w 27"/>
                <a:gd name="T11" fmla="*/ 20 h 26"/>
                <a:gd name="T12" fmla="*/ 0 w 27"/>
                <a:gd name="T13" fmla="*/ 14 h 26"/>
                <a:gd name="T14" fmla="*/ 0 w 27"/>
                <a:gd name="T15" fmla="*/ 12 h 26"/>
                <a:gd name="T16" fmla="*/ 0 w 27"/>
                <a:gd name="T17" fmla="*/ 0 h 26"/>
                <a:gd name="T18" fmla="*/ 24 w 27"/>
                <a:gd name="T19" fmla="*/ 1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
                <a:gd name="T31" fmla="*/ 0 h 26"/>
                <a:gd name="T32" fmla="*/ 27 w 27"/>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 h="26">
                  <a:moveTo>
                    <a:pt x="24" y="1"/>
                  </a:moveTo>
                  <a:lnTo>
                    <a:pt x="23" y="12"/>
                  </a:lnTo>
                  <a:lnTo>
                    <a:pt x="26" y="14"/>
                  </a:lnTo>
                  <a:lnTo>
                    <a:pt x="18" y="25"/>
                  </a:lnTo>
                  <a:lnTo>
                    <a:pt x="11" y="25"/>
                  </a:lnTo>
                  <a:lnTo>
                    <a:pt x="1" y="20"/>
                  </a:lnTo>
                  <a:lnTo>
                    <a:pt x="0" y="14"/>
                  </a:lnTo>
                  <a:lnTo>
                    <a:pt x="0" y="12"/>
                  </a:lnTo>
                  <a:lnTo>
                    <a:pt x="0" y="0"/>
                  </a:lnTo>
                  <a:lnTo>
                    <a:pt x="24" y="1"/>
                  </a:lnTo>
                </a:path>
              </a:pathLst>
            </a:custGeom>
            <a:solidFill>
              <a:srgbClr val="A0A0A0"/>
            </a:solidFill>
            <a:ln w="9525" cap="rnd">
              <a:noFill/>
              <a:round/>
              <a:headEnd type="none" w="sm" len="sm"/>
              <a:tailEnd type="none" w="sm" len="sm"/>
            </a:ln>
          </p:spPr>
          <p:txBody>
            <a:bodyPr/>
            <a:lstStyle/>
            <a:p>
              <a:endParaRPr lang="es-ES"/>
            </a:p>
          </p:txBody>
        </p:sp>
        <p:sp>
          <p:nvSpPr>
            <p:cNvPr id="108919" name="Oval 122"/>
            <p:cNvSpPr>
              <a:spLocks noChangeArrowheads="1"/>
            </p:cNvSpPr>
            <p:nvPr/>
          </p:nvSpPr>
          <p:spPr bwMode="auto">
            <a:xfrm>
              <a:off x="443" y="3359"/>
              <a:ext cx="109" cy="45"/>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8920" name="Rectangle 123"/>
            <p:cNvSpPr>
              <a:spLocks noChangeArrowheads="1"/>
            </p:cNvSpPr>
            <p:nvPr/>
          </p:nvSpPr>
          <p:spPr bwMode="auto">
            <a:xfrm>
              <a:off x="487" y="3292"/>
              <a:ext cx="20" cy="70"/>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8921" name="Freeform 124"/>
            <p:cNvSpPr>
              <a:spLocks/>
            </p:cNvSpPr>
            <p:nvPr/>
          </p:nvSpPr>
          <p:spPr bwMode="auto">
            <a:xfrm>
              <a:off x="418" y="3248"/>
              <a:ext cx="182" cy="63"/>
            </a:xfrm>
            <a:custGeom>
              <a:avLst/>
              <a:gdLst>
                <a:gd name="T0" fmla="*/ 181 w 182"/>
                <a:gd name="T1" fmla="*/ 31 h 63"/>
                <a:gd name="T2" fmla="*/ 179 w 182"/>
                <a:gd name="T3" fmla="*/ 50 h 63"/>
                <a:gd name="T4" fmla="*/ 118 w 182"/>
                <a:gd name="T5" fmla="*/ 62 h 63"/>
                <a:gd name="T6" fmla="*/ 54 w 182"/>
                <a:gd name="T7" fmla="*/ 62 h 63"/>
                <a:gd name="T8" fmla="*/ 1 w 182"/>
                <a:gd name="T9" fmla="*/ 45 h 63"/>
                <a:gd name="T10" fmla="*/ 0 w 182"/>
                <a:gd name="T11" fmla="*/ 0 h 63"/>
                <a:gd name="T12" fmla="*/ 101 w 182"/>
                <a:gd name="T13" fmla="*/ 0 h 63"/>
                <a:gd name="T14" fmla="*/ 181 w 182"/>
                <a:gd name="T15" fmla="*/ 31 h 63"/>
                <a:gd name="T16" fmla="*/ 0 60000 65536"/>
                <a:gd name="T17" fmla="*/ 0 60000 65536"/>
                <a:gd name="T18" fmla="*/ 0 60000 65536"/>
                <a:gd name="T19" fmla="*/ 0 60000 65536"/>
                <a:gd name="T20" fmla="*/ 0 60000 65536"/>
                <a:gd name="T21" fmla="*/ 0 60000 65536"/>
                <a:gd name="T22" fmla="*/ 0 60000 65536"/>
                <a:gd name="T23" fmla="*/ 0 60000 65536"/>
                <a:gd name="T24" fmla="*/ 0 w 182"/>
                <a:gd name="T25" fmla="*/ 0 h 63"/>
                <a:gd name="T26" fmla="*/ 182 w 182"/>
                <a:gd name="T27" fmla="*/ 63 h 6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2" h="63">
                  <a:moveTo>
                    <a:pt x="181" y="31"/>
                  </a:moveTo>
                  <a:lnTo>
                    <a:pt x="179" y="50"/>
                  </a:lnTo>
                  <a:lnTo>
                    <a:pt x="118" y="62"/>
                  </a:lnTo>
                  <a:lnTo>
                    <a:pt x="54" y="62"/>
                  </a:lnTo>
                  <a:lnTo>
                    <a:pt x="1" y="45"/>
                  </a:lnTo>
                  <a:lnTo>
                    <a:pt x="0" y="0"/>
                  </a:lnTo>
                  <a:lnTo>
                    <a:pt x="101" y="0"/>
                  </a:lnTo>
                  <a:lnTo>
                    <a:pt x="181" y="31"/>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8922" name="Freeform 125"/>
            <p:cNvSpPr>
              <a:spLocks/>
            </p:cNvSpPr>
            <p:nvPr/>
          </p:nvSpPr>
          <p:spPr bwMode="auto">
            <a:xfrm>
              <a:off x="424" y="3270"/>
              <a:ext cx="171" cy="33"/>
            </a:xfrm>
            <a:custGeom>
              <a:avLst/>
              <a:gdLst>
                <a:gd name="T0" fmla="*/ 170 w 171"/>
                <a:gd name="T1" fmla="*/ 10 h 33"/>
                <a:gd name="T2" fmla="*/ 168 w 171"/>
                <a:gd name="T3" fmla="*/ 22 h 33"/>
                <a:gd name="T4" fmla="*/ 115 w 171"/>
                <a:gd name="T5" fmla="*/ 32 h 33"/>
                <a:gd name="T6" fmla="*/ 46 w 171"/>
                <a:gd name="T7" fmla="*/ 32 h 33"/>
                <a:gd name="T8" fmla="*/ 0 w 171"/>
                <a:gd name="T9" fmla="*/ 16 h 33"/>
                <a:gd name="T10" fmla="*/ 0 w 171"/>
                <a:gd name="T11" fmla="*/ 0 h 33"/>
                <a:gd name="T12" fmla="*/ 43 w 171"/>
                <a:gd name="T13" fmla="*/ 16 h 33"/>
                <a:gd name="T14" fmla="*/ 114 w 171"/>
                <a:gd name="T15" fmla="*/ 17 h 33"/>
                <a:gd name="T16" fmla="*/ 170 w 171"/>
                <a:gd name="T17" fmla="*/ 1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1"/>
                <a:gd name="T28" fmla="*/ 0 h 33"/>
                <a:gd name="T29" fmla="*/ 171 w 171"/>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1" h="33">
                  <a:moveTo>
                    <a:pt x="170" y="10"/>
                  </a:moveTo>
                  <a:lnTo>
                    <a:pt x="168" y="22"/>
                  </a:lnTo>
                  <a:lnTo>
                    <a:pt x="115" y="32"/>
                  </a:lnTo>
                  <a:lnTo>
                    <a:pt x="46" y="32"/>
                  </a:lnTo>
                  <a:lnTo>
                    <a:pt x="0" y="16"/>
                  </a:lnTo>
                  <a:lnTo>
                    <a:pt x="0" y="0"/>
                  </a:lnTo>
                  <a:lnTo>
                    <a:pt x="43" y="16"/>
                  </a:lnTo>
                  <a:lnTo>
                    <a:pt x="114" y="17"/>
                  </a:lnTo>
                  <a:lnTo>
                    <a:pt x="170" y="10"/>
                  </a:lnTo>
                </a:path>
              </a:pathLst>
            </a:custGeom>
            <a:solidFill>
              <a:srgbClr val="606060"/>
            </a:solidFill>
            <a:ln w="9525" cap="rnd">
              <a:noFill/>
              <a:round/>
              <a:headEnd type="none" w="sm" len="sm"/>
              <a:tailEnd type="none" w="sm" len="sm"/>
            </a:ln>
          </p:spPr>
          <p:txBody>
            <a:bodyPr/>
            <a:lstStyle/>
            <a:p>
              <a:endParaRPr lang="es-ES"/>
            </a:p>
          </p:txBody>
        </p:sp>
        <p:sp>
          <p:nvSpPr>
            <p:cNvPr id="108923" name="Freeform 126"/>
            <p:cNvSpPr>
              <a:spLocks/>
            </p:cNvSpPr>
            <p:nvPr/>
          </p:nvSpPr>
          <p:spPr bwMode="auto">
            <a:xfrm>
              <a:off x="562" y="3105"/>
              <a:ext cx="27" cy="1"/>
            </a:xfrm>
            <a:custGeom>
              <a:avLst/>
              <a:gdLst>
                <a:gd name="T0" fmla="*/ 26 w 27"/>
                <a:gd name="T1" fmla="*/ 0 h 1"/>
                <a:gd name="T2" fmla="*/ 19 w 27"/>
                <a:gd name="T3" fmla="*/ 0 h 1"/>
                <a:gd name="T4" fmla="*/ 15 w 27"/>
                <a:gd name="T5" fmla="*/ 0 h 1"/>
                <a:gd name="T6" fmla="*/ 9 w 27"/>
                <a:gd name="T7" fmla="*/ 0 h 1"/>
                <a:gd name="T8" fmla="*/ 3 w 27"/>
                <a:gd name="T9" fmla="*/ 0 h 1"/>
                <a:gd name="T10" fmla="*/ 0 w 27"/>
                <a:gd name="T11" fmla="*/ 0 h 1"/>
                <a:gd name="T12" fmla="*/ 2 w 27"/>
                <a:gd name="T13" fmla="*/ 0 h 1"/>
                <a:gd name="T14" fmla="*/ 6 w 27"/>
                <a:gd name="T15" fmla="*/ 0 h 1"/>
                <a:gd name="T16" fmla="*/ 10 w 27"/>
                <a:gd name="T17" fmla="*/ 0 h 1"/>
                <a:gd name="T18" fmla="*/ 15 w 27"/>
                <a:gd name="T19" fmla="*/ 0 h 1"/>
                <a:gd name="T20" fmla="*/ 19 w 27"/>
                <a:gd name="T21" fmla="*/ 0 h 1"/>
                <a:gd name="T22" fmla="*/ 26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26" y="0"/>
                  </a:moveTo>
                  <a:lnTo>
                    <a:pt x="19" y="0"/>
                  </a:lnTo>
                  <a:lnTo>
                    <a:pt x="15" y="0"/>
                  </a:lnTo>
                  <a:lnTo>
                    <a:pt x="9" y="0"/>
                  </a:lnTo>
                  <a:lnTo>
                    <a:pt x="3" y="0"/>
                  </a:lnTo>
                  <a:lnTo>
                    <a:pt x="0" y="0"/>
                  </a:lnTo>
                  <a:lnTo>
                    <a:pt x="2" y="0"/>
                  </a:lnTo>
                  <a:lnTo>
                    <a:pt x="6" y="0"/>
                  </a:lnTo>
                  <a:lnTo>
                    <a:pt x="10" y="0"/>
                  </a:lnTo>
                  <a:lnTo>
                    <a:pt x="15" y="0"/>
                  </a:lnTo>
                  <a:lnTo>
                    <a:pt x="19"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8924" name="Freeform 127"/>
            <p:cNvSpPr>
              <a:spLocks/>
            </p:cNvSpPr>
            <p:nvPr/>
          </p:nvSpPr>
          <p:spPr bwMode="auto">
            <a:xfrm>
              <a:off x="578" y="3092"/>
              <a:ext cx="27" cy="1"/>
            </a:xfrm>
            <a:custGeom>
              <a:avLst/>
              <a:gdLst>
                <a:gd name="T0" fmla="*/ 26 w 27"/>
                <a:gd name="T1" fmla="*/ 0 h 1"/>
                <a:gd name="T2" fmla="*/ 18 w 27"/>
                <a:gd name="T3" fmla="*/ 0 h 1"/>
                <a:gd name="T4" fmla="*/ 16 w 27"/>
                <a:gd name="T5" fmla="*/ 0 h 1"/>
                <a:gd name="T6" fmla="*/ 14 w 27"/>
                <a:gd name="T7" fmla="*/ 0 h 1"/>
                <a:gd name="T8" fmla="*/ 11 w 27"/>
                <a:gd name="T9" fmla="*/ 0 h 1"/>
                <a:gd name="T10" fmla="*/ 9 w 27"/>
                <a:gd name="T11" fmla="*/ 0 h 1"/>
                <a:gd name="T12" fmla="*/ 6 w 27"/>
                <a:gd name="T13" fmla="*/ 0 h 1"/>
                <a:gd name="T14" fmla="*/ 2 w 27"/>
                <a:gd name="T15" fmla="*/ 0 h 1"/>
                <a:gd name="T16" fmla="*/ 0 w 27"/>
                <a:gd name="T17" fmla="*/ 0 h 1"/>
                <a:gd name="T18" fmla="*/ 2 w 27"/>
                <a:gd name="T19" fmla="*/ 0 h 1"/>
                <a:gd name="T20" fmla="*/ 6 w 27"/>
                <a:gd name="T21" fmla="*/ 0 h 1"/>
                <a:gd name="T22" fmla="*/ 9 w 27"/>
                <a:gd name="T23" fmla="*/ 0 h 1"/>
                <a:gd name="T24" fmla="*/ 12 w 27"/>
                <a:gd name="T25" fmla="*/ 0 h 1"/>
                <a:gd name="T26" fmla="*/ 16 w 27"/>
                <a:gd name="T27" fmla="*/ 0 h 1"/>
                <a:gd name="T28" fmla="*/ 18 w 27"/>
                <a:gd name="T29" fmla="*/ 0 h 1"/>
                <a:gd name="T30" fmla="*/ 26 w 27"/>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
                <a:gd name="T49" fmla="*/ 0 h 1"/>
                <a:gd name="T50" fmla="*/ 27 w 27"/>
                <a:gd name="T51" fmla="*/ 1 h 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 h="1">
                  <a:moveTo>
                    <a:pt x="26" y="0"/>
                  </a:moveTo>
                  <a:lnTo>
                    <a:pt x="18" y="0"/>
                  </a:lnTo>
                  <a:lnTo>
                    <a:pt x="16" y="0"/>
                  </a:lnTo>
                  <a:lnTo>
                    <a:pt x="14" y="0"/>
                  </a:lnTo>
                  <a:lnTo>
                    <a:pt x="11" y="0"/>
                  </a:lnTo>
                  <a:lnTo>
                    <a:pt x="9" y="0"/>
                  </a:lnTo>
                  <a:lnTo>
                    <a:pt x="6" y="0"/>
                  </a:lnTo>
                  <a:lnTo>
                    <a:pt x="2" y="0"/>
                  </a:lnTo>
                  <a:lnTo>
                    <a:pt x="0" y="0"/>
                  </a:lnTo>
                  <a:lnTo>
                    <a:pt x="2" y="0"/>
                  </a:lnTo>
                  <a:lnTo>
                    <a:pt x="6" y="0"/>
                  </a:lnTo>
                  <a:lnTo>
                    <a:pt x="9" y="0"/>
                  </a:lnTo>
                  <a:lnTo>
                    <a:pt x="12" y="0"/>
                  </a:lnTo>
                  <a:lnTo>
                    <a:pt x="16" y="0"/>
                  </a:lnTo>
                  <a:lnTo>
                    <a:pt x="18"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8925" name="Freeform 128"/>
            <p:cNvSpPr>
              <a:spLocks/>
            </p:cNvSpPr>
            <p:nvPr/>
          </p:nvSpPr>
          <p:spPr bwMode="auto">
            <a:xfrm>
              <a:off x="545" y="3116"/>
              <a:ext cx="29" cy="26"/>
            </a:xfrm>
            <a:custGeom>
              <a:avLst/>
              <a:gdLst>
                <a:gd name="T0" fmla="*/ 0 w 29"/>
                <a:gd name="T1" fmla="*/ 0 h 26"/>
                <a:gd name="T2" fmla="*/ 13 w 29"/>
                <a:gd name="T3" fmla="*/ 11 h 26"/>
                <a:gd name="T4" fmla="*/ 28 w 29"/>
                <a:gd name="T5" fmla="*/ 25 h 26"/>
                <a:gd name="T6" fmla="*/ 0 w 29"/>
                <a:gd name="T7" fmla="*/ 0 h 26"/>
                <a:gd name="T8" fmla="*/ 0 60000 65536"/>
                <a:gd name="T9" fmla="*/ 0 60000 65536"/>
                <a:gd name="T10" fmla="*/ 0 60000 65536"/>
                <a:gd name="T11" fmla="*/ 0 60000 65536"/>
                <a:gd name="T12" fmla="*/ 0 w 29"/>
                <a:gd name="T13" fmla="*/ 0 h 26"/>
                <a:gd name="T14" fmla="*/ 29 w 29"/>
                <a:gd name="T15" fmla="*/ 26 h 26"/>
              </a:gdLst>
              <a:ahLst/>
              <a:cxnLst>
                <a:cxn ang="T8">
                  <a:pos x="T0" y="T1"/>
                </a:cxn>
                <a:cxn ang="T9">
                  <a:pos x="T2" y="T3"/>
                </a:cxn>
                <a:cxn ang="T10">
                  <a:pos x="T4" y="T5"/>
                </a:cxn>
                <a:cxn ang="T11">
                  <a:pos x="T6" y="T7"/>
                </a:cxn>
              </a:cxnLst>
              <a:rect l="T12" t="T13" r="T14" b="T15"/>
              <a:pathLst>
                <a:path w="29" h="26">
                  <a:moveTo>
                    <a:pt x="0" y="0"/>
                  </a:moveTo>
                  <a:lnTo>
                    <a:pt x="13" y="11"/>
                  </a:lnTo>
                  <a:lnTo>
                    <a:pt x="28"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8926" name="Freeform 129"/>
            <p:cNvSpPr>
              <a:spLocks/>
            </p:cNvSpPr>
            <p:nvPr/>
          </p:nvSpPr>
          <p:spPr bwMode="auto">
            <a:xfrm>
              <a:off x="585" y="3105"/>
              <a:ext cx="28" cy="28"/>
            </a:xfrm>
            <a:custGeom>
              <a:avLst/>
              <a:gdLst>
                <a:gd name="T0" fmla="*/ 27 w 28"/>
                <a:gd name="T1" fmla="*/ 0 h 28"/>
                <a:gd name="T2" fmla="*/ 27 w 28"/>
                <a:gd name="T3" fmla="*/ 27 h 28"/>
                <a:gd name="T4" fmla="*/ 0 w 28"/>
                <a:gd name="T5" fmla="*/ 27 h 28"/>
                <a:gd name="T6" fmla="*/ 0 w 28"/>
                <a:gd name="T7" fmla="*/ 0 h 28"/>
                <a:gd name="T8" fmla="*/ 0 w 28"/>
                <a:gd name="T9" fmla="*/ 27 h 28"/>
                <a:gd name="T10" fmla="*/ 27 w 28"/>
                <a:gd name="T11" fmla="*/ 27 h 28"/>
                <a:gd name="T12" fmla="*/ 27 w 28"/>
                <a:gd name="T13" fmla="*/ 0 h 28"/>
                <a:gd name="T14" fmla="*/ 0 60000 65536"/>
                <a:gd name="T15" fmla="*/ 0 60000 65536"/>
                <a:gd name="T16" fmla="*/ 0 60000 65536"/>
                <a:gd name="T17" fmla="*/ 0 60000 65536"/>
                <a:gd name="T18" fmla="*/ 0 60000 65536"/>
                <a:gd name="T19" fmla="*/ 0 60000 65536"/>
                <a:gd name="T20" fmla="*/ 0 60000 65536"/>
                <a:gd name="T21" fmla="*/ 0 w 28"/>
                <a:gd name="T22" fmla="*/ 0 h 28"/>
                <a:gd name="T23" fmla="*/ 28 w 28"/>
                <a:gd name="T24" fmla="*/ 28 h 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8">
                  <a:moveTo>
                    <a:pt x="27" y="0"/>
                  </a:moveTo>
                  <a:lnTo>
                    <a:pt x="27" y="27"/>
                  </a:lnTo>
                  <a:lnTo>
                    <a:pt x="0" y="27"/>
                  </a:lnTo>
                  <a:lnTo>
                    <a:pt x="0" y="0"/>
                  </a:lnTo>
                  <a:lnTo>
                    <a:pt x="0" y="27"/>
                  </a:lnTo>
                  <a:lnTo>
                    <a:pt x="27" y="27"/>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8927" name="Freeform 130"/>
            <p:cNvSpPr>
              <a:spLocks/>
            </p:cNvSpPr>
            <p:nvPr/>
          </p:nvSpPr>
          <p:spPr bwMode="auto">
            <a:xfrm>
              <a:off x="583" y="3130"/>
              <a:ext cx="74" cy="28"/>
            </a:xfrm>
            <a:custGeom>
              <a:avLst/>
              <a:gdLst>
                <a:gd name="T0" fmla="*/ 0 w 74"/>
                <a:gd name="T1" fmla="*/ 9 h 28"/>
                <a:gd name="T2" fmla="*/ 6 w 74"/>
                <a:gd name="T3" fmla="*/ 9 h 28"/>
                <a:gd name="T4" fmla="*/ 10 w 74"/>
                <a:gd name="T5" fmla="*/ 7 h 28"/>
                <a:gd name="T6" fmla="*/ 20 w 74"/>
                <a:gd name="T7" fmla="*/ 2 h 28"/>
                <a:gd name="T8" fmla="*/ 25 w 74"/>
                <a:gd name="T9" fmla="*/ 0 h 28"/>
                <a:gd name="T10" fmla="*/ 28 w 74"/>
                <a:gd name="T11" fmla="*/ 0 h 28"/>
                <a:gd name="T12" fmla="*/ 32 w 74"/>
                <a:gd name="T13" fmla="*/ 0 h 28"/>
                <a:gd name="T14" fmla="*/ 41 w 74"/>
                <a:gd name="T15" fmla="*/ 0 h 28"/>
                <a:gd name="T16" fmla="*/ 46 w 74"/>
                <a:gd name="T17" fmla="*/ 0 h 28"/>
                <a:gd name="T18" fmla="*/ 50 w 74"/>
                <a:gd name="T19" fmla="*/ 1 h 28"/>
                <a:gd name="T20" fmla="*/ 52 w 74"/>
                <a:gd name="T21" fmla="*/ 2 h 28"/>
                <a:gd name="T22" fmla="*/ 58 w 74"/>
                <a:gd name="T23" fmla="*/ 5 h 28"/>
                <a:gd name="T24" fmla="*/ 63 w 74"/>
                <a:gd name="T25" fmla="*/ 7 h 28"/>
                <a:gd name="T26" fmla="*/ 65 w 74"/>
                <a:gd name="T27" fmla="*/ 7 h 28"/>
                <a:gd name="T28" fmla="*/ 65 w 74"/>
                <a:gd name="T29" fmla="*/ 8 h 28"/>
                <a:gd name="T30" fmla="*/ 71 w 74"/>
                <a:gd name="T31" fmla="*/ 9 h 28"/>
                <a:gd name="T32" fmla="*/ 73 w 74"/>
                <a:gd name="T33" fmla="*/ 10 h 28"/>
                <a:gd name="T34" fmla="*/ 73 w 74"/>
                <a:gd name="T35" fmla="*/ 14 h 28"/>
                <a:gd name="T36" fmla="*/ 70 w 74"/>
                <a:gd name="T37" fmla="*/ 14 h 28"/>
                <a:gd name="T38" fmla="*/ 70 w 74"/>
                <a:gd name="T39" fmla="*/ 15 h 28"/>
                <a:gd name="T40" fmla="*/ 68 w 74"/>
                <a:gd name="T41" fmla="*/ 17 h 28"/>
                <a:gd name="T42" fmla="*/ 63 w 74"/>
                <a:gd name="T43" fmla="*/ 17 h 28"/>
                <a:gd name="T44" fmla="*/ 61 w 74"/>
                <a:gd name="T45" fmla="*/ 18 h 28"/>
                <a:gd name="T46" fmla="*/ 58 w 74"/>
                <a:gd name="T47" fmla="*/ 18 h 28"/>
                <a:gd name="T48" fmla="*/ 47 w 74"/>
                <a:gd name="T49" fmla="*/ 17 h 28"/>
                <a:gd name="T50" fmla="*/ 41 w 74"/>
                <a:gd name="T51" fmla="*/ 18 h 28"/>
                <a:gd name="T52" fmla="*/ 35 w 74"/>
                <a:gd name="T53" fmla="*/ 21 h 28"/>
                <a:gd name="T54" fmla="*/ 30 w 74"/>
                <a:gd name="T55" fmla="*/ 22 h 28"/>
                <a:gd name="T56" fmla="*/ 25 w 74"/>
                <a:gd name="T57" fmla="*/ 24 h 28"/>
                <a:gd name="T58" fmla="*/ 20 w 74"/>
                <a:gd name="T59" fmla="*/ 27 h 28"/>
                <a:gd name="T60" fmla="*/ 16 w 74"/>
                <a:gd name="T61" fmla="*/ 27 h 28"/>
                <a:gd name="T62" fmla="*/ 8 w 74"/>
                <a:gd name="T63" fmla="*/ 25 h 28"/>
                <a:gd name="T64" fmla="*/ 2 w 74"/>
                <a:gd name="T65" fmla="*/ 27 h 28"/>
                <a:gd name="T66" fmla="*/ 0 w 74"/>
                <a:gd name="T67" fmla="*/ 9 h 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28"/>
                <a:gd name="T104" fmla="*/ 74 w 74"/>
                <a:gd name="T105" fmla="*/ 28 h 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28">
                  <a:moveTo>
                    <a:pt x="0" y="9"/>
                  </a:moveTo>
                  <a:lnTo>
                    <a:pt x="6" y="9"/>
                  </a:lnTo>
                  <a:lnTo>
                    <a:pt x="10" y="7"/>
                  </a:lnTo>
                  <a:lnTo>
                    <a:pt x="20" y="2"/>
                  </a:lnTo>
                  <a:lnTo>
                    <a:pt x="25" y="0"/>
                  </a:lnTo>
                  <a:lnTo>
                    <a:pt x="28" y="0"/>
                  </a:lnTo>
                  <a:lnTo>
                    <a:pt x="32" y="0"/>
                  </a:lnTo>
                  <a:lnTo>
                    <a:pt x="41" y="0"/>
                  </a:lnTo>
                  <a:lnTo>
                    <a:pt x="46" y="0"/>
                  </a:lnTo>
                  <a:lnTo>
                    <a:pt x="50" y="1"/>
                  </a:lnTo>
                  <a:lnTo>
                    <a:pt x="52" y="2"/>
                  </a:lnTo>
                  <a:lnTo>
                    <a:pt x="58" y="5"/>
                  </a:lnTo>
                  <a:lnTo>
                    <a:pt x="63" y="7"/>
                  </a:lnTo>
                  <a:lnTo>
                    <a:pt x="65" y="7"/>
                  </a:lnTo>
                  <a:lnTo>
                    <a:pt x="65" y="8"/>
                  </a:lnTo>
                  <a:lnTo>
                    <a:pt x="71" y="9"/>
                  </a:lnTo>
                  <a:lnTo>
                    <a:pt x="73" y="10"/>
                  </a:lnTo>
                  <a:lnTo>
                    <a:pt x="73" y="14"/>
                  </a:lnTo>
                  <a:lnTo>
                    <a:pt x="70" y="14"/>
                  </a:lnTo>
                  <a:lnTo>
                    <a:pt x="70" y="15"/>
                  </a:lnTo>
                  <a:lnTo>
                    <a:pt x="68" y="17"/>
                  </a:lnTo>
                  <a:lnTo>
                    <a:pt x="63" y="17"/>
                  </a:lnTo>
                  <a:lnTo>
                    <a:pt x="61" y="18"/>
                  </a:lnTo>
                  <a:lnTo>
                    <a:pt x="58" y="18"/>
                  </a:lnTo>
                  <a:lnTo>
                    <a:pt x="47" y="17"/>
                  </a:lnTo>
                  <a:lnTo>
                    <a:pt x="41" y="18"/>
                  </a:lnTo>
                  <a:lnTo>
                    <a:pt x="35" y="21"/>
                  </a:lnTo>
                  <a:lnTo>
                    <a:pt x="30" y="22"/>
                  </a:lnTo>
                  <a:lnTo>
                    <a:pt x="25" y="24"/>
                  </a:lnTo>
                  <a:lnTo>
                    <a:pt x="20" y="27"/>
                  </a:lnTo>
                  <a:lnTo>
                    <a:pt x="16" y="27"/>
                  </a:lnTo>
                  <a:lnTo>
                    <a:pt x="8" y="25"/>
                  </a:lnTo>
                  <a:lnTo>
                    <a:pt x="2" y="27"/>
                  </a:lnTo>
                  <a:lnTo>
                    <a:pt x="0" y="9"/>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8928" name="Freeform 131"/>
            <p:cNvSpPr>
              <a:spLocks/>
            </p:cNvSpPr>
            <p:nvPr/>
          </p:nvSpPr>
          <p:spPr bwMode="auto">
            <a:xfrm>
              <a:off x="636" y="3142"/>
              <a:ext cx="27" cy="1"/>
            </a:xfrm>
            <a:custGeom>
              <a:avLst/>
              <a:gdLst>
                <a:gd name="T0" fmla="*/ 26 w 27"/>
                <a:gd name="T1" fmla="*/ 0 h 1"/>
                <a:gd name="T2" fmla="*/ 20 w 27"/>
                <a:gd name="T3" fmla="*/ 0 h 1"/>
                <a:gd name="T4" fmla="*/ 10 w 27"/>
                <a:gd name="T5" fmla="*/ 0 h 1"/>
                <a:gd name="T6" fmla="*/ 0 w 27"/>
                <a:gd name="T7" fmla="*/ 0 h 1"/>
                <a:gd name="T8" fmla="*/ 3 w 27"/>
                <a:gd name="T9" fmla="*/ 0 h 1"/>
                <a:gd name="T10" fmla="*/ 13 w 27"/>
                <a:gd name="T11" fmla="*/ 0 h 1"/>
                <a:gd name="T12" fmla="*/ 20 w 27"/>
                <a:gd name="T13" fmla="*/ 0 h 1"/>
                <a:gd name="T14" fmla="*/ 22 w 27"/>
                <a:gd name="T15" fmla="*/ 0 h 1"/>
                <a:gd name="T16" fmla="*/ 26 w 27"/>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1"/>
                <a:gd name="T29" fmla="*/ 27 w 27"/>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1">
                  <a:moveTo>
                    <a:pt x="26" y="0"/>
                  </a:moveTo>
                  <a:lnTo>
                    <a:pt x="20" y="0"/>
                  </a:lnTo>
                  <a:lnTo>
                    <a:pt x="10" y="0"/>
                  </a:lnTo>
                  <a:lnTo>
                    <a:pt x="0" y="0"/>
                  </a:lnTo>
                  <a:lnTo>
                    <a:pt x="3" y="0"/>
                  </a:lnTo>
                  <a:lnTo>
                    <a:pt x="13" y="0"/>
                  </a:lnTo>
                  <a:lnTo>
                    <a:pt x="20" y="0"/>
                  </a:lnTo>
                  <a:lnTo>
                    <a:pt x="22"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8929" name="Freeform 132"/>
            <p:cNvSpPr>
              <a:spLocks/>
            </p:cNvSpPr>
            <p:nvPr/>
          </p:nvSpPr>
          <p:spPr bwMode="auto">
            <a:xfrm>
              <a:off x="643" y="3133"/>
              <a:ext cx="28" cy="1"/>
            </a:xfrm>
            <a:custGeom>
              <a:avLst/>
              <a:gdLst>
                <a:gd name="T0" fmla="*/ 23 w 28"/>
                <a:gd name="T1" fmla="*/ 0 h 1"/>
                <a:gd name="T2" fmla="*/ 27 w 28"/>
                <a:gd name="T3" fmla="*/ 0 h 1"/>
                <a:gd name="T4" fmla="*/ 17 w 28"/>
                <a:gd name="T5" fmla="*/ 0 h 1"/>
                <a:gd name="T6" fmla="*/ 8 w 28"/>
                <a:gd name="T7" fmla="*/ 0 h 1"/>
                <a:gd name="T8" fmla="*/ 1 w 28"/>
                <a:gd name="T9" fmla="*/ 0 h 1"/>
                <a:gd name="T10" fmla="*/ 0 w 28"/>
                <a:gd name="T11" fmla="*/ 0 h 1"/>
                <a:gd name="T12" fmla="*/ 8 w 28"/>
                <a:gd name="T13" fmla="*/ 0 h 1"/>
                <a:gd name="T14" fmla="*/ 17 w 28"/>
                <a:gd name="T15" fmla="*/ 0 h 1"/>
                <a:gd name="T16" fmla="*/ 23 w 28"/>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1"/>
                <a:gd name="T29" fmla="*/ 28 w 28"/>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1">
                  <a:moveTo>
                    <a:pt x="23" y="0"/>
                  </a:moveTo>
                  <a:lnTo>
                    <a:pt x="27" y="0"/>
                  </a:lnTo>
                  <a:lnTo>
                    <a:pt x="17" y="0"/>
                  </a:lnTo>
                  <a:lnTo>
                    <a:pt x="8" y="0"/>
                  </a:lnTo>
                  <a:lnTo>
                    <a:pt x="1" y="0"/>
                  </a:lnTo>
                  <a:lnTo>
                    <a:pt x="0" y="0"/>
                  </a:lnTo>
                  <a:lnTo>
                    <a:pt x="8" y="0"/>
                  </a:lnTo>
                  <a:lnTo>
                    <a:pt x="17" y="0"/>
                  </a:lnTo>
                  <a:lnTo>
                    <a:pt x="23" y="0"/>
                  </a:lnTo>
                </a:path>
              </a:pathLst>
            </a:custGeom>
            <a:solidFill>
              <a:srgbClr val="402000"/>
            </a:solidFill>
            <a:ln w="9525" cap="rnd">
              <a:noFill/>
              <a:round/>
              <a:headEnd type="none" w="sm" len="sm"/>
              <a:tailEnd type="none" w="sm" len="sm"/>
            </a:ln>
          </p:spPr>
          <p:txBody>
            <a:bodyPr/>
            <a:lstStyle/>
            <a:p>
              <a:endParaRPr lang="es-ES"/>
            </a:p>
          </p:txBody>
        </p:sp>
        <p:sp>
          <p:nvSpPr>
            <p:cNvPr id="108930" name="Freeform 133"/>
            <p:cNvSpPr>
              <a:spLocks/>
            </p:cNvSpPr>
            <p:nvPr/>
          </p:nvSpPr>
          <p:spPr bwMode="auto">
            <a:xfrm>
              <a:off x="609" y="3133"/>
              <a:ext cx="28" cy="1"/>
            </a:xfrm>
            <a:custGeom>
              <a:avLst/>
              <a:gdLst>
                <a:gd name="T0" fmla="*/ 27 w 28"/>
                <a:gd name="T1" fmla="*/ 0 h 1"/>
                <a:gd name="T2" fmla="*/ 0 w 28"/>
                <a:gd name="T3" fmla="*/ 0 h 1"/>
                <a:gd name="T4" fmla="*/ 27 w 28"/>
                <a:gd name="T5" fmla="*/ 0 h 1"/>
                <a:gd name="T6" fmla="*/ 0 60000 65536"/>
                <a:gd name="T7" fmla="*/ 0 60000 65536"/>
                <a:gd name="T8" fmla="*/ 0 60000 65536"/>
                <a:gd name="T9" fmla="*/ 0 w 28"/>
                <a:gd name="T10" fmla="*/ 0 h 1"/>
                <a:gd name="T11" fmla="*/ 28 w 28"/>
                <a:gd name="T12" fmla="*/ 1 h 1"/>
              </a:gdLst>
              <a:ahLst/>
              <a:cxnLst>
                <a:cxn ang="T6">
                  <a:pos x="T0" y="T1"/>
                </a:cxn>
                <a:cxn ang="T7">
                  <a:pos x="T2" y="T3"/>
                </a:cxn>
                <a:cxn ang="T8">
                  <a:pos x="T4" y="T5"/>
                </a:cxn>
              </a:cxnLst>
              <a:rect l="T9" t="T10" r="T11" b="T12"/>
              <a:pathLst>
                <a:path w="28" h="1">
                  <a:moveTo>
                    <a:pt x="27" y="0"/>
                  </a:moveTo>
                  <a:lnTo>
                    <a:pt x="0" y="0"/>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8931" name="Freeform 134"/>
            <p:cNvSpPr>
              <a:spLocks/>
            </p:cNvSpPr>
            <p:nvPr/>
          </p:nvSpPr>
          <p:spPr bwMode="auto">
            <a:xfrm>
              <a:off x="595" y="3135"/>
              <a:ext cx="28" cy="27"/>
            </a:xfrm>
            <a:custGeom>
              <a:avLst/>
              <a:gdLst>
                <a:gd name="T0" fmla="*/ 27 w 28"/>
                <a:gd name="T1" fmla="*/ 0 h 27"/>
                <a:gd name="T2" fmla="*/ 12 w 28"/>
                <a:gd name="T3" fmla="*/ 11 h 27"/>
                <a:gd name="T4" fmla="*/ 0 w 28"/>
                <a:gd name="T5" fmla="*/ 26 h 27"/>
                <a:gd name="T6" fmla="*/ 10 w 28"/>
                <a:gd name="T7" fmla="*/ 11 h 27"/>
                <a:gd name="T8" fmla="*/ 27 w 28"/>
                <a:gd name="T9" fmla="*/ 0 h 27"/>
                <a:gd name="T10" fmla="*/ 0 60000 65536"/>
                <a:gd name="T11" fmla="*/ 0 60000 65536"/>
                <a:gd name="T12" fmla="*/ 0 60000 65536"/>
                <a:gd name="T13" fmla="*/ 0 60000 65536"/>
                <a:gd name="T14" fmla="*/ 0 60000 65536"/>
                <a:gd name="T15" fmla="*/ 0 w 28"/>
                <a:gd name="T16" fmla="*/ 0 h 27"/>
                <a:gd name="T17" fmla="*/ 28 w 28"/>
                <a:gd name="T18" fmla="*/ 27 h 27"/>
              </a:gdLst>
              <a:ahLst/>
              <a:cxnLst>
                <a:cxn ang="T10">
                  <a:pos x="T0" y="T1"/>
                </a:cxn>
                <a:cxn ang="T11">
                  <a:pos x="T2" y="T3"/>
                </a:cxn>
                <a:cxn ang="T12">
                  <a:pos x="T4" y="T5"/>
                </a:cxn>
                <a:cxn ang="T13">
                  <a:pos x="T6" y="T7"/>
                </a:cxn>
                <a:cxn ang="T14">
                  <a:pos x="T8" y="T9"/>
                </a:cxn>
              </a:cxnLst>
              <a:rect l="T15" t="T16" r="T17" b="T18"/>
              <a:pathLst>
                <a:path w="28" h="27">
                  <a:moveTo>
                    <a:pt x="27" y="0"/>
                  </a:moveTo>
                  <a:lnTo>
                    <a:pt x="12" y="11"/>
                  </a:lnTo>
                  <a:lnTo>
                    <a:pt x="0" y="26"/>
                  </a:lnTo>
                  <a:lnTo>
                    <a:pt x="10" y="11"/>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8932" name="Freeform 135"/>
            <p:cNvSpPr>
              <a:spLocks/>
            </p:cNvSpPr>
            <p:nvPr/>
          </p:nvSpPr>
          <p:spPr bwMode="auto">
            <a:xfrm>
              <a:off x="421" y="3194"/>
              <a:ext cx="233" cy="180"/>
            </a:xfrm>
            <a:custGeom>
              <a:avLst/>
              <a:gdLst>
                <a:gd name="T0" fmla="*/ 186 w 233"/>
                <a:gd name="T1" fmla="*/ 119 h 180"/>
                <a:gd name="T2" fmla="*/ 183 w 233"/>
                <a:gd name="T3" fmla="*/ 174 h 180"/>
                <a:gd name="T4" fmla="*/ 199 w 233"/>
                <a:gd name="T5" fmla="*/ 179 h 180"/>
                <a:gd name="T6" fmla="*/ 211 w 233"/>
                <a:gd name="T7" fmla="*/ 179 h 180"/>
                <a:gd name="T8" fmla="*/ 222 w 233"/>
                <a:gd name="T9" fmla="*/ 175 h 180"/>
                <a:gd name="T10" fmla="*/ 228 w 233"/>
                <a:gd name="T11" fmla="*/ 124 h 180"/>
                <a:gd name="T12" fmla="*/ 229 w 233"/>
                <a:gd name="T13" fmla="*/ 91 h 180"/>
                <a:gd name="T14" fmla="*/ 229 w 233"/>
                <a:gd name="T15" fmla="*/ 79 h 180"/>
                <a:gd name="T16" fmla="*/ 232 w 233"/>
                <a:gd name="T17" fmla="*/ 68 h 180"/>
                <a:gd name="T18" fmla="*/ 232 w 233"/>
                <a:gd name="T19" fmla="*/ 62 h 180"/>
                <a:gd name="T20" fmla="*/ 228 w 233"/>
                <a:gd name="T21" fmla="*/ 53 h 180"/>
                <a:gd name="T22" fmla="*/ 218 w 233"/>
                <a:gd name="T23" fmla="*/ 43 h 180"/>
                <a:gd name="T24" fmla="*/ 206 w 233"/>
                <a:gd name="T25" fmla="*/ 40 h 180"/>
                <a:gd name="T26" fmla="*/ 178 w 233"/>
                <a:gd name="T27" fmla="*/ 29 h 180"/>
                <a:gd name="T28" fmla="*/ 137 w 233"/>
                <a:gd name="T29" fmla="*/ 20 h 180"/>
                <a:gd name="T30" fmla="*/ 130 w 233"/>
                <a:gd name="T31" fmla="*/ 20 h 180"/>
                <a:gd name="T32" fmla="*/ 125 w 233"/>
                <a:gd name="T33" fmla="*/ 20 h 180"/>
                <a:gd name="T34" fmla="*/ 123 w 233"/>
                <a:gd name="T35" fmla="*/ 18 h 180"/>
                <a:gd name="T36" fmla="*/ 119 w 233"/>
                <a:gd name="T37" fmla="*/ 16 h 180"/>
                <a:gd name="T38" fmla="*/ 118 w 233"/>
                <a:gd name="T39" fmla="*/ 17 h 180"/>
                <a:gd name="T40" fmla="*/ 116 w 233"/>
                <a:gd name="T41" fmla="*/ 17 h 180"/>
                <a:gd name="T42" fmla="*/ 113 w 233"/>
                <a:gd name="T43" fmla="*/ 13 h 180"/>
                <a:gd name="T44" fmla="*/ 109 w 233"/>
                <a:gd name="T45" fmla="*/ 10 h 180"/>
                <a:gd name="T46" fmla="*/ 108 w 233"/>
                <a:gd name="T47" fmla="*/ 10 h 180"/>
                <a:gd name="T48" fmla="*/ 103 w 233"/>
                <a:gd name="T49" fmla="*/ 10 h 180"/>
                <a:gd name="T50" fmla="*/ 103 w 233"/>
                <a:gd name="T51" fmla="*/ 8 h 180"/>
                <a:gd name="T52" fmla="*/ 98 w 233"/>
                <a:gd name="T53" fmla="*/ 0 h 180"/>
                <a:gd name="T54" fmla="*/ 6 w 233"/>
                <a:gd name="T55" fmla="*/ 0 h 180"/>
                <a:gd name="T56" fmla="*/ 6 w 233"/>
                <a:gd name="T57" fmla="*/ 9 h 180"/>
                <a:gd name="T58" fmla="*/ 2 w 233"/>
                <a:gd name="T59" fmla="*/ 18 h 180"/>
                <a:gd name="T60" fmla="*/ 1 w 233"/>
                <a:gd name="T61" fmla="*/ 24 h 180"/>
                <a:gd name="T62" fmla="*/ 0 w 233"/>
                <a:gd name="T63" fmla="*/ 31 h 180"/>
                <a:gd name="T64" fmla="*/ 0 w 233"/>
                <a:gd name="T65" fmla="*/ 43 h 180"/>
                <a:gd name="T66" fmla="*/ 0 w 233"/>
                <a:gd name="T67" fmla="*/ 50 h 180"/>
                <a:gd name="T68" fmla="*/ 2 w 233"/>
                <a:gd name="T69" fmla="*/ 56 h 180"/>
                <a:gd name="T70" fmla="*/ 6 w 233"/>
                <a:gd name="T71" fmla="*/ 62 h 180"/>
                <a:gd name="T72" fmla="*/ 10 w 233"/>
                <a:gd name="T73" fmla="*/ 64 h 180"/>
                <a:gd name="T74" fmla="*/ 18 w 233"/>
                <a:gd name="T75" fmla="*/ 65 h 180"/>
                <a:gd name="T76" fmla="*/ 27 w 233"/>
                <a:gd name="T77" fmla="*/ 68 h 180"/>
                <a:gd name="T78" fmla="*/ 31 w 233"/>
                <a:gd name="T79" fmla="*/ 73 h 180"/>
                <a:gd name="T80" fmla="*/ 35 w 233"/>
                <a:gd name="T81" fmla="*/ 76 h 180"/>
                <a:gd name="T82" fmla="*/ 43 w 233"/>
                <a:gd name="T83" fmla="*/ 79 h 180"/>
                <a:gd name="T84" fmla="*/ 52 w 233"/>
                <a:gd name="T85" fmla="*/ 83 h 180"/>
                <a:gd name="T86" fmla="*/ 66 w 233"/>
                <a:gd name="T87" fmla="*/ 84 h 180"/>
                <a:gd name="T88" fmla="*/ 79 w 233"/>
                <a:gd name="T89" fmla="*/ 84 h 180"/>
                <a:gd name="T90" fmla="*/ 88 w 233"/>
                <a:gd name="T91" fmla="*/ 83 h 180"/>
                <a:gd name="T92" fmla="*/ 96 w 233"/>
                <a:gd name="T93" fmla="*/ 83 h 180"/>
                <a:gd name="T94" fmla="*/ 103 w 233"/>
                <a:gd name="T95" fmla="*/ 86 h 180"/>
                <a:gd name="T96" fmla="*/ 116 w 233"/>
                <a:gd name="T97" fmla="*/ 86 h 180"/>
                <a:gd name="T98" fmla="*/ 166 w 233"/>
                <a:gd name="T99" fmla="*/ 89 h 180"/>
                <a:gd name="T100" fmla="*/ 177 w 233"/>
                <a:gd name="T101" fmla="*/ 91 h 180"/>
                <a:gd name="T102" fmla="*/ 178 w 233"/>
                <a:gd name="T103" fmla="*/ 93 h 180"/>
                <a:gd name="T104" fmla="*/ 186 w 233"/>
                <a:gd name="T105" fmla="*/ 94 h 180"/>
                <a:gd name="T106" fmla="*/ 183 w 233"/>
                <a:gd name="T107" fmla="*/ 99 h 180"/>
                <a:gd name="T108" fmla="*/ 186 w 233"/>
                <a:gd name="T109" fmla="*/ 104 h 180"/>
                <a:gd name="T110" fmla="*/ 186 w 233"/>
                <a:gd name="T111" fmla="*/ 119 h 18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3"/>
                <a:gd name="T169" fmla="*/ 0 h 180"/>
                <a:gd name="T170" fmla="*/ 233 w 233"/>
                <a:gd name="T171" fmla="*/ 180 h 18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3" h="180">
                  <a:moveTo>
                    <a:pt x="186" y="119"/>
                  </a:moveTo>
                  <a:lnTo>
                    <a:pt x="183" y="174"/>
                  </a:lnTo>
                  <a:lnTo>
                    <a:pt x="199" y="179"/>
                  </a:lnTo>
                  <a:lnTo>
                    <a:pt x="211" y="179"/>
                  </a:lnTo>
                  <a:lnTo>
                    <a:pt x="222" y="175"/>
                  </a:lnTo>
                  <a:lnTo>
                    <a:pt x="228" y="124"/>
                  </a:lnTo>
                  <a:lnTo>
                    <a:pt x="229" y="91"/>
                  </a:lnTo>
                  <a:lnTo>
                    <a:pt x="229" y="79"/>
                  </a:lnTo>
                  <a:lnTo>
                    <a:pt x="232" y="68"/>
                  </a:lnTo>
                  <a:lnTo>
                    <a:pt x="232" y="62"/>
                  </a:lnTo>
                  <a:lnTo>
                    <a:pt x="228" y="53"/>
                  </a:lnTo>
                  <a:lnTo>
                    <a:pt x="218" y="43"/>
                  </a:lnTo>
                  <a:lnTo>
                    <a:pt x="206" y="40"/>
                  </a:lnTo>
                  <a:lnTo>
                    <a:pt x="178" y="29"/>
                  </a:lnTo>
                  <a:lnTo>
                    <a:pt x="137" y="20"/>
                  </a:lnTo>
                  <a:lnTo>
                    <a:pt x="130" y="20"/>
                  </a:lnTo>
                  <a:lnTo>
                    <a:pt x="125" y="20"/>
                  </a:lnTo>
                  <a:lnTo>
                    <a:pt x="123" y="18"/>
                  </a:lnTo>
                  <a:lnTo>
                    <a:pt x="119" y="16"/>
                  </a:lnTo>
                  <a:lnTo>
                    <a:pt x="118" y="17"/>
                  </a:lnTo>
                  <a:lnTo>
                    <a:pt x="116" y="17"/>
                  </a:lnTo>
                  <a:lnTo>
                    <a:pt x="113" y="13"/>
                  </a:lnTo>
                  <a:lnTo>
                    <a:pt x="109" y="10"/>
                  </a:lnTo>
                  <a:lnTo>
                    <a:pt x="108" y="10"/>
                  </a:lnTo>
                  <a:lnTo>
                    <a:pt x="103" y="10"/>
                  </a:lnTo>
                  <a:lnTo>
                    <a:pt x="103" y="8"/>
                  </a:lnTo>
                  <a:lnTo>
                    <a:pt x="98" y="0"/>
                  </a:lnTo>
                  <a:lnTo>
                    <a:pt x="6" y="0"/>
                  </a:lnTo>
                  <a:lnTo>
                    <a:pt x="6" y="9"/>
                  </a:lnTo>
                  <a:lnTo>
                    <a:pt x="2" y="18"/>
                  </a:lnTo>
                  <a:lnTo>
                    <a:pt x="1" y="24"/>
                  </a:lnTo>
                  <a:lnTo>
                    <a:pt x="0" y="31"/>
                  </a:lnTo>
                  <a:lnTo>
                    <a:pt x="0" y="43"/>
                  </a:lnTo>
                  <a:lnTo>
                    <a:pt x="0" y="50"/>
                  </a:lnTo>
                  <a:lnTo>
                    <a:pt x="2" y="56"/>
                  </a:lnTo>
                  <a:lnTo>
                    <a:pt x="6" y="62"/>
                  </a:lnTo>
                  <a:lnTo>
                    <a:pt x="10" y="64"/>
                  </a:lnTo>
                  <a:lnTo>
                    <a:pt x="18" y="65"/>
                  </a:lnTo>
                  <a:lnTo>
                    <a:pt x="27" y="68"/>
                  </a:lnTo>
                  <a:lnTo>
                    <a:pt x="31" y="73"/>
                  </a:lnTo>
                  <a:lnTo>
                    <a:pt x="35" y="76"/>
                  </a:lnTo>
                  <a:lnTo>
                    <a:pt x="43" y="79"/>
                  </a:lnTo>
                  <a:lnTo>
                    <a:pt x="52" y="83"/>
                  </a:lnTo>
                  <a:lnTo>
                    <a:pt x="66" y="84"/>
                  </a:lnTo>
                  <a:lnTo>
                    <a:pt x="79" y="84"/>
                  </a:lnTo>
                  <a:lnTo>
                    <a:pt x="88" y="83"/>
                  </a:lnTo>
                  <a:lnTo>
                    <a:pt x="96" y="83"/>
                  </a:lnTo>
                  <a:lnTo>
                    <a:pt x="103" y="86"/>
                  </a:lnTo>
                  <a:lnTo>
                    <a:pt x="116" y="86"/>
                  </a:lnTo>
                  <a:lnTo>
                    <a:pt x="166" y="89"/>
                  </a:lnTo>
                  <a:lnTo>
                    <a:pt x="177" y="91"/>
                  </a:lnTo>
                  <a:lnTo>
                    <a:pt x="178" y="93"/>
                  </a:lnTo>
                  <a:lnTo>
                    <a:pt x="186" y="94"/>
                  </a:lnTo>
                  <a:lnTo>
                    <a:pt x="183" y="99"/>
                  </a:lnTo>
                  <a:lnTo>
                    <a:pt x="186" y="104"/>
                  </a:lnTo>
                  <a:lnTo>
                    <a:pt x="186" y="119"/>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8933" name="Freeform 136"/>
            <p:cNvSpPr>
              <a:spLocks/>
            </p:cNvSpPr>
            <p:nvPr/>
          </p:nvSpPr>
          <p:spPr bwMode="auto">
            <a:xfrm>
              <a:off x="432" y="3205"/>
              <a:ext cx="222" cy="166"/>
            </a:xfrm>
            <a:custGeom>
              <a:avLst/>
              <a:gdLst>
                <a:gd name="T0" fmla="*/ 6 w 222"/>
                <a:gd name="T1" fmla="*/ 8 h 166"/>
                <a:gd name="T2" fmla="*/ 0 w 222"/>
                <a:gd name="T3" fmla="*/ 19 h 166"/>
                <a:gd name="T4" fmla="*/ 5 w 222"/>
                <a:gd name="T5" fmla="*/ 50 h 166"/>
                <a:gd name="T6" fmla="*/ 17 w 222"/>
                <a:gd name="T7" fmla="*/ 50 h 166"/>
                <a:gd name="T8" fmla="*/ 30 w 222"/>
                <a:gd name="T9" fmla="*/ 61 h 166"/>
                <a:gd name="T10" fmla="*/ 61 w 222"/>
                <a:gd name="T11" fmla="*/ 69 h 166"/>
                <a:gd name="T12" fmla="*/ 91 w 222"/>
                <a:gd name="T13" fmla="*/ 69 h 166"/>
                <a:gd name="T14" fmla="*/ 80 w 222"/>
                <a:gd name="T15" fmla="*/ 58 h 166"/>
                <a:gd name="T16" fmla="*/ 93 w 222"/>
                <a:gd name="T17" fmla="*/ 69 h 166"/>
                <a:gd name="T18" fmla="*/ 108 w 222"/>
                <a:gd name="T19" fmla="*/ 71 h 166"/>
                <a:gd name="T20" fmla="*/ 98 w 222"/>
                <a:gd name="T21" fmla="*/ 63 h 166"/>
                <a:gd name="T22" fmla="*/ 115 w 222"/>
                <a:gd name="T23" fmla="*/ 72 h 166"/>
                <a:gd name="T24" fmla="*/ 165 w 222"/>
                <a:gd name="T25" fmla="*/ 79 h 166"/>
                <a:gd name="T26" fmla="*/ 179 w 222"/>
                <a:gd name="T27" fmla="*/ 83 h 166"/>
                <a:gd name="T28" fmla="*/ 191 w 222"/>
                <a:gd name="T29" fmla="*/ 79 h 166"/>
                <a:gd name="T30" fmla="*/ 179 w 222"/>
                <a:gd name="T31" fmla="*/ 85 h 166"/>
                <a:gd name="T32" fmla="*/ 179 w 222"/>
                <a:gd name="T33" fmla="*/ 94 h 166"/>
                <a:gd name="T34" fmla="*/ 192 w 222"/>
                <a:gd name="T35" fmla="*/ 165 h 166"/>
                <a:gd name="T36" fmla="*/ 217 w 222"/>
                <a:gd name="T37" fmla="*/ 107 h 166"/>
                <a:gd name="T38" fmla="*/ 221 w 222"/>
                <a:gd name="T39" fmla="*/ 60 h 166"/>
                <a:gd name="T40" fmla="*/ 213 w 222"/>
                <a:gd name="T41" fmla="*/ 42 h 166"/>
                <a:gd name="T42" fmla="*/ 187 w 222"/>
                <a:gd name="T43" fmla="*/ 28 h 166"/>
                <a:gd name="T44" fmla="*/ 133 w 222"/>
                <a:gd name="T45" fmla="*/ 12 h 166"/>
                <a:gd name="T46" fmla="*/ 113 w 222"/>
                <a:gd name="T47" fmla="*/ 19 h 166"/>
                <a:gd name="T48" fmla="*/ 105 w 222"/>
                <a:gd name="T49" fmla="*/ 20 h 166"/>
                <a:gd name="T50" fmla="*/ 115 w 222"/>
                <a:gd name="T51" fmla="*/ 11 h 166"/>
                <a:gd name="T52" fmla="*/ 110 w 222"/>
                <a:gd name="T53" fmla="*/ 9 h 166"/>
                <a:gd name="T54" fmla="*/ 103 w 222"/>
                <a:gd name="T55" fmla="*/ 14 h 166"/>
                <a:gd name="T56" fmla="*/ 103 w 222"/>
                <a:gd name="T57" fmla="*/ 11 h 166"/>
                <a:gd name="T58" fmla="*/ 104 w 222"/>
                <a:gd name="T59" fmla="*/ 6 h 166"/>
                <a:gd name="T60" fmla="*/ 91 w 222"/>
                <a:gd name="T61" fmla="*/ 9 h 166"/>
                <a:gd name="T62" fmla="*/ 92 w 222"/>
                <a:gd name="T63" fmla="*/ 5 h 166"/>
                <a:gd name="T64" fmla="*/ 87 w 222"/>
                <a:gd name="T65" fmla="*/ 0 h 166"/>
                <a:gd name="T66" fmla="*/ 75 w 222"/>
                <a:gd name="T67" fmla="*/ 7 h 166"/>
                <a:gd name="T68" fmla="*/ 56 w 222"/>
                <a:gd name="T69" fmla="*/ 3 h 166"/>
                <a:gd name="T70" fmla="*/ 50 w 222"/>
                <a:gd name="T71" fmla="*/ 9 h 166"/>
                <a:gd name="T72" fmla="*/ 30 w 222"/>
                <a:gd name="T73" fmla="*/ 11 h 166"/>
                <a:gd name="T74" fmla="*/ 26 w 222"/>
                <a:gd name="T75" fmla="*/ 5 h 166"/>
                <a:gd name="T76" fmla="*/ 18 w 222"/>
                <a:gd name="T77" fmla="*/ 11 h 166"/>
                <a:gd name="T78" fmla="*/ 9 w 222"/>
                <a:gd name="T79" fmla="*/ 3 h 16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2"/>
                <a:gd name="T121" fmla="*/ 0 h 166"/>
                <a:gd name="T122" fmla="*/ 222 w 222"/>
                <a:gd name="T123" fmla="*/ 166 h 16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2" h="166">
                  <a:moveTo>
                    <a:pt x="6" y="1"/>
                  </a:moveTo>
                  <a:lnTo>
                    <a:pt x="6" y="8"/>
                  </a:lnTo>
                  <a:lnTo>
                    <a:pt x="2" y="6"/>
                  </a:lnTo>
                  <a:lnTo>
                    <a:pt x="0" y="19"/>
                  </a:lnTo>
                  <a:lnTo>
                    <a:pt x="0" y="34"/>
                  </a:lnTo>
                  <a:lnTo>
                    <a:pt x="5" y="50"/>
                  </a:lnTo>
                  <a:lnTo>
                    <a:pt x="18" y="54"/>
                  </a:lnTo>
                  <a:lnTo>
                    <a:pt x="17" y="50"/>
                  </a:lnTo>
                  <a:lnTo>
                    <a:pt x="24" y="56"/>
                  </a:lnTo>
                  <a:lnTo>
                    <a:pt x="30" y="61"/>
                  </a:lnTo>
                  <a:lnTo>
                    <a:pt x="44" y="68"/>
                  </a:lnTo>
                  <a:lnTo>
                    <a:pt x="61" y="69"/>
                  </a:lnTo>
                  <a:lnTo>
                    <a:pt x="82" y="70"/>
                  </a:lnTo>
                  <a:lnTo>
                    <a:pt x="91" y="69"/>
                  </a:lnTo>
                  <a:lnTo>
                    <a:pt x="83" y="67"/>
                  </a:lnTo>
                  <a:lnTo>
                    <a:pt x="80" y="58"/>
                  </a:lnTo>
                  <a:lnTo>
                    <a:pt x="85" y="64"/>
                  </a:lnTo>
                  <a:lnTo>
                    <a:pt x="93" y="69"/>
                  </a:lnTo>
                  <a:lnTo>
                    <a:pt x="101" y="72"/>
                  </a:lnTo>
                  <a:lnTo>
                    <a:pt x="108" y="71"/>
                  </a:lnTo>
                  <a:lnTo>
                    <a:pt x="103" y="68"/>
                  </a:lnTo>
                  <a:lnTo>
                    <a:pt x="98" y="63"/>
                  </a:lnTo>
                  <a:lnTo>
                    <a:pt x="105" y="68"/>
                  </a:lnTo>
                  <a:lnTo>
                    <a:pt x="115" y="72"/>
                  </a:lnTo>
                  <a:lnTo>
                    <a:pt x="139" y="75"/>
                  </a:lnTo>
                  <a:lnTo>
                    <a:pt x="165" y="79"/>
                  </a:lnTo>
                  <a:lnTo>
                    <a:pt x="176" y="82"/>
                  </a:lnTo>
                  <a:lnTo>
                    <a:pt x="179" y="83"/>
                  </a:lnTo>
                  <a:lnTo>
                    <a:pt x="182" y="80"/>
                  </a:lnTo>
                  <a:lnTo>
                    <a:pt x="191" y="79"/>
                  </a:lnTo>
                  <a:lnTo>
                    <a:pt x="187" y="83"/>
                  </a:lnTo>
                  <a:lnTo>
                    <a:pt x="179" y="85"/>
                  </a:lnTo>
                  <a:lnTo>
                    <a:pt x="177" y="87"/>
                  </a:lnTo>
                  <a:lnTo>
                    <a:pt x="179" y="94"/>
                  </a:lnTo>
                  <a:lnTo>
                    <a:pt x="179" y="160"/>
                  </a:lnTo>
                  <a:lnTo>
                    <a:pt x="192" y="165"/>
                  </a:lnTo>
                  <a:lnTo>
                    <a:pt x="210" y="162"/>
                  </a:lnTo>
                  <a:lnTo>
                    <a:pt x="217" y="107"/>
                  </a:lnTo>
                  <a:lnTo>
                    <a:pt x="216" y="78"/>
                  </a:lnTo>
                  <a:lnTo>
                    <a:pt x="221" y="60"/>
                  </a:lnTo>
                  <a:lnTo>
                    <a:pt x="219" y="50"/>
                  </a:lnTo>
                  <a:lnTo>
                    <a:pt x="213" y="42"/>
                  </a:lnTo>
                  <a:lnTo>
                    <a:pt x="206" y="36"/>
                  </a:lnTo>
                  <a:lnTo>
                    <a:pt x="187" y="28"/>
                  </a:lnTo>
                  <a:lnTo>
                    <a:pt x="165" y="20"/>
                  </a:lnTo>
                  <a:lnTo>
                    <a:pt x="133" y="12"/>
                  </a:lnTo>
                  <a:lnTo>
                    <a:pt x="119" y="11"/>
                  </a:lnTo>
                  <a:lnTo>
                    <a:pt x="113" y="19"/>
                  </a:lnTo>
                  <a:lnTo>
                    <a:pt x="96" y="27"/>
                  </a:lnTo>
                  <a:lnTo>
                    <a:pt x="105" y="20"/>
                  </a:lnTo>
                  <a:lnTo>
                    <a:pt x="113" y="17"/>
                  </a:lnTo>
                  <a:lnTo>
                    <a:pt x="115" y="11"/>
                  </a:lnTo>
                  <a:lnTo>
                    <a:pt x="115" y="9"/>
                  </a:lnTo>
                  <a:lnTo>
                    <a:pt x="110" y="9"/>
                  </a:lnTo>
                  <a:lnTo>
                    <a:pt x="105" y="11"/>
                  </a:lnTo>
                  <a:lnTo>
                    <a:pt x="103" y="14"/>
                  </a:lnTo>
                  <a:lnTo>
                    <a:pt x="95" y="18"/>
                  </a:lnTo>
                  <a:lnTo>
                    <a:pt x="103" y="11"/>
                  </a:lnTo>
                  <a:lnTo>
                    <a:pt x="105" y="8"/>
                  </a:lnTo>
                  <a:lnTo>
                    <a:pt x="104" y="6"/>
                  </a:lnTo>
                  <a:lnTo>
                    <a:pt x="98" y="3"/>
                  </a:lnTo>
                  <a:lnTo>
                    <a:pt x="91" y="9"/>
                  </a:lnTo>
                  <a:lnTo>
                    <a:pt x="83" y="13"/>
                  </a:lnTo>
                  <a:lnTo>
                    <a:pt x="92" y="5"/>
                  </a:lnTo>
                  <a:lnTo>
                    <a:pt x="94" y="0"/>
                  </a:lnTo>
                  <a:lnTo>
                    <a:pt x="87" y="0"/>
                  </a:lnTo>
                  <a:lnTo>
                    <a:pt x="82" y="3"/>
                  </a:lnTo>
                  <a:lnTo>
                    <a:pt x="75" y="7"/>
                  </a:lnTo>
                  <a:lnTo>
                    <a:pt x="56" y="9"/>
                  </a:lnTo>
                  <a:lnTo>
                    <a:pt x="56" y="3"/>
                  </a:lnTo>
                  <a:lnTo>
                    <a:pt x="50" y="1"/>
                  </a:lnTo>
                  <a:lnTo>
                    <a:pt x="50" y="9"/>
                  </a:lnTo>
                  <a:lnTo>
                    <a:pt x="44" y="9"/>
                  </a:lnTo>
                  <a:lnTo>
                    <a:pt x="30" y="11"/>
                  </a:lnTo>
                  <a:lnTo>
                    <a:pt x="31" y="5"/>
                  </a:lnTo>
                  <a:lnTo>
                    <a:pt x="26" y="5"/>
                  </a:lnTo>
                  <a:lnTo>
                    <a:pt x="26" y="11"/>
                  </a:lnTo>
                  <a:lnTo>
                    <a:pt x="18" y="11"/>
                  </a:lnTo>
                  <a:lnTo>
                    <a:pt x="10" y="9"/>
                  </a:lnTo>
                  <a:lnTo>
                    <a:pt x="9" y="3"/>
                  </a:lnTo>
                  <a:lnTo>
                    <a:pt x="6" y="1"/>
                  </a:lnTo>
                </a:path>
              </a:pathLst>
            </a:custGeom>
            <a:solidFill>
              <a:srgbClr val="808080"/>
            </a:solidFill>
            <a:ln w="9525" cap="rnd">
              <a:noFill/>
              <a:round/>
              <a:headEnd type="none" w="sm" len="sm"/>
              <a:tailEnd type="none" w="sm" len="sm"/>
            </a:ln>
          </p:spPr>
          <p:txBody>
            <a:bodyPr/>
            <a:lstStyle/>
            <a:p>
              <a:endParaRPr lang="es-ES"/>
            </a:p>
          </p:txBody>
        </p:sp>
        <p:sp>
          <p:nvSpPr>
            <p:cNvPr id="108934" name="Freeform 137"/>
            <p:cNvSpPr>
              <a:spLocks/>
            </p:cNvSpPr>
            <p:nvPr/>
          </p:nvSpPr>
          <p:spPr bwMode="auto">
            <a:xfrm>
              <a:off x="535" y="3254"/>
              <a:ext cx="93" cy="27"/>
            </a:xfrm>
            <a:custGeom>
              <a:avLst/>
              <a:gdLst>
                <a:gd name="T0" fmla="*/ 0 w 93"/>
                <a:gd name="T1" fmla="*/ 0 h 27"/>
                <a:gd name="T2" fmla="*/ 23 w 93"/>
                <a:gd name="T3" fmla="*/ 0 h 27"/>
                <a:gd name="T4" fmla="*/ 46 w 93"/>
                <a:gd name="T5" fmla="*/ 6 h 27"/>
                <a:gd name="T6" fmla="*/ 64 w 93"/>
                <a:gd name="T7" fmla="*/ 9 h 27"/>
                <a:gd name="T8" fmla="*/ 79 w 93"/>
                <a:gd name="T9" fmla="*/ 11 h 27"/>
                <a:gd name="T10" fmla="*/ 84 w 93"/>
                <a:gd name="T11" fmla="*/ 19 h 27"/>
                <a:gd name="T12" fmla="*/ 92 w 93"/>
                <a:gd name="T13" fmla="*/ 26 h 27"/>
                <a:gd name="T14" fmla="*/ 84 w 93"/>
                <a:gd name="T15" fmla="*/ 23 h 27"/>
                <a:gd name="T16" fmla="*/ 78 w 93"/>
                <a:gd name="T17" fmla="*/ 13 h 27"/>
                <a:gd name="T18" fmla="*/ 59 w 93"/>
                <a:gd name="T19" fmla="*/ 9 h 27"/>
                <a:gd name="T20" fmla="*/ 46 w 93"/>
                <a:gd name="T21" fmla="*/ 9 h 27"/>
                <a:gd name="T22" fmla="*/ 37 w 93"/>
                <a:gd name="T23" fmla="*/ 6 h 27"/>
                <a:gd name="T24" fmla="*/ 21 w 93"/>
                <a:gd name="T25" fmla="*/ 2 h 27"/>
                <a:gd name="T26" fmla="*/ 0 w 93"/>
                <a:gd name="T27" fmla="*/ 0 h 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3"/>
                <a:gd name="T43" fmla="*/ 0 h 27"/>
                <a:gd name="T44" fmla="*/ 93 w 93"/>
                <a:gd name="T45" fmla="*/ 27 h 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3" h="27">
                  <a:moveTo>
                    <a:pt x="0" y="0"/>
                  </a:moveTo>
                  <a:lnTo>
                    <a:pt x="23" y="0"/>
                  </a:lnTo>
                  <a:lnTo>
                    <a:pt x="46" y="6"/>
                  </a:lnTo>
                  <a:lnTo>
                    <a:pt x="64" y="9"/>
                  </a:lnTo>
                  <a:lnTo>
                    <a:pt x="79" y="11"/>
                  </a:lnTo>
                  <a:lnTo>
                    <a:pt x="84" y="19"/>
                  </a:lnTo>
                  <a:lnTo>
                    <a:pt x="92" y="26"/>
                  </a:lnTo>
                  <a:lnTo>
                    <a:pt x="84" y="23"/>
                  </a:lnTo>
                  <a:lnTo>
                    <a:pt x="78" y="13"/>
                  </a:lnTo>
                  <a:lnTo>
                    <a:pt x="59" y="9"/>
                  </a:lnTo>
                  <a:lnTo>
                    <a:pt x="46" y="9"/>
                  </a:lnTo>
                  <a:lnTo>
                    <a:pt x="37" y="6"/>
                  </a:lnTo>
                  <a:lnTo>
                    <a:pt x="21" y="2"/>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8935" name="Freeform 138"/>
            <p:cNvSpPr>
              <a:spLocks/>
            </p:cNvSpPr>
            <p:nvPr/>
          </p:nvSpPr>
          <p:spPr bwMode="auto">
            <a:xfrm>
              <a:off x="459" y="3234"/>
              <a:ext cx="31" cy="27"/>
            </a:xfrm>
            <a:custGeom>
              <a:avLst/>
              <a:gdLst>
                <a:gd name="T0" fmla="*/ 0 w 31"/>
                <a:gd name="T1" fmla="*/ 0 h 27"/>
                <a:gd name="T2" fmla="*/ 12 w 31"/>
                <a:gd name="T3" fmla="*/ 26 h 27"/>
                <a:gd name="T4" fmla="*/ 30 w 31"/>
                <a:gd name="T5" fmla="*/ 26 h 27"/>
                <a:gd name="T6" fmla="*/ 0 w 31"/>
                <a:gd name="T7" fmla="*/ 0 h 27"/>
                <a:gd name="T8" fmla="*/ 0 60000 65536"/>
                <a:gd name="T9" fmla="*/ 0 60000 65536"/>
                <a:gd name="T10" fmla="*/ 0 60000 65536"/>
                <a:gd name="T11" fmla="*/ 0 60000 65536"/>
                <a:gd name="T12" fmla="*/ 0 w 31"/>
                <a:gd name="T13" fmla="*/ 0 h 27"/>
                <a:gd name="T14" fmla="*/ 31 w 31"/>
                <a:gd name="T15" fmla="*/ 27 h 27"/>
              </a:gdLst>
              <a:ahLst/>
              <a:cxnLst>
                <a:cxn ang="T8">
                  <a:pos x="T0" y="T1"/>
                </a:cxn>
                <a:cxn ang="T9">
                  <a:pos x="T2" y="T3"/>
                </a:cxn>
                <a:cxn ang="T10">
                  <a:pos x="T4" y="T5"/>
                </a:cxn>
                <a:cxn ang="T11">
                  <a:pos x="T6" y="T7"/>
                </a:cxn>
              </a:cxnLst>
              <a:rect l="T12" t="T13" r="T14" b="T15"/>
              <a:pathLst>
                <a:path w="31" h="27">
                  <a:moveTo>
                    <a:pt x="0" y="0"/>
                  </a:moveTo>
                  <a:lnTo>
                    <a:pt x="12" y="26"/>
                  </a:lnTo>
                  <a:lnTo>
                    <a:pt x="30" y="2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8936" name="Freeform 139"/>
            <p:cNvSpPr>
              <a:spLocks/>
            </p:cNvSpPr>
            <p:nvPr/>
          </p:nvSpPr>
          <p:spPr bwMode="auto">
            <a:xfrm>
              <a:off x="430" y="3226"/>
              <a:ext cx="27" cy="27"/>
            </a:xfrm>
            <a:custGeom>
              <a:avLst/>
              <a:gdLst>
                <a:gd name="T0" fmla="*/ 0 w 27"/>
                <a:gd name="T1" fmla="*/ 0 h 27"/>
                <a:gd name="T2" fmla="*/ 6 w 27"/>
                <a:gd name="T3" fmla="*/ 11 h 27"/>
                <a:gd name="T4" fmla="*/ 26 w 27"/>
                <a:gd name="T5" fmla="*/ 26 h 27"/>
                <a:gd name="T6" fmla="*/ 6 w 27"/>
                <a:gd name="T7" fmla="*/ 26 h 27"/>
                <a:gd name="T8" fmla="*/ 0 w 27"/>
                <a:gd name="T9" fmla="*/ 0 h 27"/>
                <a:gd name="T10" fmla="*/ 0 60000 65536"/>
                <a:gd name="T11" fmla="*/ 0 60000 65536"/>
                <a:gd name="T12" fmla="*/ 0 60000 65536"/>
                <a:gd name="T13" fmla="*/ 0 60000 65536"/>
                <a:gd name="T14" fmla="*/ 0 60000 65536"/>
                <a:gd name="T15" fmla="*/ 0 w 27"/>
                <a:gd name="T16" fmla="*/ 0 h 27"/>
                <a:gd name="T17" fmla="*/ 27 w 27"/>
                <a:gd name="T18" fmla="*/ 27 h 27"/>
              </a:gdLst>
              <a:ahLst/>
              <a:cxnLst>
                <a:cxn ang="T10">
                  <a:pos x="T0" y="T1"/>
                </a:cxn>
                <a:cxn ang="T11">
                  <a:pos x="T2" y="T3"/>
                </a:cxn>
                <a:cxn ang="T12">
                  <a:pos x="T4" y="T5"/>
                </a:cxn>
                <a:cxn ang="T13">
                  <a:pos x="T6" y="T7"/>
                </a:cxn>
                <a:cxn ang="T14">
                  <a:pos x="T8" y="T9"/>
                </a:cxn>
              </a:cxnLst>
              <a:rect l="T15" t="T16" r="T17" b="T18"/>
              <a:pathLst>
                <a:path w="27" h="27">
                  <a:moveTo>
                    <a:pt x="0" y="0"/>
                  </a:moveTo>
                  <a:lnTo>
                    <a:pt x="6" y="11"/>
                  </a:lnTo>
                  <a:lnTo>
                    <a:pt x="26" y="26"/>
                  </a:lnTo>
                  <a:lnTo>
                    <a:pt x="6" y="2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8937" name="Freeform 140"/>
            <p:cNvSpPr>
              <a:spLocks/>
            </p:cNvSpPr>
            <p:nvPr/>
          </p:nvSpPr>
          <p:spPr bwMode="auto">
            <a:xfrm>
              <a:off x="508" y="3222"/>
              <a:ext cx="28" cy="25"/>
            </a:xfrm>
            <a:custGeom>
              <a:avLst/>
              <a:gdLst>
                <a:gd name="T0" fmla="*/ 0 w 28"/>
                <a:gd name="T1" fmla="*/ 0 h 25"/>
                <a:gd name="T2" fmla="*/ 11 w 28"/>
                <a:gd name="T3" fmla="*/ 2 h 25"/>
                <a:gd name="T4" fmla="*/ 14 w 28"/>
                <a:gd name="T5" fmla="*/ 2 h 25"/>
                <a:gd name="T6" fmla="*/ 14 w 28"/>
                <a:gd name="T7" fmla="*/ 11 h 25"/>
                <a:gd name="T8" fmla="*/ 14 w 28"/>
                <a:gd name="T9" fmla="*/ 19 h 25"/>
                <a:gd name="T10" fmla="*/ 27 w 28"/>
                <a:gd name="T11" fmla="*/ 24 h 25"/>
                <a:gd name="T12" fmla="*/ 12 w 28"/>
                <a:gd name="T13" fmla="*/ 21 h 25"/>
                <a:gd name="T14" fmla="*/ 9 w 28"/>
                <a:gd name="T15" fmla="*/ 6 h 25"/>
                <a:gd name="T16" fmla="*/ 0 w 28"/>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5"/>
                <a:gd name="T29" fmla="*/ 28 w 28"/>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5">
                  <a:moveTo>
                    <a:pt x="0" y="0"/>
                  </a:moveTo>
                  <a:lnTo>
                    <a:pt x="11" y="2"/>
                  </a:lnTo>
                  <a:lnTo>
                    <a:pt x="14" y="2"/>
                  </a:lnTo>
                  <a:lnTo>
                    <a:pt x="14" y="11"/>
                  </a:lnTo>
                  <a:lnTo>
                    <a:pt x="14" y="19"/>
                  </a:lnTo>
                  <a:lnTo>
                    <a:pt x="27" y="24"/>
                  </a:lnTo>
                  <a:lnTo>
                    <a:pt x="12" y="21"/>
                  </a:lnTo>
                  <a:lnTo>
                    <a:pt x="9" y="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8938" name="Freeform 141"/>
            <p:cNvSpPr>
              <a:spLocks/>
            </p:cNvSpPr>
            <p:nvPr/>
          </p:nvSpPr>
          <p:spPr bwMode="auto">
            <a:xfrm>
              <a:off x="439" y="2955"/>
              <a:ext cx="80" cy="86"/>
            </a:xfrm>
            <a:custGeom>
              <a:avLst/>
              <a:gdLst>
                <a:gd name="T0" fmla="*/ 52 w 80"/>
                <a:gd name="T1" fmla="*/ 6 h 86"/>
                <a:gd name="T2" fmla="*/ 57 w 80"/>
                <a:gd name="T3" fmla="*/ 8 h 86"/>
                <a:gd name="T4" fmla="*/ 59 w 80"/>
                <a:gd name="T5" fmla="*/ 10 h 86"/>
                <a:gd name="T6" fmla="*/ 62 w 80"/>
                <a:gd name="T7" fmla="*/ 15 h 86"/>
                <a:gd name="T8" fmla="*/ 65 w 80"/>
                <a:gd name="T9" fmla="*/ 22 h 86"/>
                <a:gd name="T10" fmla="*/ 67 w 80"/>
                <a:gd name="T11" fmla="*/ 25 h 86"/>
                <a:gd name="T12" fmla="*/ 67 w 80"/>
                <a:gd name="T13" fmla="*/ 29 h 86"/>
                <a:gd name="T14" fmla="*/ 66 w 80"/>
                <a:gd name="T15" fmla="*/ 32 h 86"/>
                <a:gd name="T16" fmla="*/ 69 w 80"/>
                <a:gd name="T17" fmla="*/ 36 h 86"/>
                <a:gd name="T18" fmla="*/ 75 w 80"/>
                <a:gd name="T19" fmla="*/ 46 h 86"/>
                <a:gd name="T20" fmla="*/ 79 w 80"/>
                <a:gd name="T21" fmla="*/ 51 h 86"/>
                <a:gd name="T22" fmla="*/ 79 w 80"/>
                <a:gd name="T23" fmla="*/ 52 h 86"/>
                <a:gd name="T24" fmla="*/ 77 w 80"/>
                <a:gd name="T25" fmla="*/ 54 h 86"/>
                <a:gd name="T26" fmla="*/ 75 w 80"/>
                <a:gd name="T27" fmla="*/ 54 h 86"/>
                <a:gd name="T28" fmla="*/ 72 w 80"/>
                <a:gd name="T29" fmla="*/ 54 h 86"/>
                <a:gd name="T30" fmla="*/ 69 w 80"/>
                <a:gd name="T31" fmla="*/ 54 h 86"/>
                <a:gd name="T32" fmla="*/ 69 w 80"/>
                <a:gd name="T33" fmla="*/ 58 h 86"/>
                <a:gd name="T34" fmla="*/ 70 w 80"/>
                <a:gd name="T35" fmla="*/ 62 h 86"/>
                <a:gd name="T36" fmla="*/ 68 w 80"/>
                <a:gd name="T37" fmla="*/ 64 h 86"/>
                <a:gd name="T38" fmla="*/ 69 w 80"/>
                <a:gd name="T39" fmla="*/ 66 h 86"/>
                <a:gd name="T40" fmla="*/ 67 w 80"/>
                <a:gd name="T41" fmla="*/ 70 h 86"/>
                <a:gd name="T42" fmla="*/ 66 w 80"/>
                <a:gd name="T43" fmla="*/ 74 h 86"/>
                <a:gd name="T44" fmla="*/ 64 w 80"/>
                <a:gd name="T45" fmla="*/ 75 h 86"/>
                <a:gd name="T46" fmla="*/ 59 w 80"/>
                <a:gd name="T47" fmla="*/ 75 h 86"/>
                <a:gd name="T48" fmla="*/ 56 w 80"/>
                <a:gd name="T49" fmla="*/ 74 h 86"/>
                <a:gd name="T50" fmla="*/ 48 w 80"/>
                <a:gd name="T51" fmla="*/ 74 h 86"/>
                <a:gd name="T52" fmla="*/ 49 w 80"/>
                <a:gd name="T53" fmla="*/ 85 h 86"/>
                <a:gd name="T54" fmla="*/ 8 w 80"/>
                <a:gd name="T55" fmla="*/ 70 h 86"/>
                <a:gd name="T56" fmla="*/ 11 w 80"/>
                <a:gd name="T57" fmla="*/ 64 h 86"/>
                <a:gd name="T58" fmla="*/ 10 w 80"/>
                <a:gd name="T59" fmla="*/ 58 h 86"/>
                <a:gd name="T60" fmla="*/ 0 w 80"/>
                <a:gd name="T61" fmla="*/ 47 h 86"/>
                <a:gd name="T62" fmla="*/ 0 w 80"/>
                <a:gd name="T63" fmla="*/ 18 h 86"/>
                <a:gd name="T64" fmla="*/ 8 w 80"/>
                <a:gd name="T65" fmla="*/ 10 h 86"/>
                <a:gd name="T66" fmla="*/ 17 w 80"/>
                <a:gd name="T67" fmla="*/ 7 h 86"/>
                <a:gd name="T68" fmla="*/ 24 w 80"/>
                <a:gd name="T69" fmla="*/ 0 h 86"/>
                <a:gd name="T70" fmla="*/ 30 w 80"/>
                <a:gd name="T71" fmla="*/ 0 h 86"/>
                <a:gd name="T72" fmla="*/ 40 w 80"/>
                <a:gd name="T73" fmla="*/ 0 h 86"/>
                <a:gd name="T74" fmla="*/ 48 w 80"/>
                <a:gd name="T75" fmla="*/ 1 h 86"/>
                <a:gd name="T76" fmla="*/ 52 w 80"/>
                <a:gd name="T77" fmla="*/ 6 h 8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0"/>
                <a:gd name="T118" fmla="*/ 0 h 86"/>
                <a:gd name="T119" fmla="*/ 80 w 80"/>
                <a:gd name="T120" fmla="*/ 86 h 8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0" h="86">
                  <a:moveTo>
                    <a:pt x="52" y="6"/>
                  </a:moveTo>
                  <a:lnTo>
                    <a:pt x="57" y="8"/>
                  </a:lnTo>
                  <a:lnTo>
                    <a:pt x="59" y="10"/>
                  </a:lnTo>
                  <a:lnTo>
                    <a:pt x="62" y="15"/>
                  </a:lnTo>
                  <a:lnTo>
                    <a:pt x="65" y="22"/>
                  </a:lnTo>
                  <a:lnTo>
                    <a:pt x="67" y="25"/>
                  </a:lnTo>
                  <a:lnTo>
                    <a:pt x="67" y="29"/>
                  </a:lnTo>
                  <a:lnTo>
                    <a:pt x="66" y="32"/>
                  </a:lnTo>
                  <a:lnTo>
                    <a:pt x="69" y="36"/>
                  </a:lnTo>
                  <a:lnTo>
                    <a:pt x="75" y="46"/>
                  </a:lnTo>
                  <a:lnTo>
                    <a:pt x="79" y="51"/>
                  </a:lnTo>
                  <a:lnTo>
                    <a:pt x="79" y="52"/>
                  </a:lnTo>
                  <a:lnTo>
                    <a:pt x="77" y="54"/>
                  </a:lnTo>
                  <a:lnTo>
                    <a:pt x="75" y="54"/>
                  </a:lnTo>
                  <a:lnTo>
                    <a:pt x="72" y="54"/>
                  </a:lnTo>
                  <a:lnTo>
                    <a:pt x="69" y="54"/>
                  </a:lnTo>
                  <a:lnTo>
                    <a:pt x="69" y="58"/>
                  </a:lnTo>
                  <a:lnTo>
                    <a:pt x="70" y="62"/>
                  </a:lnTo>
                  <a:lnTo>
                    <a:pt x="68" y="64"/>
                  </a:lnTo>
                  <a:lnTo>
                    <a:pt x="69" y="66"/>
                  </a:lnTo>
                  <a:lnTo>
                    <a:pt x="67" y="70"/>
                  </a:lnTo>
                  <a:lnTo>
                    <a:pt x="66" y="74"/>
                  </a:lnTo>
                  <a:lnTo>
                    <a:pt x="64" y="75"/>
                  </a:lnTo>
                  <a:lnTo>
                    <a:pt x="59" y="75"/>
                  </a:lnTo>
                  <a:lnTo>
                    <a:pt x="56" y="74"/>
                  </a:lnTo>
                  <a:lnTo>
                    <a:pt x="48" y="74"/>
                  </a:lnTo>
                  <a:lnTo>
                    <a:pt x="49" y="85"/>
                  </a:lnTo>
                  <a:lnTo>
                    <a:pt x="8" y="70"/>
                  </a:lnTo>
                  <a:lnTo>
                    <a:pt x="11" y="64"/>
                  </a:lnTo>
                  <a:lnTo>
                    <a:pt x="10" y="58"/>
                  </a:lnTo>
                  <a:lnTo>
                    <a:pt x="0" y="47"/>
                  </a:lnTo>
                  <a:lnTo>
                    <a:pt x="0" y="18"/>
                  </a:lnTo>
                  <a:lnTo>
                    <a:pt x="8" y="10"/>
                  </a:lnTo>
                  <a:lnTo>
                    <a:pt x="17" y="7"/>
                  </a:lnTo>
                  <a:lnTo>
                    <a:pt x="24" y="0"/>
                  </a:lnTo>
                  <a:lnTo>
                    <a:pt x="30" y="0"/>
                  </a:lnTo>
                  <a:lnTo>
                    <a:pt x="40" y="0"/>
                  </a:lnTo>
                  <a:lnTo>
                    <a:pt x="48" y="1"/>
                  </a:lnTo>
                  <a:lnTo>
                    <a:pt x="52" y="6"/>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8939" name="Freeform 142"/>
            <p:cNvSpPr>
              <a:spLocks/>
            </p:cNvSpPr>
            <p:nvPr/>
          </p:nvSpPr>
          <p:spPr bwMode="auto">
            <a:xfrm>
              <a:off x="505" y="2992"/>
              <a:ext cx="29" cy="28"/>
            </a:xfrm>
            <a:custGeom>
              <a:avLst/>
              <a:gdLst>
                <a:gd name="T0" fmla="*/ 0 w 29"/>
                <a:gd name="T1" fmla="*/ 0 h 28"/>
                <a:gd name="T2" fmla="*/ 28 w 29"/>
                <a:gd name="T3" fmla="*/ 17 h 28"/>
                <a:gd name="T4" fmla="*/ 28 w 29"/>
                <a:gd name="T5" fmla="*/ 27 h 28"/>
                <a:gd name="T6" fmla="*/ 28 w 29"/>
                <a:gd name="T7" fmla="*/ 17 h 28"/>
                <a:gd name="T8" fmla="*/ 0 w 29"/>
                <a:gd name="T9" fmla="*/ 0 h 28"/>
                <a:gd name="T10" fmla="*/ 0 60000 65536"/>
                <a:gd name="T11" fmla="*/ 0 60000 65536"/>
                <a:gd name="T12" fmla="*/ 0 60000 65536"/>
                <a:gd name="T13" fmla="*/ 0 60000 65536"/>
                <a:gd name="T14" fmla="*/ 0 60000 65536"/>
                <a:gd name="T15" fmla="*/ 0 w 29"/>
                <a:gd name="T16" fmla="*/ 0 h 28"/>
                <a:gd name="T17" fmla="*/ 29 w 29"/>
                <a:gd name="T18" fmla="*/ 28 h 28"/>
              </a:gdLst>
              <a:ahLst/>
              <a:cxnLst>
                <a:cxn ang="T10">
                  <a:pos x="T0" y="T1"/>
                </a:cxn>
                <a:cxn ang="T11">
                  <a:pos x="T2" y="T3"/>
                </a:cxn>
                <a:cxn ang="T12">
                  <a:pos x="T4" y="T5"/>
                </a:cxn>
                <a:cxn ang="T13">
                  <a:pos x="T6" y="T7"/>
                </a:cxn>
                <a:cxn ang="T14">
                  <a:pos x="T8" y="T9"/>
                </a:cxn>
              </a:cxnLst>
              <a:rect l="T15" t="T16" r="T17" b="T18"/>
              <a:pathLst>
                <a:path w="29" h="28">
                  <a:moveTo>
                    <a:pt x="0" y="0"/>
                  </a:moveTo>
                  <a:lnTo>
                    <a:pt x="28" y="17"/>
                  </a:lnTo>
                  <a:lnTo>
                    <a:pt x="28" y="27"/>
                  </a:lnTo>
                  <a:lnTo>
                    <a:pt x="28" y="17"/>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8940" name="Freeform 143"/>
            <p:cNvSpPr>
              <a:spLocks/>
            </p:cNvSpPr>
            <p:nvPr/>
          </p:nvSpPr>
          <p:spPr bwMode="auto">
            <a:xfrm>
              <a:off x="438" y="2949"/>
              <a:ext cx="61" cy="64"/>
            </a:xfrm>
            <a:custGeom>
              <a:avLst/>
              <a:gdLst>
                <a:gd name="T0" fmla="*/ 52 w 61"/>
                <a:gd name="T1" fmla="*/ 11 h 64"/>
                <a:gd name="T2" fmla="*/ 47 w 61"/>
                <a:gd name="T3" fmla="*/ 12 h 64"/>
                <a:gd name="T4" fmla="*/ 43 w 61"/>
                <a:gd name="T5" fmla="*/ 12 h 64"/>
                <a:gd name="T6" fmla="*/ 38 w 61"/>
                <a:gd name="T7" fmla="*/ 18 h 64"/>
                <a:gd name="T8" fmla="*/ 40 w 61"/>
                <a:gd name="T9" fmla="*/ 24 h 64"/>
                <a:gd name="T10" fmla="*/ 45 w 61"/>
                <a:gd name="T11" fmla="*/ 25 h 64"/>
                <a:gd name="T12" fmla="*/ 45 w 61"/>
                <a:gd name="T13" fmla="*/ 31 h 64"/>
                <a:gd name="T14" fmla="*/ 44 w 61"/>
                <a:gd name="T15" fmla="*/ 34 h 64"/>
                <a:gd name="T16" fmla="*/ 45 w 61"/>
                <a:gd name="T17" fmla="*/ 41 h 64"/>
                <a:gd name="T18" fmla="*/ 39 w 61"/>
                <a:gd name="T19" fmla="*/ 41 h 64"/>
                <a:gd name="T20" fmla="*/ 38 w 61"/>
                <a:gd name="T21" fmla="*/ 34 h 64"/>
                <a:gd name="T22" fmla="*/ 36 w 61"/>
                <a:gd name="T23" fmla="*/ 31 h 64"/>
                <a:gd name="T24" fmla="*/ 31 w 61"/>
                <a:gd name="T25" fmla="*/ 31 h 64"/>
                <a:gd name="T26" fmla="*/ 27 w 61"/>
                <a:gd name="T27" fmla="*/ 32 h 64"/>
                <a:gd name="T28" fmla="*/ 26 w 61"/>
                <a:gd name="T29" fmla="*/ 35 h 64"/>
                <a:gd name="T30" fmla="*/ 24 w 61"/>
                <a:gd name="T31" fmla="*/ 42 h 64"/>
                <a:gd name="T32" fmla="*/ 26 w 61"/>
                <a:gd name="T33" fmla="*/ 47 h 64"/>
                <a:gd name="T34" fmla="*/ 26 w 61"/>
                <a:gd name="T35" fmla="*/ 49 h 64"/>
                <a:gd name="T36" fmla="*/ 26 w 61"/>
                <a:gd name="T37" fmla="*/ 52 h 64"/>
                <a:gd name="T38" fmla="*/ 22 w 61"/>
                <a:gd name="T39" fmla="*/ 56 h 64"/>
                <a:gd name="T40" fmla="*/ 20 w 61"/>
                <a:gd name="T41" fmla="*/ 58 h 64"/>
                <a:gd name="T42" fmla="*/ 14 w 61"/>
                <a:gd name="T43" fmla="*/ 63 h 64"/>
                <a:gd name="T44" fmla="*/ 3 w 61"/>
                <a:gd name="T45" fmla="*/ 50 h 64"/>
                <a:gd name="T46" fmla="*/ 0 w 61"/>
                <a:gd name="T47" fmla="*/ 41 h 64"/>
                <a:gd name="T48" fmla="*/ 0 w 61"/>
                <a:gd name="T49" fmla="*/ 27 h 64"/>
                <a:gd name="T50" fmla="*/ 0 w 61"/>
                <a:gd name="T51" fmla="*/ 17 h 64"/>
                <a:gd name="T52" fmla="*/ 3 w 61"/>
                <a:gd name="T53" fmla="*/ 9 h 64"/>
                <a:gd name="T54" fmla="*/ 6 w 61"/>
                <a:gd name="T55" fmla="*/ 3 h 64"/>
                <a:gd name="T56" fmla="*/ 11 w 61"/>
                <a:gd name="T57" fmla="*/ 1 h 64"/>
                <a:gd name="T58" fmla="*/ 15 w 61"/>
                <a:gd name="T59" fmla="*/ 0 h 64"/>
                <a:gd name="T60" fmla="*/ 22 w 61"/>
                <a:gd name="T61" fmla="*/ 0 h 64"/>
                <a:gd name="T62" fmla="*/ 34 w 61"/>
                <a:gd name="T63" fmla="*/ 0 h 64"/>
                <a:gd name="T64" fmla="*/ 43 w 61"/>
                <a:gd name="T65" fmla="*/ 0 h 64"/>
                <a:gd name="T66" fmla="*/ 52 w 61"/>
                <a:gd name="T67" fmla="*/ 3 h 64"/>
                <a:gd name="T68" fmla="*/ 57 w 61"/>
                <a:gd name="T69" fmla="*/ 9 h 64"/>
                <a:gd name="T70" fmla="*/ 60 w 61"/>
                <a:gd name="T71" fmla="*/ 12 h 64"/>
                <a:gd name="T72" fmla="*/ 52 w 61"/>
                <a:gd name="T73" fmla="*/ 11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1"/>
                <a:gd name="T112" fmla="*/ 0 h 64"/>
                <a:gd name="T113" fmla="*/ 61 w 61"/>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1" h="64">
                  <a:moveTo>
                    <a:pt x="52" y="11"/>
                  </a:moveTo>
                  <a:lnTo>
                    <a:pt x="47" y="12"/>
                  </a:lnTo>
                  <a:lnTo>
                    <a:pt x="43" y="12"/>
                  </a:lnTo>
                  <a:lnTo>
                    <a:pt x="38" y="18"/>
                  </a:lnTo>
                  <a:lnTo>
                    <a:pt x="40" y="24"/>
                  </a:lnTo>
                  <a:lnTo>
                    <a:pt x="45" y="25"/>
                  </a:lnTo>
                  <a:lnTo>
                    <a:pt x="45" y="31"/>
                  </a:lnTo>
                  <a:lnTo>
                    <a:pt x="44" y="34"/>
                  </a:lnTo>
                  <a:lnTo>
                    <a:pt x="45" y="41"/>
                  </a:lnTo>
                  <a:lnTo>
                    <a:pt x="39" y="41"/>
                  </a:lnTo>
                  <a:lnTo>
                    <a:pt x="38" y="34"/>
                  </a:lnTo>
                  <a:lnTo>
                    <a:pt x="36" y="31"/>
                  </a:lnTo>
                  <a:lnTo>
                    <a:pt x="31" y="31"/>
                  </a:lnTo>
                  <a:lnTo>
                    <a:pt x="27" y="32"/>
                  </a:lnTo>
                  <a:lnTo>
                    <a:pt x="26" y="35"/>
                  </a:lnTo>
                  <a:lnTo>
                    <a:pt x="24" y="42"/>
                  </a:lnTo>
                  <a:lnTo>
                    <a:pt x="26" y="47"/>
                  </a:lnTo>
                  <a:lnTo>
                    <a:pt x="26" y="49"/>
                  </a:lnTo>
                  <a:lnTo>
                    <a:pt x="26" y="52"/>
                  </a:lnTo>
                  <a:lnTo>
                    <a:pt x="22" y="56"/>
                  </a:lnTo>
                  <a:lnTo>
                    <a:pt x="20" y="58"/>
                  </a:lnTo>
                  <a:lnTo>
                    <a:pt x="14" y="63"/>
                  </a:lnTo>
                  <a:lnTo>
                    <a:pt x="3" y="50"/>
                  </a:lnTo>
                  <a:lnTo>
                    <a:pt x="0" y="41"/>
                  </a:lnTo>
                  <a:lnTo>
                    <a:pt x="0" y="27"/>
                  </a:lnTo>
                  <a:lnTo>
                    <a:pt x="0" y="17"/>
                  </a:lnTo>
                  <a:lnTo>
                    <a:pt x="3" y="9"/>
                  </a:lnTo>
                  <a:lnTo>
                    <a:pt x="6" y="3"/>
                  </a:lnTo>
                  <a:lnTo>
                    <a:pt x="11" y="1"/>
                  </a:lnTo>
                  <a:lnTo>
                    <a:pt x="15" y="0"/>
                  </a:lnTo>
                  <a:lnTo>
                    <a:pt x="22" y="0"/>
                  </a:lnTo>
                  <a:lnTo>
                    <a:pt x="34" y="0"/>
                  </a:lnTo>
                  <a:lnTo>
                    <a:pt x="43" y="0"/>
                  </a:lnTo>
                  <a:lnTo>
                    <a:pt x="52" y="3"/>
                  </a:lnTo>
                  <a:lnTo>
                    <a:pt x="57" y="9"/>
                  </a:lnTo>
                  <a:lnTo>
                    <a:pt x="60" y="12"/>
                  </a:lnTo>
                  <a:lnTo>
                    <a:pt x="52" y="11"/>
                  </a:lnTo>
                </a:path>
              </a:pathLst>
            </a:custGeom>
            <a:solidFill>
              <a:srgbClr val="808080"/>
            </a:solidFill>
            <a:ln w="9525" cap="rnd">
              <a:noFill/>
              <a:round/>
              <a:headEnd type="none" w="sm" len="sm"/>
              <a:tailEnd type="none" w="sm" len="sm"/>
            </a:ln>
          </p:spPr>
          <p:txBody>
            <a:bodyPr/>
            <a:lstStyle/>
            <a:p>
              <a:endParaRPr lang="es-ES"/>
            </a:p>
          </p:txBody>
        </p:sp>
        <p:sp>
          <p:nvSpPr>
            <p:cNvPr id="108941" name="Freeform 144"/>
            <p:cNvSpPr>
              <a:spLocks/>
            </p:cNvSpPr>
            <p:nvPr/>
          </p:nvSpPr>
          <p:spPr bwMode="auto">
            <a:xfrm>
              <a:off x="431" y="2945"/>
              <a:ext cx="77" cy="76"/>
            </a:xfrm>
            <a:custGeom>
              <a:avLst/>
              <a:gdLst>
                <a:gd name="T0" fmla="*/ 76 w 77"/>
                <a:gd name="T1" fmla="*/ 12 h 76"/>
                <a:gd name="T2" fmla="*/ 56 w 77"/>
                <a:gd name="T3" fmla="*/ 9 h 76"/>
                <a:gd name="T4" fmla="*/ 44 w 77"/>
                <a:gd name="T5" fmla="*/ 6 h 76"/>
                <a:gd name="T6" fmla="*/ 47 w 77"/>
                <a:gd name="T7" fmla="*/ 7 h 76"/>
                <a:gd name="T8" fmla="*/ 56 w 77"/>
                <a:gd name="T9" fmla="*/ 12 h 76"/>
                <a:gd name="T10" fmla="*/ 55 w 77"/>
                <a:gd name="T11" fmla="*/ 13 h 76"/>
                <a:gd name="T12" fmla="*/ 49 w 77"/>
                <a:gd name="T13" fmla="*/ 13 h 76"/>
                <a:gd name="T14" fmla="*/ 40 w 77"/>
                <a:gd name="T15" fmla="*/ 12 h 76"/>
                <a:gd name="T16" fmla="*/ 44 w 77"/>
                <a:gd name="T17" fmla="*/ 13 h 76"/>
                <a:gd name="T18" fmla="*/ 52 w 77"/>
                <a:gd name="T19" fmla="*/ 17 h 76"/>
                <a:gd name="T20" fmla="*/ 44 w 77"/>
                <a:gd name="T21" fmla="*/ 17 h 76"/>
                <a:gd name="T22" fmla="*/ 47 w 77"/>
                <a:gd name="T23" fmla="*/ 20 h 76"/>
                <a:gd name="T24" fmla="*/ 51 w 77"/>
                <a:gd name="T25" fmla="*/ 24 h 76"/>
                <a:gd name="T26" fmla="*/ 47 w 77"/>
                <a:gd name="T27" fmla="*/ 24 h 76"/>
                <a:gd name="T28" fmla="*/ 36 w 77"/>
                <a:gd name="T29" fmla="*/ 23 h 76"/>
                <a:gd name="T30" fmla="*/ 53 w 77"/>
                <a:gd name="T31" fmla="*/ 30 h 76"/>
                <a:gd name="T32" fmla="*/ 57 w 77"/>
                <a:gd name="T33" fmla="*/ 33 h 76"/>
                <a:gd name="T34" fmla="*/ 46 w 77"/>
                <a:gd name="T35" fmla="*/ 30 h 76"/>
                <a:gd name="T36" fmla="*/ 51 w 77"/>
                <a:gd name="T37" fmla="*/ 32 h 76"/>
                <a:gd name="T38" fmla="*/ 57 w 77"/>
                <a:gd name="T39" fmla="*/ 36 h 76"/>
                <a:gd name="T40" fmla="*/ 53 w 77"/>
                <a:gd name="T41" fmla="*/ 38 h 76"/>
                <a:gd name="T42" fmla="*/ 41 w 77"/>
                <a:gd name="T43" fmla="*/ 43 h 76"/>
                <a:gd name="T44" fmla="*/ 27 w 77"/>
                <a:gd name="T45" fmla="*/ 36 h 76"/>
                <a:gd name="T46" fmla="*/ 24 w 77"/>
                <a:gd name="T47" fmla="*/ 36 h 76"/>
                <a:gd name="T48" fmla="*/ 31 w 77"/>
                <a:gd name="T49" fmla="*/ 41 h 76"/>
                <a:gd name="T50" fmla="*/ 18 w 77"/>
                <a:gd name="T51" fmla="*/ 38 h 76"/>
                <a:gd name="T52" fmla="*/ 21 w 77"/>
                <a:gd name="T53" fmla="*/ 41 h 76"/>
                <a:gd name="T54" fmla="*/ 31 w 77"/>
                <a:gd name="T55" fmla="*/ 45 h 76"/>
                <a:gd name="T56" fmla="*/ 24 w 77"/>
                <a:gd name="T57" fmla="*/ 46 h 76"/>
                <a:gd name="T58" fmla="*/ 22 w 77"/>
                <a:gd name="T59" fmla="*/ 47 h 76"/>
                <a:gd name="T60" fmla="*/ 31 w 77"/>
                <a:gd name="T61" fmla="*/ 50 h 76"/>
                <a:gd name="T62" fmla="*/ 25 w 77"/>
                <a:gd name="T63" fmla="*/ 54 h 76"/>
                <a:gd name="T64" fmla="*/ 25 w 77"/>
                <a:gd name="T65" fmla="*/ 56 h 76"/>
                <a:gd name="T66" fmla="*/ 31 w 77"/>
                <a:gd name="T67" fmla="*/ 63 h 76"/>
                <a:gd name="T68" fmla="*/ 24 w 77"/>
                <a:gd name="T69" fmla="*/ 63 h 76"/>
                <a:gd name="T70" fmla="*/ 17 w 77"/>
                <a:gd name="T71" fmla="*/ 51 h 76"/>
                <a:gd name="T72" fmla="*/ 22 w 77"/>
                <a:gd name="T73" fmla="*/ 63 h 76"/>
                <a:gd name="T74" fmla="*/ 24 w 77"/>
                <a:gd name="T75" fmla="*/ 71 h 76"/>
                <a:gd name="T76" fmla="*/ 15 w 77"/>
                <a:gd name="T77" fmla="*/ 63 h 76"/>
                <a:gd name="T78" fmla="*/ 14 w 77"/>
                <a:gd name="T79" fmla="*/ 66 h 76"/>
                <a:gd name="T80" fmla="*/ 21 w 77"/>
                <a:gd name="T81" fmla="*/ 73 h 76"/>
                <a:gd name="T82" fmla="*/ 9 w 77"/>
                <a:gd name="T83" fmla="*/ 68 h 76"/>
                <a:gd name="T84" fmla="*/ 0 w 77"/>
                <a:gd name="T85" fmla="*/ 51 h 76"/>
                <a:gd name="T86" fmla="*/ 0 w 77"/>
                <a:gd name="T87" fmla="*/ 32 h 76"/>
                <a:gd name="T88" fmla="*/ 5 w 77"/>
                <a:gd name="T89" fmla="*/ 23 h 76"/>
                <a:gd name="T90" fmla="*/ 25 w 77"/>
                <a:gd name="T91" fmla="*/ 30 h 76"/>
                <a:gd name="T92" fmla="*/ 9 w 77"/>
                <a:gd name="T93" fmla="*/ 23 h 76"/>
                <a:gd name="T94" fmla="*/ 0 w 77"/>
                <a:gd name="T95" fmla="*/ 13 h 76"/>
                <a:gd name="T96" fmla="*/ 15 w 77"/>
                <a:gd name="T97" fmla="*/ 12 h 76"/>
                <a:gd name="T98" fmla="*/ 17 w 77"/>
                <a:gd name="T99" fmla="*/ 9 h 76"/>
                <a:gd name="T100" fmla="*/ 14 w 77"/>
                <a:gd name="T101" fmla="*/ 2 h 76"/>
                <a:gd name="T102" fmla="*/ 24 w 77"/>
                <a:gd name="T103" fmla="*/ 0 h 76"/>
                <a:gd name="T104" fmla="*/ 56 w 77"/>
                <a:gd name="T105" fmla="*/ 2 h 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7"/>
                <a:gd name="T160" fmla="*/ 0 h 76"/>
                <a:gd name="T161" fmla="*/ 77 w 77"/>
                <a:gd name="T162" fmla="*/ 76 h 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7" h="76">
                  <a:moveTo>
                    <a:pt x="68" y="5"/>
                  </a:moveTo>
                  <a:lnTo>
                    <a:pt x="76" y="12"/>
                  </a:lnTo>
                  <a:lnTo>
                    <a:pt x="63" y="12"/>
                  </a:lnTo>
                  <a:lnTo>
                    <a:pt x="56" y="9"/>
                  </a:lnTo>
                  <a:lnTo>
                    <a:pt x="51" y="6"/>
                  </a:lnTo>
                  <a:lnTo>
                    <a:pt x="44" y="6"/>
                  </a:lnTo>
                  <a:lnTo>
                    <a:pt x="37" y="6"/>
                  </a:lnTo>
                  <a:lnTo>
                    <a:pt x="47" y="7"/>
                  </a:lnTo>
                  <a:lnTo>
                    <a:pt x="53" y="9"/>
                  </a:lnTo>
                  <a:lnTo>
                    <a:pt x="56" y="12"/>
                  </a:lnTo>
                  <a:lnTo>
                    <a:pt x="56" y="13"/>
                  </a:lnTo>
                  <a:lnTo>
                    <a:pt x="55" y="13"/>
                  </a:lnTo>
                  <a:lnTo>
                    <a:pt x="53" y="15"/>
                  </a:lnTo>
                  <a:lnTo>
                    <a:pt x="49" y="13"/>
                  </a:lnTo>
                  <a:lnTo>
                    <a:pt x="46" y="13"/>
                  </a:lnTo>
                  <a:lnTo>
                    <a:pt x="40" y="12"/>
                  </a:lnTo>
                  <a:lnTo>
                    <a:pt x="37" y="12"/>
                  </a:lnTo>
                  <a:lnTo>
                    <a:pt x="44" y="13"/>
                  </a:lnTo>
                  <a:lnTo>
                    <a:pt x="49" y="15"/>
                  </a:lnTo>
                  <a:lnTo>
                    <a:pt x="52" y="17"/>
                  </a:lnTo>
                  <a:lnTo>
                    <a:pt x="49" y="19"/>
                  </a:lnTo>
                  <a:lnTo>
                    <a:pt x="44" y="17"/>
                  </a:lnTo>
                  <a:lnTo>
                    <a:pt x="40" y="16"/>
                  </a:lnTo>
                  <a:lnTo>
                    <a:pt x="47" y="20"/>
                  </a:lnTo>
                  <a:lnTo>
                    <a:pt x="51" y="22"/>
                  </a:lnTo>
                  <a:lnTo>
                    <a:pt x="51" y="24"/>
                  </a:lnTo>
                  <a:lnTo>
                    <a:pt x="52" y="27"/>
                  </a:lnTo>
                  <a:lnTo>
                    <a:pt x="47" y="24"/>
                  </a:lnTo>
                  <a:lnTo>
                    <a:pt x="44" y="23"/>
                  </a:lnTo>
                  <a:lnTo>
                    <a:pt x="36" y="23"/>
                  </a:lnTo>
                  <a:lnTo>
                    <a:pt x="46" y="26"/>
                  </a:lnTo>
                  <a:lnTo>
                    <a:pt x="53" y="30"/>
                  </a:lnTo>
                  <a:lnTo>
                    <a:pt x="56" y="30"/>
                  </a:lnTo>
                  <a:lnTo>
                    <a:pt x="57" y="33"/>
                  </a:lnTo>
                  <a:lnTo>
                    <a:pt x="53" y="32"/>
                  </a:lnTo>
                  <a:lnTo>
                    <a:pt x="46" y="30"/>
                  </a:lnTo>
                  <a:lnTo>
                    <a:pt x="43" y="30"/>
                  </a:lnTo>
                  <a:lnTo>
                    <a:pt x="51" y="32"/>
                  </a:lnTo>
                  <a:lnTo>
                    <a:pt x="56" y="34"/>
                  </a:lnTo>
                  <a:lnTo>
                    <a:pt x="57" y="36"/>
                  </a:lnTo>
                  <a:lnTo>
                    <a:pt x="56" y="39"/>
                  </a:lnTo>
                  <a:lnTo>
                    <a:pt x="53" y="38"/>
                  </a:lnTo>
                  <a:lnTo>
                    <a:pt x="47" y="34"/>
                  </a:lnTo>
                  <a:lnTo>
                    <a:pt x="41" y="43"/>
                  </a:lnTo>
                  <a:lnTo>
                    <a:pt x="36" y="41"/>
                  </a:lnTo>
                  <a:lnTo>
                    <a:pt x="27" y="36"/>
                  </a:lnTo>
                  <a:lnTo>
                    <a:pt x="18" y="34"/>
                  </a:lnTo>
                  <a:lnTo>
                    <a:pt x="24" y="36"/>
                  </a:lnTo>
                  <a:lnTo>
                    <a:pt x="34" y="39"/>
                  </a:lnTo>
                  <a:lnTo>
                    <a:pt x="31" y="41"/>
                  </a:lnTo>
                  <a:lnTo>
                    <a:pt x="24" y="40"/>
                  </a:lnTo>
                  <a:lnTo>
                    <a:pt x="18" y="38"/>
                  </a:lnTo>
                  <a:lnTo>
                    <a:pt x="12" y="34"/>
                  </a:lnTo>
                  <a:lnTo>
                    <a:pt x="21" y="41"/>
                  </a:lnTo>
                  <a:lnTo>
                    <a:pt x="27" y="43"/>
                  </a:lnTo>
                  <a:lnTo>
                    <a:pt x="31" y="45"/>
                  </a:lnTo>
                  <a:lnTo>
                    <a:pt x="31" y="47"/>
                  </a:lnTo>
                  <a:lnTo>
                    <a:pt x="24" y="46"/>
                  </a:lnTo>
                  <a:lnTo>
                    <a:pt x="18" y="45"/>
                  </a:lnTo>
                  <a:lnTo>
                    <a:pt x="22" y="47"/>
                  </a:lnTo>
                  <a:lnTo>
                    <a:pt x="27" y="49"/>
                  </a:lnTo>
                  <a:lnTo>
                    <a:pt x="31" y="50"/>
                  </a:lnTo>
                  <a:lnTo>
                    <a:pt x="31" y="57"/>
                  </a:lnTo>
                  <a:lnTo>
                    <a:pt x="25" y="54"/>
                  </a:lnTo>
                  <a:lnTo>
                    <a:pt x="19" y="51"/>
                  </a:lnTo>
                  <a:lnTo>
                    <a:pt x="25" y="56"/>
                  </a:lnTo>
                  <a:lnTo>
                    <a:pt x="31" y="58"/>
                  </a:lnTo>
                  <a:lnTo>
                    <a:pt x="31" y="63"/>
                  </a:lnTo>
                  <a:lnTo>
                    <a:pt x="27" y="66"/>
                  </a:lnTo>
                  <a:lnTo>
                    <a:pt x="24" y="63"/>
                  </a:lnTo>
                  <a:lnTo>
                    <a:pt x="19" y="57"/>
                  </a:lnTo>
                  <a:lnTo>
                    <a:pt x="17" y="51"/>
                  </a:lnTo>
                  <a:lnTo>
                    <a:pt x="19" y="58"/>
                  </a:lnTo>
                  <a:lnTo>
                    <a:pt x="22" y="63"/>
                  </a:lnTo>
                  <a:lnTo>
                    <a:pt x="27" y="68"/>
                  </a:lnTo>
                  <a:lnTo>
                    <a:pt x="24" y="71"/>
                  </a:lnTo>
                  <a:lnTo>
                    <a:pt x="18" y="68"/>
                  </a:lnTo>
                  <a:lnTo>
                    <a:pt x="15" y="63"/>
                  </a:lnTo>
                  <a:lnTo>
                    <a:pt x="9" y="56"/>
                  </a:lnTo>
                  <a:lnTo>
                    <a:pt x="14" y="66"/>
                  </a:lnTo>
                  <a:lnTo>
                    <a:pt x="18" y="68"/>
                  </a:lnTo>
                  <a:lnTo>
                    <a:pt x="21" y="73"/>
                  </a:lnTo>
                  <a:lnTo>
                    <a:pt x="18" y="75"/>
                  </a:lnTo>
                  <a:lnTo>
                    <a:pt x="9" y="68"/>
                  </a:lnTo>
                  <a:lnTo>
                    <a:pt x="3" y="58"/>
                  </a:lnTo>
                  <a:lnTo>
                    <a:pt x="0" y="51"/>
                  </a:lnTo>
                  <a:lnTo>
                    <a:pt x="0" y="41"/>
                  </a:lnTo>
                  <a:lnTo>
                    <a:pt x="0" y="32"/>
                  </a:lnTo>
                  <a:lnTo>
                    <a:pt x="0" y="23"/>
                  </a:lnTo>
                  <a:lnTo>
                    <a:pt x="5" y="23"/>
                  </a:lnTo>
                  <a:lnTo>
                    <a:pt x="14" y="26"/>
                  </a:lnTo>
                  <a:lnTo>
                    <a:pt x="25" y="30"/>
                  </a:lnTo>
                  <a:lnTo>
                    <a:pt x="15" y="24"/>
                  </a:lnTo>
                  <a:lnTo>
                    <a:pt x="9" y="23"/>
                  </a:lnTo>
                  <a:lnTo>
                    <a:pt x="0" y="20"/>
                  </a:lnTo>
                  <a:lnTo>
                    <a:pt x="0" y="13"/>
                  </a:lnTo>
                  <a:lnTo>
                    <a:pt x="3" y="7"/>
                  </a:lnTo>
                  <a:lnTo>
                    <a:pt x="15" y="12"/>
                  </a:lnTo>
                  <a:lnTo>
                    <a:pt x="22" y="15"/>
                  </a:lnTo>
                  <a:lnTo>
                    <a:pt x="17" y="9"/>
                  </a:lnTo>
                  <a:lnTo>
                    <a:pt x="6" y="6"/>
                  </a:lnTo>
                  <a:lnTo>
                    <a:pt x="14" y="2"/>
                  </a:lnTo>
                  <a:lnTo>
                    <a:pt x="18" y="0"/>
                  </a:lnTo>
                  <a:lnTo>
                    <a:pt x="24" y="0"/>
                  </a:lnTo>
                  <a:lnTo>
                    <a:pt x="41" y="0"/>
                  </a:lnTo>
                  <a:lnTo>
                    <a:pt x="56" y="2"/>
                  </a:lnTo>
                  <a:lnTo>
                    <a:pt x="68" y="5"/>
                  </a:lnTo>
                </a:path>
              </a:pathLst>
            </a:custGeom>
            <a:solidFill>
              <a:srgbClr val="A0A0A0"/>
            </a:solidFill>
            <a:ln w="9525" cap="rnd">
              <a:noFill/>
              <a:round/>
              <a:headEnd type="none" w="sm" len="sm"/>
              <a:tailEnd type="none" w="sm" len="sm"/>
            </a:ln>
          </p:spPr>
          <p:txBody>
            <a:bodyPr/>
            <a:lstStyle/>
            <a:p>
              <a:endParaRPr lang="es-ES"/>
            </a:p>
          </p:txBody>
        </p:sp>
        <p:sp>
          <p:nvSpPr>
            <p:cNvPr id="108942" name="Freeform 145"/>
            <p:cNvSpPr>
              <a:spLocks/>
            </p:cNvSpPr>
            <p:nvPr/>
          </p:nvSpPr>
          <p:spPr bwMode="auto">
            <a:xfrm>
              <a:off x="510" y="3015"/>
              <a:ext cx="27" cy="26"/>
            </a:xfrm>
            <a:custGeom>
              <a:avLst/>
              <a:gdLst>
                <a:gd name="T0" fmla="*/ 26 w 27"/>
                <a:gd name="T1" fmla="*/ 0 h 26"/>
                <a:gd name="T2" fmla="*/ 26 w 27"/>
                <a:gd name="T3" fmla="*/ 11 h 26"/>
                <a:gd name="T4" fmla="*/ 0 w 27"/>
                <a:gd name="T5" fmla="*/ 11 h 26"/>
                <a:gd name="T6" fmla="*/ 0 w 27"/>
                <a:gd name="T7" fmla="*/ 25 h 26"/>
                <a:gd name="T8" fmla="*/ 0 w 27"/>
                <a:gd name="T9" fmla="*/ 11 h 26"/>
                <a:gd name="T10" fmla="*/ 26 w 27"/>
                <a:gd name="T11" fmla="*/ 11 h 26"/>
                <a:gd name="T12" fmla="*/ 26 w 27"/>
                <a:gd name="T13" fmla="*/ 0 h 26"/>
                <a:gd name="T14" fmla="*/ 0 60000 65536"/>
                <a:gd name="T15" fmla="*/ 0 60000 65536"/>
                <a:gd name="T16" fmla="*/ 0 60000 65536"/>
                <a:gd name="T17" fmla="*/ 0 60000 65536"/>
                <a:gd name="T18" fmla="*/ 0 60000 65536"/>
                <a:gd name="T19" fmla="*/ 0 60000 65536"/>
                <a:gd name="T20" fmla="*/ 0 60000 65536"/>
                <a:gd name="T21" fmla="*/ 0 w 27"/>
                <a:gd name="T22" fmla="*/ 0 h 26"/>
                <a:gd name="T23" fmla="*/ 27 w 27"/>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6">
                  <a:moveTo>
                    <a:pt x="26" y="0"/>
                  </a:moveTo>
                  <a:lnTo>
                    <a:pt x="26" y="11"/>
                  </a:lnTo>
                  <a:lnTo>
                    <a:pt x="0" y="11"/>
                  </a:lnTo>
                  <a:lnTo>
                    <a:pt x="0" y="25"/>
                  </a:lnTo>
                  <a:lnTo>
                    <a:pt x="0" y="11"/>
                  </a:lnTo>
                  <a:lnTo>
                    <a:pt x="26" y="11"/>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8943" name="Freeform 146"/>
            <p:cNvSpPr>
              <a:spLocks/>
            </p:cNvSpPr>
            <p:nvPr/>
          </p:nvSpPr>
          <p:spPr bwMode="auto">
            <a:xfrm>
              <a:off x="498" y="2988"/>
              <a:ext cx="1" cy="26"/>
            </a:xfrm>
            <a:custGeom>
              <a:avLst/>
              <a:gdLst>
                <a:gd name="T0" fmla="*/ 0 w 1"/>
                <a:gd name="T1" fmla="*/ 0 h 26"/>
                <a:gd name="T2" fmla="*/ 0 w 1"/>
                <a:gd name="T3" fmla="*/ 25 h 26"/>
                <a:gd name="T4" fmla="*/ 0 w 1"/>
                <a:gd name="T5" fmla="*/ 11 h 26"/>
                <a:gd name="T6" fmla="*/ 0 w 1"/>
                <a:gd name="T7" fmla="*/ 0 h 26"/>
                <a:gd name="T8" fmla="*/ 0 w 1"/>
                <a:gd name="T9" fmla="*/ 11 h 26"/>
                <a:gd name="T10" fmla="*/ 0 w 1"/>
                <a:gd name="T11" fmla="*/ 0 h 26"/>
                <a:gd name="T12" fmla="*/ 0 60000 65536"/>
                <a:gd name="T13" fmla="*/ 0 60000 65536"/>
                <a:gd name="T14" fmla="*/ 0 60000 65536"/>
                <a:gd name="T15" fmla="*/ 0 60000 65536"/>
                <a:gd name="T16" fmla="*/ 0 60000 65536"/>
                <a:gd name="T17" fmla="*/ 0 60000 65536"/>
                <a:gd name="T18" fmla="*/ 0 w 1"/>
                <a:gd name="T19" fmla="*/ 0 h 26"/>
                <a:gd name="T20" fmla="*/ 1 w 1"/>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 h="26">
                  <a:moveTo>
                    <a:pt x="0" y="0"/>
                  </a:moveTo>
                  <a:lnTo>
                    <a:pt x="0" y="25"/>
                  </a:lnTo>
                  <a:lnTo>
                    <a:pt x="0" y="11"/>
                  </a:lnTo>
                  <a:lnTo>
                    <a:pt x="0" y="0"/>
                  </a:lnTo>
                  <a:lnTo>
                    <a:pt x="0" y="11"/>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8944" name="Freeform 147"/>
            <p:cNvSpPr>
              <a:spLocks/>
            </p:cNvSpPr>
            <p:nvPr/>
          </p:nvSpPr>
          <p:spPr bwMode="auto">
            <a:xfrm>
              <a:off x="491" y="3040"/>
              <a:ext cx="27" cy="41"/>
            </a:xfrm>
            <a:custGeom>
              <a:avLst/>
              <a:gdLst>
                <a:gd name="T0" fmla="*/ 6 w 27"/>
                <a:gd name="T1" fmla="*/ 0 h 41"/>
                <a:gd name="T2" fmla="*/ 10 w 27"/>
                <a:gd name="T3" fmla="*/ 5 h 41"/>
                <a:gd name="T4" fmla="*/ 13 w 27"/>
                <a:gd name="T5" fmla="*/ 10 h 41"/>
                <a:gd name="T6" fmla="*/ 21 w 27"/>
                <a:gd name="T7" fmla="*/ 18 h 41"/>
                <a:gd name="T8" fmla="*/ 26 w 27"/>
                <a:gd name="T9" fmla="*/ 26 h 41"/>
                <a:gd name="T10" fmla="*/ 26 w 27"/>
                <a:gd name="T11" fmla="*/ 32 h 41"/>
                <a:gd name="T12" fmla="*/ 23 w 27"/>
                <a:gd name="T13" fmla="*/ 40 h 41"/>
                <a:gd name="T14" fmla="*/ 0 w 27"/>
                <a:gd name="T15" fmla="*/ 16 h 41"/>
                <a:gd name="T16" fmla="*/ 6 w 27"/>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41"/>
                <a:gd name="T29" fmla="*/ 27 w 27"/>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41">
                  <a:moveTo>
                    <a:pt x="6" y="0"/>
                  </a:moveTo>
                  <a:lnTo>
                    <a:pt x="10" y="5"/>
                  </a:lnTo>
                  <a:lnTo>
                    <a:pt x="13" y="10"/>
                  </a:lnTo>
                  <a:lnTo>
                    <a:pt x="21" y="18"/>
                  </a:lnTo>
                  <a:lnTo>
                    <a:pt x="26" y="26"/>
                  </a:lnTo>
                  <a:lnTo>
                    <a:pt x="26" y="32"/>
                  </a:lnTo>
                  <a:lnTo>
                    <a:pt x="23" y="40"/>
                  </a:lnTo>
                  <a:lnTo>
                    <a:pt x="0" y="16"/>
                  </a:lnTo>
                  <a:lnTo>
                    <a:pt x="6" y="0"/>
                  </a:lnTo>
                </a:path>
              </a:pathLst>
            </a:custGeom>
            <a:solidFill>
              <a:srgbClr val="400000"/>
            </a:solidFill>
            <a:ln w="12700" cap="rnd">
              <a:solidFill>
                <a:srgbClr val="000000"/>
              </a:solidFill>
              <a:round/>
              <a:headEnd type="none" w="sm" len="sm"/>
              <a:tailEnd type="none" w="sm" len="sm"/>
            </a:ln>
          </p:spPr>
          <p:txBody>
            <a:bodyPr/>
            <a:lstStyle/>
            <a:p>
              <a:endParaRPr lang="es-ES"/>
            </a:p>
          </p:txBody>
        </p:sp>
        <p:sp>
          <p:nvSpPr>
            <p:cNvPr id="108945" name="Freeform 148"/>
            <p:cNvSpPr>
              <a:spLocks/>
            </p:cNvSpPr>
            <p:nvPr/>
          </p:nvSpPr>
          <p:spPr bwMode="auto">
            <a:xfrm>
              <a:off x="446" y="3021"/>
              <a:ext cx="48" cy="29"/>
            </a:xfrm>
            <a:custGeom>
              <a:avLst/>
              <a:gdLst>
                <a:gd name="T0" fmla="*/ 0 w 48"/>
                <a:gd name="T1" fmla="*/ 0 h 29"/>
                <a:gd name="T2" fmla="*/ 8 w 48"/>
                <a:gd name="T3" fmla="*/ 0 h 29"/>
                <a:gd name="T4" fmla="*/ 19 w 48"/>
                <a:gd name="T5" fmla="*/ 3 h 29"/>
                <a:gd name="T6" fmla="*/ 30 w 48"/>
                <a:gd name="T7" fmla="*/ 9 h 29"/>
                <a:gd name="T8" fmla="*/ 37 w 48"/>
                <a:gd name="T9" fmla="*/ 12 h 29"/>
                <a:gd name="T10" fmla="*/ 45 w 48"/>
                <a:gd name="T11" fmla="*/ 16 h 29"/>
                <a:gd name="T12" fmla="*/ 47 w 48"/>
                <a:gd name="T13" fmla="*/ 19 h 29"/>
                <a:gd name="T14" fmla="*/ 47 w 48"/>
                <a:gd name="T15" fmla="*/ 28 h 29"/>
                <a:gd name="T16" fmla="*/ 0 w 48"/>
                <a:gd name="T17" fmla="*/ 4 h 29"/>
                <a:gd name="T18" fmla="*/ 0 w 48"/>
                <a:gd name="T19" fmla="*/ 0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29"/>
                <a:gd name="T32" fmla="*/ 48 w 48"/>
                <a:gd name="T33" fmla="*/ 29 h 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29">
                  <a:moveTo>
                    <a:pt x="0" y="0"/>
                  </a:moveTo>
                  <a:lnTo>
                    <a:pt x="8" y="0"/>
                  </a:lnTo>
                  <a:lnTo>
                    <a:pt x="19" y="3"/>
                  </a:lnTo>
                  <a:lnTo>
                    <a:pt x="30" y="9"/>
                  </a:lnTo>
                  <a:lnTo>
                    <a:pt x="37" y="12"/>
                  </a:lnTo>
                  <a:lnTo>
                    <a:pt x="45" y="16"/>
                  </a:lnTo>
                  <a:lnTo>
                    <a:pt x="47" y="19"/>
                  </a:lnTo>
                  <a:lnTo>
                    <a:pt x="47" y="28"/>
                  </a:lnTo>
                  <a:lnTo>
                    <a:pt x="0" y="4"/>
                  </a:lnTo>
                  <a:lnTo>
                    <a:pt x="0"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8946" name="Freeform 149"/>
            <p:cNvSpPr>
              <a:spLocks/>
            </p:cNvSpPr>
            <p:nvPr/>
          </p:nvSpPr>
          <p:spPr bwMode="auto">
            <a:xfrm>
              <a:off x="449" y="3022"/>
              <a:ext cx="43" cy="26"/>
            </a:xfrm>
            <a:custGeom>
              <a:avLst/>
              <a:gdLst>
                <a:gd name="T0" fmla="*/ 42 w 43"/>
                <a:gd name="T1" fmla="*/ 25 h 26"/>
                <a:gd name="T2" fmla="*/ 42 w 43"/>
                <a:gd name="T3" fmla="*/ 17 h 26"/>
                <a:gd name="T4" fmla="*/ 40 w 43"/>
                <a:gd name="T5" fmla="*/ 14 h 26"/>
                <a:gd name="T6" fmla="*/ 31 w 43"/>
                <a:gd name="T7" fmla="*/ 9 h 26"/>
                <a:gd name="T8" fmla="*/ 21 w 43"/>
                <a:gd name="T9" fmla="*/ 4 h 26"/>
                <a:gd name="T10" fmla="*/ 8 w 43"/>
                <a:gd name="T11" fmla="*/ 0 h 26"/>
                <a:gd name="T12" fmla="*/ 1 w 43"/>
                <a:gd name="T13" fmla="*/ 0 h 26"/>
                <a:gd name="T14" fmla="*/ 0 w 43"/>
                <a:gd name="T15" fmla="*/ 7 h 26"/>
                <a:gd name="T16" fmla="*/ 31 w 43"/>
                <a:gd name="T17" fmla="*/ 19 h 26"/>
                <a:gd name="T18" fmla="*/ 42 w 43"/>
                <a:gd name="T19" fmla="*/ 25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
                <a:gd name="T31" fmla="*/ 0 h 26"/>
                <a:gd name="T32" fmla="*/ 43 w 43"/>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 h="26">
                  <a:moveTo>
                    <a:pt x="42" y="25"/>
                  </a:moveTo>
                  <a:lnTo>
                    <a:pt x="42" y="17"/>
                  </a:lnTo>
                  <a:lnTo>
                    <a:pt x="40" y="14"/>
                  </a:lnTo>
                  <a:lnTo>
                    <a:pt x="31" y="9"/>
                  </a:lnTo>
                  <a:lnTo>
                    <a:pt x="21" y="4"/>
                  </a:lnTo>
                  <a:lnTo>
                    <a:pt x="8" y="0"/>
                  </a:lnTo>
                  <a:lnTo>
                    <a:pt x="1" y="0"/>
                  </a:lnTo>
                  <a:lnTo>
                    <a:pt x="0" y="7"/>
                  </a:lnTo>
                  <a:lnTo>
                    <a:pt x="31" y="19"/>
                  </a:lnTo>
                  <a:lnTo>
                    <a:pt x="42" y="25"/>
                  </a:lnTo>
                </a:path>
              </a:pathLst>
            </a:custGeom>
            <a:solidFill>
              <a:srgbClr val="E0E0E0"/>
            </a:solidFill>
            <a:ln w="9525" cap="rnd">
              <a:noFill/>
              <a:round/>
              <a:headEnd type="none" w="sm" len="sm"/>
              <a:tailEnd type="none" w="sm" len="sm"/>
            </a:ln>
          </p:spPr>
          <p:txBody>
            <a:bodyPr/>
            <a:lstStyle/>
            <a:p>
              <a:endParaRPr lang="es-ES"/>
            </a:p>
          </p:txBody>
        </p:sp>
        <p:sp>
          <p:nvSpPr>
            <p:cNvPr id="108947" name="Freeform 150"/>
            <p:cNvSpPr>
              <a:spLocks/>
            </p:cNvSpPr>
            <p:nvPr/>
          </p:nvSpPr>
          <p:spPr bwMode="auto">
            <a:xfrm>
              <a:off x="518" y="3109"/>
              <a:ext cx="28" cy="27"/>
            </a:xfrm>
            <a:custGeom>
              <a:avLst/>
              <a:gdLst>
                <a:gd name="T0" fmla="*/ 16 w 28"/>
                <a:gd name="T1" fmla="*/ 0 h 27"/>
                <a:gd name="T2" fmla="*/ 21 w 28"/>
                <a:gd name="T3" fmla="*/ 4 h 27"/>
                <a:gd name="T4" fmla="*/ 23 w 28"/>
                <a:gd name="T5" fmla="*/ 9 h 27"/>
                <a:gd name="T6" fmla="*/ 24 w 28"/>
                <a:gd name="T7" fmla="*/ 12 h 27"/>
                <a:gd name="T8" fmla="*/ 24 w 28"/>
                <a:gd name="T9" fmla="*/ 15 h 27"/>
                <a:gd name="T10" fmla="*/ 27 w 28"/>
                <a:gd name="T11" fmla="*/ 19 h 27"/>
                <a:gd name="T12" fmla="*/ 3 w 28"/>
                <a:gd name="T13" fmla="*/ 26 h 27"/>
                <a:gd name="T14" fmla="*/ 0 w 28"/>
                <a:gd name="T15" fmla="*/ 0 h 27"/>
                <a:gd name="T16" fmla="*/ 9 w 28"/>
                <a:gd name="T17" fmla="*/ 0 h 27"/>
                <a:gd name="T18" fmla="*/ 16 w 28"/>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
                <a:gd name="T31" fmla="*/ 0 h 27"/>
                <a:gd name="T32" fmla="*/ 28 w 28"/>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 h="27">
                  <a:moveTo>
                    <a:pt x="16" y="0"/>
                  </a:moveTo>
                  <a:lnTo>
                    <a:pt x="21" y="4"/>
                  </a:lnTo>
                  <a:lnTo>
                    <a:pt x="23" y="9"/>
                  </a:lnTo>
                  <a:lnTo>
                    <a:pt x="24" y="12"/>
                  </a:lnTo>
                  <a:lnTo>
                    <a:pt x="24" y="15"/>
                  </a:lnTo>
                  <a:lnTo>
                    <a:pt x="27" y="19"/>
                  </a:lnTo>
                  <a:lnTo>
                    <a:pt x="3" y="26"/>
                  </a:lnTo>
                  <a:lnTo>
                    <a:pt x="0" y="0"/>
                  </a:lnTo>
                  <a:lnTo>
                    <a:pt x="9" y="0"/>
                  </a:lnTo>
                  <a:lnTo>
                    <a:pt x="16"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8948" name="Freeform 151"/>
            <p:cNvSpPr>
              <a:spLocks/>
            </p:cNvSpPr>
            <p:nvPr/>
          </p:nvSpPr>
          <p:spPr bwMode="auto">
            <a:xfrm>
              <a:off x="523" y="3109"/>
              <a:ext cx="27" cy="27"/>
            </a:xfrm>
            <a:custGeom>
              <a:avLst/>
              <a:gdLst>
                <a:gd name="T0" fmla="*/ 15 w 27"/>
                <a:gd name="T1" fmla="*/ 0 h 27"/>
                <a:gd name="T2" fmla="*/ 20 w 27"/>
                <a:gd name="T3" fmla="*/ 4 h 27"/>
                <a:gd name="T4" fmla="*/ 23 w 27"/>
                <a:gd name="T5" fmla="*/ 9 h 27"/>
                <a:gd name="T6" fmla="*/ 23 w 27"/>
                <a:gd name="T7" fmla="*/ 14 h 27"/>
                <a:gd name="T8" fmla="*/ 26 w 27"/>
                <a:gd name="T9" fmla="*/ 18 h 27"/>
                <a:gd name="T10" fmla="*/ 6 w 27"/>
                <a:gd name="T11" fmla="*/ 26 h 27"/>
                <a:gd name="T12" fmla="*/ 0 w 27"/>
                <a:gd name="T13" fmla="*/ 0 h 27"/>
                <a:gd name="T14" fmla="*/ 7 w 27"/>
                <a:gd name="T15" fmla="*/ 0 h 27"/>
                <a:gd name="T16" fmla="*/ 15 w 27"/>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27"/>
                <a:gd name="T29" fmla="*/ 27 w 27"/>
                <a:gd name="T30" fmla="*/ 27 h 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27">
                  <a:moveTo>
                    <a:pt x="15" y="0"/>
                  </a:moveTo>
                  <a:lnTo>
                    <a:pt x="20" y="4"/>
                  </a:lnTo>
                  <a:lnTo>
                    <a:pt x="23" y="9"/>
                  </a:lnTo>
                  <a:lnTo>
                    <a:pt x="23" y="14"/>
                  </a:lnTo>
                  <a:lnTo>
                    <a:pt x="26" y="18"/>
                  </a:lnTo>
                  <a:lnTo>
                    <a:pt x="6" y="26"/>
                  </a:lnTo>
                  <a:lnTo>
                    <a:pt x="0" y="0"/>
                  </a:lnTo>
                  <a:lnTo>
                    <a:pt x="7" y="0"/>
                  </a:lnTo>
                  <a:lnTo>
                    <a:pt x="15" y="0"/>
                  </a:lnTo>
                </a:path>
              </a:pathLst>
            </a:custGeom>
            <a:solidFill>
              <a:srgbClr val="E0E0E0"/>
            </a:solidFill>
            <a:ln w="9525" cap="rnd">
              <a:noFill/>
              <a:round/>
              <a:headEnd type="none" w="sm" len="sm"/>
              <a:tailEnd type="none" w="sm" len="sm"/>
            </a:ln>
          </p:spPr>
          <p:txBody>
            <a:bodyPr/>
            <a:lstStyle/>
            <a:p>
              <a:endParaRPr lang="es-ES"/>
            </a:p>
          </p:txBody>
        </p:sp>
        <p:sp>
          <p:nvSpPr>
            <p:cNvPr id="108949" name="Freeform 152"/>
            <p:cNvSpPr>
              <a:spLocks/>
            </p:cNvSpPr>
            <p:nvPr/>
          </p:nvSpPr>
          <p:spPr bwMode="auto">
            <a:xfrm>
              <a:off x="511" y="3108"/>
              <a:ext cx="29" cy="39"/>
            </a:xfrm>
            <a:custGeom>
              <a:avLst/>
              <a:gdLst>
                <a:gd name="T0" fmla="*/ 7 w 29"/>
                <a:gd name="T1" fmla="*/ 0 h 39"/>
                <a:gd name="T2" fmla="*/ 19 w 29"/>
                <a:gd name="T3" fmla="*/ 0 h 39"/>
                <a:gd name="T4" fmla="*/ 24 w 29"/>
                <a:gd name="T5" fmla="*/ 9 h 39"/>
                <a:gd name="T6" fmla="*/ 28 w 29"/>
                <a:gd name="T7" fmla="*/ 22 h 39"/>
                <a:gd name="T8" fmla="*/ 28 w 29"/>
                <a:gd name="T9" fmla="*/ 31 h 39"/>
                <a:gd name="T10" fmla="*/ 0 w 29"/>
                <a:gd name="T11" fmla="*/ 38 h 39"/>
                <a:gd name="T12" fmla="*/ 0 w 29"/>
                <a:gd name="T13" fmla="*/ 0 h 39"/>
                <a:gd name="T14" fmla="*/ 7 w 29"/>
                <a:gd name="T15" fmla="*/ 0 h 39"/>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39"/>
                <a:gd name="T26" fmla="*/ 29 w 29"/>
                <a:gd name="T27" fmla="*/ 39 h 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39">
                  <a:moveTo>
                    <a:pt x="7" y="0"/>
                  </a:moveTo>
                  <a:lnTo>
                    <a:pt x="19" y="0"/>
                  </a:lnTo>
                  <a:lnTo>
                    <a:pt x="24" y="9"/>
                  </a:lnTo>
                  <a:lnTo>
                    <a:pt x="28" y="22"/>
                  </a:lnTo>
                  <a:lnTo>
                    <a:pt x="28" y="31"/>
                  </a:lnTo>
                  <a:lnTo>
                    <a:pt x="0" y="38"/>
                  </a:lnTo>
                  <a:lnTo>
                    <a:pt x="0" y="0"/>
                  </a:lnTo>
                  <a:lnTo>
                    <a:pt x="7"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8950" name="Freeform 153"/>
            <p:cNvSpPr>
              <a:spLocks/>
            </p:cNvSpPr>
            <p:nvPr/>
          </p:nvSpPr>
          <p:spPr bwMode="auto">
            <a:xfrm>
              <a:off x="518" y="3109"/>
              <a:ext cx="28" cy="30"/>
            </a:xfrm>
            <a:custGeom>
              <a:avLst/>
              <a:gdLst>
                <a:gd name="T0" fmla="*/ 0 w 28"/>
                <a:gd name="T1" fmla="*/ 0 h 30"/>
                <a:gd name="T2" fmla="*/ 18 w 28"/>
                <a:gd name="T3" fmla="*/ 0 h 30"/>
                <a:gd name="T4" fmla="*/ 22 w 28"/>
                <a:gd name="T5" fmla="*/ 10 h 30"/>
                <a:gd name="T6" fmla="*/ 27 w 28"/>
                <a:gd name="T7" fmla="*/ 22 h 30"/>
                <a:gd name="T8" fmla="*/ 0 w 28"/>
                <a:gd name="T9" fmla="*/ 29 h 30"/>
                <a:gd name="T10" fmla="*/ 0 w 28"/>
                <a:gd name="T11" fmla="*/ 0 h 30"/>
                <a:gd name="T12" fmla="*/ 0 60000 65536"/>
                <a:gd name="T13" fmla="*/ 0 60000 65536"/>
                <a:gd name="T14" fmla="*/ 0 60000 65536"/>
                <a:gd name="T15" fmla="*/ 0 60000 65536"/>
                <a:gd name="T16" fmla="*/ 0 60000 65536"/>
                <a:gd name="T17" fmla="*/ 0 60000 65536"/>
                <a:gd name="T18" fmla="*/ 0 w 28"/>
                <a:gd name="T19" fmla="*/ 0 h 30"/>
                <a:gd name="T20" fmla="*/ 28 w 28"/>
                <a:gd name="T21" fmla="*/ 30 h 30"/>
              </a:gdLst>
              <a:ahLst/>
              <a:cxnLst>
                <a:cxn ang="T12">
                  <a:pos x="T0" y="T1"/>
                </a:cxn>
                <a:cxn ang="T13">
                  <a:pos x="T2" y="T3"/>
                </a:cxn>
                <a:cxn ang="T14">
                  <a:pos x="T4" y="T5"/>
                </a:cxn>
                <a:cxn ang="T15">
                  <a:pos x="T6" y="T7"/>
                </a:cxn>
                <a:cxn ang="T16">
                  <a:pos x="T8" y="T9"/>
                </a:cxn>
                <a:cxn ang="T17">
                  <a:pos x="T10" y="T11"/>
                </a:cxn>
              </a:cxnLst>
              <a:rect l="T18" t="T19" r="T20" b="T21"/>
              <a:pathLst>
                <a:path w="28" h="30">
                  <a:moveTo>
                    <a:pt x="0" y="0"/>
                  </a:moveTo>
                  <a:lnTo>
                    <a:pt x="18" y="0"/>
                  </a:lnTo>
                  <a:lnTo>
                    <a:pt x="22" y="10"/>
                  </a:lnTo>
                  <a:lnTo>
                    <a:pt x="27" y="22"/>
                  </a:lnTo>
                  <a:lnTo>
                    <a:pt x="0" y="29"/>
                  </a:lnTo>
                  <a:lnTo>
                    <a:pt x="0" y="0"/>
                  </a:lnTo>
                </a:path>
              </a:pathLst>
            </a:custGeom>
            <a:solidFill>
              <a:srgbClr val="808080"/>
            </a:solidFill>
            <a:ln w="9525" cap="rnd">
              <a:noFill/>
              <a:round/>
              <a:headEnd type="none" w="sm" len="sm"/>
              <a:tailEnd type="none" w="sm" len="sm"/>
            </a:ln>
          </p:spPr>
          <p:txBody>
            <a:bodyPr/>
            <a:lstStyle/>
            <a:p>
              <a:endParaRPr lang="es-ES"/>
            </a:p>
          </p:txBody>
        </p:sp>
        <p:sp>
          <p:nvSpPr>
            <p:cNvPr id="108951" name="Freeform 154"/>
            <p:cNvSpPr>
              <a:spLocks/>
            </p:cNvSpPr>
            <p:nvPr/>
          </p:nvSpPr>
          <p:spPr bwMode="auto">
            <a:xfrm>
              <a:off x="562" y="3138"/>
              <a:ext cx="27" cy="30"/>
            </a:xfrm>
            <a:custGeom>
              <a:avLst/>
              <a:gdLst>
                <a:gd name="T0" fmla="*/ 0 w 27"/>
                <a:gd name="T1" fmla="*/ 0 h 30"/>
                <a:gd name="T2" fmla="*/ 11 w 27"/>
                <a:gd name="T3" fmla="*/ 0 h 30"/>
                <a:gd name="T4" fmla="*/ 20 w 27"/>
                <a:gd name="T5" fmla="*/ 0 h 30"/>
                <a:gd name="T6" fmla="*/ 24 w 27"/>
                <a:gd name="T7" fmla="*/ 3 h 30"/>
                <a:gd name="T8" fmla="*/ 26 w 27"/>
                <a:gd name="T9" fmla="*/ 10 h 30"/>
                <a:gd name="T10" fmla="*/ 26 w 27"/>
                <a:gd name="T11" fmla="*/ 17 h 30"/>
                <a:gd name="T12" fmla="*/ 23 w 27"/>
                <a:gd name="T13" fmla="*/ 22 h 30"/>
                <a:gd name="T14" fmla="*/ 0 w 27"/>
                <a:gd name="T15" fmla="*/ 29 h 30"/>
                <a:gd name="T16" fmla="*/ 0 w 27"/>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30"/>
                <a:gd name="T29" fmla="*/ 27 w 27"/>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30">
                  <a:moveTo>
                    <a:pt x="0" y="0"/>
                  </a:moveTo>
                  <a:lnTo>
                    <a:pt x="11" y="0"/>
                  </a:lnTo>
                  <a:lnTo>
                    <a:pt x="20" y="0"/>
                  </a:lnTo>
                  <a:lnTo>
                    <a:pt x="24" y="3"/>
                  </a:lnTo>
                  <a:lnTo>
                    <a:pt x="26" y="10"/>
                  </a:lnTo>
                  <a:lnTo>
                    <a:pt x="26" y="17"/>
                  </a:lnTo>
                  <a:lnTo>
                    <a:pt x="23" y="22"/>
                  </a:lnTo>
                  <a:lnTo>
                    <a:pt x="0" y="29"/>
                  </a:lnTo>
                  <a:lnTo>
                    <a:pt x="0"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8952" name="Freeform 155"/>
            <p:cNvSpPr>
              <a:spLocks/>
            </p:cNvSpPr>
            <p:nvPr/>
          </p:nvSpPr>
          <p:spPr bwMode="auto">
            <a:xfrm>
              <a:off x="449" y="3035"/>
              <a:ext cx="43" cy="25"/>
            </a:xfrm>
            <a:custGeom>
              <a:avLst/>
              <a:gdLst>
                <a:gd name="T0" fmla="*/ 0 w 43"/>
                <a:gd name="T1" fmla="*/ 0 h 25"/>
                <a:gd name="T2" fmla="*/ 12 w 43"/>
                <a:gd name="T3" fmla="*/ 5 h 25"/>
                <a:gd name="T4" fmla="*/ 26 w 43"/>
                <a:gd name="T5" fmla="*/ 16 h 25"/>
                <a:gd name="T6" fmla="*/ 34 w 43"/>
                <a:gd name="T7" fmla="*/ 20 h 25"/>
                <a:gd name="T8" fmla="*/ 42 w 43"/>
                <a:gd name="T9" fmla="*/ 24 h 25"/>
                <a:gd name="T10" fmla="*/ 31 w 43"/>
                <a:gd name="T11" fmla="*/ 20 h 25"/>
                <a:gd name="T12" fmla="*/ 20 w 43"/>
                <a:gd name="T13" fmla="*/ 14 h 25"/>
                <a:gd name="T14" fmla="*/ 8 w 43"/>
                <a:gd name="T15" fmla="*/ 6 h 25"/>
                <a:gd name="T16" fmla="*/ 0 w 43"/>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25"/>
                <a:gd name="T29" fmla="*/ 43 w 43"/>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25">
                  <a:moveTo>
                    <a:pt x="0" y="0"/>
                  </a:moveTo>
                  <a:lnTo>
                    <a:pt x="12" y="5"/>
                  </a:lnTo>
                  <a:lnTo>
                    <a:pt x="26" y="16"/>
                  </a:lnTo>
                  <a:lnTo>
                    <a:pt x="34" y="20"/>
                  </a:lnTo>
                  <a:lnTo>
                    <a:pt x="42" y="24"/>
                  </a:lnTo>
                  <a:lnTo>
                    <a:pt x="31" y="20"/>
                  </a:lnTo>
                  <a:lnTo>
                    <a:pt x="20" y="14"/>
                  </a:lnTo>
                  <a:lnTo>
                    <a:pt x="8" y="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8953" name="Freeform 156"/>
            <p:cNvSpPr>
              <a:spLocks/>
            </p:cNvSpPr>
            <p:nvPr/>
          </p:nvSpPr>
          <p:spPr bwMode="auto">
            <a:xfrm>
              <a:off x="412" y="3022"/>
              <a:ext cx="160" cy="253"/>
            </a:xfrm>
            <a:custGeom>
              <a:avLst/>
              <a:gdLst>
                <a:gd name="T0" fmla="*/ 32 w 160"/>
                <a:gd name="T1" fmla="*/ 6 h 253"/>
                <a:gd name="T2" fmla="*/ 35 w 160"/>
                <a:gd name="T3" fmla="*/ 0 h 253"/>
                <a:gd name="T4" fmla="*/ 44 w 160"/>
                <a:gd name="T5" fmla="*/ 2 h 253"/>
                <a:gd name="T6" fmla="*/ 53 w 160"/>
                <a:gd name="T7" fmla="*/ 7 h 253"/>
                <a:gd name="T8" fmla="*/ 62 w 160"/>
                <a:gd name="T9" fmla="*/ 10 h 253"/>
                <a:gd name="T10" fmla="*/ 72 w 160"/>
                <a:gd name="T11" fmla="*/ 16 h 253"/>
                <a:gd name="T12" fmla="*/ 80 w 160"/>
                <a:gd name="T13" fmla="*/ 20 h 253"/>
                <a:gd name="T14" fmla="*/ 82 w 160"/>
                <a:gd name="T15" fmla="*/ 25 h 253"/>
                <a:gd name="T16" fmla="*/ 85 w 160"/>
                <a:gd name="T17" fmla="*/ 31 h 253"/>
                <a:gd name="T18" fmla="*/ 89 w 160"/>
                <a:gd name="T19" fmla="*/ 35 h 253"/>
                <a:gd name="T20" fmla="*/ 91 w 160"/>
                <a:gd name="T21" fmla="*/ 45 h 253"/>
                <a:gd name="T22" fmla="*/ 101 w 160"/>
                <a:gd name="T23" fmla="*/ 66 h 253"/>
                <a:gd name="T24" fmla="*/ 109 w 160"/>
                <a:gd name="T25" fmla="*/ 91 h 253"/>
                <a:gd name="T26" fmla="*/ 112 w 160"/>
                <a:gd name="T27" fmla="*/ 109 h 253"/>
                <a:gd name="T28" fmla="*/ 147 w 160"/>
                <a:gd name="T29" fmla="*/ 111 h 253"/>
                <a:gd name="T30" fmla="*/ 153 w 160"/>
                <a:gd name="T31" fmla="*/ 114 h 253"/>
                <a:gd name="T32" fmla="*/ 157 w 160"/>
                <a:gd name="T33" fmla="*/ 123 h 253"/>
                <a:gd name="T34" fmla="*/ 159 w 160"/>
                <a:gd name="T35" fmla="*/ 138 h 253"/>
                <a:gd name="T36" fmla="*/ 150 w 160"/>
                <a:gd name="T37" fmla="*/ 148 h 253"/>
                <a:gd name="T38" fmla="*/ 137 w 160"/>
                <a:gd name="T39" fmla="*/ 150 h 253"/>
                <a:gd name="T40" fmla="*/ 126 w 160"/>
                <a:gd name="T41" fmla="*/ 150 h 253"/>
                <a:gd name="T42" fmla="*/ 114 w 160"/>
                <a:gd name="T43" fmla="*/ 153 h 253"/>
                <a:gd name="T44" fmla="*/ 114 w 160"/>
                <a:gd name="T45" fmla="*/ 157 h 253"/>
                <a:gd name="T46" fmla="*/ 114 w 160"/>
                <a:gd name="T47" fmla="*/ 172 h 253"/>
                <a:gd name="T48" fmla="*/ 116 w 160"/>
                <a:gd name="T49" fmla="*/ 184 h 253"/>
                <a:gd name="T50" fmla="*/ 120 w 160"/>
                <a:gd name="T51" fmla="*/ 198 h 253"/>
                <a:gd name="T52" fmla="*/ 131 w 160"/>
                <a:gd name="T53" fmla="*/ 220 h 253"/>
                <a:gd name="T54" fmla="*/ 122 w 160"/>
                <a:gd name="T55" fmla="*/ 231 h 253"/>
                <a:gd name="T56" fmla="*/ 100 w 160"/>
                <a:gd name="T57" fmla="*/ 244 h 253"/>
                <a:gd name="T58" fmla="*/ 67 w 160"/>
                <a:gd name="T59" fmla="*/ 252 h 253"/>
                <a:gd name="T60" fmla="*/ 44 w 160"/>
                <a:gd name="T61" fmla="*/ 249 h 253"/>
                <a:gd name="T62" fmla="*/ 28 w 160"/>
                <a:gd name="T63" fmla="*/ 240 h 253"/>
                <a:gd name="T64" fmla="*/ 25 w 160"/>
                <a:gd name="T65" fmla="*/ 204 h 253"/>
                <a:gd name="T66" fmla="*/ 21 w 160"/>
                <a:gd name="T67" fmla="*/ 234 h 253"/>
                <a:gd name="T68" fmla="*/ 6 w 160"/>
                <a:gd name="T69" fmla="*/ 226 h 253"/>
                <a:gd name="T70" fmla="*/ 3 w 160"/>
                <a:gd name="T71" fmla="*/ 208 h 253"/>
                <a:gd name="T72" fmla="*/ 13 w 160"/>
                <a:gd name="T73" fmla="*/ 171 h 253"/>
                <a:gd name="T74" fmla="*/ 13 w 160"/>
                <a:gd name="T75" fmla="*/ 160 h 253"/>
                <a:gd name="T76" fmla="*/ 10 w 160"/>
                <a:gd name="T77" fmla="*/ 148 h 253"/>
                <a:gd name="T78" fmla="*/ 8 w 160"/>
                <a:gd name="T79" fmla="*/ 130 h 253"/>
                <a:gd name="T80" fmla="*/ 4 w 160"/>
                <a:gd name="T81" fmla="*/ 114 h 253"/>
                <a:gd name="T82" fmla="*/ 0 w 160"/>
                <a:gd name="T83" fmla="*/ 89 h 253"/>
                <a:gd name="T84" fmla="*/ 0 w 160"/>
                <a:gd name="T85" fmla="*/ 66 h 253"/>
                <a:gd name="T86" fmla="*/ 0 w 160"/>
                <a:gd name="T87" fmla="*/ 46 h 253"/>
                <a:gd name="T88" fmla="*/ 0 w 160"/>
                <a:gd name="T89" fmla="*/ 31 h 253"/>
                <a:gd name="T90" fmla="*/ 4 w 160"/>
                <a:gd name="T91" fmla="*/ 24 h 253"/>
                <a:gd name="T92" fmla="*/ 12 w 160"/>
                <a:gd name="T93" fmla="*/ 19 h 253"/>
                <a:gd name="T94" fmla="*/ 21 w 160"/>
                <a:gd name="T95" fmla="*/ 10 h 253"/>
                <a:gd name="T96" fmla="*/ 32 w 160"/>
                <a:gd name="T97" fmla="*/ 6 h 25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0"/>
                <a:gd name="T148" fmla="*/ 0 h 253"/>
                <a:gd name="T149" fmla="*/ 160 w 160"/>
                <a:gd name="T150" fmla="*/ 253 h 25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0" h="253">
                  <a:moveTo>
                    <a:pt x="32" y="6"/>
                  </a:moveTo>
                  <a:lnTo>
                    <a:pt x="35" y="0"/>
                  </a:lnTo>
                  <a:lnTo>
                    <a:pt x="44" y="2"/>
                  </a:lnTo>
                  <a:lnTo>
                    <a:pt x="53" y="7"/>
                  </a:lnTo>
                  <a:lnTo>
                    <a:pt x="62" y="10"/>
                  </a:lnTo>
                  <a:lnTo>
                    <a:pt x="72" y="16"/>
                  </a:lnTo>
                  <a:lnTo>
                    <a:pt x="80" y="20"/>
                  </a:lnTo>
                  <a:lnTo>
                    <a:pt x="82" y="25"/>
                  </a:lnTo>
                  <a:lnTo>
                    <a:pt x="85" y="31"/>
                  </a:lnTo>
                  <a:lnTo>
                    <a:pt x="89" y="35"/>
                  </a:lnTo>
                  <a:lnTo>
                    <a:pt x="91" y="45"/>
                  </a:lnTo>
                  <a:lnTo>
                    <a:pt x="101" y="66"/>
                  </a:lnTo>
                  <a:lnTo>
                    <a:pt x="109" y="91"/>
                  </a:lnTo>
                  <a:lnTo>
                    <a:pt x="112" y="109"/>
                  </a:lnTo>
                  <a:lnTo>
                    <a:pt x="147" y="111"/>
                  </a:lnTo>
                  <a:lnTo>
                    <a:pt x="153" y="114"/>
                  </a:lnTo>
                  <a:lnTo>
                    <a:pt x="157" y="123"/>
                  </a:lnTo>
                  <a:lnTo>
                    <a:pt x="159" y="138"/>
                  </a:lnTo>
                  <a:lnTo>
                    <a:pt x="150" y="148"/>
                  </a:lnTo>
                  <a:lnTo>
                    <a:pt x="137" y="150"/>
                  </a:lnTo>
                  <a:lnTo>
                    <a:pt x="126" y="150"/>
                  </a:lnTo>
                  <a:lnTo>
                    <a:pt x="114" y="153"/>
                  </a:lnTo>
                  <a:lnTo>
                    <a:pt x="114" y="157"/>
                  </a:lnTo>
                  <a:lnTo>
                    <a:pt x="114" y="172"/>
                  </a:lnTo>
                  <a:lnTo>
                    <a:pt x="116" y="184"/>
                  </a:lnTo>
                  <a:lnTo>
                    <a:pt x="120" y="198"/>
                  </a:lnTo>
                  <a:lnTo>
                    <a:pt x="131" y="220"/>
                  </a:lnTo>
                  <a:lnTo>
                    <a:pt x="122" y="231"/>
                  </a:lnTo>
                  <a:lnTo>
                    <a:pt x="100" y="244"/>
                  </a:lnTo>
                  <a:lnTo>
                    <a:pt x="67" y="252"/>
                  </a:lnTo>
                  <a:lnTo>
                    <a:pt x="44" y="249"/>
                  </a:lnTo>
                  <a:lnTo>
                    <a:pt x="28" y="240"/>
                  </a:lnTo>
                  <a:lnTo>
                    <a:pt x="25" y="204"/>
                  </a:lnTo>
                  <a:lnTo>
                    <a:pt x="21" y="234"/>
                  </a:lnTo>
                  <a:lnTo>
                    <a:pt x="6" y="226"/>
                  </a:lnTo>
                  <a:lnTo>
                    <a:pt x="3" y="208"/>
                  </a:lnTo>
                  <a:lnTo>
                    <a:pt x="13" y="171"/>
                  </a:lnTo>
                  <a:lnTo>
                    <a:pt x="13" y="160"/>
                  </a:lnTo>
                  <a:lnTo>
                    <a:pt x="10" y="148"/>
                  </a:lnTo>
                  <a:lnTo>
                    <a:pt x="8" y="130"/>
                  </a:lnTo>
                  <a:lnTo>
                    <a:pt x="4" y="114"/>
                  </a:lnTo>
                  <a:lnTo>
                    <a:pt x="0" y="89"/>
                  </a:lnTo>
                  <a:lnTo>
                    <a:pt x="0" y="66"/>
                  </a:lnTo>
                  <a:lnTo>
                    <a:pt x="0" y="46"/>
                  </a:lnTo>
                  <a:lnTo>
                    <a:pt x="0" y="31"/>
                  </a:lnTo>
                  <a:lnTo>
                    <a:pt x="4" y="24"/>
                  </a:lnTo>
                  <a:lnTo>
                    <a:pt x="12" y="19"/>
                  </a:lnTo>
                  <a:lnTo>
                    <a:pt x="21" y="10"/>
                  </a:lnTo>
                  <a:lnTo>
                    <a:pt x="32"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8954" name="Freeform 157"/>
            <p:cNvSpPr>
              <a:spLocks/>
            </p:cNvSpPr>
            <p:nvPr/>
          </p:nvSpPr>
          <p:spPr bwMode="auto">
            <a:xfrm>
              <a:off x="418" y="3027"/>
              <a:ext cx="124" cy="242"/>
            </a:xfrm>
            <a:custGeom>
              <a:avLst/>
              <a:gdLst>
                <a:gd name="T0" fmla="*/ 106 w 124"/>
                <a:gd name="T1" fmla="*/ 148 h 242"/>
                <a:gd name="T2" fmla="*/ 91 w 124"/>
                <a:gd name="T3" fmla="*/ 147 h 242"/>
                <a:gd name="T4" fmla="*/ 81 w 124"/>
                <a:gd name="T5" fmla="*/ 146 h 242"/>
                <a:gd name="T6" fmla="*/ 67 w 124"/>
                <a:gd name="T7" fmla="*/ 145 h 242"/>
                <a:gd name="T8" fmla="*/ 54 w 124"/>
                <a:gd name="T9" fmla="*/ 142 h 242"/>
                <a:gd name="T10" fmla="*/ 46 w 124"/>
                <a:gd name="T11" fmla="*/ 138 h 242"/>
                <a:gd name="T12" fmla="*/ 43 w 124"/>
                <a:gd name="T13" fmla="*/ 127 h 242"/>
                <a:gd name="T14" fmla="*/ 39 w 124"/>
                <a:gd name="T15" fmla="*/ 112 h 242"/>
                <a:gd name="T16" fmla="*/ 32 w 124"/>
                <a:gd name="T17" fmla="*/ 106 h 242"/>
                <a:gd name="T18" fmla="*/ 22 w 124"/>
                <a:gd name="T19" fmla="*/ 91 h 242"/>
                <a:gd name="T20" fmla="*/ 32 w 124"/>
                <a:gd name="T21" fmla="*/ 103 h 242"/>
                <a:gd name="T22" fmla="*/ 39 w 124"/>
                <a:gd name="T23" fmla="*/ 106 h 242"/>
                <a:gd name="T24" fmla="*/ 37 w 124"/>
                <a:gd name="T25" fmla="*/ 90 h 242"/>
                <a:gd name="T26" fmla="*/ 37 w 124"/>
                <a:gd name="T27" fmla="*/ 76 h 242"/>
                <a:gd name="T28" fmla="*/ 38 w 124"/>
                <a:gd name="T29" fmla="*/ 53 h 242"/>
                <a:gd name="T30" fmla="*/ 39 w 124"/>
                <a:gd name="T31" fmla="*/ 43 h 242"/>
                <a:gd name="T32" fmla="*/ 43 w 124"/>
                <a:gd name="T33" fmla="*/ 39 h 242"/>
                <a:gd name="T34" fmla="*/ 49 w 124"/>
                <a:gd name="T35" fmla="*/ 32 h 242"/>
                <a:gd name="T36" fmla="*/ 59 w 124"/>
                <a:gd name="T37" fmla="*/ 29 h 242"/>
                <a:gd name="T38" fmla="*/ 64 w 124"/>
                <a:gd name="T39" fmla="*/ 27 h 242"/>
                <a:gd name="T40" fmla="*/ 72 w 124"/>
                <a:gd name="T41" fmla="*/ 28 h 242"/>
                <a:gd name="T42" fmla="*/ 81 w 124"/>
                <a:gd name="T43" fmla="*/ 32 h 242"/>
                <a:gd name="T44" fmla="*/ 77 w 124"/>
                <a:gd name="T45" fmla="*/ 24 h 242"/>
                <a:gd name="T46" fmla="*/ 72 w 124"/>
                <a:gd name="T47" fmla="*/ 18 h 242"/>
                <a:gd name="T48" fmla="*/ 65 w 124"/>
                <a:gd name="T49" fmla="*/ 13 h 242"/>
                <a:gd name="T50" fmla="*/ 56 w 124"/>
                <a:gd name="T51" fmla="*/ 9 h 242"/>
                <a:gd name="T52" fmla="*/ 46 w 124"/>
                <a:gd name="T53" fmla="*/ 3 h 242"/>
                <a:gd name="T54" fmla="*/ 37 w 124"/>
                <a:gd name="T55" fmla="*/ 0 h 242"/>
                <a:gd name="T56" fmla="*/ 32 w 124"/>
                <a:gd name="T57" fmla="*/ 0 h 242"/>
                <a:gd name="T58" fmla="*/ 29 w 124"/>
                <a:gd name="T59" fmla="*/ 3 h 242"/>
                <a:gd name="T60" fmla="*/ 19 w 124"/>
                <a:gd name="T61" fmla="*/ 9 h 242"/>
                <a:gd name="T62" fmla="*/ 13 w 124"/>
                <a:gd name="T63" fmla="*/ 13 h 242"/>
                <a:gd name="T64" fmla="*/ 10 w 124"/>
                <a:gd name="T65" fmla="*/ 19 h 242"/>
                <a:gd name="T66" fmla="*/ 2 w 124"/>
                <a:gd name="T67" fmla="*/ 24 h 242"/>
                <a:gd name="T68" fmla="*/ 1 w 124"/>
                <a:gd name="T69" fmla="*/ 29 h 242"/>
                <a:gd name="T70" fmla="*/ 0 w 124"/>
                <a:gd name="T71" fmla="*/ 39 h 242"/>
                <a:gd name="T72" fmla="*/ 0 w 124"/>
                <a:gd name="T73" fmla="*/ 54 h 242"/>
                <a:gd name="T74" fmla="*/ 0 w 124"/>
                <a:gd name="T75" fmla="*/ 69 h 242"/>
                <a:gd name="T76" fmla="*/ 0 w 124"/>
                <a:gd name="T77" fmla="*/ 85 h 242"/>
                <a:gd name="T78" fmla="*/ 3 w 124"/>
                <a:gd name="T79" fmla="*/ 104 h 242"/>
                <a:gd name="T80" fmla="*/ 8 w 124"/>
                <a:gd name="T81" fmla="*/ 123 h 242"/>
                <a:gd name="T82" fmla="*/ 10 w 124"/>
                <a:gd name="T83" fmla="*/ 139 h 242"/>
                <a:gd name="T84" fmla="*/ 12 w 124"/>
                <a:gd name="T85" fmla="*/ 153 h 242"/>
                <a:gd name="T86" fmla="*/ 12 w 124"/>
                <a:gd name="T87" fmla="*/ 162 h 242"/>
                <a:gd name="T88" fmla="*/ 12 w 124"/>
                <a:gd name="T89" fmla="*/ 173 h 242"/>
                <a:gd name="T90" fmla="*/ 3 w 124"/>
                <a:gd name="T91" fmla="*/ 199 h 242"/>
                <a:gd name="T92" fmla="*/ 6 w 124"/>
                <a:gd name="T93" fmla="*/ 215 h 242"/>
                <a:gd name="T94" fmla="*/ 13 w 124"/>
                <a:gd name="T95" fmla="*/ 221 h 242"/>
                <a:gd name="T96" fmla="*/ 21 w 124"/>
                <a:gd name="T97" fmla="*/ 190 h 242"/>
                <a:gd name="T98" fmla="*/ 29 w 124"/>
                <a:gd name="T99" fmla="*/ 231 h 242"/>
                <a:gd name="T100" fmla="*/ 42 w 124"/>
                <a:gd name="T101" fmla="*/ 237 h 242"/>
                <a:gd name="T102" fmla="*/ 62 w 124"/>
                <a:gd name="T103" fmla="*/ 241 h 242"/>
                <a:gd name="T104" fmla="*/ 94 w 124"/>
                <a:gd name="T105" fmla="*/ 233 h 242"/>
                <a:gd name="T106" fmla="*/ 113 w 124"/>
                <a:gd name="T107" fmla="*/ 222 h 242"/>
                <a:gd name="T108" fmla="*/ 123 w 124"/>
                <a:gd name="T109" fmla="*/ 212 h 242"/>
                <a:gd name="T110" fmla="*/ 114 w 124"/>
                <a:gd name="T111" fmla="*/ 202 h 242"/>
                <a:gd name="T112" fmla="*/ 108 w 124"/>
                <a:gd name="T113" fmla="*/ 185 h 242"/>
                <a:gd name="T114" fmla="*/ 106 w 124"/>
                <a:gd name="T115" fmla="*/ 162 h 242"/>
                <a:gd name="T116" fmla="*/ 106 w 124"/>
                <a:gd name="T117" fmla="*/ 148 h 24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4"/>
                <a:gd name="T178" fmla="*/ 0 h 242"/>
                <a:gd name="T179" fmla="*/ 124 w 124"/>
                <a:gd name="T180" fmla="*/ 242 h 24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4" h="242">
                  <a:moveTo>
                    <a:pt x="106" y="148"/>
                  </a:moveTo>
                  <a:lnTo>
                    <a:pt x="91" y="147"/>
                  </a:lnTo>
                  <a:lnTo>
                    <a:pt x="81" y="146"/>
                  </a:lnTo>
                  <a:lnTo>
                    <a:pt x="67" y="145"/>
                  </a:lnTo>
                  <a:lnTo>
                    <a:pt x="54" y="142"/>
                  </a:lnTo>
                  <a:lnTo>
                    <a:pt x="46" y="138"/>
                  </a:lnTo>
                  <a:lnTo>
                    <a:pt x="43" y="127"/>
                  </a:lnTo>
                  <a:lnTo>
                    <a:pt x="39" y="112"/>
                  </a:lnTo>
                  <a:lnTo>
                    <a:pt x="32" y="106"/>
                  </a:lnTo>
                  <a:lnTo>
                    <a:pt x="22" y="91"/>
                  </a:lnTo>
                  <a:lnTo>
                    <a:pt x="32" y="103"/>
                  </a:lnTo>
                  <a:lnTo>
                    <a:pt x="39" y="106"/>
                  </a:lnTo>
                  <a:lnTo>
                    <a:pt x="37" y="90"/>
                  </a:lnTo>
                  <a:lnTo>
                    <a:pt x="37" y="76"/>
                  </a:lnTo>
                  <a:lnTo>
                    <a:pt x="38" y="53"/>
                  </a:lnTo>
                  <a:lnTo>
                    <a:pt x="39" y="43"/>
                  </a:lnTo>
                  <a:lnTo>
                    <a:pt x="43" y="39"/>
                  </a:lnTo>
                  <a:lnTo>
                    <a:pt x="49" y="32"/>
                  </a:lnTo>
                  <a:lnTo>
                    <a:pt x="59" y="29"/>
                  </a:lnTo>
                  <a:lnTo>
                    <a:pt x="64" y="27"/>
                  </a:lnTo>
                  <a:lnTo>
                    <a:pt x="72" y="28"/>
                  </a:lnTo>
                  <a:lnTo>
                    <a:pt x="81" y="32"/>
                  </a:lnTo>
                  <a:lnTo>
                    <a:pt x="77" y="24"/>
                  </a:lnTo>
                  <a:lnTo>
                    <a:pt x="72" y="18"/>
                  </a:lnTo>
                  <a:lnTo>
                    <a:pt x="65" y="13"/>
                  </a:lnTo>
                  <a:lnTo>
                    <a:pt x="56" y="9"/>
                  </a:lnTo>
                  <a:lnTo>
                    <a:pt x="46" y="3"/>
                  </a:lnTo>
                  <a:lnTo>
                    <a:pt x="37" y="0"/>
                  </a:lnTo>
                  <a:lnTo>
                    <a:pt x="32" y="0"/>
                  </a:lnTo>
                  <a:lnTo>
                    <a:pt x="29" y="3"/>
                  </a:lnTo>
                  <a:lnTo>
                    <a:pt x="19" y="9"/>
                  </a:lnTo>
                  <a:lnTo>
                    <a:pt x="13" y="13"/>
                  </a:lnTo>
                  <a:lnTo>
                    <a:pt x="10" y="19"/>
                  </a:lnTo>
                  <a:lnTo>
                    <a:pt x="2" y="24"/>
                  </a:lnTo>
                  <a:lnTo>
                    <a:pt x="1" y="29"/>
                  </a:lnTo>
                  <a:lnTo>
                    <a:pt x="0" y="39"/>
                  </a:lnTo>
                  <a:lnTo>
                    <a:pt x="0" y="54"/>
                  </a:lnTo>
                  <a:lnTo>
                    <a:pt x="0" y="69"/>
                  </a:lnTo>
                  <a:lnTo>
                    <a:pt x="0" y="85"/>
                  </a:lnTo>
                  <a:lnTo>
                    <a:pt x="3" y="104"/>
                  </a:lnTo>
                  <a:lnTo>
                    <a:pt x="8" y="123"/>
                  </a:lnTo>
                  <a:lnTo>
                    <a:pt x="10" y="139"/>
                  </a:lnTo>
                  <a:lnTo>
                    <a:pt x="12" y="153"/>
                  </a:lnTo>
                  <a:lnTo>
                    <a:pt x="12" y="162"/>
                  </a:lnTo>
                  <a:lnTo>
                    <a:pt x="12" y="173"/>
                  </a:lnTo>
                  <a:lnTo>
                    <a:pt x="3" y="199"/>
                  </a:lnTo>
                  <a:lnTo>
                    <a:pt x="6" y="215"/>
                  </a:lnTo>
                  <a:lnTo>
                    <a:pt x="13" y="221"/>
                  </a:lnTo>
                  <a:lnTo>
                    <a:pt x="21" y="190"/>
                  </a:lnTo>
                  <a:lnTo>
                    <a:pt x="29" y="231"/>
                  </a:lnTo>
                  <a:lnTo>
                    <a:pt x="42" y="237"/>
                  </a:lnTo>
                  <a:lnTo>
                    <a:pt x="62" y="241"/>
                  </a:lnTo>
                  <a:lnTo>
                    <a:pt x="94" y="233"/>
                  </a:lnTo>
                  <a:lnTo>
                    <a:pt x="113" y="222"/>
                  </a:lnTo>
                  <a:lnTo>
                    <a:pt x="123" y="212"/>
                  </a:lnTo>
                  <a:lnTo>
                    <a:pt x="114" y="202"/>
                  </a:lnTo>
                  <a:lnTo>
                    <a:pt x="108" y="185"/>
                  </a:lnTo>
                  <a:lnTo>
                    <a:pt x="106" y="162"/>
                  </a:lnTo>
                  <a:lnTo>
                    <a:pt x="106" y="148"/>
                  </a:lnTo>
                </a:path>
              </a:pathLst>
            </a:custGeom>
            <a:solidFill>
              <a:srgbClr val="808080"/>
            </a:solidFill>
            <a:ln w="9525" cap="rnd">
              <a:noFill/>
              <a:round/>
              <a:headEnd type="none" w="sm" len="sm"/>
              <a:tailEnd type="none" w="sm" len="sm"/>
            </a:ln>
          </p:spPr>
          <p:txBody>
            <a:bodyPr/>
            <a:lstStyle/>
            <a:p>
              <a:endParaRPr lang="es-ES"/>
            </a:p>
          </p:txBody>
        </p:sp>
        <p:sp>
          <p:nvSpPr>
            <p:cNvPr id="108955" name="Freeform 158"/>
            <p:cNvSpPr>
              <a:spLocks/>
            </p:cNvSpPr>
            <p:nvPr/>
          </p:nvSpPr>
          <p:spPr bwMode="auto">
            <a:xfrm>
              <a:off x="430" y="3120"/>
              <a:ext cx="26" cy="78"/>
            </a:xfrm>
            <a:custGeom>
              <a:avLst/>
              <a:gdLst>
                <a:gd name="T0" fmla="*/ 25 w 26"/>
                <a:gd name="T1" fmla="*/ 77 h 78"/>
                <a:gd name="T2" fmla="*/ 19 w 26"/>
                <a:gd name="T3" fmla="*/ 73 h 78"/>
                <a:gd name="T4" fmla="*/ 13 w 26"/>
                <a:gd name="T5" fmla="*/ 66 h 78"/>
                <a:gd name="T6" fmla="*/ 11 w 26"/>
                <a:gd name="T7" fmla="*/ 56 h 78"/>
                <a:gd name="T8" fmla="*/ 9 w 26"/>
                <a:gd name="T9" fmla="*/ 46 h 78"/>
                <a:gd name="T10" fmla="*/ 6 w 26"/>
                <a:gd name="T11" fmla="*/ 34 h 78"/>
                <a:gd name="T12" fmla="*/ 3 w 26"/>
                <a:gd name="T13" fmla="*/ 26 h 78"/>
                <a:gd name="T14" fmla="*/ 1 w 26"/>
                <a:gd name="T15" fmla="*/ 10 h 78"/>
                <a:gd name="T16" fmla="*/ 0 w 26"/>
                <a:gd name="T17" fmla="*/ 0 h 78"/>
                <a:gd name="T18" fmla="*/ 4 w 26"/>
                <a:gd name="T19" fmla="*/ 21 h 78"/>
                <a:gd name="T20" fmla="*/ 9 w 26"/>
                <a:gd name="T21" fmla="*/ 40 h 78"/>
                <a:gd name="T22" fmla="*/ 13 w 26"/>
                <a:gd name="T23" fmla="*/ 50 h 78"/>
                <a:gd name="T24" fmla="*/ 20 w 26"/>
                <a:gd name="T25" fmla="*/ 63 h 78"/>
                <a:gd name="T26" fmla="*/ 25 w 26"/>
                <a:gd name="T27" fmla="*/ 77 h 7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6"/>
                <a:gd name="T43" fmla="*/ 0 h 78"/>
                <a:gd name="T44" fmla="*/ 26 w 26"/>
                <a:gd name="T45" fmla="*/ 78 h 7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6" h="78">
                  <a:moveTo>
                    <a:pt x="25" y="77"/>
                  </a:moveTo>
                  <a:lnTo>
                    <a:pt x="19" y="73"/>
                  </a:lnTo>
                  <a:lnTo>
                    <a:pt x="13" y="66"/>
                  </a:lnTo>
                  <a:lnTo>
                    <a:pt x="11" y="56"/>
                  </a:lnTo>
                  <a:lnTo>
                    <a:pt x="9" y="46"/>
                  </a:lnTo>
                  <a:lnTo>
                    <a:pt x="6" y="34"/>
                  </a:lnTo>
                  <a:lnTo>
                    <a:pt x="3" y="26"/>
                  </a:lnTo>
                  <a:lnTo>
                    <a:pt x="1" y="10"/>
                  </a:lnTo>
                  <a:lnTo>
                    <a:pt x="0" y="0"/>
                  </a:lnTo>
                  <a:lnTo>
                    <a:pt x="4" y="21"/>
                  </a:lnTo>
                  <a:lnTo>
                    <a:pt x="9" y="40"/>
                  </a:lnTo>
                  <a:lnTo>
                    <a:pt x="13" y="50"/>
                  </a:lnTo>
                  <a:lnTo>
                    <a:pt x="20" y="63"/>
                  </a:lnTo>
                  <a:lnTo>
                    <a:pt x="25" y="77"/>
                  </a:lnTo>
                </a:path>
              </a:pathLst>
            </a:custGeom>
            <a:solidFill>
              <a:srgbClr val="606060"/>
            </a:solidFill>
            <a:ln w="9525" cap="rnd">
              <a:noFill/>
              <a:round/>
              <a:headEnd type="none" w="sm" len="sm"/>
              <a:tailEnd type="none" w="sm" len="sm"/>
            </a:ln>
          </p:spPr>
          <p:txBody>
            <a:bodyPr/>
            <a:lstStyle/>
            <a:p>
              <a:endParaRPr lang="es-ES"/>
            </a:p>
          </p:txBody>
        </p:sp>
        <p:sp>
          <p:nvSpPr>
            <p:cNvPr id="108956" name="Freeform 159"/>
            <p:cNvSpPr>
              <a:spLocks/>
            </p:cNvSpPr>
            <p:nvPr/>
          </p:nvSpPr>
          <p:spPr bwMode="auto">
            <a:xfrm>
              <a:off x="459" y="3055"/>
              <a:ext cx="111" cy="119"/>
            </a:xfrm>
            <a:custGeom>
              <a:avLst/>
              <a:gdLst>
                <a:gd name="T0" fmla="*/ 36 w 111"/>
                <a:gd name="T1" fmla="*/ 3 h 119"/>
                <a:gd name="T2" fmla="*/ 47 w 111"/>
                <a:gd name="T3" fmla="*/ 20 h 119"/>
                <a:gd name="T4" fmla="*/ 43 w 111"/>
                <a:gd name="T5" fmla="*/ 37 h 119"/>
                <a:gd name="T6" fmla="*/ 46 w 111"/>
                <a:gd name="T7" fmla="*/ 57 h 119"/>
                <a:gd name="T8" fmla="*/ 46 w 111"/>
                <a:gd name="T9" fmla="*/ 60 h 119"/>
                <a:gd name="T10" fmla="*/ 43 w 111"/>
                <a:gd name="T11" fmla="*/ 68 h 119"/>
                <a:gd name="T12" fmla="*/ 50 w 111"/>
                <a:gd name="T13" fmla="*/ 72 h 119"/>
                <a:gd name="T14" fmla="*/ 55 w 111"/>
                <a:gd name="T15" fmla="*/ 78 h 119"/>
                <a:gd name="T16" fmla="*/ 63 w 111"/>
                <a:gd name="T17" fmla="*/ 78 h 119"/>
                <a:gd name="T18" fmla="*/ 92 w 111"/>
                <a:gd name="T19" fmla="*/ 79 h 119"/>
                <a:gd name="T20" fmla="*/ 106 w 111"/>
                <a:gd name="T21" fmla="*/ 83 h 119"/>
                <a:gd name="T22" fmla="*/ 110 w 111"/>
                <a:gd name="T23" fmla="*/ 96 h 119"/>
                <a:gd name="T24" fmla="*/ 106 w 111"/>
                <a:gd name="T25" fmla="*/ 106 h 119"/>
                <a:gd name="T26" fmla="*/ 89 w 111"/>
                <a:gd name="T27" fmla="*/ 115 h 119"/>
                <a:gd name="T28" fmla="*/ 71 w 111"/>
                <a:gd name="T29" fmla="*/ 118 h 119"/>
                <a:gd name="T30" fmla="*/ 88 w 111"/>
                <a:gd name="T31" fmla="*/ 105 h 119"/>
                <a:gd name="T32" fmla="*/ 93 w 111"/>
                <a:gd name="T33" fmla="*/ 94 h 119"/>
                <a:gd name="T34" fmla="*/ 83 w 111"/>
                <a:gd name="T35" fmla="*/ 105 h 119"/>
                <a:gd name="T36" fmla="*/ 72 w 111"/>
                <a:gd name="T37" fmla="*/ 113 h 119"/>
                <a:gd name="T38" fmla="*/ 59 w 111"/>
                <a:gd name="T39" fmla="*/ 116 h 119"/>
                <a:gd name="T40" fmla="*/ 41 w 111"/>
                <a:gd name="T41" fmla="*/ 115 h 119"/>
                <a:gd name="T42" fmla="*/ 26 w 111"/>
                <a:gd name="T43" fmla="*/ 114 h 119"/>
                <a:gd name="T44" fmla="*/ 36 w 111"/>
                <a:gd name="T45" fmla="*/ 106 h 119"/>
                <a:gd name="T46" fmla="*/ 46 w 111"/>
                <a:gd name="T47" fmla="*/ 97 h 119"/>
                <a:gd name="T48" fmla="*/ 42 w 111"/>
                <a:gd name="T49" fmla="*/ 96 h 119"/>
                <a:gd name="T50" fmla="*/ 37 w 111"/>
                <a:gd name="T51" fmla="*/ 102 h 119"/>
                <a:gd name="T52" fmla="*/ 26 w 111"/>
                <a:gd name="T53" fmla="*/ 108 h 119"/>
                <a:gd name="T54" fmla="*/ 12 w 111"/>
                <a:gd name="T55" fmla="*/ 109 h 119"/>
                <a:gd name="T56" fmla="*/ 6 w 111"/>
                <a:gd name="T57" fmla="*/ 98 h 119"/>
                <a:gd name="T58" fmla="*/ 30 w 111"/>
                <a:gd name="T59" fmla="*/ 96 h 119"/>
                <a:gd name="T60" fmla="*/ 46 w 111"/>
                <a:gd name="T61" fmla="*/ 86 h 119"/>
                <a:gd name="T62" fmla="*/ 48 w 111"/>
                <a:gd name="T63" fmla="*/ 79 h 119"/>
                <a:gd name="T64" fmla="*/ 42 w 111"/>
                <a:gd name="T65" fmla="*/ 83 h 119"/>
                <a:gd name="T66" fmla="*/ 25 w 111"/>
                <a:gd name="T67" fmla="*/ 94 h 119"/>
                <a:gd name="T68" fmla="*/ 6 w 111"/>
                <a:gd name="T69" fmla="*/ 98 h 119"/>
                <a:gd name="T70" fmla="*/ 0 w 111"/>
                <a:gd name="T71" fmla="*/ 76 h 119"/>
                <a:gd name="T72" fmla="*/ 12 w 111"/>
                <a:gd name="T73" fmla="*/ 74 h 119"/>
                <a:gd name="T74" fmla="*/ 36 w 111"/>
                <a:gd name="T75" fmla="*/ 76 h 119"/>
                <a:gd name="T76" fmla="*/ 41 w 111"/>
                <a:gd name="T77" fmla="*/ 71 h 119"/>
                <a:gd name="T78" fmla="*/ 28 w 111"/>
                <a:gd name="T79" fmla="*/ 73 h 119"/>
                <a:gd name="T80" fmla="*/ 0 w 111"/>
                <a:gd name="T81" fmla="*/ 68 h 119"/>
                <a:gd name="T82" fmla="*/ 0 w 111"/>
                <a:gd name="T83" fmla="*/ 49 h 119"/>
                <a:gd name="T84" fmla="*/ 0 w 111"/>
                <a:gd name="T85" fmla="*/ 25 h 119"/>
                <a:gd name="T86" fmla="*/ 13 w 111"/>
                <a:gd name="T87" fmla="*/ 13 h 119"/>
                <a:gd name="T88" fmla="*/ 0 w 111"/>
                <a:gd name="T89" fmla="*/ 19 h 119"/>
                <a:gd name="T90" fmla="*/ 7 w 111"/>
                <a:gd name="T91" fmla="*/ 6 h 119"/>
                <a:gd name="T92" fmla="*/ 21 w 111"/>
                <a:gd name="T93" fmla="*/ 0 h 11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119"/>
                <a:gd name="T143" fmla="*/ 111 w 111"/>
                <a:gd name="T144" fmla="*/ 119 h 11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119">
                  <a:moveTo>
                    <a:pt x="21" y="0"/>
                  </a:moveTo>
                  <a:lnTo>
                    <a:pt x="36" y="3"/>
                  </a:lnTo>
                  <a:lnTo>
                    <a:pt x="42" y="9"/>
                  </a:lnTo>
                  <a:lnTo>
                    <a:pt x="47" y="20"/>
                  </a:lnTo>
                  <a:lnTo>
                    <a:pt x="47" y="32"/>
                  </a:lnTo>
                  <a:lnTo>
                    <a:pt x="43" y="37"/>
                  </a:lnTo>
                  <a:lnTo>
                    <a:pt x="46" y="49"/>
                  </a:lnTo>
                  <a:lnTo>
                    <a:pt x="46" y="57"/>
                  </a:lnTo>
                  <a:lnTo>
                    <a:pt x="43" y="59"/>
                  </a:lnTo>
                  <a:lnTo>
                    <a:pt x="46" y="60"/>
                  </a:lnTo>
                  <a:lnTo>
                    <a:pt x="48" y="65"/>
                  </a:lnTo>
                  <a:lnTo>
                    <a:pt x="43" y="68"/>
                  </a:lnTo>
                  <a:lnTo>
                    <a:pt x="43" y="71"/>
                  </a:lnTo>
                  <a:lnTo>
                    <a:pt x="50" y="72"/>
                  </a:lnTo>
                  <a:lnTo>
                    <a:pt x="50" y="76"/>
                  </a:lnTo>
                  <a:lnTo>
                    <a:pt x="55" y="78"/>
                  </a:lnTo>
                  <a:lnTo>
                    <a:pt x="59" y="76"/>
                  </a:lnTo>
                  <a:lnTo>
                    <a:pt x="63" y="78"/>
                  </a:lnTo>
                  <a:lnTo>
                    <a:pt x="79" y="81"/>
                  </a:lnTo>
                  <a:lnTo>
                    <a:pt x="92" y="79"/>
                  </a:lnTo>
                  <a:lnTo>
                    <a:pt x="100" y="81"/>
                  </a:lnTo>
                  <a:lnTo>
                    <a:pt x="106" y="83"/>
                  </a:lnTo>
                  <a:lnTo>
                    <a:pt x="108" y="88"/>
                  </a:lnTo>
                  <a:lnTo>
                    <a:pt x="110" y="96"/>
                  </a:lnTo>
                  <a:lnTo>
                    <a:pt x="110" y="103"/>
                  </a:lnTo>
                  <a:lnTo>
                    <a:pt x="106" y="106"/>
                  </a:lnTo>
                  <a:lnTo>
                    <a:pt x="101" y="111"/>
                  </a:lnTo>
                  <a:lnTo>
                    <a:pt x="89" y="115"/>
                  </a:lnTo>
                  <a:lnTo>
                    <a:pt x="80" y="116"/>
                  </a:lnTo>
                  <a:lnTo>
                    <a:pt x="71" y="118"/>
                  </a:lnTo>
                  <a:lnTo>
                    <a:pt x="83" y="109"/>
                  </a:lnTo>
                  <a:lnTo>
                    <a:pt x="88" y="105"/>
                  </a:lnTo>
                  <a:lnTo>
                    <a:pt x="92" y="98"/>
                  </a:lnTo>
                  <a:lnTo>
                    <a:pt x="93" y="94"/>
                  </a:lnTo>
                  <a:lnTo>
                    <a:pt x="88" y="102"/>
                  </a:lnTo>
                  <a:lnTo>
                    <a:pt x="83" y="105"/>
                  </a:lnTo>
                  <a:lnTo>
                    <a:pt x="77" y="108"/>
                  </a:lnTo>
                  <a:lnTo>
                    <a:pt x="72" y="113"/>
                  </a:lnTo>
                  <a:lnTo>
                    <a:pt x="66" y="116"/>
                  </a:lnTo>
                  <a:lnTo>
                    <a:pt x="59" y="116"/>
                  </a:lnTo>
                  <a:lnTo>
                    <a:pt x="48" y="116"/>
                  </a:lnTo>
                  <a:lnTo>
                    <a:pt x="41" y="115"/>
                  </a:lnTo>
                  <a:lnTo>
                    <a:pt x="33" y="114"/>
                  </a:lnTo>
                  <a:lnTo>
                    <a:pt x="26" y="114"/>
                  </a:lnTo>
                  <a:lnTo>
                    <a:pt x="18" y="113"/>
                  </a:lnTo>
                  <a:lnTo>
                    <a:pt x="36" y="106"/>
                  </a:lnTo>
                  <a:lnTo>
                    <a:pt x="42" y="104"/>
                  </a:lnTo>
                  <a:lnTo>
                    <a:pt x="46" y="97"/>
                  </a:lnTo>
                  <a:lnTo>
                    <a:pt x="47" y="93"/>
                  </a:lnTo>
                  <a:lnTo>
                    <a:pt x="42" y="96"/>
                  </a:lnTo>
                  <a:lnTo>
                    <a:pt x="41" y="100"/>
                  </a:lnTo>
                  <a:lnTo>
                    <a:pt x="37" y="102"/>
                  </a:lnTo>
                  <a:lnTo>
                    <a:pt x="32" y="105"/>
                  </a:lnTo>
                  <a:lnTo>
                    <a:pt x="26" y="108"/>
                  </a:lnTo>
                  <a:lnTo>
                    <a:pt x="19" y="111"/>
                  </a:lnTo>
                  <a:lnTo>
                    <a:pt x="12" y="109"/>
                  </a:lnTo>
                  <a:lnTo>
                    <a:pt x="9" y="106"/>
                  </a:lnTo>
                  <a:lnTo>
                    <a:pt x="6" y="98"/>
                  </a:lnTo>
                  <a:lnTo>
                    <a:pt x="13" y="96"/>
                  </a:lnTo>
                  <a:lnTo>
                    <a:pt x="30" y="96"/>
                  </a:lnTo>
                  <a:lnTo>
                    <a:pt x="41" y="91"/>
                  </a:lnTo>
                  <a:lnTo>
                    <a:pt x="46" y="86"/>
                  </a:lnTo>
                  <a:lnTo>
                    <a:pt x="48" y="81"/>
                  </a:lnTo>
                  <a:lnTo>
                    <a:pt x="48" y="79"/>
                  </a:lnTo>
                  <a:lnTo>
                    <a:pt x="46" y="79"/>
                  </a:lnTo>
                  <a:lnTo>
                    <a:pt x="42" y="83"/>
                  </a:lnTo>
                  <a:lnTo>
                    <a:pt x="37" y="91"/>
                  </a:lnTo>
                  <a:lnTo>
                    <a:pt x="25" y="94"/>
                  </a:lnTo>
                  <a:lnTo>
                    <a:pt x="13" y="96"/>
                  </a:lnTo>
                  <a:lnTo>
                    <a:pt x="6" y="98"/>
                  </a:lnTo>
                  <a:lnTo>
                    <a:pt x="0" y="86"/>
                  </a:lnTo>
                  <a:lnTo>
                    <a:pt x="0" y="76"/>
                  </a:lnTo>
                  <a:lnTo>
                    <a:pt x="0" y="68"/>
                  </a:lnTo>
                  <a:lnTo>
                    <a:pt x="12" y="74"/>
                  </a:lnTo>
                  <a:lnTo>
                    <a:pt x="26" y="76"/>
                  </a:lnTo>
                  <a:lnTo>
                    <a:pt x="36" y="76"/>
                  </a:lnTo>
                  <a:lnTo>
                    <a:pt x="40" y="74"/>
                  </a:lnTo>
                  <a:lnTo>
                    <a:pt x="41" y="71"/>
                  </a:lnTo>
                  <a:lnTo>
                    <a:pt x="35" y="71"/>
                  </a:lnTo>
                  <a:lnTo>
                    <a:pt x="28" y="73"/>
                  </a:lnTo>
                  <a:lnTo>
                    <a:pt x="11" y="74"/>
                  </a:lnTo>
                  <a:lnTo>
                    <a:pt x="0" y="68"/>
                  </a:lnTo>
                  <a:lnTo>
                    <a:pt x="0" y="56"/>
                  </a:lnTo>
                  <a:lnTo>
                    <a:pt x="0" y="49"/>
                  </a:lnTo>
                  <a:lnTo>
                    <a:pt x="0" y="40"/>
                  </a:lnTo>
                  <a:lnTo>
                    <a:pt x="0" y="25"/>
                  </a:lnTo>
                  <a:lnTo>
                    <a:pt x="2" y="20"/>
                  </a:lnTo>
                  <a:lnTo>
                    <a:pt x="13" y="13"/>
                  </a:lnTo>
                  <a:lnTo>
                    <a:pt x="10" y="13"/>
                  </a:lnTo>
                  <a:lnTo>
                    <a:pt x="0" y="19"/>
                  </a:lnTo>
                  <a:lnTo>
                    <a:pt x="3" y="10"/>
                  </a:lnTo>
                  <a:lnTo>
                    <a:pt x="7" y="6"/>
                  </a:lnTo>
                  <a:lnTo>
                    <a:pt x="10" y="2"/>
                  </a:lnTo>
                  <a:lnTo>
                    <a:pt x="21" y="0"/>
                  </a:lnTo>
                </a:path>
              </a:pathLst>
            </a:custGeom>
            <a:solidFill>
              <a:srgbClr val="808080"/>
            </a:solidFill>
            <a:ln w="9525" cap="rnd">
              <a:noFill/>
              <a:round/>
              <a:headEnd type="none" w="sm" len="sm"/>
              <a:tailEnd type="none" w="sm" len="sm"/>
            </a:ln>
          </p:spPr>
          <p:txBody>
            <a:bodyPr/>
            <a:lstStyle/>
            <a:p>
              <a:endParaRPr lang="es-ES"/>
            </a:p>
          </p:txBody>
        </p:sp>
        <p:sp>
          <p:nvSpPr>
            <p:cNvPr id="108957" name="Freeform 160"/>
            <p:cNvSpPr>
              <a:spLocks/>
            </p:cNvSpPr>
            <p:nvPr/>
          </p:nvSpPr>
          <p:spPr bwMode="auto">
            <a:xfrm>
              <a:off x="470" y="3099"/>
              <a:ext cx="29" cy="26"/>
            </a:xfrm>
            <a:custGeom>
              <a:avLst/>
              <a:gdLst>
                <a:gd name="T0" fmla="*/ 28 w 29"/>
                <a:gd name="T1" fmla="*/ 0 h 26"/>
                <a:gd name="T2" fmla="*/ 28 w 29"/>
                <a:gd name="T3" fmla="*/ 0 h 26"/>
                <a:gd name="T4" fmla="*/ 23 w 29"/>
                <a:gd name="T5" fmla="*/ 7 h 26"/>
                <a:gd name="T6" fmla="*/ 19 w 29"/>
                <a:gd name="T7" fmla="*/ 8 h 26"/>
                <a:gd name="T8" fmla="*/ 12 w 29"/>
                <a:gd name="T9" fmla="*/ 13 h 26"/>
                <a:gd name="T10" fmla="*/ 9 w 29"/>
                <a:gd name="T11" fmla="*/ 15 h 26"/>
                <a:gd name="T12" fmla="*/ 1 w 29"/>
                <a:gd name="T13" fmla="*/ 22 h 26"/>
                <a:gd name="T14" fmla="*/ 10 w 29"/>
                <a:gd name="T15" fmla="*/ 19 h 26"/>
                <a:gd name="T16" fmla="*/ 17 w 29"/>
                <a:gd name="T17" fmla="*/ 15 h 26"/>
                <a:gd name="T18" fmla="*/ 26 w 29"/>
                <a:gd name="T19" fmla="*/ 15 h 26"/>
                <a:gd name="T20" fmla="*/ 25 w 29"/>
                <a:gd name="T21" fmla="*/ 19 h 26"/>
                <a:gd name="T22" fmla="*/ 12 w 29"/>
                <a:gd name="T23" fmla="*/ 21 h 26"/>
                <a:gd name="T24" fmla="*/ 5 w 29"/>
                <a:gd name="T25" fmla="*/ 25 h 26"/>
                <a:gd name="T26" fmla="*/ 1 w 29"/>
                <a:gd name="T27" fmla="*/ 25 h 26"/>
                <a:gd name="T28" fmla="*/ 0 w 29"/>
                <a:gd name="T29" fmla="*/ 23 h 26"/>
                <a:gd name="T30" fmla="*/ 0 w 29"/>
                <a:gd name="T31" fmla="*/ 20 h 26"/>
                <a:gd name="T32" fmla="*/ 1 w 29"/>
                <a:gd name="T33" fmla="*/ 17 h 26"/>
                <a:gd name="T34" fmla="*/ 4 w 29"/>
                <a:gd name="T35" fmla="*/ 14 h 26"/>
                <a:gd name="T36" fmla="*/ 9 w 29"/>
                <a:gd name="T37" fmla="*/ 10 h 26"/>
                <a:gd name="T38" fmla="*/ 13 w 29"/>
                <a:gd name="T39" fmla="*/ 4 h 26"/>
                <a:gd name="T40" fmla="*/ 19 w 29"/>
                <a:gd name="T41" fmla="*/ 0 h 26"/>
                <a:gd name="T42" fmla="*/ 24 w 29"/>
                <a:gd name="T43" fmla="*/ 0 h 26"/>
                <a:gd name="T44" fmla="*/ 28 w 29"/>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9"/>
                <a:gd name="T70" fmla="*/ 0 h 26"/>
                <a:gd name="T71" fmla="*/ 29 w 29"/>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9" h="26">
                  <a:moveTo>
                    <a:pt x="28" y="0"/>
                  </a:moveTo>
                  <a:lnTo>
                    <a:pt x="28" y="0"/>
                  </a:lnTo>
                  <a:lnTo>
                    <a:pt x="23" y="7"/>
                  </a:lnTo>
                  <a:lnTo>
                    <a:pt x="19" y="8"/>
                  </a:lnTo>
                  <a:lnTo>
                    <a:pt x="12" y="13"/>
                  </a:lnTo>
                  <a:lnTo>
                    <a:pt x="9" y="15"/>
                  </a:lnTo>
                  <a:lnTo>
                    <a:pt x="1" y="22"/>
                  </a:lnTo>
                  <a:lnTo>
                    <a:pt x="10" y="19"/>
                  </a:lnTo>
                  <a:lnTo>
                    <a:pt x="17" y="15"/>
                  </a:lnTo>
                  <a:lnTo>
                    <a:pt x="26" y="15"/>
                  </a:lnTo>
                  <a:lnTo>
                    <a:pt x="25" y="19"/>
                  </a:lnTo>
                  <a:lnTo>
                    <a:pt x="12" y="21"/>
                  </a:lnTo>
                  <a:lnTo>
                    <a:pt x="5" y="25"/>
                  </a:lnTo>
                  <a:lnTo>
                    <a:pt x="1" y="25"/>
                  </a:lnTo>
                  <a:lnTo>
                    <a:pt x="0" y="23"/>
                  </a:lnTo>
                  <a:lnTo>
                    <a:pt x="0" y="20"/>
                  </a:lnTo>
                  <a:lnTo>
                    <a:pt x="1" y="17"/>
                  </a:lnTo>
                  <a:lnTo>
                    <a:pt x="4" y="14"/>
                  </a:lnTo>
                  <a:lnTo>
                    <a:pt x="9" y="10"/>
                  </a:lnTo>
                  <a:lnTo>
                    <a:pt x="13" y="4"/>
                  </a:lnTo>
                  <a:lnTo>
                    <a:pt x="19" y="0"/>
                  </a:lnTo>
                  <a:lnTo>
                    <a:pt x="24" y="0"/>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108958" name="Freeform 161"/>
            <p:cNvSpPr>
              <a:spLocks/>
            </p:cNvSpPr>
            <p:nvPr/>
          </p:nvSpPr>
          <p:spPr bwMode="auto">
            <a:xfrm>
              <a:off x="510" y="3079"/>
              <a:ext cx="27" cy="52"/>
            </a:xfrm>
            <a:custGeom>
              <a:avLst/>
              <a:gdLst>
                <a:gd name="T0" fmla="*/ 26 w 27"/>
                <a:gd name="T1" fmla="*/ 51 h 52"/>
                <a:gd name="T2" fmla="*/ 12 w 27"/>
                <a:gd name="T3" fmla="*/ 51 h 52"/>
                <a:gd name="T4" fmla="*/ 9 w 27"/>
                <a:gd name="T5" fmla="*/ 49 h 52"/>
                <a:gd name="T6" fmla="*/ 9 w 27"/>
                <a:gd name="T7" fmla="*/ 47 h 52"/>
                <a:gd name="T8" fmla="*/ 4 w 27"/>
                <a:gd name="T9" fmla="*/ 46 h 52"/>
                <a:gd name="T10" fmla="*/ 0 w 27"/>
                <a:gd name="T11" fmla="*/ 43 h 52"/>
                <a:gd name="T12" fmla="*/ 2 w 27"/>
                <a:gd name="T13" fmla="*/ 43 h 52"/>
                <a:gd name="T14" fmla="*/ 2 w 27"/>
                <a:gd name="T15" fmla="*/ 39 h 52"/>
                <a:gd name="T16" fmla="*/ 0 w 27"/>
                <a:gd name="T17" fmla="*/ 36 h 52"/>
                <a:gd name="T18" fmla="*/ 0 w 27"/>
                <a:gd name="T19" fmla="*/ 32 h 52"/>
                <a:gd name="T20" fmla="*/ 2 w 27"/>
                <a:gd name="T21" fmla="*/ 29 h 52"/>
                <a:gd name="T22" fmla="*/ 2 w 27"/>
                <a:gd name="T23" fmla="*/ 21 h 52"/>
                <a:gd name="T24" fmla="*/ 0 w 27"/>
                <a:gd name="T25" fmla="*/ 15 h 52"/>
                <a:gd name="T26" fmla="*/ 0 w 27"/>
                <a:gd name="T27" fmla="*/ 8 h 52"/>
                <a:gd name="T28" fmla="*/ 0 w 27"/>
                <a:gd name="T29" fmla="*/ 0 h 52"/>
                <a:gd name="T30" fmla="*/ 9 w 27"/>
                <a:gd name="T31" fmla="*/ 13 h 52"/>
                <a:gd name="T32" fmla="*/ 14 w 27"/>
                <a:gd name="T33" fmla="*/ 27 h 52"/>
                <a:gd name="T34" fmla="*/ 21 w 27"/>
                <a:gd name="T35" fmla="*/ 40 h 52"/>
                <a:gd name="T36" fmla="*/ 26 w 27"/>
                <a:gd name="T37" fmla="*/ 51 h 5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
                <a:gd name="T58" fmla="*/ 0 h 52"/>
                <a:gd name="T59" fmla="*/ 27 w 27"/>
                <a:gd name="T60" fmla="*/ 52 h 5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 h="52">
                  <a:moveTo>
                    <a:pt x="26" y="51"/>
                  </a:moveTo>
                  <a:lnTo>
                    <a:pt x="12" y="51"/>
                  </a:lnTo>
                  <a:lnTo>
                    <a:pt x="9" y="49"/>
                  </a:lnTo>
                  <a:lnTo>
                    <a:pt x="9" y="47"/>
                  </a:lnTo>
                  <a:lnTo>
                    <a:pt x="4" y="46"/>
                  </a:lnTo>
                  <a:lnTo>
                    <a:pt x="0" y="43"/>
                  </a:lnTo>
                  <a:lnTo>
                    <a:pt x="2" y="43"/>
                  </a:lnTo>
                  <a:lnTo>
                    <a:pt x="2" y="39"/>
                  </a:lnTo>
                  <a:lnTo>
                    <a:pt x="0" y="36"/>
                  </a:lnTo>
                  <a:lnTo>
                    <a:pt x="0" y="32"/>
                  </a:lnTo>
                  <a:lnTo>
                    <a:pt x="2" y="29"/>
                  </a:lnTo>
                  <a:lnTo>
                    <a:pt x="2" y="21"/>
                  </a:lnTo>
                  <a:lnTo>
                    <a:pt x="0" y="15"/>
                  </a:lnTo>
                  <a:lnTo>
                    <a:pt x="0" y="8"/>
                  </a:lnTo>
                  <a:lnTo>
                    <a:pt x="0" y="0"/>
                  </a:lnTo>
                  <a:lnTo>
                    <a:pt x="9" y="13"/>
                  </a:lnTo>
                  <a:lnTo>
                    <a:pt x="14" y="27"/>
                  </a:lnTo>
                  <a:lnTo>
                    <a:pt x="21" y="40"/>
                  </a:lnTo>
                  <a:lnTo>
                    <a:pt x="26" y="51"/>
                  </a:lnTo>
                </a:path>
              </a:pathLst>
            </a:custGeom>
            <a:solidFill>
              <a:srgbClr val="808080"/>
            </a:solidFill>
            <a:ln w="9525" cap="rnd">
              <a:noFill/>
              <a:round/>
              <a:headEnd type="none" w="sm" len="sm"/>
              <a:tailEnd type="none" w="sm" len="sm"/>
            </a:ln>
          </p:spPr>
          <p:txBody>
            <a:bodyPr/>
            <a:lstStyle/>
            <a:p>
              <a:endParaRPr lang="es-ES"/>
            </a:p>
          </p:txBody>
        </p:sp>
        <p:sp>
          <p:nvSpPr>
            <p:cNvPr id="108959" name="Freeform 162"/>
            <p:cNvSpPr>
              <a:spLocks/>
            </p:cNvSpPr>
            <p:nvPr/>
          </p:nvSpPr>
          <p:spPr bwMode="auto">
            <a:xfrm>
              <a:off x="472" y="3135"/>
              <a:ext cx="27" cy="27"/>
            </a:xfrm>
            <a:custGeom>
              <a:avLst/>
              <a:gdLst>
                <a:gd name="T0" fmla="*/ 3 w 27"/>
                <a:gd name="T1" fmla="*/ 11 h 27"/>
                <a:gd name="T2" fmla="*/ 10 w 27"/>
                <a:gd name="T3" fmla="*/ 2 h 27"/>
                <a:gd name="T4" fmla="*/ 14 w 27"/>
                <a:gd name="T5" fmla="*/ 0 h 27"/>
                <a:gd name="T6" fmla="*/ 22 w 27"/>
                <a:gd name="T7" fmla="*/ 0 h 27"/>
                <a:gd name="T8" fmla="*/ 26 w 27"/>
                <a:gd name="T9" fmla="*/ 2 h 27"/>
                <a:gd name="T10" fmla="*/ 24 w 27"/>
                <a:gd name="T11" fmla="*/ 7 h 27"/>
                <a:gd name="T12" fmla="*/ 21 w 27"/>
                <a:gd name="T13" fmla="*/ 16 h 27"/>
                <a:gd name="T14" fmla="*/ 14 w 27"/>
                <a:gd name="T15" fmla="*/ 20 h 27"/>
                <a:gd name="T16" fmla="*/ 6 w 27"/>
                <a:gd name="T17" fmla="*/ 26 h 27"/>
                <a:gd name="T18" fmla="*/ 0 w 27"/>
                <a:gd name="T19" fmla="*/ 26 h 27"/>
                <a:gd name="T20" fmla="*/ 3 w 27"/>
                <a:gd name="T21" fmla="*/ 11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7"/>
                <a:gd name="T35" fmla="*/ 27 w 27"/>
                <a:gd name="T36" fmla="*/ 27 h 2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7">
                  <a:moveTo>
                    <a:pt x="3" y="11"/>
                  </a:moveTo>
                  <a:lnTo>
                    <a:pt x="10" y="2"/>
                  </a:lnTo>
                  <a:lnTo>
                    <a:pt x="14" y="0"/>
                  </a:lnTo>
                  <a:lnTo>
                    <a:pt x="22" y="0"/>
                  </a:lnTo>
                  <a:lnTo>
                    <a:pt x="26" y="2"/>
                  </a:lnTo>
                  <a:lnTo>
                    <a:pt x="24" y="7"/>
                  </a:lnTo>
                  <a:lnTo>
                    <a:pt x="21" y="16"/>
                  </a:lnTo>
                  <a:lnTo>
                    <a:pt x="14" y="20"/>
                  </a:lnTo>
                  <a:lnTo>
                    <a:pt x="6" y="26"/>
                  </a:lnTo>
                  <a:lnTo>
                    <a:pt x="0" y="26"/>
                  </a:lnTo>
                  <a:lnTo>
                    <a:pt x="3" y="11"/>
                  </a:lnTo>
                </a:path>
              </a:pathLst>
            </a:custGeom>
            <a:solidFill>
              <a:srgbClr val="606060"/>
            </a:solidFill>
            <a:ln w="9525" cap="rnd">
              <a:noFill/>
              <a:round/>
              <a:headEnd type="none" w="sm" len="sm"/>
              <a:tailEnd type="none" w="sm" len="sm"/>
            </a:ln>
          </p:spPr>
          <p:txBody>
            <a:bodyPr/>
            <a:lstStyle/>
            <a:p>
              <a:endParaRPr lang="es-ES"/>
            </a:p>
          </p:txBody>
        </p:sp>
        <p:sp>
          <p:nvSpPr>
            <p:cNvPr id="108960" name="Freeform 163"/>
            <p:cNvSpPr>
              <a:spLocks/>
            </p:cNvSpPr>
            <p:nvPr/>
          </p:nvSpPr>
          <p:spPr bwMode="auto">
            <a:xfrm>
              <a:off x="478" y="3205"/>
              <a:ext cx="41" cy="25"/>
            </a:xfrm>
            <a:custGeom>
              <a:avLst/>
              <a:gdLst>
                <a:gd name="T0" fmla="*/ 33 w 41"/>
                <a:gd name="T1" fmla="*/ 0 h 25"/>
                <a:gd name="T2" fmla="*/ 36 w 41"/>
                <a:gd name="T3" fmla="*/ 12 h 25"/>
                <a:gd name="T4" fmla="*/ 20 w 41"/>
                <a:gd name="T5" fmla="*/ 17 h 25"/>
                <a:gd name="T6" fmla="*/ 2 w 41"/>
                <a:gd name="T7" fmla="*/ 20 h 25"/>
                <a:gd name="T8" fmla="*/ 0 w 41"/>
                <a:gd name="T9" fmla="*/ 8 h 25"/>
                <a:gd name="T10" fmla="*/ 0 w 41"/>
                <a:gd name="T11" fmla="*/ 21 h 25"/>
                <a:gd name="T12" fmla="*/ 16 w 41"/>
                <a:gd name="T13" fmla="*/ 24 h 25"/>
                <a:gd name="T14" fmla="*/ 40 w 41"/>
                <a:gd name="T15" fmla="*/ 14 h 25"/>
                <a:gd name="T16" fmla="*/ 33 w 41"/>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1"/>
                <a:gd name="T28" fmla="*/ 0 h 25"/>
                <a:gd name="T29" fmla="*/ 41 w 41"/>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1" h="25">
                  <a:moveTo>
                    <a:pt x="33" y="0"/>
                  </a:moveTo>
                  <a:lnTo>
                    <a:pt x="36" y="12"/>
                  </a:lnTo>
                  <a:lnTo>
                    <a:pt x="20" y="17"/>
                  </a:lnTo>
                  <a:lnTo>
                    <a:pt x="2" y="20"/>
                  </a:lnTo>
                  <a:lnTo>
                    <a:pt x="0" y="8"/>
                  </a:lnTo>
                  <a:lnTo>
                    <a:pt x="0" y="21"/>
                  </a:lnTo>
                  <a:lnTo>
                    <a:pt x="16" y="24"/>
                  </a:lnTo>
                  <a:lnTo>
                    <a:pt x="40" y="14"/>
                  </a:lnTo>
                  <a:lnTo>
                    <a:pt x="33" y="0"/>
                  </a:lnTo>
                </a:path>
              </a:pathLst>
            </a:custGeom>
            <a:solidFill>
              <a:srgbClr val="606060"/>
            </a:solidFill>
            <a:ln w="9525" cap="rnd">
              <a:noFill/>
              <a:round/>
              <a:headEnd type="none" w="sm" len="sm"/>
              <a:tailEnd type="none" w="sm" len="sm"/>
            </a:ln>
          </p:spPr>
          <p:txBody>
            <a:bodyPr/>
            <a:lstStyle/>
            <a:p>
              <a:endParaRPr lang="es-ES"/>
            </a:p>
          </p:txBody>
        </p:sp>
        <p:sp>
          <p:nvSpPr>
            <p:cNvPr id="108961" name="Freeform 164"/>
            <p:cNvSpPr>
              <a:spLocks/>
            </p:cNvSpPr>
            <p:nvPr/>
          </p:nvSpPr>
          <p:spPr bwMode="auto">
            <a:xfrm>
              <a:off x="378" y="3135"/>
              <a:ext cx="141" cy="156"/>
            </a:xfrm>
            <a:custGeom>
              <a:avLst/>
              <a:gdLst>
                <a:gd name="T0" fmla="*/ 76 w 141"/>
                <a:gd name="T1" fmla="*/ 21 h 156"/>
                <a:gd name="T2" fmla="*/ 51 w 141"/>
                <a:gd name="T3" fmla="*/ 21 h 156"/>
                <a:gd name="T4" fmla="*/ 35 w 141"/>
                <a:gd name="T5" fmla="*/ 15 h 156"/>
                <a:gd name="T6" fmla="*/ 31 w 141"/>
                <a:gd name="T7" fmla="*/ 10 h 156"/>
                <a:gd name="T8" fmla="*/ 31 w 141"/>
                <a:gd name="T9" fmla="*/ 6 h 156"/>
                <a:gd name="T10" fmla="*/ 27 w 141"/>
                <a:gd name="T11" fmla="*/ 1 h 156"/>
                <a:gd name="T12" fmla="*/ 12 w 141"/>
                <a:gd name="T13" fmla="*/ 0 h 156"/>
                <a:gd name="T14" fmla="*/ 0 w 141"/>
                <a:gd name="T15" fmla="*/ 0 h 156"/>
                <a:gd name="T16" fmla="*/ 14 w 141"/>
                <a:gd name="T17" fmla="*/ 119 h 156"/>
                <a:gd name="T18" fmla="*/ 27 w 141"/>
                <a:gd name="T19" fmla="*/ 131 h 156"/>
                <a:gd name="T20" fmla="*/ 41 w 141"/>
                <a:gd name="T21" fmla="*/ 140 h 156"/>
                <a:gd name="T22" fmla="*/ 61 w 141"/>
                <a:gd name="T23" fmla="*/ 150 h 156"/>
                <a:gd name="T24" fmla="*/ 86 w 141"/>
                <a:gd name="T25" fmla="*/ 152 h 156"/>
                <a:gd name="T26" fmla="*/ 117 w 141"/>
                <a:gd name="T27" fmla="*/ 155 h 156"/>
                <a:gd name="T28" fmla="*/ 133 w 141"/>
                <a:gd name="T29" fmla="*/ 151 h 156"/>
                <a:gd name="T30" fmla="*/ 140 w 141"/>
                <a:gd name="T31" fmla="*/ 142 h 156"/>
                <a:gd name="T32" fmla="*/ 137 w 141"/>
                <a:gd name="T33" fmla="*/ 131 h 156"/>
                <a:gd name="T34" fmla="*/ 125 w 141"/>
                <a:gd name="T35" fmla="*/ 98 h 156"/>
                <a:gd name="T36" fmla="*/ 114 w 141"/>
                <a:gd name="T37" fmla="*/ 65 h 156"/>
                <a:gd name="T38" fmla="*/ 109 w 141"/>
                <a:gd name="T39" fmla="*/ 41 h 156"/>
                <a:gd name="T40" fmla="*/ 109 w 141"/>
                <a:gd name="T41" fmla="*/ 33 h 156"/>
                <a:gd name="T42" fmla="*/ 100 w 141"/>
                <a:gd name="T43" fmla="*/ 24 h 156"/>
                <a:gd name="T44" fmla="*/ 92 w 141"/>
                <a:gd name="T45" fmla="*/ 21 h 156"/>
                <a:gd name="T46" fmla="*/ 76 w 141"/>
                <a:gd name="T47" fmla="*/ 21 h 15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1"/>
                <a:gd name="T73" fmla="*/ 0 h 156"/>
                <a:gd name="T74" fmla="*/ 141 w 141"/>
                <a:gd name="T75" fmla="*/ 156 h 15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1" h="156">
                  <a:moveTo>
                    <a:pt x="76" y="21"/>
                  </a:moveTo>
                  <a:lnTo>
                    <a:pt x="51" y="21"/>
                  </a:lnTo>
                  <a:lnTo>
                    <a:pt x="35" y="15"/>
                  </a:lnTo>
                  <a:lnTo>
                    <a:pt x="31" y="10"/>
                  </a:lnTo>
                  <a:lnTo>
                    <a:pt x="31" y="6"/>
                  </a:lnTo>
                  <a:lnTo>
                    <a:pt x="27" y="1"/>
                  </a:lnTo>
                  <a:lnTo>
                    <a:pt x="12" y="0"/>
                  </a:lnTo>
                  <a:lnTo>
                    <a:pt x="0" y="0"/>
                  </a:lnTo>
                  <a:lnTo>
                    <a:pt x="14" y="119"/>
                  </a:lnTo>
                  <a:lnTo>
                    <a:pt x="27" y="131"/>
                  </a:lnTo>
                  <a:lnTo>
                    <a:pt x="41" y="140"/>
                  </a:lnTo>
                  <a:lnTo>
                    <a:pt x="61" y="150"/>
                  </a:lnTo>
                  <a:lnTo>
                    <a:pt x="86" y="152"/>
                  </a:lnTo>
                  <a:lnTo>
                    <a:pt x="117" y="155"/>
                  </a:lnTo>
                  <a:lnTo>
                    <a:pt x="133" y="151"/>
                  </a:lnTo>
                  <a:lnTo>
                    <a:pt x="140" y="142"/>
                  </a:lnTo>
                  <a:lnTo>
                    <a:pt x="137" y="131"/>
                  </a:lnTo>
                  <a:lnTo>
                    <a:pt x="125" y="98"/>
                  </a:lnTo>
                  <a:lnTo>
                    <a:pt x="114" y="65"/>
                  </a:lnTo>
                  <a:lnTo>
                    <a:pt x="109" y="41"/>
                  </a:lnTo>
                  <a:lnTo>
                    <a:pt x="109" y="33"/>
                  </a:lnTo>
                  <a:lnTo>
                    <a:pt x="100" y="24"/>
                  </a:lnTo>
                  <a:lnTo>
                    <a:pt x="92" y="21"/>
                  </a:lnTo>
                  <a:lnTo>
                    <a:pt x="76" y="21"/>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8962" name="Freeform 165"/>
            <p:cNvSpPr>
              <a:spLocks/>
            </p:cNvSpPr>
            <p:nvPr/>
          </p:nvSpPr>
          <p:spPr bwMode="auto">
            <a:xfrm>
              <a:off x="387" y="3146"/>
              <a:ext cx="112" cy="135"/>
            </a:xfrm>
            <a:custGeom>
              <a:avLst/>
              <a:gdLst>
                <a:gd name="T0" fmla="*/ 70 w 112"/>
                <a:gd name="T1" fmla="*/ 24 h 135"/>
                <a:gd name="T2" fmla="*/ 50 w 112"/>
                <a:gd name="T3" fmla="*/ 23 h 135"/>
                <a:gd name="T4" fmla="*/ 29 w 112"/>
                <a:gd name="T5" fmla="*/ 21 h 135"/>
                <a:gd name="T6" fmla="*/ 16 w 112"/>
                <a:gd name="T7" fmla="*/ 15 h 135"/>
                <a:gd name="T8" fmla="*/ 8 w 112"/>
                <a:gd name="T9" fmla="*/ 11 h 135"/>
                <a:gd name="T10" fmla="*/ 0 w 112"/>
                <a:gd name="T11" fmla="*/ 0 h 135"/>
                <a:gd name="T12" fmla="*/ 12 w 112"/>
                <a:gd name="T13" fmla="*/ 101 h 135"/>
                <a:gd name="T14" fmla="*/ 21 w 112"/>
                <a:gd name="T15" fmla="*/ 111 h 135"/>
                <a:gd name="T16" fmla="*/ 32 w 112"/>
                <a:gd name="T17" fmla="*/ 120 h 135"/>
                <a:gd name="T18" fmla="*/ 45 w 112"/>
                <a:gd name="T19" fmla="*/ 125 h 135"/>
                <a:gd name="T20" fmla="*/ 57 w 112"/>
                <a:gd name="T21" fmla="*/ 129 h 135"/>
                <a:gd name="T22" fmla="*/ 70 w 112"/>
                <a:gd name="T23" fmla="*/ 131 h 135"/>
                <a:gd name="T24" fmla="*/ 84 w 112"/>
                <a:gd name="T25" fmla="*/ 134 h 135"/>
                <a:gd name="T26" fmla="*/ 100 w 112"/>
                <a:gd name="T27" fmla="*/ 134 h 135"/>
                <a:gd name="T28" fmla="*/ 106 w 112"/>
                <a:gd name="T29" fmla="*/ 131 h 135"/>
                <a:gd name="T30" fmla="*/ 111 w 112"/>
                <a:gd name="T31" fmla="*/ 125 h 135"/>
                <a:gd name="T32" fmla="*/ 108 w 112"/>
                <a:gd name="T33" fmla="*/ 119 h 135"/>
                <a:gd name="T34" fmla="*/ 99 w 112"/>
                <a:gd name="T35" fmla="*/ 99 h 135"/>
                <a:gd name="T36" fmla="*/ 81 w 112"/>
                <a:gd name="T37" fmla="*/ 39 h 135"/>
                <a:gd name="T38" fmla="*/ 80 w 112"/>
                <a:gd name="T39" fmla="*/ 30 h 135"/>
                <a:gd name="T40" fmla="*/ 70 w 112"/>
                <a:gd name="T41" fmla="*/ 24 h 13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135"/>
                <a:gd name="T65" fmla="*/ 112 w 112"/>
                <a:gd name="T66" fmla="*/ 135 h 13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135">
                  <a:moveTo>
                    <a:pt x="70" y="24"/>
                  </a:moveTo>
                  <a:lnTo>
                    <a:pt x="50" y="23"/>
                  </a:lnTo>
                  <a:lnTo>
                    <a:pt x="29" y="21"/>
                  </a:lnTo>
                  <a:lnTo>
                    <a:pt x="16" y="15"/>
                  </a:lnTo>
                  <a:lnTo>
                    <a:pt x="8" y="11"/>
                  </a:lnTo>
                  <a:lnTo>
                    <a:pt x="0" y="0"/>
                  </a:lnTo>
                  <a:lnTo>
                    <a:pt x="12" y="101"/>
                  </a:lnTo>
                  <a:lnTo>
                    <a:pt x="21" y="111"/>
                  </a:lnTo>
                  <a:lnTo>
                    <a:pt x="32" y="120"/>
                  </a:lnTo>
                  <a:lnTo>
                    <a:pt x="45" y="125"/>
                  </a:lnTo>
                  <a:lnTo>
                    <a:pt x="57" y="129"/>
                  </a:lnTo>
                  <a:lnTo>
                    <a:pt x="70" y="131"/>
                  </a:lnTo>
                  <a:lnTo>
                    <a:pt x="84" y="134"/>
                  </a:lnTo>
                  <a:lnTo>
                    <a:pt x="100" y="134"/>
                  </a:lnTo>
                  <a:lnTo>
                    <a:pt x="106" y="131"/>
                  </a:lnTo>
                  <a:lnTo>
                    <a:pt x="111" y="125"/>
                  </a:lnTo>
                  <a:lnTo>
                    <a:pt x="108" y="119"/>
                  </a:lnTo>
                  <a:lnTo>
                    <a:pt x="99" y="99"/>
                  </a:lnTo>
                  <a:lnTo>
                    <a:pt x="81" y="39"/>
                  </a:lnTo>
                  <a:lnTo>
                    <a:pt x="80" y="30"/>
                  </a:lnTo>
                  <a:lnTo>
                    <a:pt x="70" y="24"/>
                  </a:lnTo>
                </a:path>
              </a:pathLst>
            </a:custGeom>
            <a:solidFill>
              <a:srgbClr val="606060"/>
            </a:solidFill>
            <a:ln w="9525" cap="rnd">
              <a:noFill/>
              <a:round/>
              <a:headEnd type="none" w="sm" len="sm"/>
              <a:tailEnd type="none" w="sm" len="sm"/>
            </a:ln>
          </p:spPr>
          <p:txBody>
            <a:bodyPr/>
            <a:lstStyle/>
            <a:p>
              <a:endParaRPr lang="es-ES"/>
            </a:p>
          </p:txBody>
        </p:sp>
        <p:sp>
          <p:nvSpPr>
            <p:cNvPr id="108963" name="Freeform 166"/>
            <p:cNvSpPr>
              <a:spLocks/>
            </p:cNvSpPr>
            <p:nvPr/>
          </p:nvSpPr>
          <p:spPr bwMode="auto">
            <a:xfrm>
              <a:off x="666" y="3408"/>
              <a:ext cx="49" cy="104"/>
            </a:xfrm>
            <a:custGeom>
              <a:avLst/>
              <a:gdLst>
                <a:gd name="T0" fmla="*/ 45 w 49"/>
                <a:gd name="T1" fmla="*/ 0 h 104"/>
                <a:gd name="T2" fmla="*/ 40 w 49"/>
                <a:gd name="T3" fmla="*/ 19 h 104"/>
                <a:gd name="T4" fmla="*/ 35 w 49"/>
                <a:gd name="T5" fmla="*/ 34 h 104"/>
                <a:gd name="T6" fmla="*/ 28 w 49"/>
                <a:gd name="T7" fmla="*/ 51 h 104"/>
                <a:gd name="T8" fmla="*/ 25 w 49"/>
                <a:gd name="T9" fmla="*/ 60 h 104"/>
                <a:gd name="T10" fmla="*/ 24 w 49"/>
                <a:gd name="T11" fmla="*/ 68 h 104"/>
                <a:gd name="T12" fmla="*/ 24 w 49"/>
                <a:gd name="T13" fmla="*/ 74 h 104"/>
                <a:gd name="T14" fmla="*/ 32 w 49"/>
                <a:gd name="T15" fmla="*/ 82 h 104"/>
                <a:gd name="T16" fmla="*/ 48 w 49"/>
                <a:gd name="T17" fmla="*/ 93 h 104"/>
                <a:gd name="T18" fmla="*/ 35 w 49"/>
                <a:gd name="T19" fmla="*/ 103 h 104"/>
                <a:gd name="T20" fmla="*/ 19 w 49"/>
                <a:gd name="T21" fmla="*/ 94 h 104"/>
                <a:gd name="T22" fmla="*/ 6 w 49"/>
                <a:gd name="T23" fmla="*/ 88 h 104"/>
                <a:gd name="T24" fmla="*/ 0 w 49"/>
                <a:gd name="T25" fmla="*/ 83 h 104"/>
                <a:gd name="T26" fmla="*/ 0 w 49"/>
                <a:gd name="T27" fmla="*/ 74 h 104"/>
                <a:gd name="T28" fmla="*/ 3 w 49"/>
                <a:gd name="T29" fmla="*/ 69 h 104"/>
                <a:gd name="T30" fmla="*/ 6 w 49"/>
                <a:gd name="T31" fmla="*/ 60 h 104"/>
                <a:gd name="T32" fmla="*/ 8 w 49"/>
                <a:gd name="T33" fmla="*/ 49 h 104"/>
                <a:gd name="T34" fmla="*/ 8 w 49"/>
                <a:gd name="T35" fmla="*/ 37 h 104"/>
                <a:gd name="T36" fmla="*/ 6 w 49"/>
                <a:gd name="T37" fmla="*/ 26 h 104"/>
                <a:gd name="T38" fmla="*/ 6 w 49"/>
                <a:gd name="T39" fmla="*/ 17 h 104"/>
                <a:gd name="T40" fmla="*/ 6 w 49"/>
                <a:gd name="T41" fmla="*/ 1 h 104"/>
                <a:gd name="T42" fmla="*/ 45 w 49"/>
                <a:gd name="T43" fmla="*/ 0 h 1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104"/>
                <a:gd name="T68" fmla="*/ 49 w 49"/>
                <a:gd name="T69" fmla="*/ 104 h 1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104">
                  <a:moveTo>
                    <a:pt x="45" y="0"/>
                  </a:moveTo>
                  <a:lnTo>
                    <a:pt x="40" y="19"/>
                  </a:lnTo>
                  <a:lnTo>
                    <a:pt x="35" y="34"/>
                  </a:lnTo>
                  <a:lnTo>
                    <a:pt x="28" y="51"/>
                  </a:lnTo>
                  <a:lnTo>
                    <a:pt x="25" y="60"/>
                  </a:lnTo>
                  <a:lnTo>
                    <a:pt x="24" y="68"/>
                  </a:lnTo>
                  <a:lnTo>
                    <a:pt x="24" y="74"/>
                  </a:lnTo>
                  <a:lnTo>
                    <a:pt x="32" y="82"/>
                  </a:lnTo>
                  <a:lnTo>
                    <a:pt x="48" y="93"/>
                  </a:lnTo>
                  <a:lnTo>
                    <a:pt x="35" y="103"/>
                  </a:lnTo>
                  <a:lnTo>
                    <a:pt x="19" y="94"/>
                  </a:lnTo>
                  <a:lnTo>
                    <a:pt x="6" y="88"/>
                  </a:lnTo>
                  <a:lnTo>
                    <a:pt x="0" y="83"/>
                  </a:lnTo>
                  <a:lnTo>
                    <a:pt x="0" y="74"/>
                  </a:lnTo>
                  <a:lnTo>
                    <a:pt x="3" y="69"/>
                  </a:lnTo>
                  <a:lnTo>
                    <a:pt x="6" y="60"/>
                  </a:lnTo>
                  <a:lnTo>
                    <a:pt x="8" y="49"/>
                  </a:lnTo>
                  <a:lnTo>
                    <a:pt x="8" y="37"/>
                  </a:lnTo>
                  <a:lnTo>
                    <a:pt x="6" y="26"/>
                  </a:lnTo>
                  <a:lnTo>
                    <a:pt x="6" y="17"/>
                  </a:lnTo>
                  <a:lnTo>
                    <a:pt x="6" y="1"/>
                  </a:lnTo>
                  <a:lnTo>
                    <a:pt x="45"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8964" name="Freeform 167"/>
            <p:cNvSpPr>
              <a:spLocks/>
            </p:cNvSpPr>
            <p:nvPr/>
          </p:nvSpPr>
          <p:spPr bwMode="auto">
            <a:xfrm>
              <a:off x="662" y="3480"/>
              <a:ext cx="73" cy="39"/>
            </a:xfrm>
            <a:custGeom>
              <a:avLst/>
              <a:gdLst>
                <a:gd name="T0" fmla="*/ 50 w 73"/>
                <a:gd name="T1" fmla="*/ 20 h 39"/>
                <a:gd name="T2" fmla="*/ 42 w 73"/>
                <a:gd name="T3" fmla="*/ 24 h 39"/>
                <a:gd name="T4" fmla="*/ 32 w 73"/>
                <a:gd name="T5" fmla="*/ 21 h 39"/>
                <a:gd name="T6" fmla="*/ 19 w 73"/>
                <a:gd name="T7" fmla="*/ 17 h 39"/>
                <a:gd name="T8" fmla="*/ 10 w 73"/>
                <a:gd name="T9" fmla="*/ 9 h 39"/>
                <a:gd name="T10" fmla="*/ 5 w 73"/>
                <a:gd name="T11" fmla="*/ 0 h 39"/>
                <a:gd name="T12" fmla="*/ 1 w 73"/>
                <a:gd name="T13" fmla="*/ 1 h 39"/>
                <a:gd name="T14" fmla="*/ 0 w 73"/>
                <a:gd name="T15" fmla="*/ 10 h 39"/>
                <a:gd name="T16" fmla="*/ 0 w 73"/>
                <a:gd name="T17" fmla="*/ 15 h 39"/>
                <a:gd name="T18" fmla="*/ 10 w 73"/>
                <a:gd name="T19" fmla="*/ 19 h 39"/>
                <a:gd name="T20" fmla="*/ 22 w 73"/>
                <a:gd name="T21" fmla="*/ 24 h 39"/>
                <a:gd name="T22" fmla="*/ 36 w 73"/>
                <a:gd name="T23" fmla="*/ 34 h 39"/>
                <a:gd name="T24" fmla="*/ 50 w 73"/>
                <a:gd name="T25" fmla="*/ 38 h 39"/>
                <a:gd name="T26" fmla="*/ 60 w 73"/>
                <a:gd name="T27" fmla="*/ 36 h 39"/>
                <a:gd name="T28" fmla="*/ 64 w 73"/>
                <a:gd name="T29" fmla="*/ 35 h 39"/>
                <a:gd name="T30" fmla="*/ 72 w 73"/>
                <a:gd name="T31" fmla="*/ 31 h 39"/>
                <a:gd name="T32" fmla="*/ 69 w 73"/>
                <a:gd name="T33" fmla="*/ 28 h 39"/>
                <a:gd name="T34" fmla="*/ 67 w 73"/>
                <a:gd name="T35" fmla="*/ 27 h 39"/>
                <a:gd name="T36" fmla="*/ 50 w 73"/>
                <a:gd name="T37" fmla="*/ 20 h 3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9"/>
                <a:gd name="T59" fmla="*/ 73 w 73"/>
                <a:gd name="T60" fmla="*/ 39 h 3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9">
                  <a:moveTo>
                    <a:pt x="50" y="20"/>
                  </a:moveTo>
                  <a:lnTo>
                    <a:pt x="42" y="24"/>
                  </a:lnTo>
                  <a:lnTo>
                    <a:pt x="32" y="21"/>
                  </a:lnTo>
                  <a:lnTo>
                    <a:pt x="19" y="17"/>
                  </a:lnTo>
                  <a:lnTo>
                    <a:pt x="10" y="9"/>
                  </a:lnTo>
                  <a:lnTo>
                    <a:pt x="5" y="0"/>
                  </a:lnTo>
                  <a:lnTo>
                    <a:pt x="1" y="1"/>
                  </a:lnTo>
                  <a:lnTo>
                    <a:pt x="0" y="10"/>
                  </a:lnTo>
                  <a:lnTo>
                    <a:pt x="0" y="15"/>
                  </a:lnTo>
                  <a:lnTo>
                    <a:pt x="10" y="19"/>
                  </a:lnTo>
                  <a:lnTo>
                    <a:pt x="22" y="24"/>
                  </a:lnTo>
                  <a:lnTo>
                    <a:pt x="36" y="34"/>
                  </a:lnTo>
                  <a:lnTo>
                    <a:pt x="50" y="38"/>
                  </a:lnTo>
                  <a:lnTo>
                    <a:pt x="60" y="36"/>
                  </a:lnTo>
                  <a:lnTo>
                    <a:pt x="64" y="35"/>
                  </a:lnTo>
                  <a:lnTo>
                    <a:pt x="72" y="31"/>
                  </a:lnTo>
                  <a:lnTo>
                    <a:pt x="69" y="28"/>
                  </a:lnTo>
                  <a:lnTo>
                    <a:pt x="67" y="27"/>
                  </a:lnTo>
                  <a:lnTo>
                    <a:pt x="50"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8965" name="Freeform 168"/>
            <p:cNvSpPr>
              <a:spLocks/>
            </p:cNvSpPr>
            <p:nvPr/>
          </p:nvSpPr>
          <p:spPr bwMode="auto">
            <a:xfrm>
              <a:off x="665" y="3496"/>
              <a:ext cx="27" cy="26"/>
            </a:xfrm>
            <a:custGeom>
              <a:avLst/>
              <a:gdLst>
                <a:gd name="T0" fmla="*/ 26 w 27"/>
                <a:gd name="T1" fmla="*/ 6 h 26"/>
                <a:gd name="T2" fmla="*/ 22 w 27"/>
                <a:gd name="T3" fmla="*/ 25 h 26"/>
                <a:gd name="T4" fmla="*/ 7 w 27"/>
                <a:gd name="T5" fmla="*/ 25 h 26"/>
                <a:gd name="T6" fmla="*/ 0 w 27"/>
                <a:gd name="T7" fmla="*/ 0 h 26"/>
                <a:gd name="T8" fmla="*/ 26 w 27"/>
                <a:gd name="T9" fmla="*/ 6 h 26"/>
                <a:gd name="T10" fmla="*/ 0 60000 65536"/>
                <a:gd name="T11" fmla="*/ 0 60000 65536"/>
                <a:gd name="T12" fmla="*/ 0 60000 65536"/>
                <a:gd name="T13" fmla="*/ 0 60000 65536"/>
                <a:gd name="T14" fmla="*/ 0 60000 65536"/>
                <a:gd name="T15" fmla="*/ 0 w 27"/>
                <a:gd name="T16" fmla="*/ 0 h 26"/>
                <a:gd name="T17" fmla="*/ 27 w 27"/>
                <a:gd name="T18" fmla="*/ 26 h 26"/>
              </a:gdLst>
              <a:ahLst/>
              <a:cxnLst>
                <a:cxn ang="T10">
                  <a:pos x="T0" y="T1"/>
                </a:cxn>
                <a:cxn ang="T11">
                  <a:pos x="T2" y="T3"/>
                </a:cxn>
                <a:cxn ang="T12">
                  <a:pos x="T4" y="T5"/>
                </a:cxn>
                <a:cxn ang="T13">
                  <a:pos x="T6" y="T7"/>
                </a:cxn>
                <a:cxn ang="T14">
                  <a:pos x="T8" y="T9"/>
                </a:cxn>
              </a:cxnLst>
              <a:rect l="T15" t="T16" r="T17" b="T18"/>
              <a:pathLst>
                <a:path w="27" h="26">
                  <a:moveTo>
                    <a:pt x="26" y="6"/>
                  </a:moveTo>
                  <a:lnTo>
                    <a:pt x="22" y="25"/>
                  </a:lnTo>
                  <a:lnTo>
                    <a:pt x="7" y="25"/>
                  </a:lnTo>
                  <a:lnTo>
                    <a:pt x="0" y="0"/>
                  </a:lnTo>
                  <a:lnTo>
                    <a:pt x="26"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8966" name="Freeform 169"/>
            <p:cNvSpPr>
              <a:spLocks/>
            </p:cNvSpPr>
            <p:nvPr/>
          </p:nvSpPr>
          <p:spPr bwMode="auto">
            <a:xfrm>
              <a:off x="672" y="3419"/>
              <a:ext cx="46" cy="100"/>
            </a:xfrm>
            <a:custGeom>
              <a:avLst/>
              <a:gdLst>
                <a:gd name="T0" fmla="*/ 42 w 46"/>
                <a:gd name="T1" fmla="*/ 0 h 100"/>
                <a:gd name="T2" fmla="*/ 38 w 46"/>
                <a:gd name="T3" fmla="*/ 17 h 100"/>
                <a:gd name="T4" fmla="*/ 32 w 46"/>
                <a:gd name="T5" fmla="*/ 33 h 100"/>
                <a:gd name="T6" fmla="*/ 27 w 46"/>
                <a:gd name="T7" fmla="*/ 48 h 100"/>
                <a:gd name="T8" fmla="*/ 24 w 46"/>
                <a:gd name="T9" fmla="*/ 57 h 100"/>
                <a:gd name="T10" fmla="*/ 23 w 46"/>
                <a:gd name="T11" fmla="*/ 65 h 100"/>
                <a:gd name="T12" fmla="*/ 23 w 46"/>
                <a:gd name="T13" fmla="*/ 70 h 100"/>
                <a:gd name="T14" fmla="*/ 31 w 46"/>
                <a:gd name="T15" fmla="*/ 79 h 100"/>
                <a:gd name="T16" fmla="*/ 45 w 46"/>
                <a:gd name="T17" fmla="*/ 89 h 100"/>
                <a:gd name="T18" fmla="*/ 32 w 46"/>
                <a:gd name="T19" fmla="*/ 99 h 100"/>
                <a:gd name="T20" fmla="*/ 18 w 46"/>
                <a:gd name="T21" fmla="*/ 90 h 100"/>
                <a:gd name="T22" fmla="*/ 5 w 46"/>
                <a:gd name="T23" fmla="*/ 84 h 100"/>
                <a:gd name="T24" fmla="*/ 0 w 46"/>
                <a:gd name="T25" fmla="*/ 79 h 100"/>
                <a:gd name="T26" fmla="*/ 0 w 46"/>
                <a:gd name="T27" fmla="*/ 72 h 100"/>
                <a:gd name="T28" fmla="*/ 2 w 46"/>
                <a:gd name="T29" fmla="*/ 66 h 100"/>
                <a:gd name="T30" fmla="*/ 5 w 46"/>
                <a:gd name="T31" fmla="*/ 57 h 100"/>
                <a:gd name="T32" fmla="*/ 7 w 46"/>
                <a:gd name="T33" fmla="*/ 47 h 100"/>
                <a:gd name="T34" fmla="*/ 9 w 46"/>
                <a:gd name="T35" fmla="*/ 34 h 100"/>
                <a:gd name="T36" fmla="*/ 5 w 46"/>
                <a:gd name="T37" fmla="*/ 24 h 100"/>
                <a:gd name="T38" fmla="*/ 5 w 46"/>
                <a:gd name="T39" fmla="*/ 16 h 100"/>
                <a:gd name="T40" fmla="*/ 5 w 46"/>
                <a:gd name="T41" fmla="*/ 0 h 100"/>
                <a:gd name="T42" fmla="*/ 42 w 46"/>
                <a:gd name="T43" fmla="*/ 0 h 10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6"/>
                <a:gd name="T67" fmla="*/ 0 h 100"/>
                <a:gd name="T68" fmla="*/ 46 w 46"/>
                <a:gd name="T69" fmla="*/ 100 h 10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6" h="100">
                  <a:moveTo>
                    <a:pt x="42" y="0"/>
                  </a:moveTo>
                  <a:lnTo>
                    <a:pt x="38" y="17"/>
                  </a:lnTo>
                  <a:lnTo>
                    <a:pt x="32" y="33"/>
                  </a:lnTo>
                  <a:lnTo>
                    <a:pt x="27" y="48"/>
                  </a:lnTo>
                  <a:lnTo>
                    <a:pt x="24" y="57"/>
                  </a:lnTo>
                  <a:lnTo>
                    <a:pt x="23" y="65"/>
                  </a:lnTo>
                  <a:lnTo>
                    <a:pt x="23" y="70"/>
                  </a:lnTo>
                  <a:lnTo>
                    <a:pt x="31" y="79"/>
                  </a:lnTo>
                  <a:lnTo>
                    <a:pt x="45" y="89"/>
                  </a:lnTo>
                  <a:lnTo>
                    <a:pt x="32" y="99"/>
                  </a:lnTo>
                  <a:lnTo>
                    <a:pt x="18" y="90"/>
                  </a:lnTo>
                  <a:lnTo>
                    <a:pt x="5" y="84"/>
                  </a:lnTo>
                  <a:lnTo>
                    <a:pt x="0" y="79"/>
                  </a:lnTo>
                  <a:lnTo>
                    <a:pt x="0" y="72"/>
                  </a:lnTo>
                  <a:lnTo>
                    <a:pt x="2" y="66"/>
                  </a:lnTo>
                  <a:lnTo>
                    <a:pt x="5" y="57"/>
                  </a:lnTo>
                  <a:lnTo>
                    <a:pt x="7" y="47"/>
                  </a:lnTo>
                  <a:lnTo>
                    <a:pt x="9" y="34"/>
                  </a:lnTo>
                  <a:lnTo>
                    <a:pt x="5" y="24"/>
                  </a:lnTo>
                  <a:lnTo>
                    <a:pt x="5" y="16"/>
                  </a:lnTo>
                  <a:lnTo>
                    <a:pt x="5" y="0"/>
                  </a:lnTo>
                  <a:lnTo>
                    <a:pt x="42"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8967" name="Freeform 170"/>
            <p:cNvSpPr>
              <a:spLocks/>
            </p:cNvSpPr>
            <p:nvPr/>
          </p:nvSpPr>
          <p:spPr bwMode="auto">
            <a:xfrm>
              <a:off x="666" y="3488"/>
              <a:ext cx="73" cy="40"/>
            </a:xfrm>
            <a:custGeom>
              <a:avLst/>
              <a:gdLst>
                <a:gd name="T0" fmla="*/ 50 w 73"/>
                <a:gd name="T1" fmla="*/ 20 h 40"/>
                <a:gd name="T2" fmla="*/ 42 w 73"/>
                <a:gd name="T3" fmla="*/ 25 h 40"/>
                <a:gd name="T4" fmla="*/ 32 w 73"/>
                <a:gd name="T5" fmla="*/ 23 h 40"/>
                <a:gd name="T6" fmla="*/ 19 w 73"/>
                <a:gd name="T7" fmla="*/ 17 h 40"/>
                <a:gd name="T8" fmla="*/ 10 w 73"/>
                <a:gd name="T9" fmla="*/ 10 h 40"/>
                <a:gd name="T10" fmla="*/ 5 w 73"/>
                <a:gd name="T11" fmla="*/ 0 h 40"/>
                <a:gd name="T12" fmla="*/ 1 w 73"/>
                <a:gd name="T13" fmla="*/ 1 h 40"/>
                <a:gd name="T14" fmla="*/ 0 w 73"/>
                <a:gd name="T15" fmla="*/ 10 h 40"/>
                <a:gd name="T16" fmla="*/ 0 w 73"/>
                <a:gd name="T17" fmla="*/ 16 h 40"/>
                <a:gd name="T18" fmla="*/ 10 w 73"/>
                <a:gd name="T19" fmla="*/ 20 h 40"/>
                <a:gd name="T20" fmla="*/ 22 w 73"/>
                <a:gd name="T21" fmla="*/ 25 h 40"/>
                <a:gd name="T22" fmla="*/ 36 w 73"/>
                <a:gd name="T23" fmla="*/ 35 h 40"/>
                <a:gd name="T24" fmla="*/ 50 w 73"/>
                <a:gd name="T25" fmla="*/ 39 h 40"/>
                <a:gd name="T26" fmla="*/ 60 w 73"/>
                <a:gd name="T27" fmla="*/ 37 h 40"/>
                <a:gd name="T28" fmla="*/ 64 w 73"/>
                <a:gd name="T29" fmla="*/ 36 h 40"/>
                <a:gd name="T30" fmla="*/ 72 w 73"/>
                <a:gd name="T31" fmla="*/ 32 h 40"/>
                <a:gd name="T32" fmla="*/ 69 w 73"/>
                <a:gd name="T33" fmla="*/ 29 h 40"/>
                <a:gd name="T34" fmla="*/ 67 w 73"/>
                <a:gd name="T35" fmla="*/ 27 h 40"/>
                <a:gd name="T36" fmla="*/ 50 w 73"/>
                <a:gd name="T37" fmla="*/ 20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40"/>
                <a:gd name="T59" fmla="*/ 73 w 73"/>
                <a:gd name="T60" fmla="*/ 40 h 4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40">
                  <a:moveTo>
                    <a:pt x="50" y="20"/>
                  </a:moveTo>
                  <a:lnTo>
                    <a:pt x="42" y="25"/>
                  </a:lnTo>
                  <a:lnTo>
                    <a:pt x="32" y="23"/>
                  </a:lnTo>
                  <a:lnTo>
                    <a:pt x="19" y="17"/>
                  </a:lnTo>
                  <a:lnTo>
                    <a:pt x="10" y="10"/>
                  </a:lnTo>
                  <a:lnTo>
                    <a:pt x="5" y="0"/>
                  </a:lnTo>
                  <a:lnTo>
                    <a:pt x="1" y="1"/>
                  </a:lnTo>
                  <a:lnTo>
                    <a:pt x="0" y="10"/>
                  </a:lnTo>
                  <a:lnTo>
                    <a:pt x="0" y="16"/>
                  </a:lnTo>
                  <a:lnTo>
                    <a:pt x="10" y="20"/>
                  </a:lnTo>
                  <a:lnTo>
                    <a:pt x="22" y="25"/>
                  </a:lnTo>
                  <a:lnTo>
                    <a:pt x="36" y="35"/>
                  </a:lnTo>
                  <a:lnTo>
                    <a:pt x="50" y="39"/>
                  </a:lnTo>
                  <a:lnTo>
                    <a:pt x="60" y="37"/>
                  </a:lnTo>
                  <a:lnTo>
                    <a:pt x="64" y="36"/>
                  </a:lnTo>
                  <a:lnTo>
                    <a:pt x="72" y="32"/>
                  </a:lnTo>
                  <a:lnTo>
                    <a:pt x="69" y="29"/>
                  </a:lnTo>
                  <a:lnTo>
                    <a:pt x="67" y="27"/>
                  </a:lnTo>
                  <a:lnTo>
                    <a:pt x="50"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8968" name="Freeform 171"/>
            <p:cNvSpPr>
              <a:spLocks/>
            </p:cNvSpPr>
            <p:nvPr/>
          </p:nvSpPr>
          <p:spPr bwMode="auto">
            <a:xfrm>
              <a:off x="670" y="3504"/>
              <a:ext cx="27" cy="26"/>
            </a:xfrm>
            <a:custGeom>
              <a:avLst/>
              <a:gdLst>
                <a:gd name="T0" fmla="*/ 26 w 27"/>
                <a:gd name="T1" fmla="*/ 6 h 26"/>
                <a:gd name="T2" fmla="*/ 22 w 27"/>
                <a:gd name="T3" fmla="*/ 25 h 26"/>
                <a:gd name="T4" fmla="*/ 9 w 27"/>
                <a:gd name="T5" fmla="*/ 25 h 26"/>
                <a:gd name="T6" fmla="*/ 0 w 27"/>
                <a:gd name="T7" fmla="*/ 0 h 26"/>
                <a:gd name="T8" fmla="*/ 26 w 27"/>
                <a:gd name="T9" fmla="*/ 6 h 26"/>
                <a:gd name="T10" fmla="*/ 0 60000 65536"/>
                <a:gd name="T11" fmla="*/ 0 60000 65536"/>
                <a:gd name="T12" fmla="*/ 0 60000 65536"/>
                <a:gd name="T13" fmla="*/ 0 60000 65536"/>
                <a:gd name="T14" fmla="*/ 0 60000 65536"/>
                <a:gd name="T15" fmla="*/ 0 w 27"/>
                <a:gd name="T16" fmla="*/ 0 h 26"/>
                <a:gd name="T17" fmla="*/ 27 w 27"/>
                <a:gd name="T18" fmla="*/ 26 h 26"/>
              </a:gdLst>
              <a:ahLst/>
              <a:cxnLst>
                <a:cxn ang="T10">
                  <a:pos x="T0" y="T1"/>
                </a:cxn>
                <a:cxn ang="T11">
                  <a:pos x="T2" y="T3"/>
                </a:cxn>
                <a:cxn ang="T12">
                  <a:pos x="T4" y="T5"/>
                </a:cxn>
                <a:cxn ang="T13">
                  <a:pos x="T6" y="T7"/>
                </a:cxn>
                <a:cxn ang="T14">
                  <a:pos x="T8" y="T9"/>
                </a:cxn>
              </a:cxnLst>
              <a:rect l="T15" t="T16" r="T17" b="T18"/>
              <a:pathLst>
                <a:path w="27" h="26">
                  <a:moveTo>
                    <a:pt x="26" y="6"/>
                  </a:moveTo>
                  <a:lnTo>
                    <a:pt x="22" y="25"/>
                  </a:lnTo>
                  <a:lnTo>
                    <a:pt x="9" y="25"/>
                  </a:lnTo>
                  <a:lnTo>
                    <a:pt x="0" y="0"/>
                  </a:lnTo>
                  <a:lnTo>
                    <a:pt x="26"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8969" name="Oval 172"/>
            <p:cNvSpPr>
              <a:spLocks noChangeArrowheads="1"/>
            </p:cNvSpPr>
            <p:nvPr/>
          </p:nvSpPr>
          <p:spPr bwMode="auto">
            <a:xfrm>
              <a:off x="519" y="3470"/>
              <a:ext cx="107" cy="46"/>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8970" name="Rectangle 173"/>
            <p:cNvSpPr>
              <a:spLocks noChangeArrowheads="1"/>
            </p:cNvSpPr>
            <p:nvPr/>
          </p:nvSpPr>
          <p:spPr bwMode="auto">
            <a:xfrm>
              <a:off x="564" y="3405"/>
              <a:ext cx="18" cy="79"/>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8971" name="Freeform 174"/>
            <p:cNvSpPr>
              <a:spLocks/>
            </p:cNvSpPr>
            <p:nvPr/>
          </p:nvSpPr>
          <p:spPr bwMode="auto">
            <a:xfrm>
              <a:off x="481" y="3343"/>
              <a:ext cx="190" cy="64"/>
            </a:xfrm>
            <a:custGeom>
              <a:avLst/>
              <a:gdLst>
                <a:gd name="T0" fmla="*/ 189 w 190"/>
                <a:gd name="T1" fmla="*/ 32 h 64"/>
                <a:gd name="T2" fmla="*/ 187 w 190"/>
                <a:gd name="T3" fmla="*/ 52 h 64"/>
                <a:gd name="T4" fmla="*/ 124 w 190"/>
                <a:gd name="T5" fmla="*/ 63 h 64"/>
                <a:gd name="T6" fmla="*/ 54 w 190"/>
                <a:gd name="T7" fmla="*/ 63 h 64"/>
                <a:gd name="T8" fmla="*/ 1 w 190"/>
                <a:gd name="T9" fmla="*/ 45 h 64"/>
                <a:gd name="T10" fmla="*/ 0 w 190"/>
                <a:gd name="T11" fmla="*/ 0 h 64"/>
                <a:gd name="T12" fmla="*/ 104 w 190"/>
                <a:gd name="T13" fmla="*/ 0 h 64"/>
                <a:gd name="T14" fmla="*/ 189 w 190"/>
                <a:gd name="T15" fmla="*/ 32 h 64"/>
                <a:gd name="T16" fmla="*/ 0 60000 65536"/>
                <a:gd name="T17" fmla="*/ 0 60000 65536"/>
                <a:gd name="T18" fmla="*/ 0 60000 65536"/>
                <a:gd name="T19" fmla="*/ 0 60000 65536"/>
                <a:gd name="T20" fmla="*/ 0 60000 65536"/>
                <a:gd name="T21" fmla="*/ 0 60000 65536"/>
                <a:gd name="T22" fmla="*/ 0 60000 65536"/>
                <a:gd name="T23" fmla="*/ 0 60000 65536"/>
                <a:gd name="T24" fmla="*/ 0 w 190"/>
                <a:gd name="T25" fmla="*/ 0 h 64"/>
                <a:gd name="T26" fmla="*/ 190 w 190"/>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0" h="64">
                  <a:moveTo>
                    <a:pt x="189" y="32"/>
                  </a:moveTo>
                  <a:lnTo>
                    <a:pt x="187" y="52"/>
                  </a:lnTo>
                  <a:lnTo>
                    <a:pt x="124" y="63"/>
                  </a:lnTo>
                  <a:lnTo>
                    <a:pt x="54" y="63"/>
                  </a:lnTo>
                  <a:lnTo>
                    <a:pt x="1" y="45"/>
                  </a:lnTo>
                  <a:lnTo>
                    <a:pt x="0" y="0"/>
                  </a:lnTo>
                  <a:lnTo>
                    <a:pt x="104" y="0"/>
                  </a:lnTo>
                  <a:lnTo>
                    <a:pt x="189"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8972" name="Freeform 175"/>
            <p:cNvSpPr>
              <a:spLocks/>
            </p:cNvSpPr>
            <p:nvPr/>
          </p:nvSpPr>
          <p:spPr bwMode="auto">
            <a:xfrm>
              <a:off x="491" y="3368"/>
              <a:ext cx="176" cy="31"/>
            </a:xfrm>
            <a:custGeom>
              <a:avLst/>
              <a:gdLst>
                <a:gd name="T0" fmla="*/ 175 w 176"/>
                <a:gd name="T1" fmla="*/ 9 h 31"/>
                <a:gd name="T2" fmla="*/ 173 w 176"/>
                <a:gd name="T3" fmla="*/ 21 h 31"/>
                <a:gd name="T4" fmla="*/ 118 w 176"/>
                <a:gd name="T5" fmla="*/ 30 h 31"/>
                <a:gd name="T6" fmla="*/ 46 w 176"/>
                <a:gd name="T7" fmla="*/ 30 h 31"/>
                <a:gd name="T8" fmla="*/ 0 w 176"/>
                <a:gd name="T9" fmla="*/ 15 h 31"/>
                <a:gd name="T10" fmla="*/ 0 w 176"/>
                <a:gd name="T11" fmla="*/ 0 h 31"/>
                <a:gd name="T12" fmla="*/ 44 w 176"/>
                <a:gd name="T13" fmla="*/ 15 h 31"/>
                <a:gd name="T14" fmla="*/ 117 w 176"/>
                <a:gd name="T15" fmla="*/ 16 h 31"/>
                <a:gd name="T16" fmla="*/ 175 w 176"/>
                <a:gd name="T17" fmla="*/ 9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6"/>
                <a:gd name="T28" fmla="*/ 0 h 31"/>
                <a:gd name="T29" fmla="*/ 176 w 176"/>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6" h="31">
                  <a:moveTo>
                    <a:pt x="175" y="9"/>
                  </a:moveTo>
                  <a:lnTo>
                    <a:pt x="173" y="21"/>
                  </a:lnTo>
                  <a:lnTo>
                    <a:pt x="118" y="30"/>
                  </a:lnTo>
                  <a:lnTo>
                    <a:pt x="46" y="30"/>
                  </a:lnTo>
                  <a:lnTo>
                    <a:pt x="0" y="15"/>
                  </a:lnTo>
                  <a:lnTo>
                    <a:pt x="0" y="0"/>
                  </a:lnTo>
                  <a:lnTo>
                    <a:pt x="44" y="15"/>
                  </a:lnTo>
                  <a:lnTo>
                    <a:pt x="117" y="16"/>
                  </a:lnTo>
                  <a:lnTo>
                    <a:pt x="175" y="9"/>
                  </a:lnTo>
                </a:path>
              </a:pathLst>
            </a:custGeom>
            <a:solidFill>
              <a:srgbClr val="606060"/>
            </a:solidFill>
            <a:ln w="9525" cap="rnd">
              <a:noFill/>
              <a:round/>
              <a:headEnd type="none" w="sm" len="sm"/>
              <a:tailEnd type="none" w="sm" len="sm"/>
            </a:ln>
          </p:spPr>
          <p:txBody>
            <a:bodyPr/>
            <a:lstStyle/>
            <a:p>
              <a:endParaRPr lang="es-ES"/>
            </a:p>
          </p:txBody>
        </p:sp>
        <p:sp>
          <p:nvSpPr>
            <p:cNvPr id="108973" name="Freeform 176"/>
            <p:cNvSpPr>
              <a:spLocks/>
            </p:cNvSpPr>
            <p:nvPr/>
          </p:nvSpPr>
          <p:spPr bwMode="auto">
            <a:xfrm>
              <a:off x="527" y="3044"/>
              <a:ext cx="82" cy="95"/>
            </a:xfrm>
            <a:custGeom>
              <a:avLst/>
              <a:gdLst>
                <a:gd name="T0" fmla="*/ 54 w 82"/>
                <a:gd name="T1" fmla="*/ 1 h 95"/>
                <a:gd name="T2" fmla="*/ 66 w 82"/>
                <a:gd name="T3" fmla="*/ 6 h 95"/>
                <a:gd name="T4" fmla="*/ 70 w 82"/>
                <a:gd name="T5" fmla="*/ 13 h 95"/>
                <a:gd name="T6" fmla="*/ 73 w 82"/>
                <a:gd name="T7" fmla="*/ 23 h 95"/>
                <a:gd name="T8" fmla="*/ 73 w 82"/>
                <a:gd name="T9" fmla="*/ 29 h 95"/>
                <a:gd name="T10" fmla="*/ 73 w 82"/>
                <a:gd name="T11" fmla="*/ 31 h 95"/>
                <a:gd name="T12" fmla="*/ 71 w 82"/>
                <a:gd name="T13" fmla="*/ 35 h 95"/>
                <a:gd name="T14" fmla="*/ 73 w 82"/>
                <a:gd name="T15" fmla="*/ 40 h 95"/>
                <a:gd name="T16" fmla="*/ 77 w 82"/>
                <a:gd name="T17" fmla="*/ 47 h 95"/>
                <a:gd name="T18" fmla="*/ 78 w 82"/>
                <a:gd name="T19" fmla="*/ 48 h 95"/>
                <a:gd name="T20" fmla="*/ 79 w 82"/>
                <a:gd name="T21" fmla="*/ 51 h 95"/>
                <a:gd name="T22" fmla="*/ 81 w 82"/>
                <a:gd name="T23" fmla="*/ 51 h 95"/>
                <a:gd name="T24" fmla="*/ 81 w 82"/>
                <a:gd name="T25" fmla="*/ 53 h 95"/>
                <a:gd name="T26" fmla="*/ 81 w 82"/>
                <a:gd name="T27" fmla="*/ 55 h 95"/>
                <a:gd name="T28" fmla="*/ 79 w 82"/>
                <a:gd name="T29" fmla="*/ 55 h 95"/>
                <a:gd name="T30" fmla="*/ 76 w 82"/>
                <a:gd name="T31" fmla="*/ 55 h 95"/>
                <a:gd name="T32" fmla="*/ 73 w 82"/>
                <a:gd name="T33" fmla="*/ 55 h 95"/>
                <a:gd name="T34" fmla="*/ 73 w 82"/>
                <a:gd name="T35" fmla="*/ 60 h 95"/>
                <a:gd name="T36" fmla="*/ 73 w 82"/>
                <a:gd name="T37" fmla="*/ 62 h 95"/>
                <a:gd name="T38" fmla="*/ 76 w 82"/>
                <a:gd name="T39" fmla="*/ 63 h 95"/>
                <a:gd name="T40" fmla="*/ 73 w 82"/>
                <a:gd name="T41" fmla="*/ 66 h 95"/>
                <a:gd name="T42" fmla="*/ 73 w 82"/>
                <a:gd name="T43" fmla="*/ 69 h 95"/>
                <a:gd name="T44" fmla="*/ 73 w 82"/>
                <a:gd name="T45" fmla="*/ 70 h 95"/>
                <a:gd name="T46" fmla="*/ 73 w 82"/>
                <a:gd name="T47" fmla="*/ 71 h 95"/>
                <a:gd name="T48" fmla="*/ 71 w 82"/>
                <a:gd name="T49" fmla="*/ 71 h 95"/>
                <a:gd name="T50" fmla="*/ 70 w 82"/>
                <a:gd name="T51" fmla="*/ 74 h 95"/>
                <a:gd name="T52" fmla="*/ 70 w 82"/>
                <a:gd name="T53" fmla="*/ 77 h 95"/>
                <a:gd name="T54" fmla="*/ 70 w 82"/>
                <a:gd name="T55" fmla="*/ 79 h 95"/>
                <a:gd name="T56" fmla="*/ 69 w 82"/>
                <a:gd name="T57" fmla="*/ 80 h 95"/>
                <a:gd name="T58" fmla="*/ 67 w 82"/>
                <a:gd name="T59" fmla="*/ 82 h 95"/>
                <a:gd name="T60" fmla="*/ 65 w 82"/>
                <a:gd name="T61" fmla="*/ 82 h 95"/>
                <a:gd name="T62" fmla="*/ 62 w 82"/>
                <a:gd name="T63" fmla="*/ 82 h 95"/>
                <a:gd name="T64" fmla="*/ 57 w 82"/>
                <a:gd name="T65" fmla="*/ 82 h 95"/>
                <a:gd name="T66" fmla="*/ 51 w 82"/>
                <a:gd name="T67" fmla="*/ 82 h 95"/>
                <a:gd name="T68" fmla="*/ 42 w 82"/>
                <a:gd name="T69" fmla="*/ 94 h 95"/>
                <a:gd name="T70" fmla="*/ 9 w 82"/>
                <a:gd name="T71" fmla="*/ 79 h 95"/>
                <a:gd name="T72" fmla="*/ 12 w 82"/>
                <a:gd name="T73" fmla="*/ 73 h 95"/>
                <a:gd name="T74" fmla="*/ 15 w 82"/>
                <a:gd name="T75" fmla="*/ 70 h 95"/>
                <a:gd name="T76" fmla="*/ 15 w 82"/>
                <a:gd name="T77" fmla="*/ 62 h 95"/>
                <a:gd name="T78" fmla="*/ 0 w 82"/>
                <a:gd name="T79" fmla="*/ 48 h 95"/>
                <a:gd name="T80" fmla="*/ 0 w 82"/>
                <a:gd name="T81" fmla="*/ 17 h 95"/>
                <a:gd name="T82" fmla="*/ 7 w 82"/>
                <a:gd name="T83" fmla="*/ 8 h 95"/>
                <a:gd name="T84" fmla="*/ 18 w 82"/>
                <a:gd name="T85" fmla="*/ 3 h 95"/>
                <a:gd name="T86" fmla="*/ 28 w 82"/>
                <a:gd name="T87" fmla="*/ 0 h 95"/>
                <a:gd name="T88" fmla="*/ 42 w 82"/>
                <a:gd name="T89" fmla="*/ 0 h 95"/>
                <a:gd name="T90" fmla="*/ 54 w 82"/>
                <a:gd name="T91" fmla="*/ 1 h 9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2"/>
                <a:gd name="T139" fmla="*/ 0 h 95"/>
                <a:gd name="T140" fmla="*/ 82 w 82"/>
                <a:gd name="T141" fmla="*/ 95 h 9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2" h="95">
                  <a:moveTo>
                    <a:pt x="54" y="1"/>
                  </a:moveTo>
                  <a:lnTo>
                    <a:pt x="66" y="6"/>
                  </a:lnTo>
                  <a:lnTo>
                    <a:pt x="70" y="13"/>
                  </a:lnTo>
                  <a:lnTo>
                    <a:pt x="73" y="23"/>
                  </a:lnTo>
                  <a:lnTo>
                    <a:pt x="73" y="29"/>
                  </a:lnTo>
                  <a:lnTo>
                    <a:pt x="73" y="31"/>
                  </a:lnTo>
                  <a:lnTo>
                    <a:pt x="71" y="35"/>
                  </a:lnTo>
                  <a:lnTo>
                    <a:pt x="73" y="40"/>
                  </a:lnTo>
                  <a:lnTo>
                    <a:pt x="77" y="47"/>
                  </a:lnTo>
                  <a:lnTo>
                    <a:pt x="78" y="48"/>
                  </a:lnTo>
                  <a:lnTo>
                    <a:pt x="79" y="51"/>
                  </a:lnTo>
                  <a:lnTo>
                    <a:pt x="81" y="51"/>
                  </a:lnTo>
                  <a:lnTo>
                    <a:pt x="81" y="53"/>
                  </a:lnTo>
                  <a:lnTo>
                    <a:pt x="81" y="55"/>
                  </a:lnTo>
                  <a:lnTo>
                    <a:pt x="79" y="55"/>
                  </a:lnTo>
                  <a:lnTo>
                    <a:pt x="76" y="55"/>
                  </a:lnTo>
                  <a:lnTo>
                    <a:pt x="73" y="55"/>
                  </a:lnTo>
                  <a:lnTo>
                    <a:pt x="73" y="60"/>
                  </a:lnTo>
                  <a:lnTo>
                    <a:pt x="73" y="62"/>
                  </a:lnTo>
                  <a:lnTo>
                    <a:pt x="76" y="63"/>
                  </a:lnTo>
                  <a:lnTo>
                    <a:pt x="73" y="66"/>
                  </a:lnTo>
                  <a:lnTo>
                    <a:pt x="73" y="69"/>
                  </a:lnTo>
                  <a:lnTo>
                    <a:pt x="73" y="70"/>
                  </a:lnTo>
                  <a:lnTo>
                    <a:pt x="73" y="71"/>
                  </a:lnTo>
                  <a:lnTo>
                    <a:pt x="71" y="71"/>
                  </a:lnTo>
                  <a:lnTo>
                    <a:pt x="70" y="74"/>
                  </a:lnTo>
                  <a:lnTo>
                    <a:pt x="70" y="77"/>
                  </a:lnTo>
                  <a:lnTo>
                    <a:pt x="70" y="79"/>
                  </a:lnTo>
                  <a:lnTo>
                    <a:pt x="69" y="80"/>
                  </a:lnTo>
                  <a:lnTo>
                    <a:pt x="67" y="82"/>
                  </a:lnTo>
                  <a:lnTo>
                    <a:pt x="65" y="82"/>
                  </a:lnTo>
                  <a:lnTo>
                    <a:pt x="62" y="82"/>
                  </a:lnTo>
                  <a:lnTo>
                    <a:pt x="57" y="82"/>
                  </a:lnTo>
                  <a:lnTo>
                    <a:pt x="51" y="82"/>
                  </a:lnTo>
                  <a:lnTo>
                    <a:pt x="42" y="94"/>
                  </a:lnTo>
                  <a:lnTo>
                    <a:pt x="9" y="79"/>
                  </a:lnTo>
                  <a:lnTo>
                    <a:pt x="12" y="73"/>
                  </a:lnTo>
                  <a:lnTo>
                    <a:pt x="15" y="70"/>
                  </a:lnTo>
                  <a:lnTo>
                    <a:pt x="15" y="62"/>
                  </a:lnTo>
                  <a:lnTo>
                    <a:pt x="0" y="48"/>
                  </a:lnTo>
                  <a:lnTo>
                    <a:pt x="0" y="17"/>
                  </a:lnTo>
                  <a:lnTo>
                    <a:pt x="7" y="8"/>
                  </a:lnTo>
                  <a:lnTo>
                    <a:pt x="18" y="3"/>
                  </a:lnTo>
                  <a:lnTo>
                    <a:pt x="28" y="0"/>
                  </a:lnTo>
                  <a:lnTo>
                    <a:pt x="42" y="0"/>
                  </a:lnTo>
                  <a:lnTo>
                    <a:pt x="54" y="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8974" name="Freeform 177"/>
            <p:cNvSpPr>
              <a:spLocks/>
            </p:cNvSpPr>
            <p:nvPr/>
          </p:nvSpPr>
          <p:spPr bwMode="auto">
            <a:xfrm>
              <a:off x="583" y="3073"/>
              <a:ext cx="27" cy="1"/>
            </a:xfrm>
            <a:custGeom>
              <a:avLst/>
              <a:gdLst>
                <a:gd name="T0" fmla="*/ 26 w 27"/>
                <a:gd name="T1" fmla="*/ 0 h 1"/>
                <a:gd name="T2" fmla="*/ 21 w 27"/>
                <a:gd name="T3" fmla="*/ 0 h 1"/>
                <a:gd name="T4" fmla="*/ 18 w 27"/>
                <a:gd name="T5" fmla="*/ 0 h 1"/>
                <a:gd name="T6" fmla="*/ 12 w 27"/>
                <a:gd name="T7" fmla="*/ 0 h 1"/>
                <a:gd name="T8" fmla="*/ 2 w 27"/>
                <a:gd name="T9" fmla="*/ 0 h 1"/>
                <a:gd name="T10" fmla="*/ 0 w 27"/>
                <a:gd name="T11" fmla="*/ 0 h 1"/>
                <a:gd name="T12" fmla="*/ 6 w 27"/>
                <a:gd name="T13" fmla="*/ 0 h 1"/>
                <a:gd name="T14" fmla="*/ 10 w 27"/>
                <a:gd name="T15" fmla="*/ 0 h 1"/>
                <a:gd name="T16" fmla="*/ 13 w 27"/>
                <a:gd name="T17" fmla="*/ 0 h 1"/>
                <a:gd name="T18" fmla="*/ 18 w 27"/>
                <a:gd name="T19" fmla="*/ 0 h 1"/>
                <a:gd name="T20" fmla="*/ 21 w 27"/>
                <a:gd name="T21" fmla="*/ 0 h 1"/>
                <a:gd name="T22" fmla="*/ 26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26" y="0"/>
                  </a:moveTo>
                  <a:lnTo>
                    <a:pt x="21" y="0"/>
                  </a:lnTo>
                  <a:lnTo>
                    <a:pt x="18" y="0"/>
                  </a:lnTo>
                  <a:lnTo>
                    <a:pt x="12" y="0"/>
                  </a:lnTo>
                  <a:lnTo>
                    <a:pt x="2" y="0"/>
                  </a:lnTo>
                  <a:lnTo>
                    <a:pt x="0" y="0"/>
                  </a:lnTo>
                  <a:lnTo>
                    <a:pt x="6" y="0"/>
                  </a:lnTo>
                  <a:lnTo>
                    <a:pt x="10" y="0"/>
                  </a:lnTo>
                  <a:lnTo>
                    <a:pt x="13" y="0"/>
                  </a:lnTo>
                  <a:lnTo>
                    <a:pt x="18" y="0"/>
                  </a:lnTo>
                  <a:lnTo>
                    <a:pt x="21" y="0"/>
                  </a:lnTo>
                  <a:lnTo>
                    <a:pt x="26" y="0"/>
                  </a:lnTo>
                </a:path>
              </a:pathLst>
            </a:custGeom>
            <a:solidFill>
              <a:srgbClr val="201000"/>
            </a:solidFill>
            <a:ln w="9525" cap="rnd">
              <a:noFill/>
              <a:round/>
              <a:headEnd type="none" w="sm" len="sm"/>
              <a:tailEnd type="none" w="sm" len="sm"/>
            </a:ln>
          </p:spPr>
          <p:txBody>
            <a:bodyPr/>
            <a:lstStyle/>
            <a:p>
              <a:endParaRPr lang="es-ES"/>
            </a:p>
          </p:txBody>
        </p:sp>
        <p:sp>
          <p:nvSpPr>
            <p:cNvPr id="108975" name="Freeform 178"/>
            <p:cNvSpPr>
              <a:spLocks/>
            </p:cNvSpPr>
            <p:nvPr/>
          </p:nvSpPr>
          <p:spPr bwMode="auto">
            <a:xfrm>
              <a:off x="604" y="3095"/>
              <a:ext cx="1" cy="26"/>
            </a:xfrm>
            <a:custGeom>
              <a:avLst/>
              <a:gdLst>
                <a:gd name="T0" fmla="*/ 0 w 1"/>
                <a:gd name="T1" fmla="*/ 0 h 26"/>
                <a:gd name="T2" fmla="*/ 0 w 1"/>
                <a:gd name="T3" fmla="*/ 25 h 26"/>
                <a:gd name="T4" fmla="*/ 0 w 1"/>
                <a:gd name="T5" fmla="*/ 0 h 26"/>
                <a:gd name="T6" fmla="*/ 0 60000 65536"/>
                <a:gd name="T7" fmla="*/ 0 60000 65536"/>
                <a:gd name="T8" fmla="*/ 0 60000 65536"/>
                <a:gd name="T9" fmla="*/ 0 w 1"/>
                <a:gd name="T10" fmla="*/ 0 h 26"/>
                <a:gd name="T11" fmla="*/ 1 w 1"/>
                <a:gd name="T12" fmla="*/ 26 h 26"/>
              </a:gdLst>
              <a:ahLst/>
              <a:cxnLst>
                <a:cxn ang="T6">
                  <a:pos x="T0" y="T1"/>
                </a:cxn>
                <a:cxn ang="T7">
                  <a:pos x="T2" y="T3"/>
                </a:cxn>
                <a:cxn ang="T8">
                  <a:pos x="T4" y="T5"/>
                </a:cxn>
              </a:cxnLst>
              <a:rect l="T9" t="T10" r="T11" b="T12"/>
              <a:pathLst>
                <a:path w="1" h="26">
                  <a:moveTo>
                    <a:pt x="0" y="0"/>
                  </a:moveTo>
                  <a:lnTo>
                    <a:pt x="0"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8976" name="Freeform 179"/>
            <p:cNvSpPr>
              <a:spLocks/>
            </p:cNvSpPr>
            <p:nvPr/>
          </p:nvSpPr>
          <p:spPr bwMode="auto">
            <a:xfrm>
              <a:off x="553" y="3076"/>
              <a:ext cx="28" cy="26"/>
            </a:xfrm>
            <a:custGeom>
              <a:avLst/>
              <a:gdLst>
                <a:gd name="T0" fmla="*/ 27 w 28"/>
                <a:gd name="T1" fmla="*/ 5 h 26"/>
                <a:gd name="T2" fmla="*/ 22 w 28"/>
                <a:gd name="T3" fmla="*/ 0 h 26"/>
                <a:gd name="T4" fmla="*/ 15 w 28"/>
                <a:gd name="T5" fmla="*/ 0 h 26"/>
                <a:gd name="T6" fmla="*/ 5 w 28"/>
                <a:gd name="T7" fmla="*/ 0 h 26"/>
                <a:gd name="T8" fmla="*/ 2 w 28"/>
                <a:gd name="T9" fmla="*/ 2 h 26"/>
                <a:gd name="T10" fmla="*/ 2 w 28"/>
                <a:gd name="T11" fmla="*/ 6 h 26"/>
                <a:gd name="T12" fmla="*/ 2 w 28"/>
                <a:gd name="T13" fmla="*/ 10 h 26"/>
                <a:gd name="T14" fmla="*/ 2 w 28"/>
                <a:gd name="T15" fmla="*/ 11 h 26"/>
                <a:gd name="T16" fmla="*/ 2 w 28"/>
                <a:gd name="T17" fmla="*/ 14 h 26"/>
                <a:gd name="T18" fmla="*/ 2 w 28"/>
                <a:gd name="T19" fmla="*/ 18 h 26"/>
                <a:gd name="T20" fmla="*/ 9 w 28"/>
                <a:gd name="T21" fmla="*/ 22 h 26"/>
                <a:gd name="T22" fmla="*/ 12 w 28"/>
                <a:gd name="T23" fmla="*/ 22 h 26"/>
                <a:gd name="T24" fmla="*/ 18 w 28"/>
                <a:gd name="T25" fmla="*/ 22 h 26"/>
                <a:gd name="T26" fmla="*/ 12 w 28"/>
                <a:gd name="T27" fmla="*/ 25 h 26"/>
                <a:gd name="T28" fmla="*/ 5 w 28"/>
                <a:gd name="T29" fmla="*/ 22 h 26"/>
                <a:gd name="T30" fmla="*/ 2 w 28"/>
                <a:gd name="T31" fmla="*/ 18 h 26"/>
                <a:gd name="T32" fmla="*/ 2 w 28"/>
                <a:gd name="T33" fmla="*/ 13 h 26"/>
                <a:gd name="T34" fmla="*/ 0 w 28"/>
                <a:gd name="T35" fmla="*/ 8 h 26"/>
                <a:gd name="T36" fmla="*/ 0 w 28"/>
                <a:gd name="T37" fmla="*/ 6 h 26"/>
                <a:gd name="T38" fmla="*/ 2 w 28"/>
                <a:gd name="T39" fmla="*/ 1 h 26"/>
                <a:gd name="T40" fmla="*/ 2 w 28"/>
                <a:gd name="T41" fmla="*/ 0 h 26"/>
                <a:gd name="T42" fmla="*/ 12 w 28"/>
                <a:gd name="T43" fmla="*/ 0 h 26"/>
                <a:gd name="T44" fmla="*/ 22 w 28"/>
                <a:gd name="T45" fmla="*/ 0 h 26"/>
                <a:gd name="T46" fmla="*/ 27 w 28"/>
                <a:gd name="T47" fmla="*/ 0 h 26"/>
                <a:gd name="T48" fmla="*/ 27 w 28"/>
                <a:gd name="T49" fmla="*/ 5 h 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
                <a:gd name="T76" fmla="*/ 0 h 26"/>
                <a:gd name="T77" fmla="*/ 28 w 28"/>
                <a:gd name="T78" fmla="*/ 26 h 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 h="26">
                  <a:moveTo>
                    <a:pt x="27" y="5"/>
                  </a:moveTo>
                  <a:lnTo>
                    <a:pt x="22" y="0"/>
                  </a:lnTo>
                  <a:lnTo>
                    <a:pt x="15" y="0"/>
                  </a:lnTo>
                  <a:lnTo>
                    <a:pt x="5" y="0"/>
                  </a:lnTo>
                  <a:lnTo>
                    <a:pt x="2" y="2"/>
                  </a:lnTo>
                  <a:lnTo>
                    <a:pt x="2" y="6"/>
                  </a:lnTo>
                  <a:lnTo>
                    <a:pt x="2" y="10"/>
                  </a:lnTo>
                  <a:lnTo>
                    <a:pt x="2" y="11"/>
                  </a:lnTo>
                  <a:lnTo>
                    <a:pt x="2" y="14"/>
                  </a:lnTo>
                  <a:lnTo>
                    <a:pt x="2" y="18"/>
                  </a:lnTo>
                  <a:lnTo>
                    <a:pt x="9" y="22"/>
                  </a:lnTo>
                  <a:lnTo>
                    <a:pt x="12" y="22"/>
                  </a:lnTo>
                  <a:lnTo>
                    <a:pt x="18" y="22"/>
                  </a:lnTo>
                  <a:lnTo>
                    <a:pt x="12" y="25"/>
                  </a:lnTo>
                  <a:lnTo>
                    <a:pt x="5" y="22"/>
                  </a:lnTo>
                  <a:lnTo>
                    <a:pt x="2" y="18"/>
                  </a:lnTo>
                  <a:lnTo>
                    <a:pt x="2" y="13"/>
                  </a:lnTo>
                  <a:lnTo>
                    <a:pt x="0" y="8"/>
                  </a:lnTo>
                  <a:lnTo>
                    <a:pt x="0" y="6"/>
                  </a:lnTo>
                  <a:lnTo>
                    <a:pt x="2" y="1"/>
                  </a:lnTo>
                  <a:lnTo>
                    <a:pt x="2" y="0"/>
                  </a:lnTo>
                  <a:lnTo>
                    <a:pt x="12" y="0"/>
                  </a:lnTo>
                  <a:lnTo>
                    <a:pt x="22" y="0"/>
                  </a:lnTo>
                  <a:lnTo>
                    <a:pt x="27" y="0"/>
                  </a:lnTo>
                  <a:lnTo>
                    <a:pt x="27" y="5"/>
                  </a:lnTo>
                </a:path>
              </a:pathLst>
            </a:custGeom>
            <a:solidFill>
              <a:srgbClr val="402000"/>
            </a:solidFill>
            <a:ln w="9525" cap="rnd">
              <a:noFill/>
              <a:round/>
              <a:headEnd type="none" w="sm" len="sm"/>
              <a:tailEnd type="none" w="sm" len="sm"/>
            </a:ln>
          </p:spPr>
          <p:txBody>
            <a:bodyPr/>
            <a:lstStyle/>
            <a:p>
              <a:endParaRPr lang="es-ES"/>
            </a:p>
          </p:txBody>
        </p:sp>
        <p:sp>
          <p:nvSpPr>
            <p:cNvPr id="108977" name="Freeform 180"/>
            <p:cNvSpPr>
              <a:spLocks/>
            </p:cNvSpPr>
            <p:nvPr/>
          </p:nvSpPr>
          <p:spPr bwMode="auto">
            <a:xfrm>
              <a:off x="518" y="3037"/>
              <a:ext cx="87" cy="84"/>
            </a:xfrm>
            <a:custGeom>
              <a:avLst/>
              <a:gdLst>
                <a:gd name="T0" fmla="*/ 79 w 87"/>
                <a:gd name="T1" fmla="*/ 31 h 84"/>
                <a:gd name="T2" fmla="*/ 75 w 87"/>
                <a:gd name="T3" fmla="*/ 30 h 84"/>
                <a:gd name="T4" fmla="*/ 59 w 87"/>
                <a:gd name="T5" fmla="*/ 33 h 84"/>
                <a:gd name="T6" fmla="*/ 71 w 87"/>
                <a:gd name="T7" fmla="*/ 26 h 84"/>
                <a:gd name="T8" fmla="*/ 56 w 87"/>
                <a:gd name="T9" fmla="*/ 33 h 84"/>
                <a:gd name="T10" fmla="*/ 52 w 87"/>
                <a:gd name="T11" fmla="*/ 38 h 84"/>
                <a:gd name="T12" fmla="*/ 50 w 87"/>
                <a:gd name="T13" fmla="*/ 38 h 84"/>
                <a:gd name="T14" fmla="*/ 50 w 87"/>
                <a:gd name="T15" fmla="*/ 41 h 84"/>
                <a:gd name="T16" fmla="*/ 45 w 87"/>
                <a:gd name="T17" fmla="*/ 42 h 84"/>
                <a:gd name="T18" fmla="*/ 55 w 87"/>
                <a:gd name="T19" fmla="*/ 45 h 84"/>
                <a:gd name="T20" fmla="*/ 44 w 87"/>
                <a:gd name="T21" fmla="*/ 45 h 84"/>
                <a:gd name="T22" fmla="*/ 44 w 87"/>
                <a:gd name="T23" fmla="*/ 47 h 84"/>
                <a:gd name="T24" fmla="*/ 45 w 87"/>
                <a:gd name="T25" fmla="*/ 50 h 84"/>
                <a:gd name="T26" fmla="*/ 52 w 87"/>
                <a:gd name="T27" fmla="*/ 52 h 84"/>
                <a:gd name="T28" fmla="*/ 35 w 87"/>
                <a:gd name="T29" fmla="*/ 51 h 84"/>
                <a:gd name="T30" fmla="*/ 34 w 87"/>
                <a:gd name="T31" fmla="*/ 53 h 84"/>
                <a:gd name="T32" fmla="*/ 34 w 87"/>
                <a:gd name="T33" fmla="*/ 59 h 84"/>
                <a:gd name="T34" fmla="*/ 43 w 87"/>
                <a:gd name="T35" fmla="*/ 61 h 84"/>
                <a:gd name="T36" fmla="*/ 32 w 87"/>
                <a:gd name="T37" fmla="*/ 61 h 84"/>
                <a:gd name="T38" fmla="*/ 41 w 87"/>
                <a:gd name="T39" fmla="*/ 65 h 84"/>
                <a:gd name="T40" fmla="*/ 39 w 87"/>
                <a:gd name="T41" fmla="*/ 68 h 84"/>
                <a:gd name="T42" fmla="*/ 35 w 87"/>
                <a:gd name="T43" fmla="*/ 71 h 84"/>
                <a:gd name="T44" fmla="*/ 43 w 87"/>
                <a:gd name="T45" fmla="*/ 75 h 84"/>
                <a:gd name="T46" fmla="*/ 30 w 87"/>
                <a:gd name="T47" fmla="*/ 73 h 84"/>
                <a:gd name="T48" fmla="*/ 32 w 87"/>
                <a:gd name="T49" fmla="*/ 76 h 84"/>
                <a:gd name="T50" fmla="*/ 31 w 87"/>
                <a:gd name="T51" fmla="*/ 76 h 84"/>
                <a:gd name="T52" fmla="*/ 28 w 87"/>
                <a:gd name="T53" fmla="*/ 80 h 84"/>
                <a:gd name="T54" fmla="*/ 27 w 87"/>
                <a:gd name="T55" fmla="*/ 80 h 84"/>
                <a:gd name="T56" fmla="*/ 20 w 87"/>
                <a:gd name="T57" fmla="*/ 76 h 84"/>
                <a:gd name="T58" fmla="*/ 11 w 87"/>
                <a:gd name="T59" fmla="*/ 75 h 84"/>
                <a:gd name="T60" fmla="*/ 14 w 87"/>
                <a:gd name="T61" fmla="*/ 71 h 84"/>
                <a:gd name="T62" fmla="*/ 10 w 87"/>
                <a:gd name="T63" fmla="*/ 62 h 84"/>
                <a:gd name="T64" fmla="*/ 0 w 87"/>
                <a:gd name="T65" fmla="*/ 42 h 84"/>
                <a:gd name="T66" fmla="*/ 1 w 87"/>
                <a:gd name="T67" fmla="*/ 21 h 84"/>
                <a:gd name="T68" fmla="*/ 8 w 87"/>
                <a:gd name="T69" fmla="*/ 11 h 84"/>
                <a:gd name="T70" fmla="*/ 20 w 87"/>
                <a:gd name="T71" fmla="*/ 1 h 84"/>
                <a:gd name="T72" fmla="*/ 41 w 87"/>
                <a:gd name="T73" fmla="*/ 0 h 84"/>
                <a:gd name="T74" fmla="*/ 62 w 87"/>
                <a:gd name="T75" fmla="*/ 1 h 84"/>
                <a:gd name="T76" fmla="*/ 78 w 87"/>
                <a:gd name="T77" fmla="*/ 9 h 84"/>
                <a:gd name="T78" fmla="*/ 86 w 87"/>
                <a:gd name="T79" fmla="*/ 22 h 8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7"/>
                <a:gd name="T121" fmla="*/ 0 h 84"/>
                <a:gd name="T122" fmla="*/ 87 w 87"/>
                <a:gd name="T123" fmla="*/ 84 h 8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7" h="84">
                  <a:moveTo>
                    <a:pt x="86" y="22"/>
                  </a:moveTo>
                  <a:lnTo>
                    <a:pt x="79" y="31"/>
                  </a:lnTo>
                  <a:lnTo>
                    <a:pt x="71" y="34"/>
                  </a:lnTo>
                  <a:lnTo>
                    <a:pt x="75" y="30"/>
                  </a:lnTo>
                  <a:lnTo>
                    <a:pt x="67" y="31"/>
                  </a:lnTo>
                  <a:lnTo>
                    <a:pt x="59" y="33"/>
                  </a:lnTo>
                  <a:lnTo>
                    <a:pt x="67" y="30"/>
                  </a:lnTo>
                  <a:lnTo>
                    <a:pt x="71" y="26"/>
                  </a:lnTo>
                  <a:lnTo>
                    <a:pt x="61" y="31"/>
                  </a:lnTo>
                  <a:lnTo>
                    <a:pt x="56" y="33"/>
                  </a:lnTo>
                  <a:lnTo>
                    <a:pt x="49" y="34"/>
                  </a:lnTo>
                  <a:lnTo>
                    <a:pt x="52" y="38"/>
                  </a:lnTo>
                  <a:lnTo>
                    <a:pt x="55" y="38"/>
                  </a:lnTo>
                  <a:lnTo>
                    <a:pt x="50" y="38"/>
                  </a:lnTo>
                  <a:lnTo>
                    <a:pt x="45" y="38"/>
                  </a:lnTo>
                  <a:lnTo>
                    <a:pt x="50" y="41"/>
                  </a:lnTo>
                  <a:lnTo>
                    <a:pt x="55" y="43"/>
                  </a:lnTo>
                  <a:lnTo>
                    <a:pt x="45" y="42"/>
                  </a:lnTo>
                  <a:lnTo>
                    <a:pt x="52" y="44"/>
                  </a:lnTo>
                  <a:lnTo>
                    <a:pt x="55" y="45"/>
                  </a:lnTo>
                  <a:lnTo>
                    <a:pt x="50" y="45"/>
                  </a:lnTo>
                  <a:lnTo>
                    <a:pt x="44" y="45"/>
                  </a:lnTo>
                  <a:lnTo>
                    <a:pt x="52" y="48"/>
                  </a:lnTo>
                  <a:lnTo>
                    <a:pt x="44" y="47"/>
                  </a:lnTo>
                  <a:lnTo>
                    <a:pt x="43" y="46"/>
                  </a:lnTo>
                  <a:lnTo>
                    <a:pt x="45" y="50"/>
                  </a:lnTo>
                  <a:lnTo>
                    <a:pt x="49" y="51"/>
                  </a:lnTo>
                  <a:lnTo>
                    <a:pt x="52" y="52"/>
                  </a:lnTo>
                  <a:lnTo>
                    <a:pt x="43" y="52"/>
                  </a:lnTo>
                  <a:lnTo>
                    <a:pt x="35" y="51"/>
                  </a:lnTo>
                  <a:lnTo>
                    <a:pt x="32" y="50"/>
                  </a:lnTo>
                  <a:lnTo>
                    <a:pt x="34" y="53"/>
                  </a:lnTo>
                  <a:lnTo>
                    <a:pt x="31" y="54"/>
                  </a:lnTo>
                  <a:lnTo>
                    <a:pt x="34" y="59"/>
                  </a:lnTo>
                  <a:lnTo>
                    <a:pt x="38" y="60"/>
                  </a:lnTo>
                  <a:lnTo>
                    <a:pt x="43" y="61"/>
                  </a:lnTo>
                  <a:lnTo>
                    <a:pt x="39" y="61"/>
                  </a:lnTo>
                  <a:lnTo>
                    <a:pt x="32" y="61"/>
                  </a:lnTo>
                  <a:lnTo>
                    <a:pt x="36" y="63"/>
                  </a:lnTo>
                  <a:lnTo>
                    <a:pt x="41" y="65"/>
                  </a:lnTo>
                  <a:lnTo>
                    <a:pt x="46" y="68"/>
                  </a:lnTo>
                  <a:lnTo>
                    <a:pt x="39" y="68"/>
                  </a:lnTo>
                  <a:lnTo>
                    <a:pt x="33" y="68"/>
                  </a:lnTo>
                  <a:lnTo>
                    <a:pt x="35" y="71"/>
                  </a:lnTo>
                  <a:lnTo>
                    <a:pt x="38" y="73"/>
                  </a:lnTo>
                  <a:lnTo>
                    <a:pt x="43" y="75"/>
                  </a:lnTo>
                  <a:lnTo>
                    <a:pt x="36" y="75"/>
                  </a:lnTo>
                  <a:lnTo>
                    <a:pt x="30" y="73"/>
                  </a:lnTo>
                  <a:lnTo>
                    <a:pt x="28" y="71"/>
                  </a:lnTo>
                  <a:lnTo>
                    <a:pt x="32" y="76"/>
                  </a:lnTo>
                  <a:lnTo>
                    <a:pt x="38" y="76"/>
                  </a:lnTo>
                  <a:lnTo>
                    <a:pt x="31" y="76"/>
                  </a:lnTo>
                  <a:lnTo>
                    <a:pt x="27" y="76"/>
                  </a:lnTo>
                  <a:lnTo>
                    <a:pt x="28" y="80"/>
                  </a:lnTo>
                  <a:lnTo>
                    <a:pt x="31" y="83"/>
                  </a:lnTo>
                  <a:lnTo>
                    <a:pt x="27" y="80"/>
                  </a:lnTo>
                  <a:lnTo>
                    <a:pt x="21" y="76"/>
                  </a:lnTo>
                  <a:lnTo>
                    <a:pt x="20" y="76"/>
                  </a:lnTo>
                  <a:lnTo>
                    <a:pt x="16" y="76"/>
                  </a:lnTo>
                  <a:lnTo>
                    <a:pt x="11" y="75"/>
                  </a:lnTo>
                  <a:lnTo>
                    <a:pt x="14" y="75"/>
                  </a:lnTo>
                  <a:lnTo>
                    <a:pt x="14" y="71"/>
                  </a:lnTo>
                  <a:lnTo>
                    <a:pt x="14" y="68"/>
                  </a:lnTo>
                  <a:lnTo>
                    <a:pt x="10" y="62"/>
                  </a:lnTo>
                  <a:lnTo>
                    <a:pt x="3" y="55"/>
                  </a:lnTo>
                  <a:lnTo>
                    <a:pt x="0" y="42"/>
                  </a:lnTo>
                  <a:lnTo>
                    <a:pt x="0" y="30"/>
                  </a:lnTo>
                  <a:lnTo>
                    <a:pt x="1" y="21"/>
                  </a:lnTo>
                  <a:lnTo>
                    <a:pt x="8" y="16"/>
                  </a:lnTo>
                  <a:lnTo>
                    <a:pt x="8" y="11"/>
                  </a:lnTo>
                  <a:lnTo>
                    <a:pt x="12" y="6"/>
                  </a:lnTo>
                  <a:lnTo>
                    <a:pt x="20" y="1"/>
                  </a:lnTo>
                  <a:lnTo>
                    <a:pt x="29" y="0"/>
                  </a:lnTo>
                  <a:lnTo>
                    <a:pt x="41" y="0"/>
                  </a:lnTo>
                  <a:lnTo>
                    <a:pt x="52" y="0"/>
                  </a:lnTo>
                  <a:lnTo>
                    <a:pt x="62" y="1"/>
                  </a:lnTo>
                  <a:lnTo>
                    <a:pt x="71" y="6"/>
                  </a:lnTo>
                  <a:lnTo>
                    <a:pt x="78" y="9"/>
                  </a:lnTo>
                  <a:lnTo>
                    <a:pt x="83" y="12"/>
                  </a:lnTo>
                  <a:lnTo>
                    <a:pt x="86" y="22"/>
                  </a:lnTo>
                </a:path>
              </a:pathLst>
            </a:custGeom>
            <a:solidFill>
              <a:srgbClr val="201000"/>
            </a:solidFill>
            <a:ln w="9525" cap="rnd">
              <a:noFill/>
              <a:round/>
              <a:headEnd type="none" w="sm" len="sm"/>
              <a:tailEnd type="none" w="sm" len="sm"/>
            </a:ln>
          </p:spPr>
          <p:txBody>
            <a:bodyPr/>
            <a:lstStyle/>
            <a:p>
              <a:endParaRPr lang="es-ES"/>
            </a:p>
          </p:txBody>
        </p:sp>
        <p:sp>
          <p:nvSpPr>
            <p:cNvPr id="108978" name="Freeform 181"/>
            <p:cNvSpPr>
              <a:spLocks/>
            </p:cNvSpPr>
            <p:nvPr/>
          </p:nvSpPr>
          <p:spPr bwMode="auto">
            <a:xfrm>
              <a:off x="521" y="3039"/>
              <a:ext cx="84" cy="75"/>
            </a:xfrm>
            <a:custGeom>
              <a:avLst/>
              <a:gdLst>
                <a:gd name="T0" fmla="*/ 42 w 84"/>
                <a:gd name="T1" fmla="*/ 33 h 75"/>
                <a:gd name="T2" fmla="*/ 38 w 84"/>
                <a:gd name="T3" fmla="*/ 34 h 75"/>
                <a:gd name="T4" fmla="*/ 37 w 84"/>
                <a:gd name="T5" fmla="*/ 38 h 75"/>
                <a:gd name="T6" fmla="*/ 35 w 84"/>
                <a:gd name="T7" fmla="*/ 40 h 75"/>
                <a:gd name="T8" fmla="*/ 30 w 84"/>
                <a:gd name="T9" fmla="*/ 43 h 75"/>
                <a:gd name="T10" fmla="*/ 27 w 84"/>
                <a:gd name="T11" fmla="*/ 48 h 75"/>
                <a:gd name="T12" fmla="*/ 26 w 84"/>
                <a:gd name="T13" fmla="*/ 52 h 75"/>
                <a:gd name="T14" fmla="*/ 28 w 84"/>
                <a:gd name="T15" fmla="*/ 55 h 75"/>
                <a:gd name="T16" fmla="*/ 36 w 84"/>
                <a:gd name="T17" fmla="*/ 62 h 75"/>
                <a:gd name="T18" fmla="*/ 30 w 84"/>
                <a:gd name="T19" fmla="*/ 60 h 75"/>
                <a:gd name="T20" fmla="*/ 33 w 84"/>
                <a:gd name="T21" fmla="*/ 67 h 75"/>
                <a:gd name="T22" fmla="*/ 25 w 84"/>
                <a:gd name="T23" fmla="*/ 64 h 75"/>
                <a:gd name="T24" fmla="*/ 27 w 84"/>
                <a:gd name="T25" fmla="*/ 70 h 75"/>
                <a:gd name="T26" fmla="*/ 25 w 84"/>
                <a:gd name="T27" fmla="*/ 74 h 75"/>
                <a:gd name="T28" fmla="*/ 14 w 84"/>
                <a:gd name="T29" fmla="*/ 71 h 75"/>
                <a:gd name="T30" fmla="*/ 14 w 84"/>
                <a:gd name="T31" fmla="*/ 62 h 75"/>
                <a:gd name="T32" fmla="*/ 2 w 84"/>
                <a:gd name="T33" fmla="*/ 48 h 75"/>
                <a:gd name="T34" fmla="*/ 0 w 84"/>
                <a:gd name="T35" fmla="*/ 28 h 75"/>
                <a:gd name="T36" fmla="*/ 8 w 84"/>
                <a:gd name="T37" fmla="*/ 14 h 75"/>
                <a:gd name="T38" fmla="*/ 8 w 84"/>
                <a:gd name="T39" fmla="*/ 27 h 75"/>
                <a:gd name="T40" fmla="*/ 8 w 84"/>
                <a:gd name="T41" fmla="*/ 14 h 75"/>
                <a:gd name="T42" fmla="*/ 16 w 84"/>
                <a:gd name="T43" fmla="*/ 22 h 75"/>
                <a:gd name="T44" fmla="*/ 8 w 84"/>
                <a:gd name="T45" fmla="*/ 13 h 75"/>
                <a:gd name="T46" fmla="*/ 16 w 84"/>
                <a:gd name="T47" fmla="*/ 10 h 75"/>
                <a:gd name="T48" fmla="*/ 9 w 84"/>
                <a:gd name="T49" fmla="*/ 12 h 75"/>
                <a:gd name="T50" fmla="*/ 15 w 84"/>
                <a:gd name="T51" fmla="*/ 3 h 75"/>
                <a:gd name="T52" fmla="*/ 32 w 84"/>
                <a:gd name="T53" fmla="*/ 0 h 75"/>
                <a:gd name="T54" fmla="*/ 51 w 84"/>
                <a:gd name="T55" fmla="*/ 0 h 75"/>
                <a:gd name="T56" fmla="*/ 70 w 84"/>
                <a:gd name="T57" fmla="*/ 5 h 75"/>
                <a:gd name="T58" fmla="*/ 81 w 84"/>
                <a:gd name="T59" fmla="*/ 11 h 75"/>
                <a:gd name="T60" fmla="*/ 81 w 84"/>
                <a:gd name="T61" fmla="*/ 20 h 75"/>
                <a:gd name="T62" fmla="*/ 78 w 84"/>
                <a:gd name="T63" fmla="*/ 27 h 75"/>
                <a:gd name="T64" fmla="*/ 77 w 84"/>
                <a:gd name="T65" fmla="*/ 26 h 75"/>
                <a:gd name="T66" fmla="*/ 73 w 84"/>
                <a:gd name="T67" fmla="*/ 25 h 75"/>
                <a:gd name="T68" fmla="*/ 71 w 84"/>
                <a:gd name="T69" fmla="*/ 25 h 75"/>
                <a:gd name="T70" fmla="*/ 71 w 84"/>
                <a:gd name="T71" fmla="*/ 19 h 75"/>
                <a:gd name="T72" fmla="*/ 59 w 84"/>
                <a:gd name="T73" fmla="*/ 27 h 75"/>
                <a:gd name="T74" fmla="*/ 45 w 84"/>
                <a:gd name="T75" fmla="*/ 28 h 75"/>
                <a:gd name="T76" fmla="*/ 47 w 84"/>
                <a:gd name="T77" fmla="*/ 33 h 7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4"/>
                <a:gd name="T118" fmla="*/ 0 h 75"/>
                <a:gd name="T119" fmla="*/ 84 w 84"/>
                <a:gd name="T120" fmla="*/ 75 h 7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4" h="75">
                  <a:moveTo>
                    <a:pt x="47" y="33"/>
                  </a:moveTo>
                  <a:lnTo>
                    <a:pt x="42" y="33"/>
                  </a:lnTo>
                  <a:lnTo>
                    <a:pt x="45" y="37"/>
                  </a:lnTo>
                  <a:lnTo>
                    <a:pt x="38" y="34"/>
                  </a:lnTo>
                  <a:lnTo>
                    <a:pt x="45" y="40"/>
                  </a:lnTo>
                  <a:lnTo>
                    <a:pt x="37" y="38"/>
                  </a:lnTo>
                  <a:lnTo>
                    <a:pt x="45" y="43"/>
                  </a:lnTo>
                  <a:lnTo>
                    <a:pt x="35" y="40"/>
                  </a:lnTo>
                  <a:lnTo>
                    <a:pt x="42" y="45"/>
                  </a:lnTo>
                  <a:lnTo>
                    <a:pt x="30" y="43"/>
                  </a:lnTo>
                  <a:lnTo>
                    <a:pt x="25" y="43"/>
                  </a:lnTo>
                  <a:lnTo>
                    <a:pt x="27" y="48"/>
                  </a:lnTo>
                  <a:lnTo>
                    <a:pt x="25" y="48"/>
                  </a:lnTo>
                  <a:lnTo>
                    <a:pt x="26" y="52"/>
                  </a:lnTo>
                  <a:lnTo>
                    <a:pt x="33" y="55"/>
                  </a:lnTo>
                  <a:lnTo>
                    <a:pt x="28" y="55"/>
                  </a:lnTo>
                  <a:lnTo>
                    <a:pt x="33" y="59"/>
                  </a:lnTo>
                  <a:lnTo>
                    <a:pt x="36" y="62"/>
                  </a:lnTo>
                  <a:lnTo>
                    <a:pt x="32" y="61"/>
                  </a:lnTo>
                  <a:lnTo>
                    <a:pt x="30" y="60"/>
                  </a:lnTo>
                  <a:lnTo>
                    <a:pt x="31" y="64"/>
                  </a:lnTo>
                  <a:lnTo>
                    <a:pt x="33" y="67"/>
                  </a:lnTo>
                  <a:lnTo>
                    <a:pt x="27" y="67"/>
                  </a:lnTo>
                  <a:lnTo>
                    <a:pt x="25" y="64"/>
                  </a:lnTo>
                  <a:lnTo>
                    <a:pt x="26" y="67"/>
                  </a:lnTo>
                  <a:lnTo>
                    <a:pt x="27" y="70"/>
                  </a:lnTo>
                  <a:lnTo>
                    <a:pt x="22" y="67"/>
                  </a:lnTo>
                  <a:lnTo>
                    <a:pt x="25" y="74"/>
                  </a:lnTo>
                  <a:lnTo>
                    <a:pt x="20" y="69"/>
                  </a:lnTo>
                  <a:lnTo>
                    <a:pt x="14" y="71"/>
                  </a:lnTo>
                  <a:lnTo>
                    <a:pt x="15" y="67"/>
                  </a:lnTo>
                  <a:lnTo>
                    <a:pt x="14" y="62"/>
                  </a:lnTo>
                  <a:lnTo>
                    <a:pt x="9" y="58"/>
                  </a:lnTo>
                  <a:lnTo>
                    <a:pt x="2" y="48"/>
                  </a:lnTo>
                  <a:lnTo>
                    <a:pt x="0" y="38"/>
                  </a:lnTo>
                  <a:lnTo>
                    <a:pt x="0" y="28"/>
                  </a:lnTo>
                  <a:lnTo>
                    <a:pt x="1" y="19"/>
                  </a:lnTo>
                  <a:lnTo>
                    <a:pt x="8" y="14"/>
                  </a:lnTo>
                  <a:lnTo>
                    <a:pt x="4" y="19"/>
                  </a:lnTo>
                  <a:lnTo>
                    <a:pt x="8" y="27"/>
                  </a:lnTo>
                  <a:lnTo>
                    <a:pt x="8" y="20"/>
                  </a:lnTo>
                  <a:lnTo>
                    <a:pt x="8" y="14"/>
                  </a:lnTo>
                  <a:lnTo>
                    <a:pt x="12" y="17"/>
                  </a:lnTo>
                  <a:lnTo>
                    <a:pt x="16" y="22"/>
                  </a:lnTo>
                  <a:lnTo>
                    <a:pt x="12" y="16"/>
                  </a:lnTo>
                  <a:lnTo>
                    <a:pt x="8" y="13"/>
                  </a:lnTo>
                  <a:lnTo>
                    <a:pt x="11" y="12"/>
                  </a:lnTo>
                  <a:lnTo>
                    <a:pt x="16" y="10"/>
                  </a:lnTo>
                  <a:lnTo>
                    <a:pt x="12" y="10"/>
                  </a:lnTo>
                  <a:lnTo>
                    <a:pt x="9" y="12"/>
                  </a:lnTo>
                  <a:lnTo>
                    <a:pt x="9" y="8"/>
                  </a:lnTo>
                  <a:lnTo>
                    <a:pt x="15" y="3"/>
                  </a:lnTo>
                  <a:lnTo>
                    <a:pt x="20" y="0"/>
                  </a:lnTo>
                  <a:lnTo>
                    <a:pt x="32" y="0"/>
                  </a:lnTo>
                  <a:lnTo>
                    <a:pt x="44" y="0"/>
                  </a:lnTo>
                  <a:lnTo>
                    <a:pt x="51" y="0"/>
                  </a:lnTo>
                  <a:lnTo>
                    <a:pt x="62" y="1"/>
                  </a:lnTo>
                  <a:lnTo>
                    <a:pt x="70" y="5"/>
                  </a:lnTo>
                  <a:lnTo>
                    <a:pt x="79" y="8"/>
                  </a:lnTo>
                  <a:lnTo>
                    <a:pt x="81" y="11"/>
                  </a:lnTo>
                  <a:lnTo>
                    <a:pt x="83" y="16"/>
                  </a:lnTo>
                  <a:lnTo>
                    <a:pt x="81" y="20"/>
                  </a:lnTo>
                  <a:lnTo>
                    <a:pt x="80" y="25"/>
                  </a:lnTo>
                  <a:lnTo>
                    <a:pt x="78" y="27"/>
                  </a:lnTo>
                  <a:lnTo>
                    <a:pt x="75" y="28"/>
                  </a:lnTo>
                  <a:lnTo>
                    <a:pt x="77" y="26"/>
                  </a:lnTo>
                  <a:lnTo>
                    <a:pt x="77" y="23"/>
                  </a:lnTo>
                  <a:lnTo>
                    <a:pt x="73" y="25"/>
                  </a:lnTo>
                  <a:lnTo>
                    <a:pt x="67" y="28"/>
                  </a:lnTo>
                  <a:lnTo>
                    <a:pt x="71" y="25"/>
                  </a:lnTo>
                  <a:lnTo>
                    <a:pt x="71" y="22"/>
                  </a:lnTo>
                  <a:lnTo>
                    <a:pt x="71" y="19"/>
                  </a:lnTo>
                  <a:lnTo>
                    <a:pt x="67" y="23"/>
                  </a:lnTo>
                  <a:lnTo>
                    <a:pt x="59" y="27"/>
                  </a:lnTo>
                  <a:lnTo>
                    <a:pt x="53" y="28"/>
                  </a:lnTo>
                  <a:lnTo>
                    <a:pt x="45" y="28"/>
                  </a:lnTo>
                  <a:lnTo>
                    <a:pt x="44" y="28"/>
                  </a:lnTo>
                  <a:lnTo>
                    <a:pt x="47" y="33"/>
                  </a:lnTo>
                </a:path>
              </a:pathLst>
            </a:custGeom>
            <a:solidFill>
              <a:srgbClr val="603000"/>
            </a:solidFill>
            <a:ln w="9525" cap="rnd">
              <a:noFill/>
              <a:round/>
              <a:headEnd type="none" w="sm" len="sm"/>
              <a:tailEnd type="none" w="sm" len="sm"/>
            </a:ln>
          </p:spPr>
          <p:txBody>
            <a:bodyPr/>
            <a:lstStyle/>
            <a:p>
              <a:endParaRPr lang="es-ES"/>
            </a:p>
          </p:txBody>
        </p:sp>
        <p:sp>
          <p:nvSpPr>
            <p:cNvPr id="108979" name="Freeform 182"/>
            <p:cNvSpPr>
              <a:spLocks/>
            </p:cNvSpPr>
            <p:nvPr/>
          </p:nvSpPr>
          <p:spPr bwMode="auto">
            <a:xfrm>
              <a:off x="660" y="3228"/>
              <a:ext cx="65" cy="35"/>
            </a:xfrm>
            <a:custGeom>
              <a:avLst/>
              <a:gdLst>
                <a:gd name="T0" fmla="*/ 0 w 65"/>
                <a:gd name="T1" fmla="*/ 19 h 35"/>
                <a:gd name="T2" fmla="*/ 8 w 65"/>
                <a:gd name="T3" fmla="*/ 18 h 35"/>
                <a:gd name="T4" fmla="*/ 10 w 65"/>
                <a:gd name="T5" fmla="*/ 17 h 35"/>
                <a:gd name="T6" fmla="*/ 12 w 65"/>
                <a:gd name="T7" fmla="*/ 17 h 35"/>
                <a:gd name="T8" fmla="*/ 13 w 65"/>
                <a:gd name="T9" fmla="*/ 14 h 35"/>
                <a:gd name="T10" fmla="*/ 17 w 65"/>
                <a:gd name="T11" fmla="*/ 10 h 35"/>
                <a:gd name="T12" fmla="*/ 24 w 65"/>
                <a:gd name="T13" fmla="*/ 6 h 35"/>
                <a:gd name="T14" fmla="*/ 25 w 65"/>
                <a:gd name="T15" fmla="*/ 3 h 35"/>
                <a:gd name="T16" fmla="*/ 27 w 65"/>
                <a:gd name="T17" fmla="*/ 1 h 35"/>
                <a:gd name="T18" fmla="*/ 30 w 65"/>
                <a:gd name="T19" fmla="*/ 1 h 35"/>
                <a:gd name="T20" fmla="*/ 41 w 65"/>
                <a:gd name="T21" fmla="*/ 0 h 35"/>
                <a:gd name="T22" fmla="*/ 46 w 65"/>
                <a:gd name="T23" fmla="*/ 0 h 35"/>
                <a:gd name="T24" fmla="*/ 48 w 65"/>
                <a:gd name="T25" fmla="*/ 0 h 35"/>
                <a:gd name="T26" fmla="*/ 49 w 65"/>
                <a:gd name="T27" fmla="*/ 0 h 35"/>
                <a:gd name="T28" fmla="*/ 53 w 65"/>
                <a:gd name="T29" fmla="*/ 3 h 35"/>
                <a:gd name="T30" fmla="*/ 56 w 65"/>
                <a:gd name="T31" fmla="*/ 3 h 35"/>
                <a:gd name="T32" fmla="*/ 56 w 65"/>
                <a:gd name="T33" fmla="*/ 4 h 35"/>
                <a:gd name="T34" fmla="*/ 58 w 65"/>
                <a:gd name="T35" fmla="*/ 6 h 35"/>
                <a:gd name="T36" fmla="*/ 60 w 65"/>
                <a:gd name="T37" fmla="*/ 8 h 35"/>
                <a:gd name="T38" fmla="*/ 62 w 65"/>
                <a:gd name="T39" fmla="*/ 8 h 35"/>
                <a:gd name="T40" fmla="*/ 62 w 65"/>
                <a:gd name="T41" fmla="*/ 9 h 35"/>
                <a:gd name="T42" fmla="*/ 62 w 65"/>
                <a:gd name="T43" fmla="*/ 10 h 35"/>
                <a:gd name="T44" fmla="*/ 64 w 65"/>
                <a:gd name="T45" fmla="*/ 13 h 35"/>
                <a:gd name="T46" fmla="*/ 62 w 65"/>
                <a:gd name="T47" fmla="*/ 14 h 35"/>
                <a:gd name="T48" fmla="*/ 61 w 65"/>
                <a:gd name="T49" fmla="*/ 14 h 35"/>
                <a:gd name="T50" fmla="*/ 58 w 65"/>
                <a:gd name="T51" fmla="*/ 14 h 35"/>
                <a:gd name="T52" fmla="*/ 56 w 65"/>
                <a:gd name="T53" fmla="*/ 13 h 35"/>
                <a:gd name="T54" fmla="*/ 53 w 65"/>
                <a:gd name="T55" fmla="*/ 13 h 35"/>
                <a:gd name="T56" fmla="*/ 52 w 65"/>
                <a:gd name="T57" fmla="*/ 12 h 35"/>
                <a:gd name="T58" fmla="*/ 49 w 65"/>
                <a:gd name="T59" fmla="*/ 10 h 35"/>
                <a:gd name="T60" fmla="*/ 48 w 65"/>
                <a:gd name="T61" fmla="*/ 12 h 35"/>
                <a:gd name="T62" fmla="*/ 45 w 65"/>
                <a:gd name="T63" fmla="*/ 13 h 35"/>
                <a:gd name="T64" fmla="*/ 49 w 65"/>
                <a:gd name="T65" fmla="*/ 14 h 35"/>
                <a:gd name="T66" fmla="*/ 53 w 65"/>
                <a:gd name="T67" fmla="*/ 14 h 35"/>
                <a:gd name="T68" fmla="*/ 56 w 65"/>
                <a:gd name="T69" fmla="*/ 17 h 35"/>
                <a:gd name="T70" fmla="*/ 58 w 65"/>
                <a:gd name="T71" fmla="*/ 17 h 35"/>
                <a:gd name="T72" fmla="*/ 58 w 65"/>
                <a:gd name="T73" fmla="*/ 18 h 35"/>
                <a:gd name="T74" fmla="*/ 56 w 65"/>
                <a:gd name="T75" fmla="*/ 19 h 35"/>
                <a:gd name="T76" fmla="*/ 48 w 65"/>
                <a:gd name="T77" fmla="*/ 18 h 35"/>
                <a:gd name="T78" fmla="*/ 45 w 65"/>
                <a:gd name="T79" fmla="*/ 18 h 35"/>
                <a:gd name="T80" fmla="*/ 40 w 65"/>
                <a:gd name="T81" fmla="*/ 18 h 35"/>
                <a:gd name="T82" fmla="*/ 38 w 65"/>
                <a:gd name="T83" fmla="*/ 19 h 35"/>
                <a:gd name="T84" fmla="*/ 35 w 65"/>
                <a:gd name="T85" fmla="*/ 21 h 35"/>
                <a:gd name="T86" fmla="*/ 33 w 65"/>
                <a:gd name="T87" fmla="*/ 23 h 35"/>
                <a:gd name="T88" fmla="*/ 32 w 65"/>
                <a:gd name="T89" fmla="*/ 24 h 35"/>
                <a:gd name="T90" fmla="*/ 29 w 65"/>
                <a:gd name="T91" fmla="*/ 27 h 35"/>
                <a:gd name="T92" fmla="*/ 26 w 65"/>
                <a:gd name="T93" fmla="*/ 29 h 35"/>
                <a:gd name="T94" fmla="*/ 24 w 65"/>
                <a:gd name="T95" fmla="*/ 30 h 35"/>
                <a:gd name="T96" fmla="*/ 21 w 65"/>
                <a:gd name="T97" fmla="*/ 30 h 35"/>
                <a:gd name="T98" fmla="*/ 16 w 65"/>
                <a:gd name="T99" fmla="*/ 30 h 35"/>
                <a:gd name="T100" fmla="*/ 13 w 65"/>
                <a:gd name="T101" fmla="*/ 30 h 35"/>
                <a:gd name="T102" fmla="*/ 9 w 65"/>
                <a:gd name="T103" fmla="*/ 32 h 35"/>
                <a:gd name="T104" fmla="*/ 0 w 65"/>
                <a:gd name="T105" fmla="*/ 34 h 35"/>
                <a:gd name="T106" fmla="*/ 0 w 65"/>
                <a:gd name="T107" fmla="*/ 19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35"/>
                <a:gd name="T164" fmla="*/ 65 w 65"/>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35">
                  <a:moveTo>
                    <a:pt x="0" y="19"/>
                  </a:moveTo>
                  <a:lnTo>
                    <a:pt x="8" y="18"/>
                  </a:lnTo>
                  <a:lnTo>
                    <a:pt x="10" y="17"/>
                  </a:lnTo>
                  <a:lnTo>
                    <a:pt x="12" y="17"/>
                  </a:lnTo>
                  <a:lnTo>
                    <a:pt x="13" y="14"/>
                  </a:lnTo>
                  <a:lnTo>
                    <a:pt x="17" y="10"/>
                  </a:lnTo>
                  <a:lnTo>
                    <a:pt x="24" y="6"/>
                  </a:lnTo>
                  <a:lnTo>
                    <a:pt x="25" y="3"/>
                  </a:lnTo>
                  <a:lnTo>
                    <a:pt x="27" y="1"/>
                  </a:lnTo>
                  <a:lnTo>
                    <a:pt x="30" y="1"/>
                  </a:lnTo>
                  <a:lnTo>
                    <a:pt x="41" y="0"/>
                  </a:lnTo>
                  <a:lnTo>
                    <a:pt x="46" y="0"/>
                  </a:lnTo>
                  <a:lnTo>
                    <a:pt x="48" y="0"/>
                  </a:lnTo>
                  <a:lnTo>
                    <a:pt x="49" y="0"/>
                  </a:lnTo>
                  <a:lnTo>
                    <a:pt x="53" y="3"/>
                  </a:lnTo>
                  <a:lnTo>
                    <a:pt x="56" y="3"/>
                  </a:lnTo>
                  <a:lnTo>
                    <a:pt x="56" y="4"/>
                  </a:lnTo>
                  <a:lnTo>
                    <a:pt x="58" y="6"/>
                  </a:lnTo>
                  <a:lnTo>
                    <a:pt x="60" y="8"/>
                  </a:lnTo>
                  <a:lnTo>
                    <a:pt x="62" y="8"/>
                  </a:lnTo>
                  <a:lnTo>
                    <a:pt x="62" y="9"/>
                  </a:lnTo>
                  <a:lnTo>
                    <a:pt x="62" y="10"/>
                  </a:lnTo>
                  <a:lnTo>
                    <a:pt x="64" y="13"/>
                  </a:lnTo>
                  <a:lnTo>
                    <a:pt x="62" y="14"/>
                  </a:lnTo>
                  <a:lnTo>
                    <a:pt x="61" y="14"/>
                  </a:lnTo>
                  <a:lnTo>
                    <a:pt x="58" y="14"/>
                  </a:lnTo>
                  <a:lnTo>
                    <a:pt x="56" y="13"/>
                  </a:lnTo>
                  <a:lnTo>
                    <a:pt x="53" y="13"/>
                  </a:lnTo>
                  <a:lnTo>
                    <a:pt x="52" y="12"/>
                  </a:lnTo>
                  <a:lnTo>
                    <a:pt x="49" y="10"/>
                  </a:lnTo>
                  <a:lnTo>
                    <a:pt x="48" y="12"/>
                  </a:lnTo>
                  <a:lnTo>
                    <a:pt x="45" y="13"/>
                  </a:lnTo>
                  <a:lnTo>
                    <a:pt x="49" y="14"/>
                  </a:lnTo>
                  <a:lnTo>
                    <a:pt x="53" y="14"/>
                  </a:lnTo>
                  <a:lnTo>
                    <a:pt x="56" y="17"/>
                  </a:lnTo>
                  <a:lnTo>
                    <a:pt x="58" y="17"/>
                  </a:lnTo>
                  <a:lnTo>
                    <a:pt x="58" y="18"/>
                  </a:lnTo>
                  <a:lnTo>
                    <a:pt x="56" y="19"/>
                  </a:lnTo>
                  <a:lnTo>
                    <a:pt x="48" y="18"/>
                  </a:lnTo>
                  <a:lnTo>
                    <a:pt x="45" y="18"/>
                  </a:lnTo>
                  <a:lnTo>
                    <a:pt x="40" y="18"/>
                  </a:lnTo>
                  <a:lnTo>
                    <a:pt x="38" y="19"/>
                  </a:lnTo>
                  <a:lnTo>
                    <a:pt x="35" y="21"/>
                  </a:lnTo>
                  <a:lnTo>
                    <a:pt x="33" y="23"/>
                  </a:lnTo>
                  <a:lnTo>
                    <a:pt x="32" y="24"/>
                  </a:lnTo>
                  <a:lnTo>
                    <a:pt x="29" y="27"/>
                  </a:lnTo>
                  <a:lnTo>
                    <a:pt x="26" y="29"/>
                  </a:lnTo>
                  <a:lnTo>
                    <a:pt x="24" y="30"/>
                  </a:lnTo>
                  <a:lnTo>
                    <a:pt x="21" y="30"/>
                  </a:lnTo>
                  <a:lnTo>
                    <a:pt x="16" y="30"/>
                  </a:lnTo>
                  <a:lnTo>
                    <a:pt x="13" y="30"/>
                  </a:lnTo>
                  <a:lnTo>
                    <a:pt x="9" y="32"/>
                  </a:lnTo>
                  <a:lnTo>
                    <a:pt x="0" y="34"/>
                  </a:lnTo>
                  <a:lnTo>
                    <a:pt x="0" y="19"/>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8980" name="Freeform 183"/>
            <p:cNvSpPr>
              <a:spLocks/>
            </p:cNvSpPr>
            <p:nvPr/>
          </p:nvSpPr>
          <p:spPr bwMode="auto">
            <a:xfrm>
              <a:off x="706" y="3234"/>
              <a:ext cx="28" cy="1"/>
            </a:xfrm>
            <a:custGeom>
              <a:avLst/>
              <a:gdLst>
                <a:gd name="T0" fmla="*/ 27 w 28"/>
                <a:gd name="T1" fmla="*/ 0 h 1"/>
                <a:gd name="T2" fmla="*/ 21 w 28"/>
                <a:gd name="T3" fmla="*/ 0 h 1"/>
                <a:gd name="T4" fmla="*/ 18 w 28"/>
                <a:gd name="T5" fmla="*/ 0 h 1"/>
                <a:gd name="T6" fmla="*/ 13 w 28"/>
                <a:gd name="T7" fmla="*/ 0 h 1"/>
                <a:gd name="T8" fmla="*/ 9 w 28"/>
                <a:gd name="T9" fmla="*/ 0 h 1"/>
                <a:gd name="T10" fmla="*/ 3 w 28"/>
                <a:gd name="T11" fmla="*/ 0 h 1"/>
                <a:gd name="T12" fmla="*/ 0 w 28"/>
                <a:gd name="T13" fmla="*/ 0 h 1"/>
                <a:gd name="T14" fmla="*/ 4 w 28"/>
                <a:gd name="T15" fmla="*/ 0 h 1"/>
                <a:gd name="T16" fmla="*/ 11 w 28"/>
                <a:gd name="T17" fmla="*/ 0 h 1"/>
                <a:gd name="T18" fmla="*/ 18 w 28"/>
                <a:gd name="T19" fmla="*/ 0 h 1"/>
                <a:gd name="T20" fmla="*/ 21 w 28"/>
                <a:gd name="T21" fmla="*/ 0 h 1"/>
                <a:gd name="T22" fmla="*/ 27 w 28"/>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
                <a:gd name="T37" fmla="*/ 0 h 1"/>
                <a:gd name="T38" fmla="*/ 28 w 28"/>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 h="1">
                  <a:moveTo>
                    <a:pt x="27" y="0"/>
                  </a:moveTo>
                  <a:lnTo>
                    <a:pt x="21" y="0"/>
                  </a:lnTo>
                  <a:lnTo>
                    <a:pt x="18" y="0"/>
                  </a:lnTo>
                  <a:lnTo>
                    <a:pt x="13" y="0"/>
                  </a:lnTo>
                  <a:lnTo>
                    <a:pt x="9" y="0"/>
                  </a:lnTo>
                  <a:lnTo>
                    <a:pt x="3" y="0"/>
                  </a:lnTo>
                  <a:lnTo>
                    <a:pt x="0" y="0"/>
                  </a:lnTo>
                  <a:lnTo>
                    <a:pt x="4" y="0"/>
                  </a:lnTo>
                  <a:lnTo>
                    <a:pt x="11" y="0"/>
                  </a:lnTo>
                  <a:lnTo>
                    <a:pt x="18" y="0"/>
                  </a:lnTo>
                  <a:lnTo>
                    <a:pt x="21" y="0"/>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8981" name="Freeform 184"/>
            <p:cNvSpPr>
              <a:spLocks/>
            </p:cNvSpPr>
            <p:nvPr/>
          </p:nvSpPr>
          <p:spPr bwMode="auto">
            <a:xfrm>
              <a:off x="696" y="3228"/>
              <a:ext cx="28" cy="26"/>
            </a:xfrm>
            <a:custGeom>
              <a:avLst/>
              <a:gdLst>
                <a:gd name="T0" fmla="*/ 20 w 28"/>
                <a:gd name="T1" fmla="*/ 0 h 26"/>
                <a:gd name="T2" fmla="*/ 22 w 28"/>
                <a:gd name="T3" fmla="*/ 0 h 26"/>
                <a:gd name="T4" fmla="*/ 27 w 28"/>
                <a:gd name="T5" fmla="*/ 11 h 26"/>
                <a:gd name="T6" fmla="*/ 22 w 28"/>
                <a:gd name="T7" fmla="*/ 0 h 26"/>
                <a:gd name="T8" fmla="*/ 20 w 28"/>
                <a:gd name="T9" fmla="*/ 0 h 26"/>
                <a:gd name="T10" fmla="*/ 10 w 28"/>
                <a:gd name="T11" fmla="*/ 11 h 26"/>
                <a:gd name="T12" fmla="*/ 7 w 28"/>
                <a:gd name="T13" fmla="*/ 25 h 26"/>
                <a:gd name="T14" fmla="*/ 0 w 28"/>
                <a:gd name="T15" fmla="*/ 25 h 26"/>
                <a:gd name="T16" fmla="*/ 4 w 28"/>
                <a:gd name="T17" fmla="*/ 11 h 26"/>
                <a:gd name="T18" fmla="*/ 12 w 28"/>
                <a:gd name="T19" fmla="*/ 11 h 26"/>
                <a:gd name="T20" fmla="*/ 20 w 28"/>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
                <a:gd name="T34" fmla="*/ 0 h 26"/>
                <a:gd name="T35" fmla="*/ 28 w 28"/>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 h="26">
                  <a:moveTo>
                    <a:pt x="20" y="0"/>
                  </a:moveTo>
                  <a:lnTo>
                    <a:pt x="22" y="0"/>
                  </a:lnTo>
                  <a:lnTo>
                    <a:pt x="27" y="11"/>
                  </a:lnTo>
                  <a:lnTo>
                    <a:pt x="22" y="0"/>
                  </a:lnTo>
                  <a:lnTo>
                    <a:pt x="20" y="0"/>
                  </a:lnTo>
                  <a:lnTo>
                    <a:pt x="10" y="11"/>
                  </a:lnTo>
                  <a:lnTo>
                    <a:pt x="7" y="25"/>
                  </a:lnTo>
                  <a:lnTo>
                    <a:pt x="0" y="25"/>
                  </a:lnTo>
                  <a:lnTo>
                    <a:pt x="4" y="11"/>
                  </a:lnTo>
                  <a:lnTo>
                    <a:pt x="12" y="11"/>
                  </a:lnTo>
                  <a:lnTo>
                    <a:pt x="20" y="0"/>
                  </a:lnTo>
                </a:path>
              </a:pathLst>
            </a:custGeom>
            <a:solidFill>
              <a:srgbClr val="402000"/>
            </a:solidFill>
            <a:ln w="9525" cap="rnd">
              <a:noFill/>
              <a:round/>
              <a:headEnd type="none" w="sm" len="sm"/>
              <a:tailEnd type="none" w="sm" len="sm"/>
            </a:ln>
          </p:spPr>
          <p:txBody>
            <a:bodyPr/>
            <a:lstStyle/>
            <a:p>
              <a:endParaRPr lang="es-ES"/>
            </a:p>
          </p:txBody>
        </p:sp>
        <p:sp>
          <p:nvSpPr>
            <p:cNvPr id="108982" name="Freeform 185"/>
            <p:cNvSpPr>
              <a:spLocks/>
            </p:cNvSpPr>
            <p:nvPr/>
          </p:nvSpPr>
          <p:spPr bwMode="auto">
            <a:xfrm>
              <a:off x="717" y="3245"/>
              <a:ext cx="27" cy="25"/>
            </a:xfrm>
            <a:custGeom>
              <a:avLst/>
              <a:gdLst>
                <a:gd name="T0" fmla="*/ 0 w 27"/>
                <a:gd name="T1" fmla="*/ 0 h 25"/>
                <a:gd name="T2" fmla="*/ 26 w 27"/>
                <a:gd name="T3" fmla="*/ 24 h 25"/>
                <a:gd name="T4" fmla="*/ 0 w 27"/>
                <a:gd name="T5" fmla="*/ 0 h 25"/>
                <a:gd name="T6" fmla="*/ 0 60000 65536"/>
                <a:gd name="T7" fmla="*/ 0 60000 65536"/>
                <a:gd name="T8" fmla="*/ 0 60000 65536"/>
                <a:gd name="T9" fmla="*/ 0 w 27"/>
                <a:gd name="T10" fmla="*/ 0 h 25"/>
                <a:gd name="T11" fmla="*/ 27 w 27"/>
                <a:gd name="T12" fmla="*/ 25 h 25"/>
              </a:gdLst>
              <a:ahLst/>
              <a:cxnLst>
                <a:cxn ang="T6">
                  <a:pos x="T0" y="T1"/>
                </a:cxn>
                <a:cxn ang="T7">
                  <a:pos x="T2" y="T3"/>
                </a:cxn>
                <a:cxn ang="T8">
                  <a:pos x="T4" y="T5"/>
                </a:cxn>
              </a:cxnLst>
              <a:rect l="T9" t="T10" r="T11" b="T12"/>
              <a:pathLst>
                <a:path w="27" h="25">
                  <a:moveTo>
                    <a:pt x="0" y="0"/>
                  </a:moveTo>
                  <a:lnTo>
                    <a:pt x="26" y="2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8983" name="Freeform 186"/>
            <p:cNvSpPr>
              <a:spLocks/>
            </p:cNvSpPr>
            <p:nvPr/>
          </p:nvSpPr>
          <p:spPr bwMode="auto">
            <a:xfrm>
              <a:off x="695" y="3237"/>
              <a:ext cx="1" cy="25"/>
            </a:xfrm>
            <a:custGeom>
              <a:avLst/>
              <a:gdLst>
                <a:gd name="T0" fmla="*/ 0 w 1"/>
                <a:gd name="T1" fmla="*/ 0 h 25"/>
                <a:gd name="T2" fmla="*/ 0 w 1"/>
                <a:gd name="T3" fmla="*/ 24 h 25"/>
                <a:gd name="T4" fmla="*/ 0 w 1"/>
                <a:gd name="T5" fmla="*/ 0 h 25"/>
                <a:gd name="T6" fmla="*/ 0 60000 65536"/>
                <a:gd name="T7" fmla="*/ 0 60000 65536"/>
                <a:gd name="T8" fmla="*/ 0 60000 65536"/>
                <a:gd name="T9" fmla="*/ 0 w 1"/>
                <a:gd name="T10" fmla="*/ 0 h 25"/>
                <a:gd name="T11" fmla="*/ 1 w 1"/>
                <a:gd name="T12" fmla="*/ 25 h 25"/>
              </a:gdLst>
              <a:ahLst/>
              <a:cxnLst>
                <a:cxn ang="T6">
                  <a:pos x="T0" y="T1"/>
                </a:cxn>
                <a:cxn ang="T7">
                  <a:pos x="T2" y="T3"/>
                </a:cxn>
                <a:cxn ang="T8">
                  <a:pos x="T4" y="T5"/>
                </a:cxn>
              </a:cxnLst>
              <a:rect l="T9" t="T10" r="T11" b="T12"/>
              <a:pathLst>
                <a:path w="1" h="25">
                  <a:moveTo>
                    <a:pt x="0" y="0"/>
                  </a:moveTo>
                  <a:lnTo>
                    <a:pt x="0" y="2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8984" name="Freeform 187"/>
            <p:cNvSpPr>
              <a:spLocks/>
            </p:cNvSpPr>
            <p:nvPr/>
          </p:nvSpPr>
          <p:spPr bwMode="auto">
            <a:xfrm>
              <a:off x="504" y="3120"/>
              <a:ext cx="220" cy="311"/>
            </a:xfrm>
            <a:custGeom>
              <a:avLst/>
              <a:gdLst>
                <a:gd name="T0" fmla="*/ 30 w 220"/>
                <a:gd name="T1" fmla="*/ 0 h 311"/>
                <a:gd name="T2" fmla="*/ 63 w 220"/>
                <a:gd name="T3" fmla="*/ 25 h 311"/>
                <a:gd name="T4" fmla="*/ 74 w 220"/>
                <a:gd name="T5" fmla="*/ 46 h 311"/>
                <a:gd name="T6" fmla="*/ 93 w 220"/>
                <a:gd name="T7" fmla="*/ 78 h 311"/>
                <a:gd name="T8" fmla="*/ 96 w 220"/>
                <a:gd name="T9" fmla="*/ 92 h 311"/>
                <a:gd name="T10" fmla="*/ 94 w 220"/>
                <a:gd name="T11" fmla="*/ 106 h 311"/>
                <a:gd name="T12" fmla="*/ 94 w 220"/>
                <a:gd name="T13" fmla="*/ 116 h 311"/>
                <a:gd name="T14" fmla="*/ 146 w 220"/>
                <a:gd name="T15" fmla="*/ 128 h 311"/>
                <a:gd name="T16" fmla="*/ 163 w 220"/>
                <a:gd name="T17" fmla="*/ 130 h 311"/>
                <a:gd name="T18" fmla="*/ 165 w 220"/>
                <a:gd name="T19" fmla="*/ 144 h 311"/>
                <a:gd name="T20" fmla="*/ 135 w 220"/>
                <a:gd name="T21" fmla="*/ 148 h 311"/>
                <a:gd name="T22" fmla="*/ 105 w 220"/>
                <a:gd name="T23" fmla="*/ 152 h 311"/>
                <a:gd name="T24" fmla="*/ 94 w 220"/>
                <a:gd name="T25" fmla="*/ 163 h 311"/>
                <a:gd name="T26" fmla="*/ 93 w 220"/>
                <a:gd name="T27" fmla="*/ 179 h 311"/>
                <a:gd name="T28" fmla="*/ 97 w 220"/>
                <a:gd name="T29" fmla="*/ 185 h 311"/>
                <a:gd name="T30" fmla="*/ 110 w 220"/>
                <a:gd name="T31" fmla="*/ 187 h 311"/>
                <a:gd name="T32" fmla="*/ 123 w 220"/>
                <a:gd name="T33" fmla="*/ 195 h 311"/>
                <a:gd name="T34" fmla="*/ 182 w 220"/>
                <a:gd name="T35" fmla="*/ 216 h 311"/>
                <a:gd name="T36" fmla="*/ 198 w 220"/>
                <a:gd name="T37" fmla="*/ 227 h 311"/>
                <a:gd name="T38" fmla="*/ 214 w 220"/>
                <a:gd name="T39" fmla="*/ 265 h 311"/>
                <a:gd name="T40" fmla="*/ 196 w 220"/>
                <a:gd name="T41" fmla="*/ 310 h 311"/>
                <a:gd name="T42" fmla="*/ 166 w 220"/>
                <a:gd name="T43" fmla="*/ 304 h 311"/>
                <a:gd name="T44" fmla="*/ 156 w 220"/>
                <a:gd name="T45" fmla="*/ 286 h 311"/>
                <a:gd name="T46" fmla="*/ 163 w 220"/>
                <a:gd name="T47" fmla="*/ 267 h 311"/>
                <a:gd name="T48" fmla="*/ 106 w 220"/>
                <a:gd name="T49" fmla="*/ 258 h 311"/>
                <a:gd name="T50" fmla="*/ 44 w 220"/>
                <a:gd name="T51" fmla="*/ 258 h 311"/>
                <a:gd name="T52" fmla="*/ 17 w 220"/>
                <a:gd name="T53" fmla="*/ 255 h 311"/>
                <a:gd name="T54" fmla="*/ 5 w 220"/>
                <a:gd name="T55" fmla="*/ 244 h 311"/>
                <a:gd name="T56" fmla="*/ 0 w 220"/>
                <a:gd name="T57" fmla="*/ 228 h 311"/>
                <a:gd name="T58" fmla="*/ 6 w 220"/>
                <a:gd name="T59" fmla="*/ 202 h 311"/>
                <a:gd name="T60" fmla="*/ 13 w 220"/>
                <a:gd name="T61" fmla="*/ 179 h 311"/>
                <a:gd name="T62" fmla="*/ 13 w 220"/>
                <a:gd name="T63" fmla="*/ 160 h 311"/>
                <a:gd name="T64" fmla="*/ 13 w 220"/>
                <a:gd name="T65" fmla="*/ 140 h 311"/>
                <a:gd name="T66" fmla="*/ 0 w 220"/>
                <a:gd name="T67" fmla="*/ 103 h 311"/>
                <a:gd name="T68" fmla="*/ 0 w 220"/>
                <a:gd name="T69" fmla="*/ 64 h 311"/>
                <a:gd name="T70" fmla="*/ 2 w 220"/>
                <a:gd name="T71" fmla="*/ 43 h 311"/>
                <a:gd name="T72" fmla="*/ 11 w 220"/>
                <a:gd name="T73" fmla="*/ 24 h 31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0"/>
                <a:gd name="T112" fmla="*/ 0 h 311"/>
                <a:gd name="T113" fmla="*/ 220 w 220"/>
                <a:gd name="T114" fmla="*/ 311 h 31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0" h="311">
                  <a:moveTo>
                    <a:pt x="25" y="12"/>
                  </a:moveTo>
                  <a:lnTo>
                    <a:pt x="30" y="0"/>
                  </a:lnTo>
                  <a:lnTo>
                    <a:pt x="66" y="16"/>
                  </a:lnTo>
                  <a:lnTo>
                    <a:pt x="63" y="25"/>
                  </a:lnTo>
                  <a:lnTo>
                    <a:pt x="67" y="37"/>
                  </a:lnTo>
                  <a:lnTo>
                    <a:pt x="74" y="46"/>
                  </a:lnTo>
                  <a:lnTo>
                    <a:pt x="80" y="65"/>
                  </a:lnTo>
                  <a:lnTo>
                    <a:pt x="93" y="78"/>
                  </a:lnTo>
                  <a:lnTo>
                    <a:pt x="95" y="88"/>
                  </a:lnTo>
                  <a:lnTo>
                    <a:pt x="96" y="92"/>
                  </a:lnTo>
                  <a:lnTo>
                    <a:pt x="95" y="100"/>
                  </a:lnTo>
                  <a:lnTo>
                    <a:pt x="94" y="106"/>
                  </a:lnTo>
                  <a:lnTo>
                    <a:pt x="94" y="112"/>
                  </a:lnTo>
                  <a:lnTo>
                    <a:pt x="94" y="116"/>
                  </a:lnTo>
                  <a:lnTo>
                    <a:pt x="128" y="124"/>
                  </a:lnTo>
                  <a:lnTo>
                    <a:pt x="146" y="128"/>
                  </a:lnTo>
                  <a:lnTo>
                    <a:pt x="161" y="128"/>
                  </a:lnTo>
                  <a:lnTo>
                    <a:pt x="163" y="130"/>
                  </a:lnTo>
                  <a:lnTo>
                    <a:pt x="164" y="138"/>
                  </a:lnTo>
                  <a:lnTo>
                    <a:pt x="165" y="144"/>
                  </a:lnTo>
                  <a:lnTo>
                    <a:pt x="151" y="147"/>
                  </a:lnTo>
                  <a:lnTo>
                    <a:pt x="135" y="148"/>
                  </a:lnTo>
                  <a:lnTo>
                    <a:pt x="122" y="148"/>
                  </a:lnTo>
                  <a:lnTo>
                    <a:pt x="105" y="152"/>
                  </a:lnTo>
                  <a:lnTo>
                    <a:pt x="94" y="148"/>
                  </a:lnTo>
                  <a:lnTo>
                    <a:pt x="94" y="163"/>
                  </a:lnTo>
                  <a:lnTo>
                    <a:pt x="91" y="171"/>
                  </a:lnTo>
                  <a:lnTo>
                    <a:pt x="93" y="179"/>
                  </a:lnTo>
                  <a:lnTo>
                    <a:pt x="91" y="184"/>
                  </a:lnTo>
                  <a:lnTo>
                    <a:pt x="97" y="185"/>
                  </a:lnTo>
                  <a:lnTo>
                    <a:pt x="100" y="186"/>
                  </a:lnTo>
                  <a:lnTo>
                    <a:pt x="110" y="187"/>
                  </a:lnTo>
                  <a:lnTo>
                    <a:pt x="116" y="193"/>
                  </a:lnTo>
                  <a:lnTo>
                    <a:pt x="123" y="195"/>
                  </a:lnTo>
                  <a:lnTo>
                    <a:pt x="167" y="209"/>
                  </a:lnTo>
                  <a:lnTo>
                    <a:pt x="182" y="216"/>
                  </a:lnTo>
                  <a:lnTo>
                    <a:pt x="192" y="218"/>
                  </a:lnTo>
                  <a:lnTo>
                    <a:pt x="198" y="227"/>
                  </a:lnTo>
                  <a:lnTo>
                    <a:pt x="206" y="241"/>
                  </a:lnTo>
                  <a:lnTo>
                    <a:pt x="214" y="265"/>
                  </a:lnTo>
                  <a:lnTo>
                    <a:pt x="219" y="304"/>
                  </a:lnTo>
                  <a:lnTo>
                    <a:pt x="196" y="310"/>
                  </a:lnTo>
                  <a:lnTo>
                    <a:pt x="179" y="310"/>
                  </a:lnTo>
                  <a:lnTo>
                    <a:pt x="166" y="304"/>
                  </a:lnTo>
                  <a:lnTo>
                    <a:pt x="155" y="302"/>
                  </a:lnTo>
                  <a:lnTo>
                    <a:pt x="156" y="286"/>
                  </a:lnTo>
                  <a:lnTo>
                    <a:pt x="162" y="273"/>
                  </a:lnTo>
                  <a:lnTo>
                    <a:pt x="163" y="267"/>
                  </a:lnTo>
                  <a:lnTo>
                    <a:pt x="132" y="265"/>
                  </a:lnTo>
                  <a:lnTo>
                    <a:pt x="106" y="258"/>
                  </a:lnTo>
                  <a:lnTo>
                    <a:pt x="68" y="258"/>
                  </a:lnTo>
                  <a:lnTo>
                    <a:pt x="44" y="258"/>
                  </a:lnTo>
                  <a:lnTo>
                    <a:pt x="32" y="258"/>
                  </a:lnTo>
                  <a:lnTo>
                    <a:pt x="17" y="255"/>
                  </a:lnTo>
                  <a:lnTo>
                    <a:pt x="11" y="252"/>
                  </a:lnTo>
                  <a:lnTo>
                    <a:pt x="5" y="244"/>
                  </a:lnTo>
                  <a:lnTo>
                    <a:pt x="1" y="240"/>
                  </a:lnTo>
                  <a:lnTo>
                    <a:pt x="0" y="228"/>
                  </a:lnTo>
                  <a:lnTo>
                    <a:pt x="0" y="218"/>
                  </a:lnTo>
                  <a:lnTo>
                    <a:pt x="6" y="202"/>
                  </a:lnTo>
                  <a:lnTo>
                    <a:pt x="13" y="185"/>
                  </a:lnTo>
                  <a:lnTo>
                    <a:pt x="13" y="179"/>
                  </a:lnTo>
                  <a:lnTo>
                    <a:pt x="11" y="172"/>
                  </a:lnTo>
                  <a:lnTo>
                    <a:pt x="13" y="160"/>
                  </a:lnTo>
                  <a:lnTo>
                    <a:pt x="14" y="155"/>
                  </a:lnTo>
                  <a:lnTo>
                    <a:pt x="13" y="140"/>
                  </a:lnTo>
                  <a:lnTo>
                    <a:pt x="8" y="124"/>
                  </a:lnTo>
                  <a:lnTo>
                    <a:pt x="0" y="103"/>
                  </a:lnTo>
                  <a:lnTo>
                    <a:pt x="0" y="81"/>
                  </a:lnTo>
                  <a:lnTo>
                    <a:pt x="0" y="64"/>
                  </a:lnTo>
                  <a:lnTo>
                    <a:pt x="0" y="49"/>
                  </a:lnTo>
                  <a:lnTo>
                    <a:pt x="2" y="43"/>
                  </a:lnTo>
                  <a:lnTo>
                    <a:pt x="7" y="33"/>
                  </a:lnTo>
                  <a:lnTo>
                    <a:pt x="11" y="24"/>
                  </a:lnTo>
                  <a:lnTo>
                    <a:pt x="25" y="12"/>
                  </a:lnTo>
                </a:path>
              </a:pathLst>
            </a:custGeom>
            <a:solidFill>
              <a:srgbClr val="002020"/>
            </a:solidFill>
            <a:ln w="12700" cap="rnd">
              <a:solidFill>
                <a:srgbClr val="000000"/>
              </a:solidFill>
              <a:round/>
              <a:headEnd type="none" w="sm" len="sm"/>
              <a:tailEnd type="none" w="sm" len="sm"/>
            </a:ln>
          </p:spPr>
          <p:txBody>
            <a:bodyPr/>
            <a:lstStyle/>
            <a:p>
              <a:endParaRPr lang="es-ES"/>
            </a:p>
          </p:txBody>
        </p:sp>
        <p:sp>
          <p:nvSpPr>
            <p:cNvPr id="108985" name="Freeform 188"/>
            <p:cNvSpPr>
              <a:spLocks/>
            </p:cNvSpPr>
            <p:nvPr/>
          </p:nvSpPr>
          <p:spPr bwMode="auto">
            <a:xfrm>
              <a:off x="534" y="3143"/>
              <a:ext cx="137" cy="126"/>
            </a:xfrm>
            <a:custGeom>
              <a:avLst/>
              <a:gdLst>
                <a:gd name="T0" fmla="*/ 11 w 137"/>
                <a:gd name="T1" fmla="*/ 0 h 126"/>
                <a:gd name="T2" fmla="*/ 20 w 137"/>
                <a:gd name="T3" fmla="*/ 0 h 126"/>
                <a:gd name="T4" fmla="*/ 27 w 137"/>
                <a:gd name="T5" fmla="*/ 5 h 126"/>
                <a:gd name="T6" fmla="*/ 30 w 137"/>
                <a:gd name="T7" fmla="*/ 11 h 126"/>
                <a:gd name="T8" fmla="*/ 30 w 137"/>
                <a:gd name="T9" fmla="*/ 20 h 126"/>
                <a:gd name="T10" fmla="*/ 35 w 137"/>
                <a:gd name="T11" fmla="*/ 34 h 126"/>
                <a:gd name="T12" fmla="*/ 38 w 137"/>
                <a:gd name="T13" fmla="*/ 48 h 126"/>
                <a:gd name="T14" fmla="*/ 44 w 137"/>
                <a:gd name="T15" fmla="*/ 59 h 126"/>
                <a:gd name="T16" fmla="*/ 46 w 137"/>
                <a:gd name="T17" fmla="*/ 71 h 126"/>
                <a:gd name="T18" fmla="*/ 50 w 137"/>
                <a:gd name="T19" fmla="*/ 81 h 126"/>
                <a:gd name="T20" fmla="*/ 38 w 137"/>
                <a:gd name="T21" fmla="*/ 86 h 126"/>
                <a:gd name="T22" fmla="*/ 52 w 137"/>
                <a:gd name="T23" fmla="*/ 84 h 126"/>
                <a:gd name="T24" fmla="*/ 56 w 137"/>
                <a:gd name="T25" fmla="*/ 89 h 126"/>
                <a:gd name="T26" fmla="*/ 49 w 137"/>
                <a:gd name="T27" fmla="*/ 93 h 126"/>
                <a:gd name="T28" fmla="*/ 58 w 137"/>
                <a:gd name="T29" fmla="*/ 91 h 126"/>
                <a:gd name="T30" fmla="*/ 68 w 137"/>
                <a:gd name="T31" fmla="*/ 95 h 126"/>
                <a:gd name="T32" fmla="*/ 81 w 137"/>
                <a:gd name="T33" fmla="*/ 97 h 126"/>
                <a:gd name="T34" fmla="*/ 97 w 137"/>
                <a:gd name="T35" fmla="*/ 102 h 126"/>
                <a:gd name="T36" fmla="*/ 108 w 137"/>
                <a:gd name="T37" fmla="*/ 102 h 126"/>
                <a:gd name="T38" fmla="*/ 122 w 137"/>
                <a:gd name="T39" fmla="*/ 104 h 126"/>
                <a:gd name="T40" fmla="*/ 132 w 137"/>
                <a:gd name="T41" fmla="*/ 103 h 126"/>
                <a:gd name="T42" fmla="*/ 133 w 137"/>
                <a:gd name="T43" fmla="*/ 107 h 126"/>
                <a:gd name="T44" fmla="*/ 136 w 137"/>
                <a:gd name="T45" fmla="*/ 113 h 126"/>
                <a:gd name="T46" fmla="*/ 136 w 137"/>
                <a:gd name="T47" fmla="*/ 116 h 126"/>
                <a:gd name="T48" fmla="*/ 125 w 137"/>
                <a:gd name="T49" fmla="*/ 121 h 126"/>
                <a:gd name="T50" fmla="*/ 123 w 137"/>
                <a:gd name="T51" fmla="*/ 116 h 126"/>
                <a:gd name="T52" fmla="*/ 121 w 137"/>
                <a:gd name="T53" fmla="*/ 121 h 126"/>
                <a:gd name="T54" fmla="*/ 106 w 137"/>
                <a:gd name="T55" fmla="*/ 122 h 126"/>
                <a:gd name="T56" fmla="*/ 81 w 137"/>
                <a:gd name="T57" fmla="*/ 125 h 126"/>
                <a:gd name="T58" fmla="*/ 46 w 137"/>
                <a:gd name="T59" fmla="*/ 117 h 126"/>
                <a:gd name="T60" fmla="*/ 38 w 137"/>
                <a:gd name="T61" fmla="*/ 115 h 126"/>
                <a:gd name="T62" fmla="*/ 27 w 137"/>
                <a:gd name="T63" fmla="*/ 99 h 126"/>
                <a:gd name="T64" fmla="*/ 12 w 137"/>
                <a:gd name="T65" fmla="*/ 70 h 126"/>
                <a:gd name="T66" fmla="*/ 2 w 137"/>
                <a:gd name="T67" fmla="*/ 37 h 126"/>
                <a:gd name="T68" fmla="*/ 0 w 137"/>
                <a:gd name="T69" fmla="*/ 26 h 126"/>
                <a:gd name="T70" fmla="*/ 0 w 137"/>
                <a:gd name="T71" fmla="*/ 12 h 126"/>
                <a:gd name="T72" fmla="*/ 6 w 137"/>
                <a:gd name="T73" fmla="*/ 2 h 126"/>
                <a:gd name="T74" fmla="*/ 11 w 137"/>
                <a:gd name="T75" fmla="*/ 0 h 1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7"/>
                <a:gd name="T115" fmla="*/ 0 h 126"/>
                <a:gd name="T116" fmla="*/ 137 w 137"/>
                <a:gd name="T117" fmla="*/ 126 h 1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7" h="126">
                  <a:moveTo>
                    <a:pt x="11" y="0"/>
                  </a:moveTo>
                  <a:lnTo>
                    <a:pt x="20" y="0"/>
                  </a:lnTo>
                  <a:lnTo>
                    <a:pt x="27" y="5"/>
                  </a:lnTo>
                  <a:lnTo>
                    <a:pt x="30" y="11"/>
                  </a:lnTo>
                  <a:lnTo>
                    <a:pt x="30" y="20"/>
                  </a:lnTo>
                  <a:lnTo>
                    <a:pt x="35" y="34"/>
                  </a:lnTo>
                  <a:lnTo>
                    <a:pt x="38" y="48"/>
                  </a:lnTo>
                  <a:lnTo>
                    <a:pt x="44" y="59"/>
                  </a:lnTo>
                  <a:lnTo>
                    <a:pt x="46" y="71"/>
                  </a:lnTo>
                  <a:lnTo>
                    <a:pt x="50" y="81"/>
                  </a:lnTo>
                  <a:lnTo>
                    <a:pt x="38" y="86"/>
                  </a:lnTo>
                  <a:lnTo>
                    <a:pt x="52" y="84"/>
                  </a:lnTo>
                  <a:lnTo>
                    <a:pt x="56" y="89"/>
                  </a:lnTo>
                  <a:lnTo>
                    <a:pt x="49" y="93"/>
                  </a:lnTo>
                  <a:lnTo>
                    <a:pt x="58" y="91"/>
                  </a:lnTo>
                  <a:lnTo>
                    <a:pt x="68" y="95"/>
                  </a:lnTo>
                  <a:lnTo>
                    <a:pt x="81" y="97"/>
                  </a:lnTo>
                  <a:lnTo>
                    <a:pt x="97" y="102"/>
                  </a:lnTo>
                  <a:lnTo>
                    <a:pt x="108" y="102"/>
                  </a:lnTo>
                  <a:lnTo>
                    <a:pt x="122" y="104"/>
                  </a:lnTo>
                  <a:lnTo>
                    <a:pt x="132" y="103"/>
                  </a:lnTo>
                  <a:lnTo>
                    <a:pt x="133" y="107"/>
                  </a:lnTo>
                  <a:lnTo>
                    <a:pt x="136" y="113"/>
                  </a:lnTo>
                  <a:lnTo>
                    <a:pt x="136" y="116"/>
                  </a:lnTo>
                  <a:lnTo>
                    <a:pt x="125" y="121"/>
                  </a:lnTo>
                  <a:lnTo>
                    <a:pt x="123" y="116"/>
                  </a:lnTo>
                  <a:lnTo>
                    <a:pt x="121" y="121"/>
                  </a:lnTo>
                  <a:lnTo>
                    <a:pt x="106" y="122"/>
                  </a:lnTo>
                  <a:lnTo>
                    <a:pt x="81" y="125"/>
                  </a:lnTo>
                  <a:lnTo>
                    <a:pt x="46" y="117"/>
                  </a:lnTo>
                  <a:lnTo>
                    <a:pt x="38" y="115"/>
                  </a:lnTo>
                  <a:lnTo>
                    <a:pt x="27" y="99"/>
                  </a:lnTo>
                  <a:lnTo>
                    <a:pt x="12" y="70"/>
                  </a:lnTo>
                  <a:lnTo>
                    <a:pt x="2" y="37"/>
                  </a:lnTo>
                  <a:lnTo>
                    <a:pt x="0" y="26"/>
                  </a:lnTo>
                  <a:lnTo>
                    <a:pt x="0" y="12"/>
                  </a:lnTo>
                  <a:lnTo>
                    <a:pt x="6" y="2"/>
                  </a:lnTo>
                  <a:lnTo>
                    <a:pt x="11" y="0"/>
                  </a:lnTo>
                </a:path>
              </a:pathLst>
            </a:custGeom>
            <a:solidFill>
              <a:srgbClr val="004040"/>
            </a:solidFill>
            <a:ln w="9525" cap="rnd">
              <a:noFill/>
              <a:round/>
              <a:headEnd type="none" w="sm" len="sm"/>
              <a:tailEnd type="none" w="sm" len="sm"/>
            </a:ln>
          </p:spPr>
          <p:txBody>
            <a:bodyPr/>
            <a:lstStyle/>
            <a:p>
              <a:endParaRPr lang="es-ES"/>
            </a:p>
          </p:txBody>
        </p:sp>
        <p:sp>
          <p:nvSpPr>
            <p:cNvPr id="108986" name="Freeform 189"/>
            <p:cNvSpPr>
              <a:spLocks/>
            </p:cNvSpPr>
            <p:nvPr/>
          </p:nvSpPr>
          <p:spPr bwMode="auto">
            <a:xfrm>
              <a:off x="551" y="3138"/>
              <a:ext cx="49" cy="96"/>
            </a:xfrm>
            <a:custGeom>
              <a:avLst/>
              <a:gdLst>
                <a:gd name="T0" fmla="*/ 4 w 49"/>
                <a:gd name="T1" fmla="*/ 0 h 96"/>
                <a:gd name="T2" fmla="*/ 0 w 49"/>
                <a:gd name="T3" fmla="*/ 3 h 96"/>
                <a:gd name="T4" fmla="*/ 1 w 49"/>
                <a:gd name="T5" fmla="*/ 8 h 96"/>
                <a:gd name="T6" fmla="*/ 6 w 49"/>
                <a:gd name="T7" fmla="*/ 12 h 96"/>
                <a:gd name="T8" fmla="*/ 12 w 49"/>
                <a:gd name="T9" fmla="*/ 17 h 96"/>
                <a:gd name="T10" fmla="*/ 16 w 49"/>
                <a:gd name="T11" fmla="*/ 34 h 96"/>
                <a:gd name="T12" fmla="*/ 20 w 49"/>
                <a:gd name="T13" fmla="*/ 44 h 96"/>
                <a:gd name="T14" fmla="*/ 26 w 49"/>
                <a:gd name="T15" fmla="*/ 51 h 96"/>
                <a:gd name="T16" fmla="*/ 32 w 49"/>
                <a:gd name="T17" fmla="*/ 59 h 96"/>
                <a:gd name="T18" fmla="*/ 24 w 49"/>
                <a:gd name="T19" fmla="*/ 52 h 96"/>
                <a:gd name="T20" fmla="*/ 19 w 49"/>
                <a:gd name="T21" fmla="*/ 45 h 96"/>
                <a:gd name="T22" fmla="*/ 24 w 49"/>
                <a:gd name="T23" fmla="*/ 58 h 96"/>
                <a:gd name="T24" fmla="*/ 27 w 49"/>
                <a:gd name="T25" fmla="*/ 69 h 96"/>
                <a:gd name="T26" fmla="*/ 32 w 49"/>
                <a:gd name="T27" fmla="*/ 80 h 96"/>
                <a:gd name="T28" fmla="*/ 33 w 49"/>
                <a:gd name="T29" fmla="*/ 84 h 96"/>
                <a:gd name="T30" fmla="*/ 36 w 49"/>
                <a:gd name="T31" fmla="*/ 88 h 96"/>
                <a:gd name="T32" fmla="*/ 40 w 49"/>
                <a:gd name="T33" fmla="*/ 92 h 96"/>
                <a:gd name="T34" fmla="*/ 44 w 49"/>
                <a:gd name="T35" fmla="*/ 95 h 96"/>
                <a:gd name="T36" fmla="*/ 44 w 49"/>
                <a:gd name="T37" fmla="*/ 88 h 96"/>
                <a:gd name="T38" fmla="*/ 45 w 49"/>
                <a:gd name="T39" fmla="*/ 81 h 96"/>
                <a:gd name="T40" fmla="*/ 48 w 49"/>
                <a:gd name="T41" fmla="*/ 74 h 96"/>
                <a:gd name="T42" fmla="*/ 48 w 49"/>
                <a:gd name="T43" fmla="*/ 67 h 96"/>
                <a:gd name="T44" fmla="*/ 44 w 49"/>
                <a:gd name="T45" fmla="*/ 60 h 96"/>
                <a:gd name="T46" fmla="*/ 40 w 49"/>
                <a:gd name="T47" fmla="*/ 53 h 96"/>
                <a:gd name="T48" fmla="*/ 37 w 49"/>
                <a:gd name="T49" fmla="*/ 50 h 96"/>
                <a:gd name="T50" fmla="*/ 32 w 49"/>
                <a:gd name="T51" fmla="*/ 45 h 96"/>
                <a:gd name="T52" fmla="*/ 26 w 49"/>
                <a:gd name="T53" fmla="*/ 37 h 96"/>
                <a:gd name="T54" fmla="*/ 19 w 49"/>
                <a:gd name="T55" fmla="*/ 27 h 96"/>
                <a:gd name="T56" fmla="*/ 25 w 49"/>
                <a:gd name="T57" fmla="*/ 32 h 96"/>
                <a:gd name="T58" fmla="*/ 30 w 49"/>
                <a:gd name="T59" fmla="*/ 40 h 96"/>
                <a:gd name="T60" fmla="*/ 35 w 49"/>
                <a:gd name="T61" fmla="*/ 48 h 96"/>
                <a:gd name="T62" fmla="*/ 30 w 49"/>
                <a:gd name="T63" fmla="*/ 35 h 96"/>
                <a:gd name="T64" fmla="*/ 24 w 49"/>
                <a:gd name="T65" fmla="*/ 24 h 96"/>
                <a:gd name="T66" fmla="*/ 16 w 49"/>
                <a:gd name="T67" fmla="*/ 9 h 96"/>
                <a:gd name="T68" fmla="*/ 13 w 49"/>
                <a:gd name="T69" fmla="*/ 3 h 96"/>
                <a:gd name="T70" fmla="*/ 4 w 49"/>
                <a:gd name="T71" fmla="*/ 0 h 9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9"/>
                <a:gd name="T109" fmla="*/ 0 h 96"/>
                <a:gd name="T110" fmla="*/ 49 w 49"/>
                <a:gd name="T111" fmla="*/ 96 h 9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9" h="96">
                  <a:moveTo>
                    <a:pt x="4" y="0"/>
                  </a:moveTo>
                  <a:lnTo>
                    <a:pt x="0" y="3"/>
                  </a:lnTo>
                  <a:lnTo>
                    <a:pt x="1" y="8"/>
                  </a:lnTo>
                  <a:lnTo>
                    <a:pt x="6" y="12"/>
                  </a:lnTo>
                  <a:lnTo>
                    <a:pt x="12" y="17"/>
                  </a:lnTo>
                  <a:lnTo>
                    <a:pt x="16" y="34"/>
                  </a:lnTo>
                  <a:lnTo>
                    <a:pt x="20" y="44"/>
                  </a:lnTo>
                  <a:lnTo>
                    <a:pt x="26" y="51"/>
                  </a:lnTo>
                  <a:lnTo>
                    <a:pt x="32" y="59"/>
                  </a:lnTo>
                  <a:lnTo>
                    <a:pt x="24" y="52"/>
                  </a:lnTo>
                  <a:lnTo>
                    <a:pt x="19" y="45"/>
                  </a:lnTo>
                  <a:lnTo>
                    <a:pt x="24" y="58"/>
                  </a:lnTo>
                  <a:lnTo>
                    <a:pt x="27" y="69"/>
                  </a:lnTo>
                  <a:lnTo>
                    <a:pt x="32" y="80"/>
                  </a:lnTo>
                  <a:lnTo>
                    <a:pt x="33" y="84"/>
                  </a:lnTo>
                  <a:lnTo>
                    <a:pt x="36" y="88"/>
                  </a:lnTo>
                  <a:lnTo>
                    <a:pt x="40" y="92"/>
                  </a:lnTo>
                  <a:lnTo>
                    <a:pt x="44" y="95"/>
                  </a:lnTo>
                  <a:lnTo>
                    <a:pt x="44" y="88"/>
                  </a:lnTo>
                  <a:lnTo>
                    <a:pt x="45" y="81"/>
                  </a:lnTo>
                  <a:lnTo>
                    <a:pt x="48" y="74"/>
                  </a:lnTo>
                  <a:lnTo>
                    <a:pt x="48" y="67"/>
                  </a:lnTo>
                  <a:lnTo>
                    <a:pt x="44" y="60"/>
                  </a:lnTo>
                  <a:lnTo>
                    <a:pt x="40" y="53"/>
                  </a:lnTo>
                  <a:lnTo>
                    <a:pt x="37" y="50"/>
                  </a:lnTo>
                  <a:lnTo>
                    <a:pt x="32" y="45"/>
                  </a:lnTo>
                  <a:lnTo>
                    <a:pt x="26" y="37"/>
                  </a:lnTo>
                  <a:lnTo>
                    <a:pt x="19" y="27"/>
                  </a:lnTo>
                  <a:lnTo>
                    <a:pt x="25" y="32"/>
                  </a:lnTo>
                  <a:lnTo>
                    <a:pt x="30" y="40"/>
                  </a:lnTo>
                  <a:lnTo>
                    <a:pt x="35" y="48"/>
                  </a:lnTo>
                  <a:lnTo>
                    <a:pt x="30" y="35"/>
                  </a:lnTo>
                  <a:lnTo>
                    <a:pt x="24" y="24"/>
                  </a:lnTo>
                  <a:lnTo>
                    <a:pt x="16" y="9"/>
                  </a:lnTo>
                  <a:lnTo>
                    <a:pt x="13" y="3"/>
                  </a:lnTo>
                  <a:lnTo>
                    <a:pt x="4" y="0"/>
                  </a:lnTo>
                </a:path>
              </a:pathLst>
            </a:custGeom>
            <a:solidFill>
              <a:srgbClr val="004040"/>
            </a:solidFill>
            <a:ln w="9525" cap="rnd">
              <a:noFill/>
              <a:round/>
              <a:headEnd type="none" w="sm" len="sm"/>
              <a:tailEnd type="none" w="sm" len="sm"/>
            </a:ln>
          </p:spPr>
          <p:txBody>
            <a:bodyPr/>
            <a:lstStyle/>
            <a:p>
              <a:endParaRPr lang="es-ES"/>
            </a:p>
          </p:txBody>
        </p:sp>
        <p:sp>
          <p:nvSpPr>
            <p:cNvPr id="108987" name="Freeform 190"/>
            <p:cNvSpPr>
              <a:spLocks/>
            </p:cNvSpPr>
            <p:nvPr/>
          </p:nvSpPr>
          <p:spPr bwMode="auto">
            <a:xfrm>
              <a:off x="510" y="3132"/>
              <a:ext cx="214" cy="292"/>
            </a:xfrm>
            <a:custGeom>
              <a:avLst/>
              <a:gdLst>
                <a:gd name="T0" fmla="*/ 30 w 214"/>
                <a:gd name="T1" fmla="*/ 13 h 292"/>
                <a:gd name="T2" fmla="*/ 21 w 214"/>
                <a:gd name="T3" fmla="*/ 35 h 292"/>
                <a:gd name="T4" fmla="*/ 18 w 214"/>
                <a:gd name="T5" fmla="*/ 64 h 292"/>
                <a:gd name="T6" fmla="*/ 20 w 214"/>
                <a:gd name="T7" fmla="*/ 54 h 292"/>
                <a:gd name="T8" fmla="*/ 29 w 214"/>
                <a:gd name="T9" fmla="*/ 71 h 292"/>
                <a:gd name="T10" fmla="*/ 30 w 214"/>
                <a:gd name="T11" fmla="*/ 103 h 292"/>
                <a:gd name="T12" fmla="*/ 32 w 214"/>
                <a:gd name="T13" fmla="*/ 90 h 292"/>
                <a:gd name="T14" fmla="*/ 50 w 214"/>
                <a:gd name="T15" fmla="*/ 115 h 292"/>
                <a:gd name="T16" fmla="*/ 76 w 214"/>
                <a:gd name="T17" fmla="*/ 133 h 292"/>
                <a:gd name="T18" fmla="*/ 76 w 214"/>
                <a:gd name="T19" fmla="*/ 142 h 292"/>
                <a:gd name="T20" fmla="*/ 82 w 214"/>
                <a:gd name="T21" fmla="*/ 141 h 292"/>
                <a:gd name="T22" fmla="*/ 86 w 214"/>
                <a:gd name="T23" fmla="*/ 154 h 292"/>
                <a:gd name="T24" fmla="*/ 87 w 214"/>
                <a:gd name="T25" fmla="*/ 163 h 292"/>
                <a:gd name="T26" fmla="*/ 67 w 214"/>
                <a:gd name="T27" fmla="*/ 179 h 292"/>
                <a:gd name="T28" fmla="*/ 96 w 214"/>
                <a:gd name="T29" fmla="*/ 171 h 292"/>
                <a:gd name="T30" fmla="*/ 80 w 214"/>
                <a:gd name="T31" fmla="*/ 186 h 292"/>
                <a:gd name="T32" fmla="*/ 104 w 214"/>
                <a:gd name="T33" fmla="*/ 174 h 292"/>
                <a:gd name="T34" fmla="*/ 103 w 214"/>
                <a:gd name="T35" fmla="*/ 183 h 292"/>
                <a:gd name="T36" fmla="*/ 115 w 214"/>
                <a:gd name="T37" fmla="*/ 180 h 292"/>
                <a:gd name="T38" fmla="*/ 170 w 214"/>
                <a:gd name="T39" fmla="*/ 199 h 292"/>
                <a:gd name="T40" fmla="*/ 199 w 214"/>
                <a:gd name="T41" fmla="*/ 227 h 292"/>
                <a:gd name="T42" fmla="*/ 191 w 214"/>
                <a:gd name="T43" fmla="*/ 291 h 292"/>
                <a:gd name="T44" fmla="*/ 157 w 214"/>
                <a:gd name="T45" fmla="*/ 271 h 292"/>
                <a:gd name="T46" fmla="*/ 126 w 214"/>
                <a:gd name="T47" fmla="*/ 247 h 292"/>
                <a:gd name="T48" fmla="*/ 139 w 214"/>
                <a:gd name="T49" fmla="*/ 244 h 292"/>
                <a:gd name="T50" fmla="*/ 129 w 214"/>
                <a:gd name="T51" fmla="*/ 240 h 292"/>
                <a:gd name="T52" fmla="*/ 108 w 214"/>
                <a:gd name="T53" fmla="*/ 244 h 292"/>
                <a:gd name="T54" fmla="*/ 149 w 214"/>
                <a:gd name="T55" fmla="*/ 223 h 292"/>
                <a:gd name="T56" fmla="*/ 28 w 214"/>
                <a:gd name="T57" fmla="*/ 240 h 292"/>
                <a:gd name="T58" fmla="*/ 2 w 214"/>
                <a:gd name="T59" fmla="*/ 227 h 292"/>
                <a:gd name="T60" fmla="*/ 2 w 214"/>
                <a:gd name="T61" fmla="*/ 200 h 292"/>
                <a:gd name="T62" fmla="*/ 13 w 214"/>
                <a:gd name="T63" fmla="*/ 164 h 292"/>
                <a:gd name="T64" fmla="*/ 41 w 214"/>
                <a:gd name="T65" fmla="*/ 182 h 292"/>
                <a:gd name="T66" fmla="*/ 24 w 214"/>
                <a:gd name="T67" fmla="*/ 154 h 292"/>
                <a:gd name="T68" fmla="*/ 41 w 214"/>
                <a:gd name="T69" fmla="*/ 148 h 292"/>
                <a:gd name="T70" fmla="*/ 32 w 214"/>
                <a:gd name="T71" fmla="*/ 133 h 292"/>
                <a:gd name="T72" fmla="*/ 22 w 214"/>
                <a:gd name="T73" fmla="*/ 140 h 292"/>
                <a:gd name="T74" fmla="*/ 6 w 214"/>
                <a:gd name="T75" fmla="*/ 99 h 292"/>
                <a:gd name="T76" fmla="*/ 6 w 214"/>
                <a:gd name="T77" fmla="*/ 62 h 292"/>
                <a:gd name="T78" fmla="*/ 0 w 214"/>
                <a:gd name="T79" fmla="*/ 85 h 292"/>
                <a:gd name="T80" fmla="*/ 0 w 214"/>
                <a:gd name="T81" fmla="*/ 56 h 292"/>
                <a:gd name="T82" fmla="*/ 12 w 214"/>
                <a:gd name="T83" fmla="*/ 29 h 292"/>
                <a:gd name="T84" fmla="*/ 0 w 214"/>
                <a:gd name="T85" fmla="*/ 53 h 292"/>
                <a:gd name="T86" fmla="*/ 7 w 214"/>
                <a:gd name="T87" fmla="*/ 23 h 292"/>
                <a:gd name="T88" fmla="*/ 25 w 214"/>
                <a:gd name="T89" fmla="*/ 0 h 2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4"/>
                <a:gd name="T136" fmla="*/ 0 h 292"/>
                <a:gd name="T137" fmla="*/ 214 w 214"/>
                <a:gd name="T138" fmla="*/ 292 h 29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4" h="292">
                  <a:moveTo>
                    <a:pt x="42" y="5"/>
                  </a:moveTo>
                  <a:lnTo>
                    <a:pt x="37" y="9"/>
                  </a:lnTo>
                  <a:lnTo>
                    <a:pt x="30" y="13"/>
                  </a:lnTo>
                  <a:lnTo>
                    <a:pt x="22" y="20"/>
                  </a:lnTo>
                  <a:lnTo>
                    <a:pt x="21" y="27"/>
                  </a:lnTo>
                  <a:lnTo>
                    <a:pt x="21" y="35"/>
                  </a:lnTo>
                  <a:lnTo>
                    <a:pt x="21" y="42"/>
                  </a:lnTo>
                  <a:lnTo>
                    <a:pt x="20" y="53"/>
                  </a:lnTo>
                  <a:lnTo>
                    <a:pt x="18" y="64"/>
                  </a:lnTo>
                  <a:lnTo>
                    <a:pt x="17" y="77"/>
                  </a:lnTo>
                  <a:lnTo>
                    <a:pt x="20" y="64"/>
                  </a:lnTo>
                  <a:lnTo>
                    <a:pt x="20" y="54"/>
                  </a:lnTo>
                  <a:lnTo>
                    <a:pt x="22" y="48"/>
                  </a:lnTo>
                  <a:lnTo>
                    <a:pt x="25" y="59"/>
                  </a:lnTo>
                  <a:lnTo>
                    <a:pt x="29" y="71"/>
                  </a:lnTo>
                  <a:lnTo>
                    <a:pt x="31" y="77"/>
                  </a:lnTo>
                  <a:lnTo>
                    <a:pt x="30" y="89"/>
                  </a:lnTo>
                  <a:lnTo>
                    <a:pt x="30" y="103"/>
                  </a:lnTo>
                  <a:lnTo>
                    <a:pt x="31" y="115"/>
                  </a:lnTo>
                  <a:lnTo>
                    <a:pt x="31" y="100"/>
                  </a:lnTo>
                  <a:lnTo>
                    <a:pt x="32" y="90"/>
                  </a:lnTo>
                  <a:lnTo>
                    <a:pt x="33" y="83"/>
                  </a:lnTo>
                  <a:lnTo>
                    <a:pt x="42" y="104"/>
                  </a:lnTo>
                  <a:lnTo>
                    <a:pt x="50" y="115"/>
                  </a:lnTo>
                  <a:lnTo>
                    <a:pt x="53" y="119"/>
                  </a:lnTo>
                  <a:lnTo>
                    <a:pt x="57" y="128"/>
                  </a:lnTo>
                  <a:lnTo>
                    <a:pt x="76" y="133"/>
                  </a:lnTo>
                  <a:lnTo>
                    <a:pt x="84" y="133"/>
                  </a:lnTo>
                  <a:lnTo>
                    <a:pt x="82" y="138"/>
                  </a:lnTo>
                  <a:lnTo>
                    <a:pt x="76" y="142"/>
                  </a:lnTo>
                  <a:lnTo>
                    <a:pt x="57" y="152"/>
                  </a:lnTo>
                  <a:lnTo>
                    <a:pt x="72" y="147"/>
                  </a:lnTo>
                  <a:lnTo>
                    <a:pt x="82" y="141"/>
                  </a:lnTo>
                  <a:lnTo>
                    <a:pt x="91" y="135"/>
                  </a:lnTo>
                  <a:lnTo>
                    <a:pt x="89" y="148"/>
                  </a:lnTo>
                  <a:lnTo>
                    <a:pt x="86" y="154"/>
                  </a:lnTo>
                  <a:lnTo>
                    <a:pt x="77" y="160"/>
                  </a:lnTo>
                  <a:lnTo>
                    <a:pt x="87" y="159"/>
                  </a:lnTo>
                  <a:lnTo>
                    <a:pt x="87" y="163"/>
                  </a:lnTo>
                  <a:lnTo>
                    <a:pt x="86" y="167"/>
                  </a:lnTo>
                  <a:lnTo>
                    <a:pt x="82" y="171"/>
                  </a:lnTo>
                  <a:lnTo>
                    <a:pt x="67" y="179"/>
                  </a:lnTo>
                  <a:lnTo>
                    <a:pt x="87" y="171"/>
                  </a:lnTo>
                  <a:lnTo>
                    <a:pt x="92" y="171"/>
                  </a:lnTo>
                  <a:lnTo>
                    <a:pt x="96" y="171"/>
                  </a:lnTo>
                  <a:lnTo>
                    <a:pt x="95" y="175"/>
                  </a:lnTo>
                  <a:lnTo>
                    <a:pt x="91" y="180"/>
                  </a:lnTo>
                  <a:lnTo>
                    <a:pt x="80" y="186"/>
                  </a:lnTo>
                  <a:lnTo>
                    <a:pt x="96" y="180"/>
                  </a:lnTo>
                  <a:lnTo>
                    <a:pt x="101" y="173"/>
                  </a:lnTo>
                  <a:lnTo>
                    <a:pt x="104" y="174"/>
                  </a:lnTo>
                  <a:lnTo>
                    <a:pt x="108" y="176"/>
                  </a:lnTo>
                  <a:lnTo>
                    <a:pt x="108" y="181"/>
                  </a:lnTo>
                  <a:lnTo>
                    <a:pt x="103" y="183"/>
                  </a:lnTo>
                  <a:lnTo>
                    <a:pt x="95" y="189"/>
                  </a:lnTo>
                  <a:lnTo>
                    <a:pt x="108" y="184"/>
                  </a:lnTo>
                  <a:lnTo>
                    <a:pt x="115" y="180"/>
                  </a:lnTo>
                  <a:lnTo>
                    <a:pt x="123" y="182"/>
                  </a:lnTo>
                  <a:lnTo>
                    <a:pt x="148" y="191"/>
                  </a:lnTo>
                  <a:lnTo>
                    <a:pt x="170" y="199"/>
                  </a:lnTo>
                  <a:lnTo>
                    <a:pt x="189" y="206"/>
                  </a:lnTo>
                  <a:lnTo>
                    <a:pt x="192" y="214"/>
                  </a:lnTo>
                  <a:lnTo>
                    <a:pt x="199" y="227"/>
                  </a:lnTo>
                  <a:lnTo>
                    <a:pt x="208" y="248"/>
                  </a:lnTo>
                  <a:lnTo>
                    <a:pt x="213" y="286"/>
                  </a:lnTo>
                  <a:lnTo>
                    <a:pt x="191" y="291"/>
                  </a:lnTo>
                  <a:lnTo>
                    <a:pt x="174" y="289"/>
                  </a:lnTo>
                  <a:lnTo>
                    <a:pt x="154" y="284"/>
                  </a:lnTo>
                  <a:lnTo>
                    <a:pt x="157" y="271"/>
                  </a:lnTo>
                  <a:lnTo>
                    <a:pt x="164" y="251"/>
                  </a:lnTo>
                  <a:lnTo>
                    <a:pt x="130" y="248"/>
                  </a:lnTo>
                  <a:lnTo>
                    <a:pt x="126" y="247"/>
                  </a:lnTo>
                  <a:lnTo>
                    <a:pt x="145" y="244"/>
                  </a:lnTo>
                  <a:lnTo>
                    <a:pt x="174" y="232"/>
                  </a:lnTo>
                  <a:lnTo>
                    <a:pt x="139" y="244"/>
                  </a:lnTo>
                  <a:lnTo>
                    <a:pt x="123" y="246"/>
                  </a:lnTo>
                  <a:lnTo>
                    <a:pt x="110" y="244"/>
                  </a:lnTo>
                  <a:lnTo>
                    <a:pt x="129" y="240"/>
                  </a:lnTo>
                  <a:lnTo>
                    <a:pt x="168" y="228"/>
                  </a:lnTo>
                  <a:lnTo>
                    <a:pt x="126" y="239"/>
                  </a:lnTo>
                  <a:lnTo>
                    <a:pt x="108" y="244"/>
                  </a:lnTo>
                  <a:lnTo>
                    <a:pt x="107" y="243"/>
                  </a:lnTo>
                  <a:lnTo>
                    <a:pt x="123" y="236"/>
                  </a:lnTo>
                  <a:lnTo>
                    <a:pt x="149" y="223"/>
                  </a:lnTo>
                  <a:lnTo>
                    <a:pt x="117" y="236"/>
                  </a:lnTo>
                  <a:lnTo>
                    <a:pt x="101" y="240"/>
                  </a:lnTo>
                  <a:lnTo>
                    <a:pt x="28" y="240"/>
                  </a:lnTo>
                  <a:lnTo>
                    <a:pt x="20" y="238"/>
                  </a:lnTo>
                  <a:lnTo>
                    <a:pt x="11" y="236"/>
                  </a:lnTo>
                  <a:lnTo>
                    <a:pt x="2" y="227"/>
                  </a:lnTo>
                  <a:lnTo>
                    <a:pt x="1" y="219"/>
                  </a:lnTo>
                  <a:lnTo>
                    <a:pt x="0" y="212"/>
                  </a:lnTo>
                  <a:lnTo>
                    <a:pt x="2" y="200"/>
                  </a:lnTo>
                  <a:lnTo>
                    <a:pt x="8" y="186"/>
                  </a:lnTo>
                  <a:lnTo>
                    <a:pt x="12" y="174"/>
                  </a:lnTo>
                  <a:lnTo>
                    <a:pt x="13" y="164"/>
                  </a:lnTo>
                  <a:lnTo>
                    <a:pt x="20" y="163"/>
                  </a:lnTo>
                  <a:lnTo>
                    <a:pt x="25" y="171"/>
                  </a:lnTo>
                  <a:lnTo>
                    <a:pt x="41" y="182"/>
                  </a:lnTo>
                  <a:lnTo>
                    <a:pt x="28" y="170"/>
                  </a:lnTo>
                  <a:lnTo>
                    <a:pt x="22" y="162"/>
                  </a:lnTo>
                  <a:lnTo>
                    <a:pt x="24" y="154"/>
                  </a:lnTo>
                  <a:lnTo>
                    <a:pt x="42" y="149"/>
                  </a:lnTo>
                  <a:lnTo>
                    <a:pt x="56" y="142"/>
                  </a:lnTo>
                  <a:lnTo>
                    <a:pt x="41" y="148"/>
                  </a:lnTo>
                  <a:lnTo>
                    <a:pt x="25" y="152"/>
                  </a:lnTo>
                  <a:lnTo>
                    <a:pt x="25" y="141"/>
                  </a:lnTo>
                  <a:lnTo>
                    <a:pt x="32" y="133"/>
                  </a:lnTo>
                  <a:lnTo>
                    <a:pt x="38" y="122"/>
                  </a:lnTo>
                  <a:lnTo>
                    <a:pt x="31" y="133"/>
                  </a:lnTo>
                  <a:lnTo>
                    <a:pt x="22" y="140"/>
                  </a:lnTo>
                  <a:lnTo>
                    <a:pt x="16" y="139"/>
                  </a:lnTo>
                  <a:lnTo>
                    <a:pt x="11" y="119"/>
                  </a:lnTo>
                  <a:lnTo>
                    <a:pt x="6" y="99"/>
                  </a:lnTo>
                  <a:lnTo>
                    <a:pt x="2" y="89"/>
                  </a:lnTo>
                  <a:lnTo>
                    <a:pt x="2" y="75"/>
                  </a:lnTo>
                  <a:lnTo>
                    <a:pt x="6" y="62"/>
                  </a:lnTo>
                  <a:lnTo>
                    <a:pt x="2" y="68"/>
                  </a:lnTo>
                  <a:lnTo>
                    <a:pt x="1" y="77"/>
                  </a:lnTo>
                  <a:lnTo>
                    <a:pt x="0" y="85"/>
                  </a:lnTo>
                  <a:lnTo>
                    <a:pt x="0" y="73"/>
                  </a:lnTo>
                  <a:lnTo>
                    <a:pt x="0" y="63"/>
                  </a:lnTo>
                  <a:lnTo>
                    <a:pt x="0" y="56"/>
                  </a:lnTo>
                  <a:lnTo>
                    <a:pt x="1" y="46"/>
                  </a:lnTo>
                  <a:lnTo>
                    <a:pt x="6" y="36"/>
                  </a:lnTo>
                  <a:lnTo>
                    <a:pt x="12" y="29"/>
                  </a:lnTo>
                  <a:lnTo>
                    <a:pt x="6" y="35"/>
                  </a:lnTo>
                  <a:lnTo>
                    <a:pt x="1" y="42"/>
                  </a:lnTo>
                  <a:lnTo>
                    <a:pt x="0" y="53"/>
                  </a:lnTo>
                  <a:lnTo>
                    <a:pt x="0" y="45"/>
                  </a:lnTo>
                  <a:lnTo>
                    <a:pt x="1" y="35"/>
                  </a:lnTo>
                  <a:lnTo>
                    <a:pt x="7" y="23"/>
                  </a:lnTo>
                  <a:lnTo>
                    <a:pt x="11" y="11"/>
                  </a:lnTo>
                  <a:lnTo>
                    <a:pt x="18" y="6"/>
                  </a:lnTo>
                  <a:lnTo>
                    <a:pt x="25" y="0"/>
                  </a:lnTo>
                  <a:lnTo>
                    <a:pt x="35" y="0"/>
                  </a:lnTo>
                  <a:lnTo>
                    <a:pt x="42" y="5"/>
                  </a:lnTo>
                </a:path>
              </a:pathLst>
            </a:custGeom>
            <a:solidFill>
              <a:srgbClr val="004040"/>
            </a:solidFill>
            <a:ln w="9525" cap="rnd">
              <a:noFill/>
              <a:round/>
              <a:headEnd type="none" w="sm" len="sm"/>
              <a:tailEnd type="none" w="sm" len="sm"/>
            </a:ln>
          </p:spPr>
          <p:txBody>
            <a:bodyPr/>
            <a:lstStyle/>
            <a:p>
              <a:endParaRPr lang="es-ES"/>
            </a:p>
          </p:txBody>
        </p:sp>
        <p:sp>
          <p:nvSpPr>
            <p:cNvPr id="108988" name="Freeform 191"/>
            <p:cNvSpPr>
              <a:spLocks/>
            </p:cNvSpPr>
            <p:nvPr/>
          </p:nvSpPr>
          <p:spPr bwMode="auto">
            <a:xfrm>
              <a:off x="523" y="3274"/>
              <a:ext cx="29" cy="28"/>
            </a:xfrm>
            <a:custGeom>
              <a:avLst/>
              <a:gdLst>
                <a:gd name="T0" fmla="*/ 3 w 29"/>
                <a:gd name="T1" fmla="*/ 0 h 28"/>
                <a:gd name="T2" fmla="*/ 22 w 29"/>
                <a:gd name="T3" fmla="*/ 0 h 28"/>
                <a:gd name="T4" fmla="*/ 28 w 29"/>
                <a:gd name="T5" fmla="*/ 10 h 28"/>
                <a:gd name="T6" fmla="*/ 22 w 29"/>
                <a:gd name="T7" fmla="*/ 21 h 28"/>
                <a:gd name="T8" fmla="*/ 3 w 29"/>
                <a:gd name="T9" fmla="*/ 27 h 28"/>
                <a:gd name="T10" fmla="*/ 0 w 29"/>
                <a:gd name="T11" fmla="*/ 20 h 28"/>
                <a:gd name="T12" fmla="*/ 0 w 29"/>
                <a:gd name="T13" fmla="*/ 5 h 28"/>
                <a:gd name="T14" fmla="*/ 3 w 29"/>
                <a:gd name="T15" fmla="*/ 0 h 28"/>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28"/>
                <a:gd name="T26" fmla="*/ 29 w 29"/>
                <a:gd name="T27" fmla="*/ 28 h 2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28">
                  <a:moveTo>
                    <a:pt x="3" y="0"/>
                  </a:moveTo>
                  <a:lnTo>
                    <a:pt x="22" y="0"/>
                  </a:lnTo>
                  <a:lnTo>
                    <a:pt x="28" y="10"/>
                  </a:lnTo>
                  <a:lnTo>
                    <a:pt x="22" y="21"/>
                  </a:lnTo>
                  <a:lnTo>
                    <a:pt x="3" y="27"/>
                  </a:lnTo>
                  <a:lnTo>
                    <a:pt x="0" y="20"/>
                  </a:lnTo>
                  <a:lnTo>
                    <a:pt x="0" y="5"/>
                  </a:lnTo>
                  <a:lnTo>
                    <a:pt x="3" y="0"/>
                  </a:lnTo>
                </a:path>
              </a:pathLst>
            </a:custGeom>
            <a:solidFill>
              <a:srgbClr val="004040"/>
            </a:solidFill>
            <a:ln w="9525" cap="rnd">
              <a:noFill/>
              <a:round/>
              <a:headEnd type="none" w="sm" len="sm"/>
              <a:tailEnd type="none" w="sm" len="sm"/>
            </a:ln>
          </p:spPr>
          <p:txBody>
            <a:bodyPr/>
            <a:lstStyle/>
            <a:p>
              <a:endParaRPr lang="es-ES"/>
            </a:p>
          </p:txBody>
        </p:sp>
        <p:sp>
          <p:nvSpPr>
            <p:cNvPr id="108989" name="Freeform 192"/>
            <p:cNvSpPr>
              <a:spLocks/>
            </p:cNvSpPr>
            <p:nvPr/>
          </p:nvSpPr>
          <p:spPr bwMode="auto">
            <a:xfrm>
              <a:off x="543" y="3346"/>
              <a:ext cx="94" cy="28"/>
            </a:xfrm>
            <a:custGeom>
              <a:avLst/>
              <a:gdLst>
                <a:gd name="T0" fmla="*/ 93 w 94"/>
                <a:gd name="T1" fmla="*/ 0 h 28"/>
                <a:gd name="T2" fmla="*/ 65 w 94"/>
                <a:gd name="T3" fmla="*/ 10 h 28"/>
                <a:gd name="T4" fmla="*/ 46 w 94"/>
                <a:gd name="T5" fmla="*/ 18 h 28"/>
                <a:gd name="T6" fmla="*/ 27 w 94"/>
                <a:gd name="T7" fmla="*/ 20 h 28"/>
                <a:gd name="T8" fmla="*/ 12 w 94"/>
                <a:gd name="T9" fmla="*/ 20 h 28"/>
                <a:gd name="T10" fmla="*/ 0 w 94"/>
                <a:gd name="T11" fmla="*/ 20 h 28"/>
                <a:gd name="T12" fmla="*/ 12 w 94"/>
                <a:gd name="T13" fmla="*/ 27 h 28"/>
                <a:gd name="T14" fmla="*/ 34 w 94"/>
                <a:gd name="T15" fmla="*/ 27 h 28"/>
                <a:gd name="T16" fmla="*/ 58 w 94"/>
                <a:gd name="T17" fmla="*/ 18 h 28"/>
                <a:gd name="T18" fmla="*/ 71 w 94"/>
                <a:gd name="T19" fmla="*/ 14 h 28"/>
                <a:gd name="T20" fmla="*/ 93 w 94"/>
                <a:gd name="T21" fmla="*/ 0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28"/>
                <a:gd name="T35" fmla="*/ 94 w 94"/>
                <a:gd name="T36" fmla="*/ 28 h 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28">
                  <a:moveTo>
                    <a:pt x="93" y="0"/>
                  </a:moveTo>
                  <a:lnTo>
                    <a:pt x="65" y="10"/>
                  </a:lnTo>
                  <a:lnTo>
                    <a:pt x="46" y="18"/>
                  </a:lnTo>
                  <a:lnTo>
                    <a:pt x="27" y="20"/>
                  </a:lnTo>
                  <a:lnTo>
                    <a:pt x="12" y="20"/>
                  </a:lnTo>
                  <a:lnTo>
                    <a:pt x="0" y="20"/>
                  </a:lnTo>
                  <a:lnTo>
                    <a:pt x="12" y="27"/>
                  </a:lnTo>
                  <a:lnTo>
                    <a:pt x="34" y="27"/>
                  </a:lnTo>
                  <a:lnTo>
                    <a:pt x="58" y="18"/>
                  </a:lnTo>
                  <a:lnTo>
                    <a:pt x="71" y="14"/>
                  </a:lnTo>
                  <a:lnTo>
                    <a:pt x="93" y="0"/>
                  </a:lnTo>
                </a:path>
              </a:pathLst>
            </a:custGeom>
            <a:solidFill>
              <a:srgbClr val="002020"/>
            </a:solidFill>
            <a:ln w="9525" cap="rnd">
              <a:noFill/>
              <a:round/>
              <a:headEnd type="none" w="sm" len="sm"/>
              <a:tailEnd type="none" w="sm" len="sm"/>
            </a:ln>
          </p:spPr>
          <p:txBody>
            <a:bodyPr/>
            <a:lstStyle/>
            <a:p>
              <a:endParaRPr lang="es-ES"/>
            </a:p>
          </p:txBody>
        </p:sp>
        <p:sp>
          <p:nvSpPr>
            <p:cNvPr id="108990" name="Freeform 193"/>
            <p:cNvSpPr>
              <a:spLocks/>
            </p:cNvSpPr>
            <p:nvPr/>
          </p:nvSpPr>
          <p:spPr bwMode="auto">
            <a:xfrm>
              <a:off x="454" y="3215"/>
              <a:ext cx="123" cy="172"/>
            </a:xfrm>
            <a:custGeom>
              <a:avLst/>
              <a:gdLst>
                <a:gd name="T0" fmla="*/ 65 w 123"/>
                <a:gd name="T1" fmla="*/ 24 h 172"/>
                <a:gd name="T2" fmla="*/ 44 w 123"/>
                <a:gd name="T3" fmla="*/ 21 h 172"/>
                <a:gd name="T4" fmla="*/ 30 w 123"/>
                <a:gd name="T5" fmla="*/ 18 h 172"/>
                <a:gd name="T6" fmla="*/ 25 w 123"/>
                <a:gd name="T7" fmla="*/ 11 h 172"/>
                <a:gd name="T8" fmla="*/ 25 w 123"/>
                <a:gd name="T9" fmla="*/ 6 h 172"/>
                <a:gd name="T10" fmla="*/ 22 w 123"/>
                <a:gd name="T11" fmla="*/ 1 h 172"/>
                <a:gd name="T12" fmla="*/ 9 w 123"/>
                <a:gd name="T13" fmla="*/ 0 h 172"/>
                <a:gd name="T14" fmla="*/ 0 w 123"/>
                <a:gd name="T15" fmla="*/ 0 h 172"/>
                <a:gd name="T16" fmla="*/ 12 w 123"/>
                <a:gd name="T17" fmla="*/ 132 h 172"/>
                <a:gd name="T18" fmla="*/ 22 w 123"/>
                <a:gd name="T19" fmla="*/ 144 h 172"/>
                <a:gd name="T20" fmla="*/ 34 w 123"/>
                <a:gd name="T21" fmla="*/ 156 h 172"/>
                <a:gd name="T22" fmla="*/ 52 w 123"/>
                <a:gd name="T23" fmla="*/ 165 h 172"/>
                <a:gd name="T24" fmla="*/ 73 w 123"/>
                <a:gd name="T25" fmla="*/ 169 h 172"/>
                <a:gd name="T26" fmla="*/ 100 w 123"/>
                <a:gd name="T27" fmla="*/ 171 h 172"/>
                <a:gd name="T28" fmla="*/ 116 w 123"/>
                <a:gd name="T29" fmla="*/ 168 h 172"/>
                <a:gd name="T30" fmla="*/ 122 w 123"/>
                <a:gd name="T31" fmla="*/ 159 h 172"/>
                <a:gd name="T32" fmla="*/ 119 w 123"/>
                <a:gd name="T33" fmla="*/ 147 h 172"/>
                <a:gd name="T34" fmla="*/ 106 w 123"/>
                <a:gd name="T35" fmla="*/ 108 h 172"/>
                <a:gd name="T36" fmla="*/ 98 w 123"/>
                <a:gd name="T37" fmla="*/ 71 h 172"/>
                <a:gd name="T38" fmla="*/ 92 w 123"/>
                <a:gd name="T39" fmla="*/ 44 h 172"/>
                <a:gd name="T40" fmla="*/ 92 w 123"/>
                <a:gd name="T41" fmla="*/ 35 h 172"/>
                <a:gd name="T42" fmla="*/ 86 w 123"/>
                <a:gd name="T43" fmla="*/ 26 h 172"/>
                <a:gd name="T44" fmla="*/ 79 w 123"/>
                <a:gd name="T45" fmla="*/ 24 h 172"/>
                <a:gd name="T46" fmla="*/ 65 w 123"/>
                <a:gd name="T47" fmla="*/ 24 h 17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3"/>
                <a:gd name="T73" fmla="*/ 0 h 172"/>
                <a:gd name="T74" fmla="*/ 123 w 123"/>
                <a:gd name="T75" fmla="*/ 172 h 17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3" h="172">
                  <a:moveTo>
                    <a:pt x="65" y="24"/>
                  </a:moveTo>
                  <a:lnTo>
                    <a:pt x="44" y="21"/>
                  </a:lnTo>
                  <a:lnTo>
                    <a:pt x="30" y="18"/>
                  </a:lnTo>
                  <a:lnTo>
                    <a:pt x="25" y="11"/>
                  </a:lnTo>
                  <a:lnTo>
                    <a:pt x="25" y="6"/>
                  </a:lnTo>
                  <a:lnTo>
                    <a:pt x="22" y="1"/>
                  </a:lnTo>
                  <a:lnTo>
                    <a:pt x="9" y="0"/>
                  </a:lnTo>
                  <a:lnTo>
                    <a:pt x="0" y="0"/>
                  </a:lnTo>
                  <a:lnTo>
                    <a:pt x="12" y="132"/>
                  </a:lnTo>
                  <a:lnTo>
                    <a:pt x="22" y="144"/>
                  </a:lnTo>
                  <a:lnTo>
                    <a:pt x="34" y="156"/>
                  </a:lnTo>
                  <a:lnTo>
                    <a:pt x="52" y="165"/>
                  </a:lnTo>
                  <a:lnTo>
                    <a:pt x="73" y="169"/>
                  </a:lnTo>
                  <a:lnTo>
                    <a:pt x="100" y="171"/>
                  </a:lnTo>
                  <a:lnTo>
                    <a:pt x="116" y="168"/>
                  </a:lnTo>
                  <a:lnTo>
                    <a:pt x="122" y="159"/>
                  </a:lnTo>
                  <a:lnTo>
                    <a:pt x="119" y="147"/>
                  </a:lnTo>
                  <a:lnTo>
                    <a:pt x="106" y="108"/>
                  </a:lnTo>
                  <a:lnTo>
                    <a:pt x="98" y="71"/>
                  </a:lnTo>
                  <a:lnTo>
                    <a:pt x="92" y="44"/>
                  </a:lnTo>
                  <a:lnTo>
                    <a:pt x="92" y="35"/>
                  </a:lnTo>
                  <a:lnTo>
                    <a:pt x="86" y="26"/>
                  </a:lnTo>
                  <a:lnTo>
                    <a:pt x="79" y="24"/>
                  </a:lnTo>
                  <a:lnTo>
                    <a:pt x="65" y="24"/>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8991" name="Freeform 194"/>
            <p:cNvSpPr>
              <a:spLocks/>
            </p:cNvSpPr>
            <p:nvPr/>
          </p:nvSpPr>
          <p:spPr bwMode="auto">
            <a:xfrm>
              <a:off x="458" y="3222"/>
              <a:ext cx="103" cy="155"/>
            </a:xfrm>
            <a:custGeom>
              <a:avLst/>
              <a:gdLst>
                <a:gd name="T0" fmla="*/ 63 w 103"/>
                <a:gd name="T1" fmla="*/ 29 h 155"/>
                <a:gd name="T2" fmla="*/ 46 w 103"/>
                <a:gd name="T3" fmla="*/ 28 h 155"/>
                <a:gd name="T4" fmla="*/ 26 w 103"/>
                <a:gd name="T5" fmla="*/ 26 h 155"/>
                <a:gd name="T6" fmla="*/ 15 w 103"/>
                <a:gd name="T7" fmla="*/ 18 h 155"/>
                <a:gd name="T8" fmla="*/ 7 w 103"/>
                <a:gd name="T9" fmla="*/ 13 h 155"/>
                <a:gd name="T10" fmla="*/ 0 w 103"/>
                <a:gd name="T11" fmla="*/ 0 h 155"/>
                <a:gd name="T12" fmla="*/ 11 w 103"/>
                <a:gd name="T13" fmla="*/ 118 h 155"/>
                <a:gd name="T14" fmla="*/ 20 w 103"/>
                <a:gd name="T15" fmla="*/ 128 h 155"/>
                <a:gd name="T16" fmla="*/ 30 w 103"/>
                <a:gd name="T17" fmla="*/ 139 h 155"/>
                <a:gd name="T18" fmla="*/ 41 w 103"/>
                <a:gd name="T19" fmla="*/ 146 h 155"/>
                <a:gd name="T20" fmla="*/ 51 w 103"/>
                <a:gd name="T21" fmla="*/ 149 h 155"/>
                <a:gd name="T22" fmla="*/ 63 w 103"/>
                <a:gd name="T23" fmla="*/ 151 h 155"/>
                <a:gd name="T24" fmla="*/ 77 w 103"/>
                <a:gd name="T25" fmla="*/ 154 h 155"/>
                <a:gd name="T26" fmla="*/ 90 w 103"/>
                <a:gd name="T27" fmla="*/ 154 h 155"/>
                <a:gd name="T28" fmla="*/ 97 w 103"/>
                <a:gd name="T29" fmla="*/ 151 h 155"/>
                <a:gd name="T30" fmla="*/ 102 w 103"/>
                <a:gd name="T31" fmla="*/ 146 h 155"/>
                <a:gd name="T32" fmla="*/ 99 w 103"/>
                <a:gd name="T33" fmla="*/ 136 h 155"/>
                <a:gd name="T34" fmla="*/ 89 w 103"/>
                <a:gd name="T35" fmla="*/ 116 h 155"/>
                <a:gd name="T36" fmla="*/ 74 w 103"/>
                <a:gd name="T37" fmla="*/ 46 h 155"/>
                <a:gd name="T38" fmla="*/ 72 w 103"/>
                <a:gd name="T39" fmla="*/ 36 h 155"/>
                <a:gd name="T40" fmla="*/ 63 w 103"/>
                <a:gd name="T41" fmla="*/ 29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3"/>
                <a:gd name="T64" fmla="*/ 0 h 155"/>
                <a:gd name="T65" fmla="*/ 103 w 103"/>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3" h="155">
                  <a:moveTo>
                    <a:pt x="63" y="29"/>
                  </a:moveTo>
                  <a:lnTo>
                    <a:pt x="46" y="28"/>
                  </a:lnTo>
                  <a:lnTo>
                    <a:pt x="26" y="26"/>
                  </a:lnTo>
                  <a:lnTo>
                    <a:pt x="15" y="18"/>
                  </a:lnTo>
                  <a:lnTo>
                    <a:pt x="7" y="13"/>
                  </a:lnTo>
                  <a:lnTo>
                    <a:pt x="0" y="0"/>
                  </a:lnTo>
                  <a:lnTo>
                    <a:pt x="11" y="118"/>
                  </a:lnTo>
                  <a:lnTo>
                    <a:pt x="20" y="128"/>
                  </a:lnTo>
                  <a:lnTo>
                    <a:pt x="30" y="139"/>
                  </a:lnTo>
                  <a:lnTo>
                    <a:pt x="41" y="146"/>
                  </a:lnTo>
                  <a:lnTo>
                    <a:pt x="51" y="149"/>
                  </a:lnTo>
                  <a:lnTo>
                    <a:pt x="63" y="151"/>
                  </a:lnTo>
                  <a:lnTo>
                    <a:pt x="77" y="154"/>
                  </a:lnTo>
                  <a:lnTo>
                    <a:pt x="90" y="154"/>
                  </a:lnTo>
                  <a:lnTo>
                    <a:pt x="97" y="151"/>
                  </a:lnTo>
                  <a:lnTo>
                    <a:pt x="102" y="146"/>
                  </a:lnTo>
                  <a:lnTo>
                    <a:pt x="99" y="136"/>
                  </a:lnTo>
                  <a:lnTo>
                    <a:pt x="89" y="116"/>
                  </a:lnTo>
                  <a:lnTo>
                    <a:pt x="74" y="46"/>
                  </a:lnTo>
                  <a:lnTo>
                    <a:pt x="72" y="36"/>
                  </a:lnTo>
                  <a:lnTo>
                    <a:pt x="63" y="29"/>
                  </a:lnTo>
                </a:path>
              </a:pathLst>
            </a:custGeom>
            <a:solidFill>
              <a:srgbClr val="606060"/>
            </a:solidFill>
            <a:ln w="9525" cap="rnd">
              <a:noFill/>
              <a:round/>
              <a:headEnd type="none" w="sm" len="sm"/>
              <a:tailEnd type="none" w="sm" len="sm"/>
            </a:ln>
          </p:spPr>
          <p:txBody>
            <a:bodyPr/>
            <a:lstStyle/>
            <a:p>
              <a:endParaRPr lang="es-ES"/>
            </a:p>
          </p:txBody>
        </p:sp>
        <p:sp>
          <p:nvSpPr>
            <p:cNvPr id="108992" name="Freeform 195"/>
            <p:cNvSpPr>
              <a:spLocks/>
            </p:cNvSpPr>
            <p:nvPr/>
          </p:nvSpPr>
          <p:spPr bwMode="auto">
            <a:xfrm>
              <a:off x="1037" y="3167"/>
              <a:ext cx="79" cy="33"/>
            </a:xfrm>
            <a:custGeom>
              <a:avLst/>
              <a:gdLst>
                <a:gd name="T0" fmla="*/ 78 w 79"/>
                <a:gd name="T1" fmla="*/ 11 h 33"/>
                <a:gd name="T2" fmla="*/ 69 w 79"/>
                <a:gd name="T3" fmla="*/ 11 h 33"/>
                <a:gd name="T4" fmla="*/ 65 w 79"/>
                <a:gd name="T5" fmla="*/ 8 h 33"/>
                <a:gd name="T6" fmla="*/ 52 w 79"/>
                <a:gd name="T7" fmla="*/ 1 h 33"/>
                <a:gd name="T8" fmla="*/ 47 w 79"/>
                <a:gd name="T9" fmla="*/ 0 h 33"/>
                <a:gd name="T10" fmla="*/ 44 w 79"/>
                <a:gd name="T11" fmla="*/ 0 h 33"/>
                <a:gd name="T12" fmla="*/ 40 w 79"/>
                <a:gd name="T13" fmla="*/ 0 h 33"/>
                <a:gd name="T14" fmla="*/ 30 w 79"/>
                <a:gd name="T15" fmla="*/ 0 h 33"/>
                <a:gd name="T16" fmla="*/ 25 w 79"/>
                <a:gd name="T17" fmla="*/ 0 h 33"/>
                <a:gd name="T18" fmla="*/ 20 w 79"/>
                <a:gd name="T19" fmla="*/ 0 h 33"/>
                <a:gd name="T20" fmla="*/ 18 w 79"/>
                <a:gd name="T21" fmla="*/ 3 h 33"/>
                <a:gd name="T22" fmla="*/ 12 w 79"/>
                <a:gd name="T23" fmla="*/ 6 h 33"/>
                <a:gd name="T24" fmla="*/ 7 w 79"/>
                <a:gd name="T25" fmla="*/ 8 h 33"/>
                <a:gd name="T26" fmla="*/ 6 w 79"/>
                <a:gd name="T27" fmla="*/ 8 h 33"/>
                <a:gd name="T28" fmla="*/ 2 w 79"/>
                <a:gd name="T29" fmla="*/ 9 h 33"/>
                <a:gd name="T30" fmla="*/ 0 w 79"/>
                <a:gd name="T31" fmla="*/ 11 h 33"/>
                <a:gd name="T32" fmla="*/ 0 w 79"/>
                <a:gd name="T33" fmla="*/ 12 h 33"/>
                <a:gd name="T34" fmla="*/ 0 w 79"/>
                <a:gd name="T35" fmla="*/ 14 h 33"/>
                <a:gd name="T36" fmla="*/ 0 w 79"/>
                <a:gd name="T37" fmla="*/ 16 h 33"/>
                <a:gd name="T38" fmla="*/ 0 w 79"/>
                <a:gd name="T39" fmla="*/ 18 h 33"/>
                <a:gd name="T40" fmla="*/ 2 w 79"/>
                <a:gd name="T41" fmla="*/ 20 h 33"/>
                <a:gd name="T42" fmla="*/ 7 w 79"/>
                <a:gd name="T43" fmla="*/ 20 h 33"/>
                <a:gd name="T44" fmla="*/ 8 w 79"/>
                <a:gd name="T45" fmla="*/ 21 h 33"/>
                <a:gd name="T46" fmla="*/ 12 w 79"/>
                <a:gd name="T47" fmla="*/ 22 h 33"/>
                <a:gd name="T48" fmla="*/ 25 w 79"/>
                <a:gd name="T49" fmla="*/ 21 h 33"/>
                <a:gd name="T50" fmla="*/ 31 w 79"/>
                <a:gd name="T51" fmla="*/ 21 h 33"/>
                <a:gd name="T52" fmla="*/ 37 w 79"/>
                <a:gd name="T53" fmla="*/ 24 h 33"/>
                <a:gd name="T54" fmla="*/ 42 w 79"/>
                <a:gd name="T55" fmla="*/ 25 h 33"/>
                <a:gd name="T56" fmla="*/ 48 w 79"/>
                <a:gd name="T57" fmla="*/ 29 h 33"/>
                <a:gd name="T58" fmla="*/ 52 w 79"/>
                <a:gd name="T59" fmla="*/ 30 h 33"/>
                <a:gd name="T60" fmla="*/ 57 w 79"/>
                <a:gd name="T61" fmla="*/ 32 h 33"/>
                <a:gd name="T62" fmla="*/ 66 w 79"/>
                <a:gd name="T63" fmla="*/ 30 h 33"/>
                <a:gd name="T64" fmla="*/ 73 w 79"/>
                <a:gd name="T65" fmla="*/ 32 h 33"/>
                <a:gd name="T66" fmla="*/ 78 w 79"/>
                <a:gd name="T67" fmla="*/ 11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9"/>
                <a:gd name="T103" fmla="*/ 0 h 33"/>
                <a:gd name="T104" fmla="*/ 79 w 79"/>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9" h="33">
                  <a:moveTo>
                    <a:pt x="78" y="11"/>
                  </a:moveTo>
                  <a:lnTo>
                    <a:pt x="69" y="11"/>
                  </a:lnTo>
                  <a:lnTo>
                    <a:pt x="65" y="8"/>
                  </a:lnTo>
                  <a:lnTo>
                    <a:pt x="52" y="1"/>
                  </a:lnTo>
                  <a:lnTo>
                    <a:pt x="47" y="0"/>
                  </a:lnTo>
                  <a:lnTo>
                    <a:pt x="44" y="0"/>
                  </a:lnTo>
                  <a:lnTo>
                    <a:pt x="40" y="0"/>
                  </a:lnTo>
                  <a:lnTo>
                    <a:pt x="30" y="0"/>
                  </a:lnTo>
                  <a:lnTo>
                    <a:pt x="25" y="0"/>
                  </a:lnTo>
                  <a:lnTo>
                    <a:pt x="20" y="0"/>
                  </a:lnTo>
                  <a:lnTo>
                    <a:pt x="18" y="3"/>
                  </a:lnTo>
                  <a:lnTo>
                    <a:pt x="12" y="6"/>
                  </a:lnTo>
                  <a:lnTo>
                    <a:pt x="7" y="8"/>
                  </a:lnTo>
                  <a:lnTo>
                    <a:pt x="6" y="8"/>
                  </a:lnTo>
                  <a:lnTo>
                    <a:pt x="2" y="9"/>
                  </a:lnTo>
                  <a:lnTo>
                    <a:pt x="0" y="11"/>
                  </a:lnTo>
                  <a:lnTo>
                    <a:pt x="0" y="12"/>
                  </a:lnTo>
                  <a:lnTo>
                    <a:pt x="0" y="14"/>
                  </a:lnTo>
                  <a:lnTo>
                    <a:pt x="0" y="16"/>
                  </a:lnTo>
                  <a:lnTo>
                    <a:pt x="0" y="18"/>
                  </a:lnTo>
                  <a:lnTo>
                    <a:pt x="2" y="20"/>
                  </a:lnTo>
                  <a:lnTo>
                    <a:pt x="7" y="20"/>
                  </a:lnTo>
                  <a:lnTo>
                    <a:pt x="8" y="21"/>
                  </a:lnTo>
                  <a:lnTo>
                    <a:pt x="12" y="22"/>
                  </a:lnTo>
                  <a:lnTo>
                    <a:pt x="25" y="21"/>
                  </a:lnTo>
                  <a:lnTo>
                    <a:pt x="31" y="21"/>
                  </a:lnTo>
                  <a:lnTo>
                    <a:pt x="37" y="24"/>
                  </a:lnTo>
                  <a:lnTo>
                    <a:pt x="42" y="25"/>
                  </a:lnTo>
                  <a:lnTo>
                    <a:pt x="48" y="29"/>
                  </a:lnTo>
                  <a:lnTo>
                    <a:pt x="52" y="30"/>
                  </a:lnTo>
                  <a:lnTo>
                    <a:pt x="57" y="32"/>
                  </a:lnTo>
                  <a:lnTo>
                    <a:pt x="66" y="30"/>
                  </a:lnTo>
                  <a:lnTo>
                    <a:pt x="73" y="32"/>
                  </a:lnTo>
                  <a:lnTo>
                    <a:pt x="78" y="1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8993" name="Freeform 196"/>
            <p:cNvSpPr>
              <a:spLocks/>
            </p:cNvSpPr>
            <p:nvPr/>
          </p:nvSpPr>
          <p:spPr bwMode="auto">
            <a:xfrm>
              <a:off x="1053" y="3180"/>
              <a:ext cx="27" cy="1"/>
            </a:xfrm>
            <a:custGeom>
              <a:avLst/>
              <a:gdLst>
                <a:gd name="T0" fmla="*/ 0 w 27"/>
                <a:gd name="T1" fmla="*/ 0 h 1"/>
                <a:gd name="T2" fmla="*/ 4 w 27"/>
                <a:gd name="T3" fmla="*/ 0 h 1"/>
                <a:gd name="T4" fmla="*/ 13 w 27"/>
                <a:gd name="T5" fmla="*/ 0 h 1"/>
                <a:gd name="T6" fmla="*/ 26 w 27"/>
                <a:gd name="T7" fmla="*/ 0 h 1"/>
                <a:gd name="T8" fmla="*/ 21 w 27"/>
                <a:gd name="T9" fmla="*/ 0 h 1"/>
                <a:gd name="T10" fmla="*/ 13 w 27"/>
                <a:gd name="T11" fmla="*/ 0 h 1"/>
                <a:gd name="T12" fmla="*/ 4 w 27"/>
                <a:gd name="T13" fmla="*/ 0 h 1"/>
                <a:gd name="T14" fmla="*/ 2 w 27"/>
                <a:gd name="T15" fmla="*/ 0 h 1"/>
                <a:gd name="T16" fmla="*/ 0 w 27"/>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1"/>
                <a:gd name="T29" fmla="*/ 27 w 27"/>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1">
                  <a:moveTo>
                    <a:pt x="0" y="0"/>
                  </a:moveTo>
                  <a:lnTo>
                    <a:pt x="4" y="0"/>
                  </a:lnTo>
                  <a:lnTo>
                    <a:pt x="13" y="0"/>
                  </a:lnTo>
                  <a:lnTo>
                    <a:pt x="26" y="0"/>
                  </a:lnTo>
                  <a:lnTo>
                    <a:pt x="21" y="0"/>
                  </a:lnTo>
                  <a:lnTo>
                    <a:pt x="13" y="0"/>
                  </a:lnTo>
                  <a:lnTo>
                    <a:pt x="4" y="0"/>
                  </a:lnTo>
                  <a:lnTo>
                    <a:pt x="2"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8994" name="Freeform 197"/>
            <p:cNvSpPr>
              <a:spLocks/>
            </p:cNvSpPr>
            <p:nvPr/>
          </p:nvSpPr>
          <p:spPr bwMode="auto">
            <a:xfrm>
              <a:off x="1057" y="3183"/>
              <a:ext cx="27" cy="1"/>
            </a:xfrm>
            <a:custGeom>
              <a:avLst/>
              <a:gdLst>
                <a:gd name="T0" fmla="*/ 0 w 27"/>
                <a:gd name="T1" fmla="*/ 0 h 1"/>
                <a:gd name="T2" fmla="*/ 26 w 27"/>
                <a:gd name="T3" fmla="*/ 0 h 1"/>
                <a:gd name="T4" fmla="*/ 0 w 27"/>
                <a:gd name="T5" fmla="*/ 0 h 1"/>
                <a:gd name="T6" fmla="*/ 0 60000 65536"/>
                <a:gd name="T7" fmla="*/ 0 60000 65536"/>
                <a:gd name="T8" fmla="*/ 0 60000 65536"/>
                <a:gd name="T9" fmla="*/ 0 w 27"/>
                <a:gd name="T10" fmla="*/ 0 h 1"/>
                <a:gd name="T11" fmla="*/ 27 w 27"/>
                <a:gd name="T12" fmla="*/ 1 h 1"/>
              </a:gdLst>
              <a:ahLst/>
              <a:cxnLst>
                <a:cxn ang="T6">
                  <a:pos x="T0" y="T1"/>
                </a:cxn>
                <a:cxn ang="T7">
                  <a:pos x="T2" y="T3"/>
                </a:cxn>
                <a:cxn ang="T8">
                  <a:pos x="T4" y="T5"/>
                </a:cxn>
              </a:cxnLst>
              <a:rect l="T9" t="T10" r="T11" b="T12"/>
              <a:pathLst>
                <a:path w="27" h="1">
                  <a:moveTo>
                    <a:pt x="0" y="0"/>
                  </a:moveTo>
                  <a:lnTo>
                    <a:pt x="26"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8995" name="Freeform 198"/>
            <p:cNvSpPr>
              <a:spLocks/>
            </p:cNvSpPr>
            <p:nvPr/>
          </p:nvSpPr>
          <p:spPr bwMode="auto">
            <a:xfrm>
              <a:off x="1044" y="3178"/>
              <a:ext cx="28" cy="28"/>
            </a:xfrm>
            <a:custGeom>
              <a:avLst/>
              <a:gdLst>
                <a:gd name="T0" fmla="*/ 27 w 28"/>
                <a:gd name="T1" fmla="*/ 0 h 28"/>
                <a:gd name="T2" fmla="*/ 14 w 28"/>
                <a:gd name="T3" fmla="*/ 27 h 28"/>
                <a:gd name="T4" fmla="*/ 0 w 28"/>
                <a:gd name="T5" fmla="*/ 27 h 28"/>
                <a:gd name="T6" fmla="*/ 14 w 28"/>
                <a:gd name="T7" fmla="*/ 27 h 28"/>
                <a:gd name="T8" fmla="*/ 27 w 28"/>
                <a:gd name="T9" fmla="*/ 0 h 28"/>
                <a:gd name="T10" fmla="*/ 0 60000 65536"/>
                <a:gd name="T11" fmla="*/ 0 60000 65536"/>
                <a:gd name="T12" fmla="*/ 0 60000 65536"/>
                <a:gd name="T13" fmla="*/ 0 60000 65536"/>
                <a:gd name="T14" fmla="*/ 0 60000 65536"/>
                <a:gd name="T15" fmla="*/ 0 w 28"/>
                <a:gd name="T16" fmla="*/ 0 h 28"/>
                <a:gd name="T17" fmla="*/ 28 w 28"/>
                <a:gd name="T18" fmla="*/ 28 h 28"/>
              </a:gdLst>
              <a:ahLst/>
              <a:cxnLst>
                <a:cxn ang="T10">
                  <a:pos x="T0" y="T1"/>
                </a:cxn>
                <a:cxn ang="T11">
                  <a:pos x="T2" y="T3"/>
                </a:cxn>
                <a:cxn ang="T12">
                  <a:pos x="T4" y="T5"/>
                </a:cxn>
                <a:cxn ang="T13">
                  <a:pos x="T6" y="T7"/>
                </a:cxn>
                <a:cxn ang="T14">
                  <a:pos x="T8" y="T9"/>
                </a:cxn>
              </a:cxnLst>
              <a:rect l="T15" t="T16" r="T17" b="T18"/>
              <a:pathLst>
                <a:path w="28" h="28">
                  <a:moveTo>
                    <a:pt x="27" y="0"/>
                  </a:moveTo>
                  <a:lnTo>
                    <a:pt x="14" y="27"/>
                  </a:lnTo>
                  <a:lnTo>
                    <a:pt x="0" y="27"/>
                  </a:lnTo>
                  <a:lnTo>
                    <a:pt x="14" y="27"/>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8996" name="Freeform 199"/>
            <p:cNvSpPr>
              <a:spLocks/>
            </p:cNvSpPr>
            <p:nvPr/>
          </p:nvSpPr>
          <p:spPr bwMode="auto">
            <a:xfrm>
              <a:off x="1089" y="3174"/>
              <a:ext cx="29" cy="1"/>
            </a:xfrm>
            <a:custGeom>
              <a:avLst/>
              <a:gdLst>
                <a:gd name="T0" fmla="*/ 0 w 29"/>
                <a:gd name="T1" fmla="*/ 0 h 1"/>
                <a:gd name="T2" fmla="*/ 28 w 29"/>
                <a:gd name="T3" fmla="*/ 0 h 1"/>
                <a:gd name="T4" fmla="*/ 0 w 29"/>
                <a:gd name="T5" fmla="*/ 0 h 1"/>
                <a:gd name="T6" fmla="*/ 0 60000 65536"/>
                <a:gd name="T7" fmla="*/ 0 60000 65536"/>
                <a:gd name="T8" fmla="*/ 0 60000 65536"/>
                <a:gd name="T9" fmla="*/ 0 w 29"/>
                <a:gd name="T10" fmla="*/ 0 h 1"/>
                <a:gd name="T11" fmla="*/ 29 w 29"/>
                <a:gd name="T12" fmla="*/ 1 h 1"/>
              </a:gdLst>
              <a:ahLst/>
              <a:cxnLst>
                <a:cxn ang="T6">
                  <a:pos x="T0" y="T1"/>
                </a:cxn>
                <a:cxn ang="T7">
                  <a:pos x="T2" y="T3"/>
                </a:cxn>
                <a:cxn ang="T8">
                  <a:pos x="T4" y="T5"/>
                </a:cxn>
              </a:cxnLst>
              <a:rect l="T9" t="T10" r="T11" b="T12"/>
              <a:pathLst>
                <a:path w="29" h="1">
                  <a:moveTo>
                    <a:pt x="0" y="0"/>
                  </a:moveTo>
                  <a:lnTo>
                    <a:pt x="28"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8997" name="Freeform 200"/>
            <p:cNvSpPr>
              <a:spLocks/>
            </p:cNvSpPr>
            <p:nvPr/>
          </p:nvSpPr>
          <p:spPr bwMode="auto">
            <a:xfrm>
              <a:off x="1096" y="3175"/>
              <a:ext cx="28" cy="27"/>
            </a:xfrm>
            <a:custGeom>
              <a:avLst/>
              <a:gdLst>
                <a:gd name="T0" fmla="*/ 0 w 28"/>
                <a:gd name="T1" fmla="*/ 0 h 27"/>
                <a:gd name="T2" fmla="*/ 15 w 28"/>
                <a:gd name="T3" fmla="*/ 16 h 27"/>
                <a:gd name="T4" fmla="*/ 27 w 28"/>
                <a:gd name="T5" fmla="*/ 26 h 27"/>
                <a:gd name="T6" fmla="*/ 15 w 28"/>
                <a:gd name="T7" fmla="*/ 16 h 27"/>
                <a:gd name="T8" fmla="*/ 0 w 28"/>
                <a:gd name="T9" fmla="*/ 0 h 27"/>
                <a:gd name="T10" fmla="*/ 0 60000 65536"/>
                <a:gd name="T11" fmla="*/ 0 60000 65536"/>
                <a:gd name="T12" fmla="*/ 0 60000 65536"/>
                <a:gd name="T13" fmla="*/ 0 60000 65536"/>
                <a:gd name="T14" fmla="*/ 0 60000 65536"/>
                <a:gd name="T15" fmla="*/ 0 w 28"/>
                <a:gd name="T16" fmla="*/ 0 h 27"/>
                <a:gd name="T17" fmla="*/ 28 w 28"/>
                <a:gd name="T18" fmla="*/ 27 h 27"/>
              </a:gdLst>
              <a:ahLst/>
              <a:cxnLst>
                <a:cxn ang="T10">
                  <a:pos x="T0" y="T1"/>
                </a:cxn>
                <a:cxn ang="T11">
                  <a:pos x="T2" y="T3"/>
                </a:cxn>
                <a:cxn ang="T12">
                  <a:pos x="T4" y="T5"/>
                </a:cxn>
                <a:cxn ang="T13">
                  <a:pos x="T6" y="T7"/>
                </a:cxn>
                <a:cxn ang="T14">
                  <a:pos x="T8" y="T9"/>
                </a:cxn>
              </a:cxnLst>
              <a:rect l="T15" t="T16" r="T17" b="T18"/>
              <a:pathLst>
                <a:path w="28" h="27">
                  <a:moveTo>
                    <a:pt x="0" y="0"/>
                  </a:moveTo>
                  <a:lnTo>
                    <a:pt x="15" y="16"/>
                  </a:lnTo>
                  <a:lnTo>
                    <a:pt x="27" y="26"/>
                  </a:lnTo>
                  <a:lnTo>
                    <a:pt x="15" y="16"/>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8998" name="Freeform 201"/>
            <p:cNvSpPr>
              <a:spLocks/>
            </p:cNvSpPr>
            <p:nvPr/>
          </p:nvSpPr>
          <p:spPr bwMode="auto">
            <a:xfrm>
              <a:off x="1109" y="3177"/>
              <a:ext cx="29" cy="33"/>
            </a:xfrm>
            <a:custGeom>
              <a:avLst/>
              <a:gdLst>
                <a:gd name="T0" fmla="*/ 26 w 29"/>
                <a:gd name="T1" fmla="*/ 0 h 33"/>
                <a:gd name="T2" fmla="*/ 14 w 29"/>
                <a:gd name="T3" fmla="*/ 0 h 33"/>
                <a:gd name="T4" fmla="*/ 3 w 29"/>
                <a:gd name="T5" fmla="*/ 0 h 33"/>
                <a:gd name="T6" fmla="*/ 0 w 29"/>
                <a:gd name="T7" fmla="*/ 5 h 33"/>
                <a:gd name="T8" fmla="*/ 0 w 29"/>
                <a:gd name="T9" fmla="*/ 13 h 33"/>
                <a:gd name="T10" fmla="*/ 0 w 29"/>
                <a:gd name="T11" fmla="*/ 20 h 33"/>
                <a:gd name="T12" fmla="*/ 0 w 29"/>
                <a:gd name="T13" fmla="*/ 25 h 33"/>
                <a:gd name="T14" fmla="*/ 28 w 29"/>
                <a:gd name="T15" fmla="*/ 32 h 33"/>
                <a:gd name="T16" fmla="*/ 26 w 29"/>
                <a:gd name="T17" fmla="*/ 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3"/>
                <a:gd name="T29" fmla="*/ 29 w 29"/>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3">
                  <a:moveTo>
                    <a:pt x="26" y="0"/>
                  </a:moveTo>
                  <a:lnTo>
                    <a:pt x="14" y="0"/>
                  </a:lnTo>
                  <a:lnTo>
                    <a:pt x="3" y="0"/>
                  </a:lnTo>
                  <a:lnTo>
                    <a:pt x="0" y="5"/>
                  </a:lnTo>
                  <a:lnTo>
                    <a:pt x="0" y="13"/>
                  </a:lnTo>
                  <a:lnTo>
                    <a:pt x="0" y="20"/>
                  </a:lnTo>
                  <a:lnTo>
                    <a:pt x="0" y="25"/>
                  </a:lnTo>
                  <a:lnTo>
                    <a:pt x="28" y="32"/>
                  </a:lnTo>
                  <a:lnTo>
                    <a:pt x="26"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8999" name="Freeform 202"/>
            <p:cNvSpPr>
              <a:spLocks/>
            </p:cNvSpPr>
            <p:nvPr/>
          </p:nvSpPr>
          <p:spPr bwMode="auto">
            <a:xfrm>
              <a:off x="1113" y="3178"/>
              <a:ext cx="28" cy="28"/>
            </a:xfrm>
            <a:custGeom>
              <a:avLst/>
              <a:gdLst>
                <a:gd name="T0" fmla="*/ 24 w 28"/>
                <a:gd name="T1" fmla="*/ 0 h 28"/>
                <a:gd name="T2" fmla="*/ 13 w 28"/>
                <a:gd name="T3" fmla="*/ 0 h 28"/>
                <a:gd name="T4" fmla="*/ 4 w 28"/>
                <a:gd name="T5" fmla="*/ 0 h 28"/>
                <a:gd name="T6" fmla="*/ 1 w 28"/>
                <a:gd name="T7" fmla="*/ 2 h 28"/>
                <a:gd name="T8" fmla="*/ 0 w 28"/>
                <a:gd name="T9" fmla="*/ 10 h 28"/>
                <a:gd name="T10" fmla="*/ 0 w 28"/>
                <a:gd name="T11" fmla="*/ 18 h 28"/>
                <a:gd name="T12" fmla="*/ 0 w 28"/>
                <a:gd name="T13" fmla="*/ 20 h 28"/>
                <a:gd name="T14" fmla="*/ 27 w 28"/>
                <a:gd name="T15" fmla="*/ 27 h 28"/>
                <a:gd name="T16" fmla="*/ 24 w 28"/>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8"/>
                <a:gd name="T29" fmla="*/ 28 w 28"/>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8">
                  <a:moveTo>
                    <a:pt x="24" y="0"/>
                  </a:moveTo>
                  <a:lnTo>
                    <a:pt x="13" y="0"/>
                  </a:lnTo>
                  <a:lnTo>
                    <a:pt x="4" y="0"/>
                  </a:lnTo>
                  <a:lnTo>
                    <a:pt x="1" y="2"/>
                  </a:lnTo>
                  <a:lnTo>
                    <a:pt x="0" y="10"/>
                  </a:lnTo>
                  <a:lnTo>
                    <a:pt x="0" y="18"/>
                  </a:lnTo>
                  <a:lnTo>
                    <a:pt x="0" y="20"/>
                  </a:lnTo>
                  <a:lnTo>
                    <a:pt x="27" y="27"/>
                  </a:lnTo>
                  <a:lnTo>
                    <a:pt x="24" y="0"/>
                  </a:lnTo>
                </a:path>
              </a:pathLst>
            </a:custGeom>
            <a:solidFill>
              <a:srgbClr val="E0E0E0"/>
            </a:solidFill>
            <a:ln w="9525" cap="rnd">
              <a:noFill/>
              <a:round/>
              <a:headEnd type="none" w="sm" len="sm"/>
              <a:tailEnd type="none" w="sm" len="sm"/>
            </a:ln>
          </p:spPr>
          <p:txBody>
            <a:bodyPr/>
            <a:lstStyle/>
            <a:p>
              <a:endParaRPr lang="es-ES"/>
            </a:p>
          </p:txBody>
        </p:sp>
        <p:sp>
          <p:nvSpPr>
            <p:cNvPr id="109000" name="Freeform 203"/>
            <p:cNvSpPr>
              <a:spLocks/>
            </p:cNvSpPr>
            <p:nvPr/>
          </p:nvSpPr>
          <p:spPr bwMode="auto">
            <a:xfrm>
              <a:off x="1128" y="3140"/>
              <a:ext cx="104" cy="73"/>
            </a:xfrm>
            <a:custGeom>
              <a:avLst/>
              <a:gdLst>
                <a:gd name="T0" fmla="*/ 1 w 104"/>
                <a:gd name="T1" fmla="*/ 35 h 73"/>
                <a:gd name="T2" fmla="*/ 0 w 104"/>
                <a:gd name="T3" fmla="*/ 43 h 73"/>
                <a:gd name="T4" fmla="*/ 0 w 104"/>
                <a:gd name="T5" fmla="*/ 52 h 73"/>
                <a:gd name="T6" fmla="*/ 0 w 104"/>
                <a:gd name="T7" fmla="*/ 59 h 73"/>
                <a:gd name="T8" fmla="*/ 4 w 104"/>
                <a:gd name="T9" fmla="*/ 69 h 73"/>
                <a:gd name="T10" fmla="*/ 37 w 104"/>
                <a:gd name="T11" fmla="*/ 72 h 73"/>
                <a:gd name="T12" fmla="*/ 67 w 104"/>
                <a:gd name="T13" fmla="*/ 69 h 73"/>
                <a:gd name="T14" fmla="*/ 93 w 104"/>
                <a:gd name="T15" fmla="*/ 64 h 73"/>
                <a:gd name="T16" fmla="*/ 95 w 104"/>
                <a:gd name="T17" fmla="*/ 38 h 73"/>
                <a:gd name="T18" fmla="*/ 98 w 104"/>
                <a:gd name="T19" fmla="*/ 22 h 73"/>
                <a:gd name="T20" fmla="*/ 103 w 104"/>
                <a:gd name="T21" fmla="*/ 0 h 73"/>
                <a:gd name="T22" fmla="*/ 89 w 104"/>
                <a:gd name="T23" fmla="*/ 12 h 73"/>
                <a:gd name="T24" fmla="*/ 83 w 104"/>
                <a:gd name="T25" fmla="*/ 16 h 73"/>
                <a:gd name="T26" fmla="*/ 80 w 104"/>
                <a:gd name="T27" fmla="*/ 20 h 73"/>
                <a:gd name="T28" fmla="*/ 76 w 104"/>
                <a:gd name="T29" fmla="*/ 21 h 73"/>
                <a:gd name="T30" fmla="*/ 73 w 104"/>
                <a:gd name="T31" fmla="*/ 24 h 73"/>
                <a:gd name="T32" fmla="*/ 72 w 104"/>
                <a:gd name="T33" fmla="*/ 24 h 73"/>
                <a:gd name="T34" fmla="*/ 66 w 104"/>
                <a:gd name="T35" fmla="*/ 24 h 73"/>
                <a:gd name="T36" fmla="*/ 60 w 104"/>
                <a:gd name="T37" fmla="*/ 25 h 73"/>
                <a:gd name="T38" fmla="*/ 43 w 104"/>
                <a:gd name="T39" fmla="*/ 28 h 73"/>
                <a:gd name="T40" fmla="*/ 1 w 104"/>
                <a:gd name="T41" fmla="*/ 35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73"/>
                <a:gd name="T65" fmla="*/ 104 w 104"/>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73">
                  <a:moveTo>
                    <a:pt x="1" y="35"/>
                  </a:moveTo>
                  <a:lnTo>
                    <a:pt x="0" y="43"/>
                  </a:lnTo>
                  <a:lnTo>
                    <a:pt x="0" y="52"/>
                  </a:lnTo>
                  <a:lnTo>
                    <a:pt x="0" y="59"/>
                  </a:lnTo>
                  <a:lnTo>
                    <a:pt x="4" y="69"/>
                  </a:lnTo>
                  <a:lnTo>
                    <a:pt x="37" y="72"/>
                  </a:lnTo>
                  <a:lnTo>
                    <a:pt x="67" y="69"/>
                  </a:lnTo>
                  <a:lnTo>
                    <a:pt x="93" y="64"/>
                  </a:lnTo>
                  <a:lnTo>
                    <a:pt x="95" y="38"/>
                  </a:lnTo>
                  <a:lnTo>
                    <a:pt x="98" y="22"/>
                  </a:lnTo>
                  <a:lnTo>
                    <a:pt x="103" y="0"/>
                  </a:lnTo>
                  <a:lnTo>
                    <a:pt x="89" y="12"/>
                  </a:lnTo>
                  <a:lnTo>
                    <a:pt x="83" y="16"/>
                  </a:lnTo>
                  <a:lnTo>
                    <a:pt x="80" y="20"/>
                  </a:lnTo>
                  <a:lnTo>
                    <a:pt x="76" y="21"/>
                  </a:lnTo>
                  <a:lnTo>
                    <a:pt x="73" y="24"/>
                  </a:lnTo>
                  <a:lnTo>
                    <a:pt x="72" y="24"/>
                  </a:lnTo>
                  <a:lnTo>
                    <a:pt x="66" y="24"/>
                  </a:lnTo>
                  <a:lnTo>
                    <a:pt x="60" y="25"/>
                  </a:lnTo>
                  <a:lnTo>
                    <a:pt x="43" y="28"/>
                  </a:lnTo>
                  <a:lnTo>
                    <a:pt x="1" y="35"/>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9001" name="Freeform 204"/>
            <p:cNvSpPr>
              <a:spLocks/>
            </p:cNvSpPr>
            <p:nvPr/>
          </p:nvSpPr>
          <p:spPr bwMode="auto">
            <a:xfrm>
              <a:off x="1136" y="3108"/>
              <a:ext cx="158" cy="102"/>
            </a:xfrm>
            <a:custGeom>
              <a:avLst/>
              <a:gdLst>
                <a:gd name="T0" fmla="*/ 127 w 158"/>
                <a:gd name="T1" fmla="*/ 0 h 102"/>
                <a:gd name="T2" fmla="*/ 113 w 158"/>
                <a:gd name="T3" fmla="*/ 1 h 102"/>
                <a:gd name="T4" fmla="*/ 110 w 158"/>
                <a:gd name="T5" fmla="*/ 9 h 102"/>
                <a:gd name="T6" fmla="*/ 109 w 158"/>
                <a:gd name="T7" fmla="*/ 14 h 102"/>
                <a:gd name="T8" fmla="*/ 112 w 158"/>
                <a:gd name="T9" fmla="*/ 20 h 102"/>
                <a:gd name="T10" fmla="*/ 118 w 158"/>
                <a:gd name="T11" fmla="*/ 29 h 102"/>
                <a:gd name="T12" fmla="*/ 112 w 158"/>
                <a:gd name="T13" fmla="*/ 25 h 102"/>
                <a:gd name="T14" fmla="*/ 106 w 158"/>
                <a:gd name="T15" fmla="*/ 18 h 102"/>
                <a:gd name="T16" fmla="*/ 101 w 158"/>
                <a:gd name="T17" fmla="*/ 30 h 102"/>
                <a:gd name="T18" fmla="*/ 96 w 158"/>
                <a:gd name="T19" fmla="*/ 34 h 102"/>
                <a:gd name="T20" fmla="*/ 91 w 158"/>
                <a:gd name="T21" fmla="*/ 42 h 102"/>
                <a:gd name="T22" fmla="*/ 77 w 158"/>
                <a:gd name="T23" fmla="*/ 53 h 102"/>
                <a:gd name="T24" fmla="*/ 77 w 158"/>
                <a:gd name="T25" fmla="*/ 55 h 102"/>
                <a:gd name="T26" fmla="*/ 79 w 158"/>
                <a:gd name="T27" fmla="*/ 60 h 102"/>
                <a:gd name="T28" fmla="*/ 91 w 158"/>
                <a:gd name="T29" fmla="*/ 70 h 102"/>
                <a:gd name="T30" fmla="*/ 81 w 158"/>
                <a:gd name="T31" fmla="*/ 65 h 102"/>
                <a:gd name="T32" fmla="*/ 75 w 158"/>
                <a:gd name="T33" fmla="*/ 62 h 102"/>
                <a:gd name="T34" fmla="*/ 72 w 158"/>
                <a:gd name="T35" fmla="*/ 56 h 102"/>
                <a:gd name="T36" fmla="*/ 44 w 158"/>
                <a:gd name="T37" fmla="*/ 62 h 102"/>
                <a:gd name="T38" fmla="*/ 22 w 158"/>
                <a:gd name="T39" fmla="*/ 64 h 102"/>
                <a:gd name="T40" fmla="*/ 31 w 158"/>
                <a:gd name="T41" fmla="*/ 70 h 102"/>
                <a:gd name="T42" fmla="*/ 38 w 158"/>
                <a:gd name="T43" fmla="*/ 77 h 102"/>
                <a:gd name="T44" fmla="*/ 49 w 158"/>
                <a:gd name="T45" fmla="*/ 82 h 102"/>
                <a:gd name="T46" fmla="*/ 35 w 158"/>
                <a:gd name="T47" fmla="*/ 77 h 102"/>
                <a:gd name="T48" fmla="*/ 20 w 158"/>
                <a:gd name="T49" fmla="*/ 64 h 102"/>
                <a:gd name="T50" fmla="*/ 0 w 158"/>
                <a:gd name="T51" fmla="*/ 67 h 102"/>
                <a:gd name="T52" fmla="*/ 0 w 158"/>
                <a:gd name="T53" fmla="*/ 74 h 102"/>
                <a:gd name="T54" fmla="*/ 0 w 158"/>
                <a:gd name="T55" fmla="*/ 89 h 102"/>
                <a:gd name="T56" fmla="*/ 3 w 158"/>
                <a:gd name="T57" fmla="*/ 97 h 102"/>
                <a:gd name="T58" fmla="*/ 21 w 158"/>
                <a:gd name="T59" fmla="*/ 101 h 102"/>
                <a:gd name="T60" fmla="*/ 44 w 158"/>
                <a:gd name="T61" fmla="*/ 98 h 102"/>
                <a:gd name="T62" fmla="*/ 64 w 158"/>
                <a:gd name="T63" fmla="*/ 97 h 102"/>
                <a:gd name="T64" fmla="*/ 91 w 158"/>
                <a:gd name="T65" fmla="*/ 93 h 102"/>
                <a:gd name="T66" fmla="*/ 93 w 158"/>
                <a:gd name="T67" fmla="*/ 91 h 102"/>
                <a:gd name="T68" fmla="*/ 102 w 158"/>
                <a:gd name="T69" fmla="*/ 86 h 102"/>
                <a:gd name="T70" fmla="*/ 117 w 158"/>
                <a:gd name="T71" fmla="*/ 77 h 102"/>
                <a:gd name="T72" fmla="*/ 134 w 158"/>
                <a:gd name="T73" fmla="*/ 55 h 102"/>
                <a:gd name="T74" fmla="*/ 152 w 158"/>
                <a:gd name="T75" fmla="*/ 36 h 102"/>
                <a:gd name="T76" fmla="*/ 157 w 158"/>
                <a:gd name="T77" fmla="*/ 26 h 102"/>
                <a:gd name="T78" fmla="*/ 152 w 158"/>
                <a:gd name="T79" fmla="*/ 10 h 102"/>
                <a:gd name="T80" fmla="*/ 143 w 158"/>
                <a:gd name="T81" fmla="*/ 0 h 102"/>
                <a:gd name="T82" fmla="*/ 127 w 158"/>
                <a:gd name="T83" fmla="*/ 0 h 1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8"/>
                <a:gd name="T127" fmla="*/ 0 h 102"/>
                <a:gd name="T128" fmla="*/ 158 w 158"/>
                <a:gd name="T129" fmla="*/ 102 h 1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8" h="102">
                  <a:moveTo>
                    <a:pt x="127" y="0"/>
                  </a:moveTo>
                  <a:lnTo>
                    <a:pt x="113" y="1"/>
                  </a:lnTo>
                  <a:lnTo>
                    <a:pt x="110" y="9"/>
                  </a:lnTo>
                  <a:lnTo>
                    <a:pt x="109" y="14"/>
                  </a:lnTo>
                  <a:lnTo>
                    <a:pt x="112" y="20"/>
                  </a:lnTo>
                  <a:lnTo>
                    <a:pt x="118" y="29"/>
                  </a:lnTo>
                  <a:lnTo>
                    <a:pt x="112" y="25"/>
                  </a:lnTo>
                  <a:lnTo>
                    <a:pt x="106" y="18"/>
                  </a:lnTo>
                  <a:lnTo>
                    <a:pt x="101" y="30"/>
                  </a:lnTo>
                  <a:lnTo>
                    <a:pt x="96" y="34"/>
                  </a:lnTo>
                  <a:lnTo>
                    <a:pt x="91" y="42"/>
                  </a:lnTo>
                  <a:lnTo>
                    <a:pt x="77" y="53"/>
                  </a:lnTo>
                  <a:lnTo>
                    <a:pt x="77" y="55"/>
                  </a:lnTo>
                  <a:lnTo>
                    <a:pt x="79" y="60"/>
                  </a:lnTo>
                  <a:lnTo>
                    <a:pt x="91" y="70"/>
                  </a:lnTo>
                  <a:lnTo>
                    <a:pt x="81" y="65"/>
                  </a:lnTo>
                  <a:lnTo>
                    <a:pt x="75" y="62"/>
                  </a:lnTo>
                  <a:lnTo>
                    <a:pt x="72" y="56"/>
                  </a:lnTo>
                  <a:lnTo>
                    <a:pt x="44" y="62"/>
                  </a:lnTo>
                  <a:lnTo>
                    <a:pt x="22" y="64"/>
                  </a:lnTo>
                  <a:lnTo>
                    <a:pt x="31" y="70"/>
                  </a:lnTo>
                  <a:lnTo>
                    <a:pt x="38" y="77"/>
                  </a:lnTo>
                  <a:lnTo>
                    <a:pt x="49" y="82"/>
                  </a:lnTo>
                  <a:lnTo>
                    <a:pt x="35" y="77"/>
                  </a:lnTo>
                  <a:lnTo>
                    <a:pt x="20" y="64"/>
                  </a:lnTo>
                  <a:lnTo>
                    <a:pt x="0" y="67"/>
                  </a:lnTo>
                  <a:lnTo>
                    <a:pt x="0" y="74"/>
                  </a:lnTo>
                  <a:lnTo>
                    <a:pt x="0" y="89"/>
                  </a:lnTo>
                  <a:lnTo>
                    <a:pt x="3" y="97"/>
                  </a:lnTo>
                  <a:lnTo>
                    <a:pt x="21" y="101"/>
                  </a:lnTo>
                  <a:lnTo>
                    <a:pt x="44" y="98"/>
                  </a:lnTo>
                  <a:lnTo>
                    <a:pt x="64" y="97"/>
                  </a:lnTo>
                  <a:lnTo>
                    <a:pt x="91" y="93"/>
                  </a:lnTo>
                  <a:lnTo>
                    <a:pt x="93" y="91"/>
                  </a:lnTo>
                  <a:lnTo>
                    <a:pt x="102" y="86"/>
                  </a:lnTo>
                  <a:lnTo>
                    <a:pt x="117" y="77"/>
                  </a:lnTo>
                  <a:lnTo>
                    <a:pt x="134" y="55"/>
                  </a:lnTo>
                  <a:lnTo>
                    <a:pt x="152" y="36"/>
                  </a:lnTo>
                  <a:lnTo>
                    <a:pt x="157" y="26"/>
                  </a:lnTo>
                  <a:lnTo>
                    <a:pt x="152" y="10"/>
                  </a:lnTo>
                  <a:lnTo>
                    <a:pt x="143" y="0"/>
                  </a:lnTo>
                  <a:lnTo>
                    <a:pt x="127" y="0"/>
                  </a:lnTo>
                </a:path>
              </a:pathLst>
            </a:custGeom>
            <a:solidFill>
              <a:srgbClr val="808080"/>
            </a:solidFill>
            <a:ln w="9525" cap="rnd">
              <a:noFill/>
              <a:round/>
              <a:headEnd type="none" w="sm" len="sm"/>
              <a:tailEnd type="none" w="sm" len="sm"/>
            </a:ln>
          </p:spPr>
          <p:txBody>
            <a:bodyPr/>
            <a:lstStyle/>
            <a:p>
              <a:endParaRPr lang="es-ES"/>
            </a:p>
          </p:txBody>
        </p:sp>
      </p:grpSp>
      <p:pic>
        <p:nvPicPr>
          <p:cNvPr id="108559" name="Picture 205"/>
          <p:cNvPicPr>
            <a:picLocks noChangeArrowheads="1"/>
          </p:cNvPicPr>
          <p:nvPr/>
        </p:nvPicPr>
        <p:blipFill>
          <a:blip r:embed="rId3" cstate="print"/>
          <a:srcRect/>
          <a:stretch>
            <a:fillRect/>
          </a:stretch>
        </p:blipFill>
        <p:spPr bwMode="auto">
          <a:xfrm>
            <a:off x="1981200" y="2971800"/>
            <a:ext cx="1601788" cy="1143000"/>
          </a:xfrm>
          <a:prstGeom prst="rect">
            <a:avLst/>
          </a:prstGeom>
          <a:noFill/>
          <a:ln w="9525">
            <a:noFill/>
            <a:miter lim="800000"/>
            <a:headEnd/>
            <a:tailEnd/>
          </a:ln>
        </p:spPr>
      </p:pic>
      <p:sp>
        <p:nvSpPr>
          <p:cNvPr id="108560" name="Text Box 206"/>
          <p:cNvSpPr txBox="1">
            <a:spLocks noChangeArrowheads="1"/>
          </p:cNvSpPr>
          <p:nvPr/>
        </p:nvSpPr>
        <p:spPr bwMode="auto">
          <a:xfrm>
            <a:off x="2362200" y="3352800"/>
            <a:ext cx="1042988" cy="396875"/>
          </a:xfrm>
          <a:prstGeom prst="rect">
            <a:avLst/>
          </a:prstGeom>
          <a:noFill/>
          <a:ln w="9525">
            <a:noFill/>
            <a:miter lim="800000"/>
            <a:headEnd/>
            <a:tailEnd/>
          </a:ln>
        </p:spPr>
        <p:txBody>
          <a:bodyPr wrap="none">
            <a:spAutoFit/>
          </a:bodyPr>
          <a:lstStyle/>
          <a:p>
            <a:pPr algn="ctr" eaLnBrk="0" hangingPunct="0"/>
            <a:r>
              <a:rPr lang="es-ES_tradnl" sz="2000" i="0"/>
              <a:t>Internet</a:t>
            </a:r>
            <a:endParaRPr lang="es-ES" sz="2000" i="0"/>
          </a:p>
        </p:txBody>
      </p:sp>
      <p:grpSp>
        <p:nvGrpSpPr>
          <p:cNvPr id="108561" name="Group 207"/>
          <p:cNvGrpSpPr>
            <a:grpSpLocks/>
          </p:cNvGrpSpPr>
          <p:nvPr/>
        </p:nvGrpSpPr>
        <p:grpSpPr bwMode="auto">
          <a:xfrm>
            <a:off x="476250" y="1447800"/>
            <a:ext cx="1733550" cy="2449513"/>
            <a:chOff x="300" y="720"/>
            <a:chExt cx="1092" cy="1543"/>
          </a:xfrm>
        </p:grpSpPr>
        <p:grpSp>
          <p:nvGrpSpPr>
            <p:cNvPr id="108775" name="Group 208"/>
            <p:cNvGrpSpPr>
              <a:grpSpLocks/>
            </p:cNvGrpSpPr>
            <p:nvPr/>
          </p:nvGrpSpPr>
          <p:grpSpPr bwMode="auto">
            <a:xfrm>
              <a:off x="755" y="720"/>
              <a:ext cx="637" cy="720"/>
              <a:chOff x="755" y="720"/>
              <a:chExt cx="637" cy="720"/>
            </a:xfrm>
          </p:grpSpPr>
          <p:sp>
            <p:nvSpPr>
              <p:cNvPr id="108801" name="Freeform 209"/>
              <p:cNvSpPr>
                <a:spLocks/>
              </p:cNvSpPr>
              <p:nvPr/>
            </p:nvSpPr>
            <p:spPr bwMode="auto">
              <a:xfrm>
                <a:off x="755" y="1249"/>
                <a:ext cx="572" cy="102"/>
              </a:xfrm>
              <a:custGeom>
                <a:avLst/>
                <a:gdLst>
                  <a:gd name="T0" fmla="*/ 0 w 508"/>
                  <a:gd name="T1" fmla="*/ 0 h 91"/>
                  <a:gd name="T2" fmla="*/ 643 w 508"/>
                  <a:gd name="T3" fmla="*/ 0 h 91"/>
                  <a:gd name="T4" fmla="*/ 643 w 508"/>
                  <a:gd name="T5" fmla="*/ 113 h 91"/>
                  <a:gd name="T6" fmla="*/ 0 w 508"/>
                  <a:gd name="T7" fmla="*/ 113 h 91"/>
                  <a:gd name="T8" fmla="*/ 0 w 508"/>
                  <a:gd name="T9" fmla="*/ 0 h 91"/>
                  <a:gd name="T10" fmla="*/ 0 60000 65536"/>
                  <a:gd name="T11" fmla="*/ 0 60000 65536"/>
                  <a:gd name="T12" fmla="*/ 0 60000 65536"/>
                  <a:gd name="T13" fmla="*/ 0 60000 65536"/>
                  <a:gd name="T14" fmla="*/ 0 60000 65536"/>
                  <a:gd name="T15" fmla="*/ 0 w 508"/>
                  <a:gd name="T16" fmla="*/ 0 h 91"/>
                  <a:gd name="T17" fmla="*/ 508 w 508"/>
                  <a:gd name="T18" fmla="*/ 91 h 91"/>
                </a:gdLst>
                <a:ahLst/>
                <a:cxnLst>
                  <a:cxn ang="T10">
                    <a:pos x="T0" y="T1"/>
                  </a:cxn>
                  <a:cxn ang="T11">
                    <a:pos x="T2" y="T3"/>
                  </a:cxn>
                  <a:cxn ang="T12">
                    <a:pos x="T4" y="T5"/>
                  </a:cxn>
                  <a:cxn ang="T13">
                    <a:pos x="T6" y="T7"/>
                  </a:cxn>
                  <a:cxn ang="T14">
                    <a:pos x="T8" y="T9"/>
                  </a:cxn>
                </a:cxnLst>
                <a:rect l="T15" t="T16" r="T17" b="T18"/>
                <a:pathLst>
                  <a:path w="508" h="91">
                    <a:moveTo>
                      <a:pt x="0" y="0"/>
                    </a:moveTo>
                    <a:lnTo>
                      <a:pt x="507" y="0"/>
                    </a:lnTo>
                    <a:lnTo>
                      <a:pt x="507" y="90"/>
                    </a:lnTo>
                    <a:lnTo>
                      <a:pt x="0" y="90"/>
                    </a:lnTo>
                    <a:lnTo>
                      <a:pt x="0" y="0"/>
                    </a:lnTo>
                  </a:path>
                </a:pathLst>
              </a:custGeom>
              <a:solidFill>
                <a:srgbClr val="B7B79D"/>
              </a:solidFill>
              <a:ln w="9525" cap="rnd">
                <a:noFill/>
                <a:round/>
                <a:headEnd type="none" w="sm" len="sm"/>
                <a:tailEnd type="none" w="sm" len="sm"/>
              </a:ln>
            </p:spPr>
            <p:txBody>
              <a:bodyPr/>
              <a:lstStyle/>
              <a:p>
                <a:endParaRPr lang="es-ES"/>
              </a:p>
            </p:txBody>
          </p:sp>
          <p:sp>
            <p:nvSpPr>
              <p:cNvPr id="108802" name="Freeform 210"/>
              <p:cNvSpPr>
                <a:spLocks/>
              </p:cNvSpPr>
              <p:nvPr/>
            </p:nvSpPr>
            <p:spPr bwMode="auto">
              <a:xfrm>
                <a:off x="755" y="1249"/>
                <a:ext cx="577" cy="106"/>
              </a:xfrm>
              <a:custGeom>
                <a:avLst/>
                <a:gdLst>
                  <a:gd name="T0" fmla="*/ 0 w 513"/>
                  <a:gd name="T1" fmla="*/ 0 h 94"/>
                  <a:gd name="T2" fmla="*/ 648 w 513"/>
                  <a:gd name="T3" fmla="*/ 0 h 94"/>
                  <a:gd name="T4" fmla="*/ 648 w 513"/>
                  <a:gd name="T5" fmla="*/ 118 h 94"/>
                  <a:gd name="T6" fmla="*/ 0 w 513"/>
                  <a:gd name="T7" fmla="*/ 118 h 94"/>
                  <a:gd name="T8" fmla="*/ 0 w 513"/>
                  <a:gd name="T9" fmla="*/ 0 h 94"/>
                  <a:gd name="T10" fmla="*/ 0 60000 65536"/>
                  <a:gd name="T11" fmla="*/ 0 60000 65536"/>
                  <a:gd name="T12" fmla="*/ 0 60000 65536"/>
                  <a:gd name="T13" fmla="*/ 0 60000 65536"/>
                  <a:gd name="T14" fmla="*/ 0 60000 65536"/>
                  <a:gd name="T15" fmla="*/ 0 w 513"/>
                  <a:gd name="T16" fmla="*/ 0 h 94"/>
                  <a:gd name="T17" fmla="*/ 513 w 513"/>
                  <a:gd name="T18" fmla="*/ 94 h 94"/>
                </a:gdLst>
                <a:ahLst/>
                <a:cxnLst>
                  <a:cxn ang="T10">
                    <a:pos x="T0" y="T1"/>
                  </a:cxn>
                  <a:cxn ang="T11">
                    <a:pos x="T2" y="T3"/>
                  </a:cxn>
                  <a:cxn ang="T12">
                    <a:pos x="T4" y="T5"/>
                  </a:cxn>
                  <a:cxn ang="T13">
                    <a:pos x="T6" y="T7"/>
                  </a:cxn>
                  <a:cxn ang="T14">
                    <a:pos x="T8" y="T9"/>
                  </a:cxn>
                </a:cxnLst>
                <a:rect l="T15" t="T16" r="T17" b="T18"/>
                <a:pathLst>
                  <a:path w="513" h="94">
                    <a:moveTo>
                      <a:pt x="0" y="0"/>
                    </a:moveTo>
                    <a:lnTo>
                      <a:pt x="512" y="0"/>
                    </a:lnTo>
                    <a:lnTo>
                      <a:pt x="512" y="93"/>
                    </a:lnTo>
                    <a:lnTo>
                      <a:pt x="0" y="93"/>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108803" name="Freeform 211"/>
              <p:cNvSpPr>
                <a:spLocks/>
              </p:cNvSpPr>
              <p:nvPr/>
            </p:nvSpPr>
            <p:spPr bwMode="auto">
              <a:xfrm>
                <a:off x="755" y="1191"/>
                <a:ext cx="631" cy="51"/>
              </a:xfrm>
              <a:custGeom>
                <a:avLst/>
                <a:gdLst>
                  <a:gd name="T0" fmla="*/ 0 w 561"/>
                  <a:gd name="T1" fmla="*/ 55 h 46"/>
                  <a:gd name="T2" fmla="*/ 65 w 561"/>
                  <a:gd name="T3" fmla="*/ 0 h 46"/>
                  <a:gd name="T4" fmla="*/ 709 w 561"/>
                  <a:gd name="T5" fmla="*/ 0 h 46"/>
                  <a:gd name="T6" fmla="*/ 639 w 561"/>
                  <a:gd name="T7" fmla="*/ 55 h 46"/>
                  <a:gd name="T8" fmla="*/ 0 w 561"/>
                  <a:gd name="T9" fmla="*/ 55 h 46"/>
                  <a:gd name="T10" fmla="*/ 0 60000 65536"/>
                  <a:gd name="T11" fmla="*/ 0 60000 65536"/>
                  <a:gd name="T12" fmla="*/ 0 60000 65536"/>
                  <a:gd name="T13" fmla="*/ 0 60000 65536"/>
                  <a:gd name="T14" fmla="*/ 0 60000 65536"/>
                  <a:gd name="T15" fmla="*/ 0 w 561"/>
                  <a:gd name="T16" fmla="*/ 0 h 46"/>
                  <a:gd name="T17" fmla="*/ 561 w 561"/>
                  <a:gd name="T18" fmla="*/ 46 h 46"/>
                </a:gdLst>
                <a:ahLst/>
                <a:cxnLst>
                  <a:cxn ang="T10">
                    <a:pos x="T0" y="T1"/>
                  </a:cxn>
                  <a:cxn ang="T11">
                    <a:pos x="T2" y="T3"/>
                  </a:cxn>
                  <a:cxn ang="T12">
                    <a:pos x="T4" y="T5"/>
                  </a:cxn>
                  <a:cxn ang="T13">
                    <a:pos x="T6" y="T7"/>
                  </a:cxn>
                  <a:cxn ang="T14">
                    <a:pos x="T8" y="T9"/>
                  </a:cxn>
                </a:cxnLst>
                <a:rect l="T15" t="T16" r="T17" b="T18"/>
                <a:pathLst>
                  <a:path w="561" h="46">
                    <a:moveTo>
                      <a:pt x="0" y="45"/>
                    </a:moveTo>
                    <a:lnTo>
                      <a:pt x="52" y="0"/>
                    </a:lnTo>
                    <a:lnTo>
                      <a:pt x="560" y="0"/>
                    </a:lnTo>
                    <a:lnTo>
                      <a:pt x="505" y="45"/>
                    </a:lnTo>
                    <a:lnTo>
                      <a:pt x="0" y="45"/>
                    </a:lnTo>
                  </a:path>
                </a:pathLst>
              </a:custGeom>
              <a:solidFill>
                <a:srgbClr val="C9C9B6"/>
              </a:solidFill>
              <a:ln w="9525" cap="rnd">
                <a:noFill/>
                <a:round/>
                <a:headEnd type="none" w="sm" len="sm"/>
                <a:tailEnd type="none" w="sm" len="sm"/>
              </a:ln>
            </p:spPr>
            <p:txBody>
              <a:bodyPr/>
              <a:lstStyle/>
              <a:p>
                <a:endParaRPr lang="es-ES"/>
              </a:p>
            </p:txBody>
          </p:sp>
          <p:sp>
            <p:nvSpPr>
              <p:cNvPr id="108804" name="Line 212"/>
              <p:cNvSpPr>
                <a:spLocks noChangeShapeType="1"/>
              </p:cNvSpPr>
              <p:nvPr/>
            </p:nvSpPr>
            <p:spPr bwMode="auto">
              <a:xfrm flipV="1">
                <a:off x="757" y="1192"/>
                <a:ext cx="62" cy="58"/>
              </a:xfrm>
              <a:prstGeom prst="line">
                <a:avLst/>
              </a:prstGeom>
              <a:noFill/>
              <a:ln w="12700">
                <a:solidFill>
                  <a:srgbClr val="494936"/>
                </a:solidFill>
                <a:round/>
                <a:headEnd type="none" w="sm" len="sm"/>
                <a:tailEnd type="none" w="sm" len="sm"/>
              </a:ln>
            </p:spPr>
            <p:txBody>
              <a:bodyPr/>
              <a:lstStyle/>
              <a:p>
                <a:endParaRPr lang="es-ES"/>
              </a:p>
            </p:txBody>
          </p:sp>
          <p:sp>
            <p:nvSpPr>
              <p:cNvPr id="108805" name="Freeform 213"/>
              <p:cNvSpPr>
                <a:spLocks/>
              </p:cNvSpPr>
              <p:nvPr/>
            </p:nvSpPr>
            <p:spPr bwMode="auto">
              <a:xfrm>
                <a:off x="755" y="1192"/>
                <a:ext cx="637" cy="58"/>
              </a:xfrm>
              <a:custGeom>
                <a:avLst/>
                <a:gdLst>
                  <a:gd name="T0" fmla="*/ 68 w 566"/>
                  <a:gd name="T1" fmla="*/ 0 h 52"/>
                  <a:gd name="T2" fmla="*/ 716 w 566"/>
                  <a:gd name="T3" fmla="*/ 0 h 52"/>
                  <a:gd name="T4" fmla="*/ 646 w 566"/>
                  <a:gd name="T5" fmla="*/ 64 h 52"/>
                  <a:gd name="T6" fmla="*/ 0 w 566"/>
                  <a:gd name="T7" fmla="*/ 64 h 52"/>
                  <a:gd name="T8" fmla="*/ 0 60000 65536"/>
                  <a:gd name="T9" fmla="*/ 0 60000 65536"/>
                  <a:gd name="T10" fmla="*/ 0 60000 65536"/>
                  <a:gd name="T11" fmla="*/ 0 60000 65536"/>
                  <a:gd name="T12" fmla="*/ 0 w 566"/>
                  <a:gd name="T13" fmla="*/ 0 h 52"/>
                  <a:gd name="T14" fmla="*/ 566 w 566"/>
                  <a:gd name="T15" fmla="*/ 52 h 52"/>
                </a:gdLst>
                <a:ahLst/>
                <a:cxnLst>
                  <a:cxn ang="T8">
                    <a:pos x="T0" y="T1"/>
                  </a:cxn>
                  <a:cxn ang="T9">
                    <a:pos x="T2" y="T3"/>
                  </a:cxn>
                  <a:cxn ang="T10">
                    <a:pos x="T4" y="T5"/>
                  </a:cxn>
                  <a:cxn ang="T11">
                    <a:pos x="T6" y="T7"/>
                  </a:cxn>
                </a:cxnLst>
                <a:rect l="T12" t="T13" r="T14" b="T15"/>
                <a:pathLst>
                  <a:path w="566" h="52">
                    <a:moveTo>
                      <a:pt x="53" y="0"/>
                    </a:moveTo>
                    <a:lnTo>
                      <a:pt x="565" y="0"/>
                    </a:lnTo>
                    <a:lnTo>
                      <a:pt x="510" y="51"/>
                    </a:lnTo>
                    <a:lnTo>
                      <a:pt x="0" y="51"/>
                    </a:lnTo>
                  </a:path>
                </a:pathLst>
              </a:custGeom>
              <a:noFill/>
              <a:ln w="12700" cap="rnd">
                <a:solidFill>
                  <a:srgbClr val="494936"/>
                </a:solidFill>
                <a:round/>
                <a:headEnd type="none" w="sm" len="sm"/>
                <a:tailEnd type="none" w="sm" len="sm"/>
              </a:ln>
            </p:spPr>
            <p:txBody>
              <a:bodyPr/>
              <a:lstStyle/>
              <a:p>
                <a:endParaRPr lang="es-ES"/>
              </a:p>
            </p:txBody>
          </p:sp>
          <p:sp>
            <p:nvSpPr>
              <p:cNvPr id="108806" name="Line 214"/>
              <p:cNvSpPr>
                <a:spLocks noChangeShapeType="1"/>
              </p:cNvSpPr>
              <p:nvPr/>
            </p:nvSpPr>
            <p:spPr bwMode="auto">
              <a:xfrm flipH="1">
                <a:off x="1162" y="1296"/>
                <a:ext cx="134" cy="0"/>
              </a:xfrm>
              <a:prstGeom prst="line">
                <a:avLst/>
              </a:prstGeom>
              <a:noFill/>
              <a:ln w="12700">
                <a:solidFill>
                  <a:srgbClr val="000000"/>
                </a:solidFill>
                <a:round/>
                <a:headEnd type="none" w="sm" len="sm"/>
                <a:tailEnd type="none" w="sm" len="sm"/>
              </a:ln>
            </p:spPr>
            <p:txBody>
              <a:bodyPr/>
              <a:lstStyle/>
              <a:p>
                <a:endParaRPr lang="es-ES"/>
              </a:p>
            </p:txBody>
          </p:sp>
          <p:sp>
            <p:nvSpPr>
              <p:cNvPr id="108807" name="Freeform 215"/>
              <p:cNvSpPr>
                <a:spLocks/>
              </p:cNvSpPr>
              <p:nvPr/>
            </p:nvSpPr>
            <p:spPr bwMode="auto">
              <a:xfrm>
                <a:off x="760" y="1339"/>
                <a:ext cx="503" cy="77"/>
              </a:xfrm>
              <a:custGeom>
                <a:avLst/>
                <a:gdLst>
                  <a:gd name="T0" fmla="*/ 0 w 447"/>
                  <a:gd name="T1" fmla="*/ 85 h 69"/>
                  <a:gd name="T2" fmla="*/ 70 w 447"/>
                  <a:gd name="T3" fmla="*/ 0 h 69"/>
                  <a:gd name="T4" fmla="*/ 565 w 447"/>
                  <a:gd name="T5" fmla="*/ 0 h 69"/>
                  <a:gd name="T6" fmla="*/ 494 w 447"/>
                  <a:gd name="T7" fmla="*/ 85 h 69"/>
                  <a:gd name="T8" fmla="*/ 0 w 447"/>
                  <a:gd name="T9" fmla="*/ 85 h 69"/>
                  <a:gd name="T10" fmla="*/ 0 60000 65536"/>
                  <a:gd name="T11" fmla="*/ 0 60000 65536"/>
                  <a:gd name="T12" fmla="*/ 0 60000 65536"/>
                  <a:gd name="T13" fmla="*/ 0 60000 65536"/>
                  <a:gd name="T14" fmla="*/ 0 60000 65536"/>
                  <a:gd name="T15" fmla="*/ 0 w 447"/>
                  <a:gd name="T16" fmla="*/ 0 h 69"/>
                  <a:gd name="T17" fmla="*/ 447 w 447"/>
                  <a:gd name="T18" fmla="*/ 69 h 69"/>
                </a:gdLst>
                <a:ahLst/>
                <a:cxnLst>
                  <a:cxn ang="T10">
                    <a:pos x="T0" y="T1"/>
                  </a:cxn>
                  <a:cxn ang="T11">
                    <a:pos x="T2" y="T3"/>
                  </a:cxn>
                  <a:cxn ang="T12">
                    <a:pos x="T4" y="T5"/>
                  </a:cxn>
                  <a:cxn ang="T13">
                    <a:pos x="T6" y="T7"/>
                  </a:cxn>
                  <a:cxn ang="T14">
                    <a:pos x="T8" y="T9"/>
                  </a:cxn>
                </a:cxnLst>
                <a:rect l="T15" t="T16" r="T17" b="T18"/>
                <a:pathLst>
                  <a:path w="447" h="69">
                    <a:moveTo>
                      <a:pt x="0" y="68"/>
                    </a:moveTo>
                    <a:lnTo>
                      <a:pt x="55" y="0"/>
                    </a:lnTo>
                    <a:lnTo>
                      <a:pt x="446" y="0"/>
                    </a:lnTo>
                    <a:lnTo>
                      <a:pt x="390" y="68"/>
                    </a:lnTo>
                    <a:lnTo>
                      <a:pt x="0" y="68"/>
                    </a:lnTo>
                  </a:path>
                </a:pathLst>
              </a:custGeom>
              <a:solidFill>
                <a:srgbClr val="C9C9B6"/>
              </a:solidFill>
              <a:ln w="9525" cap="rnd">
                <a:noFill/>
                <a:round/>
                <a:headEnd type="none" w="sm" len="sm"/>
                <a:tailEnd type="none" w="sm" len="sm"/>
              </a:ln>
            </p:spPr>
            <p:txBody>
              <a:bodyPr/>
              <a:lstStyle/>
              <a:p>
                <a:endParaRPr lang="es-ES"/>
              </a:p>
            </p:txBody>
          </p:sp>
          <p:sp>
            <p:nvSpPr>
              <p:cNvPr id="108808" name="Freeform 216"/>
              <p:cNvSpPr>
                <a:spLocks/>
              </p:cNvSpPr>
              <p:nvPr/>
            </p:nvSpPr>
            <p:spPr bwMode="auto">
              <a:xfrm>
                <a:off x="760" y="1339"/>
                <a:ext cx="507" cy="82"/>
              </a:xfrm>
              <a:custGeom>
                <a:avLst/>
                <a:gdLst>
                  <a:gd name="T0" fmla="*/ 0 w 451"/>
                  <a:gd name="T1" fmla="*/ 91 h 73"/>
                  <a:gd name="T2" fmla="*/ 71 w 451"/>
                  <a:gd name="T3" fmla="*/ 0 h 73"/>
                  <a:gd name="T4" fmla="*/ 569 w 451"/>
                  <a:gd name="T5" fmla="*/ 0 h 73"/>
                  <a:gd name="T6" fmla="*/ 496 w 451"/>
                  <a:gd name="T7" fmla="*/ 91 h 73"/>
                  <a:gd name="T8" fmla="*/ 0 w 451"/>
                  <a:gd name="T9" fmla="*/ 91 h 73"/>
                  <a:gd name="T10" fmla="*/ 0 60000 65536"/>
                  <a:gd name="T11" fmla="*/ 0 60000 65536"/>
                  <a:gd name="T12" fmla="*/ 0 60000 65536"/>
                  <a:gd name="T13" fmla="*/ 0 60000 65536"/>
                  <a:gd name="T14" fmla="*/ 0 60000 65536"/>
                  <a:gd name="T15" fmla="*/ 0 w 451"/>
                  <a:gd name="T16" fmla="*/ 0 h 73"/>
                  <a:gd name="T17" fmla="*/ 451 w 451"/>
                  <a:gd name="T18" fmla="*/ 73 h 73"/>
                </a:gdLst>
                <a:ahLst/>
                <a:cxnLst>
                  <a:cxn ang="T10">
                    <a:pos x="T0" y="T1"/>
                  </a:cxn>
                  <a:cxn ang="T11">
                    <a:pos x="T2" y="T3"/>
                  </a:cxn>
                  <a:cxn ang="T12">
                    <a:pos x="T4" y="T5"/>
                  </a:cxn>
                  <a:cxn ang="T13">
                    <a:pos x="T6" y="T7"/>
                  </a:cxn>
                  <a:cxn ang="T14">
                    <a:pos x="T8" y="T9"/>
                  </a:cxn>
                </a:cxnLst>
                <a:rect l="T15" t="T16" r="T17" b="T18"/>
                <a:pathLst>
                  <a:path w="451" h="73">
                    <a:moveTo>
                      <a:pt x="0" y="72"/>
                    </a:moveTo>
                    <a:lnTo>
                      <a:pt x="56" y="0"/>
                    </a:lnTo>
                    <a:lnTo>
                      <a:pt x="450" y="0"/>
                    </a:lnTo>
                    <a:lnTo>
                      <a:pt x="392" y="72"/>
                    </a:lnTo>
                    <a:lnTo>
                      <a:pt x="0" y="72"/>
                    </a:lnTo>
                  </a:path>
                </a:pathLst>
              </a:custGeom>
              <a:noFill/>
              <a:ln w="12700" cap="rnd">
                <a:solidFill>
                  <a:srgbClr val="494936"/>
                </a:solidFill>
                <a:round/>
                <a:headEnd type="none" w="sm" len="sm"/>
                <a:tailEnd type="none" w="sm" len="sm"/>
              </a:ln>
            </p:spPr>
            <p:txBody>
              <a:bodyPr/>
              <a:lstStyle/>
              <a:p>
                <a:endParaRPr lang="es-ES"/>
              </a:p>
            </p:txBody>
          </p:sp>
          <p:sp>
            <p:nvSpPr>
              <p:cNvPr id="108809" name="Freeform 217"/>
              <p:cNvSpPr>
                <a:spLocks/>
              </p:cNvSpPr>
              <p:nvPr/>
            </p:nvSpPr>
            <p:spPr bwMode="auto">
              <a:xfrm>
                <a:off x="1203" y="1337"/>
                <a:ext cx="61" cy="96"/>
              </a:xfrm>
              <a:custGeom>
                <a:avLst/>
                <a:gdLst>
                  <a:gd name="T0" fmla="*/ 0 w 54"/>
                  <a:gd name="T1" fmla="*/ 106 h 86"/>
                  <a:gd name="T2" fmla="*/ 68 w 54"/>
                  <a:gd name="T3" fmla="*/ 31 h 86"/>
                  <a:gd name="T4" fmla="*/ 68 w 54"/>
                  <a:gd name="T5" fmla="*/ 0 h 86"/>
                  <a:gd name="T6" fmla="*/ 0 w 54"/>
                  <a:gd name="T7" fmla="*/ 88 h 86"/>
                  <a:gd name="T8" fmla="*/ 0 w 54"/>
                  <a:gd name="T9" fmla="*/ 106 h 86"/>
                  <a:gd name="T10" fmla="*/ 0 60000 65536"/>
                  <a:gd name="T11" fmla="*/ 0 60000 65536"/>
                  <a:gd name="T12" fmla="*/ 0 60000 65536"/>
                  <a:gd name="T13" fmla="*/ 0 60000 65536"/>
                  <a:gd name="T14" fmla="*/ 0 60000 65536"/>
                  <a:gd name="T15" fmla="*/ 0 w 54"/>
                  <a:gd name="T16" fmla="*/ 0 h 86"/>
                  <a:gd name="T17" fmla="*/ 54 w 54"/>
                  <a:gd name="T18" fmla="*/ 86 h 86"/>
                </a:gdLst>
                <a:ahLst/>
                <a:cxnLst>
                  <a:cxn ang="T10">
                    <a:pos x="T0" y="T1"/>
                  </a:cxn>
                  <a:cxn ang="T11">
                    <a:pos x="T2" y="T3"/>
                  </a:cxn>
                  <a:cxn ang="T12">
                    <a:pos x="T4" y="T5"/>
                  </a:cxn>
                  <a:cxn ang="T13">
                    <a:pos x="T6" y="T7"/>
                  </a:cxn>
                  <a:cxn ang="T14">
                    <a:pos x="T8" y="T9"/>
                  </a:cxn>
                </a:cxnLst>
                <a:rect l="T15" t="T16" r="T17" b="T18"/>
                <a:pathLst>
                  <a:path w="54" h="86">
                    <a:moveTo>
                      <a:pt x="0" y="85"/>
                    </a:moveTo>
                    <a:lnTo>
                      <a:pt x="53" y="25"/>
                    </a:lnTo>
                    <a:lnTo>
                      <a:pt x="53" y="0"/>
                    </a:lnTo>
                    <a:lnTo>
                      <a:pt x="0" y="71"/>
                    </a:lnTo>
                    <a:lnTo>
                      <a:pt x="0" y="85"/>
                    </a:lnTo>
                  </a:path>
                </a:pathLst>
              </a:custGeom>
              <a:solidFill>
                <a:srgbClr val="7A7A5A"/>
              </a:solidFill>
              <a:ln w="9525" cap="rnd">
                <a:noFill/>
                <a:round/>
                <a:headEnd type="none" w="sm" len="sm"/>
                <a:tailEnd type="none" w="sm" len="sm"/>
              </a:ln>
            </p:spPr>
            <p:txBody>
              <a:bodyPr/>
              <a:lstStyle/>
              <a:p>
                <a:endParaRPr lang="es-ES"/>
              </a:p>
            </p:txBody>
          </p:sp>
          <p:sp>
            <p:nvSpPr>
              <p:cNvPr id="108810" name="Freeform 218"/>
              <p:cNvSpPr>
                <a:spLocks/>
              </p:cNvSpPr>
              <p:nvPr/>
            </p:nvSpPr>
            <p:spPr bwMode="auto">
              <a:xfrm>
                <a:off x="1202" y="1339"/>
                <a:ext cx="65" cy="98"/>
              </a:xfrm>
              <a:custGeom>
                <a:avLst/>
                <a:gdLst>
                  <a:gd name="T0" fmla="*/ 0 w 58"/>
                  <a:gd name="T1" fmla="*/ 109 h 87"/>
                  <a:gd name="T2" fmla="*/ 72 w 58"/>
                  <a:gd name="T3" fmla="*/ 33 h 87"/>
                  <a:gd name="T4" fmla="*/ 72 w 58"/>
                  <a:gd name="T5" fmla="*/ 0 h 87"/>
                  <a:gd name="T6" fmla="*/ 0 w 58"/>
                  <a:gd name="T7" fmla="*/ 90 h 87"/>
                  <a:gd name="T8" fmla="*/ 0 w 58"/>
                  <a:gd name="T9" fmla="*/ 109 h 87"/>
                  <a:gd name="T10" fmla="*/ 0 60000 65536"/>
                  <a:gd name="T11" fmla="*/ 0 60000 65536"/>
                  <a:gd name="T12" fmla="*/ 0 60000 65536"/>
                  <a:gd name="T13" fmla="*/ 0 60000 65536"/>
                  <a:gd name="T14" fmla="*/ 0 60000 65536"/>
                  <a:gd name="T15" fmla="*/ 0 w 58"/>
                  <a:gd name="T16" fmla="*/ 0 h 87"/>
                  <a:gd name="T17" fmla="*/ 58 w 58"/>
                  <a:gd name="T18" fmla="*/ 87 h 87"/>
                </a:gdLst>
                <a:ahLst/>
                <a:cxnLst>
                  <a:cxn ang="T10">
                    <a:pos x="T0" y="T1"/>
                  </a:cxn>
                  <a:cxn ang="T11">
                    <a:pos x="T2" y="T3"/>
                  </a:cxn>
                  <a:cxn ang="T12">
                    <a:pos x="T4" y="T5"/>
                  </a:cxn>
                  <a:cxn ang="T13">
                    <a:pos x="T6" y="T7"/>
                  </a:cxn>
                  <a:cxn ang="T14">
                    <a:pos x="T8" y="T9"/>
                  </a:cxn>
                </a:cxnLst>
                <a:rect l="T15" t="T16" r="T17" b="T18"/>
                <a:pathLst>
                  <a:path w="58" h="87">
                    <a:moveTo>
                      <a:pt x="0" y="86"/>
                    </a:moveTo>
                    <a:lnTo>
                      <a:pt x="57" y="26"/>
                    </a:lnTo>
                    <a:lnTo>
                      <a:pt x="57" y="0"/>
                    </a:lnTo>
                    <a:lnTo>
                      <a:pt x="0" y="71"/>
                    </a:lnTo>
                    <a:lnTo>
                      <a:pt x="0" y="86"/>
                    </a:lnTo>
                  </a:path>
                </a:pathLst>
              </a:custGeom>
              <a:noFill/>
              <a:ln w="12700" cap="rnd">
                <a:solidFill>
                  <a:srgbClr val="494936"/>
                </a:solidFill>
                <a:round/>
                <a:headEnd type="none" w="sm" len="sm"/>
                <a:tailEnd type="none" w="sm" len="sm"/>
              </a:ln>
            </p:spPr>
            <p:txBody>
              <a:bodyPr/>
              <a:lstStyle/>
              <a:p>
                <a:endParaRPr lang="es-ES"/>
              </a:p>
            </p:txBody>
          </p:sp>
          <p:sp>
            <p:nvSpPr>
              <p:cNvPr id="108811" name="Freeform 219"/>
              <p:cNvSpPr>
                <a:spLocks/>
              </p:cNvSpPr>
              <p:nvPr/>
            </p:nvSpPr>
            <p:spPr bwMode="auto">
              <a:xfrm>
                <a:off x="760" y="1420"/>
                <a:ext cx="437" cy="20"/>
              </a:xfrm>
              <a:custGeom>
                <a:avLst/>
                <a:gdLst>
                  <a:gd name="T0" fmla="*/ 0 w 389"/>
                  <a:gd name="T1" fmla="*/ 0 h 18"/>
                  <a:gd name="T2" fmla="*/ 490 w 389"/>
                  <a:gd name="T3" fmla="*/ 0 h 18"/>
                  <a:gd name="T4" fmla="*/ 490 w 389"/>
                  <a:gd name="T5" fmla="*/ 21 h 18"/>
                  <a:gd name="T6" fmla="*/ 0 w 389"/>
                  <a:gd name="T7" fmla="*/ 21 h 18"/>
                  <a:gd name="T8" fmla="*/ 0 w 389"/>
                  <a:gd name="T9" fmla="*/ 0 h 18"/>
                  <a:gd name="T10" fmla="*/ 0 60000 65536"/>
                  <a:gd name="T11" fmla="*/ 0 60000 65536"/>
                  <a:gd name="T12" fmla="*/ 0 60000 65536"/>
                  <a:gd name="T13" fmla="*/ 0 60000 65536"/>
                  <a:gd name="T14" fmla="*/ 0 60000 65536"/>
                  <a:gd name="T15" fmla="*/ 0 w 389"/>
                  <a:gd name="T16" fmla="*/ 0 h 18"/>
                  <a:gd name="T17" fmla="*/ 389 w 389"/>
                  <a:gd name="T18" fmla="*/ 18 h 18"/>
                </a:gdLst>
                <a:ahLst/>
                <a:cxnLst>
                  <a:cxn ang="T10">
                    <a:pos x="T0" y="T1"/>
                  </a:cxn>
                  <a:cxn ang="T11">
                    <a:pos x="T2" y="T3"/>
                  </a:cxn>
                  <a:cxn ang="T12">
                    <a:pos x="T4" y="T5"/>
                  </a:cxn>
                  <a:cxn ang="T13">
                    <a:pos x="T6" y="T7"/>
                  </a:cxn>
                  <a:cxn ang="T14">
                    <a:pos x="T8" y="T9"/>
                  </a:cxn>
                </a:cxnLst>
                <a:rect l="T15" t="T16" r="T17" b="T18"/>
                <a:pathLst>
                  <a:path w="389" h="18">
                    <a:moveTo>
                      <a:pt x="0" y="0"/>
                    </a:moveTo>
                    <a:lnTo>
                      <a:pt x="388" y="0"/>
                    </a:lnTo>
                    <a:lnTo>
                      <a:pt x="388" y="17"/>
                    </a:lnTo>
                    <a:lnTo>
                      <a:pt x="0" y="17"/>
                    </a:lnTo>
                    <a:lnTo>
                      <a:pt x="0" y="0"/>
                    </a:lnTo>
                  </a:path>
                </a:pathLst>
              </a:custGeom>
              <a:solidFill>
                <a:srgbClr val="B7B79D"/>
              </a:solidFill>
              <a:ln w="9525" cap="rnd">
                <a:noFill/>
                <a:round/>
                <a:headEnd type="none" w="sm" len="sm"/>
                <a:tailEnd type="none" w="sm" len="sm"/>
              </a:ln>
            </p:spPr>
            <p:txBody>
              <a:bodyPr/>
              <a:lstStyle/>
              <a:p>
                <a:endParaRPr lang="es-ES"/>
              </a:p>
            </p:txBody>
          </p:sp>
          <p:sp>
            <p:nvSpPr>
              <p:cNvPr id="108812" name="Freeform 220"/>
              <p:cNvSpPr>
                <a:spLocks/>
              </p:cNvSpPr>
              <p:nvPr/>
            </p:nvSpPr>
            <p:spPr bwMode="auto">
              <a:xfrm>
                <a:off x="760" y="1420"/>
                <a:ext cx="444" cy="20"/>
              </a:xfrm>
              <a:custGeom>
                <a:avLst/>
                <a:gdLst>
                  <a:gd name="T0" fmla="*/ 0 w 395"/>
                  <a:gd name="T1" fmla="*/ 0 h 18"/>
                  <a:gd name="T2" fmla="*/ 498 w 395"/>
                  <a:gd name="T3" fmla="*/ 0 h 18"/>
                  <a:gd name="T4" fmla="*/ 498 w 395"/>
                  <a:gd name="T5" fmla="*/ 21 h 18"/>
                  <a:gd name="T6" fmla="*/ 0 w 395"/>
                  <a:gd name="T7" fmla="*/ 21 h 18"/>
                  <a:gd name="T8" fmla="*/ 0 w 395"/>
                  <a:gd name="T9" fmla="*/ 0 h 18"/>
                  <a:gd name="T10" fmla="*/ 0 60000 65536"/>
                  <a:gd name="T11" fmla="*/ 0 60000 65536"/>
                  <a:gd name="T12" fmla="*/ 0 60000 65536"/>
                  <a:gd name="T13" fmla="*/ 0 60000 65536"/>
                  <a:gd name="T14" fmla="*/ 0 60000 65536"/>
                  <a:gd name="T15" fmla="*/ 0 w 395"/>
                  <a:gd name="T16" fmla="*/ 0 h 18"/>
                  <a:gd name="T17" fmla="*/ 395 w 395"/>
                  <a:gd name="T18" fmla="*/ 18 h 18"/>
                </a:gdLst>
                <a:ahLst/>
                <a:cxnLst>
                  <a:cxn ang="T10">
                    <a:pos x="T0" y="T1"/>
                  </a:cxn>
                  <a:cxn ang="T11">
                    <a:pos x="T2" y="T3"/>
                  </a:cxn>
                  <a:cxn ang="T12">
                    <a:pos x="T4" y="T5"/>
                  </a:cxn>
                  <a:cxn ang="T13">
                    <a:pos x="T6" y="T7"/>
                  </a:cxn>
                  <a:cxn ang="T14">
                    <a:pos x="T8" y="T9"/>
                  </a:cxn>
                </a:cxnLst>
                <a:rect l="T15" t="T16" r="T17" b="T18"/>
                <a:pathLst>
                  <a:path w="395" h="18">
                    <a:moveTo>
                      <a:pt x="0" y="0"/>
                    </a:moveTo>
                    <a:lnTo>
                      <a:pt x="394" y="0"/>
                    </a:lnTo>
                    <a:lnTo>
                      <a:pt x="394" y="17"/>
                    </a:lnTo>
                    <a:lnTo>
                      <a:pt x="0" y="17"/>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108813" name="Freeform 221"/>
              <p:cNvSpPr>
                <a:spLocks/>
              </p:cNvSpPr>
              <p:nvPr/>
            </p:nvSpPr>
            <p:spPr bwMode="auto">
              <a:xfrm>
                <a:off x="843" y="1192"/>
                <a:ext cx="451" cy="40"/>
              </a:xfrm>
              <a:custGeom>
                <a:avLst/>
                <a:gdLst>
                  <a:gd name="T0" fmla="*/ 0 w 401"/>
                  <a:gd name="T1" fmla="*/ 43 h 36"/>
                  <a:gd name="T2" fmla="*/ 52 w 401"/>
                  <a:gd name="T3" fmla="*/ 0 h 36"/>
                  <a:gd name="T4" fmla="*/ 506 w 401"/>
                  <a:gd name="T5" fmla="*/ 0 h 36"/>
                  <a:gd name="T6" fmla="*/ 455 w 401"/>
                  <a:gd name="T7" fmla="*/ 43 h 36"/>
                  <a:gd name="T8" fmla="*/ 0 w 401"/>
                  <a:gd name="T9" fmla="*/ 43 h 36"/>
                  <a:gd name="T10" fmla="*/ 0 60000 65536"/>
                  <a:gd name="T11" fmla="*/ 0 60000 65536"/>
                  <a:gd name="T12" fmla="*/ 0 60000 65536"/>
                  <a:gd name="T13" fmla="*/ 0 60000 65536"/>
                  <a:gd name="T14" fmla="*/ 0 60000 65536"/>
                  <a:gd name="T15" fmla="*/ 0 w 401"/>
                  <a:gd name="T16" fmla="*/ 0 h 36"/>
                  <a:gd name="T17" fmla="*/ 401 w 401"/>
                  <a:gd name="T18" fmla="*/ 36 h 36"/>
                </a:gdLst>
                <a:ahLst/>
                <a:cxnLst>
                  <a:cxn ang="T10">
                    <a:pos x="T0" y="T1"/>
                  </a:cxn>
                  <a:cxn ang="T11">
                    <a:pos x="T2" y="T3"/>
                  </a:cxn>
                  <a:cxn ang="T12">
                    <a:pos x="T4" y="T5"/>
                  </a:cxn>
                  <a:cxn ang="T13">
                    <a:pos x="T6" y="T7"/>
                  </a:cxn>
                  <a:cxn ang="T14">
                    <a:pos x="T8" y="T9"/>
                  </a:cxn>
                </a:cxnLst>
                <a:rect l="T15" t="T16" r="T17" b="T18"/>
                <a:pathLst>
                  <a:path w="401" h="36">
                    <a:moveTo>
                      <a:pt x="0" y="35"/>
                    </a:moveTo>
                    <a:lnTo>
                      <a:pt x="41" y="0"/>
                    </a:lnTo>
                    <a:lnTo>
                      <a:pt x="400" y="0"/>
                    </a:lnTo>
                    <a:lnTo>
                      <a:pt x="360" y="35"/>
                    </a:lnTo>
                    <a:lnTo>
                      <a:pt x="0" y="35"/>
                    </a:lnTo>
                  </a:path>
                </a:pathLst>
              </a:custGeom>
              <a:solidFill>
                <a:srgbClr val="000000"/>
              </a:solidFill>
              <a:ln w="9525" cap="rnd">
                <a:noFill/>
                <a:round/>
                <a:headEnd type="none" w="sm" len="sm"/>
                <a:tailEnd type="none" w="sm" len="sm"/>
              </a:ln>
            </p:spPr>
            <p:txBody>
              <a:bodyPr/>
              <a:lstStyle/>
              <a:p>
                <a:endParaRPr lang="es-ES"/>
              </a:p>
            </p:txBody>
          </p:sp>
          <p:sp>
            <p:nvSpPr>
              <p:cNvPr id="108814" name="Freeform 222"/>
              <p:cNvSpPr>
                <a:spLocks/>
              </p:cNvSpPr>
              <p:nvPr/>
            </p:nvSpPr>
            <p:spPr bwMode="auto">
              <a:xfrm>
                <a:off x="843" y="1191"/>
                <a:ext cx="457" cy="45"/>
              </a:xfrm>
              <a:custGeom>
                <a:avLst/>
                <a:gdLst>
                  <a:gd name="T0" fmla="*/ 0 w 406"/>
                  <a:gd name="T1" fmla="*/ 49 h 40"/>
                  <a:gd name="T2" fmla="*/ 53 w 406"/>
                  <a:gd name="T3" fmla="*/ 0 h 40"/>
                  <a:gd name="T4" fmla="*/ 513 w 406"/>
                  <a:gd name="T5" fmla="*/ 0 h 40"/>
                  <a:gd name="T6" fmla="*/ 463 w 406"/>
                  <a:gd name="T7" fmla="*/ 49 h 40"/>
                  <a:gd name="T8" fmla="*/ 0 w 406"/>
                  <a:gd name="T9" fmla="*/ 49 h 40"/>
                  <a:gd name="T10" fmla="*/ 0 60000 65536"/>
                  <a:gd name="T11" fmla="*/ 0 60000 65536"/>
                  <a:gd name="T12" fmla="*/ 0 60000 65536"/>
                  <a:gd name="T13" fmla="*/ 0 60000 65536"/>
                  <a:gd name="T14" fmla="*/ 0 60000 65536"/>
                  <a:gd name="T15" fmla="*/ 0 w 406"/>
                  <a:gd name="T16" fmla="*/ 0 h 40"/>
                  <a:gd name="T17" fmla="*/ 406 w 406"/>
                  <a:gd name="T18" fmla="*/ 40 h 40"/>
                </a:gdLst>
                <a:ahLst/>
                <a:cxnLst>
                  <a:cxn ang="T10">
                    <a:pos x="T0" y="T1"/>
                  </a:cxn>
                  <a:cxn ang="T11">
                    <a:pos x="T2" y="T3"/>
                  </a:cxn>
                  <a:cxn ang="T12">
                    <a:pos x="T4" y="T5"/>
                  </a:cxn>
                  <a:cxn ang="T13">
                    <a:pos x="T6" y="T7"/>
                  </a:cxn>
                  <a:cxn ang="T14">
                    <a:pos x="T8" y="T9"/>
                  </a:cxn>
                </a:cxnLst>
                <a:rect l="T15" t="T16" r="T17" b="T18"/>
                <a:pathLst>
                  <a:path w="406" h="40">
                    <a:moveTo>
                      <a:pt x="0" y="39"/>
                    </a:moveTo>
                    <a:lnTo>
                      <a:pt x="42" y="0"/>
                    </a:lnTo>
                    <a:lnTo>
                      <a:pt x="405" y="0"/>
                    </a:lnTo>
                    <a:lnTo>
                      <a:pt x="365" y="39"/>
                    </a:lnTo>
                    <a:lnTo>
                      <a:pt x="0" y="39"/>
                    </a:lnTo>
                  </a:path>
                </a:pathLst>
              </a:custGeom>
              <a:noFill/>
              <a:ln w="12700" cap="rnd">
                <a:solidFill>
                  <a:srgbClr val="000000"/>
                </a:solidFill>
                <a:round/>
                <a:headEnd type="none" w="sm" len="sm"/>
                <a:tailEnd type="none" w="sm" len="sm"/>
              </a:ln>
            </p:spPr>
            <p:txBody>
              <a:bodyPr/>
              <a:lstStyle/>
              <a:p>
                <a:endParaRPr lang="es-ES"/>
              </a:p>
            </p:txBody>
          </p:sp>
          <p:sp>
            <p:nvSpPr>
              <p:cNvPr id="108815" name="Freeform 223"/>
              <p:cNvSpPr>
                <a:spLocks/>
              </p:cNvSpPr>
              <p:nvPr/>
            </p:nvSpPr>
            <p:spPr bwMode="auto">
              <a:xfrm>
                <a:off x="841" y="866"/>
                <a:ext cx="452" cy="43"/>
              </a:xfrm>
              <a:custGeom>
                <a:avLst/>
                <a:gdLst>
                  <a:gd name="T0" fmla="*/ 0 w 402"/>
                  <a:gd name="T1" fmla="*/ 48 h 38"/>
                  <a:gd name="T2" fmla="*/ 49 w 402"/>
                  <a:gd name="T3" fmla="*/ 0 h 38"/>
                  <a:gd name="T4" fmla="*/ 507 w 402"/>
                  <a:gd name="T5" fmla="*/ 0 h 38"/>
                  <a:gd name="T6" fmla="*/ 456 w 402"/>
                  <a:gd name="T7" fmla="*/ 48 h 38"/>
                  <a:gd name="T8" fmla="*/ 0 w 402"/>
                  <a:gd name="T9" fmla="*/ 48 h 38"/>
                  <a:gd name="T10" fmla="*/ 0 60000 65536"/>
                  <a:gd name="T11" fmla="*/ 0 60000 65536"/>
                  <a:gd name="T12" fmla="*/ 0 60000 65536"/>
                  <a:gd name="T13" fmla="*/ 0 60000 65536"/>
                  <a:gd name="T14" fmla="*/ 0 60000 65536"/>
                  <a:gd name="T15" fmla="*/ 0 w 402"/>
                  <a:gd name="T16" fmla="*/ 0 h 38"/>
                  <a:gd name="T17" fmla="*/ 402 w 402"/>
                  <a:gd name="T18" fmla="*/ 38 h 38"/>
                </a:gdLst>
                <a:ahLst/>
                <a:cxnLst>
                  <a:cxn ang="T10">
                    <a:pos x="T0" y="T1"/>
                  </a:cxn>
                  <a:cxn ang="T11">
                    <a:pos x="T2" y="T3"/>
                  </a:cxn>
                  <a:cxn ang="T12">
                    <a:pos x="T4" y="T5"/>
                  </a:cxn>
                  <a:cxn ang="T13">
                    <a:pos x="T6" y="T7"/>
                  </a:cxn>
                  <a:cxn ang="T14">
                    <a:pos x="T8" y="T9"/>
                  </a:cxn>
                </a:cxnLst>
                <a:rect l="T15" t="T16" r="T17" b="T18"/>
                <a:pathLst>
                  <a:path w="402" h="38">
                    <a:moveTo>
                      <a:pt x="0" y="37"/>
                    </a:moveTo>
                    <a:lnTo>
                      <a:pt x="39" y="0"/>
                    </a:lnTo>
                    <a:lnTo>
                      <a:pt x="401" y="0"/>
                    </a:lnTo>
                    <a:lnTo>
                      <a:pt x="361" y="37"/>
                    </a:lnTo>
                    <a:lnTo>
                      <a:pt x="0" y="37"/>
                    </a:lnTo>
                  </a:path>
                </a:pathLst>
              </a:custGeom>
              <a:solidFill>
                <a:srgbClr val="C9C9B6"/>
              </a:solidFill>
              <a:ln w="12700" cap="rnd">
                <a:solidFill>
                  <a:srgbClr val="494936"/>
                </a:solidFill>
                <a:round/>
                <a:headEnd type="none" w="sm" len="sm"/>
                <a:tailEnd type="none" w="sm" len="sm"/>
              </a:ln>
            </p:spPr>
            <p:txBody>
              <a:bodyPr/>
              <a:lstStyle/>
              <a:p>
                <a:endParaRPr lang="es-ES"/>
              </a:p>
            </p:txBody>
          </p:sp>
          <p:sp>
            <p:nvSpPr>
              <p:cNvPr id="108816" name="Rectangle 224"/>
              <p:cNvSpPr>
                <a:spLocks noChangeArrowheads="1"/>
              </p:cNvSpPr>
              <p:nvPr/>
            </p:nvSpPr>
            <p:spPr bwMode="auto">
              <a:xfrm>
                <a:off x="845" y="912"/>
                <a:ext cx="395" cy="309"/>
              </a:xfrm>
              <a:prstGeom prst="rect">
                <a:avLst/>
              </a:prstGeom>
              <a:solidFill>
                <a:srgbClr val="B7B79D"/>
              </a:solidFill>
              <a:ln w="12700">
                <a:solidFill>
                  <a:srgbClr val="494936"/>
                </a:solidFill>
                <a:miter lim="800000"/>
                <a:headEnd/>
                <a:tailEnd/>
              </a:ln>
            </p:spPr>
            <p:txBody>
              <a:bodyPr wrap="none" anchor="ctr"/>
              <a:lstStyle/>
              <a:p>
                <a:pPr eaLnBrk="0" hangingPunct="0"/>
                <a:endParaRPr lang="es-ES"/>
              </a:p>
            </p:txBody>
          </p:sp>
          <p:sp>
            <p:nvSpPr>
              <p:cNvPr id="108817" name="Rectangle 225"/>
              <p:cNvSpPr>
                <a:spLocks noChangeArrowheads="1"/>
              </p:cNvSpPr>
              <p:nvPr/>
            </p:nvSpPr>
            <p:spPr bwMode="auto">
              <a:xfrm>
                <a:off x="881" y="953"/>
                <a:ext cx="323" cy="234"/>
              </a:xfrm>
              <a:prstGeom prst="rect">
                <a:avLst/>
              </a:prstGeom>
              <a:solidFill>
                <a:srgbClr val="00CCFF"/>
              </a:solidFill>
              <a:ln w="12700">
                <a:solidFill>
                  <a:srgbClr val="494936"/>
                </a:solidFill>
                <a:miter lim="800000"/>
                <a:headEnd/>
                <a:tailEnd/>
              </a:ln>
            </p:spPr>
            <p:txBody>
              <a:bodyPr wrap="none" anchor="ctr"/>
              <a:lstStyle/>
              <a:p>
                <a:pPr eaLnBrk="0" hangingPunct="0"/>
                <a:endParaRPr lang="es-ES"/>
              </a:p>
            </p:txBody>
          </p:sp>
          <p:sp>
            <p:nvSpPr>
              <p:cNvPr id="108818" name="Freeform 226"/>
              <p:cNvSpPr>
                <a:spLocks/>
              </p:cNvSpPr>
              <p:nvPr/>
            </p:nvSpPr>
            <p:spPr bwMode="auto">
              <a:xfrm>
                <a:off x="952" y="720"/>
                <a:ext cx="176" cy="29"/>
              </a:xfrm>
              <a:custGeom>
                <a:avLst/>
                <a:gdLst>
                  <a:gd name="T0" fmla="*/ 197 w 156"/>
                  <a:gd name="T1" fmla="*/ 0 h 26"/>
                  <a:gd name="T2" fmla="*/ 106 w 156"/>
                  <a:gd name="T3" fmla="*/ 31 h 26"/>
                  <a:gd name="T4" fmla="*/ 0 w 156"/>
                  <a:gd name="T5" fmla="*/ 31 h 26"/>
                  <a:gd name="T6" fmla="*/ 97 w 156"/>
                  <a:gd name="T7" fmla="*/ 0 h 26"/>
                  <a:gd name="T8" fmla="*/ 197 w 156"/>
                  <a:gd name="T9" fmla="*/ 0 h 26"/>
                  <a:gd name="T10" fmla="*/ 0 60000 65536"/>
                  <a:gd name="T11" fmla="*/ 0 60000 65536"/>
                  <a:gd name="T12" fmla="*/ 0 60000 65536"/>
                  <a:gd name="T13" fmla="*/ 0 60000 65536"/>
                  <a:gd name="T14" fmla="*/ 0 60000 65536"/>
                  <a:gd name="T15" fmla="*/ 0 w 156"/>
                  <a:gd name="T16" fmla="*/ 0 h 26"/>
                  <a:gd name="T17" fmla="*/ 156 w 156"/>
                  <a:gd name="T18" fmla="*/ 26 h 26"/>
                </a:gdLst>
                <a:ahLst/>
                <a:cxnLst>
                  <a:cxn ang="T10">
                    <a:pos x="T0" y="T1"/>
                  </a:cxn>
                  <a:cxn ang="T11">
                    <a:pos x="T2" y="T3"/>
                  </a:cxn>
                  <a:cxn ang="T12">
                    <a:pos x="T4" y="T5"/>
                  </a:cxn>
                  <a:cxn ang="T13">
                    <a:pos x="T6" y="T7"/>
                  </a:cxn>
                  <a:cxn ang="T14">
                    <a:pos x="T8" y="T9"/>
                  </a:cxn>
                </a:cxnLst>
                <a:rect l="T15" t="T16" r="T17" b="T18"/>
                <a:pathLst>
                  <a:path w="156" h="26">
                    <a:moveTo>
                      <a:pt x="155" y="0"/>
                    </a:moveTo>
                    <a:lnTo>
                      <a:pt x="83" y="25"/>
                    </a:lnTo>
                    <a:lnTo>
                      <a:pt x="0" y="25"/>
                    </a:lnTo>
                    <a:lnTo>
                      <a:pt x="76" y="0"/>
                    </a:lnTo>
                    <a:lnTo>
                      <a:pt x="155" y="0"/>
                    </a:lnTo>
                  </a:path>
                </a:pathLst>
              </a:custGeom>
              <a:solidFill>
                <a:srgbClr val="CECECE"/>
              </a:solidFill>
              <a:ln w="12700" cap="rnd">
                <a:solidFill>
                  <a:schemeClr val="tx1"/>
                </a:solidFill>
                <a:round/>
                <a:headEnd type="none" w="sm" len="sm"/>
                <a:tailEnd type="none" w="sm" len="sm"/>
              </a:ln>
            </p:spPr>
            <p:txBody>
              <a:bodyPr/>
              <a:lstStyle/>
              <a:p>
                <a:endParaRPr lang="es-ES"/>
              </a:p>
            </p:txBody>
          </p:sp>
          <p:sp>
            <p:nvSpPr>
              <p:cNvPr id="108819" name="Rectangle 227"/>
              <p:cNvSpPr>
                <a:spLocks noChangeArrowheads="1"/>
              </p:cNvSpPr>
              <p:nvPr/>
            </p:nvSpPr>
            <p:spPr bwMode="auto">
              <a:xfrm>
                <a:off x="968" y="876"/>
                <a:ext cx="91" cy="19"/>
              </a:xfrm>
              <a:prstGeom prst="rect">
                <a:avLst/>
              </a:prstGeom>
              <a:solidFill>
                <a:srgbClr val="676767"/>
              </a:solidFill>
              <a:ln w="12700">
                <a:solidFill>
                  <a:schemeClr val="tx1"/>
                </a:solidFill>
                <a:miter lim="800000"/>
                <a:headEnd/>
                <a:tailEnd/>
              </a:ln>
            </p:spPr>
            <p:txBody>
              <a:bodyPr wrap="none" anchor="ctr"/>
              <a:lstStyle/>
              <a:p>
                <a:pPr eaLnBrk="0" hangingPunct="0"/>
                <a:endParaRPr lang="es-ES"/>
              </a:p>
            </p:txBody>
          </p:sp>
          <p:sp>
            <p:nvSpPr>
              <p:cNvPr id="108820" name="Freeform 228"/>
              <p:cNvSpPr>
                <a:spLocks/>
              </p:cNvSpPr>
              <p:nvPr/>
            </p:nvSpPr>
            <p:spPr bwMode="auto">
              <a:xfrm>
                <a:off x="1050" y="721"/>
                <a:ext cx="78" cy="180"/>
              </a:xfrm>
              <a:custGeom>
                <a:avLst/>
                <a:gdLst>
                  <a:gd name="T0" fmla="*/ 0 w 69"/>
                  <a:gd name="T1" fmla="*/ 30 h 160"/>
                  <a:gd name="T2" fmla="*/ 0 w 69"/>
                  <a:gd name="T3" fmla="*/ 172 h 160"/>
                  <a:gd name="T4" fmla="*/ 16 w 69"/>
                  <a:gd name="T5" fmla="*/ 172 h 160"/>
                  <a:gd name="T6" fmla="*/ 16 w 69"/>
                  <a:gd name="T7" fmla="*/ 201 h 160"/>
                  <a:gd name="T8" fmla="*/ 87 w 69"/>
                  <a:gd name="T9" fmla="*/ 152 h 160"/>
                  <a:gd name="T10" fmla="*/ 87 w 69"/>
                  <a:gd name="T11" fmla="*/ 0 h 160"/>
                  <a:gd name="T12" fmla="*/ 0 w 69"/>
                  <a:gd name="T13" fmla="*/ 30 h 160"/>
                  <a:gd name="T14" fmla="*/ 0 60000 65536"/>
                  <a:gd name="T15" fmla="*/ 0 60000 65536"/>
                  <a:gd name="T16" fmla="*/ 0 60000 65536"/>
                  <a:gd name="T17" fmla="*/ 0 60000 65536"/>
                  <a:gd name="T18" fmla="*/ 0 60000 65536"/>
                  <a:gd name="T19" fmla="*/ 0 60000 65536"/>
                  <a:gd name="T20" fmla="*/ 0 60000 65536"/>
                  <a:gd name="T21" fmla="*/ 0 w 69"/>
                  <a:gd name="T22" fmla="*/ 0 h 160"/>
                  <a:gd name="T23" fmla="*/ 69 w 69"/>
                  <a:gd name="T24" fmla="*/ 160 h 1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160">
                    <a:moveTo>
                      <a:pt x="0" y="24"/>
                    </a:moveTo>
                    <a:lnTo>
                      <a:pt x="0" y="136"/>
                    </a:lnTo>
                    <a:lnTo>
                      <a:pt x="12" y="136"/>
                    </a:lnTo>
                    <a:lnTo>
                      <a:pt x="12" y="159"/>
                    </a:lnTo>
                    <a:lnTo>
                      <a:pt x="68" y="120"/>
                    </a:lnTo>
                    <a:lnTo>
                      <a:pt x="68" y="0"/>
                    </a:lnTo>
                    <a:lnTo>
                      <a:pt x="0" y="24"/>
                    </a:lnTo>
                  </a:path>
                </a:pathLst>
              </a:custGeom>
              <a:solidFill>
                <a:srgbClr val="919191"/>
              </a:solidFill>
              <a:ln w="12700" cap="rnd">
                <a:solidFill>
                  <a:schemeClr val="tx1"/>
                </a:solidFill>
                <a:round/>
                <a:headEnd type="none" w="sm" len="sm"/>
                <a:tailEnd type="none" w="sm" len="sm"/>
              </a:ln>
            </p:spPr>
            <p:txBody>
              <a:bodyPr/>
              <a:lstStyle/>
              <a:p>
                <a:endParaRPr lang="es-ES"/>
              </a:p>
            </p:txBody>
          </p:sp>
          <p:sp>
            <p:nvSpPr>
              <p:cNvPr id="108821" name="Rectangle 229"/>
              <p:cNvSpPr>
                <a:spLocks noChangeArrowheads="1"/>
              </p:cNvSpPr>
              <p:nvPr/>
            </p:nvSpPr>
            <p:spPr bwMode="auto">
              <a:xfrm>
                <a:off x="956" y="754"/>
                <a:ext cx="90" cy="118"/>
              </a:xfrm>
              <a:prstGeom prst="rect">
                <a:avLst/>
              </a:prstGeom>
              <a:solidFill>
                <a:schemeClr val="bg2"/>
              </a:solidFill>
              <a:ln w="12700">
                <a:solidFill>
                  <a:schemeClr val="tx1"/>
                </a:solidFill>
                <a:miter lim="800000"/>
                <a:headEnd/>
                <a:tailEnd/>
              </a:ln>
            </p:spPr>
            <p:txBody>
              <a:bodyPr wrap="none" anchor="ctr"/>
              <a:lstStyle/>
              <a:p>
                <a:pPr eaLnBrk="0" hangingPunct="0"/>
                <a:endParaRPr lang="es-ES"/>
              </a:p>
            </p:txBody>
          </p:sp>
          <p:grpSp>
            <p:nvGrpSpPr>
              <p:cNvPr id="108822" name="Group 230"/>
              <p:cNvGrpSpPr>
                <a:grpSpLocks/>
              </p:cNvGrpSpPr>
              <p:nvPr/>
            </p:nvGrpSpPr>
            <p:grpSpPr bwMode="auto">
              <a:xfrm>
                <a:off x="942" y="765"/>
                <a:ext cx="90" cy="92"/>
                <a:chOff x="3562" y="2439"/>
                <a:chExt cx="80" cy="82"/>
              </a:xfrm>
            </p:grpSpPr>
            <p:sp>
              <p:nvSpPr>
                <p:cNvPr id="108826" name="Oval 231"/>
                <p:cNvSpPr>
                  <a:spLocks noChangeArrowheads="1"/>
                </p:cNvSpPr>
                <p:nvPr/>
              </p:nvSpPr>
              <p:spPr bwMode="auto">
                <a:xfrm>
                  <a:off x="3573" y="2439"/>
                  <a:ext cx="69" cy="78"/>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08827" name="Oval 232"/>
                <p:cNvSpPr>
                  <a:spLocks noChangeArrowheads="1"/>
                </p:cNvSpPr>
                <p:nvPr/>
              </p:nvSpPr>
              <p:spPr bwMode="auto">
                <a:xfrm>
                  <a:off x="3562" y="2444"/>
                  <a:ext cx="69" cy="77"/>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08828" name="Oval 233"/>
                <p:cNvSpPr>
                  <a:spLocks noChangeArrowheads="1"/>
                </p:cNvSpPr>
                <p:nvPr/>
              </p:nvSpPr>
              <p:spPr bwMode="auto">
                <a:xfrm>
                  <a:off x="3572" y="2453"/>
                  <a:ext cx="50" cy="56"/>
                </a:xfrm>
                <a:prstGeom prst="ellipse">
                  <a:avLst/>
                </a:prstGeom>
                <a:gradFill rotWithShape="0">
                  <a:gsLst>
                    <a:gs pos="0">
                      <a:srgbClr val="4CADC6"/>
                    </a:gs>
                    <a:gs pos="100000">
                      <a:srgbClr val="008AAE"/>
                    </a:gs>
                  </a:gsLst>
                  <a:lin ang="2700000" scaled="1"/>
                </a:gradFill>
                <a:ln w="12700">
                  <a:solidFill>
                    <a:srgbClr val="333333"/>
                  </a:solidFill>
                  <a:round/>
                  <a:headEnd/>
                  <a:tailEnd/>
                </a:ln>
              </p:spPr>
              <p:txBody>
                <a:bodyPr wrap="none" anchor="ctr"/>
                <a:lstStyle/>
                <a:p>
                  <a:pPr eaLnBrk="0" hangingPunct="0"/>
                  <a:endParaRPr lang="es-ES"/>
                </a:p>
              </p:txBody>
            </p:sp>
          </p:grpSp>
          <p:sp>
            <p:nvSpPr>
              <p:cNvPr id="108823" name="Freeform 234"/>
              <p:cNvSpPr>
                <a:spLocks/>
              </p:cNvSpPr>
              <p:nvPr/>
            </p:nvSpPr>
            <p:spPr bwMode="auto">
              <a:xfrm>
                <a:off x="1330" y="1192"/>
                <a:ext cx="57" cy="159"/>
              </a:xfrm>
              <a:custGeom>
                <a:avLst/>
                <a:gdLst>
                  <a:gd name="T0" fmla="*/ 0 w 51"/>
                  <a:gd name="T1" fmla="*/ 177 h 142"/>
                  <a:gd name="T2" fmla="*/ 63 w 51"/>
                  <a:gd name="T3" fmla="*/ 109 h 142"/>
                  <a:gd name="T4" fmla="*/ 63 w 51"/>
                  <a:gd name="T5" fmla="*/ 0 h 142"/>
                  <a:gd name="T6" fmla="*/ 0 w 51"/>
                  <a:gd name="T7" fmla="*/ 62 h 142"/>
                  <a:gd name="T8" fmla="*/ 0 w 51"/>
                  <a:gd name="T9" fmla="*/ 177 h 142"/>
                  <a:gd name="T10" fmla="*/ 0 60000 65536"/>
                  <a:gd name="T11" fmla="*/ 0 60000 65536"/>
                  <a:gd name="T12" fmla="*/ 0 60000 65536"/>
                  <a:gd name="T13" fmla="*/ 0 60000 65536"/>
                  <a:gd name="T14" fmla="*/ 0 60000 65536"/>
                  <a:gd name="T15" fmla="*/ 0 w 51"/>
                  <a:gd name="T16" fmla="*/ 0 h 142"/>
                  <a:gd name="T17" fmla="*/ 51 w 51"/>
                  <a:gd name="T18" fmla="*/ 142 h 142"/>
                </a:gdLst>
                <a:ahLst/>
                <a:cxnLst>
                  <a:cxn ang="T10">
                    <a:pos x="T0" y="T1"/>
                  </a:cxn>
                  <a:cxn ang="T11">
                    <a:pos x="T2" y="T3"/>
                  </a:cxn>
                  <a:cxn ang="T12">
                    <a:pos x="T4" y="T5"/>
                  </a:cxn>
                  <a:cxn ang="T13">
                    <a:pos x="T6" y="T7"/>
                  </a:cxn>
                  <a:cxn ang="T14">
                    <a:pos x="T8" y="T9"/>
                  </a:cxn>
                </a:cxnLst>
                <a:rect l="T15" t="T16" r="T17" b="T18"/>
                <a:pathLst>
                  <a:path w="51" h="142">
                    <a:moveTo>
                      <a:pt x="0" y="141"/>
                    </a:moveTo>
                    <a:lnTo>
                      <a:pt x="50" y="87"/>
                    </a:lnTo>
                    <a:lnTo>
                      <a:pt x="50" y="0"/>
                    </a:lnTo>
                    <a:lnTo>
                      <a:pt x="0" y="49"/>
                    </a:lnTo>
                    <a:lnTo>
                      <a:pt x="0" y="141"/>
                    </a:lnTo>
                  </a:path>
                </a:pathLst>
              </a:custGeom>
              <a:solidFill>
                <a:srgbClr val="7A7A5A"/>
              </a:solidFill>
              <a:ln w="9525" cap="rnd">
                <a:noFill/>
                <a:round/>
                <a:headEnd type="none" w="sm" len="sm"/>
                <a:tailEnd type="none" w="sm" len="sm"/>
              </a:ln>
            </p:spPr>
            <p:txBody>
              <a:bodyPr/>
              <a:lstStyle/>
              <a:p>
                <a:endParaRPr lang="es-ES"/>
              </a:p>
            </p:txBody>
          </p:sp>
          <p:sp>
            <p:nvSpPr>
              <p:cNvPr id="108824" name="Freeform 235"/>
              <p:cNvSpPr>
                <a:spLocks/>
              </p:cNvSpPr>
              <p:nvPr/>
            </p:nvSpPr>
            <p:spPr bwMode="auto">
              <a:xfrm>
                <a:off x="1330" y="1192"/>
                <a:ext cx="62" cy="163"/>
              </a:xfrm>
              <a:custGeom>
                <a:avLst/>
                <a:gdLst>
                  <a:gd name="T0" fmla="*/ 0 w 55"/>
                  <a:gd name="T1" fmla="*/ 182 h 145"/>
                  <a:gd name="T2" fmla="*/ 69 w 55"/>
                  <a:gd name="T3" fmla="*/ 114 h 145"/>
                  <a:gd name="T4" fmla="*/ 69 w 55"/>
                  <a:gd name="T5" fmla="*/ 0 h 145"/>
                  <a:gd name="T6" fmla="*/ 0 w 55"/>
                  <a:gd name="T7" fmla="*/ 63 h 145"/>
                  <a:gd name="T8" fmla="*/ 0 w 55"/>
                  <a:gd name="T9" fmla="*/ 182 h 145"/>
                  <a:gd name="T10" fmla="*/ 0 60000 65536"/>
                  <a:gd name="T11" fmla="*/ 0 60000 65536"/>
                  <a:gd name="T12" fmla="*/ 0 60000 65536"/>
                  <a:gd name="T13" fmla="*/ 0 60000 65536"/>
                  <a:gd name="T14" fmla="*/ 0 60000 65536"/>
                  <a:gd name="T15" fmla="*/ 0 w 55"/>
                  <a:gd name="T16" fmla="*/ 0 h 145"/>
                  <a:gd name="T17" fmla="*/ 55 w 55"/>
                  <a:gd name="T18" fmla="*/ 145 h 145"/>
                </a:gdLst>
                <a:ahLst/>
                <a:cxnLst>
                  <a:cxn ang="T10">
                    <a:pos x="T0" y="T1"/>
                  </a:cxn>
                  <a:cxn ang="T11">
                    <a:pos x="T2" y="T3"/>
                  </a:cxn>
                  <a:cxn ang="T12">
                    <a:pos x="T4" y="T5"/>
                  </a:cxn>
                  <a:cxn ang="T13">
                    <a:pos x="T6" y="T7"/>
                  </a:cxn>
                  <a:cxn ang="T14">
                    <a:pos x="T8" y="T9"/>
                  </a:cxn>
                </a:cxnLst>
                <a:rect l="T15" t="T16" r="T17" b="T18"/>
                <a:pathLst>
                  <a:path w="55" h="145">
                    <a:moveTo>
                      <a:pt x="0" y="144"/>
                    </a:moveTo>
                    <a:lnTo>
                      <a:pt x="54" y="90"/>
                    </a:lnTo>
                    <a:lnTo>
                      <a:pt x="54" y="0"/>
                    </a:lnTo>
                    <a:lnTo>
                      <a:pt x="0" y="50"/>
                    </a:lnTo>
                    <a:lnTo>
                      <a:pt x="0" y="144"/>
                    </a:lnTo>
                  </a:path>
                </a:pathLst>
              </a:custGeom>
              <a:noFill/>
              <a:ln w="12700" cap="rnd">
                <a:solidFill>
                  <a:srgbClr val="494936"/>
                </a:solidFill>
                <a:round/>
                <a:headEnd type="none" w="sm" len="sm"/>
                <a:tailEnd type="none" w="sm" len="sm"/>
              </a:ln>
            </p:spPr>
            <p:txBody>
              <a:bodyPr/>
              <a:lstStyle/>
              <a:p>
                <a:endParaRPr lang="es-ES"/>
              </a:p>
            </p:txBody>
          </p:sp>
          <p:sp>
            <p:nvSpPr>
              <p:cNvPr id="108825" name="Freeform 236"/>
              <p:cNvSpPr>
                <a:spLocks/>
              </p:cNvSpPr>
              <p:nvPr/>
            </p:nvSpPr>
            <p:spPr bwMode="auto">
              <a:xfrm>
                <a:off x="1247" y="866"/>
                <a:ext cx="46" cy="361"/>
              </a:xfrm>
              <a:custGeom>
                <a:avLst/>
                <a:gdLst>
                  <a:gd name="T0" fmla="*/ 0 w 41"/>
                  <a:gd name="T1" fmla="*/ 405 h 321"/>
                  <a:gd name="T2" fmla="*/ 50 w 41"/>
                  <a:gd name="T3" fmla="*/ 354 h 321"/>
                  <a:gd name="T4" fmla="*/ 50 w 41"/>
                  <a:gd name="T5" fmla="*/ 0 h 321"/>
                  <a:gd name="T6" fmla="*/ 0 w 41"/>
                  <a:gd name="T7" fmla="*/ 45 h 321"/>
                  <a:gd name="T8" fmla="*/ 0 w 41"/>
                  <a:gd name="T9" fmla="*/ 405 h 321"/>
                  <a:gd name="T10" fmla="*/ 0 60000 65536"/>
                  <a:gd name="T11" fmla="*/ 0 60000 65536"/>
                  <a:gd name="T12" fmla="*/ 0 60000 65536"/>
                  <a:gd name="T13" fmla="*/ 0 60000 65536"/>
                  <a:gd name="T14" fmla="*/ 0 60000 65536"/>
                  <a:gd name="T15" fmla="*/ 0 w 41"/>
                  <a:gd name="T16" fmla="*/ 0 h 321"/>
                  <a:gd name="T17" fmla="*/ 41 w 41"/>
                  <a:gd name="T18" fmla="*/ 321 h 321"/>
                </a:gdLst>
                <a:ahLst/>
                <a:cxnLst>
                  <a:cxn ang="T10">
                    <a:pos x="T0" y="T1"/>
                  </a:cxn>
                  <a:cxn ang="T11">
                    <a:pos x="T2" y="T3"/>
                  </a:cxn>
                  <a:cxn ang="T12">
                    <a:pos x="T4" y="T5"/>
                  </a:cxn>
                  <a:cxn ang="T13">
                    <a:pos x="T6" y="T7"/>
                  </a:cxn>
                  <a:cxn ang="T14">
                    <a:pos x="T8" y="T9"/>
                  </a:cxn>
                </a:cxnLst>
                <a:rect l="T15" t="T16" r="T17" b="T18"/>
                <a:pathLst>
                  <a:path w="41" h="321">
                    <a:moveTo>
                      <a:pt x="0" y="320"/>
                    </a:moveTo>
                    <a:lnTo>
                      <a:pt x="40" y="280"/>
                    </a:lnTo>
                    <a:lnTo>
                      <a:pt x="40" y="0"/>
                    </a:lnTo>
                    <a:lnTo>
                      <a:pt x="0" y="36"/>
                    </a:lnTo>
                    <a:lnTo>
                      <a:pt x="0" y="320"/>
                    </a:lnTo>
                  </a:path>
                </a:pathLst>
              </a:custGeom>
              <a:solidFill>
                <a:srgbClr val="7A7A5A"/>
              </a:solidFill>
              <a:ln w="12700" cap="rnd">
                <a:solidFill>
                  <a:srgbClr val="494936"/>
                </a:solidFill>
                <a:round/>
                <a:headEnd type="none" w="sm" len="sm"/>
                <a:tailEnd type="none" w="sm" len="sm"/>
              </a:ln>
            </p:spPr>
            <p:txBody>
              <a:bodyPr/>
              <a:lstStyle/>
              <a:p>
                <a:endParaRPr lang="es-ES"/>
              </a:p>
            </p:txBody>
          </p:sp>
        </p:grpSp>
        <p:grpSp>
          <p:nvGrpSpPr>
            <p:cNvPr id="108776" name="Group 237"/>
            <p:cNvGrpSpPr>
              <a:grpSpLocks/>
            </p:cNvGrpSpPr>
            <p:nvPr/>
          </p:nvGrpSpPr>
          <p:grpSpPr bwMode="auto">
            <a:xfrm>
              <a:off x="300" y="914"/>
              <a:ext cx="666" cy="1349"/>
              <a:chOff x="3011" y="2572"/>
              <a:chExt cx="592" cy="1200"/>
            </a:xfrm>
          </p:grpSpPr>
          <p:sp>
            <p:nvSpPr>
              <p:cNvPr id="108777" name="Freeform 238"/>
              <p:cNvSpPr>
                <a:spLocks/>
              </p:cNvSpPr>
              <p:nvPr/>
            </p:nvSpPr>
            <p:spPr bwMode="auto">
              <a:xfrm>
                <a:off x="3320" y="3197"/>
                <a:ext cx="106" cy="252"/>
              </a:xfrm>
              <a:custGeom>
                <a:avLst/>
                <a:gdLst>
                  <a:gd name="T0" fmla="*/ 65 w 106"/>
                  <a:gd name="T1" fmla="*/ 41 h 252"/>
                  <a:gd name="T2" fmla="*/ 83 w 106"/>
                  <a:gd name="T3" fmla="*/ 36 h 252"/>
                  <a:gd name="T4" fmla="*/ 67 w 106"/>
                  <a:gd name="T5" fmla="*/ 81 h 252"/>
                  <a:gd name="T6" fmla="*/ 65 w 106"/>
                  <a:gd name="T7" fmla="*/ 121 h 252"/>
                  <a:gd name="T8" fmla="*/ 70 w 106"/>
                  <a:gd name="T9" fmla="*/ 184 h 252"/>
                  <a:gd name="T10" fmla="*/ 105 w 106"/>
                  <a:gd name="T11" fmla="*/ 232 h 252"/>
                  <a:gd name="T12" fmla="*/ 94 w 106"/>
                  <a:gd name="T13" fmla="*/ 251 h 252"/>
                  <a:gd name="T14" fmla="*/ 30 w 106"/>
                  <a:gd name="T15" fmla="*/ 224 h 252"/>
                  <a:gd name="T16" fmla="*/ 9 w 106"/>
                  <a:gd name="T17" fmla="*/ 184 h 252"/>
                  <a:gd name="T18" fmla="*/ 9 w 106"/>
                  <a:gd name="T19" fmla="*/ 150 h 252"/>
                  <a:gd name="T20" fmla="*/ 0 w 106"/>
                  <a:gd name="T21" fmla="*/ 118 h 252"/>
                  <a:gd name="T22" fmla="*/ 9 w 106"/>
                  <a:gd name="T23" fmla="*/ 44 h 252"/>
                  <a:gd name="T24" fmla="*/ 20 w 106"/>
                  <a:gd name="T25" fmla="*/ 0 h 252"/>
                  <a:gd name="T26" fmla="*/ 65 w 106"/>
                  <a:gd name="T27" fmla="*/ 41 h 25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6"/>
                  <a:gd name="T43" fmla="*/ 0 h 252"/>
                  <a:gd name="T44" fmla="*/ 106 w 106"/>
                  <a:gd name="T45" fmla="*/ 252 h 25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6" h="252">
                    <a:moveTo>
                      <a:pt x="65" y="41"/>
                    </a:moveTo>
                    <a:lnTo>
                      <a:pt x="83" y="36"/>
                    </a:lnTo>
                    <a:lnTo>
                      <a:pt x="67" y="81"/>
                    </a:lnTo>
                    <a:lnTo>
                      <a:pt x="65" y="121"/>
                    </a:lnTo>
                    <a:lnTo>
                      <a:pt x="70" y="184"/>
                    </a:lnTo>
                    <a:lnTo>
                      <a:pt x="105" y="232"/>
                    </a:lnTo>
                    <a:lnTo>
                      <a:pt x="94" y="251"/>
                    </a:lnTo>
                    <a:lnTo>
                      <a:pt x="30" y="224"/>
                    </a:lnTo>
                    <a:lnTo>
                      <a:pt x="9" y="184"/>
                    </a:lnTo>
                    <a:lnTo>
                      <a:pt x="9" y="150"/>
                    </a:lnTo>
                    <a:lnTo>
                      <a:pt x="0" y="118"/>
                    </a:lnTo>
                    <a:lnTo>
                      <a:pt x="9" y="44"/>
                    </a:lnTo>
                    <a:lnTo>
                      <a:pt x="20" y="0"/>
                    </a:lnTo>
                    <a:lnTo>
                      <a:pt x="65" y="41"/>
                    </a:lnTo>
                  </a:path>
                </a:pathLst>
              </a:custGeom>
              <a:solidFill>
                <a:srgbClr val="FFE1D5"/>
              </a:solidFill>
              <a:ln w="12700" cap="rnd">
                <a:solidFill>
                  <a:srgbClr val="000000"/>
                </a:solidFill>
                <a:round/>
                <a:headEnd type="none" w="sm" len="sm"/>
                <a:tailEnd type="none" w="sm" len="sm"/>
              </a:ln>
            </p:spPr>
            <p:txBody>
              <a:bodyPr/>
              <a:lstStyle/>
              <a:p>
                <a:endParaRPr lang="es-ES"/>
              </a:p>
            </p:txBody>
          </p:sp>
          <p:sp>
            <p:nvSpPr>
              <p:cNvPr id="108778" name="Freeform 239"/>
              <p:cNvSpPr>
                <a:spLocks/>
              </p:cNvSpPr>
              <p:nvPr/>
            </p:nvSpPr>
            <p:spPr bwMode="auto">
              <a:xfrm>
                <a:off x="3320" y="3197"/>
                <a:ext cx="106" cy="252"/>
              </a:xfrm>
              <a:custGeom>
                <a:avLst/>
                <a:gdLst>
                  <a:gd name="T0" fmla="*/ 65 w 106"/>
                  <a:gd name="T1" fmla="*/ 41 h 252"/>
                  <a:gd name="T2" fmla="*/ 83 w 106"/>
                  <a:gd name="T3" fmla="*/ 36 h 252"/>
                  <a:gd name="T4" fmla="*/ 67 w 106"/>
                  <a:gd name="T5" fmla="*/ 81 h 252"/>
                  <a:gd name="T6" fmla="*/ 65 w 106"/>
                  <a:gd name="T7" fmla="*/ 121 h 252"/>
                  <a:gd name="T8" fmla="*/ 70 w 106"/>
                  <a:gd name="T9" fmla="*/ 184 h 252"/>
                  <a:gd name="T10" fmla="*/ 105 w 106"/>
                  <a:gd name="T11" fmla="*/ 232 h 252"/>
                  <a:gd name="T12" fmla="*/ 94 w 106"/>
                  <a:gd name="T13" fmla="*/ 251 h 252"/>
                  <a:gd name="T14" fmla="*/ 30 w 106"/>
                  <a:gd name="T15" fmla="*/ 224 h 252"/>
                  <a:gd name="T16" fmla="*/ 9 w 106"/>
                  <a:gd name="T17" fmla="*/ 184 h 252"/>
                  <a:gd name="T18" fmla="*/ 9 w 106"/>
                  <a:gd name="T19" fmla="*/ 150 h 252"/>
                  <a:gd name="T20" fmla="*/ 0 w 106"/>
                  <a:gd name="T21" fmla="*/ 118 h 252"/>
                  <a:gd name="T22" fmla="*/ 9 w 106"/>
                  <a:gd name="T23" fmla="*/ 44 h 252"/>
                  <a:gd name="T24" fmla="*/ 20 w 106"/>
                  <a:gd name="T25" fmla="*/ 0 h 2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6"/>
                  <a:gd name="T40" fmla="*/ 0 h 252"/>
                  <a:gd name="T41" fmla="*/ 106 w 106"/>
                  <a:gd name="T42" fmla="*/ 252 h 25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6" h="252">
                    <a:moveTo>
                      <a:pt x="65" y="41"/>
                    </a:moveTo>
                    <a:lnTo>
                      <a:pt x="83" y="36"/>
                    </a:lnTo>
                    <a:lnTo>
                      <a:pt x="67" y="81"/>
                    </a:lnTo>
                    <a:lnTo>
                      <a:pt x="65" y="121"/>
                    </a:lnTo>
                    <a:lnTo>
                      <a:pt x="70" y="184"/>
                    </a:lnTo>
                    <a:lnTo>
                      <a:pt x="105" y="232"/>
                    </a:lnTo>
                    <a:lnTo>
                      <a:pt x="94" y="251"/>
                    </a:lnTo>
                    <a:lnTo>
                      <a:pt x="30" y="224"/>
                    </a:lnTo>
                    <a:lnTo>
                      <a:pt x="9" y="184"/>
                    </a:lnTo>
                    <a:lnTo>
                      <a:pt x="9" y="150"/>
                    </a:lnTo>
                    <a:lnTo>
                      <a:pt x="0" y="118"/>
                    </a:lnTo>
                    <a:lnTo>
                      <a:pt x="9" y="44"/>
                    </a:lnTo>
                    <a:lnTo>
                      <a:pt x="20" y="0"/>
                    </a:lnTo>
                  </a:path>
                </a:pathLst>
              </a:custGeom>
              <a:noFill/>
              <a:ln w="12700" cap="rnd">
                <a:solidFill>
                  <a:srgbClr val="000000"/>
                </a:solidFill>
                <a:round/>
                <a:headEnd type="none" w="sm" len="sm"/>
                <a:tailEnd type="none" w="sm" len="sm"/>
              </a:ln>
            </p:spPr>
            <p:txBody>
              <a:bodyPr/>
              <a:lstStyle/>
              <a:p>
                <a:endParaRPr lang="es-ES"/>
              </a:p>
            </p:txBody>
          </p:sp>
          <p:sp>
            <p:nvSpPr>
              <p:cNvPr id="108779" name="Freeform 240"/>
              <p:cNvSpPr>
                <a:spLocks/>
              </p:cNvSpPr>
              <p:nvPr/>
            </p:nvSpPr>
            <p:spPr bwMode="auto">
              <a:xfrm>
                <a:off x="3317" y="3369"/>
                <a:ext cx="144" cy="80"/>
              </a:xfrm>
              <a:custGeom>
                <a:avLst/>
                <a:gdLst>
                  <a:gd name="T0" fmla="*/ 14 w 144"/>
                  <a:gd name="T1" fmla="*/ 0 h 80"/>
                  <a:gd name="T2" fmla="*/ 29 w 144"/>
                  <a:gd name="T3" fmla="*/ 0 h 80"/>
                  <a:gd name="T4" fmla="*/ 49 w 144"/>
                  <a:gd name="T5" fmla="*/ 16 h 80"/>
                  <a:gd name="T6" fmla="*/ 66 w 144"/>
                  <a:gd name="T7" fmla="*/ 33 h 80"/>
                  <a:gd name="T8" fmla="*/ 88 w 144"/>
                  <a:gd name="T9" fmla="*/ 43 h 80"/>
                  <a:gd name="T10" fmla="*/ 99 w 144"/>
                  <a:gd name="T11" fmla="*/ 33 h 80"/>
                  <a:gd name="T12" fmla="*/ 116 w 144"/>
                  <a:gd name="T13" fmla="*/ 50 h 80"/>
                  <a:gd name="T14" fmla="*/ 143 w 144"/>
                  <a:gd name="T15" fmla="*/ 59 h 80"/>
                  <a:gd name="T16" fmla="*/ 136 w 144"/>
                  <a:gd name="T17" fmla="*/ 73 h 80"/>
                  <a:gd name="T18" fmla="*/ 109 w 144"/>
                  <a:gd name="T19" fmla="*/ 76 h 80"/>
                  <a:gd name="T20" fmla="*/ 80 w 144"/>
                  <a:gd name="T21" fmla="*/ 76 h 80"/>
                  <a:gd name="T22" fmla="*/ 54 w 144"/>
                  <a:gd name="T23" fmla="*/ 69 h 80"/>
                  <a:gd name="T24" fmla="*/ 42 w 144"/>
                  <a:gd name="T25" fmla="*/ 56 h 80"/>
                  <a:gd name="T26" fmla="*/ 34 w 144"/>
                  <a:gd name="T27" fmla="*/ 44 h 80"/>
                  <a:gd name="T28" fmla="*/ 26 w 144"/>
                  <a:gd name="T29" fmla="*/ 69 h 80"/>
                  <a:gd name="T30" fmla="*/ 22 w 144"/>
                  <a:gd name="T31" fmla="*/ 79 h 80"/>
                  <a:gd name="T32" fmla="*/ 14 w 144"/>
                  <a:gd name="T33" fmla="*/ 79 h 80"/>
                  <a:gd name="T34" fmla="*/ 8 w 144"/>
                  <a:gd name="T35" fmla="*/ 52 h 80"/>
                  <a:gd name="T36" fmla="*/ 0 w 144"/>
                  <a:gd name="T37" fmla="*/ 28 h 80"/>
                  <a:gd name="T38" fmla="*/ 0 w 144"/>
                  <a:gd name="T39" fmla="*/ 9 h 80"/>
                  <a:gd name="T40" fmla="*/ 14 w 144"/>
                  <a:gd name="T41" fmla="*/ 0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4"/>
                  <a:gd name="T64" fmla="*/ 0 h 80"/>
                  <a:gd name="T65" fmla="*/ 144 w 144"/>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4" h="80">
                    <a:moveTo>
                      <a:pt x="14" y="0"/>
                    </a:moveTo>
                    <a:lnTo>
                      <a:pt x="29" y="0"/>
                    </a:lnTo>
                    <a:lnTo>
                      <a:pt x="49" y="16"/>
                    </a:lnTo>
                    <a:lnTo>
                      <a:pt x="66" y="33"/>
                    </a:lnTo>
                    <a:lnTo>
                      <a:pt x="88" y="43"/>
                    </a:lnTo>
                    <a:lnTo>
                      <a:pt x="99" y="33"/>
                    </a:lnTo>
                    <a:lnTo>
                      <a:pt x="116" y="50"/>
                    </a:lnTo>
                    <a:lnTo>
                      <a:pt x="143" y="59"/>
                    </a:lnTo>
                    <a:lnTo>
                      <a:pt x="136" y="73"/>
                    </a:lnTo>
                    <a:lnTo>
                      <a:pt x="109" y="76"/>
                    </a:lnTo>
                    <a:lnTo>
                      <a:pt x="80" y="76"/>
                    </a:lnTo>
                    <a:lnTo>
                      <a:pt x="54" y="69"/>
                    </a:lnTo>
                    <a:lnTo>
                      <a:pt x="42" y="56"/>
                    </a:lnTo>
                    <a:lnTo>
                      <a:pt x="34" y="44"/>
                    </a:lnTo>
                    <a:lnTo>
                      <a:pt x="26" y="69"/>
                    </a:lnTo>
                    <a:lnTo>
                      <a:pt x="22" y="79"/>
                    </a:lnTo>
                    <a:lnTo>
                      <a:pt x="14" y="79"/>
                    </a:lnTo>
                    <a:lnTo>
                      <a:pt x="8" y="52"/>
                    </a:lnTo>
                    <a:lnTo>
                      <a:pt x="0" y="28"/>
                    </a:lnTo>
                    <a:lnTo>
                      <a:pt x="0" y="9"/>
                    </a:lnTo>
                    <a:lnTo>
                      <a:pt x="14" y="0"/>
                    </a:lnTo>
                  </a:path>
                </a:pathLst>
              </a:custGeom>
              <a:solidFill>
                <a:srgbClr val="777777"/>
              </a:solidFill>
              <a:ln w="9525" cap="rnd">
                <a:noFill/>
                <a:round/>
                <a:headEnd type="none" w="sm" len="sm"/>
                <a:tailEnd type="none" w="sm" len="sm"/>
              </a:ln>
            </p:spPr>
            <p:txBody>
              <a:bodyPr/>
              <a:lstStyle/>
              <a:p>
                <a:endParaRPr lang="es-ES"/>
              </a:p>
            </p:txBody>
          </p:sp>
          <p:sp>
            <p:nvSpPr>
              <p:cNvPr id="108780" name="Freeform 241"/>
              <p:cNvSpPr>
                <a:spLocks/>
              </p:cNvSpPr>
              <p:nvPr/>
            </p:nvSpPr>
            <p:spPr bwMode="auto">
              <a:xfrm>
                <a:off x="3309" y="3369"/>
                <a:ext cx="152" cy="88"/>
              </a:xfrm>
              <a:custGeom>
                <a:avLst/>
                <a:gdLst>
                  <a:gd name="T0" fmla="*/ 16 w 152"/>
                  <a:gd name="T1" fmla="*/ 0 h 88"/>
                  <a:gd name="T2" fmla="*/ 32 w 152"/>
                  <a:gd name="T3" fmla="*/ 0 h 88"/>
                  <a:gd name="T4" fmla="*/ 52 w 152"/>
                  <a:gd name="T5" fmla="*/ 17 h 88"/>
                  <a:gd name="T6" fmla="*/ 70 w 152"/>
                  <a:gd name="T7" fmla="*/ 36 h 88"/>
                  <a:gd name="T8" fmla="*/ 92 w 152"/>
                  <a:gd name="T9" fmla="*/ 48 h 88"/>
                  <a:gd name="T10" fmla="*/ 105 w 152"/>
                  <a:gd name="T11" fmla="*/ 36 h 88"/>
                  <a:gd name="T12" fmla="*/ 123 w 152"/>
                  <a:gd name="T13" fmla="*/ 56 h 88"/>
                  <a:gd name="T14" fmla="*/ 151 w 152"/>
                  <a:gd name="T15" fmla="*/ 65 h 88"/>
                  <a:gd name="T16" fmla="*/ 144 w 152"/>
                  <a:gd name="T17" fmla="*/ 81 h 88"/>
                  <a:gd name="T18" fmla="*/ 115 w 152"/>
                  <a:gd name="T19" fmla="*/ 84 h 88"/>
                  <a:gd name="T20" fmla="*/ 84 w 152"/>
                  <a:gd name="T21" fmla="*/ 84 h 88"/>
                  <a:gd name="T22" fmla="*/ 57 w 152"/>
                  <a:gd name="T23" fmla="*/ 76 h 88"/>
                  <a:gd name="T24" fmla="*/ 44 w 152"/>
                  <a:gd name="T25" fmla="*/ 62 h 88"/>
                  <a:gd name="T26" fmla="*/ 36 w 152"/>
                  <a:gd name="T27" fmla="*/ 49 h 88"/>
                  <a:gd name="T28" fmla="*/ 28 w 152"/>
                  <a:gd name="T29" fmla="*/ 76 h 88"/>
                  <a:gd name="T30" fmla="*/ 24 w 152"/>
                  <a:gd name="T31" fmla="*/ 87 h 88"/>
                  <a:gd name="T32" fmla="*/ 16 w 152"/>
                  <a:gd name="T33" fmla="*/ 87 h 88"/>
                  <a:gd name="T34" fmla="*/ 8 w 152"/>
                  <a:gd name="T35" fmla="*/ 57 h 88"/>
                  <a:gd name="T36" fmla="*/ 0 w 152"/>
                  <a:gd name="T37" fmla="*/ 32 h 88"/>
                  <a:gd name="T38" fmla="*/ 0 w 152"/>
                  <a:gd name="T39" fmla="*/ 10 h 88"/>
                  <a:gd name="T40" fmla="*/ 16 w 152"/>
                  <a:gd name="T41" fmla="*/ 0 h 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2"/>
                  <a:gd name="T64" fmla="*/ 0 h 88"/>
                  <a:gd name="T65" fmla="*/ 152 w 152"/>
                  <a:gd name="T66" fmla="*/ 88 h 8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2" h="88">
                    <a:moveTo>
                      <a:pt x="16" y="0"/>
                    </a:moveTo>
                    <a:lnTo>
                      <a:pt x="32" y="0"/>
                    </a:lnTo>
                    <a:lnTo>
                      <a:pt x="52" y="17"/>
                    </a:lnTo>
                    <a:lnTo>
                      <a:pt x="70" y="36"/>
                    </a:lnTo>
                    <a:lnTo>
                      <a:pt x="92" y="48"/>
                    </a:lnTo>
                    <a:lnTo>
                      <a:pt x="105" y="36"/>
                    </a:lnTo>
                    <a:lnTo>
                      <a:pt x="123" y="56"/>
                    </a:lnTo>
                    <a:lnTo>
                      <a:pt x="151" y="65"/>
                    </a:lnTo>
                    <a:lnTo>
                      <a:pt x="144" y="81"/>
                    </a:lnTo>
                    <a:lnTo>
                      <a:pt x="115" y="84"/>
                    </a:lnTo>
                    <a:lnTo>
                      <a:pt x="84" y="84"/>
                    </a:lnTo>
                    <a:lnTo>
                      <a:pt x="57" y="76"/>
                    </a:lnTo>
                    <a:lnTo>
                      <a:pt x="44" y="62"/>
                    </a:lnTo>
                    <a:lnTo>
                      <a:pt x="36" y="49"/>
                    </a:lnTo>
                    <a:lnTo>
                      <a:pt x="28" y="76"/>
                    </a:lnTo>
                    <a:lnTo>
                      <a:pt x="24" y="87"/>
                    </a:lnTo>
                    <a:lnTo>
                      <a:pt x="16" y="87"/>
                    </a:lnTo>
                    <a:lnTo>
                      <a:pt x="8" y="57"/>
                    </a:lnTo>
                    <a:lnTo>
                      <a:pt x="0" y="32"/>
                    </a:lnTo>
                    <a:lnTo>
                      <a:pt x="0" y="10"/>
                    </a:lnTo>
                    <a:lnTo>
                      <a:pt x="16" y="0"/>
                    </a:lnTo>
                  </a:path>
                </a:pathLst>
              </a:custGeom>
              <a:noFill/>
              <a:ln w="12700" cap="rnd">
                <a:solidFill>
                  <a:srgbClr val="000000"/>
                </a:solidFill>
                <a:round/>
                <a:headEnd type="none" w="sm" len="sm"/>
                <a:tailEnd type="none" w="sm" len="sm"/>
              </a:ln>
            </p:spPr>
            <p:txBody>
              <a:bodyPr/>
              <a:lstStyle/>
              <a:p>
                <a:endParaRPr lang="es-ES"/>
              </a:p>
            </p:txBody>
          </p:sp>
          <p:sp>
            <p:nvSpPr>
              <p:cNvPr id="108781" name="Freeform 242"/>
              <p:cNvSpPr>
                <a:spLocks/>
              </p:cNvSpPr>
              <p:nvPr/>
            </p:nvSpPr>
            <p:spPr bwMode="auto">
              <a:xfrm>
                <a:off x="3019" y="3435"/>
                <a:ext cx="436" cy="329"/>
              </a:xfrm>
              <a:custGeom>
                <a:avLst/>
                <a:gdLst>
                  <a:gd name="T0" fmla="*/ 240 w 436"/>
                  <a:gd name="T1" fmla="*/ 84 h 329"/>
                  <a:gd name="T2" fmla="*/ 353 w 436"/>
                  <a:gd name="T3" fmla="*/ 0 h 329"/>
                  <a:gd name="T4" fmla="*/ 369 w 436"/>
                  <a:gd name="T5" fmla="*/ 0 h 329"/>
                  <a:gd name="T6" fmla="*/ 383 w 436"/>
                  <a:gd name="T7" fmla="*/ 18 h 329"/>
                  <a:gd name="T8" fmla="*/ 383 w 436"/>
                  <a:gd name="T9" fmla="*/ 38 h 329"/>
                  <a:gd name="T10" fmla="*/ 380 w 436"/>
                  <a:gd name="T11" fmla="*/ 61 h 329"/>
                  <a:gd name="T12" fmla="*/ 367 w 436"/>
                  <a:gd name="T13" fmla="*/ 77 h 329"/>
                  <a:gd name="T14" fmla="*/ 352 w 436"/>
                  <a:gd name="T15" fmla="*/ 74 h 329"/>
                  <a:gd name="T16" fmla="*/ 341 w 436"/>
                  <a:gd name="T17" fmla="*/ 69 h 329"/>
                  <a:gd name="T18" fmla="*/ 341 w 436"/>
                  <a:gd name="T19" fmla="*/ 59 h 329"/>
                  <a:gd name="T20" fmla="*/ 279 w 436"/>
                  <a:gd name="T21" fmla="*/ 118 h 329"/>
                  <a:gd name="T22" fmla="*/ 383 w 436"/>
                  <a:gd name="T23" fmla="*/ 184 h 329"/>
                  <a:gd name="T24" fmla="*/ 411 w 436"/>
                  <a:gd name="T25" fmla="*/ 206 h 329"/>
                  <a:gd name="T26" fmla="*/ 432 w 436"/>
                  <a:gd name="T27" fmla="*/ 232 h 329"/>
                  <a:gd name="T28" fmla="*/ 435 w 436"/>
                  <a:gd name="T29" fmla="*/ 256 h 329"/>
                  <a:gd name="T30" fmla="*/ 435 w 436"/>
                  <a:gd name="T31" fmla="*/ 278 h 329"/>
                  <a:gd name="T32" fmla="*/ 419 w 436"/>
                  <a:gd name="T33" fmla="*/ 297 h 329"/>
                  <a:gd name="T34" fmla="*/ 396 w 436"/>
                  <a:gd name="T35" fmla="*/ 299 h 329"/>
                  <a:gd name="T36" fmla="*/ 385 w 436"/>
                  <a:gd name="T37" fmla="*/ 283 h 329"/>
                  <a:gd name="T38" fmla="*/ 380 w 436"/>
                  <a:gd name="T39" fmla="*/ 267 h 329"/>
                  <a:gd name="T40" fmla="*/ 385 w 436"/>
                  <a:gd name="T41" fmla="*/ 237 h 329"/>
                  <a:gd name="T42" fmla="*/ 349 w 436"/>
                  <a:gd name="T43" fmla="*/ 211 h 329"/>
                  <a:gd name="T44" fmla="*/ 245 w 436"/>
                  <a:gd name="T45" fmla="*/ 152 h 329"/>
                  <a:gd name="T46" fmla="*/ 195 w 436"/>
                  <a:gd name="T47" fmla="*/ 256 h 329"/>
                  <a:gd name="T48" fmla="*/ 209 w 436"/>
                  <a:gd name="T49" fmla="*/ 275 h 329"/>
                  <a:gd name="T50" fmla="*/ 209 w 436"/>
                  <a:gd name="T51" fmla="*/ 305 h 329"/>
                  <a:gd name="T52" fmla="*/ 195 w 436"/>
                  <a:gd name="T53" fmla="*/ 328 h 329"/>
                  <a:gd name="T54" fmla="*/ 167 w 436"/>
                  <a:gd name="T55" fmla="*/ 322 h 329"/>
                  <a:gd name="T56" fmla="*/ 149 w 436"/>
                  <a:gd name="T57" fmla="*/ 305 h 329"/>
                  <a:gd name="T58" fmla="*/ 145 w 436"/>
                  <a:gd name="T59" fmla="*/ 273 h 329"/>
                  <a:gd name="T60" fmla="*/ 154 w 436"/>
                  <a:gd name="T61" fmla="*/ 248 h 329"/>
                  <a:gd name="T62" fmla="*/ 162 w 436"/>
                  <a:gd name="T63" fmla="*/ 229 h 329"/>
                  <a:gd name="T64" fmla="*/ 190 w 436"/>
                  <a:gd name="T65" fmla="*/ 142 h 329"/>
                  <a:gd name="T66" fmla="*/ 58 w 436"/>
                  <a:gd name="T67" fmla="*/ 149 h 329"/>
                  <a:gd name="T68" fmla="*/ 53 w 436"/>
                  <a:gd name="T69" fmla="*/ 178 h 329"/>
                  <a:gd name="T70" fmla="*/ 40 w 436"/>
                  <a:gd name="T71" fmla="*/ 195 h 329"/>
                  <a:gd name="T72" fmla="*/ 22 w 436"/>
                  <a:gd name="T73" fmla="*/ 203 h 329"/>
                  <a:gd name="T74" fmla="*/ 7 w 436"/>
                  <a:gd name="T75" fmla="*/ 193 h 329"/>
                  <a:gd name="T76" fmla="*/ 0 w 436"/>
                  <a:gd name="T77" fmla="*/ 176 h 329"/>
                  <a:gd name="T78" fmla="*/ 4 w 436"/>
                  <a:gd name="T79" fmla="*/ 139 h 329"/>
                  <a:gd name="T80" fmla="*/ 27 w 436"/>
                  <a:gd name="T81" fmla="*/ 115 h 329"/>
                  <a:gd name="T82" fmla="*/ 69 w 436"/>
                  <a:gd name="T83" fmla="*/ 107 h 329"/>
                  <a:gd name="T84" fmla="*/ 186 w 436"/>
                  <a:gd name="T85" fmla="*/ 96 h 329"/>
                  <a:gd name="T86" fmla="*/ 145 w 436"/>
                  <a:gd name="T87" fmla="*/ 56 h 329"/>
                  <a:gd name="T88" fmla="*/ 137 w 436"/>
                  <a:gd name="T89" fmla="*/ 72 h 329"/>
                  <a:gd name="T90" fmla="*/ 118 w 436"/>
                  <a:gd name="T91" fmla="*/ 77 h 329"/>
                  <a:gd name="T92" fmla="*/ 102 w 436"/>
                  <a:gd name="T93" fmla="*/ 56 h 329"/>
                  <a:gd name="T94" fmla="*/ 100 w 436"/>
                  <a:gd name="T95" fmla="*/ 38 h 329"/>
                  <a:gd name="T96" fmla="*/ 105 w 436"/>
                  <a:gd name="T97" fmla="*/ 20 h 329"/>
                  <a:gd name="T98" fmla="*/ 121 w 436"/>
                  <a:gd name="T99" fmla="*/ 4 h 329"/>
                  <a:gd name="T100" fmla="*/ 141 w 436"/>
                  <a:gd name="T101" fmla="*/ 12 h 329"/>
                  <a:gd name="T102" fmla="*/ 154 w 436"/>
                  <a:gd name="T103" fmla="*/ 22 h 329"/>
                  <a:gd name="T104" fmla="*/ 173 w 436"/>
                  <a:gd name="T105" fmla="*/ 35 h 329"/>
                  <a:gd name="T106" fmla="*/ 240 w 436"/>
                  <a:gd name="T107" fmla="*/ 84 h 32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36"/>
                  <a:gd name="T163" fmla="*/ 0 h 329"/>
                  <a:gd name="T164" fmla="*/ 436 w 436"/>
                  <a:gd name="T165" fmla="*/ 329 h 32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36" h="329">
                    <a:moveTo>
                      <a:pt x="240" y="84"/>
                    </a:moveTo>
                    <a:lnTo>
                      <a:pt x="353" y="0"/>
                    </a:lnTo>
                    <a:lnTo>
                      <a:pt x="369" y="0"/>
                    </a:lnTo>
                    <a:lnTo>
                      <a:pt x="383" y="18"/>
                    </a:lnTo>
                    <a:lnTo>
                      <a:pt x="383" y="38"/>
                    </a:lnTo>
                    <a:lnTo>
                      <a:pt x="380" y="61"/>
                    </a:lnTo>
                    <a:lnTo>
                      <a:pt x="367" y="77"/>
                    </a:lnTo>
                    <a:lnTo>
                      <a:pt x="352" y="74"/>
                    </a:lnTo>
                    <a:lnTo>
                      <a:pt x="341" y="69"/>
                    </a:lnTo>
                    <a:lnTo>
                      <a:pt x="341" y="59"/>
                    </a:lnTo>
                    <a:lnTo>
                      <a:pt x="279" y="118"/>
                    </a:lnTo>
                    <a:lnTo>
                      <a:pt x="383" y="184"/>
                    </a:lnTo>
                    <a:lnTo>
                      <a:pt x="411" y="206"/>
                    </a:lnTo>
                    <a:lnTo>
                      <a:pt x="432" y="232"/>
                    </a:lnTo>
                    <a:lnTo>
                      <a:pt x="435" y="256"/>
                    </a:lnTo>
                    <a:lnTo>
                      <a:pt x="435" y="278"/>
                    </a:lnTo>
                    <a:lnTo>
                      <a:pt x="419" y="297"/>
                    </a:lnTo>
                    <a:lnTo>
                      <a:pt x="396" y="299"/>
                    </a:lnTo>
                    <a:lnTo>
                      <a:pt x="385" y="283"/>
                    </a:lnTo>
                    <a:lnTo>
                      <a:pt x="380" y="267"/>
                    </a:lnTo>
                    <a:lnTo>
                      <a:pt x="385" y="237"/>
                    </a:lnTo>
                    <a:lnTo>
                      <a:pt x="349" y="211"/>
                    </a:lnTo>
                    <a:lnTo>
                      <a:pt x="245" y="152"/>
                    </a:lnTo>
                    <a:lnTo>
                      <a:pt x="195" y="256"/>
                    </a:lnTo>
                    <a:lnTo>
                      <a:pt x="209" y="275"/>
                    </a:lnTo>
                    <a:lnTo>
                      <a:pt x="209" y="305"/>
                    </a:lnTo>
                    <a:lnTo>
                      <a:pt x="195" y="328"/>
                    </a:lnTo>
                    <a:lnTo>
                      <a:pt x="167" y="322"/>
                    </a:lnTo>
                    <a:lnTo>
                      <a:pt x="149" y="305"/>
                    </a:lnTo>
                    <a:lnTo>
                      <a:pt x="145" y="273"/>
                    </a:lnTo>
                    <a:lnTo>
                      <a:pt x="154" y="248"/>
                    </a:lnTo>
                    <a:lnTo>
                      <a:pt x="162" y="229"/>
                    </a:lnTo>
                    <a:lnTo>
                      <a:pt x="190" y="142"/>
                    </a:lnTo>
                    <a:lnTo>
                      <a:pt x="58" y="149"/>
                    </a:lnTo>
                    <a:lnTo>
                      <a:pt x="53" y="178"/>
                    </a:lnTo>
                    <a:lnTo>
                      <a:pt x="40" y="195"/>
                    </a:lnTo>
                    <a:lnTo>
                      <a:pt x="22" y="203"/>
                    </a:lnTo>
                    <a:lnTo>
                      <a:pt x="7" y="193"/>
                    </a:lnTo>
                    <a:lnTo>
                      <a:pt x="0" y="176"/>
                    </a:lnTo>
                    <a:lnTo>
                      <a:pt x="4" y="139"/>
                    </a:lnTo>
                    <a:lnTo>
                      <a:pt x="27" y="115"/>
                    </a:lnTo>
                    <a:lnTo>
                      <a:pt x="69" y="107"/>
                    </a:lnTo>
                    <a:lnTo>
                      <a:pt x="186" y="96"/>
                    </a:lnTo>
                    <a:lnTo>
                      <a:pt x="145" y="56"/>
                    </a:lnTo>
                    <a:lnTo>
                      <a:pt x="137" y="72"/>
                    </a:lnTo>
                    <a:lnTo>
                      <a:pt x="118" y="77"/>
                    </a:lnTo>
                    <a:lnTo>
                      <a:pt x="102" y="56"/>
                    </a:lnTo>
                    <a:lnTo>
                      <a:pt x="100" y="38"/>
                    </a:lnTo>
                    <a:lnTo>
                      <a:pt x="105" y="20"/>
                    </a:lnTo>
                    <a:lnTo>
                      <a:pt x="121" y="4"/>
                    </a:lnTo>
                    <a:lnTo>
                      <a:pt x="141" y="12"/>
                    </a:lnTo>
                    <a:lnTo>
                      <a:pt x="154" y="22"/>
                    </a:lnTo>
                    <a:lnTo>
                      <a:pt x="173" y="35"/>
                    </a:lnTo>
                    <a:lnTo>
                      <a:pt x="240" y="84"/>
                    </a:lnTo>
                  </a:path>
                </a:pathLst>
              </a:custGeom>
              <a:solidFill>
                <a:srgbClr val="AAAAAA"/>
              </a:solidFill>
              <a:ln w="9525" cap="rnd">
                <a:noFill/>
                <a:round/>
                <a:headEnd type="none" w="sm" len="sm"/>
                <a:tailEnd type="none" w="sm" len="sm"/>
              </a:ln>
            </p:spPr>
            <p:txBody>
              <a:bodyPr/>
              <a:lstStyle/>
              <a:p>
                <a:endParaRPr lang="es-ES"/>
              </a:p>
            </p:txBody>
          </p:sp>
          <p:sp>
            <p:nvSpPr>
              <p:cNvPr id="108782" name="Freeform 243"/>
              <p:cNvSpPr>
                <a:spLocks/>
              </p:cNvSpPr>
              <p:nvPr/>
            </p:nvSpPr>
            <p:spPr bwMode="auto">
              <a:xfrm>
                <a:off x="3011" y="3435"/>
                <a:ext cx="444" cy="337"/>
              </a:xfrm>
              <a:custGeom>
                <a:avLst/>
                <a:gdLst>
                  <a:gd name="T0" fmla="*/ 244 w 444"/>
                  <a:gd name="T1" fmla="*/ 86 h 337"/>
                  <a:gd name="T2" fmla="*/ 360 w 444"/>
                  <a:gd name="T3" fmla="*/ 0 h 337"/>
                  <a:gd name="T4" fmla="*/ 376 w 444"/>
                  <a:gd name="T5" fmla="*/ 0 h 337"/>
                  <a:gd name="T6" fmla="*/ 390 w 444"/>
                  <a:gd name="T7" fmla="*/ 18 h 337"/>
                  <a:gd name="T8" fmla="*/ 390 w 444"/>
                  <a:gd name="T9" fmla="*/ 40 h 337"/>
                  <a:gd name="T10" fmla="*/ 387 w 444"/>
                  <a:gd name="T11" fmla="*/ 64 h 337"/>
                  <a:gd name="T12" fmla="*/ 374 w 444"/>
                  <a:gd name="T13" fmla="*/ 80 h 337"/>
                  <a:gd name="T14" fmla="*/ 358 w 444"/>
                  <a:gd name="T15" fmla="*/ 76 h 337"/>
                  <a:gd name="T16" fmla="*/ 347 w 444"/>
                  <a:gd name="T17" fmla="*/ 72 h 337"/>
                  <a:gd name="T18" fmla="*/ 347 w 444"/>
                  <a:gd name="T19" fmla="*/ 60 h 337"/>
                  <a:gd name="T20" fmla="*/ 284 w 444"/>
                  <a:gd name="T21" fmla="*/ 121 h 337"/>
                  <a:gd name="T22" fmla="*/ 390 w 444"/>
                  <a:gd name="T23" fmla="*/ 187 h 337"/>
                  <a:gd name="T24" fmla="*/ 419 w 444"/>
                  <a:gd name="T25" fmla="*/ 211 h 337"/>
                  <a:gd name="T26" fmla="*/ 440 w 444"/>
                  <a:gd name="T27" fmla="*/ 237 h 337"/>
                  <a:gd name="T28" fmla="*/ 443 w 444"/>
                  <a:gd name="T29" fmla="*/ 261 h 337"/>
                  <a:gd name="T30" fmla="*/ 443 w 444"/>
                  <a:gd name="T31" fmla="*/ 285 h 337"/>
                  <a:gd name="T32" fmla="*/ 427 w 444"/>
                  <a:gd name="T33" fmla="*/ 304 h 337"/>
                  <a:gd name="T34" fmla="*/ 403 w 444"/>
                  <a:gd name="T35" fmla="*/ 306 h 337"/>
                  <a:gd name="T36" fmla="*/ 392 w 444"/>
                  <a:gd name="T37" fmla="*/ 290 h 337"/>
                  <a:gd name="T38" fmla="*/ 387 w 444"/>
                  <a:gd name="T39" fmla="*/ 274 h 337"/>
                  <a:gd name="T40" fmla="*/ 392 w 444"/>
                  <a:gd name="T41" fmla="*/ 243 h 337"/>
                  <a:gd name="T42" fmla="*/ 355 w 444"/>
                  <a:gd name="T43" fmla="*/ 216 h 337"/>
                  <a:gd name="T44" fmla="*/ 250 w 444"/>
                  <a:gd name="T45" fmla="*/ 155 h 337"/>
                  <a:gd name="T46" fmla="*/ 199 w 444"/>
                  <a:gd name="T47" fmla="*/ 261 h 337"/>
                  <a:gd name="T48" fmla="*/ 213 w 444"/>
                  <a:gd name="T49" fmla="*/ 282 h 337"/>
                  <a:gd name="T50" fmla="*/ 213 w 444"/>
                  <a:gd name="T51" fmla="*/ 312 h 337"/>
                  <a:gd name="T52" fmla="*/ 199 w 444"/>
                  <a:gd name="T53" fmla="*/ 336 h 337"/>
                  <a:gd name="T54" fmla="*/ 170 w 444"/>
                  <a:gd name="T55" fmla="*/ 330 h 337"/>
                  <a:gd name="T56" fmla="*/ 152 w 444"/>
                  <a:gd name="T57" fmla="*/ 312 h 337"/>
                  <a:gd name="T58" fmla="*/ 147 w 444"/>
                  <a:gd name="T59" fmla="*/ 280 h 337"/>
                  <a:gd name="T60" fmla="*/ 157 w 444"/>
                  <a:gd name="T61" fmla="*/ 253 h 337"/>
                  <a:gd name="T62" fmla="*/ 165 w 444"/>
                  <a:gd name="T63" fmla="*/ 235 h 337"/>
                  <a:gd name="T64" fmla="*/ 194 w 444"/>
                  <a:gd name="T65" fmla="*/ 145 h 337"/>
                  <a:gd name="T66" fmla="*/ 59 w 444"/>
                  <a:gd name="T67" fmla="*/ 153 h 337"/>
                  <a:gd name="T68" fmla="*/ 54 w 444"/>
                  <a:gd name="T69" fmla="*/ 182 h 337"/>
                  <a:gd name="T70" fmla="*/ 41 w 444"/>
                  <a:gd name="T71" fmla="*/ 200 h 337"/>
                  <a:gd name="T72" fmla="*/ 22 w 444"/>
                  <a:gd name="T73" fmla="*/ 208 h 337"/>
                  <a:gd name="T74" fmla="*/ 7 w 444"/>
                  <a:gd name="T75" fmla="*/ 198 h 337"/>
                  <a:gd name="T76" fmla="*/ 0 w 444"/>
                  <a:gd name="T77" fmla="*/ 179 h 337"/>
                  <a:gd name="T78" fmla="*/ 4 w 444"/>
                  <a:gd name="T79" fmla="*/ 142 h 337"/>
                  <a:gd name="T80" fmla="*/ 28 w 444"/>
                  <a:gd name="T81" fmla="*/ 118 h 337"/>
                  <a:gd name="T82" fmla="*/ 70 w 444"/>
                  <a:gd name="T83" fmla="*/ 110 h 337"/>
                  <a:gd name="T84" fmla="*/ 189 w 444"/>
                  <a:gd name="T85" fmla="*/ 97 h 337"/>
                  <a:gd name="T86" fmla="*/ 147 w 444"/>
                  <a:gd name="T87" fmla="*/ 57 h 337"/>
                  <a:gd name="T88" fmla="*/ 139 w 444"/>
                  <a:gd name="T89" fmla="*/ 73 h 337"/>
                  <a:gd name="T90" fmla="*/ 121 w 444"/>
                  <a:gd name="T91" fmla="*/ 80 h 337"/>
                  <a:gd name="T92" fmla="*/ 104 w 444"/>
                  <a:gd name="T93" fmla="*/ 57 h 337"/>
                  <a:gd name="T94" fmla="*/ 102 w 444"/>
                  <a:gd name="T95" fmla="*/ 40 h 337"/>
                  <a:gd name="T96" fmla="*/ 107 w 444"/>
                  <a:gd name="T97" fmla="*/ 20 h 337"/>
                  <a:gd name="T98" fmla="*/ 123 w 444"/>
                  <a:gd name="T99" fmla="*/ 4 h 337"/>
                  <a:gd name="T100" fmla="*/ 145 w 444"/>
                  <a:gd name="T101" fmla="*/ 12 h 337"/>
                  <a:gd name="T102" fmla="*/ 157 w 444"/>
                  <a:gd name="T103" fmla="*/ 24 h 337"/>
                  <a:gd name="T104" fmla="*/ 176 w 444"/>
                  <a:gd name="T105" fmla="*/ 36 h 337"/>
                  <a:gd name="T106" fmla="*/ 244 w 444"/>
                  <a:gd name="T107" fmla="*/ 86 h 33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44"/>
                  <a:gd name="T163" fmla="*/ 0 h 337"/>
                  <a:gd name="T164" fmla="*/ 444 w 444"/>
                  <a:gd name="T165" fmla="*/ 337 h 33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44" h="337">
                    <a:moveTo>
                      <a:pt x="244" y="86"/>
                    </a:moveTo>
                    <a:lnTo>
                      <a:pt x="360" y="0"/>
                    </a:lnTo>
                    <a:lnTo>
                      <a:pt x="376" y="0"/>
                    </a:lnTo>
                    <a:lnTo>
                      <a:pt x="390" y="18"/>
                    </a:lnTo>
                    <a:lnTo>
                      <a:pt x="390" y="40"/>
                    </a:lnTo>
                    <a:lnTo>
                      <a:pt x="387" y="64"/>
                    </a:lnTo>
                    <a:lnTo>
                      <a:pt x="374" y="80"/>
                    </a:lnTo>
                    <a:lnTo>
                      <a:pt x="358" y="76"/>
                    </a:lnTo>
                    <a:lnTo>
                      <a:pt x="347" y="72"/>
                    </a:lnTo>
                    <a:lnTo>
                      <a:pt x="347" y="60"/>
                    </a:lnTo>
                    <a:lnTo>
                      <a:pt x="284" y="121"/>
                    </a:lnTo>
                    <a:lnTo>
                      <a:pt x="390" y="187"/>
                    </a:lnTo>
                    <a:lnTo>
                      <a:pt x="419" y="211"/>
                    </a:lnTo>
                    <a:lnTo>
                      <a:pt x="440" y="237"/>
                    </a:lnTo>
                    <a:lnTo>
                      <a:pt x="443" y="261"/>
                    </a:lnTo>
                    <a:lnTo>
                      <a:pt x="443" y="285"/>
                    </a:lnTo>
                    <a:lnTo>
                      <a:pt x="427" y="304"/>
                    </a:lnTo>
                    <a:lnTo>
                      <a:pt x="403" y="306"/>
                    </a:lnTo>
                    <a:lnTo>
                      <a:pt x="392" y="290"/>
                    </a:lnTo>
                    <a:lnTo>
                      <a:pt x="387" y="274"/>
                    </a:lnTo>
                    <a:lnTo>
                      <a:pt x="392" y="243"/>
                    </a:lnTo>
                    <a:lnTo>
                      <a:pt x="355" y="216"/>
                    </a:lnTo>
                    <a:lnTo>
                      <a:pt x="250" y="155"/>
                    </a:lnTo>
                    <a:lnTo>
                      <a:pt x="199" y="261"/>
                    </a:lnTo>
                    <a:lnTo>
                      <a:pt x="213" y="282"/>
                    </a:lnTo>
                    <a:lnTo>
                      <a:pt x="213" y="312"/>
                    </a:lnTo>
                    <a:lnTo>
                      <a:pt x="199" y="336"/>
                    </a:lnTo>
                    <a:lnTo>
                      <a:pt x="170" y="330"/>
                    </a:lnTo>
                    <a:lnTo>
                      <a:pt x="152" y="312"/>
                    </a:lnTo>
                    <a:lnTo>
                      <a:pt x="147" y="280"/>
                    </a:lnTo>
                    <a:lnTo>
                      <a:pt x="157" y="253"/>
                    </a:lnTo>
                    <a:lnTo>
                      <a:pt x="165" y="235"/>
                    </a:lnTo>
                    <a:lnTo>
                      <a:pt x="194" y="145"/>
                    </a:lnTo>
                    <a:lnTo>
                      <a:pt x="59" y="153"/>
                    </a:lnTo>
                    <a:lnTo>
                      <a:pt x="54" y="182"/>
                    </a:lnTo>
                    <a:lnTo>
                      <a:pt x="41" y="200"/>
                    </a:lnTo>
                    <a:lnTo>
                      <a:pt x="22" y="208"/>
                    </a:lnTo>
                    <a:lnTo>
                      <a:pt x="7" y="198"/>
                    </a:lnTo>
                    <a:lnTo>
                      <a:pt x="0" y="179"/>
                    </a:lnTo>
                    <a:lnTo>
                      <a:pt x="4" y="142"/>
                    </a:lnTo>
                    <a:lnTo>
                      <a:pt x="28" y="118"/>
                    </a:lnTo>
                    <a:lnTo>
                      <a:pt x="70" y="110"/>
                    </a:lnTo>
                    <a:lnTo>
                      <a:pt x="189" y="97"/>
                    </a:lnTo>
                    <a:lnTo>
                      <a:pt x="147" y="57"/>
                    </a:lnTo>
                    <a:lnTo>
                      <a:pt x="139" y="73"/>
                    </a:lnTo>
                    <a:lnTo>
                      <a:pt x="121" y="80"/>
                    </a:lnTo>
                    <a:lnTo>
                      <a:pt x="104" y="57"/>
                    </a:lnTo>
                    <a:lnTo>
                      <a:pt x="102" y="40"/>
                    </a:lnTo>
                    <a:lnTo>
                      <a:pt x="107" y="20"/>
                    </a:lnTo>
                    <a:lnTo>
                      <a:pt x="123" y="4"/>
                    </a:lnTo>
                    <a:lnTo>
                      <a:pt x="145" y="12"/>
                    </a:lnTo>
                    <a:lnTo>
                      <a:pt x="157" y="24"/>
                    </a:lnTo>
                    <a:lnTo>
                      <a:pt x="176" y="36"/>
                    </a:lnTo>
                    <a:lnTo>
                      <a:pt x="244" y="86"/>
                    </a:lnTo>
                  </a:path>
                </a:pathLst>
              </a:custGeom>
              <a:noFill/>
              <a:ln w="12700" cap="rnd">
                <a:solidFill>
                  <a:srgbClr val="000000"/>
                </a:solidFill>
                <a:round/>
                <a:headEnd type="none" w="sm" len="sm"/>
                <a:tailEnd type="none" w="sm" len="sm"/>
              </a:ln>
            </p:spPr>
            <p:txBody>
              <a:bodyPr/>
              <a:lstStyle/>
              <a:p>
                <a:endParaRPr lang="es-ES"/>
              </a:p>
            </p:txBody>
          </p:sp>
          <p:sp>
            <p:nvSpPr>
              <p:cNvPr id="108783" name="Freeform 244"/>
              <p:cNvSpPr>
                <a:spLocks/>
              </p:cNvSpPr>
              <p:nvPr/>
            </p:nvSpPr>
            <p:spPr bwMode="auto">
              <a:xfrm>
                <a:off x="3225" y="3372"/>
                <a:ext cx="48" cy="173"/>
              </a:xfrm>
              <a:custGeom>
                <a:avLst/>
                <a:gdLst>
                  <a:gd name="T0" fmla="*/ 47 w 48"/>
                  <a:gd name="T1" fmla="*/ 172 h 173"/>
                  <a:gd name="T2" fmla="*/ 47 w 48"/>
                  <a:gd name="T3" fmla="*/ 0 h 173"/>
                  <a:gd name="T4" fmla="*/ 0 w 48"/>
                  <a:gd name="T5" fmla="*/ 0 h 173"/>
                  <a:gd name="T6" fmla="*/ 0 w 48"/>
                  <a:gd name="T7" fmla="*/ 168 h 173"/>
                  <a:gd name="T8" fmla="*/ 47 w 48"/>
                  <a:gd name="T9" fmla="*/ 172 h 173"/>
                  <a:gd name="T10" fmla="*/ 0 60000 65536"/>
                  <a:gd name="T11" fmla="*/ 0 60000 65536"/>
                  <a:gd name="T12" fmla="*/ 0 60000 65536"/>
                  <a:gd name="T13" fmla="*/ 0 60000 65536"/>
                  <a:gd name="T14" fmla="*/ 0 60000 65536"/>
                  <a:gd name="T15" fmla="*/ 0 w 48"/>
                  <a:gd name="T16" fmla="*/ 0 h 173"/>
                  <a:gd name="T17" fmla="*/ 48 w 48"/>
                  <a:gd name="T18" fmla="*/ 173 h 173"/>
                </a:gdLst>
                <a:ahLst/>
                <a:cxnLst>
                  <a:cxn ang="T10">
                    <a:pos x="T0" y="T1"/>
                  </a:cxn>
                  <a:cxn ang="T11">
                    <a:pos x="T2" y="T3"/>
                  </a:cxn>
                  <a:cxn ang="T12">
                    <a:pos x="T4" y="T5"/>
                  </a:cxn>
                  <a:cxn ang="T13">
                    <a:pos x="T6" y="T7"/>
                  </a:cxn>
                  <a:cxn ang="T14">
                    <a:pos x="T8" y="T9"/>
                  </a:cxn>
                </a:cxnLst>
                <a:rect l="T15" t="T16" r="T17" b="T18"/>
                <a:pathLst>
                  <a:path w="48" h="173">
                    <a:moveTo>
                      <a:pt x="47" y="172"/>
                    </a:moveTo>
                    <a:lnTo>
                      <a:pt x="47" y="0"/>
                    </a:lnTo>
                    <a:lnTo>
                      <a:pt x="0" y="0"/>
                    </a:lnTo>
                    <a:lnTo>
                      <a:pt x="0" y="168"/>
                    </a:lnTo>
                    <a:lnTo>
                      <a:pt x="47" y="172"/>
                    </a:lnTo>
                  </a:path>
                </a:pathLst>
              </a:custGeom>
              <a:solidFill>
                <a:srgbClr val="AAAAAA"/>
              </a:solidFill>
              <a:ln w="12700" cap="rnd">
                <a:solidFill>
                  <a:srgbClr val="000000"/>
                </a:solidFill>
                <a:round/>
                <a:headEnd type="none" w="sm" len="sm"/>
                <a:tailEnd type="none" w="sm" len="sm"/>
              </a:ln>
            </p:spPr>
            <p:txBody>
              <a:bodyPr/>
              <a:lstStyle/>
              <a:p>
                <a:endParaRPr lang="es-ES"/>
              </a:p>
            </p:txBody>
          </p:sp>
          <p:sp>
            <p:nvSpPr>
              <p:cNvPr id="108784" name="Freeform 245"/>
              <p:cNvSpPr>
                <a:spLocks/>
              </p:cNvSpPr>
              <p:nvPr/>
            </p:nvSpPr>
            <p:spPr bwMode="auto">
              <a:xfrm>
                <a:off x="3225" y="3372"/>
                <a:ext cx="48" cy="173"/>
              </a:xfrm>
              <a:custGeom>
                <a:avLst/>
                <a:gdLst>
                  <a:gd name="T0" fmla="*/ 47 w 48"/>
                  <a:gd name="T1" fmla="*/ 172 h 173"/>
                  <a:gd name="T2" fmla="*/ 47 w 48"/>
                  <a:gd name="T3" fmla="*/ 0 h 173"/>
                  <a:gd name="T4" fmla="*/ 0 w 48"/>
                  <a:gd name="T5" fmla="*/ 0 h 173"/>
                  <a:gd name="T6" fmla="*/ 0 w 48"/>
                  <a:gd name="T7" fmla="*/ 168 h 173"/>
                  <a:gd name="T8" fmla="*/ 0 60000 65536"/>
                  <a:gd name="T9" fmla="*/ 0 60000 65536"/>
                  <a:gd name="T10" fmla="*/ 0 60000 65536"/>
                  <a:gd name="T11" fmla="*/ 0 60000 65536"/>
                  <a:gd name="T12" fmla="*/ 0 w 48"/>
                  <a:gd name="T13" fmla="*/ 0 h 173"/>
                  <a:gd name="T14" fmla="*/ 48 w 48"/>
                  <a:gd name="T15" fmla="*/ 173 h 173"/>
                </a:gdLst>
                <a:ahLst/>
                <a:cxnLst>
                  <a:cxn ang="T8">
                    <a:pos x="T0" y="T1"/>
                  </a:cxn>
                  <a:cxn ang="T9">
                    <a:pos x="T2" y="T3"/>
                  </a:cxn>
                  <a:cxn ang="T10">
                    <a:pos x="T4" y="T5"/>
                  </a:cxn>
                  <a:cxn ang="T11">
                    <a:pos x="T6" y="T7"/>
                  </a:cxn>
                </a:cxnLst>
                <a:rect l="T12" t="T13" r="T14" b="T15"/>
                <a:pathLst>
                  <a:path w="48" h="173">
                    <a:moveTo>
                      <a:pt x="47" y="172"/>
                    </a:moveTo>
                    <a:lnTo>
                      <a:pt x="47" y="0"/>
                    </a:lnTo>
                    <a:lnTo>
                      <a:pt x="0" y="0"/>
                    </a:lnTo>
                    <a:lnTo>
                      <a:pt x="0" y="168"/>
                    </a:lnTo>
                  </a:path>
                </a:pathLst>
              </a:custGeom>
              <a:noFill/>
              <a:ln w="12700" cap="rnd">
                <a:solidFill>
                  <a:srgbClr val="000000"/>
                </a:solidFill>
                <a:round/>
                <a:headEnd type="none" w="sm" len="sm"/>
                <a:tailEnd type="none" w="sm" len="sm"/>
              </a:ln>
            </p:spPr>
            <p:txBody>
              <a:bodyPr/>
              <a:lstStyle/>
              <a:p>
                <a:endParaRPr lang="es-ES"/>
              </a:p>
            </p:txBody>
          </p:sp>
          <p:sp>
            <p:nvSpPr>
              <p:cNvPr id="108785" name="Freeform 246"/>
              <p:cNvSpPr>
                <a:spLocks/>
              </p:cNvSpPr>
              <p:nvPr/>
            </p:nvSpPr>
            <p:spPr bwMode="auto">
              <a:xfrm>
                <a:off x="3396" y="3194"/>
                <a:ext cx="144" cy="353"/>
              </a:xfrm>
              <a:custGeom>
                <a:avLst/>
                <a:gdLst>
                  <a:gd name="T0" fmla="*/ 105 w 144"/>
                  <a:gd name="T1" fmla="*/ 0 h 353"/>
                  <a:gd name="T2" fmla="*/ 100 w 144"/>
                  <a:gd name="T3" fmla="*/ 88 h 353"/>
                  <a:gd name="T4" fmla="*/ 94 w 144"/>
                  <a:gd name="T5" fmla="*/ 155 h 353"/>
                  <a:gd name="T6" fmla="*/ 94 w 144"/>
                  <a:gd name="T7" fmla="*/ 224 h 353"/>
                  <a:gd name="T8" fmla="*/ 108 w 144"/>
                  <a:gd name="T9" fmla="*/ 277 h 353"/>
                  <a:gd name="T10" fmla="*/ 143 w 144"/>
                  <a:gd name="T11" fmla="*/ 330 h 353"/>
                  <a:gd name="T12" fmla="*/ 131 w 144"/>
                  <a:gd name="T13" fmla="*/ 352 h 353"/>
                  <a:gd name="T14" fmla="*/ 44 w 144"/>
                  <a:gd name="T15" fmla="*/ 309 h 353"/>
                  <a:gd name="T16" fmla="*/ 34 w 144"/>
                  <a:gd name="T17" fmla="*/ 306 h 353"/>
                  <a:gd name="T18" fmla="*/ 40 w 144"/>
                  <a:gd name="T19" fmla="*/ 261 h 353"/>
                  <a:gd name="T20" fmla="*/ 40 w 144"/>
                  <a:gd name="T21" fmla="*/ 240 h 353"/>
                  <a:gd name="T22" fmla="*/ 24 w 144"/>
                  <a:gd name="T23" fmla="*/ 192 h 353"/>
                  <a:gd name="T24" fmla="*/ 16 w 144"/>
                  <a:gd name="T25" fmla="*/ 142 h 353"/>
                  <a:gd name="T26" fmla="*/ 0 w 144"/>
                  <a:gd name="T27" fmla="*/ 44 h 353"/>
                  <a:gd name="T28" fmla="*/ 105 w 144"/>
                  <a:gd name="T29" fmla="*/ 0 h 3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4"/>
                  <a:gd name="T46" fmla="*/ 0 h 353"/>
                  <a:gd name="T47" fmla="*/ 144 w 144"/>
                  <a:gd name="T48" fmla="*/ 353 h 3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4" h="353">
                    <a:moveTo>
                      <a:pt x="105" y="0"/>
                    </a:moveTo>
                    <a:lnTo>
                      <a:pt x="100" y="88"/>
                    </a:lnTo>
                    <a:lnTo>
                      <a:pt x="94" y="155"/>
                    </a:lnTo>
                    <a:lnTo>
                      <a:pt x="94" y="224"/>
                    </a:lnTo>
                    <a:lnTo>
                      <a:pt x="108" y="277"/>
                    </a:lnTo>
                    <a:lnTo>
                      <a:pt x="143" y="330"/>
                    </a:lnTo>
                    <a:lnTo>
                      <a:pt x="131" y="352"/>
                    </a:lnTo>
                    <a:lnTo>
                      <a:pt x="44" y="309"/>
                    </a:lnTo>
                    <a:lnTo>
                      <a:pt x="34" y="306"/>
                    </a:lnTo>
                    <a:lnTo>
                      <a:pt x="40" y="261"/>
                    </a:lnTo>
                    <a:lnTo>
                      <a:pt x="40" y="240"/>
                    </a:lnTo>
                    <a:lnTo>
                      <a:pt x="24" y="192"/>
                    </a:lnTo>
                    <a:lnTo>
                      <a:pt x="16" y="142"/>
                    </a:lnTo>
                    <a:lnTo>
                      <a:pt x="0" y="44"/>
                    </a:lnTo>
                    <a:lnTo>
                      <a:pt x="105" y="0"/>
                    </a:lnTo>
                  </a:path>
                </a:pathLst>
              </a:custGeom>
              <a:solidFill>
                <a:srgbClr val="FFE1D5"/>
              </a:solidFill>
              <a:ln w="12700" cap="rnd">
                <a:solidFill>
                  <a:srgbClr val="000000"/>
                </a:solidFill>
                <a:round/>
                <a:headEnd type="none" w="sm" len="sm"/>
                <a:tailEnd type="none" w="sm" len="sm"/>
              </a:ln>
            </p:spPr>
            <p:txBody>
              <a:bodyPr/>
              <a:lstStyle/>
              <a:p>
                <a:endParaRPr lang="es-ES"/>
              </a:p>
            </p:txBody>
          </p:sp>
          <p:sp>
            <p:nvSpPr>
              <p:cNvPr id="108786" name="Freeform 247"/>
              <p:cNvSpPr>
                <a:spLocks/>
              </p:cNvSpPr>
              <p:nvPr/>
            </p:nvSpPr>
            <p:spPr bwMode="auto">
              <a:xfrm>
                <a:off x="3396" y="3194"/>
                <a:ext cx="144" cy="353"/>
              </a:xfrm>
              <a:custGeom>
                <a:avLst/>
                <a:gdLst>
                  <a:gd name="T0" fmla="*/ 105 w 144"/>
                  <a:gd name="T1" fmla="*/ 0 h 353"/>
                  <a:gd name="T2" fmla="*/ 100 w 144"/>
                  <a:gd name="T3" fmla="*/ 88 h 353"/>
                  <a:gd name="T4" fmla="*/ 94 w 144"/>
                  <a:gd name="T5" fmla="*/ 155 h 353"/>
                  <a:gd name="T6" fmla="*/ 94 w 144"/>
                  <a:gd name="T7" fmla="*/ 224 h 353"/>
                  <a:gd name="T8" fmla="*/ 108 w 144"/>
                  <a:gd name="T9" fmla="*/ 277 h 353"/>
                  <a:gd name="T10" fmla="*/ 143 w 144"/>
                  <a:gd name="T11" fmla="*/ 330 h 353"/>
                  <a:gd name="T12" fmla="*/ 131 w 144"/>
                  <a:gd name="T13" fmla="*/ 352 h 353"/>
                  <a:gd name="T14" fmla="*/ 44 w 144"/>
                  <a:gd name="T15" fmla="*/ 309 h 353"/>
                  <a:gd name="T16" fmla="*/ 34 w 144"/>
                  <a:gd name="T17" fmla="*/ 306 h 353"/>
                  <a:gd name="T18" fmla="*/ 40 w 144"/>
                  <a:gd name="T19" fmla="*/ 261 h 353"/>
                  <a:gd name="T20" fmla="*/ 40 w 144"/>
                  <a:gd name="T21" fmla="*/ 240 h 353"/>
                  <a:gd name="T22" fmla="*/ 24 w 144"/>
                  <a:gd name="T23" fmla="*/ 192 h 353"/>
                  <a:gd name="T24" fmla="*/ 16 w 144"/>
                  <a:gd name="T25" fmla="*/ 142 h 353"/>
                  <a:gd name="T26" fmla="*/ 0 w 144"/>
                  <a:gd name="T27" fmla="*/ 44 h 3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4"/>
                  <a:gd name="T43" fmla="*/ 0 h 353"/>
                  <a:gd name="T44" fmla="*/ 144 w 144"/>
                  <a:gd name="T45" fmla="*/ 353 h 3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4" h="353">
                    <a:moveTo>
                      <a:pt x="105" y="0"/>
                    </a:moveTo>
                    <a:lnTo>
                      <a:pt x="100" y="88"/>
                    </a:lnTo>
                    <a:lnTo>
                      <a:pt x="94" y="155"/>
                    </a:lnTo>
                    <a:lnTo>
                      <a:pt x="94" y="224"/>
                    </a:lnTo>
                    <a:lnTo>
                      <a:pt x="108" y="277"/>
                    </a:lnTo>
                    <a:lnTo>
                      <a:pt x="143" y="330"/>
                    </a:lnTo>
                    <a:lnTo>
                      <a:pt x="131" y="352"/>
                    </a:lnTo>
                    <a:lnTo>
                      <a:pt x="44" y="309"/>
                    </a:lnTo>
                    <a:lnTo>
                      <a:pt x="34" y="306"/>
                    </a:lnTo>
                    <a:lnTo>
                      <a:pt x="40" y="261"/>
                    </a:lnTo>
                    <a:lnTo>
                      <a:pt x="40" y="240"/>
                    </a:lnTo>
                    <a:lnTo>
                      <a:pt x="24" y="192"/>
                    </a:lnTo>
                    <a:lnTo>
                      <a:pt x="16" y="142"/>
                    </a:lnTo>
                    <a:lnTo>
                      <a:pt x="0" y="44"/>
                    </a:lnTo>
                  </a:path>
                </a:pathLst>
              </a:custGeom>
              <a:noFill/>
              <a:ln w="12700" cap="rnd">
                <a:solidFill>
                  <a:srgbClr val="000000"/>
                </a:solidFill>
                <a:round/>
                <a:headEnd type="none" w="sm" len="sm"/>
                <a:tailEnd type="none" w="sm" len="sm"/>
              </a:ln>
            </p:spPr>
            <p:txBody>
              <a:bodyPr/>
              <a:lstStyle/>
              <a:p>
                <a:endParaRPr lang="es-ES"/>
              </a:p>
            </p:txBody>
          </p:sp>
          <p:sp>
            <p:nvSpPr>
              <p:cNvPr id="108787" name="Freeform 248"/>
              <p:cNvSpPr>
                <a:spLocks/>
              </p:cNvSpPr>
              <p:nvPr/>
            </p:nvSpPr>
            <p:spPr bwMode="auto">
              <a:xfrm>
                <a:off x="3432" y="3477"/>
                <a:ext cx="171" cy="89"/>
              </a:xfrm>
              <a:custGeom>
                <a:avLst/>
                <a:gdLst>
                  <a:gd name="T0" fmla="*/ 7 w 171"/>
                  <a:gd name="T1" fmla="*/ 0 h 89"/>
                  <a:gd name="T2" fmla="*/ 24 w 171"/>
                  <a:gd name="T3" fmla="*/ 5 h 89"/>
                  <a:gd name="T4" fmla="*/ 46 w 171"/>
                  <a:gd name="T5" fmla="*/ 21 h 89"/>
                  <a:gd name="T6" fmla="*/ 69 w 171"/>
                  <a:gd name="T7" fmla="*/ 36 h 89"/>
                  <a:gd name="T8" fmla="*/ 94 w 171"/>
                  <a:gd name="T9" fmla="*/ 38 h 89"/>
                  <a:gd name="T10" fmla="*/ 105 w 171"/>
                  <a:gd name="T11" fmla="*/ 27 h 89"/>
                  <a:gd name="T12" fmla="*/ 122 w 171"/>
                  <a:gd name="T13" fmla="*/ 38 h 89"/>
                  <a:gd name="T14" fmla="*/ 149 w 171"/>
                  <a:gd name="T15" fmla="*/ 50 h 89"/>
                  <a:gd name="T16" fmla="*/ 167 w 171"/>
                  <a:gd name="T17" fmla="*/ 60 h 89"/>
                  <a:gd name="T18" fmla="*/ 170 w 171"/>
                  <a:gd name="T19" fmla="*/ 77 h 89"/>
                  <a:gd name="T20" fmla="*/ 144 w 171"/>
                  <a:gd name="T21" fmla="*/ 84 h 89"/>
                  <a:gd name="T22" fmla="*/ 107 w 171"/>
                  <a:gd name="T23" fmla="*/ 84 h 89"/>
                  <a:gd name="T24" fmla="*/ 78 w 171"/>
                  <a:gd name="T25" fmla="*/ 77 h 89"/>
                  <a:gd name="T26" fmla="*/ 49 w 171"/>
                  <a:gd name="T27" fmla="*/ 62 h 89"/>
                  <a:gd name="T28" fmla="*/ 29 w 171"/>
                  <a:gd name="T29" fmla="*/ 58 h 89"/>
                  <a:gd name="T30" fmla="*/ 24 w 171"/>
                  <a:gd name="T31" fmla="*/ 65 h 89"/>
                  <a:gd name="T32" fmla="*/ 24 w 171"/>
                  <a:gd name="T33" fmla="*/ 88 h 89"/>
                  <a:gd name="T34" fmla="*/ 14 w 171"/>
                  <a:gd name="T35" fmla="*/ 84 h 89"/>
                  <a:gd name="T36" fmla="*/ 7 w 171"/>
                  <a:gd name="T37" fmla="*/ 56 h 89"/>
                  <a:gd name="T38" fmla="*/ 0 w 171"/>
                  <a:gd name="T39" fmla="*/ 34 h 89"/>
                  <a:gd name="T40" fmla="*/ 1 w 171"/>
                  <a:gd name="T41" fmla="*/ 12 h 89"/>
                  <a:gd name="T42" fmla="*/ 7 w 171"/>
                  <a:gd name="T43" fmla="*/ 0 h 8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1"/>
                  <a:gd name="T67" fmla="*/ 0 h 89"/>
                  <a:gd name="T68" fmla="*/ 171 w 171"/>
                  <a:gd name="T69" fmla="*/ 89 h 8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1" h="89">
                    <a:moveTo>
                      <a:pt x="7" y="0"/>
                    </a:moveTo>
                    <a:lnTo>
                      <a:pt x="24" y="5"/>
                    </a:lnTo>
                    <a:lnTo>
                      <a:pt x="46" y="21"/>
                    </a:lnTo>
                    <a:lnTo>
                      <a:pt x="69" y="36"/>
                    </a:lnTo>
                    <a:lnTo>
                      <a:pt x="94" y="38"/>
                    </a:lnTo>
                    <a:lnTo>
                      <a:pt x="105" y="27"/>
                    </a:lnTo>
                    <a:lnTo>
                      <a:pt x="122" y="38"/>
                    </a:lnTo>
                    <a:lnTo>
                      <a:pt x="149" y="50"/>
                    </a:lnTo>
                    <a:lnTo>
                      <a:pt x="167" y="60"/>
                    </a:lnTo>
                    <a:lnTo>
                      <a:pt x="170" y="77"/>
                    </a:lnTo>
                    <a:lnTo>
                      <a:pt x="144" y="84"/>
                    </a:lnTo>
                    <a:lnTo>
                      <a:pt x="107" y="84"/>
                    </a:lnTo>
                    <a:lnTo>
                      <a:pt x="78" y="77"/>
                    </a:lnTo>
                    <a:lnTo>
                      <a:pt x="49" y="62"/>
                    </a:lnTo>
                    <a:lnTo>
                      <a:pt x="29" y="58"/>
                    </a:lnTo>
                    <a:lnTo>
                      <a:pt x="24" y="65"/>
                    </a:lnTo>
                    <a:lnTo>
                      <a:pt x="24" y="88"/>
                    </a:lnTo>
                    <a:lnTo>
                      <a:pt x="14" y="84"/>
                    </a:lnTo>
                    <a:lnTo>
                      <a:pt x="7" y="56"/>
                    </a:lnTo>
                    <a:lnTo>
                      <a:pt x="0" y="34"/>
                    </a:lnTo>
                    <a:lnTo>
                      <a:pt x="1" y="12"/>
                    </a:lnTo>
                    <a:lnTo>
                      <a:pt x="7" y="0"/>
                    </a:lnTo>
                  </a:path>
                </a:pathLst>
              </a:custGeom>
              <a:solidFill>
                <a:srgbClr val="777777"/>
              </a:solidFill>
              <a:ln w="9525" cap="rnd">
                <a:noFill/>
                <a:round/>
                <a:headEnd type="none" w="sm" len="sm"/>
                <a:tailEnd type="none" w="sm" len="sm"/>
              </a:ln>
            </p:spPr>
            <p:txBody>
              <a:bodyPr/>
              <a:lstStyle/>
              <a:p>
                <a:endParaRPr lang="es-ES"/>
              </a:p>
            </p:txBody>
          </p:sp>
          <p:sp>
            <p:nvSpPr>
              <p:cNvPr id="108788" name="Freeform 249"/>
              <p:cNvSpPr>
                <a:spLocks/>
              </p:cNvSpPr>
              <p:nvPr/>
            </p:nvSpPr>
            <p:spPr bwMode="auto">
              <a:xfrm>
                <a:off x="3424" y="3477"/>
                <a:ext cx="179" cy="97"/>
              </a:xfrm>
              <a:custGeom>
                <a:avLst/>
                <a:gdLst>
                  <a:gd name="T0" fmla="*/ 7 w 179"/>
                  <a:gd name="T1" fmla="*/ 0 h 97"/>
                  <a:gd name="T2" fmla="*/ 25 w 179"/>
                  <a:gd name="T3" fmla="*/ 5 h 97"/>
                  <a:gd name="T4" fmla="*/ 49 w 179"/>
                  <a:gd name="T5" fmla="*/ 24 h 97"/>
                  <a:gd name="T6" fmla="*/ 73 w 179"/>
                  <a:gd name="T7" fmla="*/ 40 h 97"/>
                  <a:gd name="T8" fmla="*/ 99 w 179"/>
                  <a:gd name="T9" fmla="*/ 42 h 97"/>
                  <a:gd name="T10" fmla="*/ 109 w 179"/>
                  <a:gd name="T11" fmla="*/ 29 h 97"/>
                  <a:gd name="T12" fmla="*/ 127 w 179"/>
                  <a:gd name="T13" fmla="*/ 42 h 97"/>
                  <a:gd name="T14" fmla="*/ 156 w 179"/>
                  <a:gd name="T15" fmla="*/ 56 h 97"/>
                  <a:gd name="T16" fmla="*/ 175 w 179"/>
                  <a:gd name="T17" fmla="*/ 66 h 97"/>
                  <a:gd name="T18" fmla="*/ 178 w 179"/>
                  <a:gd name="T19" fmla="*/ 84 h 97"/>
                  <a:gd name="T20" fmla="*/ 151 w 179"/>
                  <a:gd name="T21" fmla="*/ 92 h 97"/>
                  <a:gd name="T22" fmla="*/ 111 w 179"/>
                  <a:gd name="T23" fmla="*/ 92 h 97"/>
                  <a:gd name="T24" fmla="*/ 83 w 179"/>
                  <a:gd name="T25" fmla="*/ 84 h 97"/>
                  <a:gd name="T26" fmla="*/ 51 w 179"/>
                  <a:gd name="T27" fmla="*/ 68 h 97"/>
                  <a:gd name="T28" fmla="*/ 30 w 179"/>
                  <a:gd name="T29" fmla="*/ 64 h 97"/>
                  <a:gd name="T30" fmla="*/ 25 w 179"/>
                  <a:gd name="T31" fmla="*/ 72 h 97"/>
                  <a:gd name="T32" fmla="*/ 25 w 179"/>
                  <a:gd name="T33" fmla="*/ 96 h 97"/>
                  <a:gd name="T34" fmla="*/ 15 w 179"/>
                  <a:gd name="T35" fmla="*/ 92 h 97"/>
                  <a:gd name="T36" fmla="*/ 7 w 179"/>
                  <a:gd name="T37" fmla="*/ 60 h 97"/>
                  <a:gd name="T38" fmla="*/ 0 w 179"/>
                  <a:gd name="T39" fmla="*/ 37 h 97"/>
                  <a:gd name="T40" fmla="*/ 1 w 179"/>
                  <a:gd name="T41" fmla="*/ 13 h 97"/>
                  <a:gd name="T42" fmla="*/ 7 w 179"/>
                  <a:gd name="T43" fmla="*/ 0 h 9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9"/>
                  <a:gd name="T67" fmla="*/ 0 h 97"/>
                  <a:gd name="T68" fmla="*/ 179 w 179"/>
                  <a:gd name="T69" fmla="*/ 97 h 9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9" h="97">
                    <a:moveTo>
                      <a:pt x="7" y="0"/>
                    </a:moveTo>
                    <a:lnTo>
                      <a:pt x="25" y="5"/>
                    </a:lnTo>
                    <a:lnTo>
                      <a:pt x="49" y="24"/>
                    </a:lnTo>
                    <a:lnTo>
                      <a:pt x="73" y="40"/>
                    </a:lnTo>
                    <a:lnTo>
                      <a:pt x="99" y="42"/>
                    </a:lnTo>
                    <a:lnTo>
                      <a:pt x="109" y="29"/>
                    </a:lnTo>
                    <a:lnTo>
                      <a:pt x="127" y="42"/>
                    </a:lnTo>
                    <a:lnTo>
                      <a:pt x="156" y="56"/>
                    </a:lnTo>
                    <a:lnTo>
                      <a:pt x="175" y="66"/>
                    </a:lnTo>
                    <a:lnTo>
                      <a:pt x="178" y="84"/>
                    </a:lnTo>
                    <a:lnTo>
                      <a:pt x="151" y="92"/>
                    </a:lnTo>
                    <a:lnTo>
                      <a:pt x="111" y="92"/>
                    </a:lnTo>
                    <a:lnTo>
                      <a:pt x="83" y="84"/>
                    </a:lnTo>
                    <a:lnTo>
                      <a:pt x="51" y="68"/>
                    </a:lnTo>
                    <a:lnTo>
                      <a:pt x="30" y="64"/>
                    </a:lnTo>
                    <a:lnTo>
                      <a:pt x="25" y="72"/>
                    </a:lnTo>
                    <a:lnTo>
                      <a:pt x="25" y="96"/>
                    </a:lnTo>
                    <a:lnTo>
                      <a:pt x="15" y="92"/>
                    </a:lnTo>
                    <a:lnTo>
                      <a:pt x="7" y="60"/>
                    </a:lnTo>
                    <a:lnTo>
                      <a:pt x="0" y="37"/>
                    </a:lnTo>
                    <a:lnTo>
                      <a:pt x="1" y="13"/>
                    </a:lnTo>
                    <a:lnTo>
                      <a:pt x="7" y="0"/>
                    </a:lnTo>
                  </a:path>
                </a:pathLst>
              </a:custGeom>
              <a:noFill/>
              <a:ln w="12700" cap="rnd">
                <a:solidFill>
                  <a:srgbClr val="000000"/>
                </a:solidFill>
                <a:round/>
                <a:headEnd type="none" w="sm" len="sm"/>
                <a:tailEnd type="none" w="sm" len="sm"/>
              </a:ln>
            </p:spPr>
            <p:txBody>
              <a:bodyPr/>
              <a:lstStyle/>
              <a:p>
                <a:endParaRPr lang="es-ES"/>
              </a:p>
            </p:txBody>
          </p:sp>
          <p:sp>
            <p:nvSpPr>
              <p:cNvPr id="108789" name="Freeform 250"/>
              <p:cNvSpPr>
                <a:spLocks/>
              </p:cNvSpPr>
              <p:nvPr/>
            </p:nvSpPr>
            <p:spPr bwMode="auto">
              <a:xfrm>
                <a:off x="3061" y="3117"/>
                <a:ext cx="455" cy="245"/>
              </a:xfrm>
              <a:custGeom>
                <a:avLst/>
                <a:gdLst>
                  <a:gd name="T0" fmla="*/ 289 w 455"/>
                  <a:gd name="T1" fmla="*/ 44 h 245"/>
                  <a:gd name="T2" fmla="*/ 399 w 455"/>
                  <a:gd name="T3" fmla="*/ 0 h 245"/>
                  <a:gd name="T4" fmla="*/ 445 w 455"/>
                  <a:gd name="T5" fmla="*/ 44 h 245"/>
                  <a:gd name="T6" fmla="*/ 454 w 455"/>
                  <a:gd name="T7" fmla="*/ 84 h 245"/>
                  <a:gd name="T8" fmla="*/ 395 w 455"/>
                  <a:gd name="T9" fmla="*/ 148 h 245"/>
                  <a:gd name="T10" fmla="*/ 369 w 455"/>
                  <a:gd name="T11" fmla="*/ 182 h 245"/>
                  <a:gd name="T12" fmla="*/ 289 w 455"/>
                  <a:gd name="T13" fmla="*/ 214 h 245"/>
                  <a:gd name="T14" fmla="*/ 52 w 455"/>
                  <a:gd name="T15" fmla="*/ 244 h 245"/>
                  <a:gd name="T16" fmla="*/ 9 w 455"/>
                  <a:gd name="T17" fmla="*/ 209 h 245"/>
                  <a:gd name="T18" fmla="*/ 0 w 455"/>
                  <a:gd name="T19" fmla="*/ 116 h 245"/>
                  <a:gd name="T20" fmla="*/ 89 w 455"/>
                  <a:gd name="T21" fmla="*/ 74 h 245"/>
                  <a:gd name="T22" fmla="*/ 289 w 455"/>
                  <a:gd name="T23" fmla="*/ 44 h 2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55"/>
                  <a:gd name="T37" fmla="*/ 0 h 245"/>
                  <a:gd name="T38" fmla="*/ 455 w 455"/>
                  <a:gd name="T39" fmla="*/ 245 h 24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55" h="245">
                    <a:moveTo>
                      <a:pt x="289" y="44"/>
                    </a:moveTo>
                    <a:lnTo>
                      <a:pt x="399" y="0"/>
                    </a:lnTo>
                    <a:lnTo>
                      <a:pt x="445" y="44"/>
                    </a:lnTo>
                    <a:lnTo>
                      <a:pt x="454" y="84"/>
                    </a:lnTo>
                    <a:lnTo>
                      <a:pt x="395" y="148"/>
                    </a:lnTo>
                    <a:lnTo>
                      <a:pt x="369" y="182"/>
                    </a:lnTo>
                    <a:lnTo>
                      <a:pt x="289" y="214"/>
                    </a:lnTo>
                    <a:lnTo>
                      <a:pt x="52" y="244"/>
                    </a:lnTo>
                    <a:lnTo>
                      <a:pt x="9" y="209"/>
                    </a:lnTo>
                    <a:lnTo>
                      <a:pt x="0" y="116"/>
                    </a:lnTo>
                    <a:lnTo>
                      <a:pt x="89" y="74"/>
                    </a:lnTo>
                    <a:lnTo>
                      <a:pt x="289" y="44"/>
                    </a:lnTo>
                  </a:path>
                </a:pathLst>
              </a:custGeom>
              <a:solidFill>
                <a:srgbClr val="555555"/>
              </a:solidFill>
              <a:ln w="12700" cap="rnd">
                <a:solidFill>
                  <a:srgbClr val="000000"/>
                </a:solidFill>
                <a:round/>
                <a:headEnd type="none" w="sm" len="sm"/>
                <a:tailEnd type="none" w="sm" len="sm"/>
              </a:ln>
            </p:spPr>
            <p:txBody>
              <a:bodyPr/>
              <a:lstStyle/>
              <a:p>
                <a:endParaRPr lang="es-ES"/>
              </a:p>
            </p:txBody>
          </p:sp>
          <p:sp>
            <p:nvSpPr>
              <p:cNvPr id="108790" name="Freeform 251"/>
              <p:cNvSpPr>
                <a:spLocks/>
              </p:cNvSpPr>
              <p:nvPr/>
            </p:nvSpPr>
            <p:spPr bwMode="auto">
              <a:xfrm>
                <a:off x="3481" y="2882"/>
                <a:ext cx="112" cy="107"/>
              </a:xfrm>
              <a:custGeom>
                <a:avLst/>
                <a:gdLst>
                  <a:gd name="T0" fmla="*/ 0 w 112"/>
                  <a:gd name="T1" fmla="*/ 80 h 107"/>
                  <a:gd name="T2" fmla="*/ 11 w 112"/>
                  <a:gd name="T3" fmla="*/ 35 h 107"/>
                  <a:gd name="T4" fmla="*/ 38 w 112"/>
                  <a:gd name="T5" fmla="*/ 8 h 107"/>
                  <a:gd name="T6" fmla="*/ 43 w 112"/>
                  <a:gd name="T7" fmla="*/ 8 h 107"/>
                  <a:gd name="T8" fmla="*/ 41 w 112"/>
                  <a:gd name="T9" fmla="*/ 26 h 107"/>
                  <a:gd name="T10" fmla="*/ 75 w 112"/>
                  <a:gd name="T11" fmla="*/ 0 h 107"/>
                  <a:gd name="T12" fmla="*/ 80 w 112"/>
                  <a:gd name="T13" fmla="*/ 1 h 107"/>
                  <a:gd name="T14" fmla="*/ 73 w 112"/>
                  <a:gd name="T15" fmla="*/ 19 h 107"/>
                  <a:gd name="T16" fmla="*/ 97 w 112"/>
                  <a:gd name="T17" fmla="*/ 6 h 107"/>
                  <a:gd name="T18" fmla="*/ 100 w 112"/>
                  <a:gd name="T19" fmla="*/ 11 h 107"/>
                  <a:gd name="T20" fmla="*/ 90 w 112"/>
                  <a:gd name="T21" fmla="*/ 29 h 107"/>
                  <a:gd name="T22" fmla="*/ 104 w 112"/>
                  <a:gd name="T23" fmla="*/ 23 h 107"/>
                  <a:gd name="T24" fmla="*/ 111 w 112"/>
                  <a:gd name="T25" fmla="*/ 29 h 107"/>
                  <a:gd name="T26" fmla="*/ 92 w 112"/>
                  <a:gd name="T27" fmla="*/ 53 h 107"/>
                  <a:gd name="T28" fmla="*/ 77 w 112"/>
                  <a:gd name="T29" fmla="*/ 63 h 107"/>
                  <a:gd name="T30" fmla="*/ 64 w 112"/>
                  <a:gd name="T31" fmla="*/ 72 h 107"/>
                  <a:gd name="T32" fmla="*/ 19 w 112"/>
                  <a:gd name="T33" fmla="*/ 106 h 107"/>
                  <a:gd name="T34" fmla="*/ 0 w 112"/>
                  <a:gd name="T35" fmla="*/ 80 h 10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107"/>
                  <a:gd name="T56" fmla="*/ 112 w 112"/>
                  <a:gd name="T57" fmla="*/ 107 h 10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107">
                    <a:moveTo>
                      <a:pt x="0" y="80"/>
                    </a:moveTo>
                    <a:lnTo>
                      <a:pt x="11" y="35"/>
                    </a:lnTo>
                    <a:lnTo>
                      <a:pt x="38" y="8"/>
                    </a:lnTo>
                    <a:lnTo>
                      <a:pt x="43" y="8"/>
                    </a:lnTo>
                    <a:lnTo>
                      <a:pt x="41" y="26"/>
                    </a:lnTo>
                    <a:lnTo>
                      <a:pt x="75" y="0"/>
                    </a:lnTo>
                    <a:lnTo>
                      <a:pt x="80" y="1"/>
                    </a:lnTo>
                    <a:lnTo>
                      <a:pt x="73" y="19"/>
                    </a:lnTo>
                    <a:lnTo>
                      <a:pt x="97" y="6"/>
                    </a:lnTo>
                    <a:lnTo>
                      <a:pt x="100" y="11"/>
                    </a:lnTo>
                    <a:lnTo>
                      <a:pt x="90" y="29"/>
                    </a:lnTo>
                    <a:lnTo>
                      <a:pt x="104" y="23"/>
                    </a:lnTo>
                    <a:lnTo>
                      <a:pt x="111" y="29"/>
                    </a:lnTo>
                    <a:lnTo>
                      <a:pt x="92" y="53"/>
                    </a:lnTo>
                    <a:lnTo>
                      <a:pt x="77" y="63"/>
                    </a:lnTo>
                    <a:lnTo>
                      <a:pt x="64" y="72"/>
                    </a:lnTo>
                    <a:lnTo>
                      <a:pt x="19" y="106"/>
                    </a:lnTo>
                    <a:lnTo>
                      <a:pt x="0" y="80"/>
                    </a:lnTo>
                  </a:path>
                </a:pathLst>
              </a:custGeom>
              <a:solidFill>
                <a:srgbClr val="FFE1D5"/>
              </a:solidFill>
              <a:ln w="9525" cap="rnd">
                <a:noFill/>
                <a:round/>
                <a:headEnd type="none" w="sm" len="sm"/>
                <a:tailEnd type="none" w="sm" len="sm"/>
              </a:ln>
            </p:spPr>
            <p:txBody>
              <a:bodyPr/>
              <a:lstStyle/>
              <a:p>
                <a:endParaRPr lang="es-ES"/>
              </a:p>
            </p:txBody>
          </p:sp>
          <p:sp>
            <p:nvSpPr>
              <p:cNvPr id="108791" name="Freeform 252"/>
              <p:cNvSpPr>
                <a:spLocks/>
              </p:cNvSpPr>
              <p:nvPr/>
            </p:nvSpPr>
            <p:spPr bwMode="auto">
              <a:xfrm>
                <a:off x="3473" y="2882"/>
                <a:ext cx="120" cy="115"/>
              </a:xfrm>
              <a:custGeom>
                <a:avLst/>
                <a:gdLst>
                  <a:gd name="T0" fmla="*/ 0 w 120"/>
                  <a:gd name="T1" fmla="*/ 86 h 115"/>
                  <a:gd name="T2" fmla="*/ 12 w 120"/>
                  <a:gd name="T3" fmla="*/ 38 h 115"/>
                  <a:gd name="T4" fmla="*/ 41 w 120"/>
                  <a:gd name="T5" fmla="*/ 9 h 115"/>
                  <a:gd name="T6" fmla="*/ 46 w 120"/>
                  <a:gd name="T7" fmla="*/ 9 h 115"/>
                  <a:gd name="T8" fmla="*/ 44 w 120"/>
                  <a:gd name="T9" fmla="*/ 28 h 115"/>
                  <a:gd name="T10" fmla="*/ 81 w 120"/>
                  <a:gd name="T11" fmla="*/ 0 h 115"/>
                  <a:gd name="T12" fmla="*/ 86 w 120"/>
                  <a:gd name="T13" fmla="*/ 1 h 115"/>
                  <a:gd name="T14" fmla="*/ 78 w 120"/>
                  <a:gd name="T15" fmla="*/ 20 h 115"/>
                  <a:gd name="T16" fmla="*/ 104 w 120"/>
                  <a:gd name="T17" fmla="*/ 7 h 115"/>
                  <a:gd name="T18" fmla="*/ 107 w 120"/>
                  <a:gd name="T19" fmla="*/ 12 h 115"/>
                  <a:gd name="T20" fmla="*/ 97 w 120"/>
                  <a:gd name="T21" fmla="*/ 31 h 115"/>
                  <a:gd name="T22" fmla="*/ 112 w 120"/>
                  <a:gd name="T23" fmla="*/ 25 h 115"/>
                  <a:gd name="T24" fmla="*/ 119 w 120"/>
                  <a:gd name="T25" fmla="*/ 31 h 115"/>
                  <a:gd name="T26" fmla="*/ 99 w 120"/>
                  <a:gd name="T27" fmla="*/ 57 h 115"/>
                  <a:gd name="T28" fmla="*/ 83 w 120"/>
                  <a:gd name="T29" fmla="*/ 68 h 115"/>
                  <a:gd name="T30" fmla="*/ 68 w 120"/>
                  <a:gd name="T31" fmla="*/ 78 h 115"/>
                  <a:gd name="T32" fmla="*/ 20 w 120"/>
                  <a:gd name="T33" fmla="*/ 114 h 115"/>
                  <a:gd name="T34" fmla="*/ 0 w 120"/>
                  <a:gd name="T35" fmla="*/ 86 h 1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0"/>
                  <a:gd name="T55" fmla="*/ 0 h 115"/>
                  <a:gd name="T56" fmla="*/ 120 w 120"/>
                  <a:gd name="T57" fmla="*/ 115 h 11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0" h="115">
                    <a:moveTo>
                      <a:pt x="0" y="86"/>
                    </a:moveTo>
                    <a:lnTo>
                      <a:pt x="12" y="38"/>
                    </a:lnTo>
                    <a:lnTo>
                      <a:pt x="41" y="9"/>
                    </a:lnTo>
                    <a:lnTo>
                      <a:pt x="46" y="9"/>
                    </a:lnTo>
                    <a:lnTo>
                      <a:pt x="44" y="28"/>
                    </a:lnTo>
                    <a:lnTo>
                      <a:pt x="81" y="0"/>
                    </a:lnTo>
                    <a:lnTo>
                      <a:pt x="86" y="1"/>
                    </a:lnTo>
                    <a:lnTo>
                      <a:pt x="78" y="20"/>
                    </a:lnTo>
                    <a:lnTo>
                      <a:pt x="104" y="7"/>
                    </a:lnTo>
                    <a:lnTo>
                      <a:pt x="107" y="12"/>
                    </a:lnTo>
                    <a:lnTo>
                      <a:pt x="97" y="31"/>
                    </a:lnTo>
                    <a:lnTo>
                      <a:pt x="112" y="25"/>
                    </a:lnTo>
                    <a:lnTo>
                      <a:pt x="119" y="31"/>
                    </a:lnTo>
                    <a:lnTo>
                      <a:pt x="99" y="57"/>
                    </a:lnTo>
                    <a:lnTo>
                      <a:pt x="83" y="68"/>
                    </a:lnTo>
                    <a:lnTo>
                      <a:pt x="68" y="78"/>
                    </a:lnTo>
                    <a:lnTo>
                      <a:pt x="20" y="114"/>
                    </a:lnTo>
                    <a:lnTo>
                      <a:pt x="0" y="86"/>
                    </a:lnTo>
                  </a:path>
                </a:pathLst>
              </a:custGeom>
              <a:noFill/>
              <a:ln w="12700" cap="rnd">
                <a:solidFill>
                  <a:srgbClr val="000000"/>
                </a:solidFill>
                <a:round/>
                <a:headEnd type="none" w="sm" len="sm"/>
                <a:tailEnd type="none" w="sm" len="sm"/>
              </a:ln>
            </p:spPr>
            <p:txBody>
              <a:bodyPr/>
              <a:lstStyle/>
              <a:p>
                <a:endParaRPr lang="es-ES"/>
              </a:p>
            </p:txBody>
          </p:sp>
          <p:sp>
            <p:nvSpPr>
              <p:cNvPr id="108792" name="Freeform 253"/>
              <p:cNvSpPr>
                <a:spLocks/>
              </p:cNvSpPr>
              <p:nvPr/>
            </p:nvSpPr>
            <p:spPr bwMode="auto">
              <a:xfrm>
                <a:off x="3042" y="2839"/>
                <a:ext cx="471" cy="433"/>
              </a:xfrm>
              <a:custGeom>
                <a:avLst/>
                <a:gdLst>
                  <a:gd name="T0" fmla="*/ 184 w 471"/>
                  <a:gd name="T1" fmla="*/ 8 h 433"/>
                  <a:gd name="T2" fmla="*/ 285 w 471"/>
                  <a:gd name="T3" fmla="*/ 44 h 433"/>
                  <a:gd name="T4" fmla="*/ 308 w 471"/>
                  <a:gd name="T5" fmla="*/ 72 h 433"/>
                  <a:gd name="T6" fmla="*/ 322 w 471"/>
                  <a:gd name="T7" fmla="*/ 112 h 433"/>
                  <a:gd name="T8" fmla="*/ 332 w 471"/>
                  <a:gd name="T9" fmla="*/ 132 h 433"/>
                  <a:gd name="T10" fmla="*/ 337 w 471"/>
                  <a:gd name="T11" fmla="*/ 161 h 433"/>
                  <a:gd name="T12" fmla="*/ 353 w 471"/>
                  <a:gd name="T13" fmla="*/ 190 h 433"/>
                  <a:gd name="T14" fmla="*/ 383 w 471"/>
                  <a:gd name="T15" fmla="*/ 161 h 433"/>
                  <a:gd name="T16" fmla="*/ 403 w 471"/>
                  <a:gd name="T17" fmla="*/ 142 h 433"/>
                  <a:gd name="T18" fmla="*/ 427 w 471"/>
                  <a:gd name="T19" fmla="*/ 129 h 433"/>
                  <a:gd name="T20" fmla="*/ 431 w 471"/>
                  <a:gd name="T21" fmla="*/ 113 h 433"/>
                  <a:gd name="T22" fmla="*/ 470 w 471"/>
                  <a:gd name="T23" fmla="*/ 148 h 433"/>
                  <a:gd name="T24" fmla="*/ 447 w 471"/>
                  <a:gd name="T25" fmla="*/ 185 h 433"/>
                  <a:gd name="T26" fmla="*/ 361 w 471"/>
                  <a:gd name="T27" fmla="*/ 301 h 433"/>
                  <a:gd name="T28" fmla="*/ 314 w 471"/>
                  <a:gd name="T29" fmla="*/ 309 h 433"/>
                  <a:gd name="T30" fmla="*/ 274 w 471"/>
                  <a:gd name="T31" fmla="*/ 254 h 433"/>
                  <a:gd name="T32" fmla="*/ 277 w 471"/>
                  <a:gd name="T33" fmla="*/ 346 h 433"/>
                  <a:gd name="T34" fmla="*/ 290 w 471"/>
                  <a:gd name="T35" fmla="*/ 362 h 433"/>
                  <a:gd name="T36" fmla="*/ 261 w 471"/>
                  <a:gd name="T37" fmla="*/ 402 h 433"/>
                  <a:gd name="T38" fmla="*/ 197 w 471"/>
                  <a:gd name="T39" fmla="*/ 424 h 433"/>
                  <a:gd name="T40" fmla="*/ 137 w 471"/>
                  <a:gd name="T41" fmla="*/ 426 h 433"/>
                  <a:gd name="T42" fmla="*/ 81 w 471"/>
                  <a:gd name="T43" fmla="*/ 432 h 433"/>
                  <a:gd name="T44" fmla="*/ 47 w 471"/>
                  <a:gd name="T45" fmla="*/ 424 h 433"/>
                  <a:gd name="T46" fmla="*/ 20 w 471"/>
                  <a:gd name="T47" fmla="*/ 408 h 433"/>
                  <a:gd name="T48" fmla="*/ 5 w 471"/>
                  <a:gd name="T49" fmla="*/ 402 h 433"/>
                  <a:gd name="T50" fmla="*/ 18 w 471"/>
                  <a:gd name="T51" fmla="*/ 325 h 433"/>
                  <a:gd name="T52" fmla="*/ 0 w 471"/>
                  <a:gd name="T53" fmla="*/ 309 h 433"/>
                  <a:gd name="T54" fmla="*/ 7 w 471"/>
                  <a:gd name="T55" fmla="*/ 254 h 433"/>
                  <a:gd name="T56" fmla="*/ 7 w 471"/>
                  <a:gd name="T57" fmla="*/ 195 h 433"/>
                  <a:gd name="T58" fmla="*/ 23 w 471"/>
                  <a:gd name="T59" fmla="*/ 124 h 433"/>
                  <a:gd name="T60" fmla="*/ 20 w 471"/>
                  <a:gd name="T61" fmla="*/ 80 h 433"/>
                  <a:gd name="T62" fmla="*/ 39 w 471"/>
                  <a:gd name="T63" fmla="*/ 26 h 433"/>
                  <a:gd name="T64" fmla="*/ 71 w 471"/>
                  <a:gd name="T65" fmla="*/ 0 h 433"/>
                  <a:gd name="T66" fmla="*/ 131 w 471"/>
                  <a:gd name="T67" fmla="*/ 2 h 433"/>
                  <a:gd name="T68" fmla="*/ 179 w 471"/>
                  <a:gd name="T69" fmla="*/ 10 h 433"/>
                  <a:gd name="T70" fmla="*/ 184 w 471"/>
                  <a:gd name="T71" fmla="*/ 8 h 43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71"/>
                  <a:gd name="T109" fmla="*/ 0 h 433"/>
                  <a:gd name="T110" fmla="*/ 471 w 471"/>
                  <a:gd name="T111" fmla="*/ 433 h 43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71" h="433">
                    <a:moveTo>
                      <a:pt x="184" y="8"/>
                    </a:moveTo>
                    <a:lnTo>
                      <a:pt x="285" y="44"/>
                    </a:lnTo>
                    <a:lnTo>
                      <a:pt x="308" y="72"/>
                    </a:lnTo>
                    <a:lnTo>
                      <a:pt x="322" y="112"/>
                    </a:lnTo>
                    <a:lnTo>
                      <a:pt x="332" y="132"/>
                    </a:lnTo>
                    <a:lnTo>
                      <a:pt x="337" y="161"/>
                    </a:lnTo>
                    <a:lnTo>
                      <a:pt x="353" y="190"/>
                    </a:lnTo>
                    <a:lnTo>
                      <a:pt x="383" y="161"/>
                    </a:lnTo>
                    <a:lnTo>
                      <a:pt x="403" y="142"/>
                    </a:lnTo>
                    <a:lnTo>
                      <a:pt x="427" y="129"/>
                    </a:lnTo>
                    <a:lnTo>
                      <a:pt x="431" y="113"/>
                    </a:lnTo>
                    <a:lnTo>
                      <a:pt x="470" y="148"/>
                    </a:lnTo>
                    <a:lnTo>
                      <a:pt x="447" y="185"/>
                    </a:lnTo>
                    <a:lnTo>
                      <a:pt x="361" y="301"/>
                    </a:lnTo>
                    <a:lnTo>
                      <a:pt x="314" y="309"/>
                    </a:lnTo>
                    <a:lnTo>
                      <a:pt x="274" y="254"/>
                    </a:lnTo>
                    <a:lnTo>
                      <a:pt x="277" y="346"/>
                    </a:lnTo>
                    <a:lnTo>
                      <a:pt x="290" y="362"/>
                    </a:lnTo>
                    <a:lnTo>
                      <a:pt x="261" y="402"/>
                    </a:lnTo>
                    <a:lnTo>
                      <a:pt x="197" y="424"/>
                    </a:lnTo>
                    <a:lnTo>
                      <a:pt x="137" y="426"/>
                    </a:lnTo>
                    <a:lnTo>
                      <a:pt x="81" y="432"/>
                    </a:lnTo>
                    <a:lnTo>
                      <a:pt x="47" y="424"/>
                    </a:lnTo>
                    <a:lnTo>
                      <a:pt x="20" y="408"/>
                    </a:lnTo>
                    <a:lnTo>
                      <a:pt x="5" y="402"/>
                    </a:lnTo>
                    <a:lnTo>
                      <a:pt x="18" y="325"/>
                    </a:lnTo>
                    <a:lnTo>
                      <a:pt x="0" y="309"/>
                    </a:lnTo>
                    <a:lnTo>
                      <a:pt x="7" y="254"/>
                    </a:lnTo>
                    <a:lnTo>
                      <a:pt x="7" y="195"/>
                    </a:lnTo>
                    <a:lnTo>
                      <a:pt x="23" y="124"/>
                    </a:lnTo>
                    <a:lnTo>
                      <a:pt x="20" y="80"/>
                    </a:lnTo>
                    <a:lnTo>
                      <a:pt x="39" y="26"/>
                    </a:lnTo>
                    <a:lnTo>
                      <a:pt x="71" y="0"/>
                    </a:lnTo>
                    <a:lnTo>
                      <a:pt x="131" y="2"/>
                    </a:lnTo>
                    <a:lnTo>
                      <a:pt x="179" y="10"/>
                    </a:lnTo>
                    <a:lnTo>
                      <a:pt x="184" y="8"/>
                    </a:lnTo>
                  </a:path>
                </a:pathLst>
              </a:custGeom>
              <a:solidFill>
                <a:srgbClr val="888888"/>
              </a:solidFill>
              <a:ln w="12700" cap="rnd">
                <a:solidFill>
                  <a:srgbClr val="000000"/>
                </a:solidFill>
                <a:round/>
                <a:headEnd type="none" w="sm" len="sm"/>
                <a:tailEnd type="none" w="sm" len="sm"/>
              </a:ln>
            </p:spPr>
            <p:txBody>
              <a:bodyPr/>
              <a:lstStyle/>
              <a:p>
                <a:endParaRPr lang="es-ES"/>
              </a:p>
            </p:txBody>
          </p:sp>
          <p:sp>
            <p:nvSpPr>
              <p:cNvPr id="108793" name="Freeform 254"/>
              <p:cNvSpPr>
                <a:spLocks/>
              </p:cNvSpPr>
              <p:nvPr/>
            </p:nvSpPr>
            <p:spPr bwMode="auto">
              <a:xfrm>
                <a:off x="3042" y="2839"/>
                <a:ext cx="471" cy="433"/>
              </a:xfrm>
              <a:custGeom>
                <a:avLst/>
                <a:gdLst>
                  <a:gd name="T0" fmla="*/ 184 w 471"/>
                  <a:gd name="T1" fmla="*/ 8 h 433"/>
                  <a:gd name="T2" fmla="*/ 285 w 471"/>
                  <a:gd name="T3" fmla="*/ 44 h 433"/>
                  <a:gd name="T4" fmla="*/ 308 w 471"/>
                  <a:gd name="T5" fmla="*/ 72 h 433"/>
                  <a:gd name="T6" fmla="*/ 322 w 471"/>
                  <a:gd name="T7" fmla="*/ 112 h 433"/>
                  <a:gd name="T8" fmla="*/ 332 w 471"/>
                  <a:gd name="T9" fmla="*/ 132 h 433"/>
                  <a:gd name="T10" fmla="*/ 337 w 471"/>
                  <a:gd name="T11" fmla="*/ 161 h 433"/>
                  <a:gd name="T12" fmla="*/ 353 w 471"/>
                  <a:gd name="T13" fmla="*/ 190 h 433"/>
                  <a:gd name="T14" fmla="*/ 383 w 471"/>
                  <a:gd name="T15" fmla="*/ 161 h 433"/>
                  <a:gd name="T16" fmla="*/ 403 w 471"/>
                  <a:gd name="T17" fmla="*/ 142 h 433"/>
                  <a:gd name="T18" fmla="*/ 427 w 471"/>
                  <a:gd name="T19" fmla="*/ 129 h 433"/>
                  <a:gd name="T20" fmla="*/ 431 w 471"/>
                  <a:gd name="T21" fmla="*/ 113 h 433"/>
                  <a:gd name="T22" fmla="*/ 470 w 471"/>
                  <a:gd name="T23" fmla="*/ 148 h 433"/>
                  <a:gd name="T24" fmla="*/ 447 w 471"/>
                  <a:gd name="T25" fmla="*/ 185 h 433"/>
                  <a:gd name="T26" fmla="*/ 361 w 471"/>
                  <a:gd name="T27" fmla="*/ 301 h 433"/>
                  <a:gd name="T28" fmla="*/ 314 w 471"/>
                  <a:gd name="T29" fmla="*/ 309 h 433"/>
                  <a:gd name="T30" fmla="*/ 274 w 471"/>
                  <a:gd name="T31" fmla="*/ 254 h 433"/>
                  <a:gd name="T32" fmla="*/ 277 w 471"/>
                  <a:gd name="T33" fmla="*/ 346 h 433"/>
                  <a:gd name="T34" fmla="*/ 290 w 471"/>
                  <a:gd name="T35" fmla="*/ 362 h 433"/>
                  <a:gd name="T36" fmla="*/ 261 w 471"/>
                  <a:gd name="T37" fmla="*/ 402 h 433"/>
                  <a:gd name="T38" fmla="*/ 197 w 471"/>
                  <a:gd name="T39" fmla="*/ 424 h 433"/>
                  <a:gd name="T40" fmla="*/ 137 w 471"/>
                  <a:gd name="T41" fmla="*/ 426 h 433"/>
                  <a:gd name="T42" fmla="*/ 81 w 471"/>
                  <a:gd name="T43" fmla="*/ 432 h 433"/>
                  <a:gd name="T44" fmla="*/ 47 w 471"/>
                  <a:gd name="T45" fmla="*/ 424 h 433"/>
                  <a:gd name="T46" fmla="*/ 20 w 471"/>
                  <a:gd name="T47" fmla="*/ 408 h 433"/>
                  <a:gd name="T48" fmla="*/ 5 w 471"/>
                  <a:gd name="T49" fmla="*/ 402 h 433"/>
                  <a:gd name="T50" fmla="*/ 18 w 471"/>
                  <a:gd name="T51" fmla="*/ 325 h 433"/>
                  <a:gd name="T52" fmla="*/ 0 w 471"/>
                  <a:gd name="T53" fmla="*/ 309 h 433"/>
                  <a:gd name="T54" fmla="*/ 7 w 471"/>
                  <a:gd name="T55" fmla="*/ 254 h 433"/>
                  <a:gd name="T56" fmla="*/ 7 w 471"/>
                  <a:gd name="T57" fmla="*/ 195 h 433"/>
                  <a:gd name="T58" fmla="*/ 23 w 471"/>
                  <a:gd name="T59" fmla="*/ 124 h 433"/>
                  <a:gd name="T60" fmla="*/ 20 w 471"/>
                  <a:gd name="T61" fmla="*/ 80 h 433"/>
                  <a:gd name="T62" fmla="*/ 39 w 471"/>
                  <a:gd name="T63" fmla="*/ 26 h 433"/>
                  <a:gd name="T64" fmla="*/ 71 w 471"/>
                  <a:gd name="T65" fmla="*/ 0 h 433"/>
                  <a:gd name="T66" fmla="*/ 131 w 471"/>
                  <a:gd name="T67" fmla="*/ 2 h 433"/>
                  <a:gd name="T68" fmla="*/ 179 w 471"/>
                  <a:gd name="T69" fmla="*/ 10 h 4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71"/>
                  <a:gd name="T106" fmla="*/ 0 h 433"/>
                  <a:gd name="T107" fmla="*/ 471 w 471"/>
                  <a:gd name="T108" fmla="*/ 433 h 4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71" h="433">
                    <a:moveTo>
                      <a:pt x="184" y="8"/>
                    </a:moveTo>
                    <a:lnTo>
                      <a:pt x="285" y="44"/>
                    </a:lnTo>
                    <a:lnTo>
                      <a:pt x="308" y="72"/>
                    </a:lnTo>
                    <a:lnTo>
                      <a:pt x="322" y="112"/>
                    </a:lnTo>
                    <a:lnTo>
                      <a:pt x="332" y="132"/>
                    </a:lnTo>
                    <a:lnTo>
                      <a:pt x="337" y="161"/>
                    </a:lnTo>
                    <a:lnTo>
                      <a:pt x="353" y="190"/>
                    </a:lnTo>
                    <a:lnTo>
                      <a:pt x="383" y="161"/>
                    </a:lnTo>
                    <a:lnTo>
                      <a:pt x="403" y="142"/>
                    </a:lnTo>
                    <a:lnTo>
                      <a:pt x="427" y="129"/>
                    </a:lnTo>
                    <a:lnTo>
                      <a:pt x="431" y="113"/>
                    </a:lnTo>
                    <a:lnTo>
                      <a:pt x="470" y="148"/>
                    </a:lnTo>
                    <a:lnTo>
                      <a:pt x="447" y="185"/>
                    </a:lnTo>
                    <a:lnTo>
                      <a:pt x="361" y="301"/>
                    </a:lnTo>
                    <a:lnTo>
                      <a:pt x="314" y="309"/>
                    </a:lnTo>
                    <a:lnTo>
                      <a:pt x="274" y="254"/>
                    </a:lnTo>
                    <a:lnTo>
                      <a:pt x="277" y="346"/>
                    </a:lnTo>
                    <a:lnTo>
                      <a:pt x="290" y="362"/>
                    </a:lnTo>
                    <a:lnTo>
                      <a:pt x="261" y="402"/>
                    </a:lnTo>
                    <a:lnTo>
                      <a:pt x="197" y="424"/>
                    </a:lnTo>
                    <a:lnTo>
                      <a:pt x="137" y="426"/>
                    </a:lnTo>
                    <a:lnTo>
                      <a:pt x="81" y="432"/>
                    </a:lnTo>
                    <a:lnTo>
                      <a:pt x="47" y="424"/>
                    </a:lnTo>
                    <a:lnTo>
                      <a:pt x="20" y="408"/>
                    </a:lnTo>
                    <a:lnTo>
                      <a:pt x="5" y="402"/>
                    </a:lnTo>
                    <a:lnTo>
                      <a:pt x="18" y="325"/>
                    </a:lnTo>
                    <a:lnTo>
                      <a:pt x="0" y="309"/>
                    </a:lnTo>
                    <a:lnTo>
                      <a:pt x="7" y="254"/>
                    </a:lnTo>
                    <a:lnTo>
                      <a:pt x="7" y="195"/>
                    </a:lnTo>
                    <a:lnTo>
                      <a:pt x="23" y="124"/>
                    </a:lnTo>
                    <a:lnTo>
                      <a:pt x="20" y="80"/>
                    </a:lnTo>
                    <a:lnTo>
                      <a:pt x="39" y="26"/>
                    </a:lnTo>
                    <a:lnTo>
                      <a:pt x="71" y="0"/>
                    </a:lnTo>
                    <a:lnTo>
                      <a:pt x="131" y="2"/>
                    </a:lnTo>
                    <a:lnTo>
                      <a:pt x="179" y="10"/>
                    </a:lnTo>
                  </a:path>
                </a:pathLst>
              </a:custGeom>
              <a:noFill/>
              <a:ln w="12700" cap="rnd">
                <a:solidFill>
                  <a:srgbClr val="000000"/>
                </a:solidFill>
                <a:round/>
                <a:headEnd type="none" w="sm" len="sm"/>
                <a:tailEnd type="none" w="sm" len="sm"/>
              </a:ln>
            </p:spPr>
            <p:txBody>
              <a:bodyPr/>
              <a:lstStyle/>
              <a:p>
                <a:endParaRPr lang="es-ES"/>
              </a:p>
            </p:txBody>
          </p:sp>
          <p:sp>
            <p:nvSpPr>
              <p:cNvPr id="108794" name="Freeform 255"/>
              <p:cNvSpPr>
                <a:spLocks/>
              </p:cNvSpPr>
              <p:nvPr/>
            </p:nvSpPr>
            <p:spPr bwMode="auto">
              <a:xfrm>
                <a:off x="3064" y="3287"/>
                <a:ext cx="368" cy="104"/>
              </a:xfrm>
              <a:custGeom>
                <a:avLst/>
                <a:gdLst>
                  <a:gd name="T0" fmla="*/ 367 w 368"/>
                  <a:gd name="T1" fmla="*/ 8 h 104"/>
                  <a:gd name="T2" fmla="*/ 363 w 368"/>
                  <a:gd name="T3" fmla="*/ 41 h 104"/>
                  <a:gd name="T4" fmla="*/ 328 w 368"/>
                  <a:gd name="T5" fmla="*/ 57 h 104"/>
                  <a:gd name="T6" fmla="*/ 240 w 368"/>
                  <a:gd name="T7" fmla="*/ 83 h 104"/>
                  <a:gd name="T8" fmla="*/ 149 w 368"/>
                  <a:gd name="T9" fmla="*/ 103 h 104"/>
                  <a:gd name="T10" fmla="*/ 50 w 368"/>
                  <a:gd name="T11" fmla="*/ 97 h 104"/>
                  <a:gd name="T12" fmla="*/ 17 w 368"/>
                  <a:gd name="T13" fmla="*/ 80 h 104"/>
                  <a:gd name="T14" fmla="*/ 0 w 368"/>
                  <a:gd name="T15" fmla="*/ 48 h 104"/>
                  <a:gd name="T16" fmla="*/ 6 w 368"/>
                  <a:gd name="T17" fmla="*/ 33 h 104"/>
                  <a:gd name="T18" fmla="*/ 70 w 368"/>
                  <a:gd name="T19" fmla="*/ 50 h 104"/>
                  <a:gd name="T20" fmla="*/ 185 w 368"/>
                  <a:gd name="T21" fmla="*/ 41 h 104"/>
                  <a:gd name="T22" fmla="*/ 280 w 368"/>
                  <a:gd name="T23" fmla="*/ 18 h 104"/>
                  <a:gd name="T24" fmla="*/ 347 w 368"/>
                  <a:gd name="T25" fmla="*/ 0 h 104"/>
                  <a:gd name="T26" fmla="*/ 367 w 368"/>
                  <a:gd name="T27" fmla="*/ 8 h 1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68"/>
                  <a:gd name="T43" fmla="*/ 0 h 104"/>
                  <a:gd name="T44" fmla="*/ 368 w 368"/>
                  <a:gd name="T45" fmla="*/ 104 h 1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68" h="104">
                    <a:moveTo>
                      <a:pt x="367" y="8"/>
                    </a:moveTo>
                    <a:lnTo>
                      <a:pt x="363" y="41"/>
                    </a:lnTo>
                    <a:lnTo>
                      <a:pt x="328" y="57"/>
                    </a:lnTo>
                    <a:lnTo>
                      <a:pt x="240" y="83"/>
                    </a:lnTo>
                    <a:lnTo>
                      <a:pt x="149" y="103"/>
                    </a:lnTo>
                    <a:lnTo>
                      <a:pt x="50" y="97"/>
                    </a:lnTo>
                    <a:lnTo>
                      <a:pt x="17" y="80"/>
                    </a:lnTo>
                    <a:lnTo>
                      <a:pt x="0" y="48"/>
                    </a:lnTo>
                    <a:lnTo>
                      <a:pt x="6" y="33"/>
                    </a:lnTo>
                    <a:lnTo>
                      <a:pt x="70" y="50"/>
                    </a:lnTo>
                    <a:lnTo>
                      <a:pt x="185" y="41"/>
                    </a:lnTo>
                    <a:lnTo>
                      <a:pt x="280" y="18"/>
                    </a:lnTo>
                    <a:lnTo>
                      <a:pt x="347" y="0"/>
                    </a:lnTo>
                    <a:lnTo>
                      <a:pt x="367" y="8"/>
                    </a:lnTo>
                  </a:path>
                </a:pathLst>
              </a:custGeom>
              <a:solidFill>
                <a:srgbClr val="0078AA"/>
              </a:solidFill>
              <a:ln w="9525" cap="rnd">
                <a:noFill/>
                <a:round/>
                <a:headEnd type="none" w="sm" len="sm"/>
                <a:tailEnd type="none" w="sm" len="sm"/>
              </a:ln>
            </p:spPr>
            <p:txBody>
              <a:bodyPr/>
              <a:lstStyle/>
              <a:p>
                <a:endParaRPr lang="es-ES"/>
              </a:p>
            </p:txBody>
          </p:sp>
          <p:sp>
            <p:nvSpPr>
              <p:cNvPr id="108795" name="Freeform 256"/>
              <p:cNvSpPr>
                <a:spLocks/>
              </p:cNvSpPr>
              <p:nvPr/>
            </p:nvSpPr>
            <p:spPr bwMode="auto">
              <a:xfrm>
                <a:off x="3056" y="3287"/>
                <a:ext cx="376" cy="112"/>
              </a:xfrm>
              <a:custGeom>
                <a:avLst/>
                <a:gdLst>
                  <a:gd name="T0" fmla="*/ 375 w 376"/>
                  <a:gd name="T1" fmla="*/ 9 h 112"/>
                  <a:gd name="T2" fmla="*/ 371 w 376"/>
                  <a:gd name="T3" fmla="*/ 44 h 112"/>
                  <a:gd name="T4" fmla="*/ 334 w 376"/>
                  <a:gd name="T5" fmla="*/ 62 h 112"/>
                  <a:gd name="T6" fmla="*/ 244 w 376"/>
                  <a:gd name="T7" fmla="*/ 89 h 112"/>
                  <a:gd name="T8" fmla="*/ 152 w 376"/>
                  <a:gd name="T9" fmla="*/ 111 h 112"/>
                  <a:gd name="T10" fmla="*/ 51 w 376"/>
                  <a:gd name="T11" fmla="*/ 105 h 112"/>
                  <a:gd name="T12" fmla="*/ 17 w 376"/>
                  <a:gd name="T13" fmla="*/ 86 h 112"/>
                  <a:gd name="T14" fmla="*/ 0 w 376"/>
                  <a:gd name="T15" fmla="*/ 52 h 112"/>
                  <a:gd name="T16" fmla="*/ 6 w 376"/>
                  <a:gd name="T17" fmla="*/ 36 h 112"/>
                  <a:gd name="T18" fmla="*/ 72 w 376"/>
                  <a:gd name="T19" fmla="*/ 54 h 112"/>
                  <a:gd name="T20" fmla="*/ 189 w 376"/>
                  <a:gd name="T21" fmla="*/ 44 h 112"/>
                  <a:gd name="T22" fmla="*/ 286 w 376"/>
                  <a:gd name="T23" fmla="*/ 20 h 112"/>
                  <a:gd name="T24" fmla="*/ 355 w 376"/>
                  <a:gd name="T25" fmla="*/ 0 h 112"/>
                  <a:gd name="T26" fmla="*/ 375 w 376"/>
                  <a:gd name="T27" fmla="*/ 9 h 1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6"/>
                  <a:gd name="T43" fmla="*/ 0 h 112"/>
                  <a:gd name="T44" fmla="*/ 376 w 376"/>
                  <a:gd name="T45" fmla="*/ 112 h 1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6" h="112">
                    <a:moveTo>
                      <a:pt x="375" y="9"/>
                    </a:moveTo>
                    <a:lnTo>
                      <a:pt x="371" y="44"/>
                    </a:lnTo>
                    <a:lnTo>
                      <a:pt x="334" y="62"/>
                    </a:lnTo>
                    <a:lnTo>
                      <a:pt x="244" y="89"/>
                    </a:lnTo>
                    <a:lnTo>
                      <a:pt x="152" y="111"/>
                    </a:lnTo>
                    <a:lnTo>
                      <a:pt x="51" y="105"/>
                    </a:lnTo>
                    <a:lnTo>
                      <a:pt x="17" y="86"/>
                    </a:lnTo>
                    <a:lnTo>
                      <a:pt x="0" y="52"/>
                    </a:lnTo>
                    <a:lnTo>
                      <a:pt x="6" y="36"/>
                    </a:lnTo>
                    <a:lnTo>
                      <a:pt x="72" y="54"/>
                    </a:lnTo>
                    <a:lnTo>
                      <a:pt x="189" y="44"/>
                    </a:lnTo>
                    <a:lnTo>
                      <a:pt x="286" y="20"/>
                    </a:lnTo>
                    <a:lnTo>
                      <a:pt x="355" y="0"/>
                    </a:lnTo>
                    <a:lnTo>
                      <a:pt x="375" y="9"/>
                    </a:lnTo>
                  </a:path>
                </a:pathLst>
              </a:custGeom>
              <a:noFill/>
              <a:ln w="12700" cap="rnd">
                <a:solidFill>
                  <a:srgbClr val="000000"/>
                </a:solidFill>
                <a:round/>
                <a:headEnd type="none" w="sm" len="sm"/>
                <a:tailEnd type="none" w="sm" len="sm"/>
              </a:ln>
            </p:spPr>
            <p:txBody>
              <a:bodyPr/>
              <a:lstStyle/>
              <a:p>
                <a:endParaRPr lang="es-ES"/>
              </a:p>
            </p:txBody>
          </p:sp>
          <p:sp>
            <p:nvSpPr>
              <p:cNvPr id="108796" name="Freeform 257"/>
              <p:cNvSpPr>
                <a:spLocks/>
              </p:cNvSpPr>
              <p:nvPr/>
            </p:nvSpPr>
            <p:spPr bwMode="auto">
              <a:xfrm>
                <a:off x="3087" y="3133"/>
                <a:ext cx="115" cy="271"/>
              </a:xfrm>
              <a:custGeom>
                <a:avLst/>
                <a:gdLst>
                  <a:gd name="T0" fmla="*/ 55 w 115"/>
                  <a:gd name="T1" fmla="*/ 13 h 271"/>
                  <a:gd name="T2" fmla="*/ 55 w 115"/>
                  <a:gd name="T3" fmla="*/ 177 h 271"/>
                  <a:gd name="T4" fmla="*/ 68 w 115"/>
                  <a:gd name="T5" fmla="*/ 247 h 271"/>
                  <a:gd name="T6" fmla="*/ 114 w 115"/>
                  <a:gd name="T7" fmla="*/ 267 h 271"/>
                  <a:gd name="T8" fmla="*/ 68 w 115"/>
                  <a:gd name="T9" fmla="*/ 270 h 271"/>
                  <a:gd name="T10" fmla="*/ 28 w 115"/>
                  <a:gd name="T11" fmla="*/ 267 h 271"/>
                  <a:gd name="T12" fmla="*/ 7 w 115"/>
                  <a:gd name="T13" fmla="*/ 239 h 271"/>
                  <a:gd name="T14" fmla="*/ 0 w 115"/>
                  <a:gd name="T15" fmla="*/ 185 h 271"/>
                  <a:gd name="T16" fmla="*/ 0 w 115"/>
                  <a:gd name="T17" fmla="*/ 129 h 271"/>
                  <a:gd name="T18" fmla="*/ 0 w 115"/>
                  <a:gd name="T19" fmla="*/ 65 h 271"/>
                  <a:gd name="T20" fmla="*/ 7 w 115"/>
                  <a:gd name="T21" fmla="*/ 0 h 271"/>
                  <a:gd name="T22" fmla="*/ 55 w 115"/>
                  <a:gd name="T23" fmla="*/ 13 h 2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5"/>
                  <a:gd name="T37" fmla="*/ 0 h 271"/>
                  <a:gd name="T38" fmla="*/ 115 w 115"/>
                  <a:gd name="T39" fmla="*/ 271 h 27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5" h="271">
                    <a:moveTo>
                      <a:pt x="55" y="13"/>
                    </a:moveTo>
                    <a:lnTo>
                      <a:pt x="55" y="177"/>
                    </a:lnTo>
                    <a:lnTo>
                      <a:pt x="68" y="247"/>
                    </a:lnTo>
                    <a:lnTo>
                      <a:pt x="114" y="267"/>
                    </a:lnTo>
                    <a:lnTo>
                      <a:pt x="68" y="270"/>
                    </a:lnTo>
                    <a:lnTo>
                      <a:pt x="28" y="267"/>
                    </a:lnTo>
                    <a:lnTo>
                      <a:pt x="7" y="239"/>
                    </a:lnTo>
                    <a:lnTo>
                      <a:pt x="0" y="185"/>
                    </a:lnTo>
                    <a:lnTo>
                      <a:pt x="0" y="129"/>
                    </a:lnTo>
                    <a:lnTo>
                      <a:pt x="0" y="65"/>
                    </a:lnTo>
                    <a:lnTo>
                      <a:pt x="7" y="0"/>
                    </a:lnTo>
                    <a:lnTo>
                      <a:pt x="55" y="13"/>
                    </a:lnTo>
                  </a:path>
                </a:pathLst>
              </a:custGeom>
              <a:solidFill>
                <a:srgbClr val="AAAAAA"/>
              </a:solidFill>
              <a:ln w="12700" cap="rnd">
                <a:solidFill>
                  <a:srgbClr val="000000"/>
                </a:solidFill>
                <a:round/>
                <a:headEnd type="none" w="sm" len="sm"/>
                <a:tailEnd type="none" w="sm" len="sm"/>
              </a:ln>
            </p:spPr>
            <p:txBody>
              <a:bodyPr/>
              <a:lstStyle/>
              <a:p>
                <a:endParaRPr lang="es-ES"/>
              </a:p>
            </p:txBody>
          </p:sp>
          <p:sp>
            <p:nvSpPr>
              <p:cNvPr id="108797" name="Freeform 258"/>
              <p:cNvSpPr>
                <a:spLocks/>
              </p:cNvSpPr>
              <p:nvPr/>
            </p:nvSpPr>
            <p:spPr bwMode="auto">
              <a:xfrm>
                <a:off x="3087" y="3133"/>
                <a:ext cx="115" cy="271"/>
              </a:xfrm>
              <a:custGeom>
                <a:avLst/>
                <a:gdLst>
                  <a:gd name="T0" fmla="*/ 55 w 115"/>
                  <a:gd name="T1" fmla="*/ 13 h 271"/>
                  <a:gd name="T2" fmla="*/ 55 w 115"/>
                  <a:gd name="T3" fmla="*/ 177 h 271"/>
                  <a:gd name="T4" fmla="*/ 68 w 115"/>
                  <a:gd name="T5" fmla="*/ 247 h 271"/>
                  <a:gd name="T6" fmla="*/ 114 w 115"/>
                  <a:gd name="T7" fmla="*/ 267 h 271"/>
                  <a:gd name="T8" fmla="*/ 68 w 115"/>
                  <a:gd name="T9" fmla="*/ 270 h 271"/>
                  <a:gd name="T10" fmla="*/ 28 w 115"/>
                  <a:gd name="T11" fmla="*/ 267 h 271"/>
                  <a:gd name="T12" fmla="*/ 7 w 115"/>
                  <a:gd name="T13" fmla="*/ 239 h 271"/>
                  <a:gd name="T14" fmla="*/ 0 w 115"/>
                  <a:gd name="T15" fmla="*/ 185 h 271"/>
                  <a:gd name="T16" fmla="*/ 0 w 115"/>
                  <a:gd name="T17" fmla="*/ 129 h 271"/>
                  <a:gd name="T18" fmla="*/ 0 w 115"/>
                  <a:gd name="T19" fmla="*/ 65 h 271"/>
                  <a:gd name="T20" fmla="*/ 7 w 115"/>
                  <a:gd name="T21" fmla="*/ 0 h 2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5"/>
                  <a:gd name="T34" fmla="*/ 0 h 271"/>
                  <a:gd name="T35" fmla="*/ 115 w 115"/>
                  <a:gd name="T36" fmla="*/ 271 h 2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5" h="271">
                    <a:moveTo>
                      <a:pt x="55" y="13"/>
                    </a:moveTo>
                    <a:lnTo>
                      <a:pt x="55" y="177"/>
                    </a:lnTo>
                    <a:lnTo>
                      <a:pt x="68" y="247"/>
                    </a:lnTo>
                    <a:lnTo>
                      <a:pt x="114" y="267"/>
                    </a:lnTo>
                    <a:lnTo>
                      <a:pt x="68" y="270"/>
                    </a:lnTo>
                    <a:lnTo>
                      <a:pt x="28" y="267"/>
                    </a:lnTo>
                    <a:lnTo>
                      <a:pt x="7" y="239"/>
                    </a:lnTo>
                    <a:lnTo>
                      <a:pt x="0" y="185"/>
                    </a:lnTo>
                    <a:lnTo>
                      <a:pt x="0" y="129"/>
                    </a:lnTo>
                    <a:lnTo>
                      <a:pt x="0" y="65"/>
                    </a:lnTo>
                    <a:lnTo>
                      <a:pt x="7" y="0"/>
                    </a:lnTo>
                  </a:path>
                </a:pathLst>
              </a:custGeom>
              <a:noFill/>
              <a:ln w="12700" cap="rnd">
                <a:solidFill>
                  <a:srgbClr val="000000"/>
                </a:solidFill>
                <a:round/>
                <a:headEnd type="none" w="sm" len="sm"/>
                <a:tailEnd type="none" w="sm" len="sm"/>
              </a:ln>
            </p:spPr>
            <p:txBody>
              <a:bodyPr/>
              <a:lstStyle/>
              <a:p>
                <a:endParaRPr lang="es-ES"/>
              </a:p>
            </p:txBody>
          </p:sp>
          <p:sp>
            <p:nvSpPr>
              <p:cNvPr id="108798" name="Freeform 259"/>
              <p:cNvSpPr>
                <a:spLocks/>
              </p:cNvSpPr>
              <p:nvPr/>
            </p:nvSpPr>
            <p:spPr bwMode="auto">
              <a:xfrm>
                <a:off x="3024" y="2961"/>
                <a:ext cx="276" cy="216"/>
              </a:xfrm>
              <a:custGeom>
                <a:avLst/>
                <a:gdLst>
                  <a:gd name="T0" fmla="*/ 251 w 276"/>
                  <a:gd name="T1" fmla="*/ 27 h 216"/>
                  <a:gd name="T2" fmla="*/ 271 w 276"/>
                  <a:gd name="T3" fmla="*/ 50 h 216"/>
                  <a:gd name="T4" fmla="*/ 275 w 276"/>
                  <a:gd name="T5" fmla="*/ 56 h 216"/>
                  <a:gd name="T6" fmla="*/ 271 w 276"/>
                  <a:gd name="T7" fmla="*/ 129 h 216"/>
                  <a:gd name="T8" fmla="*/ 263 w 276"/>
                  <a:gd name="T9" fmla="*/ 185 h 216"/>
                  <a:gd name="T10" fmla="*/ 248 w 276"/>
                  <a:gd name="T11" fmla="*/ 203 h 216"/>
                  <a:gd name="T12" fmla="*/ 220 w 276"/>
                  <a:gd name="T13" fmla="*/ 215 h 216"/>
                  <a:gd name="T14" fmla="*/ 163 w 276"/>
                  <a:gd name="T15" fmla="*/ 215 h 216"/>
                  <a:gd name="T16" fmla="*/ 76 w 276"/>
                  <a:gd name="T17" fmla="*/ 203 h 216"/>
                  <a:gd name="T18" fmla="*/ 15 w 276"/>
                  <a:gd name="T19" fmla="*/ 185 h 216"/>
                  <a:gd name="T20" fmla="*/ 0 w 276"/>
                  <a:gd name="T21" fmla="*/ 140 h 216"/>
                  <a:gd name="T22" fmla="*/ 2 w 276"/>
                  <a:gd name="T23" fmla="*/ 78 h 216"/>
                  <a:gd name="T24" fmla="*/ 12 w 276"/>
                  <a:gd name="T25" fmla="*/ 27 h 216"/>
                  <a:gd name="T26" fmla="*/ 24 w 276"/>
                  <a:gd name="T27" fmla="*/ 8 h 216"/>
                  <a:gd name="T28" fmla="*/ 51 w 276"/>
                  <a:gd name="T29" fmla="*/ 0 h 216"/>
                  <a:gd name="T30" fmla="*/ 119 w 276"/>
                  <a:gd name="T31" fmla="*/ 12 h 216"/>
                  <a:gd name="T32" fmla="*/ 202 w 276"/>
                  <a:gd name="T33" fmla="*/ 22 h 216"/>
                  <a:gd name="T34" fmla="*/ 251 w 276"/>
                  <a:gd name="T35" fmla="*/ 27 h 2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76"/>
                  <a:gd name="T55" fmla="*/ 0 h 216"/>
                  <a:gd name="T56" fmla="*/ 276 w 276"/>
                  <a:gd name="T57" fmla="*/ 216 h 21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76" h="216">
                    <a:moveTo>
                      <a:pt x="251" y="27"/>
                    </a:moveTo>
                    <a:lnTo>
                      <a:pt x="271" y="50"/>
                    </a:lnTo>
                    <a:lnTo>
                      <a:pt x="275" y="56"/>
                    </a:lnTo>
                    <a:lnTo>
                      <a:pt x="271" y="129"/>
                    </a:lnTo>
                    <a:lnTo>
                      <a:pt x="263" y="185"/>
                    </a:lnTo>
                    <a:lnTo>
                      <a:pt x="248" y="203"/>
                    </a:lnTo>
                    <a:lnTo>
                      <a:pt x="220" y="215"/>
                    </a:lnTo>
                    <a:lnTo>
                      <a:pt x="163" y="215"/>
                    </a:lnTo>
                    <a:lnTo>
                      <a:pt x="76" y="203"/>
                    </a:lnTo>
                    <a:lnTo>
                      <a:pt x="15" y="185"/>
                    </a:lnTo>
                    <a:lnTo>
                      <a:pt x="0" y="140"/>
                    </a:lnTo>
                    <a:lnTo>
                      <a:pt x="2" y="78"/>
                    </a:lnTo>
                    <a:lnTo>
                      <a:pt x="12" y="27"/>
                    </a:lnTo>
                    <a:lnTo>
                      <a:pt x="24" y="8"/>
                    </a:lnTo>
                    <a:lnTo>
                      <a:pt x="51" y="0"/>
                    </a:lnTo>
                    <a:lnTo>
                      <a:pt x="119" y="12"/>
                    </a:lnTo>
                    <a:lnTo>
                      <a:pt x="202" y="22"/>
                    </a:lnTo>
                    <a:lnTo>
                      <a:pt x="251" y="27"/>
                    </a:lnTo>
                  </a:path>
                </a:pathLst>
              </a:custGeom>
              <a:solidFill>
                <a:srgbClr val="0078AA"/>
              </a:solidFill>
              <a:ln w="9525" cap="rnd">
                <a:noFill/>
                <a:round/>
                <a:headEnd type="none" w="sm" len="sm"/>
                <a:tailEnd type="none" w="sm" len="sm"/>
              </a:ln>
            </p:spPr>
            <p:txBody>
              <a:bodyPr/>
              <a:lstStyle/>
              <a:p>
                <a:endParaRPr lang="es-ES"/>
              </a:p>
            </p:txBody>
          </p:sp>
          <p:sp>
            <p:nvSpPr>
              <p:cNvPr id="108799" name="Freeform 260"/>
              <p:cNvSpPr>
                <a:spLocks/>
              </p:cNvSpPr>
              <p:nvPr/>
            </p:nvSpPr>
            <p:spPr bwMode="auto">
              <a:xfrm>
                <a:off x="3016" y="2961"/>
                <a:ext cx="284" cy="224"/>
              </a:xfrm>
              <a:custGeom>
                <a:avLst/>
                <a:gdLst>
                  <a:gd name="T0" fmla="*/ 259 w 284"/>
                  <a:gd name="T1" fmla="*/ 28 h 224"/>
                  <a:gd name="T2" fmla="*/ 279 w 284"/>
                  <a:gd name="T3" fmla="*/ 52 h 224"/>
                  <a:gd name="T4" fmla="*/ 283 w 284"/>
                  <a:gd name="T5" fmla="*/ 57 h 224"/>
                  <a:gd name="T6" fmla="*/ 279 w 284"/>
                  <a:gd name="T7" fmla="*/ 134 h 224"/>
                  <a:gd name="T8" fmla="*/ 271 w 284"/>
                  <a:gd name="T9" fmla="*/ 192 h 224"/>
                  <a:gd name="T10" fmla="*/ 255 w 284"/>
                  <a:gd name="T11" fmla="*/ 211 h 224"/>
                  <a:gd name="T12" fmla="*/ 227 w 284"/>
                  <a:gd name="T13" fmla="*/ 223 h 224"/>
                  <a:gd name="T14" fmla="*/ 168 w 284"/>
                  <a:gd name="T15" fmla="*/ 223 h 224"/>
                  <a:gd name="T16" fmla="*/ 78 w 284"/>
                  <a:gd name="T17" fmla="*/ 211 h 224"/>
                  <a:gd name="T18" fmla="*/ 15 w 284"/>
                  <a:gd name="T19" fmla="*/ 192 h 224"/>
                  <a:gd name="T20" fmla="*/ 0 w 284"/>
                  <a:gd name="T21" fmla="*/ 145 h 224"/>
                  <a:gd name="T22" fmla="*/ 2 w 284"/>
                  <a:gd name="T23" fmla="*/ 81 h 224"/>
                  <a:gd name="T24" fmla="*/ 12 w 284"/>
                  <a:gd name="T25" fmla="*/ 28 h 224"/>
                  <a:gd name="T26" fmla="*/ 25 w 284"/>
                  <a:gd name="T27" fmla="*/ 8 h 224"/>
                  <a:gd name="T28" fmla="*/ 52 w 284"/>
                  <a:gd name="T29" fmla="*/ 0 h 224"/>
                  <a:gd name="T30" fmla="*/ 123 w 284"/>
                  <a:gd name="T31" fmla="*/ 12 h 224"/>
                  <a:gd name="T32" fmla="*/ 208 w 284"/>
                  <a:gd name="T33" fmla="*/ 24 h 224"/>
                  <a:gd name="T34" fmla="*/ 259 w 284"/>
                  <a:gd name="T35" fmla="*/ 28 h 2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84"/>
                  <a:gd name="T55" fmla="*/ 0 h 224"/>
                  <a:gd name="T56" fmla="*/ 284 w 284"/>
                  <a:gd name="T57" fmla="*/ 224 h 22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84" h="224">
                    <a:moveTo>
                      <a:pt x="259" y="28"/>
                    </a:moveTo>
                    <a:lnTo>
                      <a:pt x="279" y="52"/>
                    </a:lnTo>
                    <a:lnTo>
                      <a:pt x="283" y="57"/>
                    </a:lnTo>
                    <a:lnTo>
                      <a:pt x="279" y="134"/>
                    </a:lnTo>
                    <a:lnTo>
                      <a:pt x="271" y="192"/>
                    </a:lnTo>
                    <a:lnTo>
                      <a:pt x="255" y="211"/>
                    </a:lnTo>
                    <a:lnTo>
                      <a:pt x="227" y="223"/>
                    </a:lnTo>
                    <a:lnTo>
                      <a:pt x="168" y="223"/>
                    </a:lnTo>
                    <a:lnTo>
                      <a:pt x="78" y="211"/>
                    </a:lnTo>
                    <a:lnTo>
                      <a:pt x="15" y="192"/>
                    </a:lnTo>
                    <a:lnTo>
                      <a:pt x="0" y="145"/>
                    </a:lnTo>
                    <a:lnTo>
                      <a:pt x="2" y="81"/>
                    </a:lnTo>
                    <a:lnTo>
                      <a:pt x="12" y="28"/>
                    </a:lnTo>
                    <a:lnTo>
                      <a:pt x="25" y="8"/>
                    </a:lnTo>
                    <a:lnTo>
                      <a:pt x="52" y="0"/>
                    </a:lnTo>
                    <a:lnTo>
                      <a:pt x="123" y="12"/>
                    </a:lnTo>
                    <a:lnTo>
                      <a:pt x="208" y="24"/>
                    </a:lnTo>
                    <a:lnTo>
                      <a:pt x="259" y="28"/>
                    </a:lnTo>
                  </a:path>
                </a:pathLst>
              </a:custGeom>
              <a:noFill/>
              <a:ln w="12700" cap="rnd">
                <a:solidFill>
                  <a:srgbClr val="000000"/>
                </a:solidFill>
                <a:round/>
                <a:headEnd type="none" w="sm" len="sm"/>
                <a:tailEnd type="none" w="sm" len="sm"/>
              </a:ln>
            </p:spPr>
            <p:txBody>
              <a:bodyPr/>
              <a:lstStyle/>
              <a:p>
                <a:endParaRPr lang="es-ES"/>
              </a:p>
            </p:txBody>
          </p:sp>
          <p:sp>
            <p:nvSpPr>
              <p:cNvPr id="108800" name="Freeform 261"/>
              <p:cNvSpPr>
                <a:spLocks/>
              </p:cNvSpPr>
              <p:nvPr/>
            </p:nvSpPr>
            <p:spPr bwMode="auto">
              <a:xfrm>
                <a:off x="3032" y="2572"/>
                <a:ext cx="347" cy="328"/>
              </a:xfrm>
              <a:custGeom>
                <a:avLst/>
                <a:gdLst>
                  <a:gd name="T0" fmla="*/ 247 w 347"/>
                  <a:gd name="T1" fmla="*/ 2 h 328"/>
                  <a:gd name="T2" fmla="*/ 176 w 347"/>
                  <a:gd name="T3" fmla="*/ 0 h 328"/>
                  <a:gd name="T4" fmla="*/ 115 w 347"/>
                  <a:gd name="T5" fmla="*/ 15 h 328"/>
                  <a:gd name="T6" fmla="*/ 86 w 347"/>
                  <a:gd name="T7" fmla="*/ 52 h 328"/>
                  <a:gd name="T8" fmla="*/ 67 w 347"/>
                  <a:gd name="T9" fmla="*/ 110 h 328"/>
                  <a:gd name="T10" fmla="*/ 52 w 347"/>
                  <a:gd name="T11" fmla="*/ 147 h 328"/>
                  <a:gd name="T12" fmla="*/ 54 w 347"/>
                  <a:gd name="T13" fmla="*/ 158 h 328"/>
                  <a:gd name="T14" fmla="*/ 44 w 347"/>
                  <a:gd name="T15" fmla="*/ 186 h 328"/>
                  <a:gd name="T16" fmla="*/ 52 w 347"/>
                  <a:gd name="T17" fmla="*/ 206 h 328"/>
                  <a:gd name="T18" fmla="*/ 44 w 347"/>
                  <a:gd name="T19" fmla="*/ 206 h 328"/>
                  <a:gd name="T20" fmla="*/ 41 w 347"/>
                  <a:gd name="T21" fmla="*/ 221 h 328"/>
                  <a:gd name="T22" fmla="*/ 38 w 347"/>
                  <a:gd name="T23" fmla="*/ 232 h 328"/>
                  <a:gd name="T24" fmla="*/ 33 w 347"/>
                  <a:gd name="T25" fmla="*/ 242 h 328"/>
                  <a:gd name="T26" fmla="*/ 28 w 347"/>
                  <a:gd name="T27" fmla="*/ 242 h 328"/>
                  <a:gd name="T28" fmla="*/ 28 w 347"/>
                  <a:gd name="T29" fmla="*/ 256 h 328"/>
                  <a:gd name="T30" fmla="*/ 9 w 347"/>
                  <a:gd name="T31" fmla="*/ 268 h 328"/>
                  <a:gd name="T32" fmla="*/ 4 w 347"/>
                  <a:gd name="T33" fmla="*/ 288 h 328"/>
                  <a:gd name="T34" fmla="*/ 20 w 347"/>
                  <a:gd name="T35" fmla="*/ 297 h 328"/>
                  <a:gd name="T36" fmla="*/ 0 w 347"/>
                  <a:gd name="T37" fmla="*/ 296 h 328"/>
                  <a:gd name="T38" fmla="*/ 15 w 347"/>
                  <a:gd name="T39" fmla="*/ 319 h 328"/>
                  <a:gd name="T40" fmla="*/ 49 w 347"/>
                  <a:gd name="T41" fmla="*/ 321 h 328"/>
                  <a:gd name="T42" fmla="*/ 102 w 347"/>
                  <a:gd name="T43" fmla="*/ 319 h 328"/>
                  <a:gd name="T44" fmla="*/ 99 w 347"/>
                  <a:gd name="T45" fmla="*/ 305 h 328"/>
                  <a:gd name="T46" fmla="*/ 129 w 347"/>
                  <a:gd name="T47" fmla="*/ 321 h 328"/>
                  <a:gd name="T48" fmla="*/ 123 w 347"/>
                  <a:gd name="T49" fmla="*/ 296 h 328"/>
                  <a:gd name="T50" fmla="*/ 141 w 347"/>
                  <a:gd name="T51" fmla="*/ 316 h 328"/>
                  <a:gd name="T52" fmla="*/ 157 w 347"/>
                  <a:gd name="T53" fmla="*/ 327 h 328"/>
                  <a:gd name="T54" fmla="*/ 181 w 347"/>
                  <a:gd name="T55" fmla="*/ 321 h 328"/>
                  <a:gd name="T56" fmla="*/ 199 w 347"/>
                  <a:gd name="T57" fmla="*/ 308 h 328"/>
                  <a:gd name="T58" fmla="*/ 213 w 347"/>
                  <a:gd name="T59" fmla="*/ 321 h 328"/>
                  <a:gd name="T60" fmla="*/ 229 w 347"/>
                  <a:gd name="T61" fmla="*/ 316 h 328"/>
                  <a:gd name="T62" fmla="*/ 229 w 347"/>
                  <a:gd name="T63" fmla="*/ 300 h 328"/>
                  <a:gd name="T64" fmla="*/ 242 w 347"/>
                  <a:gd name="T65" fmla="*/ 308 h 328"/>
                  <a:gd name="T66" fmla="*/ 271 w 347"/>
                  <a:gd name="T67" fmla="*/ 313 h 328"/>
                  <a:gd name="T68" fmla="*/ 258 w 347"/>
                  <a:gd name="T69" fmla="*/ 296 h 328"/>
                  <a:gd name="T70" fmla="*/ 284 w 347"/>
                  <a:gd name="T71" fmla="*/ 300 h 328"/>
                  <a:gd name="T72" fmla="*/ 318 w 347"/>
                  <a:gd name="T73" fmla="*/ 296 h 328"/>
                  <a:gd name="T74" fmla="*/ 332 w 347"/>
                  <a:gd name="T75" fmla="*/ 284 h 328"/>
                  <a:gd name="T76" fmla="*/ 346 w 347"/>
                  <a:gd name="T77" fmla="*/ 268 h 328"/>
                  <a:gd name="T78" fmla="*/ 334 w 347"/>
                  <a:gd name="T79" fmla="*/ 268 h 328"/>
                  <a:gd name="T80" fmla="*/ 332 w 347"/>
                  <a:gd name="T81" fmla="*/ 264 h 328"/>
                  <a:gd name="T82" fmla="*/ 334 w 347"/>
                  <a:gd name="T83" fmla="*/ 250 h 328"/>
                  <a:gd name="T84" fmla="*/ 322 w 347"/>
                  <a:gd name="T85" fmla="*/ 242 h 328"/>
                  <a:gd name="T86" fmla="*/ 310 w 347"/>
                  <a:gd name="T87" fmla="*/ 234 h 328"/>
                  <a:gd name="T88" fmla="*/ 318 w 347"/>
                  <a:gd name="T89" fmla="*/ 216 h 328"/>
                  <a:gd name="T90" fmla="*/ 302 w 347"/>
                  <a:gd name="T91" fmla="*/ 213 h 328"/>
                  <a:gd name="T92" fmla="*/ 292 w 347"/>
                  <a:gd name="T93" fmla="*/ 198 h 328"/>
                  <a:gd name="T94" fmla="*/ 295 w 347"/>
                  <a:gd name="T95" fmla="*/ 184 h 328"/>
                  <a:gd name="T96" fmla="*/ 284 w 347"/>
                  <a:gd name="T97" fmla="*/ 174 h 328"/>
                  <a:gd name="T98" fmla="*/ 298 w 347"/>
                  <a:gd name="T99" fmla="*/ 158 h 328"/>
                  <a:gd name="T100" fmla="*/ 287 w 347"/>
                  <a:gd name="T101" fmla="*/ 139 h 328"/>
                  <a:gd name="T102" fmla="*/ 287 w 347"/>
                  <a:gd name="T103" fmla="*/ 115 h 328"/>
                  <a:gd name="T104" fmla="*/ 279 w 347"/>
                  <a:gd name="T105" fmla="*/ 102 h 328"/>
                  <a:gd name="T106" fmla="*/ 284 w 347"/>
                  <a:gd name="T107" fmla="*/ 88 h 328"/>
                  <a:gd name="T108" fmla="*/ 279 w 347"/>
                  <a:gd name="T109" fmla="*/ 52 h 328"/>
                  <a:gd name="T110" fmla="*/ 271 w 347"/>
                  <a:gd name="T111" fmla="*/ 31 h 328"/>
                  <a:gd name="T112" fmla="*/ 266 w 347"/>
                  <a:gd name="T113" fmla="*/ 18 h 328"/>
                  <a:gd name="T114" fmla="*/ 236 w 347"/>
                  <a:gd name="T115" fmla="*/ 10 h 328"/>
                  <a:gd name="T116" fmla="*/ 247 w 347"/>
                  <a:gd name="T117" fmla="*/ 2 h 32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47"/>
                  <a:gd name="T178" fmla="*/ 0 h 328"/>
                  <a:gd name="T179" fmla="*/ 347 w 347"/>
                  <a:gd name="T180" fmla="*/ 328 h 32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47" h="328">
                    <a:moveTo>
                      <a:pt x="247" y="2"/>
                    </a:moveTo>
                    <a:lnTo>
                      <a:pt x="176" y="0"/>
                    </a:lnTo>
                    <a:lnTo>
                      <a:pt x="115" y="15"/>
                    </a:lnTo>
                    <a:lnTo>
                      <a:pt x="86" y="52"/>
                    </a:lnTo>
                    <a:lnTo>
                      <a:pt x="67" y="110"/>
                    </a:lnTo>
                    <a:lnTo>
                      <a:pt x="52" y="147"/>
                    </a:lnTo>
                    <a:lnTo>
                      <a:pt x="54" y="158"/>
                    </a:lnTo>
                    <a:lnTo>
                      <a:pt x="44" y="186"/>
                    </a:lnTo>
                    <a:lnTo>
                      <a:pt x="52" y="206"/>
                    </a:lnTo>
                    <a:lnTo>
                      <a:pt x="44" y="206"/>
                    </a:lnTo>
                    <a:lnTo>
                      <a:pt x="41" y="221"/>
                    </a:lnTo>
                    <a:lnTo>
                      <a:pt x="38" y="232"/>
                    </a:lnTo>
                    <a:lnTo>
                      <a:pt x="33" y="242"/>
                    </a:lnTo>
                    <a:lnTo>
                      <a:pt x="28" y="242"/>
                    </a:lnTo>
                    <a:lnTo>
                      <a:pt x="28" y="256"/>
                    </a:lnTo>
                    <a:lnTo>
                      <a:pt x="9" y="268"/>
                    </a:lnTo>
                    <a:lnTo>
                      <a:pt x="4" y="288"/>
                    </a:lnTo>
                    <a:lnTo>
                      <a:pt x="20" y="297"/>
                    </a:lnTo>
                    <a:lnTo>
                      <a:pt x="0" y="296"/>
                    </a:lnTo>
                    <a:lnTo>
                      <a:pt x="15" y="319"/>
                    </a:lnTo>
                    <a:lnTo>
                      <a:pt x="49" y="321"/>
                    </a:lnTo>
                    <a:lnTo>
                      <a:pt x="102" y="319"/>
                    </a:lnTo>
                    <a:lnTo>
                      <a:pt x="99" y="305"/>
                    </a:lnTo>
                    <a:lnTo>
                      <a:pt x="129" y="321"/>
                    </a:lnTo>
                    <a:lnTo>
                      <a:pt x="123" y="296"/>
                    </a:lnTo>
                    <a:lnTo>
                      <a:pt x="141" y="316"/>
                    </a:lnTo>
                    <a:lnTo>
                      <a:pt x="157" y="327"/>
                    </a:lnTo>
                    <a:lnTo>
                      <a:pt x="181" y="321"/>
                    </a:lnTo>
                    <a:lnTo>
                      <a:pt x="199" y="308"/>
                    </a:lnTo>
                    <a:lnTo>
                      <a:pt x="213" y="321"/>
                    </a:lnTo>
                    <a:lnTo>
                      <a:pt x="229" y="316"/>
                    </a:lnTo>
                    <a:lnTo>
                      <a:pt x="229" y="300"/>
                    </a:lnTo>
                    <a:lnTo>
                      <a:pt x="242" y="308"/>
                    </a:lnTo>
                    <a:lnTo>
                      <a:pt x="271" y="313"/>
                    </a:lnTo>
                    <a:lnTo>
                      <a:pt x="258" y="296"/>
                    </a:lnTo>
                    <a:lnTo>
                      <a:pt x="284" y="300"/>
                    </a:lnTo>
                    <a:lnTo>
                      <a:pt x="318" y="296"/>
                    </a:lnTo>
                    <a:lnTo>
                      <a:pt x="332" y="284"/>
                    </a:lnTo>
                    <a:lnTo>
                      <a:pt x="346" y="268"/>
                    </a:lnTo>
                    <a:lnTo>
                      <a:pt x="334" y="268"/>
                    </a:lnTo>
                    <a:lnTo>
                      <a:pt x="332" y="264"/>
                    </a:lnTo>
                    <a:lnTo>
                      <a:pt x="334" y="250"/>
                    </a:lnTo>
                    <a:lnTo>
                      <a:pt x="322" y="242"/>
                    </a:lnTo>
                    <a:lnTo>
                      <a:pt x="310" y="234"/>
                    </a:lnTo>
                    <a:lnTo>
                      <a:pt x="318" y="216"/>
                    </a:lnTo>
                    <a:lnTo>
                      <a:pt x="302" y="213"/>
                    </a:lnTo>
                    <a:lnTo>
                      <a:pt x="292" y="198"/>
                    </a:lnTo>
                    <a:lnTo>
                      <a:pt x="295" y="184"/>
                    </a:lnTo>
                    <a:lnTo>
                      <a:pt x="284" y="174"/>
                    </a:lnTo>
                    <a:lnTo>
                      <a:pt x="298" y="158"/>
                    </a:lnTo>
                    <a:lnTo>
                      <a:pt x="287" y="139"/>
                    </a:lnTo>
                    <a:lnTo>
                      <a:pt x="287" y="115"/>
                    </a:lnTo>
                    <a:lnTo>
                      <a:pt x="279" y="102"/>
                    </a:lnTo>
                    <a:lnTo>
                      <a:pt x="284" y="88"/>
                    </a:lnTo>
                    <a:lnTo>
                      <a:pt x="279" y="52"/>
                    </a:lnTo>
                    <a:lnTo>
                      <a:pt x="271" y="31"/>
                    </a:lnTo>
                    <a:lnTo>
                      <a:pt x="266" y="18"/>
                    </a:lnTo>
                    <a:lnTo>
                      <a:pt x="236" y="10"/>
                    </a:lnTo>
                    <a:lnTo>
                      <a:pt x="247" y="2"/>
                    </a:lnTo>
                  </a:path>
                </a:pathLst>
              </a:custGeom>
              <a:solidFill>
                <a:srgbClr val="802300"/>
              </a:solidFill>
              <a:ln w="12700" cap="rnd">
                <a:solidFill>
                  <a:srgbClr val="000000"/>
                </a:solidFill>
                <a:round/>
                <a:headEnd type="none" w="sm" len="sm"/>
                <a:tailEnd type="none" w="sm" len="sm"/>
              </a:ln>
            </p:spPr>
            <p:txBody>
              <a:bodyPr/>
              <a:lstStyle/>
              <a:p>
                <a:endParaRPr lang="es-ES"/>
              </a:p>
            </p:txBody>
          </p:sp>
        </p:grpSp>
      </p:grpSp>
      <p:pic>
        <p:nvPicPr>
          <p:cNvPr id="108562" name="Picture 262"/>
          <p:cNvPicPr>
            <a:picLocks noChangeArrowheads="1"/>
          </p:cNvPicPr>
          <p:nvPr/>
        </p:nvPicPr>
        <p:blipFill>
          <a:blip r:embed="rId3" cstate="print"/>
          <a:srcRect/>
          <a:stretch>
            <a:fillRect/>
          </a:stretch>
        </p:blipFill>
        <p:spPr bwMode="auto">
          <a:xfrm>
            <a:off x="5562600" y="2971800"/>
            <a:ext cx="1601788" cy="1143000"/>
          </a:xfrm>
          <a:prstGeom prst="rect">
            <a:avLst/>
          </a:prstGeom>
          <a:noFill/>
          <a:ln w="9525">
            <a:noFill/>
            <a:miter lim="800000"/>
            <a:headEnd/>
            <a:tailEnd/>
          </a:ln>
        </p:spPr>
      </p:pic>
      <p:pic>
        <p:nvPicPr>
          <p:cNvPr id="108563" name="Picture 263"/>
          <p:cNvPicPr>
            <a:picLocks noChangeArrowheads="1"/>
          </p:cNvPicPr>
          <p:nvPr/>
        </p:nvPicPr>
        <p:blipFill>
          <a:blip r:embed="rId4" cstate="print"/>
          <a:srcRect/>
          <a:stretch>
            <a:fillRect/>
          </a:stretch>
        </p:blipFill>
        <p:spPr bwMode="auto">
          <a:xfrm>
            <a:off x="4343400" y="3276600"/>
            <a:ext cx="547688" cy="492125"/>
          </a:xfrm>
          <a:prstGeom prst="rect">
            <a:avLst/>
          </a:prstGeom>
          <a:noFill/>
          <a:ln w="9525">
            <a:noFill/>
            <a:miter lim="800000"/>
            <a:headEnd/>
            <a:tailEnd/>
          </a:ln>
        </p:spPr>
      </p:pic>
      <p:sp>
        <p:nvSpPr>
          <p:cNvPr id="108564" name="Rectangle 264"/>
          <p:cNvSpPr>
            <a:spLocks noChangeArrowheads="1"/>
          </p:cNvSpPr>
          <p:nvPr/>
        </p:nvSpPr>
        <p:spPr bwMode="auto">
          <a:xfrm>
            <a:off x="4408488" y="3455988"/>
            <a:ext cx="328612" cy="227012"/>
          </a:xfrm>
          <a:prstGeom prst="rect">
            <a:avLst/>
          </a:prstGeom>
          <a:solidFill>
            <a:schemeClr val="hlink"/>
          </a:solidFill>
          <a:ln w="25400">
            <a:solidFill>
              <a:srgbClr val="B8AC70"/>
            </a:solidFill>
            <a:miter lim="800000"/>
            <a:headEnd/>
            <a:tailEnd/>
          </a:ln>
        </p:spPr>
        <p:txBody>
          <a:bodyPr wrap="none" anchor="ctr"/>
          <a:lstStyle/>
          <a:p>
            <a:pPr eaLnBrk="0" hangingPunct="0"/>
            <a:endParaRPr lang="es-ES"/>
          </a:p>
        </p:txBody>
      </p:sp>
      <p:sp>
        <p:nvSpPr>
          <p:cNvPr id="108565" name="Rectangle 265"/>
          <p:cNvSpPr>
            <a:spLocks noChangeArrowheads="1"/>
          </p:cNvSpPr>
          <p:nvPr/>
        </p:nvSpPr>
        <p:spPr bwMode="auto">
          <a:xfrm>
            <a:off x="4319588" y="3429000"/>
            <a:ext cx="557212" cy="349250"/>
          </a:xfrm>
          <a:prstGeom prst="rect">
            <a:avLst/>
          </a:prstGeom>
          <a:noFill/>
          <a:ln w="9525">
            <a:noFill/>
            <a:miter lim="800000"/>
            <a:headEnd/>
            <a:tailEnd/>
          </a:ln>
        </p:spPr>
        <p:txBody>
          <a:bodyPr wrap="none" lIns="103548" tIns="51774" rIns="103548" bIns="51774">
            <a:spAutoFit/>
          </a:bodyPr>
          <a:lstStyle/>
          <a:p>
            <a:pPr defTabSz="1028700" eaLnBrk="0" hangingPunct="0"/>
            <a:r>
              <a:rPr lang="es-ES" sz="1600" b="1" i="0">
                <a:solidFill>
                  <a:schemeClr val="bg1"/>
                </a:solidFill>
              </a:rPr>
              <a:t>GW</a:t>
            </a:r>
          </a:p>
        </p:txBody>
      </p:sp>
      <p:sp>
        <p:nvSpPr>
          <p:cNvPr id="108566" name="Text Box 266"/>
          <p:cNvSpPr txBox="1">
            <a:spLocks noChangeArrowheads="1"/>
          </p:cNvSpPr>
          <p:nvPr/>
        </p:nvSpPr>
        <p:spPr bwMode="auto">
          <a:xfrm>
            <a:off x="6019800" y="3336925"/>
            <a:ext cx="792163" cy="396875"/>
          </a:xfrm>
          <a:prstGeom prst="rect">
            <a:avLst/>
          </a:prstGeom>
          <a:noFill/>
          <a:ln w="9525">
            <a:noFill/>
            <a:miter lim="800000"/>
            <a:headEnd/>
            <a:tailEnd/>
          </a:ln>
        </p:spPr>
        <p:txBody>
          <a:bodyPr wrap="none">
            <a:spAutoFit/>
          </a:bodyPr>
          <a:lstStyle/>
          <a:p>
            <a:pPr algn="ctr" eaLnBrk="0" hangingPunct="0"/>
            <a:r>
              <a:rPr lang="es-ES_tradnl" sz="2000" i="0"/>
              <a:t>RDSI</a:t>
            </a:r>
            <a:endParaRPr lang="es-ES" sz="2000" i="0"/>
          </a:p>
        </p:txBody>
      </p:sp>
      <p:grpSp>
        <p:nvGrpSpPr>
          <p:cNvPr id="108567" name="Group 267"/>
          <p:cNvGrpSpPr>
            <a:grpSpLocks/>
          </p:cNvGrpSpPr>
          <p:nvPr/>
        </p:nvGrpSpPr>
        <p:grpSpPr bwMode="auto">
          <a:xfrm>
            <a:off x="6781800" y="4419600"/>
            <a:ext cx="739775" cy="769938"/>
            <a:chOff x="448" y="2454"/>
            <a:chExt cx="415" cy="432"/>
          </a:xfrm>
        </p:grpSpPr>
        <p:grpSp>
          <p:nvGrpSpPr>
            <p:cNvPr id="108759" name="Group 268"/>
            <p:cNvGrpSpPr>
              <a:grpSpLocks/>
            </p:cNvGrpSpPr>
            <p:nvPr/>
          </p:nvGrpSpPr>
          <p:grpSpPr bwMode="auto">
            <a:xfrm>
              <a:off x="448" y="2566"/>
              <a:ext cx="415" cy="320"/>
              <a:chOff x="448" y="2566"/>
              <a:chExt cx="415" cy="320"/>
            </a:xfrm>
          </p:grpSpPr>
          <p:sp>
            <p:nvSpPr>
              <p:cNvPr id="108769" name="Freeform 269"/>
              <p:cNvSpPr>
                <a:spLocks/>
              </p:cNvSpPr>
              <p:nvPr/>
            </p:nvSpPr>
            <p:spPr bwMode="auto">
              <a:xfrm>
                <a:off x="448" y="2848"/>
                <a:ext cx="409" cy="37"/>
              </a:xfrm>
              <a:custGeom>
                <a:avLst/>
                <a:gdLst>
                  <a:gd name="T0" fmla="*/ 408 w 409"/>
                  <a:gd name="T1" fmla="*/ 36 h 37"/>
                  <a:gd name="T2" fmla="*/ 363 w 409"/>
                  <a:gd name="T3" fmla="*/ 0 h 37"/>
                  <a:gd name="T4" fmla="*/ 0 w 409"/>
                  <a:gd name="T5" fmla="*/ 0 h 37"/>
                  <a:gd name="T6" fmla="*/ 38 w 409"/>
                  <a:gd name="T7" fmla="*/ 36 h 37"/>
                  <a:gd name="T8" fmla="*/ 408 w 409"/>
                  <a:gd name="T9" fmla="*/ 36 h 37"/>
                  <a:gd name="T10" fmla="*/ 0 60000 65536"/>
                  <a:gd name="T11" fmla="*/ 0 60000 65536"/>
                  <a:gd name="T12" fmla="*/ 0 60000 65536"/>
                  <a:gd name="T13" fmla="*/ 0 60000 65536"/>
                  <a:gd name="T14" fmla="*/ 0 60000 65536"/>
                  <a:gd name="T15" fmla="*/ 0 w 409"/>
                  <a:gd name="T16" fmla="*/ 0 h 37"/>
                  <a:gd name="T17" fmla="*/ 409 w 409"/>
                  <a:gd name="T18" fmla="*/ 37 h 37"/>
                </a:gdLst>
                <a:ahLst/>
                <a:cxnLst>
                  <a:cxn ang="T10">
                    <a:pos x="T0" y="T1"/>
                  </a:cxn>
                  <a:cxn ang="T11">
                    <a:pos x="T2" y="T3"/>
                  </a:cxn>
                  <a:cxn ang="T12">
                    <a:pos x="T4" y="T5"/>
                  </a:cxn>
                  <a:cxn ang="T13">
                    <a:pos x="T6" y="T7"/>
                  </a:cxn>
                  <a:cxn ang="T14">
                    <a:pos x="T8" y="T9"/>
                  </a:cxn>
                </a:cxnLst>
                <a:rect l="T15" t="T16" r="T17" b="T18"/>
                <a:pathLst>
                  <a:path w="409" h="37">
                    <a:moveTo>
                      <a:pt x="408" y="36"/>
                    </a:moveTo>
                    <a:lnTo>
                      <a:pt x="363" y="0"/>
                    </a:lnTo>
                    <a:lnTo>
                      <a:pt x="0" y="0"/>
                    </a:lnTo>
                    <a:lnTo>
                      <a:pt x="38" y="36"/>
                    </a:lnTo>
                    <a:lnTo>
                      <a:pt x="408" y="36"/>
                    </a:lnTo>
                  </a:path>
                </a:pathLst>
              </a:custGeom>
              <a:solidFill>
                <a:srgbClr val="000000"/>
              </a:solidFill>
              <a:ln w="9525" cap="rnd">
                <a:noFill/>
                <a:round/>
                <a:headEnd type="none" w="sm" len="sm"/>
                <a:tailEnd type="none" w="sm" len="sm"/>
              </a:ln>
            </p:spPr>
            <p:txBody>
              <a:bodyPr/>
              <a:lstStyle/>
              <a:p>
                <a:endParaRPr lang="es-ES"/>
              </a:p>
            </p:txBody>
          </p:sp>
          <p:sp>
            <p:nvSpPr>
              <p:cNvPr id="108770" name="Freeform 270"/>
              <p:cNvSpPr>
                <a:spLocks/>
              </p:cNvSpPr>
              <p:nvPr/>
            </p:nvSpPr>
            <p:spPr bwMode="auto">
              <a:xfrm>
                <a:off x="452" y="2846"/>
                <a:ext cx="411" cy="40"/>
              </a:xfrm>
              <a:custGeom>
                <a:avLst/>
                <a:gdLst>
                  <a:gd name="T0" fmla="*/ 410 w 411"/>
                  <a:gd name="T1" fmla="*/ 39 h 40"/>
                  <a:gd name="T2" fmla="*/ 365 w 411"/>
                  <a:gd name="T3" fmla="*/ 0 h 40"/>
                  <a:gd name="T4" fmla="*/ 0 w 411"/>
                  <a:gd name="T5" fmla="*/ 0 h 40"/>
                  <a:gd name="T6" fmla="*/ 39 w 411"/>
                  <a:gd name="T7" fmla="*/ 39 h 40"/>
                  <a:gd name="T8" fmla="*/ 410 w 411"/>
                  <a:gd name="T9" fmla="*/ 39 h 40"/>
                  <a:gd name="T10" fmla="*/ 0 60000 65536"/>
                  <a:gd name="T11" fmla="*/ 0 60000 65536"/>
                  <a:gd name="T12" fmla="*/ 0 60000 65536"/>
                  <a:gd name="T13" fmla="*/ 0 60000 65536"/>
                  <a:gd name="T14" fmla="*/ 0 60000 65536"/>
                  <a:gd name="T15" fmla="*/ 0 w 411"/>
                  <a:gd name="T16" fmla="*/ 0 h 40"/>
                  <a:gd name="T17" fmla="*/ 411 w 411"/>
                  <a:gd name="T18" fmla="*/ 40 h 40"/>
                </a:gdLst>
                <a:ahLst/>
                <a:cxnLst>
                  <a:cxn ang="T10">
                    <a:pos x="T0" y="T1"/>
                  </a:cxn>
                  <a:cxn ang="T11">
                    <a:pos x="T2" y="T3"/>
                  </a:cxn>
                  <a:cxn ang="T12">
                    <a:pos x="T4" y="T5"/>
                  </a:cxn>
                  <a:cxn ang="T13">
                    <a:pos x="T6" y="T7"/>
                  </a:cxn>
                  <a:cxn ang="T14">
                    <a:pos x="T8" y="T9"/>
                  </a:cxn>
                </a:cxnLst>
                <a:rect l="T15" t="T16" r="T17" b="T18"/>
                <a:pathLst>
                  <a:path w="411" h="40">
                    <a:moveTo>
                      <a:pt x="410" y="39"/>
                    </a:moveTo>
                    <a:lnTo>
                      <a:pt x="365" y="0"/>
                    </a:lnTo>
                    <a:lnTo>
                      <a:pt x="0" y="0"/>
                    </a:lnTo>
                    <a:lnTo>
                      <a:pt x="39" y="39"/>
                    </a:lnTo>
                    <a:lnTo>
                      <a:pt x="410" y="39"/>
                    </a:lnTo>
                  </a:path>
                </a:pathLst>
              </a:custGeom>
              <a:noFill/>
              <a:ln w="12700" cap="rnd">
                <a:solidFill>
                  <a:srgbClr val="000000"/>
                </a:solidFill>
                <a:round/>
                <a:headEnd type="none" w="sm" len="sm"/>
                <a:tailEnd type="none" w="sm" len="sm"/>
              </a:ln>
            </p:spPr>
            <p:txBody>
              <a:bodyPr/>
              <a:lstStyle/>
              <a:p>
                <a:endParaRPr lang="es-ES"/>
              </a:p>
            </p:txBody>
          </p:sp>
          <p:sp>
            <p:nvSpPr>
              <p:cNvPr id="108771" name="Freeform 271"/>
              <p:cNvSpPr>
                <a:spLocks/>
              </p:cNvSpPr>
              <p:nvPr/>
            </p:nvSpPr>
            <p:spPr bwMode="auto">
              <a:xfrm>
                <a:off x="453" y="2566"/>
                <a:ext cx="410" cy="37"/>
              </a:xfrm>
              <a:custGeom>
                <a:avLst/>
                <a:gdLst>
                  <a:gd name="T0" fmla="*/ 409 w 410"/>
                  <a:gd name="T1" fmla="*/ 36 h 37"/>
                  <a:gd name="T2" fmla="*/ 367 w 410"/>
                  <a:gd name="T3" fmla="*/ 0 h 37"/>
                  <a:gd name="T4" fmla="*/ 0 w 410"/>
                  <a:gd name="T5" fmla="*/ 0 h 37"/>
                  <a:gd name="T6" fmla="*/ 39 w 410"/>
                  <a:gd name="T7" fmla="*/ 36 h 37"/>
                  <a:gd name="T8" fmla="*/ 409 w 410"/>
                  <a:gd name="T9" fmla="*/ 36 h 37"/>
                  <a:gd name="T10" fmla="*/ 0 60000 65536"/>
                  <a:gd name="T11" fmla="*/ 0 60000 65536"/>
                  <a:gd name="T12" fmla="*/ 0 60000 65536"/>
                  <a:gd name="T13" fmla="*/ 0 60000 65536"/>
                  <a:gd name="T14" fmla="*/ 0 60000 65536"/>
                  <a:gd name="T15" fmla="*/ 0 w 410"/>
                  <a:gd name="T16" fmla="*/ 0 h 37"/>
                  <a:gd name="T17" fmla="*/ 410 w 410"/>
                  <a:gd name="T18" fmla="*/ 37 h 37"/>
                </a:gdLst>
                <a:ahLst/>
                <a:cxnLst>
                  <a:cxn ang="T10">
                    <a:pos x="T0" y="T1"/>
                  </a:cxn>
                  <a:cxn ang="T11">
                    <a:pos x="T2" y="T3"/>
                  </a:cxn>
                  <a:cxn ang="T12">
                    <a:pos x="T4" y="T5"/>
                  </a:cxn>
                  <a:cxn ang="T13">
                    <a:pos x="T6" y="T7"/>
                  </a:cxn>
                  <a:cxn ang="T14">
                    <a:pos x="T8" y="T9"/>
                  </a:cxn>
                </a:cxnLst>
                <a:rect l="T15" t="T16" r="T17" b="T18"/>
                <a:pathLst>
                  <a:path w="410" h="37">
                    <a:moveTo>
                      <a:pt x="409" y="36"/>
                    </a:moveTo>
                    <a:lnTo>
                      <a:pt x="367" y="0"/>
                    </a:lnTo>
                    <a:lnTo>
                      <a:pt x="0" y="0"/>
                    </a:lnTo>
                    <a:lnTo>
                      <a:pt x="39" y="36"/>
                    </a:lnTo>
                    <a:lnTo>
                      <a:pt x="409" y="36"/>
                    </a:lnTo>
                  </a:path>
                </a:pathLst>
              </a:custGeom>
              <a:solidFill>
                <a:srgbClr val="C9C9B6"/>
              </a:solidFill>
              <a:ln w="12700" cap="rnd">
                <a:solidFill>
                  <a:srgbClr val="494936"/>
                </a:solidFill>
                <a:round/>
                <a:headEnd type="none" w="sm" len="sm"/>
                <a:tailEnd type="none" w="sm" len="sm"/>
              </a:ln>
            </p:spPr>
            <p:txBody>
              <a:bodyPr/>
              <a:lstStyle/>
              <a:p>
                <a:endParaRPr lang="es-ES"/>
              </a:p>
            </p:txBody>
          </p:sp>
          <p:sp>
            <p:nvSpPr>
              <p:cNvPr id="108772" name="Rectangle 272"/>
              <p:cNvSpPr>
                <a:spLocks noChangeArrowheads="1"/>
              </p:cNvSpPr>
              <p:nvPr/>
            </p:nvSpPr>
            <p:spPr bwMode="auto">
              <a:xfrm>
                <a:off x="499" y="2606"/>
                <a:ext cx="360" cy="269"/>
              </a:xfrm>
              <a:prstGeom prst="rect">
                <a:avLst/>
              </a:prstGeom>
              <a:solidFill>
                <a:srgbClr val="B7B79D"/>
              </a:solidFill>
              <a:ln w="12700">
                <a:solidFill>
                  <a:srgbClr val="494936"/>
                </a:solidFill>
                <a:miter lim="800000"/>
                <a:headEnd/>
                <a:tailEnd/>
              </a:ln>
            </p:spPr>
            <p:txBody>
              <a:bodyPr wrap="none" anchor="ctr"/>
              <a:lstStyle/>
              <a:p>
                <a:pPr eaLnBrk="0" hangingPunct="0"/>
                <a:endParaRPr lang="es-ES"/>
              </a:p>
            </p:txBody>
          </p:sp>
          <p:sp>
            <p:nvSpPr>
              <p:cNvPr id="108773" name="Rectangle 273"/>
              <p:cNvSpPr>
                <a:spLocks noChangeArrowheads="1"/>
              </p:cNvSpPr>
              <p:nvPr/>
            </p:nvSpPr>
            <p:spPr bwMode="auto">
              <a:xfrm>
                <a:off x="531" y="2643"/>
                <a:ext cx="295" cy="205"/>
              </a:xfrm>
              <a:prstGeom prst="rect">
                <a:avLst/>
              </a:prstGeom>
              <a:gradFill rotWithShape="0">
                <a:gsLst>
                  <a:gs pos="0">
                    <a:srgbClr val="4CADC6"/>
                  </a:gs>
                  <a:gs pos="100000">
                    <a:srgbClr val="008AAE"/>
                  </a:gs>
                </a:gsLst>
                <a:lin ang="2700000" scaled="1"/>
              </a:gradFill>
              <a:ln w="12700">
                <a:solidFill>
                  <a:srgbClr val="494936"/>
                </a:solidFill>
                <a:miter lim="800000"/>
                <a:headEnd/>
                <a:tailEnd/>
              </a:ln>
            </p:spPr>
            <p:txBody>
              <a:bodyPr wrap="none" anchor="ctr"/>
              <a:lstStyle/>
              <a:p>
                <a:pPr eaLnBrk="0" hangingPunct="0"/>
                <a:endParaRPr lang="es-ES"/>
              </a:p>
            </p:txBody>
          </p:sp>
          <p:sp>
            <p:nvSpPr>
              <p:cNvPr id="108774" name="Freeform 274"/>
              <p:cNvSpPr>
                <a:spLocks/>
              </p:cNvSpPr>
              <p:nvPr/>
            </p:nvSpPr>
            <p:spPr bwMode="auto">
              <a:xfrm>
                <a:off x="453" y="2566"/>
                <a:ext cx="41" cy="314"/>
              </a:xfrm>
              <a:custGeom>
                <a:avLst/>
                <a:gdLst>
                  <a:gd name="T0" fmla="*/ 40 w 41"/>
                  <a:gd name="T1" fmla="*/ 313 h 314"/>
                  <a:gd name="T2" fmla="*/ 0 w 41"/>
                  <a:gd name="T3" fmla="*/ 273 h 314"/>
                  <a:gd name="T4" fmla="*/ 0 w 41"/>
                  <a:gd name="T5" fmla="*/ 0 h 314"/>
                  <a:gd name="T6" fmla="*/ 40 w 41"/>
                  <a:gd name="T7" fmla="*/ 35 h 314"/>
                  <a:gd name="T8" fmla="*/ 40 w 41"/>
                  <a:gd name="T9" fmla="*/ 313 h 314"/>
                  <a:gd name="T10" fmla="*/ 0 60000 65536"/>
                  <a:gd name="T11" fmla="*/ 0 60000 65536"/>
                  <a:gd name="T12" fmla="*/ 0 60000 65536"/>
                  <a:gd name="T13" fmla="*/ 0 60000 65536"/>
                  <a:gd name="T14" fmla="*/ 0 60000 65536"/>
                  <a:gd name="T15" fmla="*/ 0 w 41"/>
                  <a:gd name="T16" fmla="*/ 0 h 314"/>
                  <a:gd name="T17" fmla="*/ 41 w 41"/>
                  <a:gd name="T18" fmla="*/ 314 h 314"/>
                </a:gdLst>
                <a:ahLst/>
                <a:cxnLst>
                  <a:cxn ang="T10">
                    <a:pos x="T0" y="T1"/>
                  </a:cxn>
                  <a:cxn ang="T11">
                    <a:pos x="T2" y="T3"/>
                  </a:cxn>
                  <a:cxn ang="T12">
                    <a:pos x="T4" y="T5"/>
                  </a:cxn>
                  <a:cxn ang="T13">
                    <a:pos x="T6" y="T7"/>
                  </a:cxn>
                  <a:cxn ang="T14">
                    <a:pos x="T8" y="T9"/>
                  </a:cxn>
                </a:cxnLst>
                <a:rect l="T15" t="T16" r="T17" b="T18"/>
                <a:pathLst>
                  <a:path w="41" h="314">
                    <a:moveTo>
                      <a:pt x="40" y="313"/>
                    </a:moveTo>
                    <a:lnTo>
                      <a:pt x="0" y="273"/>
                    </a:lnTo>
                    <a:lnTo>
                      <a:pt x="0" y="0"/>
                    </a:lnTo>
                    <a:lnTo>
                      <a:pt x="40" y="35"/>
                    </a:lnTo>
                    <a:lnTo>
                      <a:pt x="40" y="313"/>
                    </a:lnTo>
                  </a:path>
                </a:pathLst>
              </a:custGeom>
              <a:solidFill>
                <a:srgbClr val="7A7A5A"/>
              </a:solidFill>
              <a:ln w="12700" cap="rnd">
                <a:solidFill>
                  <a:srgbClr val="494936"/>
                </a:solidFill>
                <a:round/>
                <a:headEnd type="none" w="sm" len="sm"/>
                <a:tailEnd type="none" w="sm" len="sm"/>
              </a:ln>
            </p:spPr>
            <p:txBody>
              <a:bodyPr/>
              <a:lstStyle/>
              <a:p>
                <a:endParaRPr lang="es-ES"/>
              </a:p>
            </p:txBody>
          </p:sp>
        </p:grpSp>
        <p:grpSp>
          <p:nvGrpSpPr>
            <p:cNvPr id="108760" name="Group 275"/>
            <p:cNvGrpSpPr>
              <a:grpSpLocks/>
            </p:cNvGrpSpPr>
            <p:nvPr/>
          </p:nvGrpSpPr>
          <p:grpSpPr bwMode="auto">
            <a:xfrm>
              <a:off x="585" y="2454"/>
              <a:ext cx="146" cy="137"/>
              <a:chOff x="585" y="2454"/>
              <a:chExt cx="146" cy="137"/>
            </a:xfrm>
          </p:grpSpPr>
          <p:sp>
            <p:nvSpPr>
              <p:cNvPr id="108761" name="Freeform 276"/>
              <p:cNvSpPr>
                <a:spLocks/>
              </p:cNvSpPr>
              <p:nvPr/>
            </p:nvSpPr>
            <p:spPr bwMode="auto">
              <a:xfrm>
                <a:off x="585" y="2456"/>
                <a:ext cx="137" cy="23"/>
              </a:xfrm>
              <a:custGeom>
                <a:avLst/>
                <a:gdLst>
                  <a:gd name="T0" fmla="*/ 0 w 137"/>
                  <a:gd name="T1" fmla="*/ 0 h 23"/>
                  <a:gd name="T2" fmla="*/ 61 w 137"/>
                  <a:gd name="T3" fmla="*/ 22 h 23"/>
                  <a:gd name="T4" fmla="*/ 136 w 137"/>
                  <a:gd name="T5" fmla="*/ 22 h 23"/>
                  <a:gd name="T6" fmla="*/ 67 w 137"/>
                  <a:gd name="T7" fmla="*/ 0 h 23"/>
                  <a:gd name="T8" fmla="*/ 0 w 137"/>
                  <a:gd name="T9" fmla="*/ 0 h 23"/>
                  <a:gd name="T10" fmla="*/ 0 60000 65536"/>
                  <a:gd name="T11" fmla="*/ 0 60000 65536"/>
                  <a:gd name="T12" fmla="*/ 0 60000 65536"/>
                  <a:gd name="T13" fmla="*/ 0 60000 65536"/>
                  <a:gd name="T14" fmla="*/ 0 60000 65536"/>
                  <a:gd name="T15" fmla="*/ 0 w 137"/>
                  <a:gd name="T16" fmla="*/ 0 h 23"/>
                  <a:gd name="T17" fmla="*/ 137 w 137"/>
                  <a:gd name="T18" fmla="*/ 23 h 23"/>
                </a:gdLst>
                <a:ahLst/>
                <a:cxnLst>
                  <a:cxn ang="T10">
                    <a:pos x="T0" y="T1"/>
                  </a:cxn>
                  <a:cxn ang="T11">
                    <a:pos x="T2" y="T3"/>
                  </a:cxn>
                  <a:cxn ang="T12">
                    <a:pos x="T4" y="T5"/>
                  </a:cxn>
                  <a:cxn ang="T13">
                    <a:pos x="T6" y="T7"/>
                  </a:cxn>
                  <a:cxn ang="T14">
                    <a:pos x="T8" y="T9"/>
                  </a:cxn>
                </a:cxnLst>
                <a:rect l="T15" t="T16" r="T17" b="T18"/>
                <a:pathLst>
                  <a:path w="137" h="23">
                    <a:moveTo>
                      <a:pt x="0" y="0"/>
                    </a:moveTo>
                    <a:lnTo>
                      <a:pt x="61" y="22"/>
                    </a:lnTo>
                    <a:lnTo>
                      <a:pt x="136" y="22"/>
                    </a:lnTo>
                    <a:lnTo>
                      <a:pt x="67" y="0"/>
                    </a:lnTo>
                    <a:lnTo>
                      <a:pt x="0" y="0"/>
                    </a:lnTo>
                  </a:path>
                </a:pathLst>
              </a:custGeom>
              <a:solidFill>
                <a:srgbClr val="CECECE"/>
              </a:solidFill>
              <a:ln w="12700" cap="rnd">
                <a:solidFill>
                  <a:schemeClr val="tx1"/>
                </a:solidFill>
                <a:round/>
                <a:headEnd type="none" w="sm" len="sm"/>
                <a:tailEnd type="none" w="sm" len="sm"/>
              </a:ln>
            </p:spPr>
            <p:txBody>
              <a:bodyPr/>
              <a:lstStyle/>
              <a:p>
                <a:endParaRPr lang="es-ES"/>
              </a:p>
            </p:txBody>
          </p:sp>
          <p:sp>
            <p:nvSpPr>
              <p:cNvPr id="108762" name="Rectangle 277"/>
              <p:cNvSpPr>
                <a:spLocks noChangeArrowheads="1"/>
              </p:cNvSpPr>
              <p:nvPr/>
            </p:nvSpPr>
            <p:spPr bwMode="auto">
              <a:xfrm>
                <a:off x="637" y="2574"/>
                <a:ext cx="75" cy="16"/>
              </a:xfrm>
              <a:prstGeom prst="rect">
                <a:avLst/>
              </a:prstGeom>
              <a:solidFill>
                <a:srgbClr val="676767"/>
              </a:solidFill>
              <a:ln w="12700">
                <a:solidFill>
                  <a:schemeClr val="tx1"/>
                </a:solidFill>
                <a:miter lim="800000"/>
                <a:headEnd/>
                <a:tailEnd/>
              </a:ln>
            </p:spPr>
            <p:txBody>
              <a:bodyPr wrap="none" anchor="ctr"/>
              <a:lstStyle/>
              <a:p>
                <a:pPr eaLnBrk="0" hangingPunct="0"/>
                <a:endParaRPr lang="es-ES"/>
              </a:p>
            </p:txBody>
          </p:sp>
          <p:sp>
            <p:nvSpPr>
              <p:cNvPr id="108763" name="Freeform 278"/>
              <p:cNvSpPr>
                <a:spLocks/>
              </p:cNvSpPr>
              <p:nvPr/>
            </p:nvSpPr>
            <p:spPr bwMode="auto">
              <a:xfrm>
                <a:off x="587" y="2454"/>
                <a:ext cx="62" cy="137"/>
              </a:xfrm>
              <a:custGeom>
                <a:avLst/>
                <a:gdLst>
                  <a:gd name="T0" fmla="*/ 61 w 62"/>
                  <a:gd name="T1" fmla="*/ 20 h 137"/>
                  <a:gd name="T2" fmla="*/ 61 w 62"/>
                  <a:gd name="T3" fmla="*/ 116 h 137"/>
                  <a:gd name="T4" fmla="*/ 48 w 62"/>
                  <a:gd name="T5" fmla="*/ 114 h 137"/>
                  <a:gd name="T6" fmla="*/ 48 w 62"/>
                  <a:gd name="T7" fmla="*/ 136 h 137"/>
                  <a:gd name="T8" fmla="*/ 0 w 62"/>
                  <a:gd name="T9" fmla="*/ 104 h 137"/>
                  <a:gd name="T10" fmla="*/ 0 w 62"/>
                  <a:gd name="T11" fmla="*/ 0 h 137"/>
                  <a:gd name="T12" fmla="*/ 61 w 62"/>
                  <a:gd name="T13" fmla="*/ 20 h 137"/>
                  <a:gd name="T14" fmla="*/ 0 60000 65536"/>
                  <a:gd name="T15" fmla="*/ 0 60000 65536"/>
                  <a:gd name="T16" fmla="*/ 0 60000 65536"/>
                  <a:gd name="T17" fmla="*/ 0 60000 65536"/>
                  <a:gd name="T18" fmla="*/ 0 60000 65536"/>
                  <a:gd name="T19" fmla="*/ 0 60000 65536"/>
                  <a:gd name="T20" fmla="*/ 0 60000 65536"/>
                  <a:gd name="T21" fmla="*/ 0 w 62"/>
                  <a:gd name="T22" fmla="*/ 0 h 137"/>
                  <a:gd name="T23" fmla="*/ 62 w 62"/>
                  <a:gd name="T24" fmla="*/ 137 h 1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2" h="137">
                    <a:moveTo>
                      <a:pt x="61" y="20"/>
                    </a:moveTo>
                    <a:lnTo>
                      <a:pt x="61" y="116"/>
                    </a:lnTo>
                    <a:lnTo>
                      <a:pt x="48" y="114"/>
                    </a:lnTo>
                    <a:lnTo>
                      <a:pt x="48" y="136"/>
                    </a:lnTo>
                    <a:lnTo>
                      <a:pt x="0" y="104"/>
                    </a:lnTo>
                    <a:lnTo>
                      <a:pt x="0" y="0"/>
                    </a:lnTo>
                    <a:lnTo>
                      <a:pt x="61" y="20"/>
                    </a:lnTo>
                  </a:path>
                </a:pathLst>
              </a:custGeom>
              <a:solidFill>
                <a:srgbClr val="919191"/>
              </a:solidFill>
              <a:ln w="12700" cap="rnd">
                <a:solidFill>
                  <a:schemeClr val="tx1"/>
                </a:solidFill>
                <a:round/>
                <a:headEnd type="none" w="sm" len="sm"/>
                <a:tailEnd type="none" w="sm" len="sm"/>
              </a:ln>
            </p:spPr>
            <p:txBody>
              <a:bodyPr/>
              <a:lstStyle/>
              <a:p>
                <a:endParaRPr lang="es-ES"/>
              </a:p>
            </p:txBody>
          </p:sp>
          <p:sp>
            <p:nvSpPr>
              <p:cNvPr id="108764" name="Rectangle 279"/>
              <p:cNvSpPr>
                <a:spLocks noChangeArrowheads="1"/>
              </p:cNvSpPr>
              <p:nvPr/>
            </p:nvSpPr>
            <p:spPr bwMode="auto">
              <a:xfrm>
                <a:off x="651" y="2481"/>
                <a:ext cx="69" cy="88"/>
              </a:xfrm>
              <a:prstGeom prst="rect">
                <a:avLst/>
              </a:prstGeom>
              <a:solidFill>
                <a:schemeClr val="bg2"/>
              </a:solidFill>
              <a:ln w="12700">
                <a:solidFill>
                  <a:schemeClr val="tx1"/>
                </a:solidFill>
                <a:miter lim="800000"/>
                <a:headEnd/>
                <a:tailEnd/>
              </a:ln>
            </p:spPr>
            <p:txBody>
              <a:bodyPr wrap="none" anchor="ctr"/>
              <a:lstStyle/>
              <a:p>
                <a:pPr eaLnBrk="0" hangingPunct="0"/>
                <a:endParaRPr lang="es-ES"/>
              </a:p>
            </p:txBody>
          </p:sp>
          <p:grpSp>
            <p:nvGrpSpPr>
              <p:cNvPr id="108765" name="Group 280"/>
              <p:cNvGrpSpPr>
                <a:grpSpLocks/>
              </p:cNvGrpSpPr>
              <p:nvPr/>
            </p:nvGrpSpPr>
            <p:grpSpPr bwMode="auto">
              <a:xfrm>
                <a:off x="660" y="2491"/>
                <a:ext cx="71" cy="67"/>
                <a:chOff x="660" y="2491"/>
                <a:chExt cx="71" cy="67"/>
              </a:xfrm>
            </p:grpSpPr>
            <p:sp>
              <p:nvSpPr>
                <p:cNvPr id="108766" name="Oval 281"/>
                <p:cNvSpPr>
                  <a:spLocks noChangeArrowheads="1"/>
                </p:cNvSpPr>
                <p:nvPr/>
              </p:nvSpPr>
              <p:spPr bwMode="auto">
                <a:xfrm>
                  <a:off x="660" y="2491"/>
                  <a:ext cx="61" cy="64"/>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08767" name="Oval 282"/>
                <p:cNvSpPr>
                  <a:spLocks noChangeArrowheads="1"/>
                </p:cNvSpPr>
                <p:nvPr/>
              </p:nvSpPr>
              <p:spPr bwMode="auto">
                <a:xfrm>
                  <a:off x="670" y="2491"/>
                  <a:ext cx="61" cy="67"/>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08768" name="Oval 283"/>
                <p:cNvSpPr>
                  <a:spLocks noChangeArrowheads="1"/>
                </p:cNvSpPr>
                <p:nvPr/>
              </p:nvSpPr>
              <p:spPr bwMode="auto">
                <a:xfrm>
                  <a:off x="678" y="2501"/>
                  <a:ext cx="45" cy="46"/>
                </a:xfrm>
                <a:prstGeom prst="ellipse">
                  <a:avLst/>
                </a:prstGeom>
                <a:gradFill rotWithShape="0">
                  <a:gsLst>
                    <a:gs pos="0">
                      <a:srgbClr val="4CADC6"/>
                    </a:gs>
                    <a:gs pos="100000">
                      <a:srgbClr val="008AAE"/>
                    </a:gs>
                  </a:gsLst>
                  <a:lin ang="2700000" scaled="1"/>
                </a:gradFill>
                <a:ln w="12700">
                  <a:solidFill>
                    <a:srgbClr val="333333"/>
                  </a:solidFill>
                  <a:round/>
                  <a:headEnd/>
                  <a:tailEnd/>
                </a:ln>
              </p:spPr>
              <p:txBody>
                <a:bodyPr wrap="none" anchor="ctr"/>
                <a:lstStyle/>
                <a:p>
                  <a:pPr eaLnBrk="0" hangingPunct="0"/>
                  <a:endParaRPr lang="es-ES"/>
                </a:p>
              </p:txBody>
            </p:sp>
          </p:grpSp>
        </p:grpSp>
      </p:grpSp>
      <p:grpSp>
        <p:nvGrpSpPr>
          <p:cNvPr id="108568" name="Group 284"/>
          <p:cNvGrpSpPr>
            <a:grpSpLocks/>
          </p:cNvGrpSpPr>
          <p:nvPr/>
        </p:nvGrpSpPr>
        <p:grpSpPr bwMode="auto">
          <a:xfrm>
            <a:off x="6553200" y="5181600"/>
            <a:ext cx="1774825" cy="1138238"/>
            <a:chOff x="378" y="2892"/>
            <a:chExt cx="994" cy="638"/>
          </a:xfrm>
        </p:grpSpPr>
        <p:sp>
          <p:nvSpPr>
            <p:cNvPr id="108586" name="Oval 285"/>
            <p:cNvSpPr>
              <a:spLocks noChangeArrowheads="1"/>
            </p:cNvSpPr>
            <p:nvPr/>
          </p:nvSpPr>
          <p:spPr bwMode="auto">
            <a:xfrm>
              <a:off x="998" y="3332"/>
              <a:ext cx="107" cy="45"/>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8587" name="Rectangle 286"/>
            <p:cNvSpPr>
              <a:spLocks noChangeArrowheads="1"/>
            </p:cNvSpPr>
            <p:nvPr/>
          </p:nvSpPr>
          <p:spPr bwMode="auto">
            <a:xfrm>
              <a:off x="1044" y="3264"/>
              <a:ext cx="19" cy="70"/>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8588" name="Freeform 287"/>
            <p:cNvSpPr>
              <a:spLocks/>
            </p:cNvSpPr>
            <p:nvPr/>
          </p:nvSpPr>
          <p:spPr bwMode="auto">
            <a:xfrm>
              <a:off x="953" y="3205"/>
              <a:ext cx="188" cy="64"/>
            </a:xfrm>
            <a:custGeom>
              <a:avLst/>
              <a:gdLst>
                <a:gd name="T0" fmla="*/ 0 w 188"/>
                <a:gd name="T1" fmla="*/ 32 h 64"/>
                <a:gd name="T2" fmla="*/ 0 w 188"/>
                <a:gd name="T3" fmla="*/ 51 h 64"/>
                <a:gd name="T4" fmla="*/ 61 w 188"/>
                <a:gd name="T5" fmla="*/ 63 h 64"/>
                <a:gd name="T6" fmla="*/ 129 w 188"/>
                <a:gd name="T7" fmla="*/ 63 h 64"/>
                <a:gd name="T8" fmla="*/ 183 w 188"/>
                <a:gd name="T9" fmla="*/ 45 h 64"/>
                <a:gd name="T10" fmla="*/ 187 w 188"/>
                <a:gd name="T11" fmla="*/ 0 h 64"/>
                <a:gd name="T12" fmla="*/ 79 w 188"/>
                <a:gd name="T13" fmla="*/ 0 h 64"/>
                <a:gd name="T14" fmla="*/ 0 w 188"/>
                <a:gd name="T15" fmla="*/ 32 h 64"/>
                <a:gd name="T16" fmla="*/ 0 60000 65536"/>
                <a:gd name="T17" fmla="*/ 0 60000 65536"/>
                <a:gd name="T18" fmla="*/ 0 60000 65536"/>
                <a:gd name="T19" fmla="*/ 0 60000 65536"/>
                <a:gd name="T20" fmla="*/ 0 60000 65536"/>
                <a:gd name="T21" fmla="*/ 0 60000 65536"/>
                <a:gd name="T22" fmla="*/ 0 60000 65536"/>
                <a:gd name="T23" fmla="*/ 0 60000 65536"/>
                <a:gd name="T24" fmla="*/ 0 w 188"/>
                <a:gd name="T25" fmla="*/ 0 h 64"/>
                <a:gd name="T26" fmla="*/ 188 w 188"/>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8" h="64">
                  <a:moveTo>
                    <a:pt x="0" y="32"/>
                  </a:moveTo>
                  <a:lnTo>
                    <a:pt x="0" y="51"/>
                  </a:lnTo>
                  <a:lnTo>
                    <a:pt x="61" y="63"/>
                  </a:lnTo>
                  <a:lnTo>
                    <a:pt x="129" y="63"/>
                  </a:lnTo>
                  <a:lnTo>
                    <a:pt x="183" y="45"/>
                  </a:lnTo>
                  <a:lnTo>
                    <a:pt x="187" y="0"/>
                  </a:lnTo>
                  <a:lnTo>
                    <a:pt x="79" y="0"/>
                  </a:lnTo>
                  <a:lnTo>
                    <a:pt x="0"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8589" name="Freeform 288"/>
            <p:cNvSpPr>
              <a:spLocks/>
            </p:cNvSpPr>
            <p:nvPr/>
          </p:nvSpPr>
          <p:spPr bwMode="auto">
            <a:xfrm>
              <a:off x="959" y="3228"/>
              <a:ext cx="177" cy="35"/>
            </a:xfrm>
            <a:custGeom>
              <a:avLst/>
              <a:gdLst>
                <a:gd name="T0" fmla="*/ 0 w 177"/>
                <a:gd name="T1" fmla="*/ 10 h 35"/>
                <a:gd name="T2" fmla="*/ 0 w 177"/>
                <a:gd name="T3" fmla="*/ 22 h 35"/>
                <a:gd name="T4" fmla="*/ 54 w 177"/>
                <a:gd name="T5" fmla="*/ 34 h 35"/>
                <a:gd name="T6" fmla="*/ 124 w 177"/>
                <a:gd name="T7" fmla="*/ 34 h 35"/>
                <a:gd name="T8" fmla="*/ 176 w 177"/>
                <a:gd name="T9" fmla="*/ 18 h 35"/>
                <a:gd name="T10" fmla="*/ 176 w 177"/>
                <a:gd name="T11" fmla="*/ 0 h 35"/>
                <a:gd name="T12" fmla="*/ 128 w 177"/>
                <a:gd name="T13" fmla="*/ 18 h 35"/>
                <a:gd name="T14" fmla="*/ 56 w 177"/>
                <a:gd name="T15" fmla="*/ 18 h 35"/>
                <a:gd name="T16" fmla="*/ 0 w 177"/>
                <a:gd name="T17" fmla="*/ 1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7"/>
                <a:gd name="T28" fmla="*/ 0 h 35"/>
                <a:gd name="T29" fmla="*/ 177 w 177"/>
                <a:gd name="T30" fmla="*/ 35 h 3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7" h="35">
                  <a:moveTo>
                    <a:pt x="0" y="10"/>
                  </a:moveTo>
                  <a:lnTo>
                    <a:pt x="0" y="22"/>
                  </a:lnTo>
                  <a:lnTo>
                    <a:pt x="54" y="34"/>
                  </a:lnTo>
                  <a:lnTo>
                    <a:pt x="124" y="34"/>
                  </a:lnTo>
                  <a:lnTo>
                    <a:pt x="176" y="18"/>
                  </a:lnTo>
                  <a:lnTo>
                    <a:pt x="176" y="0"/>
                  </a:lnTo>
                  <a:lnTo>
                    <a:pt x="128" y="18"/>
                  </a:lnTo>
                  <a:lnTo>
                    <a:pt x="56" y="18"/>
                  </a:lnTo>
                  <a:lnTo>
                    <a:pt x="0" y="10"/>
                  </a:lnTo>
                </a:path>
              </a:pathLst>
            </a:custGeom>
            <a:solidFill>
              <a:srgbClr val="606060"/>
            </a:solidFill>
            <a:ln w="9525" cap="rnd">
              <a:noFill/>
              <a:round/>
              <a:headEnd type="none" w="sm" len="sm"/>
              <a:tailEnd type="none" w="sm" len="sm"/>
            </a:ln>
          </p:spPr>
          <p:txBody>
            <a:bodyPr/>
            <a:lstStyle/>
            <a:p>
              <a:endParaRPr lang="es-ES"/>
            </a:p>
          </p:txBody>
        </p:sp>
        <p:sp>
          <p:nvSpPr>
            <p:cNvPr id="108590" name="Freeform 289"/>
            <p:cNvSpPr>
              <a:spLocks/>
            </p:cNvSpPr>
            <p:nvPr/>
          </p:nvSpPr>
          <p:spPr bwMode="auto">
            <a:xfrm>
              <a:off x="908" y="3270"/>
              <a:ext cx="49" cy="104"/>
            </a:xfrm>
            <a:custGeom>
              <a:avLst/>
              <a:gdLst>
                <a:gd name="T0" fmla="*/ 0 w 49"/>
                <a:gd name="T1" fmla="*/ 0 h 104"/>
                <a:gd name="T2" fmla="*/ 5 w 49"/>
                <a:gd name="T3" fmla="*/ 18 h 104"/>
                <a:gd name="T4" fmla="*/ 9 w 49"/>
                <a:gd name="T5" fmla="*/ 34 h 104"/>
                <a:gd name="T6" fmla="*/ 16 w 49"/>
                <a:gd name="T7" fmla="*/ 50 h 104"/>
                <a:gd name="T8" fmla="*/ 20 w 49"/>
                <a:gd name="T9" fmla="*/ 60 h 104"/>
                <a:gd name="T10" fmla="*/ 20 w 49"/>
                <a:gd name="T11" fmla="*/ 67 h 104"/>
                <a:gd name="T12" fmla="*/ 20 w 49"/>
                <a:gd name="T13" fmla="*/ 73 h 104"/>
                <a:gd name="T14" fmla="*/ 11 w 49"/>
                <a:gd name="T15" fmla="*/ 82 h 104"/>
                <a:gd name="T16" fmla="*/ 0 w 49"/>
                <a:gd name="T17" fmla="*/ 92 h 104"/>
                <a:gd name="T18" fmla="*/ 10 w 49"/>
                <a:gd name="T19" fmla="*/ 103 h 104"/>
                <a:gd name="T20" fmla="*/ 26 w 49"/>
                <a:gd name="T21" fmla="*/ 94 h 104"/>
                <a:gd name="T22" fmla="*/ 38 w 49"/>
                <a:gd name="T23" fmla="*/ 86 h 104"/>
                <a:gd name="T24" fmla="*/ 48 w 49"/>
                <a:gd name="T25" fmla="*/ 83 h 104"/>
                <a:gd name="T26" fmla="*/ 48 w 49"/>
                <a:gd name="T27" fmla="*/ 73 h 104"/>
                <a:gd name="T28" fmla="*/ 43 w 49"/>
                <a:gd name="T29" fmla="*/ 68 h 104"/>
                <a:gd name="T30" fmla="*/ 38 w 49"/>
                <a:gd name="T31" fmla="*/ 60 h 104"/>
                <a:gd name="T32" fmla="*/ 38 w 49"/>
                <a:gd name="T33" fmla="*/ 48 h 104"/>
                <a:gd name="T34" fmla="*/ 37 w 49"/>
                <a:gd name="T35" fmla="*/ 37 h 104"/>
                <a:gd name="T36" fmla="*/ 38 w 49"/>
                <a:gd name="T37" fmla="*/ 24 h 104"/>
                <a:gd name="T38" fmla="*/ 40 w 49"/>
                <a:gd name="T39" fmla="*/ 17 h 104"/>
                <a:gd name="T40" fmla="*/ 40 w 49"/>
                <a:gd name="T41" fmla="*/ 0 h 104"/>
                <a:gd name="T42" fmla="*/ 0 w 49"/>
                <a:gd name="T43" fmla="*/ 0 h 1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104"/>
                <a:gd name="T68" fmla="*/ 49 w 49"/>
                <a:gd name="T69" fmla="*/ 104 h 1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104">
                  <a:moveTo>
                    <a:pt x="0" y="0"/>
                  </a:moveTo>
                  <a:lnTo>
                    <a:pt x="5" y="18"/>
                  </a:lnTo>
                  <a:lnTo>
                    <a:pt x="9" y="34"/>
                  </a:lnTo>
                  <a:lnTo>
                    <a:pt x="16" y="50"/>
                  </a:lnTo>
                  <a:lnTo>
                    <a:pt x="20" y="60"/>
                  </a:lnTo>
                  <a:lnTo>
                    <a:pt x="20" y="67"/>
                  </a:lnTo>
                  <a:lnTo>
                    <a:pt x="20" y="73"/>
                  </a:lnTo>
                  <a:lnTo>
                    <a:pt x="11" y="82"/>
                  </a:lnTo>
                  <a:lnTo>
                    <a:pt x="0" y="92"/>
                  </a:lnTo>
                  <a:lnTo>
                    <a:pt x="10" y="103"/>
                  </a:lnTo>
                  <a:lnTo>
                    <a:pt x="26" y="94"/>
                  </a:lnTo>
                  <a:lnTo>
                    <a:pt x="38" y="86"/>
                  </a:lnTo>
                  <a:lnTo>
                    <a:pt x="48" y="83"/>
                  </a:lnTo>
                  <a:lnTo>
                    <a:pt x="48" y="73"/>
                  </a:lnTo>
                  <a:lnTo>
                    <a:pt x="43" y="68"/>
                  </a:lnTo>
                  <a:lnTo>
                    <a:pt x="38" y="60"/>
                  </a:lnTo>
                  <a:lnTo>
                    <a:pt x="38" y="48"/>
                  </a:lnTo>
                  <a:lnTo>
                    <a:pt x="37" y="37"/>
                  </a:lnTo>
                  <a:lnTo>
                    <a:pt x="38" y="24"/>
                  </a:lnTo>
                  <a:lnTo>
                    <a:pt x="40" y="17"/>
                  </a:lnTo>
                  <a:lnTo>
                    <a:pt x="40" y="0"/>
                  </a:lnTo>
                  <a:lnTo>
                    <a:pt x="0"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8591" name="Freeform 290"/>
            <p:cNvSpPr>
              <a:spLocks/>
            </p:cNvSpPr>
            <p:nvPr/>
          </p:nvSpPr>
          <p:spPr bwMode="auto">
            <a:xfrm>
              <a:off x="887" y="3342"/>
              <a:ext cx="73" cy="36"/>
            </a:xfrm>
            <a:custGeom>
              <a:avLst/>
              <a:gdLst>
                <a:gd name="T0" fmla="*/ 19 w 73"/>
                <a:gd name="T1" fmla="*/ 19 h 36"/>
                <a:gd name="T2" fmla="*/ 26 w 73"/>
                <a:gd name="T3" fmla="*/ 22 h 36"/>
                <a:gd name="T4" fmla="*/ 37 w 73"/>
                <a:gd name="T5" fmla="*/ 21 h 36"/>
                <a:gd name="T6" fmla="*/ 50 w 73"/>
                <a:gd name="T7" fmla="*/ 14 h 36"/>
                <a:gd name="T8" fmla="*/ 59 w 73"/>
                <a:gd name="T9" fmla="*/ 8 h 36"/>
                <a:gd name="T10" fmla="*/ 64 w 73"/>
                <a:gd name="T11" fmla="*/ 0 h 36"/>
                <a:gd name="T12" fmla="*/ 67 w 73"/>
                <a:gd name="T13" fmla="*/ 1 h 36"/>
                <a:gd name="T14" fmla="*/ 72 w 73"/>
                <a:gd name="T15" fmla="*/ 10 h 36"/>
                <a:gd name="T16" fmla="*/ 69 w 73"/>
                <a:gd name="T17" fmla="*/ 14 h 36"/>
                <a:gd name="T18" fmla="*/ 59 w 73"/>
                <a:gd name="T19" fmla="*/ 18 h 36"/>
                <a:gd name="T20" fmla="*/ 46 w 73"/>
                <a:gd name="T21" fmla="*/ 21 h 36"/>
                <a:gd name="T22" fmla="*/ 33 w 73"/>
                <a:gd name="T23" fmla="*/ 32 h 36"/>
                <a:gd name="T24" fmla="*/ 19 w 73"/>
                <a:gd name="T25" fmla="*/ 35 h 36"/>
                <a:gd name="T26" fmla="*/ 9 w 73"/>
                <a:gd name="T27" fmla="*/ 35 h 36"/>
                <a:gd name="T28" fmla="*/ 2 w 73"/>
                <a:gd name="T29" fmla="*/ 33 h 36"/>
                <a:gd name="T30" fmla="*/ 0 w 73"/>
                <a:gd name="T31" fmla="*/ 30 h 36"/>
                <a:gd name="T32" fmla="*/ 0 w 73"/>
                <a:gd name="T33" fmla="*/ 27 h 36"/>
                <a:gd name="T34" fmla="*/ 2 w 73"/>
                <a:gd name="T35" fmla="*/ 26 h 36"/>
                <a:gd name="T36" fmla="*/ 19 w 73"/>
                <a:gd name="T37" fmla="*/ 19 h 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6"/>
                <a:gd name="T59" fmla="*/ 73 w 73"/>
                <a:gd name="T60" fmla="*/ 36 h 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6">
                  <a:moveTo>
                    <a:pt x="19" y="19"/>
                  </a:moveTo>
                  <a:lnTo>
                    <a:pt x="26" y="22"/>
                  </a:lnTo>
                  <a:lnTo>
                    <a:pt x="37" y="21"/>
                  </a:lnTo>
                  <a:lnTo>
                    <a:pt x="50" y="14"/>
                  </a:lnTo>
                  <a:lnTo>
                    <a:pt x="59" y="8"/>
                  </a:lnTo>
                  <a:lnTo>
                    <a:pt x="64" y="0"/>
                  </a:lnTo>
                  <a:lnTo>
                    <a:pt x="67" y="1"/>
                  </a:lnTo>
                  <a:lnTo>
                    <a:pt x="72" y="10"/>
                  </a:lnTo>
                  <a:lnTo>
                    <a:pt x="69" y="14"/>
                  </a:lnTo>
                  <a:lnTo>
                    <a:pt x="59" y="18"/>
                  </a:lnTo>
                  <a:lnTo>
                    <a:pt x="46" y="21"/>
                  </a:lnTo>
                  <a:lnTo>
                    <a:pt x="33" y="32"/>
                  </a:lnTo>
                  <a:lnTo>
                    <a:pt x="19" y="35"/>
                  </a:lnTo>
                  <a:lnTo>
                    <a:pt x="9" y="35"/>
                  </a:lnTo>
                  <a:lnTo>
                    <a:pt x="2" y="33"/>
                  </a:lnTo>
                  <a:lnTo>
                    <a:pt x="0" y="30"/>
                  </a:lnTo>
                  <a:lnTo>
                    <a:pt x="0" y="27"/>
                  </a:lnTo>
                  <a:lnTo>
                    <a:pt x="2" y="26"/>
                  </a:lnTo>
                  <a:lnTo>
                    <a:pt x="19" y="19"/>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8592" name="Freeform 291"/>
            <p:cNvSpPr>
              <a:spLocks/>
            </p:cNvSpPr>
            <p:nvPr/>
          </p:nvSpPr>
          <p:spPr bwMode="auto">
            <a:xfrm>
              <a:off x="948" y="3358"/>
              <a:ext cx="27" cy="25"/>
            </a:xfrm>
            <a:custGeom>
              <a:avLst/>
              <a:gdLst>
                <a:gd name="T0" fmla="*/ 0 w 27"/>
                <a:gd name="T1" fmla="*/ 6 h 25"/>
                <a:gd name="T2" fmla="*/ 1 w 27"/>
                <a:gd name="T3" fmla="*/ 24 h 25"/>
                <a:gd name="T4" fmla="*/ 16 w 27"/>
                <a:gd name="T5" fmla="*/ 24 h 25"/>
                <a:gd name="T6" fmla="*/ 26 w 27"/>
                <a:gd name="T7" fmla="*/ 0 h 25"/>
                <a:gd name="T8" fmla="*/ 0 w 27"/>
                <a:gd name="T9" fmla="*/ 6 h 25"/>
                <a:gd name="T10" fmla="*/ 0 60000 65536"/>
                <a:gd name="T11" fmla="*/ 0 60000 65536"/>
                <a:gd name="T12" fmla="*/ 0 60000 65536"/>
                <a:gd name="T13" fmla="*/ 0 60000 65536"/>
                <a:gd name="T14" fmla="*/ 0 60000 65536"/>
                <a:gd name="T15" fmla="*/ 0 w 27"/>
                <a:gd name="T16" fmla="*/ 0 h 25"/>
                <a:gd name="T17" fmla="*/ 27 w 27"/>
                <a:gd name="T18" fmla="*/ 25 h 25"/>
              </a:gdLst>
              <a:ahLst/>
              <a:cxnLst>
                <a:cxn ang="T10">
                  <a:pos x="T0" y="T1"/>
                </a:cxn>
                <a:cxn ang="T11">
                  <a:pos x="T2" y="T3"/>
                </a:cxn>
                <a:cxn ang="T12">
                  <a:pos x="T4" y="T5"/>
                </a:cxn>
                <a:cxn ang="T13">
                  <a:pos x="T6" y="T7"/>
                </a:cxn>
                <a:cxn ang="T14">
                  <a:pos x="T8" y="T9"/>
                </a:cxn>
              </a:cxnLst>
              <a:rect l="T15" t="T16" r="T17" b="T18"/>
              <a:pathLst>
                <a:path w="27" h="25">
                  <a:moveTo>
                    <a:pt x="0" y="6"/>
                  </a:moveTo>
                  <a:lnTo>
                    <a:pt x="1" y="24"/>
                  </a:lnTo>
                  <a:lnTo>
                    <a:pt x="16" y="24"/>
                  </a:lnTo>
                  <a:lnTo>
                    <a:pt x="26" y="0"/>
                  </a:lnTo>
                  <a:lnTo>
                    <a:pt x="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8593" name="Freeform 292"/>
            <p:cNvSpPr>
              <a:spLocks/>
            </p:cNvSpPr>
            <p:nvPr/>
          </p:nvSpPr>
          <p:spPr bwMode="auto">
            <a:xfrm>
              <a:off x="904" y="3274"/>
              <a:ext cx="50" cy="108"/>
            </a:xfrm>
            <a:custGeom>
              <a:avLst/>
              <a:gdLst>
                <a:gd name="T0" fmla="*/ 0 w 50"/>
                <a:gd name="T1" fmla="*/ 0 h 108"/>
                <a:gd name="T2" fmla="*/ 5 w 50"/>
                <a:gd name="T3" fmla="*/ 18 h 108"/>
                <a:gd name="T4" fmla="*/ 9 w 50"/>
                <a:gd name="T5" fmla="*/ 35 h 108"/>
                <a:gd name="T6" fmla="*/ 16 w 50"/>
                <a:gd name="T7" fmla="*/ 53 h 108"/>
                <a:gd name="T8" fmla="*/ 21 w 50"/>
                <a:gd name="T9" fmla="*/ 63 h 108"/>
                <a:gd name="T10" fmla="*/ 21 w 50"/>
                <a:gd name="T11" fmla="*/ 70 h 108"/>
                <a:gd name="T12" fmla="*/ 21 w 50"/>
                <a:gd name="T13" fmla="*/ 76 h 108"/>
                <a:gd name="T14" fmla="*/ 12 w 50"/>
                <a:gd name="T15" fmla="*/ 86 h 108"/>
                <a:gd name="T16" fmla="*/ 0 w 50"/>
                <a:gd name="T17" fmla="*/ 96 h 108"/>
                <a:gd name="T18" fmla="*/ 11 w 50"/>
                <a:gd name="T19" fmla="*/ 107 h 108"/>
                <a:gd name="T20" fmla="*/ 26 w 50"/>
                <a:gd name="T21" fmla="*/ 98 h 108"/>
                <a:gd name="T22" fmla="*/ 39 w 50"/>
                <a:gd name="T23" fmla="*/ 91 h 108"/>
                <a:gd name="T24" fmla="*/ 49 w 50"/>
                <a:gd name="T25" fmla="*/ 87 h 108"/>
                <a:gd name="T26" fmla="*/ 49 w 50"/>
                <a:gd name="T27" fmla="*/ 76 h 108"/>
                <a:gd name="T28" fmla="*/ 41 w 50"/>
                <a:gd name="T29" fmla="*/ 71 h 108"/>
                <a:gd name="T30" fmla="*/ 39 w 50"/>
                <a:gd name="T31" fmla="*/ 63 h 108"/>
                <a:gd name="T32" fmla="*/ 39 w 50"/>
                <a:gd name="T33" fmla="*/ 49 h 108"/>
                <a:gd name="T34" fmla="*/ 38 w 50"/>
                <a:gd name="T35" fmla="*/ 39 h 108"/>
                <a:gd name="T36" fmla="*/ 39 w 50"/>
                <a:gd name="T37" fmla="*/ 24 h 108"/>
                <a:gd name="T38" fmla="*/ 41 w 50"/>
                <a:gd name="T39" fmla="*/ 17 h 108"/>
                <a:gd name="T40" fmla="*/ 41 w 50"/>
                <a:gd name="T41" fmla="*/ 0 h 108"/>
                <a:gd name="T42" fmla="*/ 0 w 50"/>
                <a:gd name="T43" fmla="*/ 0 h 1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0"/>
                <a:gd name="T67" fmla="*/ 0 h 108"/>
                <a:gd name="T68" fmla="*/ 50 w 50"/>
                <a:gd name="T69" fmla="*/ 108 h 1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0" h="108">
                  <a:moveTo>
                    <a:pt x="0" y="0"/>
                  </a:moveTo>
                  <a:lnTo>
                    <a:pt x="5" y="18"/>
                  </a:lnTo>
                  <a:lnTo>
                    <a:pt x="9" y="35"/>
                  </a:lnTo>
                  <a:lnTo>
                    <a:pt x="16" y="53"/>
                  </a:lnTo>
                  <a:lnTo>
                    <a:pt x="21" y="63"/>
                  </a:lnTo>
                  <a:lnTo>
                    <a:pt x="21" y="70"/>
                  </a:lnTo>
                  <a:lnTo>
                    <a:pt x="21" y="76"/>
                  </a:lnTo>
                  <a:lnTo>
                    <a:pt x="12" y="86"/>
                  </a:lnTo>
                  <a:lnTo>
                    <a:pt x="0" y="96"/>
                  </a:lnTo>
                  <a:lnTo>
                    <a:pt x="11" y="107"/>
                  </a:lnTo>
                  <a:lnTo>
                    <a:pt x="26" y="98"/>
                  </a:lnTo>
                  <a:lnTo>
                    <a:pt x="39" y="91"/>
                  </a:lnTo>
                  <a:lnTo>
                    <a:pt x="49" y="87"/>
                  </a:lnTo>
                  <a:lnTo>
                    <a:pt x="49" y="76"/>
                  </a:lnTo>
                  <a:lnTo>
                    <a:pt x="41" y="71"/>
                  </a:lnTo>
                  <a:lnTo>
                    <a:pt x="39" y="63"/>
                  </a:lnTo>
                  <a:lnTo>
                    <a:pt x="39" y="49"/>
                  </a:lnTo>
                  <a:lnTo>
                    <a:pt x="38" y="39"/>
                  </a:lnTo>
                  <a:lnTo>
                    <a:pt x="39" y="24"/>
                  </a:lnTo>
                  <a:lnTo>
                    <a:pt x="41" y="17"/>
                  </a:lnTo>
                  <a:lnTo>
                    <a:pt x="41" y="0"/>
                  </a:lnTo>
                  <a:lnTo>
                    <a:pt x="0"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8594" name="Freeform 293"/>
            <p:cNvSpPr>
              <a:spLocks/>
            </p:cNvSpPr>
            <p:nvPr/>
          </p:nvSpPr>
          <p:spPr bwMode="auto">
            <a:xfrm>
              <a:off x="884" y="3350"/>
              <a:ext cx="73" cy="37"/>
            </a:xfrm>
            <a:custGeom>
              <a:avLst/>
              <a:gdLst>
                <a:gd name="T0" fmla="*/ 19 w 73"/>
                <a:gd name="T1" fmla="*/ 20 h 37"/>
                <a:gd name="T2" fmla="*/ 26 w 73"/>
                <a:gd name="T3" fmla="*/ 22 h 37"/>
                <a:gd name="T4" fmla="*/ 37 w 73"/>
                <a:gd name="T5" fmla="*/ 22 h 37"/>
                <a:gd name="T6" fmla="*/ 50 w 73"/>
                <a:gd name="T7" fmla="*/ 14 h 37"/>
                <a:gd name="T8" fmla="*/ 59 w 73"/>
                <a:gd name="T9" fmla="*/ 9 h 37"/>
                <a:gd name="T10" fmla="*/ 64 w 73"/>
                <a:gd name="T11" fmla="*/ 0 h 37"/>
                <a:gd name="T12" fmla="*/ 67 w 73"/>
                <a:gd name="T13" fmla="*/ 1 h 37"/>
                <a:gd name="T14" fmla="*/ 72 w 73"/>
                <a:gd name="T15" fmla="*/ 11 h 37"/>
                <a:gd name="T16" fmla="*/ 69 w 73"/>
                <a:gd name="T17" fmla="*/ 14 h 37"/>
                <a:gd name="T18" fmla="*/ 59 w 73"/>
                <a:gd name="T19" fmla="*/ 19 h 37"/>
                <a:gd name="T20" fmla="*/ 46 w 73"/>
                <a:gd name="T21" fmla="*/ 22 h 37"/>
                <a:gd name="T22" fmla="*/ 33 w 73"/>
                <a:gd name="T23" fmla="*/ 33 h 37"/>
                <a:gd name="T24" fmla="*/ 19 w 73"/>
                <a:gd name="T25" fmla="*/ 36 h 37"/>
                <a:gd name="T26" fmla="*/ 9 w 73"/>
                <a:gd name="T27" fmla="*/ 36 h 37"/>
                <a:gd name="T28" fmla="*/ 2 w 73"/>
                <a:gd name="T29" fmla="*/ 34 h 37"/>
                <a:gd name="T30" fmla="*/ 0 w 73"/>
                <a:gd name="T31" fmla="*/ 30 h 37"/>
                <a:gd name="T32" fmla="*/ 0 w 73"/>
                <a:gd name="T33" fmla="*/ 28 h 37"/>
                <a:gd name="T34" fmla="*/ 2 w 73"/>
                <a:gd name="T35" fmla="*/ 25 h 37"/>
                <a:gd name="T36" fmla="*/ 19 w 73"/>
                <a:gd name="T37" fmla="*/ 2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7"/>
                <a:gd name="T59" fmla="*/ 73 w 73"/>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7">
                  <a:moveTo>
                    <a:pt x="19" y="20"/>
                  </a:moveTo>
                  <a:lnTo>
                    <a:pt x="26" y="22"/>
                  </a:lnTo>
                  <a:lnTo>
                    <a:pt x="37" y="22"/>
                  </a:lnTo>
                  <a:lnTo>
                    <a:pt x="50" y="14"/>
                  </a:lnTo>
                  <a:lnTo>
                    <a:pt x="59" y="9"/>
                  </a:lnTo>
                  <a:lnTo>
                    <a:pt x="64" y="0"/>
                  </a:lnTo>
                  <a:lnTo>
                    <a:pt x="67" y="1"/>
                  </a:lnTo>
                  <a:lnTo>
                    <a:pt x="72" y="11"/>
                  </a:lnTo>
                  <a:lnTo>
                    <a:pt x="69" y="14"/>
                  </a:lnTo>
                  <a:lnTo>
                    <a:pt x="59" y="19"/>
                  </a:lnTo>
                  <a:lnTo>
                    <a:pt x="46" y="22"/>
                  </a:lnTo>
                  <a:lnTo>
                    <a:pt x="33" y="33"/>
                  </a:lnTo>
                  <a:lnTo>
                    <a:pt x="19" y="36"/>
                  </a:lnTo>
                  <a:lnTo>
                    <a:pt x="9" y="36"/>
                  </a:lnTo>
                  <a:lnTo>
                    <a:pt x="2" y="34"/>
                  </a:lnTo>
                  <a:lnTo>
                    <a:pt x="0" y="30"/>
                  </a:lnTo>
                  <a:lnTo>
                    <a:pt x="0" y="28"/>
                  </a:lnTo>
                  <a:lnTo>
                    <a:pt x="2" y="25"/>
                  </a:lnTo>
                  <a:lnTo>
                    <a:pt x="19"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8595" name="Freeform 294"/>
            <p:cNvSpPr>
              <a:spLocks/>
            </p:cNvSpPr>
            <p:nvPr/>
          </p:nvSpPr>
          <p:spPr bwMode="auto">
            <a:xfrm>
              <a:off x="943" y="3366"/>
              <a:ext cx="29" cy="25"/>
            </a:xfrm>
            <a:custGeom>
              <a:avLst/>
              <a:gdLst>
                <a:gd name="T0" fmla="*/ 0 w 29"/>
                <a:gd name="T1" fmla="*/ 6 h 25"/>
                <a:gd name="T2" fmla="*/ 1 w 29"/>
                <a:gd name="T3" fmla="*/ 24 h 25"/>
                <a:gd name="T4" fmla="*/ 19 w 29"/>
                <a:gd name="T5" fmla="*/ 24 h 25"/>
                <a:gd name="T6" fmla="*/ 28 w 29"/>
                <a:gd name="T7" fmla="*/ 0 h 25"/>
                <a:gd name="T8" fmla="*/ 0 w 29"/>
                <a:gd name="T9" fmla="*/ 6 h 25"/>
                <a:gd name="T10" fmla="*/ 0 60000 65536"/>
                <a:gd name="T11" fmla="*/ 0 60000 65536"/>
                <a:gd name="T12" fmla="*/ 0 60000 65536"/>
                <a:gd name="T13" fmla="*/ 0 60000 65536"/>
                <a:gd name="T14" fmla="*/ 0 60000 65536"/>
                <a:gd name="T15" fmla="*/ 0 w 29"/>
                <a:gd name="T16" fmla="*/ 0 h 25"/>
                <a:gd name="T17" fmla="*/ 29 w 29"/>
                <a:gd name="T18" fmla="*/ 25 h 25"/>
              </a:gdLst>
              <a:ahLst/>
              <a:cxnLst>
                <a:cxn ang="T10">
                  <a:pos x="T0" y="T1"/>
                </a:cxn>
                <a:cxn ang="T11">
                  <a:pos x="T2" y="T3"/>
                </a:cxn>
                <a:cxn ang="T12">
                  <a:pos x="T4" y="T5"/>
                </a:cxn>
                <a:cxn ang="T13">
                  <a:pos x="T6" y="T7"/>
                </a:cxn>
                <a:cxn ang="T14">
                  <a:pos x="T8" y="T9"/>
                </a:cxn>
              </a:cxnLst>
              <a:rect l="T15" t="T16" r="T17" b="T18"/>
              <a:pathLst>
                <a:path w="29" h="25">
                  <a:moveTo>
                    <a:pt x="0" y="6"/>
                  </a:moveTo>
                  <a:lnTo>
                    <a:pt x="1" y="24"/>
                  </a:lnTo>
                  <a:lnTo>
                    <a:pt x="19" y="24"/>
                  </a:lnTo>
                  <a:lnTo>
                    <a:pt x="28" y="0"/>
                  </a:lnTo>
                  <a:lnTo>
                    <a:pt x="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8596" name="Freeform 295"/>
            <p:cNvSpPr>
              <a:spLocks/>
            </p:cNvSpPr>
            <p:nvPr/>
          </p:nvSpPr>
          <p:spPr bwMode="auto">
            <a:xfrm>
              <a:off x="1016" y="2905"/>
              <a:ext cx="81" cy="92"/>
            </a:xfrm>
            <a:custGeom>
              <a:avLst/>
              <a:gdLst>
                <a:gd name="T0" fmla="*/ 24 w 81"/>
                <a:gd name="T1" fmla="*/ 1 h 92"/>
                <a:gd name="T2" fmla="*/ 13 w 81"/>
                <a:gd name="T3" fmla="*/ 4 h 92"/>
                <a:gd name="T4" fmla="*/ 9 w 81"/>
                <a:gd name="T5" fmla="*/ 13 h 92"/>
                <a:gd name="T6" fmla="*/ 6 w 81"/>
                <a:gd name="T7" fmla="*/ 23 h 92"/>
                <a:gd name="T8" fmla="*/ 6 w 81"/>
                <a:gd name="T9" fmla="*/ 27 h 92"/>
                <a:gd name="T10" fmla="*/ 6 w 81"/>
                <a:gd name="T11" fmla="*/ 32 h 92"/>
                <a:gd name="T12" fmla="*/ 7 w 81"/>
                <a:gd name="T13" fmla="*/ 34 h 92"/>
                <a:gd name="T14" fmla="*/ 6 w 81"/>
                <a:gd name="T15" fmla="*/ 39 h 92"/>
                <a:gd name="T16" fmla="*/ 2 w 81"/>
                <a:gd name="T17" fmla="*/ 46 h 92"/>
                <a:gd name="T18" fmla="*/ 0 w 81"/>
                <a:gd name="T19" fmla="*/ 47 h 92"/>
                <a:gd name="T20" fmla="*/ 0 w 81"/>
                <a:gd name="T21" fmla="*/ 48 h 92"/>
                <a:gd name="T22" fmla="*/ 0 w 81"/>
                <a:gd name="T23" fmla="*/ 49 h 92"/>
                <a:gd name="T24" fmla="*/ 0 w 81"/>
                <a:gd name="T25" fmla="*/ 51 h 92"/>
                <a:gd name="T26" fmla="*/ 0 w 81"/>
                <a:gd name="T27" fmla="*/ 53 h 92"/>
                <a:gd name="T28" fmla="*/ 4 w 81"/>
                <a:gd name="T29" fmla="*/ 53 h 92"/>
                <a:gd name="T30" fmla="*/ 6 w 81"/>
                <a:gd name="T31" fmla="*/ 54 h 92"/>
                <a:gd name="T32" fmla="*/ 6 w 81"/>
                <a:gd name="T33" fmla="*/ 56 h 92"/>
                <a:gd name="T34" fmla="*/ 6 w 81"/>
                <a:gd name="T35" fmla="*/ 58 h 92"/>
                <a:gd name="T36" fmla="*/ 4 w 81"/>
                <a:gd name="T37" fmla="*/ 62 h 92"/>
                <a:gd name="T38" fmla="*/ 6 w 81"/>
                <a:gd name="T39" fmla="*/ 64 h 92"/>
                <a:gd name="T40" fmla="*/ 6 w 81"/>
                <a:gd name="T41" fmla="*/ 65 h 92"/>
                <a:gd name="T42" fmla="*/ 6 w 81"/>
                <a:gd name="T43" fmla="*/ 66 h 92"/>
                <a:gd name="T44" fmla="*/ 6 w 81"/>
                <a:gd name="T45" fmla="*/ 69 h 92"/>
                <a:gd name="T46" fmla="*/ 7 w 81"/>
                <a:gd name="T47" fmla="*/ 69 h 92"/>
                <a:gd name="T48" fmla="*/ 8 w 81"/>
                <a:gd name="T49" fmla="*/ 71 h 92"/>
                <a:gd name="T50" fmla="*/ 8 w 81"/>
                <a:gd name="T51" fmla="*/ 74 h 92"/>
                <a:gd name="T52" fmla="*/ 9 w 81"/>
                <a:gd name="T53" fmla="*/ 76 h 92"/>
                <a:gd name="T54" fmla="*/ 10 w 81"/>
                <a:gd name="T55" fmla="*/ 76 h 92"/>
                <a:gd name="T56" fmla="*/ 12 w 81"/>
                <a:gd name="T57" fmla="*/ 78 h 92"/>
                <a:gd name="T58" fmla="*/ 14 w 81"/>
                <a:gd name="T59" fmla="*/ 79 h 92"/>
                <a:gd name="T60" fmla="*/ 17 w 81"/>
                <a:gd name="T61" fmla="*/ 79 h 92"/>
                <a:gd name="T62" fmla="*/ 22 w 81"/>
                <a:gd name="T63" fmla="*/ 79 h 92"/>
                <a:gd name="T64" fmla="*/ 27 w 81"/>
                <a:gd name="T65" fmla="*/ 78 h 92"/>
                <a:gd name="T66" fmla="*/ 35 w 81"/>
                <a:gd name="T67" fmla="*/ 91 h 92"/>
                <a:gd name="T68" fmla="*/ 68 w 81"/>
                <a:gd name="T69" fmla="*/ 76 h 92"/>
                <a:gd name="T70" fmla="*/ 65 w 81"/>
                <a:gd name="T71" fmla="*/ 71 h 92"/>
                <a:gd name="T72" fmla="*/ 64 w 81"/>
                <a:gd name="T73" fmla="*/ 65 h 92"/>
                <a:gd name="T74" fmla="*/ 64 w 81"/>
                <a:gd name="T75" fmla="*/ 61 h 92"/>
                <a:gd name="T76" fmla="*/ 80 w 81"/>
                <a:gd name="T77" fmla="*/ 47 h 92"/>
                <a:gd name="T78" fmla="*/ 80 w 81"/>
                <a:gd name="T79" fmla="*/ 15 h 92"/>
                <a:gd name="T80" fmla="*/ 70 w 81"/>
                <a:gd name="T81" fmla="*/ 7 h 92"/>
                <a:gd name="T82" fmla="*/ 59 w 81"/>
                <a:gd name="T83" fmla="*/ 2 h 92"/>
                <a:gd name="T84" fmla="*/ 50 w 81"/>
                <a:gd name="T85" fmla="*/ 0 h 92"/>
                <a:gd name="T86" fmla="*/ 36 w 81"/>
                <a:gd name="T87" fmla="*/ 0 h 92"/>
                <a:gd name="T88" fmla="*/ 24 w 81"/>
                <a:gd name="T89" fmla="*/ 1 h 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1"/>
                <a:gd name="T136" fmla="*/ 0 h 92"/>
                <a:gd name="T137" fmla="*/ 81 w 81"/>
                <a:gd name="T138" fmla="*/ 92 h 9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1" h="92">
                  <a:moveTo>
                    <a:pt x="24" y="1"/>
                  </a:moveTo>
                  <a:lnTo>
                    <a:pt x="13" y="4"/>
                  </a:lnTo>
                  <a:lnTo>
                    <a:pt x="9" y="13"/>
                  </a:lnTo>
                  <a:lnTo>
                    <a:pt x="6" y="23"/>
                  </a:lnTo>
                  <a:lnTo>
                    <a:pt x="6" y="27"/>
                  </a:lnTo>
                  <a:lnTo>
                    <a:pt x="6" y="32"/>
                  </a:lnTo>
                  <a:lnTo>
                    <a:pt x="7" y="34"/>
                  </a:lnTo>
                  <a:lnTo>
                    <a:pt x="6" y="39"/>
                  </a:lnTo>
                  <a:lnTo>
                    <a:pt x="2" y="46"/>
                  </a:lnTo>
                  <a:lnTo>
                    <a:pt x="0" y="47"/>
                  </a:lnTo>
                  <a:lnTo>
                    <a:pt x="0" y="48"/>
                  </a:lnTo>
                  <a:lnTo>
                    <a:pt x="0" y="49"/>
                  </a:lnTo>
                  <a:lnTo>
                    <a:pt x="0" y="51"/>
                  </a:lnTo>
                  <a:lnTo>
                    <a:pt x="0" y="53"/>
                  </a:lnTo>
                  <a:lnTo>
                    <a:pt x="4" y="53"/>
                  </a:lnTo>
                  <a:lnTo>
                    <a:pt x="6" y="54"/>
                  </a:lnTo>
                  <a:lnTo>
                    <a:pt x="6" y="56"/>
                  </a:lnTo>
                  <a:lnTo>
                    <a:pt x="6" y="58"/>
                  </a:lnTo>
                  <a:lnTo>
                    <a:pt x="4" y="62"/>
                  </a:lnTo>
                  <a:lnTo>
                    <a:pt x="6" y="64"/>
                  </a:lnTo>
                  <a:lnTo>
                    <a:pt x="6" y="65"/>
                  </a:lnTo>
                  <a:lnTo>
                    <a:pt x="6" y="66"/>
                  </a:lnTo>
                  <a:lnTo>
                    <a:pt x="6" y="69"/>
                  </a:lnTo>
                  <a:lnTo>
                    <a:pt x="7" y="69"/>
                  </a:lnTo>
                  <a:lnTo>
                    <a:pt x="8" y="71"/>
                  </a:lnTo>
                  <a:lnTo>
                    <a:pt x="8" y="74"/>
                  </a:lnTo>
                  <a:lnTo>
                    <a:pt x="9" y="76"/>
                  </a:lnTo>
                  <a:lnTo>
                    <a:pt x="10" y="76"/>
                  </a:lnTo>
                  <a:lnTo>
                    <a:pt x="12" y="78"/>
                  </a:lnTo>
                  <a:lnTo>
                    <a:pt x="14" y="79"/>
                  </a:lnTo>
                  <a:lnTo>
                    <a:pt x="17" y="79"/>
                  </a:lnTo>
                  <a:lnTo>
                    <a:pt x="22" y="79"/>
                  </a:lnTo>
                  <a:lnTo>
                    <a:pt x="27" y="78"/>
                  </a:lnTo>
                  <a:lnTo>
                    <a:pt x="35" y="91"/>
                  </a:lnTo>
                  <a:lnTo>
                    <a:pt x="68" y="76"/>
                  </a:lnTo>
                  <a:lnTo>
                    <a:pt x="65" y="71"/>
                  </a:lnTo>
                  <a:lnTo>
                    <a:pt x="64" y="65"/>
                  </a:lnTo>
                  <a:lnTo>
                    <a:pt x="64" y="61"/>
                  </a:lnTo>
                  <a:lnTo>
                    <a:pt x="80" y="47"/>
                  </a:lnTo>
                  <a:lnTo>
                    <a:pt x="80" y="15"/>
                  </a:lnTo>
                  <a:lnTo>
                    <a:pt x="70" y="7"/>
                  </a:lnTo>
                  <a:lnTo>
                    <a:pt x="59" y="2"/>
                  </a:lnTo>
                  <a:lnTo>
                    <a:pt x="50" y="0"/>
                  </a:lnTo>
                  <a:lnTo>
                    <a:pt x="36" y="0"/>
                  </a:lnTo>
                  <a:lnTo>
                    <a:pt x="24" y="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8597" name="Freeform 296"/>
            <p:cNvSpPr>
              <a:spLocks/>
            </p:cNvSpPr>
            <p:nvPr/>
          </p:nvSpPr>
          <p:spPr bwMode="auto">
            <a:xfrm>
              <a:off x="1057" y="2963"/>
              <a:ext cx="27" cy="26"/>
            </a:xfrm>
            <a:custGeom>
              <a:avLst/>
              <a:gdLst>
                <a:gd name="T0" fmla="*/ 26 w 27"/>
                <a:gd name="T1" fmla="*/ 0 h 26"/>
                <a:gd name="T2" fmla="*/ 21 w 27"/>
                <a:gd name="T3" fmla="*/ 12 h 26"/>
                <a:gd name="T4" fmla="*/ 12 w 27"/>
                <a:gd name="T5" fmla="*/ 17 h 26"/>
                <a:gd name="T6" fmla="*/ 0 w 27"/>
                <a:gd name="T7" fmla="*/ 25 h 26"/>
                <a:gd name="T8" fmla="*/ 16 w 27"/>
                <a:gd name="T9" fmla="*/ 19 h 26"/>
                <a:gd name="T10" fmla="*/ 21 w 27"/>
                <a:gd name="T11" fmla="*/ 12 h 26"/>
                <a:gd name="T12" fmla="*/ 26 w 27"/>
                <a:gd name="T13" fmla="*/ 0 h 26"/>
                <a:gd name="T14" fmla="*/ 0 60000 65536"/>
                <a:gd name="T15" fmla="*/ 0 60000 65536"/>
                <a:gd name="T16" fmla="*/ 0 60000 65536"/>
                <a:gd name="T17" fmla="*/ 0 60000 65536"/>
                <a:gd name="T18" fmla="*/ 0 60000 65536"/>
                <a:gd name="T19" fmla="*/ 0 60000 65536"/>
                <a:gd name="T20" fmla="*/ 0 60000 65536"/>
                <a:gd name="T21" fmla="*/ 0 w 27"/>
                <a:gd name="T22" fmla="*/ 0 h 26"/>
                <a:gd name="T23" fmla="*/ 27 w 27"/>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6">
                  <a:moveTo>
                    <a:pt x="26" y="0"/>
                  </a:moveTo>
                  <a:lnTo>
                    <a:pt x="21" y="12"/>
                  </a:lnTo>
                  <a:lnTo>
                    <a:pt x="12" y="17"/>
                  </a:lnTo>
                  <a:lnTo>
                    <a:pt x="0" y="25"/>
                  </a:lnTo>
                  <a:lnTo>
                    <a:pt x="16" y="19"/>
                  </a:lnTo>
                  <a:lnTo>
                    <a:pt x="21" y="12"/>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8598" name="Freeform 297"/>
            <p:cNvSpPr>
              <a:spLocks/>
            </p:cNvSpPr>
            <p:nvPr/>
          </p:nvSpPr>
          <p:spPr bwMode="auto">
            <a:xfrm>
              <a:off x="1027" y="2934"/>
              <a:ext cx="29" cy="1"/>
            </a:xfrm>
            <a:custGeom>
              <a:avLst/>
              <a:gdLst>
                <a:gd name="T0" fmla="*/ 0 w 29"/>
                <a:gd name="T1" fmla="*/ 0 h 1"/>
                <a:gd name="T2" fmla="*/ 0 w 29"/>
                <a:gd name="T3" fmla="*/ 0 h 1"/>
                <a:gd name="T4" fmla="*/ 2 w 29"/>
                <a:gd name="T5" fmla="*/ 0 h 1"/>
                <a:gd name="T6" fmla="*/ 7 w 29"/>
                <a:gd name="T7" fmla="*/ 0 h 1"/>
                <a:gd name="T8" fmla="*/ 14 w 29"/>
                <a:gd name="T9" fmla="*/ 0 h 1"/>
                <a:gd name="T10" fmla="*/ 23 w 29"/>
                <a:gd name="T11" fmla="*/ 0 h 1"/>
                <a:gd name="T12" fmla="*/ 28 w 29"/>
                <a:gd name="T13" fmla="*/ 0 h 1"/>
                <a:gd name="T14" fmla="*/ 19 w 29"/>
                <a:gd name="T15" fmla="*/ 0 h 1"/>
                <a:gd name="T16" fmla="*/ 15 w 29"/>
                <a:gd name="T17" fmla="*/ 0 h 1"/>
                <a:gd name="T18" fmla="*/ 10 w 29"/>
                <a:gd name="T19" fmla="*/ 0 h 1"/>
                <a:gd name="T20" fmla="*/ 7 w 29"/>
                <a:gd name="T21" fmla="*/ 0 h 1"/>
                <a:gd name="T22" fmla="*/ 2 w 29"/>
                <a:gd name="T23" fmla="*/ 0 h 1"/>
                <a:gd name="T24" fmla="*/ 0 w 29"/>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1"/>
                <a:gd name="T41" fmla="*/ 29 w 29"/>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1">
                  <a:moveTo>
                    <a:pt x="0" y="0"/>
                  </a:moveTo>
                  <a:lnTo>
                    <a:pt x="0" y="0"/>
                  </a:lnTo>
                  <a:lnTo>
                    <a:pt x="2" y="0"/>
                  </a:lnTo>
                  <a:lnTo>
                    <a:pt x="7" y="0"/>
                  </a:lnTo>
                  <a:lnTo>
                    <a:pt x="14" y="0"/>
                  </a:lnTo>
                  <a:lnTo>
                    <a:pt x="23" y="0"/>
                  </a:lnTo>
                  <a:lnTo>
                    <a:pt x="28" y="0"/>
                  </a:lnTo>
                  <a:lnTo>
                    <a:pt x="19" y="0"/>
                  </a:lnTo>
                  <a:lnTo>
                    <a:pt x="15" y="0"/>
                  </a:lnTo>
                  <a:lnTo>
                    <a:pt x="10" y="0"/>
                  </a:lnTo>
                  <a:lnTo>
                    <a:pt x="7" y="0"/>
                  </a:lnTo>
                  <a:lnTo>
                    <a:pt x="2" y="0"/>
                  </a:lnTo>
                  <a:lnTo>
                    <a:pt x="0" y="0"/>
                  </a:lnTo>
                </a:path>
              </a:pathLst>
            </a:custGeom>
            <a:solidFill>
              <a:srgbClr val="201000"/>
            </a:solidFill>
            <a:ln w="9525" cap="rnd">
              <a:noFill/>
              <a:round/>
              <a:headEnd type="none" w="sm" len="sm"/>
              <a:tailEnd type="none" w="sm" len="sm"/>
            </a:ln>
          </p:spPr>
          <p:txBody>
            <a:bodyPr/>
            <a:lstStyle/>
            <a:p>
              <a:endParaRPr lang="es-ES"/>
            </a:p>
          </p:txBody>
        </p:sp>
        <p:sp>
          <p:nvSpPr>
            <p:cNvPr id="108599" name="Freeform 298"/>
            <p:cNvSpPr>
              <a:spLocks/>
            </p:cNvSpPr>
            <p:nvPr/>
          </p:nvSpPr>
          <p:spPr bwMode="auto">
            <a:xfrm>
              <a:off x="1064" y="2940"/>
              <a:ext cx="26" cy="24"/>
            </a:xfrm>
            <a:custGeom>
              <a:avLst/>
              <a:gdLst>
                <a:gd name="T0" fmla="*/ 0 w 26"/>
                <a:gd name="T1" fmla="*/ 2 h 24"/>
                <a:gd name="T2" fmla="*/ 6 w 26"/>
                <a:gd name="T3" fmla="*/ 0 h 24"/>
                <a:gd name="T4" fmla="*/ 19 w 26"/>
                <a:gd name="T5" fmla="*/ 2 h 24"/>
                <a:gd name="T6" fmla="*/ 19 w 26"/>
                <a:gd name="T7" fmla="*/ 4 h 24"/>
                <a:gd name="T8" fmla="*/ 19 w 26"/>
                <a:gd name="T9" fmla="*/ 10 h 24"/>
                <a:gd name="T10" fmla="*/ 19 w 26"/>
                <a:gd name="T11" fmla="*/ 15 h 24"/>
                <a:gd name="T12" fmla="*/ 19 w 26"/>
                <a:gd name="T13" fmla="*/ 18 h 24"/>
                <a:gd name="T14" fmla="*/ 12 w 26"/>
                <a:gd name="T15" fmla="*/ 12 h 24"/>
                <a:gd name="T16" fmla="*/ 12 w 26"/>
                <a:gd name="T17" fmla="*/ 10 h 24"/>
                <a:gd name="T18" fmla="*/ 6 w 26"/>
                <a:gd name="T19" fmla="*/ 8 h 24"/>
                <a:gd name="T20" fmla="*/ 12 w 26"/>
                <a:gd name="T21" fmla="*/ 10 h 24"/>
                <a:gd name="T22" fmla="*/ 12 w 26"/>
                <a:gd name="T23" fmla="*/ 15 h 24"/>
                <a:gd name="T24" fmla="*/ 19 w 26"/>
                <a:gd name="T25" fmla="*/ 18 h 24"/>
                <a:gd name="T26" fmla="*/ 12 w 26"/>
                <a:gd name="T27" fmla="*/ 23 h 24"/>
                <a:gd name="T28" fmla="*/ 19 w 26"/>
                <a:gd name="T29" fmla="*/ 20 h 24"/>
                <a:gd name="T30" fmla="*/ 25 w 26"/>
                <a:gd name="T31" fmla="*/ 17 h 24"/>
                <a:gd name="T32" fmla="*/ 25 w 26"/>
                <a:gd name="T33" fmla="*/ 10 h 24"/>
                <a:gd name="T34" fmla="*/ 25 w 26"/>
                <a:gd name="T35" fmla="*/ 2 h 24"/>
                <a:gd name="T36" fmla="*/ 19 w 26"/>
                <a:gd name="T37" fmla="*/ 0 h 24"/>
                <a:gd name="T38" fmla="*/ 12 w 26"/>
                <a:gd name="T39" fmla="*/ 0 h 24"/>
                <a:gd name="T40" fmla="*/ 6 w 26"/>
                <a:gd name="T41" fmla="*/ 0 h 24"/>
                <a:gd name="T42" fmla="*/ 0 w 26"/>
                <a:gd name="T43" fmla="*/ 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24"/>
                <a:gd name="T68" fmla="*/ 26 w 26"/>
                <a:gd name="T69" fmla="*/ 24 h 2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24">
                  <a:moveTo>
                    <a:pt x="0" y="2"/>
                  </a:moveTo>
                  <a:lnTo>
                    <a:pt x="6" y="0"/>
                  </a:lnTo>
                  <a:lnTo>
                    <a:pt x="19" y="2"/>
                  </a:lnTo>
                  <a:lnTo>
                    <a:pt x="19" y="4"/>
                  </a:lnTo>
                  <a:lnTo>
                    <a:pt x="19" y="10"/>
                  </a:lnTo>
                  <a:lnTo>
                    <a:pt x="19" y="15"/>
                  </a:lnTo>
                  <a:lnTo>
                    <a:pt x="19" y="18"/>
                  </a:lnTo>
                  <a:lnTo>
                    <a:pt x="12" y="12"/>
                  </a:lnTo>
                  <a:lnTo>
                    <a:pt x="12" y="10"/>
                  </a:lnTo>
                  <a:lnTo>
                    <a:pt x="6" y="8"/>
                  </a:lnTo>
                  <a:lnTo>
                    <a:pt x="12" y="10"/>
                  </a:lnTo>
                  <a:lnTo>
                    <a:pt x="12" y="15"/>
                  </a:lnTo>
                  <a:lnTo>
                    <a:pt x="19" y="18"/>
                  </a:lnTo>
                  <a:lnTo>
                    <a:pt x="12" y="23"/>
                  </a:lnTo>
                  <a:lnTo>
                    <a:pt x="19" y="20"/>
                  </a:lnTo>
                  <a:lnTo>
                    <a:pt x="25" y="17"/>
                  </a:lnTo>
                  <a:lnTo>
                    <a:pt x="25" y="10"/>
                  </a:lnTo>
                  <a:lnTo>
                    <a:pt x="25" y="2"/>
                  </a:lnTo>
                  <a:lnTo>
                    <a:pt x="19" y="0"/>
                  </a:lnTo>
                  <a:lnTo>
                    <a:pt x="12" y="0"/>
                  </a:lnTo>
                  <a:lnTo>
                    <a:pt x="6" y="0"/>
                  </a:lnTo>
                  <a:lnTo>
                    <a:pt x="0" y="2"/>
                  </a:lnTo>
                </a:path>
              </a:pathLst>
            </a:custGeom>
            <a:solidFill>
              <a:srgbClr val="402000"/>
            </a:solidFill>
            <a:ln w="9525" cap="rnd">
              <a:noFill/>
              <a:round/>
              <a:headEnd type="none" w="sm" len="sm"/>
              <a:tailEnd type="none" w="sm" len="sm"/>
            </a:ln>
          </p:spPr>
          <p:txBody>
            <a:bodyPr/>
            <a:lstStyle/>
            <a:p>
              <a:endParaRPr lang="es-ES"/>
            </a:p>
          </p:txBody>
        </p:sp>
        <p:sp>
          <p:nvSpPr>
            <p:cNvPr id="108600" name="Freeform 299"/>
            <p:cNvSpPr>
              <a:spLocks/>
            </p:cNvSpPr>
            <p:nvPr/>
          </p:nvSpPr>
          <p:spPr bwMode="auto">
            <a:xfrm>
              <a:off x="1061" y="2940"/>
              <a:ext cx="28" cy="24"/>
            </a:xfrm>
            <a:custGeom>
              <a:avLst/>
              <a:gdLst>
                <a:gd name="T0" fmla="*/ 0 w 28"/>
                <a:gd name="T1" fmla="*/ 5 h 24"/>
                <a:gd name="T2" fmla="*/ 2 w 28"/>
                <a:gd name="T3" fmla="*/ 1 h 24"/>
                <a:gd name="T4" fmla="*/ 12 w 28"/>
                <a:gd name="T5" fmla="*/ 0 h 24"/>
                <a:gd name="T6" fmla="*/ 18 w 28"/>
                <a:gd name="T7" fmla="*/ 0 h 24"/>
                <a:gd name="T8" fmla="*/ 22 w 28"/>
                <a:gd name="T9" fmla="*/ 2 h 24"/>
                <a:gd name="T10" fmla="*/ 27 w 28"/>
                <a:gd name="T11" fmla="*/ 5 h 24"/>
                <a:gd name="T12" fmla="*/ 27 w 28"/>
                <a:gd name="T13" fmla="*/ 7 h 24"/>
                <a:gd name="T14" fmla="*/ 22 w 28"/>
                <a:gd name="T15" fmla="*/ 10 h 24"/>
                <a:gd name="T16" fmla="*/ 22 w 28"/>
                <a:gd name="T17" fmla="*/ 15 h 24"/>
                <a:gd name="T18" fmla="*/ 22 w 28"/>
                <a:gd name="T19" fmla="*/ 17 h 24"/>
                <a:gd name="T20" fmla="*/ 15 w 28"/>
                <a:gd name="T21" fmla="*/ 19 h 24"/>
                <a:gd name="T22" fmla="*/ 12 w 28"/>
                <a:gd name="T23" fmla="*/ 19 h 24"/>
                <a:gd name="T24" fmla="*/ 9 w 28"/>
                <a:gd name="T25" fmla="*/ 19 h 24"/>
                <a:gd name="T26" fmla="*/ 9 w 28"/>
                <a:gd name="T27" fmla="*/ 20 h 24"/>
                <a:gd name="T28" fmla="*/ 12 w 28"/>
                <a:gd name="T29" fmla="*/ 23 h 24"/>
                <a:gd name="T30" fmla="*/ 15 w 28"/>
                <a:gd name="T31" fmla="*/ 20 h 24"/>
                <a:gd name="T32" fmla="*/ 22 w 28"/>
                <a:gd name="T33" fmla="*/ 20 h 24"/>
                <a:gd name="T34" fmla="*/ 27 w 28"/>
                <a:gd name="T35" fmla="*/ 17 h 24"/>
                <a:gd name="T36" fmla="*/ 27 w 28"/>
                <a:gd name="T37" fmla="*/ 12 h 24"/>
                <a:gd name="T38" fmla="*/ 27 w 28"/>
                <a:gd name="T39" fmla="*/ 7 h 24"/>
                <a:gd name="T40" fmla="*/ 27 w 28"/>
                <a:gd name="T41" fmla="*/ 5 h 24"/>
                <a:gd name="T42" fmla="*/ 22 w 28"/>
                <a:gd name="T43" fmla="*/ 2 h 24"/>
                <a:gd name="T44" fmla="*/ 22 w 28"/>
                <a:gd name="T45" fmla="*/ 0 h 24"/>
                <a:gd name="T46" fmla="*/ 12 w 28"/>
                <a:gd name="T47" fmla="*/ 0 h 24"/>
                <a:gd name="T48" fmla="*/ 2 w 28"/>
                <a:gd name="T49" fmla="*/ 0 h 24"/>
                <a:gd name="T50" fmla="*/ 2 w 28"/>
                <a:gd name="T51" fmla="*/ 1 h 24"/>
                <a:gd name="T52" fmla="*/ 0 w 28"/>
                <a:gd name="T53" fmla="*/ 5 h 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8"/>
                <a:gd name="T82" fmla="*/ 0 h 24"/>
                <a:gd name="T83" fmla="*/ 28 w 28"/>
                <a:gd name="T84" fmla="*/ 24 h 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8" h="24">
                  <a:moveTo>
                    <a:pt x="0" y="5"/>
                  </a:moveTo>
                  <a:lnTo>
                    <a:pt x="2" y="1"/>
                  </a:lnTo>
                  <a:lnTo>
                    <a:pt x="12" y="0"/>
                  </a:lnTo>
                  <a:lnTo>
                    <a:pt x="18" y="0"/>
                  </a:lnTo>
                  <a:lnTo>
                    <a:pt x="22" y="2"/>
                  </a:lnTo>
                  <a:lnTo>
                    <a:pt x="27" y="5"/>
                  </a:lnTo>
                  <a:lnTo>
                    <a:pt x="27" y="7"/>
                  </a:lnTo>
                  <a:lnTo>
                    <a:pt x="22" y="10"/>
                  </a:lnTo>
                  <a:lnTo>
                    <a:pt x="22" y="15"/>
                  </a:lnTo>
                  <a:lnTo>
                    <a:pt x="22" y="17"/>
                  </a:lnTo>
                  <a:lnTo>
                    <a:pt x="15" y="19"/>
                  </a:lnTo>
                  <a:lnTo>
                    <a:pt x="12" y="19"/>
                  </a:lnTo>
                  <a:lnTo>
                    <a:pt x="9" y="19"/>
                  </a:lnTo>
                  <a:lnTo>
                    <a:pt x="9" y="20"/>
                  </a:lnTo>
                  <a:lnTo>
                    <a:pt x="12" y="23"/>
                  </a:lnTo>
                  <a:lnTo>
                    <a:pt x="15" y="20"/>
                  </a:lnTo>
                  <a:lnTo>
                    <a:pt x="22" y="20"/>
                  </a:lnTo>
                  <a:lnTo>
                    <a:pt x="27" y="17"/>
                  </a:lnTo>
                  <a:lnTo>
                    <a:pt x="27" y="12"/>
                  </a:lnTo>
                  <a:lnTo>
                    <a:pt x="27" y="7"/>
                  </a:lnTo>
                  <a:lnTo>
                    <a:pt x="27" y="5"/>
                  </a:lnTo>
                  <a:lnTo>
                    <a:pt x="22" y="2"/>
                  </a:lnTo>
                  <a:lnTo>
                    <a:pt x="22" y="0"/>
                  </a:lnTo>
                  <a:lnTo>
                    <a:pt x="12" y="0"/>
                  </a:lnTo>
                  <a:lnTo>
                    <a:pt x="2" y="0"/>
                  </a:lnTo>
                  <a:lnTo>
                    <a:pt x="2" y="1"/>
                  </a:lnTo>
                  <a:lnTo>
                    <a:pt x="0" y="5"/>
                  </a:lnTo>
                </a:path>
              </a:pathLst>
            </a:custGeom>
            <a:solidFill>
              <a:srgbClr val="402000"/>
            </a:solidFill>
            <a:ln w="9525" cap="rnd">
              <a:noFill/>
              <a:round/>
              <a:headEnd type="none" w="sm" len="sm"/>
              <a:tailEnd type="none" w="sm" len="sm"/>
            </a:ln>
          </p:spPr>
          <p:txBody>
            <a:bodyPr/>
            <a:lstStyle/>
            <a:p>
              <a:endParaRPr lang="es-ES"/>
            </a:p>
          </p:txBody>
        </p:sp>
        <p:sp>
          <p:nvSpPr>
            <p:cNvPr id="108601" name="Freeform 300"/>
            <p:cNvSpPr>
              <a:spLocks/>
            </p:cNvSpPr>
            <p:nvPr/>
          </p:nvSpPr>
          <p:spPr bwMode="auto">
            <a:xfrm>
              <a:off x="896" y="3092"/>
              <a:ext cx="64" cy="33"/>
            </a:xfrm>
            <a:custGeom>
              <a:avLst/>
              <a:gdLst>
                <a:gd name="T0" fmla="*/ 63 w 64"/>
                <a:gd name="T1" fmla="*/ 17 h 33"/>
                <a:gd name="T2" fmla="*/ 54 w 64"/>
                <a:gd name="T3" fmla="*/ 16 h 33"/>
                <a:gd name="T4" fmla="*/ 51 w 64"/>
                <a:gd name="T5" fmla="*/ 16 h 33"/>
                <a:gd name="T6" fmla="*/ 50 w 64"/>
                <a:gd name="T7" fmla="*/ 14 h 33"/>
                <a:gd name="T8" fmla="*/ 48 w 64"/>
                <a:gd name="T9" fmla="*/ 12 h 33"/>
                <a:gd name="T10" fmla="*/ 44 w 64"/>
                <a:gd name="T11" fmla="*/ 8 h 33"/>
                <a:gd name="T12" fmla="*/ 37 w 64"/>
                <a:gd name="T13" fmla="*/ 5 h 33"/>
                <a:gd name="T14" fmla="*/ 36 w 64"/>
                <a:gd name="T15" fmla="*/ 3 h 33"/>
                <a:gd name="T16" fmla="*/ 35 w 64"/>
                <a:gd name="T17" fmla="*/ 0 h 33"/>
                <a:gd name="T18" fmla="*/ 32 w 64"/>
                <a:gd name="T19" fmla="*/ 0 h 33"/>
                <a:gd name="T20" fmla="*/ 20 w 64"/>
                <a:gd name="T21" fmla="*/ 0 h 33"/>
                <a:gd name="T22" fmla="*/ 16 w 64"/>
                <a:gd name="T23" fmla="*/ 0 h 33"/>
                <a:gd name="T24" fmla="*/ 13 w 64"/>
                <a:gd name="T25" fmla="*/ 0 h 33"/>
                <a:gd name="T26" fmla="*/ 12 w 64"/>
                <a:gd name="T27" fmla="*/ 0 h 33"/>
                <a:gd name="T28" fmla="*/ 8 w 64"/>
                <a:gd name="T29" fmla="*/ 1 h 33"/>
                <a:gd name="T30" fmla="*/ 6 w 64"/>
                <a:gd name="T31" fmla="*/ 3 h 33"/>
                <a:gd name="T32" fmla="*/ 4 w 64"/>
                <a:gd name="T33" fmla="*/ 3 h 33"/>
                <a:gd name="T34" fmla="*/ 3 w 64"/>
                <a:gd name="T35" fmla="*/ 3 h 33"/>
                <a:gd name="T36" fmla="*/ 1 w 64"/>
                <a:gd name="T37" fmla="*/ 6 h 33"/>
                <a:gd name="T38" fmla="*/ 0 w 64"/>
                <a:gd name="T39" fmla="*/ 8 h 33"/>
                <a:gd name="T40" fmla="*/ 0 w 64"/>
                <a:gd name="T41" fmla="*/ 9 h 33"/>
                <a:gd name="T42" fmla="*/ 0 w 64"/>
                <a:gd name="T43" fmla="*/ 11 h 33"/>
                <a:gd name="T44" fmla="*/ 0 w 64"/>
                <a:gd name="T45" fmla="*/ 12 h 33"/>
                <a:gd name="T46" fmla="*/ 3 w 64"/>
                <a:gd name="T47" fmla="*/ 12 h 33"/>
                <a:gd name="T48" fmla="*/ 4 w 64"/>
                <a:gd name="T49" fmla="*/ 12 h 33"/>
                <a:gd name="T50" fmla="*/ 8 w 64"/>
                <a:gd name="T51" fmla="*/ 11 h 33"/>
                <a:gd name="T52" fmla="*/ 10 w 64"/>
                <a:gd name="T53" fmla="*/ 11 h 33"/>
                <a:gd name="T54" fmla="*/ 12 w 64"/>
                <a:gd name="T55" fmla="*/ 9 h 33"/>
                <a:gd name="T56" fmla="*/ 14 w 64"/>
                <a:gd name="T57" fmla="*/ 9 h 33"/>
                <a:gd name="T58" fmla="*/ 16 w 64"/>
                <a:gd name="T59" fmla="*/ 11 h 33"/>
                <a:gd name="T60" fmla="*/ 12 w 64"/>
                <a:gd name="T61" fmla="*/ 12 h 33"/>
                <a:gd name="T62" fmla="*/ 9 w 64"/>
                <a:gd name="T63" fmla="*/ 12 h 33"/>
                <a:gd name="T64" fmla="*/ 4 w 64"/>
                <a:gd name="T65" fmla="*/ 14 h 33"/>
                <a:gd name="T66" fmla="*/ 3 w 64"/>
                <a:gd name="T67" fmla="*/ 16 h 33"/>
                <a:gd name="T68" fmla="*/ 4 w 64"/>
                <a:gd name="T69" fmla="*/ 17 h 33"/>
                <a:gd name="T70" fmla="*/ 8 w 64"/>
                <a:gd name="T71" fmla="*/ 17 h 33"/>
                <a:gd name="T72" fmla="*/ 12 w 64"/>
                <a:gd name="T73" fmla="*/ 16 h 33"/>
                <a:gd name="T74" fmla="*/ 17 w 64"/>
                <a:gd name="T75" fmla="*/ 16 h 33"/>
                <a:gd name="T76" fmla="*/ 22 w 64"/>
                <a:gd name="T77" fmla="*/ 16 h 33"/>
                <a:gd name="T78" fmla="*/ 24 w 64"/>
                <a:gd name="T79" fmla="*/ 17 h 33"/>
                <a:gd name="T80" fmla="*/ 25 w 64"/>
                <a:gd name="T81" fmla="*/ 19 h 33"/>
                <a:gd name="T82" fmla="*/ 28 w 64"/>
                <a:gd name="T83" fmla="*/ 21 h 33"/>
                <a:gd name="T84" fmla="*/ 32 w 64"/>
                <a:gd name="T85" fmla="*/ 24 h 33"/>
                <a:gd name="T86" fmla="*/ 32 w 64"/>
                <a:gd name="T87" fmla="*/ 25 h 33"/>
                <a:gd name="T88" fmla="*/ 36 w 64"/>
                <a:gd name="T89" fmla="*/ 27 h 33"/>
                <a:gd name="T90" fmla="*/ 37 w 64"/>
                <a:gd name="T91" fmla="*/ 27 h 33"/>
                <a:gd name="T92" fmla="*/ 40 w 64"/>
                <a:gd name="T93" fmla="*/ 27 h 33"/>
                <a:gd name="T94" fmla="*/ 45 w 64"/>
                <a:gd name="T95" fmla="*/ 28 h 33"/>
                <a:gd name="T96" fmla="*/ 48 w 64"/>
                <a:gd name="T97" fmla="*/ 28 h 33"/>
                <a:gd name="T98" fmla="*/ 51 w 64"/>
                <a:gd name="T99" fmla="*/ 29 h 33"/>
                <a:gd name="T100" fmla="*/ 63 w 64"/>
                <a:gd name="T101" fmla="*/ 32 h 33"/>
                <a:gd name="T102" fmla="*/ 63 w 64"/>
                <a:gd name="T103" fmla="*/ 17 h 3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4"/>
                <a:gd name="T157" fmla="*/ 0 h 33"/>
                <a:gd name="T158" fmla="*/ 64 w 64"/>
                <a:gd name="T159" fmla="*/ 33 h 3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4" h="33">
                  <a:moveTo>
                    <a:pt x="63" y="17"/>
                  </a:moveTo>
                  <a:lnTo>
                    <a:pt x="54" y="16"/>
                  </a:lnTo>
                  <a:lnTo>
                    <a:pt x="51" y="16"/>
                  </a:lnTo>
                  <a:lnTo>
                    <a:pt x="50" y="14"/>
                  </a:lnTo>
                  <a:lnTo>
                    <a:pt x="48" y="12"/>
                  </a:lnTo>
                  <a:lnTo>
                    <a:pt x="44" y="8"/>
                  </a:lnTo>
                  <a:lnTo>
                    <a:pt x="37" y="5"/>
                  </a:lnTo>
                  <a:lnTo>
                    <a:pt x="36" y="3"/>
                  </a:lnTo>
                  <a:lnTo>
                    <a:pt x="35" y="0"/>
                  </a:lnTo>
                  <a:lnTo>
                    <a:pt x="32" y="0"/>
                  </a:lnTo>
                  <a:lnTo>
                    <a:pt x="20" y="0"/>
                  </a:lnTo>
                  <a:lnTo>
                    <a:pt x="16" y="0"/>
                  </a:lnTo>
                  <a:lnTo>
                    <a:pt x="13" y="0"/>
                  </a:lnTo>
                  <a:lnTo>
                    <a:pt x="12" y="0"/>
                  </a:lnTo>
                  <a:lnTo>
                    <a:pt x="8" y="1"/>
                  </a:lnTo>
                  <a:lnTo>
                    <a:pt x="6" y="3"/>
                  </a:lnTo>
                  <a:lnTo>
                    <a:pt x="4" y="3"/>
                  </a:lnTo>
                  <a:lnTo>
                    <a:pt x="3" y="3"/>
                  </a:lnTo>
                  <a:lnTo>
                    <a:pt x="1" y="6"/>
                  </a:lnTo>
                  <a:lnTo>
                    <a:pt x="0" y="8"/>
                  </a:lnTo>
                  <a:lnTo>
                    <a:pt x="0" y="9"/>
                  </a:lnTo>
                  <a:lnTo>
                    <a:pt x="0" y="11"/>
                  </a:lnTo>
                  <a:lnTo>
                    <a:pt x="0" y="12"/>
                  </a:lnTo>
                  <a:lnTo>
                    <a:pt x="3" y="12"/>
                  </a:lnTo>
                  <a:lnTo>
                    <a:pt x="4" y="12"/>
                  </a:lnTo>
                  <a:lnTo>
                    <a:pt x="8" y="11"/>
                  </a:lnTo>
                  <a:lnTo>
                    <a:pt x="10" y="11"/>
                  </a:lnTo>
                  <a:lnTo>
                    <a:pt x="12" y="9"/>
                  </a:lnTo>
                  <a:lnTo>
                    <a:pt x="14" y="9"/>
                  </a:lnTo>
                  <a:lnTo>
                    <a:pt x="16" y="11"/>
                  </a:lnTo>
                  <a:lnTo>
                    <a:pt x="12" y="12"/>
                  </a:lnTo>
                  <a:lnTo>
                    <a:pt x="9" y="12"/>
                  </a:lnTo>
                  <a:lnTo>
                    <a:pt x="4" y="14"/>
                  </a:lnTo>
                  <a:lnTo>
                    <a:pt x="3" y="16"/>
                  </a:lnTo>
                  <a:lnTo>
                    <a:pt x="4" y="17"/>
                  </a:lnTo>
                  <a:lnTo>
                    <a:pt x="8" y="17"/>
                  </a:lnTo>
                  <a:lnTo>
                    <a:pt x="12" y="16"/>
                  </a:lnTo>
                  <a:lnTo>
                    <a:pt x="17" y="16"/>
                  </a:lnTo>
                  <a:lnTo>
                    <a:pt x="22" y="16"/>
                  </a:lnTo>
                  <a:lnTo>
                    <a:pt x="24" y="17"/>
                  </a:lnTo>
                  <a:lnTo>
                    <a:pt x="25" y="19"/>
                  </a:lnTo>
                  <a:lnTo>
                    <a:pt x="28" y="21"/>
                  </a:lnTo>
                  <a:lnTo>
                    <a:pt x="32" y="24"/>
                  </a:lnTo>
                  <a:lnTo>
                    <a:pt x="32" y="25"/>
                  </a:lnTo>
                  <a:lnTo>
                    <a:pt x="36" y="27"/>
                  </a:lnTo>
                  <a:lnTo>
                    <a:pt x="37" y="27"/>
                  </a:lnTo>
                  <a:lnTo>
                    <a:pt x="40" y="27"/>
                  </a:lnTo>
                  <a:lnTo>
                    <a:pt x="45" y="28"/>
                  </a:lnTo>
                  <a:lnTo>
                    <a:pt x="48" y="28"/>
                  </a:lnTo>
                  <a:lnTo>
                    <a:pt x="51" y="29"/>
                  </a:lnTo>
                  <a:lnTo>
                    <a:pt x="63" y="32"/>
                  </a:lnTo>
                  <a:lnTo>
                    <a:pt x="63" y="17"/>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8602" name="Freeform 301"/>
            <p:cNvSpPr>
              <a:spLocks/>
            </p:cNvSpPr>
            <p:nvPr/>
          </p:nvSpPr>
          <p:spPr bwMode="auto">
            <a:xfrm>
              <a:off x="904" y="3097"/>
              <a:ext cx="27" cy="1"/>
            </a:xfrm>
            <a:custGeom>
              <a:avLst/>
              <a:gdLst>
                <a:gd name="T0" fmla="*/ 0 w 27"/>
                <a:gd name="T1" fmla="*/ 0 h 1"/>
                <a:gd name="T2" fmla="*/ 4 w 27"/>
                <a:gd name="T3" fmla="*/ 0 h 1"/>
                <a:gd name="T4" fmla="*/ 6 w 27"/>
                <a:gd name="T5" fmla="*/ 0 h 1"/>
                <a:gd name="T6" fmla="*/ 12 w 27"/>
                <a:gd name="T7" fmla="*/ 0 h 1"/>
                <a:gd name="T8" fmla="*/ 14 w 27"/>
                <a:gd name="T9" fmla="*/ 0 h 1"/>
                <a:gd name="T10" fmla="*/ 21 w 27"/>
                <a:gd name="T11" fmla="*/ 0 h 1"/>
                <a:gd name="T12" fmla="*/ 26 w 27"/>
                <a:gd name="T13" fmla="*/ 0 h 1"/>
                <a:gd name="T14" fmla="*/ 19 w 27"/>
                <a:gd name="T15" fmla="*/ 0 h 1"/>
                <a:gd name="T16" fmla="*/ 13 w 27"/>
                <a:gd name="T17" fmla="*/ 0 h 1"/>
                <a:gd name="T18" fmla="*/ 6 w 27"/>
                <a:gd name="T19" fmla="*/ 0 h 1"/>
                <a:gd name="T20" fmla="*/ 4 w 27"/>
                <a:gd name="T21" fmla="*/ 0 h 1"/>
                <a:gd name="T22" fmla="*/ 0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0" y="0"/>
                  </a:moveTo>
                  <a:lnTo>
                    <a:pt x="4" y="0"/>
                  </a:lnTo>
                  <a:lnTo>
                    <a:pt x="6" y="0"/>
                  </a:lnTo>
                  <a:lnTo>
                    <a:pt x="12" y="0"/>
                  </a:lnTo>
                  <a:lnTo>
                    <a:pt x="14" y="0"/>
                  </a:lnTo>
                  <a:lnTo>
                    <a:pt x="21" y="0"/>
                  </a:lnTo>
                  <a:lnTo>
                    <a:pt x="26" y="0"/>
                  </a:lnTo>
                  <a:lnTo>
                    <a:pt x="19" y="0"/>
                  </a:lnTo>
                  <a:lnTo>
                    <a:pt x="13" y="0"/>
                  </a:lnTo>
                  <a:lnTo>
                    <a:pt x="6" y="0"/>
                  </a:lnTo>
                  <a:lnTo>
                    <a:pt x="4"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8603" name="Freeform 302"/>
            <p:cNvSpPr>
              <a:spLocks/>
            </p:cNvSpPr>
            <p:nvPr/>
          </p:nvSpPr>
          <p:spPr bwMode="auto">
            <a:xfrm>
              <a:off x="914" y="3092"/>
              <a:ext cx="27" cy="26"/>
            </a:xfrm>
            <a:custGeom>
              <a:avLst/>
              <a:gdLst>
                <a:gd name="T0" fmla="*/ 6 w 27"/>
                <a:gd name="T1" fmla="*/ 0 h 26"/>
                <a:gd name="T2" fmla="*/ 2 w 27"/>
                <a:gd name="T3" fmla="*/ 0 h 26"/>
                <a:gd name="T4" fmla="*/ 0 w 27"/>
                <a:gd name="T5" fmla="*/ 0 h 26"/>
                <a:gd name="T6" fmla="*/ 6 w 27"/>
                <a:gd name="T7" fmla="*/ 0 h 26"/>
                <a:gd name="T8" fmla="*/ 13 w 27"/>
                <a:gd name="T9" fmla="*/ 25 h 26"/>
                <a:gd name="T10" fmla="*/ 19 w 27"/>
                <a:gd name="T11" fmla="*/ 25 h 26"/>
                <a:gd name="T12" fmla="*/ 23 w 27"/>
                <a:gd name="T13" fmla="*/ 25 h 26"/>
                <a:gd name="T14" fmla="*/ 26 w 27"/>
                <a:gd name="T15" fmla="*/ 25 h 26"/>
                <a:gd name="T16" fmla="*/ 19 w 27"/>
                <a:gd name="T17" fmla="*/ 25 h 26"/>
                <a:gd name="T18" fmla="*/ 12 w 27"/>
                <a:gd name="T19" fmla="*/ 0 h 26"/>
                <a:gd name="T20" fmla="*/ 6 w 27"/>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6"/>
                <a:gd name="T35" fmla="*/ 27 w 27"/>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6">
                  <a:moveTo>
                    <a:pt x="6" y="0"/>
                  </a:moveTo>
                  <a:lnTo>
                    <a:pt x="2" y="0"/>
                  </a:lnTo>
                  <a:lnTo>
                    <a:pt x="0" y="0"/>
                  </a:lnTo>
                  <a:lnTo>
                    <a:pt x="6" y="0"/>
                  </a:lnTo>
                  <a:lnTo>
                    <a:pt x="13" y="25"/>
                  </a:lnTo>
                  <a:lnTo>
                    <a:pt x="19" y="25"/>
                  </a:lnTo>
                  <a:lnTo>
                    <a:pt x="23" y="25"/>
                  </a:lnTo>
                  <a:lnTo>
                    <a:pt x="26" y="25"/>
                  </a:lnTo>
                  <a:lnTo>
                    <a:pt x="19" y="25"/>
                  </a:lnTo>
                  <a:lnTo>
                    <a:pt x="12" y="0"/>
                  </a:lnTo>
                  <a:lnTo>
                    <a:pt x="6" y="0"/>
                  </a:lnTo>
                </a:path>
              </a:pathLst>
            </a:custGeom>
            <a:solidFill>
              <a:srgbClr val="402000"/>
            </a:solidFill>
            <a:ln w="9525" cap="rnd">
              <a:noFill/>
              <a:round/>
              <a:headEnd type="none" w="sm" len="sm"/>
              <a:tailEnd type="none" w="sm" len="sm"/>
            </a:ln>
          </p:spPr>
          <p:txBody>
            <a:bodyPr/>
            <a:lstStyle/>
            <a:p>
              <a:endParaRPr lang="es-ES"/>
            </a:p>
          </p:txBody>
        </p:sp>
        <p:sp>
          <p:nvSpPr>
            <p:cNvPr id="108604" name="Freeform 303"/>
            <p:cNvSpPr>
              <a:spLocks/>
            </p:cNvSpPr>
            <p:nvPr/>
          </p:nvSpPr>
          <p:spPr bwMode="auto">
            <a:xfrm>
              <a:off x="919" y="3100"/>
              <a:ext cx="28" cy="26"/>
            </a:xfrm>
            <a:custGeom>
              <a:avLst/>
              <a:gdLst>
                <a:gd name="T0" fmla="*/ 0 w 28"/>
                <a:gd name="T1" fmla="*/ 11 h 26"/>
                <a:gd name="T2" fmla="*/ 0 w 28"/>
                <a:gd name="T3" fmla="*/ 25 h 26"/>
                <a:gd name="T4" fmla="*/ 12 w 28"/>
                <a:gd name="T5" fmla="*/ 11 h 26"/>
                <a:gd name="T6" fmla="*/ 27 w 28"/>
                <a:gd name="T7" fmla="*/ 11 h 26"/>
                <a:gd name="T8" fmla="*/ 27 w 28"/>
                <a:gd name="T9" fmla="*/ 0 h 26"/>
                <a:gd name="T10" fmla="*/ 12 w 28"/>
                <a:gd name="T11" fmla="*/ 0 h 26"/>
                <a:gd name="T12" fmla="*/ 0 w 28"/>
                <a:gd name="T13" fmla="*/ 11 h 26"/>
                <a:gd name="T14" fmla="*/ 0 60000 65536"/>
                <a:gd name="T15" fmla="*/ 0 60000 65536"/>
                <a:gd name="T16" fmla="*/ 0 60000 65536"/>
                <a:gd name="T17" fmla="*/ 0 60000 65536"/>
                <a:gd name="T18" fmla="*/ 0 60000 65536"/>
                <a:gd name="T19" fmla="*/ 0 60000 65536"/>
                <a:gd name="T20" fmla="*/ 0 60000 65536"/>
                <a:gd name="T21" fmla="*/ 0 w 28"/>
                <a:gd name="T22" fmla="*/ 0 h 26"/>
                <a:gd name="T23" fmla="*/ 28 w 28"/>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6">
                  <a:moveTo>
                    <a:pt x="0" y="11"/>
                  </a:moveTo>
                  <a:lnTo>
                    <a:pt x="0" y="25"/>
                  </a:lnTo>
                  <a:lnTo>
                    <a:pt x="12" y="11"/>
                  </a:lnTo>
                  <a:lnTo>
                    <a:pt x="27" y="11"/>
                  </a:lnTo>
                  <a:lnTo>
                    <a:pt x="27" y="0"/>
                  </a:lnTo>
                  <a:lnTo>
                    <a:pt x="12" y="0"/>
                  </a:lnTo>
                  <a:lnTo>
                    <a:pt x="0" y="11"/>
                  </a:lnTo>
                </a:path>
              </a:pathLst>
            </a:custGeom>
            <a:solidFill>
              <a:srgbClr val="402000"/>
            </a:solidFill>
            <a:ln w="9525" cap="rnd">
              <a:noFill/>
              <a:round/>
              <a:headEnd type="none" w="sm" len="sm"/>
              <a:tailEnd type="none" w="sm" len="sm"/>
            </a:ln>
          </p:spPr>
          <p:txBody>
            <a:bodyPr/>
            <a:lstStyle/>
            <a:p>
              <a:endParaRPr lang="es-ES"/>
            </a:p>
          </p:txBody>
        </p:sp>
        <p:sp>
          <p:nvSpPr>
            <p:cNvPr id="108605" name="Freeform 304"/>
            <p:cNvSpPr>
              <a:spLocks/>
            </p:cNvSpPr>
            <p:nvPr/>
          </p:nvSpPr>
          <p:spPr bwMode="auto">
            <a:xfrm>
              <a:off x="904" y="3105"/>
              <a:ext cx="27" cy="28"/>
            </a:xfrm>
            <a:custGeom>
              <a:avLst/>
              <a:gdLst>
                <a:gd name="T0" fmla="*/ 26 w 27"/>
                <a:gd name="T1" fmla="*/ 0 h 28"/>
                <a:gd name="T2" fmla="*/ 26 w 27"/>
                <a:gd name="T3" fmla="*/ 11 h 28"/>
                <a:gd name="T4" fmla="*/ 0 w 27"/>
                <a:gd name="T5" fmla="*/ 27 h 28"/>
                <a:gd name="T6" fmla="*/ 26 w 27"/>
                <a:gd name="T7" fmla="*/ 0 h 28"/>
                <a:gd name="T8" fmla="*/ 0 60000 65536"/>
                <a:gd name="T9" fmla="*/ 0 60000 65536"/>
                <a:gd name="T10" fmla="*/ 0 60000 65536"/>
                <a:gd name="T11" fmla="*/ 0 60000 65536"/>
                <a:gd name="T12" fmla="*/ 0 w 27"/>
                <a:gd name="T13" fmla="*/ 0 h 28"/>
                <a:gd name="T14" fmla="*/ 27 w 27"/>
                <a:gd name="T15" fmla="*/ 28 h 28"/>
              </a:gdLst>
              <a:ahLst/>
              <a:cxnLst>
                <a:cxn ang="T8">
                  <a:pos x="T0" y="T1"/>
                </a:cxn>
                <a:cxn ang="T9">
                  <a:pos x="T2" y="T3"/>
                </a:cxn>
                <a:cxn ang="T10">
                  <a:pos x="T4" y="T5"/>
                </a:cxn>
                <a:cxn ang="T11">
                  <a:pos x="T6" y="T7"/>
                </a:cxn>
              </a:cxnLst>
              <a:rect l="T12" t="T13" r="T14" b="T15"/>
              <a:pathLst>
                <a:path w="27" h="28">
                  <a:moveTo>
                    <a:pt x="26" y="0"/>
                  </a:moveTo>
                  <a:lnTo>
                    <a:pt x="26" y="11"/>
                  </a:lnTo>
                  <a:lnTo>
                    <a:pt x="0" y="27"/>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8606" name="Freeform 305"/>
            <p:cNvSpPr>
              <a:spLocks/>
            </p:cNvSpPr>
            <p:nvPr/>
          </p:nvSpPr>
          <p:spPr bwMode="auto">
            <a:xfrm>
              <a:off x="929" y="3099"/>
              <a:ext cx="28" cy="26"/>
            </a:xfrm>
            <a:custGeom>
              <a:avLst/>
              <a:gdLst>
                <a:gd name="T0" fmla="*/ 0 w 28"/>
                <a:gd name="T1" fmla="*/ 0 h 26"/>
                <a:gd name="T2" fmla="*/ 0 w 28"/>
                <a:gd name="T3" fmla="*/ 25 h 26"/>
                <a:gd name="T4" fmla="*/ 27 w 28"/>
                <a:gd name="T5" fmla="*/ 25 h 26"/>
                <a:gd name="T6" fmla="*/ 0 w 28"/>
                <a:gd name="T7" fmla="*/ 0 h 26"/>
                <a:gd name="T8" fmla="*/ 0 60000 65536"/>
                <a:gd name="T9" fmla="*/ 0 60000 65536"/>
                <a:gd name="T10" fmla="*/ 0 60000 65536"/>
                <a:gd name="T11" fmla="*/ 0 60000 65536"/>
                <a:gd name="T12" fmla="*/ 0 w 28"/>
                <a:gd name="T13" fmla="*/ 0 h 26"/>
                <a:gd name="T14" fmla="*/ 28 w 28"/>
                <a:gd name="T15" fmla="*/ 26 h 26"/>
              </a:gdLst>
              <a:ahLst/>
              <a:cxnLst>
                <a:cxn ang="T8">
                  <a:pos x="T0" y="T1"/>
                </a:cxn>
                <a:cxn ang="T9">
                  <a:pos x="T2" y="T3"/>
                </a:cxn>
                <a:cxn ang="T10">
                  <a:pos x="T4" y="T5"/>
                </a:cxn>
                <a:cxn ang="T11">
                  <a:pos x="T6" y="T7"/>
                </a:cxn>
              </a:cxnLst>
              <a:rect l="T12" t="T13" r="T14" b="T15"/>
              <a:pathLst>
                <a:path w="28" h="26">
                  <a:moveTo>
                    <a:pt x="0" y="0"/>
                  </a:moveTo>
                  <a:lnTo>
                    <a:pt x="0" y="25"/>
                  </a:lnTo>
                  <a:lnTo>
                    <a:pt x="27"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8607" name="Freeform 306"/>
            <p:cNvSpPr>
              <a:spLocks/>
            </p:cNvSpPr>
            <p:nvPr/>
          </p:nvSpPr>
          <p:spPr bwMode="auto">
            <a:xfrm>
              <a:off x="924" y="3103"/>
              <a:ext cx="27" cy="25"/>
            </a:xfrm>
            <a:custGeom>
              <a:avLst/>
              <a:gdLst>
                <a:gd name="T0" fmla="*/ 26 w 27"/>
                <a:gd name="T1" fmla="*/ 0 h 25"/>
                <a:gd name="T2" fmla="*/ 0 w 27"/>
                <a:gd name="T3" fmla="*/ 24 h 25"/>
                <a:gd name="T4" fmla="*/ 26 w 27"/>
                <a:gd name="T5" fmla="*/ 0 h 25"/>
                <a:gd name="T6" fmla="*/ 0 60000 65536"/>
                <a:gd name="T7" fmla="*/ 0 60000 65536"/>
                <a:gd name="T8" fmla="*/ 0 60000 65536"/>
                <a:gd name="T9" fmla="*/ 0 w 27"/>
                <a:gd name="T10" fmla="*/ 0 h 25"/>
                <a:gd name="T11" fmla="*/ 27 w 27"/>
                <a:gd name="T12" fmla="*/ 25 h 25"/>
              </a:gdLst>
              <a:ahLst/>
              <a:cxnLst>
                <a:cxn ang="T6">
                  <a:pos x="T0" y="T1"/>
                </a:cxn>
                <a:cxn ang="T7">
                  <a:pos x="T2" y="T3"/>
                </a:cxn>
                <a:cxn ang="T8">
                  <a:pos x="T4" y="T5"/>
                </a:cxn>
              </a:cxnLst>
              <a:rect l="T9" t="T10" r="T11" b="T12"/>
              <a:pathLst>
                <a:path w="27" h="25">
                  <a:moveTo>
                    <a:pt x="26" y="0"/>
                  </a:moveTo>
                  <a:lnTo>
                    <a:pt x="0" y="24"/>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8608" name="Freeform 307"/>
            <p:cNvSpPr>
              <a:spLocks/>
            </p:cNvSpPr>
            <p:nvPr/>
          </p:nvSpPr>
          <p:spPr bwMode="auto">
            <a:xfrm>
              <a:off x="901" y="3099"/>
              <a:ext cx="28" cy="26"/>
            </a:xfrm>
            <a:custGeom>
              <a:avLst/>
              <a:gdLst>
                <a:gd name="T0" fmla="*/ 0 w 28"/>
                <a:gd name="T1" fmla="*/ 25 h 26"/>
                <a:gd name="T2" fmla="*/ 14 w 28"/>
                <a:gd name="T3" fmla="*/ 25 h 26"/>
                <a:gd name="T4" fmla="*/ 14 w 28"/>
                <a:gd name="T5" fmla="*/ 15 h 26"/>
                <a:gd name="T6" fmla="*/ 14 w 28"/>
                <a:gd name="T7" fmla="*/ 0 h 26"/>
                <a:gd name="T8" fmla="*/ 27 w 28"/>
                <a:gd name="T9" fmla="*/ 15 h 26"/>
                <a:gd name="T10" fmla="*/ 14 w 28"/>
                <a:gd name="T11" fmla="*/ 25 h 26"/>
                <a:gd name="T12" fmla="*/ 0 w 28"/>
                <a:gd name="T13" fmla="*/ 25 h 26"/>
                <a:gd name="T14" fmla="*/ 0 60000 65536"/>
                <a:gd name="T15" fmla="*/ 0 60000 65536"/>
                <a:gd name="T16" fmla="*/ 0 60000 65536"/>
                <a:gd name="T17" fmla="*/ 0 60000 65536"/>
                <a:gd name="T18" fmla="*/ 0 60000 65536"/>
                <a:gd name="T19" fmla="*/ 0 60000 65536"/>
                <a:gd name="T20" fmla="*/ 0 60000 65536"/>
                <a:gd name="T21" fmla="*/ 0 w 28"/>
                <a:gd name="T22" fmla="*/ 0 h 26"/>
                <a:gd name="T23" fmla="*/ 28 w 28"/>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6">
                  <a:moveTo>
                    <a:pt x="0" y="25"/>
                  </a:moveTo>
                  <a:lnTo>
                    <a:pt x="14" y="25"/>
                  </a:lnTo>
                  <a:lnTo>
                    <a:pt x="14" y="15"/>
                  </a:lnTo>
                  <a:lnTo>
                    <a:pt x="14" y="0"/>
                  </a:lnTo>
                  <a:lnTo>
                    <a:pt x="27" y="15"/>
                  </a:lnTo>
                  <a:lnTo>
                    <a:pt x="14" y="25"/>
                  </a:lnTo>
                  <a:lnTo>
                    <a:pt x="0" y="25"/>
                  </a:lnTo>
                </a:path>
              </a:pathLst>
            </a:custGeom>
            <a:solidFill>
              <a:srgbClr val="402000"/>
            </a:solidFill>
            <a:ln w="9525" cap="rnd">
              <a:noFill/>
              <a:round/>
              <a:headEnd type="none" w="sm" len="sm"/>
              <a:tailEnd type="none" w="sm" len="sm"/>
            </a:ln>
          </p:spPr>
          <p:txBody>
            <a:bodyPr/>
            <a:lstStyle/>
            <a:p>
              <a:endParaRPr lang="es-ES"/>
            </a:p>
          </p:txBody>
        </p:sp>
        <p:sp>
          <p:nvSpPr>
            <p:cNvPr id="108609" name="Freeform 308"/>
            <p:cNvSpPr>
              <a:spLocks/>
            </p:cNvSpPr>
            <p:nvPr/>
          </p:nvSpPr>
          <p:spPr bwMode="auto">
            <a:xfrm>
              <a:off x="896" y="2980"/>
              <a:ext cx="224" cy="315"/>
            </a:xfrm>
            <a:custGeom>
              <a:avLst/>
              <a:gdLst>
                <a:gd name="T0" fmla="*/ 190 w 224"/>
                <a:gd name="T1" fmla="*/ 0 h 315"/>
                <a:gd name="T2" fmla="*/ 155 w 224"/>
                <a:gd name="T3" fmla="*/ 28 h 315"/>
                <a:gd name="T4" fmla="*/ 144 w 224"/>
                <a:gd name="T5" fmla="*/ 47 h 315"/>
                <a:gd name="T6" fmla="*/ 128 w 224"/>
                <a:gd name="T7" fmla="*/ 79 h 315"/>
                <a:gd name="T8" fmla="*/ 121 w 224"/>
                <a:gd name="T9" fmla="*/ 94 h 315"/>
                <a:gd name="T10" fmla="*/ 123 w 224"/>
                <a:gd name="T11" fmla="*/ 107 h 315"/>
                <a:gd name="T12" fmla="*/ 125 w 224"/>
                <a:gd name="T13" fmla="*/ 118 h 315"/>
                <a:gd name="T14" fmla="*/ 72 w 224"/>
                <a:gd name="T15" fmla="*/ 129 h 315"/>
                <a:gd name="T16" fmla="*/ 54 w 224"/>
                <a:gd name="T17" fmla="*/ 133 h 315"/>
                <a:gd name="T18" fmla="*/ 51 w 224"/>
                <a:gd name="T19" fmla="*/ 145 h 315"/>
                <a:gd name="T20" fmla="*/ 83 w 224"/>
                <a:gd name="T21" fmla="*/ 153 h 315"/>
                <a:gd name="T22" fmla="*/ 113 w 224"/>
                <a:gd name="T23" fmla="*/ 154 h 315"/>
                <a:gd name="T24" fmla="*/ 123 w 224"/>
                <a:gd name="T25" fmla="*/ 165 h 315"/>
                <a:gd name="T26" fmla="*/ 125 w 224"/>
                <a:gd name="T27" fmla="*/ 180 h 315"/>
                <a:gd name="T28" fmla="*/ 121 w 224"/>
                <a:gd name="T29" fmla="*/ 186 h 315"/>
                <a:gd name="T30" fmla="*/ 107 w 224"/>
                <a:gd name="T31" fmla="*/ 190 h 315"/>
                <a:gd name="T32" fmla="*/ 93 w 224"/>
                <a:gd name="T33" fmla="*/ 196 h 315"/>
                <a:gd name="T34" fmla="*/ 33 w 224"/>
                <a:gd name="T35" fmla="*/ 217 h 315"/>
                <a:gd name="T36" fmla="*/ 18 w 224"/>
                <a:gd name="T37" fmla="*/ 231 h 315"/>
                <a:gd name="T38" fmla="*/ 3 w 224"/>
                <a:gd name="T39" fmla="*/ 269 h 315"/>
                <a:gd name="T40" fmla="*/ 19 w 224"/>
                <a:gd name="T41" fmla="*/ 314 h 315"/>
                <a:gd name="T42" fmla="*/ 51 w 224"/>
                <a:gd name="T43" fmla="*/ 309 h 315"/>
                <a:gd name="T44" fmla="*/ 60 w 224"/>
                <a:gd name="T45" fmla="*/ 290 h 315"/>
                <a:gd name="T46" fmla="*/ 54 w 224"/>
                <a:gd name="T47" fmla="*/ 270 h 315"/>
                <a:gd name="T48" fmla="*/ 112 w 224"/>
                <a:gd name="T49" fmla="*/ 261 h 315"/>
                <a:gd name="T50" fmla="*/ 174 w 224"/>
                <a:gd name="T51" fmla="*/ 260 h 315"/>
                <a:gd name="T52" fmla="*/ 203 w 224"/>
                <a:gd name="T53" fmla="*/ 257 h 315"/>
                <a:gd name="T54" fmla="*/ 216 w 224"/>
                <a:gd name="T55" fmla="*/ 247 h 315"/>
                <a:gd name="T56" fmla="*/ 221 w 224"/>
                <a:gd name="T57" fmla="*/ 231 h 315"/>
                <a:gd name="T58" fmla="*/ 214 w 224"/>
                <a:gd name="T59" fmla="*/ 204 h 315"/>
                <a:gd name="T60" fmla="*/ 205 w 224"/>
                <a:gd name="T61" fmla="*/ 180 h 315"/>
                <a:gd name="T62" fmla="*/ 206 w 224"/>
                <a:gd name="T63" fmla="*/ 161 h 315"/>
                <a:gd name="T64" fmla="*/ 206 w 224"/>
                <a:gd name="T65" fmla="*/ 143 h 315"/>
                <a:gd name="T66" fmla="*/ 219 w 224"/>
                <a:gd name="T67" fmla="*/ 102 h 315"/>
                <a:gd name="T68" fmla="*/ 223 w 224"/>
                <a:gd name="T69" fmla="*/ 62 h 315"/>
                <a:gd name="T70" fmla="*/ 216 w 224"/>
                <a:gd name="T71" fmla="*/ 42 h 315"/>
                <a:gd name="T72" fmla="*/ 208 w 224"/>
                <a:gd name="T73" fmla="*/ 24 h 3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4"/>
                <a:gd name="T112" fmla="*/ 0 h 315"/>
                <a:gd name="T113" fmla="*/ 224 w 224"/>
                <a:gd name="T114" fmla="*/ 315 h 31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4" h="315">
                  <a:moveTo>
                    <a:pt x="194" y="13"/>
                  </a:moveTo>
                  <a:lnTo>
                    <a:pt x="190" y="0"/>
                  </a:lnTo>
                  <a:lnTo>
                    <a:pt x="152" y="16"/>
                  </a:lnTo>
                  <a:lnTo>
                    <a:pt x="155" y="28"/>
                  </a:lnTo>
                  <a:lnTo>
                    <a:pt x="152" y="38"/>
                  </a:lnTo>
                  <a:lnTo>
                    <a:pt x="144" y="47"/>
                  </a:lnTo>
                  <a:lnTo>
                    <a:pt x="137" y="66"/>
                  </a:lnTo>
                  <a:lnTo>
                    <a:pt x="128" y="79"/>
                  </a:lnTo>
                  <a:lnTo>
                    <a:pt x="122" y="87"/>
                  </a:lnTo>
                  <a:lnTo>
                    <a:pt x="121" y="94"/>
                  </a:lnTo>
                  <a:lnTo>
                    <a:pt x="121" y="100"/>
                  </a:lnTo>
                  <a:lnTo>
                    <a:pt x="123" y="107"/>
                  </a:lnTo>
                  <a:lnTo>
                    <a:pt x="125" y="111"/>
                  </a:lnTo>
                  <a:lnTo>
                    <a:pt x="125" y="118"/>
                  </a:lnTo>
                  <a:lnTo>
                    <a:pt x="91" y="126"/>
                  </a:lnTo>
                  <a:lnTo>
                    <a:pt x="72" y="129"/>
                  </a:lnTo>
                  <a:lnTo>
                    <a:pt x="56" y="127"/>
                  </a:lnTo>
                  <a:lnTo>
                    <a:pt x="54" y="133"/>
                  </a:lnTo>
                  <a:lnTo>
                    <a:pt x="52" y="138"/>
                  </a:lnTo>
                  <a:lnTo>
                    <a:pt x="51" y="145"/>
                  </a:lnTo>
                  <a:lnTo>
                    <a:pt x="67" y="149"/>
                  </a:lnTo>
                  <a:lnTo>
                    <a:pt x="83" y="153"/>
                  </a:lnTo>
                  <a:lnTo>
                    <a:pt x="98" y="153"/>
                  </a:lnTo>
                  <a:lnTo>
                    <a:pt x="113" y="154"/>
                  </a:lnTo>
                  <a:lnTo>
                    <a:pt x="123" y="153"/>
                  </a:lnTo>
                  <a:lnTo>
                    <a:pt x="123" y="165"/>
                  </a:lnTo>
                  <a:lnTo>
                    <a:pt x="128" y="174"/>
                  </a:lnTo>
                  <a:lnTo>
                    <a:pt x="125" y="180"/>
                  </a:lnTo>
                  <a:lnTo>
                    <a:pt x="128" y="186"/>
                  </a:lnTo>
                  <a:lnTo>
                    <a:pt x="121" y="186"/>
                  </a:lnTo>
                  <a:lnTo>
                    <a:pt x="118" y="188"/>
                  </a:lnTo>
                  <a:lnTo>
                    <a:pt x="107" y="190"/>
                  </a:lnTo>
                  <a:lnTo>
                    <a:pt x="100" y="195"/>
                  </a:lnTo>
                  <a:lnTo>
                    <a:pt x="93" y="196"/>
                  </a:lnTo>
                  <a:lnTo>
                    <a:pt x="49" y="211"/>
                  </a:lnTo>
                  <a:lnTo>
                    <a:pt x="33" y="217"/>
                  </a:lnTo>
                  <a:lnTo>
                    <a:pt x="25" y="221"/>
                  </a:lnTo>
                  <a:lnTo>
                    <a:pt x="18" y="231"/>
                  </a:lnTo>
                  <a:lnTo>
                    <a:pt x="10" y="244"/>
                  </a:lnTo>
                  <a:lnTo>
                    <a:pt x="3" y="269"/>
                  </a:lnTo>
                  <a:lnTo>
                    <a:pt x="0" y="306"/>
                  </a:lnTo>
                  <a:lnTo>
                    <a:pt x="19" y="314"/>
                  </a:lnTo>
                  <a:lnTo>
                    <a:pt x="38" y="312"/>
                  </a:lnTo>
                  <a:lnTo>
                    <a:pt x="51" y="309"/>
                  </a:lnTo>
                  <a:lnTo>
                    <a:pt x="62" y="304"/>
                  </a:lnTo>
                  <a:lnTo>
                    <a:pt x="60" y="290"/>
                  </a:lnTo>
                  <a:lnTo>
                    <a:pt x="56" y="275"/>
                  </a:lnTo>
                  <a:lnTo>
                    <a:pt x="54" y="270"/>
                  </a:lnTo>
                  <a:lnTo>
                    <a:pt x="84" y="269"/>
                  </a:lnTo>
                  <a:lnTo>
                    <a:pt x="112" y="261"/>
                  </a:lnTo>
                  <a:lnTo>
                    <a:pt x="152" y="260"/>
                  </a:lnTo>
                  <a:lnTo>
                    <a:pt x="174" y="260"/>
                  </a:lnTo>
                  <a:lnTo>
                    <a:pt x="188" y="261"/>
                  </a:lnTo>
                  <a:lnTo>
                    <a:pt x="203" y="257"/>
                  </a:lnTo>
                  <a:lnTo>
                    <a:pt x="208" y="254"/>
                  </a:lnTo>
                  <a:lnTo>
                    <a:pt x="216" y="247"/>
                  </a:lnTo>
                  <a:lnTo>
                    <a:pt x="219" y="242"/>
                  </a:lnTo>
                  <a:lnTo>
                    <a:pt x="221" y="231"/>
                  </a:lnTo>
                  <a:lnTo>
                    <a:pt x="219" y="221"/>
                  </a:lnTo>
                  <a:lnTo>
                    <a:pt x="214" y="204"/>
                  </a:lnTo>
                  <a:lnTo>
                    <a:pt x="206" y="187"/>
                  </a:lnTo>
                  <a:lnTo>
                    <a:pt x="205" y="180"/>
                  </a:lnTo>
                  <a:lnTo>
                    <a:pt x="206" y="175"/>
                  </a:lnTo>
                  <a:lnTo>
                    <a:pt x="206" y="161"/>
                  </a:lnTo>
                  <a:lnTo>
                    <a:pt x="205" y="157"/>
                  </a:lnTo>
                  <a:lnTo>
                    <a:pt x="206" y="143"/>
                  </a:lnTo>
                  <a:lnTo>
                    <a:pt x="212" y="126"/>
                  </a:lnTo>
                  <a:lnTo>
                    <a:pt x="219" y="102"/>
                  </a:lnTo>
                  <a:lnTo>
                    <a:pt x="223" y="82"/>
                  </a:lnTo>
                  <a:lnTo>
                    <a:pt x="223" y="62"/>
                  </a:lnTo>
                  <a:lnTo>
                    <a:pt x="220" y="50"/>
                  </a:lnTo>
                  <a:lnTo>
                    <a:pt x="216" y="42"/>
                  </a:lnTo>
                  <a:lnTo>
                    <a:pt x="213" y="33"/>
                  </a:lnTo>
                  <a:lnTo>
                    <a:pt x="208" y="24"/>
                  </a:lnTo>
                  <a:lnTo>
                    <a:pt x="194" y="13"/>
                  </a:lnTo>
                </a:path>
              </a:pathLst>
            </a:custGeom>
            <a:solidFill>
              <a:srgbClr val="000060"/>
            </a:solidFill>
            <a:ln w="12700" cap="rnd">
              <a:solidFill>
                <a:srgbClr val="000000"/>
              </a:solidFill>
              <a:round/>
              <a:headEnd type="none" w="sm" len="sm"/>
              <a:tailEnd type="none" w="sm" len="sm"/>
            </a:ln>
          </p:spPr>
          <p:txBody>
            <a:bodyPr/>
            <a:lstStyle/>
            <a:p>
              <a:endParaRPr lang="es-ES"/>
            </a:p>
          </p:txBody>
        </p:sp>
        <p:sp>
          <p:nvSpPr>
            <p:cNvPr id="108610" name="Freeform 309"/>
            <p:cNvSpPr>
              <a:spLocks/>
            </p:cNvSpPr>
            <p:nvPr/>
          </p:nvSpPr>
          <p:spPr bwMode="auto">
            <a:xfrm>
              <a:off x="959" y="3005"/>
              <a:ext cx="137" cy="123"/>
            </a:xfrm>
            <a:custGeom>
              <a:avLst/>
              <a:gdLst>
                <a:gd name="T0" fmla="*/ 121 w 137"/>
                <a:gd name="T1" fmla="*/ 0 h 123"/>
                <a:gd name="T2" fmla="*/ 114 w 137"/>
                <a:gd name="T3" fmla="*/ 0 h 123"/>
                <a:gd name="T4" fmla="*/ 106 w 137"/>
                <a:gd name="T5" fmla="*/ 4 h 123"/>
                <a:gd name="T6" fmla="*/ 102 w 137"/>
                <a:gd name="T7" fmla="*/ 11 h 123"/>
                <a:gd name="T8" fmla="*/ 101 w 137"/>
                <a:gd name="T9" fmla="*/ 19 h 123"/>
                <a:gd name="T10" fmla="*/ 99 w 137"/>
                <a:gd name="T11" fmla="*/ 33 h 123"/>
                <a:gd name="T12" fmla="*/ 94 w 137"/>
                <a:gd name="T13" fmla="*/ 45 h 123"/>
                <a:gd name="T14" fmla="*/ 89 w 137"/>
                <a:gd name="T15" fmla="*/ 58 h 123"/>
                <a:gd name="T16" fmla="*/ 86 w 137"/>
                <a:gd name="T17" fmla="*/ 69 h 123"/>
                <a:gd name="T18" fmla="*/ 82 w 137"/>
                <a:gd name="T19" fmla="*/ 79 h 123"/>
                <a:gd name="T20" fmla="*/ 94 w 137"/>
                <a:gd name="T21" fmla="*/ 84 h 123"/>
                <a:gd name="T22" fmla="*/ 80 w 137"/>
                <a:gd name="T23" fmla="*/ 81 h 123"/>
                <a:gd name="T24" fmla="*/ 77 w 137"/>
                <a:gd name="T25" fmla="*/ 86 h 123"/>
                <a:gd name="T26" fmla="*/ 83 w 137"/>
                <a:gd name="T27" fmla="*/ 91 h 123"/>
                <a:gd name="T28" fmla="*/ 75 w 137"/>
                <a:gd name="T29" fmla="*/ 88 h 123"/>
                <a:gd name="T30" fmla="*/ 65 w 137"/>
                <a:gd name="T31" fmla="*/ 91 h 123"/>
                <a:gd name="T32" fmla="*/ 53 w 137"/>
                <a:gd name="T33" fmla="*/ 95 h 123"/>
                <a:gd name="T34" fmla="*/ 37 w 137"/>
                <a:gd name="T35" fmla="*/ 99 h 123"/>
                <a:gd name="T36" fmla="*/ 24 w 137"/>
                <a:gd name="T37" fmla="*/ 100 h 123"/>
                <a:gd name="T38" fmla="*/ 11 w 137"/>
                <a:gd name="T39" fmla="*/ 100 h 123"/>
                <a:gd name="T40" fmla="*/ 1 w 137"/>
                <a:gd name="T41" fmla="*/ 100 h 123"/>
                <a:gd name="T42" fmla="*/ 0 w 137"/>
                <a:gd name="T43" fmla="*/ 102 h 123"/>
                <a:gd name="T44" fmla="*/ 0 w 137"/>
                <a:gd name="T45" fmla="*/ 109 h 123"/>
                <a:gd name="T46" fmla="*/ 0 w 137"/>
                <a:gd name="T47" fmla="*/ 112 h 123"/>
                <a:gd name="T48" fmla="*/ 8 w 137"/>
                <a:gd name="T49" fmla="*/ 117 h 123"/>
                <a:gd name="T50" fmla="*/ 10 w 137"/>
                <a:gd name="T51" fmla="*/ 114 h 123"/>
                <a:gd name="T52" fmla="*/ 12 w 137"/>
                <a:gd name="T53" fmla="*/ 117 h 123"/>
                <a:gd name="T54" fmla="*/ 25 w 137"/>
                <a:gd name="T55" fmla="*/ 119 h 123"/>
                <a:gd name="T56" fmla="*/ 53 w 137"/>
                <a:gd name="T57" fmla="*/ 122 h 123"/>
                <a:gd name="T58" fmla="*/ 86 w 137"/>
                <a:gd name="T59" fmla="*/ 115 h 123"/>
                <a:gd name="T60" fmla="*/ 94 w 137"/>
                <a:gd name="T61" fmla="*/ 112 h 123"/>
                <a:gd name="T62" fmla="*/ 104 w 137"/>
                <a:gd name="T63" fmla="*/ 96 h 123"/>
                <a:gd name="T64" fmla="*/ 120 w 137"/>
                <a:gd name="T65" fmla="*/ 68 h 123"/>
                <a:gd name="T66" fmla="*/ 130 w 137"/>
                <a:gd name="T67" fmla="*/ 36 h 123"/>
                <a:gd name="T68" fmla="*/ 136 w 137"/>
                <a:gd name="T69" fmla="*/ 24 h 123"/>
                <a:gd name="T70" fmla="*/ 133 w 137"/>
                <a:gd name="T71" fmla="*/ 11 h 123"/>
                <a:gd name="T72" fmla="*/ 128 w 137"/>
                <a:gd name="T73" fmla="*/ 2 h 123"/>
                <a:gd name="T74" fmla="*/ 121 w 137"/>
                <a:gd name="T75" fmla="*/ 0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7"/>
                <a:gd name="T115" fmla="*/ 0 h 123"/>
                <a:gd name="T116" fmla="*/ 137 w 137"/>
                <a:gd name="T117" fmla="*/ 123 h 12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7" h="123">
                  <a:moveTo>
                    <a:pt x="121" y="0"/>
                  </a:moveTo>
                  <a:lnTo>
                    <a:pt x="114" y="0"/>
                  </a:lnTo>
                  <a:lnTo>
                    <a:pt x="106" y="4"/>
                  </a:lnTo>
                  <a:lnTo>
                    <a:pt x="102" y="11"/>
                  </a:lnTo>
                  <a:lnTo>
                    <a:pt x="101" y="19"/>
                  </a:lnTo>
                  <a:lnTo>
                    <a:pt x="99" y="33"/>
                  </a:lnTo>
                  <a:lnTo>
                    <a:pt x="94" y="45"/>
                  </a:lnTo>
                  <a:lnTo>
                    <a:pt x="89" y="58"/>
                  </a:lnTo>
                  <a:lnTo>
                    <a:pt x="86" y="69"/>
                  </a:lnTo>
                  <a:lnTo>
                    <a:pt x="82" y="79"/>
                  </a:lnTo>
                  <a:lnTo>
                    <a:pt x="94" y="84"/>
                  </a:lnTo>
                  <a:lnTo>
                    <a:pt x="80" y="81"/>
                  </a:lnTo>
                  <a:lnTo>
                    <a:pt x="77" y="86"/>
                  </a:lnTo>
                  <a:lnTo>
                    <a:pt x="83" y="91"/>
                  </a:lnTo>
                  <a:lnTo>
                    <a:pt x="75" y="88"/>
                  </a:lnTo>
                  <a:lnTo>
                    <a:pt x="65" y="91"/>
                  </a:lnTo>
                  <a:lnTo>
                    <a:pt x="53" y="95"/>
                  </a:lnTo>
                  <a:lnTo>
                    <a:pt x="37" y="99"/>
                  </a:lnTo>
                  <a:lnTo>
                    <a:pt x="24" y="100"/>
                  </a:lnTo>
                  <a:lnTo>
                    <a:pt x="11" y="100"/>
                  </a:lnTo>
                  <a:lnTo>
                    <a:pt x="1" y="100"/>
                  </a:lnTo>
                  <a:lnTo>
                    <a:pt x="0" y="102"/>
                  </a:lnTo>
                  <a:lnTo>
                    <a:pt x="0" y="109"/>
                  </a:lnTo>
                  <a:lnTo>
                    <a:pt x="0" y="112"/>
                  </a:lnTo>
                  <a:lnTo>
                    <a:pt x="8" y="117"/>
                  </a:lnTo>
                  <a:lnTo>
                    <a:pt x="10" y="114"/>
                  </a:lnTo>
                  <a:lnTo>
                    <a:pt x="12" y="117"/>
                  </a:lnTo>
                  <a:lnTo>
                    <a:pt x="25" y="119"/>
                  </a:lnTo>
                  <a:lnTo>
                    <a:pt x="53" y="122"/>
                  </a:lnTo>
                  <a:lnTo>
                    <a:pt x="86" y="115"/>
                  </a:lnTo>
                  <a:lnTo>
                    <a:pt x="94" y="112"/>
                  </a:lnTo>
                  <a:lnTo>
                    <a:pt x="104" y="96"/>
                  </a:lnTo>
                  <a:lnTo>
                    <a:pt x="120" y="68"/>
                  </a:lnTo>
                  <a:lnTo>
                    <a:pt x="130" y="36"/>
                  </a:lnTo>
                  <a:lnTo>
                    <a:pt x="136" y="24"/>
                  </a:lnTo>
                  <a:lnTo>
                    <a:pt x="133" y="11"/>
                  </a:lnTo>
                  <a:lnTo>
                    <a:pt x="128" y="2"/>
                  </a:lnTo>
                  <a:lnTo>
                    <a:pt x="121" y="0"/>
                  </a:lnTo>
                </a:path>
              </a:pathLst>
            </a:custGeom>
            <a:solidFill>
              <a:srgbClr val="0000FF"/>
            </a:solidFill>
            <a:ln w="9525" cap="rnd">
              <a:noFill/>
              <a:round/>
              <a:headEnd type="none" w="sm" len="sm"/>
              <a:tailEnd type="none" w="sm" len="sm"/>
            </a:ln>
          </p:spPr>
          <p:txBody>
            <a:bodyPr/>
            <a:lstStyle/>
            <a:p>
              <a:endParaRPr lang="es-ES"/>
            </a:p>
          </p:txBody>
        </p:sp>
        <p:sp>
          <p:nvSpPr>
            <p:cNvPr id="108611" name="Freeform 310"/>
            <p:cNvSpPr>
              <a:spLocks/>
            </p:cNvSpPr>
            <p:nvPr/>
          </p:nvSpPr>
          <p:spPr bwMode="auto">
            <a:xfrm>
              <a:off x="1025" y="3003"/>
              <a:ext cx="50" cy="95"/>
            </a:xfrm>
            <a:custGeom>
              <a:avLst/>
              <a:gdLst>
                <a:gd name="T0" fmla="*/ 41 w 50"/>
                <a:gd name="T1" fmla="*/ 0 h 95"/>
                <a:gd name="T2" fmla="*/ 49 w 50"/>
                <a:gd name="T3" fmla="*/ 3 h 95"/>
                <a:gd name="T4" fmla="*/ 45 w 50"/>
                <a:gd name="T5" fmla="*/ 6 h 95"/>
                <a:gd name="T6" fmla="*/ 41 w 50"/>
                <a:gd name="T7" fmla="*/ 11 h 95"/>
                <a:gd name="T8" fmla="*/ 33 w 50"/>
                <a:gd name="T9" fmla="*/ 17 h 95"/>
                <a:gd name="T10" fmla="*/ 29 w 50"/>
                <a:gd name="T11" fmla="*/ 31 h 95"/>
                <a:gd name="T12" fmla="*/ 25 w 50"/>
                <a:gd name="T13" fmla="*/ 41 h 95"/>
                <a:gd name="T14" fmla="*/ 20 w 50"/>
                <a:gd name="T15" fmla="*/ 51 h 95"/>
                <a:gd name="T16" fmla="*/ 16 w 50"/>
                <a:gd name="T17" fmla="*/ 55 h 95"/>
                <a:gd name="T18" fmla="*/ 21 w 50"/>
                <a:gd name="T19" fmla="*/ 52 h 95"/>
                <a:gd name="T20" fmla="*/ 26 w 50"/>
                <a:gd name="T21" fmla="*/ 43 h 95"/>
                <a:gd name="T22" fmla="*/ 21 w 50"/>
                <a:gd name="T23" fmla="*/ 55 h 95"/>
                <a:gd name="T24" fmla="*/ 18 w 50"/>
                <a:gd name="T25" fmla="*/ 66 h 95"/>
                <a:gd name="T26" fmla="*/ 15 w 50"/>
                <a:gd name="T27" fmla="*/ 79 h 95"/>
                <a:gd name="T28" fmla="*/ 12 w 50"/>
                <a:gd name="T29" fmla="*/ 83 h 95"/>
                <a:gd name="T30" fmla="*/ 9 w 50"/>
                <a:gd name="T31" fmla="*/ 87 h 95"/>
                <a:gd name="T32" fmla="*/ 6 w 50"/>
                <a:gd name="T33" fmla="*/ 91 h 95"/>
                <a:gd name="T34" fmla="*/ 1 w 50"/>
                <a:gd name="T35" fmla="*/ 94 h 95"/>
                <a:gd name="T36" fmla="*/ 0 w 50"/>
                <a:gd name="T37" fmla="*/ 86 h 95"/>
                <a:gd name="T38" fmla="*/ 0 w 50"/>
                <a:gd name="T39" fmla="*/ 80 h 95"/>
                <a:gd name="T40" fmla="*/ 0 w 50"/>
                <a:gd name="T41" fmla="*/ 72 h 95"/>
                <a:gd name="T42" fmla="*/ 0 w 50"/>
                <a:gd name="T43" fmla="*/ 66 h 95"/>
                <a:gd name="T44" fmla="*/ 0 w 50"/>
                <a:gd name="T45" fmla="*/ 58 h 95"/>
                <a:gd name="T46" fmla="*/ 5 w 50"/>
                <a:gd name="T47" fmla="*/ 52 h 95"/>
                <a:gd name="T48" fmla="*/ 8 w 50"/>
                <a:gd name="T49" fmla="*/ 47 h 95"/>
                <a:gd name="T50" fmla="*/ 13 w 50"/>
                <a:gd name="T51" fmla="*/ 43 h 95"/>
                <a:gd name="T52" fmla="*/ 20 w 50"/>
                <a:gd name="T53" fmla="*/ 35 h 95"/>
                <a:gd name="T54" fmla="*/ 25 w 50"/>
                <a:gd name="T55" fmla="*/ 26 h 95"/>
                <a:gd name="T56" fmla="*/ 20 w 50"/>
                <a:gd name="T57" fmla="*/ 30 h 95"/>
                <a:gd name="T58" fmla="*/ 16 w 50"/>
                <a:gd name="T59" fmla="*/ 39 h 95"/>
                <a:gd name="T60" fmla="*/ 10 w 50"/>
                <a:gd name="T61" fmla="*/ 45 h 95"/>
                <a:gd name="T62" fmla="*/ 16 w 50"/>
                <a:gd name="T63" fmla="*/ 35 h 95"/>
                <a:gd name="T64" fmla="*/ 21 w 50"/>
                <a:gd name="T65" fmla="*/ 21 h 95"/>
                <a:gd name="T66" fmla="*/ 28 w 50"/>
                <a:gd name="T67" fmla="*/ 9 h 95"/>
                <a:gd name="T68" fmla="*/ 31 w 50"/>
                <a:gd name="T69" fmla="*/ 3 h 95"/>
                <a:gd name="T70" fmla="*/ 41 w 50"/>
                <a:gd name="T71" fmla="*/ 0 h 9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
                <a:gd name="T109" fmla="*/ 0 h 95"/>
                <a:gd name="T110" fmla="*/ 50 w 50"/>
                <a:gd name="T111" fmla="*/ 95 h 9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 h="95">
                  <a:moveTo>
                    <a:pt x="41" y="0"/>
                  </a:moveTo>
                  <a:lnTo>
                    <a:pt x="49" y="3"/>
                  </a:lnTo>
                  <a:lnTo>
                    <a:pt x="45" y="6"/>
                  </a:lnTo>
                  <a:lnTo>
                    <a:pt x="41" y="11"/>
                  </a:lnTo>
                  <a:lnTo>
                    <a:pt x="33" y="17"/>
                  </a:lnTo>
                  <a:lnTo>
                    <a:pt x="29" y="31"/>
                  </a:lnTo>
                  <a:lnTo>
                    <a:pt x="25" y="41"/>
                  </a:lnTo>
                  <a:lnTo>
                    <a:pt x="20" y="51"/>
                  </a:lnTo>
                  <a:lnTo>
                    <a:pt x="16" y="55"/>
                  </a:lnTo>
                  <a:lnTo>
                    <a:pt x="21" y="52"/>
                  </a:lnTo>
                  <a:lnTo>
                    <a:pt x="26" y="43"/>
                  </a:lnTo>
                  <a:lnTo>
                    <a:pt x="21" y="55"/>
                  </a:lnTo>
                  <a:lnTo>
                    <a:pt x="18" y="66"/>
                  </a:lnTo>
                  <a:lnTo>
                    <a:pt x="15" y="79"/>
                  </a:lnTo>
                  <a:lnTo>
                    <a:pt x="12" y="83"/>
                  </a:lnTo>
                  <a:lnTo>
                    <a:pt x="9" y="87"/>
                  </a:lnTo>
                  <a:lnTo>
                    <a:pt x="6" y="91"/>
                  </a:lnTo>
                  <a:lnTo>
                    <a:pt x="1" y="94"/>
                  </a:lnTo>
                  <a:lnTo>
                    <a:pt x="0" y="86"/>
                  </a:lnTo>
                  <a:lnTo>
                    <a:pt x="0" y="80"/>
                  </a:lnTo>
                  <a:lnTo>
                    <a:pt x="0" y="72"/>
                  </a:lnTo>
                  <a:lnTo>
                    <a:pt x="0" y="66"/>
                  </a:lnTo>
                  <a:lnTo>
                    <a:pt x="0" y="58"/>
                  </a:lnTo>
                  <a:lnTo>
                    <a:pt x="5" y="52"/>
                  </a:lnTo>
                  <a:lnTo>
                    <a:pt x="8" y="47"/>
                  </a:lnTo>
                  <a:lnTo>
                    <a:pt x="13" y="43"/>
                  </a:lnTo>
                  <a:lnTo>
                    <a:pt x="20" y="35"/>
                  </a:lnTo>
                  <a:lnTo>
                    <a:pt x="25" y="26"/>
                  </a:lnTo>
                  <a:lnTo>
                    <a:pt x="20" y="30"/>
                  </a:lnTo>
                  <a:lnTo>
                    <a:pt x="16" y="39"/>
                  </a:lnTo>
                  <a:lnTo>
                    <a:pt x="10" y="45"/>
                  </a:lnTo>
                  <a:lnTo>
                    <a:pt x="16" y="35"/>
                  </a:lnTo>
                  <a:lnTo>
                    <a:pt x="21" y="21"/>
                  </a:lnTo>
                  <a:lnTo>
                    <a:pt x="28" y="9"/>
                  </a:lnTo>
                  <a:lnTo>
                    <a:pt x="31" y="3"/>
                  </a:lnTo>
                  <a:lnTo>
                    <a:pt x="41" y="0"/>
                  </a:lnTo>
                </a:path>
              </a:pathLst>
            </a:custGeom>
            <a:solidFill>
              <a:srgbClr val="0000FF"/>
            </a:solidFill>
            <a:ln w="9525" cap="rnd">
              <a:noFill/>
              <a:round/>
              <a:headEnd type="none" w="sm" len="sm"/>
              <a:tailEnd type="none" w="sm" len="sm"/>
            </a:ln>
          </p:spPr>
          <p:txBody>
            <a:bodyPr/>
            <a:lstStyle/>
            <a:p>
              <a:endParaRPr lang="es-ES"/>
            </a:p>
          </p:txBody>
        </p:sp>
        <p:sp>
          <p:nvSpPr>
            <p:cNvPr id="108612" name="Freeform 311"/>
            <p:cNvSpPr>
              <a:spLocks/>
            </p:cNvSpPr>
            <p:nvPr/>
          </p:nvSpPr>
          <p:spPr bwMode="auto">
            <a:xfrm>
              <a:off x="905" y="2992"/>
              <a:ext cx="213" cy="291"/>
            </a:xfrm>
            <a:custGeom>
              <a:avLst/>
              <a:gdLst>
                <a:gd name="T0" fmla="*/ 178 w 213"/>
                <a:gd name="T1" fmla="*/ 11 h 291"/>
                <a:gd name="T2" fmla="*/ 188 w 213"/>
                <a:gd name="T3" fmla="*/ 33 h 291"/>
                <a:gd name="T4" fmla="*/ 191 w 213"/>
                <a:gd name="T5" fmla="*/ 63 h 291"/>
                <a:gd name="T6" fmla="*/ 188 w 213"/>
                <a:gd name="T7" fmla="*/ 53 h 291"/>
                <a:gd name="T8" fmla="*/ 180 w 213"/>
                <a:gd name="T9" fmla="*/ 69 h 291"/>
                <a:gd name="T10" fmla="*/ 180 w 213"/>
                <a:gd name="T11" fmla="*/ 100 h 291"/>
                <a:gd name="T12" fmla="*/ 177 w 213"/>
                <a:gd name="T13" fmla="*/ 90 h 291"/>
                <a:gd name="T14" fmla="*/ 159 w 213"/>
                <a:gd name="T15" fmla="*/ 114 h 291"/>
                <a:gd name="T16" fmla="*/ 133 w 213"/>
                <a:gd name="T17" fmla="*/ 133 h 291"/>
                <a:gd name="T18" fmla="*/ 133 w 213"/>
                <a:gd name="T19" fmla="*/ 142 h 291"/>
                <a:gd name="T20" fmla="*/ 127 w 213"/>
                <a:gd name="T21" fmla="*/ 140 h 291"/>
                <a:gd name="T22" fmla="*/ 123 w 213"/>
                <a:gd name="T23" fmla="*/ 154 h 291"/>
                <a:gd name="T24" fmla="*/ 121 w 213"/>
                <a:gd name="T25" fmla="*/ 162 h 291"/>
                <a:gd name="T26" fmla="*/ 141 w 213"/>
                <a:gd name="T27" fmla="*/ 177 h 291"/>
                <a:gd name="T28" fmla="*/ 113 w 213"/>
                <a:gd name="T29" fmla="*/ 170 h 291"/>
                <a:gd name="T30" fmla="*/ 131 w 213"/>
                <a:gd name="T31" fmla="*/ 184 h 291"/>
                <a:gd name="T32" fmla="*/ 104 w 213"/>
                <a:gd name="T33" fmla="*/ 174 h 291"/>
                <a:gd name="T34" fmla="*/ 104 w 213"/>
                <a:gd name="T35" fmla="*/ 181 h 291"/>
                <a:gd name="T36" fmla="*/ 96 w 213"/>
                <a:gd name="T37" fmla="*/ 178 h 291"/>
                <a:gd name="T38" fmla="*/ 39 w 213"/>
                <a:gd name="T39" fmla="*/ 197 h 291"/>
                <a:gd name="T40" fmla="*/ 10 w 213"/>
                <a:gd name="T41" fmla="*/ 224 h 291"/>
                <a:gd name="T42" fmla="*/ 19 w 213"/>
                <a:gd name="T43" fmla="*/ 290 h 291"/>
                <a:gd name="T44" fmla="*/ 53 w 213"/>
                <a:gd name="T45" fmla="*/ 269 h 291"/>
                <a:gd name="T46" fmla="*/ 83 w 213"/>
                <a:gd name="T47" fmla="*/ 245 h 291"/>
                <a:gd name="T48" fmla="*/ 70 w 213"/>
                <a:gd name="T49" fmla="*/ 242 h 291"/>
                <a:gd name="T50" fmla="*/ 80 w 213"/>
                <a:gd name="T51" fmla="*/ 238 h 291"/>
                <a:gd name="T52" fmla="*/ 100 w 213"/>
                <a:gd name="T53" fmla="*/ 242 h 291"/>
                <a:gd name="T54" fmla="*/ 60 w 213"/>
                <a:gd name="T55" fmla="*/ 221 h 291"/>
                <a:gd name="T56" fmla="*/ 181 w 213"/>
                <a:gd name="T57" fmla="*/ 238 h 291"/>
                <a:gd name="T58" fmla="*/ 204 w 213"/>
                <a:gd name="T59" fmla="*/ 226 h 291"/>
                <a:gd name="T60" fmla="*/ 207 w 213"/>
                <a:gd name="T61" fmla="*/ 199 h 291"/>
                <a:gd name="T62" fmla="*/ 194 w 213"/>
                <a:gd name="T63" fmla="*/ 163 h 291"/>
                <a:gd name="T64" fmla="*/ 168 w 213"/>
                <a:gd name="T65" fmla="*/ 180 h 291"/>
                <a:gd name="T66" fmla="*/ 183 w 213"/>
                <a:gd name="T67" fmla="*/ 154 h 291"/>
                <a:gd name="T68" fmla="*/ 168 w 213"/>
                <a:gd name="T69" fmla="*/ 147 h 291"/>
                <a:gd name="T70" fmla="*/ 177 w 213"/>
                <a:gd name="T71" fmla="*/ 133 h 291"/>
                <a:gd name="T72" fmla="*/ 185 w 213"/>
                <a:gd name="T73" fmla="*/ 140 h 291"/>
                <a:gd name="T74" fmla="*/ 204 w 213"/>
                <a:gd name="T75" fmla="*/ 99 h 291"/>
                <a:gd name="T76" fmla="*/ 204 w 213"/>
                <a:gd name="T77" fmla="*/ 59 h 291"/>
                <a:gd name="T78" fmla="*/ 208 w 213"/>
                <a:gd name="T79" fmla="*/ 84 h 291"/>
                <a:gd name="T80" fmla="*/ 210 w 213"/>
                <a:gd name="T81" fmla="*/ 54 h 291"/>
                <a:gd name="T82" fmla="*/ 197 w 213"/>
                <a:gd name="T83" fmla="*/ 28 h 291"/>
                <a:gd name="T84" fmla="*/ 212 w 213"/>
                <a:gd name="T85" fmla="*/ 52 h 291"/>
                <a:gd name="T86" fmla="*/ 202 w 213"/>
                <a:gd name="T87" fmla="*/ 23 h 291"/>
                <a:gd name="T88" fmla="*/ 182 w 213"/>
                <a:gd name="T89" fmla="*/ 0 h 29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3"/>
                <a:gd name="T136" fmla="*/ 0 h 291"/>
                <a:gd name="T137" fmla="*/ 213 w 213"/>
                <a:gd name="T138" fmla="*/ 291 h 29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3" h="291">
                  <a:moveTo>
                    <a:pt x="167" y="3"/>
                  </a:moveTo>
                  <a:lnTo>
                    <a:pt x="172" y="9"/>
                  </a:lnTo>
                  <a:lnTo>
                    <a:pt x="178" y="11"/>
                  </a:lnTo>
                  <a:lnTo>
                    <a:pt x="185" y="20"/>
                  </a:lnTo>
                  <a:lnTo>
                    <a:pt x="188" y="25"/>
                  </a:lnTo>
                  <a:lnTo>
                    <a:pt x="188" y="33"/>
                  </a:lnTo>
                  <a:lnTo>
                    <a:pt x="188" y="41"/>
                  </a:lnTo>
                  <a:lnTo>
                    <a:pt x="189" y="52"/>
                  </a:lnTo>
                  <a:lnTo>
                    <a:pt x="191" y="63"/>
                  </a:lnTo>
                  <a:lnTo>
                    <a:pt x="192" y="76"/>
                  </a:lnTo>
                  <a:lnTo>
                    <a:pt x="189" y="63"/>
                  </a:lnTo>
                  <a:lnTo>
                    <a:pt x="188" y="53"/>
                  </a:lnTo>
                  <a:lnTo>
                    <a:pt x="188" y="47"/>
                  </a:lnTo>
                  <a:lnTo>
                    <a:pt x="182" y="57"/>
                  </a:lnTo>
                  <a:lnTo>
                    <a:pt x="180" y="69"/>
                  </a:lnTo>
                  <a:lnTo>
                    <a:pt x="178" y="77"/>
                  </a:lnTo>
                  <a:lnTo>
                    <a:pt x="180" y="88"/>
                  </a:lnTo>
                  <a:lnTo>
                    <a:pt x="180" y="100"/>
                  </a:lnTo>
                  <a:lnTo>
                    <a:pt x="178" y="114"/>
                  </a:lnTo>
                  <a:lnTo>
                    <a:pt x="177" y="100"/>
                  </a:lnTo>
                  <a:lnTo>
                    <a:pt x="177" y="90"/>
                  </a:lnTo>
                  <a:lnTo>
                    <a:pt x="175" y="81"/>
                  </a:lnTo>
                  <a:lnTo>
                    <a:pt x="167" y="102"/>
                  </a:lnTo>
                  <a:lnTo>
                    <a:pt x="159" y="114"/>
                  </a:lnTo>
                  <a:lnTo>
                    <a:pt x="156" y="119"/>
                  </a:lnTo>
                  <a:lnTo>
                    <a:pt x="150" y="129"/>
                  </a:lnTo>
                  <a:lnTo>
                    <a:pt x="133" y="133"/>
                  </a:lnTo>
                  <a:lnTo>
                    <a:pt x="126" y="133"/>
                  </a:lnTo>
                  <a:lnTo>
                    <a:pt x="127" y="137"/>
                  </a:lnTo>
                  <a:lnTo>
                    <a:pt x="133" y="142"/>
                  </a:lnTo>
                  <a:lnTo>
                    <a:pt x="150" y="152"/>
                  </a:lnTo>
                  <a:lnTo>
                    <a:pt x="136" y="145"/>
                  </a:lnTo>
                  <a:lnTo>
                    <a:pt x="127" y="140"/>
                  </a:lnTo>
                  <a:lnTo>
                    <a:pt x="119" y="134"/>
                  </a:lnTo>
                  <a:lnTo>
                    <a:pt x="119" y="146"/>
                  </a:lnTo>
                  <a:lnTo>
                    <a:pt x="123" y="154"/>
                  </a:lnTo>
                  <a:lnTo>
                    <a:pt x="132" y="158"/>
                  </a:lnTo>
                  <a:lnTo>
                    <a:pt x="121" y="158"/>
                  </a:lnTo>
                  <a:lnTo>
                    <a:pt x="121" y="162"/>
                  </a:lnTo>
                  <a:lnTo>
                    <a:pt x="123" y="166"/>
                  </a:lnTo>
                  <a:lnTo>
                    <a:pt x="127" y="170"/>
                  </a:lnTo>
                  <a:lnTo>
                    <a:pt x="141" y="177"/>
                  </a:lnTo>
                  <a:lnTo>
                    <a:pt x="121" y="170"/>
                  </a:lnTo>
                  <a:lnTo>
                    <a:pt x="118" y="170"/>
                  </a:lnTo>
                  <a:lnTo>
                    <a:pt x="113" y="170"/>
                  </a:lnTo>
                  <a:lnTo>
                    <a:pt x="113" y="174"/>
                  </a:lnTo>
                  <a:lnTo>
                    <a:pt x="119" y="178"/>
                  </a:lnTo>
                  <a:lnTo>
                    <a:pt x="131" y="184"/>
                  </a:lnTo>
                  <a:lnTo>
                    <a:pt x="113" y="178"/>
                  </a:lnTo>
                  <a:lnTo>
                    <a:pt x="109" y="173"/>
                  </a:lnTo>
                  <a:lnTo>
                    <a:pt x="104" y="174"/>
                  </a:lnTo>
                  <a:lnTo>
                    <a:pt x="100" y="176"/>
                  </a:lnTo>
                  <a:lnTo>
                    <a:pt x="101" y="180"/>
                  </a:lnTo>
                  <a:lnTo>
                    <a:pt x="104" y="181"/>
                  </a:lnTo>
                  <a:lnTo>
                    <a:pt x="113" y="188"/>
                  </a:lnTo>
                  <a:lnTo>
                    <a:pt x="101" y="184"/>
                  </a:lnTo>
                  <a:lnTo>
                    <a:pt x="96" y="178"/>
                  </a:lnTo>
                  <a:lnTo>
                    <a:pt x="88" y="181"/>
                  </a:lnTo>
                  <a:lnTo>
                    <a:pt x="62" y="189"/>
                  </a:lnTo>
                  <a:lnTo>
                    <a:pt x="39" y="197"/>
                  </a:lnTo>
                  <a:lnTo>
                    <a:pt x="22" y="203"/>
                  </a:lnTo>
                  <a:lnTo>
                    <a:pt x="18" y="213"/>
                  </a:lnTo>
                  <a:lnTo>
                    <a:pt x="10" y="224"/>
                  </a:lnTo>
                  <a:lnTo>
                    <a:pt x="2" y="247"/>
                  </a:lnTo>
                  <a:lnTo>
                    <a:pt x="0" y="284"/>
                  </a:lnTo>
                  <a:lnTo>
                    <a:pt x="19" y="290"/>
                  </a:lnTo>
                  <a:lnTo>
                    <a:pt x="36" y="287"/>
                  </a:lnTo>
                  <a:lnTo>
                    <a:pt x="54" y="282"/>
                  </a:lnTo>
                  <a:lnTo>
                    <a:pt x="53" y="269"/>
                  </a:lnTo>
                  <a:lnTo>
                    <a:pt x="47" y="250"/>
                  </a:lnTo>
                  <a:lnTo>
                    <a:pt x="79" y="247"/>
                  </a:lnTo>
                  <a:lnTo>
                    <a:pt x="83" y="245"/>
                  </a:lnTo>
                  <a:lnTo>
                    <a:pt x="64" y="242"/>
                  </a:lnTo>
                  <a:lnTo>
                    <a:pt x="33" y="230"/>
                  </a:lnTo>
                  <a:lnTo>
                    <a:pt x="70" y="242"/>
                  </a:lnTo>
                  <a:lnTo>
                    <a:pt x="86" y="244"/>
                  </a:lnTo>
                  <a:lnTo>
                    <a:pt x="98" y="242"/>
                  </a:lnTo>
                  <a:lnTo>
                    <a:pt x="80" y="238"/>
                  </a:lnTo>
                  <a:lnTo>
                    <a:pt x="42" y="226"/>
                  </a:lnTo>
                  <a:lnTo>
                    <a:pt x="83" y="236"/>
                  </a:lnTo>
                  <a:lnTo>
                    <a:pt x="100" y="242"/>
                  </a:lnTo>
                  <a:lnTo>
                    <a:pt x="104" y="242"/>
                  </a:lnTo>
                  <a:lnTo>
                    <a:pt x="88" y="234"/>
                  </a:lnTo>
                  <a:lnTo>
                    <a:pt x="60" y="221"/>
                  </a:lnTo>
                  <a:lnTo>
                    <a:pt x="92" y="234"/>
                  </a:lnTo>
                  <a:lnTo>
                    <a:pt x="109" y="240"/>
                  </a:lnTo>
                  <a:lnTo>
                    <a:pt x="181" y="238"/>
                  </a:lnTo>
                  <a:lnTo>
                    <a:pt x="189" y="235"/>
                  </a:lnTo>
                  <a:lnTo>
                    <a:pt x="198" y="234"/>
                  </a:lnTo>
                  <a:lnTo>
                    <a:pt x="204" y="226"/>
                  </a:lnTo>
                  <a:lnTo>
                    <a:pt x="208" y="218"/>
                  </a:lnTo>
                  <a:lnTo>
                    <a:pt x="209" y="210"/>
                  </a:lnTo>
                  <a:lnTo>
                    <a:pt x="207" y="199"/>
                  </a:lnTo>
                  <a:lnTo>
                    <a:pt x="201" y="185"/>
                  </a:lnTo>
                  <a:lnTo>
                    <a:pt x="197" y="173"/>
                  </a:lnTo>
                  <a:lnTo>
                    <a:pt x="194" y="163"/>
                  </a:lnTo>
                  <a:lnTo>
                    <a:pt x="189" y="162"/>
                  </a:lnTo>
                  <a:lnTo>
                    <a:pt x="182" y="169"/>
                  </a:lnTo>
                  <a:lnTo>
                    <a:pt x="168" y="180"/>
                  </a:lnTo>
                  <a:lnTo>
                    <a:pt x="182" y="168"/>
                  </a:lnTo>
                  <a:lnTo>
                    <a:pt x="188" y="160"/>
                  </a:lnTo>
                  <a:lnTo>
                    <a:pt x="183" y="154"/>
                  </a:lnTo>
                  <a:lnTo>
                    <a:pt x="167" y="148"/>
                  </a:lnTo>
                  <a:lnTo>
                    <a:pt x="152" y="142"/>
                  </a:lnTo>
                  <a:lnTo>
                    <a:pt x="168" y="147"/>
                  </a:lnTo>
                  <a:lnTo>
                    <a:pt x="183" y="151"/>
                  </a:lnTo>
                  <a:lnTo>
                    <a:pt x="182" y="141"/>
                  </a:lnTo>
                  <a:lnTo>
                    <a:pt x="177" y="133"/>
                  </a:lnTo>
                  <a:lnTo>
                    <a:pt x="172" y="122"/>
                  </a:lnTo>
                  <a:lnTo>
                    <a:pt x="178" y="133"/>
                  </a:lnTo>
                  <a:lnTo>
                    <a:pt x="185" y="140"/>
                  </a:lnTo>
                  <a:lnTo>
                    <a:pt x="192" y="137"/>
                  </a:lnTo>
                  <a:lnTo>
                    <a:pt x="197" y="118"/>
                  </a:lnTo>
                  <a:lnTo>
                    <a:pt x="204" y="99"/>
                  </a:lnTo>
                  <a:lnTo>
                    <a:pt x="207" y="86"/>
                  </a:lnTo>
                  <a:lnTo>
                    <a:pt x="204" y="74"/>
                  </a:lnTo>
                  <a:lnTo>
                    <a:pt x="204" y="59"/>
                  </a:lnTo>
                  <a:lnTo>
                    <a:pt x="207" y="68"/>
                  </a:lnTo>
                  <a:lnTo>
                    <a:pt x="208" y="76"/>
                  </a:lnTo>
                  <a:lnTo>
                    <a:pt x="208" y="84"/>
                  </a:lnTo>
                  <a:lnTo>
                    <a:pt x="210" y="70"/>
                  </a:lnTo>
                  <a:lnTo>
                    <a:pt x="210" y="62"/>
                  </a:lnTo>
                  <a:lnTo>
                    <a:pt x="210" y="54"/>
                  </a:lnTo>
                  <a:lnTo>
                    <a:pt x="208" y="44"/>
                  </a:lnTo>
                  <a:lnTo>
                    <a:pt x="204" y="35"/>
                  </a:lnTo>
                  <a:lnTo>
                    <a:pt x="197" y="28"/>
                  </a:lnTo>
                  <a:lnTo>
                    <a:pt x="204" y="34"/>
                  </a:lnTo>
                  <a:lnTo>
                    <a:pt x="207" y="41"/>
                  </a:lnTo>
                  <a:lnTo>
                    <a:pt x="212" y="52"/>
                  </a:lnTo>
                  <a:lnTo>
                    <a:pt x="210" y="43"/>
                  </a:lnTo>
                  <a:lnTo>
                    <a:pt x="208" y="33"/>
                  </a:lnTo>
                  <a:lnTo>
                    <a:pt x="202" y="23"/>
                  </a:lnTo>
                  <a:lnTo>
                    <a:pt x="198" y="10"/>
                  </a:lnTo>
                  <a:lnTo>
                    <a:pt x="191" y="6"/>
                  </a:lnTo>
                  <a:lnTo>
                    <a:pt x="182" y="0"/>
                  </a:lnTo>
                  <a:lnTo>
                    <a:pt x="175" y="0"/>
                  </a:lnTo>
                  <a:lnTo>
                    <a:pt x="167" y="3"/>
                  </a:lnTo>
                </a:path>
              </a:pathLst>
            </a:custGeom>
            <a:solidFill>
              <a:srgbClr val="0000FF"/>
            </a:solidFill>
            <a:ln w="9525" cap="rnd">
              <a:noFill/>
              <a:round/>
              <a:headEnd type="none" w="sm" len="sm"/>
              <a:tailEnd type="none" w="sm" len="sm"/>
            </a:ln>
          </p:spPr>
          <p:txBody>
            <a:bodyPr/>
            <a:lstStyle/>
            <a:p>
              <a:endParaRPr lang="es-ES"/>
            </a:p>
          </p:txBody>
        </p:sp>
        <p:sp>
          <p:nvSpPr>
            <p:cNvPr id="108613" name="Freeform 312"/>
            <p:cNvSpPr>
              <a:spLocks/>
            </p:cNvSpPr>
            <p:nvPr/>
          </p:nvSpPr>
          <p:spPr bwMode="auto">
            <a:xfrm>
              <a:off x="1096" y="3135"/>
              <a:ext cx="28" cy="27"/>
            </a:xfrm>
            <a:custGeom>
              <a:avLst/>
              <a:gdLst>
                <a:gd name="T0" fmla="*/ 22 w 28"/>
                <a:gd name="T1" fmla="*/ 0 h 27"/>
                <a:gd name="T2" fmla="*/ 0 w 28"/>
                <a:gd name="T3" fmla="*/ 0 h 27"/>
                <a:gd name="T4" fmla="*/ 0 w 28"/>
                <a:gd name="T5" fmla="*/ 10 h 27"/>
                <a:gd name="T6" fmla="*/ 2 w 28"/>
                <a:gd name="T7" fmla="*/ 22 h 27"/>
                <a:gd name="T8" fmla="*/ 22 w 28"/>
                <a:gd name="T9" fmla="*/ 26 h 27"/>
                <a:gd name="T10" fmla="*/ 27 w 28"/>
                <a:gd name="T11" fmla="*/ 20 h 27"/>
                <a:gd name="T12" fmla="*/ 27 w 28"/>
                <a:gd name="T13" fmla="*/ 6 h 27"/>
                <a:gd name="T14" fmla="*/ 22 w 28"/>
                <a:gd name="T15" fmla="*/ 0 h 27"/>
                <a:gd name="T16" fmla="*/ 0 60000 65536"/>
                <a:gd name="T17" fmla="*/ 0 60000 65536"/>
                <a:gd name="T18" fmla="*/ 0 60000 65536"/>
                <a:gd name="T19" fmla="*/ 0 60000 65536"/>
                <a:gd name="T20" fmla="*/ 0 60000 65536"/>
                <a:gd name="T21" fmla="*/ 0 60000 65536"/>
                <a:gd name="T22" fmla="*/ 0 60000 65536"/>
                <a:gd name="T23" fmla="*/ 0 60000 65536"/>
                <a:gd name="T24" fmla="*/ 0 w 28"/>
                <a:gd name="T25" fmla="*/ 0 h 27"/>
                <a:gd name="T26" fmla="*/ 28 w 28"/>
                <a:gd name="T27" fmla="*/ 27 h 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 h="27">
                  <a:moveTo>
                    <a:pt x="22" y="0"/>
                  </a:moveTo>
                  <a:lnTo>
                    <a:pt x="0" y="0"/>
                  </a:lnTo>
                  <a:lnTo>
                    <a:pt x="0" y="10"/>
                  </a:lnTo>
                  <a:lnTo>
                    <a:pt x="2" y="22"/>
                  </a:lnTo>
                  <a:lnTo>
                    <a:pt x="22" y="26"/>
                  </a:lnTo>
                  <a:lnTo>
                    <a:pt x="27" y="20"/>
                  </a:lnTo>
                  <a:lnTo>
                    <a:pt x="27" y="6"/>
                  </a:lnTo>
                  <a:lnTo>
                    <a:pt x="22" y="0"/>
                  </a:lnTo>
                </a:path>
              </a:pathLst>
            </a:custGeom>
            <a:solidFill>
              <a:srgbClr val="004040"/>
            </a:solidFill>
            <a:ln w="9525" cap="rnd">
              <a:noFill/>
              <a:round/>
              <a:headEnd type="none" w="sm" len="sm"/>
              <a:tailEnd type="none" w="sm" len="sm"/>
            </a:ln>
          </p:spPr>
          <p:txBody>
            <a:bodyPr/>
            <a:lstStyle/>
            <a:p>
              <a:endParaRPr lang="es-ES"/>
            </a:p>
          </p:txBody>
        </p:sp>
        <p:sp>
          <p:nvSpPr>
            <p:cNvPr id="108614" name="Freeform 313"/>
            <p:cNvSpPr>
              <a:spLocks/>
            </p:cNvSpPr>
            <p:nvPr/>
          </p:nvSpPr>
          <p:spPr bwMode="auto">
            <a:xfrm>
              <a:off x="991" y="3209"/>
              <a:ext cx="94" cy="26"/>
            </a:xfrm>
            <a:custGeom>
              <a:avLst/>
              <a:gdLst>
                <a:gd name="T0" fmla="*/ 0 w 94"/>
                <a:gd name="T1" fmla="*/ 0 h 26"/>
                <a:gd name="T2" fmla="*/ 23 w 94"/>
                <a:gd name="T3" fmla="*/ 12 h 26"/>
                <a:gd name="T4" fmla="*/ 43 w 94"/>
                <a:gd name="T5" fmla="*/ 15 h 26"/>
                <a:gd name="T6" fmla="*/ 62 w 94"/>
                <a:gd name="T7" fmla="*/ 21 h 26"/>
                <a:gd name="T8" fmla="*/ 78 w 94"/>
                <a:gd name="T9" fmla="*/ 21 h 26"/>
                <a:gd name="T10" fmla="*/ 93 w 94"/>
                <a:gd name="T11" fmla="*/ 21 h 26"/>
                <a:gd name="T12" fmla="*/ 78 w 94"/>
                <a:gd name="T13" fmla="*/ 25 h 26"/>
                <a:gd name="T14" fmla="*/ 54 w 94"/>
                <a:gd name="T15" fmla="*/ 25 h 26"/>
                <a:gd name="T16" fmla="*/ 31 w 94"/>
                <a:gd name="T17" fmla="*/ 17 h 26"/>
                <a:gd name="T18" fmla="*/ 19 w 94"/>
                <a:gd name="T19" fmla="*/ 12 h 26"/>
                <a:gd name="T20" fmla="*/ 0 w 94"/>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26"/>
                <a:gd name="T35" fmla="*/ 94 w 94"/>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26">
                  <a:moveTo>
                    <a:pt x="0" y="0"/>
                  </a:moveTo>
                  <a:lnTo>
                    <a:pt x="23" y="12"/>
                  </a:lnTo>
                  <a:lnTo>
                    <a:pt x="43" y="15"/>
                  </a:lnTo>
                  <a:lnTo>
                    <a:pt x="62" y="21"/>
                  </a:lnTo>
                  <a:lnTo>
                    <a:pt x="78" y="21"/>
                  </a:lnTo>
                  <a:lnTo>
                    <a:pt x="93" y="21"/>
                  </a:lnTo>
                  <a:lnTo>
                    <a:pt x="78" y="25"/>
                  </a:lnTo>
                  <a:lnTo>
                    <a:pt x="54" y="25"/>
                  </a:lnTo>
                  <a:lnTo>
                    <a:pt x="31" y="17"/>
                  </a:lnTo>
                  <a:lnTo>
                    <a:pt x="19" y="12"/>
                  </a:lnTo>
                  <a:lnTo>
                    <a:pt x="0" y="0"/>
                  </a:lnTo>
                </a:path>
              </a:pathLst>
            </a:custGeom>
            <a:solidFill>
              <a:srgbClr val="002020"/>
            </a:solidFill>
            <a:ln w="9525" cap="rnd">
              <a:noFill/>
              <a:round/>
              <a:headEnd type="none" w="sm" len="sm"/>
              <a:tailEnd type="none" w="sm" len="sm"/>
            </a:ln>
          </p:spPr>
          <p:txBody>
            <a:bodyPr/>
            <a:lstStyle/>
            <a:p>
              <a:endParaRPr lang="es-ES"/>
            </a:p>
          </p:txBody>
        </p:sp>
        <p:sp>
          <p:nvSpPr>
            <p:cNvPr id="108615" name="Freeform 314"/>
            <p:cNvSpPr>
              <a:spLocks/>
            </p:cNvSpPr>
            <p:nvPr/>
          </p:nvSpPr>
          <p:spPr bwMode="auto">
            <a:xfrm>
              <a:off x="1010" y="2892"/>
              <a:ext cx="105" cy="122"/>
            </a:xfrm>
            <a:custGeom>
              <a:avLst/>
              <a:gdLst>
                <a:gd name="T0" fmla="*/ 43 w 105"/>
                <a:gd name="T1" fmla="*/ 57 h 122"/>
                <a:gd name="T2" fmla="*/ 43 w 105"/>
                <a:gd name="T3" fmla="*/ 52 h 122"/>
                <a:gd name="T4" fmla="*/ 43 w 105"/>
                <a:gd name="T5" fmla="*/ 58 h 122"/>
                <a:gd name="T6" fmla="*/ 40 w 105"/>
                <a:gd name="T7" fmla="*/ 66 h 122"/>
                <a:gd name="T8" fmla="*/ 40 w 105"/>
                <a:gd name="T9" fmla="*/ 68 h 122"/>
                <a:gd name="T10" fmla="*/ 48 w 105"/>
                <a:gd name="T11" fmla="*/ 68 h 122"/>
                <a:gd name="T12" fmla="*/ 50 w 105"/>
                <a:gd name="T13" fmla="*/ 77 h 122"/>
                <a:gd name="T14" fmla="*/ 57 w 105"/>
                <a:gd name="T15" fmla="*/ 62 h 122"/>
                <a:gd name="T16" fmla="*/ 56 w 105"/>
                <a:gd name="T17" fmla="*/ 68 h 122"/>
                <a:gd name="T18" fmla="*/ 52 w 105"/>
                <a:gd name="T19" fmla="*/ 74 h 122"/>
                <a:gd name="T20" fmla="*/ 48 w 105"/>
                <a:gd name="T21" fmla="*/ 83 h 122"/>
                <a:gd name="T22" fmla="*/ 45 w 105"/>
                <a:gd name="T23" fmla="*/ 93 h 122"/>
                <a:gd name="T24" fmla="*/ 40 w 105"/>
                <a:gd name="T25" fmla="*/ 102 h 122"/>
                <a:gd name="T26" fmla="*/ 36 w 105"/>
                <a:gd name="T27" fmla="*/ 111 h 122"/>
                <a:gd name="T28" fmla="*/ 33 w 105"/>
                <a:gd name="T29" fmla="*/ 121 h 122"/>
                <a:gd name="T30" fmla="*/ 40 w 105"/>
                <a:gd name="T31" fmla="*/ 114 h 122"/>
                <a:gd name="T32" fmla="*/ 43 w 105"/>
                <a:gd name="T33" fmla="*/ 115 h 122"/>
                <a:gd name="T34" fmla="*/ 57 w 105"/>
                <a:gd name="T35" fmla="*/ 109 h 122"/>
                <a:gd name="T36" fmla="*/ 64 w 105"/>
                <a:gd name="T37" fmla="*/ 105 h 122"/>
                <a:gd name="T38" fmla="*/ 73 w 105"/>
                <a:gd name="T39" fmla="*/ 103 h 122"/>
                <a:gd name="T40" fmla="*/ 83 w 105"/>
                <a:gd name="T41" fmla="*/ 103 h 122"/>
                <a:gd name="T42" fmla="*/ 93 w 105"/>
                <a:gd name="T43" fmla="*/ 108 h 122"/>
                <a:gd name="T44" fmla="*/ 92 w 105"/>
                <a:gd name="T45" fmla="*/ 109 h 122"/>
                <a:gd name="T46" fmla="*/ 104 w 105"/>
                <a:gd name="T47" fmla="*/ 109 h 122"/>
                <a:gd name="T48" fmla="*/ 97 w 105"/>
                <a:gd name="T49" fmla="*/ 100 h 122"/>
                <a:gd name="T50" fmla="*/ 90 w 105"/>
                <a:gd name="T51" fmla="*/ 89 h 122"/>
                <a:gd name="T52" fmla="*/ 88 w 105"/>
                <a:gd name="T53" fmla="*/ 79 h 122"/>
                <a:gd name="T54" fmla="*/ 86 w 105"/>
                <a:gd name="T55" fmla="*/ 73 h 122"/>
                <a:gd name="T56" fmla="*/ 89 w 105"/>
                <a:gd name="T57" fmla="*/ 67 h 122"/>
                <a:gd name="T58" fmla="*/ 93 w 105"/>
                <a:gd name="T59" fmla="*/ 61 h 122"/>
                <a:gd name="T60" fmla="*/ 96 w 105"/>
                <a:gd name="T61" fmla="*/ 53 h 122"/>
                <a:gd name="T62" fmla="*/ 97 w 105"/>
                <a:gd name="T63" fmla="*/ 48 h 122"/>
                <a:gd name="T64" fmla="*/ 99 w 105"/>
                <a:gd name="T65" fmla="*/ 41 h 122"/>
                <a:gd name="T66" fmla="*/ 100 w 105"/>
                <a:gd name="T67" fmla="*/ 34 h 122"/>
                <a:gd name="T68" fmla="*/ 97 w 105"/>
                <a:gd name="T69" fmla="*/ 26 h 122"/>
                <a:gd name="T70" fmla="*/ 94 w 105"/>
                <a:gd name="T71" fmla="*/ 21 h 122"/>
                <a:gd name="T72" fmla="*/ 90 w 105"/>
                <a:gd name="T73" fmla="*/ 14 h 122"/>
                <a:gd name="T74" fmla="*/ 84 w 105"/>
                <a:gd name="T75" fmla="*/ 8 h 122"/>
                <a:gd name="T76" fmla="*/ 80 w 105"/>
                <a:gd name="T77" fmla="*/ 3 h 122"/>
                <a:gd name="T78" fmla="*/ 67 w 105"/>
                <a:gd name="T79" fmla="*/ 0 h 122"/>
                <a:gd name="T80" fmla="*/ 59 w 105"/>
                <a:gd name="T81" fmla="*/ 0 h 122"/>
                <a:gd name="T82" fmla="*/ 42 w 105"/>
                <a:gd name="T83" fmla="*/ 0 h 122"/>
                <a:gd name="T84" fmla="*/ 33 w 105"/>
                <a:gd name="T85" fmla="*/ 0 h 122"/>
                <a:gd name="T86" fmla="*/ 24 w 105"/>
                <a:gd name="T87" fmla="*/ 1 h 122"/>
                <a:gd name="T88" fmla="*/ 16 w 105"/>
                <a:gd name="T89" fmla="*/ 5 h 122"/>
                <a:gd name="T90" fmla="*/ 9 w 105"/>
                <a:gd name="T91" fmla="*/ 10 h 122"/>
                <a:gd name="T92" fmla="*/ 0 w 105"/>
                <a:gd name="T93" fmla="*/ 15 h 122"/>
                <a:gd name="T94" fmla="*/ 0 w 105"/>
                <a:gd name="T95" fmla="*/ 24 h 122"/>
                <a:gd name="T96" fmla="*/ 0 w 105"/>
                <a:gd name="T97" fmla="*/ 30 h 122"/>
                <a:gd name="T98" fmla="*/ 0 w 105"/>
                <a:gd name="T99" fmla="*/ 36 h 122"/>
                <a:gd name="T100" fmla="*/ 8 w 105"/>
                <a:gd name="T101" fmla="*/ 30 h 122"/>
                <a:gd name="T102" fmla="*/ 16 w 105"/>
                <a:gd name="T103" fmla="*/ 26 h 122"/>
                <a:gd name="T104" fmla="*/ 27 w 105"/>
                <a:gd name="T105" fmla="*/ 25 h 122"/>
                <a:gd name="T106" fmla="*/ 26 w 105"/>
                <a:gd name="T107" fmla="*/ 35 h 122"/>
                <a:gd name="T108" fmla="*/ 33 w 105"/>
                <a:gd name="T109" fmla="*/ 36 h 122"/>
                <a:gd name="T110" fmla="*/ 35 w 105"/>
                <a:gd name="T111" fmla="*/ 41 h 122"/>
                <a:gd name="T112" fmla="*/ 37 w 105"/>
                <a:gd name="T113" fmla="*/ 45 h 122"/>
                <a:gd name="T114" fmla="*/ 43 w 105"/>
                <a:gd name="T115" fmla="*/ 57 h 12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5"/>
                <a:gd name="T175" fmla="*/ 0 h 122"/>
                <a:gd name="T176" fmla="*/ 105 w 105"/>
                <a:gd name="T177" fmla="*/ 122 h 12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5" h="122">
                  <a:moveTo>
                    <a:pt x="43" y="57"/>
                  </a:moveTo>
                  <a:lnTo>
                    <a:pt x="43" y="52"/>
                  </a:lnTo>
                  <a:lnTo>
                    <a:pt x="43" y="58"/>
                  </a:lnTo>
                  <a:lnTo>
                    <a:pt x="40" y="66"/>
                  </a:lnTo>
                  <a:lnTo>
                    <a:pt x="40" y="68"/>
                  </a:lnTo>
                  <a:lnTo>
                    <a:pt x="48" y="68"/>
                  </a:lnTo>
                  <a:lnTo>
                    <a:pt x="50" y="77"/>
                  </a:lnTo>
                  <a:lnTo>
                    <a:pt x="57" y="62"/>
                  </a:lnTo>
                  <a:lnTo>
                    <a:pt x="56" y="68"/>
                  </a:lnTo>
                  <a:lnTo>
                    <a:pt x="52" y="74"/>
                  </a:lnTo>
                  <a:lnTo>
                    <a:pt x="48" y="83"/>
                  </a:lnTo>
                  <a:lnTo>
                    <a:pt x="45" y="93"/>
                  </a:lnTo>
                  <a:lnTo>
                    <a:pt x="40" y="102"/>
                  </a:lnTo>
                  <a:lnTo>
                    <a:pt x="36" y="111"/>
                  </a:lnTo>
                  <a:lnTo>
                    <a:pt x="33" y="121"/>
                  </a:lnTo>
                  <a:lnTo>
                    <a:pt x="40" y="114"/>
                  </a:lnTo>
                  <a:lnTo>
                    <a:pt x="43" y="115"/>
                  </a:lnTo>
                  <a:lnTo>
                    <a:pt x="57" y="109"/>
                  </a:lnTo>
                  <a:lnTo>
                    <a:pt x="64" y="105"/>
                  </a:lnTo>
                  <a:lnTo>
                    <a:pt x="73" y="103"/>
                  </a:lnTo>
                  <a:lnTo>
                    <a:pt x="83" y="103"/>
                  </a:lnTo>
                  <a:lnTo>
                    <a:pt x="93" y="108"/>
                  </a:lnTo>
                  <a:lnTo>
                    <a:pt x="92" y="109"/>
                  </a:lnTo>
                  <a:lnTo>
                    <a:pt x="104" y="109"/>
                  </a:lnTo>
                  <a:lnTo>
                    <a:pt x="97" y="100"/>
                  </a:lnTo>
                  <a:lnTo>
                    <a:pt x="90" y="89"/>
                  </a:lnTo>
                  <a:lnTo>
                    <a:pt x="88" y="79"/>
                  </a:lnTo>
                  <a:lnTo>
                    <a:pt x="86" y="73"/>
                  </a:lnTo>
                  <a:lnTo>
                    <a:pt x="89" y="67"/>
                  </a:lnTo>
                  <a:lnTo>
                    <a:pt x="93" y="61"/>
                  </a:lnTo>
                  <a:lnTo>
                    <a:pt x="96" y="53"/>
                  </a:lnTo>
                  <a:lnTo>
                    <a:pt x="97" y="48"/>
                  </a:lnTo>
                  <a:lnTo>
                    <a:pt x="99" y="41"/>
                  </a:lnTo>
                  <a:lnTo>
                    <a:pt x="100" y="34"/>
                  </a:lnTo>
                  <a:lnTo>
                    <a:pt x="97" y="26"/>
                  </a:lnTo>
                  <a:lnTo>
                    <a:pt x="94" y="21"/>
                  </a:lnTo>
                  <a:lnTo>
                    <a:pt x="90" y="14"/>
                  </a:lnTo>
                  <a:lnTo>
                    <a:pt x="84" y="8"/>
                  </a:lnTo>
                  <a:lnTo>
                    <a:pt x="80" y="3"/>
                  </a:lnTo>
                  <a:lnTo>
                    <a:pt x="67" y="0"/>
                  </a:lnTo>
                  <a:lnTo>
                    <a:pt x="59" y="0"/>
                  </a:lnTo>
                  <a:lnTo>
                    <a:pt x="42" y="0"/>
                  </a:lnTo>
                  <a:lnTo>
                    <a:pt x="33" y="0"/>
                  </a:lnTo>
                  <a:lnTo>
                    <a:pt x="24" y="1"/>
                  </a:lnTo>
                  <a:lnTo>
                    <a:pt x="16" y="5"/>
                  </a:lnTo>
                  <a:lnTo>
                    <a:pt x="9" y="10"/>
                  </a:lnTo>
                  <a:lnTo>
                    <a:pt x="0" y="15"/>
                  </a:lnTo>
                  <a:lnTo>
                    <a:pt x="0" y="24"/>
                  </a:lnTo>
                  <a:lnTo>
                    <a:pt x="0" y="30"/>
                  </a:lnTo>
                  <a:lnTo>
                    <a:pt x="0" y="36"/>
                  </a:lnTo>
                  <a:lnTo>
                    <a:pt x="8" y="30"/>
                  </a:lnTo>
                  <a:lnTo>
                    <a:pt x="16" y="26"/>
                  </a:lnTo>
                  <a:lnTo>
                    <a:pt x="27" y="25"/>
                  </a:lnTo>
                  <a:lnTo>
                    <a:pt x="26" y="35"/>
                  </a:lnTo>
                  <a:lnTo>
                    <a:pt x="33" y="36"/>
                  </a:lnTo>
                  <a:lnTo>
                    <a:pt x="35" y="41"/>
                  </a:lnTo>
                  <a:lnTo>
                    <a:pt x="37" y="45"/>
                  </a:lnTo>
                  <a:lnTo>
                    <a:pt x="43" y="57"/>
                  </a:lnTo>
                </a:path>
              </a:pathLst>
            </a:custGeom>
            <a:solidFill>
              <a:srgbClr val="000000"/>
            </a:solidFill>
            <a:ln w="9525" cap="rnd">
              <a:noFill/>
              <a:round/>
              <a:headEnd type="none" w="sm" len="sm"/>
              <a:tailEnd type="none" w="sm" len="sm"/>
            </a:ln>
          </p:spPr>
          <p:txBody>
            <a:bodyPr/>
            <a:lstStyle/>
            <a:p>
              <a:endParaRPr lang="es-ES"/>
            </a:p>
          </p:txBody>
        </p:sp>
        <p:sp>
          <p:nvSpPr>
            <p:cNvPr id="108616" name="Freeform 315"/>
            <p:cNvSpPr>
              <a:spLocks/>
            </p:cNvSpPr>
            <p:nvPr/>
          </p:nvSpPr>
          <p:spPr bwMode="auto">
            <a:xfrm>
              <a:off x="1050" y="3073"/>
              <a:ext cx="122" cy="174"/>
            </a:xfrm>
            <a:custGeom>
              <a:avLst/>
              <a:gdLst>
                <a:gd name="T0" fmla="*/ 52 w 122"/>
                <a:gd name="T1" fmla="*/ 23 h 174"/>
                <a:gd name="T2" fmla="*/ 74 w 122"/>
                <a:gd name="T3" fmla="*/ 21 h 174"/>
                <a:gd name="T4" fmla="*/ 89 w 122"/>
                <a:gd name="T5" fmla="*/ 18 h 174"/>
                <a:gd name="T6" fmla="*/ 92 w 122"/>
                <a:gd name="T7" fmla="*/ 10 h 174"/>
                <a:gd name="T8" fmla="*/ 92 w 122"/>
                <a:gd name="T9" fmla="*/ 6 h 174"/>
                <a:gd name="T10" fmla="*/ 97 w 122"/>
                <a:gd name="T11" fmla="*/ 0 h 174"/>
                <a:gd name="T12" fmla="*/ 109 w 122"/>
                <a:gd name="T13" fmla="*/ 0 h 174"/>
                <a:gd name="T14" fmla="*/ 121 w 122"/>
                <a:gd name="T15" fmla="*/ 0 h 174"/>
                <a:gd name="T16" fmla="*/ 106 w 122"/>
                <a:gd name="T17" fmla="*/ 134 h 174"/>
                <a:gd name="T18" fmla="*/ 97 w 122"/>
                <a:gd name="T19" fmla="*/ 144 h 174"/>
                <a:gd name="T20" fmla="*/ 84 w 122"/>
                <a:gd name="T21" fmla="*/ 158 h 174"/>
                <a:gd name="T22" fmla="*/ 66 w 122"/>
                <a:gd name="T23" fmla="*/ 166 h 174"/>
                <a:gd name="T24" fmla="*/ 46 w 122"/>
                <a:gd name="T25" fmla="*/ 170 h 174"/>
                <a:gd name="T26" fmla="*/ 18 w 122"/>
                <a:gd name="T27" fmla="*/ 173 h 174"/>
                <a:gd name="T28" fmla="*/ 1 w 122"/>
                <a:gd name="T29" fmla="*/ 169 h 174"/>
                <a:gd name="T30" fmla="*/ 0 w 122"/>
                <a:gd name="T31" fmla="*/ 160 h 174"/>
                <a:gd name="T32" fmla="*/ 0 w 122"/>
                <a:gd name="T33" fmla="*/ 148 h 174"/>
                <a:gd name="T34" fmla="*/ 11 w 122"/>
                <a:gd name="T35" fmla="*/ 110 h 174"/>
                <a:gd name="T36" fmla="*/ 22 w 122"/>
                <a:gd name="T37" fmla="*/ 72 h 174"/>
                <a:gd name="T38" fmla="*/ 26 w 122"/>
                <a:gd name="T39" fmla="*/ 43 h 174"/>
                <a:gd name="T40" fmla="*/ 26 w 122"/>
                <a:gd name="T41" fmla="*/ 38 h 174"/>
                <a:gd name="T42" fmla="*/ 32 w 122"/>
                <a:gd name="T43" fmla="*/ 27 h 174"/>
                <a:gd name="T44" fmla="*/ 39 w 122"/>
                <a:gd name="T45" fmla="*/ 23 h 174"/>
                <a:gd name="T46" fmla="*/ 52 w 122"/>
                <a:gd name="T47" fmla="*/ 23 h 17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2"/>
                <a:gd name="T73" fmla="*/ 0 h 174"/>
                <a:gd name="T74" fmla="*/ 122 w 122"/>
                <a:gd name="T75" fmla="*/ 174 h 17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2" h="174">
                  <a:moveTo>
                    <a:pt x="52" y="23"/>
                  </a:moveTo>
                  <a:lnTo>
                    <a:pt x="74" y="21"/>
                  </a:lnTo>
                  <a:lnTo>
                    <a:pt x="89" y="18"/>
                  </a:lnTo>
                  <a:lnTo>
                    <a:pt x="92" y="10"/>
                  </a:lnTo>
                  <a:lnTo>
                    <a:pt x="92" y="6"/>
                  </a:lnTo>
                  <a:lnTo>
                    <a:pt x="97" y="0"/>
                  </a:lnTo>
                  <a:lnTo>
                    <a:pt x="109" y="0"/>
                  </a:lnTo>
                  <a:lnTo>
                    <a:pt x="121" y="0"/>
                  </a:lnTo>
                  <a:lnTo>
                    <a:pt x="106" y="134"/>
                  </a:lnTo>
                  <a:lnTo>
                    <a:pt x="97" y="144"/>
                  </a:lnTo>
                  <a:lnTo>
                    <a:pt x="84" y="158"/>
                  </a:lnTo>
                  <a:lnTo>
                    <a:pt x="66" y="166"/>
                  </a:lnTo>
                  <a:lnTo>
                    <a:pt x="46" y="170"/>
                  </a:lnTo>
                  <a:lnTo>
                    <a:pt x="18" y="173"/>
                  </a:lnTo>
                  <a:lnTo>
                    <a:pt x="1" y="169"/>
                  </a:lnTo>
                  <a:lnTo>
                    <a:pt x="0" y="160"/>
                  </a:lnTo>
                  <a:lnTo>
                    <a:pt x="0" y="148"/>
                  </a:lnTo>
                  <a:lnTo>
                    <a:pt x="11" y="110"/>
                  </a:lnTo>
                  <a:lnTo>
                    <a:pt x="22" y="72"/>
                  </a:lnTo>
                  <a:lnTo>
                    <a:pt x="26" y="43"/>
                  </a:lnTo>
                  <a:lnTo>
                    <a:pt x="26" y="38"/>
                  </a:lnTo>
                  <a:lnTo>
                    <a:pt x="32" y="27"/>
                  </a:lnTo>
                  <a:lnTo>
                    <a:pt x="39" y="23"/>
                  </a:lnTo>
                  <a:lnTo>
                    <a:pt x="52" y="23"/>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8617" name="Freeform 316"/>
            <p:cNvSpPr>
              <a:spLocks/>
            </p:cNvSpPr>
            <p:nvPr/>
          </p:nvSpPr>
          <p:spPr bwMode="auto">
            <a:xfrm>
              <a:off x="1065" y="3084"/>
              <a:ext cx="98" cy="154"/>
            </a:xfrm>
            <a:custGeom>
              <a:avLst/>
              <a:gdLst>
                <a:gd name="T0" fmla="*/ 31 w 98"/>
                <a:gd name="T1" fmla="*/ 30 h 154"/>
                <a:gd name="T2" fmla="*/ 50 w 98"/>
                <a:gd name="T3" fmla="*/ 29 h 154"/>
                <a:gd name="T4" fmla="*/ 70 w 98"/>
                <a:gd name="T5" fmla="*/ 24 h 154"/>
                <a:gd name="T6" fmla="*/ 81 w 98"/>
                <a:gd name="T7" fmla="*/ 19 h 154"/>
                <a:gd name="T8" fmla="*/ 89 w 98"/>
                <a:gd name="T9" fmla="*/ 12 h 154"/>
                <a:gd name="T10" fmla="*/ 97 w 98"/>
                <a:gd name="T11" fmla="*/ 0 h 154"/>
                <a:gd name="T12" fmla="*/ 83 w 98"/>
                <a:gd name="T13" fmla="*/ 117 h 154"/>
                <a:gd name="T14" fmla="*/ 75 w 98"/>
                <a:gd name="T15" fmla="*/ 129 h 154"/>
                <a:gd name="T16" fmla="*/ 66 w 98"/>
                <a:gd name="T17" fmla="*/ 138 h 154"/>
                <a:gd name="T18" fmla="*/ 54 w 98"/>
                <a:gd name="T19" fmla="*/ 145 h 154"/>
                <a:gd name="T20" fmla="*/ 45 w 98"/>
                <a:gd name="T21" fmla="*/ 149 h 154"/>
                <a:gd name="T22" fmla="*/ 31 w 98"/>
                <a:gd name="T23" fmla="*/ 151 h 154"/>
                <a:gd name="T24" fmla="*/ 21 w 98"/>
                <a:gd name="T25" fmla="*/ 153 h 154"/>
                <a:gd name="T26" fmla="*/ 7 w 98"/>
                <a:gd name="T27" fmla="*/ 153 h 154"/>
                <a:gd name="T28" fmla="*/ 2 w 98"/>
                <a:gd name="T29" fmla="*/ 151 h 154"/>
                <a:gd name="T30" fmla="*/ 0 w 98"/>
                <a:gd name="T31" fmla="*/ 145 h 154"/>
                <a:gd name="T32" fmla="*/ 0 w 98"/>
                <a:gd name="T33" fmla="*/ 135 h 154"/>
                <a:gd name="T34" fmla="*/ 8 w 98"/>
                <a:gd name="T35" fmla="*/ 115 h 154"/>
                <a:gd name="T36" fmla="*/ 23 w 98"/>
                <a:gd name="T37" fmla="*/ 44 h 154"/>
                <a:gd name="T38" fmla="*/ 25 w 98"/>
                <a:gd name="T39" fmla="*/ 34 h 154"/>
                <a:gd name="T40" fmla="*/ 31 w 98"/>
                <a:gd name="T41" fmla="*/ 30 h 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8"/>
                <a:gd name="T64" fmla="*/ 0 h 154"/>
                <a:gd name="T65" fmla="*/ 98 w 98"/>
                <a:gd name="T66" fmla="*/ 154 h 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8" h="154">
                  <a:moveTo>
                    <a:pt x="31" y="30"/>
                  </a:moveTo>
                  <a:lnTo>
                    <a:pt x="50" y="29"/>
                  </a:lnTo>
                  <a:lnTo>
                    <a:pt x="70" y="24"/>
                  </a:lnTo>
                  <a:lnTo>
                    <a:pt x="81" y="19"/>
                  </a:lnTo>
                  <a:lnTo>
                    <a:pt x="89" y="12"/>
                  </a:lnTo>
                  <a:lnTo>
                    <a:pt x="97" y="0"/>
                  </a:lnTo>
                  <a:lnTo>
                    <a:pt x="83" y="117"/>
                  </a:lnTo>
                  <a:lnTo>
                    <a:pt x="75" y="129"/>
                  </a:lnTo>
                  <a:lnTo>
                    <a:pt x="66" y="138"/>
                  </a:lnTo>
                  <a:lnTo>
                    <a:pt x="54" y="145"/>
                  </a:lnTo>
                  <a:lnTo>
                    <a:pt x="45" y="149"/>
                  </a:lnTo>
                  <a:lnTo>
                    <a:pt x="31" y="151"/>
                  </a:lnTo>
                  <a:lnTo>
                    <a:pt x="21" y="153"/>
                  </a:lnTo>
                  <a:lnTo>
                    <a:pt x="7" y="153"/>
                  </a:lnTo>
                  <a:lnTo>
                    <a:pt x="2" y="151"/>
                  </a:lnTo>
                  <a:lnTo>
                    <a:pt x="0" y="145"/>
                  </a:lnTo>
                  <a:lnTo>
                    <a:pt x="0" y="135"/>
                  </a:lnTo>
                  <a:lnTo>
                    <a:pt x="8" y="115"/>
                  </a:lnTo>
                  <a:lnTo>
                    <a:pt x="23" y="44"/>
                  </a:lnTo>
                  <a:lnTo>
                    <a:pt x="25" y="34"/>
                  </a:lnTo>
                  <a:lnTo>
                    <a:pt x="31" y="30"/>
                  </a:lnTo>
                </a:path>
              </a:pathLst>
            </a:custGeom>
            <a:solidFill>
              <a:srgbClr val="606060"/>
            </a:solidFill>
            <a:ln w="9525" cap="rnd">
              <a:noFill/>
              <a:round/>
              <a:headEnd type="none" w="sm" len="sm"/>
              <a:tailEnd type="none" w="sm" len="sm"/>
            </a:ln>
          </p:spPr>
          <p:txBody>
            <a:bodyPr/>
            <a:lstStyle/>
            <a:p>
              <a:endParaRPr lang="es-ES"/>
            </a:p>
          </p:txBody>
        </p:sp>
        <p:sp>
          <p:nvSpPr>
            <p:cNvPr id="108618" name="Freeform 317"/>
            <p:cNvSpPr>
              <a:spLocks/>
            </p:cNvSpPr>
            <p:nvPr/>
          </p:nvSpPr>
          <p:spPr bwMode="auto">
            <a:xfrm>
              <a:off x="1072" y="3411"/>
              <a:ext cx="93" cy="49"/>
            </a:xfrm>
            <a:custGeom>
              <a:avLst/>
              <a:gdLst>
                <a:gd name="T0" fmla="*/ 54 w 93"/>
                <a:gd name="T1" fmla="*/ 0 h 49"/>
                <a:gd name="T2" fmla="*/ 54 w 93"/>
                <a:gd name="T3" fmla="*/ 13 h 49"/>
                <a:gd name="T4" fmla="*/ 30 w 93"/>
                <a:gd name="T5" fmla="*/ 24 h 49"/>
                <a:gd name="T6" fmla="*/ 10 w 93"/>
                <a:gd name="T7" fmla="*/ 29 h 49"/>
                <a:gd name="T8" fmla="*/ 0 w 93"/>
                <a:gd name="T9" fmla="*/ 34 h 49"/>
                <a:gd name="T10" fmla="*/ 0 w 93"/>
                <a:gd name="T11" fmla="*/ 40 h 49"/>
                <a:gd name="T12" fmla="*/ 14 w 93"/>
                <a:gd name="T13" fmla="*/ 46 h 49"/>
                <a:gd name="T14" fmla="*/ 36 w 93"/>
                <a:gd name="T15" fmla="*/ 48 h 49"/>
                <a:gd name="T16" fmla="*/ 54 w 93"/>
                <a:gd name="T17" fmla="*/ 44 h 49"/>
                <a:gd name="T18" fmla="*/ 67 w 93"/>
                <a:gd name="T19" fmla="*/ 40 h 49"/>
                <a:gd name="T20" fmla="*/ 67 w 93"/>
                <a:gd name="T21" fmla="*/ 45 h 49"/>
                <a:gd name="T22" fmla="*/ 81 w 93"/>
                <a:gd name="T23" fmla="*/ 44 h 49"/>
                <a:gd name="T24" fmla="*/ 90 w 93"/>
                <a:gd name="T25" fmla="*/ 41 h 49"/>
                <a:gd name="T26" fmla="*/ 90 w 93"/>
                <a:gd name="T27" fmla="*/ 36 h 49"/>
                <a:gd name="T28" fmla="*/ 92 w 93"/>
                <a:gd name="T29" fmla="*/ 32 h 49"/>
                <a:gd name="T30" fmla="*/ 92 w 93"/>
                <a:gd name="T31" fmla="*/ 22 h 49"/>
                <a:gd name="T32" fmla="*/ 89 w 93"/>
                <a:gd name="T33" fmla="*/ 17 h 49"/>
                <a:gd name="T34" fmla="*/ 82 w 93"/>
                <a:gd name="T35" fmla="*/ 12 h 49"/>
                <a:gd name="T36" fmla="*/ 82 w 93"/>
                <a:gd name="T37" fmla="*/ 0 h 49"/>
                <a:gd name="T38" fmla="*/ 54 w 93"/>
                <a:gd name="T39" fmla="*/ 0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3"/>
                <a:gd name="T61" fmla="*/ 0 h 49"/>
                <a:gd name="T62" fmla="*/ 93 w 93"/>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3" h="49">
                  <a:moveTo>
                    <a:pt x="54" y="0"/>
                  </a:moveTo>
                  <a:lnTo>
                    <a:pt x="54" y="13"/>
                  </a:lnTo>
                  <a:lnTo>
                    <a:pt x="30" y="24"/>
                  </a:lnTo>
                  <a:lnTo>
                    <a:pt x="10" y="29"/>
                  </a:lnTo>
                  <a:lnTo>
                    <a:pt x="0" y="34"/>
                  </a:lnTo>
                  <a:lnTo>
                    <a:pt x="0" y="40"/>
                  </a:lnTo>
                  <a:lnTo>
                    <a:pt x="14" y="46"/>
                  </a:lnTo>
                  <a:lnTo>
                    <a:pt x="36" y="48"/>
                  </a:lnTo>
                  <a:lnTo>
                    <a:pt x="54" y="44"/>
                  </a:lnTo>
                  <a:lnTo>
                    <a:pt x="67" y="40"/>
                  </a:lnTo>
                  <a:lnTo>
                    <a:pt x="67" y="45"/>
                  </a:lnTo>
                  <a:lnTo>
                    <a:pt x="81" y="44"/>
                  </a:lnTo>
                  <a:lnTo>
                    <a:pt x="90" y="41"/>
                  </a:lnTo>
                  <a:lnTo>
                    <a:pt x="90" y="36"/>
                  </a:lnTo>
                  <a:lnTo>
                    <a:pt x="92" y="32"/>
                  </a:lnTo>
                  <a:lnTo>
                    <a:pt x="92" y="22"/>
                  </a:lnTo>
                  <a:lnTo>
                    <a:pt x="89" y="17"/>
                  </a:lnTo>
                  <a:lnTo>
                    <a:pt x="82" y="12"/>
                  </a:lnTo>
                  <a:lnTo>
                    <a:pt x="82" y="0"/>
                  </a:lnTo>
                  <a:lnTo>
                    <a:pt x="54"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8619" name="Freeform 318"/>
            <p:cNvSpPr>
              <a:spLocks/>
            </p:cNvSpPr>
            <p:nvPr/>
          </p:nvSpPr>
          <p:spPr bwMode="auto">
            <a:xfrm>
              <a:off x="1109" y="3427"/>
              <a:ext cx="29" cy="28"/>
            </a:xfrm>
            <a:custGeom>
              <a:avLst/>
              <a:gdLst>
                <a:gd name="T0" fmla="*/ 21 w 29"/>
                <a:gd name="T1" fmla="*/ 0 h 28"/>
                <a:gd name="T2" fmla="*/ 28 w 29"/>
                <a:gd name="T3" fmla="*/ 14 h 28"/>
                <a:gd name="T4" fmla="*/ 2 w 29"/>
                <a:gd name="T5" fmla="*/ 27 h 28"/>
                <a:gd name="T6" fmla="*/ 0 w 29"/>
                <a:gd name="T7" fmla="*/ 16 h 28"/>
                <a:gd name="T8" fmla="*/ 21 w 29"/>
                <a:gd name="T9" fmla="*/ 0 h 28"/>
                <a:gd name="T10" fmla="*/ 0 60000 65536"/>
                <a:gd name="T11" fmla="*/ 0 60000 65536"/>
                <a:gd name="T12" fmla="*/ 0 60000 65536"/>
                <a:gd name="T13" fmla="*/ 0 60000 65536"/>
                <a:gd name="T14" fmla="*/ 0 60000 65536"/>
                <a:gd name="T15" fmla="*/ 0 w 29"/>
                <a:gd name="T16" fmla="*/ 0 h 28"/>
                <a:gd name="T17" fmla="*/ 29 w 29"/>
                <a:gd name="T18" fmla="*/ 28 h 28"/>
              </a:gdLst>
              <a:ahLst/>
              <a:cxnLst>
                <a:cxn ang="T10">
                  <a:pos x="T0" y="T1"/>
                </a:cxn>
                <a:cxn ang="T11">
                  <a:pos x="T2" y="T3"/>
                </a:cxn>
                <a:cxn ang="T12">
                  <a:pos x="T4" y="T5"/>
                </a:cxn>
                <a:cxn ang="T13">
                  <a:pos x="T6" y="T7"/>
                </a:cxn>
                <a:cxn ang="T14">
                  <a:pos x="T8" y="T9"/>
                </a:cxn>
              </a:cxnLst>
              <a:rect l="T15" t="T16" r="T17" b="T18"/>
              <a:pathLst>
                <a:path w="29" h="28">
                  <a:moveTo>
                    <a:pt x="21" y="0"/>
                  </a:moveTo>
                  <a:lnTo>
                    <a:pt x="28" y="14"/>
                  </a:lnTo>
                  <a:lnTo>
                    <a:pt x="2" y="27"/>
                  </a:lnTo>
                  <a:lnTo>
                    <a:pt x="0" y="16"/>
                  </a:lnTo>
                  <a:lnTo>
                    <a:pt x="21" y="0"/>
                  </a:lnTo>
                </a:path>
              </a:pathLst>
            </a:custGeom>
            <a:solidFill>
              <a:srgbClr val="808080"/>
            </a:solidFill>
            <a:ln w="9525" cap="rnd">
              <a:noFill/>
              <a:round/>
              <a:headEnd type="none" w="sm" len="sm"/>
              <a:tailEnd type="none" w="sm" len="sm"/>
            </a:ln>
          </p:spPr>
          <p:txBody>
            <a:bodyPr/>
            <a:lstStyle/>
            <a:p>
              <a:endParaRPr lang="es-ES"/>
            </a:p>
          </p:txBody>
        </p:sp>
        <p:sp>
          <p:nvSpPr>
            <p:cNvPr id="108620" name="Freeform 319"/>
            <p:cNvSpPr>
              <a:spLocks/>
            </p:cNvSpPr>
            <p:nvPr/>
          </p:nvSpPr>
          <p:spPr bwMode="auto">
            <a:xfrm>
              <a:off x="1081" y="3438"/>
              <a:ext cx="29" cy="26"/>
            </a:xfrm>
            <a:custGeom>
              <a:avLst/>
              <a:gdLst>
                <a:gd name="T0" fmla="*/ 24 w 29"/>
                <a:gd name="T1" fmla="*/ 0 h 26"/>
                <a:gd name="T2" fmla="*/ 28 w 29"/>
                <a:gd name="T3" fmla="*/ 13 h 26"/>
                <a:gd name="T4" fmla="*/ 12 w 29"/>
                <a:gd name="T5" fmla="*/ 19 h 26"/>
                <a:gd name="T6" fmla="*/ 6 w 29"/>
                <a:gd name="T7" fmla="*/ 25 h 26"/>
                <a:gd name="T8" fmla="*/ 0 w 29"/>
                <a:gd name="T9" fmla="*/ 25 h 26"/>
                <a:gd name="T10" fmla="*/ 6 w 29"/>
                <a:gd name="T11" fmla="*/ 9 h 26"/>
                <a:gd name="T12" fmla="*/ 24 w 29"/>
                <a:gd name="T13" fmla="*/ 0 h 26"/>
                <a:gd name="T14" fmla="*/ 0 60000 65536"/>
                <a:gd name="T15" fmla="*/ 0 60000 65536"/>
                <a:gd name="T16" fmla="*/ 0 60000 65536"/>
                <a:gd name="T17" fmla="*/ 0 60000 65536"/>
                <a:gd name="T18" fmla="*/ 0 60000 65536"/>
                <a:gd name="T19" fmla="*/ 0 60000 65536"/>
                <a:gd name="T20" fmla="*/ 0 60000 65536"/>
                <a:gd name="T21" fmla="*/ 0 w 29"/>
                <a:gd name="T22" fmla="*/ 0 h 26"/>
                <a:gd name="T23" fmla="*/ 29 w 29"/>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26">
                  <a:moveTo>
                    <a:pt x="24" y="0"/>
                  </a:moveTo>
                  <a:lnTo>
                    <a:pt x="28" y="13"/>
                  </a:lnTo>
                  <a:lnTo>
                    <a:pt x="12" y="19"/>
                  </a:lnTo>
                  <a:lnTo>
                    <a:pt x="6" y="25"/>
                  </a:lnTo>
                  <a:lnTo>
                    <a:pt x="0" y="25"/>
                  </a:lnTo>
                  <a:lnTo>
                    <a:pt x="6" y="9"/>
                  </a:lnTo>
                  <a:lnTo>
                    <a:pt x="24" y="0"/>
                  </a:lnTo>
                </a:path>
              </a:pathLst>
            </a:custGeom>
            <a:solidFill>
              <a:srgbClr val="808080"/>
            </a:solidFill>
            <a:ln w="9525" cap="rnd">
              <a:noFill/>
              <a:round/>
              <a:headEnd type="none" w="sm" len="sm"/>
              <a:tailEnd type="none" w="sm" len="sm"/>
            </a:ln>
          </p:spPr>
          <p:txBody>
            <a:bodyPr/>
            <a:lstStyle/>
            <a:p>
              <a:endParaRPr lang="es-ES"/>
            </a:p>
          </p:txBody>
        </p:sp>
        <p:sp>
          <p:nvSpPr>
            <p:cNvPr id="108621" name="Freeform 320"/>
            <p:cNvSpPr>
              <a:spLocks/>
            </p:cNvSpPr>
            <p:nvPr/>
          </p:nvSpPr>
          <p:spPr bwMode="auto">
            <a:xfrm>
              <a:off x="1077" y="3430"/>
              <a:ext cx="88" cy="26"/>
            </a:xfrm>
            <a:custGeom>
              <a:avLst/>
              <a:gdLst>
                <a:gd name="T0" fmla="*/ 0 w 88"/>
                <a:gd name="T1" fmla="*/ 19 h 26"/>
                <a:gd name="T2" fmla="*/ 0 w 88"/>
                <a:gd name="T3" fmla="*/ 15 h 26"/>
                <a:gd name="T4" fmla="*/ 10 w 88"/>
                <a:gd name="T5" fmla="*/ 17 h 26"/>
                <a:gd name="T6" fmla="*/ 29 w 88"/>
                <a:gd name="T7" fmla="*/ 14 h 26"/>
                <a:gd name="T8" fmla="*/ 38 w 88"/>
                <a:gd name="T9" fmla="*/ 11 h 26"/>
                <a:gd name="T10" fmla="*/ 59 w 88"/>
                <a:gd name="T11" fmla="*/ 6 h 26"/>
                <a:gd name="T12" fmla="*/ 68 w 88"/>
                <a:gd name="T13" fmla="*/ 6 h 26"/>
                <a:gd name="T14" fmla="*/ 76 w 88"/>
                <a:gd name="T15" fmla="*/ 2 h 26"/>
                <a:gd name="T16" fmla="*/ 82 w 88"/>
                <a:gd name="T17" fmla="*/ 0 h 26"/>
                <a:gd name="T18" fmla="*/ 87 w 88"/>
                <a:gd name="T19" fmla="*/ 4 h 26"/>
                <a:gd name="T20" fmla="*/ 87 w 88"/>
                <a:gd name="T21" fmla="*/ 14 h 26"/>
                <a:gd name="T22" fmla="*/ 80 w 88"/>
                <a:gd name="T23" fmla="*/ 15 h 26"/>
                <a:gd name="T24" fmla="*/ 64 w 88"/>
                <a:gd name="T25" fmla="*/ 18 h 26"/>
                <a:gd name="T26" fmla="*/ 57 w 88"/>
                <a:gd name="T27" fmla="*/ 19 h 26"/>
                <a:gd name="T28" fmla="*/ 46 w 88"/>
                <a:gd name="T29" fmla="*/ 23 h 26"/>
                <a:gd name="T30" fmla="*/ 36 w 88"/>
                <a:gd name="T31" fmla="*/ 25 h 26"/>
                <a:gd name="T32" fmla="*/ 27 w 88"/>
                <a:gd name="T33" fmla="*/ 25 h 26"/>
                <a:gd name="T34" fmla="*/ 14 w 88"/>
                <a:gd name="T35" fmla="*/ 25 h 26"/>
                <a:gd name="T36" fmla="*/ 0 w 88"/>
                <a:gd name="T37" fmla="*/ 19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0" y="19"/>
                  </a:moveTo>
                  <a:lnTo>
                    <a:pt x="0" y="15"/>
                  </a:lnTo>
                  <a:lnTo>
                    <a:pt x="10" y="17"/>
                  </a:lnTo>
                  <a:lnTo>
                    <a:pt x="29" y="14"/>
                  </a:lnTo>
                  <a:lnTo>
                    <a:pt x="38" y="11"/>
                  </a:lnTo>
                  <a:lnTo>
                    <a:pt x="59" y="6"/>
                  </a:lnTo>
                  <a:lnTo>
                    <a:pt x="68" y="6"/>
                  </a:lnTo>
                  <a:lnTo>
                    <a:pt x="76" y="2"/>
                  </a:lnTo>
                  <a:lnTo>
                    <a:pt x="82" y="0"/>
                  </a:lnTo>
                  <a:lnTo>
                    <a:pt x="87" y="4"/>
                  </a:lnTo>
                  <a:lnTo>
                    <a:pt x="87" y="14"/>
                  </a:lnTo>
                  <a:lnTo>
                    <a:pt x="80" y="15"/>
                  </a:lnTo>
                  <a:lnTo>
                    <a:pt x="64" y="18"/>
                  </a:lnTo>
                  <a:lnTo>
                    <a:pt x="57" y="19"/>
                  </a:lnTo>
                  <a:lnTo>
                    <a:pt x="46" y="23"/>
                  </a:lnTo>
                  <a:lnTo>
                    <a:pt x="36" y="25"/>
                  </a:lnTo>
                  <a:lnTo>
                    <a:pt x="27" y="25"/>
                  </a:lnTo>
                  <a:lnTo>
                    <a:pt x="14" y="25"/>
                  </a:lnTo>
                  <a:lnTo>
                    <a:pt x="0" y="19"/>
                  </a:lnTo>
                </a:path>
              </a:pathLst>
            </a:custGeom>
            <a:solidFill>
              <a:srgbClr val="808080"/>
            </a:solidFill>
            <a:ln w="9525" cap="rnd">
              <a:noFill/>
              <a:round/>
              <a:headEnd type="none" w="sm" len="sm"/>
              <a:tailEnd type="none" w="sm" len="sm"/>
            </a:ln>
          </p:spPr>
          <p:txBody>
            <a:bodyPr/>
            <a:lstStyle/>
            <a:p>
              <a:endParaRPr lang="es-ES"/>
            </a:p>
          </p:txBody>
        </p:sp>
        <p:sp>
          <p:nvSpPr>
            <p:cNvPr id="108622" name="Freeform 321"/>
            <p:cNvSpPr>
              <a:spLocks/>
            </p:cNvSpPr>
            <p:nvPr/>
          </p:nvSpPr>
          <p:spPr bwMode="auto">
            <a:xfrm>
              <a:off x="1132" y="3415"/>
              <a:ext cx="30" cy="25"/>
            </a:xfrm>
            <a:custGeom>
              <a:avLst/>
              <a:gdLst>
                <a:gd name="T0" fmla="*/ 0 w 30"/>
                <a:gd name="T1" fmla="*/ 0 h 25"/>
                <a:gd name="T2" fmla="*/ 0 w 30"/>
                <a:gd name="T3" fmla="*/ 12 h 25"/>
                <a:gd name="T4" fmla="*/ 0 w 30"/>
                <a:gd name="T5" fmla="*/ 14 h 25"/>
                <a:gd name="T6" fmla="*/ 5 w 30"/>
                <a:gd name="T7" fmla="*/ 24 h 25"/>
                <a:gd name="T8" fmla="*/ 13 w 30"/>
                <a:gd name="T9" fmla="*/ 24 h 25"/>
                <a:gd name="T10" fmla="*/ 23 w 30"/>
                <a:gd name="T11" fmla="*/ 19 h 25"/>
                <a:gd name="T12" fmla="*/ 29 w 30"/>
                <a:gd name="T13" fmla="*/ 14 h 25"/>
                <a:gd name="T14" fmla="*/ 26 w 30"/>
                <a:gd name="T15" fmla="*/ 11 h 25"/>
                <a:gd name="T16" fmla="*/ 25 w 30"/>
                <a:gd name="T17" fmla="*/ 0 h 25"/>
                <a:gd name="T18" fmla="*/ 0 w 30"/>
                <a:gd name="T19" fmla="*/ 0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25"/>
                <a:gd name="T32" fmla="*/ 30 w 30"/>
                <a:gd name="T33" fmla="*/ 25 h 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25">
                  <a:moveTo>
                    <a:pt x="0" y="0"/>
                  </a:moveTo>
                  <a:lnTo>
                    <a:pt x="0" y="12"/>
                  </a:lnTo>
                  <a:lnTo>
                    <a:pt x="0" y="14"/>
                  </a:lnTo>
                  <a:lnTo>
                    <a:pt x="5" y="24"/>
                  </a:lnTo>
                  <a:lnTo>
                    <a:pt x="13" y="24"/>
                  </a:lnTo>
                  <a:lnTo>
                    <a:pt x="23" y="19"/>
                  </a:lnTo>
                  <a:lnTo>
                    <a:pt x="29" y="14"/>
                  </a:lnTo>
                  <a:lnTo>
                    <a:pt x="26" y="11"/>
                  </a:lnTo>
                  <a:lnTo>
                    <a:pt x="25" y="0"/>
                  </a:lnTo>
                  <a:lnTo>
                    <a:pt x="0" y="0"/>
                  </a:lnTo>
                </a:path>
              </a:pathLst>
            </a:custGeom>
            <a:solidFill>
              <a:srgbClr val="A0A0A0"/>
            </a:solidFill>
            <a:ln w="9525" cap="rnd">
              <a:noFill/>
              <a:round/>
              <a:headEnd type="none" w="sm" len="sm"/>
              <a:tailEnd type="none" w="sm" len="sm"/>
            </a:ln>
          </p:spPr>
          <p:txBody>
            <a:bodyPr/>
            <a:lstStyle/>
            <a:p>
              <a:endParaRPr lang="es-ES"/>
            </a:p>
          </p:txBody>
        </p:sp>
        <p:sp>
          <p:nvSpPr>
            <p:cNvPr id="108623" name="Freeform 322"/>
            <p:cNvSpPr>
              <a:spLocks/>
            </p:cNvSpPr>
            <p:nvPr/>
          </p:nvSpPr>
          <p:spPr bwMode="auto">
            <a:xfrm>
              <a:off x="1123" y="3343"/>
              <a:ext cx="42" cy="81"/>
            </a:xfrm>
            <a:custGeom>
              <a:avLst/>
              <a:gdLst>
                <a:gd name="T0" fmla="*/ 38 w 42"/>
                <a:gd name="T1" fmla="*/ 0 h 81"/>
                <a:gd name="T2" fmla="*/ 41 w 42"/>
                <a:gd name="T3" fmla="*/ 27 h 81"/>
                <a:gd name="T4" fmla="*/ 39 w 42"/>
                <a:gd name="T5" fmla="*/ 50 h 81"/>
                <a:gd name="T6" fmla="*/ 41 w 42"/>
                <a:gd name="T7" fmla="*/ 76 h 81"/>
                <a:gd name="T8" fmla="*/ 20 w 42"/>
                <a:gd name="T9" fmla="*/ 80 h 81"/>
                <a:gd name="T10" fmla="*/ 0 w 42"/>
                <a:gd name="T11" fmla="*/ 80 h 81"/>
                <a:gd name="T12" fmla="*/ 0 w 42"/>
                <a:gd name="T13" fmla="*/ 0 h 81"/>
                <a:gd name="T14" fmla="*/ 38 w 42"/>
                <a:gd name="T15" fmla="*/ 0 h 81"/>
                <a:gd name="T16" fmla="*/ 0 60000 65536"/>
                <a:gd name="T17" fmla="*/ 0 60000 65536"/>
                <a:gd name="T18" fmla="*/ 0 60000 65536"/>
                <a:gd name="T19" fmla="*/ 0 60000 65536"/>
                <a:gd name="T20" fmla="*/ 0 60000 65536"/>
                <a:gd name="T21" fmla="*/ 0 60000 65536"/>
                <a:gd name="T22" fmla="*/ 0 60000 65536"/>
                <a:gd name="T23" fmla="*/ 0 60000 65536"/>
                <a:gd name="T24" fmla="*/ 0 w 42"/>
                <a:gd name="T25" fmla="*/ 0 h 81"/>
                <a:gd name="T26" fmla="*/ 42 w 42"/>
                <a:gd name="T27" fmla="*/ 81 h 8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2" h="81">
                  <a:moveTo>
                    <a:pt x="38" y="0"/>
                  </a:moveTo>
                  <a:lnTo>
                    <a:pt x="41" y="27"/>
                  </a:lnTo>
                  <a:lnTo>
                    <a:pt x="39" y="50"/>
                  </a:lnTo>
                  <a:lnTo>
                    <a:pt x="41" y="76"/>
                  </a:lnTo>
                  <a:lnTo>
                    <a:pt x="20" y="80"/>
                  </a:lnTo>
                  <a:lnTo>
                    <a:pt x="0" y="80"/>
                  </a:lnTo>
                  <a:lnTo>
                    <a:pt x="0" y="0"/>
                  </a:lnTo>
                  <a:lnTo>
                    <a:pt x="38"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8624" name="Freeform 323"/>
            <p:cNvSpPr>
              <a:spLocks/>
            </p:cNvSpPr>
            <p:nvPr/>
          </p:nvSpPr>
          <p:spPr bwMode="auto">
            <a:xfrm>
              <a:off x="1129" y="3346"/>
              <a:ext cx="33" cy="72"/>
            </a:xfrm>
            <a:custGeom>
              <a:avLst/>
              <a:gdLst>
                <a:gd name="T0" fmla="*/ 28 w 33"/>
                <a:gd name="T1" fmla="*/ 0 h 72"/>
                <a:gd name="T2" fmla="*/ 32 w 33"/>
                <a:gd name="T3" fmla="*/ 22 h 72"/>
                <a:gd name="T4" fmla="*/ 30 w 33"/>
                <a:gd name="T5" fmla="*/ 40 h 72"/>
                <a:gd name="T6" fmla="*/ 30 w 33"/>
                <a:gd name="T7" fmla="*/ 64 h 72"/>
                <a:gd name="T8" fmla="*/ 14 w 33"/>
                <a:gd name="T9" fmla="*/ 71 h 72"/>
                <a:gd name="T10" fmla="*/ 0 w 33"/>
                <a:gd name="T11" fmla="*/ 71 h 72"/>
                <a:gd name="T12" fmla="*/ 0 w 33"/>
                <a:gd name="T13" fmla="*/ 0 h 72"/>
                <a:gd name="T14" fmla="*/ 28 w 33"/>
                <a:gd name="T15" fmla="*/ 0 h 72"/>
                <a:gd name="T16" fmla="*/ 0 60000 65536"/>
                <a:gd name="T17" fmla="*/ 0 60000 65536"/>
                <a:gd name="T18" fmla="*/ 0 60000 65536"/>
                <a:gd name="T19" fmla="*/ 0 60000 65536"/>
                <a:gd name="T20" fmla="*/ 0 60000 65536"/>
                <a:gd name="T21" fmla="*/ 0 60000 65536"/>
                <a:gd name="T22" fmla="*/ 0 60000 65536"/>
                <a:gd name="T23" fmla="*/ 0 60000 65536"/>
                <a:gd name="T24" fmla="*/ 0 w 33"/>
                <a:gd name="T25" fmla="*/ 0 h 72"/>
                <a:gd name="T26" fmla="*/ 33 w 33"/>
                <a:gd name="T27" fmla="*/ 72 h 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3" h="72">
                  <a:moveTo>
                    <a:pt x="28" y="0"/>
                  </a:moveTo>
                  <a:lnTo>
                    <a:pt x="32" y="22"/>
                  </a:lnTo>
                  <a:lnTo>
                    <a:pt x="30" y="40"/>
                  </a:lnTo>
                  <a:lnTo>
                    <a:pt x="30" y="64"/>
                  </a:lnTo>
                  <a:lnTo>
                    <a:pt x="14" y="71"/>
                  </a:lnTo>
                  <a:lnTo>
                    <a:pt x="0" y="71"/>
                  </a:lnTo>
                  <a:lnTo>
                    <a:pt x="0" y="0"/>
                  </a:lnTo>
                  <a:lnTo>
                    <a:pt x="28" y="0"/>
                  </a:lnTo>
                </a:path>
              </a:pathLst>
            </a:custGeom>
            <a:solidFill>
              <a:srgbClr val="808080"/>
            </a:solidFill>
            <a:ln w="9525" cap="rnd">
              <a:noFill/>
              <a:round/>
              <a:headEnd type="none" w="sm" len="sm"/>
              <a:tailEnd type="none" w="sm" len="sm"/>
            </a:ln>
          </p:spPr>
          <p:txBody>
            <a:bodyPr/>
            <a:lstStyle/>
            <a:p>
              <a:endParaRPr lang="es-ES"/>
            </a:p>
          </p:txBody>
        </p:sp>
        <p:sp>
          <p:nvSpPr>
            <p:cNvPr id="108625" name="Freeform 324"/>
            <p:cNvSpPr>
              <a:spLocks/>
            </p:cNvSpPr>
            <p:nvPr/>
          </p:nvSpPr>
          <p:spPr bwMode="auto">
            <a:xfrm>
              <a:off x="1048" y="3424"/>
              <a:ext cx="97" cy="48"/>
            </a:xfrm>
            <a:custGeom>
              <a:avLst/>
              <a:gdLst>
                <a:gd name="T0" fmla="*/ 56 w 97"/>
                <a:gd name="T1" fmla="*/ 0 h 48"/>
                <a:gd name="T2" fmla="*/ 56 w 97"/>
                <a:gd name="T3" fmla="*/ 12 h 48"/>
                <a:gd name="T4" fmla="*/ 32 w 97"/>
                <a:gd name="T5" fmla="*/ 24 h 48"/>
                <a:gd name="T6" fmla="*/ 10 w 97"/>
                <a:gd name="T7" fmla="*/ 28 h 48"/>
                <a:gd name="T8" fmla="*/ 0 w 97"/>
                <a:gd name="T9" fmla="*/ 34 h 48"/>
                <a:gd name="T10" fmla="*/ 0 w 97"/>
                <a:gd name="T11" fmla="*/ 40 h 48"/>
                <a:gd name="T12" fmla="*/ 14 w 97"/>
                <a:gd name="T13" fmla="*/ 44 h 48"/>
                <a:gd name="T14" fmla="*/ 37 w 97"/>
                <a:gd name="T15" fmla="*/ 47 h 48"/>
                <a:gd name="T16" fmla="*/ 56 w 97"/>
                <a:gd name="T17" fmla="*/ 43 h 48"/>
                <a:gd name="T18" fmla="*/ 69 w 97"/>
                <a:gd name="T19" fmla="*/ 40 h 48"/>
                <a:gd name="T20" fmla="*/ 69 w 97"/>
                <a:gd name="T21" fmla="*/ 43 h 48"/>
                <a:gd name="T22" fmla="*/ 84 w 97"/>
                <a:gd name="T23" fmla="*/ 43 h 48"/>
                <a:gd name="T24" fmla="*/ 94 w 97"/>
                <a:gd name="T25" fmla="*/ 40 h 48"/>
                <a:gd name="T26" fmla="*/ 94 w 97"/>
                <a:gd name="T27" fmla="*/ 34 h 48"/>
                <a:gd name="T28" fmla="*/ 96 w 97"/>
                <a:gd name="T29" fmla="*/ 30 h 48"/>
                <a:gd name="T30" fmla="*/ 96 w 97"/>
                <a:gd name="T31" fmla="*/ 21 h 48"/>
                <a:gd name="T32" fmla="*/ 92 w 97"/>
                <a:gd name="T33" fmla="*/ 16 h 48"/>
                <a:gd name="T34" fmla="*/ 86 w 97"/>
                <a:gd name="T35" fmla="*/ 10 h 48"/>
                <a:gd name="T36" fmla="*/ 86 w 97"/>
                <a:gd name="T37" fmla="*/ 0 h 48"/>
                <a:gd name="T38" fmla="*/ 56 w 97"/>
                <a:gd name="T39" fmla="*/ 0 h 4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7"/>
                <a:gd name="T61" fmla="*/ 0 h 48"/>
                <a:gd name="T62" fmla="*/ 97 w 97"/>
                <a:gd name="T63" fmla="*/ 48 h 4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7" h="48">
                  <a:moveTo>
                    <a:pt x="56" y="0"/>
                  </a:moveTo>
                  <a:lnTo>
                    <a:pt x="56" y="12"/>
                  </a:lnTo>
                  <a:lnTo>
                    <a:pt x="32" y="24"/>
                  </a:lnTo>
                  <a:lnTo>
                    <a:pt x="10" y="28"/>
                  </a:lnTo>
                  <a:lnTo>
                    <a:pt x="0" y="34"/>
                  </a:lnTo>
                  <a:lnTo>
                    <a:pt x="0" y="40"/>
                  </a:lnTo>
                  <a:lnTo>
                    <a:pt x="14" y="44"/>
                  </a:lnTo>
                  <a:lnTo>
                    <a:pt x="37" y="47"/>
                  </a:lnTo>
                  <a:lnTo>
                    <a:pt x="56" y="43"/>
                  </a:lnTo>
                  <a:lnTo>
                    <a:pt x="69" y="40"/>
                  </a:lnTo>
                  <a:lnTo>
                    <a:pt x="69" y="43"/>
                  </a:lnTo>
                  <a:lnTo>
                    <a:pt x="84" y="43"/>
                  </a:lnTo>
                  <a:lnTo>
                    <a:pt x="94" y="40"/>
                  </a:lnTo>
                  <a:lnTo>
                    <a:pt x="94" y="34"/>
                  </a:lnTo>
                  <a:lnTo>
                    <a:pt x="96" y="30"/>
                  </a:lnTo>
                  <a:lnTo>
                    <a:pt x="96" y="21"/>
                  </a:lnTo>
                  <a:lnTo>
                    <a:pt x="92" y="16"/>
                  </a:lnTo>
                  <a:lnTo>
                    <a:pt x="86" y="10"/>
                  </a:lnTo>
                  <a:lnTo>
                    <a:pt x="86" y="0"/>
                  </a:lnTo>
                  <a:lnTo>
                    <a:pt x="56"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8626" name="Freeform 325"/>
            <p:cNvSpPr>
              <a:spLocks/>
            </p:cNvSpPr>
            <p:nvPr/>
          </p:nvSpPr>
          <p:spPr bwMode="auto">
            <a:xfrm>
              <a:off x="1088" y="3442"/>
              <a:ext cx="26" cy="26"/>
            </a:xfrm>
            <a:custGeom>
              <a:avLst/>
              <a:gdLst>
                <a:gd name="T0" fmla="*/ 19 w 26"/>
                <a:gd name="T1" fmla="*/ 0 h 26"/>
                <a:gd name="T2" fmla="*/ 25 w 26"/>
                <a:gd name="T3" fmla="*/ 11 h 26"/>
                <a:gd name="T4" fmla="*/ 1 w 26"/>
                <a:gd name="T5" fmla="*/ 25 h 26"/>
                <a:gd name="T6" fmla="*/ 0 w 26"/>
                <a:gd name="T7" fmla="*/ 13 h 26"/>
                <a:gd name="T8" fmla="*/ 19 w 26"/>
                <a:gd name="T9" fmla="*/ 0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19" y="0"/>
                  </a:moveTo>
                  <a:lnTo>
                    <a:pt x="25" y="11"/>
                  </a:lnTo>
                  <a:lnTo>
                    <a:pt x="1" y="25"/>
                  </a:lnTo>
                  <a:lnTo>
                    <a:pt x="0" y="13"/>
                  </a:lnTo>
                  <a:lnTo>
                    <a:pt x="19" y="0"/>
                  </a:lnTo>
                </a:path>
              </a:pathLst>
            </a:custGeom>
            <a:solidFill>
              <a:srgbClr val="808080"/>
            </a:solidFill>
            <a:ln w="9525" cap="rnd">
              <a:noFill/>
              <a:round/>
              <a:headEnd type="none" w="sm" len="sm"/>
              <a:tailEnd type="none" w="sm" len="sm"/>
            </a:ln>
          </p:spPr>
          <p:txBody>
            <a:bodyPr/>
            <a:lstStyle/>
            <a:p>
              <a:endParaRPr lang="es-ES"/>
            </a:p>
          </p:txBody>
        </p:sp>
        <p:sp>
          <p:nvSpPr>
            <p:cNvPr id="108627" name="Freeform 326"/>
            <p:cNvSpPr>
              <a:spLocks/>
            </p:cNvSpPr>
            <p:nvPr/>
          </p:nvSpPr>
          <p:spPr bwMode="auto">
            <a:xfrm>
              <a:off x="1057" y="3442"/>
              <a:ext cx="88" cy="26"/>
            </a:xfrm>
            <a:custGeom>
              <a:avLst/>
              <a:gdLst>
                <a:gd name="T0" fmla="*/ 0 w 88"/>
                <a:gd name="T1" fmla="*/ 20 h 26"/>
                <a:gd name="T2" fmla="*/ 0 w 88"/>
                <a:gd name="T3" fmla="*/ 15 h 26"/>
                <a:gd name="T4" fmla="*/ 10 w 88"/>
                <a:gd name="T5" fmla="*/ 17 h 26"/>
                <a:gd name="T6" fmla="*/ 28 w 88"/>
                <a:gd name="T7" fmla="*/ 14 h 26"/>
                <a:gd name="T8" fmla="*/ 40 w 88"/>
                <a:gd name="T9" fmla="*/ 12 h 26"/>
                <a:gd name="T10" fmla="*/ 58 w 88"/>
                <a:gd name="T11" fmla="*/ 7 h 26"/>
                <a:gd name="T12" fmla="*/ 67 w 88"/>
                <a:gd name="T13" fmla="*/ 7 h 26"/>
                <a:gd name="T14" fmla="*/ 76 w 88"/>
                <a:gd name="T15" fmla="*/ 3 h 26"/>
                <a:gd name="T16" fmla="*/ 80 w 88"/>
                <a:gd name="T17" fmla="*/ 0 h 26"/>
                <a:gd name="T18" fmla="*/ 87 w 88"/>
                <a:gd name="T19" fmla="*/ 4 h 26"/>
                <a:gd name="T20" fmla="*/ 87 w 88"/>
                <a:gd name="T21" fmla="*/ 14 h 26"/>
                <a:gd name="T22" fmla="*/ 78 w 88"/>
                <a:gd name="T23" fmla="*/ 15 h 26"/>
                <a:gd name="T24" fmla="*/ 64 w 88"/>
                <a:gd name="T25" fmla="*/ 17 h 26"/>
                <a:gd name="T26" fmla="*/ 57 w 88"/>
                <a:gd name="T27" fmla="*/ 19 h 26"/>
                <a:gd name="T28" fmla="*/ 46 w 88"/>
                <a:gd name="T29" fmla="*/ 22 h 26"/>
                <a:gd name="T30" fmla="*/ 35 w 88"/>
                <a:gd name="T31" fmla="*/ 25 h 26"/>
                <a:gd name="T32" fmla="*/ 27 w 88"/>
                <a:gd name="T33" fmla="*/ 25 h 26"/>
                <a:gd name="T34" fmla="*/ 13 w 88"/>
                <a:gd name="T35" fmla="*/ 25 h 26"/>
                <a:gd name="T36" fmla="*/ 0 w 88"/>
                <a:gd name="T37" fmla="*/ 20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0" y="20"/>
                  </a:moveTo>
                  <a:lnTo>
                    <a:pt x="0" y="15"/>
                  </a:lnTo>
                  <a:lnTo>
                    <a:pt x="10" y="17"/>
                  </a:lnTo>
                  <a:lnTo>
                    <a:pt x="28" y="14"/>
                  </a:lnTo>
                  <a:lnTo>
                    <a:pt x="40" y="12"/>
                  </a:lnTo>
                  <a:lnTo>
                    <a:pt x="58" y="7"/>
                  </a:lnTo>
                  <a:lnTo>
                    <a:pt x="67" y="7"/>
                  </a:lnTo>
                  <a:lnTo>
                    <a:pt x="76" y="3"/>
                  </a:lnTo>
                  <a:lnTo>
                    <a:pt x="80" y="0"/>
                  </a:lnTo>
                  <a:lnTo>
                    <a:pt x="87" y="4"/>
                  </a:lnTo>
                  <a:lnTo>
                    <a:pt x="87" y="14"/>
                  </a:lnTo>
                  <a:lnTo>
                    <a:pt x="78" y="15"/>
                  </a:lnTo>
                  <a:lnTo>
                    <a:pt x="64" y="17"/>
                  </a:lnTo>
                  <a:lnTo>
                    <a:pt x="57" y="19"/>
                  </a:lnTo>
                  <a:lnTo>
                    <a:pt x="46" y="22"/>
                  </a:lnTo>
                  <a:lnTo>
                    <a:pt x="35" y="25"/>
                  </a:lnTo>
                  <a:lnTo>
                    <a:pt x="27" y="25"/>
                  </a:lnTo>
                  <a:lnTo>
                    <a:pt x="13" y="25"/>
                  </a:lnTo>
                  <a:lnTo>
                    <a:pt x="0" y="20"/>
                  </a:lnTo>
                </a:path>
              </a:pathLst>
            </a:custGeom>
            <a:solidFill>
              <a:srgbClr val="808080"/>
            </a:solidFill>
            <a:ln w="9525" cap="rnd">
              <a:noFill/>
              <a:round/>
              <a:headEnd type="none" w="sm" len="sm"/>
              <a:tailEnd type="none" w="sm" len="sm"/>
            </a:ln>
          </p:spPr>
          <p:txBody>
            <a:bodyPr/>
            <a:lstStyle/>
            <a:p>
              <a:endParaRPr lang="es-ES"/>
            </a:p>
          </p:txBody>
        </p:sp>
        <p:sp>
          <p:nvSpPr>
            <p:cNvPr id="108628" name="Freeform 327"/>
            <p:cNvSpPr>
              <a:spLocks/>
            </p:cNvSpPr>
            <p:nvPr/>
          </p:nvSpPr>
          <p:spPr bwMode="auto">
            <a:xfrm>
              <a:off x="1109" y="3424"/>
              <a:ext cx="29" cy="27"/>
            </a:xfrm>
            <a:custGeom>
              <a:avLst/>
              <a:gdLst>
                <a:gd name="T0" fmla="*/ 0 w 29"/>
                <a:gd name="T1" fmla="*/ 0 h 27"/>
                <a:gd name="T2" fmla="*/ 0 w 29"/>
                <a:gd name="T3" fmla="*/ 14 h 27"/>
                <a:gd name="T4" fmla="*/ 0 w 29"/>
                <a:gd name="T5" fmla="*/ 16 h 27"/>
                <a:gd name="T6" fmla="*/ 5 w 29"/>
                <a:gd name="T7" fmla="*/ 26 h 27"/>
                <a:gd name="T8" fmla="*/ 12 w 29"/>
                <a:gd name="T9" fmla="*/ 26 h 27"/>
                <a:gd name="T10" fmla="*/ 24 w 29"/>
                <a:gd name="T11" fmla="*/ 20 h 27"/>
                <a:gd name="T12" fmla="*/ 28 w 29"/>
                <a:gd name="T13" fmla="*/ 16 h 27"/>
                <a:gd name="T14" fmla="*/ 25 w 29"/>
                <a:gd name="T15" fmla="*/ 13 h 27"/>
                <a:gd name="T16" fmla="*/ 24 w 29"/>
                <a:gd name="T17" fmla="*/ 0 h 27"/>
                <a:gd name="T18" fmla="*/ 0 w 29"/>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27"/>
                <a:gd name="T32" fmla="*/ 29 w 29"/>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27">
                  <a:moveTo>
                    <a:pt x="0" y="0"/>
                  </a:moveTo>
                  <a:lnTo>
                    <a:pt x="0" y="14"/>
                  </a:lnTo>
                  <a:lnTo>
                    <a:pt x="0" y="16"/>
                  </a:lnTo>
                  <a:lnTo>
                    <a:pt x="5" y="26"/>
                  </a:lnTo>
                  <a:lnTo>
                    <a:pt x="12" y="26"/>
                  </a:lnTo>
                  <a:lnTo>
                    <a:pt x="24" y="20"/>
                  </a:lnTo>
                  <a:lnTo>
                    <a:pt x="28" y="16"/>
                  </a:lnTo>
                  <a:lnTo>
                    <a:pt x="25" y="13"/>
                  </a:lnTo>
                  <a:lnTo>
                    <a:pt x="24" y="0"/>
                  </a:lnTo>
                  <a:lnTo>
                    <a:pt x="0" y="0"/>
                  </a:lnTo>
                </a:path>
              </a:pathLst>
            </a:custGeom>
            <a:solidFill>
              <a:srgbClr val="A0A0A0"/>
            </a:solidFill>
            <a:ln w="9525" cap="rnd">
              <a:noFill/>
              <a:round/>
              <a:headEnd type="none" w="sm" len="sm"/>
              <a:tailEnd type="none" w="sm" len="sm"/>
            </a:ln>
          </p:spPr>
          <p:txBody>
            <a:bodyPr/>
            <a:lstStyle/>
            <a:p>
              <a:endParaRPr lang="es-ES"/>
            </a:p>
          </p:txBody>
        </p:sp>
        <p:sp>
          <p:nvSpPr>
            <p:cNvPr id="108629" name="Oval 328"/>
            <p:cNvSpPr>
              <a:spLocks noChangeArrowheads="1"/>
            </p:cNvSpPr>
            <p:nvPr/>
          </p:nvSpPr>
          <p:spPr bwMode="auto">
            <a:xfrm>
              <a:off x="1214" y="3412"/>
              <a:ext cx="113" cy="46"/>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8630" name="Rectangle 329"/>
            <p:cNvSpPr>
              <a:spLocks noChangeArrowheads="1"/>
            </p:cNvSpPr>
            <p:nvPr/>
          </p:nvSpPr>
          <p:spPr bwMode="auto">
            <a:xfrm>
              <a:off x="1262" y="3345"/>
              <a:ext cx="20" cy="85"/>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8631" name="Freeform 330"/>
            <p:cNvSpPr>
              <a:spLocks/>
            </p:cNvSpPr>
            <p:nvPr/>
          </p:nvSpPr>
          <p:spPr bwMode="auto">
            <a:xfrm>
              <a:off x="1228" y="2997"/>
              <a:ext cx="83" cy="92"/>
            </a:xfrm>
            <a:custGeom>
              <a:avLst/>
              <a:gdLst>
                <a:gd name="T0" fmla="*/ 23 w 83"/>
                <a:gd name="T1" fmla="*/ 6 h 92"/>
                <a:gd name="T2" fmla="*/ 19 w 83"/>
                <a:gd name="T3" fmla="*/ 9 h 92"/>
                <a:gd name="T4" fmla="*/ 16 w 83"/>
                <a:gd name="T5" fmla="*/ 11 h 92"/>
                <a:gd name="T6" fmla="*/ 12 w 83"/>
                <a:gd name="T7" fmla="*/ 16 h 92"/>
                <a:gd name="T8" fmla="*/ 8 w 83"/>
                <a:gd name="T9" fmla="*/ 23 h 92"/>
                <a:gd name="T10" fmla="*/ 7 w 83"/>
                <a:gd name="T11" fmla="*/ 27 h 92"/>
                <a:gd name="T12" fmla="*/ 7 w 83"/>
                <a:gd name="T13" fmla="*/ 30 h 92"/>
                <a:gd name="T14" fmla="*/ 8 w 83"/>
                <a:gd name="T15" fmla="*/ 34 h 92"/>
                <a:gd name="T16" fmla="*/ 6 w 83"/>
                <a:gd name="T17" fmla="*/ 38 h 92"/>
                <a:gd name="T18" fmla="*/ 1 w 83"/>
                <a:gd name="T19" fmla="*/ 44 h 92"/>
                <a:gd name="T20" fmla="*/ 0 w 83"/>
                <a:gd name="T21" fmla="*/ 50 h 92"/>
                <a:gd name="T22" fmla="*/ 0 w 83"/>
                <a:gd name="T23" fmla="*/ 53 h 92"/>
                <a:gd name="T24" fmla="*/ 0 w 83"/>
                <a:gd name="T25" fmla="*/ 56 h 92"/>
                <a:gd name="T26" fmla="*/ 1 w 83"/>
                <a:gd name="T27" fmla="*/ 58 h 92"/>
                <a:gd name="T28" fmla="*/ 5 w 83"/>
                <a:gd name="T29" fmla="*/ 58 h 92"/>
                <a:gd name="T30" fmla="*/ 6 w 83"/>
                <a:gd name="T31" fmla="*/ 59 h 92"/>
                <a:gd name="T32" fmla="*/ 6 w 83"/>
                <a:gd name="T33" fmla="*/ 62 h 92"/>
                <a:gd name="T34" fmla="*/ 5 w 83"/>
                <a:gd name="T35" fmla="*/ 66 h 92"/>
                <a:gd name="T36" fmla="*/ 7 w 83"/>
                <a:gd name="T37" fmla="*/ 69 h 92"/>
                <a:gd name="T38" fmla="*/ 6 w 83"/>
                <a:gd name="T39" fmla="*/ 71 h 92"/>
                <a:gd name="T40" fmla="*/ 8 w 83"/>
                <a:gd name="T41" fmla="*/ 73 h 92"/>
                <a:gd name="T42" fmla="*/ 9 w 83"/>
                <a:gd name="T43" fmla="*/ 75 h 92"/>
                <a:gd name="T44" fmla="*/ 10 w 83"/>
                <a:gd name="T45" fmla="*/ 79 h 92"/>
                <a:gd name="T46" fmla="*/ 13 w 83"/>
                <a:gd name="T47" fmla="*/ 83 h 92"/>
                <a:gd name="T48" fmla="*/ 17 w 83"/>
                <a:gd name="T49" fmla="*/ 84 h 92"/>
                <a:gd name="T50" fmla="*/ 20 w 83"/>
                <a:gd name="T51" fmla="*/ 84 h 92"/>
                <a:gd name="T52" fmla="*/ 23 w 83"/>
                <a:gd name="T53" fmla="*/ 84 h 92"/>
                <a:gd name="T54" fmla="*/ 28 w 83"/>
                <a:gd name="T55" fmla="*/ 84 h 92"/>
                <a:gd name="T56" fmla="*/ 27 w 83"/>
                <a:gd name="T57" fmla="*/ 91 h 92"/>
                <a:gd name="T58" fmla="*/ 71 w 83"/>
                <a:gd name="T59" fmla="*/ 76 h 92"/>
                <a:gd name="T60" fmla="*/ 67 w 83"/>
                <a:gd name="T61" fmla="*/ 69 h 92"/>
                <a:gd name="T62" fmla="*/ 69 w 83"/>
                <a:gd name="T63" fmla="*/ 62 h 92"/>
                <a:gd name="T64" fmla="*/ 82 w 83"/>
                <a:gd name="T65" fmla="*/ 50 h 92"/>
                <a:gd name="T66" fmla="*/ 82 w 83"/>
                <a:gd name="T67" fmla="*/ 20 h 92"/>
                <a:gd name="T68" fmla="*/ 72 w 83"/>
                <a:gd name="T69" fmla="*/ 11 h 92"/>
                <a:gd name="T70" fmla="*/ 62 w 83"/>
                <a:gd name="T71" fmla="*/ 7 h 92"/>
                <a:gd name="T72" fmla="*/ 56 w 83"/>
                <a:gd name="T73" fmla="*/ 0 h 92"/>
                <a:gd name="T74" fmla="*/ 48 w 83"/>
                <a:gd name="T75" fmla="*/ 0 h 92"/>
                <a:gd name="T76" fmla="*/ 38 w 83"/>
                <a:gd name="T77" fmla="*/ 0 h 92"/>
                <a:gd name="T78" fmla="*/ 29 w 83"/>
                <a:gd name="T79" fmla="*/ 3 h 92"/>
                <a:gd name="T80" fmla="*/ 23 w 83"/>
                <a:gd name="T81" fmla="*/ 6 h 9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3"/>
                <a:gd name="T124" fmla="*/ 0 h 92"/>
                <a:gd name="T125" fmla="*/ 83 w 83"/>
                <a:gd name="T126" fmla="*/ 92 h 9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3" h="92">
                  <a:moveTo>
                    <a:pt x="23" y="6"/>
                  </a:moveTo>
                  <a:lnTo>
                    <a:pt x="19" y="9"/>
                  </a:lnTo>
                  <a:lnTo>
                    <a:pt x="16" y="11"/>
                  </a:lnTo>
                  <a:lnTo>
                    <a:pt x="12" y="16"/>
                  </a:lnTo>
                  <a:lnTo>
                    <a:pt x="8" y="23"/>
                  </a:lnTo>
                  <a:lnTo>
                    <a:pt x="7" y="27"/>
                  </a:lnTo>
                  <a:lnTo>
                    <a:pt x="7" y="30"/>
                  </a:lnTo>
                  <a:lnTo>
                    <a:pt x="8" y="34"/>
                  </a:lnTo>
                  <a:lnTo>
                    <a:pt x="6" y="38"/>
                  </a:lnTo>
                  <a:lnTo>
                    <a:pt x="1" y="44"/>
                  </a:lnTo>
                  <a:lnTo>
                    <a:pt x="0" y="50"/>
                  </a:lnTo>
                  <a:lnTo>
                    <a:pt x="0" y="53"/>
                  </a:lnTo>
                  <a:lnTo>
                    <a:pt x="0" y="56"/>
                  </a:lnTo>
                  <a:lnTo>
                    <a:pt x="1" y="58"/>
                  </a:lnTo>
                  <a:lnTo>
                    <a:pt x="5" y="58"/>
                  </a:lnTo>
                  <a:lnTo>
                    <a:pt x="6" y="59"/>
                  </a:lnTo>
                  <a:lnTo>
                    <a:pt x="6" y="62"/>
                  </a:lnTo>
                  <a:lnTo>
                    <a:pt x="5" y="66"/>
                  </a:lnTo>
                  <a:lnTo>
                    <a:pt x="7" y="69"/>
                  </a:lnTo>
                  <a:lnTo>
                    <a:pt x="6" y="71"/>
                  </a:lnTo>
                  <a:lnTo>
                    <a:pt x="8" y="73"/>
                  </a:lnTo>
                  <a:lnTo>
                    <a:pt x="9" y="75"/>
                  </a:lnTo>
                  <a:lnTo>
                    <a:pt x="10" y="79"/>
                  </a:lnTo>
                  <a:lnTo>
                    <a:pt x="13" y="83"/>
                  </a:lnTo>
                  <a:lnTo>
                    <a:pt x="17" y="84"/>
                  </a:lnTo>
                  <a:lnTo>
                    <a:pt x="20" y="84"/>
                  </a:lnTo>
                  <a:lnTo>
                    <a:pt x="23" y="84"/>
                  </a:lnTo>
                  <a:lnTo>
                    <a:pt x="28" y="84"/>
                  </a:lnTo>
                  <a:lnTo>
                    <a:pt x="27" y="91"/>
                  </a:lnTo>
                  <a:lnTo>
                    <a:pt x="71" y="76"/>
                  </a:lnTo>
                  <a:lnTo>
                    <a:pt x="67" y="69"/>
                  </a:lnTo>
                  <a:lnTo>
                    <a:pt x="69" y="62"/>
                  </a:lnTo>
                  <a:lnTo>
                    <a:pt x="82" y="50"/>
                  </a:lnTo>
                  <a:lnTo>
                    <a:pt x="82" y="20"/>
                  </a:lnTo>
                  <a:lnTo>
                    <a:pt x="72" y="11"/>
                  </a:lnTo>
                  <a:lnTo>
                    <a:pt x="62" y="7"/>
                  </a:lnTo>
                  <a:lnTo>
                    <a:pt x="56" y="0"/>
                  </a:lnTo>
                  <a:lnTo>
                    <a:pt x="48" y="0"/>
                  </a:lnTo>
                  <a:lnTo>
                    <a:pt x="38" y="0"/>
                  </a:lnTo>
                  <a:lnTo>
                    <a:pt x="29" y="3"/>
                  </a:lnTo>
                  <a:lnTo>
                    <a:pt x="23" y="6"/>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8632" name="Freeform 331"/>
            <p:cNvSpPr>
              <a:spLocks/>
            </p:cNvSpPr>
            <p:nvPr/>
          </p:nvSpPr>
          <p:spPr bwMode="auto">
            <a:xfrm>
              <a:off x="1245" y="2992"/>
              <a:ext cx="69" cy="66"/>
            </a:xfrm>
            <a:custGeom>
              <a:avLst/>
              <a:gdLst>
                <a:gd name="T0" fmla="*/ 11 w 69"/>
                <a:gd name="T1" fmla="*/ 12 h 66"/>
                <a:gd name="T2" fmla="*/ 13 w 69"/>
                <a:gd name="T3" fmla="*/ 14 h 66"/>
                <a:gd name="T4" fmla="*/ 17 w 69"/>
                <a:gd name="T5" fmla="*/ 15 h 66"/>
                <a:gd name="T6" fmla="*/ 21 w 69"/>
                <a:gd name="T7" fmla="*/ 20 h 66"/>
                <a:gd name="T8" fmla="*/ 21 w 69"/>
                <a:gd name="T9" fmla="*/ 24 h 66"/>
                <a:gd name="T10" fmla="*/ 20 w 69"/>
                <a:gd name="T11" fmla="*/ 26 h 66"/>
                <a:gd name="T12" fmla="*/ 17 w 69"/>
                <a:gd name="T13" fmla="*/ 33 h 66"/>
                <a:gd name="T14" fmla="*/ 17 w 69"/>
                <a:gd name="T15" fmla="*/ 35 h 66"/>
                <a:gd name="T16" fmla="*/ 19 w 69"/>
                <a:gd name="T17" fmla="*/ 41 h 66"/>
                <a:gd name="T18" fmla="*/ 24 w 69"/>
                <a:gd name="T19" fmla="*/ 41 h 66"/>
                <a:gd name="T20" fmla="*/ 24 w 69"/>
                <a:gd name="T21" fmla="*/ 35 h 66"/>
                <a:gd name="T22" fmla="*/ 26 w 69"/>
                <a:gd name="T23" fmla="*/ 33 h 66"/>
                <a:gd name="T24" fmla="*/ 31 w 69"/>
                <a:gd name="T25" fmla="*/ 33 h 66"/>
                <a:gd name="T26" fmla="*/ 36 w 69"/>
                <a:gd name="T27" fmla="*/ 34 h 66"/>
                <a:gd name="T28" fmla="*/ 38 w 69"/>
                <a:gd name="T29" fmla="*/ 37 h 66"/>
                <a:gd name="T30" fmla="*/ 40 w 69"/>
                <a:gd name="T31" fmla="*/ 43 h 66"/>
                <a:gd name="T32" fmla="*/ 38 w 69"/>
                <a:gd name="T33" fmla="*/ 49 h 66"/>
                <a:gd name="T34" fmla="*/ 38 w 69"/>
                <a:gd name="T35" fmla="*/ 51 h 66"/>
                <a:gd name="T36" fmla="*/ 38 w 69"/>
                <a:gd name="T37" fmla="*/ 53 h 66"/>
                <a:gd name="T38" fmla="*/ 43 w 69"/>
                <a:gd name="T39" fmla="*/ 59 h 66"/>
                <a:gd name="T40" fmla="*/ 44 w 69"/>
                <a:gd name="T41" fmla="*/ 60 h 66"/>
                <a:gd name="T42" fmla="*/ 51 w 69"/>
                <a:gd name="T43" fmla="*/ 65 h 66"/>
                <a:gd name="T44" fmla="*/ 63 w 69"/>
                <a:gd name="T45" fmla="*/ 52 h 66"/>
                <a:gd name="T46" fmla="*/ 66 w 69"/>
                <a:gd name="T47" fmla="*/ 42 h 66"/>
                <a:gd name="T48" fmla="*/ 68 w 69"/>
                <a:gd name="T49" fmla="*/ 26 h 66"/>
                <a:gd name="T50" fmla="*/ 66 w 69"/>
                <a:gd name="T51" fmla="*/ 17 h 66"/>
                <a:gd name="T52" fmla="*/ 62 w 69"/>
                <a:gd name="T53" fmla="*/ 9 h 66"/>
                <a:gd name="T54" fmla="*/ 59 w 69"/>
                <a:gd name="T55" fmla="*/ 4 h 66"/>
                <a:gd name="T56" fmla="*/ 53 w 69"/>
                <a:gd name="T57" fmla="*/ 1 h 66"/>
                <a:gd name="T58" fmla="*/ 46 w 69"/>
                <a:gd name="T59" fmla="*/ 0 h 66"/>
                <a:gd name="T60" fmla="*/ 28 w 69"/>
                <a:gd name="T61" fmla="*/ 0 h 66"/>
                <a:gd name="T62" fmla="*/ 17 w 69"/>
                <a:gd name="T63" fmla="*/ 0 h 66"/>
                <a:gd name="T64" fmla="*/ 6 w 69"/>
                <a:gd name="T65" fmla="*/ 2 h 66"/>
                <a:gd name="T66" fmla="*/ 0 w 69"/>
                <a:gd name="T67" fmla="*/ 7 h 66"/>
                <a:gd name="T68" fmla="*/ 0 w 69"/>
                <a:gd name="T69" fmla="*/ 11 h 66"/>
                <a:gd name="T70" fmla="*/ 2 w 69"/>
                <a:gd name="T71" fmla="*/ 14 h 66"/>
                <a:gd name="T72" fmla="*/ 11 w 69"/>
                <a:gd name="T73" fmla="*/ 12 h 6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9"/>
                <a:gd name="T112" fmla="*/ 0 h 66"/>
                <a:gd name="T113" fmla="*/ 69 w 69"/>
                <a:gd name="T114" fmla="*/ 66 h 6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9" h="66">
                  <a:moveTo>
                    <a:pt x="11" y="12"/>
                  </a:moveTo>
                  <a:lnTo>
                    <a:pt x="13" y="14"/>
                  </a:lnTo>
                  <a:lnTo>
                    <a:pt x="17" y="15"/>
                  </a:lnTo>
                  <a:lnTo>
                    <a:pt x="21" y="20"/>
                  </a:lnTo>
                  <a:lnTo>
                    <a:pt x="21" y="24"/>
                  </a:lnTo>
                  <a:lnTo>
                    <a:pt x="20" y="26"/>
                  </a:lnTo>
                  <a:lnTo>
                    <a:pt x="17" y="33"/>
                  </a:lnTo>
                  <a:lnTo>
                    <a:pt x="17" y="35"/>
                  </a:lnTo>
                  <a:lnTo>
                    <a:pt x="19" y="41"/>
                  </a:lnTo>
                  <a:lnTo>
                    <a:pt x="24" y="41"/>
                  </a:lnTo>
                  <a:lnTo>
                    <a:pt x="24" y="35"/>
                  </a:lnTo>
                  <a:lnTo>
                    <a:pt x="26" y="33"/>
                  </a:lnTo>
                  <a:lnTo>
                    <a:pt x="31" y="33"/>
                  </a:lnTo>
                  <a:lnTo>
                    <a:pt x="36" y="34"/>
                  </a:lnTo>
                  <a:lnTo>
                    <a:pt x="38" y="37"/>
                  </a:lnTo>
                  <a:lnTo>
                    <a:pt x="40" y="43"/>
                  </a:lnTo>
                  <a:lnTo>
                    <a:pt x="38" y="49"/>
                  </a:lnTo>
                  <a:lnTo>
                    <a:pt x="38" y="51"/>
                  </a:lnTo>
                  <a:lnTo>
                    <a:pt x="38" y="53"/>
                  </a:lnTo>
                  <a:lnTo>
                    <a:pt x="43" y="59"/>
                  </a:lnTo>
                  <a:lnTo>
                    <a:pt x="44" y="60"/>
                  </a:lnTo>
                  <a:lnTo>
                    <a:pt x="51" y="65"/>
                  </a:lnTo>
                  <a:lnTo>
                    <a:pt x="63" y="52"/>
                  </a:lnTo>
                  <a:lnTo>
                    <a:pt x="66" y="42"/>
                  </a:lnTo>
                  <a:lnTo>
                    <a:pt x="68" y="26"/>
                  </a:lnTo>
                  <a:lnTo>
                    <a:pt x="66" y="17"/>
                  </a:lnTo>
                  <a:lnTo>
                    <a:pt x="62" y="9"/>
                  </a:lnTo>
                  <a:lnTo>
                    <a:pt x="59" y="4"/>
                  </a:lnTo>
                  <a:lnTo>
                    <a:pt x="53" y="1"/>
                  </a:lnTo>
                  <a:lnTo>
                    <a:pt x="46" y="0"/>
                  </a:lnTo>
                  <a:lnTo>
                    <a:pt x="28" y="0"/>
                  </a:lnTo>
                  <a:lnTo>
                    <a:pt x="17" y="0"/>
                  </a:lnTo>
                  <a:lnTo>
                    <a:pt x="6" y="2"/>
                  </a:lnTo>
                  <a:lnTo>
                    <a:pt x="0" y="7"/>
                  </a:lnTo>
                  <a:lnTo>
                    <a:pt x="0" y="11"/>
                  </a:lnTo>
                  <a:lnTo>
                    <a:pt x="2" y="14"/>
                  </a:lnTo>
                  <a:lnTo>
                    <a:pt x="11" y="12"/>
                  </a:lnTo>
                </a:path>
              </a:pathLst>
            </a:custGeom>
            <a:solidFill>
              <a:srgbClr val="402000"/>
            </a:solidFill>
            <a:ln w="9525" cap="rnd">
              <a:noFill/>
              <a:round/>
              <a:headEnd type="none" w="sm" len="sm"/>
              <a:tailEnd type="none" w="sm" len="sm"/>
            </a:ln>
          </p:spPr>
          <p:txBody>
            <a:bodyPr/>
            <a:lstStyle/>
            <a:p>
              <a:endParaRPr lang="es-ES"/>
            </a:p>
          </p:txBody>
        </p:sp>
        <p:sp>
          <p:nvSpPr>
            <p:cNvPr id="108633" name="Freeform 332"/>
            <p:cNvSpPr>
              <a:spLocks/>
            </p:cNvSpPr>
            <p:nvPr/>
          </p:nvSpPr>
          <p:spPr bwMode="auto">
            <a:xfrm>
              <a:off x="1251" y="2996"/>
              <a:ext cx="63" cy="62"/>
            </a:xfrm>
            <a:custGeom>
              <a:avLst/>
              <a:gdLst>
                <a:gd name="T0" fmla="*/ 0 w 63"/>
                <a:gd name="T1" fmla="*/ 5 h 62"/>
                <a:gd name="T2" fmla="*/ 4 w 63"/>
                <a:gd name="T3" fmla="*/ 10 h 62"/>
                <a:gd name="T4" fmla="*/ 17 w 63"/>
                <a:gd name="T5" fmla="*/ 9 h 62"/>
                <a:gd name="T6" fmla="*/ 26 w 63"/>
                <a:gd name="T7" fmla="*/ 6 h 62"/>
                <a:gd name="T8" fmla="*/ 24 w 63"/>
                <a:gd name="T9" fmla="*/ 9 h 62"/>
                <a:gd name="T10" fmla="*/ 17 w 63"/>
                <a:gd name="T11" fmla="*/ 10 h 62"/>
                <a:gd name="T12" fmla="*/ 21 w 63"/>
                <a:gd name="T13" fmla="*/ 13 h 62"/>
                <a:gd name="T14" fmla="*/ 25 w 63"/>
                <a:gd name="T15" fmla="*/ 10 h 62"/>
                <a:gd name="T16" fmla="*/ 31 w 63"/>
                <a:gd name="T17" fmla="*/ 10 h 62"/>
                <a:gd name="T18" fmla="*/ 23 w 63"/>
                <a:gd name="T19" fmla="*/ 13 h 62"/>
                <a:gd name="T20" fmla="*/ 23 w 63"/>
                <a:gd name="T21" fmla="*/ 15 h 62"/>
                <a:gd name="T22" fmla="*/ 29 w 63"/>
                <a:gd name="T23" fmla="*/ 15 h 62"/>
                <a:gd name="T24" fmla="*/ 23 w 63"/>
                <a:gd name="T25" fmla="*/ 19 h 62"/>
                <a:gd name="T26" fmla="*/ 21 w 63"/>
                <a:gd name="T27" fmla="*/ 22 h 62"/>
                <a:gd name="T28" fmla="*/ 27 w 63"/>
                <a:gd name="T29" fmla="*/ 21 h 62"/>
                <a:gd name="T30" fmla="*/ 24 w 63"/>
                <a:gd name="T31" fmla="*/ 22 h 62"/>
                <a:gd name="T32" fmla="*/ 17 w 63"/>
                <a:gd name="T33" fmla="*/ 26 h 62"/>
                <a:gd name="T34" fmla="*/ 21 w 63"/>
                <a:gd name="T35" fmla="*/ 27 h 62"/>
                <a:gd name="T36" fmla="*/ 28 w 63"/>
                <a:gd name="T37" fmla="*/ 23 h 62"/>
                <a:gd name="T38" fmla="*/ 17 w 63"/>
                <a:gd name="T39" fmla="*/ 28 h 62"/>
                <a:gd name="T40" fmla="*/ 17 w 63"/>
                <a:gd name="T41" fmla="*/ 31 h 62"/>
                <a:gd name="T42" fmla="*/ 23 w 63"/>
                <a:gd name="T43" fmla="*/ 29 h 62"/>
                <a:gd name="T44" fmla="*/ 33 w 63"/>
                <a:gd name="T45" fmla="*/ 29 h 62"/>
                <a:gd name="T46" fmla="*/ 47 w 63"/>
                <a:gd name="T47" fmla="*/ 28 h 62"/>
                <a:gd name="T48" fmla="*/ 35 w 63"/>
                <a:gd name="T49" fmla="*/ 31 h 62"/>
                <a:gd name="T50" fmla="*/ 41 w 63"/>
                <a:gd name="T51" fmla="*/ 31 h 62"/>
                <a:gd name="T52" fmla="*/ 50 w 63"/>
                <a:gd name="T53" fmla="*/ 29 h 62"/>
                <a:gd name="T54" fmla="*/ 40 w 63"/>
                <a:gd name="T55" fmla="*/ 36 h 62"/>
                <a:gd name="T56" fmla="*/ 41 w 63"/>
                <a:gd name="T57" fmla="*/ 38 h 62"/>
                <a:gd name="T58" fmla="*/ 43 w 63"/>
                <a:gd name="T59" fmla="*/ 38 h 62"/>
                <a:gd name="T60" fmla="*/ 36 w 63"/>
                <a:gd name="T61" fmla="*/ 40 h 62"/>
                <a:gd name="T62" fmla="*/ 41 w 63"/>
                <a:gd name="T63" fmla="*/ 44 h 62"/>
                <a:gd name="T64" fmla="*/ 41 w 63"/>
                <a:gd name="T65" fmla="*/ 46 h 62"/>
                <a:gd name="T66" fmla="*/ 36 w 63"/>
                <a:gd name="T67" fmla="*/ 49 h 62"/>
                <a:gd name="T68" fmla="*/ 41 w 63"/>
                <a:gd name="T69" fmla="*/ 49 h 62"/>
                <a:gd name="T70" fmla="*/ 48 w 63"/>
                <a:gd name="T71" fmla="*/ 41 h 62"/>
                <a:gd name="T72" fmla="*/ 43 w 63"/>
                <a:gd name="T73" fmla="*/ 49 h 62"/>
                <a:gd name="T74" fmla="*/ 41 w 63"/>
                <a:gd name="T75" fmla="*/ 58 h 62"/>
                <a:gd name="T76" fmla="*/ 48 w 63"/>
                <a:gd name="T77" fmla="*/ 49 h 62"/>
                <a:gd name="T78" fmla="*/ 49 w 63"/>
                <a:gd name="T79" fmla="*/ 53 h 62"/>
                <a:gd name="T80" fmla="*/ 44 w 63"/>
                <a:gd name="T81" fmla="*/ 59 h 62"/>
                <a:gd name="T82" fmla="*/ 52 w 63"/>
                <a:gd name="T83" fmla="*/ 54 h 62"/>
                <a:gd name="T84" fmla="*/ 59 w 63"/>
                <a:gd name="T85" fmla="*/ 42 h 62"/>
                <a:gd name="T86" fmla="*/ 62 w 63"/>
                <a:gd name="T87" fmla="*/ 27 h 62"/>
                <a:gd name="T88" fmla="*/ 57 w 63"/>
                <a:gd name="T89" fmla="*/ 20 h 62"/>
                <a:gd name="T90" fmla="*/ 41 w 63"/>
                <a:gd name="T91" fmla="*/ 23 h 62"/>
                <a:gd name="T92" fmla="*/ 53 w 63"/>
                <a:gd name="T93" fmla="*/ 20 h 62"/>
                <a:gd name="T94" fmla="*/ 59 w 63"/>
                <a:gd name="T95" fmla="*/ 12 h 62"/>
                <a:gd name="T96" fmla="*/ 48 w 63"/>
                <a:gd name="T97" fmla="*/ 10 h 62"/>
                <a:gd name="T98" fmla="*/ 48 w 63"/>
                <a:gd name="T99" fmla="*/ 9 h 62"/>
                <a:gd name="T100" fmla="*/ 49 w 63"/>
                <a:gd name="T101" fmla="*/ 1 h 62"/>
                <a:gd name="T102" fmla="*/ 36 w 63"/>
                <a:gd name="T103" fmla="*/ 0 h 62"/>
                <a:gd name="T104" fmla="*/ 13 w 63"/>
                <a:gd name="T105" fmla="*/ 0 h 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3"/>
                <a:gd name="T160" fmla="*/ 0 h 62"/>
                <a:gd name="T161" fmla="*/ 63 w 63"/>
                <a:gd name="T162" fmla="*/ 62 h 6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3" h="62">
                  <a:moveTo>
                    <a:pt x="1" y="3"/>
                  </a:moveTo>
                  <a:lnTo>
                    <a:pt x="0" y="5"/>
                  </a:lnTo>
                  <a:lnTo>
                    <a:pt x="0" y="10"/>
                  </a:lnTo>
                  <a:lnTo>
                    <a:pt x="4" y="10"/>
                  </a:lnTo>
                  <a:lnTo>
                    <a:pt x="13" y="10"/>
                  </a:lnTo>
                  <a:lnTo>
                    <a:pt x="17" y="9"/>
                  </a:lnTo>
                  <a:lnTo>
                    <a:pt x="23" y="7"/>
                  </a:lnTo>
                  <a:lnTo>
                    <a:pt x="26" y="6"/>
                  </a:lnTo>
                  <a:lnTo>
                    <a:pt x="32" y="7"/>
                  </a:lnTo>
                  <a:lnTo>
                    <a:pt x="24" y="9"/>
                  </a:lnTo>
                  <a:lnTo>
                    <a:pt x="21" y="10"/>
                  </a:lnTo>
                  <a:lnTo>
                    <a:pt x="17" y="10"/>
                  </a:lnTo>
                  <a:lnTo>
                    <a:pt x="19" y="11"/>
                  </a:lnTo>
                  <a:lnTo>
                    <a:pt x="21" y="13"/>
                  </a:lnTo>
                  <a:lnTo>
                    <a:pt x="23" y="11"/>
                  </a:lnTo>
                  <a:lnTo>
                    <a:pt x="25" y="10"/>
                  </a:lnTo>
                  <a:lnTo>
                    <a:pt x="29" y="10"/>
                  </a:lnTo>
                  <a:lnTo>
                    <a:pt x="31" y="10"/>
                  </a:lnTo>
                  <a:lnTo>
                    <a:pt x="26" y="12"/>
                  </a:lnTo>
                  <a:lnTo>
                    <a:pt x="23" y="13"/>
                  </a:lnTo>
                  <a:lnTo>
                    <a:pt x="22" y="15"/>
                  </a:lnTo>
                  <a:lnTo>
                    <a:pt x="23" y="15"/>
                  </a:lnTo>
                  <a:lnTo>
                    <a:pt x="26" y="15"/>
                  </a:lnTo>
                  <a:lnTo>
                    <a:pt x="29" y="15"/>
                  </a:lnTo>
                  <a:lnTo>
                    <a:pt x="24" y="17"/>
                  </a:lnTo>
                  <a:lnTo>
                    <a:pt x="23" y="19"/>
                  </a:lnTo>
                  <a:lnTo>
                    <a:pt x="22" y="21"/>
                  </a:lnTo>
                  <a:lnTo>
                    <a:pt x="21" y="22"/>
                  </a:lnTo>
                  <a:lnTo>
                    <a:pt x="24" y="21"/>
                  </a:lnTo>
                  <a:lnTo>
                    <a:pt x="27" y="21"/>
                  </a:lnTo>
                  <a:lnTo>
                    <a:pt x="32" y="20"/>
                  </a:lnTo>
                  <a:lnTo>
                    <a:pt x="24" y="22"/>
                  </a:lnTo>
                  <a:lnTo>
                    <a:pt x="21" y="23"/>
                  </a:lnTo>
                  <a:lnTo>
                    <a:pt x="17" y="26"/>
                  </a:lnTo>
                  <a:lnTo>
                    <a:pt x="17" y="28"/>
                  </a:lnTo>
                  <a:lnTo>
                    <a:pt x="21" y="27"/>
                  </a:lnTo>
                  <a:lnTo>
                    <a:pt x="25" y="23"/>
                  </a:lnTo>
                  <a:lnTo>
                    <a:pt x="28" y="23"/>
                  </a:lnTo>
                  <a:lnTo>
                    <a:pt x="23" y="27"/>
                  </a:lnTo>
                  <a:lnTo>
                    <a:pt x="17" y="28"/>
                  </a:lnTo>
                  <a:lnTo>
                    <a:pt x="17" y="30"/>
                  </a:lnTo>
                  <a:lnTo>
                    <a:pt x="17" y="31"/>
                  </a:lnTo>
                  <a:lnTo>
                    <a:pt x="21" y="30"/>
                  </a:lnTo>
                  <a:lnTo>
                    <a:pt x="23" y="29"/>
                  </a:lnTo>
                  <a:lnTo>
                    <a:pt x="29" y="29"/>
                  </a:lnTo>
                  <a:lnTo>
                    <a:pt x="33" y="29"/>
                  </a:lnTo>
                  <a:lnTo>
                    <a:pt x="39" y="29"/>
                  </a:lnTo>
                  <a:lnTo>
                    <a:pt x="47" y="28"/>
                  </a:lnTo>
                  <a:lnTo>
                    <a:pt x="41" y="30"/>
                  </a:lnTo>
                  <a:lnTo>
                    <a:pt x="35" y="31"/>
                  </a:lnTo>
                  <a:lnTo>
                    <a:pt x="36" y="33"/>
                  </a:lnTo>
                  <a:lnTo>
                    <a:pt x="41" y="31"/>
                  </a:lnTo>
                  <a:lnTo>
                    <a:pt x="47" y="31"/>
                  </a:lnTo>
                  <a:lnTo>
                    <a:pt x="50" y="29"/>
                  </a:lnTo>
                  <a:lnTo>
                    <a:pt x="44" y="33"/>
                  </a:lnTo>
                  <a:lnTo>
                    <a:pt x="40" y="36"/>
                  </a:lnTo>
                  <a:lnTo>
                    <a:pt x="36" y="38"/>
                  </a:lnTo>
                  <a:lnTo>
                    <a:pt x="41" y="38"/>
                  </a:lnTo>
                  <a:lnTo>
                    <a:pt x="47" y="38"/>
                  </a:lnTo>
                  <a:lnTo>
                    <a:pt x="43" y="38"/>
                  </a:lnTo>
                  <a:lnTo>
                    <a:pt x="39" y="39"/>
                  </a:lnTo>
                  <a:lnTo>
                    <a:pt x="36" y="40"/>
                  </a:lnTo>
                  <a:lnTo>
                    <a:pt x="36" y="46"/>
                  </a:lnTo>
                  <a:lnTo>
                    <a:pt x="41" y="44"/>
                  </a:lnTo>
                  <a:lnTo>
                    <a:pt x="45" y="42"/>
                  </a:lnTo>
                  <a:lnTo>
                    <a:pt x="41" y="46"/>
                  </a:lnTo>
                  <a:lnTo>
                    <a:pt x="36" y="48"/>
                  </a:lnTo>
                  <a:lnTo>
                    <a:pt x="36" y="49"/>
                  </a:lnTo>
                  <a:lnTo>
                    <a:pt x="39" y="54"/>
                  </a:lnTo>
                  <a:lnTo>
                    <a:pt x="41" y="49"/>
                  </a:lnTo>
                  <a:lnTo>
                    <a:pt x="45" y="46"/>
                  </a:lnTo>
                  <a:lnTo>
                    <a:pt x="48" y="41"/>
                  </a:lnTo>
                  <a:lnTo>
                    <a:pt x="45" y="48"/>
                  </a:lnTo>
                  <a:lnTo>
                    <a:pt x="43" y="49"/>
                  </a:lnTo>
                  <a:lnTo>
                    <a:pt x="40" y="54"/>
                  </a:lnTo>
                  <a:lnTo>
                    <a:pt x="41" y="58"/>
                  </a:lnTo>
                  <a:lnTo>
                    <a:pt x="47" y="54"/>
                  </a:lnTo>
                  <a:lnTo>
                    <a:pt x="48" y="49"/>
                  </a:lnTo>
                  <a:lnTo>
                    <a:pt x="52" y="46"/>
                  </a:lnTo>
                  <a:lnTo>
                    <a:pt x="49" y="53"/>
                  </a:lnTo>
                  <a:lnTo>
                    <a:pt x="47" y="54"/>
                  </a:lnTo>
                  <a:lnTo>
                    <a:pt x="44" y="59"/>
                  </a:lnTo>
                  <a:lnTo>
                    <a:pt x="47" y="61"/>
                  </a:lnTo>
                  <a:lnTo>
                    <a:pt x="52" y="54"/>
                  </a:lnTo>
                  <a:lnTo>
                    <a:pt x="57" y="48"/>
                  </a:lnTo>
                  <a:lnTo>
                    <a:pt x="59" y="42"/>
                  </a:lnTo>
                  <a:lnTo>
                    <a:pt x="62" y="31"/>
                  </a:lnTo>
                  <a:lnTo>
                    <a:pt x="62" y="27"/>
                  </a:lnTo>
                  <a:lnTo>
                    <a:pt x="62" y="20"/>
                  </a:lnTo>
                  <a:lnTo>
                    <a:pt x="57" y="20"/>
                  </a:lnTo>
                  <a:lnTo>
                    <a:pt x="49" y="22"/>
                  </a:lnTo>
                  <a:lnTo>
                    <a:pt x="41" y="23"/>
                  </a:lnTo>
                  <a:lnTo>
                    <a:pt x="48" y="21"/>
                  </a:lnTo>
                  <a:lnTo>
                    <a:pt x="53" y="20"/>
                  </a:lnTo>
                  <a:lnTo>
                    <a:pt x="60" y="17"/>
                  </a:lnTo>
                  <a:lnTo>
                    <a:pt x="59" y="12"/>
                  </a:lnTo>
                  <a:lnTo>
                    <a:pt x="57" y="7"/>
                  </a:lnTo>
                  <a:lnTo>
                    <a:pt x="48" y="10"/>
                  </a:lnTo>
                  <a:lnTo>
                    <a:pt x="43" y="12"/>
                  </a:lnTo>
                  <a:lnTo>
                    <a:pt x="48" y="9"/>
                  </a:lnTo>
                  <a:lnTo>
                    <a:pt x="56" y="5"/>
                  </a:lnTo>
                  <a:lnTo>
                    <a:pt x="49" y="1"/>
                  </a:lnTo>
                  <a:lnTo>
                    <a:pt x="45" y="0"/>
                  </a:lnTo>
                  <a:lnTo>
                    <a:pt x="36" y="0"/>
                  </a:lnTo>
                  <a:lnTo>
                    <a:pt x="23" y="0"/>
                  </a:lnTo>
                  <a:lnTo>
                    <a:pt x="13" y="0"/>
                  </a:lnTo>
                  <a:lnTo>
                    <a:pt x="1" y="3"/>
                  </a:lnTo>
                </a:path>
              </a:pathLst>
            </a:custGeom>
            <a:solidFill>
              <a:srgbClr val="603000"/>
            </a:solidFill>
            <a:ln w="9525" cap="rnd">
              <a:noFill/>
              <a:round/>
              <a:headEnd type="none" w="sm" len="sm"/>
              <a:tailEnd type="none" w="sm" len="sm"/>
            </a:ln>
          </p:spPr>
          <p:txBody>
            <a:bodyPr/>
            <a:lstStyle/>
            <a:p>
              <a:endParaRPr lang="es-ES"/>
            </a:p>
          </p:txBody>
        </p:sp>
        <p:sp>
          <p:nvSpPr>
            <p:cNvPr id="108634" name="Freeform 333"/>
            <p:cNvSpPr>
              <a:spLocks/>
            </p:cNvSpPr>
            <p:nvPr/>
          </p:nvSpPr>
          <p:spPr bwMode="auto">
            <a:xfrm>
              <a:off x="1241" y="3049"/>
              <a:ext cx="28" cy="25"/>
            </a:xfrm>
            <a:custGeom>
              <a:avLst/>
              <a:gdLst>
                <a:gd name="T0" fmla="*/ 0 w 28"/>
                <a:gd name="T1" fmla="*/ 0 h 25"/>
                <a:gd name="T2" fmla="*/ 27 w 28"/>
                <a:gd name="T3" fmla="*/ 0 h 25"/>
                <a:gd name="T4" fmla="*/ 27 w 28"/>
                <a:gd name="T5" fmla="*/ 24 h 25"/>
                <a:gd name="T6" fmla="*/ 0 w 28"/>
                <a:gd name="T7" fmla="*/ 24 h 25"/>
                <a:gd name="T8" fmla="*/ 27 w 28"/>
                <a:gd name="T9" fmla="*/ 24 h 25"/>
                <a:gd name="T10" fmla="*/ 27 w 28"/>
                <a:gd name="T11" fmla="*/ 0 h 25"/>
                <a:gd name="T12" fmla="*/ 0 w 28"/>
                <a:gd name="T13" fmla="*/ 0 h 25"/>
                <a:gd name="T14" fmla="*/ 0 60000 65536"/>
                <a:gd name="T15" fmla="*/ 0 60000 65536"/>
                <a:gd name="T16" fmla="*/ 0 60000 65536"/>
                <a:gd name="T17" fmla="*/ 0 60000 65536"/>
                <a:gd name="T18" fmla="*/ 0 60000 65536"/>
                <a:gd name="T19" fmla="*/ 0 60000 65536"/>
                <a:gd name="T20" fmla="*/ 0 60000 65536"/>
                <a:gd name="T21" fmla="*/ 0 w 28"/>
                <a:gd name="T22" fmla="*/ 0 h 25"/>
                <a:gd name="T23" fmla="*/ 28 w 28"/>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5">
                  <a:moveTo>
                    <a:pt x="0" y="0"/>
                  </a:moveTo>
                  <a:lnTo>
                    <a:pt x="27" y="0"/>
                  </a:lnTo>
                  <a:lnTo>
                    <a:pt x="27" y="24"/>
                  </a:lnTo>
                  <a:lnTo>
                    <a:pt x="0" y="24"/>
                  </a:lnTo>
                  <a:lnTo>
                    <a:pt x="27" y="24"/>
                  </a:lnTo>
                  <a:lnTo>
                    <a:pt x="27"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8635" name="Freeform 334"/>
            <p:cNvSpPr>
              <a:spLocks/>
            </p:cNvSpPr>
            <p:nvPr/>
          </p:nvSpPr>
          <p:spPr bwMode="auto">
            <a:xfrm>
              <a:off x="1238" y="3062"/>
              <a:ext cx="27" cy="1"/>
            </a:xfrm>
            <a:custGeom>
              <a:avLst/>
              <a:gdLst>
                <a:gd name="T0" fmla="*/ 0 w 27"/>
                <a:gd name="T1" fmla="*/ 0 h 1"/>
                <a:gd name="T2" fmla="*/ 13 w 27"/>
                <a:gd name="T3" fmla="*/ 0 h 1"/>
                <a:gd name="T4" fmla="*/ 26 w 27"/>
                <a:gd name="T5" fmla="*/ 0 h 1"/>
                <a:gd name="T6" fmla="*/ 13 w 27"/>
                <a:gd name="T7" fmla="*/ 0 h 1"/>
                <a:gd name="T8" fmla="*/ 0 w 27"/>
                <a:gd name="T9" fmla="*/ 0 h 1"/>
                <a:gd name="T10" fmla="*/ 0 60000 65536"/>
                <a:gd name="T11" fmla="*/ 0 60000 65536"/>
                <a:gd name="T12" fmla="*/ 0 60000 65536"/>
                <a:gd name="T13" fmla="*/ 0 60000 65536"/>
                <a:gd name="T14" fmla="*/ 0 60000 65536"/>
                <a:gd name="T15" fmla="*/ 0 w 27"/>
                <a:gd name="T16" fmla="*/ 0 h 1"/>
                <a:gd name="T17" fmla="*/ 27 w 27"/>
                <a:gd name="T18" fmla="*/ 1 h 1"/>
              </a:gdLst>
              <a:ahLst/>
              <a:cxnLst>
                <a:cxn ang="T10">
                  <a:pos x="T0" y="T1"/>
                </a:cxn>
                <a:cxn ang="T11">
                  <a:pos x="T2" y="T3"/>
                </a:cxn>
                <a:cxn ang="T12">
                  <a:pos x="T4" y="T5"/>
                </a:cxn>
                <a:cxn ang="T13">
                  <a:pos x="T6" y="T7"/>
                </a:cxn>
                <a:cxn ang="T14">
                  <a:pos x="T8" y="T9"/>
                </a:cxn>
              </a:cxnLst>
              <a:rect l="T15" t="T16" r="T17" b="T18"/>
              <a:pathLst>
                <a:path w="27" h="1">
                  <a:moveTo>
                    <a:pt x="0" y="0"/>
                  </a:moveTo>
                  <a:lnTo>
                    <a:pt x="13" y="0"/>
                  </a:lnTo>
                  <a:lnTo>
                    <a:pt x="26" y="0"/>
                  </a:lnTo>
                  <a:lnTo>
                    <a:pt x="13"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8636" name="Freeform 335"/>
            <p:cNvSpPr>
              <a:spLocks/>
            </p:cNvSpPr>
            <p:nvPr/>
          </p:nvSpPr>
          <p:spPr bwMode="auto">
            <a:xfrm>
              <a:off x="1253" y="3035"/>
              <a:ext cx="1" cy="25"/>
            </a:xfrm>
            <a:custGeom>
              <a:avLst/>
              <a:gdLst>
                <a:gd name="T0" fmla="*/ 0 w 1"/>
                <a:gd name="T1" fmla="*/ 0 h 25"/>
                <a:gd name="T2" fmla="*/ 0 w 1"/>
                <a:gd name="T3" fmla="*/ 24 h 25"/>
                <a:gd name="T4" fmla="*/ 0 w 1"/>
                <a:gd name="T5" fmla="*/ 10 h 25"/>
                <a:gd name="T6" fmla="*/ 0 w 1"/>
                <a:gd name="T7" fmla="*/ 0 h 25"/>
                <a:gd name="T8" fmla="*/ 0 w 1"/>
                <a:gd name="T9" fmla="*/ 10 h 25"/>
                <a:gd name="T10" fmla="*/ 0 w 1"/>
                <a:gd name="T11" fmla="*/ 0 h 25"/>
                <a:gd name="T12" fmla="*/ 0 60000 65536"/>
                <a:gd name="T13" fmla="*/ 0 60000 65536"/>
                <a:gd name="T14" fmla="*/ 0 60000 65536"/>
                <a:gd name="T15" fmla="*/ 0 60000 65536"/>
                <a:gd name="T16" fmla="*/ 0 60000 65536"/>
                <a:gd name="T17" fmla="*/ 0 60000 65536"/>
                <a:gd name="T18" fmla="*/ 0 w 1"/>
                <a:gd name="T19" fmla="*/ 0 h 25"/>
                <a:gd name="T20" fmla="*/ 1 w 1"/>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1" h="25">
                  <a:moveTo>
                    <a:pt x="0" y="0"/>
                  </a:moveTo>
                  <a:lnTo>
                    <a:pt x="0" y="24"/>
                  </a:lnTo>
                  <a:lnTo>
                    <a:pt x="0" y="10"/>
                  </a:lnTo>
                  <a:lnTo>
                    <a:pt x="0" y="0"/>
                  </a:lnTo>
                  <a:lnTo>
                    <a:pt x="0" y="1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8637" name="Freeform 336"/>
            <p:cNvSpPr>
              <a:spLocks/>
            </p:cNvSpPr>
            <p:nvPr/>
          </p:nvSpPr>
          <p:spPr bwMode="auto">
            <a:xfrm>
              <a:off x="1245" y="3052"/>
              <a:ext cx="1" cy="25"/>
            </a:xfrm>
            <a:custGeom>
              <a:avLst/>
              <a:gdLst>
                <a:gd name="T0" fmla="*/ 0 w 1"/>
                <a:gd name="T1" fmla="*/ 0 h 25"/>
                <a:gd name="T2" fmla="*/ 0 w 1"/>
                <a:gd name="T3" fmla="*/ 1 h 25"/>
                <a:gd name="T4" fmla="*/ 0 w 1"/>
                <a:gd name="T5" fmla="*/ 10 h 25"/>
                <a:gd name="T6" fmla="*/ 0 w 1"/>
                <a:gd name="T7" fmla="*/ 24 h 25"/>
                <a:gd name="T8" fmla="*/ 0 w 1"/>
                <a:gd name="T9" fmla="*/ 14 h 25"/>
                <a:gd name="T10" fmla="*/ 0 w 1"/>
                <a:gd name="T11" fmla="*/ 10 h 25"/>
                <a:gd name="T12" fmla="*/ 0 w 1"/>
                <a:gd name="T13" fmla="*/ 4 h 25"/>
                <a:gd name="T14" fmla="*/ 0 w 1"/>
                <a:gd name="T15" fmla="*/ 0 h 25"/>
                <a:gd name="T16" fmla="*/ 0 60000 65536"/>
                <a:gd name="T17" fmla="*/ 0 60000 65536"/>
                <a:gd name="T18" fmla="*/ 0 60000 65536"/>
                <a:gd name="T19" fmla="*/ 0 60000 65536"/>
                <a:gd name="T20" fmla="*/ 0 60000 65536"/>
                <a:gd name="T21" fmla="*/ 0 60000 65536"/>
                <a:gd name="T22" fmla="*/ 0 60000 65536"/>
                <a:gd name="T23" fmla="*/ 0 60000 65536"/>
                <a:gd name="T24" fmla="*/ 0 w 1"/>
                <a:gd name="T25" fmla="*/ 0 h 25"/>
                <a:gd name="T26" fmla="*/ 1 w 1"/>
                <a:gd name="T27" fmla="*/ 25 h 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 h="25">
                  <a:moveTo>
                    <a:pt x="0" y="0"/>
                  </a:moveTo>
                  <a:lnTo>
                    <a:pt x="0" y="1"/>
                  </a:lnTo>
                  <a:lnTo>
                    <a:pt x="0" y="10"/>
                  </a:lnTo>
                  <a:lnTo>
                    <a:pt x="0" y="24"/>
                  </a:lnTo>
                  <a:lnTo>
                    <a:pt x="0" y="14"/>
                  </a:lnTo>
                  <a:lnTo>
                    <a:pt x="0" y="10"/>
                  </a:lnTo>
                  <a:lnTo>
                    <a:pt x="0" y="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8638" name="Freeform 337"/>
            <p:cNvSpPr>
              <a:spLocks/>
            </p:cNvSpPr>
            <p:nvPr/>
          </p:nvSpPr>
          <p:spPr bwMode="auto">
            <a:xfrm>
              <a:off x="1268" y="3059"/>
              <a:ext cx="27" cy="26"/>
            </a:xfrm>
            <a:custGeom>
              <a:avLst/>
              <a:gdLst>
                <a:gd name="T0" fmla="*/ 26 w 27"/>
                <a:gd name="T1" fmla="*/ 0 h 26"/>
                <a:gd name="T2" fmla="*/ 22 w 27"/>
                <a:gd name="T3" fmla="*/ 9 h 26"/>
                <a:gd name="T4" fmla="*/ 16 w 27"/>
                <a:gd name="T5" fmla="*/ 15 h 26"/>
                <a:gd name="T6" fmla="*/ 9 w 27"/>
                <a:gd name="T7" fmla="*/ 20 h 26"/>
                <a:gd name="T8" fmla="*/ 0 w 27"/>
                <a:gd name="T9" fmla="*/ 25 h 26"/>
                <a:gd name="T10" fmla="*/ 10 w 27"/>
                <a:gd name="T11" fmla="*/ 20 h 26"/>
                <a:gd name="T12" fmla="*/ 22 w 27"/>
                <a:gd name="T13" fmla="*/ 17 h 26"/>
                <a:gd name="T14" fmla="*/ 26 w 27"/>
                <a:gd name="T15" fmla="*/ 12 h 26"/>
                <a:gd name="T16" fmla="*/ 26 w 27"/>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26"/>
                <a:gd name="T29" fmla="*/ 27 w 27"/>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26">
                  <a:moveTo>
                    <a:pt x="26" y="0"/>
                  </a:moveTo>
                  <a:lnTo>
                    <a:pt x="22" y="9"/>
                  </a:lnTo>
                  <a:lnTo>
                    <a:pt x="16" y="15"/>
                  </a:lnTo>
                  <a:lnTo>
                    <a:pt x="9" y="20"/>
                  </a:lnTo>
                  <a:lnTo>
                    <a:pt x="0" y="25"/>
                  </a:lnTo>
                  <a:lnTo>
                    <a:pt x="10" y="20"/>
                  </a:lnTo>
                  <a:lnTo>
                    <a:pt x="22" y="17"/>
                  </a:lnTo>
                  <a:lnTo>
                    <a:pt x="26" y="12"/>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8639" name="Freeform 338"/>
            <p:cNvSpPr>
              <a:spLocks/>
            </p:cNvSpPr>
            <p:nvPr/>
          </p:nvSpPr>
          <p:spPr bwMode="auto">
            <a:xfrm>
              <a:off x="1145" y="3306"/>
              <a:ext cx="189" cy="65"/>
            </a:xfrm>
            <a:custGeom>
              <a:avLst/>
              <a:gdLst>
                <a:gd name="T0" fmla="*/ 0 w 189"/>
                <a:gd name="T1" fmla="*/ 32 h 65"/>
                <a:gd name="T2" fmla="*/ 0 w 189"/>
                <a:gd name="T3" fmla="*/ 52 h 65"/>
                <a:gd name="T4" fmla="*/ 61 w 189"/>
                <a:gd name="T5" fmla="*/ 64 h 65"/>
                <a:gd name="T6" fmla="*/ 131 w 189"/>
                <a:gd name="T7" fmla="*/ 64 h 65"/>
                <a:gd name="T8" fmla="*/ 184 w 189"/>
                <a:gd name="T9" fmla="*/ 46 h 65"/>
                <a:gd name="T10" fmla="*/ 188 w 189"/>
                <a:gd name="T11" fmla="*/ 0 h 65"/>
                <a:gd name="T12" fmla="*/ 80 w 189"/>
                <a:gd name="T13" fmla="*/ 0 h 65"/>
                <a:gd name="T14" fmla="*/ 0 w 189"/>
                <a:gd name="T15" fmla="*/ 32 h 65"/>
                <a:gd name="T16" fmla="*/ 0 60000 65536"/>
                <a:gd name="T17" fmla="*/ 0 60000 65536"/>
                <a:gd name="T18" fmla="*/ 0 60000 65536"/>
                <a:gd name="T19" fmla="*/ 0 60000 65536"/>
                <a:gd name="T20" fmla="*/ 0 60000 65536"/>
                <a:gd name="T21" fmla="*/ 0 60000 65536"/>
                <a:gd name="T22" fmla="*/ 0 60000 65536"/>
                <a:gd name="T23" fmla="*/ 0 60000 65536"/>
                <a:gd name="T24" fmla="*/ 0 w 189"/>
                <a:gd name="T25" fmla="*/ 0 h 65"/>
                <a:gd name="T26" fmla="*/ 189 w 189"/>
                <a:gd name="T27" fmla="*/ 65 h 6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9" h="65">
                  <a:moveTo>
                    <a:pt x="0" y="32"/>
                  </a:moveTo>
                  <a:lnTo>
                    <a:pt x="0" y="52"/>
                  </a:lnTo>
                  <a:lnTo>
                    <a:pt x="61" y="64"/>
                  </a:lnTo>
                  <a:lnTo>
                    <a:pt x="131" y="64"/>
                  </a:lnTo>
                  <a:lnTo>
                    <a:pt x="184" y="46"/>
                  </a:lnTo>
                  <a:lnTo>
                    <a:pt x="188" y="0"/>
                  </a:lnTo>
                  <a:lnTo>
                    <a:pt x="80" y="0"/>
                  </a:lnTo>
                  <a:lnTo>
                    <a:pt x="0"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8640" name="Freeform 339"/>
            <p:cNvSpPr>
              <a:spLocks/>
            </p:cNvSpPr>
            <p:nvPr/>
          </p:nvSpPr>
          <p:spPr bwMode="auto">
            <a:xfrm>
              <a:off x="1154" y="3330"/>
              <a:ext cx="173" cy="37"/>
            </a:xfrm>
            <a:custGeom>
              <a:avLst/>
              <a:gdLst>
                <a:gd name="T0" fmla="*/ 0 w 173"/>
                <a:gd name="T1" fmla="*/ 10 h 37"/>
                <a:gd name="T2" fmla="*/ 0 w 173"/>
                <a:gd name="T3" fmla="*/ 25 h 37"/>
                <a:gd name="T4" fmla="*/ 53 w 173"/>
                <a:gd name="T5" fmla="*/ 36 h 37"/>
                <a:gd name="T6" fmla="*/ 123 w 173"/>
                <a:gd name="T7" fmla="*/ 36 h 37"/>
                <a:gd name="T8" fmla="*/ 172 w 173"/>
                <a:gd name="T9" fmla="*/ 18 h 37"/>
                <a:gd name="T10" fmla="*/ 172 w 173"/>
                <a:gd name="T11" fmla="*/ 0 h 37"/>
                <a:gd name="T12" fmla="*/ 125 w 173"/>
                <a:gd name="T13" fmla="*/ 18 h 37"/>
                <a:gd name="T14" fmla="*/ 54 w 173"/>
                <a:gd name="T15" fmla="*/ 18 h 37"/>
                <a:gd name="T16" fmla="*/ 0 w 173"/>
                <a:gd name="T17" fmla="*/ 10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3"/>
                <a:gd name="T28" fmla="*/ 0 h 37"/>
                <a:gd name="T29" fmla="*/ 173 w 173"/>
                <a:gd name="T30" fmla="*/ 37 h 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3" h="37">
                  <a:moveTo>
                    <a:pt x="0" y="10"/>
                  </a:moveTo>
                  <a:lnTo>
                    <a:pt x="0" y="25"/>
                  </a:lnTo>
                  <a:lnTo>
                    <a:pt x="53" y="36"/>
                  </a:lnTo>
                  <a:lnTo>
                    <a:pt x="123" y="36"/>
                  </a:lnTo>
                  <a:lnTo>
                    <a:pt x="172" y="18"/>
                  </a:lnTo>
                  <a:lnTo>
                    <a:pt x="172" y="0"/>
                  </a:lnTo>
                  <a:lnTo>
                    <a:pt x="125" y="18"/>
                  </a:lnTo>
                  <a:lnTo>
                    <a:pt x="54" y="18"/>
                  </a:lnTo>
                  <a:lnTo>
                    <a:pt x="0" y="10"/>
                  </a:lnTo>
                </a:path>
              </a:pathLst>
            </a:custGeom>
            <a:solidFill>
              <a:srgbClr val="606060"/>
            </a:solidFill>
            <a:ln w="9525" cap="rnd">
              <a:noFill/>
              <a:round/>
              <a:headEnd type="none" w="sm" len="sm"/>
              <a:tailEnd type="none" w="sm" len="sm"/>
            </a:ln>
          </p:spPr>
          <p:txBody>
            <a:bodyPr/>
            <a:lstStyle/>
            <a:p>
              <a:endParaRPr lang="es-ES"/>
            </a:p>
          </p:txBody>
        </p:sp>
        <p:sp>
          <p:nvSpPr>
            <p:cNvPr id="108641" name="Freeform 340"/>
            <p:cNvSpPr>
              <a:spLocks/>
            </p:cNvSpPr>
            <p:nvPr/>
          </p:nvSpPr>
          <p:spPr bwMode="auto">
            <a:xfrm>
              <a:off x="1092" y="3248"/>
              <a:ext cx="237" cy="186"/>
            </a:xfrm>
            <a:custGeom>
              <a:avLst/>
              <a:gdLst>
                <a:gd name="T0" fmla="*/ 46 w 237"/>
                <a:gd name="T1" fmla="*/ 141 h 186"/>
                <a:gd name="T2" fmla="*/ 46 w 237"/>
                <a:gd name="T3" fmla="*/ 178 h 186"/>
                <a:gd name="T4" fmla="*/ 24 w 237"/>
                <a:gd name="T5" fmla="*/ 185 h 186"/>
                <a:gd name="T6" fmla="*/ 1 w 237"/>
                <a:gd name="T7" fmla="*/ 183 h 186"/>
                <a:gd name="T8" fmla="*/ 0 w 237"/>
                <a:gd name="T9" fmla="*/ 129 h 186"/>
                <a:gd name="T10" fmla="*/ 0 w 237"/>
                <a:gd name="T11" fmla="*/ 99 h 186"/>
                <a:gd name="T12" fmla="*/ 1 w 237"/>
                <a:gd name="T13" fmla="*/ 85 h 186"/>
                <a:gd name="T14" fmla="*/ 0 w 237"/>
                <a:gd name="T15" fmla="*/ 74 h 186"/>
                <a:gd name="T16" fmla="*/ 0 w 237"/>
                <a:gd name="T17" fmla="*/ 65 h 186"/>
                <a:gd name="T18" fmla="*/ 1 w 237"/>
                <a:gd name="T19" fmla="*/ 58 h 186"/>
                <a:gd name="T20" fmla="*/ 12 w 237"/>
                <a:gd name="T21" fmla="*/ 48 h 186"/>
                <a:gd name="T22" fmla="*/ 24 w 237"/>
                <a:gd name="T23" fmla="*/ 41 h 186"/>
                <a:gd name="T24" fmla="*/ 52 w 237"/>
                <a:gd name="T25" fmla="*/ 31 h 186"/>
                <a:gd name="T26" fmla="*/ 94 w 237"/>
                <a:gd name="T27" fmla="*/ 21 h 186"/>
                <a:gd name="T28" fmla="*/ 102 w 237"/>
                <a:gd name="T29" fmla="*/ 21 h 186"/>
                <a:gd name="T30" fmla="*/ 107 w 237"/>
                <a:gd name="T31" fmla="*/ 21 h 186"/>
                <a:gd name="T32" fmla="*/ 109 w 237"/>
                <a:gd name="T33" fmla="*/ 20 h 186"/>
                <a:gd name="T34" fmla="*/ 110 w 237"/>
                <a:gd name="T35" fmla="*/ 17 h 186"/>
                <a:gd name="T36" fmla="*/ 113 w 237"/>
                <a:gd name="T37" fmla="*/ 18 h 186"/>
                <a:gd name="T38" fmla="*/ 118 w 237"/>
                <a:gd name="T39" fmla="*/ 18 h 186"/>
                <a:gd name="T40" fmla="*/ 118 w 237"/>
                <a:gd name="T41" fmla="*/ 15 h 186"/>
                <a:gd name="T42" fmla="*/ 121 w 237"/>
                <a:gd name="T43" fmla="*/ 12 h 186"/>
                <a:gd name="T44" fmla="*/ 126 w 237"/>
                <a:gd name="T45" fmla="*/ 11 h 186"/>
                <a:gd name="T46" fmla="*/ 129 w 237"/>
                <a:gd name="T47" fmla="*/ 11 h 186"/>
                <a:gd name="T48" fmla="*/ 128 w 237"/>
                <a:gd name="T49" fmla="*/ 8 h 186"/>
                <a:gd name="T50" fmla="*/ 134 w 237"/>
                <a:gd name="T51" fmla="*/ 0 h 186"/>
                <a:gd name="T52" fmla="*/ 229 w 237"/>
                <a:gd name="T53" fmla="*/ 1 h 186"/>
                <a:gd name="T54" fmla="*/ 229 w 237"/>
                <a:gd name="T55" fmla="*/ 11 h 186"/>
                <a:gd name="T56" fmla="*/ 229 w 237"/>
                <a:gd name="T57" fmla="*/ 20 h 186"/>
                <a:gd name="T58" fmla="*/ 233 w 237"/>
                <a:gd name="T59" fmla="*/ 26 h 186"/>
                <a:gd name="T60" fmla="*/ 234 w 237"/>
                <a:gd name="T61" fmla="*/ 33 h 186"/>
                <a:gd name="T62" fmla="*/ 236 w 237"/>
                <a:gd name="T63" fmla="*/ 47 h 186"/>
                <a:gd name="T64" fmla="*/ 234 w 237"/>
                <a:gd name="T65" fmla="*/ 53 h 186"/>
                <a:gd name="T66" fmla="*/ 229 w 237"/>
                <a:gd name="T67" fmla="*/ 61 h 186"/>
                <a:gd name="T68" fmla="*/ 227 w 237"/>
                <a:gd name="T69" fmla="*/ 65 h 186"/>
                <a:gd name="T70" fmla="*/ 223 w 237"/>
                <a:gd name="T71" fmla="*/ 68 h 186"/>
                <a:gd name="T72" fmla="*/ 216 w 237"/>
                <a:gd name="T73" fmla="*/ 70 h 186"/>
                <a:gd name="T74" fmla="*/ 206 w 237"/>
                <a:gd name="T75" fmla="*/ 73 h 186"/>
                <a:gd name="T76" fmla="*/ 202 w 237"/>
                <a:gd name="T77" fmla="*/ 79 h 186"/>
                <a:gd name="T78" fmla="*/ 198 w 237"/>
                <a:gd name="T79" fmla="*/ 82 h 186"/>
                <a:gd name="T80" fmla="*/ 190 w 237"/>
                <a:gd name="T81" fmla="*/ 85 h 186"/>
                <a:gd name="T82" fmla="*/ 181 w 237"/>
                <a:gd name="T83" fmla="*/ 89 h 186"/>
                <a:gd name="T84" fmla="*/ 166 w 237"/>
                <a:gd name="T85" fmla="*/ 90 h 186"/>
                <a:gd name="T86" fmla="*/ 153 w 237"/>
                <a:gd name="T87" fmla="*/ 90 h 186"/>
                <a:gd name="T88" fmla="*/ 145 w 237"/>
                <a:gd name="T89" fmla="*/ 90 h 186"/>
                <a:gd name="T90" fmla="*/ 136 w 237"/>
                <a:gd name="T91" fmla="*/ 89 h 186"/>
                <a:gd name="T92" fmla="*/ 129 w 237"/>
                <a:gd name="T93" fmla="*/ 91 h 186"/>
                <a:gd name="T94" fmla="*/ 118 w 237"/>
                <a:gd name="T95" fmla="*/ 91 h 186"/>
                <a:gd name="T96" fmla="*/ 65 w 237"/>
                <a:gd name="T97" fmla="*/ 97 h 186"/>
                <a:gd name="T98" fmla="*/ 53 w 237"/>
                <a:gd name="T99" fmla="*/ 98 h 186"/>
                <a:gd name="T100" fmla="*/ 51 w 237"/>
                <a:gd name="T101" fmla="*/ 101 h 186"/>
                <a:gd name="T102" fmla="*/ 43 w 237"/>
                <a:gd name="T103" fmla="*/ 102 h 186"/>
                <a:gd name="T104" fmla="*/ 48 w 237"/>
                <a:gd name="T105" fmla="*/ 106 h 186"/>
                <a:gd name="T106" fmla="*/ 44 w 237"/>
                <a:gd name="T107" fmla="*/ 113 h 186"/>
                <a:gd name="T108" fmla="*/ 46 w 237"/>
                <a:gd name="T109" fmla="*/ 129 h 186"/>
                <a:gd name="T110" fmla="*/ 46 w 237"/>
                <a:gd name="T111" fmla="*/ 141 h 18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7"/>
                <a:gd name="T169" fmla="*/ 0 h 186"/>
                <a:gd name="T170" fmla="*/ 237 w 237"/>
                <a:gd name="T171" fmla="*/ 186 h 18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7" h="186">
                  <a:moveTo>
                    <a:pt x="46" y="141"/>
                  </a:moveTo>
                  <a:lnTo>
                    <a:pt x="46" y="178"/>
                  </a:lnTo>
                  <a:lnTo>
                    <a:pt x="24" y="185"/>
                  </a:lnTo>
                  <a:lnTo>
                    <a:pt x="1" y="183"/>
                  </a:lnTo>
                  <a:lnTo>
                    <a:pt x="0" y="129"/>
                  </a:lnTo>
                  <a:lnTo>
                    <a:pt x="0" y="99"/>
                  </a:lnTo>
                  <a:lnTo>
                    <a:pt x="1" y="85"/>
                  </a:lnTo>
                  <a:lnTo>
                    <a:pt x="0" y="74"/>
                  </a:lnTo>
                  <a:lnTo>
                    <a:pt x="0" y="65"/>
                  </a:lnTo>
                  <a:lnTo>
                    <a:pt x="1" y="58"/>
                  </a:lnTo>
                  <a:lnTo>
                    <a:pt x="12" y="48"/>
                  </a:lnTo>
                  <a:lnTo>
                    <a:pt x="24" y="41"/>
                  </a:lnTo>
                  <a:lnTo>
                    <a:pt x="52" y="31"/>
                  </a:lnTo>
                  <a:lnTo>
                    <a:pt x="94" y="21"/>
                  </a:lnTo>
                  <a:lnTo>
                    <a:pt x="102" y="21"/>
                  </a:lnTo>
                  <a:lnTo>
                    <a:pt x="107" y="21"/>
                  </a:lnTo>
                  <a:lnTo>
                    <a:pt x="109" y="20"/>
                  </a:lnTo>
                  <a:lnTo>
                    <a:pt x="110" y="17"/>
                  </a:lnTo>
                  <a:lnTo>
                    <a:pt x="113" y="18"/>
                  </a:lnTo>
                  <a:lnTo>
                    <a:pt x="118" y="18"/>
                  </a:lnTo>
                  <a:lnTo>
                    <a:pt x="118" y="15"/>
                  </a:lnTo>
                  <a:lnTo>
                    <a:pt x="121" y="12"/>
                  </a:lnTo>
                  <a:lnTo>
                    <a:pt x="126" y="11"/>
                  </a:lnTo>
                  <a:lnTo>
                    <a:pt x="129" y="11"/>
                  </a:lnTo>
                  <a:lnTo>
                    <a:pt x="128" y="8"/>
                  </a:lnTo>
                  <a:lnTo>
                    <a:pt x="134" y="0"/>
                  </a:lnTo>
                  <a:lnTo>
                    <a:pt x="229" y="1"/>
                  </a:lnTo>
                  <a:lnTo>
                    <a:pt x="229" y="11"/>
                  </a:lnTo>
                  <a:lnTo>
                    <a:pt x="229" y="20"/>
                  </a:lnTo>
                  <a:lnTo>
                    <a:pt x="233" y="26"/>
                  </a:lnTo>
                  <a:lnTo>
                    <a:pt x="234" y="33"/>
                  </a:lnTo>
                  <a:lnTo>
                    <a:pt x="236" y="47"/>
                  </a:lnTo>
                  <a:lnTo>
                    <a:pt x="234" y="53"/>
                  </a:lnTo>
                  <a:lnTo>
                    <a:pt x="229" y="61"/>
                  </a:lnTo>
                  <a:lnTo>
                    <a:pt x="227" y="65"/>
                  </a:lnTo>
                  <a:lnTo>
                    <a:pt x="223" y="68"/>
                  </a:lnTo>
                  <a:lnTo>
                    <a:pt x="216" y="70"/>
                  </a:lnTo>
                  <a:lnTo>
                    <a:pt x="206" y="73"/>
                  </a:lnTo>
                  <a:lnTo>
                    <a:pt x="202" y="79"/>
                  </a:lnTo>
                  <a:lnTo>
                    <a:pt x="198" y="82"/>
                  </a:lnTo>
                  <a:lnTo>
                    <a:pt x="190" y="85"/>
                  </a:lnTo>
                  <a:lnTo>
                    <a:pt x="181" y="89"/>
                  </a:lnTo>
                  <a:lnTo>
                    <a:pt x="166" y="90"/>
                  </a:lnTo>
                  <a:lnTo>
                    <a:pt x="153" y="90"/>
                  </a:lnTo>
                  <a:lnTo>
                    <a:pt x="145" y="90"/>
                  </a:lnTo>
                  <a:lnTo>
                    <a:pt x="136" y="89"/>
                  </a:lnTo>
                  <a:lnTo>
                    <a:pt x="129" y="91"/>
                  </a:lnTo>
                  <a:lnTo>
                    <a:pt x="118" y="91"/>
                  </a:lnTo>
                  <a:lnTo>
                    <a:pt x="65" y="97"/>
                  </a:lnTo>
                  <a:lnTo>
                    <a:pt x="53" y="98"/>
                  </a:lnTo>
                  <a:lnTo>
                    <a:pt x="51" y="101"/>
                  </a:lnTo>
                  <a:lnTo>
                    <a:pt x="43" y="102"/>
                  </a:lnTo>
                  <a:lnTo>
                    <a:pt x="48" y="106"/>
                  </a:lnTo>
                  <a:lnTo>
                    <a:pt x="44" y="113"/>
                  </a:lnTo>
                  <a:lnTo>
                    <a:pt x="46" y="129"/>
                  </a:lnTo>
                  <a:lnTo>
                    <a:pt x="46" y="141"/>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8642" name="Freeform 341"/>
            <p:cNvSpPr>
              <a:spLocks/>
            </p:cNvSpPr>
            <p:nvPr/>
          </p:nvSpPr>
          <p:spPr bwMode="auto">
            <a:xfrm>
              <a:off x="1096" y="3260"/>
              <a:ext cx="230" cy="167"/>
            </a:xfrm>
            <a:custGeom>
              <a:avLst/>
              <a:gdLst>
                <a:gd name="T0" fmla="*/ 221 w 230"/>
                <a:gd name="T1" fmla="*/ 9 h 167"/>
                <a:gd name="T2" fmla="*/ 226 w 230"/>
                <a:gd name="T3" fmla="*/ 20 h 167"/>
                <a:gd name="T4" fmla="*/ 221 w 230"/>
                <a:gd name="T5" fmla="*/ 52 h 167"/>
                <a:gd name="T6" fmla="*/ 208 w 230"/>
                <a:gd name="T7" fmla="*/ 52 h 167"/>
                <a:gd name="T8" fmla="*/ 195 w 230"/>
                <a:gd name="T9" fmla="*/ 66 h 167"/>
                <a:gd name="T10" fmla="*/ 161 w 230"/>
                <a:gd name="T11" fmla="*/ 72 h 167"/>
                <a:gd name="T12" fmla="*/ 131 w 230"/>
                <a:gd name="T13" fmla="*/ 72 h 167"/>
                <a:gd name="T14" fmla="*/ 143 w 230"/>
                <a:gd name="T15" fmla="*/ 61 h 167"/>
                <a:gd name="T16" fmla="*/ 128 w 230"/>
                <a:gd name="T17" fmla="*/ 72 h 167"/>
                <a:gd name="T18" fmla="*/ 113 w 230"/>
                <a:gd name="T19" fmla="*/ 76 h 167"/>
                <a:gd name="T20" fmla="*/ 123 w 230"/>
                <a:gd name="T21" fmla="*/ 69 h 167"/>
                <a:gd name="T22" fmla="*/ 107 w 230"/>
                <a:gd name="T23" fmla="*/ 78 h 167"/>
                <a:gd name="T24" fmla="*/ 55 w 230"/>
                <a:gd name="T25" fmla="*/ 83 h 167"/>
                <a:gd name="T26" fmla="*/ 41 w 230"/>
                <a:gd name="T27" fmla="*/ 88 h 167"/>
                <a:gd name="T28" fmla="*/ 28 w 230"/>
                <a:gd name="T29" fmla="*/ 85 h 167"/>
                <a:gd name="T30" fmla="*/ 39 w 230"/>
                <a:gd name="T31" fmla="*/ 89 h 167"/>
                <a:gd name="T32" fmla="*/ 41 w 230"/>
                <a:gd name="T33" fmla="*/ 98 h 167"/>
                <a:gd name="T34" fmla="*/ 27 w 230"/>
                <a:gd name="T35" fmla="*/ 163 h 167"/>
                <a:gd name="T36" fmla="*/ 1 w 230"/>
                <a:gd name="T37" fmla="*/ 163 h 167"/>
                <a:gd name="T38" fmla="*/ 0 w 230"/>
                <a:gd name="T39" fmla="*/ 63 h 167"/>
                <a:gd name="T40" fmla="*/ 6 w 230"/>
                <a:gd name="T41" fmla="*/ 46 h 167"/>
                <a:gd name="T42" fmla="*/ 31 w 230"/>
                <a:gd name="T43" fmla="*/ 31 h 167"/>
                <a:gd name="T44" fmla="*/ 90 w 230"/>
                <a:gd name="T45" fmla="*/ 13 h 167"/>
                <a:gd name="T46" fmla="*/ 107 w 230"/>
                <a:gd name="T47" fmla="*/ 20 h 167"/>
                <a:gd name="T48" fmla="*/ 116 w 230"/>
                <a:gd name="T49" fmla="*/ 21 h 167"/>
                <a:gd name="T50" fmla="*/ 106 w 230"/>
                <a:gd name="T51" fmla="*/ 12 h 167"/>
                <a:gd name="T52" fmla="*/ 112 w 230"/>
                <a:gd name="T53" fmla="*/ 10 h 167"/>
                <a:gd name="T54" fmla="*/ 118 w 230"/>
                <a:gd name="T55" fmla="*/ 16 h 167"/>
                <a:gd name="T56" fmla="*/ 120 w 230"/>
                <a:gd name="T57" fmla="*/ 12 h 167"/>
                <a:gd name="T58" fmla="*/ 117 w 230"/>
                <a:gd name="T59" fmla="*/ 6 h 167"/>
                <a:gd name="T60" fmla="*/ 132 w 230"/>
                <a:gd name="T61" fmla="*/ 10 h 167"/>
                <a:gd name="T62" fmla="*/ 131 w 230"/>
                <a:gd name="T63" fmla="*/ 6 h 167"/>
                <a:gd name="T64" fmla="*/ 128 w 230"/>
                <a:gd name="T65" fmla="*/ 0 h 167"/>
                <a:gd name="T66" fmla="*/ 142 w 230"/>
                <a:gd name="T67" fmla="*/ 4 h 167"/>
                <a:gd name="T68" fmla="*/ 167 w 230"/>
                <a:gd name="T69" fmla="*/ 9 h 167"/>
                <a:gd name="T70" fmla="*/ 174 w 230"/>
                <a:gd name="T71" fmla="*/ 2 h 167"/>
                <a:gd name="T72" fmla="*/ 180 w 230"/>
                <a:gd name="T73" fmla="*/ 10 h 167"/>
                <a:gd name="T74" fmla="*/ 194 w 230"/>
                <a:gd name="T75" fmla="*/ 6 h 167"/>
                <a:gd name="T76" fmla="*/ 198 w 230"/>
                <a:gd name="T77" fmla="*/ 12 h 167"/>
                <a:gd name="T78" fmla="*/ 216 w 230"/>
                <a:gd name="T79" fmla="*/ 10 h 167"/>
                <a:gd name="T80" fmla="*/ 221 w 230"/>
                <a:gd name="T81" fmla="*/ 1 h 16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167"/>
                <a:gd name="T125" fmla="*/ 230 w 230"/>
                <a:gd name="T126" fmla="*/ 167 h 16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167">
                  <a:moveTo>
                    <a:pt x="221" y="1"/>
                  </a:moveTo>
                  <a:lnTo>
                    <a:pt x="221" y="9"/>
                  </a:lnTo>
                  <a:lnTo>
                    <a:pt x="224" y="6"/>
                  </a:lnTo>
                  <a:lnTo>
                    <a:pt x="226" y="20"/>
                  </a:lnTo>
                  <a:lnTo>
                    <a:pt x="229" y="36"/>
                  </a:lnTo>
                  <a:lnTo>
                    <a:pt x="221" y="52"/>
                  </a:lnTo>
                  <a:lnTo>
                    <a:pt x="207" y="58"/>
                  </a:lnTo>
                  <a:lnTo>
                    <a:pt x="208" y="52"/>
                  </a:lnTo>
                  <a:lnTo>
                    <a:pt x="200" y="59"/>
                  </a:lnTo>
                  <a:lnTo>
                    <a:pt x="195" y="66"/>
                  </a:lnTo>
                  <a:lnTo>
                    <a:pt x="180" y="71"/>
                  </a:lnTo>
                  <a:lnTo>
                    <a:pt x="161" y="72"/>
                  </a:lnTo>
                  <a:lnTo>
                    <a:pt x="141" y="73"/>
                  </a:lnTo>
                  <a:lnTo>
                    <a:pt x="131" y="72"/>
                  </a:lnTo>
                  <a:lnTo>
                    <a:pt x="139" y="70"/>
                  </a:lnTo>
                  <a:lnTo>
                    <a:pt x="143" y="61"/>
                  </a:lnTo>
                  <a:lnTo>
                    <a:pt x="136" y="69"/>
                  </a:lnTo>
                  <a:lnTo>
                    <a:pt x="128" y="72"/>
                  </a:lnTo>
                  <a:lnTo>
                    <a:pt x="121" y="78"/>
                  </a:lnTo>
                  <a:lnTo>
                    <a:pt x="113" y="76"/>
                  </a:lnTo>
                  <a:lnTo>
                    <a:pt x="118" y="71"/>
                  </a:lnTo>
                  <a:lnTo>
                    <a:pt x="123" y="69"/>
                  </a:lnTo>
                  <a:lnTo>
                    <a:pt x="115" y="71"/>
                  </a:lnTo>
                  <a:lnTo>
                    <a:pt x="107" y="78"/>
                  </a:lnTo>
                  <a:lnTo>
                    <a:pt x="82" y="79"/>
                  </a:lnTo>
                  <a:lnTo>
                    <a:pt x="55" y="83"/>
                  </a:lnTo>
                  <a:lnTo>
                    <a:pt x="43" y="86"/>
                  </a:lnTo>
                  <a:lnTo>
                    <a:pt x="41" y="88"/>
                  </a:lnTo>
                  <a:lnTo>
                    <a:pt x="37" y="86"/>
                  </a:lnTo>
                  <a:lnTo>
                    <a:pt x="28" y="85"/>
                  </a:lnTo>
                  <a:lnTo>
                    <a:pt x="31" y="87"/>
                  </a:lnTo>
                  <a:lnTo>
                    <a:pt x="39" y="89"/>
                  </a:lnTo>
                  <a:lnTo>
                    <a:pt x="42" y="92"/>
                  </a:lnTo>
                  <a:lnTo>
                    <a:pt x="41" y="98"/>
                  </a:lnTo>
                  <a:lnTo>
                    <a:pt x="41" y="160"/>
                  </a:lnTo>
                  <a:lnTo>
                    <a:pt x="27" y="163"/>
                  </a:lnTo>
                  <a:lnTo>
                    <a:pt x="14" y="166"/>
                  </a:lnTo>
                  <a:lnTo>
                    <a:pt x="1" y="163"/>
                  </a:lnTo>
                  <a:lnTo>
                    <a:pt x="1" y="80"/>
                  </a:lnTo>
                  <a:lnTo>
                    <a:pt x="0" y="63"/>
                  </a:lnTo>
                  <a:lnTo>
                    <a:pt x="0" y="52"/>
                  </a:lnTo>
                  <a:lnTo>
                    <a:pt x="6" y="46"/>
                  </a:lnTo>
                  <a:lnTo>
                    <a:pt x="11" y="37"/>
                  </a:lnTo>
                  <a:lnTo>
                    <a:pt x="31" y="31"/>
                  </a:lnTo>
                  <a:lnTo>
                    <a:pt x="55" y="22"/>
                  </a:lnTo>
                  <a:lnTo>
                    <a:pt x="90" y="13"/>
                  </a:lnTo>
                  <a:lnTo>
                    <a:pt x="102" y="12"/>
                  </a:lnTo>
                  <a:lnTo>
                    <a:pt x="107" y="20"/>
                  </a:lnTo>
                  <a:lnTo>
                    <a:pt x="124" y="30"/>
                  </a:lnTo>
                  <a:lnTo>
                    <a:pt x="116" y="21"/>
                  </a:lnTo>
                  <a:lnTo>
                    <a:pt x="109" y="18"/>
                  </a:lnTo>
                  <a:lnTo>
                    <a:pt x="106" y="12"/>
                  </a:lnTo>
                  <a:lnTo>
                    <a:pt x="107" y="10"/>
                  </a:lnTo>
                  <a:lnTo>
                    <a:pt x="112" y="10"/>
                  </a:lnTo>
                  <a:lnTo>
                    <a:pt x="115" y="12"/>
                  </a:lnTo>
                  <a:lnTo>
                    <a:pt x="118" y="16"/>
                  </a:lnTo>
                  <a:lnTo>
                    <a:pt x="125" y="19"/>
                  </a:lnTo>
                  <a:lnTo>
                    <a:pt x="120" y="12"/>
                  </a:lnTo>
                  <a:lnTo>
                    <a:pt x="116" y="9"/>
                  </a:lnTo>
                  <a:lnTo>
                    <a:pt x="117" y="6"/>
                  </a:lnTo>
                  <a:lnTo>
                    <a:pt x="123" y="3"/>
                  </a:lnTo>
                  <a:lnTo>
                    <a:pt x="132" y="10"/>
                  </a:lnTo>
                  <a:lnTo>
                    <a:pt x="139" y="14"/>
                  </a:lnTo>
                  <a:lnTo>
                    <a:pt x="131" y="6"/>
                  </a:lnTo>
                  <a:lnTo>
                    <a:pt x="128" y="1"/>
                  </a:lnTo>
                  <a:lnTo>
                    <a:pt x="128" y="0"/>
                  </a:lnTo>
                  <a:lnTo>
                    <a:pt x="135" y="0"/>
                  </a:lnTo>
                  <a:lnTo>
                    <a:pt x="142" y="4"/>
                  </a:lnTo>
                  <a:lnTo>
                    <a:pt x="147" y="8"/>
                  </a:lnTo>
                  <a:lnTo>
                    <a:pt x="167" y="9"/>
                  </a:lnTo>
                  <a:lnTo>
                    <a:pt x="166" y="4"/>
                  </a:lnTo>
                  <a:lnTo>
                    <a:pt x="174" y="2"/>
                  </a:lnTo>
                  <a:lnTo>
                    <a:pt x="174" y="9"/>
                  </a:lnTo>
                  <a:lnTo>
                    <a:pt x="180" y="10"/>
                  </a:lnTo>
                  <a:lnTo>
                    <a:pt x="195" y="12"/>
                  </a:lnTo>
                  <a:lnTo>
                    <a:pt x="194" y="6"/>
                  </a:lnTo>
                  <a:lnTo>
                    <a:pt x="198" y="6"/>
                  </a:lnTo>
                  <a:lnTo>
                    <a:pt x="198" y="12"/>
                  </a:lnTo>
                  <a:lnTo>
                    <a:pt x="207" y="12"/>
                  </a:lnTo>
                  <a:lnTo>
                    <a:pt x="216" y="10"/>
                  </a:lnTo>
                  <a:lnTo>
                    <a:pt x="216" y="4"/>
                  </a:lnTo>
                  <a:lnTo>
                    <a:pt x="221" y="1"/>
                  </a:lnTo>
                </a:path>
              </a:pathLst>
            </a:custGeom>
            <a:solidFill>
              <a:srgbClr val="808080"/>
            </a:solidFill>
            <a:ln w="9525" cap="rnd">
              <a:noFill/>
              <a:round/>
              <a:headEnd type="none" w="sm" len="sm"/>
              <a:tailEnd type="none" w="sm" len="sm"/>
            </a:ln>
          </p:spPr>
          <p:txBody>
            <a:bodyPr/>
            <a:lstStyle/>
            <a:p>
              <a:endParaRPr lang="es-ES"/>
            </a:p>
          </p:txBody>
        </p:sp>
        <p:sp>
          <p:nvSpPr>
            <p:cNvPr id="108643" name="Freeform 342"/>
            <p:cNvSpPr>
              <a:spLocks/>
            </p:cNvSpPr>
            <p:nvPr/>
          </p:nvSpPr>
          <p:spPr bwMode="auto">
            <a:xfrm>
              <a:off x="1123" y="3313"/>
              <a:ext cx="94" cy="26"/>
            </a:xfrm>
            <a:custGeom>
              <a:avLst/>
              <a:gdLst>
                <a:gd name="T0" fmla="*/ 93 w 94"/>
                <a:gd name="T1" fmla="*/ 0 h 26"/>
                <a:gd name="T2" fmla="*/ 67 w 94"/>
                <a:gd name="T3" fmla="*/ 0 h 26"/>
                <a:gd name="T4" fmla="*/ 43 w 94"/>
                <a:gd name="T5" fmla="*/ 7 h 26"/>
                <a:gd name="T6" fmla="*/ 26 w 94"/>
                <a:gd name="T7" fmla="*/ 8 h 26"/>
                <a:gd name="T8" fmla="*/ 11 w 94"/>
                <a:gd name="T9" fmla="*/ 11 h 26"/>
                <a:gd name="T10" fmla="*/ 6 w 94"/>
                <a:gd name="T11" fmla="*/ 19 h 26"/>
                <a:gd name="T12" fmla="*/ 0 w 94"/>
                <a:gd name="T13" fmla="*/ 25 h 26"/>
                <a:gd name="T14" fmla="*/ 6 w 94"/>
                <a:gd name="T15" fmla="*/ 22 h 26"/>
                <a:gd name="T16" fmla="*/ 12 w 94"/>
                <a:gd name="T17" fmla="*/ 12 h 26"/>
                <a:gd name="T18" fmla="*/ 32 w 94"/>
                <a:gd name="T19" fmla="*/ 9 h 26"/>
                <a:gd name="T20" fmla="*/ 43 w 94"/>
                <a:gd name="T21" fmla="*/ 9 h 26"/>
                <a:gd name="T22" fmla="*/ 53 w 94"/>
                <a:gd name="T23" fmla="*/ 7 h 26"/>
                <a:gd name="T24" fmla="*/ 70 w 94"/>
                <a:gd name="T25" fmla="*/ 2 h 26"/>
                <a:gd name="T26" fmla="*/ 93 w 94"/>
                <a:gd name="T27" fmla="*/ 0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4"/>
                <a:gd name="T43" fmla="*/ 0 h 26"/>
                <a:gd name="T44" fmla="*/ 94 w 94"/>
                <a:gd name="T45" fmla="*/ 26 h 2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4" h="26">
                  <a:moveTo>
                    <a:pt x="93" y="0"/>
                  </a:moveTo>
                  <a:lnTo>
                    <a:pt x="67" y="0"/>
                  </a:lnTo>
                  <a:lnTo>
                    <a:pt x="43" y="7"/>
                  </a:lnTo>
                  <a:lnTo>
                    <a:pt x="26" y="8"/>
                  </a:lnTo>
                  <a:lnTo>
                    <a:pt x="11" y="11"/>
                  </a:lnTo>
                  <a:lnTo>
                    <a:pt x="6" y="19"/>
                  </a:lnTo>
                  <a:lnTo>
                    <a:pt x="0" y="25"/>
                  </a:lnTo>
                  <a:lnTo>
                    <a:pt x="6" y="22"/>
                  </a:lnTo>
                  <a:lnTo>
                    <a:pt x="12" y="12"/>
                  </a:lnTo>
                  <a:lnTo>
                    <a:pt x="32" y="9"/>
                  </a:lnTo>
                  <a:lnTo>
                    <a:pt x="43" y="9"/>
                  </a:lnTo>
                  <a:lnTo>
                    <a:pt x="53" y="7"/>
                  </a:lnTo>
                  <a:lnTo>
                    <a:pt x="70" y="2"/>
                  </a:lnTo>
                  <a:lnTo>
                    <a:pt x="93" y="0"/>
                  </a:lnTo>
                </a:path>
              </a:pathLst>
            </a:custGeom>
            <a:solidFill>
              <a:srgbClr val="606060"/>
            </a:solidFill>
            <a:ln w="9525" cap="rnd">
              <a:noFill/>
              <a:round/>
              <a:headEnd type="none" w="sm" len="sm"/>
              <a:tailEnd type="none" w="sm" len="sm"/>
            </a:ln>
          </p:spPr>
          <p:txBody>
            <a:bodyPr/>
            <a:lstStyle/>
            <a:p>
              <a:endParaRPr lang="es-ES"/>
            </a:p>
          </p:txBody>
        </p:sp>
        <p:sp>
          <p:nvSpPr>
            <p:cNvPr id="108644" name="Freeform 343"/>
            <p:cNvSpPr>
              <a:spLocks/>
            </p:cNvSpPr>
            <p:nvPr/>
          </p:nvSpPr>
          <p:spPr bwMode="auto">
            <a:xfrm>
              <a:off x="1266" y="3290"/>
              <a:ext cx="29" cy="28"/>
            </a:xfrm>
            <a:custGeom>
              <a:avLst/>
              <a:gdLst>
                <a:gd name="T0" fmla="*/ 28 w 29"/>
                <a:gd name="T1" fmla="*/ 0 h 28"/>
                <a:gd name="T2" fmla="*/ 13 w 29"/>
                <a:gd name="T3" fmla="*/ 27 h 28"/>
                <a:gd name="T4" fmla="*/ 0 w 29"/>
                <a:gd name="T5" fmla="*/ 11 h 28"/>
                <a:gd name="T6" fmla="*/ 28 w 29"/>
                <a:gd name="T7" fmla="*/ 0 h 28"/>
                <a:gd name="T8" fmla="*/ 0 60000 65536"/>
                <a:gd name="T9" fmla="*/ 0 60000 65536"/>
                <a:gd name="T10" fmla="*/ 0 60000 65536"/>
                <a:gd name="T11" fmla="*/ 0 60000 65536"/>
                <a:gd name="T12" fmla="*/ 0 w 29"/>
                <a:gd name="T13" fmla="*/ 0 h 28"/>
                <a:gd name="T14" fmla="*/ 29 w 29"/>
                <a:gd name="T15" fmla="*/ 28 h 28"/>
              </a:gdLst>
              <a:ahLst/>
              <a:cxnLst>
                <a:cxn ang="T8">
                  <a:pos x="T0" y="T1"/>
                </a:cxn>
                <a:cxn ang="T9">
                  <a:pos x="T2" y="T3"/>
                </a:cxn>
                <a:cxn ang="T10">
                  <a:pos x="T4" y="T5"/>
                </a:cxn>
                <a:cxn ang="T11">
                  <a:pos x="T6" y="T7"/>
                </a:cxn>
              </a:cxnLst>
              <a:rect l="T12" t="T13" r="T14" b="T15"/>
              <a:pathLst>
                <a:path w="29" h="28">
                  <a:moveTo>
                    <a:pt x="28" y="0"/>
                  </a:moveTo>
                  <a:lnTo>
                    <a:pt x="13" y="27"/>
                  </a:lnTo>
                  <a:lnTo>
                    <a:pt x="0" y="11"/>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108645" name="Freeform 344"/>
            <p:cNvSpPr>
              <a:spLocks/>
            </p:cNvSpPr>
            <p:nvPr/>
          </p:nvSpPr>
          <p:spPr bwMode="auto">
            <a:xfrm>
              <a:off x="1305" y="3280"/>
              <a:ext cx="29" cy="27"/>
            </a:xfrm>
            <a:custGeom>
              <a:avLst/>
              <a:gdLst>
                <a:gd name="T0" fmla="*/ 28 w 29"/>
                <a:gd name="T1" fmla="*/ 0 h 27"/>
                <a:gd name="T2" fmla="*/ 20 w 29"/>
                <a:gd name="T3" fmla="*/ 16 h 27"/>
                <a:gd name="T4" fmla="*/ 0 w 29"/>
                <a:gd name="T5" fmla="*/ 26 h 27"/>
                <a:gd name="T6" fmla="*/ 20 w 29"/>
                <a:gd name="T7" fmla="*/ 26 h 27"/>
                <a:gd name="T8" fmla="*/ 28 w 29"/>
                <a:gd name="T9" fmla="*/ 0 h 27"/>
                <a:gd name="T10" fmla="*/ 0 60000 65536"/>
                <a:gd name="T11" fmla="*/ 0 60000 65536"/>
                <a:gd name="T12" fmla="*/ 0 60000 65536"/>
                <a:gd name="T13" fmla="*/ 0 60000 65536"/>
                <a:gd name="T14" fmla="*/ 0 60000 65536"/>
                <a:gd name="T15" fmla="*/ 0 w 29"/>
                <a:gd name="T16" fmla="*/ 0 h 27"/>
                <a:gd name="T17" fmla="*/ 29 w 29"/>
                <a:gd name="T18" fmla="*/ 27 h 27"/>
              </a:gdLst>
              <a:ahLst/>
              <a:cxnLst>
                <a:cxn ang="T10">
                  <a:pos x="T0" y="T1"/>
                </a:cxn>
                <a:cxn ang="T11">
                  <a:pos x="T2" y="T3"/>
                </a:cxn>
                <a:cxn ang="T12">
                  <a:pos x="T4" y="T5"/>
                </a:cxn>
                <a:cxn ang="T13">
                  <a:pos x="T6" y="T7"/>
                </a:cxn>
                <a:cxn ang="T14">
                  <a:pos x="T8" y="T9"/>
                </a:cxn>
              </a:cxnLst>
              <a:rect l="T15" t="T16" r="T17" b="T18"/>
              <a:pathLst>
                <a:path w="29" h="27">
                  <a:moveTo>
                    <a:pt x="28" y="0"/>
                  </a:moveTo>
                  <a:lnTo>
                    <a:pt x="20" y="16"/>
                  </a:lnTo>
                  <a:lnTo>
                    <a:pt x="0" y="26"/>
                  </a:lnTo>
                  <a:lnTo>
                    <a:pt x="20" y="26"/>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108646" name="Freeform 345"/>
            <p:cNvSpPr>
              <a:spLocks/>
            </p:cNvSpPr>
            <p:nvPr/>
          </p:nvSpPr>
          <p:spPr bwMode="auto">
            <a:xfrm>
              <a:off x="1218" y="3274"/>
              <a:ext cx="28" cy="28"/>
            </a:xfrm>
            <a:custGeom>
              <a:avLst/>
              <a:gdLst>
                <a:gd name="T0" fmla="*/ 27 w 28"/>
                <a:gd name="T1" fmla="*/ 0 h 28"/>
                <a:gd name="T2" fmla="*/ 14 w 28"/>
                <a:gd name="T3" fmla="*/ 2 h 28"/>
                <a:gd name="T4" fmla="*/ 11 w 28"/>
                <a:gd name="T5" fmla="*/ 7 h 28"/>
                <a:gd name="T6" fmla="*/ 11 w 28"/>
                <a:gd name="T7" fmla="*/ 15 h 28"/>
                <a:gd name="T8" fmla="*/ 10 w 28"/>
                <a:gd name="T9" fmla="*/ 21 h 28"/>
                <a:gd name="T10" fmla="*/ 0 w 28"/>
                <a:gd name="T11" fmla="*/ 27 h 28"/>
                <a:gd name="T12" fmla="*/ 13 w 28"/>
                <a:gd name="T13" fmla="*/ 24 h 28"/>
                <a:gd name="T14" fmla="*/ 16 w 28"/>
                <a:gd name="T15" fmla="*/ 9 h 28"/>
                <a:gd name="T16" fmla="*/ 27 w 28"/>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8"/>
                <a:gd name="T29" fmla="*/ 28 w 28"/>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8">
                  <a:moveTo>
                    <a:pt x="27" y="0"/>
                  </a:moveTo>
                  <a:lnTo>
                    <a:pt x="14" y="2"/>
                  </a:lnTo>
                  <a:lnTo>
                    <a:pt x="11" y="7"/>
                  </a:lnTo>
                  <a:lnTo>
                    <a:pt x="11" y="15"/>
                  </a:lnTo>
                  <a:lnTo>
                    <a:pt x="10" y="21"/>
                  </a:lnTo>
                  <a:lnTo>
                    <a:pt x="0" y="27"/>
                  </a:lnTo>
                  <a:lnTo>
                    <a:pt x="13" y="24"/>
                  </a:lnTo>
                  <a:lnTo>
                    <a:pt x="16" y="9"/>
                  </a:lnTo>
                  <a:lnTo>
                    <a:pt x="27" y="0"/>
                  </a:lnTo>
                </a:path>
              </a:pathLst>
            </a:custGeom>
            <a:solidFill>
              <a:srgbClr val="606060"/>
            </a:solidFill>
            <a:ln w="9525" cap="rnd">
              <a:noFill/>
              <a:round/>
              <a:headEnd type="none" w="sm" len="sm"/>
              <a:tailEnd type="none" w="sm" len="sm"/>
            </a:ln>
          </p:spPr>
          <p:txBody>
            <a:bodyPr/>
            <a:lstStyle/>
            <a:p>
              <a:endParaRPr lang="es-ES"/>
            </a:p>
          </p:txBody>
        </p:sp>
        <p:sp>
          <p:nvSpPr>
            <p:cNvPr id="108647" name="Freeform 346"/>
            <p:cNvSpPr>
              <a:spLocks/>
            </p:cNvSpPr>
            <p:nvPr/>
          </p:nvSpPr>
          <p:spPr bwMode="auto">
            <a:xfrm>
              <a:off x="1238" y="3092"/>
              <a:ext cx="27" cy="41"/>
            </a:xfrm>
            <a:custGeom>
              <a:avLst/>
              <a:gdLst>
                <a:gd name="T0" fmla="*/ 20 w 27"/>
                <a:gd name="T1" fmla="*/ 0 h 41"/>
                <a:gd name="T2" fmla="*/ 13 w 27"/>
                <a:gd name="T3" fmla="*/ 3 h 41"/>
                <a:gd name="T4" fmla="*/ 13 w 27"/>
                <a:gd name="T5" fmla="*/ 11 h 41"/>
                <a:gd name="T6" fmla="*/ 2 w 27"/>
                <a:gd name="T7" fmla="*/ 18 h 41"/>
                <a:gd name="T8" fmla="*/ 0 w 27"/>
                <a:gd name="T9" fmla="*/ 25 h 41"/>
                <a:gd name="T10" fmla="*/ 0 w 27"/>
                <a:gd name="T11" fmla="*/ 33 h 41"/>
                <a:gd name="T12" fmla="*/ 0 w 27"/>
                <a:gd name="T13" fmla="*/ 40 h 41"/>
                <a:gd name="T14" fmla="*/ 26 w 27"/>
                <a:gd name="T15" fmla="*/ 16 h 41"/>
                <a:gd name="T16" fmla="*/ 20 w 27"/>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41"/>
                <a:gd name="T29" fmla="*/ 27 w 27"/>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41">
                  <a:moveTo>
                    <a:pt x="20" y="0"/>
                  </a:moveTo>
                  <a:lnTo>
                    <a:pt x="13" y="3"/>
                  </a:lnTo>
                  <a:lnTo>
                    <a:pt x="13" y="11"/>
                  </a:lnTo>
                  <a:lnTo>
                    <a:pt x="2" y="18"/>
                  </a:lnTo>
                  <a:lnTo>
                    <a:pt x="0" y="25"/>
                  </a:lnTo>
                  <a:lnTo>
                    <a:pt x="0" y="33"/>
                  </a:lnTo>
                  <a:lnTo>
                    <a:pt x="0" y="40"/>
                  </a:lnTo>
                  <a:lnTo>
                    <a:pt x="26" y="16"/>
                  </a:lnTo>
                  <a:lnTo>
                    <a:pt x="20" y="0"/>
                  </a:lnTo>
                </a:path>
              </a:pathLst>
            </a:custGeom>
            <a:solidFill>
              <a:srgbClr val="400000"/>
            </a:solidFill>
            <a:ln w="12700" cap="rnd">
              <a:solidFill>
                <a:srgbClr val="000000"/>
              </a:solidFill>
              <a:round/>
              <a:headEnd type="none" w="sm" len="sm"/>
              <a:tailEnd type="none" w="sm" len="sm"/>
            </a:ln>
          </p:spPr>
          <p:txBody>
            <a:bodyPr/>
            <a:lstStyle/>
            <a:p>
              <a:endParaRPr lang="es-ES"/>
            </a:p>
          </p:txBody>
        </p:sp>
        <p:sp>
          <p:nvSpPr>
            <p:cNvPr id="108648" name="Freeform 347"/>
            <p:cNvSpPr>
              <a:spLocks/>
            </p:cNvSpPr>
            <p:nvPr/>
          </p:nvSpPr>
          <p:spPr bwMode="auto">
            <a:xfrm>
              <a:off x="1252" y="3068"/>
              <a:ext cx="49" cy="32"/>
            </a:xfrm>
            <a:custGeom>
              <a:avLst/>
              <a:gdLst>
                <a:gd name="T0" fmla="*/ 45 w 49"/>
                <a:gd name="T1" fmla="*/ 0 h 32"/>
                <a:gd name="T2" fmla="*/ 37 w 49"/>
                <a:gd name="T3" fmla="*/ 0 h 32"/>
                <a:gd name="T4" fmla="*/ 27 w 49"/>
                <a:gd name="T5" fmla="*/ 4 h 32"/>
                <a:gd name="T6" fmla="*/ 14 w 49"/>
                <a:gd name="T7" fmla="*/ 8 h 32"/>
                <a:gd name="T8" fmla="*/ 8 w 49"/>
                <a:gd name="T9" fmla="*/ 14 h 32"/>
                <a:gd name="T10" fmla="*/ 0 w 49"/>
                <a:gd name="T11" fmla="*/ 19 h 32"/>
                <a:gd name="T12" fmla="*/ 0 w 49"/>
                <a:gd name="T13" fmla="*/ 22 h 32"/>
                <a:gd name="T14" fmla="*/ 0 w 49"/>
                <a:gd name="T15" fmla="*/ 31 h 32"/>
                <a:gd name="T16" fmla="*/ 48 w 49"/>
                <a:gd name="T17" fmla="*/ 5 h 32"/>
                <a:gd name="T18" fmla="*/ 45 w 49"/>
                <a:gd name="T19" fmla="*/ 0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32"/>
                <a:gd name="T32" fmla="*/ 49 w 49"/>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32">
                  <a:moveTo>
                    <a:pt x="45" y="0"/>
                  </a:moveTo>
                  <a:lnTo>
                    <a:pt x="37" y="0"/>
                  </a:lnTo>
                  <a:lnTo>
                    <a:pt x="27" y="4"/>
                  </a:lnTo>
                  <a:lnTo>
                    <a:pt x="14" y="8"/>
                  </a:lnTo>
                  <a:lnTo>
                    <a:pt x="8" y="14"/>
                  </a:lnTo>
                  <a:lnTo>
                    <a:pt x="0" y="19"/>
                  </a:lnTo>
                  <a:lnTo>
                    <a:pt x="0" y="22"/>
                  </a:lnTo>
                  <a:lnTo>
                    <a:pt x="0" y="31"/>
                  </a:lnTo>
                  <a:lnTo>
                    <a:pt x="48" y="5"/>
                  </a:lnTo>
                  <a:lnTo>
                    <a:pt x="45"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8649" name="Freeform 348"/>
            <p:cNvSpPr>
              <a:spLocks/>
            </p:cNvSpPr>
            <p:nvPr/>
          </p:nvSpPr>
          <p:spPr bwMode="auto">
            <a:xfrm>
              <a:off x="1258" y="3070"/>
              <a:ext cx="43" cy="28"/>
            </a:xfrm>
            <a:custGeom>
              <a:avLst/>
              <a:gdLst>
                <a:gd name="T0" fmla="*/ 0 w 43"/>
                <a:gd name="T1" fmla="*/ 27 h 28"/>
                <a:gd name="T2" fmla="*/ 0 w 43"/>
                <a:gd name="T3" fmla="*/ 18 h 28"/>
                <a:gd name="T4" fmla="*/ 0 w 43"/>
                <a:gd name="T5" fmla="*/ 15 h 28"/>
                <a:gd name="T6" fmla="*/ 9 w 43"/>
                <a:gd name="T7" fmla="*/ 10 h 28"/>
                <a:gd name="T8" fmla="*/ 18 w 43"/>
                <a:gd name="T9" fmla="*/ 4 h 28"/>
                <a:gd name="T10" fmla="*/ 29 w 43"/>
                <a:gd name="T11" fmla="*/ 0 h 28"/>
                <a:gd name="T12" fmla="*/ 37 w 43"/>
                <a:gd name="T13" fmla="*/ 0 h 28"/>
                <a:gd name="T14" fmla="*/ 42 w 43"/>
                <a:gd name="T15" fmla="*/ 9 h 28"/>
                <a:gd name="T16" fmla="*/ 8 w 43"/>
                <a:gd name="T17" fmla="*/ 21 h 28"/>
                <a:gd name="T18" fmla="*/ 0 w 43"/>
                <a:gd name="T19" fmla="*/ 27 h 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
                <a:gd name="T31" fmla="*/ 0 h 28"/>
                <a:gd name="T32" fmla="*/ 43 w 43"/>
                <a:gd name="T33" fmla="*/ 28 h 2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 h="28">
                  <a:moveTo>
                    <a:pt x="0" y="27"/>
                  </a:moveTo>
                  <a:lnTo>
                    <a:pt x="0" y="18"/>
                  </a:lnTo>
                  <a:lnTo>
                    <a:pt x="0" y="15"/>
                  </a:lnTo>
                  <a:lnTo>
                    <a:pt x="9" y="10"/>
                  </a:lnTo>
                  <a:lnTo>
                    <a:pt x="18" y="4"/>
                  </a:lnTo>
                  <a:lnTo>
                    <a:pt x="29" y="0"/>
                  </a:lnTo>
                  <a:lnTo>
                    <a:pt x="37" y="0"/>
                  </a:lnTo>
                  <a:lnTo>
                    <a:pt x="42" y="9"/>
                  </a:lnTo>
                  <a:lnTo>
                    <a:pt x="8" y="21"/>
                  </a:lnTo>
                  <a:lnTo>
                    <a:pt x="0" y="27"/>
                  </a:lnTo>
                </a:path>
              </a:pathLst>
            </a:custGeom>
            <a:solidFill>
              <a:srgbClr val="E0E0E0"/>
            </a:solidFill>
            <a:ln w="9525" cap="rnd">
              <a:noFill/>
              <a:round/>
              <a:headEnd type="none" w="sm" len="sm"/>
              <a:tailEnd type="none" w="sm" len="sm"/>
            </a:ln>
          </p:spPr>
          <p:txBody>
            <a:bodyPr/>
            <a:lstStyle/>
            <a:p>
              <a:endParaRPr lang="es-ES"/>
            </a:p>
          </p:txBody>
        </p:sp>
        <p:sp>
          <p:nvSpPr>
            <p:cNvPr id="108650" name="Freeform 349"/>
            <p:cNvSpPr>
              <a:spLocks/>
            </p:cNvSpPr>
            <p:nvPr/>
          </p:nvSpPr>
          <p:spPr bwMode="auto">
            <a:xfrm>
              <a:off x="1258" y="3080"/>
              <a:ext cx="43" cy="26"/>
            </a:xfrm>
            <a:custGeom>
              <a:avLst/>
              <a:gdLst>
                <a:gd name="T0" fmla="*/ 42 w 43"/>
                <a:gd name="T1" fmla="*/ 0 h 26"/>
                <a:gd name="T2" fmla="*/ 27 w 43"/>
                <a:gd name="T3" fmla="*/ 6 h 26"/>
                <a:gd name="T4" fmla="*/ 14 w 43"/>
                <a:gd name="T5" fmla="*/ 15 h 26"/>
                <a:gd name="T6" fmla="*/ 5 w 43"/>
                <a:gd name="T7" fmla="*/ 21 h 26"/>
                <a:gd name="T8" fmla="*/ 0 w 43"/>
                <a:gd name="T9" fmla="*/ 25 h 26"/>
                <a:gd name="T10" fmla="*/ 10 w 43"/>
                <a:gd name="T11" fmla="*/ 20 h 26"/>
                <a:gd name="T12" fmla="*/ 20 w 43"/>
                <a:gd name="T13" fmla="*/ 14 h 26"/>
                <a:gd name="T14" fmla="*/ 31 w 43"/>
                <a:gd name="T15" fmla="*/ 7 h 26"/>
                <a:gd name="T16" fmla="*/ 42 w 43"/>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26"/>
                <a:gd name="T29" fmla="*/ 43 w 43"/>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26">
                  <a:moveTo>
                    <a:pt x="42" y="0"/>
                  </a:moveTo>
                  <a:lnTo>
                    <a:pt x="27" y="6"/>
                  </a:lnTo>
                  <a:lnTo>
                    <a:pt x="14" y="15"/>
                  </a:lnTo>
                  <a:lnTo>
                    <a:pt x="5" y="21"/>
                  </a:lnTo>
                  <a:lnTo>
                    <a:pt x="0" y="25"/>
                  </a:lnTo>
                  <a:lnTo>
                    <a:pt x="10" y="20"/>
                  </a:lnTo>
                  <a:lnTo>
                    <a:pt x="20" y="14"/>
                  </a:lnTo>
                  <a:lnTo>
                    <a:pt x="31" y="7"/>
                  </a:lnTo>
                  <a:lnTo>
                    <a:pt x="42" y="0"/>
                  </a:lnTo>
                </a:path>
              </a:pathLst>
            </a:custGeom>
            <a:solidFill>
              <a:srgbClr val="606060"/>
            </a:solidFill>
            <a:ln w="9525" cap="rnd">
              <a:noFill/>
              <a:round/>
              <a:headEnd type="none" w="sm" len="sm"/>
              <a:tailEnd type="none" w="sm" len="sm"/>
            </a:ln>
          </p:spPr>
          <p:txBody>
            <a:bodyPr/>
            <a:lstStyle/>
            <a:p>
              <a:endParaRPr lang="es-ES"/>
            </a:p>
          </p:txBody>
        </p:sp>
        <p:sp>
          <p:nvSpPr>
            <p:cNvPr id="108651" name="Freeform 350"/>
            <p:cNvSpPr>
              <a:spLocks/>
            </p:cNvSpPr>
            <p:nvPr/>
          </p:nvSpPr>
          <p:spPr bwMode="auto">
            <a:xfrm>
              <a:off x="1204" y="3071"/>
              <a:ext cx="136" cy="263"/>
            </a:xfrm>
            <a:custGeom>
              <a:avLst/>
              <a:gdLst>
                <a:gd name="T0" fmla="*/ 100 w 136"/>
                <a:gd name="T1" fmla="*/ 6 h 263"/>
                <a:gd name="T2" fmla="*/ 96 w 136"/>
                <a:gd name="T3" fmla="*/ 0 h 263"/>
                <a:gd name="T4" fmla="*/ 88 w 136"/>
                <a:gd name="T5" fmla="*/ 3 h 263"/>
                <a:gd name="T6" fmla="*/ 78 w 136"/>
                <a:gd name="T7" fmla="*/ 8 h 263"/>
                <a:gd name="T8" fmla="*/ 67 w 136"/>
                <a:gd name="T9" fmla="*/ 12 h 263"/>
                <a:gd name="T10" fmla="*/ 58 w 136"/>
                <a:gd name="T11" fmla="*/ 17 h 263"/>
                <a:gd name="T12" fmla="*/ 51 w 136"/>
                <a:gd name="T13" fmla="*/ 21 h 263"/>
                <a:gd name="T14" fmla="*/ 48 w 136"/>
                <a:gd name="T15" fmla="*/ 27 h 263"/>
                <a:gd name="T16" fmla="*/ 45 w 136"/>
                <a:gd name="T17" fmla="*/ 32 h 263"/>
                <a:gd name="T18" fmla="*/ 42 w 136"/>
                <a:gd name="T19" fmla="*/ 38 h 263"/>
                <a:gd name="T20" fmla="*/ 40 w 136"/>
                <a:gd name="T21" fmla="*/ 48 h 263"/>
                <a:gd name="T22" fmla="*/ 29 w 136"/>
                <a:gd name="T23" fmla="*/ 68 h 263"/>
                <a:gd name="T24" fmla="*/ 21 w 136"/>
                <a:gd name="T25" fmla="*/ 107 h 263"/>
                <a:gd name="T26" fmla="*/ 20 w 136"/>
                <a:gd name="T27" fmla="*/ 138 h 263"/>
                <a:gd name="T28" fmla="*/ 16 w 136"/>
                <a:gd name="T29" fmla="*/ 160 h 263"/>
                <a:gd name="T30" fmla="*/ 14 w 136"/>
                <a:gd name="T31" fmla="*/ 178 h 263"/>
                <a:gd name="T32" fmla="*/ 13 w 136"/>
                <a:gd name="T33" fmla="*/ 191 h 263"/>
                <a:gd name="T34" fmla="*/ 9 w 136"/>
                <a:gd name="T35" fmla="*/ 205 h 263"/>
                <a:gd name="T36" fmla="*/ 0 w 136"/>
                <a:gd name="T37" fmla="*/ 228 h 263"/>
                <a:gd name="T38" fmla="*/ 8 w 136"/>
                <a:gd name="T39" fmla="*/ 240 h 263"/>
                <a:gd name="T40" fmla="*/ 30 w 136"/>
                <a:gd name="T41" fmla="*/ 252 h 263"/>
                <a:gd name="T42" fmla="*/ 64 w 136"/>
                <a:gd name="T43" fmla="*/ 262 h 263"/>
                <a:gd name="T44" fmla="*/ 88 w 136"/>
                <a:gd name="T45" fmla="*/ 258 h 263"/>
                <a:gd name="T46" fmla="*/ 104 w 136"/>
                <a:gd name="T47" fmla="*/ 250 h 263"/>
                <a:gd name="T48" fmla="*/ 107 w 136"/>
                <a:gd name="T49" fmla="*/ 210 h 263"/>
                <a:gd name="T50" fmla="*/ 110 w 136"/>
                <a:gd name="T51" fmla="*/ 244 h 263"/>
                <a:gd name="T52" fmla="*/ 126 w 136"/>
                <a:gd name="T53" fmla="*/ 235 h 263"/>
                <a:gd name="T54" fmla="*/ 130 w 136"/>
                <a:gd name="T55" fmla="*/ 216 h 263"/>
                <a:gd name="T56" fmla="*/ 120 w 136"/>
                <a:gd name="T57" fmla="*/ 177 h 263"/>
                <a:gd name="T58" fmla="*/ 120 w 136"/>
                <a:gd name="T59" fmla="*/ 165 h 263"/>
                <a:gd name="T60" fmla="*/ 122 w 136"/>
                <a:gd name="T61" fmla="*/ 153 h 263"/>
                <a:gd name="T62" fmla="*/ 124 w 136"/>
                <a:gd name="T63" fmla="*/ 135 h 263"/>
                <a:gd name="T64" fmla="*/ 128 w 136"/>
                <a:gd name="T65" fmla="*/ 119 h 263"/>
                <a:gd name="T66" fmla="*/ 135 w 136"/>
                <a:gd name="T67" fmla="*/ 95 h 263"/>
                <a:gd name="T68" fmla="*/ 133 w 136"/>
                <a:gd name="T69" fmla="*/ 69 h 263"/>
                <a:gd name="T70" fmla="*/ 135 w 136"/>
                <a:gd name="T71" fmla="*/ 51 h 263"/>
                <a:gd name="T72" fmla="*/ 131 w 136"/>
                <a:gd name="T73" fmla="*/ 34 h 263"/>
                <a:gd name="T74" fmla="*/ 126 w 136"/>
                <a:gd name="T75" fmla="*/ 29 h 263"/>
                <a:gd name="T76" fmla="*/ 120 w 136"/>
                <a:gd name="T77" fmla="*/ 18 h 263"/>
                <a:gd name="T78" fmla="*/ 112 w 136"/>
                <a:gd name="T79" fmla="*/ 12 h 263"/>
                <a:gd name="T80" fmla="*/ 100 w 136"/>
                <a:gd name="T81" fmla="*/ 6 h 2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36"/>
                <a:gd name="T124" fmla="*/ 0 h 263"/>
                <a:gd name="T125" fmla="*/ 136 w 136"/>
                <a:gd name="T126" fmla="*/ 263 h 26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36" h="263">
                  <a:moveTo>
                    <a:pt x="100" y="6"/>
                  </a:moveTo>
                  <a:lnTo>
                    <a:pt x="96" y="0"/>
                  </a:lnTo>
                  <a:lnTo>
                    <a:pt x="88" y="3"/>
                  </a:lnTo>
                  <a:lnTo>
                    <a:pt x="78" y="8"/>
                  </a:lnTo>
                  <a:lnTo>
                    <a:pt x="67" y="12"/>
                  </a:lnTo>
                  <a:lnTo>
                    <a:pt x="58" y="17"/>
                  </a:lnTo>
                  <a:lnTo>
                    <a:pt x="51" y="21"/>
                  </a:lnTo>
                  <a:lnTo>
                    <a:pt x="48" y="27"/>
                  </a:lnTo>
                  <a:lnTo>
                    <a:pt x="45" y="32"/>
                  </a:lnTo>
                  <a:lnTo>
                    <a:pt x="42" y="38"/>
                  </a:lnTo>
                  <a:lnTo>
                    <a:pt x="40" y="48"/>
                  </a:lnTo>
                  <a:lnTo>
                    <a:pt x="29" y="68"/>
                  </a:lnTo>
                  <a:lnTo>
                    <a:pt x="21" y="107"/>
                  </a:lnTo>
                  <a:lnTo>
                    <a:pt x="20" y="138"/>
                  </a:lnTo>
                  <a:lnTo>
                    <a:pt x="16" y="160"/>
                  </a:lnTo>
                  <a:lnTo>
                    <a:pt x="14" y="178"/>
                  </a:lnTo>
                  <a:lnTo>
                    <a:pt x="13" y="191"/>
                  </a:lnTo>
                  <a:lnTo>
                    <a:pt x="9" y="205"/>
                  </a:lnTo>
                  <a:lnTo>
                    <a:pt x="0" y="228"/>
                  </a:lnTo>
                  <a:lnTo>
                    <a:pt x="8" y="240"/>
                  </a:lnTo>
                  <a:lnTo>
                    <a:pt x="30" y="252"/>
                  </a:lnTo>
                  <a:lnTo>
                    <a:pt x="64" y="262"/>
                  </a:lnTo>
                  <a:lnTo>
                    <a:pt x="88" y="258"/>
                  </a:lnTo>
                  <a:lnTo>
                    <a:pt x="104" y="250"/>
                  </a:lnTo>
                  <a:lnTo>
                    <a:pt x="107" y="210"/>
                  </a:lnTo>
                  <a:lnTo>
                    <a:pt x="110" y="244"/>
                  </a:lnTo>
                  <a:lnTo>
                    <a:pt x="126" y="235"/>
                  </a:lnTo>
                  <a:lnTo>
                    <a:pt x="130" y="216"/>
                  </a:lnTo>
                  <a:lnTo>
                    <a:pt x="120" y="177"/>
                  </a:lnTo>
                  <a:lnTo>
                    <a:pt x="120" y="165"/>
                  </a:lnTo>
                  <a:lnTo>
                    <a:pt x="122" y="153"/>
                  </a:lnTo>
                  <a:lnTo>
                    <a:pt x="124" y="135"/>
                  </a:lnTo>
                  <a:lnTo>
                    <a:pt x="128" y="119"/>
                  </a:lnTo>
                  <a:lnTo>
                    <a:pt x="135" y="95"/>
                  </a:lnTo>
                  <a:lnTo>
                    <a:pt x="133" y="69"/>
                  </a:lnTo>
                  <a:lnTo>
                    <a:pt x="135" y="51"/>
                  </a:lnTo>
                  <a:lnTo>
                    <a:pt x="131" y="34"/>
                  </a:lnTo>
                  <a:lnTo>
                    <a:pt x="126" y="29"/>
                  </a:lnTo>
                  <a:lnTo>
                    <a:pt x="120" y="18"/>
                  </a:lnTo>
                  <a:lnTo>
                    <a:pt x="112" y="12"/>
                  </a:lnTo>
                  <a:lnTo>
                    <a:pt x="100"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8652" name="Freeform 351"/>
            <p:cNvSpPr>
              <a:spLocks/>
            </p:cNvSpPr>
            <p:nvPr/>
          </p:nvSpPr>
          <p:spPr bwMode="auto">
            <a:xfrm>
              <a:off x="1208" y="3073"/>
              <a:ext cx="129" cy="254"/>
            </a:xfrm>
            <a:custGeom>
              <a:avLst/>
              <a:gdLst>
                <a:gd name="T0" fmla="*/ 16 w 129"/>
                <a:gd name="T1" fmla="*/ 155 h 254"/>
                <a:gd name="T2" fmla="*/ 19 w 129"/>
                <a:gd name="T3" fmla="*/ 139 h 254"/>
                <a:gd name="T4" fmla="*/ 19 w 129"/>
                <a:gd name="T5" fmla="*/ 131 h 254"/>
                <a:gd name="T6" fmla="*/ 32 w 129"/>
                <a:gd name="T7" fmla="*/ 122 h 254"/>
                <a:gd name="T8" fmla="*/ 48 w 129"/>
                <a:gd name="T9" fmla="*/ 112 h 254"/>
                <a:gd name="T10" fmla="*/ 68 w 129"/>
                <a:gd name="T11" fmla="*/ 90 h 254"/>
                <a:gd name="T12" fmla="*/ 81 w 129"/>
                <a:gd name="T13" fmla="*/ 73 h 254"/>
                <a:gd name="T14" fmla="*/ 104 w 129"/>
                <a:gd name="T15" fmla="*/ 63 h 254"/>
                <a:gd name="T16" fmla="*/ 85 w 129"/>
                <a:gd name="T17" fmla="*/ 67 h 254"/>
                <a:gd name="T18" fmla="*/ 86 w 129"/>
                <a:gd name="T19" fmla="*/ 57 h 254"/>
                <a:gd name="T20" fmla="*/ 82 w 129"/>
                <a:gd name="T21" fmla="*/ 46 h 254"/>
                <a:gd name="T22" fmla="*/ 80 w 129"/>
                <a:gd name="T23" fmla="*/ 41 h 254"/>
                <a:gd name="T24" fmla="*/ 72 w 129"/>
                <a:gd name="T25" fmla="*/ 34 h 254"/>
                <a:gd name="T26" fmla="*/ 65 w 129"/>
                <a:gd name="T27" fmla="*/ 30 h 254"/>
                <a:gd name="T28" fmla="*/ 57 w 129"/>
                <a:gd name="T29" fmla="*/ 30 h 254"/>
                <a:gd name="T30" fmla="*/ 50 w 129"/>
                <a:gd name="T31" fmla="*/ 30 h 254"/>
                <a:gd name="T32" fmla="*/ 41 w 129"/>
                <a:gd name="T33" fmla="*/ 34 h 254"/>
                <a:gd name="T34" fmla="*/ 46 w 129"/>
                <a:gd name="T35" fmla="*/ 27 h 254"/>
                <a:gd name="T36" fmla="*/ 50 w 129"/>
                <a:gd name="T37" fmla="*/ 20 h 254"/>
                <a:gd name="T38" fmla="*/ 58 w 129"/>
                <a:gd name="T39" fmla="*/ 14 h 254"/>
                <a:gd name="T40" fmla="*/ 66 w 129"/>
                <a:gd name="T41" fmla="*/ 9 h 254"/>
                <a:gd name="T42" fmla="*/ 78 w 129"/>
                <a:gd name="T43" fmla="*/ 5 h 254"/>
                <a:gd name="T44" fmla="*/ 88 w 129"/>
                <a:gd name="T45" fmla="*/ 0 h 254"/>
                <a:gd name="T46" fmla="*/ 91 w 129"/>
                <a:gd name="T47" fmla="*/ 0 h 254"/>
                <a:gd name="T48" fmla="*/ 96 w 129"/>
                <a:gd name="T49" fmla="*/ 5 h 254"/>
                <a:gd name="T50" fmla="*/ 105 w 129"/>
                <a:gd name="T51" fmla="*/ 10 h 254"/>
                <a:gd name="T52" fmla="*/ 110 w 129"/>
                <a:gd name="T53" fmla="*/ 16 h 254"/>
                <a:gd name="T54" fmla="*/ 117 w 129"/>
                <a:gd name="T55" fmla="*/ 24 h 254"/>
                <a:gd name="T56" fmla="*/ 123 w 129"/>
                <a:gd name="T57" fmla="*/ 33 h 254"/>
                <a:gd name="T58" fmla="*/ 126 w 129"/>
                <a:gd name="T59" fmla="*/ 43 h 254"/>
                <a:gd name="T60" fmla="*/ 128 w 129"/>
                <a:gd name="T61" fmla="*/ 57 h 254"/>
                <a:gd name="T62" fmla="*/ 126 w 129"/>
                <a:gd name="T63" fmla="*/ 73 h 254"/>
                <a:gd name="T64" fmla="*/ 126 w 129"/>
                <a:gd name="T65" fmla="*/ 90 h 254"/>
                <a:gd name="T66" fmla="*/ 121 w 129"/>
                <a:gd name="T67" fmla="*/ 111 h 254"/>
                <a:gd name="T68" fmla="*/ 117 w 129"/>
                <a:gd name="T69" fmla="*/ 131 h 254"/>
                <a:gd name="T70" fmla="*/ 115 w 129"/>
                <a:gd name="T71" fmla="*/ 146 h 254"/>
                <a:gd name="T72" fmla="*/ 112 w 129"/>
                <a:gd name="T73" fmla="*/ 158 h 254"/>
                <a:gd name="T74" fmla="*/ 112 w 129"/>
                <a:gd name="T75" fmla="*/ 169 h 254"/>
                <a:gd name="T76" fmla="*/ 112 w 129"/>
                <a:gd name="T77" fmla="*/ 183 h 254"/>
                <a:gd name="T78" fmla="*/ 121 w 129"/>
                <a:gd name="T79" fmla="*/ 209 h 254"/>
                <a:gd name="T80" fmla="*/ 120 w 129"/>
                <a:gd name="T81" fmla="*/ 226 h 254"/>
                <a:gd name="T82" fmla="*/ 110 w 129"/>
                <a:gd name="T83" fmla="*/ 232 h 254"/>
                <a:gd name="T84" fmla="*/ 104 w 129"/>
                <a:gd name="T85" fmla="*/ 201 h 254"/>
                <a:gd name="T86" fmla="*/ 96 w 129"/>
                <a:gd name="T87" fmla="*/ 243 h 254"/>
                <a:gd name="T88" fmla="*/ 81 w 129"/>
                <a:gd name="T89" fmla="*/ 250 h 254"/>
                <a:gd name="T90" fmla="*/ 59 w 129"/>
                <a:gd name="T91" fmla="*/ 253 h 254"/>
                <a:gd name="T92" fmla="*/ 27 w 129"/>
                <a:gd name="T93" fmla="*/ 245 h 254"/>
                <a:gd name="T94" fmla="*/ 8 w 129"/>
                <a:gd name="T95" fmla="*/ 234 h 254"/>
                <a:gd name="T96" fmla="*/ 0 w 129"/>
                <a:gd name="T97" fmla="*/ 224 h 254"/>
                <a:gd name="T98" fmla="*/ 6 w 129"/>
                <a:gd name="T99" fmla="*/ 213 h 254"/>
                <a:gd name="T100" fmla="*/ 13 w 129"/>
                <a:gd name="T101" fmla="*/ 194 h 254"/>
                <a:gd name="T102" fmla="*/ 16 w 129"/>
                <a:gd name="T103" fmla="*/ 169 h 254"/>
                <a:gd name="T104" fmla="*/ 16 w 129"/>
                <a:gd name="T105" fmla="*/ 155 h 25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9"/>
                <a:gd name="T160" fmla="*/ 0 h 254"/>
                <a:gd name="T161" fmla="*/ 129 w 129"/>
                <a:gd name="T162" fmla="*/ 254 h 25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9" h="254">
                  <a:moveTo>
                    <a:pt x="16" y="155"/>
                  </a:moveTo>
                  <a:lnTo>
                    <a:pt x="19" y="139"/>
                  </a:lnTo>
                  <a:lnTo>
                    <a:pt x="19" y="131"/>
                  </a:lnTo>
                  <a:lnTo>
                    <a:pt x="32" y="122"/>
                  </a:lnTo>
                  <a:lnTo>
                    <a:pt x="48" y="112"/>
                  </a:lnTo>
                  <a:lnTo>
                    <a:pt x="68" y="90"/>
                  </a:lnTo>
                  <a:lnTo>
                    <a:pt x="81" y="73"/>
                  </a:lnTo>
                  <a:lnTo>
                    <a:pt x="104" y="63"/>
                  </a:lnTo>
                  <a:lnTo>
                    <a:pt x="85" y="67"/>
                  </a:lnTo>
                  <a:lnTo>
                    <a:pt x="86" y="57"/>
                  </a:lnTo>
                  <a:lnTo>
                    <a:pt x="82" y="46"/>
                  </a:lnTo>
                  <a:lnTo>
                    <a:pt x="80" y="41"/>
                  </a:lnTo>
                  <a:lnTo>
                    <a:pt x="72" y="34"/>
                  </a:lnTo>
                  <a:lnTo>
                    <a:pt x="65" y="30"/>
                  </a:lnTo>
                  <a:lnTo>
                    <a:pt x="57" y="30"/>
                  </a:lnTo>
                  <a:lnTo>
                    <a:pt x="50" y="30"/>
                  </a:lnTo>
                  <a:lnTo>
                    <a:pt x="41" y="34"/>
                  </a:lnTo>
                  <a:lnTo>
                    <a:pt x="46" y="27"/>
                  </a:lnTo>
                  <a:lnTo>
                    <a:pt x="50" y="20"/>
                  </a:lnTo>
                  <a:lnTo>
                    <a:pt x="58" y="14"/>
                  </a:lnTo>
                  <a:lnTo>
                    <a:pt x="66" y="9"/>
                  </a:lnTo>
                  <a:lnTo>
                    <a:pt x="78" y="5"/>
                  </a:lnTo>
                  <a:lnTo>
                    <a:pt x="88" y="0"/>
                  </a:lnTo>
                  <a:lnTo>
                    <a:pt x="91" y="0"/>
                  </a:lnTo>
                  <a:lnTo>
                    <a:pt x="96" y="5"/>
                  </a:lnTo>
                  <a:lnTo>
                    <a:pt x="105" y="10"/>
                  </a:lnTo>
                  <a:lnTo>
                    <a:pt x="110" y="16"/>
                  </a:lnTo>
                  <a:lnTo>
                    <a:pt x="117" y="24"/>
                  </a:lnTo>
                  <a:lnTo>
                    <a:pt x="123" y="33"/>
                  </a:lnTo>
                  <a:lnTo>
                    <a:pt x="126" y="43"/>
                  </a:lnTo>
                  <a:lnTo>
                    <a:pt x="128" y="57"/>
                  </a:lnTo>
                  <a:lnTo>
                    <a:pt x="126" y="73"/>
                  </a:lnTo>
                  <a:lnTo>
                    <a:pt x="126" y="90"/>
                  </a:lnTo>
                  <a:lnTo>
                    <a:pt x="121" y="111"/>
                  </a:lnTo>
                  <a:lnTo>
                    <a:pt x="117" y="131"/>
                  </a:lnTo>
                  <a:lnTo>
                    <a:pt x="115" y="146"/>
                  </a:lnTo>
                  <a:lnTo>
                    <a:pt x="112" y="158"/>
                  </a:lnTo>
                  <a:lnTo>
                    <a:pt x="112" y="169"/>
                  </a:lnTo>
                  <a:lnTo>
                    <a:pt x="112" y="183"/>
                  </a:lnTo>
                  <a:lnTo>
                    <a:pt x="121" y="209"/>
                  </a:lnTo>
                  <a:lnTo>
                    <a:pt x="120" y="226"/>
                  </a:lnTo>
                  <a:lnTo>
                    <a:pt x="110" y="232"/>
                  </a:lnTo>
                  <a:lnTo>
                    <a:pt x="104" y="201"/>
                  </a:lnTo>
                  <a:lnTo>
                    <a:pt x="96" y="243"/>
                  </a:lnTo>
                  <a:lnTo>
                    <a:pt x="81" y="250"/>
                  </a:lnTo>
                  <a:lnTo>
                    <a:pt x="59" y="253"/>
                  </a:lnTo>
                  <a:lnTo>
                    <a:pt x="27" y="245"/>
                  </a:lnTo>
                  <a:lnTo>
                    <a:pt x="8" y="234"/>
                  </a:lnTo>
                  <a:lnTo>
                    <a:pt x="0" y="224"/>
                  </a:lnTo>
                  <a:lnTo>
                    <a:pt x="6" y="213"/>
                  </a:lnTo>
                  <a:lnTo>
                    <a:pt x="13" y="194"/>
                  </a:lnTo>
                  <a:lnTo>
                    <a:pt x="16" y="169"/>
                  </a:lnTo>
                  <a:lnTo>
                    <a:pt x="16" y="155"/>
                  </a:lnTo>
                </a:path>
              </a:pathLst>
            </a:custGeom>
            <a:solidFill>
              <a:srgbClr val="808080"/>
            </a:solidFill>
            <a:ln w="9525" cap="rnd">
              <a:noFill/>
              <a:round/>
              <a:headEnd type="none" w="sm" len="sm"/>
              <a:tailEnd type="none" w="sm" len="sm"/>
            </a:ln>
          </p:spPr>
          <p:txBody>
            <a:bodyPr/>
            <a:lstStyle/>
            <a:p>
              <a:endParaRPr lang="es-ES"/>
            </a:p>
          </p:txBody>
        </p:sp>
        <p:sp>
          <p:nvSpPr>
            <p:cNvPr id="108653" name="Freeform 352"/>
            <p:cNvSpPr>
              <a:spLocks/>
            </p:cNvSpPr>
            <p:nvPr/>
          </p:nvSpPr>
          <p:spPr bwMode="auto">
            <a:xfrm>
              <a:off x="1296" y="3170"/>
              <a:ext cx="31" cy="83"/>
            </a:xfrm>
            <a:custGeom>
              <a:avLst/>
              <a:gdLst>
                <a:gd name="T0" fmla="*/ 0 w 31"/>
                <a:gd name="T1" fmla="*/ 82 h 83"/>
                <a:gd name="T2" fmla="*/ 4 w 31"/>
                <a:gd name="T3" fmla="*/ 78 h 83"/>
                <a:gd name="T4" fmla="*/ 8 w 31"/>
                <a:gd name="T5" fmla="*/ 71 h 83"/>
                <a:gd name="T6" fmla="*/ 14 w 31"/>
                <a:gd name="T7" fmla="*/ 59 h 83"/>
                <a:gd name="T8" fmla="*/ 16 w 31"/>
                <a:gd name="T9" fmla="*/ 49 h 83"/>
                <a:gd name="T10" fmla="*/ 22 w 31"/>
                <a:gd name="T11" fmla="*/ 39 h 83"/>
                <a:gd name="T12" fmla="*/ 23 w 31"/>
                <a:gd name="T13" fmla="*/ 27 h 83"/>
                <a:gd name="T14" fmla="*/ 26 w 31"/>
                <a:gd name="T15" fmla="*/ 10 h 83"/>
                <a:gd name="T16" fmla="*/ 30 w 31"/>
                <a:gd name="T17" fmla="*/ 0 h 83"/>
                <a:gd name="T18" fmla="*/ 22 w 31"/>
                <a:gd name="T19" fmla="*/ 23 h 83"/>
                <a:gd name="T20" fmla="*/ 16 w 31"/>
                <a:gd name="T21" fmla="*/ 41 h 83"/>
                <a:gd name="T22" fmla="*/ 12 w 31"/>
                <a:gd name="T23" fmla="*/ 53 h 83"/>
                <a:gd name="T24" fmla="*/ 2 w 31"/>
                <a:gd name="T25" fmla="*/ 68 h 83"/>
                <a:gd name="T26" fmla="*/ 0 w 31"/>
                <a:gd name="T27" fmla="*/ 82 h 8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
                <a:gd name="T43" fmla="*/ 0 h 83"/>
                <a:gd name="T44" fmla="*/ 31 w 31"/>
                <a:gd name="T45" fmla="*/ 83 h 8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 h="83">
                  <a:moveTo>
                    <a:pt x="0" y="82"/>
                  </a:moveTo>
                  <a:lnTo>
                    <a:pt x="4" y="78"/>
                  </a:lnTo>
                  <a:lnTo>
                    <a:pt x="8" y="71"/>
                  </a:lnTo>
                  <a:lnTo>
                    <a:pt x="14" y="59"/>
                  </a:lnTo>
                  <a:lnTo>
                    <a:pt x="16" y="49"/>
                  </a:lnTo>
                  <a:lnTo>
                    <a:pt x="22" y="39"/>
                  </a:lnTo>
                  <a:lnTo>
                    <a:pt x="23" y="27"/>
                  </a:lnTo>
                  <a:lnTo>
                    <a:pt x="26" y="10"/>
                  </a:lnTo>
                  <a:lnTo>
                    <a:pt x="30" y="0"/>
                  </a:lnTo>
                  <a:lnTo>
                    <a:pt x="22" y="23"/>
                  </a:lnTo>
                  <a:lnTo>
                    <a:pt x="16" y="41"/>
                  </a:lnTo>
                  <a:lnTo>
                    <a:pt x="12" y="53"/>
                  </a:lnTo>
                  <a:lnTo>
                    <a:pt x="2" y="68"/>
                  </a:lnTo>
                  <a:lnTo>
                    <a:pt x="0" y="82"/>
                  </a:lnTo>
                </a:path>
              </a:pathLst>
            </a:custGeom>
            <a:solidFill>
              <a:srgbClr val="606060"/>
            </a:solidFill>
            <a:ln w="9525" cap="rnd">
              <a:noFill/>
              <a:round/>
              <a:headEnd type="none" w="sm" len="sm"/>
              <a:tailEnd type="none" w="sm" len="sm"/>
            </a:ln>
          </p:spPr>
          <p:txBody>
            <a:bodyPr/>
            <a:lstStyle/>
            <a:p>
              <a:endParaRPr lang="es-ES"/>
            </a:p>
          </p:txBody>
        </p:sp>
        <p:sp>
          <p:nvSpPr>
            <p:cNvPr id="108654" name="Freeform 353"/>
            <p:cNvSpPr>
              <a:spLocks/>
            </p:cNvSpPr>
            <p:nvPr/>
          </p:nvSpPr>
          <p:spPr bwMode="auto">
            <a:xfrm>
              <a:off x="1226" y="3241"/>
              <a:ext cx="45" cy="25"/>
            </a:xfrm>
            <a:custGeom>
              <a:avLst/>
              <a:gdLst>
                <a:gd name="T0" fmla="*/ 5 w 45"/>
                <a:gd name="T1" fmla="*/ 0 h 25"/>
                <a:gd name="T2" fmla="*/ 2 w 45"/>
                <a:gd name="T3" fmla="*/ 13 h 25"/>
                <a:gd name="T4" fmla="*/ 20 w 45"/>
                <a:gd name="T5" fmla="*/ 17 h 25"/>
                <a:gd name="T6" fmla="*/ 38 w 45"/>
                <a:gd name="T7" fmla="*/ 20 h 25"/>
                <a:gd name="T8" fmla="*/ 44 w 45"/>
                <a:gd name="T9" fmla="*/ 8 h 25"/>
                <a:gd name="T10" fmla="*/ 40 w 45"/>
                <a:gd name="T11" fmla="*/ 24 h 25"/>
                <a:gd name="T12" fmla="*/ 22 w 45"/>
                <a:gd name="T13" fmla="*/ 24 h 25"/>
                <a:gd name="T14" fmla="*/ 0 w 45"/>
                <a:gd name="T15" fmla="*/ 16 h 25"/>
                <a:gd name="T16" fmla="*/ 5 w 45"/>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5"/>
                <a:gd name="T28" fmla="*/ 0 h 25"/>
                <a:gd name="T29" fmla="*/ 45 w 45"/>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5" h="25">
                  <a:moveTo>
                    <a:pt x="5" y="0"/>
                  </a:moveTo>
                  <a:lnTo>
                    <a:pt x="2" y="13"/>
                  </a:lnTo>
                  <a:lnTo>
                    <a:pt x="20" y="17"/>
                  </a:lnTo>
                  <a:lnTo>
                    <a:pt x="38" y="20"/>
                  </a:lnTo>
                  <a:lnTo>
                    <a:pt x="44" y="8"/>
                  </a:lnTo>
                  <a:lnTo>
                    <a:pt x="40" y="24"/>
                  </a:lnTo>
                  <a:lnTo>
                    <a:pt x="22" y="24"/>
                  </a:lnTo>
                  <a:lnTo>
                    <a:pt x="0" y="16"/>
                  </a:lnTo>
                  <a:lnTo>
                    <a:pt x="5" y="0"/>
                  </a:lnTo>
                </a:path>
              </a:pathLst>
            </a:custGeom>
            <a:solidFill>
              <a:srgbClr val="606060"/>
            </a:solidFill>
            <a:ln w="9525" cap="rnd">
              <a:noFill/>
              <a:round/>
              <a:headEnd type="none" w="sm" len="sm"/>
              <a:tailEnd type="none" w="sm" len="sm"/>
            </a:ln>
          </p:spPr>
          <p:txBody>
            <a:bodyPr/>
            <a:lstStyle/>
            <a:p>
              <a:endParaRPr lang="es-ES"/>
            </a:p>
          </p:txBody>
        </p:sp>
        <p:sp>
          <p:nvSpPr>
            <p:cNvPr id="108655" name="Freeform 354"/>
            <p:cNvSpPr>
              <a:spLocks/>
            </p:cNvSpPr>
            <p:nvPr/>
          </p:nvSpPr>
          <p:spPr bwMode="auto">
            <a:xfrm>
              <a:off x="1232" y="3190"/>
              <a:ext cx="140" cy="158"/>
            </a:xfrm>
            <a:custGeom>
              <a:avLst/>
              <a:gdLst>
                <a:gd name="T0" fmla="*/ 62 w 140"/>
                <a:gd name="T1" fmla="*/ 22 h 158"/>
                <a:gd name="T2" fmla="*/ 86 w 140"/>
                <a:gd name="T3" fmla="*/ 20 h 158"/>
                <a:gd name="T4" fmla="*/ 102 w 140"/>
                <a:gd name="T5" fmla="*/ 17 h 158"/>
                <a:gd name="T6" fmla="*/ 107 w 140"/>
                <a:gd name="T7" fmla="*/ 10 h 158"/>
                <a:gd name="T8" fmla="*/ 107 w 140"/>
                <a:gd name="T9" fmla="*/ 6 h 158"/>
                <a:gd name="T10" fmla="*/ 110 w 140"/>
                <a:gd name="T11" fmla="*/ 0 h 158"/>
                <a:gd name="T12" fmla="*/ 125 w 140"/>
                <a:gd name="T13" fmla="*/ 0 h 158"/>
                <a:gd name="T14" fmla="*/ 139 w 140"/>
                <a:gd name="T15" fmla="*/ 0 h 158"/>
                <a:gd name="T16" fmla="*/ 121 w 140"/>
                <a:gd name="T17" fmla="*/ 121 h 158"/>
                <a:gd name="T18" fmla="*/ 110 w 140"/>
                <a:gd name="T19" fmla="*/ 131 h 158"/>
                <a:gd name="T20" fmla="*/ 96 w 140"/>
                <a:gd name="T21" fmla="*/ 142 h 158"/>
                <a:gd name="T22" fmla="*/ 77 w 140"/>
                <a:gd name="T23" fmla="*/ 152 h 158"/>
                <a:gd name="T24" fmla="*/ 53 w 140"/>
                <a:gd name="T25" fmla="*/ 154 h 158"/>
                <a:gd name="T26" fmla="*/ 21 w 140"/>
                <a:gd name="T27" fmla="*/ 157 h 158"/>
                <a:gd name="T28" fmla="*/ 2 w 140"/>
                <a:gd name="T29" fmla="*/ 154 h 158"/>
                <a:gd name="T30" fmla="*/ 0 w 140"/>
                <a:gd name="T31" fmla="*/ 145 h 158"/>
                <a:gd name="T32" fmla="*/ 1 w 140"/>
                <a:gd name="T33" fmla="*/ 134 h 158"/>
                <a:gd name="T34" fmla="*/ 14 w 140"/>
                <a:gd name="T35" fmla="*/ 100 h 158"/>
                <a:gd name="T36" fmla="*/ 25 w 140"/>
                <a:gd name="T37" fmla="*/ 66 h 158"/>
                <a:gd name="T38" fmla="*/ 30 w 140"/>
                <a:gd name="T39" fmla="*/ 39 h 158"/>
                <a:gd name="T40" fmla="*/ 30 w 140"/>
                <a:gd name="T41" fmla="*/ 33 h 158"/>
                <a:gd name="T42" fmla="*/ 36 w 140"/>
                <a:gd name="T43" fmla="*/ 23 h 158"/>
                <a:gd name="T44" fmla="*/ 45 w 140"/>
                <a:gd name="T45" fmla="*/ 22 h 158"/>
                <a:gd name="T46" fmla="*/ 62 w 140"/>
                <a:gd name="T47" fmla="*/ 22 h 15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0"/>
                <a:gd name="T73" fmla="*/ 0 h 158"/>
                <a:gd name="T74" fmla="*/ 140 w 140"/>
                <a:gd name="T75" fmla="*/ 158 h 15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0" h="158">
                  <a:moveTo>
                    <a:pt x="62" y="22"/>
                  </a:moveTo>
                  <a:lnTo>
                    <a:pt x="86" y="20"/>
                  </a:lnTo>
                  <a:lnTo>
                    <a:pt x="102" y="17"/>
                  </a:lnTo>
                  <a:lnTo>
                    <a:pt x="107" y="10"/>
                  </a:lnTo>
                  <a:lnTo>
                    <a:pt x="107" y="6"/>
                  </a:lnTo>
                  <a:lnTo>
                    <a:pt x="110" y="0"/>
                  </a:lnTo>
                  <a:lnTo>
                    <a:pt x="125" y="0"/>
                  </a:lnTo>
                  <a:lnTo>
                    <a:pt x="139" y="0"/>
                  </a:lnTo>
                  <a:lnTo>
                    <a:pt x="121" y="121"/>
                  </a:lnTo>
                  <a:lnTo>
                    <a:pt x="110" y="131"/>
                  </a:lnTo>
                  <a:lnTo>
                    <a:pt x="96" y="142"/>
                  </a:lnTo>
                  <a:lnTo>
                    <a:pt x="77" y="152"/>
                  </a:lnTo>
                  <a:lnTo>
                    <a:pt x="53" y="154"/>
                  </a:lnTo>
                  <a:lnTo>
                    <a:pt x="21" y="157"/>
                  </a:lnTo>
                  <a:lnTo>
                    <a:pt x="2" y="154"/>
                  </a:lnTo>
                  <a:lnTo>
                    <a:pt x="0" y="145"/>
                  </a:lnTo>
                  <a:lnTo>
                    <a:pt x="1" y="134"/>
                  </a:lnTo>
                  <a:lnTo>
                    <a:pt x="14" y="100"/>
                  </a:lnTo>
                  <a:lnTo>
                    <a:pt x="25" y="66"/>
                  </a:lnTo>
                  <a:lnTo>
                    <a:pt x="30" y="39"/>
                  </a:lnTo>
                  <a:lnTo>
                    <a:pt x="30" y="33"/>
                  </a:lnTo>
                  <a:lnTo>
                    <a:pt x="36" y="23"/>
                  </a:lnTo>
                  <a:lnTo>
                    <a:pt x="45" y="22"/>
                  </a:lnTo>
                  <a:lnTo>
                    <a:pt x="62" y="2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8656" name="Freeform 355"/>
            <p:cNvSpPr>
              <a:spLocks/>
            </p:cNvSpPr>
            <p:nvPr/>
          </p:nvSpPr>
          <p:spPr bwMode="auto">
            <a:xfrm>
              <a:off x="1251" y="3197"/>
              <a:ext cx="112" cy="145"/>
            </a:xfrm>
            <a:custGeom>
              <a:avLst/>
              <a:gdLst>
                <a:gd name="T0" fmla="*/ 37 w 112"/>
                <a:gd name="T1" fmla="*/ 27 h 145"/>
                <a:gd name="T2" fmla="*/ 57 w 112"/>
                <a:gd name="T3" fmla="*/ 26 h 145"/>
                <a:gd name="T4" fmla="*/ 80 w 112"/>
                <a:gd name="T5" fmla="*/ 24 h 145"/>
                <a:gd name="T6" fmla="*/ 92 w 112"/>
                <a:gd name="T7" fmla="*/ 18 h 145"/>
                <a:gd name="T8" fmla="*/ 100 w 112"/>
                <a:gd name="T9" fmla="*/ 12 h 145"/>
                <a:gd name="T10" fmla="*/ 111 w 112"/>
                <a:gd name="T11" fmla="*/ 0 h 145"/>
                <a:gd name="T12" fmla="*/ 96 w 112"/>
                <a:gd name="T13" fmla="*/ 110 h 145"/>
                <a:gd name="T14" fmla="*/ 88 w 112"/>
                <a:gd name="T15" fmla="*/ 120 h 145"/>
                <a:gd name="T16" fmla="*/ 75 w 112"/>
                <a:gd name="T17" fmla="*/ 128 h 145"/>
                <a:gd name="T18" fmla="*/ 62 w 112"/>
                <a:gd name="T19" fmla="*/ 136 h 145"/>
                <a:gd name="T20" fmla="*/ 51 w 112"/>
                <a:gd name="T21" fmla="*/ 139 h 145"/>
                <a:gd name="T22" fmla="*/ 37 w 112"/>
                <a:gd name="T23" fmla="*/ 141 h 145"/>
                <a:gd name="T24" fmla="*/ 24 w 112"/>
                <a:gd name="T25" fmla="*/ 144 h 145"/>
                <a:gd name="T26" fmla="*/ 8 w 112"/>
                <a:gd name="T27" fmla="*/ 144 h 145"/>
                <a:gd name="T28" fmla="*/ 2 w 112"/>
                <a:gd name="T29" fmla="*/ 141 h 145"/>
                <a:gd name="T30" fmla="*/ 0 w 112"/>
                <a:gd name="T31" fmla="*/ 136 h 145"/>
                <a:gd name="T32" fmla="*/ 0 w 112"/>
                <a:gd name="T33" fmla="*/ 128 h 145"/>
                <a:gd name="T34" fmla="*/ 10 w 112"/>
                <a:gd name="T35" fmla="*/ 107 h 145"/>
                <a:gd name="T36" fmla="*/ 25 w 112"/>
                <a:gd name="T37" fmla="*/ 43 h 145"/>
                <a:gd name="T38" fmla="*/ 28 w 112"/>
                <a:gd name="T39" fmla="*/ 32 h 145"/>
                <a:gd name="T40" fmla="*/ 37 w 112"/>
                <a:gd name="T41" fmla="*/ 27 h 14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145"/>
                <a:gd name="T65" fmla="*/ 112 w 112"/>
                <a:gd name="T66" fmla="*/ 145 h 14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145">
                  <a:moveTo>
                    <a:pt x="37" y="27"/>
                  </a:moveTo>
                  <a:lnTo>
                    <a:pt x="57" y="26"/>
                  </a:lnTo>
                  <a:lnTo>
                    <a:pt x="80" y="24"/>
                  </a:lnTo>
                  <a:lnTo>
                    <a:pt x="92" y="18"/>
                  </a:lnTo>
                  <a:lnTo>
                    <a:pt x="100" y="12"/>
                  </a:lnTo>
                  <a:lnTo>
                    <a:pt x="111" y="0"/>
                  </a:lnTo>
                  <a:lnTo>
                    <a:pt x="96" y="110"/>
                  </a:lnTo>
                  <a:lnTo>
                    <a:pt x="88" y="120"/>
                  </a:lnTo>
                  <a:lnTo>
                    <a:pt x="75" y="128"/>
                  </a:lnTo>
                  <a:lnTo>
                    <a:pt x="62" y="136"/>
                  </a:lnTo>
                  <a:lnTo>
                    <a:pt x="51" y="139"/>
                  </a:lnTo>
                  <a:lnTo>
                    <a:pt x="37" y="141"/>
                  </a:lnTo>
                  <a:lnTo>
                    <a:pt x="24" y="144"/>
                  </a:lnTo>
                  <a:lnTo>
                    <a:pt x="8" y="144"/>
                  </a:lnTo>
                  <a:lnTo>
                    <a:pt x="2" y="141"/>
                  </a:lnTo>
                  <a:lnTo>
                    <a:pt x="0" y="136"/>
                  </a:lnTo>
                  <a:lnTo>
                    <a:pt x="0" y="128"/>
                  </a:lnTo>
                  <a:lnTo>
                    <a:pt x="10" y="107"/>
                  </a:lnTo>
                  <a:lnTo>
                    <a:pt x="25" y="43"/>
                  </a:lnTo>
                  <a:lnTo>
                    <a:pt x="28" y="32"/>
                  </a:lnTo>
                  <a:lnTo>
                    <a:pt x="37" y="27"/>
                  </a:lnTo>
                </a:path>
              </a:pathLst>
            </a:custGeom>
            <a:solidFill>
              <a:srgbClr val="606060"/>
            </a:solidFill>
            <a:ln w="9525" cap="rnd">
              <a:noFill/>
              <a:round/>
              <a:headEnd type="none" w="sm" len="sm"/>
              <a:tailEnd type="none" w="sm" len="sm"/>
            </a:ln>
          </p:spPr>
          <p:txBody>
            <a:bodyPr/>
            <a:lstStyle/>
            <a:p>
              <a:endParaRPr lang="es-ES"/>
            </a:p>
          </p:txBody>
        </p:sp>
        <p:sp>
          <p:nvSpPr>
            <p:cNvPr id="108657" name="Freeform 356"/>
            <p:cNvSpPr>
              <a:spLocks/>
            </p:cNvSpPr>
            <p:nvPr/>
          </p:nvSpPr>
          <p:spPr bwMode="auto">
            <a:xfrm>
              <a:off x="1120" y="3341"/>
              <a:ext cx="26" cy="83"/>
            </a:xfrm>
            <a:custGeom>
              <a:avLst/>
              <a:gdLst>
                <a:gd name="T0" fmla="*/ 12 w 26"/>
                <a:gd name="T1" fmla="*/ 0 h 83"/>
                <a:gd name="T2" fmla="*/ 0 w 26"/>
                <a:gd name="T3" fmla="*/ 3 h 83"/>
                <a:gd name="T4" fmla="*/ 12 w 26"/>
                <a:gd name="T5" fmla="*/ 7 h 83"/>
                <a:gd name="T6" fmla="*/ 12 w 26"/>
                <a:gd name="T7" fmla="*/ 14 h 83"/>
                <a:gd name="T8" fmla="*/ 12 w 26"/>
                <a:gd name="T9" fmla="*/ 21 h 83"/>
                <a:gd name="T10" fmla="*/ 12 w 26"/>
                <a:gd name="T11" fmla="*/ 37 h 83"/>
                <a:gd name="T12" fmla="*/ 12 w 26"/>
                <a:gd name="T13" fmla="*/ 82 h 83"/>
                <a:gd name="T14" fmla="*/ 25 w 26"/>
                <a:gd name="T15" fmla="*/ 80 h 83"/>
                <a:gd name="T16" fmla="*/ 25 w 26"/>
                <a:gd name="T17" fmla="*/ 35 h 83"/>
                <a:gd name="T18" fmla="*/ 12 w 26"/>
                <a:gd name="T19" fmla="*/ 22 h 83"/>
                <a:gd name="T20" fmla="*/ 25 w 26"/>
                <a:gd name="T21" fmla="*/ 15 h 83"/>
                <a:gd name="T22" fmla="*/ 25 w 26"/>
                <a:gd name="T23" fmla="*/ 14 h 83"/>
                <a:gd name="T24" fmla="*/ 25 w 26"/>
                <a:gd name="T25" fmla="*/ 8 h 83"/>
                <a:gd name="T26" fmla="*/ 12 w 26"/>
                <a:gd name="T27" fmla="*/ 3 h 83"/>
                <a:gd name="T28" fmla="*/ 12 w 26"/>
                <a:gd name="T29" fmla="*/ 0 h 8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83"/>
                <a:gd name="T47" fmla="*/ 26 w 26"/>
                <a:gd name="T48" fmla="*/ 83 h 8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83">
                  <a:moveTo>
                    <a:pt x="12" y="0"/>
                  </a:moveTo>
                  <a:lnTo>
                    <a:pt x="0" y="3"/>
                  </a:lnTo>
                  <a:lnTo>
                    <a:pt x="12" y="7"/>
                  </a:lnTo>
                  <a:lnTo>
                    <a:pt x="12" y="14"/>
                  </a:lnTo>
                  <a:lnTo>
                    <a:pt x="12" y="21"/>
                  </a:lnTo>
                  <a:lnTo>
                    <a:pt x="12" y="37"/>
                  </a:lnTo>
                  <a:lnTo>
                    <a:pt x="12" y="82"/>
                  </a:lnTo>
                  <a:lnTo>
                    <a:pt x="25" y="80"/>
                  </a:lnTo>
                  <a:lnTo>
                    <a:pt x="25" y="35"/>
                  </a:lnTo>
                  <a:lnTo>
                    <a:pt x="12" y="22"/>
                  </a:lnTo>
                  <a:lnTo>
                    <a:pt x="25" y="15"/>
                  </a:lnTo>
                  <a:lnTo>
                    <a:pt x="25" y="14"/>
                  </a:lnTo>
                  <a:lnTo>
                    <a:pt x="25" y="8"/>
                  </a:lnTo>
                  <a:lnTo>
                    <a:pt x="12" y="3"/>
                  </a:lnTo>
                  <a:lnTo>
                    <a:pt x="12" y="0"/>
                  </a:lnTo>
                </a:path>
              </a:pathLst>
            </a:custGeom>
            <a:solidFill>
              <a:srgbClr val="606060"/>
            </a:solidFill>
            <a:ln w="9525" cap="rnd">
              <a:noFill/>
              <a:round/>
              <a:headEnd type="none" w="sm" len="sm"/>
              <a:tailEnd type="none" w="sm" len="sm"/>
            </a:ln>
          </p:spPr>
          <p:txBody>
            <a:bodyPr/>
            <a:lstStyle/>
            <a:p>
              <a:endParaRPr lang="es-ES"/>
            </a:p>
          </p:txBody>
        </p:sp>
        <p:sp>
          <p:nvSpPr>
            <p:cNvPr id="108658" name="Freeform 357"/>
            <p:cNvSpPr>
              <a:spLocks/>
            </p:cNvSpPr>
            <p:nvPr/>
          </p:nvSpPr>
          <p:spPr bwMode="auto">
            <a:xfrm>
              <a:off x="1132" y="3341"/>
              <a:ext cx="30" cy="26"/>
            </a:xfrm>
            <a:custGeom>
              <a:avLst/>
              <a:gdLst>
                <a:gd name="T0" fmla="*/ 0 w 30"/>
                <a:gd name="T1" fmla="*/ 0 h 26"/>
                <a:gd name="T2" fmla="*/ 15 w 30"/>
                <a:gd name="T3" fmla="*/ 25 h 26"/>
                <a:gd name="T4" fmla="*/ 25 w 30"/>
                <a:gd name="T5" fmla="*/ 25 h 26"/>
                <a:gd name="T6" fmla="*/ 29 w 30"/>
                <a:gd name="T7" fmla="*/ 25 h 26"/>
                <a:gd name="T8" fmla="*/ 20 w 30"/>
                <a:gd name="T9" fmla="*/ 0 h 26"/>
                <a:gd name="T10" fmla="*/ 0 w 30"/>
                <a:gd name="T11" fmla="*/ 0 h 26"/>
                <a:gd name="T12" fmla="*/ 0 60000 65536"/>
                <a:gd name="T13" fmla="*/ 0 60000 65536"/>
                <a:gd name="T14" fmla="*/ 0 60000 65536"/>
                <a:gd name="T15" fmla="*/ 0 60000 65536"/>
                <a:gd name="T16" fmla="*/ 0 60000 65536"/>
                <a:gd name="T17" fmla="*/ 0 60000 65536"/>
                <a:gd name="T18" fmla="*/ 0 w 30"/>
                <a:gd name="T19" fmla="*/ 0 h 26"/>
                <a:gd name="T20" fmla="*/ 30 w 30"/>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30" h="26">
                  <a:moveTo>
                    <a:pt x="0" y="0"/>
                  </a:moveTo>
                  <a:lnTo>
                    <a:pt x="15" y="25"/>
                  </a:lnTo>
                  <a:lnTo>
                    <a:pt x="25" y="25"/>
                  </a:lnTo>
                  <a:lnTo>
                    <a:pt x="29" y="25"/>
                  </a:lnTo>
                  <a:lnTo>
                    <a:pt x="20" y="0"/>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8659" name="Rectangle 358"/>
            <p:cNvSpPr>
              <a:spLocks noChangeArrowheads="1"/>
            </p:cNvSpPr>
            <p:nvPr/>
          </p:nvSpPr>
          <p:spPr bwMode="auto">
            <a:xfrm>
              <a:off x="963" y="3334"/>
              <a:ext cx="62" cy="182"/>
            </a:xfrm>
            <a:prstGeom prst="rect">
              <a:avLst/>
            </a:prstGeom>
            <a:solidFill>
              <a:srgbClr val="402000"/>
            </a:solidFill>
            <a:ln w="12700">
              <a:solidFill>
                <a:srgbClr val="000000"/>
              </a:solidFill>
              <a:miter lim="800000"/>
              <a:headEnd/>
              <a:tailEnd/>
            </a:ln>
          </p:spPr>
          <p:txBody>
            <a:bodyPr wrap="none" anchor="ctr"/>
            <a:lstStyle/>
            <a:p>
              <a:pPr eaLnBrk="0" hangingPunct="0"/>
              <a:endParaRPr lang="es-ES"/>
            </a:p>
          </p:txBody>
        </p:sp>
        <p:sp>
          <p:nvSpPr>
            <p:cNvPr id="108660" name="Freeform 359"/>
            <p:cNvSpPr>
              <a:spLocks/>
            </p:cNvSpPr>
            <p:nvPr/>
          </p:nvSpPr>
          <p:spPr bwMode="auto">
            <a:xfrm>
              <a:off x="930" y="3318"/>
              <a:ext cx="34" cy="202"/>
            </a:xfrm>
            <a:custGeom>
              <a:avLst/>
              <a:gdLst>
                <a:gd name="T0" fmla="*/ 33 w 34"/>
                <a:gd name="T1" fmla="*/ 6 h 202"/>
                <a:gd name="T2" fmla="*/ 33 w 34"/>
                <a:gd name="T3" fmla="*/ 201 h 202"/>
                <a:gd name="T4" fmla="*/ 0 w 34"/>
                <a:gd name="T5" fmla="*/ 167 h 202"/>
                <a:gd name="T6" fmla="*/ 0 w 34"/>
                <a:gd name="T7" fmla="*/ 0 h 202"/>
                <a:gd name="T8" fmla="*/ 33 w 34"/>
                <a:gd name="T9" fmla="*/ 6 h 202"/>
                <a:gd name="T10" fmla="*/ 0 60000 65536"/>
                <a:gd name="T11" fmla="*/ 0 60000 65536"/>
                <a:gd name="T12" fmla="*/ 0 60000 65536"/>
                <a:gd name="T13" fmla="*/ 0 60000 65536"/>
                <a:gd name="T14" fmla="*/ 0 60000 65536"/>
                <a:gd name="T15" fmla="*/ 0 w 34"/>
                <a:gd name="T16" fmla="*/ 0 h 202"/>
                <a:gd name="T17" fmla="*/ 34 w 34"/>
                <a:gd name="T18" fmla="*/ 202 h 202"/>
              </a:gdLst>
              <a:ahLst/>
              <a:cxnLst>
                <a:cxn ang="T10">
                  <a:pos x="T0" y="T1"/>
                </a:cxn>
                <a:cxn ang="T11">
                  <a:pos x="T2" y="T3"/>
                </a:cxn>
                <a:cxn ang="T12">
                  <a:pos x="T4" y="T5"/>
                </a:cxn>
                <a:cxn ang="T13">
                  <a:pos x="T6" y="T7"/>
                </a:cxn>
                <a:cxn ang="T14">
                  <a:pos x="T8" y="T9"/>
                </a:cxn>
              </a:cxnLst>
              <a:rect l="T15" t="T16" r="T17" b="T18"/>
              <a:pathLst>
                <a:path w="34" h="202">
                  <a:moveTo>
                    <a:pt x="33" y="6"/>
                  </a:moveTo>
                  <a:lnTo>
                    <a:pt x="33" y="201"/>
                  </a:lnTo>
                  <a:lnTo>
                    <a:pt x="0" y="167"/>
                  </a:lnTo>
                  <a:lnTo>
                    <a:pt x="0" y="0"/>
                  </a:lnTo>
                  <a:lnTo>
                    <a:pt x="33" y="6"/>
                  </a:lnTo>
                </a:path>
              </a:pathLst>
            </a:custGeom>
            <a:solidFill>
              <a:srgbClr val="201000"/>
            </a:solidFill>
            <a:ln w="12700" cap="rnd">
              <a:solidFill>
                <a:srgbClr val="000000"/>
              </a:solidFill>
              <a:round/>
              <a:headEnd type="none" w="sm" len="sm"/>
              <a:tailEnd type="none" w="sm" len="sm"/>
            </a:ln>
          </p:spPr>
          <p:txBody>
            <a:bodyPr/>
            <a:lstStyle/>
            <a:p>
              <a:endParaRPr lang="es-ES"/>
            </a:p>
          </p:txBody>
        </p:sp>
        <p:sp>
          <p:nvSpPr>
            <p:cNvPr id="108661" name="Freeform 360"/>
            <p:cNvSpPr>
              <a:spLocks/>
            </p:cNvSpPr>
            <p:nvPr/>
          </p:nvSpPr>
          <p:spPr bwMode="auto">
            <a:xfrm>
              <a:off x="527" y="3073"/>
              <a:ext cx="810" cy="246"/>
            </a:xfrm>
            <a:custGeom>
              <a:avLst/>
              <a:gdLst>
                <a:gd name="T0" fmla="*/ 396 w 810"/>
                <a:gd name="T1" fmla="*/ 0 h 246"/>
                <a:gd name="T2" fmla="*/ 0 w 810"/>
                <a:gd name="T3" fmla="*/ 0 h 246"/>
                <a:gd name="T4" fmla="*/ 216 w 810"/>
                <a:gd name="T5" fmla="*/ 245 h 246"/>
                <a:gd name="T6" fmla="*/ 809 w 810"/>
                <a:gd name="T7" fmla="*/ 245 h 246"/>
                <a:gd name="T8" fmla="*/ 396 w 810"/>
                <a:gd name="T9" fmla="*/ 0 h 246"/>
                <a:gd name="T10" fmla="*/ 0 60000 65536"/>
                <a:gd name="T11" fmla="*/ 0 60000 65536"/>
                <a:gd name="T12" fmla="*/ 0 60000 65536"/>
                <a:gd name="T13" fmla="*/ 0 60000 65536"/>
                <a:gd name="T14" fmla="*/ 0 60000 65536"/>
                <a:gd name="T15" fmla="*/ 0 w 810"/>
                <a:gd name="T16" fmla="*/ 0 h 246"/>
                <a:gd name="T17" fmla="*/ 810 w 810"/>
                <a:gd name="T18" fmla="*/ 246 h 246"/>
              </a:gdLst>
              <a:ahLst/>
              <a:cxnLst>
                <a:cxn ang="T10">
                  <a:pos x="T0" y="T1"/>
                </a:cxn>
                <a:cxn ang="T11">
                  <a:pos x="T2" y="T3"/>
                </a:cxn>
                <a:cxn ang="T12">
                  <a:pos x="T4" y="T5"/>
                </a:cxn>
                <a:cxn ang="T13">
                  <a:pos x="T6" y="T7"/>
                </a:cxn>
                <a:cxn ang="T14">
                  <a:pos x="T8" y="T9"/>
                </a:cxn>
              </a:cxnLst>
              <a:rect l="T15" t="T16" r="T17" b="T18"/>
              <a:pathLst>
                <a:path w="810" h="246">
                  <a:moveTo>
                    <a:pt x="396" y="0"/>
                  </a:moveTo>
                  <a:lnTo>
                    <a:pt x="0" y="0"/>
                  </a:lnTo>
                  <a:lnTo>
                    <a:pt x="216" y="245"/>
                  </a:lnTo>
                  <a:lnTo>
                    <a:pt x="809" y="245"/>
                  </a:lnTo>
                  <a:lnTo>
                    <a:pt x="396" y="0"/>
                  </a:lnTo>
                </a:path>
              </a:pathLst>
            </a:custGeom>
            <a:solidFill>
              <a:srgbClr val="603000"/>
            </a:solidFill>
            <a:ln w="12700" cap="rnd">
              <a:solidFill>
                <a:srgbClr val="000000"/>
              </a:solidFill>
              <a:round/>
              <a:headEnd type="none" w="sm" len="sm"/>
              <a:tailEnd type="none" w="sm" len="sm"/>
            </a:ln>
          </p:spPr>
          <p:txBody>
            <a:bodyPr/>
            <a:lstStyle/>
            <a:p>
              <a:endParaRPr lang="es-ES"/>
            </a:p>
          </p:txBody>
        </p:sp>
        <p:sp>
          <p:nvSpPr>
            <p:cNvPr id="108662" name="Freeform 361"/>
            <p:cNvSpPr>
              <a:spLocks/>
            </p:cNvSpPr>
            <p:nvPr/>
          </p:nvSpPr>
          <p:spPr bwMode="auto">
            <a:xfrm>
              <a:off x="526" y="3073"/>
              <a:ext cx="216" cy="270"/>
            </a:xfrm>
            <a:custGeom>
              <a:avLst/>
              <a:gdLst>
                <a:gd name="T0" fmla="*/ 215 w 216"/>
                <a:gd name="T1" fmla="*/ 245 h 270"/>
                <a:gd name="T2" fmla="*/ 0 w 216"/>
                <a:gd name="T3" fmla="*/ 0 h 270"/>
                <a:gd name="T4" fmla="*/ 0 w 216"/>
                <a:gd name="T5" fmla="*/ 10 h 270"/>
                <a:gd name="T6" fmla="*/ 215 w 216"/>
                <a:gd name="T7" fmla="*/ 269 h 270"/>
                <a:gd name="T8" fmla="*/ 215 w 216"/>
                <a:gd name="T9" fmla="*/ 245 h 270"/>
                <a:gd name="T10" fmla="*/ 0 60000 65536"/>
                <a:gd name="T11" fmla="*/ 0 60000 65536"/>
                <a:gd name="T12" fmla="*/ 0 60000 65536"/>
                <a:gd name="T13" fmla="*/ 0 60000 65536"/>
                <a:gd name="T14" fmla="*/ 0 60000 65536"/>
                <a:gd name="T15" fmla="*/ 0 w 216"/>
                <a:gd name="T16" fmla="*/ 0 h 270"/>
                <a:gd name="T17" fmla="*/ 216 w 216"/>
                <a:gd name="T18" fmla="*/ 270 h 270"/>
              </a:gdLst>
              <a:ahLst/>
              <a:cxnLst>
                <a:cxn ang="T10">
                  <a:pos x="T0" y="T1"/>
                </a:cxn>
                <a:cxn ang="T11">
                  <a:pos x="T2" y="T3"/>
                </a:cxn>
                <a:cxn ang="T12">
                  <a:pos x="T4" y="T5"/>
                </a:cxn>
                <a:cxn ang="T13">
                  <a:pos x="T6" y="T7"/>
                </a:cxn>
                <a:cxn ang="T14">
                  <a:pos x="T8" y="T9"/>
                </a:cxn>
              </a:cxnLst>
              <a:rect l="T15" t="T16" r="T17" b="T18"/>
              <a:pathLst>
                <a:path w="216" h="270">
                  <a:moveTo>
                    <a:pt x="215" y="245"/>
                  </a:moveTo>
                  <a:lnTo>
                    <a:pt x="0" y="0"/>
                  </a:lnTo>
                  <a:lnTo>
                    <a:pt x="0" y="10"/>
                  </a:lnTo>
                  <a:lnTo>
                    <a:pt x="215" y="269"/>
                  </a:lnTo>
                  <a:lnTo>
                    <a:pt x="215" y="245"/>
                  </a:lnTo>
                </a:path>
              </a:pathLst>
            </a:custGeom>
            <a:solidFill>
              <a:srgbClr val="201000"/>
            </a:solidFill>
            <a:ln w="12700" cap="rnd">
              <a:solidFill>
                <a:srgbClr val="000000"/>
              </a:solidFill>
              <a:round/>
              <a:headEnd type="none" w="sm" len="sm"/>
              <a:tailEnd type="none" w="sm" len="sm"/>
            </a:ln>
          </p:spPr>
          <p:txBody>
            <a:bodyPr/>
            <a:lstStyle/>
            <a:p>
              <a:endParaRPr lang="es-ES"/>
            </a:p>
          </p:txBody>
        </p:sp>
        <p:sp>
          <p:nvSpPr>
            <p:cNvPr id="108663" name="Freeform 362"/>
            <p:cNvSpPr>
              <a:spLocks/>
            </p:cNvSpPr>
            <p:nvPr/>
          </p:nvSpPr>
          <p:spPr bwMode="auto">
            <a:xfrm>
              <a:off x="741" y="3317"/>
              <a:ext cx="596" cy="26"/>
            </a:xfrm>
            <a:custGeom>
              <a:avLst/>
              <a:gdLst>
                <a:gd name="T0" fmla="*/ 0 w 596"/>
                <a:gd name="T1" fmla="*/ 25 h 26"/>
                <a:gd name="T2" fmla="*/ 0 w 596"/>
                <a:gd name="T3" fmla="*/ 0 h 26"/>
                <a:gd name="T4" fmla="*/ 595 w 596"/>
                <a:gd name="T5" fmla="*/ 0 h 26"/>
                <a:gd name="T6" fmla="*/ 595 w 596"/>
                <a:gd name="T7" fmla="*/ 25 h 26"/>
                <a:gd name="T8" fmla="*/ 0 w 596"/>
                <a:gd name="T9" fmla="*/ 25 h 26"/>
                <a:gd name="T10" fmla="*/ 0 60000 65536"/>
                <a:gd name="T11" fmla="*/ 0 60000 65536"/>
                <a:gd name="T12" fmla="*/ 0 60000 65536"/>
                <a:gd name="T13" fmla="*/ 0 60000 65536"/>
                <a:gd name="T14" fmla="*/ 0 60000 65536"/>
                <a:gd name="T15" fmla="*/ 0 w 596"/>
                <a:gd name="T16" fmla="*/ 0 h 26"/>
                <a:gd name="T17" fmla="*/ 596 w 596"/>
                <a:gd name="T18" fmla="*/ 26 h 26"/>
              </a:gdLst>
              <a:ahLst/>
              <a:cxnLst>
                <a:cxn ang="T10">
                  <a:pos x="T0" y="T1"/>
                </a:cxn>
                <a:cxn ang="T11">
                  <a:pos x="T2" y="T3"/>
                </a:cxn>
                <a:cxn ang="T12">
                  <a:pos x="T4" y="T5"/>
                </a:cxn>
                <a:cxn ang="T13">
                  <a:pos x="T6" y="T7"/>
                </a:cxn>
                <a:cxn ang="T14">
                  <a:pos x="T8" y="T9"/>
                </a:cxn>
              </a:cxnLst>
              <a:rect l="T15" t="T16" r="T17" b="T18"/>
              <a:pathLst>
                <a:path w="596" h="26">
                  <a:moveTo>
                    <a:pt x="0" y="25"/>
                  </a:moveTo>
                  <a:lnTo>
                    <a:pt x="0" y="0"/>
                  </a:lnTo>
                  <a:lnTo>
                    <a:pt x="595" y="0"/>
                  </a:lnTo>
                  <a:lnTo>
                    <a:pt x="595" y="25"/>
                  </a:lnTo>
                  <a:lnTo>
                    <a:pt x="0" y="25"/>
                  </a:lnTo>
                </a:path>
              </a:pathLst>
            </a:custGeom>
            <a:solidFill>
              <a:srgbClr val="402000"/>
            </a:solidFill>
            <a:ln w="12700" cap="rnd">
              <a:solidFill>
                <a:srgbClr val="000000"/>
              </a:solidFill>
              <a:round/>
              <a:headEnd type="none" w="sm" len="sm"/>
              <a:tailEnd type="none" w="sm" len="sm"/>
            </a:ln>
          </p:spPr>
          <p:txBody>
            <a:bodyPr/>
            <a:lstStyle/>
            <a:p>
              <a:endParaRPr lang="es-ES"/>
            </a:p>
          </p:txBody>
        </p:sp>
        <p:sp>
          <p:nvSpPr>
            <p:cNvPr id="108664" name="Freeform 363"/>
            <p:cNvSpPr>
              <a:spLocks/>
            </p:cNvSpPr>
            <p:nvPr/>
          </p:nvSpPr>
          <p:spPr bwMode="auto">
            <a:xfrm>
              <a:off x="580" y="3354"/>
              <a:ext cx="93" cy="45"/>
            </a:xfrm>
            <a:custGeom>
              <a:avLst/>
              <a:gdLst>
                <a:gd name="T0" fmla="*/ 36 w 93"/>
                <a:gd name="T1" fmla="*/ 0 h 45"/>
                <a:gd name="T2" fmla="*/ 34 w 93"/>
                <a:gd name="T3" fmla="*/ 12 h 45"/>
                <a:gd name="T4" fmla="*/ 59 w 93"/>
                <a:gd name="T5" fmla="*/ 22 h 45"/>
                <a:gd name="T6" fmla="*/ 80 w 93"/>
                <a:gd name="T7" fmla="*/ 27 h 45"/>
                <a:gd name="T8" fmla="*/ 92 w 93"/>
                <a:gd name="T9" fmla="*/ 30 h 45"/>
                <a:gd name="T10" fmla="*/ 92 w 93"/>
                <a:gd name="T11" fmla="*/ 38 h 45"/>
                <a:gd name="T12" fmla="*/ 75 w 93"/>
                <a:gd name="T13" fmla="*/ 41 h 45"/>
                <a:gd name="T14" fmla="*/ 54 w 93"/>
                <a:gd name="T15" fmla="*/ 44 h 45"/>
                <a:gd name="T16" fmla="*/ 34 w 93"/>
                <a:gd name="T17" fmla="*/ 40 h 45"/>
                <a:gd name="T18" fmla="*/ 24 w 93"/>
                <a:gd name="T19" fmla="*/ 37 h 45"/>
                <a:gd name="T20" fmla="*/ 23 w 93"/>
                <a:gd name="T21" fmla="*/ 40 h 45"/>
                <a:gd name="T22" fmla="*/ 9 w 93"/>
                <a:gd name="T23" fmla="*/ 40 h 45"/>
                <a:gd name="T24" fmla="*/ 0 w 93"/>
                <a:gd name="T25" fmla="*/ 38 h 45"/>
                <a:gd name="T26" fmla="*/ 0 w 93"/>
                <a:gd name="T27" fmla="*/ 32 h 45"/>
                <a:gd name="T28" fmla="*/ 0 w 93"/>
                <a:gd name="T29" fmla="*/ 30 h 45"/>
                <a:gd name="T30" fmla="*/ 0 w 93"/>
                <a:gd name="T31" fmla="*/ 20 h 45"/>
                <a:gd name="T32" fmla="*/ 1 w 93"/>
                <a:gd name="T33" fmla="*/ 15 h 45"/>
                <a:gd name="T34" fmla="*/ 6 w 93"/>
                <a:gd name="T35" fmla="*/ 10 h 45"/>
                <a:gd name="T36" fmla="*/ 7 w 93"/>
                <a:gd name="T37" fmla="*/ 0 h 45"/>
                <a:gd name="T38" fmla="*/ 36 w 93"/>
                <a:gd name="T39" fmla="*/ 0 h 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3"/>
                <a:gd name="T61" fmla="*/ 0 h 45"/>
                <a:gd name="T62" fmla="*/ 93 w 93"/>
                <a:gd name="T63" fmla="*/ 45 h 4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3" h="45">
                  <a:moveTo>
                    <a:pt x="36" y="0"/>
                  </a:moveTo>
                  <a:lnTo>
                    <a:pt x="34" y="12"/>
                  </a:lnTo>
                  <a:lnTo>
                    <a:pt x="59" y="22"/>
                  </a:lnTo>
                  <a:lnTo>
                    <a:pt x="80" y="27"/>
                  </a:lnTo>
                  <a:lnTo>
                    <a:pt x="92" y="30"/>
                  </a:lnTo>
                  <a:lnTo>
                    <a:pt x="92" y="38"/>
                  </a:lnTo>
                  <a:lnTo>
                    <a:pt x="75" y="41"/>
                  </a:lnTo>
                  <a:lnTo>
                    <a:pt x="54" y="44"/>
                  </a:lnTo>
                  <a:lnTo>
                    <a:pt x="34" y="40"/>
                  </a:lnTo>
                  <a:lnTo>
                    <a:pt x="24" y="37"/>
                  </a:lnTo>
                  <a:lnTo>
                    <a:pt x="23" y="40"/>
                  </a:lnTo>
                  <a:lnTo>
                    <a:pt x="9" y="40"/>
                  </a:lnTo>
                  <a:lnTo>
                    <a:pt x="0" y="38"/>
                  </a:lnTo>
                  <a:lnTo>
                    <a:pt x="0" y="32"/>
                  </a:lnTo>
                  <a:lnTo>
                    <a:pt x="0" y="30"/>
                  </a:lnTo>
                  <a:lnTo>
                    <a:pt x="0" y="20"/>
                  </a:lnTo>
                  <a:lnTo>
                    <a:pt x="1" y="15"/>
                  </a:lnTo>
                  <a:lnTo>
                    <a:pt x="6" y="10"/>
                  </a:lnTo>
                  <a:lnTo>
                    <a:pt x="7" y="0"/>
                  </a:lnTo>
                  <a:lnTo>
                    <a:pt x="36"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8665" name="Freeform 364"/>
            <p:cNvSpPr>
              <a:spLocks/>
            </p:cNvSpPr>
            <p:nvPr/>
          </p:nvSpPr>
          <p:spPr bwMode="auto">
            <a:xfrm>
              <a:off x="617" y="3370"/>
              <a:ext cx="27" cy="25"/>
            </a:xfrm>
            <a:custGeom>
              <a:avLst/>
              <a:gdLst>
                <a:gd name="T0" fmla="*/ 6 w 27"/>
                <a:gd name="T1" fmla="*/ 0 h 25"/>
                <a:gd name="T2" fmla="*/ 0 w 27"/>
                <a:gd name="T3" fmla="*/ 12 h 25"/>
                <a:gd name="T4" fmla="*/ 22 w 27"/>
                <a:gd name="T5" fmla="*/ 24 h 25"/>
                <a:gd name="T6" fmla="*/ 26 w 27"/>
                <a:gd name="T7" fmla="*/ 14 h 25"/>
                <a:gd name="T8" fmla="*/ 6 w 27"/>
                <a:gd name="T9" fmla="*/ 0 h 25"/>
                <a:gd name="T10" fmla="*/ 0 60000 65536"/>
                <a:gd name="T11" fmla="*/ 0 60000 65536"/>
                <a:gd name="T12" fmla="*/ 0 60000 65536"/>
                <a:gd name="T13" fmla="*/ 0 60000 65536"/>
                <a:gd name="T14" fmla="*/ 0 60000 65536"/>
                <a:gd name="T15" fmla="*/ 0 w 27"/>
                <a:gd name="T16" fmla="*/ 0 h 25"/>
                <a:gd name="T17" fmla="*/ 27 w 27"/>
                <a:gd name="T18" fmla="*/ 25 h 25"/>
              </a:gdLst>
              <a:ahLst/>
              <a:cxnLst>
                <a:cxn ang="T10">
                  <a:pos x="T0" y="T1"/>
                </a:cxn>
                <a:cxn ang="T11">
                  <a:pos x="T2" y="T3"/>
                </a:cxn>
                <a:cxn ang="T12">
                  <a:pos x="T4" y="T5"/>
                </a:cxn>
                <a:cxn ang="T13">
                  <a:pos x="T6" y="T7"/>
                </a:cxn>
                <a:cxn ang="T14">
                  <a:pos x="T8" y="T9"/>
                </a:cxn>
              </a:cxnLst>
              <a:rect l="T15" t="T16" r="T17" b="T18"/>
              <a:pathLst>
                <a:path w="27" h="25">
                  <a:moveTo>
                    <a:pt x="6" y="0"/>
                  </a:moveTo>
                  <a:lnTo>
                    <a:pt x="0" y="12"/>
                  </a:lnTo>
                  <a:lnTo>
                    <a:pt x="22" y="24"/>
                  </a:lnTo>
                  <a:lnTo>
                    <a:pt x="26" y="14"/>
                  </a:lnTo>
                  <a:lnTo>
                    <a:pt x="6" y="0"/>
                  </a:lnTo>
                </a:path>
              </a:pathLst>
            </a:custGeom>
            <a:solidFill>
              <a:srgbClr val="808080"/>
            </a:solidFill>
            <a:ln w="9525" cap="rnd">
              <a:noFill/>
              <a:round/>
              <a:headEnd type="none" w="sm" len="sm"/>
              <a:tailEnd type="none" w="sm" len="sm"/>
            </a:ln>
          </p:spPr>
          <p:txBody>
            <a:bodyPr/>
            <a:lstStyle/>
            <a:p>
              <a:endParaRPr lang="es-ES"/>
            </a:p>
          </p:txBody>
        </p:sp>
        <p:sp>
          <p:nvSpPr>
            <p:cNvPr id="108666" name="Freeform 365"/>
            <p:cNvSpPr>
              <a:spLocks/>
            </p:cNvSpPr>
            <p:nvPr/>
          </p:nvSpPr>
          <p:spPr bwMode="auto">
            <a:xfrm>
              <a:off x="644" y="3381"/>
              <a:ext cx="29" cy="26"/>
            </a:xfrm>
            <a:custGeom>
              <a:avLst/>
              <a:gdLst>
                <a:gd name="T0" fmla="*/ 1 w 29"/>
                <a:gd name="T1" fmla="*/ 0 h 26"/>
                <a:gd name="T2" fmla="*/ 0 w 29"/>
                <a:gd name="T3" fmla="*/ 9 h 26"/>
                <a:gd name="T4" fmla="*/ 12 w 29"/>
                <a:gd name="T5" fmla="*/ 19 h 26"/>
                <a:gd name="T6" fmla="*/ 19 w 29"/>
                <a:gd name="T7" fmla="*/ 25 h 26"/>
                <a:gd name="T8" fmla="*/ 28 w 29"/>
                <a:gd name="T9" fmla="*/ 19 h 26"/>
                <a:gd name="T10" fmla="*/ 18 w 29"/>
                <a:gd name="T11" fmla="*/ 9 h 26"/>
                <a:gd name="T12" fmla="*/ 1 w 29"/>
                <a:gd name="T13" fmla="*/ 0 h 26"/>
                <a:gd name="T14" fmla="*/ 0 60000 65536"/>
                <a:gd name="T15" fmla="*/ 0 60000 65536"/>
                <a:gd name="T16" fmla="*/ 0 60000 65536"/>
                <a:gd name="T17" fmla="*/ 0 60000 65536"/>
                <a:gd name="T18" fmla="*/ 0 60000 65536"/>
                <a:gd name="T19" fmla="*/ 0 60000 65536"/>
                <a:gd name="T20" fmla="*/ 0 60000 65536"/>
                <a:gd name="T21" fmla="*/ 0 w 29"/>
                <a:gd name="T22" fmla="*/ 0 h 26"/>
                <a:gd name="T23" fmla="*/ 29 w 29"/>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26">
                  <a:moveTo>
                    <a:pt x="1" y="0"/>
                  </a:moveTo>
                  <a:lnTo>
                    <a:pt x="0" y="9"/>
                  </a:lnTo>
                  <a:lnTo>
                    <a:pt x="12" y="19"/>
                  </a:lnTo>
                  <a:lnTo>
                    <a:pt x="19" y="25"/>
                  </a:lnTo>
                  <a:lnTo>
                    <a:pt x="28" y="19"/>
                  </a:lnTo>
                  <a:lnTo>
                    <a:pt x="18" y="9"/>
                  </a:lnTo>
                  <a:lnTo>
                    <a:pt x="1" y="0"/>
                  </a:lnTo>
                </a:path>
              </a:pathLst>
            </a:custGeom>
            <a:solidFill>
              <a:srgbClr val="808080"/>
            </a:solidFill>
            <a:ln w="9525" cap="rnd">
              <a:noFill/>
              <a:round/>
              <a:headEnd type="none" w="sm" len="sm"/>
              <a:tailEnd type="none" w="sm" len="sm"/>
            </a:ln>
          </p:spPr>
          <p:txBody>
            <a:bodyPr/>
            <a:lstStyle/>
            <a:p>
              <a:endParaRPr lang="es-ES"/>
            </a:p>
          </p:txBody>
        </p:sp>
        <p:sp>
          <p:nvSpPr>
            <p:cNvPr id="108667" name="Freeform 366"/>
            <p:cNvSpPr>
              <a:spLocks/>
            </p:cNvSpPr>
            <p:nvPr/>
          </p:nvSpPr>
          <p:spPr bwMode="auto">
            <a:xfrm>
              <a:off x="585" y="3370"/>
              <a:ext cx="86" cy="25"/>
            </a:xfrm>
            <a:custGeom>
              <a:avLst/>
              <a:gdLst>
                <a:gd name="T0" fmla="*/ 85 w 86"/>
                <a:gd name="T1" fmla="*/ 19 h 25"/>
                <a:gd name="T2" fmla="*/ 85 w 86"/>
                <a:gd name="T3" fmla="*/ 16 h 25"/>
                <a:gd name="T4" fmla="*/ 72 w 86"/>
                <a:gd name="T5" fmla="*/ 17 h 25"/>
                <a:gd name="T6" fmla="*/ 54 w 86"/>
                <a:gd name="T7" fmla="*/ 14 h 25"/>
                <a:gd name="T8" fmla="*/ 44 w 86"/>
                <a:gd name="T9" fmla="*/ 12 h 25"/>
                <a:gd name="T10" fmla="*/ 24 w 86"/>
                <a:gd name="T11" fmla="*/ 6 h 25"/>
                <a:gd name="T12" fmla="*/ 16 w 86"/>
                <a:gd name="T13" fmla="*/ 5 h 25"/>
                <a:gd name="T14" fmla="*/ 8 w 86"/>
                <a:gd name="T15" fmla="*/ 3 h 25"/>
                <a:gd name="T16" fmla="*/ 3 w 86"/>
                <a:gd name="T17" fmla="*/ 0 h 25"/>
                <a:gd name="T18" fmla="*/ 0 w 86"/>
                <a:gd name="T19" fmla="*/ 4 h 25"/>
                <a:gd name="T20" fmla="*/ 0 w 86"/>
                <a:gd name="T21" fmla="*/ 14 h 25"/>
                <a:gd name="T22" fmla="*/ 5 w 86"/>
                <a:gd name="T23" fmla="*/ 16 h 25"/>
                <a:gd name="T24" fmla="*/ 20 w 86"/>
                <a:gd name="T25" fmla="*/ 17 h 25"/>
                <a:gd name="T26" fmla="*/ 25 w 86"/>
                <a:gd name="T27" fmla="*/ 18 h 25"/>
                <a:gd name="T28" fmla="*/ 37 w 86"/>
                <a:gd name="T29" fmla="*/ 21 h 25"/>
                <a:gd name="T30" fmla="*/ 46 w 86"/>
                <a:gd name="T31" fmla="*/ 24 h 25"/>
                <a:gd name="T32" fmla="*/ 55 w 86"/>
                <a:gd name="T33" fmla="*/ 24 h 25"/>
                <a:gd name="T34" fmla="*/ 70 w 86"/>
                <a:gd name="T35" fmla="*/ 24 h 25"/>
                <a:gd name="T36" fmla="*/ 85 w 86"/>
                <a:gd name="T37" fmla="*/ 19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6"/>
                <a:gd name="T58" fmla="*/ 0 h 25"/>
                <a:gd name="T59" fmla="*/ 86 w 86"/>
                <a:gd name="T60" fmla="*/ 25 h 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6" h="25">
                  <a:moveTo>
                    <a:pt x="85" y="19"/>
                  </a:moveTo>
                  <a:lnTo>
                    <a:pt x="85" y="16"/>
                  </a:lnTo>
                  <a:lnTo>
                    <a:pt x="72" y="17"/>
                  </a:lnTo>
                  <a:lnTo>
                    <a:pt x="54" y="14"/>
                  </a:lnTo>
                  <a:lnTo>
                    <a:pt x="44" y="12"/>
                  </a:lnTo>
                  <a:lnTo>
                    <a:pt x="24" y="6"/>
                  </a:lnTo>
                  <a:lnTo>
                    <a:pt x="16" y="5"/>
                  </a:lnTo>
                  <a:lnTo>
                    <a:pt x="8" y="3"/>
                  </a:lnTo>
                  <a:lnTo>
                    <a:pt x="3" y="0"/>
                  </a:lnTo>
                  <a:lnTo>
                    <a:pt x="0" y="4"/>
                  </a:lnTo>
                  <a:lnTo>
                    <a:pt x="0" y="14"/>
                  </a:lnTo>
                  <a:lnTo>
                    <a:pt x="5" y="16"/>
                  </a:lnTo>
                  <a:lnTo>
                    <a:pt x="20" y="17"/>
                  </a:lnTo>
                  <a:lnTo>
                    <a:pt x="25" y="18"/>
                  </a:lnTo>
                  <a:lnTo>
                    <a:pt x="37" y="21"/>
                  </a:lnTo>
                  <a:lnTo>
                    <a:pt x="46" y="24"/>
                  </a:lnTo>
                  <a:lnTo>
                    <a:pt x="55" y="24"/>
                  </a:lnTo>
                  <a:lnTo>
                    <a:pt x="70" y="24"/>
                  </a:lnTo>
                  <a:lnTo>
                    <a:pt x="85" y="19"/>
                  </a:lnTo>
                </a:path>
              </a:pathLst>
            </a:custGeom>
            <a:solidFill>
              <a:srgbClr val="808080"/>
            </a:solidFill>
            <a:ln w="9525" cap="rnd">
              <a:noFill/>
              <a:round/>
              <a:headEnd type="none" w="sm" len="sm"/>
              <a:tailEnd type="none" w="sm" len="sm"/>
            </a:ln>
          </p:spPr>
          <p:txBody>
            <a:bodyPr/>
            <a:lstStyle/>
            <a:p>
              <a:endParaRPr lang="es-ES"/>
            </a:p>
          </p:txBody>
        </p:sp>
        <p:sp>
          <p:nvSpPr>
            <p:cNvPr id="108668" name="Freeform 367"/>
            <p:cNvSpPr>
              <a:spLocks/>
            </p:cNvSpPr>
            <p:nvPr/>
          </p:nvSpPr>
          <p:spPr bwMode="auto">
            <a:xfrm>
              <a:off x="592" y="3353"/>
              <a:ext cx="29" cy="25"/>
            </a:xfrm>
            <a:custGeom>
              <a:avLst/>
              <a:gdLst>
                <a:gd name="T0" fmla="*/ 28 w 29"/>
                <a:gd name="T1" fmla="*/ 1 h 25"/>
                <a:gd name="T2" fmla="*/ 26 w 29"/>
                <a:gd name="T3" fmla="*/ 12 h 25"/>
                <a:gd name="T4" fmla="*/ 28 w 29"/>
                <a:gd name="T5" fmla="*/ 14 h 25"/>
                <a:gd name="T6" fmla="*/ 20 w 29"/>
                <a:gd name="T7" fmla="*/ 24 h 25"/>
                <a:gd name="T8" fmla="*/ 12 w 29"/>
                <a:gd name="T9" fmla="*/ 24 h 25"/>
                <a:gd name="T10" fmla="*/ 2 w 29"/>
                <a:gd name="T11" fmla="*/ 19 h 25"/>
                <a:gd name="T12" fmla="*/ 0 w 29"/>
                <a:gd name="T13" fmla="*/ 14 h 25"/>
                <a:gd name="T14" fmla="*/ 1 w 29"/>
                <a:gd name="T15" fmla="*/ 11 h 25"/>
                <a:gd name="T16" fmla="*/ 1 w 29"/>
                <a:gd name="T17" fmla="*/ 0 h 25"/>
                <a:gd name="T18" fmla="*/ 28 w 29"/>
                <a:gd name="T19" fmla="*/ 1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25"/>
                <a:gd name="T32" fmla="*/ 29 w 29"/>
                <a:gd name="T33" fmla="*/ 25 h 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25">
                  <a:moveTo>
                    <a:pt x="28" y="1"/>
                  </a:moveTo>
                  <a:lnTo>
                    <a:pt x="26" y="12"/>
                  </a:lnTo>
                  <a:lnTo>
                    <a:pt x="28" y="14"/>
                  </a:lnTo>
                  <a:lnTo>
                    <a:pt x="20" y="24"/>
                  </a:lnTo>
                  <a:lnTo>
                    <a:pt x="12" y="24"/>
                  </a:lnTo>
                  <a:lnTo>
                    <a:pt x="2" y="19"/>
                  </a:lnTo>
                  <a:lnTo>
                    <a:pt x="0" y="14"/>
                  </a:lnTo>
                  <a:lnTo>
                    <a:pt x="1" y="11"/>
                  </a:lnTo>
                  <a:lnTo>
                    <a:pt x="1" y="0"/>
                  </a:lnTo>
                  <a:lnTo>
                    <a:pt x="28" y="1"/>
                  </a:lnTo>
                </a:path>
              </a:pathLst>
            </a:custGeom>
            <a:solidFill>
              <a:srgbClr val="A0A0A0"/>
            </a:solidFill>
            <a:ln w="9525" cap="rnd">
              <a:noFill/>
              <a:round/>
              <a:headEnd type="none" w="sm" len="sm"/>
              <a:tailEnd type="none" w="sm" len="sm"/>
            </a:ln>
          </p:spPr>
          <p:txBody>
            <a:bodyPr/>
            <a:lstStyle/>
            <a:p>
              <a:endParaRPr lang="es-ES"/>
            </a:p>
          </p:txBody>
        </p:sp>
        <p:sp>
          <p:nvSpPr>
            <p:cNvPr id="108669" name="Freeform 368"/>
            <p:cNvSpPr>
              <a:spLocks/>
            </p:cNvSpPr>
            <p:nvPr/>
          </p:nvSpPr>
          <p:spPr bwMode="auto">
            <a:xfrm>
              <a:off x="583" y="3282"/>
              <a:ext cx="43" cy="85"/>
            </a:xfrm>
            <a:custGeom>
              <a:avLst/>
              <a:gdLst>
                <a:gd name="T0" fmla="*/ 1 w 43"/>
                <a:gd name="T1" fmla="*/ 0 h 85"/>
                <a:gd name="T2" fmla="*/ 0 w 43"/>
                <a:gd name="T3" fmla="*/ 29 h 85"/>
                <a:gd name="T4" fmla="*/ 0 w 43"/>
                <a:gd name="T5" fmla="*/ 51 h 85"/>
                <a:gd name="T6" fmla="*/ 0 w 43"/>
                <a:gd name="T7" fmla="*/ 77 h 85"/>
                <a:gd name="T8" fmla="*/ 20 w 43"/>
                <a:gd name="T9" fmla="*/ 84 h 85"/>
                <a:gd name="T10" fmla="*/ 40 w 43"/>
                <a:gd name="T11" fmla="*/ 84 h 85"/>
                <a:gd name="T12" fmla="*/ 42 w 43"/>
                <a:gd name="T13" fmla="*/ 0 h 85"/>
                <a:gd name="T14" fmla="*/ 1 w 43"/>
                <a:gd name="T15" fmla="*/ 0 h 85"/>
                <a:gd name="T16" fmla="*/ 0 60000 65536"/>
                <a:gd name="T17" fmla="*/ 0 60000 65536"/>
                <a:gd name="T18" fmla="*/ 0 60000 65536"/>
                <a:gd name="T19" fmla="*/ 0 60000 65536"/>
                <a:gd name="T20" fmla="*/ 0 60000 65536"/>
                <a:gd name="T21" fmla="*/ 0 60000 65536"/>
                <a:gd name="T22" fmla="*/ 0 60000 65536"/>
                <a:gd name="T23" fmla="*/ 0 60000 65536"/>
                <a:gd name="T24" fmla="*/ 0 w 43"/>
                <a:gd name="T25" fmla="*/ 0 h 85"/>
                <a:gd name="T26" fmla="*/ 43 w 43"/>
                <a:gd name="T27" fmla="*/ 85 h 8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3" h="85">
                  <a:moveTo>
                    <a:pt x="1" y="0"/>
                  </a:moveTo>
                  <a:lnTo>
                    <a:pt x="0" y="29"/>
                  </a:lnTo>
                  <a:lnTo>
                    <a:pt x="0" y="51"/>
                  </a:lnTo>
                  <a:lnTo>
                    <a:pt x="0" y="77"/>
                  </a:lnTo>
                  <a:lnTo>
                    <a:pt x="20" y="84"/>
                  </a:lnTo>
                  <a:lnTo>
                    <a:pt x="40" y="84"/>
                  </a:lnTo>
                  <a:lnTo>
                    <a:pt x="42" y="0"/>
                  </a:lnTo>
                  <a:lnTo>
                    <a:pt x="1"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8670" name="Freeform 369"/>
            <p:cNvSpPr>
              <a:spLocks/>
            </p:cNvSpPr>
            <p:nvPr/>
          </p:nvSpPr>
          <p:spPr bwMode="auto">
            <a:xfrm>
              <a:off x="587" y="3287"/>
              <a:ext cx="32" cy="72"/>
            </a:xfrm>
            <a:custGeom>
              <a:avLst/>
              <a:gdLst>
                <a:gd name="T0" fmla="*/ 1 w 32"/>
                <a:gd name="T1" fmla="*/ 0 h 72"/>
                <a:gd name="T2" fmla="*/ 0 w 32"/>
                <a:gd name="T3" fmla="*/ 22 h 72"/>
                <a:gd name="T4" fmla="*/ 0 w 32"/>
                <a:gd name="T5" fmla="*/ 38 h 72"/>
                <a:gd name="T6" fmla="*/ 0 w 32"/>
                <a:gd name="T7" fmla="*/ 65 h 72"/>
                <a:gd name="T8" fmla="*/ 14 w 32"/>
                <a:gd name="T9" fmla="*/ 71 h 72"/>
                <a:gd name="T10" fmla="*/ 29 w 32"/>
                <a:gd name="T11" fmla="*/ 71 h 72"/>
                <a:gd name="T12" fmla="*/ 31 w 32"/>
                <a:gd name="T13" fmla="*/ 0 h 72"/>
                <a:gd name="T14" fmla="*/ 1 w 32"/>
                <a:gd name="T15" fmla="*/ 0 h 72"/>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72"/>
                <a:gd name="T26" fmla="*/ 32 w 32"/>
                <a:gd name="T27" fmla="*/ 72 h 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72">
                  <a:moveTo>
                    <a:pt x="1" y="0"/>
                  </a:moveTo>
                  <a:lnTo>
                    <a:pt x="0" y="22"/>
                  </a:lnTo>
                  <a:lnTo>
                    <a:pt x="0" y="38"/>
                  </a:lnTo>
                  <a:lnTo>
                    <a:pt x="0" y="65"/>
                  </a:lnTo>
                  <a:lnTo>
                    <a:pt x="14" y="71"/>
                  </a:lnTo>
                  <a:lnTo>
                    <a:pt x="29" y="71"/>
                  </a:lnTo>
                  <a:lnTo>
                    <a:pt x="31" y="0"/>
                  </a:lnTo>
                  <a:lnTo>
                    <a:pt x="1" y="0"/>
                  </a:lnTo>
                </a:path>
              </a:pathLst>
            </a:custGeom>
            <a:solidFill>
              <a:srgbClr val="808080"/>
            </a:solidFill>
            <a:ln w="9525" cap="rnd">
              <a:noFill/>
              <a:round/>
              <a:headEnd type="none" w="sm" len="sm"/>
              <a:tailEnd type="none" w="sm" len="sm"/>
            </a:ln>
          </p:spPr>
          <p:txBody>
            <a:bodyPr/>
            <a:lstStyle/>
            <a:p>
              <a:endParaRPr lang="es-ES"/>
            </a:p>
          </p:txBody>
        </p:sp>
        <p:sp>
          <p:nvSpPr>
            <p:cNvPr id="108671" name="Freeform 370"/>
            <p:cNvSpPr>
              <a:spLocks/>
            </p:cNvSpPr>
            <p:nvPr/>
          </p:nvSpPr>
          <p:spPr bwMode="auto">
            <a:xfrm>
              <a:off x="604" y="3367"/>
              <a:ext cx="92" cy="45"/>
            </a:xfrm>
            <a:custGeom>
              <a:avLst/>
              <a:gdLst>
                <a:gd name="T0" fmla="*/ 35 w 92"/>
                <a:gd name="T1" fmla="*/ 0 h 45"/>
                <a:gd name="T2" fmla="*/ 35 w 92"/>
                <a:gd name="T3" fmla="*/ 12 h 45"/>
                <a:gd name="T4" fmla="*/ 59 w 92"/>
                <a:gd name="T5" fmla="*/ 22 h 45"/>
                <a:gd name="T6" fmla="*/ 79 w 92"/>
                <a:gd name="T7" fmla="*/ 28 h 45"/>
                <a:gd name="T8" fmla="*/ 91 w 92"/>
                <a:gd name="T9" fmla="*/ 30 h 45"/>
                <a:gd name="T10" fmla="*/ 91 w 92"/>
                <a:gd name="T11" fmla="*/ 37 h 45"/>
                <a:gd name="T12" fmla="*/ 74 w 92"/>
                <a:gd name="T13" fmla="*/ 41 h 45"/>
                <a:gd name="T14" fmla="*/ 53 w 92"/>
                <a:gd name="T15" fmla="*/ 44 h 45"/>
                <a:gd name="T16" fmla="*/ 35 w 92"/>
                <a:gd name="T17" fmla="*/ 40 h 45"/>
                <a:gd name="T18" fmla="*/ 23 w 92"/>
                <a:gd name="T19" fmla="*/ 37 h 45"/>
                <a:gd name="T20" fmla="*/ 23 w 92"/>
                <a:gd name="T21" fmla="*/ 40 h 45"/>
                <a:gd name="T22" fmla="*/ 8 w 92"/>
                <a:gd name="T23" fmla="*/ 40 h 45"/>
                <a:gd name="T24" fmla="*/ 0 w 92"/>
                <a:gd name="T25" fmla="*/ 38 h 45"/>
                <a:gd name="T26" fmla="*/ 0 w 92"/>
                <a:gd name="T27" fmla="*/ 32 h 45"/>
                <a:gd name="T28" fmla="*/ 0 w 92"/>
                <a:gd name="T29" fmla="*/ 29 h 45"/>
                <a:gd name="T30" fmla="*/ 0 w 92"/>
                <a:gd name="T31" fmla="*/ 20 h 45"/>
                <a:gd name="T32" fmla="*/ 0 w 92"/>
                <a:gd name="T33" fmla="*/ 15 h 45"/>
                <a:gd name="T34" fmla="*/ 6 w 92"/>
                <a:gd name="T35" fmla="*/ 11 h 45"/>
                <a:gd name="T36" fmla="*/ 7 w 92"/>
                <a:gd name="T37" fmla="*/ 0 h 45"/>
                <a:gd name="T38" fmla="*/ 35 w 92"/>
                <a:gd name="T39" fmla="*/ 0 h 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2"/>
                <a:gd name="T61" fmla="*/ 0 h 45"/>
                <a:gd name="T62" fmla="*/ 92 w 92"/>
                <a:gd name="T63" fmla="*/ 45 h 4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2" h="45">
                  <a:moveTo>
                    <a:pt x="35" y="0"/>
                  </a:moveTo>
                  <a:lnTo>
                    <a:pt x="35" y="12"/>
                  </a:lnTo>
                  <a:lnTo>
                    <a:pt x="59" y="22"/>
                  </a:lnTo>
                  <a:lnTo>
                    <a:pt x="79" y="28"/>
                  </a:lnTo>
                  <a:lnTo>
                    <a:pt x="91" y="30"/>
                  </a:lnTo>
                  <a:lnTo>
                    <a:pt x="91" y="37"/>
                  </a:lnTo>
                  <a:lnTo>
                    <a:pt x="74" y="41"/>
                  </a:lnTo>
                  <a:lnTo>
                    <a:pt x="53" y="44"/>
                  </a:lnTo>
                  <a:lnTo>
                    <a:pt x="35" y="40"/>
                  </a:lnTo>
                  <a:lnTo>
                    <a:pt x="23" y="37"/>
                  </a:lnTo>
                  <a:lnTo>
                    <a:pt x="23" y="40"/>
                  </a:lnTo>
                  <a:lnTo>
                    <a:pt x="8" y="40"/>
                  </a:lnTo>
                  <a:lnTo>
                    <a:pt x="0" y="38"/>
                  </a:lnTo>
                  <a:lnTo>
                    <a:pt x="0" y="32"/>
                  </a:lnTo>
                  <a:lnTo>
                    <a:pt x="0" y="29"/>
                  </a:lnTo>
                  <a:lnTo>
                    <a:pt x="0" y="20"/>
                  </a:lnTo>
                  <a:lnTo>
                    <a:pt x="0" y="15"/>
                  </a:lnTo>
                  <a:lnTo>
                    <a:pt x="6" y="11"/>
                  </a:lnTo>
                  <a:lnTo>
                    <a:pt x="7" y="0"/>
                  </a:lnTo>
                  <a:lnTo>
                    <a:pt x="35"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8672" name="Freeform 371"/>
            <p:cNvSpPr>
              <a:spLocks/>
            </p:cNvSpPr>
            <p:nvPr/>
          </p:nvSpPr>
          <p:spPr bwMode="auto">
            <a:xfrm>
              <a:off x="636" y="3383"/>
              <a:ext cx="30" cy="26"/>
            </a:xfrm>
            <a:custGeom>
              <a:avLst/>
              <a:gdLst>
                <a:gd name="T0" fmla="*/ 7 w 30"/>
                <a:gd name="T1" fmla="*/ 0 h 26"/>
                <a:gd name="T2" fmla="*/ 0 w 30"/>
                <a:gd name="T3" fmla="*/ 13 h 26"/>
                <a:gd name="T4" fmla="*/ 25 w 30"/>
                <a:gd name="T5" fmla="*/ 25 h 26"/>
                <a:gd name="T6" fmla="*/ 29 w 30"/>
                <a:gd name="T7" fmla="*/ 14 h 26"/>
                <a:gd name="T8" fmla="*/ 7 w 30"/>
                <a:gd name="T9" fmla="*/ 0 h 26"/>
                <a:gd name="T10" fmla="*/ 0 60000 65536"/>
                <a:gd name="T11" fmla="*/ 0 60000 65536"/>
                <a:gd name="T12" fmla="*/ 0 60000 65536"/>
                <a:gd name="T13" fmla="*/ 0 60000 65536"/>
                <a:gd name="T14" fmla="*/ 0 60000 65536"/>
                <a:gd name="T15" fmla="*/ 0 w 30"/>
                <a:gd name="T16" fmla="*/ 0 h 26"/>
                <a:gd name="T17" fmla="*/ 30 w 30"/>
                <a:gd name="T18" fmla="*/ 26 h 26"/>
              </a:gdLst>
              <a:ahLst/>
              <a:cxnLst>
                <a:cxn ang="T10">
                  <a:pos x="T0" y="T1"/>
                </a:cxn>
                <a:cxn ang="T11">
                  <a:pos x="T2" y="T3"/>
                </a:cxn>
                <a:cxn ang="T12">
                  <a:pos x="T4" y="T5"/>
                </a:cxn>
                <a:cxn ang="T13">
                  <a:pos x="T6" y="T7"/>
                </a:cxn>
                <a:cxn ang="T14">
                  <a:pos x="T8" y="T9"/>
                </a:cxn>
              </a:cxnLst>
              <a:rect l="T15" t="T16" r="T17" b="T18"/>
              <a:pathLst>
                <a:path w="30" h="26">
                  <a:moveTo>
                    <a:pt x="7" y="0"/>
                  </a:moveTo>
                  <a:lnTo>
                    <a:pt x="0" y="13"/>
                  </a:lnTo>
                  <a:lnTo>
                    <a:pt x="25" y="25"/>
                  </a:lnTo>
                  <a:lnTo>
                    <a:pt x="29" y="14"/>
                  </a:lnTo>
                  <a:lnTo>
                    <a:pt x="7" y="0"/>
                  </a:lnTo>
                </a:path>
              </a:pathLst>
            </a:custGeom>
            <a:solidFill>
              <a:srgbClr val="808080"/>
            </a:solidFill>
            <a:ln w="9525" cap="rnd">
              <a:noFill/>
              <a:round/>
              <a:headEnd type="none" w="sm" len="sm"/>
              <a:tailEnd type="none" w="sm" len="sm"/>
            </a:ln>
          </p:spPr>
          <p:txBody>
            <a:bodyPr/>
            <a:lstStyle/>
            <a:p>
              <a:endParaRPr lang="es-ES"/>
            </a:p>
          </p:txBody>
        </p:sp>
        <p:sp>
          <p:nvSpPr>
            <p:cNvPr id="108673" name="Freeform 372"/>
            <p:cNvSpPr>
              <a:spLocks/>
            </p:cNvSpPr>
            <p:nvPr/>
          </p:nvSpPr>
          <p:spPr bwMode="auto">
            <a:xfrm>
              <a:off x="666" y="3393"/>
              <a:ext cx="27" cy="27"/>
            </a:xfrm>
            <a:custGeom>
              <a:avLst/>
              <a:gdLst>
                <a:gd name="T0" fmla="*/ 1 w 27"/>
                <a:gd name="T1" fmla="*/ 0 h 27"/>
                <a:gd name="T2" fmla="*/ 0 w 27"/>
                <a:gd name="T3" fmla="*/ 14 h 27"/>
                <a:gd name="T4" fmla="*/ 12 w 27"/>
                <a:gd name="T5" fmla="*/ 26 h 27"/>
                <a:gd name="T6" fmla="*/ 16 w 27"/>
                <a:gd name="T7" fmla="*/ 26 h 27"/>
                <a:gd name="T8" fmla="*/ 26 w 27"/>
                <a:gd name="T9" fmla="*/ 26 h 27"/>
                <a:gd name="T10" fmla="*/ 16 w 27"/>
                <a:gd name="T11" fmla="*/ 14 h 27"/>
                <a:gd name="T12" fmla="*/ 1 w 27"/>
                <a:gd name="T13" fmla="*/ 0 h 27"/>
                <a:gd name="T14" fmla="*/ 0 60000 65536"/>
                <a:gd name="T15" fmla="*/ 0 60000 65536"/>
                <a:gd name="T16" fmla="*/ 0 60000 65536"/>
                <a:gd name="T17" fmla="*/ 0 60000 65536"/>
                <a:gd name="T18" fmla="*/ 0 60000 65536"/>
                <a:gd name="T19" fmla="*/ 0 60000 65536"/>
                <a:gd name="T20" fmla="*/ 0 60000 65536"/>
                <a:gd name="T21" fmla="*/ 0 w 27"/>
                <a:gd name="T22" fmla="*/ 0 h 27"/>
                <a:gd name="T23" fmla="*/ 27 w 27"/>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7">
                  <a:moveTo>
                    <a:pt x="1" y="0"/>
                  </a:moveTo>
                  <a:lnTo>
                    <a:pt x="0" y="14"/>
                  </a:lnTo>
                  <a:lnTo>
                    <a:pt x="12" y="26"/>
                  </a:lnTo>
                  <a:lnTo>
                    <a:pt x="16" y="26"/>
                  </a:lnTo>
                  <a:lnTo>
                    <a:pt x="26" y="26"/>
                  </a:lnTo>
                  <a:lnTo>
                    <a:pt x="16" y="14"/>
                  </a:lnTo>
                  <a:lnTo>
                    <a:pt x="1" y="0"/>
                  </a:lnTo>
                </a:path>
              </a:pathLst>
            </a:custGeom>
            <a:solidFill>
              <a:srgbClr val="808080"/>
            </a:solidFill>
            <a:ln w="9525" cap="rnd">
              <a:noFill/>
              <a:round/>
              <a:headEnd type="none" w="sm" len="sm"/>
              <a:tailEnd type="none" w="sm" len="sm"/>
            </a:ln>
          </p:spPr>
          <p:txBody>
            <a:bodyPr/>
            <a:lstStyle/>
            <a:p>
              <a:endParaRPr lang="es-ES"/>
            </a:p>
          </p:txBody>
        </p:sp>
        <p:sp>
          <p:nvSpPr>
            <p:cNvPr id="108674" name="Freeform 373"/>
            <p:cNvSpPr>
              <a:spLocks/>
            </p:cNvSpPr>
            <p:nvPr/>
          </p:nvSpPr>
          <p:spPr bwMode="auto">
            <a:xfrm>
              <a:off x="605" y="3383"/>
              <a:ext cx="88" cy="26"/>
            </a:xfrm>
            <a:custGeom>
              <a:avLst/>
              <a:gdLst>
                <a:gd name="T0" fmla="*/ 87 w 88"/>
                <a:gd name="T1" fmla="*/ 19 h 26"/>
                <a:gd name="T2" fmla="*/ 87 w 88"/>
                <a:gd name="T3" fmla="*/ 15 h 26"/>
                <a:gd name="T4" fmla="*/ 74 w 88"/>
                <a:gd name="T5" fmla="*/ 18 h 26"/>
                <a:gd name="T6" fmla="*/ 56 w 88"/>
                <a:gd name="T7" fmla="*/ 14 h 26"/>
                <a:gd name="T8" fmla="*/ 45 w 88"/>
                <a:gd name="T9" fmla="*/ 13 h 26"/>
                <a:gd name="T10" fmla="*/ 25 w 88"/>
                <a:gd name="T11" fmla="*/ 6 h 26"/>
                <a:gd name="T12" fmla="*/ 16 w 88"/>
                <a:gd name="T13" fmla="*/ 6 h 26"/>
                <a:gd name="T14" fmla="*/ 8 w 88"/>
                <a:gd name="T15" fmla="*/ 2 h 26"/>
                <a:gd name="T16" fmla="*/ 3 w 88"/>
                <a:gd name="T17" fmla="*/ 0 h 26"/>
                <a:gd name="T18" fmla="*/ 0 w 88"/>
                <a:gd name="T19" fmla="*/ 5 h 26"/>
                <a:gd name="T20" fmla="*/ 0 w 88"/>
                <a:gd name="T21" fmla="*/ 14 h 26"/>
                <a:gd name="T22" fmla="*/ 5 w 88"/>
                <a:gd name="T23" fmla="*/ 15 h 26"/>
                <a:gd name="T24" fmla="*/ 21 w 88"/>
                <a:gd name="T25" fmla="*/ 18 h 26"/>
                <a:gd name="T26" fmla="*/ 27 w 88"/>
                <a:gd name="T27" fmla="*/ 19 h 26"/>
                <a:gd name="T28" fmla="*/ 38 w 88"/>
                <a:gd name="T29" fmla="*/ 23 h 26"/>
                <a:gd name="T30" fmla="*/ 50 w 88"/>
                <a:gd name="T31" fmla="*/ 25 h 26"/>
                <a:gd name="T32" fmla="*/ 57 w 88"/>
                <a:gd name="T33" fmla="*/ 25 h 26"/>
                <a:gd name="T34" fmla="*/ 72 w 88"/>
                <a:gd name="T35" fmla="*/ 25 h 26"/>
                <a:gd name="T36" fmla="*/ 87 w 88"/>
                <a:gd name="T37" fmla="*/ 19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26"/>
                <a:gd name="T59" fmla="*/ 88 w 8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26">
                  <a:moveTo>
                    <a:pt x="87" y="19"/>
                  </a:moveTo>
                  <a:lnTo>
                    <a:pt x="87" y="15"/>
                  </a:lnTo>
                  <a:lnTo>
                    <a:pt x="74" y="18"/>
                  </a:lnTo>
                  <a:lnTo>
                    <a:pt x="56" y="14"/>
                  </a:lnTo>
                  <a:lnTo>
                    <a:pt x="45" y="13"/>
                  </a:lnTo>
                  <a:lnTo>
                    <a:pt x="25" y="6"/>
                  </a:lnTo>
                  <a:lnTo>
                    <a:pt x="16" y="6"/>
                  </a:lnTo>
                  <a:lnTo>
                    <a:pt x="8" y="2"/>
                  </a:lnTo>
                  <a:lnTo>
                    <a:pt x="3" y="0"/>
                  </a:lnTo>
                  <a:lnTo>
                    <a:pt x="0" y="5"/>
                  </a:lnTo>
                  <a:lnTo>
                    <a:pt x="0" y="14"/>
                  </a:lnTo>
                  <a:lnTo>
                    <a:pt x="5" y="15"/>
                  </a:lnTo>
                  <a:lnTo>
                    <a:pt x="21" y="18"/>
                  </a:lnTo>
                  <a:lnTo>
                    <a:pt x="27" y="19"/>
                  </a:lnTo>
                  <a:lnTo>
                    <a:pt x="38" y="23"/>
                  </a:lnTo>
                  <a:lnTo>
                    <a:pt x="50" y="25"/>
                  </a:lnTo>
                  <a:lnTo>
                    <a:pt x="57" y="25"/>
                  </a:lnTo>
                  <a:lnTo>
                    <a:pt x="72" y="25"/>
                  </a:lnTo>
                  <a:lnTo>
                    <a:pt x="87" y="19"/>
                  </a:lnTo>
                </a:path>
              </a:pathLst>
            </a:custGeom>
            <a:solidFill>
              <a:srgbClr val="808080"/>
            </a:solidFill>
            <a:ln w="9525" cap="rnd">
              <a:noFill/>
              <a:round/>
              <a:headEnd type="none" w="sm" len="sm"/>
              <a:tailEnd type="none" w="sm" len="sm"/>
            </a:ln>
          </p:spPr>
          <p:txBody>
            <a:bodyPr/>
            <a:lstStyle/>
            <a:p>
              <a:endParaRPr lang="es-ES"/>
            </a:p>
          </p:txBody>
        </p:sp>
        <p:sp>
          <p:nvSpPr>
            <p:cNvPr id="108675" name="Freeform 374"/>
            <p:cNvSpPr>
              <a:spLocks/>
            </p:cNvSpPr>
            <p:nvPr/>
          </p:nvSpPr>
          <p:spPr bwMode="auto">
            <a:xfrm>
              <a:off x="614" y="3368"/>
              <a:ext cx="27" cy="26"/>
            </a:xfrm>
            <a:custGeom>
              <a:avLst/>
              <a:gdLst>
                <a:gd name="T0" fmla="*/ 24 w 27"/>
                <a:gd name="T1" fmla="*/ 1 h 26"/>
                <a:gd name="T2" fmla="*/ 23 w 27"/>
                <a:gd name="T3" fmla="*/ 12 h 26"/>
                <a:gd name="T4" fmla="*/ 26 w 27"/>
                <a:gd name="T5" fmla="*/ 14 h 26"/>
                <a:gd name="T6" fmla="*/ 18 w 27"/>
                <a:gd name="T7" fmla="*/ 25 h 26"/>
                <a:gd name="T8" fmla="*/ 11 w 27"/>
                <a:gd name="T9" fmla="*/ 25 h 26"/>
                <a:gd name="T10" fmla="*/ 1 w 27"/>
                <a:gd name="T11" fmla="*/ 20 h 26"/>
                <a:gd name="T12" fmla="*/ 0 w 27"/>
                <a:gd name="T13" fmla="*/ 14 h 26"/>
                <a:gd name="T14" fmla="*/ 0 w 27"/>
                <a:gd name="T15" fmla="*/ 12 h 26"/>
                <a:gd name="T16" fmla="*/ 0 w 27"/>
                <a:gd name="T17" fmla="*/ 0 h 26"/>
                <a:gd name="T18" fmla="*/ 24 w 27"/>
                <a:gd name="T19" fmla="*/ 1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
                <a:gd name="T31" fmla="*/ 0 h 26"/>
                <a:gd name="T32" fmla="*/ 27 w 27"/>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 h="26">
                  <a:moveTo>
                    <a:pt x="24" y="1"/>
                  </a:moveTo>
                  <a:lnTo>
                    <a:pt x="23" y="12"/>
                  </a:lnTo>
                  <a:lnTo>
                    <a:pt x="26" y="14"/>
                  </a:lnTo>
                  <a:lnTo>
                    <a:pt x="18" y="25"/>
                  </a:lnTo>
                  <a:lnTo>
                    <a:pt x="11" y="25"/>
                  </a:lnTo>
                  <a:lnTo>
                    <a:pt x="1" y="20"/>
                  </a:lnTo>
                  <a:lnTo>
                    <a:pt x="0" y="14"/>
                  </a:lnTo>
                  <a:lnTo>
                    <a:pt x="0" y="12"/>
                  </a:lnTo>
                  <a:lnTo>
                    <a:pt x="0" y="0"/>
                  </a:lnTo>
                  <a:lnTo>
                    <a:pt x="24" y="1"/>
                  </a:lnTo>
                </a:path>
              </a:pathLst>
            </a:custGeom>
            <a:solidFill>
              <a:srgbClr val="A0A0A0"/>
            </a:solidFill>
            <a:ln w="9525" cap="rnd">
              <a:noFill/>
              <a:round/>
              <a:headEnd type="none" w="sm" len="sm"/>
              <a:tailEnd type="none" w="sm" len="sm"/>
            </a:ln>
          </p:spPr>
          <p:txBody>
            <a:bodyPr/>
            <a:lstStyle/>
            <a:p>
              <a:endParaRPr lang="es-ES"/>
            </a:p>
          </p:txBody>
        </p:sp>
        <p:sp>
          <p:nvSpPr>
            <p:cNvPr id="108676" name="Oval 375"/>
            <p:cNvSpPr>
              <a:spLocks noChangeArrowheads="1"/>
            </p:cNvSpPr>
            <p:nvPr/>
          </p:nvSpPr>
          <p:spPr bwMode="auto">
            <a:xfrm>
              <a:off x="443" y="3359"/>
              <a:ext cx="109" cy="45"/>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8677" name="Rectangle 376"/>
            <p:cNvSpPr>
              <a:spLocks noChangeArrowheads="1"/>
            </p:cNvSpPr>
            <p:nvPr/>
          </p:nvSpPr>
          <p:spPr bwMode="auto">
            <a:xfrm>
              <a:off x="487" y="3292"/>
              <a:ext cx="20" cy="70"/>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8678" name="Freeform 377"/>
            <p:cNvSpPr>
              <a:spLocks/>
            </p:cNvSpPr>
            <p:nvPr/>
          </p:nvSpPr>
          <p:spPr bwMode="auto">
            <a:xfrm>
              <a:off x="418" y="3248"/>
              <a:ext cx="182" cy="63"/>
            </a:xfrm>
            <a:custGeom>
              <a:avLst/>
              <a:gdLst>
                <a:gd name="T0" fmla="*/ 181 w 182"/>
                <a:gd name="T1" fmla="*/ 31 h 63"/>
                <a:gd name="T2" fmla="*/ 179 w 182"/>
                <a:gd name="T3" fmla="*/ 50 h 63"/>
                <a:gd name="T4" fmla="*/ 118 w 182"/>
                <a:gd name="T5" fmla="*/ 62 h 63"/>
                <a:gd name="T6" fmla="*/ 54 w 182"/>
                <a:gd name="T7" fmla="*/ 62 h 63"/>
                <a:gd name="T8" fmla="*/ 1 w 182"/>
                <a:gd name="T9" fmla="*/ 45 h 63"/>
                <a:gd name="T10" fmla="*/ 0 w 182"/>
                <a:gd name="T11" fmla="*/ 0 h 63"/>
                <a:gd name="T12" fmla="*/ 101 w 182"/>
                <a:gd name="T13" fmla="*/ 0 h 63"/>
                <a:gd name="T14" fmla="*/ 181 w 182"/>
                <a:gd name="T15" fmla="*/ 31 h 63"/>
                <a:gd name="T16" fmla="*/ 0 60000 65536"/>
                <a:gd name="T17" fmla="*/ 0 60000 65536"/>
                <a:gd name="T18" fmla="*/ 0 60000 65536"/>
                <a:gd name="T19" fmla="*/ 0 60000 65536"/>
                <a:gd name="T20" fmla="*/ 0 60000 65536"/>
                <a:gd name="T21" fmla="*/ 0 60000 65536"/>
                <a:gd name="T22" fmla="*/ 0 60000 65536"/>
                <a:gd name="T23" fmla="*/ 0 60000 65536"/>
                <a:gd name="T24" fmla="*/ 0 w 182"/>
                <a:gd name="T25" fmla="*/ 0 h 63"/>
                <a:gd name="T26" fmla="*/ 182 w 182"/>
                <a:gd name="T27" fmla="*/ 63 h 6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2" h="63">
                  <a:moveTo>
                    <a:pt x="181" y="31"/>
                  </a:moveTo>
                  <a:lnTo>
                    <a:pt x="179" y="50"/>
                  </a:lnTo>
                  <a:lnTo>
                    <a:pt x="118" y="62"/>
                  </a:lnTo>
                  <a:lnTo>
                    <a:pt x="54" y="62"/>
                  </a:lnTo>
                  <a:lnTo>
                    <a:pt x="1" y="45"/>
                  </a:lnTo>
                  <a:lnTo>
                    <a:pt x="0" y="0"/>
                  </a:lnTo>
                  <a:lnTo>
                    <a:pt x="101" y="0"/>
                  </a:lnTo>
                  <a:lnTo>
                    <a:pt x="181" y="31"/>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8679" name="Freeform 378"/>
            <p:cNvSpPr>
              <a:spLocks/>
            </p:cNvSpPr>
            <p:nvPr/>
          </p:nvSpPr>
          <p:spPr bwMode="auto">
            <a:xfrm>
              <a:off x="424" y="3270"/>
              <a:ext cx="171" cy="33"/>
            </a:xfrm>
            <a:custGeom>
              <a:avLst/>
              <a:gdLst>
                <a:gd name="T0" fmla="*/ 170 w 171"/>
                <a:gd name="T1" fmla="*/ 10 h 33"/>
                <a:gd name="T2" fmla="*/ 168 w 171"/>
                <a:gd name="T3" fmla="*/ 22 h 33"/>
                <a:gd name="T4" fmla="*/ 115 w 171"/>
                <a:gd name="T5" fmla="*/ 32 h 33"/>
                <a:gd name="T6" fmla="*/ 46 w 171"/>
                <a:gd name="T7" fmla="*/ 32 h 33"/>
                <a:gd name="T8" fmla="*/ 0 w 171"/>
                <a:gd name="T9" fmla="*/ 16 h 33"/>
                <a:gd name="T10" fmla="*/ 0 w 171"/>
                <a:gd name="T11" fmla="*/ 0 h 33"/>
                <a:gd name="T12" fmla="*/ 43 w 171"/>
                <a:gd name="T13" fmla="*/ 16 h 33"/>
                <a:gd name="T14" fmla="*/ 114 w 171"/>
                <a:gd name="T15" fmla="*/ 17 h 33"/>
                <a:gd name="T16" fmla="*/ 170 w 171"/>
                <a:gd name="T17" fmla="*/ 1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1"/>
                <a:gd name="T28" fmla="*/ 0 h 33"/>
                <a:gd name="T29" fmla="*/ 171 w 171"/>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1" h="33">
                  <a:moveTo>
                    <a:pt x="170" y="10"/>
                  </a:moveTo>
                  <a:lnTo>
                    <a:pt x="168" y="22"/>
                  </a:lnTo>
                  <a:lnTo>
                    <a:pt x="115" y="32"/>
                  </a:lnTo>
                  <a:lnTo>
                    <a:pt x="46" y="32"/>
                  </a:lnTo>
                  <a:lnTo>
                    <a:pt x="0" y="16"/>
                  </a:lnTo>
                  <a:lnTo>
                    <a:pt x="0" y="0"/>
                  </a:lnTo>
                  <a:lnTo>
                    <a:pt x="43" y="16"/>
                  </a:lnTo>
                  <a:lnTo>
                    <a:pt x="114" y="17"/>
                  </a:lnTo>
                  <a:lnTo>
                    <a:pt x="170" y="10"/>
                  </a:lnTo>
                </a:path>
              </a:pathLst>
            </a:custGeom>
            <a:solidFill>
              <a:srgbClr val="606060"/>
            </a:solidFill>
            <a:ln w="9525" cap="rnd">
              <a:noFill/>
              <a:round/>
              <a:headEnd type="none" w="sm" len="sm"/>
              <a:tailEnd type="none" w="sm" len="sm"/>
            </a:ln>
          </p:spPr>
          <p:txBody>
            <a:bodyPr/>
            <a:lstStyle/>
            <a:p>
              <a:endParaRPr lang="es-ES"/>
            </a:p>
          </p:txBody>
        </p:sp>
        <p:sp>
          <p:nvSpPr>
            <p:cNvPr id="108680" name="Freeform 379"/>
            <p:cNvSpPr>
              <a:spLocks/>
            </p:cNvSpPr>
            <p:nvPr/>
          </p:nvSpPr>
          <p:spPr bwMode="auto">
            <a:xfrm>
              <a:off x="562" y="3105"/>
              <a:ext cx="27" cy="1"/>
            </a:xfrm>
            <a:custGeom>
              <a:avLst/>
              <a:gdLst>
                <a:gd name="T0" fmla="*/ 26 w 27"/>
                <a:gd name="T1" fmla="*/ 0 h 1"/>
                <a:gd name="T2" fmla="*/ 19 w 27"/>
                <a:gd name="T3" fmla="*/ 0 h 1"/>
                <a:gd name="T4" fmla="*/ 15 w 27"/>
                <a:gd name="T5" fmla="*/ 0 h 1"/>
                <a:gd name="T6" fmla="*/ 9 w 27"/>
                <a:gd name="T7" fmla="*/ 0 h 1"/>
                <a:gd name="T8" fmla="*/ 3 w 27"/>
                <a:gd name="T9" fmla="*/ 0 h 1"/>
                <a:gd name="T10" fmla="*/ 0 w 27"/>
                <a:gd name="T11" fmla="*/ 0 h 1"/>
                <a:gd name="T12" fmla="*/ 2 w 27"/>
                <a:gd name="T13" fmla="*/ 0 h 1"/>
                <a:gd name="T14" fmla="*/ 6 w 27"/>
                <a:gd name="T15" fmla="*/ 0 h 1"/>
                <a:gd name="T16" fmla="*/ 10 w 27"/>
                <a:gd name="T17" fmla="*/ 0 h 1"/>
                <a:gd name="T18" fmla="*/ 15 w 27"/>
                <a:gd name="T19" fmla="*/ 0 h 1"/>
                <a:gd name="T20" fmla="*/ 19 w 27"/>
                <a:gd name="T21" fmla="*/ 0 h 1"/>
                <a:gd name="T22" fmla="*/ 26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26" y="0"/>
                  </a:moveTo>
                  <a:lnTo>
                    <a:pt x="19" y="0"/>
                  </a:lnTo>
                  <a:lnTo>
                    <a:pt x="15" y="0"/>
                  </a:lnTo>
                  <a:lnTo>
                    <a:pt x="9" y="0"/>
                  </a:lnTo>
                  <a:lnTo>
                    <a:pt x="3" y="0"/>
                  </a:lnTo>
                  <a:lnTo>
                    <a:pt x="0" y="0"/>
                  </a:lnTo>
                  <a:lnTo>
                    <a:pt x="2" y="0"/>
                  </a:lnTo>
                  <a:lnTo>
                    <a:pt x="6" y="0"/>
                  </a:lnTo>
                  <a:lnTo>
                    <a:pt x="10" y="0"/>
                  </a:lnTo>
                  <a:lnTo>
                    <a:pt x="15" y="0"/>
                  </a:lnTo>
                  <a:lnTo>
                    <a:pt x="19"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8681" name="Freeform 380"/>
            <p:cNvSpPr>
              <a:spLocks/>
            </p:cNvSpPr>
            <p:nvPr/>
          </p:nvSpPr>
          <p:spPr bwMode="auto">
            <a:xfrm>
              <a:off x="578" y="3092"/>
              <a:ext cx="27" cy="1"/>
            </a:xfrm>
            <a:custGeom>
              <a:avLst/>
              <a:gdLst>
                <a:gd name="T0" fmla="*/ 26 w 27"/>
                <a:gd name="T1" fmla="*/ 0 h 1"/>
                <a:gd name="T2" fmla="*/ 18 w 27"/>
                <a:gd name="T3" fmla="*/ 0 h 1"/>
                <a:gd name="T4" fmla="*/ 16 w 27"/>
                <a:gd name="T5" fmla="*/ 0 h 1"/>
                <a:gd name="T6" fmla="*/ 14 w 27"/>
                <a:gd name="T7" fmla="*/ 0 h 1"/>
                <a:gd name="T8" fmla="*/ 11 w 27"/>
                <a:gd name="T9" fmla="*/ 0 h 1"/>
                <a:gd name="T10" fmla="*/ 9 w 27"/>
                <a:gd name="T11" fmla="*/ 0 h 1"/>
                <a:gd name="T12" fmla="*/ 6 w 27"/>
                <a:gd name="T13" fmla="*/ 0 h 1"/>
                <a:gd name="T14" fmla="*/ 2 w 27"/>
                <a:gd name="T15" fmla="*/ 0 h 1"/>
                <a:gd name="T16" fmla="*/ 0 w 27"/>
                <a:gd name="T17" fmla="*/ 0 h 1"/>
                <a:gd name="T18" fmla="*/ 2 w 27"/>
                <a:gd name="T19" fmla="*/ 0 h 1"/>
                <a:gd name="T20" fmla="*/ 6 w 27"/>
                <a:gd name="T21" fmla="*/ 0 h 1"/>
                <a:gd name="T22" fmla="*/ 9 w 27"/>
                <a:gd name="T23" fmla="*/ 0 h 1"/>
                <a:gd name="T24" fmla="*/ 12 w 27"/>
                <a:gd name="T25" fmla="*/ 0 h 1"/>
                <a:gd name="T26" fmla="*/ 16 w 27"/>
                <a:gd name="T27" fmla="*/ 0 h 1"/>
                <a:gd name="T28" fmla="*/ 18 w 27"/>
                <a:gd name="T29" fmla="*/ 0 h 1"/>
                <a:gd name="T30" fmla="*/ 26 w 27"/>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
                <a:gd name="T49" fmla="*/ 0 h 1"/>
                <a:gd name="T50" fmla="*/ 27 w 27"/>
                <a:gd name="T51" fmla="*/ 1 h 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 h="1">
                  <a:moveTo>
                    <a:pt x="26" y="0"/>
                  </a:moveTo>
                  <a:lnTo>
                    <a:pt x="18" y="0"/>
                  </a:lnTo>
                  <a:lnTo>
                    <a:pt x="16" y="0"/>
                  </a:lnTo>
                  <a:lnTo>
                    <a:pt x="14" y="0"/>
                  </a:lnTo>
                  <a:lnTo>
                    <a:pt x="11" y="0"/>
                  </a:lnTo>
                  <a:lnTo>
                    <a:pt x="9" y="0"/>
                  </a:lnTo>
                  <a:lnTo>
                    <a:pt x="6" y="0"/>
                  </a:lnTo>
                  <a:lnTo>
                    <a:pt x="2" y="0"/>
                  </a:lnTo>
                  <a:lnTo>
                    <a:pt x="0" y="0"/>
                  </a:lnTo>
                  <a:lnTo>
                    <a:pt x="2" y="0"/>
                  </a:lnTo>
                  <a:lnTo>
                    <a:pt x="6" y="0"/>
                  </a:lnTo>
                  <a:lnTo>
                    <a:pt x="9" y="0"/>
                  </a:lnTo>
                  <a:lnTo>
                    <a:pt x="12" y="0"/>
                  </a:lnTo>
                  <a:lnTo>
                    <a:pt x="16" y="0"/>
                  </a:lnTo>
                  <a:lnTo>
                    <a:pt x="18"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8682" name="Freeform 381"/>
            <p:cNvSpPr>
              <a:spLocks/>
            </p:cNvSpPr>
            <p:nvPr/>
          </p:nvSpPr>
          <p:spPr bwMode="auto">
            <a:xfrm>
              <a:off x="545" y="3116"/>
              <a:ext cx="29" cy="26"/>
            </a:xfrm>
            <a:custGeom>
              <a:avLst/>
              <a:gdLst>
                <a:gd name="T0" fmla="*/ 0 w 29"/>
                <a:gd name="T1" fmla="*/ 0 h 26"/>
                <a:gd name="T2" fmla="*/ 13 w 29"/>
                <a:gd name="T3" fmla="*/ 11 h 26"/>
                <a:gd name="T4" fmla="*/ 28 w 29"/>
                <a:gd name="T5" fmla="*/ 25 h 26"/>
                <a:gd name="T6" fmla="*/ 0 w 29"/>
                <a:gd name="T7" fmla="*/ 0 h 26"/>
                <a:gd name="T8" fmla="*/ 0 60000 65536"/>
                <a:gd name="T9" fmla="*/ 0 60000 65536"/>
                <a:gd name="T10" fmla="*/ 0 60000 65536"/>
                <a:gd name="T11" fmla="*/ 0 60000 65536"/>
                <a:gd name="T12" fmla="*/ 0 w 29"/>
                <a:gd name="T13" fmla="*/ 0 h 26"/>
                <a:gd name="T14" fmla="*/ 29 w 29"/>
                <a:gd name="T15" fmla="*/ 26 h 26"/>
              </a:gdLst>
              <a:ahLst/>
              <a:cxnLst>
                <a:cxn ang="T8">
                  <a:pos x="T0" y="T1"/>
                </a:cxn>
                <a:cxn ang="T9">
                  <a:pos x="T2" y="T3"/>
                </a:cxn>
                <a:cxn ang="T10">
                  <a:pos x="T4" y="T5"/>
                </a:cxn>
                <a:cxn ang="T11">
                  <a:pos x="T6" y="T7"/>
                </a:cxn>
              </a:cxnLst>
              <a:rect l="T12" t="T13" r="T14" b="T15"/>
              <a:pathLst>
                <a:path w="29" h="26">
                  <a:moveTo>
                    <a:pt x="0" y="0"/>
                  </a:moveTo>
                  <a:lnTo>
                    <a:pt x="13" y="11"/>
                  </a:lnTo>
                  <a:lnTo>
                    <a:pt x="28"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8683" name="Freeform 382"/>
            <p:cNvSpPr>
              <a:spLocks/>
            </p:cNvSpPr>
            <p:nvPr/>
          </p:nvSpPr>
          <p:spPr bwMode="auto">
            <a:xfrm>
              <a:off x="585" y="3105"/>
              <a:ext cx="28" cy="28"/>
            </a:xfrm>
            <a:custGeom>
              <a:avLst/>
              <a:gdLst>
                <a:gd name="T0" fmla="*/ 27 w 28"/>
                <a:gd name="T1" fmla="*/ 0 h 28"/>
                <a:gd name="T2" fmla="*/ 27 w 28"/>
                <a:gd name="T3" fmla="*/ 27 h 28"/>
                <a:gd name="T4" fmla="*/ 0 w 28"/>
                <a:gd name="T5" fmla="*/ 27 h 28"/>
                <a:gd name="T6" fmla="*/ 0 w 28"/>
                <a:gd name="T7" fmla="*/ 0 h 28"/>
                <a:gd name="T8" fmla="*/ 0 w 28"/>
                <a:gd name="T9" fmla="*/ 27 h 28"/>
                <a:gd name="T10" fmla="*/ 27 w 28"/>
                <a:gd name="T11" fmla="*/ 27 h 28"/>
                <a:gd name="T12" fmla="*/ 27 w 28"/>
                <a:gd name="T13" fmla="*/ 0 h 28"/>
                <a:gd name="T14" fmla="*/ 0 60000 65536"/>
                <a:gd name="T15" fmla="*/ 0 60000 65536"/>
                <a:gd name="T16" fmla="*/ 0 60000 65536"/>
                <a:gd name="T17" fmla="*/ 0 60000 65536"/>
                <a:gd name="T18" fmla="*/ 0 60000 65536"/>
                <a:gd name="T19" fmla="*/ 0 60000 65536"/>
                <a:gd name="T20" fmla="*/ 0 60000 65536"/>
                <a:gd name="T21" fmla="*/ 0 w 28"/>
                <a:gd name="T22" fmla="*/ 0 h 28"/>
                <a:gd name="T23" fmla="*/ 28 w 28"/>
                <a:gd name="T24" fmla="*/ 28 h 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8">
                  <a:moveTo>
                    <a:pt x="27" y="0"/>
                  </a:moveTo>
                  <a:lnTo>
                    <a:pt x="27" y="27"/>
                  </a:lnTo>
                  <a:lnTo>
                    <a:pt x="0" y="27"/>
                  </a:lnTo>
                  <a:lnTo>
                    <a:pt x="0" y="0"/>
                  </a:lnTo>
                  <a:lnTo>
                    <a:pt x="0" y="27"/>
                  </a:lnTo>
                  <a:lnTo>
                    <a:pt x="27" y="27"/>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8684" name="Freeform 383"/>
            <p:cNvSpPr>
              <a:spLocks/>
            </p:cNvSpPr>
            <p:nvPr/>
          </p:nvSpPr>
          <p:spPr bwMode="auto">
            <a:xfrm>
              <a:off x="583" y="3130"/>
              <a:ext cx="74" cy="28"/>
            </a:xfrm>
            <a:custGeom>
              <a:avLst/>
              <a:gdLst>
                <a:gd name="T0" fmla="*/ 0 w 74"/>
                <a:gd name="T1" fmla="*/ 9 h 28"/>
                <a:gd name="T2" fmla="*/ 6 w 74"/>
                <a:gd name="T3" fmla="*/ 9 h 28"/>
                <a:gd name="T4" fmla="*/ 10 w 74"/>
                <a:gd name="T5" fmla="*/ 7 h 28"/>
                <a:gd name="T6" fmla="*/ 20 w 74"/>
                <a:gd name="T7" fmla="*/ 2 h 28"/>
                <a:gd name="T8" fmla="*/ 25 w 74"/>
                <a:gd name="T9" fmla="*/ 0 h 28"/>
                <a:gd name="T10" fmla="*/ 28 w 74"/>
                <a:gd name="T11" fmla="*/ 0 h 28"/>
                <a:gd name="T12" fmla="*/ 32 w 74"/>
                <a:gd name="T13" fmla="*/ 0 h 28"/>
                <a:gd name="T14" fmla="*/ 41 w 74"/>
                <a:gd name="T15" fmla="*/ 0 h 28"/>
                <a:gd name="T16" fmla="*/ 46 w 74"/>
                <a:gd name="T17" fmla="*/ 0 h 28"/>
                <a:gd name="T18" fmla="*/ 50 w 74"/>
                <a:gd name="T19" fmla="*/ 1 h 28"/>
                <a:gd name="T20" fmla="*/ 52 w 74"/>
                <a:gd name="T21" fmla="*/ 2 h 28"/>
                <a:gd name="T22" fmla="*/ 58 w 74"/>
                <a:gd name="T23" fmla="*/ 5 h 28"/>
                <a:gd name="T24" fmla="*/ 63 w 74"/>
                <a:gd name="T25" fmla="*/ 7 h 28"/>
                <a:gd name="T26" fmla="*/ 65 w 74"/>
                <a:gd name="T27" fmla="*/ 7 h 28"/>
                <a:gd name="T28" fmla="*/ 65 w 74"/>
                <a:gd name="T29" fmla="*/ 8 h 28"/>
                <a:gd name="T30" fmla="*/ 71 w 74"/>
                <a:gd name="T31" fmla="*/ 9 h 28"/>
                <a:gd name="T32" fmla="*/ 73 w 74"/>
                <a:gd name="T33" fmla="*/ 10 h 28"/>
                <a:gd name="T34" fmla="*/ 73 w 74"/>
                <a:gd name="T35" fmla="*/ 14 h 28"/>
                <a:gd name="T36" fmla="*/ 70 w 74"/>
                <a:gd name="T37" fmla="*/ 14 h 28"/>
                <a:gd name="T38" fmla="*/ 70 w 74"/>
                <a:gd name="T39" fmla="*/ 15 h 28"/>
                <a:gd name="T40" fmla="*/ 68 w 74"/>
                <a:gd name="T41" fmla="*/ 17 h 28"/>
                <a:gd name="T42" fmla="*/ 63 w 74"/>
                <a:gd name="T43" fmla="*/ 17 h 28"/>
                <a:gd name="T44" fmla="*/ 61 w 74"/>
                <a:gd name="T45" fmla="*/ 18 h 28"/>
                <a:gd name="T46" fmla="*/ 58 w 74"/>
                <a:gd name="T47" fmla="*/ 18 h 28"/>
                <a:gd name="T48" fmla="*/ 47 w 74"/>
                <a:gd name="T49" fmla="*/ 17 h 28"/>
                <a:gd name="T50" fmla="*/ 41 w 74"/>
                <a:gd name="T51" fmla="*/ 18 h 28"/>
                <a:gd name="T52" fmla="*/ 35 w 74"/>
                <a:gd name="T53" fmla="*/ 21 h 28"/>
                <a:gd name="T54" fmla="*/ 30 w 74"/>
                <a:gd name="T55" fmla="*/ 22 h 28"/>
                <a:gd name="T56" fmla="*/ 25 w 74"/>
                <a:gd name="T57" fmla="*/ 24 h 28"/>
                <a:gd name="T58" fmla="*/ 20 w 74"/>
                <a:gd name="T59" fmla="*/ 27 h 28"/>
                <a:gd name="T60" fmla="*/ 16 w 74"/>
                <a:gd name="T61" fmla="*/ 27 h 28"/>
                <a:gd name="T62" fmla="*/ 8 w 74"/>
                <a:gd name="T63" fmla="*/ 25 h 28"/>
                <a:gd name="T64" fmla="*/ 2 w 74"/>
                <a:gd name="T65" fmla="*/ 27 h 28"/>
                <a:gd name="T66" fmla="*/ 0 w 74"/>
                <a:gd name="T67" fmla="*/ 9 h 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28"/>
                <a:gd name="T104" fmla="*/ 74 w 74"/>
                <a:gd name="T105" fmla="*/ 28 h 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28">
                  <a:moveTo>
                    <a:pt x="0" y="9"/>
                  </a:moveTo>
                  <a:lnTo>
                    <a:pt x="6" y="9"/>
                  </a:lnTo>
                  <a:lnTo>
                    <a:pt x="10" y="7"/>
                  </a:lnTo>
                  <a:lnTo>
                    <a:pt x="20" y="2"/>
                  </a:lnTo>
                  <a:lnTo>
                    <a:pt x="25" y="0"/>
                  </a:lnTo>
                  <a:lnTo>
                    <a:pt x="28" y="0"/>
                  </a:lnTo>
                  <a:lnTo>
                    <a:pt x="32" y="0"/>
                  </a:lnTo>
                  <a:lnTo>
                    <a:pt x="41" y="0"/>
                  </a:lnTo>
                  <a:lnTo>
                    <a:pt x="46" y="0"/>
                  </a:lnTo>
                  <a:lnTo>
                    <a:pt x="50" y="1"/>
                  </a:lnTo>
                  <a:lnTo>
                    <a:pt x="52" y="2"/>
                  </a:lnTo>
                  <a:lnTo>
                    <a:pt x="58" y="5"/>
                  </a:lnTo>
                  <a:lnTo>
                    <a:pt x="63" y="7"/>
                  </a:lnTo>
                  <a:lnTo>
                    <a:pt x="65" y="7"/>
                  </a:lnTo>
                  <a:lnTo>
                    <a:pt x="65" y="8"/>
                  </a:lnTo>
                  <a:lnTo>
                    <a:pt x="71" y="9"/>
                  </a:lnTo>
                  <a:lnTo>
                    <a:pt x="73" y="10"/>
                  </a:lnTo>
                  <a:lnTo>
                    <a:pt x="73" y="14"/>
                  </a:lnTo>
                  <a:lnTo>
                    <a:pt x="70" y="14"/>
                  </a:lnTo>
                  <a:lnTo>
                    <a:pt x="70" y="15"/>
                  </a:lnTo>
                  <a:lnTo>
                    <a:pt x="68" y="17"/>
                  </a:lnTo>
                  <a:lnTo>
                    <a:pt x="63" y="17"/>
                  </a:lnTo>
                  <a:lnTo>
                    <a:pt x="61" y="18"/>
                  </a:lnTo>
                  <a:lnTo>
                    <a:pt x="58" y="18"/>
                  </a:lnTo>
                  <a:lnTo>
                    <a:pt x="47" y="17"/>
                  </a:lnTo>
                  <a:lnTo>
                    <a:pt x="41" y="18"/>
                  </a:lnTo>
                  <a:lnTo>
                    <a:pt x="35" y="21"/>
                  </a:lnTo>
                  <a:lnTo>
                    <a:pt x="30" y="22"/>
                  </a:lnTo>
                  <a:lnTo>
                    <a:pt x="25" y="24"/>
                  </a:lnTo>
                  <a:lnTo>
                    <a:pt x="20" y="27"/>
                  </a:lnTo>
                  <a:lnTo>
                    <a:pt x="16" y="27"/>
                  </a:lnTo>
                  <a:lnTo>
                    <a:pt x="8" y="25"/>
                  </a:lnTo>
                  <a:lnTo>
                    <a:pt x="2" y="27"/>
                  </a:lnTo>
                  <a:lnTo>
                    <a:pt x="0" y="9"/>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8685" name="Freeform 384"/>
            <p:cNvSpPr>
              <a:spLocks/>
            </p:cNvSpPr>
            <p:nvPr/>
          </p:nvSpPr>
          <p:spPr bwMode="auto">
            <a:xfrm>
              <a:off x="636" y="3142"/>
              <a:ext cx="27" cy="1"/>
            </a:xfrm>
            <a:custGeom>
              <a:avLst/>
              <a:gdLst>
                <a:gd name="T0" fmla="*/ 26 w 27"/>
                <a:gd name="T1" fmla="*/ 0 h 1"/>
                <a:gd name="T2" fmla="*/ 20 w 27"/>
                <a:gd name="T3" fmla="*/ 0 h 1"/>
                <a:gd name="T4" fmla="*/ 10 w 27"/>
                <a:gd name="T5" fmla="*/ 0 h 1"/>
                <a:gd name="T6" fmla="*/ 0 w 27"/>
                <a:gd name="T7" fmla="*/ 0 h 1"/>
                <a:gd name="T8" fmla="*/ 3 w 27"/>
                <a:gd name="T9" fmla="*/ 0 h 1"/>
                <a:gd name="T10" fmla="*/ 13 w 27"/>
                <a:gd name="T11" fmla="*/ 0 h 1"/>
                <a:gd name="T12" fmla="*/ 20 w 27"/>
                <a:gd name="T13" fmla="*/ 0 h 1"/>
                <a:gd name="T14" fmla="*/ 22 w 27"/>
                <a:gd name="T15" fmla="*/ 0 h 1"/>
                <a:gd name="T16" fmla="*/ 26 w 27"/>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1"/>
                <a:gd name="T29" fmla="*/ 27 w 27"/>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1">
                  <a:moveTo>
                    <a:pt x="26" y="0"/>
                  </a:moveTo>
                  <a:lnTo>
                    <a:pt x="20" y="0"/>
                  </a:lnTo>
                  <a:lnTo>
                    <a:pt x="10" y="0"/>
                  </a:lnTo>
                  <a:lnTo>
                    <a:pt x="0" y="0"/>
                  </a:lnTo>
                  <a:lnTo>
                    <a:pt x="3" y="0"/>
                  </a:lnTo>
                  <a:lnTo>
                    <a:pt x="13" y="0"/>
                  </a:lnTo>
                  <a:lnTo>
                    <a:pt x="20" y="0"/>
                  </a:lnTo>
                  <a:lnTo>
                    <a:pt x="22" y="0"/>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8686" name="Freeform 385"/>
            <p:cNvSpPr>
              <a:spLocks/>
            </p:cNvSpPr>
            <p:nvPr/>
          </p:nvSpPr>
          <p:spPr bwMode="auto">
            <a:xfrm>
              <a:off x="643" y="3133"/>
              <a:ext cx="28" cy="1"/>
            </a:xfrm>
            <a:custGeom>
              <a:avLst/>
              <a:gdLst>
                <a:gd name="T0" fmla="*/ 23 w 28"/>
                <a:gd name="T1" fmla="*/ 0 h 1"/>
                <a:gd name="T2" fmla="*/ 27 w 28"/>
                <a:gd name="T3" fmla="*/ 0 h 1"/>
                <a:gd name="T4" fmla="*/ 17 w 28"/>
                <a:gd name="T5" fmla="*/ 0 h 1"/>
                <a:gd name="T6" fmla="*/ 8 w 28"/>
                <a:gd name="T7" fmla="*/ 0 h 1"/>
                <a:gd name="T8" fmla="*/ 1 w 28"/>
                <a:gd name="T9" fmla="*/ 0 h 1"/>
                <a:gd name="T10" fmla="*/ 0 w 28"/>
                <a:gd name="T11" fmla="*/ 0 h 1"/>
                <a:gd name="T12" fmla="*/ 8 w 28"/>
                <a:gd name="T13" fmla="*/ 0 h 1"/>
                <a:gd name="T14" fmla="*/ 17 w 28"/>
                <a:gd name="T15" fmla="*/ 0 h 1"/>
                <a:gd name="T16" fmla="*/ 23 w 28"/>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1"/>
                <a:gd name="T29" fmla="*/ 28 w 28"/>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1">
                  <a:moveTo>
                    <a:pt x="23" y="0"/>
                  </a:moveTo>
                  <a:lnTo>
                    <a:pt x="27" y="0"/>
                  </a:lnTo>
                  <a:lnTo>
                    <a:pt x="17" y="0"/>
                  </a:lnTo>
                  <a:lnTo>
                    <a:pt x="8" y="0"/>
                  </a:lnTo>
                  <a:lnTo>
                    <a:pt x="1" y="0"/>
                  </a:lnTo>
                  <a:lnTo>
                    <a:pt x="0" y="0"/>
                  </a:lnTo>
                  <a:lnTo>
                    <a:pt x="8" y="0"/>
                  </a:lnTo>
                  <a:lnTo>
                    <a:pt x="17" y="0"/>
                  </a:lnTo>
                  <a:lnTo>
                    <a:pt x="23" y="0"/>
                  </a:lnTo>
                </a:path>
              </a:pathLst>
            </a:custGeom>
            <a:solidFill>
              <a:srgbClr val="402000"/>
            </a:solidFill>
            <a:ln w="9525" cap="rnd">
              <a:noFill/>
              <a:round/>
              <a:headEnd type="none" w="sm" len="sm"/>
              <a:tailEnd type="none" w="sm" len="sm"/>
            </a:ln>
          </p:spPr>
          <p:txBody>
            <a:bodyPr/>
            <a:lstStyle/>
            <a:p>
              <a:endParaRPr lang="es-ES"/>
            </a:p>
          </p:txBody>
        </p:sp>
        <p:sp>
          <p:nvSpPr>
            <p:cNvPr id="108687" name="Freeform 386"/>
            <p:cNvSpPr>
              <a:spLocks/>
            </p:cNvSpPr>
            <p:nvPr/>
          </p:nvSpPr>
          <p:spPr bwMode="auto">
            <a:xfrm>
              <a:off x="609" y="3133"/>
              <a:ext cx="28" cy="1"/>
            </a:xfrm>
            <a:custGeom>
              <a:avLst/>
              <a:gdLst>
                <a:gd name="T0" fmla="*/ 27 w 28"/>
                <a:gd name="T1" fmla="*/ 0 h 1"/>
                <a:gd name="T2" fmla="*/ 0 w 28"/>
                <a:gd name="T3" fmla="*/ 0 h 1"/>
                <a:gd name="T4" fmla="*/ 27 w 28"/>
                <a:gd name="T5" fmla="*/ 0 h 1"/>
                <a:gd name="T6" fmla="*/ 0 60000 65536"/>
                <a:gd name="T7" fmla="*/ 0 60000 65536"/>
                <a:gd name="T8" fmla="*/ 0 60000 65536"/>
                <a:gd name="T9" fmla="*/ 0 w 28"/>
                <a:gd name="T10" fmla="*/ 0 h 1"/>
                <a:gd name="T11" fmla="*/ 28 w 28"/>
                <a:gd name="T12" fmla="*/ 1 h 1"/>
              </a:gdLst>
              <a:ahLst/>
              <a:cxnLst>
                <a:cxn ang="T6">
                  <a:pos x="T0" y="T1"/>
                </a:cxn>
                <a:cxn ang="T7">
                  <a:pos x="T2" y="T3"/>
                </a:cxn>
                <a:cxn ang="T8">
                  <a:pos x="T4" y="T5"/>
                </a:cxn>
              </a:cxnLst>
              <a:rect l="T9" t="T10" r="T11" b="T12"/>
              <a:pathLst>
                <a:path w="28" h="1">
                  <a:moveTo>
                    <a:pt x="27" y="0"/>
                  </a:moveTo>
                  <a:lnTo>
                    <a:pt x="0" y="0"/>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8688" name="Freeform 387"/>
            <p:cNvSpPr>
              <a:spLocks/>
            </p:cNvSpPr>
            <p:nvPr/>
          </p:nvSpPr>
          <p:spPr bwMode="auto">
            <a:xfrm>
              <a:off x="595" y="3135"/>
              <a:ext cx="28" cy="27"/>
            </a:xfrm>
            <a:custGeom>
              <a:avLst/>
              <a:gdLst>
                <a:gd name="T0" fmla="*/ 27 w 28"/>
                <a:gd name="T1" fmla="*/ 0 h 27"/>
                <a:gd name="T2" fmla="*/ 12 w 28"/>
                <a:gd name="T3" fmla="*/ 11 h 27"/>
                <a:gd name="T4" fmla="*/ 0 w 28"/>
                <a:gd name="T5" fmla="*/ 26 h 27"/>
                <a:gd name="T6" fmla="*/ 10 w 28"/>
                <a:gd name="T7" fmla="*/ 11 h 27"/>
                <a:gd name="T8" fmla="*/ 27 w 28"/>
                <a:gd name="T9" fmla="*/ 0 h 27"/>
                <a:gd name="T10" fmla="*/ 0 60000 65536"/>
                <a:gd name="T11" fmla="*/ 0 60000 65536"/>
                <a:gd name="T12" fmla="*/ 0 60000 65536"/>
                <a:gd name="T13" fmla="*/ 0 60000 65536"/>
                <a:gd name="T14" fmla="*/ 0 60000 65536"/>
                <a:gd name="T15" fmla="*/ 0 w 28"/>
                <a:gd name="T16" fmla="*/ 0 h 27"/>
                <a:gd name="T17" fmla="*/ 28 w 28"/>
                <a:gd name="T18" fmla="*/ 27 h 27"/>
              </a:gdLst>
              <a:ahLst/>
              <a:cxnLst>
                <a:cxn ang="T10">
                  <a:pos x="T0" y="T1"/>
                </a:cxn>
                <a:cxn ang="T11">
                  <a:pos x="T2" y="T3"/>
                </a:cxn>
                <a:cxn ang="T12">
                  <a:pos x="T4" y="T5"/>
                </a:cxn>
                <a:cxn ang="T13">
                  <a:pos x="T6" y="T7"/>
                </a:cxn>
                <a:cxn ang="T14">
                  <a:pos x="T8" y="T9"/>
                </a:cxn>
              </a:cxnLst>
              <a:rect l="T15" t="T16" r="T17" b="T18"/>
              <a:pathLst>
                <a:path w="28" h="27">
                  <a:moveTo>
                    <a:pt x="27" y="0"/>
                  </a:moveTo>
                  <a:lnTo>
                    <a:pt x="12" y="11"/>
                  </a:lnTo>
                  <a:lnTo>
                    <a:pt x="0" y="26"/>
                  </a:lnTo>
                  <a:lnTo>
                    <a:pt x="10" y="11"/>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8689" name="Freeform 388"/>
            <p:cNvSpPr>
              <a:spLocks/>
            </p:cNvSpPr>
            <p:nvPr/>
          </p:nvSpPr>
          <p:spPr bwMode="auto">
            <a:xfrm>
              <a:off x="421" y="3194"/>
              <a:ext cx="233" cy="180"/>
            </a:xfrm>
            <a:custGeom>
              <a:avLst/>
              <a:gdLst>
                <a:gd name="T0" fmla="*/ 186 w 233"/>
                <a:gd name="T1" fmla="*/ 119 h 180"/>
                <a:gd name="T2" fmla="*/ 183 w 233"/>
                <a:gd name="T3" fmla="*/ 174 h 180"/>
                <a:gd name="T4" fmla="*/ 199 w 233"/>
                <a:gd name="T5" fmla="*/ 179 h 180"/>
                <a:gd name="T6" fmla="*/ 211 w 233"/>
                <a:gd name="T7" fmla="*/ 179 h 180"/>
                <a:gd name="T8" fmla="*/ 222 w 233"/>
                <a:gd name="T9" fmla="*/ 175 h 180"/>
                <a:gd name="T10" fmla="*/ 228 w 233"/>
                <a:gd name="T11" fmla="*/ 124 h 180"/>
                <a:gd name="T12" fmla="*/ 229 w 233"/>
                <a:gd name="T13" fmla="*/ 91 h 180"/>
                <a:gd name="T14" fmla="*/ 229 w 233"/>
                <a:gd name="T15" fmla="*/ 79 h 180"/>
                <a:gd name="T16" fmla="*/ 232 w 233"/>
                <a:gd name="T17" fmla="*/ 68 h 180"/>
                <a:gd name="T18" fmla="*/ 232 w 233"/>
                <a:gd name="T19" fmla="*/ 62 h 180"/>
                <a:gd name="T20" fmla="*/ 228 w 233"/>
                <a:gd name="T21" fmla="*/ 53 h 180"/>
                <a:gd name="T22" fmla="*/ 218 w 233"/>
                <a:gd name="T23" fmla="*/ 43 h 180"/>
                <a:gd name="T24" fmla="*/ 206 w 233"/>
                <a:gd name="T25" fmla="*/ 40 h 180"/>
                <a:gd name="T26" fmla="*/ 178 w 233"/>
                <a:gd name="T27" fmla="*/ 29 h 180"/>
                <a:gd name="T28" fmla="*/ 137 w 233"/>
                <a:gd name="T29" fmla="*/ 20 h 180"/>
                <a:gd name="T30" fmla="*/ 130 w 233"/>
                <a:gd name="T31" fmla="*/ 20 h 180"/>
                <a:gd name="T32" fmla="*/ 125 w 233"/>
                <a:gd name="T33" fmla="*/ 20 h 180"/>
                <a:gd name="T34" fmla="*/ 123 w 233"/>
                <a:gd name="T35" fmla="*/ 18 h 180"/>
                <a:gd name="T36" fmla="*/ 119 w 233"/>
                <a:gd name="T37" fmla="*/ 16 h 180"/>
                <a:gd name="T38" fmla="*/ 118 w 233"/>
                <a:gd name="T39" fmla="*/ 17 h 180"/>
                <a:gd name="T40" fmla="*/ 116 w 233"/>
                <a:gd name="T41" fmla="*/ 17 h 180"/>
                <a:gd name="T42" fmla="*/ 113 w 233"/>
                <a:gd name="T43" fmla="*/ 13 h 180"/>
                <a:gd name="T44" fmla="*/ 109 w 233"/>
                <a:gd name="T45" fmla="*/ 10 h 180"/>
                <a:gd name="T46" fmla="*/ 108 w 233"/>
                <a:gd name="T47" fmla="*/ 10 h 180"/>
                <a:gd name="T48" fmla="*/ 103 w 233"/>
                <a:gd name="T49" fmla="*/ 10 h 180"/>
                <a:gd name="T50" fmla="*/ 103 w 233"/>
                <a:gd name="T51" fmla="*/ 8 h 180"/>
                <a:gd name="T52" fmla="*/ 98 w 233"/>
                <a:gd name="T53" fmla="*/ 0 h 180"/>
                <a:gd name="T54" fmla="*/ 6 w 233"/>
                <a:gd name="T55" fmla="*/ 0 h 180"/>
                <a:gd name="T56" fmla="*/ 6 w 233"/>
                <a:gd name="T57" fmla="*/ 9 h 180"/>
                <a:gd name="T58" fmla="*/ 2 w 233"/>
                <a:gd name="T59" fmla="*/ 18 h 180"/>
                <a:gd name="T60" fmla="*/ 1 w 233"/>
                <a:gd name="T61" fmla="*/ 24 h 180"/>
                <a:gd name="T62" fmla="*/ 0 w 233"/>
                <a:gd name="T63" fmla="*/ 31 h 180"/>
                <a:gd name="T64" fmla="*/ 0 w 233"/>
                <a:gd name="T65" fmla="*/ 43 h 180"/>
                <a:gd name="T66" fmla="*/ 0 w 233"/>
                <a:gd name="T67" fmla="*/ 50 h 180"/>
                <a:gd name="T68" fmla="*/ 2 w 233"/>
                <a:gd name="T69" fmla="*/ 56 h 180"/>
                <a:gd name="T70" fmla="*/ 6 w 233"/>
                <a:gd name="T71" fmla="*/ 62 h 180"/>
                <a:gd name="T72" fmla="*/ 10 w 233"/>
                <a:gd name="T73" fmla="*/ 64 h 180"/>
                <a:gd name="T74" fmla="*/ 18 w 233"/>
                <a:gd name="T75" fmla="*/ 65 h 180"/>
                <a:gd name="T76" fmla="*/ 27 w 233"/>
                <a:gd name="T77" fmla="*/ 68 h 180"/>
                <a:gd name="T78" fmla="*/ 31 w 233"/>
                <a:gd name="T79" fmla="*/ 73 h 180"/>
                <a:gd name="T80" fmla="*/ 35 w 233"/>
                <a:gd name="T81" fmla="*/ 76 h 180"/>
                <a:gd name="T82" fmla="*/ 43 w 233"/>
                <a:gd name="T83" fmla="*/ 79 h 180"/>
                <a:gd name="T84" fmla="*/ 52 w 233"/>
                <a:gd name="T85" fmla="*/ 83 h 180"/>
                <a:gd name="T86" fmla="*/ 66 w 233"/>
                <a:gd name="T87" fmla="*/ 84 h 180"/>
                <a:gd name="T88" fmla="*/ 79 w 233"/>
                <a:gd name="T89" fmla="*/ 84 h 180"/>
                <a:gd name="T90" fmla="*/ 88 w 233"/>
                <a:gd name="T91" fmla="*/ 83 h 180"/>
                <a:gd name="T92" fmla="*/ 96 w 233"/>
                <a:gd name="T93" fmla="*/ 83 h 180"/>
                <a:gd name="T94" fmla="*/ 103 w 233"/>
                <a:gd name="T95" fmla="*/ 86 h 180"/>
                <a:gd name="T96" fmla="*/ 116 w 233"/>
                <a:gd name="T97" fmla="*/ 86 h 180"/>
                <a:gd name="T98" fmla="*/ 166 w 233"/>
                <a:gd name="T99" fmla="*/ 89 h 180"/>
                <a:gd name="T100" fmla="*/ 177 w 233"/>
                <a:gd name="T101" fmla="*/ 91 h 180"/>
                <a:gd name="T102" fmla="*/ 178 w 233"/>
                <a:gd name="T103" fmla="*/ 93 h 180"/>
                <a:gd name="T104" fmla="*/ 186 w 233"/>
                <a:gd name="T105" fmla="*/ 94 h 180"/>
                <a:gd name="T106" fmla="*/ 183 w 233"/>
                <a:gd name="T107" fmla="*/ 99 h 180"/>
                <a:gd name="T108" fmla="*/ 186 w 233"/>
                <a:gd name="T109" fmla="*/ 104 h 180"/>
                <a:gd name="T110" fmla="*/ 186 w 233"/>
                <a:gd name="T111" fmla="*/ 119 h 18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3"/>
                <a:gd name="T169" fmla="*/ 0 h 180"/>
                <a:gd name="T170" fmla="*/ 233 w 233"/>
                <a:gd name="T171" fmla="*/ 180 h 18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3" h="180">
                  <a:moveTo>
                    <a:pt x="186" y="119"/>
                  </a:moveTo>
                  <a:lnTo>
                    <a:pt x="183" y="174"/>
                  </a:lnTo>
                  <a:lnTo>
                    <a:pt x="199" y="179"/>
                  </a:lnTo>
                  <a:lnTo>
                    <a:pt x="211" y="179"/>
                  </a:lnTo>
                  <a:lnTo>
                    <a:pt x="222" y="175"/>
                  </a:lnTo>
                  <a:lnTo>
                    <a:pt x="228" y="124"/>
                  </a:lnTo>
                  <a:lnTo>
                    <a:pt x="229" y="91"/>
                  </a:lnTo>
                  <a:lnTo>
                    <a:pt x="229" y="79"/>
                  </a:lnTo>
                  <a:lnTo>
                    <a:pt x="232" y="68"/>
                  </a:lnTo>
                  <a:lnTo>
                    <a:pt x="232" y="62"/>
                  </a:lnTo>
                  <a:lnTo>
                    <a:pt x="228" y="53"/>
                  </a:lnTo>
                  <a:lnTo>
                    <a:pt x="218" y="43"/>
                  </a:lnTo>
                  <a:lnTo>
                    <a:pt x="206" y="40"/>
                  </a:lnTo>
                  <a:lnTo>
                    <a:pt x="178" y="29"/>
                  </a:lnTo>
                  <a:lnTo>
                    <a:pt x="137" y="20"/>
                  </a:lnTo>
                  <a:lnTo>
                    <a:pt x="130" y="20"/>
                  </a:lnTo>
                  <a:lnTo>
                    <a:pt x="125" y="20"/>
                  </a:lnTo>
                  <a:lnTo>
                    <a:pt x="123" y="18"/>
                  </a:lnTo>
                  <a:lnTo>
                    <a:pt x="119" y="16"/>
                  </a:lnTo>
                  <a:lnTo>
                    <a:pt x="118" y="17"/>
                  </a:lnTo>
                  <a:lnTo>
                    <a:pt x="116" y="17"/>
                  </a:lnTo>
                  <a:lnTo>
                    <a:pt x="113" y="13"/>
                  </a:lnTo>
                  <a:lnTo>
                    <a:pt x="109" y="10"/>
                  </a:lnTo>
                  <a:lnTo>
                    <a:pt x="108" y="10"/>
                  </a:lnTo>
                  <a:lnTo>
                    <a:pt x="103" y="10"/>
                  </a:lnTo>
                  <a:lnTo>
                    <a:pt x="103" y="8"/>
                  </a:lnTo>
                  <a:lnTo>
                    <a:pt x="98" y="0"/>
                  </a:lnTo>
                  <a:lnTo>
                    <a:pt x="6" y="0"/>
                  </a:lnTo>
                  <a:lnTo>
                    <a:pt x="6" y="9"/>
                  </a:lnTo>
                  <a:lnTo>
                    <a:pt x="2" y="18"/>
                  </a:lnTo>
                  <a:lnTo>
                    <a:pt x="1" y="24"/>
                  </a:lnTo>
                  <a:lnTo>
                    <a:pt x="0" y="31"/>
                  </a:lnTo>
                  <a:lnTo>
                    <a:pt x="0" y="43"/>
                  </a:lnTo>
                  <a:lnTo>
                    <a:pt x="0" y="50"/>
                  </a:lnTo>
                  <a:lnTo>
                    <a:pt x="2" y="56"/>
                  </a:lnTo>
                  <a:lnTo>
                    <a:pt x="6" y="62"/>
                  </a:lnTo>
                  <a:lnTo>
                    <a:pt x="10" y="64"/>
                  </a:lnTo>
                  <a:lnTo>
                    <a:pt x="18" y="65"/>
                  </a:lnTo>
                  <a:lnTo>
                    <a:pt x="27" y="68"/>
                  </a:lnTo>
                  <a:lnTo>
                    <a:pt x="31" y="73"/>
                  </a:lnTo>
                  <a:lnTo>
                    <a:pt x="35" y="76"/>
                  </a:lnTo>
                  <a:lnTo>
                    <a:pt x="43" y="79"/>
                  </a:lnTo>
                  <a:lnTo>
                    <a:pt x="52" y="83"/>
                  </a:lnTo>
                  <a:lnTo>
                    <a:pt x="66" y="84"/>
                  </a:lnTo>
                  <a:lnTo>
                    <a:pt x="79" y="84"/>
                  </a:lnTo>
                  <a:lnTo>
                    <a:pt x="88" y="83"/>
                  </a:lnTo>
                  <a:lnTo>
                    <a:pt x="96" y="83"/>
                  </a:lnTo>
                  <a:lnTo>
                    <a:pt x="103" y="86"/>
                  </a:lnTo>
                  <a:lnTo>
                    <a:pt x="116" y="86"/>
                  </a:lnTo>
                  <a:lnTo>
                    <a:pt x="166" y="89"/>
                  </a:lnTo>
                  <a:lnTo>
                    <a:pt x="177" y="91"/>
                  </a:lnTo>
                  <a:lnTo>
                    <a:pt x="178" y="93"/>
                  </a:lnTo>
                  <a:lnTo>
                    <a:pt x="186" y="94"/>
                  </a:lnTo>
                  <a:lnTo>
                    <a:pt x="183" y="99"/>
                  </a:lnTo>
                  <a:lnTo>
                    <a:pt x="186" y="104"/>
                  </a:lnTo>
                  <a:lnTo>
                    <a:pt x="186" y="119"/>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8690" name="Freeform 389"/>
            <p:cNvSpPr>
              <a:spLocks/>
            </p:cNvSpPr>
            <p:nvPr/>
          </p:nvSpPr>
          <p:spPr bwMode="auto">
            <a:xfrm>
              <a:off x="432" y="3205"/>
              <a:ext cx="222" cy="166"/>
            </a:xfrm>
            <a:custGeom>
              <a:avLst/>
              <a:gdLst>
                <a:gd name="T0" fmla="*/ 6 w 222"/>
                <a:gd name="T1" fmla="*/ 8 h 166"/>
                <a:gd name="T2" fmla="*/ 0 w 222"/>
                <a:gd name="T3" fmla="*/ 19 h 166"/>
                <a:gd name="T4" fmla="*/ 5 w 222"/>
                <a:gd name="T5" fmla="*/ 50 h 166"/>
                <a:gd name="T6" fmla="*/ 17 w 222"/>
                <a:gd name="T7" fmla="*/ 50 h 166"/>
                <a:gd name="T8" fmla="*/ 30 w 222"/>
                <a:gd name="T9" fmla="*/ 61 h 166"/>
                <a:gd name="T10" fmla="*/ 61 w 222"/>
                <a:gd name="T11" fmla="*/ 69 h 166"/>
                <a:gd name="T12" fmla="*/ 91 w 222"/>
                <a:gd name="T13" fmla="*/ 69 h 166"/>
                <a:gd name="T14" fmla="*/ 80 w 222"/>
                <a:gd name="T15" fmla="*/ 58 h 166"/>
                <a:gd name="T16" fmla="*/ 93 w 222"/>
                <a:gd name="T17" fmla="*/ 69 h 166"/>
                <a:gd name="T18" fmla="*/ 108 w 222"/>
                <a:gd name="T19" fmla="*/ 71 h 166"/>
                <a:gd name="T20" fmla="*/ 98 w 222"/>
                <a:gd name="T21" fmla="*/ 63 h 166"/>
                <a:gd name="T22" fmla="*/ 115 w 222"/>
                <a:gd name="T23" fmla="*/ 72 h 166"/>
                <a:gd name="T24" fmla="*/ 165 w 222"/>
                <a:gd name="T25" fmla="*/ 79 h 166"/>
                <a:gd name="T26" fmla="*/ 179 w 222"/>
                <a:gd name="T27" fmla="*/ 83 h 166"/>
                <a:gd name="T28" fmla="*/ 191 w 222"/>
                <a:gd name="T29" fmla="*/ 79 h 166"/>
                <a:gd name="T30" fmla="*/ 179 w 222"/>
                <a:gd name="T31" fmla="*/ 85 h 166"/>
                <a:gd name="T32" fmla="*/ 179 w 222"/>
                <a:gd name="T33" fmla="*/ 94 h 166"/>
                <a:gd name="T34" fmla="*/ 192 w 222"/>
                <a:gd name="T35" fmla="*/ 165 h 166"/>
                <a:gd name="T36" fmla="*/ 217 w 222"/>
                <a:gd name="T37" fmla="*/ 107 h 166"/>
                <a:gd name="T38" fmla="*/ 221 w 222"/>
                <a:gd name="T39" fmla="*/ 60 h 166"/>
                <a:gd name="T40" fmla="*/ 213 w 222"/>
                <a:gd name="T41" fmla="*/ 42 h 166"/>
                <a:gd name="T42" fmla="*/ 187 w 222"/>
                <a:gd name="T43" fmla="*/ 28 h 166"/>
                <a:gd name="T44" fmla="*/ 133 w 222"/>
                <a:gd name="T45" fmla="*/ 12 h 166"/>
                <a:gd name="T46" fmla="*/ 113 w 222"/>
                <a:gd name="T47" fmla="*/ 19 h 166"/>
                <a:gd name="T48" fmla="*/ 105 w 222"/>
                <a:gd name="T49" fmla="*/ 20 h 166"/>
                <a:gd name="T50" fmla="*/ 115 w 222"/>
                <a:gd name="T51" fmla="*/ 11 h 166"/>
                <a:gd name="T52" fmla="*/ 110 w 222"/>
                <a:gd name="T53" fmla="*/ 9 h 166"/>
                <a:gd name="T54" fmla="*/ 103 w 222"/>
                <a:gd name="T55" fmla="*/ 14 h 166"/>
                <a:gd name="T56" fmla="*/ 103 w 222"/>
                <a:gd name="T57" fmla="*/ 11 h 166"/>
                <a:gd name="T58" fmla="*/ 104 w 222"/>
                <a:gd name="T59" fmla="*/ 6 h 166"/>
                <a:gd name="T60" fmla="*/ 91 w 222"/>
                <a:gd name="T61" fmla="*/ 9 h 166"/>
                <a:gd name="T62" fmla="*/ 92 w 222"/>
                <a:gd name="T63" fmla="*/ 5 h 166"/>
                <a:gd name="T64" fmla="*/ 87 w 222"/>
                <a:gd name="T65" fmla="*/ 0 h 166"/>
                <a:gd name="T66" fmla="*/ 75 w 222"/>
                <a:gd name="T67" fmla="*/ 7 h 166"/>
                <a:gd name="T68" fmla="*/ 56 w 222"/>
                <a:gd name="T69" fmla="*/ 3 h 166"/>
                <a:gd name="T70" fmla="*/ 50 w 222"/>
                <a:gd name="T71" fmla="*/ 9 h 166"/>
                <a:gd name="T72" fmla="*/ 30 w 222"/>
                <a:gd name="T73" fmla="*/ 11 h 166"/>
                <a:gd name="T74" fmla="*/ 26 w 222"/>
                <a:gd name="T75" fmla="*/ 5 h 166"/>
                <a:gd name="T76" fmla="*/ 18 w 222"/>
                <a:gd name="T77" fmla="*/ 11 h 166"/>
                <a:gd name="T78" fmla="*/ 9 w 222"/>
                <a:gd name="T79" fmla="*/ 3 h 16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2"/>
                <a:gd name="T121" fmla="*/ 0 h 166"/>
                <a:gd name="T122" fmla="*/ 222 w 222"/>
                <a:gd name="T123" fmla="*/ 166 h 16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2" h="166">
                  <a:moveTo>
                    <a:pt x="6" y="1"/>
                  </a:moveTo>
                  <a:lnTo>
                    <a:pt x="6" y="8"/>
                  </a:lnTo>
                  <a:lnTo>
                    <a:pt x="2" y="6"/>
                  </a:lnTo>
                  <a:lnTo>
                    <a:pt x="0" y="19"/>
                  </a:lnTo>
                  <a:lnTo>
                    <a:pt x="0" y="34"/>
                  </a:lnTo>
                  <a:lnTo>
                    <a:pt x="5" y="50"/>
                  </a:lnTo>
                  <a:lnTo>
                    <a:pt x="18" y="54"/>
                  </a:lnTo>
                  <a:lnTo>
                    <a:pt x="17" y="50"/>
                  </a:lnTo>
                  <a:lnTo>
                    <a:pt x="24" y="56"/>
                  </a:lnTo>
                  <a:lnTo>
                    <a:pt x="30" y="61"/>
                  </a:lnTo>
                  <a:lnTo>
                    <a:pt x="44" y="68"/>
                  </a:lnTo>
                  <a:lnTo>
                    <a:pt x="61" y="69"/>
                  </a:lnTo>
                  <a:lnTo>
                    <a:pt x="82" y="70"/>
                  </a:lnTo>
                  <a:lnTo>
                    <a:pt x="91" y="69"/>
                  </a:lnTo>
                  <a:lnTo>
                    <a:pt x="83" y="67"/>
                  </a:lnTo>
                  <a:lnTo>
                    <a:pt x="80" y="58"/>
                  </a:lnTo>
                  <a:lnTo>
                    <a:pt x="85" y="64"/>
                  </a:lnTo>
                  <a:lnTo>
                    <a:pt x="93" y="69"/>
                  </a:lnTo>
                  <a:lnTo>
                    <a:pt x="101" y="72"/>
                  </a:lnTo>
                  <a:lnTo>
                    <a:pt x="108" y="71"/>
                  </a:lnTo>
                  <a:lnTo>
                    <a:pt x="103" y="68"/>
                  </a:lnTo>
                  <a:lnTo>
                    <a:pt x="98" y="63"/>
                  </a:lnTo>
                  <a:lnTo>
                    <a:pt x="105" y="68"/>
                  </a:lnTo>
                  <a:lnTo>
                    <a:pt x="115" y="72"/>
                  </a:lnTo>
                  <a:lnTo>
                    <a:pt x="139" y="75"/>
                  </a:lnTo>
                  <a:lnTo>
                    <a:pt x="165" y="79"/>
                  </a:lnTo>
                  <a:lnTo>
                    <a:pt x="176" y="82"/>
                  </a:lnTo>
                  <a:lnTo>
                    <a:pt x="179" y="83"/>
                  </a:lnTo>
                  <a:lnTo>
                    <a:pt x="182" y="80"/>
                  </a:lnTo>
                  <a:lnTo>
                    <a:pt x="191" y="79"/>
                  </a:lnTo>
                  <a:lnTo>
                    <a:pt x="187" y="83"/>
                  </a:lnTo>
                  <a:lnTo>
                    <a:pt x="179" y="85"/>
                  </a:lnTo>
                  <a:lnTo>
                    <a:pt x="177" y="87"/>
                  </a:lnTo>
                  <a:lnTo>
                    <a:pt x="179" y="94"/>
                  </a:lnTo>
                  <a:lnTo>
                    <a:pt x="179" y="160"/>
                  </a:lnTo>
                  <a:lnTo>
                    <a:pt x="192" y="165"/>
                  </a:lnTo>
                  <a:lnTo>
                    <a:pt x="210" y="162"/>
                  </a:lnTo>
                  <a:lnTo>
                    <a:pt x="217" y="107"/>
                  </a:lnTo>
                  <a:lnTo>
                    <a:pt x="216" y="78"/>
                  </a:lnTo>
                  <a:lnTo>
                    <a:pt x="221" y="60"/>
                  </a:lnTo>
                  <a:lnTo>
                    <a:pt x="219" y="50"/>
                  </a:lnTo>
                  <a:lnTo>
                    <a:pt x="213" y="42"/>
                  </a:lnTo>
                  <a:lnTo>
                    <a:pt x="206" y="36"/>
                  </a:lnTo>
                  <a:lnTo>
                    <a:pt x="187" y="28"/>
                  </a:lnTo>
                  <a:lnTo>
                    <a:pt x="165" y="20"/>
                  </a:lnTo>
                  <a:lnTo>
                    <a:pt x="133" y="12"/>
                  </a:lnTo>
                  <a:lnTo>
                    <a:pt x="119" y="11"/>
                  </a:lnTo>
                  <a:lnTo>
                    <a:pt x="113" y="19"/>
                  </a:lnTo>
                  <a:lnTo>
                    <a:pt x="96" y="27"/>
                  </a:lnTo>
                  <a:lnTo>
                    <a:pt x="105" y="20"/>
                  </a:lnTo>
                  <a:lnTo>
                    <a:pt x="113" y="17"/>
                  </a:lnTo>
                  <a:lnTo>
                    <a:pt x="115" y="11"/>
                  </a:lnTo>
                  <a:lnTo>
                    <a:pt x="115" y="9"/>
                  </a:lnTo>
                  <a:lnTo>
                    <a:pt x="110" y="9"/>
                  </a:lnTo>
                  <a:lnTo>
                    <a:pt x="105" y="11"/>
                  </a:lnTo>
                  <a:lnTo>
                    <a:pt x="103" y="14"/>
                  </a:lnTo>
                  <a:lnTo>
                    <a:pt x="95" y="18"/>
                  </a:lnTo>
                  <a:lnTo>
                    <a:pt x="103" y="11"/>
                  </a:lnTo>
                  <a:lnTo>
                    <a:pt x="105" y="8"/>
                  </a:lnTo>
                  <a:lnTo>
                    <a:pt x="104" y="6"/>
                  </a:lnTo>
                  <a:lnTo>
                    <a:pt x="98" y="3"/>
                  </a:lnTo>
                  <a:lnTo>
                    <a:pt x="91" y="9"/>
                  </a:lnTo>
                  <a:lnTo>
                    <a:pt x="83" y="13"/>
                  </a:lnTo>
                  <a:lnTo>
                    <a:pt x="92" y="5"/>
                  </a:lnTo>
                  <a:lnTo>
                    <a:pt x="94" y="0"/>
                  </a:lnTo>
                  <a:lnTo>
                    <a:pt x="87" y="0"/>
                  </a:lnTo>
                  <a:lnTo>
                    <a:pt x="82" y="3"/>
                  </a:lnTo>
                  <a:lnTo>
                    <a:pt x="75" y="7"/>
                  </a:lnTo>
                  <a:lnTo>
                    <a:pt x="56" y="9"/>
                  </a:lnTo>
                  <a:lnTo>
                    <a:pt x="56" y="3"/>
                  </a:lnTo>
                  <a:lnTo>
                    <a:pt x="50" y="1"/>
                  </a:lnTo>
                  <a:lnTo>
                    <a:pt x="50" y="9"/>
                  </a:lnTo>
                  <a:lnTo>
                    <a:pt x="44" y="9"/>
                  </a:lnTo>
                  <a:lnTo>
                    <a:pt x="30" y="11"/>
                  </a:lnTo>
                  <a:lnTo>
                    <a:pt x="31" y="5"/>
                  </a:lnTo>
                  <a:lnTo>
                    <a:pt x="26" y="5"/>
                  </a:lnTo>
                  <a:lnTo>
                    <a:pt x="26" y="11"/>
                  </a:lnTo>
                  <a:lnTo>
                    <a:pt x="18" y="11"/>
                  </a:lnTo>
                  <a:lnTo>
                    <a:pt x="10" y="9"/>
                  </a:lnTo>
                  <a:lnTo>
                    <a:pt x="9" y="3"/>
                  </a:lnTo>
                  <a:lnTo>
                    <a:pt x="6" y="1"/>
                  </a:lnTo>
                </a:path>
              </a:pathLst>
            </a:custGeom>
            <a:solidFill>
              <a:srgbClr val="808080"/>
            </a:solidFill>
            <a:ln w="9525" cap="rnd">
              <a:noFill/>
              <a:round/>
              <a:headEnd type="none" w="sm" len="sm"/>
              <a:tailEnd type="none" w="sm" len="sm"/>
            </a:ln>
          </p:spPr>
          <p:txBody>
            <a:bodyPr/>
            <a:lstStyle/>
            <a:p>
              <a:endParaRPr lang="es-ES"/>
            </a:p>
          </p:txBody>
        </p:sp>
        <p:sp>
          <p:nvSpPr>
            <p:cNvPr id="108691" name="Freeform 390"/>
            <p:cNvSpPr>
              <a:spLocks/>
            </p:cNvSpPr>
            <p:nvPr/>
          </p:nvSpPr>
          <p:spPr bwMode="auto">
            <a:xfrm>
              <a:off x="535" y="3254"/>
              <a:ext cx="93" cy="27"/>
            </a:xfrm>
            <a:custGeom>
              <a:avLst/>
              <a:gdLst>
                <a:gd name="T0" fmla="*/ 0 w 93"/>
                <a:gd name="T1" fmla="*/ 0 h 27"/>
                <a:gd name="T2" fmla="*/ 23 w 93"/>
                <a:gd name="T3" fmla="*/ 0 h 27"/>
                <a:gd name="T4" fmla="*/ 46 w 93"/>
                <a:gd name="T5" fmla="*/ 6 h 27"/>
                <a:gd name="T6" fmla="*/ 64 w 93"/>
                <a:gd name="T7" fmla="*/ 9 h 27"/>
                <a:gd name="T8" fmla="*/ 79 w 93"/>
                <a:gd name="T9" fmla="*/ 11 h 27"/>
                <a:gd name="T10" fmla="*/ 84 w 93"/>
                <a:gd name="T11" fmla="*/ 19 h 27"/>
                <a:gd name="T12" fmla="*/ 92 w 93"/>
                <a:gd name="T13" fmla="*/ 26 h 27"/>
                <a:gd name="T14" fmla="*/ 84 w 93"/>
                <a:gd name="T15" fmla="*/ 23 h 27"/>
                <a:gd name="T16" fmla="*/ 78 w 93"/>
                <a:gd name="T17" fmla="*/ 13 h 27"/>
                <a:gd name="T18" fmla="*/ 59 w 93"/>
                <a:gd name="T19" fmla="*/ 9 h 27"/>
                <a:gd name="T20" fmla="*/ 46 w 93"/>
                <a:gd name="T21" fmla="*/ 9 h 27"/>
                <a:gd name="T22" fmla="*/ 37 w 93"/>
                <a:gd name="T23" fmla="*/ 6 h 27"/>
                <a:gd name="T24" fmla="*/ 21 w 93"/>
                <a:gd name="T25" fmla="*/ 2 h 27"/>
                <a:gd name="T26" fmla="*/ 0 w 93"/>
                <a:gd name="T27" fmla="*/ 0 h 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3"/>
                <a:gd name="T43" fmla="*/ 0 h 27"/>
                <a:gd name="T44" fmla="*/ 93 w 93"/>
                <a:gd name="T45" fmla="*/ 27 h 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3" h="27">
                  <a:moveTo>
                    <a:pt x="0" y="0"/>
                  </a:moveTo>
                  <a:lnTo>
                    <a:pt x="23" y="0"/>
                  </a:lnTo>
                  <a:lnTo>
                    <a:pt x="46" y="6"/>
                  </a:lnTo>
                  <a:lnTo>
                    <a:pt x="64" y="9"/>
                  </a:lnTo>
                  <a:lnTo>
                    <a:pt x="79" y="11"/>
                  </a:lnTo>
                  <a:lnTo>
                    <a:pt x="84" y="19"/>
                  </a:lnTo>
                  <a:lnTo>
                    <a:pt x="92" y="26"/>
                  </a:lnTo>
                  <a:lnTo>
                    <a:pt x="84" y="23"/>
                  </a:lnTo>
                  <a:lnTo>
                    <a:pt x="78" y="13"/>
                  </a:lnTo>
                  <a:lnTo>
                    <a:pt x="59" y="9"/>
                  </a:lnTo>
                  <a:lnTo>
                    <a:pt x="46" y="9"/>
                  </a:lnTo>
                  <a:lnTo>
                    <a:pt x="37" y="6"/>
                  </a:lnTo>
                  <a:lnTo>
                    <a:pt x="21" y="2"/>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8692" name="Freeform 391"/>
            <p:cNvSpPr>
              <a:spLocks/>
            </p:cNvSpPr>
            <p:nvPr/>
          </p:nvSpPr>
          <p:spPr bwMode="auto">
            <a:xfrm>
              <a:off x="459" y="3234"/>
              <a:ext cx="31" cy="27"/>
            </a:xfrm>
            <a:custGeom>
              <a:avLst/>
              <a:gdLst>
                <a:gd name="T0" fmla="*/ 0 w 31"/>
                <a:gd name="T1" fmla="*/ 0 h 27"/>
                <a:gd name="T2" fmla="*/ 12 w 31"/>
                <a:gd name="T3" fmla="*/ 26 h 27"/>
                <a:gd name="T4" fmla="*/ 30 w 31"/>
                <a:gd name="T5" fmla="*/ 26 h 27"/>
                <a:gd name="T6" fmla="*/ 0 w 31"/>
                <a:gd name="T7" fmla="*/ 0 h 27"/>
                <a:gd name="T8" fmla="*/ 0 60000 65536"/>
                <a:gd name="T9" fmla="*/ 0 60000 65536"/>
                <a:gd name="T10" fmla="*/ 0 60000 65536"/>
                <a:gd name="T11" fmla="*/ 0 60000 65536"/>
                <a:gd name="T12" fmla="*/ 0 w 31"/>
                <a:gd name="T13" fmla="*/ 0 h 27"/>
                <a:gd name="T14" fmla="*/ 31 w 31"/>
                <a:gd name="T15" fmla="*/ 27 h 27"/>
              </a:gdLst>
              <a:ahLst/>
              <a:cxnLst>
                <a:cxn ang="T8">
                  <a:pos x="T0" y="T1"/>
                </a:cxn>
                <a:cxn ang="T9">
                  <a:pos x="T2" y="T3"/>
                </a:cxn>
                <a:cxn ang="T10">
                  <a:pos x="T4" y="T5"/>
                </a:cxn>
                <a:cxn ang="T11">
                  <a:pos x="T6" y="T7"/>
                </a:cxn>
              </a:cxnLst>
              <a:rect l="T12" t="T13" r="T14" b="T15"/>
              <a:pathLst>
                <a:path w="31" h="27">
                  <a:moveTo>
                    <a:pt x="0" y="0"/>
                  </a:moveTo>
                  <a:lnTo>
                    <a:pt x="12" y="26"/>
                  </a:lnTo>
                  <a:lnTo>
                    <a:pt x="30" y="2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8693" name="Freeform 392"/>
            <p:cNvSpPr>
              <a:spLocks/>
            </p:cNvSpPr>
            <p:nvPr/>
          </p:nvSpPr>
          <p:spPr bwMode="auto">
            <a:xfrm>
              <a:off x="430" y="3226"/>
              <a:ext cx="27" cy="27"/>
            </a:xfrm>
            <a:custGeom>
              <a:avLst/>
              <a:gdLst>
                <a:gd name="T0" fmla="*/ 0 w 27"/>
                <a:gd name="T1" fmla="*/ 0 h 27"/>
                <a:gd name="T2" fmla="*/ 6 w 27"/>
                <a:gd name="T3" fmla="*/ 11 h 27"/>
                <a:gd name="T4" fmla="*/ 26 w 27"/>
                <a:gd name="T5" fmla="*/ 26 h 27"/>
                <a:gd name="T6" fmla="*/ 6 w 27"/>
                <a:gd name="T7" fmla="*/ 26 h 27"/>
                <a:gd name="T8" fmla="*/ 0 w 27"/>
                <a:gd name="T9" fmla="*/ 0 h 27"/>
                <a:gd name="T10" fmla="*/ 0 60000 65536"/>
                <a:gd name="T11" fmla="*/ 0 60000 65536"/>
                <a:gd name="T12" fmla="*/ 0 60000 65536"/>
                <a:gd name="T13" fmla="*/ 0 60000 65536"/>
                <a:gd name="T14" fmla="*/ 0 60000 65536"/>
                <a:gd name="T15" fmla="*/ 0 w 27"/>
                <a:gd name="T16" fmla="*/ 0 h 27"/>
                <a:gd name="T17" fmla="*/ 27 w 27"/>
                <a:gd name="T18" fmla="*/ 27 h 27"/>
              </a:gdLst>
              <a:ahLst/>
              <a:cxnLst>
                <a:cxn ang="T10">
                  <a:pos x="T0" y="T1"/>
                </a:cxn>
                <a:cxn ang="T11">
                  <a:pos x="T2" y="T3"/>
                </a:cxn>
                <a:cxn ang="T12">
                  <a:pos x="T4" y="T5"/>
                </a:cxn>
                <a:cxn ang="T13">
                  <a:pos x="T6" y="T7"/>
                </a:cxn>
                <a:cxn ang="T14">
                  <a:pos x="T8" y="T9"/>
                </a:cxn>
              </a:cxnLst>
              <a:rect l="T15" t="T16" r="T17" b="T18"/>
              <a:pathLst>
                <a:path w="27" h="27">
                  <a:moveTo>
                    <a:pt x="0" y="0"/>
                  </a:moveTo>
                  <a:lnTo>
                    <a:pt x="6" y="11"/>
                  </a:lnTo>
                  <a:lnTo>
                    <a:pt x="26" y="26"/>
                  </a:lnTo>
                  <a:lnTo>
                    <a:pt x="6" y="2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8694" name="Freeform 393"/>
            <p:cNvSpPr>
              <a:spLocks/>
            </p:cNvSpPr>
            <p:nvPr/>
          </p:nvSpPr>
          <p:spPr bwMode="auto">
            <a:xfrm>
              <a:off x="508" y="3222"/>
              <a:ext cx="28" cy="25"/>
            </a:xfrm>
            <a:custGeom>
              <a:avLst/>
              <a:gdLst>
                <a:gd name="T0" fmla="*/ 0 w 28"/>
                <a:gd name="T1" fmla="*/ 0 h 25"/>
                <a:gd name="T2" fmla="*/ 11 w 28"/>
                <a:gd name="T3" fmla="*/ 2 h 25"/>
                <a:gd name="T4" fmla="*/ 14 w 28"/>
                <a:gd name="T5" fmla="*/ 2 h 25"/>
                <a:gd name="T6" fmla="*/ 14 w 28"/>
                <a:gd name="T7" fmla="*/ 11 h 25"/>
                <a:gd name="T8" fmla="*/ 14 w 28"/>
                <a:gd name="T9" fmla="*/ 19 h 25"/>
                <a:gd name="T10" fmla="*/ 27 w 28"/>
                <a:gd name="T11" fmla="*/ 24 h 25"/>
                <a:gd name="T12" fmla="*/ 12 w 28"/>
                <a:gd name="T13" fmla="*/ 21 h 25"/>
                <a:gd name="T14" fmla="*/ 9 w 28"/>
                <a:gd name="T15" fmla="*/ 6 h 25"/>
                <a:gd name="T16" fmla="*/ 0 w 28"/>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5"/>
                <a:gd name="T29" fmla="*/ 28 w 28"/>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5">
                  <a:moveTo>
                    <a:pt x="0" y="0"/>
                  </a:moveTo>
                  <a:lnTo>
                    <a:pt x="11" y="2"/>
                  </a:lnTo>
                  <a:lnTo>
                    <a:pt x="14" y="2"/>
                  </a:lnTo>
                  <a:lnTo>
                    <a:pt x="14" y="11"/>
                  </a:lnTo>
                  <a:lnTo>
                    <a:pt x="14" y="19"/>
                  </a:lnTo>
                  <a:lnTo>
                    <a:pt x="27" y="24"/>
                  </a:lnTo>
                  <a:lnTo>
                    <a:pt x="12" y="21"/>
                  </a:lnTo>
                  <a:lnTo>
                    <a:pt x="9" y="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8695" name="Freeform 394"/>
            <p:cNvSpPr>
              <a:spLocks/>
            </p:cNvSpPr>
            <p:nvPr/>
          </p:nvSpPr>
          <p:spPr bwMode="auto">
            <a:xfrm>
              <a:off x="439" y="2955"/>
              <a:ext cx="80" cy="86"/>
            </a:xfrm>
            <a:custGeom>
              <a:avLst/>
              <a:gdLst>
                <a:gd name="T0" fmla="*/ 52 w 80"/>
                <a:gd name="T1" fmla="*/ 6 h 86"/>
                <a:gd name="T2" fmla="*/ 57 w 80"/>
                <a:gd name="T3" fmla="*/ 8 h 86"/>
                <a:gd name="T4" fmla="*/ 59 w 80"/>
                <a:gd name="T5" fmla="*/ 10 h 86"/>
                <a:gd name="T6" fmla="*/ 62 w 80"/>
                <a:gd name="T7" fmla="*/ 15 h 86"/>
                <a:gd name="T8" fmla="*/ 65 w 80"/>
                <a:gd name="T9" fmla="*/ 22 h 86"/>
                <a:gd name="T10" fmla="*/ 67 w 80"/>
                <a:gd name="T11" fmla="*/ 25 h 86"/>
                <a:gd name="T12" fmla="*/ 67 w 80"/>
                <a:gd name="T13" fmla="*/ 29 h 86"/>
                <a:gd name="T14" fmla="*/ 66 w 80"/>
                <a:gd name="T15" fmla="*/ 32 h 86"/>
                <a:gd name="T16" fmla="*/ 69 w 80"/>
                <a:gd name="T17" fmla="*/ 36 h 86"/>
                <a:gd name="T18" fmla="*/ 75 w 80"/>
                <a:gd name="T19" fmla="*/ 46 h 86"/>
                <a:gd name="T20" fmla="*/ 79 w 80"/>
                <a:gd name="T21" fmla="*/ 51 h 86"/>
                <a:gd name="T22" fmla="*/ 79 w 80"/>
                <a:gd name="T23" fmla="*/ 52 h 86"/>
                <a:gd name="T24" fmla="*/ 77 w 80"/>
                <a:gd name="T25" fmla="*/ 54 h 86"/>
                <a:gd name="T26" fmla="*/ 75 w 80"/>
                <a:gd name="T27" fmla="*/ 54 h 86"/>
                <a:gd name="T28" fmla="*/ 72 w 80"/>
                <a:gd name="T29" fmla="*/ 54 h 86"/>
                <a:gd name="T30" fmla="*/ 69 w 80"/>
                <a:gd name="T31" fmla="*/ 54 h 86"/>
                <a:gd name="T32" fmla="*/ 69 w 80"/>
                <a:gd name="T33" fmla="*/ 58 h 86"/>
                <a:gd name="T34" fmla="*/ 70 w 80"/>
                <a:gd name="T35" fmla="*/ 62 h 86"/>
                <a:gd name="T36" fmla="*/ 68 w 80"/>
                <a:gd name="T37" fmla="*/ 64 h 86"/>
                <a:gd name="T38" fmla="*/ 69 w 80"/>
                <a:gd name="T39" fmla="*/ 66 h 86"/>
                <a:gd name="T40" fmla="*/ 67 w 80"/>
                <a:gd name="T41" fmla="*/ 70 h 86"/>
                <a:gd name="T42" fmla="*/ 66 w 80"/>
                <a:gd name="T43" fmla="*/ 74 h 86"/>
                <a:gd name="T44" fmla="*/ 64 w 80"/>
                <a:gd name="T45" fmla="*/ 75 h 86"/>
                <a:gd name="T46" fmla="*/ 59 w 80"/>
                <a:gd name="T47" fmla="*/ 75 h 86"/>
                <a:gd name="T48" fmla="*/ 56 w 80"/>
                <a:gd name="T49" fmla="*/ 74 h 86"/>
                <a:gd name="T50" fmla="*/ 48 w 80"/>
                <a:gd name="T51" fmla="*/ 74 h 86"/>
                <a:gd name="T52" fmla="*/ 49 w 80"/>
                <a:gd name="T53" fmla="*/ 85 h 86"/>
                <a:gd name="T54" fmla="*/ 8 w 80"/>
                <a:gd name="T55" fmla="*/ 70 h 86"/>
                <a:gd name="T56" fmla="*/ 11 w 80"/>
                <a:gd name="T57" fmla="*/ 64 h 86"/>
                <a:gd name="T58" fmla="*/ 10 w 80"/>
                <a:gd name="T59" fmla="*/ 58 h 86"/>
                <a:gd name="T60" fmla="*/ 0 w 80"/>
                <a:gd name="T61" fmla="*/ 47 h 86"/>
                <a:gd name="T62" fmla="*/ 0 w 80"/>
                <a:gd name="T63" fmla="*/ 18 h 86"/>
                <a:gd name="T64" fmla="*/ 8 w 80"/>
                <a:gd name="T65" fmla="*/ 10 h 86"/>
                <a:gd name="T66" fmla="*/ 17 w 80"/>
                <a:gd name="T67" fmla="*/ 7 h 86"/>
                <a:gd name="T68" fmla="*/ 24 w 80"/>
                <a:gd name="T69" fmla="*/ 0 h 86"/>
                <a:gd name="T70" fmla="*/ 30 w 80"/>
                <a:gd name="T71" fmla="*/ 0 h 86"/>
                <a:gd name="T72" fmla="*/ 40 w 80"/>
                <a:gd name="T73" fmla="*/ 0 h 86"/>
                <a:gd name="T74" fmla="*/ 48 w 80"/>
                <a:gd name="T75" fmla="*/ 1 h 86"/>
                <a:gd name="T76" fmla="*/ 52 w 80"/>
                <a:gd name="T77" fmla="*/ 6 h 8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0"/>
                <a:gd name="T118" fmla="*/ 0 h 86"/>
                <a:gd name="T119" fmla="*/ 80 w 80"/>
                <a:gd name="T120" fmla="*/ 86 h 8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0" h="86">
                  <a:moveTo>
                    <a:pt x="52" y="6"/>
                  </a:moveTo>
                  <a:lnTo>
                    <a:pt x="57" y="8"/>
                  </a:lnTo>
                  <a:lnTo>
                    <a:pt x="59" y="10"/>
                  </a:lnTo>
                  <a:lnTo>
                    <a:pt x="62" y="15"/>
                  </a:lnTo>
                  <a:lnTo>
                    <a:pt x="65" y="22"/>
                  </a:lnTo>
                  <a:lnTo>
                    <a:pt x="67" y="25"/>
                  </a:lnTo>
                  <a:lnTo>
                    <a:pt x="67" y="29"/>
                  </a:lnTo>
                  <a:lnTo>
                    <a:pt x="66" y="32"/>
                  </a:lnTo>
                  <a:lnTo>
                    <a:pt x="69" y="36"/>
                  </a:lnTo>
                  <a:lnTo>
                    <a:pt x="75" y="46"/>
                  </a:lnTo>
                  <a:lnTo>
                    <a:pt x="79" y="51"/>
                  </a:lnTo>
                  <a:lnTo>
                    <a:pt x="79" y="52"/>
                  </a:lnTo>
                  <a:lnTo>
                    <a:pt x="77" y="54"/>
                  </a:lnTo>
                  <a:lnTo>
                    <a:pt x="75" y="54"/>
                  </a:lnTo>
                  <a:lnTo>
                    <a:pt x="72" y="54"/>
                  </a:lnTo>
                  <a:lnTo>
                    <a:pt x="69" y="54"/>
                  </a:lnTo>
                  <a:lnTo>
                    <a:pt x="69" y="58"/>
                  </a:lnTo>
                  <a:lnTo>
                    <a:pt x="70" y="62"/>
                  </a:lnTo>
                  <a:lnTo>
                    <a:pt x="68" y="64"/>
                  </a:lnTo>
                  <a:lnTo>
                    <a:pt x="69" y="66"/>
                  </a:lnTo>
                  <a:lnTo>
                    <a:pt x="67" y="70"/>
                  </a:lnTo>
                  <a:lnTo>
                    <a:pt x="66" y="74"/>
                  </a:lnTo>
                  <a:lnTo>
                    <a:pt x="64" y="75"/>
                  </a:lnTo>
                  <a:lnTo>
                    <a:pt x="59" y="75"/>
                  </a:lnTo>
                  <a:lnTo>
                    <a:pt x="56" y="74"/>
                  </a:lnTo>
                  <a:lnTo>
                    <a:pt x="48" y="74"/>
                  </a:lnTo>
                  <a:lnTo>
                    <a:pt x="49" y="85"/>
                  </a:lnTo>
                  <a:lnTo>
                    <a:pt x="8" y="70"/>
                  </a:lnTo>
                  <a:lnTo>
                    <a:pt x="11" y="64"/>
                  </a:lnTo>
                  <a:lnTo>
                    <a:pt x="10" y="58"/>
                  </a:lnTo>
                  <a:lnTo>
                    <a:pt x="0" y="47"/>
                  </a:lnTo>
                  <a:lnTo>
                    <a:pt x="0" y="18"/>
                  </a:lnTo>
                  <a:lnTo>
                    <a:pt x="8" y="10"/>
                  </a:lnTo>
                  <a:lnTo>
                    <a:pt x="17" y="7"/>
                  </a:lnTo>
                  <a:lnTo>
                    <a:pt x="24" y="0"/>
                  </a:lnTo>
                  <a:lnTo>
                    <a:pt x="30" y="0"/>
                  </a:lnTo>
                  <a:lnTo>
                    <a:pt x="40" y="0"/>
                  </a:lnTo>
                  <a:lnTo>
                    <a:pt x="48" y="1"/>
                  </a:lnTo>
                  <a:lnTo>
                    <a:pt x="52" y="6"/>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8696" name="Freeform 395"/>
            <p:cNvSpPr>
              <a:spLocks/>
            </p:cNvSpPr>
            <p:nvPr/>
          </p:nvSpPr>
          <p:spPr bwMode="auto">
            <a:xfrm>
              <a:off x="505" y="2992"/>
              <a:ext cx="29" cy="28"/>
            </a:xfrm>
            <a:custGeom>
              <a:avLst/>
              <a:gdLst>
                <a:gd name="T0" fmla="*/ 0 w 29"/>
                <a:gd name="T1" fmla="*/ 0 h 28"/>
                <a:gd name="T2" fmla="*/ 28 w 29"/>
                <a:gd name="T3" fmla="*/ 17 h 28"/>
                <a:gd name="T4" fmla="*/ 28 w 29"/>
                <a:gd name="T5" fmla="*/ 27 h 28"/>
                <a:gd name="T6" fmla="*/ 28 w 29"/>
                <a:gd name="T7" fmla="*/ 17 h 28"/>
                <a:gd name="T8" fmla="*/ 0 w 29"/>
                <a:gd name="T9" fmla="*/ 0 h 28"/>
                <a:gd name="T10" fmla="*/ 0 60000 65536"/>
                <a:gd name="T11" fmla="*/ 0 60000 65536"/>
                <a:gd name="T12" fmla="*/ 0 60000 65536"/>
                <a:gd name="T13" fmla="*/ 0 60000 65536"/>
                <a:gd name="T14" fmla="*/ 0 60000 65536"/>
                <a:gd name="T15" fmla="*/ 0 w 29"/>
                <a:gd name="T16" fmla="*/ 0 h 28"/>
                <a:gd name="T17" fmla="*/ 29 w 29"/>
                <a:gd name="T18" fmla="*/ 28 h 28"/>
              </a:gdLst>
              <a:ahLst/>
              <a:cxnLst>
                <a:cxn ang="T10">
                  <a:pos x="T0" y="T1"/>
                </a:cxn>
                <a:cxn ang="T11">
                  <a:pos x="T2" y="T3"/>
                </a:cxn>
                <a:cxn ang="T12">
                  <a:pos x="T4" y="T5"/>
                </a:cxn>
                <a:cxn ang="T13">
                  <a:pos x="T6" y="T7"/>
                </a:cxn>
                <a:cxn ang="T14">
                  <a:pos x="T8" y="T9"/>
                </a:cxn>
              </a:cxnLst>
              <a:rect l="T15" t="T16" r="T17" b="T18"/>
              <a:pathLst>
                <a:path w="29" h="28">
                  <a:moveTo>
                    <a:pt x="0" y="0"/>
                  </a:moveTo>
                  <a:lnTo>
                    <a:pt x="28" y="17"/>
                  </a:lnTo>
                  <a:lnTo>
                    <a:pt x="28" y="27"/>
                  </a:lnTo>
                  <a:lnTo>
                    <a:pt x="28" y="17"/>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8697" name="Freeform 396"/>
            <p:cNvSpPr>
              <a:spLocks/>
            </p:cNvSpPr>
            <p:nvPr/>
          </p:nvSpPr>
          <p:spPr bwMode="auto">
            <a:xfrm>
              <a:off x="438" y="2949"/>
              <a:ext cx="61" cy="64"/>
            </a:xfrm>
            <a:custGeom>
              <a:avLst/>
              <a:gdLst>
                <a:gd name="T0" fmla="*/ 52 w 61"/>
                <a:gd name="T1" fmla="*/ 11 h 64"/>
                <a:gd name="T2" fmla="*/ 47 w 61"/>
                <a:gd name="T3" fmla="*/ 12 h 64"/>
                <a:gd name="T4" fmla="*/ 43 w 61"/>
                <a:gd name="T5" fmla="*/ 12 h 64"/>
                <a:gd name="T6" fmla="*/ 38 w 61"/>
                <a:gd name="T7" fmla="*/ 18 h 64"/>
                <a:gd name="T8" fmla="*/ 40 w 61"/>
                <a:gd name="T9" fmla="*/ 24 h 64"/>
                <a:gd name="T10" fmla="*/ 45 w 61"/>
                <a:gd name="T11" fmla="*/ 25 h 64"/>
                <a:gd name="T12" fmla="*/ 45 w 61"/>
                <a:gd name="T13" fmla="*/ 31 h 64"/>
                <a:gd name="T14" fmla="*/ 44 w 61"/>
                <a:gd name="T15" fmla="*/ 34 h 64"/>
                <a:gd name="T16" fmla="*/ 45 w 61"/>
                <a:gd name="T17" fmla="*/ 41 h 64"/>
                <a:gd name="T18" fmla="*/ 39 w 61"/>
                <a:gd name="T19" fmla="*/ 41 h 64"/>
                <a:gd name="T20" fmla="*/ 38 w 61"/>
                <a:gd name="T21" fmla="*/ 34 h 64"/>
                <a:gd name="T22" fmla="*/ 36 w 61"/>
                <a:gd name="T23" fmla="*/ 31 h 64"/>
                <a:gd name="T24" fmla="*/ 31 w 61"/>
                <a:gd name="T25" fmla="*/ 31 h 64"/>
                <a:gd name="T26" fmla="*/ 27 w 61"/>
                <a:gd name="T27" fmla="*/ 32 h 64"/>
                <a:gd name="T28" fmla="*/ 26 w 61"/>
                <a:gd name="T29" fmla="*/ 35 h 64"/>
                <a:gd name="T30" fmla="*/ 24 w 61"/>
                <a:gd name="T31" fmla="*/ 42 h 64"/>
                <a:gd name="T32" fmla="*/ 26 w 61"/>
                <a:gd name="T33" fmla="*/ 47 h 64"/>
                <a:gd name="T34" fmla="*/ 26 w 61"/>
                <a:gd name="T35" fmla="*/ 49 h 64"/>
                <a:gd name="T36" fmla="*/ 26 w 61"/>
                <a:gd name="T37" fmla="*/ 52 h 64"/>
                <a:gd name="T38" fmla="*/ 22 w 61"/>
                <a:gd name="T39" fmla="*/ 56 h 64"/>
                <a:gd name="T40" fmla="*/ 20 w 61"/>
                <a:gd name="T41" fmla="*/ 58 h 64"/>
                <a:gd name="T42" fmla="*/ 14 w 61"/>
                <a:gd name="T43" fmla="*/ 63 h 64"/>
                <a:gd name="T44" fmla="*/ 3 w 61"/>
                <a:gd name="T45" fmla="*/ 50 h 64"/>
                <a:gd name="T46" fmla="*/ 0 w 61"/>
                <a:gd name="T47" fmla="*/ 41 h 64"/>
                <a:gd name="T48" fmla="*/ 0 w 61"/>
                <a:gd name="T49" fmla="*/ 27 h 64"/>
                <a:gd name="T50" fmla="*/ 0 w 61"/>
                <a:gd name="T51" fmla="*/ 17 h 64"/>
                <a:gd name="T52" fmla="*/ 3 w 61"/>
                <a:gd name="T53" fmla="*/ 9 h 64"/>
                <a:gd name="T54" fmla="*/ 6 w 61"/>
                <a:gd name="T55" fmla="*/ 3 h 64"/>
                <a:gd name="T56" fmla="*/ 11 w 61"/>
                <a:gd name="T57" fmla="*/ 1 h 64"/>
                <a:gd name="T58" fmla="*/ 15 w 61"/>
                <a:gd name="T59" fmla="*/ 0 h 64"/>
                <a:gd name="T60" fmla="*/ 22 w 61"/>
                <a:gd name="T61" fmla="*/ 0 h 64"/>
                <a:gd name="T62" fmla="*/ 34 w 61"/>
                <a:gd name="T63" fmla="*/ 0 h 64"/>
                <a:gd name="T64" fmla="*/ 43 w 61"/>
                <a:gd name="T65" fmla="*/ 0 h 64"/>
                <a:gd name="T66" fmla="*/ 52 w 61"/>
                <a:gd name="T67" fmla="*/ 3 h 64"/>
                <a:gd name="T68" fmla="*/ 57 w 61"/>
                <a:gd name="T69" fmla="*/ 9 h 64"/>
                <a:gd name="T70" fmla="*/ 60 w 61"/>
                <a:gd name="T71" fmla="*/ 12 h 64"/>
                <a:gd name="T72" fmla="*/ 52 w 61"/>
                <a:gd name="T73" fmla="*/ 11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1"/>
                <a:gd name="T112" fmla="*/ 0 h 64"/>
                <a:gd name="T113" fmla="*/ 61 w 61"/>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1" h="64">
                  <a:moveTo>
                    <a:pt x="52" y="11"/>
                  </a:moveTo>
                  <a:lnTo>
                    <a:pt x="47" y="12"/>
                  </a:lnTo>
                  <a:lnTo>
                    <a:pt x="43" y="12"/>
                  </a:lnTo>
                  <a:lnTo>
                    <a:pt x="38" y="18"/>
                  </a:lnTo>
                  <a:lnTo>
                    <a:pt x="40" y="24"/>
                  </a:lnTo>
                  <a:lnTo>
                    <a:pt x="45" y="25"/>
                  </a:lnTo>
                  <a:lnTo>
                    <a:pt x="45" y="31"/>
                  </a:lnTo>
                  <a:lnTo>
                    <a:pt x="44" y="34"/>
                  </a:lnTo>
                  <a:lnTo>
                    <a:pt x="45" y="41"/>
                  </a:lnTo>
                  <a:lnTo>
                    <a:pt x="39" y="41"/>
                  </a:lnTo>
                  <a:lnTo>
                    <a:pt x="38" y="34"/>
                  </a:lnTo>
                  <a:lnTo>
                    <a:pt x="36" y="31"/>
                  </a:lnTo>
                  <a:lnTo>
                    <a:pt x="31" y="31"/>
                  </a:lnTo>
                  <a:lnTo>
                    <a:pt x="27" y="32"/>
                  </a:lnTo>
                  <a:lnTo>
                    <a:pt x="26" y="35"/>
                  </a:lnTo>
                  <a:lnTo>
                    <a:pt x="24" y="42"/>
                  </a:lnTo>
                  <a:lnTo>
                    <a:pt x="26" y="47"/>
                  </a:lnTo>
                  <a:lnTo>
                    <a:pt x="26" y="49"/>
                  </a:lnTo>
                  <a:lnTo>
                    <a:pt x="26" y="52"/>
                  </a:lnTo>
                  <a:lnTo>
                    <a:pt x="22" y="56"/>
                  </a:lnTo>
                  <a:lnTo>
                    <a:pt x="20" y="58"/>
                  </a:lnTo>
                  <a:lnTo>
                    <a:pt x="14" y="63"/>
                  </a:lnTo>
                  <a:lnTo>
                    <a:pt x="3" y="50"/>
                  </a:lnTo>
                  <a:lnTo>
                    <a:pt x="0" y="41"/>
                  </a:lnTo>
                  <a:lnTo>
                    <a:pt x="0" y="27"/>
                  </a:lnTo>
                  <a:lnTo>
                    <a:pt x="0" y="17"/>
                  </a:lnTo>
                  <a:lnTo>
                    <a:pt x="3" y="9"/>
                  </a:lnTo>
                  <a:lnTo>
                    <a:pt x="6" y="3"/>
                  </a:lnTo>
                  <a:lnTo>
                    <a:pt x="11" y="1"/>
                  </a:lnTo>
                  <a:lnTo>
                    <a:pt x="15" y="0"/>
                  </a:lnTo>
                  <a:lnTo>
                    <a:pt x="22" y="0"/>
                  </a:lnTo>
                  <a:lnTo>
                    <a:pt x="34" y="0"/>
                  </a:lnTo>
                  <a:lnTo>
                    <a:pt x="43" y="0"/>
                  </a:lnTo>
                  <a:lnTo>
                    <a:pt x="52" y="3"/>
                  </a:lnTo>
                  <a:lnTo>
                    <a:pt x="57" y="9"/>
                  </a:lnTo>
                  <a:lnTo>
                    <a:pt x="60" y="12"/>
                  </a:lnTo>
                  <a:lnTo>
                    <a:pt x="52" y="11"/>
                  </a:lnTo>
                </a:path>
              </a:pathLst>
            </a:custGeom>
            <a:solidFill>
              <a:srgbClr val="808080"/>
            </a:solidFill>
            <a:ln w="9525" cap="rnd">
              <a:noFill/>
              <a:round/>
              <a:headEnd type="none" w="sm" len="sm"/>
              <a:tailEnd type="none" w="sm" len="sm"/>
            </a:ln>
          </p:spPr>
          <p:txBody>
            <a:bodyPr/>
            <a:lstStyle/>
            <a:p>
              <a:endParaRPr lang="es-ES"/>
            </a:p>
          </p:txBody>
        </p:sp>
        <p:sp>
          <p:nvSpPr>
            <p:cNvPr id="108698" name="Freeform 397"/>
            <p:cNvSpPr>
              <a:spLocks/>
            </p:cNvSpPr>
            <p:nvPr/>
          </p:nvSpPr>
          <p:spPr bwMode="auto">
            <a:xfrm>
              <a:off x="431" y="2945"/>
              <a:ext cx="77" cy="76"/>
            </a:xfrm>
            <a:custGeom>
              <a:avLst/>
              <a:gdLst>
                <a:gd name="T0" fmla="*/ 76 w 77"/>
                <a:gd name="T1" fmla="*/ 12 h 76"/>
                <a:gd name="T2" fmla="*/ 56 w 77"/>
                <a:gd name="T3" fmla="*/ 9 h 76"/>
                <a:gd name="T4" fmla="*/ 44 w 77"/>
                <a:gd name="T5" fmla="*/ 6 h 76"/>
                <a:gd name="T6" fmla="*/ 47 w 77"/>
                <a:gd name="T7" fmla="*/ 7 h 76"/>
                <a:gd name="T8" fmla="*/ 56 w 77"/>
                <a:gd name="T9" fmla="*/ 12 h 76"/>
                <a:gd name="T10" fmla="*/ 55 w 77"/>
                <a:gd name="T11" fmla="*/ 13 h 76"/>
                <a:gd name="T12" fmla="*/ 49 w 77"/>
                <a:gd name="T13" fmla="*/ 13 h 76"/>
                <a:gd name="T14" fmla="*/ 40 w 77"/>
                <a:gd name="T15" fmla="*/ 12 h 76"/>
                <a:gd name="T16" fmla="*/ 44 w 77"/>
                <a:gd name="T17" fmla="*/ 13 h 76"/>
                <a:gd name="T18" fmla="*/ 52 w 77"/>
                <a:gd name="T19" fmla="*/ 17 h 76"/>
                <a:gd name="T20" fmla="*/ 44 w 77"/>
                <a:gd name="T21" fmla="*/ 17 h 76"/>
                <a:gd name="T22" fmla="*/ 47 w 77"/>
                <a:gd name="T23" fmla="*/ 20 h 76"/>
                <a:gd name="T24" fmla="*/ 51 w 77"/>
                <a:gd name="T25" fmla="*/ 24 h 76"/>
                <a:gd name="T26" fmla="*/ 47 w 77"/>
                <a:gd name="T27" fmla="*/ 24 h 76"/>
                <a:gd name="T28" fmla="*/ 36 w 77"/>
                <a:gd name="T29" fmla="*/ 23 h 76"/>
                <a:gd name="T30" fmla="*/ 53 w 77"/>
                <a:gd name="T31" fmla="*/ 30 h 76"/>
                <a:gd name="T32" fmla="*/ 57 w 77"/>
                <a:gd name="T33" fmla="*/ 33 h 76"/>
                <a:gd name="T34" fmla="*/ 46 w 77"/>
                <a:gd name="T35" fmla="*/ 30 h 76"/>
                <a:gd name="T36" fmla="*/ 51 w 77"/>
                <a:gd name="T37" fmla="*/ 32 h 76"/>
                <a:gd name="T38" fmla="*/ 57 w 77"/>
                <a:gd name="T39" fmla="*/ 36 h 76"/>
                <a:gd name="T40" fmla="*/ 53 w 77"/>
                <a:gd name="T41" fmla="*/ 38 h 76"/>
                <a:gd name="T42" fmla="*/ 41 w 77"/>
                <a:gd name="T43" fmla="*/ 43 h 76"/>
                <a:gd name="T44" fmla="*/ 27 w 77"/>
                <a:gd name="T45" fmla="*/ 36 h 76"/>
                <a:gd name="T46" fmla="*/ 24 w 77"/>
                <a:gd name="T47" fmla="*/ 36 h 76"/>
                <a:gd name="T48" fmla="*/ 31 w 77"/>
                <a:gd name="T49" fmla="*/ 41 h 76"/>
                <a:gd name="T50" fmla="*/ 18 w 77"/>
                <a:gd name="T51" fmla="*/ 38 h 76"/>
                <a:gd name="T52" fmla="*/ 21 w 77"/>
                <a:gd name="T53" fmla="*/ 41 h 76"/>
                <a:gd name="T54" fmla="*/ 31 w 77"/>
                <a:gd name="T55" fmla="*/ 45 h 76"/>
                <a:gd name="T56" fmla="*/ 24 w 77"/>
                <a:gd name="T57" fmla="*/ 46 h 76"/>
                <a:gd name="T58" fmla="*/ 22 w 77"/>
                <a:gd name="T59" fmla="*/ 47 h 76"/>
                <a:gd name="T60" fmla="*/ 31 w 77"/>
                <a:gd name="T61" fmla="*/ 50 h 76"/>
                <a:gd name="T62" fmla="*/ 25 w 77"/>
                <a:gd name="T63" fmla="*/ 54 h 76"/>
                <a:gd name="T64" fmla="*/ 25 w 77"/>
                <a:gd name="T65" fmla="*/ 56 h 76"/>
                <a:gd name="T66" fmla="*/ 31 w 77"/>
                <a:gd name="T67" fmla="*/ 63 h 76"/>
                <a:gd name="T68" fmla="*/ 24 w 77"/>
                <a:gd name="T69" fmla="*/ 63 h 76"/>
                <a:gd name="T70" fmla="*/ 17 w 77"/>
                <a:gd name="T71" fmla="*/ 51 h 76"/>
                <a:gd name="T72" fmla="*/ 22 w 77"/>
                <a:gd name="T73" fmla="*/ 63 h 76"/>
                <a:gd name="T74" fmla="*/ 24 w 77"/>
                <a:gd name="T75" fmla="*/ 71 h 76"/>
                <a:gd name="T76" fmla="*/ 15 w 77"/>
                <a:gd name="T77" fmla="*/ 63 h 76"/>
                <a:gd name="T78" fmla="*/ 14 w 77"/>
                <a:gd name="T79" fmla="*/ 66 h 76"/>
                <a:gd name="T80" fmla="*/ 21 w 77"/>
                <a:gd name="T81" fmla="*/ 73 h 76"/>
                <a:gd name="T82" fmla="*/ 9 w 77"/>
                <a:gd name="T83" fmla="*/ 68 h 76"/>
                <a:gd name="T84" fmla="*/ 0 w 77"/>
                <a:gd name="T85" fmla="*/ 51 h 76"/>
                <a:gd name="T86" fmla="*/ 0 w 77"/>
                <a:gd name="T87" fmla="*/ 32 h 76"/>
                <a:gd name="T88" fmla="*/ 5 w 77"/>
                <a:gd name="T89" fmla="*/ 23 h 76"/>
                <a:gd name="T90" fmla="*/ 25 w 77"/>
                <a:gd name="T91" fmla="*/ 30 h 76"/>
                <a:gd name="T92" fmla="*/ 9 w 77"/>
                <a:gd name="T93" fmla="*/ 23 h 76"/>
                <a:gd name="T94" fmla="*/ 0 w 77"/>
                <a:gd name="T95" fmla="*/ 13 h 76"/>
                <a:gd name="T96" fmla="*/ 15 w 77"/>
                <a:gd name="T97" fmla="*/ 12 h 76"/>
                <a:gd name="T98" fmla="*/ 17 w 77"/>
                <a:gd name="T99" fmla="*/ 9 h 76"/>
                <a:gd name="T100" fmla="*/ 14 w 77"/>
                <a:gd name="T101" fmla="*/ 2 h 76"/>
                <a:gd name="T102" fmla="*/ 24 w 77"/>
                <a:gd name="T103" fmla="*/ 0 h 76"/>
                <a:gd name="T104" fmla="*/ 56 w 77"/>
                <a:gd name="T105" fmla="*/ 2 h 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7"/>
                <a:gd name="T160" fmla="*/ 0 h 76"/>
                <a:gd name="T161" fmla="*/ 77 w 77"/>
                <a:gd name="T162" fmla="*/ 76 h 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7" h="76">
                  <a:moveTo>
                    <a:pt x="68" y="5"/>
                  </a:moveTo>
                  <a:lnTo>
                    <a:pt x="76" y="12"/>
                  </a:lnTo>
                  <a:lnTo>
                    <a:pt x="63" y="12"/>
                  </a:lnTo>
                  <a:lnTo>
                    <a:pt x="56" y="9"/>
                  </a:lnTo>
                  <a:lnTo>
                    <a:pt x="51" y="6"/>
                  </a:lnTo>
                  <a:lnTo>
                    <a:pt x="44" y="6"/>
                  </a:lnTo>
                  <a:lnTo>
                    <a:pt x="37" y="6"/>
                  </a:lnTo>
                  <a:lnTo>
                    <a:pt x="47" y="7"/>
                  </a:lnTo>
                  <a:lnTo>
                    <a:pt x="53" y="9"/>
                  </a:lnTo>
                  <a:lnTo>
                    <a:pt x="56" y="12"/>
                  </a:lnTo>
                  <a:lnTo>
                    <a:pt x="56" y="13"/>
                  </a:lnTo>
                  <a:lnTo>
                    <a:pt x="55" y="13"/>
                  </a:lnTo>
                  <a:lnTo>
                    <a:pt x="53" y="15"/>
                  </a:lnTo>
                  <a:lnTo>
                    <a:pt x="49" y="13"/>
                  </a:lnTo>
                  <a:lnTo>
                    <a:pt x="46" y="13"/>
                  </a:lnTo>
                  <a:lnTo>
                    <a:pt x="40" y="12"/>
                  </a:lnTo>
                  <a:lnTo>
                    <a:pt x="37" y="12"/>
                  </a:lnTo>
                  <a:lnTo>
                    <a:pt x="44" y="13"/>
                  </a:lnTo>
                  <a:lnTo>
                    <a:pt x="49" y="15"/>
                  </a:lnTo>
                  <a:lnTo>
                    <a:pt x="52" y="17"/>
                  </a:lnTo>
                  <a:lnTo>
                    <a:pt x="49" y="19"/>
                  </a:lnTo>
                  <a:lnTo>
                    <a:pt x="44" y="17"/>
                  </a:lnTo>
                  <a:lnTo>
                    <a:pt x="40" y="16"/>
                  </a:lnTo>
                  <a:lnTo>
                    <a:pt x="47" y="20"/>
                  </a:lnTo>
                  <a:lnTo>
                    <a:pt x="51" y="22"/>
                  </a:lnTo>
                  <a:lnTo>
                    <a:pt x="51" y="24"/>
                  </a:lnTo>
                  <a:lnTo>
                    <a:pt x="52" y="27"/>
                  </a:lnTo>
                  <a:lnTo>
                    <a:pt x="47" y="24"/>
                  </a:lnTo>
                  <a:lnTo>
                    <a:pt x="44" y="23"/>
                  </a:lnTo>
                  <a:lnTo>
                    <a:pt x="36" y="23"/>
                  </a:lnTo>
                  <a:lnTo>
                    <a:pt x="46" y="26"/>
                  </a:lnTo>
                  <a:lnTo>
                    <a:pt x="53" y="30"/>
                  </a:lnTo>
                  <a:lnTo>
                    <a:pt x="56" y="30"/>
                  </a:lnTo>
                  <a:lnTo>
                    <a:pt x="57" y="33"/>
                  </a:lnTo>
                  <a:lnTo>
                    <a:pt x="53" y="32"/>
                  </a:lnTo>
                  <a:lnTo>
                    <a:pt x="46" y="30"/>
                  </a:lnTo>
                  <a:lnTo>
                    <a:pt x="43" y="30"/>
                  </a:lnTo>
                  <a:lnTo>
                    <a:pt x="51" y="32"/>
                  </a:lnTo>
                  <a:lnTo>
                    <a:pt x="56" y="34"/>
                  </a:lnTo>
                  <a:lnTo>
                    <a:pt x="57" y="36"/>
                  </a:lnTo>
                  <a:lnTo>
                    <a:pt x="56" y="39"/>
                  </a:lnTo>
                  <a:lnTo>
                    <a:pt x="53" y="38"/>
                  </a:lnTo>
                  <a:lnTo>
                    <a:pt x="47" y="34"/>
                  </a:lnTo>
                  <a:lnTo>
                    <a:pt x="41" y="43"/>
                  </a:lnTo>
                  <a:lnTo>
                    <a:pt x="36" y="41"/>
                  </a:lnTo>
                  <a:lnTo>
                    <a:pt x="27" y="36"/>
                  </a:lnTo>
                  <a:lnTo>
                    <a:pt x="18" y="34"/>
                  </a:lnTo>
                  <a:lnTo>
                    <a:pt x="24" y="36"/>
                  </a:lnTo>
                  <a:lnTo>
                    <a:pt x="34" y="39"/>
                  </a:lnTo>
                  <a:lnTo>
                    <a:pt x="31" y="41"/>
                  </a:lnTo>
                  <a:lnTo>
                    <a:pt x="24" y="40"/>
                  </a:lnTo>
                  <a:lnTo>
                    <a:pt x="18" y="38"/>
                  </a:lnTo>
                  <a:lnTo>
                    <a:pt x="12" y="34"/>
                  </a:lnTo>
                  <a:lnTo>
                    <a:pt x="21" y="41"/>
                  </a:lnTo>
                  <a:lnTo>
                    <a:pt x="27" y="43"/>
                  </a:lnTo>
                  <a:lnTo>
                    <a:pt x="31" y="45"/>
                  </a:lnTo>
                  <a:lnTo>
                    <a:pt x="31" y="47"/>
                  </a:lnTo>
                  <a:lnTo>
                    <a:pt x="24" y="46"/>
                  </a:lnTo>
                  <a:lnTo>
                    <a:pt x="18" y="45"/>
                  </a:lnTo>
                  <a:lnTo>
                    <a:pt x="22" y="47"/>
                  </a:lnTo>
                  <a:lnTo>
                    <a:pt x="27" y="49"/>
                  </a:lnTo>
                  <a:lnTo>
                    <a:pt x="31" y="50"/>
                  </a:lnTo>
                  <a:lnTo>
                    <a:pt x="31" y="57"/>
                  </a:lnTo>
                  <a:lnTo>
                    <a:pt x="25" y="54"/>
                  </a:lnTo>
                  <a:lnTo>
                    <a:pt x="19" y="51"/>
                  </a:lnTo>
                  <a:lnTo>
                    <a:pt x="25" y="56"/>
                  </a:lnTo>
                  <a:lnTo>
                    <a:pt x="31" y="58"/>
                  </a:lnTo>
                  <a:lnTo>
                    <a:pt x="31" y="63"/>
                  </a:lnTo>
                  <a:lnTo>
                    <a:pt x="27" y="66"/>
                  </a:lnTo>
                  <a:lnTo>
                    <a:pt x="24" y="63"/>
                  </a:lnTo>
                  <a:lnTo>
                    <a:pt x="19" y="57"/>
                  </a:lnTo>
                  <a:lnTo>
                    <a:pt x="17" y="51"/>
                  </a:lnTo>
                  <a:lnTo>
                    <a:pt x="19" y="58"/>
                  </a:lnTo>
                  <a:lnTo>
                    <a:pt x="22" y="63"/>
                  </a:lnTo>
                  <a:lnTo>
                    <a:pt x="27" y="68"/>
                  </a:lnTo>
                  <a:lnTo>
                    <a:pt x="24" y="71"/>
                  </a:lnTo>
                  <a:lnTo>
                    <a:pt x="18" y="68"/>
                  </a:lnTo>
                  <a:lnTo>
                    <a:pt x="15" y="63"/>
                  </a:lnTo>
                  <a:lnTo>
                    <a:pt x="9" y="56"/>
                  </a:lnTo>
                  <a:lnTo>
                    <a:pt x="14" y="66"/>
                  </a:lnTo>
                  <a:lnTo>
                    <a:pt x="18" y="68"/>
                  </a:lnTo>
                  <a:lnTo>
                    <a:pt x="21" y="73"/>
                  </a:lnTo>
                  <a:lnTo>
                    <a:pt x="18" y="75"/>
                  </a:lnTo>
                  <a:lnTo>
                    <a:pt x="9" y="68"/>
                  </a:lnTo>
                  <a:lnTo>
                    <a:pt x="3" y="58"/>
                  </a:lnTo>
                  <a:lnTo>
                    <a:pt x="0" y="51"/>
                  </a:lnTo>
                  <a:lnTo>
                    <a:pt x="0" y="41"/>
                  </a:lnTo>
                  <a:lnTo>
                    <a:pt x="0" y="32"/>
                  </a:lnTo>
                  <a:lnTo>
                    <a:pt x="0" y="23"/>
                  </a:lnTo>
                  <a:lnTo>
                    <a:pt x="5" y="23"/>
                  </a:lnTo>
                  <a:lnTo>
                    <a:pt x="14" y="26"/>
                  </a:lnTo>
                  <a:lnTo>
                    <a:pt x="25" y="30"/>
                  </a:lnTo>
                  <a:lnTo>
                    <a:pt x="15" y="24"/>
                  </a:lnTo>
                  <a:lnTo>
                    <a:pt x="9" y="23"/>
                  </a:lnTo>
                  <a:lnTo>
                    <a:pt x="0" y="20"/>
                  </a:lnTo>
                  <a:lnTo>
                    <a:pt x="0" y="13"/>
                  </a:lnTo>
                  <a:lnTo>
                    <a:pt x="3" y="7"/>
                  </a:lnTo>
                  <a:lnTo>
                    <a:pt x="15" y="12"/>
                  </a:lnTo>
                  <a:lnTo>
                    <a:pt x="22" y="15"/>
                  </a:lnTo>
                  <a:lnTo>
                    <a:pt x="17" y="9"/>
                  </a:lnTo>
                  <a:lnTo>
                    <a:pt x="6" y="6"/>
                  </a:lnTo>
                  <a:lnTo>
                    <a:pt x="14" y="2"/>
                  </a:lnTo>
                  <a:lnTo>
                    <a:pt x="18" y="0"/>
                  </a:lnTo>
                  <a:lnTo>
                    <a:pt x="24" y="0"/>
                  </a:lnTo>
                  <a:lnTo>
                    <a:pt x="41" y="0"/>
                  </a:lnTo>
                  <a:lnTo>
                    <a:pt x="56" y="2"/>
                  </a:lnTo>
                  <a:lnTo>
                    <a:pt x="68" y="5"/>
                  </a:lnTo>
                </a:path>
              </a:pathLst>
            </a:custGeom>
            <a:solidFill>
              <a:srgbClr val="A0A0A0"/>
            </a:solidFill>
            <a:ln w="9525" cap="rnd">
              <a:noFill/>
              <a:round/>
              <a:headEnd type="none" w="sm" len="sm"/>
              <a:tailEnd type="none" w="sm" len="sm"/>
            </a:ln>
          </p:spPr>
          <p:txBody>
            <a:bodyPr/>
            <a:lstStyle/>
            <a:p>
              <a:endParaRPr lang="es-ES"/>
            </a:p>
          </p:txBody>
        </p:sp>
        <p:sp>
          <p:nvSpPr>
            <p:cNvPr id="108699" name="Freeform 398"/>
            <p:cNvSpPr>
              <a:spLocks/>
            </p:cNvSpPr>
            <p:nvPr/>
          </p:nvSpPr>
          <p:spPr bwMode="auto">
            <a:xfrm>
              <a:off x="510" y="3015"/>
              <a:ext cx="27" cy="26"/>
            </a:xfrm>
            <a:custGeom>
              <a:avLst/>
              <a:gdLst>
                <a:gd name="T0" fmla="*/ 26 w 27"/>
                <a:gd name="T1" fmla="*/ 0 h 26"/>
                <a:gd name="T2" fmla="*/ 26 w 27"/>
                <a:gd name="T3" fmla="*/ 11 h 26"/>
                <a:gd name="T4" fmla="*/ 0 w 27"/>
                <a:gd name="T5" fmla="*/ 11 h 26"/>
                <a:gd name="T6" fmla="*/ 0 w 27"/>
                <a:gd name="T7" fmla="*/ 25 h 26"/>
                <a:gd name="T8" fmla="*/ 0 w 27"/>
                <a:gd name="T9" fmla="*/ 11 h 26"/>
                <a:gd name="T10" fmla="*/ 26 w 27"/>
                <a:gd name="T11" fmla="*/ 11 h 26"/>
                <a:gd name="T12" fmla="*/ 26 w 27"/>
                <a:gd name="T13" fmla="*/ 0 h 26"/>
                <a:gd name="T14" fmla="*/ 0 60000 65536"/>
                <a:gd name="T15" fmla="*/ 0 60000 65536"/>
                <a:gd name="T16" fmla="*/ 0 60000 65536"/>
                <a:gd name="T17" fmla="*/ 0 60000 65536"/>
                <a:gd name="T18" fmla="*/ 0 60000 65536"/>
                <a:gd name="T19" fmla="*/ 0 60000 65536"/>
                <a:gd name="T20" fmla="*/ 0 60000 65536"/>
                <a:gd name="T21" fmla="*/ 0 w 27"/>
                <a:gd name="T22" fmla="*/ 0 h 26"/>
                <a:gd name="T23" fmla="*/ 27 w 27"/>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6">
                  <a:moveTo>
                    <a:pt x="26" y="0"/>
                  </a:moveTo>
                  <a:lnTo>
                    <a:pt x="26" y="11"/>
                  </a:lnTo>
                  <a:lnTo>
                    <a:pt x="0" y="11"/>
                  </a:lnTo>
                  <a:lnTo>
                    <a:pt x="0" y="25"/>
                  </a:lnTo>
                  <a:lnTo>
                    <a:pt x="0" y="11"/>
                  </a:lnTo>
                  <a:lnTo>
                    <a:pt x="26" y="11"/>
                  </a:lnTo>
                  <a:lnTo>
                    <a:pt x="26" y="0"/>
                  </a:lnTo>
                </a:path>
              </a:pathLst>
            </a:custGeom>
            <a:solidFill>
              <a:srgbClr val="402000"/>
            </a:solidFill>
            <a:ln w="9525" cap="rnd">
              <a:noFill/>
              <a:round/>
              <a:headEnd type="none" w="sm" len="sm"/>
              <a:tailEnd type="none" w="sm" len="sm"/>
            </a:ln>
          </p:spPr>
          <p:txBody>
            <a:bodyPr/>
            <a:lstStyle/>
            <a:p>
              <a:endParaRPr lang="es-ES"/>
            </a:p>
          </p:txBody>
        </p:sp>
        <p:sp>
          <p:nvSpPr>
            <p:cNvPr id="108700" name="Freeform 399"/>
            <p:cNvSpPr>
              <a:spLocks/>
            </p:cNvSpPr>
            <p:nvPr/>
          </p:nvSpPr>
          <p:spPr bwMode="auto">
            <a:xfrm>
              <a:off x="498" y="2988"/>
              <a:ext cx="1" cy="26"/>
            </a:xfrm>
            <a:custGeom>
              <a:avLst/>
              <a:gdLst>
                <a:gd name="T0" fmla="*/ 0 w 1"/>
                <a:gd name="T1" fmla="*/ 0 h 26"/>
                <a:gd name="T2" fmla="*/ 0 w 1"/>
                <a:gd name="T3" fmla="*/ 25 h 26"/>
                <a:gd name="T4" fmla="*/ 0 w 1"/>
                <a:gd name="T5" fmla="*/ 11 h 26"/>
                <a:gd name="T6" fmla="*/ 0 w 1"/>
                <a:gd name="T7" fmla="*/ 0 h 26"/>
                <a:gd name="T8" fmla="*/ 0 w 1"/>
                <a:gd name="T9" fmla="*/ 11 h 26"/>
                <a:gd name="T10" fmla="*/ 0 w 1"/>
                <a:gd name="T11" fmla="*/ 0 h 26"/>
                <a:gd name="T12" fmla="*/ 0 60000 65536"/>
                <a:gd name="T13" fmla="*/ 0 60000 65536"/>
                <a:gd name="T14" fmla="*/ 0 60000 65536"/>
                <a:gd name="T15" fmla="*/ 0 60000 65536"/>
                <a:gd name="T16" fmla="*/ 0 60000 65536"/>
                <a:gd name="T17" fmla="*/ 0 60000 65536"/>
                <a:gd name="T18" fmla="*/ 0 w 1"/>
                <a:gd name="T19" fmla="*/ 0 h 26"/>
                <a:gd name="T20" fmla="*/ 1 w 1"/>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 h="26">
                  <a:moveTo>
                    <a:pt x="0" y="0"/>
                  </a:moveTo>
                  <a:lnTo>
                    <a:pt x="0" y="25"/>
                  </a:lnTo>
                  <a:lnTo>
                    <a:pt x="0" y="11"/>
                  </a:lnTo>
                  <a:lnTo>
                    <a:pt x="0" y="0"/>
                  </a:lnTo>
                  <a:lnTo>
                    <a:pt x="0" y="11"/>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8701" name="Freeform 400"/>
            <p:cNvSpPr>
              <a:spLocks/>
            </p:cNvSpPr>
            <p:nvPr/>
          </p:nvSpPr>
          <p:spPr bwMode="auto">
            <a:xfrm>
              <a:off x="491" y="3040"/>
              <a:ext cx="27" cy="41"/>
            </a:xfrm>
            <a:custGeom>
              <a:avLst/>
              <a:gdLst>
                <a:gd name="T0" fmla="*/ 6 w 27"/>
                <a:gd name="T1" fmla="*/ 0 h 41"/>
                <a:gd name="T2" fmla="*/ 10 w 27"/>
                <a:gd name="T3" fmla="*/ 5 h 41"/>
                <a:gd name="T4" fmla="*/ 13 w 27"/>
                <a:gd name="T5" fmla="*/ 10 h 41"/>
                <a:gd name="T6" fmla="*/ 21 w 27"/>
                <a:gd name="T7" fmla="*/ 18 h 41"/>
                <a:gd name="T8" fmla="*/ 26 w 27"/>
                <a:gd name="T9" fmla="*/ 26 h 41"/>
                <a:gd name="T10" fmla="*/ 26 w 27"/>
                <a:gd name="T11" fmla="*/ 32 h 41"/>
                <a:gd name="T12" fmla="*/ 23 w 27"/>
                <a:gd name="T13" fmla="*/ 40 h 41"/>
                <a:gd name="T14" fmla="*/ 0 w 27"/>
                <a:gd name="T15" fmla="*/ 16 h 41"/>
                <a:gd name="T16" fmla="*/ 6 w 27"/>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41"/>
                <a:gd name="T29" fmla="*/ 27 w 27"/>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41">
                  <a:moveTo>
                    <a:pt x="6" y="0"/>
                  </a:moveTo>
                  <a:lnTo>
                    <a:pt x="10" y="5"/>
                  </a:lnTo>
                  <a:lnTo>
                    <a:pt x="13" y="10"/>
                  </a:lnTo>
                  <a:lnTo>
                    <a:pt x="21" y="18"/>
                  </a:lnTo>
                  <a:lnTo>
                    <a:pt x="26" y="26"/>
                  </a:lnTo>
                  <a:lnTo>
                    <a:pt x="26" y="32"/>
                  </a:lnTo>
                  <a:lnTo>
                    <a:pt x="23" y="40"/>
                  </a:lnTo>
                  <a:lnTo>
                    <a:pt x="0" y="16"/>
                  </a:lnTo>
                  <a:lnTo>
                    <a:pt x="6" y="0"/>
                  </a:lnTo>
                </a:path>
              </a:pathLst>
            </a:custGeom>
            <a:solidFill>
              <a:srgbClr val="400000"/>
            </a:solidFill>
            <a:ln w="12700" cap="rnd">
              <a:solidFill>
                <a:srgbClr val="000000"/>
              </a:solidFill>
              <a:round/>
              <a:headEnd type="none" w="sm" len="sm"/>
              <a:tailEnd type="none" w="sm" len="sm"/>
            </a:ln>
          </p:spPr>
          <p:txBody>
            <a:bodyPr/>
            <a:lstStyle/>
            <a:p>
              <a:endParaRPr lang="es-ES"/>
            </a:p>
          </p:txBody>
        </p:sp>
        <p:sp>
          <p:nvSpPr>
            <p:cNvPr id="108702" name="Freeform 401"/>
            <p:cNvSpPr>
              <a:spLocks/>
            </p:cNvSpPr>
            <p:nvPr/>
          </p:nvSpPr>
          <p:spPr bwMode="auto">
            <a:xfrm>
              <a:off x="446" y="3021"/>
              <a:ext cx="48" cy="29"/>
            </a:xfrm>
            <a:custGeom>
              <a:avLst/>
              <a:gdLst>
                <a:gd name="T0" fmla="*/ 0 w 48"/>
                <a:gd name="T1" fmla="*/ 0 h 29"/>
                <a:gd name="T2" fmla="*/ 8 w 48"/>
                <a:gd name="T3" fmla="*/ 0 h 29"/>
                <a:gd name="T4" fmla="*/ 19 w 48"/>
                <a:gd name="T5" fmla="*/ 3 h 29"/>
                <a:gd name="T6" fmla="*/ 30 w 48"/>
                <a:gd name="T7" fmla="*/ 9 h 29"/>
                <a:gd name="T8" fmla="*/ 37 w 48"/>
                <a:gd name="T9" fmla="*/ 12 h 29"/>
                <a:gd name="T10" fmla="*/ 45 w 48"/>
                <a:gd name="T11" fmla="*/ 16 h 29"/>
                <a:gd name="T12" fmla="*/ 47 w 48"/>
                <a:gd name="T13" fmla="*/ 19 h 29"/>
                <a:gd name="T14" fmla="*/ 47 w 48"/>
                <a:gd name="T15" fmla="*/ 28 h 29"/>
                <a:gd name="T16" fmla="*/ 0 w 48"/>
                <a:gd name="T17" fmla="*/ 4 h 29"/>
                <a:gd name="T18" fmla="*/ 0 w 48"/>
                <a:gd name="T19" fmla="*/ 0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29"/>
                <a:gd name="T32" fmla="*/ 48 w 48"/>
                <a:gd name="T33" fmla="*/ 29 h 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29">
                  <a:moveTo>
                    <a:pt x="0" y="0"/>
                  </a:moveTo>
                  <a:lnTo>
                    <a:pt x="8" y="0"/>
                  </a:lnTo>
                  <a:lnTo>
                    <a:pt x="19" y="3"/>
                  </a:lnTo>
                  <a:lnTo>
                    <a:pt x="30" y="9"/>
                  </a:lnTo>
                  <a:lnTo>
                    <a:pt x="37" y="12"/>
                  </a:lnTo>
                  <a:lnTo>
                    <a:pt x="45" y="16"/>
                  </a:lnTo>
                  <a:lnTo>
                    <a:pt x="47" y="19"/>
                  </a:lnTo>
                  <a:lnTo>
                    <a:pt x="47" y="28"/>
                  </a:lnTo>
                  <a:lnTo>
                    <a:pt x="0" y="4"/>
                  </a:lnTo>
                  <a:lnTo>
                    <a:pt x="0"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8703" name="Freeform 402"/>
            <p:cNvSpPr>
              <a:spLocks/>
            </p:cNvSpPr>
            <p:nvPr/>
          </p:nvSpPr>
          <p:spPr bwMode="auto">
            <a:xfrm>
              <a:off x="449" y="3022"/>
              <a:ext cx="43" cy="26"/>
            </a:xfrm>
            <a:custGeom>
              <a:avLst/>
              <a:gdLst>
                <a:gd name="T0" fmla="*/ 42 w 43"/>
                <a:gd name="T1" fmla="*/ 25 h 26"/>
                <a:gd name="T2" fmla="*/ 42 w 43"/>
                <a:gd name="T3" fmla="*/ 17 h 26"/>
                <a:gd name="T4" fmla="*/ 40 w 43"/>
                <a:gd name="T5" fmla="*/ 14 h 26"/>
                <a:gd name="T6" fmla="*/ 31 w 43"/>
                <a:gd name="T7" fmla="*/ 9 h 26"/>
                <a:gd name="T8" fmla="*/ 21 w 43"/>
                <a:gd name="T9" fmla="*/ 4 h 26"/>
                <a:gd name="T10" fmla="*/ 8 w 43"/>
                <a:gd name="T11" fmla="*/ 0 h 26"/>
                <a:gd name="T12" fmla="*/ 1 w 43"/>
                <a:gd name="T13" fmla="*/ 0 h 26"/>
                <a:gd name="T14" fmla="*/ 0 w 43"/>
                <a:gd name="T15" fmla="*/ 7 h 26"/>
                <a:gd name="T16" fmla="*/ 31 w 43"/>
                <a:gd name="T17" fmla="*/ 19 h 26"/>
                <a:gd name="T18" fmla="*/ 42 w 43"/>
                <a:gd name="T19" fmla="*/ 25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
                <a:gd name="T31" fmla="*/ 0 h 26"/>
                <a:gd name="T32" fmla="*/ 43 w 43"/>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 h="26">
                  <a:moveTo>
                    <a:pt x="42" y="25"/>
                  </a:moveTo>
                  <a:lnTo>
                    <a:pt x="42" y="17"/>
                  </a:lnTo>
                  <a:lnTo>
                    <a:pt x="40" y="14"/>
                  </a:lnTo>
                  <a:lnTo>
                    <a:pt x="31" y="9"/>
                  </a:lnTo>
                  <a:lnTo>
                    <a:pt x="21" y="4"/>
                  </a:lnTo>
                  <a:lnTo>
                    <a:pt x="8" y="0"/>
                  </a:lnTo>
                  <a:lnTo>
                    <a:pt x="1" y="0"/>
                  </a:lnTo>
                  <a:lnTo>
                    <a:pt x="0" y="7"/>
                  </a:lnTo>
                  <a:lnTo>
                    <a:pt x="31" y="19"/>
                  </a:lnTo>
                  <a:lnTo>
                    <a:pt x="42" y="25"/>
                  </a:lnTo>
                </a:path>
              </a:pathLst>
            </a:custGeom>
            <a:solidFill>
              <a:srgbClr val="E0E0E0"/>
            </a:solidFill>
            <a:ln w="9525" cap="rnd">
              <a:noFill/>
              <a:round/>
              <a:headEnd type="none" w="sm" len="sm"/>
              <a:tailEnd type="none" w="sm" len="sm"/>
            </a:ln>
          </p:spPr>
          <p:txBody>
            <a:bodyPr/>
            <a:lstStyle/>
            <a:p>
              <a:endParaRPr lang="es-ES"/>
            </a:p>
          </p:txBody>
        </p:sp>
        <p:sp>
          <p:nvSpPr>
            <p:cNvPr id="108704" name="Freeform 403"/>
            <p:cNvSpPr>
              <a:spLocks/>
            </p:cNvSpPr>
            <p:nvPr/>
          </p:nvSpPr>
          <p:spPr bwMode="auto">
            <a:xfrm>
              <a:off x="518" y="3109"/>
              <a:ext cx="28" cy="27"/>
            </a:xfrm>
            <a:custGeom>
              <a:avLst/>
              <a:gdLst>
                <a:gd name="T0" fmla="*/ 16 w 28"/>
                <a:gd name="T1" fmla="*/ 0 h 27"/>
                <a:gd name="T2" fmla="*/ 21 w 28"/>
                <a:gd name="T3" fmla="*/ 4 h 27"/>
                <a:gd name="T4" fmla="*/ 23 w 28"/>
                <a:gd name="T5" fmla="*/ 9 h 27"/>
                <a:gd name="T6" fmla="*/ 24 w 28"/>
                <a:gd name="T7" fmla="*/ 12 h 27"/>
                <a:gd name="T8" fmla="*/ 24 w 28"/>
                <a:gd name="T9" fmla="*/ 15 h 27"/>
                <a:gd name="T10" fmla="*/ 27 w 28"/>
                <a:gd name="T11" fmla="*/ 19 h 27"/>
                <a:gd name="T12" fmla="*/ 3 w 28"/>
                <a:gd name="T13" fmla="*/ 26 h 27"/>
                <a:gd name="T14" fmla="*/ 0 w 28"/>
                <a:gd name="T15" fmla="*/ 0 h 27"/>
                <a:gd name="T16" fmla="*/ 9 w 28"/>
                <a:gd name="T17" fmla="*/ 0 h 27"/>
                <a:gd name="T18" fmla="*/ 16 w 28"/>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
                <a:gd name="T31" fmla="*/ 0 h 27"/>
                <a:gd name="T32" fmla="*/ 28 w 28"/>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 h="27">
                  <a:moveTo>
                    <a:pt x="16" y="0"/>
                  </a:moveTo>
                  <a:lnTo>
                    <a:pt x="21" y="4"/>
                  </a:lnTo>
                  <a:lnTo>
                    <a:pt x="23" y="9"/>
                  </a:lnTo>
                  <a:lnTo>
                    <a:pt x="24" y="12"/>
                  </a:lnTo>
                  <a:lnTo>
                    <a:pt x="24" y="15"/>
                  </a:lnTo>
                  <a:lnTo>
                    <a:pt x="27" y="19"/>
                  </a:lnTo>
                  <a:lnTo>
                    <a:pt x="3" y="26"/>
                  </a:lnTo>
                  <a:lnTo>
                    <a:pt x="0" y="0"/>
                  </a:lnTo>
                  <a:lnTo>
                    <a:pt x="9" y="0"/>
                  </a:lnTo>
                  <a:lnTo>
                    <a:pt x="16"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8705" name="Freeform 404"/>
            <p:cNvSpPr>
              <a:spLocks/>
            </p:cNvSpPr>
            <p:nvPr/>
          </p:nvSpPr>
          <p:spPr bwMode="auto">
            <a:xfrm>
              <a:off x="523" y="3109"/>
              <a:ext cx="27" cy="27"/>
            </a:xfrm>
            <a:custGeom>
              <a:avLst/>
              <a:gdLst>
                <a:gd name="T0" fmla="*/ 15 w 27"/>
                <a:gd name="T1" fmla="*/ 0 h 27"/>
                <a:gd name="T2" fmla="*/ 20 w 27"/>
                <a:gd name="T3" fmla="*/ 4 h 27"/>
                <a:gd name="T4" fmla="*/ 23 w 27"/>
                <a:gd name="T5" fmla="*/ 9 h 27"/>
                <a:gd name="T6" fmla="*/ 23 w 27"/>
                <a:gd name="T7" fmla="*/ 14 h 27"/>
                <a:gd name="T8" fmla="*/ 26 w 27"/>
                <a:gd name="T9" fmla="*/ 18 h 27"/>
                <a:gd name="T10" fmla="*/ 6 w 27"/>
                <a:gd name="T11" fmla="*/ 26 h 27"/>
                <a:gd name="T12" fmla="*/ 0 w 27"/>
                <a:gd name="T13" fmla="*/ 0 h 27"/>
                <a:gd name="T14" fmla="*/ 7 w 27"/>
                <a:gd name="T15" fmla="*/ 0 h 27"/>
                <a:gd name="T16" fmla="*/ 15 w 27"/>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27"/>
                <a:gd name="T29" fmla="*/ 27 w 27"/>
                <a:gd name="T30" fmla="*/ 27 h 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27">
                  <a:moveTo>
                    <a:pt x="15" y="0"/>
                  </a:moveTo>
                  <a:lnTo>
                    <a:pt x="20" y="4"/>
                  </a:lnTo>
                  <a:lnTo>
                    <a:pt x="23" y="9"/>
                  </a:lnTo>
                  <a:lnTo>
                    <a:pt x="23" y="14"/>
                  </a:lnTo>
                  <a:lnTo>
                    <a:pt x="26" y="18"/>
                  </a:lnTo>
                  <a:lnTo>
                    <a:pt x="6" y="26"/>
                  </a:lnTo>
                  <a:lnTo>
                    <a:pt x="0" y="0"/>
                  </a:lnTo>
                  <a:lnTo>
                    <a:pt x="7" y="0"/>
                  </a:lnTo>
                  <a:lnTo>
                    <a:pt x="15" y="0"/>
                  </a:lnTo>
                </a:path>
              </a:pathLst>
            </a:custGeom>
            <a:solidFill>
              <a:srgbClr val="E0E0E0"/>
            </a:solidFill>
            <a:ln w="9525" cap="rnd">
              <a:noFill/>
              <a:round/>
              <a:headEnd type="none" w="sm" len="sm"/>
              <a:tailEnd type="none" w="sm" len="sm"/>
            </a:ln>
          </p:spPr>
          <p:txBody>
            <a:bodyPr/>
            <a:lstStyle/>
            <a:p>
              <a:endParaRPr lang="es-ES"/>
            </a:p>
          </p:txBody>
        </p:sp>
        <p:sp>
          <p:nvSpPr>
            <p:cNvPr id="108706" name="Freeform 405"/>
            <p:cNvSpPr>
              <a:spLocks/>
            </p:cNvSpPr>
            <p:nvPr/>
          </p:nvSpPr>
          <p:spPr bwMode="auto">
            <a:xfrm>
              <a:off x="511" y="3108"/>
              <a:ext cx="29" cy="39"/>
            </a:xfrm>
            <a:custGeom>
              <a:avLst/>
              <a:gdLst>
                <a:gd name="T0" fmla="*/ 7 w 29"/>
                <a:gd name="T1" fmla="*/ 0 h 39"/>
                <a:gd name="T2" fmla="*/ 19 w 29"/>
                <a:gd name="T3" fmla="*/ 0 h 39"/>
                <a:gd name="T4" fmla="*/ 24 w 29"/>
                <a:gd name="T5" fmla="*/ 9 h 39"/>
                <a:gd name="T6" fmla="*/ 28 w 29"/>
                <a:gd name="T7" fmla="*/ 22 h 39"/>
                <a:gd name="T8" fmla="*/ 28 w 29"/>
                <a:gd name="T9" fmla="*/ 31 h 39"/>
                <a:gd name="T10" fmla="*/ 0 w 29"/>
                <a:gd name="T11" fmla="*/ 38 h 39"/>
                <a:gd name="T12" fmla="*/ 0 w 29"/>
                <a:gd name="T13" fmla="*/ 0 h 39"/>
                <a:gd name="T14" fmla="*/ 7 w 29"/>
                <a:gd name="T15" fmla="*/ 0 h 39"/>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39"/>
                <a:gd name="T26" fmla="*/ 29 w 29"/>
                <a:gd name="T27" fmla="*/ 39 h 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39">
                  <a:moveTo>
                    <a:pt x="7" y="0"/>
                  </a:moveTo>
                  <a:lnTo>
                    <a:pt x="19" y="0"/>
                  </a:lnTo>
                  <a:lnTo>
                    <a:pt x="24" y="9"/>
                  </a:lnTo>
                  <a:lnTo>
                    <a:pt x="28" y="22"/>
                  </a:lnTo>
                  <a:lnTo>
                    <a:pt x="28" y="31"/>
                  </a:lnTo>
                  <a:lnTo>
                    <a:pt x="0" y="38"/>
                  </a:lnTo>
                  <a:lnTo>
                    <a:pt x="0" y="0"/>
                  </a:lnTo>
                  <a:lnTo>
                    <a:pt x="7" y="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8707" name="Freeform 406"/>
            <p:cNvSpPr>
              <a:spLocks/>
            </p:cNvSpPr>
            <p:nvPr/>
          </p:nvSpPr>
          <p:spPr bwMode="auto">
            <a:xfrm>
              <a:off x="518" y="3109"/>
              <a:ext cx="28" cy="30"/>
            </a:xfrm>
            <a:custGeom>
              <a:avLst/>
              <a:gdLst>
                <a:gd name="T0" fmla="*/ 0 w 28"/>
                <a:gd name="T1" fmla="*/ 0 h 30"/>
                <a:gd name="T2" fmla="*/ 18 w 28"/>
                <a:gd name="T3" fmla="*/ 0 h 30"/>
                <a:gd name="T4" fmla="*/ 22 w 28"/>
                <a:gd name="T5" fmla="*/ 10 h 30"/>
                <a:gd name="T6" fmla="*/ 27 w 28"/>
                <a:gd name="T7" fmla="*/ 22 h 30"/>
                <a:gd name="T8" fmla="*/ 0 w 28"/>
                <a:gd name="T9" fmla="*/ 29 h 30"/>
                <a:gd name="T10" fmla="*/ 0 w 28"/>
                <a:gd name="T11" fmla="*/ 0 h 30"/>
                <a:gd name="T12" fmla="*/ 0 60000 65536"/>
                <a:gd name="T13" fmla="*/ 0 60000 65536"/>
                <a:gd name="T14" fmla="*/ 0 60000 65536"/>
                <a:gd name="T15" fmla="*/ 0 60000 65536"/>
                <a:gd name="T16" fmla="*/ 0 60000 65536"/>
                <a:gd name="T17" fmla="*/ 0 60000 65536"/>
                <a:gd name="T18" fmla="*/ 0 w 28"/>
                <a:gd name="T19" fmla="*/ 0 h 30"/>
                <a:gd name="T20" fmla="*/ 28 w 28"/>
                <a:gd name="T21" fmla="*/ 30 h 30"/>
              </a:gdLst>
              <a:ahLst/>
              <a:cxnLst>
                <a:cxn ang="T12">
                  <a:pos x="T0" y="T1"/>
                </a:cxn>
                <a:cxn ang="T13">
                  <a:pos x="T2" y="T3"/>
                </a:cxn>
                <a:cxn ang="T14">
                  <a:pos x="T4" y="T5"/>
                </a:cxn>
                <a:cxn ang="T15">
                  <a:pos x="T6" y="T7"/>
                </a:cxn>
                <a:cxn ang="T16">
                  <a:pos x="T8" y="T9"/>
                </a:cxn>
                <a:cxn ang="T17">
                  <a:pos x="T10" y="T11"/>
                </a:cxn>
              </a:cxnLst>
              <a:rect l="T18" t="T19" r="T20" b="T21"/>
              <a:pathLst>
                <a:path w="28" h="30">
                  <a:moveTo>
                    <a:pt x="0" y="0"/>
                  </a:moveTo>
                  <a:lnTo>
                    <a:pt x="18" y="0"/>
                  </a:lnTo>
                  <a:lnTo>
                    <a:pt x="22" y="10"/>
                  </a:lnTo>
                  <a:lnTo>
                    <a:pt x="27" y="22"/>
                  </a:lnTo>
                  <a:lnTo>
                    <a:pt x="0" y="29"/>
                  </a:lnTo>
                  <a:lnTo>
                    <a:pt x="0" y="0"/>
                  </a:lnTo>
                </a:path>
              </a:pathLst>
            </a:custGeom>
            <a:solidFill>
              <a:srgbClr val="808080"/>
            </a:solidFill>
            <a:ln w="9525" cap="rnd">
              <a:noFill/>
              <a:round/>
              <a:headEnd type="none" w="sm" len="sm"/>
              <a:tailEnd type="none" w="sm" len="sm"/>
            </a:ln>
          </p:spPr>
          <p:txBody>
            <a:bodyPr/>
            <a:lstStyle/>
            <a:p>
              <a:endParaRPr lang="es-ES"/>
            </a:p>
          </p:txBody>
        </p:sp>
        <p:sp>
          <p:nvSpPr>
            <p:cNvPr id="108708" name="Freeform 407"/>
            <p:cNvSpPr>
              <a:spLocks/>
            </p:cNvSpPr>
            <p:nvPr/>
          </p:nvSpPr>
          <p:spPr bwMode="auto">
            <a:xfrm>
              <a:off x="562" y="3138"/>
              <a:ext cx="27" cy="30"/>
            </a:xfrm>
            <a:custGeom>
              <a:avLst/>
              <a:gdLst>
                <a:gd name="T0" fmla="*/ 0 w 27"/>
                <a:gd name="T1" fmla="*/ 0 h 30"/>
                <a:gd name="T2" fmla="*/ 11 w 27"/>
                <a:gd name="T3" fmla="*/ 0 h 30"/>
                <a:gd name="T4" fmla="*/ 20 w 27"/>
                <a:gd name="T5" fmla="*/ 0 h 30"/>
                <a:gd name="T6" fmla="*/ 24 w 27"/>
                <a:gd name="T7" fmla="*/ 3 h 30"/>
                <a:gd name="T8" fmla="*/ 26 w 27"/>
                <a:gd name="T9" fmla="*/ 10 h 30"/>
                <a:gd name="T10" fmla="*/ 26 w 27"/>
                <a:gd name="T11" fmla="*/ 17 h 30"/>
                <a:gd name="T12" fmla="*/ 23 w 27"/>
                <a:gd name="T13" fmla="*/ 22 h 30"/>
                <a:gd name="T14" fmla="*/ 0 w 27"/>
                <a:gd name="T15" fmla="*/ 29 h 30"/>
                <a:gd name="T16" fmla="*/ 0 w 27"/>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30"/>
                <a:gd name="T29" fmla="*/ 27 w 27"/>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30">
                  <a:moveTo>
                    <a:pt x="0" y="0"/>
                  </a:moveTo>
                  <a:lnTo>
                    <a:pt x="11" y="0"/>
                  </a:lnTo>
                  <a:lnTo>
                    <a:pt x="20" y="0"/>
                  </a:lnTo>
                  <a:lnTo>
                    <a:pt x="24" y="3"/>
                  </a:lnTo>
                  <a:lnTo>
                    <a:pt x="26" y="10"/>
                  </a:lnTo>
                  <a:lnTo>
                    <a:pt x="26" y="17"/>
                  </a:lnTo>
                  <a:lnTo>
                    <a:pt x="23" y="22"/>
                  </a:lnTo>
                  <a:lnTo>
                    <a:pt x="0" y="29"/>
                  </a:lnTo>
                  <a:lnTo>
                    <a:pt x="0"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8709" name="Freeform 408"/>
            <p:cNvSpPr>
              <a:spLocks/>
            </p:cNvSpPr>
            <p:nvPr/>
          </p:nvSpPr>
          <p:spPr bwMode="auto">
            <a:xfrm>
              <a:off x="449" y="3035"/>
              <a:ext cx="43" cy="25"/>
            </a:xfrm>
            <a:custGeom>
              <a:avLst/>
              <a:gdLst>
                <a:gd name="T0" fmla="*/ 0 w 43"/>
                <a:gd name="T1" fmla="*/ 0 h 25"/>
                <a:gd name="T2" fmla="*/ 12 w 43"/>
                <a:gd name="T3" fmla="*/ 5 h 25"/>
                <a:gd name="T4" fmla="*/ 26 w 43"/>
                <a:gd name="T5" fmla="*/ 16 h 25"/>
                <a:gd name="T6" fmla="*/ 34 w 43"/>
                <a:gd name="T7" fmla="*/ 20 h 25"/>
                <a:gd name="T8" fmla="*/ 42 w 43"/>
                <a:gd name="T9" fmla="*/ 24 h 25"/>
                <a:gd name="T10" fmla="*/ 31 w 43"/>
                <a:gd name="T11" fmla="*/ 20 h 25"/>
                <a:gd name="T12" fmla="*/ 20 w 43"/>
                <a:gd name="T13" fmla="*/ 14 h 25"/>
                <a:gd name="T14" fmla="*/ 8 w 43"/>
                <a:gd name="T15" fmla="*/ 6 h 25"/>
                <a:gd name="T16" fmla="*/ 0 w 43"/>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25"/>
                <a:gd name="T29" fmla="*/ 43 w 43"/>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25">
                  <a:moveTo>
                    <a:pt x="0" y="0"/>
                  </a:moveTo>
                  <a:lnTo>
                    <a:pt x="12" y="5"/>
                  </a:lnTo>
                  <a:lnTo>
                    <a:pt x="26" y="16"/>
                  </a:lnTo>
                  <a:lnTo>
                    <a:pt x="34" y="20"/>
                  </a:lnTo>
                  <a:lnTo>
                    <a:pt x="42" y="24"/>
                  </a:lnTo>
                  <a:lnTo>
                    <a:pt x="31" y="20"/>
                  </a:lnTo>
                  <a:lnTo>
                    <a:pt x="20" y="14"/>
                  </a:lnTo>
                  <a:lnTo>
                    <a:pt x="8" y="6"/>
                  </a:lnTo>
                  <a:lnTo>
                    <a:pt x="0" y="0"/>
                  </a:lnTo>
                </a:path>
              </a:pathLst>
            </a:custGeom>
            <a:solidFill>
              <a:srgbClr val="606060"/>
            </a:solidFill>
            <a:ln w="9525" cap="rnd">
              <a:noFill/>
              <a:round/>
              <a:headEnd type="none" w="sm" len="sm"/>
              <a:tailEnd type="none" w="sm" len="sm"/>
            </a:ln>
          </p:spPr>
          <p:txBody>
            <a:bodyPr/>
            <a:lstStyle/>
            <a:p>
              <a:endParaRPr lang="es-ES"/>
            </a:p>
          </p:txBody>
        </p:sp>
        <p:sp>
          <p:nvSpPr>
            <p:cNvPr id="108710" name="Freeform 409"/>
            <p:cNvSpPr>
              <a:spLocks/>
            </p:cNvSpPr>
            <p:nvPr/>
          </p:nvSpPr>
          <p:spPr bwMode="auto">
            <a:xfrm>
              <a:off x="412" y="3022"/>
              <a:ext cx="160" cy="253"/>
            </a:xfrm>
            <a:custGeom>
              <a:avLst/>
              <a:gdLst>
                <a:gd name="T0" fmla="*/ 32 w 160"/>
                <a:gd name="T1" fmla="*/ 6 h 253"/>
                <a:gd name="T2" fmla="*/ 35 w 160"/>
                <a:gd name="T3" fmla="*/ 0 h 253"/>
                <a:gd name="T4" fmla="*/ 44 w 160"/>
                <a:gd name="T5" fmla="*/ 2 h 253"/>
                <a:gd name="T6" fmla="*/ 53 w 160"/>
                <a:gd name="T7" fmla="*/ 7 h 253"/>
                <a:gd name="T8" fmla="*/ 62 w 160"/>
                <a:gd name="T9" fmla="*/ 10 h 253"/>
                <a:gd name="T10" fmla="*/ 72 w 160"/>
                <a:gd name="T11" fmla="*/ 16 h 253"/>
                <a:gd name="T12" fmla="*/ 80 w 160"/>
                <a:gd name="T13" fmla="*/ 20 h 253"/>
                <a:gd name="T14" fmla="*/ 82 w 160"/>
                <a:gd name="T15" fmla="*/ 25 h 253"/>
                <a:gd name="T16" fmla="*/ 85 w 160"/>
                <a:gd name="T17" fmla="*/ 31 h 253"/>
                <a:gd name="T18" fmla="*/ 89 w 160"/>
                <a:gd name="T19" fmla="*/ 35 h 253"/>
                <a:gd name="T20" fmla="*/ 91 w 160"/>
                <a:gd name="T21" fmla="*/ 45 h 253"/>
                <a:gd name="T22" fmla="*/ 101 w 160"/>
                <a:gd name="T23" fmla="*/ 66 h 253"/>
                <a:gd name="T24" fmla="*/ 109 w 160"/>
                <a:gd name="T25" fmla="*/ 91 h 253"/>
                <a:gd name="T26" fmla="*/ 112 w 160"/>
                <a:gd name="T27" fmla="*/ 109 h 253"/>
                <a:gd name="T28" fmla="*/ 147 w 160"/>
                <a:gd name="T29" fmla="*/ 111 h 253"/>
                <a:gd name="T30" fmla="*/ 153 w 160"/>
                <a:gd name="T31" fmla="*/ 114 h 253"/>
                <a:gd name="T32" fmla="*/ 157 w 160"/>
                <a:gd name="T33" fmla="*/ 123 h 253"/>
                <a:gd name="T34" fmla="*/ 159 w 160"/>
                <a:gd name="T35" fmla="*/ 138 h 253"/>
                <a:gd name="T36" fmla="*/ 150 w 160"/>
                <a:gd name="T37" fmla="*/ 148 h 253"/>
                <a:gd name="T38" fmla="*/ 137 w 160"/>
                <a:gd name="T39" fmla="*/ 150 h 253"/>
                <a:gd name="T40" fmla="*/ 126 w 160"/>
                <a:gd name="T41" fmla="*/ 150 h 253"/>
                <a:gd name="T42" fmla="*/ 114 w 160"/>
                <a:gd name="T43" fmla="*/ 153 h 253"/>
                <a:gd name="T44" fmla="*/ 114 w 160"/>
                <a:gd name="T45" fmla="*/ 157 h 253"/>
                <a:gd name="T46" fmla="*/ 114 w 160"/>
                <a:gd name="T47" fmla="*/ 172 h 253"/>
                <a:gd name="T48" fmla="*/ 116 w 160"/>
                <a:gd name="T49" fmla="*/ 184 h 253"/>
                <a:gd name="T50" fmla="*/ 120 w 160"/>
                <a:gd name="T51" fmla="*/ 198 h 253"/>
                <a:gd name="T52" fmla="*/ 131 w 160"/>
                <a:gd name="T53" fmla="*/ 220 h 253"/>
                <a:gd name="T54" fmla="*/ 122 w 160"/>
                <a:gd name="T55" fmla="*/ 231 h 253"/>
                <a:gd name="T56" fmla="*/ 100 w 160"/>
                <a:gd name="T57" fmla="*/ 244 h 253"/>
                <a:gd name="T58" fmla="*/ 67 w 160"/>
                <a:gd name="T59" fmla="*/ 252 h 253"/>
                <a:gd name="T60" fmla="*/ 44 w 160"/>
                <a:gd name="T61" fmla="*/ 249 h 253"/>
                <a:gd name="T62" fmla="*/ 28 w 160"/>
                <a:gd name="T63" fmla="*/ 240 h 253"/>
                <a:gd name="T64" fmla="*/ 25 w 160"/>
                <a:gd name="T65" fmla="*/ 204 h 253"/>
                <a:gd name="T66" fmla="*/ 21 w 160"/>
                <a:gd name="T67" fmla="*/ 234 h 253"/>
                <a:gd name="T68" fmla="*/ 6 w 160"/>
                <a:gd name="T69" fmla="*/ 226 h 253"/>
                <a:gd name="T70" fmla="*/ 3 w 160"/>
                <a:gd name="T71" fmla="*/ 208 h 253"/>
                <a:gd name="T72" fmla="*/ 13 w 160"/>
                <a:gd name="T73" fmla="*/ 171 h 253"/>
                <a:gd name="T74" fmla="*/ 13 w 160"/>
                <a:gd name="T75" fmla="*/ 160 h 253"/>
                <a:gd name="T76" fmla="*/ 10 w 160"/>
                <a:gd name="T77" fmla="*/ 148 h 253"/>
                <a:gd name="T78" fmla="*/ 8 w 160"/>
                <a:gd name="T79" fmla="*/ 130 h 253"/>
                <a:gd name="T80" fmla="*/ 4 w 160"/>
                <a:gd name="T81" fmla="*/ 114 h 253"/>
                <a:gd name="T82" fmla="*/ 0 w 160"/>
                <a:gd name="T83" fmla="*/ 89 h 253"/>
                <a:gd name="T84" fmla="*/ 0 w 160"/>
                <a:gd name="T85" fmla="*/ 66 h 253"/>
                <a:gd name="T86" fmla="*/ 0 w 160"/>
                <a:gd name="T87" fmla="*/ 46 h 253"/>
                <a:gd name="T88" fmla="*/ 0 w 160"/>
                <a:gd name="T89" fmla="*/ 31 h 253"/>
                <a:gd name="T90" fmla="*/ 4 w 160"/>
                <a:gd name="T91" fmla="*/ 24 h 253"/>
                <a:gd name="T92" fmla="*/ 12 w 160"/>
                <a:gd name="T93" fmla="*/ 19 h 253"/>
                <a:gd name="T94" fmla="*/ 21 w 160"/>
                <a:gd name="T95" fmla="*/ 10 h 253"/>
                <a:gd name="T96" fmla="*/ 32 w 160"/>
                <a:gd name="T97" fmla="*/ 6 h 25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0"/>
                <a:gd name="T148" fmla="*/ 0 h 253"/>
                <a:gd name="T149" fmla="*/ 160 w 160"/>
                <a:gd name="T150" fmla="*/ 253 h 25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0" h="253">
                  <a:moveTo>
                    <a:pt x="32" y="6"/>
                  </a:moveTo>
                  <a:lnTo>
                    <a:pt x="35" y="0"/>
                  </a:lnTo>
                  <a:lnTo>
                    <a:pt x="44" y="2"/>
                  </a:lnTo>
                  <a:lnTo>
                    <a:pt x="53" y="7"/>
                  </a:lnTo>
                  <a:lnTo>
                    <a:pt x="62" y="10"/>
                  </a:lnTo>
                  <a:lnTo>
                    <a:pt x="72" y="16"/>
                  </a:lnTo>
                  <a:lnTo>
                    <a:pt x="80" y="20"/>
                  </a:lnTo>
                  <a:lnTo>
                    <a:pt x="82" y="25"/>
                  </a:lnTo>
                  <a:lnTo>
                    <a:pt x="85" y="31"/>
                  </a:lnTo>
                  <a:lnTo>
                    <a:pt x="89" y="35"/>
                  </a:lnTo>
                  <a:lnTo>
                    <a:pt x="91" y="45"/>
                  </a:lnTo>
                  <a:lnTo>
                    <a:pt x="101" y="66"/>
                  </a:lnTo>
                  <a:lnTo>
                    <a:pt x="109" y="91"/>
                  </a:lnTo>
                  <a:lnTo>
                    <a:pt x="112" y="109"/>
                  </a:lnTo>
                  <a:lnTo>
                    <a:pt x="147" y="111"/>
                  </a:lnTo>
                  <a:lnTo>
                    <a:pt x="153" y="114"/>
                  </a:lnTo>
                  <a:lnTo>
                    <a:pt x="157" y="123"/>
                  </a:lnTo>
                  <a:lnTo>
                    <a:pt x="159" y="138"/>
                  </a:lnTo>
                  <a:lnTo>
                    <a:pt x="150" y="148"/>
                  </a:lnTo>
                  <a:lnTo>
                    <a:pt x="137" y="150"/>
                  </a:lnTo>
                  <a:lnTo>
                    <a:pt x="126" y="150"/>
                  </a:lnTo>
                  <a:lnTo>
                    <a:pt x="114" y="153"/>
                  </a:lnTo>
                  <a:lnTo>
                    <a:pt x="114" y="157"/>
                  </a:lnTo>
                  <a:lnTo>
                    <a:pt x="114" y="172"/>
                  </a:lnTo>
                  <a:lnTo>
                    <a:pt x="116" y="184"/>
                  </a:lnTo>
                  <a:lnTo>
                    <a:pt x="120" y="198"/>
                  </a:lnTo>
                  <a:lnTo>
                    <a:pt x="131" y="220"/>
                  </a:lnTo>
                  <a:lnTo>
                    <a:pt x="122" y="231"/>
                  </a:lnTo>
                  <a:lnTo>
                    <a:pt x="100" y="244"/>
                  </a:lnTo>
                  <a:lnTo>
                    <a:pt x="67" y="252"/>
                  </a:lnTo>
                  <a:lnTo>
                    <a:pt x="44" y="249"/>
                  </a:lnTo>
                  <a:lnTo>
                    <a:pt x="28" y="240"/>
                  </a:lnTo>
                  <a:lnTo>
                    <a:pt x="25" y="204"/>
                  </a:lnTo>
                  <a:lnTo>
                    <a:pt x="21" y="234"/>
                  </a:lnTo>
                  <a:lnTo>
                    <a:pt x="6" y="226"/>
                  </a:lnTo>
                  <a:lnTo>
                    <a:pt x="3" y="208"/>
                  </a:lnTo>
                  <a:lnTo>
                    <a:pt x="13" y="171"/>
                  </a:lnTo>
                  <a:lnTo>
                    <a:pt x="13" y="160"/>
                  </a:lnTo>
                  <a:lnTo>
                    <a:pt x="10" y="148"/>
                  </a:lnTo>
                  <a:lnTo>
                    <a:pt x="8" y="130"/>
                  </a:lnTo>
                  <a:lnTo>
                    <a:pt x="4" y="114"/>
                  </a:lnTo>
                  <a:lnTo>
                    <a:pt x="0" y="89"/>
                  </a:lnTo>
                  <a:lnTo>
                    <a:pt x="0" y="66"/>
                  </a:lnTo>
                  <a:lnTo>
                    <a:pt x="0" y="46"/>
                  </a:lnTo>
                  <a:lnTo>
                    <a:pt x="0" y="31"/>
                  </a:lnTo>
                  <a:lnTo>
                    <a:pt x="4" y="24"/>
                  </a:lnTo>
                  <a:lnTo>
                    <a:pt x="12" y="19"/>
                  </a:lnTo>
                  <a:lnTo>
                    <a:pt x="21" y="10"/>
                  </a:lnTo>
                  <a:lnTo>
                    <a:pt x="32"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8711" name="Freeform 410"/>
            <p:cNvSpPr>
              <a:spLocks/>
            </p:cNvSpPr>
            <p:nvPr/>
          </p:nvSpPr>
          <p:spPr bwMode="auto">
            <a:xfrm>
              <a:off x="418" y="3027"/>
              <a:ext cx="124" cy="242"/>
            </a:xfrm>
            <a:custGeom>
              <a:avLst/>
              <a:gdLst>
                <a:gd name="T0" fmla="*/ 106 w 124"/>
                <a:gd name="T1" fmla="*/ 148 h 242"/>
                <a:gd name="T2" fmla="*/ 91 w 124"/>
                <a:gd name="T3" fmla="*/ 147 h 242"/>
                <a:gd name="T4" fmla="*/ 81 w 124"/>
                <a:gd name="T5" fmla="*/ 146 h 242"/>
                <a:gd name="T6" fmla="*/ 67 w 124"/>
                <a:gd name="T7" fmla="*/ 145 h 242"/>
                <a:gd name="T8" fmla="*/ 54 w 124"/>
                <a:gd name="T9" fmla="*/ 142 h 242"/>
                <a:gd name="T10" fmla="*/ 46 w 124"/>
                <a:gd name="T11" fmla="*/ 138 h 242"/>
                <a:gd name="T12" fmla="*/ 43 w 124"/>
                <a:gd name="T13" fmla="*/ 127 h 242"/>
                <a:gd name="T14" fmla="*/ 39 w 124"/>
                <a:gd name="T15" fmla="*/ 112 h 242"/>
                <a:gd name="T16" fmla="*/ 32 w 124"/>
                <a:gd name="T17" fmla="*/ 106 h 242"/>
                <a:gd name="T18" fmla="*/ 22 w 124"/>
                <a:gd name="T19" fmla="*/ 91 h 242"/>
                <a:gd name="T20" fmla="*/ 32 w 124"/>
                <a:gd name="T21" fmla="*/ 103 h 242"/>
                <a:gd name="T22" fmla="*/ 39 w 124"/>
                <a:gd name="T23" fmla="*/ 106 h 242"/>
                <a:gd name="T24" fmla="*/ 37 w 124"/>
                <a:gd name="T25" fmla="*/ 90 h 242"/>
                <a:gd name="T26" fmla="*/ 37 w 124"/>
                <a:gd name="T27" fmla="*/ 76 h 242"/>
                <a:gd name="T28" fmla="*/ 38 w 124"/>
                <a:gd name="T29" fmla="*/ 53 h 242"/>
                <a:gd name="T30" fmla="*/ 39 w 124"/>
                <a:gd name="T31" fmla="*/ 43 h 242"/>
                <a:gd name="T32" fmla="*/ 43 w 124"/>
                <a:gd name="T33" fmla="*/ 39 h 242"/>
                <a:gd name="T34" fmla="*/ 49 w 124"/>
                <a:gd name="T35" fmla="*/ 32 h 242"/>
                <a:gd name="T36" fmla="*/ 59 w 124"/>
                <a:gd name="T37" fmla="*/ 29 h 242"/>
                <a:gd name="T38" fmla="*/ 64 w 124"/>
                <a:gd name="T39" fmla="*/ 27 h 242"/>
                <a:gd name="T40" fmla="*/ 72 w 124"/>
                <a:gd name="T41" fmla="*/ 28 h 242"/>
                <a:gd name="T42" fmla="*/ 81 w 124"/>
                <a:gd name="T43" fmla="*/ 32 h 242"/>
                <a:gd name="T44" fmla="*/ 77 w 124"/>
                <a:gd name="T45" fmla="*/ 24 h 242"/>
                <a:gd name="T46" fmla="*/ 72 w 124"/>
                <a:gd name="T47" fmla="*/ 18 h 242"/>
                <a:gd name="T48" fmla="*/ 65 w 124"/>
                <a:gd name="T49" fmla="*/ 13 h 242"/>
                <a:gd name="T50" fmla="*/ 56 w 124"/>
                <a:gd name="T51" fmla="*/ 9 h 242"/>
                <a:gd name="T52" fmla="*/ 46 w 124"/>
                <a:gd name="T53" fmla="*/ 3 h 242"/>
                <a:gd name="T54" fmla="*/ 37 w 124"/>
                <a:gd name="T55" fmla="*/ 0 h 242"/>
                <a:gd name="T56" fmla="*/ 32 w 124"/>
                <a:gd name="T57" fmla="*/ 0 h 242"/>
                <a:gd name="T58" fmla="*/ 29 w 124"/>
                <a:gd name="T59" fmla="*/ 3 h 242"/>
                <a:gd name="T60" fmla="*/ 19 w 124"/>
                <a:gd name="T61" fmla="*/ 9 h 242"/>
                <a:gd name="T62" fmla="*/ 13 w 124"/>
                <a:gd name="T63" fmla="*/ 13 h 242"/>
                <a:gd name="T64" fmla="*/ 10 w 124"/>
                <a:gd name="T65" fmla="*/ 19 h 242"/>
                <a:gd name="T66" fmla="*/ 2 w 124"/>
                <a:gd name="T67" fmla="*/ 24 h 242"/>
                <a:gd name="T68" fmla="*/ 1 w 124"/>
                <a:gd name="T69" fmla="*/ 29 h 242"/>
                <a:gd name="T70" fmla="*/ 0 w 124"/>
                <a:gd name="T71" fmla="*/ 39 h 242"/>
                <a:gd name="T72" fmla="*/ 0 w 124"/>
                <a:gd name="T73" fmla="*/ 54 h 242"/>
                <a:gd name="T74" fmla="*/ 0 w 124"/>
                <a:gd name="T75" fmla="*/ 69 h 242"/>
                <a:gd name="T76" fmla="*/ 0 w 124"/>
                <a:gd name="T77" fmla="*/ 85 h 242"/>
                <a:gd name="T78" fmla="*/ 3 w 124"/>
                <a:gd name="T79" fmla="*/ 104 h 242"/>
                <a:gd name="T80" fmla="*/ 8 w 124"/>
                <a:gd name="T81" fmla="*/ 123 h 242"/>
                <a:gd name="T82" fmla="*/ 10 w 124"/>
                <a:gd name="T83" fmla="*/ 139 h 242"/>
                <a:gd name="T84" fmla="*/ 12 w 124"/>
                <a:gd name="T85" fmla="*/ 153 h 242"/>
                <a:gd name="T86" fmla="*/ 12 w 124"/>
                <a:gd name="T87" fmla="*/ 162 h 242"/>
                <a:gd name="T88" fmla="*/ 12 w 124"/>
                <a:gd name="T89" fmla="*/ 173 h 242"/>
                <a:gd name="T90" fmla="*/ 3 w 124"/>
                <a:gd name="T91" fmla="*/ 199 h 242"/>
                <a:gd name="T92" fmla="*/ 6 w 124"/>
                <a:gd name="T93" fmla="*/ 215 h 242"/>
                <a:gd name="T94" fmla="*/ 13 w 124"/>
                <a:gd name="T95" fmla="*/ 221 h 242"/>
                <a:gd name="T96" fmla="*/ 21 w 124"/>
                <a:gd name="T97" fmla="*/ 190 h 242"/>
                <a:gd name="T98" fmla="*/ 29 w 124"/>
                <a:gd name="T99" fmla="*/ 231 h 242"/>
                <a:gd name="T100" fmla="*/ 42 w 124"/>
                <a:gd name="T101" fmla="*/ 237 h 242"/>
                <a:gd name="T102" fmla="*/ 62 w 124"/>
                <a:gd name="T103" fmla="*/ 241 h 242"/>
                <a:gd name="T104" fmla="*/ 94 w 124"/>
                <a:gd name="T105" fmla="*/ 233 h 242"/>
                <a:gd name="T106" fmla="*/ 113 w 124"/>
                <a:gd name="T107" fmla="*/ 222 h 242"/>
                <a:gd name="T108" fmla="*/ 123 w 124"/>
                <a:gd name="T109" fmla="*/ 212 h 242"/>
                <a:gd name="T110" fmla="*/ 114 w 124"/>
                <a:gd name="T111" fmla="*/ 202 h 242"/>
                <a:gd name="T112" fmla="*/ 108 w 124"/>
                <a:gd name="T113" fmla="*/ 185 h 242"/>
                <a:gd name="T114" fmla="*/ 106 w 124"/>
                <a:gd name="T115" fmla="*/ 162 h 242"/>
                <a:gd name="T116" fmla="*/ 106 w 124"/>
                <a:gd name="T117" fmla="*/ 148 h 24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4"/>
                <a:gd name="T178" fmla="*/ 0 h 242"/>
                <a:gd name="T179" fmla="*/ 124 w 124"/>
                <a:gd name="T180" fmla="*/ 242 h 24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4" h="242">
                  <a:moveTo>
                    <a:pt x="106" y="148"/>
                  </a:moveTo>
                  <a:lnTo>
                    <a:pt x="91" y="147"/>
                  </a:lnTo>
                  <a:lnTo>
                    <a:pt x="81" y="146"/>
                  </a:lnTo>
                  <a:lnTo>
                    <a:pt x="67" y="145"/>
                  </a:lnTo>
                  <a:lnTo>
                    <a:pt x="54" y="142"/>
                  </a:lnTo>
                  <a:lnTo>
                    <a:pt x="46" y="138"/>
                  </a:lnTo>
                  <a:lnTo>
                    <a:pt x="43" y="127"/>
                  </a:lnTo>
                  <a:lnTo>
                    <a:pt x="39" y="112"/>
                  </a:lnTo>
                  <a:lnTo>
                    <a:pt x="32" y="106"/>
                  </a:lnTo>
                  <a:lnTo>
                    <a:pt x="22" y="91"/>
                  </a:lnTo>
                  <a:lnTo>
                    <a:pt x="32" y="103"/>
                  </a:lnTo>
                  <a:lnTo>
                    <a:pt x="39" y="106"/>
                  </a:lnTo>
                  <a:lnTo>
                    <a:pt x="37" y="90"/>
                  </a:lnTo>
                  <a:lnTo>
                    <a:pt x="37" y="76"/>
                  </a:lnTo>
                  <a:lnTo>
                    <a:pt x="38" y="53"/>
                  </a:lnTo>
                  <a:lnTo>
                    <a:pt x="39" y="43"/>
                  </a:lnTo>
                  <a:lnTo>
                    <a:pt x="43" y="39"/>
                  </a:lnTo>
                  <a:lnTo>
                    <a:pt x="49" y="32"/>
                  </a:lnTo>
                  <a:lnTo>
                    <a:pt x="59" y="29"/>
                  </a:lnTo>
                  <a:lnTo>
                    <a:pt x="64" y="27"/>
                  </a:lnTo>
                  <a:lnTo>
                    <a:pt x="72" y="28"/>
                  </a:lnTo>
                  <a:lnTo>
                    <a:pt x="81" y="32"/>
                  </a:lnTo>
                  <a:lnTo>
                    <a:pt x="77" y="24"/>
                  </a:lnTo>
                  <a:lnTo>
                    <a:pt x="72" y="18"/>
                  </a:lnTo>
                  <a:lnTo>
                    <a:pt x="65" y="13"/>
                  </a:lnTo>
                  <a:lnTo>
                    <a:pt x="56" y="9"/>
                  </a:lnTo>
                  <a:lnTo>
                    <a:pt x="46" y="3"/>
                  </a:lnTo>
                  <a:lnTo>
                    <a:pt x="37" y="0"/>
                  </a:lnTo>
                  <a:lnTo>
                    <a:pt x="32" y="0"/>
                  </a:lnTo>
                  <a:lnTo>
                    <a:pt x="29" y="3"/>
                  </a:lnTo>
                  <a:lnTo>
                    <a:pt x="19" y="9"/>
                  </a:lnTo>
                  <a:lnTo>
                    <a:pt x="13" y="13"/>
                  </a:lnTo>
                  <a:lnTo>
                    <a:pt x="10" y="19"/>
                  </a:lnTo>
                  <a:lnTo>
                    <a:pt x="2" y="24"/>
                  </a:lnTo>
                  <a:lnTo>
                    <a:pt x="1" y="29"/>
                  </a:lnTo>
                  <a:lnTo>
                    <a:pt x="0" y="39"/>
                  </a:lnTo>
                  <a:lnTo>
                    <a:pt x="0" y="54"/>
                  </a:lnTo>
                  <a:lnTo>
                    <a:pt x="0" y="69"/>
                  </a:lnTo>
                  <a:lnTo>
                    <a:pt x="0" y="85"/>
                  </a:lnTo>
                  <a:lnTo>
                    <a:pt x="3" y="104"/>
                  </a:lnTo>
                  <a:lnTo>
                    <a:pt x="8" y="123"/>
                  </a:lnTo>
                  <a:lnTo>
                    <a:pt x="10" y="139"/>
                  </a:lnTo>
                  <a:lnTo>
                    <a:pt x="12" y="153"/>
                  </a:lnTo>
                  <a:lnTo>
                    <a:pt x="12" y="162"/>
                  </a:lnTo>
                  <a:lnTo>
                    <a:pt x="12" y="173"/>
                  </a:lnTo>
                  <a:lnTo>
                    <a:pt x="3" y="199"/>
                  </a:lnTo>
                  <a:lnTo>
                    <a:pt x="6" y="215"/>
                  </a:lnTo>
                  <a:lnTo>
                    <a:pt x="13" y="221"/>
                  </a:lnTo>
                  <a:lnTo>
                    <a:pt x="21" y="190"/>
                  </a:lnTo>
                  <a:lnTo>
                    <a:pt x="29" y="231"/>
                  </a:lnTo>
                  <a:lnTo>
                    <a:pt x="42" y="237"/>
                  </a:lnTo>
                  <a:lnTo>
                    <a:pt x="62" y="241"/>
                  </a:lnTo>
                  <a:lnTo>
                    <a:pt x="94" y="233"/>
                  </a:lnTo>
                  <a:lnTo>
                    <a:pt x="113" y="222"/>
                  </a:lnTo>
                  <a:lnTo>
                    <a:pt x="123" y="212"/>
                  </a:lnTo>
                  <a:lnTo>
                    <a:pt x="114" y="202"/>
                  </a:lnTo>
                  <a:lnTo>
                    <a:pt x="108" y="185"/>
                  </a:lnTo>
                  <a:lnTo>
                    <a:pt x="106" y="162"/>
                  </a:lnTo>
                  <a:lnTo>
                    <a:pt x="106" y="148"/>
                  </a:lnTo>
                </a:path>
              </a:pathLst>
            </a:custGeom>
            <a:solidFill>
              <a:srgbClr val="808080"/>
            </a:solidFill>
            <a:ln w="9525" cap="rnd">
              <a:noFill/>
              <a:round/>
              <a:headEnd type="none" w="sm" len="sm"/>
              <a:tailEnd type="none" w="sm" len="sm"/>
            </a:ln>
          </p:spPr>
          <p:txBody>
            <a:bodyPr/>
            <a:lstStyle/>
            <a:p>
              <a:endParaRPr lang="es-ES"/>
            </a:p>
          </p:txBody>
        </p:sp>
        <p:sp>
          <p:nvSpPr>
            <p:cNvPr id="108712" name="Freeform 411"/>
            <p:cNvSpPr>
              <a:spLocks/>
            </p:cNvSpPr>
            <p:nvPr/>
          </p:nvSpPr>
          <p:spPr bwMode="auto">
            <a:xfrm>
              <a:off x="430" y="3120"/>
              <a:ext cx="26" cy="78"/>
            </a:xfrm>
            <a:custGeom>
              <a:avLst/>
              <a:gdLst>
                <a:gd name="T0" fmla="*/ 25 w 26"/>
                <a:gd name="T1" fmla="*/ 77 h 78"/>
                <a:gd name="T2" fmla="*/ 19 w 26"/>
                <a:gd name="T3" fmla="*/ 73 h 78"/>
                <a:gd name="T4" fmla="*/ 13 w 26"/>
                <a:gd name="T5" fmla="*/ 66 h 78"/>
                <a:gd name="T6" fmla="*/ 11 w 26"/>
                <a:gd name="T7" fmla="*/ 56 h 78"/>
                <a:gd name="T8" fmla="*/ 9 w 26"/>
                <a:gd name="T9" fmla="*/ 46 h 78"/>
                <a:gd name="T10" fmla="*/ 6 w 26"/>
                <a:gd name="T11" fmla="*/ 34 h 78"/>
                <a:gd name="T12" fmla="*/ 3 w 26"/>
                <a:gd name="T13" fmla="*/ 26 h 78"/>
                <a:gd name="T14" fmla="*/ 1 w 26"/>
                <a:gd name="T15" fmla="*/ 10 h 78"/>
                <a:gd name="T16" fmla="*/ 0 w 26"/>
                <a:gd name="T17" fmla="*/ 0 h 78"/>
                <a:gd name="T18" fmla="*/ 4 w 26"/>
                <a:gd name="T19" fmla="*/ 21 h 78"/>
                <a:gd name="T20" fmla="*/ 9 w 26"/>
                <a:gd name="T21" fmla="*/ 40 h 78"/>
                <a:gd name="T22" fmla="*/ 13 w 26"/>
                <a:gd name="T23" fmla="*/ 50 h 78"/>
                <a:gd name="T24" fmla="*/ 20 w 26"/>
                <a:gd name="T25" fmla="*/ 63 h 78"/>
                <a:gd name="T26" fmla="*/ 25 w 26"/>
                <a:gd name="T27" fmla="*/ 77 h 7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6"/>
                <a:gd name="T43" fmla="*/ 0 h 78"/>
                <a:gd name="T44" fmla="*/ 26 w 26"/>
                <a:gd name="T45" fmla="*/ 78 h 7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6" h="78">
                  <a:moveTo>
                    <a:pt x="25" y="77"/>
                  </a:moveTo>
                  <a:lnTo>
                    <a:pt x="19" y="73"/>
                  </a:lnTo>
                  <a:lnTo>
                    <a:pt x="13" y="66"/>
                  </a:lnTo>
                  <a:lnTo>
                    <a:pt x="11" y="56"/>
                  </a:lnTo>
                  <a:lnTo>
                    <a:pt x="9" y="46"/>
                  </a:lnTo>
                  <a:lnTo>
                    <a:pt x="6" y="34"/>
                  </a:lnTo>
                  <a:lnTo>
                    <a:pt x="3" y="26"/>
                  </a:lnTo>
                  <a:lnTo>
                    <a:pt x="1" y="10"/>
                  </a:lnTo>
                  <a:lnTo>
                    <a:pt x="0" y="0"/>
                  </a:lnTo>
                  <a:lnTo>
                    <a:pt x="4" y="21"/>
                  </a:lnTo>
                  <a:lnTo>
                    <a:pt x="9" y="40"/>
                  </a:lnTo>
                  <a:lnTo>
                    <a:pt x="13" y="50"/>
                  </a:lnTo>
                  <a:lnTo>
                    <a:pt x="20" y="63"/>
                  </a:lnTo>
                  <a:lnTo>
                    <a:pt x="25" y="77"/>
                  </a:lnTo>
                </a:path>
              </a:pathLst>
            </a:custGeom>
            <a:solidFill>
              <a:srgbClr val="606060"/>
            </a:solidFill>
            <a:ln w="9525" cap="rnd">
              <a:noFill/>
              <a:round/>
              <a:headEnd type="none" w="sm" len="sm"/>
              <a:tailEnd type="none" w="sm" len="sm"/>
            </a:ln>
          </p:spPr>
          <p:txBody>
            <a:bodyPr/>
            <a:lstStyle/>
            <a:p>
              <a:endParaRPr lang="es-ES"/>
            </a:p>
          </p:txBody>
        </p:sp>
        <p:sp>
          <p:nvSpPr>
            <p:cNvPr id="108713" name="Freeform 412"/>
            <p:cNvSpPr>
              <a:spLocks/>
            </p:cNvSpPr>
            <p:nvPr/>
          </p:nvSpPr>
          <p:spPr bwMode="auto">
            <a:xfrm>
              <a:off x="459" y="3055"/>
              <a:ext cx="111" cy="119"/>
            </a:xfrm>
            <a:custGeom>
              <a:avLst/>
              <a:gdLst>
                <a:gd name="T0" fmla="*/ 36 w 111"/>
                <a:gd name="T1" fmla="*/ 3 h 119"/>
                <a:gd name="T2" fmla="*/ 47 w 111"/>
                <a:gd name="T3" fmla="*/ 20 h 119"/>
                <a:gd name="T4" fmla="*/ 43 w 111"/>
                <a:gd name="T5" fmla="*/ 37 h 119"/>
                <a:gd name="T6" fmla="*/ 46 w 111"/>
                <a:gd name="T7" fmla="*/ 57 h 119"/>
                <a:gd name="T8" fmla="*/ 46 w 111"/>
                <a:gd name="T9" fmla="*/ 60 h 119"/>
                <a:gd name="T10" fmla="*/ 43 w 111"/>
                <a:gd name="T11" fmla="*/ 68 h 119"/>
                <a:gd name="T12" fmla="*/ 50 w 111"/>
                <a:gd name="T13" fmla="*/ 72 h 119"/>
                <a:gd name="T14" fmla="*/ 55 w 111"/>
                <a:gd name="T15" fmla="*/ 78 h 119"/>
                <a:gd name="T16" fmla="*/ 63 w 111"/>
                <a:gd name="T17" fmla="*/ 78 h 119"/>
                <a:gd name="T18" fmla="*/ 92 w 111"/>
                <a:gd name="T19" fmla="*/ 79 h 119"/>
                <a:gd name="T20" fmla="*/ 106 w 111"/>
                <a:gd name="T21" fmla="*/ 83 h 119"/>
                <a:gd name="T22" fmla="*/ 110 w 111"/>
                <a:gd name="T23" fmla="*/ 96 h 119"/>
                <a:gd name="T24" fmla="*/ 106 w 111"/>
                <a:gd name="T25" fmla="*/ 106 h 119"/>
                <a:gd name="T26" fmla="*/ 89 w 111"/>
                <a:gd name="T27" fmla="*/ 115 h 119"/>
                <a:gd name="T28" fmla="*/ 71 w 111"/>
                <a:gd name="T29" fmla="*/ 118 h 119"/>
                <a:gd name="T30" fmla="*/ 88 w 111"/>
                <a:gd name="T31" fmla="*/ 105 h 119"/>
                <a:gd name="T32" fmla="*/ 93 w 111"/>
                <a:gd name="T33" fmla="*/ 94 h 119"/>
                <a:gd name="T34" fmla="*/ 83 w 111"/>
                <a:gd name="T35" fmla="*/ 105 h 119"/>
                <a:gd name="T36" fmla="*/ 72 w 111"/>
                <a:gd name="T37" fmla="*/ 113 h 119"/>
                <a:gd name="T38" fmla="*/ 59 w 111"/>
                <a:gd name="T39" fmla="*/ 116 h 119"/>
                <a:gd name="T40" fmla="*/ 41 w 111"/>
                <a:gd name="T41" fmla="*/ 115 h 119"/>
                <a:gd name="T42" fmla="*/ 26 w 111"/>
                <a:gd name="T43" fmla="*/ 114 h 119"/>
                <a:gd name="T44" fmla="*/ 36 w 111"/>
                <a:gd name="T45" fmla="*/ 106 h 119"/>
                <a:gd name="T46" fmla="*/ 46 w 111"/>
                <a:gd name="T47" fmla="*/ 97 h 119"/>
                <a:gd name="T48" fmla="*/ 42 w 111"/>
                <a:gd name="T49" fmla="*/ 96 h 119"/>
                <a:gd name="T50" fmla="*/ 37 w 111"/>
                <a:gd name="T51" fmla="*/ 102 h 119"/>
                <a:gd name="T52" fmla="*/ 26 w 111"/>
                <a:gd name="T53" fmla="*/ 108 h 119"/>
                <a:gd name="T54" fmla="*/ 12 w 111"/>
                <a:gd name="T55" fmla="*/ 109 h 119"/>
                <a:gd name="T56" fmla="*/ 6 w 111"/>
                <a:gd name="T57" fmla="*/ 98 h 119"/>
                <a:gd name="T58" fmla="*/ 30 w 111"/>
                <a:gd name="T59" fmla="*/ 96 h 119"/>
                <a:gd name="T60" fmla="*/ 46 w 111"/>
                <a:gd name="T61" fmla="*/ 86 h 119"/>
                <a:gd name="T62" fmla="*/ 48 w 111"/>
                <a:gd name="T63" fmla="*/ 79 h 119"/>
                <a:gd name="T64" fmla="*/ 42 w 111"/>
                <a:gd name="T65" fmla="*/ 83 h 119"/>
                <a:gd name="T66" fmla="*/ 25 w 111"/>
                <a:gd name="T67" fmla="*/ 94 h 119"/>
                <a:gd name="T68" fmla="*/ 6 w 111"/>
                <a:gd name="T69" fmla="*/ 98 h 119"/>
                <a:gd name="T70" fmla="*/ 0 w 111"/>
                <a:gd name="T71" fmla="*/ 76 h 119"/>
                <a:gd name="T72" fmla="*/ 12 w 111"/>
                <a:gd name="T73" fmla="*/ 74 h 119"/>
                <a:gd name="T74" fmla="*/ 36 w 111"/>
                <a:gd name="T75" fmla="*/ 76 h 119"/>
                <a:gd name="T76" fmla="*/ 41 w 111"/>
                <a:gd name="T77" fmla="*/ 71 h 119"/>
                <a:gd name="T78" fmla="*/ 28 w 111"/>
                <a:gd name="T79" fmla="*/ 73 h 119"/>
                <a:gd name="T80" fmla="*/ 0 w 111"/>
                <a:gd name="T81" fmla="*/ 68 h 119"/>
                <a:gd name="T82" fmla="*/ 0 w 111"/>
                <a:gd name="T83" fmla="*/ 49 h 119"/>
                <a:gd name="T84" fmla="*/ 0 w 111"/>
                <a:gd name="T85" fmla="*/ 25 h 119"/>
                <a:gd name="T86" fmla="*/ 13 w 111"/>
                <a:gd name="T87" fmla="*/ 13 h 119"/>
                <a:gd name="T88" fmla="*/ 0 w 111"/>
                <a:gd name="T89" fmla="*/ 19 h 119"/>
                <a:gd name="T90" fmla="*/ 7 w 111"/>
                <a:gd name="T91" fmla="*/ 6 h 119"/>
                <a:gd name="T92" fmla="*/ 21 w 111"/>
                <a:gd name="T93" fmla="*/ 0 h 11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119"/>
                <a:gd name="T143" fmla="*/ 111 w 111"/>
                <a:gd name="T144" fmla="*/ 119 h 11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119">
                  <a:moveTo>
                    <a:pt x="21" y="0"/>
                  </a:moveTo>
                  <a:lnTo>
                    <a:pt x="36" y="3"/>
                  </a:lnTo>
                  <a:lnTo>
                    <a:pt x="42" y="9"/>
                  </a:lnTo>
                  <a:lnTo>
                    <a:pt x="47" y="20"/>
                  </a:lnTo>
                  <a:lnTo>
                    <a:pt x="47" y="32"/>
                  </a:lnTo>
                  <a:lnTo>
                    <a:pt x="43" y="37"/>
                  </a:lnTo>
                  <a:lnTo>
                    <a:pt x="46" y="49"/>
                  </a:lnTo>
                  <a:lnTo>
                    <a:pt x="46" y="57"/>
                  </a:lnTo>
                  <a:lnTo>
                    <a:pt x="43" y="59"/>
                  </a:lnTo>
                  <a:lnTo>
                    <a:pt x="46" y="60"/>
                  </a:lnTo>
                  <a:lnTo>
                    <a:pt x="48" y="65"/>
                  </a:lnTo>
                  <a:lnTo>
                    <a:pt x="43" y="68"/>
                  </a:lnTo>
                  <a:lnTo>
                    <a:pt x="43" y="71"/>
                  </a:lnTo>
                  <a:lnTo>
                    <a:pt x="50" y="72"/>
                  </a:lnTo>
                  <a:lnTo>
                    <a:pt x="50" y="76"/>
                  </a:lnTo>
                  <a:lnTo>
                    <a:pt x="55" y="78"/>
                  </a:lnTo>
                  <a:lnTo>
                    <a:pt x="59" y="76"/>
                  </a:lnTo>
                  <a:lnTo>
                    <a:pt x="63" y="78"/>
                  </a:lnTo>
                  <a:lnTo>
                    <a:pt x="79" y="81"/>
                  </a:lnTo>
                  <a:lnTo>
                    <a:pt x="92" y="79"/>
                  </a:lnTo>
                  <a:lnTo>
                    <a:pt x="100" y="81"/>
                  </a:lnTo>
                  <a:lnTo>
                    <a:pt x="106" y="83"/>
                  </a:lnTo>
                  <a:lnTo>
                    <a:pt x="108" y="88"/>
                  </a:lnTo>
                  <a:lnTo>
                    <a:pt x="110" y="96"/>
                  </a:lnTo>
                  <a:lnTo>
                    <a:pt x="110" y="103"/>
                  </a:lnTo>
                  <a:lnTo>
                    <a:pt x="106" y="106"/>
                  </a:lnTo>
                  <a:lnTo>
                    <a:pt x="101" y="111"/>
                  </a:lnTo>
                  <a:lnTo>
                    <a:pt x="89" y="115"/>
                  </a:lnTo>
                  <a:lnTo>
                    <a:pt x="80" y="116"/>
                  </a:lnTo>
                  <a:lnTo>
                    <a:pt x="71" y="118"/>
                  </a:lnTo>
                  <a:lnTo>
                    <a:pt x="83" y="109"/>
                  </a:lnTo>
                  <a:lnTo>
                    <a:pt x="88" y="105"/>
                  </a:lnTo>
                  <a:lnTo>
                    <a:pt x="92" y="98"/>
                  </a:lnTo>
                  <a:lnTo>
                    <a:pt x="93" y="94"/>
                  </a:lnTo>
                  <a:lnTo>
                    <a:pt x="88" y="102"/>
                  </a:lnTo>
                  <a:lnTo>
                    <a:pt x="83" y="105"/>
                  </a:lnTo>
                  <a:lnTo>
                    <a:pt x="77" y="108"/>
                  </a:lnTo>
                  <a:lnTo>
                    <a:pt x="72" y="113"/>
                  </a:lnTo>
                  <a:lnTo>
                    <a:pt x="66" y="116"/>
                  </a:lnTo>
                  <a:lnTo>
                    <a:pt x="59" y="116"/>
                  </a:lnTo>
                  <a:lnTo>
                    <a:pt x="48" y="116"/>
                  </a:lnTo>
                  <a:lnTo>
                    <a:pt x="41" y="115"/>
                  </a:lnTo>
                  <a:lnTo>
                    <a:pt x="33" y="114"/>
                  </a:lnTo>
                  <a:lnTo>
                    <a:pt x="26" y="114"/>
                  </a:lnTo>
                  <a:lnTo>
                    <a:pt x="18" y="113"/>
                  </a:lnTo>
                  <a:lnTo>
                    <a:pt x="36" y="106"/>
                  </a:lnTo>
                  <a:lnTo>
                    <a:pt x="42" y="104"/>
                  </a:lnTo>
                  <a:lnTo>
                    <a:pt x="46" y="97"/>
                  </a:lnTo>
                  <a:lnTo>
                    <a:pt x="47" y="93"/>
                  </a:lnTo>
                  <a:lnTo>
                    <a:pt x="42" y="96"/>
                  </a:lnTo>
                  <a:lnTo>
                    <a:pt x="41" y="100"/>
                  </a:lnTo>
                  <a:lnTo>
                    <a:pt x="37" y="102"/>
                  </a:lnTo>
                  <a:lnTo>
                    <a:pt x="32" y="105"/>
                  </a:lnTo>
                  <a:lnTo>
                    <a:pt x="26" y="108"/>
                  </a:lnTo>
                  <a:lnTo>
                    <a:pt x="19" y="111"/>
                  </a:lnTo>
                  <a:lnTo>
                    <a:pt x="12" y="109"/>
                  </a:lnTo>
                  <a:lnTo>
                    <a:pt x="9" y="106"/>
                  </a:lnTo>
                  <a:lnTo>
                    <a:pt x="6" y="98"/>
                  </a:lnTo>
                  <a:lnTo>
                    <a:pt x="13" y="96"/>
                  </a:lnTo>
                  <a:lnTo>
                    <a:pt x="30" y="96"/>
                  </a:lnTo>
                  <a:lnTo>
                    <a:pt x="41" y="91"/>
                  </a:lnTo>
                  <a:lnTo>
                    <a:pt x="46" y="86"/>
                  </a:lnTo>
                  <a:lnTo>
                    <a:pt x="48" y="81"/>
                  </a:lnTo>
                  <a:lnTo>
                    <a:pt x="48" y="79"/>
                  </a:lnTo>
                  <a:lnTo>
                    <a:pt x="46" y="79"/>
                  </a:lnTo>
                  <a:lnTo>
                    <a:pt x="42" y="83"/>
                  </a:lnTo>
                  <a:lnTo>
                    <a:pt x="37" y="91"/>
                  </a:lnTo>
                  <a:lnTo>
                    <a:pt x="25" y="94"/>
                  </a:lnTo>
                  <a:lnTo>
                    <a:pt x="13" y="96"/>
                  </a:lnTo>
                  <a:lnTo>
                    <a:pt x="6" y="98"/>
                  </a:lnTo>
                  <a:lnTo>
                    <a:pt x="0" y="86"/>
                  </a:lnTo>
                  <a:lnTo>
                    <a:pt x="0" y="76"/>
                  </a:lnTo>
                  <a:lnTo>
                    <a:pt x="0" y="68"/>
                  </a:lnTo>
                  <a:lnTo>
                    <a:pt x="12" y="74"/>
                  </a:lnTo>
                  <a:lnTo>
                    <a:pt x="26" y="76"/>
                  </a:lnTo>
                  <a:lnTo>
                    <a:pt x="36" y="76"/>
                  </a:lnTo>
                  <a:lnTo>
                    <a:pt x="40" y="74"/>
                  </a:lnTo>
                  <a:lnTo>
                    <a:pt x="41" y="71"/>
                  </a:lnTo>
                  <a:lnTo>
                    <a:pt x="35" y="71"/>
                  </a:lnTo>
                  <a:lnTo>
                    <a:pt x="28" y="73"/>
                  </a:lnTo>
                  <a:lnTo>
                    <a:pt x="11" y="74"/>
                  </a:lnTo>
                  <a:lnTo>
                    <a:pt x="0" y="68"/>
                  </a:lnTo>
                  <a:lnTo>
                    <a:pt x="0" y="56"/>
                  </a:lnTo>
                  <a:lnTo>
                    <a:pt x="0" y="49"/>
                  </a:lnTo>
                  <a:lnTo>
                    <a:pt x="0" y="40"/>
                  </a:lnTo>
                  <a:lnTo>
                    <a:pt x="0" y="25"/>
                  </a:lnTo>
                  <a:lnTo>
                    <a:pt x="2" y="20"/>
                  </a:lnTo>
                  <a:lnTo>
                    <a:pt x="13" y="13"/>
                  </a:lnTo>
                  <a:lnTo>
                    <a:pt x="10" y="13"/>
                  </a:lnTo>
                  <a:lnTo>
                    <a:pt x="0" y="19"/>
                  </a:lnTo>
                  <a:lnTo>
                    <a:pt x="3" y="10"/>
                  </a:lnTo>
                  <a:lnTo>
                    <a:pt x="7" y="6"/>
                  </a:lnTo>
                  <a:lnTo>
                    <a:pt x="10" y="2"/>
                  </a:lnTo>
                  <a:lnTo>
                    <a:pt x="21" y="0"/>
                  </a:lnTo>
                </a:path>
              </a:pathLst>
            </a:custGeom>
            <a:solidFill>
              <a:srgbClr val="808080"/>
            </a:solidFill>
            <a:ln w="9525" cap="rnd">
              <a:noFill/>
              <a:round/>
              <a:headEnd type="none" w="sm" len="sm"/>
              <a:tailEnd type="none" w="sm" len="sm"/>
            </a:ln>
          </p:spPr>
          <p:txBody>
            <a:bodyPr/>
            <a:lstStyle/>
            <a:p>
              <a:endParaRPr lang="es-ES"/>
            </a:p>
          </p:txBody>
        </p:sp>
        <p:sp>
          <p:nvSpPr>
            <p:cNvPr id="108714" name="Freeform 413"/>
            <p:cNvSpPr>
              <a:spLocks/>
            </p:cNvSpPr>
            <p:nvPr/>
          </p:nvSpPr>
          <p:spPr bwMode="auto">
            <a:xfrm>
              <a:off x="470" y="3099"/>
              <a:ext cx="29" cy="26"/>
            </a:xfrm>
            <a:custGeom>
              <a:avLst/>
              <a:gdLst>
                <a:gd name="T0" fmla="*/ 28 w 29"/>
                <a:gd name="T1" fmla="*/ 0 h 26"/>
                <a:gd name="T2" fmla="*/ 28 w 29"/>
                <a:gd name="T3" fmla="*/ 0 h 26"/>
                <a:gd name="T4" fmla="*/ 23 w 29"/>
                <a:gd name="T5" fmla="*/ 7 h 26"/>
                <a:gd name="T6" fmla="*/ 19 w 29"/>
                <a:gd name="T7" fmla="*/ 8 h 26"/>
                <a:gd name="T8" fmla="*/ 12 w 29"/>
                <a:gd name="T9" fmla="*/ 13 h 26"/>
                <a:gd name="T10" fmla="*/ 9 w 29"/>
                <a:gd name="T11" fmla="*/ 15 h 26"/>
                <a:gd name="T12" fmla="*/ 1 w 29"/>
                <a:gd name="T13" fmla="*/ 22 h 26"/>
                <a:gd name="T14" fmla="*/ 10 w 29"/>
                <a:gd name="T15" fmla="*/ 19 h 26"/>
                <a:gd name="T16" fmla="*/ 17 w 29"/>
                <a:gd name="T17" fmla="*/ 15 h 26"/>
                <a:gd name="T18" fmla="*/ 26 w 29"/>
                <a:gd name="T19" fmla="*/ 15 h 26"/>
                <a:gd name="T20" fmla="*/ 25 w 29"/>
                <a:gd name="T21" fmla="*/ 19 h 26"/>
                <a:gd name="T22" fmla="*/ 12 w 29"/>
                <a:gd name="T23" fmla="*/ 21 h 26"/>
                <a:gd name="T24" fmla="*/ 5 w 29"/>
                <a:gd name="T25" fmla="*/ 25 h 26"/>
                <a:gd name="T26" fmla="*/ 1 w 29"/>
                <a:gd name="T27" fmla="*/ 25 h 26"/>
                <a:gd name="T28" fmla="*/ 0 w 29"/>
                <a:gd name="T29" fmla="*/ 23 h 26"/>
                <a:gd name="T30" fmla="*/ 0 w 29"/>
                <a:gd name="T31" fmla="*/ 20 h 26"/>
                <a:gd name="T32" fmla="*/ 1 w 29"/>
                <a:gd name="T33" fmla="*/ 17 h 26"/>
                <a:gd name="T34" fmla="*/ 4 w 29"/>
                <a:gd name="T35" fmla="*/ 14 h 26"/>
                <a:gd name="T36" fmla="*/ 9 w 29"/>
                <a:gd name="T37" fmla="*/ 10 h 26"/>
                <a:gd name="T38" fmla="*/ 13 w 29"/>
                <a:gd name="T39" fmla="*/ 4 h 26"/>
                <a:gd name="T40" fmla="*/ 19 w 29"/>
                <a:gd name="T41" fmla="*/ 0 h 26"/>
                <a:gd name="T42" fmla="*/ 24 w 29"/>
                <a:gd name="T43" fmla="*/ 0 h 26"/>
                <a:gd name="T44" fmla="*/ 28 w 29"/>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9"/>
                <a:gd name="T70" fmla="*/ 0 h 26"/>
                <a:gd name="T71" fmla="*/ 29 w 29"/>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9" h="26">
                  <a:moveTo>
                    <a:pt x="28" y="0"/>
                  </a:moveTo>
                  <a:lnTo>
                    <a:pt x="28" y="0"/>
                  </a:lnTo>
                  <a:lnTo>
                    <a:pt x="23" y="7"/>
                  </a:lnTo>
                  <a:lnTo>
                    <a:pt x="19" y="8"/>
                  </a:lnTo>
                  <a:lnTo>
                    <a:pt x="12" y="13"/>
                  </a:lnTo>
                  <a:lnTo>
                    <a:pt x="9" y="15"/>
                  </a:lnTo>
                  <a:lnTo>
                    <a:pt x="1" y="22"/>
                  </a:lnTo>
                  <a:lnTo>
                    <a:pt x="10" y="19"/>
                  </a:lnTo>
                  <a:lnTo>
                    <a:pt x="17" y="15"/>
                  </a:lnTo>
                  <a:lnTo>
                    <a:pt x="26" y="15"/>
                  </a:lnTo>
                  <a:lnTo>
                    <a:pt x="25" y="19"/>
                  </a:lnTo>
                  <a:lnTo>
                    <a:pt x="12" y="21"/>
                  </a:lnTo>
                  <a:lnTo>
                    <a:pt x="5" y="25"/>
                  </a:lnTo>
                  <a:lnTo>
                    <a:pt x="1" y="25"/>
                  </a:lnTo>
                  <a:lnTo>
                    <a:pt x="0" y="23"/>
                  </a:lnTo>
                  <a:lnTo>
                    <a:pt x="0" y="20"/>
                  </a:lnTo>
                  <a:lnTo>
                    <a:pt x="1" y="17"/>
                  </a:lnTo>
                  <a:lnTo>
                    <a:pt x="4" y="14"/>
                  </a:lnTo>
                  <a:lnTo>
                    <a:pt x="9" y="10"/>
                  </a:lnTo>
                  <a:lnTo>
                    <a:pt x="13" y="4"/>
                  </a:lnTo>
                  <a:lnTo>
                    <a:pt x="19" y="0"/>
                  </a:lnTo>
                  <a:lnTo>
                    <a:pt x="24" y="0"/>
                  </a:lnTo>
                  <a:lnTo>
                    <a:pt x="28" y="0"/>
                  </a:lnTo>
                </a:path>
              </a:pathLst>
            </a:custGeom>
            <a:solidFill>
              <a:srgbClr val="606060"/>
            </a:solidFill>
            <a:ln w="9525" cap="rnd">
              <a:noFill/>
              <a:round/>
              <a:headEnd type="none" w="sm" len="sm"/>
              <a:tailEnd type="none" w="sm" len="sm"/>
            </a:ln>
          </p:spPr>
          <p:txBody>
            <a:bodyPr/>
            <a:lstStyle/>
            <a:p>
              <a:endParaRPr lang="es-ES"/>
            </a:p>
          </p:txBody>
        </p:sp>
        <p:sp>
          <p:nvSpPr>
            <p:cNvPr id="108715" name="Freeform 414"/>
            <p:cNvSpPr>
              <a:spLocks/>
            </p:cNvSpPr>
            <p:nvPr/>
          </p:nvSpPr>
          <p:spPr bwMode="auto">
            <a:xfrm>
              <a:off x="510" y="3079"/>
              <a:ext cx="27" cy="52"/>
            </a:xfrm>
            <a:custGeom>
              <a:avLst/>
              <a:gdLst>
                <a:gd name="T0" fmla="*/ 26 w 27"/>
                <a:gd name="T1" fmla="*/ 51 h 52"/>
                <a:gd name="T2" fmla="*/ 12 w 27"/>
                <a:gd name="T3" fmla="*/ 51 h 52"/>
                <a:gd name="T4" fmla="*/ 9 w 27"/>
                <a:gd name="T5" fmla="*/ 49 h 52"/>
                <a:gd name="T6" fmla="*/ 9 w 27"/>
                <a:gd name="T7" fmla="*/ 47 h 52"/>
                <a:gd name="T8" fmla="*/ 4 w 27"/>
                <a:gd name="T9" fmla="*/ 46 h 52"/>
                <a:gd name="T10" fmla="*/ 0 w 27"/>
                <a:gd name="T11" fmla="*/ 43 h 52"/>
                <a:gd name="T12" fmla="*/ 2 w 27"/>
                <a:gd name="T13" fmla="*/ 43 h 52"/>
                <a:gd name="T14" fmla="*/ 2 w 27"/>
                <a:gd name="T15" fmla="*/ 39 h 52"/>
                <a:gd name="T16" fmla="*/ 0 w 27"/>
                <a:gd name="T17" fmla="*/ 36 h 52"/>
                <a:gd name="T18" fmla="*/ 0 w 27"/>
                <a:gd name="T19" fmla="*/ 32 h 52"/>
                <a:gd name="T20" fmla="*/ 2 w 27"/>
                <a:gd name="T21" fmla="*/ 29 h 52"/>
                <a:gd name="T22" fmla="*/ 2 w 27"/>
                <a:gd name="T23" fmla="*/ 21 h 52"/>
                <a:gd name="T24" fmla="*/ 0 w 27"/>
                <a:gd name="T25" fmla="*/ 15 h 52"/>
                <a:gd name="T26" fmla="*/ 0 w 27"/>
                <a:gd name="T27" fmla="*/ 8 h 52"/>
                <a:gd name="T28" fmla="*/ 0 w 27"/>
                <a:gd name="T29" fmla="*/ 0 h 52"/>
                <a:gd name="T30" fmla="*/ 9 w 27"/>
                <a:gd name="T31" fmla="*/ 13 h 52"/>
                <a:gd name="T32" fmla="*/ 14 w 27"/>
                <a:gd name="T33" fmla="*/ 27 h 52"/>
                <a:gd name="T34" fmla="*/ 21 w 27"/>
                <a:gd name="T35" fmla="*/ 40 h 52"/>
                <a:gd name="T36" fmla="*/ 26 w 27"/>
                <a:gd name="T37" fmla="*/ 51 h 5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
                <a:gd name="T58" fmla="*/ 0 h 52"/>
                <a:gd name="T59" fmla="*/ 27 w 27"/>
                <a:gd name="T60" fmla="*/ 52 h 5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 h="52">
                  <a:moveTo>
                    <a:pt x="26" y="51"/>
                  </a:moveTo>
                  <a:lnTo>
                    <a:pt x="12" y="51"/>
                  </a:lnTo>
                  <a:lnTo>
                    <a:pt x="9" y="49"/>
                  </a:lnTo>
                  <a:lnTo>
                    <a:pt x="9" y="47"/>
                  </a:lnTo>
                  <a:lnTo>
                    <a:pt x="4" y="46"/>
                  </a:lnTo>
                  <a:lnTo>
                    <a:pt x="0" y="43"/>
                  </a:lnTo>
                  <a:lnTo>
                    <a:pt x="2" y="43"/>
                  </a:lnTo>
                  <a:lnTo>
                    <a:pt x="2" y="39"/>
                  </a:lnTo>
                  <a:lnTo>
                    <a:pt x="0" y="36"/>
                  </a:lnTo>
                  <a:lnTo>
                    <a:pt x="0" y="32"/>
                  </a:lnTo>
                  <a:lnTo>
                    <a:pt x="2" y="29"/>
                  </a:lnTo>
                  <a:lnTo>
                    <a:pt x="2" y="21"/>
                  </a:lnTo>
                  <a:lnTo>
                    <a:pt x="0" y="15"/>
                  </a:lnTo>
                  <a:lnTo>
                    <a:pt x="0" y="8"/>
                  </a:lnTo>
                  <a:lnTo>
                    <a:pt x="0" y="0"/>
                  </a:lnTo>
                  <a:lnTo>
                    <a:pt x="9" y="13"/>
                  </a:lnTo>
                  <a:lnTo>
                    <a:pt x="14" y="27"/>
                  </a:lnTo>
                  <a:lnTo>
                    <a:pt x="21" y="40"/>
                  </a:lnTo>
                  <a:lnTo>
                    <a:pt x="26" y="51"/>
                  </a:lnTo>
                </a:path>
              </a:pathLst>
            </a:custGeom>
            <a:solidFill>
              <a:srgbClr val="808080"/>
            </a:solidFill>
            <a:ln w="9525" cap="rnd">
              <a:noFill/>
              <a:round/>
              <a:headEnd type="none" w="sm" len="sm"/>
              <a:tailEnd type="none" w="sm" len="sm"/>
            </a:ln>
          </p:spPr>
          <p:txBody>
            <a:bodyPr/>
            <a:lstStyle/>
            <a:p>
              <a:endParaRPr lang="es-ES"/>
            </a:p>
          </p:txBody>
        </p:sp>
        <p:sp>
          <p:nvSpPr>
            <p:cNvPr id="108716" name="Freeform 415"/>
            <p:cNvSpPr>
              <a:spLocks/>
            </p:cNvSpPr>
            <p:nvPr/>
          </p:nvSpPr>
          <p:spPr bwMode="auto">
            <a:xfrm>
              <a:off x="472" y="3135"/>
              <a:ext cx="27" cy="27"/>
            </a:xfrm>
            <a:custGeom>
              <a:avLst/>
              <a:gdLst>
                <a:gd name="T0" fmla="*/ 3 w 27"/>
                <a:gd name="T1" fmla="*/ 11 h 27"/>
                <a:gd name="T2" fmla="*/ 10 w 27"/>
                <a:gd name="T3" fmla="*/ 2 h 27"/>
                <a:gd name="T4" fmla="*/ 14 w 27"/>
                <a:gd name="T5" fmla="*/ 0 h 27"/>
                <a:gd name="T6" fmla="*/ 22 w 27"/>
                <a:gd name="T7" fmla="*/ 0 h 27"/>
                <a:gd name="T8" fmla="*/ 26 w 27"/>
                <a:gd name="T9" fmla="*/ 2 h 27"/>
                <a:gd name="T10" fmla="*/ 24 w 27"/>
                <a:gd name="T11" fmla="*/ 7 h 27"/>
                <a:gd name="T12" fmla="*/ 21 w 27"/>
                <a:gd name="T13" fmla="*/ 16 h 27"/>
                <a:gd name="T14" fmla="*/ 14 w 27"/>
                <a:gd name="T15" fmla="*/ 20 h 27"/>
                <a:gd name="T16" fmla="*/ 6 w 27"/>
                <a:gd name="T17" fmla="*/ 26 h 27"/>
                <a:gd name="T18" fmla="*/ 0 w 27"/>
                <a:gd name="T19" fmla="*/ 26 h 27"/>
                <a:gd name="T20" fmla="*/ 3 w 27"/>
                <a:gd name="T21" fmla="*/ 11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7"/>
                <a:gd name="T35" fmla="*/ 27 w 27"/>
                <a:gd name="T36" fmla="*/ 27 h 2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7">
                  <a:moveTo>
                    <a:pt x="3" y="11"/>
                  </a:moveTo>
                  <a:lnTo>
                    <a:pt x="10" y="2"/>
                  </a:lnTo>
                  <a:lnTo>
                    <a:pt x="14" y="0"/>
                  </a:lnTo>
                  <a:lnTo>
                    <a:pt x="22" y="0"/>
                  </a:lnTo>
                  <a:lnTo>
                    <a:pt x="26" y="2"/>
                  </a:lnTo>
                  <a:lnTo>
                    <a:pt x="24" y="7"/>
                  </a:lnTo>
                  <a:lnTo>
                    <a:pt x="21" y="16"/>
                  </a:lnTo>
                  <a:lnTo>
                    <a:pt x="14" y="20"/>
                  </a:lnTo>
                  <a:lnTo>
                    <a:pt x="6" y="26"/>
                  </a:lnTo>
                  <a:lnTo>
                    <a:pt x="0" y="26"/>
                  </a:lnTo>
                  <a:lnTo>
                    <a:pt x="3" y="11"/>
                  </a:lnTo>
                </a:path>
              </a:pathLst>
            </a:custGeom>
            <a:solidFill>
              <a:srgbClr val="606060"/>
            </a:solidFill>
            <a:ln w="9525" cap="rnd">
              <a:noFill/>
              <a:round/>
              <a:headEnd type="none" w="sm" len="sm"/>
              <a:tailEnd type="none" w="sm" len="sm"/>
            </a:ln>
          </p:spPr>
          <p:txBody>
            <a:bodyPr/>
            <a:lstStyle/>
            <a:p>
              <a:endParaRPr lang="es-ES"/>
            </a:p>
          </p:txBody>
        </p:sp>
        <p:sp>
          <p:nvSpPr>
            <p:cNvPr id="108717" name="Freeform 416"/>
            <p:cNvSpPr>
              <a:spLocks/>
            </p:cNvSpPr>
            <p:nvPr/>
          </p:nvSpPr>
          <p:spPr bwMode="auto">
            <a:xfrm>
              <a:off x="478" y="3205"/>
              <a:ext cx="41" cy="25"/>
            </a:xfrm>
            <a:custGeom>
              <a:avLst/>
              <a:gdLst>
                <a:gd name="T0" fmla="*/ 33 w 41"/>
                <a:gd name="T1" fmla="*/ 0 h 25"/>
                <a:gd name="T2" fmla="*/ 36 w 41"/>
                <a:gd name="T3" fmla="*/ 12 h 25"/>
                <a:gd name="T4" fmla="*/ 20 w 41"/>
                <a:gd name="T5" fmla="*/ 17 h 25"/>
                <a:gd name="T6" fmla="*/ 2 w 41"/>
                <a:gd name="T7" fmla="*/ 20 h 25"/>
                <a:gd name="T8" fmla="*/ 0 w 41"/>
                <a:gd name="T9" fmla="*/ 8 h 25"/>
                <a:gd name="T10" fmla="*/ 0 w 41"/>
                <a:gd name="T11" fmla="*/ 21 h 25"/>
                <a:gd name="T12" fmla="*/ 16 w 41"/>
                <a:gd name="T13" fmla="*/ 24 h 25"/>
                <a:gd name="T14" fmla="*/ 40 w 41"/>
                <a:gd name="T15" fmla="*/ 14 h 25"/>
                <a:gd name="T16" fmla="*/ 33 w 41"/>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1"/>
                <a:gd name="T28" fmla="*/ 0 h 25"/>
                <a:gd name="T29" fmla="*/ 41 w 41"/>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1" h="25">
                  <a:moveTo>
                    <a:pt x="33" y="0"/>
                  </a:moveTo>
                  <a:lnTo>
                    <a:pt x="36" y="12"/>
                  </a:lnTo>
                  <a:lnTo>
                    <a:pt x="20" y="17"/>
                  </a:lnTo>
                  <a:lnTo>
                    <a:pt x="2" y="20"/>
                  </a:lnTo>
                  <a:lnTo>
                    <a:pt x="0" y="8"/>
                  </a:lnTo>
                  <a:lnTo>
                    <a:pt x="0" y="21"/>
                  </a:lnTo>
                  <a:lnTo>
                    <a:pt x="16" y="24"/>
                  </a:lnTo>
                  <a:lnTo>
                    <a:pt x="40" y="14"/>
                  </a:lnTo>
                  <a:lnTo>
                    <a:pt x="33" y="0"/>
                  </a:lnTo>
                </a:path>
              </a:pathLst>
            </a:custGeom>
            <a:solidFill>
              <a:srgbClr val="606060"/>
            </a:solidFill>
            <a:ln w="9525" cap="rnd">
              <a:noFill/>
              <a:round/>
              <a:headEnd type="none" w="sm" len="sm"/>
              <a:tailEnd type="none" w="sm" len="sm"/>
            </a:ln>
          </p:spPr>
          <p:txBody>
            <a:bodyPr/>
            <a:lstStyle/>
            <a:p>
              <a:endParaRPr lang="es-ES"/>
            </a:p>
          </p:txBody>
        </p:sp>
        <p:sp>
          <p:nvSpPr>
            <p:cNvPr id="108718" name="Freeform 417"/>
            <p:cNvSpPr>
              <a:spLocks/>
            </p:cNvSpPr>
            <p:nvPr/>
          </p:nvSpPr>
          <p:spPr bwMode="auto">
            <a:xfrm>
              <a:off x="378" y="3135"/>
              <a:ext cx="141" cy="156"/>
            </a:xfrm>
            <a:custGeom>
              <a:avLst/>
              <a:gdLst>
                <a:gd name="T0" fmla="*/ 76 w 141"/>
                <a:gd name="T1" fmla="*/ 21 h 156"/>
                <a:gd name="T2" fmla="*/ 51 w 141"/>
                <a:gd name="T3" fmla="*/ 21 h 156"/>
                <a:gd name="T4" fmla="*/ 35 w 141"/>
                <a:gd name="T5" fmla="*/ 15 h 156"/>
                <a:gd name="T6" fmla="*/ 31 w 141"/>
                <a:gd name="T7" fmla="*/ 10 h 156"/>
                <a:gd name="T8" fmla="*/ 31 w 141"/>
                <a:gd name="T9" fmla="*/ 6 h 156"/>
                <a:gd name="T10" fmla="*/ 27 w 141"/>
                <a:gd name="T11" fmla="*/ 1 h 156"/>
                <a:gd name="T12" fmla="*/ 12 w 141"/>
                <a:gd name="T13" fmla="*/ 0 h 156"/>
                <a:gd name="T14" fmla="*/ 0 w 141"/>
                <a:gd name="T15" fmla="*/ 0 h 156"/>
                <a:gd name="T16" fmla="*/ 14 w 141"/>
                <a:gd name="T17" fmla="*/ 119 h 156"/>
                <a:gd name="T18" fmla="*/ 27 w 141"/>
                <a:gd name="T19" fmla="*/ 131 h 156"/>
                <a:gd name="T20" fmla="*/ 41 w 141"/>
                <a:gd name="T21" fmla="*/ 140 h 156"/>
                <a:gd name="T22" fmla="*/ 61 w 141"/>
                <a:gd name="T23" fmla="*/ 150 h 156"/>
                <a:gd name="T24" fmla="*/ 86 w 141"/>
                <a:gd name="T25" fmla="*/ 152 h 156"/>
                <a:gd name="T26" fmla="*/ 117 w 141"/>
                <a:gd name="T27" fmla="*/ 155 h 156"/>
                <a:gd name="T28" fmla="*/ 133 w 141"/>
                <a:gd name="T29" fmla="*/ 151 h 156"/>
                <a:gd name="T30" fmla="*/ 140 w 141"/>
                <a:gd name="T31" fmla="*/ 142 h 156"/>
                <a:gd name="T32" fmla="*/ 137 w 141"/>
                <a:gd name="T33" fmla="*/ 131 h 156"/>
                <a:gd name="T34" fmla="*/ 125 w 141"/>
                <a:gd name="T35" fmla="*/ 98 h 156"/>
                <a:gd name="T36" fmla="*/ 114 w 141"/>
                <a:gd name="T37" fmla="*/ 65 h 156"/>
                <a:gd name="T38" fmla="*/ 109 w 141"/>
                <a:gd name="T39" fmla="*/ 41 h 156"/>
                <a:gd name="T40" fmla="*/ 109 w 141"/>
                <a:gd name="T41" fmla="*/ 33 h 156"/>
                <a:gd name="T42" fmla="*/ 100 w 141"/>
                <a:gd name="T43" fmla="*/ 24 h 156"/>
                <a:gd name="T44" fmla="*/ 92 w 141"/>
                <a:gd name="T45" fmla="*/ 21 h 156"/>
                <a:gd name="T46" fmla="*/ 76 w 141"/>
                <a:gd name="T47" fmla="*/ 21 h 15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1"/>
                <a:gd name="T73" fmla="*/ 0 h 156"/>
                <a:gd name="T74" fmla="*/ 141 w 141"/>
                <a:gd name="T75" fmla="*/ 156 h 15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1" h="156">
                  <a:moveTo>
                    <a:pt x="76" y="21"/>
                  </a:moveTo>
                  <a:lnTo>
                    <a:pt x="51" y="21"/>
                  </a:lnTo>
                  <a:lnTo>
                    <a:pt x="35" y="15"/>
                  </a:lnTo>
                  <a:lnTo>
                    <a:pt x="31" y="10"/>
                  </a:lnTo>
                  <a:lnTo>
                    <a:pt x="31" y="6"/>
                  </a:lnTo>
                  <a:lnTo>
                    <a:pt x="27" y="1"/>
                  </a:lnTo>
                  <a:lnTo>
                    <a:pt x="12" y="0"/>
                  </a:lnTo>
                  <a:lnTo>
                    <a:pt x="0" y="0"/>
                  </a:lnTo>
                  <a:lnTo>
                    <a:pt x="14" y="119"/>
                  </a:lnTo>
                  <a:lnTo>
                    <a:pt x="27" y="131"/>
                  </a:lnTo>
                  <a:lnTo>
                    <a:pt x="41" y="140"/>
                  </a:lnTo>
                  <a:lnTo>
                    <a:pt x="61" y="150"/>
                  </a:lnTo>
                  <a:lnTo>
                    <a:pt x="86" y="152"/>
                  </a:lnTo>
                  <a:lnTo>
                    <a:pt x="117" y="155"/>
                  </a:lnTo>
                  <a:lnTo>
                    <a:pt x="133" y="151"/>
                  </a:lnTo>
                  <a:lnTo>
                    <a:pt x="140" y="142"/>
                  </a:lnTo>
                  <a:lnTo>
                    <a:pt x="137" y="131"/>
                  </a:lnTo>
                  <a:lnTo>
                    <a:pt x="125" y="98"/>
                  </a:lnTo>
                  <a:lnTo>
                    <a:pt x="114" y="65"/>
                  </a:lnTo>
                  <a:lnTo>
                    <a:pt x="109" y="41"/>
                  </a:lnTo>
                  <a:lnTo>
                    <a:pt x="109" y="33"/>
                  </a:lnTo>
                  <a:lnTo>
                    <a:pt x="100" y="24"/>
                  </a:lnTo>
                  <a:lnTo>
                    <a:pt x="92" y="21"/>
                  </a:lnTo>
                  <a:lnTo>
                    <a:pt x="76" y="21"/>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8719" name="Freeform 418"/>
            <p:cNvSpPr>
              <a:spLocks/>
            </p:cNvSpPr>
            <p:nvPr/>
          </p:nvSpPr>
          <p:spPr bwMode="auto">
            <a:xfrm>
              <a:off x="387" y="3146"/>
              <a:ext cx="112" cy="135"/>
            </a:xfrm>
            <a:custGeom>
              <a:avLst/>
              <a:gdLst>
                <a:gd name="T0" fmla="*/ 70 w 112"/>
                <a:gd name="T1" fmla="*/ 24 h 135"/>
                <a:gd name="T2" fmla="*/ 50 w 112"/>
                <a:gd name="T3" fmla="*/ 23 h 135"/>
                <a:gd name="T4" fmla="*/ 29 w 112"/>
                <a:gd name="T5" fmla="*/ 21 h 135"/>
                <a:gd name="T6" fmla="*/ 16 w 112"/>
                <a:gd name="T7" fmla="*/ 15 h 135"/>
                <a:gd name="T8" fmla="*/ 8 w 112"/>
                <a:gd name="T9" fmla="*/ 11 h 135"/>
                <a:gd name="T10" fmla="*/ 0 w 112"/>
                <a:gd name="T11" fmla="*/ 0 h 135"/>
                <a:gd name="T12" fmla="*/ 12 w 112"/>
                <a:gd name="T13" fmla="*/ 101 h 135"/>
                <a:gd name="T14" fmla="*/ 21 w 112"/>
                <a:gd name="T15" fmla="*/ 111 h 135"/>
                <a:gd name="T16" fmla="*/ 32 w 112"/>
                <a:gd name="T17" fmla="*/ 120 h 135"/>
                <a:gd name="T18" fmla="*/ 45 w 112"/>
                <a:gd name="T19" fmla="*/ 125 h 135"/>
                <a:gd name="T20" fmla="*/ 57 w 112"/>
                <a:gd name="T21" fmla="*/ 129 h 135"/>
                <a:gd name="T22" fmla="*/ 70 w 112"/>
                <a:gd name="T23" fmla="*/ 131 h 135"/>
                <a:gd name="T24" fmla="*/ 84 w 112"/>
                <a:gd name="T25" fmla="*/ 134 h 135"/>
                <a:gd name="T26" fmla="*/ 100 w 112"/>
                <a:gd name="T27" fmla="*/ 134 h 135"/>
                <a:gd name="T28" fmla="*/ 106 w 112"/>
                <a:gd name="T29" fmla="*/ 131 h 135"/>
                <a:gd name="T30" fmla="*/ 111 w 112"/>
                <a:gd name="T31" fmla="*/ 125 h 135"/>
                <a:gd name="T32" fmla="*/ 108 w 112"/>
                <a:gd name="T33" fmla="*/ 119 h 135"/>
                <a:gd name="T34" fmla="*/ 99 w 112"/>
                <a:gd name="T35" fmla="*/ 99 h 135"/>
                <a:gd name="T36" fmla="*/ 81 w 112"/>
                <a:gd name="T37" fmla="*/ 39 h 135"/>
                <a:gd name="T38" fmla="*/ 80 w 112"/>
                <a:gd name="T39" fmla="*/ 30 h 135"/>
                <a:gd name="T40" fmla="*/ 70 w 112"/>
                <a:gd name="T41" fmla="*/ 24 h 13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135"/>
                <a:gd name="T65" fmla="*/ 112 w 112"/>
                <a:gd name="T66" fmla="*/ 135 h 13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135">
                  <a:moveTo>
                    <a:pt x="70" y="24"/>
                  </a:moveTo>
                  <a:lnTo>
                    <a:pt x="50" y="23"/>
                  </a:lnTo>
                  <a:lnTo>
                    <a:pt x="29" y="21"/>
                  </a:lnTo>
                  <a:lnTo>
                    <a:pt x="16" y="15"/>
                  </a:lnTo>
                  <a:lnTo>
                    <a:pt x="8" y="11"/>
                  </a:lnTo>
                  <a:lnTo>
                    <a:pt x="0" y="0"/>
                  </a:lnTo>
                  <a:lnTo>
                    <a:pt x="12" y="101"/>
                  </a:lnTo>
                  <a:lnTo>
                    <a:pt x="21" y="111"/>
                  </a:lnTo>
                  <a:lnTo>
                    <a:pt x="32" y="120"/>
                  </a:lnTo>
                  <a:lnTo>
                    <a:pt x="45" y="125"/>
                  </a:lnTo>
                  <a:lnTo>
                    <a:pt x="57" y="129"/>
                  </a:lnTo>
                  <a:lnTo>
                    <a:pt x="70" y="131"/>
                  </a:lnTo>
                  <a:lnTo>
                    <a:pt x="84" y="134"/>
                  </a:lnTo>
                  <a:lnTo>
                    <a:pt x="100" y="134"/>
                  </a:lnTo>
                  <a:lnTo>
                    <a:pt x="106" y="131"/>
                  </a:lnTo>
                  <a:lnTo>
                    <a:pt x="111" y="125"/>
                  </a:lnTo>
                  <a:lnTo>
                    <a:pt x="108" y="119"/>
                  </a:lnTo>
                  <a:lnTo>
                    <a:pt x="99" y="99"/>
                  </a:lnTo>
                  <a:lnTo>
                    <a:pt x="81" y="39"/>
                  </a:lnTo>
                  <a:lnTo>
                    <a:pt x="80" y="30"/>
                  </a:lnTo>
                  <a:lnTo>
                    <a:pt x="70" y="24"/>
                  </a:lnTo>
                </a:path>
              </a:pathLst>
            </a:custGeom>
            <a:solidFill>
              <a:srgbClr val="606060"/>
            </a:solidFill>
            <a:ln w="9525" cap="rnd">
              <a:noFill/>
              <a:round/>
              <a:headEnd type="none" w="sm" len="sm"/>
              <a:tailEnd type="none" w="sm" len="sm"/>
            </a:ln>
          </p:spPr>
          <p:txBody>
            <a:bodyPr/>
            <a:lstStyle/>
            <a:p>
              <a:endParaRPr lang="es-ES"/>
            </a:p>
          </p:txBody>
        </p:sp>
        <p:sp>
          <p:nvSpPr>
            <p:cNvPr id="108720" name="Freeform 419"/>
            <p:cNvSpPr>
              <a:spLocks/>
            </p:cNvSpPr>
            <p:nvPr/>
          </p:nvSpPr>
          <p:spPr bwMode="auto">
            <a:xfrm>
              <a:off x="666" y="3408"/>
              <a:ext cx="49" cy="104"/>
            </a:xfrm>
            <a:custGeom>
              <a:avLst/>
              <a:gdLst>
                <a:gd name="T0" fmla="*/ 45 w 49"/>
                <a:gd name="T1" fmla="*/ 0 h 104"/>
                <a:gd name="T2" fmla="*/ 40 w 49"/>
                <a:gd name="T3" fmla="*/ 19 h 104"/>
                <a:gd name="T4" fmla="*/ 35 w 49"/>
                <a:gd name="T5" fmla="*/ 34 h 104"/>
                <a:gd name="T6" fmla="*/ 28 w 49"/>
                <a:gd name="T7" fmla="*/ 51 h 104"/>
                <a:gd name="T8" fmla="*/ 25 w 49"/>
                <a:gd name="T9" fmla="*/ 60 h 104"/>
                <a:gd name="T10" fmla="*/ 24 w 49"/>
                <a:gd name="T11" fmla="*/ 68 h 104"/>
                <a:gd name="T12" fmla="*/ 24 w 49"/>
                <a:gd name="T13" fmla="*/ 74 h 104"/>
                <a:gd name="T14" fmla="*/ 32 w 49"/>
                <a:gd name="T15" fmla="*/ 82 h 104"/>
                <a:gd name="T16" fmla="*/ 48 w 49"/>
                <a:gd name="T17" fmla="*/ 93 h 104"/>
                <a:gd name="T18" fmla="*/ 35 w 49"/>
                <a:gd name="T19" fmla="*/ 103 h 104"/>
                <a:gd name="T20" fmla="*/ 19 w 49"/>
                <a:gd name="T21" fmla="*/ 94 h 104"/>
                <a:gd name="T22" fmla="*/ 6 w 49"/>
                <a:gd name="T23" fmla="*/ 88 h 104"/>
                <a:gd name="T24" fmla="*/ 0 w 49"/>
                <a:gd name="T25" fmla="*/ 83 h 104"/>
                <a:gd name="T26" fmla="*/ 0 w 49"/>
                <a:gd name="T27" fmla="*/ 74 h 104"/>
                <a:gd name="T28" fmla="*/ 3 w 49"/>
                <a:gd name="T29" fmla="*/ 69 h 104"/>
                <a:gd name="T30" fmla="*/ 6 w 49"/>
                <a:gd name="T31" fmla="*/ 60 h 104"/>
                <a:gd name="T32" fmla="*/ 8 w 49"/>
                <a:gd name="T33" fmla="*/ 49 h 104"/>
                <a:gd name="T34" fmla="*/ 8 w 49"/>
                <a:gd name="T35" fmla="*/ 37 h 104"/>
                <a:gd name="T36" fmla="*/ 6 w 49"/>
                <a:gd name="T37" fmla="*/ 26 h 104"/>
                <a:gd name="T38" fmla="*/ 6 w 49"/>
                <a:gd name="T39" fmla="*/ 17 h 104"/>
                <a:gd name="T40" fmla="*/ 6 w 49"/>
                <a:gd name="T41" fmla="*/ 1 h 104"/>
                <a:gd name="T42" fmla="*/ 45 w 49"/>
                <a:gd name="T43" fmla="*/ 0 h 1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104"/>
                <a:gd name="T68" fmla="*/ 49 w 49"/>
                <a:gd name="T69" fmla="*/ 104 h 1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104">
                  <a:moveTo>
                    <a:pt x="45" y="0"/>
                  </a:moveTo>
                  <a:lnTo>
                    <a:pt x="40" y="19"/>
                  </a:lnTo>
                  <a:lnTo>
                    <a:pt x="35" y="34"/>
                  </a:lnTo>
                  <a:lnTo>
                    <a:pt x="28" y="51"/>
                  </a:lnTo>
                  <a:lnTo>
                    <a:pt x="25" y="60"/>
                  </a:lnTo>
                  <a:lnTo>
                    <a:pt x="24" y="68"/>
                  </a:lnTo>
                  <a:lnTo>
                    <a:pt x="24" y="74"/>
                  </a:lnTo>
                  <a:lnTo>
                    <a:pt x="32" y="82"/>
                  </a:lnTo>
                  <a:lnTo>
                    <a:pt x="48" y="93"/>
                  </a:lnTo>
                  <a:lnTo>
                    <a:pt x="35" y="103"/>
                  </a:lnTo>
                  <a:lnTo>
                    <a:pt x="19" y="94"/>
                  </a:lnTo>
                  <a:lnTo>
                    <a:pt x="6" y="88"/>
                  </a:lnTo>
                  <a:lnTo>
                    <a:pt x="0" y="83"/>
                  </a:lnTo>
                  <a:lnTo>
                    <a:pt x="0" y="74"/>
                  </a:lnTo>
                  <a:lnTo>
                    <a:pt x="3" y="69"/>
                  </a:lnTo>
                  <a:lnTo>
                    <a:pt x="6" y="60"/>
                  </a:lnTo>
                  <a:lnTo>
                    <a:pt x="8" y="49"/>
                  </a:lnTo>
                  <a:lnTo>
                    <a:pt x="8" y="37"/>
                  </a:lnTo>
                  <a:lnTo>
                    <a:pt x="6" y="26"/>
                  </a:lnTo>
                  <a:lnTo>
                    <a:pt x="6" y="17"/>
                  </a:lnTo>
                  <a:lnTo>
                    <a:pt x="6" y="1"/>
                  </a:lnTo>
                  <a:lnTo>
                    <a:pt x="45"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8721" name="Freeform 420"/>
            <p:cNvSpPr>
              <a:spLocks/>
            </p:cNvSpPr>
            <p:nvPr/>
          </p:nvSpPr>
          <p:spPr bwMode="auto">
            <a:xfrm>
              <a:off x="662" y="3480"/>
              <a:ext cx="73" cy="39"/>
            </a:xfrm>
            <a:custGeom>
              <a:avLst/>
              <a:gdLst>
                <a:gd name="T0" fmla="*/ 50 w 73"/>
                <a:gd name="T1" fmla="*/ 20 h 39"/>
                <a:gd name="T2" fmla="*/ 42 w 73"/>
                <a:gd name="T3" fmla="*/ 24 h 39"/>
                <a:gd name="T4" fmla="*/ 32 w 73"/>
                <a:gd name="T5" fmla="*/ 21 h 39"/>
                <a:gd name="T6" fmla="*/ 19 w 73"/>
                <a:gd name="T7" fmla="*/ 17 h 39"/>
                <a:gd name="T8" fmla="*/ 10 w 73"/>
                <a:gd name="T9" fmla="*/ 9 h 39"/>
                <a:gd name="T10" fmla="*/ 5 w 73"/>
                <a:gd name="T11" fmla="*/ 0 h 39"/>
                <a:gd name="T12" fmla="*/ 1 w 73"/>
                <a:gd name="T13" fmla="*/ 1 h 39"/>
                <a:gd name="T14" fmla="*/ 0 w 73"/>
                <a:gd name="T15" fmla="*/ 10 h 39"/>
                <a:gd name="T16" fmla="*/ 0 w 73"/>
                <a:gd name="T17" fmla="*/ 15 h 39"/>
                <a:gd name="T18" fmla="*/ 10 w 73"/>
                <a:gd name="T19" fmla="*/ 19 h 39"/>
                <a:gd name="T20" fmla="*/ 22 w 73"/>
                <a:gd name="T21" fmla="*/ 24 h 39"/>
                <a:gd name="T22" fmla="*/ 36 w 73"/>
                <a:gd name="T23" fmla="*/ 34 h 39"/>
                <a:gd name="T24" fmla="*/ 50 w 73"/>
                <a:gd name="T25" fmla="*/ 38 h 39"/>
                <a:gd name="T26" fmla="*/ 60 w 73"/>
                <a:gd name="T27" fmla="*/ 36 h 39"/>
                <a:gd name="T28" fmla="*/ 64 w 73"/>
                <a:gd name="T29" fmla="*/ 35 h 39"/>
                <a:gd name="T30" fmla="*/ 72 w 73"/>
                <a:gd name="T31" fmla="*/ 31 h 39"/>
                <a:gd name="T32" fmla="*/ 69 w 73"/>
                <a:gd name="T33" fmla="*/ 28 h 39"/>
                <a:gd name="T34" fmla="*/ 67 w 73"/>
                <a:gd name="T35" fmla="*/ 27 h 39"/>
                <a:gd name="T36" fmla="*/ 50 w 73"/>
                <a:gd name="T37" fmla="*/ 20 h 3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39"/>
                <a:gd name="T59" fmla="*/ 73 w 73"/>
                <a:gd name="T60" fmla="*/ 39 h 3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39">
                  <a:moveTo>
                    <a:pt x="50" y="20"/>
                  </a:moveTo>
                  <a:lnTo>
                    <a:pt x="42" y="24"/>
                  </a:lnTo>
                  <a:lnTo>
                    <a:pt x="32" y="21"/>
                  </a:lnTo>
                  <a:lnTo>
                    <a:pt x="19" y="17"/>
                  </a:lnTo>
                  <a:lnTo>
                    <a:pt x="10" y="9"/>
                  </a:lnTo>
                  <a:lnTo>
                    <a:pt x="5" y="0"/>
                  </a:lnTo>
                  <a:lnTo>
                    <a:pt x="1" y="1"/>
                  </a:lnTo>
                  <a:lnTo>
                    <a:pt x="0" y="10"/>
                  </a:lnTo>
                  <a:lnTo>
                    <a:pt x="0" y="15"/>
                  </a:lnTo>
                  <a:lnTo>
                    <a:pt x="10" y="19"/>
                  </a:lnTo>
                  <a:lnTo>
                    <a:pt x="22" y="24"/>
                  </a:lnTo>
                  <a:lnTo>
                    <a:pt x="36" y="34"/>
                  </a:lnTo>
                  <a:lnTo>
                    <a:pt x="50" y="38"/>
                  </a:lnTo>
                  <a:lnTo>
                    <a:pt x="60" y="36"/>
                  </a:lnTo>
                  <a:lnTo>
                    <a:pt x="64" y="35"/>
                  </a:lnTo>
                  <a:lnTo>
                    <a:pt x="72" y="31"/>
                  </a:lnTo>
                  <a:lnTo>
                    <a:pt x="69" y="28"/>
                  </a:lnTo>
                  <a:lnTo>
                    <a:pt x="67" y="27"/>
                  </a:lnTo>
                  <a:lnTo>
                    <a:pt x="50"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8722" name="Freeform 421"/>
            <p:cNvSpPr>
              <a:spLocks/>
            </p:cNvSpPr>
            <p:nvPr/>
          </p:nvSpPr>
          <p:spPr bwMode="auto">
            <a:xfrm>
              <a:off x="665" y="3496"/>
              <a:ext cx="27" cy="26"/>
            </a:xfrm>
            <a:custGeom>
              <a:avLst/>
              <a:gdLst>
                <a:gd name="T0" fmla="*/ 26 w 27"/>
                <a:gd name="T1" fmla="*/ 6 h 26"/>
                <a:gd name="T2" fmla="*/ 22 w 27"/>
                <a:gd name="T3" fmla="*/ 25 h 26"/>
                <a:gd name="T4" fmla="*/ 7 w 27"/>
                <a:gd name="T5" fmla="*/ 25 h 26"/>
                <a:gd name="T6" fmla="*/ 0 w 27"/>
                <a:gd name="T7" fmla="*/ 0 h 26"/>
                <a:gd name="T8" fmla="*/ 26 w 27"/>
                <a:gd name="T9" fmla="*/ 6 h 26"/>
                <a:gd name="T10" fmla="*/ 0 60000 65536"/>
                <a:gd name="T11" fmla="*/ 0 60000 65536"/>
                <a:gd name="T12" fmla="*/ 0 60000 65536"/>
                <a:gd name="T13" fmla="*/ 0 60000 65536"/>
                <a:gd name="T14" fmla="*/ 0 60000 65536"/>
                <a:gd name="T15" fmla="*/ 0 w 27"/>
                <a:gd name="T16" fmla="*/ 0 h 26"/>
                <a:gd name="T17" fmla="*/ 27 w 27"/>
                <a:gd name="T18" fmla="*/ 26 h 26"/>
              </a:gdLst>
              <a:ahLst/>
              <a:cxnLst>
                <a:cxn ang="T10">
                  <a:pos x="T0" y="T1"/>
                </a:cxn>
                <a:cxn ang="T11">
                  <a:pos x="T2" y="T3"/>
                </a:cxn>
                <a:cxn ang="T12">
                  <a:pos x="T4" y="T5"/>
                </a:cxn>
                <a:cxn ang="T13">
                  <a:pos x="T6" y="T7"/>
                </a:cxn>
                <a:cxn ang="T14">
                  <a:pos x="T8" y="T9"/>
                </a:cxn>
              </a:cxnLst>
              <a:rect l="T15" t="T16" r="T17" b="T18"/>
              <a:pathLst>
                <a:path w="27" h="26">
                  <a:moveTo>
                    <a:pt x="26" y="6"/>
                  </a:moveTo>
                  <a:lnTo>
                    <a:pt x="22" y="25"/>
                  </a:lnTo>
                  <a:lnTo>
                    <a:pt x="7" y="25"/>
                  </a:lnTo>
                  <a:lnTo>
                    <a:pt x="0" y="0"/>
                  </a:lnTo>
                  <a:lnTo>
                    <a:pt x="26"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8723" name="Freeform 422"/>
            <p:cNvSpPr>
              <a:spLocks/>
            </p:cNvSpPr>
            <p:nvPr/>
          </p:nvSpPr>
          <p:spPr bwMode="auto">
            <a:xfrm>
              <a:off x="672" y="3419"/>
              <a:ext cx="46" cy="100"/>
            </a:xfrm>
            <a:custGeom>
              <a:avLst/>
              <a:gdLst>
                <a:gd name="T0" fmla="*/ 42 w 46"/>
                <a:gd name="T1" fmla="*/ 0 h 100"/>
                <a:gd name="T2" fmla="*/ 38 w 46"/>
                <a:gd name="T3" fmla="*/ 17 h 100"/>
                <a:gd name="T4" fmla="*/ 32 w 46"/>
                <a:gd name="T5" fmla="*/ 33 h 100"/>
                <a:gd name="T6" fmla="*/ 27 w 46"/>
                <a:gd name="T7" fmla="*/ 48 h 100"/>
                <a:gd name="T8" fmla="*/ 24 w 46"/>
                <a:gd name="T9" fmla="*/ 57 h 100"/>
                <a:gd name="T10" fmla="*/ 23 w 46"/>
                <a:gd name="T11" fmla="*/ 65 h 100"/>
                <a:gd name="T12" fmla="*/ 23 w 46"/>
                <a:gd name="T13" fmla="*/ 70 h 100"/>
                <a:gd name="T14" fmla="*/ 31 w 46"/>
                <a:gd name="T15" fmla="*/ 79 h 100"/>
                <a:gd name="T16" fmla="*/ 45 w 46"/>
                <a:gd name="T17" fmla="*/ 89 h 100"/>
                <a:gd name="T18" fmla="*/ 32 w 46"/>
                <a:gd name="T19" fmla="*/ 99 h 100"/>
                <a:gd name="T20" fmla="*/ 18 w 46"/>
                <a:gd name="T21" fmla="*/ 90 h 100"/>
                <a:gd name="T22" fmla="*/ 5 w 46"/>
                <a:gd name="T23" fmla="*/ 84 h 100"/>
                <a:gd name="T24" fmla="*/ 0 w 46"/>
                <a:gd name="T25" fmla="*/ 79 h 100"/>
                <a:gd name="T26" fmla="*/ 0 w 46"/>
                <a:gd name="T27" fmla="*/ 72 h 100"/>
                <a:gd name="T28" fmla="*/ 2 w 46"/>
                <a:gd name="T29" fmla="*/ 66 h 100"/>
                <a:gd name="T30" fmla="*/ 5 w 46"/>
                <a:gd name="T31" fmla="*/ 57 h 100"/>
                <a:gd name="T32" fmla="*/ 7 w 46"/>
                <a:gd name="T33" fmla="*/ 47 h 100"/>
                <a:gd name="T34" fmla="*/ 9 w 46"/>
                <a:gd name="T35" fmla="*/ 34 h 100"/>
                <a:gd name="T36" fmla="*/ 5 w 46"/>
                <a:gd name="T37" fmla="*/ 24 h 100"/>
                <a:gd name="T38" fmla="*/ 5 w 46"/>
                <a:gd name="T39" fmla="*/ 16 h 100"/>
                <a:gd name="T40" fmla="*/ 5 w 46"/>
                <a:gd name="T41" fmla="*/ 0 h 100"/>
                <a:gd name="T42" fmla="*/ 42 w 46"/>
                <a:gd name="T43" fmla="*/ 0 h 10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6"/>
                <a:gd name="T67" fmla="*/ 0 h 100"/>
                <a:gd name="T68" fmla="*/ 46 w 46"/>
                <a:gd name="T69" fmla="*/ 100 h 10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6" h="100">
                  <a:moveTo>
                    <a:pt x="42" y="0"/>
                  </a:moveTo>
                  <a:lnTo>
                    <a:pt x="38" y="17"/>
                  </a:lnTo>
                  <a:lnTo>
                    <a:pt x="32" y="33"/>
                  </a:lnTo>
                  <a:lnTo>
                    <a:pt x="27" y="48"/>
                  </a:lnTo>
                  <a:lnTo>
                    <a:pt x="24" y="57"/>
                  </a:lnTo>
                  <a:lnTo>
                    <a:pt x="23" y="65"/>
                  </a:lnTo>
                  <a:lnTo>
                    <a:pt x="23" y="70"/>
                  </a:lnTo>
                  <a:lnTo>
                    <a:pt x="31" y="79"/>
                  </a:lnTo>
                  <a:lnTo>
                    <a:pt x="45" y="89"/>
                  </a:lnTo>
                  <a:lnTo>
                    <a:pt x="32" y="99"/>
                  </a:lnTo>
                  <a:lnTo>
                    <a:pt x="18" y="90"/>
                  </a:lnTo>
                  <a:lnTo>
                    <a:pt x="5" y="84"/>
                  </a:lnTo>
                  <a:lnTo>
                    <a:pt x="0" y="79"/>
                  </a:lnTo>
                  <a:lnTo>
                    <a:pt x="0" y="72"/>
                  </a:lnTo>
                  <a:lnTo>
                    <a:pt x="2" y="66"/>
                  </a:lnTo>
                  <a:lnTo>
                    <a:pt x="5" y="57"/>
                  </a:lnTo>
                  <a:lnTo>
                    <a:pt x="7" y="47"/>
                  </a:lnTo>
                  <a:lnTo>
                    <a:pt x="9" y="34"/>
                  </a:lnTo>
                  <a:lnTo>
                    <a:pt x="5" y="24"/>
                  </a:lnTo>
                  <a:lnTo>
                    <a:pt x="5" y="16"/>
                  </a:lnTo>
                  <a:lnTo>
                    <a:pt x="5" y="0"/>
                  </a:lnTo>
                  <a:lnTo>
                    <a:pt x="42" y="0"/>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8724" name="Freeform 423"/>
            <p:cNvSpPr>
              <a:spLocks/>
            </p:cNvSpPr>
            <p:nvPr/>
          </p:nvSpPr>
          <p:spPr bwMode="auto">
            <a:xfrm>
              <a:off x="666" y="3488"/>
              <a:ext cx="73" cy="40"/>
            </a:xfrm>
            <a:custGeom>
              <a:avLst/>
              <a:gdLst>
                <a:gd name="T0" fmla="*/ 50 w 73"/>
                <a:gd name="T1" fmla="*/ 20 h 40"/>
                <a:gd name="T2" fmla="*/ 42 w 73"/>
                <a:gd name="T3" fmla="*/ 25 h 40"/>
                <a:gd name="T4" fmla="*/ 32 w 73"/>
                <a:gd name="T5" fmla="*/ 23 h 40"/>
                <a:gd name="T6" fmla="*/ 19 w 73"/>
                <a:gd name="T7" fmla="*/ 17 h 40"/>
                <a:gd name="T8" fmla="*/ 10 w 73"/>
                <a:gd name="T9" fmla="*/ 10 h 40"/>
                <a:gd name="T10" fmla="*/ 5 w 73"/>
                <a:gd name="T11" fmla="*/ 0 h 40"/>
                <a:gd name="T12" fmla="*/ 1 w 73"/>
                <a:gd name="T13" fmla="*/ 1 h 40"/>
                <a:gd name="T14" fmla="*/ 0 w 73"/>
                <a:gd name="T15" fmla="*/ 10 h 40"/>
                <a:gd name="T16" fmla="*/ 0 w 73"/>
                <a:gd name="T17" fmla="*/ 16 h 40"/>
                <a:gd name="T18" fmla="*/ 10 w 73"/>
                <a:gd name="T19" fmla="*/ 20 h 40"/>
                <a:gd name="T20" fmla="*/ 22 w 73"/>
                <a:gd name="T21" fmla="*/ 25 h 40"/>
                <a:gd name="T22" fmla="*/ 36 w 73"/>
                <a:gd name="T23" fmla="*/ 35 h 40"/>
                <a:gd name="T24" fmla="*/ 50 w 73"/>
                <a:gd name="T25" fmla="*/ 39 h 40"/>
                <a:gd name="T26" fmla="*/ 60 w 73"/>
                <a:gd name="T27" fmla="*/ 37 h 40"/>
                <a:gd name="T28" fmla="*/ 64 w 73"/>
                <a:gd name="T29" fmla="*/ 36 h 40"/>
                <a:gd name="T30" fmla="*/ 72 w 73"/>
                <a:gd name="T31" fmla="*/ 32 h 40"/>
                <a:gd name="T32" fmla="*/ 69 w 73"/>
                <a:gd name="T33" fmla="*/ 29 h 40"/>
                <a:gd name="T34" fmla="*/ 67 w 73"/>
                <a:gd name="T35" fmla="*/ 27 h 40"/>
                <a:gd name="T36" fmla="*/ 50 w 73"/>
                <a:gd name="T37" fmla="*/ 20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40"/>
                <a:gd name="T59" fmla="*/ 73 w 73"/>
                <a:gd name="T60" fmla="*/ 40 h 4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40">
                  <a:moveTo>
                    <a:pt x="50" y="20"/>
                  </a:moveTo>
                  <a:lnTo>
                    <a:pt x="42" y="25"/>
                  </a:lnTo>
                  <a:lnTo>
                    <a:pt x="32" y="23"/>
                  </a:lnTo>
                  <a:lnTo>
                    <a:pt x="19" y="17"/>
                  </a:lnTo>
                  <a:lnTo>
                    <a:pt x="10" y="10"/>
                  </a:lnTo>
                  <a:lnTo>
                    <a:pt x="5" y="0"/>
                  </a:lnTo>
                  <a:lnTo>
                    <a:pt x="1" y="1"/>
                  </a:lnTo>
                  <a:lnTo>
                    <a:pt x="0" y="10"/>
                  </a:lnTo>
                  <a:lnTo>
                    <a:pt x="0" y="16"/>
                  </a:lnTo>
                  <a:lnTo>
                    <a:pt x="10" y="20"/>
                  </a:lnTo>
                  <a:lnTo>
                    <a:pt x="22" y="25"/>
                  </a:lnTo>
                  <a:lnTo>
                    <a:pt x="36" y="35"/>
                  </a:lnTo>
                  <a:lnTo>
                    <a:pt x="50" y="39"/>
                  </a:lnTo>
                  <a:lnTo>
                    <a:pt x="60" y="37"/>
                  </a:lnTo>
                  <a:lnTo>
                    <a:pt x="64" y="36"/>
                  </a:lnTo>
                  <a:lnTo>
                    <a:pt x="72" y="32"/>
                  </a:lnTo>
                  <a:lnTo>
                    <a:pt x="69" y="29"/>
                  </a:lnTo>
                  <a:lnTo>
                    <a:pt x="67" y="27"/>
                  </a:lnTo>
                  <a:lnTo>
                    <a:pt x="50" y="20"/>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8725" name="Freeform 424"/>
            <p:cNvSpPr>
              <a:spLocks/>
            </p:cNvSpPr>
            <p:nvPr/>
          </p:nvSpPr>
          <p:spPr bwMode="auto">
            <a:xfrm>
              <a:off x="670" y="3504"/>
              <a:ext cx="27" cy="26"/>
            </a:xfrm>
            <a:custGeom>
              <a:avLst/>
              <a:gdLst>
                <a:gd name="T0" fmla="*/ 26 w 27"/>
                <a:gd name="T1" fmla="*/ 6 h 26"/>
                <a:gd name="T2" fmla="*/ 22 w 27"/>
                <a:gd name="T3" fmla="*/ 25 h 26"/>
                <a:gd name="T4" fmla="*/ 9 w 27"/>
                <a:gd name="T5" fmla="*/ 25 h 26"/>
                <a:gd name="T6" fmla="*/ 0 w 27"/>
                <a:gd name="T7" fmla="*/ 0 h 26"/>
                <a:gd name="T8" fmla="*/ 26 w 27"/>
                <a:gd name="T9" fmla="*/ 6 h 26"/>
                <a:gd name="T10" fmla="*/ 0 60000 65536"/>
                <a:gd name="T11" fmla="*/ 0 60000 65536"/>
                <a:gd name="T12" fmla="*/ 0 60000 65536"/>
                <a:gd name="T13" fmla="*/ 0 60000 65536"/>
                <a:gd name="T14" fmla="*/ 0 60000 65536"/>
                <a:gd name="T15" fmla="*/ 0 w 27"/>
                <a:gd name="T16" fmla="*/ 0 h 26"/>
                <a:gd name="T17" fmla="*/ 27 w 27"/>
                <a:gd name="T18" fmla="*/ 26 h 26"/>
              </a:gdLst>
              <a:ahLst/>
              <a:cxnLst>
                <a:cxn ang="T10">
                  <a:pos x="T0" y="T1"/>
                </a:cxn>
                <a:cxn ang="T11">
                  <a:pos x="T2" y="T3"/>
                </a:cxn>
                <a:cxn ang="T12">
                  <a:pos x="T4" y="T5"/>
                </a:cxn>
                <a:cxn ang="T13">
                  <a:pos x="T6" y="T7"/>
                </a:cxn>
                <a:cxn ang="T14">
                  <a:pos x="T8" y="T9"/>
                </a:cxn>
              </a:cxnLst>
              <a:rect l="T15" t="T16" r="T17" b="T18"/>
              <a:pathLst>
                <a:path w="27" h="26">
                  <a:moveTo>
                    <a:pt x="26" y="6"/>
                  </a:moveTo>
                  <a:lnTo>
                    <a:pt x="22" y="25"/>
                  </a:lnTo>
                  <a:lnTo>
                    <a:pt x="9" y="25"/>
                  </a:lnTo>
                  <a:lnTo>
                    <a:pt x="0" y="0"/>
                  </a:lnTo>
                  <a:lnTo>
                    <a:pt x="26" y="6"/>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8726" name="Oval 425"/>
            <p:cNvSpPr>
              <a:spLocks noChangeArrowheads="1"/>
            </p:cNvSpPr>
            <p:nvPr/>
          </p:nvSpPr>
          <p:spPr bwMode="auto">
            <a:xfrm>
              <a:off x="519" y="3470"/>
              <a:ext cx="107" cy="46"/>
            </a:xfrm>
            <a:prstGeom prst="ellipse">
              <a:avLst/>
            </a:prstGeom>
            <a:solidFill>
              <a:srgbClr val="606060"/>
            </a:solidFill>
            <a:ln w="12700">
              <a:solidFill>
                <a:srgbClr val="000000"/>
              </a:solidFill>
              <a:round/>
              <a:headEnd/>
              <a:tailEnd/>
            </a:ln>
          </p:spPr>
          <p:txBody>
            <a:bodyPr wrap="none" anchor="ctr"/>
            <a:lstStyle/>
            <a:p>
              <a:pPr eaLnBrk="0" hangingPunct="0"/>
              <a:endParaRPr lang="es-ES"/>
            </a:p>
          </p:txBody>
        </p:sp>
        <p:sp>
          <p:nvSpPr>
            <p:cNvPr id="108727" name="Rectangle 426"/>
            <p:cNvSpPr>
              <a:spLocks noChangeArrowheads="1"/>
            </p:cNvSpPr>
            <p:nvPr/>
          </p:nvSpPr>
          <p:spPr bwMode="auto">
            <a:xfrm>
              <a:off x="564" y="3405"/>
              <a:ext cx="18" cy="79"/>
            </a:xfrm>
            <a:prstGeom prst="rect">
              <a:avLst/>
            </a:prstGeom>
            <a:solidFill>
              <a:srgbClr val="606060"/>
            </a:solidFill>
            <a:ln w="12700">
              <a:solidFill>
                <a:srgbClr val="000000"/>
              </a:solidFill>
              <a:miter lim="800000"/>
              <a:headEnd/>
              <a:tailEnd/>
            </a:ln>
          </p:spPr>
          <p:txBody>
            <a:bodyPr wrap="none" anchor="ctr"/>
            <a:lstStyle/>
            <a:p>
              <a:pPr eaLnBrk="0" hangingPunct="0"/>
              <a:endParaRPr lang="es-ES"/>
            </a:p>
          </p:txBody>
        </p:sp>
        <p:sp>
          <p:nvSpPr>
            <p:cNvPr id="108728" name="Freeform 427"/>
            <p:cNvSpPr>
              <a:spLocks/>
            </p:cNvSpPr>
            <p:nvPr/>
          </p:nvSpPr>
          <p:spPr bwMode="auto">
            <a:xfrm>
              <a:off x="481" y="3343"/>
              <a:ext cx="190" cy="64"/>
            </a:xfrm>
            <a:custGeom>
              <a:avLst/>
              <a:gdLst>
                <a:gd name="T0" fmla="*/ 189 w 190"/>
                <a:gd name="T1" fmla="*/ 32 h 64"/>
                <a:gd name="T2" fmla="*/ 187 w 190"/>
                <a:gd name="T3" fmla="*/ 52 h 64"/>
                <a:gd name="T4" fmla="*/ 124 w 190"/>
                <a:gd name="T5" fmla="*/ 63 h 64"/>
                <a:gd name="T6" fmla="*/ 54 w 190"/>
                <a:gd name="T7" fmla="*/ 63 h 64"/>
                <a:gd name="T8" fmla="*/ 1 w 190"/>
                <a:gd name="T9" fmla="*/ 45 h 64"/>
                <a:gd name="T10" fmla="*/ 0 w 190"/>
                <a:gd name="T11" fmla="*/ 0 h 64"/>
                <a:gd name="T12" fmla="*/ 104 w 190"/>
                <a:gd name="T13" fmla="*/ 0 h 64"/>
                <a:gd name="T14" fmla="*/ 189 w 190"/>
                <a:gd name="T15" fmla="*/ 32 h 64"/>
                <a:gd name="T16" fmla="*/ 0 60000 65536"/>
                <a:gd name="T17" fmla="*/ 0 60000 65536"/>
                <a:gd name="T18" fmla="*/ 0 60000 65536"/>
                <a:gd name="T19" fmla="*/ 0 60000 65536"/>
                <a:gd name="T20" fmla="*/ 0 60000 65536"/>
                <a:gd name="T21" fmla="*/ 0 60000 65536"/>
                <a:gd name="T22" fmla="*/ 0 60000 65536"/>
                <a:gd name="T23" fmla="*/ 0 60000 65536"/>
                <a:gd name="T24" fmla="*/ 0 w 190"/>
                <a:gd name="T25" fmla="*/ 0 h 64"/>
                <a:gd name="T26" fmla="*/ 190 w 190"/>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0" h="64">
                  <a:moveTo>
                    <a:pt x="189" y="32"/>
                  </a:moveTo>
                  <a:lnTo>
                    <a:pt x="187" y="52"/>
                  </a:lnTo>
                  <a:lnTo>
                    <a:pt x="124" y="63"/>
                  </a:lnTo>
                  <a:lnTo>
                    <a:pt x="54" y="63"/>
                  </a:lnTo>
                  <a:lnTo>
                    <a:pt x="1" y="45"/>
                  </a:lnTo>
                  <a:lnTo>
                    <a:pt x="0" y="0"/>
                  </a:lnTo>
                  <a:lnTo>
                    <a:pt x="104" y="0"/>
                  </a:lnTo>
                  <a:lnTo>
                    <a:pt x="189" y="32"/>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8729" name="Freeform 428"/>
            <p:cNvSpPr>
              <a:spLocks/>
            </p:cNvSpPr>
            <p:nvPr/>
          </p:nvSpPr>
          <p:spPr bwMode="auto">
            <a:xfrm>
              <a:off x="491" y="3368"/>
              <a:ext cx="176" cy="31"/>
            </a:xfrm>
            <a:custGeom>
              <a:avLst/>
              <a:gdLst>
                <a:gd name="T0" fmla="*/ 175 w 176"/>
                <a:gd name="T1" fmla="*/ 9 h 31"/>
                <a:gd name="T2" fmla="*/ 173 w 176"/>
                <a:gd name="T3" fmla="*/ 21 h 31"/>
                <a:gd name="T4" fmla="*/ 118 w 176"/>
                <a:gd name="T5" fmla="*/ 30 h 31"/>
                <a:gd name="T6" fmla="*/ 46 w 176"/>
                <a:gd name="T7" fmla="*/ 30 h 31"/>
                <a:gd name="T8" fmla="*/ 0 w 176"/>
                <a:gd name="T9" fmla="*/ 15 h 31"/>
                <a:gd name="T10" fmla="*/ 0 w 176"/>
                <a:gd name="T11" fmla="*/ 0 h 31"/>
                <a:gd name="T12" fmla="*/ 44 w 176"/>
                <a:gd name="T13" fmla="*/ 15 h 31"/>
                <a:gd name="T14" fmla="*/ 117 w 176"/>
                <a:gd name="T15" fmla="*/ 16 h 31"/>
                <a:gd name="T16" fmla="*/ 175 w 176"/>
                <a:gd name="T17" fmla="*/ 9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6"/>
                <a:gd name="T28" fmla="*/ 0 h 31"/>
                <a:gd name="T29" fmla="*/ 176 w 176"/>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6" h="31">
                  <a:moveTo>
                    <a:pt x="175" y="9"/>
                  </a:moveTo>
                  <a:lnTo>
                    <a:pt x="173" y="21"/>
                  </a:lnTo>
                  <a:lnTo>
                    <a:pt x="118" y="30"/>
                  </a:lnTo>
                  <a:lnTo>
                    <a:pt x="46" y="30"/>
                  </a:lnTo>
                  <a:lnTo>
                    <a:pt x="0" y="15"/>
                  </a:lnTo>
                  <a:lnTo>
                    <a:pt x="0" y="0"/>
                  </a:lnTo>
                  <a:lnTo>
                    <a:pt x="44" y="15"/>
                  </a:lnTo>
                  <a:lnTo>
                    <a:pt x="117" y="16"/>
                  </a:lnTo>
                  <a:lnTo>
                    <a:pt x="175" y="9"/>
                  </a:lnTo>
                </a:path>
              </a:pathLst>
            </a:custGeom>
            <a:solidFill>
              <a:srgbClr val="606060"/>
            </a:solidFill>
            <a:ln w="9525" cap="rnd">
              <a:noFill/>
              <a:round/>
              <a:headEnd type="none" w="sm" len="sm"/>
              <a:tailEnd type="none" w="sm" len="sm"/>
            </a:ln>
          </p:spPr>
          <p:txBody>
            <a:bodyPr/>
            <a:lstStyle/>
            <a:p>
              <a:endParaRPr lang="es-ES"/>
            </a:p>
          </p:txBody>
        </p:sp>
        <p:sp>
          <p:nvSpPr>
            <p:cNvPr id="108730" name="Freeform 429"/>
            <p:cNvSpPr>
              <a:spLocks/>
            </p:cNvSpPr>
            <p:nvPr/>
          </p:nvSpPr>
          <p:spPr bwMode="auto">
            <a:xfrm>
              <a:off x="527" y="3044"/>
              <a:ext cx="82" cy="95"/>
            </a:xfrm>
            <a:custGeom>
              <a:avLst/>
              <a:gdLst>
                <a:gd name="T0" fmla="*/ 54 w 82"/>
                <a:gd name="T1" fmla="*/ 1 h 95"/>
                <a:gd name="T2" fmla="*/ 66 w 82"/>
                <a:gd name="T3" fmla="*/ 6 h 95"/>
                <a:gd name="T4" fmla="*/ 70 w 82"/>
                <a:gd name="T5" fmla="*/ 13 h 95"/>
                <a:gd name="T6" fmla="*/ 73 w 82"/>
                <a:gd name="T7" fmla="*/ 23 h 95"/>
                <a:gd name="T8" fmla="*/ 73 w 82"/>
                <a:gd name="T9" fmla="*/ 29 h 95"/>
                <a:gd name="T10" fmla="*/ 73 w 82"/>
                <a:gd name="T11" fmla="*/ 31 h 95"/>
                <a:gd name="T12" fmla="*/ 71 w 82"/>
                <a:gd name="T13" fmla="*/ 35 h 95"/>
                <a:gd name="T14" fmla="*/ 73 w 82"/>
                <a:gd name="T15" fmla="*/ 40 h 95"/>
                <a:gd name="T16" fmla="*/ 77 w 82"/>
                <a:gd name="T17" fmla="*/ 47 h 95"/>
                <a:gd name="T18" fmla="*/ 78 w 82"/>
                <a:gd name="T19" fmla="*/ 48 h 95"/>
                <a:gd name="T20" fmla="*/ 79 w 82"/>
                <a:gd name="T21" fmla="*/ 51 h 95"/>
                <a:gd name="T22" fmla="*/ 81 w 82"/>
                <a:gd name="T23" fmla="*/ 51 h 95"/>
                <a:gd name="T24" fmla="*/ 81 w 82"/>
                <a:gd name="T25" fmla="*/ 53 h 95"/>
                <a:gd name="T26" fmla="*/ 81 w 82"/>
                <a:gd name="T27" fmla="*/ 55 h 95"/>
                <a:gd name="T28" fmla="*/ 79 w 82"/>
                <a:gd name="T29" fmla="*/ 55 h 95"/>
                <a:gd name="T30" fmla="*/ 76 w 82"/>
                <a:gd name="T31" fmla="*/ 55 h 95"/>
                <a:gd name="T32" fmla="*/ 73 w 82"/>
                <a:gd name="T33" fmla="*/ 55 h 95"/>
                <a:gd name="T34" fmla="*/ 73 w 82"/>
                <a:gd name="T35" fmla="*/ 60 h 95"/>
                <a:gd name="T36" fmla="*/ 73 w 82"/>
                <a:gd name="T37" fmla="*/ 62 h 95"/>
                <a:gd name="T38" fmla="*/ 76 w 82"/>
                <a:gd name="T39" fmla="*/ 63 h 95"/>
                <a:gd name="T40" fmla="*/ 73 w 82"/>
                <a:gd name="T41" fmla="*/ 66 h 95"/>
                <a:gd name="T42" fmla="*/ 73 w 82"/>
                <a:gd name="T43" fmla="*/ 69 h 95"/>
                <a:gd name="T44" fmla="*/ 73 w 82"/>
                <a:gd name="T45" fmla="*/ 70 h 95"/>
                <a:gd name="T46" fmla="*/ 73 w 82"/>
                <a:gd name="T47" fmla="*/ 71 h 95"/>
                <a:gd name="T48" fmla="*/ 71 w 82"/>
                <a:gd name="T49" fmla="*/ 71 h 95"/>
                <a:gd name="T50" fmla="*/ 70 w 82"/>
                <a:gd name="T51" fmla="*/ 74 h 95"/>
                <a:gd name="T52" fmla="*/ 70 w 82"/>
                <a:gd name="T53" fmla="*/ 77 h 95"/>
                <a:gd name="T54" fmla="*/ 70 w 82"/>
                <a:gd name="T55" fmla="*/ 79 h 95"/>
                <a:gd name="T56" fmla="*/ 69 w 82"/>
                <a:gd name="T57" fmla="*/ 80 h 95"/>
                <a:gd name="T58" fmla="*/ 67 w 82"/>
                <a:gd name="T59" fmla="*/ 82 h 95"/>
                <a:gd name="T60" fmla="*/ 65 w 82"/>
                <a:gd name="T61" fmla="*/ 82 h 95"/>
                <a:gd name="T62" fmla="*/ 62 w 82"/>
                <a:gd name="T63" fmla="*/ 82 h 95"/>
                <a:gd name="T64" fmla="*/ 57 w 82"/>
                <a:gd name="T65" fmla="*/ 82 h 95"/>
                <a:gd name="T66" fmla="*/ 51 w 82"/>
                <a:gd name="T67" fmla="*/ 82 h 95"/>
                <a:gd name="T68" fmla="*/ 42 w 82"/>
                <a:gd name="T69" fmla="*/ 94 h 95"/>
                <a:gd name="T70" fmla="*/ 9 w 82"/>
                <a:gd name="T71" fmla="*/ 79 h 95"/>
                <a:gd name="T72" fmla="*/ 12 w 82"/>
                <a:gd name="T73" fmla="*/ 73 h 95"/>
                <a:gd name="T74" fmla="*/ 15 w 82"/>
                <a:gd name="T75" fmla="*/ 70 h 95"/>
                <a:gd name="T76" fmla="*/ 15 w 82"/>
                <a:gd name="T77" fmla="*/ 62 h 95"/>
                <a:gd name="T78" fmla="*/ 0 w 82"/>
                <a:gd name="T79" fmla="*/ 48 h 95"/>
                <a:gd name="T80" fmla="*/ 0 w 82"/>
                <a:gd name="T81" fmla="*/ 17 h 95"/>
                <a:gd name="T82" fmla="*/ 7 w 82"/>
                <a:gd name="T83" fmla="*/ 8 h 95"/>
                <a:gd name="T84" fmla="*/ 18 w 82"/>
                <a:gd name="T85" fmla="*/ 3 h 95"/>
                <a:gd name="T86" fmla="*/ 28 w 82"/>
                <a:gd name="T87" fmla="*/ 0 h 95"/>
                <a:gd name="T88" fmla="*/ 42 w 82"/>
                <a:gd name="T89" fmla="*/ 0 h 95"/>
                <a:gd name="T90" fmla="*/ 54 w 82"/>
                <a:gd name="T91" fmla="*/ 1 h 9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2"/>
                <a:gd name="T139" fmla="*/ 0 h 95"/>
                <a:gd name="T140" fmla="*/ 82 w 82"/>
                <a:gd name="T141" fmla="*/ 95 h 9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2" h="95">
                  <a:moveTo>
                    <a:pt x="54" y="1"/>
                  </a:moveTo>
                  <a:lnTo>
                    <a:pt x="66" y="6"/>
                  </a:lnTo>
                  <a:lnTo>
                    <a:pt x="70" y="13"/>
                  </a:lnTo>
                  <a:lnTo>
                    <a:pt x="73" y="23"/>
                  </a:lnTo>
                  <a:lnTo>
                    <a:pt x="73" y="29"/>
                  </a:lnTo>
                  <a:lnTo>
                    <a:pt x="73" y="31"/>
                  </a:lnTo>
                  <a:lnTo>
                    <a:pt x="71" y="35"/>
                  </a:lnTo>
                  <a:lnTo>
                    <a:pt x="73" y="40"/>
                  </a:lnTo>
                  <a:lnTo>
                    <a:pt x="77" y="47"/>
                  </a:lnTo>
                  <a:lnTo>
                    <a:pt x="78" y="48"/>
                  </a:lnTo>
                  <a:lnTo>
                    <a:pt x="79" y="51"/>
                  </a:lnTo>
                  <a:lnTo>
                    <a:pt x="81" y="51"/>
                  </a:lnTo>
                  <a:lnTo>
                    <a:pt x="81" y="53"/>
                  </a:lnTo>
                  <a:lnTo>
                    <a:pt x="81" y="55"/>
                  </a:lnTo>
                  <a:lnTo>
                    <a:pt x="79" y="55"/>
                  </a:lnTo>
                  <a:lnTo>
                    <a:pt x="76" y="55"/>
                  </a:lnTo>
                  <a:lnTo>
                    <a:pt x="73" y="55"/>
                  </a:lnTo>
                  <a:lnTo>
                    <a:pt x="73" y="60"/>
                  </a:lnTo>
                  <a:lnTo>
                    <a:pt x="73" y="62"/>
                  </a:lnTo>
                  <a:lnTo>
                    <a:pt x="76" y="63"/>
                  </a:lnTo>
                  <a:lnTo>
                    <a:pt x="73" y="66"/>
                  </a:lnTo>
                  <a:lnTo>
                    <a:pt x="73" y="69"/>
                  </a:lnTo>
                  <a:lnTo>
                    <a:pt x="73" y="70"/>
                  </a:lnTo>
                  <a:lnTo>
                    <a:pt x="73" y="71"/>
                  </a:lnTo>
                  <a:lnTo>
                    <a:pt x="71" y="71"/>
                  </a:lnTo>
                  <a:lnTo>
                    <a:pt x="70" y="74"/>
                  </a:lnTo>
                  <a:lnTo>
                    <a:pt x="70" y="77"/>
                  </a:lnTo>
                  <a:lnTo>
                    <a:pt x="70" y="79"/>
                  </a:lnTo>
                  <a:lnTo>
                    <a:pt x="69" y="80"/>
                  </a:lnTo>
                  <a:lnTo>
                    <a:pt x="67" y="82"/>
                  </a:lnTo>
                  <a:lnTo>
                    <a:pt x="65" y="82"/>
                  </a:lnTo>
                  <a:lnTo>
                    <a:pt x="62" y="82"/>
                  </a:lnTo>
                  <a:lnTo>
                    <a:pt x="57" y="82"/>
                  </a:lnTo>
                  <a:lnTo>
                    <a:pt x="51" y="82"/>
                  </a:lnTo>
                  <a:lnTo>
                    <a:pt x="42" y="94"/>
                  </a:lnTo>
                  <a:lnTo>
                    <a:pt x="9" y="79"/>
                  </a:lnTo>
                  <a:lnTo>
                    <a:pt x="12" y="73"/>
                  </a:lnTo>
                  <a:lnTo>
                    <a:pt x="15" y="70"/>
                  </a:lnTo>
                  <a:lnTo>
                    <a:pt x="15" y="62"/>
                  </a:lnTo>
                  <a:lnTo>
                    <a:pt x="0" y="48"/>
                  </a:lnTo>
                  <a:lnTo>
                    <a:pt x="0" y="17"/>
                  </a:lnTo>
                  <a:lnTo>
                    <a:pt x="7" y="8"/>
                  </a:lnTo>
                  <a:lnTo>
                    <a:pt x="18" y="3"/>
                  </a:lnTo>
                  <a:lnTo>
                    <a:pt x="28" y="0"/>
                  </a:lnTo>
                  <a:lnTo>
                    <a:pt x="42" y="0"/>
                  </a:lnTo>
                  <a:lnTo>
                    <a:pt x="54" y="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8731" name="Freeform 430"/>
            <p:cNvSpPr>
              <a:spLocks/>
            </p:cNvSpPr>
            <p:nvPr/>
          </p:nvSpPr>
          <p:spPr bwMode="auto">
            <a:xfrm>
              <a:off x="583" y="3073"/>
              <a:ext cx="27" cy="1"/>
            </a:xfrm>
            <a:custGeom>
              <a:avLst/>
              <a:gdLst>
                <a:gd name="T0" fmla="*/ 26 w 27"/>
                <a:gd name="T1" fmla="*/ 0 h 1"/>
                <a:gd name="T2" fmla="*/ 21 w 27"/>
                <a:gd name="T3" fmla="*/ 0 h 1"/>
                <a:gd name="T4" fmla="*/ 18 w 27"/>
                <a:gd name="T5" fmla="*/ 0 h 1"/>
                <a:gd name="T6" fmla="*/ 12 w 27"/>
                <a:gd name="T7" fmla="*/ 0 h 1"/>
                <a:gd name="T8" fmla="*/ 2 w 27"/>
                <a:gd name="T9" fmla="*/ 0 h 1"/>
                <a:gd name="T10" fmla="*/ 0 w 27"/>
                <a:gd name="T11" fmla="*/ 0 h 1"/>
                <a:gd name="T12" fmla="*/ 6 w 27"/>
                <a:gd name="T13" fmla="*/ 0 h 1"/>
                <a:gd name="T14" fmla="*/ 10 w 27"/>
                <a:gd name="T15" fmla="*/ 0 h 1"/>
                <a:gd name="T16" fmla="*/ 13 w 27"/>
                <a:gd name="T17" fmla="*/ 0 h 1"/>
                <a:gd name="T18" fmla="*/ 18 w 27"/>
                <a:gd name="T19" fmla="*/ 0 h 1"/>
                <a:gd name="T20" fmla="*/ 21 w 27"/>
                <a:gd name="T21" fmla="*/ 0 h 1"/>
                <a:gd name="T22" fmla="*/ 26 w 27"/>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
                <a:gd name="T38" fmla="*/ 27 w 27"/>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
                  <a:moveTo>
                    <a:pt x="26" y="0"/>
                  </a:moveTo>
                  <a:lnTo>
                    <a:pt x="21" y="0"/>
                  </a:lnTo>
                  <a:lnTo>
                    <a:pt x="18" y="0"/>
                  </a:lnTo>
                  <a:lnTo>
                    <a:pt x="12" y="0"/>
                  </a:lnTo>
                  <a:lnTo>
                    <a:pt x="2" y="0"/>
                  </a:lnTo>
                  <a:lnTo>
                    <a:pt x="0" y="0"/>
                  </a:lnTo>
                  <a:lnTo>
                    <a:pt x="6" y="0"/>
                  </a:lnTo>
                  <a:lnTo>
                    <a:pt x="10" y="0"/>
                  </a:lnTo>
                  <a:lnTo>
                    <a:pt x="13" y="0"/>
                  </a:lnTo>
                  <a:lnTo>
                    <a:pt x="18" y="0"/>
                  </a:lnTo>
                  <a:lnTo>
                    <a:pt x="21" y="0"/>
                  </a:lnTo>
                  <a:lnTo>
                    <a:pt x="26" y="0"/>
                  </a:lnTo>
                </a:path>
              </a:pathLst>
            </a:custGeom>
            <a:solidFill>
              <a:srgbClr val="201000"/>
            </a:solidFill>
            <a:ln w="9525" cap="rnd">
              <a:noFill/>
              <a:round/>
              <a:headEnd type="none" w="sm" len="sm"/>
              <a:tailEnd type="none" w="sm" len="sm"/>
            </a:ln>
          </p:spPr>
          <p:txBody>
            <a:bodyPr/>
            <a:lstStyle/>
            <a:p>
              <a:endParaRPr lang="es-ES"/>
            </a:p>
          </p:txBody>
        </p:sp>
        <p:sp>
          <p:nvSpPr>
            <p:cNvPr id="108732" name="Freeform 431"/>
            <p:cNvSpPr>
              <a:spLocks/>
            </p:cNvSpPr>
            <p:nvPr/>
          </p:nvSpPr>
          <p:spPr bwMode="auto">
            <a:xfrm>
              <a:off x="604" y="3095"/>
              <a:ext cx="1" cy="26"/>
            </a:xfrm>
            <a:custGeom>
              <a:avLst/>
              <a:gdLst>
                <a:gd name="T0" fmla="*/ 0 w 1"/>
                <a:gd name="T1" fmla="*/ 0 h 26"/>
                <a:gd name="T2" fmla="*/ 0 w 1"/>
                <a:gd name="T3" fmla="*/ 25 h 26"/>
                <a:gd name="T4" fmla="*/ 0 w 1"/>
                <a:gd name="T5" fmla="*/ 0 h 26"/>
                <a:gd name="T6" fmla="*/ 0 60000 65536"/>
                <a:gd name="T7" fmla="*/ 0 60000 65536"/>
                <a:gd name="T8" fmla="*/ 0 60000 65536"/>
                <a:gd name="T9" fmla="*/ 0 w 1"/>
                <a:gd name="T10" fmla="*/ 0 h 26"/>
                <a:gd name="T11" fmla="*/ 1 w 1"/>
                <a:gd name="T12" fmla="*/ 26 h 26"/>
              </a:gdLst>
              <a:ahLst/>
              <a:cxnLst>
                <a:cxn ang="T6">
                  <a:pos x="T0" y="T1"/>
                </a:cxn>
                <a:cxn ang="T7">
                  <a:pos x="T2" y="T3"/>
                </a:cxn>
                <a:cxn ang="T8">
                  <a:pos x="T4" y="T5"/>
                </a:cxn>
              </a:cxnLst>
              <a:rect l="T9" t="T10" r="T11" b="T12"/>
              <a:pathLst>
                <a:path w="1" h="26">
                  <a:moveTo>
                    <a:pt x="0" y="0"/>
                  </a:moveTo>
                  <a:lnTo>
                    <a:pt x="0" y="25"/>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8733" name="Freeform 432"/>
            <p:cNvSpPr>
              <a:spLocks/>
            </p:cNvSpPr>
            <p:nvPr/>
          </p:nvSpPr>
          <p:spPr bwMode="auto">
            <a:xfrm>
              <a:off x="553" y="3076"/>
              <a:ext cx="28" cy="26"/>
            </a:xfrm>
            <a:custGeom>
              <a:avLst/>
              <a:gdLst>
                <a:gd name="T0" fmla="*/ 27 w 28"/>
                <a:gd name="T1" fmla="*/ 5 h 26"/>
                <a:gd name="T2" fmla="*/ 22 w 28"/>
                <a:gd name="T3" fmla="*/ 0 h 26"/>
                <a:gd name="T4" fmla="*/ 15 w 28"/>
                <a:gd name="T5" fmla="*/ 0 h 26"/>
                <a:gd name="T6" fmla="*/ 5 w 28"/>
                <a:gd name="T7" fmla="*/ 0 h 26"/>
                <a:gd name="T8" fmla="*/ 2 w 28"/>
                <a:gd name="T9" fmla="*/ 2 h 26"/>
                <a:gd name="T10" fmla="*/ 2 w 28"/>
                <a:gd name="T11" fmla="*/ 6 h 26"/>
                <a:gd name="T12" fmla="*/ 2 w 28"/>
                <a:gd name="T13" fmla="*/ 10 h 26"/>
                <a:gd name="T14" fmla="*/ 2 w 28"/>
                <a:gd name="T15" fmla="*/ 11 h 26"/>
                <a:gd name="T16" fmla="*/ 2 w 28"/>
                <a:gd name="T17" fmla="*/ 14 h 26"/>
                <a:gd name="T18" fmla="*/ 2 w 28"/>
                <a:gd name="T19" fmla="*/ 18 h 26"/>
                <a:gd name="T20" fmla="*/ 9 w 28"/>
                <a:gd name="T21" fmla="*/ 22 h 26"/>
                <a:gd name="T22" fmla="*/ 12 w 28"/>
                <a:gd name="T23" fmla="*/ 22 h 26"/>
                <a:gd name="T24" fmla="*/ 18 w 28"/>
                <a:gd name="T25" fmla="*/ 22 h 26"/>
                <a:gd name="T26" fmla="*/ 12 w 28"/>
                <a:gd name="T27" fmla="*/ 25 h 26"/>
                <a:gd name="T28" fmla="*/ 5 w 28"/>
                <a:gd name="T29" fmla="*/ 22 h 26"/>
                <a:gd name="T30" fmla="*/ 2 w 28"/>
                <a:gd name="T31" fmla="*/ 18 h 26"/>
                <a:gd name="T32" fmla="*/ 2 w 28"/>
                <a:gd name="T33" fmla="*/ 13 h 26"/>
                <a:gd name="T34" fmla="*/ 0 w 28"/>
                <a:gd name="T35" fmla="*/ 8 h 26"/>
                <a:gd name="T36" fmla="*/ 0 w 28"/>
                <a:gd name="T37" fmla="*/ 6 h 26"/>
                <a:gd name="T38" fmla="*/ 2 w 28"/>
                <a:gd name="T39" fmla="*/ 1 h 26"/>
                <a:gd name="T40" fmla="*/ 2 w 28"/>
                <a:gd name="T41" fmla="*/ 0 h 26"/>
                <a:gd name="T42" fmla="*/ 12 w 28"/>
                <a:gd name="T43" fmla="*/ 0 h 26"/>
                <a:gd name="T44" fmla="*/ 22 w 28"/>
                <a:gd name="T45" fmla="*/ 0 h 26"/>
                <a:gd name="T46" fmla="*/ 27 w 28"/>
                <a:gd name="T47" fmla="*/ 0 h 26"/>
                <a:gd name="T48" fmla="*/ 27 w 28"/>
                <a:gd name="T49" fmla="*/ 5 h 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
                <a:gd name="T76" fmla="*/ 0 h 26"/>
                <a:gd name="T77" fmla="*/ 28 w 28"/>
                <a:gd name="T78" fmla="*/ 26 h 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 h="26">
                  <a:moveTo>
                    <a:pt x="27" y="5"/>
                  </a:moveTo>
                  <a:lnTo>
                    <a:pt x="22" y="0"/>
                  </a:lnTo>
                  <a:lnTo>
                    <a:pt x="15" y="0"/>
                  </a:lnTo>
                  <a:lnTo>
                    <a:pt x="5" y="0"/>
                  </a:lnTo>
                  <a:lnTo>
                    <a:pt x="2" y="2"/>
                  </a:lnTo>
                  <a:lnTo>
                    <a:pt x="2" y="6"/>
                  </a:lnTo>
                  <a:lnTo>
                    <a:pt x="2" y="10"/>
                  </a:lnTo>
                  <a:lnTo>
                    <a:pt x="2" y="11"/>
                  </a:lnTo>
                  <a:lnTo>
                    <a:pt x="2" y="14"/>
                  </a:lnTo>
                  <a:lnTo>
                    <a:pt x="2" y="18"/>
                  </a:lnTo>
                  <a:lnTo>
                    <a:pt x="9" y="22"/>
                  </a:lnTo>
                  <a:lnTo>
                    <a:pt x="12" y="22"/>
                  </a:lnTo>
                  <a:lnTo>
                    <a:pt x="18" y="22"/>
                  </a:lnTo>
                  <a:lnTo>
                    <a:pt x="12" y="25"/>
                  </a:lnTo>
                  <a:lnTo>
                    <a:pt x="5" y="22"/>
                  </a:lnTo>
                  <a:lnTo>
                    <a:pt x="2" y="18"/>
                  </a:lnTo>
                  <a:lnTo>
                    <a:pt x="2" y="13"/>
                  </a:lnTo>
                  <a:lnTo>
                    <a:pt x="0" y="8"/>
                  </a:lnTo>
                  <a:lnTo>
                    <a:pt x="0" y="6"/>
                  </a:lnTo>
                  <a:lnTo>
                    <a:pt x="2" y="1"/>
                  </a:lnTo>
                  <a:lnTo>
                    <a:pt x="2" y="0"/>
                  </a:lnTo>
                  <a:lnTo>
                    <a:pt x="12" y="0"/>
                  </a:lnTo>
                  <a:lnTo>
                    <a:pt x="22" y="0"/>
                  </a:lnTo>
                  <a:lnTo>
                    <a:pt x="27" y="0"/>
                  </a:lnTo>
                  <a:lnTo>
                    <a:pt x="27" y="5"/>
                  </a:lnTo>
                </a:path>
              </a:pathLst>
            </a:custGeom>
            <a:solidFill>
              <a:srgbClr val="402000"/>
            </a:solidFill>
            <a:ln w="9525" cap="rnd">
              <a:noFill/>
              <a:round/>
              <a:headEnd type="none" w="sm" len="sm"/>
              <a:tailEnd type="none" w="sm" len="sm"/>
            </a:ln>
          </p:spPr>
          <p:txBody>
            <a:bodyPr/>
            <a:lstStyle/>
            <a:p>
              <a:endParaRPr lang="es-ES"/>
            </a:p>
          </p:txBody>
        </p:sp>
        <p:sp>
          <p:nvSpPr>
            <p:cNvPr id="108734" name="Freeform 433"/>
            <p:cNvSpPr>
              <a:spLocks/>
            </p:cNvSpPr>
            <p:nvPr/>
          </p:nvSpPr>
          <p:spPr bwMode="auto">
            <a:xfrm>
              <a:off x="518" y="3037"/>
              <a:ext cx="87" cy="84"/>
            </a:xfrm>
            <a:custGeom>
              <a:avLst/>
              <a:gdLst>
                <a:gd name="T0" fmla="*/ 79 w 87"/>
                <a:gd name="T1" fmla="*/ 31 h 84"/>
                <a:gd name="T2" fmla="*/ 75 w 87"/>
                <a:gd name="T3" fmla="*/ 30 h 84"/>
                <a:gd name="T4" fmla="*/ 59 w 87"/>
                <a:gd name="T5" fmla="*/ 33 h 84"/>
                <a:gd name="T6" fmla="*/ 71 w 87"/>
                <a:gd name="T7" fmla="*/ 26 h 84"/>
                <a:gd name="T8" fmla="*/ 56 w 87"/>
                <a:gd name="T9" fmla="*/ 33 h 84"/>
                <a:gd name="T10" fmla="*/ 52 w 87"/>
                <a:gd name="T11" fmla="*/ 38 h 84"/>
                <a:gd name="T12" fmla="*/ 50 w 87"/>
                <a:gd name="T13" fmla="*/ 38 h 84"/>
                <a:gd name="T14" fmla="*/ 50 w 87"/>
                <a:gd name="T15" fmla="*/ 41 h 84"/>
                <a:gd name="T16" fmla="*/ 45 w 87"/>
                <a:gd name="T17" fmla="*/ 42 h 84"/>
                <a:gd name="T18" fmla="*/ 55 w 87"/>
                <a:gd name="T19" fmla="*/ 45 h 84"/>
                <a:gd name="T20" fmla="*/ 44 w 87"/>
                <a:gd name="T21" fmla="*/ 45 h 84"/>
                <a:gd name="T22" fmla="*/ 44 w 87"/>
                <a:gd name="T23" fmla="*/ 47 h 84"/>
                <a:gd name="T24" fmla="*/ 45 w 87"/>
                <a:gd name="T25" fmla="*/ 50 h 84"/>
                <a:gd name="T26" fmla="*/ 52 w 87"/>
                <a:gd name="T27" fmla="*/ 52 h 84"/>
                <a:gd name="T28" fmla="*/ 35 w 87"/>
                <a:gd name="T29" fmla="*/ 51 h 84"/>
                <a:gd name="T30" fmla="*/ 34 w 87"/>
                <a:gd name="T31" fmla="*/ 53 h 84"/>
                <a:gd name="T32" fmla="*/ 34 w 87"/>
                <a:gd name="T33" fmla="*/ 59 h 84"/>
                <a:gd name="T34" fmla="*/ 43 w 87"/>
                <a:gd name="T35" fmla="*/ 61 h 84"/>
                <a:gd name="T36" fmla="*/ 32 w 87"/>
                <a:gd name="T37" fmla="*/ 61 h 84"/>
                <a:gd name="T38" fmla="*/ 41 w 87"/>
                <a:gd name="T39" fmla="*/ 65 h 84"/>
                <a:gd name="T40" fmla="*/ 39 w 87"/>
                <a:gd name="T41" fmla="*/ 68 h 84"/>
                <a:gd name="T42" fmla="*/ 35 w 87"/>
                <a:gd name="T43" fmla="*/ 71 h 84"/>
                <a:gd name="T44" fmla="*/ 43 w 87"/>
                <a:gd name="T45" fmla="*/ 75 h 84"/>
                <a:gd name="T46" fmla="*/ 30 w 87"/>
                <a:gd name="T47" fmla="*/ 73 h 84"/>
                <a:gd name="T48" fmla="*/ 32 w 87"/>
                <a:gd name="T49" fmla="*/ 76 h 84"/>
                <a:gd name="T50" fmla="*/ 31 w 87"/>
                <a:gd name="T51" fmla="*/ 76 h 84"/>
                <a:gd name="T52" fmla="*/ 28 w 87"/>
                <a:gd name="T53" fmla="*/ 80 h 84"/>
                <a:gd name="T54" fmla="*/ 27 w 87"/>
                <a:gd name="T55" fmla="*/ 80 h 84"/>
                <a:gd name="T56" fmla="*/ 20 w 87"/>
                <a:gd name="T57" fmla="*/ 76 h 84"/>
                <a:gd name="T58" fmla="*/ 11 w 87"/>
                <a:gd name="T59" fmla="*/ 75 h 84"/>
                <a:gd name="T60" fmla="*/ 14 w 87"/>
                <a:gd name="T61" fmla="*/ 71 h 84"/>
                <a:gd name="T62" fmla="*/ 10 w 87"/>
                <a:gd name="T63" fmla="*/ 62 h 84"/>
                <a:gd name="T64" fmla="*/ 0 w 87"/>
                <a:gd name="T65" fmla="*/ 42 h 84"/>
                <a:gd name="T66" fmla="*/ 1 w 87"/>
                <a:gd name="T67" fmla="*/ 21 h 84"/>
                <a:gd name="T68" fmla="*/ 8 w 87"/>
                <a:gd name="T69" fmla="*/ 11 h 84"/>
                <a:gd name="T70" fmla="*/ 20 w 87"/>
                <a:gd name="T71" fmla="*/ 1 h 84"/>
                <a:gd name="T72" fmla="*/ 41 w 87"/>
                <a:gd name="T73" fmla="*/ 0 h 84"/>
                <a:gd name="T74" fmla="*/ 62 w 87"/>
                <a:gd name="T75" fmla="*/ 1 h 84"/>
                <a:gd name="T76" fmla="*/ 78 w 87"/>
                <a:gd name="T77" fmla="*/ 9 h 84"/>
                <a:gd name="T78" fmla="*/ 86 w 87"/>
                <a:gd name="T79" fmla="*/ 22 h 8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7"/>
                <a:gd name="T121" fmla="*/ 0 h 84"/>
                <a:gd name="T122" fmla="*/ 87 w 87"/>
                <a:gd name="T123" fmla="*/ 84 h 8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7" h="84">
                  <a:moveTo>
                    <a:pt x="86" y="22"/>
                  </a:moveTo>
                  <a:lnTo>
                    <a:pt x="79" y="31"/>
                  </a:lnTo>
                  <a:lnTo>
                    <a:pt x="71" y="34"/>
                  </a:lnTo>
                  <a:lnTo>
                    <a:pt x="75" y="30"/>
                  </a:lnTo>
                  <a:lnTo>
                    <a:pt x="67" y="31"/>
                  </a:lnTo>
                  <a:lnTo>
                    <a:pt x="59" y="33"/>
                  </a:lnTo>
                  <a:lnTo>
                    <a:pt x="67" y="30"/>
                  </a:lnTo>
                  <a:lnTo>
                    <a:pt x="71" y="26"/>
                  </a:lnTo>
                  <a:lnTo>
                    <a:pt x="61" y="31"/>
                  </a:lnTo>
                  <a:lnTo>
                    <a:pt x="56" y="33"/>
                  </a:lnTo>
                  <a:lnTo>
                    <a:pt x="49" y="34"/>
                  </a:lnTo>
                  <a:lnTo>
                    <a:pt x="52" y="38"/>
                  </a:lnTo>
                  <a:lnTo>
                    <a:pt x="55" y="38"/>
                  </a:lnTo>
                  <a:lnTo>
                    <a:pt x="50" y="38"/>
                  </a:lnTo>
                  <a:lnTo>
                    <a:pt x="45" y="38"/>
                  </a:lnTo>
                  <a:lnTo>
                    <a:pt x="50" y="41"/>
                  </a:lnTo>
                  <a:lnTo>
                    <a:pt x="55" y="43"/>
                  </a:lnTo>
                  <a:lnTo>
                    <a:pt x="45" y="42"/>
                  </a:lnTo>
                  <a:lnTo>
                    <a:pt x="52" y="44"/>
                  </a:lnTo>
                  <a:lnTo>
                    <a:pt x="55" y="45"/>
                  </a:lnTo>
                  <a:lnTo>
                    <a:pt x="50" y="45"/>
                  </a:lnTo>
                  <a:lnTo>
                    <a:pt x="44" y="45"/>
                  </a:lnTo>
                  <a:lnTo>
                    <a:pt x="52" y="48"/>
                  </a:lnTo>
                  <a:lnTo>
                    <a:pt x="44" y="47"/>
                  </a:lnTo>
                  <a:lnTo>
                    <a:pt x="43" y="46"/>
                  </a:lnTo>
                  <a:lnTo>
                    <a:pt x="45" y="50"/>
                  </a:lnTo>
                  <a:lnTo>
                    <a:pt x="49" y="51"/>
                  </a:lnTo>
                  <a:lnTo>
                    <a:pt x="52" y="52"/>
                  </a:lnTo>
                  <a:lnTo>
                    <a:pt x="43" y="52"/>
                  </a:lnTo>
                  <a:lnTo>
                    <a:pt x="35" y="51"/>
                  </a:lnTo>
                  <a:lnTo>
                    <a:pt x="32" y="50"/>
                  </a:lnTo>
                  <a:lnTo>
                    <a:pt x="34" y="53"/>
                  </a:lnTo>
                  <a:lnTo>
                    <a:pt x="31" y="54"/>
                  </a:lnTo>
                  <a:lnTo>
                    <a:pt x="34" y="59"/>
                  </a:lnTo>
                  <a:lnTo>
                    <a:pt x="38" y="60"/>
                  </a:lnTo>
                  <a:lnTo>
                    <a:pt x="43" y="61"/>
                  </a:lnTo>
                  <a:lnTo>
                    <a:pt x="39" y="61"/>
                  </a:lnTo>
                  <a:lnTo>
                    <a:pt x="32" y="61"/>
                  </a:lnTo>
                  <a:lnTo>
                    <a:pt x="36" y="63"/>
                  </a:lnTo>
                  <a:lnTo>
                    <a:pt x="41" y="65"/>
                  </a:lnTo>
                  <a:lnTo>
                    <a:pt x="46" y="68"/>
                  </a:lnTo>
                  <a:lnTo>
                    <a:pt x="39" y="68"/>
                  </a:lnTo>
                  <a:lnTo>
                    <a:pt x="33" y="68"/>
                  </a:lnTo>
                  <a:lnTo>
                    <a:pt x="35" y="71"/>
                  </a:lnTo>
                  <a:lnTo>
                    <a:pt x="38" y="73"/>
                  </a:lnTo>
                  <a:lnTo>
                    <a:pt x="43" y="75"/>
                  </a:lnTo>
                  <a:lnTo>
                    <a:pt x="36" y="75"/>
                  </a:lnTo>
                  <a:lnTo>
                    <a:pt x="30" y="73"/>
                  </a:lnTo>
                  <a:lnTo>
                    <a:pt x="28" y="71"/>
                  </a:lnTo>
                  <a:lnTo>
                    <a:pt x="32" y="76"/>
                  </a:lnTo>
                  <a:lnTo>
                    <a:pt x="38" y="76"/>
                  </a:lnTo>
                  <a:lnTo>
                    <a:pt x="31" y="76"/>
                  </a:lnTo>
                  <a:lnTo>
                    <a:pt x="27" y="76"/>
                  </a:lnTo>
                  <a:lnTo>
                    <a:pt x="28" y="80"/>
                  </a:lnTo>
                  <a:lnTo>
                    <a:pt x="31" y="83"/>
                  </a:lnTo>
                  <a:lnTo>
                    <a:pt x="27" y="80"/>
                  </a:lnTo>
                  <a:lnTo>
                    <a:pt x="21" y="76"/>
                  </a:lnTo>
                  <a:lnTo>
                    <a:pt x="20" y="76"/>
                  </a:lnTo>
                  <a:lnTo>
                    <a:pt x="16" y="76"/>
                  </a:lnTo>
                  <a:lnTo>
                    <a:pt x="11" y="75"/>
                  </a:lnTo>
                  <a:lnTo>
                    <a:pt x="14" y="75"/>
                  </a:lnTo>
                  <a:lnTo>
                    <a:pt x="14" y="71"/>
                  </a:lnTo>
                  <a:lnTo>
                    <a:pt x="14" y="68"/>
                  </a:lnTo>
                  <a:lnTo>
                    <a:pt x="10" y="62"/>
                  </a:lnTo>
                  <a:lnTo>
                    <a:pt x="3" y="55"/>
                  </a:lnTo>
                  <a:lnTo>
                    <a:pt x="0" y="42"/>
                  </a:lnTo>
                  <a:lnTo>
                    <a:pt x="0" y="30"/>
                  </a:lnTo>
                  <a:lnTo>
                    <a:pt x="1" y="21"/>
                  </a:lnTo>
                  <a:lnTo>
                    <a:pt x="8" y="16"/>
                  </a:lnTo>
                  <a:lnTo>
                    <a:pt x="8" y="11"/>
                  </a:lnTo>
                  <a:lnTo>
                    <a:pt x="12" y="6"/>
                  </a:lnTo>
                  <a:lnTo>
                    <a:pt x="20" y="1"/>
                  </a:lnTo>
                  <a:lnTo>
                    <a:pt x="29" y="0"/>
                  </a:lnTo>
                  <a:lnTo>
                    <a:pt x="41" y="0"/>
                  </a:lnTo>
                  <a:lnTo>
                    <a:pt x="52" y="0"/>
                  </a:lnTo>
                  <a:lnTo>
                    <a:pt x="62" y="1"/>
                  </a:lnTo>
                  <a:lnTo>
                    <a:pt x="71" y="6"/>
                  </a:lnTo>
                  <a:lnTo>
                    <a:pt x="78" y="9"/>
                  </a:lnTo>
                  <a:lnTo>
                    <a:pt x="83" y="12"/>
                  </a:lnTo>
                  <a:lnTo>
                    <a:pt x="86" y="22"/>
                  </a:lnTo>
                </a:path>
              </a:pathLst>
            </a:custGeom>
            <a:solidFill>
              <a:srgbClr val="201000"/>
            </a:solidFill>
            <a:ln w="9525" cap="rnd">
              <a:noFill/>
              <a:round/>
              <a:headEnd type="none" w="sm" len="sm"/>
              <a:tailEnd type="none" w="sm" len="sm"/>
            </a:ln>
          </p:spPr>
          <p:txBody>
            <a:bodyPr/>
            <a:lstStyle/>
            <a:p>
              <a:endParaRPr lang="es-ES"/>
            </a:p>
          </p:txBody>
        </p:sp>
        <p:sp>
          <p:nvSpPr>
            <p:cNvPr id="108735" name="Freeform 434"/>
            <p:cNvSpPr>
              <a:spLocks/>
            </p:cNvSpPr>
            <p:nvPr/>
          </p:nvSpPr>
          <p:spPr bwMode="auto">
            <a:xfrm>
              <a:off x="521" y="3039"/>
              <a:ext cx="84" cy="75"/>
            </a:xfrm>
            <a:custGeom>
              <a:avLst/>
              <a:gdLst>
                <a:gd name="T0" fmla="*/ 42 w 84"/>
                <a:gd name="T1" fmla="*/ 33 h 75"/>
                <a:gd name="T2" fmla="*/ 38 w 84"/>
                <a:gd name="T3" fmla="*/ 34 h 75"/>
                <a:gd name="T4" fmla="*/ 37 w 84"/>
                <a:gd name="T5" fmla="*/ 38 h 75"/>
                <a:gd name="T6" fmla="*/ 35 w 84"/>
                <a:gd name="T7" fmla="*/ 40 h 75"/>
                <a:gd name="T8" fmla="*/ 30 w 84"/>
                <a:gd name="T9" fmla="*/ 43 h 75"/>
                <a:gd name="T10" fmla="*/ 27 w 84"/>
                <a:gd name="T11" fmla="*/ 48 h 75"/>
                <a:gd name="T12" fmla="*/ 26 w 84"/>
                <a:gd name="T13" fmla="*/ 52 h 75"/>
                <a:gd name="T14" fmla="*/ 28 w 84"/>
                <a:gd name="T15" fmla="*/ 55 h 75"/>
                <a:gd name="T16" fmla="*/ 36 w 84"/>
                <a:gd name="T17" fmla="*/ 62 h 75"/>
                <a:gd name="T18" fmla="*/ 30 w 84"/>
                <a:gd name="T19" fmla="*/ 60 h 75"/>
                <a:gd name="T20" fmla="*/ 33 w 84"/>
                <a:gd name="T21" fmla="*/ 67 h 75"/>
                <a:gd name="T22" fmla="*/ 25 w 84"/>
                <a:gd name="T23" fmla="*/ 64 h 75"/>
                <a:gd name="T24" fmla="*/ 27 w 84"/>
                <a:gd name="T25" fmla="*/ 70 h 75"/>
                <a:gd name="T26" fmla="*/ 25 w 84"/>
                <a:gd name="T27" fmla="*/ 74 h 75"/>
                <a:gd name="T28" fmla="*/ 14 w 84"/>
                <a:gd name="T29" fmla="*/ 71 h 75"/>
                <a:gd name="T30" fmla="*/ 14 w 84"/>
                <a:gd name="T31" fmla="*/ 62 h 75"/>
                <a:gd name="T32" fmla="*/ 2 w 84"/>
                <a:gd name="T33" fmla="*/ 48 h 75"/>
                <a:gd name="T34" fmla="*/ 0 w 84"/>
                <a:gd name="T35" fmla="*/ 28 h 75"/>
                <a:gd name="T36" fmla="*/ 8 w 84"/>
                <a:gd name="T37" fmla="*/ 14 h 75"/>
                <a:gd name="T38" fmla="*/ 8 w 84"/>
                <a:gd name="T39" fmla="*/ 27 h 75"/>
                <a:gd name="T40" fmla="*/ 8 w 84"/>
                <a:gd name="T41" fmla="*/ 14 h 75"/>
                <a:gd name="T42" fmla="*/ 16 w 84"/>
                <a:gd name="T43" fmla="*/ 22 h 75"/>
                <a:gd name="T44" fmla="*/ 8 w 84"/>
                <a:gd name="T45" fmla="*/ 13 h 75"/>
                <a:gd name="T46" fmla="*/ 16 w 84"/>
                <a:gd name="T47" fmla="*/ 10 h 75"/>
                <a:gd name="T48" fmla="*/ 9 w 84"/>
                <a:gd name="T49" fmla="*/ 12 h 75"/>
                <a:gd name="T50" fmla="*/ 15 w 84"/>
                <a:gd name="T51" fmla="*/ 3 h 75"/>
                <a:gd name="T52" fmla="*/ 32 w 84"/>
                <a:gd name="T53" fmla="*/ 0 h 75"/>
                <a:gd name="T54" fmla="*/ 51 w 84"/>
                <a:gd name="T55" fmla="*/ 0 h 75"/>
                <a:gd name="T56" fmla="*/ 70 w 84"/>
                <a:gd name="T57" fmla="*/ 5 h 75"/>
                <a:gd name="T58" fmla="*/ 81 w 84"/>
                <a:gd name="T59" fmla="*/ 11 h 75"/>
                <a:gd name="T60" fmla="*/ 81 w 84"/>
                <a:gd name="T61" fmla="*/ 20 h 75"/>
                <a:gd name="T62" fmla="*/ 78 w 84"/>
                <a:gd name="T63" fmla="*/ 27 h 75"/>
                <a:gd name="T64" fmla="*/ 77 w 84"/>
                <a:gd name="T65" fmla="*/ 26 h 75"/>
                <a:gd name="T66" fmla="*/ 73 w 84"/>
                <a:gd name="T67" fmla="*/ 25 h 75"/>
                <a:gd name="T68" fmla="*/ 71 w 84"/>
                <a:gd name="T69" fmla="*/ 25 h 75"/>
                <a:gd name="T70" fmla="*/ 71 w 84"/>
                <a:gd name="T71" fmla="*/ 19 h 75"/>
                <a:gd name="T72" fmla="*/ 59 w 84"/>
                <a:gd name="T73" fmla="*/ 27 h 75"/>
                <a:gd name="T74" fmla="*/ 45 w 84"/>
                <a:gd name="T75" fmla="*/ 28 h 75"/>
                <a:gd name="T76" fmla="*/ 47 w 84"/>
                <a:gd name="T77" fmla="*/ 33 h 7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4"/>
                <a:gd name="T118" fmla="*/ 0 h 75"/>
                <a:gd name="T119" fmla="*/ 84 w 84"/>
                <a:gd name="T120" fmla="*/ 75 h 7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4" h="75">
                  <a:moveTo>
                    <a:pt x="47" y="33"/>
                  </a:moveTo>
                  <a:lnTo>
                    <a:pt x="42" y="33"/>
                  </a:lnTo>
                  <a:lnTo>
                    <a:pt x="45" y="37"/>
                  </a:lnTo>
                  <a:lnTo>
                    <a:pt x="38" y="34"/>
                  </a:lnTo>
                  <a:lnTo>
                    <a:pt x="45" y="40"/>
                  </a:lnTo>
                  <a:lnTo>
                    <a:pt x="37" y="38"/>
                  </a:lnTo>
                  <a:lnTo>
                    <a:pt x="45" y="43"/>
                  </a:lnTo>
                  <a:lnTo>
                    <a:pt x="35" y="40"/>
                  </a:lnTo>
                  <a:lnTo>
                    <a:pt x="42" y="45"/>
                  </a:lnTo>
                  <a:lnTo>
                    <a:pt x="30" y="43"/>
                  </a:lnTo>
                  <a:lnTo>
                    <a:pt x="25" y="43"/>
                  </a:lnTo>
                  <a:lnTo>
                    <a:pt x="27" y="48"/>
                  </a:lnTo>
                  <a:lnTo>
                    <a:pt x="25" y="48"/>
                  </a:lnTo>
                  <a:lnTo>
                    <a:pt x="26" y="52"/>
                  </a:lnTo>
                  <a:lnTo>
                    <a:pt x="33" y="55"/>
                  </a:lnTo>
                  <a:lnTo>
                    <a:pt x="28" y="55"/>
                  </a:lnTo>
                  <a:lnTo>
                    <a:pt x="33" y="59"/>
                  </a:lnTo>
                  <a:lnTo>
                    <a:pt x="36" y="62"/>
                  </a:lnTo>
                  <a:lnTo>
                    <a:pt x="32" y="61"/>
                  </a:lnTo>
                  <a:lnTo>
                    <a:pt x="30" y="60"/>
                  </a:lnTo>
                  <a:lnTo>
                    <a:pt x="31" y="64"/>
                  </a:lnTo>
                  <a:lnTo>
                    <a:pt x="33" y="67"/>
                  </a:lnTo>
                  <a:lnTo>
                    <a:pt x="27" y="67"/>
                  </a:lnTo>
                  <a:lnTo>
                    <a:pt x="25" y="64"/>
                  </a:lnTo>
                  <a:lnTo>
                    <a:pt x="26" y="67"/>
                  </a:lnTo>
                  <a:lnTo>
                    <a:pt x="27" y="70"/>
                  </a:lnTo>
                  <a:lnTo>
                    <a:pt x="22" y="67"/>
                  </a:lnTo>
                  <a:lnTo>
                    <a:pt x="25" y="74"/>
                  </a:lnTo>
                  <a:lnTo>
                    <a:pt x="20" y="69"/>
                  </a:lnTo>
                  <a:lnTo>
                    <a:pt x="14" y="71"/>
                  </a:lnTo>
                  <a:lnTo>
                    <a:pt x="15" y="67"/>
                  </a:lnTo>
                  <a:lnTo>
                    <a:pt x="14" y="62"/>
                  </a:lnTo>
                  <a:lnTo>
                    <a:pt x="9" y="58"/>
                  </a:lnTo>
                  <a:lnTo>
                    <a:pt x="2" y="48"/>
                  </a:lnTo>
                  <a:lnTo>
                    <a:pt x="0" y="38"/>
                  </a:lnTo>
                  <a:lnTo>
                    <a:pt x="0" y="28"/>
                  </a:lnTo>
                  <a:lnTo>
                    <a:pt x="1" y="19"/>
                  </a:lnTo>
                  <a:lnTo>
                    <a:pt x="8" y="14"/>
                  </a:lnTo>
                  <a:lnTo>
                    <a:pt x="4" y="19"/>
                  </a:lnTo>
                  <a:lnTo>
                    <a:pt x="8" y="27"/>
                  </a:lnTo>
                  <a:lnTo>
                    <a:pt x="8" y="20"/>
                  </a:lnTo>
                  <a:lnTo>
                    <a:pt x="8" y="14"/>
                  </a:lnTo>
                  <a:lnTo>
                    <a:pt x="12" y="17"/>
                  </a:lnTo>
                  <a:lnTo>
                    <a:pt x="16" y="22"/>
                  </a:lnTo>
                  <a:lnTo>
                    <a:pt x="12" y="16"/>
                  </a:lnTo>
                  <a:lnTo>
                    <a:pt x="8" y="13"/>
                  </a:lnTo>
                  <a:lnTo>
                    <a:pt x="11" y="12"/>
                  </a:lnTo>
                  <a:lnTo>
                    <a:pt x="16" y="10"/>
                  </a:lnTo>
                  <a:lnTo>
                    <a:pt x="12" y="10"/>
                  </a:lnTo>
                  <a:lnTo>
                    <a:pt x="9" y="12"/>
                  </a:lnTo>
                  <a:lnTo>
                    <a:pt x="9" y="8"/>
                  </a:lnTo>
                  <a:lnTo>
                    <a:pt x="15" y="3"/>
                  </a:lnTo>
                  <a:lnTo>
                    <a:pt x="20" y="0"/>
                  </a:lnTo>
                  <a:lnTo>
                    <a:pt x="32" y="0"/>
                  </a:lnTo>
                  <a:lnTo>
                    <a:pt x="44" y="0"/>
                  </a:lnTo>
                  <a:lnTo>
                    <a:pt x="51" y="0"/>
                  </a:lnTo>
                  <a:lnTo>
                    <a:pt x="62" y="1"/>
                  </a:lnTo>
                  <a:lnTo>
                    <a:pt x="70" y="5"/>
                  </a:lnTo>
                  <a:lnTo>
                    <a:pt x="79" y="8"/>
                  </a:lnTo>
                  <a:lnTo>
                    <a:pt x="81" y="11"/>
                  </a:lnTo>
                  <a:lnTo>
                    <a:pt x="83" y="16"/>
                  </a:lnTo>
                  <a:lnTo>
                    <a:pt x="81" y="20"/>
                  </a:lnTo>
                  <a:lnTo>
                    <a:pt x="80" y="25"/>
                  </a:lnTo>
                  <a:lnTo>
                    <a:pt x="78" y="27"/>
                  </a:lnTo>
                  <a:lnTo>
                    <a:pt x="75" y="28"/>
                  </a:lnTo>
                  <a:lnTo>
                    <a:pt x="77" y="26"/>
                  </a:lnTo>
                  <a:lnTo>
                    <a:pt x="77" y="23"/>
                  </a:lnTo>
                  <a:lnTo>
                    <a:pt x="73" y="25"/>
                  </a:lnTo>
                  <a:lnTo>
                    <a:pt x="67" y="28"/>
                  </a:lnTo>
                  <a:lnTo>
                    <a:pt x="71" y="25"/>
                  </a:lnTo>
                  <a:lnTo>
                    <a:pt x="71" y="22"/>
                  </a:lnTo>
                  <a:lnTo>
                    <a:pt x="71" y="19"/>
                  </a:lnTo>
                  <a:lnTo>
                    <a:pt x="67" y="23"/>
                  </a:lnTo>
                  <a:lnTo>
                    <a:pt x="59" y="27"/>
                  </a:lnTo>
                  <a:lnTo>
                    <a:pt x="53" y="28"/>
                  </a:lnTo>
                  <a:lnTo>
                    <a:pt x="45" y="28"/>
                  </a:lnTo>
                  <a:lnTo>
                    <a:pt x="44" y="28"/>
                  </a:lnTo>
                  <a:lnTo>
                    <a:pt x="47" y="33"/>
                  </a:lnTo>
                </a:path>
              </a:pathLst>
            </a:custGeom>
            <a:solidFill>
              <a:srgbClr val="603000"/>
            </a:solidFill>
            <a:ln w="9525" cap="rnd">
              <a:noFill/>
              <a:round/>
              <a:headEnd type="none" w="sm" len="sm"/>
              <a:tailEnd type="none" w="sm" len="sm"/>
            </a:ln>
          </p:spPr>
          <p:txBody>
            <a:bodyPr/>
            <a:lstStyle/>
            <a:p>
              <a:endParaRPr lang="es-ES"/>
            </a:p>
          </p:txBody>
        </p:sp>
        <p:sp>
          <p:nvSpPr>
            <p:cNvPr id="108736" name="Freeform 435"/>
            <p:cNvSpPr>
              <a:spLocks/>
            </p:cNvSpPr>
            <p:nvPr/>
          </p:nvSpPr>
          <p:spPr bwMode="auto">
            <a:xfrm>
              <a:off x="660" y="3228"/>
              <a:ext cx="65" cy="35"/>
            </a:xfrm>
            <a:custGeom>
              <a:avLst/>
              <a:gdLst>
                <a:gd name="T0" fmla="*/ 0 w 65"/>
                <a:gd name="T1" fmla="*/ 19 h 35"/>
                <a:gd name="T2" fmla="*/ 8 w 65"/>
                <a:gd name="T3" fmla="*/ 18 h 35"/>
                <a:gd name="T4" fmla="*/ 10 w 65"/>
                <a:gd name="T5" fmla="*/ 17 h 35"/>
                <a:gd name="T6" fmla="*/ 12 w 65"/>
                <a:gd name="T7" fmla="*/ 17 h 35"/>
                <a:gd name="T8" fmla="*/ 13 w 65"/>
                <a:gd name="T9" fmla="*/ 14 h 35"/>
                <a:gd name="T10" fmla="*/ 17 w 65"/>
                <a:gd name="T11" fmla="*/ 10 h 35"/>
                <a:gd name="T12" fmla="*/ 24 w 65"/>
                <a:gd name="T13" fmla="*/ 6 h 35"/>
                <a:gd name="T14" fmla="*/ 25 w 65"/>
                <a:gd name="T15" fmla="*/ 3 h 35"/>
                <a:gd name="T16" fmla="*/ 27 w 65"/>
                <a:gd name="T17" fmla="*/ 1 h 35"/>
                <a:gd name="T18" fmla="*/ 30 w 65"/>
                <a:gd name="T19" fmla="*/ 1 h 35"/>
                <a:gd name="T20" fmla="*/ 41 w 65"/>
                <a:gd name="T21" fmla="*/ 0 h 35"/>
                <a:gd name="T22" fmla="*/ 46 w 65"/>
                <a:gd name="T23" fmla="*/ 0 h 35"/>
                <a:gd name="T24" fmla="*/ 48 w 65"/>
                <a:gd name="T25" fmla="*/ 0 h 35"/>
                <a:gd name="T26" fmla="*/ 49 w 65"/>
                <a:gd name="T27" fmla="*/ 0 h 35"/>
                <a:gd name="T28" fmla="*/ 53 w 65"/>
                <a:gd name="T29" fmla="*/ 3 h 35"/>
                <a:gd name="T30" fmla="*/ 56 w 65"/>
                <a:gd name="T31" fmla="*/ 3 h 35"/>
                <a:gd name="T32" fmla="*/ 56 w 65"/>
                <a:gd name="T33" fmla="*/ 4 h 35"/>
                <a:gd name="T34" fmla="*/ 58 w 65"/>
                <a:gd name="T35" fmla="*/ 6 h 35"/>
                <a:gd name="T36" fmla="*/ 60 w 65"/>
                <a:gd name="T37" fmla="*/ 8 h 35"/>
                <a:gd name="T38" fmla="*/ 62 w 65"/>
                <a:gd name="T39" fmla="*/ 8 h 35"/>
                <a:gd name="T40" fmla="*/ 62 w 65"/>
                <a:gd name="T41" fmla="*/ 9 h 35"/>
                <a:gd name="T42" fmla="*/ 62 w 65"/>
                <a:gd name="T43" fmla="*/ 10 h 35"/>
                <a:gd name="T44" fmla="*/ 64 w 65"/>
                <a:gd name="T45" fmla="*/ 13 h 35"/>
                <a:gd name="T46" fmla="*/ 62 w 65"/>
                <a:gd name="T47" fmla="*/ 14 h 35"/>
                <a:gd name="T48" fmla="*/ 61 w 65"/>
                <a:gd name="T49" fmla="*/ 14 h 35"/>
                <a:gd name="T50" fmla="*/ 58 w 65"/>
                <a:gd name="T51" fmla="*/ 14 h 35"/>
                <a:gd name="T52" fmla="*/ 56 w 65"/>
                <a:gd name="T53" fmla="*/ 13 h 35"/>
                <a:gd name="T54" fmla="*/ 53 w 65"/>
                <a:gd name="T55" fmla="*/ 13 h 35"/>
                <a:gd name="T56" fmla="*/ 52 w 65"/>
                <a:gd name="T57" fmla="*/ 12 h 35"/>
                <a:gd name="T58" fmla="*/ 49 w 65"/>
                <a:gd name="T59" fmla="*/ 10 h 35"/>
                <a:gd name="T60" fmla="*/ 48 w 65"/>
                <a:gd name="T61" fmla="*/ 12 h 35"/>
                <a:gd name="T62" fmla="*/ 45 w 65"/>
                <a:gd name="T63" fmla="*/ 13 h 35"/>
                <a:gd name="T64" fmla="*/ 49 w 65"/>
                <a:gd name="T65" fmla="*/ 14 h 35"/>
                <a:gd name="T66" fmla="*/ 53 w 65"/>
                <a:gd name="T67" fmla="*/ 14 h 35"/>
                <a:gd name="T68" fmla="*/ 56 w 65"/>
                <a:gd name="T69" fmla="*/ 17 h 35"/>
                <a:gd name="T70" fmla="*/ 58 w 65"/>
                <a:gd name="T71" fmla="*/ 17 h 35"/>
                <a:gd name="T72" fmla="*/ 58 w 65"/>
                <a:gd name="T73" fmla="*/ 18 h 35"/>
                <a:gd name="T74" fmla="*/ 56 w 65"/>
                <a:gd name="T75" fmla="*/ 19 h 35"/>
                <a:gd name="T76" fmla="*/ 48 w 65"/>
                <a:gd name="T77" fmla="*/ 18 h 35"/>
                <a:gd name="T78" fmla="*/ 45 w 65"/>
                <a:gd name="T79" fmla="*/ 18 h 35"/>
                <a:gd name="T80" fmla="*/ 40 w 65"/>
                <a:gd name="T81" fmla="*/ 18 h 35"/>
                <a:gd name="T82" fmla="*/ 38 w 65"/>
                <a:gd name="T83" fmla="*/ 19 h 35"/>
                <a:gd name="T84" fmla="*/ 35 w 65"/>
                <a:gd name="T85" fmla="*/ 21 h 35"/>
                <a:gd name="T86" fmla="*/ 33 w 65"/>
                <a:gd name="T87" fmla="*/ 23 h 35"/>
                <a:gd name="T88" fmla="*/ 32 w 65"/>
                <a:gd name="T89" fmla="*/ 24 h 35"/>
                <a:gd name="T90" fmla="*/ 29 w 65"/>
                <a:gd name="T91" fmla="*/ 27 h 35"/>
                <a:gd name="T92" fmla="*/ 26 w 65"/>
                <a:gd name="T93" fmla="*/ 29 h 35"/>
                <a:gd name="T94" fmla="*/ 24 w 65"/>
                <a:gd name="T95" fmla="*/ 30 h 35"/>
                <a:gd name="T96" fmla="*/ 21 w 65"/>
                <a:gd name="T97" fmla="*/ 30 h 35"/>
                <a:gd name="T98" fmla="*/ 16 w 65"/>
                <a:gd name="T99" fmla="*/ 30 h 35"/>
                <a:gd name="T100" fmla="*/ 13 w 65"/>
                <a:gd name="T101" fmla="*/ 30 h 35"/>
                <a:gd name="T102" fmla="*/ 9 w 65"/>
                <a:gd name="T103" fmla="*/ 32 h 35"/>
                <a:gd name="T104" fmla="*/ 0 w 65"/>
                <a:gd name="T105" fmla="*/ 34 h 35"/>
                <a:gd name="T106" fmla="*/ 0 w 65"/>
                <a:gd name="T107" fmla="*/ 19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35"/>
                <a:gd name="T164" fmla="*/ 65 w 65"/>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35">
                  <a:moveTo>
                    <a:pt x="0" y="19"/>
                  </a:moveTo>
                  <a:lnTo>
                    <a:pt x="8" y="18"/>
                  </a:lnTo>
                  <a:lnTo>
                    <a:pt x="10" y="17"/>
                  </a:lnTo>
                  <a:lnTo>
                    <a:pt x="12" y="17"/>
                  </a:lnTo>
                  <a:lnTo>
                    <a:pt x="13" y="14"/>
                  </a:lnTo>
                  <a:lnTo>
                    <a:pt x="17" y="10"/>
                  </a:lnTo>
                  <a:lnTo>
                    <a:pt x="24" y="6"/>
                  </a:lnTo>
                  <a:lnTo>
                    <a:pt x="25" y="3"/>
                  </a:lnTo>
                  <a:lnTo>
                    <a:pt x="27" y="1"/>
                  </a:lnTo>
                  <a:lnTo>
                    <a:pt x="30" y="1"/>
                  </a:lnTo>
                  <a:lnTo>
                    <a:pt x="41" y="0"/>
                  </a:lnTo>
                  <a:lnTo>
                    <a:pt x="46" y="0"/>
                  </a:lnTo>
                  <a:lnTo>
                    <a:pt x="48" y="0"/>
                  </a:lnTo>
                  <a:lnTo>
                    <a:pt x="49" y="0"/>
                  </a:lnTo>
                  <a:lnTo>
                    <a:pt x="53" y="3"/>
                  </a:lnTo>
                  <a:lnTo>
                    <a:pt x="56" y="3"/>
                  </a:lnTo>
                  <a:lnTo>
                    <a:pt x="56" y="4"/>
                  </a:lnTo>
                  <a:lnTo>
                    <a:pt x="58" y="6"/>
                  </a:lnTo>
                  <a:lnTo>
                    <a:pt x="60" y="8"/>
                  </a:lnTo>
                  <a:lnTo>
                    <a:pt x="62" y="8"/>
                  </a:lnTo>
                  <a:lnTo>
                    <a:pt x="62" y="9"/>
                  </a:lnTo>
                  <a:lnTo>
                    <a:pt x="62" y="10"/>
                  </a:lnTo>
                  <a:lnTo>
                    <a:pt x="64" y="13"/>
                  </a:lnTo>
                  <a:lnTo>
                    <a:pt x="62" y="14"/>
                  </a:lnTo>
                  <a:lnTo>
                    <a:pt x="61" y="14"/>
                  </a:lnTo>
                  <a:lnTo>
                    <a:pt x="58" y="14"/>
                  </a:lnTo>
                  <a:lnTo>
                    <a:pt x="56" y="13"/>
                  </a:lnTo>
                  <a:lnTo>
                    <a:pt x="53" y="13"/>
                  </a:lnTo>
                  <a:lnTo>
                    <a:pt x="52" y="12"/>
                  </a:lnTo>
                  <a:lnTo>
                    <a:pt x="49" y="10"/>
                  </a:lnTo>
                  <a:lnTo>
                    <a:pt x="48" y="12"/>
                  </a:lnTo>
                  <a:lnTo>
                    <a:pt x="45" y="13"/>
                  </a:lnTo>
                  <a:lnTo>
                    <a:pt x="49" y="14"/>
                  </a:lnTo>
                  <a:lnTo>
                    <a:pt x="53" y="14"/>
                  </a:lnTo>
                  <a:lnTo>
                    <a:pt x="56" y="17"/>
                  </a:lnTo>
                  <a:lnTo>
                    <a:pt x="58" y="17"/>
                  </a:lnTo>
                  <a:lnTo>
                    <a:pt x="58" y="18"/>
                  </a:lnTo>
                  <a:lnTo>
                    <a:pt x="56" y="19"/>
                  </a:lnTo>
                  <a:lnTo>
                    <a:pt x="48" y="18"/>
                  </a:lnTo>
                  <a:lnTo>
                    <a:pt x="45" y="18"/>
                  </a:lnTo>
                  <a:lnTo>
                    <a:pt x="40" y="18"/>
                  </a:lnTo>
                  <a:lnTo>
                    <a:pt x="38" y="19"/>
                  </a:lnTo>
                  <a:lnTo>
                    <a:pt x="35" y="21"/>
                  </a:lnTo>
                  <a:lnTo>
                    <a:pt x="33" y="23"/>
                  </a:lnTo>
                  <a:lnTo>
                    <a:pt x="32" y="24"/>
                  </a:lnTo>
                  <a:lnTo>
                    <a:pt x="29" y="27"/>
                  </a:lnTo>
                  <a:lnTo>
                    <a:pt x="26" y="29"/>
                  </a:lnTo>
                  <a:lnTo>
                    <a:pt x="24" y="30"/>
                  </a:lnTo>
                  <a:lnTo>
                    <a:pt x="21" y="30"/>
                  </a:lnTo>
                  <a:lnTo>
                    <a:pt x="16" y="30"/>
                  </a:lnTo>
                  <a:lnTo>
                    <a:pt x="13" y="30"/>
                  </a:lnTo>
                  <a:lnTo>
                    <a:pt x="9" y="32"/>
                  </a:lnTo>
                  <a:lnTo>
                    <a:pt x="0" y="34"/>
                  </a:lnTo>
                  <a:lnTo>
                    <a:pt x="0" y="19"/>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8737" name="Freeform 436"/>
            <p:cNvSpPr>
              <a:spLocks/>
            </p:cNvSpPr>
            <p:nvPr/>
          </p:nvSpPr>
          <p:spPr bwMode="auto">
            <a:xfrm>
              <a:off x="706" y="3234"/>
              <a:ext cx="28" cy="1"/>
            </a:xfrm>
            <a:custGeom>
              <a:avLst/>
              <a:gdLst>
                <a:gd name="T0" fmla="*/ 27 w 28"/>
                <a:gd name="T1" fmla="*/ 0 h 1"/>
                <a:gd name="T2" fmla="*/ 21 w 28"/>
                <a:gd name="T3" fmla="*/ 0 h 1"/>
                <a:gd name="T4" fmla="*/ 18 w 28"/>
                <a:gd name="T5" fmla="*/ 0 h 1"/>
                <a:gd name="T6" fmla="*/ 13 w 28"/>
                <a:gd name="T7" fmla="*/ 0 h 1"/>
                <a:gd name="T8" fmla="*/ 9 w 28"/>
                <a:gd name="T9" fmla="*/ 0 h 1"/>
                <a:gd name="T10" fmla="*/ 3 w 28"/>
                <a:gd name="T11" fmla="*/ 0 h 1"/>
                <a:gd name="T12" fmla="*/ 0 w 28"/>
                <a:gd name="T13" fmla="*/ 0 h 1"/>
                <a:gd name="T14" fmla="*/ 4 w 28"/>
                <a:gd name="T15" fmla="*/ 0 h 1"/>
                <a:gd name="T16" fmla="*/ 11 w 28"/>
                <a:gd name="T17" fmla="*/ 0 h 1"/>
                <a:gd name="T18" fmla="*/ 18 w 28"/>
                <a:gd name="T19" fmla="*/ 0 h 1"/>
                <a:gd name="T20" fmla="*/ 21 w 28"/>
                <a:gd name="T21" fmla="*/ 0 h 1"/>
                <a:gd name="T22" fmla="*/ 27 w 28"/>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
                <a:gd name="T37" fmla="*/ 0 h 1"/>
                <a:gd name="T38" fmla="*/ 28 w 28"/>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 h="1">
                  <a:moveTo>
                    <a:pt x="27" y="0"/>
                  </a:moveTo>
                  <a:lnTo>
                    <a:pt x="21" y="0"/>
                  </a:lnTo>
                  <a:lnTo>
                    <a:pt x="18" y="0"/>
                  </a:lnTo>
                  <a:lnTo>
                    <a:pt x="13" y="0"/>
                  </a:lnTo>
                  <a:lnTo>
                    <a:pt x="9" y="0"/>
                  </a:lnTo>
                  <a:lnTo>
                    <a:pt x="3" y="0"/>
                  </a:lnTo>
                  <a:lnTo>
                    <a:pt x="0" y="0"/>
                  </a:lnTo>
                  <a:lnTo>
                    <a:pt x="4" y="0"/>
                  </a:lnTo>
                  <a:lnTo>
                    <a:pt x="11" y="0"/>
                  </a:lnTo>
                  <a:lnTo>
                    <a:pt x="18" y="0"/>
                  </a:lnTo>
                  <a:lnTo>
                    <a:pt x="21" y="0"/>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8738" name="Freeform 437"/>
            <p:cNvSpPr>
              <a:spLocks/>
            </p:cNvSpPr>
            <p:nvPr/>
          </p:nvSpPr>
          <p:spPr bwMode="auto">
            <a:xfrm>
              <a:off x="696" y="3228"/>
              <a:ext cx="28" cy="26"/>
            </a:xfrm>
            <a:custGeom>
              <a:avLst/>
              <a:gdLst>
                <a:gd name="T0" fmla="*/ 20 w 28"/>
                <a:gd name="T1" fmla="*/ 0 h 26"/>
                <a:gd name="T2" fmla="*/ 22 w 28"/>
                <a:gd name="T3" fmla="*/ 0 h 26"/>
                <a:gd name="T4" fmla="*/ 27 w 28"/>
                <a:gd name="T5" fmla="*/ 11 h 26"/>
                <a:gd name="T6" fmla="*/ 22 w 28"/>
                <a:gd name="T7" fmla="*/ 0 h 26"/>
                <a:gd name="T8" fmla="*/ 20 w 28"/>
                <a:gd name="T9" fmla="*/ 0 h 26"/>
                <a:gd name="T10" fmla="*/ 10 w 28"/>
                <a:gd name="T11" fmla="*/ 11 h 26"/>
                <a:gd name="T12" fmla="*/ 7 w 28"/>
                <a:gd name="T13" fmla="*/ 25 h 26"/>
                <a:gd name="T14" fmla="*/ 0 w 28"/>
                <a:gd name="T15" fmla="*/ 25 h 26"/>
                <a:gd name="T16" fmla="*/ 4 w 28"/>
                <a:gd name="T17" fmla="*/ 11 h 26"/>
                <a:gd name="T18" fmla="*/ 12 w 28"/>
                <a:gd name="T19" fmla="*/ 11 h 26"/>
                <a:gd name="T20" fmla="*/ 20 w 28"/>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
                <a:gd name="T34" fmla="*/ 0 h 26"/>
                <a:gd name="T35" fmla="*/ 28 w 28"/>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 h="26">
                  <a:moveTo>
                    <a:pt x="20" y="0"/>
                  </a:moveTo>
                  <a:lnTo>
                    <a:pt x="22" y="0"/>
                  </a:lnTo>
                  <a:lnTo>
                    <a:pt x="27" y="11"/>
                  </a:lnTo>
                  <a:lnTo>
                    <a:pt x="22" y="0"/>
                  </a:lnTo>
                  <a:lnTo>
                    <a:pt x="20" y="0"/>
                  </a:lnTo>
                  <a:lnTo>
                    <a:pt x="10" y="11"/>
                  </a:lnTo>
                  <a:lnTo>
                    <a:pt x="7" y="25"/>
                  </a:lnTo>
                  <a:lnTo>
                    <a:pt x="0" y="25"/>
                  </a:lnTo>
                  <a:lnTo>
                    <a:pt x="4" y="11"/>
                  </a:lnTo>
                  <a:lnTo>
                    <a:pt x="12" y="11"/>
                  </a:lnTo>
                  <a:lnTo>
                    <a:pt x="20" y="0"/>
                  </a:lnTo>
                </a:path>
              </a:pathLst>
            </a:custGeom>
            <a:solidFill>
              <a:srgbClr val="402000"/>
            </a:solidFill>
            <a:ln w="9525" cap="rnd">
              <a:noFill/>
              <a:round/>
              <a:headEnd type="none" w="sm" len="sm"/>
              <a:tailEnd type="none" w="sm" len="sm"/>
            </a:ln>
          </p:spPr>
          <p:txBody>
            <a:bodyPr/>
            <a:lstStyle/>
            <a:p>
              <a:endParaRPr lang="es-ES"/>
            </a:p>
          </p:txBody>
        </p:sp>
        <p:sp>
          <p:nvSpPr>
            <p:cNvPr id="108739" name="Freeform 438"/>
            <p:cNvSpPr>
              <a:spLocks/>
            </p:cNvSpPr>
            <p:nvPr/>
          </p:nvSpPr>
          <p:spPr bwMode="auto">
            <a:xfrm>
              <a:off x="717" y="3245"/>
              <a:ext cx="27" cy="25"/>
            </a:xfrm>
            <a:custGeom>
              <a:avLst/>
              <a:gdLst>
                <a:gd name="T0" fmla="*/ 0 w 27"/>
                <a:gd name="T1" fmla="*/ 0 h 25"/>
                <a:gd name="T2" fmla="*/ 26 w 27"/>
                <a:gd name="T3" fmla="*/ 24 h 25"/>
                <a:gd name="T4" fmla="*/ 0 w 27"/>
                <a:gd name="T5" fmla="*/ 0 h 25"/>
                <a:gd name="T6" fmla="*/ 0 60000 65536"/>
                <a:gd name="T7" fmla="*/ 0 60000 65536"/>
                <a:gd name="T8" fmla="*/ 0 60000 65536"/>
                <a:gd name="T9" fmla="*/ 0 w 27"/>
                <a:gd name="T10" fmla="*/ 0 h 25"/>
                <a:gd name="T11" fmla="*/ 27 w 27"/>
                <a:gd name="T12" fmla="*/ 25 h 25"/>
              </a:gdLst>
              <a:ahLst/>
              <a:cxnLst>
                <a:cxn ang="T6">
                  <a:pos x="T0" y="T1"/>
                </a:cxn>
                <a:cxn ang="T7">
                  <a:pos x="T2" y="T3"/>
                </a:cxn>
                <a:cxn ang="T8">
                  <a:pos x="T4" y="T5"/>
                </a:cxn>
              </a:cxnLst>
              <a:rect l="T9" t="T10" r="T11" b="T12"/>
              <a:pathLst>
                <a:path w="27" h="25">
                  <a:moveTo>
                    <a:pt x="0" y="0"/>
                  </a:moveTo>
                  <a:lnTo>
                    <a:pt x="26" y="2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8740" name="Freeform 439"/>
            <p:cNvSpPr>
              <a:spLocks/>
            </p:cNvSpPr>
            <p:nvPr/>
          </p:nvSpPr>
          <p:spPr bwMode="auto">
            <a:xfrm>
              <a:off x="695" y="3237"/>
              <a:ext cx="1" cy="25"/>
            </a:xfrm>
            <a:custGeom>
              <a:avLst/>
              <a:gdLst>
                <a:gd name="T0" fmla="*/ 0 w 1"/>
                <a:gd name="T1" fmla="*/ 0 h 25"/>
                <a:gd name="T2" fmla="*/ 0 w 1"/>
                <a:gd name="T3" fmla="*/ 24 h 25"/>
                <a:gd name="T4" fmla="*/ 0 w 1"/>
                <a:gd name="T5" fmla="*/ 0 h 25"/>
                <a:gd name="T6" fmla="*/ 0 60000 65536"/>
                <a:gd name="T7" fmla="*/ 0 60000 65536"/>
                <a:gd name="T8" fmla="*/ 0 60000 65536"/>
                <a:gd name="T9" fmla="*/ 0 w 1"/>
                <a:gd name="T10" fmla="*/ 0 h 25"/>
                <a:gd name="T11" fmla="*/ 1 w 1"/>
                <a:gd name="T12" fmla="*/ 25 h 25"/>
              </a:gdLst>
              <a:ahLst/>
              <a:cxnLst>
                <a:cxn ang="T6">
                  <a:pos x="T0" y="T1"/>
                </a:cxn>
                <a:cxn ang="T7">
                  <a:pos x="T2" y="T3"/>
                </a:cxn>
                <a:cxn ang="T8">
                  <a:pos x="T4" y="T5"/>
                </a:cxn>
              </a:cxnLst>
              <a:rect l="T9" t="T10" r="T11" b="T12"/>
              <a:pathLst>
                <a:path w="1" h="25">
                  <a:moveTo>
                    <a:pt x="0" y="0"/>
                  </a:moveTo>
                  <a:lnTo>
                    <a:pt x="0" y="24"/>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8741" name="Freeform 440"/>
            <p:cNvSpPr>
              <a:spLocks/>
            </p:cNvSpPr>
            <p:nvPr/>
          </p:nvSpPr>
          <p:spPr bwMode="auto">
            <a:xfrm>
              <a:off x="504" y="3120"/>
              <a:ext cx="220" cy="311"/>
            </a:xfrm>
            <a:custGeom>
              <a:avLst/>
              <a:gdLst>
                <a:gd name="T0" fmla="*/ 30 w 220"/>
                <a:gd name="T1" fmla="*/ 0 h 311"/>
                <a:gd name="T2" fmla="*/ 63 w 220"/>
                <a:gd name="T3" fmla="*/ 25 h 311"/>
                <a:gd name="T4" fmla="*/ 74 w 220"/>
                <a:gd name="T5" fmla="*/ 46 h 311"/>
                <a:gd name="T6" fmla="*/ 93 w 220"/>
                <a:gd name="T7" fmla="*/ 78 h 311"/>
                <a:gd name="T8" fmla="*/ 96 w 220"/>
                <a:gd name="T9" fmla="*/ 92 h 311"/>
                <a:gd name="T10" fmla="*/ 94 w 220"/>
                <a:gd name="T11" fmla="*/ 106 h 311"/>
                <a:gd name="T12" fmla="*/ 94 w 220"/>
                <a:gd name="T13" fmla="*/ 116 h 311"/>
                <a:gd name="T14" fmla="*/ 146 w 220"/>
                <a:gd name="T15" fmla="*/ 128 h 311"/>
                <a:gd name="T16" fmla="*/ 163 w 220"/>
                <a:gd name="T17" fmla="*/ 130 h 311"/>
                <a:gd name="T18" fmla="*/ 165 w 220"/>
                <a:gd name="T19" fmla="*/ 144 h 311"/>
                <a:gd name="T20" fmla="*/ 135 w 220"/>
                <a:gd name="T21" fmla="*/ 148 h 311"/>
                <a:gd name="T22" fmla="*/ 105 w 220"/>
                <a:gd name="T23" fmla="*/ 152 h 311"/>
                <a:gd name="T24" fmla="*/ 94 w 220"/>
                <a:gd name="T25" fmla="*/ 163 h 311"/>
                <a:gd name="T26" fmla="*/ 93 w 220"/>
                <a:gd name="T27" fmla="*/ 179 h 311"/>
                <a:gd name="T28" fmla="*/ 97 w 220"/>
                <a:gd name="T29" fmla="*/ 185 h 311"/>
                <a:gd name="T30" fmla="*/ 110 w 220"/>
                <a:gd name="T31" fmla="*/ 187 h 311"/>
                <a:gd name="T32" fmla="*/ 123 w 220"/>
                <a:gd name="T33" fmla="*/ 195 h 311"/>
                <a:gd name="T34" fmla="*/ 182 w 220"/>
                <a:gd name="T35" fmla="*/ 216 h 311"/>
                <a:gd name="T36" fmla="*/ 198 w 220"/>
                <a:gd name="T37" fmla="*/ 227 h 311"/>
                <a:gd name="T38" fmla="*/ 214 w 220"/>
                <a:gd name="T39" fmla="*/ 265 h 311"/>
                <a:gd name="T40" fmla="*/ 196 w 220"/>
                <a:gd name="T41" fmla="*/ 310 h 311"/>
                <a:gd name="T42" fmla="*/ 166 w 220"/>
                <a:gd name="T43" fmla="*/ 304 h 311"/>
                <a:gd name="T44" fmla="*/ 156 w 220"/>
                <a:gd name="T45" fmla="*/ 286 h 311"/>
                <a:gd name="T46" fmla="*/ 163 w 220"/>
                <a:gd name="T47" fmla="*/ 267 h 311"/>
                <a:gd name="T48" fmla="*/ 106 w 220"/>
                <a:gd name="T49" fmla="*/ 258 h 311"/>
                <a:gd name="T50" fmla="*/ 44 w 220"/>
                <a:gd name="T51" fmla="*/ 258 h 311"/>
                <a:gd name="T52" fmla="*/ 17 w 220"/>
                <a:gd name="T53" fmla="*/ 255 h 311"/>
                <a:gd name="T54" fmla="*/ 5 w 220"/>
                <a:gd name="T55" fmla="*/ 244 h 311"/>
                <a:gd name="T56" fmla="*/ 0 w 220"/>
                <a:gd name="T57" fmla="*/ 228 h 311"/>
                <a:gd name="T58" fmla="*/ 6 w 220"/>
                <a:gd name="T59" fmla="*/ 202 h 311"/>
                <a:gd name="T60" fmla="*/ 13 w 220"/>
                <a:gd name="T61" fmla="*/ 179 h 311"/>
                <a:gd name="T62" fmla="*/ 13 w 220"/>
                <a:gd name="T63" fmla="*/ 160 h 311"/>
                <a:gd name="T64" fmla="*/ 13 w 220"/>
                <a:gd name="T65" fmla="*/ 140 h 311"/>
                <a:gd name="T66" fmla="*/ 0 w 220"/>
                <a:gd name="T67" fmla="*/ 103 h 311"/>
                <a:gd name="T68" fmla="*/ 0 w 220"/>
                <a:gd name="T69" fmla="*/ 64 h 311"/>
                <a:gd name="T70" fmla="*/ 2 w 220"/>
                <a:gd name="T71" fmla="*/ 43 h 311"/>
                <a:gd name="T72" fmla="*/ 11 w 220"/>
                <a:gd name="T73" fmla="*/ 24 h 31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0"/>
                <a:gd name="T112" fmla="*/ 0 h 311"/>
                <a:gd name="T113" fmla="*/ 220 w 220"/>
                <a:gd name="T114" fmla="*/ 311 h 31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0" h="311">
                  <a:moveTo>
                    <a:pt x="25" y="12"/>
                  </a:moveTo>
                  <a:lnTo>
                    <a:pt x="30" y="0"/>
                  </a:lnTo>
                  <a:lnTo>
                    <a:pt x="66" y="16"/>
                  </a:lnTo>
                  <a:lnTo>
                    <a:pt x="63" y="25"/>
                  </a:lnTo>
                  <a:lnTo>
                    <a:pt x="67" y="37"/>
                  </a:lnTo>
                  <a:lnTo>
                    <a:pt x="74" y="46"/>
                  </a:lnTo>
                  <a:lnTo>
                    <a:pt x="80" y="65"/>
                  </a:lnTo>
                  <a:lnTo>
                    <a:pt x="93" y="78"/>
                  </a:lnTo>
                  <a:lnTo>
                    <a:pt x="95" y="88"/>
                  </a:lnTo>
                  <a:lnTo>
                    <a:pt x="96" y="92"/>
                  </a:lnTo>
                  <a:lnTo>
                    <a:pt x="95" y="100"/>
                  </a:lnTo>
                  <a:lnTo>
                    <a:pt x="94" y="106"/>
                  </a:lnTo>
                  <a:lnTo>
                    <a:pt x="94" y="112"/>
                  </a:lnTo>
                  <a:lnTo>
                    <a:pt x="94" y="116"/>
                  </a:lnTo>
                  <a:lnTo>
                    <a:pt x="128" y="124"/>
                  </a:lnTo>
                  <a:lnTo>
                    <a:pt x="146" y="128"/>
                  </a:lnTo>
                  <a:lnTo>
                    <a:pt x="161" y="128"/>
                  </a:lnTo>
                  <a:lnTo>
                    <a:pt x="163" y="130"/>
                  </a:lnTo>
                  <a:lnTo>
                    <a:pt x="164" y="138"/>
                  </a:lnTo>
                  <a:lnTo>
                    <a:pt x="165" y="144"/>
                  </a:lnTo>
                  <a:lnTo>
                    <a:pt x="151" y="147"/>
                  </a:lnTo>
                  <a:lnTo>
                    <a:pt x="135" y="148"/>
                  </a:lnTo>
                  <a:lnTo>
                    <a:pt x="122" y="148"/>
                  </a:lnTo>
                  <a:lnTo>
                    <a:pt x="105" y="152"/>
                  </a:lnTo>
                  <a:lnTo>
                    <a:pt x="94" y="148"/>
                  </a:lnTo>
                  <a:lnTo>
                    <a:pt x="94" y="163"/>
                  </a:lnTo>
                  <a:lnTo>
                    <a:pt x="91" y="171"/>
                  </a:lnTo>
                  <a:lnTo>
                    <a:pt x="93" y="179"/>
                  </a:lnTo>
                  <a:lnTo>
                    <a:pt x="91" y="184"/>
                  </a:lnTo>
                  <a:lnTo>
                    <a:pt x="97" y="185"/>
                  </a:lnTo>
                  <a:lnTo>
                    <a:pt x="100" y="186"/>
                  </a:lnTo>
                  <a:lnTo>
                    <a:pt x="110" y="187"/>
                  </a:lnTo>
                  <a:lnTo>
                    <a:pt x="116" y="193"/>
                  </a:lnTo>
                  <a:lnTo>
                    <a:pt x="123" y="195"/>
                  </a:lnTo>
                  <a:lnTo>
                    <a:pt x="167" y="209"/>
                  </a:lnTo>
                  <a:lnTo>
                    <a:pt x="182" y="216"/>
                  </a:lnTo>
                  <a:lnTo>
                    <a:pt x="192" y="218"/>
                  </a:lnTo>
                  <a:lnTo>
                    <a:pt x="198" y="227"/>
                  </a:lnTo>
                  <a:lnTo>
                    <a:pt x="206" y="241"/>
                  </a:lnTo>
                  <a:lnTo>
                    <a:pt x="214" y="265"/>
                  </a:lnTo>
                  <a:lnTo>
                    <a:pt x="219" y="304"/>
                  </a:lnTo>
                  <a:lnTo>
                    <a:pt x="196" y="310"/>
                  </a:lnTo>
                  <a:lnTo>
                    <a:pt x="179" y="310"/>
                  </a:lnTo>
                  <a:lnTo>
                    <a:pt x="166" y="304"/>
                  </a:lnTo>
                  <a:lnTo>
                    <a:pt x="155" y="302"/>
                  </a:lnTo>
                  <a:lnTo>
                    <a:pt x="156" y="286"/>
                  </a:lnTo>
                  <a:lnTo>
                    <a:pt x="162" y="273"/>
                  </a:lnTo>
                  <a:lnTo>
                    <a:pt x="163" y="267"/>
                  </a:lnTo>
                  <a:lnTo>
                    <a:pt x="132" y="265"/>
                  </a:lnTo>
                  <a:lnTo>
                    <a:pt x="106" y="258"/>
                  </a:lnTo>
                  <a:lnTo>
                    <a:pt x="68" y="258"/>
                  </a:lnTo>
                  <a:lnTo>
                    <a:pt x="44" y="258"/>
                  </a:lnTo>
                  <a:lnTo>
                    <a:pt x="32" y="258"/>
                  </a:lnTo>
                  <a:lnTo>
                    <a:pt x="17" y="255"/>
                  </a:lnTo>
                  <a:lnTo>
                    <a:pt x="11" y="252"/>
                  </a:lnTo>
                  <a:lnTo>
                    <a:pt x="5" y="244"/>
                  </a:lnTo>
                  <a:lnTo>
                    <a:pt x="1" y="240"/>
                  </a:lnTo>
                  <a:lnTo>
                    <a:pt x="0" y="228"/>
                  </a:lnTo>
                  <a:lnTo>
                    <a:pt x="0" y="218"/>
                  </a:lnTo>
                  <a:lnTo>
                    <a:pt x="6" y="202"/>
                  </a:lnTo>
                  <a:lnTo>
                    <a:pt x="13" y="185"/>
                  </a:lnTo>
                  <a:lnTo>
                    <a:pt x="13" y="179"/>
                  </a:lnTo>
                  <a:lnTo>
                    <a:pt x="11" y="172"/>
                  </a:lnTo>
                  <a:lnTo>
                    <a:pt x="13" y="160"/>
                  </a:lnTo>
                  <a:lnTo>
                    <a:pt x="14" y="155"/>
                  </a:lnTo>
                  <a:lnTo>
                    <a:pt x="13" y="140"/>
                  </a:lnTo>
                  <a:lnTo>
                    <a:pt x="8" y="124"/>
                  </a:lnTo>
                  <a:lnTo>
                    <a:pt x="0" y="103"/>
                  </a:lnTo>
                  <a:lnTo>
                    <a:pt x="0" y="81"/>
                  </a:lnTo>
                  <a:lnTo>
                    <a:pt x="0" y="64"/>
                  </a:lnTo>
                  <a:lnTo>
                    <a:pt x="0" y="49"/>
                  </a:lnTo>
                  <a:lnTo>
                    <a:pt x="2" y="43"/>
                  </a:lnTo>
                  <a:lnTo>
                    <a:pt x="7" y="33"/>
                  </a:lnTo>
                  <a:lnTo>
                    <a:pt x="11" y="24"/>
                  </a:lnTo>
                  <a:lnTo>
                    <a:pt x="25" y="12"/>
                  </a:lnTo>
                </a:path>
              </a:pathLst>
            </a:custGeom>
            <a:solidFill>
              <a:srgbClr val="002020"/>
            </a:solidFill>
            <a:ln w="12700" cap="rnd">
              <a:solidFill>
                <a:srgbClr val="000000"/>
              </a:solidFill>
              <a:round/>
              <a:headEnd type="none" w="sm" len="sm"/>
              <a:tailEnd type="none" w="sm" len="sm"/>
            </a:ln>
          </p:spPr>
          <p:txBody>
            <a:bodyPr/>
            <a:lstStyle/>
            <a:p>
              <a:endParaRPr lang="es-ES"/>
            </a:p>
          </p:txBody>
        </p:sp>
        <p:sp>
          <p:nvSpPr>
            <p:cNvPr id="108742" name="Freeform 441"/>
            <p:cNvSpPr>
              <a:spLocks/>
            </p:cNvSpPr>
            <p:nvPr/>
          </p:nvSpPr>
          <p:spPr bwMode="auto">
            <a:xfrm>
              <a:off x="534" y="3143"/>
              <a:ext cx="137" cy="126"/>
            </a:xfrm>
            <a:custGeom>
              <a:avLst/>
              <a:gdLst>
                <a:gd name="T0" fmla="*/ 11 w 137"/>
                <a:gd name="T1" fmla="*/ 0 h 126"/>
                <a:gd name="T2" fmla="*/ 20 w 137"/>
                <a:gd name="T3" fmla="*/ 0 h 126"/>
                <a:gd name="T4" fmla="*/ 27 w 137"/>
                <a:gd name="T5" fmla="*/ 5 h 126"/>
                <a:gd name="T6" fmla="*/ 30 w 137"/>
                <a:gd name="T7" fmla="*/ 11 h 126"/>
                <a:gd name="T8" fmla="*/ 30 w 137"/>
                <a:gd name="T9" fmla="*/ 20 h 126"/>
                <a:gd name="T10" fmla="*/ 35 w 137"/>
                <a:gd name="T11" fmla="*/ 34 h 126"/>
                <a:gd name="T12" fmla="*/ 38 w 137"/>
                <a:gd name="T13" fmla="*/ 48 h 126"/>
                <a:gd name="T14" fmla="*/ 44 w 137"/>
                <a:gd name="T15" fmla="*/ 59 h 126"/>
                <a:gd name="T16" fmla="*/ 46 w 137"/>
                <a:gd name="T17" fmla="*/ 71 h 126"/>
                <a:gd name="T18" fmla="*/ 50 w 137"/>
                <a:gd name="T19" fmla="*/ 81 h 126"/>
                <a:gd name="T20" fmla="*/ 38 w 137"/>
                <a:gd name="T21" fmla="*/ 86 h 126"/>
                <a:gd name="T22" fmla="*/ 52 w 137"/>
                <a:gd name="T23" fmla="*/ 84 h 126"/>
                <a:gd name="T24" fmla="*/ 56 w 137"/>
                <a:gd name="T25" fmla="*/ 89 h 126"/>
                <a:gd name="T26" fmla="*/ 49 w 137"/>
                <a:gd name="T27" fmla="*/ 93 h 126"/>
                <a:gd name="T28" fmla="*/ 58 w 137"/>
                <a:gd name="T29" fmla="*/ 91 h 126"/>
                <a:gd name="T30" fmla="*/ 68 w 137"/>
                <a:gd name="T31" fmla="*/ 95 h 126"/>
                <a:gd name="T32" fmla="*/ 81 w 137"/>
                <a:gd name="T33" fmla="*/ 97 h 126"/>
                <a:gd name="T34" fmla="*/ 97 w 137"/>
                <a:gd name="T35" fmla="*/ 102 h 126"/>
                <a:gd name="T36" fmla="*/ 108 w 137"/>
                <a:gd name="T37" fmla="*/ 102 h 126"/>
                <a:gd name="T38" fmla="*/ 122 w 137"/>
                <a:gd name="T39" fmla="*/ 104 h 126"/>
                <a:gd name="T40" fmla="*/ 132 w 137"/>
                <a:gd name="T41" fmla="*/ 103 h 126"/>
                <a:gd name="T42" fmla="*/ 133 w 137"/>
                <a:gd name="T43" fmla="*/ 107 h 126"/>
                <a:gd name="T44" fmla="*/ 136 w 137"/>
                <a:gd name="T45" fmla="*/ 113 h 126"/>
                <a:gd name="T46" fmla="*/ 136 w 137"/>
                <a:gd name="T47" fmla="*/ 116 h 126"/>
                <a:gd name="T48" fmla="*/ 125 w 137"/>
                <a:gd name="T49" fmla="*/ 121 h 126"/>
                <a:gd name="T50" fmla="*/ 123 w 137"/>
                <a:gd name="T51" fmla="*/ 116 h 126"/>
                <a:gd name="T52" fmla="*/ 121 w 137"/>
                <a:gd name="T53" fmla="*/ 121 h 126"/>
                <a:gd name="T54" fmla="*/ 106 w 137"/>
                <a:gd name="T55" fmla="*/ 122 h 126"/>
                <a:gd name="T56" fmla="*/ 81 w 137"/>
                <a:gd name="T57" fmla="*/ 125 h 126"/>
                <a:gd name="T58" fmla="*/ 46 w 137"/>
                <a:gd name="T59" fmla="*/ 117 h 126"/>
                <a:gd name="T60" fmla="*/ 38 w 137"/>
                <a:gd name="T61" fmla="*/ 115 h 126"/>
                <a:gd name="T62" fmla="*/ 27 w 137"/>
                <a:gd name="T63" fmla="*/ 99 h 126"/>
                <a:gd name="T64" fmla="*/ 12 w 137"/>
                <a:gd name="T65" fmla="*/ 70 h 126"/>
                <a:gd name="T66" fmla="*/ 2 w 137"/>
                <a:gd name="T67" fmla="*/ 37 h 126"/>
                <a:gd name="T68" fmla="*/ 0 w 137"/>
                <a:gd name="T69" fmla="*/ 26 h 126"/>
                <a:gd name="T70" fmla="*/ 0 w 137"/>
                <a:gd name="T71" fmla="*/ 12 h 126"/>
                <a:gd name="T72" fmla="*/ 6 w 137"/>
                <a:gd name="T73" fmla="*/ 2 h 126"/>
                <a:gd name="T74" fmla="*/ 11 w 137"/>
                <a:gd name="T75" fmla="*/ 0 h 1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7"/>
                <a:gd name="T115" fmla="*/ 0 h 126"/>
                <a:gd name="T116" fmla="*/ 137 w 137"/>
                <a:gd name="T117" fmla="*/ 126 h 1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7" h="126">
                  <a:moveTo>
                    <a:pt x="11" y="0"/>
                  </a:moveTo>
                  <a:lnTo>
                    <a:pt x="20" y="0"/>
                  </a:lnTo>
                  <a:lnTo>
                    <a:pt x="27" y="5"/>
                  </a:lnTo>
                  <a:lnTo>
                    <a:pt x="30" y="11"/>
                  </a:lnTo>
                  <a:lnTo>
                    <a:pt x="30" y="20"/>
                  </a:lnTo>
                  <a:lnTo>
                    <a:pt x="35" y="34"/>
                  </a:lnTo>
                  <a:lnTo>
                    <a:pt x="38" y="48"/>
                  </a:lnTo>
                  <a:lnTo>
                    <a:pt x="44" y="59"/>
                  </a:lnTo>
                  <a:lnTo>
                    <a:pt x="46" y="71"/>
                  </a:lnTo>
                  <a:lnTo>
                    <a:pt x="50" y="81"/>
                  </a:lnTo>
                  <a:lnTo>
                    <a:pt x="38" y="86"/>
                  </a:lnTo>
                  <a:lnTo>
                    <a:pt x="52" y="84"/>
                  </a:lnTo>
                  <a:lnTo>
                    <a:pt x="56" y="89"/>
                  </a:lnTo>
                  <a:lnTo>
                    <a:pt x="49" y="93"/>
                  </a:lnTo>
                  <a:lnTo>
                    <a:pt x="58" y="91"/>
                  </a:lnTo>
                  <a:lnTo>
                    <a:pt x="68" y="95"/>
                  </a:lnTo>
                  <a:lnTo>
                    <a:pt x="81" y="97"/>
                  </a:lnTo>
                  <a:lnTo>
                    <a:pt x="97" y="102"/>
                  </a:lnTo>
                  <a:lnTo>
                    <a:pt x="108" y="102"/>
                  </a:lnTo>
                  <a:lnTo>
                    <a:pt x="122" y="104"/>
                  </a:lnTo>
                  <a:lnTo>
                    <a:pt x="132" y="103"/>
                  </a:lnTo>
                  <a:lnTo>
                    <a:pt x="133" y="107"/>
                  </a:lnTo>
                  <a:lnTo>
                    <a:pt x="136" y="113"/>
                  </a:lnTo>
                  <a:lnTo>
                    <a:pt x="136" y="116"/>
                  </a:lnTo>
                  <a:lnTo>
                    <a:pt x="125" y="121"/>
                  </a:lnTo>
                  <a:lnTo>
                    <a:pt x="123" y="116"/>
                  </a:lnTo>
                  <a:lnTo>
                    <a:pt x="121" y="121"/>
                  </a:lnTo>
                  <a:lnTo>
                    <a:pt x="106" y="122"/>
                  </a:lnTo>
                  <a:lnTo>
                    <a:pt x="81" y="125"/>
                  </a:lnTo>
                  <a:lnTo>
                    <a:pt x="46" y="117"/>
                  </a:lnTo>
                  <a:lnTo>
                    <a:pt x="38" y="115"/>
                  </a:lnTo>
                  <a:lnTo>
                    <a:pt x="27" y="99"/>
                  </a:lnTo>
                  <a:lnTo>
                    <a:pt x="12" y="70"/>
                  </a:lnTo>
                  <a:lnTo>
                    <a:pt x="2" y="37"/>
                  </a:lnTo>
                  <a:lnTo>
                    <a:pt x="0" y="26"/>
                  </a:lnTo>
                  <a:lnTo>
                    <a:pt x="0" y="12"/>
                  </a:lnTo>
                  <a:lnTo>
                    <a:pt x="6" y="2"/>
                  </a:lnTo>
                  <a:lnTo>
                    <a:pt x="11" y="0"/>
                  </a:lnTo>
                </a:path>
              </a:pathLst>
            </a:custGeom>
            <a:solidFill>
              <a:srgbClr val="004040"/>
            </a:solidFill>
            <a:ln w="9525" cap="rnd">
              <a:noFill/>
              <a:round/>
              <a:headEnd type="none" w="sm" len="sm"/>
              <a:tailEnd type="none" w="sm" len="sm"/>
            </a:ln>
          </p:spPr>
          <p:txBody>
            <a:bodyPr/>
            <a:lstStyle/>
            <a:p>
              <a:endParaRPr lang="es-ES"/>
            </a:p>
          </p:txBody>
        </p:sp>
        <p:sp>
          <p:nvSpPr>
            <p:cNvPr id="108743" name="Freeform 442"/>
            <p:cNvSpPr>
              <a:spLocks/>
            </p:cNvSpPr>
            <p:nvPr/>
          </p:nvSpPr>
          <p:spPr bwMode="auto">
            <a:xfrm>
              <a:off x="551" y="3138"/>
              <a:ext cx="49" cy="96"/>
            </a:xfrm>
            <a:custGeom>
              <a:avLst/>
              <a:gdLst>
                <a:gd name="T0" fmla="*/ 4 w 49"/>
                <a:gd name="T1" fmla="*/ 0 h 96"/>
                <a:gd name="T2" fmla="*/ 0 w 49"/>
                <a:gd name="T3" fmla="*/ 3 h 96"/>
                <a:gd name="T4" fmla="*/ 1 w 49"/>
                <a:gd name="T5" fmla="*/ 8 h 96"/>
                <a:gd name="T6" fmla="*/ 6 w 49"/>
                <a:gd name="T7" fmla="*/ 12 h 96"/>
                <a:gd name="T8" fmla="*/ 12 w 49"/>
                <a:gd name="T9" fmla="*/ 17 h 96"/>
                <a:gd name="T10" fmla="*/ 16 w 49"/>
                <a:gd name="T11" fmla="*/ 34 h 96"/>
                <a:gd name="T12" fmla="*/ 20 w 49"/>
                <a:gd name="T13" fmla="*/ 44 h 96"/>
                <a:gd name="T14" fmla="*/ 26 w 49"/>
                <a:gd name="T15" fmla="*/ 51 h 96"/>
                <a:gd name="T16" fmla="*/ 32 w 49"/>
                <a:gd name="T17" fmla="*/ 59 h 96"/>
                <a:gd name="T18" fmla="*/ 24 w 49"/>
                <a:gd name="T19" fmla="*/ 52 h 96"/>
                <a:gd name="T20" fmla="*/ 19 w 49"/>
                <a:gd name="T21" fmla="*/ 45 h 96"/>
                <a:gd name="T22" fmla="*/ 24 w 49"/>
                <a:gd name="T23" fmla="*/ 58 h 96"/>
                <a:gd name="T24" fmla="*/ 27 w 49"/>
                <a:gd name="T25" fmla="*/ 69 h 96"/>
                <a:gd name="T26" fmla="*/ 32 w 49"/>
                <a:gd name="T27" fmla="*/ 80 h 96"/>
                <a:gd name="T28" fmla="*/ 33 w 49"/>
                <a:gd name="T29" fmla="*/ 84 h 96"/>
                <a:gd name="T30" fmla="*/ 36 w 49"/>
                <a:gd name="T31" fmla="*/ 88 h 96"/>
                <a:gd name="T32" fmla="*/ 40 w 49"/>
                <a:gd name="T33" fmla="*/ 92 h 96"/>
                <a:gd name="T34" fmla="*/ 44 w 49"/>
                <a:gd name="T35" fmla="*/ 95 h 96"/>
                <a:gd name="T36" fmla="*/ 44 w 49"/>
                <a:gd name="T37" fmla="*/ 88 h 96"/>
                <a:gd name="T38" fmla="*/ 45 w 49"/>
                <a:gd name="T39" fmla="*/ 81 h 96"/>
                <a:gd name="T40" fmla="*/ 48 w 49"/>
                <a:gd name="T41" fmla="*/ 74 h 96"/>
                <a:gd name="T42" fmla="*/ 48 w 49"/>
                <a:gd name="T43" fmla="*/ 67 h 96"/>
                <a:gd name="T44" fmla="*/ 44 w 49"/>
                <a:gd name="T45" fmla="*/ 60 h 96"/>
                <a:gd name="T46" fmla="*/ 40 w 49"/>
                <a:gd name="T47" fmla="*/ 53 h 96"/>
                <a:gd name="T48" fmla="*/ 37 w 49"/>
                <a:gd name="T49" fmla="*/ 50 h 96"/>
                <a:gd name="T50" fmla="*/ 32 w 49"/>
                <a:gd name="T51" fmla="*/ 45 h 96"/>
                <a:gd name="T52" fmla="*/ 26 w 49"/>
                <a:gd name="T53" fmla="*/ 37 h 96"/>
                <a:gd name="T54" fmla="*/ 19 w 49"/>
                <a:gd name="T55" fmla="*/ 27 h 96"/>
                <a:gd name="T56" fmla="*/ 25 w 49"/>
                <a:gd name="T57" fmla="*/ 32 h 96"/>
                <a:gd name="T58" fmla="*/ 30 w 49"/>
                <a:gd name="T59" fmla="*/ 40 h 96"/>
                <a:gd name="T60" fmla="*/ 35 w 49"/>
                <a:gd name="T61" fmla="*/ 48 h 96"/>
                <a:gd name="T62" fmla="*/ 30 w 49"/>
                <a:gd name="T63" fmla="*/ 35 h 96"/>
                <a:gd name="T64" fmla="*/ 24 w 49"/>
                <a:gd name="T65" fmla="*/ 24 h 96"/>
                <a:gd name="T66" fmla="*/ 16 w 49"/>
                <a:gd name="T67" fmla="*/ 9 h 96"/>
                <a:gd name="T68" fmla="*/ 13 w 49"/>
                <a:gd name="T69" fmla="*/ 3 h 96"/>
                <a:gd name="T70" fmla="*/ 4 w 49"/>
                <a:gd name="T71" fmla="*/ 0 h 9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9"/>
                <a:gd name="T109" fmla="*/ 0 h 96"/>
                <a:gd name="T110" fmla="*/ 49 w 49"/>
                <a:gd name="T111" fmla="*/ 96 h 9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9" h="96">
                  <a:moveTo>
                    <a:pt x="4" y="0"/>
                  </a:moveTo>
                  <a:lnTo>
                    <a:pt x="0" y="3"/>
                  </a:lnTo>
                  <a:lnTo>
                    <a:pt x="1" y="8"/>
                  </a:lnTo>
                  <a:lnTo>
                    <a:pt x="6" y="12"/>
                  </a:lnTo>
                  <a:lnTo>
                    <a:pt x="12" y="17"/>
                  </a:lnTo>
                  <a:lnTo>
                    <a:pt x="16" y="34"/>
                  </a:lnTo>
                  <a:lnTo>
                    <a:pt x="20" y="44"/>
                  </a:lnTo>
                  <a:lnTo>
                    <a:pt x="26" y="51"/>
                  </a:lnTo>
                  <a:lnTo>
                    <a:pt x="32" y="59"/>
                  </a:lnTo>
                  <a:lnTo>
                    <a:pt x="24" y="52"/>
                  </a:lnTo>
                  <a:lnTo>
                    <a:pt x="19" y="45"/>
                  </a:lnTo>
                  <a:lnTo>
                    <a:pt x="24" y="58"/>
                  </a:lnTo>
                  <a:lnTo>
                    <a:pt x="27" y="69"/>
                  </a:lnTo>
                  <a:lnTo>
                    <a:pt x="32" y="80"/>
                  </a:lnTo>
                  <a:lnTo>
                    <a:pt x="33" y="84"/>
                  </a:lnTo>
                  <a:lnTo>
                    <a:pt x="36" y="88"/>
                  </a:lnTo>
                  <a:lnTo>
                    <a:pt x="40" y="92"/>
                  </a:lnTo>
                  <a:lnTo>
                    <a:pt x="44" y="95"/>
                  </a:lnTo>
                  <a:lnTo>
                    <a:pt x="44" y="88"/>
                  </a:lnTo>
                  <a:lnTo>
                    <a:pt x="45" y="81"/>
                  </a:lnTo>
                  <a:lnTo>
                    <a:pt x="48" y="74"/>
                  </a:lnTo>
                  <a:lnTo>
                    <a:pt x="48" y="67"/>
                  </a:lnTo>
                  <a:lnTo>
                    <a:pt x="44" y="60"/>
                  </a:lnTo>
                  <a:lnTo>
                    <a:pt x="40" y="53"/>
                  </a:lnTo>
                  <a:lnTo>
                    <a:pt x="37" y="50"/>
                  </a:lnTo>
                  <a:lnTo>
                    <a:pt x="32" y="45"/>
                  </a:lnTo>
                  <a:lnTo>
                    <a:pt x="26" y="37"/>
                  </a:lnTo>
                  <a:lnTo>
                    <a:pt x="19" y="27"/>
                  </a:lnTo>
                  <a:lnTo>
                    <a:pt x="25" y="32"/>
                  </a:lnTo>
                  <a:lnTo>
                    <a:pt x="30" y="40"/>
                  </a:lnTo>
                  <a:lnTo>
                    <a:pt x="35" y="48"/>
                  </a:lnTo>
                  <a:lnTo>
                    <a:pt x="30" y="35"/>
                  </a:lnTo>
                  <a:lnTo>
                    <a:pt x="24" y="24"/>
                  </a:lnTo>
                  <a:lnTo>
                    <a:pt x="16" y="9"/>
                  </a:lnTo>
                  <a:lnTo>
                    <a:pt x="13" y="3"/>
                  </a:lnTo>
                  <a:lnTo>
                    <a:pt x="4" y="0"/>
                  </a:lnTo>
                </a:path>
              </a:pathLst>
            </a:custGeom>
            <a:solidFill>
              <a:srgbClr val="004040"/>
            </a:solidFill>
            <a:ln w="9525" cap="rnd">
              <a:noFill/>
              <a:round/>
              <a:headEnd type="none" w="sm" len="sm"/>
              <a:tailEnd type="none" w="sm" len="sm"/>
            </a:ln>
          </p:spPr>
          <p:txBody>
            <a:bodyPr/>
            <a:lstStyle/>
            <a:p>
              <a:endParaRPr lang="es-ES"/>
            </a:p>
          </p:txBody>
        </p:sp>
        <p:sp>
          <p:nvSpPr>
            <p:cNvPr id="108744" name="Freeform 443"/>
            <p:cNvSpPr>
              <a:spLocks/>
            </p:cNvSpPr>
            <p:nvPr/>
          </p:nvSpPr>
          <p:spPr bwMode="auto">
            <a:xfrm>
              <a:off x="510" y="3132"/>
              <a:ext cx="214" cy="292"/>
            </a:xfrm>
            <a:custGeom>
              <a:avLst/>
              <a:gdLst>
                <a:gd name="T0" fmla="*/ 30 w 214"/>
                <a:gd name="T1" fmla="*/ 13 h 292"/>
                <a:gd name="T2" fmla="*/ 21 w 214"/>
                <a:gd name="T3" fmla="*/ 35 h 292"/>
                <a:gd name="T4" fmla="*/ 18 w 214"/>
                <a:gd name="T5" fmla="*/ 64 h 292"/>
                <a:gd name="T6" fmla="*/ 20 w 214"/>
                <a:gd name="T7" fmla="*/ 54 h 292"/>
                <a:gd name="T8" fmla="*/ 29 w 214"/>
                <a:gd name="T9" fmla="*/ 71 h 292"/>
                <a:gd name="T10" fmla="*/ 30 w 214"/>
                <a:gd name="T11" fmla="*/ 103 h 292"/>
                <a:gd name="T12" fmla="*/ 32 w 214"/>
                <a:gd name="T13" fmla="*/ 90 h 292"/>
                <a:gd name="T14" fmla="*/ 50 w 214"/>
                <a:gd name="T15" fmla="*/ 115 h 292"/>
                <a:gd name="T16" fmla="*/ 76 w 214"/>
                <a:gd name="T17" fmla="*/ 133 h 292"/>
                <a:gd name="T18" fmla="*/ 76 w 214"/>
                <a:gd name="T19" fmla="*/ 142 h 292"/>
                <a:gd name="T20" fmla="*/ 82 w 214"/>
                <a:gd name="T21" fmla="*/ 141 h 292"/>
                <a:gd name="T22" fmla="*/ 86 w 214"/>
                <a:gd name="T23" fmla="*/ 154 h 292"/>
                <a:gd name="T24" fmla="*/ 87 w 214"/>
                <a:gd name="T25" fmla="*/ 163 h 292"/>
                <a:gd name="T26" fmla="*/ 67 w 214"/>
                <a:gd name="T27" fmla="*/ 179 h 292"/>
                <a:gd name="T28" fmla="*/ 96 w 214"/>
                <a:gd name="T29" fmla="*/ 171 h 292"/>
                <a:gd name="T30" fmla="*/ 80 w 214"/>
                <a:gd name="T31" fmla="*/ 186 h 292"/>
                <a:gd name="T32" fmla="*/ 104 w 214"/>
                <a:gd name="T33" fmla="*/ 174 h 292"/>
                <a:gd name="T34" fmla="*/ 103 w 214"/>
                <a:gd name="T35" fmla="*/ 183 h 292"/>
                <a:gd name="T36" fmla="*/ 115 w 214"/>
                <a:gd name="T37" fmla="*/ 180 h 292"/>
                <a:gd name="T38" fmla="*/ 170 w 214"/>
                <a:gd name="T39" fmla="*/ 199 h 292"/>
                <a:gd name="T40" fmla="*/ 199 w 214"/>
                <a:gd name="T41" fmla="*/ 227 h 292"/>
                <a:gd name="T42" fmla="*/ 191 w 214"/>
                <a:gd name="T43" fmla="*/ 291 h 292"/>
                <a:gd name="T44" fmla="*/ 157 w 214"/>
                <a:gd name="T45" fmla="*/ 271 h 292"/>
                <a:gd name="T46" fmla="*/ 126 w 214"/>
                <a:gd name="T47" fmla="*/ 247 h 292"/>
                <a:gd name="T48" fmla="*/ 139 w 214"/>
                <a:gd name="T49" fmla="*/ 244 h 292"/>
                <a:gd name="T50" fmla="*/ 129 w 214"/>
                <a:gd name="T51" fmla="*/ 240 h 292"/>
                <a:gd name="T52" fmla="*/ 108 w 214"/>
                <a:gd name="T53" fmla="*/ 244 h 292"/>
                <a:gd name="T54" fmla="*/ 149 w 214"/>
                <a:gd name="T55" fmla="*/ 223 h 292"/>
                <a:gd name="T56" fmla="*/ 28 w 214"/>
                <a:gd name="T57" fmla="*/ 240 h 292"/>
                <a:gd name="T58" fmla="*/ 2 w 214"/>
                <a:gd name="T59" fmla="*/ 227 h 292"/>
                <a:gd name="T60" fmla="*/ 2 w 214"/>
                <a:gd name="T61" fmla="*/ 200 h 292"/>
                <a:gd name="T62" fmla="*/ 13 w 214"/>
                <a:gd name="T63" fmla="*/ 164 h 292"/>
                <a:gd name="T64" fmla="*/ 41 w 214"/>
                <a:gd name="T65" fmla="*/ 182 h 292"/>
                <a:gd name="T66" fmla="*/ 24 w 214"/>
                <a:gd name="T67" fmla="*/ 154 h 292"/>
                <a:gd name="T68" fmla="*/ 41 w 214"/>
                <a:gd name="T69" fmla="*/ 148 h 292"/>
                <a:gd name="T70" fmla="*/ 32 w 214"/>
                <a:gd name="T71" fmla="*/ 133 h 292"/>
                <a:gd name="T72" fmla="*/ 22 w 214"/>
                <a:gd name="T73" fmla="*/ 140 h 292"/>
                <a:gd name="T74" fmla="*/ 6 w 214"/>
                <a:gd name="T75" fmla="*/ 99 h 292"/>
                <a:gd name="T76" fmla="*/ 6 w 214"/>
                <a:gd name="T77" fmla="*/ 62 h 292"/>
                <a:gd name="T78" fmla="*/ 0 w 214"/>
                <a:gd name="T79" fmla="*/ 85 h 292"/>
                <a:gd name="T80" fmla="*/ 0 w 214"/>
                <a:gd name="T81" fmla="*/ 56 h 292"/>
                <a:gd name="T82" fmla="*/ 12 w 214"/>
                <a:gd name="T83" fmla="*/ 29 h 292"/>
                <a:gd name="T84" fmla="*/ 0 w 214"/>
                <a:gd name="T85" fmla="*/ 53 h 292"/>
                <a:gd name="T86" fmla="*/ 7 w 214"/>
                <a:gd name="T87" fmla="*/ 23 h 292"/>
                <a:gd name="T88" fmla="*/ 25 w 214"/>
                <a:gd name="T89" fmla="*/ 0 h 2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4"/>
                <a:gd name="T136" fmla="*/ 0 h 292"/>
                <a:gd name="T137" fmla="*/ 214 w 214"/>
                <a:gd name="T138" fmla="*/ 292 h 29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4" h="292">
                  <a:moveTo>
                    <a:pt x="42" y="5"/>
                  </a:moveTo>
                  <a:lnTo>
                    <a:pt x="37" y="9"/>
                  </a:lnTo>
                  <a:lnTo>
                    <a:pt x="30" y="13"/>
                  </a:lnTo>
                  <a:lnTo>
                    <a:pt x="22" y="20"/>
                  </a:lnTo>
                  <a:lnTo>
                    <a:pt x="21" y="27"/>
                  </a:lnTo>
                  <a:lnTo>
                    <a:pt x="21" y="35"/>
                  </a:lnTo>
                  <a:lnTo>
                    <a:pt x="21" y="42"/>
                  </a:lnTo>
                  <a:lnTo>
                    <a:pt x="20" y="53"/>
                  </a:lnTo>
                  <a:lnTo>
                    <a:pt x="18" y="64"/>
                  </a:lnTo>
                  <a:lnTo>
                    <a:pt x="17" y="77"/>
                  </a:lnTo>
                  <a:lnTo>
                    <a:pt x="20" y="64"/>
                  </a:lnTo>
                  <a:lnTo>
                    <a:pt x="20" y="54"/>
                  </a:lnTo>
                  <a:lnTo>
                    <a:pt x="22" y="48"/>
                  </a:lnTo>
                  <a:lnTo>
                    <a:pt x="25" y="59"/>
                  </a:lnTo>
                  <a:lnTo>
                    <a:pt x="29" y="71"/>
                  </a:lnTo>
                  <a:lnTo>
                    <a:pt x="31" y="77"/>
                  </a:lnTo>
                  <a:lnTo>
                    <a:pt x="30" y="89"/>
                  </a:lnTo>
                  <a:lnTo>
                    <a:pt x="30" y="103"/>
                  </a:lnTo>
                  <a:lnTo>
                    <a:pt x="31" y="115"/>
                  </a:lnTo>
                  <a:lnTo>
                    <a:pt x="31" y="100"/>
                  </a:lnTo>
                  <a:lnTo>
                    <a:pt x="32" y="90"/>
                  </a:lnTo>
                  <a:lnTo>
                    <a:pt x="33" y="83"/>
                  </a:lnTo>
                  <a:lnTo>
                    <a:pt x="42" y="104"/>
                  </a:lnTo>
                  <a:lnTo>
                    <a:pt x="50" y="115"/>
                  </a:lnTo>
                  <a:lnTo>
                    <a:pt x="53" y="119"/>
                  </a:lnTo>
                  <a:lnTo>
                    <a:pt x="57" y="128"/>
                  </a:lnTo>
                  <a:lnTo>
                    <a:pt x="76" y="133"/>
                  </a:lnTo>
                  <a:lnTo>
                    <a:pt x="84" y="133"/>
                  </a:lnTo>
                  <a:lnTo>
                    <a:pt x="82" y="138"/>
                  </a:lnTo>
                  <a:lnTo>
                    <a:pt x="76" y="142"/>
                  </a:lnTo>
                  <a:lnTo>
                    <a:pt x="57" y="152"/>
                  </a:lnTo>
                  <a:lnTo>
                    <a:pt x="72" y="147"/>
                  </a:lnTo>
                  <a:lnTo>
                    <a:pt x="82" y="141"/>
                  </a:lnTo>
                  <a:lnTo>
                    <a:pt x="91" y="135"/>
                  </a:lnTo>
                  <a:lnTo>
                    <a:pt x="89" y="148"/>
                  </a:lnTo>
                  <a:lnTo>
                    <a:pt x="86" y="154"/>
                  </a:lnTo>
                  <a:lnTo>
                    <a:pt x="77" y="160"/>
                  </a:lnTo>
                  <a:lnTo>
                    <a:pt x="87" y="159"/>
                  </a:lnTo>
                  <a:lnTo>
                    <a:pt x="87" y="163"/>
                  </a:lnTo>
                  <a:lnTo>
                    <a:pt x="86" y="167"/>
                  </a:lnTo>
                  <a:lnTo>
                    <a:pt x="82" y="171"/>
                  </a:lnTo>
                  <a:lnTo>
                    <a:pt x="67" y="179"/>
                  </a:lnTo>
                  <a:lnTo>
                    <a:pt x="87" y="171"/>
                  </a:lnTo>
                  <a:lnTo>
                    <a:pt x="92" y="171"/>
                  </a:lnTo>
                  <a:lnTo>
                    <a:pt x="96" y="171"/>
                  </a:lnTo>
                  <a:lnTo>
                    <a:pt x="95" y="175"/>
                  </a:lnTo>
                  <a:lnTo>
                    <a:pt x="91" y="180"/>
                  </a:lnTo>
                  <a:lnTo>
                    <a:pt x="80" y="186"/>
                  </a:lnTo>
                  <a:lnTo>
                    <a:pt x="96" y="180"/>
                  </a:lnTo>
                  <a:lnTo>
                    <a:pt x="101" y="173"/>
                  </a:lnTo>
                  <a:lnTo>
                    <a:pt x="104" y="174"/>
                  </a:lnTo>
                  <a:lnTo>
                    <a:pt x="108" y="176"/>
                  </a:lnTo>
                  <a:lnTo>
                    <a:pt x="108" y="181"/>
                  </a:lnTo>
                  <a:lnTo>
                    <a:pt x="103" y="183"/>
                  </a:lnTo>
                  <a:lnTo>
                    <a:pt x="95" y="189"/>
                  </a:lnTo>
                  <a:lnTo>
                    <a:pt x="108" y="184"/>
                  </a:lnTo>
                  <a:lnTo>
                    <a:pt x="115" y="180"/>
                  </a:lnTo>
                  <a:lnTo>
                    <a:pt x="123" y="182"/>
                  </a:lnTo>
                  <a:lnTo>
                    <a:pt x="148" y="191"/>
                  </a:lnTo>
                  <a:lnTo>
                    <a:pt x="170" y="199"/>
                  </a:lnTo>
                  <a:lnTo>
                    <a:pt x="189" y="206"/>
                  </a:lnTo>
                  <a:lnTo>
                    <a:pt x="192" y="214"/>
                  </a:lnTo>
                  <a:lnTo>
                    <a:pt x="199" y="227"/>
                  </a:lnTo>
                  <a:lnTo>
                    <a:pt x="208" y="248"/>
                  </a:lnTo>
                  <a:lnTo>
                    <a:pt x="213" y="286"/>
                  </a:lnTo>
                  <a:lnTo>
                    <a:pt x="191" y="291"/>
                  </a:lnTo>
                  <a:lnTo>
                    <a:pt x="174" y="289"/>
                  </a:lnTo>
                  <a:lnTo>
                    <a:pt x="154" y="284"/>
                  </a:lnTo>
                  <a:lnTo>
                    <a:pt x="157" y="271"/>
                  </a:lnTo>
                  <a:lnTo>
                    <a:pt x="164" y="251"/>
                  </a:lnTo>
                  <a:lnTo>
                    <a:pt x="130" y="248"/>
                  </a:lnTo>
                  <a:lnTo>
                    <a:pt x="126" y="247"/>
                  </a:lnTo>
                  <a:lnTo>
                    <a:pt x="145" y="244"/>
                  </a:lnTo>
                  <a:lnTo>
                    <a:pt x="174" y="232"/>
                  </a:lnTo>
                  <a:lnTo>
                    <a:pt x="139" y="244"/>
                  </a:lnTo>
                  <a:lnTo>
                    <a:pt x="123" y="246"/>
                  </a:lnTo>
                  <a:lnTo>
                    <a:pt x="110" y="244"/>
                  </a:lnTo>
                  <a:lnTo>
                    <a:pt x="129" y="240"/>
                  </a:lnTo>
                  <a:lnTo>
                    <a:pt x="168" y="228"/>
                  </a:lnTo>
                  <a:lnTo>
                    <a:pt x="126" y="239"/>
                  </a:lnTo>
                  <a:lnTo>
                    <a:pt x="108" y="244"/>
                  </a:lnTo>
                  <a:lnTo>
                    <a:pt x="107" y="243"/>
                  </a:lnTo>
                  <a:lnTo>
                    <a:pt x="123" y="236"/>
                  </a:lnTo>
                  <a:lnTo>
                    <a:pt x="149" y="223"/>
                  </a:lnTo>
                  <a:lnTo>
                    <a:pt x="117" y="236"/>
                  </a:lnTo>
                  <a:lnTo>
                    <a:pt x="101" y="240"/>
                  </a:lnTo>
                  <a:lnTo>
                    <a:pt x="28" y="240"/>
                  </a:lnTo>
                  <a:lnTo>
                    <a:pt x="20" y="238"/>
                  </a:lnTo>
                  <a:lnTo>
                    <a:pt x="11" y="236"/>
                  </a:lnTo>
                  <a:lnTo>
                    <a:pt x="2" y="227"/>
                  </a:lnTo>
                  <a:lnTo>
                    <a:pt x="1" y="219"/>
                  </a:lnTo>
                  <a:lnTo>
                    <a:pt x="0" y="212"/>
                  </a:lnTo>
                  <a:lnTo>
                    <a:pt x="2" y="200"/>
                  </a:lnTo>
                  <a:lnTo>
                    <a:pt x="8" y="186"/>
                  </a:lnTo>
                  <a:lnTo>
                    <a:pt x="12" y="174"/>
                  </a:lnTo>
                  <a:lnTo>
                    <a:pt x="13" y="164"/>
                  </a:lnTo>
                  <a:lnTo>
                    <a:pt x="20" y="163"/>
                  </a:lnTo>
                  <a:lnTo>
                    <a:pt x="25" y="171"/>
                  </a:lnTo>
                  <a:lnTo>
                    <a:pt x="41" y="182"/>
                  </a:lnTo>
                  <a:lnTo>
                    <a:pt x="28" y="170"/>
                  </a:lnTo>
                  <a:lnTo>
                    <a:pt x="22" y="162"/>
                  </a:lnTo>
                  <a:lnTo>
                    <a:pt x="24" y="154"/>
                  </a:lnTo>
                  <a:lnTo>
                    <a:pt x="42" y="149"/>
                  </a:lnTo>
                  <a:lnTo>
                    <a:pt x="56" y="142"/>
                  </a:lnTo>
                  <a:lnTo>
                    <a:pt x="41" y="148"/>
                  </a:lnTo>
                  <a:lnTo>
                    <a:pt x="25" y="152"/>
                  </a:lnTo>
                  <a:lnTo>
                    <a:pt x="25" y="141"/>
                  </a:lnTo>
                  <a:lnTo>
                    <a:pt x="32" y="133"/>
                  </a:lnTo>
                  <a:lnTo>
                    <a:pt x="38" y="122"/>
                  </a:lnTo>
                  <a:lnTo>
                    <a:pt x="31" y="133"/>
                  </a:lnTo>
                  <a:lnTo>
                    <a:pt x="22" y="140"/>
                  </a:lnTo>
                  <a:lnTo>
                    <a:pt x="16" y="139"/>
                  </a:lnTo>
                  <a:lnTo>
                    <a:pt x="11" y="119"/>
                  </a:lnTo>
                  <a:lnTo>
                    <a:pt x="6" y="99"/>
                  </a:lnTo>
                  <a:lnTo>
                    <a:pt x="2" y="89"/>
                  </a:lnTo>
                  <a:lnTo>
                    <a:pt x="2" y="75"/>
                  </a:lnTo>
                  <a:lnTo>
                    <a:pt x="6" y="62"/>
                  </a:lnTo>
                  <a:lnTo>
                    <a:pt x="2" y="68"/>
                  </a:lnTo>
                  <a:lnTo>
                    <a:pt x="1" y="77"/>
                  </a:lnTo>
                  <a:lnTo>
                    <a:pt x="0" y="85"/>
                  </a:lnTo>
                  <a:lnTo>
                    <a:pt x="0" y="73"/>
                  </a:lnTo>
                  <a:lnTo>
                    <a:pt x="0" y="63"/>
                  </a:lnTo>
                  <a:lnTo>
                    <a:pt x="0" y="56"/>
                  </a:lnTo>
                  <a:lnTo>
                    <a:pt x="1" y="46"/>
                  </a:lnTo>
                  <a:lnTo>
                    <a:pt x="6" y="36"/>
                  </a:lnTo>
                  <a:lnTo>
                    <a:pt x="12" y="29"/>
                  </a:lnTo>
                  <a:lnTo>
                    <a:pt x="6" y="35"/>
                  </a:lnTo>
                  <a:lnTo>
                    <a:pt x="1" y="42"/>
                  </a:lnTo>
                  <a:lnTo>
                    <a:pt x="0" y="53"/>
                  </a:lnTo>
                  <a:lnTo>
                    <a:pt x="0" y="45"/>
                  </a:lnTo>
                  <a:lnTo>
                    <a:pt x="1" y="35"/>
                  </a:lnTo>
                  <a:lnTo>
                    <a:pt x="7" y="23"/>
                  </a:lnTo>
                  <a:lnTo>
                    <a:pt x="11" y="11"/>
                  </a:lnTo>
                  <a:lnTo>
                    <a:pt x="18" y="6"/>
                  </a:lnTo>
                  <a:lnTo>
                    <a:pt x="25" y="0"/>
                  </a:lnTo>
                  <a:lnTo>
                    <a:pt x="35" y="0"/>
                  </a:lnTo>
                  <a:lnTo>
                    <a:pt x="42" y="5"/>
                  </a:lnTo>
                </a:path>
              </a:pathLst>
            </a:custGeom>
            <a:solidFill>
              <a:srgbClr val="004040"/>
            </a:solidFill>
            <a:ln w="9525" cap="rnd">
              <a:noFill/>
              <a:round/>
              <a:headEnd type="none" w="sm" len="sm"/>
              <a:tailEnd type="none" w="sm" len="sm"/>
            </a:ln>
          </p:spPr>
          <p:txBody>
            <a:bodyPr/>
            <a:lstStyle/>
            <a:p>
              <a:endParaRPr lang="es-ES"/>
            </a:p>
          </p:txBody>
        </p:sp>
        <p:sp>
          <p:nvSpPr>
            <p:cNvPr id="108745" name="Freeform 444"/>
            <p:cNvSpPr>
              <a:spLocks/>
            </p:cNvSpPr>
            <p:nvPr/>
          </p:nvSpPr>
          <p:spPr bwMode="auto">
            <a:xfrm>
              <a:off x="523" y="3274"/>
              <a:ext cx="29" cy="28"/>
            </a:xfrm>
            <a:custGeom>
              <a:avLst/>
              <a:gdLst>
                <a:gd name="T0" fmla="*/ 3 w 29"/>
                <a:gd name="T1" fmla="*/ 0 h 28"/>
                <a:gd name="T2" fmla="*/ 22 w 29"/>
                <a:gd name="T3" fmla="*/ 0 h 28"/>
                <a:gd name="T4" fmla="*/ 28 w 29"/>
                <a:gd name="T5" fmla="*/ 10 h 28"/>
                <a:gd name="T6" fmla="*/ 22 w 29"/>
                <a:gd name="T7" fmla="*/ 21 h 28"/>
                <a:gd name="T8" fmla="*/ 3 w 29"/>
                <a:gd name="T9" fmla="*/ 27 h 28"/>
                <a:gd name="T10" fmla="*/ 0 w 29"/>
                <a:gd name="T11" fmla="*/ 20 h 28"/>
                <a:gd name="T12" fmla="*/ 0 w 29"/>
                <a:gd name="T13" fmla="*/ 5 h 28"/>
                <a:gd name="T14" fmla="*/ 3 w 29"/>
                <a:gd name="T15" fmla="*/ 0 h 28"/>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28"/>
                <a:gd name="T26" fmla="*/ 29 w 29"/>
                <a:gd name="T27" fmla="*/ 28 h 2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28">
                  <a:moveTo>
                    <a:pt x="3" y="0"/>
                  </a:moveTo>
                  <a:lnTo>
                    <a:pt x="22" y="0"/>
                  </a:lnTo>
                  <a:lnTo>
                    <a:pt x="28" y="10"/>
                  </a:lnTo>
                  <a:lnTo>
                    <a:pt x="22" y="21"/>
                  </a:lnTo>
                  <a:lnTo>
                    <a:pt x="3" y="27"/>
                  </a:lnTo>
                  <a:lnTo>
                    <a:pt x="0" y="20"/>
                  </a:lnTo>
                  <a:lnTo>
                    <a:pt x="0" y="5"/>
                  </a:lnTo>
                  <a:lnTo>
                    <a:pt x="3" y="0"/>
                  </a:lnTo>
                </a:path>
              </a:pathLst>
            </a:custGeom>
            <a:solidFill>
              <a:srgbClr val="004040"/>
            </a:solidFill>
            <a:ln w="9525" cap="rnd">
              <a:noFill/>
              <a:round/>
              <a:headEnd type="none" w="sm" len="sm"/>
              <a:tailEnd type="none" w="sm" len="sm"/>
            </a:ln>
          </p:spPr>
          <p:txBody>
            <a:bodyPr/>
            <a:lstStyle/>
            <a:p>
              <a:endParaRPr lang="es-ES"/>
            </a:p>
          </p:txBody>
        </p:sp>
        <p:sp>
          <p:nvSpPr>
            <p:cNvPr id="108746" name="Freeform 445"/>
            <p:cNvSpPr>
              <a:spLocks/>
            </p:cNvSpPr>
            <p:nvPr/>
          </p:nvSpPr>
          <p:spPr bwMode="auto">
            <a:xfrm>
              <a:off x="543" y="3346"/>
              <a:ext cx="94" cy="28"/>
            </a:xfrm>
            <a:custGeom>
              <a:avLst/>
              <a:gdLst>
                <a:gd name="T0" fmla="*/ 93 w 94"/>
                <a:gd name="T1" fmla="*/ 0 h 28"/>
                <a:gd name="T2" fmla="*/ 65 w 94"/>
                <a:gd name="T3" fmla="*/ 10 h 28"/>
                <a:gd name="T4" fmla="*/ 46 w 94"/>
                <a:gd name="T5" fmla="*/ 18 h 28"/>
                <a:gd name="T6" fmla="*/ 27 w 94"/>
                <a:gd name="T7" fmla="*/ 20 h 28"/>
                <a:gd name="T8" fmla="*/ 12 w 94"/>
                <a:gd name="T9" fmla="*/ 20 h 28"/>
                <a:gd name="T10" fmla="*/ 0 w 94"/>
                <a:gd name="T11" fmla="*/ 20 h 28"/>
                <a:gd name="T12" fmla="*/ 12 w 94"/>
                <a:gd name="T13" fmla="*/ 27 h 28"/>
                <a:gd name="T14" fmla="*/ 34 w 94"/>
                <a:gd name="T15" fmla="*/ 27 h 28"/>
                <a:gd name="T16" fmla="*/ 58 w 94"/>
                <a:gd name="T17" fmla="*/ 18 h 28"/>
                <a:gd name="T18" fmla="*/ 71 w 94"/>
                <a:gd name="T19" fmla="*/ 14 h 28"/>
                <a:gd name="T20" fmla="*/ 93 w 94"/>
                <a:gd name="T21" fmla="*/ 0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28"/>
                <a:gd name="T35" fmla="*/ 94 w 94"/>
                <a:gd name="T36" fmla="*/ 28 h 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28">
                  <a:moveTo>
                    <a:pt x="93" y="0"/>
                  </a:moveTo>
                  <a:lnTo>
                    <a:pt x="65" y="10"/>
                  </a:lnTo>
                  <a:lnTo>
                    <a:pt x="46" y="18"/>
                  </a:lnTo>
                  <a:lnTo>
                    <a:pt x="27" y="20"/>
                  </a:lnTo>
                  <a:lnTo>
                    <a:pt x="12" y="20"/>
                  </a:lnTo>
                  <a:lnTo>
                    <a:pt x="0" y="20"/>
                  </a:lnTo>
                  <a:lnTo>
                    <a:pt x="12" y="27"/>
                  </a:lnTo>
                  <a:lnTo>
                    <a:pt x="34" y="27"/>
                  </a:lnTo>
                  <a:lnTo>
                    <a:pt x="58" y="18"/>
                  </a:lnTo>
                  <a:lnTo>
                    <a:pt x="71" y="14"/>
                  </a:lnTo>
                  <a:lnTo>
                    <a:pt x="93" y="0"/>
                  </a:lnTo>
                </a:path>
              </a:pathLst>
            </a:custGeom>
            <a:solidFill>
              <a:srgbClr val="002020"/>
            </a:solidFill>
            <a:ln w="9525" cap="rnd">
              <a:noFill/>
              <a:round/>
              <a:headEnd type="none" w="sm" len="sm"/>
              <a:tailEnd type="none" w="sm" len="sm"/>
            </a:ln>
          </p:spPr>
          <p:txBody>
            <a:bodyPr/>
            <a:lstStyle/>
            <a:p>
              <a:endParaRPr lang="es-ES"/>
            </a:p>
          </p:txBody>
        </p:sp>
        <p:sp>
          <p:nvSpPr>
            <p:cNvPr id="108747" name="Freeform 446"/>
            <p:cNvSpPr>
              <a:spLocks/>
            </p:cNvSpPr>
            <p:nvPr/>
          </p:nvSpPr>
          <p:spPr bwMode="auto">
            <a:xfrm>
              <a:off x="454" y="3215"/>
              <a:ext cx="123" cy="172"/>
            </a:xfrm>
            <a:custGeom>
              <a:avLst/>
              <a:gdLst>
                <a:gd name="T0" fmla="*/ 65 w 123"/>
                <a:gd name="T1" fmla="*/ 24 h 172"/>
                <a:gd name="T2" fmla="*/ 44 w 123"/>
                <a:gd name="T3" fmla="*/ 21 h 172"/>
                <a:gd name="T4" fmla="*/ 30 w 123"/>
                <a:gd name="T5" fmla="*/ 18 h 172"/>
                <a:gd name="T6" fmla="*/ 25 w 123"/>
                <a:gd name="T7" fmla="*/ 11 h 172"/>
                <a:gd name="T8" fmla="*/ 25 w 123"/>
                <a:gd name="T9" fmla="*/ 6 h 172"/>
                <a:gd name="T10" fmla="*/ 22 w 123"/>
                <a:gd name="T11" fmla="*/ 1 h 172"/>
                <a:gd name="T12" fmla="*/ 9 w 123"/>
                <a:gd name="T13" fmla="*/ 0 h 172"/>
                <a:gd name="T14" fmla="*/ 0 w 123"/>
                <a:gd name="T15" fmla="*/ 0 h 172"/>
                <a:gd name="T16" fmla="*/ 12 w 123"/>
                <a:gd name="T17" fmla="*/ 132 h 172"/>
                <a:gd name="T18" fmla="*/ 22 w 123"/>
                <a:gd name="T19" fmla="*/ 144 h 172"/>
                <a:gd name="T20" fmla="*/ 34 w 123"/>
                <a:gd name="T21" fmla="*/ 156 h 172"/>
                <a:gd name="T22" fmla="*/ 52 w 123"/>
                <a:gd name="T23" fmla="*/ 165 h 172"/>
                <a:gd name="T24" fmla="*/ 73 w 123"/>
                <a:gd name="T25" fmla="*/ 169 h 172"/>
                <a:gd name="T26" fmla="*/ 100 w 123"/>
                <a:gd name="T27" fmla="*/ 171 h 172"/>
                <a:gd name="T28" fmla="*/ 116 w 123"/>
                <a:gd name="T29" fmla="*/ 168 h 172"/>
                <a:gd name="T30" fmla="*/ 122 w 123"/>
                <a:gd name="T31" fmla="*/ 159 h 172"/>
                <a:gd name="T32" fmla="*/ 119 w 123"/>
                <a:gd name="T33" fmla="*/ 147 h 172"/>
                <a:gd name="T34" fmla="*/ 106 w 123"/>
                <a:gd name="T35" fmla="*/ 108 h 172"/>
                <a:gd name="T36" fmla="*/ 98 w 123"/>
                <a:gd name="T37" fmla="*/ 71 h 172"/>
                <a:gd name="T38" fmla="*/ 92 w 123"/>
                <a:gd name="T39" fmla="*/ 44 h 172"/>
                <a:gd name="T40" fmla="*/ 92 w 123"/>
                <a:gd name="T41" fmla="*/ 35 h 172"/>
                <a:gd name="T42" fmla="*/ 86 w 123"/>
                <a:gd name="T43" fmla="*/ 26 h 172"/>
                <a:gd name="T44" fmla="*/ 79 w 123"/>
                <a:gd name="T45" fmla="*/ 24 h 172"/>
                <a:gd name="T46" fmla="*/ 65 w 123"/>
                <a:gd name="T47" fmla="*/ 24 h 17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3"/>
                <a:gd name="T73" fmla="*/ 0 h 172"/>
                <a:gd name="T74" fmla="*/ 123 w 123"/>
                <a:gd name="T75" fmla="*/ 172 h 17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3" h="172">
                  <a:moveTo>
                    <a:pt x="65" y="24"/>
                  </a:moveTo>
                  <a:lnTo>
                    <a:pt x="44" y="21"/>
                  </a:lnTo>
                  <a:lnTo>
                    <a:pt x="30" y="18"/>
                  </a:lnTo>
                  <a:lnTo>
                    <a:pt x="25" y="11"/>
                  </a:lnTo>
                  <a:lnTo>
                    <a:pt x="25" y="6"/>
                  </a:lnTo>
                  <a:lnTo>
                    <a:pt x="22" y="1"/>
                  </a:lnTo>
                  <a:lnTo>
                    <a:pt x="9" y="0"/>
                  </a:lnTo>
                  <a:lnTo>
                    <a:pt x="0" y="0"/>
                  </a:lnTo>
                  <a:lnTo>
                    <a:pt x="12" y="132"/>
                  </a:lnTo>
                  <a:lnTo>
                    <a:pt x="22" y="144"/>
                  </a:lnTo>
                  <a:lnTo>
                    <a:pt x="34" y="156"/>
                  </a:lnTo>
                  <a:lnTo>
                    <a:pt x="52" y="165"/>
                  </a:lnTo>
                  <a:lnTo>
                    <a:pt x="73" y="169"/>
                  </a:lnTo>
                  <a:lnTo>
                    <a:pt x="100" y="171"/>
                  </a:lnTo>
                  <a:lnTo>
                    <a:pt x="116" y="168"/>
                  </a:lnTo>
                  <a:lnTo>
                    <a:pt x="122" y="159"/>
                  </a:lnTo>
                  <a:lnTo>
                    <a:pt x="119" y="147"/>
                  </a:lnTo>
                  <a:lnTo>
                    <a:pt x="106" y="108"/>
                  </a:lnTo>
                  <a:lnTo>
                    <a:pt x="98" y="71"/>
                  </a:lnTo>
                  <a:lnTo>
                    <a:pt x="92" y="44"/>
                  </a:lnTo>
                  <a:lnTo>
                    <a:pt x="92" y="35"/>
                  </a:lnTo>
                  <a:lnTo>
                    <a:pt x="86" y="26"/>
                  </a:lnTo>
                  <a:lnTo>
                    <a:pt x="79" y="24"/>
                  </a:lnTo>
                  <a:lnTo>
                    <a:pt x="65" y="24"/>
                  </a:lnTo>
                </a:path>
              </a:pathLst>
            </a:custGeom>
            <a:solidFill>
              <a:srgbClr val="404040"/>
            </a:solidFill>
            <a:ln w="12700" cap="rnd">
              <a:solidFill>
                <a:srgbClr val="000000"/>
              </a:solidFill>
              <a:round/>
              <a:headEnd type="none" w="sm" len="sm"/>
              <a:tailEnd type="none" w="sm" len="sm"/>
            </a:ln>
          </p:spPr>
          <p:txBody>
            <a:bodyPr/>
            <a:lstStyle/>
            <a:p>
              <a:endParaRPr lang="es-ES"/>
            </a:p>
          </p:txBody>
        </p:sp>
        <p:sp>
          <p:nvSpPr>
            <p:cNvPr id="108748" name="Freeform 447"/>
            <p:cNvSpPr>
              <a:spLocks/>
            </p:cNvSpPr>
            <p:nvPr/>
          </p:nvSpPr>
          <p:spPr bwMode="auto">
            <a:xfrm>
              <a:off x="458" y="3222"/>
              <a:ext cx="103" cy="155"/>
            </a:xfrm>
            <a:custGeom>
              <a:avLst/>
              <a:gdLst>
                <a:gd name="T0" fmla="*/ 63 w 103"/>
                <a:gd name="T1" fmla="*/ 29 h 155"/>
                <a:gd name="T2" fmla="*/ 46 w 103"/>
                <a:gd name="T3" fmla="*/ 28 h 155"/>
                <a:gd name="T4" fmla="*/ 26 w 103"/>
                <a:gd name="T5" fmla="*/ 26 h 155"/>
                <a:gd name="T6" fmla="*/ 15 w 103"/>
                <a:gd name="T7" fmla="*/ 18 h 155"/>
                <a:gd name="T8" fmla="*/ 7 w 103"/>
                <a:gd name="T9" fmla="*/ 13 h 155"/>
                <a:gd name="T10" fmla="*/ 0 w 103"/>
                <a:gd name="T11" fmla="*/ 0 h 155"/>
                <a:gd name="T12" fmla="*/ 11 w 103"/>
                <a:gd name="T13" fmla="*/ 118 h 155"/>
                <a:gd name="T14" fmla="*/ 20 w 103"/>
                <a:gd name="T15" fmla="*/ 128 h 155"/>
                <a:gd name="T16" fmla="*/ 30 w 103"/>
                <a:gd name="T17" fmla="*/ 139 h 155"/>
                <a:gd name="T18" fmla="*/ 41 w 103"/>
                <a:gd name="T19" fmla="*/ 146 h 155"/>
                <a:gd name="T20" fmla="*/ 51 w 103"/>
                <a:gd name="T21" fmla="*/ 149 h 155"/>
                <a:gd name="T22" fmla="*/ 63 w 103"/>
                <a:gd name="T23" fmla="*/ 151 h 155"/>
                <a:gd name="T24" fmla="*/ 77 w 103"/>
                <a:gd name="T25" fmla="*/ 154 h 155"/>
                <a:gd name="T26" fmla="*/ 90 w 103"/>
                <a:gd name="T27" fmla="*/ 154 h 155"/>
                <a:gd name="T28" fmla="*/ 97 w 103"/>
                <a:gd name="T29" fmla="*/ 151 h 155"/>
                <a:gd name="T30" fmla="*/ 102 w 103"/>
                <a:gd name="T31" fmla="*/ 146 h 155"/>
                <a:gd name="T32" fmla="*/ 99 w 103"/>
                <a:gd name="T33" fmla="*/ 136 h 155"/>
                <a:gd name="T34" fmla="*/ 89 w 103"/>
                <a:gd name="T35" fmla="*/ 116 h 155"/>
                <a:gd name="T36" fmla="*/ 74 w 103"/>
                <a:gd name="T37" fmla="*/ 46 h 155"/>
                <a:gd name="T38" fmla="*/ 72 w 103"/>
                <a:gd name="T39" fmla="*/ 36 h 155"/>
                <a:gd name="T40" fmla="*/ 63 w 103"/>
                <a:gd name="T41" fmla="*/ 29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3"/>
                <a:gd name="T64" fmla="*/ 0 h 155"/>
                <a:gd name="T65" fmla="*/ 103 w 103"/>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3" h="155">
                  <a:moveTo>
                    <a:pt x="63" y="29"/>
                  </a:moveTo>
                  <a:lnTo>
                    <a:pt x="46" y="28"/>
                  </a:lnTo>
                  <a:lnTo>
                    <a:pt x="26" y="26"/>
                  </a:lnTo>
                  <a:lnTo>
                    <a:pt x="15" y="18"/>
                  </a:lnTo>
                  <a:lnTo>
                    <a:pt x="7" y="13"/>
                  </a:lnTo>
                  <a:lnTo>
                    <a:pt x="0" y="0"/>
                  </a:lnTo>
                  <a:lnTo>
                    <a:pt x="11" y="118"/>
                  </a:lnTo>
                  <a:lnTo>
                    <a:pt x="20" y="128"/>
                  </a:lnTo>
                  <a:lnTo>
                    <a:pt x="30" y="139"/>
                  </a:lnTo>
                  <a:lnTo>
                    <a:pt x="41" y="146"/>
                  </a:lnTo>
                  <a:lnTo>
                    <a:pt x="51" y="149"/>
                  </a:lnTo>
                  <a:lnTo>
                    <a:pt x="63" y="151"/>
                  </a:lnTo>
                  <a:lnTo>
                    <a:pt x="77" y="154"/>
                  </a:lnTo>
                  <a:lnTo>
                    <a:pt x="90" y="154"/>
                  </a:lnTo>
                  <a:lnTo>
                    <a:pt x="97" y="151"/>
                  </a:lnTo>
                  <a:lnTo>
                    <a:pt x="102" y="146"/>
                  </a:lnTo>
                  <a:lnTo>
                    <a:pt x="99" y="136"/>
                  </a:lnTo>
                  <a:lnTo>
                    <a:pt x="89" y="116"/>
                  </a:lnTo>
                  <a:lnTo>
                    <a:pt x="74" y="46"/>
                  </a:lnTo>
                  <a:lnTo>
                    <a:pt x="72" y="36"/>
                  </a:lnTo>
                  <a:lnTo>
                    <a:pt x="63" y="29"/>
                  </a:lnTo>
                </a:path>
              </a:pathLst>
            </a:custGeom>
            <a:solidFill>
              <a:srgbClr val="606060"/>
            </a:solidFill>
            <a:ln w="9525" cap="rnd">
              <a:noFill/>
              <a:round/>
              <a:headEnd type="none" w="sm" len="sm"/>
              <a:tailEnd type="none" w="sm" len="sm"/>
            </a:ln>
          </p:spPr>
          <p:txBody>
            <a:bodyPr/>
            <a:lstStyle/>
            <a:p>
              <a:endParaRPr lang="es-ES"/>
            </a:p>
          </p:txBody>
        </p:sp>
        <p:sp>
          <p:nvSpPr>
            <p:cNvPr id="108749" name="Freeform 448"/>
            <p:cNvSpPr>
              <a:spLocks/>
            </p:cNvSpPr>
            <p:nvPr/>
          </p:nvSpPr>
          <p:spPr bwMode="auto">
            <a:xfrm>
              <a:off x="1037" y="3167"/>
              <a:ext cx="79" cy="33"/>
            </a:xfrm>
            <a:custGeom>
              <a:avLst/>
              <a:gdLst>
                <a:gd name="T0" fmla="*/ 78 w 79"/>
                <a:gd name="T1" fmla="*/ 11 h 33"/>
                <a:gd name="T2" fmla="*/ 69 w 79"/>
                <a:gd name="T3" fmla="*/ 11 h 33"/>
                <a:gd name="T4" fmla="*/ 65 w 79"/>
                <a:gd name="T5" fmla="*/ 8 h 33"/>
                <a:gd name="T6" fmla="*/ 52 w 79"/>
                <a:gd name="T7" fmla="*/ 1 h 33"/>
                <a:gd name="T8" fmla="*/ 47 w 79"/>
                <a:gd name="T9" fmla="*/ 0 h 33"/>
                <a:gd name="T10" fmla="*/ 44 w 79"/>
                <a:gd name="T11" fmla="*/ 0 h 33"/>
                <a:gd name="T12" fmla="*/ 40 w 79"/>
                <a:gd name="T13" fmla="*/ 0 h 33"/>
                <a:gd name="T14" fmla="*/ 30 w 79"/>
                <a:gd name="T15" fmla="*/ 0 h 33"/>
                <a:gd name="T16" fmla="*/ 25 w 79"/>
                <a:gd name="T17" fmla="*/ 0 h 33"/>
                <a:gd name="T18" fmla="*/ 20 w 79"/>
                <a:gd name="T19" fmla="*/ 0 h 33"/>
                <a:gd name="T20" fmla="*/ 18 w 79"/>
                <a:gd name="T21" fmla="*/ 3 h 33"/>
                <a:gd name="T22" fmla="*/ 12 w 79"/>
                <a:gd name="T23" fmla="*/ 6 h 33"/>
                <a:gd name="T24" fmla="*/ 7 w 79"/>
                <a:gd name="T25" fmla="*/ 8 h 33"/>
                <a:gd name="T26" fmla="*/ 6 w 79"/>
                <a:gd name="T27" fmla="*/ 8 h 33"/>
                <a:gd name="T28" fmla="*/ 2 w 79"/>
                <a:gd name="T29" fmla="*/ 9 h 33"/>
                <a:gd name="T30" fmla="*/ 0 w 79"/>
                <a:gd name="T31" fmla="*/ 11 h 33"/>
                <a:gd name="T32" fmla="*/ 0 w 79"/>
                <a:gd name="T33" fmla="*/ 12 h 33"/>
                <a:gd name="T34" fmla="*/ 0 w 79"/>
                <a:gd name="T35" fmla="*/ 14 h 33"/>
                <a:gd name="T36" fmla="*/ 0 w 79"/>
                <a:gd name="T37" fmla="*/ 16 h 33"/>
                <a:gd name="T38" fmla="*/ 0 w 79"/>
                <a:gd name="T39" fmla="*/ 18 h 33"/>
                <a:gd name="T40" fmla="*/ 2 w 79"/>
                <a:gd name="T41" fmla="*/ 20 h 33"/>
                <a:gd name="T42" fmla="*/ 7 w 79"/>
                <a:gd name="T43" fmla="*/ 20 h 33"/>
                <a:gd name="T44" fmla="*/ 8 w 79"/>
                <a:gd name="T45" fmla="*/ 21 h 33"/>
                <a:gd name="T46" fmla="*/ 12 w 79"/>
                <a:gd name="T47" fmla="*/ 22 h 33"/>
                <a:gd name="T48" fmla="*/ 25 w 79"/>
                <a:gd name="T49" fmla="*/ 21 h 33"/>
                <a:gd name="T50" fmla="*/ 31 w 79"/>
                <a:gd name="T51" fmla="*/ 21 h 33"/>
                <a:gd name="T52" fmla="*/ 37 w 79"/>
                <a:gd name="T53" fmla="*/ 24 h 33"/>
                <a:gd name="T54" fmla="*/ 42 w 79"/>
                <a:gd name="T55" fmla="*/ 25 h 33"/>
                <a:gd name="T56" fmla="*/ 48 w 79"/>
                <a:gd name="T57" fmla="*/ 29 h 33"/>
                <a:gd name="T58" fmla="*/ 52 w 79"/>
                <a:gd name="T59" fmla="*/ 30 h 33"/>
                <a:gd name="T60" fmla="*/ 57 w 79"/>
                <a:gd name="T61" fmla="*/ 32 h 33"/>
                <a:gd name="T62" fmla="*/ 66 w 79"/>
                <a:gd name="T63" fmla="*/ 30 h 33"/>
                <a:gd name="T64" fmla="*/ 73 w 79"/>
                <a:gd name="T65" fmla="*/ 32 h 33"/>
                <a:gd name="T66" fmla="*/ 78 w 79"/>
                <a:gd name="T67" fmla="*/ 11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9"/>
                <a:gd name="T103" fmla="*/ 0 h 33"/>
                <a:gd name="T104" fmla="*/ 79 w 79"/>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9" h="33">
                  <a:moveTo>
                    <a:pt x="78" y="11"/>
                  </a:moveTo>
                  <a:lnTo>
                    <a:pt x="69" y="11"/>
                  </a:lnTo>
                  <a:lnTo>
                    <a:pt x="65" y="8"/>
                  </a:lnTo>
                  <a:lnTo>
                    <a:pt x="52" y="1"/>
                  </a:lnTo>
                  <a:lnTo>
                    <a:pt x="47" y="0"/>
                  </a:lnTo>
                  <a:lnTo>
                    <a:pt x="44" y="0"/>
                  </a:lnTo>
                  <a:lnTo>
                    <a:pt x="40" y="0"/>
                  </a:lnTo>
                  <a:lnTo>
                    <a:pt x="30" y="0"/>
                  </a:lnTo>
                  <a:lnTo>
                    <a:pt x="25" y="0"/>
                  </a:lnTo>
                  <a:lnTo>
                    <a:pt x="20" y="0"/>
                  </a:lnTo>
                  <a:lnTo>
                    <a:pt x="18" y="3"/>
                  </a:lnTo>
                  <a:lnTo>
                    <a:pt x="12" y="6"/>
                  </a:lnTo>
                  <a:lnTo>
                    <a:pt x="7" y="8"/>
                  </a:lnTo>
                  <a:lnTo>
                    <a:pt x="6" y="8"/>
                  </a:lnTo>
                  <a:lnTo>
                    <a:pt x="2" y="9"/>
                  </a:lnTo>
                  <a:lnTo>
                    <a:pt x="0" y="11"/>
                  </a:lnTo>
                  <a:lnTo>
                    <a:pt x="0" y="12"/>
                  </a:lnTo>
                  <a:lnTo>
                    <a:pt x="0" y="14"/>
                  </a:lnTo>
                  <a:lnTo>
                    <a:pt x="0" y="16"/>
                  </a:lnTo>
                  <a:lnTo>
                    <a:pt x="0" y="18"/>
                  </a:lnTo>
                  <a:lnTo>
                    <a:pt x="2" y="20"/>
                  </a:lnTo>
                  <a:lnTo>
                    <a:pt x="7" y="20"/>
                  </a:lnTo>
                  <a:lnTo>
                    <a:pt x="8" y="21"/>
                  </a:lnTo>
                  <a:lnTo>
                    <a:pt x="12" y="22"/>
                  </a:lnTo>
                  <a:lnTo>
                    <a:pt x="25" y="21"/>
                  </a:lnTo>
                  <a:lnTo>
                    <a:pt x="31" y="21"/>
                  </a:lnTo>
                  <a:lnTo>
                    <a:pt x="37" y="24"/>
                  </a:lnTo>
                  <a:lnTo>
                    <a:pt x="42" y="25"/>
                  </a:lnTo>
                  <a:lnTo>
                    <a:pt x="48" y="29"/>
                  </a:lnTo>
                  <a:lnTo>
                    <a:pt x="52" y="30"/>
                  </a:lnTo>
                  <a:lnTo>
                    <a:pt x="57" y="32"/>
                  </a:lnTo>
                  <a:lnTo>
                    <a:pt x="66" y="30"/>
                  </a:lnTo>
                  <a:lnTo>
                    <a:pt x="73" y="32"/>
                  </a:lnTo>
                  <a:lnTo>
                    <a:pt x="78" y="11"/>
                  </a:lnTo>
                </a:path>
              </a:pathLst>
            </a:custGeom>
            <a:solidFill>
              <a:srgbClr val="FFC080"/>
            </a:solidFill>
            <a:ln w="12700" cap="rnd">
              <a:solidFill>
                <a:srgbClr val="402000"/>
              </a:solidFill>
              <a:round/>
              <a:headEnd type="none" w="sm" len="sm"/>
              <a:tailEnd type="none" w="sm" len="sm"/>
            </a:ln>
          </p:spPr>
          <p:txBody>
            <a:bodyPr/>
            <a:lstStyle/>
            <a:p>
              <a:endParaRPr lang="es-ES"/>
            </a:p>
          </p:txBody>
        </p:sp>
        <p:sp>
          <p:nvSpPr>
            <p:cNvPr id="108750" name="Freeform 449"/>
            <p:cNvSpPr>
              <a:spLocks/>
            </p:cNvSpPr>
            <p:nvPr/>
          </p:nvSpPr>
          <p:spPr bwMode="auto">
            <a:xfrm>
              <a:off x="1053" y="3180"/>
              <a:ext cx="27" cy="1"/>
            </a:xfrm>
            <a:custGeom>
              <a:avLst/>
              <a:gdLst>
                <a:gd name="T0" fmla="*/ 0 w 27"/>
                <a:gd name="T1" fmla="*/ 0 h 1"/>
                <a:gd name="T2" fmla="*/ 4 w 27"/>
                <a:gd name="T3" fmla="*/ 0 h 1"/>
                <a:gd name="T4" fmla="*/ 13 w 27"/>
                <a:gd name="T5" fmla="*/ 0 h 1"/>
                <a:gd name="T6" fmla="*/ 26 w 27"/>
                <a:gd name="T7" fmla="*/ 0 h 1"/>
                <a:gd name="T8" fmla="*/ 21 w 27"/>
                <a:gd name="T9" fmla="*/ 0 h 1"/>
                <a:gd name="T10" fmla="*/ 13 w 27"/>
                <a:gd name="T11" fmla="*/ 0 h 1"/>
                <a:gd name="T12" fmla="*/ 4 w 27"/>
                <a:gd name="T13" fmla="*/ 0 h 1"/>
                <a:gd name="T14" fmla="*/ 2 w 27"/>
                <a:gd name="T15" fmla="*/ 0 h 1"/>
                <a:gd name="T16" fmla="*/ 0 w 27"/>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1"/>
                <a:gd name="T29" fmla="*/ 27 w 27"/>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1">
                  <a:moveTo>
                    <a:pt x="0" y="0"/>
                  </a:moveTo>
                  <a:lnTo>
                    <a:pt x="4" y="0"/>
                  </a:lnTo>
                  <a:lnTo>
                    <a:pt x="13" y="0"/>
                  </a:lnTo>
                  <a:lnTo>
                    <a:pt x="26" y="0"/>
                  </a:lnTo>
                  <a:lnTo>
                    <a:pt x="21" y="0"/>
                  </a:lnTo>
                  <a:lnTo>
                    <a:pt x="13" y="0"/>
                  </a:lnTo>
                  <a:lnTo>
                    <a:pt x="4" y="0"/>
                  </a:lnTo>
                  <a:lnTo>
                    <a:pt x="2"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8751" name="Freeform 450"/>
            <p:cNvSpPr>
              <a:spLocks/>
            </p:cNvSpPr>
            <p:nvPr/>
          </p:nvSpPr>
          <p:spPr bwMode="auto">
            <a:xfrm>
              <a:off x="1057" y="3183"/>
              <a:ext cx="27" cy="1"/>
            </a:xfrm>
            <a:custGeom>
              <a:avLst/>
              <a:gdLst>
                <a:gd name="T0" fmla="*/ 0 w 27"/>
                <a:gd name="T1" fmla="*/ 0 h 1"/>
                <a:gd name="T2" fmla="*/ 26 w 27"/>
                <a:gd name="T3" fmla="*/ 0 h 1"/>
                <a:gd name="T4" fmla="*/ 0 w 27"/>
                <a:gd name="T5" fmla="*/ 0 h 1"/>
                <a:gd name="T6" fmla="*/ 0 60000 65536"/>
                <a:gd name="T7" fmla="*/ 0 60000 65536"/>
                <a:gd name="T8" fmla="*/ 0 60000 65536"/>
                <a:gd name="T9" fmla="*/ 0 w 27"/>
                <a:gd name="T10" fmla="*/ 0 h 1"/>
                <a:gd name="T11" fmla="*/ 27 w 27"/>
                <a:gd name="T12" fmla="*/ 1 h 1"/>
              </a:gdLst>
              <a:ahLst/>
              <a:cxnLst>
                <a:cxn ang="T6">
                  <a:pos x="T0" y="T1"/>
                </a:cxn>
                <a:cxn ang="T7">
                  <a:pos x="T2" y="T3"/>
                </a:cxn>
                <a:cxn ang="T8">
                  <a:pos x="T4" y="T5"/>
                </a:cxn>
              </a:cxnLst>
              <a:rect l="T9" t="T10" r="T11" b="T12"/>
              <a:pathLst>
                <a:path w="27" h="1">
                  <a:moveTo>
                    <a:pt x="0" y="0"/>
                  </a:moveTo>
                  <a:lnTo>
                    <a:pt x="26"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8752" name="Freeform 451"/>
            <p:cNvSpPr>
              <a:spLocks/>
            </p:cNvSpPr>
            <p:nvPr/>
          </p:nvSpPr>
          <p:spPr bwMode="auto">
            <a:xfrm>
              <a:off x="1044" y="3178"/>
              <a:ext cx="28" cy="28"/>
            </a:xfrm>
            <a:custGeom>
              <a:avLst/>
              <a:gdLst>
                <a:gd name="T0" fmla="*/ 27 w 28"/>
                <a:gd name="T1" fmla="*/ 0 h 28"/>
                <a:gd name="T2" fmla="*/ 14 w 28"/>
                <a:gd name="T3" fmla="*/ 27 h 28"/>
                <a:gd name="T4" fmla="*/ 0 w 28"/>
                <a:gd name="T5" fmla="*/ 27 h 28"/>
                <a:gd name="T6" fmla="*/ 14 w 28"/>
                <a:gd name="T7" fmla="*/ 27 h 28"/>
                <a:gd name="T8" fmla="*/ 27 w 28"/>
                <a:gd name="T9" fmla="*/ 0 h 28"/>
                <a:gd name="T10" fmla="*/ 0 60000 65536"/>
                <a:gd name="T11" fmla="*/ 0 60000 65536"/>
                <a:gd name="T12" fmla="*/ 0 60000 65536"/>
                <a:gd name="T13" fmla="*/ 0 60000 65536"/>
                <a:gd name="T14" fmla="*/ 0 60000 65536"/>
                <a:gd name="T15" fmla="*/ 0 w 28"/>
                <a:gd name="T16" fmla="*/ 0 h 28"/>
                <a:gd name="T17" fmla="*/ 28 w 28"/>
                <a:gd name="T18" fmla="*/ 28 h 28"/>
              </a:gdLst>
              <a:ahLst/>
              <a:cxnLst>
                <a:cxn ang="T10">
                  <a:pos x="T0" y="T1"/>
                </a:cxn>
                <a:cxn ang="T11">
                  <a:pos x="T2" y="T3"/>
                </a:cxn>
                <a:cxn ang="T12">
                  <a:pos x="T4" y="T5"/>
                </a:cxn>
                <a:cxn ang="T13">
                  <a:pos x="T6" y="T7"/>
                </a:cxn>
                <a:cxn ang="T14">
                  <a:pos x="T8" y="T9"/>
                </a:cxn>
              </a:cxnLst>
              <a:rect l="T15" t="T16" r="T17" b="T18"/>
              <a:pathLst>
                <a:path w="28" h="28">
                  <a:moveTo>
                    <a:pt x="27" y="0"/>
                  </a:moveTo>
                  <a:lnTo>
                    <a:pt x="14" y="27"/>
                  </a:lnTo>
                  <a:lnTo>
                    <a:pt x="0" y="27"/>
                  </a:lnTo>
                  <a:lnTo>
                    <a:pt x="14" y="27"/>
                  </a:lnTo>
                  <a:lnTo>
                    <a:pt x="27" y="0"/>
                  </a:lnTo>
                </a:path>
              </a:pathLst>
            </a:custGeom>
            <a:solidFill>
              <a:srgbClr val="402000"/>
            </a:solidFill>
            <a:ln w="9525" cap="rnd">
              <a:noFill/>
              <a:round/>
              <a:headEnd type="none" w="sm" len="sm"/>
              <a:tailEnd type="none" w="sm" len="sm"/>
            </a:ln>
          </p:spPr>
          <p:txBody>
            <a:bodyPr/>
            <a:lstStyle/>
            <a:p>
              <a:endParaRPr lang="es-ES"/>
            </a:p>
          </p:txBody>
        </p:sp>
        <p:sp>
          <p:nvSpPr>
            <p:cNvPr id="108753" name="Freeform 452"/>
            <p:cNvSpPr>
              <a:spLocks/>
            </p:cNvSpPr>
            <p:nvPr/>
          </p:nvSpPr>
          <p:spPr bwMode="auto">
            <a:xfrm>
              <a:off x="1089" y="3174"/>
              <a:ext cx="29" cy="1"/>
            </a:xfrm>
            <a:custGeom>
              <a:avLst/>
              <a:gdLst>
                <a:gd name="T0" fmla="*/ 0 w 29"/>
                <a:gd name="T1" fmla="*/ 0 h 1"/>
                <a:gd name="T2" fmla="*/ 28 w 29"/>
                <a:gd name="T3" fmla="*/ 0 h 1"/>
                <a:gd name="T4" fmla="*/ 0 w 29"/>
                <a:gd name="T5" fmla="*/ 0 h 1"/>
                <a:gd name="T6" fmla="*/ 0 60000 65536"/>
                <a:gd name="T7" fmla="*/ 0 60000 65536"/>
                <a:gd name="T8" fmla="*/ 0 60000 65536"/>
                <a:gd name="T9" fmla="*/ 0 w 29"/>
                <a:gd name="T10" fmla="*/ 0 h 1"/>
                <a:gd name="T11" fmla="*/ 29 w 29"/>
                <a:gd name="T12" fmla="*/ 1 h 1"/>
              </a:gdLst>
              <a:ahLst/>
              <a:cxnLst>
                <a:cxn ang="T6">
                  <a:pos x="T0" y="T1"/>
                </a:cxn>
                <a:cxn ang="T7">
                  <a:pos x="T2" y="T3"/>
                </a:cxn>
                <a:cxn ang="T8">
                  <a:pos x="T4" y="T5"/>
                </a:cxn>
              </a:cxnLst>
              <a:rect l="T9" t="T10" r="T11" b="T12"/>
              <a:pathLst>
                <a:path w="29" h="1">
                  <a:moveTo>
                    <a:pt x="0" y="0"/>
                  </a:moveTo>
                  <a:lnTo>
                    <a:pt x="28" y="0"/>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8754" name="Freeform 453"/>
            <p:cNvSpPr>
              <a:spLocks/>
            </p:cNvSpPr>
            <p:nvPr/>
          </p:nvSpPr>
          <p:spPr bwMode="auto">
            <a:xfrm>
              <a:off x="1096" y="3175"/>
              <a:ext cx="28" cy="27"/>
            </a:xfrm>
            <a:custGeom>
              <a:avLst/>
              <a:gdLst>
                <a:gd name="T0" fmla="*/ 0 w 28"/>
                <a:gd name="T1" fmla="*/ 0 h 27"/>
                <a:gd name="T2" fmla="*/ 15 w 28"/>
                <a:gd name="T3" fmla="*/ 16 h 27"/>
                <a:gd name="T4" fmla="*/ 27 w 28"/>
                <a:gd name="T5" fmla="*/ 26 h 27"/>
                <a:gd name="T6" fmla="*/ 15 w 28"/>
                <a:gd name="T7" fmla="*/ 16 h 27"/>
                <a:gd name="T8" fmla="*/ 0 w 28"/>
                <a:gd name="T9" fmla="*/ 0 h 27"/>
                <a:gd name="T10" fmla="*/ 0 60000 65536"/>
                <a:gd name="T11" fmla="*/ 0 60000 65536"/>
                <a:gd name="T12" fmla="*/ 0 60000 65536"/>
                <a:gd name="T13" fmla="*/ 0 60000 65536"/>
                <a:gd name="T14" fmla="*/ 0 60000 65536"/>
                <a:gd name="T15" fmla="*/ 0 w 28"/>
                <a:gd name="T16" fmla="*/ 0 h 27"/>
                <a:gd name="T17" fmla="*/ 28 w 28"/>
                <a:gd name="T18" fmla="*/ 27 h 27"/>
              </a:gdLst>
              <a:ahLst/>
              <a:cxnLst>
                <a:cxn ang="T10">
                  <a:pos x="T0" y="T1"/>
                </a:cxn>
                <a:cxn ang="T11">
                  <a:pos x="T2" y="T3"/>
                </a:cxn>
                <a:cxn ang="T12">
                  <a:pos x="T4" y="T5"/>
                </a:cxn>
                <a:cxn ang="T13">
                  <a:pos x="T6" y="T7"/>
                </a:cxn>
                <a:cxn ang="T14">
                  <a:pos x="T8" y="T9"/>
                </a:cxn>
              </a:cxnLst>
              <a:rect l="T15" t="T16" r="T17" b="T18"/>
              <a:pathLst>
                <a:path w="28" h="27">
                  <a:moveTo>
                    <a:pt x="0" y="0"/>
                  </a:moveTo>
                  <a:lnTo>
                    <a:pt x="15" y="16"/>
                  </a:lnTo>
                  <a:lnTo>
                    <a:pt x="27" y="26"/>
                  </a:lnTo>
                  <a:lnTo>
                    <a:pt x="15" y="16"/>
                  </a:lnTo>
                  <a:lnTo>
                    <a:pt x="0" y="0"/>
                  </a:lnTo>
                </a:path>
              </a:pathLst>
            </a:custGeom>
            <a:solidFill>
              <a:srgbClr val="402000"/>
            </a:solidFill>
            <a:ln w="9525" cap="rnd">
              <a:noFill/>
              <a:round/>
              <a:headEnd type="none" w="sm" len="sm"/>
              <a:tailEnd type="none" w="sm" len="sm"/>
            </a:ln>
          </p:spPr>
          <p:txBody>
            <a:bodyPr/>
            <a:lstStyle/>
            <a:p>
              <a:endParaRPr lang="es-ES"/>
            </a:p>
          </p:txBody>
        </p:sp>
        <p:sp>
          <p:nvSpPr>
            <p:cNvPr id="108755" name="Freeform 454"/>
            <p:cNvSpPr>
              <a:spLocks/>
            </p:cNvSpPr>
            <p:nvPr/>
          </p:nvSpPr>
          <p:spPr bwMode="auto">
            <a:xfrm>
              <a:off x="1109" y="3177"/>
              <a:ext cx="29" cy="33"/>
            </a:xfrm>
            <a:custGeom>
              <a:avLst/>
              <a:gdLst>
                <a:gd name="T0" fmla="*/ 26 w 29"/>
                <a:gd name="T1" fmla="*/ 0 h 33"/>
                <a:gd name="T2" fmla="*/ 14 w 29"/>
                <a:gd name="T3" fmla="*/ 0 h 33"/>
                <a:gd name="T4" fmla="*/ 3 w 29"/>
                <a:gd name="T5" fmla="*/ 0 h 33"/>
                <a:gd name="T6" fmla="*/ 0 w 29"/>
                <a:gd name="T7" fmla="*/ 5 h 33"/>
                <a:gd name="T8" fmla="*/ 0 w 29"/>
                <a:gd name="T9" fmla="*/ 13 h 33"/>
                <a:gd name="T10" fmla="*/ 0 w 29"/>
                <a:gd name="T11" fmla="*/ 20 h 33"/>
                <a:gd name="T12" fmla="*/ 0 w 29"/>
                <a:gd name="T13" fmla="*/ 25 h 33"/>
                <a:gd name="T14" fmla="*/ 28 w 29"/>
                <a:gd name="T15" fmla="*/ 32 h 33"/>
                <a:gd name="T16" fmla="*/ 26 w 29"/>
                <a:gd name="T17" fmla="*/ 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3"/>
                <a:gd name="T29" fmla="*/ 29 w 29"/>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3">
                  <a:moveTo>
                    <a:pt x="26" y="0"/>
                  </a:moveTo>
                  <a:lnTo>
                    <a:pt x="14" y="0"/>
                  </a:lnTo>
                  <a:lnTo>
                    <a:pt x="3" y="0"/>
                  </a:lnTo>
                  <a:lnTo>
                    <a:pt x="0" y="5"/>
                  </a:lnTo>
                  <a:lnTo>
                    <a:pt x="0" y="13"/>
                  </a:lnTo>
                  <a:lnTo>
                    <a:pt x="0" y="20"/>
                  </a:lnTo>
                  <a:lnTo>
                    <a:pt x="0" y="25"/>
                  </a:lnTo>
                  <a:lnTo>
                    <a:pt x="28" y="32"/>
                  </a:lnTo>
                  <a:lnTo>
                    <a:pt x="26" y="0"/>
                  </a:lnTo>
                </a:path>
              </a:pathLst>
            </a:custGeom>
            <a:solidFill>
              <a:srgbClr val="C0C0C0"/>
            </a:solidFill>
            <a:ln w="12700" cap="rnd">
              <a:solidFill>
                <a:srgbClr val="000000"/>
              </a:solidFill>
              <a:round/>
              <a:headEnd type="none" w="sm" len="sm"/>
              <a:tailEnd type="none" w="sm" len="sm"/>
            </a:ln>
          </p:spPr>
          <p:txBody>
            <a:bodyPr/>
            <a:lstStyle/>
            <a:p>
              <a:endParaRPr lang="es-ES"/>
            </a:p>
          </p:txBody>
        </p:sp>
        <p:sp>
          <p:nvSpPr>
            <p:cNvPr id="108756" name="Freeform 455"/>
            <p:cNvSpPr>
              <a:spLocks/>
            </p:cNvSpPr>
            <p:nvPr/>
          </p:nvSpPr>
          <p:spPr bwMode="auto">
            <a:xfrm>
              <a:off x="1113" y="3178"/>
              <a:ext cx="28" cy="28"/>
            </a:xfrm>
            <a:custGeom>
              <a:avLst/>
              <a:gdLst>
                <a:gd name="T0" fmla="*/ 24 w 28"/>
                <a:gd name="T1" fmla="*/ 0 h 28"/>
                <a:gd name="T2" fmla="*/ 13 w 28"/>
                <a:gd name="T3" fmla="*/ 0 h 28"/>
                <a:gd name="T4" fmla="*/ 4 w 28"/>
                <a:gd name="T5" fmla="*/ 0 h 28"/>
                <a:gd name="T6" fmla="*/ 1 w 28"/>
                <a:gd name="T7" fmla="*/ 2 h 28"/>
                <a:gd name="T8" fmla="*/ 0 w 28"/>
                <a:gd name="T9" fmla="*/ 10 h 28"/>
                <a:gd name="T10" fmla="*/ 0 w 28"/>
                <a:gd name="T11" fmla="*/ 18 h 28"/>
                <a:gd name="T12" fmla="*/ 0 w 28"/>
                <a:gd name="T13" fmla="*/ 20 h 28"/>
                <a:gd name="T14" fmla="*/ 27 w 28"/>
                <a:gd name="T15" fmla="*/ 27 h 28"/>
                <a:gd name="T16" fmla="*/ 24 w 28"/>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8"/>
                <a:gd name="T29" fmla="*/ 28 w 28"/>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8">
                  <a:moveTo>
                    <a:pt x="24" y="0"/>
                  </a:moveTo>
                  <a:lnTo>
                    <a:pt x="13" y="0"/>
                  </a:lnTo>
                  <a:lnTo>
                    <a:pt x="4" y="0"/>
                  </a:lnTo>
                  <a:lnTo>
                    <a:pt x="1" y="2"/>
                  </a:lnTo>
                  <a:lnTo>
                    <a:pt x="0" y="10"/>
                  </a:lnTo>
                  <a:lnTo>
                    <a:pt x="0" y="18"/>
                  </a:lnTo>
                  <a:lnTo>
                    <a:pt x="0" y="20"/>
                  </a:lnTo>
                  <a:lnTo>
                    <a:pt x="27" y="27"/>
                  </a:lnTo>
                  <a:lnTo>
                    <a:pt x="24" y="0"/>
                  </a:lnTo>
                </a:path>
              </a:pathLst>
            </a:custGeom>
            <a:solidFill>
              <a:srgbClr val="E0E0E0"/>
            </a:solidFill>
            <a:ln w="9525" cap="rnd">
              <a:noFill/>
              <a:round/>
              <a:headEnd type="none" w="sm" len="sm"/>
              <a:tailEnd type="none" w="sm" len="sm"/>
            </a:ln>
          </p:spPr>
          <p:txBody>
            <a:bodyPr/>
            <a:lstStyle/>
            <a:p>
              <a:endParaRPr lang="es-ES"/>
            </a:p>
          </p:txBody>
        </p:sp>
        <p:sp>
          <p:nvSpPr>
            <p:cNvPr id="108757" name="Freeform 456"/>
            <p:cNvSpPr>
              <a:spLocks/>
            </p:cNvSpPr>
            <p:nvPr/>
          </p:nvSpPr>
          <p:spPr bwMode="auto">
            <a:xfrm>
              <a:off x="1128" y="3140"/>
              <a:ext cx="104" cy="73"/>
            </a:xfrm>
            <a:custGeom>
              <a:avLst/>
              <a:gdLst>
                <a:gd name="T0" fmla="*/ 1 w 104"/>
                <a:gd name="T1" fmla="*/ 35 h 73"/>
                <a:gd name="T2" fmla="*/ 0 w 104"/>
                <a:gd name="T3" fmla="*/ 43 h 73"/>
                <a:gd name="T4" fmla="*/ 0 w 104"/>
                <a:gd name="T5" fmla="*/ 52 h 73"/>
                <a:gd name="T6" fmla="*/ 0 w 104"/>
                <a:gd name="T7" fmla="*/ 59 h 73"/>
                <a:gd name="T8" fmla="*/ 4 w 104"/>
                <a:gd name="T9" fmla="*/ 69 h 73"/>
                <a:gd name="T10" fmla="*/ 37 w 104"/>
                <a:gd name="T11" fmla="*/ 72 h 73"/>
                <a:gd name="T12" fmla="*/ 67 w 104"/>
                <a:gd name="T13" fmla="*/ 69 h 73"/>
                <a:gd name="T14" fmla="*/ 93 w 104"/>
                <a:gd name="T15" fmla="*/ 64 h 73"/>
                <a:gd name="T16" fmla="*/ 95 w 104"/>
                <a:gd name="T17" fmla="*/ 38 h 73"/>
                <a:gd name="T18" fmla="*/ 98 w 104"/>
                <a:gd name="T19" fmla="*/ 22 h 73"/>
                <a:gd name="T20" fmla="*/ 103 w 104"/>
                <a:gd name="T21" fmla="*/ 0 h 73"/>
                <a:gd name="T22" fmla="*/ 89 w 104"/>
                <a:gd name="T23" fmla="*/ 12 h 73"/>
                <a:gd name="T24" fmla="*/ 83 w 104"/>
                <a:gd name="T25" fmla="*/ 16 h 73"/>
                <a:gd name="T26" fmla="*/ 80 w 104"/>
                <a:gd name="T27" fmla="*/ 20 h 73"/>
                <a:gd name="T28" fmla="*/ 76 w 104"/>
                <a:gd name="T29" fmla="*/ 21 h 73"/>
                <a:gd name="T30" fmla="*/ 73 w 104"/>
                <a:gd name="T31" fmla="*/ 24 h 73"/>
                <a:gd name="T32" fmla="*/ 72 w 104"/>
                <a:gd name="T33" fmla="*/ 24 h 73"/>
                <a:gd name="T34" fmla="*/ 66 w 104"/>
                <a:gd name="T35" fmla="*/ 24 h 73"/>
                <a:gd name="T36" fmla="*/ 60 w 104"/>
                <a:gd name="T37" fmla="*/ 25 h 73"/>
                <a:gd name="T38" fmla="*/ 43 w 104"/>
                <a:gd name="T39" fmla="*/ 28 h 73"/>
                <a:gd name="T40" fmla="*/ 1 w 104"/>
                <a:gd name="T41" fmla="*/ 35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73"/>
                <a:gd name="T65" fmla="*/ 104 w 104"/>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73">
                  <a:moveTo>
                    <a:pt x="1" y="35"/>
                  </a:moveTo>
                  <a:lnTo>
                    <a:pt x="0" y="43"/>
                  </a:lnTo>
                  <a:lnTo>
                    <a:pt x="0" y="52"/>
                  </a:lnTo>
                  <a:lnTo>
                    <a:pt x="0" y="59"/>
                  </a:lnTo>
                  <a:lnTo>
                    <a:pt x="4" y="69"/>
                  </a:lnTo>
                  <a:lnTo>
                    <a:pt x="37" y="72"/>
                  </a:lnTo>
                  <a:lnTo>
                    <a:pt x="67" y="69"/>
                  </a:lnTo>
                  <a:lnTo>
                    <a:pt x="93" y="64"/>
                  </a:lnTo>
                  <a:lnTo>
                    <a:pt x="95" y="38"/>
                  </a:lnTo>
                  <a:lnTo>
                    <a:pt x="98" y="22"/>
                  </a:lnTo>
                  <a:lnTo>
                    <a:pt x="103" y="0"/>
                  </a:lnTo>
                  <a:lnTo>
                    <a:pt x="89" y="12"/>
                  </a:lnTo>
                  <a:lnTo>
                    <a:pt x="83" y="16"/>
                  </a:lnTo>
                  <a:lnTo>
                    <a:pt x="80" y="20"/>
                  </a:lnTo>
                  <a:lnTo>
                    <a:pt x="76" y="21"/>
                  </a:lnTo>
                  <a:lnTo>
                    <a:pt x="73" y="24"/>
                  </a:lnTo>
                  <a:lnTo>
                    <a:pt x="72" y="24"/>
                  </a:lnTo>
                  <a:lnTo>
                    <a:pt x="66" y="24"/>
                  </a:lnTo>
                  <a:lnTo>
                    <a:pt x="60" y="25"/>
                  </a:lnTo>
                  <a:lnTo>
                    <a:pt x="43" y="28"/>
                  </a:lnTo>
                  <a:lnTo>
                    <a:pt x="1" y="35"/>
                  </a:lnTo>
                </a:path>
              </a:pathLst>
            </a:custGeom>
            <a:solidFill>
              <a:srgbClr val="606060"/>
            </a:solidFill>
            <a:ln w="12700" cap="rnd">
              <a:solidFill>
                <a:srgbClr val="000000"/>
              </a:solidFill>
              <a:round/>
              <a:headEnd type="none" w="sm" len="sm"/>
              <a:tailEnd type="none" w="sm" len="sm"/>
            </a:ln>
          </p:spPr>
          <p:txBody>
            <a:bodyPr/>
            <a:lstStyle/>
            <a:p>
              <a:endParaRPr lang="es-ES"/>
            </a:p>
          </p:txBody>
        </p:sp>
        <p:sp>
          <p:nvSpPr>
            <p:cNvPr id="108758" name="Freeform 457"/>
            <p:cNvSpPr>
              <a:spLocks/>
            </p:cNvSpPr>
            <p:nvPr/>
          </p:nvSpPr>
          <p:spPr bwMode="auto">
            <a:xfrm>
              <a:off x="1136" y="3108"/>
              <a:ext cx="158" cy="102"/>
            </a:xfrm>
            <a:custGeom>
              <a:avLst/>
              <a:gdLst>
                <a:gd name="T0" fmla="*/ 127 w 158"/>
                <a:gd name="T1" fmla="*/ 0 h 102"/>
                <a:gd name="T2" fmla="*/ 113 w 158"/>
                <a:gd name="T3" fmla="*/ 1 h 102"/>
                <a:gd name="T4" fmla="*/ 110 w 158"/>
                <a:gd name="T5" fmla="*/ 9 h 102"/>
                <a:gd name="T6" fmla="*/ 109 w 158"/>
                <a:gd name="T7" fmla="*/ 14 h 102"/>
                <a:gd name="T8" fmla="*/ 112 w 158"/>
                <a:gd name="T9" fmla="*/ 20 h 102"/>
                <a:gd name="T10" fmla="*/ 118 w 158"/>
                <a:gd name="T11" fmla="*/ 29 h 102"/>
                <a:gd name="T12" fmla="*/ 112 w 158"/>
                <a:gd name="T13" fmla="*/ 25 h 102"/>
                <a:gd name="T14" fmla="*/ 106 w 158"/>
                <a:gd name="T15" fmla="*/ 18 h 102"/>
                <a:gd name="T16" fmla="*/ 101 w 158"/>
                <a:gd name="T17" fmla="*/ 30 h 102"/>
                <a:gd name="T18" fmla="*/ 96 w 158"/>
                <a:gd name="T19" fmla="*/ 34 h 102"/>
                <a:gd name="T20" fmla="*/ 91 w 158"/>
                <a:gd name="T21" fmla="*/ 42 h 102"/>
                <a:gd name="T22" fmla="*/ 77 w 158"/>
                <a:gd name="T23" fmla="*/ 53 h 102"/>
                <a:gd name="T24" fmla="*/ 77 w 158"/>
                <a:gd name="T25" fmla="*/ 55 h 102"/>
                <a:gd name="T26" fmla="*/ 79 w 158"/>
                <a:gd name="T27" fmla="*/ 60 h 102"/>
                <a:gd name="T28" fmla="*/ 91 w 158"/>
                <a:gd name="T29" fmla="*/ 70 h 102"/>
                <a:gd name="T30" fmla="*/ 81 w 158"/>
                <a:gd name="T31" fmla="*/ 65 h 102"/>
                <a:gd name="T32" fmla="*/ 75 w 158"/>
                <a:gd name="T33" fmla="*/ 62 h 102"/>
                <a:gd name="T34" fmla="*/ 72 w 158"/>
                <a:gd name="T35" fmla="*/ 56 h 102"/>
                <a:gd name="T36" fmla="*/ 44 w 158"/>
                <a:gd name="T37" fmla="*/ 62 h 102"/>
                <a:gd name="T38" fmla="*/ 22 w 158"/>
                <a:gd name="T39" fmla="*/ 64 h 102"/>
                <a:gd name="T40" fmla="*/ 31 w 158"/>
                <a:gd name="T41" fmla="*/ 70 h 102"/>
                <a:gd name="T42" fmla="*/ 38 w 158"/>
                <a:gd name="T43" fmla="*/ 77 h 102"/>
                <a:gd name="T44" fmla="*/ 49 w 158"/>
                <a:gd name="T45" fmla="*/ 82 h 102"/>
                <a:gd name="T46" fmla="*/ 35 w 158"/>
                <a:gd name="T47" fmla="*/ 77 h 102"/>
                <a:gd name="T48" fmla="*/ 20 w 158"/>
                <a:gd name="T49" fmla="*/ 64 h 102"/>
                <a:gd name="T50" fmla="*/ 0 w 158"/>
                <a:gd name="T51" fmla="*/ 67 h 102"/>
                <a:gd name="T52" fmla="*/ 0 w 158"/>
                <a:gd name="T53" fmla="*/ 74 h 102"/>
                <a:gd name="T54" fmla="*/ 0 w 158"/>
                <a:gd name="T55" fmla="*/ 89 h 102"/>
                <a:gd name="T56" fmla="*/ 3 w 158"/>
                <a:gd name="T57" fmla="*/ 97 h 102"/>
                <a:gd name="T58" fmla="*/ 21 w 158"/>
                <a:gd name="T59" fmla="*/ 101 h 102"/>
                <a:gd name="T60" fmla="*/ 44 w 158"/>
                <a:gd name="T61" fmla="*/ 98 h 102"/>
                <a:gd name="T62" fmla="*/ 64 w 158"/>
                <a:gd name="T63" fmla="*/ 97 h 102"/>
                <a:gd name="T64" fmla="*/ 91 w 158"/>
                <a:gd name="T65" fmla="*/ 93 h 102"/>
                <a:gd name="T66" fmla="*/ 93 w 158"/>
                <a:gd name="T67" fmla="*/ 91 h 102"/>
                <a:gd name="T68" fmla="*/ 102 w 158"/>
                <a:gd name="T69" fmla="*/ 86 h 102"/>
                <a:gd name="T70" fmla="*/ 117 w 158"/>
                <a:gd name="T71" fmla="*/ 77 h 102"/>
                <a:gd name="T72" fmla="*/ 134 w 158"/>
                <a:gd name="T73" fmla="*/ 55 h 102"/>
                <a:gd name="T74" fmla="*/ 152 w 158"/>
                <a:gd name="T75" fmla="*/ 36 h 102"/>
                <a:gd name="T76" fmla="*/ 157 w 158"/>
                <a:gd name="T77" fmla="*/ 26 h 102"/>
                <a:gd name="T78" fmla="*/ 152 w 158"/>
                <a:gd name="T79" fmla="*/ 10 h 102"/>
                <a:gd name="T80" fmla="*/ 143 w 158"/>
                <a:gd name="T81" fmla="*/ 0 h 102"/>
                <a:gd name="T82" fmla="*/ 127 w 158"/>
                <a:gd name="T83" fmla="*/ 0 h 1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8"/>
                <a:gd name="T127" fmla="*/ 0 h 102"/>
                <a:gd name="T128" fmla="*/ 158 w 158"/>
                <a:gd name="T129" fmla="*/ 102 h 1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8" h="102">
                  <a:moveTo>
                    <a:pt x="127" y="0"/>
                  </a:moveTo>
                  <a:lnTo>
                    <a:pt x="113" y="1"/>
                  </a:lnTo>
                  <a:lnTo>
                    <a:pt x="110" y="9"/>
                  </a:lnTo>
                  <a:lnTo>
                    <a:pt x="109" y="14"/>
                  </a:lnTo>
                  <a:lnTo>
                    <a:pt x="112" y="20"/>
                  </a:lnTo>
                  <a:lnTo>
                    <a:pt x="118" y="29"/>
                  </a:lnTo>
                  <a:lnTo>
                    <a:pt x="112" y="25"/>
                  </a:lnTo>
                  <a:lnTo>
                    <a:pt x="106" y="18"/>
                  </a:lnTo>
                  <a:lnTo>
                    <a:pt x="101" y="30"/>
                  </a:lnTo>
                  <a:lnTo>
                    <a:pt x="96" y="34"/>
                  </a:lnTo>
                  <a:lnTo>
                    <a:pt x="91" y="42"/>
                  </a:lnTo>
                  <a:lnTo>
                    <a:pt x="77" y="53"/>
                  </a:lnTo>
                  <a:lnTo>
                    <a:pt x="77" y="55"/>
                  </a:lnTo>
                  <a:lnTo>
                    <a:pt x="79" y="60"/>
                  </a:lnTo>
                  <a:lnTo>
                    <a:pt x="91" y="70"/>
                  </a:lnTo>
                  <a:lnTo>
                    <a:pt x="81" y="65"/>
                  </a:lnTo>
                  <a:lnTo>
                    <a:pt x="75" y="62"/>
                  </a:lnTo>
                  <a:lnTo>
                    <a:pt x="72" y="56"/>
                  </a:lnTo>
                  <a:lnTo>
                    <a:pt x="44" y="62"/>
                  </a:lnTo>
                  <a:lnTo>
                    <a:pt x="22" y="64"/>
                  </a:lnTo>
                  <a:lnTo>
                    <a:pt x="31" y="70"/>
                  </a:lnTo>
                  <a:lnTo>
                    <a:pt x="38" y="77"/>
                  </a:lnTo>
                  <a:lnTo>
                    <a:pt x="49" y="82"/>
                  </a:lnTo>
                  <a:lnTo>
                    <a:pt x="35" y="77"/>
                  </a:lnTo>
                  <a:lnTo>
                    <a:pt x="20" y="64"/>
                  </a:lnTo>
                  <a:lnTo>
                    <a:pt x="0" y="67"/>
                  </a:lnTo>
                  <a:lnTo>
                    <a:pt x="0" y="74"/>
                  </a:lnTo>
                  <a:lnTo>
                    <a:pt x="0" y="89"/>
                  </a:lnTo>
                  <a:lnTo>
                    <a:pt x="3" y="97"/>
                  </a:lnTo>
                  <a:lnTo>
                    <a:pt x="21" y="101"/>
                  </a:lnTo>
                  <a:lnTo>
                    <a:pt x="44" y="98"/>
                  </a:lnTo>
                  <a:lnTo>
                    <a:pt x="64" y="97"/>
                  </a:lnTo>
                  <a:lnTo>
                    <a:pt x="91" y="93"/>
                  </a:lnTo>
                  <a:lnTo>
                    <a:pt x="93" y="91"/>
                  </a:lnTo>
                  <a:lnTo>
                    <a:pt x="102" y="86"/>
                  </a:lnTo>
                  <a:lnTo>
                    <a:pt x="117" y="77"/>
                  </a:lnTo>
                  <a:lnTo>
                    <a:pt x="134" y="55"/>
                  </a:lnTo>
                  <a:lnTo>
                    <a:pt x="152" y="36"/>
                  </a:lnTo>
                  <a:lnTo>
                    <a:pt x="157" y="26"/>
                  </a:lnTo>
                  <a:lnTo>
                    <a:pt x="152" y="10"/>
                  </a:lnTo>
                  <a:lnTo>
                    <a:pt x="143" y="0"/>
                  </a:lnTo>
                  <a:lnTo>
                    <a:pt x="127" y="0"/>
                  </a:lnTo>
                </a:path>
              </a:pathLst>
            </a:custGeom>
            <a:solidFill>
              <a:srgbClr val="808080"/>
            </a:solidFill>
            <a:ln w="9525" cap="rnd">
              <a:noFill/>
              <a:round/>
              <a:headEnd type="none" w="sm" len="sm"/>
              <a:tailEnd type="none" w="sm" len="sm"/>
            </a:ln>
          </p:spPr>
          <p:txBody>
            <a:bodyPr/>
            <a:lstStyle/>
            <a:p>
              <a:endParaRPr lang="es-ES"/>
            </a:p>
          </p:txBody>
        </p:sp>
      </p:grpSp>
      <p:grpSp>
        <p:nvGrpSpPr>
          <p:cNvPr id="108569" name="Group 458"/>
          <p:cNvGrpSpPr>
            <a:grpSpLocks/>
          </p:cNvGrpSpPr>
          <p:nvPr/>
        </p:nvGrpSpPr>
        <p:grpSpPr bwMode="auto">
          <a:xfrm>
            <a:off x="7275513" y="1444625"/>
            <a:ext cx="1639887" cy="2441575"/>
            <a:chOff x="4583" y="718"/>
            <a:chExt cx="1033" cy="1538"/>
          </a:xfrm>
        </p:grpSpPr>
        <p:pic>
          <p:nvPicPr>
            <p:cNvPr id="108584" name="Picture 459" descr="EndUserLeft"/>
            <p:cNvPicPr>
              <a:picLocks noChangeAspect="1" noChangeArrowheads="1"/>
            </p:cNvPicPr>
            <p:nvPr/>
          </p:nvPicPr>
          <p:blipFill>
            <a:blip r:embed="rId5" cstate="print"/>
            <a:srcRect/>
            <a:stretch>
              <a:fillRect/>
            </a:stretch>
          </p:blipFill>
          <p:spPr bwMode="auto">
            <a:xfrm>
              <a:off x="4583" y="816"/>
              <a:ext cx="1033" cy="1440"/>
            </a:xfrm>
            <a:prstGeom prst="rect">
              <a:avLst/>
            </a:prstGeom>
            <a:noFill/>
            <a:ln w="9525">
              <a:noFill/>
              <a:miter lim="800000"/>
              <a:headEnd/>
              <a:tailEnd/>
            </a:ln>
          </p:spPr>
        </p:pic>
        <p:pic>
          <p:nvPicPr>
            <p:cNvPr id="108585" name="Picture 460"/>
            <p:cNvPicPr>
              <a:picLocks noChangeArrowheads="1"/>
            </p:cNvPicPr>
            <p:nvPr/>
          </p:nvPicPr>
          <p:blipFill>
            <a:blip r:embed="rId6" cstate="print"/>
            <a:srcRect/>
            <a:stretch>
              <a:fillRect/>
            </a:stretch>
          </p:blipFill>
          <p:spPr bwMode="auto">
            <a:xfrm>
              <a:off x="4691" y="718"/>
              <a:ext cx="205" cy="242"/>
            </a:xfrm>
            <a:prstGeom prst="rect">
              <a:avLst/>
            </a:prstGeom>
            <a:noFill/>
            <a:ln w="9525">
              <a:noFill/>
              <a:miter lim="800000"/>
              <a:headEnd/>
              <a:tailEnd/>
            </a:ln>
          </p:spPr>
        </p:pic>
      </p:grpSp>
      <p:sp>
        <p:nvSpPr>
          <p:cNvPr id="108570" name="Rectangle 461"/>
          <p:cNvSpPr>
            <a:spLocks noChangeArrowheads="1"/>
          </p:cNvSpPr>
          <p:nvPr/>
        </p:nvSpPr>
        <p:spPr bwMode="auto">
          <a:xfrm>
            <a:off x="4119563" y="3733800"/>
            <a:ext cx="1016000" cy="333375"/>
          </a:xfrm>
          <a:prstGeom prst="rect">
            <a:avLst/>
          </a:prstGeom>
          <a:noFill/>
          <a:ln w="9525">
            <a:noFill/>
            <a:miter lim="800000"/>
            <a:headEnd/>
            <a:tailEnd/>
          </a:ln>
        </p:spPr>
        <p:txBody>
          <a:bodyPr wrap="none" lIns="91027" tIns="44621" rIns="91027" bIns="44621">
            <a:spAutoFit/>
          </a:bodyPr>
          <a:lstStyle/>
          <a:p>
            <a:pPr algn="ctr" defTabSz="788988" eaLnBrk="0" hangingPunct="0"/>
            <a:r>
              <a:rPr lang="es-ES_tradnl" sz="1600" b="1" i="0">
                <a:latin typeface="Helvetica" pitchFamily="34" charset="0"/>
              </a:rPr>
              <a:t>Pasarela</a:t>
            </a:r>
            <a:endParaRPr lang="es-ES" sz="1600" b="1" i="0">
              <a:latin typeface="Helvetica" pitchFamily="34" charset="0"/>
            </a:endParaRPr>
          </a:p>
        </p:txBody>
      </p:sp>
      <p:pic>
        <p:nvPicPr>
          <p:cNvPr id="108571" name="Picture 462"/>
          <p:cNvPicPr>
            <a:picLocks noChangeArrowheads="1"/>
          </p:cNvPicPr>
          <p:nvPr/>
        </p:nvPicPr>
        <p:blipFill>
          <a:blip r:embed="rId7" cstate="print"/>
          <a:srcRect/>
          <a:stretch>
            <a:fillRect/>
          </a:stretch>
        </p:blipFill>
        <p:spPr bwMode="auto">
          <a:xfrm>
            <a:off x="3352800" y="4572000"/>
            <a:ext cx="457200" cy="587375"/>
          </a:xfrm>
          <a:prstGeom prst="rect">
            <a:avLst/>
          </a:prstGeom>
          <a:noFill/>
          <a:ln w="9525">
            <a:noFill/>
            <a:miter lim="800000"/>
            <a:headEnd/>
            <a:tailEnd/>
          </a:ln>
        </p:spPr>
      </p:pic>
      <p:sp>
        <p:nvSpPr>
          <p:cNvPr id="108572" name="Rectangle 463"/>
          <p:cNvSpPr>
            <a:spLocks noChangeArrowheads="1"/>
          </p:cNvSpPr>
          <p:nvPr/>
        </p:nvSpPr>
        <p:spPr bwMode="auto">
          <a:xfrm>
            <a:off x="2979738" y="5257800"/>
            <a:ext cx="1287462" cy="333375"/>
          </a:xfrm>
          <a:prstGeom prst="rect">
            <a:avLst/>
          </a:prstGeom>
          <a:noFill/>
          <a:ln w="9525">
            <a:noFill/>
            <a:miter lim="800000"/>
            <a:headEnd/>
            <a:tailEnd/>
          </a:ln>
        </p:spPr>
        <p:txBody>
          <a:bodyPr wrap="none" lIns="91027" tIns="44621" rIns="91027" bIns="44621">
            <a:spAutoFit/>
          </a:bodyPr>
          <a:lstStyle/>
          <a:p>
            <a:pPr algn="ctr" defTabSz="788988" eaLnBrk="0" hangingPunct="0"/>
            <a:r>
              <a:rPr lang="es-ES_tradnl" sz="1600" b="1" i="0">
                <a:latin typeface="Helvetica" pitchFamily="34" charset="0"/>
              </a:rPr>
              <a:t>Gatekeeper</a:t>
            </a:r>
            <a:endParaRPr lang="es-ES" sz="1600" b="1" i="0">
              <a:latin typeface="Helvetica" pitchFamily="34" charset="0"/>
            </a:endParaRPr>
          </a:p>
        </p:txBody>
      </p:sp>
      <p:sp>
        <p:nvSpPr>
          <p:cNvPr id="108573" name="Rectangle 464"/>
          <p:cNvSpPr>
            <a:spLocks noChangeArrowheads="1"/>
          </p:cNvSpPr>
          <p:nvPr/>
        </p:nvSpPr>
        <p:spPr bwMode="auto">
          <a:xfrm>
            <a:off x="6370638" y="2670175"/>
            <a:ext cx="487362" cy="301625"/>
          </a:xfrm>
          <a:prstGeom prst="rect">
            <a:avLst/>
          </a:prstGeom>
          <a:noFill/>
          <a:ln w="9525">
            <a:noFill/>
            <a:miter lim="800000"/>
            <a:headEnd/>
            <a:tailEnd/>
          </a:ln>
        </p:spPr>
        <p:txBody>
          <a:bodyPr wrap="none" lIns="91027" tIns="44621" rIns="91027" bIns="44621">
            <a:spAutoFit/>
          </a:bodyPr>
          <a:lstStyle/>
          <a:p>
            <a:pPr algn="ctr" defTabSz="788988" eaLnBrk="0" hangingPunct="0"/>
            <a:r>
              <a:rPr lang="es-ES" sz="1400" b="1" i="0">
                <a:latin typeface="Helvetica" pitchFamily="34" charset="0"/>
              </a:rPr>
              <a:t>BRI</a:t>
            </a:r>
          </a:p>
        </p:txBody>
      </p:sp>
      <p:sp>
        <p:nvSpPr>
          <p:cNvPr id="108574" name="Rectangle 465"/>
          <p:cNvSpPr>
            <a:spLocks noChangeArrowheads="1"/>
          </p:cNvSpPr>
          <p:nvPr/>
        </p:nvSpPr>
        <p:spPr bwMode="auto">
          <a:xfrm>
            <a:off x="6896100" y="3965575"/>
            <a:ext cx="655638" cy="301625"/>
          </a:xfrm>
          <a:prstGeom prst="rect">
            <a:avLst/>
          </a:prstGeom>
          <a:noFill/>
          <a:ln w="9525">
            <a:noFill/>
            <a:miter lim="800000"/>
            <a:headEnd/>
            <a:tailEnd/>
          </a:ln>
        </p:spPr>
        <p:txBody>
          <a:bodyPr wrap="none" lIns="91027" tIns="44621" rIns="91027" bIns="44621">
            <a:spAutoFit/>
          </a:bodyPr>
          <a:lstStyle/>
          <a:p>
            <a:pPr algn="ctr" defTabSz="788988" eaLnBrk="0" hangingPunct="0"/>
            <a:r>
              <a:rPr lang="es-ES" sz="1400" b="1" i="0">
                <a:latin typeface="Helvetica" pitchFamily="34" charset="0"/>
              </a:rPr>
              <a:t>3*BRI</a:t>
            </a:r>
          </a:p>
        </p:txBody>
      </p:sp>
      <p:sp>
        <p:nvSpPr>
          <p:cNvPr id="108575" name="Rectangle 466"/>
          <p:cNvSpPr>
            <a:spLocks noChangeArrowheads="1"/>
          </p:cNvSpPr>
          <p:nvPr/>
        </p:nvSpPr>
        <p:spPr bwMode="auto">
          <a:xfrm>
            <a:off x="4881563" y="3581400"/>
            <a:ext cx="477837" cy="301625"/>
          </a:xfrm>
          <a:prstGeom prst="rect">
            <a:avLst/>
          </a:prstGeom>
          <a:noFill/>
          <a:ln w="9525">
            <a:noFill/>
            <a:miter lim="800000"/>
            <a:headEnd/>
            <a:tailEnd/>
          </a:ln>
        </p:spPr>
        <p:txBody>
          <a:bodyPr wrap="none" lIns="91027" tIns="44621" rIns="91027" bIns="44621">
            <a:spAutoFit/>
          </a:bodyPr>
          <a:lstStyle/>
          <a:p>
            <a:pPr algn="ctr" defTabSz="788988" eaLnBrk="0" hangingPunct="0"/>
            <a:r>
              <a:rPr lang="es-ES" sz="1400" b="1" i="0">
                <a:latin typeface="Helvetica" pitchFamily="34" charset="0"/>
              </a:rPr>
              <a:t>PRI</a:t>
            </a:r>
          </a:p>
        </p:txBody>
      </p:sp>
      <p:pic>
        <p:nvPicPr>
          <p:cNvPr id="108576" name="Picture 467"/>
          <p:cNvPicPr>
            <a:picLocks noChangeArrowheads="1"/>
          </p:cNvPicPr>
          <p:nvPr/>
        </p:nvPicPr>
        <p:blipFill>
          <a:blip r:embed="rId7" cstate="print"/>
          <a:srcRect/>
          <a:stretch>
            <a:fillRect/>
          </a:stretch>
        </p:blipFill>
        <p:spPr bwMode="auto">
          <a:xfrm>
            <a:off x="5246688" y="4648200"/>
            <a:ext cx="620712" cy="587375"/>
          </a:xfrm>
          <a:prstGeom prst="rect">
            <a:avLst/>
          </a:prstGeom>
          <a:noFill/>
          <a:ln w="9525">
            <a:noFill/>
            <a:miter lim="800000"/>
            <a:headEnd/>
            <a:tailEnd/>
          </a:ln>
        </p:spPr>
      </p:pic>
      <p:sp>
        <p:nvSpPr>
          <p:cNvPr id="108577" name="Rectangle 468"/>
          <p:cNvSpPr>
            <a:spLocks noChangeArrowheads="1"/>
          </p:cNvSpPr>
          <p:nvPr/>
        </p:nvSpPr>
        <p:spPr bwMode="auto">
          <a:xfrm>
            <a:off x="4572000" y="5257800"/>
            <a:ext cx="1863725" cy="577850"/>
          </a:xfrm>
          <a:prstGeom prst="rect">
            <a:avLst/>
          </a:prstGeom>
          <a:noFill/>
          <a:ln w="9525">
            <a:noFill/>
            <a:miter lim="800000"/>
            <a:headEnd/>
            <a:tailEnd/>
          </a:ln>
        </p:spPr>
        <p:txBody>
          <a:bodyPr wrap="none" lIns="91027" tIns="44621" rIns="91027" bIns="44621">
            <a:spAutoFit/>
          </a:bodyPr>
          <a:lstStyle/>
          <a:p>
            <a:pPr algn="ctr" defTabSz="788988" eaLnBrk="0" hangingPunct="0"/>
            <a:r>
              <a:rPr lang="es-ES" sz="1600" b="1" i="0">
                <a:latin typeface="Helvetica" pitchFamily="34" charset="0"/>
              </a:rPr>
              <a:t>MCU H.320 con</a:t>
            </a:r>
          </a:p>
          <a:p>
            <a:pPr algn="ctr" defTabSz="788988" eaLnBrk="0" hangingPunct="0"/>
            <a:r>
              <a:rPr lang="es-ES" sz="1600" b="1" i="0">
                <a:latin typeface="Helvetica" pitchFamily="34" charset="0"/>
              </a:rPr>
              <a:t>transcodificación</a:t>
            </a:r>
          </a:p>
        </p:txBody>
      </p:sp>
      <p:sp>
        <p:nvSpPr>
          <p:cNvPr id="108578" name="Rectangle 469"/>
          <p:cNvSpPr>
            <a:spLocks noChangeArrowheads="1"/>
          </p:cNvSpPr>
          <p:nvPr/>
        </p:nvSpPr>
        <p:spPr bwMode="auto">
          <a:xfrm>
            <a:off x="5465763" y="3886200"/>
            <a:ext cx="477837" cy="301625"/>
          </a:xfrm>
          <a:prstGeom prst="rect">
            <a:avLst/>
          </a:prstGeom>
          <a:noFill/>
          <a:ln w="9525">
            <a:noFill/>
            <a:miter lim="800000"/>
            <a:headEnd/>
            <a:tailEnd/>
          </a:ln>
        </p:spPr>
        <p:txBody>
          <a:bodyPr wrap="none" lIns="91027" tIns="44621" rIns="91027" bIns="44621">
            <a:spAutoFit/>
          </a:bodyPr>
          <a:lstStyle/>
          <a:p>
            <a:pPr algn="ctr" defTabSz="788988" eaLnBrk="0" hangingPunct="0"/>
            <a:r>
              <a:rPr lang="es-ES" sz="1400" b="1" i="0">
                <a:latin typeface="Helvetica" pitchFamily="34" charset="0"/>
              </a:rPr>
              <a:t>PRI</a:t>
            </a:r>
          </a:p>
        </p:txBody>
      </p:sp>
      <p:sp>
        <p:nvSpPr>
          <p:cNvPr id="108579" name="Rectangle 471"/>
          <p:cNvSpPr>
            <a:spLocks noChangeArrowheads="1"/>
          </p:cNvSpPr>
          <p:nvPr/>
        </p:nvSpPr>
        <p:spPr bwMode="auto">
          <a:xfrm>
            <a:off x="3124200" y="1676400"/>
            <a:ext cx="1241425" cy="333375"/>
          </a:xfrm>
          <a:prstGeom prst="rect">
            <a:avLst/>
          </a:prstGeom>
          <a:noFill/>
          <a:ln w="9525">
            <a:noFill/>
            <a:miter lim="800000"/>
            <a:headEnd/>
            <a:tailEnd/>
          </a:ln>
        </p:spPr>
        <p:txBody>
          <a:bodyPr wrap="none" lIns="91027" tIns="44621" rIns="91027" bIns="44621">
            <a:spAutoFit/>
          </a:bodyPr>
          <a:lstStyle/>
          <a:p>
            <a:pPr algn="ctr" defTabSz="788988" eaLnBrk="0" hangingPunct="0"/>
            <a:r>
              <a:rPr lang="es-ES" sz="1600" b="1" i="0">
                <a:latin typeface="Helvetica" pitchFamily="34" charset="0"/>
              </a:rPr>
              <a:t>MCU H.323</a:t>
            </a:r>
          </a:p>
        </p:txBody>
      </p:sp>
      <p:sp>
        <p:nvSpPr>
          <p:cNvPr id="108580" name="Rectangle 472"/>
          <p:cNvSpPr>
            <a:spLocks noChangeArrowheads="1"/>
          </p:cNvSpPr>
          <p:nvPr/>
        </p:nvSpPr>
        <p:spPr bwMode="auto">
          <a:xfrm>
            <a:off x="3276600" y="4800600"/>
            <a:ext cx="511175" cy="349250"/>
          </a:xfrm>
          <a:prstGeom prst="rect">
            <a:avLst/>
          </a:prstGeom>
          <a:noFill/>
          <a:ln w="9525">
            <a:noFill/>
            <a:miter lim="800000"/>
            <a:headEnd/>
            <a:tailEnd/>
          </a:ln>
        </p:spPr>
        <p:txBody>
          <a:bodyPr wrap="none" lIns="103548" tIns="51774" rIns="103548" bIns="51774">
            <a:spAutoFit/>
          </a:bodyPr>
          <a:lstStyle/>
          <a:p>
            <a:pPr defTabSz="1028700" eaLnBrk="0" hangingPunct="0"/>
            <a:r>
              <a:rPr lang="es-ES" sz="1600" b="1" i="0"/>
              <a:t>GK</a:t>
            </a:r>
          </a:p>
        </p:txBody>
      </p:sp>
      <p:sp>
        <p:nvSpPr>
          <p:cNvPr id="108581" name="Rectangle 473"/>
          <p:cNvSpPr>
            <a:spLocks noChangeArrowheads="1"/>
          </p:cNvSpPr>
          <p:nvPr/>
        </p:nvSpPr>
        <p:spPr bwMode="auto">
          <a:xfrm>
            <a:off x="5148263" y="4868863"/>
            <a:ext cx="668337" cy="349250"/>
          </a:xfrm>
          <a:prstGeom prst="rect">
            <a:avLst/>
          </a:prstGeom>
          <a:noFill/>
          <a:ln w="9525">
            <a:noFill/>
            <a:miter lim="800000"/>
            <a:headEnd/>
            <a:tailEnd/>
          </a:ln>
        </p:spPr>
        <p:txBody>
          <a:bodyPr wrap="none" lIns="103548" tIns="51774" rIns="103548" bIns="51774">
            <a:spAutoFit/>
          </a:bodyPr>
          <a:lstStyle/>
          <a:p>
            <a:pPr defTabSz="1028700" eaLnBrk="0" hangingPunct="0"/>
            <a:r>
              <a:rPr lang="es-ES" sz="1600" b="1" i="0"/>
              <a:t>MCU</a:t>
            </a:r>
          </a:p>
        </p:txBody>
      </p:sp>
      <p:pic>
        <p:nvPicPr>
          <p:cNvPr id="108582" name="Picture 474"/>
          <p:cNvPicPr>
            <a:picLocks noChangeArrowheads="1"/>
          </p:cNvPicPr>
          <p:nvPr/>
        </p:nvPicPr>
        <p:blipFill>
          <a:blip r:embed="rId7" cstate="print"/>
          <a:srcRect/>
          <a:stretch>
            <a:fillRect/>
          </a:stretch>
        </p:blipFill>
        <p:spPr bwMode="auto">
          <a:xfrm>
            <a:off x="3375025" y="1989138"/>
            <a:ext cx="620713" cy="587375"/>
          </a:xfrm>
          <a:prstGeom prst="rect">
            <a:avLst/>
          </a:prstGeom>
          <a:noFill/>
          <a:ln w="9525">
            <a:noFill/>
            <a:miter lim="800000"/>
            <a:headEnd/>
            <a:tailEnd/>
          </a:ln>
        </p:spPr>
      </p:pic>
      <p:sp>
        <p:nvSpPr>
          <p:cNvPr id="108583" name="Rectangle 475"/>
          <p:cNvSpPr>
            <a:spLocks noChangeArrowheads="1"/>
          </p:cNvSpPr>
          <p:nvPr/>
        </p:nvSpPr>
        <p:spPr bwMode="auto">
          <a:xfrm>
            <a:off x="3276600" y="2209800"/>
            <a:ext cx="668338" cy="349250"/>
          </a:xfrm>
          <a:prstGeom prst="rect">
            <a:avLst/>
          </a:prstGeom>
          <a:noFill/>
          <a:ln w="9525">
            <a:noFill/>
            <a:miter lim="800000"/>
            <a:headEnd/>
            <a:tailEnd/>
          </a:ln>
        </p:spPr>
        <p:txBody>
          <a:bodyPr wrap="none" lIns="103548" tIns="51774" rIns="103548" bIns="51774">
            <a:spAutoFit/>
          </a:bodyPr>
          <a:lstStyle/>
          <a:p>
            <a:pPr defTabSz="1028700" eaLnBrk="0" hangingPunct="0"/>
            <a:r>
              <a:rPr lang="es-ES" sz="1600" b="1" i="0"/>
              <a:t>MCU</a:t>
            </a:r>
          </a:p>
        </p:txBody>
      </p:sp>
    </p:spTree>
    <p:extLst>
      <p:ext uri="{BB962C8B-B14F-4D97-AF65-F5344CB8AC3E}">
        <p14:creationId xmlns:p14="http://schemas.microsoft.com/office/powerpoint/2010/main" val="2363636814"/>
      </p:ext>
    </p:extLst>
  </p:cSld>
  <p:clrMapOvr>
    <a:masterClrMapping/>
  </p:clrMapOvr>
  <p:transition>
    <p:cover dir="ld"/>
  </p:transition>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3 Marcador de número de diapositiva"/>
          <p:cNvSpPr>
            <a:spLocks noGrp="1"/>
          </p:cNvSpPr>
          <p:nvPr>
            <p:ph type="sldNum" sz="quarter" idx="10"/>
          </p:nvPr>
        </p:nvSpPr>
        <p:spPr/>
        <p:txBody>
          <a:bodyPr/>
          <a:lstStyle/>
          <a:p>
            <a:pPr>
              <a:defRPr/>
            </a:pPr>
            <a:r>
              <a:rPr lang="es-ES"/>
              <a:t>Ampliación Redes 2-</a:t>
            </a:r>
            <a:fld id="{EEF23446-6E32-4702-A2D1-A089589AE100}" type="slidenum">
              <a:rPr lang="es-ES"/>
              <a:pPr>
                <a:defRPr/>
              </a:pPr>
              <a:t>134</a:t>
            </a:fld>
            <a:endParaRPr lang="es-ES"/>
          </a:p>
        </p:txBody>
      </p:sp>
      <p:sp>
        <p:nvSpPr>
          <p:cNvPr id="109571" name="Rectangle 2"/>
          <p:cNvSpPr>
            <a:spLocks noGrp="1" noChangeArrowheads="1"/>
          </p:cNvSpPr>
          <p:nvPr>
            <p:ph type="title"/>
          </p:nvPr>
        </p:nvSpPr>
        <p:spPr>
          <a:xfrm>
            <a:off x="685800" y="115888"/>
            <a:ext cx="7772400" cy="658812"/>
          </a:xfrm>
        </p:spPr>
        <p:txBody>
          <a:bodyPr/>
          <a:lstStyle/>
          <a:p>
            <a:r>
              <a:rPr lang="es-ES" sz="4000" smtClean="0"/>
              <a:t>Sistemas de telepresencia</a:t>
            </a:r>
          </a:p>
        </p:txBody>
      </p:sp>
      <p:sp>
        <p:nvSpPr>
          <p:cNvPr id="109572" name="Rectangle 3"/>
          <p:cNvSpPr>
            <a:spLocks noGrp="1" noChangeArrowheads="1"/>
          </p:cNvSpPr>
          <p:nvPr>
            <p:ph type="body" idx="1"/>
          </p:nvPr>
        </p:nvSpPr>
        <p:spPr>
          <a:xfrm>
            <a:off x="684213" y="847725"/>
            <a:ext cx="7772400" cy="1231900"/>
          </a:xfrm>
        </p:spPr>
        <p:txBody>
          <a:bodyPr/>
          <a:lstStyle/>
          <a:p>
            <a:pPr>
              <a:lnSpc>
                <a:spcPct val="80000"/>
              </a:lnSpc>
            </a:pPr>
            <a:r>
              <a:rPr lang="es-ES" sz="2000" smtClean="0"/>
              <a:t>Son sistemas de videoconferencia de alta gama donde además de video y audio de máxima calidad se cuidan aspectos ambientales para acercar lo más posible la comunicación a la presencia física </a:t>
            </a:r>
          </a:p>
        </p:txBody>
      </p:sp>
      <p:pic>
        <p:nvPicPr>
          <p:cNvPr id="109573" name="Picture 4" descr="rpx_400_1_lg"/>
          <p:cNvPicPr>
            <a:picLocks noChangeAspect="1" noChangeArrowheads="1"/>
          </p:cNvPicPr>
          <p:nvPr/>
        </p:nvPicPr>
        <p:blipFill>
          <a:blip r:embed="rId3" cstate="print"/>
          <a:srcRect/>
          <a:stretch>
            <a:fillRect/>
          </a:stretch>
        </p:blipFill>
        <p:spPr bwMode="auto">
          <a:xfrm>
            <a:off x="1431925" y="1989138"/>
            <a:ext cx="6092825" cy="4310062"/>
          </a:xfrm>
          <a:prstGeom prst="rect">
            <a:avLst/>
          </a:prstGeom>
          <a:noFill/>
          <a:ln w="9525">
            <a:noFill/>
            <a:miter lim="800000"/>
            <a:headEnd/>
            <a:tailEnd/>
          </a:ln>
        </p:spPr>
      </p:pic>
    </p:spTree>
    <p:extLst>
      <p:ext uri="{BB962C8B-B14F-4D97-AF65-F5344CB8AC3E}">
        <p14:creationId xmlns:p14="http://schemas.microsoft.com/office/powerpoint/2010/main" val="787854598"/>
      </p:ext>
    </p:extLst>
  </p:cSld>
  <p:clrMapOvr>
    <a:masterClrMapping/>
  </p:clrMapOvr>
  <p:transition>
    <p:cover dir="ld"/>
  </p:transition>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0"/>
          </p:nvPr>
        </p:nvSpPr>
        <p:spPr/>
        <p:txBody>
          <a:bodyPr/>
          <a:lstStyle/>
          <a:p>
            <a:pPr>
              <a:defRPr/>
            </a:pPr>
            <a:r>
              <a:rPr lang="es-ES"/>
              <a:t>Ampliación Redes 2-</a:t>
            </a:r>
            <a:fld id="{0A5229CD-8BE5-43D7-B438-A82D0A88ED1B}" type="slidenum">
              <a:rPr lang="es-ES"/>
              <a:pPr>
                <a:defRPr/>
              </a:pPr>
              <a:t>135</a:t>
            </a:fld>
            <a:endParaRPr lang="es-ES"/>
          </a:p>
        </p:txBody>
      </p:sp>
      <p:sp>
        <p:nvSpPr>
          <p:cNvPr id="110595" name="Rectangle 2"/>
          <p:cNvSpPr>
            <a:spLocks noGrp="1" noChangeArrowheads="1"/>
          </p:cNvSpPr>
          <p:nvPr>
            <p:ph type="title"/>
          </p:nvPr>
        </p:nvSpPr>
        <p:spPr/>
        <p:txBody>
          <a:bodyPr/>
          <a:lstStyle/>
          <a:p>
            <a:r>
              <a:rPr lang="es-ES" sz="4000" smtClean="0"/>
              <a:t>Sumario</a:t>
            </a:r>
          </a:p>
        </p:txBody>
      </p:sp>
      <p:sp>
        <p:nvSpPr>
          <p:cNvPr id="110596" name="Rectangle 3"/>
          <p:cNvSpPr>
            <a:spLocks noGrp="1" noChangeArrowheads="1"/>
          </p:cNvSpPr>
          <p:nvPr>
            <p:ph type="body" idx="1"/>
          </p:nvPr>
        </p:nvSpPr>
        <p:spPr/>
        <p:txBody>
          <a:bodyPr/>
          <a:lstStyle/>
          <a:p>
            <a:pPr>
              <a:lnSpc>
                <a:spcPct val="90000"/>
              </a:lnSpc>
            </a:pPr>
            <a:r>
              <a:rPr lang="es-ES_tradnl" sz="2400" smtClean="0"/>
              <a:t>Fundamentos de telefonía. Conversión analógico-digital.</a:t>
            </a:r>
          </a:p>
          <a:p>
            <a:pPr>
              <a:lnSpc>
                <a:spcPct val="90000"/>
              </a:lnSpc>
            </a:pPr>
            <a:r>
              <a:rPr lang="es-ES_tradnl" sz="2400" smtClean="0"/>
              <a:t>Audio digital. Estándares. Compresión</a:t>
            </a:r>
          </a:p>
          <a:p>
            <a:pPr>
              <a:lnSpc>
                <a:spcPct val="90000"/>
              </a:lnSpc>
            </a:pPr>
            <a:r>
              <a:rPr lang="es-ES_tradnl" sz="2400" smtClean="0"/>
              <a:t>Vídeo digital. Estándares. Compresión</a:t>
            </a:r>
          </a:p>
          <a:p>
            <a:pPr>
              <a:lnSpc>
                <a:spcPct val="90000"/>
              </a:lnSpc>
            </a:pPr>
            <a:r>
              <a:rPr lang="es-ES" sz="2400" smtClean="0"/>
              <a:t>Protocolos RTP y RTCP</a:t>
            </a:r>
          </a:p>
          <a:p>
            <a:pPr>
              <a:lnSpc>
                <a:spcPct val="90000"/>
              </a:lnSpc>
            </a:pPr>
            <a:r>
              <a:rPr lang="es-ES" sz="2400" smtClean="0"/>
              <a:t>Calidad de Servicio</a:t>
            </a:r>
          </a:p>
          <a:p>
            <a:pPr>
              <a:lnSpc>
                <a:spcPct val="90000"/>
              </a:lnSpc>
            </a:pPr>
            <a:r>
              <a:rPr lang="es-ES" sz="2400" smtClean="0"/>
              <a:t>Vídeoconferencia. Estándares H.32x</a:t>
            </a:r>
          </a:p>
          <a:p>
            <a:pPr>
              <a:lnSpc>
                <a:spcPct val="90000"/>
              </a:lnSpc>
            </a:pPr>
            <a:r>
              <a:rPr lang="es-ES" sz="2400" smtClean="0"/>
              <a:t>Pasarelas e Interoperabilidad</a:t>
            </a:r>
          </a:p>
          <a:p>
            <a:pPr>
              <a:lnSpc>
                <a:spcPct val="90000"/>
              </a:lnSpc>
            </a:pPr>
            <a:r>
              <a:rPr lang="es-ES" sz="2400" b="1" smtClean="0">
                <a:solidFill>
                  <a:srgbClr val="FF0000"/>
                </a:solidFill>
              </a:rPr>
              <a:t>Telefonía Internet</a:t>
            </a:r>
          </a:p>
          <a:p>
            <a:pPr>
              <a:lnSpc>
                <a:spcPct val="90000"/>
              </a:lnSpc>
            </a:pPr>
            <a:r>
              <a:rPr lang="es-ES" sz="2400" smtClean="0"/>
              <a:t>Protocolo SIP</a:t>
            </a:r>
          </a:p>
        </p:txBody>
      </p:sp>
    </p:spTree>
  </p:cSld>
  <p:clrMapOvr>
    <a:masterClrMapping/>
  </p:clrMapOvr>
  <p:transition>
    <p:cover dir="ld"/>
  </p:transition>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0"/>
          </p:nvPr>
        </p:nvSpPr>
        <p:spPr/>
        <p:txBody>
          <a:bodyPr/>
          <a:lstStyle/>
          <a:p>
            <a:pPr>
              <a:defRPr/>
            </a:pPr>
            <a:r>
              <a:rPr lang="es-ES"/>
              <a:t>Ampliación Redes 2-</a:t>
            </a:r>
            <a:fld id="{EECB34BE-2CB0-41BF-9C73-0C91CB6EA46D}" type="slidenum">
              <a:rPr lang="es-ES"/>
              <a:pPr>
                <a:defRPr/>
              </a:pPr>
              <a:t>136</a:t>
            </a:fld>
            <a:endParaRPr lang="es-ES"/>
          </a:p>
        </p:txBody>
      </p:sp>
      <p:sp>
        <p:nvSpPr>
          <p:cNvPr id="111619" name="Rectangle 2"/>
          <p:cNvSpPr>
            <a:spLocks noGrp="1" noChangeArrowheads="1"/>
          </p:cNvSpPr>
          <p:nvPr>
            <p:ph type="title"/>
          </p:nvPr>
        </p:nvSpPr>
        <p:spPr/>
        <p:txBody>
          <a:bodyPr/>
          <a:lstStyle/>
          <a:p>
            <a:r>
              <a:rPr lang="es-ES" sz="4000" smtClean="0"/>
              <a:t>Telefonía sobre Internet</a:t>
            </a:r>
          </a:p>
        </p:txBody>
      </p:sp>
      <p:sp>
        <p:nvSpPr>
          <p:cNvPr id="111620" name="Rectangle 3"/>
          <p:cNvSpPr>
            <a:spLocks noGrp="1" noChangeArrowheads="1"/>
          </p:cNvSpPr>
          <p:nvPr>
            <p:ph type="body" idx="1"/>
          </p:nvPr>
        </p:nvSpPr>
        <p:spPr/>
        <p:txBody>
          <a:bodyPr/>
          <a:lstStyle/>
          <a:p>
            <a:r>
              <a:rPr lang="es-ES" sz="2800" smtClean="0"/>
              <a:t>Pretende aprovechar la red IP para la comunicación telefónica</a:t>
            </a:r>
          </a:p>
          <a:p>
            <a:r>
              <a:rPr lang="es-ES" sz="2800" smtClean="0"/>
              <a:t>Requiere una red con bajo retardo y QoS, o bien una red sobredimensionada</a:t>
            </a:r>
          </a:p>
          <a:p>
            <a:r>
              <a:rPr lang="es-ES" sz="2800" smtClean="0"/>
              <a:t>Además de digitalizar la voz es necesario ofrecer todas las funciones propias de una red telefónica:</a:t>
            </a:r>
          </a:p>
          <a:p>
            <a:pPr lvl="1"/>
            <a:r>
              <a:rPr lang="es-ES" sz="2400" smtClean="0"/>
              <a:t>Señalización (llamada)</a:t>
            </a:r>
          </a:p>
          <a:p>
            <a:pPr lvl="1"/>
            <a:r>
              <a:rPr lang="es-ES" sz="2400" smtClean="0"/>
              <a:t>Funciones avanzadas: reenvío de llamadas, mensajería, etc.</a:t>
            </a:r>
          </a:p>
        </p:txBody>
      </p:sp>
    </p:spTree>
  </p:cSld>
  <p:clrMapOvr>
    <a:masterClrMapping/>
  </p:clrMapOvr>
  <p:transition>
    <p:cover dir="ld"/>
  </p:transition>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42" name="Picture 4"/>
          <p:cNvPicPr>
            <a:picLocks noChangeAspect="1" noChangeArrowheads="1"/>
          </p:cNvPicPr>
          <p:nvPr/>
        </p:nvPicPr>
        <p:blipFill>
          <a:blip r:embed="rId3" cstate="print"/>
          <a:srcRect/>
          <a:stretch>
            <a:fillRect/>
          </a:stretch>
        </p:blipFill>
        <p:spPr bwMode="auto">
          <a:xfrm>
            <a:off x="407988" y="177800"/>
            <a:ext cx="8235950" cy="6180138"/>
          </a:xfrm>
          <a:prstGeom prst="rect">
            <a:avLst/>
          </a:prstGeom>
          <a:noFill/>
          <a:ln w="9525">
            <a:noFill/>
            <a:miter lim="800000"/>
            <a:headEnd/>
            <a:tailEnd/>
          </a:ln>
        </p:spPr>
      </p:pic>
    </p:spTree>
    <p:extLst>
      <p:ext uri="{BB962C8B-B14F-4D97-AF65-F5344CB8AC3E}">
        <p14:creationId xmlns:p14="http://schemas.microsoft.com/office/powerpoint/2010/main" val="3906097806"/>
      </p:ext>
    </p:extLst>
  </p:cSld>
  <p:clrMapOvr>
    <a:masterClrMapping/>
  </p:clrMapOvr>
  <p:transition>
    <p:cover dir="ld"/>
  </p:transition>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1 Marcador de número de diapositiva"/>
          <p:cNvSpPr>
            <a:spLocks noGrp="1"/>
          </p:cNvSpPr>
          <p:nvPr>
            <p:ph type="sldNum" sz="quarter" idx="10"/>
          </p:nvPr>
        </p:nvSpPr>
        <p:spPr/>
        <p:txBody>
          <a:bodyPr/>
          <a:lstStyle/>
          <a:p>
            <a:pPr>
              <a:defRPr/>
            </a:pPr>
            <a:r>
              <a:rPr lang="es-ES"/>
              <a:t>Ampliación Redes 2-</a:t>
            </a:r>
            <a:fld id="{4972364B-5C29-492F-8D2F-33B0F8CB02AD}" type="slidenum">
              <a:rPr lang="es-ES"/>
              <a:pPr>
                <a:defRPr/>
              </a:pPr>
              <a:t>138</a:t>
            </a:fld>
            <a:endParaRPr lang="es-ES"/>
          </a:p>
        </p:txBody>
      </p:sp>
      <p:sp>
        <p:nvSpPr>
          <p:cNvPr id="113667" name="Line 66"/>
          <p:cNvSpPr>
            <a:spLocks noChangeShapeType="1"/>
          </p:cNvSpPr>
          <p:nvPr/>
        </p:nvSpPr>
        <p:spPr bwMode="auto">
          <a:xfrm>
            <a:off x="2411413" y="4078288"/>
            <a:ext cx="4392612" cy="0"/>
          </a:xfrm>
          <a:prstGeom prst="line">
            <a:avLst/>
          </a:prstGeom>
          <a:noFill/>
          <a:ln w="25400">
            <a:solidFill>
              <a:srgbClr val="FF0000"/>
            </a:solidFill>
            <a:round/>
            <a:headEnd/>
            <a:tailEnd/>
          </a:ln>
        </p:spPr>
        <p:txBody>
          <a:bodyPr/>
          <a:lstStyle/>
          <a:p>
            <a:endParaRPr lang="es-ES"/>
          </a:p>
        </p:txBody>
      </p:sp>
      <p:sp>
        <p:nvSpPr>
          <p:cNvPr id="113668" name="Line 56"/>
          <p:cNvSpPr>
            <a:spLocks noChangeShapeType="1"/>
          </p:cNvSpPr>
          <p:nvPr/>
        </p:nvSpPr>
        <p:spPr bwMode="auto">
          <a:xfrm>
            <a:off x="1404938" y="3789363"/>
            <a:ext cx="1008062" cy="215900"/>
          </a:xfrm>
          <a:prstGeom prst="line">
            <a:avLst/>
          </a:prstGeom>
          <a:noFill/>
          <a:ln w="25400">
            <a:solidFill>
              <a:schemeClr val="tx1"/>
            </a:solidFill>
            <a:round/>
            <a:headEnd/>
            <a:tailEnd/>
          </a:ln>
        </p:spPr>
        <p:txBody>
          <a:bodyPr/>
          <a:lstStyle/>
          <a:p>
            <a:endParaRPr lang="es-ES"/>
          </a:p>
        </p:txBody>
      </p:sp>
      <p:sp>
        <p:nvSpPr>
          <p:cNvPr id="113669" name="Line 57"/>
          <p:cNvSpPr>
            <a:spLocks noChangeShapeType="1"/>
          </p:cNvSpPr>
          <p:nvPr/>
        </p:nvSpPr>
        <p:spPr bwMode="auto">
          <a:xfrm flipV="1">
            <a:off x="1404938" y="4005263"/>
            <a:ext cx="1008062" cy="504825"/>
          </a:xfrm>
          <a:prstGeom prst="line">
            <a:avLst/>
          </a:prstGeom>
          <a:noFill/>
          <a:ln w="25400">
            <a:solidFill>
              <a:schemeClr val="tx1"/>
            </a:solidFill>
            <a:round/>
            <a:headEnd/>
            <a:tailEnd/>
          </a:ln>
        </p:spPr>
        <p:txBody>
          <a:bodyPr/>
          <a:lstStyle/>
          <a:p>
            <a:endParaRPr lang="es-ES"/>
          </a:p>
        </p:txBody>
      </p:sp>
      <p:sp>
        <p:nvSpPr>
          <p:cNvPr id="113670" name="Line 58"/>
          <p:cNvSpPr>
            <a:spLocks noChangeShapeType="1"/>
          </p:cNvSpPr>
          <p:nvPr/>
        </p:nvSpPr>
        <p:spPr bwMode="auto">
          <a:xfrm flipV="1">
            <a:off x="6875463" y="3573463"/>
            <a:ext cx="936625" cy="431800"/>
          </a:xfrm>
          <a:prstGeom prst="line">
            <a:avLst/>
          </a:prstGeom>
          <a:noFill/>
          <a:ln w="25400">
            <a:solidFill>
              <a:schemeClr val="tx1"/>
            </a:solidFill>
            <a:round/>
            <a:headEnd/>
            <a:tailEnd/>
          </a:ln>
        </p:spPr>
        <p:txBody>
          <a:bodyPr/>
          <a:lstStyle/>
          <a:p>
            <a:endParaRPr lang="es-ES"/>
          </a:p>
        </p:txBody>
      </p:sp>
      <p:sp>
        <p:nvSpPr>
          <p:cNvPr id="113671" name="Line 59"/>
          <p:cNvSpPr>
            <a:spLocks noChangeShapeType="1"/>
          </p:cNvSpPr>
          <p:nvPr/>
        </p:nvSpPr>
        <p:spPr bwMode="auto">
          <a:xfrm>
            <a:off x="6875463" y="4005263"/>
            <a:ext cx="936625" cy="217487"/>
          </a:xfrm>
          <a:prstGeom prst="line">
            <a:avLst/>
          </a:prstGeom>
          <a:noFill/>
          <a:ln w="25400">
            <a:solidFill>
              <a:schemeClr val="tx1"/>
            </a:solidFill>
            <a:round/>
            <a:headEnd/>
            <a:tailEnd/>
          </a:ln>
        </p:spPr>
        <p:txBody>
          <a:bodyPr/>
          <a:lstStyle/>
          <a:p>
            <a:endParaRPr lang="es-ES"/>
          </a:p>
        </p:txBody>
      </p:sp>
      <p:pic>
        <p:nvPicPr>
          <p:cNvPr id="113672" name="Picture 60" descr="PBXSmall"/>
          <p:cNvPicPr>
            <a:picLocks noChangeAspect="1" noChangeArrowheads="1"/>
          </p:cNvPicPr>
          <p:nvPr/>
        </p:nvPicPr>
        <p:blipFill>
          <a:blip r:embed="rId3" cstate="print"/>
          <a:srcRect/>
          <a:stretch>
            <a:fillRect/>
          </a:stretch>
        </p:blipFill>
        <p:spPr bwMode="auto">
          <a:xfrm>
            <a:off x="6372225" y="3646488"/>
            <a:ext cx="792163" cy="688975"/>
          </a:xfrm>
          <a:prstGeom prst="rect">
            <a:avLst/>
          </a:prstGeom>
          <a:noFill/>
          <a:ln w="9525">
            <a:noFill/>
            <a:miter lim="800000"/>
            <a:headEnd/>
            <a:tailEnd/>
          </a:ln>
        </p:spPr>
      </p:pic>
      <p:pic>
        <p:nvPicPr>
          <p:cNvPr id="113673" name="Picture 61"/>
          <p:cNvPicPr>
            <a:picLocks noChangeArrowheads="1"/>
          </p:cNvPicPr>
          <p:nvPr/>
        </p:nvPicPr>
        <p:blipFill>
          <a:blip r:embed="rId4" cstate="print"/>
          <a:srcRect/>
          <a:stretch>
            <a:fillRect/>
          </a:stretch>
        </p:blipFill>
        <p:spPr bwMode="auto">
          <a:xfrm>
            <a:off x="1128713" y="3567113"/>
            <a:ext cx="708025" cy="450850"/>
          </a:xfrm>
          <a:prstGeom prst="rect">
            <a:avLst/>
          </a:prstGeom>
          <a:noFill/>
          <a:ln w="9525">
            <a:noFill/>
            <a:miter lim="800000"/>
            <a:headEnd/>
            <a:tailEnd/>
          </a:ln>
        </p:spPr>
      </p:pic>
      <p:pic>
        <p:nvPicPr>
          <p:cNvPr id="113674" name="Picture 62" descr="PBXSmall"/>
          <p:cNvPicPr>
            <a:picLocks noChangeAspect="1" noChangeArrowheads="1"/>
          </p:cNvPicPr>
          <p:nvPr/>
        </p:nvPicPr>
        <p:blipFill>
          <a:blip r:embed="rId3" cstate="print"/>
          <a:srcRect/>
          <a:stretch>
            <a:fillRect/>
          </a:stretch>
        </p:blipFill>
        <p:spPr bwMode="auto">
          <a:xfrm>
            <a:off x="2124075" y="3646488"/>
            <a:ext cx="792163" cy="688975"/>
          </a:xfrm>
          <a:prstGeom prst="rect">
            <a:avLst/>
          </a:prstGeom>
          <a:noFill/>
          <a:ln w="9525">
            <a:noFill/>
            <a:miter lim="800000"/>
            <a:headEnd/>
            <a:tailEnd/>
          </a:ln>
        </p:spPr>
      </p:pic>
      <p:pic>
        <p:nvPicPr>
          <p:cNvPr id="113675" name="Picture 63"/>
          <p:cNvPicPr>
            <a:picLocks noChangeArrowheads="1"/>
          </p:cNvPicPr>
          <p:nvPr/>
        </p:nvPicPr>
        <p:blipFill>
          <a:blip r:embed="rId4" cstate="print"/>
          <a:srcRect/>
          <a:stretch>
            <a:fillRect/>
          </a:stretch>
        </p:blipFill>
        <p:spPr bwMode="auto">
          <a:xfrm>
            <a:off x="984250" y="4203700"/>
            <a:ext cx="708025" cy="450850"/>
          </a:xfrm>
          <a:prstGeom prst="rect">
            <a:avLst/>
          </a:prstGeom>
          <a:noFill/>
          <a:ln w="9525">
            <a:noFill/>
            <a:miter lim="800000"/>
            <a:headEnd/>
            <a:tailEnd/>
          </a:ln>
        </p:spPr>
      </p:pic>
      <p:pic>
        <p:nvPicPr>
          <p:cNvPr id="113676" name="Picture 64"/>
          <p:cNvPicPr>
            <a:picLocks noChangeArrowheads="1"/>
          </p:cNvPicPr>
          <p:nvPr/>
        </p:nvPicPr>
        <p:blipFill>
          <a:blip r:embed="rId4" cstate="print"/>
          <a:srcRect/>
          <a:stretch>
            <a:fillRect/>
          </a:stretch>
        </p:blipFill>
        <p:spPr bwMode="auto">
          <a:xfrm>
            <a:off x="7535863" y="3429000"/>
            <a:ext cx="708025" cy="450850"/>
          </a:xfrm>
          <a:prstGeom prst="rect">
            <a:avLst/>
          </a:prstGeom>
          <a:noFill/>
          <a:ln w="9525">
            <a:noFill/>
            <a:miter lim="800000"/>
            <a:headEnd/>
            <a:tailEnd/>
          </a:ln>
        </p:spPr>
      </p:pic>
      <p:pic>
        <p:nvPicPr>
          <p:cNvPr id="113677" name="Picture 65"/>
          <p:cNvPicPr>
            <a:picLocks noChangeArrowheads="1"/>
          </p:cNvPicPr>
          <p:nvPr/>
        </p:nvPicPr>
        <p:blipFill>
          <a:blip r:embed="rId4" cstate="print"/>
          <a:srcRect/>
          <a:stretch>
            <a:fillRect/>
          </a:stretch>
        </p:blipFill>
        <p:spPr bwMode="auto">
          <a:xfrm>
            <a:off x="7391400" y="4065588"/>
            <a:ext cx="708025" cy="450850"/>
          </a:xfrm>
          <a:prstGeom prst="rect">
            <a:avLst/>
          </a:prstGeom>
          <a:noFill/>
          <a:ln w="9525">
            <a:noFill/>
            <a:miter lim="800000"/>
            <a:headEnd/>
            <a:tailEnd/>
          </a:ln>
        </p:spPr>
      </p:pic>
      <p:sp>
        <p:nvSpPr>
          <p:cNvPr id="113678" name="Rectangle 74"/>
          <p:cNvSpPr>
            <a:spLocks noChangeArrowheads="1"/>
          </p:cNvSpPr>
          <p:nvPr/>
        </p:nvSpPr>
        <p:spPr bwMode="auto">
          <a:xfrm>
            <a:off x="1370013" y="333375"/>
            <a:ext cx="6802437" cy="914400"/>
          </a:xfrm>
          <a:prstGeom prst="rect">
            <a:avLst/>
          </a:prstGeom>
          <a:noFill/>
          <a:ln w="9525">
            <a:noFill/>
            <a:miter lim="800000"/>
            <a:headEnd/>
            <a:tailEnd/>
          </a:ln>
        </p:spPr>
        <p:txBody>
          <a:bodyPr anchor="ctr"/>
          <a:lstStyle/>
          <a:p>
            <a:pPr algn="ctr" eaLnBrk="0" hangingPunct="0"/>
            <a:r>
              <a:rPr lang="es-ES" sz="4000" i="0">
                <a:solidFill>
                  <a:schemeClr val="tx2"/>
                </a:solidFill>
                <a:latin typeface="Times New Roman" pitchFamily="18" charset="0"/>
              </a:rPr>
              <a:t>Evolución de la telefonía (I)</a:t>
            </a:r>
          </a:p>
        </p:txBody>
      </p:sp>
      <p:sp>
        <p:nvSpPr>
          <p:cNvPr id="113679" name="Text Box 75"/>
          <p:cNvSpPr txBox="1">
            <a:spLocks noChangeArrowheads="1"/>
          </p:cNvSpPr>
          <p:nvPr/>
        </p:nvSpPr>
        <p:spPr bwMode="auto">
          <a:xfrm>
            <a:off x="3276600" y="1270000"/>
            <a:ext cx="2722563" cy="396875"/>
          </a:xfrm>
          <a:prstGeom prst="rect">
            <a:avLst/>
          </a:prstGeom>
          <a:noFill/>
          <a:ln w="9525">
            <a:noFill/>
            <a:miter lim="800000"/>
            <a:headEnd/>
            <a:tailEnd/>
          </a:ln>
        </p:spPr>
        <p:txBody>
          <a:bodyPr wrap="none">
            <a:spAutoFit/>
          </a:bodyPr>
          <a:lstStyle/>
          <a:p>
            <a:pPr eaLnBrk="0" hangingPunct="0"/>
            <a:r>
              <a:rPr lang="es-ES" sz="2000" b="1" i="0"/>
              <a:t>Telefonía Tradicional</a:t>
            </a:r>
          </a:p>
        </p:txBody>
      </p:sp>
      <p:sp>
        <p:nvSpPr>
          <p:cNvPr id="113680" name="Line 90"/>
          <p:cNvSpPr>
            <a:spLocks noChangeShapeType="1"/>
          </p:cNvSpPr>
          <p:nvPr/>
        </p:nvSpPr>
        <p:spPr bwMode="auto">
          <a:xfrm>
            <a:off x="2298700" y="5600700"/>
            <a:ext cx="504825" cy="0"/>
          </a:xfrm>
          <a:prstGeom prst="line">
            <a:avLst/>
          </a:prstGeom>
          <a:noFill/>
          <a:ln w="25400">
            <a:solidFill>
              <a:srgbClr val="FF0000"/>
            </a:solidFill>
            <a:round/>
            <a:headEnd/>
            <a:tailEnd/>
          </a:ln>
        </p:spPr>
        <p:txBody>
          <a:bodyPr/>
          <a:lstStyle/>
          <a:p>
            <a:endParaRPr lang="es-ES"/>
          </a:p>
        </p:txBody>
      </p:sp>
      <p:sp>
        <p:nvSpPr>
          <p:cNvPr id="113681" name="Text Box 91"/>
          <p:cNvSpPr txBox="1">
            <a:spLocks noChangeArrowheads="1"/>
          </p:cNvSpPr>
          <p:nvPr/>
        </p:nvSpPr>
        <p:spPr bwMode="auto">
          <a:xfrm>
            <a:off x="2803525" y="5445125"/>
            <a:ext cx="1708150" cy="457200"/>
          </a:xfrm>
          <a:prstGeom prst="rect">
            <a:avLst/>
          </a:prstGeom>
          <a:noFill/>
          <a:ln w="9525">
            <a:noFill/>
            <a:miter lim="800000"/>
            <a:headEnd/>
            <a:tailEnd/>
          </a:ln>
        </p:spPr>
        <p:txBody>
          <a:bodyPr wrap="none">
            <a:spAutoFit/>
          </a:bodyPr>
          <a:lstStyle/>
          <a:p>
            <a:pPr eaLnBrk="0" hangingPunct="0"/>
            <a:r>
              <a:rPr lang="es-ES" sz="1200" b="1" i="0"/>
              <a:t>Línea E1 (2.048 Kb/s)</a:t>
            </a:r>
          </a:p>
          <a:p>
            <a:pPr eaLnBrk="0" hangingPunct="0"/>
            <a:r>
              <a:rPr lang="es-ES" sz="1200" b="1" i="0"/>
              <a:t>Par telefónico</a:t>
            </a:r>
          </a:p>
        </p:txBody>
      </p:sp>
      <p:sp>
        <p:nvSpPr>
          <p:cNvPr id="113682" name="Line 92"/>
          <p:cNvSpPr>
            <a:spLocks noChangeShapeType="1"/>
          </p:cNvSpPr>
          <p:nvPr/>
        </p:nvSpPr>
        <p:spPr bwMode="auto">
          <a:xfrm>
            <a:off x="2300288" y="5816600"/>
            <a:ext cx="504825" cy="0"/>
          </a:xfrm>
          <a:prstGeom prst="line">
            <a:avLst/>
          </a:prstGeom>
          <a:noFill/>
          <a:ln w="25400">
            <a:solidFill>
              <a:schemeClr val="tx1"/>
            </a:solidFill>
            <a:round/>
            <a:headEnd/>
            <a:tailEnd/>
          </a:ln>
        </p:spPr>
        <p:txBody>
          <a:bodyPr/>
          <a:lstStyle/>
          <a:p>
            <a:endParaRPr lang="es-ES"/>
          </a:p>
        </p:txBody>
      </p:sp>
      <p:sp>
        <p:nvSpPr>
          <p:cNvPr id="113683" name="Line 93"/>
          <p:cNvSpPr>
            <a:spLocks noChangeShapeType="1"/>
          </p:cNvSpPr>
          <p:nvPr/>
        </p:nvSpPr>
        <p:spPr bwMode="auto">
          <a:xfrm flipV="1">
            <a:off x="3059113" y="2924175"/>
            <a:ext cx="3168650" cy="0"/>
          </a:xfrm>
          <a:prstGeom prst="line">
            <a:avLst/>
          </a:prstGeom>
          <a:noFill/>
          <a:ln w="25400">
            <a:solidFill>
              <a:srgbClr val="FF0000"/>
            </a:solidFill>
            <a:round/>
            <a:headEnd/>
            <a:tailEnd/>
          </a:ln>
        </p:spPr>
        <p:txBody>
          <a:bodyPr/>
          <a:lstStyle/>
          <a:p>
            <a:endParaRPr lang="es-ES"/>
          </a:p>
        </p:txBody>
      </p:sp>
      <p:sp>
        <p:nvSpPr>
          <p:cNvPr id="113684" name="Line 94"/>
          <p:cNvSpPr>
            <a:spLocks noChangeShapeType="1"/>
          </p:cNvSpPr>
          <p:nvPr/>
        </p:nvSpPr>
        <p:spPr bwMode="auto">
          <a:xfrm>
            <a:off x="2517775" y="2278063"/>
            <a:ext cx="503238" cy="647700"/>
          </a:xfrm>
          <a:prstGeom prst="line">
            <a:avLst/>
          </a:prstGeom>
          <a:noFill/>
          <a:ln w="25400">
            <a:solidFill>
              <a:srgbClr val="3366FF"/>
            </a:solidFill>
            <a:round/>
            <a:headEnd/>
            <a:tailEnd/>
          </a:ln>
        </p:spPr>
        <p:txBody>
          <a:bodyPr/>
          <a:lstStyle/>
          <a:p>
            <a:endParaRPr lang="es-ES"/>
          </a:p>
        </p:txBody>
      </p:sp>
      <p:sp>
        <p:nvSpPr>
          <p:cNvPr id="113685" name="Line 95"/>
          <p:cNvSpPr>
            <a:spLocks noChangeShapeType="1"/>
          </p:cNvSpPr>
          <p:nvPr/>
        </p:nvSpPr>
        <p:spPr bwMode="auto">
          <a:xfrm flipV="1">
            <a:off x="6157913" y="2278063"/>
            <a:ext cx="647700" cy="647700"/>
          </a:xfrm>
          <a:prstGeom prst="line">
            <a:avLst/>
          </a:prstGeom>
          <a:noFill/>
          <a:ln w="25400">
            <a:solidFill>
              <a:srgbClr val="3366FF"/>
            </a:solidFill>
            <a:round/>
            <a:headEnd/>
            <a:tailEnd/>
          </a:ln>
        </p:spPr>
        <p:txBody>
          <a:bodyPr/>
          <a:lstStyle/>
          <a:p>
            <a:endParaRPr lang="es-ES"/>
          </a:p>
        </p:txBody>
      </p:sp>
      <p:pic>
        <p:nvPicPr>
          <p:cNvPr id="113686" name="Picture 98"/>
          <p:cNvPicPr>
            <a:picLocks noChangeAspect="1" noChangeArrowheads="1"/>
          </p:cNvPicPr>
          <p:nvPr/>
        </p:nvPicPr>
        <p:blipFill>
          <a:blip r:embed="rId5" cstate="print"/>
          <a:srcRect/>
          <a:stretch>
            <a:fillRect/>
          </a:stretch>
        </p:blipFill>
        <p:spPr bwMode="auto">
          <a:xfrm>
            <a:off x="2228850" y="2146300"/>
            <a:ext cx="646113" cy="276225"/>
          </a:xfrm>
          <a:prstGeom prst="rect">
            <a:avLst/>
          </a:prstGeom>
          <a:noFill/>
          <a:ln w="9525">
            <a:noFill/>
            <a:miter lim="800000"/>
            <a:headEnd/>
            <a:tailEnd/>
          </a:ln>
        </p:spPr>
      </p:pic>
      <p:pic>
        <p:nvPicPr>
          <p:cNvPr id="113687" name="Picture 99"/>
          <p:cNvPicPr>
            <a:picLocks noChangeAspect="1" noChangeArrowheads="1"/>
          </p:cNvPicPr>
          <p:nvPr/>
        </p:nvPicPr>
        <p:blipFill>
          <a:blip r:embed="rId5" cstate="print"/>
          <a:srcRect/>
          <a:stretch>
            <a:fillRect/>
          </a:stretch>
        </p:blipFill>
        <p:spPr bwMode="auto">
          <a:xfrm>
            <a:off x="6518275" y="2133600"/>
            <a:ext cx="646113" cy="276225"/>
          </a:xfrm>
          <a:prstGeom prst="rect">
            <a:avLst/>
          </a:prstGeom>
          <a:noFill/>
          <a:ln w="9525">
            <a:noFill/>
            <a:miter lim="800000"/>
            <a:headEnd/>
            <a:tailEnd/>
          </a:ln>
        </p:spPr>
      </p:pic>
      <p:sp>
        <p:nvSpPr>
          <p:cNvPr id="113688" name="Text Box 100"/>
          <p:cNvSpPr txBox="1">
            <a:spLocks noChangeArrowheads="1"/>
          </p:cNvSpPr>
          <p:nvPr/>
        </p:nvSpPr>
        <p:spPr bwMode="auto">
          <a:xfrm>
            <a:off x="3995738" y="3789363"/>
            <a:ext cx="1592262" cy="274637"/>
          </a:xfrm>
          <a:prstGeom prst="rect">
            <a:avLst/>
          </a:prstGeom>
          <a:noFill/>
          <a:ln w="9525">
            <a:noFill/>
            <a:miter lim="800000"/>
            <a:headEnd/>
            <a:tailEnd/>
          </a:ln>
        </p:spPr>
        <p:txBody>
          <a:bodyPr wrap="none">
            <a:spAutoFit/>
          </a:bodyPr>
          <a:lstStyle/>
          <a:p>
            <a:pPr eaLnBrk="0" hangingPunct="0"/>
            <a:r>
              <a:rPr lang="es-ES" sz="1200" b="1" i="0"/>
              <a:t>Voz no comprimida</a:t>
            </a:r>
          </a:p>
        </p:txBody>
      </p:sp>
      <p:sp>
        <p:nvSpPr>
          <p:cNvPr id="113689" name="Text Box 101"/>
          <p:cNvSpPr txBox="1">
            <a:spLocks noChangeArrowheads="1"/>
          </p:cNvSpPr>
          <p:nvPr/>
        </p:nvSpPr>
        <p:spPr bwMode="auto">
          <a:xfrm>
            <a:off x="4325938" y="2565400"/>
            <a:ext cx="606425" cy="274638"/>
          </a:xfrm>
          <a:prstGeom prst="rect">
            <a:avLst/>
          </a:prstGeom>
          <a:noFill/>
          <a:ln w="9525">
            <a:noFill/>
            <a:miter lim="800000"/>
            <a:headEnd/>
            <a:tailEnd/>
          </a:ln>
        </p:spPr>
        <p:txBody>
          <a:bodyPr wrap="none">
            <a:spAutoFit/>
          </a:bodyPr>
          <a:lstStyle/>
          <a:p>
            <a:pPr eaLnBrk="0" hangingPunct="0"/>
            <a:r>
              <a:rPr lang="es-ES_tradnl" sz="1200" b="1" i="0"/>
              <a:t>Datos</a:t>
            </a:r>
            <a:endParaRPr lang="es-ES" sz="1200" b="1" i="0"/>
          </a:p>
        </p:txBody>
      </p:sp>
      <p:pic>
        <p:nvPicPr>
          <p:cNvPr id="113690" name="Picture 102"/>
          <p:cNvPicPr>
            <a:picLocks noChangeArrowheads="1"/>
          </p:cNvPicPr>
          <p:nvPr/>
        </p:nvPicPr>
        <p:blipFill>
          <a:blip r:embed="rId6" cstate="print"/>
          <a:srcRect/>
          <a:stretch>
            <a:fillRect/>
          </a:stretch>
        </p:blipFill>
        <p:spPr bwMode="auto">
          <a:xfrm>
            <a:off x="2719388" y="2754313"/>
            <a:ext cx="792162" cy="458787"/>
          </a:xfrm>
          <a:prstGeom prst="rect">
            <a:avLst/>
          </a:prstGeom>
          <a:noFill/>
          <a:ln w="9525">
            <a:noFill/>
            <a:miter lim="800000"/>
            <a:headEnd/>
            <a:tailEnd/>
          </a:ln>
        </p:spPr>
      </p:pic>
      <p:pic>
        <p:nvPicPr>
          <p:cNvPr id="113691" name="Picture 103"/>
          <p:cNvPicPr>
            <a:picLocks noChangeArrowheads="1"/>
          </p:cNvPicPr>
          <p:nvPr/>
        </p:nvPicPr>
        <p:blipFill>
          <a:blip r:embed="rId6" cstate="print"/>
          <a:srcRect/>
          <a:stretch>
            <a:fillRect/>
          </a:stretch>
        </p:blipFill>
        <p:spPr bwMode="auto">
          <a:xfrm>
            <a:off x="5795963" y="2781300"/>
            <a:ext cx="792162" cy="458788"/>
          </a:xfrm>
          <a:prstGeom prst="rect">
            <a:avLst/>
          </a:prstGeom>
          <a:noFill/>
          <a:ln w="9525">
            <a:noFill/>
            <a:miter lim="800000"/>
            <a:headEnd/>
            <a:tailEnd/>
          </a:ln>
        </p:spPr>
      </p:pic>
      <p:sp>
        <p:nvSpPr>
          <p:cNvPr id="113692" name="Text Box 104"/>
          <p:cNvSpPr txBox="1">
            <a:spLocks noChangeArrowheads="1"/>
          </p:cNvSpPr>
          <p:nvPr/>
        </p:nvSpPr>
        <p:spPr bwMode="auto">
          <a:xfrm>
            <a:off x="1619250" y="4411663"/>
            <a:ext cx="2520950" cy="457200"/>
          </a:xfrm>
          <a:prstGeom prst="rect">
            <a:avLst/>
          </a:prstGeom>
          <a:noFill/>
          <a:ln w="9525">
            <a:noFill/>
            <a:miter lim="800000"/>
            <a:headEnd/>
            <a:tailEnd/>
          </a:ln>
        </p:spPr>
        <p:txBody>
          <a:bodyPr>
            <a:spAutoFit/>
          </a:bodyPr>
          <a:lstStyle/>
          <a:p>
            <a:pPr algn="ctr" eaLnBrk="0" hangingPunct="0"/>
            <a:r>
              <a:rPr lang="es-ES" sz="1200" b="1" i="0"/>
              <a:t>Centralita telefónica</a:t>
            </a:r>
          </a:p>
          <a:p>
            <a:pPr algn="ctr" eaLnBrk="0" hangingPunct="0"/>
            <a:r>
              <a:rPr lang="es-ES" sz="1200" b="1" i="0"/>
              <a:t>(PBX, Private Branch Exchange)</a:t>
            </a:r>
          </a:p>
        </p:txBody>
      </p:sp>
    </p:spTree>
  </p:cSld>
  <p:clrMapOvr>
    <a:masterClrMapping/>
  </p:clrMapOvr>
  <p:transition>
    <p:cover dir="ld"/>
  </p:transition>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1 Marcador de número de diapositiva"/>
          <p:cNvSpPr>
            <a:spLocks noGrp="1"/>
          </p:cNvSpPr>
          <p:nvPr>
            <p:ph type="sldNum" sz="quarter" idx="10"/>
          </p:nvPr>
        </p:nvSpPr>
        <p:spPr/>
        <p:txBody>
          <a:bodyPr/>
          <a:lstStyle/>
          <a:p>
            <a:pPr>
              <a:defRPr/>
            </a:pPr>
            <a:r>
              <a:rPr lang="es-ES"/>
              <a:t>Ampliación Redes 2-</a:t>
            </a:r>
            <a:fld id="{E1092FFC-1AC2-4735-88F5-E6987A089C58}" type="slidenum">
              <a:rPr lang="es-ES"/>
              <a:pPr>
                <a:defRPr/>
              </a:pPr>
              <a:t>139</a:t>
            </a:fld>
            <a:endParaRPr lang="es-ES"/>
          </a:p>
        </p:txBody>
      </p:sp>
      <p:sp>
        <p:nvSpPr>
          <p:cNvPr id="114691" name="Line 67"/>
          <p:cNvSpPr>
            <a:spLocks noChangeShapeType="1"/>
          </p:cNvSpPr>
          <p:nvPr/>
        </p:nvSpPr>
        <p:spPr bwMode="auto">
          <a:xfrm flipV="1">
            <a:off x="2124075" y="3573463"/>
            <a:ext cx="936625" cy="0"/>
          </a:xfrm>
          <a:prstGeom prst="line">
            <a:avLst/>
          </a:prstGeom>
          <a:noFill/>
          <a:ln w="25400">
            <a:solidFill>
              <a:srgbClr val="FF0000"/>
            </a:solidFill>
            <a:round/>
            <a:headEnd/>
            <a:tailEnd/>
          </a:ln>
        </p:spPr>
        <p:txBody>
          <a:bodyPr/>
          <a:lstStyle/>
          <a:p>
            <a:endParaRPr lang="es-ES"/>
          </a:p>
        </p:txBody>
      </p:sp>
      <p:sp>
        <p:nvSpPr>
          <p:cNvPr id="114692" name="Line 68"/>
          <p:cNvSpPr>
            <a:spLocks noChangeShapeType="1"/>
          </p:cNvSpPr>
          <p:nvPr/>
        </p:nvSpPr>
        <p:spPr bwMode="auto">
          <a:xfrm flipV="1">
            <a:off x="6227763" y="3573463"/>
            <a:ext cx="936625" cy="0"/>
          </a:xfrm>
          <a:prstGeom prst="line">
            <a:avLst/>
          </a:prstGeom>
          <a:noFill/>
          <a:ln w="25400">
            <a:solidFill>
              <a:srgbClr val="FF0000"/>
            </a:solidFill>
            <a:round/>
            <a:headEnd/>
            <a:tailEnd/>
          </a:ln>
        </p:spPr>
        <p:txBody>
          <a:bodyPr/>
          <a:lstStyle/>
          <a:p>
            <a:endParaRPr lang="es-ES"/>
          </a:p>
        </p:txBody>
      </p:sp>
      <p:sp>
        <p:nvSpPr>
          <p:cNvPr id="114693" name="Line 4"/>
          <p:cNvSpPr>
            <a:spLocks noChangeShapeType="1"/>
          </p:cNvSpPr>
          <p:nvPr/>
        </p:nvSpPr>
        <p:spPr bwMode="auto">
          <a:xfrm flipV="1">
            <a:off x="2987675" y="3500438"/>
            <a:ext cx="3240088" cy="0"/>
          </a:xfrm>
          <a:prstGeom prst="line">
            <a:avLst/>
          </a:prstGeom>
          <a:noFill/>
          <a:ln w="50800">
            <a:solidFill>
              <a:srgbClr val="FF0000"/>
            </a:solidFill>
            <a:round/>
            <a:headEnd/>
            <a:tailEnd/>
          </a:ln>
        </p:spPr>
        <p:txBody>
          <a:bodyPr/>
          <a:lstStyle/>
          <a:p>
            <a:endParaRPr lang="es-ES"/>
          </a:p>
        </p:txBody>
      </p:sp>
      <p:sp>
        <p:nvSpPr>
          <p:cNvPr id="114694" name="Line 21"/>
          <p:cNvSpPr>
            <a:spLocks noChangeShapeType="1"/>
          </p:cNvSpPr>
          <p:nvPr/>
        </p:nvSpPr>
        <p:spPr bwMode="auto">
          <a:xfrm>
            <a:off x="933450" y="3284538"/>
            <a:ext cx="1008063" cy="215900"/>
          </a:xfrm>
          <a:prstGeom prst="line">
            <a:avLst/>
          </a:prstGeom>
          <a:noFill/>
          <a:ln w="25400">
            <a:solidFill>
              <a:schemeClr val="tx1"/>
            </a:solidFill>
            <a:round/>
            <a:headEnd/>
            <a:tailEnd/>
          </a:ln>
        </p:spPr>
        <p:txBody>
          <a:bodyPr/>
          <a:lstStyle/>
          <a:p>
            <a:endParaRPr lang="es-ES"/>
          </a:p>
        </p:txBody>
      </p:sp>
      <p:sp>
        <p:nvSpPr>
          <p:cNvPr id="114695" name="Line 22"/>
          <p:cNvSpPr>
            <a:spLocks noChangeShapeType="1"/>
          </p:cNvSpPr>
          <p:nvPr/>
        </p:nvSpPr>
        <p:spPr bwMode="auto">
          <a:xfrm flipV="1">
            <a:off x="933450" y="3500438"/>
            <a:ext cx="1008063" cy="504825"/>
          </a:xfrm>
          <a:prstGeom prst="line">
            <a:avLst/>
          </a:prstGeom>
          <a:noFill/>
          <a:ln w="25400">
            <a:solidFill>
              <a:schemeClr val="tx1"/>
            </a:solidFill>
            <a:round/>
            <a:headEnd/>
            <a:tailEnd/>
          </a:ln>
        </p:spPr>
        <p:txBody>
          <a:bodyPr/>
          <a:lstStyle/>
          <a:p>
            <a:endParaRPr lang="es-ES"/>
          </a:p>
        </p:txBody>
      </p:sp>
      <p:sp>
        <p:nvSpPr>
          <p:cNvPr id="114696" name="Line 23"/>
          <p:cNvSpPr>
            <a:spLocks noChangeShapeType="1"/>
          </p:cNvSpPr>
          <p:nvPr/>
        </p:nvSpPr>
        <p:spPr bwMode="auto">
          <a:xfrm flipV="1">
            <a:off x="7308850" y="3068638"/>
            <a:ext cx="936625" cy="431800"/>
          </a:xfrm>
          <a:prstGeom prst="line">
            <a:avLst/>
          </a:prstGeom>
          <a:noFill/>
          <a:ln w="25400">
            <a:solidFill>
              <a:schemeClr val="tx1"/>
            </a:solidFill>
            <a:round/>
            <a:headEnd/>
            <a:tailEnd/>
          </a:ln>
        </p:spPr>
        <p:txBody>
          <a:bodyPr/>
          <a:lstStyle/>
          <a:p>
            <a:endParaRPr lang="es-ES"/>
          </a:p>
        </p:txBody>
      </p:sp>
      <p:sp>
        <p:nvSpPr>
          <p:cNvPr id="114697" name="Line 24"/>
          <p:cNvSpPr>
            <a:spLocks noChangeShapeType="1"/>
          </p:cNvSpPr>
          <p:nvPr/>
        </p:nvSpPr>
        <p:spPr bwMode="auto">
          <a:xfrm>
            <a:off x="7308850" y="3500438"/>
            <a:ext cx="936625" cy="217487"/>
          </a:xfrm>
          <a:prstGeom prst="line">
            <a:avLst/>
          </a:prstGeom>
          <a:noFill/>
          <a:ln w="25400">
            <a:solidFill>
              <a:schemeClr val="tx1"/>
            </a:solidFill>
            <a:round/>
            <a:headEnd/>
            <a:tailEnd/>
          </a:ln>
        </p:spPr>
        <p:txBody>
          <a:bodyPr/>
          <a:lstStyle/>
          <a:p>
            <a:endParaRPr lang="es-ES"/>
          </a:p>
        </p:txBody>
      </p:sp>
      <p:sp>
        <p:nvSpPr>
          <p:cNvPr id="114698" name="Line 25"/>
          <p:cNvSpPr>
            <a:spLocks noChangeShapeType="1"/>
          </p:cNvSpPr>
          <p:nvPr/>
        </p:nvSpPr>
        <p:spPr bwMode="auto">
          <a:xfrm>
            <a:off x="2411413" y="2708275"/>
            <a:ext cx="503237" cy="647700"/>
          </a:xfrm>
          <a:prstGeom prst="line">
            <a:avLst/>
          </a:prstGeom>
          <a:noFill/>
          <a:ln w="25400">
            <a:solidFill>
              <a:srgbClr val="3366FF"/>
            </a:solidFill>
            <a:round/>
            <a:headEnd/>
            <a:tailEnd/>
          </a:ln>
        </p:spPr>
        <p:txBody>
          <a:bodyPr/>
          <a:lstStyle/>
          <a:p>
            <a:endParaRPr lang="es-ES"/>
          </a:p>
        </p:txBody>
      </p:sp>
      <p:sp>
        <p:nvSpPr>
          <p:cNvPr id="114699" name="Line 26"/>
          <p:cNvSpPr>
            <a:spLocks noChangeShapeType="1"/>
          </p:cNvSpPr>
          <p:nvPr/>
        </p:nvSpPr>
        <p:spPr bwMode="auto">
          <a:xfrm flipV="1">
            <a:off x="6229350" y="2708275"/>
            <a:ext cx="647700" cy="647700"/>
          </a:xfrm>
          <a:prstGeom prst="line">
            <a:avLst/>
          </a:prstGeom>
          <a:noFill/>
          <a:ln w="25400">
            <a:solidFill>
              <a:srgbClr val="3366FF"/>
            </a:solidFill>
            <a:round/>
            <a:headEnd/>
            <a:tailEnd/>
          </a:ln>
        </p:spPr>
        <p:txBody>
          <a:bodyPr/>
          <a:lstStyle/>
          <a:p>
            <a:endParaRPr lang="es-ES"/>
          </a:p>
        </p:txBody>
      </p:sp>
      <p:pic>
        <p:nvPicPr>
          <p:cNvPr id="114700" name="Picture 27" descr="PBXSmall"/>
          <p:cNvPicPr>
            <a:picLocks noChangeAspect="1" noChangeArrowheads="1"/>
          </p:cNvPicPr>
          <p:nvPr/>
        </p:nvPicPr>
        <p:blipFill>
          <a:blip r:embed="rId3" cstate="print"/>
          <a:srcRect/>
          <a:stretch>
            <a:fillRect/>
          </a:stretch>
        </p:blipFill>
        <p:spPr bwMode="auto">
          <a:xfrm>
            <a:off x="6805613" y="3141663"/>
            <a:ext cx="792162" cy="688975"/>
          </a:xfrm>
          <a:prstGeom prst="rect">
            <a:avLst/>
          </a:prstGeom>
          <a:noFill/>
          <a:ln w="9525">
            <a:noFill/>
            <a:miter lim="800000"/>
            <a:headEnd/>
            <a:tailEnd/>
          </a:ln>
        </p:spPr>
      </p:pic>
      <p:pic>
        <p:nvPicPr>
          <p:cNvPr id="114701" name="Picture 29"/>
          <p:cNvPicPr>
            <a:picLocks noChangeArrowheads="1"/>
          </p:cNvPicPr>
          <p:nvPr/>
        </p:nvPicPr>
        <p:blipFill>
          <a:blip r:embed="rId4" cstate="print"/>
          <a:srcRect/>
          <a:stretch>
            <a:fillRect/>
          </a:stretch>
        </p:blipFill>
        <p:spPr bwMode="auto">
          <a:xfrm>
            <a:off x="657225" y="3062288"/>
            <a:ext cx="708025" cy="450850"/>
          </a:xfrm>
          <a:prstGeom prst="rect">
            <a:avLst/>
          </a:prstGeom>
          <a:noFill/>
          <a:ln w="9525">
            <a:noFill/>
            <a:miter lim="800000"/>
            <a:headEnd/>
            <a:tailEnd/>
          </a:ln>
        </p:spPr>
      </p:pic>
      <p:pic>
        <p:nvPicPr>
          <p:cNvPr id="114702" name="Picture 31" descr="PBXSmall"/>
          <p:cNvPicPr>
            <a:picLocks noChangeAspect="1" noChangeArrowheads="1"/>
          </p:cNvPicPr>
          <p:nvPr/>
        </p:nvPicPr>
        <p:blipFill>
          <a:blip r:embed="rId3" cstate="print"/>
          <a:srcRect/>
          <a:stretch>
            <a:fillRect/>
          </a:stretch>
        </p:blipFill>
        <p:spPr bwMode="auto">
          <a:xfrm>
            <a:off x="1652588" y="3141663"/>
            <a:ext cx="792162" cy="688975"/>
          </a:xfrm>
          <a:prstGeom prst="rect">
            <a:avLst/>
          </a:prstGeom>
          <a:noFill/>
          <a:ln w="9525">
            <a:noFill/>
            <a:miter lim="800000"/>
            <a:headEnd/>
            <a:tailEnd/>
          </a:ln>
        </p:spPr>
      </p:pic>
      <p:pic>
        <p:nvPicPr>
          <p:cNvPr id="114703" name="Picture 32"/>
          <p:cNvPicPr>
            <a:picLocks noChangeArrowheads="1"/>
          </p:cNvPicPr>
          <p:nvPr/>
        </p:nvPicPr>
        <p:blipFill>
          <a:blip r:embed="rId4" cstate="print"/>
          <a:srcRect/>
          <a:stretch>
            <a:fillRect/>
          </a:stretch>
        </p:blipFill>
        <p:spPr bwMode="auto">
          <a:xfrm>
            <a:off x="512763" y="3698875"/>
            <a:ext cx="708025" cy="450850"/>
          </a:xfrm>
          <a:prstGeom prst="rect">
            <a:avLst/>
          </a:prstGeom>
          <a:noFill/>
          <a:ln w="9525">
            <a:noFill/>
            <a:miter lim="800000"/>
            <a:headEnd/>
            <a:tailEnd/>
          </a:ln>
        </p:spPr>
      </p:pic>
      <p:pic>
        <p:nvPicPr>
          <p:cNvPr id="114704" name="Picture 33"/>
          <p:cNvPicPr>
            <a:picLocks noChangeArrowheads="1"/>
          </p:cNvPicPr>
          <p:nvPr/>
        </p:nvPicPr>
        <p:blipFill>
          <a:blip r:embed="rId4" cstate="print"/>
          <a:srcRect/>
          <a:stretch>
            <a:fillRect/>
          </a:stretch>
        </p:blipFill>
        <p:spPr bwMode="auto">
          <a:xfrm>
            <a:off x="7969250" y="2924175"/>
            <a:ext cx="708025" cy="450850"/>
          </a:xfrm>
          <a:prstGeom prst="rect">
            <a:avLst/>
          </a:prstGeom>
          <a:noFill/>
          <a:ln w="9525">
            <a:noFill/>
            <a:miter lim="800000"/>
            <a:headEnd/>
            <a:tailEnd/>
          </a:ln>
        </p:spPr>
      </p:pic>
      <p:pic>
        <p:nvPicPr>
          <p:cNvPr id="114705" name="Picture 34"/>
          <p:cNvPicPr>
            <a:picLocks noChangeArrowheads="1"/>
          </p:cNvPicPr>
          <p:nvPr/>
        </p:nvPicPr>
        <p:blipFill>
          <a:blip r:embed="rId4" cstate="print"/>
          <a:srcRect/>
          <a:stretch>
            <a:fillRect/>
          </a:stretch>
        </p:blipFill>
        <p:spPr bwMode="auto">
          <a:xfrm>
            <a:off x="7824788" y="3560763"/>
            <a:ext cx="708025" cy="450850"/>
          </a:xfrm>
          <a:prstGeom prst="rect">
            <a:avLst/>
          </a:prstGeom>
          <a:noFill/>
          <a:ln w="9525">
            <a:noFill/>
            <a:miter lim="800000"/>
            <a:headEnd/>
            <a:tailEnd/>
          </a:ln>
        </p:spPr>
      </p:pic>
      <p:sp>
        <p:nvSpPr>
          <p:cNvPr id="114706" name="Rectangle 47"/>
          <p:cNvSpPr>
            <a:spLocks noChangeArrowheads="1"/>
          </p:cNvSpPr>
          <p:nvPr/>
        </p:nvSpPr>
        <p:spPr bwMode="auto">
          <a:xfrm>
            <a:off x="1370013" y="44450"/>
            <a:ext cx="6802437" cy="914400"/>
          </a:xfrm>
          <a:prstGeom prst="rect">
            <a:avLst/>
          </a:prstGeom>
          <a:noFill/>
          <a:ln w="9525">
            <a:noFill/>
            <a:miter lim="800000"/>
            <a:headEnd/>
            <a:tailEnd/>
          </a:ln>
        </p:spPr>
        <p:txBody>
          <a:bodyPr anchor="ctr"/>
          <a:lstStyle/>
          <a:p>
            <a:pPr algn="ctr" eaLnBrk="0" hangingPunct="0"/>
            <a:r>
              <a:rPr lang="es-ES" sz="4000" i="0">
                <a:solidFill>
                  <a:schemeClr val="tx2"/>
                </a:solidFill>
                <a:latin typeface="Times New Roman" pitchFamily="18" charset="0"/>
              </a:rPr>
              <a:t>Evolución de la telefonía (II)</a:t>
            </a:r>
          </a:p>
        </p:txBody>
      </p:sp>
      <p:sp>
        <p:nvSpPr>
          <p:cNvPr id="114707" name="Text Box 49"/>
          <p:cNvSpPr txBox="1">
            <a:spLocks noChangeArrowheads="1"/>
          </p:cNvSpPr>
          <p:nvPr/>
        </p:nvSpPr>
        <p:spPr bwMode="auto">
          <a:xfrm>
            <a:off x="2484438" y="1341438"/>
            <a:ext cx="4679950" cy="701675"/>
          </a:xfrm>
          <a:prstGeom prst="rect">
            <a:avLst/>
          </a:prstGeom>
          <a:noFill/>
          <a:ln w="9525">
            <a:noFill/>
            <a:miter lim="800000"/>
            <a:headEnd/>
            <a:tailEnd/>
          </a:ln>
        </p:spPr>
        <p:txBody>
          <a:bodyPr>
            <a:spAutoFit/>
          </a:bodyPr>
          <a:lstStyle/>
          <a:p>
            <a:pPr algn="ctr" eaLnBrk="0" hangingPunct="0"/>
            <a:r>
              <a:rPr lang="es-ES" sz="2000" b="1" i="0"/>
              <a:t>Telefonía tradicional sobre backbone ATM (voz sobre ATM)</a:t>
            </a:r>
          </a:p>
        </p:txBody>
      </p:sp>
      <p:pic>
        <p:nvPicPr>
          <p:cNvPr id="114708" name="Picture 57"/>
          <p:cNvPicPr>
            <a:picLocks noChangeAspect="1" noChangeArrowheads="1"/>
          </p:cNvPicPr>
          <p:nvPr/>
        </p:nvPicPr>
        <p:blipFill>
          <a:blip r:embed="rId5" cstate="print"/>
          <a:srcRect/>
          <a:stretch>
            <a:fillRect/>
          </a:stretch>
        </p:blipFill>
        <p:spPr bwMode="auto">
          <a:xfrm>
            <a:off x="2124075" y="2565400"/>
            <a:ext cx="646113" cy="276225"/>
          </a:xfrm>
          <a:prstGeom prst="rect">
            <a:avLst/>
          </a:prstGeom>
          <a:noFill/>
          <a:ln w="9525">
            <a:noFill/>
            <a:miter lim="800000"/>
            <a:headEnd/>
            <a:tailEnd/>
          </a:ln>
        </p:spPr>
      </p:pic>
      <p:pic>
        <p:nvPicPr>
          <p:cNvPr id="114709" name="Picture 58"/>
          <p:cNvPicPr>
            <a:picLocks noChangeAspect="1" noChangeArrowheads="1"/>
          </p:cNvPicPr>
          <p:nvPr/>
        </p:nvPicPr>
        <p:blipFill>
          <a:blip r:embed="rId5" cstate="print"/>
          <a:srcRect/>
          <a:stretch>
            <a:fillRect/>
          </a:stretch>
        </p:blipFill>
        <p:spPr bwMode="auto">
          <a:xfrm>
            <a:off x="6589713" y="2565400"/>
            <a:ext cx="646112" cy="276225"/>
          </a:xfrm>
          <a:prstGeom prst="rect">
            <a:avLst/>
          </a:prstGeom>
          <a:noFill/>
          <a:ln w="9525">
            <a:noFill/>
            <a:miter lim="800000"/>
            <a:headEnd/>
            <a:tailEnd/>
          </a:ln>
        </p:spPr>
      </p:pic>
      <p:sp>
        <p:nvSpPr>
          <p:cNvPr id="114710" name="Text Box 59"/>
          <p:cNvSpPr txBox="1">
            <a:spLocks noChangeArrowheads="1"/>
          </p:cNvSpPr>
          <p:nvPr/>
        </p:nvSpPr>
        <p:spPr bwMode="auto">
          <a:xfrm>
            <a:off x="3851275" y="2997200"/>
            <a:ext cx="1649413" cy="274638"/>
          </a:xfrm>
          <a:prstGeom prst="rect">
            <a:avLst/>
          </a:prstGeom>
          <a:noFill/>
          <a:ln w="9525">
            <a:noFill/>
            <a:miter lim="800000"/>
            <a:headEnd/>
            <a:tailEnd/>
          </a:ln>
        </p:spPr>
        <p:txBody>
          <a:bodyPr wrap="none">
            <a:spAutoFit/>
          </a:bodyPr>
          <a:lstStyle/>
          <a:p>
            <a:pPr eaLnBrk="0" hangingPunct="0"/>
            <a:r>
              <a:rPr lang="es-ES_tradnl" sz="1200" b="1" i="0"/>
              <a:t>Circuito CBR 2 Mb/s</a:t>
            </a:r>
            <a:endParaRPr lang="es-ES" sz="1200" b="1" i="0"/>
          </a:p>
        </p:txBody>
      </p:sp>
      <p:pic>
        <p:nvPicPr>
          <p:cNvPr id="114711" name="Picture 61"/>
          <p:cNvPicPr>
            <a:picLocks noChangeArrowheads="1"/>
          </p:cNvPicPr>
          <p:nvPr/>
        </p:nvPicPr>
        <p:blipFill>
          <a:blip r:embed="rId6" cstate="print"/>
          <a:srcRect/>
          <a:stretch>
            <a:fillRect/>
          </a:stretch>
        </p:blipFill>
        <p:spPr bwMode="auto">
          <a:xfrm>
            <a:off x="2736850" y="3141663"/>
            <a:ext cx="755650" cy="720725"/>
          </a:xfrm>
          <a:prstGeom prst="rect">
            <a:avLst/>
          </a:prstGeom>
          <a:noFill/>
          <a:ln w="12700">
            <a:noFill/>
            <a:miter lim="800000"/>
            <a:headEnd/>
            <a:tailEnd/>
          </a:ln>
        </p:spPr>
      </p:pic>
      <p:pic>
        <p:nvPicPr>
          <p:cNvPr id="114712" name="Picture 62"/>
          <p:cNvPicPr>
            <a:picLocks noChangeArrowheads="1"/>
          </p:cNvPicPr>
          <p:nvPr/>
        </p:nvPicPr>
        <p:blipFill>
          <a:blip r:embed="rId6" cstate="print"/>
          <a:srcRect/>
          <a:stretch>
            <a:fillRect/>
          </a:stretch>
        </p:blipFill>
        <p:spPr bwMode="auto">
          <a:xfrm>
            <a:off x="5761038" y="3141663"/>
            <a:ext cx="755650" cy="720725"/>
          </a:xfrm>
          <a:prstGeom prst="rect">
            <a:avLst/>
          </a:prstGeom>
          <a:noFill/>
          <a:ln w="12700">
            <a:noFill/>
            <a:miter lim="800000"/>
            <a:headEnd/>
            <a:tailEnd/>
          </a:ln>
        </p:spPr>
      </p:pic>
      <p:sp>
        <p:nvSpPr>
          <p:cNvPr id="114713" name="Line 63"/>
          <p:cNvSpPr>
            <a:spLocks noChangeShapeType="1"/>
          </p:cNvSpPr>
          <p:nvPr/>
        </p:nvSpPr>
        <p:spPr bwMode="auto">
          <a:xfrm>
            <a:off x="2298700" y="5021263"/>
            <a:ext cx="504825" cy="0"/>
          </a:xfrm>
          <a:prstGeom prst="line">
            <a:avLst/>
          </a:prstGeom>
          <a:noFill/>
          <a:ln w="50800">
            <a:solidFill>
              <a:srgbClr val="FF0000"/>
            </a:solidFill>
            <a:round/>
            <a:headEnd/>
            <a:tailEnd/>
          </a:ln>
        </p:spPr>
        <p:txBody>
          <a:bodyPr/>
          <a:lstStyle/>
          <a:p>
            <a:endParaRPr lang="es-ES"/>
          </a:p>
        </p:txBody>
      </p:sp>
      <p:sp>
        <p:nvSpPr>
          <p:cNvPr id="114714" name="Line 64"/>
          <p:cNvSpPr>
            <a:spLocks noChangeShapeType="1"/>
          </p:cNvSpPr>
          <p:nvPr/>
        </p:nvSpPr>
        <p:spPr bwMode="auto">
          <a:xfrm>
            <a:off x="2298700" y="5214938"/>
            <a:ext cx="504825" cy="0"/>
          </a:xfrm>
          <a:prstGeom prst="line">
            <a:avLst/>
          </a:prstGeom>
          <a:noFill/>
          <a:ln w="25400">
            <a:solidFill>
              <a:srgbClr val="FF0000"/>
            </a:solidFill>
            <a:round/>
            <a:headEnd/>
            <a:tailEnd/>
          </a:ln>
        </p:spPr>
        <p:txBody>
          <a:bodyPr/>
          <a:lstStyle/>
          <a:p>
            <a:endParaRPr lang="es-ES"/>
          </a:p>
        </p:txBody>
      </p:sp>
      <p:sp>
        <p:nvSpPr>
          <p:cNvPr id="114715" name="Text Box 65"/>
          <p:cNvSpPr txBox="1">
            <a:spLocks noChangeArrowheads="1"/>
          </p:cNvSpPr>
          <p:nvPr/>
        </p:nvSpPr>
        <p:spPr bwMode="auto">
          <a:xfrm>
            <a:off x="2803525" y="4876800"/>
            <a:ext cx="2071688" cy="639763"/>
          </a:xfrm>
          <a:prstGeom prst="rect">
            <a:avLst/>
          </a:prstGeom>
          <a:noFill/>
          <a:ln w="9525">
            <a:noFill/>
            <a:miter lim="800000"/>
            <a:headEnd/>
            <a:tailEnd/>
          </a:ln>
        </p:spPr>
        <p:txBody>
          <a:bodyPr wrap="none">
            <a:spAutoFit/>
          </a:bodyPr>
          <a:lstStyle/>
          <a:p>
            <a:pPr eaLnBrk="0" hangingPunct="0"/>
            <a:r>
              <a:rPr lang="es-ES" sz="1200" b="1" i="0"/>
              <a:t>Línea OC-3c (155,52 Mb/s)</a:t>
            </a:r>
          </a:p>
          <a:p>
            <a:pPr eaLnBrk="0" hangingPunct="0"/>
            <a:r>
              <a:rPr lang="es-ES" sz="1200" b="1" i="0"/>
              <a:t>Línea E1 (2.048 Kb/s)</a:t>
            </a:r>
          </a:p>
          <a:p>
            <a:pPr eaLnBrk="0" hangingPunct="0"/>
            <a:r>
              <a:rPr lang="es-ES" sz="1200" b="1" i="0"/>
              <a:t>Par telefónico</a:t>
            </a:r>
          </a:p>
        </p:txBody>
      </p:sp>
      <p:sp>
        <p:nvSpPr>
          <p:cNvPr id="114716" name="Line 66"/>
          <p:cNvSpPr>
            <a:spLocks noChangeShapeType="1"/>
          </p:cNvSpPr>
          <p:nvPr/>
        </p:nvSpPr>
        <p:spPr bwMode="auto">
          <a:xfrm>
            <a:off x="2300288" y="5430838"/>
            <a:ext cx="504825" cy="0"/>
          </a:xfrm>
          <a:prstGeom prst="line">
            <a:avLst/>
          </a:prstGeom>
          <a:noFill/>
          <a:ln w="25400">
            <a:solidFill>
              <a:schemeClr val="tx1"/>
            </a:solidFill>
            <a:round/>
            <a:headEnd/>
            <a:tailEnd/>
          </a:ln>
        </p:spPr>
        <p:txBody>
          <a:bodyPr/>
          <a:lstStyle/>
          <a:p>
            <a:endParaRPr lang="es-ES"/>
          </a:p>
        </p:txBody>
      </p:sp>
      <p:sp>
        <p:nvSpPr>
          <p:cNvPr id="114717" name="Line 69"/>
          <p:cNvSpPr>
            <a:spLocks noChangeShapeType="1"/>
          </p:cNvSpPr>
          <p:nvPr/>
        </p:nvSpPr>
        <p:spPr bwMode="auto">
          <a:xfrm flipV="1">
            <a:off x="3132138" y="3357563"/>
            <a:ext cx="3024187" cy="0"/>
          </a:xfrm>
          <a:prstGeom prst="line">
            <a:avLst/>
          </a:prstGeom>
          <a:noFill/>
          <a:ln w="25400">
            <a:solidFill>
              <a:srgbClr val="FF0000"/>
            </a:solidFill>
            <a:prstDash val="sysDot"/>
            <a:round/>
            <a:headEnd/>
            <a:tailEnd/>
          </a:ln>
        </p:spPr>
        <p:txBody>
          <a:bodyPr/>
          <a:lstStyle/>
          <a:p>
            <a:endParaRPr lang="es-ES"/>
          </a:p>
        </p:txBody>
      </p:sp>
      <p:sp>
        <p:nvSpPr>
          <p:cNvPr id="114718" name="Text Box 70"/>
          <p:cNvSpPr txBox="1">
            <a:spLocks noChangeArrowheads="1"/>
          </p:cNvSpPr>
          <p:nvPr/>
        </p:nvSpPr>
        <p:spPr bwMode="auto">
          <a:xfrm>
            <a:off x="4044950" y="3586163"/>
            <a:ext cx="1031875" cy="274637"/>
          </a:xfrm>
          <a:prstGeom prst="rect">
            <a:avLst/>
          </a:prstGeom>
          <a:noFill/>
          <a:ln w="9525">
            <a:noFill/>
            <a:miter lim="800000"/>
            <a:headEnd/>
            <a:tailEnd/>
          </a:ln>
        </p:spPr>
        <p:txBody>
          <a:bodyPr wrap="none">
            <a:spAutoFit/>
          </a:bodyPr>
          <a:lstStyle/>
          <a:p>
            <a:pPr eaLnBrk="0" hangingPunct="0"/>
            <a:r>
              <a:rPr lang="es-ES_tradnl" sz="1200" b="1" i="0"/>
              <a:t>Voz y datos</a:t>
            </a:r>
            <a:endParaRPr lang="es-ES" sz="1200" b="1" i="0"/>
          </a:p>
        </p:txBody>
      </p:sp>
    </p:spTree>
    <p:extLst>
      <p:ext uri="{BB962C8B-B14F-4D97-AF65-F5344CB8AC3E}">
        <p14:creationId xmlns:p14="http://schemas.microsoft.com/office/powerpoint/2010/main" val="2666687425"/>
      </p:ext>
    </p:extLst>
  </p:cSld>
  <p:clrMapOvr>
    <a:masterClrMapping/>
  </p:clrMapOvr>
  <p:transition>
    <p:cover dir="ld"/>
  </p:transition>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0"/>
          </p:nvPr>
        </p:nvSpPr>
        <p:spPr/>
        <p:txBody>
          <a:bodyPr/>
          <a:lstStyle/>
          <a:p>
            <a:pPr>
              <a:defRPr/>
            </a:pPr>
            <a:r>
              <a:rPr lang="es-ES"/>
              <a:t>Ampliación Redes 2-</a:t>
            </a:r>
            <a:fld id="{FB164883-D7F1-4D79-8743-F49197D02B1F}" type="slidenum">
              <a:rPr lang="es-ES"/>
              <a:pPr>
                <a:defRPr/>
              </a:pPr>
              <a:t>14</a:t>
            </a:fld>
            <a:endParaRPr lang="es-ES"/>
          </a:p>
        </p:txBody>
      </p:sp>
      <p:sp>
        <p:nvSpPr>
          <p:cNvPr id="16387" name="Rectangle 2"/>
          <p:cNvSpPr>
            <a:spLocks noGrp="1" noChangeArrowheads="1"/>
          </p:cNvSpPr>
          <p:nvPr>
            <p:ph type="title"/>
          </p:nvPr>
        </p:nvSpPr>
        <p:spPr/>
        <p:txBody>
          <a:bodyPr/>
          <a:lstStyle/>
          <a:p>
            <a:r>
              <a:rPr lang="es-ES" smtClean="0"/>
              <a:t>Diseño de la alta fidelidad (Hi-Fi)</a:t>
            </a:r>
          </a:p>
        </p:txBody>
      </p:sp>
      <p:sp>
        <p:nvSpPr>
          <p:cNvPr id="16388" name="Rectangle 3"/>
          <p:cNvSpPr>
            <a:spLocks noGrp="1" noChangeArrowheads="1"/>
          </p:cNvSpPr>
          <p:nvPr>
            <p:ph type="body" idx="1"/>
          </p:nvPr>
        </p:nvSpPr>
        <p:spPr>
          <a:xfrm>
            <a:off x="685800" y="1772816"/>
            <a:ext cx="7772400" cy="4114800"/>
          </a:xfrm>
        </p:spPr>
        <p:txBody>
          <a:bodyPr/>
          <a:lstStyle/>
          <a:p>
            <a:pPr>
              <a:lnSpc>
                <a:spcPct val="80000"/>
              </a:lnSpc>
            </a:pPr>
            <a:r>
              <a:rPr lang="es-ES" sz="2400" dirty="0" smtClean="0"/>
              <a:t>El diseño de la alta fidelidad se hizo con un criterio maximalista, es decir conseguir una calidad de sonido que abarque todo el rango de frecuencias que puede captar el oído humano (20-20.000 Hz), de forma que resulte indistinguible del original, para su almacenamiento o distribución</a:t>
            </a:r>
          </a:p>
          <a:p>
            <a:pPr>
              <a:lnSpc>
                <a:spcPct val="80000"/>
              </a:lnSpc>
            </a:pPr>
            <a:r>
              <a:rPr lang="es-ES" sz="2400" dirty="0" smtClean="0"/>
              <a:t>Como consecuencia de ello los parámetros elegidos fueron:</a:t>
            </a:r>
          </a:p>
          <a:p>
            <a:pPr lvl="1">
              <a:lnSpc>
                <a:spcPct val="80000"/>
              </a:lnSpc>
            </a:pPr>
            <a:r>
              <a:rPr lang="es-ES" sz="2000" dirty="0" smtClean="0"/>
              <a:t>Anchura de canal: 20 </a:t>
            </a:r>
            <a:r>
              <a:rPr lang="es-ES" sz="2000" dirty="0" err="1" smtClean="0"/>
              <a:t>KHz</a:t>
            </a:r>
            <a:r>
              <a:rPr lang="es-ES" sz="2000" dirty="0" smtClean="0"/>
              <a:t> mínimo</a:t>
            </a:r>
          </a:p>
          <a:p>
            <a:pPr lvl="1">
              <a:lnSpc>
                <a:spcPct val="80000"/>
              </a:lnSpc>
            </a:pPr>
            <a:r>
              <a:rPr lang="es-ES" sz="2000" dirty="0" smtClean="0"/>
              <a:t>Relación señal/ruido: 90 dB mínimo</a:t>
            </a:r>
          </a:p>
          <a:p>
            <a:pPr>
              <a:lnSpc>
                <a:spcPct val="80000"/>
              </a:lnSpc>
            </a:pPr>
            <a:r>
              <a:rPr lang="es-ES" sz="2400" dirty="0" smtClean="0"/>
              <a:t>Cuando se estandarizó el CD-DA el objetivo fue mantener, e incluso mejorar, la calidad que tenía la </a:t>
            </a:r>
            <a:r>
              <a:rPr lang="es-ES" sz="2400" dirty="0" err="1" smtClean="0"/>
              <a:t>Hi</a:t>
            </a:r>
            <a:r>
              <a:rPr lang="es-ES" sz="2400" dirty="0" smtClean="0"/>
              <a:t>-Fi existente. La disminución en alguno de los parámetros del CD-DA podría haber dado lugar a una merma perceptible de calidad</a:t>
            </a:r>
          </a:p>
        </p:txBody>
      </p:sp>
    </p:spTree>
  </p:cSld>
  <p:clrMapOvr>
    <a:masterClrMapping/>
  </p:clrMapOvr>
  <p:transition>
    <p:cover dir="ld"/>
  </p:transition>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1 Marcador de número de diapositiva"/>
          <p:cNvSpPr>
            <a:spLocks noGrp="1"/>
          </p:cNvSpPr>
          <p:nvPr>
            <p:ph type="sldNum" sz="quarter" idx="10"/>
          </p:nvPr>
        </p:nvSpPr>
        <p:spPr/>
        <p:txBody>
          <a:bodyPr/>
          <a:lstStyle/>
          <a:p>
            <a:pPr>
              <a:defRPr/>
            </a:pPr>
            <a:r>
              <a:rPr lang="es-ES"/>
              <a:t>Ampliación Redes 2-</a:t>
            </a:r>
            <a:fld id="{5B734681-70C0-4A77-8C3C-07FFE683456B}" type="slidenum">
              <a:rPr lang="es-ES"/>
              <a:pPr>
                <a:defRPr/>
              </a:pPr>
              <a:t>140</a:t>
            </a:fld>
            <a:endParaRPr lang="es-ES"/>
          </a:p>
        </p:txBody>
      </p:sp>
      <p:sp>
        <p:nvSpPr>
          <p:cNvPr id="115715" name="Line 4"/>
          <p:cNvSpPr>
            <a:spLocks noChangeShapeType="1"/>
          </p:cNvSpPr>
          <p:nvPr/>
        </p:nvSpPr>
        <p:spPr bwMode="auto">
          <a:xfrm flipV="1">
            <a:off x="1979613" y="3716338"/>
            <a:ext cx="5400675" cy="0"/>
          </a:xfrm>
          <a:prstGeom prst="line">
            <a:avLst/>
          </a:prstGeom>
          <a:noFill/>
          <a:ln w="25400">
            <a:solidFill>
              <a:srgbClr val="FF0000"/>
            </a:solidFill>
            <a:round/>
            <a:headEnd/>
            <a:tailEnd/>
          </a:ln>
        </p:spPr>
        <p:txBody>
          <a:bodyPr/>
          <a:lstStyle/>
          <a:p>
            <a:endParaRPr lang="es-ES"/>
          </a:p>
        </p:txBody>
      </p:sp>
      <p:sp>
        <p:nvSpPr>
          <p:cNvPr id="115716" name="Line 21"/>
          <p:cNvSpPr>
            <a:spLocks noChangeShapeType="1"/>
          </p:cNvSpPr>
          <p:nvPr/>
        </p:nvSpPr>
        <p:spPr bwMode="auto">
          <a:xfrm>
            <a:off x="933450" y="3500438"/>
            <a:ext cx="1008063" cy="215900"/>
          </a:xfrm>
          <a:prstGeom prst="line">
            <a:avLst/>
          </a:prstGeom>
          <a:noFill/>
          <a:ln w="25400">
            <a:solidFill>
              <a:schemeClr val="tx1"/>
            </a:solidFill>
            <a:round/>
            <a:headEnd/>
            <a:tailEnd/>
          </a:ln>
        </p:spPr>
        <p:txBody>
          <a:bodyPr/>
          <a:lstStyle/>
          <a:p>
            <a:endParaRPr lang="es-ES"/>
          </a:p>
        </p:txBody>
      </p:sp>
      <p:sp>
        <p:nvSpPr>
          <p:cNvPr id="115717" name="Line 22"/>
          <p:cNvSpPr>
            <a:spLocks noChangeShapeType="1"/>
          </p:cNvSpPr>
          <p:nvPr/>
        </p:nvSpPr>
        <p:spPr bwMode="auto">
          <a:xfrm flipV="1">
            <a:off x="933450" y="3716338"/>
            <a:ext cx="1008063" cy="504825"/>
          </a:xfrm>
          <a:prstGeom prst="line">
            <a:avLst/>
          </a:prstGeom>
          <a:noFill/>
          <a:ln w="25400">
            <a:solidFill>
              <a:schemeClr val="tx1"/>
            </a:solidFill>
            <a:round/>
            <a:headEnd/>
            <a:tailEnd/>
          </a:ln>
        </p:spPr>
        <p:txBody>
          <a:bodyPr/>
          <a:lstStyle/>
          <a:p>
            <a:endParaRPr lang="es-ES"/>
          </a:p>
        </p:txBody>
      </p:sp>
      <p:sp>
        <p:nvSpPr>
          <p:cNvPr id="115718" name="Line 23"/>
          <p:cNvSpPr>
            <a:spLocks noChangeShapeType="1"/>
          </p:cNvSpPr>
          <p:nvPr/>
        </p:nvSpPr>
        <p:spPr bwMode="auto">
          <a:xfrm flipV="1">
            <a:off x="7308850" y="3284538"/>
            <a:ext cx="936625" cy="431800"/>
          </a:xfrm>
          <a:prstGeom prst="line">
            <a:avLst/>
          </a:prstGeom>
          <a:noFill/>
          <a:ln w="25400">
            <a:solidFill>
              <a:schemeClr val="tx1"/>
            </a:solidFill>
            <a:round/>
            <a:headEnd/>
            <a:tailEnd/>
          </a:ln>
        </p:spPr>
        <p:txBody>
          <a:bodyPr/>
          <a:lstStyle/>
          <a:p>
            <a:endParaRPr lang="es-ES"/>
          </a:p>
        </p:txBody>
      </p:sp>
      <p:sp>
        <p:nvSpPr>
          <p:cNvPr id="115719" name="Line 24"/>
          <p:cNvSpPr>
            <a:spLocks noChangeShapeType="1"/>
          </p:cNvSpPr>
          <p:nvPr/>
        </p:nvSpPr>
        <p:spPr bwMode="auto">
          <a:xfrm>
            <a:off x="7308850" y="3716338"/>
            <a:ext cx="936625" cy="217487"/>
          </a:xfrm>
          <a:prstGeom prst="line">
            <a:avLst/>
          </a:prstGeom>
          <a:noFill/>
          <a:ln w="25400">
            <a:solidFill>
              <a:schemeClr val="tx1"/>
            </a:solidFill>
            <a:round/>
            <a:headEnd/>
            <a:tailEnd/>
          </a:ln>
        </p:spPr>
        <p:txBody>
          <a:bodyPr/>
          <a:lstStyle/>
          <a:p>
            <a:endParaRPr lang="es-ES"/>
          </a:p>
        </p:txBody>
      </p:sp>
      <p:sp>
        <p:nvSpPr>
          <p:cNvPr id="115720" name="Line 25"/>
          <p:cNvSpPr>
            <a:spLocks noChangeShapeType="1"/>
          </p:cNvSpPr>
          <p:nvPr/>
        </p:nvSpPr>
        <p:spPr bwMode="auto">
          <a:xfrm>
            <a:off x="2517775" y="3068638"/>
            <a:ext cx="503238" cy="647700"/>
          </a:xfrm>
          <a:prstGeom prst="line">
            <a:avLst/>
          </a:prstGeom>
          <a:noFill/>
          <a:ln w="25400">
            <a:solidFill>
              <a:srgbClr val="3366FF"/>
            </a:solidFill>
            <a:round/>
            <a:headEnd/>
            <a:tailEnd/>
          </a:ln>
        </p:spPr>
        <p:txBody>
          <a:bodyPr/>
          <a:lstStyle/>
          <a:p>
            <a:endParaRPr lang="es-ES"/>
          </a:p>
        </p:txBody>
      </p:sp>
      <p:sp>
        <p:nvSpPr>
          <p:cNvPr id="115721" name="Line 26"/>
          <p:cNvSpPr>
            <a:spLocks noChangeShapeType="1"/>
          </p:cNvSpPr>
          <p:nvPr/>
        </p:nvSpPr>
        <p:spPr bwMode="auto">
          <a:xfrm flipV="1">
            <a:off x="6157913" y="3068638"/>
            <a:ext cx="647700" cy="647700"/>
          </a:xfrm>
          <a:prstGeom prst="line">
            <a:avLst/>
          </a:prstGeom>
          <a:noFill/>
          <a:ln w="25400">
            <a:solidFill>
              <a:srgbClr val="3366FF"/>
            </a:solidFill>
            <a:round/>
            <a:headEnd/>
            <a:tailEnd/>
          </a:ln>
        </p:spPr>
        <p:txBody>
          <a:bodyPr/>
          <a:lstStyle/>
          <a:p>
            <a:endParaRPr lang="es-ES"/>
          </a:p>
        </p:txBody>
      </p:sp>
      <p:pic>
        <p:nvPicPr>
          <p:cNvPr id="115722" name="Picture 27" descr="PBXSmall"/>
          <p:cNvPicPr>
            <a:picLocks noChangeAspect="1" noChangeArrowheads="1"/>
          </p:cNvPicPr>
          <p:nvPr/>
        </p:nvPicPr>
        <p:blipFill>
          <a:blip r:embed="rId3" cstate="print"/>
          <a:srcRect/>
          <a:stretch>
            <a:fillRect/>
          </a:stretch>
        </p:blipFill>
        <p:spPr bwMode="auto">
          <a:xfrm>
            <a:off x="6805613" y="3357563"/>
            <a:ext cx="792162" cy="688975"/>
          </a:xfrm>
          <a:prstGeom prst="rect">
            <a:avLst/>
          </a:prstGeom>
          <a:noFill/>
          <a:ln w="9525">
            <a:noFill/>
            <a:miter lim="800000"/>
            <a:headEnd/>
            <a:tailEnd/>
          </a:ln>
        </p:spPr>
      </p:pic>
      <p:pic>
        <p:nvPicPr>
          <p:cNvPr id="115723" name="Picture 28" descr="Router_Voice"/>
          <p:cNvPicPr>
            <a:picLocks noChangeAspect="1" noChangeArrowheads="1"/>
          </p:cNvPicPr>
          <p:nvPr/>
        </p:nvPicPr>
        <p:blipFill>
          <a:blip r:embed="rId4" cstate="print"/>
          <a:srcRect/>
          <a:stretch>
            <a:fillRect/>
          </a:stretch>
        </p:blipFill>
        <p:spPr bwMode="auto">
          <a:xfrm>
            <a:off x="5724525" y="3517900"/>
            <a:ext cx="830263" cy="487363"/>
          </a:xfrm>
          <a:prstGeom prst="rect">
            <a:avLst/>
          </a:prstGeom>
          <a:noFill/>
          <a:ln w="9525">
            <a:noFill/>
            <a:miter lim="800000"/>
            <a:headEnd/>
            <a:tailEnd/>
          </a:ln>
        </p:spPr>
      </p:pic>
      <p:pic>
        <p:nvPicPr>
          <p:cNvPr id="115724" name="Picture 29"/>
          <p:cNvPicPr>
            <a:picLocks noChangeArrowheads="1"/>
          </p:cNvPicPr>
          <p:nvPr/>
        </p:nvPicPr>
        <p:blipFill>
          <a:blip r:embed="rId5" cstate="print"/>
          <a:srcRect/>
          <a:stretch>
            <a:fillRect/>
          </a:stretch>
        </p:blipFill>
        <p:spPr bwMode="auto">
          <a:xfrm>
            <a:off x="657225" y="3278188"/>
            <a:ext cx="708025" cy="450850"/>
          </a:xfrm>
          <a:prstGeom prst="rect">
            <a:avLst/>
          </a:prstGeom>
          <a:noFill/>
          <a:ln w="9525">
            <a:noFill/>
            <a:miter lim="800000"/>
            <a:headEnd/>
            <a:tailEnd/>
          </a:ln>
        </p:spPr>
      </p:pic>
      <p:pic>
        <p:nvPicPr>
          <p:cNvPr id="115725" name="Picture 30" descr="Router_Voice"/>
          <p:cNvPicPr>
            <a:picLocks noChangeAspect="1" noChangeArrowheads="1"/>
          </p:cNvPicPr>
          <p:nvPr/>
        </p:nvPicPr>
        <p:blipFill>
          <a:blip r:embed="rId4" cstate="print"/>
          <a:srcRect/>
          <a:stretch>
            <a:fillRect/>
          </a:stretch>
        </p:blipFill>
        <p:spPr bwMode="auto">
          <a:xfrm>
            <a:off x="2733675" y="3517900"/>
            <a:ext cx="830263" cy="487363"/>
          </a:xfrm>
          <a:prstGeom prst="rect">
            <a:avLst/>
          </a:prstGeom>
          <a:noFill/>
          <a:ln w="9525">
            <a:noFill/>
            <a:miter lim="800000"/>
            <a:headEnd/>
            <a:tailEnd/>
          </a:ln>
        </p:spPr>
      </p:pic>
      <p:pic>
        <p:nvPicPr>
          <p:cNvPr id="115726" name="Picture 31" descr="PBXSmall"/>
          <p:cNvPicPr>
            <a:picLocks noChangeAspect="1" noChangeArrowheads="1"/>
          </p:cNvPicPr>
          <p:nvPr/>
        </p:nvPicPr>
        <p:blipFill>
          <a:blip r:embed="rId3" cstate="print"/>
          <a:srcRect/>
          <a:stretch>
            <a:fillRect/>
          </a:stretch>
        </p:blipFill>
        <p:spPr bwMode="auto">
          <a:xfrm>
            <a:off x="1652588" y="3357563"/>
            <a:ext cx="792162" cy="688975"/>
          </a:xfrm>
          <a:prstGeom prst="rect">
            <a:avLst/>
          </a:prstGeom>
          <a:noFill/>
          <a:ln w="9525">
            <a:noFill/>
            <a:miter lim="800000"/>
            <a:headEnd/>
            <a:tailEnd/>
          </a:ln>
        </p:spPr>
      </p:pic>
      <p:pic>
        <p:nvPicPr>
          <p:cNvPr id="115727" name="Picture 32"/>
          <p:cNvPicPr>
            <a:picLocks noChangeArrowheads="1"/>
          </p:cNvPicPr>
          <p:nvPr/>
        </p:nvPicPr>
        <p:blipFill>
          <a:blip r:embed="rId5" cstate="print"/>
          <a:srcRect/>
          <a:stretch>
            <a:fillRect/>
          </a:stretch>
        </p:blipFill>
        <p:spPr bwMode="auto">
          <a:xfrm>
            <a:off x="512763" y="3914775"/>
            <a:ext cx="708025" cy="450850"/>
          </a:xfrm>
          <a:prstGeom prst="rect">
            <a:avLst/>
          </a:prstGeom>
          <a:noFill/>
          <a:ln w="9525">
            <a:noFill/>
            <a:miter lim="800000"/>
            <a:headEnd/>
            <a:tailEnd/>
          </a:ln>
        </p:spPr>
      </p:pic>
      <p:pic>
        <p:nvPicPr>
          <p:cNvPr id="115728" name="Picture 33"/>
          <p:cNvPicPr>
            <a:picLocks noChangeArrowheads="1"/>
          </p:cNvPicPr>
          <p:nvPr/>
        </p:nvPicPr>
        <p:blipFill>
          <a:blip r:embed="rId5" cstate="print"/>
          <a:srcRect/>
          <a:stretch>
            <a:fillRect/>
          </a:stretch>
        </p:blipFill>
        <p:spPr bwMode="auto">
          <a:xfrm>
            <a:off x="7969250" y="3140075"/>
            <a:ext cx="708025" cy="450850"/>
          </a:xfrm>
          <a:prstGeom prst="rect">
            <a:avLst/>
          </a:prstGeom>
          <a:noFill/>
          <a:ln w="9525">
            <a:noFill/>
            <a:miter lim="800000"/>
            <a:headEnd/>
            <a:tailEnd/>
          </a:ln>
        </p:spPr>
      </p:pic>
      <p:pic>
        <p:nvPicPr>
          <p:cNvPr id="115729" name="Picture 34"/>
          <p:cNvPicPr>
            <a:picLocks noChangeArrowheads="1"/>
          </p:cNvPicPr>
          <p:nvPr/>
        </p:nvPicPr>
        <p:blipFill>
          <a:blip r:embed="rId5" cstate="print"/>
          <a:srcRect/>
          <a:stretch>
            <a:fillRect/>
          </a:stretch>
        </p:blipFill>
        <p:spPr bwMode="auto">
          <a:xfrm>
            <a:off x="7824788" y="3776663"/>
            <a:ext cx="708025" cy="450850"/>
          </a:xfrm>
          <a:prstGeom prst="rect">
            <a:avLst/>
          </a:prstGeom>
          <a:noFill/>
          <a:ln w="9525">
            <a:noFill/>
            <a:miter lim="800000"/>
            <a:headEnd/>
            <a:tailEnd/>
          </a:ln>
        </p:spPr>
      </p:pic>
      <p:sp>
        <p:nvSpPr>
          <p:cNvPr id="115730" name="Rectangle 47"/>
          <p:cNvSpPr>
            <a:spLocks noChangeArrowheads="1"/>
          </p:cNvSpPr>
          <p:nvPr/>
        </p:nvSpPr>
        <p:spPr bwMode="auto">
          <a:xfrm>
            <a:off x="1370013" y="44450"/>
            <a:ext cx="6802437" cy="914400"/>
          </a:xfrm>
          <a:prstGeom prst="rect">
            <a:avLst/>
          </a:prstGeom>
          <a:noFill/>
          <a:ln w="9525">
            <a:noFill/>
            <a:miter lim="800000"/>
            <a:headEnd/>
            <a:tailEnd/>
          </a:ln>
        </p:spPr>
        <p:txBody>
          <a:bodyPr anchor="ctr"/>
          <a:lstStyle/>
          <a:p>
            <a:pPr algn="ctr" eaLnBrk="0" hangingPunct="0"/>
            <a:r>
              <a:rPr lang="es-ES" sz="4000" i="0" dirty="0">
                <a:solidFill>
                  <a:schemeClr val="tx2"/>
                </a:solidFill>
                <a:latin typeface="Times New Roman" pitchFamily="18" charset="0"/>
              </a:rPr>
              <a:t>Evolución de la telefonía (</a:t>
            </a:r>
            <a:r>
              <a:rPr lang="es-ES" sz="4000" i="0" dirty="0" smtClean="0">
                <a:solidFill>
                  <a:schemeClr val="tx2"/>
                </a:solidFill>
                <a:latin typeface="Times New Roman" pitchFamily="18" charset="0"/>
              </a:rPr>
              <a:t>II</a:t>
            </a:r>
            <a:r>
              <a:rPr lang="es-ES" sz="4000" i="0" dirty="0">
                <a:solidFill>
                  <a:schemeClr val="tx2"/>
                </a:solidFill>
                <a:latin typeface="Times New Roman" pitchFamily="18" charset="0"/>
              </a:rPr>
              <a:t>)</a:t>
            </a:r>
          </a:p>
        </p:txBody>
      </p:sp>
      <p:sp>
        <p:nvSpPr>
          <p:cNvPr id="115731" name="Text Box 49"/>
          <p:cNvSpPr txBox="1">
            <a:spLocks noChangeArrowheads="1"/>
          </p:cNvSpPr>
          <p:nvPr/>
        </p:nvSpPr>
        <p:spPr bwMode="auto">
          <a:xfrm>
            <a:off x="2700338" y="1412875"/>
            <a:ext cx="4032250" cy="701675"/>
          </a:xfrm>
          <a:prstGeom prst="rect">
            <a:avLst/>
          </a:prstGeom>
          <a:noFill/>
          <a:ln w="9525">
            <a:noFill/>
            <a:miter lim="800000"/>
            <a:headEnd/>
            <a:tailEnd/>
          </a:ln>
        </p:spPr>
        <p:txBody>
          <a:bodyPr>
            <a:spAutoFit/>
          </a:bodyPr>
          <a:lstStyle/>
          <a:p>
            <a:pPr algn="ctr" eaLnBrk="0" hangingPunct="0"/>
            <a:r>
              <a:rPr lang="es-ES" sz="2000" b="1" i="0"/>
              <a:t>Telefonía tradicional sobre backbone IP (voz sobre IP)</a:t>
            </a:r>
          </a:p>
        </p:txBody>
      </p:sp>
      <p:pic>
        <p:nvPicPr>
          <p:cNvPr id="115732" name="Picture 57"/>
          <p:cNvPicPr>
            <a:picLocks noChangeAspect="1" noChangeArrowheads="1"/>
          </p:cNvPicPr>
          <p:nvPr/>
        </p:nvPicPr>
        <p:blipFill>
          <a:blip r:embed="rId6" cstate="print"/>
          <a:srcRect/>
          <a:stretch>
            <a:fillRect/>
          </a:stretch>
        </p:blipFill>
        <p:spPr bwMode="auto">
          <a:xfrm>
            <a:off x="2228850" y="2936875"/>
            <a:ext cx="646113" cy="276225"/>
          </a:xfrm>
          <a:prstGeom prst="rect">
            <a:avLst/>
          </a:prstGeom>
          <a:noFill/>
          <a:ln w="9525">
            <a:noFill/>
            <a:miter lim="800000"/>
            <a:headEnd/>
            <a:tailEnd/>
          </a:ln>
        </p:spPr>
      </p:pic>
      <p:pic>
        <p:nvPicPr>
          <p:cNvPr id="115733" name="Picture 58"/>
          <p:cNvPicPr>
            <a:picLocks noChangeAspect="1" noChangeArrowheads="1"/>
          </p:cNvPicPr>
          <p:nvPr/>
        </p:nvPicPr>
        <p:blipFill>
          <a:blip r:embed="rId6" cstate="print"/>
          <a:srcRect/>
          <a:stretch>
            <a:fillRect/>
          </a:stretch>
        </p:blipFill>
        <p:spPr bwMode="auto">
          <a:xfrm>
            <a:off x="6518275" y="2924175"/>
            <a:ext cx="646113" cy="276225"/>
          </a:xfrm>
          <a:prstGeom prst="rect">
            <a:avLst/>
          </a:prstGeom>
          <a:noFill/>
          <a:ln w="9525">
            <a:noFill/>
            <a:miter lim="800000"/>
            <a:headEnd/>
            <a:tailEnd/>
          </a:ln>
        </p:spPr>
      </p:pic>
      <p:sp>
        <p:nvSpPr>
          <p:cNvPr id="115734" name="Text Box 59"/>
          <p:cNvSpPr txBox="1">
            <a:spLocks noChangeArrowheads="1"/>
          </p:cNvSpPr>
          <p:nvPr/>
        </p:nvSpPr>
        <p:spPr bwMode="auto">
          <a:xfrm>
            <a:off x="3995738" y="3441700"/>
            <a:ext cx="1362075" cy="274638"/>
          </a:xfrm>
          <a:prstGeom prst="rect">
            <a:avLst/>
          </a:prstGeom>
          <a:noFill/>
          <a:ln w="9525">
            <a:noFill/>
            <a:miter lim="800000"/>
            <a:headEnd/>
            <a:tailEnd/>
          </a:ln>
        </p:spPr>
        <p:txBody>
          <a:bodyPr wrap="none">
            <a:spAutoFit/>
          </a:bodyPr>
          <a:lstStyle/>
          <a:p>
            <a:pPr eaLnBrk="0" hangingPunct="0"/>
            <a:r>
              <a:rPr lang="es-ES" sz="1200" b="1" i="0"/>
              <a:t>Voz comprimida</a:t>
            </a:r>
          </a:p>
        </p:txBody>
      </p:sp>
      <p:sp>
        <p:nvSpPr>
          <p:cNvPr id="115735" name="Line 61"/>
          <p:cNvSpPr>
            <a:spLocks noChangeShapeType="1"/>
          </p:cNvSpPr>
          <p:nvPr/>
        </p:nvSpPr>
        <p:spPr bwMode="auto">
          <a:xfrm>
            <a:off x="2298700" y="5021263"/>
            <a:ext cx="504825" cy="0"/>
          </a:xfrm>
          <a:prstGeom prst="line">
            <a:avLst/>
          </a:prstGeom>
          <a:noFill/>
          <a:ln w="25400">
            <a:solidFill>
              <a:srgbClr val="3366FF"/>
            </a:solidFill>
            <a:round/>
            <a:headEnd/>
            <a:tailEnd/>
          </a:ln>
        </p:spPr>
        <p:txBody>
          <a:bodyPr/>
          <a:lstStyle/>
          <a:p>
            <a:endParaRPr lang="es-ES"/>
          </a:p>
        </p:txBody>
      </p:sp>
      <p:sp>
        <p:nvSpPr>
          <p:cNvPr id="115736" name="Line 62"/>
          <p:cNvSpPr>
            <a:spLocks noChangeShapeType="1"/>
          </p:cNvSpPr>
          <p:nvPr/>
        </p:nvSpPr>
        <p:spPr bwMode="auto">
          <a:xfrm>
            <a:off x="2298700" y="5214938"/>
            <a:ext cx="504825" cy="0"/>
          </a:xfrm>
          <a:prstGeom prst="line">
            <a:avLst/>
          </a:prstGeom>
          <a:noFill/>
          <a:ln w="25400">
            <a:solidFill>
              <a:srgbClr val="FF0000"/>
            </a:solidFill>
            <a:round/>
            <a:headEnd/>
            <a:tailEnd/>
          </a:ln>
        </p:spPr>
        <p:txBody>
          <a:bodyPr/>
          <a:lstStyle/>
          <a:p>
            <a:endParaRPr lang="es-ES"/>
          </a:p>
        </p:txBody>
      </p:sp>
      <p:sp>
        <p:nvSpPr>
          <p:cNvPr id="115737" name="Text Box 63"/>
          <p:cNvSpPr txBox="1">
            <a:spLocks noChangeArrowheads="1"/>
          </p:cNvSpPr>
          <p:nvPr/>
        </p:nvSpPr>
        <p:spPr bwMode="auto">
          <a:xfrm>
            <a:off x="2803525" y="4876800"/>
            <a:ext cx="1192213" cy="639763"/>
          </a:xfrm>
          <a:prstGeom prst="rect">
            <a:avLst/>
          </a:prstGeom>
          <a:noFill/>
          <a:ln w="9525">
            <a:noFill/>
            <a:miter lim="800000"/>
            <a:headEnd/>
            <a:tailEnd/>
          </a:ln>
        </p:spPr>
        <p:txBody>
          <a:bodyPr wrap="none">
            <a:spAutoFit/>
          </a:bodyPr>
          <a:lstStyle/>
          <a:p>
            <a:pPr eaLnBrk="0" hangingPunct="0"/>
            <a:r>
              <a:rPr lang="es-ES" sz="1200" b="1" i="0"/>
              <a:t>Ethernet</a:t>
            </a:r>
          </a:p>
          <a:p>
            <a:pPr eaLnBrk="0" hangingPunct="0"/>
            <a:r>
              <a:rPr lang="es-ES" sz="1200" b="1" i="0"/>
              <a:t>Línea E1</a:t>
            </a:r>
          </a:p>
          <a:p>
            <a:pPr eaLnBrk="0" hangingPunct="0"/>
            <a:r>
              <a:rPr lang="es-ES" sz="1200" b="1" i="0"/>
              <a:t>Par telefónico</a:t>
            </a:r>
          </a:p>
        </p:txBody>
      </p:sp>
      <p:sp>
        <p:nvSpPr>
          <p:cNvPr id="115738" name="Line 64"/>
          <p:cNvSpPr>
            <a:spLocks noChangeShapeType="1"/>
          </p:cNvSpPr>
          <p:nvPr/>
        </p:nvSpPr>
        <p:spPr bwMode="auto">
          <a:xfrm>
            <a:off x="2300288" y="5430838"/>
            <a:ext cx="504825" cy="0"/>
          </a:xfrm>
          <a:prstGeom prst="line">
            <a:avLst/>
          </a:prstGeom>
          <a:noFill/>
          <a:ln w="25400">
            <a:solidFill>
              <a:schemeClr val="tx1"/>
            </a:solidFill>
            <a:round/>
            <a:headEnd/>
            <a:tailEnd/>
          </a:ln>
        </p:spPr>
        <p:txBody>
          <a:bodyPr/>
          <a:lstStyle/>
          <a:p>
            <a:endParaRPr lang="es-ES"/>
          </a:p>
        </p:txBody>
      </p:sp>
      <p:sp>
        <p:nvSpPr>
          <p:cNvPr id="115739" name="Text Box 65"/>
          <p:cNvSpPr txBox="1">
            <a:spLocks noChangeArrowheads="1"/>
          </p:cNvSpPr>
          <p:nvPr/>
        </p:nvSpPr>
        <p:spPr bwMode="auto">
          <a:xfrm>
            <a:off x="4187825" y="3802063"/>
            <a:ext cx="1031875" cy="274637"/>
          </a:xfrm>
          <a:prstGeom prst="rect">
            <a:avLst/>
          </a:prstGeom>
          <a:noFill/>
          <a:ln w="9525">
            <a:noFill/>
            <a:miter lim="800000"/>
            <a:headEnd/>
            <a:tailEnd/>
          </a:ln>
        </p:spPr>
        <p:txBody>
          <a:bodyPr wrap="none">
            <a:spAutoFit/>
          </a:bodyPr>
          <a:lstStyle/>
          <a:p>
            <a:pPr eaLnBrk="0" hangingPunct="0"/>
            <a:r>
              <a:rPr lang="es-ES_tradnl" sz="1200" b="1" i="0"/>
              <a:t>Voz y datos</a:t>
            </a:r>
            <a:endParaRPr lang="es-ES" sz="1200" b="1" i="0"/>
          </a:p>
        </p:txBody>
      </p:sp>
    </p:spTree>
  </p:cSld>
  <p:clrMapOvr>
    <a:masterClrMapping/>
  </p:clrMapOvr>
  <p:transition>
    <p:cover dir="ld"/>
  </p:transition>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1 Marcador de número de diapositiva"/>
          <p:cNvSpPr>
            <a:spLocks noGrp="1"/>
          </p:cNvSpPr>
          <p:nvPr>
            <p:ph type="sldNum" sz="quarter" idx="10"/>
          </p:nvPr>
        </p:nvSpPr>
        <p:spPr/>
        <p:txBody>
          <a:bodyPr/>
          <a:lstStyle/>
          <a:p>
            <a:pPr>
              <a:defRPr/>
            </a:pPr>
            <a:r>
              <a:rPr lang="es-ES"/>
              <a:t>Ampliación Redes 2-</a:t>
            </a:r>
            <a:fld id="{C4EA91EA-EEFA-4EA3-9E25-F7DAEF37BACF}" type="slidenum">
              <a:rPr lang="es-ES"/>
              <a:pPr>
                <a:defRPr/>
              </a:pPr>
              <a:t>141</a:t>
            </a:fld>
            <a:endParaRPr lang="es-ES"/>
          </a:p>
        </p:txBody>
      </p:sp>
      <p:sp>
        <p:nvSpPr>
          <p:cNvPr id="116739" name="Line 2"/>
          <p:cNvSpPr>
            <a:spLocks noChangeShapeType="1"/>
          </p:cNvSpPr>
          <p:nvPr/>
        </p:nvSpPr>
        <p:spPr bwMode="auto">
          <a:xfrm flipV="1">
            <a:off x="2916238" y="3716338"/>
            <a:ext cx="3671887" cy="0"/>
          </a:xfrm>
          <a:prstGeom prst="line">
            <a:avLst/>
          </a:prstGeom>
          <a:noFill/>
          <a:ln w="25400">
            <a:solidFill>
              <a:srgbClr val="FF0000"/>
            </a:solidFill>
            <a:round/>
            <a:headEnd/>
            <a:tailEnd/>
          </a:ln>
        </p:spPr>
        <p:txBody>
          <a:bodyPr/>
          <a:lstStyle/>
          <a:p>
            <a:endParaRPr lang="es-ES"/>
          </a:p>
        </p:txBody>
      </p:sp>
      <p:sp>
        <p:nvSpPr>
          <p:cNvPr id="116740" name="Line 5"/>
          <p:cNvSpPr>
            <a:spLocks noChangeShapeType="1"/>
          </p:cNvSpPr>
          <p:nvPr/>
        </p:nvSpPr>
        <p:spPr bwMode="auto">
          <a:xfrm>
            <a:off x="919163" y="3571875"/>
            <a:ext cx="1008062" cy="215900"/>
          </a:xfrm>
          <a:prstGeom prst="line">
            <a:avLst/>
          </a:prstGeom>
          <a:noFill/>
          <a:ln w="25400">
            <a:solidFill>
              <a:srgbClr val="3366FF"/>
            </a:solidFill>
            <a:round/>
            <a:headEnd/>
            <a:tailEnd/>
          </a:ln>
        </p:spPr>
        <p:txBody>
          <a:bodyPr/>
          <a:lstStyle/>
          <a:p>
            <a:endParaRPr lang="es-ES"/>
          </a:p>
        </p:txBody>
      </p:sp>
      <p:sp>
        <p:nvSpPr>
          <p:cNvPr id="116741" name="Line 6"/>
          <p:cNvSpPr>
            <a:spLocks noChangeShapeType="1"/>
          </p:cNvSpPr>
          <p:nvPr/>
        </p:nvSpPr>
        <p:spPr bwMode="auto">
          <a:xfrm flipV="1">
            <a:off x="919163" y="3787775"/>
            <a:ext cx="1008062" cy="504825"/>
          </a:xfrm>
          <a:prstGeom prst="line">
            <a:avLst/>
          </a:prstGeom>
          <a:noFill/>
          <a:ln w="25400">
            <a:solidFill>
              <a:srgbClr val="3366FF"/>
            </a:solidFill>
            <a:round/>
            <a:headEnd/>
            <a:tailEnd/>
          </a:ln>
        </p:spPr>
        <p:txBody>
          <a:bodyPr/>
          <a:lstStyle/>
          <a:p>
            <a:endParaRPr lang="es-ES"/>
          </a:p>
        </p:txBody>
      </p:sp>
      <p:sp>
        <p:nvSpPr>
          <p:cNvPr id="116742" name="Line 7"/>
          <p:cNvSpPr>
            <a:spLocks noChangeShapeType="1"/>
          </p:cNvSpPr>
          <p:nvPr/>
        </p:nvSpPr>
        <p:spPr bwMode="auto">
          <a:xfrm>
            <a:off x="1998663" y="3284538"/>
            <a:ext cx="0" cy="503237"/>
          </a:xfrm>
          <a:prstGeom prst="line">
            <a:avLst/>
          </a:prstGeom>
          <a:noFill/>
          <a:ln w="25400">
            <a:solidFill>
              <a:srgbClr val="3366FF"/>
            </a:solidFill>
            <a:round/>
            <a:headEnd/>
            <a:tailEnd/>
          </a:ln>
        </p:spPr>
        <p:txBody>
          <a:bodyPr/>
          <a:lstStyle/>
          <a:p>
            <a:endParaRPr lang="es-ES"/>
          </a:p>
        </p:txBody>
      </p:sp>
      <p:sp>
        <p:nvSpPr>
          <p:cNvPr id="116743" name="Line 8"/>
          <p:cNvSpPr>
            <a:spLocks noChangeShapeType="1"/>
          </p:cNvSpPr>
          <p:nvPr/>
        </p:nvSpPr>
        <p:spPr bwMode="auto">
          <a:xfrm flipV="1">
            <a:off x="7307263" y="3355975"/>
            <a:ext cx="936625" cy="431800"/>
          </a:xfrm>
          <a:prstGeom prst="line">
            <a:avLst/>
          </a:prstGeom>
          <a:noFill/>
          <a:ln w="25400">
            <a:solidFill>
              <a:srgbClr val="3366FF"/>
            </a:solidFill>
            <a:round/>
            <a:headEnd/>
            <a:tailEnd/>
          </a:ln>
        </p:spPr>
        <p:txBody>
          <a:bodyPr/>
          <a:lstStyle/>
          <a:p>
            <a:endParaRPr lang="es-ES"/>
          </a:p>
        </p:txBody>
      </p:sp>
      <p:sp>
        <p:nvSpPr>
          <p:cNvPr id="116744" name="Line 9"/>
          <p:cNvSpPr>
            <a:spLocks noChangeShapeType="1"/>
          </p:cNvSpPr>
          <p:nvPr/>
        </p:nvSpPr>
        <p:spPr bwMode="auto">
          <a:xfrm>
            <a:off x="7307263" y="3787775"/>
            <a:ext cx="936625" cy="217488"/>
          </a:xfrm>
          <a:prstGeom prst="line">
            <a:avLst/>
          </a:prstGeom>
          <a:noFill/>
          <a:ln w="25400">
            <a:solidFill>
              <a:srgbClr val="3366FF"/>
            </a:solidFill>
            <a:round/>
            <a:headEnd/>
            <a:tailEnd/>
          </a:ln>
        </p:spPr>
        <p:txBody>
          <a:bodyPr/>
          <a:lstStyle/>
          <a:p>
            <a:endParaRPr lang="es-ES"/>
          </a:p>
        </p:txBody>
      </p:sp>
      <p:sp>
        <p:nvSpPr>
          <p:cNvPr id="116745" name="Line 10"/>
          <p:cNvSpPr>
            <a:spLocks noChangeShapeType="1"/>
          </p:cNvSpPr>
          <p:nvPr/>
        </p:nvSpPr>
        <p:spPr bwMode="auto">
          <a:xfrm>
            <a:off x="7164388" y="3284538"/>
            <a:ext cx="0" cy="503237"/>
          </a:xfrm>
          <a:prstGeom prst="line">
            <a:avLst/>
          </a:prstGeom>
          <a:noFill/>
          <a:ln w="25400">
            <a:solidFill>
              <a:srgbClr val="3366FF"/>
            </a:solidFill>
            <a:round/>
            <a:headEnd/>
            <a:tailEnd/>
          </a:ln>
        </p:spPr>
        <p:txBody>
          <a:bodyPr/>
          <a:lstStyle/>
          <a:p>
            <a:endParaRPr lang="es-ES"/>
          </a:p>
        </p:txBody>
      </p:sp>
      <p:sp>
        <p:nvSpPr>
          <p:cNvPr id="116746" name="Line 11"/>
          <p:cNvSpPr>
            <a:spLocks noChangeShapeType="1"/>
          </p:cNvSpPr>
          <p:nvPr/>
        </p:nvSpPr>
        <p:spPr bwMode="auto">
          <a:xfrm>
            <a:off x="1998663" y="3787775"/>
            <a:ext cx="1008062" cy="0"/>
          </a:xfrm>
          <a:prstGeom prst="line">
            <a:avLst/>
          </a:prstGeom>
          <a:noFill/>
          <a:ln w="25400">
            <a:solidFill>
              <a:srgbClr val="3366FF"/>
            </a:solidFill>
            <a:round/>
            <a:headEnd/>
            <a:tailEnd/>
          </a:ln>
        </p:spPr>
        <p:txBody>
          <a:bodyPr/>
          <a:lstStyle/>
          <a:p>
            <a:endParaRPr lang="es-ES"/>
          </a:p>
        </p:txBody>
      </p:sp>
      <p:sp>
        <p:nvSpPr>
          <p:cNvPr id="116747" name="Line 12"/>
          <p:cNvSpPr>
            <a:spLocks noChangeShapeType="1"/>
          </p:cNvSpPr>
          <p:nvPr/>
        </p:nvSpPr>
        <p:spPr bwMode="auto">
          <a:xfrm>
            <a:off x="6156325" y="3787775"/>
            <a:ext cx="1079500" cy="0"/>
          </a:xfrm>
          <a:prstGeom prst="line">
            <a:avLst/>
          </a:prstGeom>
          <a:noFill/>
          <a:ln w="25400">
            <a:solidFill>
              <a:srgbClr val="3366FF"/>
            </a:solidFill>
            <a:round/>
            <a:headEnd/>
            <a:tailEnd/>
          </a:ln>
        </p:spPr>
        <p:txBody>
          <a:bodyPr/>
          <a:lstStyle/>
          <a:p>
            <a:endParaRPr lang="es-ES"/>
          </a:p>
        </p:txBody>
      </p:sp>
      <p:pic>
        <p:nvPicPr>
          <p:cNvPr id="116748" name="Picture 13"/>
          <p:cNvPicPr>
            <a:picLocks noChangeAspect="1" noChangeArrowheads="1"/>
          </p:cNvPicPr>
          <p:nvPr/>
        </p:nvPicPr>
        <p:blipFill>
          <a:blip r:embed="rId3" cstate="print"/>
          <a:srcRect/>
          <a:stretch>
            <a:fillRect/>
          </a:stretch>
        </p:blipFill>
        <p:spPr bwMode="auto">
          <a:xfrm>
            <a:off x="1711325" y="3040063"/>
            <a:ext cx="693738" cy="460375"/>
          </a:xfrm>
          <a:prstGeom prst="rect">
            <a:avLst/>
          </a:prstGeom>
          <a:noFill/>
          <a:ln w="9525">
            <a:noFill/>
            <a:miter lim="800000"/>
            <a:headEnd/>
            <a:tailEnd/>
          </a:ln>
        </p:spPr>
      </p:pic>
      <p:pic>
        <p:nvPicPr>
          <p:cNvPr id="116749" name="Picture 14" descr="PhoneIP"/>
          <p:cNvPicPr>
            <a:picLocks noChangeAspect="1" noChangeArrowheads="1"/>
          </p:cNvPicPr>
          <p:nvPr/>
        </p:nvPicPr>
        <p:blipFill>
          <a:blip r:embed="rId4" cstate="print"/>
          <a:srcRect/>
          <a:stretch>
            <a:fillRect/>
          </a:stretch>
        </p:blipFill>
        <p:spPr bwMode="auto">
          <a:xfrm>
            <a:off x="631825" y="4021138"/>
            <a:ext cx="558800" cy="487362"/>
          </a:xfrm>
          <a:prstGeom prst="rect">
            <a:avLst/>
          </a:prstGeom>
          <a:noFill/>
          <a:ln w="9525">
            <a:noFill/>
            <a:miter lim="800000"/>
            <a:headEnd/>
            <a:tailEnd/>
          </a:ln>
        </p:spPr>
      </p:pic>
      <p:pic>
        <p:nvPicPr>
          <p:cNvPr id="116750" name="Picture 15"/>
          <p:cNvPicPr>
            <a:picLocks noChangeAspect="1" noChangeArrowheads="1"/>
          </p:cNvPicPr>
          <p:nvPr/>
        </p:nvPicPr>
        <p:blipFill>
          <a:blip r:embed="rId3" cstate="print"/>
          <a:srcRect/>
          <a:stretch>
            <a:fillRect/>
          </a:stretch>
        </p:blipFill>
        <p:spPr bwMode="auto">
          <a:xfrm>
            <a:off x="6902450" y="2995613"/>
            <a:ext cx="693738" cy="460375"/>
          </a:xfrm>
          <a:prstGeom prst="rect">
            <a:avLst/>
          </a:prstGeom>
          <a:noFill/>
          <a:ln w="9525">
            <a:noFill/>
            <a:miter lim="800000"/>
            <a:headEnd/>
            <a:tailEnd/>
          </a:ln>
        </p:spPr>
      </p:pic>
      <p:pic>
        <p:nvPicPr>
          <p:cNvPr id="116751" name="Picture 16" descr="PhoneIP"/>
          <p:cNvPicPr>
            <a:picLocks noChangeAspect="1" noChangeArrowheads="1"/>
          </p:cNvPicPr>
          <p:nvPr/>
        </p:nvPicPr>
        <p:blipFill>
          <a:blip r:embed="rId4" cstate="print"/>
          <a:srcRect/>
          <a:stretch>
            <a:fillRect/>
          </a:stretch>
        </p:blipFill>
        <p:spPr bwMode="auto">
          <a:xfrm>
            <a:off x="631825" y="3355975"/>
            <a:ext cx="558800" cy="487363"/>
          </a:xfrm>
          <a:prstGeom prst="rect">
            <a:avLst/>
          </a:prstGeom>
          <a:noFill/>
          <a:ln w="9525">
            <a:noFill/>
            <a:miter lim="800000"/>
            <a:headEnd/>
            <a:tailEnd/>
          </a:ln>
        </p:spPr>
      </p:pic>
      <p:pic>
        <p:nvPicPr>
          <p:cNvPr id="116752" name="Picture 17" descr="PhoneIP"/>
          <p:cNvPicPr>
            <a:picLocks noChangeAspect="1" noChangeArrowheads="1"/>
          </p:cNvPicPr>
          <p:nvPr/>
        </p:nvPicPr>
        <p:blipFill>
          <a:blip r:embed="rId4" cstate="print"/>
          <a:srcRect/>
          <a:stretch>
            <a:fillRect/>
          </a:stretch>
        </p:blipFill>
        <p:spPr bwMode="auto">
          <a:xfrm>
            <a:off x="7974013" y="3805238"/>
            <a:ext cx="558800" cy="487362"/>
          </a:xfrm>
          <a:prstGeom prst="rect">
            <a:avLst/>
          </a:prstGeom>
          <a:noFill/>
          <a:ln w="9525">
            <a:noFill/>
            <a:miter lim="800000"/>
            <a:headEnd/>
            <a:tailEnd/>
          </a:ln>
        </p:spPr>
      </p:pic>
      <p:pic>
        <p:nvPicPr>
          <p:cNvPr id="116753" name="Picture 18" descr="PhoneIP"/>
          <p:cNvPicPr>
            <a:picLocks noChangeAspect="1" noChangeArrowheads="1"/>
          </p:cNvPicPr>
          <p:nvPr/>
        </p:nvPicPr>
        <p:blipFill>
          <a:blip r:embed="rId4" cstate="print"/>
          <a:srcRect/>
          <a:stretch>
            <a:fillRect/>
          </a:stretch>
        </p:blipFill>
        <p:spPr bwMode="auto">
          <a:xfrm>
            <a:off x="7974013" y="3140075"/>
            <a:ext cx="558800" cy="487363"/>
          </a:xfrm>
          <a:prstGeom prst="rect">
            <a:avLst/>
          </a:prstGeom>
          <a:noFill/>
          <a:ln w="9525">
            <a:noFill/>
            <a:miter lim="800000"/>
            <a:headEnd/>
            <a:tailEnd/>
          </a:ln>
        </p:spPr>
      </p:pic>
      <p:sp>
        <p:nvSpPr>
          <p:cNvPr id="116754" name="Text Box 19"/>
          <p:cNvSpPr txBox="1">
            <a:spLocks noChangeArrowheads="1"/>
          </p:cNvSpPr>
          <p:nvPr/>
        </p:nvSpPr>
        <p:spPr bwMode="auto">
          <a:xfrm>
            <a:off x="1495425" y="2757488"/>
            <a:ext cx="1131888" cy="274637"/>
          </a:xfrm>
          <a:prstGeom prst="rect">
            <a:avLst/>
          </a:prstGeom>
          <a:noFill/>
          <a:ln w="9525">
            <a:noFill/>
            <a:miter lim="800000"/>
            <a:headEnd/>
            <a:tailEnd/>
          </a:ln>
        </p:spPr>
        <p:txBody>
          <a:bodyPr wrap="none">
            <a:spAutoFit/>
          </a:bodyPr>
          <a:lstStyle/>
          <a:p>
            <a:pPr eaLnBrk="0" hangingPunct="0"/>
            <a:r>
              <a:rPr lang="es-ES" sz="1200" b="1" i="0"/>
              <a:t>Call Manager</a:t>
            </a:r>
          </a:p>
        </p:txBody>
      </p:sp>
      <p:sp>
        <p:nvSpPr>
          <p:cNvPr id="116755" name="Text Box 20"/>
          <p:cNvSpPr txBox="1">
            <a:spLocks noChangeArrowheads="1"/>
          </p:cNvSpPr>
          <p:nvPr/>
        </p:nvSpPr>
        <p:spPr bwMode="auto">
          <a:xfrm>
            <a:off x="6680200" y="2708275"/>
            <a:ext cx="1131888" cy="274638"/>
          </a:xfrm>
          <a:prstGeom prst="rect">
            <a:avLst/>
          </a:prstGeom>
          <a:noFill/>
          <a:ln w="9525">
            <a:noFill/>
            <a:miter lim="800000"/>
            <a:headEnd/>
            <a:tailEnd/>
          </a:ln>
        </p:spPr>
        <p:txBody>
          <a:bodyPr wrap="none">
            <a:spAutoFit/>
          </a:bodyPr>
          <a:lstStyle/>
          <a:p>
            <a:pPr eaLnBrk="0" hangingPunct="0"/>
            <a:r>
              <a:rPr lang="es-ES" sz="1200" b="1" i="0"/>
              <a:t>Call Manager</a:t>
            </a:r>
          </a:p>
        </p:txBody>
      </p:sp>
      <p:pic>
        <p:nvPicPr>
          <p:cNvPr id="116756" name="Picture 45"/>
          <p:cNvPicPr>
            <a:picLocks noChangeArrowheads="1"/>
          </p:cNvPicPr>
          <p:nvPr/>
        </p:nvPicPr>
        <p:blipFill>
          <a:blip r:embed="rId5" cstate="print"/>
          <a:srcRect/>
          <a:stretch>
            <a:fillRect/>
          </a:stretch>
        </p:blipFill>
        <p:spPr bwMode="auto">
          <a:xfrm>
            <a:off x="2719388" y="3514725"/>
            <a:ext cx="792162" cy="458788"/>
          </a:xfrm>
          <a:prstGeom prst="rect">
            <a:avLst/>
          </a:prstGeom>
          <a:noFill/>
          <a:ln w="9525">
            <a:noFill/>
            <a:miter lim="800000"/>
            <a:headEnd/>
            <a:tailEnd/>
          </a:ln>
        </p:spPr>
      </p:pic>
      <p:pic>
        <p:nvPicPr>
          <p:cNvPr id="116757" name="Picture 46"/>
          <p:cNvPicPr>
            <a:picLocks noChangeArrowheads="1"/>
          </p:cNvPicPr>
          <p:nvPr/>
        </p:nvPicPr>
        <p:blipFill>
          <a:blip r:embed="rId5" cstate="print"/>
          <a:srcRect/>
          <a:stretch>
            <a:fillRect/>
          </a:stretch>
        </p:blipFill>
        <p:spPr bwMode="auto">
          <a:xfrm>
            <a:off x="5795963" y="3500438"/>
            <a:ext cx="792162" cy="458787"/>
          </a:xfrm>
          <a:prstGeom prst="rect">
            <a:avLst/>
          </a:prstGeom>
          <a:noFill/>
          <a:ln w="9525">
            <a:noFill/>
            <a:miter lim="800000"/>
            <a:headEnd/>
            <a:tailEnd/>
          </a:ln>
        </p:spPr>
      </p:pic>
      <p:sp>
        <p:nvSpPr>
          <p:cNvPr id="116758" name="Rectangle 47"/>
          <p:cNvSpPr>
            <a:spLocks noChangeArrowheads="1"/>
          </p:cNvSpPr>
          <p:nvPr/>
        </p:nvSpPr>
        <p:spPr bwMode="auto">
          <a:xfrm>
            <a:off x="1370013" y="44450"/>
            <a:ext cx="6802437" cy="914400"/>
          </a:xfrm>
          <a:prstGeom prst="rect">
            <a:avLst/>
          </a:prstGeom>
          <a:noFill/>
          <a:ln w="9525">
            <a:noFill/>
            <a:miter lim="800000"/>
            <a:headEnd/>
            <a:tailEnd/>
          </a:ln>
        </p:spPr>
        <p:txBody>
          <a:bodyPr anchor="ctr"/>
          <a:lstStyle/>
          <a:p>
            <a:pPr algn="ctr" eaLnBrk="0" hangingPunct="0"/>
            <a:r>
              <a:rPr lang="es-ES" sz="4000" i="0" dirty="0">
                <a:solidFill>
                  <a:schemeClr val="tx2"/>
                </a:solidFill>
                <a:latin typeface="Times New Roman" pitchFamily="18" charset="0"/>
              </a:rPr>
              <a:t>Evolución de la telefonía (</a:t>
            </a:r>
            <a:r>
              <a:rPr lang="es-ES" sz="4000" i="0" dirty="0" smtClean="0">
                <a:solidFill>
                  <a:schemeClr val="tx2"/>
                </a:solidFill>
                <a:latin typeface="Times New Roman" pitchFamily="18" charset="0"/>
              </a:rPr>
              <a:t>III)</a:t>
            </a:r>
            <a:endParaRPr lang="es-ES" sz="4000" i="0" dirty="0">
              <a:solidFill>
                <a:schemeClr val="tx2"/>
              </a:solidFill>
              <a:latin typeface="Times New Roman" pitchFamily="18" charset="0"/>
            </a:endParaRPr>
          </a:p>
        </p:txBody>
      </p:sp>
      <p:sp>
        <p:nvSpPr>
          <p:cNvPr id="116759" name="Text Box 50"/>
          <p:cNvSpPr txBox="1">
            <a:spLocks noChangeArrowheads="1"/>
          </p:cNvSpPr>
          <p:nvPr/>
        </p:nvSpPr>
        <p:spPr bwMode="auto">
          <a:xfrm>
            <a:off x="3851275" y="1519238"/>
            <a:ext cx="1608138" cy="396875"/>
          </a:xfrm>
          <a:prstGeom prst="rect">
            <a:avLst/>
          </a:prstGeom>
          <a:noFill/>
          <a:ln w="9525">
            <a:noFill/>
            <a:miter lim="800000"/>
            <a:headEnd/>
            <a:tailEnd/>
          </a:ln>
        </p:spPr>
        <p:txBody>
          <a:bodyPr wrap="none">
            <a:spAutoFit/>
          </a:bodyPr>
          <a:lstStyle/>
          <a:p>
            <a:pPr eaLnBrk="0" hangingPunct="0"/>
            <a:r>
              <a:rPr lang="es-ES" sz="2000" b="1" i="0"/>
              <a:t>Telefonía IP</a:t>
            </a:r>
          </a:p>
        </p:txBody>
      </p:sp>
      <p:pic>
        <p:nvPicPr>
          <p:cNvPr id="116760" name="Picture 51" descr="WorkgroupSwitchVoice"/>
          <p:cNvPicPr>
            <a:picLocks noChangeAspect="1" noChangeArrowheads="1"/>
          </p:cNvPicPr>
          <p:nvPr/>
        </p:nvPicPr>
        <p:blipFill>
          <a:blip r:embed="rId6" cstate="print"/>
          <a:srcRect/>
          <a:stretch>
            <a:fillRect/>
          </a:stretch>
        </p:blipFill>
        <p:spPr bwMode="auto">
          <a:xfrm>
            <a:off x="1639888" y="3644900"/>
            <a:ext cx="719137" cy="307975"/>
          </a:xfrm>
          <a:prstGeom prst="rect">
            <a:avLst/>
          </a:prstGeom>
          <a:noFill/>
          <a:ln w="9525">
            <a:noFill/>
            <a:miter lim="800000"/>
            <a:headEnd/>
            <a:tailEnd/>
          </a:ln>
        </p:spPr>
      </p:pic>
      <p:pic>
        <p:nvPicPr>
          <p:cNvPr id="116761" name="Picture 52" descr="WorkgroupSwitchVoice"/>
          <p:cNvPicPr>
            <a:picLocks noChangeAspect="1" noChangeArrowheads="1"/>
          </p:cNvPicPr>
          <p:nvPr/>
        </p:nvPicPr>
        <p:blipFill>
          <a:blip r:embed="rId6" cstate="print"/>
          <a:srcRect/>
          <a:stretch>
            <a:fillRect/>
          </a:stretch>
        </p:blipFill>
        <p:spPr bwMode="auto">
          <a:xfrm>
            <a:off x="6948488" y="3644900"/>
            <a:ext cx="719137" cy="307975"/>
          </a:xfrm>
          <a:prstGeom prst="rect">
            <a:avLst/>
          </a:prstGeom>
          <a:noFill/>
          <a:ln w="9525">
            <a:noFill/>
            <a:miter lim="800000"/>
            <a:headEnd/>
            <a:tailEnd/>
          </a:ln>
        </p:spPr>
      </p:pic>
      <p:sp>
        <p:nvSpPr>
          <p:cNvPr id="116762" name="Line 53"/>
          <p:cNvSpPr>
            <a:spLocks noChangeShapeType="1"/>
          </p:cNvSpPr>
          <p:nvPr/>
        </p:nvSpPr>
        <p:spPr bwMode="auto">
          <a:xfrm>
            <a:off x="2298700" y="5021263"/>
            <a:ext cx="504825" cy="0"/>
          </a:xfrm>
          <a:prstGeom prst="line">
            <a:avLst/>
          </a:prstGeom>
          <a:noFill/>
          <a:ln w="25400">
            <a:solidFill>
              <a:srgbClr val="3366FF"/>
            </a:solidFill>
            <a:round/>
            <a:headEnd/>
            <a:tailEnd/>
          </a:ln>
        </p:spPr>
        <p:txBody>
          <a:bodyPr/>
          <a:lstStyle/>
          <a:p>
            <a:endParaRPr lang="es-ES"/>
          </a:p>
        </p:txBody>
      </p:sp>
      <p:sp>
        <p:nvSpPr>
          <p:cNvPr id="116763" name="Line 54"/>
          <p:cNvSpPr>
            <a:spLocks noChangeShapeType="1"/>
          </p:cNvSpPr>
          <p:nvPr/>
        </p:nvSpPr>
        <p:spPr bwMode="auto">
          <a:xfrm>
            <a:off x="2298700" y="5214938"/>
            <a:ext cx="504825" cy="0"/>
          </a:xfrm>
          <a:prstGeom prst="line">
            <a:avLst/>
          </a:prstGeom>
          <a:noFill/>
          <a:ln w="25400">
            <a:solidFill>
              <a:srgbClr val="FF0000"/>
            </a:solidFill>
            <a:round/>
            <a:headEnd/>
            <a:tailEnd/>
          </a:ln>
        </p:spPr>
        <p:txBody>
          <a:bodyPr/>
          <a:lstStyle/>
          <a:p>
            <a:endParaRPr lang="es-ES"/>
          </a:p>
        </p:txBody>
      </p:sp>
      <p:sp>
        <p:nvSpPr>
          <p:cNvPr id="116764" name="Text Box 55"/>
          <p:cNvSpPr txBox="1">
            <a:spLocks noChangeArrowheads="1"/>
          </p:cNvSpPr>
          <p:nvPr/>
        </p:nvSpPr>
        <p:spPr bwMode="auto">
          <a:xfrm>
            <a:off x="2803525" y="4876800"/>
            <a:ext cx="1192213" cy="639763"/>
          </a:xfrm>
          <a:prstGeom prst="rect">
            <a:avLst/>
          </a:prstGeom>
          <a:noFill/>
          <a:ln w="9525">
            <a:noFill/>
            <a:miter lim="800000"/>
            <a:headEnd/>
            <a:tailEnd/>
          </a:ln>
        </p:spPr>
        <p:txBody>
          <a:bodyPr wrap="none">
            <a:spAutoFit/>
          </a:bodyPr>
          <a:lstStyle/>
          <a:p>
            <a:pPr eaLnBrk="0" hangingPunct="0"/>
            <a:r>
              <a:rPr lang="es-ES" sz="1200" b="1" i="0"/>
              <a:t>Ethernet</a:t>
            </a:r>
          </a:p>
          <a:p>
            <a:pPr eaLnBrk="0" hangingPunct="0"/>
            <a:r>
              <a:rPr lang="es-ES" sz="1200" b="1" i="0"/>
              <a:t>Línea E1</a:t>
            </a:r>
          </a:p>
          <a:p>
            <a:pPr eaLnBrk="0" hangingPunct="0"/>
            <a:r>
              <a:rPr lang="es-ES" sz="1200" b="1" i="0"/>
              <a:t>Par telefónico</a:t>
            </a:r>
          </a:p>
        </p:txBody>
      </p:sp>
      <p:sp>
        <p:nvSpPr>
          <p:cNvPr id="116765" name="Line 56"/>
          <p:cNvSpPr>
            <a:spLocks noChangeShapeType="1"/>
          </p:cNvSpPr>
          <p:nvPr/>
        </p:nvSpPr>
        <p:spPr bwMode="auto">
          <a:xfrm>
            <a:off x="2300288" y="5430838"/>
            <a:ext cx="504825" cy="0"/>
          </a:xfrm>
          <a:prstGeom prst="line">
            <a:avLst/>
          </a:prstGeom>
          <a:noFill/>
          <a:ln w="25400">
            <a:solidFill>
              <a:schemeClr val="tx1"/>
            </a:solidFill>
            <a:round/>
            <a:headEnd/>
            <a:tailEnd/>
          </a:ln>
        </p:spPr>
        <p:txBody>
          <a:bodyPr/>
          <a:lstStyle/>
          <a:p>
            <a:endParaRPr lang="es-ES"/>
          </a:p>
        </p:txBody>
      </p:sp>
      <p:sp>
        <p:nvSpPr>
          <p:cNvPr id="116766" name="Text Box 60"/>
          <p:cNvSpPr txBox="1">
            <a:spLocks noChangeArrowheads="1"/>
          </p:cNvSpPr>
          <p:nvPr/>
        </p:nvSpPr>
        <p:spPr bwMode="auto">
          <a:xfrm>
            <a:off x="4067175" y="3357563"/>
            <a:ext cx="1362075" cy="274637"/>
          </a:xfrm>
          <a:prstGeom prst="rect">
            <a:avLst/>
          </a:prstGeom>
          <a:noFill/>
          <a:ln w="9525">
            <a:noFill/>
            <a:miter lim="800000"/>
            <a:headEnd/>
            <a:tailEnd/>
          </a:ln>
        </p:spPr>
        <p:txBody>
          <a:bodyPr wrap="none">
            <a:spAutoFit/>
          </a:bodyPr>
          <a:lstStyle/>
          <a:p>
            <a:pPr eaLnBrk="0" hangingPunct="0"/>
            <a:r>
              <a:rPr lang="es-ES" sz="1200" b="1" i="0"/>
              <a:t>Voz comprimida</a:t>
            </a:r>
          </a:p>
        </p:txBody>
      </p:sp>
      <p:sp>
        <p:nvSpPr>
          <p:cNvPr id="116767" name="Text Box 61"/>
          <p:cNvSpPr txBox="1">
            <a:spLocks noChangeArrowheads="1"/>
          </p:cNvSpPr>
          <p:nvPr/>
        </p:nvSpPr>
        <p:spPr bwMode="auto">
          <a:xfrm>
            <a:off x="4187825" y="3802063"/>
            <a:ext cx="1031875" cy="274637"/>
          </a:xfrm>
          <a:prstGeom prst="rect">
            <a:avLst/>
          </a:prstGeom>
          <a:noFill/>
          <a:ln w="9525">
            <a:noFill/>
            <a:miter lim="800000"/>
            <a:headEnd/>
            <a:tailEnd/>
          </a:ln>
        </p:spPr>
        <p:txBody>
          <a:bodyPr wrap="none">
            <a:spAutoFit/>
          </a:bodyPr>
          <a:lstStyle/>
          <a:p>
            <a:pPr eaLnBrk="0" hangingPunct="0"/>
            <a:r>
              <a:rPr lang="es-ES_tradnl" sz="1200" b="1" i="0"/>
              <a:t>Voz y datos</a:t>
            </a:r>
            <a:endParaRPr lang="es-ES" sz="1200" b="1" i="0"/>
          </a:p>
        </p:txBody>
      </p:sp>
    </p:spTree>
  </p:cSld>
  <p:clrMapOvr>
    <a:masterClrMapping/>
  </p:clrMapOvr>
  <p:transition>
    <p:cover dir="ld"/>
  </p:transition>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 name="1 Marcador de número de diapositiva"/>
          <p:cNvSpPr>
            <a:spLocks noGrp="1"/>
          </p:cNvSpPr>
          <p:nvPr>
            <p:ph type="sldNum" sz="quarter" idx="10"/>
          </p:nvPr>
        </p:nvSpPr>
        <p:spPr/>
        <p:txBody>
          <a:bodyPr/>
          <a:lstStyle/>
          <a:p>
            <a:pPr>
              <a:defRPr/>
            </a:pPr>
            <a:r>
              <a:rPr lang="es-ES"/>
              <a:t>Ampliación Redes 2-</a:t>
            </a:r>
            <a:fld id="{17833742-EEB8-476A-B3DF-BEE470537C0E}" type="slidenum">
              <a:rPr lang="es-ES"/>
              <a:pPr>
                <a:defRPr/>
              </a:pPr>
              <a:t>142</a:t>
            </a:fld>
            <a:endParaRPr lang="es-ES"/>
          </a:p>
        </p:txBody>
      </p:sp>
      <p:sp>
        <p:nvSpPr>
          <p:cNvPr id="117763" name="Line 18"/>
          <p:cNvSpPr>
            <a:spLocks noChangeShapeType="1"/>
          </p:cNvSpPr>
          <p:nvPr/>
        </p:nvSpPr>
        <p:spPr bwMode="auto">
          <a:xfrm>
            <a:off x="900113" y="4581525"/>
            <a:ext cx="1150937" cy="360363"/>
          </a:xfrm>
          <a:prstGeom prst="line">
            <a:avLst/>
          </a:prstGeom>
          <a:noFill/>
          <a:ln w="25400">
            <a:solidFill>
              <a:srgbClr val="0000FF"/>
            </a:solidFill>
            <a:round/>
            <a:headEnd/>
            <a:tailEnd/>
          </a:ln>
        </p:spPr>
        <p:txBody>
          <a:bodyPr/>
          <a:lstStyle/>
          <a:p>
            <a:endParaRPr lang="es-ES"/>
          </a:p>
        </p:txBody>
      </p:sp>
      <p:sp>
        <p:nvSpPr>
          <p:cNvPr id="117764" name="Line 19"/>
          <p:cNvSpPr>
            <a:spLocks noChangeShapeType="1"/>
          </p:cNvSpPr>
          <p:nvPr/>
        </p:nvSpPr>
        <p:spPr bwMode="auto">
          <a:xfrm flipV="1">
            <a:off x="755650" y="4941888"/>
            <a:ext cx="1295400" cy="358775"/>
          </a:xfrm>
          <a:prstGeom prst="line">
            <a:avLst/>
          </a:prstGeom>
          <a:noFill/>
          <a:ln w="25400">
            <a:solidFill>
              <a:srgbClr val="0000FF"/>
            </a:solidFill>
            <a:round/>
            <a:headEnd/>
            <a:tailEnd/>
          </a:ln>
        </p:spPr>
        <p:txBody>
          <a:bodyPr/>
          <a:lstStyle/>
          <a:p>
            <a:endParaRPr lang="es-ES"/>
          </a:p>
        </p:txBody>
      </p:sp>
      <p:sp>
        <p:nvSpPr>
          <p:cNvPr id="117765" name="Line 20"/>
          <p:cNvSpPr>
            <a:spLocks noChangeShapeType="1"/>
          </p:cNvSpPr>
          <p:nvPr/>
        </p:nvSpPr>
        <p:spPr bwMode="auto">
          <a:xfrm>
            <a:off x="2051050" y="4941888"/>
            <a:ext cx="1152525" cy="0"/>
          </a:xfrm>
          <a:prstGeom prst="line">
            <a:avLst/>
          </a:prstGeom>
          <a:noFill/>
          <a:ln w="25400">
            <a:solidFill>
              <a:srgbClr val="0000FF"/>
            </a:solidFill>
            <a:round/>
            <a:headEnd/>
            <a:tailEnd/>
          </a:ln>
        </p:spPr>
        <p:txBody>
          <a:bodyPr/>
          <a:lstStyle/>
          <a:p>
            <a:endParaRPr lang="es-ES"/>
          </a:p>
        </p:txBody>
      </p:sp>
      <p:sp>
        <p:nvSpPr>
          <p:cNvPr id="117766" name="Line 21"/>
          <p:cNvSpPr>
            <a:spLocks noChangeShapeType="1"/>
          </p:cNvSpPr>
          <p:nvPr/>
        </p:nvSpPr>
        <p:spPr bwMode="auto">
          <a:xfrm flipH="1">
            <a:off x="3203575" y="4292600"/>
            <a:ext cx="1296988" cy="576263"/>
          </a:xfrm>
          <a:prstGeom prst="line">
            <a:avLst/>
          </a:prstGeom>
          <a:noFill/>
          <a:ln w="25400">
            <a:solidFill>
              <a:srgbClr val="FF0000"/>
            </a:solidFill>
            <a:round/>
            <a:headEnd/>
            <a:tailEnd/>
          </a:ln>
        </p:spPr>
        <p:txBody>
          <a:bodyPr/>
          <a:lstStyle/>
          <a:p>
            <a:endParaRPr lang="es-ES"/>
          </a:p>
        </p:txBody>
      </p:sp>
      <p:sp>
        <p:nvSpPr>
          <p:cNvPr id="117767" name="Line 22"/>
          <p:cNvSpPr>
            <a:spLocks noChangeShapeType="1"/>
          </p:cNvSpPr>
          <p:nvPr/>
        </p:nvSpPr>
        <p:spPr bwMode="auto">
          <a:xfrm>
            <a:off x="3203575" y="4868863"/>
            <a:ext cx="1296988" cy="576262"/>
          </a:xfrm>
          <a:prstGeom prst="line">
            <a:avLst/>
          </a:prstGeom>
          <a:noFill/>
          <a:ln w="25400">
            <a:solidFill>
              <a:srgbClr val="FF0000"/>
            </a:solidFill>
            <a:round/>
            <a:headEnd/>
            <a:tailEnd/>
          </a:ln>
        </p:spPr>
        <p:txBody>
          <a:bodyPr/>
          <a:lstStyle/>
          <a:p>
            <a:endParaRPr lang="es-ES"/>
          </a:p>
        </p:txBody>
      </p:sp>
      <p:sp>
        <p:nvSpPr>
          <p:cNvPr id="117768" name="Line 23"/>
          <p:cNvSpPr>
            <a:spLocks noChangeShapeType="1"/>
          </p:cNvSpPr>
          <p:nvPr/>
        </p:nvSpPr>
        <p:spPr bwMode="auto">
          <a:xfrm>
            <a:off x="4500563" y="4292600"/>
            <a:ext cx="1366837" cy="576263"/>
          </a:xfrm>
          <a:prstGeom prst="line">
            <a:avLst/>
          </a:prstGeom>
          <a:noFill/>
          <a:ln w="25400">
            <a:solidFill>
              <a:srgbClr val="FF0000"/>
            </a:solidFill>
            <a:round/>
            <a:headEnd/>
            <a:tailEnd/>
          </a:ln>
        </p:spPr>
        <p:txBody>
          <a:bodyPr/>
          <a:lstStyle/>
          <a:p>
            <a:endParaRPr lang="es-ES"/>
          </a:p>
        </p:txBody>
      </p:sp>
      <p:sp>
        <p:nvSpPr>
          <p:cNvPr id="117769" name="Line 24"/>
          <p:cNvSpPr>
            <a:spLocks noChangeShapeType="1"/>
          </p:cNvSpPr>
          <p:nvPr/>
        </p:nvSpPr>
        <p:spPr bwMode="auto">
          <a:xfrm flipV="1">
            <a:off x="4572000" y="4868863"/>
            <a:ext cx="1081088" cy="647700"/>
          </a:xfrm>
          <a:prstGeom prst="line">
            <a:avLst/>
          </a:prstGeom>
          <a:noFill/>
          <a:ln w="25400">
            <a:solidFill>
              <a:srgbClr val="FF0000"/>
            </a:solidFill>
            <a:round/>
            <a:headEnd/>
            <a:tailEnd/>
          </a:ln>
        </p:spPr>
        <p:txBody>
          <a:bodyPr/>
          <a:lstStyle/>
          <a:p>
            <a:endParaRPr lang="es-ES"/>
          </a:p>
        </p:txBody>
      </p:sp>
      <p:sp>
        <p:nvSpPr>
          <p:cNvPr id="117770" name="Line 25"/>
          <p:cNvSpPr>
            <a:spLocks noChangeShapeType="1"/>
          </p:cNvSpPr>
          <p:nvPr/>
        </p:nvSpPr>
        <p:spPr bwMode="auto">
          <a:xfrm>
            <a:off x="5867400" y="4868863"/>
            <a:ext cx="1152525" cy="0"/>
          </a:xfrm>
          <a:prstGeom prst="line">
            <a:avLst/>
          </a:prstGeom>
          <a:noFill/>
          <a:ln w="25400">
            <a:solidFill>
              <a:srgbClr val="0000FF"/>
            </a:solidFill>
            <a:round/>
            <a:headEnd/>
            <a:tailEnd/>
          </a:ln>
        </p:spPr>
        <p:txBody>
          <a:bodyPr/>
          <a:lstStyle/>
          <a:p>
            <a:endParaRPr lang="es-ES"/>
          </a:p>
        </p:txBody>
      </p:sp>
      <p:sp>
        <p:nvSpPr>
          <p:cNvPr id="117771" name="Line 26"/>
          <p:cNvSpPr>
            <a:spLocks noChangeShapeType="1"/>
          </p:cNvSpPr>
          <p:nvPr/>
        </p:nvSpPr>
        <p:spPr bwMode="auto">
          <a:xfrm flipH="1">
            <a:off x="7019925" y="4508500"/>
            <a:ext cx="1223963" cy="360363"/>
          </a:xfrm>
          <a:prstGeom prst="line">
            <a:avLst/>
          </a:prstGeom>
          <a:noFill/>
          <a:ln w="25400">
            <a:solidFill>
              <a:srgbClr val="0000FF"/>
            </a:solidFill>
            <a:round/>
            <a:headEnd/>
            <a:tailEnd/>
          </a:ln>
        </p:spPr>
        <p:txBody>
          <a:bodyPr/>
          <a:lstStyle/>
          <a:p>
            <a:endParaRPr lang="es-ES"/>
          </a:p>
        </p:txBody>
      </p:sp>
      <p:sp>
        <p:nvSpPr>
          <p:cNvPr id="117772" name="Line 27"/>
          <p:cNvSpPr>
            <a:spLocks noChangeShapeType="1"/>
          </p:cNvSpPr>
          <p:nvPr/>
        </p:nvSpPr>
        <p:spPr bwMode="auto">
          <a:xfrm>
            <a:off x="7019925" y="4868863"/>
            <a:ext cx="1152525" cy="431800"/>
          </a:xfrm>
          <a:prstGeom prst="line">
            <a:avLst/>
          </a:prstGeom>
          <a:noFill/>
          <a:ln w="25400">
            <a:solidFill>
              <a:srgbClr val="0000FF"/>
            </a:solidFill>
            <a:round/>
            <a:headEnd/>
            <a:tailEnd/>
          </a:ln>
        </p:spPr>
        <p:txBody>
          <a:bodyPr/>
          <a:lstStyle/>
          <a:p>
            <a:endParaRPr lang="es-ES"/>
          </a:p>
        </p:txBody>
      </p:sp>
      <p:pic>
        <p:nvPicPr>
          <p:cNvPr id="117773" name="Picture 6" descr="PhoneIP"/>
          <p:cNvPicPr>
            <a:picLocks noChangeAspect="1" noChangeArrowheads="1"/>
          </p:cNvPicPr>
          <p:nvPr/>
        </p:nvPicPr>
        <p:blipFill>
          <a:blip r:embed="rId3" cstate="print"/>
          <a:srcRect/>
          <a:stretch>
            <a:fillRect/>
          </a:stretch>
        </p:blipFill>
        <p:spPr bwMode="auto">
          <a:xfrm>
            <a:off x="468313" y="5084763"/>
            <a:ext cx="558800" cy="487362"/>
          </a:xfrm>
          <a:prstGeom prst="rect">
            <a:avLst/>
          </a:prstGeom>
          <a:noFill/>
          <a:ln w="9525">
            <a:noFill/>
            <a:miter lim="800000"/>
            <a:headEnd/>
            <a:tailEnd/>
          </a:ln>
        </p:spPr>
      </p:pic>
      <p:pic>
        <p:nvPicPr>
          <p:cNvPr id="117774" name="Picture 9"/>
          <p:cNvPicPr>
            <a:picLocks noChangeArrowheads="1"/>
          </p:cNvPicPr>
          <p:nvPr/>
        </p:nvPicPr>
        <p:blipFill>
          <a:blip r:embed="rId4" cstate="print"/>
          <a:srcRect/>
          <a:stretch>
            <a:fillRect/>
          </a:stretch>
        </p:blipFill>
        <p:spPr bwMode="auto">
          <a:xfrm>
            <a:off x="2843213" y="4724400"/>
            <a:ext cx="792162" cy="458788"/>
          </a:xfrm>
          <a:prstGeom prst="rect">
            <a:avLst/>
          </a:prstGeom>
          <a:noFill/>
          <a:ln w="9525">
            <a:noFill/>
            <a:miter lim="800000"/>
            <a:headEnd/>
            <a:tailEnd/>
          </a:ln>
        </p:spPr>
      </p:pic>
      <p:pic>
        <p:nvPicPr>
          <p:cNvPr id="117775" name="Picture 10"/>
          <p:cNvPicPr>
            <a:picLocks noChangeArrowheads="1"/>
          </p:cNvPicPr>
          <p:nvPr/>
        </p:nvPicPr>
        <p:blipFill>
          <a:blip r:embed="rId4" cstate="print"/>
          <a:srcRect/>
          <a:stretch>
            <a:fillRect/>
          </a:stretch>
        </p:blipFill>
        <p:spPr bwMode="auto">
          <a:xfrm>
            <a:off x="4140200" y="5300663"/>
            <a:ext cx="792163" cy="458787"/>
          </a:xfrm>
          <a:prstGeom prst="rect">
            <a:avLst/>
          </a:prstGeom>
          <a:noFill/>
          <a:ln w="9525">
            <a:noFill/>
            <a:miter lim="800000"/>
            <a:headEnd/>
            <a:tailEnd/>
          </a:ln>
        </p:spPr>
      </p:pic>
      <p:pic>
        <p:nvPicPr>
          <p:cNvPr id="117776" name="Picture 11"/>
          <p:cNvPicPr>
            <a:picLocks noChangeArrowheads="1"/>
          </p:cNvPicPr>
          <p:nvPr/>
        </p:nvPicPr>
        <p:blipFill>
          <a:blip r:embed="rId4" cstate="print"/>
          <a:srcRect/>
          <a:stretch>
            <a:fillRect/>
          </a:stretch>
        </p:blipFill>
        <p:spPr bwMode="auto">
          <a:xfrm>
            <a:off x="4067175" y="4122738"/>
            <a:ext cx="792163" cy="458787"/>
          </a:xfrm>
          <a:prstGeom prst="rect">
            <a:avLst/>
          </a:prstGeom>
          <a:noFill/>
          <a:ln w="9525">
            <a:noFill/>
            <a:miter lim="800000"/>
            <a:headEnd/>
            <a:tailEnd/>
          </a:ln>
        </p:spPr>
      </p:pic>
      <p:pic>
        <p:nvPicPr>
          <p:cNvPr id="117777" name="Picture 12"/>
          <p:cNvPicPr>
            <a:picLocks noChangeArrowheads="1"/>
          </p:cNvPicPr>
          <p:nvPr/>
        </p:nvPicPr>
        <p:blipFill>
          <a:blip r:embed="rId4" cstate="print"/>
          <a:srcRect/>
          <a:stretch>
            <a:fillRect/>
          </a:stretch>
        </p:blipFill>
        <p:spPr bwMode="auto">
          <a:xfrm>
            <a:off x="5435600" y="4724400"/>
            <a:ext cx="792163" cy="458788"/>
          </a:xfrm>
          <a:prstGeom prst="rect">
            <a:avLst/>
          </a:prstGeom>
          <a:noFill/>
          <a:ln w="9525">
            <a:noFill/>
            <a:miter lim="800000"/>
            <a:headEnd/>
            <a:tailEnd/>
          </a:ln>
        </p:spPr>
      </p:pic>
      <p:pic>
        <p:nvPicPr>
          <p:cNvPr id="117778" name="Picture 13" descr="WorkgroupSwitchVoice"/>
          <p:cNvPicPr>
            <a:picLocks noChangeAspect="1" noChangeArrowheads="1"/>
          </p:cNvPicPr>
          <p:nvPr/>
        </p:nvPicPr>
        <p:blipFill>
          <a:blip r:embed="rId5" cstate="print"/>
          <a:srcRect/>
          <a:stretch>
            <a:fillRect/>
          </a:stretch>
        </p:blipFill>
        <p:spPr bwMode="auto">
          <a:xfrm>
            <a:off x="6527800" y="4724400"/>
            <a:ext cx="923925" cy="395288"/>
          </a:xfrm>
          <a:prstGeom prst="rect">
            <a:avLst/>
          </a:prstGeom>
          <a:noFill/>
          <a:ln w="9525">
            <a:noFill/>
            <a:miter lim="800000"/>
            <a:headEnd/>
            <a:tailEnd/>
          </a:ln>
        </p:spPr>
      </p:pic>
      <p:pic>
        <p:nvPicPr>
          <p:cNvPr id="117779" name="Picture 14" descr="WorkgroupSwitchVoice"/>
          <p:cNvPicPr>
            <a:picLocks noChangeAspect="1" noChangeArrowheads="1"/>
          </p:cNvPicPr>
          <p:nvPr/>
        </p:nvPicPr>
        <p:blipFill>
          <a:blip r:embed="rId5" cstate="print"/>
          <a:srcRect/>
          <a:stretch>
            <a:fillRect/>
          </a:stretch>
        </p:blipFill>
        <p:spPr bwMode="auto">
          <a:xfrm>
            <a:off x="1630363" y="4724400"/>
            <a:ext cx="923925" cy="395288"/>
          </a:xfrm>
          <a:prstGeom prst="rect">
            <a:avLst/>
          </a:prstGeom>
          <a:noFill/>
          <a:ln w="9525">
            <a:noFill/>
            <a:miter lim="800000"/>
            <a:headEnd/>
            <a:tailEnd/>
          </a:ln>
        </p:spPr>
      </p:pic>
      <p:pic>
        <p:nvPicPr>
          <p:cNvPr id="117780" name="Picture 15" descr="PhoneIP"/>
          <p:cNvPicPr>
            <a:picLocks noChangeAspect="1" noChangeArrowheads="1"/>
          </p:cNvPicPr>
          <p:nvPr/>
        </p:nvPicPr>
        <p:blipFill>
          <a:blip r:embed="rId3" cstate="print"/>
          <a:srcRect/>
          <a:stretch>
            <a:fillRect/>
          </a:stretch>
        </p:blipFill>
        <p:spPr bwMode="auto">
          <a:xfrm>
            <a:off x="611188" y="4365625"/>
            <a:ext cx="558800" cy="487363"/>
          </a:xfrm>
          <a:prstGeom prst="rect">
            <a:avLst/>
          </a:prstGeom>
          <a:noFill/>
          <a:ln w="9525">
            <a:noFill/>
            <a:miter lim="800000"/>
            <a:headEnd/>
            <a:tailEnd/>
          </a:ln>
        </p:spPr>
      </p:pic>
      <p:pic>
        <p:nvPicPr>
          <p:cNvPr id="117781" name="Picture 16" descr="PhoneIP"/>
          <p:cNvPicPr>
            <a:picLocks noChangeAspect="1" noChangeArrowheads="1"/>
          </p:cNvPicPr>
          <p:nvPr/>
        </p:nvPicPr>
        <p:blipFill>
          <a:blip r:embed="rId3" cstate="print"/>
          <a:srcRect/>
          <a:stretch>
            <a:fillRect/>
          </a:stretch>
        </p:blipFill>
        <p:spPr bwMode="auto">
          <a:xfrm>
            <a:off x="7758113" y="5011738"/>
            <a:ext cx="558800" cy="487362"/>
          </a:xfrm>
          <a:prstGeom prst="rect">
            <a:avLst/>
          </a:prstGeom>
          <a:noFill/>
          <a:ln w="9525">
            <a:noFill/>
            <a:miter lim="800000"/>
            <a:headEnd/>
            <a:tailEnd/>
          </a:ln>
        </p:spPr>
      </p:pic>
      <p:pic>
        <p:nvPicPr>
          <p:cNvPr id="117782" name="Picture 17" descr="PhoneIP"/>
          <p:cNvPicPr>
            <a:picLocks noChangeAspect="1" noChangeArrowheads="1"/>
          </p:cNvPicPr>
          <p:nvPr/>
        </p:nvPicPr>
        <p:blipFill>
          <a:blip r:embed="rId3" cstate="print"/>
          <a:srcRect/>
          <a:stretch>
            <a:fillRect/>
          </a:stretch>
        </p:blipFill>
        <p:spPr bwMode="auto">
          <a:xfrm>
            <a:off x="7812088" y="4292600"/>
            <a:ext cx="558800" cy="487363"/>
          </a:xfrm>
          <a:prstGeom prst="rect">
            <a:avLst/>
          </a:prstGeom>
          <a:noFill/>
          <a:ln w="9525">
            <a:noFill/>
            <a:miter lim="800000"/>
            <a:headEnd/>
            <a:tailEnd/>
          </a:ln>
        </p:spPr>
      </p:pic>
      <p:sp>
        <p:nvSpPr>
          <p:cNvPr id="117783" name="Line 37"/>
          <p:cNvSpPr>
            <a:spLocks noChangeShapeType="1"/>
          </p:cNvSpPr>
          <p:nvPr/>
        </p:nvSpPr>
        <p:spPr bwMode="auto">
          <a:xfrm>
            <a:off x="971550" y="1989138"/>
            <a:ext cx="1150938" cy="360362"/>
          </a:xfrm>
          <a:prstGeom prst="line">
            <a:avLst/>
          </a:prstGeom>
          <a:noFill/>
          <a:ln w="25400">
            <a:solidFill>
              <a:schemeClr val="tx1"/>
            </a:solidFill>
            <a:round/>
            <a:headEnd/>
            <a:tailEnd/>
          </a:ln>
        </p:spPr>
        <p:txBody>
          <a:bodyPr/>
          <a:lstStyle/>
          <a:p>
            <a:endParaRPr lang="es-ES"/>
          </a:p>
        </p:txBody>
      </p:sp>
      <p:sp>
        <p:nvSpPr>
          <p:cNvPr id="117784" name="Line 38"/>
          <p:cNvSpPr>
            <a:spLocks noChangeShapeType="1"/>
          </p:cNvSpPr>
          <p:nvPr/>
        </p:nvSpPr>
        <p:spPr bwMode="auto">
          <a:xfrm flipV="1">
            <a:off x="827088" y="2349500"/>
            <a:ext cx="1295400" cy="358775"/>
          </a:xfrm>
          <a:prstGeom prst="line">
            <a:avLst/>
          </a:prstGeom>
          <a:noFill/>
          <a:ln w="25400">
            <a:solidFill>
              <a:schemeClr val="tx1"/>
            </a:solidFill>
            <a:round/>
            <a:headEnd/>
            <a:tailEnd/>
          </a:ln>
        </p:spPr>
        <p:txBody>
          <a:bodyPr/>
          <a:lstStyle/>
          <a:p>
            <a:endParaRPr lang="es-ES"/>
          </a:p>
        </p:txBody>
      </p:sp>
      <p:sp>
        <p:nvSpPr>
          <p:cNvPr id="117785" name="Line 39"/>
          <p:cNvSpPr>
            <a:spLocks noChangeShapeType="1"/>
          </p:cNvSpPr>
          <p:nvPr/>
        </p:nvSpPr>
        <p:spPr bwMode="auto">
          <a:xfrm>
            <a:off x="2122488" y="2349500"/>
            <a:ext cx="1152525" cy="0"/>
          </a:xfrm>
          <a:prstGeom prst="line">
            <a:avLst/>
          </a:prstGeom>
          <a:noFill/>
          <a:ln w="25400">
            <a:solidFill>
              <a:srgbClr val="FF0000"/>
            </a:solidFill>
            <a:round/>
            <a:headEnd/>
            <a:tailEnd/>
          </a:ln>
        </p:spPr>
        <p:txBody>
          <a:bodyPr/>
          <a:lstStyle/>
          <a:p>
            <a:endParaRPr lang="es-ES"/>
          </a:p>
        </p:txBody>
      </p:sp>
      <p:sp>
        <p:nvSpPr>
          <p:cNvPr id="117786" name="Line 40"/>
          <p:cNvSpPr>
            <a:spLocks noChangeShapeType="1"/>
          </p:cNvSpPr>
          <p:nvPr/>
        </p:nvSpPr>
        <p:spPr bwMode="auto">
          <a:xfrm flipH="1">
            <a:off x="3275013" y="1700213"/>
            <a:ext cx="1296987" cy="576262"/>
          </a:xfrm>
          <a:prstGeom prst="line">
            <a:avLst/>
          </a:prstGeom>
          <a:noFill/>
          <a:ln w="25400">
            <a:solidFill>
              <a:srgbClr val="FF0000"/>
            </a:solidFill>
            <a:round/>
            <a:headEnd/>
            <a:tailEnd/>
          </a:ln>
        </p:spPr>
        <p:txBody>
          <a:bodyPr/>
          <a:lstStyle/>
          <a:p>
            <a:endParaRPr lang="es-ES"/>
          </a:p>
        </p:txBody>
      </p:sp>
      <p:sp>
        <p:nvSpPr>
          <p:cNvPr id="117787" name="Line 41"/>
          <p:cNvSpPr>
            <a:spLocks noChangeShapeType="1"/>
          </p:cNvSpPr>
          <p:nvPr/>
        </p:nvSpPr>
        <p:spPr bwMode="auto">
          <a:xfrm>
            <a:off x="3275013" y="2276475"/>
            <a:ext cx="1296987" cy="576263"/>
          </a:xfrm>
          <a:prstGeom prst="line">
            <a:avLst/>
          </a:prstGeom>
          <a:noFill/>
          <a:ln w="25400">
            <a:solidFill>
              <a:srgbClr val="FF0000"/>
            </a:solidFill>
            <a:round/>
            <a:headEnd/>
            <a:tailEnd/>
          </a:ln>
        </p:spPr>
        <p:txBody>
          <a:bodyPr/>
          <a:lstStyle/>
          <a:p>
            <a:endParaRPr lang="es-ES"/>
          </a:p>
        </p:txBody>
      </p:sp>
      <p:sp>
        <p:nvSpPr>
          <p:cNvPr id="117788" name="Line 42"/>
          <p:cNvSpPr>
            <a:spLocks noChangeShapeType="1"/>
          </p:cNvSpPr>
          <p:nvPr/>
        </p:nvSpPr>
        <p:spPr bwMode="auto">
          <a:xfrm>
            <a:off x="4572000" y="1700213"/>
            <a:ext cx="1366838" cy="576262"/>
          </a:xfrm>
          <a:prstGeom prst="line">
            <a:avLst/>
          </a:prstGeom>
          <a:noFill/>
          <a:ln w="25400">
            <a:solidFill>
              <a:srgbClr val="FF0000"/>
            </a:solidFill>
            <a:round/>
            <a:headEnd/>
            <a:tailEnd/>
          </a:ln>
        </p:spPr>
        <p:txBody>
          <a:bodyPr/>
          <a:lstStyle/>
          <a:p>
            <a:endParaRPr lang="es-ES"/>
          </a:p>
        </p:txBody>
      </p:sp>
      <p:sp>
        <p:nvSpPr>
          <p:cNvPr id="117789" name="Line 43"/>
          <p:cNvSpPr>
            <a:spLocks noChangeShapeType="1"/>
          </p:cNvSpPr>
          <p:nvPr/>
        </p:nvSpPr>
        <p:spPr bwMode="auto">
          <a:xfrm flipV="1">
            <a:off x="4572000" y="2276475"/>
            <a:ext cx="1366838" cy="576263"/>
          </a:xfrm>
          <a:prstGeom prst="line">
            <a:avLst/>
          </a:prstGeom>
          <a:noFill/>
          <a:ln w="25400">
            <a:solidFill>
              <a:srgbClr val="FF0000"/>
            </a:solidFill>
            <a:round/>
            <a:headEnd/>
            <a:tailEnd/>
          </a:ln>
        </p:spPr>
        <p:txBody>
          <a:bodyPr/>
          <a:lstStyle/>
          <a:p>
            <a:endParaRPr lang="es-ES"/>
          </a:p>
        </p:txBody>
      </p:sp>
      <p:sp>
        <p:nvSpPr>
          <p:cNvPr id="117790" name="Line 44"/>
          <p:cNvSpPr>
            <a:spLocks noChangeShapeType="1"/>
          </p:cNvSpPr>
          <p:nvPr/>
        </p:nvSpPr>
        <p:spPr bwMode="auto">
          <a:xfrm>
            <a:off x="5938838" y="2276475"/>
            <a:ext cx="1152525" cy="0"/>
          </a:xfrm>
          <a:prstGeom prst="line">
            <a:avLst/>
          </a:prstGeom>
          <a:noFill/>
          <a:ln w="25400">
            <a:solidFill>
              <a:srgbClr val="FF0000"/>
            </a:solidFill>
            <a:round/>
            <a:headEnd/>
            <a:tailEnd/>
          </a:ln>
        </p:spPr>
        <p:txBody>
          <a:bodyPr/>
          <a:lstStyle/>
          <a:p>
            <a:endParaRPr lang="es-ES"/>
          </a:p>
        </p:txBody>
      </p:sp>
      <p:sp>
        <p:nvSpPr>
          <p:cNvPr id="117791" name="Line 45"/>
          <p:cNvSpPr>
            <a:spLocks noChangeShapeType="1"/>
          </p:cNvSpPr>
          <p:nvPr/>
        </p:nvSpPr>
        <p:spPr bwMode="auto">
          <a:xfrm flipH="1">
            <a:off x="7091363" y="1916113"/>
            <a:ext cx="1223962" cy="360362"/>
          </a:xfrm>
          <a:prstGeom prst="line">
            <a:avLst/>
          </a:prstGeom>
          <a:noFill/>
          <a:ln w="25400">
            <a:solidFill>
              <a:schemeClr val="tx1"/>
            </a:solidFill>
            <a:round/>
            <a:headEnd/>
            <a:tailEnd/>
          </a:ln>
        </p:spPr>
        <p:txBody>
          <a:bodyPr/>
          <a:lstStyle/>
          <a:p>
            <a:endParaRPr lang="es-ES"/>
          </a:p>
        </p:txBody>
      </p:sp>
      <p:sp>
        <p:nvSpPr>
          <p:cNvPr id="117792" name="Line 46"/>
          <p:cNvSpPr>
            <a:spLocks noChangeShapeType="1"/>
          </p:cNvSpPr>
          <p:nvPr/>
        </p:nvSpPr>
        <p:spPr bwMode="auto">
          <a:xfrm>
            <a:off x="7091363" y="2276475"/>
            <a:ext cx="1152525" cy="431800"/>
          </a:xfrm>
          <a:prstGeom prst="line">
            <a:avLst/>
          </a:prstGeom>
          <a:noFill/>
          <a:ln w="25400">
            <a:solidFill>
              <a:schemeClr val="tx1"/>
            </a:solidFill>
            <a:round/>
            <a:headEnd/>
            <a:tailEnd/>
          </a:ln>
        </p:spPr>
        <p:txBody>
          <a:bodyPr/>
          <a:lstStyle/>
          <a:p>
            <a:endParaRPr lang="es-ES"/>
          </a:p>
        </p:txBody>
      </p:sp>
      <p:pic>
        <p:nvPicPr>
          <p:cNvPr id="117793" name="Picture 7" descr="PBXSmall"/>
          <p:cNvPicPr>
            <a:picLocks noChangeAspect="1" noChangeArrowheads="1"/>
          </p:cNvPicPr>
          <p:nvPr/>
        </p:nvPicPr>
        <p:blipFill>
          <a:blip r:embed="rId6" cstate="print"/>
          <a:srcRect/>
          <a:stretch>
            <a:fillRect/>
          </a:stretch>
        </p:blipFill>
        <p:spPr bwMode="auto">
          <a:xfrm>
            <a:off x="1692275" y="1989138"/>
            <a:ext cx="719138" cy="625475"/>
          </a:xfrm>
          <a:prstGeom prst="rect">
            <a:avLst/>
          </a:prstGeom>
          <a:noFill/>
          <a:ln w="9525">
            <a:noFill/>
            <a:miter lim="800000"/>
            <a:headEnd/>
            <a:tailEnd/>
          </a:ln>
        </p:spPr>
      </p:pic>
      <p:pic>
        <p:nvPicPr>
          <p:cNvPr id="117794" name="Picture 8"/>
          <p:cNvPicPr>
            <a:picLocks noChangeArrowheads="1"/>
          </p:cNvPicPr>
          <p:nvPr/>
        </p:nvPicPr>
        <p:blipFill>
          <a:blip r:embed="rId7" cstate="print"/>
          <a:srcRect/>
          <a:stretch>
            <a:fillRect/>
          </a:stretch>
        </p:blipFill>
        <p:spPr bwMode="auto">
          <a:xfrm>
            <a:off x="479425" y="1754188"/>
            <a:ext cx="708025" cy="450850"/>
          </a:xfrm>
          <a:prstGeom prst="rect">
            <a:avLst/>
          </a:prstGeom>
          <a:noFill/>
          <a:ln w="9525">
            <a:noFill/>
            <a:miter lim="800000"/>
            <a:headEnd/>
            <a:tailEnd/>
          </a:ln>
        </p:spPr>
      </p:pic>
      <p:pic>
        <p:nvPicPr>
          <p:cNvPr id="117795" name="Picture 28"/>
          <p:cNvPicPr>
            <a:picLocks noChangeArrowheads="1"/>
          </p:cNvPicPr>
          <p:nvPr/>
        </p:nvPicPr>
        <p:blipFill>
          <a:blip r:embed="rId8" cstate="print"/>
          <a:srcRect/>
          <a:stretch>
            <a:fillRect/>
          </a:stretch>
        </p:blipFill>
        <p:spPr bwMode="auto">
          <a:xfrm>
            <a:off x="2873375" y="1985963"/>
            <a:ext cx="835025" cy="650875"/>
          </a:xfrm>
          <a:prstGeom prst="rect">
            <a:avLst/>
          </a:prstGeom>
          <a:noFill/>
          <a:ln w="9525">
            <a:noFill/>
            <a:miter lim="800000"/>
            <a:headEnd/>
            <a:tailEnd/>
          </a:ln>
        </p:spPr>
      </p:pic>
      <p:pic>
        <p:nvPicPr>
          <p:cNvPr id="117796" name="Picture 30"/>
          <p:cNvPicPr>
            <a:picLocks noChangeArrowheads="1"/>
          </p:cNvPicPr>
          <p:nvPr/>
        </p:nvPicPr>
        <p:blipFill>
          <a:blip r:embed="rId8" cstate="print"/>
          <a:srcRect/>
          <a:stretch>
            <a:fillRect/>
          </a:stretch>
        </p:blipFill>
        <p:spPr bwMode="auto">
          <a:xfrm>
            <a:off x="4168775" y="2490788"/>
            <a:ext cx="835025" cy="650875"/>
          </a:xfrm>
          <a:prstGeom prst="rect">
            <a:avLst/>
          </a:prstGeom>
          <a:noFill/>
          <a:ln w="9525">
            <a:noFill/>
            <a:miter lim="800000"/>
            <a:headEnd/>
            <a:tailEnd/>
          </a:ln>
        </p:spPr>
      </p:pic>
      <p:pic>
        <p:nvPicPr>
          <p:cNvPr id="117797" name="Picture 31"/>
          <p:cNvPicPr>
            <a:picLocks noChangeArrowheads="1"/>
          </p:cNvPicPr>
          <p:nvPr/>
        </p:nvPicPr>
        <p:blipFill>
          <a:blip r:embed="rId8" cstate="print"/>
          <a:srcRect/>
          <a:stretch>
            <a:fillRect/>
          </a:stretch>
        </p:blipFill>
        <p:spPr bwMode="auto">
          <a:xfrm>
            <a:off x="4097338" y="1338263"/>
            <a:ext cx="835025" cy="650875"/>
          </a:xfrm>
          <a:prstGeom prst="rect">
            <a:avLst/>
          </a:prstGeom>
          <a:noFill/>
          <a:ln w="9525">
            <a:noFill/>
            <a:miter lim="800000"/>
            <a:headEnd/>
            <a:tailEnd/>
          </a:ln>
        </p:spPr>
      </p:pic>
      <p:pic>
        <p:nvPicPr>
          <p:cNvPr id="117798" name="Picture 32"/>
          <p:cNvPicPr>
            <a:picLocks noChangeArrowheads="1"/>
          </p:cNvPicPr>
          <p:nvPr/>
        </p:nvPicPr>
        <p:blipFill>
          <a:blip r:embed="rId8" cstate="print"/>
          <a:srcRect/>
          <a:stretch>
            <a:fillRect/>
          </a:stretch>
        </p:blipFill>
        <p:spPr bwMode="auto">
          <a:xfrm>
            <a:off x="5392738" y="1916113"/>
            <a:ext cx="835025" cy="650875"/>
          </a:xfrm>
          <a:prstGeom prst="rect">
            <a:avLst/>
          </a:prstGeom>
          <a:noFill/>
          <a:ln w="9525">
            <a:noFill/>
            <a:miter lim="800000"/>
            <a:headEnd/>
            <a:tailEnd/>
          </a:ln>
        </p:spPr>
      </p:pic>
      <p:pic>
        <p:nvPicPr>
          <p:cNvPr id="117799" name="Picture 33" descr="PBXSmall"/>
          <p:cNvPicPr>
            <a:picLocks noChangeAspect="1" noChangeArrowheads="1"/>
          </p:cNvPicPr>
          <p:nvPr/>
        </p:nvPicPr>
        <p:blipFill>
          <a:blip r:embed="rId6" cstate="print"/>
          <a:srcRect/>
          <a:stretch>
            <a:fillRect/>
          </a:stretch>
        </p:blipFill>
        <p:spPr bwMode="auto">
          <a:xfrm>
            <a:off x="6732588" y="1939925"/>
            <a:ext cx="719137" cy="625475"/>
          </a:xfrm>
          <a:prstGeom prst="rect">
            <a:avLst/>
          </a:prstGeom>
          <a:noFill/>
          <a:ln w="9525">
            <a:noFill/>
            <a:miter lim="800000"/>
            <a:headEnd/>
            <a:tailEnd/>
          </a:ln>
        </p:spPr>
      </p:pic>
      <p:pic>
        <p:nvPicPr>
          <p:cNvPr id="117800" name="Picture 34"/>
          <p:cNvPicPr>
            <a:picLocks noChangeArrowheads="1"/>
          </p:cNvPicPr>
          <p:nvPr/>
        </p:nvPicPr>
        <p:blipFill>
          <a:blip r:embed="rId7" cstate="print"/>
          <a:srcRect/>
          <a:stretch>
            <a:fillRect/>
          </a:stretch>
        </p:blipFill>
        <p:spPr bwMode="auto">
          <a:xfrm>
            <a:off x="407988" y="2546350"/>
            <a:ext cx="708025" cy="450850"/>
          </a:xfrm>
          <a:prstGeom prst="rect">
            <a:avLst/>
          </a:prstGeom>
          <a:noFill/>
          <a:ln w="9525">
            <a:noFill/>
            <a:miter lim="800000"/>
            <a:headEnd/>
            <a:tailEnd/>
          </a:ln>
        </p:spPr>
      </p:pic>
      <p:pic>
        <p:nvPicPr>
          <p:cNvPr id="117801" name="Picture 35"/>
          <p:cNvPicPr>
            <a:picLocks noChangeArrowheads="1"/>
          </p:cNvPicPr>
          <p:nvPr/>
        </p:nvPicPr>
        <p:blipFill>
          <a:blip r:embed="rId7" cstate="print"/>
          <a:srcRect/>
          <a:stretch>
            <a:fillRect/>
          </a:stretch>
        </p:blipFill>
        <p:spPr bwMode="auto">
          <a:xfrm>
            <a:off x="7824788" y="1609725"/>
            <a:ext cx="708025" cy="450850"/>
          </a:xfrm>
          <a:prstGeom prst="rect">
            <a:avLst/>
          </a:prstGeom>
          <a:noFill/>
          <a:ln w="9525">
            <a:noFill/>
            <a:miter lim="800000"/>
            <a:headEnd/>
            <a:tailEnd/>
          </a:ln>
        </p:spPr>
      </p:pic>
      <p:pic>
        <p:nvPicPr>
          <p:cNvPr id="117802" name="Picture 36"/>
          <p:cNvPicPr>
            <a:picLocks noChangeArrowheads="1"/>
          </p:cNvPicPr>
          <p:nvPr/>
        </p:nvPicPr>
        <p:blipFill>
          <a:blip r:embed="rId7" cstate="print"/>
          <a:srcRect/>
          <a:stretch>
            <a:fillRect/>
          </a:stretch>
        </p:blipFill>
        <p:spPr bwMode="auto">
          <a:xfrm>
            <a:off x="7680325" y="2493963"/>
            <a:ext cx="708025" cy="450850"/>
          </a:xfrm>
          <a:prstGeom prst="rect">
            <a:avLst/>
          </a:prstGeom>
          <a:noFill/>
          <a:ln w="9525">
            <a:noFill/>
            <a:miter lim="800000"/>
            <a:headEnd/>
            <a:tailEnd/>
          </a:ln>
        </p:spPr>
      </p:pic>
      <p:sp>
        <p:nvSpPr>
          <p:cNvPr id="117803" name="Rectangle 47"/>
          <p:cNvSpPr>
            <a:spLocks noChangeArrowheads="1"/>
          </p:cNvSpPr>
          <p:nvPr/>
        </p:nvSpPr>
        <p:spPr bwMode="auto">
          <a:xfrm>
            <a:off x="755650" y="260350"/>
            <a:ext cx="7885113" cy="914400"/>
          </a:xfrm>
          <a:prstGeom prst="rect">
            <a:avLst/>
          </a:prstGeom>
          <a:noFill/>
          <a:ln w="9525">
            <a:noFill/>
            <a:miter lim="800000"/>
            <a:headEnd/>
            <a:tailEnd/>
          </a:ln>
        </p:spPr>
        <p:txBody>
          <a:bodyPr anchor="ctr"/>
          <a:lstStyle/>
          <a:p>
            <a:pPr algn="ctr" eaLnBrk="0" hangingPunct="0"/>
            <a:r>
              <a:rPr lang="es-ES" sz="4000" i="0">
                <a:solidFill>
                  <a:schemeClr val="tx2"/>
                </a:solidFill>
                <a:latin typeface="Times New Roman" pitchFamily="18" charset="0"/>
              </a:rPr>
              <a:t>CONS vs CLNS</a:t>
            </a:r>
          </a:p>
        </p:txBody>
      </p:sp>
      <p:sp>
        <p:nvSpPr>
          <p:cNvPr id="117804" name="Text Box 48"/>
          <p:cNvSpPr txBox="1">
            <a:spLocks noChangeArrowheads="1"/>
          </p:cNvSpPr>
          <p:nvPr/>
        </p:nvSpPr>
        <p:spPr bwMode="auto">
          <a:xfrm>
            <a:off x="3735388" y="2133600"/>
            <a:ext cx="1628775" cy="336550"/>
          </a:xfrm>
          <a:prstGeom prst="rect">
            <a:avLst/>
          </a:prstGeom>
          <a:noFill/>
          <a:ln w="9525">
            <a:noFill/>
            <a:miter lim="800000"/>
            <a:headEnd/>
            <a:tailEnd/>
          </a:ln>
        </p:spPr>
        <p:txBody>
          <a:bodyPr wrap="none">
            <a:spAutoFit/>
          </a:bodyPr>
          <a:lstStyle/>
          <a:p>
            <a:pPr eaLnBrk="0" hangingPunct="0"/>
            <a:r>
              <a:rPr lang="es-ES" sz="1600" b="1" i="0"/>
              <a:t>Red Telefónica</a:t>
            </a:r>
          </a:p>
        </p:txBody>
      </p:sp>
      <p:sp>
        <p:nvSpPr>
          <p:cNvPr id="117805" name="Text Box 49"/>
          <p:cNvSpPr txBox="1">
            <a:spLocks noChangeArrowheads="1"/>
          </p:cNvSpPr>
          <p:nvPr/>
        </p:nvSpPr>
        <p:spPr bwMode="auto">
          <a:xfrm>
            <a:off x="4116388" y="4748213"/>
            <a:ext cx="815975" cy="336550"/>
          </a:xfrm>
          <a:prstGeom prst="rect">
            <a:avLst/>
          </a:prstGeom>
          <a:noFill/>
          <a:ln w="9525">
            <a:noFill/>
            <a:miter lim="800000"/>
            <a:headEnd/>
            <a:tailEnd/>
          </a:ln>
        </p:spPr>
        <p:txBody>
          <a:bodyPr wrap="none">
            <a:spAutoFit/>
          </a:bodyPr>
          <a:lstStyle/>
          <a:p>
            <a:pPr eaLnBrk="0" hangingPunct="0"/>
            <a:r>
              <a:rPr lang="es-ES" sz="1600" b="1" i="0"/>
              <a:t>Red IP</a:t>
            </a:r>
          </a:p>
        </p:txBody>
      </p:sp>
      <p:sp>
        <p:nvSpPr>
          <p:cNvPr id="117806" name="Text Box 50"/>
          <p:cNvSpPr txBox="1">
            <a:spLocks noChangeArrowheads="1"/>
          </p:cNvSpPr>
          <p:nvPr/>
        </p:nvSpPr>
        <p:spPr bwMode="auto">
          <a:xfrm>
            <a:off x="468313" y="1317625"/>
            <a:ext cx="1308100" cy="274638"/>
          </a:xfrm>
          <a:prstGeom prst="rect">
            <a:avLst/>
          </a:prstGeom>
          <a:noFill/>
          <a:ln w="9525">
            <a:noFill/>
            <a:miter lim="800000"/>
            <a:headEnd/>
            <a:tailEnd/>
          </a:ln>
        </p:spPr>
        <p:txBody>
          <a:bodyPr wrap="none">
            <a:spAutoFit/>
          </a:bodyPr>
          <a:lstStyle/>
          <a:p>
            <a:pPr eaLnBrk="0" hangingPunct="0"/>
            <a:r>
              <a:rPr lang="es-ES" sz="1200" b="1" i="0"/>
              <a:t>Dir. E.164: 1001</a:t>
            </a:r>
          </a:p>
        </p:txBody>
      </p:sp>
      <p:sp>
        <p:nvSpPr>
          <p:cNvPr id="117807" name="Text Box 51"/>
          <p:cNvSpPr txBox="1">
            <a:spLocks noChangeArrowheads="1"/>
          </p:cNvSpPr>
          <p:nvPr/>
        </p:nvSpPr>
        <p:spPr bwMode="auto">
          <a:xfrm>
            <a:off x="7512050" y="1268413"/>
            <a:ext cx="1308100" cy="274637"/>
          </a:xfrm>
          <a:prstGeom prst="rect">
            <a:avLst/>
          </a:prstGeom>
          <a:noFill/>
          <a:ln w="9525">
            <a:noFill/>
            <a:miter lim="800000"/>
            <a:headEnd/>
            <a:tailEnd/>
          </a:ln>
        </p:spPr>
        <p:txBody>
          <a:bodyPr wrap="none">
            <a:spAutoFit/>
          </a:bodyPr>
          <a:lstStyle/>
          <a:p>
            <a:pPr eaLnBrk="0" hangingPunct="0"/>
            <a:r>
              <a:rPr lang="es-ES" sz="1200" b="1" i="0"/>
              <a:t>Dir. E.164: 2001</a:t>
            </a:r>
          </a:p>
        </p:txBody>
      </p:sp>
      <p:sp>
        <p:nvSpPr>
          <p:cNvPr id="117808" name="Text Box 52"/>
          <p:cNvSpPr txBox="1">
            <a:spLocks noChangeArrowheads="1"/>
          </p:cNvSpPr>
          <p:nvPr/>
        </p:nvSpPr>
        <p:spPr bwMode="auto">
          <a:xfrm>
            <a:off x="179388" y="3860800"/>
            <a:ext cx="1604962" cy="457200"/>
          </a:xfrm>
          <a:prstGeom prst="rect">
            <a:avLst/>
          </a:prstGeom>
          <a:noFill/>
          <a:ln w="9525">
            <a:noFill/>
            <a:miter lim="800000"/>
            <a:headEnd/>
            <a:tailEnd/>
          </a:ln>
        </p:spPr>
        <p:txBody>
          <a:bodyPr wrap="none">
            <a:spAutoFit/>
          </a:bodyPr>
          <a:lstStyle/>
          <a:p>
            <a:pPr algn="ctr" eaLnBrk="0" hangingPunct="0"/>
            <a:r>
              <a:rPr lang="es-ES" sz="1200" b="1" i="0"/>
              <a:t>Dir. E.164: 1001</a:t>
            </a:r>
          </a:p>
          <a:p>
            <a:pPr algn="ctr" eaLnBrk="0" hangingPunct="0"/>
            <a:r>
              <a:rPr lang="es-ES" sz="1200" b="1" i="0"/>
              <a:t>Dir. IP: 136.12.15.32</a:t>
            </a:r>
          </a:p>
        </p:txBody>
      </p:sp>
      <p:sp>
        <p:nvSpPr>
          <p:cNvPr id="117809" name="Text Box 53"/>
          <p:cNvSpPr txBox="1">
            <a:spLocks noChangeArrowheads="1"/>
          </p:cNvSpPr>
          <p:nvPr/>
        </p:nvSpPr>
        <p:spPr bwMode="auto">
          <a:xfrm>
            <a:off x="7451725" y="3860800"/>
            <a:ext cx="1520825" cy="457200"/>
          </a:xfrm>
          <a:prstGeom prst="rect">
            <a:avLst/>
          </a:prstGeom>
          <a:noFill/>
          <a:ln w="9525">
            <a:noFill/>
            <a:miter lim="800000"/>
            <a:headEnd/>
            <a:tailEnd/>
          </a:ln>
        </p:spPr>
        <p:txBody>
          <a:bodyPr wrap="none">
            <a:spAutoFit/>
          </a:bodyPr>
          <a:lstStyle/>
          <a:p>
            <a:pPr algn="ctr" eaLnBrk="0" hangingPunct="0"/>
            <a:r>
              <a:rPr lang="es-ES" sz="1200" b="1" i="0"/>
              <a:t>Dir. E.164: 2001</a:t>
            </a:r>
          </a:p>
          <a:p>
            <a:pPr algn="ctr" eaLnBrk="0" hangingPunct="0"/>
            <a:r>
              <a:rPr lang="es-ES" sz="1200" b="1" i="0"/>
              <a:t>Dir. IP: 158.35.23.1</a:t>
            </a:r>
          </a:p>
        </p:txBody>
      </p:sp>
      <p:grpSp>
        <p:nvGrpSpPr>
          <p:cNvPr id="2" name="Group 60"/>
          <p:cNvGrpSpPr>
            <a:grpSpLocks/>
          </p:cNvGrpSpPr>
          <p:nvPr/>
        </p:nvGrpSpPr>
        <p:grpSpPr bwMode="auto">
          <a:xfrm>
            <a:off x="1187450" y="1628775"/>
            <a:ext cx="6840538" cy="647700"/>
            <a:chOff x="748" y="1026"/>
            <a:chExt cx="4309" cy="408"/>
          </a:xfrm>
        </p:grpSpPr>
        <p:sp>
          <p:nvSpPr>
            <p:cNvPr id="117827" name="Line 54"/>
            <p:cNvSpPr>
              <a:spLocks noChangeShapeType="1"/>
            </p:cNvSpPr>
            <p:nvPr/>
          </p:nvSpPr>
          <p:spPr bwMode="auto">
            <a:xfrm>
              <a:off x="748" y="1252"/>
              <a:ext cx="590" cy="182"/>
            </a:xfrm>
            <a:prstGeom prst="line">
              <a:avLst/>
            </a:prstGeom>
            <a:noFill/>
            <a:ln w="19050">
              <a:solidFill>
                <a:schemeClr val="tx1"/>
              </a:solidFill>
              <a:round/>
              <a:headEnd/>
              <a:tailEnd/>
            </a:ln>
          </p:spPr>
          <p:txBody>
            <a:bodyPr/>
            <a:lstStyle/>
            <a:p>
              <a:endParaRPr lang="es-ES"/>
            </a:p>
          </p:txBody>
        </p:sp>
        <p:sp>
          <p:nvSpPr>
            <p:cNvPr id="117828" name="Line 55"/>
            <p:cNvSpPr>
              <a:spLocks noChangeShapeType="1"/>
            </p:cNvSpPr>
            <p:nvPr/>
          </p:nvSpPr>
          <p:spPr bwMode="auto">
            <a:xfrm>
              <a:off x="1338" y="1434"/>
              <a:ext cx="635" cy="0"/>
            </a:xfrm>
            <a:prstGeom prst="line">
              <a:avLst/>
            </a:prstGeom>
            <a:noFill/>
            <a:ln w="19050">
              <a:solidFill>
                <a:schemeClr val="tx1"/>
              </a:solidFill>
              <a:round/>
              <a:headEnd/>
              <a:tailEnd/>
            </a:ln>
          </p:spPr>
          <p:txBody>
            <a:bodyPr/>
            <a:lstStyle/>
            <a:p>
              <a:endParaRPr lang="es-ES"/>
            </a:p>
          </p:txBody>
        </p:sp>
        <p:sp>
          <p:nvSpPr>
            <p:cNvPr id="117829" name="Line 56"/>
            <p:cNvSpPr>
              <a:spLocks noChangeShapeType="1"/>
            </p:cNvSpPr>
            <p:nvPr/>
          </p:nvSpPr>
          <p:spPr bwMode="auto">
            <a:xfrm flipV="1">
              <a:off x="1973" y="1026"/>
              <a:ext cx="907" cy="408"/>
            </a:xfrm>
            <a:prstGeom prst="line">
              <a:avLst/>
            </a:prstGeom>
            <a:noFill/>
            <a:ln w="19050">
              <a:solidFill>
                <a:schemeClr val="tx1"/>
              </a:solidFill>
              <a:round/>
              <a:headEnd/>
              <a:tailEnd/>
            </a:ln>
          </p:spPr>
          <p:txBody>
            <a:bodyPr/>
            <a:lstStyle/>
            <a:p>
              <a:endParaRPr lang="es-ES"/>
            </a:p>
          </p:txBody>
        </p:sp>
        <p:sp>
          <p:nvSpPr>
            <p:cNvPr id="117830" name="Line 57"/>
            <p:cNvSpPr>
              <a:spLocks noChangeShapeType="1"/>
            </p:cNvSpPr>
            <p:nvPr/>
          </p:nvSpPr>
          <p:spPr bwMode="auto">
            <a:xfrm>
              <a:off x="2880" y="1026"/>
              <a:ext cx="862" cy="363"/>
            </a:xfrm>
            <a:prstGeom prst="line">
              <a:avLst/>
            </a:prstGeom>
            <a:noFill/>
            <a:ln w="19050">
              <a:solidFill>
                <a:schemeClr val="tx1"/>
              </a:solidFill>
              <a:round/>
              <a:headEnd/>
              <a:tailEnd/>
            </a:ln>
          </p:spPr>
          <p:txBody>
            <a:bodyPr/>
            <a:lstStyle/>
            <a:p>
              <a:endParaRPr lang="es-ES"/>
            </a:p>
          </p:txBody>
        </p:sp>
        <p:sp>
          <p:nvSpPr>
            <p:cNvPr id="117831" name="Line 58"/>
            <p:cNvSpPr>
              <a:spLocks noChangeShapeType="1"/>
            </p:cNvSpPr>
            <p:nvPr/>
          </p:nvSpPr>
          <p:spPr bwMode="auto">
            <a:xfrm>
              <a:off x="3742" y="1389"/>
              <a:ext cx="726" cy="0"/>
            </a:xfrm>
            <a:prstGeom prst="line">
              <a:avLst/>
            </a:prstGeom>
            <a:noFill/>
            <a:ln w="19050">
              <a:solidFill>
                <a:schemeClr val="tx1"/>
              </a:solidFill>
              <a:round/>
              <a:headEnd/>
              <a:tailEnd/>
            </a:ln>
          </p:spPr>
          <p:txBody>
            <a:bodyPr/>
            <a:lstStyle/>
            <a:p>
              <a:endParaRPr lang="es-ES"/>
            </a:p>
          </p:txBody>
        </p:sp>
        <p:sp>
          <p:nvSpPr>
            <p:cNvPr id="117832" name="Line 59"/>
            <p:cNvSpPr>
              <a:spLocks noChangeShapeType="1"/>
            </p:cNvSpPr>
            <p:nvPr/>
          </p:nvSpPr>
          <p:spPr bwMode="auto">
            <a:xfrm flipV="1">
              <a:off x="4468" y="1207"/>
              <a:ext cx="589" cy="182"/>
            </a:xfrm>
            <a:prstGeom prst="line">
              <a:avLst/>
            </a:prstGeom>
            <a:noFill/>
            <a:ln w="19050">
              <a:solidFill>
                <a:schemeClr val="tx1"/>
              </a:solidFill>
              <a:round/>
              <a:headEnd/>
              <a:tailEnd/>
            </a:ln>
          </p:spPr>
          <p:txBody>
            <a:bodyPr/>
            <a:lstStyle/>
            <a:p>
              <a:endParaRPr lang="es-ES"/>
            </a:p>
          </p:txBody>
        </p:sp>
      </p:grpSp>
      <p:grpSp>
        <p:nvGrpSpPr>
          <p:cNvPr id="3" name="Group 76"/>
          <p:cNvGrpSpPr>
            <a:grpSpLocks/>
          </p:cNvGrpSpPr>
          <p:nvPr/>
        </p:nvGrpSpPr>
        <p:grpSpPr bwMode="auto">
          <a:xfrm>
            <a:off x="1116013" y="4222750"/>
            <a:ext cx="6840537" cy="647700"/>
            <a:chOff x="703" y="2660"/>
            <a:chExt cx="4309" cy="408"/>
          </a:xfrm>
        </p:grpSpPr>
        <p:sp>
          <p:nvSpPr>
            <p:cNvPr id="117821" name="Line 62"/>
            <p:cNvSpPr>
              <a:spLocks noChangeShapeType="1"/>
            </p:cNvSpPr>
            <p:nvPr/>
          </p:nvSpPr>
          <p:spPr bwMode="auto">
            <a:xfrm>
              <a:off x="703" y="2886"/>
              <a:ext cx="590" cy="182"/>
            </a:xfrm>
            <a:prstGeom prst="line">
              <a:avLst/>
            </a:prstGeom>
            <a:noFill/>
            <a:ln w="19050">
              <a:solidFill>
                <a:schemeClr val="tx1"/>
              </a:solidFill>
              <a:round/>
              <a:headEnd/>
              <a:tailEnd/>
            </a:ln>
          </p:spPr>
          <p:txBody>
            <a:bodyPr/>
            <a:lstStyle/>
            <a:p>
              <a:endParaRPr lang="es-ES"/>
            </a:p>
          </p:txBody>
        </p:sp>
        <p:sp>
          <p:nvSpPr>
            <p:cNvPr id="117822" name="Line 63"/>
            <p:cNvSpPr>
              <a:spLocks noChangeShapeType="1"/>
            </p:cNvSpPr>
            <p:nvPr/>
          </p:nvSpPr>
          <p:spPr bwMode="auto">
            <a:xfrm>
              <a:off x="1293" y="3068"/>
              <a:ext cx="635" cy="0"/>
            </a:xfrm>
            <a:prstGeom prst="line">
              <a:avLst/>
            </a:prstGeom>
            <a:noFill/>
            <a:ln w="19050">
              <a:solidFill>
                <a:schemeClr val="tx1"/>
              </a:solidFill>
              <a:round/>
              <a:headEnd/>
              <a:tailEnd/>
            </a:ln>
          </p:spPr>
          <p:txBody>
            <a:bodyPr/>
            <a:lstStyle/>
            <a:p>
              <a:endParaRPr lang="es-ES"/>
            </a:p>
          </p:txBody>
        </p:sp>
        <p:sp>
          <p:nvSpPr>
            <p:cNvPr id="117823" name="Line 64"/>
            <p:cNvSpPr>
              <a:spLocks noChangeShapeType="1"/>
            </p:cNvSpPr>
            <p:nvPr/>
          </p:nvSpPr>
          <p:spPr bwMode="auto">
            <a:xfrm flipV="1">
              <a:off x="1928" y="2660"/>
              <a:ext cx="907" cy="408"/>
            </a:xfrm>
            <a:prstGeom prst="line">
              <a:avLst/>
            </a:prstGeom>
            <a:noFill/>
            <a:ln w="19050">
              <a:solidFill>
                <a:schemeClr val="tx1"/>
              </a:solidFill>
              <a:prstDash val="sysDot"/>
              <a:round/>
              <a:headEnd/>
              <a:tailEnd/>
            </a:ln>
          </p:spPr>
          <p:txBody>
            <a:bodyPr/>
            <a:lstStyle/>
            <a:p>
              <a:endParaRPr lang="es-ES"/>
            </a:p>
          </p:txBody>
        </p:sp>
        <p:sp>
          <p:nvSpPr>
            <p:cNvPr id="117824" name="Line 65"/>
            <p:cNvSpPr>
              <a:spLocks noChangeShapeType="1"/>
            </p:cNvSpPr>
            <p:nvPr/>
          </p:nvSpPr>
          <p:spPr bwMode="auto">
            <a:xfrm>
              <a:off x="2835" y="2660"/>
              <a:ext cx="862" cy="363"/>
            </a:xfrm>
            <a:prstGeom prst="line">
              <a:avLst/>
            </a:prstGeom>
            <a:noFill/>
            <a:ln w="19050">
              <a:solidFill>
                <a:schemeClr val="tx1"/>
              </a:solidFill>
              <a:prstDash val="sysDot"/>
              <a:round/>
              <a:headEnd/>
              <a:tailEnd/>
            </a:ln>
          </p:spPr>
          <p:txBody>
            <a:bodyPr/>
            <a:lstStyle/>
            <a:p>
              <a:endParaRPr lang="es-ES"/>
            </a:p>
          </p:txBody>
        </p:sp>
        <p:sp>
          <p:nvSpPr>
            <p:cNvPr id="117825" name="Line 66"/>
            <p:cNvSpPr>
              <a:spLocks noChangeShapeType="1"/>
            </p:cNvSpPr>
            <p:nvPr/>
          </p:nvSpPr>
          <p:spPr bwMode="auto">
            <a:xfrm>
              <a:off x="3697" y="3023"/>
              <a:ext cx="726" cy="0"/>
            </a:xfrm>
            <a:prstGeom prst="line">
              <a:avLst/>
            </a:prstGeom>
            <a:noFill/>
            <a:ln w="19050">
              <a:solidFill>
                <a:schemeClr val="tx1"/>
              </a:solidFill>
              <a:round/>
              <a:headEnd/>
              <a:tailEnd/>
            </a:ln>
          </p:spPr>
          <p:txBody>
            <a:bodyPr/>
            <a:lstStyle/>
            <a:p>
              <a:endParaRPr lang="es-ES"/>
            </a:p>
          </p:txBody>
        </p:sp>
        <p:sp>
          <p:nvSpPr>
            <p:cNvPr id="117826" name="Line 67"/>
            <p:cNvSpPr>
              <a:spLocks noChangeShapeType="1"/>
            </p:cNvSpPr>
            <p:nvPr/>
          </p:nvSpPr>
          <p:spPr bwMode="auto">
            <a:xfrm flipV="1">
              <a:off x="4423" y="2841"/>
              <a:ext cx="589" cy="182"/>
            </a:xfrm>
            <a:prstGeom prst="line">
              <a:avLst/>
            </a:prstGeom>
            <a:noFill/>
            <a:ln w="19050">
              <a:solidFill>
                <a:schemeClr val="tx1"/>
              </a:solidFill>
              <a:round/>
              <a:headEnd/>
              <a:tailEnd/>
            </a:ln>
          </p:spPr>
          <p:txBody>
            <a:bodyPr/>
            <a:lstStyle/>
            <a:p>
              <a:endParaRPr lang="es-ES"/>
            </a:p>
          </p:txBody>
        </p:sp>
      </p:grpSp>
      <p:grpSp>
        <p:nvGrpSpPr>
          <p:cNvPr id="4" name="Group 77"/>
          <p:cNvGrpSpPr>
            <a:grpSpLocks/>
          </p:cNvGrpSpPr>
          <p:nvPr/>
        </p:nvGrpSpPr>
        <p:grpSpPr bwMode="auto">
          <a:xfrm>
            <a:off x="3059113" y="4797425"/>
            <a:ext cx="2808287" cy="792163"/>
            <a:chOff x="1927" y="3022"/>
            <a:chExt cx="1769" cy="499"/>
          </a:xfrm>
        </p:grpSpPr>
        <p:sp>
          <p:nvSpPr>
            <p:cNvPr id="117819" name="Line 68"/>
            <p:cNvSpPr>
              <a:spLocks noChangeShapeType="1"/>
            </p:cNvSpPr>
            <p:nvPr/>
          </p:nvSpPr>
          <p:spPr bwMode="auto">
            <a:xfrm>
              <a:off x="1927" y="3068"/>
              <a:ext cx="998" cy="453"/>
            </a:xfrm>
            <a:prstGeom prst="line">
              <a:avLst/>
            </a:prstGeom>
            <a:noFill/>
            <a:ln w="19050">
              <a:solidFill>
                <a:srgbClr val="FF0000"/>
              </a:solidFill>
              <a:prstDash val="sysDot"/>
              <a:round/>
              <a:headEnd/>
              <a:tailEnd/>
            </a:ln>
          </p:spPr>
          <p:txBody>
            <a:bodyPr/>
            <a:lstStyle/>
            <a:p>
              <a:endParaRPr lang="es-ES"/>
            </a:p>
          </p:txBody>
        </p:sp>
        <p:sp>
          <p:nvSpPr>
            <p:cNvPr id="117820" name="Line 69"/>
            <p:cNvSpPr>
              <a:spLocks noChangeShapeType="1"/>
            </p:cNvSpPr>
            <p:nvPr/>
          </p:nvSpPr>
          <p:spPr bwMode="auto">
            <a:xfrm flipV="1">
              <a:off x="2925" y="3022"/>
              <a:ext cx="771" cy="499"/>
            </a:xfrm>
            <a:prstGeom prst="line">
              <a:avLst/>
            </a:prstGeom>
            <a:noFill/>
            <a:ln w="19050">
              <a:solidFill>
                <a:srgbClr val="FF0000"/>
              </a:solidFill>
              <a:prstDash val="sysDot"/>
              <a:round/>
              <a:headEnd/>
              <a:tailEnd/>
            </a:ln>
          </p:spPr>
          <p:txBody>
            <a:bodyPr/>
            <a:lstStyle/>
            <a:p>
              <a:endParaRPr lang="es-ES"/>
            </a:p>
          </p:txBody>
        </p:sp>
      </p:grpSp>
      <p:sp>
        <p:nvSpPr>
          <p:cNvPr id="625735" name="Text Box 71"/>
          <p:cNvSpPr txBox="1">
            <a:spLocks noChangeArrowheads="1"/>
          </p:cNvSpPr>
          <p:nvPr/>
        </p:nvSpPr>
        <p:spPr bwMode="auto">
          <a:xfrm>
            <a:off x="1585913" y="3165475"/>
            <a:ext cx="6021387" cy="304800"/>
          </a:xfrm>
          <a:prstGeom prst="rect">
            <a:avLst/>
          </a:prstGeom>
          <a:noFill/>
          <a:ln w="9525">
            <a:noFill/>
            <a:miter lim="800000"/>
            <a:headEnd/>
            <a:tailEnd/>
          </a:ln>
        </p:spPr>
        <p:txBody>
          <a:bodyPr wrap="none">
            <a:spAutoFit/>
          </a:bodyPr>
          <a:lstStyle/>
          <a:p>
            <a:pPr algn="ctr" eaLnBrk="0" hangingPunct="0"/>
            <a:r>
              <a:rPr lang="es-ES" sz="1400" b="1" i="0"/>
              <a:t>En caso de fallo la red telefónica no se recupera de forma automática</a:t>
            </a:r>
          </a:p>
        </p:txBody>
      </p:sp>
      <p:sp>
        <p:nvSpPr>
          <p:cNvPr id="625736" name="Line 72"/>
          <p:cNvSpPr>
            <a:spLocks noChangeShapeType="1"/>
          </p:cNvSpPr>
          <p:nvPr/>
        </p:nvSpPr>
        <p:spPr bwMode="auto">
          <a:xfrm flipH="1">
            <a:off x="4932363" y="1557338"/>
            <a:ext cx="431800" cy="576262"/>
          </a:xfrm>
          <a:prstGeom prst="line">
            <a:avLst/>
          </a:prstGeom>
          <a:noFill/>
          <a:ln w="25400">
            <a:solidFill>
              <a:srgbClr val="FF0000"/>
            </a:solidFill>
            <a:round/>
            <a:headEnd/>
            <a:tailEnd/>
          </a:ln>
        </p:spPr>
        <p:txBody>
          <a:bodyPr/>
          <a:lstStyle/>
          <a:p>
            <a:endParaRPr lang="es-ES"/>
          </a:p>
        </p:txBody>
      </p:sp>
      <p:sp>
        <p:nvSpPr>
          <p:cNvPr id="625737" name="Line 73"/>
          <p:cNvSpPr>
            <a:spLocks noChangeShapeType="1"/>
          </p:cNvSpPr>
          <p:nvPr/>
        </p:nvSpPr>
        <p:spPr bwMode="auto">
          <a:xfrm>
            <a:off x="5076825" y="1557338"/>
            <a:ext cx="73025" cy="647700"/>
          </a:xfrm>
          <a:prstGeom prst="line">
            <a:avLst/>
          </a:prstGeom>
          <a:noFill/>
          <a:ln w="25400">
            <a:solidFill>
              <a:srgbClr val="FF0000"/>
            </a:solidFill>
            <a:round/>
            <a:headEnd/>
            <a:tailEnd/>
          </a:ln>
        </p:spPr>
        <p:txBody>
          <a:bodyPr/>
          <a:lstStyle/>
          <a:p>
            <a:endParaRPr lang="es-ES"/>
          </a:p>
        </p:txBody>
      </p:sp>
      <p:sp>
        <p:nvSpPr>
          <p:cNvPr id="625738" name="Line 74"/>
          <p:cNvSpPr>
            <a:spLocks noChangeShapeType="1"/>
          </p:cNvSpPr>
          <p:nvPr/>
        </p:nvSpPr>
        <p:spPr bwMode="auto">
          <a:xfrm flipH="1">
            <a:off x="5003800" y="4221163"/>
            <a:ext cx="431800" cy="576262"/>
          </a:xfrm>
          <a:prstGeom prst="line">
            <a:avLst/>
          </a:prstGeom>
          <a:noFill/>
          <a:ln w="25400">
            <a:solidFill>
              <a:srgbClr val="FF0000"/>
            </a:solidFill>
            <a:round/>
            <a:headEnd/>
            <a:tailEnd/>
          </a:ln>
        </p:spPr>
        <p:txBody>
          <a:bodyPr/>
          <a:lstStyle/>
          <a:p>
            <a:endParaRPr lang="es-ES"/>
          </a:p>
        </p:txBody>
      </p:sp>
      <p:sp>
        <p:nvSpPr>
          <p:cNvPr id="625739" name="Line 75"/>
          <p:cNvSpPr>
            <a:spLocks noChangeShapeType="1"/>
          </p:cNvSpPr>
          <p:nvPr/>
        </p:nvSpPr>
        <p:spPr bwMode="auto">
          <a:xfrm>
            <a:off x="5148263" y="4221163"/>
            <a:ext cx="73025" cy="647700"/>
          </a:xfrm>
          <a:prstGeom prst="line">
            <a:avLst/>
          </a:prstGeom>
          <a:noFill/>
          <a:ln w="25400">
            <a:solidFill>
              <a:srgbClr val="FF0000"/>
            </a:solidFill>
            <a:round/>
            <a:headEnd/>
            <a:tailEnd/>
          </a:ln>
        </p:spPr>
        <p:txBody>
          <a:bodyPr/>
          <a:lstStyle/>
          <a:p>
            <a:endParaRPr lang="es-ES"/>
          </a:p>
        </p:txBody>
      </p:sp>
      <p:sp>
        <p:nvSpPr>
          <p:cNvPr id="625742" name="Text Box 78"/>
          <p:cNvSpPr txBox="1">
            <a:spLocks noChangeArrowheads="1"/>
          </p:cNvSpPr>
          <p:nvPr/>
        </p:nvSpPr>
        <p:spPr bwMode="auto">
          <a:xfrm>
            <a:off x="1520825" y="5861050"/>
            <a:ext cx="6138863" cy="304800"/>
          </a:xfrm>
          <a:prstGeom prst="rect">
            <a:avLst/>
          </a:prstGeom>
          <a:noFill/>
          <a:ln w="9525">
            <a:noFill/>
            <a:miter lim="800000"/>
            <a:headEnd/>
            <a:tailEnd/>
          </a:ln>
        </p:spPr>
        <p:txBody>
          <a:bodyPr wrap="none">
            <a:spAutoFit/>
          </a:bodyPr>
          <a:lstStyle/>
          <a:p>
            <a:pPr algn="ctr" eaLnBrk="0" hangingPunct="0"/>
            <a:r>
              <a:rPr lang="es-ES" sz="1400" b="1" i="0"/>
              <a:t>En caso de fallo la red IP reenvía los paquetes por una ruta alternativa.</a:t>
            </a:r>
          </a:p>
        </p:txBody>
      </p:sp>
    </p:spTree>
    <p:extLst>
      <p:ext uri="{BB962C8B-B14F-4D97-AF65-F5344CB8AC3E}">
        <p14:creationId xmlns:p14="http://schemas.microsoft.com/office/powerpoint/2010/main" val="782995312"/>
      </p:ext>
    </p:extLst>
  </p:cSld>
  <p:clrMapOvr>
    <a:masterClrMapping/>
  </p:clrMapOvr>
  <p:transition>
    <p:cover dir="l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10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625737"/>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625736"/>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625735"/>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left)">
                                      <p:cBhvr>
                                        <p:cTn id="22" dur="1000"/>
                                        <p:tgtEl>
                                          <p:spTgt spid="3"/>
                                        </p:tgtEl>
                                      </p:cBhvr>
                                    </p:animEffec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625738"/>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625739"/>
                                        </p:tgtEl>
                                        <p:attrNameLst>
                                          <p:attrName>style.visibility</p:attrName>
                                        </p:attrNameLst>
                                      </p:cBhvr>
                                      <p:to>
                                        <p:strVal val="visible"/>
                                      </p:to>
                                    </p:set>
                                  </p:childTnLst>
                                </p:cTn>
                              </p:par>
                            </p:childTnLst>
                          </p:cTn>
                        </p:par>
                        <p:par>
                          <p:cTn id="29" fill="hold">
                            <p:stCondLst>
                              <p:cond delay="0"/>
                            </p:stCondLst>
                            <p:childTnLst>
                              <p:par>
                                <p:cTn id="30" presetID="22" presetClass="entr" presetSubtype="8" fill="hold" nodeType="afterEffect">
                                  <p:stCondLst>
                                    <p:cond delay="500"/>
                                  </p:stCondLst>
                                  <p:childTnLst>
                                    <p:set>
                                      <p:cBhvr>
                                        <p:cTn id="31" dur="1" fill="hold">
                                          <p:stCondLst>
                                            <p:cond delay="0"/>
                                          </p:stCondLst>
                                        </p:cTn>
                                        <p:tgtEl>
                                          <p:spTgt spid="4"/>
                                        </p:tgtEl>
                                        <p:attrNameLst>
                                          <p:attrName>style.visibility</p:attrName>
                                        </p:attrNameLst>
                                      </p:cBhvr>
                                      <p:to>
                                        <p:strVal val="visible"/>
                                      </p:to>
                                    </p:set>
                                    <p:animEffect transition="in" filter="wipe(left)">
                                      <p:cBhvr>
                                        <p:cTn id="32" dur="1000"/>
                                        <p:tgtEl>
                                          <p:spTgt spid="4"/>
                                        </p:tgtEl>
                                      </p:cBhvr>
                                    </p:animEffec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625742"/>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1" nodeType="clickEffect">
                                  <p:stCondLst>
                                    <p:cond delay="0"/>
                                  </p:stCondLst>
                                  <p:childTnLst>
                                    <p:set>
                                      <p:cBhvr>
                                        <p:cTn id="40" dur="1" fill="hold">
                                          <p:stCondLst>
                                            <p:cond delay="0"/>
                                          </p:stCondLst>
                                        </p:cTn>
                                        <p:tgtEl>
                                          <p:spTgt spid="6257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5735" grpId="0"/>
      <p:bldP spid="625736" grpId="0" animBg="1"/>
      <p:bldP spid="625737" grpId="0" animBg="1"/>
      <p:bldP spid="625738" grpId="0" animBg="1"/>
      <p:bldP spid="625739" grpId="0" animBg="1"/>
      <p:bldP spid="625742" grpId="0"/>
      <p:bldP spid="625742" grpId="1"/>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4 Marcador de número de diapositiva"/>
          <p:cNvSpPr>
            <a:spLocks noGrp="1"/>
          </p:cNvSpPr>
          <p:nvPr>
            <p:ph type="sldNum" sz="quarter" idx="10"/>
          </p:nvPr>
        </p:nvSpPr>
        <p:spPr/>
        <p:txBody>
          <a:bodyPr/>
          <a:lstStyle/>
          <a:p>
            <a:pPr>
              <a:defRPr/>
            </a:pPr>
            <a:r>
              <a:rPr lang="es-ES"/>
              <a:t>Ampliación Redes 2-</a:t>
            </a:r>
            <a:fld id="{E6112530-1D40-4ADE-99D7-87D284784F8F}" type="slidenum">
              <a:rPr lang="es-ES"/>
              <a:pPr>
                <a:defRPr/>
              </a:pPr>
              <a:t>143</a:t>
            </a:fld>
            <a:endParaRPr lang="es-ES"/>
          </a:p>
        </p:txBody>
      </p:sp>
      <p:sp>
        <p:nvSpPr>
          <p:cNvPr id="118787" name="Line 56"/>
          <p:cNvSpPr>
            <a:spLocks noChangeShapeType="1"/>
          </p:cNvSpPr>
          <p:nvPr/>
        </p:nvSpPr>
        <p:spPr bwMode="auto">
          <a:xfrm>
            <a:off x="2195513" y="1916113"/>
            <a:ext cx="4648200" cy="0"/>
          </a:xfrm>
          <a:prstGeom prst="line">
            <a:avLst/>
          </a:prstGeom>
          <a:noFill/>
          <a:ln w="25400">
            <a:solidFill>
              <a:srgbClr val="FF0000"/>
            </a:solidFill>
            <a:round/>
            <a:headEnd/>
            <a:tailEnd/>
          </a:ln>
        </p:spPr>
        <p:txBody>
          <a:bodyPr/>
          <a:lstStyle/>
          <a:p>
            <a:endParaRPr lang="es-ES"/>
          </a:p>
        </p:txBody>
      </p:sp>
      <p:sp>
        <p:nvSpPr>
          <p:cNvPr id="118788" name="Line 2"/>
          <p:cNvSpPr>
            <a:spLocks noChangeShapeType="1"/>
          </p:cNvSpPr>
          <p:nvPr/>
        </p:nvSpPr>
        <p:spPr bwMode="auto">
          <a:xfrm>
            <a:off x="1752600" y="3886200"/>
            <a:ext cx="2819400" cy="838200"/>
          </a:xfrm>
          <a:prstGeom prst="line">
            <a:avLst/>
          </a:prstGeom>
          <a:noFill/>
          <a:ln w="25400">
            <a:solidFill>
              <a:srgbClr val="FF0000"/>
            </a:solidFill>
            <a:round/>
            <a:headEnd/>
            <a:tailEnd/>
          </a:ln>
        </p:spPr>
        <p:txBody>
          <a:bodyPr/>
          <a:lstStyle/>
          <a:p>
            <a:endParaRPr lang="es-ES"/>
          </a:p>
        </p:txBody>
      </p:sp>
      <p:sp>
        <p:nvSpPr>
          <p:cNvPr id="118789" name="Line 3"/>
          <p:cNvSpPr>
            <a:spLocks noChangeShapeType="1"/>
          </p:cNvSpPr>
          <p:nvPr/>
        </p:nvSpPr>
        <p:spPr bwMode="auto">
          <a:xfrm flipV="1">
            <a:off x="4572000" y="3810000"/>
            <a:ext cx="2667000" cy="914400"/>
          </a:xfrm>
          <a:prstGeom prst="line">
            <a:avLst/>
          </a:prstGeom>
          <a:noFill/>
          <a:ln w="25400">
            <a:solidFill>
              <a:srgbClr val="FF0000"/>
            </a:solidFill>
            <a:round/>
            <a:headEnd/>
            <a:tailEnd/>
          </a:ln>
        </p:spPr>
        <p:txBody>
          <a:bodyPr/>
          <a:lstStyle/>
          <a:p>
            <a:endParaRPr lang="es-ES"/>
          </a:p>
        </p:txBody>
      </p:sp>
      <p:sp>
        <p:nvSpPr>
          <p:cNvPr id="118790" name="Line 4"/>
          <p:cNvSpPr>
            <a:spLocks noChangeShapeType="1"/>
          </p:cNvSpPr>
          <p:nvPr/>
        </p:nvSpPr>
        <p:spPr bwMode="auto">
          <a:xfrm>
            <a:off x="838200" y="2895600"/>
            <a:ext cx="914400" cy="0"/>
          </a:xfrm>
          <a:prstGeom prst="line">
            <a:avLst/>
          </a:prstGeom>
          <a:noFill/>
          <a:ln w="25400">
            <a:solidFill>
              <a:schemeClr val="tx1"/>
            </a:solidFill>
            <a:round/>
            <a:headEnd/>
            <a:tailEnd/>
          </a:ln>
        </p:spPr>
        <p:txBody>
          <a:bodyPr/>
          <a:lstStyle/>
          <a:p>
            <a:endParaRPr lang="es-ES"/>
          </a:p>
        </p:txBody>
      </p:sp>
      <p:sp>
        <p:nvSpPr>
          <p:cNvPr id="118791" name="Line 5"/>
          <p:cNvSpPr>
            <a:spLocks noChangeShapeType="1"/>
          </p:cNvSpPr>
          <p:nvPr/>
        </p:nvSpPr>
        <p:spPr bwMode="auto">
          <a:xfrm>
            <a:off x="7239000" y="2895600"/>
            <a:ext cx="914400" cy="0"/>
          </a:xfrm>
          <a:prstGeom prst="line">
            <a:avLst/>
          </a:prstGeom>
          <a:noFill/>
          <a:ln w="25400">
            <a:solidFill>
              <a:schemeClr val="tx1"/>
            </a:solidFill>
            <a:round/>
            <a:headEnd/>
            <a:tailEnd/>
          </a:ln>
        </p:spPr>
        <p:txBody>
          <a:bodyPr/>
          <a:lstStyle/>
          <a:p>
            <a:endParaRPr lang="es-ES"/>
          </a:p>
        </p:txBody>
      </p:sp>
      <p:sp>
        <p:nvSpPr>
          <p:cNvPr id="118792" name="Line 7"/>
          <p:cNvSpPr>
            <a:spLocks noChangeShapeType="1"/>
          </p:cNvSpPr>
          <p:nvPr/>
        </p:nvSpPr>
        <p:spPr bwMode="auto">
          <a:xfrm>
            <a:off x="7162800" y="1981200"/>
            <a:ext cx="609600" cy="0"/>
          </a:xfrm>
          <a:prstGeom prst="line">
            <a:avLst/>
          </a:prstGeom>
          <a:noFill/>
          <a:ln w="25400">
            <a:solidFill>
              <a:schemeClr val="accent2"/>
            </a:solidFill>
            <a:round/>
            <a:headEnd/>
            <a:tailEnd/>
          </a:ln>
        </p:spPr>
        <p:txBody>
          <a:bodyPr/>
          <a:lstStyle/>
          <a:p>
            <a:endParaRPr lang="es-ES"/>
          </a:p>
        </p:txBody>
      </p:sp>
      <p:sp>
        <p:nvSpPr>
          <p:cNvPr id="118793" name="Line 8"/>
          <p:cNvSpPr>
            <a:spLocks noChangeShapeType="1"/>
          </p:cNvSpPr>
          <p:nvPr/>
        </p:nvSpPr>
        <p:spPr bwMode="auto">
          <a:xfrm flipV="1">
            <a:off x="4572000" y="4800600"/>
            <a:ext cx="0" cy="1143000"/>
          </a:xfrm>
          <a:prstGeom prst="line">
            <a:avLst/>
          </a:prstGeom>
          <a:noFill/>
          <a:ln w="25400">
            <a:solidFill>
              <a:schemeClr val="tx1"/>
            </a:solidFill>
            <a:round/>
            <a:headEnd/>
            <a:tailEnd/>
          </a:ln>
        </p:spPr>
        <p:txBody>
          <a:bodyPr/>
          <a:lstStyle/>
          <a:p>
            <a:endParaRPr lang="es-ES"/>
          </a:p>
        </p:txBody>
      </p:sp>
      <p:sp>
        <p:nvSpPr>
          <p:cNvPr id="118794" name="Line 9"/>
          <p:cNvSpPr>
            <a:spLocks noChangeShapeType="1"/>
          </p:cNvSpPr>
          <p:nvPr/>
        </p:nvSpPr>
        <p:spPr bwMode="auto">
          <a:xfrm>
            <a:off x="2362200" y="3810000"/>
            <a:ext cx="4648200" cy="0"/>
          </a:xfrm>
          <a:prstGeom prst="line">
            <a:avLst/>
          </a:prstGeom>
          <a:noFill/>
          <a:ln w="25400">
            <a:solidFill>
              <a:srgbClr val="FF0000"/>
            </a:solidFill>
            <a:round/>
            <a:headEnd/>
            <a:tailEnd/>
          </a:ln>
        </p:spPr>
        <p:txBody>
          <a:bodyPr/>
          <a:lstStyle/>
          <a:p>
            <a:endParaRPr lang="es-ES"/>
          </a:p>
        </p:txBody>
      </p:sp>
      <p:sp>
        <p:nvSpPr>
          <p:cNvPr id="118795" name="Line 10"/>
          <p:cNvSpPr>
            <a:spLocks noChangeShapeType="1"/>
          </p:cNvSpPr>
          <p:nvPr/>
        </p:nvSpPr>
        <p:spPr bwMode="auto">
          <a:xfrm flipV="1">
            <a:off x="1066800" y="1676400"/>
            <a:ext cx="0" cy="609600"/>
          </a:xfrm>
          <a:prstGeom prst="line">
            <a:avLst/>
          </a:prstGeom>
          <a:noFill/>
          <a:ln w="25400">
            <a:solidFill>
              <a:schemeClr val="accent2"/>
            </a:solidFill>
            <a:round/>
            <a:headEnd/>
            <a:tailEnd/>
          </a:ln>
        </p:spPr>
        <p:txBody>
          <a:bodyPr/>
          <a:lstStyle/>
          <a:p>
            <a:endParaRPr lang="es-ES"/>
          </a:p>
        </p:txBody>
      </p:sp>
      <p:sp>
        <p:nvSpPr>
          <p:cNvPr id="118796" name="Line 11"/>
          <p:cNvSpPr>
            <a:spLocks noChangeShapeType="1"/>
          </p:cNvSpPr>
          <p:nvPr/>
        </p:nvSpPr>
        <p:spPr bwMode="auto">
          <a:xfrm>
            <a:off x="685800" y="2133600"/>
            <a:ext cx="381000" cy="0"/>
          </a:xfrm>
          <a:prstGeom prst="line">
            <a:avLst/>
          </a:prstGeom>
          <a:noFill/>
          <a:ln w="25400">
            <a:solidFill>
              <a:schemeClr val="accent2"/>
            </a:solidFill>
            <a:round/>
            <a:headEnd/>
            <a:tailEnd/>
          </a:ln>
        </p:spPr>
        <p:txBody>
          <a:bodyPr/>
          <a:lstStyle/>
          <a:p>
            <a:endParaRPr lang="es-ES"/>
          </a:p>
        </p:txBody>
      </p:sp>
      <p:sp>
        <p:nvSpPr>
          <p:cNvPr id="118797" name="Line 12"/>
          <p:cNvSpPr>
            <a:spLocks noChangeShapeType="1"/>
          </p:cNvSpPr>
          <p:nvPr/>
        </p:nvSpPr>
        <p:spPr bwMode="auto">
          <a:xfrm>
            <a:off x="1066800" y="1905000"/>
            <a:ext cx="914400" cy="0"/>
          </a:xfrm>
          <a:prstGeom prst="line">
            <a:avLst/>
          </a:prstGeom>
          <a:noFill/>
          <a:ln w="25400">
            <a:solidFill>
              <a:schemeClr val="accent2"/>
            </a:solidFill>
            <a:round/>
            <a:headEnd/>
            <a:tailEnd/>
          </a:ln>
        </p:spPr>
        <p:txBody>
          <a:bodyPr/>
          <a:lstStyle/>
          <a:p>
            <a:endParaRPr lang="es-ES"/>
          </a:p>
        </p:txBody>
      </p:sp>
      <p:sp>
        <p:nvSpPr>
          <p:cNvPr id="118798" name="Rectangle 13"/>
          <p:cNvSpPr>
            <a:spLocks noGrp="1" noChangeArrowheads="1"/>
          </p:cNvSpPr>
          <p:nvPr>
            <p:ph type="title"/>
          </p:nvPr>
        </p:nvSpPr>
        <p:spPr>
          <a:xfrm>
            <a:off x="685800" y="115888"/>
            <a:ext cx="7772400" cy="1143000"/>
          </a:xfrm>
        </p:spPr>
        <p:txBody>
          <a:bodyPr/>
          <a:lstStyle/>
          <a:p>
            <a:r>
              <a:rPr lang="es-ES" sz="4000" smtClean="0"/>
              <a:t>Ejemplo de telefonía IP</a:t>
            </a:r>
          </a:p>
        </p:txBody>
      </p:sp>
      <p:pic>
        <p:nvPicPr>
          <p:cNvPr id="118799" name="Picture 14"/>
          <p:cNvPicPr>
            <a:picLocks noChangeArrowheads="1"/>
          </p:cNvPicPr>
          <p:nvPr/>
        </p:nvPicPr>
        <p:blipFill>
          <a:blip r:embed="rId3" cstate="print"/>
          <a:srcRect/>
          <a:stretch>
            <a:fillRect/>
          </a:stretch>
        </p:blipFill>
        <p:spPr bwMode="auto">
          <a:xfrm>
            <a:off x="609600" y="2655888"/>
            <a:ext cx="533400" cy="468312"/>
          </a:xfrm>
          <a:prstGeom prst="rect">
            <a:avLst/>
          </a:prstGeom>
          <a:noFill/>
          <a:ln w="12700">
            <a:noFill/>
            <a:miter lim="800000"/>
            <a:headEnd/>
            <a:tailEnd/>
          </a:ln>
        </p:spPr>
      </p:pic>
      <p:pic>
        <p:nvPicPr>
          <p:cNvPr id="118800" name="Picture 15"/>
          <p:cNvPicPr>
            <a:picLocks noChangeArrowheads="1"/>
          </p:cNvPicPr>
          <p:nvPr/>
        </p:nvPicPr>
        <p:blipFill>
          <a:blip r:embed="rId3" cstate="print"/>
          <a:srcRect/>
          <a:stretch>
            <a:fillRect/>
          </a:stretch>
        </p:blipFill>
        <p:spPr bwMode="auto">
          <a:xfrm>
            <a:off x="7924800" y="2655888"/>
            <a:ext cx="533400" cy="468312"/>
          </a:xfrm>
          <a:prstGeom prst="rect">
            <a:avLst/>
          </a:prstGeom>
          <a:noFill/>
          <a:ln w="12700">
            <a:noFill/>
            <a:miter lim="800000"/>
            <a:headEnd/>
            <a:tailEnd/>
          </a:ln>
        </p:spPr>
      </p:pic>
      <p:grpSp>
        <p:nvGrpSpPr>
          <p:cNvPr id="118801" name="Group 16"/>
          <p:cNvGrpSpPr>
            <a:grpSpLocks/>
          </p:cNvGrpSpPr>
          <p:nvPr/>
        </p:nvGrpSpPr>
        <p:grpSpPr bwMode="auto">
          <a:xfrm>
            <a:off x="3770313" y="4267200"/>
            <a:ext cx="1487487" cy="950913"/>
            <a:chOff x="2352" y="1872"/>
            <a:chExt cx="937" cy="599"/>
          </a:xfrm>
        </p:grpSpPr>
        <p:pic>
          <p:nvPicPr>
            <p:cNvPr id="118833" name="Picture 17"/>
            <p:cNvPicPr>
              <a:picLocks noChangeArrowheads="1"/>
            </p:cNvPicPr>
            <p:nvPr/>
          </p:nvPicPr>
          <p:blipFill>
            <a:blip r:embed="rId4" cstate="print"/>
            <a:srcRect/>
            <a:stretch>
              <a:fillRect/>
            </a:stretch>
          </p:blipFill>
          <p:spPr bwMode="auto">
            <a:xfrm>
              <a:off x="2352" y="1872"/>
              <a:ext cx="937" cy="599"/>
            </a:xfrm>
            <a:prstGeom prst="rect">
              <a:avLst/>
            </a:prstGeom>
            <a:noFill/>
            <a:ln w="9525">
              <a:noFill/>
              <a:miter lim="800000"/>
              <a:headEnd/>
              <a:tailEnd/>
            </a:ln>
          </p:spPr>
        </p:pic>
        <p:sp>
          <p:nvSpPr>
            <p:cNvPr id="118834" name="Rectangle 18"/>
            <p:cNvSpPr>
              <a:spLocks noChangeArrowheads="1"/>
            </p:cNvSpPr>
            <p:nvPr/>
          </p:nvSpPr>
          <p:spPr bwMode="auto">
            <a:xfrm>
              <a:off x="2448" y="1872"/>
              <a:ext cx="816" cy="528"/>
            </a:xfrm>
            <a:prstGeom prst="rect">
              <a:avLst/>
            </a:prstGeom>
            <a:noFill/>
            <a:ln w="9525">
              <a:noFill/>
              <a:miter lim="800000"/>
              <a:headEnd/>
              <a:tailEnd/>
            </a:ln>
          </p:spPr>
          <p:txBody>
            <a:bodyPr lIns="103548" tIns="51774" rIns="103548" bIns="51774">
              <a:spAutoFit/>
            </a:bodyPr>
            <a:lstStyle/>
            <a:p>
              <a:pPr algn="ctr" defTabSz="1028700" eaLnBrk="0" hangingPunct="0"/>
              <a:r>
                <a:rPr lang="es-ES_tradnl" sz="1600" b="1" i="0"/>
                <a:t>Red Telefónicapública</a:t>
              </a:r>
              <a:endParaRPr lang="es-ES" sz="1600" b="1" i="0"/>
            </a:p>
          </p:txBody>
        </p:sp>
      </p:grpSp>
      <p:sp>
        <p:nvSpPr>
          <p:cNvPr id="118802" name="Line 19"/>
          <p:cNvSpPr>
            <a:spLocks noChangeShapeType="1"/>
          </p:cNvSpPr>
          <p:nvPr/>
        </p:nvSpPr>
        <p:spPr bwMode="auto">
          <a:xfrm flipV="1">
            <a:off x="7239000" y="2133600"/>
            <a:ext cx="0" cy="1371600"/>
          </a:xfrm>
          <a:prstGeom prst="line">
            <a:avLst/>
          </a:prstGeom>
          <a:noFill/>
          <a:ln w="25400">
            <a:solidFill>
              <a:srgbClr val="FF0000"/>
            </a:solidFill>
            <a:round/>
            <a:headEnd/>
            <a:tailEnd/>
          </a:ln>
        </p:spPr>
        <p:txBody>
          <a:bodyPr/>
          <a:lstStyle/>
          <a:p>
            <a:endParaRPr lang="es-ES"/>
          </a:p>
        </p:txBody>
      </p:sp>
      <p:sp>
        <p:nvSpPr>
          <p:cNvPr id="118803" name="Line 20"/>
          <p:cNvSpPr>
            <a:spLocks noChangeShapeType="1"/>
          </p:cNvSpPr>
          <p:nvPr/>
        </p:nvSpPr>
        <p:spPr bwMode="auto">
          <a:xfrm flipV="1">
            <a:off x="1752600" y="1905000"/>
            <a:ext cx="0" cy="1600200"/>
          </a:xfrm>
          <a:prstGeom prst="line">
            <a:avLst/>
          </a:prstGeom>
          <a:noFill/>
          <a:ln w="25400">
            <a:solidFill>
              <a:srgbClr val="FF0000"/>
            </a:solidFill>
            <a:round/>
            <a:headEnd/>
            <a:tailEnd/>
          </a:ln>
        </p:spPr>
        <p:txBody>
          <a:bodyPr/>
          <a:lstStyle/>
          <a:p>
            <a:endParaRPr lang="es-ES"/>
          </a:p>
        </p:txBody>
      </p:sp>
      <p:pic>
        <p:nvPicPr>
          <p:cNvPr id="118804" name="Picture 22" descr="PBXSmall"/>
          <p:cNvPicPr>
            <a:picLocks noChangeAspect="1" noChangeArrowheads="1"/>
          </p:cNvPicPr>
          <p:nvPr/>
        </p:nvPicPr>
        <p:blipFill>
          <a:blip r:embed="rId5" cstate="print"/>
          <a:srcRect/>
          <a:stretch>
            <a:fillRect/>
          </a:stretch>
        </p:blipFill>
        <p:spPr bwMode="auto">
          <a:xfrm>
            <a:off x="6934200" y="2590800"/>
            <a:ext cx="685800" cy="596900"/>
          </a:xfrm>
          <a:prstGeom prst="rect">
            <a:avLst/>
          </a:prstGeom>
          <a:noFill/>
          <a:ln w="9525">
            <a:noFill/>
            <a:miter lim="800000"/>
            <a:headEnd/>
            <a:tailEnd/>
          </a:ln>
        </p:spPr>
      </p:pic>
      <p:sp>
        <p:nvSpPr>
          <p:cNvPr id="118805" name="Line 24"/>
          <p:cNvSpPr>
            <a:spLocks noChangeShapeType="1"/>
          </p:cNvSpPr>
          <p:nvPr/>
        </p:nvSpPr>
        <p:spPr bwMode="auto">
          <a:xfrm>
            <a:off x="685800" y="1828800"/>
            <a:ext cx="381000" cy="0"/>
          </a:xfrm>
          <a:prstGeom prst="line">
            <a:avLst/>
          </a:prstGeom>
          <a:noFill/>
          <a:ln w="25400">
            <a:solidFill>
              <a:schemeClr val="accent2"/>
            </a:solidFill>
            <a:round/>
            <a:headEnd/>
            <a:tailEnd/>
          </a:ln>
        </p:spPr>
        <p:txBody>
          <a:bodyPr/>
          <a:lstStyle/>
          <a:p>
            <a:endParaRPr lang="es-ES"/>
          </a:p>
        </p:txBody>
      </p:sp>
      <p:sp>
        <p:nvSpPr>
          <p:cNvPr id="118806" name="Line 25"/>
          <p:cNvSpPr>
            <a:spLocks noChangeShapeType="1"/>
          </p:cNvSpPr>
          <p:nvPr/>
        </p:nvSpPr>
        <p:spPr bwMode="auto">
          <a:xfrm>
            <a:off x="7772400" y="2133600"/>
            <a:ext cx="381000" cy="0"/>
          </a:xfrm>
          <a:prstGeom prst="line">
            <a:avLst/>
          </a:prstGeom>
          <a:noFill/>
          <a:ln w="25400">
            <a:solidFill>
              <a:schemeClr val="accent2"/>
            </a:solidFill>
            <a:round/>
            <a:headEnd/>
            <a:tailEnd/>
          </a:ln>
        </p:spPr>
        <p:txBody>
          <a:bodyPr/>
          <a:lstStyle/>
          <a:p>
            <a:endParaRPr lang="es-ES"/>
          </a:p>
        </p:txBody>
      </p:sp>
      <p:sp>
        <p:nvSpPr>
          <p:cNvPr id="118807" name="Line 26"/>
          <p:cNvSpPr>
            <a:spLocks noChangeShapeType="1"/>
          </p:cNvSpPr>
          <p:nvPr/>
        </p:nvSpPr>
        <p:spPr bwMode="auto">
          <a:xfrm>
            <a:off x="7772400" y="1828800"/>
            <a:ext cx="381000" cy="0"/>
          </a:xfrm>
          <a:prstGeom prst="line">
            <a:avLst/>
          </a:prstGeom>
          <a:noFill/>
          <a:ln w="25400">
            <a:solidFill>
              <a:schemeClr val="accent2"/>
            </a:solidFill>
            <a:round/>
            <a:headEnd/>
            <a:tailEnd/>
          </a:ln>
        </p:spPr>
        <p:txBody>
          <a:bodyPr/>
          <a:lstStyle/>
          <a:p>
            <a:endParaRPr lang="es-ES"/>
          </a:p>
        </p:txBody>
      </p:sp>
      <p:sp>
        <p:nvSpPr>
          <p:cNvPr id="118808" name="Line 27"/>
          <p:cNvSpPr>
            <a:spLocks noChangeShapeType="1"/>
          </p:cNvSpPr>
          <p:nvPr/>
        </p:nvSpPr>
        <p:spPr bwMode="auto">
          <a:xfrm flipV="1">
            <a:off x="7772400" y="1676400"/>
            <a:ext cx="0" cy="609600"/>
          </a:xfrm>
          <a:prstGeom prst="line">
            <a:avLst/>
          </a:prstGeom>
          <a:noFill/>
          <a:ln w="25400">
            <a:solidFill>
              <a:schemeClr val="accent2"/>
            </a:solidFill>
            <a:round/>
            <a:headEnd/>
            <a:tailEnd/>
          </a:ln>
        </p:spPr>
        <p:txBody>
          <a:bodyPr/>
          <a:lstStyle/>
          <a:p>
            <a:endParaRPr lang="es-ES"/>
          </a:p>
        </p:txBody>
      </p:sp>
      <p:pic>
        <p:nvPicPr>
          <p:cNvPr id="118809" name="Picture 28" descr="PBXSmall"/>
          <p:cNvPicPr>
            <a:picLocks noChangeAspect="1" noChangeArrowheads="1"/>
          </p:cNvPicPr>
          <p:nvPr/>
        </p:nvPicPr>
        <p:blipFill>
          <a:blip r:embed="rId5" cstate="print"/>
          <a:srcRect/>
          <a:stretch>
            <a:fillRect/>
          </a:stretch>
        </p:blipFill>
        <p:spPr bwMode="auto">
          <a:xfrm>
            <a:off x="1447800" y="2590800"/>
            <a:ext cx="685800" cy="596900"/>
          </a:xfrm>
          <a:prstGeom prst="rect">
            <a:avLst/>
          </a:prstGeom>
          <a:noFill/>
          <a:ln w="9525">
            <a:noFill/>
            <a:miter lim="800000"/>
            <a:headEnd/>
            <a:tailEnd/>
          </a:ln>
        </p:spPr>
      </p:pic>
      <p:sp>
        <p:nvSpPr>
          <p:cNvPr id="118810" name="Oval 29"/>
          <p:cNvSpPr>
            <a:spLocks noChangeArrowheads="1"/>
          </p:cNvSpPr>
          <p:nvPr/>
        </p:nvSpPr>
        <p:spPr bwMode="auto">
          <a:xfrm>
            <a:off x="304800" y="1066800"/>
            <a:ext cx="3200400" cy="3886200"/>
          </a:xfrm>
          <a:prstGeom prst="ellipse">
            <a:avLst/>
          </a:prstGeom>
          <a:noFill/>
          <a:ln w="9525">
            <a:solidFill>
              <a:schemeClr val="tx1"/>
            </a:solidFill>
            <a:prstDash val="dash"/>
            <a:round/>
            <a:headEnd/>
            <a:tailEnd/>
          </a:ln>
        </p:spPr>
        <p:txBody>
          <a:bodyPr wrap="none" anchor="ctr"/>
          <a:lstStyle/>
          <a:p>
            <a:pPr eaLnBrk="0" hangingPunct="0"/>
            <a:endParaRPr lang="es-ES"/>
          </a:p>
        </p:txBody>
      </p:sp>
      <p:sp>
        <p:nvSpPr>
          <p:cNvPr id="118811" name="Oval 30"/>
          <p:cNvSpPr>
            <a:spLocks noChangeArrowheads="1"/>
          </p:cNvSpPr>
          <p:nvPr/>
        </p:nvSpPr>
        <p:spPr bwMode="auto">
          <a:xfrm>
            <a:off x="5562600" y="1219200"/>
            <a:ext cx="3048000" cy="3733800"/>
          </a:xfrm>
          <a:prstGeom prst="ellipse">
            <a:avLst/>
          </a:prstGeom>
          <a:noFill/>
          <a:ln w="9525">
            <a:solidFill>
              <a:schemeClr val="tx1"/>
            </a:solidFill>
            <a:prstDash val="dash"/>
            <a:round/>
            <a:headEnd/>
            <a:tailEnd/>
          </a:ln>
        </p:spPr>
        <p:txBody>
          <a:bodyPr wrap="none" anchor="ctr"/>
          <a:lstStyle/>
          <a:p>
            <a:pPr eaLnBrk="0" hangingPunct="0"/>
            <a:endParaRPr lang="es-ES"/>
          </a:p>
        </p:txBody>
      </p:sp>
      <p:sp>
        <p:nvSpPr>
          <p:cNvPr id="118812" name="Text Box 31"/>
          <p:cNvSpPr txBox="1">
            <a:spLocks noChangeArrowheads="1"/>
          </p:cNvSpPr>
          <p:nvPr/>
        </p:nvSpPr>
        <p:spPr bwMode="auto">
          <a:xfrm>
            <a:off x="1287463" y="5029200"/>
            <a:ext cx="1455737" cy="396875"/>
          </a:xfrm>
          <a:prstGeom prst="rect">
            <a:avLst/>
          </a:prstGeom>
          <a:noFill/>
          <a:ln w="9525">
            <a:noFill/>
            <a:miter lim="800000"/>
            <a:headEnd/>
            <a:tailEnd/>
          </a:ln>
        </p:spPr>
        <p:txBody>
          <a:bodyPr wrap="none">
            <a:spAutoFit/>
          </a:bodyPr>
          <a:lstStyle/>
          <a:p>
            <a:pPr eaLnBrk="0" hangingPunct="0"/>
            <a:r>
              <a:rPr lang="es-ES" sz="2000" i="0"/>
              <a:t>Salamanca</a:t>
            </a:r>
          </a:p>
        </p:txBody>
      </p:sp>
      <p:sp>
        <p:nvSpPr>
          <p:cNvPr id="118813" name="Text Box 32"/>
          <p:cNvSpPr txBox="1">
            <a:spLocks noChangeArrowheads="1"/>
          </p:cNvSpPr>
          <p:nvPr/>
        </p:nvSpPr>
        <p:spPr bwMode="auto">
          <a:xfrm>
            <a:off x="6515100" y="5029200"/>
            <a:ext cx="1257300" cy="396875"/>
          </a:xfrm>
          <a:prstGeom prst="rect">
            <a:avLst/>
          </a:prstGeom>
          <a:noFill/>
          <a:ln w="9525">
            <a:noFill/>
            <a:miter lim="800000"/>
            <a:headEnd/>
            <a:tailEnd/>
          </a:ln>
        </p:spPr>
        <p:txBody>
          <a:bodyPr wrap="none">
            <a:spAutoFit/>
          </a:bodyPr>
          <a:lstStyle/>
          <a:p>
            <a:pPr eaLnBrk="0" hangingPunct="0"/>
            <a:r>
              <a:rPr lang="es-ES" sz="2000" i="0"/>
              <a:t>Zaragoza</a:t>
            </a:r>
          </a:p>
        </p:txBody>
      </p:sp>
      <p:pic>
        <p:nvPicPr>
          <p:cNvPr id="118814" name="Picture 33"/>
          <p:cNvPicPr>
            <a:picLocks noChangeArrowheads="1"/>
          </p:cNvPicPr>
          <p:nvPr/>
        </p:nvPicPr>
        <p:blipFill>
          <a:blip r:embed="rId3" cstate="print"/>
          <a:srcRect/>
          <a:stretch>
            <a:fillRect/>
          </a:stretch>
        </p:blipFill>
        <p:spPr bwMode="auto">
          <a:xfrm>
            <a:off x="4267200" y="5562600"/>
            <a:ext cx="533400" cy="468313"/>
          </a:xfrm>
          <a:prstGeom prst="rect">
            <a:avLst/>
          </a:prstGeom>
          <a:noFill/>
          <a:ln w="12700">
            <a:noFill/>
            <a:miter lim="800000"/>
            <a:headEnd/>
            <a:tailEnd/>
          </a:ln>
        </p:spPr>
      </p:pic>
      <p:sp>
        <p:nvSpPr>
          <p:cNvPr id="118815" name="Oval 34"/>
          <p:cNvSpPr>
            <a:spLocks noChangeArrowheads="1"/>
          </p:cNvSpPr>
          <p:nvPr/>
        </p:nvSpPr>
        <p:spPr bwMode="auto">
          <a:xfrm>
            <a:off x="3581400" y="4114800"/>
            <a:ext cx="1981200" cy="1981200"/>
          </a:xfrm>
          <a:prstGeom prst="ellipse">
            <a:avLst/>
          </a:prstGeom>
          <a:noFill/>
          <a:ln w="9525">
            <a:solidFill>
              <a:schemeClr val="tx1"/>
            </a:solidFill>
            <a:prstDash val="dash"/>
            <a:round/>
            <a:headEnd/>
            <a:tailEnd/>
          </a:ln>
        </p:spPr>
        <p:txBody>
          <a:bodyPr wrap="none" anchor="ctr"/>
          <a:lstStyle/>
          <a:p>
            <a:pPr eaLnBrk="0" hangingPunct="0"/>
            <a:endParaRPr lang="es-ES"/>
          </a:p>
        </p:txBody>
      </p:sp>
      <p:sp>
        <p:nvSpPr>
          <p:cNvPr id="118816" name="Text Box 35"/>
          <p:cNvSpPr txBox="1">
            <a:spLocks noChangeArrowheads="1"/>
          </p:cNvSpPr>
          <p:nvPr/>
        </p:nvSpPr>
        <p:spPr bwMode="auto">
          <a:xfrm>
            <a:off x="3929063" y="6172200"/>
            <a:ext cx="1328737" cy="396875"/>
          </a:xfrm>
          <a:prstGeom prst="rect">
            <a:avLst/>
          </a:prstGeom>
          <a:noFill/>
          <a:ln w="9525">
            <a:noFill/>
            <a:miter lim="800000"/>
            <a:headEnd/>
            <a:tailEnd/>
          </a:ln>
        </p:spPr>
        <p:txBody>
          <a:bodyPr wrap="none">
            <a:spAutoFit/>
          </a:bodyPr>
          <a:lstStyle/>
          <a:p>
            <a:pPr eaLnBrk="0" hangingPunct="0"/>
            <a:r>
              <a:rPr lang="es-ES" sz="2000" i="0"/>
              <a:t>Pamplona</a:t>
            </a:r>
          </a:p>
        </p:txBody>
      </p:sp>
      <p:grpSp>
        <p:nvGrpSpPr>
          <p:cNvPr id="118817" name="Group 36"/>
          <p:cNvGrpSpPr>
            <a:grpSpLocks/>
          </p:cNvGrpSpPr>
          <p:nvPr/>
        </p:nvGrpSpPr>
        <p:grpSpPr bwMode="auto">
          <a:xfrm>
            <a:off x="950913" y="3429000"/>
            <a:ext cx="1487487" cy="950913"/>
            <a:chOff x="2352" y="1872"/>
            <a:chExt cx="937" cy="599"/>
          </a:xfrm>
        </p:grpSpPr>
        <p:pic>
          <p:nvPicPr>
            <p:cNvPr id="118831" name="Picture 37"/>
            <p:cNvPicPr>
              <a:picLocks noChangeArrowheads="1"/>
            </p:cNvPicPr>
            <p:nvPr/>
          </p:nvPicPr>
          <p:blipFill>
            <a:blip r:embed="rId4" cstate="print"/>
            <a:srcRect/>
            <a:stretch>
              <a:fillRect/>
            </a:stretch>
          </p:blipFill>
          <p:spPr bwMode="auto">
            <a:xfrm>
              <a:off x="2352" y="1872"/>
              <a:ext cx="937" cy="599"/>
            </a:xfrm>
            <a:prstGeom prst="rect">
              <a:avLst/>
            </a:prstGeom>
            <a:noFill/>
            <a:ln w="9525">
              <a:noFill/>
              <a:miter lim="800000"/>
              <a:headEnd/>
              <a:tailEnd/>
            </a:ln>
          </p:spPr>
        </p:pic>
        <p:sp>
          <p:nvSpPr>
            <p:cNvPr id="118832" name="Rectangle 38"/>
            <p:cNvSpPr>
              <a:spLocks noChangeArrowheads="1"/>
            </p:cNvSpPr>
            <p:nvPr/>
          </p:nvSpPr>
          <p:spPr bwMode="auto">
            <a:xfrm>
              <a:off x="2448" y="1872"/>
              <a:ext cx="816" cy="528"/>
            </a:xfrm>
            <a:prstGeom prst="rect">
              <a:avLst/>
            </a:prstGeom>
            <a:noFill/>
            <a:ln w="9525">
              <a:noFill/>
              <a:miter lim="800000"/>
              <a:headEnd/>
              <a:tailEnd/>
            </a:ln>
          </p:spPr>
          <p:txBody>
            <a:bodyPr lIns="103548" tIns="51774" rIns="103548" bIns="51774">
              <a:spAutoFit/>
            </a:bodyPr>
            <a:lstStyle/>
            <a:p>
              <a:pPr algn="ctr" defTabSz="1028700" eaLnBrk="0" hangingPunct="0"/>
              <a:r>
                <a:rPr lang="es-ES_tradnl" sz="1600" b="1" i="0"/>
                <a:t>Red Telefónicapública</a:t>
              </a:r>
              <a:endParaRPr lang="es-ES" sz="1600" b="1" i="0"/>
            </a:p>
          </p:txBody>
        </p:sp>
      </p:grpSp>
      <p:grpSp>
        <p:nvGrpSpPr>
          <p:cNvPr id="118818" name="Group 39"/>
          <p:cNvGrpSpPr>
            <a:grpSpLocks/>
          </p:cNvGrpSpPr>
          <p:nvPr/>
        </p:nvGrpSpPr>
        <p:grpSpPr bwMode="auto">
          <a:xfrm>
            <a:off x="6553200" y="3392488"/>
            <a:ext cx="1487488" cy="950912"/>
            <a:chOff x="2352" y="1872"/>
            <a:chExt cx="937" cy="599"/>
          </a:xfrm>
        </p:grpSpPr>
        <p:pic>
          <p:nvPicPr>
            <p:cNvPr id="118829" name="Picture 40"/>
            <p:cNvPicPr>
              <a:picLocks noChangeArrowheads="1"/>
            </p:cNvPicPr>
            <p:nvPr/>
          </p:nvPicPr>
          <p:blipFill>
            <a:blip r:embed="rId4" cstate="print"/>
            <a:srcRect/>
            <a:stretch>
              <a:fillRect/>
            </a:stretch>
          </p:blipFill>
          <p:spPr bwMode="auto">
            <a:xfrm>
              <a:off x="2352" y="1872"/>
              <a:ext cx="937" cy="599"/>
            </a:xfrm>
            <a:prstGeom prst="rect">
              <a:avLst/>
            </a:prstGeom>
            <a:noFill/>
            <a:ln w="9525">
              <a:noFill/>
              <a:miter lim="800000"/>
              <a:headEnd/>
              <a:tailEnd/>
            </a:ln>
          </p:spPr>
        </p:pic>
        <p:sp>
          <p:nvSpPr>
            <p:cNvPr id="118830" name="Rectangle 41"/>
            <p:cNvSpPr>
              <a:spLocks noChangeArrowheads="1"/>
            </p:cNvSpPr>
            <p:nvPr/>
          </p:nvSpPr>
          <p:spPr bwMode="auto">
            <a:xfrm>
              <a:off x="2448" y="1872"/>
              <a:ext cx="816" cy="528"/>
            </a:xfrm>
            <a:prstGeom prst="rect">
              <a:avLst/>
            </a:prstGeom>
            <a:noFill/>
            <a:ln w="9525">
              <a:noFill/>
              <a:miter lim="800000"/>
              <a:headEnd/>
              <a:tailEnd/>
            </a:ln>
          </p:spPr>
          <p:txBody>
            <a:bodyPr lIns="103548" tIns="51774" rIns="103548" bIns="51774">
              <a:spAutoFit/>
            </a:bodyPr>
            <a:lstStyle/>
            <a:p>
              <a:pPr algn="ctr" defTabSz="1028700" eaLnBrk="0" hangingPunct="0"/>
              <a:r>
                <a:rPr lang="es-ES_tradnl" sz="1600" b="1" i="0"/>
                <a:t>Red Telefónicapública</a:t>
              </a:r>
              <a:endParaRPr lang="es-ES" sz="1600" b="1" i="0"/>
            </a:p>
          </p:txBody>
        </p:sp>
      </p:grpSp>
      <p:sp>
        <p:nvSpPr>
          <p:cNvPr id="118819" name="Text Box 42"/>
          <p:cNvSpPr txBox="1">
            <a:spLocks noChangeArrowheads="1"/>
          </p:cNvSpPr>
          <p:nvPr/>
        </p:nvSpPr>
        <p:spPr bwMode="auto">
          <a:xfrm>
            <a:off x="1712913" y="2362200"/>
            <a:ext cx="268287" cy="274638"/>
          </a:xfrm>
          <a:prstGeom prst="rect">
            <a:avLst/>
          </a:prstGeom>
          <a:noFill/>
          <a:ln w="9525">
            <a:noFill/>
            <a:miter lim="800000"/>
            <a:headEnd/>
            <a:tailEnd/>
          </a:ln>
        </p:spPr>
        <p:txBody>
          <a:bodyPr wrap="none">
            <a:spAutoFit/>
          </a:bodyPr>
          <a:lstStyle/>
          <a:p>
            <a:pPr eaLnBrk="0" hangingPunct="0"/>
            <a:r>
              <a:rPr lang="es-ES" sz="1200" b="1" i="0"/>
              <a:t>1</a:t>
            </a:r>
          </a:p>
        </p:txBody>
      </p:sp>
      <p:sp>
        <p:nvSpPr>
          <p:cNvPr id="118820" name="Text Box 43"/>
          <p:cNvSpPr txBox="1">
            <a:spLocks noChangeArrowheads="1"/>
          </p:cNvSpPr>
          <p:nvPr/>
        </p:nvSpPr>
        <p:spPr bwMode="auto">
          <a:xfrm>
            <a:off x="1752600" y="3154363"/>
            <a:ext cx="268288" cy="274637"/>
          </a:xfrm>
          <a:prstGeom prst="rect">
            <a:avLst/>
          </a:prstGeom>
          <a:noFill/>
          <a:ln w="9525">
            <a:noFill/>
            <a:miter lim="800000"/>
            <a:headEnd/>
            <a:tailEnd/>
          </a:ln>
        </p:spPr>
        <p:txBody>
          <a:bodyPr wrap="none">
            <a:spAutoFit/>
          </a:bodyPr>
          <a:lstStyle/>
          <a:p>
            <a:pPr eaLnBrk="0" hangingPunct="0"/>
            <a:r>
              <a:rPr lang="es-ES" sz="1200" b="1" i="0"/>
              <a:t>2</a:t>
            </a:r>
          </a:p>
        </p:txBody>
      </p:sp>
      <p:sp>
        <p:nvSpPr>
          <p:cNvPr id="118821" name="Text Box 44"/>
          <p:cNvSpPr txBox="1">
            <a:spLocks noChangeArrowheads="1"/>
          </p:cNvSpPr>
          <p:nvPr/>
        </p:nvSpPr>
        <p:spPr bwMode="auto">
          <a:xfrm>
            <a:off x="1219200" y="2620963"/>
            <a:ext cx="268288" cy="274637"/>
          </a:xfrm>
          <a:prstGeom prst="rect">
            <a:avLst/>
          </a:prstGeom>
          <a:noFill/>
          <a:ln w="9525">
            <a:noFill/>
            <a:miter lim="800000"/>
            <a:headEnd/>
            <a:tailEnd/>
          </a:ln>
        </p:spPr>
        <p:txBody>
          <a:bodyPr wrap="none">
            <a:spAutoFit/>
          </a:bodyPr>
          <a:lstStyle/>
          <a:p>
            <a:pPr eaLnBrk="0" hangingPunct="0"/>
            <a:r>
              <a:rPr lang="es-ES" sz="1200" b="1" i="0"/>
              <a:t>3</a:t>
            </a:r>
          </a:p>
        </p:txBody>
      </p:sp>
      <p:sp>
        <p:nvSpPr>
          <p:cNvPr id="118822" name="Text Box 45"/>
          <p:cNvSpPr txBox="1">
            <a:spLocks noChangeArrowheads="1"/>
          </p:cNvSpPr>
          <p:nvPr/>
        </p:nvSpPr>
        <p:spPr bwMode="auto">
          <a:xfrm>
            <a:off x="7046913" y="2362200"/>
            <a:ext cx="268287" cy="274638"/>
          </a:xfrm>
          <a:prstGeom prst="rect">
            <a:avLst/>
          </a:prstGeom>
          <a:noFill/>
          <a:ln w="9525">
            <a:noFill/>
            <a:miter lim="800000"/>
            <a:headEnd/>
            <a:tailEnd/>
          </a:ln>
        </p:spPr>
        <p:txBody>
          <a:bodyPr wrap="none">
            <a:spAutoFit/>
          </a:bodyPr>
          <a:lstStyle/>
          <a:p>
            <a:pPr eaLnBrk="0" hangingPunct="0"/>
            <a:r>
              <a:rPr lang="es-ES" sz="1200" b="1" i="0"/>
              <a:t>1</a:t>
            </a:r>
          </a:p>
        </p:txBody>
      </p:sp>
      <p:sp>
        <p:nvSpPr>
          <p:cNvPr id="118823" name="Text Box 46"/>
          <p:cNvSpPr txBox="1">
            <a:spLocks noChangeArrowheads="1"/>
          </p:cNvSpPr>
          <p:nvPr/>
        </p:nvSpPr>
        <p:spPr bwMode="auto">
          <a:xfrm>
            <a:off x="7046913" y="3154363"/>
            <a:ext cx="268287" cy="274637"/>
          </a:xfrm>
          <a:prstGeom prst="rect">
            <a:avLst/>
          </a:prstGeom>
          <a:noFill/>
          <a:ln w="9525">
            <a:noFill/>
            <a:miter lim="800000"/>
            <a:headEnd/>
            <a:tailEnd/>
          </a:ln>
        </p:spPr>
        <p:txBody>
          <a:bodyPr wrap="none">
            <a:spAutoFit/>
          </a:bodyPr>
          <a:lstStyle/>
          <a:p>
            <a:pPr eaLnBrk="0" hangingPunct="0"/>
            <a:r>
              <a:rPr lang="es-ES" sz="1200" b="1" i="0"/>
              <a:t>2</a:t>
            </a:r>
          </a:p>
        </p:txBody>
      </p:sp>
      <p:sp>
        <p:nvSpPr>
          <p:cNvPr id="118824" name="Text Box 47"/>
          <p:cNvSpPr txBox="1">
            <a:spLocks noChangeArrowheads="1"/>
          </p:cNvSpPr>
          <p:nvPr/>
        </p:nvSpPr>
        <p:spPr bwMode="auto">
          <a:xfrm>
            <a:off x="7620000" y="2667000"/>
            <a:ext cx="268288" cy="274638"/>
          </a:xfrm>
          <a:prstGeom prst="rect">
            <a:avLst/>
          </a:prstGeom>
          <a:noFill/>
          <a:ln w="9525">
            <a:noFill/>
            <a:miter lim="800000"/>
            <a:headEnd/>
            <a:tailEnd/>
          </a:ln>
        </p:spPr>
        <p:txBody>
          <a:bodyPr wrap="none">
            <a:spAutoFit/>
          </a:bodyPr>
          <a:lstStyle/>
          <a:p>
            <a:pPr eaLnBrk="0" hangingPunct="0"/>
            <a:r>
              <a:rPr lang="es-ES" sz="1200" b="1" i="0"/>
              <a:t>3</a:t>
            </a:r>
          </a:p>
        </p:txBody>
      </p:sp>
      <p:sp>
        <p:nvSpPr>
          <p:cNvPr id="118825" name="Text Box 48"/>
          <p:cNvSpPr txBox="1">
            <a:spLocks noChangeArrowheads="1"/>
          </p:cNvSpPr>
          <p:nvPr/>
        </p:nvSpPr>
        <p:spPr bwMode="auto">
          <a:xfrm>
            <a:off x="2209800" y="2514600"/>
            <a:ext cx="1157288" cy="649288"/>
          </a:xfrm>
          <a:prstGeom prst="rect">
            <a:avLst/>
          </a:prstGeom>
          <a:noFill/>
          <a:ln w="9525">
            <a:solidFill>
              <a:schemeClr val="tx1"/>
            </a:solidFill>
            <a:miter lim="800000"/>
            <a:headEnd/>
            <a:tailEnd/>
          </a:ln>
        </p:spPr>
        <p:txBody>
          <a:bodyPr wrap="none">
            <a:spAutoFit/>
          </a:bodyPr>
          <a:lstStyle/>
          <a:p>
            <a:pPr eaLnBrk="0" hangingPunct="0"/>
            <a:r>
              <a:rPr lang="es-ES" sz="1200" b="1" i="0"/>
              <a:t>A 0976* por 1</a:t>
            </a:r>
          </a:p>
          <a:p>
            <a:pPr eaLnBrk="0" hangingPunct="0"/>
            <a:r>
              <a:rPr lang="es-ES" sz="1200" b="1" i="0"/>
              <a:t>A 0* por 2</a:t>
            </a:r>
          </a:p>
          <a:p>
            <a:pPr eaLnBrk="0" hangingPunct="0"/>
            <a:r>
              <a:rPr lang="es-ES" sz="1200" b="1" i="0"/>
              <a:t>Resto por 1</a:t>
            </a:r>
          </a:p>
        </p:txBody>
      </p:sp>
      <p:sp>
        <p:nvSpPr>
          <p:cNvPr id="118826" name="Text Box 49"/>
          <p:cNvSpPr txBox="1">
            <a:spLocks noChangeArrowheads="1"/>
          </p:cNvSpPr>
          <p:nvPr/>
        </p:nvSpPr>
        <p:spPr bwMode="auto">
          <a:xfrm>
            <a:off x="5715000" y="2551113"/>
            <a:ext cx="1157288" cy="649287"/>
          </a:xfrm>
          <a:prstGeom prst="rect">
            <a:avLst/>
          </a:prstGeom>
          <a:noFill/>
          <a:ln w="9525">
            <a:solidFill>
              <a:schemeClr val="tx1"/>
            </a:solidFill>
            <a:miter lim="800000"/>
            <a:headEnd/>
            <a:tailEnd/>
          </a:ln>
        </p:spPr>
        <p:txBody>
          <a:bodyPr wrap="none">
            <a:spAutoFit/>
          </a:bodyPr>
          <a:lstStyle/>
          <a:p>
            <a:pPr algn="r" eaLnBrk="0" hangingPunct="0"/>
            <a:r>
              <a:rPr lang="es-ES" sz="1200" b="1" i="0"/>
              <a:t>A 0923* por 1</a:t>
            </a:r>
          </a:p>
          <a:p>
            <a:pPr algn="r" eaLnBrk="0" hangingPunct="0"/>
            <a:r>
              <a:rPr lang="es-ES" sz="1200" b="1" i="0"/>
              <a:t>A 0* por 2</a:t>
            </a:r>
          </a:p>
          <a:p>
            <a:pPr algn="r" eaLnBrk="0" hangingPunct="0"/>
            <a:r>
              <a:rPr lang="es-ES" sz="1200" b="1" i="0"/>
              <a:t>Resto por 1</a:t>
            </a:r>
          </a:p>
        </p:txBody>
      </p:sp>
      <p:pic>
        <p:nvPicPr>
          <p:cNvPr id="118827" name="Picture 50" descr="Router_Voice"/>
          <p:cNvPicPr>
            <a:picLocks noGrp="1" noChangeAspect="1" noChangeArrowheads="1"/>
          </p:cNvPicPr>
          <p:nvPr>
            <p:ph sz="half" idx="1"/>
          </p:nvPr>
        </p:nvPicPr>
        <p:blipFill>
          <a:blip r:embed="rId6" cstate="print"/>
          <a:srcRect/>
          <a:stretch>
            <a:fillRect/>
          </a:stretch>
        </p:blipFill>
        <p:spPr>
          <a:xfrm>
            <a:off x="1331913" y="1557338"/>
            <a:ext cx="1008062" cy="592137"/>
          </a:xfrm>
        </p:spPr>
      </p:pic>
      <p:pic>
        <p:nvPicPr>
          <p:cNvPr id="118828" name="Picture 54" descr="Router_Voice"/>
          <p:cNvPicPr>
            <a:picLocks noGrp="1" noChangeAspect="1" noChangeArrowheads="1"/>
          </p:cNvPicPr>
          <p:nvPr>
            <p:ph sz="half" idx="2"/>
          </p:nvPr>
        </p:nvPicPr>
        <p:blipFill>
          <a:blip r:embed="rId6" cstate="print"/>
          <a:srcRect/>
          <a:stretch>
            <a:fillRect/>
          </a:stretch>
        </p:blipFill>
        <p:spPr>
          <a:xfrm>
            <a:off x="6588125" y="1700213"/>
            <a:ext cx="966788" cy="568325"/>
          </a:xfrm>
        </p:spPr>
      </p:pic>
    </p:spTree>
    <p:extLst>
      <p:ext uri="{BB962C8B-B14F-4D97-AF65-F5344CB8AC3E}">
        <p14:creationId xmlns:p14="http://schemas.microsoft.com/office/powerpoint/2010/main" val="4262313779"/>
      </p:ext>
    </p:extLst>
  </p:cSld>
  <p:clrMapOvr>
    <a:masterClrMapping/>
  </p:clrMapOvr>
  <p:transition>
    <p:cover dir="ld"/>
  </p:transition>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 name="1 Marcador de número de diapositiva"/>
          <p:cNvSpPr>
            <a:spLocks noGrp="1"/>
          </p:cNvSpPr>
          <p:nvPr>
            <p:ph type="sldNum" sz="quarter" idx="10"/>
          </p:nvPr>
        </p:nvSpPr>
        <p:spPr/>
        <p:txBody>
          <a:bodyPr/>
          <a:lstStyle/>
          <a:p>
            <a:pPr>
              <a:defRPr/>
            </a:pPr>
            <a:r>
              <a:rPr lang="es-ES"/>
              <a:t>Ampliación Redes 2-</a:t>
            </a:r>
            <a:fld id="{11AFB61B-574A-405A-B453-4A3084EADCAA}" type="slidenum">
              <a:rPr lang="es-ES"/>
              <a:pPr>
                <a:defRPr/>
              </a:pPr>
              <a:t>144</a:t>
            </a:fld>
            <a:endParaRPr lang="es-ES"/>
          </a:p>
        </p:txBody>
      </p:sp>
      <p:pic>
        <p:nvPicPr>
          <p:cNvPr id="119811" name="Picture 83"/>
          <p:cNvPicPr>
            <a:picLocks noChangeArrowheads="1"/>
          </p:cNvPicPr>
          <p:nvPr/>
        </p:nvPicPr>
        <p:blipFill>
          <a:blip r:embed="rId3" cstate="print"/>
          <a:srcRect/>
          <a:stretch>
            <a:fillRect/>
          </a:stretch>
        </p:blipFill>
        <p:spPr bwMode="auto">
          <a:xfrm>
            <a:off x="6300788" y="1355725"/>
            <a:ext cx="1801812" cy="1425575"/>
          </a:xfrm>
          <a:prstGeom prst="rect">
            <a:avLst/>
          </a:prstGeom>
          <a:noFill/>
          <a:ln w="9525">
            <a:noFill/>
            <a:miter lim="800000"/>
            <a:headEnd/>
            <a:tailEnd/>
          </a:ln>
        </p:spPr>
      </p:pic>
      <p:pic>
        <p:nvPicPr>
          <p:cNvPr id="119812" name="Picture 40"/>
          <p:cNvPicPr>
            <a:picLocks noChangeArrowheads="1"/>
          </p:cNvPicPr>
          <p:nvPr/>
        </p:nvPicPr>
        <p:blipFill>
          <a:blip r:embed="rId4" cstate="print"/>
          <a:srcRect/>
          <a:stretch>
            <a:fillRect/>
          </a:stretch>
        </p:blipFill>
        <p:spPr bwMode="auto">
          <a:xfrm>
            <a:off x="6264275" y="4624388"/>
            <a:ext cx="1836738" cy="1217612"/>
          </a:xfrm>
          <a:prstGeom prst="rect">
            <a:avLst/>
          </a:prstGeom>
          <a:noFill/>
          <a:ln w="9525">
            <a:noFill/>
            <a:miter lim="800000"/>
            <a:headEnd/>
            <a:tailEnd/>
          </a:ln>
        </p:spPr>
      </p:pic>
      <p:sp>
        <p:nvSpPr>
          <p:cNvPr id="119813" name="Line 64"/>
          <p:cNvSpPr>
            <a:spLocks noChangeShapeType="1"/>
          </p:cNvSpPr>
          <p:nvPr/>
        </p:nvSpPr>
        <p:spPr bwMode="auto">
          <a:xfrm>
            <a:off x="6589713" y="5011738"/>
            <a:ext cx="1798637" cy="1587"/>
          </a:xfrm>
          <a:prstGeom prst="line">
            <a:avLst/>
          </a:prstGeom>
          <a:noFill/>
          <a:ln w="25400">
            <a:solidFill>
              <a:srgbClr val="0000FF"/>
            </a:solidFill>
            <a:round/>
            <a:headEnd/>
            <a:tailEnd/>
          </a:ln>
        </p:spPr>
        <p:txBody>
          <a:bodyPr/>
          <a:lstStyle/>
          <a:p>
            <a:endParaRPr lang="es-ES"/>
          </a:p>
        </p:txBody>
      </p:sp>
      <p:sp>
        <p:nvSpPr>
          <p:cNvPr id="119814" name="Line 65"/>
          <p:cNvSpPr>
            <a:spLocks noChangeShapeType="1"/>
          </p:cNvSpPr>
          <p:nvPr/>
        </p:nvSpPr>
        <p:spPr bwMode="auto">
          <a:xfrm>
            <a:off x="6589713" y="5011738"/>
            <a:ext cx="1582737" cy="649287"/>
          </a:xfrm>
          <a:prstGeom prst="line">
            <a:avLst/>
          </a:prstGeom>
          <a:noFill/>
          <a:ln w="25400">
            <a:solidFill>
              <a:srgbClr val="0000FF"/>
            </a:solidFill>
            <a:round/>
            <a:headEnd/>
            <a:tailEnd/>
          </a:ln>
        </p:spPr>
        <p:txBody>
          <a:bodyPr/>
          <a:lstStyle/>
          <a:p>
            <a:endParaRPr lang="es-ES"/>
          </a:p>
        </p:txBody>
      </p:sp>
      <p:grpSp>
        <p:nvGrpSpPr>
          <p:cNvPr id="119815" name="Group 41"/>
          <p:cNvGrpSpPr>
            <a:grpSpLocks/>
          </p:cNvGrpSpPr>
          <p:nvPr/>
        </p:nvGrpSpPr>
        <p:grpSpPr bwMode="auto">
          <a:xfrm>
            <a:off x="8183563" y="4725988"/>
            <a:ext cx="636587" cy="574675"/>
            <a:chOff x="529" y="1027"/>
            <a:chExt cx="401" cy="362"/>
          </a:xfrm>
        </p:grpSpPr>
        <p:sp>
          <p:nvSpPr>
            <p:cNvPr id="119900" name="Freeform 42"/>
            <p:cNvSpPr>
              <a:spLocks/>
            </p:cNvSpPr>
            <p:nvPr/>
          </p:nvSpPr>
          <p:spPr bwMode="auto">
            <a:xfrm>
              <a:off x="529" y="1269"/>
              <a:ext cx="360" cy="64"/>
            </a:xfrm>
            <a:custGeom>
              <a:avLst/>
              <a:gdLst>
                <a:gd name="T0" fmla="*/ 0 w 508"/>
                <a:gd name="T1" fmla="*/ 0 h 91"/>
                <a:gd name="T2" fmla="*/ 254 w 508"/>
                <a:gd name="T3" fmla="*/ 0 h 91"/>
                <a:gd name="T4" fmla="*/ 254 w 508"/>
                <a:gd name="T5" fmla="*/ 44 h 91"/>
                <a:gd name="T6" fmla="*/ 0 w 508"/>
                <a:gd name="T7" fmla="*/ 44 h 91"/>
                <a:gd name="T8" fmla="*/ 0 w 508"/>
                <a:gd name="T9" fmla="*/ 0 h 91"/>
                <a:gd name="T10" fmla="*/ 0 60000 65536"/>
                <a:gd name="T11" fmla="*/ 0 60000 65536"/>
                <a:gd name="T12" fmla="*/ 0 60000 65536"/>
                <a:gd name="T13" fmla="*/ 0 60000 65536"/>
                <a:gd name="T14" fmla="*/ 0 60000 65536"/>
                <a:gd name="T15" fmla="*/ 0 w 508"/>
                <a:gd name="T16" fmla="*/ 0 h 91"/>
                <a:gd name="T17" fmla="*/ 508 w 508"/>
                <a:gd name="T18" fmla="*/ 91 h 91"/>
              </a:gdLst>
              <a:ahLst/>
              <a:cxnLst>
                <a:cxn ang="T10">
                  <a:pos x="T0" y="T1"/>
                </a:cxn>
                <a:cxn ang="T11">
                  <a:pos x="T2" y="T3"/>
                </a:cxn>
                <a:cxn ang="T12">
                  <a:pos x="T4" y="T5"/>
                </a:cxn>
                <a:cxn ang="T13">
                  <a:pos x="T6" y="T7"/>
                </a:cxn>
                <a:cxn ang="T14">
                  <a:pos x="T8" y="T9"/>
                </a:cxn>
              </a:cxnLst>
              <a:rect l="T15" t="T16" r="T17" b="T18"/>
              <a:pathLst>
                <a:path w="508" h="91">
                  <a:moveTo>
                    <a:pt x="0" y="0"/>
                  </a:moveTo>
                  <a:lnTo>
                    <a:pt x="507" y="0"/>
                  </a:lnTo>
                  <a:lnTo>
                    <a:pt x="507" y="90"/>
                  </a:lnTo>
                  <a:lnTo>
                    <a:pt x="0" y="90"/>
                  </a:lnTo>
                  <a:lnTo>
                    <a:pt x="0" y="0"/>
                  </a:lnTo>
                </a:path>
              </a:pathLst>
            </a:custGeom>
            <a:solidFill>
              <a:srgbClr val="B7B79D"/>
            </a:solidFill>
            <a:ln w="9525" cap="rnd">
              <a:noFill/>
              <a:round/>
              <a:headEnd type="none" w="sm" len="sm"/>
              <a:tailEnd type="none" w="sm" len="sm"/>
            </a:ln>
          </p:spPr>
          <p:txBody>
            <a:bodyPr/>
            <a:lstStyle/>
            <a:p>
              <a:endParaRPr lang="es-ES"/>
            </a:p>
          </p:txBody>
        </p:sp>
        <p:sp>
          <p:nvSpPr>
            <p:cNvPr id="119901" name="Freeform 43"/>
            <p:cNvSpPr>
              <a:spLocks/>
            </p:cNvSpPr>
            <p:nvPr/>
          </p:nvSpPr>
          <p:spPr bwMode="auto">
            <a:xfrm>
              <a:off x="529" y="1269"/>
              <a:ext cx="363" cy="66"/>
            </a:xfrm>
            <a:custGeom>
              <a:avLst/>
              <a:gdLst>
                <a:gd name="T0" fmla="*/ 0 w 513"/>
                <a:gd name="T1" fmla="*/ 0 h 94"/>
                <a:gd name="T2" fmla="*/ 256 w 513"/>
                <a:gd name="T3" fmla="*/ 0 h 94"/>
                <a:gd name="T4" fmla="*/ 256 w 513"/>
                <a:gd name="T5" fmla="*/ 46 h 94"/>
                <a:gd name="T6" fmla="*/ 0 w 513"/>
                <a:gd name="T7" fmla="*/ 46 h 94"/>
                <a:gd name="T8" fmla="*/ 0 w 513"/>
                <a:gd name="T9" fmla="*/ 0 h 94"/>
                <a:gd name="T10" fmla="*/ 0 60000 65536"/>
                <a:gd name="T11" fmla="*/ 0 60000 65536"/>
                <a:gd name="T12" fmla="*/ 0 60000 65536"/>
                <a:gd name="T13" fmla="*/ 0 60000 65536"/>
                <a:gd name="T14" fmla="*/ 0 60000 65536"/>
                <a:gd name="T15" fmla="*/ 0 w 513"/>
                <a:gd name="T16" fmla="*/ 0 h 94"/>
                <a:gd name="T17" fmla="*/ 513 w 513"/>
                <a:gd name="T18" fmla="*/ 94 h 94"/>
              </a:gdLst>
              <a:ahLst/>
              <a:cxnLst>
                <a:cxn ang="T10">
                  <a:pos x="T0" y="T1"/>
                </a:cxn>
                <a:cxn ang="T11">
                  <a:pos x="T2" y="T3"/>
                </a:cxn>
                <a:cxn ang="T12">
                  <a:pos x="T4" y="T5"/>
                </a:cxn>
                <a:cxn ang="T13">
                  <a:pos x="T6" y="T7"/>
                </a:cxn>
                <a:cxn ang="T14">
                  <a:pos x="T8" y="T9"/>
                </a:cxn>
              </a:cxnLst>
              <a:rect l="T15" t="T16" r="T17" b="T18"/>
              <a:pathLst>
                <a:path w="513" h="94">
                  <a:moveTo>
                    <a:pt x="0" y="0"/>
                  </a:moveTo>
                  <a:lnTo>
                    <a:pt x="512" y="0"/>
                  </a:lnTo>
                  <a:lnTo>
                    <a:pt x="512" y="93"/>
                  </a:lnTo>
                  <a:lnTo>
                    <a:pt x="0" y="93"/>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119902" name="Freeform 44"/>
            <p:cNvSpPr>
              <a:spLocks/>
            </p:cNvSpPr>
            <p:nvPr/>
          </p:nvSpPr>
          <p:spPr bwMode="auto">
            <a:xfrm>
              <a:off x="529" y="1232"/>
              <a:ext cx="397" cy="32"/>
            </a:xfrm>
            <a:custGeom>
              <a:avLst/>
              <a:gdLst>
                <a:gd name="T0" fmla="*/ 0 w 561"/>
                <a:gd name="T1" fmla="*/ 22 h 46"/>
                <a:gd name="T2" fmla="*/ 26 w 561"/>
                <a:gd name="T3" fmla="*/ 0 h 46"/>
                <a:gd name="T4" fmla="*/ 280 w 561"/>
                <a:gd name="T5" fmla="*/ 0 h 46"/>
                <a:gd name="T6" fmla="*/ 253 w 561"/>
                <a:gd name="T7" fmla="*/ 22 h 46"/>
                <a:gd name="T8" fmla="*/ 0 w 561"/>
                <a:gd name="T9" fmla="*/ 22 h 46"/>
                <a:gd name="T10" fmla="*/ 0 60000 65536"/>
                <a:gd name="T11" fmla="*/ 0 60000 65536"/>
                <a:gd name="T12" fmla="*/ 0 60000 65536"/>
                <a:gd name="T13" fmla="*/ 0 60000 65536"/>
                <a:gd name="T14" fmla="*/ 0 60000 65536"/>
                <a:gd name="T15" fmla="*/ 0 w 561"/>
                <a:gd name="T16" fmla="*/ 0 h 46"/>
                <a:gd name="T17" fmla="*/ 561 w 561"/>
                <a:gd name="T18" fmla="*/ 46 h 46"/>
              </a:gdLst>
              <a:ahLst/>
              <a:cxnLst>
                <a:cxn ang="T10">
                  <a:pos x="T0" y="T1"/>
                </a:cxn>
                <a:cxn ang="T11">
                  <a:pos x="T2" y="T3"/>
                </a:cxn>
                <a:cxn ang="T12">
                  <a:pos x="T4" y="T5"/>
                </a:cxn>
                <a:cxn ang="T13">
                  <a:pos x="T6" y="T7"/>
                </a:cxn>
                <a:cxn ang="T14">
                  <a:pos x="T8" y="T9"/>
                </a:cxn>
              </a:cxnLst>
              <a:rect l="T15" t="T16" r="T17" b="T18"/>
              <a:pathLst>
                <a:path w="561" h="46">
                  <a:moveTo>
                    <a:pt x="0" y="45"/>
                  </a:moveTo>
                  <a:lnTo>
                    <a:pt x="52" y="0"/>
                  </a:lnTo>
                  <a:lnTo>
                    <a:pt x="560" y="0"/>
                  </a:lnTo>
                  <a:lnTo>
                    <a:pt x="505" y="45"/>
                  </a:lnTo>
                  <a:lnTo>
                    <a:pt x="0" y="45"/>
                  </a:lnTo>
                </a:path>
              </a:pathLst>
            </a:custGeom>
            <a:solidFill>
              <a:srgbClr val="C9C9B6"/>
            </a:solidFill>
            <a:ln w="9525" cap="rnd">
              <a:noFill/>
              <a:round/>
              <a:headEnd type="none" w="sm" len="sm"/>
              <a:tailEnd type="none" w="sm" len="sm"/>
            </a:ln>
          </p:spPr>
          <p:txBody>
            <a:bodyPr/>
            <a:lstStyle/>
            <a:p>
              <a:endParaRPr lang="es-ES"/>
            </a:p>
          </p:txBody>
        </p:sp>
        <p:sp>
          <p:nvSpPr>
            <p:cNvPr id="119903" name="Line 45"/>
            <p:cNvSpPr>
              <a:spLocks noChangeShapeType="1"/>
            </p:cNvSpPr>
            <p:nvPr/>
          </p:nvSpPr>
          <p:spPr bwMode="auto">
            <a:xfrm flipV="1">
              <a:off x="530" y="1233"/>
              <a:ext cx="39" cy="36"/>
            </a:xfrm>
            <a:prstGeom prst="line">
              <a:avLst/>
            </a:prstGeom>
            <a:noFill/>
            <a:ln w="12700">
              <a:solidFill>
                <a:srgbClr val="494936"/>
              </a:solidFill>
              <a:round/>
              <a:headEnd type="none" w="sm" len="sm"/>
              <a:tailEnd type="none" w="sm" len="sm"/>
            </a:ln>
          </p:spPr>
          <p:txBody>
            <a:bodyPr/>
            <a:lstStyle/>
            <a:p>
              <a:endParaRPr lang="es-ES"/>
            </a:p>
          </p:txBody>
        </p:sp>
        <p:sp>
          <p:nvSpPr>
            <p:cNvPr id="119904" name="Freeform 46"/>
            <p:cNvSpPr>
              <a:spLocks/>
            </p:cNvSpPr>
            <p:nvPr/>
          </p:nvSpPr>
          <p:spPr bwMode="auto">
            <a:xfrm>
              <a:off x="529" y="1233"/>
              <a:ext cx="401" cy="36"/>
            </a:xfrm>
            <a:custGeom>
              <a:avLst/>
              <a:gdLst>
                <a:gd name="T0" fmla="*/ 27 w 566"/>
                <a:gd name="T1" fmla="*/ 0 h 52"/>
                <a:gd name="T2" fmla="*/ 283 w 566"/>
                <a:gd name="T3" fmla="*/ 0 h 52"/>
                <a:gd name="T4" fmla="*/ 256 w 566"/>
                <a:gd name="T5" fmla="*/ 24 h 52"/>
                <a:gd name="T6" fmla="*/ 0 w 566"/>
                <a:gd name="T7" fmla="*/ 24 h 52"/>
                <a:gd name="T8" fmla="*/ 0 60000 65536"/>
                <a:gd name="T9" fmla="*/ 0 60000 65536"/>
                <a:gd name="T10" fmla="*/ 0 60000 65536"/>
                <a:gd name="T11" fmla="*/ 0 60000 65536"/>
                <a:gd name="T12" fmla="*/ 0 w 566"/>
                <a:gd name="T13" fmla="*/ 0 h 52"/>
                <a:gd name="T14" fmla="*/ 566 w 566"/>
                <a:gd name="T15" fmla="*/ 52 h 52"/>
              </a:gdLst>
              <a:ahLst/>
              <a:cxnLst>
                <a:cxn ang="T8">
                  <a:pos x="T0" y="T1"/>
                </a:cxn>
                <a:cxn ang="T9">
                  <a:pos x="T2" y="T3"/>
                </a:cxn>
                <a:cxn ang="T10">
                  <a:pos x="T4" y="T5"/>
                </a:cxn>
                <a:cxn ang="T11">
                  <a:pos x="T6" y="T7"/>
                </a:cxn>
              </a:cxnLst>
              <a:rect l="T12" t="T13" r="T14" b="T15"/>
              <a:pathLst>
                <a:path w="566" h="52">
                  <a:moveTo>
                    <a:pt x="53" y="0"/>
                  </a:moveTo>
                  <a:lnTo>
                    <a:pt x="565" y="0"/>
                  </a:lnTo>
                  <a:lnTo>
                    <a:pt x="510" y="51"/>
                  </a:lnTo>
                  <a:lnTo>
                    <a:pt x="0" y="51"/>
                  </a:lnTo>
                </a:path>
              </a:pathLst>
            </a:custGeom>
            <a:noFill/>
            <a:ln w="12700" cap="rnd">
              <a:solidFill>
                <a:srgbClr val="494936"/>
              </a:solidFill>
              <a:round/>
              <a:headEnd type="none" w="sm" len="sm"/>
              <a:tailEnd type="none" w="sm" len="sm"/>
            </a:ln>
          </p:spPr>
          <p:txBody>
            <a:bodyPr/>
            <a:lstStyle/>
            <a:p>
              <a:endParaRPr lang="es-ES"/>
            </a:p>
          </p:txBody>
        </p:sp>
        <p:sp>
          <p:nvSpPr>
            <p:cNvPr id="119905" name="Line 47"/>
            <p:cNvSpPr>
              <a:spLocks noChangeShapeType="1"/>
            </p:cNvSpPr>
            <p:nvPr/>
          </p:nvSpPr>
          <p:spPr bwMode="auto">
            <a:xfrm flipH="1">
              <a:off x="785" y="1298"/>
              <a:ext cx="85" cy="0"/>
            </a:xfrm>
            <a:prstGeom prst="line">
              <a:avLst/>
            </a:prstGeom>
            <a:noFill/>
            <a:ln w="12700">
              <a:solidFill>
                <a:srgbClr val="000000"/>
              </a:solidFill>
              <a:round/>
              <a:headEnd type="none" w="sm" len="sm"/>
              <a:tailEnd type="none" w="sm" len="sm"/>
            </a:ln>
          </p:spPr>
          <p:txBody>
            <a:bodyPr/>
            <a:lstStyle/>
            <a:p>
              <a:endParaRPr lang="es-ES"/>
            </a:p>
          </p:txBody>
        </p:sp>
        <p:sp>
          <p:nvSpPr>
            <p:cNvPr id="119906" name="Freeform 48"/>
            <p:cNvSpPr>
              <a:spLocks/>
            </p:cNvSpPr>
            <p:nvPr/>
          </p:nvSpPr>
          <p:spPr bwMode="auto">
            <a:xfrm>
              <a:off x="532" y="1325"/>
              <a:ext cx="317" cy="49"/>
            </a:xfrm>
            <a:custGeom>
              <a:avLst/>
              <a:gdLst>
                <a:gd name="T0" fmla="*/ 0 w 447"/>
                <a:gd name="T1" fmla="*/ 34 h 69"/>
                <a:gd name="T2" fmla="*/ 28 w 447"/>
                <a:gd name="T3" fmla="*/ 0 h 69"/>
                <a:gd name="T4" fmla="*/ 224 w 447"/>
                <a:gd name="T5" fmla="*/ 0 h 69"/>
                <a:gd name="T6" fmla="*/ 196 w 447"/>
                <a:gd name="T7" fmla="*/ 34 h 69"/>
                <a:gd name="T8" fmla="*/ 0 w 447"/>
                <a:gd name="T9" fmla="*/ 34 h 69"/>
                <a:gd name="T10" fmla="*/ 0 60000 65536"/>
                <a:gd name="T11" fmla="*/ 0 60000 65536"/>
                <a:gd name="T12" fmla="*/ 0 60000 65536"/>
                <a:gd name="T13" fmla="*/ 0 60000 65536"/>
                <a:gd name="T14" fmla="*/ 0 60000 65536"/>
                <a:gd name="T15" fmla="*/ 0 w 447"/>
                <a:gd name="T16" fmla="*/ 0 h 69"/>
                <a:gd name="T17" fmla="*/ 447 w 447"/>
                <a:gd name="T18" fmla="*/ 69 h 69"/>
              </a:gdLst>
              <a:ahLst/>
              <a:cxnLst>
                <a:cxn ang="T10">
                  <a:pos x="T0" y="T1"/>
                </a:cxn>
                <a:cxn ang="T11">
                  <a:pos x="T2" y="T3"/>
                </a:cxn>
                <a:cxn ang="T12">
                  <a:pos x="T4" y="T5"/>
                </a:cxn>
                <a:cxn ang="T13">
                  <a:pos x="T6" y="T7"/>
                </a:cxn>
                <a:cxn ang="T14">
                  <a:pos x="T8" y="T9"/>
                </a:cxn>
              </a:cxnLst>
              <a:rect l="T15" t="T16" r="T17" b="T18"/>
              <a:pathLst>
                <a:path w="447" h="69">
                  <a:moveTo>
                    <a:pt x="0" y="68"/>
                  </a:moveTo>
                  <a:lnTo>
                    <a:pt x="55" y="0"/>
                  </a:lnTo>
                  <a:lnTo>
                    <a:pt x="446" y="0"/>
                  </a:lnTo>
                  <a:lnTo>
                    <a:pt x="390" y="68"/>
                  </a:lnTo>
                  <a:lnTo>
                    <a:pt x="0" y="68"/>
                  </a:lnTo>
                </a:path>
              </a:pathLst>
            </a:custGeom>
            <a:solidFill>
              <a:srgbClr val="C9C9B6"/>
            </a:solidFill>
            <a:ln w="9525" cap="rnd">
              <a:noFill/>
              <a:round/>
              <a:headEnd type="none" w="sm" len="sm"/>
              <a:tailEnd type="none" w="sm" len="sm"/>
            </a:ln>
          </p:spPr>
          <p:txBody>
            <a:bodyPr/>
            <a:lstStyle/>
            <a:p>
              <a:endParaRPr lang="es-ES"/>
            </a:p>
          </p:txBody>
        </p:sp>
        <p:sp>
          <p:nvSpPr>
            <p:cNvPr id="119907" name="Freeform 49"/>
            <p:cNvSpPr>
              <a:spLocks/>
            </p:cNvSpPr>
            <p:nvPr/>
          </p:nvSpPr>
          <p:spPr bwMode="auto">
            <a:xfrm>
              <a:off x="532" y="1325"/>
              <a:ext cx="319" cy="52"/>
            </a:xfrm>
            <a:custGeom>
              <a:avLst/>
              <a:gdLst>
                <a:gd name="T0" fmla="*/ 0 w 451"/>
                <a:gd name="T1" fmla="*/ 36 h 73"/>
                <a:gd name="T2" fmla="*/ 28 w 451"/>
                <a:gd name="T3" fmla="*/ 0 h 73"/>
                <a:gd name="T4" fmla="*/ 225 w 451"/>
                <a:gd name="T5" fmla="*/ 0 h 73"/>
                <a:gd name="T6" fmla="*/ 196 w 451"/>
                <a:gd name="T7" fmla="*/ 36 h 73"/>
                <a:gd name="T8" fmla="*/ 0 w 451"/>
                <a:gd name="T9" fmla="*/ 36 h 73"/>
                <a:gd name="T10" fmla="*/ 0 60000 65536"/>
                <a:gd name="T11" fmla="*/ 0 60000 65536"/>
                <a:gd name="T12" fmla="*/ 0 60000 65536"/>
                <a:gd name="T13" fmla="*/ 0 60000 65536"/>
                <a:gd name="T14" fmla="*/ 0 60000 65536"/>
                <a:gd name="T15" fmla="*/ 0 w 451"/>
                <a:gd name="T16" fmla="*/ 0 h 73"/>
                <a:gd name="T17" fmla="*/ 451 w 451"/>
                <a:gd name="T18" fmla="*/ 73 h 73"/>
              </a:gdLst>
              <a:ahLst/>
              <a:cxnLst>
                <a:cxn ang="T10">
                  <a:pos x="T0" y="T1"/>
                </a:cxn>
                <a:cxn ang="T11">
                  <a:pos x="T2" y="T3"/>
                </a:cxn>
                <a:cxn ang="T12">
                  <a:pos x="T4" y="T5"/>
                </a:cxn>
                <a:cxn ang="T13">
                  <a:pos x="T6" y="T7"/>
                </a:cxn>
                <a:cxn ang="T14">
                  <a:pos x="T8" y="T9"/>
                </a:cxn>
              </a:cxnLst>
              <a:rect l="T15" t="T16" r="T17" b="T18"/>
              <a:pathLst>
                <a:path w="451" h="73">
                  <a:moveTo>
                    <a:pt x="0" y="72"/>
                  </a:moveTo>
                  <a:lnTo>
                    <a:pt x="56" y="0"/>
                  </a:lnTo>
                  <a:lnTo>
                    <a:pt x="450" y="0"/>
                  </a:lnTo>
                  <a:lnTo>
                    <a:pt x="392" y="72"/>
                  </a:lnTo>
                  <a:lnTo>
                    <a:pt x="0" y="72"/>
                  </a:lnTo>
                </a:path>
              </a:pathLst>
            </a:custGeom>
            <a:noFill/>
            <a:ln w="12700" cap="rnd">
              <a:solidFill>
                <a:srgbClr val="494936"/>
              </a:solidFill>
              <a:round/>
              <a:headEnd type="none" w="sm" len="sm"/>
              <a:tailEnd type="none" w="sm" len="sm"/>
            </a:ln>
          </p:spPr>
          <p:txBody>
            <a:bodyPr/>
            <a:lstStyle/>
            <a:p>
              <a:endParaRPr lang="es-ES"/>
            </a:p>
          </p:txBody>
        </p:sp>
        <p:sp>
          <p:nvSpPr>
            <p:cNvPr id="119908" name="Freeform 50"/>
            <p:cNvSpPr>
              <a:spLocks/>
            </p:cNvSpPr>
            <p:nvPr/>
          </p:nvSpPr>
          <p:spPr bwMode="auto">
            <a:xfrm>
              <a:off x="811" y="1324"/>
              <a:ext cx="38" cy="61"/>
            </a:xfrm>
            <a:custGeom>
              <a:avLst/>
              <a:gdLst>
                <a:gd name="T0" fmla="*/ 0 w 54"/>
                <a:gd name="T1" fmla="*/ 43 h 86"/>
                <a:gd name="T2" fmla="*/ 26 w 54"/>
                <a:gd name="T3" fmla="*/ 13 h 86"/>
                <a:gd name="T4" fmla="*/ 26 w 54"/>
                <a:gd name="T5" fmla="*/ 0 h 86"/>
                <a:gd name="T6" fmla="*/ 0 w 54"/>
                <a:gd name="T7" fmla="*/ 35 h 86"/>
                <a:gd name="T8" fmla="*/ 0 w 54"/>
                <a:gd name="T9" fmla="*/ 43 h 86"/>
                <a:gd name="T10" fmla="*/ 0 60000 65536"/>
                <a:gd name="T11" fmla="*/ 0 60000 65536"/>
                <a:gd name="T12" fmla="*/ 0 60000 65536"/>
                <a:gd name="T13" fmla="*/ 0 60000 65536"/>
                <a:gd name="T14" fmla="*/ 0 60000 65536"/>
                <a:gd name="T15" fmla="*/ 0 w 54"/>
                <a:gd name="T16" fmla="*/ 0 h 86"/>
                <a:gd name="T17" fmla="*/ 54 w 54"/>
                <a:gd name="T18" fmla="*/ 86 h 86"/>
              </a:gdLst>
              <a:ahLst/>
              <a:cxnLst>
                <a:cxn ang="T10">
                  <a:pos x="T0" y="T1"/>
                </a:cxn>
                <a:cxn ang="T11">
                  <a:pos x="T2" y="T3"/>
                </a:cxn>
                <a:cxn ang="T12">
                  <a:pos x="T4" y="T5"/>
                </a:cxn>
                <a:cxn ang="T13">
                  <a:pos x="T6" y="T7"/>
                </a:cxn>
                <a:cxn ang="T14">
                  <a:pos x="T8" y="T9"/>
                </a:cxn>
              </a:cxnLst>
              <a:rect l="T15" t="T16" r="T17" b="T18"/>
              <a:pathLst>
                <a:path w="54" h="86">
                  <a:moveTo>
                    <a:pt x="0" y="85"/>
                  </a:moveTo>
                  <a:lnTo>
                    <a:pt x="53" y="25"/>
                  </a:lnTo>
                  <a:lnTo>
                    <a:pt x="53" y="0"/>
                  </a:lnTo>
                  <a:lnTo>
                    <a:pt x="0" y="71"/>
                  </a:lnTo>
                  <a:lnTo>
                    <a:pt x="0" y="85"/>
                  </a:lnTo>
                </a:path>
              </a:pathLst>
            </a:custGeom>
            <a:solidFill>
              <a:srgbClr val="7A7A5A"/>
            </a:solidFill>
            <a:ln w="9525" cap="rnd">
              <a:noFill/>
              <a:round/>
              <a:headEnd type="none" w="sm" len="sm"/>
              <a:tailEnd type="none" w="sm" len="sm"/>
            </a:ln>
          </p:spPr>
          <p:txBody>
            <a:bodyPr/>
            <a:lstStyle/>
            <a:p>
              <a:endParaRPr lang="es-ES"/>
            </a:p>
          </p:txBody>
        </p:sp>
        <p:sp>
          <p:nvSpPr>
            <p:cNvPr id="119909" name="Freeform 51"/>
            <p:cNvSpPr>
              <a:spLocks/>
            </p:cNvSpPr>
            <p:nvPr/>
          </p:nvSpPr>
          <p:spPr bwMode="auto">
            <a:xfrm>
              <a:off x="810" y="1325"/>
              <a:ext cx="41" cy="62"/>
            </a:xfrm>
            <a:custGeom>
              <a:avLst/>
              <a:gdLst>
                <a:gd name="T0" fmla="*/ 0 w 58"/>
                <a:gd name="T1" fmla="*/ 43 h 87"/>
                <a:gd name="T2" fmla="*/ 28 w 58"/>
                <a:gd name="T3" fmla="*/ 14 h 87"/>
                <a:gd name="T4" fmla="*/ 28 w 58"/>
                <a:gd name="T5" fmla="*/ 0 h 87"/>
                <a:gd name="T6" fmla="*/ 0 w 58"/>
                <a:gd name="T7" fmla="*/ 36 h 87"/>
                <a:gd name="T8" fmla="*/ 0 w 58"/>
                <a:gd name="T9" fmla="*/ 43 h 87"/>
                <a:gd name="T10" fmla="*/ 0 60000 65536"/>
                <a:gd name="T11" fmla="*/ 0 60000 65536"/>
                <a:gd name="T12" fmla="*/ 0 60000 65536"/>
                <a:gd name="T13" fmla="*/ 0 60000 65536"/>
                <a:gd name="T14" fmla="*/ 0 60000 65536"/>
                <a:gd name="T15" fmla="*/ 0 w 58"/>
                <a:gd name="T16" fmla="*/ 0 h 87"/>
                <a:gd name="T17" fmla="*/ 58 w 58"/>
                <a:gd name="T18" fmla="*/ 87 h 87"/>
              </a:gdLst>
              <a:ahLst/>
              <a:cxnLst>
                <a:cxn ang="T10">
                  <a:pos x="T0" y="T1"/>
                </a:cxn>
                <a:cxn ang="T11">
                  <a:pos x="T2" y="T3"/>
                </a:cxn>
                <a:cxn ang="T12">
                  <a:pos x="T4" y="T5"/>
                </a:cxn>
                <a:cxn ang="T13">
                  <a:pos x="T6" y="T7"/>
                </a:cxn>
                <a:cxn ang="T14">
                  <a:pos x="T8" y="T9"/>
                </a:cxn>
              </a:cxnLst>
              <a:rect l="T15" t="T16" r="T17" b="T18"/>
              <a:pathLst>
                <a:path w="58" h="87">
                  <a:moveTo>
                    <a:pt x="0" y="86"/>
                  </a:moveTo>
                  <a:lnTo>
                    <a:pt x="57" y="26"/>
                  </a:lnTo>
                  <a:lnTo>
                    <a:pt x="57" y="0"/>
                  </a:lnTo>
                  <a:lnTo>
                    <a:pt x="0" y="71"/>
                  </a:lnTo>
                  <a:lnTo>
                    <a:pt x="0" y="86"/>
                  </a:lnTo>
                </a:path>
              </a:pathLst>
            </a:custGeom>
            <a:noFill/>
            <a:ln w="12700" cap="rnd">
              <a:solidFill>
                <a:srgbClr val="494936"/>
              </a:solidFill>
              <a:round/>
              <a:headEnd type="none" w="sm" len="sm"/>
              <a:tailEnd type="none" w="sm" len="sm"/>
            </a:ln>
          </p:spPr>
          <p:txBody>
            <a:bodyPr/>
            <a:lstStyle/>
            <a:p>
              <a:endParaRPr lang="es-ES"/>
            </a:p>
          </p:txBody>
        </p:sp>
        <p:sp>
          <p:nvSpPr>
            <p:cNvPr id="119910" name="Freeform 52"/>
            <p:cNvSpPr>
              <a:spLocks/>
            </p:cNvSpPr>
            <p:nvPr/>
          </p:nvSpPr>
          <p:spPr bwMode="auto">
            <a:xfrm>
              <a:off x="532" y="1376"/>
              <a:ext cx="275" cy="13"/>
            </a:xfrm>
            <a:custGeom>
              <a:avLst/>
              <a:gdLst>
                <a:gd name="T0" fmla="*/ 0 w 389"/>
                <a:gd name="T1" fmla="*/ 0 h 18"/>
                <a:gd name="T2" fmla="*/ 194 w 389"/>
                <a:gd name="T3" fmla="*/ 0 h 18"/>
                <a:gd name="T4" fmla="*/ 194 w 389"/>
                <a:gd name="T5" fmla="*/ 9 h 18"/>
                <a:gd name="T6" fmla="*/ 0 w 389"/>
                <a:gd name="T7" fmla="*/ 9 h 18"/>
                <a:gd name="T8" fmla="*/ 0 w 389"/>
                <a:gd name="T9" fmla="*/ 0 h 18"/>
                <a:gd name="T10" fmla="*/ 0 60000 65536"/>
                <a:gd name="T11" fmla="*/ 0 60000 65536"/>
                <a:gd name="T12" fmla="*/ 0 60000 65536"/>
                <a:gd name="T13" fmla="*/ 0 60000 65536"/>
                <a:gd name="T14" fmla="*/ 0 60000 65536"/>
                <a:gd name="T15" fmla="*/ 0 w 389"/>
                <a:gd name="T16" fmla="*/ 0 h 18"/>
                <a:gd name="T17" fmla="*/ 389 w 389"/>
                <a:gd name="T18" fmla="*/ 18 h 18"/>
              </a:gdLst>
              <a:ahLst/>
              <a:cxnLst>
                <a:cxn ang="T10">
                  <a:pos x="T0" y="T1"/>
                </a:cxn>
                <a:cxn ang="T11">
                  <a:pos x="T2" y="T3"/>
                </a:cxn>
                <a:cxn ang="T12">
                  <a:pos x="T4" y="T5"/>
                </a:cxn>
                <a:cxn ang="T13">
                  <a:pos x="T6" y="T7"/>
                </a:cxn>
                <a:cxn ang="T14">
                  <a:pos x="T8" y="T9"/>
                </a:cxn>
              </a:cxnLst>
              <a:rect l="T15" t="T16" r="T17" b="T18"/>
              <a:pathLst>
                <a:path w="389" h="18">
                  <a:moveTo>
                    <a:pt x="0" y="0"/>
                  </a:moveTo>
                  <a:lnTo>
                    <a:pt x="388" y="0"/>
                  </a:lnTo>
                  <a:lnTo>
                    <a:pt x="388" y="17"/>
                  </a:lnTo>
                  <a:lnTo>
                    <a:pt x="0" y="17"/>
                  </a:lnTo>
                  <a:lnTo>
                    <a:pt x="0" y="0"/>
                  </a:lnTo>
                </a:path>
              </a:pathLst>
            </a:custGeom>
            <a:solidFill>
              <a:srgbClr val="B7B79D"/>
            </a:solidFill>
            <a:ln w="9525" cap="rnd">
              <a:noFill/>
              <a:round/>
              <a:headEnd type="none" w="sm" len="sm"/>
              <a:tailEnd type="none" w="sm" len="sm"/>
            </a:ln>
          </p:spPr>
          <p:txBody>
            <a:bodyPr/>
            <a:lstStyle/>
            <a:p>
              <a:endParaRPr lang="es-ES"/>
            </a:p>
          </p:txBody>
        </p:sp>
        <p:sp>
          <p:nvSpPr>
            <p:cNvPr id="119911" name="Freeform 53"/>
            <p:cNvSpPr>
              <a:spLocks/>
            </p:cNvSpPr>
            <p:nvPr/>
          </p:nvSpPr>
          <p:spPr bwMode="auto">
            <a:xfrm>
              <a:off x="532" y="1376"/>
              <a:ext cx="280" cy="13"/>
            </a:xfrm>
            <a:custGeom>
              <a:avLst/>
              <a:gdLst>
                <a:gd name="T0" fmla="*/ 0 w 395"/>
                <a:gd name="T1" fmla="*/ 0 h 18"/>
                <a:gd name="T2" fmla="*/ 198 w 395"/>
                <a:gd name="T3" fmla="*/ 0 h 18"/>
                <a:gd name="T4" fmla="*/ 198 w 395"/>
                <a:gd name="T5" fmla="*/ 9 h 18"/>
                <a:gd name="T6" fmla="*/ 0 w 395"/>
                <a:gd name="T7" fmla="*/ 9 h 18"/>
                <a:gd name="T8" fmla="*/ 0 w 395"/>
                <a:gd name="T9" fmla="*/ 0 h 18"/>
                <a:gd name="T10" fmla="*/ 0 60000 65536"/>
                <a:gd name="T11" fmla="*/ 0 60000 65536"/>
                <a:gd name="T12" fmla="*/ 0 60000 65536"/>
                <a:gd name="T13" fmla="*/ 0 60000 65536"/>
                <a:gd name="T14" fmla="*/ 0 60000 65536"/>
                <a:gd name="T15" fmla="*/ 0 w 395"/>
                <a:gd name="T16" fmla="*/ 0 h 18"/>
                <a:gd name="T17" fmla="*/ 395 w 395"/>
                <a:gd name="T18" fmla="*/ 18 h 18"/>
              </a:gdLst>
              <a:ahLst/>
              <a:cxnLst>
                <a:cxn ang="T10">
                  <a:pos x="T0" y="T1"/>
                </a:cxn>
                <a:cxn ang="T11">
                  <a:pos x="T2" y="T3"/>
                </a:cxn>
                <a:cxn ang="T12">
                  <a:pos x="T4" y="T5"/>
                </a:cxn>
                <a:cxn ang="T13">
                  <a:pos x="T6" y="T7"/>
                </a:cxn>
                <a:cxn ang="T14">
                  <a:pos x="T8" y="T9"/>
                </a:cxn>
              </a:cxnLst>
              <a:rect l="T15" t="T16" r="T17" b="T18"/>
              <a:pathLst>
                <a:path w="395" h="18">
                  <a:moveTo>
                    <a:pt x="0" y="0"/>
                  </a:moveTo>
                  <a:lnTo>
                    <a:pt x="394" y="0"/>
                  </a:lnTo>
                  <a:lnTo>
                    <a:pt x="394" y="17"/>
                  </a:lnTo>
                  <a:lnTo>
                    <a:pt x="0" y="17"/>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119912" name="Freeform 54"/>
            <p:cNvSpPr>
              <a:spLocks/>
            </p:cNvSpPr>
            <p:nvPr/>
          </p:nvSpPr>
          <p:spPr bwMode="auto">
            <a:xfrm>
              <a:off x="584" y="1233"/>
              <a:ext cx="284" cy="25"/>
            </a:xfrm>
            <a:custGeom>
              <a:avLst/>
              <a:gdLst>
                <a:gd name="T0" fmla="*/ 0 w 401"/>
                <a:gd name="T1" fmla="*/ 17 h 36"/>
                <a:gd name="T2" fmla="*/ 21 w 401"/>
                <a:gd name="T3" fmla="*/ 0 h 36"/>
                <a:gd name="T4" fmla="*/ 200 w 401"/>
                <a:gd name="T5" fmla="*/ 0 h 36"/>
                <a:gd name="T6" fmla="*/ 181 w 401"/>
                <a:gd name="T7" fmla="*/ 17 h 36"/>
                <a:gd name="T8" fmla="*/ 0 w 401"/>
                <a:gd name="T9" fmla="*/ 17 h 36"/>
                <a:gd name="T10" fmla="*/ 0 60000 65536"/>
                <a:gd name="T11" fmla="*/ 0 60000 65536"/>
                <a:gd name="T12" fmla="*/ 0 60000 65536"/>
                <a:gd name="T13" fmla="*/ 0 60000 65536"/>
                <a:gd name="T14" fmla="*/ 0 60000 65536"/>
                <a:gd name="T15" fmla="*/ 0 w 401"/>
                <a:gd name="T16" fmla="*/ 0 h 36"/>
                <a:gd name="T17" fmla="*/ 401 w 401"/>
                <a:gd name="T18" fmla="*/ 36 h 36"/>
              </a:gdLst>
              <a:ahLst/>
              <a:cxnLst>
                <a:cxn ang="T10">
                  <a:pos x="T0" y="T1"/>
                </a:cxn>
                <a:cxn ang="T11">
                  <a:pos x="T2" y="T3"/>
                </a:cxn>
                <a:cxn ang="T12">
                  <a:pos x="T4" y="T5"/>
                </a:cxn>
                <a:cxn ang="T13">
                  <a:pos x="T6" y="T7"/>
                </a:cxn>
                <a:cxn ang="T14">
                  <a:pos x="T8" y="T9"/>
                </a:cxn>
              </a:cxnLst>
              <a:rect l="T15" t="T16" r="T17" b="T18"/>
              <a:pathLst>
                <a:path w="401" h="36">
                  <a:moveTo>
                    <a:pt x="0" y="35"/>
                  </a:moveTo>
                  <a:lnTo>
                    <a:pt x="41" y="0"/>
                  </a:lnTo>
                  <a:lnTo>
                    <a:pt x="400" y="0"/>
                  </a:lnTo>
                  <a:lnTo>
                    <a:pt x="360" y="35"/>
                  </a:lnTo>
                  <a:lnTo>
                    <a:pt x="0" y="35"/>
                  </a:lnTo>
                </a:path>
              </a:pathLst>
            </a:custGeom>
            <a:solidFill>
              <a:srgbClr val="000000"/>
            </a:solidFill>
            <a:ln w="9525" cap="rnd">
              <a:noFill/>
              <a:round/>
              <a:headEnd type="none" w="sm" len="sm"/>
              <a:tailEnd type="none" w="sm" len="sm"/>
            </a:ln>
          </p:spPr>
          <p:txBody>
            <a:bodyPr/>
            <a:lstStyle/>
            <a:p>
              <a:endParaRPr lang="es-ES"/>
            </a:p>
          </p:txBody>
        </p:sp>
        <p:sp>
          <p:nvSpPr>
            <p:cNvPr id="119913" name="Freeform 55"/>
            <p:cNvSpPr>
              <a:spLocks/>
            </p:cNvSpPr>
            <p:nvPr/>
          </p:nvSpPr>
          <p:spPr bwMode="auto">
            <a:xfrm>
              <a:off x="584" y="1232"/>
              <a:ext cx="288" cy="28"/>
            </a:xfrm>
            <a:custGeom>
              <a:avLst/>
              <a:gdLst>
                <a:gd name="T0" fmla="*/ 0 w 406"/>
                <a:gd name="T1" fmla="*/ 19 h 40"/>
                <a:gd name="T2" fmla="*/ 21 w 406"/>
                <a:gd name="T3" fmla="*/ 0 h 40"/>
                <a:gd name="T4" fmla="*/ 204 w 406"/>
                <a:gd name="T5" fmla="*/ 0 h 40"/>
                <a:gd name="T6" fmla="*/ 184 w 406"/>
                <a:gd name="T7" fmla="*/ 19 h 40"/>
                <a:gd name="T8" fmla="*/ 0 w 406"/>
                <a:gd name="T9" fmla="*/ 19 h 40"/>
                <a:gd name="T10" fmla="*/ 0 60000 65536"/>
                <a:gd name="T11" fmla="*/ 0 60000 65536"/>
                <a:gd name="T12" fmla="*/ 0 60000 65536"/>
                <a:gd name="T13" fmla="*/ 0 60000 65536"/>
                <a:gd name="T14" fmla="*/ 0 60000 65536"/>
                <a:gd name="T15" fmla="*/ 0 w 406"/>
                <a:gd name="T16" fmla="*/ 0 h 40"/>
                <a:gd name="T17" fmla="*/ 406 w 406"/>
                <a:gd name="T18" fmla="*/ 40 h 40"/>
              </a:gdLst>
              <a:ahLst/>
              <a:cxnLst>
                <a:cxn ang="T10">
                  <a:pos x="T0" y="T1"/>
                </a:cxn>
                <a:cxn ang="T11">
                  <a:pos x="T2" y="T3"/>
                </a:cxn>
                <a:cxn ang="T12">
                  <a:pos x="T4" y="T5"/>
                </a:cxn>
                <a:cxn ang="T13">
                  <a:pos x="T6" y="T7"/>
                </a:cxn>
                <a:cxn ang="T14">
                  <a:pos x="T8" y="T9"/>
                </a:cxn>
              </a:cxnLst>
              <a:rect l="T15" t="T16" r="T17" b="T18"/>
              <a:pathLst>
                <a:path w="406" h="40">
                  <a:moveTo>
                    <a:pt x="0" y="39"/>
                  </a:moveTo>
                  <a:lnTo>
                    <a:pt x="42" y="0"/>
                  </a:lnTo>
                  <a:lnTo>
                    <a:pt x="405" y="0"/>
                  </a:lnTo>
                  <a:lnTo>
                    <a:pt x="365" y="39"/>
                  </a:lnTo>
                  <a:lnTo>
                    <a:pt x="0" y="39"/>
                  </a:lnTo>
                </a:path>
              </a:pathLst>
            </a:custGeom>
            <a:noFill/>
            <a:ln w="12700" cap="rnd">
              <a:solidFill>
                <a:srgbClr val="000000"/>
              </a:solidFill>
              <a:round/>
              <a:headEnd type="none" w="sm" len="sm"/>
              <a:tailEnd type="none" w="sm" len="sm"/>
            </a:ln>
          </p:spPr>
          <p:txBody>
            <a:bodyPr/>
            <a:lstStyle/>
            <a:p>
              <a:endParaRPr lang="es-ES"/>
            </a:p>
          </p:txBody>
        </p:sp>
        <p:sp>
          <p:nvSpPr>
            <p:cNvPr id="119914" name="Freeform 56"/>
            <p:cNvSpPr>
              <a:spLocks/>
            </p:cNvSpPr>
            <p:nvPr/>
          </p:nvSpPr>
          <p:spPr bwMode="auto">
            <a:xfrm>
              <a:off x="583" y="1027"/>
              <a:ext cx="285" cy="27"/>
            </a:xfrm>
            <a:custGeom>
              <a:avLst/>
              <a:gdLst>
                <a:gd name="T0" fmla="*/ 0 w 402"/>
                <a:gd name="T1" fmla="*/ 18 h 38"/>
                <a:gd name="T2" fmla="*/ 20 w 402"/>
                <a:gd name="T3" fmla="*/ 0 h 38"/>
                <a:gd name="T4" fmla="*/ 201 w 402"/>
                <a:gd name="T5" fmla="*/ 0 h 38"/>
                <a:gd name="T6" fmla="*/ 181 w 402"/>
                <a:gd name="T7" fmla="*/ 18 h 38"/>
                <a:gd name="T8" fmla="*/ 0 w 402"/>
                <a:gd name="T9" fmla="*/ 18 h 38"/>
                <a:gd name="T10" fmla="*/ 0 60000 65536"/>
                <a:gd name="T11" fmla="*/ 0 60000 65536"/>
                <a:gd name="T12" fmla="*/ 0 60000 65536"/>
                <a:gd name="T13" fmla="*/ 0 60000 65536"/>
                <a:gd name="T14" fmla="*/ 0 60000 65536"/>
                <a:gd name="T15" fmla="*/ 0 w 402"/>
                <a:gd name="T16" fmla="*/ 0 h 38"/>
                <a:gd name="T17" fmla="*/ 402 w 402"/>
                <a:gd name="T18" fmla="*/ 38 h 38"/>
              </a:gdLst>
              <a:ahLst/>
              <a:cxnLst>
                <a:cxn ang="T10">
                  <a:pos x="T0" y="T1"/>
                </a:cxn>
                <a:cxn ang="T11">
                  <a:pos x="T2" y="T3"/>
                </a:cxn>
                <a:cxn ang="T12">
                  <a:pos x="T4" y="T5"/>
                </a:cxn>
                <a:cxn ang="T13">
                  <a:pos x="T6" y="T7"/>
                </a:cxn>
                <a:cxn ang="T14">
                  <a:pos x="T8" y="T9"/>
                </a:cxn>
              </a:cxnLst>
              <a:rect l="T15" t="T16" r="T17" b="T18"/>
              <a:pathLst>
                <a:path w="402" h="38">
                  <a:moveTo>
                    <a:pt x="0" y="37"/>
                  </a:moveTo>
                  <a:lnTo>
                    <a:pt x="39" y="0"/>
                  </a:lnTo>
                  <a:lnTo>
                    <a:pt x="401" y="0"/>
                  </a:lnTo>
                  <a:lnTo>
                    <a:pt x="361" y="37"/>
                  </a:lnTo>
                  <a:lnTo>
                    <a:pt x="0" y="37"/>
                  </a:lnTo>
                </a:path>
              </a:pathLst>
            </a:custGeom>
            <a:solidFill>
              <a:srgbClr val="C9C9B6"/>
            </a:solidFill>
            <a:ln w="12700" cap="rnd">
              <a:solidFill>
                <a:srgbClr val="494936"/>
              </a:solidFill>
              <a:round/>
              <a:headEnd type="none" w="sm" len="sm"/>
              <a:tailEnd type="none" w="sm" len="sm"/>
            </a:ln>
          </p:spPr>
          <p:txBody>
            <a:bodyPr/>
            <a:lstStyle/>
            <a:p>
              <a:endParaRPr lang="es-ES"/>
            </a:p>
          </p:txBody>
        </p:sp>
        <p:sp>
          <p:nvSpPr>
            <p:cNvPr id="119915" name="Rectangle 57"/>
            <p:cNvSpPr>
              <a:spLocks noChangeArrowheads="1"/>
            </p:cNvSpPr>
            <p:nvPr/>
          </p:nvSpPr>
          <p:spPr bwMode="auto">
            <a:xfrm>
              <a:off x="586" y="1056"/>
              <a:ext cx="248" cy="195"/>
            </a:xfrm>
            <a:prstGeom prst="rect">
              <a:avLst/>
            </a:prstGeom>
            <a:solidFill>
              <a:srgbClr val="B7B79D"/>
            </a:solidFill>
            <a:ln w="12700">
              <a:solidFill>
                <a:srgbClr val="494936"/>
              </a:solidFill>
              <a:miter lim="800000"/>
              <a:headEnd/>
              <a:tailEnd/>
            </a:ln>
          </p:spPr>
          <p:txBody>
            <a:bodyPr wrap="none" anchor="ctr"/>
            <a:lstStyle/>
            <a:p>
              <a:pPr eaLnBrk="0" hangingPunct="0"/>
              <a:endParaRPr lang="es-ES"/>
            </a:p>
          </p:txBody>
        </p:sp>
        <p:sp>
          <p:nvSpPr>
            <p:cNvPr id="119916" name="Rectangle 58"/>
            <p:cNvSpPr>
              <a:spLocks noChangeArrowheads="1"/>
            </p:cNvSpPr>
            <p:nvPr/>
          </p:nvSpPr>
          <p:spPr bwMode="auto">
            <a:xfrm>
              <a:off x="608" y="1082"/>
              <a:ext cx="204" cy="147"/>
            </a:xfrm>
            <a:prstGeom prst="rect">
              <a:avLst/>
            </a:prstGeom>
            <a:solidFill>
              <a:srgbClr val="00CCFF"/>
            </a:solidFill>
            <a:ln w="12700">
              <a:solidFill>
                <a:srgbClr val="494936"/>
              </a:solidFill>
              <a:miter lim="800000"/>
              <a:headEnd/>
              <a:tailEnd/>
            </a:ln>
          </p:spPr>
          <p:txBody>
            <a:bodyPr wrap="none" anchor="ctr"/>
            <a:lstStyle/>
            <a:p>
              <a:pPr eaLnBrk="0" hangingPunct="0"/>
              <a:endParaRPr lang="es-ES"/>
            </a:p>
          </p:txBody>
        </p:sp>
        <p:sp>
          <p:nvSpPr>
            <p:cNvPr id="119917" name="Freeform 59"/>
            <p:cNvSpPr>
              <a:spLocks/>
            </p:cNvSpPr>
            <p:nvPr/>
          </p:nvSpPr>
          <p:spPr bwMode="auto">
            <a:xfrm>
              <a:off x="891" y="1233"/>
              <a:ext cx="36" cy="100"/>
            </a:xfrm>
            <a:custGeom>
              <a:avLst/>
              <a:gdLst>
                <a:gd name="T0" fmla="*/ 0 w 51"/>
                <a:gd name="T1" fmla="*/ 70 h 142"/>
                <a:gd name="T2" fmla="*/ 25 w 51"/>
                <a:gd name="T3" fmla="*/ 43 h 142"/>
                <a:gd name="T4" fmla="*/ 25 w 51"/>
                <a:gd name="T5" fmla="*/ 0 h 142"/>
                <a:gd name="T6" fmla="*/ 0 w 51"/>
                <a:gd name="T7" fmla="*/ 25 h 142"/>
                <a:gd name="T8" fmla="*/ 0 w 51"/>
                <a:gd name="T9" fmla="*/ 70 h 142"/>
                <a:gd name="T10" fmla="*/ 0 60000 65536"/>
                <a:gd name="T11" fmla="*/ 0 60000 65536"/>
                <a:gd name="T12" fmla="*/ 0 60000 65536"/>
                <a:gd name="T13" fmla="*/ 0 60000 65536"/>
                <a:gd name="T14" fmla="*/ 0 60000 65536"/>
                <a:gd name="T15" fmla="*/ 0 w 51"/>
                <a:gd name="T16" fmla="*/ 0 h 142"/>
                <a:gd name="T17" fmla="*/ 51 w 51"/>
                <a:gd name="T18" fmla="*/ 142 h 142"/>
              </a:gdLst>
              <a:ahLst/>
              <a:cxnLst>
                <a:cxn ang="T10">
                  <a:pos x="T0" y="T1"/>
                </a:cxn>
                <a:cxn ang="T11">
                  <a:pos x="T2" y="T3"/>
                </a:cxn>
                <a:cxn ang="T12">
                  <a:pos x="T4" y="T5"/>
                </a:cxn>
                <a:cxn ang="T13">
                  <a:pos x="T6" y="T7"/>
                </a:cxn>
                <a:cxn ang="T14">
                  <a:pos x="T8" y="T9"/>
                </a:cxn>
              </a:cxnLst>
              <a:rect l="T15" t="T16" r="T17" b="T18"/>
              <a:pathLst>
                <a:path w="51" h="142">
                  <a:moveTo>
                    <a:pt x="0" y="141"/>
                  </a:moveTo>
                  <a:lnTo>
                    <a:pt x="50" y="87"/>
                  </a:lnTo>
                  <a:lnTo>
                    <a:pt x="50" y="0"/>
                  </a:lnTo>
                  <a:lnTo>
                    <a:pt x="0" y="49"/>
                  </a:lnTo>
                  <a:lnTo>
                    <a:pt x="0" y="141"/>
                  </a:lnTo>
                </a:path>
              </a:pathLst>
            </a:custGeom>
            <a:solidFill>
              <a:srgbClr val="7A7A5A"/>
            </a:solidFill>
            <a:ln w="9525" cap="rnd">
              <a:noFill/>
              <a:round/>
              <a:headEnd type="none" w="sm" len="sm"/>
              <a:tailEnd type="none" w="sm" len="sm"/>
            </a:ln>
          </p:spPr>
          <p:txBody>
            <a:bodyPr/>
            <a:lstStyle/>
            <a:p>
              <a:endParaRPr lang="es-ES"/>
            </a:p>
          </p:txBody>
        </p:sp>
        <p:sp>
          <p:nvSpPr>
            <p:cNvPr id="119918" name="Freeform 60"/>
            <p:cNvSpPr>
              <a:spLocks/>
            </p:cNvSpPr>
            <p:nvPr/>
          </p:nvSpPr>
          <p:spPr bwMode="auto">
            <a:xfrm>
              <a:off x="891" y="1233"/>
              <a:ext cx="39" cy="102"/>
            </a:xfrm>
            <a:custGeom>
              <a:avLst/>
              <a:gdLst>
                <a:gd name="T0" fmla="*/ 0 w 55"/>
                <a:gd name="T1" fmla="*/ 71 h 145"/>
                <a:gd name="T2" fmla="*/ 27 w 55"/>
                <a:gd name="T3" fmla="*/ 44 h 145"/>
                <a:gd name="T4" fmla="*/ 27 w 55"/>
                <a:gd name="T5" fmla="*/ 0 h 145"/>
                <a:gd name="T6" fmla="*/ 0 w 55"/>
                <a:gd name="T7" fmla="*/ 25 h 145"/>
                <a:gd name="T8" fmla="*/ 0 w 55"/>
                <a:gd name="T9" fmla="*/ 71 h 145"/>
                <a:gd name="T10" fmla="*/ 0 60000 65536"/>
                <a:gd name="T11" fmla="*/ 0 60000 65536"/>
                <a:gd name="T12" fmla="*/ 0 60000 65536"/>
                <a:gd name="T13" fmla="*/ 0 60000 65536"/>
                <a:gd name="T14" fmla="*/ 0 60000 65536"/>
                <a:gd name="T15" fmla="*/ 0 w 55"/>
                <a:gd name="T16" fmla="*/ 0 h 145"/>
                <a:gd name="T17" fmla="*/ 55 w 55"/>
                <a:gd name="T18" fmla="*/ 145 h 145"/>
              </a:gdLst>
              <a:ahLst/>
              <a:cxnLst>
                <a:cxn ang="T10">
                  <a:pos x="T0" y="T1"/>
                </a:cxn>
                <a:cxn ang="T11">
                  <a:pos x="T2" y="T3"/>
                </a:cxn>
                <a:cxn ang="T12">
                  <a:pos x="T4" y="T5"/>
                </a:cxn>
                <a:cxn ang="T13">
                  <a:pos x="T6" y="T7"/>
                </a:cxn>
                <a:cxn ang="T14">
                  <a:pos x="T8" y="T9"/>
                </a:cxn>
              </a:cxnLst>
              <a:rect l="T15" t="T16" r="T17" b="T18"/>
              <a:pathLst>
                <a:path w="55" h="145">
                  <a:moveTo>
                    <a:pt x="0" y="144"/>
                  </a:moveTo>
                  <a:lnTo>
                    <a:pt x="54" y="90"/>
                  </a:lnTo>
                  <a:lnTo>
                    <a:pt x="54" y="0"/>
                  </a:lnTo>
                  <a:lnTo>
                    <a:pt x="0" y="50"/>
                  </a:lnTo>
                  <a:lnTo>
                    <a:pt x="0" y="144"/>
                  </a:lnTo>
                </a:path>
              </a:pathLst>
            </a:custGeom>
            <a:noFill/>
            <a:ln w="12700" cap="rnd">
              <a:solidFill>
                <a:srgbClr val="494936"/>
              </a:solidFill>
              <a:round/>
              <a:headEnd type="none" w="sm" len="sm"/>
              <a:tailEnd type="none" w="sm" len="sm"/>
            </a:ln>
          </p:spPr>
          <p:txBody>
            <a:bodyPr/>
            <a:lstStyle/>
            <a:p>
              <a:endParaRPr lang="es-ES"/>
            </a:p>
          </p:txBody>
        </p:sp>
        <p:sp>
          <p:nvSpPr>
            <p:cNvPr id="119919" name="Freeform 61"/>
            <p:cNvSpPr>
              <a:spLocks/>
            </p:cNvSpPr>
            <p:nvPr/>
          </p:nvSpPr>
          <p:spPr bwMode="auto">
            <a:xfrm>
              <a:off x="839" y="1027"/>
              <a:ext cx="29" cy="228"/>
            </a:xfrm>
            <a:custGeom>
              <a:avLst/>
              <a:gdLst>
                <a:gd name="T0" fmla="*/ 0 w 41"/>
                <a:gd name="T1" fmla="*/ 161 h 321"/>
                <a:gd name="T2" fmla="*/ 20 w 41"/>
                <a:gd name="T3" fmla="*/ 141 h 321"/>
                <a:gd name="T4" fmla="*/ 20 w 41"/>
                <a:gd name="T5" fmla="*/ 0 h 321"/>
                <a:gd name="T6" fmla="*/ 0 w 41"/>
                <a:gd name="T7" fmla="*/ 18 h 321"/>
                <a:gd name="T8" fmla="*/ 0 w 41"/>
                <a:gd name="T9" fmla="*/ 161 h 321"/>
                <a:gd name="T10" fmla="*/ 0 60000 65536"/>
                <a:gd name="T11" fmla="*/ 0 60000 65536"/>
                <a:gd name="T12" fmla="*/ 0 60000 65536"/>
                <a:gd name="T13" fmla="*/ 0 60000 65536"/>
                <a:gd name="T14" fmla="*/ 0 60000 65536"/>
                <a:gd name="T15" fmla="*/ 0 w 41"/>
                <a:gd name="T16" fmla="*/ 0 h 321"/>
                <a:gd name="T17" fmla="*/ 41 w 41"/>
                <a:gd name="T18" fmla="*/ 321 h 321"/>
              </a:gdLst>
              <a:ahLst/>
              <a:cxnLst>
                <a:cxn ang="T10">
                  <a:pos x="T0" y="T1"/>
                </a:cxn>
                <a:cxn ang="T11">
                  <a:pos x="T2" y="T3"/>
                </a:cxn>
                <a:cxn ang="T12">
                  <a:pos x="T4" y="T5"/>
                </a:cxn>
                <a:cxn ang="T13">
                  <a:pos x="T6" y="T7"/>
                </a:cxn>
                <a:cxn ang="T14">
                  <a:pos x="T8" y="T9"/>
                </a:cxn>
              </a:cxnLst>
              <a:rect l="T15" t="T16" r="T17" b="T18"/>
              <a:pathLst>
                <a:path w="41" h="321">
                  <a:moveTo>
                    <a:pt x="0" y="320"/>
                  </a:moveTo>
                  <a:lnTo>
                    <a:pt x="40" y="280"/>
                  </a:lnTo>
                  <a:lnTo>
                    <a:pt x="40" y="0"/>
                  </a:lnTo>
                  <a:lnTo>
                    <a:pt x="0" y="36"/>
                  </a:lnTo>
                  <a:lnTo>
                    <a:pt x="0" y="320"/>
                  </a:lnTo>
                </a:path>
              </a:pathLst>
            </a:custGeom>
            <a:solidFill>
              <a:srgbClr val="7A7A5A"/>
            </a:solidFill>
            <a:ln w="12700" cap="rnd">
              <a:solidFill>
                <a:srgbClr val="494936"/>
              </a:solidFill>
              <a:round/>
              <a:headEnd type="none" w="sm" len="sm"/>
              <a:tailEnd type="none" w="sm" len="sm"/>
            </a:ln>
          </p:spPr>
          <p:txBody>
            <a:bodyPr/>
            <a:lstStyle/>
            <a:p>
              <a:endParaRPr lang="es-ES"/>
            </a:p>
          </p:txBody>
        </p:sp>
      </p:grpSp>
      <p:pic>
        <p:nvPicPr>
          <p:cNvPr id="626725" name="Picture 37" descr="PhoneIP"/>
          <p:cNvPicPr>
            <a:picLocks noChangeAspect="1" noChangeArrowheads="1"/>
          </p:cNvPicPr>
          <p:nvPr/>
        </p:nvPicPr>
        <p:blipFill>
          <a:blip r:embed="rId5" cstate="print"/>
          <a:srcRect/>
          <a:stretch>
            <a:fillRect/>
          </a:stretch>
        </p:blipFill>
        <p:spPr bwMode="auto">
          <a:xfrm>
            <a:off x="7956550" y="5445125"/>
            <a:ext cx="558800" cy="487363"/>
          </a:xfrm>
          <a:prstGeom prst="rect">
            <a:avLst/>
          </a:prstGeom>
          <a:noFill/>
          <a:ln w="9525">
            <a:noFill/>
            <a:miter lim="800000"/>
            <a:headEnd/>
            <a:tailEnd/>
          </a:ln>
        </p:spPr>
      </p:pic>
      <p:sp>
        <p:nvSpPr>
          <p:cNvPr id="119817" name="Text Box 66"/>
          <p:cNvSpPr txBox="1">
            <a:spLocks noChangeArrowheads="1"/>
          </p:cNvSpPr>
          <p:nvPr/>
        </p:nvSpPr>
        <p:spPr bwMode="auto">
          <a:xfrm>
            <a:off x="6648450" y="5940425"/>
            <a:ext cx="1404938" cy="304800"/>
          </a:xfrm>
          <a:prstGeom prst="rect">
            <a:avLst/>
          </a:prstGeom>
          <a:noFill/>
          <a:ln w="9525">
            <a:noFill/>
            <a:miter lim="800000"/>
            <a:headEnd/>
            <a:tailEnd/>
          </a:ln>
        </p:spPr>
        <p:txBody>
          <a:bodyPr wrap="none">
            <a:spAutoFit/>
          </a:bodyPr>
          <a:lstStyle/>
          <a:p>
            <a:pPr eaLnBrk="0" hangingPunct="0"/>
            <a:r>
              <a:rPr lang="es-ES" sz="1400" b="1" i="0"/>
              <a:t>Teletrabajador</a:t>
            </a:r>
          </a:p>
        </p:txBody>
      </p:sp>
      <p:pic>
        <p:nvPicPr>
          <p:cNvPr id="119818" name="Picture 70"/>
          <p:cNvPicPr>
            <a:picLocks noChangeArrowheads="1"/>
          </p:cNvPicPr>
          <p:nvPr/>
        </p:nvPicPr>
        <p:blipFill>
          <a:blip r:embed="rId6" cstate="print"/>
          <a:srcRect/>
          <a:stretch>
            <a:fillRect/>
          </a:stretch>
        </p:blipFill>
        <p:spPr bwMode="auto">
          <a:xfrm>
            <a:off x="1090613" y="4292600"/>
            <a:ext cx="1320800" cy="1155700"/>
          </a:xfrm>
          <a:prstGeom prst="rect">
            <a:avLst/>
          </a:prstGeom>
          <a:noFill/>
          <a:ln w="9525">
            <a:noFill/>
            <a:miter lim="800000"/>
            <a:headEnd/>
            <a:tailEnd/>
          </a:ln>
        </p:spPr>
      </p:pic>
      <p:pic>
        <p:nvPicPr>
          <p:cNvPr id="119819" name="Picture 71"/>
          <p:cNvPicPr>
            <a:picLocks noChangeArrowheads="1"/>
          </p:cNvPicPr>
          <p:nvPr/>
        </p:nvPicPr>
        <p:blipFill>
          <a:blip r:embed="rId7" cstate="print"/>
          <a:srcRect/>
          <a:stretch>
            <a:fillRect/>
          </a:stretch>
        </p:blipFill>
        <p:spPr bwMode="auto">
          <a:xfrm>
            <a:off x="1116013" y="1298575"/>
            <a:ext cx="1800225" cy="1422400"/>
          </a:xfrm>
          <a:prstGeom prst="rect">
            <a:avLst/>
          </a:prstGeom>
          <a:noFill/>
          <a:ln w="9525">
            <a:noFill/>
            <a:miter lim="800000"/>
            <a:headEnd/>
            <a:tailEnd/>
          </a:ln>
        </p:spPr>
      </p:pic>
      <p:sp>
        <p:nvSpPr>
          <p:cNvPr id="119820" name="Line 74"/>
          <p:cNvSpPr>
            <a:spLocks noChangeShapeType="1"/>
          </p:cNvSpPr>
          <p:nvPr/>
        </p:nvSpPr>
        <p:spPr bwMode="auto">
          <a:xfrm>
            <a:off x="1619250" y="1700213"/>
            <a:ext cx="0" cy="1368425"/>
          </a:xfrm>
          <a:prstGeom prst="line">
            <a:avLst/>
          </a:prstGeom>
          <a:noFill/>
          <a:ln w="25400">
            <a:solidFill>
              <a:srgbClr val="0000FF"/>
            </a:solidFill>
            <a:round/>
            <a:headEnd/>
            <a:tailEnd/>
          </a:ln>
        </p:spPr>
        <p:txBody>
          <a:bodyPr/>
          <a:lstStyle/>
          <a:p>
            <a:endParaRPr lang="es-ES"/>
          </a:p>
        </p:txBody>
      </p:sp>
      <p:sp>
        <p:nvSpPr>
          <p:cNvPr id="119821" name="Line 75"/>
          <p:cNvSpPr>
            <a:spLocks noChangeShapeType="1"/>
          </p:cNvSpPr>
          <p:nvPr/>
        </p:nvSpPr>
        <p:spPr bwMode="auto">
          <a:xfrm flipH="1">
            <a:off x="684213" y="2349500"/>
            <a:ext cx="1943100" cy="0"/>
          </a:xfrm>
          <a:prstGeom prst="line">
            <a:avLst/>
          </a:prstGeom>
          <a:noFill/>
          <a:ln w="25400">
            <a:solidFill>
              <a:srgbClr val="0000FF"/>
            </a:solidFill>
            <a:round/>
            <a:headEnd/>
            <a:tailEnd/>
          </a:ln>
        </p:spPr>
        <p:txBody>
          <a:bodyPr/>
          <a:lstStyle/>
          <a:p>
            <a:endParaRPr lang="es-ES"/>
          </a:p>
        </p:txBody>
      </p:sp>
      <p:sp>
        <p:nvSpPr>
          <p:cNvPr id="119822" name="Line 76"/>
          <p:cNvSpPr>
            <a:spLocks noChangeShapeType="1"/>
          </p:cNvSpPr>
          <p:nvPr/>
        </p:nvSpPr>
        <p:spPr bwMode="auto">
          <a:xfrm flipH="1">
            <a:off x="827088" y="2420938"/>
            <a:ext cx="720725" cy="576262"/>
          </a:xfrm>
          <a:prstGeom prst="line">
            <a:avLst/>
          </a:prstGeom>
          <a:noFill/>
          <a:ln w="25400">
            <a:solidFill>
              <a:srgbClr val="0000FF"/>
            </a:solidFill>
            <a:round/>
            <a:headEnd/>
            <a:tailEnd/>
          </a:ln>
        </p:spPr>
        <p:txBody>
          <a:bodyPr/>
          <a:lstStyle/>
          <a:p>
            <a:endParaRPr lang="es-ES"/>
          </a:p>
        </p:txBody>
      </p:sp>
      <p:grpSp>
        <p:nvGrpSpPr>
          <p:cNvPr id="119823" name="Group 39"/>
          <p:cNvGrpSpPr>
            <a:grpSpLocks/>
          </p:cNvGrpSpPr>
          <p:nvPr/>
        </p:nvGrpSpPr>
        <p:grpSpPr bwMode="auto">
          <a:xfrm>
            <a:off x="323850" y="2133600"/>
            <a:ext cx="636588" cy="574675"/>
            <a:chOff x="529" y="1027"/>
            <a:chExt cx="401" cy="362"/>
          </a:xfrm>
        </p:grpSpPr>
        <p:sp>
          <p:nvSpPr>
            <p:cNvPr id="119880" name="Freeform 8"/>
            <p:cNvSpPr>
              <a:spLocks/>
            </p:cNvSpPr>
            <p:nvPr/>
          </p:nvSpPr>
          <p:spPr bwMode="auto">
            <a:xfrm>
              <a:off x="529" y="1269"/>
              <a:ext cx="360" cy="64"/>
            </a:xfrm>
            <a:custGeom>
              <a:avLst/>
              <a:gdLst>
                <a:gd name="T0" fmla="*/ 0 w 508"/>
                <a:gd name="T1" fmla="*/ 0 h 91"/>
                <a:gd name="T2" fmla="*/ 254 w 508"/>
                <a:gd name="T3" fmla="*/ 0 h 91"/>
                <a:gd name="T4" fmla="*/ 254 w 508"/>
                <a:gd name="T5" fmla="*/ 44 h 91"/>
                <a:gd name="T6" fmla="*/ 0 w 508"/>
                <a:gd name="T7" fmla="*/ 44 h 91"/>
                <a:gd name="T8" fmla="*/ 0 w 508"/>
                <a:gd name="T9" fmla="*/ 0 h 91"/>
                <a:gd name="T10" fmla="*/ 0 60000 65536"/>
                <a:gd name="T11" fmla="*/ 0 60000 65536"/>
                <a:gd name="T12" fmla="*/ 0 60000 65536"/>
                <a:gd name="T13" fmla="*/ 0 60000 65536"/>
                <a:gd name="T14" fmla="*/ 0 60000 65536"/>
                <a:gd name="T15" fmla="*/ 0 w 508"/>
                <a:gd name="T16" fmla="*/ 0 h 91"/>
                <a:gd name="T17" fmla="*/ 508 w 508"/>
                <a:gd name="T18" fmla="*/ 91 h 91"/>
              </a:gdLst>
              <a:ahLst/>
              <a:cxnLst>
                <a:cxn ang="T10">
                  <a:pos x="T0" y="T1"/>
                </a:cxn>
                <a:cxn ang="T11">
                  <a:pos x="T2" y="T3"/>
                </a:cxn>
                <a:cxn ang="T12">
                  <a:pos x="T4" y="T5"/>
                </a:cxn>
                <a:cxn ang="T13">
                  <a:pos x="T6" y="T7"/>
                </a:cxn>
                <a:cxn ang="T14">
                  <a:pos x="T8" y="T9"/>
                </a:cxn>
              </a:cxnLst>
              <a:rect l="T15" t="T16" r="T17" b="T18"/>
              <a:pathLst>
                <a:path w="508" h="91">
                  <a:moveTo>
                    <a:pt x="0" y="0"/>
                  </a:moveTo>
                  <a:lnTo>
                    <a:pt x="507" y="0"/>
                  </a:lnTo>
                  <a:lnTo>
                    <a:pt x="507" y="90"/>
                  </a:lnTo>
                  <a:lnTo>
                    <a:pt x="0" y="90"/>
                  </a:lnTo>
                  <a:lnTo>
                    <a:pt x="0" y="0"/>
                  </a:lnTo>
                </a:path>
              </a:pathLst>
            </a:custGeom>
            <a:solidFill>
              <a:srgbClr val="B7B79D"/>
            </a:solidFill>
            <a:ln w="9525" cap="rnd">
              <a:noFill/>
              <a:round/>
              <a:headEnd type="none" w="sm" len="sm"/>
              <a:tailEnd type="none" w="sm" len="sm"/>
            </a:ln>
          </p:spPr>
          <p:txBody>
            <a:bodyPr/>
            <a:lstStyle/>
            <a:p>
              <a:endParaRPr lang="es-ES"/>
            </a:p>
          </p:txBody>
        </p:sp>
        <p:sp>
          <p:nvSpPr>
            <p:cNvPr id="119881" name="Freeform 9"/>
            <p:cNvSpPr>
              <a:spLocks/>
            </p:cNvSpPr>
            <p:nvPr/>
          </p:nvSpPr>
          <p:spPr bwMode="auto">
            <a:xfrm>
              <a:off x="529" y="1269"/>
              <a:ext cx="363" cy="66"/>
            </a:xfrm>
            <a:custGeom>
              <a:avLst/>
              <a:gdLst>
                <a:gd name="T0" fmla="*/ 0 w 513"/>
                <a:gd name="T1" fmla="*/ 0 h 94"/>
                <a:gd name="T2" fmla="*/ 256 w 513"/>
                <a:gd name="T3" fmla="*/ 0 h 94"/>
                <a:gd name="T4" fmla="*/ 256 w 513"/>
                <a:gd name="T5" fmla="*/ 46 h 94"/>
                <a:gd name="T6" fmla="*/ 0 w 513"/>
                <a:gd name="T7" fmla="*/ 46 h 94"/>
                <a:gd name="T8" fmla="*/ 0 w 513"/>
                <a:gd name="T9" fmla="*/ 0 h 94"/>
                <a:gd name="T10" fmla="*/ 0 60000 65536"/>
                <a:gd name="T11" fmla="*/ 0 60000 65536"/>
                <a:gd name="T12" fmla="*/ 0 60000 65536"/>
                <a:gd name="T13" fmla="*/ 0 60000 65536"/>
                <a:gd name="T14" fmla="*/ 0 60000 65536"/>
                <a:gd name="T15" fmla="*/ 0 w 513"/>
                <a:gd name="T16" fmla="*/ 0 h 94"/>
                <a:gd name="T17" fmla="*/ 513 w 513"/>
                <a:gd name="T18" fmla="*/ 94 h 94"/>
              </a:gdLst>
              <a:ahLst/>
              <a:cxnLst>
                <a:cxn ang="T10">
                  <a:pos x="T0" y="T1"/>
                </a:cxn>
                <a:cxn ang="T11">
                  <a:pos x="T2" y="T3"/>
                </a:cxn>
                <a:cxn ang="T12">
                  <a:pos x="T4" y="T5"/>
                </a:cxn>
                <a:cxn ang="T13">
                  <a:pos x="T6" y="T7"/>
                </a:cxn>
                <a:cxn ang="T14">
                  <a:pos x="T8" y="T9"/>
                </a:cxn>
              </a:cxnLst>
              <a:rect l="T15" t="T16" r="T17" b="T18"/>
              <a:pathLst>
                <a:path w="513" h="94">
                  <a:moveTo>
                    <a:pt x="0" y="0"/>
                  </a:moveTo>
                  <a:lnTo>
                    <a:pt x="512" y="0"/>
                  </a:lnTo>
                  <a:lnTo>
                    <a:pt x="512" y="93"/>
                  </a:lnTo>
                  <a:lnTo>
                    <a:pt x="0" y="93"/>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119882" name="Freeform 10"/>
            <p:cNvSpPr>
              <a:spLocks/>
            </p:cNvSpPr>
            <p:nvPr/>
          </p:nvSpPr>
          <p:spPr bwMode="auto">
            <a:xfrm>
              <a:off x="529" y="1232"/>
              <a:ext cx="397" cy="32"/>
            </a:xfrm>
            <a:custGeom>
              <a:avLst/>
              <a:gdLst>
                <a:gd name="T0" fmla="*/ 0 w 561"/>
                <a:gd name="T1" fmla="*/ 22 h 46"/>
                <a:gd name="T2" fmla="*/ 26 w 561"/>
                <a:gd name="T3" fmla="*/ 0 h 46"/>
                <a:gd name="T4" fmla="*/ 280 w 561"/>
                <a:gd name="T5" fmla="*/ 0 h 46"/>
                <a:gd name="T6" fmla="*/ 253 w 561"/>
                <a:gd name="T7" fmla="*/ 22 h 46"/>
                <a:gd name="T8" fmla="*/ 0 w 561"/>
                <a:gd name="T9" fmla="*/ 22 h 46"/>
                <a:gd name="T10" fmla="*/ 0 60000 65536"/>
                <a:gd name="T11" fmla="*/ 0 60000 65536"/>
                <a:gd name="T12" fmla="*/ 0 60000 65536"/>
                <a:gd name="T13" fmla="*/ 0 60000 65536"/>
                <a:gd name="T14" fmla="*/ 0 60000 65536"/>
                <a:gd name="T15" fmla="*/ 0 w 561"/>
                <a:gd name="T16" fmla="*/ 0 h 46"/>
                <a:gd name="T17" fmla="*/ 561 w 561"/>
                <a:gd name="T18" fmla="*/ 46 h 46"/>
              </a:gdLst>
              <a:ahLst/>
              <a:cxnLst>
                <a:cxn ang="T10">
                  <a:pos x="T0" y="T1"/>
                </a:cxn>
                <a:cxn ang="T11">
                  <a:pos x="T2" y="T3"/>
                </a:cxn>
                <a:cxn ang="T12">
                  <a:pos x="T4" y="T5"/>
                </a:cxn>
                <a:cxn ang="T13">
                  <a:pos x="T6" y="T7"/>
                </a:cxn>
                <a:cxn ang="T14">
                  <a:pos x="T8" y="T9"/>
                </a:cxn>
              </a:cxnLst>
              <a:rect l="T15" t="T16" r="T17" b="T18"/>
              <a:pathLst>
                <a:path w="561" h="46">
                  <a:moveTo>
                    <a:pt x="0" y="45"/>
                  </a:moveTo>
                  <a:lnTo>
                    <a:pt x="52" y="0"/>
                  </a:lnTo>
                  <a:lnTo>
                    <a:pt x="560" y="0"/>
                  </a:lnTo>
                  <a:lnTo>
                    <a:pt x="505" y="45"/>
                  </a:lnTo>
                  <a:lnTo>
                    <a:pt x="0" y="45"/>
                  </a:lnTo>
                </a:path>
              </a:pathLst>
            </a:custGeom>
            <a:solidFill>
              <a:srgbClr val="C9C9B6"/>
            </a:solidFill>
            <a:ln w="9525" cap="rnd">
              <a:noFill/>
              <a:round/>
              <a:headEnd type="none" w="sm" len="sm"/>
              <a:tailEnd type="none" w="sm" len="sm"/>
            </a:ln>
          </p:spPr>
          <p:txBody>
            <a:bodyPr/>
            <a:lstStyle/>
            <a:p>
              <a:endParaRPr lang="es-ES"/>
            </a:p>
          </p:txBody>
        </p:sp>
        <p:sp>
          <p:nvSpPr>
            <p:cNvPr id="119883" name="Line 11"/>
            <p:cNvSpPr>
              <a:spLocks noChangeShapeType="1"/>
            </p:cNvSpPr>
            <p:nvPr/>
          </p:nvSpPr>
          <p:spPr bwMode="auto">
            <a:xfrm flipV="1">
              <a:off x="530" y="1233"/>
              <a:ext cx="39" cy="36"/>
            </a:xfrm>
            <a:prstGeom prst="line">
              <a:avLst/>
            </a:prstGeom>
            <a:noFill/>
            <a:ln w="12700">
              <a:solidFill>
                <a:srgbClr val="494936"/>
              </a:solidFill>
              <a:round/>
              <a:headEnd type="none" w="sm" len="sm"/>
              <a:tailEnd type="none" w="sm" len="sm"/>
            </a:ln>
          </p:spPr>
          <p:txBody>
            <a:bodyPr/>
            <a:lstStyle/>
            <a:p>
              <a:endParaRPr lang="es-ES"/>
            </a:p>
          </p:txBody>
        </p:sp>
        <p:sp>
          <p:nvSpPr>
            <p:cNvPr id="119884" name="Freeform 12"/>
            <p:cNvSpPr>
              <a:spLocks/>
            </p:cNvSpPr>
            <p:nvPr/>
          </p:nvSpPr>
          <p:spPr bwMode="auto">
            <a:xfrm>
              <a:off x="529" y="1233"/>
              <a:ext cx="401" cy="36"/>
            </a:xfrm>
            <a:custGeom>
              <a:avLst/>
              <a:gdLst>
                <a:gd name="T0" fmla="*/ 27 w 566"/>
                <a:gd name="T1" fmla="*/ 0 h 52"/>
                <a:gd name="T2" fmla="*/ 283 w 566"/>
                <a:gd name="T3" fmla="*/ 0 h 52"/>
                <a:gd name="T4" fmla="*/ 256 w 566"/>
                <a:gd name="T5" fmla="*/ 24 h 52"/>
                <a:gd name="T6" fmla="*/ 0 w 566"/>
                <a:gd name="T7" fmla="*/ 24 h 52"/>
                <a:gd name="T8" fmla="*/ 0 60000 65536"/>
                <a:gd name="T9" fmla="*/ 0 60000 65536"/>
                <a:gd name="T10" fmla="*/ 0 60000 65536"/>
                <a:gd name="T11" fmla="*/ 0 60000 65536"/>
                <a:gd name="T12" fmla="*/ 0 w 566"/>
                <a:gd name="T13" fmla="*/ 0 h 52"/>
                <a:gd name="T14" fmla="*/ 566 w 566"/>
                <a:gd name="T15" fmla="*/ 52 h 52"/>
              </a:gdLst>
              <a:ahLst/>
              <a:cxnLst>
                <a:cxn ang="T8">
                  <a:pos x="T0" y="T1"/>
                </a:cxn>
                <a:cxn ang="T9">
                  <a:pos x="T2" y="T3"/>
                </a:cxn>
                <a:cxn ang="T10">
                  <a:pos x="T4" y="T5"/>
                </a:cxn>
                <a:cxn ang="T11">
                  <a:pos x="T6" y="T7"/>
                </a:cxn>
              </a:cxnLst>
              <a:rect l="T12" t="T13" r="T14" b="T15"/>
              <a:pathLst>
                <a:path w="566" h="52">
                  <a:moveTo>
                    <a:pt x="53" y="0"/>
                  </a:moveTo>
                  <a:lnTo>
                    <a:pt x="565" y="0"/>
                  </a:lnTo>
                  <a:lnTo>
                    <a:pt x="510" y="51"/>
                  </a:lnTo>
                  <a:lnTo>
                    <a:pt x="0" y="51"/>
                  </a:lnTo>
                </a:path>
              </a:pathLst>
            </a:custGeom>
            <a:noFill/>
            <a:ln w="12700" cap="rnd">
              <a:solidFill>
                <a:srgbClr val="494936"/>
              </a:solidFill>
              <a:round/>
              <a:headEnd type="none" w="sm" len="sm"/>
              <a:tailEnd type="none" w="sm" len="sm"/>
            </a:ln>
          </p:spPr>
          <p:txBody>
            <a:bodyPr/>
            <a:lstStyle/>
            <a:p>
              <a:endParaRPr lang="es-ES"/>
            </a:p>
          </p:txBody>
        </p:sp>
        <p:sp>
          <p:nvSpPr>
            <p:cNvPr id="119885" name="Line 13"/>
            <p:cNvSpPr>
              <a:spLocks noChangeShapeType="1"/>
            </p:cNvSpPr>
            <p:nvPr/>
          </p:nvSpPr>
          <p:spPr bwMode="auto">
            <a:xfrm flipH="1">
              <a:off x="785" y="1298"/>
              <a:ext cx="85" cy="0"/>
            </a:xfrm>
            <a:prstGeom prst="line">
              <a:avLst/>
            </a:prstGeom>
            <a:noFill/>
            <a:ln w="12700">
              <a:solidFill>
                <a:srgbClr val="000000"/>
              </a:solidFill>
              <a:round/>
              <a:headEnd type="none" w="sm" len="sm"/>
              <a:tailEnd type="none" w="sm" len="sm"/>
            </a:ln>
          </p:spPr>
          <p:txBody>
            <a:bodyPr/>
            <a:lstStyle/>
            <a:p>
              <a:endParaRPr lang="es-ES"/>
            </a:p>
          </p:txBody>
        </p:sp>
        <p:sp>
          <p:nvSpPr>
            <p:cNvPr id="119886" name="Freeform 14"/>
            <p:cNvSpPr>
              <a:spLocks/>
            </p:cNvSpPr>
            <p:nvPr/>
          </p:nvSpPr>
          <p:spPr bwMode="auto">
            <a:xfrm>
              <a:off x="532" y="1325"/>
              <a:ext cx="317" cy="49"/>
            </a:xfrm>
            <a:custGeom>
              <a:avLst/>
              <a:gdLst>
                <a:gd name="T0" fmla="*/ 0 w 447"/>
                <a:gd name="T1" fmla="*/ 34 h 69"/>
                <a:gd name="T2" fmla="*/ 28 w 447"/>
                <a:gd name="T3" fmla="*/ 0 h 69"/>
                <a:gd name="T4" fmla="*/ 224 w 447"/>
                <a:gd name="T5" fmla="*/ 0 h 69"/>
                <a:gd name="T6" fmla="*/ 196 w 447"/>
                <a:gd name="T7" fmla="*/ 34 h 69"/>
                <a:gd name="T8" fmla="*/ 0 w 447"/>
                <a:gd name="T9" fmla="*/ 34 h 69"/>
                <a:gd name="T10" fmla="*/ 0 60000 65536"/>
                <a:gd name="T11" fmla="*/ 0 60000 65536"/>
                <a:gd name="T12" fmla="*/ 0 60000 65536"/>
                <a:gd name="T13" fmla="*/ 0 60000 65536"/>
                <a:gd name="T14" fmla="*/ 0 60000 65536"/>
                <a:gd name="T15" fmla="*/ 0 w 447"/>
                <a:gd name="T16" fmla="*/ 0 h 69"/>
                <a:gd name="T17" fmla="*/ 447 w 447"/>
                <a:gd name="T18" fmla="*/ 69 h 69"/>
              </a:gdLst>
              <a:ahLst/>
              <a:cxnLst>
                <a:cxn ang="T10">
                  <a:pos x="T0" y="T1"/>
                </a:cxn>
                <a:cxn ang="T11">
                  <a:pos x="T2" y="T3"/>
                </a:cxn>
                <a:cxn ang="T12">
                  <a:pos x="T4" y="T5"/>
                </a:cxn>
                <a:cxn ang="T13">
                  <a:pos x="T6" y="T7"/>
                </a:cxn>
                <a:cxn ang="T14">
                  <a:pos x="T8" y="T9"/>
                </a:cxn>
              </a:cxnLst>
              <a:rect l="T15" t="T16" r="T17" b="T18"/>
              <a:pathLst>
                <a:path w="447" h="69">
                  <a:moveTo>
                    <a:pt x="0" y="68"/>
                  </a:moveTo>
                  <a:lnTo>
                    <a:pt x="55" y="0"/>
                  </a:lnTo>
                  <a:lnTo>
                    <a:pt x="446" y="0"/>
                  </a:lnTo>
                  <a:lnTo>
                    <a:pt x="390" y="68"/>
                  </a:lnTo>
                  <a:lnTo>
                    <a:pt x="0" y="68"/>
                  </a:lnTo>
                </a:path>
              </a:pathLst>
            </a:custGeom>
            <a:solidFill>
              <a:srgbClr val="C9C9B6"/>
            </a:solidFill>
            <a:ln w="9525" cap="rnd">
              <a:noFill/>
              <a:round/>
              <a:headEnd type="none" w="sm" len="sm"/>
              <a:tailEnd type="none" w="sm" len="sm"/>
            </a:ln>
          </p:spPr>
          <p:txBody>
            <a:bodyPr/>
            <a:lstStyle/>
            <a:p>
              <a:endParaRPr lang="es-ES"/>
            </a:p>
          </p:txBody>
        </p:sp>
        <p:sp>
          <p:nvSpPr>
            <p:cNvPr id="119887" name="Freeform 15"/>
            <p:cNvSpPr>
              <a:spLocks/>
            </p:cNvSpPr>
            <p:nvPr/>
          </p:nvSpPr>
          <p:spPr bwMode="auto">
            <a:xfrm>
              <a:off x="532" y="1325"/>
              <a:ext cx="319" cy="52"/>
            </a:xfrm>
            <a:custGeom>
              <a:avLst/>
              <a:gdLst>
                <a:gd name="T0" fmla="*/ 0 w 451"/>
                <a:gd name="T1" fmla="*/ 36 h 73"/>
                <a:gd name="T2" fmla="*/ 28 w 451"/>
                <a:gd name="T3" fmla="*/ 0 h 73"/>
                <a:gd name="T4" fmla="*/ 225 w 451"/>
                <a:gd name="T5" fmla="*/ 0 h 73"/>
                <a:gd name="T6" fmla="*/ 196 w 451"/>
                <a:gd name="T7" fmla="*/ 36 h 73"/>
                <a:gd name="T8" fmla="*/ 0 w 451"/>
                <a:gd name="T9" fmla="*/ 36 h 73"/>
                <a:gd name="T10" fmla="*/ 0 60000 65536"/>
                <a:gd name="T11" fmla="*/ 0 60000 65536"/>
                <a:gd name="T12" fmla="*/ 0 60000 65536"/>
                <a:gd name="T13" fmla="*/ 0 60000 65536"/>
                <a:gd name="T14" fmla="*/ 0 60000 65536"/>
                <a:gd name="T15" fmla="*/ 0 w 451"/>
                <a:gd name="T16" fmla="*/ 0 h 73"/>
                <a:gd name="T17" fmla="*/ 451 w 451"/>
                <a:gd name="T18" fmla="*/ 73 h 73"/>
              </a:gdLst>
              <a:ahLst/>
              <a:cxnLst>
                <a:cxn ang="T10">
                  <a:pos x="T0" y="T1"/>
                </a:cxn>
                <a:cxn ang="T11">
                  <a:pos x="T2" y="T3"/>
                </a:cxn>
                <a:cxn ang="T12">
                  <a:pos x="T4" y="T5"/>
                </a:cxn>
                <a:cxn ang="T13">
                  <a:pos x="T6" y="T7"/>
                </a:cxn>
                <a:cxn ang="T14">
                  <a:pos x="T8" y="T9"/>
                </a:cxn>
              </a:cxnLst>
              <a:rect l="T15" t="T16" r="T17" b="T18"/>
              <a:pathLst>
                <a:path w="451" h="73">
                  <a:moveTo>
                    <a:pt x="0" y="72"/>
                  </a:moveTo>
                  <a:lnTo>
                    <a:pt x="56" y="0"/>
                  </a:lnTo>
                  <a:lnTo>
                    <a:pt x="450" y="0"/>
                  </a:lnTo>
                  <a:lnTo>
                    <a:pt x="392" y="72"/>
                  </a:lnTo>
                  <a:lnTo>
                    <a:pt x="0" y="72"/>
                  </a:lnTo>
                </a:path>
              </a:pathLst>
            </a:custGeom>
            <a:noFill/>
            <a:ln w="12700" cap="rnd">
              <a:solidFill>
                <a:srgbClr val="494936"/>
              </a:solidFill>
              <a:round/>
              <a:headEnd type="none" w="sm" len="sm"/>
              <a:tailEnd type="none" w="sm" len="sm"/>
            </a:ln>
          </p:spPr>
          <p:txBody>
            <a:bodyPr/>
            <a:lstStyle/>
            <a:p>
              <a:endParaRPr lang="es-ES"/>
            </a:p>
          </p:txBody>
        </p:sp>
        <p:sp>
          <p:nvSpPr>
            <p:cNvPr id="119888" name="Freeform 16"/>
            <p:cNvSpPr>
              <a:spLocks/>
            </p:cNvSpPr>
            <p:nvPr/>
          </p:nvSpPr>
          <p:spPr bwMode="auto">
            <a:xfrm>
              <a:off x="811" y="1324"/>
              <a:ext cx="38" cy="61"/>
            </a:xfrm>
            <a:custGeom>
              <a:avLst/>
              <a:gdLst>
                <a:gd name="T0" fmla="*/ 0 w 54"/>
                <a:gd name="T1" fmla="*/ 43 h 86"/>
                <a:gd name="T2" fmla="*/ 26 w 54"/>
                <a:gd name="T3" fmla="*/ 13 h 86"/>
                <a:gd name="T4" fmla="*/ 26 w 54"/>
                <a:gd name="T5" fmla="*/ 0 h 86"/>
                <a:gd name="T6" fmla="*/ 0 w 54"/>
                <a:gd name="T7" fmla="*/ 35 h 86"/>
                <a:gd name="T8" fmla="*/ 0 w 54"/>
                <a:gd name="T9" fmla="*/ 43 h 86"/>
                <a:gd name="T10" fmla="*/ 0 60000 65536"/>
                <a:gd name="T11" fmla="*/ 0 60000 65536"/>
                <a:gd name="T12" fmla="*/ 0 60000 65536"/>
                <a:gd name="T13" fmla="*/ 0 60000 65536"/>
                <a:gd name="T14" fmla="*/ 0 60000 65536"/>
                <a:gd name="T15" fmla="*/ 0 w 54"/>
                <a:gd name="T16" fmla="*/ 0 h 86"/>
                <a:gd name="T17" fmla="*/ 54 w 54"/>
                <a:gd name="T18" fmla="*/ 86 h 86"/>
              </a:gdLst>
              <a:ahLst/>
              <a:cxnLst>
                <a:cxn ang="T10">
                  <a:pos x="T0" y="T1"/>
                </a:cxn>
                <a:cxn ang="T11">
                  <a:pos x="T2" y="T3"/>
                </a:cxn>
                <a:cxn ang="T12">
                  <a:pos x="T4" y="T5"/>
                </a:cxn>
                <a:cxn ang="T13">
                  <a:pos x="T6" y="T7"/>
                </a:cxn>
                <a:cxn ang="T14">
                  <a:pos x="T8" y="T9"/>
                </a:cxn>
              </a:cxnLst>
              <a:rect l="T15" t="T16" r="T17" b="T18"/>
              <a:pathLst>
                <a:path w="54" h="86">
                  <a:moveTo>
                    <a:pt x="0" y="85"/>
                  </a:moveTo>
                  <a:lnTo>
                    <a:pt x="53" y="25"/>
                  </a:lnTo>
                  <a:lnTo>
                    <a:pt x="53" y="0"/>
                  </a:lnTo>
                  <a:lnTo>
                    <a:pt x="0" y="71"/>
                  </a:lnTo>
                  <a:lnTo>
                    <a:pt x="0" y="85"/>
                  </a:lnTo>
                </a:path>
              </a:pathLst>
            </a:custGeom>
            <a:solidFill>
              <a:srgbClr val="7A7A5A"/>
            </a:solidFill>
            <a:ln w="9525" cap="rnd">
              <a:noFill/>
              <a:round/>
              <a:headEnd type="none" w="sm" len="sm"/>
              <a:tailEnd type="none" w="sm" len="sm"/>
            </a:ln>
          </p:spPr>
          <p:txBody>
            <a:bodyPr/>
            <a:lstStyle/>
            <a:p>
              <a:endParaRPr lang="es-ES"/>
            </a:p>
          </p:txBody>
        </p:sp>
        <p:sp>
          <p:nvSpPr>
            <p:cNvPr id="119889" name="Freeform 17"/>
            <p:cNvSpPr>
              <a:spLocks/>
            </p:cNvSpPr>
            <p:nvPr/>
          </p:nvSpPr>
          <p:spPr bwMode="auto">
            <a:xfrm>
              <a:off x="810" y="1325"/>
              <a:ext cx="41" cy="62"/>
            </a:xfrm>
            <a:custGeom>
              <a:avLst/>
              <a:gdLst>
                <a:gd name="T0" fmla="*/ 0 w 58"/>
                <a:gd name="T1" fmla="*/ 43 h 87"/>
                <a:gd name="T2" fmla="*/ 28 w 58"/>
                <a:gd name="T3" fmla="*/ 14 h 87"/>
                <a:gd name="T4" fmla="*/ 28 w 58"/>
                <a:gd name="T5" fmla="*/ 0 h 87"/>
                <a:gd name="T6" fmla="*/ 0 w 58"/>
                <a:gd name="T7" fmla="*/ 36 h 87"/>
                <a:gd name="T8" fmla="*/ 0 w 58"/>
                <a:gd name="T9" fmla="*/ 43 h 87"/>
                <a:gd name="T10" fmla="*/ 0 60000 65536"/>
                <a:gd name="T11" fmla="*/ 0 60000 65536"/>
                <a:gd name="T12" fmla="*/ 0 60000 65536"/>
                <a:gd name="T13" fmla="*/ 0 60000 65536"/>
                <a:gd name="T14" fmla="*/ 0 60000 65536"/>
                <a:gd name="T15" fmla="*/ 0 w 58"/>
                <a:gd name="T16" fmla="*/ 0 h 87"/>
                <a:gd name="T17" fmla="*/ 58 w 58"/>
                <a:gd name="T18" fmla="*/ 87 h 87"/>
              </a:gdLst>
              <a:ahLst/>
              <a:cxnLst>
                <a:cxn ang="T10">
                  <a:pos x="T0" y="T1"/>
                </a:cxn>
                <a:cxn ang="T11">
                  <a:pos x="T2" y="T3"/>
                </a:cxn>
                <a:cxn ang="T12">
                  <a:pos x="T4" y="T5"/>
                </a:cxn>
                <a:cxn ang="T13">
                  <a:pos x="T6" y="T7"/>
                </a:cxn>
                <a:cxn ang="T14">
                  <a:pos x="T8" y="T9"/>
                </a:cxn>
              </a:cxnLst>
              <a:rect l="T15" t="T16" r="T17" b="T18"/>
              <a:pathLst>
                <a:path w="58" h="87">
                  <a:moveTo>
                    <a:pt x="0" y="86"/>
                  </a:moveTo>
                  <a:lnTo>
                    <a:pt x="57" y="26"/>
                  </a:lnTo>
                  <a:lnTo>
                    <a:pt x="57" y="0"/>
                  </a:lnTo>
                  <a:lnTo>
                    <a:pt x="0" y="71"/>
                  </a:lnTo>
                  <a:lnTo>
                    <a:pt x="0" y="86"/>
                  </a:lnTo>
                </a:path>
              </a:pathLst>
            </a:custGeom>
            <a:noFill/>
            <a:ln w="12700" cap="rnd">
              <a:solidFill>
                <a:srgbClr val="494936"/>
              </a:solidFill>
              <a:round/>
              <a:headEnd type="none" w="sm" len="sm"/>
              <a:tailEnd type="none" w="sm" len="sm"/>
            </a:ln>
          </p:spPr>
          <p:txBody>
            <a:bodyPr/>
            <a:lstStyle/>
            <a:p>
              <a:endParaRPr lang="es-ES"/>
            </a:p>
          </p:txBody>
        </p:sp>
        <p:sp>
          <p:nvSpPr>
            <p:cNvPr id="119890" name="Freeform 18"/>
            <p:cNvSpPr>
              <a:spLocks/>
            </p:cNvSpPr>
            <p:nvPr/>
          </p:nvSpPr>
          <p:spPr bwMode="auto">
            <a:xfrm>
              <a:off x="532" y="1376"/>
              <a:ext cx="275" cy="13"/>
            </a:xfrm>
            <a:custGeom>
              <a:avLst/>
              <a:gdLst>
                <a:gd name="T0" fmla="*/ 0 w 389"/>
                <a:gd name="T1" fmla="*/ 0 h 18"/>
                <a:gd name="T2" fmla="*/ 194 w 389"/>
                <a:gd name="T3" fmla="*/ 0 h 18"/>
                <a:gd name="T4" fmla="*/ 194 w 389"/>
                <a:gd name="T5" fmla="*/ 9 h 18"/>
                <a:gd name="T6" fmla="*/ 0 w 389"/>
                <a:gd name="T7" fmla="*/ 9 h 18"/>
                <a:gd name="T8" fmla="*/ 0 w 389"/>
                <a:gd name="T9" fmla="*/ 0 h 18"/>
                <a:gd name="T10" fmla="*/ 0 60000 65536"/>
                <a:gd name="T11" fmla="*/ 0 60000 65536"/>
                <a:gd name="T12" fmla="*/ 0 60000 65536"/>
                <a:gd name="T13" fmla="*/ 0 60000 65536"/>
                <a:gd name="T14" fmla="*/ 0 60000 65536"/>
                <a:gd name="T15" fmla="*/ 0 w 389"/>
                <a:gd name="T16" fmla="*/ 0 h 18"/>
                <a:gd name="T17" fmla="*/ 389 w 389"/>
                <a:gd name="T18" fmla="*/ 18 h 18"/>
              </a:gdLst>
              <a:ahLst/>
              <a:cxnLst>
                <a:cxn ang="T10">
                  <a:pos x="T0" y="T1"/>
                </a:cxn>
                <a:cxn ang="T11">
                  <a:pos x="T2" y="T3"/>
                </a:cxn>
                <a:cxn ang="T12">
                  <a:pos x="T4" y="T5"/>
                </a:cxn>
                <a:cxn ang="T13">
                  <a:pos x="T6" y="T7"/>
                </a:cxn>
                <a:cxn ang="T14">
                  <a:pos x="T8" y="T9"/>
                </a:cxn>
              </a:cxnLst>
              <a:rect l="T15" t="T16" r="T17" b="T18"/>
              <a:pathLst>
                <a:path w="389" h="18">
                  <a:moveTo>
                    <a:pt x="0" y="0"/>
                  </a:moveTo>
                  <a:lnTo>
                    <a:pt x="388" y="0"/>
                  </a:lnTo>
                  <a:lnTo>
                    <a:pt x="388" y="17"/>
                  </a:lnTo>
                  <a:lnTo>
                    <a:pt x="0" y="17"/>
                  </a:lnTo>
                  <a:lnTo>
                    <a:pt x="0" y="0"/>
                  </a:lnTo>
                </a:path>
              </a:pathLst>
            </a:custGeom>
            <a:solidFill>
              <a:srgbClr val="B7B79D"/>
            </a:solidFill>
            <a:ln w="9525" cap="rnd">
              <a:noFill/>
              <a:round/>
              <a:headEnd type="none" w="sm" len="sm"/>
              <a:tailEnd type="none" w="sm" len="sm"/>
            </a:ln>
          </p:spPr>
          <p:txBody>
            <a:bodyPr/>
            <a:lstStyle/>
            <a:p>
              <a:endParaRPr lang="es-ES"/>
            </a:p>
          </p:txBody>
        </p:sp>
        <p:sp>
          <p:nvSpPr>
            <p:cNvPr id="119891" name="Freeform 19"/>
            <p:cNvSpPr>
              <a:spLocks/>
            </p:cNvSpPr>
            <p:nvPr/>
          </p:nvSpPr>
          <p:spPr bwMode="auto">
            <a:xfrm>
              <a:off x="532" y="1376"/>
              <a:ext cx="280" cy="13"/>
            </a:xfrm>
            <a:custGeom>
              <a:avLst/>
              <a:gdLst>
                <a:gd name="T0" fmla="*/ 0 w 395"/>
                <a:gd name="T1" fmla="*/ 0 h 18"/>
                <a:gd name="T2" fmla="*/ 198 w 395"/>
                <a:gd name="T3" fmla="*/ 0 h 18"/>
                <a:gd name="T4" fmla="*/ 198 w 395"/>
                <a:gd name="T5" fmla="*/ 9 h 18"/>
                <a:gd name="T6" fmla="*/ 0 w 395"/>
                <a:gd name="T7" fmla="*/ 9 h 18"/>
                <a:gd name="T8" fmla="*/ 0 w 395"/>
                <a:gd name="T9" fmla="*/ 0 h 18"/>
                <a:gd name="T10" fmla="*/ 0 60000 65536"/>
                <a:gd name="T11" fmla="*/ 0 60000 65536"/>
                <a:gd name="T12" fmla="*/ 0 60000 65536"/>
                <a:gd name="T13" fmla="*/ 0 60000 65536"/>
                <a:gd name="T14" fmla="*/ 0 60000 65536"/>
                <a:gd name="T15" fmla="*/ 0 w 395"/>
                <a:gd name="T16" fmla="*/ 0 h 18"/>
                <a:gd name="T17" fmla="*/ 395 w 395"/>
                <a:gd name="T18" fmla="*/ 18 h 18"/>
              </a:gdLst>
              <a:ahLst/>
              <a:cxnLst>
                <a:cxn ang="T10">
                  <a:pos x="T0" y="T1"/>
                </a:cxn>
                <a:cxn ang="T11">
                  <a:pos x="T2" y="T3"/>
                </a:cxn>
                <a:cxn ang="T12">
                  <a:pos x="T4" y="T5"/>
                </a:cxn>
                <a:cxn ang="T13">
                  <a:pos x="T6" y="T7"/>
                </a:cxn>
                <a:cxn ang="T14">
                  <a:pos x="T8" y="T9"/>
                </a:cxn>
              </a:cxnLst>
              <a:rect l="T15" t="T16" r="T17" b="T18"/>
              <a:pathLst>
                <a:path w="395" h="18">
                  <a:moveTo>
                    <a:pt x="0" y="0"/>
                  </a:moveTo>
                  <a:lnTo>
                    <a:pt x="394" y="0"/>
                  </a:lnTo>
                  <a:lnTo>
                    <a:pt x="394" y="17"/>
                  </a:lnTo>
                  <a:lnTo>
                    <a:pt x="0" y="17"/>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119892" name="Freeform 20"/>
            <p:cNvSpPr>
              <a:spLocks/>
            </p:cNvSpPr>
            <p:nvPr/>
          </p:nvSpPr>
          <p:spPr bwMode="auto">
            <a:xfrm>
              <a:off x="584" y="1233"/>
              <a:ext cx="284" cy="25"/>
            </a:xfrm>
            <a:custGeom>
              <a:avLst/>
              <a:gdLst>
                <a:gd name="T0" fmla="*/ 0 w 401"/>
                <a:gd name="T1" fmla="*/ 17 h 36"/>
                <a:gd name="T2" fmla="*/ 21 w 401"/>
                <a:gd name="T3" fmla="*/ 0 h 36"/>
                <a:gd name="T4" fmla="*/ 200 w 401"/>
                <a:gd name="T5" fmla="*/ 0 h 36"/>
                <a:gd name="T6" fmla="*/ 181 w 401"/>
                <a:gd name="T7" fmla="*/ 17 h 36"/>
                <a:gd name="T8" fmla="*/ 0 w 401"/>
                <a:gd name="T9" fmla="*/ 17 h 36"/>
                <a:gd name="T10" fmla="*/ 0 60000 65536"/>
                <a:gd name="T11" fmla="*/ 0 60000 65536"/>
                <a:gd name="T12" fmla="*/ 0 60000 65536"/>
                <a:gd name="T13" fmla="*/ 0 60000 65536"/>
                <a:gd name="T14" fmla="*/ 0 60000 65536"/>
                <a:gd name="T15" fmla="*/ 0 w 401"/>
                <a:gd name="T16" fmla="*/ 0 h 36"/>
                <a:gd name="T17" fmla="*/ 401 w 401"/>
                <a:gd name="T18" fmla="*/ 36 h 36"/>
              </a:gdLst>
              <a:ahLst/>
              <a:cxnLst>
                <a:cxn ang="T10">
                  <a:pos x="T0" y="T1"/>
                </a:cxn>
                <a:cxn ang="T11">
                  <a:pos x="T2" y="T3"/>
                </a:cxn>
                <a:cxn ang="T12">
                  <a:pos x="T4" y="T5"/>
                </a:cxn>
                <a:cxn ang="T13">
                  <a:pos x="T6" y="T7"/>
                </a:cxn>
                <a:cxn ang="T14">
                  <a:pos x="T8" y="T9"/>
                </a:cxn>
              </a:cxnLst>
              <a:rect l="T15" t="T16" r="T17" b="T18"/>
              <a:pathLst>
                <a:path w="401" h="36">
                  <a:moveTo>
                    <a:pt x="0" y="35"/>
                  </a:moveTo>
                  <a:lnTo>
                    <a:pt x="41" y="0"/>
                  </a:lnTo>
                  <a:lnTo>
                    <a:pt x="400" y="0"/>
                  </a:lnTo>
                  <a:lnTo>
                    <a:pt x="360" y="35"/>
                  </a:lnTo>
                  <a:lnTo>
                    <a:pt x="0" y="35"/>
                  </a:lnTo>
                </a:path>
              </a:pathLst>
            </a:custGeom>
            <a:solidFill>
              <a:srgbClr val="000000"/>
            </a:solidFill>
            <a:ln w="9525" cap="rnd">
              <a:noFill/>
              <a:round/>
              <a:headEnd type="none" w="sm" len="sm"/>
              <a:tailEnd type="none" w="sm" len="sm"/>
            </a:ln>
          </p:spPr>
          <p:txBody>
            <a:bodyPr/>
            <a:lstStyle/>
            <a:p>
              <a:endParaRPr lang="es-ES"/>
            </a:p>
          </p:txBody>
        </p:sp>
        <p:sp>
          <p:nvSpPr>
            <p:cNvPr id="119893" name="Freeform 21"/>
            <p:cNvSpPr>
              <a:spLocks/>
            </p:cNvSpPr>
            <p:nvPr/>
          </p:nvSpPr>
          <p:spPr bwMode="auto">
            <a:xfrm>
              <a:off x="584" y="1232"/>
              <a:ext cx="288" cy="28"/>
            </a:xfrm>
            <a:custGeom>
              <a:avLst/>
              <a:gdLst>
                <a:gd name="T0" fmla="*/ 0 w 406"/>
                <a:gd name="T1" fmla="*/ 19 h 40"/>
                <a:gd name="T2" fmla="*/ 21 w 406"/>
                <a:gd name="T3" fmla="*/ 0 h 40"/>
                <a:gd name="T4" fmla="*/ 204 w 406"/>
                <a:gd name="T5" fmla="*/ 0 h 40"/>
                <a:gd name="T6" fmla="*/ 184 w 406"/>
                <a:gd name="T7" fmla="*/ 19 h 40"/>
                <a:gd name="T8" fmla="*/ 0 w 406"/>
                <a:gd name="T9" fmla="*/ 19 h 40"/>
                <a:gd name="T10" fmla="*/ 0 60000 65536"/>
                <a:gd name="T11" fmla="*/ 0 60000 65536"/>
                <a:gd name="T12" fmla="*/ 0 60000 65536"/>
                <a:gd name="T13" fmla="*/ 0 60000 65536"/>
                <a:gd name="T14" fmla="*/ 0 60000 65536"/>
                <a:gd name="T15" fmla="*/ 0 w 406"/>
                <a:gd name="T16" fmla="*/ 0 h 40"/>
                <a:gd name="T17" fmla="*/ 406 w 406"/>
                <a:gd name="T18" fmla="*/ 40 h 40"/>
              </a:gdLst>
              <a:ahLst/>
              <a:cxnLst>
                <a:cxn ang="T10">
                  <a:pos x="T0" y="T1"/>
                </a:cxn>
                <a:cxn ang="T11">
                  <a:pos x="T2" y="T3"/>
                </a:cxn>
                <a:cxn ang="T12">
                  <a:pos x="T4" y="T5"/>
                </a:cxn>
                <a:cxn ang="T13">
                  <a:pos x="T6" y="T7"/>
                </a:cxn>
                <a:cxn ang="T14">
                  <a:pos x="T8" y="T9"/>
                </a:cxn>
              </a:cxnLst>
              <a:rect l="T15" t="T16" r="T17" b="T18"/>
              <a:pathLst>
                <a:path w="406" h="40">
                  <a:moveTo>
                    <a:pt x="0" y="39"/>
                  </a:moveTo>
                  <a:lnTo>
                    <a:pt x="42" y="0"/>
                  </a:lnTo>
                  <a:lnTo>
                    <a:pt x="405" y="0"/>
                  </a:lnTo>
                  <a:lnTo>
                    <a:pt x="365" y="39"/>
                  </a:lnTo>
                  <a:lnTo>
                    <a:pt x="0" y="39"/>
                  </a:lnTo>
                </a:path>
              </a:pathLst>
            </a:custGeom>
            <a:noFill/>
            <a:ln w="12700" cap="rnd">
              <a:solidFill>
                <a:srgbClr val="000000"/>
              </a:solidFill>
              <a:round/>
              <a:headEnd type="none" w="sm" len="sm"/>
              <a:tailEnd type="none" w="sm" len="sm"/>
            </a:ln>
          </p:spPr>
          <p:txBody>
            <a:bodyPr/>
            <a:lstStyle/>
            <a:p>
              <a:endParaRPr lang="es-ES"/>
            </a:p>
          </p:txBody>
        </p:sp>
        <p:sp>
          <p:nvSpPr>
            <p:cNvPr id="119894" name="Freeform 22"/>
            <p:cNvSpPr>
              <a:spLocks/>
            </p:cNvSpPr>
            <p:nvPr/>
          </p:nvSpPr>
          <p:spPr bwMode="auto">
            <a:xfrm>
              <a:off x="583" y="1027"/>
              <a:ext cx="285" cy="27"/>
            </a:xfrm>
            <a:custGeom>
              <a:avLst/>
              <a:gdLst>
                <a:gd name="T0" fmla="*/ 0 w 402"/>
                <a:gd name="T1" fmla="*/ 18 h 38"/>
                <a:gd name="T2" fmla="*/ 20 w 402"/>
                <a:gd name="T3" fmla="*/ 0 h 38"/>
                <a:gd name="T4" fmla="*/ 201 w 402"/>
                <a:gd name="T5" fmla="*/ 0 h 38"/>
                <a:gd name="T6" fmla="*/ 181 w 402"/>
                <a:gd name="T7" fmla="*/ 18 h 38"/>
                <a:gd name="T8" fmla="*/ 0 w 402"/>
                <a:gd name="T9" fmla="*/ 18 h 38"/>
                <a:gd name="T10" fmla="*/ 0 60000 65536"/>
                <a:gd name="T11" fmla="*/ 0 60000 65536"/>
                <a:gd name="T12" fmla="*/ 0 60000 65536"/>
                <a:gd name="T13" fmla="*/ 0 60000 65536"/>
                <a:gd name="T14" fmla="*/ 0 60000 65536"/>
                <a:gd name="T15" fmla="*/ 0 w 402"/>
                <a:gd name="T16" fmla="*/ 0 h 38"/>
                <a:gd name="T17" fmla="*/ 402 w 402"/>
                <a:gd name="T18" fmla="*/ 38 h 38"/>
              </a:gdLst>
              <a:ahLst/>
              <a:cxnLst>
                <a:cxn ang="T10">
                  <a:pos x="T0" y="T1"/>
                </a:cxn>
                <a:cxn ang="T11">
                  <a:pos x="T2" y="T3"/>
                </a:cxn>
                <a:cxn ang="T12">
                  <a:pos x="T4" y="T5"/>
                </a:cxn>
                <a:cxn ang="T13">
                  <a:pos x="T6" y="T7"/>
                </a:cxn>
                <a:cxn ang="T14">
                  <a:pos x="T8" y="T9"/>
                </a:cxn>
              </a:cxnLst>
              <a:rect l="T15" t="T16" r="T17" b="T18"/>
              <a:pathLst>
                <a:path w="402" h="38">
                  <a:moveTo>
                    <a:pt x="0" y="37"/>
                  </a:moveTo>
                  <a:lnTo>
                    <a:pt x="39" y="0"/>
                  </a:lnTo>
                  <a:lnTo>
                    <a:pt x="401" y="0"/>
                  </a:lnTo>
                  <a:lnTo>
                    <a:pt x="361" y="37"/>
                  </a:lnTo>
                  <a:lnTo>
                    <a:pt x="0" y="37"/>
                  </a:lnTo>
                </a:path>
              </a:pathLst>
            </a:custGeom>
            <a:solidFill>
              <a:srgbClr val="C9C9B6"/>
            </a:solidFill>
            <a:ln w="12700" cap="rnd">
              <a:solidFill>
                <a:srgbClr val="494936"/>
              </a:solidFill>
              <a:round/>
              <a:headEnd type="none" w="sm" len="sm"/>
              <a:tailEnd type="none" w="sm" len="sm"/>
            </a:ln>
          </p:spPr>
          <p:txBody>
            <a:bodyPr/>
            <a:lstStyle/>
            <a:p>
              <a:endParaRPr lang="es-ES"/>
            </a:p>
          </p:txBody>
        </p:sp>
        <p:sp>
          <p:nvSpPr>
            <p:cNvPr id="119895" name="Rectangle 23"/>
            <p:cNvSpPr>
              <a:spLocks noChangeArrowheads="1"/>
            </p:cNvSpPr>
            <p:nvPr/>
          </p:nvSpPr>
          <p:spPr bwMode="auto">
            <a:xfrm>
              <a:off x="586" y="1056"/>
              <a:ext cx="248" cy="195"/>
            </a:xfrm>
            <a:prstGeom prst="rect">
              <a:avLst/>
            </a:prstGeom>
            <a:solidFill>
              <a:srgbClr val="B7B79D"/>
            </a:solidFill>
            <a:ln w="12700">
              <a:solidFill>
                <a:srgbClr val="494936"/>
              </a:solidFill>
              <a:miter lim="800000"/>
              <a:headEnd/>
              <a:tailEnd/>
            </a:ln>
          </p:spPr>
          <p:txBody>
            <a:bodyPr wrap="none" anchor="ctr"/>
            <a:lstStyle/>
            <a:p>
              <a:pPr eaLnBrk="0" hangingPunct="0"/>
              <a:endParaRPr lang="es-ES"/>
            </a:p>
          </p:txBody>
        </p:sp>
        <p:sp>
          <p:nvSpPr>
            <p:cNvPr id="119896" name="Rectangle 24"/>
            <p:cNvSpPr>
              <a:spLocks noChangeArrowheads="1"/>
            </p:cNvSpPr>
            <p:nvPr/>
          </p:nvSpPr>
          <p:spPr bwMode="auto">
            <a:xfrm>
              <a:off x="608" y="1082"/>
              <a:ext cx="204" cy="147"/>
            </a:xfrm>
            <a:prstGeom prst="rect">
              <a:avLst/>
            </a:prstGeom>
            <a:solidFill>
              <a:srgbClr val="00CCFF"/>
            </a:solidFill>
            <a:ln w="12700">
              <a:solidFill>
                <a:srgbClr val="494936"/>
              </a:solidFill>
              <a:miter lim="800000"/>
              <a:headEnd/>
              <a:tailEnd/>
            </a:ln>
          </p:spPr>
          <p:txBody>
            <a:bodyPr wrap="none" anchor="ctr"/>
            <a:lstStyle/>
            <a:p>
              <a:pPr eaLnBrk="0" hangingPunct="0"/>
              <a:endParaRPr lang="es-ES"/>
            </a:p>
          </p:txBody>
        </p:sp>
        <p:sp>
          <p:nvSpPr>
            <p:cNvPr id="119897" name="Freeform 33"/>
            <p:cNvSpPr>
              <a:spLocks/>
            </p:cNvSpPr>
            <p:nvPr/>
          </p:nvSpPr>
          <p:spPr bwMode="auto">
            <a:xfrm>
              <a:off x="891" y="1233"/>
              <a:ext cx="36" cy="100"/>
            </a:xfrm>
            <a:custGeom>
              <a:avLst/>
              <a:gdLst>
                <a:gd name="T0" fmla="*/ 0 w 51"/>
                <a:gd name="T1" fmla="*/ 70 h 142"/>
                <a:gd name="T2" fmla="*/ 25 w 51"/>
                <a:gd name="T3" fmla="*/ 43 h 142"/>
                <a:gd name="T4" fmla="*/ 25 w 51"/>
                <a:gd name="T5" fmla="*/ 0 h 142"/>
                <a:gd name="T6" fmla="*/ 0 w 51"/>
                <a:gd name="T7" fmla="*/ 25 h 142"/>
                <a:gd name="T8" fmla="*/ 0 w 51"/>
                <a:gd name="T9" fmla="*/ 70 h 142"/>
                <a:gd name="T10" fmla="*/ 0 60000 65536"/>
                <a:gd name="T11" fmla="*/ 0 60000 65536"/>
                <a:gd name="T12" fmla="*/ 0 60000 65536"/>
                <a:gd name="T13" fmla="*/ 0 60000 65536"/>
                <a:gd name="T14" fmla="*/ 0 60000 65536"/>
                <a:gd name="T15" fmla="*/ 0 w 51"/>
                <a:gd name="T16" fmla="*/ 0 h 142"/>
                <a:gd name="T17" fmla="*/ 51 w 51"/>
                <a:gd name="T18" fmla="*/ 142 h 142"/>
              </a:gdLst>
              <a:ahLst/>
              <a:cxnLst>
                <a:cxn ang="T10">
                  <a:pos x="T0" y="T1"/>
                </a:cxn>
                <a:cxn ang="T11">
                  <a:pos x="T2" y="T3"/>
                </a:cxn>
                <a:cxn ang="T12">
                  <a:pos x="T4" y="T5"/>
                </a:cxn>
                <a:cxn ang="T13">
                  <a:pos x="T6" y="T7"/>
                </a:cxn>
                <a:cxn ang="T14">
                  <a:pos x="T8" y="T9"/>
                </a:cxn>
              </a:cxnLst>
              <a:rect l="T15" t="T16" r="T17" b="T18"/>
              <a:pathLst>
                <a:path w="51" h="142">
                  <a:moveTo>
                    <a:pt x="0" y="141"/>
                  </a:moveTo>
                  <a:lnTo>
                    <a:pt x="50" y="87"/>
                  </a:lnTo>
                  <a:lnTo>
                    <a:pt x="50" y="0"/>
                  </a:lnTo>
                  <a:lnTo>
                    <a:pt x="0" y="49"/>
                  </a:lnTo>
                  <a:lnTo>
                    <a:pt x="0" y="141"/>
                  </a:lnTo>
                </a:path>
              </a:pathLst>
            </a:custGeom>
            <a:solidFill>
              <a:srgbClr val="7A7A5A"/>
            </a:solidFill>
            <a:ln w="9525" cap="rnd">
              <a:noFill/>
              <a:round/>
              <a:headEnd type="none" w="sm" len="sm"/>
              <a:tailEnd type="none" w="sm" len="sm"/>
            </a:ln>
          </p:spPr>
          <p:txBody>
            <a:bodyPr/>
            <a:lstStyle/>
            <a:p>
              <a:endParaRPr lang="es-ES"/>
            </a:p>
          </p:txBody>
        </p:sp>
        <p:sp>
          <p:nvSpPr>
            <p:cNvPr id="119898" name="Freeform 34"/>
            <p:cNvSpPr>
              <a:spLocks/>
            </p:cNvSpPr>
            <p:nvPr/>
          </p:nvSpPr>
          <p:spPr bwMode="auto">
            <a:xfrm>
              <a:off x="891" y="1233"/>
              <a:ext cx="39" cy="102"/>
            </a:xfrm>
            <a:custGeom>
              <a:avLst/>
              <a:gdLst>
                <a:gd name="T0" fmla="*/ 0 w 55"/>
                <a:gd name="T1" fmla="*/ 71 h 145"/>
                <a:gd name="T2" fmla="*/ 27 w 55"/>
                <a:gd name="T3" fmla="*/ 44 h 145"/>
                <a:gd name="T4" fmla="*/ 27 w 55"/>
                <a:gd name="T5" fmla="*/ 0 h 145"/>
                <a:gd name="T6" fmla="*/ 0 w 55"/>
                <a:gd name="T7" fmla="*/ 25 h 145"/>
                <a:gd name="T8" fmla="*/ 0 w 55"/>
                <a:gd name="T9" fmla="*/ 71 h 145"/>
                <a:gd name="T10" fmla="*/ 0 60000 65536"/>
                <a:gd name="T11" fmla="*/ 0 60000 65536"/>
                <a:gd name="T12" fmla="*/ 0 60000 65536"/>
                <a:gd name="T13" fmla="*/ 0 60000 65536"/>
                <a:gd name="T14" fmla="*/ 0 60000 65536"/>
                <a:gd name="T15" fmla="*/ 0 w 55"/>
                <a:gd name="T16" fmla="*/ 0 h 145"/>
                <a:gd name="T17" fmla="*/ 55 w 55"/>
                <a:gd name="T18" fmla="*/ 145 h 145"/>
              </a:gdLst>
              <a:ahLst/>
              <a:cxnLst>
                <a:cxn ang="T10">
                  <a:pos x="T0" y="T1"/>
                </a:cxn>
                <a:cxn ang="T11">
                  <a:pos x="T2" y="T3"/>
                </a:cxn>
                <a:cxn ang="T12">
                  <a:pos x="T4" y="T5"/>
                </a:cxn>
                <a:cxn ang="T13">
                  <a:pos x="T6" y="T7"/>
                </a:cxn>
                <a:cxn ang="T14">
                  <a:pos x="T8" y="T9"/>
                </a:cxn>
              </a:cxnLst>
              <a:rect l="T15" t="T16" r="T17" b="T18"/>
              <a:pathLst>
                <a:path w="55" h="145">
                  <a:moveTo>
                    <a:pt x="0" y="144"/>
                  </a:moveTo>
                  <a:lnTo>
                    <a:pt x="54" y="90"/>
                  </a:lnTo>
                  <a:lnTo>
                    <a:pt x="54" y="0"/>
                  </a:lnTo>
                  <a:lnTo>
                    <a:pt x="0" y="50"/>
                  </a:lnTo>
                  <a:lnTo>
                    <a:pt x="0" y="144"/>
                  </a:lnTo>
                </a:path>
              </a:pathLst>
            </a:custGeom>
            <a:noFill/>
            <a:ln w="12700" cap="rnd">
              <a:solidFill>
                <a:srgbClr val="494936"/>
              </a:solidFill>
              <a:round/>
              <a:headEnd type="none" w="sm" len="sm"/>
              <a:tailEnd type="none" w="sm" len="sm"/>
            </a:ln>
          </p:spPr>
          <p:txBody>
            <a:bodyPr/>
            <a:lstStyle/>
            <a:p>
              <a:endParaRPr lang="es-ES"/>
            </a:p>
          </p:txBody>
        </p:sp>
        <p:sp>
          <p:nvSpPr>
            <p:cNvPr id="119899" name="Freeform 35"/>
            <p:cNvSpPr>
              <a:spLocks/>
            </p:cNvSpPr>
            <p:nvPr/>
          </p:nvSpPr>
          <p:spPr bwMode="auto">
            <a:xfrm>
              <a:off x="839" y="1027"/>
              <a:ext cx="29" cy="228"/>
            </a:xfrm>
            <a:custGeom>
              <a:avLst/>
              <a:gdLst>
                <a:gd name="T0" fmla="*/ 0 w 41"/>
                <a:gd name="T1" fmla="*/ 161 h 321"/>
                <a:gd name="T2" fmla="*/ 20 w 41"/>
                <a:gd name="T3" fmla="*/ 141 h 321"/>
                <a:gd name="T4" fmla="*/ 20 w 41"/>
                <a:gd name="T5" fmla="*/ 0 h 321"/>
                <a:gd name="T6" fmla="*/ 0 w 41"/>
                <a:gd name="T7" fmla="*/ 18 h 321"/>
                <a:gd name="T8" fmla="*/ 0 w 41"/>
                <a:gd name="T9" fmla="*/ 161 h 321"/>
                <a:gd name="T10" fmla="*/ 0 60000 65536"/>
                <a:gd name="T11" fmla="*/ 0 60000 65536"/>
                <a:gd name="T12" fmla="*/ 0 60000 65536"/>
                <a:gd name="T13" fmla="*/ 0 60000 65536"/>
                <a:gd name="T14" fmla="*/ 0 60000 65536"/>
                <a:gd name="T15" fmla="*/ 0 w 41"/>
                <a:gd name="T16" fmla="*/ 0 h 321"/>
                <a:gd name="T17" fmla="*/ 41 w 41"/>
                <a:gd name="T18" fmla="*/ 321 h 321"/>
              </a:gdLst>
              <a:ahLst/>
              <a:cxnLst>
                <a:cxn ang="T10">
                  <a:pos x="T0" y="T1"/>
                </a:cxn>
                <a:cxn ang="T11">
                  <a:pos x="T2" y="T3"/>
                </a:cxn>
                <a:cxn ang="T12">
                  <a:pos x="T4" y="T5"/>
                </a:cxn>
                <a:cxn ang="T13">
                  <a:pos x="T6" y="T7"/>
                </a:cxn>
                <a:cxn ang="T14">
                  <a:pos x="T8" y="T9"/>
                </a:cxn>
              </a:cxnLst>
              <a:rect l="T15" t="T16" r="T17" b="T18"/>
              <a:pathLst>
                <a:path w="41" h="321">
                  <a:moveTo>
                    <a:pt x="0" y="320"/>
                  </a:moveTo>
                  <a:lnTo>
                    <a:pt x="40" y="280"/>
                  </a:lnTo>
                  <a:lnTo>
                    <a:pt x="40" y="0"/>
                  </a:lnTo>
                  <a:lnTo>
                    <a:pt x="0" y="36"/>
                  </a:lnTo>
                  <a:lnTo>
                    <a:pt x="0" y="320"/>
                  </a:lnTo>
                </a:path>
              </a:pathLst>
            </a:custGeom>
            <a:solidFill>
              <a:srgbClr val="7A7A5A"/>
            </a:solidFill>
            <a:ln w="12700" cap="rnd">
              <a:solidFill>
                <a:srgbClr val="494936"/>
              </a:solidFill>
              <a:round/>
              <a:headEnd type="none" w="sm" len="sm"/>
              <a:tailEnd type="none" w="sm" len="sm"/>
            </a:ln>
          </p:spPr>
          <p:txBody>
            <a:bodyPr/>
            <a:lstStyle/>
            <a:p>
              <a:endParaRPr lang="es-ES"/>
            </a:p>
          </p:txBody>
        </p:sp>
      </p:grpSp>
      <p:pic>
        <p:nvPicPr>
          <p:cNvPr id="626750" name="Picture 62" descr="PhoneIP"/>
          <p:cNvPicPr>
            <a:picLocks noChangeAspect="1" noChangeArrowheads="1"/>
          </p:cNvPicPr>
          <p:nvPr/>
        </p:nvPicPr>
        <p:blipFill>
          <a:blip r:embed="rId5" cstate="print"/>
          <a:srcRect/>
          <a:stretch>
            <a:fillRect/>
          </a:stretch>
        </p:blipFill>
        <p:spPr bwMode="auto">
          <a:xfrm>
            <a:off x="484188" y="2781300"/>
            <a:ext cx="558800" cy="487363"/>
          </a:xfrm>
          <a:prstGeom prst="rect">
            <a:avLst/>
          </a:prstGeom>
          <a:noFill/>
          <a:ln w="9525">
            <a:noFill/>
            <a:miter lim="800000"/>
            <a:headEnd/>
            <a:tailEnd/>
          </a:ln>
        </p:spPr>
      </p:pic>
      <p:pic>
        <p:nvPicPr>
          <p:cNvPr id="119825" name="Picture 72" descr="WorkgroupSwitchVoice"/>
          <p:cNvPicPr>
            <a:picLocks noChangeAspect="1" noChangeArrowheads="1"/>
          </p:cNvPicPr>
          <p:nvPr/>
        </p:nvPicPr>
        <p:blipFill>
          <a:blip r:embed="rId8" cstate="print"/>
          <a:srcRect/>
          <a:stretch>
            <a:fillRect/>
          </a:stretch>
        </p:blipFill>
        <p:spPr bwMode="auto">
          <a:xfrm>
            <a:off x="1258888" y="2133600"/>
            <a:ext cx="852487" cy="365125"/>
          </a:xfrm>
          <a:prstGeom prst="rect">
            <a:avLst/>
          </a:prstGeom>
          <a:noFill/>
          <a:ln w="9525">
            <a:noFill/>
            <a:miter lim="800000"/>
            <a:headEnd/>
            <a:tailEnd/>
          </a:ln>
        </p:spPr>
      </p:pic>
      <p:pic>
        <p:nvPicPr>
          <p:cNvPr id="626761" name="Picture 73" descr="PhoneIP"/>
          <p:cNvPicPr>
            <a:picLocks noChangeAspect="1" noChangeArrowheads="1"/>
          </p:cNvPicPr>
          <p:nvPr/>
        </p:nvPicPr>
        <p:blipFill>
          <a:blip r:embed="rId5" cstate="print"/>
          <a:srcRect/>
          <a:stretch>
            <a:fillRect/>
          </a:stretch>
        </p:blipFill>
        <p:spPr bwMode="auto">
          <a:xfrm>
            <a:off x="1276350" y="2781300"/>
            <a:ext cx="558800" cy="487363"/>
          </a:xfrm>
          <a:prstGeom prst="rect">
            <a:avLst/>
          </a:prstGeom>
          <a:noFill/>
          <a:ln w="9525">
            <a:noFill/>
            <a:miter lim="800000"/>
            <a:headEnd/>
            <a:tailEnd/>
          </a:ln>
        </p:spPr>
      </p:pic>
      <p:pic>
        <p:nvPicPr>
          <p:cNvPr id="626724" name="Picture 36"/>
          <p:cNvPicPr>
            <a:picLocks noChangeAspect="1" noChangeArrowheads="1"/>
          </p:cNvPicPr>
          <p:nvPr/>
        </p:nvPicPr>
        <p:blipFill>
          <a:blip r:embed="rId9" cstate="print"/>
          <a:srcRect/>
          <a:stretch>
            <a:fillRect/>
          </a:stretch>
        </p:blipFill>
        <p:spPr bwMode="auto">
          <a:xfrm>
            <a:off x="1258888" y="1484313"/>
            <a:ext cx="693737" cy="460375"/>
          </a:xfrm>
          <a:prstGeom prst="rect">
            <a:avLst/>
          </a:prstGeom>
          <a:noFill/>
          <a:ln w="9525">
            <a:noFill/>
            <a:miter lim="800000"/>
            <a:headEnd/>
            <a:tailEnd/>
          </a:ln>
        </p:spPr>
      </p:pic>
      <p:sp>
        <p:nvSpPr>
          <p:cNvPr id="119828" name="Line 84"/>
          <p:cNvSpPr>
            <a:spLocks noChangeShapeType="1"/>
          </p:cNvSpPr>
          <p:nvPr/>
        </p:nvSpPr>
        <p:spPr bwMode="auto">
          <a:xfrm flipH="1">
            <a:off x="6443663" y="2205038"/>
            <a:ext cx="936625" cy="0"/>
          </a:xfrm>
          <a:prstGeom prst="line">
            <a:avLst/>
          </a:prstGeom>
          <a:noFill/>
          <a:ln w="25400">
            <a:solidFill>
              <a:srgbClr val="FF0000"/>
            </a:solidFill>
            <a:round/>
            <a:headEnd/>
            <a:tailEnd/>
          </a:ln>
        </p:spPr>
        <p:txBody>
          <a:bodyPr/>
          <a:lstStyle/>
          <a:p>
            <a:endParaRPr lang="es-ES"/>
          </a:p>
        </p:txBody>
      </p:sp>
      <p:sp>
        <p:nvSpPr>
          <p:cNvPr id="119829" name="Line 85"/>
          <p:cNvSpPr>
            <a:spLocks noChangeShapeType="1"/>
          </p:cNvSpPr>
          <p:nvPr/>
        </p:nvSpPr>
        <p:spPr bwMode="auto">
          <a:xfrm>
            <a:off x="7380288" y="2205038"/>
            <a:ext cx="1152525" cy="360362"/>
          </a:xfrm>
          <a:prstGeom prst="line">
            <a:avLst/>
          </a:prstGeom>
          <a:noFill/>
          <a:ln w="25400">
            <a:solidFill>
              <a:schemeClr val="tx1"/>
            </a:solidFill>
            <a:round/>
            <a:headEnd/>
            <a:tailEnd/>
          </a:ln>
        </p:spPr>
        <p:txBody>
          <a:bodyPr/>
          <a:lstStyle/>
          <a:p>
            <a:endParaRPr lang="es-ES"/>
          </a:p>
        </p:txBody>
      </p:sp>
      <p:pic>
        <p:nvPicPr>
          <p:cNvPr id="119830" name="Picture 82"/>
          <p:cNvPicPr>
            <a:picLocks noChangeArrowheads="1"/>
          </p:cNvPicPr>
          <p:nvPr/>
        </p:nvPicPr>
        <p:blipFill>
          <a:blip r:embed="rId10" cstate="print"/>
          <a:srcRect/>
          <a:stretch>
            <a:fillRect/>
          </a:stretch>
        </p:blipFill>
        <p:spPr bwMode="auto">
          <a:xfrm>
            <a:off x="8243888" y="2276475"/>
            <a:ext cx="708025" cy="450850"/>
          </a:xfrm>
          <a:prstGeom prst="rect">
            <a:avLst/>
          </a:prstGeom>
          <a:noFill/>
          <a:ln w="9525">
            <a:noFill/>
            <a:miter lim="800000"/>
            <a:headEnd/>
            <a:tailEnd/>
          </a:ln>
        </p:spPr>
      </p:pic>
      <p:sp>
        <p:nvSpPr>
          <p:cNvPr id="119831" name="Line 89"/>
          <p:cNvSpPr>
            <a:spLocks noChangeShapeType="1"/>
          </p:cNvSpPr>
          <p:nvPr/>
        </p:nvSpPr>
        <p:spPr bwMode="auto">
          <a:xfrm>
            <a:off x="1619250" y="4868863"/>
            <a:ext cx="0" cy="908050"/>
          </a:xfrm>
          <a:prstGeom prst="line">
            <a:avLst/>
          </a:prstGeom>
          <a:noFill/>
          <a:ln w="25400">
            <a:solidFill>
              <a:srgbClr val="0000FF"/>
            </a:solidFill>
            <a:round/>
            <a:headEnd/>
            <a:tailEnd/>
          </a:ln>
        </p:spPr>
        <p:txBody>
          <a:bodyPr/>
          <a:lstStyle/>
          <a:p>
            <a:endParaRPr lang="es-ES"/>
          </a:p>
        </p:txBody>
      </p:sp>
      <p:sp>
        <p:nvSpPr>
          <p:cNvPr id="119832" name="Line 90"/>
          <p:cNvSpPr>
            <a:spLocks noChangeShapeType="1"/>
          </p:cNvSpPr>
          <p:nvPr/>
        </p:nvSpPr>
        <p:spPr bwMode="auto">
          <a:xfrm flipH="1">
            <a:off x="611188" y="4984750"/>
            <a:ext cx="1943100" cy="0"/>
          </a:xfrm>
          <a:prstGeom prst="line">
            <a:avLst/>
          </a:prstGeom>
          <a:noFill/>
          <a:ln w="25400">
            <a:solidFill>
              <a:srgbClr val="0000FF"/>
            </a:solidFill>
            <a:round/>
            <a:headEnd/>
            <a:tailEnd/>
          </a:ln>
        </p:spPr>
        <p:txBody>
          <a:bodyPr/>
          <a:lstStyle/>
          <a:p>
            <a:endParaRPr lang="es-ES"/>
          </a:p>
        </p:txBody>
      </p:sp>
      <p:sp>
        <p:nvSpPr>
          <p:cNvPr id="119833" name="Line 91"/>
          <p:cNvSpPr>
            <a:spLocks noChangeShapeType="1"/>
          </p:cNvSpPr>
          <p:nvPr/>
        </p:nvSpPr>
        <p:spPr bwMode="auto">
          <a:xfrm flipH="1">
            <a:off x="969963" y="5056188"/>
            <a:ext cx="504825" cy="720725"/>
          </a:xfrm>
          <a:prstGeom prst="line">
            <a:avLst/>
          </a:prstGeom>
          <a:noFill/>
          <a:ln w="25400">
            <a:solidFill>
              <a:srgbClr val="0000FF"/>
            </a:solidFill>
            <a:round/>
            <a:headEnd/>
            <a:tailEnd/>
          </a:ln>
        </p:spPr>
        <p:txBody>
          <a:bodyPr/>
          <a:lstStyle/>
          <a:p>
            <a:endParaRPr lang="es-ES"/>
          </a:p>
        </p:txBody>
      </p:sp>
      <p:grpSp>
        <p:nvGrpSpPr>
          <p:cNvPr id="119834" name="Group 92"/>
          <p:cNvGrpSpPr>
            <a:grpSpLocks/>
          </p:cNvGrpSpPr>
          <p:nvPr/>
        </p:nvGrpSpPr>
        <p:grpSpPr bwMode="auto">
          <a:xfrm>
            <a:off x="250825" y="4768850"/>
            <a:ext cx="636588" cy="574675"/>
            <a:chOff x="529" y="1027"/>
            <a:chExt cx="401" cy="362"/>
          </a:xfrm>
        </p:grpSpPr>
        <p:sp>
          <p:nvSpPr>
            <p:cNvPr id="119860" name="Freeform 93"/>
            <p:cNvSpPr>
              <a:spLocks/>
            </p:cNvSpPr>
            <p:nvPr/>
          </p:nvSpPr>
          <p:spPr bwMode="auto">
            <a:xfrm>
              <a:off x="529" y="1269"/>
              <a:ext cx="360" cy="64"/>
            </a:xfrm>
            <a:custGeom>
              <a:avLst/>
              <a:gdLst>
                <a:gd name="T0" fmla="*/ 0 w 508"/>
                <a:gd name="T1" fmla="*/ 0 h 91"/>
                <a:gd name="T2" fmla="*/ 254 w 508"/>
                <a:gd name="T3" fmla="*/ 0 h 91"/>
                <a:gd name="T4" fmla="*/ 254 w 508"/>
                <a:gd name="T5" fmla="*/ 44 h 91"/>
                <a:gd name="T6" fmla="*/ 0 w 508"/>
                <a:gd name="T7" fmla="*/ 44 h 91"/>
                <a:gd name="T8" fmla="*/ 0 w 508"/>
                <a:gd name="T9" fmla="*/ 0 h 91"/>
                <a:gd name="T10" fmla="*/ 0 60000 65536"/>
                <a:gd name="T11" fmla="*/ 0 60000 65536"/>
                <a:gd name="T12" fmla="*/ 0 60000 65536"/>
                <a:gd name="T13" fmla="*/ 0 60000 65536"/>
                <a:gd name="T14" fmla="*/ 0 60000 65536"/>
                <a:gd name="T15" fmla="*/ 0 w 508"/>
                <a:gd name="T16" fmla="*/ 0 h 91"/>
                <a:gd name="T17" fmla="*/ 508 w 508"/>
                <a:gd name="T18" fmla="*/ 91 h 91"/>
              </a:gdLst>
              <a:ahLst/>
              <a:cxnLst>
                <a:cxn ang="T10">
                  <a:pos x="T0" y="T1"/>
                </a:cxn>
                <a:cxn ang="T11">
                  <a:pos x="T2" y="T3"/>
                </a:cxn>
                <a:cxn ang="T12">
                  <a:pos x="T4" y="T5"/>
                </a:cxn>
                <a:cxn ang="T13">
                  <a:pos x="T6" y="T7"/>
                </a:cxn>
                <a:cxn ang="T14">
                  <a:pos x="T8" y="T9"/>
                </a:cxn>
              </a:cxnLst>
              <a:rect l="T15" t="T16" r="T17" b="T18"/>
              <a:pathLst>
                <a:path w="508" h="91">
                  <a:moveTo>
                    <a:pt x="0" y="0"/>
                  </a:moveTo>
                  <a:lnTo>
                    <a:pt x="507" y="0"/>
                  </a:lnTo>
                  <a:lnTo>
                    <a:pt x="507" y="90"/>
                  </a:lnTo>
                  <a:lnTo>
                    <a:pt x="0" y="90"/>
                  </a:lnTo>
                  <a:lnTo>
                    <a:pt x="0" y="0"/>
                  </a:lnTo>
                </a:path>
              </a:pathLst>
            </a:custGeom>
            <a:solidFill>
              <a:srgbClr val="B7B79D"/>
            </a:solidFill>
            <a:ln w="9525" cap="rnd">
              <a:noFill/>
              <a:round/>
              <a:headEnd type="none" w="sm" len="sm"/>
              <a:tailEnd type="none" w="sm" len="sm"/>
            </a:ln>
          </p:spPr>
          <p:txBody>
            <a:bodyPr/>
            <a:lstStyle/>
            <a:p>
              <a:endParaRPr lang="es-ES"/>
            </a:p>
          </p:txBody>
        </p:sp>
        <p:sp>
          <p:nvSpPr>
            <p:cNvPr id="119861" name="Freeform 94"/>
            <p:cNvSpPr>
              <a:spLocks/>
            </p:cNvSpPr>
            <p:nvPr/>
          </p:nvSpPr>
          <p:spPr bwMode="auto">
            <a:xfrm>
              <a:off x="529" y="1269"/>
              <a:ext cx="363" cy="66"/>
            </a:xfrm>
            <a:custGeom>
              <a:avLst/>
              <a:gdLst>
                <a:gd name="T0" fmla="*/ 0 w 513"/>
                <a:gd name="T1" fmla="*/ 0 h 94"/>
                <a:gd name="T2" fmla="*/ 256 w 513"/>
                <a:gd name="T3" fmla="*/ 0 h 94"/>
                <a:gd name="T4" fmla="*/ 256 w 513"/>
                <a:gd name="T5" fmla="*/ 46 h 94"/>
                <a:gd name="T6" fmla="*/ 0 w 513"/>
                <a:gd name="T7" fmla="*/ 46 h 94"/>
                <a:gd name="T8" fmla="*/ 0 w 513"/>
                <a:gd name="T9" fmla="*/ 0 h 94"/>
                <a:gd name="T10" fmla="*/ 0 60000 65536"/>
                <a:gd name="T11" fmla="*/ 0 60000 65536"/>
                <a:gd name="T12" fmla="*/ 0 60000 65536"/>
                <a:gd name="T13" fmla="*/ 0 60000 65536"/>
                <a:gd name="T14" fmla="*/ 0 60000 65536"/>
                <a:gd name="T15" fmla="*/ 0 w 513"/>
                <a:gd name="T16" fmla="*/ 0 h 94"/>
                <a:gd name="T17" fmla="*/ 513 w 513"/>
                <a:gd name="T18" fmla="*/ 94 h 94"/>
              </a:gdLst>
              <a:ahLst/>
              <a:cxnLst>
                <a:cxn ang="T10">
                  <a:pos x="T0" y="T1"/>
                </a:cxn>
                <a:cxn ang="T11">
                  <a:pos x="T2" y="T3"/>
                </a:cxn>
                <a:cxn ang="T12">
                  <a:pos x="T4" y="T5"/>
                </a:cxn>
                <a:cxn ang="T13">
                  <a:pos x="T6" y="T7"/>
                </a:cxn>
                <a:cxn ang="T14">
                  <a:pos x="T8" y="T9"/>
                </a:cxn>
              </a:cxnLst>
              <a:rect l="T15" t="T16" r="T17" b="T18"/>
              <a:pathLst>
                <a:path w="513" h="94">
                  <a:moveTo>
                    <a:pt x="0" y="0"/>
                  </a:moveTo>
                  <a:lnTo>
                    <a:pt x="512" y="0"/>
                  </a:lnTo>
                  <a:lnTo>
                    <a:pt x="512" y="93"/>
                  </a:lnTo>
                  <a:lnTo>
                    <a:pt x="0" y="93"/>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119862" name="Freeform 95"/>
            <p:cNvSpPr>
              <a:spLocks/>
            </p:cNvSpPr>
            <p:nvPr/>
          </p:nvSpPr>
          <p:spPr bwMode="auto">
            <a:xfrm>
              <a:off x="529" y="1232"/>
              <a:ext cx="397" cy="32"/>
            </a:xfrm>
            <a:custGeom>
              <a:avLst/>
              <a:gdLst>
                <a:gd name="T0" fmla="*/ 0 w 561"/>
                <a:gd name="T1" fmla="*/ 22 h 46"/>
                <a:gd name="T2" fmla="*/ 26 w 561"/>
                <a:gd name="T3" fmla="*/ 0 h 46"/>
                <a:gd name="T4" fmla="*/ 280 w 561"/>
                <a:gd name="T5" fmla="*/ 0 h 46"/>
                <a:gd name="T6" fmla="*/ 253 w 561"/>
                <a:gd name="T7" fmla="*/ 22 h 46"/>
                <a:gd name="T8" fmla="*/ 0 w 561"/>
                <a:gd name="T9" fmla="*/ 22 h 46"/>
                <a:gd name="T10" fmla="*/ 0 60000 65536"/>
                <a:gd name="T11" fmla="*/ 0 60000 65536"/>
                <a:gd name="T12" fmla="*/ 0 60000 65536"/>
                <a:gd name="T13" fmla="*/ 0 60000 65536"/>
                <a:gd name="T14" fmla="*/ 0 60000 65536"/>
                <a:gd name="T15" fmla="*/ 0 w 561"/>
                <a:gd name="T16" fmla="*/ 0 h 46"/>
                <a:gd name="T17" fmla="*/ 561 w 561"/>
                <a:gd name="T18" fmla="*/ 46 h 46"/>
              </a:gdLst>
              <a:ahLst/>
              <a:cxnLst>
                <a:cxn ang="T10">
                  <a:pos x="T0" y="T1"/>
                </a:cxn>
                <a:cxn ang="T11">
                  <a:pos x="T2" y="T3"/>
                </a:cxn>
                <a:cxn ang="T12">
                  <a:pos x="T4" y="T5"/>
                </a:cxn>
                <a:cxn ang="T13">
                  <a:pos x="T6" y="T7"/>
                </a:cxn>
                <a:cxn ang="T14">
                  <a:pos x="T8" y="T9"/>
                </a:cxn>
              </a:cxnLst>
              <a:rect l="T15" t="T16" r="T17" b="T18"/>
              <a:pathLst>
                <a:path w="561" h="46">
                  <a:moveTo>
                    <a:pt x="0" y="45"/>
                  </a:moveTo>
                  <a:lnTo>
                    <a:pt x="52" y="0"/>
                  </a:lnTo>
                  <a:lnTo>
                    <a:pt x="560" y="0"/>
                  </a:lnTo>
                  <a:lnTo>
                    <a:pt x="505" y="45"/>
                  </a:lnTo>
                  <a:lnTo>
                    <a:pt x="0" y="45"/>
                  </a:lnTo>
                </a:path>
              </a:pathLst>
            </a:custGeom>
            <a:solidFill>
              <a:srgbClr val="C9C9B6"/>
            </a:solidFill>
            <a:ln w="9525" cap="rnd">
              <a:noFill/>
              <a:round/>
              <a:headEnd type="none" w="sm" len="sm"/>
              <a:tailEnd type="none" w="sm" len="sm"/>
            </a:ln>
          </p:spPr>
          <p:txBody>
            <a:bodyPr/>
            <a:lstStyle/>
            <a:p>
              <a:endParaRPr lang="es-ES"/>
            </a:p>
          </p:txBody>
        </p:sp>
        <p:sp>
          <p:nvSpPr>
            <p:cNvPr id="119863" name="Line 96"/>
            <p:cNvSpPr>
              <a:spLocks noChangeShapeType="1"/>
            </p:cNvSpPr>
            <p:nvPr/>
          </p:nvSpPr>
          <p:spPr bwMode="auto">
            <a:xfrm flipV="1">
              <a:off x="530" y="1233"/>
              <a:ext cx="39" cy="36"/>
            </a:xfrm>
            <a:prstGeom prst="line">
              <a:avLst/>
            </a:prstGeom>
            <a:noFill/>
            <a:ln w="12700">
              <a:solidFill>
                <a:srgbClr val="494936"/>
              </a:solidFill>
              <a:round/>
              <a:headEnd type="none" w="sm" len="sm"/>
              <a:tailEnd type="none" w="sm" len="sm"/>
            </a:ln>
          </p:spPr>
          <p:txBody>
            <a:bodyPr/>
            <a:lstStyle/>
            <a:p>
              <a:endParaRPr lang="es-ES"/>
            </a:p>
          </p:txBody>
        </p:sp>
        <p:sp>
          <p:nvSpPr>
            <p:cNvPr id="119864" name="Freeform 97"/>
            <p:cNvSpPr>
              <a:spLocks/>
            </p:cNvSpPr>
            <p:nvPr/>
          </p:nvSpPr>
          <p:spPr bwMode="auto">
            <a:xfrm>
              <a:off x="529" y="1233"/>
              <a:ext cx="401" cy="36"/>
            </a:xfrm>
            <a:custGeom>
              <a:avLst/>
              <a:gdLst>
                <a:gd name="T0" fmla="*/ 27 w 566"/>
                <a:gd name="T1" fmla="*/ 0 h 52"/>
                <a:gd name="T2" fmla="*/ 283 w 566"/>
                <a:gd name="T3" fmla="*/ 0 h 52"/>
                <a:gd name="T4" fmla="*/ 256 w 566"/>
                <a:gd name="T5" fmla="*/ 24 h 52"/>
                <a:gd name="T6" fmla="*/ 0 w 566"/>
                <a:gd name="T7" fmla="*/ 24 h 52"/>
                <a:gd name="T8" fmla="*/ 0 60000 65536"/>
                <a:gd name="T9" fmla="*/ 0 60000 65536"/>
                <a:gd name="T10" fmla="*/ 0 60000 65536"/>
                <a:gd name="T11" fmla="*/ 0 60000 65536"/>
                <a:gd name="T12" fmla="*/ 0 w 566"/>
                <a:gd name="T13" fmla="*/ 0 h 52"/>
                <a:gd name="T14" fmla="*/ 566 w 566"/>
                <a:gd name="T15" fmla="*/ 52 h 52"/>
              </a:gdLst>
              <a:ahLst/>
              <a:cxnLst>
                <a:cxn ang="T8">
                  <a:pos x="T0" y="T1"/>
                </a:cxn>
                <a:cxn ang="T9">
                  <a:pos x="T2" y="T3"/>
                </a:cxn>
                <a:cxn ang="T10">
                  <a:pos x="T4" y="T5"/>
                </a:cxn>
                <a:cxn ang="T11">
                  <a:pos x="T6" y="T7"/>
                </a:cxn>
              </a:cxnLst>
              <a:rect l="T12" t="T13" r="T14" b="T15"/>
              <a:pathLst>
                <a:path w="566" h="52">
                  <a:moveTo>
                    <a:pt x="53" y="0"/>
                  </a:moveTo>
                  <a:lnTo>
                    <a:pt x="565" y="0"/>
                  </a:lnTo>
                  <a:lnTo>
                    <a:pt x="510" y="51"/>
                  </a:lnTo>
                  <a:lnTo>
                    <a:pt x="0" y="51"/>
                  </a:lnTo>
                </a:path>
              </a:pathLst>
            </a:custGeom>
            <a:noFill/>
            <a:ln w="12700" cap="rnd">
              <a:solidFill>
                <a:srgbClr val="494936"/>
              </a:solidFill>
              <a:round/>
              <a:headEnd type="none" w="sm" len="sm"/>
              <a:tailEnd type="none" w="sm" len="sm"/>
            </a:ln>
          </p:spPr>
          <p:txBody>
            <a:bodyPr/>
            <a:lstStyle/>
            <a:p>
              <a:endParaRPr lang="es-ES"/>
            </a:p>
          </p:txBody>
        </p:sp>
        <p:sp>
          <p:nvSpPr>
            <p:cNvPr id="119865" name="Line 98"/>
            <p:cNvSpPr>
              <a:spLocks noChangeShapeType="1"/>
            </p:cNvSpPr>
            <p:nvPr/>
          </p:nvSpPr>
          <p:spPr bwMode="auto">
            <a:xfrm flipH="1">
              <a:off x="785" y="1298"/>
              <a:ext cx="85" cy="0"/>
            </a:xfrm>
            <a:prstGeom prst="line">
              <a:avLst/>
            </a:prstGeom>
            <a:noFill/>
            <a:ln w="12700">
              <a:solidFill>
                <a:srgbClr val="000000"/>
              </a:solidFill>
              <a:round/>
              <a:headEnd type="none" w="sm" len="sm"/>
              <a:tailEnd type="none" w="sm" len="sm"/>
            </a:ln>
          </p:spPr>
          <p:txBody>
            <a:bodyPr/>
            <a:lstStyle/>
            <a:p>
              <a:endParaRPr lang="es-ES"/>
            </a:p>
          </p:txBody>
        </p:sp>
        <p:sp>
          <p:nvSpPr>
            <p:cNvPr id="119866" name="Freeform 99"/>
            <p:cNvSpPr>
              <a:spLocks/>
            </p:cNvSpPr>
            <p:nvPr/>
          </p:nvSpPr>
          <p:spPr bwMode="auto">
            <a:xfrm>
              <a:off x="532" y="1325"/>
              <a:ext cx="317" cy="49"/>
            </a:xfrm>
            <a:custGeom>
              <a:avLst/>
              <a:gdLst>
                <a:gd name="T0" fmla="*/ 0 w 447"/>
                <a:gd name="T1" fmla="*/ 34 h 69"/>
                <a:gd name="T2" fmla="*/ 28 w 447"/>
                <a:gd name="T3" fmla="*/ 0 h 69"/>
                <a:gd name="T4" fmla="*/ 224 w 447"/>
                <a:gd name="T5" fmla="*/ 0 h 69"/>
                <a:gd name="T6" fmla="*/ 196 w 447"/>
                <a:gd name="T7" fmla="*/ 34 h 69"/>
                <a:gd name="T8" fmla="*/ 0 w 447"/>
                <a:gd name="T9" fmla="*/ 34 h 69"/>
                <a:gd name="T10" fmla="*/ 0 60000 65536"/>
                <a:gd name="T11" fmla="*/ 0 60000 65536"/>
                <a:gd name="T12" fmla="*/ 0 60000 65536"/>
                <a:gd name="T13" fmla="*/ 0 60000 65536"/>
                <a:gd name="T14" fmla="*/ 0 60000 65536"/>
                <a:gd name="T15" fmla="*/ 0 w 447"/>
                <a:gd name="T16" fmla="*/ 0 h 69"/>
                <a:gd name="T17" fmla="*/ 447 w 447"/>
                <a:gd name="T18" fmla="*/ 69 h 69"/>
              </a:gdLst>
              <a:ahLst/>
              <a:cxnLst>
                <a:cxn ang="T10">
                  <a:pos x="T0" y="T1"/>
                </a:cxn>
                <a:cxn ang="T11">
                  <a:pos x="T2" y="T3"/>
                </a:cxn>
                <a:cxn ang="T12">
                  <a:pos x="T4" y="T5"/>
                </a:cxn>
                <a:cxn ang="T13">
                  <a:pos x="T6" y="T7"/>
                </a:cxn>
                <a:cxn ang="T14">
                  <a:pos x="T8" y="T9"/>
                </a:cxn>
              </a:cxnLst>
              <a:rect l="T15" t="T16" r="T17" b="T18"/>
              <a:pathLst>
                <a:path w="447" h="69">
                  <a:moveTo>
                    <a:pt x="0" y="68"/>
                  </a:moveTo>
                  <a:lnTo>
                    <a:pt x="55" y="0"/>
                  </a:lnTo>
                  <a:lnTo>
                    <a:pt x="446" y="0"/>
                  </a:lnTo>
                  <a:lnTo>
                    <a:pt x="390" y="68"/>
                  </a:lnTo>
                  <a:lnTo>
                    <a:pt x="0" y="68"/>
                  </a:lnTo>
                </a:path>
              </a:pathLst>
            </a:custGeom>
            <a:solidFill>
              <a:srgbClr val="C9C9B6"/>
            </a:solidFill>
            <a:ln w="9525" cap="rnd">
              <a:noFill/>
              <a:round/>
              <a:headEnd type="none" w="sm" len="sm"/>
              <a:tailEnd type="none" w="sm" len="sm"/>
            </a:ln>
          </p:spPr>
          <p:txBody>
            <a:bodyPr/>
            <a:lstStyle/>
            <a:p>
              <a:endParaRPr lang="es-ES"/>
            </a:p>
          </p:txBody>
        </p:sp>
        <p:sp>
          <p:nvSpPr>
            <p:cNvPr id="119867" name="Freeform 100"/>
            <p:cNvSpPr>
              <a:spLocks/>
            </p:cNvSpPr>
            <p:nvPr/>
          </p:nvSpPr>
          <p:spPr bwMode="auto">
            <a:xfrm>
              <a:off x="532" y="1325"/>
              <a:ext cx="319" cy="52"/>
            </a:xfrm>
            <a:custGeom>
              <a:avLst/>
              <a:gdLst>
                <a:gd name="T0" fmla="*/ 0 w 451"/>
                <a:gd name="T1" fmla="*/ 36 h 73"/>
                <a:gd name="T2" fmla="*/ 28 w 451"/>
                <a:gd name="T3" fmla="*/ 0 h 73"/>
                <a:gd name="T4" fmla="*/ 225 w 451"/>
                <a:gd name="T5" fmla="*/ 0 h 73"/>
                <a:gd name="T6" fmla="*/ 196 w 451"/>
                <a:gd name="T7" fmla="*/ 36 h 73"/>
                <a:gd name="T8" fmla="*/ 0 w 451"/>
                <a:gd name="T9" fmla="*/ 36 h 73"/>
                <a:gd name="T10" fmla="*/ 0 60000 65536"/>
                <a:gd name="T11" fmla="*/ 0 60000 65536"/>
                <a:gd name="T12" fmla="*/ 0 60000 65536"/>
                <a:gd name="T13" fmla="*/ 0 60000 65536"/>
                <a:gd name="T14" fmla="*/ 0 60000 65536"/>
                <a:gd name="T15" fmla="*/ 0 w 451"/>
                <a:gd name="T16" fmla="*/ 0 h 73"/>
                <a:gd name="T17" fmla="*/ 451 w 451"/>
                <a:gd name="T18" fmla="*/ 73 h 73"/>
              </a:gdLst>
              <a:ahLst/>
              <a:cxnLst>
                <a:cxn ang="T10">
                  <a:pos x="T0" y="T1"/>
                </a:cxn>
                <a:cxn ang="T11">
                  <a:pos x="T2" y="T3"/>
                </a:cxn>
                <a:cxn ang="T12">
                  <a:pos x="T4" y="T5"/>
                </a:cxn>
                <a:cxn ang="T13">
                  <a:pos x="T6" y="T7"/>
                </a:cxn>
                <a:cxn ang="T14">
                  <a:pos x="T8" y="T9"/>
                </a:cxn>
              </a:cxnLst>
              <a:rect l="T15" t="T16" r="T17" b="T18"/>
              <a:pathLst>
                <a:path w="451" h="73">
                  <a:moveTo>
                    <a:pt x="0" y="72"/>
                  </a:moveTo>
                  <a:lnTo>
                    <a:pt x="56" y="0"/>
                  </a:lnTo>
                  <a:lnTo>
                    <a:pt x="450" y="0"/>
                  </a:lnTo>
                  <a:lnTo>
                    <a:pt x="392" y="72"/>
                  </a:lnTo>
                  <a:lnTo>
                    <a:pt x="0" y="72"/>
                  </a:lnTo>
                </a:path>
              </a:pathLst>
            </a:custGeom>
            <a:noFill/>
            <a:ln w="12700" cap="rnd">
              <a:solidFill>
                <a:srgbClr val="494936"/>
              </a:solidFill>
              <a:round/>
              <a:headEnd type="none" w="sm" len="sm"/>
              <a:tailEnd type="none" w="sm" len="sm"/>
            </a:ln>
          </p:spPr>
          <p:txBody>
            <a:bodyPr/>
            <a:lstStyle/>
            <a:p>
              <a:endParaRPr lang="es-ES"/>
            </a:p>
          </p:txBody>
        </p:sp>
        <p:sp>
          <p:nvSpPr>
            <p:cNvPr id="119868" name="Freeform 101"/>
            <p:cNvSpPr>
              <a:spLocks/>
            </p:cNvSpPr>
            <p:nvPr/>
          </p:nvSpPr>
          <p:spPr bwMode="auto">
            <a:xfrm>
              <a:off x="811" y="1324"/>
              <a:ext cx="38" cy="61"/>
            </a:xfrm>
            <a:custGeom>
              <a:avLst/>
              <a:gdLst>
                <a:gd name="T0" fmla="*/ 0 w 54"/>
                <a:gd name="T1" fmla="*/ 43 h 86"/>
                <a:gd name="T2" fmla="*/ 26 w 54"/>
                <a:gd name="T3" fmla="*/ 13 h 86"/>
                <a:gd name="T4" fmla="*/ 26 w 54"/>
                <a:gd name="T5" fmla="*/ 0 h 86"/>
                <a:gd name="T6" fmla="*/ 0 w 54"/>
                <a:gd name="T7" fmla="*/ 35 h 86"/>
                <a:gd name="T8" fmla="*/ 0 w 54"/>
                <a:gd name="T9" fmla="*/ 43 h 86"/>
                <a:gd name="T10" fmla="*/ 0 60000 65536"/>
                <a:gd name="T11" fmla="*/ 0 60000 65536"/>
                <a:gd name="T12" fmla="*/ 0 60000 65536"/>
                <a:gd name="T13" fmla="*/ 0 60000 65536"/>
                <a:gd name="T14" fmla="*/ 0 60000 65536"/>
                <a:gd name="T15" fmla="*/ 0 w 54"/>
                <a:gd name="T16" fmla="*/ 0 h 86"/>
                <a:gd name="T17" fmla="*/ 54 w 54"/>
                <a:gd name="T18" fmla="*/ 86 h 86"/>
              </a:gdLst>
              <a:ahLst/>
              <a:cxnLst>
                <a:cxn ang="T10">
                  <a:pos x="T0" y="T1"/>
                </a:cxn>
                <a:cxn ang="T11">
                  <a:pos x="T2" y="T3"/>
                </a:cxn>
                <a:cxn ang="T12">
                  <a:pos x="T4" y="T5"/>
                </a:cxn>
                <a:cxn ang="T13">
                  <a:pos x="T6" y="T7"/>
                </a:cxn>
                <a:cxn ang="T14">
                  <a:pos x="T8" y="T9"/>
                </a:cxn>
              </a:cxnLst>
              <a:rect l="T15" t="T16" r="T17" b="T18"/>
              <a:pathLst>
                <a:path w="54" h="86">
                  <a:moveTo>
                    <a:pt x="0" y="85"/>
                  </a:moveTo>
                  <a:lnTo>
                    <a:pt x="53" y="25"/>
                  </a:lnTo>
                  <a:lnTo>
                    <a:pt x="53" y="0"/>
                  </a:lnTo>
                  <a:lnTo>
                    <a:pt x="0" y="71"/>
                  </a:lnTo>
                  <a:lnTo>
                    <a:pt x="0" y="85"/>
                  </a:lnTo>
                </a:path>
              </a:pathLst>
            </a:custGeom>
            <a:solidFill>
              <a:srgbClr val="7A7A5A"/>
            </a:solidFill>
            <a:ln w="9525" cap="rnd">
              <a:noFill/>
              <a:round/>
              <a:headEnd type="none" w="sm" len="sm"/>
              <a:tailEnd type="none" w="sm" len="sm"/>
            </a:ln>
          </p:spPr>
          <p:txBody>
            <a:bodyPr/>
            <a:lstStyle/>
            <a:p>
              <a:endParaRPr lang="es-ES"/>
            </a:p>
          </p:txBody>
        </p:sp>
        <p:sp>
          <p:nvSpPr>
            <p:cNvPr id="119869" name="Freeform 102"/>
            <p:cNvSpPr>
              <a:spLocks/>
            </p:cNvSpPr>
            <p:nvPr/>
          </p:nvSpPr>
          <p:spPr bwMode="auto">
            <a:xfrm>
              <a:off x="810" y="1325"/>
              <a:ext cx="41" cy="62"/>
            </a:xfrm>
            <a:custGeom>
              <a:avLst/>
              <a:gdLst>
                <a:gd name="T0" fmla="*/ 0 w 58"/>
                <a:gd name="T1" fmla="*/ 43 h 87"/>
                <a:gd name="T2" fmla="*/ 28 w 58"/>
                <a:gd name="T3" fmla="*/ 14 h 87"/>
                <a:gd name="T4" fmla="*/ 28 w 58"/>
                <a:gd name="T5" fmla="*/ 0 h 87"/>
                <a:gd name="T6" fmla="*/ 0 w 58"/>
                <a:gd name="T7" fmla="*/ 36 h 87"/>
                <a:gd name="T8" fmla="*/ 0 w 58"/>
                <a:gd name="T9" fmla="*/ 43 h 87"/>
                <a:gd name="T10" fmla="*/ 0 60000 65536"/>
                <a:gd name="T11" fmla="*/ 0 60000 65536"/>
                <a:gd name="T12" fmla="*/ 0 60000 65536"/>
                <a:gd name="T13" fmla="*/ 0 60000 65536"/>
                <a:gd name="T14" fmla="*/ 0 60000 65536"/>
                <a:gd name="T15" fmla="*/ 0 w 58"/>
                <a:gd name="T16" fmla="*/ 0 h 87"/>
                <a:gd name="T17" fmla="*/ 58 w 58"/>
                <a:gd name="T18" fmla="*/ 87 h 87"/>
              </a:gdLst>
              <a:ahLst/>
              <a:cxnLst>
                <a:cxn ang="T10">
                  <a:pos x="T0" y="T1"/>
                </a:cxn>
                <a:cxn ang="T11">
                  <a:pos x="T2" y="T3"/>
                </a:cxn>
                <a:cxn ang="T12">
                  <a:pos x="T4" y="T5"/>
                </a:cxn>
                <a:cxn ang="T13">
                  <a:pos x="T6" y="T7"/>
                </a:cxn>
                <a:cxn ang="T14">
                  <a:pos x="T8" y="T9"/>
                </a:cxn>
              </a:cxnLst>
              <a:rect l="T15" t="T16" r="T17" b="T18"/>
              <a:pathLst>
                <a:path w="58" h="87">
                  <a:moveTo>
                    <a:pt x="0" y="86"/>
                  </a:moveTo>
                  <a:lnTo>
                    <a:pt x="57" y="26"/>
                  </a:lnTo>
                  <a:lnTo>
                    <a:pt x="57" y="0"/>
                  </a:lnTo>
                  <a:lnTo>
                    <a:pt x="0" y="71"/>
                  </a:lnTo>
                  <a:lnTo>
                    <a:pt x="0" y="86"/>
                  </a:lnTo>
                </a:path>
              </a:pathLst>
            </a:custGeom>
            <a:noFill/>
            <a:ln w="12700" cap="rnd">
              <a:solidFill>
                <a:srgbClr val="494936"/>
              </a:solidFill>
              <a:round/>
              <a:headEnd type="none" w="sm" len="sm"/>
              <a:tailEnd type="none" w="sm" len="sm"/>
            </a:ln>
          </p:spPr>
          <p:txBody>
            <a:bodyPr/>
            <a:lstStyle/>
            <a:p>
              <a:endParaRPr lang="es-ES"/>
            </a:p>
          </p:txBody>
        </p:sp>
        <p:sp>
          <p:nvSpPr>
            <p:cNvPr id="119870" name="Freeform 103"/>
            <p:cNvSpPr>
              <a:spLocks/>
            </p:cNvSpPr>
            <p:nvPr/>
          </p:nvSpPr>
          <p:spPr bwMode="auto">
            <a:xfrm>
              <a:off x="532" y="1376"/>
              <a:ext cx="275" cy="13"/>
            </a:xfrm>
            <a:custGeom>
              <a:avLst/>
              <a:gdLst>
                <a:gd name="T0" fmla="*/ 0 w 389"/>
                <a:gd name="T1" fmla="*/ 0 h 18"/>
                <a:gd name="T2" fmla="*/ 194 w 389"/>
                <a:gd name="T3" fmla="*/ 0 h 18"/>
                <a:gd name="T4" fmla="*/ 194 w 389"/>
                <a:gd name="T5" fmla="*/ 9 h 18"/>
                <a:gd name="T6" fmla="*/ 0 w 389"/>
                <a:gd name="T7" fmla="*/ 9 h 18"/>
                <a:gd name="T8" fmla="*/ 0 w 389"/>
                <a:gd name="T9" fmla="*/ 0 h 18"/>
                <a:gd name="T10" fmla="*/ 0 60000 65536"/>
                <a:gd name="T11" fmla="*/ 0 60000 65536"/>
                <a:gd name="T12" fmla="*/ 0 60000 65536"/>
                <a:gd name="T13" fmla="*/ 0 60000 65536"/>
                <a:gd name="T14" fmla="*/ 0 60000 65536"/>
                <a:gd name="T15" fmla="*/ 0 w 389"/>
                <a:gd name="T16" fmla="*/ 0 h 18"/>
                <a:gd name="T17" fmla="*/ 389 w 389"/>
                <a:gd name="T18" fmla="*/ 18 h 18"/>
              </a:gdLst>
              <a:ahLst/>
              <a:cxnLst>
                <a:cxn ang="T10">
                  <a:pos x="T0" y="T1"/>
                </a:cxn>
                <a:cxn ang="T11">
                  <a:pos x="T2" y="T3"/>
                </a:cxn>
                <a:cxn ang="T12">
                  <a:pos x="T4" y="T5"/>
                </a:cxn>
                <a:cxn ang="T13">
                  <a:pos x="T6" y="T7"/>
                </a:cxn>
                <a:cxn ang="T14">
                  <a:pos x="T8" y="T9"/>
                </a:cxn>
              </a:cxnLst>
              <a:rect l="T15" t="T16" r="T17" b="T18"/>
              <a:pathLst>
                <a:path w="389" h="18">
                  <a:moveTo>
                    <a:pt x="0" y="0"/>
                  </a:moveTo>
                  <a:lnTo>
                    <a:pt x="388" y="0"/>
                  </a:lnTo>
                  <a:lnTo>
                    <a:pt x="388" y="17"/>
                  </a:lnTo>
                  <a:lnTo>
                    <a:pt x="0" y="17"/>
                  </a:lnTo>
                  <a:lnTo>
                    <a:pt x="0" y="0"/>
                  </a:lnTo>
                </a:path>
              </a:pathLst>
            </a:custGeom>
            <a:solidFill>
              <a:srgbClr val="B7B79D"/>
            </a:solidFill>
            <a:ln w="9525" cap="rnd">
              <a:noFill/>
              <a:round/>
              <a:headEnd type="none" w="sm" len="sm"/>
              <a:tailEnd type="none" w="sm" len="sm"/>
            </a:ln>
          </p:spPr>
          <p:txBody>
            <a:bodyPr/>
            <a:lstStyle/>
            <a:p>
              <a:endParaRPr lang="es-ES"/>
            </a:p>
          </p:txBody>
        </p:sp>
        <p:sp>
          <p:nvSpPr>
            <p:cNvPr id="119871" name="Freeform 104"/>
            <p:cNvSpPr>
              <a:spLocks/>
            </p:cNvSpPr>
            <p:nvPr/>
          </p:nvSpPr>
          <p:spPr bwMode="auto">
            <a:xfrm>
              <a:off x="532" y="1376"/>
              <a:ext cx="280" cy="13"/>
            </a:xfrm>
            <a:custGeom>
              <a:avLst/>
              <a:gdLst>
                <a:gd name="T0" fmla="*/ 0 w 395"/>
                <a:gd name="T1" fmla="*/ 0 h 18"/>
                <a:gd name="T2" fmla="*/ 198 w 395"/>
                <a:gd name="T3" fmla="*/ 0 h 18"/>
                <a:gd name="T4" fmla="*/ 198 w 395"/>
                <a:gd name="T5" fmla="*/ 9 h 18"/>
                <a:gd name="T6" fmla="*/ 0 w 395"/>
                <a:gd name="T7" fmla="*/ 9 h 18"/>
                <a:gd name="T8" fmla="*/ 0 w 395"/>
                <a:gd name="T9" fmla="*/ 0 h 18"/>
                <a:gd name="T10" fmla="*/ 0 60000 65536"/>
                <a:gd name="T11" fmla="*/ 0 60000 65536"/>
                <a:gd name="T12" fmla="*/ 0 60000 65536"/>
                <a:gd name="T13" fmla="*/ 0 60000 65536"/>
                <a:gd name="T14" fmla="*/ 0 60000 65536"/>
                <a:gd name="T15" fmla="*/ 0 w 395"/>
                <a:gd name="T16" fmla="*/ 0 h 18"/>
                <a:gd name="T17" fmla="*/ 395 w 395"/>
                <a:gd name="T18" fmla="*/ 18 h 18"/>
              </a:gdLst>
              <a:ahLst/>
              <a:cxnLst>
                <a:cxn ang="T10">
                  <a:pos x="T0" y="T1"/>
                </a:cxn>
                <a:cxn ang="T11">
                  <a:pos x="T2" y="T3"/>
                </a:cxn>
                <a:cxn ang="T12">
                  <a:pos x="T4" y="T5"/>
                </a:cxn>
                <a:cxn ang="T13">
                  <a:pos x="T6" y="T7"/>
                </a:cxn>
                <a:cxn ang="T14">
                  <a:pos x="T8" y="T9"/>
                </a:cxn>
              </a:cxnLst>
              <a:rect l="T15" t="T16" r="T17" b="T18"/>
              <a:pathLst>
                <a:path w="395" h="18">
                  <a:moveTo>
                    <a:pt x="0" y="0"/>
                  </a:moveTo>
                  <a:lnTo>
                    <a:pt x="394" y="0"/>
                  </a:lnTo>
                  <a:lnTo>
                    <a:pt x="394" y="17"/>
                  </a:lnTo>
                  <a:lnTo>
                    <a:pt x="0" y="17"/>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119872" name="Freeform 105"/>
            <p:cNvSpPr>
              <a:spLocks/>
            </p:cNvSpPr>
            <p:nvPr/>
          </p:nvSpPr>
          <p:spPr bwMode="auto">
            <a:xfrm>
              <a:off x="584" y="1233"/>
              <a:ext cx="284" cy="25"/>
            </a:xfrm>
            <a:custGeom>
              <a:avLst/>
              <a:gdLst>
                <a:gd name="T0" fmla="*/ 0 w 401"/>
                <a:gd name="T1" fmla="*/ 17 h 36"/>
                <a:gd name="T2" fmla="*/ 21 w 401"/>
                <a:gd name="T3" fmla="*/ 0 h 36"/>
                <a:gd name="T4" fmla="*/ 200 w 401"/>
                <a:gd name="T5" fmla="*/ 0 h 36"/>
                <a:gd name="T6" fmla="*/ 181 w 401"/>
                <a:gd name="T7" fmla="*/ 17 h 36"/>
                <a:gd name="T8" fmla="*/ 0 w 401"/>
                <a:gd name="T9" fmla="*/ 17 h 36"/>
                <a:gd name="T10" fmla="*/ 0 60000 65536"/>
                <a:gd name="T11" fmla="*/ 0 60000 65536"/>
                <a:gd name="T12" fmla="*/ 0 60000 65536"/>
                <a:gd name="T13" fmla="*/ 0 60000 65536"/>
                <a:gd name="T14" fmla="*/ 0 60000 65536"/>
                <a:gd name="T15" fmla="*/ 0 w 401"/>
                <a:gd name="T16" fmla="*/ 0 h 36"/>
                <a:gd name="T17" fmla="*/ 401 w 401"/>
                <a:gd name="T18" fmla="*/ 36 h 36"/>
              </a:gdLst>
              <a:ahLst/>
              <a:cxnLst>
                <a:cxn ang="T10">
                  <a:pos x="T0" y="T1"/>
                </a:cxn>
                <a:cxn ang="T11">
                  <a:pos x="T2" y="T3"/>
                </a:cxn>
                <a:cxn ang="T12">
                  <a:pos x="T4" y="T5"/>
                </a:cxn>
                <a:cxn ang="T13">
                  <a:pos x="T6" y="T7"/>
                </a:cxn>
                <a:cxn ang="T14">
                  <a:pos x="T8" y="T9"/>
                </a:cxn>
              </a:cxnLst>
              <a:rect l="T15" t="T16" r="T17" b="T18"/>
              <a:pathLst>
                <a:path w="401" h="36">
                  <a:moveTo>
                    <a:pt x="0" y="35"/>
                  </a:moveTo>
                  <a:lnTo>
                    <a:pt x="41" y="0"/>
                  </a:lnTo>
                  <a:lnTo>
                    <a:pt x="400" y="0"/>
                  </a:lnTo>
                  <a:lnTo>
                    <a:pt x="360" y="35"/>
                  </a:lnTo>
                  <a:lnTo>
                    <a:pt x="0" y="35"/>
                  </a:lnTo>
                </a:path>
              </a:pathLst>
            </a:custGeom>
            <a:solidFill>
              <a:srgbClr val="000000"/>
            </a:solidFill>
            <a:ln w="9525" cap="rnd">
              <a:noFill/>
              <a:round/>
              <a:headEnd type="none" w="sm" len="sm"/>
              <a:tailEnd type="none" w="sm" len="sm"/>
            </a:ln>
          </p:spPr>
          <p:txBody>
            <a:bodyPr/>
            <a:lstStyle/>
            <a:p>
              <a:endParaRPr lang="es-ES"/>
            </a:p>
          </p:txBody>
        </p:sp>
        <p:sp>
          <p:nvSpPr>
            <p:cNvPr id="119873" name="Freeform 106"/>
            <p:cNvSpPr>
              <a:spLocks/>
            </p:cNvSpPr>
            <p:nvPr/>
          </p:nvSpPr>
          <p:spPr bwMode="auto">
            <a:xfrm>
              <a:off x="584" y="1232"/>
              <a:ext cx="288" cy="28"/>
            </a:xfrm>
            <a:custGeom>
              <a:avLst/>
              <a:gdLst>
                <a:gd name="T0" fmla="*/ 0 w 406"/>
                <a:gd name="T1" fmla="*/ 19 h 40"/>
                <a:gd name="T2" fmla="*/ 21 w 406"/>
                <a:gd name="T3" fmla="*/ 0 h 40"/>
                <a:gd name="T4" fmla="*/ 204 w 406"/>
                <a:gd name="T5" fmla="*/ 0 h 40"/>
                <a:gd name="T6" fmla="*/ 184 w 406"/>
                <a:gd name="T7" fmla="*/ 19 h 40"/>
                <a:gd name="T8" fmla="*/ 0 w 406"/>
                <a:gd name="T9" fmla="*/ 19 h 40"/>
                <a:gd name="T10" fmla="*/ 0 60000 65536"/>
                <a:gd name="T11" fmla="*/ 0 60000 65536"/>
                <a:gd name="T12" fmla="*/ 0 60000 65536"/>
                <a:gd name="T13" fmla="*/ 0 60000 65536"/>
                <a:gd name="T14" fmla="*/ 0 60000 65536"/>
                <a:gd name="T15" fmla="*/ 0 w 406"/>
                <a:gd name="T16" fmla="*/ 0 h 40"/>
                <a:gd name="T17" fmla="*/ 406 w 406"/>
                <a:gd name="T18" fmla="*/ 40 h 40"/>
              </a:gdLst>
              <a:ahLst/>
              <a:cxnLst>
                <a:cxn ang="T10">
                  <a:pos x="T0" y="T1"/>
                </a:cxn>
                <a:cxn ang="T11">
                  <a:pos x="T2" y="T3"/>
                </a:cxn>
                <a:cxn ang="T12">
                  <a:pos x="T4" y="T5"/>
                </a:cxn>
                <a:cxn ang="T13">
                  <a:pos x="T6" y="T7"/>
                </a:cxn>
                <a:cxn ang="T14">
                  <a:pos x="T8" y="T9"/>
                </a:cxn>
              </a:cxnLst>
              <a:rect l="T15" t="T16" r="T17" b="T18"/>
              <a:pathLst>
                <a:path w="406" h="40">
                  <a:moveTo>
                    <a:pt x="0" y="39"/>
                  </a:moveTo>
                  <a:lnTo>
                    <a:pt x="42" y="0"/>
                  </a:lnTo>
                  <a:lnTo>
                    <a:pt x="405" y="0"/>
                  </a:lnTo>
                  <a:lnTo>
                    <a:pt x="365" y="39"/>
                  </a:lnTo>
                  <a:lnTo>
                    <a:pt x="0" y="39"/>
                  </a:lnTo>
                </a:path>
              </a:pathLst>
            </a:custGeom>
            <a:noFill/>
            <a:ln w="12700" cap="rnd">
              <a:solidFill>
                <a:srgbClr val="000000"/>
              </a:solidFill>
              <a:round/>
              <a:headEnd type="none" w="sm" len="sm"/>
              <a:tailEnd type="none" w="sm" len="sm"/>
            </a:ln>
          </p:spPr>
          <p:txBody>
            <a:bodyPr/>
            <a:lstStyle/>
            <a:p>
              <a:endParaRPr lang="es-ES"/>
            </a:p>
          </p:txBody>
        </p:sp>
        <p:sp>
          <p:nvSpPr>
            <p:cNvPr id="119874" name="Freeform 107"/>
            <p:cNvSpPr>
              <a:spLocks/>
            </p:cNvSpPr>
            <p:nvPr/>
          </p:nvSpPr>
          <p:spPr bwMode="auto">
            <a:xfrm>
              <a:off x="583" y="1027"/>
              <a:ext cx="285" cy="27"/>
            </a:xfrm>
            <a:custGeom>
              <a:avLst/>
              <a:gdLst>
                <a:gd name="T0" fmla="*/ 0 w 402"/>
                <a:gd name="T1" fmla="*/ 18 h 38"/>
                <a:gd name="T2" fmla="*/ 20 w 402"/>
                <a:gd name="T3" fmla="*/ 0 h 38"/>
                <a:gd name="T4" fmla="*/ 201 w 402"/>
                <a:gd name="T5" fmla="*/ 0 h 38"/>
                <a:gd name="T6" fmla="*/ 181 w 402"/>
                <a:gd name="T7" fmla="*/ 18 h 38"/>
                <a:gd name="T8" fmla="*/ 0 w 402"/>
                <a:gd name="T9" fmla="*/ 18 h 38"/>
                <a:gd name="T10" fmla="*/ 0 60000 65536"/>
                <a:gd name="T11" fmla="*/ 0 60000 65536"/>
                <a:gd name="T12" fmla="*/ 0 60000 65536"/>
                <a:gd name="T13" fmla="*/ 0 60000 65536"/>
                <a:gd name="T14" fmla="*/ 0 60000 65536"/>
                <a:gd name="T15" fmla="*/ 0 w 402"/>
                <a:gd name="T16" fmla="*/ 0 h 38"/>
                <a:gd name="T17" fmla="*/ 402 w 402"/>
                <a:gd name="T18" fmla="*/ 38 h 38"/>
              </a:gdLst>
              <a:ahLst/>
              <a:cxnLst>
                <a:cxn ang="T10">
                  <a:pos x="T0" y="T1"/>
                </a:cxn>
                <a:cxn ang="T11">
                  <a:pos x="T2" y="T3"/>
                </a:cxn>
                <a:cxn ang="T12">
                  <a:pos x="T4" y="T5"/>
                </a:cxn>
                <a:cxn ang="T13">
                  <a:pos x="T6" y="T7"/>
                </a:cxn>
                <a:cxn ang="T14">
                  <a:pos x="T8" y="T9"/>
                </a:cxn>
              </a:cxnLst>
              <a:rect l="T15" t="T16" r="T17" b="T18"/>
              <a:pathLst>
                <a:path w="402" h="38">
                  <a:moveTo>
                    <a:pt x="0" y="37"/>
                  </a:moveTo>
                  <a:lnTo>
                    <a:pt x="39" y="0"/>
                  </a:lnTo>
                  <a:lnTo>
                    <a:pt x="401" y="0"/>
                  </a:lnTo>
                  <a:lnTo>
                    <a:pt x="361" y="37"/>
                  </a:lnTo>
                  <a:lnTo>
                    <a:pt x="0" y="37"/>
                  </a:lnTo>
                </a:path>
              </a:pathLst>
            </a:custGeom>
            <a:solidFill>
              <a:srgbClr val="C9C9B6"/>
            </a:solidFill>
            <a:ln w="12700" cap="rnd">
              <a:solidFill>
                <a:srgbClr val="494936"/>
              </a:solidFill>
              <a:round/>
              <a:headEnd type="none" w="sm" len="sm"/>
              <a:tailEnd type="none" w="sm" len="sm"/>
            </a:ln>
          </p:spPr>
          <p:txBody>
            <a:bodyPr/>
            <a:lstStyle/>
            <a:p>
              <a:endParaRPr lang="es-ES"/>
            </a:p>
          </p:txBody>
        </p:sp>
        <p:sp>
          <p:nvSpPr>
            <p:cNvPr id="119875" name="Rectangle 108"/>
            <p:cNvSpPr>
              <a:spLocks noChangeArrowheads="1"/>
            </p:cNvSpPr>
            <p:nvPr/>
          </p:nvSpPr>
          <p:spPr bwMode="auto">
            <a:xfrm>
              <a:off x="586" y="1056"/>
              <a:ext cx="248" cy="195"/>
            </a:xfrm>
            <a:prstGeom prst="rect">
              <a:avLst/>
            </a:prstGeom>
            <a:solidFill>
              <a:srgbClr val="B7B79D"/>
            </a:solidFill>
            <a:ln w="12700">
              <a:solidFill>
                <a:srgbClr val="494936"/>
              </a:solidFill>
              <a:miter lim="800000"/>
              <a:headEnd/>
              <a:tailEnd/>
            </a:ln>
          </p:spPr>
          <p:txBody>
            <a:bodyPr wrap="none" anchor="ctr"/>
            <a:lstStyle/>
            <a:p>
              <a:pPr eaLnBrk="0" hangingPunct="0"/>
              <a:endParaRPr lang="es-ES"/>
            </a:p>
          </p:txBody>
        </p:sp>
        <p:sp>
          <p:nvSpPr>
            <p:cNvPr id="119876" name="Rectangle 109"/>
            <p:cNvSpPr>
              <a:spLocks noChangeArrowheads="1"/>
            </p:cNvSpPr>
            <p:nvPr/>
          </p:nvSpPr>
          <p:spPr bwMode="auto">
            <a:xfrm>
              <a:off x="608" y="1082"/>
              <a:ext cx="204" cy="147"/>
            </a:xfrm>
            <a:prstGeom prst="rect">
              <a:avLst/>
            </a:prstGeom>
            <a:solidFill>
              <a:srgbClr val="00CCFF"/>
            </a:solidFill>
            <a:ln w="12700">
              <a:solidFill>
                <a:srgbClr val="494936"/>
              </a:solidFill>
              <a:miter lim="800000"/>
              <a:headEnd/>
              <a:tailEnd/>
            </a:ln>
          </p:spPr>
          <p:txBody>
            <a:bodyPr wrap="none" anchor="ctr"/>
            <a:lstStyle/>
            <a:p>
              <a:pPr eaLnBrk="0" hangingPunct="0"/>
              <a:endParaRPr lang="es-ES"/>
            </a:p>
          </p:txBody>
        </p:sp>
        <p:sp>
          <p:nvSpPr>
            <p:cNvPr id="119877" name="Freeform 110"/>
            <p:cNvSpPr>
              <a:spLocks/>
            </p:cNvSpPr>
            <p:nvPr/>
          </p:nvSpPr>
          <p:spPr bwMode="auto">
            <a:xfrm>
              <a:off x="891" y="1233"/>
              <a:ext cx="36" cy="100"/>
            </a:xfrm>
            <a:custGeom>
              <a:avLst/>
              <a:gdLst>
                <a:gd name="T0" fmla="*/ 0 w 51"/>
                <a:gd name="T1" fmla="*/ 70 h 142"/>
                <a:gd name="T2" fmla="*/ 25 w 51"/>
                <a:gd name="T3" fmla="*/ 43 h 142"/>
                <a:gd name="T4" fmla="*/ 25 w 51"/>
                <a:gd name="T5" fmla="*/ 0 h 142"/>
                <a:gd name="T6" fmla="*/ 0 w 51"/>
                <a:gd name="T7" fmla="*/ 25 h 142"/>
                <a:gd name="T8" fmla="*/ 0 w 51"/>
                <a:gd name="T9" fmla="*/ 70 h 142"/>
                <a:gd name="T10" fmla="*/ 0 60000 65536"/>
                <a:gd name="T11" fmla="*/ 0 60000 65536"/>
                <a:gd name="T12" fmla="*/ 0 60000 65536"/>
                <a:gd name="T13" fmla="*/ 0 60000 65536"/>
                <a:gd name="T14" fmla="*/ 0 60000 65536"/>
                <a:gd name="T15" fmla="*/ 0 w 51"/>
                <a:gd name="T16" fmla="*/ 0 h 142"/>
                <a:gd name="T17" fmla="*/ 51 w 51"/>
                <a:gd name="T18" fmla="*/ 142 h 142"/>
              </a:gdLst>
              <a:ahLst/>
              <a:cxnLst>
                <a:cxn ang="T10">
                  <a:pos x="T0" y="T1"/>
                </a:cxn>
                <a:cxn ang="T11">
                  <a:pos x="T2" y="T3"/>
                </a:cxn>
                <a:cxn ang="T12">
                  <a:pos x="T4" y="T5"/>
                </a:cxn>
                <a:cxn ang="T13">
                  <a:pos x="T6" y="T7"/>
                </a:cxn>
                <a:cxn ang="T14">
                  <a:pos x="T8" y="T9"/>
                </a:cxn>
              </a:cxnLst>
              <a:rect l="T15" t="T16" r="T17" b="T18"/>
              <a:pathLst>
                <a:path w="51" h="142">
                  <a:moveTo>
                    <a:pt x="0" y="141"/>
                  </a:moveTo>
                  <a:lnTo>
                    <a:pt x="50" y="87"/>
                  </a:lnTo>
                  <a:lnTo>
                    <a:pt x="50" y="0"/>
                  </a:lnTo>
                  <a:lnTo>
                    <a:pt x="0" y="49"/>
                  </a:lnTo>
                  <a:lnTo>
                    <a:pt x="0" y="141"/>
                  </a:lnTo>
                </a:path>
              </a:pathLst>
            </a:custGeom>
            <a:solidFill>
              <a:srgbClr val="7A7A5A"/>
            </a:solidFill>
            <a:ln w="9525" cap="rnd">
              <a:noFill/>
              <a:round/>
              <a:headEnd type="none" w="sm" len="sm"/>
              <a:tailEnd type="none" w="sm" len="sm"/>
            </a:ln>
          </p:spPr>
          <p:txBody>
            <a:bodyPr/>
            <a:lstStyle/>
            <a:p>
              <a:endParaRPr lang="es-ES"/>
            </a:p>
          </p:txBody>
        </p:sp>
        <p:sp>
          <p:nvSpPr>
            <p:cNvPr id="119878" name="Freeform 111"/>
            <p:cNvSpPr>
              <a:spLocks/>
            </p:cNvSpPr>
            <p:nvPr/>
          </p:nvSpPr>
          <p:spPr bwMode="auto">
            <a:xfrm>
              <a:off x="891" y="1233"/>
              <a:ext cx="39" cy="102"/>
            </a:xfrm>
            <a:custGeom>
              <a:avLst/>
              <a:gdLst>
                <a:gd name="T0" fmla="*/ 0 w 55"/>
                <a:gd name="T1" fmla="*/ 71 h 145"/>
                <a:gd name="T2" fmla="*/ 27 w 55"/>
                <a:gd name="T3" fmla="*/ 44 h 145"/>
                <a:gd name="T4" fmla="*/ 27 w 55"/>
                <a:gd name="T5" fmla="*/ 0 h 145"/>
                <a:gd name="T6" fmla="*/ 0 w 55"/>
                <a:gd name="T7" fmla="*/ 25 h 145"/>
                <a:gd name="T8" fmla="*/ 0 w 55"/>
                <a:gd name="T9" fmla="*/ 71 h 145"/>
                <a:gd name="T10" fmla="*/ 0 60000 65536"/>
                <a:gd name="T11" fmla="*/ 0 60000 65536"/>
                <a:gd name="T12" fmla="*/ 0 60000 65536"/>
                <a:gd name="T13" fmla="*/ 0 60000 65536"/>
                <a:gd name="T14" fmla="*/ 0 60000 65536"/>
                <a:gd name="T15" fmla="*/ 0 w 55"/>
                <a:gd name="T16" fmla="*/ 0 h 145"/>
                <a:gd name="T17" fmla="*/ 55 w 55"/>
                <a:gd name="T18" fmla="*/ 145 h 145"/>
              </a:gdLst>
              <a:ahLst/>
              <a:cxnLst>
                <a:cxn ang="T10">
                  <a:pos x="T0" y="T1"/>
                </a:cxn>
                <a:cxn ang="T11">
                  <a:pos x="T2" y="T3"/>
                </a:cxn>
                <a:cxn ang="T12">
                  <a:pos x="T4" y="T5"/>
                </a:cxn>
                <a:cxn ang="T13">
                  <a:pos x="T6" y="T7"/>
                </a:cxn>
                <a:cxn ang="T14">
                  <a:pos x="T8" y="T9"/>
                </a:cxn>
              </a:cxnLst>
              <a:rect l="T15" t="T16" r="T17" b="T18"/>
              <a:pathLst>
                <a:path w="55" h="145">
                  <a:moveTo>
                    <a:pt x="0" y="144"/>
                  </a:moveTo>
                  <a:lnTo>
                    <a:pt x="54" y="90"/>
                  </a:lnTo>
                  <a:lnTo>
                    <a:pt x="54" y="0"/>
                  </a:lnTo>
                  <a:lnTo>
                    <a:pt x="0" y="50"/>
                  </a:lnTo>
                  <a:lnTo>
                    <a:pt x="0" y="144"/>
                  </a:lnTo>
                </a:path>
              </a:pathLst>
            </a:custGeom>
            <a:noFill/>
            <a:ln w="12700" cap="rnd">
              <a:solidFill>
                <a:srgbClr val="494936"/>
              </a:solidFill>
              <a:round/>
              <a:headEnd type="none" w="sm" len="sm"/>
              <a:tailEnd type="none" w="sm" len="sm"/>
            </a:ln>
          </p:spPr>
          <p:txBody>
            <a:bodyPr/>
            <a:lstStyle/>
            <a:p>
              <a:endParaRPr lang="es-ES"/>
            </a:p>
          </p:txBody>
        </p:sp>
        <p:sp>
          <p:nvSpPr>
            <p:cNvPr id="119879" name="Freeform 112"/>
            <p:cNvSpPr>
              <a:spLocks/>
            </p:cNvSpPr>
            <p:nvPr/>
          </p:nvSpPr>
          <p:spPr bwMode="auto">
            <a:xfrm>
              <a:off x="839" y="1027"/>
              <a:ext cx="29" cy="228"/>
            </a:xfrm>
            <a:custGeom>
              <a:avLst/>
              <a:gdLst>
                <a:gd name="T0" fmla="*/ 0 w 41"/>
                <a:gd name="T1" fmla="*/ 161 h 321"/>
                <a:gd name="T2" fmla="*/ 20 w 41"/>
                <a:gd name="T3" fmla="*/ 141 h 321"/>
                <a:gd name="T4" fmla="*/ 20 w 41"/>
                <a:gd name="T5" fmla="*/ 0 h 321"/>
                <a:gd name="T6" fmla="*/ 0 w 41"/>
                <a:gd name="T7" fmla="*/ 18 h 321"/>
                <a:gd name="T8" fmla="*/ 0 w 41"/>
                <a:gd name="T9" fmla="*/ 161 h 321"/>
                <a:gd name="T10" fmla="*/ 0 60000 65536"/>
                <a:gd name="T11" fmla="*/ 0 60000 65536"/>
                <a:gd name="T12" fmla="*/ 0 60000 65536"/>
                <a:gd name="T13" fmla="*/ 0 60000 65536"/>
                <a:gd name="T14" fmla="*/ 0 60000 65536"/>
                <a:gd name="T15" fmla="*/ 0 w 41"/>
                <a:gd name="T16" fmla="*/ 0 h 321"/>
                <a:gd name="T17" fmla="*/ 41 w 41"/>
                <a:gd name="T18" fmla="*/ 321 h 321"/>
              </a:gdLst>
              <a:ahLst/>
              <a:cxnLst>
                <a:cxn ang="T10">
                  <a:pos x="T0" y="T1"/>
                </a:cxn>
                <a:cxn ang="T11">
                  <a:pos x="T2" y="T3"/>
                </a:cxn>
                <a:cxn ang="T12">
                  <a:pos x="T4" y="T5"/>
                </a:cxn>
                <a:cxn ang="T13">
                  <a:pos x="T6" y="T7"/>
                </a:cxn>
                <a:cxn ang="T14">
                  <a:pos x="T8" y="T9"/>
                </a:cxn>
              </a:cxnLst>
              <a:rect l="T15" t="T16" r="T17" b="T18"/>
              <a:pathLst>
                <a:path w="41" h="321">
                  <a:moveTo>
                    <a:pt x="0" y="320"/>
                  </a:moveTo>
                  <a:lnTo>
                    <a:pt x="40" y="280"/>
                  </a:lnTo>
                  <a:lnTo>
                    <a:pt x="40" y="0"/>
                  </a:lnTo>
                  <a:lnTo>
                    <a:pt x="0" y="36"/>
                  </a:lnTo>
                  <a:lnTo>
                    <a:pt x="0" y="320"/>
                  </a:lnTo>
                </a:path>
              </a:pathLst>
            </a:custGeom>
            <a:solidFill>
              <a:srgbClr val="7A7A5A"/>
            </a:solidFill>
            <a:ln w="12700" cap="rnd">
              <a:solidFill>
                <a:srgbClr val="494936"/>
              </a:solidFill>
              <a:round/>
              <a:headEnd type="none" w="sm" len="sm"/>
              <a:tailEnd type="none" w="sm" len="sm"/>
            </a:ln>
          </p:spPr>
          <p:txBody>
            <a:bodyPr/>
            <a:lstStyle/>
            <a:p>
              <a:endParaRPr lang="es-ES"/>
            </a:p>
          </p:txBody>
        </p:sp>
      </p:grpSp>
      <p:pic>
        <p:nvPicPr>
          <p:cNvPr id="626801" name="Picture 113" descr="PhoneIP"/>
          <p:cNvPicPr>
            <a:picLocks noChangeAspect="1" noChangeArrowheads="1"/>
          </p:cNvPicPr>
          <p:nvPr/>
        </p:nvPicPr>
        <p:blipFill>
          <a:blip r:embed="rId5" cstate="print"/>
          <a:srcRect/>
          <a:stretch>
            <a:fillRect/>
          </a:stretch>
        </p:blipFill>
        <p:spPr bwMode="auto">
          <a:xfrm>
            <a:off x="628650" y="5516563"/>
            <a:ext cx="558800" cy="487362"/>
          </a:xfrm>
          <a:prstGeom prst="rect">
            <a:avLst/>
          </a:prstGeom>
          <a:noFill/>
          <a:ln w="9525">
            <a:noFill/>
            <a:miter lim="800000"/>
            <a:headEnd/>
            <a:tailEnd/>
          </a:ln>
        </p:spPr>
      </p:pic>
      <p:pic>
        <p:nvPicPr>
          <p:cNvPr id="119836" name="Picture 114" descr="WorkgroupSwitchVoice"/>
          <p:cNvPicPr>
            <a:picLocks noChangeAspect="1" noChangeArrowheads="1"/>
          </p:cNvPicPr>
          <p:nvPr/>
        </p:nvPicPr>
        <p:blipFill>
          <a:blip r:embed="rId8" cstate="print"/>
          <a:srcRect/>
          <a:stretch>
            <a:fillRect/>
          </a:stretch>
        </p:blipFill>
        <p:spPr bwMode="auto">
          <a:xfrm>
            <a:off x="1185863" y="4768850"/>
            <a:ext cx="852487" cy="365125"/>
          </a:xfrm>
          <a:prstGeom prst="rect">
            <a:avLst/>
          </a:prstGeom>
          <a:noFill/>
          <a:ln w="9525">
            <a:noFill/>
            <a:miter lim="800000"/>
            <a:headEnd/>
            <a:tailEnd/>
          </a:ln>
        </p:spPr>
      </p:pic>
      <p:pic>
        <p:nvPicPr>
          <p:cNvPr id="626803" name="Picture 115" descr="PhoneIP"/>
          <p:cNvPicPr>
            <a:picLocks noChangeAspect="1" noChangeArrowheads="1"/>
          </p:cNvPicPr>
          <p:nvPr/>
        </p:nvPicPr>
        <p:blipFill>
          <a:blip r:embed="rId5" cstate="print"/>
          <a:srcRect/>
          <a:stretch>
            <a:fillRect/>
          </a:stretch>
        </p:blipFill>
        <p:spPr bwMode="auto">
          <a:xfrm>
            <a:off x="1330325" y="5516563"/>
            <a:ext cx="558800" cy="487362"/>
          </a:xfrm>
          <a:prstGeom prst="rect">
            <a:avLst/>
          </a:prstGeom>
          <a:noFill/>
          <a:ln w="9525">
            <a:noFill/>
            <a:miter lim="800000"/>
            <a:headEnd/>
            <a:tailEnd/>
          </a:ln>
        </p:spPr>
      </p:pic>
      <p:sp>
        <p:nvSpPr>
          <p:cNvPr id="119838" name="Text Box 116"/>
          <p:cNvSpPr txBox="1">
            <a:spLocks noChangeArrowheads="1"/>
          </p:cNvSpPr>
          <p:nvPr/>
        </p:nvSpPr>
        <p:spPr bwMode="auto">
          <a:xfrm>
            <a:off x="684213" y="3284538"/>
            <a:ext cx="1655762" cy="304800"/>
          </a:xfrm>
          <a:prstGeom prst="rect">
            <a:avLst/>
          </a:prstGeom>
          <a:noFill/>
          <a:ln w="9525">
            <a:noFill/>
            <a:miter lim="800000"/>
            <a:headEnd/>
            <a:tailEnd/>
          </a:ln>
        </p:spPr>
        <p:txBody>
          <a:bodyPr>
            <a:spAutoFit/>
          </a:bodyPr>
          <a:lstStyle/>
          <a:p>
            <a:pPr algn="ctr" eaLnBrk="0" hangingPunct="0"/>
            <a:r>
              <a:rPr lang="es-ES" sz="1400" b="1" i="0"/>
              <a:t>Oficina Principal</a:t>
            </a:r>
          </a:p>
        </p:txBody>
      </p:sp>
      <p:sp>
        <p:nvSpPr>
          <p:cNvPr id="119839" name="Text Box 117"/>
          <p:cNvSpPr txBox="1">
            <a:spLocks noChangeArrowheads="1"/>
          </p:cNvSpPr>
          <p:nvPr/>
        </p:nvSpPr>
        <p:spPr bwMode="auto">
          <a:xfrm>
            <a:off x="403225" y="6003925"/>
            <a:ext cx="1819275" cy="304800"/>
          </a:xfrm>
          <a:prstGeom prst="rect">
            <a:avLst/>
          </a:prstGeom>
          <a:noFill/>
          <a:ln w="9525">
            <a:noFill/>
            <a:miter lim="800000"/>
            <a:headEnd/>
            <a:tailEnd/>
          </a:ln>
        </p:spPr>
        <p:txBody>
          <a:bodyPr wrap="none">
            <a:spAutoFit/>
          </a:bodyPr>
          <a:lstStyle/>
          <a:p>
            <a:pPr eaLnBrk="0" hangingPunct="0"/>
            <a:r>
              <a:rPr lang="es-ES" sz="1400" b="1" i="0"/>
              <a:t>Sucursal ‘Moderna’</a:t>
            </a:r>
          </a:p>
        </p:txBody>
      </p:sp>
      <p:sp>
        <p:nvSpPr>
          <p:cNvPr id="119840" name="Text Box 118"/>
          <p:cNvSpPr txBox="1">
            <a:spLocks noChangeArrowheads="1"/>
          </p:cNvSpPr>
          <p:nvPr/>
        </p:nvSpPr>
        <p:spPr bwMode="auto">
          <a:xfrm>
            <a:off x="6315075" y="2852738"/>
            <a:ext cx="1739900" cy="304800"/>
          </a:xfrm>
          <a:prstGeom prst="rect">
            <a:avLst/>
          </a:prstGeom>
          <a:noFill/>
          <a:ln w="9525">
            <a:noFill/>
            <a:miter lim="800000"/>
            <a:headEnd/>
            <a:tailEnd/>
          </a:ln>
        </p:spPr>
        <p:txBody>
          <a:bodyPr wrap="none">
            <a:spAutoFit/>
          </a:bodyPr>
          <a:lstStyle/>
          <a:p>
            <a:pPr eaLnBrk="0" hangingPunct="0"/>
            <a:r>
              <a:rPr lang="es-ES" sz="1400" b="1" i="0"/>
              <a:t>Sucursal ‘Antigua’</a:t>
            </a:r>
          </a:p>
        </p:txBody>
      </p:sp>
      <p:sp>
        <p:nvSpPr>
          <p:cNvPr id="119841" name="Line 119"/>
          <p:cNvSpPr>
            <a:spLocks noChangeShapeType="1"/>
          </p:cNvSpPr>
          <p:nvPr/>
        </p:nvSpPr>
        <p:spPr bwMode="auto">
          <a:xfrm flipV="1">
            <a:off x="2700338" y="4292600"/>
            <a:ext cx="1223962" cy="720725"/>
          </a:xfrm>
          <a:prstGeom prst="line">
            <a:avLst/>
          </a:prstGeom>
          <a:noFill/>
          <a:ln w="25400">
            <a:solidFill>
              <a:srgbClr val="FF0000"/>
            </a:solidFill>
            <a:round/>
            <a:headEnd/>
            <a:tailEnd/>
          </a:ln>
        </p:spPr>
        <p:txBody>
          <a:bodyPr/>
          <a:lstStyle/>
          <a:p>
            <a:endParaRPr lang="es-ES"/>
          </a:p>
        </p:txBody>
      </p:sp>
      <p:sp>
        <p:nvSpPr>
          <p:cNvPr id="119842" name="Line 120"/>
          <p:cNvSpPr>
            <a:spLocks noChangeShapeType="1"/>
          </p:cNvSpPr>
          <p:nvPr/>
        </p:nvSpPr>
        <p:spPr bwMode="auto">
          <a:xfrm>
            <a:off x="2843213" y="2349500"/>
            <a:ext cx="1152525" cy="1727200"/>
          </a:xfrm>
          <a:prstGeom prst="line">
            <a:avLst/>
          </a:prstGeom>
          <a:noFill/>
          <a:ln w="25400">
            <a:solidFill>
              <a:srgbClr val="FF0000"/>
            </a:solidFill>
            <a:round/>
            <a:headEnd/>
            <a:tailEnd/>
          </a:ln>
        </p:spPr>
        <p:txBody>
          <a:bodyPr/>
          <a:lstStyle/>
          <a:p>
            <a:endParaRPr lang="es-ES"/>
          </a:p>
        </p:txBody>
      </p:sp>
      <p:sp>
        <p:nvSpPr>
          <p:cNvPr id="119843" name="Line 121"/>
          <p:cNvSpPr>
            <a:spLocks noChangeShapeType="1"/>
          </p:cNvSpPr>
          <p:nvPr/>
        </p:nvSpPr>
        <p:spPr bwMode="auto">
          <a:xfrm flipH="1" flipV="1">
            <a:off x="4716463" y="3933825"/>
            <a:ext cx="1655762" cy="1079500"/>
          </a:xfrm>
          <a:prstGeom prst="line">
            <a:avLst/>
          </a:prstGeom>
          <a:noFill/>
          <a:ln w="25400">
            <a:solidFill>
              <a:srgbClr val="FF0000"/>
            </a:solidFill>
            <a:round/>
            <a:headEnd/>
            <a:tailEnd/>
          </a:ln>
        </p:spPr>
        <p:txBody>
          <a:bodyPr/>
          <a:lstStyle/>
          <a:p>
            <a:endParaRPr lang="es-ES"/>
          </a:p>
        </p:txBody>
      </p:sp>
      <p:sp>
        <p:nvSpPr>
          <p:cNvPr id="119844" name="Line 122"/>
          <p:cNvSpPr>
            <a:spLocks noChangeShapeType="1"/>
          </p:cNvSpPr>
          <p:nvPr/>
        </p:nvSpPr>
        <p:spPr bwMode="auto">
          <a:xfrm flipH="1">
            <a:off x="4859338" y="2276475"/>
            <a:ext cx="1368425" cy="1657350"/>
          </a:xfrm>
          <a:prstGeom prst="line">
            <a:avLst/>
          </a:prstGeom>
          <a:noFill/>
          <a:ln w="25400">
            <a:solidFill>
              <a:srgbClr val="FF0000"/>
            </a:solidFill>
            <a:round/>
            <a:headEnd/>
            <a:tailEnd/>
          </a:ln>
        </p:spPr>
        <p:txBody>
          <a:bodyPr/>
          <a:lstStyle/>
          <a:p>
            <a:endParaRPr lang="es-ES"/>
          </a:p>
        </p:txBody>
      </p:sp>
      <p:pic>
        <p:nvPicPr>
          <p:cNvPr id="626692" name="Picture 4"/>
          <p:cNvPicPr>
            <a:picLocks noChangeArrowheads="1"/>
          </p:cNvPicPr>
          <p:nvPr/>
        </p:nvPicPr>
        <p:blipFill>
          <a:blip r:embed="rId11" cstate="print"/>
          <a:srcRect/>
          <a:stretch>
            <a:fillRect/>
          </a:stretch>
        </p:blipFill>
        <p:spPr bwMode="auto">
          <a:xfrm>
            <a:off x="3492500" y="3722688"/>
            <a:ext cx="1871663" cy="1074737"/>
          </a:xfrm>
          <a:prstGeom prst="rect">
            <a:avLst/>
          </a:prstGeom>
          <a:noFill/>
          <a:ln w="9525">
            <a:noFill/>
            <a:miter lim="800000"/>
            <a:headEnd/>
            <a:tailEnd/>
          </a:ln>
        </p:spPr>
      </p:pic>
      <p:sp>
        <p:nvSpPr>
          <p:cNvPr id="626755" name="Text Box 67"/>
          <p:cNvSpPr txBox="1">
            <a:spLocks noChangeArrowheads="1"/>
          </p:cNvSpPr>
          <p:nvPr/>
        </p:nvSpPr>
        <p:spPr bwMode="auto">
          <a:xfrm>
            <a:off x="4067175" y="4100513"/>
            <a:ext cx="930275" cy="336550"/>
          </a:xfrm>
          <a:prstGeom prst="rect">
            <a:avLst/>
          </a:prstGeom>
          <a:noFill/>
          <a:ln w="9525">
            <a:noFill/>
            <a:miter lim="800000"/>
            <a:headEnd/>
            <a:tailEnd/>
          </a:ln>
        </p:spPr>
        <p:txBody>
          <a:bodyPr wrap="none">
            <a:spAutoFit/>
          </a:bodyPr>
          <a:lstStyle/>
          <a:p>
            <a:pPr eaLnBrk="0" hangingPunct="0"/>
            <a:r>
              <a:rPr lang="es-ES" sz="1600" b="1" i="0"/>
              <a:t>Internet</a:t>
            </a:r>
          </a:p>
        </p:txBody>
      </p:sp>
      <p:sp>
        <p:nvSpPr>
          <p:cNvPr id="119847" name="Line 125"/>
          <p:cNvSpPr>
            <a:spLocks noChangeShapeType="1"/>
          </p:cNvSpPr>
          <p:nvPr/>
        </p:nvSpPr>
        <p:spPr bwMode="auto">
          <a:xfrm>
            <a:off x="2843213" y="2276475"/>
            <a:ext cx="1081087" cy="360363"/>
          </a:xfrm>
          <a:prstGeom prst="line">
            <a:avLst/>
          </a:prstGeom>
          <a:noFill/>
          <a:ln w="25400">
            <a:solidFill>
              <a:srgbClr val="FF0000"/>
            </a:solidFill>
            <a:round/>
            <a:headEnd/>
            <a:tailEnd/>
          </a:ln>
        </p:spPr>
        <p:txBody>
          <a:bodyPr/>
          <a:lstStyle/>
          <a:p>
            <a:endParaRPr lang="es-ES"/>
          </a:p>
        </p:txBody>
      </p:sp>
      <p:pic>
        <p:nvPicPr>
          <p:cNvPr id="626751" name="Picture 63" descr="Router_Voice"/>
          <p:cNvPicPr>
            <a:picLocks noChangeAspect="1" noChangeArrowheads="1"/>
          </p:cNvPicPr>
          <p:nvPr/>
        </p:nvPicPr>
        <p:blipFill>
          <a:blip r:embed="rId12" cstate="print"/>
          <a:srcRect/>
          <a:stretch>
            <a:fillRect/>
          </a:stretch>
        </p:blipFill>
        <p:spPr bwMode="auto">
          <a:xfrm>
            <a:off x="6157913" y="4795838"/>
            <a:ext cx="720725" cy="422275"/>
          </a:xfrm>
          <a:prstGeom prst="rect">
            <a:avLst/>
          </a:prstGeom>
          <a:noFill/>
          <a:ln w="9525">
            <a:noFill/>
            <a:miter lim="800000"/>
            <a:headEnd/>
            <a:tailEnd/>
          </a:ln>
        </p:spPr>
      </p:pic>
      <p:pic>
        <p:nvPicPr>
          <p:cNvPr id="626774" name="Picture 86" descr="Router_Voice"/>
          <p:cNvPicPr>
            <a:picLocks noChangeAspect="1" noChangeArrowheads="1"/>
          </p:cNvPicPr>
          <p:nvPr/>
        </p:nvPicPr>
        <p:blipFill>
          <a:blip r:embed="rId12" cstate="print"/>
          <a:srcRect/>
          <a:stretch>
            <a:fillRect/>
          </a:stretch>
        </p:blipFill>
        <p:spPr bwMode="auto">
          <a:xfrm>
            <a:off x="2411413" y="2060575"/>
            <a:ext cx="758825" cy="446088"/>
          </a:xfrm>
          <a:prstGeom prst="rect">
            <a:avLst/>
          </a:prstGeom>
          <a:noFill/>
          <a:ln w="9525">
            <a:noFill/>
            <a:miter lim="800000"/>
            <a:headEnd/>
            <a:tailEnd/>
          </a:ln>
        </p:spPr>
      </p:pic>
      <p:pic>
        <p:nvPicPr>
          <p:cNvPr id="626775" name="Picture 87" descr="Router_Voice"/>
          <p:cNvPicPr>
            <a:picLocks noChangeAspect="1" noChangeArrowheads="1"/>
          </p:cNvPicPr>
          <p:nvPr/>
        </p:nvPicPr>
        <p:blipFill>
          <a:blip r:embed="rId12" cstate="print"/>
          <a:srcRect/>
          <a:stretch>
            <a:fillRect/>
          </a:stretch>
        </p:blipFill>
        <p:spPr bwMode="auto">
          <a:xfrm>
            <a:off x="2300288" y="4711700"/>
            <a:ext cx="758825" cy="446088"/>
          </a:xfrm>
          <a:prstGeom prst="rect">
            <a:avLst/>
          </a:prstGeom>
          <a:noFill/>
          <a:ln w="9525">
            <a:noFill/>
            <a:miter lim="800000"/>
            <a:headEnd/>
            <a:tailEnd/>
          </a:ln>
        </p:spPr>
      </p:pic>
      <p:sp>
        <p:nvSpPr>
          <p:cNvPr id="119851" name="Line 126"/>
          <p:cNvSpPr>
            <a:spLocks noChangeShapeType="1"/>
          </p:cNvSpPr>
          <p:nvPr/>
        </p:nvSpPr>
        <p:spPr bwMode="auto">
          <a:xfrm flipV="1">
            <a:off x="5076825" y="2276475"/>
            <a:ext cx="1223963" cy="360363"/>
          </a:xfrm>
          <a:prstGeom prst="line">
            <a:avLst/>
          </a:prstGeom>
          <a:noFill/>
          <a:ln w="25400">
            <a:solidFill>
              <a:srgbClr val="FF0000"/>
            </a:solidFill>
            <a:round/>
            <a:headEnd/>
            <a:tailEnd/>
          </a:ln>
        </p:spPr>
        <p:txBody>
          <a:bodyPr/>
          <a:lstStyle/>
          <a:p>
            <a:endParaRPr lang="es-ES"/>
          </a:p>
        </p:txBody>
      </p:sp>
      <p:pic>
        <p:nvPicPr>
          <p:cNvPr id="626756" name="Picture 68"/>
          <p:cNvPicPr>
            <a:picLocks noChangeArrowheads="1"/>
          </p:cNvPicPr>
          <p:nvPr/>
        </p:nvPicPr>
        <p:blipFill>
          <a:blip r:embed="rId11" cstate="print"/>
          <a:srcRect/>
          <a:stretch>
            <a:fillRect/>
          </a:stretch>
        </p:blipFill>
        <p:spPr bwMode="auto">
          <a:xfrm>
            <a:off x="3492500" y="2205038"/>
            <a:ext cx="1871663" cy="1074737"/>
          </a:xfrm>
          <a:prstGeom prst="rect">
            <a:avLst/>
          </a:prstGeom>
          <a:noFill/>
          <a:ln w="9525">
            <a:noFill/>
            <a:miter lim="800000"/>
            <a:headEnd/>
            <a:tailEnd/>
          </a:ln>
        </p:spPr>
      </p:pic>
      <p:sp>
        <p:nvSpPr>
          <p:cNvPr id="626757" name="Text Box 69"/>
          <p:cNvSpPr txBox="1">
            <a:spLocks noChangeArrowheads="1"/>
          </p:cNvSpPr>
          <p:nvPr/>
        </p:nvSpPr>
        <p:spPr bwMode="auto">
          <a:xfrm>
            <a:off x="3590925" y="2587625"/>
            <a:ext cx="1628775" cy="336550"/>
          </a:xfrm>
          <a:prstGeom prst="rect">
            <a:avLst/>
          </a:prstGeom>
          <a:noFill/>
          <a:ln w="9525">
            <a:noFill/>
            <a:miter lim="800000"/>
            <a:headEnd/>
            <a:tailEnd/>
          </a:ln>
        </p:spPr>
        <p:txBody>
          <a:bodyPr wrap="none">
            <a:spAutoFit/>
          </a:bodyPr>
          <a:lstStyle/>
          <a:p>
            <a:pPr eaLnBrk="0" hangingPunct="0"/>
            <a:r>
              <a:rPr lang="es-ES" sz="1600" b="1" i="0"/>
              <a:t>Red Telefónica</a:t>
            </a:r>
          </a:p>
        </p:txBody>
      </p:sp>
      <p:pic>
        <p:nvPicPr>
          <p:cNvPr id="626693" name="Picture 5" descr="Router_Voice"/>
          <p:cNvPicPr>
            <a:picLocks noChangeAspect="1" noChangeArrowheads="1"/>
          </p:cNvPicPr>
          <p:nvPr/>
        </p:nvPicPr>
        <p:blipFill>
          <a:blip r:embed="rId12" cstate="print"/>
          <a:srcRect/>
          <a:stretch>
            <a:fillRect/>
          </a:stretch>
        </p:blipFill>
        <p:spPr bwMode="auto">
          <a:xfrm>
            <a:off x="6045200" y="2060575"/>
            <a:ext cx="758825" cy="446088"/>
          </a:xfrm>
          <a:prstGeom prst="rect">
            <a:avLst/>
          </a:prstGeom>
          <a:noFill/>
          <a:ln w="9525">
            <a:noFill/>
            <a:miter lim="800000"/>
            <a:headEnd/>
            <a:tailEnd/>
          </a:ln>
        </p:spPr>
      </p:pic>
      <p:sp>
        <p:nvSpPr>
          <p:cNvPr id="119855" name="Rectangle 127"/>
          <p:cNvSpPr>
            <a:spLocks noChangeArrowheads="1"/>
          </p:cNvSpPr>
          <p:nvPr/>
        </p:nvSpPr>
        <p:spPr bwMode="auto">
          <a:xfrm>
            <a:off x="395288" y="188913"/>
            <a:ext cx="8389937" cy="914400"/>
          </a:xfrm>
          <a:prstGeom prst="rect">
            <a:avLst/>
          </a:prstGeom>
          <a:noFill/>
          <a:ln w="9525">
            <a:noFill/>
            <a:miter lim="800000"/>
            <a:headEnd/>
            <a:tailEnd/>
          </a:ln>
        </p:spPr>
        <p:txBody>
          <a:bodyPr anchor="ctr"/>
          <a:lstStyle/>
          <a:p>
            <a:pPr algn="ctr" eaLnBrk="0" hangingPunct="0"/>
            <a:r>
              <a:rPr lang="es-ES" sz="4000" i="0">
                <a:solidFill>
                  <a:schemeClr val="tx2"/>
                </a:solidFill>
                <a:latin typeface="Times New Roman" pitchFamily="18" charset="0"/>
              </a:rPr>
              <a:t>Ejemplo de red de telefonía IP</a:t>
            </a:r>
          </a:p>
        </p:txBody>
      </p:sp>
      <p:sp>
        <p:nvSpPr>
          <p:cNvPr id="119856" name="Line 128"/>
          <p:cNvSpPr>
            <a:spLocks noChangeShapeType="1"/>
          </p:cNvSpPr>
          <p:nvPr/>
        </p:nvSpPr>
        <p:spPr bwMode="auto">
          <a:xfrm flipH="1">
            <a:off x="7307263" y="1700213"/>
            <a:ext cx="1152525" cy="504825"/>
          </a:xfrm>
          <a:prstGeom prst="line">
            <a:avLst/>
          </a:prstGeom>
          <a:noFill/>
          <a:ln w="25400">
            <a:solidFill>
              <a:schemeClr val="tx1"/>
            </a:solidFill>
            <a:round/>
            <a:headEnd/>
            <a:tailEnd/>
          </a:ln>
        </p:spPr>
        <p:txBody>
          <a:bodyPr/>
          <a:lstStyle/>
          <a:p>
            <a:endParaRPr lang="es-ES"/>
          </a:p>
        </p:txBody>
      </p:sp>
      <p:pic>
        <p:nvPicPr>
          <p:cNvPr id="119857" name="Picture 80" descr="PBXSmall"/>
          <p:cNvPicPr>
            <a:picLocks noChangeAspect="1" noChangeArrowheads="1"/>
          </p:cNvPicPr>
          <p:nvPr/>
        </p:nvPicPr>
        <p:blipFill>
          <a:blip r:embed="rId13" cstate="print"/>
          <a:srcRect/>
          <a:stretch>
            <a:fillRect/>
          </a:stretch>
        </p:blipFill>
        <p:spPr bwMode="auto">
          <a:xfrm>
            <a:off x="7021513" y="1844675"/>
            <a:ext cx="719137" cy="625475"/>
          </a:xfrm>
          <a:prstGeom prst="rect">
            <a:avLst/>
          </a:prstGeom>
          <a:noFill/>
          <a:ln w="9525">
            <a:noFill/>
            <a:miter lim="800000"/>
            <a:headEnd/>
            <a:tailEnd/>
          </a:ln>
        </p:spPr>
      </p:pic>
      <p:pic>
        <p:nvPicPr>
          <p:cNvPr id="119858" name="Picture 81"/>
          <p:cNvPicPr>
            <a:picLocks noChangeArrowheads="1"/>
          </p:cNvPicPr>
          <p:nvPr/>
        </p:nvPicPr>
        <p:blipFill>
          <a:blip r:embed="rId10" cstate="print"/>
          <a:srcRect/>
          <a:stretch>
            <a:fillRect/>
          </a:stretch>
        </p:blipFill>
        <p:spPr bwMode="auto">
          <a:xfrm>
            <a:off x="8172450" y="1557338"/>
            <a:ext cx="708025" cy="450850"/>
          </a:xfrm>
          <a:prstGeom prst="rect">
            <a:avLst/>
          </a:prstGeom>
          <a:noFill/>
          <a:ln w="9525">
            <a:noFill/>
            <a:miter lim="800000"/>
            <a:headEnd/>
            <a:tailEnd/>
          </a:ln>
        </p:spPr>
      </p:pic>
      <p:sp>
        <p:nvSpPr>
          <p:cNvPr id="626817" name="Text Box 129"/>
          <p:cNvSpPr txBox="1">
            <a:spLocks noChangeArrowheads="1"/>
          </p:cNvSpPr>
          <p:nvPr/>
        </p:nvSpPr>
        <p:spPr bwMode="auto">
          <a:xfrm>
            <a:off x="992188" y="1209675"/>
            <a:ext cx="1131887" cy="274638"/>
          </a:xfrm>
          <a:prstGeom prst="rect">
            <a:avLst/>
          </a:prstGeom>
          <a:noFill/>
          <a:ln w="9525">
            <a:noFill/>
            <a:miter lim="800000"/>
            <a:headEnd/>
            <a:tailEnd/>
          </a:ln>
        </p:spPr>
        <p:txBody>
          <a:bodyPr wrap="none">
            <a:spAutoFit/>
          </a:bodyPr>
          <a:lstStyle/>
          <a:p>
            <a:pPr eaLnBrk="0" hangingPunct="0"/>
            <a:r>
              <a:rPr lang="es-ES" sz="1200" b="1" i="0"/>
              <a:t>Call Manager</a:t>
            </a:r>
          </a:p>
        </p:txBody>
      </p:sp>
    </p:spTree>
  </p:cSld>
  <p:clrMapOvr>
    <a:masterClrMapping/>
  </p:clrMapOvr>
  <p:transition>
    <p:cover dir="l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62669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26693"/>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626693"/>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626693"/>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626725"/>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626724"/>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626750"/>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626751"/>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626751"/>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626751"/>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626755"/>
                                        </p:tgtEl>
                                        <p:attrNameLst>
                                          <p:attrName>style.visibility</p:attrName>
                                        </p:attrNameLst>
                                      </p:cBhvr>
                                      <p:to>
                                        <p:strVal val="visible"/>
                                      </p:to>
                                    </p:set>
                                  </p:childTnLst>
                                </p:cTn>
                              </p:par>
                              <p:par>
                                <p:cTn id="27" presetID="1" presetClass="entr" presetSubtype="0" fill="hold" grpId="1" nodeType="withEffect">
                                  <p:stCondLst>
                                    <p:cond delay="0"/>
                                  </p:stCondLst>
                                  <p:childTnLst>
                                    <p:set>
                                      <p:cBhvr>
                                        <p:cTn id="28" dur="1" fill="hold">
                                          <p:stCondLst>
                                            <p:cond delay="0"/>
                                          </p:stCondLst>
                                        </p:cTn>
                                        <p:tgtEl>
                                          <p:spTgt spid="626755"/>
                                        </p:tgtEl>
                                        <p:attrNameLst>
                                          <p:attrName>style.visibility</p:attrName>
                                        </p:attrNameLst>
                                      </p:cBhvr>
                                      <p:to>
                                        <p:strVal val="visible"/>
                                      </p:to>
                                    </p:set>
                                  </p:childTnLst>
                                </p:cTn>
                              </p:par>
                              <p:par>
                                <p:cTn id="29" presetID="1" presetClass="entr" presetSubtype="0" fill="hold" grpId="2" nodeType="withEffect">
                                  <p:stCondLst>
                                    <p:cond delay="0"/>
                                  </p:stCondLst>
                                  <p:childTnLst>
                                    <p:set>
                                      <p:cBhvr>
                                        <p:cTn id="30" dur="1" fill="hold">
                                          <p:stCondLst>
                                            <p:cond delay="0"/>
                                          </p:stCondLst>
                                        </p:cTn>
                                        <p:tgtEl>
                                          <p:spTgt spid="626755"/>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626756"/>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626757"/>
                                        </p:tgtEl>
                                        <p:attrNameLst>
                                          <p:attrName>style.visibility</p:attrName>
                                        </p:attrNameLst>
                                      </p:cBhvr>
                                      <p:to>
                                        <p:strVal val="visible"/>
                                      </p:to>
                                    </p:set>
                                  </p:childTnLst>
                                </p:cTn>
                              </p:par>
                              <p:par>
                                <p:cTn id="35" presetID="1" presetClass="entr" presetSubtype="0" fill="hold" grpId="1" nodeType="withEffect">
                                  <p:stCondLst>
                                    <p:cond delay="0"/>
                                  </p:stCondLst>
                                  <p:childTnLst>
                                    <p:set>
                                      <p:cBhvr>
                                        <p:cTn id="36" dur="1" fill="hold">
                                          <p:stCondLst>
                                            <p:cond delay="0"/>
                                          </p:stCondLst>
                                        </p:cTn>
                                        <p:tgtEl>
                                          <p:spTgt spid="626757"/>
                                        </p:tgtEl>
                                        <p:attrNameLst>
                                          <p:attrName>style.visibility</p:attrName>
                                        </p:attrNameLst>
                                      </p:cBhvr>
                                      <p:to>
                                        <p:strVal val="visible"/>
                                      </p:to>
                                    </p:set>
                                  </p:childTnLst>
                                </p:cTn>
                              </p:par>
                              <p:par>
                                <p:cTn id="37" presetID="1" presetClass="entr" presetSubtype="0" fill="hold" grpId="2" nodeType="withEffect">
                                  <p:stCondLst>
                                    <p:cond delay="0"/>
                                  </p:stCondLst>
                                  <p:childTnLst>
                                    <p:set>
                                      <p:cBhvr>
                                        <p:cTn id="38" dur="1" fill="hold">
                                          <p:stCondLst>
                                            <p:cond delay="0"/>
                                          </p:stCondLst>
                                        </p:cTn>
                                        <p:tgtEl>
                                          <p:spTgt spid="626757"/>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626761"/>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626774"/>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626774"/>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626774"/>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626775"/>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626775"/>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626775"/>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626801"/>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626803"/>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6268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6755" grpId="0"/>
      <p:bldP spid="626755" grpId="1"/>
      <p:bldP spid="626755" grpId="2"/>
      <p:bldP spid="626757" grpId="0"/>
      <p:bldP spid="626757" grpId="1"/>
      <p:bldP spid="626757" grpId="2"/>
      <p:bldP spid="626817" grpId="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0"/>
          </p:nvPr>
        </p:nvSpPr>
        <p:spPr/>
        <p:txBody>
          <a:bodyPr/>
          <a:lstStyle/>
          <a:p>
            <a:pPr>
              <a:defRPr/>
            </a:pPr>
            <a:r>
              <a:rPr lang="es-ES"/>
              <a:t>Ampliación Redes 2-</a:t>
            </a:r>
            <a:fld id="{334F6F9C-6C14-4596-8A72-1F55FBD3F9CF}" type="slidenum">
              <a:rPr lang="es-ES"/>
              <a:pPr>
                <a:defRPr/>
              </a:pPr>
              <a:t>145</a:t>
            </a:fld>
            <a:endParaRPr lang="es-ES"/>
          </a:p>
        </p:txBody>
      </p:sp>
      <p:sp>
        <p:nvSpPr>
          <p:cNvPr id="120835" name="Rectangle 2"/>
          <p:cNvSpPr>
            <a:spLocks noGrp="1" noChangeArrowheads="1"/>
          </p:cNvSpPr>
          <p:nvPr>
            <p:ph type="title"/>
          </p:nvPr>
        </p:nvSpPr>
        <p:spPr>
          <a:xfrm>
            <a:off x="685800" y="381000"/>
            <a:ext cx="7772400" cy="914400"/>
          </a:xfrm>
        </p:spPr>
        <p:txBody>
          <a:bodyPr/>
          <a:lstStyle/>
          <a:p>
            <a:r>
              <a:rPr lang="es-ES" sz="4000" smtClean="0"/>
              <a:t>Telefonía IP</a:t>
            </a:r>
          </a:p>
        </p:txBody>
      </p:sp>
      <p:sp>
        <p:nvSpPr>
          <p:cNvPr id="120836" name="Rectangle 3"/>
          <p:cNvSpPr>
            <a:spLocks noGrp="1" noChangeArrowheads="1"/>
          </p:cNvSpPr>
          <p:nvPr>
            <p:ph type="body" idx="1"/>
          </p:nvPr>
        </p:nvSpPr>
        <p:spPr>
          <a:xfrm>
            <a:off x="685800" y="1295400"/>
            <a:ext cx="7772400" cy="4800600"/>
          </a:xfrm>
        </p:spPr>
        <p:txBody>
          <a:bodyPr/>
          <a:lstStyle/>
          <a:p>
            <a:pPr>
              <a:lnSpc>
                <a:spcPct val="80000"/>
              </a:lnSpc>
            </a:pPr>
            <a:r>
              <a:rPr lang="es-ES" sz="2400" smtClean="0"/>
              <a:t>Ventajas:</a:t>
            </a:r>
          </a:p>
          <a:p>
            <a:pPr lvl="1">
              <a:lnSpc>
                <a:spcPct val="80000"/>
              </a:lnSpc>
              <a:buFontTx/>
              <a:buChar char="+"/>
            </a:pPr>
            <a:r>
              <a:rPr lang="es-ES" sz="2000" smtClean="0"/>
              <a:t>Integración de la red de datos y la red telefónica</a:t>
            </a:r>
          </a:p>
          <a:p>
            <a:pPr lvl="1">
              <a:lnSpc>
                <a:spcPct val="80000"/>
              </a:lnSpc>
              <a:buFontTx/>
              <a:buChar char="+"/>
            </a:pPr>
            <a:r>
              <a:rPr lang="es-ES" sz="2000" smtClean="0"/>
              <a:t>Reducción de distancias (y costes) en la red telefónica</a:t>
            </a:r>
          </a:p>
          <a:p>
            <a:pPr lvl="1">
              <a:lnSpc>
                <a:spcPct val="80000"/>
              </a:lnSpc>
              <a:buFontTx/>
              <a:buChar char="+"/>
            </a:pPr>
            <a:r>
              <a:rPr lang="es-ES" sz="2000" smtClean="0"/>
              <a:t>Fácil enrutamiento alternativo en caso de averías en la red (servicio no orientado a conexión)</a:t>
            </a:r>
          </a:p>
          <a:p>
            <a:pPr lvl="1">
              <a:lnSpc>
                <a:spcPct val="80000"/>
              </a:lnSpc>
              <a:buFontTx/>
              <a:buChar char="+"/>
            </a:pPr>
            <a:r>
              <a:rPr lang="es-ES" sz="2000" smtClean="0"/>
              <a:t>Posibilidad de compresión de la voz (G.729, G.723.1)</a:t>
            </a:r>
          </a:p>
          <a:p>
            <a:pPr lvl="1">
              <a:lnSpc>
                <a:spcPct val="80000"/>
              </a:lnSpc>
              <a:buFontTx/>
              <a:buChar char="+"/>
            </a:pPr>
            <a:r>
              <a:rPr lang="es-ES" sz="2000" smtClean="0"/>
              <a:t>Supresión de silencios y generación de ruido de confort</a:t>
            </a:r>
          </a:p>
          <a:p>
            <a:pPr lvl="1">
              <a:lnSpc>
                <a:spcPct val="80000"/>
              </a:lnSpc>
              <a:buFontTx/>
              <a:buChar char="+"/>
            </a:pPr>
            <a:r>
              <a:rPr lang="es-ES" sz="2000" smtClean="0"/>
              <a:t>Servicios de alta calidad (G.722, G.722.1, G.719)</a:t>
            </a:r>
          </a:p>
          <a:p>
            <a:pPr lvl="1">
              <a:lnSpc>
                <a:spcPct val="80000"/>
              </a:lnSpc>
              <a:buFontTx/>
              <a:buChar char="+"/>
            </a:pPr>
            <a:r>
              <a:rPr lang="es-ES_tradnl" sz="2000" smtClean="0"/>
              <a:t>Posibilidad de integrar servicios: directorio telefónico con LDAP, envío de ficheros de audio por e-mail, lectura automática de e-mails por teléfono, navegación web asistida, etc.</a:t>
            </a:r>
            <a:endParaRPr lang="es-ES" sz="2000" smtClean="0"/>
          </a:p>
          <a:p>
            <a:pPr>
              <a:lnSpc>
                <a:spcPct val="80000"/>
              </a:lnSpc>
            </a:pPr>
            <a:r>
              <a:rPr lang="es-ES" sz="2400" smtClean="0"/>
              <a:t>Inconvenientes</a:t>
            </a:r>
          </a:p>
          <a:p>
            <a:pPr lvl="1">
              <a:lnSpc>
                <a:spcPct val="80000"/>
              </a:lnSpc>
            </a:pPr>
            <a:r>
              <a:rPr lang="es-ES" sz="2000" smtClean="0"/>
              <a:t>Degradación de la calidad cuando hay congestión</a:t>
            </a:r>
          </a:p>
          <a:p>
            <a:pPr lvl="1">
              <a:lnSpc>
                <a:spcPct val="80000"/>
              </a:lnSpc>
            </a:pPr>
            <a:r>
              <a:rPr lang="es-ES" sz="2000" smtClean="0"/>
              <a:t>Mayores retardos, posibles problemas de ecos</a:t>
            </a:r>
          </a:p>
          <a:p>
            <a:pPr lvl="1">
              <a:lnSpc>
                <a:spcPct val="80000"/>
              </a:lnSpc>
            </a:pPr>
            <a:r>
              <a:rPr lang="es-ES" sz="2000" smtClean="0"/>
              <a:t>Mayor costo de los teléfonos</a:t>
            </a:r>
          </a:p>
        </p:txBody>
      </p:sp>
    </p:spTree>
  </p:cSld>
  <p:clrMapOvr>
    <a:masterClrMapping/>
  </p:clrMapOvr>
  <p:transition>
    <p:cover dir="ld"/>
  </p:transition>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1 Marcador de número de diapositiva"/>
          <p:cNvSpPr>
            <a:spLocks noGrp="1"/>
          </p:cNvSpPr>
          <p:nvPr>
            <p:ph type="sldNum" sz="quarter" idx="10"/>
          </p:nvPr>
        </p:nvSpPr>
        <p:spPr/>
        <p:txBody>
          <a:bodyPr/>
          <a:lstStyle/>
          <a:p>
            <a:pPr>
              <a:defRPr/>
            </a:pPr>
            <a:r>
              <a:rPr lang="es-ES"/>
              <a:t>Ampliación Redes 2-</a:t>
            </a:r>
            <a:fld id="{C0E3489E-D0AF-4F6B-B7ED-FC4F063A352C}" type="slidenum">
              <a:rPr lang="es-ES"/>
              <a:pPr>
                <a:defRPr/>
              </a:pPr>
              <a:t>146</a:t>
            </a:fld>
            <a:endParaRPr lang="es-ES"/>
          </a:p>
        </p:txBody>
      </p:sp>
      <p:sp>
        <p:nvSpPr>
          <p:cNvPr id="121859" name="Freeform 19"/>
          <p:cNvSpPr>
            <a:spLocks/>
          </p:cNvSpPr>
          <p:nvPr/>
        </p:nvSpPr>
        <p:spPr bwMode="auto">
          <a:xfrm>
            <a:off x="2098675" y="4951413"/>
            <a:ext cx="825500" cy="101600"/>
          </a:xfrm>
          <a:custGeom>
            <a:avLst/>
            <a:gdLst>
              <a:gd name="T0" fmla="*/ 0 w 520"/>
              <a:gd name="T1" fmla="*/ 60483746 h 64"/>
              <a:gd name="T2" fmla="*/ 221773745 w 520"/>
              <a:gd name="T3" fmla="*/ 80644986 h 64"/>
              <a:gd name="T4" fmla="*/ 282257467 w 520"/>
              <a:gd name="T5" fmla="*/ 120967492 h 64"/>
              <a:gd name="T6" fmla="*/ 403224910 w 520"/>
              <a:gd name="T7" fmla="*/ 161289973 h 64"/>
              <a:gd name="T8" fmla="*/ 766127339 w 520"/>
              <a:gd name="T9" fmla="*/ 0 h 64"/>
              <a:gd name="T10" fmla="*/ 1310481032 w 520"/>
              <a:gd name="T11" fmla="*/ 20161247 h 64"/>
              <a:gd name="T12" fmla="*/ 0 60000 65536"/>
              <a:gd name="T13" fmla="*/ 0 60000 65536"/>
              <a:gd name="T14" fmla="*/ 0 60000 65536"/>
              <a:gd name="T15" fmla="*/ 0 60000 65536"/>
              <a:gd name="T16" fmla="*/ 0 60000 65536"/>
              <a:gd name="T17" fmla="*/ 0 60000 65536"/>
              <a:gd name="T18" fmla="*/ 0 w 520"/>
              <a:gd name="T19" fmla="*/ 0 h 64"/>
              <a:gd name="T20" fmla="*/ 520 w 520"/>
              <a:gd name="T21" fmla="*/ 64 h 64"/>
            </a:gdLst>
            <a:ahLst/>
            <a:cxnLst>
              <a:cxn ang="T12">
                <a:pos x="T0" y="T1"/>
              </a:cxn>
              <a:cxn ang="T13">
                <a:pos x="T2" y="T3"/>
              </a:cxn>
              <a:cxn ang="T14">
                <a:pos x="T4" y="T5"/>
              </a:cxn>
              <a:cxn ang="T15">
                <a:pos x="T6" y="T7"/>
              </a:cxn>
              <a:cxn ang="T16">
                <a:pos x="T8" y="T9"/>
              </a:cxn>
              <a:cxn ang="T17">
                <a:pos x="T10" y="T11"/>
              </a:cxn>
            </a:cxnLst>
            <a:rect l="T18" t="T19" r="T20" b="T21"/>
            <a:pathLst>
              <a:path w="520" h="64">
                <a:moveTo>
                  <a:pt x="0" y="24"/>
                </a:moveTo>
                <a:cubicBezTo>
                  <a:pt x="29" y="27"/>
                  <a:pt x="59" y="26"/>
                  <a:pt x="88" y="32"/>
                </a:cubicBezTo>
                <a:cubicBezTo>
                  <a:pt x="97" y="34"/>
                  <a:pt x="103" y="44"/>
                  <a:pt x="112" y="48"/>
                </a:cubicBezTo>
                <a:cubicBezTo>
                  <a:pt x="127" y="55"/>
                  <a:pt x="160" y="64"/>
                  <a:pt x="160" y="64"/>
                </a:cubicBezTo>
                <a:cubicBezTo>
                  <a:pt x="210" y="47"/>
                  <a:pt x="255" y="16"/>
                  <a:pt x="304" y="0"/>
                </a:cubicBezTo>
                <a:cubicBezTo>
                  <a:pt x="379" y="25"/>
                  <a:pt x="436" y="8"/>
                  <a:pt x="520" y="8"/>
                </a:cubicBezTo>
              </a:path>
            </a:pathLst>
          </a:custGeom>
          <a:noFill/>
          <a:ln w="9525">
            <a:solidFill>
              <a:schemeClr val="tx1"/>
            </a:solidFill>
            <a:round/>
            <a:headEnd/>
            <a:tailEnd/>
          </a:ln>
        </p:spPr>
        <p:txBody>
          <a:bodyPr/>
          <a:lstStyle/>
          <a:p>
            <a:endParaRPr lang="es-ES"/>
          </a:p>
        </p:txBody>
      </p:sp>
      <p:sp>
        <p:nvSpPr>
          <p:cNvPr id="121860" name="Line 18"/>
          <p:cNvSpPr>
            <a:spLocks noChangeShapeType="1"/>
          </p:cNvSpPr>
          <p:nvPr/>
        </p:nvSpPr>
        <p:spPr bwMode="auto">
          <a:xfrm flipH="1">
            <a:off x="2916238" y="3213100"/>
            <a:ext cx="1223962" cy="1439863"/>
          </a:xfrm>
          <a:prstGeom prst="line">
            <a:avLst/>
          </a:prstGeom>
          <a:noFill/>
          <a:ln w="19050">
            <a:solidFill>
              <a:srgbClr val="0000FF"/>
            </a:solidFill>
            <a:round/>
            <a:headEnd/>
            <a:tailEnd/>
          </a:ln>
        </p:spPr>
        <p:txBody>
          <a:bodyPr/>
          <a:lstStyle/>
          <a:p>
            <a:endParaRPr lang="es-ES"/>
          </a:p>
        </p:txBody>
      </p:sp>
      <p:sp>
        <p:nvSpPr>
          <p:cNvPr id="121861" name="Line 15"/>
          <p:cNvSpPr>
            <a:spLocks noChangeShapeType="1"/>
          </p:cNvSpPr>
          <p:nvPr/>
        </p:nvSpPr>
        <p:spPr bwMode="auto">
          <a:xfrm>
            <a:off x="4284663" y="3213100"/>
            <a:ext cx="2232025" cy="1152525"/>
          </a:xfrm>
          <a:prstGeom prst="line">
            <a:avLst/>
          </a:prstGeom>
          <a:noFill/>
          <a:ln w="19050">
            <a:solidFill>
              <a:srgbClr val="0000FF"/>
            </a:solidFill>
            <a:round/>
            <a:headEnd/>
            <a:tailEnd/>
          </a:ln>
        </p:spPr>
        <p:txBody>
          <a:bodyPr/>
          <a:lstStyle/>
          <a:p>
            <a:endParaRPr lang="es-ES"/>
          </a:p>
        </p:txBody>
      </p:sp>
      <p:sp>
        <p:nvSpPr>
          <p:cNvPr id="121862" name="Line 16"/>
          <p:cNvSpPr>
            <a:spLocks noChangeShapeType="1"/>
          </p:cNvSpPr>
          <p:nvPr/>
        </p:nvSpPr>
        <p:spPr bwMode="auto">
          <a:xfrm>
            <a:off x="6588125" y="4335463"/>
            <a:ext cx="1296988" cy="0"/>
          </a:xfrm>
          <a:prstGeom prst="line">
            <a:avLst/>
          </a:prstGeom>
          <a:noFill/>
          <a:ln w="19050">
            <a:solidFill>
              <a:srgbClr val="0000FF"/>
            </a:solidFill>
            <a:round/>
            <a:headEnd/>
            <a:tailEnd/>
          </a:ln>
        </p:spPr>
        <p:txBody>
          <a:bodyPr/>
          <a:lstStyle/>
          <a:p>
            <a:endParaRPr lang="es-ES"/>
          </a:p>
        </p:txBody>
      </p:sp>
      <p:sp>
        <p:nvSpPr>
          <p:cNvPr id="121863" name="Line 14"/>
          <p:cNvSpPr>
            <a:spLocks noChangeShapeType="1"/>
          </p:cNvSpPr>
          <p:nvPr/>
        </p:nvSpPr>
        <p:spPr bwMode="auto">
          <a:xfrm flipH="1">
            <a:off x="4284663" y="1773238"/>
            <a:ext cx="1223962" cy="1223962"/>
          </a:xfrm>
          <a:prstGeom prst="line">
            <a:avLst/>
          </a:prstGeom>
          <a:noFill/>
          <a:ln w="19050">
            <a:solidFill>
              <a:srgbClr val="0000FF"/>
            </a:solidFill>
            <a:round/>
            <a:headEnd/>
            <a:tailEnd/>
          </a:ln>
        </p:spPr>
        <p:txBody>
          <a:bodyPr/>
          <a:lstStyle/>
          <a:p>
            <a:endParaRPr lang="es-ES"/>
          </a:p>
        </p:txBody>
      </p:sp>
      <p:sp>
        <p:nvSpPr>
          <p:cNvPr id="121864" name="Line 13"/>
          <p:cNvSpPr>
            <a:spLocks noChangeShapeType="1"/>
          </p:cNvSpPr>
          <p:nvPr/>
        </p:nvSpPr>
        <p:spPr bwMode="auto">
          <a:xfrm>
            <a:off x="2195513" y="1989138"/>
            <a:ext cx="1800225" cy="1152525"/>
          </a:xfrm>
          <a:prstGeom prst="line">
            <a:avLst/>
          </a:prstGeom>
          <a:noFill/>
          <a:ln w="25400">
            <a:solidFill>
              <a:srgbClr val="0000FF"/>
            </a:solidFill>
            <a:round/>
            <a:headEnd/>
            <a:tailEnd/>
          </a:ln>
        </p:spPr>
        <p:txBody>
          <a:bodyPr/>
          <a:lstStyle/>
          <a:p>
            <a:endParaRPr lang="es-ES"/>
          </a:p>
        </p:txBody>
      </p:sp>
      <p:pic>
        <p:nvPicPr>
          <p:cNvPr id="121865" name="Picture 5" descr="WorkgroupSwitchVoice"/>
          <p:cNvPicPr>
            <a:picLocks noChangeAspect="1" noChangeArrowheads="1"/>
          </p:cNvPicPr>
          <p:nvPr/>
        </p:nvPicPr>
        <p:blipFill>
          <a:blip r:embed="rId3" cstate="print"/>
          <a:srcRect/>
          <a:stretch>
            <a:fillRect/>
          </a:stretch>
        </p:blipFill>
        <p:spPr bwMode="auto">
          <a:xfrm>
            <a:off x="3779838" y="2924175"/>
            <a:ext cx="923925" cy="395288"/>
          </a:xfrm>
          <a:prstGeom prst="rect">
            <a:avLst/>
          </a:prstGeom>
          <a:noFill/>
          <a:ln w="9525">
            <a:noFill/>
            <a:miter lim="800000"/>
            <a:headEnd/>
            <a:tailEnd/>
          </a:ln>
        </p:spPr>
      </p:pic>
      <p:pic>
        <p:nvPicPr>
          <p:cNvPr id="121866" name="Picture 6" descr="PhoneIP"/>
          <p:cNvPicPr>
            <a:picLocks noChangeAspect="1" noChangeArrowheads="1"/>
          </p:cNvPicPr>
          <p:nvPr/>
        </p:nvPicPr>
        <p:blipFill>
          <a:blip r:embed="rId4" cstate="print"/>
          <a:srcRect/>
          <a:stretch>
            <a:fillRect/>
          </a:stretch>
        </p:blipFill>
        <p:spPr bwMode="auto">
          <a:xfrm>
            <a:off x="6156325" y="3973513"/>
            <a:ext cx="863600" cy="754062"/>
          </a:xfrm>
          <a:prstGeom prst="rect">
            <a:avLst/>
          </a:prstGeom>
          <a:noFill/>
          <a:ln w="9525">
            <a:noFill/>
            <a:miter lim="800000"/>
            <a:headEnd/>
            <a:tailEnd/>
          </a:ln>
        </p:spPr>
      </p:pic>
      <p:pic>
        <p:nvPicPr>
          <p:cNvPr id="121867" name="Picture 7"/>
          <p:cNvPicPr>
            <a:picLocks noChangeArrowheads="1"/>
          </p:cNvPicPr>
          <p:nvPr/>
        </p:nvPicPr>
        <p:blipFill>
          <a:blip r:embed="rId5" cstate="print"/>
          <a:srcRect/>
          <a:stretch>
            <a:fillRect/>
          </a:stretch>
        </p:blipFill>
        <p:spPr bwMode="auto">
          <a:xfrm>
            <a:off x="7478713" y="3975100"/>
            <a:ext cx="909637" cy="822325"/>
          </a:xfrm>
          <a:prstGeom prst="rect">
            <a:avLst/>
          </a:prstGeom>
          <a:noFill/>
          <a:ln w="9525">
            <a:noFill/>
            <a:miter lim="800000"/>
            <a:headEnd/>
            <a:tailEnd/>
          </a:ln>
        </p:spPr>
      </p:pic>
      <p:sp>
        <p:nvSpPr>
          <p:cNvPr id="121868" name="Text Box 8"/>
          <p:cNvSpPr txBox="1">
            <a:spLocks noChangeArrowheads="1"/>
          </p:cNvSpPr>
          <p:nvPr/>
        </p:nvSpPr>
        <p:spPr bwMode="auto">
          <a:xfrm>
            <a:off x="2087563" y="300038"/>
            <a:ext cx="4572000" cy="701675"/>
          </a:xfrm>
          <a:prstGeom prst="rect">
            <a:avLst/>
          </a:prstGeom>
          <a:noFill/>
          <a:ln w="9525">
            <a:noFill/>
            <a:miter lim="800000"/>
            <a:headEnd/>
            <a:tailEnd/>
          </a:ln>
        </p:spPr>
        <p:txBody>
          <a:bodyPr wrap="none">
            <a:spAutoFit/>
          </a:bodyPr>
          <a:lstStyle/>
          <a:p>
            <a:pPr eaLnBrk="0" hangingPunct="0"/>
            <a:r>
              <a:rPr lang="es-ES" sz="4000" i="0">
                <a:latin typeface="Times New Roman" pitchFamily="18" charset="0"/>
              </a:rPr>
              <a:t>LAN con telefonía IP</a:t>
            </a:r>
          </a:p>
        </p:txBody>
      </p:sp>
      <p:pic>
        <p:nvPicPr>
          <p:cNvPr id="121869" name="Picture 9"/>
          <p:cNvPicPr>
            <a:picLocks noChangeArrowheads="1"/>
          </p:cNvPicPr>
          <p:nvPr/>
        </p:nvPicPr>
        <p:blipFill>
          <a:blip r:embed="rId6" cstate="print"/>
          <a:srcRect/>
          <a:stretch>
            <a:fillRect/>
          </a:stretch>
        </p:blipFill>
        <p:spPr bwMode="auto">
          <a:xfrm>
            <a:off x="1474788" y="4503738"/>
            <a:ext cx="666750" cy="941387"/>
          </a:xfrm>
          <a:prstGeom prst="rect">
            <a:avLst/>
          </a:prstGeom>
          <a:noFill/>
          <a:ln w="9525">
            <a:noFill/>
            <a:miter lim="800000"/>
            <a:headEnd/>
            <a:tailEnd/>
          </a:ln>
        </p:spPr>
      </p:pic>
      <p:pic>
        <p:nvPicPr>
          <p:cNvPr id="121870" name="Picture 10"/>
          <p:cNvPicPr>
            <a:picLocks noChangeArrowheads="1"/>
          </p:cNvPicPr>
          <p:nvPr/>
        </p:nvPicPr>
        <p:blipFill>
          <a:blip r:embed="rId7" cstate="print"/>
          <a:srcRect/>
          <a:stretch>
            <a:fillRect/>
          </a:stretch>
        </p:blipFill>
        <p:spPr bwMode="auto">
          <a:xfrm>
            <a:off x="684213" y="1196975"/>
            <a:ext cx="2303462" cy="1493838"/>
          </a:xfrm>
          <a:prstGeom prst="rect">
            <a:avLst/>
          </a:prstGeom>
          <a:noFill/>
          <a:ln w="9525">
            <a:noFill/>
            <a:miter lim="800000"/>
            <a:headEnd/>
            <a:tailEnd/>
          </a:ln>
        </p:spPr>
      </p:pic>
      <p:pic>
        <p:nvPicPr>
          <p:cNvPr id="121871" name="Picture 11"/>
          <p:cNvPicPr>
            <a:picLocks noChangeAspect="1" noChangeArrowheads="1"/>
          </p:cNvPicPr>
          <p:nvPr/>
        </p:nvPicPr>
        <p:blipFill>
          <a:blip r:embed="rId8" cstate="print"/>
          <a:srcRect/>
          <a:stretch>
            <a:fillRect/>
          </a:stretch>
        </p:blipFill>
        <p:spPr bwMode="auto">
          <a:xfrm>
            <a:off x="5005388" y="1557338"/>
            <a:ext cx="935037" cy="620712"/>
          </a:xfrm>
          <a:prstGeom prst="rect">
            <a:avLst/>
          </a:prstGeom>
          <a:noFill/>
          <a:ln w="9525">
            <a:noFill/>
            <a:miter lim="800000"/>
            <a:headEnd/>
            <a:tailEnd/>
          </a:ln>
        </p:spPr>
      </p:pic>
      <p:sp>
        <p:nvSpPr>
          <p:cNvPr id="121872" name="Text Box 12"/>
          <p:cNvSpPr txBox="1">
            <a:spLocks noChangeArrowheads="1"/>
          </p:cNvSpPr>
          <p:nvPr/>
        </p:nvSpPr>
        <p:spPr bwMode="auto">
          <a:xfrm>
            <a:off x="828675" y="1412875"/>
            <a:ext cx="2027238" cy="581025"/>
          </a:xfrm>
          <a:prstGeom prst="rect">
            <a:avLst/>
          </a:prstGeom>
          <a:noFill/>
          <a:ln w="9525">
            <a:noFill/>
            <a:miter lim="800000"/>
            <a:headEnd/>
            <a:tailEnd/>
          </a:ln>
        </p:spPr>
        <p:txBody>
          <a:bodyPr wrap="none">
            <a:spAutoFit/>
          </a:bodyPr>
          <a:lstStyle/>
          <a:p>
            <a:pPr algn="ctr" eaLnBrk="0" hangingPunct="0"/>
            <a:r>
              <a:rPr lang="es-ES" sz="1600" b="1" i="0"/>
              <a:t>WAN con QoS</a:t>
            </a:r>
          </a:p>
          <a:p>
            <a:pPr algn="ctr" eaLnBrk="0" hangingPunct="0"/>
            <a:r>
              <a:rPr lang="es-ES" sz="1600" b="1" i="0"/>
              <a:t>(DiffServ o IntServ)</a:t>
            </a:r>
          </a:p>
        </p:txBody>
      </p:sp>
      <p:pic>
        <p:nvPicPr>
          <p:cNvPr id="121873" name="Picture 17"/>
          <p:cNvPicPr>
            <a:picLocks noChangeArrowheads="1"/>
          </p:cNvPicPr>
          <p:nvPr/>
        </p:nvPicPr>
        <p:blipFill>
          <a:blip r:embed="rId5" cstate="print"/>
          <a:srcRect/>
          <a:stretch>
            <a:fillRect/>
          </a:stretch>
        </p:blipFill>
        <p:spPr bwMode="auto">
          <a:xfrm>
            <a:off x="2555875" y="4335463"/>
            <a:ext cx="909638" cy="822325"/>
          </a:xfrm>
          <a:prstGeom prst="rect">
            <a:avLst/>
          </a:prstGeom>
          <a:noFill/>
          <a:ln w="9525">
            <a:noFill/>
            <a:miter lim="800000"/>
            <a:headEnd/>
            <a:tailEnd/>
          </a:ln>
        </p:spPr>
      </p:pic>
      <p:sp>
        <p:nvSpPr>
          <p:cNvPr id="121874" name="Text Box 20"/>
          <p:cNvSpPr txBox="1">
            <a:spLocks noChangeArrowheads="1"/>
          </p:cNvSpPr>
          <p:nvPr/>
        </p:nvSpPr>
        <p:spPr bwMode="auto">
          <a:xfrm>
            <a:off x="1358900" y="5219700"/>
            <a:ext cx="3068638" cy="730250"/>
          </a:xfrm>
          <a:prstGeom prst="rect">
            <a:avLst/>
          </a:prstGeom>
          <a:noFill/>
          <a:ln w="9525">
            <a:noFill/>
            <a:miter lim="800000"/>
            <a:headEnd/>
            <a:tailEnd/>
          </a:ln>
        </p:spPr>
        <p:txBody>
          <a:bodyPr>
            <a:spAutoFit/>
          </a:bodyPr>
          <a:lstStyle/>
          <a:p>
            <a:pPr algn="ctr" eaLnBrk="0" hangingPunct="0"/>
            <a:r>
              <a:rPr lang="es-ES" sz="1400" b="1" i="0"/>
              <a:t>Teléfono software</a:t>
            </a:r>
          </a:p>
          <a:p>
            <a:pPr algn="ctr" eaLnBrk="0" hangingPunct="0"/>
            <a:r>
              <a:rPr lang="es-ES" sz="1400" b="1" i="0"/>
              <a:t>(Netmeeting, GnomeMeeting, Softphone, etc.)</a:t>
            </a:r>
          </a:p>
        </p:txBody>
      </p:sp>
      <p:sp>
        <p:nvSpPr>
          <p:cNvPr id="121875" name="Text Box 21"/>
          <p:cNvSpPr txBox="1">
            <a:spLocks noChangeArrowheads="1"/>
          </p:cNvSpPr>
          <p:nvPr/>
        </p:nvSpPr>
        <p:spPr bwMode="auto">
          <a:xfrm>
            <a:off x="5219700" y="4933950"/>
            <a:ext cx="3097213" cy="942975"/>
          </a:xfrm>
          <a:prstGeom prst="rect">
            <a:avLst/>
          </a:prstGeom>
          <a:noFill/>
          <a:ln w="9525">
            <a:noFill/>
            <a:miter lim="800000"/>
            <a:headEnd/>
            <a:tailEnd/>
          </a:ln>
        </p:spPr>
        <p:txBody>
          <a:bodyPr>
            <a:spAutoFit/>
          </a:bodyPr>
          <a:lstStyle/>
          <a:p>
            <a:pPr algn="ctr" eaLnBrk="0" hangingPunct="0"/>
            <a:r>
              <a:rPr lang="es-ES" sz="1400" b="1" i="0"/>
              <a:t>El teléfono recibe alimentación eléctrica desde el switch LAN (estándar 802.3af) y actúa como un switch de dos puertos</a:t>
            </a:r>
          </a:p>
        </p:txBody>
      </p:sp>
      <p:sp>
        <p:nvSpPr>
          <p:cNvPr id="121876" name="Text Box 22"/>
          <p:cNvSpPr txBox="1">
            <a:spLocks noChangeArrowheads="1"/>
          </p:cNvSpPr>
          <p:nvPr/>
        </p:nvSpPr>
        <p:spPr bwMode="auto">
          <a:xfrm>
            <a:off x="6011863" y="1484313"/>
            <a:ext cx="2305050" cy="730250"/>
          </a:xfrm>
          <a:prstGeom prst="rect">
            <a:avLst/>
          </a:prstGeom>
          <a:noFill/>
          <a:ln w="9525">
            <a:noFill/>
            <a:miter lim="800000"/>
            <a:headEnd/>
            <a:tailEnd/>
          </a:ln>
        </p:spPr>
        <p:txBody>
          <a:bodyPr>
            <a:spAutoFit/>
          </a:bodyPr>
          <a:lstStyle/>
          <a:p>
            <a:pPr algn="ctr" eaLnBrk="0" hangingPunct="0"/>
            <a:r>
              <a:rPr lang="es-ES" sz="1400" b="1" i="0"/>
              <a:t>Call Manager</a:t>
            </a:r>
          </a:p>
          <a:p>
            <a:pPr algn="ctr" eaLnBrk="0" hangingPunct="0"/>
            <a:r>
              <a:rPr lang="es-ES" sz="1400" b="1" i="0"/>
              <a:t>(Gestor de telefonía IP)</a:t>
            </a:r>
          </a:p>
          <a:p>
            <a:pPr algn="ctr" eaLnBrk="0" hangingPunct="0"/>
            <a:r>
              <a:rPr lang="es-ES" sz="1400" b="1" i="0"/>
              <a:t>(Servidor Windows/XP)</a:t>
            </a:r>
          </a:p>
        </p:txBody>
      </p:sp>
      <p:sp>
        <p:nvSpPr>
          <p:cNvPr id="121877" name="Text Box 23"/>
          <p:cNvSpPr txBox="1">
            <a:spLocks noChangeArrowheads="1"/>
          </p:cNvSpPr>
          <p:nvPr/>
        </p:nvSpPr>
        <p:spPr bwMode="auto">
          <a:xfrm>
            <a:off x="706438" y="3141663"/>
            <a:ext cx="2352675" cy="517525"/>
          </a:xfrm>
          <a:prstGeom prst="rect">
            <a:avLst/>
          </a:prstGeom>
          <a:noFill/>
          <a:ln w="9525">
            <a:noFill/>
            <a:miter lim="800000"/>
            <a:headEnd/>
            <a:tailEnd/>
          </a:ln>
        </p:spPr>
        <p:txBody>
          <a:bodyPr>
            <a:spAutoFit/>
          </a:bodyPr>
          <a:lstStyle/>
          <a:p>
            <a:pPr algn="ctr" eaLnBrk="0" hangingPunct="0"/>
            <a:r>
              <a:rPr lang="es-ES" sz="1400" b="1" i="0"/>
              <a:t>Tramas H.323 con alta prioridad (802.1p)</a:t>
            </a:r>
          </a:p>
        </p:txBody>
      </p:sp>
      <p:sp>
        <p:nvSpPr>
          <p:cNvPr id="121878" name="Line 24"/>
          <p:cNvSpPr>
            <a:spLocks noChangeShapeType="1"/>
          </p:cNvSpPr>
          <p:nvPr/>
        </p:nvSpPr>
        <p:spPr bwMode="auto">
          <a:xfrm>
            <a:off x="2771775" y="3646488"/>
            <a:ext cx="647700" cy="287337"/>
          </a:xfrm>
          <a:prstGeom prst="line">
            <a:avLst/>
          </a:prstGeom>
          <a:noFill/>
          <a:ln w="9525">
            <a:solidFill>
              <a:schemeClr val="tx1"/>
            </a:solidFill>
            <a:round/>
            <a:headEnd/>
            <a:tailEnd type="triangle" w="med" len="med"/>
          </a:ln>
        </p:spPr>
        <p:txBody>
          <a:bodyPr/>
          <a:lstStyle/>
          <a:p>
            <a:endParaRPr lang="es-ES"/>
          </a:p>
        </p:txBody>
      </p:sp>
      <p:sp>
        <p:nvSpPr>
          <p:cNvPr id="121879" name="Text Box 27"/>
          <p:cNvSpPr txBox="1">
            <a:spLocks noChangeArrowheads="1"/>
          </p:cNvSpPr>
          <p:nvPr/>
        </p:nvSpPr>
        <p:spPr bwMode="auto">
          <a:xfrm>
            <a:off x="5605463" y="2636838"/>
            <a:ext cx="2927350" cy="730250"/>
          </a:xfrm>
          <a:prstGeom prst="rect">
            <a:avLst/>
          </a:prstGeom>
          <a:noFill/>
          <a:ln w="9525">
            <a:noFill/>
            <a:miter lim="800000"/>
            <a:headEnd/>
            <a:tailEnd/>
          </a:ln>
        </p:spPr>
        <p:txBody>
          <a:bodyPr>
            <a:spAutoFit/>
          </a:bodyPr>
          <a:lstStyle/>
          <a:p>
            <a:pPr algn="ctr" eaLnBrk="0" hangingPunct="0"/>
            <a:r>
              <a:rPr lang="es-ES" sz="1400" b="1" i="0"/>
              <a:t>Las tramas del teléfono van en una VLAN de alta prioridad (se usa 802.1p y 802.1Q)</a:t>
            </a:r>
          </a:p>
        </p:txBody>
      </p:sp>
      <p:sp>
        <p:nvSpPr>
          <p:cNvPr id="121880" name="Line 28"/>
          <p:cNvSpPr>
            <a:spLocks noChangeShapeType="1"/>
          </p:cNvSpPr>
          <p:nvPr/>
        </p:nvSpPr>
        <p:spPr bwMode="auto">
          <a:xfrm flipH="1">
            <a:off x="5364163" y="3140075"/>
            <a:ext cx="431800" cy="504825"/>
          </a:xfrm>
          <a:prstGeom prst="line">
            <a:avLst/>
          </a:prstGeom>
          <a:noFill/>
          <a:ln w="9525">
            <a:solidFill>
              <a:schemeClr val="tx1"/>
            </a:solidFill>
            <a:round/>
            <a:headEnd/>
            <a:tailEnd type="triangle" w="med" len="med"/>
          </a:ln>
        </p:spPr>
        <p:txBody>
          <a:bodyPr/>
          <a:lstStyle/>
          <a:p>
            <a:endParaRPr lang="es-ES"/>
          </a:p>
        </p:txBody>
      </p:sp>
      <p:pic>
        <p:nvPicPr>
          <p:cNvPr id="121881" name="Picture 29"/>
          <p:cNvPicPr>
            <a:picLocks noChangeArrowheads="1"/>
          </p:cNvPicPr>
          <p:nvPr/>
        </p:nvPicPr>
        <p:blipFill>
          <a:blip r:embed="rId9" cstate="print"/>
          <a:srcRect/>
          <a:stretch>
            <a:fillRect/>
          </a:stretch>
        </p:blipFill>
        <p:spPr bwMode="auto">
          <a:xfrm>
            <a:off x="2484438" y="2205038"/>
            <a:ext cx="693737" cy="401637"/>
          </a:xfrm>
          <a:prstGeom prst="rect">
            <a:avLst/>
          </a:prstGeom>
          <a:noFill/>
          <a:ln w="9525">
            <a:noFill/>
            <a:miter lim="800000"/>
            <a:headEnd/>
            <a:tailEnd/>
          </a:ln>
        </p:spPr>
      </p:pic>
    </p:spTree>
  </p:cSld>
  <p:clrMapOvr>
    <a:masterClrMapping/>
  </p:clrMapOvr>
  <p:transition>
    <p:cover dir="ld"/>
  </p:transition>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1 Marcador de número de diapositiva"/>
          <p:cNvSpPr>
            <a:spLocks noGrp="1"/>
          </p:cNvSpPr>
          <p:nvPr>
            <p:ph type="sldNum" sz="quarter" idx="10"/>
          </p:nvPr>
        </p:nvSpPr>
        <p:spPr/>
        <p:txBody>
          <a:bodyPr/>
          <a:lstStyle/>
          <a:p>
            <a:pPr>
              <a:defRPr/>
            </a:pPr>
            <a:r>
              <a:rPr lang="es-ES"/>
              <a:t>Ampliación Redes 2-</a:t>
            </a:r>
            <a:fld id="{D6FD70E3-B139-403B-A0E9-482A55F37BC1}" type="slidenum">
              <a:rPr lang="es-ES"/>
              <a:pPr>
                <a:defRPr/>
              </a:pPr>
              <a:t>147</a:t>
            </a:fld>
            <a:endParaRPr lang="es-ES"/>
          </a:p>
        </p:txBody>
      </p:sp>
      <p:pic>
        <p:nvPicPr>
          <p:cNvPr id="122883" name="Picture 4"/>
          <p:cNvPicPr>
            <a:picLocks noChangeAspect="1" noChangeArrowheads="1"/>
          </p:cNvPicPr>
          <p:nvPr/>
        </p:nvPicPr>
        <p:blipFill>
          <a:blip r:embed="rId3" cstate="print"/>
          <a:srcRect/>
          <a:stretch>
            <a:fillRect/>
          </a:stretch>
        </p:blipFill>
        <p:spPr bwMode="auto">
          <a:xfrm>
            <a:off x="611188" y="3382963"/>
            <a:ext cx="3313112" cy="2552700"/>
          </a:xfrm>
          <a:prstGeom prst="rect">
            <a:avLst/>
          </a:prstGeom>
          <a:noFill/>
          <a:ln w="9525">
            <a:noFill/>
            <a:miter lim="800000"/>
            <a:headEnd/>
            <a:tailEnd/>
          </a:ln>
        </p:spPr>
      </p:pic>
      <p:sp>
        <p:nvSpPr>
          <p:cNvPr id="122884" name="Text Box 5"/>
          <p:cNvSpPr txBox="1">
            <a:spLocks noChangeArrowheads="1"/>
          </p:cNvSpPr>
          <p:nvPr/>
        </p:nvSpPr>
        <p:spPr bwMode="auto">
          <a:xfrm>
            <a:off x="2987675" y="206375"/>
            <a:ext cx="2795588" cy="701675"/>
          </a:xfrm>
          <a:prstGeom prst="rect">
            <a:avLst/>
          </a:prstGeom>
          <a:noFill/>
          <a:ln w="9525">
            <a:noFill/>
            <a:miter lim="800000"/>
            <a:headEnd/>
            <a:tailEnd/>
          </a:ln>
        </p:spPr>
        <p:txBody>
          <a:bodyPr wrap="none">
            <a:spAutoFit/>
          </a:bodyPr>
          <a:lstStyle/>
          <a:p>
            <a:pPr eaLnBrk="0" hangingPunct="0"/>
            <a:r>
              <a:rPr lang="es-ES" sz="4000" i="0">
                <a:latin typeface="Times New Roman" pitchFamily="18" charset="0"/>
              </a:rPr>
              <a:t>Teléfonos IP</a:t>
            </a:r>
          </a:p>
        </p:txBody>
      </p:sp>
      <p:sp>
        <p:nvSpPr>
          <p:cNvPr id="122885" name="Text Box 6"/>
          <p:cNvSpPr txBox="1">
            <a:spLocks noChangeArrowheads="1"/>
          </p:cNvSpPr>
          <p:nvPr/>
        </p:nvSpPr>
        <p:spPr bwMode="auto">
          <a:xfrm>
            <a:off x="588963" y="5438775"/>
            <a:ext cx="3983037" cy="942975"/>
          </a:xfrm>
          <a:prstGeom prst="rect">
            <a:avLst/>
          </a:prstGeom>
          <a:solidFill>
            <a:schemeClr val="bg1"/>
          </a:solidFill>
          <a:ln w="9525">
            <a:noFill/>
            <a:miter lim="800000"/>
            <a:headEnd/>
            <a:tailEnd/>
          </a:ln>
        </p:spPr>
        <p:txBody>
          <a:bodyPr wrap="none">
            <a:spAutoFit/>
          </a:bodyPr>
          <a:lstStyle/>
          <a:p>
            <a:pPr eaLnBrk="0" hangingPunct="0"/>
            <a:r>
              <a:rPr lang="es-ES" sz="1400" b="1" i="0"/>
              <a:t>Cisco 7960G</a:t>
            </a:r>
          </a:p>
          <a:p>
            <a:pPr eaLnBrk="0" hangingPunct="0"/>
            <a:r>
              <a:rPr lang="es-ES" sz="1400" b="1" i="0"/>
              <a:t>Audio G.711 y G.729a</a:t>
            </a:r>
          </a:p>
          <a:p>
            <a:pPr eaLnBrk="0" hangingPunct="0"/>
            <a:r>
              <a:rPr lang="es-ES" sz="1400" b="1" i="0"/>
              <a:t>Incorpora conmutador de dos puertos 10/100</a:t>
            </a:r>
          </a:p>
          <a:p>
            <a:pPr eaLnBrk="0" hangingPunct="0"/>
            <a:r>
              <a:rPr lang="es-ES" sz="1400" b="1" i="0"/>
              <a:t>Precio: 500 euros</a:t>
            </a:r>
          </a:p>
        </p:txBody>
      </p:sp>
      <p:pic>
        <p:nvPicPr>
          <p:cNvPr id="122886" name="Picture 7" descr="softphone"/>
          <p:cNvPicPr>
            <a:picLocks noChangeAspect="1" noChangeArrowheads="1"/>
          </p:cNvPicPr>
          <p:nvPr/>
        </p:nvPicPr>
        <p:blipFill>
          <a:blip r:embed="rId4" cstate="print"/>
          <a:srcRect/>
          <a:stretch>
            <a:fillRect/>
          </a:stretch>
        </p:blipFill>
        <p:spPr bwMode="auto">
          <a:xfrm>
            <a:off x="5362575" y="2579688"/>
            <a:ext cx="3097213" cy="2870200"/>
          </a:xfrm>
          <a:prstGeom prst="rect">
            <a:avLst/>
          </a:prstGeom>
          <a:noFill/>
          <a:ln w="9525">
            <a:noFill/>
            <a:miter lim="800000"/>
            <a:headEnd/>
            <a:tailEnd/>
          </a:ln>
        </p:spPr>
      </p:pic>
      <p:sp>
        <p:nvSpPr>
          <p:cNvPr id="122887" name="Text Box 8"/>
          <p:cNvSpPr txBox="1">
            <a:spLocks noChangeArrowheads="1"/>
          </p:cNvSpPr>
          <p:nvPr/>
        </p:nvSpPr>
        <p:spPr bwMode="auto">
          <a:xfrm>
            <a:off x="5375275" y="5435600"/>
            <a:ext cx="2724150" cy="730250"/>
          </a:xfrm>
          <a:prstGeom prst="rect">
            <a:avLst/>
          </a:prstGeom>
          <a:noFill/>
          <a:ln w="9525">
            <a:noFill/>
            <a:miter lim="800000"/>
            <a:headEnd/>
            <a:tailEnd/>
          </a:ln>
        </p:spPr>
        <p:txBody>
          <a:bodyPr wrap="none">
            <a:spAutoFit/>
          </a:bodyPr>
          <a:lstStyle/>
          <a:p>
            <a:pPr eaLnBrk="0" hangingPunct="0"/>
            <a:r>
              <a:rPr lang="es-ES" sz="1400" b="1" i="0"/>
              <a:t>Cisco SoftPhone</a:t>
            </a:r>
          </a:p>
          <a:p>
            <a:pPr eaLnBrk="0" hangingPunct="0"/>
            <a:r>
              <a:rPr lang="es-ES" sz="1400" b="1" i="0"/>
              <a:t>Audio G.711, G.723.1 y G.729a</a:t>
            </a:r>
          </a:p>
          <a:p>
            <a:pPr eaLnBrk="0" hangingPunct="0"/>
            <a:r>
              <a:rPr lang="es-ES" sz="1400" b="1" i="0"/>
              <a:t>Precio: 150 euros</a:t>
            </a:r>
          </a:p>
        </p:txBody>
      </p:sp>
      <p:pic>
        <p:nvPicPr>
          <p:cNvPr id="122888" name="Picture 9"/>
          <p:cNvPicPr>
            <a:picLocks noChangeAspect="1" noChangeArrowheads="1"/>
          </p:cNvPicPr>
          <p:nvPr/>
        </p:nvPicPr>
        <p:blipFill>
          <a:blip r:embed="rId5" cstate="print"/>
          <a:srcRect/>
          <a:stretch>
            <a:fillRect/>
          </a:stretch>
        </p:blipFill>
        <p:spPr bwMode="auto">
          <a:xfrm>
            <a:off x="395288" y="946150"/>
            <a:ext cx="2592387" cy="2114550"/>
          </a:xfrm>
          <a:prstGeom prst="rect">
            <a:avLst/>
          </a:prstGeom>
          <a:noFill/>
          <a:ln w="9525">
            <a:noFill/>
            <a:miter lim="800000"/>
            <a:headEnd/>
            <a:tailEnd/>
          </a:ln>
        </p:spPr>
      </p:pic>
      <p:sp>
        <p:nvSpPr>
          <p:cNvPr id="122889" name="Text Box 10"/>
          <p:cNvSpPr txBox="1">
            <a:spLocks noChangeArrowheads="1"/>
          </p:cNvSpPr>
          <p:nvPr/>
        </p:nvSpPr>
        <p:spPr bwMode="auto">
          <a:xfrm>
            <a:off x="611188" y="3059113"/>
            <a:ext cx="3827462" cy="730250"/>
          </a:xfrm>
          <a:prstGeom prst="rect">
            <a:avLst/>
          </a:prstGeom>
          <a:solidFill>
            <a:schemeClr val="bg1"/>
          </a:solidFill>
          <a:ln w="9525">
            <a:noFill/>
            <a:miter lim="800000"/>
            <a:headEnd/>
            <a:tailEnd/>
          </a:ln>
        </p:spPr>
        <p:txBody>
          <a:bodyPr wrap="none">
            <a:spAutoFit/>
          </a:bodyPr>
          <a:lstStyle/>
          <a:p>
            <a:pPr eaLnBrk="0" hangingPunct="0"/>
            <a:r>
              <a:rPr lang="es-ES" sz="1400" b="1" i="0"/>
              <a:t>Cisco 7905</a:t>
            </a:r>
          </a:p>
          <a:p>
            <a:pPr eaLnBrk="0" hangingPunct="0"/>
            <a:r>
              <a:rPr lang="es-ES" sz="1400" b="1" i="0"/>
              <a:t>Audio G.711 y G.729a</a:t>
            </a:r>
          </a:p>
          <a:p>
            <a:pPr eaLnBrk="0" hangingPunct="0"/>
            <a:r>
              <a:rPr lang="es-ES" sz="1400" b="1" i="0"/>
              <a:t>Precio: 200 euros                                            </a:t>
            </a:r>
          </a:p>
        </p:txBody>
      </p:sp>
      <p:sp>
        <p:nvSpPr>
          <p:cNvPr id="122890" name="Text Box 11"/>
          <p:cNvSpPr txBox="1">
            <a:spLocks noChangeArrowheads="1"/>
          </p:cNvSpPr>
          <p:nvPr/>
        </p:nvSpPr>
        <p:spPr bwMode="auto">
          <a:xfrm>
            <a:off x="5275263" y="1474788"/>
            <a:ext cx="3184525" cy="730250"/>
          </a:xfrm>
          <a:prstGeom prst="rect">
            <a:avLst/>
          </a:prstGeom>
          <a:noFill/>
          <a:ln w="9525">
            <a:noFill/>
            <a:miter lim="800000"/>
            <a:headEnd/>
            <a:tailEnd/>
          </a:ln>
        </p:spPr>
        <p:txBody>
          <a:bodyPr wrap="none">
            <a:spAutoFit/>
          </a:bodyPr>
          <a:lstStyle/>
          <a:p>
            <a:pPr eaLnBrk="0" hangingPunct="0"/>
            <a:r>
              <a:rPr lang="es-ES" sz="1400" b="1" i="0"/>
              <a:t>OpenPhone</a:t>
            </a:r>
          </a:p>
          <a:p>
            <a:pPr eaLnBrk="0" hangingPunct="0"/>
            <a:r>
              <a:rPr lang="es-ES" sz="1400" b="1" i="0"/>
              <a:t>http://www.openh323.org/code.html</a:t>
            </a:r>
          </a:p>
          <a:p>
            <a:pPr eaLnBrk="0" hangingPunct="0"/>
            <a:r>
              <a:rPr lang="es-ES" sz="1400" b="1" i="0"/>
              <a:t>Precio: 0 euros</a:t>
            </a:r>
          </a:p>
        </p:txBody>
      </p:sp>
      <p:sp>
        <p:nvSpPr>
          <p:cNvPr id="122891" name="Text Box 12"/>
          <p:cNvSpPr txBox="1">
            <a:spLocks noChangeArrowheads="1"/>
          </p:cNvSpPr>
          <p:nvPr/>
        </p:nvSpPr>
        <p:spPr bwMode="auto">
          <a:xfrm>
            <a:off x="1330325" y="450850"/>
            <a:ext cx="793750" cy="457200"/>
          </a:xfrm>
          <a:prstGeom prst="rect">
            <a:avLst/>
          </a:prstGeom>
          <a:noFill/>
          <a:ln w="9525">
            <a:noFill/>
            <a:miter lim="800000"/>
            <a:headEnd/>
            <a:tailEnd/>
          </a:ln>
        </p:spPr>
        <p:txBody>
          <a:bodyPr wrap="none">
            <a:spAutoFit/>
          </a:bodyPr>
          <a:lstStyle/>
          <a:p>
            <a:pPr eaLnBrk="0" hangingPunct="0"/>
            <a:r>
              <a:rPr lang="es-ES" i="0">
                <a:latin typeface="Times New Roman" pitchFamily="18" charset="0"/>
              </a:rPr>
              <a:t>Hard</a:t>
            </a:r>
          </a:p>
        </p:txBody>
      </p:sp>
      <p:sp>
        <p:nvSpPr>
          <p:cNvPr id="122892" name="Text Box 13"/>
          <p:cNvSpPr txBox="1">
            <a:spLocks noChangeArrowheads="1"/>
          </p:cNvSpPr>
          <p:nvPr/>
        </p:nvSpPr>
        <p:spPr bwMode="auto">
          <a:xfrm>
            <a:off x="6154738" y="450850"/>
            <a:ext cx="692150" cy="457200"/>
          </a:xfrm>
          <a:prstGeom prst="rect">
            <a:avLst/>
          </a:prstGeom>
          <a:noFill/>
          <a:ln w="9525">
            <a:noFill/>
            <a:miter lim="800000"/>
            <a:headEnd/>
            <a:tailEnd/>
          </a:ln>
        </p:spPr>
        <p:txBody>
          <a:bodyPr wrap="none">
            <a:spAutoFit/>
          </a:bodyPr>
          <a:lstStyle/>
          <a:p>
            <a:pPr eaLnBrk="0" hangingPunct="0"/>
            <a:r>
              <a:rPr lang="es-ES" i="0">
                <a:latin typeface="Times New Roman" pitchFamily="18" charset="0"/>
              </a:rPr>
              <a:t>Soft</a:t>
            </a:r>
          </a:p>
        </p:txBody>
      </p:sp>
    </p:spTree>
  </p:cSld>
  <p:clrMapOvr>
    <a:masterClrMapping/>
  </p:clrMapOvr>
  <p:transition>
    <p:cover dir="ld"/>
  </p:transition>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1 Título"/>
          <p:cNvSpPr>
            <a:spLocks noGrp="1"/>
          </p:cNvSpPr>
          <p:nvPr>
            <p:ph type="title"/>
          </p:nvPr>
        </p:nvSpPr>
        <p:spPr>
          <a:xfrm>
            <a:off x="685800" y="357188"/>
            <a:ext cx="7772400" cy="1143000"/>
          </a:xfrm>
        </p:spPr>
        <p:txBody>
          <a:bodyPr/>
          <a:lstStyle/>
          <a:p>
            <a:r>
              <a:rPr lang="es-ES" sz="3600" dirty="0" smtClean="0">
                <a:latin typeface="Arial" charset="0"/>
                <a:cs typeface="Arial" charset="0"/>
              </a:rPr>
              <a:t>Tratamiento del sonido en videoconferencia y telefonía</a:t>
            </a:r>
          </a:p>
        </p:txBody>
      </p:sp>
      <p:sp>
        <p:nvSpPr>
          <p:cNvPr id="124931" name="2 Marcador de contenido"/>
          <p:cNvSpPr>
            <a:spLocks noGrp="1"/>
          </p:cNvSpPr>
          <p:nvPr>
            <p:ph idx="1"/>
          </p:nvPr>
        </p:nvSpPr>
        <p:spPr>
          <a:xfrm>
            <a:off x="685800" y="1728788"/>
            <a:ext cx="7772400" cy="4114800"/>
          </a:xfrm>
        </p:spPr>
        <p:txBody>
          <a:bodyPr/>
          <a:lstStyle/>
          <a:p>
            <a:r>
              <a:rPr lang="es-ES" sz="2200" smtClean="0"/>
              <a:t>Control automático de ganancia: si la fuente sonora es más débil la ganancia se aumenta</a:t>
            </a:r>
          </a:p>
          <a:p>
            <a:r>
              <a:rPr lang="es-ES" sz="2200" smtClean="0"/>
              <a:t>Supresión automática de ruidos: un sonido constante se suprime (por ejemplo el ventilador de un proyector)</a:t>
            </a:r>
          </a:p>
          <a:p>
            <a:r>
              <a:rPr lang="es-ES" sz="2200" smtClean="0"/>
              <a:t>Supresión de silencios y ruido de confort: el emisor deja de enviar cuando el sonido está por debajo de un umbral. El receptor genera entonces un ruido de fondo artificial llamado ‘ruido de confort’</a:t>
            </a:r>
          </a:p>
          <a:p>
            <a:r>
              <a:rPr lang="es-ES" sz="2200" smtClean="0"/>
              <a:t>Cancelación de eco: en los sistemas manos libres es fundamental evitar realimentaciones altavoz-micrófono; muchas veces esto se consigue forzando una comunicación half duplex. Requieren cierto ‘adiestramiento’ (por ejemplo si se cambia la ubicación de los micrófonos)</a:t>
            </a:r>
          </a:p>
        </p:txBody>
      </p:sp>
      <p:sp>
        <p:nvSpPr>
          <p:cNvPr id="4" name="3 Marcador de número de diapositiva"/>
          <p:cNvSpPr>
            <a:spLocks noGrp="1"/>
          </p:cNvSpPr>
          <p:nvPr>
            <p:ph type="sldNum" sz="quarter" idx="10"/>
          </p:nvPr>
        </p:nvSpPr>
        <p:spPr/>
        <p:txBody>
          <a:bodyPr/>
          <a:lstStyle/>
          <a:p>
            <a:pPr>
              <a:defRPr/>
            </a:pPr>
            <a:r>
              <a:rPr lang="es-ES" smtClean="0"/>
              <a:t>Ampliación Redes 2-</a:t>
            </a:r>
            <a:fld id="{523BF75D-7104-4F4B-907A-43E535AC8370}" type="slidenum">
              <a:rPr lang="es-ES" smtClean="0"/>
              <a:pPr>
                <a:defRPr/>
              </a:pPr>
              <a:t>148</a:t>
            </a:fld>
            <a:endParaRPr lang="es-ES"/>
          </a:p>
        </p:txBody>
      </p:sp>
    </p:spTree>
  </p:cSld>
  <p:clrMapOvr>
    <a:masterClrMapping/>
  </p:clrMapOvr>
  <p:transition>
    <p:cover dir="ld"/>
  </p:transition>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0"/>
          </p:nvPr>
        </p:nvSpPr>
        <p:spPr/>
        <p:txBody>
          <a:bodyPr/>
          <a:lstStyle/>
          <a:p>
            <a:pPr>
              <a:defRPr/>
            </a:pPr>
            <a:r>
              <a:rPr lang="es-ES"/>
              <a:t>Ampliación Redes 2-</a:t>
            </a:r>
            <a:fld id="{4BD7FE83-7FF7-4EA3-90CB-46DD15215F07}" type="slidenum">
              <a:rPr lang="es-ES"/>
              <a:pPr>
                <a:defRPr/>
              </a:pPr>
              <a:t>149</a:t>
            </a:fld>
            <a:endParaRPr lang="es-ES"/>
          </a:p>
        </p:txBody>
      </p:sp>
      <p:sp>
        <p:nvSpPr>
          <p:cNvPr id="123907" name="Rectangle 2"/>
          <p:cNvSpPr>
            <a:spLocks noGrp="1" noChangeArrowheads="1"/>
          </p:cNvSpPr>
          <p:nvPr>
            <p:ph type="title"/>
          </p:nvPr>
        </p:nvSpPr>
        <p:spPr/>
        <p:txBody>
          <a:bodyPr/>
          <a:lstStyle/>
          <a:p>
            <a:r>
              <a:rPr lang="es-ES" dirty="0" smtClean="0"/>
              <a:t>Telefonía IP con H.323</a:t>
            </a:r>
          </a:p>
        </p:txBody>
      </p:sp>
      <p:sp>
        <p:nvSpPr>
          <p:cNvPr id="123908" name="Rectangle 3"/>
          <p:cNvSpPr>
            <a:spLocks noGrp="1" noChangeArrowheads="1"/>
          </p:cNvSpPr>
          <p:nvPr>
            <p:ph type="body" idx="1"/>
          </p:nvPr>
        </p:nvSpPr>
        <p:spPr>
          <a:xfrm>
            <a:off x="685800" y="1773238"/>
            <a:ext cx="7772400" cy="4464050"/>
          </a:xfrm>
        </p:spPr>
        <p:txBody>
          <a:bodyPr/>
          <a:lstStyle/>
          <a:p>
            <a:pPr>
              <a:lnSpc>
                <a:spcPct val="80000"/>
              </a:lnSpc>
            </a:pPr>
            <a:r>
              <a:rPr lang="es-ES" sz="2800" smtClean="0"/>
              <a:t>Un terminal H.323 solo está obligado a soportar audio, el vídeo es opcional</a:t>
            </a:r>
          </a:p>
          <a:p>
            <a:pPr>
              <a:lnSpc>
                <a:spcPct val="80000"/>
              </a:lnSpc>
            </a:pPr>
            <a:r>
              <a:rPr lang="es-ES" sz="2800" smtClean="0"/>
              <a:t>Por tanto con H.323, gateways y gatekeepers podemos ofrecer telefonía Internet sin necesidad de nuevos estándares</a:t>
            </a:r>
          </a:p>
          <a:p>
            <a:pPr>
              <a:lnSpc>
                <a:spcPct val="80000"/>
              </a:lnSpc>
            </a:pPr>
            <a:r>
              <a:rPr lang="es-ES" sz="2800" smtClean="0"/>
              <a:t>Sin embargo la mayoría de los fabricantes utilizan protocolos propietarios para dar soporte a las funciones adicionales (desvío de llamadas, mensajería, etc.)</a:t>
            </a:r>
          </a:p>
          <a:p>
            <a:pPr>
              <a:lnSpc>
                <a:spcPct val="80000"/>
              </a:lnSpc>
            </a:pPr>
            <a:r>
              <a:rPr lang="es-ES" sz="2800" smtClean="0"/>
              <a:t>En la práctica es muy difícil desarrollar una red de telefonía IP multifabricante basada solo en estándares H.323</a:t>
            </a:r>
          </a:p>
        </p:txBody>
      </p:sp>
    </p:spTree>
  </p:cSld>
  <p:clrMapOvr>
    <a:masterClrMapping/>
  </p:clrMapOvr>
  <p:transition>
    <p:cover dir="ld"/>
  </p:transition>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0"/>
          </p:nvPr>
        </p:nvSpPr>
        <p:spPr/>
        <p:txBody>
          <a:bodyPr/>
          <a:lstStyle/>
          <a:p>
            <a:pPr>
              <a:defRPr/>
            </a:pPr>
            <a:r>
              <a:rPr lang="es-ES"/>
              <a:t>Ampliación Redes 2-</a:t>
            </a:r>
            <a:fld id="{2032FF29-8808-49BF-B4C8-E07A3428BDC3}" type="slidenum">
              <a:rPr lang="es-ES"/>
              <a:pPr>
                <a:defRPr/>
              </a:pPr>
              <a:t>15</a:t>
            </a:fld>
            <a:endParaRPr lang="es-ES"/>
          </a:p>
        </p:txBody>
      </p:sp>
      <p:sp>
        <p:nvSpPr>
          <p:cNvPr id="17411" name="Rectangle 2"/>
          <p:cNvSpPr>
            <a:spLocks noGrp="1" noChangeArrowheads="1"/>
          </p:cNvSpPr>
          <p:nvPr>
            <p:ph type="title"/>
          </p:nvPr>
        </p:nvSpPr>
        <p:spPr>
          <a:xfrm>
            <a:off x="323850" y="333375"/>
            <a:ext cx="8458200" cy="762000"/>
          </a:xfrm>
        </p:spPr>
        <p:txBody>
          <a:bodyPr/>
          <a:lstStyle/>
          <a:p>
            <a:r>
              <a:rPr lang="es-ES_tradnl" sz="4000" smtClean="0"/>
              <a:t>Clasificación algoritmos de compresión</a:t>
            </a:r>
            <a:endParaRPr lang="es-ES" sz="4000" smtClean="0"/>
          </a:p>
        </p:txBody>
      </p:sp>
      <p:sp>
        <p:nvSpPr>
          <p:cNvPr id="17412" name="Rectangle 3"/>
          <p:cNvSpPr>
            <a:spLocks noGrp="1" noChangeArrowheads="1"/>
          </p:cNvSpPr>
          <p:nvPr>
            <p:ph type="body" idx="1"/>
          </p:nvPr>
        </p:nvSpPr>
        <p:spPr>
          <a:xfrm>
            <a:off x="685800" y="1323975"/>
            <a:ext cx="7772400" cy="4495800"/>
          </a:xfrm>
        </p:spPr>
        <p:txBody>
          <a:bodyPr/>
          <a:lstStyle/>
          <a:p>
            <a:pPr>
              <a:lnSpc>
                <a:spcPct val="90000"/>
              </a:lnSpc>
            </a:pPr>
            <a:r>
              <a:rPr lang="es-ES_tradnl" sz="2200" smtClean="0"/>
              <a:t>Por su </a:t>
            </a:r>
            <a:r>
              <a:rPr lang="es-ES_tradnl" sz="2200" b="1" smtClean="0"/>
              <a:t>fidelidad</a:t>
            </a:r>
            <a:r>
              <a:rPr lang="es-ES_tradnl" sz="2200" smtClean="0"/>
              <a:t>:</a:t>
            </a:r>
          </a:p>
          <a:p>
            <a:pPr lvl="1">
              <a:lnSpc>
                <a:spcPct val="90000"/>
              </a:lnSpc>
            </a:pPr>
            <a:r>
              <a:rPr lang="es-ES_tradnl" sz="2000" u="sng" smtClean="0"/>
              <a:t>Sin pérdidas (lossless):</a:t>
            </a:r>
            <a:r>
              <a:rPr lang="es-ES_tradnl" sz="2000" smtClean="0"/>
              <a:t> usada para datos (ej.: norma V.42bis en módems, ficheros .zip)</a:t>
            </a:r>
          </a:p>
          <a:p>
            <a:pPr lvl="1">
              <a:lnSpc>
                <a:spcPct val="90000"/>
              </a:lnSpc>
            </a:pPr>
            <a:r>
              <a:rPr lang="es-ES_tradnl" sz="2000" u="sng" smtClean="0"/>
              <a:t>Con pérdidas (lossy):</a:t>
            </a:r>
            <a:r>
              <a:rPr lang="es-ES_tradnl" sz="2000" smtClean="0"/>
              <a:t> usada normalmente en audio y vídeo. Inaceptable para datos</a:t>
            </a:r>
          </a:p>
          <a:p>
            <a:pPr>
              <a:lnSpc>
                <a:spcPct val="90000"/>
              </a:lnSpc>
            </a:pPr>
            <a:r>
              <a:rPr lang="es-ES_tradnl" sz="2200" smtClean="0"/>
              <a:t>Por su </a:t>
            </a:r>
            <a:r>
              <a:rPr lang="es-ES_tradnl" sz="2200" b="1" smtClean="0"/>
              <a:t>velocidad</a:t>
            </a:r>
            <a:r>
              <a:rPr lang="es-ES_tradnl" sz="2200" smtClean="0"/>
              <a:t> relativa de compresión/descompresión:</a:t>
            </a:r>
          </a:p>
          <a:p>
            <a:pPr lvl="1">
              <a:lnSpc>
                <a:spcPct val="90000"/>
              </a:lnSpc>
            </a:pPr>
            <a:r>
              <a:rPr lang="es-ES_tradnl" sz="2000" u="sng" smtClean="0"/>
              <a:t>Simétricos</a:t>
            </a:r>
            <a:r>
              <a:rPr lang="es-ES_tradnl" sz="2000" smtClean="0"/>
              <a:t>: necesitan aproximadamente la misma potencia de CPU para comprimir que para descomprimir</a:t>
            </a:r>
          </a:p>
          <a:p>
            <a:pPr lvl="1">
              <a:lnSpc>
                <a:spcPct val="90000"/>
              </a:lnSpc>
            </a:pPr>
            <a:r>
              <a:rPr lang="es-ES_tradnl" sz="2000" u="sng" smtClean="0"/>
              <a:t>Asimétricos</a:t>
            </a:r>
            <a:r>
              <a:rPr lang="es-ES_tradnl" sz="2000" smtClean="0"/>
              <a:t>: requieren bastante más CPU para comprimir que para descomprimir.</a:t>
            </a:r>
          </a:p>
          <a:p>
            <a:pPr>
              <a:lnSpc>
                <a:spcPct val="90000"/>
              </a:lnSpc>
            </a:pPr>
            <a:r>
              <a:rPr lang="es-ES_tradnl" sz="2200" smtClean="0"/>
              <a:t>En multimedia se suelen utilizar algoritmos lossy</a:t>
            </a:r>
          </a:p>
          <a:p>
            <a:pPr>
              <a:lnSpc>
                <a:spcPct val="90000"/>
              </a:lnSpc>
            </a:pPr>
            <a:r>
              <a:rPr lang="es-ES_tradnl" sz="2200" smtClean="0"/>
              <a:t>Siempre se necesita más CPU para comprimir que para descomprimir</a:t>
            </a:r>
          </a:p>
          <a:p>
            <a:pPr>
              <a:lnSpc>
                <a:spcPct val="90000"/>
              </a:lnSpc>
            </a:pPr>
            <a:r>
              <a:rPr lang="es-ES_tradnl" sz="2200" smtClean="0"/>
              <a:t>Generalmente los algoritmos que consiguen mayor compresión gastan más CPU.</a:t>
            </a:r>
            <a:endParaRPr lang="es-ES" sz="2200" smtClean="0"/>
          </a:p>
        </p:txBody>
      </p:sp>
    </p:spTree>
    <p:extLst>
      <p:ext uri="{BB962C8B-B14F-4D97-AF65-F5344CB8AC3E}">
        <p14:creationId xmlns:p14="http://schemas.microsoft.com/office/powerpoint/2010/main" val="3764178064"/>
      </p:ext>
    </p:extLst>
  </p:cSld>
  <p:clrMapOvr>
    <a:masterClrMapping/>
  </p:clrMapOvr>
  <p:transition>
    <p:cover dir="ld"/>
  </p:transition>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0"/>
          </p:nvPr>
        </p:nvSpPr>
        <p:spPr/>
        <p:txBody>
          <a:bodyPr/>
          <a:lstStyle/>
          <a:p>
            <a:pPr>
              <a:defRPr/>
            </a:pPr>
            <a:r>
              <a:rPr lang="es-ES"/>
              <a:t>Ampliación Redes 2-</a:t>
            </a:r>
            <a:fld id="{A2F7024E-4F83-446C-8179-9E7179C7D98C}" type="slidenum">
              <a:rPr lang="es-ES"/>
              <a:pPr>
                <a:defRPr/>
              </a:pPr>
              <a:t>150</a:t>
            </a:fld>
            <a:endParaRPr lang="es-ES"/>
          </a:p>
        </p:txBody>
      </p:sp>
      <p:sp>
        <p:nvSpPr>
          <p:cNvPr id="125955" name="Rectangle 2"/>
          <p:cNvSpPr>
            <a:spLocks noGrp="1" noChangeArrowheads="1"/>
          </p:cNvSpPr>
          <p:nvPr>
            <p:ph type="title"/>
          </p:nvPr>
        </p:nvSpPr>
        <p:spPr/>
        <p:txBody>
          <a:bodyPr/>
          <a:lstStyle/>
          <a:p>
            <a:r>
              <a:rPr lang="es-ES" sz="4000" smtClean="0"/>
              <a:t>Sumario</a:t>
            </a:r>
          </a:p>
        </p:txBody>
      </p:sp>
      <p:sp>
        <p:nvSpPr>
          <p:cNvPr id="125956" name="Rectangle 3"/>
          <p:cNvSpPr>
            <a:spLocks noGrp="1" noChangeArrowheads="1"/>
          </p:cNvSpPr>
          <p:nvPr>
            <p:ph type="body" idx="1"/>
          </p:nvPr>
        </p:nvSpPr>
        <p:spPr>
          <a:xfrm>
            <a:off x="685800" y="1628775"/>
            <a:ext cx="7772400" cy="4467225"/>
          </a:xfrm>
        </p:spPr>
        <p:txBody>
          <a:bodyPr/>
          <a:lstStyle/>
          <a:p>
            <a:pPr>
              <a:lnSpc>
                <a:spcPct val="90000"/>
              </a:lnSpc>
            </a:pPr>
            <a:r>
              <a:rPr lang="es-ES_tradnl" sz="2400" smtClean="0"/>
              <a:t>Fundamentos de telefonía. Conversión analógico-digital.</a:t>
            </a:r>
          </a:p>
          <a:p>
            <a:pPr>
              <a:lnSpc>
                <a:spcPct val="90000"/>
              </a:lnSpc>
            </a:pPr>
            <a:r>
              <a:rPr lang="es-ES_tradnl" sz="2400" smtClean="0"/>
              <a:t>Audio digital. Estándares. Compresión</a:t>
            </a:r>
          </a:p>
          <a:p>
            <a:pPr>
              <a:lnSpc>
                <a:spcPct val="90000"/>
              </a:lnSpc>
            </a:pPr>
            <a:r>
              <a:rPr lang="es-ES_tradnl" sz="2400" smtClean="0"/>
              <a:t>Vídeo digital. Estándares. Compresión</a:t>
            </a:r>
          </a:p>
          <a:p>
            <a:pPr>
              <a:lnSpc>
                <a:spcPct val="90000"/>
              </a:lnSpc>
            </a:pPr>
            <a:r>
              <a:rPr lang="es-ES" sz="2400" smtClean="0"/>
              <a:t>Protocolos RTP y RTCP</a:t>
            </a:r>
          </a:p>
          <a:p>
            <a:pPr>
              <a:lnSpc>
                <a:spcPct val="90000"/>
              </a:lnSpc>
            </a:pPr>
            <a:r>
              <a:rPr lang="es-ES" sz="2400" smtClean="0"/>
              <a:t>Calidad de Servicio</a:t>
            </a:r>
          </a:p>
          <a:p>
            <a:pPr>
              <a:lnSpc>
                <a:spcPct val="90000"/>
              </a:lnSpc>
            </a:pPr>
            <a:r>
              <a:rPr lang="es-ES" sz="2400" smtClean="0"/>
              <a:t>Vídeoconferencia. Estándares H.32x</a:t>
            </a:r>
          </a:p>
          <a:p>
            <a:pPr>
              <a:lnSpc>
                <a:spcPct val="90000"/>
              </a:lnSpc>
            </a:pPr>
            <a:r>
              <a:rPr lang="es-ES" sz="2400" smtClean="0"/>
              <a:t>Pasarelas e Interoperabilidad</a:t>
            </a:r>
          </a:p>
          <a:p>
            <a:pPr>
              <a:lnSpc>
                <a:spcPct val="90000"/>
              </a:lnSpc>
            </a:pPr>
            <a:r>
              <a:rPr lang="es-ES" sz="2400" smtClean="0"/>
              <a:t>Telefonía Internet</a:t>
            </a:r>
          </a:p>
          <a:p>
            <a:pPr>
              <a:lnSpc>
                <a:spcPct val="90000"/>
              </a:lnSpc>
            </a:pPr>
            <a:r>
              <a:rPr lang="es-ES" sz="2400" b="1" smtClean="0">
                <a:solidFill>
                  <a:srgbClr val="FF0000"/>
                </a:solidFill>
              </a:rPr>
              <a:t>Protocolo SIP</a:t>
            </a:r>
          </a:p>
        </p:txBody>
      </p:sp>
    </p:spTree>
  </p:cSld>
  <p:clrMapOvr>
    <a:masterClrMapping/>
  </p:clrMapOvr>
  <p:transition>
    <p:cover dir="ld"/>
  </p:transition>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0"/>
          </p:nvPr>
        </p:nvSpPr>
        <p:spPr/>
        <p:txBody>
          <a:bodyPr/>
          <a:lstStyle/>
          <a:p>
            <a:pPr>
              <a:defRPr/>
            </a:pPr>
            <a:r>
              <a:rPr lang="es-ES"/>
              <a:t>Ampliación Redes 2-</a:t>
            </a:r>
            <a:fld id="{F8D388B9-0EAE-4E39-91AA-710E01002925}" type="slidenum">
              <a:rPr lang="es-ES"/>
              <a:pPr>
                <a:defRPr/>
              </a:pPr>
              <a:t>151</a:t>
            </a:fld>
            <a:endParaRPr lang="es-ES"/>
          </a:p>
        </p:txBody>
      </p:sp>
      <p:sp>
        <p:nvSpPr>
          <p:cNvPr id="126979" name="Rectangle 2"/>
          <p:cNvSpPr>
            <a:spLocks noGrp="1" noChangeArrowheads="1"/>
          </p:cNvSpPr>
          <p:nvPr>
            <p:ph type="title"/>
          </p:nvPr>
        </p:nvSpPr>
        <p:spPr>
          <a:xfrm>
            <a:off x="685800" y="476250"/>
            <a:ext cx="7772400" cy="1143000"/>
          </a:xfrm>
        </p:spPr>
        <p:txBody>
          <a:bodyPr/>
          <a:lstStyle/>
          <a:p>
            <a:r>
              <a:rPr lang="es-ES" sz="4000" smtClean="0"/>
              <a:t>SIP (Session Initiation Protocol)</a:t>
            </a:r>
          </a:p>
        </p:txBody>
      </p:sp>
      <p:sp>
        <p:nvSpPr>
          <p:cNvPr id="126980" name="Rectangle 3"/>
          <p:cNvSpPr>
            <a:spLocks noGrp="1" noChangeArrowheads="1"/>
          </p:cNvSpPr>
          <p:nvPr>
            <p:ph type="body" idx="1"/>
          </p:nvPr>
        </p:nvSpPr>
        <p:spPr>
          <a:xfrm>
            <a:off x="685800" y="1557338"/>
            <a:ext cx="7772400" cy="4538662"/>
          </a:xfrm>
        </p:spPr>
        <p:txBody>
          <a:bodyPr/>
          <a:lstStyle/>
          <a:p>
            <a:pPr>
              <a:lnSpc>
                <a:spcPct val="90000"/>
              </a:lnSpc>
            </a:pPr>
            <a:r>
              <a:rPr lang="es-ES" sz="2400" smtClean="0"/>
              <a:t>En el mundo del IETF los estándares de la ITU-T siempre se han visto con recelo. En particular H.323 se considera un protocolo demasiado complejo</a:t>
            </a:r>
          </a:p>
          <a:p>
            <a:pPr>
              <a:lnSpc>
                <a:spcPct val="90000"/>
              </a:lnSpc>
            </a:pPr>
            <a:r>
              <a:rPr lang="es-ES" sz="2400" smtClean="0"/>
              <a:t>Esto dió lugar al desarrollo de un protocolo alternativo llamado SIP (Session Initiation Protocol, RFC2543, 3/99, 153 pág.) cuyo d</a:t>
            </a:r>
            <a:r>
              <a:rPr lang="es-ES_tradnl" sz="2400" smtClean="0"/>
              <a:t>iseño está inspirado en HTTP y SMTP</a:t>
            </a:r>
            <a:endParaRPr lang="es-ES" sz="2400" smtClean="0"/>
          </a:p>
          <a:p>
            <a:pPr>
              <a:lnSpc>
                <a:spcPct val="90000"/>
              </a:lnSpc>
            </a:pPr>
            <a:r>
              <a:rPr lang="es-ES" sz="2400" smtClean="0"/>
              <a:t>En SIP las direcciones son URIs. Ej.: sip:rector@uv.es</a:t>
            </a:r>
          </a:p>
          <a:p>
            <a:pPr>
              <a:lnSpc>
                <a:spcPct val="90000"/>
              </a:lnSpc>
            </a:pPr>
            <a:r>
              <a:rPr lang="es-ES" sz="2400" smtClean="0"/>
              <a:t>Página principal del SIP: Universidad de Columbia: </a:t>
            </a:r>
            <a:r>
              <a:rPr lang="es-ES" sz="2400" smtClean="0">
                <a:hlinkClick r:id="rId3"/>
              </a:rPr>
              <a:t>http://www.cs.columbia.edu/sip</a:t>
            </a:r>
            <a:endParaRPr lang="es-ES" sz="2400" smtClean="0"/>
          </a:p>
          <a:p>
            <a:pPr>
              <a:lnSpc>
                <a:spcPct val="90000"/>
              </a:lnSpc>
            </a:pPr>
            <a:r>
              <a:rPr lang="es-ES" sz="2400" smtClean="0"/>
              <a:t>Con el tiempo SIP se ha complicado más de lo previsto. Pero aun así parece que terminará ganando la batalla a H.323</a:t>
            </a:r>
          </a:p>
          <a:p>
            <a:pPr>
              <a:lnSpc>
                <a:spcPct val="90000"/>
              </a:lnSpc>
            </a:pPr>
            <a:endParaRPr lang="es-ES" sz="2400" smtClean="0"/>
          </a:p>
        </p:txBody>
      </p:sp>
    </p:spTree>
  </p:cSld>
  <p:clrMapOvr>
    <a:masterClrMapping/>
  </p:clrMapOvr>
  <p:transition>
    <p:cover dir="ld"/>
  </p:transition>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1 Marcador de número de diapositiva"/>
          <p:cNvSpPr>
            <a:spLocks noGrp="1"/>
          </p:cNvSpPr>
          <p:nvPr>
            <p:ph type="sldNum" sz="quarter" idx="10"/>
          </p:nvPr>
        </p:nvSpPr>
        <p:spPr/>
        <p:txBody>
          <a:bodyPr/>
          <a:lstStyle/>
          <a:p>
            <a:pPr>
              <a:defRPr/>
            </a:pPr>
            <a:r>
              <a:rPr lang="es-ES"/>
              <a:t>Ampliación Redes 2-</a:t>
            </a:r>
            <a:fld id="{A4295AF1-E8D9-4B8E-BE94-E097E3EAF393}" type="slidenum">
              <a:rPr lang="es-ES"/>
              <a:pPr>
                <a:defRPr/>
              </a:pPr>
              <a:t>152</a:t>
            </a:fld>
            <a:endParaRPr lang="es-ES"/>
          </a:p>
        </p:txBody>
      </p:sp>
      <p:pic>
        <p:nvPicPr>
          <p:cNvPr id="128003" name="Picture 4"/>
          <p:cNvPicPr>
            <a:picLocks noChangeAspect="1" noChangeArrowheads="1"/>
          </p:cNvPicPr>
          <p:nvPr/>
        </p:nvPicPr>
        <p:blipFill>
          <a:blip r:embed="rId3" cstate="print"/>
          <a:srcRect/>
          <a:stretch>
            <a:fillRect/>
          </a:stretch>
        </p:blipFill>
        <p:spPr bwMode="auto">
          <a:xfrm>
            <a:off x="34925" y="1412875"/>
            <a:ext cx="9223375" cy="4984750"/>
          </a:xfrm>
          <a:prstGeom prst="rect">
            <a:avLst/>
          </a:prstGeom>
          <a:noFill/>
          <a:ln w="9525">
            <a:noFill/>
            <a:miter lim="800000"/>
            <a:headEnd/>
            <a:tailEnd/>
          </a:ln>
        </p:spPr>
      </p:pic>
      <p:sp>
        <p:nvSpPr>
          <p:cNvPr id="128004" name="Text Box 5"/>
          <p:cNvSpPr txBox="1">
            <a:spLocks noChangeArrowheads="1"/>
          </p:cNvSpPr>
          <p:nvPr/>
        </p:nvSpPr>
        <p:spPr bwMode="auto">
          <a:xfrm>
            <a:off x="466725" y="495300"/>
            <a:ext cx="7921625" cy="457200"/>
          </a:xfrm>
          <a:prstGeom prst="rect">
            <a:avLst/>
          </a:prstGeom>
          <a:noFill/>
          <a:ln w="9525">
            <a:noFill/>
            <a:miter lim="800000"/>
            <a:headEnd/>
            <a:tailEnd/>
          </a:ln>
        </p:spPr>
        <p:txBody>
          <a:bodyPr>
            <a:spAutoFit/>
          </a:bodyPr>
          <a:lstStyle/>
          <a:p>
            <a:pPr algn="ctr" eaLnBrk="0" hangingPunct="0"/>
            <a:r>
              <a:rPr lang="es-ES" i="0"/>
              <a:t>Algunos pensaron que en SIP la ‘S’ significaba Simple</a:t>
            </a:r>
          </a:p>
        </p:txBody>
      </p:sp>
    </p:spTree>
    <p:extLst>
      <p:ext uri="{BB962C8B-B14F-4D97-AF65-F5344CB8AC3E}">
        <p14:creationId xmlns:p14="http://schemas.microsoft.com/office/powerpoint/2010/main" val="2216027303"/>
      </p:ext>
    </p:extLst>
  </p:cSld>
  <p:clrMapOvr>
    <a:masterClrMapping/>
  </p:clrMapOvr>
  <p:transition>
    <p:cover dir="ld"/>
  </p:transition>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0"/>
          </p:nvPr>
        </p:nvSpPr>
        <p:spPr/>
        <p:txBody>
          <a:bodyPr/>
          <a:lstStyle/>
          <a:p>
            <a:pPr>
              <a:defRPr/>
            </a:pPr>
            <a:r>
              <a:rPr lang="es-ES"/>
              <a:t>Ampliación Redes 2-</a:t>
            </a:r>
            <a:fld id="{B902BF6A-B438-4381-8120-BF354F14F85E}" type="slidenum">
              <a:rPr lang="es-ES"/>
              <a:pPr>
                <a:defRPr/>
              </a:pPr>
              <a:t>153</a:t>
            </a:fld>
            <a:endParaRPr lang="es-ES"/>
          </a:p>
        </p:txBody>
      </p:sp>
      <p:sp>
        <p:nvSpPr>
          <p:cNvPr id="129027" name="Rectangle 2"/>
          <p:cNvSpPr>
            <a:spLocks noGrp="1" noChangeArrowheads="1"/>
          </p:cNvSpPr>
          <p:nvPr>
            <p:ph type="title"/>
          </p:nvPr>
        </p:nvSpPr>
        <p:spPr>
          <a:xfrm>
            <a:off x="685800" y="260350"/>
            <a:ext cx="7772400" cy="1143000"/>
          </a:xfrm>
        </p:spPr>
        <p:txBody>
          <a:bodyPr/>
          <a:lstStyle/>
          <a:p>
            <a:r>
              <a:rPr lang="es-ES" sz="4000" smtClean="0"/>
              <a:t>Componentes de SIP</a:t>
            </a:r>
          </a:p>
        </p:txBody>
      </p:sp>
      <p:sp>
        <p:nvSpPr>
          <p:cNvPr id="129028" name="Rectangle 3"/>
          <p:cNvSpPr>
            <a:spLocks noGrp="1" noChangeArrowheads="1"/>
          </p:cNvSpPr>
          <p:nvPr>
            <p:ph type="body" idx="1"/>
          </p:nvPr>
        </p:nvSpPr>
        <p:spPr>
          <a:xfrm>
            <a:off x="611188" y="1557338"/>
            <a:ext cx="8062912" cy="4608512"/>
          </a:xfrm>
        </p:spPr>
        <p:txBody>
          <a:bodyPr/>
          <a:lstStyle/>
          <a:p>
            <a:pPr>
              <a:lnSpc>
                <a:spcPct val="80000"/>
              </a:lnSpc>
            </a:pPr>
            <a:r>
              <a:rPr lang="es-ES" sz="2800" smtClean="0"/>
              <a:t>UA (User Agent): Terminal SIP (hard o soft). Un UA puede actuar como:</a:t>
            </a:r>
          </a:p>
          <a:p>
            <a:pPr lvl="1">
              <a:lnSpc>
                <a:spcPct val="80000"/>
              </a:lnSpc>
            </a:pPr>
            <a:r>
              <a:rPr lang="es-ES" sz="2400" smtClean="0"/>
              <a:t>UAC (User Agent Client): el que llama</a:t>
            </a:r>
          </a:p>
          <a:p>
            <a:pPr lvl="1">
              <a:lnSpc>
                <a:spcPct val="80000"/>
              </a:lnSpc>
            </a:pPr>
            <a:r>
              <a:rPr lang="es-ES" sz="2400" smtClean="0"/>
              <a:t>UAS (User Agent Server): el que es llamado</a:t>
            </a:r>
          </a:p>
          <a:p>
            <a:pPr>
              <a:lnSpc>
                <a:spcPct val="80000"/>
              </a:lnSpc>
            </a:pPr>
            <a:r>
              <a:rPr lang="es-ES" sz="2800" smtClean="0"/>
              <a:t>Servidores:</a:t>
            </a:r>
          </a:p>
          <a:p>
            <a:pPr lvl="1">
              <a:lnSpc>
                <a:spcPct val="80000"/>
              </a:lnSpc>
            </a:pPr>
            <a:r>
              <a:rPr lang="es-ES" sz="2400" u="sng" smtClean="0"/>
              <a:t>Proxy:</a:t>
            </a:r>
            <a:r>
              <a:rPr lang="es-ES" sz="2400" smtClean="0"/>
              <a:t> actúa como intermediario, en representación de un UA para efectuar o atender llamadas. Ayuda a gestionar el paso por cortafuegos, establecer restricciones, etc.</a:t>
            </a:r>
          </a:p>
          <a:p>
            <a:pPr lvl="1">
              <a:lnSpc>
                <a:spcPct val="80000"/>
              </a:lnSpc>
            </a:pPr>
            <a:r>
              <a:rPr lang="es-ES" sz="2400" u="sng" smtClean="0"/>
              <a:t>Registrar:</a:t>
            </a:r>
            <a:r>
              <a:rPr lang="es-ES" sz="2400" smtClean="0"/>
              <a:t> atiende peticiones de registro de los agentes activos en su dominio (bien suyos o visitantes)</a:t>
            </a:r>
          </a:p>
          <a:p>
            <a:pPr lvl="1">
              <a:lnSpc>
                <a:spcPct val="80000"/>
              </a:lnSpc>
            </a:pPr>
            <a:r>
              <a:rPr lang="es-ES" sz="2400" u="sng" smtClean="0"/>
              <a:t>Redirect</a:t>
            </a:r>
            <a:r>
              <a:rPr lang="es-ES" sz="2400" smtClean="0"/>
              <a:t>: informa a los clientes de los agentes que se encuentran fuera de su ubicación natural</a:t>
            </a:r>
          </a:p>
        </p:txBody>
      </p:sp>
    </p:spTree>
  </p:cSld>
  <p:clrMapOvr>
    <a:masterClrMapping/>
  </p:clrMapOvr>
  <p:transition>
    <p:cover dir="ld"/>
  </p:transition>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 name="1 Marcador de número de diapositiva"/>
          <p:cNvSpPr>
            <a:spLocks noGrp="1"/>
          </p:cNvSpPr>
          <p:nvPr>
            <p:ph type="sldNum" sz="quarter" idx="10"/>
          </p:nvPr>
        </p:nvSpPr>
        <p:spPr/>
        <p:txBody>
          <a:bodyPr/>
          <a:lstStyle/>
          <a:p>
            <a:pPr>
              <a:defRPr/>
            </a:pPr>
            <a:r>
              <a:rPr lang="es-ES"/>
              <a:t>Ampliación Redes 2-</a:t>
            </a:r>
            <a:fld id="{A90C76A0-88B1-431A-AAF1-FB7ABBBCC91B}" type="slidenum">
              <a:rPr lang="es-ES"/>
              <a:pPr>
                <a:defRPr/>
              </a:pPr>
              <a:t>154</a:t>
            </a:fld>
            <a:endParaRPr lang="es-ES"/>
          </a:p>
        </p:txBody>
      </p:sp>
      <p:sp>
        <p:nvSpPr>
          <p:cNvPr id="130051" name="Line 111"/>
          <p:cNvSpPr>
            <a:spLocks noChangeShapeType="1"/>
          </p:cNvSpPr>
          <p:nvPr/>
        </p:nvSpPr>
        <p:spPr bwMode="auto">
          <a:xfrm>
            <a:off x="1908175" y="1557338"/>
            <a:ext cx="4824413" cy="0"/>
          </a:xfrm>
          <a:prstGeom prst="line">
            <a:avLst/>
          </a:prstGeom>
          <a:noFill/>
          <a:ln w="31750">
            <a:solidFill>
              <a:srgbClr val="0000FF"/>
            </a:solidFill>
            <a:round/>
            <a:headEnd/>
            <a:tailEnd/>
          </a:ln>
        </p:spPr>
        <p:txBody>
          <a:bodyPr/>
          <a:lstStyle/>
          <a:p>
            <a:endParaRPr lang="es-ES"/>
          </a:p>
        </p:txBody>
      </p:sp>
      <p:sp>
        <p:nvSpPr>
          <p:cNvPr id="130052" name="Text Box 4"/>
          <p:cNvSpPr txBox="1">
            <a:spLocks noChangeArrowheads="1"/>
          </p:cNvSpPr>
          <p:nvPr/>
        </p:nvSpPr>
        <p:spPr bwMode="auto">
          <a:xfrm>
            <a:off x="250825" y="188913"/>
            <a:ext cx="8569325" cy="641350"/>
          </a:xfrm>
          <a:prstGeom prst="rect">
            <a:avLst/>
          </a:prstGeom>
          <a:noFill/>
          <a:ln w="9525">
            <a:noFill/>
            <a:miter lim="800000"/>
            <a:headEnd/>
            <a:tailEnd/>
          </a:ln>
        </p:spPr>
        <p:txBody>
          <a:bodyPr>
            <a:spAutoFit/>
          </a:bodyPr>
          <a:lstStyle/>
          <a:p>
            <a:pPr algn="ctr" eaLnBrk="0" hangingPunct="0"/>
            <a:r>
              <a:rPr lang="es-ES" sz="3600" i="0"/>
              <a:t>Llamada SIP directa entre dos UAs</a:t>
            </a:r>
          </a:p>
        </p:txBody>
      </p:sp>
      <p:pic>
        <p:nvPicPr>
          <p:cNvPr id="130053" name="Picture 10"/>
          <p:cNvPicPr>
            <a:picLocks noChangeArrowheads="1"/>
          </p:cNvPicPr>
          <p:nvPr/>
        </p:nvPicPr>
        <p:blipFill>
          <a:blip r:embed="rId3" cstate="print"/>
          <a:srcRect/>
          <a:stretch>
            <a:fillRect/>
          </a:stretch>
        </p:blipFill>
        <p:spPr bwMode="auto">
          <a:xfrm>
            <a:off x="3492500" y="981075"/>
            <a:ext cx="1601788" cy="1143000"/>
          </a:xfrm>
          <a:prstGeom prst="rect">
            <a:avLst/>
          </a:prstGeom>
          <a:noFill/>
          <a:ln w="9525">
            <a:noFill/>
            <a:miter lim="800000"/>
            <a:headEnd/>
            <a:tailEnd/>
          </a:ln>
        </p:spPr>
      </p:pic>
      <p:grpSp>
        <p:nvGrpSpPr>
          <p:cNvPr id="130054" name="Group 13"/>
          <p:cNvGrpSpPr>
            <a:grpSpLocks/>
          </p:cNvGrpSpPr>
          <p:nvPr/>
        </p:nvGrpSpPr>
        <p:grpSpPr bwMode="auto">
          <a:xfrm>
            <a:off x="1406525" y="981075"/>
            <a:ext cx="1011238" cy="1143000"/>
            <a:chOff x="755" y="720"/>
            <a:chExt cx="637" cy="720"/>
          </a:xfrm>
        </p:grpSpPr>
        <p:sp>
          <p:nvSpPr>
            <p:cNvPr id="130108" name="Freeform 14"/>
            <p:cNvSpPr>
              <a:spLocks/>
            </p:cNvSpPr>
            <p:nvPr/>
          </p:nvSpPr>
          <p:spPr bwMode="auto">
            <a:xfrm>
              <a:off x="755" y="1249"/>
              <a:ext cx="572" cy="102"/>
            </a:xfrm>
            <a:custGeom>
              <a:avLst/>
              <a:gdLst>
                <a:gd name="T0" fmla="*/ 0 w 508"/>
                <a:gd name="T1" fmla="*/ 0 h 91"/>
                <a:gd name="T2" fmla="*/ 643 w 508"/>
                <a:gd name="T3" fmla="*/ 0 h 91"/>
                <a:gd name="T4" fmla="*/ 643 w 508"/>
                <a:gd name="T5" fmla="*/ 113 h 91"/>
                <a:gd name="T6" fmla="*/ 0 w 508"/>
                <a:gd name="T7" fmla="*/ 113 h 91"/>
                <a:gd name="T8" fmla="*/ 0 w 508"/>
                <a:gd name="T9" fmla="*/ 0 h 91"/>
                <a:gd name="T10" fmla="*/ 0 60000 65536"/>
                <a:gd name="T11" fmla="*/ 0 60000 65536"/>
                <a:gd name="T12" fmla="*/ 0 60000 65536"/>
                <a:gd name="T13" fmla="*/ 0 60000 65536"/>
                <a:gd name="T14" fmla="*/ 0 60000 65536"/>
                <a:gd name="T15" fmla="*/ 0 w 508"/>
                <a:gd name="T16" fmla="*/ 0 h 91"/>
                <a:gd name="T17" fmla="*/ 508 w 508"/>
                <a:gd name="T18" fmla="*/ 91 h 91"/>
              </a:gdLst>
              <a:ahLst/>
              <a:cxnLst>
                <a:cxn ang="T10">
                  <a:pos x="T0" y="T1"/>
                </a:cxn>
                <a:cxn ang="T11">
                  <a:pos x="T2" y="T3"/>
                </a:cxn>
                <a:cxn ang="T12">
                  <a:pos x="T4" y="T5"/>
                </a:cxn>
                <a:cxn ang="T13">
                  <a:pos x="T6" y="T7"/>
                </a:cxn>
                <a:cxn ang="T14">
                  <a:pos x="T8" y="T9"/>
                </a:cxn>
              </a:cxnLst>
              <a:rect l="T15" t="T16" r="T17" b="T18"/>
              <a:pathLst>
                <a:path w="508" h="91">
                  <a:moveTo>
                    <a:pt x="0" y="0"/>
                  </a:moveTo>
                  <a:lnTo>
                    <a:pt x="507" y="0"/>
                  </a:lnTo>
                  <a:lnTo>
                    <a:pt x="507" y="90"/>
                  </a:lnTo>
                  <a:lnTo>
                    <a:pt x="0" y="90"/>
                  </a:lnTo>
                  <a:lnTo>
                    <a:pt x="0" y="0"/>
                  </a:lnTo>
                </a:path>
              </a:pathLst>
            </a:custGeom>
            <a:solidFill>
              <a:srgbClr val="B7B79D"/>
            </a:solidFill>
            <a:ln w="9525" cap="rnd">
              <a:noFill/>
              <a:round/>
              <a:headEnd type="none" w="sm" len="sm"/>
              <a:tailEnd type="none" w="sm" len="sm"/>
            </a:ln>
          </p:spPr>
          <p:txBody>
            <a:bodyPr/>
            <a:lstStyle/>
            <a:p>
              <a:endParaRPr lang="es-ES"/>
            </a:p>
          </p:txBody>
        </p:sp>
        <p:sp>
          <p:nvSpPr>
            <p:cNvPr id="130109" name="Freeform 15"/>
            <p:cNvSpPr>
              <a:spLocks/>
            </p:cNvSpPr>
            <p:nvPr/>
          </p:nvSpPr>
          <p:spPr bwMode="auto">
            <a:xfrm>
              <a:off x="755" y="1249"/>
              <a:ext cx="577" cy="106"/>
            </a:xfrm>
            <a:custGeom>
              <a:avLst/>
              <a:gdLst>
                <a:gd name="T0" fmla="*/ 0 w 513"/>
                <a:gd name="T1" fmla="*/ 0 h 94"/>
                <a:gd name="T2" fmla="*/ 648 w 513"/>
                <a:gd name="T3" fmla="*/ 0 h 94"/>
                <a:gd name="T4" fmla="*/ 648 w 513"/>
                <a:gd name="T5" fmla="*/ 118 h 94"/>
                <a:gd name="T6" fmla="*/ 0 w 513"/>
                <a:gd name="T7" fmla="*/ 118 h 94"/>
                <a:gd name="T8" fmla="*/ 0 w 513"/>
                <a:gd name="T9" fmla="*/ 0 h 94"/>
                <a:gd name="T10" fmla="*/ 0 60000 65536"/>
                <a:gd name="T11" fmla="*/ 0 60000 65536"/>
                <a:gd name="T12" fmla="*/ 0 60000 65536"/>
                <a:gd name="T13" fmla="*/ 0 60000 65536"/>
                <a:gd name="T14" fmla="*/ 0 60000 65536"/>
                <a:gd name="T15" fmla="*/ 0 w 513"/>
                <a:gd name="T16" fmla="*/ 0 h 94"/>
                <a:gd name="T17" fmla="*/ 513 w 513"/>
                <a:gd name="T18" fmla="*/ 94 h 94"/>
              </a:gdLst>
              <a:ahLst/>
              <a:cxnLst>
                <a:cxn ang="T10">
                  <a:pos x="T0" y="T1"/>
                </a:cxn>
                <a:cxn ang="T11">
                  <a:pos x="T2" y="T3"/>
                </a:cxn>
                <a:cxn ang="T12">
                  <a:pos x="T4" y="T5"/>
                </a:cxn>
                <a:cxn ang="T13">
                  <a:pos x="T6" y="T7"/>
                </a:cxn>
                <a:cxn ang="T14">
                  <a:pos x="T8" y="T9"/>
                </a:cxn>
              </a:cxnLst>
              <a:rect l="T15" t="T16" r="T17" b="T18"/>
              <a:pathLst>
                <a:path w="513" h="94">
                  <a:moveTo>
                    <a:pt x="0" y="0"/>
                  </a:moveTo>
                  <a:lnTo>
                    <a:pt x="512" y="0"/>
                  </a:lnTo>
                  <a:lnTo>
                    <a:pt x="512" y="93"/>
                  </a:lnTo>
                  <a:lnTo>
                    <a:pt x="0" y="93"/>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130110" name="Freeform 16"/>
            <p:cNvSpPr>
              <a:spLocks/>
            </p:cNvSpPr>
            <p:nvPr/>
          </p:nvSpPr>
          <p:spPr bwMode="auto">
            <a:xfrm>
              <a:off x="755" y="1191"/>
              <a:ext cx="631" cy="51"/>
            </a:xfrm>
            <a:custGeom>
              <a:avLst/>
              <a:gdLst>
                <a:gd name="T0" fmla="*/ 0 w 561"/>
                <a:gd name="T1" fmla="*/ 55 h 46"/>
                <a:gd name="T2" fmla="*/ 65 w 561"/>
                <a:gd name="T3" fmla="*/ 0 h 46"/>
                <a:gd name="T4" fmla="*/ 709 w 561"/>
                <a:gd name="T5" fmla="*/ 0 h 46"/>
                <a:gd name="T6" fmla="*/ 639 w 561"/>
                <a:gd name="T7" fmla="*/ 55 h 46"/>
                <a:gd name="T8" fmla="*/ 0 w 561"/>
                <a:gd name="T9" fmla="*/ 55 h 46"/>
                <a:gd name="T10" fmla="*/ 0 60000 65536"/>
                <a:gd name="T11" fmla="*/ 0 60000 65536"/>
                <a:gd name="T12" fmla="*/ 0 60000 65536"/>
                <a:gd name="T13" fmla="*/ 0 60000 65536"/>
                <a:gd name="T14" fmla="*/ 0 60000 65536"/>
                <a:gd name="T15" fmla="*/ 0 w 561"/>
                <a:gd name="T16" fmla="*/ 0 h 46"/>
                <a:gd name="T17" fmla="*/ 561 w 561"/>
                <a:gd name="T18" fmla="*/ 46 h 46"/>
              </a:gdLst>
              <a:ahLst/>
              <a:cxnLst>
                <a:cxn ang="T10">
                  <a:pos x="T0" y="T1"/>
                </a:cxn>
                <a:cxn ang="T11">
                  <a:pos x="T2" y="T3"/>
                </a:cxn>
                <a:cxn ang="T12">
                  <a:pos x="T4" y="T5"/>
                </a:cxn>
                <a:cxn ang="T13">
                  <a:pos x="T6" y="T7"/>
                </a:cxn>
                <a:cxn ang="T14">
                  <a:pos x="T8" y="T9"/>
                </a:cxn>
              </a:cxnLst>
              <a:rect l="T15" t="T16" r="T17" b="T18"/>
              <a:pathLst>
                <a:path w="561" h="46">
                  <a:moveTo>
                    <a:pt x="0" y="45"/>
                  </a:moveTo>
                  <a:lnTo>
                    <a:pt x="52" y="0"/>
                  </a:lnTo>
                  <a:lnTo>
                    <a:pt x="560" y="0"/>
                  </a:lnTo>
                  <a:lnTo>
                    <a:pt x="505" y="45"/>
                  </a:lnTo>
                  <a:lnTo>
                    <a:pt x="0" y="45"/>
                  </a:lnTo>
                </a:path>
              </a:pathLst>
            </a:custGeom>
            <a:solidFill>
              <a:srgbClr val="C9C9B6"/>
            </a:solidFill>
            <a:ln w="9525" cap="rnd">
              <a:noFill/>
              <a:round/>
              <a:headEnd type="none" w="sm" len="sm"/>
              <a:tailEnd type="none" w="sm" len="sm"/>
            </a:ln>
          </p:spPr>
          <p:txBody>
            <a:bodyPr/>
            <a:lstStyle/>
            <a:p>
              <a:endParaRPr lang="es-ES"/>
            </a:p>
          </p:txBody>
        </p:sp>
        <p:sp>
          <p:nvSpPr>
            <p:cNvPr id="130111" name="Line 17"/>
            <p:cNvSpPr>
              <a:spLocks noChangeShapeType="1"/>
            </p:cNvSpPr>
            <p:nvPr/>
          </p:nvSpPr>
          <p:spPr bwMode="auto">
            <a:xfrm flipV="1">
              <a:off x="757" y="1192"/>
              <a:ext cx="62" cy="58"/>
            </a:xfrm>
            <a:prstGeom prst="line">
              <a:avLst/>
            </a:prstGeom>
            <a:noFill/>
            <a:ln w="12700">
              <a:solidFill>
                <a:srgbClr val="494936"/>
              </a:solidFill>
              <a:round/>
              <a:headEnd type="none" w="sm" len="sm"/>
              <a:tailEnd type="none" w="sm" len="sm"/>
            </a:ln>
          </p:spPr>
          <p:txBody>
            <a:bodyPr/>
            <a:lstStyle/>
            <a:p>
              <a:endParaRPr lang="es-ES"/>
            </a:p>
          </p:txBody>
        </p:sp>
        <p:sp>
          <p:nvSpPr>
            <p:cNvPr id="130112" name="Freeform 18"/>
            <p:cNvSpPr>
              <a:spLocks/>
            </p:cNvSpPr>
            <p:nvPr/>
          </p:nvSpPr>
          <p:spPr bwMode="auto">
            <a:xfrm>
              <a:off x="755" y="1192"/>
              <a:ext cx="637" cy="58"/>
            </a:xfrm>
            <a:custGeom>
              <a:avLst/>
              <a:gdLst>
                <a:gd name="T0" fmla="*/ 68 w 566"/>
                <a:gd name="T1" fmla="*/ 0 h 52"/>
                <a:gd name="T2" fmla="*/ 716 w 566"/>
                <a:gd name="T3" fmla="*/ 0 h 52"/>
                <a:gd name="T4" fmla="*/ 646 w 566"/>
                <a:gd name="T5" fmla="*/ 64 h 52"/>
                <a:gd name="T6" fmla="*/ 0 w 566"/>
                <a:gd name="T7" fmla="*/ 64 h 52"/>
                <a:gd name="T8" fmla="*/ 0 60000 65536"/>
                <a:gd name="T9" fmla="*/ 0 60000 65536"/>
                <a:gd name="T10" fmla="*/ 0 60000 65536"/>
                <a:gd name="T11" fmla="*/ 0 60000 65536"/>
                <a:gd name="T12" fmla="*/ 0 w 566"/>
                <a:gd name="T13" fmla="*/ 0 h 52"/>
                <a:gd name="T14" fmla="*/ 566 w 566"/>
                <a:gd name="T15" fmla="*/ 52 h 52"/>
              </a:gdLst>
              <a:ahLst/>
              <a:cxnLst>
                <a:cxn ang="T8">
                  <a:pos x="T0" y="T1"/>
                </a:cxn>
                <a:cxn ang="T9">
                  <a:pos x="T2" y="T3"/>
                </a:cxn>
                <a:cxn ang="T10">
                  <a:pos x="T4" y="T5"/>
                </a:cxn>
                <a:cxn ang="T11">
                  <a:pos x="T6" y="T7"/>
                </a:cxn>
              </a:cxnLst>
              <a:rect l="T12" t="T13" r="T14" b="T15"/>
              <a:pathLst>
                <a:path w="566" h="52">
                  <a:moveTo>
                    <a:pt x="53" y="0"/>
                  </a:moveTo>
                  <a:lnTo>
                    <a:pt x="565" y="0"/>
                  </a:lnTo>
                  <a:lnTo>
                    <a:pt x="510" y="51"/>
                  </a:lnTo>
                  <a:lnTo>
                    <a:pt x="0" y="51"/>
                  </a:lnTo>
                </a:path>
              </a:pathLst>
            </a:custGeom>
            <a:noFill/>
            <a:ln w="12700" cap="rnd">
              <a:solidFill>
                <a:srgbClr val="494936"/>
              </a:solidFill>
              <a:round/>
              <a:headEnd type="none" w="sm" len="sm"/>
              <a:tailEnd type="none" w="sm" len="sm"/>
            </a:ln>
          </p:spPr>
          <p:txBody>
            <a:bodyPr/>
            <a:lstStyle/>
            <a:p>
              <a:endParaRPr lang="es-ES"/>
            </a:p>
          </p:txBody>
        </p:sp>
        <p:sp>
          <p:nvSpPr>
            <p:cNvPr id="130113" name="Line 19"/>
            <p:cNvSpPr>
              <a:spLocks noChangeShapeType="1"/>
            </p:cNvSpPr>
            <p:nvPr/>
          </p:nvSpPr>
          <p:spPr bwMode="auto">
            <a:xfrm flipH="1">
              <a:off x="1162" y="1296"/>
              <a:ext cx="134" cy="0"/>
            </a:xfrm>
            <a:prstGeom prst="line">
              <a:avLst/>
            </a:prstGeom>
            <a:noFill/>
            <a:ln w="12700">
              <a:solidFill>
                <a:srgbClr val="000000"/>
              </a:solidFill>
              <a:round/>
              <a:headEnd type="none" w="sm" len="sm"/>
              <a:tailEnd type="none" w="sm" len="sm"/>
            </a:ln>
          </p:spPr>
          <p:txBody>
            <a:bodyPr/>
            <a:lstStyle/>
            <a:p>
              <a:endParaRPr lang="es-ES"/>
            </a:p>
          </p:txBody>
        </p:sp>
        <p:sp>
          <p:nvSpPr>
            <p:cNvPr id="130114" name="Freeform 20"/>
            <p:cNvSpPr>
              <a:spLocks/>
            </p:cNvSpPr>
            <p:nvPr/>
          </p:nvSpPr>
          <p:spPr bwMode="auto">
            <a:xfrm>
              <a:off x="760" y="1339"/>
              <a:ext cx="503" cy="77"/>
            </a:xfrm>
            <a:custGeom>
              <a:avLst/>
              <a:gdLst>
                <a:gd name="T0" fmla="*/ 0 w 447"/>
                <a:gd name="T1" fmla="*/ 85 h 69"/>
                <a:gd name="T2" fmla="*/ 70 w 447"/>
                <a:gd name="T3" fmla="*/ 0 h 69"/>
                <a:gd name="T4" fmla="*/ 565 w 447"/>
                <a:gd name="T5" fmla="*/ 0 h 69"/>
                <a:gd name="T6" fmla="*/ 494 w 447"/>
                <a:gd name="T7" fmla="*/ 85 h 69"/>
                <a:gd name="T8" fmla="*/ 0 w 447"/>
                <a:gd name="T9" fmla="*/ 85 h 69"/>
                <a:gd name="T10" fmla="*/ 0 60000 65536"/>
                <a:gd name="T11" fmla="*/ 0 60000 65536"/>
                <a:gd name="T12" fmla="*/ 0 60000 65536"/>
                <a:gd name="T13" fmla="*/ 0 60000 65536"/>
                <a:gd name="T14" fmla="*/ 0 60000 65536"/>
                <a:gd name="T15" fmla="*/ 0 w 447"/>
                <a:gd name="T16" fmla="*/ 0 h 69"/>
                <a:gd name="T17" fmla="*/ 447 w 447"/>
                <a:gd name="T18" fmla="*/ 69 h 69"/>
              </a:gdLst>
              <a:ahLst/>
              <a:cxnLst>
                <a:cxn ang="T10">
                  <a:pos x="T0" y="T1"/>
                </a:cxn>
                <a:cxn ang="T11">
                  <a:pos x="T2" y="T3"/>
                </a:cxn>
                <a:cxn ang="T12">
                  <a:pos x="T4" y="T5"/>
                </a:cxn>
                <a:cxn ang="T13">
                  <a:pos x="T6" y="T7"/>
                </a:cxn>
                <a:cxn ang="T14">
                  <a:pos x="T8" y="T9"/>
                </a:cxn>
              </a:cxnLst>
              <a:rect l="T15" t="T16" r="T17" b="T18"/>
              <a:pathLst>
                <a:path w="447" h="69">
                  <a:moveTo>
                    <a:pt x="0" y="68"/>
                  </a:moveTo>
                  <a:lnTo>
                    <a:pt x="55" y="0"/>
                  </a:lnTo>
                  <a:lnTo>
                    <a:pt x="446" y="0"/>
                  </a:lnTo>
                  <a:lnTo>
                    <a:pt x="390" y="68"/>
                  </a:lnTo>
                  <a:lnTo>
                    <a:pt x="0" y="68"/>
                  </a:lnTo>
                </a:path>
              </a:pathLst>
            </a:custGeom>
            <a:solidFill>
              <a:srgbClr val="C9C9B6"/>
            </a:solidFill>
            <a:ln w="9525" cap="rnd">
              <a:noFill/>
              <a:round/>
              <a:headEnd type="none" w="sm" len="sm"/>
              <a:tailEnd type="none" w="sm" len="sm"/>
            </a:ln>
          </p:spPr>
          <p:txBody>
            <a:bodyPr/>
            <a:lstStyle/>
            <a:p>
              <a:endParaRPr lang="es-ES"/>
            </a:p>
          </p:txBody>
        </p:sp>
        <p:sp>
          <p:nvSpPr>
            <p:cNvPr id="130115" name="Freeform 21"/>
            <p:cNvSpPr>
              <a:spLocks/>
            </p:cNvSpPr>
            <p:nvPr/>
          </p:nvSpPr>
          <p:spPr bwMode="auto">
            <a:xfrm>
              <a:off x="760" y="1339"/>
              <a:ext cx="507" cy="82"/>
            </a:xfrm>
            <a:custGeom>
              <a:avLst/>
              <a:gdLst>
                <a:gd name="T0" fmla="*/ 0 w 451"/>
                <a:gd name="T1" fmla="*/ 91 h 73"/>
                <a:gd name="T2" fmla="*/ 71 w 451"/>
                <a:gd name="T3" fmla="*/ 0 h 73"/>
                <a:gd name="T4" fmla="*/ 569 w 451"/>
                <a:gd name="T5" fmla="*/ 0 h 73"/>
                <a:gd name="T6" fmla="*/ 496 w 451"/>
                <a:gd name="T7" fmla="*/ 91 h 73"/>
                <a:gd name="T8" fmla="*/ 0 w 451"/>
                <a:gd name="T9" fmla="*/ 91 h 73"/>
                <a:gd name="T10" fmla="*/ 0 60000 65536"/>
                <a:gd name="T11" fmla="*/ 0 60000 65536"/>
                <a:gd name="T12" fmla="*/ 0 60000 65536"/>
                <a:gd name="T13" fmla="*/ 0 60000 65536"/>
                <a:gd name="T14" fmla="*/ 0 60000 65536"/>
                <a:gd name="T15" fmla="*/ 0 w 451"/>
                <a:gd name="T16" fmla="*/ 0 h 73"/>
                <a:gd name="T17" fmla="*/ 451 w 451"/>
                <a:gd name="T18" fmla="*/ 73 h 73"/>
              </a:gdLst>
              <a:ahLst/>
              <a:cxnLst>
                <a:cxn ang="T10">
                  <a:pos x="T0" y="T1"/>
                </a:cxn>
                <a:cxn ang="T11">
                  <a:pos x="T2" y="T3"/>
                </a:cxn>
                <a:cxn ang="T12">
                  <a:pos x="T4" y="T5"/>
                </a:cxn>
                <a:cxn ang="T13">
                  <a:pos x="T6" y="T7"/>
                </a:cxn>
                <a:cxn ang="T14">
                  <a:pos x="T8" y="T9"/>
                </a:cxn>
              </a:cxnLst>
              <a:rect l="T15" t="T16" r="T17" b="T18"/>
              <a:pathLst>
                <a:path w="451" h="73">
                  <a:moveTo>
                    <a:pt x="0" y="72"/>
                  </a:moveTo>
                  <a:lnTo>
                    <a:pt x="56" y="0"/>
                  </a:lnTo>
                  <a:lnTo>
                    <a:pt x="450" y="0"/>
                  </a:lnTo>
                  <a:lnTo>
                    <a:pt x="392" y="72"/>
                  </a:lnTo>
                  <a:lnTo>
                    <a:pt x="0" y="72"/>
                  </a:lnTo>
                </a:path>
              </a:pathLst>
            </a:custGeom>
            <a:noFill/>
            <a:ln w="12700" cap="rnd">
              <a:solidFill>
                <a:srgbClr val="494936"/>
              </a:solidFill>
              <a:round/>
              <a:headEnd type="none" w="sm" len="sm"/>
              <a:tailEnd type="none" w="sm" len="sm"/>
            </a:ln>
          </p:spPr>
          <p:txBody>
            <a:bodyPr/>
            <a:lstStyle/>
            <a:p>
              <a:endParaRPr lang="es-ES"/>
            </a:p>
          </p:txBody>
        </p:sp>
        <p:sp>
          <p:nvSpPr>
            <p:cNvPr id="130116" name="Freeform 22"/>
            <p:cNvSpPr>
              <a:spLocks/>
            </p:cNvSpPr>
            <p:nvPr/>
          </p:nvSpPr>
          <p:spPr bwMode="auto">
            <a:xfrm>
              <a:off x="1203" y="1337"/>
              <a:ext cx="61" cy="96"/>
            </a:xfrm>
            <a:custGeom>
              <a:avLst/>
              <a:gdLst>
                <a:gd name="T0" fmla="*/ 0 w 54"/>
                <a:gd name="T1" fmla="*/ 106 h 86"/>
                <a:gd name="T2" fmla="*/ 68 w 54"/>
                <a:gd name="T3" fmla="*/ 31 h 86"/>
                <a:gd name="T4" fmla="*/ 68 w 54"/>
                <a:gd name="T5" fmla="*/ 0 h 86"/>
                <a:gd name="T6" fmla="*/ 0 w 54"/>
                <a:gd name="T7" fmla="*/ 88 h 86"/>
                <a:gd name="T8" fmla="*/ 0 w 54"/>
                <a:gd name="T9" fmla="*/ 106 h 86"/>
                <a:gd name="T10" fmla="*/ 0 60000 65536"/>
                <a:gd name="T11" fmla="*/ 0 60000 65536"/>
                <a:gd name="T12" fmla="*/ 0 60000 65536"/>
                <a:gd name="T13" fmla="*/ 0 60000 65536"/>
                <a:gd name="T14" fmla="*/ 0 60000 65536"/>
                <a:gd name="T15" fmla="*/ 0 w 54"/>
                <a:gd name="T16" fmla="*/ 0 h 86"/>
                <a:gd name="T17" fmla="*/ 54 w 54"/>
                <a:gd name="T18" fmla="*/ 86 h 86"/>
              </a:gdLst>
              <a:ahLst/>
              <a:cxnLst>
                <a:cxn ang="T10">
                  <a:pos x="T0" y="T1"/>
                </a:cxn>
                <a:cxn ang="T11">
                  <a:pos x="T2" y="T3"/>
                </a:cxn>
                <a:cxn ang="T12">
                  <a:pos x="T4" y="T5"/>
                </a:cxn>
                <a:cxn ang="T13">
                  <a:pos x="T6" y="T7"/>
                </a:cxn>
                <a:cxn ang="T14">
                  <a:pos x="T8" y="T9"/>
                </a:cxn>
              </a:cxnLst>
              <a:rect l="T15" t="T16" r="T17" b="T18"/>
              <a:pathLst>
                <a:path w="54" h="86">
                  <a:moveTo>
                    <a:pt x="0" y="85"/>
                  </a:moveTo>
                  <a:lnTo>
                    <a:pt x="53" y="25"/>
                  </a:lnTo>
                  <a:lnTo>
                    <a:pt x="53" y="0"/>
                  </a:lnTo>
                  <a:lnTo>
                    <a:pt x="0" y="71"/>
                  </a:lnTo>
                  <a:lnTo>
                    <a:pt x="0" y="85"/>
                  </a:lnTo>
                </a:path>
              </a:pathLst>
            </a:custGeom>
            <a:solidFill>
              <a:srgbClr val="7A7A5A"/>
            </a:solidFill>
            <a:ln w="9525" cap="rnd">
              <a:noFill/>
              <a:round/>
              <a:headEnd type="none" w="sm" len="sm"/>
              <a:tailEnd type="none" w="sm" len="sm"/>
            </a:ln>
          </p:spPr>
          <p:txBody>
            <a:bodyPr/>
            <a:lstStyle/>
            <a:p>
              <a:endParaRPr lang="es-ES"/>
            </a:p>
          </p:txBody>
        </p:sp>
        <p:sp>
          <p:nvSpPr>
            <p:cNvPr id="130117" name="Freeform 23"/>
            <p:cNvSpPr>
              <a:spLocks/>
            </p:cNvSpPr>
            <p:nvPr/>
          </p:nvSpPr>
          <p:spPr bwMode="auto">
            <a:xfrm>
              <a:off x="1202" y="1339"/>
              <a:ext cx="65" cy="98"/>
            </a:xfrm>
            <a:custGeom>
              <a:avLst/>
              <a:gdLst>
                <a:gd name="T0" fmla="*/ 0 w 58"/>
                <a:gd name="T1" fmla="*/ 109 h 87"/>
                <a:gd name="T2" fmla="*/ 72 w 58"/>
                <a:gd name="T3" fmla="*/ 33 h 87"/>
                <a:gd name="T4" fmla="*/ 72 w 58"/>
                <a:gd name="T5" fmla="*/ 0 h 87"/>
                <a:gd name="T6" fmla="*/ 0 w 58"/>
                <a:gd name="T7" fmla="*/ 90 h 87"/>
                <a:gd name="T8" fmla="*/ 0 w 58"/>
                <a:gd name="T9" fmla="*/ 109 h 87"/>
                <a:gd name="T10" fmla="*/ 0 60000 65536"/>
                <a:gd name="T11" fmla="*/ 0 60000 65536"/>
                <a:gd name="T12" fmla="*/ 0 60000 65536"/>
                <a:gd name="T13" fmla="*/ 0 60000 65536"/>
                <a:gd name="T14" fmla="*/ 0 60000 65536"/>
                <a:gd name="T15" fmla="*/ 0 w 58"/>
                <a:gd name="T16" fmla="*/ 0 h 87"/>
                <a:gd name="T17" fmla="*/ 58 w 58"/>
                <a:gd name="T18" fmla="*/ 87 h 87"/>
              </a:gdLst>
              <a:ahLst/>
              <a:cxnLst>
                <a:cxn ang="T10">
                  <a:pos x="T0" y="T1"/>
                </a:cxn>
                <a:cxn ang="T11">
                  <a:pos x="T2" y="T3"/>
                </a:cxn>
                <a:cxn ang="T12">
                  <a:pos x="T4" y="T5"/>
                </a:cxn>
                <a:cxn ang="T13">
                  <a:pos x="T6" y="T7"/>
                </a:cxn>
                <a:cxn ang="T14">
                  <a:pos x="T8" y="T9"/>
                </a:cxn>
              </a:cxnLst>
              <a:rect l="T15" t="T16" r="T17" b="T18"/>
              <a:pathLst>
                <a:path w="58" h="87">
                  <a:moveTo>
                    <a:pt x="0" y="86"/>
                  </a:moveTo>
                  <a:lnTo>
                    <a:pt x="57" y="26"/>
                  </a:lnTo>
                  <a:lnTo>
                    <a:pt x="57" y="0"/>
                  </a:lnTo>
                  <a:lnTo>
                    <a:pt x="0" y="71"/>
                  </a:lnTo>
                  <a:lnTo>
                    <a:pt x="0" y="86"/>
                  </a:lnTo>
                </a:path>
              </a:pathLst>
            </a:custGeom>
            <a:noFill/>
            <a:ln w="12700" cap="rnd">
              <a:solidFill>
                <a:srgbClr val="494936"/>
              </a:solidFill>
              <a:round/>
              <a:headEnd type="none" w="sm" len="sm"/>
              <a:tailEnd type="none" w="sm" len="sm"/>
            </a:ln>
          </p:spPr>
          <p:txBody>
            <a:bodyPr/>
            <a:lstStyle/>
            <a:p>
              <a:endParaRPr lang="es-ES"/>
            </a:p>
          </p:txBody>
        </p:sp>
        <p:sp>
          <p:nvSpPr>
            <p:cNvPr id="130118" name="Freeform 24"/>
            <p:cNvSpPr>
              <a:spLocks/>
            </p:cNvSpPr>
            <p:nvPr/>
          </p:nvSpPr>
          <p:spPr bwMode="auto">
            <a:xfrm>
              <a:off x="760" y="1420"/>
              <a:ext cx="437" cy="20"/>
            </a:xfrm>
            <a:custGeom>
              <a:avLst/>
              <a:gdLst>
                <a:gd name="T0" fmla="*/ 0 w 389"/>
                <a:gd name="T1" fmla="*/ 0 h 18"/>
                <a:gd name="T2" fmla="*/ 490 w 389"/>
                <a:gd name="T3" fmla="*/ 0 h 18"/>
                <a:gd name="T4" fmla="*/ 490 w 389"/>
                <a:gd name="T5" fmla="*/ 21 h 18"/>
                <a:gd name="T6" fmla="*/ 0 w 389"/>
                <a:gd name="T7" fmla="*/ 21 h 18"/>
                <a:gd name="T8" fmla="*/ 0 w 389"/>
                <a:gd name="T9" fmla="*/ 0 h 18"/>
                <a:gd name="T10" fmla="*/ 0 60000 65536"/>
                <a:gd name="T11" fmla="*/ 0 60000 65536"/>
                <a:gd name="T12" fmla="*/ 0 60000 65536"/>
                <a:gd name="T13" fmla="*/ 0 60000 65536"/>
                <a:gd name="T14" fmla="*/ 0 60000 65536"/>
                <a:gd name="T15" fmla="*/ 0 w 389"/>
                <a:gd name="T16" fmla="*/ 0 h 18"/>
                <a:gd name="T17" fmla="*/ 389 w 389"/>
                <a:gd name="T18" fmla="*/ 18 h 18"/>
              </a:gdLst>
              <a:ahLst/>
              <a:cxnLst>
                <a:cxn ang="T10">
                  <a:pos x="T0" y="T1"/>
                </a:cxn>
                <a:cxn ang="T11">
                  <a:pos x="T2" y="T3"/>
                </a:cxn>
                <a:cxn ang="T12">
                  <a:pos x="T4" y="T5"/>
                </a:cxn>
                <a:cxn ang="T13">
                  <a:pos x="T6" y="T7"/>
                </a:cxn>
                <a:cxn ang="T14">
                  <a:pos x="T8" y="T9"/>
                </a:cxn>
              </a:cxnLst>
              <a:rect l="T15" t="T16" r="T17" b="T18"/>
              <a:pathLst>
                <a:path w="389" h="18">
                  <a:moveTo>
                    <a:pt x="0" y="0"/>
                  </a:moveTo>
                  <a:lnTo>
                    <a:pt x="388" y="0"/>
                  </a:lnTo>
                  <a:lnTo>
                    <a:pt x="388" y="17"/>
                  </a:lnTo>
                  <a:lnTo>
                    <a:pt x="0" y="17"/>
                  </a:lnTo>
                  <a:lnTo>
                    <a:pt x="0" y="0"/>
                  </a:lnTo>
                </a:path>
              </a:pathLst>
            </a:custGeom>
            <a:solidFill>
              <a:srgbClr val="B7B79D"/>
            </a:solidFill>
            <a:ln w="9525" cap="rnd">
              <a:noFill/>
              <a:round/>
              <a:headEnd type="none" w="sm" len="sm"/>
              <a:tailEnd type="none" w="sm" len="sm"/>
            </a:ln>
          </p:spPr>
          <p:txBody>
            <a:bodyPr/>
            <a:lstStyle/>
            <a:p>
              <a:endParaRPr lang="es-ES"/>
            </a:p>
          </p:txBody>
        </p:sp>
        <p:sp>
          <p:nvSpPr>
            <p:cNvPr id="130119" name="Freeform 25"/>
            <p:cNvSpPr>
              <a:spLocks/>
            </p:cNvSpPr>
            <p:nvPr/>
          </p:nvSpPr>
          <p:spPr bwMode="auto">
            <a:xfrm>
              <a:off x="760" y="1420"/>
              <a:ext cx="444" cy="20"/>
            </a:xfrm>
            <a:custGeom>
              <a:avLst/>
              <a:gdLst>
                <a:gd name="T0" fmla="*/ 0 w 395"/>
                <a:gd name="T1" fmla="*/ 0 h 18"/>
                <a:gd name="T2" fmla="*/ 498 w 395"/>
                <a:gd name="T3" fmla="*/ 0 h 18"/>
                <a:gd name="T4" fmla="*/ 498 w 395"/>
                <a:gd name="T5" fmla="*/ 21 h 18"/>
                <a:gd name="T6" fmla="*/ 0 w 395"/>
                <a:gd name="T7" fmla="*/ 21 h 18"/>
                <a:gd name="T8" fmla="*/ 0 w 395"/>
                <a:gd name="T9" fmla="*/ 0 h 18"/>
                <a:gd name="T10" fmla="*/ 0 60000 65536"/>
                <a:gd name="T11" fmla="*/ 0 60000 65536"/>
                <a:gd name="T12" fmla="*/ 0 60000 65536"/>
                <a:gd name="T13" fmla="*/ 0 60000 65536"/>
                <a:gd name="T14" fmla="*/ 0 60000 65536"/>
                <a:gd name="T15" fmla="*/ 0 w 395"/>
                <a:gd name="T16" fmla="*/ 0 h 18"/>
                <a:gd name="T17" fmla="*/ 395 w 395"/>
                <a:gd name="T18" fmla="*/ 18 h 18"/>
              </a:gdLst>
              <a:ahLst/>
              <a:cxnLst>
                <a:cxn ang="T10">
                  <a:pos x="T0" y="T1"/>
                </a:cxn>
                <a:cxn ang="T11">
                  <a:pos x="T2" y="T3"/>
                </a:cxn>
                <a:cxn ang="T12">
                  <a:pos x="T4" y="T5"/>
                </a:cxn>
                <a:cxn ang="T13">
                  <a:pos x="T6" y="T7"/>
                </a:cxn>
                <a:cxn ang="T14">
                  <a:pos x="T8" y="T9"/>
                </a:cxn>
              </a:cxnLst>
              <a:rect l="T15" t="T16" r="T17" b="T18"/>
              <a:pathLst>
                <a:path w="395" h="18">
                  <a:moveTo>
                    <a:pt x="0" y="0"/>
                  </a:moveTo>
                  <a:lnTo>
                    <a:pt x="394" y="0"/>
                  </a:lnTo>
                  <a:lnTo>
                    <a:pt x="394" y="17"/>
                  </a:lnTo>
                  <a:lnTo>
                    <a:pt x="0" y="17"/>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130120" name="Freeform 26"/>
            <p:cNvSpPr>
              <a:spLocks/>
            </p:cNvSpPr>
            <p:nvPr/>
          </p:nvSpPr>
          <p:spPr bwMode="auto">
            <a:xfrm>
              <a:off x="843" y="1192"/>
              <a:ext cx="451" cy="40"/>
            </a:xfrm>
            <a:custGeom>
              <a:avLst/>
              <a:gdLst>
                <a:gd name="T0" fmla="*/ 0 w 401"/>
                <a:gd name="T1" fmla="*/ 43 h 36"/>
                <a:gd name="T2" fmla="*/ 52 w 401"/>
                <a:gd name="T3" fmla="*/ 0 h 36"/>
                <a:gd name="T4" fmla="*/ 506 w 401"/>
                <a:gd name="T5" fmla="*/ 0 h 36"/>
                <a:gd name="T6" fmla="*/ 455 w 401"/>
                <a:gd name="T7" fmla="*/ 43 h 36"/>
                <a:gd name="T8" fmla="*/ 0 w 401"/>
                <a:gd name="T9" fmla="*/ 43 h 36"/>
                <a:gd name="T10" fmla="*/ 0 60000 65536"/>
                <a:gd name="T11" fmla="*/ 0 60000 65536"/>
                <a:gd name="T12" fmla="*/ 0 60000 65536"/>
                <a:gd name="T13" fmla="*/ 0 60000 65536"/>
                <a:gd name="T14" fmla="*/ 0 60000 65536"/>
                <a:gd name="T15" fmla="*/ 0 w 401"/>
                <a:gd name="T16" fmla="*/ 0 h 36"/>
                <a:gd name="T17" fmla="*/ 401 w 401"/>
                <a:gd name="T18" fmla="*/ 36 h 36"/>
              </a:gdLst>
              <a:ahLst/>
              <a:cxnLst>
                <a:cxn ang="T10">
                  <a:pos x="T0" y="T1"/>
                </a:cxn>
                <a:cxn ang="T11">
                  <a:pos x="T2" y="T3"/>
                </a:cxn>
                <a:cxn ang="T12">
                  <a:pos x="T4" y="T5"/>
                </a:cxn>
                <a:cxn ang="T13">
                  <a:pos x="T6" y="T7"/>
                </a:cxn>
                <a:cxn ang="T14">
                  <a:pos x="T8" y="T9"/>
                </a:cxn>
              </a:cxnLst>
              <a:rect l="T15" t="T16" r="T17" b="T18"/>
              <a:pathLst>
                <a:path w="401" h="36">
                  <a:moveTo>
                    <a:pt x="0" y="35"/>
                  </a:moveTo>
                  <a:lnTo>
                    <a:pt x="41" y="0"/>
                  </a:lnTo>
                  <a:lnTo>
                    <a:pt x="400" y="0"/>
                  </a:lnTo>
                  <a:lnTo>
                    <a:pt x="360" y="35"/>
                  </a:lnTo>
                  <a:lnTo>
                    <a:pt x="0" y="35"/>
                  </a:lnTo>
                </a:path>
              </a:pathLst>
            </a:custGeom>
            <a:solidFill>
              <a:srgbClr val="000000"/>
            </a:solidFill>
            <a:ln w="9525" cap="rnd">
              <a:noFill/>
              <a:round/>
              <a:headEnd type="none" w="sm" len="sm"/>
              <a:tailEnd type="none" w="sm" len="sm"/>
            </a:ln>
          </p:spPr>
          <p:txBody>
            <a:bodyPr/>
            <a:lstStyle/>
            <a:p>
              <a:endParaRPr lang="es-ES"/>
            </a:p>
          </p:txBody>
        </p:sp>
        <p:sp>
          <p:nvSpPr>
            <p:cNvPr id="130121" name="Freeform 27"/>
            <p:cNvSpPr>
              <a:spLocks/>
            </p:cNvSpPr>
            <p:nvPr/>
          </p:nvSpPr>
          <p:spPr bwMode="auto">
            <a:xfrm>
              <a:off x="843" y="1191"/>
              <a:ext cx="457" cy="45"/>
            </a:xfrm>
            <a:custGeom>
              <a:avLst/>
              <a:gdLst>
                <a:gd name="T0" fmla="*/ 0 w 406"/>
                <a:gd name="T1" fmla="*/ 49 h 40"/>
                <a:gd name="T2" fmla="*/ 53 w 406"/>
                <a:gd name="T3" fmla="*/ 0 h 40"/>
                <a:gd name="T4" fmla="*/ 513 w 406"/>
                <a:gd name="T5" fmla="*/ 0 h 40"/>
                <a:gd name="T6" fmla="*/ 463 w 406"/>
                <a:gd name="T7" fmla="*/ 49 h 40"/>
                <a:gd name="T8" fmla="*/ 0 w 406"/>
                <a:gd name="T9" fmla="*/ 49 h 40"/>
                <a:gd name="T10" fmla="*/ 0 60000 65536"/>
                <a:gd name="T11" fmla="*/ 0 60000 65536"/>
                <a:gd name="T12" fmla="*/ 0 60000 65536"/>
                <a:gd name="T13" fmla="*/ 0 60000 65536"/>
                <a:gd name="T14" fmla="*/ 0 60000 65536"/>
                <a:gd name="T15" fmla="*/ 0 w 406"/>
                <a:gd name="T16" fmla="*/ 0 h 40"/>
                <a:gd name="T17" fmla="*/ 406 w 406"/>
                <a:gd name="T18" fmla="*/ 40 h 40"/>
              </a:gdLst>
              <a:ahLst/>
              <a:cxnLst>
                <a:cxn ang="T10">
                  <a:pos x="T0" y="T1"/>
                </a:cxn>
                <a:cxn ang="T11">
                  <a:pos x="T2" y="T3"/>
                </a:cxn>
                <a:cxn ang="T12">
                  <a:pos x="T4" y="T5"/>
                </a:cxn>
                <a:cxn ang="T13">
                  <a:pos x="T6" y="T7"/>
                </a:cxn>
                <a:cxn ang="T14">
                  <a:pos x="T8" y="T9"/>
                </a:cxn>
              </a:cxnLst>
              <a:rect l="T15" t="T16" r="T17" b="T18"/>
              <a:pathLst>
                <a:path w="406" h="40">
                  <a:moveTo>
                    <a:pt x="0" y="39"/>
                  </a:moveTo>
                  <a:lnTo>
                    <a:pt x="42" y="0"/>
                  </a:lnTo>
                  <a:lnTo>
                    <a:pt x="405" y="0"/>
                  </a:lnTo>
                  <a:lnTo>
                    <a:pt x="365" y="39"/>
                  </a:lnTo>
                  <a:lnTo>
                    <a:pt x="0" y="39"/>
                  </a:lnTo>
                </a:path>
              </a:pathLst>
            </a:custGeom>
            <a:noFill/>
            <a:ln w="12700" cap="rnd">
              <a:solidFill>
                <a:srgbClr val="000000"/>
              </a:solidFill>
              <a:round/>
              <a:headEnd type="none" w="sm" len="sm"/>
              <a:tailEnd type="none" w="sm" len="sm"/>
            </a:ln>
          </p:spPr>
          <p:txBody>
            <a:bodyPr/>
            <a:lstStyle/>
            <a:p>
              <a:endParaRPr lang="es-ES"/>
            </a:p>
          </p:txBody>
        </p:sp>
        <p:sp>
          <p:nvSpPr>
            <p:cNvPr id="130122" name="Freeform 28"/>
            <p:cNvSpPr>
              <a:spLocks/>
            </p:cNvSpPr>
            <p:nvPr/>
          </p:nvSpPr>
          <p:spPr bwMode="auto">
            <a:xfrm>
              <a:off x="841" y="866"/>
              <a:ext cx="452" cy="43"/>
            </a:xfrm>
            <a:custGeom>
              <a:avLst/>
              <a:gdLst>
                <a:gd name="T0" fmla="*/ 0 w 402"/>
                <a:gd name="T1" fmla="*/ 48 h 38"/>
                <a:gd name="T2" fmla="*/ 49 w 402"/>
                <a:gd name="T3" fmla="*/ 0 h 38"/>
                <a:gd name="T4" fmla="*/ 507 w 402"/>
                <a:gd name="T5" fmla="*/ 0 h 38"/>
                <a:gd name="T6" fmla="*/ 456 w 402"/>
                <a:gd name="T7" fmla="*/ 48 h 38"/>
                <a:gd name="T8" fmla="*/ 0 w 402"/>
                <a:gd name="T9" fmla="*/ 48 h 38"/>
                <a:gd name="T10" fmla="*/ 0 60000 65536"/>
                <a:gd name="T11" fmla="*/ 0 60000 65536"/>
                <a:gd name="T12" fmla="*/ 0 60000 65536"/>
                <a:gd name="T13" fmla="*/ 0 60000 65536"/>
                <a:gd name="T14" fmla="*/ 0 60000 65536"/>
                <a:gd name="T15" fmla="*/ 0 w 402"/>
                <a:gd name="T16" fmla="*/ 0 h 38"/>
                <a:gd name="T17" fmla="*/ 402 w 402"/>
                <a:gd name="T18" fmla="*/ 38 h 38"/>
              </a:gdLst>
              <a:ahLst/>
              <a:cxnLst>
                <a:cxn ang="T10">
                  <a:pos x="T0" y="T1"/>
                </a:cxn>
                <a:cxn ang="T11">
                  <a:pos x="T2" y="T3"/>
                </a:cxn>
                <a:cxn ang="T12">
                  <a:pos x="T4" y="T5"/>
                </a:cxn>
                <a:cxn ang="T13">
                  <a:pos x="T6" y="T7"/>
                </a:cxn>
                <a:cxn ang="T14">
                  <a:pos x="T8" y="T9"/>
                </a:cxn>
              </a:cxnLst>
              <a:rect l="T15" t="T16" r="T17" b="T18"/>
              <a:pathLst>
                <a:path w="402" h="38">
                  <a:moveTo>
                    <a:pt x="0" y="37"/>
                  </a:moveTo>
                  <a:lnTo>
                    <a:pt x="39" y="0"/>
                  </a:lnTo>
                  <a:lnTo>
                    <a:pt x="401" y="0"/>
                  </a:lnTo>
                  <a:lnTo>
                    <a:pt x="361" y="37"/>
                  </a:lnTo>
                  <a:lnTo>
                    <a:pt x="0" y="37"/>
                  </a:lnTo>
                </a:path>
              </a:pathLst>
            </a:custGeom>
            <a:solidFill>
              <a:srgbClr val="C9C9B6"/>
            </a:solidFill>
            <a:ln w="12700" cap="rnd">
              <a:solidFill>
                <a:srgbClr val="494936"/>
              </a:solidFill>
              <a:round/>
              <a:headEnd type="none" w="sm" len="sm"/>
              <a:tailEnd type="none" w="sm" len="sm"/>
            </a:ln>
          </p:spPr>
          <p:txBody>
            <a:bodyPr/>
            <a:lstStyle/>
            <a:p>
              <a:endParaRPr lang="es-ES"/>
            </a:p>
          </p:txBody>
        </p:sp>
        <p:sp>
          <p:nvSpPr>
            <p:cNvPr id="130123" name="Rectangle 29"/>
            <p:cNvSpPr>
              <a:spLocks noChangeArrowheads="1"/>
            </p:cNvSpPr>
            <p:nvPr/>
          </p:nvSpPr>
          <p:spPr bwMode="auto">
            <a:xfrm>
              <a:off x="845" y="912"/>
              <a:ext cx="395" cy="309"/>
            </a:xfrm>
            <a:prstGeom prst="rect">
              <a:avLst/>
            </a:prstGeom>
            <a:solidFill>
              <a:srgbClr val="B7B79D"/>
            </a:solidFill>
            <a:ln w="12700">
              <a:solidFill>
                <a:srgbClr val="494936"/>
              </a:solidFill>
              <a:miter lim="800000"/>
              <a:headEnd/>
              <a:tailEnd/>
            </a:ln>
          </p:spPr>
          <p:txBody>
            <a:bodyPr wrap="none" anchor="ctr"/>
            <a:lstStyle/>
            <a:p>
              <a:pPr eaLnBrk="0" hangingPunct="0"/>
              <a:endParaRPr lang="es-ES"/>
            </a:p>
          </p:txBody>
        </p:sp>
        <p:sp>
          <p:nvSpPr>
            <p:cNvPr id="130124" name="Rectangle 30"/>
            <p:cNvSpPr>
              <a:spLocks noChangeArrowheads="1"/>
            </p:cNvSpPr>
            <p:nvPr/>
          </p:nvSpPr>
          <p:spPr bwMode="auto">
            <a:xfrm>
              <a:off x="881" y="953"/>
              <a:ext cx="323" cy="234"/>
            </a:xfrm>
            <a:prstGeom prst="rect">
              <a:avLst/>
            </a:prstGeom>
            <a:solidFill>
              <a:srgbClr val="00CCFF"/>
            </a:solidFill>
            <a:ln w="12700">
              <a:solidFill>
                <a:srgbClr val="494936"/>
              </a:solidFill>
              <a:miter lim="800000"/>
              <a:headEnd/>
              <a:tailEnd/>
            </a:ln>
          </p:spPr>
          <p:txBody>
            <a:bodyPr wrap="none" anchor="ctr"/>
            <a:lstStyle/>
            <a:p>
              <a:pPr eaLnBrk="0" hangingPunct="0"/>
              <a:endParaRPr lang="es-ES"/>
            </a:p>
          </p:txBody>
        </p:sp>
        <p:sp>
          <p:nvSpPr>
            <p:cNvPr id="130125" name="Freeform 31"/>
            <p:cNvSpPr>
              <a:spLocks/>
            </p:cNvSpPr>
            <p:nvPr/>
          </p:nvSpPr>
          <p:spPr bwMode="auto">
            <a:xfrm>
              <a:off x="952" y="720"/>
              <a:ext cx="176" cy="29"/>
            </a:xfrm>
            <a:custGeom>
              <a:avLst/>
              <a:gdLst>
                <a:gd name="T0" fmla="*/ 197 w 156"/>
                <a:gd name="T1" fmla="*/ 0 h 26"/>
                <a:gd name="T2" fmla="*/ 106 w 156"/>
                <a:gd name="T3" fmla="*/ 31 h 26"/>
                <a:gd name="T4" fmla="*/ 0 w 156"/>
                <a:gd name="T5" fmla="*/ 31 h 26"/>
                <a:gd name="T6" fmla="*/ 97 w 156"/>
                <a:gd name="T7" fmla="*/ 0 h 26"/>
                <a:gd name="T8" fmla="*/ 197 w 156"/>
                <a:gd name="T9" fmla="*/ 0 h 26"/>
                <a:gd name="T10" fmla="*/ 0 60000 65536"/>
                <a:gd name="T11" fmla="*/ 0 60000 65536"/>
                <a:gd name="T12" fmla="*/ 0 60000 65536"/>
                <a:gd name="T13" fmla="*/ 0 60000 65536"/>
                <a:gd name="T14" fmla="*/ 0 60000 65536"/>
                <a:gd name="T15" fmla="*/ 0 w 156"/>
                <a:gd name="T16" fmla="*/ 0 h 26"/>
                <a:gd name="T17" fmla="*/ 156 w 156"/>
                <a:gd name="T18" fmla="*/ 26 h 26"/>
              </a:gdLst>
              <a:ahLst/>
              <a:cxnLst>
                <a:cxn ang="T10">
                  <a:pos x="T0" y="T1"/>
                </a:cxn>
                <a:cxn ang="T11">
                  <a:pos x="T2" y="T3"/>
                </a:cxn>
                <a:cxn ang="T12">
                  <a:pos x="T4" y="T5"/>
                </a:cxn>
                <a:cxn ang="T13">
                  <a:pos x="T6" y="T7"/>
                </a:cxn>
                <a:cxn ang="T14">
                  <a:pos x="T8" y="T9"/>
                </a:cxn>
              </a:cxnLst>
              <a:rect l="T15" t="T16" r="T17" b="T18"/>
              <a:pathLst>
                <a:path w="156" h="26">
                  <a:moveTo>
                    <a:pt x="155" y="0"/>
                  </a:moveTo>
                  <a:lnTo>
                    <a:pt x="83" y="25"/>
                  </a:lnTo>
                  <a:lnTo>
                    <a:pt x="0" y="25"/>
                  </a:lnTo>
                  <a:lnTo>
                    <a:pt x="76" y="0"/>
                  </a:lnTo>
                  <a:lnTo>
                    <a:pt x="155" y="0"/>
                  </a:lnTo>
                </a:path>
              </a:pathLst>
            </a:custGeom>
            <a:solidFill>
              <a:srgbClr val="CECECE"/>
            </a:solidFill>
            <a:ln w="12700" cap="rnd">
              <a:solidFill>
                <a:schemeClr val="tx1"/>
              </a:solidFill>
              <a:round/>
              <a:headEnd type="none" w="sm" len="sm"/>
              <a:tailEnd type="none" w="sm" len="sm"/>
            </a:ln>
          </p:spPr>
          <p:txBody>
            <a:bodyPr/>
            <a:lstStyle/>
            <a:p>
              <a:endParaRPr lang="es-ES"/>
            </a:p>
          </p:txBody>
        </p:sp>
        <p:sp>
          <p:nvSpPr>
            <p:cNvPr id="130126" name="Rectangle 32"/>
            <p:cNvSpPr>
              <a:spLocks noChangeArrowheads="1"/>
            </p:cNvSpPr>
            <p:nvPr/>
          </p:nvSpPr>
          <p:spPr bwMode="auto">
            <a:xfrm>
              <a:off x="968" y="876"/>
              <a:ext cx="91" cy="19"/>
            </a:xfrm>
            <a:prstGeom prst="rect">
              <a:avLst/>
            </a:prstGeom>
            <a:solidFill>
              <a:srgbClr val="676767"/>
            </a:solidFill>
            <a:ln w="12700">
              <a:solidFill>
                <a:schemeClr val="tx1"/>
              </a:solidFill>
              <a:miter lim="800000"/>
              <a:headEnd/>
              <a:tailEnd/>
            </a:ln>
          </p:spPr>
          <p:txBody>
            <a:bodyPr wrap="none" anchor="ctr"/>
            <a:lstStyle/>
            <a:p>
              <a:pPr eaLnBrk="0" hangingPunct="0"/>
              <a:endParaRPr lang="es-ES"/>
            </a:p>
          </p:txBody>
        </p:sp>
        <p:sp>
          <p:nvSpPr>
            <p:cNvPr id="130127" name="Freeform 33"/>
            <p:cNvSpPr>
              <a:spLocks/>
            </p:cNvSpPr>
            <p:nvPr/>
          </p:nvSpPr>
          <p:spPr bwMode="auto">
            <a:xfrm>
              <a:off x="1050" y="721"/>
              <a:ext cx="78" cy="180"/>
            </a:xfrm>
            <a:custGeom>
              <a:avLst/>
              <a:gdLst>
                <a:gd name="T0" fmla="*/ 0 w 69"/>
                <a:gd name="T1" fmla="*/ 30 h 160"/>
                <a:gd name="T2" fmla="*/ 0 w 69"/>
                <a:gd name="T3" fmla="*/ 172 h 160"/>
                <a:gd name="T4" fmla="*/ 16 w 69"/>
                <a:gd name="T5" fmla="*/ 172 h 160"/>
                <a:gd name="T6" fmla="*/ 16 w 69"/>
                <a:gd name="T7" fmla="*/ 201 h 160"/>
                <a:gd name="T8" fmla="*/ 87 w 69"/>
                <a:gd name="T9" fmla="*/ 152 h 160"/>
                <a:gd name="T10" fmla="*/ 87 w 69"/>
                <a:gd name="T11" fmla="*/ 0 h 160"/>
                <a:gd name="T12" fmla="*/ 0 w 69"/>
                <a:gd name="T13" fmla="*/ 30 h 160"/>
                <a:gd name="T14" fmla="*/ 0 60000 65536"/>
                <a:gd name="T15" fmla="*/ 0 60000 65536"/>
                <a:gd name="T16" fmla="*/ 0 60000 65536"/>
                <a:gd name="T17" fmla="*/ 0 60000 65536"/>
                <a:gd name="T18" fmla="*/ 0 60000 65536"/>
                <a:gd name="T19" fmla="*/ 0 60000 65536"/>
                <a:gd name="T20" fmla="*/ 0 60000 65536"/>
                <a:gd name="T21" fmla="*/ 0 w 69"/>
                <a:gd name="T22" fmla="*/ 0 h 160"/>
                <a:gd name="T23" fmla="*/ 69 w 69"/>
                <a:gd name="T24" fmla="*/ 160 h 1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160">
                  <a:moveTo>
                    <a:pt x="0" y="24"/>
                  </a:moveTo>
                  <a:lnTo>
                    <a:pt x="0" y="136"/>
                  </a:lnTo>
                  <a:lnTo>
                    <a:pt x="12" y="136"/>
                  </a:lnTo>
                  <a:lnTo>
                    <a:pt x="12" y="159"/>
                  </a:lnTo>
                  <a:lnTo>
                    <a:pt x="68" y="120"/>
                  </a:lnTo>
                  <a:lnTo>
                    <a:pt x="68" y="0"/>
                  </a:lnTo>
                  <a:lnTo>
                    <a:pt x="0" y="24"/>
                  </a:lnTo>
                </a:path>
              </a:pathLst>
            </a:custGeom>
            <a:solidFill>
              <a:srgbClr val="919191"/>
            </a:solidFill>
            <a:ln w="12700" cap="rnd">
              <a:solidFill>
                <a:schemeClr val="tx1"/>
              </a:solidFill>
              <a:round/>
              <a:headEnd type="none" w="sm" len="sm"/>
              <a:tailEnd type="none" w="sm" len="sm"/>
            </a:ln>
          </p:spPr>
          <p:txBody>
            <a:bodyPr/>
            <a:lstStyle/>
            <a:p>
              <a:endParaRPr lang="es-ES"/>
            </a:p>
          </p:txBody>
        </p:sp>
        <p:sp>
          <p:nvSpPr>
            <p:cNvPr id="130128" name="Rectangle 34"/>
            <p:cNvSpPr>
              <a:spLocks noChangeArrowheads="1"/>
            </p:cNvSpPr>
            <p:nvPr/>
          </p:nvSpPr>
          <p:spPr bwMode="auto">
            <a:xfrm>
              <a:off x="956" y="754"/>
              <a:ext cx="90" cy="118"/>
            </a:xfrm>
            <a:prstGeom prst="rect">
              <a:avLst/>
            </a:prstGeom>
            <a:solidFill>
              <a:schemeClr val="bg2"/>
            </a:solidFill>
            <a:ln w="12700">
              <a:solidFill>
                <a:schemeClr val="tx1"/>
              </a:solidFill>
              <a:miter lim="800000"/>
              <a:headEnd/>
              <a:tailEnd/>
            </a:ln>
          </p:spPr>
          <p:txBody>
            <a:bodyPr wrap="none" anchor="ctr"/>
            <a:lstStyle/>
            <a:p>
              <a:pPr eaLnBrk="0" hangingPunct="0"/>
              <a:endParaRPr lang="es-ES"/>
            </a:p>
          </p:txBody>
        </p:sp>
        <p:grpSp>
          <p:nvGrpSpPr>
            <p:cNvPr id="130129" name="Group 35"/>
            <p:cNvGrpSpPr>
              <a:grpSpLocks/>
            </p:cNvGrpSpPr>
            <p:nvPr/>
          </p:nvGrpSpPr>
          <p:grpSpPr bwMode="auto">
            <a:xfrm>
              <a:off x="942" y="765"/>
              <a:ext cx="90" cy="92"/>
              <a:chOff x="3562" y="2439"/>
              <a:chExt cx="80" cy="82"/>
            </a:xfrm>
          </p:grpSpPr>
          <p:sp>
            <p:nvSpPr>
              <p:cNvPr id="130133" name="Oval 36"/>
              <p:cNvSpPr>
                <a:spLocks noChangeArrowheads="1"/>
              </p:cNvSpPr>
              <p:nvPr/>
            </p:nvSpPr>
            <p:spPr bwMode="auto">
              <a:xfrm>
                <a:off x="3573" y="2439"/>
                <a:ext cx="69" cy="78"/>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30134" name="Oval 37"/>
              <p:cNvSpPr>
                <a:spLocks noChangeArrowheads="1"/>
              </p:cNvSpPr>
              <p:nvPr/>
            </p:nvSpPr>
            <p:spPr bwMode="auto">
              <a:xfrm>
                <a:off x="3562" y="2444"/>
                <a:ext cx="69" cy="77"/>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30135" name="Oval 38"/>
              <p:cNvSpPr>
                <a:spLocks noChangeArrowheads="1"/>
              </p:cNvSpPr>
              <p:nvPr/>
            </p:nvSpPr>
            <p:spPr bwMode="auto">
              <a:xfrm>
                <a:off x="3572" y="2453"/>
                <a:ext cx="50" cy="56"/>
              </a:xfrm>
              <a:prstGeom prst="ellipse">
                <a:avLst/>
              </a:prstGeom>
              <a:gradFill rotWithShape="0">
                <a:gsLst>
                  <a:gs pos="0">
                    <a:srgbClr val="4CADC6"/>
                  </a:gs>
                  <a:gs pos="100000">
                    <a:srgbClr val="008AAE"/>
                  </a:gs>
                </a:gsLst>
                <a:lin ang="2700000" scaled="1"/>
              </a:gradFill>
              <a:ln w="12700">
                <a:solidFill>
                  <a:srgbClr val="333333"/>
                </a:solidFill>
                <a:round/>
                <a:headEnd/>
                <a:tailEnd/>
              </a:ln>
            </p:spPr>
            <p:txBody>
              <a:bodyPr wrap="none" anchor="ctr"/>
              <a:lstStyle/>
              <a:p>
                <a:pPr eaLnBrk="0" hangingPunct="0"/>
                <a:endParaRPr lang="es-ES"/>
              </a:p>
            </p:txBody>
          </p:sp>
        </p:grpSp>
        <p:sp>
          <p:nvSpPr>
            <p:cNvPr id="130130" name="Freeform 39"/>
            <p:cNvSpPr>
              <a:spLocks/>
            </p:cNvSpPr>
            <p:nvPr/>
          </p:nvSpPr>
          <p:spPr bwMode="auto">
            <a:xfrm>
              <a:off x="1330" y="1192"/>
              <a:ext cx="57" cy="159"/>
            </a:xfrm>
            <a:custGeom>
              <a:avLst/>
              <a:gdLst>
                <a:gd name="T0" fmla="*/ 0 w 51"/>
                <a:gd name="T1" fmla="*/ 177 h 142"/>
                <a:gd name="T2" fmla="*/ 63 w 51"/>
                <a:gd name="T3" fmla="*/ 109 h 142"/>
                <a:gd name="T4" fmla="*/ 63 w 51"/>
                <a:gd name="T5" fmla="*/ 0 h 142"/>
                <a:gd name="T6" fmla="*/ 0 w 51"/>
                <a:gd name="T7" fmla="*/ 62 h 142"/>
                <a:gd name="T8" fmla="*/ 0 w 51"/>
                <a:gd name="T9" fmla="*/ 177 h 142"/>
                <a:gd name="T10" fmla="*/ 0 60000 65536"/>
                <a:gd name="T11" fmla="*/ 0 60000 65536"/>
                <a:gd name="T12" fmla="*/ 0 60000 65536"/>
                <a:gd name="T13" fmla="*/ 0 60000 65536"/>
                <a:gd name="T14" fmla="*/ 0 60000 65536"/>
                <a:gd name="T15" fmla="*/ 0 w 51"/>
                <a:gd name="T16" fmla="*/ 0 h 142"/>
                <a:gd name="T17" fmla="*/ 51 w 51"/>
                <a:gd name="T18" fmla="*/ 142 h 142"/>
              </a:gdLst>
              <a:ahLst/>
              <a:cxnLst>
                <a:cxn ang="T10">
                  <a:pos x="T0" y="T1"/>
                </a:cxn>
                <a:cxn ang="T11">
                  <a:pos x="T2" y="T3"/>
                </a:cxn>
                <a:cxn ang="T12">
                  <a:pos x="T4" y="T5"/>
                </a:cxn>
                <a:cxn ang="T13">
                  <a:pos x="T6" y="T7"/>
                </a:cxn>
                <a:cxn ang="T14">
                  <a:pos x="T8" y="T9"/>
                </a:cxn>
              </a:cxnLst>
              <a:rect l="T15" t="T16" r="T17" b="T18"/>
              <a:pathLst>
                <a:path w="51" h="142">
                  <a:moveTo>
                    <a:pt x="0" y="141"/>
                  </a:moveTo>
                  <a:lnTo>
                    <a:pt x="50" y="87"/>
                  </a:lnTo>
                  <a:lnTo>
                    <a:pt x="50" y="0"/>
                  </a:lnTo>
                  <a:lnTo>
                    <a:pt x="0" y="49"/>
                  </a:lnTo>
                  <a:lnTo>
                    <a:pt x="0" y="141"/>
                  </a:lnTo>
                </a:path>
              </a:pathLst>
            </a:custGeom>
            <a:solidFill>
              <a:srgbClr val="7A7A5A"/>
            </a:solidFill>
            <a:ln w="9525" cap="rnd">
              <a:noFill/>
              <a:round/>
              <a:headEnd type="none" w="sm" len="sm"/>
              <a:tailEnd type="none" w="sm" len="sm"/>
            </a:ln>
          </p:spPr>
          <p:txBody>
            <a:bodyPr/>
            <a:lstStyle/>
            <a:p>
              <a:endParaRPr lang="es-ES"/>
            </a:p>
          </p:txBody>
        </p:sp>
        <p:sp>
          <p:nvSpPr>
            <p:cNvPr id="130131" name="Freeform 40"/>
            <p:cNvSpPr>
              <a:spLocks/>
            </p:cNvSpPr>
            <p:nvPr/>
          </p:nvSpPr>
          <p:spPr bwMode="auto">
            <a:xfrm>
              <a:off x="1330" y="1192"/>
              <a:ext cx="62" cy="163"/>
            </a:xfrm>
            <a:custGeom>
              <a:avLst/>
              <a:gdLst>
                <a:gd name="T0" fmla="*/ 0 w 55"/>
                <a:gd name="T1" fmla="*/ 182 h 145"/>
                <a:gd name="T2" fmla="*/ 69 w 55"/>
                <a:gd name="T3" fmla="*/ 114 h 145"/>
                <a:gd name="T4" fmla="*/ 69 w 55"/>
                <a:gd name="T5" fmla="*/ 0 h 145"/>
                <a:gd name="T6" fmla="*/ 0 w 55"/>
                <a:gd name="T7" fmla="*/ 63 h 145"/>
                <a:gd name="T8" fmla="*/ 0 w 55"/>
                <a:gd name="T9" fmla="*/ 182 h 145"/>
                <a:gd name="T10" fmla="*/ 0 60000 65536"/>
                <a:gd name="T11" fmla="*/ 0 60000 65536"/>
                <a:gd name="T12" fmla="*/ 0 60000 65536"/>
                <a:gd name="T13" fmla="*/ 0 60000 65536"/>
                <a:gd name="T14" fmla="*/ 0 60000 65536"/>
                <a:gd name="T15" fmla="*/ 0 w 55"/>
                <a:gd name="T16" fmla="*/ 0 h 145"/>
                <a:gd name="T17" fmla="*/ 55 w 55"/>
                <a:gd name="T18" fmla="*/ 145 h 145"/>
              </a:gdLst>
              <a:ahLst/>
              <a:cxnLst>
                <a:cxn ang="T10">
                  <a:pos x="T0" y="T1"/>
                </a:cxn>
                <a:cxn ang="T11">
                  <a:pos x="T2" y="T3"/>
                </a:cxn>
                <a:cxn ang="T12">
                  <a:pos x="T4" y="T5"/>
                </a:cxn>
                <a:cxn ang="T13">
                  <a:pos x="T6" y="T7"/>
                </a:cxn>
                <a:cxn ang="T14">
                  <a:pos x="T8" y="T9"/>
                </a:cxn>
              </a:cxnLst>
              <a:rect l="T15" t="T16" r="T17" b="T18"/>
              <a:pathLst>
                <a:path w="55" h="145">
                  <a:moveTo>
                    <a:pt x="0" y="144"/>
                  </a:moveTo>
                  <a:lnTo>
                    <a:pt x="54" y="90"/>
                  </a:lnTo>
                  <a:lnTo>
                    <a:pt x="54" y="0"/>
                  </a:lnTo>
                  <a:lnTo>
                    <a:pt x="0" y="50"/>
                  </a:lnTo>
                  <a:lnTo>
                    <a:pt x="0" y="144"/>
                  </a:lnTo>
                </a:path>
              </a:pathLst>
            </a:custGeom>
            <a:noFill/>
            <a:ln w="12700" cap="rnd">
              <a:solidFill>
                <a:srgbClr val="494936"/>
              </a:solidFill>
              <a:round/>
              <a:headEnd type="none" w="sm" len="sm"/>
              <a:tailEnd type="none" w="sm" len="sm"/>
            </a:ln>
          </p:spPr>
          <p:txBody>
            <a:bodyPr/>
            <a:lstStyle/>
            <a:p>
              <a:endParaRPr lang="es-ES"/>
            </a:p>
          </p:txBody>
        </p:sp>
        <p:sp>
          <p:nvSpPr>
            <p:cNvPr id="130132" name="Freeform 41"/>
            <p:cNvSpPr>
              <a:spLocks/>
            </p:cNvSpPr>
            <p:nvPr/>
          </p:nvSpPr>
          <p:spPr bwMode="auto">
            <a:xfrm>
              <a:off x="1247" y="866"/>
              <a:ext cx="46" cy="361"/>
            </a:xfrm>
            <a:custGeom>
              <a:avLst/>
              <a:gdLst>
                <a:gd name="T0" fmla="*/ 0 w 41"/>
                <a:gd name="T1" fmla="*/ 405 h 321"/>
                <a:gd name="T2" fmla="*/ 50 w 41"/>
                <a:gd name="T3" fmla="*/ 354 h 321"/>
                <a:gd name="T4" fmla="*/ 50 w 41"/>
                <a:gd name="T5" fmla="*/ 0 h 321"/>
                <a:gd name="T6" fmla="*/ 0 w 41"/>
                <a:gd name="T7" fmla="*/ 45 h 321"/>
                <a:gd name="T8" fmla="*/ 0 w 41"/>
                <a:gd name="T9" fmla="*/ 405 h 321"/>
                <a:gd name="T10" fmla="*/ 0 60000 65536"/>
                <a:gd name="T11" fmla="*/ 0 60000 65536"/>
                <a:gd name="T12" fmla="*/ 0 60000 65536"/>
                <a:gd name="T13" fmla="*/ 0 60000 65536"/>
                <a:gd name="T14" fmla="*/ 0 60000 65536"/>
                <a:gd name="T15" fmla="*/ 0 w 41"/>
                <a:gd name="T16" fmla="*/ 0 h 321"/>
                <a:gd name="T17" fmla="*/ 41 w 41"/>
                <a:gd name="T18" fmla="*/ 321 h 321"/>
              </a:gdLst>
              <a:ahLst/>
              <a:cxnLst>
                <a:cxn ang="T10">
                  <a:pos x="T0" y="T1"/>
                </a:cxn>
                <a:cxn ang="T11">
                  <a:pos x="T2" y="T3"/>
                </a:cxn>
                <a:cxn ang="T12">
                  <a:pos x="T4" y="T5"/>
                </a:cxn>
                <a:cxn ang="T13">
                  <a:pos x="T6" y="T7"/>
                </a:cxn>
                <a:cxn ang="T14">
                  <a:pos x="T8" y="T9"/>
                </a:cxn>
              </a:cxnLst>
              <a:rect l="T15" t="T16" r="T17" b="T18"/>
              <a:pathLst>
                <a:path w="41" h="321">
                  <a:moveTo>
                    <a:pt x="0" y="320"/>
                  </a:moveTo>
                  <a:lnTo>
                    <a:pt x="40" y="280"/>
                  </a:lnTo>
                  <a:lnTo>
                    <a:pt x="40" y="0"/>
                  </a:lnTo>
                  <a:lnTo>
                    <a:pt x="0" y="36"/>
                  </a:lnTo>
                  <a:lnTo>
                    <a:pt x="0" y="320"/>
                  </a:lnTo>
                </a:path>
              </a:pathLst>
            </a:custGeom>
            <a:solidFill>
              <a:srgbClr val="7A7A5A"/>
            </a:solidFill>
            <a:ln w="12700" cap="rnd">
              <a:solidFill>
                <a:srgbClr val="494936"/>
              </a:solidFill>
              <a:round/>
              <a:headEnd type="none" w="sm" len="sm"/>
              <a:tailEnd type="none" w="sm" len="sm"/>
            </a:ln>
          </p:spPr>
          <p:txBody>
            <a:bodyPr/>
            <a:lstStyle/>
            <a:p>
              <a:endParaRPr lang="es-ES"/>
            </a:p>
          </p:txBody>
        </p:sp>
      </p:grpSp>
      <p:grpSp>
        <p:nvGrpSpPr>
          <p:cNvPr id="130055" name="Group 42"/>
          <p:cNvGrpSpPr>
            <a:grpSpLocks/>
          </p:cNvGrpSpPr>
          <p:nvPr/>
        </p:nvGrpSpPr>
        <p:grpSpPr bwMode="auto">
          <a:xfrm>
            <a:off x="684213" y="990600"/>
            <a:ext cx="1057275" cy="2141538"/>
            <a:chOff x="3011" y="2572"/>
            <a:chExt cx="592" cy="1200"/>
          </a:xfrm>
        </p:grpSpPr>
        <p:sp>
          <p:nvSpPr>
            <p:cNvPr id="130084" name="Freeform 43"/>
            <p:cNvSpPr>
              <a:spLocks/>
            </p:cNvSpPr>
            <p:nvPr/>
          </p:nvSpPr>
          <p:spPr bwMode="auto">
            <a:xfrm>
              <a:off x="3320" y="3197"/>
              <a:ext cx="106" cy="252"/>
            </a:xfrm>
            <a:custGeom>
              <a:avLst/>
              <a:gdLst>
                <a:gd name="T0" fmla="*/ 65 w 106"/>
                <a:gd name="T1" fmla="*/ 41 h 252"/>
                <a:gd name="T2" fmla="*/ 83 w 106"/>
                <a:gd name="T3" fmla="*/ 36 h 252"/>
                <a:gd name="T4" fmla="*/ 67 w 106"/>
                <a:gd name="T5" fmla="*/ 81 h 252"/>
                <a:gd name="T6" fmla="*/ 65 w 106"/>
                <a:gd name="T7" fmla="*/ 121 h 252"/>
                <a:gd name="T8" fmla="*/ 70 w 106"/>
                <a:gd name="T9" fmla="*/ 184 h 252"/>
                <a:gd name="T10" fmla="*/ 105 w 106"/>
                <a:gd name="T11" fmla="*/ 232 h 252"/>
                <a:gd name="T12" fmla="*/ 94 w 106"/>
                <a:gd name="T13" fmla="*/ 251 h 252"/>
                <a:gd name="T14" fmla="*/ 30 w 106"/>
                <a:gd name="T15" fmla="*/ 224 h 252"/>
                <a:gd name="T16" fmla="*/ 9 w 106"/>
                <a:gd name="T17" fmla="*/ 184 h 252"/>
                <a:gd name="T18" fmla="*/ 9 w 106"/>
                <a:gd name="T19" fmla="*/ 150 h 252"/>
                <a:gd name="T20" fmla="*/ 0 w 106"/>
                <a:gd name="T21" fmla="*/ 118 h 252"/>
                <a:gd name="T22" fmla="*/ 9 w 106"/>
                <a:gd name="T23" fmla="*/ 44 h 252"/>
                <a:gd name="T24" fmla="*/ 20 w 106"/>
                <a:gd name="T25" fmla="*/ 0 h 252"/>
                <a:gd name="T26" fmla="*/ 65 w 106"/>
                <a:gd name="T27" fmla="*/ 41 h 25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6"/>
                <a:gd name="T43" fmla="*/ 0 h 252"/>
                <a:gd name="T44" fmla="*/ 106 w 106"/>
                <a:gd name="T45" fmla="*/ 252 h 25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6" h="252">
                  <a:moveTo>
                    <a:pt x="65" y="41"/>
                  </a:moveTo>
                  <a:lnTo>
                    <a:pt x="83" y="36"/>
                  </a:lnTo>
                  <a:lnTo>
                    <a:pt x="67" y="81"/>
                  </a:lnTo>
                  <a:lnTo>
                    <a:pt x="65" y="121"/>
                  </a:lnTo>
                  <a:lnTo>
                    <a:pt x="70" y="184"/>
                  </a:lnTo>
                  <a:lnTo>
                    <a:pt x="105" y="232"/>
                  </a:lnTo>
                  <a:lnTo>
                    <a:pt x="94" y="251"/>
                  </a:lnTo>
                  <a:lnTo>
                    <a:pt x="30" y="224"/>
                  </a:lnTo>
                  <a:lnTo>
                    <a:pt x="9" y="184"/>
                  </a:lnTo>
                  <a:lnTo>
                    <a:pt x="9" y="150"/>
                  </a:lnTo>
                  <a:lnTo>
                    <a:pt x="0" y="118"/>
                  </a:lnTo>
                  <a:lnTo>
                    <a:pt x="9" y="44"/>
                  </a:lnTo>
                  <a:lnTo>
                    <a:pt x="20" y="0"/>
                  </a:lnTo>
                  <a:lnTo>
                    <a:pt x="65" y="41"/>
                  </a:lnTo>
                </a:path>
              </a:pathLst>
            </a:custGeom>
            <a:solidFill>
              <a:srgbClr val="FFE1D5"/>
            </a:solidFill>
            <a:ln w="12700" cap="rnd">
              <a:solidFill>
                <a:srgbClr val="000000"/>
              </a:solidFill>
              <a:round/>
              <a:headEnd type="none" w="sm" len="sm"/>
              <a:tailEnd type="none" w="sm" len="sm"/>
            </a:ln>
          </p:spPr>
          <p:txBody>
            <a:bodyPr/>
            <a:lstStyle/>
            <a:p>
              <a:endParaRPr lang="es-ES"/>
            </a:p>
          </p:txBody>
        </p:sp>
        <p:sp>
          <p:nvSpPr>
            <p:cNvPr id="130085" name="Freeform 44"/>
            <p:cNvSpPr>
              <a:spLocks/>
            </p:cNvSpPr>
            <p:nvPr/>
          </p:nvSpPr>
          <p:spPr bwMode="auto">
            <a:xfrm>
              <a:off x="3320" y="3197"/>
              <a:ext cx="106" cy="252"/>
            </a:xfrm>
            <a:custGeom>
              <a:avLst/>
              <a:gdLst>
                <a:gd name="T0" fmla="*/ 65 w 106"/>
                <a:gd name="T1" fmla="*/ 41 h 252"/>
                <a:gd name="T2" fmla="*/ 83 w 106"/>
                <a:gd name="T3" fmla="*/ 36 h 252"/>
                <a:gd name="T4" fmla="*/ 67 w 106"/>
                <a:gd name="T5" fmla="*/ 81 h 252"/>
                <a:gd name="T6" fmla="*/ 65 w 106"/>
                <a:gd name="T7" fmla="*/ 121 h 252"/>
                <a:gd name="T8" fmla="*/ 70 w 106"/>
                <a:gd name="T9" fmla="*/ 184 h 252"/>
                <a:gd name="T10" fmla="*/ 105 w 106"/>
                <a:gd name="T11" fmla="*/ 232 h 252"/>
                <a:gd name="T12" fmla="*/ 94 w 106"/>
                <a:gd name="T13" fmla="*/ 251 h 252"/>
                <a:gd name="T14" fmla="*/ 30 w 106"/>
                <a:gd name="T15" fmla="*/ 224 h 252"/>
                <a:gd name="T16" fmla="*/ 9 w 106"/>
                <a:gd name="T17" fmla="*/ 184 h 252"/>
                <a:gd name="T18" fmla="*/ 9 w 106"/>
                <a:gd name="T19" fmla="*/ 150 h 252"/>
                <a:gd name="T20" fmla="*/ 0 w 106"/>
                <a:gd name="T21" fmla="*/ 118 h 252"/>
                <a:gd name="T22" fmla="*/ 9 w 106"/>
                <a:gd name="T23" fmla="*/ 44 h 252"/>
                <a:gd name="T24" fmla="*/ 20 w 106"/>
                <a:gd name="T25" fmla="*/ 0 h 2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6"/>
                <a:gd name="T40" fmla="*/ 0 h 252"/>
                <a:gd name="T41" fmla="*/ 106 w 106"/>
                <a:gd name="T42" fmla="*/ 252 h 25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6" h="252">
                  <a:moveTo>
                    <a:pt x="65" y="41"/>
                  </a:moveTo>
                  <a:lnTo>
                    <a:pt x="83" y="36"/>
                  </a:lnTo>
                  <a:lnTo>
                    <a:pt x="67" y="81"/>
                  </a:lnTo>
                  <a:lnTo>
                    <a:pt x="65" y="121"/>
                  </a:lnTo>
                  <a:lnTo>
                    <a:pt x="70" y="184"/>
                  </a:lnTo>
                  <a:lnTo>
                    <a:pt x="105" y="232"/>
                  </a:lnTo>
                  <a:lnTo>
                    <a:pt x="94" y="251"/>
                  </a:lnTo>
                  <a:lnTo>
                    <a:pt x="30" y="224"/>
                  </a:lnTo>
                  <a:lnTo>
                    <a:pt x="9" y="184"/>
                  </a:lnTo>
                  <a:lnTo>
                    <a:pt x="9" y="150"/>
                  </a:lnTo>
                  <a:lnTo>
                    <a:pt x="0" y="118"/>
                  </a:lnTo>
                  <a:lnTo>
                    <a:pt x="9" y="44"/>
                  </a:lnTo>
                  <a:lnTo>
                    <a:pt x="20" y="0"/>
                  </a:lnTo>
                </a:path>
              </a:pathLst>
            </a:custGeom>
            <a:noFill/>
            <a:ln w="12700" cap="rnd">
              <a:solidFill>
                <a:srgbClr val="000000"/>
              </a:solidFill>
              <a:round/>
              <a:headEnd type="none" w="sm" len="sm"/>
              <a:tailEnd type="none" w="sm" len="sm"/>
            </a:ln>
          </p:spPr>
          <p:txBody>
            <a:bodyPr/>
            <a:lstStyle/>
            <a:p>
              <a:endParaRPr lang="es-ES"/>
            </a:p>
          </p:txBody>
        </p:sp>
        <p:sp>
          <p:nvSpPr>
            <p:cNvPr id="130086" name="Freeform 45"/>
            <p:cNvSpPr>
              <a:spLocks/>
            </p:cNvSpPr>
            <p:nvPr/>
          </p:nvSpPr>
          <p:spPr bwMode="auto">
            <a:xfrm>
              <a:off x="3317" y="3369"/>
              <a:ext cx="144" cy="80"/>
            </a:xfrm>
            <a:custGeom>
              <a:avLst/>
              <a:gdLst>
                <a:gd name="T0" fmla="*/ 14 w 144"/>
                <a:gd name="T1" fmla="*/ 0 h 80"/>
                <a:gd name="T2" fmla="*/ 29 w 144"/>
                <a:gd name="T3" fmla="*/ 0 h 80"/>
                <a:gd name="T4" fmla="*/ 49 w 144"/>
                <a:gd name="T5" fmla="*/ 16 h 80"/>
                <a:gd name="T6" fmla="*/ 66 w 144"/>
                <a:gd name="T7" fmla="*/ 33 h 80"/>
                <a:gd name="T8" fmla="*/ 88 w 144"/>
                <a:gd name="T9" fmla="*/ 43 h 80"/>
                <a:gd name="T10" fmla="*/ 99 w 144"/>
                <a:gd name="T11" fmla="*/ 33 h 80"/>
                <a:gd name="T12" fmla="*/ 116 w 144"/>
                <a:gd name="T13" fmla="*/ 50 h 80"/>
                <a:gd name="T14" fmla="*/ 143 w 144"/>
                <a:gd name="T15" fmla="*/ 59 h 80"/>
                <a:gd name="T16" fmla="*/ 136 w 144"/>
                <a:gd name="T17" fmla="*/ 73 h 80"/>
                <a:gd name="T18" fmla="*/ 109 w 144"/>
                <a:gd name="T19" fmla="*/ 76 h 80"/>
                <a:gd name="T20" fmla="*/ 80 w 144"/>
                <a:gd name="T21" fmla="*/ 76 h 80"/>
                <a:gd name="T22" fmla="*/ 54 w 144"/>
                <a:gd name="T23" fmla="*/ 69 h 80"/>
                <a:gd name="T24" fmla="*/ 42 w 144"/>
                <a:gd name="T25" fmla="*/ 56 h 80"/>
                <a:gd name="T26" fmla="*/ 34 w 144"/>
                <a:gd name="T27" fmla="*/ 44 h 80"/>
                <a:gd name="T28" fmla="*/ 26 w 144"/>
                <a:gd name="T29" fmla="*/ 69 h 80"/>
                <a:gd name="T30" fmla="*/ 22 w 144"/>
                <a:gd name="T31" fmla="*/ 79 h 80"/>
                <a:gd name="T32" fmla="*/ 14 w 144"/>
                <a:gd name="T33" fmla="*/ 79 h 80"/>
                <a:gd name="T34" fmla="*/ 8 w 144"/>
                <a:gd name="T35" fmla="*/ 52 h 80"/>
                <a:gd name="T36" fmla="*/ 0 w 144"/>
                <a:gd name="T37" fmla="*/ 28 h 80"/>
                <a:gd name="T38" fmla="*/ 0 w 144"/>
                <a:gd name="T39" fmla="*/ 9 h 80"/>
                <a:gd name="T40" fmla="*/ 14 w 144"/>
                <a:gd name="T41" fmla="*/ 0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4"/>
                <a:gd name="T64" fmla="*/ 0 h 80"/>
                <a:gd name="T65" fmla="*/ 144 w 144"/>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4" h="80">
                  <a:moveTo>
                    <a:pt x="14" y="0"/>
                  </a:moveTo>
                  <a:lnTo>
                    <a:pt x="29" y="0"/>
                  </a:lnTo>
                  <a:lnTo>
                    <a:pt x="49" y="16"/>
                  </a:lnTo>
                  <a:lnTo>
                    <a:pt x="66" y="33"/>
                  </a:lnTo>
                  <a:lnTo>
                    <a:pt x="88" y="43"/>
                  </a:lnTo>
                  <a:lnTo>
                    <a:pt x="99" y="33"/>
                  </a:lnTo>
                  <a:lnTo>
                    <a:pt x="116" y="50"/>
                  </a:lnTo>
                  <a:lnTo>
                    <a:pt x="143" y="59"/>
                  </a:lnTo>
                  <a:lnTo>
                    <a:pt x="136" y="73"/>
                  </a:lnTo>
                  <a:lnTo>
                    <a:pt x="109" y="76"/>
                  </a:lnTo>
                  <a:lnTo>
                    <a:pt x="80" y="76"/>
                  </a:lnTo>
                  <a:lnTo>
                    <a:pt x="54" y="69"/>
                  </a:lnTo>
                  <a:lnTo>
                    <a:pt x="42" y="56"/>
                  </a:lnTo>
                  <a:lnTo>
                    <a:pt x="34" y="44"/>
                  </a:lnTo>
                  <a:lnTo>
                    <a:pt x="26" y="69"/>
                  </a:lnTo>
                  <a:lnTo>
                    <a:pt x="22" y="79"/>
                  </a:lnTo>
                  <a:lnTo>
                    <a:pt x="14" y="79"/>
                  </a:lnTo>
                  <a:lnTo>
                    <a:pt x="8" y="52"/>
                  </a:lnTo>
                  <a:lnTo>
                    <a:pt x="0" y="28"/>
                  </a:lnTo>
                  <a:lnTo>
                    <a:pt x="0" y="9"/>
                  </a:lnTo>
                  <a:lnTo>
                    <a:pt x="14" y="0"/>
                  </a:lnTo>
                </a:path>
              </a:pathLst>
            </a:custGeom>
            <a:solidFill>
              <a:srgbClr val="777777"/>
            </a:solidFill>
            <a:ln w="9525" cap="rnd">
              <a:noFill/>
              <a:round/>
              <a:headEnd type="none" w="sm" len="sm"/>
              <a:tailEnd type="none" w="sm" len="sm"/>
            </a:ln>
          </p:spPr>
          <p:txBody>
            <a:bodyPr/>
            <a:lstStyle/>
            <a:p>
              <a:endParaRPr lang="es-ES"/>
            </a:p>
          </p:txBody>
        </p:sp>
        <p:sp>
          <p:nvSpPr>
            <p:cNvPr id="130087" name="Freeform 46"/>
            <p:cNvSpPr>
              <a:spLocks/>
            </p:cNvSpPr>
            <p:nvPr/>
          </p:nvSpPr>
          <p:spPr bwMode="auto">
            <a:xfrm>
              <a:off x="3309" y="3369"/>
              <a:ext cx="152" cy="88"/>
            </a:xfrm>
            <a:custGeom>
              <a:avLst/>
              <a:gdLst>
                <a:gd name="T0" fmla="*/ 16 w 152"/>
                <a:gd name="T1" fmla="*/ 0 h 88"/>
                <a:gd name="T2" fmla="*/ 32 w 152"/>
                <a:gd name="T3" fmla="*/ 0 h 88"/>
                <a:gd name="T4" fmla="*/ 52 w 152"/>
                <a:gd name="T5" fmla="*/ 17 h 88"/>
                <a:gd name="T6" fmla="*/ 70 w 152"/>
                <a:gd name="T7" fmla="*/ 36 h 88"/>
                <a:gd name="T8" fmla="*/ 92 w 152"/>
                <a:gd name="T9" fmla="*/ 48 h 88"/>
                <a:gd name="T10" fmla="*/ 105 w 152"/>
                <a:gd name="T11" fmla="*/ 36 h 88"/>
                <a:gd name="T12" fmla="*/ 123 w 152"/>
                <a:gd name="T13" fmla="*/ 56 h 88"/>
                <a:gd name="T14" fmla="*/ 151 w 152"/>
                <a:gd name="T15" fmla="*/ 65 h 88"/>
                <a:gd name="T16" fmla="*/ 144 w 152"/>
                <a:gd name="T17" fmla="*/ 81 h 88"/>
                <a:gd name="T18" fmla="*/ 115 w 152"/>
                <a:gd name="T19" fmla="*/ 84 h 88"/>
                <a:gd name="T20" fmla="*/ 84 w 152"/>
                <a:gd name="T21" fmla="*/ 84 h 88"/>
                <a:gd name="T22" fmla="*/ 57 w 152"/>
                <a:gd name="T23" fmla="*/ 76 h 88"/>
                <a:gd name="T24" fmla="*/ 44 w 152"/>
                <a:gd name="T25" fmla="*/ 62 h 88"/>
                <a:gd name="T26" fmla="*/ 36 w 152"/>
                <a:gd name="T27" fmla="*/ 49 h 88"/>
                <a:gd name="T28" fmla="*/ 28 w 152"/>
                <a:gd name="T29" fmla="*/ 76 h 88"/>
                <a:gd name="T30" fmla="*/ 24 w 152"/>
                <a:gd name="T31" fmla="*/ 87 h 88"/>
                <a:gd name="T32" fmla="*/ 16 w 152"/>
                <a:gd name="T33" fmla="*/ 87 h 88"/>
                <a:gd name="T34" fmla="*/ 8 w 152"/>
                <a:gd name="T35" fmla="*/ 57 h 88"/>
                <a:gd name="T36" fmla="*/ 0 w 152"/>
                <a:gd name="T37" fmla="*/ 32 h 88"/>
                <a:gd name="T38" fmla="*/ 0 w 152"/>
                <a:gd name="T39" fmla="*/ 10 h 88"/>
                <a:gd name="T40" fmla="*/ 16 w 152"/>
                <a:gd name="T41" fmla="*/ 0 h 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2"/>
                <a:gd name="T64" fmla="*/ 0 h 88"/>
                <a:gd name="T65" fmla="*/ 152 w 152"/>
                <a:gd name="T66" fmla="*/ 88 h 8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2" h="88">
                  <a:moveTo>
                    <a:pt x="16" y="0"/>
                  </a:moveTo>
                  <a:lnTo>
                    <a:pt x="32" y="0"/>
                  </a:lnTo>
                  <a:lnTo>
                    <a:pt x="52" y="17"/>
                  </a:lnTo>
                  <a:lnTo>
                    <a:pt x="70" y="36"/>
                  </a:lnTo>
                  <a:lnTo>
                    <a:pt x="92" y="48"/>
                  </a:lnTo>
                  <a:lnTo>
                    <a:pt x="105" y="36"/>
                  </a:lnTo>
                  <a:lnTo>
                    <a:pt x="123" y="56"/>
                  </a:lnTo>
                  <a:lnTo>
                    <a:pt x="151" y="65"/>
                  </a:lnTo>
                  <a:lnTo>
                    <a:pt x="144" y="81"/>
                  </a:lnTo>
                  <a:lnTo>
                    <a:pt x="115" y="84"/>
                  </a:lnTo>
                  <a:lnTo>
                    <a:pt x="84" y="84"/>
                  </a:lnTo>
                  <a:lnTo>
                    <a:pt x="57" y="76"/>
                  </a:lnTo>
                  <a:lnTo>
                    <a:pt x="44" y="62"/>
                  </a:lnTo>
                  <a:lnTo>
                    <a:pt x="36" y="49"/>
                  </a:lnTo>
                  <a:lnTo>
                    <a:pt x="28" y="76"/>
                  </a:lnTo>
                  <a:lnTo>
                    <a:pt x="24" y="87"/>
                  </a:lnTo>
                  <a:lnTo>
                    <a:pt x="16" y="87"/>
                  </a:lnTo>
                  <a:lnTo>
                    <a:pt x="8" y="57"/>
                  </a:lnTo>
                  <a:lnTo>
                    <a:pt x="0" y="32"/>
                  </a:lnTo>
                  <a:lnTo>
                    <a:pt x="0" y="10"/>
                  </a:lnTo>
                  <a:lnTo>
                    <a:pt x="16" y="0"/>
                  </a:lnTo>
                </a:path>
              </a:pathLst>
            </a:custGeom>
            <a:noFill/>
            <a:ln w="12700" cap="rnd">
              <a:solidFill>
                <a:srgbClr val="000000"/>
              </a:solidFill>
              <a:round/>
              <a:headEnd type="none" w="sm" len="sm"/>
              <a:tailEnd type="none" w="sm" len="sm"/>
            </a:ln>
          </p:spPr>
          <p:txBody>
            <a:bodyPr/>
            <a:lstStyle/>
            <a:p>
              <a:endParaRPr lang="es-ES"/>
            </a:p>
          </p:txBody>
        </p:sp>
        <p:sp>
          <p:nvSpPr>
            <p:cNvPr id="130088" name="Freeform 47"/>
            <p:cNvSpPr>
              <a:spLocks/>
            </p:cNvSpPr>
            <p:nvPr/>
          </p:nvSpPr>
          <p:spPr bwMode="auto">
            <a:xfrm>
              <a:off x="3019" y="3435"/>
              <a:ext cx="436" cy="329"/>
            </a:xfrm>
            <a:custGeom>
              <a:avLst/>
              <a:gdLst>
                <a:gd name="T0" fmla="*/ 240 w 436"/>
                <a:gd name="T1" fmla="*/ 84 h 329"/>
                <a:gd name="T2" fmla="*/ 353 w 436"/>
                <a:gd name="T3" fmla="*/ 0 h 329"/>
                <a:gd name="T4" fmla="*/ 369 w 436"/>
                <a:gd name="T5" fmla="*/ 0 h 329"/>
                <a:gd name="T6" fmla="*/ 383 w 436"/>
                <a:gd name="T7" fmla="*/ 18 h 329"/>
                <a:gd name="T8" fmla="*/ 383 w 436"/>
                <a:gd name="T9" fmla="*/ 38 h 329"/>
                <a:gd name="T10" fmla="*/ 380 w 436"/>
                <a:gd name="T11" fmla="*/ 61 h 329"/>
                <a:gd name="T12" fmla="*/ 367 w 436"/>
                <a:gd name="T13" fmla="*/ 77 h 329"/>
                <a:gd name="T14" fmla="*/ 352 w 436"/>
                <a:gd name="T15" fmla="*/ 74 h 329"/>
                <a:gd name="T16" fmla="*/ 341 w 436"/>
                <a:gd name="T17" fmla="*/ 69 h 329"/>
                <a:gd name="T18" fmla="*/ 341 w 436"/>
                <a:gd name="T19" fmla="*/ 59 h 329"/>
                <a:gd name="T20" fmla="*/ 279 w 436"/>
                <a:gd name="T21" fmla="*/ 118 h 329"/>
                <a:gd name="T22" fmla="*/ 383 w 436"/>
                <a:gd name="T23" fmla="*/ 184 h 329"/>
                <a:gd name="T24" fmla="*/ 411 w 436"/>
                <a:gd name="T25" fmla="*/ 206 h 329"/>
                <a:gd name="T26" fmla="*/ 432 w 436"/>
                <a:gd name="T27" fmla="*/ 232 h 329"/>
                <a:gd name="T28" fmla="*/ 435 w 436"/>
                <a:gd name="T29" fmla="*/ 256 h 329"/>
                <a:gd name="T30" fmla="*/ 435 w 436"/>
                <a:gd name="T31" fmla="*/ 278 h 329"/>
                <a:gd name="T32" fmla="*/ 419 w 436"/>
                <a:gd name="T33" fmla="*/ 297 h 329"/>
                <a:gd name="T34" fmla="*/ 396 w 436"/>
                <a:gd name="T35" fmla="*/ 299 h 329"/>
                <a:gd name="T36" fmla="*/ 385 w 436"/>
                <a:gd name="T37" fmla="*/ 283 h 329"/>
                <a:gd name="T38" fmla="*/ 380 w 436"/>
                <a:gd name="T39" fmla="*/ 267 h 329"/>
                <a:gd name="T40" fmla="*/ 385 w 436"/>
                <a:gd name="T41" fmla="*/ 237 h 329"/>
                <a:gd name="T42" fmla="*/ 349 w 436"/>
                <a:gd name="T43" fmla="*/ 211 h 329"/>
                <a:gd name="T44" fmla="*/ 245 w 436"/>
                <a:gd name="T45" fmla="*/ 152 h 329"/>
                <a:gd name="T46" fmla="*/ 195 w 436"/>
                <a:gd name="T47" fmla="*/ 256 h 329"/>
                <a:gd name="T48" fmla="*/ 209 w 436"/>
                <a:gd name="T49" fmla="*/ 275 h 329"/>
                <a:gd name="T50" fmla="*/ 209 w 436"/>
                <a:gd name="T51" fmla="*/ 305 h 329"/>
                <a:gd name="T52" fmla="*/ 195 w 436"/>
                <a:gd name="T53" fmla="*/ 328 h 329"/>
                <a:gd name="T54" fmla="*/ 167 w 436"/>
                <a:gd name="T55" fmla="*/ 322 h 329"/>
                <a:gd name="T56" fmla="*/ 149 w 436"/>
                <a:gd name="T57" fmla="*/ 305 h 329"/>
                <a:gd name="T58" fmla="*/ 145 w 436"/>
                <a:gd name="T59" fmla="*/ 273 h 329"/>
                <a:gd name="T60" fmla="*/ 154 w 436"/>
                <a:gd name="T61" fmla="*/ 248 h 329"/>
                <a:gd name="T62" fmla="*/ 162 w 436"/>
                <a:gd name="T63" fmla="*/ 229 h 329"/>
                <a:gd name="T64" fmla="*/ 190 w 436"/>
                <a:gd name="T65" fmla="*/ 142 h 329"/>
                <a:gd name="T66" fmla="*/ 58 w 436"/>
                <a:gd name="T67" fmla="*/ 149 h 329"/>
                <a:gd name="T68" fmla="*/ 53 w 436"/>
                <a:gd name="T69" fmla="*/ 178 h 329"/>
                <a:gd name="T70" fmla="*/ 40 w 436"/>
                <a:gd name="T71" fmla="*/ 195 h 329"/>
                <a:gd name="T72" fmla="*/ 22 w 436"/>
                <a:gd name="T73" fmla="*/ 203 h 329"/>
                <a:gd name="T74" fmla="*/ 7 w 436"/>
                <a:gd name="T75" fmla="*/ 193 h 329"/>
                <a:gd name="T76" fmla="*/ 0 w 436"/>
                <a:gd name="T77" fmla="*/ 176 h 329"/>
                <a:gd name="T78" fmla="*/ 4 w 436"/>
                <a:gd name="T79" fmla="*/ 139 h 329"/>
                <a:gd name="T80" fmla="*/ 27 w 436"/>
                <a:gd name="T81" fmla="*/ 115 h 329"/>
                <a:gd name="T82" fmla="*/ 69 w 436"/>
                <a:gd name="T83" fmla="*/ 107 h 329"/>
                <a:gd name="T84" fmla="*/ 186 w 436"/>
                <a:gd name="T85" fmla="*/ 96 h 329"/>
                <a:gd name="T86" fmla="*/ 145 w 436"/>
                <a:gd name="T87" fmla="*/ 56 h 329"/>
                <a:gd name="T88" fmla="*/ 137 w 436"/>
                <a:gd name="T89" fmla="*/ 72 h 329"/>
                <a:gd name="T90" fmla="*/ 118 w 436"/>
                <a:gd name="T91" fmla="*/ 77 h 329"/>
                <a:gd name="T92" fmla="*/ 102 w 436"/>
                <a:gd name="T93" fmla="*/ 56 h 329"/>
                <a:gd name="T94" fmla="*/ 100 w 436"/>
                <a:gd name="T95" fmla="*/ 38 h 329"/>
                <a:gd name="T96" fmla="*/ 105 w 436"/>
                <a:gd name="T97" fmla="*/ 20 h 329"/>
                <a:gd name="T98" fmla="*/ 121 w 436"/>
                <a:gd name="T99" fmla="*/ 4 h 329"/>
                <a:gd name="T100" fmla="*/ 141 w 436"/>
                <a:gd name="T101" fmla="*/ 12 h 329"/>
                <a:gd name="T102" fmla="*/ 154 w 436"/>
                <a:gd name="T103" fmla="*/ 22 h 329"/>
                <a:gd name="T104" fmla="*/ 173 w 436"/>
                <a:gd name="T105" fmla="*/ 35 h 329"/>
                <a:gd name="T106" fmla="*/ 240 w 436"/>
                <a:gd name="T107" fmla="*/ 84 h 32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36"/>
                <a:gd name="T163" fmla="*/ 0 h 329"/>
                <a:gd name="T164" fmla="*/ 436 w 436"/>
                <a:gd name="T165" fmla="*/ 329 h 32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36" h="329">
                  <a:moveTo>
                    <a:pt x="240" y="84"/>
                  </a:moveTo>
                  <a:lnTo>
                    <a:pt x="353" y="0"/>
                  </a:lnTo>
                  <a:lnTo>
                    <a:pt x="369" y="0"/>
                  </a:lnTo>
                  <a:lnTo>
                    <a:pt x="383" y="18"/>
                  </a:lnTo>
                  <a:lnTo>
                    <a:pt x="383" y="38"/>
                  </a:lnTo>
                  <a:lnTo>
                    <a:pt x="380" y="61"/>
                  </a:lnTo>
                  <a:lnTo>
                    <a:pt x="367" y="77"/>
                  </a:lnTo>
                  <a:lnTo>
                    <a:pt x="352" y="74"/>
                  </a:lnTo>
                  <a:lnTo>
                    <a:pt x="341" y="69"/>
                  </a:lnTo>
                  <a:lnTo>
                    <a:pt x="341" y="59"/>
                  </a:lnTo>
                  <a:lnTo>
                    <a:pt x="279" y="118"/>
                  </a:lnTo>
                  <a:lnTo>
                    <a:pt x="383" y="184"/>
                  </a:lnTo>
                  <a:lnTo>
                    <a:pt x="411" y="206"/>
                  </a:lnTo>
                  <a:lnTo>
                    <a:pt x="432" y="232"/>
                  </a:lnTo>
                  <a:lnTo>
                    <a:pt x="435" y="256"/>
                  </a:lnTo>
                  <a:lnTo>
                    <a:pt x="435" y="278"/>
                  </a:lnTo>
                  <a:lnTo>
                    <a:pt x="419" y="297"/>
                  </a:lnTo>
                  <a:lnTo>
                    <a:pt x="396" y="299"/>
                  </a:lnTo>
                  <a:lnTo>
                    <a:pt x="385" y="283"/>
                  </a:lnTo>
                  <a:lnTo>
                    <a:pt x="380" y="267"/>
                  </a:lnTo>
                  <a:lnTo>
                    <a:pt x="385" y="237"/>
                  </a:lnTo>
                  <a:lnTo>
                    <a:pt x="349" y="211"/>
                  </a:lnTo>
                  <a:lnTo>
                    <a:pt x="245" y="152"/>
                  </a:lnTo>
                  <a:lnTo>
                    <a:pt x="195" y="256"/>
                  </a:lnTo>
                  <a:lnTo>
                    <a:pt x="209" y="275"/>
                  </a:lnTo>
                  <a:lnTo>
                    <a:pt x="209" y="305"/>
                  </a:lnTo>
                  <a:lnTo>
                    <a:pt x="195" y="328"/>
                  </a:lnTo>
                  <a:lnTo>
                    <a:pt x="167" y="322"/>
                  </a:lnTo>
                  <a:lnTo>
                    <a:pt x="149" y="305"/>
                  </a:lnTo>
                  <a:lnTo>
                    <a:pt x="145" y="273"/>
                  </a:lnTo>
                  <a:lnTo>
                    <a:pt x="154" y="248"/>
                  </a:lnTo>
                  <a:lnTo>
                    <a:pt x="162" y="229"/>
                  </a:lnTo>
                  <a:lnTo>
                    <a:pt x="190" y="142"/>
                  </a:lnTo>
                  <a:lnTo>
                    <a:pt x="58" y="149"/>
                  </a:lnTo>
                  <a:lnTo>
                    <a:pt x="53" y="178"/>
                  </a:lnTo>
                  <a:lnTo>
                    <a:pt x="40" y="195"/>
                  </a:lnTo>
                  <a:lnTo>
                    <a:pt x="22" y="203"/>
                  </a:lnTo>
                  <a:lnTo>
                    <a:pt x="7" y="193"/>
                  </a:lnTo>
                  <a:lnTo>
                    <a:pt x="0" y="176"/>
                  </a:lnTo>
                  <a:lnTo>
                    <a:pt x="4" y="139"/>
                  </a:lnTo>
                  <a:lnTo>
                    <a:pt x="27" y="115"/>
                  </a:lnTo>
                  <a:lnTo>
                    <a:pt x="69" y="107"/>
                  </a:lnTo>
                  <a:lnTo>
                    <a:pt x="186" y="96"/>
                  </a:lnTo>
                  <a:lnTo>
                    <a:pt x="145" y="56"/>
                  </a:lnTo>
                  <a:lnTo>
                    <a:pt x="137" y="72"/>
                  </a:lnTo>
                  <a:lnTo>
                    <a:pt x="118" y="77"/>
                  </a:lnTo>
                  <a:lnTo>
                    <a:pt x="102" y="56"/>
                  </a:lnTo>
                  <a:lnTo>
                    <a:pt x="100" y="38"/>
                  </a:lnTo>
                  <a:lnTo>
                    <a:pt x="105" y="20"/>
                  </a:lnTo>
                  <a:lnTo>
                    <a:pt x="121" y="4"/>
                  </a:lnTo>
                  <a:lnTo>
                    <a:pt x="141" y="12"/>
                  </a:lnTo>
                  <a:lnTo>
                    <a:pt x="154" y="22"/>
                  </a:lnTo>
                  <a:lnTo>
                    <a:pt x="173" y="35"/>
                  </a:lnTo>
                  <a:lnTo>
                    <a:pt x="240" y="84"/>
                  </a:lnTo>
                </a:path>
              </a:pathLst>
            </a:custGeom>
            <a:solidFill>
              <a:srgbClr val="AAAAAA"/>
            </a:solidFill>
            <a:ln w="9525" cap="rnd">
              <a:noFill/>
              <a:round/>
              <a:headEnd type="none" w="sm" len="sm"/>
              <a:tailEnd type="none" w="sm" len="sm"/>
            </a:ln>
          </p:spPr>
          <p:txBody>
            <a:bodyPr/>
            <a:lstStyle/>
            <a:p>
              <a:endParaRPr lang="es-ES"/>
            </a:p>
          </p:txBody>
        </p:sp>
        <p:sp>
          <p:nvSpPr>
            <p:cNvPr id="130089" name="Freeform 48"/>
            <p:cNvSpPr>
              <a:spLocks/>
            </p:cNvSpPr>
            <p:nvPr/>
          </p:nvSpPr>
          <p:spPr bwMode="auto">
            <a:xfrm>
              <a:off x="3011" y="3435"/>
              <a:ext cx="444" cy="337"/>
            </a:xfrm>
            <a:custGeom>
              <a:avLst/>
              <a:gdLst>
                <a:gd name="T0" fmla="*/ 244 w 444"/>
                <a:gd name="T1" fmla="*/ 86 h 337"/>
                <a:gd name="T2" fmla="*/ 360 w 444"/>
                <a:gd name="T3" fmla="*/ 0 h 337"/>
                <a:gd name="T4" fmla="*/ 376 w 444"/>
                <a:gd name="T5" fmla="*/ 0 h 337"/>
                <a:gd name="T6" fmla="*/ 390 w 444"/>
                <a:gd name="T7" fmla="*/ 18 h 337"/>
                <a:gd name="T8" fmla="*/ 390 w 444"/>
                <a:gd name="T9" fmla="*/ 40 h 337"/>
                <a:gd name="T10" fmla="*/ 387 w 444"/>
                <a:gd name="T11" fmla="*/ 64 h 337"/>
                <a:gd name="T12" fmla="*/ 374 w 444"/>
                <a:gd name="T13" fmla="*/ 80 h 337"/>
                <a:gd name="T14" fmla="*/ 358 w 444"/>
                <a:gd name="T15" fmla="*/ 76 h 337"/>
                <a:gd name="T16" fmla="*/ 347 w 444"/>
                <a:gd name="T17" fmla="*/ 72 h 337"/>
                <a:gd name="T18" fmla="*/ 347 w 444"/>
                <a:gd name="T19" fmla="*/ 60 h 337"/>
                <a:gd name="T20" fmla="*/ 284 w 444"/>
                <a:gd name="T21" fmla="*/ 121 h 337"/>
                <a:gd name="T22" fmla="*/ 390 w 444"/>
                <a:gd name="T23" fmla="*/ 187 h 337"/>
                <a:gd name="T24" fmla="*/ 419 w 444"/>
                <a:gd name="T25" fmla="*/ 211 h 337"/>
                <a:gd name="T26" fmla="*/ 440 w 444"/>
                <a:gd name="T27" fmla="*/ 237 h 337"/>
                <a:gd name="T28" fmla="*/ 443 w 444"/>
                <a:gd name="T29" fmla="*/ 261 h 337"/>
                <a:gd name="T30" fmla="*/ 443 w 444"/>
                <a:gd name="T31" fmla="*/ 285 h 337"/>
                <a:gd name="T32" fmla="*/ 427 w 444"/>
                <a:gd name="T33" fmla="*/ 304 h 337"/>
                <a:gd name="T34" fmla="*/ 403 w 444"/>
                <a:gd name="T35" fmla="*/ 306 h 337"/>
                <a:gd name="T36" fmla="*/ 392 w 444"/>
                <a:gd name="T37" fmla="*/ 290 h 337"/>
                <a:gd name="T38" fmla="*/ 387 w 444"/>
                <a:gd name="T39" fmla="*/ 274 h 337"/>
                <a:gd name="T40" fmla="*/ 392 w 444"/>
                <a:gd name="T41" fmla="*/ 243 h 337"/>
                <a:gd name="T42" fmla="*/ 355 w 444"/>
                <a:gd name="T43" fmla="*/ 216 h 337"/>
                <a:gd name="T44" fmla="*/ 250 w 444"/>
                <a:gd name="T45" fmla="*/ 155 h 337"/>
                <a:gd name="T46" fmla="*/ 199 w 444"/>
                <a:gd name="T47" fmla="*/ 261 h 337"/>
                <a:gd name="T48" fmla="*/ 213 w 444"/>
                <a:gd name="T49" fmla="*/ 282 h 337"/>
                <a:gd name="T50" fmla="*/ 213 w 444"/>
                <a:gd name="T51" fmla="*/ 312 h 337"/>
                <a:gd name="T52" fmla="*/ 199 w 444"/>
                <a:gd name="T53" fmla="*/ 336 h 337"/>
                <a:gd name="T54" fmla="*/ 170 w 444"/>
                <a:gd name="T55" fmla="*/ 330 h 337"/>
                <a:gd name="T56" fmla="*/ 152 w 444"/>
                <a:gd name="T57" fmla="*/ 312 h 337"/>
                <a:gd name="T58" fmla="*/ 147 w 444"/>
                <a:gd name="T59" fmla="*/ 280 h 337"/>
                <a:gd name="T60" fmla="*/ 157 w 444"/>
                <a:gd name="T61" fmla="*/ 253 h 337"/>
                <a:gd name="T62" fmla="*/ 165 w 444"/>
                <a:gd name="T63" fmla="*/ 235 h 337"/>
                <a:gd name="T64" fmla="*/ 194 w 444"/>
                <a:gd name="T65" fmla="*/ 145 h 337"/>
                <a:gd name="T66" fmla="*/ 59 w 444"/>
                <a:gd name="T67" fmla="*/ 153 h 337"/>
                <a:gd name="T68" fmla="*/ 54 w 444"/>
                <a:gd name="T69" fmla="*/ 182 h 337"/>
                <a:gd name="T70" fmla="*/ 41 w 444"/>
                <a:gd name="T71" fmla="*/ 200 h 337"/>
                <a:gd name="T72" fmla="*/ 22 w 444"/>
                <a:gd name="T73" fmla="*/ 208 h 337"/>
                <a:gd name="T74" fmla="*/ 7 w 444"/>
                <a:gd name="T75" fmla="*/ 198 h 337"/>
                <a:gd name="T76" fmla="*/ 0 w 444"/>
                <a:gd name="T77" fmla="*/ 179 h 337"/>
                <a:gd name="T78" fmla="*/ 4 w 444"/>
                <a:gd name="T79" fmla="*/ 142 h 337"/>
                <a:gd name="T80" fmla="*/ 28 w 444"/>
                <a:gd name="T81" fmla="*/ 118 h 337"/>
                <a:gd name="T82" fmla="*/ 70 w 444"/>
                <a:gd name="T83" fmla="*/ 110 h 337"/>
                <a:gd name="T84" fmla="*/ 189 w 444"/>
                <a:gd name="T85" fmla="*/ 97 h 337"/>
                <a:gd name="T86" fmla="*/ 147 w 444"/>
                <a:gd name="T87" fmla="*/ 57 h 337"/>
                <a:gd name="T88" fmla="*/ 139 w 444"/>
                <a:gd name="T89" fmla="*/ 73 h 337"/>
                <a:gd name="T90" fmla="*/ 121 w 444"/>
                <a:gd name="T91" fmla="*/ 80 h 337"/>
                <a:gd name="T92" fmla="*/ 104 w 444"/>
                <a:gd name="T93" fmla="*/ 57 h 337"/>
                <a:gd name="T94" fmla="*/ 102 w 444"/>
                <a:gd name="T95" fmla="*/ 40 h 337"/>
                <a:gd name="T96" fmla="*/ 107 w 444"/>
                <a:gd name="T97" fmla="*/ 20 h 337"/>
                <a:gd name="T98" fmla="*/ 123 w 444"/>
                <a:gd name="T99" fmla="*/ 4 h 337"/>
                <a:gd name="T100" fmla="*/ 145 w 444"/>
                <a:gd name="T101" fmla="*/ 12 h 337"/>
                <a:gd name="T102" fmla="*/ 157 w 444"/>
                <a:gd name="T103" fmla="*/ 24 h 337"/>
                <a:gd name="T104" fmla="*/ 176 w 444"/>
                <a:gd name="T105" fmla="*/ 36 h 337"/>
                <a:gd name="T106" fmla="*/ 244 w 444"/>
                <a:gd name="T107" fmla="*/ 86 h 33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44"/>
                <a:gd name="T163" fmla="*/ 0 h 337"/>
                <a:gd name="T164" fmla="*/ 444 w 444"/>
                <a:gd name="T165" fmla="*/ 337 h 33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44" h="337">
                  <a:moveTo>
                    <a:pt x="244" y="86"/>
                  </a:moveTo>
                  <a:lnTo>
                    <a:pt x="360" y="0"/>
                  </a:lnTo>
                  <a:lnTo>
                    <a:pt x="376" y="0"/>
                  </a:lnTo>
                  <a:lnTo>
                    <a:pt x="390" y="18"/>
                  </a:lnTo>
                  <a:lnTo>
                    <a:pt x="390" y="40"/>
                  </a:lnTo>
                  <a:lnTo>
                    <a:pt x="387" y="64"/>
                  </a:lnTo>
                  <a:lnTo>
                    <a:pt x="374" y="80"/>
                  </a:lnTo>
                  <a:lnTo>
                    <a:pt x="358" y="76"/>
                  </a:lnTo>
                  <a:lnTo>
                    <a:pt x="347" y="72"/>
                  </a:lnTo>
                  <a:lnTo>
                    <a:pt x="347" y="60"/>
                  </a:lnTo>
                  <a:lnTo>
                    <a:pt x="284" y="121"/>
                  </a:lnTo>
                  <a:lnTo>
                    <a:pt x="390" y="187"/>
                  </a:lnTo>
                  <a:lnTo>
                    <a:pt x="419" y="211"/>
                  </a:lnTo>
                  <a:lnTo>
                    <a:pt x="440" y="237"/>
                  </a:lnTo>
                  <a:lnTo>
                    <a:pt x="443" y="261"/>
                  </a:lnTo>
                  <a:lnTo>
                    <a:pt x="443" y="285"/>
                  </a:lnTo>
                  <a:lnTo>
                    <a:pt x="427" y="304"/>
                  </a:lnTo>
                  <a:lnTo>
                    <a:pt x="403" y="306"/>
                  </a:lnTo>
                  <a:lnTo>
                    <a:pt x="392" y="290"/>
                  </a:lnTo>
                  <a:lnTo>
                    <a:pt x="387" y="274"/>
                  </a:lnTo>
                  <a:lnTo>
                    <a:pt x="392" y="243"/>
                  </a:lnTo>
                  <a:lnTo>
                    <a:pt x="355" y="216"/>
                  </a:lnTo>
                  <a:lnTo>
                    <a:pt x="250" y="155"/>
                  </a:lnTo>
                  <a:lnTo>
                    <a:pt x="199" y="261"/>
                  </a:lnTo>
                  <a:lnTo>
                    <a:pt x="213" y="282"/>
                  </a:lnTo>
                  <a:lnTo>
                    <a:pt x="213" y="312"/>
                  </a:lnTo>
                  <a:lnTo>
                    <a:pt x="199" y="336"/>
                  </a:lnTo>
                  <a:lnTo>
                    <a:pt x="170" y="330"/>
                  </a:lnTo>
                  <a:lnTo>
                    <a:pt x="152" y="312"/>
                  </a:lnTo>
                  <a:lnTo>
                    <a:pt x="147" y="280"/>
                  </a:lnTo>
                  <a:lnTo>
                    <a:pt x="157" y="253"/>
                  </a:lnTo>
                  <a:lnTo>
                    <a:pt x="165" y="235"/>
                  </a:lnTo>
                  <a:lnTo>
                    <a:pt x="194" y="145"/>
                  </a:lnTo>
                  <a:lnTo>
                    <a:pt x="59" y="153"/>
                  </a:lnTo>
                  <a:lnTo>
                    <a:pt x="54" y="182"/>
                  </a:lnTo>
                  <a:lnTo>
                    <a:pt x="41" y="200"/>
                  </a:lnTo>
                  <a:lnTo>
                    <a:pt x="22" y="208"/>
                  </a:lnTo>
                  <a:lnTo>
                    <a:pt x="7" y="198"/>
                  </a:lnTo>
                  <a:lnTo>
                    <a:pt x="0" y="179"/>
                  </a:lnTo>
                  <a:lnTo>
                    <a:pt x="4" y="142"/>
                  </a:lnTo>
                  <a:lnTo>
                    <a:pt x="28" y="118"/>
                  </a:lnTo>
                  <a:lnTo>
                    <a:pt x="70" y="110"/>
                  </a:lnTo>
                  <a:lnTo>
                    <a:pt x="189" y="97"/>
                  </a:lnTo>
                  <a:lnTo>
                    <a:pt x="147" y="57"/>
                  </a:lnTo>
                  <a:lnTo>
                    <a:pt x="139" y="73"/>
                  </a:lnTo>
                  <a:lnTo>
                    <a:pt x="121" y="80"/>
                  </a:lnTo>
                  <a:lnTo>
                    <a:pt x="104" y="57"/>
                  </a:lnTo>
                  <a:lnTo>
                    <a:pt x="102" y="40"/>
                  </a:lnTo>
                  <a:lnTo>
                    <a:pt x="107" y="20"/>
                  </a:lnTo>
                  <a:lnTo>
                    <a:pt x="123" y="4"/>
                  </a:lnTo>
                  <a:lnTo>
                    <a:pt x="145" y="12"/>
                  </a:lnTo>
                  <a:lnTo>
                    <a:pt x="157" y="24"/>
                  </a:lnTo>
                  <a:lnTo>
                    <a:pt x="176" y="36"/>
                  </a:lnTo>
                  <a:lnTo>
                    <a:pt x="244" y="86"/>
                  </a:lnTo>
                </a:path>
              </a:pathLst>
            </a:custGeom>
            <a:noFill/>
            <a:ln w="12700" cap="rnd">
              <a:solidFill>
                <a:srgbClr val="000000"/>
              </a:solidFill>
              <a:round/>
              <a:headEnd type="none" w="sm" len="sm"/>
              <a:tailEnd type="none" w="sm" len="sm"/>
            </a:ln>
          </p:spPr>
          <p:txBody>
            <a:bodyPr/>
            <a:lstStyle/>
            <a:p>
              <a:endParaRPr lang="es-ES"/>
            </a:p>
          </p:txBody>
        </p:sp>
        <p:sp>
          <p:nvSpPr>
            <p:cNvPr id="130090" name="Freeform 49"/>
            <p:cNvSpPr>
              <a:spLocks/>
            </p:cNvSpPr>
            <p:nvPr/>
          </p:nvSpPr>
          <p:spPr bwMode="auto">
            <a:xfrm>
              <a:off x="3225" y="3372"/>
              <a:ext cx="48" cy="173"/>
            </a:xfrm>
            <a:custGeom>
              <a:avLst/>
              <a:gdLst>
                <a:gd name="T0" fmla="*/ 47 w 48"/>
                <a:gd name="T1" fmla="*/ 172 h 173"/>
                <a:gd name="T2" fmla="*/ 47 w 48"/>
                <a:gd name="T3" fmla="*/ 0 h 173"/>
                <a:gd name="T4" fmla="*/ 0 w 48"/>
                <a:gd name="T5" fmla="*/ 0 h 173"/>
                <a:gd name="T6" fmla="*/ 0 w 48"/>
                <a:gd name="T7" fmla="*/ 168 h 173"/>
                <a:gd name="T8" fmla="*/ 47 w 48"/>
                <a:gd name="T9" fmla="*/ 172 h 173"/>
                <a:gd name="T10" fmla="*/ 0 60000 65536"/>
                <a:gd name="T11" fmla="*/ 0 60000 65536"/>
                <a:gd name="T12" fmla="*/ 0 60000 65536"/>
                <a:gd name="T13" fmla="*/ 0 60000 65536"/>
                <a:gd name="T14" fmla="*/ 0 60000 65536"/>
                <a:gd name="T15" fmla="*/ 0 w 48"/>
                <a:gd name="T16" fmla="*/ 0 h 173"/>
                <a:gd name="T17" fmla="*/ 48 w 48"/>
                <a:gd name="T18" fmla="*/ 173 h 173"/>
              </a:gdLst>
              <a:ahLst/>
              <a:cxnLst>
                <a:cxn ang="T10">
                  <a:pos x="T0" y="T1"/>
                </a:cxn>
                <a:cxn ang="T11">
                  <a:pos x="T2" y="T3"/>
                </a:cxn>
                <a:cxn ang="T12">
                  <a:pos x="T4" y="T5"/>
                </a:cxn>
                <a:cxn ang="T13">
                  <a:pos x="T6" y="T7"/>
                </a:cxn>
                <a:cxn ang="T14">
                  <a:pos x="T8" y="T9"/>
                </a:cxn>
              </a:cxnLst>
              <a:rect l="T15" t="T16" r="T17" b="T18"/>
              <a:pathLst>
                <a:path w="48" h="173">
                  <a:moveTo>
                    <a:pt x="47" y="172"/>
                  </a:moveTo>
                  <a:lnTo>
                    <a:pt x="47" y="0"/>
                  </a:lnTo>
                  <a:lnTo>
                    <a:pt x="0" y="0"/>
                  </a:lnTo>
                  <a:lnTo>
                    <a:pt x="0" y="168"/>
                  </a:lnTo>
                  <a:lnTo>
                    <a:pt x="47" y="172"/>
                  </a:lnTo>
                </a:path>
              </a:pathLst>
            </a:custGeom>
            <a:solidFill>
              <a:srgbClr val="AAAAAA"/>
            </a:solidFill>
            <a:ln w="12700" cap="rnd">
              <a:solidFill>
                <a:srgbClr val="000000"/>
              </a:solidFill>
              <a:round/>
              <a:headEnd type="none" w="sm" len="sm"/>
              <a:tailEnd type="none" w="sm" len="sm"/>
            </a:ln>
          </p:spPr>
          <p:txBody>
            <a:bodyPr/>
            <a:lstStyle/>
            <a:p>
              <a:endParaRPr lang="es-ES"/>
            </a:p>
          </p:txBody>
        </p:sp>
        <p:sp>
          <p:nvSpPr>
            <p:cNvPr id="130091" name="Freeform 50"/>
            <p:cNvSpPr>
              <a:spLocks/>
            </p:cNvSpPr>
            <p:nvPr/>
          </p:nvSpPr>
          <p:spPr bwMode="auto">
            <a:xfrm>
              <a:off x="3225" y="3372"/>
              <a:ext cx="48" cy="173"/>
            </a:xfrm>
            <a:custGeom>
              <a:avLst/>
              <a:gdLst>
                <a:gd name="T0" fmla="*/ 47 w 48"/>
                <a:gd name="T1" fmla="*/ 172 h 173"/>
                <a:gd name="T2" fmla="*/ 47 w 48"/>
                <a:gd name="T3" fmla="*/ 0 h 173"/>
                <a:gd name="T4" fmla="*/ 0 w 48"/>
                <a:gd name="T5" fmla="*/ 0 h 173"/>
                <a:gd name="T6" fmla="*/ 0 w 48"/>
                <a:gd name="T7" fmla="*/ 168 h 173"/>
                <a:gd name="T8" fmla="*/ 0 60000 65536"/>
                <a:gd name="T9" fmla="*/ 0 60000 65536"/>
                <a:gd name="T10" fmla="*/ 0 60000 65536"/>
                <a:gd name="T11" fmla="*/ 0 60000 65536"/>
                <a:gd name="T12" fmla="*/ 0 w 48"/>
                <a:gd name="T13" fmla="*/ 0 h 173"/>
                <a:gd name="T14" fmla="*/ 48 w 48"/>
                <a:gd name="T15" fmla="*/ 173 h 173"/>
              </a:gdLst>
              <a:ahLst/>
              <a:cxnLst>
                <a:cxn ang="T8">
                  <a:pos x="T0" y="T1"/>
                </a:cxn>
                <a:cxn ang="T9">
                  <a:pos x="T2" y="T3"/>
                </a:cxn>
                <a:cxn ang="T10">
                  <a:pos x="T4" y="T5"/>
                </a:cxn>
                <a:cxn ang="T11">
                  <a:pos x="T6" y="T7"/>
                </a:cxn>
              </a:cxnLst>
              <a:rect l="T12" t="T13" r="T14" b="T15"/>
              <a:pathLst>
                <a:path w="48" h="173">
                  <a:moveTo>
                    <a:pt x="47" y="172"/>
                  </a:moveTo>
                  <a:lnTo>
                    <a:pt x="47" y="0"/>
                  </a:lnTo>
                  <a:lnTo>
                    <a:pt x="0" y="0"/>
                  </a:lnTo>
                  <a:lnTo>
                    <a:pt x="0" y="168"/>
                  </a:lnTo>
                </a:path>
              </a:pathLst>
            </a:custGeom>
            <a:noFill/>
            <a:ln w="12700" cap="rnd">
              <a:solidFill>
                <a:srgbClr val="000000"/>
              </a:solidFill>
              <a:round/>
              <a:headEnd type="none" w="sm" len="sm"/>
              <a:tailEnd type="none" w="sm" len="sm"/>
            </a:ln>
          </p:spPr>
          <p:txBody>
            <a:bodyPr/>
            <a:lstStyle/>
            <a:p>
              <a:endParaRPr lang="es-ES"/>
            </a:p>
          </p:txBody>
        </p:sp>
        <p:sp>
          <p:nvSpPr>
            <p:cNvPr id="130092" name="Freeform 51"/>
            <p:cNvSpPr>
              <a:spLocks/>
            </p:cNvSpPr>
            <p:nvPr/>
          </p:nvSpPr>
          <p:spPr bwMode="auto">
            <a:xfrm>
              <a:off x="3396" y="3194"/>
              <a:ext cx="144" cy="353"/>
            </a:xfrm>
            <a:custGeom>
              <a:avLst/>
              <a:gdLst>
                <a:gd name="T0" fmla="*/ 105 w 144"/>
                <a:gd name="T1" fmla="*/ 0 h 353"/>
                <a:gd name="T2" fmla="*/ 100 w 144"/>
                <a:gd name="T3" fmla="*/ 88 h 353"/>
                <a:gd name="T4" fmla="*/ 94 w 144"/>
                <a:gd name="T5" fmla="*/ 155 h 353"/>
                <a:gd name="T6" fmla="*/ 94 w 144"/>
                <a:gd name="T7" fmla="*/ 224 h 353"/>
                <a:gd name="T8" fmla="*/ 108 w 144"/>
                <a:gd name="T9" fmla="*/ 277 h 353"/>
                <a:gd name="T10" fmla="*/ 143 w 144"/>
                <a:gd name="T11" fmla="*/ 330 h 353"/>
                <a:gd name="T12" fmla="*/ 131 w 144"/>
                <a:gd name="T13" fmla="*/ 352 h 353"/>
                <a:gd name="T14" fmla="*/ 44 w 144"/>
                <a:gd name="T15" fmla="*/ 309 h 353"/>
                <a:gd name="T16" fmla="*/ 34 w 144"/>
                <a:gd name="T17" fmla="*/ 306 h 353"/>
                <a:gd name="T18" fmla="*/ 40 w 144"/>
                <a:gd name="T19" fmla="*/ 261 h 353"/>
                <a:gd name="T20" fmla="*/ 40 w 144"/>
                <a:gd name="T21" fmla="*/ 240 h 353"/>
                <a:gd name="T22" fmla="*/ 24 w 144"/>
                <a:gd name="T23" fmla="*/ 192 h 353"/>
                <a:gd name="T24" fmla="*/ 16 w 144"/>
                <a:gd name="T25" fmla="*/ 142 h 353"/>
                <a:gd name="T26" fmla="*/ 0 w 144"/>
                <a:gd name="T27" fmla="*/ 44 h 353"/>
                <a:gd name="T28" fmla="*/ 105 w 144"/>
                <a:gd name="T29" fmla="*/ 0 h 3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4"/>
                <a:gd name="T46" fmla="*/ 0 h 353"/>
                <a:gd name="T47" fmla="*/ 144 w 144"/>
                <a:gd name="T48" fmla="*/ 353 h 3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4" h="353">
                  <a:moveTo>
                    <a:pt x="105" y="0"/>
                  </a:moveTo>
                  <a:lnTo>
                    <a:pt x="100" y="88"/>
                  </a:lnTo>
                  <a:lnTo>
                    <a:pt x="94" y="155"/>
                  </a:lnTo>
                  <a:lnTo>
                    <a:pt x="94" y="224"/>
                  </a:lnTo>
                  <a:lnTo>
                    <a:pt x="108" y="277"/>
                  </a:lnTo>
                  <a:lnTo>
                    <a:pt x="143" y="330"/>
                  </a:lnTo>
                  <a:lnTo>
                    <a:pt x="131" y="352"/>
                  </a:lnTo>
                  <a:lnTo>
                    <a:pt x="44" y="309"/>
                  </a:lnTo>
                  <a:lnTo>
                    <a:pt x="34" y="306"/>
                  </a:lnTo>
                  <a:lnTo>
                    <a:pt x="40" y="261"/>
                  </a:lnTo>
                  <a:lnTo>
                    <a:pt x="40" y="240"/>
                  </a:lnTo>
                  <a:lnTo>
                    <a:pt x="24" y="192"/>
                  </a:lnTo>
                  <a:lnTo>
                    <a:pt x="16" y="142"/>
                  </a:lnTo>
                  <a:lnTo>
                    <a:pt x="0" y="44"/>
                  </a:lnTo>
                  <a:lnTo>
                    <a:pt x="105" y="0"/>
                  </a:lnTo>
                </a:path>
              </a:pathLst>
            </a:custGeom>
            <a:solidFill>
              <a:srgbClr val="FFE1D5"/>
            </a:solidFill>
            <a:ln w="12700" cap="rnd">
              <a:solidFill>
                <a:srgbClr val="000000"/>
              </a:solidFill>
              <a:round/>
              <a:headEnd type="none" w="sm" len="sm"/>
              <a:tailEnd type="none" w="sm" len="sm"/>
            </a:ln>
          </p:spPr>
          <p:txBody>
            <a:bodyPr/>
            <a:lstStyle/>
            <a:p>
              <a:endParaRPr lang="es-ES"/>
            </a:p>
          </p:txBody>
        </p:sp>
        <p:sp>
          <p:nvSpPr>
            <p:cNvPr id="130093" name="Freeform 52"/>
            <p:cNvSpPr>
              <a:spLocks/>
            </p:cNvSpPr>
            <p:nvPr/>
          </p:nvSpPr>
          <p:spPr bwMode="auto">
            <a:xfrm>
              <a:off x="3396" y="3194"/>
              <a:ext cx="144" cy="353"/>
            </a:xfrm>
            <a:custGeom>
              <a:avLst/>
              <a:gdLst>
                <a:gd name="T0" fmla="*/ 105 w 144"/>
                <a:gd name="T1" fmla="*/ 0 h 353"/>
                <a:gd name="T2" fmla="*/ 100 w 144"/>
                <a:gd name="T3" fmla="*/ 88 h 353"/>
                <a:gd name="T4" fmla="*/ 94 w 144"/>
                <a:gd name="T5" fmla="*/ 155 h 353"/>
                <a:gd name="T6" fmla="*/ 94 w 144"/>
                <a:gd name="T7" fmla="*/ 224 h 353"/>
                <a:gd name="T8" fmla="*/ 108 w 144"/>
                <a:gd name="T9" fmla="*/ 277 h 353"/>
                <a:gd name="T10" fmla="*/ 143 w 144"/>
                <a:gd name="T11" fmla="*/ 330 h 353"/>
                <a:gd name="T12" fmla="*/ 131 w 144"/>
                <a:gd name="T13" fmla="*/ 352 h 353"/>
                <a:gd name="T14" fmla="*/ 44 w 144"/>
                <a:gd name="T15" fmla="*/ 309 h 353"/>
                <a:gd name="T16" fmla="*/ 34 w 144"/>
                <a:gd name="T17" fmla="*/ 306 h 353"/>
                <a:gd name="T18" fmla="*/ 40 w 144"/>
                <a:gd name="T19" fmla="*/ 261 h 353"/>
                <a:gd name="T20" fmla="*/ 40 w 144"/>
                <a:gd name="T21" fmla="*/ 240 h 353"/>
                <a:gd name="T22" fmla="*/ 24 w 144"/>
                <a:gd name="T23" fmla="*/ 192 h 353"/>
                <a:gd name="T24" fmla="*/ 16 w 144"/>
                <a:gd name="T25" fmla="*/ 142 h 353"/>
                <a:gd name="T26" fmla="*/ 0 w 144"/>
                <a:gd name="T27" fmla="*/ 44 h 3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4"/>
                <a:gd name="T43" fmla="*/ 0 h 353"/>
                <a:gd name="T44" fmla="*/ 144 w 144"/>
                <a:gd name="T45" fmla="*/ 353 h 3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4" h="353">
                  <a:moveTo>
                    <a:pt x="105" y="0"/>
                  </a:moveTo>
                  <a:lnTo>
                    <a:pt x="100" y="88"/>
                  </a:lnTo>
                  <a:lnTo>
                    <a:pt x="94" y="155"/>
                  </a:lnTo>
                  <a:lnTo>
                    <a:pt x="94" y="224"/>
                  </a:lnTo>
                  <a:lnTo>
                    <a:pt x="108" y="277"/>
                  </a:lnTo>
                  <a:lnTo>
                    <a:pt x="143" y="330"/>
                  </a:lnTo>
                  <a:lnTo>
                    <a:pt x="131" y="352"/>
                  </a:lnTo>
                  <a:lnTo>
                    <a:pt x="44" y="309"/>
                  </a:lnTo>
                  <a:lnTo>
                    <a:pt x="34" y="306"/>
                  </a:lnTo>
                  <a:lnTo>
                    <a:pt x="40" y="261"/>
                  </a:lnTo>
                  <a:lnTo>
                    <a:pt x="40" y="240"/>
                  </a:lnTo>
                  <a:lnTo>
                    <a:pt x="24" y="192"/>
                  </a:lnTo>
                  <a:lnTo>
                    <a:pt x="16" y="142"/>
                  </a:lnTo>
                  <a:lnTo>
                    <a:pt x="0" y="44"/>
                  </a:lnTo>
                </a:path>
              </a:pathLst>
            </a:custGeom>
            <a:noFill/>
            <a:ln w="12700" cap="rnd">
              <a:solidFill>
                <a:srgbClr val="000000"/>
              </a:solidFill>
              <a:round/>
              <a:headEnd type="none" w="sm" len="sm"/>
              <a:tailEnd type="none" w="sm" len="sm"/>
            </a:ln>
          </p:spPr>
          <p:txBody>
            <a:bodyPr/>
            <a:lstStyle/>
            <a:p>
              <a:endParaRPr lang="es-ES"/>
            </a:p>
          </p:txBody>
        </p:sp>
        <p:sp>
          <p:nvSpPr>
            <p:cNvPr id="130094" name="Freeform 53"/>
            <p:cNvSpPr>
              <a:spLocks/>
            </p:cNvSpPr>
            <p:nvPr/>
          </p:nvSpPr>
          <p:spPr bwMode="auto">
            <a:xfrm>
              <a:off x="3432" y="3477"/>
              <a:ext cx="171" cy="89"/>
            </a:xfrm>
            <a:custGeom>
              <a:avLst/>
              <a:gdLst>
                <a:gd name="T0" fmla="*/ 7 w 171"/>
                <a:gd name="T1" fmla="*/ 0 h 89"/>
                <a:gd name="T2" fmla="*/ 24 w 171"/>
                <a:gd name="T3" fmla="*/ 5 h 89"/>
                <a:gd name="T4" fmla="*/ 46 w 171"/>
                <a:gd name="T5" fmla="*/ 21 h 89"/>
                <a:gd name="T6" fmla="*/ 69 w 171"/>
                <a:gd name="T7" fmla="*/ 36 h 89"/>
                <a:gd name="T8" fmla="*/ 94 w 171"/>
                <a:gd name="T9" fmla="*/ 38 h 89"/>
                <a:gd name="T10" fmla="*/ 105 w 171"/>
                <a:gd name="T11" fmla="*/ 27 h 89"/>
                <a:gd name="T12" fmla="*/ 122 w 171"/>
                <a:gd name="T13" fmla="*/ 38 h 89"/>
                <a:gd name="T14" fmla="*/ 149 w 171"/>
                <a:gd name="T15" fmla="*/ 50 h 89"/>
                <a:gd name="T16" fmla="*/ 167 w 171"/>
                <a:gd name="T17" fmla="*/ 60 h 89"/>
                <a:gd name="T18" fmla="*/ 170 w 171"/>
                <a:gd name="T19" fmla="*/ 77 h 89"/>
                <a:gd name="T20" fmla="*/ 144 w 171"/>
                <a:gd name="T21" fmla="*/ 84 h 89"/>
                <a:gd name="T22" fmla="*/ 107 w 171"/>
                <a:gd name="T23" fmla="*/ 84 h 89"/>
                <a:gd name="T24" fmla="*/ 78 w 171"/>
                <a:gd name="T25" fmla="*/ 77 h 89"/>
                <a:gd name="T26" fmla="*/ 49 w 171"/>
                <a:gd name="T27" fmla="*/ 62 h 89"/>
                <a:gd name="T28" fmla="*/ 29 w 171"/>
                <a:gd name="T29" fmla="*/ 58 h 89"/>
                <a:gd name="T30" fmla="*/ 24 w 171"/>
                <a:gd name="T31" fmla="*/ 65 h 89"/>
                <a:gd name="T32" fmla="*/ 24 w 171"/>
                <a:gd name="T33" fmla="*/ 88 h 89"/>
                <a:gd name="T34" fmla="*/ 14 w 171"/>
                <a:gd name="T35" fmla="*/ 84 h 89"/>
                <a:gd name="T36" fmla="*/ 7 w 171"/>
                <a:gd name="T37" fmla="*/ 56 h 89"/>
                <a:gd name="T38" fmla="*/ 0 w 171"/>
                <a:gd name="T39" fmla="*/ 34 h 89"/>
                <a:gd name="T40" fmla="*/ 1 w 171"/>
                <a:gd name="T41" fmla="*/ 12 h 89"/>
                <a:gd name="T42" fmla="*/ 7 w 171"/>
                <a:gd name="T43" fmla="*/ 0 h 8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1"/>
                <a:gd name="T67" fmla="*/ 0 h 89"/>
                <a:gd name="T68" fmla="*/ 171 w 171"/>
                <a:gd name="T69" fmla="*/ 89 h 8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1" h="89">
                  <a:moveTo>
                    <a:pt x="7" y="0"/>
                  </a:moveTo>
                  <a:lnTo>
                    <a:pt x="24" y="5"/>
                  </a:lnTo>
                  <a:lnTo>
                    <a:pt x="46" y="21"/>
                  </a:lnTo>
                  <a:lnTo>
                    <a:pt x="69" y="36"/>
                  </a:lnTo>
                  <a:lnTo>
                    <a:pt x="94" y="38"/>
                  </a:lnTo>
                  <a:lnTo>
                    <a:pt x="105" y="27"/>
                  </a:lnTo>
                  <a:lnTo>
                    <a:pt x="122" y="38"/>
                  </a:lnTo>
                  <a:lnTo>
                    <a:pt x="149" y="50"/>
                  </a:lnTo>
                  <a:lnTo>
                    <a:pt x="167" y="60"/>
                  </a:lnTo>
                  <a:lnTo>
                    <a:pt x="170" y="77"/>
                  </a:lnTo>
                  <a:lnTo>
                    <a:pt x="144" y="84"/>
                  </a:lnTo>
                  <a:lnTo>
                    <a:pt x="107" y="84"/>
                  </a:lnTo>
                  <a:lnTo>
                    <a:pt x="78" y="77"/>
                  </a:lnTo>
                  <a:lnTo>
                    <a:pt x="49" y="62"/>
                  </a:lnTo>
                  <a:lnTo>
                    <a:pt x="29" y="58"/>
                  </a:lnTo>
                  <a:lnTo>
                    <a:pt x="24" y="65"/>
                  </a:lnTo>
                  <a:lnTo>
                    <a:pt x="24" y="88"/>
                  </a:lnTo>
                  <a:lnTo>
                    <a:pt x="14" y="84"/>
                  </a:lnTo>
                  <a:lnTo>
                    <a:pt x="7" y="56"/>
                  </a:lnTo>
                  <a:lnTo>
                    <a:pt x="0" y="34"/>
                  </a:lnTo>
                  <a:lnTo>
                    <a:pt x="1" y="12"/>
                  </a:lnTo>
                  <a:lnTo>
                    <a:pt x="7" y="0"/>
                  </a:lnTo>
                </a:path>
              </a:pathLst>
            </a:custGeom>
            <a:solidFill>
              <a:srgbClr val="777777"/>
            </a:solidFill>
            <a:ln w="9525" cap="rnd">
              <a:noFill/>
              <a:round/>
              <a:headEnd type="none" w="sm" len="sm"/>
              <a:tailEnd type="none" w="sm" len="sm"/>
            </a:ln>
          </p:spPr>
          <p:txBody>
            <a:bodyPr/>
            <a:lstStyle/>
            <a:p>
              <a:endParaRPr lang="es-ES"/>
            </a:p>
          </p:txBody>
        </p:sp>
        <p:sp>
          <p:nvSpPr>
            <p:cNvPr id="130095" name="Freeform 54"/>
            <p:cNvSpPr>
              <a:spLocks/>
            </p:cNvSpPr>
            <p:nvPr/>
          </p:nvSpPr>
          <p:spPr bwMode="auto">
            <a:xfrm>
              <a:off x="3424" y="3477"/>
              <a:ext cx="179" cy="97"/>
            </a:xfrm>
            <a:custGeom>
              <a:avLst/>
              <a:gdLst>
                <a:gd name="T0" fmla="*/ 7 w 179"/>
                <a:gd name="T1" fmla="*/ 0 h 97"/>
                <a:gd name="T2" fmla="*/ 25 w 179"/>
                <a:gd name="T3" fmla="*/ 5 h 97"/>
                <a:gd name="T4" fmla="*/ 49 w 179"/>
                <a:gd name="T5" fmla="*/ 24 h 97"/>
                <a:gd name="T6" fmla="*/ 73 w 179"/>
                <a:gd name="T7" fmla="*/ 40 h 97"/>
                <a:gd name="T8" fmla="*/ 99 w 179"/>
                <a:gd name="T9" fmla="*/ 42 h 97"/>
                <a:gd name="T10" fmla="*/ 109 w 179"/>
                <a:gd name="T11" fmla="*/ 29 h 97"/>
                <a:gd name="T12" fmla="*/ 127 w 179"/>
                <a:gd name="T13" fmla="*/ 42 h 97"/>
                <a:gd name="T14" fmla="*/ 156 w 179"/>
                <a:gd name="T15" fmla="*/ 56 h 97"/>
                <a:gd name="T16" fmla="*/ 175 w 179"/>
                <a:gd name="T17" fmla="*/ 66 h 97"/>
                <a:gd name="T18" fmla="*/ 178 w 179"/>
                <a:gd name="T19" fmla="*/ 84 h 97"/>
                <a:gd name="T20" fmla="*/ 151 w 179"/>
                <a:gd name="T21" fmla="*/ 92 h 97"/>
                <a:gd name="T22" fmla="*/ 111 w 179"/>
                <a:gd name="T23" fmla="*/ 92 h 97"/>
                <a:gd name="T24" fmla="*/ 83 w 179"/>
                <a:gd name="T25" fmla="*/ 84 h 97"/>
                <a:gd name="T26" fmla="*/ 51 w 179"/>
                <a:gd name="T27" fmla="*/ 68 h 97"/>
                <a:gd name="T28" fmla="*/ 30 w 179"/>
                <a:gd name="T29" fmla="*/ 64 h 97"/>
                <a:gd name="T30" fmla="*/ 25 w 179"/>
                <a:gd name="T31" fmla="*/ 72 h 97"/>
                <a:gd name="T32" fmla="*/ 25 w 179"/>
                <a:gd name="T33" fmla="*/ 96 h 97"/>
                <a:gd name="T34" fmla="*/ 15 w 179"/>
                <a:gd name="T35" fmla="*/ 92 h 97"/>
                <a:gd name="T36" fmla="*/ 7 w 179"/>
                <a:gd name="T37" fmla="*/ 60 h 97"/>
                <a:gd name="T38" fmla="*/ 0 w 179"/>
                <a:gd name="T39" fmla="*/ 37 h 97"/>
                <a:gd name="T40" fmla="*/ 1 w 179"/>
                <a:gd name="T41" fmla="*/ 13 h 97"/>
                <a:gd name="T42" fmla="*/ 7 w 179"/>
                <a:gd name="T43" fmla="*/ 0 h 9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9"/>
                <a:gd name="T67" fmla="*/ 0 h 97"/>
                <a:gd name="T68" fmla="*/ 179 w 179"/>
                <a:gd name="T69" fmla="*/ 97 h 9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9" h="97">
                  <a:moveTo>
                    <a:pt x="7" y="0"/>
                  </a:moveTo>
                  <a:lnTo>
                    <a:pt x="25" y="5"/>
                  </a:lnTo>
                  <a:lnTo>
                    <a:pt x="49" y="24"/>
                  </a:lnTo>
                  <a:lnTo>
                    <a:pt x="73" y="40"/>
                  </a:lnTo>
                  <a:lnTo>
                    <a:pt x="99" y="42"/>
                  </a:lnTo>
                  <a:lnTo>
                    <a:pt x="109" y="29"/>
                  </a:lnTo>
                  <a:lnTo>
                    <a:pt x="127" y="42"/>
                  </a:lnTo>
                  <a:lnTo>
                    <a:pt x="156" y="56"/>
                  </a:lnTo>
                  <a:lnTo>
                    <a:pt x="175" y="66"/>
                  </a:lnTo>
                  <a:lnTo>
                    <a:pt x="178" y="84"/>
                  </a:lnTo>
                  <a:lnTo>
                    <a:pt x="151" y="92"/>
                  </a:lnTo>
                  <a:lnTo>
                    <a:pt x="111" y="92"/>
                  </a:lnTo>
                  <a:lnTo>
                    <a:pt x="83" y="84"/>
                  </a:lnTo>
                  <a:lnTo>
                    <a:pt x="51" y="68"/>
                  </a:lnTo>
                  <a:lnTo>
                    <a:pt x="30" y="64"/>
                  </a:lnTo>
                  <a:lnTo>
                    <a:pt x="25" y="72"/>
                  </a:lnTo>
                  <a:lnTo>
                    <a:pt x="25" y="96"/>
                  </a:lnTo>
                  <a:lnTo>
                    <a:pt x="15" y="92"/>
                  </a:lnTo>
                  <a:lnTo>
                    <a:pt x="7" y="60"/>
                  </a:lnTo>
                  <a:lnTo>
                    <a:pt x="0" y="37"/>
                  </a:lnTo>
                  <a:lnTo>
                    <a:pt x="1" y="13"/>
                  </a:lnTo>
                  <a:lnTo>
                    <a:pt x="7" y="0"/>
                  </a:lnTo>
                </a:path>
              </a:pathLst>
            </a:custGeom>
            <a:noFill/>
            <a:ln w="12700" cap="rnd">
              <a:solidFill>
                <a:srgbClr val="000000"/>
              </a:solidFill>
              <a:round/>
              <a:headEnd type="none" w="sm" len="sm"/>
              <a:tailEnd type="none" w="sm" len="sm"/>
            </a:ln>
          </p:spPr>
          <p:txBody>
            <a:bodyPr/>
            <a:lstStyle/>
            <a:p>
              <a:endParaRPr lang="es-ES"/>
            </a:p>
          </p:txBody>
        </p:sp>
        <p:sp>
          <p:nvSpPr>
            <p:cNvPr id="130096" name="Freeform 55"/>
            <p:cNvSpPr>
              <a:spLocks/>
            </p:cNvSpPr>
            <p:nvPr/>
          </p:nvSpPr>
          <p:spPr bwMode="auto">
            <a:xfrm>
              <a:off x="3061" y="3117"/>
              <a:ext cx="455" cy="245"/>
            </a:xfrm>
            <a:custGeom>
              <a:avLst/>
              <a:gdLst>
                <a:gd name="T0" fmla="*/ 289 w 455"/>
                <a:gd name="T1" fmla="*/ 44 h 245"/>
                <a:gd name="T2" fmla="*/ 399 w 455"/>
                <a:gd name="T3" fmla="*/ 0 h 245"/>
                <a:gd name="T4" fmla="*/ 445 w 455"/>
                <a:gd name="T5" fmla="*/ 44 h 245"/>
                <a:gd name="T6" fmla="*/ 454 w 455"/>
                <a:gd name="T7" fmla="*/ 84 h 245"/>
                <a:gd name="T8" fmla="*/ 395 w 455"/>
                <a:gd name="T9" fmla="*/ 148 h 245"/>
                <a:gd name="T10" fmla="*/ 369 w 455"/>
                <a:gd name="T11" fmla="*/ 182 h 245"/>
                <a:gd name="T12" fmla="*/ 289 w 455"/>
                <a:gd name="T13" fmla="*/ 214 h 245"/>
                <a:gd name="T14" fmla="*/ 52 w 455"/>
                <a:gd name="T15" fmla="*/ 244 h 245"/>
                <a:gd name="T16" fmla="*/ 9 w 455"/>
                <a:gd name="T17" fmla="*/ 209 h 245"/>
                <a:gd name="T18" fmla="*/ 0 w 455"/>
                <a:gd name="T19" fmla="*/ 116 h 245"/>
                <a:gd name="T20" fmla="*/ 89 w 455"/>
                <a:gd name="T21" fmla="*/ 74 h 245"/>
                <a:gd name="T22" fmla="*/ 289 w 455"/>
                <a:gd name="T23" fmla="*/ 44 h 2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55"/>
                <a:gd name="T37" fmla="*/ 0 h 245"/>
                <a:gd name="T38" fmla="*/ 455 w 455"/>
                <a:gd name="T39" fmla="*/ 245 h 24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55" h="245">
                  <a:moveTo>
                    <a:pt x="289" y="44"/>
                  </a:moveTo>
                  <a:lnTo>
                    <a:pt x="399" y="0"/>
                  </a:lnTo>
                  <a:lnTo>
                    <a:pt x="445" y="44"/>
                  </a:lnTo>
                  <a:lnTo>
                    <a:pt x="454" y="84"/>
                  </a:lnTo>
                  <a:lnTo>
                    <a:pt x="395" y="148"/>
                  </a:lnTo>
                  <a:lnTo>
                    <a:pt x="369" y="182"/>
                  </a:lnTo>
                  <a:lnTo>
                    <a:pt x="289" y="214"/>
                  </a:lnTo>
                  <a:lnTo>
                    <a:pt x="52" y="244"/>
                  </a:lnTo>
                  <a:lnTo>
                    <a:pt x="9" y="209"/>
                  </a:lnTo>
                  <a:lnTo>
                    <a:pt x="0" y="116"/>
                  </a:lnTo>
                  <a:lnTo>
                    <a:pt x="89" y="74"/>
                  </a:lnTo>
                  <a:lnTo>
                    <a:pt x="289" y="44"/>
                  </a:lnTo>
                </a:path>
              </a:pathLst>
            </a:custGeom>
            <a:solidFill>
              <a:srgbClr val="555555"/>
            </a:solidFill>
            <a:ln w="12700" cap="rnd">
              <a:solidFill>
                <a:srgbClr val="000000"/>
              </a:solidFill>
              <a:round/>
              <a:headEnd type="none" w="sm" len="sm"/>
              <a:tailEnd type="none" w="sm" len="sm"/>
            </a:ln>
          </p:spPr>
          <p:txBody>
            <a:bodyPr/>
            <a:lstStyle/>
            <a:p>
              <a:endParaRPr lang="es-ES"/>
            </a:p>
          </p:txBody>
        </p:sp>
        <p:sp>
          <p:nvSpPr>
            <p:cNvPr id="130097" name="Freeform 56"/>
            <p:cNvSpPr>
              <a:spLocks/>
            </p:cNvSpPr>
            <p:nvPr/>
          </p:nvSpPr>
          <p:spPr bwMode="auto">
            <a:xfrm>
              <a:off x="3481" y="2882"/>
              <a:ext cx="112" cy="107"/>
            </a:xfrm>
            <a:custGeom>
              <a:avLst/>
              <a:gdLst>
                <a:gd name="T0" fmla="*/ 0 w 112"/>
                <a:gd name="T1" fmla="*/ 80 h 107"/>
                <a:gd name="T2" fmla="*/ 11 w 112"/>
                <a:gd name="T3" fmla="*/ 35 h 107"/>
                <a:gd name="T4" fmla="*/ 38 w 112"/>
                <a:gd name="T5" fmla="*/ 8 h 107"/>
                <a:gd name="T6" fmla="*/ 43 w 112"/>
                <a:gd name="T7" fmla="*/ 8 h 107"/>
                <a:gd name="T8" fmla="*/ 41 w 112"/>
                <a:gd name="T9" fmla="*/ 26 h 107"/>
                <a:gd name="T10" fmla="*/ 75 w 112"/>
                <a:gd name="T11" fmla="*/ 0 h 107"/>
                <a:gd name="T12" fmla="*/ 80 w 112"/>
                <a:gd name="T13" fmla="*/ 1 h 107"/>
                <a:gd name="T14" fmla="*/ 73 w 112"/>
                <a:gd name="T15" fmla="*/ 19 h 107"/>
                <a:gd name="T16" fmla="*/ 97 w 112"/>
                <a:gd name="T17" fmla="*/ 6 h 107"/>
                <a:gd name="T18" fmla="*/ 100 w 112"/>
                <a:gd name="T19" fmla="*/ 11 h 107"/>
                <a:gd name="T20" fmla="*/ 90 w 112"/>
                <a:gd name="T21" fmla="*/ 29 h 107"/>
                <a:gd name="T22" fmla="*/ 104 w 112"/>
                <a:gd name="T23" fmla="*/ 23 h 107"/>
                <a:gd name="T24" fmla="*/ 111 w 112"/>
                <a:gd name="T25" fmla="*/ 29 h 107"/>
                <a:gd name="T26" fmla="*/ 92 w 112"/>
                <a:gd name="T27" fmla="*/ 53 h 107"/>
                <a:gd name="T28" fmla="*/ 77 w 112"/>
                <a:gd name="T29" fmla="*/ 63 h 107"/>
                <a:gd name="T30" fmla="*/ 64 w 112"/>
                <a:gd name="T31" fmla="*/ 72 h 107"/>
                <a:gd name="T32" fmla="*/ 19 w 112"/>
                <a:gd name="T33" fmla="*/ 106 h 107"/>
                <a:gd name="T34" fmla="*/ 0 w 112"/>
                <a:gd name="T35" fmla="*/ 80 h 10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107"/>
                <a:gd name="T56" fmla="*/ 112 w 112"/>
                <a:gd name="T57" fmla="*/ 107 h 10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107">
                  <a:moveTo>
                    <a:pt x="0" y="80"/>
                  </a:moveTo>
                  <a:lnTo>
                    <a:pt x="11" y="35"/>
                  </a:lnTo>
                  <a:lnTo>
                    <a:pt x="38" y="8"/>
                  </a:lnTo>
                  <a:lnTo>
                    <a:pt x="43" y="8"/>
                  </a:lnTo>
                  <a:lnTo>
                    <a:pt x="41" y="26"/>
                  </a:lnTo>
                  <a:lnTo>
                    <a:pt x="75" y="0"/>
                  </a:lnTo>
                  <a:lnTo>
                    <a:pt x="80" y="1"/>
                  </a:lnTo>
                  <a:lnTo>
                    <a:pt x="73" y="19"/>
                  </a:lnTo>
                  <a:lnTo>
                    <a:pt x="97" y="6"/>
                  </a:lnTo>
                  <a:lnTo>
                    <a:pt x="100" y="11"/>
                  </a:lnTo>
                  <a:lnTo>
                    <a:pt x="90" y="29"/>
                  </a:lnTo>
                  <a:lnTo>
                    <a:pt x="104" y="23"/>
                  </a:lnTo>
                  <a:lnTo>
                    <a:pt x="111" y="29"/>
                  </a:lnTo>
                  <a:lnTo>
                    <a:pt x="92" y="53"/>
                  </a:lnTo>
                  <a:lnTo>
                    <a:pt x="77" y="63"/>
                  </a:lnTo>
                  <a:lnTo>
                    <a:pt x="64" y="72"/>
                  </a:lnTo>
                  <a:lnTo>
                    <a:pt x="19" y="106"/>
                  </a:lnTo>
                  <a:lnTo>
                    <a:pt x="0" y="80"/>
                  </a:lnTo>
                </a:path>
              </a:pathLst>
            </a:custGeom>
            <a:solidFill>
              <a:srgbClr val="FFE1D5"/>
            </a:solidFill>
            <a:ln w="9525" cap="rnd">
              <a:noFill/>
              <a:round/>
              <a:headEnd type="none" w="sm" len="sm"/>
              <a:tailEnd type="none" w="sm" len="sm"/>
            </a:ln>
          </p:spPr>
          <p:txBody>
            <a:bodyPr/>
            <a:lstStyle/>
            <a:p>
              <a:endParaRPr lang="es-ES"/>
            </a:p>
          </p:txBody>
        </p:sp>
        <p:sp>
          <p:nvSpPr>
            <p:cNvPr id="130098" name="Freeform 57"/>
            <p:cNvSpPr>
              <a:spLocks/>
            </p:cNvSpPr>
            <p:nvPr/>
          </p:nvSpPr>
          <p:spPr bwMode="auto">
            <a:xfrm>
              <a:off x="3473" y="2882"/>
              <a:ext cx="120" cy="115"/>
            </a:xfrm>
            <a:custGeom>
              <a:avLst/>
              <a:gdLst>
                <a:gd name="T0" fmla="*/ 0 w 120"/>
                <a:gd name="T1" fmla="*/ 86 h 115"/>
                <a:gd name="T2" fmla="*/ 12 w 120"/>
                <a:gd name="T3" fmla="*/ 38 h 115"/>
                <a:gd name="T4" fmla="*/ 41 w 120"/>
                <a:gd name="T5" fmla="*/ 9 h 115"/>
                <a:gd name="T6" fmla="*/ 46 w 120"/>
                <a:gd name="T7" fmla="*/ 9 h 115"/>
                <a:gd name="T8" fmla="*/ 44 w 120"/>
                <a:gd name="T9" fmla="*/ 28 h 115"/>
                <a:gd name="T10" fmla="*/ 81 w 120"/>
                <a:gd name="T11" fmla="*/ 0 h 115"/>
                <a:gd name="T12" fmla="*/ 86 w 120"/>
                <a:gd name="T13" fmla="*/ 1 h 115"/>
                <a:gd name="T14" fmla="*/ 78 w 120"/>
                <a:gd name="T15" fmla="*/ 20 h 115"/>
                <a:gd name="T16" fmla="*/ 104 w 120"/>
                <a:gd name="T17" fmla="*/ 7 h 115"/>
                <a:gd name="T18" fmla="*/ 107 w 120"/>
                <a:gd name="T19" fmla="*/ 12 h 115"/>
                <a:gd name="T20" fmla="*/ 97 w 120"/>
                <a:gd name="T21" fmla="*/ 31 h 115"/>
                <a:gd name="T22" fmla="*/ 112 w 120"/>
                <a:gd name="T23" fmla="*/ 25 h 115"/>
                <a:gd name="T24" fmla="*/ 119 w 120"/>
                <a:gd name="T25" fmla="*/ 31 h 115"/>
                <a:gd name="T26" fmla="*/ 99 w 120"/>
                <a:gd name="T27" fmla="*/ 57 h 115"/>
                <a:gd name="T28" fmla="*/ 83 w 120"/>
                <a:gd name="T29" fmla="*/ 68 h 115"/>
                <a:gd name="T30" fmla="*/ 68 w 120"/>
                <a:gd name="T31" fmla="*/ 78 h 115"/>
                <a:gd name="T32" fmla="*/ 20 w 120"/>
                <a:gd name="T33" fmla="*/ 114 h 115"/>
                <a:gd name="T34" fmla="*/ 0 w 120"/>
                <a:gd name="T35" fmla="*/ 86 h 1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0"/>
                <a:gd name="T55" fmla="*/ 0 h 115"/>
                <a:gd name="T56" fmla="*/ 120 w 120"/>
                <a:gd name="T57" fmla="*/ 115 h 11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0" h="115">
                  <a:moveTo>
                    <a:pt x="0" y="86"/>
                  </a:moveTo>
                  <a:lnTo>
                    <a:pt x="12" y="38"/>
                  </a:lnTo>
                  <a:lnTo>
                    <a:pt x="41" y="9"/>
                  </a:lnTo>
                  <a:lnTo>
                    <a:pt x="46" y="9"/>
                  </a:lnTo>
                  <a:lnTo>
                    <a:pt x="44" y="28"/>
                  </a:lnTo>
                  <a:lnTo>
                    <a:pt x="81" y="0"/>
                  </a:lnTo>
                  <a:lnTo>
                    <a:pt x="86" y="1"/>
                  </a:lnTo>
                  <a:lnTo>
                    <a:pt x="78" y="20"/>
                  </a:lnTo>
                  <a:lnTo>
                    <a:pt x="104" y="7"/>
                  </a:lnTo>
                  <a:lnTo>
                    <a:pt x="107" y="12"/>
                  </a:lnTo>
                  <a:lnTo>
                    <a:pt x="97" y="31"/>
                  </a:lnTo>
                  <a:lnTo>
                    <a:pt x="112" y="25"/>
                  </a:lnTo>
                  <a:lnTo>
                    <a:pt x="119" y="31"/>
                  </a:lnTo>
                  <a:lnTo>
                    <a:pt x="99" y="57"/>
                  </a:lnTo>
                  <a:lnTo>
                    <a:pt x="83" y="68"/>
                  </a:lnTo>
                  <a:lnTo>
                    <a:pt x="68" y="78"/>
                  </a:lnTo>
                  <a:lnTo>
                    <a:pt x="20" y="114"/>
                  </a:lnTo>
                  <a:lnTo>
                    <a:pt x="0" y="86"/>
                  </a:lnTo>
                </a:path>
              </a:pathLst>
            </a:custGeom>
            <a:noFill/>
            <a:ln w="12700" cap="rnd">
              <a:solidFill>
                <a:srgbClr val="000000"/>
              </a:solidFill>
              <a:round/>
              <a:headEnd type="none" w="sm" len="sm"/>
              <a:tailEnd type="none" w="sm" len="sm"/>
            </a:ln>
          </p:spPr>
          <p:txBody>
            <a:bodyPr/>
            <a:lstStyle/>
            <a:p>
              <a:endParaRPr lang="es-ES"/>
            </a:p>
          </p:txBody>
        </p:sp>
        <p:sp>
          <p:nvSpPr>
            <p:cNvPr id="130099" name="Freeform 58"/>
            <p:cNvSpPr>
              <a:spLocks/>
            </p:cNvSpPr>
            <p:nvPr/>
          </p:nvSpPr>
          <p:spPr bwMode="auto">
            <a:xfrm>
              <a:off x="3042" y="2839"/>
              <a:ext cx="471" cy="433"/>
            </a:xfrm>
            <a:custGeom>
              <a:avLst/>
              <a:gdLst>
                <a:gd name="T0" fmla="*/ 184 w 471"/>
                <a:gd name="T1" fmla="*/ 8 h 433"/>
                <a:gd name="T2" fmla="*/ 285 w 471"/>
                <a:gd name="T3" fmla="*/ 44 h 433"/>
                <a:gd name="T4" fmla="*/ 308 w 471"/>
                <a:gd name="T5" fmla="*/ 72 h 433"/>
                <a:gd name="T6" fmla="*/ 322 w 471"/>
                <a:gd name="T7" fmla="*/ 112 h 433"/>
                <a:gd name="T8" fmla="*/ 332 w 471"/>
                <a:gd name="T9" fmla="*/ 132 h 433"/>
                <a:gd name="T10" fmla="*/ 337 w 471"/>
                <a:gd name="T11" fmla="*/ 161 h 433"/>
                <a:gd name="T12" fmla="*/ 353 w 471"/>
                <a:gd name="T13" fmla="*/ 190 h 433"/>
                <a:gd name="T14" fmla="*/ 383 w 471"/>
                <a:gd name="T15" fmla="*/ 161 h 433"/>
                <a:gd name="T16" fmla="*/ 403 w 471"/>
                <a:gd name="T17" fmla="*/ 142 h 433"/>
                <a:gd name="T18" fmla="*/ 427 w 471"/>
                <a:gd name="T19" fmla="*/ 129 h 433"/>
                <a:gd name="T20" fmla="*/ 431 w 471"/>
                <a:gd name="T21" fmla="*/ 113 h 433"/>
                <a:gd name="T22" fmla="*/ 470 w 471"/>
                <a:gd name="T23" fmla="*/ 148 h 433"/>
                <a:gd name="T24" fmla="*/ 447 w 471"/>
                <a:gd name="T25" fmla="*/ 185 h 433"/>
                <a:gd name="T26" fmla="*/ 361 w 471"/>
                <a:gd name="T27" fmla="*/ 301 h 433"/>
                <a:gd name="T28" fmla="*/ 314 w 471"/>
                <a:gd name="T29" fmla="*/ 309 h 433"/>
                <a:gd name="T30" fmla="*/ 274 w 471"/>
                <a:gd name="T31" fmla="*/ 254 h 433"/>
                <a:gd name="T32" fmla="*/ 277 w 471"/>
                <a:gd name="T33" fmla="*/ 346 h 433"/>
                <a:gd name="T34" fmla="*/ 290 w 471"/>
                <a:gd name="T35" fmla="*/ 362 h 433"/>
                <a:gd name="T36" fmla="*/ 261 w 471"/>
                <a:gd name="T37" fmla="*/ 402 h 433"/>
                <a:gd name="T38" fmla="*/ 197 w 471"/>
                <a:gd name="T39" fmla="*/ 424 h 433"/>
                <a:gd name="T40" fmla="*/ 137 w 471"/>
                <a:gd name="T41" fmla="*/ 426 h 433"/>
                <a:gd name="T42" fmla="*/ 81 w 471"/>
                <a:gd name="T43" fmla="*/ 432 h 433"/>
                <a:gd name="T44" fmla="*/ 47 w 471"/>
                <a:gd name="T45" fmla="*/ 424 h 433"/>
                <a:gd name="T46" fmla="*/ 20 w 471"/>
                <a:gd name="T47" fmla="*/ 408 h 433"/>
                <a:gd name="T48" fmla="*/ 5 w 471"/>
                <a:gd name="T49" fmla="*/ 402 h 433"/>
                <a:gd name="T50" fmla="*/ 18 w 471"/>
                <a:gd name="T51" fmla="*/ 325 h 433"/>
                <a:gd name="T52" fmla="*/ 0 w 471"/>
                <a:gd name="T53" fmla="*/ 309 h 433"/>
                <a:gd name="T54" fmla="*/ 7 w 471"/>
                <a:gd name="T55" fmla="*/ 254 h 433"/>
                <a:gd name="T56" fmla="*/ 7 w 471"/>
                <a:gd name="T57" fmla="*/ 195 h 433"/>
                <a:gd name="T58" fmla="*/ 23 w 471"/>
                <a:gd name="T59" fmla="*/ 124 h 433"/>
                <a:gd name="T60" fmla="*/ 20 w 471"/>
                <a:gd name="T61" fmla="*/ 80 h 433"/>
                <a:gd name="T62" fmla="*/ 39 w 471"/>
                <a:gd name="T63" fmla="*/ 26 h 433"/>
                <a:gd name="T64" fmla="*/ 71 w 471"/>
                <a:gd name="T65" fmla="*/ 0 h 433"/>
                <a:gd name="T66" fmla="*/ 131 w 471"/>
                <a:gd name="T67" fmla="*/ 2 h 433"/>
                <a:gd name="T68" fmla="*/ 179 w 471"/>
                <a:gd name="T69" fmla="*/ 10 h 433"/>
                <a:gd name="T70" fmla="*/ 184 w 471"/>
                <a:gd name="T71" fmla="*/ 8 h 43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71"/>
                <a:gd name="T109" fmla="*/ 0 h 433"/>
                <a:gd name="T110" fmla="*/ 471 w 471"/>
                <a:gd name="T111" fmla="*/ 433 h 43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71" h="433">
                  <a:moveTo>
                    <a:pt x="184" y="8"/>
                  </a:moveTo>
                  <a:lnTo>
                    <a:pt x="285" y="44"/>
                  </a:lnTo>
                  <a:lnTo>
                    <a:pt x="308" y="72"/>
                  </a:lnTo>
                  <a:lnTo>
                    <a:pt x="322" y="112"/>
                  </a:lnTo>
                  <a:lnTo>
                    <a:pt x="332" y="132"/>
                  </a:lnTo>
                  <a:lnTo>
                    <a:pt x="337" y="161"/>
                  </a:lnTo>
                  <a:lnTo>
                    <a:pt x="353" y="190"/>
                  </a:lnTo>
                  <a:lnTo>
                    <a:pt x="383" y="161"/>
                  </a:lnTo>
                  <a:lnTo>
                    <a:pt x="403" y="142"/>
                  </a:lnTo>
                  <a:lnTo>
                    <a:pt x="427" y="129"/>
                  </a:lnTo>
                  <a:lnTo>
                    <a:pt x="431" y="113"/>
                  </a:lnTo>
                  <a:lnTo>
                    <a:pt x="470" y="148"/>
                  </a:lnTo>
                  <a:lnTo>
                    <a:pt x="447" y="185"/>
                  </a:lnTo>
                  <a:lnTo>
                    <a:pt x="361" y="301"/>
                  </a:lnTo>
                  <a:lnTo>
                    <a:pt x="314" y="309"/>
                  </a:lnTo>
                  <a:lnTo>
                    <a:pt x="274" y="254"/>
                  </a:lnTo>
                  <a:lnTo>
                    <a:pt x="277" y="346"/>
                  </a:lnTo>
                  <a:lnTo>
                    <a:pt x="290" y="362"/>
                  </a:lnTo>
                  <a:lnTo>
                    <a:pt x="261" y="402"/>
                  </a:lnTo>
                  <a:lnTo>
                    <a:pt x="197" y="424"/>
                  </a:lnTo>
                  <a:lnTo>
                    <a:pt x="137" y="426"/>
                  </a:lnTo>
                  <a:lnTo>
                    <a:pt x="81" y="432"/>
                  </a:lnTo>
                  <a:lnTo>
                    <a:pt x="47" y="424"/>
                  </a:lnTo>
                  <a:lnTo>
                    <a:pt x="20" y="408"/>
                  </a:lnTo>
                  <a:lnTo>
                    <a:pt x="5" y="402"/>
                  </a:lnTo>
                  <a:lnTo>
                    <a:pt x="18" y="325"/>
                  </a:lnTo>
                  <a:lnTo>
                    <a:pt x="0" y="309"/>
                  </a:lnTo>
                  <a:lnTo>
                    <a:pt x="7" y="254"/>
                  </a:lnTo>
                  <a:lnTo>
                    <a:pt x="7" y="195"/>
                  </a:lnTo>
                  <a:lnTo>
                    <a:pt x="23" y="124"/>
                  </a:lnTo>
                  <a:lnTo>
                    <a:pt x="20" y="80"/>
                  </a:lnTo>
                  <a:lnTo>
                    <a:pt x="39" y="26"/>
                  </a:lnTo>
                  <a:lnTo>
                    <a:pt x="71" y="0"/>
                  </a:lnTo>
                  <a:lnTo>
                    <a:pt x="131" y="2"/>
                  </a:lnTo>
                  <a:lnTo>
                    <a:pt x="179" y="10"/>
                  </a:lnTo>
                  <a:lnTo>
                    <a:pt x="184" y="8"/>
                  </a:lnTo>
                </a:path>
              </a:pathLst>
            </a:custGeom>
            <a:solidFill>
              <a:srgbClr val="888888"/>
            </a:solidFill>
            <a:ln w="12700" cap="rnd">
              <a:solidFill>
                <a:srgbClr val="000000"/>
              </a:solidFill>
              <a:round/>
              <a:headEnd type="none" w="sm" len="sm"/>
              <a:tailEnd type="none" w="sm" len="sm"/>
            </a:ln>
          </p:spPr>
          <p:txBody>
            <a:bodyPr/>
            <a:lstStyle/>
            <a:p>
              <a:endParaRPr lang="es-ES"/>
            </a:p>
          </p:txBody>
        </p:sp>
        <p:sp>
          <p:nvSpPr>
            <p:cNvPr id="130100" name="Freeform 59"/>
            <p:cNvSpPr>
              <a:spLocks/>
            </p:cNvSpPr>
            <p:nvPr/>
          </p:nvSpPr>
          <p:spPr bwMode="auto">
            <a:xfrm>
              <a:off x="3042" y="2839"/>
              <a:ext cx="471" cy="433"/>
            </a:xfrm>
            <a:custGeom>
              <a:avLst/>
              <a:gdLst>
                <a:gd name="T0" fmla="*/ 184 w 471"/>
                <a:gd name="T1" fmla="*/ 8 h 433"/>
                <a:gd name="T2" fmla="*/ 285 w 471"/>
                <a:gd name="T3" fmla="*/ 44 h 433"/>
                <a:gd name="T4" fmla="*/ 308 w 471"/>
                <a:gd name="T5" fmla="*/ 72 h 433"/>
                <a:gd name="T6" fmla="*/ 322 w 471"/>
                <a:gd name="T7" fmla="*/ 112 h 433"/>
                <a:gd name="T8" fmla="*/ 332 w 471"/>
                <a:gd name="T9" fmla="*/ 132 h 433"/>
                <a:gd name="T10" fmla="*/ 337 w 471"/>
                <a:gd name="T11" fmla="*/ 161 h 433"/>
                <a:gd name="T12" fmla="*/ 353 w 471"/>
                <a:gd name="T13" fmla="*/ 190 h 433"/>
                <a:gd name="T14" fmla="*/ 383 w 471"/>
                <a:gd name="T15" fmla="*/ 161 h 433"/>
                <a:gd name="T16" fmla="*/ 403 w 471"/>
                <a:gd name="T17" fmla="*/ 142 h 433"/>
                <a:gd name="T18" fmla="*/ 427 w 471"/>
                <a:gd name="T19" fmla="*/ 129 h 433"/>
                <a:gd name="T20" fmla="*/ 431 w 471"/>
                <a:gd name="T21" fmla="*/ 113 h 433"/>
                <a:gd name="T22" fmla="*/ 470 w 471"/>
                <a:gd name="T23" fmla="*/ 148 h 433"/>
                <a:gd name="T24" fmla="*/ 447 w 471"/>
                <a:gd name="T25" fmla="*/ 185 h 433"/>
                <a:gd name="T26" fmla="*/ 361 w 471"/>
                <a:gd name="T27" fmla="*/ 301 h 433"/>
                <a:gd name="T28" fmla="*/ 314 w 471"/>
                <a:gd name="T29" fmla="*/ 309 h 433"/>
                <a:gd name="T30" fmla="*/ 274 w 471"/>
                <a:gd name="T31" fmla="*/ 254 h 433"/>
                <a:gd name="T32" fmla="*/ 277 w 471"/>
                <a:gd name="T33" fmla="*/ 346 h 433"/>
                <a:gd name="T34" fmla="*/ 290 w 471"/>
                <a:gd name="T35" fmla="*/ 362 h 433"/>
                <a:gd name="T36" fmla="*/ 261 w 471"/>
                <a:gd name="T37" fmla="*/ 402 h 433"/>
                <a:gd name="T38" fmla="*/ 197 w 471"/>
                <a:gd name="T39" fmla="*/ 424 h 433"/>
                <a:gd name="T40" fmla="*/ 137 w 471"/>
                <a:gd name="T41" fmla="*/ 426 h 433"/>
                <a:gd name="T42" fmla="*/ 81 w 471"/>
                <a:gd name="T43" fmla="*/ 432 h 433"/>
                <a:gd name="T44" fmla="*/ 47 w 471"/>
                <a:gd name="T45" fmla="*/ 424 h 433"/>
                <a:gd name="T46" fmla="*/ 20 w 471"/>
                <a:gd name="T47" fmla="*/ 408 h 433"/>
                <a:gd name="T48" fmla="*/ 5 w 471"/>
                <a:gd name="T49" fmla="*/ 402 h 433"/>
                <a:gd name="T50" fmla="*/ 18 w 471"/>
                <a:gd name="T51" fmla="*/ 325 h 433"/>
                <a:gd name="T52" fmla="*/ 0 w 471"/>
                <a:gd name="T53" fmla="*/ 309 h 433"/>
                <a:gd name="T54" fmla="*/ 7 w 471"/>
                <a:gd name="T55" fmla="*/ 254 h 433"/>
                <a:gd name="T56" fmla="*/ 7 w 471"/>
                <a:gd name="T57" fmla="*/ 195 h 433"/>
                <a:gd name="T58" fmla="*/ 23 w 471"/>
                <a:gd name="T59" fmla="*/ 124 h 433"/>
                <a:gd name="T60" fmla="*/ 20 w 471"/>
                <a:gd name="T61" fmla="*/ 80 h 433"/>
                <a:gd name="T62" fmla="*/ 39 w 471"/>
                <a:gd name="T63" fmla="*/ 26 h 433"/>
                <a:gd name="T64" fmla="*/ 71 w 471"/>
                <a:gd name="T65" fmla="*/ 0 h 433"/>
                <a:gd name="T66" fmla="*/ 131 w 471"/>
                <a:gd name="T67" fmla="*/ 2 h 433"/>
                <a:gd name="T68" fmla="*/ 179 w 471"/>
                <a:gd name="T69" fmla="*/ 10 h 4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71"/>
                <a:gd name="T106" fmla="*/ 0 h 433"/>
                <a:gd name="T107" fmla="*/ 471 w 471"/>
                <a:gd name="T108" fmla="*/ 433 h 4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71" h="433">
                  <a:moveTo>
                    <a:pt x="184" y="8"/>
                  </a:moveTo>
                  <a:lnTo>
                    <a:pt x="285" y="44"/>
                  </a:lnTo>
                  <a:lnTo>
                    <a:pt x="308" y="72"/>
                  </a:lnTo>
                  <a:lnTo>
                    <a:pt x="322" y="112"/>
                  </a:lnTo>
                  <a:lnTo>
                    <a:pt x="332" y="132"/>
                  </a:lnTo>
                  <a:lnTo>
                    <a:pt x="337" y="161"/>
                  </a:lnTo>
                  <a:lnTo>
                    <a:pt x="353" y="190"/>
                  </a:lnTo>
                  <a:lnTo>
                    <a:pt x="383" y="161"/>
                  </a:lnTo>
                  <a:lnTo>
                    <a:pt x="403" y="142"/>
                  </a:lnTo>
                  <a:lnTo>
                    <a:pt x="427" y="129"/>
                  </a:lnTo>
                  <a:lnTo>
                    <a:pt x="431" y="113"/>
                  </a:lnTo>
                  <a:lnTo>
                    <a:pt x="470" y="148"/>
                  </a:lnTo>
                  <a:lnTo>
                    <a:pt x="447" y="185"/>
                  </a:lnTo>
                  <a:lnTo>
                    <a:pt x="361" y="301"/>
                  </a:lnTo>
                  <a:lnTo>
                    <a:pt x="314" y="309"/>
                  </a:lnTo>
                  <a:lnTo>
                    <a:pt x="274" y="254"/>
                  </a:lnTo>
                  <a:lnTo>
                    <a:pt x="277" y="346"/>
                  </a:lnTo>
                  <a:lnTo>
                    <a:pt x="290" y="362"/>
                  </a:lnTo>
                  <a:lnTo>
                    <a:pt x="261" y="402"/>
                  </a:lnTo>
                  <a:lnTo>
                    <a:pt x="197" y="424"/>
                  </a:lnTo>
                  <a:lnTo>
                    <a:pt x="137" y="426"/>
                  </a:lnTo>
                  <a:lnTo>
                    <a:pt x="81" y="432"/>
                  </a:lnTo>
                  <a:lnTo>
                    <a:pt x="47" y="424"/>
                  </a:lnTo>
                  <a:lnTo>
                    <a:pt x="20" y="408"/>
                  </a:lnTo>
                  <a:lnTo>
                    <a:pt x="5" y="402"/>
                  </a:lnTo>
                  <a:lnTo>
                    <a:pt x="18" y="325"/>
                  </a:lnTo>
                  <a:lnTo>
                    <a:pt x="0" y="309"/>
                  </a:lnTo>
                  <a:lnTo>
                    <a:pt x="7" y="254"/>
                  </a:lnTo>
                  <a:lnTo>
                    <a:pt x="7" y="195"/>
                  </a:lnTo>
                  <a:lnTo>
                    <a:pt x="23" y="124"/>
                  </a:lnTo>
                  <a:lnTo>
                    <a:pt x="20" y="80"/>
                  </a:lnTo>
                  <a:lnTo>
                    <a:pt x="39" y="26"/>
                  </a:lnTo>
                  <a:lnTo>
                    <a:pt x="71" y="0"/>
                  </a:lnTo>
                  <a:lnTo>
                    <a:pt x="131" y="2"/>
                  </a:lnTo>
                  <a:lnTo>
                    <a:pt x="179" y="10"/>
                  </a:lnTo>
                </a:path>
              </a:pathLst>
            </a:custGeom>
            <a:noFill/>
            <a:ln w="12700" cap="rnd">
              <a:solidFill>
                <a:srgbClr val="000000"/>
              </a:solidFill>
              <a:round/>
              <a:headEnd type="none" w="sm" len="sm"/>
              <a:tailEnd type="none" w="sm" len="sm"/>
            </a:ln>
          </p:spPr>
          <p:txBody>
            <a:bodyPr/>
            <a:lstStyle/>
            <a:p>
              <a:endParaRPr lang="es-ES"/>
            </a:p>
          </p:txBody>
        </p:sp>
        <p:sp>
          <p:nvSpPr>
            <p:cNvPr id="130101" name="Freeform 60"/>
            <p:cNvSpPr>
              <a:spLocks/>
            </p:cNvSpPr>
            <p:nvPr/>
          </p:nvSpPr>
          <p:spPr bwMode="auto">
            <a:xfrm>
              <a:off x="3064" y="3287"/>
              <a:ext cx="368" cy="104"/>
            </a:xfrm>
            <a:custGeom>
              <a:avLst/>
              <a:gdLst>
                <a:gd name="T0" fmla="*/ 367 w 368"/>
                <a:gd name="T1" fmla="*/ 8 h 104"/>
                <a:gd name="T2" fmla="*/ 363 w 368"/>
                <a:gd name="T3" fmla="*/ 41 h 104"/>
                <a:gd name="T4" fmla="*/ 328 w 368"/>
                <a:gd name="T5" fmla="*/ 57 h 104"/>
                <a:gd name="T6" fmla="*/ 240 w 368"/>
                <a:gd name="T7" fmla="*/ 83 h 104"/>
                <a:gd name="T8" fmla="*/ 149 w 368"/>
                <a:gd name="T9" fmla="*/ 103 h 104"/>
                <a:gd name="T10" fmla="*/ 50 w 368"/>
                <a:gd name="T11" fmla="*/ 97 h 104"/>
                <a:gd name="T12" fmla="*/ 17 w 368"/>
                <a:gd name="T13" fmla="*/ 80 h 104"/>
                <a:gd name="T14" fmla="*/ 0 w 368"/>
                <a:gd name="T15" fmla="*/ 48 h 104"/>
                <a:gd name="T16" fmla="*/ 6 w 368"/>
                <a:gd name="T17" fmla="*/ 33 h 104"/>
                <a:gd name="T18" fmla="*/ 70 w 368"/>
                <a:gd name="T19" fmla="*/ 50 h 104"/>
                <a:gd name="T20" fmla="*/ 185 w 368"/>
                <a:gd name="T21" fmla="*/ 41 h 104"/>
                <a:gd name="T22" fmla="*/ 280 w 368"/>
                <a:gd name="T23" fmla="*/ 18 h 104"/>
                <a:gd name="T24" fmla="*/ 347 w 368"/>
                <a:gd name="T25" fmla="*/ 0 h 104"/>
                <a:gd name="T26" fmla="*/ 367 w 368"/>
                <a:gd name="T27" fmla="*/ 8 h 1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68"/>
                <a:gd name="T43" fmla="*/ 0 h 104"/>
                <a:gd name="T44" fmla="*/ 368 w 368"/>
                <a:gd name="T45" fmla="*/ 104 h 1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68" h="104">
                  <a:moveTo>
                    <a:pt x="367" y="8"/>
                  </a:moveTo>
                  <a:lnTo>
                    <a:pt x="363" y="41"/>
                  </a:lnTo>
                  <a:lnTo>
                    <a:pt x="328" y="57"/>
                  </a:lnTo>
                  <a:lnTo>
                    <a:pt x="240" y="83"/>
                  </a:lnTo>
                  <a:lnTo>
                    <a:pt x="149" y="103"/>
                  </a:lnTo>
                  <a:lnTo>
                    <a:pt x="50" y="97"/>
                  </a:lnTo>
                  <a:lnTo>
                    <a:pt x="17" y="80"/>
                  </a:lnTo>
                  <a:lnTo>
                    <a:pt x="0" y="48"/>
                  </a:lnTo>
                  <a:lnTo>
                    <a:pt x="6" y="33"/>
                  </a:lnTo>
                  <a:lnTo>
                    <a:pt x="70" y="50"/>
                  </a:lnTo>
                  <a:lnTo>
                    <a:pt x="185" y="41"/>
                  </a:lnTo>
                  <a:lnTo>
                    <a:pt x="280" y="18"/>
                  </a:lnTo>
                  <a:lnTo>
                    <a:pt x="347" y="0"/>
                  </a:lnTo>
                  <a:lnTo>
                    <a:pt x="367" y="8"/>
                  </a:lnTo>
                </a:path>
              </a:pathLst>
            </a:custGeom>
            <a:solidFill>
              <a:srgbClr val="0078AA"/>
            </a:solidFill>
            <a:ln w="9525" cap="rnd">
              <a:noFill/>
              <a:round/>
              <a:headEnd type="none" w="sm" len="sm"/>
              <a:tailEnd type="none" w="sm" len="sm"/>
            </a:ln>
          </p:spPr>
          <p:txBody>
            <a:bodyPr/>
            <a:lstStyle/>
            <a:p>
              <a:endParaRPr lang="es-ES"/>
            </a:p>
          </p:txBody>
        </p:sp>
        <p:sp>
          <p:nvSpPr>
            <p:cNvPr id="130102" name="Freeform 61"/>
            <p:cNvSpPr>
              <a:spLocks/>
            </p:cNvSpPr>
            <p:nvPr/>
          </p:nvSpPr>
          <p:spPr bwMode="auto">
            <a:xfrm>
              <a:off x="3056" y="3287"/>
              <a:ext cx="376" cy="112"/>
            </a:xfrm>
            <a:custGeom>
              <a:avLst/>
              <a:gdLst>
                <a:gd name="T0" fmla="*/ 375 w 376"/>
                <a:gd name="T1" fmla="*/ 9 h 112"/>
                <a:gd name="T2" fmla="*/ 371 w 376"/>
                <a:gd name="T3" fmla="*/ 44 h 112"/>
                <a:gd name="T4" fmla="*/ 334 w 376"/>
                <a:gd name="T5" fmla="*/ 62 h 112"/>
                <a:gd name="T6" fmla="*/ 244 w 376"/>
                <a:gd name="T7" fmla="*/ 89 h 112"/>
                <a:gd name="T8" fmla="*/ 152 w 376"/>
                <a:gd name="T9" fmla="*/ 111 h 112"/>
                <a:gd name="T10" fmla="*/ 51 w 376"/>
                <a:gd name="T11" fmla="*/ 105 h 112"/>
                <a:gd name="T12" fmla="*/ 17 w 376"/>
                <a:gd name="T13" fmla="*/ 86 h 112"/>
                <a:gd name="T14" fmla="*/ 0 w 376"/>
                <a:gd name="T15" fmla="*/ 52 h 112"/>
                <a:gd name="T16" fmla="*/ 6 w 376"/>
                <a:gd name="T17" fmla="*/ 36 h 112"/>
                <a:gd name="T18" fmla="*/ 72 w 376"/>
                <a:gd name="T19" fmla="*/ 54 h 112"/>
                <a:gd name="T20" fmla="*/ 189 w 376"/>
                <a:gd name="T21" fmla="*/ 44 h 112"/>
                <a:gd name="T22" fmla="*/ 286 w 376"/>
                <a:gd name="T23" fmla="*/ 20 h 112"/>
                <a:gd name="T24" fmla="*/ 355 w 376"/>
                <a:gd name="T25" fmla="*/ 0 h 112"/>
                <a:gd name="T26" fmla="*/ 375 w 376"/>
                <a:gd name="T27" fmla="*/ 9 h 1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6"/>
                <a:gd name="T43" fmla="*/ 0 h 112"/>
                <a:gd name="T44" fmla="*/ 376 w 376"/>
                <a:gd name="T45" fmla="*/ 112 h 1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6" h="112">
                  <a:moveTo>
                    <a:pt x="375" y="9"/>
                  </a:moveTo>
                  <a:lnTo>
                    <a:pt x="371" y="44"/>
                  </a:lnTo>
                  <a:lnTo>
                    <a:pt x="334" y="62"/>
                  </a:lnTo>
                  <a:lnTo>
                    <a:pt x="244" y="89"/>
                  </a:lnTo>
                  <a:lnTo>
                    <a:pt x="152" y="111"/>
                  </a:lnTo>
                  <a:lnTo>
                    <a:pt x="51" y="105"/>
                  </a:lnTo>
                  <a:lnTo>
                    <a:pt x="17" y="86"/>
                  </a:lnTo>
                  <a:lnTo>
                    <a:pt x="0" y="52"/>
                  </a:lnTo>
                  <a:lnTo>
                    <a:pt x="6" y="36"/>
                  </a:lnTo>
                  <a:lnTo>
                    <a:pt x="72" y="54"/>
                  </a:lnTo>
                  <a:lnTo>
                    <a:pt x="189" y="44"/>
                  </a:lnTo>
                  <a:lnTo>
                    <a:pt x="286" y="20"/>
                  </a:lnTo>
                  <a:lnTo>
                    <a:pt x="355" y="0"/>
                  </a:lnTo>
                  <a:lnTo>
                    <a:pt x="375" y="9"/>
                  </a:lnTo>
                </a:path>
              </a:pathLst>
            </a:custGeom>
            <a:noFill/>
            <a:ln w="12700" cap="rnd">
              <a:solidFill>
                <a:srgbClr val="000000"/>
              </a:solidFill>
              <a:round/>
              <a:headEnd type="none" w="sm" len="sm"/>
              <a:tailEnd type="none" w="sm" len="sm"/>
            </a:ln>
          </p:spPr>
          <p:txBody>
            <a:bodyPr/>
            <a:lstStyle/>
            <a:p>
              <a:endParaRPr lang="es-ES"/>
            </a:p>
          </p:txBody>
        </p:sp>
        <p:sp>
          <p:nvSpPr>
            <p:cNvPr id="130103" name="Freeform 62"/>
            <p:cNvSpPr>
              <a:spLocks/>
            </p:cNvSpPr>
            <p:nvPr/>
          </p:nvSpPr>
          <p:spPr bwMode="auto">
            <a:xfrm>
              <a:off x="3087" y="3133"/>
              <a:ext cx="115" cy="271"/>
            </a:xfrm>
            <a:custGeom>
              <a:avLst/>
              <a:gdLst>
                <a:gd name="T0" fmla="*/ 55 w 115"/>
                <a:gd name="T1" fmla="*/ 13 h 271"/>
                <a:gd name="T2" fmla="*/ 55 w 115"/>
                <a:gd name="T3" fmla="*/ 177 h 271"/>
                <a:gd name="T4" fmla="*/ 68 w 115"/>
                <a:gd name="T5" fmla="*/ 247 h 271"/>
                <a:gd name="T6" fmla="*/ 114 w 115"/>
                <a:gd name="T7" fmla="*/ 267 h 271"/>
                <a:gd name="T8" fmla="*/ 68 w 115"/>
                <a:gd name="T9" fmla="*/ 270 h 271"/>
                <a:gd name="T10" fmla="*/ 28 w 115"/>
                <a:gd name="T11" fmla="*/ 267 h 271"/>
                <a:gd name="T12" fmla="*/ 7 w 115"/>
                <a:gd name="T13" fmla="*/ 239 h 271"/>
                <a:gd name="T14" fmla="*/ 0 w 115"/>
                <a:gd name="T15" fmla="*/ 185 h 271"/>
                <a:gd name="T16" fmla="*/ 0 w 115"/>
                <a:gd name="T17" fmla="*/ 129 h 271"/>
                <a:gd name="T18" fmla="*/ 0 w 115"/>
                <a:gd name="T19" fmla="*/ 65 h 271"/>
                <a:gd name="T20" fmla="*/ 7 w 115"/>
                <a:gd name="T21" fmla="*/ 0 h 271"/>
                <a:gd name="T22" fmla="*/ 55 w 115"/>
                <a:gd name="T23" fmla="*/ 13 h 2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5"/>
                <a:gd name="T37" fmla="*/ 0 h 271"/>
                <a:gd name="T38" fmla="*/ 115 w 115"/>
                <a:gd name="T39" fmla="*/ 271 h 27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5" h="271">
                  <a:moveTo>
                    <a:pt x="55" y="13"/>
                  </a:moveTo>
                  <a:lnTo>
                    <a:pt x="55" y="177"/>
                  </a:lnTo>
                  <a:lnTo>
                    <a:pt x="68" y="247"/>
                  </a:lnTo>
                  <a:lnTo>
                    <a:pt x="114" y="267"/>
                  </a:lnTo>
                  <a:lnTo>
                    <a:pt x="68" y="270"/>
                  </a:lnTo>
                  <a:lnTo>
                    <a:pt x="28" y="267"/>
                  </a:lnTo>
                  <a:lnTo>
                    <a:pt x="7" y="239"/>
                  </a:lnTo>
                  <a:lnTo>
                    <a:pt x="0" y="185"/>
                  </a:lnTo>
                  <a:lnTo>
                    <a:pt x="0" y="129"/>
                  </a:lnTo>
                  <a:lnTo>
                    <a:pt x="0" y="65"/>
                  </a:lnTo>
                  <a:lnTo>
                    <a:pt x="7" y="0"/>
                  </a:lnTo>
                  <a:lnTo>
                    <a:pt x="55" y="13"/>
                  </a:lnTo>
                </a:path>
              </a:pathLst>
            </a:custGeom>
            <a:solidFill>
              <a:srgbClr val="AAAAAA"/>
            </a:solidFill>
            <a:ln w="12700" cap="rnd">
              <a:solidFill>
                <a:srgbClr val="000000"/>
              </a:solidFill>
              <a:round/>
              <a:headEnd type="none" w="sm" len="sm"/>
              <a:tailEnd type="none" w="sm" len="sm"/>
            </a:ln>
          </p:spPr>
          <p:txBody>
            <a:bodyPr/>
            <a:lstStyle/>
            <a:p>
              <a:endParaRPr lang="es-ES"/>
            </a:p>
          </p:txBody>
        </p:sp>
        <p:sp>
          <p:nvSpPr>
            <p:cNvPr id="130104" name="Freeform 63"/>
            <p:cNvSpPr>
              <a:spLocks/>
            </p:cNvSpPr>
            <p:nvPr/>
          </p:nvSpPr>
          <p:spPr bwMode="auto">
            <a:xfrm>
              <a:off x="3087" y="3133"/>
              <a:ext cx="115" cy="271"/>
            </a:xfrm>
            <a:custGeom>
              <a:avLst/>
              <a:gdLst>
                <a:gd name="T0" fmla="*/ 55 w 115"/>
                <a:gd name="T1" fmla="*/ 13 h 271"/>
                <a:gd name="T2" fmla="*/ 55 w 115"/>
                <a:gd name="T3" fmla="*/ 177 h 271"/>
                <a:gd name="T4" fmla="*/ 68 w 115"/>
                <a:gd name="T5" fmla="*/ 247 h 271"/>
                <a:gd name="T6" fmla="*/ 114 w 115"/>
                <a:gd name="T7" fmla="*/ 267 h 271"/>
                <a:gd name="T8" fmla="*/ 68 w 115"/>
                <a:gd name="T9" fmla="*/ 270 h 271"/>
                <a:gd name="T10" fmla="*/ 28 w 115"/>
                <a:gd name="T11" fmla="*/ 267 h 271"/>
                <a:gd name="T12" fmla="*/ 7 w 115"/>
                <a:gd name="T13" fmla="*/ 239 h 271"/>
                <a:gd name="T14" fmla="*/ 0 w 115"/>
                <a:gd name="T15" fmla="*/ 185 h 271"/>
                <a:gd name="T16" fmla="*/ 0 w 115"/>
                <a:gd name="T17" fmla="*/ 129 h 271"/>
                <a:gd name="T18" fmla="*/ 0 w 115"/>
                <a:gd name="T19" fmla="*/ 65 h 271"/>
                <a:gd name="T20" fmla="*/ 7 w 115"/>
                <a:gd name="T21" fmla="*/ 0 h 2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5"/>
                <a:gd name="T34" fmla="*/ 0 h 271"/>
                <a:gd name="T35" fmla="*/ 115 w 115"/>
                <a:gd name="T36" fmla="*/ 271 h 2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5" h="271">
                  <a:moveTo>
                    <a:pt x="55" y="13"/>
                  </a:moveTo>
                  <a:lnTo>
                    <a:pt x="55" y="177"/>
                  </a:lnTo>
                  <a:lnTo>
                    <a:pt x="68" y="247"/>
                  </a:lnTo>
                  <a:lnTo>
                    <a:pt x="114" y="267"/>
                  </a:lnTo>
                  <a:lnTo>
                    <a:pt x="68" y="270"/>
                  </a:lnTo>
                  <a:lnTo>
                    <a:pt x="28" y="267"/>
                  </a:lnTo>
                  <a:lnTo>
                    <a:pt x="7" y="239"/>
                  </a:lnTo>
                  <a:lnTo>
                    <a:pt x="0" y="185"/>
                  </a:lnTo>
                  <a:lnTo>
                    <a:pt x="0" y="129"/>
                  </a:lnTo>
                  <a:lnTo>
                    <a:pt x="0" y="65"/>
                  </a:lnTo>
                  <a:lnTo>
                    <a:pt x="7" y="0"/>
                  </a:lnTo>
                </a:path>
              </a:pathLst>
            </a:custGeom>
            <a:noFill/>
            <a:ln w="12700" cap="rnd">
              <a:solidFill>
                <a:srgbClr val="000000"/>
              </a:solidFill>
              <a:round/>
              <a:headEnd type="none" w="sm" len="sm"/>
              <a:tailEnd type="none" w="sm" len="sm"/>
            </a:ln>
          </p:spPr>
          <p:txBody>
            <a:bodyPr/>
            <a:lstStyle/>
            <a:p>
              <a:endParaRPr lang="es-ES"/>
            </a:p>
          </p:txBody>
        </p:sp>
        <p:sp>
          <p:nvSpPr>
            <p:cNvPr id="130105" name="Freeform 64"/>
            <p:cNvSpPr>
              <a:spLocks/>
            </p:cNvSpPr>
            <p:nvPr/>
          </p:nvSpPr>
          <p:spPr bwMode="auto">
            <a:xfrm>
              <a:off x="3024" y="2961"/>
              <a:ext cx="276" cy="216"/>
            </a:xfrm>
            <a:custGeom>
              <a:avLst/>
              <a:gdLst>
                <a:gd name="T0" fmla="*/ 251 w 276"/>
                <a:gd name="T1" fmla="*/ 27 h 216"/>
                <a:gd name="T2" fmla="*/ 271 w 276"/>
                <a:gd name="T3" fmla="*/ 50 h 216"/>
                <a:gd name="T4" fmla="*/ 275 w 276"/>
                <a:gd name="T5" fmla="*/ 56 h 216"/>
                <a:gd name="T6" fmla="*/ 271 w 276"/>
                <a:gd name="T7" fmla="*/ 129 h 216"/>
                <a:gd name="T8" fmla="*/ 263 w 276"/>
                <a:gd name="T9" fmla="*/ 185 h 216"/>
                <a:gd name="T10" fmla="*/ 248 w 276"/>
                <a:gd name="T11" fmla="*/ 203 h 216"/>
                <a:gd name="T12" fmla="*/ 220 w 276"/>
                <a:gd name="T13" fmla="*/ 215 h 216"/>
                <a:gd name="T14" fmla="*/ 163 w 276"/>
                <a:gd name="T15" fmla="*/ 215 h 216"/>
                <a:gd name="T16" fmla="*/ 76 w 276"/>
                <a:gd name="T17" fmla="*/ 203 h 216"/>
                <a:gd name="T18" fmla="*/ 15 w 276"/>
                <a:gd name="T19" fmla="*/ 185 h 216"/>
                <a:gd name="T20" fmla="*/ 0 w 276"/>
                <a:gd name="T21" fmla="*/ 140 h 216"/>
                <a:gd name="T22" fmla="*/ 2 w 276"/>
                <a:gd name="T23" fmla="*/ 78 h 216"/>
                <a:gd name="T24" fmla="*/ 12 w 276"/>
                <a:gd name="T25" fmla="*/ 27 h 216"/>
                <a:gd name="T26" fmla="*/ 24 w 276"/>
                <a:gd name="T27" fmla="*/ 8 h 216"/>
                <a:gd name="T28" fmla="*/ 51 w 276"/>
                <a:gd name="T29" fmla="*/ 0 h 216"/>
                <a:gd name="T30" fmla="*/ 119 w 276"/>
                <a:gd name="T31" fmla="*/ 12 h 216"/>
                <a:gd name="T32" fmla="*/ 202 w 276"/>
                <a:gd name="T33" fmla="*/ 22 h 216"/>
                <a:gd name="T34" fmla="*/ 251 w 276"/>
                <a:gd name="T35" fmla="*/ 27 h 2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76"/>
                <a:gd name="T55" fmla="*/ 0 h 216"/>
                <a:gd name="T56" fmla="*/ 276 w 276"/>
                <a:gd name="T57" fmla="*/ 216 h 21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76" h="216">
                  <a:moveTo>
                    <a:pt x="251" y="27"/>
                  </a:moveTo>
                  <a:lnTo>
                    <a:pt x="271" y="50"/>
                  </a:lnTo>
                  <a:lnTo>
                    <a:pt x="275" y="56"/>
                  </a:lnTo>
                  <a:lnTo>
                    <a:pt x="271" y="129"/>
                  </a:lnTo>
                  <a:lnTo>
                    <a:pt x="263" y="185"/>
                  </a:lnTo>
                  <a:lnTo>
                    <a:pt x="248" y="203"/>
                  </a:lnTo>
                  <a:lnTo>
                    <a:pt x="220" y="215"/>
                  </a:lnTo>
                  <a:lnTo>
                    <a:pt x="163" y="215"/>
                  </a:lnTo>
                  <a:lnTo>
                    <a:pt x="76" y="203"/>
                  </a:lnTo>
                  <a:lnTo>
                    <a:pt x="15" y="185"/>
                  </a:lnTo>
                  <a:lnTo>
                    <a:pt x="0" y="140"/>
                  </a:lnTo>
                  <a:lnTo>
                    <a:pt x="2" y="78"/>
                  </a:lnTo>
                  <a:lnTo>
                    <a:pt x="12" y="27"/>
                  </a:lnTo>
                  <a:lnTo>
                    <a:pt x="24" y="8"/>
                  </a:lnTo>
                  <a:lnTo>
                    <a:pt x="51" y="0"/>
                  </a:lnTo>
                  <a:lnTo>
                    <a:pt x="119" y="12"/>
                  </a:lnTo>
                  <a:lnTo>
                    <a:pt x="202" y="22"/>
                  </a:lnTo>
                  <a:lnTo>
                    <a:pt x="251" y="27"/>
                  </a:lnTo>
                </a:path>
              </a:pathLst>
            </a:custGeom>
            <a:solidFill>
              <a:srgbClr val="0078AA"/>
            </a:solidFill>
            <a:ln w="9525" cap="rnd">
              <a:noFill/>
              <a:round/>
              <a:headEnd type="none" w="sm" len="sm"/>
              <a:tailEnd type="none" w="sm" len="sm"/>
            </a:ln>
          </p:spPr>
          <p:txBody>
            <a:bodyPr/>
            <a:lstStyle/>
            <a:p>
              <a:endParaRPr lang="es-ES"/>
            </a:p>
          </p:txBody>
        </p:sp>
        <p:sp>
          <p:nvSpPr>
            <p:cNvPr id="130106" name="Freeform 65"/>
            <p:cNvSpPr>
              <a:spLocks/>
            </p:cNvSpPr>
            <p:nvPr/>
          </p:nvSpPr>
          <p:spPr bwMode="auto">
            <a:xfrm>
              <a:off x="3016" y="2961"/>
              <a:ext cx="284" cy="224"/>
            </a:xfrm>
            <a:custGeom>
              <a:avLst/>
              <a:gdLst>
                <a:gd name="T0" fmla="*/ 259 w 284"/>
                <a:gd name="T1" fmla="*/ 28 h 224"/>
                <a:gd name="T2" fmla="*/ 279 w 284"/>
                <a:gd name="T3" fmla="*/ 52 h 224"/>
                <a:gd name="T4" fmla="*/ 283 w 284"/>
                <a:gd name="T5" fmla="*/ 57 h 224"/>
                <a:gd name="T6" fmla="*/ 279 w 284"/>
                <a:gd name="T7" fmla="*/ 134 h 224"/>
                <a:gd name="T8" fmla="*/ 271 w 284"/>
                <a:gd name="T9" fmla="*/ 192 h 224"/>
                <a:gd name="T10" fmla="*/ 255 w 284"/>
                <a:gd name="T11" fmla="*/ 211 h 224"/>
                <a:gd name="T12" fmla="*/ 227 w 284"/>
                <a:gd name="T13" fmla="*/ 223 h 224"/>
                <a:gd name="T14" fmla="*/ 168 w 284"/>
                <a:gd name="T15" fmla="*/ 223 h 224"/>
                <a:gd name="T16" fmla="*/ 78 w 284"/>
                <a:gd name="T17" fmla="*/ 211 h 224"/>
                <a:gd name="T18" fmla="*/ 15 w 284"/>
                <a:gd name="T19" fmla="*/ 192 h 224"/>
                <a:gd name="T20" fmla="*/ 0 w 284"/>
                <a:gd name="T21" fmla="*/ 145 h 224"/>
                <a:gd name="T22" fmla="*/ 2 w 284"/>
                <a:gd name="T23" fmla="*/ 81 h 224"/>
                <a:gd name="T24" fmla="*/ 12 w 284"/>
                <a:gd name="T25" fmla="*/ 28 h 224"/>
                <a:gd name="T26" fmla="*/ 25 w 284"/>
                <a:gd name="T27" fmla="*/ 8 h 224"/>
                <a:gd name="T28" fmla="*/ 52 w 284"/>
                <a:gd name="T29" fmla="*/ 0 h 224"/>
                <a:gd name="T30" fmla="*/ 123 w 284"/>
                <a:gd name="T31" fmla="*/ 12 h 224"/>
                <a:gd name="T32" fmla="*/ 208 w 284"/>
                <a:gd name="T33" fmla="*/ 24 h 224"/>
                <a:gd name="T34" fmla="*/ 259 w 284"/>
                <a:gd name="T35" fmla="*/ 28 h 2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84"/>
                <a:gd name="T55" fmla="*/ 0 h 224"/>
                <a:gd name="T56" fmla="*/ 284 w 284"/>
                <a:gd name="T57" fmla="*/ 224 h 22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84" h="224">
                  <a:moveTo>
                    <a:pt x="259" y="28"/>
                  </a:moveTo>
                  <a:lnTo>
                    <a:pt x="279" y="52"/>
                  </a:lnTo>
                  <a:lnTo>
                    <a:pt x="283" y="57"/>
                  </a:lnTo>
                  <a:lnTo>
                    <a:pt x="279" y="134"/>
                  </a:lnTo>
                  <a:lnTo>
                    <a:pt x="271" y="192"/>
                  </a:lnTo>
                  <a:lnTo>
                    <a:pt x="255" y="211"/>
                  </a:lnTo>
                  <a:lnTo>
                    <a:pt x="227" y="223"/>
                  </a:lnTo>
                  <a:lnTo>
                    <a:pt x="168" y="223"/>
                  </a:lnTo>
                  <a:lnTo>
                    <a:pt x="78" y="211"/>
                  </a:lnTo>
                  <a:lnTo>
                    <a:pt x="15" y="192"/>
                  </a:lnTo>
                  <a:lnTo>
                    <a:pt x="0" y="145"/>
                  </a:lnTo>
                  <a:lnTo>
                    <a:pt x="2" y="81"/>
                  </a:lnTo>
                  <a:lnTo>
                    <a:pt x="12" y="28"/>
                  </a:lnTo>
                  <a:lnTo>
                    <a:pt x="25" y="8"/>
                  </a:lnTo>
                  <a:lnTo>
                    <a:pt x="52" y="0"/>
                  </a:lnTo>
                  <a:lnTo>
                    <a:pt x="123" y="12"/>
                  </a:lnTo>
                  <a:lnTo>
                    <a:pt x="208" y="24"/>
                  </a:lnTo>
                  <a:lnTo>
                    <a:pt x="259" y="28"/>
                  </a:lnTo>
                </a:path>
              </a:pathLst>
            </a:custGeom>
            <a:noFill/>
            <a:ln w="12700" cap="rnd">
              <a:solidFill>
                <a:srgbClr val="000000"/>
              </a:solidFill>
              <a:round/>
              <a:headEnd type="none" w="sm" len="sm"/>
              <a:tailEnd type="none" w="sm" len="sm"/>
            </a:ln>
          </p:spPr>
          <p:txBody>
            <a:bodyPr/>
            <a:lstStyle/>
            <a:p>
              <a:endParaRPr lang="es-ES"/>
            </a:p>
          </p:txBody>
        </p:sp>
        <p:sp>
          <p:nvSpPr>
            <p:cNvPr id="130107" name="Freeform 66"/>
            <p:cNvSpPr>
              <a:spLocks/>
            </p:cNvSpPr>
            <p:nvPr/>
          </p:nvSpPr>
          <p:spPr bwMode="auto">
            <a:xfrm>
              <a:off x="3032" y="2572"/>
              <a:ext cx="347" cy="328"/>
            </a:xfrm>
            <a:custGeom>
              <a:avLst/>
              <a:gdLst>
                <a:gd name="T0" fmla="*/ 247 w 347"/>
                <a:gd name="T1" fmla="*/ 2 h 328"/>
                <a:gd name="T2" fmla="*/ 176 w 347"/>
                <a:gd name="T3" fmla="*/ 0 h 328"/>
                <a:gd name="T4" fmla="*/ 115 w 347"/>
                <a:gd name="T5" fmla="*/ 15 h 328"/>
                <a:gd name="T6" fmla="*/ 86 w 347"/>
                <a:gd name="T7" fmla="*/ 52 h 328"/>
                <a:gd name="T8" fmla="*/ 67 w 347"/>
                <a:gd name="T9" fmla="*/ 110 h 328"/>
                <a:gd name="T10" fmla="*/ 52 w 347"/>
                <a:gd name="T11" fmla="*/ 147 h 328"/>
                <a:gd name="T12" fmla="*/ 54 w 347"/>
                <a:gd name="T13" fmla="*/ 158 h 328"/>
                <a:gd name="T14" fmla="*/ 44 w 347"/>
                <a:gd name="T15" fmla="*/ 186 h 328"/>
                <a:gd name="T16" fmla="*/ 52 w 347"/>
                <a:gd name="T17" fmla="*/ 206 h 328"/>
                <a:gd name="T18" fmla="*/ 44 w 347"/>
                <a:gd name="T19" fmla="*/ 206 h 328"/>
                <a:gd name="T20" fmla="*/ 41 w 347"/>
                <a:gd name="T21" fmla="*/ 221 h 328"/>
                <a:gd name="T22" fmla="*/ 38 w 347"/>
                <a:gd name="T23" fmla="*/ 232 h 328"/>
                <a:gd name="T24" fmla="*/ 33 w 347"/>
                <a:gd name="T25" fmla="*/ 242 h 328"/>
                <a:gd name="T26" fmla="*/ 28 w 347"/>
                <a:gd name="T27" fmla="*/ 242 h 328"/>
                <a:gd name="T28" fmla="*/ 28 w 347"/>
                <a:gd name="T29" fmla="*/ 256 h 328"/>
                <a:gd name="T30" fmla="*/ 9 w 347"/>
                <a:gd name="T31" fmla="*/ 268 h 328"/>
                <a:gd name="T32" fmla="*/ 4 w 347"/>
                <a:gd name="T33" fmla="*/ 288 h 328"/>
                <a:gd name="T34" fmla="*/ 20 w 347"/>
                <a:gd name="T35" fmla="*/ 297 h 328"/>
                <a:gd name="T36" fmla="*/ 0 w 347"/>
                <a:gd name="T37" fmla="*/ 296 h 328"/>
                <a:gd name="T38" fmla="*/ 15 w 347"/>
                <a:gd name="T39" fmla="*/ 319 h 328"/>
                <a:gd name="T40" fmla="*/ 49 w 347"/>
                <a:gd name="T41" fmla="*/ 321 h 328"/>
                <a:gd name="T42" fmla="*/ 102 w 347"/>
                <a:gd name="T43" fmla="*/ 319 h 328"/>
                <a:gd name="T44" fmla="*/ 99 w 347"/>
                <a:gd name="T45" fmla="*/ 305 h 328"/>
                <a:gd name="T46" fmla="*/ 129 w 347"/>
                <a:gd name="T47" fmla="*/ 321 h 328"/>
                <a:gd name="T48" fmla="*/ 123 w 347"/>
                <a:gd name="T49" fmla="*/ 296 h 328"/>
                <a:gd name="T50" fmla="*/ 141 w 347"/>
                <a:gd name="T51" fmla="*/ 316 h 328"/>
                <a:gd name="T52" fmla="*/ 157 w 347"/>
                <a:gd name="T53" fmla="*/ 327 h 328"/>
                <a:gd name="T54" fmla="*/ 181 w 347"/>
                <a:gd name="T55" fmla="*/ 321 h 328"/>
                <a:gd name="T56" fmla="*/ 199 w 347"/>
                <a:gd name="T57" fmla="*/ 308 h 328"/>
                <a:gd name="T58" fmla="*/ 213 w 347"/>
                <a:gd name="T59" fmla="*/ 321 h 328"/>
                <a:gd name="T60" fmla="*/ 229 w 347"/>
                <a:gd name="T61" fmla="*/ 316 h 328"/>
                <a:gd name="T62" fmla="*/ 229 w 347"/>
                <a:gd name="T63" fmla="*/ 300 h 328"/>
                <a:gd name="T64" fmla="*/ 242 w 347"/>
                <a:gd name="T65" fmla="*/ 308 h 328"/>
                <a:gd name="T66" fmla="*/ 271 w 347"/>
                <a:gd name="T67" fmla="*/ 313 h 328"/>
                <a:gd name="T68" fmla="*/ 258 w 347"/>
                <a:gd name="T69" fmla="*/ 296 h 328"/>
                <a:gd name="T70" fmla="*/ 284 w 347"/>
                <a:gd name="T71" fmla="*/ 300 h 328"/>
                <a:gd name="T72" fmla="*/ 318 w 347"/>
                <a:gd name="T73" fmla="*/ 296 h 328"/>
                <a:gd name="T74" fmla="*/ 332 w 347"/>
                <a:gd name="T75" fmla="*/ 284 h 328"/>
                <a:gd name="T76" fmla="*/ 346 w 347"/>
                <a:gd name="T77" fmla="*/ 268 h 328"/>
                <a:gd name="T78" fmla="*/ 334 w 347"/>
                <a:gd name="T79" fmla="*/ 268 h 328"/>
                <a:gd name="T80" fmla="*/ 332 w 347"/>
                <a:gd name="T81" fmla="*/ 264 h 328"/>
                <a:gd name="T82" fmla="*/ 334 w 347"/>
                <a:gd name="T83" fmla="*/ 250 h 328"/>
                <a:gd name="T84" fmla="*/ 322 w 347"/>
                <a:gd name="T85" fmla="*/ 242 h 328"/>
                <a:gd name="T86" fmla="*/ 310 w 347"/>
                <a:gd name="T87" fmla="*/ 234 h 328"/>
                <a:gd name="T88" fmla="*/ 318 w 347"/>
                <a:gd name="T89" fmla="*/ 216 h 328"/>
                <a:gd name="T90" fmla="*/ 302 w 347"/>
                <a:gd name="T91" fmla="*/ 213 h 328"/>
                <a:gd name="T92" fmla="*/ 292 w 347"/>
                <a:gd name="T93" fmla="*/ 198 h 328"/>
                <a:gd name="T94" fmla="*/ 295 w 347"/>
                <a:gd name="T95" fmla="*/ 184 h 328"/>
                <a:gd name="T96" fmla="*/ 284 w 347"/>
                <a:gd name="T97" fmla="*/ 174 h 328"/>
                <a:gd name="T98" fmla="*/ 298 w 347"/>
                <a:gd name="T99" fmla="*/ 158 h 328"/>
                <a:gd name="T100" fmla="*/ 287 w 347"/>
                <a:gd name="T101" fmla="*/ 139 h 328"/>
                <a:gd name="T102" fmla="*/ 287 w 347"/>
                <a:gd name="T103" fmla="*/ 115 h 328"/>
                <a:gd name="T104" fmla="*/ 279 w 347"/>
                <a:gd name="T105" fmla="*/ 102 h 328"/>
                <a:gd name="T106" fmla="*/ 284 w 347"/>
                <a:gd name="T107" fmla="*/ 88 h 328"/>
                <a:gd name="T108" fmla="*/ 279 w 347"/>
                <a:gd name="T109" fmla="*/ 52 h 328"/>
                <a:gd name="T110" fmla="*/ 271 w 347"/>
                <a:gd name="T111" fmla="*/ 31 h 328"/>
                <a:gd name="T112" fmla="*/ 266 w 347"/>
                <a:gd name="T113" fmla="*/ 18 h 328"/>
                <a:gd name="T114" fmla="*/ 236 w 347"/>
                <a:gd name="T115" fmla="*/ 10 h 328"/>
                <a:gd name="T116" fmla="*/ 247 w 347"/>
                <a:gd name="T117" fmla="*/ 2 h 32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47"/>
                <a:gd name="T178" fmla="*/ 0 h 328"/>
                <a:gd name="T179" fmla="*/ 347 w 347"/>
                <a:gd name="T180" fmla="*/ 328 h 32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47" h="328">
                  <a:moveTo>
                    <a:pt x="247" y="2"/>
                  </a:moveTo>
                  <a:lnTo>
                    <a:pt x="176" y="0"/>
                  </a:lnTo>
                  <a:lnTo>
                    <a:pt x="115" y="15"/>
                  </a:lnTo>
                  <a:lnTo>
                    <a:pt x="86" y="52"/>
                  </a:lnTo>
                  <a:lnTo>
                    <a:pt x="67" y="110"/>
                  </a:lnTo>
                  <a:lnTo>
                    <a:pt x="52" y="147"/>
                  </a:lnTo>
                  <a:lnTo>
                    <a:pt x="54" y="158"/>
                  </a:lnTo>
                  <a:lnTo>
                    <a:pt x="44" y="186"/>
                  </a:lnTo>
                  <a:lnTo>
                    <a:pt x="52" y="206"/>
                  </a:lnTo>
                  <a:lnTo>
                    <a:pt x="44" y="206"/>
                  </a:lnTo>
                  <a:lnTo>
                    <a:pt x="41" y="221"/>
                  </a:lnTo>
                  <a:lnTo>
                    <a:pt x="38" y="232"/>
                  </a:lnTo>
                  <a:lnTo>
                    <a:pt x="33" y="242"/>
                  </a:lnTo>
                  <a:lnTo>
                    <a:pt x="28" y="242"/>
                  </a:lnTo>
                  <a:lnTo>
                    <a:pt x="28" y="256"/>
                  </a:lnTo>
                  <a:lnTo>
                    <a:pt x="9" y="268"/>
                  </a:lnTo>
                  <a:lnTo>
                    <a:pt x="4" y="288"/>
                  </a:lnTo>
                  <a:lnTo>
                    <a:pt x="20" y="297"/>
                  </a:lnTo>
                  <a:lnTo>
                    <a:pt x="0" y="296"/>
                  </a:lnTo>
                  <a:lnTo>
                    <a:pt x="15" y="319"/>
                  </a:lnTo>
                  <a:lnTo>
                    <a:pt x="49" y="321"/>
                  </a:lnTo>
                  <a:lnTo>
                    <a:pt x="102" y="319"/>
                  </a:lnTo>
                  <a:lnTo>
                    <a:pt x="99" y="305"/>
                  </a:lnTo>
                  <a:lnTo>
                    <a:pt x="129" y="321"/>
                  </a:lnTo>
                  <a:lnTo>
                    <a:pt x="123" y="296"/>
                  </a:lnTo>
                  <a:lnTo>
                    <a:pt x="141" y="316"/>
                  </a:lnTo>
                  <a:lnTo>
                    <a:pt x="157" y="327"/>
                  </a:lnTo>
                  <a:lnTo>
                    <a:pt x="181" y="321"/>
                  </a:lnTo>
                  <a:lnTo>
                    <a:pt x="199" y="308"/>
                  </a:lnTo>
                  <a:lnTo>
                    <a:pt x="213" y="321"/>
                  </a:lnTo>
                  <a:lnTo>
                    <a:pt x="229" y="316"/>
                  </a:lnTo>
                  <a:lnTo>
                    <a:pt x="229" y="300"/>
                  </a:lnTo>
                  <a:lnTo>
                    <a:pt x="242" y="308"/>
                  </a:lnTo>
                  <a:lnTo>
                    <a:pt x="271" y="313"/>
                  </a:lnTo>
                  <a:lnTo>
                    <a:pt x="258" y="296"/>
                  </a:lnTo>
                  <a:lnTo>
                    <a:pt x="284" y="300"/>
                  </a:lnTo>
                  <a:lnTo>
                    <a:pt x="318" y="296"/>
                  </a:lnTo>
                  <a:lnTo>
                    <a:pt x="332" y="284"/>
                  </a:lnTo>
                  <a:lnTo>
                    <a:pt x="346" y="268"/>
                  </a:lnTo>
                  <a:lnTo>
                    <a:pt x="334" y="268"/>
                  </a:lnTo>
                  <a:lnTo>
                    <a:pt x="332" y="264"/>
                  </a:lnTo>
                  <a:lnTo>
                    <a:pt x="334" y="250"/>
                  </a:lnTo>
                  <a:lnTo>
                    <a:pt x="322" y="242"/>
                  </a:lnTo>
                  <a:lnTo>
                    <a:pt x="310" y="234"/>
                  </a:lnTo>
                  <a:lnTo>
                    <a:pt x="318" y="216"/>
                  </a:lnTo>
                  <a:lnTo>
                    <a:pt x="302" y="213"/>
                  </a:lnTo>
                  <a:lnTo>
                    <a:pt x="292" y="198"/>
                  </a:lnTo>
                  <a:lnTo>
                    <a:pt x="295" y="184"/>
                  </a:lnTo>
                  <a:lnTo>
                    <a:pt x="284" y="174"/>
                  </a:lnTo>
                  <a:lnTo>
                    <a:pt x="298" y="158"/>
                  </a:lnTo>
                  <a:lnTo>
                    <a:pt x="287" y="139"/>
                  </a:lnTo>
                  <a:lnTo>
                    <a:pt x="287" y="115"/>
                  </a:lnTo>
                  <a:lnTo>
                    <a:pt x="279" y="102"/>
                  </a:lnTo>
                  <a:lnTo>
                    <a:pt x="284" y="88"/>
                  </a:lnTo>
                  <a:lnTo>
                    <a:pt x="279" y="52"/>
                  </a:lnTo>
                  <a:lnTo>
                    <a:pt x="271" y="31"/>
                  </a:lnTo>
                  <a:lnTo>
                    <a:pt x="266" y="18"/>
                  </a:lnTo>
                  <a:lnTo>
                    <a:pt x="236" y="10"/>
                  </a:lnTo>
                  <a:lnTo>
                    <a:pt x="247" y="2"/>
                  </a:lnTo>
                </a:path>
              </a:pathLst>
            </a:custGeom>
            <a:solidFill>
              <a:srgbClr val="802300"/>
            </a:solidFill>
            <a:ln w="12700" cap="rnd">
              <a:solidFill>
                <a:srgbClr val="000000"/>
              </a:solidFill>
              <a:round/>
              <a:headEnd type="none" w="sm" len="sm"/>
              <a:tailEnd type="none" w="sm" len="sm"/>
            </a:ln>
          </p:spPr>
          <p:txBody>
            <a:bodyPr/>
            <a:lstStyle/>
            <a:p>
              <a:endParaRPr lang="es-ES"/>
            </a:p>
          </p:txBody>
        </p:sp>
      </p:grpSp>
      <p:pic>
        <p:nvPicPr>
          <p:cNvPr id="130056" name="Picture 73" descr="EndUserLeft"/>
          <p:cNvPicPr>
            <a:picLocks noChangeAspect="1" noChangeArrowheads="1"/>
          </p:cNvPicPr>
          <p:nvPr/>
        </p:nvPicPr>
        <p:blipFill>
          <a:blip r:embed="rId4" cstate="print"/>
          <a:srcRect/>
          <a:stretch>
            <a:fillRect/>
          </a:stretch>
        </p:blipFill>
        <p:spPr bwMode="auto">
          <a:xfrm>
            <a:off x="6372225" y="908050"/>
            <a:ext cx="1639888" cy="2286000"/>
          </a:xfrm>
          <a:prstGeom prst="rect">
            <a:avLst/>
          </a:prstGeom>
          <a:noFill/>
          <a:ln w="9525">
            <a:noFill/>
            <a:miter lim="800000"/>
            <a:headEnd/>
            <a:tailEnd/>
          </a:ln>
        </p:spPr>
      </p:pic>
      <p:pic>
        <p:nvPicPr>
          <p:cNvPr id="130057" name="Picture 74"/>
          <p:cNvPicPr>
            <a:picLocks noChangeArrowheads="1"/>
          </p:cNvPicPr>
          <p:nvPr/>
        </p:nvPicPr>
        <p:blipFill>
          <a:blip r:embed="rId5" cstate="print"/>
          <a:srcRect/>
          <a:stretch>
            <a:fillRect/>
          </a:stretch>
        </p:blipFill>
        <p:spPr bwMode="auto">
          <a:xfrm>
            <a:off x="6551613" y="812800"/>
            <a:ext cx="325437" cy="384175"/>
          </a:xfrm>
          <a:prstGeom prst="rect">
            <a:avLst/>
          </a:prstGeom>
          <a:noFill/>
          <a:ln w="9525">
            <a:noFill/>
            <a:miter lim="800000"/>
            <a:headEnd/>
            <a:tailEnd/>
          </a:ln>
        </p:spPr>
      </p:pic>
      <p:sp>
        <p:nvSpPr>
          <p:cNvPr id="130058" name="Text Box 83"/>
          <p:cNvSpPr txBox="1">
            <a:spLocks noChangeArrowheads="1"/>
          </p:cNvSpPr>
          <p:nvPr/>
        </p:nvSpPr>
        <p:spPr bwMode="auto">
          <a:xfrm>
            <a:off x="573088" y="3203575"/>
            <a:ext cx="1316037" cy="730250"/>
          </a:xfrm>
          <a:prstGeom prst="rect">
            <a:avLst/>
          </a:prstGeom>
          <a:noFill/>
          <a:ln w="9525">
            <a:noFill/>
            <a:miter lim="800000"/>
            <a:headEnd/>
            <a:tailEnd/>
          </a:ln>
        </p:spPr>
        <p:txBody>
          <a:bodyPr wrap="none">
            <a:spAutoFit/>
          </a:bodyPr>
          <a:lstStyle/>
          <a:p>
            <a:pPr algn="ctr" eaLnBrk="0" hangingPunct="0"/>
            <a:r>
              <a:rPr lang="es-ES" sz="1400" b="1" i="0"/>
              <a:t>Alicia</a:t>
            </a:r>
          </a:p>
          <a:p>
            <a:pPr algn="ctr" eaLnBrk="0" hangingPunct="0"/>
            <a:r>
              <a:rPr lang="es-ES" sz="1400" b="1" i="0"/>
              <a:t>147.156.12.24</a:t>
            </a:r>
          </a:p>
          <a:p>
            <a:pPr algn="ctr" eaLnBrk="0" hangingPunct="0"/>
            <a:r>
              <a:rPr lang="es-ES" sz="1400" b="1" i="0"/>
              <a:t>UA Client</a:t>
            </a:r>
          </a:p>
        </p:txBody>
      </p:sp>
      <p:sp>
        <p:nvSpPr>
          <p:cNvPr id="130059" name="Text Box 84"/>
          <p:cNvSpPr txBox="1">
            <a:spLocks noChangeArrowheads="1"/>
          </p:cNvSpPr>
          <p:nvPr/>
        </p:nvSpPr>
        <p:spPr bwMode="auto">
          <a:xfrm>
            <a:off x="7747000" y="2276475"/>
            <a:ext cx="1217613" cy="730250"/>
          </a:xfrm>
          <a:prstGeom prst="rect">
            <a:avLst/>
          </a:prstGeom>
          <a:noFill/>
          <a:ln w="9525">
            <a:noFill/>
            <a:miter lim="800000"/>
            <a:headEnd/>
            <a:tailEnd/>
          </a:ln>
        </p:spPr>
        <p:txBody>
          <a:bodyPr wrap="none">
            <a:spAutoFit/>
          </a:bodyPr>
          <a:lstStyle/>
          <a:p>
            <a:pPr algn="ctr" eaLnBrk="0" hangingPunct="0"/>
            <a:r>
              <a:rPr lang="es-ES" sz="1400" b="1" i="0"/>
              <a:t>Luis</a:t>
            </a:r>
          </a:p>
          <a:p>
            <a:pPr algn="ctr" eaLnBrk="0" hangingPunct="0"/>
            <a:r>
              <a:rPr lang="es-ES" sz="1400" b="1" i="0"/>
              <a:t>154.42.13.26</a:t>
            </a:r>
          </a:p>
          <a:p>
            <a:pPr algn="ctr" eaLnBrk="0" hangingPunct="0"/>
            <a:r>
              <a:rPr lang="es-ES" sz="1400" b="1" i="0"/>
              <a:t>UA Server</a:t>
            </a:r>
          </a:p>
        </p:txBody>
      </p:sp>
      <p:sp>
        <p:nvSpPr>
          <p:cNvPr id="130060" name="Line 85"/>
          <p:cNvSpPr>
            <a:spLocks noChangeShapeType="1"/>
          </p:cNvSpPr>
          <p:nvPr/>
        </p:nvSpPr>
        <p:spPr bwMode="auto">
          <a:xfrm>
            <a:off x="2339975" y="2636838"/>
            <a:ext cx="0" cy="3398837"/>
          </a:xfrm>
          <a:prstGeom prst="line">
            <a:avLst/>
          </a:prstGeom>
          <a:noFill/>
          <a:ln w="9525">
            <a:solidFill>
              <a:schemeClr val="tx1"/>
            </a:solidFill>
            <a:round/>
            <a:headEnd/>
            <a:tailEnd type="triangle" w="med" len="med"/>
          </a:ln>
        </p:spPr>
        <p:txBody>
          <a:bodyPr/>
          <a:lstStyle/>
          <a:p>
            <a:endParaRPr lang="es-ES"/>
          </a:p>
        </p:txBody>
      </p:sp>
      <p:sp>
        <p:nvSpPr>
          <p:cNvPr id="130061" name="Line 86"/>
          <p:cNvSpPr>
            <a:spLocks noChangeShapeType="1"/>
          </p:cNvSpPr>
          <p:nvPr/>
        </p:nvSpPr>
        <p:spPr bwMode="auto">
          <a:xfrm>
            <a:off x="6516688" y="2636838"/>
            <a:ext cx="0" cy="3455987"/>
          </a:xfrm>
          <a:prstGeom prst="line">
            <a:avLst/>
          </a:prstGeom>
          <a:noFill/>
          <a:ln w="9525">
            <a:solidFill>
              <a:schemeClr val="tx1"/>
            </a:solidFill>
            <a:round/>
            <a:headEnd/>
            <a:tailEnd type="triangle" w="med" len="med"/>
          </a:ln>
        </p:spPr>
        <p:txBody>
          <a:bodyPr/>
          <a:lstStyle/>
          <a:p>
            <a:endParaRPr lang="es-ES"/>
          </a:p>
        </p:txBody>
      </p:sp>
      <p:sp>
        <p:nvSpPr>
          <p:cNvPr id="733272" name="Line 88"/>
          <p:cNvSpPr>
            <a:spLocks noChangeShapeType="1"/>
          </p:cNvSpPr>
          <p:nvPr/>
        </p:nvSpPr>
        <p:spPr bwMode="auto">
          <a:xfrm>
            <a:off x="2339975" y="3370263"/>
            <a:ext cx="4176713" cy="346075"/>
          </a:xfrm>
          <a:prstGeom prst="line">
            <a:avLst/>
          </a:prstGeom>
          <a:noFill/>
          <a:ln w="9525">
            <a:solidFill>
              <a:schemeClr val="tx1"/>
            </a:solidFill>
            <a:round/>
            <a:headEnd/>
            <a:tailEnd type="triangle" w="med" len="med"/>
          </a:ln>
        </p:spPr>
        <p:txBody>
          <a:bodyPr/>
          <a:lstStyle/>
          <a:p>
            <a:endParaRPr lang="es-ES"/>
          </a:p>
        </p:txBody>
      </p:sp>
      <p:sp>
        <p:nvSpPr>
          <p:cNvPr id="733273" name="Text Box 89"/>
          <p:cNvSpPr txBox="1">
            <a:spLocks noChangeArrowheads="1"/>
          </p:cNvSpPr>
          <p:nvPr/>
        </p:nvSpPr>
        <p:spPr bwMode="auto">
          <a:xfrm rot="300000">
            <a:off x="2514600" y="2760663"/>
            <a:ext cx="2427288" cy="730250"/>
          </a:xfrm>
          <a:prstGeom prst="rect">
            <a:avLst/>
          </a:prstGeom>
          <a:noFill/>
          <a:ln w="9525">
            <a:noFill/>
            <a:miter lim="800000"/>
            <a:headEnd/>
            <a:tailEnd/>
          </a:ln>
        </p:spPr>
        <p:txBody>
          <a:bodyPr wrap="none">
            <a:spAutoFit/>
          </a:bodyPr>
          <a:lstStyle/>
          <a:p>
            <a:pPr eaLnBrk="0" hangingPunct="0"/>
            <a:r>
              <a:rPr lang="es-ES" sz="1400" b="1" i="0"/>
              <a:t>INVITE luis@154.42.13.26</a:t>
            </a:r>
          </a:p>
          <a:p>
            <a:pPr eaLnBrk="0" hangingPunct="0"/>
            <a:r>
              <a:rPr lang="es-ES" sz="1400" b="1" i="0"/>
              <a:t>c=IN IP4 147.156.12.24</a:t>
            </a:r>
          </a:p>
          <a:p>
            <a:pPr eaLnBrk="0" hangingPunct="0"/>
            <a:r>
              <a:rPr lang="es-ES" sz="1400" b="1" i="0"/>
              <a:t>m=audio 38060 RTP/AVP 0</a:t>
            </a:r>
          </a:p>
        </p:txBody>
      </p:sp>
      <p:sp>
        <p:nvSpPr>
          <p:cNvPr id="733274" name="Text Box 90"/>
          <p:cNvSpPr txBox="1">
            <a:spLocks noChangeArrowheads="1"/>
          </p:cNvSpPr>
          <p:nvPr/>
        </p:nvSpPr>
        <p:spPr bwMode="auto">
          <a:xfrm>
            <a:off x="6478588" y="3484563"/>
            <a:ext cx="1189037" cy="304800"/>
          </a:xfrm>
          <a:prstGeom prst="rect">
            <a:avLst/>
          </a:prstGeom>
          <a:noFill/>
          <a:ln w="9525">
            <a:noFill/>
            <a:miter lim="800000"/>
            <a:headEnd/>
            <a:tailEnd/>
          </a:ln>
        </p:spPr>
        <p:txBody>
          <a:bodyPr wrap="none">
            <a:spAutoFit/>
          </a:bodyPr>
          <a:lstStyle/>
          <a:p>
            <a:pPr eaLnBrk="0" hangingPunct="0"/>
            <a:r>
              <a:rPr lang="es-ES" sz="1400" b="1" i="0"/>
              <a:t>Puerto 5060</a:t>
            </a:r>
          </a:p>
        </p:txBody>
      </p:sp>
      <p:sp>
        <p:nvSpPr>
          <p:cNvPr id="733275" name="Text Box 91"/>
          <p:cNvSpPr txBox="1">
            <a:spLocks noChangeArrowheads="1"/>
          </p:cNvSpPr>
          <p:nvPr/>
        </p:nvSpPr>
        <p:spPr bwMode="auto">
          <a:xfrm>
            <a:off x="6516688" y="3775075"/>
            <a:ext cx="1727200" cy="517525"/>
          </a:xfrm>
          <a:prstGeom prst="rect">
            <a:avLst/>
          </a:prstGeom>
          <a:noFill/>
          <a:ln w="9525">
            <a:noFill/>
            <a:miter lim="800000"/>
            <a:headEnd/>
            <a:tailEnd/>
          </a:ln>
        </p:spPr>
        <p:txBody>
          <a:bodyPr>
            <a:spAutoFit/>
          </a:bodyPr>
          <a:lstStyle/>
          <a:p>
            <a:pPr algn="ctr" eaLnBrk="0" hangingPunct="0"/>
            <a:r>
              <a:rPr lang="es-ES" sz="1400" b="1" i="0"/>
              <a:t>(Suena el teléfono de Luis)</a:t>
            </a:r>
          </a:p>
        </p:txBody>
      </p:sp>
      <p:sp>
        <p:nvSpPr>
          <p:cNvPr id="733277" name="Line 93"/>
          <p:cNvSpPr>
            <a:spLocks noChangeShapeType="1"/>
          </p:cNvSpPr>
          <p:nvPr/>
        </p:nvSpPr>
        <p:spPr bwMode="auto">
          <a:xfrm flipH="1">
            <a:off x="2339975" y="4076700"/>
            <a:ext cx="4176713" cy="431800"/>
          </a:xfrm>
          <a:prstGeom prst="line">
            <a:avLst/>
          </a:prstGeom>
          <a:noFill/>
          <a:ln w="9525">
            <a:solidFill>
              <a:schemeClr val="tx1"/>
            </a:solidFill>
            <a:round/>
            <a:headEnd/>
            <a:tailEnd type="triangle" w="med" len="med"/>
          </a:ln>
        </p:spPr>
        <p:txBody>
          <a:bodyPr/>
          <a:lstStyle/>
          <a:p>
            <a:endParaRPr lang="es-ES"/>
          </a:p>
        </p:txBody>
      </p:sp>
      <p:sp>
        <p:nvSpPr>
          <p:cNvPr id="733278" name="Text Box 94"/>
          <p:cNvSpPr txBox="1">
            <a:spLocks noChangeArrowheads="1"/>
          </p:cNvSpPr>
          <p:nvPr/>
        </p:nvSpPr>
        <p:spPr bwMode="auto">
          <a:xfrm rot="-300000">
            <a:off x="2987675" y="3573463"/>
            <a:ext cx="2427288" cy="730250"/>
          </a:xfrm>
          <a:prstGeom prst="rect">
            <a:avLst/>
          </a:prstGeom>
          <a:noFill/>
          <a:ln w="9525">
            <a:noFill/>
            <a:miter lim="800000"/>
            <a:headEnd/>
            <a:tailEnd/>
          </a:ln>
        </p:spPr>
        <p:txBody>
          <a:bodyPr wrap="none">
            <a:spAutoFit/>
          </a:bodyPr>
          <a:lstStyle/>
          <a:p>
            <a:pPr eaLnBrk="0" hangingPunct="0"/>
            <a:r>
              <a:rPr lang="es-ES" sz="1400" b="1" i="0"/>
              <a:t>200 OK</a:t>
            </a:r>
          </a:p>
          <a:p>
            <a:pPr eaLnBrk="0" hangingPunct="0"/>
            <a:r>
              <a:rPr lang="es-ES" sz="1400" b="1" i="0"/>
              <a:t>c=IN IP4 154.42.13.26</a:t>
            </a:r>
          </a:p>
          <a:p>
            <a:pPr eaLnBrk="0" hangingPunct="0"/>
            <a:r>
              <a:rPr lang="es-ES" sz="1400" b="1" i="0"/>
              <a:t>m=audio 48753 RTP/AVP 3</a:t>
            </a:r>
          </a:p>
        </p:txBody>
      </p:sp>
      <p:sp>
        <p:nvSpPr>
          <p:cNvPr id="733279" name="Line 95"/>
          <p:cNvSpPr>
            <a:spLocks noChangeShapeType="1"/>
          </p:cNvSpPr>
          <p:nvPr/>
        </p:nvSpPr>
        <p:spPr bwMode="auto">
          <a:xfrm>
            <a:off x="2339975" y="4652963"/>
            <a:ext cx="4176713" cy="360362"/>
          </a:xfrm>
          <a:prstGeom prst="line">
            <a:avLst/>
          </a:prstGeom>
          <a:noFill/>
          <a:ln w="9525">
            <a:solidFill>
              <a:schemeClr val="tx1"/>
            </a:solidFill>
            <a:round/>
            <a:headEnd/>
            <a:tailEnd type="triangle" w="med" len="med"/>
          </a:ln>
        </p:spPr>
        <p:txBody>
          <a:bodyPr/>
          <a:lstStyle/>
          <a:p>
            <a:endParaRPr lang="es-ES"/>
          </a:p>
        </p:txBody>
      </p:sp>
      <p:sp>
        <p:nvSpPr>
          <p:cNvPr id="733280" name="Text Box 96"/>
          <p:cNvSpPr txBox="1">
            <a:spLocks noChangeArrowheads="1"/>
          </p:cNvSpPr>
          <p:nvPr/>
        </p:nvSpPr>
        <p:spPr bwMode="auto">
          <a:xfrm rot="300000">
            <a:off x="4140200" y="4564063"/>
            <a:ext cx="569913" cy="304800"/>
          </a:xfrm>
          <a:prstGeom prst="rect">
            <a:avLst/>
          </a:prstGeom>
          <a:noFill/>
          <a:ln w="9525">
            <a:noFill/>
            <a:miter lim="800000"/>
            <a:headEnd/>
            <a:tailEnd/>
          </a:ln>
        </p:spPr>
        <p:txBody>
          <a:bodyPr wrap="none">
            <a:spAutoFit/>
          </a:bodyPr>
          <a:lstStyle/>
          <a:p>
            <a:pPr eaLnBrk="0" hangingPunct="0"/>
            <a:r>
              <a:rPr lang="es-ES" sz="1400" b="1" i="0"/>
              <a:t>ACK</a:t>
            </a:r>
          </a:p>
        </p:txBody>
      </p:sp>
      <p:sp>
        <p:nvSpPr>
          <p:cNvPr id="733281" name="Text Box 97"/>
          <p:cNvSpPr txBox="1">
            <a:spLocks noChangeArrowheads="1"/>
          </p:cNvSpPr>
          <p:nvPr/>
        </p:nvSpPr>
        <p:spPr bwMode="auto">
          <a:xfrm>
            <a:off x="6516688" y="4797425"/>
            <a:ext cx="1189037" cy="304800"/>
          </a:xfrm>
          <a:prstGeom prst="rect">
            <a:avLst/>
          </a:prstGeom>
          <a:noFill/>
          <a:ln w="9525">
            <a:noFill/>
            <a:miter lim="800000"/>
            <a:headEnd/>
            <a:tailEnd/>
          </a:ln>
        </p:spPr>
        <p:txBody>
          <a:bodyPr wrap="none">
            <a:spAutoFit/>
          </a:bodyPr>
          <a:lstStyle/>
          <a:p>
            <a:pPr eaLnBrk="0" hangingPunct="0"/>
            <a:r>
              <a:rPr lang="es-ES" sz="1400" b="1" i="0"/>
              <a:t>Puerto 5060</a:t>
            </a:r>
          </a:p>
        </p:txBody>
      </p:sp>
      <p:sp>
        <p:nvSpPr>
          <p:cNvPr id="733282" name="Line 98"/>
          <p:cNvSpPr>
            <a:spLocks noChangeShapeType="1"/>
          </p:cNvSpPr>
          <p:nvPr/>
        </p:nvSpPr>
        <p:spPr bwMode="auto">
          <a:xfrm flipH="1">
            <a:off x="2339975" y="5445125"/>
            <a:ext cx="4176713" cy="0"/>
          </a:xfrm>
          <a:prstGeom prst="line">
            <a:avLst/>
          </a:prstGeom>
          <a:noFill/>
          <a:ln w="9525">
            <a:solidFill>
              <a:schemeClr val="tx1"/>
            </a:solidFill>
            <a:round/>
            <a:headEnd/>
            <a:tailEnd type="triangle" w="med" len="med"/>
          </a:ln>
        </p:spPr>
        <p:txBody>
          <a:bodyPr/>
          <a:lstStyle/>
          <a:p>
            <a:endParaRPr lang="es-ES"/>
          </a:p>
        </p:txBody>
      </p:sp>
      <p:sp>
        <p:nvSpPr>
          <p:cNvPr id="733283" name="Line 99"/>
          <p:cNvSpPr>
            <a:spLocks noChangeShapeType="1"/>
          </p:cNvSpPr>
          <p:nvPr/>
        </p:nvSpPr>
        <p:spPr bwMode="auto">
          <a:xfrm>
            <a:off x="2339975" y="5876925"/>
            <a:ext cx="4176713" cy="0"/>
          </a:xfrm>
          <a:prstGeom prst="line">
            <a:avLst/>
          </a:prstGeom>
          <a:noFill/>
          <a:ln w="9525">
            <a:solidFill>
              <a:schemeClr val="tx1"/>
            </a:solidFill>
            <a:round/>
            <a:headEnd/>
            <a:tailEnd type="triangle" w="med" len="med"/>
          </a:ln>
        </p:spPr>
        <p:txBody>
          <a:bodyPr/>
          <a:lstStyle/>
          <a:p>
            <a:endParaRPr lang="es-ES"/>
          </a:p>
        </p:txBody>
      </p:sp>
      <p:sp>
        <p:nvSpPr>
          <p:cNvPr id="733284" name="Text Box 100"/>
          <p:cNvSpPr txBox="1">
            <a:spLocks noChangeArrowheads="1"/>
          </p:cNvSpPr>
          <p:nvPr/>
        </p:nvSpPr>
        <p:spPr bwMode="auto">
          <a:xfrm>
            <a:off x="1042988" y="5211763"/>
            <a:ext cx="1287462" cy="304800"/>
          </a:xfrm>
          <a:prstGeom prst="rect">
            <a:avLst/>
          </a:prstGeom>
          <a:noFill/>
          <a:ln w="9525">
            <a:noFill/>
            <a:miter lim="800000"/>
            <a:headEnd/>
            <a:tailEnd/>
          </a:ln>
        </p:spPr>
        <p:txBody>
          <a:bodyPr wrap="none">
            <a:spAutoFit/>
          </a:bodyPr>
          <a:lstStyle/>
          <a:p>
            <a:pPr eaLnBrk="0" hangingPunct="0"/>
            <a:r>
              <a:rPr lang="es-ES" sz="1400" b="1" i="0"/>
              <a:t>Puerto 38060</a:t>
            </a:r>
          </a:p>
        </p:txBody>
      </p:sp>
      <p:sp>
        <p:nvSpPr>
          <p:cNvPr id="733285" name="Text Box 101"/>
          <p:cNvSpPr txBox="1">
            <a:spLocks noChangeArrowheads="1"/>
          </p:cNvSpPr>
          <p:nvPr/>
        </p:nvSpPr>
        <p:spPr bwMode="auto">
          <a:xfrm>
            <a:off x="6524625" y="5645150"/>
            <a:ext cx="1287463" cy="304800"/>
          </a:xfrm>
          <a:prstGeom prst="rect">
            <a:avLst/>
          </a:prstGeom>
          <a:noFill/>
          <a:ln w="9525">
            <a:noFill/>
            <a:miter lim="800000"/>
            <a:headEnd/>
            <a:tailEnd/>
          </a:ln>
        </p:spPr>
        <p:txBody>
          <a:bodyPr wrap="none">
            <a:spAutoFit/>
          </a:bodyPr>
          <a:lstStyle/>
          <a:p>
            <a:pPr eaLnBrk="0" hangingPunct="0"/>
            <a:r>
              <a:rPr lang="es-ES" sz="1400" b="1" i="0"/>
              <a:t>Puerto 48753</a:t>
            </a:r>
          </a:p>
        </p:txBody>
      </p:sp>
      <p:sp>
        <p:nvSpPr>
          <p:cNvPr id="733286" name="Text Box 102"/>
          <p:cNvSpPr txBox="1">
            <a:spLocks noChangeArrowheads="1"/>
          </p:cNvSpPr>
          <p:nvPr/>
        </p:nvSpPr>
        <p:spPr bwMode="auto">
          <a:xfrm>
            <a:off x="3059113" y="5157788"/>
            <a:ext cx="2768600" cy="304800"/>
          </a:xfrm>
          <a:prstGeom prst="rect">
            <a:avLst/>
          </a:prstGeom>
          <a:noFill/>
          <a:ln w="9525">
            <a:noFill/>
            <a:miter lim="800000"/>
            <a:headEnd/>
            <a:tailEnd/>
          </a:ln>
        </p:spPr>
        <p:txBody>
          <a:bodyPr wrap="none">
            <a:spAutoFit/>
          </a:bodyPr>
          <a:lstStyle/>
          <a:p>
            <a:pPr eaLnBrk="0" hangingPunct="0"/>
            <a:r>
              <a:rPr lang="es-ES" sz="1400" b="1" i="0"/>
              <a:t>Audio G.711 µ-law (sobre RTP)</a:t>
            </a:r>
          </a:p>
        </p:txBody>
      </p:sp>
      <p:sp>
        <p:nvSpPr>
          <p:cNvPr id="733287" name="Text Box 103"/>
          <p:cNvSpPr txBox="1">
            <a:spLocks noChangeArrowheads="1"/>
          </p:cNvSpPr>
          <p:nvPr/>
        </p:nvSpPr>
        <p:spPr bwMode="auto">
          <a:xfrm>
            <a:off x="3348038" y="5589588"/>
            <a:ext cx="2193925" cy="304800"/>
          </a:xfrm>
          <a:prstGeom prst="rect">
            <a:avLst/>
          </a:prstGeom>
          <a:noFill/>
          <a:ln w="9525">
            <a:noFill/>
            <a:miter lim="800000"/>
            <a:headEnd/>
            <a:tailEnd/>
          </a:ln>
        </p:spPr>
        <p:txBody>
          <a:bodyPr wrap="none">
            <a:spAutoFit/>
          </a:bodyPr>
          <a:lstStyle/>
          <a:p>
            <a:pPr eaLnBrk="0" hangingPunct="0"/>
            <a:r>
              <a:rPr lang="es-ES" sz="1400" b="1" i="0"/>
              <a:t>Audio GSM (sobre RTP)</a:t>
            </a:r>
          </a:p>
        </p:txBody>
      </p:sp>
      <p:sp>
        <p:nvSpPr>
          <p:cNvPr id="733288" name="Line 104"/>
          <p:cNvSpPr>
            <a:spLocks noChangeShapeType="1"/>
          </p:cNvSpPr>
          <p:nvPr/>
        </p:nvSpPr>
        <p:spPr bwMode="auto">
          <a:xfrm flipH="1">
            <a:off x="4859338" y="2852738"/>
            <a:ext cx="576262" cy="504825"/>
          </a:xfrm>
          <a:prstGeom prst="line">
            <a:avLst/>
          </a:prstGeom>
          <a:noFill/>
          <a:ln w="9525">
            <a:solidFill>
              <a:schemeClr val="tx1"/>
            </a:solidFill>
            <a:round/>
            <a:headEnd/>
            <a:tailEnd type="triangle" w="med" len="med"/>
          </a:ln>
        </p:spPr>
        <p:txBody>
          <a:bodyPr/>
          <a:lstStyle/>
          <a:p>
            <a:endParaRPr lang="es-ES"/>
          </a:p>
        </p:txBody>
      </p:sp>
      <p:sp>
        <p:nvSpPr>
          <p:cNvPr id="733289" name="Text Box 105"/>
          <p:cNvSpPr txBox="1">
            <a:spLocks noChangeArrowheads="1"/>
          </p:cNvSpPr>
          <p:nvPr/>
        </p:nvSpPr>
        <p:spPr bwMode="auto">
          <a:xfrm>
            <a:off x="5364163" y="4365625"/>
            <a:ext cx="1216025" cy="517525"/>
          </a:xfrm>
          <a:prstGeom prst="rect">
            <a:avLst/>
          </a:prstGeom>
          <a:noFill/>
          <a:ln w="9525">
            <a:noFill/>
            <a:miter lim="800000"/>
            <a:headEnd/>
            <a:tailEnd/>
          </a:ln>
        </p:spPr>
        <p:txBody>
          <a:bodyPr wrap="none">
            <a:spAutoFit/>
          </a:bodyPr>
          <a:lstStyle/>
          <a:p>
            <a:pPr algn="ctr" eaLnBrk="0" hangingPunct="0"/>
            <a:r>
              <a:rPr lang="es-ES" sz="1400" b="1" i="0"/>
              <a:t>Indica audio</a:t>
            </a:r>
          </a:p>
          <a:p>
            <a:pPr algn="ctr" eaLnBrk="0" hangingPunct="0"/>
            <a:r>
              <a:rPr lang="es-ES" sz="1400" b="1" i="0"/>
              <a:t>GSM</a:t>
            </a:r>
          </a:p>
        </p:txBody>
      </p:sp>
      <p:sp>
        <p:nvSpPr>
          <p:cNvPr id="733290" name="Text Box 106"/>
          <p:cNvSpPr txBox="1">
            <a:spLocks noChangeArrowheads="1"/>
          </p:cNvSpPr>
          <p:nvPr/>
        </p:nvSpPr>
        <p:spPr bwMode="auto">
          <a:xfrm>
            <a:off x="5219700" y="2349500"/>
            <a:ext cx="1295400" cy="517525"/>
          </a:xfrm>
          <a:prstGeom prst="rect">
            <a:avLst/>
          </a:prstGeom>
          <a:noFill/>
          <a:ln w="9525">
            <a:noFill/>
            <a:miter lim="800000"/>
            <a:headEnd/>
            <a:tailEnd/>
          </a:ln>
        </p:spPr>
        <p:txBody>
          <a:bodyPr>
            <a:spAutoFit/>
          </a:bodyPr>
          <a:lstStyle/>
          <a:p>
            <a:pPr eaLnBrk="0" hangingPunct="0"/>
            <a:r>
              <a:rPr lang="es-ES" sz="1400" b="1" i="0"/>
              <a:t>Indica audio G.711 µ-law</a:t>
            </a:r>
          </a:p>
        </p:txBody>
      </p:sp>
      <p:sp>
        <p:nvSpPr>
          <p:cNvPr id="733291" name="Oval 107"/>
          <p:cNvSpPr>
            <a:spLocks noChangeArrowheads="1"/>
          </p:cNvSpPr>
          <p:nvPr/>
        </p:nvSpPr>
        <p:spPr bwMode="auto">
          <a:xfrm rot="300000">
            <a:off x="4302125" y="3282950"/>
            <a:ext cx="558800" cy="282575"/>
          </a:xfrm>
          <a:prstGeom prst="ellipse">
            <a:avLst/>
          </a:prstGeom>
          <a:noFill/>
          <a:ln w="9525">
            <a:solidFill>
              <a:srgbClr val="FF0000"/>
            </a:solidFill>
            <a:round/>
            <a:headEnd/>
            <a:tailEnd/>
          </a:ln>
        </p:spPr>
        <p:txBody>
          <a:bodyPr wrap="none" anchor="ctr"/>
          <a:lstStyle/>
          <a:p>
            <a:pPr eaLnBrk="0" hangingPunct="0"/>
            <a:endParaRPr lang="es-ES"/>
          </a:p>
        </p:txBody>
      </p:sp>
      <p:sp>
        <p:nvSpPr>
          <p:cNvPr id="733292" name="Oval 108"/>
          <p:cNvSpPr>
            <a:spLocks noChangeArrowheads="1"/>
          </p:cNvSpPr>
          <p:nvPr/>
        </p:nvSpPr>
        <p:spPr bwMode="auto">
          <a:xfrm rot="-300000">
            <a:off x="4805363" y="3933825"/>
            <a:ext cx="558800" cy="282575"/>
          </a:xfrm>
          <a:prstGeom prst="ellipse">
            <a:avLst/>
          </a:prstGeom>
          <a:noFill/>
          <a:ln w="9525">
            <a:solidFill>
              <a:srgbClr val="FF0000"/>
            </a:solidFill>
            <a:round/>
            <a:headEnd/>
            <a:tailEnd/>
          </a:ln>
        </p:spPr>
        <p:txBody>
          <a:bodyPr wrap="none" anchor="ctr"/>
          <a:lstStyle/>
          <a:p>
            <a:pPr eaLnBrk="0" hangingPunct="0"/>
            <a:endParaRPr lang="es-ES"/>
          </a:p>
        </p:txBody>
      </p:sp>
      <p:sp>
        <p:nvSpPr>
          <p:cNvPr id="733293" name="Line 109"/>
          <p:cNvSpPr>
            <a:spLocks noChangeShapeType="1"/>
          </p:cNvSpPr>
          <p:nvPr/>
        </p:nvSpPr>
        <p:spPr bwMode="auto">
          <a:xfrm flipH="1" flipV="1">
            <a:off x="5364163" y="4221163"/>
            <a:ext cx="287337" cy="144462"/>
          </a:xfrm>
          <a:prstGeom prst="line">
            <a:avLst/>
          </a:prstGeom>
          <a:noFill/>
          <a:ln w="9525">
            <a:solidFill>
              <a:schemeClr val="tx1"/>
            </a:solidFill>
            <a:round/>
            <a:headEnd/>
            <a:tailEnd type="triangle" w="med" len="med"/>
          </a:ln>
        </p:spPr>
        <p:txBody>
          <a:bodyPr/>
          <a:lstStyle/>
          <a:p>
            <a:endParaRPr lang="es-ES"/>
          </a:p>
        </p:txBody>
      </p:sp>
      <p:sp>
        <p:nvSpPr>
          <p:cNvPr id="733294" name="Text Box 110"/>
          <p:cNvSpPr txBox="1">
            <a:spLocks noChangeArrowheads="1"/>
          </p:cNvSpPr>
          <p:nvPr/>
        </p:nvSpPr>
        <p:spPr bwMode="auto">
          <a:xfrm>
            <a:off x="1116013" y="4365625"/>
            <a:ext cx="1189037" cy="304800"/>
          </a:xfrm>
          <a:prstGeom prst="rect">
            <a:avLst/>
          </a:prstGeom>
          <a:noFill/>
          <a:ln w="9525">
            <a:noFill/>
            <a:miter lim="800000"/>
            <a:headEnd/>
            <a:tailEnd/>
          </a:ln>
        </p:spPr>
        <p:txBody>
          <a:bodyPr wrap="none">
            <a:spAutoFit/>
          </a:bodyPr>
          <a:lstStyle/>
          <a:p>
            <a:pPr eaLnBrk="0" hangingPunct="0"/>
            <a:r>
              <a:rPr lang="es-ES" sz="1400" b="1" i="0"/>
              <a:t>Puerto 5060</a:t>
            </a:r>
          </a:p>
        </p:txBody>
      </p:sp>
    </p:spTree>
  </p:cSld>
  <p:clrMapOvr>
    <a:masterClrMapping/>
  </p:clrMapOvr>
  <p:transition>
    <p:cover dir="l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733272"/>
                                        </p:tgtEl>
                                        <p:attrNameLst>
                                          <p:attrName>style.visibility</p:attrName>
                                        </p:attrNameLst>
                                      </p:cBhvr>
                                      <p:to>
                                        <p:strVal val="visible"/>
                                      </p:to>
                                    </p:set>
                                    <p:animEffect transition="in" filter="wipe(left)">
                                      <p:cBhvr>
                                        <p:cTn id="7" dur="500"/>
                                        <p:tgtEl>
                                          <p:spTgt spid="733272"/>
                                        </p:tgtEl>
                                      </p:cBhvr>
                                    </p:animEffect>
                                  </p:childTnLst>
                                </p:cTn>
                              </p:par>
                              <p:par>
                                <p:cTn id="8" presetID="1" presetClass="entr" presetSubtype="0" fill="hold" grpId="0" nodeType="withEffect">
                                  <p:stCondLst>
                                    <p:cond delay="0"/>
                                  </p:stCondLst>
                                  <p:childTnLst>
                                    <p:set>
                                      <p:cBhvr>
                                        <p:cTn id="9" dur="1" fill="hold">
                                          <p:stCondLst>
                                            <p:cond delay="0"/>
                                          </p:stCondLst>
                                        </p:cTn>
                                        <p:tgtEl>
                                          <p:spTgt spid="733273"/>
                                        </p:tgtEl>
                                        <p:attrNameLst>
                                          <p:attrName>style.visibility</p:attrName>
                                        </p:attrNameLst>
                                      </p:cBhvr>
                                      <p:to>
                                        <p:strVal val="visible"/>
                                      </p:to>
                                    </p:set>
                                  </p:childTnLst>
                                </p:cTn>
                              </p:par>
                            </p:childTnLst>
                          </p:cTn>
                        </p:par>
                        <p:par>
                          <p:cTn id="10" fill="hold">
                            <p:stCondLst>
                              <p:cond delay="500"/>
                            </p:stCondLst>
                            <p:childTnLst>
                              <p:par>
                                <p:cTn id="11" presetID="1" presetClass="entr" presetSubtype="0" fill="hold" grpId="0" nodeType="afterEffect">
                                  <p:stCondLst>
                                    <p:cond delay="0"/>
                                  </p:stCondLst>
                                  <p:childTnLst>
                                    <p:set>
                                      <p:cBhvr>
                                        <p:cTn id="12" dur="1" fill="hold">
                                          <p:stCondLst>
                                            <p:cond delay="0"/>
                                          </p:stCondLst>
                                        </p:cTn>
                                        <p:tgtEl>
                                          <p:spTgt spid="73327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73329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733288"/>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733290"/>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733275"/>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22" presetClass="entr" presetSubtype="2" fill="hold" grpId="0" nodeType="clickEffect">
                                  <p:stCondLst>
                                    <p:cond delay="0"/>
                                  </p:stCondLst>
                                  <p:childTnLst>
                                    <p:set>
                                      <p:cBhvr>
                                        <p:cTn id="28" dur="1" fill="hold">
                                          <p:stCondLst>
                                            <p:cond delay="0"/>
                                          </p:stCondLst>
                                        </p:cTn>
                                        <p:tgtEl>
                                          <p:spTgt spid="733277"/>
                                        </p:tgtEl>
                                        <p:attrNameLst>
                                          <p:attrName>style.visibility</p:attrName>
                                        </p:attrNameLst>
                                      </p:cBhvr>
                                      <p:to>
                                        <p:strVal val="visible"/>
                                      </p:to>
                                    </p:set>
                                    <p:animEffect transition="in" filter="wipe(right)">
                                      <p:cBhvr>
                                        <p:cTn id="29" dur="500"/>
                                        <p:tgtEl>
                                          <p:spTgt spid="733277"/>
                                        </p:tgtEl>
                                      </p:cBhvr>
                                    </p:animEffect>
                                  </p:childTnLst>
                                </p:cTn>
                              </p:par>
                              <p:par>
                                <p:cTn id="30" presetID="1" presetClass="entr" presetSubtype="0" fill="hold" grpId="0" nodeType="withEffect">
                                  <p:stCondLst>
                                    <p:cond delay="0"/>
                                  </p:stCondLst>
                                  <p:childTnLst>
                                    <p:set>
                                      <p:cBhvr>
                                        <p:cTn id="31" dur="1" fill="hold">
                                          <p:stCondLst>
                                            <p:cond delay="0"/>
                                          </p:stCondLst>
                                        </p:cTn>
                                        <p:tgtEl>
                                          <p:spTgt spid="733278"/>
                                        </p:tgtEl>
                                        <p:attrNameLst>
                                          <p:attrName>style.visibility</p:attrName>
                                        </p:attrNameLst>
                                      </p:cBhvr>
                                      <p:to>
                                        <p:strVal val="visible"/>
                                      </p:to>
                                    </p:set>
                                  </p:childTnLst>
                                </p:cTn>
                              </p:par>
                            </p:childTnLst>
                          </p:cTn>
                        </p:par>
                        <p:par>
                          <p:cTn id="32" fill="hold">
                            <p:stCondLst>
                              <p:cond delay="500"/>
                            </p:stCondLst>
                            <p:childTnLst>
                              <p:par>
                                <p:cTn id="33" presetID="1" presetClass="entr" presetSubtype="0" fill="hold" grpId="0" nodeType="afterEffect">
                                  <p:stCondLst>
                                    <p:cond delay="0"/>
                                  </p:stCondLst>
                                  <p:childTnLst>
                                    <p:set>
                                      <p:cBhvr>
                                        <p:cTn id="34" dur="1" fill="hold">
                                          <p:stCondLst>
                                            <p:cond delay="0"/>
                                          </p:stCondLst>
                                        </p:cTn>
                                        <p:tgtEl>
                                          <p:spTgt spid="733294"/>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733292"/>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733293"/>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733289"/>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childTnLst>
                                    <p:set>
                                      <p:cBhvr>
                                        <p:cTn id="46" dur="1" fill="hold">
                                          <p:stCondLst>
                                            <p:cond delay="0"/>
                                          </p:stCondLst>
                                        </p:cTn>
                                        <p:tgtEl>
                                          <p:spTgt spid="733279"/>
                                        </p:tgtEl>
                                        <p:attrNameLst>
                                          <p:attrName>style.visibility</p:attrName>
                                        </p:attrNameLst>
                                      </p:cBhvr>
                                      <p:to>
                                        <p:strVal val="visible"/>
                                      </p:to>
                                    </p:set>
                                    <p:animEffect transition="in" filter="wipe(left)">
                                      <p:cBhvr>
                                        <p:cTn id="47" dur="500"/>
                                        <p:tgtEl>
                                          <p:spTgt spid="733279"/>
                                        </p:tgtEl>
                                      </p:cBhvr>
                                    </p:animEffect>
                                  </p:childTnLst>
                                </p:cTn>
                              </p:par>
                              <p:par>
                                <p:cTn id="48" presetID="1" presetClass="entr" presetSubtype="0" fill="hold" grpId="0" nodeType="withEffect">
                                  <p:stCondLst>
                                    <p:cond delay="0"/>
                                  </p:stCondLst>
                                  <p:childTnLst>
                                    <p:set>
                                      <p:cBhvr>
                                        <p:cTn id="49" dur="1" fill="hold">
                                          <p:stCondLst>
                                            <p:cond delay="0"/>
                                          </p:stCondLst>
                                        </p:cTn>
                                        <p:tgtEl>
                                          <p:spTgt spid="733280"/>
                                        </p:tgtEl>
                                        <p:attrNameLst>
                                          <p:attrName>style.visibility</p:attrName>
                                        </p:attrNameLst>
                                      </p:cBhvr>
                                      <p:to>
                                        <p:strVal val="visible"/>
                                      </p:to>
                                    </p:set>
                                  </p:childTnLst>
                                </p:cTn>
                              </p:par>
                            </p:childTnLst>
                          </p:cTn>
                        </p:par>
                        <p:par>
                          <p:cTn id="50" fill="hold">
                            <p:stCondLst>
                              <p:cond delay="500"/>
                            </p:stCondLst>
                            <p:childTnLst>
                              <p:par>
                                <p:cTn id="51" presetID="1" presetClass="entr" presetSubtype="0" fill="hold" grpId="0" nodeType="afterEffect">
                                  <p:stCondLst>
                                    <p:cond delay="0"/>
                                  </p:stCondLst>
                                  <p:childTnLst>
                                    <p:set>
                                      <p:cBhvr>
                                        <p:cTn id="52" dur="1" fill="hold">
                                          <p:stCondLst>
                                            <p:cond delay="0"/>
                                          </p:stCondLst>
                                        </p:cTn>
                                        <p:tgtEl>
                                          <p:spTgt spid="733281"/>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22" presetClass="entr" presetSubtype="2" fill="hold" grpId="0" nodeType="clickEffect">
                                  <p:stCondLst>
                                    <p:cond delay="0"/>
                                  </p:stCondLst>
                                  <p:childTnLst>
                                    <p:set>
                                      <p:cBhvr>
                                        <p:cTn id="56" dur="1" fill="hold">
                                          <p:stCondLst>
                                            <p:cond delay="0"/>
                                          </p:stCondLst>
                                        </p:cTn>
                                        <p:tgtEl>
                                          <p:spTgt spid="733282"/>
                                        </p:tgtEl>
                                        <p:attrNameLst>
                                          <p:attrName>style.visibility</p:attrName>
                                        </p:attrNameLst>
                                      </p:cBhvr>
                                      <p:to>
                                        <p:strVal val="visible"/>
                                      </p:to>
                                    </p:set>
                                    <p:animEffect transition="in" filter="wipe(right)">
                                      <p:cBhvr>
                                        <p:cTn id="57" dur="500"/>
                                        <p:tgtEl>
                                          <p:spTgt spid="733282"/>
                                        </p:tgtEl>
                                      </p:cBhvr>
                                    </p:animEffect>
                                  </p:childTnLst>
                                </p:cTn>
                              </p:par>
                              <p:par>
                                <p:cTn id="58" presetID="1" presetClass="entr" presetSubtype="0" fill="hold" grpId="0" nodeType="withEffect">
                                  <p:stCondLst>
                                    <p:cond delay="0"/>
                                  </p:stCondLst>
                                  <p:childTnLst>
                                    <p:set>
                                      <p:cBhvr>
                                        <p:cTn id="59" dur="1" fill="hold">
                                          <p:stCondLst>
                                            <p:cond delay="0"/>
                                          </p:stCondLst>
                                        </p:cTn>
                                        <p:tgtEl>
                                          <p:spTgt spid="733286"/>
                                        </p:tgtEl>
                                        <p:attrNameLst>
                                          <p:attrName>style.visibility</p:attrName>
                                        </p:attrNameLst>
                                      </p:cBhvr>
                                      <p:to>
                                        <p:strVal val="visible"/>
                                      </p:to>
                                    </p:set>
                                  </p:childTnLst>
                                </p:cTn>
                              </p:par>
                            </p:childTnLst>
                          </p:cTn>
                        </p:par>
                        <p:par>
                          <p:cTn id="60" fill="hold">
                            <p:stCondLst>
                              <p:cond delay="500"/>
                            </p:stCondLst>
                            <p:childTnLst>
                              <p:par>
                                <p:cTn id="61" presetID="1" presetClass="entr" presetSubtype="0" fill="hold" grpId="0" nodeType="afterEffect">
                                  <p:stCondLst>
                                    <p:cond delay="0"/>
                                  </p:stCondLst>
                                  <p:childTnLst>
                                    <p:set>
                                      <p:cBhvr>
                                        <p:cTn id="62" dur="1" fill="hold">
                                          <p:stCondLst>
                                            <p:cond delay="0"/>
                                          </p:stCondLst>
                                        </p:cTn>
                                        <p:tgtEl>
                                          <p:spTgt spid="733284"/>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733283"/>
                                        </p:tgtEl>
                                        <p:attrNameLst>
                                          <p:attrName>style.visibility</p:attrName>
                                        </p:attrNameLst>
                                      </p:cBhvr>
                                      <p:to>
                                        <p:strVal val="visible"/>
                                      </p:to>
                                    </p:set>
                                    <p:animEffect transition="in" filter="wipe(left)">
                                      <p:cBhvr>
                                        <p:cTn id="67" dur="500"/>
                                        <p:tgtEl>
                                          <p:spTgt spid="733283"/>
                                        </p:tgtEl>
                                      </p:cBhvr>
                                    </p:animEffect>
                                  </p:childTnLst>
                                </p:cTn>
                              </p:par>
                              <p:par>
                                <p:cTn id="68" presetID="1" presetClass="entr" presetSubtype="0" fill="hold" grpId="0" nodeType="withEffect">
                                  <p:stCondLst>
                                    <p:cond delay="0"/>
                                  </p:stCondLst>
                                  <p:childTnLst>
                                    <p:set>
                                      <p:cBhvr>
                                        <p:cTn id="69" dur="1" fill="hold">
                                          <p:stCondLst>
                                            <p:cond delay="0"/>
                                          </p:stCondLst>
                                        </p:cTn>
                                        <p:tgtEl>
                                          <p:spTgt spid="733287"/>
                                        </p:tgtEl>
                                        <p:attrNameLst>
                                          <p:attrName>style.visibility</p:attrName>
                                        </p:attrNameLst>
                                      </p:cBhvr>
                                      <p:to>
                                        <p:strVal val="visible"/>
                                      </p:to>
                                    </p:set>
                                  </p:childTnLst>
                                </p:cTn>
                              </p:par>
                            </p:childTnLst>
                          </p:cTn>
                        </p:par>
                        <p:par>
                          <p:cTn id="70" fill="hold">
                            <p:stCondLst>
                              <p:cond delay="500"/>
                            </p:stCondLst>
                            <p:childTnLst>
                              <p:par>
                                <p:cTn id="71" presetID="1" presetClass="entr" presetSubtype="0" fill="hold" grpId="0" nodeType="afterEffect">
                                  <p:stCondLst>
                                    <p:cond delay="0"/>
                                  </p:stCondLst>
                                  <p:childTnLst>
                                    <p:set>
                                      <p:cBhvr>
                                        <p:cTn id="72" dur="1" fill="hold">
                                          <p:stCondLst>
                                            <p:cond delay="0"/>
                                          </p:stCondLst>
                                        </p:cTn>
                                        <p:tgtEl>
                                          <p:spTgt spid="73328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3272" grpId="0" animBg="1"/>
      <p:bldP spid="733273" grpId="0"/>
      <p:bldP spid="733274" grpId="0"/>
      <p:bldP spid="733275" grpId="0"/>
      <p:bldP spid="733277" grpId="0" animBg="1"/>
      <p:bldP spid="733278" grpId="0"/>
      <p:bldP spid="733279" grpId="0" animBg="1"/>
      <p:bldP spid="733280" grpId="0"/>
      <p:bldP spid="733281" grpId="0"/>
      <p:bldP spid="733282" grpId="0" animBg="1"/>
      <p:bldP spid="733283" grpId="0" animBg="1"/>
      <p:bldP spid="733284" grpId="0"/>
      <p:bldP spid="733285" grpId="0"/>
      <p:bldP spid="733286" grpId="0"/>
      <p:bldP spid="733287" grpId="0"/>
      <p:bldP spid="733288" grpId="0" animBg="1"/>
      <p:bldP spid="733289" grpId="0"/>
      <p:bldP spid="733290" grpId="0"/>
      <p:bldP spid="733291" grpId="0" animBg="1"/>
      <p:bldP spid="733292" grpId="0" animBg="1"/>
      <p:bldP spid="733293" grpId="0" animBg="1"/>
      <p:bldP spid="733294" grpId="0"/>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0"/>
          </p:nvPr>
        </p:nvSpPr>
        <p:spPr/>
        <p:txBody>
          <a:bodyPr/>
          <a:lstStyle/>
          <a:p>
            <a:pPr>
              <a:defRPr/>
            </a:pPr>
            <a:r>
              <a:rPr lang="es-ES"/>
              <a:t>Ampliación Redes 2-</a:t>
            </a:r>
            <a:fld id="{3A006D36-EFC4-49CE-A66B-9E499F605723}" type="slidenum">
              <a:rPr lang="es-ES"/>
              <a:pPr>
                <a:defRPr/>
              </a:pPr>
              <a:t>155</a:t>
            </a:fld>
            <a:endParaRPr lang="es-ES"/>
          </a:p>
        </p:txBody>
      </p:sp>
      <p:sp>
        <p:nvSpPr>
          <p:cNvPr id="131075" name="Rectangle 2"/>
          <p:cNvSpPr>
            <a:spLocks noGrp="1" noChangeArrowheads="1"/>
          </p:cNvSpPr>
          <p:nvPr>
            <p:ph type="title"/>
          </p:nvPr>
        </p:nvSpPr>
        <p:spPr>
          <a:xfrm>
            <a:off x="685800" y="260350"/>
            <a:ext cx="7772400" cy="803275"/>
          </a:xfrm>
        </p:spPr>
        <p:txBody>
          <a:bodyPr/>
          <a:lstStyle/>
          <a:p>
            <a:r>
              <a:rPr lang="es-ES" sz="4000" smtClean="0"/>
              <a:t>Algunas características de SIP</a:t>
            </a:r>
          </a:p>
        </p:txBody>
      </p:sp>
      <p:sp>
        <p:nvSpPr>
          <p:cNvPr id="131076" name="Rectangle 3"/>
          <p:cNvSpPr>
            <a:spLocks noGrp="1" noChangeArrowheads="1"/>
          </p:cNvSpPr>
          <p:nvPr>
            <p:ph type="body" idx="1"/>
          </p:nvPr>
        </p:nvSpPr>
        <p:spPr>
          <a:xfrm>
            <a:off x="685800" y="1196975"/>
            <a:ext cx="7772400" cy="4754563"/>
          </a:xfrm>
        </p:spPr>
        <p:txBody>
          <a:bodyPr/>
          <a:lstStyle/>
          <a:p>
            <a:pPr>
              <a:lnSpc>
                <a:spcPct val="80000"/>
              </a:lnSpc>
            </a:pPr>
            <a:r>
              <a:rPr lang="es-ES" sz="2200" smtClean="0"/>
              <a:t>Los mensajes de control se envían ‘fuera de banda’, es decir forman un flujo independiente (sockets distintos) de los datos intercambiados (en este caso la voz digitalizada). </a:t>
            </a:r>
          </a:p>
          <a:p>
            <a:pPr>
              <a:lnSpc>
                <a:spcPct val="80000"/>
              </a:lnSpc>
            </a:pPr>
            <a:r>
              <a:rPr lang="es-ES" sz="2200" smtClean="0"/>
              <a:t>Los mensajes de control se envían a un puerto ‘bien conocido’ (el 5060). El puerto de los datos en cambio lo elige cada agente independientemente en el momento de iniciar la sesión</a:t>
            </a:r>
          </a:p>
          <a:p>
            <a:pPr>
              <a:lnSpc>
                <a:spcPct val="80000"/>
              </a:lnSpc>
            </a:pPr>
            <a:r>
              <a:rPr lang="es-ES" sz="2200" smtClean="0"/>
              <a:t>Los mensajes están en caracteres ASCII y tienen una sintaxis parecida a los del protocolo HTTP</a:t>
            </a:r>
          </a:p>
          <a:p>
            <a:pPr>
              <a:lnSpc>
                <a:spcPct val="80000"/>
              </a:lnSpc>
            </a:pPr>
            <a:r>
              <a:rPr lang="es-ES" sz="2200" smtClean="0"/>
              <a:t>Las direcciones IP de los agentes implicados y los puertos elegidos figuran en los mensajes SIP. Cuando hay un NAT en el camino éste ha de realizar las conversiones pertinentes</a:t>
            </a:r>
          </a:p>
          <a:p>
            <a:pPr>
              <a:lnSpc>
                <a:spcPct val="80000"/>
              </a:lnSpc>
            </a:pPr>
            <a:r>
              <a:rPr lang="es-ES" sz="2200" smtClean="0"/>
              <a:t>Todos los mensajes requieren confirmación, por lo que pueden enviarse sobre TCP o sobre UDP</a:t>
            </a:r>
          </a:p>
          <a:p>
            <a:pPr>
              <a:lnSpc>
                <a:spcPct val="80000"/>
              </a:lnSpc>
            </a:pPr>
            <a:r>
              <a:rPr lang="es-ES" sz="2200" smtClean="0"/>
              <a:t>En el proceso de conexión se realiza una negociación de capacidades. En el ejemplo si Luis no soportara el audio G.711 µ-law le enviaría a Alicia un mensaje ‘600 Not Acceptable’ indicándole además los codecs que él soporta</a:t>
            </a:r>
          </a:p>
          <a:p>
            <a:pPr>
              <a:lnSpc>
                <a:spcPct val="80000"/>
              </a:lnSpc>
            </a:pPr>
            <a:endParaRPr lang="es-ES" sz="2200" smtClean="0"/>
          </a:p>
        </p:txBody>
      </p:sp>
    </p:spTree>
  </p:cSld>
  <p:clrMapOvr>
    <a:masterClrMapping/>
  </p:clrMapOvr>
  <p:transition>
    <p:cover dir="ld"/>
  </p:transition>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0"/>
          </p:nvPr>
        </p:nvSpPr>
        <p:spPr/>
        <p:txBody>
          <a:bodyPr/>
          <a:lstStyle/>
          <a:p>
            <a:pPr>
              <a:defRPr/>
            </a:pPr>
            <a:r>
              <a:rPr lang="es-ES"/>
              <a:t>Ampliación Redes 2-</a:t>
            </a:r>
            <a:fld id="{A69714D1-6D8E-45E6-AB85-EA2E0D6C1F79}" type="slidenum">
              <a:rPr lang="es-ES"/>
              <a:pPr>
                <a:defRPr/>
              </a:pPr>
              <a:t>156</a:t>
            </a:fld>
            <a:endParaRPr lang="es-ES"/>
          </a:p>
        </p:txBody>
      </p:sp>
      <p:sp>
        <p:nvSpPr>
          <p:cNvPr id="132099" name="Rectangle 2"/>
          <p:cNvSpPr>
            <a:spLocks noGrp="1" noChangeArrowheads="1"/>
          </p:cNvSpPr>
          <p:nvPr>
            <p:ph type="title"/>
          </p:nvPr>
        </p:nvSpPr>
        <p:spPr/>
        <p:txBody>
          <a:bodyPr/>
          <a:lstStyle/>
          <a:p>
            <a:r>
              <a:rPr lang="es-ES" smtClean="0"/>
              <a:t>Direcciones SIP</a:t>
            </a:r>
          </a:p>
        </p:txBody>
      </p:sp>
      <p:sp>
        <p:nvSpPr>
          <p:cNvPr id="132100" name="Rectangle 3"/>
          <p:cNvSpPr>
            <a:spLocks noGrp="1" noChangeArrowheads="1"/>
          </p:cNvSpPr>
          <p:nvPr>
            <p:ph type="body" idx="1"/>
          </p:nvPr>
        </p:nvSpPr>
        <p:spPr/>
        <p:txBody>
          <a:bodyPr/>
          <a:lstStyle/>
          <a:p>
            <a:pPr>
              <a:lnSpc>
                <a:spcPct val="80000"/>
              </a:lnSpc>
            </a:pPr>
            <a:r>
              <a:rPr lang="es-ES" sz="2400" smtClean="0"/>
              <a:t>En el ejemplo anterior Luis tenía una IP fija. </a:t>
            </a:r>
          </a:p>
          <a:p>
            <a:pPr>
              <a:lnSpc>
                <a:spcPct val="80000"/>
              </a:lnSpc>
            </a:pPr>
            <a:r>
              <a:rPr lang="es-ES" sz="2400" smtClean="0"/>
              <a:t>Esto no siempre es posible, bien porque el usuario obtenga su dirección de forma dinámica (por DHCP) o porque utilice diversos dispositivos, cada uno con una IP diferente (portátil, PDA, etc.)</a:t>
            </a:r>
          </a:p>
          <a:p>
            <a:pPr>
              <a:lnSpc>
                <a:spcPct val="80000"/>
              </a:lnSpc>
            </a:pPr>
            <a:r>
              <a:rPr lang="es-ES" sz="2400" smtClean="0"/>
              <a:t>En SIP se prevé que las direcciones puedan ser:</a:t>
            </a:r>
          </a:p>
          <a:p>
            <a:pPr lvl="1">
              <a:lnSpc>
                <a:spcPct val="80000"/>
              </a:lnSpc>
            </a:pPr>
            <a:r>
              <a:rPr lang="es-ES" sz="2000" smtClean="0"/>
              <a:t>IPs fijas: sip:</a:t>
            </a:r>
            <a:r>
              <a:rPr lang="es-ES" sz="2000" smtClean="0">
                <a:hlinkClick r:id="rId3"/>
              </a:rPr>
              <a:t>luis@152.44.13.26</a:t>
            </a:r>
            <a:endParaRPr lang="es-ES" sz="2000" smtClean="0"/>
          </a:p>
          <a:p>
            <a:pPr lvl="1">
              <a:lnSpc>
                <a:spcPct val="80000"/>
              </a:lnSpc>
            </a:pPr>
            <a:r>
              <a:rPr lang="es-ES" sz="2000" smtClean="0"/>
              <a:t>URIs: sip:luis@uv.es</a:t>
            </a:r>
          </a:p>
          <a:p>
            <a:pPr lvl="1">
              <a:lnSpc>
                <a:spcPct val="80000"/>
              </a:lnSpc>
            </a:pPr>
            <a:r>
              <a:rPr lang="es-ES" sz="2000" smtClean="0"/>
              <a:t>Direcciones E.164: 43865@uv.es</a:t>
            </a:r>
          </a:p>
          <a:p>
            <a:pPr>
              <a:lnSpc>
                <a:spcPct val="80000"/>
              </a:lnSpc>
            </a:pPr>
            <a:r>
              <a:rPr lang="es-ES" sz="2400" smtClean="0"/>
              <a:t>Para que los URIs y las direcciones E.164 puedan funcionar hace falta que la red SIP tenga un </a:t>
            </a:r>
            <a:r>
              <a:rPr lang="es-ES" sz="2400" u="sng" smtClean="0"/>
              <a:t>Registrar</a:t>
            </a:r>
            <a:r>
              <a:rPr lang="es-ES" sz="2400" smtClean="0"/>
              <a:t> y un </a:t>
            </a:r>
            <a:r>
              <a:rPr lang="es-ES" sz="2400" u="sng" smtClean="0"/>
              <a:t>Proxy</a:t>
            </a:r>
          </a:p>
          <a:p>
            <a:pPr>
              <a:lnSpc>
                <a:spcPct val="80000"/>
              </a:lnSpc>
            </a:pPr>
            <a:endParaRPr lang="es-ES" sz="2400" smtClean="0"/>
          </a:p>
        </p:txBody>
      </p:sp>
    </p:spTree>
  </p:cSld>
  <p:clrMapOvr>
    <a:masterClrMapping/>
  </p:clrMapOvr>
  <p:transition>
    <p:cover dir="ld"/>
  </p:transition>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0"/>
          </p:nvPr>
        </p:nvSpPr>
        <p:spPr/>
        <p:txBody>
          <a:bodyPr/>
          <a:lstStyle/>
          <a:p>
            <a:pPr>
              <a:defRPr/>
            </a:pPr>
            <a:r>
              <a:rPr lang="es-ES"/>
              <a:t>Ampliación Redes 2-</a:t>
            </a:r>
            <a:fld id="{33DD1D72-8AFB-4951-B192-9447A5F325F7}" type="slidenum">
              <a:rPr lang="es-ES"/>
              <a:pPr>
                <a:defRPr/>
              </a:pPr>
              <a:t>157</a:t>
            </a:fld>
            <a:endParaRPr lang="es-ES"/>
          </a:p>
        </p:txBody>
      </p:sp>
      <p:sp>
        <p:nvSpPr>
          <p:cNvPr id="133123" name="Rectangle 2"/>
          <p:cNvSpPr>
            <a:spLocks noGrp="1" noChangeArrowheads="1"/>
          </p:cNvSpPr>
          <p:nvPr>
            <p:ph type="title"/>
          </p:nvPr>
        </p:nvSpPr>
        <p:spPr/>
        <p:txBody>
          <a:bodyPr/>
          <a:lstStyle/>
          <a:p>
            <a:r>
              <a:rPr lang="es-ES" smtClean="0"/>
              <a:t>Registrar SIP (Registrador)</a:t>
            </a:r>
          </a:p>
        </p:txBody>
      </p:sp>
      <p:sp>
        <p:nvSpPr>
          <p:cNvPr id="133124" name="Rectangle 3"/>
          <p:cNvSpPr>
            <a:spLocks noGrp="1" noChangeArrowheads="1"/>
          </p:cNvSpPr>
          <p:nvPr>
            <p:ph type="body" idx="1"/>
          </p:nvPr>
        </p:nvSpPr>
        <p:spPr/>
        <p:txBody>
          <a:bodyPr/>
          <a:lstStyle/>
          <a:p>
            <a:pPr>
              <a:lnSpc>
                <a:spcPct val="80000"/>
              </a:lnSpc>
            </a:pPr>
            <a:r>
              <a:rPr lang="es-ES" sz="2800" smtClean="0"/>
              <a:t>Cada vez que un usuario arranca una aplicación SIP envía un mensaje REGISTER al Registrar competente en ese dominio, que toma nota de su presencia</a:t>
            </a:r>
          </a:p>
          <a:p>
            <a:pPr>
              <a:lnSpc>
                <a:spcPct val="80000"/>
              </a:lnSpc>
            </a:pPr>
            <a:r>
              <a:rPr lang="es-ES" sz="2800" smtClean="0"/>
              <a:t>Los mensajes REGISTER tiene un tiempo de vida (por ejemplo una hora)</a:t>
            </a:r>
          </a:p>
          <a:p>
            <a:pPr>
              <a:lnSpc>
                <a:spcPct val="80000"/>
              </a:lnSpc>
            </a:pPr>
            <a:r>
              <a:rPr lang="es-ES" sz="2800" smtClean="0"/>
              <a:t>Cada dominio tiene un Registrar que desarrolla para las direcciones SIP una función equivalente a la del DNS con los nombres</a:t>
            </a:r>
          </a:p>
          <a:p>
            <a:pPr>
              <a:lnSpc>
                <a:spcPct val="80000"/>
              </a:lnSpc>
            </a:pPr>
            <a:r>
              <a:rPr lang="es-ES" sz="2800" smtClean="0"/>
              <a:t>Los Proxys SIP lanzan consultas a los Registrar</a:t>
            </a:r>
          </a:p>
        </p:txBody>
      </p:sp>
    </p:spTree>
  </p:cSld>
  <p:clrMapOvr>
    <a:masterClrMapping/>
  </p:clrMapOvr>
  <p:transition>
    <p:cover dir="ld"/>
  </p:transition>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1 Marcador de número de diapositiva"/>
          <p:cNvSpPr>
            <a:spLocks noGrp="1"/>
          </p:cNvSpPr>
          <p:nvPr>
            <p:ph type="sldNum" sz="quarter" idx="10"/>
          </p:nvPr>
        </p:nvSpPr>
        <p:spPr/>
        <p:txBody>
          <a:bodyPr/>
          <a:lstStyle/>
          <a:p>
            <a:pPr>
              <a:defRPr/>
            </a:pPr>
            <a:r>
              <a:rPr lang="es-ES"/>
              <a:t>Ampliación Redes 2-</a:t>
            </a:r>
            <a:fld id="{BBC12280-CB14-4CD0-8BAC-E2627A52A765}" type="slidenum">
              <a:rPr lang="es-ES"/>
              <a:pPr>
                <a:defRPr/>
              </a:pPr>
              <a:t>158</a:t>
            </a:fld>
            <a:endParaRPr lang="es-ES"/>
          </a:p>
        </p:txBody>
      </p:sp>
      <p:pic>
        <p:nvPicPr>
          <p:cNvPr id="134147" name="Picture 5"/>
          <p:cNvPicPr>
            <a:picLocks noChangeArrowheads="1"/>
          </p:cNvPicPr>
          <p:nvPr/>
        </p:nvPicPr>
        <p:blipFill>
          <a:blip r:embed="rId3" cstate="print"/>
          <a:srcRect/>
          <a:stretch>
            <a:fillRect/>
          </a:stretch>
        </p:blipFill>
        <p:spPr bwMode="auto">
          <a:xfrm>
            <a:off x="1978025" y="2419350"/>
            <a:ext cx="719138" cy="936625"/>
          </a:xfrm>
          <a:prstGeom prst="rect">
            <a:avLst/>
          </a:prstGeom>
          <a:noFill/>
          <a:ln w="9525">
            <a:noFill/>
            <a:miter lim="800000"/>
            <a:headEnd/>
            <a:tailEnd/>
          </a:ln>
        </p:spPr>
      </p:pic>
      <p:sp>
        <p:nvSpPr>
          <p:cNvPr id="134148" name="Text Box 61"/>
          <p:cNvSpPr txBox="1">
            <a:spLocks noChangeArrowheads="1"/>
          </p:cNvSpPr>
          <p:nvPr/>
        </p:nvSpPr>
        <p:spPr bwMode="auto">
          <a:xfrm>
            <a:off x="1617663" y="1628775"/>
            <a:ext cx="1395412" cy="517525"/>
          </a:xfrm>
          <a:prstGeom prst="rect">
            <a:avLst/>
          </a:prstGeom>
          <a:noFill/>
          <a:ln w="9525">
            <a:noFill/>
            <a:miter lim="800000"/>
            <a:headEnd/>
            <a:tailEnd/>
          </a:ln>
        </p:spPr>
        <p:txBody>
          <a:bodyPr wrap="none">
            <a:spAutoFit/>
          </a:bodyPr>
          <a:lstStyle/>
          <a:p>
            <a:pPr algn="ctr" eaLnBrk="0" hangingPunct="0"/>
            <a:r>
              <a:rPr lang="es-ES" sz="1400" b="1" i="0"/>
              <a:t>Registrar SIP</a:t>
            </a:r>
          </a:p>
          <a:p>
            <a:pPr algn="ctr" eaLnBrk="0" hangingPunct="0"/>
            <a:r>
              <a:rPr lang="es-ES" sz="1400" b="1" i="0"/>
              <a:t>Dominio uv.es</a:t>
            </a:r>
          </a:p>
        </p:txBody>
      </p:sp>
      <p:sp>
        <p:nvSpPr>
          <p:cNvPr id="737342" name="Line 62"/>
          <p:cNvSpPr>
            <a:spLocks noChangeShapeType="1"/>
          </p:cNvSpPr>
          <p:nvPr/>
        </p:nvSpPr>
        <p:spPr bwMode="auto">
          <a:xfrm>
            <a:off x="3276600" y="2852738"/>
            <a:ext cx="2808288" cy="215900"/>
          </a:xfrm>
          <a:prstGeom prst="line">
            <a:avLst/>
          </a:prstGeom>
          <a:noFill/>
          <a:ln w="9525">
            <a:solidFill>
              <a:schemeClr val="tx1"/>
            </a:solidFill>
            <a:round/>
            <a:headEnd/>
            <a:tailEnd type="triangle" w="med" len="med"/>
          </a:ln>
        </p:spPr>
        <p:txBody>
          <a:bodyPr/>
          <a:lstStyle/>
          <a:p>
            <a:endParaRPr lang="es-ES"/>
          </a:p>
        </p:txBody>
      </p:sp>
      <p:sp>
        <p:nvSpPr>
          <p:cNvPr id="737343" name="Text Box 63"/>
          <p:cNvSpPr txBox="1">
            <a:spLocks noChangeArrowheads="1"/>
          </p:cNvSpPr>
          <p:nvPr/>
        </p:nvSpPr>
        <p:spPr bwMode="auto">
          <a:xfrm rot="-300000">
            <a:off x="3313113" y="1344613"/>
            <a:ext cx="2455862" cy="1155700"/>
          </a:xfrm>
          <a:prstGeom prst="rect">
            <a:avLst/>
          </a:prstGeom>
          <a:noFill/>
          <a:ln w="9525">
            <a:noFill/>
            <a:miter lim="800000"/>
            <a:headEnd/>
            <a:tailEnd/>
          </a:ln>
        </p:spPr>
        <p:txBody>
          <a:bodyPr wrap="none">
            <a:spAutoFit/>
          </a:bodyPr>
          <a:lstStyle/>
          <a:p>
            <a:pPr eaLnBrk="0" hangingPunct="0"/>
            <a:r>
              <a:rPr lang="es-ES" sz="1400" b="1" i="0"/>
              <a:t>REGISTER sip:uv.es</a:t>
            </a:r>
          </a:p>
          <a:p>
            <a:pPr eaLnBrk="0" hangingPunct="0"/>
            <a:r>
              <a:rPr lang="es-ES" sz="1400" b="1" i="0"/>
              <a:t>From: sip:luis@uv.es</a:t>
            </a:r>
          </a:p>
          <a:p>
            <a:pPr eaLnBrk="0" hangingPunct="0"/>
            <a:r>
              <a:rPr lang="es-ES" sz="1400" b="1" i="0"/>
              <a:t>To: sip:Luis@uv.es</a:t>
            </a:r>
          </a:p>
          <a:p>
            <a:pPr eaLnBrk="0" hangingPunct="0"/>
            <a:r>
              <a:rPr lang="es-ES" sz="1400" b="1" i="0"/>
              <a:t>Contact:&lt;sip:154.42.13.26&gt;</a:t>
            </a:r>
          </a:p>
          <a:p>
            <a:pPr eaLnBrk="0" hangingPunct="0"/>
            <a:r>
              <a:rPr lang="es-ES" sz="1400" b="1" i="0"/>
              <a:t>Expires: 3600</a:t>
            </a:r>
          </a:p>
        </p:txBody>
      </p:sp>
      <p:sp>
        <p:nvSpPr>
          <p:cNvPr id="737344" name="Line 64"/>
          <p:cNvSpPr>
            <a:spLocks noChangeShapeType="1"/>
          </p:cNvSpPr>
          <p:nvPr/>
        </p:nvSpPr>
        <p:spPr bwMode="auto">
          <a:xfrm flipH="1">
            <a:off x="3276600" y="2276475"/>
            <a:ext cx="2663825" cy="360363"/>
          </a:xfrm>
          <a:prstGeom prst="line">
            <a:avLst/>
          </a:prstGeom>
          <a:noFill/>
          <a:ln w="9525">
            <a:solidFill>
              <a:schemeClr val="tx1"/>
            </a:solidFill>
            <a:round/>
            <a:headEnd/>
            <a:tailEnd type="triangle" w="med" len="med"/>
          </a:ln>
        </p:spPr>
        <p:txBody>
          <a:bodyPr/>
          <a:lstStyle/>
          <a:p>
            <a:endParaRPr lang="es-ES"/>
          </a:p>
        </p:txBody>
      </p:sp>
      <p:sp>
        <p:nvSpPr>
          <p:cNvPr id="737345" name="Text Box 65"/>
          <p:cNvSpPr txBox="1">
            <a:spLocks noChangeArrowheads="1"/>
          </p:cNvSpPr>
          <p:nvPr/>
        </p:nvSpPr>
        <p:spPr bwMode="auto">
          <a:xfrm rot="300000">
            <a:off x="4064000" y="2636838"/>
            <a:ext cx="795338" cy="304800"/>
          </a:xfrm>
          <a:prstGeom prst="rect">
            <a:avLst/>
          </a:prstGeom>
          <a:noFill/>
          <a:ln w="9525">
            <a:noFill/>
            <a:miter lim="800000"/>
            <a:headEnd/>
            <a:tailEnd/>
          </a:ln>
        </p:spPr>
        <p:txBody>
          <a:bodyPr wrap="none">
            <a:spAutoFit/>
          </a:bodyPr>
          <a:lstStyle/>
          <a:p>
            <a:pPr eaLnBrk="0" hangingPunct="0"/>
            <a:r>
              <a:rPr lang="es-ES" sz="1400" b="1" i="0"/>
              <a:t>200 OK</a:t>
            </a:r>
          </a:p>
        </p:txBody>
      </p:sp>
      <p:sp>
        <p:nvSpPr>
          <p:cNvPr id="134153" name="Text Box 68"/>
          <p:cNvSpPr txBox="1">
            <a:spLocks noChangeArrowheads="1"/>
          </p:cNvSpPr>
          <p:nvPr/>
        </p:nvSpPr>
        <p:spPr bwMode="auto">
          <a:xfrm>
            <a:off x="2154238" y="312738"/>
            <a:ext cx="5010150" cy="641350"/>
          </a:xfrm>
          <a:prstGeom prst="rect">
            <a:avLst/>
          </a:prstGeom>
          <a:noFill/>
          <a:ln w="9525">
            <a:noFill/>
            <a:miter lim="800000"/>
            <a:headEnd/>
            <a:tailEnd/>
          </a:ln>
        </p:spPr>
        <p:txBody>
          <a:bodyPr wrap="none">
            <a:spAutoFit/>
          </a:bodyPr>
          <a:lstStyle/>
          <a:p>
            <a:pPr eaLnBrk="0" hangingPunct="0"/>
            <a:r>
              <a:rPr lang="es-ES" sz="3600" i="0"/>
              <a:t>Proceso de registro SIP</a:t>
            </a:r>
          </a:p>
        </p:txBody>
      </p:sp>
      <p:sp>
        <p:nvSpPr>
          <p:cNvPr id="737349" name="Text Box 69"/>
          <p:cNvSpPr txBox="1">
            <a:spLocks noChangeArrowheads="1"/>
          </p:cNvSpPr>
          <p:nvPr/>
        </p:nvSpPr>
        <p:spPr bwMode="auto">
          <a:xfrm>
            <a:off x="1676400" y="4797425"/>
            <a:ext cx="6161088" cy="304800"/>
          </a:xfrm>
          <a:prstGeom prst="rect">
            <a:avLst/>
          </a:prstGeom>
          <a:noFill/>
          <a:ln w="9525">
            <a:noFill/>
            <a:miter lim="800000"/>
            <a:headEnd/>
            <a:tailEnd/>
          </a:ln>
        </p:spPr>
        <p:txBody>
          <a:bodyPr wrap="none">
            <a:spAutoFit/>
          </a:bodyPr>
          <a:lstStyle/>
          <a:p>
            <a:pPr algn="ctr" eaLnBrk="0" hangingPunct="0"/>
            <a:r>
              <a:rPr lang="es-ES" sz="1400" b="1" i="0"/>
              <a:t>El registro debe renovarse periódicamente (en este ejemplo cada hora)</a:t>
            </a:r>
          </a:p>
        </p:txBody>
      </p:sp>
      <p:graphicFrame>
        <p:nvGraphicFramePr>
          <p:cNvPr id="737363" name="Group 83"/>
          <p:cNvGraphicFramePr>
            <a:graphicFrameLocks noGrp="1"/>
          </p:cNvGraphicFramePr>
          <p:nvPr/>
        </p:nvGraphicFramePr>
        <p:xfrm>
          <a:off x="928688" y="3462338"/>
          <a:ext cx="3591421" cy="609600"/>
        </p:xfrm>
        <a:graphic>
          <a:graphicData uri="http://schemas.openxmlformats.org/drawingml/2006/table">
            <a:tbl>
              <a:tblPr/>
              <a:tblGrid>
                <a:gridCol w="1101707"/>
                <a:gridCol w="1214446"/>
                <a:gridCol w="1275268"/>
              </a:tblGrid>
              <a:tr h="2159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1" i="0" u="none" strike="noStrike" cap="none" normalizeH="0" baseline="0" dirty="0" smtClean="0">
                          <a:ln>
                            <a:noFill/>
                          </a:ln>
                          <a:solidFill>
                            <a:schemeClr val="tx1"/>
                          </a:solidFill>
                          <a:effectLst/>
                          <a:latin typeface="Arial" charset="0"/>
                        </a:rPr>
                        <a:t>URI</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1" i="0" u="none" strike="noStrike" cap="none" normalizeH="0" baseline="0" dirty="0" smtClean="0">
                          <a:ln>
                            <a:noFill/>
                          </a:ln>
                          <a:solidFill>
                            <a:schemeClr val="tx1"/>
                          </a:solidFill>
                          <a:effectLst/>
                          <a:latin typeface="Arial" charset="0"/>
                        </a:rPr>
                        <a:t>Dirección IP</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1" i="0" u="none" strike="noStrike" cap="none" normalizeH="0" baseline="0" dirty="0" smtClean="0">
                          <a:ln>
                            <a:noFill/>
                          </a:ln>
                          <a:solidFill>
                            <a:schemeClr val="tx1"/>
                          </a:solidFill>
                          <a:effectLst/>
                          <a:latin typeface="Arial" charset="0"/>
                        </a:rPr>
                        <a:t>T. Vida (</a:t>
                      </a:r>
                      <a:r>
                        <a:rPr kumimoji="0" lang="es-ES" sz="1400" b="1" i="0" u="none" strike="noStrike" cap="none" normalizeH="0" baseline="0" dirty="0" err="1" smtClean="0">
                          <a:ln>
                            <a:noFill/>
                          </a:ln>
                          <a:solidFill>
                            <a:schemeClr val="tx1"/>
                          </a:solidFill>
                          <a:effectLst/>
                          <a:latin typeface="Arial" charset="0"/>
                        </a:rPr>
                        <a:t>seg</a:t>
                      </a:r>
                      <a:r>
                        <a:rPr kumimoji="0" lang="es-ES" sz="1400" b="1" i="0" u="none" strike="noStrike" cap="none" normalizeH="0" baseline="0" dirty="0" smtClean="0">
                          <a:ln>
                            <a:noFill/>
                          </a:ln>
                          <a:solidFill>
                            <a:schemeClr val="tx1"/>
                          </a:solidFill>
                          <a:effectLst/>
                          <a:latin typeface="Arial" charset="0"/>
                        </a:rPr>
                        <a:t>.)</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r h="2159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0" lang="es-ES" sz="1400" b="1" i="0" u="none" strike="noStrike" cap="none" normalizeH="0" baseline="0" dirty="0" smtClean="0">
                        <a:ln>
                          <a:noFill/>
                        </a:ln>
                        <a:solidFill>
                          <a:schemeClr val="tx1"/>
                        </a:solidFill>
                        <a:effectLst/>
                        <a:latin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0" lang="es-ES" sz="1400" b="1" i="0" u="none" strike="noStrike" cap="none" normalizeH="0" baseline="0" dirty="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0" lang="es-ES" sz="1400" b="1" i="0" u="none" strike="noStrike" cap="none" normalizeH="0" baseline="0" dirty="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737364" name="Text Box 84"/>
          <p:cNvSpPr txBox="1">
            <a:spLocks noChangeArrowheads="1"/>
          </p:cNvSpPr>
          <p:nvPr/>
        </p:nvSpPr>
        <p:spPr bwMode="auto">
          <a:xfrm>
            <a:off x="1400175" y="5229225"/>
            <a:ext cx="6243638" cy="523875"/>
          </a:xfrm>
          <a:prstGeom prst="rect">
            <a:avLst/>
          </a:prstGeom>
          <a:noFill/>
          <a:ln w="9525">
            <a:noFill/>
            <a:miter lim="800000"/>
            <a:headEnd/>
            <a:tailEnd/>
          </a:ln>
        </p:spPr>
        <p:txBody>
          <a:bodyPr>
            <a:spAutoFit/>
          </a:bodyPr>
          <a:lstStyle/>
          <a:p>
            <a:pPr algn="ctr" eaLnBrk="0" hangingPunct="0"/>
            <a:r>
              <a:rPr lang="es-ES" sz="1400" b="1" i="0"/>
              <a:t>Normalmente el registro irá precedido de una validación por usuario/password ante un servidor RADIUS (no mostrado en la figura)</a:t>
            </a:r>
          </a:p>
        </p:txBody>
      </p:sp>
      <p:sp>
        <p:nvSpPr>
          <p:cNvPr id="737365" name="Text Box 85"/>
          <p:cNvSpPr txBox="1">
            <a:spLocks noChangeArrowheads="1"/>
          </p:cNvSpPr>
          <p:nvPr/>
        </p:nvSpPr>
        <p:spPr bwMode="auto">
          <a:xfrm>
            <a:off x="1763713" y="5861050"/>
            <a:ext cx="5256212" cy="523875"/>
          </a:xfrm>
          <a:prstGeom prst="rect">
            <a:avLst/>
          </a:prstGeom>
          <a:noFill/>
          <a:ln w="9525">
            <a:noFill/>
            <a:miter lim="800000"/>
            <a:headEnd/>
            <a:tailEnd/>
          </a:ln>
        </p:spPr>
        <p:txBody>
          <a:bodyPr>
            <a:spAutoFit/>
          </a:bodyPr>
          <a:lstStyle/>
          <a:p>
            <a:pPr algn="ctr" eaLnBrk="0" hangingPunct="0"/>
            <a:r>
              <a:rPr lang="es-ES" sz="1400" b="1" i="0"/>
              <a:t>El usuario puede registrarse desde cualquier dirección IP, aunque ésta no pertenezca al dominio uv.es</a:t>
            </a:r>
          </a:p>
        </p:txBody>
      </p:sp>
      <p:pic>
        <p:nvPicPr>
          <p:cNvPr id="134171" name="Picture 86" descr="EndUserLeft"/>
          <p:cNvPicPr>
            <a:picLocks noChangeAspect="1" noChangeArrowheads="1"/>
          </p:cNvPicPr>
          <p:nvPr/>
        </p:nvPicPr>
        <p:blipFill>
          <a:blip r:embed="rId4" cstate="print"/>
          <a:srcRect/>
          <a:stretch>
            <a:fillRect/>
          </a:stretch>
        </p:blipFill>
        <p:spPr bwMode="auto">
          <a:xfrm>
            <a:off x="6443663" y="1719263"/>
            <a:ext cx="1639887" cy="2286000"/>
          </a:xfrm>
          <a:prstGeom prst="rect">
            <a:avLst/>
          </a:prstGeom>
          <a:noFill/>
          <a:ln w="9525">
            <a:noFill/>
            <a:miter lim="800000"/>
            <a:headEnd/>
            <a:tailEnd/>
          </a:ln>
        </p:spPr>
      </p:pic>
      <p:pic>
        <p:nvPicPr>
          <p:cNvPr id="134172" name="Picture 87"/>
          <p:cNvPicPr>
            <a:picLocks noChangeArrowheads="1"/>
          </p:cNvPicPr>
          <p:nvPr/>
        </p:nvPicPr>
        <p:blipFill>
          <a:blip r:embed="rId5" cstate="print"/>
          <a:srcRect/>
          <a:stretch>
            <a:fillRect/>
          </a:stretch>
        </p:blipFill>
        <p:spPr bwMode="auto">
          <a:xfrm>
            <a:off x="6615113" y="1604963"/>
            <a:ext cx="325437" cy="384175"/>
          </a:xfrm>
          <a:prstGeom prst="rect">
            <a:avLst/>
          </a:prstGeom>
          <a:noFill/>
          <a:ln w="9525">
            <a:noFill/>
            <a:miter lim="800000"/>
            <a:headEnd/>
            <a:tailEnd/>
          </a:ln>
        </p:spPr>
      </p:pic>
      <p:sp>
        <p:nvSpPr>
          <p:cNvPr id="134173" name="Text Box 88"/>
          <p:cNvSpPr txBox="1">
            <a:spLocks noChangeArrowheads="1"/>
          </p:cNvSpPr>
          <p:nvPr/>
        </p:nvSpPr>
        <p:spPr bwMode="auto">
          <a:xfrm>
            <a:off x="6792913" y="1052513"/>
            <a:ext cx="1217612" cy="517525"/>
          </a:xfrm>
          <a:prstGeom prst="rect">
            <a:avLst/>
          </a:prstGeom>
          <a:noFill/>
          <a:ln w="9525">
            <a:noFill/>
            <a:miter lim="800000"/>
            <a:headEnd/>
            <a:tailEnd/>
          </a:ln>
        </p:spPr>
        <p:txBody>
          <a:bodyPr wrap="none">
            <a:spAutoFit/>
          </a:bodyPr>
          <a:lstStyle/>
          <a:p>
            <a:pPr algn="r" eaLnBrk="0" hangingPunct="0"/>
            <a:r>
              <a:rPr lang="es-ES" sz="1400" b="1" i="0"/>
              <a:t>Luis@uv.es</a:t>
            </a:r>
          </a:p>
          <a:p>
            <a:pPr algn="r" eaLnBrk="0" hangingPunct="0"/>
            <a:r>
              <a:rPr lang="es-ES" sz="1400" b="1" i="0"/>
              <a:t>154.42.13.26</a:t>
            </a:r>
          </a:p>
        </p:txBody>
      </p:sp>
      <p:sp>
        <p:nvSpPr>
          <p:cNvPr id="737347" name="Text Box 67"/>
          <p:cNvSpPr txBox="1">
            <a:spLocks noChangeArrowheads="1"/>
          </p:cNvSpPr>
          <p:nvPr/>
        </p:nvSpPr>
        <p:spPr bwMode="auto">
          <a:xfrm>
            <a:off x="895350" y="3748088"/>
            <a:ext cx="3248025" cy="307975"/>
          </a:xfrm>
          <a:prstGeom prst="rect">
            <a:avLst/>
          </a:prstGeom>
          <a:noFill/>
          <a:ln w="9525">
            <a:noFill/>
            <a:miter lim="800000"/>
            <a:headEnd/>
            <a:tailEnd/>
          </a:ln>
        </p:spPr>
        <p:txBody>
          <a:bodyPr wrap="none">
            <a:spAutoFit/>
          </a:bodyPr>
          <a:lstStyle/>
          <a:p>
            <a:pPr algn="ctr" eaLnBrk="0" hangingPunct="0"/>
            <a:r>
              <a:rPr lang="es-ES" sz="1400" b="1" i="0"/>
              <a:t>luis@uv.es    154.42.13.26          3600</a:t>
            </a:r>
          </a:p>
        </p:txBody>
      </p:sp>
    </p:spTree>
  </p:cSld>
  <p:clrMapOvr>
    <a:masterClrMapping/>
  </p:clrMapOvr>
  <p:transition>
    <p:cover dir="l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737344"/>
                                        </p:tgtEl>
                                        <p:attrNameLst>
                                          <p:attrName>style.visibility</p:attrName>
                                        </p:attrNameLst>
                                      </p:cBhvr>
                                      <p:to>
                                        <p:strVal val="visible"/>
                                      </p:to>
                                    </p:set>
                                    <p:animEffect transition="in" filter="wipe(right)">
                                      <p:cBhvr>
                                        <p:cTn id="7" dur="500"/>
                                        <p:tgtEl>
                                          <p:spTgt spid="737344"/>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73734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3734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737342"/>
                                        </p:tgtEl>
                                        <p:attrNameLst>
                                          <p:attrName>style.visibility</p:attrName>
                                        </p:attrNameLst>
                                      </p:cBhvr>
                                      <p:to>
                                        <p:strVal val="visible"/>
                                      </p:to>
                                    </p:set>
                                    <p:animEffect transition="in" filter="wipe(left)">
                                      <p:cBhvr>
                                        <p:cTn id="19" dur="500"/>
                                        <p:tgtEl>
                                          <p:spTgt spid="737342"/>
                                        </p:tgtEl>
                                      </p:cBhvr>
                                    </p:animEffect>
                                  </p:childTnLst>
                                </p:cTn>
                              </p:par>
                            </p:childTnLst>
                          </p:cTn>
                        </p:par>
                        <p:par>
                          <p:cTn id="20" fill="hold">
                            <p:stCondLst>
                              <p:cond delay="500"/>
                            </p:stCondLst>
                            <p:childTnLst>
                              <p:par>
                                <p:cTn id="21" presetID="1" presetClass="entr" presetSubtype="0" fill="hold" grpId="0" nodeType="afterEffect">
                                  <p:stCondLst>
                                    <p:cond delay="0"/>
                                  </p:stCondLst>
                                  <p:childTnLst>
                                    <p:set>
                                      <p:cBhvr>
                                        <p:cTn id="22" dur="1" fill="hold">
                                          <p:stCondLst>
                                            <p:cond delay="0"/>
                                          </p:stCondLst>
                                        </p:cTn>
                                        <p:tgtEl>
                                          <p:spTgt spid="737345"/>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737349"/>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737364"/>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73736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7342" grpId="0" animBg="1"/>
      <p:bldP spid="737343" grpId="0"/>
      <p:bldP spid="737344" grpId="0" animBg="1"/>
      <p:bldP spid="737345" grpId="0"/>
      <p:bldP spid="737349" grpId="0"/>
      <p:bldP spid="737364" grpId="0"/>
      <p:bldP spid="737365" grpId="0"/>
      <p:bldP spid="737347" grpId="0"/>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0"/>
          </p:nvPr>
        </p:nvSpPr>
        <p:spPr/>
        <p:txBody>
          <a:bodyPr/>
          <a:lstStyle/>
          <a:p>
            <a:pPr>
              <a:defRPr/>
            </a:pPr>
            <a:r>
              <a:rPr lang="es-ES"/>
              <a:t>Ampliación Redes 2-</a:t>
            </a:r>
            <a:fld id="{2A6E8B03-D18E-44D1-880C-EC9F98D5B546}" type="slidenum">
              <a:rPr lang="es-ES"/>
              <a:pPr>
                <a:defRPr/>
              </a:pPr>
              <a:t>159</a:t>
            </a:fld>
            <a:endParaRPr lang="es-ES"/>
          </a:p>
        </p:txBody>
      </p:sp>
      <p:sp>
        <p:nvSpPr>
          <p:cNvPr id="135171" name="Rectangle 2"/>
          <p:cNvSpPr>
            <a:spLocks noGrp="1" noChangeArrowheads="1"/>
          </p:cNvSpPr>
          <p:nvPr>
            <p:ph type="title"/>
          </p:nvPr>
        </p:nvSpPr>
        <p:spPr/>
        <p:txBody>
          <a:bodyPr/>
          <a:lstStyle/>
          <a:p>
            <a:r>
              <a:rPr lang="es-ES" smtClean="0"/>
              <a:t>Funciones del Proxy SIP</a:t>
            </a:r>
          </a:p>
        </p:txBody>
      </p:sp>
      <p:sp>
        <p:nvSpPr>
          <p:cNvPr id="135172" name="Rectangle 3"/>
          <p:cNvSpPr>
            <a:spLocks noGrp="1" noChangeArrowheads="1"/>
          </p:cNvSpPr>
          <p:nvPr>
            <p:ph type="body" idx="1"/>
          </p:nvPr>
        </p:nvSpPr>
        <p:spPr>
          <a:xfrm>
            <a:off x="685800" y="1773238"/>
            <a:ext cx="7772400" cy="4322762"/>
          </a:xfrm>
        </p:spPr>
        <p:txBody>
          <a:bodyPr/>
          <a:lstStyle/>
          <a:p>
            <a:pPr>
              <a:lnSpc>
                <a:spcPct val="90000"/>
              </a:lnSpc>
            </a:pPr>
            <a:r>
              <a:rPr lang="es-ES" sz="2400" dirty="0" smtClean="0"/>
              <a:t>El Proxy SIP es un </a:t>
            </a:r>
            <a:r>
              <a:rPr lang="es-ES" sz="2400" dirty="0" err="1" smtClean="0"/>
              <a:t>router</a:t>
            </a:r>
            <a:r>
              <a:rPr lang="es-ES" sz="2400" dirty="0" smtClean="0"/>
              <a:t> que actúa como intermediario en la comunicación entre agentes SIP. </a:t>
            </a:r>
          </a:p>
          <a:p>
            <a:pPr>
              <a:lnSpc>
                <a:spcPct val="90000"/>
              </a:lnSpc>
            </a:pPr>
            <a:r>
              <a:rPr lang="es-ES" sz="2400" dirty="0" smtClean="0"/>
              <a:t>Su actuación se limita al proceso de conexión (señalización). Una vez establecida esta los agentes intercambian directamente los paquetes de datos</a:t>
            </a:r>
          </a:p>
          <a:p>
            <a:pPr>
              <a:lnSpc>
                <a:spcPct val="90000"/>
              </a:lnSpc>
            </a:pPr>
            <a:r>
              <a:rPr lang="es-ES" sz="2400" dirty="0" smtClean="0"/>
              <a:t>El proxy consulta al registrar para localizar a un usuario dado. Generalmente el proxy y el registrar son el mismo equipo (normalmente un </a:t>
            </a:r>
            <a:r>
              <a:rPr lang="es-ES" sz="2400" dirty="0" err="1" smtClean="0"/>
              <a:t>router</a:t>
            </a:r>
            <a:r>
              <a:rPr lang="es-ES" sz="2400" dirty="0" smtClean="0"/>
              <a:t>)</a:t>
            </a:r>
          </a:p>
          <a:p>
            <a:pPr>
              <a:lnSpc>
                <a:spcPct val="90000"/>
              </a:lnSpc>
            </a:pPr>
            <a:r>
              <a:rPr lang="es-ES" sz="2400" dirty="0" smtClean="0"/>
              <a:t>El proxy permite forzar la autentificación de los usuarios y restringir el uso de los servicios de acuerdo con lo que tiene autorizado cada uno </a:t>
            </a:r>
          </a:p>
        </p:txBody>
      </p:sp>
    </p:spTree>
  </p:cSld>
  <p:clrMapOvr>
    <a:masterClrMapping/>
  </p:clrMapOvr>
  <p:transition>
    <p:cover dir="ld"/>
  </p:transition>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0"/>
          </p:nvPr>
        </p:nvSpPr>
        <p:spPr/>
        <p:txBody>
          <a:bodyPr/>
          <a:lstStyle/>
          <a:p>
            <a:pPr>
              <a:defRPr/>
            </a:pPr>
            <a:r>
              <a:rPr lang="es-ES"/>
              <a:t>Ampliación Redes 2-</a:t>
            </a:r>
            <a:fld id="{DF78C667-C6DB-4D79-BB21-228A6CF03423}" type="slidenum">
              <a:rPr lang="es-ES"/>
              <a:pPr>
                <a:defRPr/>
              </a:pPr>
              <a:t>16</a:t>
            </a:fld>
            <a:endParaRPr lang="es-ES"/>
          </a:p>
        </p:txBody>
      </p:sp>
      <p:sp>
        <p:nvSpPr>
          <p:cNvPr id="18435" name="Rectangle 2"/>
          <p:cNvSpPr>
            <a:spLocks noGrp="1" noChangeArrowheads="1"/>
          </p:cNvSpPr>
          <p:nvPr>
            <p:ph type="title"/>
          </p:nvPr>
        </p:nvSpPr>
        <p:spPr/>
        <p:txBody>
          <a:bodyPr/>
          <a:lstStyle/>
          <a:p>
            <a:r>
              <a:rPr lang="es-ES" sz="4000" smtClean="0"/>
              <a:t>Tipos de algoritmos de compresión de audio (‘lossy’)</a:t>
            </a:r>
          </a:p>
        </p:txBody>
      </p:sp>
      <p:sp>
        <p:nvSpPr>
          <p:cNvPr id="18436" name="Rectangle 3"/>
          <p:cNvSpPr>
            <a:spLocks noGrp="1" noChangeArrowheads="1"/>
          </p:cNvSpPr>
          <p:nvPr>
            <p:ph type="body" idx="1"/>
          </p:nvPr>
        </p:nvSpPr>
        <p:spPr/>
        <p:txBody>
          <a:bodyPr/>
          <a:lstStyle/>
          <a:p>
            <a:pPr>
              <a:lnSpc>
                <a:spcPct val="90000"/>
              </a:lnSpc>
            </a:pPr>
            <a:r>
              <a:rPr lang="es-ES" sz="2400" smtClean="0"/>
              <a:t>Generales (aptos para todo tipo de sonidos):</a:t>
            </a:r>
          </a:p>
          <a:p>
            <a:pPr lvl="1">
              <a:lnSpc>
                <a:spcPct val="90000"/>
              </a:lnSpc>
            </a:pPr>
            <a:r>
              <a:rPr lang="es-ES" sz="2000" smtClean="0"/>
              <a:t>Psicoacústica. Ej.: MPEG</a:t>
            </a:r>
          </a:p>
          <a:p>
            <a:pPr lvl="1">
              <a:lnSpc>
                <a:spcPct val="90000"/>
              </a:lnSpc>
            </a:pPr>
            <a:r>
              <a:rPr lang="es-ES" sz="2000" smtClean="0"/>
              <a:t>Adaptativa Diferencial. Ej.: ADPCM (Adaptative Differential Pulse Code Modulation))</a:t>
            </a:r>
          </a:p>
          <a:p>
            <a:pPr>
              <a:lnSpc>
                <a:spcPct val="90000"/>
              </a:lnSpc>
            </a:pPr>
            <a:r>
              <a:rPr lang="es-ES" sz="2400" smtClean="0"/>
              <a:t>Específicos para voz:</a:t>
            </a:r>
          </a:p>
          <a:p>
            <a:pPr lvl="1">
              <a:lnSpc>
                <a:spcPct val="90000"/>
              </a:lnSpc>
            </a:pPr>
            <a:r>
              <a:rPr lang="es-ES" sz="2000" smtClean="0"/>
              <a:t>CELP (Code Excited Linear Prediction)</a:t>
            </a:r>
          </a:p>
          <a:p>
            <a:pPr lvl="1">
              <a:lnSpc>
                <a:spcPct val="90000"/>
              </a:lnSpc>
            </a:pPr>
            <a:r>
              <a:rPr lang="es-ES" sz="2000" smtClean="0"/>
              <a:t>CS-ACELP (Conjugate-Structure Algebraic Code Excited Linear Prediction</a:t>
            </a:r>
          </a:p>
          <a:p>
            <a:pPr lvl="1">
              <a:lnSpc>
                <a:spcPct val="90000"/>
              </a:lnSpc>
            </a:pPr>
            <a:r>
              <a:rPr lang="es-ES" sz="2000" smtClean="0"/>
              <a:t>LPC</a:t>
            </a:r>
          </a:p>
          <a:p>
            <a:pPr lvl="1">
              <a:lnSpc>
                <a:spcPct val="90000"/>
              </a:lnSpc>
            </a:pPr>
            <a:r>
              <a:rPr lang="es-ES" sz="2000" smtClean="0"/>
              <a:t>GSM</a:t>
            </a:r>
          </a:p>
          <a:p>
            <a:pPr>
              <a:lnSpc>
                <a:spcPct val="90000"/>
              </a:lnSpc>
            </a:pPr>
            <a:r>
              <a:rPr lang="es-ES" sz="2400" smtClean="0"/>
              <a:t>Específicos para la música: </a:t>
            </a:r>
          </a:p>
          <a:p>
            <a:pPr lvl="1">
              <a:lnSpc>
                <a:spcPct val="90000"/>
              </a:lnSpc>
            </a:pPr>
            <a:r>
              <a:rPr lang="es-ES" sz="2000" smtClean="0"/>
              <a:t>MIDI (Musical Instrument Digital Interface)</a:t>
            </a:r>
          </a:p>
        </p:txBody>
      </p:sp>
    </p:spTree>
    <p:extLst>
      <p:ext uri="{BB962C8B-B14F-4D97-AF65-F5344CB8AC3E}">
        <p14:creationId xmlns:p14="http://schemas.microsoft.com/office/powerpoint/2010/main" val="974735833"/>
      </p:ext>
    </p:extLst>
  </p:cSld>
  <p:clrMapOvr>
    <a:masterClrMapping/>
  </p:clrMapOvr>
  <p:transition>
    <p:cover dir="ld"/>
  </p:transition>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 name="1 Marcador de número de diapositiva"/>
          <p:cNvSpPr>
            <a:spLocks noGrp="1"/>
          </p:cNvSpPr>
          <p:nvPr>
            <p:ph type="sldNum" sz="quarter" idx="10"/>
          </p:nvPr>
        </p:nvSpPr>
        <p:spPr/>
        <p:txBody>
          <a:bodyPr/>
          <a:lstStyle/>
          <a:p>
            <a:pPr>
              <a:defRPr/>
            </a:pPr>
            <a:r>
              <a:rPr lang="es-ES"/>
              <a:t>Ampliación Redes 2-</a:t>
            </a:r>
            <a:fld id="{313F39BD-99D7-4894-B67B-F39A6B01552C}" type="slidenum">
              <a:rPr lang="es-ES"/>
              <a:pPr>
                <a:defRPr/>
              </a:pPr>
              <a:t>160</a:t>
            </a:fld>
            <a:endParaRPr lang="es-ES"/>
          </a:p>
        </p:txBody>
      </p:sp>
      <p:sp>
        <p:nvSpPr>
          <p:cNvPr id="136195" name="Line 117"/>
          <p:cNvSpPr>
            <a:spLocks noChangeShapeType="1"/>
          </p:cNvSpPr>
          <p:nvPr/>
        </p:nvSpPr>
        <p:spPr bwMode="auto">
          <a:xfrm flipH="1" flipV="1">
            <a:off x="4500563" y="1341438"/>
            <a:ext cx="792162" cy="647700"/>
          </a:xfrm>
          <a:prstGeom prst="line">
            <a:avLst/>
          </a:prstGeom>
          <a:noFill/>
          <a:ln w="31750">
            <a:solidFill>
              <a:srgbClr val="0000FF"/>
            </a:solidFill>
            <a:round/>
            <a:headEnd/>
            <a:tailEnd/>
          </a:ln>
        </p:spPr>
        <p:txBody>
          <a:bodyPr/>
          <a:lstStyle/>
          <a:p>
            <a:endParaRPr lang="es-ES"/>
          </a:p>
        </p:txBody>
      </p:sp>
      <p:sp>
        <p:nvSpPr>
          <p:cNvPr id="136196" name="Line 111"/>
          <p:cNvSpPr>
            <a:spLocks noChangeShapeType="1"/>
          </p:cNvSpPr>
          <p:nvPr/>
        </p:nvSpPr>
        <p:spPr bwMode="auto">
          <a:xfrm>
            <a:off x="1908175" y="1341438"/>
            <a:ext cx="2592388" cy="0"/>
          </a:xfrm>
          <a:prstGeom prst="line">
            <a:avLst/>
          </a:prstGeom>
          <a:noFill/>
          <a:ln w="31750">
            <a:solidFill>
              <a:srgbClr val="0000FF"/>
            </a:solidFill>
            <a:round/>
            <a:headEnd/>
            <a:tailEnd/>
          </a:ln>
        </p:spPr>
        <p:txBody>
          <a:bodyPr/>
          <a:lstStyle/>
          <a:p>
            <a:endParaRPr lang="es-ES"/>
          </a:p>
        </p:txBody>
      </p:sp>
      <p:sp>
        <p:nvSpPr>
          <p:cNvPr id="136197" name="Line 119"/>
          <p:cNvSpPr>
            <a:spLocks noChangeShapeType="1"/>
          </p:cNvSpPr>
          <p:nvPr/>
        </p:nvSpPr>
        <p:spPr bwMode="auto">
          <a:xfrm>
            <a:off x="4500563" y="1341438"/>
            <a:ext cx="2951162" cy="0"/>
          </a:xfrm>
          <a:prstGeom prst="line">
            <a:avLst/>
          </a:prstGeom>
          <a:noFill/>
          <a:ln w="31750">
            <a:solidFill>
              <a:srgbClr val="0000FF"/>
            </a:solidFill>
            <a:round/>
            <a:headEnd/>
            <a:tailEnd/>
          </a:ln>
        </p:spPr>
        <p:txBody>
          <a:bodyPr/>
          <a:lstStyle/>
          <a:p>
            <a:endParaRPr lang="es-ES"/>
          </a:p>
        </p:txBody>
      </p:sp>
      <p:pic>
        <p:nvPicPr>
          <p:cNvPr id="136198" name="Picture 5"/>
          <p:cNvPicPr>
            <a:picLocks noChangeArrowheads="1"/>
          </p:cNvPicPr>
          <p:nvPr/>
        </p:nvPicPr>
        <p:blipFill>
          <a:blip r:embed="rId3" cstate="print"/>
          <a:srcRect/>
          <a:stretch>
            <a:fillRect/>
          </a:stretch>
        </p:blipFill>
        <p:spPr bwMode="auto">
          <a:xfrm>
            <a:off x="4067175" y="1054100"/>
            <a:ext cx="939800" cy="503238"/>
          </a:xfrm>
          <a:prstGeom prst="rect">
            <a:avLst/>
          </a:prstGeom>
          <a:noFill/>
          <a:ln w="9525">
            <a:noFill/>
            <a:miter lim="800000"/>
            <a:headEnd/>
            <a:tailEnd/>
          </a:ln>
        </p:spPr>
      </p:pic>
      <p:sp>
        <p:nvSpPr>
          <p:cNvPr id="136199" name="Text Box 2"/>
          <p:cNvSpPr txBox="1">
            <a:spLocks noChangeArrowheads="1"/>
          </p:cNvSpPr>
          <p:nvPr/>
        </p:nvSpPr>
        <p:spPr bwMode="auto">
          <a:xfrm>
            <a:off x="250825" y="188913"/>
            <a:ext cx="8569325" cy="641350"/>
          </a:xfrm>
          <a:prstGeom prst="rect">
            <a:avLst/>
          </a:prstGeom>
          <a:noFill/>
          <a:ln w="9525">
            <a:noFill/>
            <a:miter lim="800000"/>
            <a:headEnd/>
            <a:tailEnd/>
          </a:ln>
        </p:spPr>
        <p:txBody>
          <a:bodyPr>
            <a:spAutoFit/>
          </a:bodyPr>
          <a:lstStyle/>
          <a:p>
            <a:pPr algn="ctr" eaLnBrk="0" hangingPunct="0"/>
            <a:r>
              <a:rPr lang="es-ES" sz="3600" i="0"/>
              <a:t>Llamada SIP mediante Proxy/Registrar</a:t>
            </a:r>
          </a:p>
        </p:txBody>
      </p:sp>
      <p:grpSp>
        <p:nvGrpSpPr>
          <p:cNvPr id="136200" name="Group 7"/>
          <p:cNvGrpSpPr>
            <a:grpSpLocks/>
          </p:cNvGrpSpPr>
          <p:nvPr/>
        </p:nvGrpSpPr>
        <p:grpSpPr bwMode="auto">
          <a:xfrm>
            <a:off x="1406525" y="908050"/>
            <a:ext cx="1011238" cy="1143000"/>
            <a:chOff x="755" y="720"/>
            <a:chExt cx="637" cy="720"/>
          </a:xfrm>
        </p:grpSpPr>
        <p:sp>
          <p:nvSpPr>
            <p:cNvPr id="136264" name="Freeform 8"/>
            <p:cNvSpPr>
              <a:spLocks/>
            </p:cNvSpPr>
            <p:nvPr/>
          </p:nvSpPr>
          <p:spPr bwMode="auto">
            <a:xfrm>
              <a:off x="755" y="1249"/>
              <a:ext cx="572" cy="102"/>
            </a:xfrm>
            <a:custGeom>
              <a:avLst/>
              <a:gdLst>
                <a:gd name="T0" fmla="*/ 0 w 508"/>
                <a:gd name="T1" fmla="*/ 0 h 91"/>
                <a:gd name="T2" fmla="*/ 643 w 508"/>
                <a:gd name="T3" fmla="*/ 0 h 91"/>
                <a:gd name="T4" fmla="*/ 643 w 508"/>
                <a:gd name="T5" fmla="*/ 113 h 91"/>
                <a:gd name="T6" fmla="*/ 0 w 508"/>
                <a:gd name="T7" fmla="*/ 113 h 91"/>
                <a:gd name="T8" fmla="*/ 0 w 508"/>
                <a:gd name="T9" fmla="*/ 0 h 91"/>
                <a:gd name="T10" fmla="*/ 0 60000 65536"/>
                <a:gd name="T11" fmla="*/ 0 60000 65536"/>
                <a:gd name="T12" fmla="*/ 0 60000 65536"/>
                <a:gd name="T13" fmla="*/ 0 60000 65536"/>
                <a:gd name="T14" fmla="*/ 0 60000 65536"/>
                <a:gd name="T15" fmla="*/ 0 w 508"/>
                <a:gd name="T16" fmla="*/ 0 h 91"/>
                <a:gd name="T17" fmla="*/ 508 w 508"/>
                <a:gd name="T18" fmla="*/ 91 h 91"/>
              </a:gdLst>
              <a:ahLst/>
              <a:cxnLst>
                <a:cxn ang="T10">
                  <a:pos x="T0" y="T1"/>
                </a:cxn>
                <a:cxn ang="T11">
                  <a:pos x="T2" y="T3"/>
                </a:cxn>
                <a:cxn ang="T12">
                  <a:pos x="T4" y="T5"/>
                </a:cxn>
                <a:cxn ang="T13">
                  <a:pos x="T6" y="T7"/>
                </a:cxn>
                <a:cxn ang="T14">
                  <a:pos x="T8" y="T9"/>
                </a:cxn>
              </a:cxnLst>
              <a:rect l="T15" t="T16" r="T17" b="T18"/>
              <a:pathLst>
                <a:path w="508" h="91">
                  <a:moveTo>
                    <a:pt x="0" y="0"/>
                  </a:moveTo>
                  <a:lnTo>
                    <a:pt x="507" y="0"/>
                  </a:lnTo>
                  <a:lnTo>
                    <a:pt x="507" y="90"/>
                  </a:lnTo>
                  <a:lnTo>
                    <a:pt x="0" y="90"/>
                  </a:lnTo>
                  <a:lnTo>
                    <a:pt x="0" y="0"/>
                  </a:lnTo>
                </a:path>
              </a:pathLst>
            </a:custGeom>
            <a:solidFill>
              <a:srgbClr val="B7B79D"/>
            </a:solidFill>
            <a:ln w="9525" cap="rnd">
              <a:noFill/>
              <a:round/>
              <a:headEnd type="none" w="sm" len="sm"/>
              <a:tailEnd type="none" w="sm" len="sm"/>
            </a:ln>
          </p:spPr>
          <p:txBody>
            <a:bodyPr/>
            <a:lstStyle/>
            <a:p>
              <a:endParaRPr lang="es-ES"/>
            </a:p>
          </p:txBody>
        </p:sp>
        <p:sp>
          <p:nvSpPr>
            <p:cNvPr id="136265" name="Freeform 9"/>
            <p:cNvSpPr>
              <a:spLocks/>
            </p:cNvSpPr>
            <p:nvPr/>
          </p:nvSpPr>
          <p:spPr bwMode="auto">
            <a:xfrm>
              <a:off x="755" y="1249"/>
              <a:ext cx="577" cy="106"/>
            </a:xfrm>
            <a:custGeom>
              <a:avLst/>
              <a:gdLst>
                <a:gd name="T0" fmla="*/ 0 w 513"/>
                <a:gd name="T1" fmla="*/ 0 h 94"/>
                <a:gd name="T2" fmla="*/ 648 w 513"/>
                <a:gd name="T3" fmla="*/ 0 h 94"/>
                <a:gd name="T4" fmla="*/ 648 w 513"/>
                <a:gd name="T5" fmla="*/ 118 h 94"/>
                <a:gd name="T6" fmla="*/ 0 w 513"/>
                <a:gd name="T7" fmla="*/ 118 h 94"/>
                <a:gd name="T8" fmla="*/ 0 w 513"/>
                <a:gd name="T9" fmla="*/ 0 h 94"/>
                <a:gd name="T10" fmla="*/ 0 60000 65536"/>
                <a:gd name="T11" fmla="*/ 0 60000 65536"/>
                <a:gd name="T12" fmla="*/ 0 60000 65536"/>
                <a:gd name="T13" fmla="*/ 0 60000 65536"/>
                <a:gd name="T14" fmla="*/ 0 60000 65536"/>
                <a:gd name="T15" fmla="*/ 0 w 513"/>
                <a:gd name="T16" fmla="*/ 0 h 94"/>
                <a:gd name="T17" fmla="*/ 513 w 513"/>
                <a:gd name="T18" fmla="*/ 94 h 94"/>
              </a:gdLst>
              <a:ahLst/>
              <a:cxnLst>
                <a:cxn ang="T10">
                  <a:pos x="T0" y="T1"/>
                </a:cxn>
                <a:cxn ang="T11">
                  <a:pos x="T2" y="T3"/>
                </a:cxn>
                <a:cxn ang="T12">
                  <a:pos x="T4" y="T5"/>
                </a:cxn>
                <a:cxn ang="T13">
                  <a:pos x="T6" y="T7"/>
                </a:cxn>
                <a:cxn ang="T14">
                  <a:pos x="T8" y="T9"/>
                </a:cxn>
              </a:cxnLst>
              <a:rect l="T15" t="T16" r="T17" b="T18"/>
              <a:pathLst>
                <a:path w="513" h="94">
                  <a:moveTo>
                    <a:pt x="0" y="0"/>
                  </a:moveTo>
                  <a:lnTo>
                    <a:pt x="512" y="0"/>
                  </a:lnTo>
                  <a:lnTo>
                    <a:pt x="512" y="93"/>
                  </a:lnTo>
                  <a:lnTo>
                    <a:pt x="0" y="93"/>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136266" name="Freeform 10"/>
            <p:cNvSpPr>
              <a:spLocks/>
            </p:cNvSpPr>
            <p:nvPr/>
          </p:nvSpPr>
          <p:spPr bwMode="auto">
            <a:xfrm>
              <a:off x="755" y="1191"/>
              <a:ext cx="631" cy="51"/>
            </a:xfrm>
            <a:custGeom>
              <a:avLst/>
              <a:gdLst>
                <a:gd name="T0" fmla="*/ 0 w 561"/>
                <a:gd name="T1" fmla="*/ 55 h 46"/>
                <a:gd name="T2" fmla="*/ 65 w 561"/>
                <a:gd name="T3" fmla="*/ 0 h 46"/>
                <a:gd name="T4" fmla="*/ 709 w 561"/>
                <a:gd name="T5" fmla="*/ 0 h 46"/>
                <a:gd name="T6" fmla="*/ 639 w 561"/>
                <a:gd name="T7" fmla="*/ 55 h 46"/>
                <a:gd name="T8" fmla="*/ 0 w 561"/>
                <a:gd name="T9" fmla="*/ 55 h 46"/>
                <a:gd name="T10" fmla="*/ 0 60000 65536"/>
                <a:gd name="T11" fmla="*/ 0 60000 65536"/>
                <a:gd name="T12" fmla="*/ 0 60000 65536"/>
                <a:gd name="T13" fmla="*/ 0 60000 65536"/>
                <a:gd name="T14" fmla="*/ 0 60000 65536"/>
                <a:gd name="T15" fmla="*/ 0 w 561"/>
                <a:gd name="T16" fmla="*/ 0 h 46"/>
                <a:gd name="T17" fmla="*/ 561 w 561"/>
                <a:gd name="T18" fmla="*/ 46 h 46"/>
              </a:gdLst>
              <a:ahLst/>
              <a:cxnLst>
                <a:cxn ang="T10">
                  <a:pos x="T0" y="T1"/>
                </a:cxn>
                <a:cxn ang="T11">
                  <a:pos x="T2" y="T3"/>
                </a:cxn>
                <a:cxn ang="T12">
                  <a:pos x="T4" y="T5"/>
                </a:cxn>
                <a:cxn ang="T13">
                  <a:pos x="T6" y="T7"/>
                </a:cxn>
                <a:cxn ang="T14">
                  <a:pos x="T8" y="T9"/>
                </a:cxn>
              </a:cxnLst>
              <a:rect l="T15" t="T16" r="T17" b="T18"/>
              <a:pathLst>
                <a:path w="561" h="46">
                  <a:moveTo>
                    <a:pt x="0" y="45"/>
                  </a:moveTo>
                  <a:lnTo>
                    <a:pt x="52" y="0"/>
                  </a:lnTo>
                  <a:lnTo>
                    <a:pt x="560" y="0"/>
                  </a:lnTo>
                  <a:lnTo>
                    <a:pt x="505" y="45"/>
                  </a:lnTo>
                  <a:lnTo>
                    <a:pt x="0" y="45"/>
                  </a:lnTo>
                </a:path>
              </a:pathLst>
            </a:custGeom>
            <a:solidFill>
              <a:srgbClr val="C9C9B6"/>
            </a:solidFill>
            <a:ln w="9525" cap="rnd">
              <a:noFill/>
              <a:round/>
              <a:headEnd type="none" w="sm" len="sm"/>
              <a:tailEnd type="none" w="sm" len="sm"/>
            </a:ln>
          </p:spPr>
          <p:txBody>
            <a:bodyPr/>
            <a:lstStyle/>
            <a:p>
              <a:endParaRPr lang="es-ES"/>
            </a:p>
          </p:txBody>
        </p:sp>
        <p:sp>
          <p:nvSpPr>
            <p:cNvPr id="136267" name="Line 11"/>
            <p:cNvSpPr>
              <a:spLocks noChangeShapeType="1"/>
            </p:cNvSpPr>
            <p:nvPr/>
          </p:nvSpPr>
          <p:spPr bwMode="auto">
            <a:xfrm flipV="1">
              <a:off x="757" y="1192"/>
              <a:ext cx="62" cy="58"/>
            </a:xfrm>
            <a:prstGeom prst="line">
              <a:avLst/>
            </a:prstGeom>
            <a:noFill/>
            <a:ln w="12700">
              <a:solidFill>
                <a:srgbClr val="494936"/>
              </a:solidFill>
              <a:round/>
              <a:headEnd type="none" w="sm" len="sm"/>
              <a:tailEnd type="none" w="sm" len="sm"/>
            </a:ln>
          </p:spPr>
          <p:txBody>
            <a:bodyPr/>
            <a:lstStyle/>
            <a:p>
              <a:endParaRPr lang="es-ES"/>
            </a:p>
          </p:txBody>
        </p:sp>
        <p:sp>
          <p:nvSpPr>
            <p:cNvPr id="136268" name="Freeform 12"/>
            <p:cNvSpPr>
              <a:spLocks/>
            </p:cNvSpPr>
            <p:nvPr/>
          </p:nvSpPr>
          <p:spPr bwMode="auto">
            <a:xfrm>
              <a:off x="755" y="1192"/>
              <a:ext cx="637" cy="58"/>
            </a:xfrm>
            <a:custGeom>
              <a:avLst/>
              <a:gdLst>
                <a:gd name="T0" fmla="*/ 68 w 566"/>
                <a:gd name="T1" fmla="*/ 0 h 52"/>
                <a:gd name="T2" fmla="*/ 716 w 566"/>
                <a:gd name="T3" fmla="*/ 0 h 52"/>
                <a:gd name="T4" fmla="*/ 646 w 566"/>
                <a:gd name="T5" fmla="*/ 64 h 52"/>
                <a:gd name="T6" fmla="*/ 0 w 566"/>
                <a:gd name="T7" fmla="*/ 64 h 52"/>
                <a:gd name="T8" fmla="*/ 0 60000 65536"/>
                <a:gd name="T9" fmla="*/ 0 60000 65536"/>
                <a:gd name="T10" fmla="*/ 0 60000 65536"/>
                <a:gd name="T11" fmla="*/ 0 60000 65536"/>
                <a:gd name="T12" fmla="*/ 0 w 566"/>
                <a:gd name="T13" fmla="*/ 0 h 52"/>
                <a:gd name="T14" fmla="*/ 566 w 566"/>
                <a:gd name="T15" fmla="*/ 52 h 52"/>
              </a:gdLst>
              <a:ahLst/>
              <a:cxnLst>
                <a:cxn ang="T8">
                  <a:pos x="T0" y="T1"/>
                </a:cxn>
                <a:cxn ang="T9">
                  <a:pos x="T2" y="T3"/>
                </a:cxn>
                <a:cxn ang="T10">
                  <a:pos x="T4" y="T5"/>
                </a:cxn>
                <a:cxn ang="T11">
                  <a:pos x="T6" y="T7"/>
                </a:cxn>
              </a:cxnLst>
              <a:rect l="T12" t="T13" r="T14" b="T15"/>
              <a:pathLst>
                <a:path w="566" h="52">
                  <a:moveTo>
                    <a:pt x="53" y="0"/>
                  </a:moveTo>
                  <a:lnTo>
                    <a:pt x="565" y="0"/>
                  </a:lnTo>
                  <a:lnTo>
                    <a:pt x="510" y="51"/>
                  </a:lnTo>
                  <a:lnTo>
                    <a:pt x="0" y="51"/>
                  </a:lnTo>
                </a:path>
              </a:pathLst>
            </a:custGeom>
            <a:noFill/>
            <a:ln w="12700" cap="rnd">
              <a:solidFill>
                <a:srgbClr val="494936"/>
              </a:solidFill>
              <a:round/>
              <a:headEnd type="none" w="sm" len="sm"/>
              <a:tailEnd type="none" w="sm" len="sm"/>
            </a:ln>
          </p:spPr>
          <p:txBody>
            <a:bodyPr/>
            <a:lstStyle/>
            <a:p>
              <a:endParaRPr lang="es-ES"/>
            </a:p>
          </p:txBody>
        </p:sp>
        <p:sp>
          <p:nvSpPr>
            <p:cNvPr id="136269" name="Line 13"/>
            <p:cNvSpPr>
              <a:spLocks noChangeShapeType="1"/>
            </p:cNvSpPr>
            <p:nvPr/>
          </p:nvSpPr>
          <p:spPr bwMode="auto">
            <a:xfrm flipH="1">
              <a:off x="1162" y="1296"/>
              <a:ext cx="134" cy="0"/>
            </a:xfrm>
            <a:prstGeom prst="line">
              <a:avLst/>
            </a:prstGeom>
            <a:noFill/>
            <a:ln w="12700">
              <a:solidFill>
                <a:srgbClr val="000000"/>
              </a:solidFill>
              <a:round/>
              <a:headEnd type="none" w="sm" len="sm"/>
              <a:tailEnd type="none" w="sm" len="sm"/>
            </a:ln>
          </p:spPr>
          <p:txBody>
            <a:bodyPr/>
            <a:lstStyle/>
            <a:p>
              <a:endParaRPr lang="es-ES"/>
            </a:p>
          </p:txBody>
        </p:sp>
        <p:sp>
          <p:nvSpPr>
            <p:cNvPr id="136270" name="Freeform 14"/>
            <p:cNvSpPr>
              <a:spLocks/>
            </p:cNvSpPr>
            <p:nvPr/>
          </p:nvSpPr>
          <p:spPr bwMode="auto">
            <a:xfrm>
              <a:off x="760" y="1339"/>
              <a:ext cx="503" cy="77"/>
            </a:xfrm>
            <a:custGeom>
              <a:avLst/>
              <a:gdLst>
                <a:gd name="T0" fmla="*/ 0 w 447"/>
                <a:gd name="T1" fmla="*/ 85 h 69"/>
                <a:gd name="T2" fmla="*/ 70 w 447"/>
                <a:gd name="T3" fmla="*/ 0 h 69"/>
                <a:gd name="T4" fmla="*/ 565 w 447"/>
                <a:gd name="T5" fmla="*/ 0 h 69"/>
                <a:gd name="T6" fmla="*/ 494 w 447"/>
                <a:gd name="T7" fmla="*/ 85 h 69"/>
                <a:gd name="T8" fmla="*/ 0 w 447"/>
                <a:gd name="T9" fmla="*/ 85 h 69"/>
                <a:gd name="T10" fmla="*/ 0 60000 65536"/>
                <a:gd name="T11" fmla="*/ 0 60000 65536"/>
                <a:gd name="T12" fmla="*/ 0 60000 65536"/>
                <a:gd name="T13" fmla="*/ 0 60000 65536"/>
                <a:gd name="T14" fmla="*/ 0 60000 65536"/>
                <a:gd name="T15" fmla="*/ 0 w 447"/>
                <a:gd name="T16" fmla="*/ 0 h 69"/>
                <a:gd name="T17" fmla="*/ 447 w 447"/>
                <a:gd name="T18" fmla="*/ 69 h 69"/>
              </a:gdLst>
              <a:ahLst/>
              <a:cxnLst>
                <a:cxn ang="T10">
                  <a:pos x="T0" y="T1"/>
                </a:cxn>
                <a:cxn ang="T11">
                  <a:pos x="T2" y="T3"/>
                </a:cxn>
                <a:cxn ang="T12">
                  <a:pos x="T4" y="T5"/>
                </a:cxn>
                <a:cxn ang="T13">
                  <a:pos x="T6" y="T7"/>
                </a:cxn>
                <a:cxn ang="T14">
                  <a:pos x="T8" y="T9"/>
                </a:cxn>
              </a:cxnLst>
              <a:rect l="T15" t="T16" r="T17" b="T18"/>
              <a:pathLst>
                <a:path w="447" h="69">
                  <a:moveTo>
                    <a:pt x="0" y="68"/>
                  </a:moveTo>
                  <a:lnTo>
                    <a:pt x="55" y="0"/>
                  </a:lnTo>
                  <a:lnTo>
                    <a:pt x="446" y="0"/>
                  </a:lnTo>
                  <a:lnTo>
                    <a:pt x="390" y="68"/>
                  </a:lnTo>
                  <a:lnTo>
                    <a:pt x="0" y="68"/>
                  </a:lnTo>
                </a:path>
              </a:pathLst>
            </a:custGeom>
            <a:solidFill>
              <a:srgbClr val="C9C9B6"/>
            </a:solidFill>
            <a:ln w="9525" cap="rnd">
              <a:noFill/>
              <a:round/>
              <a:headEnd type="none" w="sm" len="sm"/>
              <a:tailEnd type="none" w="sm" len="sm"/>
            </a:ln>
          </p:spPr>
          <p:txBody>
            <a:bodyPr/>
            <a:lstStyle/>
            <a:p>
              <a:endParaRPr lang="es-ES"/>
            </a:p>
          </p:txBody>
        </p:sp>
        <p:sp>
          <p:nvSpPr>
            <p:cNvPr id="136271" name="Freeform 15"/>
            <p:cNvSpPr>
              <a:spLocks/>
            </p:cNvSpPr>
            <p:nvPr/>
          </p:nvSpPr>
          <p:spPr bwMode="auto">
            <a:xfrm>
              <a:off x="760" y="1339"/>
              <a:ext cx="507" cy="82"/>
            </a:xfrm>
            <a:custGeom>
              <a:avLst/>
              <a:gdLst>
                <a:gd name="T0" fmla="*/ 0 w 451"/>
                <a:gd name="T1" fmla="*/ 91 h 73"/>
                <a:gd name="T2" fmla="*/ 71 w 451"/>
                <a:gd name="T3" fmla="*/ 0 h 73"/>
                <a:gd name="T4" fmla="*/ 569 w 451"/>
                <a:gd name="T5" fmla="*/ 0 h 73"/>
                <a:gd name="T6" fmla="*/ 496 w 451"/>
                <a:gd name="T7" fmla="*/ 91 h 73"/>
                <a:gd name="T8" fmla="*/ 0 w 451"/>
                <a:gd name="T9" fmla="*/ 91 h 73"/>
                <a:gd name="T10" fmla="*/ 0 60000 65536"/>
                <a:gd name="T11" fmla="*/ 0 60000 65536"/>
                <a:gd name="T12" fmla="*/ 0 60000 65536"/>
                <a:gd name="T13" fmla="*/ 0 60000 65536"/>
                <a:gd name="T14" fmla="*/ 0 60000 65536"/>
                <a:gd name="T15" fmla="*/ 0 w 451"/>
                <a:gd name="T16" fmla="*/ 0 h 73"/>
                <a:gd name="T17" fmla="*/ 451 w 451"/>
                <a:gd name="T18" fmla="*/ 73 h 73"/>
              </a:gdLst>
              <a:ahLst/>
              <a:cxnLst>
                <a:cxn ang="T10">
                  <a:pos x="T0" y="T1"/>
                </a:cxn>
                <a:cxn ang="T11">
                  <a:pos x="T2" y="T3"/>
                </a:cxn>
                <a:cxn ang="T12">
                  <a:pos x="T4" y="T5"/>
                </a:cxn>
                <a:cxn ang="T13">
                  <a:pos x="T6" y="T7"/>
                </a:cxn>
                <a:cxn ang="T14">
                  <a:pos x="T8" y="T9"/>
                </a:cxn>
              </a:cxnLst>
              <a:rect l="T15" t="T16" r="T17" b="T18"/>
              <a:pathLst>
                <a:path w="451" h="73">
                  <a:moveTo>
                    <a:pt x="0" y="72"/>
                  </a:moveTo>
                  <a:lnTo>
                    <a:pt x="56" y="0"/>
                  </a:lnTo>
                  <a:lnTo>
                    <a:pt x="450" y="0"/>
                  </a:lnTo>
                  <a:lnTo>
                    <a:pt x="392" y="72"/>
                  </a:lnTo>
                  <a:lnTo>
                    <a:pt x="0" y="72"/>
                  </a:lnTo>
                </a:path>
              </a:pathLst>
            </a:custGeom>
            <a:noFill/>
            <a:ln w="12700" cap="rnd">
              <a:solidFill>
                <a:srgbClr val="494936"/>
              </a:solidFill>
              <a:round/>
              <a:headEnd type="none" w="sm" len="sm"/>
              <a:tailEnd type="none" w="sm" len="sm"/>
            </a:ln>
          </p:spPr>
          <p:txBody>
            <a:bodyPr/>
            <a:lstStyle/>
            <a:p>
              <a:endParaRPr lang="es-ES"/>
            </a:p>
          </p:txBody>
        </p:sp>
        <p:sp>
          <p:nvSpPr>
            <p:cNvPr id="136272" name="Freeform 16"/>
            <p:cNvSpPr>
              <a:spLocks/>
            </p:cNvSpPr>
            <p:nvPr/>
          </p:nvSpPr>
          <p:spPr bwMode="auto">
            <a:xfrm>
              <a:off x="1203" y="1337"/>
              <a:ext cx="61" cy="96"/>
            </a:xfrm>
            <a:custGeom>
              <a:avLst/>
              <a:gdLst>
                <a:gd name="T0" fmla="*/ 0 w 54"/>
                <a:gd name="T1" fmla="*/ 106 h 86"/>
                <a:gd name="T2" fmla="*/ 68 w 54"/>
                <a:gd name="T3" fmla="*/ 31 h 86"/>
                <a:gd name="T4" fmla="*/ 68 w 54"/>
                <a:gd name="T5" fmla="*/ 0 h 86"/>
                <a:gd name="T6" fmla="*/ 0 w 54"/>
                <a:gd name="T7" fmla="*/ 88 h 86"/>
                <a:gd name="T8" fmla="*/ 0 w 54"/>
                <a:gd name="T9" fmla="*/ 106 h 86"/>
                <a:gd name="T10" fmla="*/ 0 60000 65536"/>
                <a:gd name="T11" fmla="*/ 0 60000 65536"/>
                <a:gd name="T12" fmla="*/ 0 60000 65536"/>
                <a:gd name="T13" fmla="*/ 0 60000 65536"/>
                <a:gd name="T14" fmla="*/ 0 60000 65536"/>
                <a:gd name="T15" fmla="*/ 0 w 54"/>
                <a:gd name="T16" fmla="*/ 0 h 86"/>
                <a:gd name="T17" fmla="*/ 54 w 54"/>
                <a:gd name="T18" fmla="*/ 86 h 86"/>
              </a:gdLst>
              <a:ahLst/>
              <a:cxnLst>
                <a:cxn ang="T10">
                  <a:pos x="T0" y="T1"/>
                </a:cxn>
                <a:cxn ang="T11">
                  <a:pos x="T2" y="T3"/>
                </a:cxn>
                <a:cxn ang="T12">
                  <a:pos x="T4" y="T5"/>
                </a:cxn>
                <a:cxn ang="T13">
                  <a:pos x="T6" y="T7"/>
                </a:cxn>
                <a:cxn ang="T14">
                  <a:pos x="T8" y="T9"/>
                </a:cxn>
              </a:cxnLst>
              <a:rect l="T15" t="T16" r="T17" b="T18"/>
              <a:pathLst>
                <a:path w="54" h="86">
                  <a:moveTo>
                    <a:pt x="0" y="85"/>
                  </a:moveTo>
                  <a:lnTo>
                    <a:pt x="53" y="25"/>
                  </a:lnTo>
                  <a:lnTo>
                    <a:pt x="53" y="0"/>
                  </a:lnTo>
                  <a:lnTo>
                    <a:pt x="0" y="71"/>
                  </a:lnTo>
                  <a:lnTo>
                    <a:pt x="0" y="85"/>
                  </a:lnTo>
                </a:path>
              </a:pathLst>
            </a:custGeom>
            <a:solidFill>
              <a:srgbClr val="7A7A5A"/>
            </a:solidFill>
            <a:ln w="9525" cap="rnd">
              <a:noFill/>
              <a:round/>
              <a:headEnd type="none" w="sm" len="sm"/>
              <a:tailEnd type="none" w="sm" len="sm"/>
            </a:ln>
          </p:spPr>
          <p:txBody>
            <a:bodyPr/>
            <a:lstStyle/>
            <a:p>
              <a:endParaRPr lang="es-ES"/>
            </a:p>
          </p:txBody>
        </p:sp>
        <p:sp>
          <p:nvSpPr>
            <p:cNvPr id="136273" name="Freeform 17"/>
            <p:cNvSpPr>
              <a:spLocks/>
            </p:cNvSpPr>
            <p:nvPr/>
          </p:nvSpPr>
          <p:spPr bwMode="auto">
            <a:xfrm>
              <a:off x="1202" y="1339"/>
              <a:ext cx="65" cy="98"/>
            </a:xfrm>
            <a:custGeom>
              <a:avLst/>
              <a:gdLst>
                <a:gd name="T0" fmla="*/ 0 w 58"/>
                <a:gd name="T1" fmla="*/ 109 h 87"/>
                <a:gd name="T2" fmla="*/ 72 w 58"/>
                <a:gd name="T3" fmla="*/ 33 h 87"/>
                <a:gd name="T4" fmla="*/ 72 w 58"/>
                <a:gd name="T5" fmla="*/ 0 h 87"/>
                <a:gd name="T6" fmla="*/ 0 w 58"/>
                <a:gd name="T7" fmla="*/ 90 h 87"/>
                <a:gd name="T8" fmla="*/ 0 w 58"/>
                <a:gd name="T9" fmla="*/ 109 h 87"/>
                <a:gd name="T10" fmla="*/ 0 60000 65536"/>
                <a:gd name="T11" fmla="*/ 0 60000 65536"/>
                <a:gd name="T12" fmla="*/ 0 60000 65536"/>
                <a:gd name="T13" fmla="*/ 0 60000 65536"/>
                <a:gd name="T14" fmla="*/ 0 60000 65536"/>
                <a:gd name="T15" fmla="*/ 0 w 58"/>
                <a:gd name="T16" fmla="*/ 0 h 87"/>
                <a:gd name="T17" fmla="*/ 58 w 58"/>
                <a:gd name="T18" fmla="*/ 87 h 87"/>
              </a:gdLst>
              <a:ahLst/>
              <a:cxnLst>
                <a:cxn ang="T10">
                  <a:pos x="T0" y="T1"/>
                </a:cxn>
                <a:cxn ang="T11">
                  <a:pos x="T2" y="T3"/>
                </a:cxn>
                <a:cxn ang="T12">
                  <a:pos x="T4" y="T5"/>
                </a:cxn>
                <a:cxn ang="T13">
                  <a:pos x="T6" y="T7"/>
                </a:cxn>
                <a:cxn ang="T14">
                  <a:pos x="T8" y="T9"/>
                </a:cxn>
              </a:cxnLst>
              <a:rect l="T15" t="T16" r="T17" b="T18"/>
              <a:pathLst>
                <a:path w="58" h="87">
                  <a:moveTo>
                    <a:pt x="0" y="86"/>
                  </a:moveTo>
                  <a:lnTo>
                    <a:pt x="57" y="26"/>
                  </a:lnTo>
                  <a:lnTo>
                    <a:pt x="57" y="0"/>
                  </a:lnTo>
                  <a:lnTo>
                    <a:pt x="0" y="71"/>
                  </a:lnTo>
                  <a:lnTo>
                    <a:pt x="0" y="86"/>
                  </a:lnTo>
                </a:path>
              </a:pathLst>
            </a:custGeom>
            <a:noFill/>
            <a:ln w="12700" cap="rnd">
              <a:solidFill>
                <a:srgbClr val="494936"/>
              </a:solidFill>
              <a:round/>
              <a:headEnd type="none" w="sm" len="sm"/>
              <a:tailEnd type="none" w="sm" len="sm"/>
            </a:ln>
          </p:spPr>
          <p:txBody>
            <a:bodyPr/>
            <a:lstStyle/>
            <a:p>
              <a:endParaRPr lang="es-ES"/>
            </a:p>
          </p:txBody>
        </p:sp>
        <p:sp>
          <p:nvSpPr>
            <p:cNvPr id="136274" name="Freeform 18"/>
            <p:cNvSpPr>
              <a:spLocks/>
            </p:cNvSpPr>
            <p:nvPr/>
          </p:nvSpPr>
          <p:spPr bwMode="auto">
            <a:xfrm>
              <a:off x="760" y="1420"/>
              <a:ext cx="437" cy="20"/>
            </a:xfrm>
            <a:custGeom>
              <a:avLst/>
              <a:gdLst>
                <a:gd name="T0" fmla="*/ 0 w 389"/>
                <a:gd name="T1" fmla="*/ 0 h 18"/>
                <a:gd name="T2" fmla="*/ 490 w 389"/>
                <a:gd name="T3" fmla="*/ 0 h 18"/>
                <a:gd name="T4" fmla="*/ 490 w 389"/>
                <a:gd name="T5" fmla="*/ 21 h 18"/>
                <a:gd name="T6" fmla="*/ 0 w 389"/>
                <a:gd name="T7" fmla="*/ 21 h 18"/>
                <a:gd name="T8" fmla="*/ 0 w 389"/>
                <a:gd name="T9" fmla="*/ 0 h 18"/>
                <a:gd name="T10" fmla="*/ 0 60000 65536"/>
                <a:gd name="T11" fmla="*/ 0 60000 65536"/>
                <a:gd name="T12" fmla="*/ 0 60000 65536"/>
                <a:gd name="T13" fmla="*/ 0 60000 65536"/>
                <a:gd name="T14" fmla="*/ 0 60000 65536"/>
                <a:gd name="T15" fmla="*/ 0 w 389"/>
                <a:gd name="T16" fmla="*/ 0 h 18"/>
                <a:gd name="T17" fmla="*/ 389 w 389"/>
                <a:gd name="T18" fmla="*/ 18 h 18"/>
              </a:gdLst>
              <a:ahLst/>
              <a:cxnLst>
                <a:cxn ang="T10">
                  <a:pos x="T0" y="T1"/>
                </a:cxn>
                <a:cxn ang="T11">
                  <a:pos x="T2" y="T3"/>
                </a:cxn>
                <a:cxn ang="T12">
                  <a:pos x="T4" y="T5"/>
                </a:cxn>
                <a:cxn ang="T13">
                  <a:pos x="T6" y="T7"/>
                </a:cxn>
                <a:cxn ang="T14">
                  <a:pos x="T8" y="T9"/>
                </a:cxn>
              </a:cxnLst>
              <a:rect l="T15" t="T16" r="T17" b="T18"/>
              <a:pathLst>
                <a:path w="389" h="18">
                  <a:moveTo>
                    <a:pt x="0" y="0"/>
                  </a:moveTo>
                  <a:lnTo>
                    <a:pt x="388" y="0"/>
                  </a:lnTo>
                  <a:lnTo>
                    <a:pt x="388" y="17"/>
                  </a:lnTo>
                  <a:lnTo>
                    <a:pt x="0" y="17"/>
                  </a:lnTo>
                  <a:lnTo>
                    <a:pt x="0" y="0"/>
                  </a:lnTo>
                </a:path>
              </a:pathLst>
            </a:custGeom>
            <a:solidFill>
              <a:srgbClr val="B7B79D"/>
            </a:solidFill>
            <a:ln w="9525" cap="rnd">
              <a:noFill/>
              <a:round/>
              <a:headEnd type="none" w="sm" len="sm"/>
              <a:tailEnd type="none" w="sm" len="sm"/>
            </a:ln>
          </p:spPr>
          <p:txBody>
            <a:bodyPr/>
            <a:lstStyle/>
            <a:p>
              <a:endParaRPr lang="es-ES"/>
            </a:p>
          </p:txBody>
        </p:sp>
        <p:sp>
          <p:nvSpPr>
            <p:cNvPr id="136275" name="Freeform 19"/>
            <p:cNvSpPr>
              <a:spLocks/>
            </p:cNvSpPr>
            <p:nvPr/>
          </p:nvSpPr>
          <p:spPr bwMode="auto">
            <a:xfrm>
              <a:off x="760" y="1420"/>
              <a:ext cx="444" cy="20"/>
            </a:xfrm>
            <a:custGeom>
              <a:avLst/>
              <a:gdLst>
                <a:gd name="T0" fmla="*/ 0 w 395"/>
                <a:gd name="T1" fmla="*/ 0 h 18"/>
                <a:gd name="T2" fmla="*/ 498 w 395"/>
                <a:gd name="T3" fmla="*/ 0 h 18"/>
                <a:gd name="T4" fmla="*/ 498 w 395"/>
                <a:gd name="T5" fmla="*/ 21 h 18"/>
                <a:gd name="T6" fmla="*/ 0 w 395"/>
                <a:gd name="T7" fmla="*/ 21 h 18"/>
                <a:gd name="T8" fmla="*/ 0 w 395"/>
                <a:gd name="T9" fmla="*/ 0 h 18"/>
                <a:gd name="T10" fmla="*/ 0 60000 65536"/>
                <a:gd name="T11" fmla="*/ 0 60000 65536"/>
                <a:gd name="T12" fmla="*/ 0 60000 65536"/>
                <a:gd name="T13" fmla="*/ 0 60000 65536"/>
                <a:gd name="T14" fmla="*/ 0 60000 65536"/>
                <a:gd name="T15" fmla="*/ 0 w 395"/>
                <a:gd name="T16" fmla="*/ 0 h 18"/>
                <a:gd name="T17" fmla="*/ 395 w 395"/>
                <a:gd name="T18" fmla="*/ 18 h 18"/>
              </a:gdLst>
              <a:ahLst/>
              <a:cxnLst>
                <a:cxn ang="T10">
                  <a:pos x="T0" y="T1"/>
                </a:cxn>
                <a:cxn ang="T11">
                  <a:pos x="T2" y="T3"/>
                </a:cxn>
                <a:cxn ang="T12">
                  <a:pos x="T4" y="T5"/>
                </a:cxn>
                <a:cxn ang="T13">
                  <a:pos x="T6" y="T7"/>
                </a:cxn>
                <a:cxn ang="T14">
                  <a:pos x="T8" y="T9"/>
                </a:cxn>
              </a:cxnLst>
              <a:rect l="T15" t="T16" r="T17" b="T18"/>
              <a:pathLst>
                <a:path w="395" h="18">
                  <a:moveTo>
                    <a:pt x="0" y="0"/>
                  </a:moveTo>
                  <a:lnTo>
                    <a:pt x="394" y="0"/>
                  </a:lnTo>
                  <a:lnTo>
                    <a:pt x="394" y="17"/>
                  </a:lnTo>
                  <a:lnTo>
                    <a:pt x="0" y="17"/>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136276" name="Freeform 20"/>
            <p:cNvSpPr>
              <a:spLocks/>
            </p:cNvSpPr>
            <p:nvPr/>
          </p:nvSpPr>
          <p:spPr bwMode="auto">
            <a:xfrm>
              <a:off x="843" y="1192"/>
              <a:ext cx="451" cy="40"/>
            </a:xfrm>
            <a:custGeom>
              <a:avLst/>
              <a:gdLst>
                <a:gd name="T0" fmla="*/ 0 w 401"/>
                <a:gd name="T1" fmla="*/ 43 h 36"/>
                <a:gd name="T2" fmla="*/ 52 w 401"/>
                <a:gd name="T3" fmla="*/ 0 h 36"/>
                <a:gd name="T4" fmla="*/ 506 w 401"/>
                <a:gd name="T5" fmla="*/ 0 h 36"/>
                <a:gd name="T6" fmla="*/ 455 w 401"/>
                <a:gd name="T7" fmla="*/ 43 h 36"/>
                <a:gd name="T8" fmla="*/ 0 w 401"/>
                <a:gd name="T9" fmla="*/ 43 h 36"/>
                <a:gd name="T10" fmla="*/ 0 60000 65536"/>
                <a:gd name="T11" fmla="*/ 0 60000 65536"/>
                <a:gd name="T12" fmla="*/ 0 60000 65536"/>
                <a:gd name="T13" fmla="*/ 0 60000 65536"/>
                <a:gd name="T14" fmla="*/ 0 60000 65536"/>
                <a:gd name="T15" fmla="*/ 0 w 401"/>
                <a:gd name="T16" fmla="*/ 0 h 36"/>
                <a:gd name="T17" fmla="*/ 401 w 401"/>
                <a:gd name="T18" fmla="*/ 36 h 36"/>
              </a:gdLst>
              <a:ahLst/>
              <a:cxnLst>
                <a:cxn ang="T10">
                  <a:pos x="T0" y="T1"/>
                </a:cxn>
                <a:cxn ang="T11">
                  <a:pos x="T2" y="T3"/>
                </a:cxn>
                <a:cxn ang="T12">
                  <a:pos x="T4" y="T5"/>
                </a:cxn>
                <a:cxn ang="T13">
                  <a:pos x="T6" y="T7"/>
                </a:cxn>
                <a:cxn ang="T14">
                  <a:pos x="T8" y="T9"/>
                </a:cxn>
              </a:cxnLst>
              <a:rect l="T15" t="T16" r="T17" b="T18"/>
              <a:pathLst>
                <a:path w="401" h="36">
                  <a:moveTo>
                    <a:pt x="0" y="35"/>
                  </a:moveTo>
                  <a:lnTo>
                    <a:pt x="41" y="0"/>
                  </a:lnTo>
                  <a:lnTo>
                    <a:pt x="400" y="0"/>
                  </a:lnTo>
                  <a:lnTo>
                    <a:pt x="360" y="35"/>
                  </a:lnTo>
                  <a:lnTo>
                    <a:pt x="0" y="35"/>
                  </a:lnTo>
                </a:path>
              </a:pathLst>
            </a:custGeom>
            <a:solidFill>
              <a:srgbClr val="000000"/>
            </a:solidFill>
            <a:ln w="9525" cap="rnd">
              <a:noFill/>
              <a:round/>
              <a:headEnd type="none" w="sm" len="sm"/>
              <a:tailEnd type="none" w="sm" len="sm"/>
            </a:ln>
          </p:spPr>
          <p:txBody>
            <a:bodyPr/>
            <a:lstStyle/>
            <a:p>
              <a:endParaRPr lang="es-ES"/>
            </a:p>
          </p:txBody>
        </p:sp>
        <p:sp>
          <p:nvSpPr>
            <p:cNvPr id="136277" name="Freeform 21"/>
            <p:cNvSpPr>
              <a:spLocks/>
            </p:cNvSpPr>
            <p:nvPr/>
          </p:nvSpPr>
          <p:spPr bwMode="auto">
            <a:xfrm>
              <a:off x="843" y="1191"/>
              <a:ext cx="457" cy="45"/>
            </a:xfrm>
            <a:custGeom>
              <a:avLst/>
              <a:gdLst>
                <a:gd name="T0" fmla="*/ 0 w 406"/>
                <a:gd name="T1" fmla="*/ 49 h 40"/>
                <a:gd name="T2" fmla="*/ 53 w 406"/>
                <a:gd name="T3" fmla="*/ 0 h 40"/>
                <a:gd name="T4" fmla="*/ 513 w 406"/>
                <a:gd name="T5" fmla="*/ 0 h 40"/>
                <a:gd name="T6" fmla="*/ 463 w 406"/>
                <a:gd name="T7" fmla="*/ 49 h 40"/>
                <a:gd name="T8" fmla="*/ 0 w 406"/>
                <a:gd name="T9" fmla="*/ 49 h 40"/>
                <a:gd name="T10" fmla="*/ 0 60000 65536"/>
                <a:gd name="T11" fmla="*/ 0 60000 65536"/>
                <a:gd name="T12" fmla="*/ 0 60000 65536"/>
                <a:gd name="T13" fmla="*/ 0 60000 65536"/>
                <a:gd name="T14" fmla="*/ 0 60000 65536"/>
                <a:gd name="T15" fmla="*/ 0 w 406"/>
                <a:gd name="T16" fmla="*/ 0 h 40"/>
                <a:gd name="T17" fmla="*/ 406 w 406"/>
                <a:gd name="T18" fmla="*/ 40 h 40"/>
              </a:gdLst>
              <a:ahLst/>
              <a:cxnLst>
                <a:cxn ang="T10">
                  <a:pos x="T0" y="T1"/>
                </a:cxn>
                <a:cxn ang="T11">
                  <a:pos x="T2" y="T3"/>
                </a:cxn>
                <a:cxn ang="T12">
                  <a:pos x="T4" y="T5"/>
                </a:cxn>
                <a:cxn ang="T13">
                  <a:pos x="T6" y="T7"/>
                </a:cxn>
                <a:cxn ang="T14">
                  <a:pos x="T8" y="T9"/>
                </a:cxn>
              </a:cxnLst>
              <a:rect l="T15" t="T16" r="T17" b="T18"/>
              <a:pathLst>
                <a:path w="406" h="40">
                  <a:moveTo>
                    <a:pt x="0" y="39"/>
                  </a:moveTo>
                  <a:lnTo>
                    <a:pt x="42" y="0"/>
                  </a:lnTo>
                  <a:lnTo>
                    <a:pt x="405" y="0"/>
                  </a:lnTo>
                  <a:lnTo>
                    <a:pt x="365" y="39"/>
                  </a:lnTo>
                  <a:lnTo>
                    <a:pt x="0" y="39"/>
                  </a:lnTo>
                </a:path>
              </a:pathLst>
            </a:custGeom>
            <a:noFill/>
            <a:ln w="12700" cap="rnd">
              <a:solidFill>
                <a:srgbClr val="000000"/>
              </a:solidFill>
              <a:round/>
              <a:headEnd type="none" w="sm" len="sm"/>
              <a:tailEnd type="none" w="sm" len="sm"/>
            </a:ln>
          </p:spPr>
          <p:txBody>
            <a:bodyPr/>
            <a:lstStyle/>
            <a:p>
              <a:endParaRPr lang="es-ES"/>
            </a:p>
          </p:txBody>
        </p:sp>
        <p:sp>
          <p:nvSpPr>
            <p:cNvPr id="136278" name="Freeform 22"/>
            <p:cNvSpPr>
              <a:spLocks/>
            </p:cNvSpPr>
            <p:nvPr/>
          </p:nvSpPr>
          <p:spPr bwMode="auto">
            <a:xfrm>
              <a:off x="841" y="866"/>
              <a:ext cx="452" cy="43"/>
            </a:xfrm>
            <a:custGeom>
              <a:avLst/>
              <a:gdLst>
                <a:gd name="T0" fmla="*/ 0 w 402"/>
                <a:gd name="T1" fmla="*/ 48 h 38"/>
                <a:gd name="T2" fmla="*/ 49 w 402"/>
                <a:gd name="T3" fmla="*/ 0 h 38"/>
                <a:gd name="T4" fmla="*/ 507 w 402"/>
                <a:gd name="T5" fmla="*/ 0 h 38"/>
                <a:gd name="T6" fmla="*/ 456 w 402"/>
                <a:gd name="T7" fmla="*/ 48 h 38"/>
                <a:gd name="T8" fmla="*/ 0 w 402"/>
                <a:gd name="T9" fmla="*/ 48 h 38"/>
                <a:gd name="T10" fmla="*/ 0 60000 65536"/>
                <a:gd name="T11" fmla="*/ 0 60000 65536"/>
                <a:gd name="T12" fmla="*/ 0 60000 65536"/>
                <a:gd name="T13" fmla="*/ 0 60000 65536"/>
                <a:gd name="T14" fmla="*/ 0 60000 65536"/>
                <a:gd name="T15" fmla="*/ 0 w 402"/>
                <a:gd name="T16" fmla="*/ 0 h 38"/>
                <a:gd name="T17" fmla="*/ 402 w 402"/>
                <a:gd name="T18" fmla="*/ 38 h 38"/>
              </a:gdLst>
              <a:ahLst/>
              <a:cxnLst>
                <a:cxn ang="T10">
                  <a:pos x="T0" y="T1"/>
                </a:cxn>
                <a:cxn ang="T11">
                  <a:pos x="T2" y="T3"/>
                </a:cxn>
                <a:cxn ang="T12">
                  <a:pos x="T4" y="T5"/>
                </a:cxn>
                <a:cxn ang="T13">
                  <a:pos x="T6" y="T7"/>
                </a:cxn>
                <a:cxn ang="T14">
                  <a:pos x="T8" y="T9"/>
                </a:cxn>
              </a:cxnLst>
              <a:rect l="T15" t="T16" r="T17" b="T18"/>
              <a:pathLst>
                <a:path w="402" h="38">
                  <a:moveTo>
                    <a:pt x="0" y="37"/>
                  </a:moveTo>
                  <a:lnTo>
                    <a:pt x="39" y="0"/>
                  </a:lnTo>
                  <a:lnTo>
                    <a:pt x="401" y="0"/>
                  </a:lnTo>
                  <a:lnTo>
                    <a:pt x="361" y="37"/>
                  </a:lnTo>
                  <a:lnTo>
                    <a:pt x="0" y="37"/>
                  </a:lnTo>
                </a:path>
              </a:pathLst>
            </a:custGeom>
            <a:solidFill>
              <a:srgbClr val="C9C9B6"/>
            </a:solidFill>
            <a:ln w="12700" cap="rnd">
              <a:solidFill>
                <a:srgbClr val="494936"/>
              </a:solidFill>
              <a:round/>
              <a:headEnd type="none" w="sm" len="sm"/>
              <a:tailEnd type="none" w="sm" len="sm"/>
            </a:ln>
          </p:spPr>
          <p:txBody>
            <a:bodyPr/>
            <a:lstStyle/>
            <a:p>
              <a:endParaRPr lang="es-ES"/>
            </a:p>
          </p:txBody>
        </p:sp>
        <p:sp>
          <p:nvSpPr>
            <p:cNvPr id="136279" name="Rectangle 23"/>
            <p:cNvSpPr>
              <a:spLocks noChangeArrowheads="1"/>
            </p:cNvSpPr>
            <p:nvPr/>
          </p:nvSpPr>
          <p:spPr bwMode="auto">
            <a:xfrm>
              <a:off x="845" y="912"/>
              <a:ext cx="395" cy="309"/>
            </a:xfrm>
            <a:prstGeom prst="rect">
              <a:avLst/>
            </a:prstGeom>
            <a:solidFill>
              <a:srgbClr val="B7B79D"/>
            </a:solidFill>
            <a:ln w="12700">
              <a:solidFill>
                <a:srgbClr val="494936"/>
              </a:solidFill>
              <a:miter lim="800000"/>
              <a:headEnd/>
              <a:tailEnd/>
            </a:ln>
          </p:spPr>
          <p:txBody>
            <a:bodyPr wrap="none" anchor="ctr"/>
            <a:lstStyle/>
            <a:p>
              <a:pPr eaLnBrk="0" hangingPunct="0"/>
              <a:endParaRPr lang="es-ES"/>
            </a:p>
          </p:txBody>
        </p:sp>
        <p:sp>
          <p:nvSpPr>
            <p:cNvPr id="136280" name="Rectangle 24"/>
            <p:cNvSpPr>
              <a:spLocks noChangeArrowheads="1"/>
            </p:cNvSpPr>
            <p:nvPr/>
          </p:nvSpPr>
          <p:spPr bwMode="auto">
            <a:xfrm>
              <a:off x="881" y="953"/>
              <a:ext cx="323" cy="234"/>
            </a:xfrm>
            <a:prstGeom prst="rect">
              <a:avLst/>
            </a:prstGeom>
            <a:solidFill>
              <a:srgbClr val="00CCFF"/>
            </a:solidFill>
            <a:ln w="12700">
              <a:solidFill>
                <a:srgbClr val="494936"/>
              </a:solidFill>
              <a:miter lim="800000"/>
              <a:headEnd/>
              <a:tailEnd/>
            </a:ln>
          </p:spPr>
          <p:txBody>
            <a:bodyPr wrap="none" anchor="ctr"/>
            <a:lstStyle/>
            <a:p>
              <a:pPr eaLnBrk="0" hangingPunct="0"/>
              <a:endParaRPr lang="es-ES"/>
            </a:p>
          </p:txBody>
        </p:sp>
        <p:sp>
          <p:nvSpPr>
            <p:cNvPr id="136281" name="Freeform 25"/>
            <p:cNvSpPr>
              <a:spLocks/>
            </p:cNvSpPr>
            <p:nvPr/>
          </p:nvSpPr>
          <p:spPr bwMode="auto">
            <a:xfrm>
              <a:off x="952" y="720"/>
              <a:ext cx="176" cy="29"/>
            </a:xfrm>
            <a:custGeom>
              <a:avLst/>
              <a:gdLst>
                <a:gd name="T0" fmla="*/ 197 w 156"/>
                <a:gd name="T1" fmla="*/ 0 h 26"/>
                <a:gd name="T2" fmla="*/ 106 w 156"/>
                <a:gd name="T3" fmla="*/ 31 h 26"/>
                <a:gd name="T4" fmla="*/ 0 w 156"/>
                <a:gd name="T5" fmla="*/ 31 h 26"/>
                <a:gd name="T6" fmla="*/ 97 w 156"/>
                <a:gd name="T7" fmla="*/ 0 h 26"/>
                <a:gd name="T8" fmla="*/ 197 w 156"/>
                <a:gd name="T9" fmla="*/ 0 h 26"/>
                <a:gd name="T10" fmla="*/ 0 60000 65536"/>
                <a:gd name="T11" fmla="*/ 0 60000 65536"/>
                <a:gd name="T12" fmla="*/ 0 60000 65536"/>
                <a:gd name="T13" fmla="*/ 0 60000 65536"/>
                <a:gd name="T14" fmla="*/ 0 60000 65536"/>
                <a:gd name="T15" fmla="*/ 0 w 156"/>
                <a:gd name="T16" fmla="*/ 0 h 26"/>
                <a:gd name="T17" fmla="*/ 156 w 156"/>
                <a:gd name="T18" fmla="*/ 26 h 26"/>
              </a:gdLst>
              <a:ahLst/>
              <a:cxnLst>
                <a:cxn ang="T10">
                  <a:pos x="T0" y="T1"/>
                </a:cxn>
                <a:cxn ang="T11">
                  <a:pos x="T2" y="T3"/>
                </a:cxn>
                <a:cxn ang="T12">
                  <a:pos x="T4" y="T5"/>
                </a:cxn>
                <a:cxn ang="T13">
                  <a:pos x="T6" y="T7"/>
                </a:cxn>
                <a:cxn ang="T14">
                  <a:pos x="T8" y="T9"/>
                </a:cxn>
              </a:cxnLst>
              <a:rect l="T15" t="T16" r="T17" b="T18"/>
              <a:pathLst>
                <a:path w="156" h="26">
                  <a:moveTo>
                    <a:pt x="155" y="0"/>
                  </a:moveTo>
                  <a:lnTo>
                    <a:pt x="83" y="25"/>
                  </a:lnTo>
                  <a:lnTo>
                    <a:pt x="0" y="25"/>
                  </a:lnTo>
                  <a:lnTo>
                    <a:pt x="76" y="0"/>
                  </a:lnTo>
                  <a:lnTo>
                    <a:pt x="155" y="0"/>
                  </a:lnTo>
                </a:path>
              </a:pathLst>
            </a:custGeom>
            <a:solidFill>
              <a:srgbClr val="CECECE"/>
            </a:solidFill>
            <a:ln w="12700" cap="rnd">
              <a:solidFill>
                <a:schemeClr val="tx1"/>
              </a:solidFill>
              <a:round/>
              <a:headEnd type="none" w="sm" len="sm"/>
              <a:tailEnd type="none" w="sm" len="sm"/>
            </a:ln>
          </p:spPr>
          <p:txBody>
            <a:bodyPr/>
            <a:lstStyle/>
            <a:p>
              <a:endParaRPr lang="es-ES"/>
            </a:p>
          </p:txBody>
        </p:sp>
        <p:sp>
          <p:nvSpPr>
            <p:cNvPr id="136282" name="Rectangle 26"/>
            <p:cNvSpPr>
              <a:spLocks noChangeArrowheads="1"/>
            </p:cNvSpPr>
            <p:nvPr/>
          </p:nvSpPr>
          <p:spPr bwMode="auto">
            <a:xfrm>
              <a:off x="968" y="876"/>
              <a:ext cx="91" cy="19"/>
            </a:xfrm>
            <a:prstGeom prst="rect">
              <a:avLst/>
            </a:prstGeom>
            <a:solidFill>
              <a:srgbClr val="676767"/>
            </a:solidFill>
            <a:ln w="12700">
              <a:solidFill>
                <a:schemeClr val="tx1"/>
              </a:solidFill>
              <a:miter lim="800000"/>
              <a:headEnd/>
              <a:tailEnd/>
            </a:ln>
          </p:spPr>
          <p:txBody>
            <a:bodyPr wrap="none" anchor="ctr"/>
            <a:lstStyle/>
            <a:p>
              <a:pPr eaLnBrk="0" hangingPunct="0"/>
              <a:endParaRPr lang="es-ES"/>
            </a:p>
          </p:txBody>
        </p:sp>
        <p:sp>
          <p:nvSpPr>
            <p:cNvPr id="136283" name="Freeform 27"/>
            <p:cNvSpPr>
              <a:spLocks/>
            </p:cNvSpPr>
            <p:nvPr/>
          </p:nvSpPr>
          <p:spPr bwMode="auto">
            <a:xfrm>
              <a:off x="1050" y="721"/>
              <a:ext cx="78" cy="180"/>
            </a:xfrm>
            <a:custGeom>
              <a:avLst/>
              <a:gdLst>
                <a:gd name="T0" fmla="*/ 0 w 69"/>
                <a:gd name="T1" fmla="*/ 30 h 160"/>
                <a:gd name="T2" fmla="*/ 0 w 69"/>
                <a:gd name="T3" fmla="*/ 172 h 160"/>
                <a:gd name="T4" fmla="*/ 16 w 69"/>
                <a:gd name="T5" fmla="*/ 172 h 160"/>
                <a:gd name="T6" fmla="*/ 16 w 69"/>
                <a:gd name="T7" fmla="*/ 201 h 160"/>
                <a:gd name="T8" fmla="*/ 87 w 69"/>
                <a:gd name="T9" fmla="*/ 152 h 160"/>
                <a:gd name="T10" fmla="*/ 87 w 69"/>
                <a:gd name="T11" fmla="*/ 0 h 160"/>
                <a:gd name="T12" fmla="*/ 0 w 69"/>
                <a:gd name="T13" fmla="*/ 30 h 160"/>
                <a:gd name="T14" fmla="*/ 0 60000 65536"/>
                <a:gd name="T15" fmla="*/ 0 60000 65536"/>
                <a:gd name="T16" fmla="*/ 0 60000 65536"/>
                <a:gd name="T17" fmla="*/ 0 60000 65536"/>
                <a:gd name="T18" fmla="*/ 0 60000 65536"/>
                <a:gd name="T19" fmla="*/ 0 60000 65536"/>
                <a:gd name="T20" fmla="*/ 0 60000 65536"/>
                <a:gd name="T21" fmla="*/ 0 w 69"/>
                <a:gd name="T22" fmla="*/ 0 h 160"/>
                <a:gd name="T23" fmla="*/ 69 w 69"/>
                <a:gd name="T24" fmla="*/ 160 h 1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160">
                  <a:moveTo>
                    <a:pt x="0" y="24"/>
                  </a:moveTo>
                  <a:lnTo>
                    <a:pt x="0" y="136"/>
                  </a:lnTo>
                  <a:lnTo>
                    <a:pt x="12" y="136"/>
                  </a:lnTo>
                  <a:lnTo>
                    <a:pt x="12" y="159"/>
                  </a:lnTo>
                  <a:lnTo>
                    <a:pt x="68" y="120"/>
                  </a:lnTo>
                  <a:lnTo>
                    <a:pt x="68" y="0"/>
                  </a:lnTo>
                  <a:lnTo>
                    <a:pt x="0" y="24"/>
                  </a:lnTo>
                </a:path>
              </a:pathLst>
            </a:custGeom>
            <a:solidFill>
              <a:srgbClr val="919191"/>
            </a:solidFill>
            <a:ln w="12700" cap="rnd">
              <a:solidFill>
                <a:schemeClr val="tx1"/>
              </a:solidFill>
              <a:round/>
              <a:headEnd type="none" w="sm" len="sm"/>
              <a:tailEnd type="none" w="sm" len="sm"/>
            </a:ln>
          </p:spPr>
          <p:txBody>
            <a:bodyPr/>
            <a:lstStyle/>
            <a:p>
              <a:endParaRPr lang="es-ES"/>
            </a:p>
          </p:txBody>
        </p:sp>
        <p:sp>
          <p:nvSpPr>
            <p:cNvPr id="136284" name="Rectangle 28"/>
            <p:cNvSpPr>
              <a:spLocks noChangeArrowheads="1"/>
            </p:cNvSpPr>
            <p:nvPr/>
          </p:nvSpPr>
          <p:spPr bwMode="auto">
            <a:xfrm>
              <a:off x="956" y="754"/>
              <a:ext cx="90" cy="118"/>
            </a:xfrm>
            <a:prstGeom prst="rect">
              <a:avLst/>
            </a:prstGeom>
            <a:solidFill>
              <a:schemeClr val="bg2"/>
            </a:solidFill>
            <a:ln w="12700">
              <a:solidFill>
                <a:schemeClr val="tx1"/>
              </a:solidFill>
              <a:miter lim="800000"/>
              <a:headEnd/>
              <a:tailEnd/>
            </a:ln>
          </p:spPr>
          <p:txBody>
            <a:bodyPr wrap="none" anchor="ctr"/>
            <a:lstStyle/>
            <a:p>
              <a:pPr eaLnBrk="0" hangingPunct="0"/>
              <a:endParaRPr lang="es-ES"/>
            </a:p>
          </p:txBody>
        </p:sp>
        <p:grpSp>
          <p:nvGrpSpPr>
            <p:cNvPr id="136285" name="Group 29"/>
            <p:cNvGrpSpPr>
              <a:grpSpLocks/>
            </p:cNvGrpSpPr>
            <p:nvPr/>
          </p:nvGrpSpPr>
          <p:grpSpPr bwMode="auto">
            <a:xfrm>
              <a:off x="942" y="765"/>
              <a:ext cx="90" cy="92"/>
              <a:chOff x="3562" y="2439"/>
              <a:chExt cx="80" cy="82"/>
            </a:xfrm>
          </p:grpSpPr>
          <p:sp>
            <p:nvSpPr>
              <p:cNvPr id="136289" name="Oval 30"/>
              <p:cNvSpPr>
                <a:spLocks noChangeArrowheads="1"/>
              </p:cNvSpPr>
              <p:nvPr/>
            </p:nvSpPr>
            <p:spPr bwMode="auto">
              <a:xfrm>
                <a:off x="3573" y="2439"/>
                <a:ext cx="69" cy="78"/>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36290" name="Oval 31"/>
              <p:cNvSpPr>
                <a:spLocks noChangeArrowheads="1"/>
              </p:cNvSpPr>
              <p:nvPr/>
            </p:nvSpPr>
            <p:spPr bwMode="auto">
              <a:xfrm>
                <a:off x="3562" y="2444"/>
                <a:ext cx="69" cy="77"/>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36291" name="Oval 32"/>
              <p:cNvSpPr>
                <a:spLocks noChangeArrowheads="1"/>
              </p:cNvSpPr>
              <p:nvPr/>
            </p:nvSpPr>
            <p:spPr bwMode="auto">
              <a:xfrm>
                <a:off x="3572" y="2453"/>
                <a:ext cx="50" cy="56"/>
              </a:xfrm>
              <a:prstGeom prst="ellipse">
                <a:avLst/>
              </a:prstGeom>
              <a:gradFill rotWithShape="0">
                <a:gsLst>
                  <a:gs pos="0">
                    <a:srgbClr val="4CADC6"/>
                  </a:gs>
                  <a:gs pos="100000">
                    <a:srgbClr val="008AAE"/>
                  </a:gs>
                </a:gsLst>
                <a:lin ang="2700000" scaled="1"/>
              </a:gradFill>
              <a:ln w="12700">
                <a:solidFill>
                  <a:srgbClr val="333333"/>
                </a:solidFill>
                <a:round/>
                <a:headEnd/>
                <a:tailEnd/>
              </a:ln>
            </p:spPr>
            <p:txBody>
              <a:bodyPr wrap="none" anchor="ctr"/>
              <a:lstStyle/>
              <a:p>
                <a:pPr eaLnBrk="0" hangingPunct="0"/>
                <a:endParaRPr lang="es-ES"/>
              </a:p>
            </p:txBody>
          </p:sp>
        </p:grpSp>
        <p:sp>
          <p:nvSpPr>
            <p:cNvPr id="136286" name="Freeform 33"/>
            <p:cNvSpPr>
              <a:spLocks/>
            </p:cNvSpPr>
            <p:nvPr/>
          </p:nvSpPr>
          <p:spPr bwMode="auto">
            <a:xfrm>
              <a:off x="1330" y="1192"/>
              <a:ext cx="57" cy="159"/>
            </a:xfrm>
            <a:custGeom>
              <a:avLst/>
              <a:gdLst>
                <a:gd name="T0" fmla="*/ 0 w 51"/>
                <a:gd name="T1" fmla="*/ 177 h 142"/>
                <a:gd name="T2" fmla="*/ 63 w 51"/>
                <a:gd name="T3" fmla="*/ 109 h 142"/>
                <a:gd name="T4" fmla="*/ 63 w 51"/>
                <a:gd name="T5" fmla="*/ 0 h 142"/>
                <a:gd name="T6" fmla="*/ 0 w 51"/>
                <a:gd name="T7" fmla="*/ 62 h 142"/>
                <a:gd name="T8" fmla="*/ 0 w 51"/>
                <a:gd name="T9" fmla="*/ 177 h 142"/>
                <a:gd name="T10" fmla="*/ 0 60000 65536"/>
                <a:gd name="T11" fmla="*/ 0 60000 65536"/>
                <a:gd name="T12" fmla="*/ 0 60000 65536"/>
                <a:gd name="T13" fmla="*/ 0 60000 65536"/>
                <a:gd name="T14" fmla="*/ 0 60000 65536"/>
                <a:gd name="T15" fmla="*/ 0 w 51"/>
                <a:gd name="T16" fmla="*/ 0 h 142"/>
                <a:gd name="T17" fmla="*/ 51 w 51"/>
                <a:gd name="T18" fmla="*/ 142 h 142"/>
              </a:gdLst>
              <a:ahLst/>
              <a:cxnLst>
                <a:cxn ang="T10">
                  <a:pos x="T0" y="T1"/>
                </a:cxn>
                <a:cxn ang="T11">
                  <a:pos x="T2" y="T3"/>
                </a:cxn>
                <a:cxn ang="T12">
                  <a:pos x="T4" y="T5"/>
                </a:cxn>
                <a:cxn ang="T13">
                  <a:pos x="T6" y="T7"/>
                </a:cxn>
                <a:cxn ang="T14">
                  <a:pos x="T8" y="T9"/>
                </a:cxn>
              </a:cxnLst>
              <a:rect l="T15" t="T16" r="T17" b="T18"/>
              <a:pathLst>
                <a:path w="51" h="142">
                  <a:moveTo>
                    <a:pt x="0" y="141"/>
                  </a:moveTo>
                  <a:lnTo>
                    <a:pt x="50" y="87"/>
                  </a:lnTo>
                  <a:lnTo>
                    <a:pt x="50" y="0"/>
                  </a:lnTo>
                  <a:lnTo>
                    <a:pt x="0" y="49"/>
                  </a:lnTo>
                  <a:lnTo>
                    <a:pt x="0" y="141"/>
                  </a:lnTo>
                </a:path>
              </a:pathLst>
            </a:custGeom>
            <a:solidFill>
              <a:srgbClr val="7A7A5A"/>
            </a:solidFill>
            <a:ln w="9525" cap="rnd">
              <a:noFill/>
              <a:round/>
              <a:headEnd type="none" w="sm" len="sm"/>
              <a:tailEnd type="none" w="sm" len="sm"/>
            </a:ln>
          </p:spPr>
          <p:txBody>
            <a:bodyPr/>
            <a:lstStyle/>
            <a:p>
              <a:endParaRPr lang="es-ES"/>
            </a:p>
          </p:txBody>
        </p:sp>
        <p:sp>
          <p:nvSpPr>
            <p:cNvPr id="136287" name="Freeform 34"/>
            <p:cNvSpPr>
              <a:spLocks/>
            </p:cNvSpPr>
            <p:nvPr/>
          </p:nvSpPr>
          <p:spPr bwMode="auto">
            <a:xfrm>
              <a:off x="1330" y="1192"/>
              <a:ext cx="62" cy="163"/>
            </a:xfrm>
            <a:custGeom>
              <a:avLst/>
              <a:gdLst>
                <a:gd name="T0" fmla="*/ 0 w 55"/>
                <a:gd name="T1" fmla="*/ 182 h 145"/>
                <a:gd name="T2" fmla="*/ 69 w 55"/>
                <a:gd name="T3" fmla="*/ 114 h 145"/>
                <a:gd name="T4" fmla="*/ 69 w 55"/>
                <a:gd name="T5" fmla="*/ 0 h 145"/>
                <a:gd name="T6" fmla="*/ 0 w 55"/>
                <a:gd name="T7" fmla="*/ 63 h 145"/>
                <a:gd name="T8" fmla="*/ 0 w 55"/>
                <a:gd name="T9" fmla="*/ 182 h 145"/>
                <a:gd name="T10" fmla="*/ 0 60000 65536"/>
                <a:gd name="T11" fmla="*/ 0 60000 65536"/>
                <a:gd name="T12" fmla="*/ 0 60000 65536"/>
                <a:gd name="T13" fmla="*/ 0 60000 65536"/>
                <a:gd name="T14" fmla="*/ 0 60000 65536"/>
                <a:gd name="T15" fmla="*/ 0 w 55"/>
                <a:gd name="T16" fmla="*/ 0 h 145"/>
                <a:gd name="T17" fmla="*/ 55 w 55"/>
                <a:gd name="T18" fmla="*/ 145 h 145"/>
              </a:gdLst>
              <a:ahLst/>
              <a:cxnLst>
                <a:cxn ang="T10">
                  <a:pos x="T0" y="T1"/>
                </a:cxn>
                <a:cxn ang="T11">
                  <a:pos x="T2" y="T3"/>
                </a:cxn>
                <a:cxn ang="T12">
                  <a:pos x="T4" y="T5"/>
                </a:cxn>
                <a:cxn ang="T13">
                  <a:pos x="T6" y="T7"/>
                </a:cxn>
                <a:cxn ang="T14">
                  <a:pos x="T8" y="T9"/>
                </a:cxn>
              </a:cxnLst>
              <a:rect l="T15" t="T16" r="T17" b="T18"/>
              <a:pathLst>
                <a:path w="55" h="145">
                  <a:moveTo>
                    <a:pt x="0" y="144"/>
                  </a:moveTo>
                  <a:lnTo>
                    <a:pt x="54" y="90"/>
                  </a:lnTo>
                  <a:lnTo>
                    <a:pt x="54" y="0"/>
                  </a:lnTo>
                  <a:lnTo>
                    <a:pt x="0" y="50"/>
                  </a:lnTo>
                  <a:lnTo>
                    <a:pt x="0" y="144"/>
                  </a:lnTo>
                </a:path>
              </a:pathLst>
            </a:custGeom>
            <a:noFill/>
            <a:ln w="12700" cap="rnd">
              <a:solidFill>
                <a:srgbClr val="494936"/>
              </a:solidFill>
              <a:round/>
              <a:headEnd type="none" w="sm" len="sm"/>
              <a:tailEnd type="none" w="sm" len="sm"/>
            </a:ln>
          </p:spPr>
          <p:txBody>
            <a:bodyPr/>
            <a:lstStyle/>
            <a:p>
              <a:endParaRPr lang="es-ES"/>
            </a:p>
          </p:txBody>
        </p:sp>
        <p:sp>
          <p:nvSpPr>
            <p:cNvPr id="136288" name="Freeform 35"/>
            <p:cNvSpPr>
              <a:spLocks/>
            </p:cNvSpPr>
            <p:nvPr/>
          </p:nvSpPr>
          <p:spPr bwMode="auto">
            <a:xfrm>
              <a:off x="1247" y="866"/>
              <a:ext cx="46" cy="361"/>
            </a:xfrm>
            <a:custGeom>
              <a:avLst/>
              <a:gdLst>
                <a:gd name="T0" fmla="*/ 0 w 41"/>
                <a:gd name="T1" fmla="*/ 405 h 321"/>
                <a:gd name="T2" fmla="*/ 50 w 41"/>
                <a:gd name="T3" fmla="*/ 354 h 321"/>
                <a:gd name="T4" fmla="*/ 50 w 41"/>
                <a:gd name="T5" fmla="*/ 0 h 321"/>
                <a:gd name="T6" fmla="*/ 0 w 41"/>
                <a:gd name="T7" fmla="*/ 45 h 321"/>
                <a:gd name="T8" fmla="*/ 0 w 41"/>
                <a:gd name="T9" fmla="*/ 405 h 321"/>
                <a:gd name="T10" fmla="*/ 0 60000 65536"/>
                <a:gd name="T11" fmla="*/ 0 60000 65536"/>
                <a:gd name="T12" fmla="*/ 0 60000 65536"/>
                <a:gd name="T13" fmla="*/ 0 60000 65536"/>
                <a:gd name="T14" fmla="*/ 0 60000 65536"/>
                <a:gd name="T15" fmla="*/ 0 w 41"/>
                <a:gd name="T16" fmla="*/ 0 h 321"/>
                <a:gd name="T17" fmla="*/ 41 w 41"/>
                <a:gd name="T18" fmla="*/ 321 h 321"/>
              </a:gdLst>
              <a:ahLst/>
              <a:cxnLst>
                <a:cxn ang="T10">
                  <a:pos x="T0" y="T1"/>
                </a:cxn>
                <a:cxn ang="T11">
                  <a:pos x="T2" y="T3"/>
                </a:cxn>
                <a:cxn ang="T12">
                  <a:pos x="T4" y="T5"/>
                </a:cxn>
                <a:cxn ang="T13">
                  <a:pos x="T6" y="T7"/>
                </a:cxn>
                <a:cxn ang="T14">
                  <a:pos x="T8" y="T9"/>
                </a:cxn>
              </a:cxnLst>
              <a:rect l="T15" t="T16" r="T17" b="T18"/>
              <a:pathLst>
                <a:path w="41" h="321">
                  <a:moveTo>
                    <a:pt x="0" y="320"/>
                  </a:moveTo>
                  <a:lnTo>
                    <a:pt x="40" y="280"/>
                  </a:lnTo>
                  <a:lnTo>
                    <a:pt x="40" y="0"/>
                  </a:lnTo>
                  <a:lnTo>
                    <a:pt x="0" y="36"/>
                  </a:lnTo>
                  <a:lnTo>
                    <a:pt x="0" y="320"/>
                  </a:lnTo>
                </a:path>
              </a:pathLst>
            </a:custGeom>
            <a:solidFill>
              <a:srgbClr val="7A7A5A"/>
            </a:solidFill>
            <a:ln w="12700" cap="rnd">
              <a:solidFill>
                <a:srgbClr val="494936"/>
              </a:solidFill>
              <a:round/>
              <a:headEnd type="none" w="sm" len="sm"/>
              <a:tailEnd type="none" w="sm" len="sm"/>
            </a:ln>
          </p:spPr>
          <p:txBody>
            <a:bodyPr/>
            <a:lstStyle/>
            <a:p>
              <a:endParaRPr lang="es-ES"/>
            </a:p>
          </p:txBody>
        </p:sp>
      </p:grpSp>
      <p:grpSp>
        <p:nvGrpSpPr>
          <p:cNvPr id="136201" name="Group 36"/>
          <p:cNvGrpSpPr>
            <a:grpSpLocks/>
          </p:cNvGrpSpPr>
          <p:nvPr/>
        </p:nvGrpSpPr>
        <p:grpSpPr bwMode="auto">
          <a:xfrm>
            <a:off x="684213" y="989013"/>
            <a:ext cx="1057275" cy="2141537"/>
            <a:chOff x="3011" y="2572"/>
            <a:chExt cx="592" cy="1200"/>
          </a:xfrm>
        </p:grpSpPr>
        <p:sp>
          <p:nvSpPr>
            <p:cNvPr id="136240" name="Freeform 37"/>
            <p:cNvSpPr>
              <a:spLocks/>
            </p:cNvSpPr>
            <p:nvPr/>
          </p:nvSpPr>
          <p:spPr bwMode="auto">
            <a:xfrm>
              <a:off x="3320" y="3197"/>
              <a:ext cx="106" cy="252"/>
            </a:xfrm>
            <a:custGeom>
              <a:avLst/>
              <a:gdLst>
                <a:gd name="T0" fmla="*/ 65 w 106"/>
                <a:gd name="T1" fmla="*/ 41 h 252"/>
                <a:gd name="T2" fmla="*/ 83 w 106"/>
                <a:gd name="T3" fmla="*/ 36 h 252"/>
                <a:gd name="T4" fmla="*/ 67 w 106"/>
                <a:gd name="T5" fmla="*/ 81 h 252"/>
                <a:gd name="T6" fmla="*/ 65 w 106"/>
                <a:gd name="T7" fmla="*/ 121 h 252"/>
                <a:gd name="T8" fmla="*/ 70 w 106"/>
                <a:gd name="T9" fmla="*/ 184 h 252"/>
                <a:gd name="T10" fmla="*/ 105 w 106"/>
                <a:gd name="T11" fmla="*/ 232 h 252"/>
                <a:gd name="T12" fmla="*/ 94 w 106"/>
                <a:gd name="T13" fmla="*/ 251 h 252"/>
                <a:gd name="T14" fmla="*/ 30 w 106"/>
                <a:gd name="T15" fmla="*/ 224 h 252"/>
                <a:gd name="T16" fmla="*/ 9 w 106"/>
                <a:gd name="T17" fmla="*/ 184 h 252"/>
                <a:gd name="T18" fmla="*/ 9 w 106"/>
                <a:gd name="T19" fmla="*/ 150 h 252"/>
                <a:gd name="T20" fmla="*/ 0 w 106"/>
                <a:gd name="T21" fmla="*/ 118 h 252"/>
                <a:gd name="T22" fmla="*/ 9 w 106"/>
                <a:gd name="T23" fmla="*/ 44 h 252"/>
                <a:gd name="T24" fmla="*/ 20 w 106"/>
                <a:gd name="T25" fmla="*/ 0 h 252"/>
                <a:gd name="T26" fmla="*/ 65 w 106"/>
                <a:gd name="T27" fmla="*/ 41 h 25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6"/>
                <a:gd name="T43" fmla="*/ 0 h 252"/>
                <a:gd name="T44" fmla="*/ 106 w 106"/>
                <a:gd name="T45" fmla="*/ 252 h 25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6" h="252">
                  <a:moveTo>
                    <a:pt x="65" y="41"/>
                  </a:moveTo>
                  <a:lnTo>
                    <a:pt x="83" y="36"/>
                  </a:lnTo>
                  <a:lnTo>
                    <a:pt x="67" y="81"/>
                  </a:lnTo>
                  <a:lnTo>
                    <a:pt x="65" y="121"/>
                  </a:lnTo>
                  <a:lnTo>
                    <a:pt x="70" y="184"/>
                  </a:lnTo>
                  <a:lnTo>
                    <a:pt x="105" y="232"/>
                  </a:lnTo>
                  <a:lnTo>
                    <a:pt x="94" y="251"/>
                  </a:lnTo>
                  <a:lnTo>
                    <a:pt x="30" y="224"/>
                  </a:lnTo>
                  <a:lnTo>
                    <a:pt x="9" y="184"/>
                  </a:lnTo>
                  <a:lnTo>
                    <a:pt x="9" y="150"/>
                  </a:lnTo>
                  <a:lnTo>
                    <a:pt x="0" y="118"/>
                  </a:lnTo>
                  <a:lnTo>
                    <a:pt x="9" y="44"/>
                  </a:lnTo>
                  <a:lnTo>
                    <a:pt x="20" y="0"/>
                  </a:lnTo>
                  <a:lnTo>
                    <a:pt x="65" y="41"/>
                  </a:lnTo>
                </a:path>
              </a:pathLst>
            </a:custGeom>
            <a:solidFill>
              <a:srgbClr val="FFE1D5"/>
            </a:solidFill>
            <a:ln w="12700" cap="rnd">
              <a:solidFill>
                <a:srgbClr val="000000"/>
              </a:solidFill>
              <a:round/>
              <a:headEnd type="none" w="sm" len="sm"/>
              <a:tailEnd type="none" w="sm" len="sm"/>
            </a:ln>
          </p:spPr>
          <p:txBody>
            <a:bodyPr/>
            <a:lstStyle/>
            <a:p>
              <a:endParaRPr lang="es-ES"/>
            </a:p>
          </p:txBody>
        </p:sp>
        <p:sp>
          <p:nvSpPr>
            <p:cNvPr id="136241" name="Freeform 38"/>
            <p:cNvSpPr>
              <a:spLocks/>
            </p:cNvSpPr>
            <p:nvPr/>
          </p:nvSpPr>
          <p:spPr bwMode="auto">
            <a:xfrm>
              <a:off x="3320" y="3197"/>
              <a:ext cx="106" cy="252"/>
            </a:xfrm>
            <a:custGeom>
              <a:avLst/>
              <a:gdLst>
                <a:gd name="T0" fmla="*/ 65 w 106"/>
                <a:gd name="T1" fmla="*/ 41 h 252"/>
                <a:gd name="T2" fmla="*/ 83 w 106"/>
                <a:gd name="T3" fmla="*/ 36 h 252"/>
                <a:gd name="T4" fmla="*/ 67 w 106"/>
                <a:gd name="T5" fmla="*/ 81 h 252"/>
                <a:gd name="T6" fmla="*/ 65 w 106"/>
                <a:gd name="T7" fmla="*/ 121 h 252"/>
                <a:gd name="T8" fmla="*/ 70 w 106"/>
                <a:gd name="T9" fmla="*/ 184 h 252"/>
                <a:gd name="T10" fmla="*/ 105 w 106"/>
                <a:gd name="T11" fmla="*/ 232 h 252"/>
                <a:gd name="T12" fmla="*/ 94 w 106"/>
                <a:gd name="T13" fmla="*/ 251 h 252"/>
                <a:gd name="T14" fmla="*/ 30 w 106"/>
                <a:gd name="T15" fmla="*/ 224 h 252"/>
                <a:gd name="T16" fmla="*/ 9 w 106"/>
                <a:gd name="T17" fmla="*/ 184 h 252"/>
                <a:gd name="T18" fmla="*/ 9 w 106"/>
                <a:gd name="T19" fmla="*/ 150 h 252"/>
                <a:gd name="T20" fmla="*/ 0 w 106"/>
                <a:gd name="T21" fmla="*/ 118 h 252"/>
                <a:gd name="T22" fmla="*/ 9 w 106"/>
                <a:gd name="T23" fmla="*/ 44 h 252"/>
                <a:gd name="T24" fmla="*/ 20 w 106"/>
                <a:gd name="T25" fmla="*/ 0 h 2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6"/>
                <a:gd name="T40" fmla="*/ 0 h 252"/>
                <a:gd name="T41" fmla="*/ 106 w 106"/>
                <a:gd name="T42" fmla="*/ 252 h 25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6" h="252">
                  <a:moveTo>
                    <a:pt x="65" y="41"/>
                  </a:moveTo>
                  <a:lnTo>
                    <a:pt x="83" y="36"/>
                  </a:lnTo>
                  <a:lnTo>
                    <a:pt x="67" y="81"/>
                  </a:lnTo>
                  <a:lnTo>
                    <a:pt x="65" y="121"/>
                  </a:lnTo>
                  <a:lnTo>
                    <a:pt x="70" y="184"/>
                  </a:lnTo>
                  <a:lnTo>
                    <a:pt x="105" y="232"/>
                  </a:lnTo>
                  <a:lnTo>
                    <a:pt x="94" y="251"/>
                  </a:lnTo>
                  <a:lnTo>
                    <a:pt x="30" y="224"/>
                  </a:lnTo>
                  <a:lnTo>
                    <a:pt x="9" y="184"/>
                  </a:lnTo>
                  <a:lnTo>
                    <a:pt x="9" y="150"/>
                  </a:lnTo>
                  <a:lnTo>
                    <a:pt x="0" y="118"/>
                  </a:lnTo>
                  <a:lnTo>
                    <a:pt x="9" y="44"/>
                  </a:lnTo>
                  <a:lnTo>
                    <a:pt x="20" y="0"/>
                  </a:lnTo>
                </a:path>
              </a:pathLst>
            </a:custGeom>
            <a:noFill/>
            <a:ln w="12700" cap="rnd">
              <a:solidFill>
                <a:srgbClr val="000000"/>
              </a:solidFill>
              <a:round/>
              <a:headEnd type="none" w="sm" len="sm"/>
              <a:tailEnd type="none" w="sm" len="sm"/>
            </a:ln>
          </p:spPr>
          <p:txBody>
            <a:bodyPr/>
            <a:lstStyle/>
            <a:p>
              <a:endParaRPr lang="es-ES"/>
            </a:p>
          </p:txBody>
        </p:sp>
        <p:sp>
          <p:nvSpPr>
            <p:cNvPr id="136242" name="Freeform 39"/>
            <p:cNvSpPr>
              <a:spLocks/>
            </p:cNvSpPr>
            <p:nvPr/>
          </p:nvSpPr>
          <p:spPr bwMode="auto">
            <a:xfrm>
              <a:off x="3317" y="3369"/>
              <a:ext cx="144" cy="80"/>
            </a:xfrm>
            <a:custGeom>
              <a:avLst/>
              <a:gdLst>
                <a:gd name="T0" fmla="*/ 14 w 144"/>
                <a:gd name="T1" fmla="*/ 0 h 80"/>
                <a:gd name="T2" fmla="*/ 29 w 144"/>
                <a:gd name="T3" fmla="*/ 0 h 80"/>
                <a:gd name="T4" fmla="*/ 49 w 144"/>
                <a:gd name="T5" fmla="*/ 16 h 80"/>
                <a:gd name="T6" fmla="*/ 66 w 144"/>
                <a:gd name="T7" fmla="*/ 33 h 80"/>
                <a:gd name="T8" fmla="*/ 88 w 144"/>
                <a:gd name="T9" fmla="*/ 43 h 80"/>
                <a:gd name="T10" fmla="*/ 99 w 144"/>
                <a:gd name="T11" fmla="*/ 33 h 80"/>
                <a:gd name="T12" fmla="*/ 116 w 144"/>
                <a:gd name="T13" fmla="*/ 50 h 80"/>
                <a:gd name="T14" fmla="*/ 143 w 144"/>
                <a:gd name="T15" fmla="*/ 59 h 80"/>
                <a:gd name="T16" fmla="*/ 136 w 144"/>
                <a:gd name="T17" fmla="*/ 73 h 80"/>
                <a:gd name="T18" fmla="*/ 109 w 144"/>
                <a:gd name="T19" fmla="*/ 76 h 80"/>
                <a:gd name="T20" fmla="*/ 80 w 144"/>
                <a:gd name="T21" fmla="*/ 76 h 80"/>
                <a:gd name="T22" fmla="*/ 54 w 144"/>
                <a:gd name="T23" fmla="*/ 69 h 80"/>
                <a:gd name="T24" fmla="*/ 42 w 144"/>
                <a:gd name="T25" fmla="*/ 56 h 80"/>
                <a:gd name="T26" fmla="*/ 34 w 144"/>
                <a:gd name="T27" fmla="*/ 44 h 80"/>
                <a:gd name="T28" fmla="*/ 26 w 144"/>
                <a:gd name="T29" fmla="*/ 69 h 80"/>
                <a:gd name="T30" fmla="*/ 22 w 144"/>
                <a:gd name="T31" fmla="*/ 79 h 80"/>
                <a:gd name="T32" fmla="*/ 14 w 144"/>
                <a:gd name="T33" fmla="*/ 79 h 80"/>
                <a:gd name="T34" fmla="*/ 8 w 144"/>
                <a:gd name="T35" fmla="*/ 52 h 80"/>
                <a:gd name="T36" fmla="*/ 0 w 144"/>
                <a:gd name="T37" fmla="*/ 28 h 80"/>
                <a:gd name="T38" fmla="*/ 0 w 144"/>
                <a:gd name="T39" fmla="*/ 9 h 80"/>
                <a:gd name="T40" fmla="*/ 14 w 144"/>
                <a:gd name="T41" fmla="*/ 0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4"/>
                <a:gd name="T64" fmla="*/ 0 h 80"/>
                <a:gd name="T65" fmla="*/ 144 w 144"/>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4" h="80">
                  <a:moveTo>
                    <a:pt x="14" y="0"/>
                  </a:moveTo>
                  <a:lnTo>
                    <a:pt x="29" y="0"/>
                  </a:lnTo>
                  <a:lnTo>
                    <a:pt x="49" y="16"/>
                  </a:lnTo>
                  <a:lnTo>
                    <a:pt x="66" y="33"/>
                  </a:lnTo>
                  <a:lnTo>
                    <a:pt x="88" y="43"/>
                  </a:lnTo>
                  <a:lnTo>
                    <a:pt x="99" y="33"/>
                  </a:lnTo>
                  <a:lnTo>
                    <a:pt x="116" y="50"/>
                  </a:lnTo>
                  <a:lnTo>
                    <a:pt x="143" y="59"/>
                  </a:lnTo>
                  <a:lnTo>
                    <a:pt x="136" y="73"/>
                  </a:lnTo>
                  <a:lnTo>
                    <a:pt x="109" y="76"/>
                  </a:lnTo>
                  <a:lnTo>
                    <a:pt x="80" y="76"/>
                  </a:lnTo>
                  <a:lnTo>
                    <a:pt x="54" y="69"/>
                  </a:lnTo>
                  <a:lnTo>
                    <a:pt x="42" y="56"/>
                  </a:lnTo>
                  <a:lnTo>
                    <a:pt x="34" y="44"/>
                  </a:lnTo>
                  <a:lnTo>
                    <a:pt x="26" y="69"/>
                  </a:lnTo>
                  <a:lnTo>
                    <a:pt x="22" y="79"/>
                  </a:lnTo>
                  <a:lnTo>
                    <a:pt x="14" y="79"/>
                  </a:lnTo>
                  <a:lnTo>
                    <a:pt x="8" y="52"/>
                  </a:lnTo>
                  <a:lnTo>
                    <a:pt x="0" y="28"/>
                  </a:lnTo>
                  <a:lnTo>
                    <a:pt x="0" y="9"/>
                  </a:lnTo>
                  <a:lnTo>
                    <a:pt x="14" y="0"/>
                  </a:lnTo>
                </a:path>
              </a:pathLst>
            </a:custGeom>
            <a:solidFill>
              <a:srgbClr val="777777"/>
            </a:solidFill>
            <a:ln w="9525" cap="rnd">
              <a:noFill/>
              <a:round/>
              <a:headEnd type="none" w="sm" len="sm"/>
              <a:tailEnd type="none" w="sm" len="sm"/>
            </a:ln>
          </p:spPr>
          <p:txBody>
            <a:bodyPr/>
            <a:lstStyle/>
            <a:p>
              <a:endParaRPr lang="es-ES"/>
            </a:p>
          </p:txBody>
        </p:sp>
        <p:sp>
          <p:nvSpPr>
            <p:cNvPr id="136243" name="Freeform 40"/>
            <p:cNvSpPr>
              <a:spLocks/>
            </p:cNvSpPr>
            <p:nvPr/>
          </p:nvSpPr>
          <p:spPr bwMode="auto">
            <a:xfrm>
              <a:off x="3309" y="3369"/>
              <a:ext cx="152" cy="88"/>
            </a:xfrm>
            <a:custGeom>
              <a:avLst/>
              <a:gdLst>
                <a:gd name="T0" fmla="*/ 16 w 152"/>
                <a:gd name="T1" fmla="*/ 0 h 88"/>
                <a:gd name="T2" fmla="*/ 32 w 152"/>
                <a:gd name="T3" fmla="*/ 0 h 88"/>
                <a:gd name="T4" fmla="*/ 52 w 152"/>
                <a:gd name="T5" fmla="*/ 17 h 88"/>
                <a:gd name="T6" fmla="*/ 70 w 152"/>
                <a:gd name="T7" fmla="*/ 36 h 88"/>
                <a:gd name="T8" fmla="*/ 92 w 152"/>
                <a:gd name="T9" fmla="*/ 48 h 88"/>
                <a:gd name="T10" fmla="*/ 105 w 152"/>
                <a:gd name="T11" fmla="*/ 36 h 88"/>
                <a:gd name="T12" fmla="*/ 123 w 152"/>
                <a:gd name="T13" fmla="*/ 56 h 88"/>
                <a:gd name="T14" fmla="*/ 151 w 152"/>
                <a:gd name="T15" fmla="*/ 65 h 88"/>
                <a:gd name="T16" fmla="*/ 144 w 152"/>
                <a:gd name="T17" fmla="*/ 81 h 88"/>
                <a:gd name="T18" fmla="*/ 115 w 152"/>
                <a:gd name="T19" fmla="*/ 84 h 88"/>
                <a:gd name="T20" fmla="*/ 84 w 152"/>
                <a:gd name="T21" fmla="*/ 84 h 88"/>
                <a:gd name="T22" fmla="*/ 57 w 152"/>
                <a:gd name="T23" fmla="*/ 76 h 88"/>
                <a:gd name="T24" fmla="*/ 44 w 152"/>
                <a:gd name="T25" fmla="*/ 62 h 88"/>
                <a:gd name="T26" fmla="*/ 36 w 152"/>
                <a:gd name="T27" fmla="*/ 49 h 88"/>
                <a:gd name="T28" fmla="*/ 28 w 152"/>
                <a:gd name="T29" fmla="*/ 76 h 88"/>
                <a:gd name="T30" fmla="*/ 24 w 152"/>
                <a:gd name="T31" fmla="*/ 87 h 88"/>
                <a:gd name="T32" fmla="*/ 16 w 152"/>
                <a:gd name="T33" fmla="*/ 87 h 88"/>
                <a:gd name="T34" fmla="*/ 8 w 152"/>
                <a:gd name="T35" fmla="*/ 57 h 88"/>
                <a:gd name="T36" fmla="*/ 0 w 152"/>
                <a:gd name="T37" fmla="*/ 32 h 88"/>
                <a:gd name="T38" fmla="*/ 0 w 152"/>
                <a:gd name="T39" fmla="*/ 10 h 88"/>
                <a:gd name="T40" fmla="*/ 16 w 152"/>
                <a:gd name="T41" fmla="*/ 0 h 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2"/>
                <a:gd name="T64" fmla="*/ 0 h 88"/>
                <a:gd name="T65" fmla="*/ 152 w 152"/>
                <a:gd name="T66" fmla="*/ 88 h 8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2" h="88">
                  <a:moveTo>
                    <a:pt x="16" y="0"/>
                  </a:moveTo>
                  <a:lnTo>
                    <a:pt x="32" y="0"/>
                  </a:lnTo>
                  <a:lnTo>
                    <a:pt x="52" y="17"/>
                  </a:lnTo>
                  <a:lnTo>
                    <a:pt x="70" y="36"/>
                  </a:lnTo>
                  <a:lnTo>
                    <a:pt x="92" y="48"/>
                  </a:lnTo>
                  <a:lnTo>
                    <a:pt x="105" y="36"/>
                  </a:lnTo>
                  <a:lnTo>
                    <a:pt x="123" y="56"/>
                  </a:lnTo>
                  <a:lnTo>
                    <a:pt x="151" y="65"/>
                  </a:lnTo>
                  <a:lnTo>
                    <a:pt x="144" y="81"/>
                  </a:lnTo>
                  <a:lnTo>
                    <a:pt x="115" y="84"/>
                  </a:lnTo>
                  <a:lnTo>
                    <a:pt x="84" y="84"/>
                  </a:lnTo>
                  <a:lnTo>
                    <a:pt x="57" y="76"/>
                  </a:lnTo>
                  <a:lnTo>
                    <a:pt x="44" y="62"/>
                  </a:lnTo>
                  <a:lnTo>
                    <a:pt x="36" y="49"/>
                  </a:lnTo>
                  <a:lnTo>
                    <a:pt x="28" y="76"/>
                  </a:lnTo>
                  <a:lnTo>
                    <a:pt x="24" y="87"/>
                  </a:lnTo>
                  <a:lnTo>
                    <a:pt x="16" y="87"/>
                  </a:lnTo>
                  <a:lnTo>
                    <a:pt x="8" y="57"/>
                  </a:lnTo>
                  <a:lnTo>
                    <a:pt x="0" y="32"/>
                  </a:lnTo>
                  <a:lnTo>
                    <a:pt x="0" y="10"/>
                  </a:lnTo>
                  <a:lnTo>
                    <a:pt x="16" y="0"/>
                  </a:lnTo>
                </a:path>
              </a:pathLst>
            </a:custGeom>
            <a:noFill/>
            <a:ln w="12700" cap="rnd">
              <a:solidFill>
                <a:srgbClr val="000000"/>
              </a:solidFill>
              <a:round/>
              <a:headEnd type="none" w="sm" len="sm"/>
              <a:tailEnd type="none" w="sm" len="sm"/>
            </a:ln>
          </p:spPr>
          <p:txBody>
            <a:bodyPr/>
            <a:lstStyle/>
            <a:p>
              <a:endParaRPr lang="es-ES"/>
            </a:p>
          </p:txBody>
        </p:sp>
        <p:sp>
          <p:nvSpPr>
            <p:cNvPr id="136244" name="Freeform 41"/>
            <p:cNvSpPr>
              <a:spLocks/>
            </p:cNvSpPr>
            <p:nvPr/>
          </p:nvSpPr>
          <p:spPr bwMode="auto">
            <a:xfrm>
              <a:off x="3019" y="3435"/>
              <a:ext cx="436" cy="329"/>
            </a:xfrm>
            <a:custGeom>
              <a:avLst/>
              <a:gdLst>
                <a:gd name="T0" fmla="*/ 240 w 436"/>
                <a:gd name="T1" fmla="*/ 84 h 329"/>
                <a:gd name="T2" fmla="*/ 353 w 436"/>
                <a:gd name="T3" fmla="*/ 0 h 329"/>
                <a:gd name="T4" fmla="*/ 369 w 436"/>
                <a:gd name="T5" fmla="*/ 0 h 329"/>
                <a:gd name="T6" fmla="*/ 383 w 436"/>
                <a:gd name="T7" fmla="*/ 18 h 329"/>
                <a:gd name="T8" fmla="*/ 383 w 436"/>
                <a:gd name="T9" fmla="*/ 38 h 329"/>
                <a:gd name="T10" fmla="*/ 380 w 436"/>
                <a:gd name="T11" fmla="*/ 61 h 329"/>
                <a:gd name="T12" fmla="*/ 367 w 436"/>
                <a:gd name="T13" fmla="*/ 77 h 329"/>
                <a:gd name="T14" fmla="*/ 352 w 436"/>
                <a:gd name="T15" fmla="*/ 74 h 329"/>
                <a:gd name="T16" fmla="*/ 341 w 436"/>
                <a:gd name="T17" fmla="*/ 69 h 329"/>
                <a:gd name="T18" fmla="*/ 341 w 436"/>
                <a:gd name="T19" fmla="*/ 59 h 329"/>
                <a:gd name="T20" fmla="*/ 279 w 436"/>
                <a:gd name="T21" fmla="*/ 118 h 329"/>
                <a:gd name="T22" fmla="*/ 383 w 436"/>
                <a:gd name="T23" fmla="*/ 184 h 329"/>
                <a:gd name="T24" fmla="*/ 411 w 436"/>
                <a:gd name="T25" fmla="*/ 206 h 329"/>
                <a:gd name="T26" fmla="*/ 432 w 436"/>
                <a:gd name="T27" fmla="*/ 232 h 329"/>
                <a:gd name="T28" fmla="*/ 435 w 436"/>
                <a:gd name="T29" fmla="*/ 256 h 329"/>
                <a:gd name="T30" fmla="*/ 435 w 436"/>
                <a:gd name="T31" fmla="*/ 278 h 329"/>
                <a:gd name="T32" fmla="*/ 419 w 436"/>
                <a:gd name="T33" fmla="*/ 297 h 329"/>
                <a:gd name="T34" fmla="*/ 396 w 436"/>
                <a:gd name="T35" fmla="*/ 299 h 329"/>
                <a:gd name="T36" fmla="*/ 385 w 436"/>
                <a:gd name="T37" fmla="*/ 283 h 329"/>
                <a:gd name="T38" fmla="*/ 380 w 436"/>
                <a:gd name="T39" fmla="*/ 267 h 329"/>
                <a:gd name="T40" fmla="*/ 385 w 436"/>
                <a:gd name="T41" fmla="*/ 237 h 329"/>
                <a:gd name="T42" fmla="*/ 349 w 436"/>
                <a:gd name="T43" fmla="*/ 211 h 329"/>
                <a:gd name="T44" fmla="*/ 245 w 436"/>
                <a:gd name="T45" fmla="*/ 152 h 329"/>
                <a:gd name="T46" fmla="*/ 195 w 436"/>
                <a:gd name="T47" fmla="*/ 256 h 329"/>
                <a:gd name="T48" fmla="*/ 209 w 436"/>
                <a:gd name="T49" fmla="*/ 275 h 329"/>
                <a:gd name="T50" fmla="*/ 209 w 436"/>
                <a:gd name="T51" fmla="*/ 305 h 329"/>
                <a:gd name="T52" fmla="*/ 195 w 436"/>
                <a:gd name="T53" fmla="*/ 328 h 329"/>
                <a:gd name="T54" fmla="*/ 167 w 436"/>
                <a:gd name="T55" fmla="*/ 322 h 329"/>
                <a:gd name="T56" fmla="*/ 149 w 436"/>
                <a:gd name="T57" fmla="*/ 305 h 329"/>
                <a:gd name="T58" fmla="*/ 145 w 436"/>
                <a:gd name="T59" fmla="*/ 273 h 329"/>
                <a:gd name="T60" fmla="*/ 154 w 436"/>
                <a:gd name="T61" fmla="*/ 248 h 329"/>
                <a:gd name="T62" fmla="*/ 162 w 436"/>
                <a:gd name="T63" fmla="*/ 229 h 329"/>
                <a:gd name="T64" fmla="*/ 190 w 436"/>
                <a:gd name="T65" fmla="*/ 142 h 329"/>
                <a:gd name="T66" fmla="*/ 58 w 436"/>
                <a:gd name="T67" fmla="*/ 149 h 329"/>
                <a:gd name="T68" fmla="*/ 53 w 436"/>
                <a:gd name="T69" fmla="*/ 178 h 329"/>
                <a:gd name="T70" fmla="*/ 40 w 436"/>
                <a:gd name="T71" fmla="*/ 195 h 329"/>
                <a:gd name="T72" fmla="*/ 22 w 436"/>
                <a:gd name="T73" fmla="*/ 203 h 329"/>
                <a:gd name="T74" fmla="*/ 7 w 436"/>
                <a:gd name="T75" fmla="*/ 193 h 329"/>
                <a:gd name="T76" fmla="*/ 0 w 436"/>
                <a:gd name="T77" fmla="*/ 176 h 329"/>
                <a:gd name="T78" fmla="*/ 4 w 436"/>
                <a:gd name="T79" fmla="*/ 139 h 329"/>
                <a:gd name="T80" fmla="*/ 27 w 436"/>
                <a:gd name="T81" fmla="*/ 115 h 329"/>
                <a:gd name="T82" fmla="*/ 69 w 436"/>
                <a:gd name="T83" fmla="*/ 107 h 329"/>
                <a:gd name="T84" fmla="*/ 186 w 436"/>
                <a:gd name="T85" fmla="*/ 96 h 329"/>
                <a:gd name="T86" fmla="*/ 145 w 436"/>
                <a:gd name="T87" fmla="*/ 56 h 329"/>
                <a:gd name="T88" fmla="*/ 137 w 436"/>
                <a:gd name="T89" fmla="*/ 72 h 329"/>
                <a:gd name="T90" fmla="*/ 118 w 436"/>
                <a:gd name="T91" fmla="*/ 77 h 329"/>
                <a:gd name="T92" fmla="*/ 102 w 436"/>
                <a:gd name="T93" fmla="*/ 56 h 329"/>
                <a:gd name="T94" fmla="*/ 100 w 436"/>
                <a:gd name="T95" fmla="*/ 38 h 329"/>
                <a:gd name="T96" fmla="*/ 105 w 436"/>
                <a:gd name="T97" fmla="*/ 20 h 329"/>
                <a:gd name="T98" fmla="*/ 121 w 436"/>
                <a:gd name="T99" fmla="*/ 4 h 329"/>
                <a:gd name="T100" fmla="*/ 141 w 436"/>
                <a:gd name="T101" fmla="*/ 12 h 329"/>
                <a:gd name="T102" fmla="*/ 154 w 436"/>
                <a:gd name="T103" fmla="*/ 22 h 329"/>
                <a:gd name="T104" fmla="*/ 173 w 436"/>
                <a:gd name="T105" fmla="*/ 35 h 329"/>
                <a:gd name="T106" fmla="*/ 240 w 436"/>
                <a:gd name="T107" fmla="*/ 84 h 32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36"/>
                <a:gd name="T163" fmla="*/ 0 h 329"/>
                <a:gd name="T164" fmla="*/ 436 w 436"/>
                <a:gd name="T165" fmla="*/ 329 h 32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36" h="329">
                  <a:moveTo>
                    <a:pt x="240" y="84"/>
                  </a:moveTo>
                  <a:lnTo>
                    <a:pt x="353" y="0"/>
                  </a:lnTo>
                  <a:lnTo>
                    <a:pt x="369" y="0"/>
                  </a:lnTo>
                  <a:lnTo>
                    <a:pt x="383" y="18"/>
                  </a:lnTo>
                  <a:lnTo>
                    <a:pt x="383" y="38"/>
                  </a:lnTo>
                  <a:lnTo>
                    <a:pt x="380" y="61"/>
                  </a:lnTo>
                  <a:lnTo>
                    <a:pt x="367" y="77"/>
                  </a:lnTo>
                  <a:lnTo>
                    <a:pt x="352" y="74"/>
                  </a:lnTo>
                  <a:lnTo>
                    <a:pt x="341" y="69"/>
                  </a:lnTo>
                  <a:lnTo>
                    <a:pt x="341" y="59"/>
                  </a:lnTo>
                  <a:lnTo>
                    <a:pt x="279" y="118"/>
                  </a:lnTo>
                  <a:lnTo>
                    <a:pt x="383" y="184"/>
                  </a:lnTo>
                  <a:lnTo>
                    <a:pt x="411" y="206"/>
                  </a:lnTo>
                  <a:lnTo>
                    <a:pt x="432" y="232"/>
                  </a:lnTo>
                  <a:lnTo>
                    <a:pt x="435" y="256"/>
                  </a:lnTo>
                  <a:lnTo>
                    <a:pt x="435" y="278"/>
                  </a:lnTo>
                  <a:lnTo>
                    <a:pt x="419" y="297"/>
                  </a:lnTo>
                  <a:lnTo>
                    <a:pt x="396" y="299"/>
                  </a:lnTo>
                  <a:lnTo>
                    <a:pt x="385" y="283"/>
                  </a:lnTo>
                  <a:lnTo>
                    <a:pt x="380" y="267"/>
                  </a:lnTo>
                  <a:lnTo>
                    <a:pt x="385" y="237"/>
                  </a:lnTo>
                  <a:lnTo>
                    <a:pt x="349" y="211"/>
                  </a:lnTo>
                  <a:lnTo>
                    <a:pt x="245" y="152"/>
                  </a:lnTo>
                  <a:lnTo>
                    <a:pt x="195" y="256"/>
                  </a:lnTo>
                  <a:lnTo>
                    <a:pt x="209" y="275"/>
                  </a:lnTo>
                  <a:lnTo>
                    <a:pt x="209" y="305"/>
                  </a:lnTo>
                  <a:lnTo>
                    <a:pt x="195" y="328"/>
                  </a:lnTo>
                  <a:lnTo>
                    <a:pt x="167" y="322"/>
                  </a:lnTo>
                  <a:lnTo>
                    <a:pt x="149" y="305"/>
                  </a:lnTo>
                  <a:lnTo>
                    <a:pt x="145" y="273"/>
                  </a:lnTo>
                  <a:lnTo>
                    <a:pt x="154" y="248"/>
                  </a:lnTo>
                  <a:lnTo>
                    <a:pt x="162" y="229"/>
                  </a:lnTo>
                  <a:lnTo>
                    <a:pt x="190" y="142"/>
                  </a:lnTo>
                  <a:lnTo>
                    <a:pt x="58" y="149"/>
                  </a:lnTo>
                  <a:lnTo>
                    <a:pt x="53" y="178"/>
                  </a:lnTo>
                  <a:lnTo>
                    <a:pt x="40" y="195"/>
                  </a:lnTo>
                  <a:lnTo>
                    <a:pt x="22" y="203"/>
                  </a:lnTo>
                  <a:lnTo>
                    <a:pt x="7" y="193"/>
                  </a:lnTo>
                  <a:lnTo>
                    <a:pt x="0" y="176"/>
                  </a:lnTo>
                  <a:lnTo>
                    <a:pt x="4" y="139"/>
                  </a:lnTo>
                  <a:lnTo>
                    <a:pt x="27" y="115"/>
                  </a:lnTo>
                  <a:lnTo>
                    <a:pt x="69" y="107"/>
                  </a:lnTo>
                  <a:lnTo>
                    <a:pt x="186" y="96"/>
                  </a:lnTo>
                  <a:lnTo>
                    <a:pt x="145" y="56"/>
                  </a:lnTo>
                  <a:lnTo>
                    <a:pt x="137" y="72"/>
                  </a:lnTo>
                  <a:lnTo>
                    <a:pt x="118" y="77"/>
                  </a:lnTo>
                  <a:lnTo>
                    <a:pt x="102" y="56"/>
                  </a:lnTo>
                  <a:lnTo>
                    <a:pt x="100" y="38"/>
                  </a:lnTo>
                  <a:lnTo>
                    <a:pt x="105" y="20"/>
                  </a:lnTo>
                  <a:lnTo>
                    <a:pt x="121" y="4"/>
                  </a:lnTo>
                  <a:lnTo>
                    <a:pt x="141" y="12"/>
                  </a:lnTo>
                  <a:lnTo>
                    <a:pt x="154" y="22"/>
                  </a:lnTo>
                  <a:lnTo>
                    <a:pt x="173" y="35"/>
                  </a:lnTo>
                  <a:lnTo>
                    <a:pt x="240" y="84"/>
                  </a:lnTo>
                </a:path>
              </a:pathLst>
            </a:custGeom>
            <a:solidFill>
              <a:srgbClr val="AAAAAA"/>
            </a:solidFill>
            <a:ln w="9525" cap="rnd">
              <a:noFill/>
              <a:round/>
              <a:headEnd type="none" w="sm" len="sm"/>
              <a:tailEnd type="none" w="sm" len="sm"/>
            </a:ln>
          </p:spPr>
          <p:txBody>
            <a:bodyPr/>
            <a:lstStyle/>
            <a:p>
              <a:endParaRPr lang="es-ES"/>
            </a:p>
          </p:txBody>
        </p:sp>
        <p:sp>
          <p:nvSpPr>
            <p:cNvPr id="136245" name="Freeform 42"/>
            <p:cNvSpPr>
              <a:spLocks/>
            </p:cNvSpPr>
            <p:nvPr/>
          </p:nvSpPr>
          <p:spPr bwMode="auto">
            <a:xfrm>
              <a:off x="3011" y="3435"/>
              <a:ext cx="444" cy="337"/>
            </a:xfrm>
            <a:custGeom>
              <a:avLst/>
              <a:gdLst>
                <a:gd name="T0" fmla="*/ 244 w 444"/>
                <a:gd name="T1" fmla="*/ 86 h 337"/>
                <a:gd name="T2" fmla="*/ 360 w 444"/>
                <a:gd name="T3" fmla="*/ 0 h 337"/>
                <a:gd name="T4" fmla="*/ 376 w 444"/>
                <a:gd name="T5" fmla="*/ 0 h 337"/>
                <a:gd name="T6" fmla="*/ 390 w 444"/>
                <a:gd name="T7" fmla="*/ 18 h 337"/>
                <a:gd name="T8" fmla="*/ 390 w 444"/>
                <a:gd name="T9" fmla="*/ 40 h 337"/>
                <a:gd name="T10" fmla="*/ 387 w 444"/>
                <a:gd name="T11" fmla="*/ 64 h 337"/>
                <a:gd name="T12" fmla="*/ 374 w 444"/>
                <a:gd name="T13" fmla="*/ 80 h 337"/>
                <a:gd name="T14" fmla="*/ 358 w 444"/>
                <a:gd name="T15" fmla="*/ 76 h 337"/>
                <a:gd name="T16" fmla="*/ 347 w 444"/>
                <a:gd name="T17" fmla="*/ 72 h 337"/>
                <a:gd name="T18" fmla="*/ 347 w 444"/>
                <a:gd name="T19" fmla="*/ 60 h 337"/>
                <a:gd name="T20" fmla="*/ 284 w 444"/>
                <a:gd name="T21" fmla="*/ 121 h 337"/>
                <a:gd name="T22" fmla="*/ 390 w 444"/>
                <a:gd name="T23" fmla="*/ 187 h 337"/>
                <a:gd name="T24" fmla="*/ 419 w 444"/>
                <a:gd name="T25" fmla="*/ 211 h 337"/>
                <a:gd name="T26" fmla="*/ 440 w 444"/>
                <a:gd name="T27" fmla="*/ 237 h 337"/>
                <a:gd name="T28" fmla="*/ 443 w 444"/>
                <a:gd name="T29" fmla="*/ 261 h 337"/>
                <a:gd name="T30" fmla="*/ 443 w 444"/>
                <a:gd name="T31" fmla="*/ 285 h 337"/>
                <a:gd name="T32" fmla="*/ 427 w 444"/>
                <a:gd name="T33" fmla="*/ 304 h 337"/>
                <a:gd name="T34" fmla="*/ 403 w 444"/>
                <a:gd name="T35" fmla="*/ 306 h 337"/>
                <a:gd name="T36" fmla="*/ 392 w 444"/>
                <a:gd name="T37" fmla="*/ 290 h 337"/>
                <a:gd name="T38" fmla="*/ 387 w 444"/>
                <a:gd name="T39" fmla="*/ 274 h 337"/>
                <a:gd name="T40" fmla="*/ 392 w 444"/>
                <a:gd name="T41" fmla="*/ 243 h 337"/>
                <a:gd name="T42" fmla="*/ 355 w 444"/>
                <a:gd name="T43" fmla="*/ 216 h 337"/>
                <a:gd name="T44" fmla="*/ 250 w 444"/>
                <a:gd name="T45" fmla="*/ 155 h 337"/>
                <a:gd name="T46" fmla="*/ 199 w 444"/>
                <a:gd name="T47" fmla="*/ 261 h 337"/>
                <a:gd name="T48" fmla="*/ 213 w 444"/>
                <a:gd name="T49" fmla="*/ 282 h 337"/>
                <a:gd name="T50" fmla="*/ 213 w 444"/>
                <a:gd name="T51" fmla="*/ 312 h 337"/>
                <a:gd name="T52" fmla="*/ 199 w 444"/>
                <a:gd name="T53" fmla="*/ 336 h 337"/>
                <a:gd name="T54" fmla="*/ 170 w 444"/>
                <a:gd name="T55" fmla="*/ 330 h 337"/>
                <a:gd name="T56" fmla="*/ 152 w 444"/>
                <a:gd name="T57" fmla="*/ 312 h 337"/>
                <a:gd name="T58" fmla="*/ 147 w 444"/>
                <a:gd name="T59" fmla="*/ 280 h 337"/>
                <a:gd name="T60" fmla="*/ 157 w 444"/>
                <a:gd name="T61" fmla="*/ 253 h 337"/>
                <a:gd name="T62" fmla="*/ 165 w 444"/>
                <a:gd name="T63" fmla="*/ 235 h 337"/>
                <a:gd name="T64" fmla="*/ 194 w 444"/>
                <a:gd name="T65" fmla="*/ 145 h 337"/>
                <a:gd name="T66" fmla="*/ 59 w 444"/>
                <a:gd name="T67" fmla="*/ 153 h 337"/>
                <a:gd name="T68" fmla="*/ 54 w 444"/>
                <a:gd name="T69" fmla="*/ 182 h 337"/>
                <a:gd name="T70" fmla="*/ 41 w 444"/>
                <a:gd name="T71" fmla="*/ 200 h 337"/>
                <a:gd name="T72" fmla="*/ 22 w 444"/>
                <a:gd name="T73" fmla="*/ 208 h 337"/>
                <a:gd name="T74" fmla="*/ 7 w 444"/>
                <a:gd name="T75" fmla="*/ 198 h 337"/>
                <a:gd name="T76" fmla="*/ 0 w 444"/>
                <a:gd name="T77" fmla="*/ 179 h 337"/>
                <a:gd name="T78" fmla="*/ 4 w 444"/>
                <a:gd name="T79" fmla="*/ 142 h 337"/>
                <a:gd name="T80" fmla="*/ 28 w 444"/>
                <a:gd name="T81" fmla="*/ 118 h 337"/>
                <a:gd name="T82" fmla="*/ 70 w 444"/>
                <a:gd name="T83" fmla="*/ 110 h 337"/>
                <a:gd name="T84" fmla="*/ 189 w 444"/>
                <a:gd name="T85" fmla="*/ 97 h 337"/>
                <a:gd name="T86" fmla="*/ 147 w 444"/>
                <a:gd name="T87" fmla="*/ 57 h 337"/>
                <a:gd name="T88" fmla="*/ 139 w 444"/>
                <a:gd name="T89" fmla="*/ 73 h 337"/>
                <a:gd name="T90" fmla="*/ 121 w 444"/>
                <a:gd name="T91" fmla="*/ 80 h 337"/>
                <a:gd name="T92" fmla="*/ 104 w 444"/>
                <a:gd name="T93" fmla="*/ 57 h 337"/>
                <a:gd name="T94" fmla="*/ 102 w 444"/>
                <a:gd name="T95" fmla="*/ 40 h 337"/>
                <a:gd name="T96" fmla="*/ 107 w 444"/>
                <a:gd name="T97" fmla="*/ 20 h 337"/>
                <a:gd name="T98" fmla="*/ 123 w 444"/>
                <a:gd name="T99" fmla="*/ 4 h 337"/>
                <a:gd name="T100" fmla="*/ 145 w 444"/>
                <a:gd name="T101" fmla="*/ 12 h 337"/>
                <a:gd name="T102" fmla="*/ 157 w 444"/>
                <a:gd name="T103" fmla="*/ 24 h 337"/>
                <a:gd name="T104" fmla="*/ 176 w 444"/>
                <a:gd name="T105" fmla="*/ 36 h 337"/>
                <a:gd name="T106" fmla="*/ 244 w 444"/>
                <a:gd name="T107" fmla="*/ 86 h 33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44"/>
                <a:gd name="T163" fmla="*/ 0 h 337"/>
                <a:gd name="T164" fmla="*/ 444 w 444"/>
                <a:gd name="T165" fmla="*/ 337 h 33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44" h="337">
                  <a:moveTo>
                    <a:pt x="244" y="86"/>
                  </a:moveTo>
                  <a:lnTo>
                    <a:pt x="360" y="0"/>
                  </a:lnTo>
                  <a:lnTo>
                    <a:pt x="376" y="0"/>
                  </a:lnTo>
                  <a:lnTo>
                    <a:pt x="390" y="18"/>
                  </a:lnTo>
                  <a:lnTo>
                    <a:pt x="390" y="40"/>
                  </a:lnTo>
                  <a:lnTo>
                    <a:pt x="387" y="64"/>
                  </a:lnTo>
                  <a:lnTo>
                    <a:pt x="374" y="80"/>
                  </a:lnTo>
                  <a:lnTo>
                    <a:pt x="358" y="76"/>
                  </a:lnTo>
                  <a:lnTo>
                    <a:pt x="347" y="72"/>
                  </a:lnTo>
                  <a:lnTo>
                    <a:pt x="347" y="60"/>
                  </a:lnTo>
                  <a:lnTo>
                    <a:pt x="284" y="121"/>
                  </a:lnTo>
                  <a:lnTo>
                    <a:pt x="390" y="187"/>
                  </a:lnTo>
                  <a:lnTo>
                    <a:pt x="419" y="211"/>
                  </a:lnTo>
                  <a:lnTo>
                    <a:pt x="440" y="237"/>
                  </a:lnTo>
                  <a:lnTo>
                    <a:pt x="443" y="261"/>
                  </a:lnTo>
                  <a:lnTo>
                    <a:pt x="443" y="285"/>
                  </a:lnTo>
                  <a:lnTo>
                    <a:pt x="427" y="304"/>
                  </a:lnTo>
                  <a:lnTo>
                    <a:pt x="403" y="306"/>
                  </a:lnTo>
                  <a:lnTo>
                    <a:pt x="392" y="290"/>
                  </a:lnTo>
                  <a:lnTo>
                    <a:pt x="387" y="274"/>
                  </a:lnTo>
                  <a:lnTo>
                    <a:pt x="392" y="243"/>
                  </a:lnTo>
                  <a:lnTo>
                    <a:pt x="355" y="216"/>
                  </a:lnTo>
                  <a:lnTo>
                    <a:pt x="250" y="155"/>
                  </a:lnTo>
                  <a:lnTo>
                    <a:pt x="199" y="261"/>
                  </a:lnTo>
                  <a:lnTo>
                    <a:pt x="213" y="282"/>
                  </a:lnTo>
                  <a:lnTo>
                    <a:pt x="213" y="312"/>
                  </a:lnTo>
                  <a:lnTo>
                    <a:pt x="199" y="336"/>
                  </a:lnTo>
                  <a:lnTo>
                    <a:pt x="170" y="330"/>
                  </a:lnTo>
                  <a:lnTo>
                    <a:pt x="152" y="312"/>
                  </a:lnTo>
                  <a:lnTo>
                    <a:pt x="147" y="280"/>
                  </a:lnTo>
                  <a:lnTo>
                    <a:pt x="157" y="253"/>
                  </a:lnTo>
                  <a:lnTo>
                    <a:pt x="165" y="235"/>
                  </a:lnTo>
                  <a:lnTo>
                    <a:pt x="194" y="145"/>
                  </a:lnTo>
                  <a:lnTo>
                    <a:pt x="59" y="153"/>
                  </a:lnTo>
                  <a:lnTo>
                    <a:pt x="54" y="182"/>
                  </a:lnTo>
                  <a:lnTo>
                    <a:pt x="41" y="200"/>
                  </a:lnTo>
                  <a:lnTo>
                    <a:pt x="22" y="208"/>
                  </a:lnTo>
                  <a:lnTo>
                    <a:pt x="7" y="198"/>
                  </a:lnTo>
                  <a:lnTo>
                    <a:pt x="0" y="179"/>
                  </a:lnTo>
                  <a:lnTo>
                    <a:pt x="4" y="142"/>
                  </a:lnTo>
                  <a:lnTo>
                    <a:pt x="28" y="118"/>
                  </a:lnTo>
                  <a:lnTo>
                    <a:pt x="70" y="110"/>
                  </a:lnTo>
                  <a:lnTo>
                    <a:pt x="189" y="97"/>
                  </a:lnTo>
                  <a:lnTo>
                    <a:pt x="147" y="57"/>
                  </a:lnTo>
                  <a:lnTo>
                    <a:pt x="139" y="73"/>
                  </a:lnTo>
                  <a:lnTo>
                    <a:pt x="121" y="80"/>
                  </a:lnTo>
                  <a:lnTo>
                    <a:pt x="104" y="57"/>
                  </a:lnTo>
                  <a:lnTo>
                    <a:pt x="102" y="40"/>
                  </a:lnTo>
                  <a:lnTo>
                    <a:pt x="107" y="20"/>
                  </a:lnTo>
                  <a:lnTo>
                    <a:pt x="123" y="4"/>
                  </a:lnTo>
                  <a:lnTo>
                    <a:pt x="145" y="12"/>
                  </a:lnTo>
                  <a:lnTo>
                    <a:pt x="157" y="24"/>
                  </a:lnTo>
                  <a:lnTo>
                    <a:pt x="176" y="36"/>
                  </a:lnTo>
                  <a:lnTo>
                    <a:pt x="244" y="86"/>
                  </a:lnTo>
                </a:path>
              </a:pathLst>
            </a:custGeom>
            <a:noFill/>
            <a:ln w="12700" cap="rnd">
              <a:solidFill>
                <a:srgbClr val="000000"/>
              </a:solidFill>
              <a:round/>
              <a:headEnd type="none" w="sm" len="sm"/>
              <a:tailEnd type="none" w="sm" len="sm"/>
            </a:ln>
          </p:spPr>
          <p:txBody>
            <a:bodyPr/>
            <a:lstStyle/>
            <a:p>
              <a:endParaRPr lang="es-ES"/>
            </a:p>
          </p:txBody>
        </p:sp>
        <p:sp>
          <p:nvSpPr>
            <p:cNvPr id="136246" name="Freeform 43"/>
            <p:cNvSpPr>
              <a:spLocks/>
            </p:cNvSpPr>
            <p:nvPr/>
          </p:nvSpPr>
          <p:spPr bwMode="auto">
            <a:xfrm>
              <a:off x="3225" y="3372"/>
              <a:ext cx="48" cy="173"/>
            </a:xfrm>
            <a:custGeom>
              <a:avLst/>
              <a:gdLst>
                <a:gd name="T0" fmla="*/ 47 w 48"/>
                <a:gd name="T1" fmla="*/ 172 h 173"/>
                <a:gd name="T2" fmla="*/ 47 w 48"/>
                <a:gd name="T3" fmla="*/ 0 h 173"/>
                <a:gd name="T4" fmla="*/ 0 w 48"/>
                <a:gd name="T5" fmla="*/ 0 h 173"/>
                <a:gd name="T6" fmla="*/ 0 w 48"/>
                <a:gd name="T7" fmla="*/ 168 h 173"/>
                <a:gd name="T8" fmla="*/ 47 w 48"/>
                <a:gd name="T9" fmla="*/ 172 h 173"/>
                <a:gd name="T10" fmla="*/ 0 60000 65536"/>
                <a:gd name="T11" fmla="*/ 0 60000 65536"/>
                <a:gd name="T12" fmla="*/ 0 60000 65536"/>
                <a:gd name="T13" fmla="*/ 0 60000 65536"/>
                <a:gd name="T14" fmla="*/ 0 60000 65536"/>
                <a:gd name="T15" fmla="*/ 0 w 48"/>
                <a:gd name="T16" fmla="*/ 0 h 173"/>
                <a:gd name="T17" fmla="*/ 48 w 48"/>
                <a:gd name="T18" fmla="*/ 173 h 173"/>
              </a:gdLst>
              <a:ahLst/>
              <a:cxnLst>
                <a:cxn ang="T10">
                  <a:pos x="T0" y="T1"/>
                </a:cxn>
                <a:cxn ang="T11">
                  <a:pos x="T2" y="T3"/>
                </a:cxn>
                <a:cxn ang="T12">
                  <a:pos x="T4" y="T5"/>
                </a:cxn>
                <a:cxn ang="T13">
                  <a:pos x="T6" y="T7"/>
                </a:cxn>
                <a:cxn ang="T14">
                  <a:pos x="T8" y="T9"/>
                </a:cxn>
              </a:cxnLst>
              <a:rect l="T15" t="T16" r="T17" b="T18"/>
              <a:pathLst>
                <a:path w="48" h="173">
                  <a:moveTo>
                    <a:pt x="47" y="172"/>
                  </a:moveTo>
                  <a:lnTo>
                    <a:pt x="47" y="0"/>
                  </a:lnTo>
                  <a:lnTo>
                    <a:pt x="0" y="0"/>
                  </a:lnTo>
                  <a:lnTo>
                    <a:pt x="0" y="168"/>
                  </a:lnTo>
                  <a:lnTo>
                    <a:pt x="47" y="172"/>
                  </a:lnTo>
                </a:path>
              </a:pathLst>
            </a:custGeom>
            <a:solidFill>
              <a:srgbClr val="AAAAAA"/>
            </a:solidFill>
            <a:ln w="12700" cap="rnd">
              <a:solidFill>
                <a:srgbClr val="000000"/>
              </a:solidFill>
              <a:round/>
              <a:headEnd type="none" w="sm" len="sm"/>
              <a:tailEnd type="none" w="sm" len="sm"/>
            </a:ln>
          </p:spPr>
          <p:txBody>
            <a:bodyPr/>
            <a:lstStyle/>
            <a:p>
              <a:endParaRPr lang="es-ES"/>
            </a:p>
          </p:txBody>
        </p:sp>
        <p:sp>
          <p:nvSpPr>
            <p:cNvPr id="136247" name="Freeform 44"/>
            <p:cNvSpPr>
              <a:spLocks/>
            </p:cNvSpPr>
            <p:nvPr/>
          </p:nvSpPr>
          <p:spPr bwMode="auto">
            <a:xfrm>
              <a:off x="3225" y="3372"/>
              <a:ext cx="48" cy="173"/>
            </a:xfrm>
            <a:custGeom>
              <a:avLst/>
              <a:gdLst>
                <a:gd name="T0" fmla="*/ 47 w 48"/>
                <a:gd name="T1" fmla="*/ 172 h 173"/>
                <a:gd name="T2" fmla="*/ 47 w 48"/>
                <a:gd name="T3" fmla="*/ 0 h 173"/>
                <a:gd name="T4" fmla="*/ 0 w 48"/>
                <a:gd name="T5" fmla="*/ 0 h 173"/>
                <a:gd name="T6" fmla="*/ 0 w 48"/>
                <a:gd name="T7" fmla="*/ 168 h 173"/>
                <a:gd name="T8" fmla="*/ 0 60000 65536"/>
                <a:gd name="T9" fmla="*/ 0 60000 65536"/>
                <a:gd name="T10" fmla="*/ 0 60000 65536"/>
                <a:gd name="T11" fmla="*/ 0 60000 65536"/>
                <a:gd name="T12" fmla="*/ 0 w 48"/>
                <a:gd name="T13" fmla="*/ 0 h 173"/>
                <a:gd name="T14" fmla="*/ 48 w 48"/>
                <a:gd name="T15" fmla="*/ 173 h 173"/>
              </a:gdLst>
              <a:ahLst/>
              <a:cxnLst>
                <a:cxn ang="T8">
                  <a:pos x="T0" y="T1"/>
                </a:cxn>
                <a:cxn ang="T9">
                  <a:pos x="T2" y="T3"/>
                </a:cxn>
                <a:cxn ang="T10">
                  <a:pos x="T4" y="T5"/>
                </a:cxn>
                <a:cxn ang="T11">
                  <a:pos x="T6" y="T7"/>
                </a:cxn>
              </a:cxnLst>
              <a:rect l="T12" t="T13" r="T14" b="T15"/>
              <a:pathLst>
                <a:path w="48" h="173">
                  <a:moveTo>
                    <a:pt x="47" y="172"/>
                  </a:moveTo>
                  <a:lnTo>
                    <a:pt x="47" y="0"/>
                  </a:lnTo>
                  <a:lnTo>
                    <a:pt x="0" y="0"/>
                  </a:lnTo>
                  <a:lnTo>
                    <a:pt x="0" y="168"/>
                  </a:lnTo>
                </a:path>
              </a:pathLst>
            </a:custGeom>
            <a:noFill/>
            <a:ln w="12700" cap="rnd">
              <a:solidFill>
                <a:srgbClr val="000000"/>
              </a:solidFill>
              <a:round/>
              <a:headEnd type="none" w="sm" len="sm"/>
              <a:tailEnd type="none" w="sm" len="sm"/>
            </a:ln>
          </p:spPr>
          <p:txBody>
            <a:bodyPr/>
            <a:lstStyle/>
            <a:p>
              <a:endParaRPr lang="es-ES"/>
            </a:p>
          </p:txBody>
        </p:sp>
        <p:sp>
          <p:nvSpPr>
            <p:cNvPr id="136248" name="Freeform 45"/>
            <p:cNvSpPr>
              <a:spLocks/>
            </p:cNvSpPr>
            <p:nvPr/>
          </p:nvSpPr>
          <p:spPr bwMode="auto">
            <a:xfrm>
              <a:off x="3396" y="3194"/>
              <a:ext cx="144" cy="353"/>
            </a:xfrm>
            <a:custGeom>
              <a:avLst/>
              <a:gdLst>
                <a:gd name="T0" fmla="*/ 105 w 144"/>
                <a:gd name="T1" fmla="*/ 0 h 353"/>
                <a:gd name="T2" fmla="*/ 100 w 144"/>
                <a:gd name="T3" fmla="*/ 88 h 353"/>
                <a:gd name="T4" fmla="*/ 94 w 144"/>
                <a:gd name="T5" fmla="*/ 155 h 353"/>
                <a:gd name="T6" fmla="*/ 94 w 144"/>
                <a:gd name="T7" fmla="*/ 224 h 353"/>
                <a:gd name="T8" fmla="*/ 108 w 144"/>
                <a:gd name="T9" fmla="*/ 277 h 353"/>
                <a:gd name="T10" fmla="*/ 143 w 144"/>
                <a:gd name="T11" fmla="*/ 330 h 353"/>
                <a:gd name="T12" fmla="*/ 131 w 144"/>
                <a:gd name="T13" fmla="*/ 352 h 353"/>
                <a:gd name="T14" fmla="*/ 44 w 144"/>
                <a:gd name="T15" fmla="*/ 309 h 353"/>
                <a:gd name="T16" fmla="*/ 34 w 144"/>
                <a:gd name="T17" fmla="*/ 306 h 353"/>
                <a:gd name="T18" fmla="*/ 40 w 144"/>
                <a:gd name="T19" fmla="*/ 261 h 353"/>
                <a:gd name="T20" fmla="*/ 40 w 144"/>
                <a:gd name="T21" fmla="*/ 240 h 353"/>
                <a:gd name="T22" fmla="*/ 24 w 144"/>
                <a:gd name="T23" fmla="*/ 192 h 353"/>
                <a:gd name="T24" fmla="*/ 16 w 144"/>
                <a:gd name="T25" fmla="*/ 142 h 353"/>
                <a:gd name="T26" fmla="*/ 0 w 144"/>
                <a:gd name="T27" fmla="*/ 44 h 353"/>
                <a:gd name="T28" fmla="*/ 105 w 144"/>
                <a:gd name="T29" fmla="*/ 0 h 3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4"/>
                <a:gd name="T46" fmla="*/ 0 h 353"/>
                <a:gd name="T47" fmla="*/ 144 w 144"/>
                <a:gd name="T48" fmla="*/ 353 h 3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4" h="353">
                  <a:moveTo>
                    <a:pt x="105" y="0"/>
                  </a:moveTo>
                  <a:lnTo>
                    <a:pt x="100" y="88"/>
                  </a:lnTo>
                  <a:lnTo>
                    <a:pt x="94" y="155"/>
                  </a:lnTo>
                  <a:lnTo>
                    <a:pt x="94" y="224"/>
                  </a:lnTo>
                  <a:lnTo>
                    <a:pt x="108" y="277"/>
                  </a:lnTo>
                  <a:lnTo>
                    <a:pt x="143" y="330"/>
                  </a:lnTo>
                  <a:lnTo>
                    <a:pt x="131" y="352"/>
                  </a:lnTo>
                  <a:lnTo>
                    <a:pt x="44" y="309"/>
                  </a:lnTo>
                  <a:lnTo>
                    <a:pt x="34" y="306"/>
                  </a:lnTo>
                  <a:lnTo>
                    <a:pt x="40" y="261"/>
                  </a:lnTo>
                  <a:lnTo>
                    <a:pt x="40" y="240"/>
                  </a:lnTo>
                  <a:lnTo>
                    <a:pt x="24" y="192"/>
                  </a:lnTo>
                  <a:lnTo>
                    <a:pt x="16" y="142"/>
                  </a:lnTo>
                  <a:lnTo>
                    <a:pt x="0" y="44"/>
                  </a:lnTo>
                  <a:lnTo>
                    <a:pt x="105" y="0"/>
                  </a:lnTo>
                </a:path>
              </a:pathLst>
            </a:custGeom>
            <a:solidFill>
              <a:srgbClr val="FFE1D5"/>
            </a:solidFill>
            <a:ln w="12700" cap="rnd">
              <a:solidFill>
                <a:srgbClr val="000000"/>
              </a:solidFill>
              <a:round/>
              <a:headEnd type="none" w="sm" len="sm"/>
              <a:tailEnd type="none" w="sm" len="sm"/>
            </a:ln>
          </p:spPr>
          <p:txBody>
            <a:bodyPr/>
            <a:lstStyle/>
            <a:p>
              <a:endParaRPr lang="es-ES"/>
            </a:p>
          </p:txBody>
        </p:sp>
        <p:sp>
          <p:nvSpPr>
            <p:cNvPr id="136249" name="Freeform 46"/>
            <p:cNvSpPr>
              <a:spLocks/>
            </p:cNvSpPr>
            <p:nvPr/>
          </p:nvSpPr>
          <p:spPr bwMode="auto">
            <a:xfrm>
              <a:off x="3396" y="3194"/>
              <a:ext cx="144" cy="353"/>
            </a:xfrm>
            <a:custGeom>
              <a:avLst/>
              <a:gdLst>
                <a:gd name="T0" fmla="*/ 105 w 144"/>
                <a:gd name="T1" fmla="*/ 0 h 353"/>
                <a:gd name="T2" fmla="*/ 100 w 144"/>
                <a:gd name="T3" fmla="*/ 88 h 353"/>
                <a:gd name="T4" fmla="*/ 94 w 144"/>
                <a:gd name="T5" fmla="*/ 155 h 353"/>
                <a:gd name="T6" fmla="*/ 94 w 144"/>
                <a:gd name="T7" fmla="*/ 224 h 353"/>
                <a:gd name="T8" fmla="*/ 108 w 144"/>
                <a:gd name="T9" fmla="*/ 277 h 353"/>
                <a:gd name="T10" fmla="*/ 143 w 144"/>
                <a:gd name="T11" fmla="*/ 330 h 353"/>
                <a:gd name="T12" fmla="*/ 131 w 144"/>
                <a:gd name="T13" fmla="*/ 352 h 353"/>
                <a:gd name="T14" fmla="*/ 44 w 144"/>
                <a:gd name="T15" fmla="*/ 309 h 353"/>
                <a:gd name="T16" fmla="*/ 34 w 144"/>
                <a:gd name="T17" fmla="*/ 306 h 353"/>
                <a:gd name="T18" fmla="*/ 40 w 144"/>
                <a:gd name="T19" fmla="*/ 261 h 353"/>
                <a:gd name="T20" fmla="*/ 40 w 144"/>
                <a:gd name="T21" fmla="*/ 240 h 353"/>
                <a:gd name="T22" fmla="*/ 24 w 144"/>
                <a:gd name="T23" fmla="*/ 192 h 353"/>
                <a:gd name="T24" fmla="*/ 16 w 144"/>
                <a:gd name="T25" fmla="*/ 142 h 353"/>
                <a:gd name="T26" fmla="*/ 0 w 144"/>
                <a:gd name="T27" fmla="*/ 44 h 3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4"/>
                <a:gd name="T43" fmla="*/ 0 h 353"/>
                <a:gd name="T44" fmla="*/ 144 w 144"/>
                <a:gd name="T45" fmla="*/ 353 h 3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4" h="353">
                  <a:moveTo>
                    <a:pt x="105" y="0"/>
                  </a:moveTo>
                  <a:lnTo>
                    <a:pt x="100" y="88"/>
                  </a:lnTo>
                  <a:lnTo>
                    <a:pt x="94" y="155"/>
                  </a:lnTo>
                  <a:lnTo>
                    <a:pt x="94" y="224"/>
                  </a:lnTo>
                  <a:lnTo>
                    <a:pt x="108" y="277"/>
                  </a:lnTo>
                  <a:lnTo>
                    <a:pt x="143" y="330"/>
                  </a:lnTo>
                  <a:lnTo>
                    <a:pt x="131" y="352"/>
                  </a:lnTo>
                  <a:lnTo>
                    <a:pt x="44" y="309"/>
                  </a:lnTo>
                  <a:lnTo>
                    <a:pt x="34" y="306"/>
                  </a:lnTo>
                  <a:lnTo>
                    <a:pt x="40" y="261"/>
                  </a:lnTo>
                  <a:lnTo>
                    <a:pt x="40" y="240"/>
                  </a:lnTo>
                  <a:lnTo>
                    <a:pt x="24" y="192"/>
                  </a:lnTo>
                  <a:lnTo>
                    <a:pt x="16" y="142"/>
                  </a:lnTo>
                  <a:lnTo>
                    <a:pt x="0" y="44"/>
                  </a:lnTo>
                </a:path>
              </a:pathLst>
            </a:custGeom>
            <a:noFill/>
            <a:ln w="12700" cap="rnd">
              <a:solidFill>
                <a:srgbClr val="000000"/>
              </a:solidFill>
              <a:round/>
              <a:headEnd type="none" w="sm" len="sm"/>
              <a:tailEnd type="none" w="sm" len="sm"/>
            </a:ln>
          </p:spPr>
          <p:txBody>
            <a:bodyPr/>
            <a:lstStyle/>
            <a:p>
              <a:endParaRPr lang="es-ES"/>
            </a:p>
          </p:txBody>
        </p:sp>
        <p:sp>
          <p:nvSpPr>
            <p:cNvPr id="136250" name="Freeform 47"/>
            <p:cNvSpPr>
              <a:spLocks/>
            </p:cNvSpPr>
            <p:nvPr/>
          </p:nvSpPr>
          <p:spPr bwMode="auto">
            <a:xfrm>
              <a:off x="3432" y="3477"/>
              <a:ext cx="171" cy="89"/>
            </a:xfrm>
            <a:custGeom>
              <a:avLst/>
              <a:gdLst>
                <a:gd name="T0" fmla="*/ 7 w 171"/>
                <a:gd name="T1" fmla="*/ 0 h 89"/>
                <a:gd name="T2" fmla="*/ 24 w 171"/>
                <a:gd name="T3" fmla="*/ 5 h 89"/>
                <a:gd name="T4" fmla="*/ 46 w 171"/>
                <a:gd name="T5" fmla="*/ 21 h 89"/>
                <a:gd name="T6" fmla="*/ 69 w 171"/>
                <a:gd name="T7" fmla="*/ 36 h 89"/>
                <a:gd name="T8" fmla="*/ 94 w 171"/>
                <a:gd name="T9" fmla="*/ 38 h 89"/>
                <a:gd name="T10" fmla="*/ 105 w 171"/>
                <a:gd name="T11" fmla="*/ 27 h 89"/>
                <a:gd name="T12" fmla="*/ 122 w 171"/>
                <a:gd name="T13" fmla="*/ 38 h 89"/>
                <a:gd name="T14" fmla="*/ 149 w 171"/>
                <a:gd name="T15" fmla="*/ 50 h 89"/>
                <a:gd name="T16" fmla="*/ 167 w 171"/>
                <a:gd name="T17" fmla="*/ 60 h 89"/>
                <a:gd name="T18" fmla="*/ 170 w 171"/>
                <a:gd name="T19" fmla="*/ 77 h 89"/>
                <a:gd name="T20" fmla="*/ 144 w 171"/>
                <a:gd name="T21" fmla="*/ 84 h 89"/>
                <a:gd name="T22" fmla="*/ 107 w 171"/>
                <a:gd name="T23" fmla="*/ 84 h 89"/>
                <a:gd name="T24" fmla="*/ 78 w 171"/>
                <a:gd name="T25" fmla="*/ 77 h 89"/>
                <a:gd name="T26" fmla="*/ 49 w 171"/>
                <a:gd name="T27" fmla="*/ 62 h 89"/>
                <a:gd name="T28" fmla="*/ 29 w 171"/>
                <a:gd name="T29" fmla="*/ 58 h 89"/>
                <a:gd name="T30" fmla="*/ 24 w 171"/>
                <a:gd name="T31" fmla="*/ 65 h 89"/>
                <a:gd name="T32" fmla="*/ 24 w 171"/>
                <a:gd name="T33" fmla="*/ 88 h 89"/>
                <a:gd name="T34" fmla="*/ 14 w 171"/>
                <a:gd name="T35" fmla="*/ 84 h 89"/>
                <a:gd name="T36" fmla="*/ 7 w 171"/>
                <a:gd name="T37" fmla="*/ 56 h 89"/>
                <a:gd name="T38" fmla="*/ 0 w 171"/>
                <a:gd name="T39" fmla="*/ 34 h 89"/>
                <a:gd name="T40" fmla="*/ 1 w 171"/>
                <a:gd name="T41" fmla="*/ 12 h 89"/>
                <a:gd name="T42" fmla="*/ 7 w 171"/>
                <a:gd name="T43" fmla="*/ 0 h 8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1"/>
                <a:gd name="T67" fmla="*/ 0 h 89"/>
                <a:gd name="T68" fmla="*/ 171 w 171"/>
                <a:gd name="T69" fmla="*/ 89 h 8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1" h="89">
                  <a:moveTo>
                    <a:pt x="7" y="0"/>
                  </a:moveTo>
                  <a:lnTo>
                    <a:pt x="24" y="5"/>
                  </a:lnTo>
                  <a:lnTo>
                    <a:pt x="46" y="21"/>
                  </a:lnTo>
                  <a:lnTo>
                    <a:pt x="69" y="36"/>
                  </a:lnTo>
                  <a:lnTo>
                    <a:pt x="94" y="38"/>
                  </a:lnTo>
                  <a:lnTo>
                    <a:pt x="105" y="27"/>
                  </a:lnTo>
                  <a:lnTo>
                    <a:pt x="122" y="38"/>
                  </a:lnTo>
                  <a:lnTo>
                    <a:pt x="149" y="50"/>
                  </a:lnTo>
                  <a:lnTo>
                    <a:pt x="167" y="60"/>
                  </a:lnTo>
                  <a:lnTo>
                    <a:pt x="170" y="77"/>
                  </a:lnTo>
                  <a:lnTo>
                    <a:pt x="144" y="84"/>
                  </a:lnTo>
                  <a:lnTo>
                    <a:pt x="107" y="84"/>
                  </a:lnTo>
                  <a:lnTo>
                    <a:pt x="78" y="77"/>
                  </a:lnTo>
                  <a:lnTo>
                    <a:pt x="49" y="62"/>
                  </a:lnTo>
                  <a:lnTo>
                    <a:pt x="29" y="58"/>
                  </a:lnTo>
                  <a:lnTo>
                    <a:pt x="24" y="65"/>
                  </a:lnTo>
                  <a:lnTo>
                    <a:pt x="24" y="88"/>
                  </a:lnTo>
                  <a:lnTo>
                    <a:pt x="14" y="84"/>
                  </a:lnTo>
                  <a:lnTo>
                    <a:pt x="7" y="56"/>
                  </a:lnTo>
                  <a:lnTo>
                    <a:pt x="0" y="34"/>
                  </a:lnTo>
                  <a:lnTo>
                    <a:pt x="1" y="12"/>
                  </a:lnTo>
                  <a:lnTo>
                    <a:pt x="7" y="0"/>
                  </a:lnTo>
                </a:path>
              </a:pathLst>
            </a:custGeom>
            <a:solidFill>
              <a:srgbClr val="777777"/>
            </a:solidFill>
            <a:ln w="9525" cap="rnd">
              <a:noFill/>
              <a:round/>
              <a:headEnd type="none" w="sm" len="sm"/>
              <a:tailEnd type="none" w="sm" len="sm"/>
            </a:ln>
          </p:spPr>
          <p:txBody>
            <a:bodyPr/>
            <a:lstStyle/>
            <a:p>
              <a:endParaRPr lang="es-ES"/>
            </a:p>
          </p:txBody>
        </p:sp>
        <p:sp>
          <p:nvSpPr>
            <p:cNvPr id="136251" name="Freeform 48"/>
            <p:cNvSpPr>
              <a:spLocks/>
            </p:cNvSpPr>
            <p:nvPr/>
          </p:nvSpPr>
          <p:spPr bwMode="auto">
            <a:xfrm>
              <a:off x="3424" y="3477"/>
              <a:ext cx="179" cy="97"/>
            </a:xfrm>
            <a:custGeom>
              <a:avLst/>
              <a:gdLst>
                <a:gd name="T0" fmla="*/ 7 w 179"/>
                <a:gd name="T1" fmla="*/ 0 h 97"/>
                <a:gd name="T2" fmla="*/ 25 w 179"/>
                <a:gd name="T3" fmla="*/ 5 h 97"/>
                <a:gd name="T4" fmla="*/ 49 w 179"/>
                <a:gd name="T5" fmla="*/ 24 h 97"/>
                <a:gd name="T6" fmla="*/ 73 w 179"/>
                <a:gd name="T7" fmla="*/ 40 h 97"/>
                <a:gd name="T8" fmla="*/ 99 w 179"/>
                <a:gd name="T9" fmla="*/ 42 h 97"/>
                <a:gd name="T10" fmla="*/ 109 w 179"/>
                <a:gd name="T11" fmla="*/ 29 h 97"/>
                <a:gd name="T12" fmla="*/ 127 w 179"/>
                <a:gd name="T13" fmla="*/ 42 h 97"/>
                <a:gd name="T14" fmla="*/ 156 w 179"/>
                <a:gd name="T15" fmla="*/ 56 h 97"/>
                <a:gd name="T16" fmla="*/ 175 w 179"/>
                <a:gd name="T17" fmla="*/ 66 h 97"/>
                <a:gd name="T18" fmla="*/ 178 w 179"/>
                <a:gd name="T19" fmla="*/ 84 h 97"/>
                <a:gd name="T20" fmla="*/ 151 w 179"/>
                <a:gd name="T21" fmla="*/ 92 h 97"/>
                <a:gd name="T22" fmla="*/ 111 w 179"/>
                <a:gd name="T23" fmla="*/ 92 h 97"/>
                <a:gd name="T24" fmla="*/ 83 w 179"/>
                <a:gd name="T25" fmla="*/ 84 h 97"/>
                <a:gd name="T26" fmla="*/ 51 w 179"/>
                <a:gd name="T27" fmla="*/ 68 h 97"/>
                <a:gd name="T28" fmla="*/ 30 w 179"/>
                <a:gd name="T29" fmla="*/ 64 h 97"/>
                <a:gd name="T30" fmla="*/ 25 w 179"/>
                <a:gd name="T31" fmla="*/ 72 h 97"/>
                <a:gd name="T32" fmla="*/ 25 w 179"/>
                <a:gd name="T33" fmla="*/ 96 h 97"/>
                <a:gd name="T34" fmla="*/ 15 w 179"/>
                <a:gd name="T35" fmla="*/ 92 h 97"/>
                <a:gd name="T36" fmla="*/ 7 w 179"/>
                <a:gd name="T37" fmla="*/ 60 h 97"/>
                <a:gd name="T38" fmla="*/ 0 w 179"/>
                <a:gd name="T39" fmla="*/ 37 h 97"/>
                <a:gd name="T40" fmla="*/ 1 w 179"/>
                <a:gd name="T41" fmla="*/ 13 h 97"/>
                <a:gd name="T42" fmla="*/ 7 w 179"/>
                <a:gd name="T43" fmla="*/ 0 h 9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9"/>
                <a:gd name="T67" fmla="*/ 0 h 97"/>
                <a:gd name="T68" fmla="*/ 179 w 179"/>
                <a:gd name="T69" fmla="*/ 97 h 9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9" h="97">
                  <a:moveTo>
                    <a:pt x="7" y="0"/>
                  </a:moveTo>
                  <a:lnTo>
                    <a:pt x="25" y="5"/>
                  </a:lnTo>
                  <a:lnTo>
                    <a:pt x="49" y="24"/>
                  </a:lnTo>
                  <a:lnTo>
                    <a:pt x="73" y="40"/>
                  </a:lnTo>
                  <a:lnTo>
                    <a:pt x="99" y="42"/>
                  </a:lnTo>
                  <a:lnTo>
                    <a:pt x="109" y="29"/>
                  </a:lnTo>
                  <a:lnTo>
                    <a:pt x="127" y="42"/>
                  </a:lnTo>
                  <a:lnTo>
                    <a:pt x="156" y="56"/>
                  </a:lnTo>
                  <a:lnTo>
                    <a:pt x="175" y="66"/>
                  </a:lnTo>
                  <a:lnTo>
                    <a:pt x="178" y="84"/>
                  </a:lnTo>
                  <a:lnTo>
                    <a:pt x="151" y="92"/>
                  </a:lnTo>
                  <a:lnTo>
                    <a:pt x="111" y="92"/>
                  </a:lnTo>
                  <a:lnTo>
                    <a:pt x="83" y="84"/>
                  </a:lnTo>
                  <a:lnTo>
                    <a:pt x="51" y="68"/>
                  </a:lnTo>
                  <a:lnTo>
                    <a:pt x="30" y="64"/>
                  </a:lnTo>
                  <a:lnTo>
                    <a:pt x="25" y="72"/>
                  </a:lnTo>
                  <a:lnTo>
                    <a:pt x="25" y="96"/>
                  </a:lnTo>
                  <a:lnTo>
                    <a:pt x="15" y="92"/>
                  </a:lnTo>
                  <a:lnTo>
                    <a:pt x="7" y="60"/>
                  </a:lnTo>
                  <a:lnTo>
                    <a:pt x="0" y="37"/>
                  </a:lnTo>
                  <a:lnTo>
                    <a:pt x="1" y="13"/>
                  </a:lnTo>
                  <a:lnTo>
                    <a:pt x="7" y="0"/>
                  </a:lnTo>
                </a:path>
              </a:pathLst>
            </a:custGeom>
            <a:noFill/>
            <a:ln w="12700" cap="rnd">
              <a:solidFill>
                <a:srgbClr val="000000"/>
              </a:solidFill>
              <a:round/>
              <a:headEnd type="none" w="sm" len="sm"/>
              <a:tailEnd type="none" w="sm" len="sm"/>
            </a:ln>
          </p:spPr>
          <p:txBody>
            <a:bodyPr/>
            <a:lstStyle/>
            <a:p>
              <a:endParaRPr lang="es-ES"/>
            </a:p>
          </p:txBody>
        </p:sp>
        <p:sp>
          <p:nvSpPr>
            <p:cNvPr id="136252" name="Freeform 49"/>
            <p:cNvSpPr>
              <a:spLocks/>
            </p:cNvSpPr>
            <p:nvPr/>
          </p:nvSpPr>
          <p:spPr bwMode="auto">
            <a:xfrm>
              <a:off x="3061" y="3117"/>
              <a:ext cx="455" cy="245"/>
            </a:xfrm>
            <a:custGeom>
              <a:avLst/>
              <a:gdLst>
                <a:gd name="T0" fmla="*/ 289 w 455"/>
                <a:gd name="T1" fmla="*/ 44 h 245"/>
                <a:gd name="T2" fmla="*/ 399 w 455"/>
                <a:gd name="T3" fmla="*/ 0 h 245"/>
                <a:gd name="T4" fmla="*/ 445 w 455"/>
                <a:gd name="T5" fmla="*/ 44 h 245"/>
                <a:gd name="T6" fmla="*/ 454 w 455"/>
                <a:gd name="T7" fmla="*/ 84 h 245"/>
                <a:gd name="T8" fmla="*/ 395 w 455"/>
                <a:gd name="T9" fmla="*/ 148 h 245"/>
                <a:gd name="T10" fmla="*/ 369 w 455"/>
                <a:gd name="T11" fmla="*/ 182 h 245"/>
                <a:gd name="T12" fmla="*/ 289 w 455"/>
                <a:gd name="T13" fmla="*/ 214 h 245"/>
                <a:gd name="T14" fmla="*/ 52 w 455"/>
                <a:gd name="T15" fmla="*/ 244 h 245"/>
                <a:gd name="T16" fmla="*/ 9 w 455"/>
                <a:gd name="T17" fmla="*/ 209 h 245"/>
                <a:gd name="T18" fmla="*/ 0 w 455"/>
                <a:gd name="T19" fmla="*/ 116 h 245"/>
                <a:gd name="T20" fmla="*/ 89 w 455"/>
                <a:gd name="T21" fmla="*/ 74 h 245"/>
                <a:gd name="T22" fmla="*/ 289 w 455"/>
                <a:gd name="T23" fmla="*/ 44 h 2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55"/>
                <a:gd name="T37" fmla="*/ 0 h 245"/>
                <a:gd name="T38" fmla="*/ 455 w 455"/>
                <a:gd name="T39" fmla="*/ 245 h 24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55" h="245">
                  <a:moveTo>
                    <a:pt x="289" y="44"/>
                  </a:moveTo>
                  <a:lnTo>
                    <a:pt x="399" y="0"/>
                  </a:lnTo>
                  <a:lnTo>
                    <a:pt x="445" y="44"/>
                  </a:lnTo>
                  <a:lnTo>
                    <a:pt x="454" y="84"/>
                  </a:lnTo>
                  <a:lnTo>
                    <a:pt x="395" y="148"/>
                  </a:lnTo>
                  <a:lnTo>
                    <a:pt x="369" y="182"/>
                  </a:lnTo>
                  <a:lnTo>
                    <a:pt x="289" y="214"/>
                  </a:lnTo>
                  <a:lnTo>
                    <a:pt x="52" y="244"/>
                  </a:lnTo>
                  <a:lnTo>
                    <a:pt x="9" y="209"/>
                  </a:lnTo>
                  <a:lnTo>
                    <a:pt x="0" y="116"/>
                  </a:lnTo>
                  <a:lnTo>
                    <a:pt x="89" y="74"/>
                  </a:lnTo>
                  <a:lnTo>
                    <a:pt x="289" y="44"/>
                  </a:lnTo>
                </a:path>
              </a:pathLst>
            </a:custGeom>
            <a:solidFill>
              <a:srgbClr val="555555"/>
            </a:solidFill>
            <a:ln w="12700" cap="rnd">
              <a:solidFill>
                <a:srgbClr val="000000"/>
              </a:solidFill>
              <a:round/>
              <a:headEnd type="none" w="sm" len="sm"/>
              <a:tailEnd type="none" w="sm" len="sm"/>
            </a:ln>
          </p:spPr>
          <p:txBody>
            <a:bodyPr/>
            <a:lstStyle/>
            <a:p>
              <a:endParaRPr lang="es-ES"/>
            </a:p>
          </p:txBody>
        </p:sp>
        <p:sp>
          <p:nvSpPr>
            <p:cNvPr id="136253" name="Freeform 50"/>
            <p:cNvSpPr>
              <a:spLocks/>
            </p:cNvSpPr>
            <p:nvPr/>
          </p:nvSpPr>
          <p:spPr bwMode="auto">
            <a:xfrm>
              <a:off x="3481" y="2882"/>
              <a:ext cx="112" cy="107"/>
            </a:xfrm>
            <a:custGeom>
              <a:avLst/>
              <a:gdLst>
                <a:gd name="T0" fmla="*/ 0 w 112"/>
                <a:gd name="T1" fmla="*/ 80 h 107"/>
                <a:gd name="T2" fmla="*/ 11 w 112"/>
                <a:gd name="T3" fmla="*/ 35 h 107"/>
                <a:gd name="T4" fmla="*/ 38 w 112"/>
                <a:gd name="T5" fmla="*/ 8 h 107"/>
                <a:gd name="T6" fmla="*/ 43 w 112"/>
                <a:gd name="T7" fmla="*/ 8 h 107"/>
                <a:gd name="T8" fmla="*/ 41 w 112"/>
                <a:gd name="T9" fmla="*/ 26 h 107"/>
                <a:gd name="T10" fmla="*/ 75 w 112"/>
                <a:gd name="T11" fmla="*/ 0 h 107"/>
                <a:gd name="T12" fmla="*/ 80 w 112"/>
                <a:gd name="T13" fmla="*/ 1 h 107"/>
                <a:gd name="T14" fmla="*/ 73 w 112"/>
                <a:gd name="T15" fmla="*/ 19 h 107"/>
                <a:gd name="T16" fmla="*/ 97 w 112"/>
                <a:gd name="T17" fmla="*/ 6 h 107"/>
                <a:gd name="T18" fmla="*/ 100 w 112"/>
                <a:gd name="T19" fmla="*/ 11 h 107"/>
                <a:gd name="T20" fmla="*/ 90 w 112"/>
                <a:gd name="T21" fmla="*/ 29 h 107"/>
                <a:gd name="T22" fmla="*/ 104 w 112"/>
                <a:gd name="T23" fmla="*/ 23 h 107"/>
                <a:gd name="T24" fmla="*/ 111 w 112"/>
                <a:gd name="T25" fmla="*/ 29 h 107"/>
                <a:gd name="T26" fmla="*/ 92 w 112"/>
                <a:gd name="T27" fmla="*/ 53 h 107"/>
                <a:gd name="T28" fmla="*/ 77 w 112"/>
                <a:gd name="T29" fmla="*/ 63 h 107"/>
                <a:gd name="T30" fmla="*/ 64 w 112"/>
                <a:gd name="T31" fmla="*/ 72 h 107"/>
                <a:gd name="T32" fmla="*/ 19 w 112"/>
                <a:gd name="T33" fmla="*/ 106 h 107"/>
                <a:gd name="T34" fmla="*/ 0 w 112"/>
                <a:gd name="T35" fmla="*/ 80 h 10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107"/>
                <a:gd name="T56" fmla="*/ 112 w 112"/>
                <a:gd name="T57" fmla="*/ 107 h 10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107">
                  <a:moveTo>
                    <a:pt x="0" y="80"/>
                  </a:moveTo>
                  <a:lnTo>
                    <a:pt x="11" y="35"/>
                  </a:lnTo>
                  <a:lnTo>
                    <a:pt x="38" y="8"/>
                  </a:lnTo>
                  <a:lnTo>
                    <a:pt x="43" y="8"/>
                  </a:lnTo>
                  <a:lnTo>
                    <a:pt x="41" y="26"/>
                  </a:lnTo>
                  <a:lnTo>
                    <a:pt x="75" y="0"/>
                  </a:lnTo>
                  <a:lnTo>
                    <a:pt x="80" y="1"/>
                  </a:lnTo>
                  <a:lnTo>
                    <a:pt x="73" y="19"/>
                  </a:lnTo>
                  <a:lnTo>
                    <a:pt x="97" y="6"/>
                  </a:lnTo>
                  <a:lnTo>
                    <a:pt x="100" y="11"/>
                  </a:lnTo>
                  <a:lnTo>
                    <a:pt x="90" y="29"/>
                  </a:lnTo>
                  <a:lnTo>
                    <a:pt x="104" y="23"/>
                  </a:lnTo>
                  <a:lnTo>
                    <a:pt x="111" y="29"/>
                  </a:lnTo>
                  <a:lnTo>
                    <a:pt x="92" y="53"/>
                  </a:lnTo>
                  <a:lnTo>
                    <a:pt x="77" y="63"/>
                  </a:lnTo>
                  <a:lnTo>
                    <a:pt x="64" y="72"/>
                  </a:lnTo>
                  <a:lnTo>
                    <a:pt x="19" y="106"/>
                  </a:lnTo>
                  <a:lnTo>
                    <a:pt x="0" y="80"/>
                  </a:lnTo>
                </a:path>
              </a:pathLst>
            </a:custGeom>
            <a:solidFill>
              <a:srgbClr val="FFE1D5"/>
            </a:solidFill>
            <a:ln w="9525" cap="rnd">
              <a:noFill/>
              <a:round/>
              <a:headEnd type="none" w="sm" len="sm"/>
              <a:tailEnd type="none" w="sm" len="sm"/>
            </a:ln>
          </p:spPr>
          <p:txBody>
            <a:bodyPr/>
            <a:lstStyle/>
            <a:p>
              <a:endParaRPr lang="es-ES"/>
            </a:p>
          </p:txBody>
        </p:sp>
        <p:sp>
          <p:nvSpPr>
            <p:cNvPr id="136254" name="Freeform 51"/>
            <p:cNvSpPr>
              <a:spLocks/>
            </p:cNvSpPr>
            <p:nvPr/>
          </p:nvSpPr>
          <p:spPr bwMode="auto">
            <a:xfrm>
              <a:off x="3473" y="2882"/>
              <a:ext cx="120" cy="115"/>
            </a:xfrm>
            <a:custGeom>
              <a:avLst/>
              <a:gdLst>
                <a:gd name="T0" fmla="*/ 0 w 120"/>
                <a:gd name="T1" fmla="*/ 86 h 115"/>
                <a:gd name="T2" fmla="*/ 12 w 120"/>
                <a:gd name="T3" fmla="*/ 38 h 115"/>
                <a:gd name="T4" fmla="*/ 41 w 120"/>
                <a:gd name="T5" fmla="*/ 9 h 115"/>
                <a:gd name="T6" fmla="*/ 46 w 120"/>
                <a:gd name="T7" fmla="*/ 9 h 115"/>
                <a:gd name="T8" fmla="*/ 44 w 120"/>
                <a:gd name="T9" fmla="*/ 28 h 115"/>
                <a:gd name="T10" fmla="*/ 81 w 120"/>
                <a:gd name="T11" fmla="*/ 0 h 115"/>
                <a:gd name="T12" fmla="*/ 86 w 120"/>
                <a:gd name="T13" fmla="*/ 1 h 115"/>
                <a:gd name="T14" fmla="*/ 78 w 120"/>
                <a:gd name="T15" fmla="*/ 20 h 115"/>
                <a:gd name="T16" fmla="*/ 104 w 120"/>
                <a:gd name="T17" fmla="*/ 7 h 115"/>
                <a:gd name="T18" fmla="*/ 107 w 120"/>
                <a:gd name="T19" fmla="*/ 12 h 115"/>
                <a:gd name="T20" fmla="*/ 97 w 120"/>
                <a:gd name="T21" fmla="*/ 31 h 115"/>
                <a:gd name="T22" fmla="*/ 112 w 120"/>
                <a:gd name="T23" fmla="*/ 25 h 115"/>
                <a:gd name="T24" fmla="*/ 119 w 120"/>
                <a:gd name="T25" fmla="*/ 31 h 115"/>
                <a:gd name="T26" fmla="*/ 99 w 120"/>
                <a:gd name="T27" fmla="*/ 57 h 115"/>
                <a:gd name="T28" fmla="*/ 83 w 120"/>
                <a:gd name="T29" fmla="*/ 68 h 115"/>
                <a:gd name="T30" fmla="*/ 68 w 120"/>
                <a:gd name="T31" fmla="*/ 78 h 115"/>
                <a:gd name="T32" fmla="*/ 20 w 120"/>
                <a:gd name="T33" fmla="*/ 114 h 115"/>
                <a:gd name="T34" fmla="*/ 0 w 120"/>
                <a:gd name="T35" fmla="*/ 86 h 1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0"/>
                <a:gd name="T55" fmla="*/ 0 h 115"/>
                <a:gd name="T56" fmla="*/ 120 w 120"/>
                <a:gd name="T57" fmla="*/ 115 h 11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0" h="115">
                  <a:moveTo>
                    <a:pt x="0" y="86"/>
                  </a:moveTo>
                  <a:lnTo>
                    <a:pt x="12" y="38"/>
                  </a:lnTo>
                  <a:lnTo>
                    <a:pt x="41" y="9"/>
                  </a:lnTo>
                  <a:lnTo>
                    <a:pt x="46" y="9"/>
                  </a:lnTo>
                  <a:lnTo>
                    <a:pt x="44" y="28"/>
                  </a:lnTo>
                  <a:lnTo>
                    <a:pt x="81" y="0"/>
                  </a:lnTo>
                  <a:lnTo>
                    <a:pt x="86" y="1"/>
                  </a:lnTo>
                  <a:lnTo>
                    <a:pt x="78" y="20"/>
                  </a:lnTo>
                  <a:lnTo>
                    <a:pt x="104" y="7"/>
                  </a:lnTo>
                  <a:lnTo>
                    <a:pt x="107" y="12"/>
                  </a:lnTo>
                  <a:lnTo>
                    <a:pt x="97" y="31"/>
                  </a:lnTo>
                  <a:lnTo>
                    <a:pt x="112" y="25"/>
                  </a:lnTo>
                  <a:lnTo>
                    <a:pt x="119" y="31"/>
                  </a:lnTo>
                  <a:lnTo>
                    <a:pt x="99" y="57"/>
                  </a:lnTo>
                  <a:lnTo>
                    <a:pt x="83" y="68"/>
                  </a:lnTo>
                  <a:lnTo>
                    <a:pt x="68" y="78"/>
                  </a:lnTo>
                  <a:lnTo>
                    <a:pt x="20" y="114"/>
                  </a:lnTo>
                  <a:lnTo>
                    <a:pt x="0" y="86"/>
                  </a:lnTo>
                </a:path>
              </a:pathLst>
            </a:custGeom>
            <a:noFill/>
            <a:ln w="12700" cap="rnd">
              <a:solidFill>
                <a:srgbClr val="000000"/>
              </a:solidFill>
              <a:round/>
              <a:headEnd type="none" w="sm" len="sm"/>
              <a:tailEnd type="none" w="sm" len="sm"/>
            </a:ln>
          </p:spPr>
          <p:txBody>
            <a:bodyPr/>
            <a:lstStyle/>
            <a:p>
              <a:endParaRPr lang="es-ES"/>
            </a:p>
          </p:txBody>
        </p:sp>
        <p:sp>
          <p:nvSpPr>
            <p:cNvPr id="136255" name="Freeform 52"/>
            <p:cNvSpPr>
              <a:spLocks/>
            </p:cNvSpPr>
            <p:nvPr/>
          </p:nvSpPr>
          <p:spPr bwMode="auto">
            <a:xfrm>
              <a:off x="3042" y="2839"/>
              <a:ext cx="471" cy="433"/>
            </a:xfrm>
            <a:custGeom>
              <a:avLst/>
              <a:gdLst>
                <a:gd name="T0" fmla="*/ 184 w 471"/>
                <a:gd name="T1" fmla="*/ 8 h 433"/>
                <a:gd name="T2" fmla="*/ 285 w 471"/>
                <a:gd name="T3" fmla="*/ 44 h 433"/>
                <a:gd name="T4" fmla="*/ 308 w 471"/>
                <a:gd name="T5" fmla="*/ 72 h 433"/>
                <a:gd name="T6" fmla="*/ 322 w 471"/>
                <a:gd name="T7" fmla="*/ 112 h 433"/>
                <a:gd name="T8" fmla="*/ 332 w 471"/>
                <a:gd name="T9" fmla="*/ 132 h 433"/>
                <a:gd name="T10" fmla="*/ 337 w 471"/>
                <a:gd name="T11" fmla="*/ 161 h 433"/>
                <a:gd name="T12" fmla="*/ 353 w 471"/>
                <a:gd name="T13" fmla="*/ 190 h 433"/>
                <a:gd name="T14" fmla="*/ 383 w 471"/>
                <a:gd name="T15" fmla="*/ 161 h 433"/>
                <a:gd name="T16" fmla="*/ 403 w 471"/>
                <a:gd name="T17" fmla="*/ 142 h 433"/>
                <a:gd name="T18" fmla="*/ 427 w 471"/>
                <a:gd name="T19" fmla="*/ 129 h 433"/>
                <a:gd name="T20" fmla="*/ 431 w 471"/>
                <a:gd name="T21" fmla="*/ 113 h 433"/>
                <a:gd name="T22" fmla="*/ 470 w 471"/>
                <a:gd name="T23" fmla="*/ 148 h 433"/>
                <a:gd name="T24" fmla="*/ 447 w 471"/>
                <a:gd name="T25" fmla="*/ 185 h 433"/>
                <a:gd name="T26" fmla="*/ 361 w 471"/>
                <a:gd name="T27" fmla="*/ 301 h 433"/>
                <a:gd name="T28" fmla="*/ 314 w 471"/>
                <a:gd name="T29" fmla="*/ 309 h 433"/>
                <a:gd name="T30" fmla="*/ 274 w 471"/>
                <a:gd name="T31" fmla="*/ 254 h 433"/>
                <a:gd name="T32" fmla="*/ 277 w 471"/>
                <a:gd name="T33" fmla="*/ 346 h 433"/>
                <a:gd name="T34" fmla="*/ 290 w 471"/>
                <a:gd name="T35" fmla="*/ 362 h 433"/>
                <a:gd name="T36" fmla="*/ 261 w 471"/>
                <a:gd name="T37" fmla="*/ 402 h 433"/>
                <a:gd name="T38" fmla="*/ 197 w 471"/>
                <a:gd name="T39" fmla="*/ 424 h 433"/>
                <a:gd name="T40" fmla="*/ 137 w 471"/>
                <a:gd name="T41" fmla="*/ 426 h 433"/>
                <a:gd name="T42" fmla="*/ 81 w 471"/>
                <a:gd name="T43" fmla="*/ 432 h 433"/>
                <a:gd name="T44" fmla="*/ 47 w 471"/>
                <a:gd name="T45" fmla="*/ 424 h 433"/>
                <a:gd name="T46" fmla="*/ 20 w 471"/>
                <a:gd name="T47" fmla="*/ 408 h 433"/>
                <a:gd name="T48" fmla="*/ 5 w 471"/>
                <a:gd name="T49" fmla="*/ 402 h 433"/>
                <a:gd name="T50" fmla="*/ 18 w 471"/>
                <a:gd name="T51" fmla="*/ 325 h 433"/>
                <a:gd name="T52" fmla="*/ 0 w 471"/>
                <a:gd name="T53" fmla="*/ 309 h 433"/>
                <a:gd name="T54" fmla="*/ 7 w 471"/>
                <a:gd name="T55" fmla="*/ 254 h 433"/>
                <a:gd name="T56" fmla="*/ 7 w 471"/>
                <a:gd name="T57" fmla="*/ 195 h 433"/>
                <a:gd name="T58" fmla="*/ 23 w 471"/>
                <a:gd name="T59" fmla="*/ 124 h 433"/>
                <a:gd name="T60" fmla="*/ 20 w 471"/>
                <a:gd name="T61" fmla="*/ 80 h 433"/>
                <a:gd name="T62" fmla="*/ 39 w 471"/>
                <a:gd name="T63" fmla="*/ 26 h 433"/>
                <a:gd name="T64" fmla="*/ 71 w 471"/>
                <a:gd name="T65" fmla="*/ 0 h 433"/>
                <a:gd name="T66" fmla="*/ 131 w 471"/>
                <a:gd name="T67" fmla="*/ 2 h 433"/>
                <a:gd name="T68" fmla="*/ 179 w 471"/>
                <a:gd name="T69" fmla="*/ 10 h 433"/>
                <a:gd name="T70" fmla="*/ 184 w 471"/>
                <a:gd name="T71" fmla="*/ 8 h 43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71"/>
                <a:gd name="T109" fmla="*/ 0 h 433"/>
                <a:gd name="T110" fmla="*/ 471 w 471"/>
                <a:gd name="T111" fmla="*/ 433 h 43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71" h="433">
                  <a:moveTo>
                    <a:pt x="184" y="8"/>
                  </a:moveTo>
                  <a:lnTo>
                    <a:pt x="285" y="44"/>
                  </a:lnTo>
                  <a:lnTo>
                    <a:pt x="308" y="72"/>
                  </a:lnTo>
                  <a:lnTo>
                    <a:pt x="322" y="112"/>
                  </a:lnTo>
                  <a:lnTo>
                    <a:pt x="332" y="132"/>
                  </a:lnTo>
                  <a:lnTo>
                    <a:pt x="337" y="161"/>
                  </a:lnTo>
                  <a:lnTo>
                    <a:pt x="353" y="190"/>
                  </a:lnTo>
                  <a:lnTo>
                    <a:pt x="383" y="161"/>
                  </a:lnTo>
                  <a:lnTo>
                    <a:pt x="403" y="142"/>
                  </a:lnTo>
                  <a:lnTo>
                    <a:pt x="427" y="129"/>
                  </a:lnTo>
                  <a:lnTo>
                    <a:pt x="431" y="113"/>
                  </a:lnTo>
                  <a:lnTo>
                    <a:pt x="470" y="148"/>
                  </a:lnTo>
                  <a:lnTo>
                    <a:pt x="447" y="185"/>
                  </a:lnTo>
                  <a:lnTo>
                    <a:pt x="361" y="301"/>
                  </a:lnTo>
                  <a:lnTo>
                    <a:pt x="314" y="309"/>
                  </a:lnTo>
                  <a:lnTo>
                    <a:pt x="274" y="254"/>
                  </a:lnTo>
                  <a:lnTo>
                    <a:pt x="277" y="346"/>
                  </a:lnTo>
                  <a:lnTo>
                    <a:pt x="290" y="362"/>
                  </a:lnTo>
                  <a:lnTo>
                    <a:pt x="261" y="402"/>
                  </a:lnTo>
                  <a:lnTo>
                    <a:pt x="197" y="424"/>
                  </a:lnTo>
                  <a:lnTo>
                    <a:pt x="137" y="426"/>
                  </a:lnTo>
                  <a:lnTo>
                    <a:pt x="81" y="432"/>
                  </a:lnTo>
                  <a:lnTo>
                    <a:pt x="47" y="424"/>
                  </a:lnTo>
                  <a:lnTo>
                    <a:pt x="20" y="408"/>
                  </a:lnTo>
                  <a:lnTo>
                    <a:pt x="5" y="402"/>
                  </a:lnTo>
                  <a:lnTo>
                    <a:pt x="18" y="325"/>
                  </a:lnTo>
                  <a:lnTo>
                    <a:pt x="0" y="309"/>
                  </a:lnTo>
                  <a:lnTo>
                    <a:pt x="7" y="254"/>
                  </a:lnTo>
                  <a:lnTo>
                    <a:pt x="7" y="195"/>
                  </a:lnTo>
                  <a:lnTo>
                    <a:pt x="23" y="124"/>
                  </a:lnTo>
                  <a:lnTo>
                    <a:pt x="20" y="80"/>
                  </a:lnTo>
                  <a:lnTo>
                    <a:pt x="39" y="26"/>
                  </a:lnTo>
                  <a:lnTo>
                    <a:pt x="71" y="0"/>
                  </a:lnTo>
                  <a:lnTo>
                    <a:pt x="131" y="2"/>
                  </a:lnTo>
                  <a:lnTo>
                    <a:pt x="179" y="10"/>
                  </a:lnTo>
                  <a:lnTo>
                    <a:pt x="184" y="8"/>
                  </a:lnTo>
                </a:path>
              </a:pathLst>
            </a:custGeom>
            <a:solidFill>
              <a:srgbClr val="888888"/>
            </a:solidFill>
            <a:ln w="12700" cap="rnd">
              <a:solidFill>
                <a:srgbClr val="000000"/>
              </a:solidFill>
              <a:round/>
              <a:headEnd type="none" w="sm" len="sm"/>
              <a:tailEnd type="none" w="sm" len="sm"/>
            </a:ln>
          </p:spPr>
          <p:txBody>
            <a:bodyPr/>
            <a:lstStyle/>
            <a:p>
              <a:endParaRPr lang="es-ES"/>
            </a:p>
          </p:txBody>
        </p:sp>
        <p:sp>
          <p:nvSpPr>
            <p:cNvPr id="136256" name="Freeform 53"/>
            <p:cNvSpPr>
              <a:spLocks/>
            </p:cNvSpPr>
            <p:nvPr/>
          </p:nvSpPr>
          <p:spPr bwMode="auto">
            <a:xfrm>
              <a:off x="3042" y="2839"/>
              <a:ext cx="471" cy="433"/>
            </a:xfrm>
            <a:custGeom>
              <a:avLst/>
              <a:gdLst>
                <a:gd name="T0" fmla="*/ 184 w 471"/>
                <a:gd name="T1" fmla="*/ 8 h 433"/>
                <a:gd name="T2" fmla="*/ 285 w 471"/>
                <a:gd name="T3" fmla="*/ 44 h 433"/>
                <a:gd name="T4" fmla="*/ 308 w 471"/>
                <a:gd name="T5" fmla="*/ 72 h 433"/>
                <a:gd name="T6" fmla="*/ 322 w 471"/>
                <a:gd name="T7" fmla="*/ 112 h 433"/>
                <a:gd name="T8" fmla="*/ 332 w 471"/>
                <a:gd name="T9" fmla="*/ 132 h 433"/>
                <a:gd name="T10" fmla="*/ 337 w 471"/>
                <a:gd name="T11" fmla="*/ 161 h 433"/>
                <a:gd name="T12" fmla="*/ 353 w 471"/>
                <a:gd name="T13" fmla="*/ 190 h 433"/>
                <a:gd name="T14" fmla="*/ 383 w 471"/>
                <a:gd name="T15" fmla="*/ 161 h 433"/>
                <a:gd name="T16" fmla="*/ 403 w 471"/>
                <a:gd name="T17" fmla="*/ 142 h 433"/>
                <a:gd name="T18" fmla="*/ 427 w 471"/>
                <a:gd name="T19" fmla="*/ 129 h 433"/>
                <a:gd name="T20" fmla="*/ 431 w 471"/>
                <a:gd name="T21" fmla="*/ 113 h 433"/>
                <a:gd name="T22" fmla="*/ 470 w 471"/>
                <a:gd name="T23" fmla="*/ 148 h 433"/>
                <a:gd name="T24" fmla="*/ 447 w 471"/>
                <a:gd name="T25" fmla="*/ 185 h 433"/>
                <a:gd name="T26" fmla="*/ 361 w 471"/>
                <a:gd name="T27" fmla="*/ 301 h 433"/>
                <a:gd name="T28" fmla="*/ 314 w 471"/>
                <a:gd name="T29" fmla="*/ 309 h 433"/>
                <a:gd name="T30" fmla="*/ 274 w 471"/>
                <a:gd name="T31" fmla="*/ 254 h 433"/>
                <a:gd name="T32" fmla="*/ 277 w 471"/>
                <a:gd name="T33" fmla="*/ 346 h 433"/>
                <a:gd name="T34" fmla="*/ 290 w 471"/>
                <a:gd name="T35" fmla="*/ 362 h 433"/>
                <a:gd name="T36" fmla="*/ 261 w 471"/>
                <a:gd name="T37" fmla="*/ 402 h 433"/>
                <a:gd name="T38" fmla="*/ 197 w 471"/>
                <a:gd name="T39" fmla="*/ 424 h 433"/>
                <a:gd name="T40" fmla="*/ 137 w 471"/>
                <a:gd name="T41" fmla="*/ 426 h 433"/>
                <a:gd name="T42" fmla="*/ 81 w 471"/>
                <a:gd name="T43" fmla="*/ 432 h 433"/>
                <a:gd name="T44" fmla="*/ 47 w 471"/>
                <a:gd name="T45" fmla="*/ 424 h 433"/>
                <a:gd name="T46" fmla="*/ 20 w 471"/>
                <a:gd name="T47" fmla="*/ 408 h 433"/>
                <a:gd name="T48" fmla="*/ 5 w 471"/>
                <a:gd name="T49" fmla="*/ 402 h 433"/>
                <a:gd name="T50" fmla="*/ 18 w 471"/>
                <a:gd name="T51" fmla="*/ 325 h 433"/>
                <a:gd name="T52" fmla="*/ 0 w 471"/>
                <a:gd name="T53" fmla="*/ 309 h 433"/>
                <a:gd name="T54" fmla="*/ 7 w 471"/>
                <a:gd name="T55" fmla="*/ 254 h 433"/>
                <a:gd name="T56" fmla="*/ 7 w 471"/>
                <a:gd name="T57" fmla="*/ 195 h 433"/>
                <a:gd name="T58" fmla="*/ 23 w 471"/>
                <a:gd name="T59" fmla="*/ 124 h 433"/>
                <a:gd name="T60" fmla="*/ 20 w 471"/>
                <a:gd name="T61" fmla="*/ 80 h 433"/>
                <a:gd name="T62" fmla="*/ 39 w 471"/>
                <a:gd name="T63" fmla="*/ 26 h 433"/>
                <a:gd name="T64" fmla="*/ 71 w 471"/>
                <a:gd name="T65" fmla="*/ 0 h 433"/>
                <a:gd name="T66" fmla="*/ 131 w 471"/>
                <a:gd name="T67" fmla="*/ 2 h 433"/>
                <a:gd name="T68" fmla="*/ 179 w 471"/>
                <a:gd name="T69" fmla="*/ 10 h 4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71"/>
                <a:gd name="T106" fmla="*/ 0 h 433"/>
                <a:gd name="T107" fmla="*/ 471 w 471"/>
                <a:gd name="T108" fmla="*/ 433 h 4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71" h="433">
                  <a:moveTo>
                    <a:pt x="184" y="8"/>
                  </a:moveTo>
                  <a:lnTo>
                    <a:pt x="285" y="44"/>
                  </a:lnTo>
                  <a:lnTo>
                    <a:pt x="308" y="72"/>
                  </a:lnTo>
                  <a:lnTo>
                    <a:pt x="322" y="112"/>
                  </a:lnTo>
                  <a:lnTo>
                    <a:pt x="332" y="132"/>
                  </a:lnTo>
                  <a:lnTo>
                    <a:pt x="337" y="161"/>
                  </a:lnTo>
                  <a:lnTo>
                    <a:pt x="353" y="190"/>
                  </a:lnTo>
                  <a:lnTo>
                    <a:pt x="383" y="161"/>
                  </a:lnTo>
                  <a:lnTo>
                    <a:pt x="403" y="142"/>
                  </a:lnTo>
                  <a:lnTo>
                    <a:pt x="427" y="129"/>
                  </a:lnTo>
                  <a:lnTo>
                    <a:pt x="431" y="113"/>
                  </a:lnTo>
                  <a:lnTo>
                    <a:pt x="470" y="148"/>
                  </a:lnTo>
                  <a:lnTo>
                    <a:pt x="447" y="185"/>
                  </a:lnTo>
                  <a:lnTo>
                    <a:pt x="361" y="301"/>
                  </a:lnTo>
                  <a:lnTo>
                    <a:pt x="314" y="309"/>
                  </a:lnTo>
                  <a:lnTo>
                    <a:pt x="274" y="254"/>
                  </a:lnTo>
                  <a:lnTo>
                    <a:pt x="277" y="346"/>
                  </a:lnTo>
                  <a:lnTo>
                    <a:pt x="290" y="362"/>
                  </a:lnTo>
                  <a:lnTo>
                    <a:pt x="261" y="402"/>
                  </a:lnTo>
                  <a:lnTo>
                    <a:pt x="197" y="424"/>
                  </a:lnTo>
                  <a:lnTo>
                    <a:pt x="137" y="426"/>
                  </a:lnTo>
                  <a:lnTo>
                    <a:pt x="81" y="432"/>
                  </a:lnTo>
                  <a:lnTo>
                    <a:pt x="47" y="424"/>
                  </a:lnTo>
                  <a:lnTo>
                    <a:pt x="20" y="408"/>
                  </a:lnTo>
                  <a:lnTo>
                    <a:pt x="5" y="402"/>
                  </a:lnTo>
                  <a:lnTo>
                    <a:pt x="18" y="325"/>
                  </a:lnTo>
                  <a:lnTo>
                    <a:pt x="0" y="309"/>
                  </a:lnTo>
                  <a:lnTo>
                    <a:pt x="7" y="254"/>
                  </a:lnTo>
                  <a:lnTo>
                    <a:pt x="7" y="195"/>
                  </a:lnTo>
                  <a:lnTo>
                    <a:pt x="23" y="124"/>
                  </a:lnTo>
                  <a:lnTo>
                    <a:pt x="20" y="80"/>
                  </a:lnTo>
                  <a:lnTo>
                    <a:pt x="39" y="26"/>
                  </a:lnTo>
                  <a:lnTo>
                    <a:pt x="71" y="0"/>
                  </a:lnTo>
                  <a:lnTo>
                    <a:pt x="131" y="2"/>
                  </a:lnTo>
                  <a:lnTo>
                    <a:pt x="179" y="10"/>
                  </a:lnTo>
                </a:path>
              </a:pathLst>
            </a:custGeom>
            <a:noFill/>
            <a:ln w="12700" cap="rnd">
              <a:solidFill>
                <a:srgbClr val="000000"/>
              </a:solidFill>
              <a:round/>
              <a:headEnd type="none" w="sm" len="sm"/>
              <a:tailEnd type="none" w="sm" len="sm"/>
            </a:ln>
          </p:spPr>
          <p:txBody>
            <a:bodyPr/>
            <a:lstStyle/>
            <a:p>
              <a:endParaRPr lang="es-ES"/>
            </a:p>
          </p:txBody>
        </p:sp>
        <p:sp>
          <p:nvSpPr>
            <p:cNvPr id="136257" name="Freeform 54"/>
            <p:cNvSpPr>
              <a:spLocks/>
            </p:cNvSpPr>
            <p:nvPr/>
          </p:nvSpPr>
          <p:spPr bwMode="auto">
            <a:xfrm>
              <a:off x="3064" y="3287"/>
              <a:ext cx="368" cy="104"/>
            </a:xfrm>
            <a:custGeom>
              <a:avLst/>
              <a:gdLst>
                <a:gd name="T0" fmla="*/ 367 w 368"/>
                <a:gd name="T1" fmla="*/ 8 h 104"/>
                <a:gd name="T2" fmla="*/ 363 w 368"/>
                <a:gd name="T3" fmla="*/ 41 h 104"/>
                <a:gd name="T4" fmla="*/ 328 w 368"/>
                <a:gd name="T5" fmla="*/ 57 h 104"/>
                <a:gd name="T6" fmla="*/ 240 w 368"/>
                <a:gd name="T7" fmla="*/ 83 h 104"/>
                <a:gd name="T8" fmla="*/ 149 w 368"/>
                <a:gd name="T9" fmla="*/ 103 h 104"/>
                <a:gd name="T10" fmla="*/ 50 w 368"/>
                <a:gd name="T11" fmla="*/ 97 h 104"/>
                <a:gd name="T12" fmla="*/ 17 w 368"/>
                <a:gd name="T13" fmla="*/ 80 h 104"/>
                <a:gd name="T14" fmla="*/ 0 w 368"/>
                <a:gd name="T15" fmla="*/ 48 h 104"/>
                <a:gd name="T16" fmla="*/ 6 w 368"/>
                <a:gd name="T17" fmla="*/ 33 h 104"/>
                <a:gd name="T18" fmla="*/ 70 w 368"/>
                <a:gd name="T19" fmla="*/ 50 h 104"/>
                <a:gd name="T20" fmla="*/ 185 w 368"/>
                <a:gd name="T21" fmla="*/ 41 h 104"/>
                <a:gd name="T22" fmla="*/ 280 w 368"/>
                <a:gd name="T23" fmla="*/ 18 h 104"/>
                <a:gd name="T24" fmla="*/ 347 w 368"/>
                <a:gd name="T25" fmla="*/ 0 h 104"/>
                <a:gd name="T26" fmla="*/ 367 w 368"/>
                <a:gd name="T27" fmla="*/ 8 h 1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68"/>
                <a:gd name="T43" fmla="*/ 0 h 104"/>
                <a:gd name="T44" fmla="*/ 368 w 368"/>
                <a:gd name="T45" fmla="*/ 104 h 1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68" h="104">
                  <a:moveTo>
                    <a:pt x="367" y="8"/>
                  </a:moveTo>
                  <a:lnTo>
                    <a:pt x="363" y="41"/>
                  </a:lnTo>
                  <a:lnTo>
                    <a:pt x="328" y="57"/>
                  </a:lnTo>
                  <a:lnTo>
                    <a:pt x="240" y="83"/>
                  </a:lnTo>
                  <a:lnTo>
                    <a:pt x="149" y="103"/>
                  </a:lnTo>
                  <a:lnTo>
                    <a:pt x="50" y="97"/>
                  </a:lnTo>
                  <a:lnTo>
                    <a:pt x="17" y="80"/>
                  </a:lnTo>
                  <a:lnTo>
                    <a:pt x="0" y="48"/>
                  </a:lnTo>
                  <a:lnTo>
                    <a:pt x="6" y="33"/>
                  </a:lnTo>
                  <a:lnTo>
                    <a:pt x="70" y="50"/>
                  </a:lnTo>
                  <a:lnTo>
                    <a:pt x="185" y="41"/>
                  </a:lnTo>
                  <a:lnTo>
                    <a:pt x="280" y="18"/>
                  </a:lnTo>
                  <a:lnTo>
                    <a:pt x="347" y="0"/>
                  </a:lnTo>
                  <a:lnTo>
                    <a:pt x="367" y="8"/>
                  </a:lnTo>
                </a:path>
              </a:pathLst>
            </a:custGeom>
            <a:solidFill>
              <a:srgbClr val="0078AA"/>
            </a:solidFill>
            <a:ln w="9525" cap="rnd">
              <a:noFill/>
              <a:round/>
              <a:headEnd type="none" w="sm" len="sm"/>
              <a:tailEnd type="none" w="sm" len="sm"/>
            </a:ln>
          </p:spPr>
          <p:txBody>
            <a:bodyPr/>
            <a:lstStyle/>
            <a:p>
              <a:endParaRPr lang="es-ES"/>
            </a:p>
          </p:txBody>
        </p:sp>
        <p:sp>
          <p:nvSpPr>
            <p:cNvPr id="136258" name="Freeform 55"/>
            <p:cNvSpPr>
              <a:spLocks/>
            </p:cNvSpPr>
            <p:nvPr/>
          </p:nvSpPr>
          <p:spPr bwMode="auto">
            <a:xfrm>
              <a:off x="3056" y="3287"/>
              <a:ext cx="376" cy="112"/>
            </a:xfrm>
            <a:custGeom>
              <a:avLst/>
              <a:gdLst>
                <a:gd name="T0" fmla="*/ 375 w 376"/>
                <a:gd name="T1" fmla="*/ 9 h 112"/>
                <a:gd name="T2" fmla="*/ 371 w 376"/>
                <a:gd name="T3" fmla="*/ 44 h 112"/>
                <a:gd name="T4" fmla="*/ 334 w 376"/>
                <a:gd name="T5" fmla="*/ 62 h 112"/>
                <a:gd name="T6" fmla="*/ 244 w 376"/>
                <a:gd name="T7" fmla="*/ 89 h 112"/>
                <a:gd name="T8" fmla="*/ 152 w 376"/>
                <a:gd name="T9" fmla="*/ 111 h 112"/>
                <a:gd name="T10" fmla="*/ 51 w 376"/>
                <a:gd name="T11" fmla="*/ 105 h 112"/>
                <a:gd name="T12" fmla="*/ 17 w 376"/>
                <a:gd name="T13" fmla="*/ 86 h 112"/>
                <a:gd name="T14" fmla="*/ 0 w 376"/>
                <a:gd name="T15" fmla="*/ 52 h 112"/>
                <a:gd name="T16" fmla="*/ 6 w 376"/>
                <a:gd name="T17" fmla="*/ 36 h 112"/>
                <a:gd name="T18" fmla="*/ 72 w 376"/>
                <a:gd name="T19" fmla="*/ 54 h 112"/>
                <a:gd name="T20" fmla="*/ 189 w 376"/>
                <a:gd name="T21" fmla="*/ 44 h 112"/>
                <a:gd name="T22" fmla="*/ 286 w 376"/>
                <a:gd name="T23" fmla="*/ 20 h 112"/>
                <a:gd name="T24" fmla="*/ 355 w 376"/>
                <a:gd name="T25" fmla="*/ 0 h 112"/>
                <a:gd name="T26" fmla="*/ 375 w 376"/>
                <a:gd name="T27" fmla="*/ 9 h 1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6"/>
                <a:gd name="T43" fmla="*/ 0 h 112"/>
                <a:gd name="T44" fmla="*/ 376 w 376"/>
                <a:gd name="T45" fmla="*/ 112 h 1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6" h="112">
                  <a:moveTo>
                    <a:pt x="375" y="9"/>
                  </a:moveTo>
                  <a:lnTo>
                    <a:pt x="371" y="44"/>
                  </a:lnTo>
                  <a:lnTo>
                    <a:pt x="334" y="62"/>
                  </a:lnTo>
                  <a:lnTo>
                    <a:pt x="244" y="89"/>
                  </a:lnTo>
                  <a:lnTo>
                    <a:pt x="152" y="111"/>
                  </a:lnTo>
                  <a:lnTo>
                    <a:pt x="51" y="105"/>
                  </a:lnTo>
                  <a:lnTo>
                    <a:pt x="17" y="86"/>
                  </a:lnTo>
                  <a:lnTo>
                    <a:pt x="0" y="52"/>
                  </a:lnTo>
                  <a:lnTo>
                    <a:pt x="6" y="36"/>
                  </a:lnTo>
                  <a:lnTo>
                    <a:pt x="72" y="54"/>
                  </a:lnTo>
                  <a:lnTo>
                    <a:pt x="189" y="44"/>
                  </a:lnTo>
                  <a:lnTo>
                    <a:pt x="286" y="20"/>
                  </a:lnTo>
                  <a:lnTo>
                    <a:pt x="355" y="0"/>
                  </a:lnTo>
                  <a:lnTo>
                    <a:pt x="375" y="9"/>
                  </a:lnTo>
                </a:path>
              </a:pathLst>
            </a:custGeom>
            <a:noFill/>
            <a:ln w="12700" cap="rnd">
              <a:solidFill>
                <a:srgbClr val="000000"/>
              </a:solidFill>
              <a:round/>
              <a:headEnd type="none" w="sm" len="sm"/>
              <a:tailEnd type="none" w="sm" len="sm"/>
            </a:ln>
          </p:spPr>
          <p:txBody>
            <a:bodyPr/>
            <a:lstStyle/>
            <a:p>
              <a:endParaRPr lang="es-ES"/>
            </a:p>
          </p:txBody>
        </p:sp>
        <p:sp>
          <p:nvSpPr>
            <p:cNvPr id="136259" name="Freeform 56"/>
            <p:cNvSpPr>
              <a:spLocks/>
            </p:cNvSpPr>
            <p:nvPr/>
          </p:nvSpPr>
          <p:spPr bwMode="auto">
            <a:xfrm>
              <a:off x="3087" y="3133"/>
              <a:ext cx="115" cy="271"/>
            </a:xfrm>
            <a:custGeom>
              <a:avLst/>
              <a:gdLst>
                <a:gd name="T0" fmla="*/ 55 w 115"/>
                <a:gd name="T1" fmla="*/ 13 h 271"/>
                <a:gd name="T2" fmla="*/ 55 w 115"/>
                <a:gd name="T3" fmla="*/ 177 h 271"/>
                <a:gd name="T4" fmla="*/ 68 w 115"/>
                <a:gd name="T5" fmla="*/ 247 h 271"/>
                <a:gd name="T6" fmla="*/ 114 w 115"/>
                <a:gd name="T7" fmla="*/ 267 h 271"/>
                <a:gd name="T8" fmla="*/ 68 w 115"/>
                <a:gd name="T9" fmla="*/ 270 h 271"/>
                <a:gd name="T10" fmla="*/ 28 w 115"/>
                <a:gd name="T11" fmla="*/ 267 h 271"/>
                <a:gd name="T12" fmla="*/ 7 w 115"/>
                <a:gd name="T13" fmla="*/ 239 h 271"/>
                <a:gd name="T14" fmla="*/ 0 w 115"/>
                <a:gd name="T15" fmla="*/ 185 h 271"/>
                <a:gd name="T16" fmla="*/ 0 w 115"/>
                <a:gd name="T17" fmla="*/ 129 h 271"/>
                <a:gd name="T18" fmla="*/ 0 w 115"/>
                <a:gd name="T19" fmla="*/ 65 h 271"/>
                <a:gd name="T20" fmla="*/ 7 w 115"/>
                <a:gd name="T21" fmla="*/ 0 h 271"/>
                <a:gd name="T22" fmla="*/ 55 w 115"/>
                <a:gd name="T23" fmla="*/ 13 h 2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5"/>
                <a:gd name="T37" fmla="*/ 0 h 271"/>
                <a:gd name="T38" fmla="*/ 115 w 115"/>
                <a:gd name="T39" fmla="*/ 271 h 27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5" h="271">
                  <a:moveTo>
                    <a:pt x="55" y="13"/>
                  </a:moveTo>
                  <a:lnTo>
                    <a:pt x="55" y="177"/>
                  </a:lnTo>
                  <a:lnTo>
                    <a:pt x="68" y="247"/>
                  </a:lnTo>
                  <a:lnTo>
                    <a:pt x="114" y="267"/>
                  </a:lnTo>
                  <a:lnTo>
                    <a:pt x="68" y="270"/>
                  </a:lnTo>
                  <a:lnTo>
                    <a:pt x="28" y="267"/>
                  </a:lnTo>
                  <a:lnTo>
                    <a:pt x="7" y="239"/>
                  </a:lnTo>
                  <a:lnTo>
                    <a:pt x="0" y="185"/>
                  </a:lnTo>
                  <a:lnTo>
                    <a:pt x="0" y="129"/>
                  </a:lnTo>
                  <a:lnTo>
                    <a:pt x="0" y="65"/>
                  </a:lnTo>
                  <a:lnTo>
                    <a:pt x="7" y="0"/>
                  </a:lnTo>
                  <a:lnTo>
                    <a:pt x="55" y="13"/>
                  </a:lnTo>
                </a:path>
              </a:pathLst>
            </a:custGeom>
            <a:solidFill>
              <a:srgbClr val="AAAAAA"/>
            </a:solidFill>
            <a:ln w="12700" cap="rnd">
              <a:solidFill>
                <a:srgbClr val="000000"/>
              </a:solidFill>
              <a:round/>
              <a:headEnd type="none" w="sm" len="sm"/>
              <a:tailEnd type="none" w="sm" len="sm"/>
            </a:ln>
          </p:spPr>
          <p:txBody>
            <a:bodyPr/>
            <a:lstStyle/>
            <a:p>
              <a:endParaRPr lang="es-ES"/>
            </a:p>
          </p:txBody>
        </p:sp>
        <p:sp>
          <p:nvSpPr>
            <p:cNvPr id="136260" name="Freeform 57"/>
            <p:cNvSpPr>
              <a:spLocks/>
            </p:cNvSpPr>
            <p:nvPr/>
          </p:nvSpPr>
          <p:spPr bwMode="auto">
            <a:xfrm>
              <a:off x="3087" y="3133"/>
              <a:ext cx="115" cy="271"/>
            </a:xfrm>
            <a:custGeom>
              <a:avLst/>
              <a:gdLst>
                <a:gd name="T0" fmla="*/ 55 w 115"/>
                <a:gd name="T1" fmla="*/ 13 h 271"/>
                <a:gd name="T2" fmla="*/ 55 w 115"/>
                <a:gd name="T3" fmla="*/ 177 h 271"/>
                <a:gd name="T4" fmla="*/ 68 w 115"/>
                <a:gd name="T5" fmla="*/ 247 h 271"/>
                <a:gd name="T6" fmla="*/ 114 w 115"/>
                <a:gd name="T7" fmla="*/ 267 h 271"/>
                <a:gd name="T8" fmla="*/ 68 w 115"/>
                <a:gd name="T9" fmla="*/ 270 h 271"/>
                <a:gd name="T10" fmla="*/ 28 w 115"/>
                <a:gd name="T11" fmla="*/ 267 h 271"/>
                <a:gd name="T12" fmla="*/ 7 w 115"/>
                <a:gd name="T13" fmla="*/ 239 h 271"/>
                <a:gd name="T14" fmla="*/ 0 w 115"/>
                <a:gd name="T15" fmla="*/ 185 h 271"/>
                <a:gd name="T16" fmla="*/ 0 w 115"/>
                <a:gd name="T17" fmla="*/ 129 h 271"/>
                <a:gd name="T18" fmla="*/ 0 w 115"/>
                <a:gd name="T19" fmla="*/ 65 h 271"/>
                <a:gd name="T20" fmla="*/ 7 w 115"/>
                <a:gd name="T21" fmla="*/ 0 h 2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5"/>
                <a:gd name="T34" fmla="*/ 0 h 271"/>
                <a:gd name="T35" fmla="*/ 115 w 115"/>
                <a:gd name="T36" fmla="*/ 271 h 2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5" h="271">
                  <a:moveTo>
                    <a:pt x="55" y="13"/>
                  </a:moveTo>
                  <a:lnTo>
                    <a:pt x="55" y="177"/>
                  </a:lnTo>
                  <a:lnTo>
                    <a:pt x="68" y="247"/>
                  </a:lnTo>
                  <a:lnTo>
                    <a:pt x="114" y="267"/>
                  </a:lnTo>
                  <a:lnTo>
                    <a:pt x="68" y="270"/>
                  </a:lnTo>
                  <a:lnTo>
                    <a:pt x="28" y="267"/>
                  </a:lnTo>
                  <a:lnTo>
                    <a:pt x="7" y="239"/>
                  </a:lnTo>
                  <a:lnTo>
                    <a:pt x="0" y="185"/>
                  </a:lnTo>
                  <a:lnTo>
                    <a:pt x="0" y="129"/>
                  </a:lnTo>
                  <a:lnTo>
                    <a:pt x="0" y="65"/>
                  </a:lnTo>
                  <a:lnTo>
                    <a:pt x="7" y="0"/>
                  </a:lnTo>
                </a:path>
              </a:pathLst>
            </a:custGeom>
            <a:noFill/>
            <a:ln w="12700" cap="rnd">
              <a:solidFill>
                <a:srgbClr val="000000"/>
              </a:solidFill>
              <a:round/>
              <a:headEnd type="none" w="sm" len="sm"/>
              <a:tailEnd type="none" w="sm" len="sm"/>
            </a:ln>
          </p:spPr>
          <p:txBody>
            <a:bodyPr/>
            <a:lstStyle/>
            <a:p>
              <a:endParaRPr lang="es-ES"/>
            </a:p>
          </p:txBody>
        </p:sp>
        <p:sp>
          <p:nvSpPr>
            <p:cNvPr id="136261" name="Freeform 58"/>
            <p:cNvSpPr>
              <a:spLocks/>
            </p:cNvSpPr>
            <p:nvPr/>
          </p:nvSpPr>
          <p:spPr bwMode="auto">
            <a:xfrm>
              <a:off x="3024" y="2961"/>
              <a:ext cx="276" cy="216"/>
            </a:xfrm>
            <a:custGeom>
              <a:avLst/>
              <a:gdLst>
                <a:gd name="T0" fmla="*/ 251 w 276"/>
                <a:gd name="T1" fmla="*/ 27 h 216"/>
                <a:gd name="T2" fmla="*/ 271 w 276"/>
                <a:gd name="T3" fmla="*/ 50 h 216"/>
                <a:gd name="T4" fmla="*/ 275 w 276"/>
                <a:gd name="T5" fmla="*/ 56 h 216"/>
                <a:gd name="T6" fmla="*/ 271 w 276"/>
                <a:gd name="T7" fmla="*/ 129 h 216"/>
                <a:gd name="T8" fmla="*/ 263 w 276"/>
                <a:gd name="T9" fmla="*/ 185 h 216"/>
                <a:gd name="T10" fmla="*/ 248 w 276"/>
                <a:gd name="T11" fmla="*/ 203 h 216"/>
                <a:gd name="T12" fmla="*/ 220 w 276"/>
                <a:gd name="T13" fmla="*/ 215 h 216"/>
                <a:gd name="T14" fmla="*/ 163 w 276"/>
                <a:gd name="T15" fmla="*/ 215 h 216"/>
                <a:gd name="T16" fmla="*/ 76 w 276"/>
                <a:gd name="T17" fmla="*/ 203 h 216"/>
                <a:gd name="T18" fmla="*/ 15 w 276"/>
                <a:gd name="T19" fmla="*/ 185 h 216"/>
                <a:gd name="T20" fmla="*/ 0 w 276"/>
                <a:gd name="T21" fmla="*/ 140 h 216"/>
                <a:gd name="T22" fmla="*/ 2 w 276"/>
                <a:gd name="T23" fmla="*/ 78 h 216"/>
                <a:gd name="T24" fmla="*/ 12 w 276"/>
                <a:gd name="T25" fmla="*/ 27 h 216"/>
                <a:gd name="T26" fmla="*/ 24 w 276"/>
                <a:gd name="T27" fmla="*/ 8 h 216"/>
                <a:gd name="T28" fmla="*/ 51 w 276"/>
                <a:gd name="T29" fmla="*/ 0 h 216"/>
                <a:gd name="T30" fmla="*/ 119 w 276"/>
                <a:gd name="T31" fmla="*/ 12 h 216"/>
                <a:gd name="T32" fmla="*/ 202 w 276"/>
                <a:gd name="T33" fmla="*/ 22 h 216"/>
                <a:gd name="T34" fmla="*/ 251 w 276"/>
                <a:gd name="T35" fmla="*/ 27 h 2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76"/>
                <a:gd name="T55" fmla="*/ 0 h 216"/>
                <a:gd name="T56" fmla="*/ 276 w 276"/>
                <a:gd name="T57" fmla="*/ 216 h 21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76" h="216">
                  <a:moveTo>
                    <a:pt x="251" y="27"/>
                  </a:moveTo>
                  <a:lnTo>
                    <a:pt x="271" y="50"/>
                  </a:lnTo>
                  <a:lnTo>
                    <a:pt x="275" y="56"/>
                  </a:lnTo>
                  <a:lnTo>
                    <a:pt x="271" y="129"/>
                  </a:lnTo>
                  <a:lnTo>
                    <a:pt x="263" y="185"/>
                  </a:lnTo>
                  <a:lnTo>
                    <a:pt x="248" y="203"/>
                  </a:lnTo>
                  <a:lnTo>
                    <a:pt x="220" y="215"/>
                  </a:lnTo>
                  <a:lnTo>
                    <a:pt x="163" y="215"/>
                  </a:lnTo>
                  <a:lnTo>
                    <a:pt x="76" y="203"/>
                  </a:lnTo>
                  <a:lnTo>
                    <a:pt x="15" y="185"/>
                  </a:lnTo>
                  <a:lnTo>
                    <a:pt x="0" y="140"/>
                  </a:lnTo>
                  <a:lnTo>
                    <a:pt x="2" y="78"/>
                  </a:lnTo>
                  <a:lnTo>
                    <a:pt x="12" y="27"/>
                  </a:lnTo>
                  <a:lnTo>
                    <a:pt x="24" y="8"/>
                  </a:lnTo>
                  <a:lnTo>
                    <a:pt x="51" y="0"/>
                  </a:lnTo>
                  <a:lnTo>
                    <a:pt x="119" y="12"/>
                  </a:lnTo>
                  <a:lnTo>
                    <a:pt x="202" y="22"/>
                  </a:lnTo>
                  <a:lnTo>
                    <a:pt x="251" y="27"/>
                  </a:lnTo>
                </a:path>
              </a:pathLst>
            </a:custGeom>
            <a:solidFill>
              <a:srgbClr val="0078AA"/>
            </a:solidFill>
            <a:ln w="9525" cap="rnd">
              <a:noFill/>
              <a:round/>
              <a:headEnd type="none" w="sm" len="sm"/>
              <a:tailEnd type="none" w="sm" len="sm"/>
            </a:ln>
          </p:spPr>
          <p:txBody>
            <a:bodyPr/>
            <a:lstStyle/>
            <a:p>
              <a:endParaRPr lang="es-ES"/>
            </a:p>
          </p:txBody>
        </p:sp>
        <p:sp>
          <p:nvSpPr>
            <p:cNvPr id="136262" name="Freeform 59"/>
            <p:cNvSpPr>
              <a:spLocks/>
            </p:cNvSpPr>
            <p:nvPr/>
          </p:nvSpPr>
          <p:spPr bwMode="auto">
            <a:xfrm>
              <a:off x="3016" y="2961"/>
              <a:ext cx="284" cy="224"/>
            </a:xfrm>
            <a:custGeom>
              <a:avLst/>
              <a:gdLst>
                <a:gd name="T0" fmla="*/ 259 w 284"/>
                <a:gd name="T1" fmla="*/ 28 h 224"/>
                <a:gd name="T2" fmla="*/ 279 w 284"/>
                <a:gd name="T3" fmla="*/ 52 h 224"/>
                <a:gd name="T4" fmla="*/ 283 w 284"/>
                <a:gd name="T5" fmla="*/ 57 h 224"/>
                <a:gd name="T6" fmla="*/ 279 w 284"/>
                <a:gd name="T7" fmla="*/ 134 h 224"/>
                <a:gd name="T8" fmla="*/ 271 w 284"/>
                <a:gd name="T9" fmla="*/ 192 h 224"/>
                <a:gd name="T10" fmla="*/ 255 w 284"/>
                <a:gd name="T11" fmla="*/ 211 h 224"/>
                <a:gd name="T12" fmla="*/ 227 w 284"/>
                <a:gd name="T13" fmla="*/ 223 h 224"/>
                <a:gd name="T14" fmla="*/ 168 w 284"/>
                <a:gd name="T15" fmla="*/ 223 h 224"/>
                <a:gd name="T16" fmla="*/ 78 w 284"/>
                <a:gd name="T17" fmla="*/ 211 h 224"/>
                <a:gd name="T18" fmla="*/ 15 w 284"/>
                <a:gd name="T19" fmla="*/ 192 h 224"/>
                <a:gd name="T20" fmla="*/ 0 w 284"/>
                <a:gd name="T21" fmla="*/ 145 h 224"/>
                <a:gd name="T22" fmla="*/ 2 w 284"/>
                <a:gd name="T23" fmla="*/ 81 h 224"/>
                <a:gd name="T24" fmla="*/ 12 w 284"/>
                <a:gd name="T25" fmla="*/ 28 h 224"/>
                <a:gd name="T26" fmla="*/ 25 w 284"/>
                <a:gd name="T27" fmla="*/ 8 h 224"/>
                <a:gd name="T28" fmla="*/ 52 w 284"/>
                <a:gd name="T29" fmla="*/ 0 h 224"/>
                <a:gd name="T30" fmla="*/ 123 w 284"/>
                <a:gd name="T31" fmla="*/ 12 h 224"/>
                <a:gd name="T32" fmla="*/ 208 w 284"/>
                <a:gd name="T33" fmla="*/ 24 h 224"/>
                <a:gd name="T34" fmla="*/ 259 w 284"/>
                <a:gd name="T35" fmla="*/ 28 h 2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84"/>
                <a:gd name="T55" fmla="*/ 0 h 224"/>
                <a:gd name="T56" fmla="*/ 284 w 284"/>
                <a:gd name="T57" fmla="*/ 224 h 22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84" h="224">
                  <a:moveTo>
                    <a:pt x="259" y="28"/>
                  </a:moveTo>
                  <a:lnTo>
                    <a:pt x="279" y="52"/>
                  </a:lnTo>
                  <a:lnTo>
                    <a:pt x="283" y="57"/>
                  </a:lnTo>
                  <a:lnTo>
                    <a:pt x="279" y="134"/>
                  </a:lnTo>
                  <a:lnTo>
                    <a:pt x="271" y="192"/>
                  </a:lnTo>
                  <a:lnTo>
                    <a:pt x="255" y="211"/>
                  </a:lnTo>
                  <a:lnTo>
                    <a:pt x="227" y="223"/>
                  </a:lnTo>
                  <a:lnTo>
                    <a:pt x="168" y="223"/>
                  </a:lnTo>
                  <a:lnTo>
                    <a:pt x="78" y="211"/>
                  </a:lnTo>
                  <a:lnTo>
                    <a:pt x="15" y="192"/>
                  </a:lnTo>
                  <a:lnTo>
                    <a:pt x="0" y="145"/>
                  </a:lnTo>
                  <a:lnTo>
                    <a:pt x="2" y="81"/>
                  </a:lnTo>
                  <a:lnTo>
                    <a:pt x="12" y="28"/>
                  </a:lnTo>
                  <a:lnTo>
                    <a:pt x="25" y="8"/>
                  </a:lnTo>
                  <a:lnTo>
                    <a:pt x="52" y="0"/>
                  </a:lnTo>
                  <a:lnTo>
                    <a:pt x="123" y="12"/>
                  </a:lnTo>
                  <a:lnTo>
                    <a:pt x="208" y="24"/>
                  </a:lnTo>
                  <a:lnTo>
                    <a:pt x="259" y="28"/>
                  </a:lnTo>
                </a:path>
              </a:pathLst>
            </a:custGeom>
            <a:noFill/>
            <a:ln w="12700" cap="rnd">
              <a:solidFill>
                <a:srgbClr val="000000"/>
              </a:solidFill>
              <a:round/>
              <a:headEnd type="none" w="sm" len="sm"/>
              <a:tailEnd type="none" w="sm" len="sm"/>
            </a:ln>
          </p:spPr>
          <p:txBody>
            <a:bodyPr/>
            <a:lstStyle/>
            <a:p>
              <a:endParaRPr lang="es-ES"/>
            </a:p>
          </p:txBody>
        </p:sp>
        <p:sp>
          <p:nvSpPr>
            <p:cNvPr id="136263" name="Freeform 60"/>
            <p:cNvSpPr>
              <a:spLocks/>
            </p:cNvSpPr>
            <p:nvPr/>
          </p:nvSpPr>
          <p:spPr bwMode="auto">
            <a:xfrm>
              <a:off x="3032" y="2572"/>
              <a:ext cx="347" cy="328"/>
            </a:xfrm>
            <a:custGeom>
              <a:avLst/>
              <a:gdLst>
                <a:gd name="T0" fmla="*/ 247 w 347"/>
                <a:gd name="T1" fmla="*/ 2 h 328"/>
                <a:gd name="T2" fmla="*/ 176 w 347"/>
                <a:gd name="T3" fmla="*/ 0 h 328"/>
                <a:gd name="T4" fmla="*/ 115 w 347"/>
                <a:gd name="T5" fmla="*/ 15 h 328"/>
                <a:gd name="T6" fmla="*/ 86 w 347"/>
                <a:gd name="T7" fmla="*/ 52 h 328"/>
                <a:gd name="T8" fmla="*/ 67 w 347"/>
                <a:gd name="T9" fmla="*/ 110 h 328"/>
                <a:gd name="T10" fmla="*/ 52 w 347"/>
                <a:gd name="T11" fmla="*/ 147 h 328"/>
                <a:gd name="T12" fmla="*/ 54 w 347"/>
                <a:gd name="T13" fmla="*/ 158 h 328"/>
                <a:gd name="T14" fmla="*/ 44 w 347"/>
                <a:gd name="T15" fmla="*/ 186 h 328"/>
                <a:gd name="T16" fmla="*/ 52 w 347"/>
                <a:gd name="T17" fmla="*/ 206 h 328"/>
                <a:gd name="T18" fmla="*/ 44 w 347"/>
                <a:gd name="T19" fmla="*/ 206 h 328"/>
                <a:gd name="T20" fmla="*/ 41 w 347"/>
                <a:gd name="T21" fmla="*/ 221 h 328"/>
                <a:gd name="T22" fmla="*/ 38 w 347"/>
                <a:gd name="T23" fmla="*/ 232 h 328"/>
                <a:gd name="T24" fmla="*/ 33 w 347"/>
                <a:gd name="T25" fmla="*/ 242 h 328"/>
                <a:gd name="T26" fmla="*/ 28 w 347"/>
                <a:gd name="T27" fmla="*/ 242 h 328"/>
                <a:gd name="T28" fmla="*/ 28 w 347"/>
                <a:gd name="T29" fmla="*/ 256 h 328"/>
                <a:gd name="T30" fmla="*/ 9 w 347"/>
                <a:gd name="T31" fmla="*/ 268 h 328"/>
                <a:gd name="T32" fmla="*/ 4 w 347"/>
                <a:gd name="T33" fmla="*/ 288 h 328"/>
                <a:gd name="T34" fmla="*/ 20 w 347"/>
                <a:gd name="T35" fmla="*/ 297 h 328"/>
                <a:gd name="T36" fmla="*/ 0 w 347"/>
                <a:gd name="T37" fmla="*/ 296 h 328"/>
                <a:gd name="T38" fmla="*/ 15 w 347"/>
                <a:gd name="T39" fmla="*/ 319 h 328"/>
                <a:gd name="T40" fmla="*/ 49 w 347"/>
                <a:gd name="T41" fmla="*/ 321 h 328"/>
                <a:gd name="T42" fmla="*/ 102 w 347"/>
                <a:gd name="T43" fmla="*/ 319 h 328"/>
                <a:gd name="T44" fmla="*/ 99 w 347"/>
                <a:gd name="T45" fmla="*/ 305 h 328"/>
                <a:gd name="T46" fmla="*/ 129 w 347"/>
                <a:gd name="T47" fmla="*/ 321 h 328"/>
                <a:gd name="T48" fmla="*/ 123 w 347"/>
                <a:gd name="T49" fmla="*/ 296 h 328"/>
                <a:gd name="T50" fmla="*/ 141 w 347"/>
                <a:gd name="T51" fmla="*/ 316 h 328"/>
                <a:gd name="T52" fmla="*/ 157 w 347"/>
                <a:gd name="T53" fmla="*/ 327 h 328"/>
                <a:gd name="T54" fmla="*/ 181 w 347"/>
                <a:gd name="T55" fmla="*/ 321 h 328"/>
                <a:gd name="T56" fmla="*/ 199 w 347"/>
                <a:gd name="T57" fmla="*/ 308 h 328"/>
                <a:gd name="T58" fmla="*/ 213 w 347"/>
                <a:gd name="T59" fmla="*/ 321 h 328"/>
                <a:gd name="T60" fmla="*/ 229 w 347"/>
                <a:gd name="T61" fmla="*/ 316 h 328"/>
                <a:gd name="T62" fmla="*/ 229 w 347"/>
                <a:gd name="T63" fmla="*/ 300 h 328"/>
                <a:gd name="T64" fmla="*/ 242 w 347"/>
                <a:gd name="T65" fmla="*/ 308 h 328"/>
                <a:gd name="T66" fmla="*/ 271 w 347"/>
                <a:gd name="T67" fmla="*/ 313 h 328"/>
                <a:gd name="T68" fmla="*/ 258 w 347"/>
                <a:gd name="T69" fmla="*/ 296 h 328"/>
                <a:gd name="T70" fmla="*/ 284 w 347"/>
                <a:gd name="T71" fmla="*/ 300 h 328"/>
                <a:gd name="T72" fmla="*/ 318 w 347"/>
                <a:gd name="T73" fmla="*/ 296 h 328"/>
                <a:gd name="T74" fmla="*/ 332 w 347"/>
                <a:gd name="T75" fmla="*/ 284 h 328"/>
                <a:gd name="T76" fmla="*/ 346 w 347"/>
                <a:gd name="T77" fmla="*/ 268 h 328"/>
                <a:gd name="T78" fmla="*/ 334 w 347"/>
                <a:gd name="T79" fmla="*/ 268 h 328"/>
                <a:gd name="T80" fmla="*/ 332 w 347"/>
                <a:gd name="T81" fmla="*/ 264 h 328"/>
                <a:gd name="T82" fmla="*/ 334 w 347"/>
                <a:gd name="T83" fmla="*/ 250 h 328"/>
                <a:gd name="T84" fmla="*/ 322 w 347"/>
                <a:gd name="T85" fmla="*/ 242 h 328"/>
                <a:gd name="T86" fmla="*/ 310 w 347"/>
                <a:gd name="T87" fmla="*/ 234 h 328"/>
                <a:gd name="T88" fmla="*/ 318 w 347"/>
                <a:gd name="T89" fmla="*/ 216 h 328"/>
                <a:gd name="T90" fmla="*/ 302 w 347"/>
                <a:gd name="T91" fmla="*/ 213 h 328"/>
                <a:gd name="T92" fmla="*/ 292 w 347"/>
                <a:gd name="T93" fmla="*/ 198 h 328"/>
                <a:gd name="T94" fmla="*/ 295 w 347"/>
                <a:gd name="T95" fmla="*/ 184 h 328"/>
                <a:gd name="T96" fmla="*/ 284 w 347"/>
                <a:gd name="T97" fmla="*/ 174 h 328"/>
                <a:gd name="T98" fmla="*/ 298 w 347"/>
                <a:gd name="T99" fmla="*/ 158 h 328"/>
                <a:gd name="T100" fmla="*/ 287 w 347"/>
                <a:gd name="T101" fmla="*/ 139 h 328"/>
                <a:gd name="T102" fmla="*/ 287 w 347"/>
                <a:gd name="T103" fmla="*/ 115 h 328"/>
                <a:gd name="T104" fmla="*/ 279 w 347"/>
                <a:gd name="T105" fmla="*/ 102 h 328"/>
                <a:gd name="T106" fmla="*/ 284 w 347"/>
                <a:gd name="T107" fmla="*/ 88 h 328"/>
                <a:gd name="T108" fmla="*/ 279 w 347"/>
                <a:gd name="T109" fmla="*/ 52 h 328"/>
                <a:gd name="T110" fmla="*/ 271 w 347"/>
                <a:gd name="T111" fmla="*/ 31 h 328"/>
                <a:gd name="T112" fmla="*/ 266 w 347"/>
                <a:gd name="T113" fmla="*/ 18 h 328"/>
                <a:gd name="T114" fmla="*/ 236 w 347"/>
                <a:gd name="T115" fmla="*/ 10 h 328"/>
                <a:gd name="T116" fmla="*/ 247 w 347"/>
                <a:gd name="T117" fmla="*/ 2 h 32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47"/>
                <a:gd name="T178" fmla="*/ 0 h 328"/>
                <a:gd name="T179" fmla="*/ 347 w 347"/>
                <a:gd name="T180" fmla="*/ 328 h 32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47" h="328">
                  <a:moveTo>
                    <a:pt x="247" y="2"/>
                  </a:moveTo>
                  <a:lnTo>
                    <a:pt x="176" y="0"/>
                  </a:lnTo>
                  <a:lnTo>
                    <a:pt x="115" y="15"/>
                  </a:lnTo>
                  <a:lnTo>
                    <a:pt x="86" y="52"/>
                  </a:lnTo>
                  <a:lnTo>
                    <a:pt x="67" y="110"/>
                  </a:lnTo>
                  <a:lnTo>
                    <a:pt x="52" y="147"/>
                  </a:lnTo>
                  <a:lnTo>
                    <a:pt x="54" y="158"/>
                  </a:lnTo>
                  <a:lnTo>
                    <a:pt x="44" y="186"/>
                  </a:lnTo>
                  <a:lnTo>
                    <a:pt x="52" y="206"/>
                  </a:lnTo>
                  <a:lnTo>
                    <a:pt x="44" y="206"/>
                  </a:lnTo>
                  <a:lnTo>
                    <a:pt x="41" y="221"/>
                  </a:lnTo>
                  <a:lnTo>
                    <a:pt x="38" y="232"/>
                  </a:lnTo>
                  <a:lnTo>
                    <a:pt x="33" y="242"/>
                  </a:lnTo>
                  <a:lnTo>
                    <a:pt x="28" y="242"/>
                  </a:lnTo>
                  <a:lnTo>
                    <a:pt x="28" y="256"/>
                  </a:lnTo>
                  <a:lnTo>
                    <a:pt x="9" y="268"/>
                  </a:lnTo>
                  <a:lnTo>
                    <a:pt x="4" y="288"/>
                  </a:lnTo>
                  <a:lnTo>
                    <a:pt x="20" y="297"/>
                  </a:lnTo>
                  <a:lnTo>
                    <a:pt x="0" y="296"/>
                  </a:lnTo>
                  <a:lnTo>
                    <a:pt x="15" y="319"/>
                  </a:lnTo>
                  <a:lnTo>
                    <a:pt x="49" y="321"/>
                  </a:lnTo>
                  <a:lnTo>
                    <a:pt x="102" y="319"/>
                  </a:lnTo>
                  <a:lnTo>
                    <a:pt x="99" y="305"/>
                  </a:lnTo>
                  <a:lnTo>
                    <a:pt x="129" y="321"/>
                  </a:lnTo>
                  <a:lnTo>
                    <a:pt x="123" y="296"/>
                  </a:lnTo>
                  <a:lnTo>
                    <a:pt x="141" y="316"/>
                  </a:lnTo>
                  <a:lnTo>
                    <a:pt x="157" y="327"/>
                  </a:lnTo>
                  <a:lnTo>
                    <a:pt x="181" y="321"/>
                  </a:lnTo>
                  <a:lnTo>
                    <a:pt x="199" y="308"/>
                  </a:lnTo>
                  <a:lnTo>
                    <a:pt x="213" y="321"/>
                  </a:lnTo>
                  <a:lnTo>
                    <a:pt x="229" y="316"/>
                  </a:lnTo>
                  <a:lnTo>
                    <a:pt x="229" y="300"/>
                  </a:lnTo>
                  <a:lnTo>
                    <a:pt x="242" y="308"/>
                  </a:lnTo>
                  <a:lnTo>
                    <a:pt x="271" y="313"/>
                  </a:lnTo>
                  <a:lnTo>
                    <a:pt x="258" y="296"/>
                  </a:lnTo>
                  <a:lnTo>
                    <a:pt x="284" y="300"/>
                  </a:lnTo>
                  <a:lnTo>
                    <a:pt x="318" y="296"/>
                  </a:lnTo>
                  <a:lnTo>
                    <a:pt x="332" y="284"/>
                  </a:lnTo>
                  <a:lnTo>
                    <a:pt x="346" y="268"/>
                  </a:lnTo>
                  <a:lnTo>
                    <a:pt x="334" y="268"/>
                  </a:lnTo>
                  <a:lnTo>
                    <a:pt x="332" y="264"/>
                  </a:lnTo>
                  <a:lnTo>
                    <a:pt x="334" y="250"/>
                  </a:lnTo>
                  <a:lnTo>
                    <a:pt x="322" y="242"/>
                  </a:lnTo>
                  <a:lnTo>
                    <a:pt x="310" y="234"/>
                  </a:lnTo>
                  <a:lnTo>
                    <a:pt x="318" y="216"/>
                  </a:lnTo>
                  <a:lnTo>
                    <a:pt x="302" y="213"/>
                  </a:lnTo>
                  <a:lnTo>
                    <a:pt x="292" y="198"/>
                  </a:lnTo>
                  <a:lnTo>
                    <a:pt x="295" y="184"/>
                  </a:lnTo>
                  <a:lnTo>
                    <a:pt x="284" y="174"/>
                  </a:lnTo>
                  <a:lnTo>
                    <a:pt x="298" y="158"/>
                  </a:lnTo>
                  <a:lnTo>
                    <a:pt x="287" y="139"/>
                  </a:lnTo>
                  <a:lnTo>
                    <a:pt x="287" y="115"/>
                  </a:lnTo>
                  <a:lnTo>
                    <a:pt x="279" y="102"/>
                  </a:lnTo>
                  <a:lnTo>
                    <a:pt x="284" y="88"/>
                  </a:lnTo>
                  <a:lnTo>
                    <a:pt x="279" y="52"/>
                  </a:lnTo>
                  <a:lnTo>
                    <a:pt x="271" y="31"/>
                  </a:lnTo>
                  <a:lnTo>
                    <a:pt x="266" y="18"/>
                  </a:lnTo>
                  <a:lnTo>
                    <a:pt x="236" y="10"/>
                  </a:lnTo>
                  <a:lnTo>
                    <a:pt x="247" y="2"/>
                  </a:lnTo>
                </a:path>
              </a:pathLst>
            </a:custGeom>
            <a:solidFill>
              <a:srgbClr val="802300"/>
            </a:solidFill>
            <a:ln w="12700" cap="rnd">
              <a:solidFill>
                <a:srgbClr val="000000"/>
              </a:solidFill>
              <a:round/>
              <a:headEnd type="none" w="sm" len="sm"/>
              <a:tailEnd type="none" w="sm" len="sm"/>
            </a:ln>
          </p:spPr>
          <p:txBody>
            <a:bodyPr/>
            <a:lstStyle/>
            <a:p>
              <a:endParaRPr lang="es-ES"/>
            </a:p>
          </p:txBody>
        </p:sp>
      </p:grpSp>
      <p:pic>
        <p:nvPicPr>
          <p:cNvPr id="136202" name="Picture 61" descr="EndUserLeft"/>
          <p:cNvPicPr>
            <a:picLocks noChangeAspect="1" noChangeArrowheads="1"/>
          </p:cNvPicPr>
          <p:nvPr/>
        </p:nvPicPr>
        <p:blipFill>
          <a:blip r:embed="rId4" cstate="print"/>
          <a:srcRect/>
          <a:stretch>
            <a:fillRect/>
          </a:stretch>
        </p:blipFill>
        <p:spPr bwMode="auto">
          <a:xfrm>
            <a:off x="7108825" y="950913"/>
            <a:ext cx="1639888" cy="2286000"/>
          </a:xfrm>
          <a:prstGeom prst="rect">
            <a:avLst/>
          </a:prstGeom>
          <a:noFill/>
          <a:ln w="9525">
            <a:noFill/>
            <a:miter lim="800000"/>
            <a:headEnd/>
            <a:tailEnd/>
          </a:ln>
        </p:spPr>
      </p:pic>
      <p:pic>
        <p:nvPicPr>
          <p:cNvPr id="136203" name="Picture 62"/>
          <p:cNvPicPr>
            <a:picLocks noChangeArrowheads="1"/>
          </p:cNvPicPr>
          <p:nvPr/>
        </p:nvPicPr>
        <p:blipFill>
          <a:blip r:embed="rId5" cstate="print"/>
          <a:srcRect/>
          <a:stretch>
            <a:fillRect/>
          </a:stretch>
        </p:blipFill>
        <p:spPr bwMode="auto">
          <a:xfrm>
            <a:off x="7280275" y="836613"/>
            <a:ext cx="325438" cy="384175"/>
          </a:xfrm>
          <a:prstGeom prst="rect">
            <a:avLst/>
          </a:prstGeom>
          <a:noFill/>
          <a:ln w="9525">
            <a:noFill/>
            <a:miter lim="800000"/>
            <a:headEnd/>
            <a:tailEnd/>
          </a:ln>
        </p:spPr>
      </p:pic>
      <p:sp>
        <p:nvSpPr>
          <p:cNvPr id="136204" name="Text Box 63"/>
          <p:cNvSpPr txBox="1">
            <a:spLocks noChangeArrowheads="1"/>
          </p:cNvSpPr>
          <p:nvPr/>
        </p:nvSpPr>
        <p:spPr bwMode="auto">
          <a:xfrm>
            <a:off x="395288" y="3260725"/>
            <a:ext cx="1316037" cy="517525"/>
          </a:xfrm>
          <a:prstGeom prst="rect">
            <a:avLst/>
          </a:prstGeom>
          <a:noFill/>
          <a:ln w="9525">
            <a:noFill/>
            <a:miter lim="800000"/>
            <a:headEnd/>
            <a:tailEnd/>
          </a:ln>
        </p:spPr>
        <p:txBody>
          <a:bodyPr wrap="none">
            <a:spAutoFit/>
          </a:bodyPr>
          <a:lstStyle/>
          <a:p>
            <a:pPr eaLnBrk="0" hangingPunct="0"/>
            <a:r>
              <a:rPr lang="es-ES" sz="1400" b="1" i="0"/>
              <a:t>Alicia@uv.es</a:t>
            </a:r>
          </a:p>
          <a:p>
            <a:pPr eaLnBrk="0" hangingPunct="0"/>
            <a:r>
              <a:rPr lang="es-ES" sz="1400" b="1" i="0"/>
              <a:t>147.156.12.24</a:t>
            </a:r>
          </a:p>
        </p:txBody>
      </p:sp>
      <p:sp>
        <p:nvSpPr>
          <p:cNvPr id="136205" name="Text Box 64"/>
          <p:cNvSpPr txBox="1">
            <a:spLocks noChangeArrowheads="1"/>
          </p:cNvSpPr>
          <p:nvPr/>
        </p:nvSpPr>
        <p:spPr bwMode="auto">
          <a:xfrm>
            <a:off x="7531100" y="3495675"/>
            <a:ext cx="1217613" cy="517525"/>
          </a:xfrm>
          <a:prstGeom prst="rect">
            <a:avLst/>
          </a:prstGeom>
          <a:noFill/>
          <a:ln w="9525">
            <a:noFill/>
            <a:miter lim="800000"/>
            <a:headEnd/>
            <a:tailEnd/>
          </a:ln>
        </p:spPr>
        <p:txBody>
          <a:bodyPr wrap="none">
            <a:spAutoFit/>
          </a:bodyPr>
          <a:lstStyle/>
          <a:p>
            <a:pPr algn="r" eaLnBrk="0" hangingPunct="0"/>
            <a:r>
              <a:rPr lang="es-ES" sz="1400" b="1" i="0"/>
              <a:t>Luis@uv.es</a:t>
            </a:r>
          </a:p>
          <a:p>
            <a:pPr algn="r" eaLnBrk="0" hangingPunct="0"/>
            <a:r>
              <a:rPr lang="es-ES" sz="1400" b="1" i="0"/>
              <a:t>154.42.13.26</a:t>
            </a:r>
          </a:p>
        </p:txBody>
      </p:sp>
      <p:sp>
        <p:nvSpPr>
          <p:cNvPr id="136206" name="Line 65"/>
          <p:cNvSpPr>
            <a:spLocks noChangeShapeType="1"/>
          </p:cNvSpPr>
          <p:nvPr/>
        </p:nvSpPr>
        <p:spPr bwMode="auto">
          <a:xfrm>
            <a:off x="1908175" y="2938463"/>
            <a:ext cx="0" cy="3168650"/>
          </a:xfrm>
          <a:prstGeom prst="line">
            <a:avLst/>
          </a:prstGeom>
          <a:noFill/>
          <a:ln w="9525">
            <a:solidFill>
              <a:schemeClr val="tx1"/>
            </a:solidFill>
            <a:round/>
            <a:headEnd/>
            <a:tailEnd type="triangle" w="med" len="med"/>
          </a:ln>
        </p:spPr>
        <p:txBody>
          <a:bodyPr/>
          <a:lstStyle/>
          <a:p>
            <a:endParaRPr lang="es-ES"/>
          </a:p>
        </p:txBody>
      </p:sp>
      <p:sp>
        <p:nvSpPr>
          <p:cNvPr id="136207" name="Line 66"/>
          <p:cNvSpPr>
            <a:spLocks noChangeShapeType="1"/>
          </p:cNvSpPr>
          <p:nvPr/>
        </p:nvSpPr>
        <p:spPr bwMode="auto">
          <a:xfrm>
            <a:off x="7164388" y="3011488"/>
            <a:ext cx="0" cy="3168650"/>
          </a:xfrm>
          <a:prstGeom prst="line">
            <a:avLst/>
          </a:prstGeom>
          <a:noFill/>
          <a:ln w="9525">
            <a:solidFill>
              <a:schemeClr val="tx1"/>
            </a:solidFill>
            <a:round/>
            <a:headEnd/>
            <a:tailEnd type="triangle" w="med" len="med"/>
          </a:ln>
        </p:spPr>
        <p:txBody>
          <a:bodyPr/>
          <a:lstStyle/>
          <a:p>
            <a:endParaRPr lang="es-ES"/>
          </a:p>
        </p:txBody>
      </p:sp>
      <p:sp>
        <p:nvSpPr>
          <p:cNvPr id="136208" name="Line 90"/>
          <p:cNvSpPr>
            <a:spLocks noChangeShapeType="1"/>
          </p:cNvSpPr>
          <p:nvPr/>
        </p:nvSpPr>
        <p:spPr bwMode="auto">
          <a:xfrm>
            <a:off x="4427538" y="3225800"/>
            <a:ext cx="0" cy="1081088"/>
          </a:xfrm>
          <a:prstGeom prst="line">
            <a:avLst/>
          </a:prstGeom>
          <a:noFill/>
          <a:ln w="9525">
            <a:solidFill>
              <a:schemeClr val="tx1"/>
            </a:solidFill>
            <a:round/>
            <a:headEnd/>
            <a:tailEnd type="oval" w="med" len="med"/>
          </a:ln>
        </p:spPr>
        <p:txBody>
          <a:bodyPr/>
          <a:lstStyle/>
          <a:p>
            <a:endParaRPr lang="es-ES"/>
          </a:p>
        </p:txBody>
      </p:sp>
      <p:sp>
        <p:nvSpPr>
          <p:cNvPr id="136209" name="Line 91"/>
          <p:cNvSpPr>
            <a:spLocks noChangeShapeType="1"/>
          </p:cNvSpPr>
          <p:nvPr/>
        </p:nvSpPr>
        <p:spPr bwMode="auto">
          <a:xfrm>
            <a:off x="4643438" y="3225800"/>
            <a:ext cx="0" cy="1081088"/>
          </a:xfrm>
          <a:prstGeom prst="line">
            <a:avLst/>
          </a:prstGeom>
          <a:noFill/>
          <a:ln w="9525">
            <a:solidFill>
              <a:schemeClr val="tx1"/>
            </a:solidFill>
            <a:round/>
            <a:headEnd/>
            <a:tailEnd type="oval" w="med" len="med"/>
          </a:ln>
        </p:spPr>
        <p:txBody>
          <a:bodyPr/>
          <a:lstStyle/>
          <a:p>
            <a:endParaRPr lang="es-ES"/>
          </a:p>
        </p:txBody>
      </p:sp>
      <p:sp>
        <p:nvSpPr>
          <p:cNvPr id="136210" name="Text Box 92"/>
          <p:cNvSpPr txBox="1">
            <a:spLocks noChangeArrowheads="1"/>
          </p:cNvSpPr>
          <p:nvPr/>
        </p:nvSpPr>
        <p:spPr bwMode="auto">
          <a:xfrm>
            <a:off x="3917950" y="1844675"/>
            <a:ext cx="1014413" cy="517525"/>
          </a:xfrm>
          <a:prstGeom prst="rect">
            <a:avLst/>
          </a:prstGeom>
          <a:noFill/>
          <a:ln w="9525">
            <a:noFill/>
            <a:miter lim="800000"/>
            <a:headEnd/>
            <a:tailEnd/>
          </a:ln>
        </p:spPr>
        <p:txBody>
          <a:bodyPr wrap="none">
            <a:spAutoFit/>
          </a:bodyPr>
          <a:lstStyle/>
          <a:p>
            <a:pPr algn="ctr" eaLnBrk="0" hangingPunct="0"/>
            <a:r>
              <a:rPr lang="es-ES" sz="1400" b="1" i="0"/>
              <a:t>Proxy SIP</a:t>
            </a:r>
          </a:p>
          <a:p>
            <a:pPr algn="ctr" eaLnBrk="0" hangingPunct="0"/>
            <a:r>
              <a:rPr lang="es-ES" sz="1400" b="1" i="0"/>
              <a:t>uv.es</a:t>
            </a:r>
          </a:p>
        </p:txBody>
      </p:sp>
      <p:sp>
        <p:nvSpPr>
          <p:cNvPr id="742493" name="Text Box 93"/>
          <p:cNvSpPr txBox="1">
            <a:spLocks noChangeArrowheads="1"/>
          </p:cNvSpPr>
          <p:nvPr/>
        </p:nvSpPr>
        <p:spPr bwMode="auto">
          <a:xfrm>
            <a:off x="4095750" y="2493963"/>
            <a:ext cx="2492375" cy="527050"/>
          </a:xfrm>
          <a:prstGeom prst="rect">
            <a:avLst/>
          </a:prstGeom>
          <a:noFill/>
          <a:ln w="9525">
            <a:solidFill>
              <a:schemeClr val="tx1"/>
            </a:solidFill>
            <a:miter lim="800000"/>
            <a:headEnd/>
            <a:tailEnd/>
          </a:ln>
        </p:spPr>
        <p:txBody>
          <a:bodyPr wrap="none">
            <a:spAutoFit/>
          </a:bodyPr>
          <a:lstStyle/>
          <a:p>
            <a:pPr eaLnBrk="0" hangingPunct="0"/>
            <a:r>
              <a:rPr lang="es-ES" sz="1400" b="1" i="0"/>
              <a:t>alicia@uv.es  147.156.12.24</a:t>
            </a:r>
          </a:p>
          <a:p>
            <a:pPr eaLnBrk="0" hangingPunct="0"/>
            <a:r>
              <a:rPr lang="es-ES" sz="1400" b="1" i="0"/>
              <a:t>luis@uv.es     154.42.13.26</a:t>
            </a:r>
          </a:p>
        </p:txBody>
      </p:sp>
      <p:sp>
        <p:nvSpPr>
          <p:cNvPr id="742494" name="Line 94"/>
          <p:cNvSpPr>
            <a:spLocks noChangeShapeType="1"/>
          </p:cNvSpPr>
          <p:nvPr/>
        </p:nvSpPr>
        <p:spPr bwMode="auto">
          <a:xfrm>
            <a:off x="1908175" y="3371850"/>
            <a:ext cx="2519363" cy="142875"/>
          </a:xfrm>
          <a:prstGeom prst="line">
            <a:avLst/>
          </a:prstGeom>
          <a:noFill/>
          <a:ln w="9525">
            <a:solidFill>
              <a:schemeClr val="tx1"/>
            </a:solidFill>
            <a:round/>
            <a:headEnd/>
            <a:tailEnd type="triangle" w="med" len="med"/>
          </a:ln>
        </p:spPr>
        <p:txBody>
          <a:bodyPr/>
          <a:lstStyle/>
          <a:p>
            <a:endParaRPr lang="es-ES"/>
          </a:p>
        </p:txBody>
      </p:sp>
      <p:sp>
        <p:nvSpPr>
          <p:cNvPr id="742495" name="Text Box 95"/>
          <p:cNvSpPr txBox="1">
            <a:spLocks noChangeArrowheads="1"/>
          </p:cNvSpPr>
          <p:nvPr/>
        </p:nvSpPr>
        <p:spPr bwMode="auto">
          <a:xfrm rot="180000">
            <a:off x="2259013" y="3155950"/>
            <a:ext cx="1736725" cy="304800"/>
          </a:xfrm>
          <a:prstGeom prst="rect">
            <a:avLst/>
          </a:prstGeom>
          <a:noFill/>
          <a:ln w="9525">
            <a:noFill/>
            <a:miter lim="800000"/>
            <a:headEnd/>
            <a:tailEnd/>
          </a:ln>
        </p:spPr>
        <p:txBody>
          <a:bodyPr wrap="none">
            <a:spAutoFit/>
          </a:bodyPr>
          <a:lstStyle/>
          <a:p>
            <a:pPr eaLnBrk="0" hangingPunct="0"/>
            <a:r>
              <a:rPr lang="es-ES" sz="1400" b="1" i="0"/>
              <a:t>INVITE luis@uv.es</a:t>
            </a:r>
          </a:p>
        </p:txBody>
      </p:sp>
      <p:sp>
        <p:nvSpPr>
          <p:cNvPr id="742496" name="Line 96"/>
          <p:cNvSpPr>
            <a:spLocks noChangeShapeType="1"/>
          </p:cNvSpPr>
          <p:nvPr/>
        </p:nvSpPr>
        <p:spPr bwMode="auto">
          <a:xfrm>
            <a:off x="4645025" y="3514725"/>
            <a:ext cx="2535238" cy="163513"/>
          </a:xfrm>
          <a:prstGeom prst="line">
            <a:avLst/>
          </a:prstGeom>
          <a:noFill/>
          <a:ln w="9525">
            <a:solidFill>
              <a:schemeClr val="tx1"/>
            </a:solidFill>
            <a:round/>
            <a:headEnd/>
            <a:tailEnd type="triangle" w="med" len="med"/>
          </a:ln>
        </p:spPr>
        <p:txBody>
          <a:bodyPr/>
          <a:lstStyle/>
          <a:p>
            <a:endParaRPr lang="es-ES"/>
          </a:p>
        </p:txBody>
      </p:sp>
      <p:sp>
        <p:nvSpPr>
          <p:cNvPr id="742497" name="Text Box 97"/>
          <p:cNvSpPr txBox="1">
            <a:spLocks noChangeArrowheads="1"/>
          </p:cNvSpPr>
          <p:nvPr/>
        </p:nvSpPr>
        <p:spPr bwMode="auto">
          <a:xfrm rot="180000">
            <a:off x="4702175" y="3298825"/>
            <a:ext cx="2317750" cy="304800"/>
          </a:xfrm>
          <a:prstGeom prst="rect">
            <a:avLst/>
          </a:prstGeom>
          <a:noFill/>
          <a:ln w="9525">
            <a:noFill/>
            <a:miter lim="800000"/>
            <a:headEnd/>
            <a:tailEnd/>
          </a:ln>
        </p:spPr>
        <p:txBody>
          <a:bodyPr wrap="none">
            <a:spAutoFit/>
          </a:bodyPr>
          <a:lstStyle/>
          <a:p>
            <a:pPr eaLnBrk="0" hangingPunct="0"/>
            <a:r>
              <a:rPr lang="es-ES" sz="1400" b="1" i="0"/>
              <a:t>INVITE luis@154.42.13.26</a:t>
            </a:r>
          </a:p>
        </p:txBody>
      </p:sp>
      <p:sp>
        <p:nvSpPr>
          <p:cNvPr id="742498" name="Text Box 98"/>
          <p:cNvSpPr txBox="1">
            <a:spLocks noChangeArrowheads="1"/>
          </p:cNvSpPr>
          <p:nvPr/>
        </p:nvSpPr>
        <p:spPr bwMode="auto">
          <a:xfrm rot="-180000">
            <a:off x="5360988" y="3700463"/>
            <a:ext cx="795337" cy="304800"/>
          </a:xfrm>
          <a:prstGeom prst="rect">
            <a:avLst/>
          </a:prstGeom>
          <a:noFill/>
          <a:ln w="9525">
            <a:noFill/>
            <a:miter lim="800000"/>
            <a:headEnd/>
            <a:tailEnd/>
          </a:ln>
        </p:spPr>
        <p:txBody>
          <a:bodyPr wrap="none">
            <a:spAutoFit/>
          </a:bodyPr>
          <a:lstStyle/>
          <a:p>
            <a:pPr eaLnBrk="0" hangingPunct="0"/>
            <a:r>
              <a:rPr lang="es-ES" sz="1400" b="1" i="0"/>
              <a:t>200 OK</a:t>
            </a:r>
          </a:p>
        </p:txBody>
      </p:sp>
      <p:sp>
        <p:nvSpPr>
          <p:cNvPr id="742499" name="Text Box 99"/>
          <p:cNvSpPr txBox="1">
            <a:spLocks noChangeArrowheads="1"/>
          </p:cNvSpPr>
          <p:nvPr/>
        </p:nvSpPr>
        <p:spPr bwMode="auto">
          <a:xfrm rot="-180000">
            <a:off x="2771775" y="3916363"/>
            <a:ext cx="795338" cy="304800"/>
          </a:xfrm>
          <a:prstGeom prst="rect">
            <a:avLst/>
          </a:prstGeom>
          <a:noFill/>
          <a:ln w="9525">
            <a:noFill/>
            <a:miter lim="800000"/>
            <a:headEnd/>
            <a:tailEnd/>
          </a:ln>
        </p:spPr>
        <p:txBody>
          <a:bodyPr wrap="none">
            <a:spAutoFit/>
          </a:bodyPr>
          <a:lstStyle/>
          <a:p>
            <a:pPr eaLnBrk="0" hangingPunct="0"/>
            <a:r>
              <a:rPr lang="es-ES" sz="1400" b="1" i="0"/>
              <a:t>200 OK</a:t>
            </a:r>
          </a:p>
        </p:txBody>
      </p:sp>
      <p:sp>
        <p:nvSpPr>
          <p:cNvPr id="742500" name="Line 100"/>
          <p:cNvSpPr>
            <a:spLocks noChangeShapeType="1"/>
          </p:cNvSpPr>
          <p:nvPr/>
        </p:nvSpPr>
        <p:spPr bwMode="auto">
          <a:xfrm flipH="1">
            <a:off x="4643438" y="3825875"/>
            <a:ext cx="2527300" cy="282575"/>
          </a:xfrm>
          <a:prstGeom prst="line">
            <a:avLst/>
          </a:prstGeom>
          <a:noFill/>
          <a:ln w="9525">
            <a:solidFill>
              <a:schemeClr val="tx1"/>
            </a:solidFill>
            <a:round/>
            <a:headEnd/>
            <a:tailEnd type="triangle" w="med" len="med"/>
          </a:ln>
        </p:spPr>
        <p:txBody>
          <a:bodyPr/>
          <a:lstStyle/>
          <a:p>
            <a:endParaRPr lang="es-ES"/>
          </a:p>
        </p:txBody>
      </p:sp>
      <p:sp>
        <p:nvSpPr>
          <p:cNvPr id="742501" name="Line 101"/>
          <p:cNvSpPr>
            <a:spLocks noChangeShapeType="1"/>
          </p:cNvSpPr>
          <p:nvPr/>
        </p:nvSpPr>
        <p:spPr bwMode="auto">
          <a:xfrm flipH="1">
            <a:off x="1905000" y="4108450"/>
            <a:ext cx="2522538" cy="161925"/>
          </a:xfrm>
          <a:prstGeom prst="line">
            <a:avLst/>
          </a:prstGeom>
          <a:noFill/>
          <a:ln w="9525">
            <a:solidFill>
              <a:schemeClr val="tx1"/>
            </a:solidFill>
            <a:round/>
            <a:headEnd/>
            <a:tailEnd type="triangle" w="med" len="med"/>
          </a:ln>
        </p:spPr>
        <p:txBody>
          <a:bodyPr/>
          <a:lstStyle/>
          <a:p>
            <a:endParaRPr lang="es-ES"/>
          </a:p>
        </p:txBody>
      </p:sp>
      <p:sp>
        <p:nvSpPr>
          <p:cNvPr id="742502" name="Line 102"/>
          <p:cNvSpPr>
            <a:spLocks noChangeShapeType="1"/>
          </p:cNvSpPr>
          <p:nvPr/>
        </p:nvSpPr>
        <p:spPr bwMode="auto">
          <a:xfrm>
            <a:off x="1920875" y="4483100"/>
            <a:ext cx="5243513" cy="400050"/>
          </a:xfrm>
          <a:prstGeom prst="line">
            <a:avLst/>
          </a:prstGeom>
          <a:noFill/>
          <a:ln w="9525">
            <a:solidFill>
              <a:schemeClr val="tx1"/>
            </a:solidFill>
            <a:round/>
            <a:headEnd/>
            <a:tailEnd type="triangle" w="med" len="med"/>
          </a:ln>
        </p:spPr>
        <p:txBody>
          <a:bodyPr/>
          <a:lstStyle/>
          <a:p>
            <a:endParaRPr lang="es-ES"/>
          </a:p>
        </p:txBody>
      </p:sp>
      <p:sp>
        <p:nvSpPr>
          <p:cNvPr id="742503" name="Text Box 103"/>
          <p:cNvSpPr txBox="1">
            <a:spLocks noChangeArrowheads="1"/>
          </p:cNvSpPr>
          <p:nvPr/>
        </p:nvSpPr>
        <p:spPr bwMode="auto">
          <a:xfrm rot="120000">
            <a:off x="4289425" y="4433888"/>
            <a:ext cx="569913" cy="304800"/>
          </a:xfrm>
          <a:prstGeom prst="rect">
            <a:avLst/>
          </a:prstGeom>
          <a:noFill/>
          <a:ln w="9525">
            <a:noFill/>
            <a:miter lim="800000"/>
            <a:headEnd/>
            <a:tailEnd/>
          </a:ln>
        </p:spPr>
        <p:txBody>
          <a:bodyPr wrap="none">
            <a:spAutoFit/>
          </a:bodyPr>
          <a:lstStyle/>
          <a:p>
            <a:pPr eaLnBrk="0" hangingPunct="0"/>
            <a:r>
              <a:rPr lang="es-ES" sz="1400" b="1" i="0"/>
              <a:t>ACK</a:t>
            </a:r>
          </a:p>
        </p:txBody>
      </p:sp>
      <p:sp>
        <p:nvSpPr>
          <p:cNvPr id="742506" name="Line 106"/>
          <p:cNvSpPr>
            <a:spLocks noChangeShapeType="1"/>
          </p:cNvSpPr>
          <p:nvPr/>
        </p:nvSpPr>
        <p:spPr bwMode="auto">
          <a:xfrm flipH="1">
            <a:off x="1908175" y="5314950"/>
            <a:ext cx="5256213" cy="0"/>
          </a:xfrm>
          <a:prstGeom prst="line">
            <a:avLst/>
          </a:prstGeom>
          <a:noFill/>
          <a:ln w="9525">
            <a:solidFill>
              <a:schemeClr val="tx1"/>
            </a:solidFill>
            <a:round/>
            <a:headEnd/>
            <a:tailEnd type="triangle" w="med" len="med"/>
          </a:ln>
        </p:spPr>
        <p:txBody>
          <a:bodyPr/>
          <a:lstStyle/>
          <a:p>
            <a:endParaRPr lang="es-ES"/>
          </a:p>
        </p:txBody>
      </p:sp>
      <p:sp>
        <p:nvSpPr>
          <p:cNvPr id="742507" name="Line 107"/>
          <p:cNvSpPr>
            <a:spLocks noChangeShapeType="1"/>
          </p:cNvSpPr>
          <p:nvPr/>
        </p:nvSpPr>
        <p:spPr bwMode="auto">
          <a:xfrm>
            <a:off x="1908175" y="5748338"/>
            <a:ext cx="5256213" cy="0"/>
          </a:xfrm>
          <a:prstGeom prst="line">
            <a:avLst/>
          </a:prstGeom>
          <a:noFill/>
          <a:ln w="9525">
            <a:solidFill>
              <a:schemeClr val="tx1"/>
            </a:solidFill>
            <a:round/>
            <a:headEnd/>
            <a:tailEnd type="triangle" w="med" len="med"/>
          </a:ln>
        </p:spPr>
        <p:txBody>
          <a:bodyPr/>
          <a:lstStyle/>
          <a:p>
            <a:endParaRPr lang="es-ES"/>
          </a:p>
        </p:txBody>
      </p:sp>
      <p:sp>
        <p:nvSpPr>
          <p:cNvPr id="742508" name="Text Box 108"/>
          <p:cNvSpPr txBox="1">
            <a:spLocks noChangeArrowheads="1"/>
          </p:cNvSpPr>
          <p:nvPr/>
        </p:nvSpPr>
        <p:spPr bwMode="auto">
          <a:xfrm>
            <a:off x="3059113" y="5027613"/>
            <a:ext cx="2768600" cy="304800"/>
          </a:xfrm>
          <a:prstGeom prst="rect">
            <a:avLst/>
          </a:prstGeom>
          <a:noFill/>
          <a:ln w="9525">
            <a:noFill/>
            <a:miter lim="800000"/>
            <a:headEnd/>
            <a:tailEnd/>
          </a:ln>
        </p:spPr>
        <p:txBody>
          <a:bodyPr wrap="none">
            <a:spAutoFit/>
          </a:bodyPr>
          <a:lstStyle/>
          <a:p>
            <a:pPr eaLnBrk="0" hangingPunct="0"/>
            <a:r>
              <a:rPr lang="es-ES" sz="1400" b="1" i="0"/>
              <a:t>Audio G.711 µ-law (sobre RTP)</a:t>
            </a:r>
          </a:p>
        </p:txBody>
      </p:sp>
      <p:sp>
        <p:nvSpPr>
          <p:cNvPr id="742509" name="Text Box 109"/>
          <p:cNvSpPr txBox="1">
            <a:spLocks noChangeArrowheads="1"/>
          </p:cNvSpPr>
          <p:nvPr/>
        </p:nvSpPr>
        <p:spPr bwMode="auto">
          <a:xfrm>
            <a:off x="3348038" y="5459413"/>
            <a:ext cx="2193925" cy="304800"/>
          </a:xfrm>
          <a:prstGeom prst="rect">
            <a:avLst/>
          </a:prstGeom>
          <a:noFill/>
          <a:ln w="9525">
            <a:noFill/>
            <a:miter lim="800000"/>
            <a:headEnd/>
            <a:tailEnd/>
          </a:ln>
        </p:spPr>
        <p:txBody>
          <a:bodyPr wrap="none">
            <a:spAutoFit/>
          </a:bodyPr>
          <a:lstStyle/>
          <a:p>
            <a:pPr eaLnBrk="0" hangingPunct="0"/>
            <a:r>
              <a:rPr lang="es-ES" sz="1400" b="1" i="0"/>
              <a:t>Audio GSM (sobre RTP)</a:t>
            </a:r>
          </a:p>
        </p:txBody>
      </p:sp>
      <p:sp>
        <p:nvSpPr>
          <p:cNvPr id="742512" name="Text Box 112"/>
          <p:cNvSpPr txBox="1">
            <a:spLocks noChangeArrowheads="1"/>
          </p:cNvSpPr>
          <p:nvPr/>
        </p:nvSpPr>
        <p:spPr bwMode="auto">
          <a:xfrm>
            <a:off x="611188" y="5154613"/>
            <a:ext cx="1287462" cy="304800"/>
          </a:xfrm>
          <a:prstGeom prst="rect">
            <a:avLst/>
          </a:prstGeom>
          <a:noFill/>
          <a:ln w="9525">
            <a:noFill/>
            <a:miter lim="800000"/>
            <a:headEnd/>
            <a:tailEnd/>
          </a:ln>
        </p:spPr>
        <p:txBody>
          <a:bodyPr wrap="none">
            <a:spAutoFit/>
          </a:bodyPr>
          <a:lstStyle/>
          <a:p>
            <a:pPr eaLnBrk="0" hangingPunct="0"/>
            <a:r>
              <a:rPr lang="es-ES" sz="1400" b="1" i="0"/>
              <a:t>Puerto 38060</a:t>
            </a:r>
          </a:p>
        </p:txBody>
      </p:sp>
      <p:sp>
        <p:nvSpPr>
          <p:cNvPr id="742513" name="Text Box 113"/>
          <p:cNvSpPr txBox="1">
            <a:spLocks noChangeArrowheads="1"/>
          </p:cNvSpPr>
          <p:nvPr/>
        </p:nvSpPr>
        <p:spPr bwMode="auto">
          <a:xfrm>
            <a:off x="7172325" y="5586413"/>
            <a:ext cx="1287463" cy="304800"/>
          </a:xfrm>
          <a:prstGeom prst="rect">
            <a:avLst/>
          </a:prstGeom>
          <a:noFill/>
          <a:ln w="9525">
            <a:noFill/>
            <a:miter lim="800000"/>
            <a:headEnd/>
            <a:tailEnd/>
          </a:ln>
        </p:spPr>
        <p:txBody>
          <a:bodyPr wrap="none">
            <a:spAutoFit/>
          </a:bodyPr>
          <a:lstStyle/>
          <a:p>
            <a:pPr eaLnBrk="0" hangingPunct="0"/>
            <a:r>
              <a:rPr lang="es-ES" sz="1400" b="1" i="0"/>
              <a:t>Puerto 48753</a:t>
            </a:r>
          </a:p>
        </p:txBody>
      </p:sp>
      <p:sp>
        <p:nvSpPr>
          <p:cNvPr id="742514" name="Text Box 114"/>
          <p:cNvSpPr txBox="1">
            <a:spLocks noChangeArrowheads="1"/>
          </p:cNvSpPr>
          <p:nvPr/>
        </p:nvSpPr>
        <p:spPr bwMode="auto">
          <a:xfrm>
            <a:off x="2052638" y="6076950"/>
            <a:ext cx="4895850" cy="304800"/>
          </a:xfrm>
          <a:prstGeom prst="rect">
            <a:avLst/>
          </a:prstGeom>
          <a:noFill/>
          <a:ln w="9525">
            <a:noFill/>
            <a:miter lim="800000"/>
            <a:headEnd/>
            <a:tailEnd/>
          </a:ln>
        </p:spPr>
        <p:txBody>
          <a:bodyPr>
            <a:spAutoFit/>
          </a:bodyPr>
          <a:lstStyle/>
          <a:p>
            <a:pPr algn="ctr" eaLnBrk="0" hangingPunct="0"/>
            <a:r>
              <a:rPr lang="es-ES" sz="1400" b="1" i="0"/>
              <a:t>El tráfico entre Alicia y Luis irá por la ruta más corta</a:t>
            </a:r>
          </a:p>
        </p:txBody>
      </p:sp>
      <p:sp>
        <p:nvSpPr>
          <p:cNvPr id="742515" name="Line 115"/>
          <p:cNvSpPr>
            <a:spLocks noChangeShapeType="1"/>
          </p:cNvSpPr>
          <p:nvPr/>
        </p:nvSpPr>
        <p:spPr bwMode="auto">
          <a:xfrm flipV="1">
            <a:off x="5248275" y="2349500"/>
            <a:ext cx="0" cy="144463"/>
          </a:xfrm>
          <a:prstGeom prst="line">
            <a:avLst/>
          </a:prstGeom>
          <a:noFill/>
          <a:ln w="9525">
            <a:solidFill>
              <a:schemeClr val="tx1"/>
            </a:solidFill>
            <a:round/>
            <a:headEnd/>
            <a:tailEnd type="triangle" w="med" len="med"/>
          </a:ln>
        </p:spPr>
        <p:txBody>
          <a:bodyPr/>
          <a:lstStyle/>
          <a:p>
            <a:endParaRPr lang="es-ES"/>
          </a:p>
        </p:txBody>
      </p:sp>
      <p:pic>
        <p:nvPicPr>
          <p:cNvPr id="136230" name="Picture 116"/>
          <p:cNvPicPr>
            <a:picLocks noChangeArrowheads="1"/>
          </p:cNvPicPr>
          <p:nvPr/>
        </p:nvPicPr>
        <p:blipFill>
          <a:blip r:embed="rId6" cstate="print"/>
          <a:srcRect/>
          <a:stretch>
            <a:fillRect/>
          </a:stretch>
        </p:blipFill>
        <p:spPr bwMode="auto">
          <a:xfrm>
            <a:off x="5076825" y="1628775"/>
            <a:ext cx="430213" cy="720725"/>
          </a:xfrm>
          <a:prstGeom prst="rect">
            <a:avLst/>
          </a:prstGeom>
          <a:noFill/>
          <a:ln w="9525">
            <a:noFill/>
            <a:miter lim="800000"/>
            <a:headEnd/>
            <a:tailEnd/>
          </a:ln>
        </p:spPr>
      </p:pic>
      <p:sp>
        <p:nvSpPr>
          <p:cNvPr id="136231" name="Text Box 118"/>
          <p:cNvSpPr txBox="1">
            <a:spLocks noChangeArrowheads="1"/>
          </p:cNvSpPr>
          <p:nvPr/>
        </p:nvSpPr>
        <p:spPr bwMode="auto">
          <a:xfrm>
            <a:off x="4375150" y="3160713"/>
            <a:ext cx="307975" cy="1155700"/>
          </a:xfrm>
          <a:prstGeom prst="rect">
            <a:avLst/>
          </a:prstGeom>
          <a:noFill/>
          <a:ln w="9525">
            <a:noFill/>
            <a:miter lim="800000"/>
            <a:headEnd/>
            <a:tailEnd/>
          </a:ln>
        </p:spPr>
        <p:txBody>
          <a:bodyPr>
            <a:spAutoFit/>
          </a:bodyPr>
          <a:lstStyle/>
          <a:p>
            <a:pPr eaLnBrk="0" hangingPunct="0"/>
            <a:r>
              <a:rPr lang="es-ES" sz="1400" b="1" i="0"/>
              <a:t>PROXY</a:t>
            </a:r>
          </a:p>
        </p:txBody>
      </p:sp>
      <p:sp>
        <p:nvSpPr>
          <p:cNvPr id="742520" name="Line 120"/>
          <p:cNvSpPr>
            <a:spLocks noChangeShapeType="1"/>
          </p:cNvSpPr>
          <p:nvPr/>
        </p:nvSpPr>
        <p:spPr bwMode="auto">
          <a:xfrm>
            <a:off x="1908175" y="1341438"/>
            <a:ext cx="2592388" cy="0"/>
          </a:xfrm>
          <a:prstGeom prst="line">
            <a:avLst/>
          </a:prstGeom>
          <a:noFill/>
          <a:ln w="63500">
            <a:solidFill>
              <a:srgbClr val="FF0000"/>
            </a:solidFill>
            <a:prstDash val="sysDot"/>
            <a:round/>
            <a:headEnd/>
            <a:tailEnd type="none" w="med" len="lg"/>
          </a:ln>
        </p:spPr>
        <p:txBody>
          <a:bodyPr/>
          <a:lstStyle/>
          <a:p>
            <a:endParaRPr lang="es-ES"/>
          </a:p>
        </p:txBody>
      </p:sp>
      <p:sp>
        <p:nvSpPr>
          <p:cNvPr id="742522" name="Line 122"/>
          <p:cNvSpPr>
            <a:spLocks noChangeShapeType="1"/>
          </p:cNvSpPr>
          <p:nvPr/>
        </p:nvSpPr>
        <p:spPr bwMode="auto">
          <a:xfrm flipH="1" flipV="1">
            <a:off x="4500563" y="1341438"/>
            <a:ext cx="792162" cy="647700"/>
          </a:xfrm>
          <a:prstGeom prst="line">
            <a:avLst/>
          </a:prstGeom>
          <a:noFill/>
          <a:ln w="63500">
            <a:solidFill>
              <a:srgbClr val="FF0000"/>
            </a:solidFill>
            <a:prstDash val="sysDot"/>
            <a:round/>
            <a:headEnd type="triangle" w="med" len="med"/>
            <a:tailEnd/>
          </a:ln>
        </p:spPr>
        <p:txBody>
          <a:bodyPr/>
          <a:lstStyle/>
          <a:p>
            <a:endParaRPr lang="es-ES"/>
          </a:p>
        </p:txBody>
      </p:sp>
      <p:sp>
        <p:nvSpPr>
          <p:cNvPr id="742523" name="Line 123"/>
          <p:cNvSpPr>
            <a:spLocks noChangeShapeType="1"/>
          </p:cNvSpPr>
          <p:nvPr/>
        </p:nvSpPr>
        <p:spPr bwMode="auto">
          <a:xfrm>
            <a:off x="4500563" y="1341438"/>
            <a:ext cx="2735262" cy="0"/>
          </a:xfrm>
          <a:prstGeom prst="line">
            <a:avLst/>
          </a:prstGeom>
          <a:noFill/>
          <a:ln w="63500">
            <a:solidFill>
              <a:srgbClr val="FF0000"/>
            </a:solidFill>
            <a:prstDash val="sysDot"/>
            <a:round/>
            <a:headEnd/>
            <a:tailEnd type="triangle" w="med" len="med"/>
          </a:ln>
        </p:spPr>
        <p:txBody>
          <a:bodyPr/>
          <a:lstStyle/>
          <a:p>
            <a:endParaRPr lang="es-ES"/>
          </a:p>
        </p:txBody>
      </p:sp>
      <p:sp>
        <p:nvSpPr>
          <p:cNvPr id="742524" name="Line 124"/>
          <p:cNvSpPr>
            <a:spLocks noChangeShapeType="1"/>
          </p:cNvSpPr>
          <p:nvPr/>
        </p:nvSpPr>
        <p:spPr bwMode="auto">
          <a:xfrm flipH="1" flipV="1">
            <a:off x="4500563" y="1341438"/>
            <a:ext cx="792162" cy="647700"/>
          </a:xfrm>
          <a:prstGeom prst="line">
            <a:avLst/>
          </a:prstGeom>
          <a:noFill/>
          <a:ln w="63500">
            <a:solidFill>
              <a:srgbClr val="FF0000"/>
            </a:solidFill>
            <a:prstDash val="sysDot"/>
            <a:round/>
            <a:headEnd/>
            <a:tailEnd/>
          </a:ln>
        </p:spPr>
        <p:txBody>
          <a:bodyPr/>
          <a:lstStyle/>
          <a:p>
            <a:endParaRPr lang="es-ES"/>
          </a:p>
        </p:txBody>
      </p:sp>
      <p:sp>
        <p:nvSpPr>
          <p:cNvPr id="742525" name="Line 125"/>
          <p:cNvSpPr>
            <a:spLocks noChangeShapeType="1"/>
          </p:cNvSpPr>
          <p:nvPr/>
        </p:nvSpPr>
        <p:spPr bwMode="auto">
          <a:xfrm>
            <a:off x="4500563" y="1341438"/>
            <a:ext cx="2735262" cy="0"/>
          </a:xfrm>
          <a:prstGeom prst="line">
            <a:avLst/>
          </a:prstGeom>
          <a:noFill/>
          <a:ln w="63500">
            <a:solidFill>
              <a:srgbClr val="FF0000"/>
            </a:solidFill>
            <a:prstDash val="sysDot"/>
            <a:round/>
            <a:headEnd/>
            <a:tailEnd/>
          </a:ln>
        </p:spPr>
        <p:txBody>
          <a:bodyPr/>
          <a:lstStyle/>
          <a:p>
            <a:endParaRPr lang="es-ES"/>
          </a:p>
        </p:txBody>
      </p:sp>
      <p:sp>
        <p:nvSpPr>
          <p:cNvPr id="742526" name="Line 126"/>
          <p:cNvSpPr>
            <a:spLocks noChangeShapeType="1"/>
          </p:cNvSpPr>
          <p:nvPr/>
        </p:nvSpPr>
        <p:spPr bwMode="auto">
          <a:xfrm>
            <a:off x="1908175" y="1341438"/>
            <a:ext cx="2592388" cy="0"/>
          </a:xfrm>
          <a:prstGeom prst="line">
            <a:avLst/>
          </a:prstGeom>
          <a:noFill/>
          <a:ln w="63500">
            <a:solidFill>
              <a:srgbClr val="FF0000"/>
            </a:solidFill>
            <a:prstDash val="sysDot"/>
            <a:round/>
            <a:headEnd type="triangle" w="med" len="med"/>
            <a:tailEnd type="none" w="med" len="lg"/>
          </a:ln>
        </p:spPr>
        <p:txBody>
          <a:bodyPr/>
          <a:lstStyle/>
          <a:p>
            <a:endParaRPr lang="es-ES"/>
          </a:p>
        </p:txBody>
      </p:sp>
      <p:sp>
        <p:nvSpPr>
          <p:cNvPr id="742527" name="Line 127"/>
          <p:cNvSpPr>
            <a:spLocks noChangeShapeType="1"/>
          </p:cNvSpPr>
          <p:nvPr/>
        </p:nvSpPr>
        <p:spPr bwMode="auto">
          <a:xfrm>
            <a:off x="2124075" y="1341438"/>
            <a:ext cx="5040313" cy="0"/>
          </a:xfrm>
          <a:prstGeom prst="line">
            <a:avLst/>
          </a:prstGeom>
          <a:noFill/>
          <a:ln w="63500">
            <a:solidFill>
              <a:srgbClr val="FF0000"/>
            </a:solidFill>
            <a:prstDash val="sysDot"/>
            <a:round/>
            <a:headEnd/>
            <a:tailEnd type="triangle" w="med" len="med"/>
          </a:ln>
        </p:spPr>
        <p:txBody>
          <a:bodyPr/>
          <a:lstStyle/>
          <a:p>
            <a:endParaRPr lang="es-ES"/>
          </a:p>
        </p:txBody>
      </p:sp>
      <p:sp>
        <p:nvSpPr>
          <p:cNvPr id="742528" name="Line 128"/>
          <p:cNvSpPr>
            <a:spLocks noChangeShapeType="1"/>
          </p:cNvSpPr>
          <p:nvPr/>
        </p:nvSpPr>
        <p:spPr bwMode="auto">
          <a:xfrm>
            <a:off x="2124075" y="1341438"/>
            <a:ext cx="5040313" cy="0"/>
          </a:xfrm>
          <a:prstGeom prst="line">
            <a:avLst/>
          </a:prstGeom>
          <a:noFill/>
          <a:ln w="63500">
            <a:solidFill>
              <a:srgbClr val="FF0000"/>
            </a:solidFill>
            <a:prstDash val="sysDot"/>
            <a:round/>
            <a:headEnd type="triangle" w="med" len="med"/>
            <a:tailEnd type="none" w="med" len="lg"/>
          </a:ln>
        </p:spPr>
        <p:txBody>
          <a:bodyPr/>
          <a:lstStyle/>
          <a:p>
            <a:endParaRPr lang="es-ES"/>
          </a:p>
        </p:txBody>
      </p:sp>
    </p:spTree>
  </p:cSld>
  <p:clrMapOvr>
    <a:masterClrMapping/>
  </p:clrMapOvr>
  <p:transition>
    <p:cover dir="l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4249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4251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742494"/>
                                        </p:tgtEl>
                                        <p:attrNameLst>
                                          <p:attrName>style.visibility</p:attrName>
                                        </p:attrNameLst>
                                      </p:cBhvr>
                                      <p:to>
                                        <p:strVal val="visible"/>
                                      </p:to>
                                    </p:set>
                                    <p:animEffect transition="in" filter="wipe(left)">
                                      <p:cBhvr>
                                        <p:cTn id="13" dur="500"/>
                                        <p:tgtEl>
                                          <p:spTgt spid="742494"/>
                                        </p:tgtEl>
                                      </p:cBhvr>
                                    </p:animEffect>
                                  </p:childTnLst>
                                </p:cTn>
                              </p:par>
                            </p:childTnLst>
                          </p:cTn>
                        </p:par>
                        <p:par>
                          <p:cTn id="14" fill="hold">
                            <p:stCondLst>
                              <p:cond delay="500"/>
                            </p:stCondLst>
                            <p:childTnLst>
                              <p:par>
                                <p:cTn id="15" presetID="1" presetClass="entr" presetSubtype="0" fill="hold" grpId="0" nodeType="afterEffect">
                                  <p:stCondLst>
                                    <p:cond delay="0"/>
                                  </p:stCondLst>
                                  <p:childTnLst>
                                    <p:set>
                                      <p:cBhvr>
                                        <p:cTn id="16" dur="1" fill="hold">
                                          <p:stCondLst>
                                            <p:cond delay="0"/>
                                          </p:stCondLst>
                                        </p:cTn>
                                        <p:tgtEl>
                                          <p:spTgt spid="742495"/>
                                        </p:tgtEl>
                                        <p:attrNameLst>
                                          <p:attrName>style.visibility</p:attrName>
                                        </p:attrNameLst>
                                      </p:cBhvr>
                                      <p:to>
                                        <p:strVal val="visible"/>
                                      </p:to>
                                    </p:set>
                                  </p:childTnLst>
                                </p:cTn>
                              </p:par>
                            </p:childTnLst>
                          </p:cTn>
                        </p:par>
                        <p:par>
                          <p:cTn id="17" fill="hold">
                            <p:stCondLst>
                              <p:cond delay="500"/>
                            </p:stCondLst>
                            <p:childTnLst>
                              <p:par>
                                <p:cTn id="18" presetID="22" presetClass="entr" presetSubtype="8" fill="hold" grpId="0" nodeType="afterEffect">
                                  <p:stCondLst>
                                    <p:cond delay="0"/>
                                  </p:stCondLst>
                                  <p:childTnLst>
                                    <p:set>
                                      <p:cBhvr>
                                        <p:cTn id="19" dur="1" fill="hold">
                                          <p:stCondLst>
                                            <p:cond delay="0"/>
                                          </p:stCondLst>
                                        </p:cTn>
                                        <p:tgtEl>
                                          <p:spTgt spid="742520"/>
                                        </p:tgtEl>
                                        <p:attrNameLst>
                                          <p:attrName>style.visibility</p:attrName>
                                        </p:attrNameLst>
                                      </p:cBhvr>
                                      <p:to>
                                        <p:strVal val="visible"/>
                                      </p:to>
                                    </p:set>
                                    <p:animEffect transition="in" filter="wipe(left)">
                                      <p:cBhvr>
                                        <p:cTn id="20" dur="500"/>
                                        <p:tgtEl>
                                          <p:spTgt spid="742520"/>
                                        </p:tgtEl>
                                      </p:cBhvr>
                                    </p:animEffect>
                                  </p:childTnLst>
                                </p:cTn>
                              </p:par>
                            </p:childTnLst>
                          </p:cTn>
                        </p:par>
                        <p:par>
                          <p:cTn id="21" fill="hold">
                            <p:stCondLst>
                              <p:cond delay="1000"/>
                            </p:stCondLst>
                            <p:childTnLst>
                              <p:par>
                                <p:cTn id="22" presetID="22" presetClass="entr" presetSubtype="8" fill="hold" grpId="0" nodeType="afterEffect">
                                  <p:stCondLst>
                                    <p:cond delay="0"/>
                                  </p:stCondLst>
                                  <p:childTnLst>
                                    <p:set>
                                      <p:cBhvr>
                                        <p:cTn id="23" dur="1" fill="hold">
                                          <p:stCondLst>
                                            <p:cond delay="0"/>
                                          </p:stCondLst>
                                        </p:cTn>
                                        <p:tgtEl>
                                          <p:spTgt spid="742522"/>
                                        </p:tgtEl>
                                        <p:attrNameLst>
                                          <p:attrName>style.visibility</p:attrName>
                                        </p:attrNameLst>
                                      </p:cBhvr>
                                      <p:to>
                                        <p:strVal val="visible"/>
                                      </p:to>
                                    </p:set>
                                    <p:animEffect transition="in" filter="wipe(left)">
                                      <p:cBhvr>
                                        <p:cTn id="24" dur="500"/>
                                        <p:tgtEl>
                                          <p:spTgt spid="742522"/>
                                        </p:tgtEl>
                                      </p:cBhvr>
                                    </p:animEffect>
                                  </p:childTnLst>
                                </p:cTn>
                              </p:par>
                            </p:childTnLst>
                          </p:cTn>
                        </p:par>
                      </p:childTnLst>
                    </p:cTn>
                  </p:par>
                  <p:par>
                    <p:cTn id="25" fill="hold">
                      <p:stCondLst>
                        <p:cond delay="indefinite"/>
                      </p:stCondLst>
                      <p:childTnLst>
                        <p:par>
                          <p:cTn id="26" fill="hold">
                            <p:stCondLst>
                              <p:cond delay="0"/>
                            </p:stCondLst>
                            <p:childTnLst>
                              <p:par>
                                <p:cTn id="27" presetID="1" presetClass="exit" presetSubtype="0" fill="hold" grpId="1" nodeType="clickEffect">
                                  <p:stCondLst>
                                    <p:cond delay="0"/>
                                  </p:stCondLst>
                                  <p:childTnLst>
                                    <p:set>
                                      <p:cBhvr>
                                        <p:cTn id="28" dur="1" fill="hold">
                                          <p:stCondLst>
                                            <p:cond delay="0"/>
                                          </p:stCondLst>
                                        </p:cTn>
                                        <p:tgtEl>
                                          <p:spTgt spid="742520"/>
                                        </p:tgtEl>
                                        <p:attrNameLst>
                                          <p:attrName>style.visibility</p:attrName>
                                        </p:attrNameLst>
                                      </p:cBhvr>
                                      <p:to>
                                        <p:strVal val="hidden"/>
                                      </p:to>
                                    </p:set>
                                  </p:childTnLst>
                                </p:cTn>
                              </p:par>
                            </p:childTnLst>
                          </p:cTn>
                        </p:par>
                        <p:par>
                          <p:cTn id="29" fill="hold">
                            <p:stCondLst>
                              <p:cond delay="0"/>
                            </p:stCondLst>
                            <p:childTnLst>
                              <p:par>
                                <p:cTn id="30" presetID="1" presetClass="exit" presetSubtype="0" fill="hold" grpId="1" nodeType="afterEffect">
                                  <p:stCondLst>
                                    <p:cond delay="0"/>
                                  </p:stCondLst>
                                  <p:childTnLst>
                                    <p:set>
                                      <p:cBhvr>
                                        <p:cTn id="31" dur="1" fill="hold">
                                          <p:stCondLst>
                                            <p:cond delay="0"/>
                                          </p:stCondLst>
                                        </p:cTn>
                                        <p:tgtEl>
                                          <p:spTgt spid="742522"/>
                                        </p:tgtEl>
                                        <p:attrNameLst>
                                          <p:attrName>style.visibility</p:attrName>
                                        </p:attrNameLst>
                                      </p:cBhvr>
                                      <p:to>
                                        <p:strVal val="hidden"/>
                                      </p:to>
                                    </p:set>
                                  </p:childTnLst>
                                </p:cTn>
                              </p:par>
                            </p:childTnLst>
                          </p:cTn>
                        </p:par>
                        <p:par>
                          <p:cTn id="32" fill="hold">
                            <p:stCondLst>
                              <p:cond delay="0"/>
                            </p:stCondLst>
                            <p:childTnLst>
                              <p:par>
                                <p:cTn id="33" presetID="22" presetClass="entr" presetSubtype="8" fill="hold" grpId="0" nodeType="afterEffect">
                                  <p:stCondLst>
                                    <p:cond delay="1000"/>
                                  </p:stCondLst>
                                  <p:childTnLst>
                                    <p:set>
                                      <p:cBhvr>
                                        <p:cTn id="34" dur="1" fill="hold">
                                          <p:stCondLst>
                                            <p:cond delay="0"/>
                                          </p:stCondLst>
                                        </p:cTn>
                                        <p:tgtEl>
                                          <p:spTgt spid="742496"/>
                                        </p:tgtEl>
                                        <p:attrNameLst>
                                          <p:attrName>style.visibility</p:attrName>
                                        </p:attrNameLst>
                                      </p:cBhvr>
                                      <p:to>
                                        <p:strVal val="visible"/>
                                      </p:to>
                                    </p:set>
                                    <p:animEffect transition="in" filter="wipe(left)">
                                      <p:cBhvr>
                                        <p:cTn id="35" dur="500"/>
                                        <p:tgtEl>
                                          <p:spTgt spid="742496"/>
                                        </p:tgtEl>
                                      </p:cBhvr>
                                    </p:animEffect>
                                  </p:childTnLst>
                                </p:cTn>
                              </p:par>
                            </p:childTnLst>
                          </p:cTn>
                        </p:par>
                        <p:par>
                          <p:cTn id="36" fill="hold">
                            <p:stCondLst>
                              <p:cond delay="1500"/>
                            </p:stCondLst>
                            <p:childTnLst>
                              <p:par>
                                <p:cTn id="37" presetID="1" presetClass="entr" presetSubtype="0" fill="hold" grpId="0" nodeType="afterEffect">
                                  <p:stCondLst>
                                    <p:cond delay="0"/>
                                  </p:stCondLst>
                                  <p:childTnLst>
                                    <p:set>
                                      <p:cBhvr>
                                        <p:cTn id="38" dur="1" fill="hold">
                                          <p:stCondLst>
                                            <p:cond delay="0"/>
                                          </p:stCondLst>
                                        </p:cTn>
                                        <p:tgtEl>
                                          <p:spTgt spid="742497"/>
                                        </p:tgtEl>
                                        <p:attrNameLst>
                                          <p:attrName>style.visibility</p:attrName>
                                        </p:attrNameLst>
                                      </p:cBhvr>
                                      <p:to>
                                        <p:strVal val="visible"/>
                                      </p:to>
                                    </p:set>
                                  </p:childTnLst>
                                </p:cTn>
                              </p:par>
                            </p:childTnLst>
                          </p:cTn>
                        </p:par>
                        <p:par>
                          <p:cTn id="39" fill="hold">
                            <p:stCondLst>
                              <p:cond delay="1500"/>
                            </p:stCondLst>
                            <p:childTnLst>
                              <p:par>
                                <p:cTn id="40" presetID="22" presetClass="entr" presetSubtype="4" fill="hold" grpId="0" nodeType="afterEffect">
                                  <p:stCondLst>
                                    <p:cond delay="0"/>
                                  </p:stCondLst>
                                  <p:childTnLst>
                                    <p:set>
                                      <p:cBhvr>
                                        <p:cTn id="41" dur="1" fill="hold">
                                          <p:stCondLst>
                                            <p:cond delay="0"/>
                                          </p:stCondLst>
                                        </p:cTn>
                                        <p:tgtEl>
                                          <p:spTgt spid="742524"/>
                                        </p:tgtEl>
                                        <p:attrNameLst>
                                          <p:attrName>style.visibility</p:attrName>
                                        </p:attrNameLst>
                                      </p:cBhvr>
                                      <p:to>
                                        <p:strVal val="visible"/>
                                      </p:to>
                                    </p:set>
                                    <p:animEffect transition="in" filter="wipe(down)">
                                      <p:cBhvr>
                                        <p:cTn id="42" dur="500"/>
                                        <p:tgtEl>
                                          <p:spTgt spid="742524"/>
                                        </p:tgtEl>
                                      </p:cBhvr>
                                    </p:animEffect>
                                  </p:childTnLst>
                                </p:cTn>
                              </p:par>
                            </p:childTnLst>
                          </p:cTn>
                        </p:par>
                        <p:par>
                          <p:cTn id="43" fill="hold">
                            <p:stCondLst>
                              <p:cond delay="2000"/>
                            </p:stCondLst>
                            <p:childTnLst>
                              <p:par>
                                <p:cTn id="44" presetID="22" presetClass="entr" presetSubtype="8" fill="hold" grpId="0" nodeType="afterEffect">
                                  <p:stCondLst>
                                    <p:cond delay="0"/>
                                  </p:stCondLst>
                                  <p:childTnLst>
                                    <p:set>
                                      <p:cBhvr>
                                        <p:cTn id="45" dur="1" fill="hold">
                                          <p:stCondLst>
                                            <p:cond delay="0"/>
                                          </p:stCondLst>
                                        </p:cTn>
                                        <p:tgtEl>
                                          <p:spTgt spid="742523"/>
                                        </p:tgtEl>
                                        <p:attrNameLst>
                                          <p:attrName>style.visibility</p:attrName>
                                        </p:attrNameLst>
                                      </p:cBhvr>
                                      <p:to>
                                        <p:strVal val="visible"/>
                                      </p:to>
                                    </p:set>
                                    <p:animEffect transition="in" filter="wipe(left)">
                                      <p:cBhvr>
                                        <p:cTn id="46" dur="500"/>
                                        <p:tgtEl>
                                          <p:spTgt spid="742523"/>
                                        </p:tgtEl>
                                      </p:cBhvr>
                                    </p:animEffect>
                                  </p:childTnLst>
                                </p:cTn>
                              </p:par>
                            </p:childTnLst>
                          </p:cTn>
                        </p:par>
                      </p:childTnLst>
                    </p:cTn>
                  </p:par>
                  <p:par>
                    <p:cTn id="47" fill="hold">
                      <p:stCondLst>
                        <p:cond delay="indefinite"/>
                      </p:stCondLst>
                      <p:childTnLst>
                        <p:par>
                          <p:cTn id="48" fill="hold">
                            <p:stCondLst>
                              <p:cond delay="0"/>
                            </p:stCondLst>
                            <p:childTnLst>
                              <p:par>
                                <p:cTn id="49" presetID="1" presetClass="exit" presetSubtype="0" fill="hold" grpId="1" nodeType="clickEffect">
                                  <p:stCondLst>
                                    <p:cond delay="0"/>
                                  </p:stCondLst>
                                  <p:childTnLst>
                                    <p:set>
                                      <p:cBhvr>
                                        <p:cTn id="50" dur="1" fill="hold">
                                          <p:stCondLst>
                                            <p:cond delay="0"/>
                                          </p:stCondLst>
                                        </p:cTn>
                                        <p:tgtEl>
                                          <p:spTgt spid="742524"/>
                                        </p:tgtEl>
                                        <p:attrNameLst>
                                          <p:attrName>style.visibility</p:attrName>
                                        </p:attrNameLst>
                                      </p:cBhvr>
                                      <p:to>
                                        <p:strVal val="hidden"/>
                                      </p:to>
                                    </p:set>
                                  </p:childTnLst>
                                </p:cTn>
                              </p:par>
                            </p:childTnLst>
                          </p:cTn>
                        </p:par>
                        <p:par>
                          <p:cTn id="51" fill="hold">
                            <p:stCondLst>
                              <p:cond delay="0"/>
                            </p:stCondLst>
                            <p:childTnLst>
                              <p:par>
                                <p:cTn id="52" presetID="1" presetClass="exit" presetSubtype="0" fill="hold" grpId="1" nodeType="afterEffect">
                                  <p:stCondLst>
                                    <p:cond delay="0"/>
                                  </p:stCondLst>
                                  <p:childTnLst>
                                    <p:set>
                                      <p:cBhvr>
                                        <p:cTn id="53" dur="1" fill="hold">
                                          <p:stCondLst>
                                            <p:cond delay="0"/>
                                          </p:stCondLst>
                                        </p:cTn>
                                        <p:tgtEl>
                                          <p:spTgt spid="742523"/>
                                        </p:tgtEl>
                                        <p:attrNameLst>
                                          <p:attrName>style.visibility</p:attrName>
                                        </p:attrNameLst>
                                      </p:cBhvr>
                                      <p:to>
                                        <p:strVal val="hidden"/>
                                      </p:to>
                                    </p:set>
                                  </p:childTnLst>
                                </p:cTn>
                              </p:par>
                            </p:childTnLst>
                          </p:cTn>
                        </p:par>
                        <p:par>
                          <p:cTn id="54" fill="hold">
                            <p:stCondLst>
                              <p:cond delay="0"/>
                            </p:stCondLst>
                            <p:childTnLst>
                              <p:par>
                                <p:cTn id="55" presetID="22" presetClass="entr" presetSubtype="2" fill="hold" grpId="0" nodeType="afterEffect">
                                  <p:stCondLst>
                                    <p:cond delay="1000"/>
                                  </p:stCondLst>
                                  <p:childTnLst>
                                    <p:set>
                                      <p:cBhvr>
                                        <p:cTn id="56" dur="1" fill="hold">
                                          <p:stCondLst>
                                            <p:cond delay="0"/>
                                          </p:stCondLst>
                                        </p:cTn>
                                        <p:tgtEl>
                                          <p:spTgt spid="742500"/>
                                        </p:tgtEl>
                                        <p:attrNameLst>
                                          <p:attrName>style.visibility</p:attrName>
                                        </p:attrNameLst>
                                      </p:cBhvr>
                                      <p:to>
                                        <p:strVal val="visible"/>
                                      </p:to>
                                    </p:set>
                                    <p:animEffect transition="in" filter="wipe(right)">
                                      <p:cBhvr>
                                        <p:cTn id="57" dur="500"/>
                                        <p:tgtEl>
                                          <p:spTgt spid="742500"/>
                                        </p:tgtEl>
                                      </p:cBhvr>
                                    </p:animEffect>
                                  </p:childTnLst>
                                </p:cTn>
                              </p:par>
                            </p:childTnLst>
                          </p:cTn>
                        </p:par>
                        <p:par>
                          <p:cTn id="58" fill="hold">
                            <p:stCondLst>
                              <p:cond delay="1500"/>
                            </p:stCondLst>
                            <p:childTnLst>
                              <p:par>
                                <p:cTn id="59" presetID="1" presetClass="entr" presetSubtype="0" fill="hold" grpId="0" nodeType="afterEffect">
                                  <p:stCondLst>
                                    <p:cond delay="0"/>
                                  </p:stCondLst>
                                  <p:childTnLst>
                                    <p:set>
                                      <p:cBhvr>
                                        <p:cTn id="60" dur="1" fill="hold">
                                          <p:stCondLst>
                                            <p:cond delay="0"/>
                                          </p:stCondLst>
                                        </p:cTn>
                                        <p:tgtEl>
                                          <p:spTgt spid="742498"/>
                                        </p:tgtEl>
                                        <p:attrNameLst>
                                          <p:attrName>style.visibility</p:attrName>
                                        </p:attrNameLst>
                                      </p:cBhvr>
                                      <p:to>
                                        <p:strVal val="visible"/>
                                      </p:to>
                                    </p:set>
                                  </p:childTnLst>
                                </p:cTn>
                              </p:par>
                            </p:childTnLst>
                          </p:cTn>
                        </p:par>
                        <p:par>
                          <p:cTn id="61" fill="hold">
                            <p:stCondLst>
                              <p:cond delay="1500"/>
                            </p:stCondLst>
                            <p:childTnLst>
                              <p:par>
                                <p:cTn id="62" presetID="22" presetClass="entr" presetSubtype="2" fill="hold" grpId="0" nodeType="afterEffect">
                                  <p:stCondLst>
                                    <p:cond delay="0"/>
                                  </p:stCondLst>
                                  <p:childTnLst>
                                    <p:set>
                                      <p:cBhvr>
                                        <p:cTn id="63" dur="1" fill="hold">
                                          <p:stCondLst>
                                            <p:cond delay="0"/>
                                          </p:stCondLst>
                                        </p:cTn>
                                        <p:tgtEl>
                                          <p:spTgt spid="742525"/>
                                        </p:tgtEl>
                                        <p:attrNameLst>
                                          <p:attrName>style.visibility</p:attrName>
                                        </p:attrNameLst>
                                      </p:cBhvr>
                                      <p:to>
                                        <p:strVal val="visible"/>
                                      </p:to>
                                    </p:set>
                                    <p:animEffect transition="in" filter="wipe(right)">
                                      <p:cBhvr>
                                        <p:cTn id="64" dur="500"/>
                                        <p:tgtEl>
                                          <p:spTgt spid="742525"/>
                                        </p:tgtEl>
                                      </p:cBhvr>
                                    </p:animEffect>
                                  </p:childTnLst>
                                </p:cTn>
                              </p:par>
                            </p:childTnLst>
                          </p:cTn>
                        </p:par>
                        <p:par>
                          <p:cTn id="65" fill="hold">
                            <p:stCondLst>
                              <p:cond delay="2000"/>
                            </p:stCondLst>
                            <p:childTnLst>
                              <p:par>
                                <p:cTn id="66" presetID="22" presetClass="entr" presetSubtype="1" fill="hold" grpId="2" nodeType="afterEffect">
                                  <p:stCondLst>
                                    <p:cond delay="0"/>
                                  </p:stCondLst>
                                  <p:childTnLst>
                                    <p:set>
                                      <p:cBhvr>
                                        <p:cTn id="67" dur="1" fill="hold">
                                          <p:stCondLst>
                                            <p:cond delay="0"/>
                                          </p:stCondLst>
                                        </p:cTn>
                                        <p:tgtEl>
                                          <p:spTgt spid="742522"/>
                                        </p:tgtEl>
                                        <p:attrNameLst>
                                          <p:attrName>style.visibility</p:attrName>
                                        </p:attrNameLst>
                                      </p:cBhvr>
                                      <p:to>
                                        <p:strVal val="visible"/>
                                      </p:to>
                                    </p:set>
                                    <p:animEffect transition="in" filter="wipe(up)">
                                      <p:cBhvr>
                                        <p:cTn id="68" dur="500"/>
                                        <p:tgtEl>
                                          <p:spTgt spid="742522"/>
                                        </p:tgtEl>
                                      </p:cBhvr>
                                    </p:animEffect>
                                  </p:childTnLst>
                                </p:cTn>
                              </p:par>
                            </p:childTnLst>
                          </p:cTn>
                        </p:par>
                      </p:childTnLst>
                    </p:cTn>
                  </p:par>
                  <p:par>
                    <p:cTn id="69" fill="hold">
                      <p:stCondLst>
                        <p:cond delay="indefinite"/>
                      </p:stCondLst>
                      <p:childTnLst>
                        <p:par>
                          <p:cTn id="70" fill="hold">
                            <p:stCondLst>
                              <p:cond delay="0"/>
                            </p:stCondLst>
                            <p:childTnLst>
                              <p:par>
                                <p:cTn id="71" presetID="1" presetClass="exit" presetSubtype="0" fill="hold" grpId="1" nodeType="clickEffect">
                                  <p:stCondLst>
                                    <p:cond delay="0"/>
                                  </p:stCondLst>
                                  <p:childTnLst>
                                    <p:set>
                                      <p:cBhvr>
                                        <p:cTn id="72" dur="1" fill="hold">
                                          <p:stCondLst>
                                            <p:cond delay="0"/>
                                          </p:stCondLst>
                                        </p:cTn>
                                        <p:tgtEl>
                                          <p:spTgt spid="742525"/>
                                        </p:tgtEl>
                                        <p:attrNameLst>
                                          <p:attrName>style.visibility</p:attrName>
                                        </p:attrNameLst>
                                      </p:cBhvr>
                                      <p:to>
                                        <p:strVal val="hidden"/>
                                      </p:to>
                                    </p:set>
                                  </p:childTnLst>
                                </p:cTn>
                              </p:par>
                            </p:childTnLst>
                          </p:cTn>
                        </p:par>
                        <p:par>
                          <p:cTn id="73" fill="hold">
                            <p:stCondLst>
                              <p:cond delay="0"/>
                            </p:stCondLst>
                            <p:childTnLst>
                              <p:par>
                                <p:cTn id="74" presetID="1" presetClass="exit" presetSubtype="0" fill="hold" grpId="3" nodeType="afterEffect">
                                  <p:stCondLst>
                                    <p:cond delay="0"/>
                                  </p:stCondLst>
                                  <p:childTnLst>
                                    <p:set>
                                      <p:cBhvr>
                                        <p:cTn id="75" dur="1" fill="hold">
                                          <p:stCondLst>
                                            <p:cond delay="0"/>
                                          </p:stCondLst>
                                        </p:cTn>
                                        <p:tgtEl>
                                          <p:spTgt spid="742522"/>
                                        </p:tgtEl>
                                        <p:attrNameLst>
                                          <p:attrName>style.visibility</p:attrName>
                                        </p:attrNameLst>
                                      </p:cBhvr>
                                      <p:to>
                                        <p:strVal val="hidden"/>
                                      </p:to>
                                    </p:set>
                                  </p:childTnLst>
                                </p:cTn>
                              </p:par>
                            </p:childTnLst>
                          </p:cTn>
                        </p:par>
                        <p:par>
                          <p:cTn id="76" fill="hold">
                            <p:stCondLst>
                              <p:cond delay="0"/>
                            </p:stCondLst>
                            <p:childTnLst>
                              <p:par>
                                <p:cTn id="77" presetID="22" presetClass="entr" presetSubtype="2" fill="hold" grpId="0" nodeType="afterEffect">
                                  <p:stCondLst>
                                    <p:cond delay="1000"/>
                                  </p:stCondLst>
                                  <p:childTnLst>
                                    <p:set>
                                      <p:cBhvr>
                                        <p:cTn id="78" dur="1" fill="hold">
                                          <p:stCondLst>
                                            <p:cond delay="0"/>
                                          </p:stCondLst>
                                        </p:cTn>
                                        <p:tgtEl>
                                          <p:spTgt spid="742501"/>
                                        </p:tgtEl>
                                        <p:attrNameLst>
                                          <p:attrName>style.visibility</p:attrName>
                                        </p:attrNameLst>
                                      </p:cBhvr>
                                      <p:to>
                                        <p:strVal val="visible"/>
                                      </p:to>
                                    </p:set>
                                    <p:animEffect transition="in" filter="wipe(right)">
                                      <p:cBhvr>
                                        <p:cTn id="79" dur="500"/>
                                        <p:tgtEl>
                                          <p:spTgt spid="742501"/>
                                        </p:tgtEl>
                                      </p:cBhvr>
                                    </p:animEffect>
                                  </p:childTnLst>
                                </p:cTn>
                              </p:par>
                            </p:childTnLst>
                          </p:cTn>
                        </p:par>
                        <p:par>
                          <p:cTn id="80" fill="hold">
                            <p:stCondLst>
                              <p:cond delay="1500"/>
                            </p:stCondLst>
                            <p:childTnLst>
                              <p:par>
                                <p:cTn id="81" presetID="1" presetClass="entr" presetSubtype="0" fill="hold" grpId="0" nodeType="afterEffect">
                                  <p:stCondLst>
                                    <p:cond delay="0"/>
                                  </p:stCondLst>
                                  <p:childTnLst>
                                    <p:set>
                                      <p:cBhvr>
                                        <p:cTn id="82" dur="1" fill="hold">
                                          <p:stCondLst>
                                            <p:cond delay="0"/>
                                          </p:stCondLst>
                                        </p:cTn>
                                        <p:tgtEl>
                                          <p:spTgt spid="742499"/>
                                        </p:tgtEl>
                                        <p:attrNameLst>
                                          <p:attrName>style.visibility</p:attrName>
                                        </p:attrNameLst>
                                      </p:cBhvr>
                                      <p:to>
                                        <p:strVal val="visible"/>
                                      </p:to>
                                    </p:set>
                                  </p:childTnLst>
                                </p:cTn>
                              </p:par>
                            </p:childTnLst>
                          </p:cTn>
                        </p:par>
                        <p:par>
                          <p:cTn id="83" fill="hold">
                            <p:stCondLst>
                              <p:cond delay="1500"/>
                            </p:stCondLst>
                            <p:childTnLst>
                              <p:par>
                                <p:cTn id="84" presetID="22" presetClass="entr" presetSubtype="4" fill="hold" grpId="2" nodeType="afterEffect">
                                  <p:stCondLst>
                                    <p:cond delay="0"/>
                                  </p:stCondLst>
                                  <p:childTnLst>
                                    <p:set>
                                      <p:cBhvr>
                                        <p:cTn id="85" dur="1" fill="hold">
                                          <p:stCondLst>
                                            <p:cond delay="0"/>
                                          </p:stCondLst>
                                        </p:cTn>
                                        <p:tgtEl>
                                          <p:spTgt spid="742524"/>
                                        </p:tgtEl>
                                        <p:attrNameLst>
                                          <p:attrName>style.visibility</p:attrName>
                                        </p:attrNameLst>
                                      </p:cBhvr>
                                      <p:to>
                                        <p:strVal val="visible"/>
                                      </p:to>
                                    </p:set>
                                    <p:animEffect transition="in" filter="wipe(down)">
                                      <p:cBhvr>
                                        <p:cTn id="86" dur="500"/>
                                        <p:tgtEl>
                                          <p:spTgt spid="742524"/>
                                        </p:tgtEl>
                                      </p:cBhvr>
                                    </p:animEffect>
                                  </p:childTnLst>
                                </p:cTn>
                              </p:par>
                            </p:childTnLst>
                          </p:cTn>
                        </p:par>
                        <p:par>
                          <p:cTn id="87" fill="hold">
                            <p:stCondLst>
                              <p:cond delay="2000"/>
                            </p:stCondLst>
                            <p:childTnLst>
                              <p:par>
                                <p:cTn id="88" presetID="22" presetClass="entr" presetSubtype="2" fill="hold" grpId="0" nodeType="afterEffect">
                                  <p:stCondLst>
                                    <p:cond delay="0"/>
                                  </p:stCondLst>
                                  <p:childTnLst>
                                    <p:set>
                                      <p:cBhvr>
                                        <p:cTn id="89" dur="1" fill="hold">
                                          <p:stCondLst>
                                            <p:cond delay="0"/>
                                          </p:stCondLst>
                                        </p:cTn>
                                        <p:tgtEl>
                                          <p:spTgt spid="742526"/>
                                        </p:tgtEl>
                                        <p:attrNameLst>
                                          <p:attrName>style.visibility</p:attrName>
                                        </p:attrNameLst>
                                      </p:cBhvr>
                                      <p:to>
                                        <p:strVal val="visible"/>
                                      </p:to>
                                    </p:set>
                                    <p:animEffect transition="in" filter="wipe(right)">
                                      <p:cBhvr>
                                        <p:cTn id="90" dur="500"/>
                                        <p:tgtEl>
                                          <p:spTgt spid="742526"/>
                                        </p:tgtEl>
                                      </p:cBhvr>
                                    </p:animEffect>
                                  </p:childTnLst>
                                </p:cTn>
                              </p:par>
                            </p:childTnLst>
                          </p:cTn>
                        </p:par>
                      </p:childTnLst>
                    </p:cTn>
                  </p:par>
                  <p:par>
                    <p:cTn id="91" fill="hold">
                      <p:stCondLst>
                        <p:cond delay="indefinite"/>
                      </p:stCondLst>
                      <p:childTnLst>
                        <p:par>
                          <p:cTn id="92" fill="hold">
                            <p:stCondLst>
                              <p:cond delay="0"/>
                            </p:stCondLst>
                            <p:childTnLst>
                              <p:par>
                                <p:cTn id="93" presetID="1" presetClass="exit" presetSubtype="0" fill="hold" grpId="3" nodeType="clickEffect">
                                  <p:stCondLst>
                                    <p:cond delay="0"/>
                                  </p:stCondLst>
                                  <p:childTnLst>
                                    <p:set>
                                      <p:cBhvr>
                                        <p:cTn id="94" dur="1" fill="hold">
                                          <p:stCondLst>
                                            <p:cond delay="0"/>
                                          </p:stCondLst>
                                        </p:cTn>
                                        <p:tgtEl>
                                          <p:spTgt spid="742524"/>
                                        </p:tgtEl>
                                        <p:attrNameLst>
                                          <p:attrName>style.visibility</p:attrName>
                                        </p:attrNameLst>
                                      </p:cBhvr>
                                      <p:to>
                                        <p:strVal val="hidden"/>
                                      </p:to>
                                    </p:set>
                                  </p:childTnLst>
                                </p:cTn>
                              </p:par>
                            </p:childTnLst>
                          </p:cTn>
                        </p:par>
                        <p:par>
                          <p:cTn id="95" fill="hold">
                            <p:stCondLst>
                              <p:cond delay="0"/>
                            </p:stCondLst>
                            <p:childTnLst>
                              <p:par>
                                <p:cTn id="96" presetID="1" presetClass="exit" presetSubtype="0" fill="hold" grpId="1" nodeType="afterEffect">
                                  <p:stCondLst>
                                    <p:cond delay="0"/>
                                  </p:stCondLst>
                                  <p:childTnLst>
                                    <p:set>
                                      <p:cBhvr>
                                        <p:cTn id="97" dur="1" fill="hold">
                                          <p:stCondLst>
                                            <p:cond delay="0"/>
                                          </p:stCondLst>
                                        </p:cTn>
                                        <p:tgtEl>
                                          <p:spTgt spid="742526"/>
                                        </p:tgtEl>
                                        <p:attrNameLst>
                                          <p:attrName>style.visibility</p:attrName>
                                        </p:attrNameLst>
                                      </p:cBhvr>
                                      <p:to>
                                        <p:strVal val="hidden"/>
                                      </p:to>
                                    </p:set>
                                  </p:childTnLst>
                                </p:cTn>
                              </p:par>
                            </p:childTnLst>
                          </p:cTn>
                        </p:par>
                        <p:par>
                          <p:cTn id="98" fill="hold">
                            <p:stCondLst>
                              <p:cond delay="0"/>
                            </p:stCondLst>
                            <p:childTnLst>
                              <p:par>
                                <p:cTn id="99" presetID="22" presetClass="entr" presetSubtype="8" fill="hold" grpId="0" nodeType="afterEffect">
                                  <p:stCondLst>
                                    <p:cond delay="1000"/>
                                  </p:stCondLst>
                                  <p:childTnLst>
                                    <p:set>
                                      <p:cBhvr>
                                        <p:cTn id="100" dur="1" fill="hold">
                                          <p:stCondLst>
                                            <p:cond delay="0"/>
                                          </p:stCondLst>
                                        </p:cTn>
                                        <p:tgtEl>
                                          <p:spTgt spid="742502"/>
                                        </p:tgtEl>
                                        <p:attrNameLst>
                                          <p:attrName>style.visibility</p:attrName>
                                        </p:attrNameLst>
                                      </p:cBhvr>
                                      <p:to>
                                        <p:strVal val="visible"/>
                                      </p:to>
                                    </p:set>
                                    <p:animEffect transition="in" filter="wipe(left)">
                                      <p:cBhvr>
                                        <p:cTn id="101" dur="500"/>
                                        <p:tgtEl>
                                          <p:spTgt spid="742502"/>
                                        </p:tgtEl>
                                      </p:cBhvr>
                                    </p:animEffect>
                                  </p:childTnLst>
                                </p:cTn>
                              </p:par>
                            </p:childTnLst>
                          </p:cTn>
                        </p:par>
                        <p:par>
                          <p:cTn id="102" fill="hold">
                            <p:stCondLst>
                              <p:cond delay="1500"/>
                            </p:stCondLst>
                            <p:childTnLst>
                              <p:par>
                                <p:cTn id="103" presetID="1" presetClass="entr" presetSubtype="0" fill="hold" grpId="0" nodeType="afterEffect">
                                  <p:stCondLst>
                                    <p:cond delay="0"/>
                                  </p:stCondLst>
                                  <p:childTnLst>
                                    <p:set>
                                      <p:cBhvr>
                                        <p:cTn id="104" dur="1" fill="hold">
                                          <p:stCondLst>
                                            <p:cond delay="0"/>
                                          </p:stCondLst>
                                        </p:cTn>
                                        <p:tgtEl>
                                          <p:spTgt spid="742503"/>
                                        </p:tgtEl>
                                        <p:attrNameLst>
                                          <p:attrName>style.visibility</p:attrName>
                                        </p:attrNameLst>
                                      </p:cBhvr>
                                      <p:to>
                                        <p:strVal val="visible"/>
                                      </p:to>
                                    </p:set>
                                  </p:childTnLst>
                                </p:cTn>
                              </p:par>
                            </p:childTnLst>
                          </p:cTn>
                        </p:par>
                        <p:par>
                          <p:cTn id="105" fill="hold">
                            <p:stCondLst>
                              <p:cond delay="1500"/>
                            </p:stCondLst>
                            <p:childTnLst>
                              <p:par>
                                <p:cTn id="106" presetID="22" presetClass="entr" presetSubtype="8" fill="hold" grpId="0" nodeType="afterEffect">
                                  <p:stCondLst>
                                    <p:cond delay="0"/>
                                  </p:stCondLst>
                                  <p:childTnLst>
                                    <p:set>
                                      <p:cBhvr>
                                        <p:cTn id="107" dur="1" fill="hold">
                                          <p:stCondLst>
                                            <p:cond delay="0"/>
                                          </p:stCondLst>
                                        </p:cTn>
                                        <p:tgtEl>
                                          <p:spTgt spid="742527"/>
                                        </p:tgtEl>
                                        <p:attrNameLst>
                                          <p:attrName>style.visibility</p:attrName>
                                        </p:attrNameLst>
                                      </p:cBhvr>
                                      <p:to>
                                        <p:strVal val="visible"/>
                                      </p:to>
                                    </p:set>
                                    <p:animEffect transition="in" filter="wipe(left)">
                                      <p:cBhvr>
                                        <p:cTn id="108" dur="500"/>
                                        <p:tgtEl>
                                          <p:spTgt spid="742527"/>
                                        </p:tgtEl>
                                      </p:cBhvr>
                                    </p:animEffect>
                                  </p:childTnLst>
                                </p:cTn>
                              </p:par>
                            </p:childTnLst>
                          </p:cTn>
                        </p:par>
                      </p:childTnLst>
                    </p:cTn>
                  </p:par>
                  <p:par>
                    <p:cTn id="109" fill="hold">
                      <p:stCondLst>
                        <p:cond delay="indefinite"/>
                      </p:stCondLst>
                      <p:childTnLst>
                        <p:par>
                          <p:cTn id="110" fill="hold">
                            <p:stCondLst>
                              <p:cond delay="0"/>
                            </p:stCondLst>
                            <p:childTnLst>
                              <p:par>
                                <p:cTn id="111" presetID="1" presetClass="exit" presetSubtype="0" fill="hold" grpId="1" nodeType="clickEffect">
                                  <p:stCondLst>
                                    <p:cond delay="0"/>
                                  </p:stCondLst>
                                  <p:childTnLst>
                                    <p:set>
                                      <p:cBhvr>
                                        <p:cTn id="112" dur="1" fill="hold">
                                          <p:stCondLst>
                                            <p:cond delay="0"/>
                                          </p:stCondLst>
                                        </p:cTn>
                                        <p:tgtEl>
                                          <p:spTgt spid="742527"/>
                                        </p:tgtEl>
                                        <p:attrNameLst>
                                          <p:attrName>style.visibility</p:attrName>
                                        </p:attrNameLst>
                                      </p:cBhvr>
                                      <p:to>
                                        <p:strVal val="hidden"/>
                                      </p:to>
                                    </p:set>
                                  </p:childTnLst>
                                </p:cTn>
                              </p:par>
                            </p:childTnLst>
                          </p:cTn>
                        </p:par>
                        <p:par>
                          <p:cTn id="113" fill="hold">
                            <p:stCondLst>
                              <p:cond delay="0"/>
                            </p:stCondLst>
                            <p:childTnLst>
                              <p:par>
                                <p:cTn id="114" presetID="22" presetClass="entr" presetSubtype="2" fill="hold" grpId="0" nodeType="afterEffect">
                                  <p:stCondLst>
                                    <p:cond delay="1000"/>
                                  </p:stCondLst>
                                  <p:childTnLst>
                                    <p:set>
                                      <p:cBhvr>
                                        <p:cTn id="115" dur="1" fill="hold">
                                          <p:stCondLst>
                                            <p:cond delay="0"/>
                                          </p:stCondLst>
                                        </p:cTn>
                                        <p:tgtEl>
                                          <p:spTgt spid="742506"/>
                                        </p:tgtEl>
                                        <p:attrNameLst>
                                          <p:attrName>style.visibility</p:attrName>
                                        </p:attrNameLst>
                                      </p:cBhvr>
                                      <p:to>
                                        <p:strVal val="visible"/>
                                      </p:to>
                                    </p:set>
                                    <p:animEffect transition="in" filter="wipe(right)">
                                      <p:cBhvr>
                                        <p:cTn id="116" dur="500"/>
                                        <p:tgtEl>
                                          <p:spTgt spid="742506"/>
                                        </p:tgtEl>
                                      </p:cBhvr>
                                    </p:animEffect>
                                  </p:childTnLst>
                                </p:cTn>
                              </p:par>
                            </p:childTnLst>
                          </p:cTn>
                        </p:par>
                        <p:par>
                          <p:cTn id="117" fill="hold">
                            <p:stCondLst>
                              <p:cond delay="1500"/>
                            </p:stCondLst>
                            <p:childTnLst>
                              <p:par>
                                <p:cTn id="118" presetID="1" presetClass="entr" presetSubtype="0" fill="hold" grpId="0" nodeType="afterEffect">
                                  <p:stCondLst>
                                    <p:cond delay="0"/>
                                  </p:stCondLst>
                                  <p:childTnLst>
                                    <p:set>
                                      <p:cBhvr>
                                        <p:cTn id="119" dur="1" fill="hold">
                                          <p:stCondLst>
                                            <p:cond delay="0"/>
                                          </p:stCondLst>
                                        </p:cTn>
                                        <p:tgtEl>
                                          <p:spTgt spid="742508"/>
                                        </p:tgtEl>
                                        <p:attrNameLst>
                                          <p:attrName>style.visibility</p:attrName>
                                        </p:attrNameLst>
                                      </p:cBhvr>
                                      <p:to>
                                        <p:strVal val="visible"/>
                                      </p:to>
                                    </p:set>
                                  </p:childTnLst>
                                </p:cTn>
                              </p:par>
                            </p:childTnLst>
                          </p:cTn>
                        </p:par>
                        <p:par>
                          <p:cTn id="120" fill="hold">
                            <p:stCondLst>
                              <p:cond delay="1500"/>
                            </p:stCondLst>
                            <p:childTnLst>
                              <p:par>
                                <p:cTn id="121" presetID="1" presetClass="entr" presetSubtype="0" fill="hold" grpId="0" nodeType="afterEffect">
                                  <p:stCondLst>
                                    <p:cond delay="0"/>
                                  </p:stCondLst>
                                  <p:childTnLst>
                                    <p:set>
                                      <p:cBhvr>
                                        <p:cTn id="122" dur="1" fill="hold">
                                          <p:stCondLst>
                                            <p:cond delay="0"/>
                                          </p:stCondLst>
                                        </p:cTn>
                                        <p:tgtEl>
                                          <p:spTgt spid="742512"/>
                                        </p:tgtEl>
                                        <p:attrNameLst>
                                          <p:attrName>style.visibility</p:attrName>
                                        </p:attrNameLst>
                                      </p:cBhvr>
                                      <p:to>
                                        <p:strVal val="visible"/>
                                      </p:to>
                                    </p:set>
                                  </p:childTnLst>
                                </p:cTn>
                              </p:par>
                            </p:childTnLst>
                          </p:cTn>
                        </p:par>
                        <p:par>
                          <p:cTn id="123" fill="hold">
                            <p:stCondLst>
                              <p:cond delay="1500"/>
                            </p:stCondLst>
                            <p:childTnLst>
                              <p:par>
                                <p:cTn id="124" presetID="22" presetClass="entr" presetSubtype="2" fill="hold" grpId="0" nodeType="afterEffect">
                                  <p:stCondLst>
                                    <p:cond delay="0"/>
                                  </p:stCondLst>
                                  <p:childTnLst>
                                    <p:set>
                                      <p:cBhvr>
                                        <p:cTn id="125" dur="1" fill="hold">
                                          <p:stCondLst>
                                            <p:cond delay="0"/>
                                          </p:stCondLst>
                                        </p:cTn>
                                        <p:tgtEl>
                                          <p:spTgt spid="742528"/>
                                        </p:tgtEl>
                                        <p:attrNameLst>
                                          <p:attrName>style.visibility</p:attrName>
                                        </p:attrNameLst>
                                      </p:cBhvr>
                                      <p:to>
                                        <p:strVal val="visible"/>
                                      </p:to>
                                    </p:set>
                                    <p:animEffect transition="in" filter="wipe(right)">
                                      <p:cBhvr>
                                        <p:cTn id="126" dur="500"/>
                                        <p:tgtEl>
                                          <p:spTgt spid="742528"/>
                                        </p:tgtEl>
                                      </p:cBhvr>
                                    </p:animEffect>
                                  </p:childTnLst>
                                </p:cTn>
                              </p:par>
                            </p:childTnLst>
                          </p:cTn>
                        </p:par>
                      </p:childTnLst>
                    </p:cTn>
                  </p:par>
                  <p:par>
                    <p:cTn id="127" fill="hold">
                      <p:stCondLst>
                        <p:cond delay="indefinite"/>
                      </p:stCondLst>
                      <p:childTnLst>
                        <p:par>
                          <p:cTn id="128" fill="hold">
                            <p:stCondLst>
                              <p:cond delay="0"/>
                            </p:stCondLst>
                            <p:childTnLst>
                              <p:par>
                                <p:cTn id="129" presetID="1" presetClass="exit" presetSubtype="0" fill="hold" grpId="1" nodeType="clickEffect">
                                  <p:stCondLst>
                                    <p:cond delay="0"/>
                                  </p:stCondLst>
                                  <p:childTnLst>
                                    <p:set>
                                      <p:cBhvr>
                                        <p:cTn id="130" dur="1" fill="hold">
                                          <p:stCondLst>
                                            <p:cond delay="0"/>
                                          </p:stCondLst>
                                        </p:cTn>
                                        <p:tgtEl>
                                          <p:spTgt spid="742528"/>
                                        </p:tgtEl>
                                        <p:attrNameLst>
                                          <p:attrName>style.visibility</p:attrName>
                                        </p:attrNameLst>
                                      </p:cBhvr>
                                      <p:to>
                                        <p:strVal val="hidden"/>
                                      </p:to>
                                    </p:set>
                                  </p:childTnLst>
                                </p:cTn>
                              </p:par>
                            </p:childTnLst>
                          </p:cTn>
                        </p:par>
                        <p:par>
                          <p:cTn id="131" fill="hold">
                            <p:stCondLst>
                              <p:cond delay="0"/>
                            </p:stCondLst>
                            <p:childTnLst>
                              <p:par>
                                <p:cTn id="132" presetID="22" presetClass="entr" presetSubtype="8" fill="hold" grpId="0" nodeType="afterEffect">
                                  <p:stCondLst>
                                    <p:cond delay="1000"/>
                                  </p:stCondLst>
                                  <p:childTnLst>
                                    <p:set>
                                      <p:cBhvr>
                                        <p:cTn id="133" dur="1" fill="hold">
                                          <p:stCondLst>
                                            <p:cond delay="0"/>
                                          </p:stCondLst>
                                        </p:cTn>
                                        <p:tgtEl>
                                          <p:spTgt spid="742507"/>
                                        </p:tgtEl>
                                        <p:attrNameLst>
                                          <p:attrName>style.visibility</p:attrName>
                                        </p:attrNameLst>
                                      </p:cBhvr>
                                      <p:to>
                                        <p:strVal val="visible"/>
                                      </p:to>
                                    </p:set>
                                    <p:animEffect transition="in" filter="wipe(left)">
                                      <p:cBhvr>
                                        <p:cTn id="134" dur="500"/>
                                        <p:tgtEl>
                                          <p:spTgt spid="742507"/>
                                        </p:tgtEl>
                                      </p:cBhvr>
                                    </p:animEffect>
                                  </p:childTnLst>
                                </p:cTn>
                              </p:par>
                            </p:childTnLst>
                          </p:cTn>
                        </p:par>
                        <p:par>
                          <p:cTn id="135" fill="hold">
                            <p:stCondLst>
                              <p:cond delay="1500"/>
                            </p:stCondLst>
                            <p:childTnLst>
                              <p:par>
                                <p:cTn id="136" presetID="1" presetClass="entr" presetSubtype="0" fill="hold" grpId="0" nodeType="afterEffect">
                                  <p:stCondLst>
                                    <p:cond delay="0"/>
                                  </p:stCondLst>
                                  <p:childTnLst>
                                    <p:set>
                                      <p:cBhvr>
                                        <p:cTn id="137" dur="1" fill="hold">
                                          <p:stCondLst>
                                            <p:cond delay="0"/>
                                          </p:stCondLst>
                                        </p:cTn>
                                        <p:tgtEl>
                                          <p:spTgt spid="742509"/>
                                        </p:tgtEl>
                                        <p:attrNameLst>
                                          <p:attrName>style.visibility</p:attrName>
                                        </p:attrNameLst>
                                      </p:cBhvr>
                                      <p:to>
                                        <p:strVal val="visible"/>
                                      </p:to>
                                    </p:set>
                                  </p:childTnLst>
                                </p:cTn>
                              </p:par>
                            </p:childTnLst>
                          </p:cTn>
                        </p:par>
                        <p:par>
                          <p:cTn id="138" fill="hold">
                            <p:stCondLst>
                              <p:cond delay="1500"/>
                            </p:stCondLst>
                            <p:childTnLst>
                              <p:par>
                                <p:cTn id="139" presetID="1" presetClass="entr" presetSubtype="0" fill="hold" grpId="0" nodeType="afterEffect">
                                  <p:stCondLst>
                                    <p:cond delay="0"/>
                                  </p:stCondLst>
                                  <p:childTnLst>
                                    <p:set>
                                      <p:cBhvr>
                                        <p:cTn id="140" dur="1" fill="hold">
                                          <p:stCondLst>
                                            <p:cond delay="0"/>
                                          </p:stCondLst>
                                        </p:cTn>
                                        <p:tgtEl>
                                          <p:spTgt spid="742513"/>
                                        </p:tgtEl>
                                        <p:attrNameLst>
                                          <p:attrName>style.visibility</p:attrName>
                                        </p:attrNameLst>
                                      </p:cBhvr>
                                      <p:to>
                                        <p:strVal val="visible"/>
                                      </p:to>
                                    </p:set>
                                  </p:childTnLst>
                                </p:cTn>
                              </p:par>
                            </p:childTnLst>
                          </p:cTn>
                        </p:par>
                        <p:par>
                          <p:cTn id="141" fill="hold">
                            <p:stCondLst>
                              <p:cond delay="1500"/>
                            </p:stCondLst>
                            <p:childTnLst>
                              <p:par>
                                <p:cTn id="142" presetID="22" presetClass="entr" presetSubtype="8" fill="hold" grpId="2" nodeType="afterEffect">
                                  <p:stCondLst>
                                    <p:cond delay="0"/>
                                  </p:stCondLst>
                                  <p:childTnLst>
                                    <p:set>
                                      <p:cBhvr>
                                        <p:cTn id="143" dur="1" fill="hold">
                                          <p:stCondLst>
                                            <p:cond delay="0"/>
                                          </p:stCondLst>
                                        </p:cTn>
                                        <p:tgtEl>
                                          <p:spTgt spid="742527"/>
                                        </p:tgtEl>
                                        <p:attrNameLst>
                                          <p:attrName>style.visibility</p:attrName>
                                        </p:attrNameLst>
                                      </p:cBhvr>
                                      <p:to>
                                        <p:strVal val="visible"/>
                                      </p:to>
                                    </p:set>
                                    <p:animEffect transition="in" filter="wipe(left)">
                                      <p:cBhvr>
                                        <p:cTn id="144" dur="500"/>
                                        <p:tgtEl>
                                          <p:spTgt spid="742527"/>
                                        </p:tgtEl>
                                      </p:cBhvr>
                                    </p:animEffect>
                                  </p:childTnLst>
                                </p:cTn>
                              </p:par>
                            </p:childTnLst>
                          </p:cTn>
                        </p:par>
                      </p:childTnLst>
                    </p:cTn>
                  </p:par>
                  <p:par>
                    <p:cTn id="145" fill="hold">
                      <p:stCondLst>
                        <p:cond delay="indefinite"/>
                      </p:stCondLst>
                      <p:childTnLst>
                        <p:par>
                          <p:cTn id="146" fill="hold">
                            <p:stCondLst>
                              <p:cond delay="0"/>
                            </p:stCondLst>
                            <p:childTnLst>
                              <p:par>
                                <p:cTn id="147" presetID="1" presetClass="exit" presetSubtype="0" fill="hold" grpId="3" nodeType="clickEffect">
                                  <p:stCondLst>
                                    <p:cond delay="0"/>
                                  </p:stCondLst>
                                  <p:childTnLst>
                                    <p:set>
                                      <p:cBhvr>
                                        <p:cTn id="148" dur="1" fill="hold">
                                          <p:stCondLst>
                                            <p:cond delay="0"/>
                                          </p:stCondLst>
                                        </p:cTn>
                                        <p:tgtEl>
                                          <p:spTgt spid="742527"/>
                                        </p:tgtEl>
                                        <p:attrNameLst>
                                          <p:attrName>style.visibility</p:attrName>
                                        </p:attrNameLst>
                                      </p:cBhvr>
                                      <p:to>
                                        <p:strVal val="hidden"/>
                                      </p:to>
                                    </p:set>
                                  </p:childTnLst>
                                </p:cTn>
                              </p:par>
                            </p:childTnLst>
                          </p:cTn>
                        </p:par>
                        <p:par>
                          <p:cTn id="149" fill="hold">
                            <p:stCondLst>
                              <p:cond delay="0"/>
                            </p:stCondLst>
                            <p:childTnLst>
                              <p:par>
                                <p:cTn id="150" presetID="1" presetClass="entr" presetSubtype="0" fill="hold" grpId="0" nodeType="afterEffect">
                                  <p:stCondLst>
                                    <p:cond delay="0"/>
                                  </p:stCondLst>
                                  <p:childTnLst>
                                    <p:set>
                                      <p:cBhvr>
                                        <p:cTn id="151" dur="1" fill="hold">
                                          <p:stCondLst>
                                            <p:cond delay="0"/>
                                          </p:stCondLst>
                                        </p:cTn>
                                        <p:tgtEl>
                                          <p:spTgt spid="7425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2493" grpId="0" animBg="1"/>
      <p:bldP spid="742494" grpId="0" animBg="1"/>
      <p:bldP spid="742495" grpId="0"/>
      <p:bldP spid="742496" grpId="0" animBg="1"/>
      <p:bldP spid="742497" grpId="0"/>
      <p:bldP spid="742498" grpId="0"/>
      <p:bldP spid="742499" grpId="0"/>
      <p:bldP spid="742500" grpId="0" animBg="1"/>
      <p:bldP spid="742501" grpId="0" animBg="1"/>
      <p:bldP spid="742502" grpId="0" animBg="1"/>
      <p:bldP spid="742503" grpId="0"/>
      <p:bldP spid="742506" grpId="0" animBg="1"/>
      <p:bldP spid="742507" grpId="0" animBg="1"/>
      <p:bldP spid="742508" grpId="0"/>
      <p:bldP spid="742509" grpId="0"/>
      <p:bldP spid="742512" grpId="0"/>
      <p:bldP spid="742513" grpId="0"/>
      <p:bldP spid="742514" grpId="0"/>
      <p:bldP spid="742515" grpId="0" animBg="1"/>
      <p:bldP spid="742520" grpId="0" animBg="1"/>
      <p:bldP spid="742520" grpId="1" animBg="1"/>
      <p:bldP spid="742522" grpId="0" animBg="1"/>
      <p:bldP spid="742522" grpId="1" animBg="1"/>
      <p:bldP spid="742522" grpId="2" animBg="1"/>
      <p:bldP spid="742522" grpId="3" animBg="1"/>
      <p:bldP spid="742523" grpId="0" animBg="1"/>
      <p:bldP spid="742523" grpId="1" animBg="1"/>
      <p:bldP spid="742524" grpId="0" animBg="1"/>
      <p:bldP spid="742524" grpId="1" animBg="1"/>
      <p:bldP spid="742524" grpId="2" animBg="1"/>
      <p:bldP spid="742524" grpId="3" animBg="1"/>
      <p:bldP spid="742525" grpId="0" animBg="1"/>
      <p:bldP spid="742525" grpId="1" animBg="1"/>
      <p:bldP spid="742526" grpId="0" animBg="1"/>
      <p:bldP spid="742526" grpId="1" animBg="1"/>
      <p:bldP spid="742527" grpId="0" animBg="1"/>
      <p:bldP spid="742527" grpId="1" animBg="1"/>
      <p:bldP spid="742527" grpId="2" animBg="1"/>
      <p:bldP spid="742527" grpId="3" animBg="1"/>
      <p:bldP spid="742528" grpId="0" animBg="1"/>
      <p:bldP spid="742528" grpId="1" animBg="1"/>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3 Marcador de número de diapositiva"/>
          <p:cNvSpPr>
            <a:spLocks noGrp="1"/>
          </p:cNvSpPr>
          <p:nvPr>
            <p:ph type="sldNum" sz="quarter" idx="10"/>
          </p:nvPr>
        </p:nvSpPr>
        <p:spPr/>
        <p:txBody>
          <a:bodyPr/>
          <a:lstStyle/>
          <a:p>
            <a:pPr>
              <a:defRPr/>
            </a:pPr>
            <a:r>
              <a:rPr lang="es-ES"/>
              <a:t>Ampliación Redes 2-</a:t>
            </a:r>
            <a:fld id="{C75F7F44-AAA1-4040-BD25-4C474E82BF04}" type="slidenum">
              <a:rPr lang="es-ES"/>
              <a:pPr>
                <a:defRPr/>
              </a:pPr>
              <a:t>161</a:t>
            </a:fld>
            <a:endParaRPr lang="es-ES"/>
          </a:p>
        </p:txBody>
      </p:sp>
      <p:sp>
        <p:nvSpPr>
          <p:cNvPr id="137219" name="Rectangle 2"/>
          <p:cNvSpPr>
            <a:spLocks noGrp="1" noChangeArrowheads="1"/>
          </p:cNvSpPr>
          <p:nvPr>
            <p:ph type="title"/>
          </p:nvPr>
        </p:nvSpPr>
        <p:spPr>
          <a:xfrm>
            <a:off x="685800" y="260350"/>
            <a:ext cx="7772400" cy="803275"/>
          </a:xfrm>
        </p:spPr>
        <p:txBody>
          <a:bodyPr/>
          <a:lstStyle/>
          <a:p>
            <a:r>
              <a:rPr lang="es-ES" smtClean="0"/>
              <a:t>Descubrimiento del Proxy</a:t>
            </a:r>
          </a:p>
        </p:txBody>
      </p:sp>
      <p:sp>
        <p:nvSpPr>
          <p:cNvPr id="137220" name="Rectangle 3"/>
          <p:cNvSpPr>
            <a:spLocks noGrp="1" noChangeArrowheads="1"/>
          </p:cNvSpPr>
          <p:nvPr>
            <p:ph type="body" idx="1"/>
          </p:nvPr>
        </p:nvSpPr>
        <p:spPr>
          <a:xfrm>
            <a:off x="754063" y="1268413"/>
            <a:ext cx="7921625" cy="2160587"/>
          </a:xfrm>
        </p:spPr>
        <p:txBody>
          <a:bodyPr/>
          <a:lstStyle/>
          <a:p>
            <a:r>
              <a:rPr lang="es-ES" sz="2200" smtClean="0"/>
              <a:t>En el ejemplo anterior Alicia tenía que saber quién era su Proxy</a:t>
            </a:r>
          </a:p>
          <a:p>
            <a:r>
              <a:rPr lang="es-ES" sz="2200" smtClean="0"/>
              <a:t>El proxy se puede indicar en la configuración del agente, pero eso es poco flexible</a:t>
            </a:r>
          </a:p>
          <a:p>
            <a:r>
              <a:rPr lang="es-ES" sz="2200" smtClean="0"/>
              <a:t>En su lugar se utilizan registros tipo SRV (Service) en el DNS. Así se puede cambiar el Proxy sin tener que tocar la configuración de los agentes</a:t>
            </a:r>
          </a:p>
        </p:txBody>
      </p:sp>
      <p:sp>
        <p:nvSpPr>
          <p:cNvPr id="137221" name="Text Box 4"/>
          <p:cNvSpPr txBox="1">
            <a:spLocks noChangeArrowheads="1"/>
          </p:cNvSpPr>
          <p:nvPr/>
        </p:nvSpPr>
        <p:spPr bwMode="auto">
          <a:xfrm>
            <a:off x="395288" y="3768725"/>
            <a:ext cx="8102600" cy="1465263"/>
          </a:xfrm>
          <a:prstGeom prst="rect">
            <a:avLst/>
          </a:prstGeom>
          <a:noFill/>
          <a:ln w="9525">
            <a:noFill/>
            <a:miter lim="800000"/>
            <a:headEnd/>
            <a:tailEnd/>
          </a:ln>
        </p:spPr>
        <p:txBody>
          <a:bodyPr wrap="none">
            <a:spAutoFit/>
          </a:bodyPr>
          <a:lstStyle/>
          <a:p>
            <a:pPr eaLnBrk="0" hangingPunct="0"/>
            <a:r>
              <a:rPr lang="es-ES" sz="1800" b="1" i="0"/>
              <a:t>Definición en el DNS del proxy SIP para uv.es:</a:t>
            </a:r>
          </a:p>
          <a:p>
            <a:pPr eaLnBrk="0" hangingPunct="0"/>
            <a:endParaRPr lang="es-ES" sz="1800" b="1" i="0"/>
          </a:p>
          <a:p>
            <a:pPr eaLnBrk="0" hangingPunct="0"/>
            <a:r>
              <a:rPr lang="es-ES" sz="1800" b="1" i="0">
                <a:latin typeface="Courier New" pitchFamily="49" charset="0"/>
              </a:rPr>
              <a:t>uv.es.     IN NAPTR 2 0 "s" "SIP+D2U"  "" _sip._udp.uv.es.</a:t>
            </a:r>
          </a:p>
          <a:p>
            <a:pPr eaLnBrk="0" hangingPunct="0"/>
            <a:r>
              <a:rPr lang="es-ES" sz="1800" b="1" i="0">
                <a:latin typeface="Courier New" pitchFamily="49" charset="0"/>
              </a:rPr>
              <a:t>_sip._udp  IN SRV 0 0 5060  admundsen.red.uv.es.</a:t>
            </a:r>
          </a:p>
          <a:p>
            <a:pPr eaLnBrk="0" hangingPunct="0"/>
            <a:r>
              <a:rPr lang="es-ES" sz="1800" b="1" i="0">
                <a:latin typeface="Courier New" pitchFamily="49" charset="0"/>
              </a:rPr>
              <a:t>_sip._tcp  IN SRV 0 4 5060  admundsen.red.uv.es.</a:t>
            </a:r>
          </a:p>
        </p:txBody>
      </p:sp>
      <p:sp>
        <p:nvSpPr>
          <p:cNvPr id="137222" name="Line 5"/>
          <p:cNvSpPr>
            <a:spLocks noChangeShapeType="1"/>
          </p:cNvSpPr>
          <p:nvPr/>
        </p:nvSpPr>
        <p:spPr bwMode="auto">
          <a:xfrm flipV="1">
            <a:off x="1476375" y="5300663"/>
            <a:ext cx="0" cy="360362"/>
          </a:xfrm>
          <a:prstGeom prst="line">
            <a:avLst/>
          </a:prstGeom>
          <a:noFill/>
          <a:ln w="9525">
            <a:solidFill>
              <a:schemeClr val="tx1"/>
            </a:solidFill>
            <a:round/>
            <a:headEnd/>
            <a:tailEnd type="triangle" w="med" len="med"/>
          </a:ln>
        </p:spPr>
        <p:txBody>
          <a:bodyPr/>
          <a:lstStyle/>
          <a:p>
            <a:endParaRPr lang="es-ES"/>
          </a:p>
        </p:txBody>
      </p:sp>
      <p:sp>
        <p:nvSpPr>
          <p:cNvPr id="137223" name="Line 6"/>
          <p:cNvSpPr>
            <a:spLocks noChangeShapeType="1"/>
          </p:cNvSpPr>
          <p:nvPr/>
        </p:nvSpPr>
        <p:spPr bwMode="auto">
          <a:xfrm flipV="1">
            <a:off x="3779838" y="5300663"/>
            <a:ext cx="0" cy="288925"/>
          </a:xfrm>
          <a:prstGeom prst="line">
            <a:avLst/>
          </a:prstGeom>
          <a:noFill/>
          <a:ln w="9525">
            <a:solidFill>
              <a:schemeClr val="tx1"/>
            </a:solidFill>
            <a:round/>
            <a:headEnd/>
            <a:tailEnd type="triangle" w="med" len="med"/>
          </a:ln>
        </p:spPr>
        <p:txBody>
          <a:bodyPr/>
          <a:lstStyle/>
          <a:p>
            <a:endParaRPr lang="es-ES"/>
          </a:p>
        </p:txBody>
      </p:sp>
      <p:sp>
        <p:nvSpPr>
          <p:cNvPr id="137224" name="Text Box 7"/>
          <p:cNvSpPr txBox="1">
            <a:spLocks noChangeArrowheads="1"/>
          </p:cNvSpPr>
          <p:nvPr/>
        </p:nvSpPr>
        <p:spPr bwMode="auto">
          <a:xfrm>
            <a:off x="879475" y="5589588"/>
            <a:ext cx="1120775" cy="336550"/>
          </a:xfrm>
          <a:prstGeom prst="rect">
            <a:avLst/>
          </a:prstGeom>
          <a:noFill/>
          <a:ln w="9525">
            <a:noFill/>
            <a:miter lim="800000"/>
            <a:headEnd/>
            <a:tailEnd/>
          </a:ln>
        </p:spPr>
        <p:txBody>
          <a:bodyPr wrap="none">
            <a:spAutoFit/>
          </a:bodyPr>
          <a:lstStyle/>
          <a:p>
            <a:pPr eaLnBrk="0" hangingPunct="0"/>
            <a:r>
              <a:rPr lang="es-ES" sz="1600" b="1" i="0"/>
              <a:t>protocolo</a:t>
            </a:r>
          </a:p>
        </p:txBody>
      </p:sp>
      <p:sp>
        <p:nvSpPr>
          <p:cNvPr id="137225" name="Text Box 8"/>
          <p:cNvSpPr txBox="1">
            <a:spLocks noChangeArrowheads="1"/>
          </p:cNvSpPr>
          <p:nvPr/>
        </p:nvSpPr>
        <p:spPr bwMode="auto">
          <a:xfrm>
            <a:off x="3306763" y="5589588"/>
            <a:ext cx="1347787" cy="336550"/>
          </a:xfrm>
          <a:prstGeom prst="rect">
            <a:avLst/>
          </a:prstGeom>
          <a:noFill/>
          <a:ln w="9525">
            <a:noFill/>
            <a:miter lim="800000"/>
            <a:headEnd/>
            <a:tailEnd/>
          </a:ln>
        </p:spPr>
        <p:txBody>
          <a:bodyPr wrap="none">
            <a:spAutoFit/>
          </a:bodyPr>
          <a:lstStyle/>
          <a:p>
            <a:pPr eaLnBrk="0" hangingPunct="0"/>
            <a:r>
              <a:rPr lang="es-ES" sz="1600" b="1" i="0"/>
              <a:t>Puerto (SIP)</a:t>
            </a:r>
          </a:p>
        </p:txBody>
      </p:sp>
    </p:spTree>
  </p:cSld>
  <p:clrMapOvr>
    <a:masterClrMapping/>
  </p:clrMapOvr>
  <p:transition>
    <p:cover dir="ld"/>
  </p:transition>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 name="1 Marcador de número de diapositiva"/>
          <p:cNvSpPr>
            <a:spLocks noGrp="1"/>
          </p:cNvSpPr>
          <p:nvPr>
            <p:ph type="sldNum" sz="quarter" idx="10"/>
          </p:nvPr>
        </p:nvSpPr>
        <p:spPr/>
        <p:txBody>
          <a:bodyPr/>
          <a:lstStyle/>
          <a:p>
            <a:pPr>
              <a:defRPr/>
            </a:pPr>
            <a:r>
              <a:rPr lang="es-ES"/>
              <a:t>Ampliación Redes 2-</a:t>
            </a:r>
            <a:fld id="{7780A55A-5C4D-4EE4-BAF0-3F5D3125EF87}" type="slidenum">
              <a:rPr lang="es-ES"/>
              <a:pPr>
                <a:defRPr/>
              </a:pPr>
              <a:t>162</a:t>
            </a:fld>
            <a:endParaRPr lang="es-ES"/>
          </a:p>
        </p:txBody>
      </p:sp>
      <p:sp>
        <p:nvSpPr>
          <p:cNvPr id="138243" name="Line 138"/>
          <p:cNvSpPr>
            <a:spLocks noChangeShapeType="1"/>
          </p:cNvSpPr>
          <p:nvPr/>
        </p:nvSpPr>
        <p:spPr bwMode="auto">
          <a:xfrm>
            <a:off x="3708400" y="1557338"/>
            <a:ext cx="0" cy="792162"/>
          </a:xfrm>
          <a:prstGeom prst="line">
            <a:avLst/>
          </a:prstGeom>
          <a:noFill/>
          <a:ln w="31750">
            <a:solidFill>
              <a:srgbClr val="0000FF"/>
            </a:solidFill>
            <a:round/>
            <a:headEnd/>
            <a:tailEnd/>
          </a:ln>
        </p:spPr>
        <p:txBody>
          <a:bodyPr/>
          <a:lstStyle/>
          <a:p>
            <a:endParaRPr lang="es-ES"/>
          </a:p>
        </p:txBody>
      </p:sp>
      <p:sp>
        <p:nvSpPr>
          <p:cNvPr id="138244" name="Line 139"/>
          <p:cNvSpPr>
            <a:spLocks noChangeShapeType="1"/>
          </p:cNvSpPr>
          <p:nvPr/>
        </p:nvSpPr>
        <p:spPr bwMode="auto">
          <a:xfrm>
            <a:off x="5940425" y="1557338"/>
            <a:ext cx="0" cy="792162"/>
          </a:xfrm>
          <a:prstGeom prst="line">
            <a:avLst/>
          </a:prstGeom>
          <a:noFill/>
          <a:ln w="31750">
            <a:solidFill>
              <a:srgbClr val="0000FF"/>
            </a:solidFill>
            <a:round/>
            <a:headEnd/>
            <a:tailEnd/>
          </a:ln>
        </p:spPr>
        <p:txBody>
          <a:bodyPr/>
          <a:lstStyle/>
          <a:p>
            <a:endParaRPr lang="es-ES"/>
          </a:p>
        </p:txBody>
      </p:sp>
      <p:sp>
        <p:nvSpPr>
          <p:cNvPr id="138245" name="Line 122"/>
          <p:cNvSpPr>
            <a:spLocks noChangeShapeType="1"/>
          </p:cNvSpPr>
          <p:nvPr/>
        </p:nvSpPr>
        <p:spPr bwMode="auto">
          <a:xfrm>
            <a:off x="1908175" y="1557338"/>
            <a:ext cx="5472113" cy="0"/>
          </a:xfrm>
          <a:prstGeom prst="line">
            <a:avLst/>
          </a:prstGeom>
          <a:noFill/>
          <a:ln w="31750">
            <a:solidFill>
              <a:srgbClr val="0000FF"/>
            </a:solidFill>
            <a:round/>
            <a:headEnd/>
            <a:tailEnd/>
          </a:ln>
        </p:spPr>
        <p:txBody>
          <a:bodyPr/>
          <a:lstStyle/>
          <a:p>
            <a:endParaRPr lang="es-ES"/>
          </a:p>
        </p:txBody>
      </p:sp>
      <p:sp>
        <p:nvSpPr>
          <p:cNvPr id="138246" name="Text Box 4"/>
          <p:cNvSpPr txBox="1">
            <a:spLocks noChangeArrowheads="1"/>
          </p:cNvSpPr>
          <p:nvPr/>
        </p:nvSpPr>
        <p:spPr bwMode="auto">
          <a:xfrm>
            <a:off x="250825" y="123825"/>
            <a:ext cx="8569325" cy="641350"/>
          </a:xfrm>
          <a:prstGeom prst="rect">
            <a:avLst/>
          </a:prstGeom>
          <a:noFill/>
          <a:ln w="9525">
            <a:noFill/>
            <a:miter lim="800000"/>
            <a:headEnd/>
            <a:tailEnd/>
          </a:ln>
        </p:spPr>
        <p:txBody>
          <a:bodyPr>
            <a:spAutoFit/>
          </a:bodyPr>
          <a:lstStyle/>
          <a:p>
            <a:pPr algn="ctr" eaLnBrk="0" hangingPunct="0"/>
            <a:r>
              <a:rPr lang="es-ES" sz="3600" i="0"/>
              <a:t>Llamada SIP a un usuario remoto</a:t>
            </a:r>
          </a:p>
        </p:txBody>
      </p:sp>
      <p:grpSp>
        <p:nvGrpSpPr>
          <p:cNvPr id="138247" name="Group 5"/>
          <p:cNvGrpSpPr>
            <a:grpSpLocks/>
          </p:cNvGrpSpPr>
          <p:nvPr/>
        </p:nvGrpSpPr>
        <p:grpSpPr bwMode="auto">
          <a:xfrm>
            <a:off x="7586663" y="1244600"/>
            <a:ext cx="1233487" cy="1770063"/>
            <a:chOff x="4588" y="1234"/>
            <a:chExt cx="777" cy="1115"/>
          </a:xfrm>
        </p:grpSpPr>
        <p:sp>
          <p:nvSpPr>
            <p:cNvPr id="138356" name="Freeform 6"/>
            <p:cNvSpPr>
              <a:spLocks/>
            </p:cNvSpPr>
            <p:nvPr/>
          </p:nvSpPr>
          <p:spPr bwMode="auto">
            <a:xfrm>
              <a:off x="4757" y="1974"/>
              <a:ext cx="132" cy="149"/>
            </a:xfrm>
            <a:custGeom>
              <a:avLst/>
              <a:gdLst>
                <a:gd name="T0" fmla="*/ 58 w 132"/>
                <a:gd name="T1" fmla="*/ 0 h 149"/>
                <a:gd name="T2" fmla="*/ 53 w 132"/>
                <a:gd name="T3" fmla="*/ 68 h 149"/>
                <a:gd name="T4" fmla="*/ 42 w 132"/>
                <a:gd name="T5" fmla="*/ 72 h 149"/>
                <a:gd name="T6" fmla="*/ 5 w 132"/>
                <a:gd name="T7" fmla="*/ 96 h 149"/>
                <a:gd name="T8" fmla="*/ 0 w 132"/>
                <a:gd name="T9" fmla="*/ 135 h 149"/>
                <a:gd name="T10" fmla="*/ 37 w 132"/>
                <a:gd name="T11" fmla="*/ 135 h 149"/>
                <a:gd name="T12" fmla="*/ 63 w 132"/>
                <a:gd name="T13" fmla="*/ 135 h 149"/>
                <a:gd name="T14" fmla="*/ 63 w 132"/>
                <a:gd name="T15" fmla="*/ 144 h 149"/>
                <a:gd name="T16" fmla="*/ 106 w 132"/>
                <a:gd name="T17" fmla="*/ 149 h 149"/>
                <a:gd name="T18" fmla="*/ 122 w 132"/>
                <a:gd name="T19" fmla="*/ 149 h 149"/>
                <a:gd name="T20" fmla="*/ 132 w 132"/>
                <a:gd name="T21" fmla="*/ 149 h 149"/>
                <a:gd name="T22" fmla="*/ 132 w 132"/>
                <a:gd name="T23" fmla="*/ 116 h 149"/>
                <a:gd name="T24" fmla="*/ 127 w 132"/>
                <a:gd name="T25" fmla="*/ 106 h 149"/>
                <a:gd name="T26" fmla="*/ 116 w 132"/>
                <a:gd name="T27" fmla="*/ 82 h 149"/>
                <a:gd name="T28" fmla="*/ 122 w 132"/>
                <a:gd name="T29" fmla="*/ 15 h 149"/>
                <a:gd name="T30" fmla="*/ 58 w 132"/>
                <a:gd name="T31" fmla="*/ 0 h 1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2"/>
                <a:gd name="T49" fmla="*/ 0 h 149"/>
                <a:gd name="T50" fmla="*/ 132 w 132"/>
                <a:gd name="T51" fmla="*/ 149 h 1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2" h="149">
                  <a:moveTo>
                    <a:pt x="58" y="0"/>
                  </a:moveTo>
                  <a:lnTo>
                    <a:pt x="53" y="68"/>
                  </a:lnTo>
                  <a:lnTo>
                    <a:pt x="42" y="72"/>
                  </a:lnTo>
                  <a:lnTo>
                    <a:pt x="5" y="96"/>
                  </a:lnTo>
                  <a:lnTo>
                    <a:pt x="0" y="135"/>
                  </a:lnTo>
                  <a:lnTo>
                    <a:pt x="37" y="135"/>
                  </a:lnTo>
                  <a:lnTo>
                    <a:pt x="63" y="135"/>
                  </a:lnTo>
                  <a:lnTo>
                    <a:pt x="63" y="144"/>
                  </a:lnTo>
                  <a:lnTo>
                    <a:pt x="106" y="149"/>
                  </a:lnTo>
                  <a:lnTo>
                    <a:pt x="122" y="149"/>
                  </a:lnTo>
                  <a:lnTo>
                    <a:pt x="132" y="149"/>
                  </a:lnTo>
                  <a:lnTo>
                    <a:pt x="132" y="116"/>
                  </a:lnTo>
                  <a:lnTo>
                    <a:pt x="127" y="106"/>
                  </a:lnTo>
                  <a:lnTo>
                    <a:pt x="116" y="82"/>
                  </a:lnTo>
                  <a:lnTo>
                    <a:pt x="122" y="15"/>
                  </a:lnTo>
                  <a:lnTo>
                    <a:pt x="58" y="0"/>
                  </a:lnTo>
                  <a:close/>
                </a:path>
              </a:pathLst>
            </a:custGeom>
            <a:solidFill>
              <a:srgbClr val="222222"/>
            </a:solidFill>
            <a:ln w="9525">
              <a:noFill/>
              <a:round/>
              <a:headEnd/>
              <a:tailEnd/>
            </a:ln>
          </p:spPr>
          <p:txBody>
            <a:bodyPr/>
            <a:lstStyle/>
            <a:p>
              <a:endParaRPr lang="es-ES"/>
            </a:p>
          </p:txBody>
        </p:sp>
        <p:sp>
          <p:nvSpPr>
            <p:cNvPr id="138357" name="Freeform 7"/>
            <p:cNvSpPr>
              <a:spLocks/>
            </p:cNvSpPr>
            <p:nvPr/>
          </p:nvSpPr>
          <p:spPr bwMode="auto">
            <a:xfrm>
              <a:off x="4757" y="1974"/>
              <a:ext cx="132" cy="149"/>
            </a:xfrm>
            <a:custGeom>
              <a:avLst/>
              <a:gdLst>
                <a:gd name="T0" fmla="*/ 58 w 132"/>
                <a:gd name="T1" fmla="*/ 0 h 149"/>
                <a:gd name="T2" fmla="*/ 53 w 132"/>
                <a:gd name="T3" fmla="*/ 68 h 149"/>
                <a:gd name="T4" fmla="*/ 42 w 132"/>
                <a:gd name="T5" fmla="*/ 72 h 149"/>
                <a:gd name="T6" fmla="*/ 5 w 132"/>
                <a:gd name="T7" fmla="*/ 96 h 149"/>
                <a:gd name="T8" fmla="*/ 0 w 132"/>
                <a:gd name="T9" fmla="*/ 135 h 149"/>
                <a:gd name="T10" fmla="*/ 37 w 132"/>
                <a:gd name="T11" fmla="*/ 135 h 149"/>
                <a:gd name="T12" fmla="*/ 63 w 132"/>
                <a:gd name="T13" fmla="*/ 135 h 149"/>
                <a:gd name="T14" fmla="*/ 63 w 132"/>
                <a:gd name="T15" fmla="*/ 144 h 149"/>
                <a:gd name="T16" fmla="*/ 106 w 132"/>
                <a:gd name="T17" fmla="*/ 149 h 149"/>
                <a:gd name="T18" fmla="*/ 122 w 132"/>
                <a:gd name="T19" fmla="*/ 149 h 149"/>
                <a:gd name="T20" fmla="*/ 132 w 132"/>
                <a:gd name="T21" fmla="*/ 149 h 149"/>
                <a:gd name="T22" fmla="*/ 132 w 132"/>
                <a:gd name="T23" fmla="*/ 116 h 149"/>
                <a:gd name="T24" fmla="*/ 127 w 132"/>
                <a:gd name="T25" fmla="*/ 106 h 149"/>
                <a:gd name="T26" fmla="*/ 116 w 132"/>
                <a:gd name="T27" fmla="*/ 82 h 149"/>
                <a:gd name="T28" fmla="*/ 122 w 132"/>
                <a:gd name="T29" fmla="*/ 15 h 149"/>
                <a:gd name="T30" fmla="*/ 58 w 132"/>
                <a:gd name="T31" fmla="*/ 0 h 1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2"/>
                <a:gd name="T49" fmla="*/ 0 h 149"/>
                <a:gd name="T50" fmla="*/ 132 w 132"/>
                <a:gd name="T51" fmla="*/ 149 h 1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2" h="149">
                  <a:moveTo>
                    <a:pt x="58" y="0"/>
                  </a:moveTo>
                  <a:lnTo>
                    <a:pt x="53" y="68"/>
                  </a:lnTo>
                  <a:lnTo>
                    <a:pt x="42" y="72"/>
                  </a:lnTo>
                  <a:lnTo>
                    <a:pt x="5" y="96"/>
                  </a:lnTo>
                  <a:lnTo>
                    <a:pt x="0" y="135"/>
                  </a:lnTo>
                  <a:lnTo>
                    <a:pt x="37" y="135"/>
                  </a:lnTo>
                  <a:lnTo>
                    <a:pt x="63" y="135"/>
                  </a:lnTo>
                  <a:lnTo>
                    <a:pt x="63" y="144"/>
                  </a:lnTo>
                  <a:lnTo>
                    <a:pt x="106" y="149"/>
                  </a:lnTo>
                  <a:lnTo>
                    <a:pt x="122" y="149"/>
                  </a:lnTo>
                  <a:lnTo>
                    <a:pt x="132" y="149"/>
                  </a:lnTo>
                  <a:lnTo>
                    <a:pt x="132" y="116"/>
                  </a:lnTo>
                  <a:lnTo>
                    <a:pt x="127" y="106"/>
                  </a:lnTo>
                  <a:lnTo>
                    <a:pt x="116" y="82"/>
                  </a:lnTo>
                  <a:lnTo>
                    <a:pt x="122" y="15"/>
                  </a:lnTo>
                  <a:lnTo>
                    <a:pt x="58" y="0"/>
                  </a:lnTo>
                  <a:close/>
                </a:path>
              </a:pathLst>
            </a:custGeom>
            <a:solidFill>
              <a:srgbClr val="222222"/>
            </a:solidFill>
            <a:ln w="7938">
              <a:solidFill>
                <a:srgbClr val="000000"/>
              </a:solidFill>
              <a:round/>
              <a:headEnd/>
              <a:tailEnd/>
            </a:ln>
          </p:spPr>
          <p:txBody>
            <a:bodyPr/>
            <a:lstStyle/>
            <a:p>
              <a:endParaRPr lang="es-ES"/>
            </a:p>
          </p:txBody>
        </p:sp>
        <p:sp>
          <p:nvSpPr>
            <p:cNvPr id="138358" name="Freeform 8"/>
            <p:cNvSpPr>
              <a:spLocks/>
            </p:cNvSpPr>
            <p:nvPr/>
          </p:nvSpPr>
          <p:spPr bwMode="auto">
            <a:xfrm>
              <a:off x="4783" y="1816"/>
              <a:ext cx="212" cy="240"/>
            </a:xfrm>
            <a:custGeom>
              <a:avLst/>
              <a:gdLst>
                <a:gd name="T0" fmla="*/ 212 w 212"/>
                <a:gd name="T1" fmla="*/ 0 h 240"/>
                <a:gd name="T2" fmla="*/ 74 w 212"/>
                <a:gd name="T3" fmla="*/ 4 h 240"/>
                <a:gd name="T4" fmla="*/ 37 w 212"/>
                <a:gd name="T5" fmla="*/ 0 h 240"/>
                <a:gd name="T6" fmla="*/ 16 w 212"/>
                <a:gd name="T7" fmla="*/ 9 h 240"/>
                <a:gd name="T8" fmla="*/ 11 w 212"/>
                <a:gd name="T9" fmla="*/ 28 h 240"/>
                <a:gd name="T10" fmla="*/ 0 w 212"/>
                <a:gd name="T11" fmla="*/ 206 h 240"/>
                <a:gd name="T12" fmla="*/ 16 w 212"/>
                <a:gd name="T13" fmla="*/ 235 h 240"/>
                <a:gd name="T14" fmla="*/ 48 w 212"/>
                <a:gd name="T15" fmla="*/ 240 h 240"/>
                <a:gd name="T16" fmla="*/ 96 w 212"/>
                <a:gd name="T17" fmla="*/ 235 h 240"/>
                <a:gd name="T18" fmla="*/ 111 w 212"/>
                <a:gd name="T19" fmla="*/ 110 h 240"/>
                <a:gd name="T20" fmla="*/ 212 w 212"/>
                <a:gd name="T21" fmla="*/ 0 h 2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2"/>
                <a:gd name="T34" fmla="*/ 0 h 240"/>
                <a:gd name="T35" fmla="*/ 212 w 212"/>
                <a:gd name="T36" fmla="*/ 240 h 24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2" h="240">
                  <a:moveTo>
                    <a:pt x="212" y="0"/>
                  </a:moveTo>
                  <a:lnTo>
                    <a:pt x="74" y="4"/>
                  </a:lnTo>
                  <a:lnTo>
                    <a:pt x="37" y="0"/>
                  </a:lnTo>
                  <a:lnTo>
                    <a:pt x="16" y="9"/>
                  </a:lnTo>
                  <a:lnTo>
                    <a:pt x="11" y="28"/>
                  </a:lnTo>
                  <a:lnTo>
                    <a:pt x="0" y="206"/>
                  </a:lnTo>
                  <a:lnTo>
                    <a:pt x="16" y="235"/>
                  </a:lnTo>
                  <a:lnTo>
                    <a:pt x="48" y="240"/>
                  </a:lnTo>
                  <a:lnTo>
                    <a:pt x="96" y="235"/>
                  </a:lnTo>
                  <a:lnTo>
                    <a:pt x="111" y="110"/>
                  </a:lnTo>
                  <a:lnTo>
                    <a:pt x="212" y="0"/>
                  </a:lnTo>
                  <a:close/>
                </a:path>
              </a:pathLst>
            </a:custGeom>
            <a:solidFill>
              <a:srgbClr val="A5A585"/>
            </a:solidFill>
            <a:ln w="9525">
              <a:noFill/>
              <a:round/>
              <a:headEnd/>
              <a:tailEnd/>
            </a:ln>
          </p:spPr>
          <p:txBody>
            <a:bodyPr/>
            <a:lstStyle/>
            <a:p>
              <a:endParaRPr lang="es-ES"/>
            </a:p>
          </p:txBody>
        </p:sp>
        <p:sp>
          <p:nvSpPr>
            <p:cNvPr id="138359" name="Freeform 9"/>
            <p:cNvSpPr>
              <a:spLocks/>
            </p:cNvSpPr>
            <p:nvPr/>
          </p:nvSpPr>
          <p:spPr bwMode="auto">
            <a:xfrm>
              <a:off x="4783" y="1816"/>
              <a:ext cx="212" cy="240"/>
            </a:xfrm>
            <a:custGeom>
              <a:avLst/>
              <a:gdLst>
                <a:gd name="T0" fmla="*/ 212 w 212"/>
                <a:gd name="T1" fmla="*/ 0 h 240"/>
                <a:gd name="T2" fmla="*/ 74 w 212"/>
                <a:gd name="T3" fmla="*/ 4 h 240"/>
                <a:gd name="T4" fmla="*/ 37 w 212"/>
                <a:gd name="T5" fmla="*/ 0 h 240"/>
                <a:gd name="T6" fmla="*/ 16 w 212"/>
                <a:gd name="T7" fmla="*/ 9 h 240"/>
                <a:gd name="T8" fmla="*/ 11 w 212"/>
                <a:gd name="T9" fmla="*/ 28 h 240"/>
                <a:gd name="T10" fmla="*/ 0 w 212"/>
                <a:gd name="T11" fmla="*/ 206 h 240"/>
                <a:gd name="T12" fmla="*/ 16 w 212"/>
                <a:gd name="T13" fmla="*/ 235 h 240"/>
                <a:gd name="T14" fmla="*/ 48 w 212"/>
                <a:gd name="T15" fmla="*/ 240 h 240"/>
                <a:gd name="T16" fmla="*/ 96 w 212"/>
                <a:gd name="T17" fmla="*/ 235 h 240"/>
                <a:gd name="T18" fmla="*/ 111 w 212"/>
                <a:gd name="T19" fmla="*/ 110 h 240"/>
                <a:gd name="T20" fmla="*/ 212 w 212"/>
                <a:gd name="T21" fmla="*/ 0 h 2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2"/>
                <a:gd name="T34" fmla="*/ 0 h 240"/>
                <a:gd name="T35" fmla="*/ 212 w 212"/>
                <a:gd name="T36" fmla="*/ 240 h 24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2" h="240">
                  <a:moveTo>
                    <a:pt x="212" y="0"/>
                  </a:moveTo>
                  <a:lnTo>
                    <a:pt x="74" y="4"/>
                  </a:lnTo>
                  <a:lnTo>
                    <a:pt x="37" y="0"/>
                  </a:lnTo>
                  <a:lnTo>
                    <a:pt x="16" y="9"/>
                  </a:lnTo>
                  <a:lnTo>
                    <a:pt x="11" y="28"/>
                  </a:lnTo>
                  <a:lnTo>
                    <a:pt x="0" y="206"/>
                  </a:lnTo>
                  <a:lnTo>
                    <a:pt x="16" y="235"/>
                  </a:lnTo>
                  <a:lnTo>
                    <a:pt x="48" y="240"/>
                  </a:lnTo>
                  <a:lnTo>
                    <a:pt x="96" y="235"/>
                  </a:lnTo>
                  <a:lnTo>
                    <a:pt x="111" y="110"/>
                  </a:lnTo>
                  <a:lnTo>
                    <a:pt x="212" y="0"/>
                  </a:lnTo>
                  <a:close/>
                </a:path>
              </a:pathLst>
            </a:custGeom>
            <a:solidFill>
              <a:srgbClr val="A5A585"/>
            </a:solidFill>
            <a:ln w="7938">
              <a:solidFill>
                <a:srgbClr val="000000"/>
              </a:solidFill>
              <a:round/>
              <a:headEnd/>
              <a:tailEnd/>
            </a:ln>
          </p:spPr>
          <p:txBody>
            <a:bodyPr/>
            <a:lstStyle/>
            <a:p>
              <a:endParaRPr lang="es-ES"/>
            </a:p>
          </p:txBody>
        </p:sp>
        <p:sp>
          <p:nvSpPr>
            <p:cNvPr id="138360" name="Freeform 10"/>
            <p:cNvSpPr>
              <a:spLocks/>
            </p:cNvSpPr>
            <p:nvPr/>
          </p:nvSpPr>
          <p:spPr bwMode="auto">
            <a:xfrm>
              <a:off x="4826" y="1604"/>
              <a:ext cx="143" cy="53"/>
            </a:xfrm>
            <a:custGeom>
              <a:avLst/>
              <a:gdLst>
                <a:gd name="T0" fmla="*/ 143 w 143"/>
                <a:gd name="T1" fmla="*/ 19 h 53"/>
                <a:gd name="T2" fmla="*/ 100 w 143"/>
                <a:gd name="T3" fmla="*/ 19 h 53"/>
                <a:gd name="T4" fmla="*/ 63 w 143"/>
                <a:gd name="T5" fmla="*/ 0 h 53"/>
                <a:gd name="T6" fmla="*/ 21 w 143"/>
                <a:gd name="T7" fmla="*/ 10 h 53"/>
                <a:gd name="T8" fmla="*/ 10 w 143"/>
                <a:gd name="T9" fmla="*/ 14 h 53"/>
                <a:gd name="T10" fmla="*/ 0 w 143"/>
                <a:gd name="T11" fmla="*/ 24 h 53"/>
                <a:gd name="T12" fmla="*/ 5 w 143"/>
                <a:gd name="T13" fmla="*/ 48 h 53"/>
                <a:gd name="T14" fmla="*/ 10 w 143"/>
                <a:gd name="T15" fmla="*/ 48 h 53"/>
                <a:gd name="T16" fmla="*/ 16 w 143"/>
                <a:gd name="T17" fmla="*/ 34 h 53"/>
                <a:gd name="T18" fmla="*/ 21 w 143"/>
                <a:gd name="T19" fmla="*/ 24 h 53"/>
                <a:gd name="T20" fmla="*/ 47 w 143"/>
                <a:gd name="T21" fmla="*/ 34 h 53"/>
                <a:gd name="T22" fmla="*/ 26 w 143"/>
                <a:gd name="T23" fmla="*/ 38 h 53"/>
                <a:gd name="T24" fmla="*/ 21 w 143"/>
                <a:gd name="T25" fmla="*/ 38 h 53"/>
                <a:gd name="T26" fmla="*/ 21 w 143"/>
                <a:gd name="T27" fmla="*/ 48 h 53"/>
                <a:gd name="T28" fmla="*/ 68 w 143"/>
                <a:gd name="T29" fmla="*/ 53 h 53"/>
                <a:gd name="T30" fmla="*/ 106 w 143"/>
                <a:gd name="T31" fmla="*/ 48 h 53"/>
                <a:gd name="T32" fmla="*/ 132 w 143"/>
                <a:gd name="T33" fmla="*/ 48 h 53"/>
                <a:gd name="T34" fmla="*/ 143 w 143"/>
                <a:gd name="T35" fmla="*/ 19 h 5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3"/>
                <a:gd name="T55" fmla="*/ 0 h 53"/>
                <a:gd name="T56" fmla="*/ 143 w 143"/>
                <a:gd name="T57" fmla="*/ 53 h 5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3" h="53">
                  <a:moveTo>
                    <a:pt x="143" y="19"/>
                  </a:moveTo>
                  <a:lnTo>
                    <a:pt x="100" y="19"/>
                  </a:lnTo>
                  <a:lnTo>
                    <a:pt x="63" y="0"/>
                  </a:lnTo>
                  <a:lnTo>
                    <a:pt x="21" y="10"/>
                  </a:lnTo>
                  <a:lnTo>
                    <a:pt x="10" y="14"/>
                  </a:lnTo>
                  <a:lnTo>
                    <a:pt x="0" y="24"/>
                  </a:lnTo>
                  <a:lnTo>
                    <a:pt x="5" y="48"/>
                  </a:lnTo>
                  <a:lnTo>
                    <a:pt x="10" y="48"/>
                  </a:lnTo>
                  <a:lnTo>
                    <a:pt x="16" y="34"/>
                  </a:lnTo>
                  <a:lnTo>
                    <a:pt x="21" y="24"/>
                  </a:lnTo>
                  <a:lnTo>
                    <a:pt x="47" y="34"/>
                  </a:lnTo>
                  <a:lnTo>
                    <a:pt x="26" y="38"/>
                  </a:lnTo>
                  <a:lnTo>
                    <a:pt x="21" y="38"/>
                  </a:lnTo>
                  <a:lnTo>
                    <a:pt x="21" y="48"/>
                  </a:lnTo>
                  <a:lnTo>
                    <a:pt x="68" y="53"/>
                  </a:lnTo>
                  <a:lnTo>
                    <a:pt x="106" y="48"/>
                  </a:lnTo>
                  <a:lnTo>
                    <a:pt x="132" y="48"/>
                  </a:lnTo>
                  <a:lnTo>
                    <a:pt x="143" y="19"/>
                  </a:lnTo>
                  <a:close/>
                </a:path>
              </a:pathLst>
            </a:custGeom>
            <a:solidFill>
              <a:srgbClr val="FFC2AA"/>
            </a:solidFill>
            <a:ln w="9525">
              <a:noFill/>
              <a:round/>
              <a:headEnd/>
              <a:tailEnd/>
            </a:ln>
          </p:spPr>
          <p:txBody>
            <a:bodyPr/>
            <a:lstStyle/>
            <a:p>
              <a:endParaRPr lang="es-ES"/>
            </a:p>
          </p:txBody>
        </p:sp>
        <p:sp>
          <p:nvSpPr>
            <p:cNvPr id="138361" name="Freeform 11"/>
            <p:cNvSpPr>
              <a:spLocks/>
            </p:cNvSpPr>
            <p:nvPr/>
          </p:nvSpPr>
          <p:spPr bwMode="auto">
            <a:xfrm>
              <a:off x="4826" y="1604"/>
              <a:ext cx="143" cy="53"/>
            </a:xfrm>
            <a:custGeom>
              <a:avLst/>
              <a:gdLst>
                <a:gd name="T0" fmla="*/ 143 w 143"/>
                <a:gd name="T1" fmla="*/ 19 h 53"/>
                <a:gd name="T2" fmla="*/ 100 w 143"/>
                <a:gd name="T3" fmla="*/ 19 h 53"/>
                <a:gd name="T4" fmla="*/ 63 w 143"/>
                <a:gd name="T5" fmla="*/ 0 h 53"/>
                <a:gd name="T6" fmla="*/ 21 w 143"/>
                <a:gd name="T7" fmla="*/ 10 h 53"/>
                <a:gd name="T8" fmla="*/ 10 w 143"/>
                <a:gd name="T9" fmla="*/ 14 h 53"/>
                <a:gd name="T10" fmla="*/ 0 w 143"/>
                <a:gd name="T11" fmla="*/ 24 h 53"/>
                <a:gd name="T12" fmla="*/ 5 w 143"/>
                <a:gd name="T13" fmla="*/ 48 h 53"/>
                <a:gd name="T14" fmla="*/ 10 w 143"/>
                <a:gd name="T15" fmla="*/ 48 h 53"/>
                <a:gd name="T16" fmla="*/ 16 w 143"/>
                <a:gd name="T17" fmla="*/ 34 h 53"/>
                <a:gd name="T18" fmla="*/ 21 w 143"/>
                <a:gd name="T19" fmla="*/ 24 h 53"/>
                <a:gd name="T20" fmla="*/ 47 w 143"/>
                <a:gd name="T21" fmla="*/ 34 h 53"/>
                <a:gd name="T22" fmla="*/ 26 w 143"/>
                <a:gd name="T23" fmla="*/ 38 h 53"/>
                <a:gd name="T24" fmla="*/ 21 w 143"/>
                <a:gd name="T25" fmla="*/ 38 h 53"/>
                <a:gd name="T26" fmla="*/ 21 w 143"/>
                <a:gd name="T27" fmla="*/ 48 h 53"/>
                <a:gd name="T28" fmla="*/ 68 w 143"/>
                <a:gd name="T29" fmla="*/ 53 h 53"/>
                <a:gd name="T30" fmla="*/ 106 w 143"/>
                <a:gd name="T31" fmla="*/ 48 h 53"/>
                <a:gd name="T32" fmla="*/ 132 w 143"/>
                <a:gd name="T33" fmla="*/ 48 h 53"/>
                <a:gd name="T34" fmla="*/ 143 w 143"/>
                <a:gd name="T35" fmla="*/ 19 h 5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3"/>
                <a:gd name="T55" fmla="*/ 0 h 53"/>
                <a:gd name="T56" fmla="*/ 143 w 143"/>
                <a:gd name="T57" fmla="*/ 53 h 5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3" h="53">
                  <a:moveTo>
                    <a:pt x="143" y="19"/>
                  </a:moveTo>
                  <a:lnTo>
                    <a:pt x="100" y="19"/>
                  </a:lnTo>
                  <a:lnTo>
                    <a:pt x="63" y="0"/>
                  </a:lnTo>
                  <a:lnTo>
                    <a:pt x="21" y="10"/>
                  </a:lnTo>
                  <a:lnTo>
                    <a:pt x="10" y="14"/>
                  </a:lnTo>
                  <a:lnTo>
                    <a:pt x="0" y="24"/>
                  </a:lnTo>
                  <a:lnTo>
                    <a:pt x="5" y="48"/>
                  </a:lnTo>
                  <a:lnTo>
                    <a:pt x="10" y="48"/>
                  </a:lnTo>
                  <a:lnTo>
                    <a:pt x="16" y="34"/>
                  </a:lnTo>
                  <a:lnTo>
                    <a:pt x="21" y="24"/>
                  </a:lnTo>
                  <a:lnTo>
                    <a:pt x="47" y="34"/>
                  </a:lnTo>
                  <a:lnTo>
                    <a:pt x="26" y="38"/>
                  </a:lnTo>
                  <a:lnTo>
                    <a:pt x="21" y="38"/>
                  </a:lnTo>
                  <a:lnTo>
                    <a:pt x="21" y="48"/>
                  </a:lnTo>
                  <a:lnTo>
                    <a:pt x="68" y="53"/>
                  </a:lnTo>
                  <a:lnTo>
                    <a:pt x="106" y="48"/>
                  </a:lnTo>
                  <a:lnTo>
                    <a:pt x="132" y="48"/>
                  </a:lnTo>
                  <a:lnTo>
                    <a:pt x="143" y="19"/>
                  </a:lnTo>
                  <a:close/>
                </a:path>
              </a:pathLst>
            </a:custGeom>
            <a:solidFill>
              <a:srgbClr val="FFC2AA"/>
            </a:solidFill>
            <a:ln w="7938">
              <a:solidFill>
                <a:srgbClr val="000000"/>
              </a:solidFill>
              <a:round/>
              <a:headEnd/>
              <a:tailEnd/>
            </a:ln>
          </p:spPr>
          <p:txBody>
            <a:bodyPr/>
            <a:lstStyle/>
            <a:p>
              <a:endParaRPr lang="es-ES"/>
            </a:p>
          </p:txBody>
        </p:sp>
        <p:sp>
          <p:nvSpPr>
            <p:cNvPr id="138362" name="Freeform 12"/>
            <p:cNvSpPr>
              <a:spLocks/>
            </p:cNvSpPr>
            <p:nvPr/>
          </p:nvSpPr>
          <p:spPr bwMode="auto">
            <a:xfrm>
              <a:off x="4926" y="1614"/>
              <a:ext cx="185" cy="72"/>
            </a:xfrm>
            <a:custGeom>
              <a:avLst/>
              <a:gdLst>
                <a:gd name="T0" fmla="*/ 185 w 185"/>
                <a:gd name="T1" fmla="*/ 0 h 72"/>
                <a:gd name="T2" fmla="*/ 11 w 185"/>
                <a:gd name="T3" fmla="*/ 4 h 72"/>
                <a:gd name="T4" fmla="*/ 0 w 185"/>
                <a:gd name="T5" fmla="*/ 19 h 72"/>
                <a:gd name="T6" fmla="*/ 0 w 185"/>
                <a:gd name="T7" fmla="*/ 48 h 72"/>
                <a:gd name="T8" fmla="*/ 138 w 185"/>
                <a:gd name="T9" fmla="*/ 72 h 72"/>
                <a:gd name="T10" fmla="*/ 185 w 185"/>
                <a:gd name="T11" fmla="*/ 0 h 72"/>
                <a:gd name="T12" fmla="*/ 0 60000 65536"/>
                <a:gd name="T13" fmla="*/ 0 60000 65536"/>
                <a:gd name="T14" fmla="*/ 0 60000 65536"/>
                <a:gd name="T15" fmla="*/ 0 60000 65536"/>
                <a:gd name="T16" fmla="*/ 0 60000 65536"/>
                <a:gd name="T17" fmla="*/ 0 60000 65536"/>
                <a:gd name="T18" fmla="*/ 0 w 185"/>
                <a:gd name="T19" fmla="*/ 0 h 72"/>
                <a:gd name="T20" fmla="*/ 185 w 185"/>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185" h="72">
                  <a:moveTo>
                    <a:pt x="185" y="0"/>
                  </a:moveTo>
                  <a:lnTo>
                    <a:pt x="11" y="4"/>
                  </a:lnTo>
                  <a:lnTo>
                    <a:pt x="0" y="19"/>
                  </a:lnTo>
                  <a:lnTo>
                    <a:pt x="0" y="48"/>
                  </a:lnTo>
                  <a:lnTo>
                    <a:pt x="138" y="72"/>
                  </a:lnTo>
                  <a:lnTo>
                    <a:pt x="185" y="0"/>
                  </a:lnTo>
                  <a:close/>
                </a:path>
              </a:pathLst>
            </a:custGeom>
            <a:solidFill>
              <a:srgbClr val="A5A585"/>
            </a:solidFill>
            <a:ln w="9525">
              <a:noFill/>
              <a:round/>
              <a:headEnd/>
              <a:tailEnd/>
            </a:ln>
          </p:spPr>
          <p:txBody>
            <a:bodyPr/>
            <a:lstStyle/>
            <a:p>
              <a:endParaRPr lang="es-ES"/>
            </a:p>
          </p:txBody>
        </p:sp>
        <p:sp>
          <p:nvSpPr>
            <p:cNvPr id="138363" name="Freeform 13"/>
            <p:cNvSpPr>
              <a:spLocks/>
            </p:cNvSpPr>
            <p:nvPr/>
          </p:nvSpPr>
          <p:spPr bwMode="auto">
            <a:xfrm>
              <a:off x="4926" y="1614"/>
              <a:ext cx="185" cy="72"/>
            </a:xfrm>
            <a:custGeom>
              <a:avLst/>
              <a:gdLst>
                <a:gd name="T0" fmla="*/ 185 w 185"/>
                <a:gd name="T1" fmla="*/ 0 h 72"/>
                <a:gd name="T2" fmla="*/ 11 w 185"/>
                <a:gd name="T3" fmla="*/ 4 h 72"/>
                <a:gd name="T4" fmla="*/ 0 w 185"/>
                <a:gd name="T5" fmla="*/ 19 h 72"/>
                <a:gd name="T6" fmla="*/ 0 w 185"/>
                <a:gd name="T7" fmla="*/ 48 h 72"/>
                <a:gd name="T8" fmla="*/ 138 w 185"/>
                <a:gd name="T9" fmla="*/ 72 h 72"/>
                <a:gd name="T10" fmla="*/ 185 w 185"/>
                <a:gd name="T11" fmla="*/ 0 h 72"/>
                <a:gd name="T12" fmla="*/ 0 60000 65536"/>
                <a:gd name="T13" fmla="*/ 0 60000 65536"/>
                <a:gd name="T14" fmla="*/ 0 60000 65536"/>
                <a:gd name="T15" fmla="*/ 0 60000 65536"/>
                <a:gd name="T16" fmla="*/ 0 60000 65536"/>
                <a:gd name="T17" fmla="*/ 0 60000 65536"/>
                <a:gd name="T18" fmla="*/ 0 w 185"/>
                <a:gd name="T19" fmla="*/ 0 h 72"/>
                <a:gd name="T20" fmla="*/ 185 w 185"/>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185" h="72">
                  <a:moveTo>
                    <a:pt x="185" y="0"/>
                  </a:moveTo>
                  <a:lnTo>
                    <a:pt x="11" y="4"/>
                  </a:lnTo>
                  <a:lnTo>
                    <a:pt x="0" y="19"/>
                  </a:lnTo>
                  <a:lnTo>
                    <a:pt x="0" y="48"/>
                  </a:lnTo>
                  <a:lnTo>
                    <a:pt x="138" y="72"/>
                  </a:lnTo>
                  <a:lnTo>
                    <a:pt x="185" y="0"/>
                  </a:lnTo>
                  <a:close/>
                </a:path>
              </a:pathLst>
            </a:custGeom>
            <a:solidFill>
              <a:srgbClr val="A5A585"/>
            </a:solidFill>
            <a:ln w="7938">
              <a:solidFill>
                <a:srgbClr val="000000"/>
              </a:solidFill>
              <a:round/>
              <a:headEnd/>
              <a:tailEnd/>
            </a:ln>
          </p:spPr>
          <p:txBody>
            <a:bodyPr/>
            <a:lstStyle/>
            <a:p>
              <a:endParaRPr lang="es-ES"/>
            </a:p>
          </p:txBody>
        </p:sp>
        <p:sp>
          <p:nvSpPr>
            <p:cNvPr id="138364" name="Freeform 14"/>
            <p:cNvSpPr>
              <a:spLocks/>
            </p:cNvSpPr>
            <p:nvPr/>
          </p:nvSpPr>
          <p:spPr bwMode="auto">
            <a:xfrm>
              <a:off x="4588" y="2061"/>
              <a:ext cx="201" cy="149"/>
            </a:xfrm>
            <a:custGeom>
              <a:avLst/>
              <a:gdLst>
                <a:gd name="T0" fmla="*/ 100 w 201"/>
                <a:gd name="T1" fmla="*/ 0 h 149"/>
                <a:gd name="T2" fmla="*/ 111 w 201"/>
                <a:gd name="T3" fmla="*/ 48 h 149"/>
                <a:gd name="T4" fmla="*/ 95 w 201"/>
                <a:gd name="T5" fmla="*/ 48 h 149"/>
                <a:gd name="T6" fmla="*/ 63 w 201"/>
                <a:gd name="T7" fmla="*/ 67 h 149"/>
                <a:gd name="T8" fmla="*/ 21 w 201"/>
                <a:gd name="T9" fmla="*/ 67 h 149"/>
                <a:gd name="T10" fmla="*/ 5 w 201"/>
                <a:gd name="T11" fmla="*/ 72 h 149"/>
                <a:gd name="T12" fmla="*/ 0 w 201"/>
                <a:gd name="T13" fmla="*/ 86 h 149"/>
                <a:gd name="T14" fmla="*/ 5 w 201"/>
                <a:gd name="T15" fmla="*/ 101 h 149"/>
                <a:gd name="T16" fmla="*/ 47 w 201"/>
                <a:gd name="T17" fmla="*/ 125 h 149"/>
                <a:gd name="T18" fmla="*/ 63 w 201"/>
                <a:gd name="T19" fmla="*/ 130 h 149"/>
                <a:gd name="T20" fmla="*/ 90 w 201"/>
                <a:gd name="T21" fmla="*/ 130 h 149"/>
                <a:gd name="T22" fmla="*/ 132 w 201"/>
                <a:gd name="T23" fmla="*/ 134 h 149"/>
                <a:gd name="T24" fmla="*/ 132 w 201"/>
                <a:gd name="T25" fmla="*/ 149 h 149"/>
                <a:gd name="T26" fmla="*/ 148 w 201"/>
                <a:gd name="T27" fmla="*/ 149 h 149"/>
                <a:gd name="T28" fmla="*/ 169 w 201"/>
                <a:gd name="T29" fmla="*/ 149 h 149"/>
                <a:gd name="T30" fmla="*/ 185 w 201"/>
                <a:gd name="T31" fmla="*/ 144 h 149"/>
                <a:gd name="T32" fmla="*/ 201 w 201"/>
                <a:gd name="T33" fmla="*/ 134 h 149"/>
                <a:gd name="T34" fmla="*/ 201 w 201"/>
                <a:gd name="T35" fmla="*/ 110 h 149"/>
                <a:gd name="T36" fmla="*/ 190 w 201"/>
                <a:gd name="T37" fmla="*/ 86 h 149"/>
                <a:gd name="T38" fmla="*/ 185 w 201"/>
                <a:gd name="T39" fmla="*/ 72 h 149"/>
                <a:gd name="T40" fmla="*/ 174 w 201"/>
                <a:gd name="T41" fmla="*/ 57 h 149"/>
                <a:gd name="T42" fmla="*/ 164 w 201"/>
                <a:gd name="T43" fmla="*/ 9 h 149"/>
                <a:gd name="T44" fmla="*/ 100 w 201"/>
                <a:gd name="T45" fmla="*/ 0 h 14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1"/>
                <a:gd name="T70" fmla="*/ 0 h 149"/>
                <a:gd name="T71" fmla="*/ 201 w 201"/>
                <a:gd name="T72" fmla="*/ 149 h 14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1" h="149">
                  <a:moveTo>
                    <a:pt x="100" y="0"/>
                  </a:moveTo>
                  <a:lnTo>
                    <a:pt x="111" y="48"/>
                  </a:lnTo>
                  <a:lnTo>
                    <a:pt x="95" y="48"/>
                  </a:lnTo>
                  <a:lnTo>
                    <a:pt x="63" y="67"/>
                  </a:lnTo>
                  <a:lnTo>
                    <a:pt x="21" y="67"/>
                  </a:lnTo>
                  <a:lnTo>
                    <a:pt x="5" y="72"/>
                  </a:lnTo>
                  <a:lnTo>
                    <a:pt x="0" y="86"/>
                  </a:lnTo>
                  <a:lnTo>
                    <a:pt x="5" y="101"/>
                  </a:lnTo>
                  <a:lnTo>
                    <a:pt x="47" y="125"/>
                  </a:lnTo>
                  <a:lnTo>
                    <a:pt x="63" y="130"/>
                  </a:lnTo>
                  <a:lnTo>
                    <a:pt x="90" y="130"/>
                  </a:lnTo>
                  <a:lnTo>
                    <a:pt x="132" y="134"/>
                  </a:lnTo>
                  <a:lnTo>
                    <a:pt x="132" y="149"/>
                  </a:lnTo>
                  <a:lnTo>
                    <a:pt x="148" y="149"/>
                  </a:lnTo>
                  <a:lnTo>
                    <a:pt x="169" y="149"/>
                  </a:lnTo>
                  <a:lnTo>
                    <a:pt x="185" y="144"/>
                  </a:lnTo>
                  <a:lnTo>
                    <a:pt x="201" y="134"/>
                  </a:lnTo>
                  <a:lnTo>
                    <a:pt x="201" y="110"/>
                  </a:lnTo>
                  <a:lnTo>
                    <a:pt x="190" y="86"/>
                  </a:lnTo>
                  <a:lnTo>
                    <a:pt x="185" y="72"/>
                  </a:lnTo>
                  <a:lnTo>
                    <a:pt x="174" y="57"/>
                  </a:lnTo>
                  <a:lnTo>
                    <a:pt x="164" y="9"/>
                  </a:lnTo>
                  <a:lnTo>
                    <a:pt x="100" y="0"/>
                  </a:lnTo>
                  <a:close/>
                </a:path>
              </a:pathLst>
            </a:custGeom>
            <a:solidFill>
              <a:srgbClr val="222222"/>
            </a:solidFill>
            <a:ln w="9525">
              <a:noFill/>
              <a:round/>
              <a:headEnd/>
              <a:tailEnd/>
            </a:ln>
          </p:spPr>
          <p:txBody>
            <a:bodyPr/>
            <a:lstStyle/>
            <a:p>
              <a:endParaRPr lang="es-ES"/>
            </a:p>
          </p:txBody>
        </p:sp>
        <p:sp>
          <p:nvSpPr>
            <p:cNvPr id="138365" name="Freeform 15"/>
            <p:cNvSpPr>
              <a:spLocks/>
            </p:cNvSpPr>
            <p:nvPr/>
          </p:nvSpPr>
          <p:spPr bwMode="auto">
            <a:xfrm>
              <a:off x="4588" y="2061"/>
              <a:ext cx="201" cy="149"/>
            </a:xfrm>
            <a:custGeom>
              <a:avLst/>
              <a:gdLst>
                <a:gd name="T0" fmla="*/ 100 w 201"/>
                <a:gd name="T1" fmla="*/ 0 h 149"/>
                <a:gd name="T2" fmla="*/ 111 w 201"/>
                <a:gd name="T3" fmla="*/ 48 h 149"/>
                <a:gd name="T4" fmla="*/ 95 w 201"/>
                <a:gd name="T5" fmla="*/ 48 h 149"/>
                <a:gd name="T6" fmla="*/ 63 w 201"/>
                <a:gd name="T7" fmla="*/ 67 h 149"/>
                <a:gd name="T8" fmla="*/ 21 w 201"/>
                <a:gd name="T9" fmla="*/ 67 h 149"/>
                <a:gd name="T10" fmla="*/ 5 w 201"/>
                <a:gd name="T11" fmla="*/ 72 h 149"/>
                <a:gd name="T12" fmla="*/ 0 w 201"/>
                <a:gd name="T13" fmla="*/ 86 h 149"/>
                <a:gd name="T14" fmla="*/ 5 w 201"/>
                <a:gd name="T15" fmla="*/ 101 h 149"/>
                <a:gd name="T16" fmla="*/ 47 w 201"/>
                <a:gd name="T17" fmla="*/ 125 h 149"/>
                <a:gd name="T18" fmla="*/ 63 w 201"/>
                <a:gd name="T19" fmla="*/ 130 h 149"/>
                <a:gd name="T20" fmla="*/ 90 w 201"/>
                <a:gd name="T21" fmla="*/ 130 h 149"/>
                <a:gd name="T22" fmla="*/ 132 w 201"/>
                <a:gd name="T23" fmla="*/ 134 h 149"/>
                <a:gd name="T24" fmla="*/ 132 w 201"/>
                <a:gd name="T25" fmla="*/ 149 h 149"/>
                <a:gd name="T26" fmla="*/ 148 w 201"/>
                <a:gd name="T27" fmla="*/ 149 h 149"/>
                <a:gd name="T28" fmla="*/ 169 w 201"/>
                <a:gd name="T29" fmla="*/ 149 h 149"/>
                <a:gd name="T30" fmla="*/ 185 w 201"/>
                <a:gd name="T31" fmla="*/ 144 h 149"/>
                <a:gd name="T32" fmla="*/ 201 w 201"/>
                <a:gd name="T33" fmla="*/ 134 h 149"/>
                <a:gd name="T34" fmla="*/ 201 w 201"/>
                <a:gd name="T35" fmla="*/ 110 h 149"/>
                <a:gd name="T36" fmla="*/ 190 w 201"/>
                <a:gd name="T37" fmla="*/ 86 h 149"/>
                <a:gd name="T38" fmla="*/ 185 w 201"/>
                <a:gd name="T39" fmla="*/ 72 h 149"/>
                <a:gd name="T40" fmla="*/ 174 w 201"/>
                <a:gd name="T41" fmla="*/ 57 h 149"/>
                <a:gd name="T42" fmla="*/ 164 w 201"/>
                <a:gd name="T43" fmla="*/ 9 h 149"/>
                <a:gd name="T44" fmla="*/ 100 w 201"/>
                <a:gd name="T45" fmla="*/ 0 h 14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1"/>
                <a:gd name="T70" fmla="*/ 0 h 149"/>
                <a:gd name="T71" fmla="*/ 201 w 201"/>
                <a:gd name="T72" fmla="*/ 149 h 14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1" h="149">
                  <a:moveTo>
                    <a:pt x="100" y="0"/>
                  </a:moveTo>
                  <a:lnTo>
                    <a:pt x="111" y="48"/>
                  </a:lnTo>
                  <a:lnTo>
                    <a:pt x="95" y="48"/>
                  </a:lnTo>
                  <a:lnTo>
                    <a:pt x="63" y="67"/>
                  </a:lnTo>
                  <a:lnTo>
                    <a:pt x="21" y="67"/>
                  </a:lnTo>
                  <a:lnTo>
                    <a:pt x="5" y="72"/>
                  </a:lnTo>
                  <a:lnTo>
                    <a:pt x="0" y="86"/>
                  </a:lnTo>
                  <a:lnTo>
                    <a:pt x="5" y="101"/>
                  </a:lnTo>
                  <a:lnTo>
                    <a:pt x="47" y="125"/>
                  </a:lnTo>
                  <a:lnTo>
                    <a:pt x="63" y="130"/>
                  </a:lnTo>
                  <a:lnTo>
                    <a:pt x="90" y="130"/>
                  </a:lnTo>
                  <a:lnTo>
                    <a:pt x="132" y="134"/>
                  </a:lnTo>
                  <a:lnTo>
                    <a:pt x="132" y="149"/>
                  </a:lnTo>
                  <a:lnTo>
                    <a:pt x="148" y="149"/>
                  </a:lnTo>
                  <a:lnTo>
                    <a:pt x="169" y="149"/>
                  </a:lnTo>
                  <a:lnTo>
                    <a:pt x="185" y="144"/>
                  </a:lnTo>
                  <a:lnTo>
                    <a:pt x="201" y="134"/>
                  </a:lnTo>
                  <a:lnTo>
                    <a:pt x="201" y="110"/>
                  </a:lnTo>
                  <a:lnTo>
                    <a:pt x="190" y="86"/>
                  </a:lnTo>
                  <a:lnTo>
                    <a:pt x="185" y="72"/>
                  </a:lnTo>
                  <a:lnTo>
                    <a:pt x="174" y="57"/>
                  </a:lnTo>
                  <a:lnTo>
                    <a:pt x="164" y="9"/>
                  </a:lnTo>
                  <a:lnTo>
                    <a:pt x="100" y="0"/>
                  </a:lnTo>
                  <a:close/>
                </a:path>
              </a:pathLst>
            </a:custGeom>
            <a:solidFill>
              <a:srgbClr val="222222"/>
            </a:solidFill>
            <a:ln w="7938">
              <a:solidFill>
                <a:srgbClr val="000000"/>
              </a:solidFill>
              <a:round/>
              <a:headEnd/>
              <a:tailEnd/>
            </a:ln>
          </p:spPr>
          <p:txBody>
            <a:bodyPr/>
            <a:lstStyle/>
            <a:p>
              <a:endParaRPr lang="es-ES"/>
            </a:p>
          </p:txBody>
        </p:sp>
        <p:sp>
          <p:nvSpPr>
            <p:cNvPr id="138366" name="Freeform 16"/>
            <p:cNvSpPr>
              <a:spLocks/>
            </p:cNvSpPr>
            <p:nvPr/>
          </p:nvSpPr>
          <p:spPr bwMode="auto">
            <a:xfrm>
              <a:off x="4789" y="1941"/>
              <a:ext cx="280" cy="120"/>
            </a:xfrm>
            <a:custGeom>
              <a:avLst/>
              <a:gdLst>
                <a:gd name="T0" fmla="*/ 280 w 280"/>
                <a:gd name="T1" fmla="*/ 86 h 120"/>
                <a:gd name="T2" fmla="*/ 5 w 280"/>
                <a:gd name="T3" fmla="*/ 0 h 120"/>
                <a:gd name="T4" fmla="*/ 0 w 280"/>
                <a:gd name="T5" fmla="*/ 9 h 120"/>
                <a:gd name="T6" fmla="*/ 0 w 280"/>
                <a:gd name="T7" fmla="*/ 9 h 120"/>
                <a:gd name="T8" fmla="*/ 0 w 280"/>
                <a:gd name="T9" fmla="*/ 9 h 120"/>
                <a:gd name="T10" fmla="*/ 0 w 280"/>
                <a:gd name="T11" fmla="*/ 24 h 120"/>
                <a:gd name="T12" fmla="*/ 0 w 280"/>
                <a:gd name="T13" fmla="*/ 24 h 120"/>
                <a:gd name="T14" fmla="*/ 5 w 280"/>
                <a:gd name="T15" fmla="*/ 33 h 120"/>
                <a:gd name="T16" fmla="*/ 270 w 280"/>
                <a:gd name="T17" fmla="*/ 120 h 120"/>
                <a:gd name="T18" fmla="*/ 280 w 280"/>
                <a:gd name="T19" fmla="*/ 86 h 1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0"/>
                <a:gd name="T31" fmla="*/ 0 h 120"/>
                <a:gd name="T32" fmla="*/ 280 w 280"/>
                <a:gd name="T33" fmla="*/ 120 h 12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0" h="120">
                  <a:moveTo>
                    <a:pt x="280" y="86"/>
                  </a:moveTo>
                  <a:lnTo>
                    <a:pt x="5" y="0"/>
                  </a:lnTo>
                  <a:lnTo>
                    <a:pt x="0" y="9"/>
                  </a:lnTo>
                  <a:lnTo>
                    <a:pt x="0" y="24"/>
                  </a:lnTo>
                  <a:lnTo>
                    <a:pt x="5" y="33"/>
                  </a:lnTo>
                  <a:lnTo>
                    <a:pt x="270" y="120"/>
                  </a:lnTo>
                  <a:lnTo>
                    <a:pt x="280" y="86"/>
                  </a:lnTo>
                  <a:close/>
                </a:path>
              </a:pathLst>
            </a:custGeom>
            <a:solidFill>
              <a:srgbClr val="008077"/>
            </a:solidFill>
            <a:ln w="9525">
              <a:noFill/>
              <a:round/>
              <a:headEnd/>
              <a:tailEnd/>
            </a:ln>
          </p:spPr>
          <p:txBody>
            <a:bodyPr/>
            <a:lstStyle/>
            <a:p>
              <a:endParaRPr lang="es-ES"/>
            </a:p>
          </p:txBody>
        </p:sp>
        <p:sp>
          <p:nvSpPr>
            <p:cNvPr id="138367" name="Freeform 17"/>
            <p:cNvSpPr>
              <a:spLocks/>
            </p:cNvSpPr>
            <p:nvPr/>
          </p:nvSpPr>
          <p:spPr bwMode="auto">
            <a:xfrm>
              <a:off x="4789" y="1941"/>
              <a:ext cx="280" cy="120"/>
            </a:xfrm>
            <a:custGeom>
              <a:avLst/>
              <a:gdLst>
                <a:gd name="T0" fmla="*/ 280 w 280"/>
                <a:gd name="T1" fmla="*/ 86 h 120"/>
                <a:gd name="T2" fmla="*/ 5 w 280"/>
                <a:gd name="T3" fmla="*/ 0 h 120"/>
                <a:gd name="T4" fmla="*/ 0 w 280"/>
                <a:gd name="T5" fmla="*/ 9 h 120"/>
                <a:gd name="T6" fmla="*/ 0 w 280"/>
                <a:gd name="T7" fmla="*/ 24 h 120"/>
                <a:gd name="T8" fmla="*/ 5 w 280"/>
                <a:gd name="T9" fmla="*/ 33 h 120"/>
                <a:gd name="T10" fmla="*/ 270 w 280"/>
                <a:gd name="T11" fmla="*/ 120 h 120"/>
                <a:gd name="T12" fmla="*/ 280 w 280"/>
                <a:gd name="T13" fmla="*/ 86 h 120"/>
                <a:gd name="T14" fmla="*/ 0 60000 65536"/>
                <a:gd name="T15" fmla="*/ 0 60000 65536"/>
                <a:gd name="T16" fmla="*/ 0 60000 65536"/>
                <a:gd name="T17" fmla="*/ 0 60000 65536"/>
                <a:gd name="T18" fmla="*/ 0 60000 65536"/>
                <a:gd name="T19" fmla="*/ 0 60000 65536"/>
                <a:gd name="T20" fmla="*/ 0 60000 65536"/>
                <a:gd name="T21" fmla="*/ 0 w 280"/>
                <a:gd name="T22" fmla="*/ 0 h 120"/>
                <a:gd name="T23" fmla="*/ 280 w 280"/>
                <a:gd name="T24" fmla="*/ 120 h 1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0" h="120">
                  <a:moveTo>
                    <a:pt x="280" y="86"/>
                  </a:moveTo>
                  <a:lnTo>
                    <a:pt x="5" y="0"/>
                  </a:lnTo>
                  <a:lnTo>
                    <a:pt x="0" y="9"/>
                  </a:lnTo>
                  <a:lnTo>
                    <a:pt x="0" y="24"/>
                  </a:lnTo>
                  <a:lnTo>
                    <a:pt x="5" y="33"/>
                  </a:lnTo>
                  <a:lnTo>
                    <a:pt x="270" y="120"/>
                  </a:lnTo>
                  <a:lnTo>
                    <a:pt x="280" y="86"/>
                  </a:lnTo>
                  <a:close/>
                </a:path>
              </a:pathLst>
            </a:custGeom>
            <a:solidFill>
              <a:srgbClr val="008077"/>
            </a:solidFill>
            <a:ln w="7938">
              <a:solidFill>
                <a:srgbClr val="000000"/>
              </a:solidFill>
              <a:round/>
              <a:headEnd/>
              <a:tailEnd/>
            </a:ln>
          </p:spPr>
          <p:txBody>
            <a:bodyPr/>
            <a:lstStyle/>
            <a:p>
              <a:endParaRPr lang="es-ES"/>
            </a:p>
          </p:txBody>
        </p:sp>
        <p:sp>
          <p:nvSpPr>
            <p:cNvPr id="138368" name="Freeform 18"/>
            <p:cNvSpPr>
              <a:spLocks/>
            </p:cNvSpPr>
            <p:nvPr/>
          </p:nvSpPr>
          <p:spPr bwMode="auto">
            <a:xfrm>
              <a:off x="4868" y="2032"/>
              <a:ext cx="397" cy="317"/>
            </a:xfrm>
            <a:custGeom>
              <a:avLst/>
              <a:gdLst>
                <a:gd name="T0" fmla="*/ 153 w 397"/>
                <a:gd name="T1" fmla="*/ 0 h 317"/>
                <a:gd name="T2" fmla="*/ 153 w 397"/>
                <a:gd name="T3" fmla="*/ 106 h 317"/>
                <a:gd name="T4" fmla="*/ 16 w 397"/>
                <a:gd name="T5" fmla="*/ 58 h 317"/>
                <a:gd name="T6" fmla="*/ 5 w 397"/>
                <a:gd name="T7" fmla="*/ 62 h 317"/>
                <a:gd name="T8" fmla="*/ 0 w 397"/>
                <a:gd name="T9" fmla="*/ 96 h 317"/>
                <a:gd name="T10" fmla="*/ 11 w 397"/>
                <a:gd name="T11" fmla="*/ 96 h 317"/>
                <a:gd name="T12" fmla="*/ 11 w 397"/>
                <a:gd name="T13" fmla="*/ 110 h 317"/>
                <a:gd name="T14" fmla="*/ 16 w 397"/>
                <a:gd name="T15" fmla="*/ 120 h 317"/>
                <a:gd name="T16" fmla="*/ 21 w 397"/>
                <a:gd name="T17" fmla="*/ 120 h 317"/>
                <a:gd name="T18" fmla="*/ 32 w 397"/>
                <a:gd name="T19" fmla="*/ 115 h 317"/>
                <a:gd name="T20" fmla="*/ 37 w 397"/>
                <a:gd name="T21" fmla="*/ 106 h 317"/>
                <a:gd name="T22" fmla="*/ 37 w 397"/>
                <a:gd name="T23" fmla="*/ 96 h 317"/>
                <a:gd name="T24" fmla="*/ 143 w 397"/>
                <a:gd name="T25" fmla="*/ 135 h 317"/>
                <a:gd name="T26" fmla="*/ 48 w 397"/>
                <a:gd name="T27" fmla="*/ 231 h 317"/>
                <a:gd name="T28" fmla="*/ 42 w 397"/>
                <a:gd name="T29" fmla="*/ 269 h 317"/>
                <a:gd name="T30" fmla="*/ 48 w 397"/>
                <a:gd name="T31" fmla="*/ 284 h 317"/>
                <a:gd name="T32" fmla="*/ 48 w 397"/>
                <a:gd name="T33" fmla="*/ 293 h 317"/>
                <a:gd name="T34" fmla="*/ 53 w 397"/>
                <a:gd name="T35" fmla="*/ 308 h 317"/>
                <a:gd name="T36" fmla="*/ 58 w 397"/>
                <a:gd name="T37" fmla="*/ 312 h 317"/>
                <a:gd name="T38" fmla="*/ 64 w 397"/>
                <a:gd name="T39" fmla="*/ 312 h 317"/>
                <a:gd name="T40" fmla="*/ 74 w 397"/>
                <a:gd name="T41" fmla="*/ 317 h 317"/>
                <a:gd name="T42" fmla="*/ 79 w 397"/>
                <a:gd name="T43" fmla="*/ 312 h 317"/>
                <a:gd name="T44" fmla="*/ 85 w 397"/>
                <a:gd name="T45" fmla="*/ 298 h 317"/>
                <a:gd name="T46" fmla="*/ 90 w 397"/>
                <a:gd name="T47" fmla="*/ 293 h 317"/>
                <a:gd name="T48" fmla="*/ 79 w 397"/>
                <a:gd name="T49" fmla="*/ 284 h 317"/>
                <a:gd name="T50" fmla="*/ 74 w 397"/>
                <a:gd name="T51" fmla="*/ 279 h 317"/>
                <a:gd name="T52" fmla="*/ 74 w 397"/>
                <a:gd name="T53" fmla="*/ 269 h 317"/>
                <a:gd name="T54" fmla="*/ 69 w 397"/>
                <a:gd name="T55" fmla="*/ 269 h 317"/>
                <a:gd name="T56" fmla="*/ 64 w 397"/>
                <a:gd name="T57" fmla="*/ 260 h 317"/>
                <a:gd name="T58" fmla="*/ 175 w 397"/>
                <a:gd name="T59" fmla="*/ 144 h 317"/>
                <a:gd name="T60" fmla="*/ 360 w 397"/>
                <a:gd name="T61" fmla="*/ 240 h 317"/>
                <a:gd name="T62" fmla="*/ 360 w 397"/>
                <a:gd name="T63" fmla="*/ 255 h 317"/>
                <a:gd name="T64" fmla="*/ 365 w 397"/>
                <a:gd name="T65" fmla="*/ 260 h 317"/>
                <a:gd name="T66" fmla="*/ 365 w 397"/>
                <a:gd name="T67" fmla="*/ 284 h 317"/>
                <a:gd name="T68" fmla="*/ 370 w 397"/>
                <a:gd name="T69" fmla="*/ 288 h 317"/>
                <a:gd name="T70" fmla="*/ 376 w 397"/>
                <a:gd name="T71" fmla="*/ 293 h 317"/>
                <a:gd name="T72" fmla="*/ 386 w 397"/>
                <a:gd name="T73" fmla="*/ 293 h 317"/>
                <a:gd name="T74" fmla="*/ 397 w 397"/>
                <a:gd name="T75" fmla="*/ 284 h 317"/>
                <a:gd name="T76" fmla="*/ 386 w 397"/>
                <a:gd name="T77" fmla="*/ 260 h 317"/>
                <a:gd name="T78" fmla="*/ 386 w 397"/>
                <a:gd name="T79" fmla="*/ 250 h 317"/>
                <a:gd name="T80" fmla="*/ 376 w 397"/>
                <a:gd name="T81" fmla="*/ 235 h 317"/>
                <a:gd name="T82" fmla="*/ 381 w 397"/>
                <a:gd name="T83" fmla="*/ 207 h 317"/>
                <a:gd name="T84" fmla="*/ 206 w 397"/>
                <a:gd name="T85" fmla="*/ 125 h 317"/>
                <a:gd name="T86" fmla="*/ 265 w 397"/>
                <a:gd name="T87" fmla="*/ 77 h 317"/>
                <a:gd name="T88" fmla="*/ 275 w 397"/>
                <a:gd name="T89" fmla="*/ 86 h 317"/>
                <a:gd name="T90" fmla="*/ 280 w 397"/>
                <a:gd name="T91" fmla="*/ 96 h 317"/>
                <a:gd name="T92" fmla="*/ 291 w 397"/>
                <a:gd name="T93" fmla="*/ 106 h 317"/>
                <a:gd name="T94" fmla="*/ 312 w 397"/>
                <a:gd name="T95" fmla="*/ 91 h 317"/>
                <a:gd name="T96" fmla="*/ 312 w 397"/>
                <a:gd name="T97" fmla="*/ 86 h 317"/>
                <a:gd name="T98" fmla="*/ 307 w 397"/>
                <a:gd name="T99" fmla="*/ 77 h 317"/>
                <a:gd name="T100" fmla="*/ 291 w 397"/>
                <a:gd name="T101" fmla="*/ 72 h 317"/>
                <a:gd name="T102" fmla="*/ 286 w 397"/>
                <a:gd name="T103" fmla="*/ 58 h 317"/>
                <a:gd name="T104" fmla="*/ 259 w 397"/>
                <a:gd name="T105" fmla="*/ 38 h 317"/>
                <a:gd name="T106" fmla="*/ 196 w 397"/>
                <a:gd name="T107" fmla="*/ 91 h 317"/>
                <a:gd name="T108" fmla="*/ 196 w 397"/>
                <a:gd name="T109" fmla="*/ 10 h 317"/>
                <a:gd name="T110" fmla="*/ 153 w 397"/>
                <a:gd name="T111" fmla="*/ 0 h 3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97"/>
                <a:gd name="T169" fmla="*/ 0 h 317"/>
                <a:gd name="T170" fmla="*/ 397 w 397"/>
                <a:gd name="T171" fmla="*/ 317 h 3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97" h="317">
                  <a:moveTo>
                    <a:pt x="153" y="0"/>
                  </a:moveTo>
                  <a:lnTo>
                    <a:pt x="153" y="106"/>
                  </a:lnTo>
                  <a:lnTo>
                    <a:pt x="16" y="58"/>
                  </a:lnTo>
                  <a:lnTo>
                    <a:pt x="5" y="62"/>
                  </a:lnTo>
                  <a:lnTo>
                    <a:pt x="0" y="96"/>
                  </a:lnTo>
                  <a:lnTo>
                    <a:pt x="11" y="96"/>
                  </a:lnTo>
                  <a:lnTo>
                    <a:pt x="11" y="110"/>
                  </a:lnTo>
                  <a:lnTo>
                    <a:pt x="16" y="120"/>
                  </a:lnTo>
                  <a:lnTo>
                    <a:pt x="21" y="120"/>
                  </a:lnTo>
                  <a:lnTo>
                    <a:pt x="32" y="115"/>
                  </a:lnTo>
                  <a:lnTo>
                    <a:pt x="37" y="106"/>
                  </a:lnTo>
                  <a:lnTo>
                    <a:pt x="37" y="96"/>
                  </a:lnTo>
                  <a:lnTo>
                    <a:pt x="143" y="135"/>
                  </a:lnTo>
                  <a:lnTo>
                    <a:pt x="48" y="231"/>
                  </a:lnTo>
                  <a:lnTo>
                    <a:pt x="42" y="269"/>
                  </a:lnTo>
                  <a:lnTo>
                    <a:pt x="48" y="284"/>
                  </a:lnTo>
                  <a:lnTo>
                    <a:pt x="48" y="293"/>
                  </a:lnTo>
                  <a:lnTo>
                    <a:pt x="53" y="308"/>
                  </a:lnTo>
                  <a:lnTo>
                    <a:pt x="58" y="312"/>
                  </a:lnTo>
                  <a:lnTo>
                    <a:pt x="64" y="312"/>
                  </a:lnTo>
                  <a:lnTo>
                    <a:pt x="74" y="317"/>
                  </a:lnTo>
                  <a:lnTo>
                    <a:pt x="79" y="312"/>
                  </a:lnTo>
                  <a:lnTo>
                    <a:pt x="85" y="298"/>
                  </a:lnTo>
                  <a:lnTo>
                    <a:pt x="90" y="293"/>
                  </a:lnTo>
                  <a:lnTo>
                    <a:pt x="79" y="284"/>
                  </a:lnTo>
                  <a:lnTo>
                    <a:pt x="74" y="279"/>
                  </a:lnTo>
                  <a:lnTo>
                    <a:pt x="74" y="269"/>
                  </a:lnTo>
                  <a:lnTo>
                    <a:pt x="69" y="269"/>
                  </a:lnTo>
                  <a:lnTo>
                    <a:pt x="64" y="260"/>
                  </a:lnTo>
                  <a:lnTo>
                    <a:pt x="175" y="144"/>
                  </a:lnTo>
                  <a:lnTo>
                    <a:pt x="360" y="240"/>
                  </a:lnTo>
                  <a:lnTo>
                    <a:pt x="360" y="255"/>
                  </a:lnTo>
                  <a:lnTo>
                    <a:pt x="365" y="260"/>
                  </a:lnTo>
                  <a:lnTo>
                    <a:pt x="365" y="284"/>
                  </a:lnTo>
                  <a:lnTo>
                    <a:pt x="370" y="288"/>
                  </a:lnTo>
                  <a:lnTo>
                    <a:pt x="376" y="293"/>
                  </a:lnTo>
                  <a:lnTo>
                    <a:pt x="386" y="293"/>
                  </a:lnTo>
                  <a:lnTo>
                    <a:pt x="397" y="284"/>
                  </a:lnTo>
                  <a:lnTo>
                    <a:pt x="386" y="260"/>
                  </a:lnTo>
                  <a:lnTo>
                    <a:pt x="386" y="250"/>
                  </a:lnTo>
                  <a:lnTo>
                    <a:pt x="376" y="235"/>
                  </a:lnTo>
                  <a:lnTo>
                    <a:pt x="381" y="207"/>
                  </a:lnTo>
                  <a:lnTo>
                    <a:pt x="206" y="125"/>
                  </a:lnTo>
                  <a:lnTo>
                    <a:pt x="265" y="77"/>
                  </a:lnTo>
                  <a:lnTo>
                    <a:pt x="275" y="86"/>
                  </a:lnTo>
                  <a:lnTo>
                    <a:pt x="280" y="96"/>
                  </a:lnTo>
                  <a:lnTo>
                    <a:pt x="291" y="106"/>
                  </a:lnTo>
                  <a:lnTo>
                    <a:pt x="312" y="91"/>
                  </a:lnTo>
                  <a:lnTo>
                    <a:pt x="312" y="86"/>
                  </a:lnTo>
                  <a:lnTo>
                    <a:pt x="307" y="77"/>
                  </a:lnTo>
                  <a:lnTo>
                    <a:pt x="291" y="72"/>
                  </a:lnTo>
                  <a:lnTo>
                    <a:pt x="286" y="58"/>
                  </a:lnTo>
                  <a:lnTo>
                    <a:pt x="259" y="38"/>
                  </a:lnTo>
                  <a:lnTo>
                    <a:pt x="196" y="91"/>
                  </a:lnTo>
                  <a:lnTo>
                    <a:pt x="196" y="10"/>
                  </a:lnTo>
                  <a:lnTo>
                    <a:pt x="153" y="0"/>
                  </a:lnTo>
                  <a:close/>
                </a:path>
              </a:pathLst>
            </a:custGeom>
            <a:solidFill>
              <a:srgbClr val="AAAAAA"/>
            </a:solidFill>
            <a:ln w="9525">
              <a:noFill/>
              <a:round/>
              <a:headEnd/>
              <a:tailEnd/>
            </a:ln>
          </p:spPr>
          <p:txBody>
            <a:bodyPr/>
            <a:lstStyle/>
            <a:p>
              <a:endParaRPr lang="es-ES"/>
            </a:p>
          </p:txBody>
        </p:sp>
        <p:sp>
          <p:nvSpPr>
            <p:cNvPr id="138369" name="Freeform 19"/>
            <p:cNvSpPr>
              <a:spLocks/>
            </p:cNvSpPr>
            <p:nvPr/>
          </p:nvSpPr>
          <p:spPr bwMode="auto">
            <a:xfrm>
              <a:off x="4868" y="2032"/>
              <a:ext cx="397" cy="317"/>
            </a:xfrm>
            <a:custGeom>
              <a:avLst/>
              <a:gdLst>
                <a:gd name="T0" fmla="*/ 153 w 397"/>
                <a:gd name="T1" fmla="*/ 0 h 317"/>
                <a:gd name="T2" fmla="*/ 153 w 397"/>
                <a:gd name="T3" fmla="*/ 106 h 317"/>
                <a:gd name="T4" fmla="*/ 16 w 397"/>
                <a:gd name="T5" fmla="*/ 58 h 317"/>
                <a:gd name="T6" fmla="*/ 5 w 397"/>
                <a:gd name="T7" fmla="*/ 62 h 317"/>
                <a:gd name="T8" fmla="*/ 0 w 397"/>
                <a:gd name="T9" fmla="*/ 96 h 317"/>
                <a:gd name="T10" fmla="*/ 11 w 397"/>
                <a:gd name="T11" fmla="*/ 96 h 317"/>
                <a:gd name="T12" fmla="*/ 11 w 397"/>
                <a:gd name="T13" fmla="*/ 110 h 317"/>
                <a:gd name="T14" fmla="*/ 16 w 397"/>
                <a:gd name="T15" fmla="*/ 120 h 317"/>
                <a:gd name="T16" fmla="*/ 21 w 397"/>
                <a:gd name="T17" fmla="*/ 120 h 317"/>
                <a:gd name="T18" fmla="*/ 32 w 397"/>
                <a:gd name="T19" fmla="*/ 115 h 317"/>
                <a:gd name="T20" fmla="*/ 37 w 397"/>
                <a:gd name="T21" fmla="*/ 106 h 317"/>
                <a:gd name="T22" fmla="*/ 37 w 397"/>
                <a:gd name="T23" fmla="*/ 96 h 317"/>
                <a:gd name="T24" fmla="*/ 143 w 397"/>
                <a:gd name="T25" fmla="*/ 135 h 317"/>
                <a:gd name="T26" fmla="*/ 48 w 397"/>
                <a:gd name="T27" fmla="*/ 231 h 317"/>
                <a:gd name="T28" fmla="*/ 42 w 397"/>
                <a:gd name="T29" fmla="*/ 269 h 317"/>
                <a:gd name="T30" fmla="*/ 48 w 397"/>
                <a:gd name="T31" fmla="*/ 284 h 317"/>
                <a:gd name="T32" fmla="*/ 48 w 397"/>
                <a:gd name="T33" fmla="*/ 293 h 317"/>
                <a:gd name="T34" fmla="*/ 53 w 397"/>
                <a:gd name="T35" fmla="*/ 308 h 317"/>
                <a:gd name="T36" fmla="*/ 58 w 397"/>
                <a:gd name="T37" fmla="*/ 312 h 317"/>
                <a:gd name="T38" fmla="*/ 64 w 397"/>
                <a:gd name="T39" fmla="*/ 312 h 317"/>
                <a:gd name="T40" fmla="*/ 74 w 397"/>
                <a:gd name="T41" fmla="*/ 317 h 317"/>
                <a:gd name="T42" fmla="*/ 79 w 397"/>
                <a:gd name="T43" fmla="*/ 312 h 317"/>
                <a:gd name="T44" fmla="*/ 85 w 397"/>
                <a:gd name="T45" fmla="*/ 298 h 317"/>
                <a:gd name="T46" fmla="*/ 90 w 397"/>
                <a:gd name="T47" fmla="*/ 293 h 317"/>
                <a:gd name="T48" fmla="*/ 79 w 397"/>
                <a:gd name="T49" fmla="*/ 284 h 317"/>
                <a:gd name="T50" fmla="*/ 74 w 397"/>
                <a:gd name="T51" fmla="*/ 279 h 317"/>
                <a:gd name="T52" fmla="*/ 74 w 397"/>
                <a:gd name="T53" fmla="*/ 269 h 317"/>
                <a:gd name="T54" fmla="*/ 69 w 397"/>
                <a:gd name="T55" fmla="*/ 269 h 317"/>
                <a:gd name="T56" fmla="*/ 64 w 397"/>
                <a:gd name="T57" fmla="*/ 260 h 317"/>
                <a:gd name="T58" fmla="*/ 175 w 397"/>
                <a:gd name="T59" fmla="*/ 144 h 317"/>
                <a:gd name="T60" fmla="*/ 360 w 397"/>
                <a:gd name="T61" fmla="*/ 240 h 317"/>
                <a:gd name="T62" fmla="*/ 360 w 397"/>
                <a:gd name="T63" fmla="*/ 255 h 317"/>
                <a:gd name="T64" fmla="*/ 365 w 397"/>
                <a:gd name="T65" fmla="*/ 260 h 317"/>
                <a:gd name="T66" fmla="*/ 365 w 397"/>
                <a:gd name="T67" fmla="*/ 284 h 317"/>
                <a:gd name="T68" fmla="*/ 370 w 397"/>
                <a:gd name="T69" fmla="*/ 288 h 317"/>
                <a:gd name="T70" fmla="*/ 376 w 397"/>
                <a:gd name="T71" fmla="*/ 293 h 317"/>
                <a:gd name="T72" fmla="*/ 386 w 397"/>
                <a:gd name="T73" fmla="*/ 293 h 317"/>
                <a:gd name="T74" fmla="*/ 397 w 397"/>
                <a:gd name="T75" fmla="*/ 284 h 317"/>
                <a:gd name="T76" fmla="*/ 386 w 397"/>
                <a:gd name="T77" fmla="*/ 260 h 317"/>
                <a:gd name="T78" fmla="*/ 386 w 397"/>
                <a:gd name="T79" fmla="*/ 250 h 317"/>
                <a:gd name="T80" fmla="*/ 376 w 397"/>
                <a:gd name="T81" fmla="*/ 235 h 317"/>
                <a:gd name="T82" fmla="*/ 381 w 397"/>
                <a:gd name="T83" fmla="*/ 207 h 317"/>
                <a:gd name="T84" fmla="*/ 206 w 397"/>
                <a:gd name="T85" fmla="*/ 125 h 317"/>
                <a:gd name="T86" fmla="*/ 265 w 397"/>
                <a:gd name="T87" fmla="*/ 77 h 317"/>
                <a:gd name="T88" fmla="*/ 275 w 397"/>
                <a:gd name="T89" fmla="*/ 86 h 317"/>
                <a:gd name="T90" fmla="*/ 280 w 397"/>
                <a:gd name="T91" fmla="*/ 96 h 317"/>
                <a:gd name="T92" fmla="*/ 291 w 397"/>
                <a:gd name="T93" fmla="*/ 106 h 317"/>
                <a:gd name="T94" fmla="*/ 312 w 397"/>
                <a:gd name="T95" fmla="*/ 91 h 317"/>
                <a:gd name="T96" fmla="*/ 312 w 397"/>
                <a:gd name="T97" fmla="*/ 86 h 317"/>
                <a:gd name="T98" fmla="*/ 307 w 397"/>
                <a:gd name="T99" fmla="*/ 77 h 317"/>
                <a:gd name="T100" fmla="*/ 291 w 397"/>
                <a:gd name="T101" fmla="*/ 72 h 317"/>
                <a:gd name="T102" fmla="*/ 286 w 397"/>
                <a:gd name="T103" fmla="*/ 58 h 317"/>
                <a:gd name="T104" fmla="*/ 259 w 397"/>
                <a:gd name="T105" fmla="*/ 38 h 317"/>
                <a:gd name="T106" fmla="*/ 196 w 397"/>
                <a:gd name="T107" fmla="*/ 91 h 317"/>
                <a:gd name="T108" fmla="*/ 196 w 397"/>
                <a:gd name="T109" fmla="*/ 10 h 317"/>
                <a:gd name="T110" fmla="*/ 153 w 397"/>
                <a:gd name="T111" fmla="*/ 0 h 3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97"/>
                <a:gd name="T169" fmla="*/ 0 h 317"/>
                <a:gd name="T170" fmla="*/ 397 w 397"/>
                <a:gd name="T171" fmla="*/ 317 h 3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97" h="317">
                  <a:moveTo>
                    <a:pt x="153" y="0"/>
                  </a:moveTo>
                  <a:lnTo>
                    <a:pt x="153" y="106"/>
                  </a:lnTo>
                  <a:lnTo>
                    <a:pt x="16" y="58"/>
                  </a:lnTo>
                  <a:lnTo>
                    <a:pt x="5" y="62"/>
                  </a:lnTo>
                  <a:lnTo>
                    <a:pt x="0" y="96"/>
                  </a:lnTo>
                  <a:lnTo>
                    <a:pt x="11" y="96"/>
                  </a:lnTo>
                  <a:lnTo>
                    <a:pt x="11" y="110"/>
                  </a:lnTo>
                  <a:lnTo>
                    <a:pt x="16" y="120"/>
                  </a:lnTo>
                  <a:lnTo>
                    <a:pt x="21" y="120"/>
                  </a:lnTo>
                  <a:lnTo>
                    <a:pt x="32" y="115"/>
                  </a:lnTo>
                  <a:lnTo>
                    <a:pt x="37" y="106"/>
                  </a:lnTo>
                  <a:lnTo>
                    <a:pt x="37" y="96"/>
                  </a:lnTo>
                  <a:lnTo>
                    <a:pt x="143" y="135"/>
                  </a:lnTo>
                  <a:lnTo>
                    <a:pt x="48" y="231"/>
                  </a:lnTo>
                  <a:lnTo>
                    <a:pt x="42" y="269"/>
                  </a:lnTo>
                  <a:lnTo>
                    <a:pt x="48" y="284"/>
                  </a:lnTo>
                  <a:lnTo>
                    <a:pt x="48" y="293"/>
                  </a:lnTo>
                  <a:lnTo>
                    <a:pt x="53" y="308"/>
                  </a:lnTo>
                  <a:lnTo>
                    <a:pt x="58" y="312"/>
                  </a:lnTo>
                  <a:lnTo>
                    <a:pt x="64" y="312"/>
                  </a:lnTo>
                  <a:lnTo>
                    <a:pt x="74" y="317"/>
                  </a:lnTo>
                  <a:lnTo>
                    <a:pt x="79" y="312"/>
                  </a:lnTo>
                  <a:lnTo>
                    <a:pt x="85" y="298"/>
                  </a:lnTo>
                  <a:lnTo>
                    <a:pt x="90" y="293"/>
                  </a:lnTo>
                  <a:lnTo>
                    <a:pt x="79" y="284"/>
                  </a:lnTo>
                  <a:lnTo>
                    <a:pt x="74" y="279"/>
                  </a:lnTo>
                  <a:lnTo>
                    <a:pt x="74" y="269"/>
                  </a:lnTo>
                  <a:lnTo>
                    <a:pt x="69" y="269"/>
                  </a:lnTo>
                  <a:lnTo>
                    <a:pt x="64" y="260"/>
                  </a:lnTo>
                  <a:lnTo>
                    <a:pt x="175" y="144"/>
                  </a:lnTo>
                  <a:lnTo>
                    <a:pt x="360" y="240"/>
                  </a:lnTo>
                  <a:lnTo>
                    <a:pt x="360" y="255"/>
                  </a:lnTo>
                  <a:lnTo>
                    <a:pt x="365" y="260"/>
                  </a:lnTo>
                  <a:lnTo>
                    <a:pt x="365" y="284"/>
                  </a:lnTo>
                  <a:lnTo>
                    <a:pt x="370" y="288"/>
                  </a:lnTo>
                  <a:lnTo>
                    <a:pt x="376" y="293"/>
                  </a:lnTo>
                  <a:lnTo>
                    <a:pt x="386" y="293"/>
                  </a:lnTo>
                  <a:lnTo>
                    <a:pt x="397" y="284"/>
                  </a:lnTo>
                  <a:lnTo>
                    <a:pt x="386" y="260"/>
                  </a:lnTo>
                  <a:lnTo>
                    <a:pt x="386" y="250"/>
                  </a:lnTo>
                  <a:lnTo>
                    <a:pt x="376" y="235"/>
                  </a:lnTo>
                  <a:lnTo>
                    <a:pt x="381" y="207"/>
                  </a:lnTo>
                  <a:lnTo>
                    <a:pt x="206" y="125"/>
                  </a:lnTo>
                  <a:lnTo>
                    <a:pt x="265" y="77"/>
                  </a:lnTo>
                  <a:lnTo>
                    <a:pt x="275" y="86"/>
                  </a:lnTo>
                  <a:lnTo>
                    <a:pt x="280" y="96"/>
                  </a:lnTo>
                  <a:lnTo>
                    <a:pt x="291" y="106"/>
                  </a:lnTo>
                  <a:lnTo>
                    <a:pt x="312" y="91"/>
                  </a:lnTo>
                  <a:lnTo>
                    <a:pt x="312" y="86"/>
                  </a:lnTo>
                  <a:lnTo>
                    <a:pt x="307" y="77"/>
                  </a:lnTo>
                  <a:lnTo>
                    <a:pt x="291" y="72"/>
                  </a:lnTo>
                  <a:lnTo>
                    <a:pt x="286" y="58"/>
                  </a:lnTo>
                  <a:lnTo>
                    <a:pt x="259" y="38"/>
                  </a:lnTo>
                  <a:lnTo>
                    <a:pt x="196" y="91"/>
                  </a:lnTo>
                  <a:lnTo>
                    <a:pt x="196" y="10"/>
                  </a:lnTo>
                  <a:lnTo>
                    <a:pt x="153" y="0"/>
                  </a:lnTo>
                  <a:close/>
                </a:path>
              </a:pathLst>
            </a:custGeom>
            <a:solidFill>
              <a:srgbClr val="AAAAAA"/>
            </a:solidFill>
            <a:ln w="7938">
              <a:solidFill>
                <a:srgbClr val="000000"/>
              </a:solidFill>
              <a:round/>
              <a:headEnd/>
              <a:tailEnd/>
            </a:ln>
          </p:spPr>
          <p:txBody>
            <a:bodyPr/>
            <a:lstStyle/>
            <a:p>
              <a:endParaRPr lang="es-ES"/>
            </a:p>
          </p:txBody>
        </p:sp>
        <p:sp>
          <p:nvSpPr>
            <p:cNvPr id="138370" name="Freeform 20"/>
            <p:cNvSpPr>
              <a:spLocks/>
            </p:cNvSpPr>
            <p:nvPr/>
          </p:nvSpPr>
          <p:spPr bwMode="auto">
            <a:xfrm>
              <a:off x="4662" y="1662"/>
              <a:ext cx="116" cy="86"/>
            </a:xfrm>
            <a:custGeom>
              <a:avLst/>
              <a:gdLst>
                <a:gd name="T0" fmla="*/ 116 w 116"/>
                <a:gd name="T1" fmla="*/ 53 h 86"/>
                <a:gd name="T2" fmla="*/ 79 w 116"/>
                <a:gd name="T3" fmla="*/ 33 h 86"/>
                <a:gd name="T4" fmla="*/ 79 w 116"/>
                <a:gd name="T5" fmla="*/ 14 h 86"/>
                <a:gd name="T6" fmla="*/ 53 w 116"/>
                <a:gd name="T7" fmla="*/ 0 h 86"/>
                <a:gd name="T8" fmla="*/ 47 w 116"/>
                <a:gd name="T9" fmla="*/ 0 h 86"/>
                <a:gd name="T10" fmla="*/ 47 w 116"/>
                <a:gd name="T11" fmla="*/ 14 h 86"/>
                <a:gd name="T12" fmla="*/ 26 w 116"/>
                <a:gd name="T13" fmla="*/ 5 h 86"/>
                <a:gd name="T14" fmla="*/ 5 w 116"/>
                <a:gd name="T15" fmla="*/ 0 h 86"/>
                <a:gd name="T16" fmla="*/ 0 w 116"/>
                <a:gd name="T17" fmla="*/ 14 h 86"/>
                <a:gd name="T18" fmla="*/ 5 w 116"/>
                <a:gd name="T19" fmla="*/ 19 h 86"/>
                <a:gd name="T20" fmla="*/ 5 w 116"/>
                <a:gd name="T21" fmla="*/ 62 h 86"/>
                <a:gd name="T22" fmla="*/ 42 w 116"/>
                <a:gd name="T23" fmla="*/ 77 h 86"/>
                <a:gd name="T24" fmla="*/ 53 w 116"/>
                <a:gd name="T25" fmla="*/ 77 h 86"/>
                <a:gd name="T26" fmla="*/ 68 w 116"/>
                <a:gd name="T27" fmla="*/ 86 h 86"/>
                <a:gd name="T28" fmla="*/ 116 w 116"/>
                <a:gd name="T29" fmla="*/ 53 h 8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86"/>
                <a:gd name="T47" fmla="*/ 116 w 116"/>
                <a:gd name="T48" fmla="*/ 86 h 8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86">
                  <a:moveTo>
                    <a:pt x="116" y="53"/>
                  </a:moveTo>
                  <a:lnTo>
                    <a:pt x="79" y="33"/>
                  </a:lnTo>
                  <a:lnTo>
                    <a:pt x="79" y="14"/>
                  </a:lnTo>
                  <a:lnTo>
                    <a:pt x="53" y="0"/>
                  </a:lnTo>
                  <a:lnTo>
                    <a:pt x="47" y="0"/>
                  </a:lnTo>
                  <a:lnTo>
                    <a:pt x="47" y="14"/>
                  </a:lnTo>
                  <a:lnTo>
                    <a:pt x="26" y="5"/>
                  </a:lnTo>
                  <a:lnTo>
                    <a:pt x="5" y="0"/>
                  </a:lnTo>
                  <a:lnTo>
                    <a:pt x="0" y="14"/>
                  </a:lnTo>
                  <a:lnTo>
                    <a:pt x="5" y="19"/>
                  </a:lnTo>
                  <a:lnTo>
                    <a:pt x="5" y="62"/>
                  </a:lnTo>
                  <a:lnTo>
                    <a:pt x="42" y="77"/>
                  </a:lnTo>
                  <a:lnTo>
                    <a:pt x="53" y="77"/>
                  </a:lnTo>
                  <a:lnTo>
                    <a:pt x="68" y="86"/>
                  </a:lnTo>
                  <a:lnTo>
                    <a:pt x="116" y="53"/>
                  </a:lnTo>
                  <a:close/>
                </a:path>
              </a:pathLst>
            </a:custGeom>
            <a:solidFill>
              <a:srgbClr val="FFC2AA"/>
            </a:solidFill>
            <a:ln w="9525">
              <a:noFill/>
              <a:round/>
              <a:headEnd/>
              <a:tailEnd/>
            </a:ln>
          </p:spPr>
          <p:txBody>
            <a:bodyPr/>
            <a:lstStyle/>
            <a:p>
              <a:endParaRPr lang="es-ES"/>
            </a:p>
          </p:txBody>
        </p:sp>
        <p:sp>
          <p:nvSpPr>
            <p:cNvPr id="138371" name="Freeform 21"/>
            <p:cNvSpPr>
              <a:spLocks/>
            </p:cNvSpPr>
            <p:nvPr/>
          </p:nvSpPr>
          <p:spPr bwMode="auto">
            <a:xfrm>
              <a:off x="4662" y="1662"/>
              <a:ext cx="116" cy="86"/>
            </a:xfrm>
            <a:custGeom>
              <a:avLst/>
              <a:gdLst>
                <a:gd name="T0" fmla="*/ 116 w 116"/>
                <a:gd name="T1" fmla="*/ 53 h 86"/>
                <a:gd name="T2" fmla="*/ 79 w 116"/>
                <a:gd name="T3" fmla="*/ 33 h 86"/>
                <a:gd name="T4" fmla="*/ 79 w 116"/>
                <a:gd name="T5" fmla="*/ 14 h 86"/>
                <a:gd name="T6" fmla="*/ 53 w 116"/>
                <a:gd name="T7" fmla="*/ 0 h 86"/>
                <a:gd name="T8" fmla="*/ 47 w 116"/>
                <a:gd name="T9" fmla="*/ 0 h 86"/>
                <a:gd name="T10" fmla="*/ 47 w 116"/>
                <a:gd name="T11" fmla="*/ 14 h 86"/>
                <a:gd name="T12" fmla="*/ 26 w 116"/>
                <a:gd name="T13" fmla="*/ 5 h 86"/>
                <a:gd name="T14" fmla="*/ 5 w 116"/>
                <a:gd name="T15" fmla="*/ 0 h 86"/>
                <a:gd name="T16" fmla="*/ 0 w 116"/>
                <a:gd name="T17" fmla="*/ 14 h 86"/>
                <a:gd name="T18" fmla="*/ 5 w 116"/>
                <a:gd name="T19" fmla="*/ 19 h 86"/>
                <a:gd name="T20" fmla="*/ 5 w 116"/>
                <a:gd name="T21" fmla="*/ 62 h 86"/>
                <a:gd name="T22" fmla="*/ 42 w 116"/>
                <a:gd name="T23" fmla="*/ 77 h 86"/>
                <a:gd name="T24" fmla="*/ 53 w 116"/>
                <a:gd name="T25" fmla="*/ 77 h 86"/>
                <a:gd name="T26" fmla="*/ 68 w 116"/>
                <a:gd name="T27" fmla="*/ 86 h 86"/>
                <a:gd name="T28" fmla="*/ 116 w 116"/>
                <a:gd name="T29" fmla="*/ 53 h 8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86"/>
                <a:gd name="T47" fmla="*/ 116 w 116"/>
                <a:gd name="T48" fmla="*/ 86 h 8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86">
                  <a:moveTo>
                    <a:pt x="116" y="53"/>
                  </a:moveTo>
                  <a:lnTo>
                    <a:pt x="79" y="33"/>
                  </a:lnTo>
                  <a:lnTo>
                    <a:pt x="79" y="14"/>
                  </a:lnTo>
                  <a:lnTo>
                    <a:pt x="53" y="0"/>
                  </a:lnTo>
                  <a:lnTo>
                    <a:pt x="47" y="0"/>
                  </a:lnTo>
                  <a:lnTo>
                    <a:pt x="47" y="14"/>
                  </a:lnTo>
                  <a:lnTo>
                    <a:pt x="26" y="5"/>
                  </a:lnTo>
                  <a:lnTo>
                    <a:pt x="5" y="0"/>
                  </a:lnTo>
                  <a:lnTo>
                    <a:pt x="0" y="14"/>
                  </a:lnTo>
                  <a:lnTo>
                    <a:pt x="5" y="19"/>
                  </a:lnTo>
                  <a:lnTo>
                    <a:pt x="5" y="62"/>
                  </a:lnTo>
                  <a:lnTo>
                    <a:pt x="42" y="77"/>
                  </a:lnTo>
                  <a:lnTo>
                    <a:pt x="53" y="77"/>
                  </a:lnTo>
                  <a:lnTo>
                    <a:pt x="68" y="86"/>
                  </a:lnTo>
                  <a:lnTo>
                    <a:pt x="116" y="53"/>
                  </a:lnTo>
                  <a:close/>
                </a:path>
              </a:pathLst>
            </a:custGeom>
            <a:solidFill>
              <a:srgbClr val="FFC2AA"/>
            </a:solidFill>
            <a:ln w="7938">
              <a:solidFill>
                <a:srgbClr val="000000"/>
              </a:solidFill>
              <a:round/>
              <a:headEnd/>
              <a:tailEnd/>
            </a:ln>
          </p:spPr>
          <p:txBody>
            <a:bodyPr/>
            <a:lstStyle/>
            <a:p>
              <a:endParaRPr lang="es-ES"/>
            </a:p>
          </p:txBody>
        </p:sp>
        <p:sp>
          <p:nvSpPr>
            <p:cNvPr id="138372" name="Freeform 22"/>
            <p:cNvSpPr>
              <a:spLocks/>
            </p:cNvSpPr>
            <p:nvPr/>
          </p:nvSpPr>
          <p:spPr bwMode="auto">
            <a:xfrm>
              <a:off x="4942" y="1267"/>
              <a:ext cx="185" cy="226"/>
            </a:xfrm>
            <a:custGeom>
              <a:avLst/>
              <a:gdLst>
                <a:gd name="T0" fmla="*/ 16 w 185"/>
                <a:gd name="T1" fmla="*/ 20 h 226"/>
                <a:gd name="T2" fmla="*/ 16 w 185"/>
                <a:gd name="T3" fmla="*/ 63 h 226"/>
                <a:gd name="T4" fmla="*/ 16 w 185"/>
                <a:gd name="T5" fmla="*/ 73 h 226"/>
                <a:gd name="T6" fmla="*/ 0 w 185"/>
                <a:gd name="T7" fmla="*/ 106 h 226"/>
                <a:gd name="T8" fmla="*/ 5 w 185"/>
                <a:gd name="T9" fmla="*/ 116 h 226"/>
                <a:gd name="T10" fmla="*/ 16 w 185"/>
                <a:gd name="T11" fmla="*/ 116 h 226"/>
                <a:gd name="T12" fmla="*/ 16 w 185"/>
                <a:gd name="T13" fmla="*/ 135 h 226"/>
                <a:gd name="T14" fmla="*/ 27 w 185"/>
                <a:gd name="T15" fmla="*/ 135 h 226"/>
                <a:gd name="T16" fmla="*/ 21 w 185"/>
                <a:gd name="T17" fmla="*/ 140 h 226"/>
                <a:gd name="T18" fmla="*/ 21 w 185"/>
                <a:gd name="T19" fmla="*/ 140 h 226"/>
                <a:gd name="T20" fmla="*/ 27 w 185"/>
                <a:gd name="T21" fmla="*/ 159 h 226"/>
                <a:gd name="T22" fmla="*/ 32 w 185"/>
                <a:gd name="T23" fmla="*/ 174 h 226"/>
                <a:gd name="T24" fmla="*/ 42 w 185"/>
                <a:gd name="T25" fmla="*/ 178 h 226"/>
                <a:gd name="T26" fmla="*/ 58 w 185"/>
                <a:gd name="T27" fmla="*/ 178 h 226"/>
                <a:gd name="T28" fmla="*/ 79 w 185"/>
                <a:gd name="T29" fmla="*/ 193 h 226"/>
                <a:gd name="T30" fmla="*/ 101 w 185"/>
                <a:gd name="T31" fmla="*/ 226 h 226"/>
                <a:gd name="T32" fmla="*/ 185 w 185"/>
                <a:gd name="T33" fmla="*/ 159 h 226"/>
                <a:gd name="T34" fmla="*/ 143 w 185"/>
                <a:gd name="T35" fmla="*/ 0 h 226"/>
                <a:gd name="T36" fmla="*/ 16 w 185"/>
                <a:gd name="T37" fmla="*/ 20 h 2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5"/>
                <a:gd name="T58" fmla="*/ 0 h 226"/>
                <a:gd name="T59" fmla="*/ 185 w 185"/>
                <a:gd name="T60" fmla="*/ 226 h 2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5" h="226">
                  <a:moveTo>
                    <a:pt x="16" y="20"/>
                  </a:moveTo>
                  <a:lnTo>
                    <a:pt x="16" y="63"/>
                  </a:lnTo>
                  <a:lnTo>
                    <a:pt x="16" y="73"/>
                  </a:lnTo>
                  <a:lnTo>
                    <a:pt x="0" y="106"/>
                  </a:lnTo>
                  <a:lnTo>
                    <a:pt x="5" y="116"/>
                  </a:lnTo>
                  <a:lnTo>
                    <a:pt x="16" y="116"/>
                  </a:lnTo>
                  <a:lnTo>
                    <a:pt x="16" y="135"/>
                  </a:lnTo>
                  <a:lnTo>
                    <a:pt x="27" y="135"/>
                  </a:lnTo>
                  <a:lnTo>
                    <a:pt x="21" y="140"/>
                  </a:lnTo>
                  <a:lnTo>
                    <a:pt x="27" y="159"/>
                  </a:lnTo>
                  <a:lnTo>
                    <a:pt x="32" y="174"/>
                  </a:lnTo>
                  <a:lnTo>
                    <a:pt x="42" y="178"/>
                  </a:lnTo>
                  <a:lnTo>
                    <a:pt x="58" y="178"/>
                  </a:lnTo>
                  <a:lnTo>
                    <a:pt x="79" y="193"/>
                  </a:lnTo>
                  <a:lnTo>
                    <a:pt x="101" y="226"/>
                  </a:lnTo>
                  <a:lnTo>
                    <a:pt x="185" y="159"/>
                  </a:lnTo>
                  <a:lnTo>
                    <a:pt x="143" y="0"/>
                  </a:lnTo>
                  <a:lnTo>
                    <a:pt x="16" y="20"/>
                  </a:lnTo>
                  <a:close/>
                </a:path>
              </a:pathLst>
            </a:custGeom>
            <a:solidFill>
              <a:srgbClr val="FFC2AA"/>
            </a:solidFill>
            <a:ln w="9525">
              <a:noFill/>
              <a:round/>
              <a:headEnd/>
              <a:tailEnd/>
            </a:ln>
          </p:spPr>
          <p:txBody>
            <a:bodyPr/>
            <a:lstStyle/>
            <a:p>
              <a:endParaRPr lang="es-ES"/>
            </a:p>
          </p:txBody>
        </p:sp>
        <p:sp>
          <p:nvSpPr>
            <p:cNvPr id="138373" name="Freeform 23"/>
            <p:cNvSpPr>
              <a:spLocks/>
            </p:cNvSpPr>
            <p:nvPr/>
          </p:nvSpPr>
          <p:spPr bwMode="auto">
            <a:xfrm>
              <a:off x="4942" y="1267"/>
              <a:ext cx="185" cy="226"/>
            </a:xfrm>
            <a:custGeom>
              <a:avLst/>
              <a:gdLst>
                <a:gd name="T0" fmla="*/ 16 w 185"/>
                <a:gd name="T1" fmla="*/ 20 h 226"/>
                <a:gd name="T2" fmla="*/ 16 w 185"/>
                <a:gd name="T3" fmla="*/ 63 h 226"/>
                <a:gd name="T4" fmla="*/ 16 w 185"/>
                <a:gd name="T5" fmla="*/ 73 h 226"/>
                <a:gd name="T6" fmla="*/ 0 w 185"/>
                <a:gd name="T7" fmla="*/ 106 h 226"/>
                <a:gd name="T8" fmla="*/ 5 w 185"/>
                <a:gd name="T9" fmla="*/ 116 h 226"/>
                <a:gd name="T10" fmla="*/ 16 w 185"/>
                <a:gd name="T11" fmla="*/ 116 h 226"/>
                <a:gd name="T12" fmla="*/ 16 w 185"/>
                <a:gd name="T13" fmla="*/ 135 h 226"/>
                <a:gd name="T14" fmla="*/ 27 w 185"/>
                <a:gd name="T15" fmla="*/ 135 h 226"/>
                <a:gd name="T16" fmla="*/ 21 w 185"/>
                <a:gd name="T17" fmla="*/ 140 h 226"/>
                <a:gd name="T18" fmla="*/ 27 w 185"/>
                <a:gd name="T19" fmla="*/ 159 h 226"/>
                <a:gd name="T20" fmla="*/ 32 w 185"/>
                <a:gd name="T21" fmla="*/ 174 h 226"/>
                <a:gd name="T22" fmla="*/ 42 w 185"/>
                <a:gd name="T23" fmla="*/ 178 h 226"/>
                <a:gd name="T24" fmla="*/ 58 w 185"/>
                <a:gd name="T25" fmla="*/ 178 h 226"/>
                <a:gd name="T26" fmla="*/ 79 w 185"/>
                <a:gd name="T27" fmla="*/ 193 h 226"/>
                <a:gd name="T28" fmla="*/ 101 w 185"/>
                <a:gd name="T29" fmla="*/ 226 h 226"/>
                <a:gd name="T30" fmla="*/ 185 w 185"/>
                <a:gd name="T31" fmla="*/ 159 h 226"/>
                <a:gd name="T32" fmla="*/ 143 w 185"/>
                <a:gd name="T33" fmla="*/ 0 h 226"/>
                <a:gd name="T34" fmla="*/ 16 w 185"/>
                <a:gd name="T35" fmla="*/ 20 h 22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85"/>
                <a:gd name="T55" fmla="*/ 0 h 226"/>
                <a:gd name="T56" fmla="*/ 185 w 185"/>
                <a:gd name="T57" fmla="*/ 226 h 22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85" h="226">
                  <a:moveTo>
                    <a:pt x="16" y="20"/>
                  </a:moveTo>
                  <a:lnTo>
                    <a:pt x="16" y="63"/>
                  </a:lnTo>
                  <a:lnTo>
                    <a:pt x="16" y="73"/>
                  </a:lnTo>
                  <a:lnTo>
                    <a:pt x="0" y="106"/>
                  </a:lnTo>
                  <a:lnTo>
                    <a:pt x="5" y="116"/>
                  </a:lnTo>
                  <a:lnTo>
                    <a:pt x="16" y="116"/>
                  </a:lnTo>
                  <a:lnTo>
                    <a:pt x="16" y="135"/>
                  </a:lnTo>
                  <a:lnTo>
                    <a:pt x="27" y="135"/>
                  </a:lnTo>
                  <a:lnTo>
                    <a:pt x="21" y="140"/>
                  </a:lnTo>
                  <a:lnTo>
                    <a:pt x="27" y="159"/>
                  </a:lnTo>
                  <a:lnTo>
                    <a:pt x="32" y="174"/>
                  </a:lnTo>
                  <a:lnTo>
                    <a:pt x="42" y="178"/>
                  </a:lnTo>
                  <a:lnTo>
                    <a:pt x="58" y="178"/>
                  </a:lnTo>
                  <a:lnTo>
                    <a:pt x="79" y="193"/>
                  </a:lnTo>
                  <a:lnTo>
                    <a:pt x="101" y="226"/>
                  </a:lnTo>
                  <a:lnTo>
                    <a:pt x="185" y="159"/>
                  </a:lnTo>
                  <a:lnTo>
                    <a:pt x="143" y="0"/>
                  </a:lnTo>
                  <a:lnTo>
                    <a:pt x="16" y="20"/>
                  </a:lnTo>
                  <a:close/>
                </a:path>
              </a:pathLst>
            </a:custGeom>
            <a:solidFill>
              <a:srgbClr val="FFC2AA"/>
            </a:solidFill>
            <a:ln w="7938">
              <a:solidFill>
                <a:srgbClr val="000000"/>
              </a:solidFill>
              <a:round/>
              <a:headEnd/>
              <a:tailEnd/>
            </a:ln>
          </p:spPr>
          <p:txBody>
            <a:bodyPr/>
            <a:lstStyle/>
            <a:p>
              <a:endParaRPr lang="es-ES"/>
            </a:p>
          </p:txBody>
        </p:sp>
        <p:sp>
          <p:nvSpPr>
            <p:cNvPr id="138374" name="Freeform 24"/>
            <p:cNvSpPr>
              <a:spLocks/>
            </p:cNvSpPr>
            <p:nvPr/>
          </p:nvSpPr>
          <p:spPr bwMode="auto">
            <a:xfrm>
              <a:off x="4942" y="1234"/>
              <a:ext cx="222" cy="192"/>
            </a:xfrm>
            <a:custGeom>
              <a:avLst/>
              <a:gdLst>
                <a:gd name="T0" fmla="*/ 95 w 222"/>
                <a:gd name="T1" fmla="*/ 130 h 192"/>
                <a:gd name="T2" fmla="*/ 111 w 222"/>
                <a:gd name="T3" fmla="*/ 144 h 192"/>
                <a:gd name="T4" fmla="*/ 127 w 222"/>
                <a:gd name="T5" fmla="*/ 183 h 192"/>
                <a:gd name="T6" fmla="*/ 175 w 222"/>
                <a:gd name="T7" fmla="*/ 192 h 192"/>
                <a:gd name="T8" fmla="*/ 196 w 222"/>
                <a:gd name="T9" fmla="*/ 187 h 192"/>
                <a:gd name="T10" fmla="*/ 222 w 222"/>
                <a:gd name="T11" fmla="*/ 154 h 192"/>
                <a:gd name="T12" fmla="*/ 222 w 222"/>
                <a:gd name="T13" fmla="*/ 96 h 192"/>
                <a:gd name="T14" fmla="*/ 222 w 222"/>
                <a:gd name="T15" fmla="*/ 67 h 192"/>
                <a:gd name="T16" fmla="*/ 196 w 222"/>
                <a:gd name="T17" fmla="*/ 24 h 192"/>
                <a:gd name="T18" fmla="*/ 159 w 222"/>
                <a:gd name="T19" fmla="*/ 0 h 192"/>
                <a:gd name="T20" fmla="*/ 101 w 222"/>
                <a:gd name="T21" fmla="*/ 0 h 192"/>
                <a:gd name="T22" fmla="*/ 42 w 222"/>
                <a:gd name="T23" fmla="*/ 14 h 192"/>
                <a:gd name="T24" fmla="*/ 27 w 222"/>
                <a:gd name="T25" fmla="*/ 24 h 192"/>
                <a:gd name="T26" fmla="*/ 0 w 222"/>
                <a:gd name="T27" fmla="*/ 48 h 192"/>
                <a:gd name="T28" fmla="*/ 0 w 222"/>
                <a:gd name="T29" fmla="*/ 62 h 192"/>
                <a:gd name="T30" fmla="*/ 37 w 222"/>
                <a:gd name="T31" fmla="*/ 72 h 192"/>
                <a:gd name="T32" fmla="*/ 64 w 222"/>
                <a:gd name="T33" fmla="*/ 67 h 192"/>
                <a:gd name="T34" fmla="*/ 69 w 222"/>
                <a:gd name="T35" fmla="*/ 91 h 192"/>
                <a:gd name="T36" fmla="*/ 64 w 222"/>
                <a:gd name="T37" fmla="*/ 130 h 192"/>
                <a:gd name="T38" fmla="*/ 79 w 222"/>
                <a:gd name="T39" fmla="*/ 139 h 192"/>
                <a:gd name="T40" fmla="*/ 85 w 222"/>
                <a:gd name="T41" fmla="*/ 134 h 192"/>
                <a:gd name="T42" fmla="*/ 95 w 222"/>
                <a:gd name="T43" fmla="*/ 130 h 19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2"/>
                <a:gd name="T67" fmla="*/ 0 h 192"/>
                <a:gd name="T68" fmla="*/ 222 w 222"/>
                <a:gd name="T69" fmla="*/ 192 h 19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2" h="192">
                  <a:moveTo>
                    <a:pt x="95" y="130"/>
                  </a:moveTo>
                  <a:lnTo>
                    <a:pt x="111" y="144"/>
                  </a:lnTo>
                  <a:lnTo>
                    <a:pt x="127" y="183"/>
                  </a:lnTo>
                  <a:lnTo>
                    <a:pt x="175" y="192"/>
                  </a:lnTo>
                  <a:lnTo>
                    <a:pt x="196" y="187"/>
                  </a:lnTo>
                  <a:lnTo>
                    <a:pt x="222" y="154"/>
                  </a:lnTo>
                  <a:lnTo>
                    <a:pt x="222" y="96"/>
                  </a:lnTo>
                  <a:lnTo>
                    <a:pt x="222" y="67"/>
                  </a:lnTo>
                  <a:lnTo>
                    <a:pt x="196" y="24"/>
                  </a:lnTo>
                  <a:lnTo>
                    <a:pt x="159" y="0"/>
                  </a:lnTo>
                  <a:lnTo>
                    <a:pt x="101" y="0"/>
                  </a:lnTo>
                  <a:lnTo>
                    <a:pt x="42" y="14"/>
                  </a:lnTo>
                  <a:lnTo>
                    <a:pt x="27" y="24"/>
                  </a:lnTo>
                  <a:lnTo>
                    <a:pt x="0" y="48"/>
                  </a:lnTo>
                  <a:lnTo>
                    <a:pt x="0" y="62"/>
                  </a:lnTo>
                  <a:lnTo>
                    <a:pt x="37" y="72"/>
                  </a:lnTo>
                  <a:lnTo>
                    <a:pt x="64" y="67"/>
                  </a:lnTo>
                  <a:lnTo>
                    <a:pt x="69" y="91"/>
                  </a:lnTo>
                  <a:lnTo>
                    <a:pt x="64" y="130"/>
                  </a:lnTo>
                  <a:lnTo>
                    <a:pt x="79" y="139"/>
                  </a:lnTo>
                  <a:lnTo>
                    <a:pt x="85" y="134"/>
                  </a:lnTo>
                  <a:lnTo>
                    <a:pt x="95" y="130"/>
                  </a:lnTo>
                  <a:close/>
                </a:path>
              </a:pathLst>
            </a:custGeom>
            <a:solidFill>
              <a:srgbClr val="222222"/>
            </a:solidFill>
            <a:ln w="9525">
              <a:noFill/>
              <a:round/>
              <a:headEnd/>
              <a:tailEnd/>
            </a:ln>
          </p:spPr>
          <p:txBody>
            <a:bodyPr/>
            <a:lstStyle/>
            <a:p>
              <a:endParaRPr lang="es-ES"/>
            </a:p>
          </p:txBody>
        </p:sp>
        <p:sp>
          <p:nvSpPr>
            <p:cNvPr id="138375" name="Freeform 25"/>
            <p:cNvSpPr>
              <a:spLocks/>
            </p:cNvSpPr>
            <p:nvPr/>
          </p:nvSpPr>
          <p:spPr bwMode="auto">
            <a:xfrm>
              <a:off x="4942" y="1234"/>
              <a:ext cx="222" cy="192"/>
            </a:xfrm>
            <a:custGeom>
              <a:avLst/>
              <a:gdLst>
                <a:gd name="T0" fmla="*/ 95 w 222"/>
                <a:gd name="T1" fmla="*/ 130 h 192"/>
                <a:gd name="T2" fmla="*/ 111 w 222"/>
                <a:gd name="T3" fmla="*/ 144 h 192"/>
                <a:gd name="T4" fmla="*/ 127 w 222"/>
                <a:gd name="T5" fmla="*/ 183 h 192"/>
                <a:gd name="T6" fmla="*/ 175 w 222"/>
                <a:gd name="T7" fmla="*/ 192 h 192"/>
                <a:gd name="T8" fmla="*/ 196 w 222"/>
                <a:gd name="T9" fmla="*/ 187 h 192"/>
                <a:gd name="T10" fmla="*/ 222 w 222"/>
                <a:gd name="T11" fmla="*/ 154 h 192"/>
                <a:gd name="T12" fmla="*/ 222 w 222"/>
                <a:gd name="T13" fmla="*/ 96 h 192"/>
                <a:gd name="T14" fmla="*/ 222 w 222"/>
                <a:gd name="T15" fmla="*/ 67 h 192"/>
                <a:gd name="T16" fmla="*/ 196 w 222"/>
                <a:gd name="T17" fmla="*/ 24 h 192"/>
                <a:gd name="T18" fmla="*/ 159 w 222"/>
                <a:gd name="T19" fmla="*/ 0 h 192"/>
                <a:gd name="T20" fmla="*/ 101 w 222"/>
                <a:gd name="T21" fmla="*/ 0 h 192"/>
                <a:gd name="T22" fmla="*/ 42 w 222"/>
                <a:gd name="T23" fmla="*/ 14 h 192"/>
                <a:gd name="T24" fmla="*/ 27 w 222"/>
                <a:gd name="T25" fmla="*/ 24 h 192"/>
                <a:gd name="T26" fmla="*/ 0 w 222"/>
                <a:gd name="T27" fmla="*/ 48 h 192"/>
                <a:gd name="T28" fmla="*/ 0 w 222"/>
                <a:gd name="T29" fmla="*/ 62 h 192"/>
                <a:gd name="T30" fmla="*/ 37 w 222"/>
                <a:gd name="T31" fmla="*/ 72 h 192"/>
                <a:gd name="T32" fmla="*/ 64 w 222"/>
                <a:gd name="T33" fmla="*/ 67 h 192"/>
                <a:gd name="T34" fmla="*/ 69 w 222"/>
                <a:gd name="T35" fmla="*/ 91 h 192"/>
                <a:gd name="T36" fmla="*/ 64 w 222"/>
                <a:gd name="T37" fmla="*/ 130 h 192"/>
                <a:gd name="T38" fmla="*/ 79 w 222"/>
                <a:gd name="T39" fmla="*/ 139 h 192"/>
                <a:gd name="T40" fmla="*/ 85 w 222"/>
                <a:gd name="T41" fmla="*/ 134 h 192"/>
                <a:gd name="T42" fmla="*/ 95 w 222"/>
                <a:gd name="T43" fmla="*/ 130 h 19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2"/>
                <a:gd name="T67" fmla="*/ 0 h 192"/>
                <a:gd name="T68" fmla="*/ 222 w 222"/>
                <a:gd name="T69" fmla="*/ 192 h 19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2" h="192">
                  <a:moveTo>
                    <a:pt x="95" y="130"/>
                  </a:moveTo>
                  <a:lnTo>
                    <a:pt x="111" y="144"/>
                  </a:lnTo>
                  <a:lnTo>
                    <a:pt x="127" y="183"/>
                  </a:lnTo>
                  <a:lnTo>
                    <a:pt x="175" y="192"/>
                  </a:lnTo>
                  <a:lnTo>
                    <a:pt x="196" y="187"/>
                  </a:lnTo>
                  <a:lnTo>
                    <a:pt x="222" y="154"/>
                  </a:lnTo>
                  <a:lnTo>
                    <a:pt x="222" y="96"/>
                  </a:lnTo>
                  <a:lnTo>
                    <a:pt x="222" y="67"/>
                  </a:lnTo>
                  <a:lnTo>
                    <a:pt x="196" y="24"/>
                  </a:lnTo>
                  <a:lnTo>
                    <a:pt x="159" y="0"/>
                  </a:lnTo>
                  <a:lnTo>
                    <a:pt x="101" y="0"/>
                  </a:lnTo>
                  <a:lnTo>
                    <a:pt x="42" y="14"/>
                  </a:lnTo>
                  <a:lnTo>
                    <a:pt x="27" y="24"/>
                  </a:lnTo>
                  <a:lnTo>
                    <a:pt x="0" y="48"/>
                  </a:lnTo>
                  <a:lnTo>
                    <a:pt x="0" y="62"/>
                  </a:lnTo>
                  <a:lnTo>
                    <a:pt x="37" y="72"/>
                  </a:lnTo>
                  <a:lnTo>
                    <a:pt x="64" y="67"/>
                  </a:lnTo>
                  <a:lnTo>
                    <a:pt x="69" y="91"/>
                  </a:lnTo>
                  <a:lnTo>
                    <a:pt x="64" y="130"/>
                  </a:lnTo>
                  <a:lnTo>
                    <a:pt x="79" y="139"/>
                  </a:lnTo>
                  <a:lnTo>
                    <a:pt x="85" y="134"/>
                  </a:lnTo>
                  <a:lnTo>
                    <a:pt x="95" y="130"/>
                  </a:lnTo>
                  <a:close/>
                </a:path>
              </a:pathLst>
            </a:custGeom>
            <a:solidFill>
              <a:srgbClr val="222222"/>
            </a:solidFill>
            <a:ln w="7938">
              <a:solidFill>
                <a:srgbClr val="B7B79D"/>
              </a:solidFill>
              <a:round/>
              <a:headEnd/>
              <a:tailEnd/>
            </a:ln>
          </p:spPr>
          <p:txBody>
            <a:bodyPr/>
            <a:lstStyle/>
            <a:p>
              <a:endParaRPr lang="es-ES"/>
            </a:p>
          </p:txBody>
        </p:sp>
        <p:sp>
          <p:nvSpPr>
            <p:cNvPr id="138376" name="Freeform 26"/>
            <p:cNvSpPr>
              <a:spLocks/>
            </p:cNvSpPr>
            <p:nvPr/>
          </p:nvSpPr>
          <p:spPr bwMode="auto">
            <a:xfrm>
              <a:off x="4651" y="1835"/>
              <a:ext cx="360" cy="307"/>
            </a:xfrm>
            <a:custGeom>
              <a:avLst/>
              <a:gdLst>
                <a:gd name="T0" fmla="*/ 122 w 360"/>
                <a:gd name="T1" fmla="*/ 101 h 307"/>
                <a:gd name="T2" fmla="*/ 360 w 360"/>
                <a:gd name="T3" fmla="*/ 178 h 307"/>
                <a:gd name="T4" fmla="*/ 328 w 360"/>
                <a:gd name="T5" fmla="*/ 72 h 307"/>
                <a:gd name="T6" fmla="*/ 360 w 360"/>
                <a:gd name="T7" fmla="*/ 14 h 307"/>
                <a:gd name="T8" fmla="*/ 201 w 360"/>
                <a:gd name="T9" fmla="*/ 5 h 307"/>
                <a:gd name="T10" fmla="*/ 148 w 360"/>
                <a:gd name="T11" fmla="*/ 5 h 307"/>
                <a:gd name="T12" fmla="*/ 95 w 360"/>
                <a:gd name="T13" fmla="*/ 5 h 307"/>
                <a:gd name="T14" fmla="*/ 32 w 360"/>
                <a:gd name="T15" fmla="*/ 0 h 307"/>
                <a:gd name="T16" fmla="*/ 11 w 360"/>
                <a:gd name="T17" fmla="*/ 9 h 307"/>
                <a:gd name="T18" fmla="*/ 0 w 360"/>
                <a:gd name="T19" fmla="*/ 43 h 307"/>
                <a:gd name="T20" fmla="*/ 0 w 360"/>
                <a:gd name="T21" fmla="*/ 96 h 307"/>
                <a:gd name="T22" fmla="*/ 5 w 360"/>
                <a:gd name="T23" fmla="*/ 187 h 307"/>
                <a:gd name="T24" fmla="*/ 5 w 360"/>
                <a:gd name="T25" fmla="*/ 293 h 307"/>
                <a:gd name="T26" fmla="*/ 32 w 360"/>
                <a:gd name="T27" fmla="*/ 298 h 307"/>
                <a:gd name="T28" fmla="*/ 58 w 360"/>
                <a:gd name="T29" fmla="*/ 307 h 307"/>
                <a:gd name="T30" fmla="*/ 127 w 360"/>
                <a:gd name="T31" fmla="*/ 298 h 307"/>
                <a:gd name="T32" fmla="*/ 111 w 360"/>
                <a:gd name="T33" fmla="*/ 115 h 307"/>
                <a:gd name="T34" fmla="*/ 127 w 360"/>
                <a:gd name="T35" fmla="*/ 96 h 307"/>
                <a:gd name="T36" fmla="*/ 122 w 360"/>
                <a:gd name="T37" fmla="*/ 101 h 30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307"/>
                <a:gd name="T59" fmla="*/ 360 w 360"/>
                <a:gd name="T60" fmla="*/ 307 h 30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307">
                  <a:moveTo>
                    <a:pt x="122" y="101"/>
                  </a:moveTo>
                  <a:lnTo>
                    <a:pt x="360" y="178"/>
                  </a:lnTo>
                  <a:lnTo>
                    <a:pt x="328" y="72"/>
                  </a:lnTo>
                  <a:lnTo>
                    <a:pt x="360" y="14"/>
                  </a:lnTo>
                  <a:lnTo>
                    <a:pt x="201" y="5"/>
                  </a:lnTo>
                  <a:lnTo>
                    <a:pt x="148" y="5"/>
                  </a:lnTo>
                  <a:lnTo>
                    <a:pt x="95" y="5"/>
                  </a:lnTo>
                  <a:lnTo>
                    <a:pt x="32" y="0"/>
                  </a:lnTo>
                  <a:lnTo>
                    <a:pt x="11" y="9"/>
                  </a:lnTo>
                  <a:lnTo>
                    <a:pt x="0" y="43"/>
                  </a:lnTo>
                  <a:lnTo>
                    <a:pt x="0" y="96"/>
                  </a:lnTo>
                  <a:lnTo>
                    <a:pt x="5" y="187"/>
                  </a:lnTo>
                  <a:lnTo>
                    <a:pt x="5" y="293"/>
                  </a:lnTo>
                  <a:lnTo>
                    <a:pt x="32" y="298"/>
                  </a:lnTo>
                  <a:lnTo>
                    <a:pt x="58" y="307"/>
                  </a:lnTo>
                  <a:lnTo>
                    <a:pt x="127" y="298"/>
                  </a:lnTo>
                  <a:lnTo>
                    <a:pt x="111" y="115"/>
                  </a:lnTo>
                  <a:lnTo>
                    <a:pt x="127" y="96"/>
                  </a:lnTo>
                  <a:lnTo>
                    <a:pt x="122" y="101"/>
                  </a:lnTo>
                  <a:close/>
                </a:path>
              </a:pathLst>
            </a:custGeom>
            <a:solidFill>
              <a:srgbClr val="A5A585"/>
            </a:solidFill>
            <a:ln w="9525">
              <a:noFill/>
              <a:round/>
              <a:headEnd/>
              <a:tailEnd/>
            </a:ln>
          </p:spPr>
          <p:txBody>
            <a:bodyPr/>
            <a:lstStyle/>
            <a:p>
              <a:endParaRPr lang="es-ES"/>
            </a:p>
          </p:txBody>
        </p:sp>
        <p:sp>
          <p:nvSpPr>
            <p:cNvPr id="138377" name="Freeform 27"/>
            <p:cNvSpPr>
              <a:spLocks/>
            </p:cNvSpPr>
            <p:nvPr/>
          </p:nvSpPr>
          <p:spPr bwMode="auto">
            <a:xfrm>
              <a:off x="4651" y="1835"/>
              <a:ext cx="360" cy="307"/>
            </a:xfrm>
            <a:custGeom>
              <a:avLst/>
              <a:gdLst>
                <a:gd name="T0" fmla="*/ 122 w 360"/>
                <a:gd name="T1" fmla="*/ 101 h 307"/>
                <a:gd name="T2" fmla="*/ 360 w 360"/>
                <a:gd name="T3" fmla="*/ 178 h 307"/>
                <a:gd name="T4" fmla="*/ 328 w 360"/>
                <a:gd name="T5" fmla="*/ 72 h 307"/>
                <a:gd name="T6" fmla="*/ 360 w 360"/>
                <a:gd name="T7" fmla="*/ 14 h 307"/>
                <a:gd name="T8" fmla="*/ 201 w 360"/>
                <a:gd name="T9" fmla="*/ 5 h 307"/>
                <a:gd name="T10" fmla="*/ 148 w 360"/>
                <a:gd name="T11" fmla="*/ 5 h 307"/>
                <a:gd name="T12" fmla="*/ 95 w 360"/>
                <a:gd name="T13" fmla="*/ 5 h 307"/>
                <a:gd name="T14" fmla="*/ 32 w 360"/>
                <a:gd name="T15" fmla="*/ 0 h 307"/>
                <a:gd name="T16" fmla="*/ 11 w 360"/>
                <a:gd name="T17" fmla="*/ 9 h 307"/>
                <a:gd name="T18" fmla="*/ 0 w 360"/>
                <a:gd name="T19" fmla="*/ 43 h 307"/>
                <a:gd name="T20" fmla="*/ 0 w 360"/>
                <a:gd name="T21" fmla="*/ 96 h 307"/>
                <a:gd name="T22" fmla="*/ 5 w 360"/>
                <a:gd name="T23" fmla="*/ 187 h 307"/>
                <a:gd name="T24" fmla="*/ 5 w 360"/>
                <a:gd name="T25" fmla="*/ 293 h 307"/>
                <a:gd name="T26" fmla="*/ 32 w 360"/>
                <a:gd name="T27" fmla="*/ 298 h 307"/>
                <a:gd name="T28" fmla="*/ 58 w 360"/>
                <a:gd name="T29" fmla="*/ 307 h 307"/>
                <a:gd name="T30" fmla="*/ 127 w 360"/>
                <a:gd name="T31" fmla="*/ 298 h 307"/>
                <a:gd name="T32" fmla="*/ 111 w 360"/>
                <a:gd name="T33" fmla="*/ 115 h 307"/>
                <a:gd name="T34" fmla="*/ 127 w 360"/>
                <a:gd name="T35" fmla="*/ 96 h 307"/>
                <a:gd name="T36" fmla="*/ 122 w 360"/>
                <a:gd name="T37" fmla="*/ 101 h 30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307"/>
                <a:gd name="T59" fmla="*/ 360 w 360"/>
                <a:gd name="T60" fmla="*/ 307 h 30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307">
                  <a:moveTo>
                    <a:pt x="122" y="101"/>
                  </a:moveTo>
                  <a:lnTo>
                    <a:pt x="360" y="178"/>
                  </a:lnTo>
                  <a:lnTo>
                    <a:pt x="328" y="72"/>
                  </a:lnTo>
                  <a:lnTo>
                    <a:pt x="360" y="14"/>
                  </a:lnTo>
                  <a:lnTo>
                    <a:pt x="201" y="5"/>
                  </a:lnTo>
                  <a:lnTo>
                    <a:pt x="148" y="5"/>
                  </a:lnTo>
                  <a:lnTo>
                    <a:pt x="95" y="5"/>
                  </a:lnTo>
                  <a:lnTo>
                    <a:pt x="32" y="0"/>
                  </a:lnTo>
                  <a:lnTo>
                    <a:pt x="11" y="9"/>
                  </a:lnTo>
                  <a:lnTo>
                    <a:pt x="0" y="43"/>
                  </a:lnTo>
                  <a:lnTo>
                    <a:pt x="0" y="96"/>
                  </a:lnTo>
                  <a:lnTo>
                    <a:pt x="5" y="187"/>
                  </a:lnTo>
                  <a:lnTo>
                    <a:pt x="5" y="293"/>
                  </a:lnTo>
                  <a:lnTo>
                    <a:pt x="32" y="298"/>
                  </a:lnTo>
                  <a:lnTo>
                    <a:pt x="58" y="307"/>
                  </a:lnTo>
                  <a:lnTo>
                    <a:pt x="127" y="298"/>
                  </a:lnTo>
                  <a:lnTo>
                    <a:pt x="111" y="115"/>
                  </a:lnTo>
                  <a:lnTo>
                    <a:pt x="127" y="96"/>
                  </a:lnTo>
                  <a:lnTo>
                    <a:pt x="122" y="101"/>
                  </a:lnTo>
                  <a:close/>
                </a:path>
              </a:pathLst>
            </a:custGeom>
            <a:solidFill>
              <a:srgbClr val="A5A585"/>
            </a:solidFill>
            <a:ln w="9525">
              <a:noFill/>
              <a:round/>
              <a:headEnd/>
              <a:tailEnd/>
            </a:ln>
          </p:spPr>
          <p:txBody>
            <a:bodyPr/>
            <a:lstStyle/>
            <a:p>
              <a:endParaRPr lang="es-ES"/>
            </a:p>
          </p:txBody>
        </p:sp>
        <p:sp>
          <p:nvSpPr>
            <p:cNvPr id="138378" name="Freeform 28"/>
            <p:cNvSpPr>
              <a:spLocks/>
            </p:cNvSpPr>
            <p:nvPr/>
          </p:nvSpPr>
          <p:spPr bwMode="auto">
            <a:xfrm>
              <a:off x="4651" y="1835"/>
              <a:ext cx="360" cy="307"/>
            </a:xfrm>
            <a:custGeom>
              <a:avLst/>
              <a:gdLst>
                <a:gd name="T0" fmla="*/ 122 w 360"/>
                <a:gd name="T1" fmla="*/ 101 h 307"/>
                <a:gd name="T2" fmla="*/ 360 w 360"/>
                <a:gd name="T3" fmla="*/ 178 h 307"/>
                <a:gd name="T4" fmla="*/ 328 w 360"/>
                <a:gd name="T5" fmla="*/ 72 h 307"/>
                <a:gd name="T6" fmla="*/ 360 w 360"/>
                <a:gd name="T7" fmla="*/ 14 h 307"/>
                <a:gd name="T8" fmla="*/ 201 w 360"/>
                <a:gd name="T9" fmla="*/ 5 h 307"/>
                <a:gd name="T10" fmla="*/ 148 w 360"/>
                <a:gd name="T11" fmla="*/ 5 h 307"/>
                <a:gd name="T12" fmla="*/ 95 w 360"/>
                <a:gd name="T13" fmla="*/ 5 h 307"/>
                <a:gd name="T14" fmla="*/ 32 w 360"/>
                <a:gd name="T15" fmla="*/ 0 h 307"/>
                <a:gd name="T16" fmla="*/ 11 w 360"/>
                <a:gd name="T17" fmla="*/ 9 h 307"/>
                <a:gd name="T18" fmla="*/ 0 w 360"/>
                <a:gd name="T19" fmla="*/ 43 h 307"/>
                <a:gd name="T20" fmla="*/ 0 w 360"/>
                <a:gd name="T21" fmla="*/ 96 h 307"/>
                <a:gd name="T22" fmla="*/ 5 w 360"/>
                <a:gd name="T23" fmla="*/ 187 h 307"/>
                <a:gd name="T24" fmla="*/ 5 w 360"/>
                <a:gd name="T25" fmla="*/ 293 h 307"/>
                <a:gd name="T26" fmla="*/ 32 w 360"/>
                <a:gd name="T27" fmla="*/ 298 h 307"/>
                <a:gd name="T28" fmla="*/ 58 w 360"/>
                <a:gd name="T29" fmla="*/ 307 h 307"/>
                <a:gd name="T30" fmla="*/ 127 w 360"/>
                <a:gd name="T31" fmla="*/ 298 h 307"/>
                <a:gd name="T32" fmla="*/ 111 w 360"/>
                <a:gd name="T33" fmla="*/ 115 h 307"/>
                <a:gd name="T34" fmla="*/ 127 w 360"/>
                <a:gd name="T35" fmla="*/ 96 h 30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307"/>
                <a:gd name="T56" fmla="*/ 360 w 360"/>
                <a:gd name="T57" fmla="*/ 307 h 30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307">
                  <a:moveTo>
                    <a:pt x="122" y="101"/>
                  </a:moveTo>
                  <a:lnTo>
                    <a:pt x="360" y="178"/>
                  </a:lnTo>
                  <a:lnTo>
                    <a:pt x="328" y="72"/>
                  </a:lnTo>
                  <a:lnTo>
                    <a:pt x="360" y="14"/>
                  </a:lnTo>
                  <a:lnTo>
                    <a:pt x="201" y="5"/>
                  </a:lnTo>
                  <a:lnTo>
                    <a:pt x="148" y="5"/>
                  </a:lnTo>
                  <a:lnTo>
                    <a:pt x="95" y="5"/>
                  </a:lnTo>
                  <a:lnTo>
                    <a:pt x="32" y="0"/>
                  </a:lnTo>
                  <a:lnTo>
                    <a:pt x="11" y="9"/>
                  </a:lnTo>
                  <a:lnTo>
                    <a:pt x="0" y="43"/>
                  </a:lnTo>
                  <a:lnTo>
                    <a:pt x="0" y="96"/>
                  </a:lnTo>
                  <a:lnTo>
                    <a:pt x="5" y="187"/>
                  </a:lnTo>
                  <a:lnTo>
                    <a:pt x="5" y="293"/>
                  </a:lnTo>
                  <a:lnTo>
                    <a:pt x="32" y="298"/>
                  </a:lnTo>
                  <a:lnTo>
                    <a:pt x="58" y="307"/>
                  </a:lnTo>
                  <a:lnTo>
                    <a:pt x="127" y="298"/>
                  </a:lnTo>
                  <a:lnTo>
                    <a:pt x="111" y="115"/>
                  </a:lnTo>
                  <a:lnTo>
                    <a:pt x="127" y="96"/>
                  </a:lnTo>
                </a:path>
              </a:pathLst>
            </a:custGeom>
            <a:noFill/>
            <a:ln w="7938">
              <a:solidFill>
                <a:srgbClr val="000000"/>
              </a:solidFill>
              <a:round/>
              <a:headEnd/>
              <a:tailEnd/>
            </a:ln>
          </p:spPr>
          <p:txBody>
            <a:bodyPr/>
            <a:lstStyle/>
            <a:p>
              <a:endParaRPr lang="es-ES"/>
            </a:p>
          </p:txBody>
        </p:sp>
        <p:sp>
          <p:nvSpPr>
            <p:cNvPr id="138379" name="Freeform 29"/>
            <p:cNvSpPr>
              <a:spLocks/>
            </p:cNvSpPr>
            <p:nvPr/>
          </p:nvSpPr>
          <p:spPr bwMode="auto">
            <a:xfrm>
              <a:off x="5043" y="1421"/>
              <a:ext cx="121" cy="135"/>
            </a:xfrm>
            <a:custGeom>
              <a:avLst/>
              <a:gdLst>
                <a:gd name="T0" fmla="*/ 121 w 121"/>
                <a:gd name="T1" fmla="*/ 24 h 135"/>
                <a:gd name="T2" fmla="*/ 111 w 121"/>
                <a:gd name="T3" fmla="*/ 5 h 135"/>
                <a:gd name="T4" fmla="*/ 90 w 121"/>
                <a:gd name="T5" fmla="*/ 0 h 135"/>
                <a:gd name="T6" fmla="*/ 74 w 121"/>
                <a:gd name="T7" fmla="*/ 5 h 135"/>
                <a:gd name="T8" fmla="*/ 53 w 121"/>
                <a:gd name="T9" fmla="*/ 15 h 135"/>
                <a:gd name="T10" fmla="*/ 31 w 121"/>
                <a:gd name="T11" fmla="*/ 24 h 135"/>
                <a:gd name="T12" fmla="*/ 16 w 121"/>
                <a:gd name="T13" fmla="*/ 53 h 135"/>
                <a:gd name="T14" fmla="*/ 0 w 121"/>
                <a:gd name="T15" fmla="*/ 92 h 135"/>
                <a:gd name="T16" fmla="*/ 5 w 121"/>
                <a:gd name="T17" fmla="*/ 135 h 135"/>
                <a:gd name="T18" fmla="*/ 21 w 121"/>
                <a:gd name="T19" fmla="*/ 111 h 135"/>
                <a:gd name="T20" fmla="*/ 116 w 121"/>
                <a:gd name="T21" fmla="*/ 87 h 135"/>
                <a:gd name="T22" fmla="*/ 121 w 121"/>
                <a:gd name="T23" fmla="*/ 24 h 1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1"/>
                <a:gd name="T37" fmla="*/ 0 h 135"/>
                <a:gd name="T38" fmla="*/ 121 w 121"/>
                <a:gd name="T39" fmla="*/ 135 h 1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1" h="135">
                  <a:moveTo>
                    <a:pt x="121" y="24"/>
                  </a:moveTo>
                  <a:lnTo>
                    <a:pt x="111" y="5"/>
                  </a:lnTo>
                  <a:lnTo>
                    <a:pt x="90" y="0"/>
                  </a:lnTo>
                  <a:lnTo>
                    <a:pt x="74" y="5"/>
                  </a:lnTo>
                  <a:lnTo>
                    <a:pt x="53" y="15"/>
                  </a:lnTo>
                  <a:lnTo>
                    <a:pt x="31" y="24"/>
                  </a:lnTo>
                  <a:lnTo>
                    <a:pt x="16" y="53"/>
                  </a:lnTo>
                  <a:lnTo>
                    <a:pt x="0" y="92"/>
                  </a:lnTo>
                  <a:lnTo>
                    <a:pt x="5" y="135"/>
                  </a:lnTo>
                  <a:lnTo>
                    <a:pt x="21" y="111"/>
                  </a:lnTo>
                  <a:lnTo>
                    <a:pt x="116" y="87"/>
                  </a:lnTo>
                  <a:lnTo>
                    <a:pt x="121" y="24"/>
                  </a:lnTo>
                  <a:close/>
                </a:path>
              </a:pathLst>
            </a:custGeom>
            <a:solidFill>
              <a:srgbClr val="FFFFFF"/>
            </a:solidFill>
            <a:ln w="9525">
              <a:noFill/>
              <a:round/>
              <a:headEnd/>
              <a:tailEnd/>
            </a:ln>
          </p:spPr>
          <p:txBody>
            <a:bodyPr/>
            <a:lstStyle/>
            <a:p>
              <a:endParaRPr lang="es-ES"/>
            </a:p>
          </p:txBody>
        </p:sp>
        <p:sp>
          <p:nvSpPr>
            <p:cNvPr id="138380" name="Freeform 30"/>
            <p:cNvSpPr>
              <a:spLocks/>
            </p:cNvSpPr>
            <p:nvPr/>
          </p:nvSpPr>
          <p:spPr bwMode="auto">
            <a:xfrm>
              <a:off x="5043" y="1421"/>
              <a:ext cx="121" cy="135"/>
            </a:xfrm>
            <a:custGeom>
              <a:avLst/>
              <a:gdLst>
                <a:gd name="T0" fmla="*/ 121 w 121"/>
                <a:gd name="T1" fmla="*/ 24 h 135"/>
                <a:gd name="T2" fmla="*/ 111 w 121"/>
                <a:gd name="T3" fmla="*/ 5 h 135"/>
                <a:gd name="T4" fmla="*/ 90 w 121"/>
                <a:gd name="T5" fmla="*/ 0 h 135"/>
                <a:gd name="T6" fmla="*/ 74 w 121"/>
                <a:gd name="T7" fmla="*/ 5 h 135"/>
                <a:gd name="T8" fmla="*/ 53 w 121"/>
                <a:gd name="T9" fmla="*/ 15 h 135"/>
                <a:gd name="T10" fmla="*/ 31 w 121"/>
                <a:gd name="T11" fmla="*/ 24 h 135"/>
                <a:gd name="T12" fmla="*/ 16 w 121"/>
                <a:gd name="T13" fmla="*/ 53 h 135"/>
                <a:gd name="T14" fmla="*/ 0 w 121"/>
                <a:gd name="T15" fmla="*/ 92 h 135"/>
                <a:gd name="T16" fmla="*/ 5 w 121"/>
                <a:gd name="T17" fmla="*/ 135 h 135"/>
                <a:gd name="T18" fmla="*/ 21 w 121"/>
                <a:gd name="T19" fmla="*/ 111 h 135"/>
                <a:gd name="T20" fmla="*/ 116 w 121"/>
                <a:gd name="T21" fmla="*/ 87 h 135"/>
                <a:gd name="T22" fmla="*/ 121 w 121"/>
                <a:gd name="T23" fmla="*/ 24 h 1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1"/>
                <a:gd name="T37" fmla="*/ 0 h 135"/>
                <a:gd name="T38" fmla="*/ 121 w 121"/>
                <a:gd name="T39" fmla="*/ 135 h 1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1" h="135">
                  <a:moveTo>
                    <a:pt x="121" y="24"/>
                  </a:moveTo>
                  <a:lnTo>
                    <a:pt x="111" y="5"/>
                  </a:lnTo>
                  <a:lnTo>
                    <a:pt x="90" y="0"/>
                  </a:lnTo>
                  <a:lnTo>
                    <a:pt x="74" y="5"/>
                  </a:lnTo>
                  <a:lnTo>
                    <a:pt x="53" y="15"/>
                  </a:lnTo>
                  <a:lnTo>
                    <a:pt x="31" y="24"/>
                  </a:lnTo>
                  <a:lnTo>
                    <a:pt x="16" y="53"/>
                  </a:lnTo>
                  <a:lnTo>
                    <a:pt x="0" y="92"/>
                  </a:lnTo>
                  <a:lnTo>
                    <a:pt x="5" y="135"/>
                  </a:lnTo>
                  <a:lnTo>
                    <a:pt x="21" y="111"/>
                  </a:lnTo>
                  <a:lnTo>
                    <a:pt x="116" y="87"/>
                  </a:lnTo>
                  <a:lnTo>
                    <a:pt x="121" y="24"/>
                  </a:lnTo>
                  <a:close/>
                </a:path>
              </a:pathLst>
            </a:custGeom>
            <a:solidFill>
              <a:srgbClr val="FFFFFF"/>
            </a:solidFill>
            <a:ln w="7938">
              <a:solidFill>
                <a:srgbClr val="000000"/>
              </a:solidFill>
              <a:round/>
              <a:headEnd/>
              <a:tailEnd/>
            </a:ln>
          </p:spPr>
          <p:txBody>
            <a:bodyPr/>
            <a:lstStyle/>
            <a:p>
              <a:endParaRPr lang="es-ES"/>
            </a:p>
          </p:txBody>
        </p:sp>
        <p:sp>
          <p:nvSpPr>
            <p:cNvPr id="138381" name="Freeform 31"/>
            <p:cNvSpPr>
              <a:spLocks/>
            </p:cNvSpPr>
            <p:nvPr/>
          </p:nvSpPr>
          <p:spPr bwMode="auto">
            <a:xfrm>
              <a:off x="4905" y="1431"/>
              <a:ext cx="370" cy="630"/>
            </a:xfrm>
            <a:custGeom>
              <a:avLst/>
              <a:gdLst>
                <a:gd name="T0" fmla="*/ 254 w 370"/>
                <a:gd name="T1" fmla="*/ 0 h 630"/>
                <a:gd name="T2" fmla="*/ 228 w 370"/>
                <a:gd name="T3" fmla="*/ 10 h 630"/>
                <a:gd name="T4" fmla="*/ 201 w 370"/>
                <a:gd name="T5" fmla="*/ 14 h 630"/>
                <a:gd name="T6" fmla="*/ 180 w 370"/>
                <a:gd name="T7" fmla="*/ 34 h 630"/>
                <a:gd name="T8" fmla="*/ 169 w 370"/>
                <a:gd name="T9" fmla="*/ 43 h 630"/>
                <a:gd name="T10" fmla="*/ 154 w 370"/>
                <a:gd name="T11" fmla="*/ 62 h 630"/>
                <a:gd name="T12" fmla="*/ 143 w 370"/>
                <a:gd name="T13" fmla="*/ 77 h 630"/>
                <a:gd name="T14" fmla="*/ 127 w 370"/>
                <a:gd name="T15" fmla="*/ 96 h 630"/>
                <a:gd name="T16" fmla="*/ 111 w 370"/>
                <a:gd name="T17" fmla="*/ 221 h 630"/>
                <a:gd name="T18" fmla="*/ 74 w 370"/>
                <a:gd name="T19" fmla="*/ 303 h 630"/>
                <a:gd name="T20" fmla="*/ 37 w 370"/>
                <a:gd name="T21" fmla="*/ 375 h 630"/>
                <a:gd name="T22" fmla="*/ 0 w 370"/>
                <a:gd name="T23" fmla="*/ 447 h 630"/>
                <a:gd name="T24" fmla="*/ 5 w 370"/>
                <a:gd name="T25" fmla="*/ 486 h 630"/>
                <a:gd name="T26" fmla="*/ 16 w 370"/>
                <a:gd name="T27" fmla="*/ 524 h 630"/>
                <a:gd name="T28" fmla="*/ 27 w 370"/>
                <a:gd name="T29" fmla="*/ 558 h 630"/>
                <a:gd name="T30" fmla="*/ 37 w 370"/>
                <a:gd name="T31" fmla="*/ 577 h 630"/>
                <a:gd name="T32" fmla="*/ 48 w 370"/>
                <a:gd name="T33" fmla="*/ 601 h 630"/>
                <a:gd name="T34" fmla="*/ 116 w 370"/>
                <a:gd name="T35" fmla="*/ 620 h 630"/>
                <a:gd name="T36" fmla="*/ 159 w 370"/>
                <a:gd name="T37" fmla="*/ 630 h 630"/>
                <a:gd name="T38" fmla="*/ 254 w 370"/>
                <a:gd name="T39" fmla="*/ 500 h 630"/>
                <a:gd name="T40" fmla="*/ 302 w 370"/>
                <a:gd name="T41" fmla="*/ 418 h 630"/>
                <a:gd name="T42" fmla="*/ 370 w 370"/>
                <a:gd name="T43" fmla="*/ 332 h 630"/>
                <a:gd name="T44" fmla="*/ 370 w 370"/>
                <a:gd name="T45" fmla="*/ 274 h 630"/>
                <a:gd name="T46" fmla="*/ 365 w 370"/>
                <a:gd name="T47" fmla="*/ 192 h 630"/>
                <a:gd name="T48" fmla="*/ 360 w 370"/>
                <a:gd name="T49" fmla="*/ 111 h 630"/>
                <a:gd name="T50" fmla="*/ 355 w 370"/>
                <a:gd name="T51" fmla="*/ 82 h 630"/>
                <a:gd name="T52" fmla="*/ 339 w 370"/>
                <a:gd name="T53" fmla="*/ 53 h 630"/>
                <a:gd name="T54" fmla="*/ 323 w 370"/>
                <a:gd name="T55" fmla="*/ 29 h 630"/>
                <a:gd name="T56" fmla="*/ 291 w 370"/>
                <a:gd name="T57" fmla="*/ 14 h 630"/>
                <a:gd name="T58" fmla="*/ 275 w 370"/>
                <a:gd name="T59" fmla="*/ 10 h 630"/>
                <a:gd name="T60" fmla="*/ 254 w 370"/>
                <a:gd name="T61" fmla="*/ 0 h 63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70"/>
                <a:gd name="T94" fmla="*/ 0 h 630"/>
                <a:gd name="T95" fmla="*/ 370 w 370"/>
                <a:gd name="T96" fmla="*/ 630 h 63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70" h="630">
                  <a:moveTo>
                    <a:pt x="254" y="0"/>
                  </a:moveTo>
                  <a:lnTo>
                    <a:pt x="228" y="10"/>
                  </a:lnTo>
                  <a:lnTo>
                    <a:pt x="201" y="14"/>
                  </a:lnTo>
                  <a:lnTo>
                    <a:pt x="180" y="34"/>
                  </a:lnTo>
                  <a:lnTo>
                    <a:pt x="169" y="43"/>
                  </a:lnTo>
                  <a:lnTo>
                    <a:pt x="154" y="62"/>
                  </a:lnTo>
                  <a:lnTo>
                    <a:pt x="143" y="77"/>
                  </a:lnTo>
                  <a:lnTo>
                    <a:pt x="127" y="96"/>
                  </a:lnTo>
                  <a:lnTo>
                    <a:pt x="111" y="221"/>
                  </a:lnTo>
                  <a:lnTo>
                    <a:pt x="74" y="303"/>
                  </a:lnTo>
                  <a:lnTo>
                    <a:pt x="37" y="375"/>
                  </a:lnTo>
                  <a:lnTo>
                    <a:pt x="0" y="447"/>
                  </a:lnTo>
                  <a:lnTo>
                    <a:pt x="5" y="486"/>
                  </a:lnTo>
                  <a:lnTo>
                    <a:pt x="16" y="524"/>
                  </a:lnTo>
                  <a:lnTo>
                    <a:pt x="27" y="558"/>
                  </a:lnTo>
                  <a:lnTo>
                    <a:pt x="37" y="577"/>
                  </a:lnTo>
                  <a:lnTo>
                    <a:pt x="48" y="601"/>
                  </a:lnTo>
                  <a:lnTo>
                    <a:pt x="116" y="620"/>
                  </a:lnTo>
                  <a:lnTo>
                    <a:pt x="159" y="630"/>
                  </a:lnTo>
                  <a:lnTo>
                    <a:pt x="254" y="500"/>
                  </a:lnTo>
                  <a:lnTo>
                    <a:pt x="302" y="418"/>
                  </a:lnTo>
                  <a:lnTo>
                    <a:pt x="370" y="332"/>
                  </a:lnTo>
                  <a:lnTo>
                    <a:pt x="370" y="274"/>
                  </a:lnTo>
                  <a:lnTo>
                    <a:pt x="365" y="192"/>
                  </a:lnTo>
                  <a:lnTo>
                    <a:pt x="360" y="111"/>
                  </a:lnTo>
                  <a:lnTo>
                    <a:pt x="355" y="82"/>
                  </a:lnTo>
                  <a:lnTo>
                    <a:pt x="339" y="53"/>
                  </a:lnTo>
                  <a:lnTo>
                    <a:pt x="323" y="29"/>
                  </a:lnTo>
                  <a:lnTo>
                    <a:pt x="291" y="14"/>
                  </a:lnTo>
                  <a:lnTo>
                    <a:pt x="275" y="10"/>
                  </a:lnTo>
                  <a:lnTo>
                    <a:pt x="254" y="0"/>
                  </a:lnTo>
                  <a:close/>
                </a:path>
              </a:pathLst>
            </a:custGeom>
            <a:solidFill>
              <a:srgbClr val="B7B79D"/>
            </a:solidFill>
            <a:ln w="9525">
              <a:noFill/>
              <a:round/>
              <a:headEnd/>
              <a:tailEnd/>
            </a:ln>
          </p:spPr>
          <p:txBody>
            <a:bodyPr/>
            <a:lstStyle/>
            <a:p>
              <a:endParaRPr lang="es-ES"/>
            </a:p>
          </p:txBody>
        </p:sp>
        <p:sp>
          <p:nvSpPr>
            <p:cNvPr id="138382" name="Freeform 32"/>
            <p:cNvSpPr>
              <a:spLocks/>
            </p:cNvSpPr>
            <p:nvPr/>
          </p:nvSpPr>
          <p:spPr bwMode="auto">
            <a:xfrm>
              <a:off x="4905" y="1431"/>
              <a:ext cx="370" cy="630"/>
            </a:xfrm>
            <a:custGeom>
              <a:avLst/>
              <a:gdLst>
                <a:gd name="T0" fmla="*/ 254 w 370"/>
                <a:gd name="T1" fmla="*/ 0 h 630"/>
                <a:gd name="T2" fmla="*/ 228 w 370"/>
                <a:gd name="T3" fmla="*/ 10 h 630"/>
                <a:gd name="T4" fmla="*/ 201 w 370"/>
                <a:gd name="T5" fmla="*/ 14 h 630"/>
                <a:gd name="T6" fmla="*/ 180 w 370"/>
                <a:gd name="T7" fmla="*/ 34 h 630"/>
                <a:gd name="T8" fmla="*/ 169 w 370"/>
                <a:gd name="T9" fmla="*/ 43 h 630"/>
                <a:gd name="T10" fmla="*/ 154 w 370"/>
                <a:gd name="T11" fmla="*/ 62 h 630"/>
                <a:gd name="T12" fmla="*/ 143 w 370"/>
                <a:gd name="T13" fmla="*/ 77 h 630"/>
                <a:gd name="T14" fmla="*/ 127 w 370"/>
                <a:gd name="T15" fmla="*/ 96 h 630"/>
                <a:gd name="T16" fmla="*/ 111 w 370"/>
                <a:gd name="T17" fmla="*/ 221 h 630"/>
                <a:gd name="T18" fmla="*/ 74 w 370"/>
                <a:gd name="T19" fmla="*/ 303 h 630"/>
                <a:gd name="T20" fmla="*/ 37 w 370"/>
                <a:gd name="T21" fmla="*/ 375 h 630"/>
                <a:gd name="T22" fmla="*/ 0 w 370"/>
                <a:gd name="T23" fmla="*/ 447 h 630"/>
                <a:gd name="T24" fmla="*/ 5 w 370"/>
                <a:gd name="T25" fmla="*/ 486 h 630"/>
                <a:gd name="T26" fmla="*/ 16 w 370"/>
                <a:gd name="T27" fmla="*/ 524 h 630"/>
                <a:gd name="T28" fmla="*/ 27 w 370"/>
                <a:gd name="T29" fmla="*/ 558 h 630"/>
                <a:gd name="T30" fmla="*/ 37 w 370"/>
                <a:gd name="T31" fmla="*/ 577 h 630"/>
                <a:gd name="T32" fmla="*/ 48 w 370"/>
                <a:gd name="T33" fmla="*/ 601 h 630"/>
                <a:gd name="T34" fmla="*/ 116 w 370"/>
                <a:gd name="T35" fmla="*/ 620 h 630"/>
                <a:gd name="T36" fmla="*/ 159 w 370"/>
                <a:gd name="T37" fmla="*/ 630 h 630"/>
                <a:gd name="T38" fmla="*/ 254 w 370"/>
                <a:gd name="T39" fmla="*/ 500 h 630"/>
                <a:gd name="T40" fmla="*/ 302 w 370"/>
                <a:gd name="T41" fmla="*/ 418 h 630"/>
                <a:gd name="T42" fmla="*/ 370 w 370"/>
                <a:gd name="T43" fmla="*/ 332 h 630"/>
                <a:gd name="T44" fmla="*/ 370 w 370"/>
                <a:gd name="T45" fmla="*/ 274 h 630"/>
                <a:gd name="T46" fmla="*/ 365 w 370"/>
                <a:gd name="T47" fmla="*/ 192 h 630"/>
                <a:gd name="T48" fmla="*/ 360 w 370"/>
                <a:gd name="T49" fmla="*/ 111 h 630"/>
                <a:gd name="T50" fmla="*/ 355 w 370"/>
                <a:gd name="T51" fmla="*/ 82 h 630"/>
                <a:gd name="T52" fmla="*/ 339 w 370"/>
                <a:gd name="T53" fmla="*/ 53 h 630"/>
                <a:gd name="T54" fmla="*/ 323 w 370"/>
                <a:gd name="T55" fmla="*/ 29 h 630"/>
                <a:gd name="T56" fmla="*/ 291 w 370"/>
                <a:gd name="T57" fmla="*/ 14 h 630"/>
                <a:gd name="T58" fmla="*/ 275 w 370"/>
                <a:gd name="T59" fmla="*/ 10 h 630"/>
                <a:gd name="T60" fmla="*/ 254 w 370"/>
                <a:gd name="T61" fmla="*/ 0 h 63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70"/>
                <a:gd name="T94" fmla="*/ 0 h 630"/>
                <a:gd name="T95" fmla="*/ 370 w 370"/>
                <a:gd name="T96" fmla="*/ 630 h 63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70" h="630">
                  <a:moveTo>
                    <a:pt x="254" y="0"/>
                  </a:moveTo>
                  <a:lnTo>
                    <a:pt x="228" y="10"/>
                  </a:lnTo>
                  <a:lnTo>
                    <a:pt x="201" y="14"/>
                  </a:lnTo>
                  <a:lnTo>
                    <a:pt x="180" y="34"/>
                  </a:lnTo>
                  <a:lnTo>
                    <a:pt x="169" y="43"/>
                  </a:lnTo>
                  <a:lnTo>
                    <a:pt x="154" y="62"/>
                  </a:lnTo>
                  <a:lnTo>
                    <a:pt x="143" y="77"/>
                  </a:lnTo>
                  <a:lnTo>
                    <a:pt x="127" y="96"/>
                  </a:lnTo>
                  <a:lnTo>
                    <a:pt x="111" y="221"/>
                  </a:lnTo>
                  <a:lnTo>
                    <a:pt x="74" y="303"/>
                  </a:lnTo>
                  <a:lnTo>
                    <a:pt x="37" y="375"/>
                  </a:lnTo>
                  <a:lnTo>
                    <a:pt x="0" y="447"/>
                  </a:lnTo>
                  <a:lnTo>
                    <a:pt x="5" y="486"/>
                  </a:lnTo>
                  <a:lnTo>
                    <a:pt x="16" y="524"/>
                  </a:lnTo>
                  <a:lnTo>
                    <a:pt x="27" y="558"/>
                  </a:lnTo>
                  <a:lnTo>
                    <a:pt x="37" y="577"/>
                  </a:lnTo>
                  <a:lnTo>
                    <a:pt x="48" y="601"/>
                  </a:lnTo>
                  <a:lnTo>
                    <a:pt x="116" y="620"/>
                  </a:lnTo>
                  <a:lnTo>
                    <a:pt x="159" y="630"/>
                  </a:lnTo>
                  <a:lnTo>
                    <a:pt x="254" y="500"/>
                  </a:lnTo>
                  <a:lnTo>
                    <a:pt x="302" y="418"/>
                  </a:lnTo>
                  <a:lnTo>
                    <a:pt x="370" y="332"/>
                  </a:lnTo>
                  <a:lnTo>
                    <a:pt x="370" y="274"/>
                  </a:lnTo>
                  <a:lnTo>
                    <a:pt x="365" y="192"/>
                  </a:lnTo>
                  <a:lnTo>
                    <a:pt x="360" y="111"/>
                  </a:lnTo>
                  <a:lnTo>
                    <a:pt x="355" y="82"/>
                  </a:lnTo>
                  <a:lnTo>
                    <a:pt x="339" y="53"/>
                  </a:lnTo>
                  <a:lnTo>
                    <a:pt x="323" y="29"/>
                  </a:lnTo>
                  <a:lnTo>
                    <a:pt x="291" y="14"/>
                  </a:lnTo>
                  <a:lnTo>
                    <a:pt x="275" y="10"/>
                  </a:lnTo>
                  <a:lnTo>
                    <a:pt x="254" y="0"/>
                  </a:lnTo>
                  <a:close/>
                </a:path>
              </a:pathLst>
            </a:custGeom>
            <a:solidFill>
              <a:srgbClr val="B7B79D"/>
            </a:solidFill>
            <a:ln w="7938">
              <a:solidFill>
                <a:srgbClr val="000000"/>
              </a:solidFill>
              <a:round/>
              <a:headEnd/>
              <a:tailEnd/>
            </a:ln>
          </p:spPr>
          <p:txBody>
            <a:bodyPr/>
            <a:lstStyle/>
            <a:p>
              <a:endParaRPr lang="es-ES"/>
            </a:p>
          </p:txBody>
        </p:sp>
        <p:sp>
          <p:nvSpPr>
            <p:cNvPr id="138383" name="Freeform 33"/>
            <p:cNvSpPr>
              <a:spLocks/>
            </p:cNvSpPr>
            <p:nvPr/>
          </p:nvSpPr>
          <p:spPr bwMode="auto">
            <a:xfrm>
              <a:off x="4715" y="1527"/>
              <a:ext cx="386" cy="284"/>
            </a:xfrm>
            <a:custGeom>
              <a:avLst/>
              <a:gdLst>
                <a:gd name="T0" fmla="*/ 322 w 386"/>
                <a:gd name="T1" fmla="*/ 0 h 284"/>
                <a:gd name="T2" fmla="*/ 370 w 386"/>
                <a:gd name="T3" fmla="*/ 39 h 284"/>
                <a:gd name="T4" fmla="*/ 381 w 386"/>
                <a:gd name="T5" fmla="*/ 63 h 284"/>
                <a:gd name="T6" fmla="*/ 381 w 386"/>
                <a:gd name="T7" fmla="*/ 96 h 284"/>
                <a:gd name="T8" fmla="*/ 386 w 386"/>
                <a:gd name="T9" fmla="*/ 125 h 284"/>
                <a:gd name="T10" fmla="*/ 370 w 386"/>
                <a:gd name="T11" fmla="*/ 188 h 284"/>
                <a:gd name="T12" fmla="*/ 328 w 386"/>
                <a:gd name="T13" fmla="*/ 221 h 284"/>
                <a:gd name="T14" fmla="*/ 280 w 386"/>
                <a:gd name="T15" fmla="*/ 245 h 284"/>
                <a:gd name="T16" fmla="*/ 217 w 386"/>
                <a:gd name="T17" fmla="*/ 269 h 284"/>
                <a:gd name="T18" fmla="*/ 148 w 386"/>
                <a:gd name="T19" fmla="*/ 284 h 284"/>
                <a:gd name="T20" fmla="*/ 58 w 386"/>
                <a:gd name="T21" fmla="*/ 255 h 284"/>
                <a:gd name="T22" fmla="*/ 0 w 386"/>
                <a:gd name="T23" fmla="*/ 221 h 284"/>
                <a:gd name="T24" fmla="*/ 21 w 386"/>
                <a:gd name="T25" fmla="*/ 192 h 284"/>
                <a:gd name="T26" fmla="*/ 47 w 386"/>
                <a:gd name="T27" fmla="*/ 178 h 284"/>
                <a:gd name="T28" fmla="*/ 148 w 386"/>
                <a:gd name="T29" fmla="*/ 202 h 284"/>
                <a:gd name="T30" fmla="*/ 164 w 386"/>
                <a:gd name="T31" fmla="*/ 188 h 284"/>
                <a:gd name="T32" fmla="*/ 190 w 386"/>
                <a:gd name="T33" fmla="*/ 188 h 284"/>
                <a:gd name="T34" fmla="*/ 232 w 386"/>
                <a:gd name="T35" fmla="*/ 130 h 284"/>
                <a:gd name="T36" fmla="*/ 254 w 386"/>
                <a:gd name="T37" fmla="*/ 87 h 284"/>
                <a:gd name="T38" fmla="*/ 269 w 386"/>
                <a:gd name="T39" fmla="*/ 58 h 284"/>
                <a:gd name="T40" fmla="*/ 280 w 386"/>
                <a:gd name="T41" fmla="*/ 24 h 284"/>
                <a:gd name="T42" fmla="*/ 291 w 386"/>
                <a:gd name="T43" fmla="*/ 15 h 284"/>
                <a:gd name="T44" fmla="*/ 322 w 386"/>
                <a:gd name="T45" fmla="*/ 0 h 28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86"/>
                <a:gd name="T70" fmla="*/ 0 h 284"/>
                <a:gd name="T71" fmla="*/ 386 w 386"/>
                <a:gd name="T72" fmla="*/ 284 h 28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86" h="284">
                  <a:moveTo>
                    <a:pt x="322" y="0"/>
                  </a:moveTo>
                  <a:lnTo>
                    <a:pt x="370" y="39"/>
                  </a:lnTo>
                  <a:lnTo>
                    <a:pt x="381" y="63"/>
                  </a:lnTo>
                  <a:lnTo>
                    <a:pt x="381" y="96"/>
                  </a:lnTo>
                  <a:lnTo>
                    <a:pt x="386" y="125"/>
                  </a:lnTo>
                  <a:lnTo>
                    <a:pt x="370" y="188"/>
                  </a:lnTo>
                  <a:lnTo>
                    <a:pt x="328" y="221"/>
                  </a:lnTo>
                  <a:lnTo>
                    <a:pt x="280" y="245"/>
                  </a:lnTo>
                  <a:lnTo>
                    <a:pt x="217" y="269"/>
                  </a:lnTo>
                  <a:lnTo>
                    <a:pt x="148" y="284"/>
                  </a:lnTo>
                  <a:lnTo>
                    <a:pt x="58" y="255"/>
                  </a:lnTo>
                  <a:lnTo>
                    <a:pt x="0" y="221"/>
                  </a:lnTo>
                  <a:lnTo>
                    <a:pt x="21" y="192"/>
                  </a:lnTo>
                  <a:lnTo>
                    <a:pt x="47" y="178"/>
                  </a:lnTo>
                  <a:lnTo>
                    <a:pt x="148" y="202"/>
                  </a:lnTo>
                  <a:lnTo>
                    <a:pt x="164" y="188"/>
                  </a:lnTo>
                  <a:lnTo>
                    <a:pt x="190" y="188"/>
                  </a:lnTo>
                  <a:lnTo>
                    <a:pt x="232" y="130"/>
                  </a:lnTo>
                  <a:lnTo>
                    <a:pt x="254" y="87"/>
                  </a:lnTo>
                  <a:lnTo>
                    <a:pt x="269" y="58"/>
                  </a:lnTo>
                  <a:lnTo>
                    <a:pt x="280" y="24"/>
                  </a:lnTo>
                  <a:lnTo>
                    <a:pt x="291" y="15"/>
                  </a:lnTo>
                  <a:lnTo>
                    <a:pt x="322" y="0"/>
                  </a:lnTo>
                  <a:close/>
                </a:path>
              </a:pathLst>
            </a:custGeom>
            <a:solidFill>
              <a:srgbClr val="B7B79D"/>
            </a:solidFill>
            <a:ln w="9525">
              <a:noFill/>
              <a:round/>
              <a:headEnd/>
              <a:tailEnd/>
            </a:ln>
          </p:spPr>
          <p:txBody>
            <a:bodyPr/>
            <a:lstStyle/>
            <a:p>
              <a:endParaRPr lang="es-ES"/>
            </a:p>
          </p:txBody>
        </p:sp>
        <p:sp>
          <p:nvSpPr>
            <p:cNvPr id="138384" name="Freeform 34"/>
            <p:cNvSpPr>
              <a:spLocks/>
            </p:cNvSpPr>
            <p:nvPr/>
          </p:nvSpPr>
          <p:spPr bwMode="auto">
            <a:xfrm>
              <a:off x="4715" y="1527"/>
              <a:ext cx="386" cy="284"/>
            </a:xfrm>
            <a:custGeom>
              <a:avLst/>
              <a:gdLst>
                <a:gd name="T0" fmla="*/ 322 w 386"/>
                <a:gd name="T1" fmla="*/ 0 h 284"/>
                <a:gd name="T2" fmla="*/ 370 w 386"/>
                <a:gd name="T3" fmla="*/ 39 h 284"/>
                <a:gd name="T4" fmla="*/ 381 w 386"/>
                <a:gd name="T5" fmla="*/ 63 h 284"/>
                <a:gd name="T6" fmla="*/ 381 w 386"/>
                <a:gd name="T7" fmla="*/ 96 h 284"/>
                <a:gd name="T8" fmla="*/ 386 w 386"/>
                <a:gd name="T9" fmla="*/ 125 h 284"/>
                <a:gd name="T10" fmla="*/ 370 w 386"/>
                <a:gd name="T11" fmla="*/ 188 h 284"/>
                <a:gd name="T12" fmla="*/ 328 w 386"/>
                <a:gd name="T13" fmla="*/ 221 h 284"/>
                <a:gd name="T14" fmla="*/ 280 w 386"/>
                <a:gd name="T15" fmla="*/ 245 h 284"/>
                <a:gd name="T16" fmla="*/ 217 w 386"/>
                <a:gd name="T17" fmla="*/ 269 h 284"/>
                <a:gd name="T18" fmla="*/ 148 w 386"/>
                <a:gd name="T19" fmla="*/ 284 h 284"/>
                <a:gd name="T20" fmla="*/ 58 w 386"/>
                <a:gd name="T21" fmla="*/ 255 h 284"/>
                <a:gd name="T22" fmla="*/ 0 w 386"/>
                <a:gd name="T23" fmla="*/ 221 h 284"/>
                <a:gd name="T24" fmla="*/ 21 w 386"/>
                <a:gd name="T25" fmla="*/ 192 h 284"/>
                <a:gd name="T26" fmla="*/ 47 w 386"/>
                <a:gd name="T27" fmla="*/ 178 h 284"/>
                <a:gd name="T28" fmla="*/ 148 w 386"/>
                <a:gd name="T29" fmla="*/ 202 h 284"/>
                <a:gd name="T30" fmla="*/ 164 w 386"/>
                <a:gd name="T31" fmla="*/ 188 h 284"/>
                <a:gd name="T32" fmla="*/ 190 w 386"/>
                <a:gd name="T33" fmla="*/ 188 h 284"/>
                <a:gd name="T34" fmla="*/ 232 w 386"/>
                <a:gd name="T35" fmla="*/ 130 h 284"/>
                <a:gd name="T36" fmla="*/ 254 w 386"/>
                <a:gd name="T37" fmla="*/ 87 h 284"/>
                <a:gd name="T38" fmla="*/ 269 w 386"/>
                <a:gd name="T39" fmla="*/ 58 h 284"/>
                <a:gd name="T40" fmla="*/ 280 w 386"/>
                <a:gd name="T41" fmla="*/ 24 h 284"/>
                <a:gd name="T42" fmla="*/ 291 w 386"/>
                <a:gd name="T43" fmla="*/ 15 h 284"/>
                <a:gd name="T44" fmla="*/ 322 w 386"/>
                <a:gd name="T45" fmla="*/ 0 h 28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86"/>
                <a:gd name="T70" fmla="*/ 0 h 284"/>
                <a:gd name="T71" fmla="*/ 386 w 386"/>
                <a:gd name="T72" fmla="*/ 284 h 28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86" h="284">
                  <a:moveTo>
                    <a:pt x="322" y="0"/>
                  </a:moveTo>
                  <a:lnTo>
                    <a:pt x="370" y="39"/>
                  </a:lnTo>
                  <a:lnTo>
                    <a:pt x="381" y="63"/>
                  </a:lnTo>
                  <a:lnTo>
                    <a:pt x="381" y="96"/>
                  </a:lnTo>
                  <a:lnTo>
                    <a:pt x="386" y="125"/>
                  </a:lnTo>
                  <a:lnTo>
                    <a:pt x="370" y="188"/>
                  </a:lnTo>
                  <a:lnTo>
                    <a:pt x="328" y="221"/>
                  </a:lnTo>
                  <a:lnTo>
                    <a:pt x="280" y="245"/>
                  </a:lnTo>
                  <a:lnTo>
                    <a:pt x="217" y="269"/>
                  </a:lnTo>
                  <a:lnTo>
                    <a:pt x="148" y="284"/>
                  </a:lnTo>
                  <a:lnTo>
                    <a:pt x="58" y="255"/>
                  </a:lnTo>
                  <a:lnTo>
                    <a:pt x="0" y="221"/>
                  </a:lnTo>
                  <a:lnTo>
                    <a:pt x="21" y="192"/>
                  </a:lnTo>
                  <a:lnTo>
                    <a:pt x="47" y="178"/>
                  </a:lnTo>
                  <a:lnTo>
                    <a:pt x="148" y="202"/>
                  </a:lnTo>
                  <a:lnTo>
                    <a:pt x="164" y="188"/>
                  </a:lnTo>
                  <a:lnTo>
                    <a:pt x="190" y="188"/>
                  </a:lnTo>
                  <a:lnTo>
                    <a:pt x="232" y="130"/>
                  </a:lnTo>
                  <a:lnTo>
                    <a:pt x="254" y="87"/>
                  </a:lnTo>
                  <a:lnTo>
                    <a:pt x="269" y="58"/>
                  </a:lnTo>
                  <a:lnTo>
                    <a:pt x="280" y="24"/>
                  </a:lnTo>
                  <a:lnTo>
                    <a:pt x="291" y="15"/>
                  </a:lnTo>
                  <a:lnTo>
                    <a:pt x="322" y="0"/>
                  </a:lnTo>
                  <a:close/>
                </a:path>
              </a:pathLst>
            </a:custGeom>
            <a:solidFill>
              <a:srgbClr val="B7B79D"/>
            </a:solidFill>
            <a:ln w="7938">
              <a:solidFill>
                <a:srgbClr val="000000"/>
              </a:solidFill>
              <a:round/>
              <a:headEnd/>
              <a:tailEnd/>
            </a:ln>
          </p:spPr>
          <p:txBody>
            <a:bodyPr/>
            <a:lstStyle/>
            <a:p>
              <a:endParaRPr lang="es-ES"/>
            </a:p>
          </p:txBody>
        </p:sp>
        <p:sp>
          <p:nvSpPr>
            <p:cNvPr id="138385" name="Freeform 35"/>
            <p:cNvSpPr>
              <a:spLocks/>
            </p:cNvSpPr>
            <p:nvPr/>
          </p:nvSpPr>
          <p:spPr bwMode="auto">
            <a:xfrm>
              <a:off x="5053" y="1657"/>
              <a:ext cx="312" cy="404"/>
            </a:xfrm>
            <a:custGeom>
              <a:avLst/>
              <a:gdLst>
                <a:gd name="T0" fmla="*/ 275 w 312"/>
                <a:gd name="T1" fmla="*/ 0 h 404"/>
                <a:gd name="T2" fmla="*/ 244 w 312"/>
                <a:gd name="T3" fmla="*/ 43 h 404"/>
                <a:gd name="T4" fmla="*/ 170 w 312"/>
                <a:gd name="T5" fmla="*/ 72 h 404"/>
                <a:gd name="T6" fmla="*/ 74 w 312"/>
                <a:gd name="T7" fmla="*/ 274 h 404"/>
                <a:gd name="T8" fmla="*/ 37 w 312"/>
                <a:gd name="T9" fmla="*/ 327 h 404"/>
                <a:gd name="T10" fmla="*/ 0 w 312"/>
                <a:gd name="T11" fmla="*/ 404 h 404"/>
                <a:gd name="T12" fmla="*/ 69 w 312"/>
                <a:gd name="T13" fmla="*/ 404 h 404"/>
                <a:gd name="T14" fmla="*/ 170 w 312"/>
                <a:gd name="T15" fmla="*/ 346 h 404"/>
                <a:gd name="T16" fmla="*/ 312 w 312"/>
                <a:gd name="T17" fmla="*/ 0 h 404"/>
                <a:gd name="T18" fmla="*/ 275 w 312"/>
                <a:gd name="T19" fmla="*/ 0 h 4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12"/>
                <a:gd name="T31" fmla="*/ 0 h 404"/>
                <a:gd name="T32" fmla="*/ 312 w 312"/>
                <a:gd name="T33" fmla="*/ 404 h 4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12" h="404">
                  <a:moveTo>
                    <a:pt x="275" y="0"/>
                  </a:moveTo>
                  <a:lnTo>
                    <a:pt x="244" y="43"/>
                  </a:lnTo>
                  <a:lnTo>
                    <a:pt x="170" y="72"/>
                  </a:lnTo>
                  <a:lnTo>
                    <a:pt x="74" y="274"/>
                  </a:lnTo>
                  <a:lnTo>
                    <a:pt x="37" y="327"/>
                  </a:lnTo>
                  <a:lnTo>
                    <a:pt x="0" y="404"/>
                  </a:lnTo>
                  <a:lnTo>
                    <a:pt x="69" y="404"/>
                  </a:lnTo>
                  <a:lnTo>
                    <a:pt x="170" y="346"/>
                  </a:lnTo>
                  <a:lnTo>
                    <a:pt x="312" y="0"/>
                  </a:lnTo>
                  <a:lnTo>
                    <a:pt x="275" y="0"/>
                  </a:lnTo>
                  <a:close/>
                </a:path>
              </a:pathLst>
            </a:custGeom>
            <a:solidFill>
              <a:srgbClr val="008077"/>
            </a:solidFill>
            <a:ln w="9525">
              <a:noFill/>
              <a:round/>
              <a:headEnd/>
              <a:tailEnd/>
            </a:ln>
          </p:spPr>
          <p:txBody>
            <a:bodyPr/>
            <a:lstStyle/>
            <a:p>
              <a:endParaRPr lang="es-ES"/>
            </a:p>
          </p:txBody>
        </p:sp>
        <p:sp>
          <p:nvSpPr>
            <p:cNvPr id="138386" name="Freeform 36"/>
            <p:cNvSpPr>
              <a:spLocks/>
            </p:cNvSpPr>
            <p:nvPr/>
          </p:nvSpPr>
          <p:spPr bwMode="auto">
            <a:xfrm>
              <a:off x="5053" y="1657"/>
              <a:ext cx="312" cy="404"/>
            </a:xfrm>
            <a:custGeom>
              <a:avLst/>
              <a:gdLst>
                <a:gd name="T0" fmla="*/ 275 w 312"/>
                <a:gd name="T1" fmla="*/ 0 h 404"/>
                <a:gd name="T2" fmla="*/ 244 w 312"/>
                <a:gd name="T3" fmla="*/ 43 h 404"/>
                <a:gd name="T4" fmla="*/ 170 w 312"/>
                <a:gd name="T5" fmla="*/ 72 h 404"/>
                <a:gd name="T6" fmla="*/ 74 w 312"/>
                <a:gd name="T7" fmla="*/ 274 h 404"/>
                <a:gd name="T8" fmla="*/ 37 w 312"/>
                <a:gd name="T9" fmla="*/ 327 h 404"/>
                <a:gd name="T10" fmla="*/ 0 w 312"/>
                <a:gd name="T11" fmla="*/ 404 h 404"/>
                <a:gd name="T12" fmla="*/ 69 w 312"/>
                <a:gd name="T13" fmla="*/ 404 h 404"/>
                <a:gd name="T14" fmla="*/ 170 w 312"/>
                <a:gd name="T15" fmla="*/ 346 h 404"/>
                <a:gd name="T16" fmla="*/ 312 w 312"/>
                <a:gd name="T17" fmla="*/ 0 h 404"/>
                <a:gd name="T18" fmla="*/ 275 w 312"/>
                <a:gd name="T19" fmla="*/ 0 h 4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12"/>
                <a:gd name="T31" fmla="*/ 0 h 404"/>
                <a:gd name="T32" fmla="*/ 312 w 312"/>
                <a:gd name="T33" fmla="*/ 404 h 4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12" h="404">
                  <a:moveTo>
                    <a:pt x="275" y="0"/>
                  </a:moveTo>
                  <a:lnTo>
                    <a:pt x="244" y="43"/>
                  </a:lnTo>
                  <a:lnTo>
                    <a:pt x="170" y="72"/>
                  </a:lnTo>
                  <a:lnTo>
                    <a:pt x="74" y="274"/>
                  </a:lnTo>
                  <a:lnTo>
                    <a:pt x="37" y="327"/>
                  </a:lnTo>
                  <a:lnTo>
                    <a:pt x="0" y="404"/>
                  </a:lnTo>
                  <a:lnTo>
                    <a:pt x="69" y="404"/>
                  </a:lnTo>
                  <a:lnTo>
                    <a:pt x="170" y="346"/>
                  </a:lnTo>
                  <a:lnTo>
                    <a:pt x="312" y="0"/>
                  </a:lnTo>
                  <a:lnTo>
                    <a:pt x="275" y="0"/>
                  </a:lnTo>
                  <a:close/>
                </a:path>
              </a:pathLst>
            </a:custGeom>
            <a:solidFill>
              <a:srgbClr val="008077"/>
            </a:solidFill>
            <a:ln w="7938">
              <a:solidFill>
                <a:srgbClr val="000000"/>
              </a:solidFill>
              <a:round/>
              <a:headEnd/>
              <a:tailEnd/>
            </a:ln>
          </p:spPr>
          <p:txBody>
            <a:bodyPr/>
            <a:lstStyle/>
            <a:p>
              <a:endParaRPr lang="es-ES"/>
            </a:p>
          </p:txBody>
        </p:sp>
      </p:grpSp>
      <p:grpSp>
        <p:nvGrpSpPr>
          <p:cNvPr id="138248" name="Group 37"/>
          <p:cNvGrpSpPr>
            <a:grpSpLocks/>
          </p:cNvGrpSpPr>
          <p:nvPr/>
        </p:nvGrpSpPr>
        <p:grpSpPr bwMode="auto">
          <a:xfrm>
            <a:off x="7213600" y="836613"/>
            <a:ext cx="965200" cy="941387"/>
            <a:chOff x="927" y="2356"/>
            <a:chExt cx="565" cy="641"/>
          </a:xfrm>
        </p:grpSpPr>
        <p:sp>
          <p:nvSpPr>
            <p:cNvPr id="138328" name="Freeform 38"/>
            <p:cNvSpPr>
              <a:spLocks/>
            </p:cNvSpPr>
            <p:nvPr/>
          </p:nvSpPr>
          <p:spPr bwMode="auto">
            <a:xfrm>
              <a:off x="927" y="2827"/>
              <a:ext cx="507" cy="91"/>
            </a:xfrm>
            <a:custGeom>
              <a:avLst/>
              <a:gdLst>
                <a:gd name="T0" fmla="*/ 0 w 507"/>
                <a:gd name="T1" fmla="*/ 0 h 91"/>
                <a:gd name="T2" fmla="*/ 506 w 507"/>
                <a:gd name="T3" fmla="*/ 0 h 91"/>
                <a:gd name="T4" fmla="*/ 506 w 507"/>
                <a:gd name="T5" fmla="*/ 90 h 91"/>
                <a:gd name="T6" fmla="*/ 0 w 507"/>
                <a:gd name="T7" fmla="*/ 90 h 91"/>
                <a:gd name="T8" fmla="*/ 0 w 507"/>
                <a:gd name="T9" fmla="*/ 0 h 91"/>
                <a:gd name="T10" fmla="*/ 0 60000 65536"/>
                <a:gd name="T11" fmla="*/ 0 60000 65536"/>
                <a:gd name="T12" fmla="*/ 0 60000 65536"/>
                <a:gd name="T13" fmla="*/ 0 60000 65536"/>
                <a:gd name="T14" fmla="*/ 0 60000 65536"/>
                <a:gd name="T15" fmla="*/ 0 w 507"/>
                <a:gd name="T16" fmla="*/ 0 h 91"/>
                <a:gd name="T17" fmla="*/ 507 w 507"/>
                <a:gd name="T18" fmla="*/ 91 h 91"/>
              </a:gdLst>
              <a:ahLst/>
              <a:cxnLst>
                <a:cxn ang="T10">
                  <a:pos x="T0" y="T1"/>
                </a:cxn>
                <a:cxn ang="T11">
                  <a:pos x="T2" y="T3"/>
                </a:cxn>
                <a:cxn ang="T12">
                  <a:pos x="T4" y="T5"/>
                </a:cxn>
                <a:cxn ang="T13">
                  <a:pos x="T6" y="T7"/>
                </a:cxn>
                <a:cxn ang="T14">
                  <a:pos x="T8" y="T9"/>
                </a:cxn>
              </a:cxnLst>
              <a:rect l="T15" t="T16" r="T17" b="T18"/>
              <a:pathLst>
                <a:path w="507" h="91">
                  <a:moveTo>
                    <a:pt x="0" y="0"/>
                  </a:moveTo>
                  <a:lnTo>
                    <a:pt x="506" y="0"/>
                  </a:lnTo>
                  <a:lnTo>
                    <a:pt x="506" y="90"/>
                  </a:lnTo>
                  <a:lnTo>
                    <a:pt x="0" y="90"/>
                  </a:lnTo>
                  <a:lnTo>
                    <a:pt x="0" y="0"/>
                  </a:lnTo>
                </a:path>
              </a:pathLst>
            </a:custGeom>
            <a:solidFill>
              <a:srgbClr val="B7B79D"/>
            </a:solidFill>
            <a:ln w="9525" cap="rnd">
              <a:noFill/>
              <a:round/>
              <a:headEnd type="none" w="sm" len="sm"/>
              <a:tailEnd type="none" w="sm" len="sm"/>
            </a:ln>
          </p:spPr>
          <p:txBody>
            <a:bodyPr/>
            <a:lstStyle/>
            <a:p>
              <a:endParaRPr lang="es-ES"/>
            </a:p>
          </p:txBody>
        </p:sp>
        <p:sp>
          <p:nvSpPr>
            <p:cNvPr id="138329" name="Freeform 39"/>
            <p:cNvSpPr>
              <a:spLocks/>
            </p:cNvSpPr>
            <p:nvPr/>
          </p:nvSpPr>
          <p:spPr bwMode="auto">
            <a:xfrm>
              <a:off x="927" y="2827"/>
              <a:ext cx="513" cy="94"/>
            </a:xfrm>
            <a:custGeom>
              <a:avLst/>
              <a:gdLst>
                <a:gd name="T0" fmla="*/ 0 w 513"/>
                <a:gd name="T1" fmla="*/ 0 h 94"/>
                <a:gd name="T2" fmla="*/ 512 w 513"/>
                <a:gd name="T3" fmla="*/ 0 h 94"/>
                <a:gd name="T4" fmla="*/ 512 w 513"/>
                <a:gd name="T5" fmla="*/ 93 h 94"/>
                <a:gd name="T6" fmla="*/ 0 w 513"/>
                <a:gd name="T7" fmla="*/ 93 h 94"/>
                <a:gd name="T8" fmla="*/ 0 w 513"/>
                <a:gd name="T9" fmla="*/ 0 h 94"/>
                <a:gd name="T10" fmla="*/ 0 60000 65536"/>
                <a:gd name="T11" fmla="*/ 0 60000 65536"/>
                <a:gd name="T12" fmla="*/ 0 60000 65536"/>
                <a:gd name="T13" fmla="*/ 0 60000 65536"/>
                <a:gd name="T14" fmla="*/ 0 60000 65536"/>
                <a:gd name="T15" fmla="*/ 0 w 513"/>
                <a:gd name="T16" fmla="*/ 0 h 94"/>
                <a:gd name="T17" fmla="*/ 513 w 513"/>
                <a:gd name="T18" fmla="*/ 94 h 94"/>
              </a:gdLst>
              <a:ahLst/>
              <a:cxnLst>
                <a:cxn ang="T10">
                  <a:pos x="T0" y="T1"/>
                </a:cxn>
                <a:cxn ang="T11">
                  <a:pos x="T2" y="T3"/>
                </a:cxn>
                <a:cxn ang="T12">
                  <a:pos x="T4" y="T5"/>
                </a:cxn>
                <a:cxn ang="T13">
                  <a:pos x="T6" y="T7"/>
                </a:cxn>
                <a:cxn ang="T14">
                  <a:pos x="T8" y="T9"/>
                </a:cxn>
              </a:cxnLst>
              <a:rect l="T15" t="T16" r="T17" b="T18"/>
              <a:pathLst>
                <a:path w="513" h="94">
                  <a:moveTo>
                    <a:pt x="0" y="0"/>
                  </a:moveTo>
                  <a:lnTo>
                    <a:pt x="512" y="0"/>
                  </a:lnTo>
                  <a:lnTo>
                    <a:pt x="512" y="93"/>
                  </a:lnTo>
                  <a:lnTo>
                    <a:pt x="0" y="93"/>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138330" name="Freeform 40"/>
            <p:cNvSpPr>
              <a:spLocks/>
            </p:cNvSpPr>
            <p:nvPr/>
          </p:nvSpPr>
          <p:spPr bwMode="auto">
            <a:xfrm>
              <a:off x="927" y="2775"/>
              <a:ext cx="561" cy="46"/>
            </a:xfrm>
            <a:custGeom>
              <a:avLst/>
              <a:gdLst>
                <a:gd name="T0" fmla="*/ 0 w 561"/>
                <a:gd name="T1" fmla="*/ 45 h 46"/>
                <a:gd name="T2" fmla="*/ 52 w 561"/>
                <a:gd name="T3" fmla="*/ 0 h 46"/>
                <a:gd name="T4" fmla="*/ 560 w 561"/>
                <a:gd name="T5" fmla="*/ 0 h 46"/>
                <a:gd name="T6" fmla="*/ 505 w 561"/>
                <a:gd name="T7" fmla="*/ 45 h 46"/>
                <a:gd name="T8" fmla="*/ 0 w 561"/>
                <a:gd name="T9" fmla="*/ 45 h 46"/>
                <a:gd name="T10" fmla="*/ 0 60000 65536"/>
                <a:gd name="T11" fmla="*/ 0 60000 65536"/>
                <a:gd name="T12" fmla="*/ 0 60000 65536"/>
                <a:gd name="T13" fmla="*/ 0 60000 65536"/>
                <a:gd name="T14" fmla="*/ 0 60000 65536"/>
                <a:gd name="T15" fmla="*/ 0 w 561"/>
                <a:gd name="T16" fmla="*/ 0 h 46"/>
                <a:gd name="T17" fmla="*/ 561 w 561"/>
                <a:gd name="T18" fmla="*/ 46 h 46"/>
              </a:gdLst>
              <a:ahLst/>
              <a:cxnLst>
                <a:cxn ang="T10">
                  <a:pos x="T0" y="T1"/>
                </a:cxn>
                <a:cxn ang="T11">
                  <a:pos x="T2" y="T3"/>
                </a:cxn>
                <a:cxn ang="T12">
                  <a:pos x="T4" y="T5"/>
                </a:cxn>
                <a:cxn ang="T13">
                  <a:pos x="T6" y="T7"/>
                </a:cxn>
                <a:cxn ang="T14">
                  <a:pos x="T8" y="T9"/>
                </a:cxn>
              </a:cxnLst>
              <a:rect l="T15" t="T16" r="T17" b="T18"/>
              <a:pathLst>
                <a:path w="561" h="46">
                  <a:moveTo>
                    <a:pt x="0" y="45"/>
                  </a:moveTo>
                  <a:lnTo>
                    <a:pt x="52" y="0"/>
                  </a:lnTo>
                  <a:lnTo>
                    <a:pt x="560" y="0"/>
                  </a:lnTo>
                  <a:lnTo>
                    <a:pt x="505" y="45"/>
                  </a:lnTo>
                  <a:lnTo>
                    <a:pt x="0" y="45"/>
                  </a:lnTo>
                </a:path>
              </a:pathLst>
            </a:custGeom>
            <a:solidFill>
              <a:srgbClr val="C9C9B6"/>
            </a:solidFill>
            <a:ln w="9525" cap="rnd">
              <a:noFill/>
              <a:round/>
              <a:headEnd type="none" w="sm" len="sm"/>
              <a:tailEnd type="none" w="sm" len="sm"/>
            </a:ln>
          </p:spPr>
          <p:txBody>
            <a:bodyPr/>
            <a:lstStyle/>
            <a:p>
              <a:endParaRPr lang="es-ES"/>
            </a:p>
          </p:txBody>
        </p:sp>
        <p:sp>
          <p:nvSpPr>
            <p:cNvPr id="138331" name="Line 41"/>
            <p:cNvSpPr>
              <a:spLocks noChangeShapeType="1"/>
            </p:cNvSpPr>
            <p:nvPr/>
          </p:nvSpPr>
          <p:spPr bwMode="auto">
            <a:xfrm flipV="1">
              <a:off x="928" y="2776"/>
              <a:ext cx="55" cy="52"/>
            </a:xfrm>
            <a:prstGeom prst="line">
              <a:avLst/>
            </a:prstGeom>
            <a:noFill/>
            <a:ln w="12700">
              <a:solidFill>
                <a:srgbClr val="494936"/>
              </a:solidFill>
              <a:round/>
              <a:headEnd type="none" w="sm" len="sm"/>
              <a:tailEnd type="none" w="sm" len="sm"/>
            </a:ln>
          </p:spPr>
          <p:txBody>
            <a:bodyPr/>
            <a:lstStyle/>
            <a:p>
              <a:endParaRPr lang="es-ES"/>
            </a:p>
          </p:txBody>
        </p:sp>
        <p:sp>
          <p:nvSpPr>
            <p:cNvPr id="138332" name="Freeform 42"/>
            <p:cNvSpPr>
              <a:spLocks/>
            </p:cNvSpPr>
            <p:nvPr/>
          </p:nvSpPr>
          <p:spPr bwMode="auto">
            <a:xfrm>
              <a:off x="927" y="2776"/>
              <a:ext cx="565" cy="52"/>
            </a:xfrm>
            <a:custGeom>
              <a:avLst/>
              <a:gdLst>
                <a:gd name="T0" fmla="*/ 53 w 565"/>
                <a:gd name="T1" fmla="*/ 0 h 52"/>
                <a:gd name="T2" fmla="*/ 564 w 565"/>
                <a:gd name="T3" fmla="*/ 0 h 52"/>
                <a:gd name="T4" fmla="*/ 509 w 565"/>
                <a:gd name="T5" fmla="*/ 51 h 52"/>
                <a:gd name="T6" fmla="*/ 0 w 565"/>
                <a:gd name="T7" fmla="*/ 51 h 52"/>
                <a:gd name="T8" fmla="*/ 0 60000 65536"/>
                <a:gd name="T9" fmla="*/ 0 60000 65536"/>
                <a:gd name="T10" fmla="*/ 0 60000 65536"/>
                <a:gd name="T11" fmla="*/ 0 60000 65536"/>
                <a:gd name="T12" fmla="*/ 0 w 565"/>
                <a:gd name="T13" fmla="*/ 0 h 52"/>
                <a:gd name="T14" fmla="*/ 565 w 565"/>
                <a:gd name="T15" fmla="*/ 52 h 52"/>
              </a:gdLst>
              <a:ahLst/>
              <a:cxnLst>
                <a:cxn ang="T8">
                  <a:pos x="T0" y="T1"/>
                </a:cxn>
                <a:cxn ang="T9">
                  <a:pos x="T2" y="T3"/>
                </a:cxn>
                <a:cxn ang="T10">
                  <a:pos x="T4" y="T5"/>
                </a:cxn>
                <a:cxn ang="T11">
                  <a:pos x="T6" y="T7"/>
                </a:cxn>
              </a:cxnLst>
              <a:rect l="T12" t="T13" r="T14" b="T15"/>
              <a:pathLst>
                <a:path w="565" h="52">
                  <a:moveTo>
                    <a:pt x="53" y="0"/>
                  </a:moveTo>
                  <a:lnTo>
                    <a:pt x="564" y="0"/>
                  </a:lnTo>
                  <a:lnTo>
                    <a:pt x="509" y="51"/>
                  </a:lnTo>
                  <a:lnTo>
                    <a:pt x="0" y="51"/>
                  </a:lnTo>
                </a:path>
              </a:pathLst>
            </a:custGeom>
            <a:noFill/>
            <a:ln w="12700" cap="rnd">
              <a:solidFill>
                <a:srgbClr val="494936"/>
              </a:solidFill>
              <a:round/>
              <a:headEnd type="none" w="sm" len="sm"/>
              <a:tailEnd type="none" w="sm" len="sm"/>
            </a:ln>
          </p:spPr>
          <p:txBody>
            <a:bodyPr/>
            <a:lstStyle/>
            <a:p>
              <a:endParaRPr lang="es-ES"/>
            </a:p>
          </p:txBody>
        </p:sp>
        <p:sp>
          <p:nvSpPr>
            <p:cNvPr id="138333" name="Line 43"/>
            <p:cNvSpPr>
              <a:spLocks noChangeShapeType="1"/>
            </p:cNvSpPr>
            <p:nvPr/>
          </p:nvSpPr>
          <p:spPr bwMode="auto">
            <a:xfrm flipH="1">
              <a:off x="1289" y="2869"/>
              <a:ext cx="119" cy="0"/>
            </a:xfrm>
            <a:prstGeom prst="line">
              <a:avLst/>
            </a:prstGeom>
            <a:noFill/>
            <a:ln w="12700">
              <a:solidFill>
                <a:srgbClr val="000000"/>
              </a:solidFill>
              <a:round/>
              <a:headEnd type="none" w="sm" len="sm"/>
              <a:tailEnd type="none" w="sm" len="sm"/>
            </a:ln>
          </p:spPr>
          <p:txBody>
            <a:bodyPr/>
            <a:lstStyle/>
            <a:p>
              <a:endParaRPr lang="es-ES"/>
            </a:p>
          </p:txBody>
        </p:sp>
        <p:sp>
          <p:nvSpPr>
            <p:cNvPr id="138334" name="Freeform 44"/>
            <p:cNvSpPr>
              <a:spLocks/>
            </p:cNvSpPr>
            <p:nvPr/>
          </p:nvSpPr>
          <p:spPr bwMode="auto">
            <a:xfrm>
              <a:off x="1437" y="2776"/>
              <a:ext cx="52" cy="142"/>
            </a:xfrm>
            <a:custGeom>
              <a:avLst/>
              <a:gdLst>
                <a:gd name="T0" fmla="*/ 0 w 52"/>
                <a:gd name="T1" fmla="*/ 141 h 142"/>
                <a:gd name="T2" fmla="*/ 51 w 52"/>
                <a:gd name="T3" fmla="*/ 87 h 142"/>
                <a:gd name="T4" fmla="*/ 51 w 52"/>
                <a:gd name="T5" fmla="*/ 0 h 142"/>
                <a:gd name="T6" fmla="*/ 0 w 52"/>
                <a:gd name="T7" fmla="*/ 49 h 142"/>
                <a:gd name="T8" fmla="*/ 0 w 52"/>
                <a:gd name="T9" fmla="*/ 141 h 142"/>
                <a:gd name="T10" fmla="*/ 0 60000 65536"/>
                <a:gd name="T11" fmla="*/ 0 60000 65536"/>
                <a:gd name="T12" fmla="*/ 0 60000 65536"/>
                <a:gd name="T13" fmla="*/ 0 60000 65536"/>
                <a:gd name="T14" fmla="*/ 0 60000 65536"/>
                <a:gd name="T15" fmla="*/ 0 w 52"/>
                <a:gd name="T16" fmla="*/ 0 h 142"/>
                <a:gd name="T17" fmla="*/ 52 w 52"/>
                <a:gd name="T18" fmla="*/ 142 h 142"/>
              </a:gdLst>
              <a:ahLst/>
              <a:cxnLst>
                <a:cxn ang="T10">
                  <a:pos x="T0" y="T1"/>
                </a:cxn>
                <a:cxn ang="T11">
                  <a:pos x="T2" y="T3"/>
                </a:cxn>
                <a:cxn ang="T12">
                  <a:pos x="T4" y="T5"/>
                </a:cxn>
                <a:cxn ang="T13">
                  <a:pos x="T6" y="T7"/>
                </a:cxn>
                <a:cxn ang="T14">
                  <a:pos x="T8" y="T9"/>
                </a:cxn>
              </a:cxnLst>
              <a:rect l="T15" t="T16" r="T17" b="T18"/>
              <a:pathLst>
                <a:path w="52" h="142">
                  <a:moveTo>
                    <a:pt x="0" y="141"/>
                  </a:moveTo>
                  <a:lnTo>
                    <a:pt x="51" y="87"/>
                  </a:lnTo>
                  <a:lnTo>
                    <a:pt x="51" y="0"/>
                  </a:lnTo>
                  <a:lnTo>
                    <a:pt x="0" y="49"/>
                  </a:lnTo>
                  <a:lnTo>
                    <a:pt x="0" y="141"/>
                  </a:lnTo>
                </a:path>
              </a:pathLst>
            </a:custGeom>
            <a:solidFill>
              <a:srgbClr val="7A7A5A"/>
            </a:solidFill>
            <a:ln w="9525" cap="rnd">
              <a:noFill/>
              <a:round/>
              <a:headEnd type="none" w="sm" len="sm"/>
              <a:tailEnd type="none" w="sm" len="sm"/>
            </a:ln>
          </p:spPr>
          <p:txBody>
            <a:bodyPr/>
            <a:lstStyle/>
            <a:p>
              <a:endParaRPr lang="es-ES"/>
            </a:p>
          </p:txBody>
        </p:sp>
        <p:sp>
          <p:nvSpPr>
            <p:cNvPr id="138335" name="Freeform 45"/>
            <p:cNvSpPr>
              <a:spLocks/>
            </p:cNvSpPr>
            <p:nvPr/>
          </p:nvSpPr>
          <p:spPr bwMode="auto">
            <a:xfrm>
              <a:off x="1437" y="2776"/>
              <a:ext cx="55" cy="145"/>
            </a:xfrm>
            <a:custGeom>
              <a:avLst/>
              <a:gdLst>
                <a:gd name="T0" fmla="*/ 0 w 55"/>
                <a:gd name="T1" fmla="*/ 144 h 145"/>
                <a:gd name="T2" fmla="*/ 54 w 55"/>
                <a:gd name="T3" fmla="*/ 90 h 145"/>
                <a:gd name="T4" fmla="*/ 54 w 55"/>
                <a:gd name="T5" fmla="*/ 0 h 145"/>
                <a:gd name="T6" fmla="*/ 0 w 55"/>
                <a:gd name="T7" fmla="*/ 50 h 145"/>
                <a:gd name="T8" fmla="*/ 0 w 55"/>
                <a:gd name="T9" fmla="*/ 144 h 145"/>
                <a:gd name="T10" fmla="*/ 0 60000 65536"/>
                <a:gd name="T11" fmla="*/ 0 60000 65536"/>
                <a:gd name="T12" fmla="*/ 0 60000 65536"/>
                <a:gd name="T13" fmla="*/ 0 60000 65536"/>
                <a:gd name="T14" fmla="*/ 0 60000 65536"/>
                <a:gd name="T15" fmla="*/ 0 w 55"/>
                <a:gd name="T16" fmla="*/ 0 h 145"/>
                <a:gd name="T17" fmla="*/ 55 w 55"/>
                <a:gd name="T18" fmla="*/ 145 h 145"/>
              </a:gdLst>
              <a:ahLst/>
              <a:cxnLst>
                <a:cxn ang="T10">
                  <a:pos x="T0" y="T1"/>
                </a:cxn>
                <a:cxn ang="T11">
                  <a:pos x="T2" y="T3"/>
                </a:cxn>
                <a:cxn ang="T12">
                  <a:pos x="T4" y="T5"/>
                </a:cxn>
                <a:cxn ang="T13">
                  <a:pos x="T6" y="T7"/>
                </a:cxn>
                <a:cxn ang="T14">
                  <a:pos x="T8" y="T9"/>
                </a:cxn>
              </a:cxnLst>
              <a:rect l="T15" t="T16" r="T17" b="T18"/>
              <a:pathLst>
                <a:path w="55" h="145">
                  <a:moveTo>
                    <a:pt x="0" y="144"/>
                  </a:moveTo>
                  <a:lnTo>
                    <a:pt x="54" y="90"/>
                  </a:lnTo>
                  <a:lnTo>
                    <a:pt x="54" y="0"/>
                  </a:lnTo>
                  <a:lnTo>
                    <a:pt x="0" y="50"/>
                  </a:lnTo>
                  <a:lnTo>
                    <a:pt x="0" y="144"/>
                  </a:lnTo>
                </a:path>
              </a:pathLst>
            </a:custGeom>
            <a:noFill/>
            <a:ln w="12700" cap="rnd">
              <a:solidFill>
                <a:srgbClr val="494936"/>
              </a:solidFill>
              <a:round/>
              <a:headEnd type="none" w="sm" len="sm"/>
              <a:tailEnd type="none" w="sm" len="sm"/>
            </a:ln>
          </p:spPr>
          <p:txBody>
            <a:bodyPr/>
            <a:lstStyle/>
            <a:p>
              <a:endParaRPr lang="es-ES"/>
            </a:p>
          </p:txBody>
        </p:sp>
        <p:sp>
          <p:nvSpPr>
            <p:cNvPr id="138336" name="Freeform 46"/>
            <p:cNvSpPr>
              <a:spLocks/>
            </p:cNvSpPr>
            <p:nvPr/>
          </p:nvSpPr>
          <p:spPr bwMode="auto">
            <a:xfrm>
              <a:off x="930" y="2908"/>
              <a:ext cx="447" cy="68"/>
            </a:xfrm>
            <a:custGeom>
              <a:avLst/>
              <a:gdLst>
                <a:gd name="T0" fmla="*/ 0 w 447"/>
                <a:gd name="T1" fmla="*/ 67 h 68"/>
                <a:gd name="T2" fmla="*/ 55 w 447"/>
                <a:gd name="T3" fmla="*/ 0 h 68"/>
                <a:gd name="T4" fmla="*/ 446 w 447"/>
                <a:gd name="T5" fmla="*/ 0 h 68"/>
                <a:gd name="T6" fmla="*/ 389 w 447"/>
                <a:gd name="T7" fmla="*/ 67 h 68"/>
                <a:gd name="T8" fmla="*/ 0 w 447"/>
                <a:gd name="T9" fmla="*/ 67 h 68"/>
                <a:gd name="T10" fmla="*/ 0 60000 65536"/>
                <a:gd name="T11" fmla="*/ 0 60000 65536"/>
                <a:gd name="T12" fmla="*/ 0 60000 65536"/>
                <a:gd name="T13" fmla="*/ 0 60000 65536"/>
                <a:gd name="T14" fmla="*/ 0 60000 65536"/>
                <a:gd name="T15" fmla="*/ 0 w 447"/>
                <a:gd name="T16" fmla="*/ 0 h 68"/>
                <a:gd name="T17" fmla="*/ 447 w 447"/>
                <a:gd name="T18" fmla="*/ 68 h 68"/>
              </a:gdLst>
              <a:ahLst/>
              <a:cxnLst>
                <a:cxn ang="T10">
                  <a:pos x="T0" y="T1"/>
                </a:cxn>
                <a:cxn ang="T11">
                  <a:pos x="T2" y="T3"/>
                </a:cxn>
                <a:cxn ang="T12">
                  <a:pos x="T4" y="T5"/>
                </a:cxn>
                <a:cxn ang="T13">
                  <a:pos x="T6" y="T7"/>
                </a:cxn>
                <a:cxn ang="T14">
                  <a:pos x="T8" y="T9"/>
                </a:cxn>
              </a:cxnLst>
              <a:rect l="T15" t="T16" r="T17" b="T18"/>
              <a:pathLst>
                <a:path w="447" h="68">
                  <a:moveTo>
                    <a:pt x="0" y="67"/>
                  </a:moveTo>
                  <a:lnTo>
                    <a:pt x="55" y="0"/>
                  </a:lnTo>
                  <a:lnTo>
                    <a:pt x="446" y="0"/>
                  </a:lnTo>
                  <a:lnTo>
                    <a:pt x="389" y="67"/>
                  </a:lnTo>
                  <a:lnTo>
                    <a:pt x="0" y="67"/>
                  </a:lnTo>
                </a:path>
              </a:pathLst>
            </a:custGeom>
            <a:solidFill>
              <a:srgbClr val="C9C9B6"/>
            </a:solidFill>
            <a:ln w="9525" cap="rnd">
              <a:noFill/>
              <a:round/>
              <a:headEnd type="none" w="sm" len="sm"/>
              <a:tailEnd type="none" w="sm" len="sm"/>
            </a:ln>
          </p:spPr>
          <p:txBody>
            <a:bodyPr/>
            <a:lstStyle/>
            <a:p>
              <a:endParaRPr lang="es-ES"/>
            </a:p>
          </p:txBody>
        </p:sp>
        <p:sp>
          <p:nvSpPr>
            <p:cNvPr id="138337" name="Freeform 47"/>
            <p:cNvSpPr>
              <a:spLocks/>
            </p:cNvSpPr>
            <p:nvPr/>
          </p:nvSpPr>
          <p:spPr bwMode="auto">
            <a:xfrm>
              <a:off x="930" y="2908"/>
              <a:ext cx="451" cy="72"/>
            </a:xfrm>
            <a:custGeom>
              <a:avLst/>
              <a:gdLst>
                <a:gd name="T0" fmla="*/ 0 w 451"/>
                <a:gd name="T1" fmla="*/ 71 h 72"/>
                <a:gd name="T2" fmla="*/ 56 w 451"/>
                <a:gd name="T3" fmla="*/ 0 h 72"/>
                <a:gd name="T4" fmla="*/ 450 w 451"/>
                <a:gd name="T5" fmla="*/ 0 h 72"/>
                <a:gd name="T6" fmla="*/ 392 w 451"/>
                <a:gd name="T7" fmla="*/ 71 h 72"/>
                <a:gd name="T8" fmla="*/ 0 w 451"/>
                <a:gd name="T9" fmla="*/ 71 h 72"/>
                <a:gd name="T10" fmla="*/ 0 60000 65536"/>
                <a:gd name="T11" fmla="*/ 0 60000 65536"/>
                <a:gd name="T12" fmla="*/ 0 60000 65536"/>
                <a:gd name="T13" fmla="*/ 0 60000 65536"/>
                <a:gd name="T14" fmla="*/ 0 60000 65536"/>
                <a:gd name="T15" fmla="*/ 0 w 451"/>
                <a:gd name="T16" fmla="*/ 0 h 72"/>
                <a:gd name="T17" fmla="*/ 451 w 451"/>
                <a:gd name="T18" fmla="*/ 72 h 72"/>
              </a:gdLst>
              <a:ahLst/>
              <a:cxnLst>
                <a:cxn ang="T10">
                  <a:pos x="T0" y="T1"/>
                </a:cxn>
                <a:cxn ang="T11">
                  <a:pos x="T2" y="T3"/>
                </a:cxn>
                <a:cxn ang="T12">
                  <a:pos x="T4" y="T5"/>
                </a:cxn>
                <a:cxn ang="T13">
                  <a:pos x="T6" y="T7"/>
                </a:cxn>
                <a:cxn ang="T14">
                  <a:pos x="T8" y="T9"/>
                </a:cxn>
              </a:cxnLst>
              <a:rect l="T15" t="T16" r="T17" b="T18"/>
              <a:pathLst>
                <a:path w="451" h="72">
                  <a:moveTo>
                    <a:pt x="0" y="71"/>
                  </a:moveTo>
                  <a:lnTo>
                    <a:pt x="56" y="0"/>
                  </a:lnTo>
                  <a:lnTo>
                    <a:pt x="450" y="0"/>
                  </a:lnTo>
                  <a:lnTo>
                    <a:pt x="392" y="71"/>
                  </a:lnTo>
                  <a:lnTo>
                    <a:pt x="0" y="71"/>
                  </a:lnTo>
                </a:path>
              </a:pathLst>
            </a:custGeom>
            <a:noFill/>
            <a:ln w="12700" cap="rnd">
              <a:solidFill>
                <a:srgbClr val="494936"/>
              </a:solidFill>
              <a:round/>
              <a:headEnd type="none" w="sm" len="sm"/>
              <a:tailEnd type="none" w="sm" len="sm"/>
            </a:ln>
          </p:spPr>
          <p:txBody>
            <a:bodyPr/>
            <a:lstStyle/>
            <a:p>
              <a:endParaRPr lang="es-ES"/>
            </a:p>
          </p:txBody>
        </p:sp>
        <p:sp>
          <p:nvSpPr>
            <p:cNvPr id="138338" name="Freeform 48"/>
            <p:cNvSpPr>
              <a:spLocks/>
            </p:cNvSpPr>
            <p:nvPr/>
          </p:nvSpPr>
          <p:spPr bwMode="auto">
            <a:xfrm>
              <a:off x="1324" y="2906"/>
              <a:ext cx="54" cy="85"/>
            </a:xfrm>
            <a:custGeom>
              <a:avLst/>
              <a:gdLst>
                <a:gd name="T0" fmla="*/ 0 w 54"/>
                <a:gd name="T1" fmla="*/ 84 h 85"/>
                <a:gd name="T2" fmla="*/ 53 w 54"/>
                <a:gd name="T3" fmla="*/ 24 h 85"/>
                <a:gd name="T4" fmla="*/ 53 w 54"/>
                <a:gd name="T5" fmla="*/ 0 h 85"/>
                <a:gd name="T6" fmla="*/ 0 w 54"/>
                <a:gd name="T7" fmla="*/ 70 h 85"/>
                <a:gd name="T8" fmla="*/ 0 w 54"/>
                <a:gd name="T9" fmla="*/ 84 h 85"/>
                <a:gd name="T10" fmla="*/ 0 60000 65536"/>
                <a:gd name="T11" fmla="*/ 0 60000 65536"/>
                <a:gd name="T12" fmla="*/ 0 60000 65536"/>
                <a:gd name="T13" fmla="*/ 0 60000 65536"/>
                <a:gd name="T14" fmla="*/ 0 60000 65536"/>
                <a:gd name="T15" fmla="*/ 0 w 54"/>
                <a:gd name="T16" fmla="*/ 0 h 85"/>
                <a:gd name="T17" fmla="*/ 54 w 54"/>
                <a:gd name="T18" fmla="*/ 85 h 85"/>
              </a:gdLst>
              <a:ahLst/>
              <a:cxnLst>
                <a:cxn ang="T10">
                  <a:pos x="T0" y="T1"/>
                </a:cxn>
                <a:cxn ang="T11">
                  <a:pos x="T2" y="T3"/>
                </a:cxn>
                <a:cxn ang="T12">
                  <a:pos x="T4" y="T5"/>
                </a:cxn>
                <a:cxn ang="T13">
                  <a:pos x="T6" y="T7"/>
                </a:cxn>
                <a:cxn ang="T14">
                  <a:pos x="T8" y="T9"/>
                </a:cxn>
              </a:cxnLst>
              <a:rect l="T15" t="T16" r="T17" b="T18"/>
              <a:pathLst>
                <a:path w="54" h="85">
                  <a:moveTo>
                    <a:pt x="0" y="84"/>
                  </a:moveTo>
                  <a:lnTo>
                    <a:pt x="53" y="24"/>
                  </a:lnTo>
                  <a:lnTo>
                    <a:pt x="53" y="0"/>
                  </a:lnTo>
                  <a:lnTo>
                    <a:pt x="0" y="70"/>
                  </a:lnTo>
                  <a:lnTo>
                    <a:pt x="0" y="84"/>
                  </a:lnTo>
                </a:path>
              </a:pathLst>
            </a:custGeom>
            <a:solidFill>
              <a:srgbClr val="7A7A5A"/>
            </a:solidFill>
            <a:ln w="9525" cap="rnd">
              <a:noFill/>
              <a:round/>
              <a:headEnd type="none" w="sm" len="sm"/>
              <a:tailEnd type="none" w="sm" len="sm"/>
            </a:ln>
          </p:spPr>
          <p:txBody>
            <a:bodyPr/>
            <a:lstStyle/>
            <a:p>
              <a:endParaRPr lang="es-ES"/>
            </a:p>
          </p:txBody>
        </p:sp>
        <p:sp>
          <p:nvSpPr>
            <p:cNvPr id="138339" name="Freeform 49"/>
            <p:cNvSpPr>
              <a:spLocks/>
            </p:cNvSpPr>
            <p:nvPr/>
          </p:nvSpPr>
          <p:spPr bwMode="auto">
            <a:xfrm>
              <a:off x="1323" y="2908"/>
              <a:ext cx="58" cy="86"/>
            </a:xfrm>
            <a:custGeom>
              <a:avLst/>
              <a:gdLst>
                <a:gd name="T0" fmla="*/ 0 w 58"/>
                <a:gd name="T1" fmla="*/ 85 h 86"/>
                <a:gd name="T2" fmla="*/ 57 w 58"/>
                <a:gd name="T3" fmla="*/ 25 h 86"/>
                <a:gd name="T4" fmla="*/ 57 w 58"/>
                <a:gd name="T5" fmla="*/ 0 h 86"/>
                <a:gd name="T6" fmla="*/ 0 w 58"/>
                <a:gd name="T7" fmla="*/ 70 h 86"/>
                <a:gd name="T8" fmla="*/ 0 w 58"/>
                <a:gd name="T9" fmla="*/ 85 h 86"/>
                <a:gd name="T10" fmla="*/ 0 60000 65536"/>
                <a:gd name="T11" fmla="*/ 0 60000 65536"/>
                <a:gd name="T12" fmla="*/ 0 60000 65536"/>
                <a:gd name="T13" fmla="*/ 0 60000 65536"/>
                <a:gd name="T14" fmla="*/ 0 60000 65536"/>
                <a:gd name="T15" fmla="*/ 0 w 58"/>
                <a:gd name="T16" fmla="*/ 0 h 86"/>
                <a:gd name="T17" fmla="*/ 58 w 58"/>
                <a:gd name="T18" fmla="*/ 86 h 86"/>
              </a:gdLst>
              <a:ahLst/>
              <a:cxnLst>
                <a:cxn ang="T10">
                  <a:pos x="T0" y="T1"/>
                </a:cxn>
                <a:cxn ang="T11">
                  <a:pos x="T2" y="T3"/>
                </a:cxn>
                <a:cxn ang="T12">
                  <a:pos x="T4" y="T5"/>
                </a:cxn>
                <a:cxn ang="T13">
                  <a:pos x="T6" y="T7"/>
                </a:cxn>
                <a:cxn ang="T14">
                  <a:pos x="T8" y="T9"/>
                </a:cxn>
              </a:cxnLst>
              <a:rect l="T15" t="T16" r="T17" b="T18"/>
              <a:pathLst>
                <a:path w="58" h="86">
                  <a:moveTo>
                    <a:pt x="0" y="85"/>
                  </a:moveTo>
                  <a:lnTo>
                    <a:pt x="57" y="25"/>
                  </a:lnTo>
                  <a:lnTo>
                    <a:pt x="57" y="0"/>
                  </a:lnTo>
                  <a:lnTo>
                    <a:pt x="0" y="70"/>
                  </a:lnTo>
                  <a:lnTo>
                    <a:pt x="0" y="85"/>
                  </a:lnTo>
                </a:path>
              </a:pathLst>
            </a:custGeom>
            <a:noFill/>
            <a:ln w="12700" cap="rnd">
              <a:solidFill>
                <a:srgbClr val="494936"/>
              </a:solidFill>
              <a:round/>
              <a:headEnd type="none" w="sm" len="sm"/>
              <a:tailEnd type="none" w="sm" len="sm"/>
            </a:ln>
          </p:spPr>
          <p:txBody>
            <a:bodyPr/>
            <a:lstStyle/>
            <a:p>
              <a:endParaRPr lang="es-ES"/>
            </a:p>
          </p:txBody>
        </p:sp>
        <p:sp>
          <p:nvSpPr>
            <p:cNvPr id="138340" name="Freeform 50"/>
            <p:cNvSpPr>
              <a:spLocks/>
            </p:cNvSpPr>
            <p:nvPr/>
          </p:nvSpPr>
          <p:spPr bwMode="auto">
            <a:xfrm>
              <a:off x="930" y="2980"/>
              <a:ext cx="390" cy="17"/>
            </a:xfrm>
            <a:custGeom>
              <a:avLst/>
              <a:gdLst>
                <a:gd name="T0" fmla="*/ 0 w 390"/>
                <a:gd name="T1" fmla="*/ 0 h 17"/>
                <a:gd name="T2" fmla="*/ 389 w 390"/>
                <a:gd name="T3" fmla="*/ 0 h 17"/>
                <a:gd name="T4" fmla="*/ 389 w 390"/>
                <a:gd name="T5" fmla="*/ 16 h 17"/>
                <a:gd name="T6" fmla="*/ 0 w 390"/>
                <a:gd name="T7" fmla="*/ 16 h 17"/>
                <a:gd name="T8" fmla="*/ 0 w 390"/>
                <a:gd name="T9" fmla="*/ 0 h 17"/>
                <a:gd name="T10" fmla="*/ 0 60000 65536"/>
                <a:gd name="T11" fmla="*/ 0 60000 65536"/>
                <a:gd name="T12" fmla="*/ 0 60000 65536"/>
                <a:gd name="T13" fmla="*/ 0 60000 65536"/>
                <a:gd name="T14" fmla="*/ 0 60000 65536"/>
                <a:gd name="T15" fmla="*/ 0 w 390"/>
                <a:gd name="T16" fmla="*/ 0 h 17"/>
                <a:gd name="T17" fmla="*/ 390 w 390"/>
                <a:gd name="T18" fmla="*/ 17 h 17"/>
              </a:gdLst>
              <a:ahLst/>
              <a:cxnLst>
                <a:cxn ang="T10">
                  <a:pos x="T0" y="T1"/>
                </a:cxn>
                <a:cxn ang="T11">
                  <a:pos x="T2" y="T3"/>
                </a:cxn>
                <a:cxn ang="T12">
                  <a:pos x="T4" y="T5"/>
                </a:cxn>
                <a:cxn ang="T13">
                  <a:pos x="T6" y="T7"/>
                </a:cxn>
                <a:cxn ang="T14">
                  <a:pos x="T8" y="T9"/>
                </a:cxn>
              </a:cxnLst>
              <a:rect l="T15" t="T16" r="T17" b="T18"/>
              <a:pathLst>
                <a:path w="390" h="17">
                  <a:moveTo>
                    <a:pt x="0" y="0"/>
                  </a:moveTo>
                  <a:lnTo>
                    <a:pt x="389" y="0"/>
                  </a:lnTo>
                  <a:lnTo>
                    <a:pt x="389" y="16"/>
                  </a:lnTo>
                  <a:lnTo>
                    <a:pt x="0" y="16"/>
                  </a:lnTo>
                  <a:lnTo>
                    <a:pt x="0" y="0"/>
                  </a:lnTo>
                </a:path>
              </a:pathLst>
            </a:custGeom>
            <a:solidFill>
              <a:srgbClr val="B7B79D"/>
            </a:solidFill>
            <a:ln w="9525" cap="rnd">
              <a:noFill/>
              <a:round/>
              <a:headEnd type="none" w="sm" len="sm"/>
              <a:tailEnd type="none" w="sm" len="sm"/>
            </a:ln>
          </p:spPr>
          <p:txBody>
            <a:bodyPr/>
            <a:lstStyle/>
            <a:p>
              <a:endParaRPr lang="es-ES"/>
            </a:p>
          </p:txBody>
        </p:sp>
        <p:sp>
          <p:nvSpPr>
            <p:cNvPr id="138341" name="Freeform 51"/>
            <p:cNvSpPr>
              <a:spLocks/>
            </p:cNvSpPr>
            <p:nvPr/>
          </p:nvSpPr>
          <p:spPr bwMode="auto">
            <a:xfrm>
              <a:off x="930" y="2980"/>
              <a:ext cx="395" cy="17"/>
            </a:xfrm>
            <a:custGeom>
              <a:avLst/>
              <a:gdLst>
                <a:gd name="T0" fmla="*/ 0 w 395"/>
                <a:gd name="T1" fmla="*/ 0 h 17"/>
                <a:gd name="T2" fmla="*/ 394 w 395"/>
                <a:gd name="T3" fmla="*/ 0 h 17"/>
                <a:gd name="T4" fmla="*/ 394 w 395"/>
                <a:gd name="T5" fmla="*/ 16 h 17"/>
                <a:gd name="T6" fmla="*/ 0 w 395"/>
                <a:gd name="T7" fmla="*/ 16 h 17"/>
                <a:gd name="T8" fmla="*/ 0 w 395"/>
                <a:gd name="T9" fmla="*/ 0 h 17"/>
                <a:gd name="T10" fmla="*/ 0 60000 65536"/>
                <a:gd name="T11" fmla="*/ 0 60000 65536"/>
                <a:gd name="T12" fmla="*/ 0 60000 65536"/>
                <a:gd name="T13" fmla="*/ 0 60000 65536"/>
                <a:gd name="T14" fmla="*/ 0 60000 65536"/>
                <a:gd name="T15" fmla="*/ 0 w 395"/>
                <a:gd name="T16" fmla="*/ 0 h 17"/>
                <a:gd name="T17" fmla="*/ 395 w 395"/>
                <a:gd name="T18" fmla="*/ 17 h 17"/>
              </a:gdLst>
              <a:ahLst/>
              <a:cxnLst>
                <a:cxn ang="T10">
                  <a:pos x="T0" y="T1"/>
                </a:cxn>
                <a:cxn ang="T11">
                  <a:pos x="T2" y="T3"/>
                </a:cxn>
                <a:cxn ang="T12">
                  <a:pos x="T4" y="T5"/>
                </a:cxn>
                <a:cxn ang="T13">
                  <a:pos x="T6" y="T7"/>
                </a:cxn>
                <a:cxn ang="T14">
                  <a:pos x="T8" y="T9"/>
                </a:cxn>
              </a:cxnLst>
              <a:rect l="T15" t="T16" r="T17" b="T18"/>
              <a:pathLst>
                <a:path w="395" h="17">
                  <a:moveTo>
                    <a:pt x="0" y="0"/>
                  </a:moveTo>
                  <a:lnTo>
                    <a:pt x="394" y="0"/>
                  </a:lnTo>
                  <a:lnTo>
                    <a:pt x="394" y="16"/>
                  </a:lnTo>
                  <a:lnTo>
                    <a:pt x="0" y="16"/>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138342" name="Freeform 52"/>
            <p:cNvSpPr>
              <a:spLocks/>
            </p:cNvSpPr>
            <p:nvPr/>
          </p:nvSpPr>
          <p:spPr bwMode="auto">
            <a:xfrm>
              <a:off x="1004" y="2776"/>
              <a:ext cx="401" cy="36"/>
            </a:xfrm>
            <a:custGeom>
              <a:avLst/>
              <a:gdLst>
                <a:gd name="T0" fmla="*/ 0 w 401"/>
                <a:gd name="T1" fmla="*/ 35 h 36"/>
                <a:gd name="T2" fmla="*/ 41 w 401"/>
                <a:gd name="T3" fmla="*/ 0 h 36"/>
                <a:gd name="T4" fmla="*/ 400 w 401"/>
                <a:gd name="T5" fmla="*/ 0 h 36"/>
                <a:gd name="T6" fmla="*/ 360 w 401"/>
                <a:gd name="T7" fmla="*/ 35 h 36"/>
                <a:gd name="T8" fmla="*/ 0 w 401"/>
                <a:gd name="T9" fmla="*/ 35 h 36"/>
                <a:gd name="T10" fmla="*/ 0 60000 65536"/>
                <a:gd name="T11" fmla="*/ 0 60000 65536"/>
                <a:gd name="T12" fmla="*/ 0 60000 65536"/>
                <a:gd name="T13" fmla="*/ 0 60000 65536"/>
                <a:gd name="T14" fmla="*/ 0 60000 65536"/>
                <a:gd name="T15" fmla="*/ 0 w 401"/>
                <a:gd name="T16" fmla="*/ 0 h 36"/>
                <a:gd name="T17" fmla="*/ 401 w 401"/>
                <a:gd name="T18" fmla="*/ 36 h 36"/>
              </a:gdLst>
              <a:ahLst/>
              <a:cxnLst>
                <a:cxn ang="T10">
                  <a:pos x="T0" y="T1"/>
                </a:cxn>
                <a:cxn ang="T11">
                  <a:pos x="T2" y="T3"/>
                </a:cxn>
                <a:cxn ang="T12">
                  <a:pos x="T4" y="T5"/>
                </a:cxn>
                <a:cxn ang="T13">
                  <a:pos x="T6" y="T7"/>
                </a:cxn>
                <a:cxn ang="T14">
                  <a:pos x="T8" y="T9"/>
                </a:cxn>
              </a:cxnLst>
              <a:rect l="T15" t="T16" r="T17" b="T18"/>
              <a:pathLst>
                <a:path w="401" h="36">
                  <a:moveTo>
                    <a:pt x="0" y="35"/>
                  </a:moveTo>
                  <a:lnTo>
                    <a:pt x="41" y="0"/>
                  </a:lnTo>
                  <a:lnTo>
                    <a:pt x="400" y="0"/>
                  </a:lnTo>
                  <a:lnTo>
                    <a:pt x="360" y="35"/>
                  </a:lnTo>
                  <a:lnTo>
                    <a:pt x="0" y="35"/>
                  </a:lnTo>
                </a:path>
              </a:pathLst>
            </a:custGeom>
            <a:solidFill>
              <a:srgbClr val="000000"/>
            </a:solidFill>
            <a:ln w="9525" cap="rnd">
              <a:noFill/>
              <a:round/>
              <a:headEnd type="none" w="sm" len="sm"/>
              <a:tailEnd type="none" w="sm" len="sm"/>
            </a:ln>
          </p:spPr>
          <p:txBody>
            <a:bodyPr/>
            <a:lstStyle/>
            <a:p>
              <a:endParaRPr lang="es-ES"/>
            </a:p>
          </p:txBody>
        </p:sp>
        <p:sp>
          <p:nvSpPr>
            <p:cNvPr id="138343" name="Freeform 53"/>
            <p:cNvSpPr>
              <a:spLocks/>
            </p:cNvSpPr>
            <p:nvPr/>
          </p:nvSpPr>
          <p:spPr bwMode="auto">
            <a:xfrm>
              <a:off x="1004" y="2775"/>
              <a:ext cx="406" cy="40"/>
            </a:xfrm>
            <a:custGeom>
              <a:avLst/>
              <a:gdLst>
                <a:gd name="T0" fmla="*/ 0 w 406"/>
                <a:gd name="T1" fmla="*/ 39 h 40"/>
                <a:gd name="T2" fmla="*/ 42 w 406"/>
                <a:gd name="T3" fmla="*/ 0 h 40"/>
                <a:gd name="T4" fmla="*/ 405 w 406"/>
                <a:gd name="T5" fmla="*/ 0 h 40"/>
                <a:gd name="T6" fmla="*/ 364 w 406"/>
                <a:gd name="T7" fmla="*/ 39 h 40"/>
                <a:gd name="T8" fmla="*/ 0 w 406"/>
                <a:gd name="T9" fmla="*/ 39 h 40"/>
                <a:gd name="T10" fmla="*/ 0 60000 65536"/>
                <a:gd name="T11" fmla="*/ 0 60000 65536"/>
                <a:gd name="T12" fmla="*/ 0 60000 65536"/>
                <a:gd name="T13" fmla="*/ 0 60000 65536"/>
                <a:gd name="T14" fmla="*/ 0 60000 65536"/>
                <a:gd name="T15" fmla="*/ 0 w 406"/>
                <a:gd name="T16" fmla="*/ 0 h 40"/>
                <a:gd name="T17" fmla="*/ 406 w 406"/>
                <a:gd name="T18" fmla="*/ 40 h 40"/>
              </a:gdLst>
              <a:ahLst/>
              <a:cxnLst>
                <a:cxn ang="T10">
                  <a:pos x="T0" y="T1"/>
                </a:cxn>
                <a:cxn ang="T11">
                  <a:pos x="T2" y="T3"/>
                </a:cxn>
                <a:cxn ang="T12">
                  <a:pos x="T4" y="T5"/>
                </a:cxn>
                <a:cxn ang="T13">
                  <a:pos x="T6" y="T7"/>
                </a:cxn>
                <a:cxn ang="T14">
                  <a:pos x="T8" y="T9"/>
                </a:cxn>
              </a:cxnLst>
              <a:rect l="T15" t="T16" r="T17" b="T18"/>
              <a:pathLst>
                <a:path w="406" h="40">
                  <a:moveTo>
                    <a:pt x="0" y="39"/>
                  </a:moveTo>
                  <a:lnTo>
                    <a:pt x="42" y="0"/>
                  </a:lnTo>
                  <a:lnTo>
                    <a:pt x="405" y="0"/>
                  </a:lnTo>
                  <a:lnTo>
                    <a:pt x="364" y="39"/>
                  </a:lnTo>
                  <a:lnTo>
                    <a:pt x="0" y="39"/>
                  </a:lnTo>
                </a:path>
              </a:pathLst>
            </a:custGeom>
            <a:noFill/>
            <a:ln w="12700" cap="rnd">
              <a:solidFill>
                <a:srgbClr val="000000"/>
              </a:solidFill>
              <a:round/>
              <a:headEnd type="none" w="sm" len="sm"/>
              <a:tailEnd type="none" w="sm" len="sm"/>
            </a:ln>
          </p:spPr>
          <p:txBody>
            <a:bodyPr/>
            <a:lstStyle/>
            <a:p>
              <a:endParaRPr lang="es-ES"/>
            </a:p>
          </p:txBody>
        </p:sp>
        <p:sp>
          <p:nvSpPr>
            <p:cNvPr id="138344" name="Freeform 54"/>
            <p:cNvSpPr>
              <a:spLocks/>
            </p:cNvSpPr>
            <p:nvPr/>
          </p:nvSpPr>
          <p:spPr bwMode="auto">
            <a:xfrm>
              <a:off x="1001" y="2486"/>
              <a:ext cx="402" cy="38"/>
            </a:xfrm>
            <a:custGeom>
              <a:avLst/>
              <a:gdLst>
                <a:gd name="T0" fmla="*/ 0 w 402"/>
                <a:gd name="T1" fmla="*/ 37 h 38"/>
                <a:gd name="T2" fmla="*/ 39 w 402"/>
                <a:gd name="T3" fmla="*/ 0 h 38"/>
                <a:gd name="T4" fmla="*/ 401 w 402"/>
                <a:gd name="T5" fmla="*/ 0 h 38"/>
                <a:gd name="T6" fmla="*/ 361 w 402"/>
                <a:gd name="T7" fmla="*/ 37 h 38"/>
                <a:gd name="T8" fmla="*/ 0 w 402"/>
                <a:gd name="T9" fmla="*/ 37 h 38"/>
                <a:gd name="T10" fmla="*/ 0 60000 65536"/>
                <a:gd name="T11" fmla="*/ 0 60000 65536"/>
                <a:gd name="T12" fmla="*/ 0 60000 65536"/>
                <a:gd name="T13" fmla="*/ 0 60000 65536"/>
                <a:gd name="T14" fmla="*/ 0 60000 65536"/>
                <a:gd name="T15" fmla="*/ 0 w 402"/>
                <a:gd name="T16" fmla="*/ 0 h 38"/>
                <a:gd name="T17" fmla="*/ 402 w 402"/>
                <a:gd name="T18" fmla="*/ 38 h 38"/>
              </a:gdLst>
              <a:ahLst/>
              <a:cxnLst>
                <a:cxn ang="T10">
                  <a:pos x="T0" y="T1"/>
                </a:cxn>
                <a:cxn ang="T11">
                  <a:pos x="T2" y="T3"/>
                </a:cxn>
                <a:cxn ang="T12">
                  <a:pos x="T4" y="T5"/>
                </a:cxn>
                <a:cxn ang="T13">
                  <a:pos x="T6" y="T7"/>
                </a:cxn>
                <a:cxn ang="T14">
                  <a:pos x="T8" y="T9"/>
                </a:cxn>
              </a:cxnLst>
              <a:rect l="T15" t="T16" r="T17" b="T18"/>
              <a:pathLst>
                <a:path w="402" h="38">
                  <a:moveTo>
                    <a:pt x="0" y="37"/>
                  </a:moveTo>
                  <a:lnTo>
                    <a:pt x="39" y="0"/>
                  </a:lnTo>
                  <a:lnTo>
                    <a:pt x="401" y="0"/>
                  </a:lnTo>
                  <a:lnTo>
                    <a:pt x="361" y="37"/>
                  </a:lnTo>
                  <a:lnTo>
                    <a:pt x="0" y="37"/>
                  </a:lnTo>
                </a:path>
              </a:pathLst>
            </a:custGeom>
            <a:solidFill>
              <a:srgbClr val="C9C9B6"/>
            </a:solidFill>
            <a:ln w="12700" cap="rnd">
              <a:solidFill>
                <a:srgbClr val="494936"/>
              </a:solidFill>
              <a:round/>
              <a:headEnd type="none" w="sm" len="sm"/>
              <a:tailEnd type="none" w="sm" len="sm"/>
            </a:ln>
          </p:spPr>
          <p:txBody>
            <a:bodyPr/>
            <a:lstStyle/>
            <a:p>
              <a:endParaRPr lang="es-ES"/>
            </a:p>
          </p:txBody>
        </p:sp>
        <p:sp>
          <p:nvSpPr>
            <p:cNvPr id="138345" name="Rectangle 55"/>
            <p:cNvSpPr>
              <a:spLocks noChangeArrowheads="1"/>
            </p:cNvSpPr>
            <p:nvPr/>
          </p:nvSpPr>
          <p:spPr bwMode="auto">
            <a:xfrm>
              <a:off x="1005" y="2527"/>
              <a:ext cx="352" cy="275"/>
            </a:xfrm>
            <a:prstGeom prst="rect">
              <a:avLst/>
            </a:prstGeom>
            <a:solidFill>
              <a:srgbClr val="B7B79D"/>
            </a:solidFill>
            <a:ln w="12700">
              <a:solidFill>
                <a:srgbClr val="494936"/>
              </a:solidFill>
              <a:miter lim="800000"/>
              <a:headEnd/>
              <a:tailEnd/>
            </a:ln>
          </p:spPr>
          <p:txBody>
            <a:bodyPr wrap="none" anchor="ctr"/>
            <a:lstStyle/>
            <a:p>
              <a:pPr eaLnBrk="0" hangingPunct="0"/>
              <a:endParaRPr lang="es-ES"/>
            </a:p>
          </p:txBody>
        </p:sp>
        <p:sp>
          <p:nvSpPr>
            <p:cNvPr id="138346" name="Rectangle 56"/>
            <p:cNvSpPr>
              <a:spLocks noChangeArrowheads="1"/>
            </p:cNvSpPr>
            <p:nvPr/>
          </p:nvSpPr>
          <p:spPr bwMode="auto">
            <a:xfrm>
              <a:off x="1037" y="2564"/>
              <a:ext cx="288" cy="209"/>
            </a:xfrm>
            <a:prstGeom prst="rect">
              <a:avLst/>
            </a:prstGeom>
            <a:solidFill>
              <a:srgbClr val="FFFFFF"/>
            </a:solidFill>
            <a:ln w="12700">
              <a:solidFill>
                <a:srgbClr val="494936"/>
              </a:solidFill>
              <a:miter lim="800000"/>
              <a:headEnd/>
              <a:tailEnd/>
            </a:ln>
          </p:spPr>
          <p:txBody>
            <a:bodyPr wrap="none" anchor="ctr"/>
            <a:lstStyle/>
            <a:p>
              <a:pPr eaLnBrk="0" hangingPunct="0"/>
              <a:endParaRPr lang="es-ES"/>
            </a:p>
          </p:txBody>
        </p:sp>
        <p:sp>
          <p:nvSpPr>
            <p:cNvPr id="138347" name="Freeform 57"/>
            <p:cNvSpPr>
              <a:spLocks/>
            </p:cNvSpPr>
            <p:nvPr/>
          </p:nvSpPr>
          <p:spPr bwMode="auto">
            <a:xfrm>
              <a:off x="1362" y="2486"/>
              <a:ext cx="41" cy="321"/>
            </a:xfrm>
            <a:custGeom>
              <a:avLst/>
              <a:gdLst>
                <a:gd name="T0" fmla="*/ 0 w 41"/>
                <a:gd name="T1" fmla="*/ 320 h 321"/>
                <a:gd name="T2" fmla="*/ 40 w 41"/>
                <a:gd name="T3" fmla="*/ 280 h 321"/>
                <a:gd name="T4" fmla="*/ 40 w 41"/>
                <a:gd name="T5" fmla="*/ 0 h 321"/>
                <a:gd name="T6" fmla="*/ 0 w 41"/>
                <a:gd name="T7" fmla="*/ 36 h 321"/>
                <a:gd name="T8" fmla="*/ 0 w 41"/>
                <a:gd name="T9" fmla="*/ 320 h 321"/>
                <a:gd name="T10" fmla="*/ 0 60000 65536"/>
                <a:gd name="T11" fmla="*/ 0 60000 65536"/>
                <a:gd name="T12" fmla="*/ 0 60000 65536"/>
                <a:gd name="T13" fmla="*/ 0 60000 65536"/>
                <a:gd name="T14" fmla="*/ 0 60000 65536"/>
                <a:gd name="T15" fmla="*/ 0 w 41"/>
                <a:gd name="T16" fmla="*/ 0 h 321"/>
                <a:gd name="T17" fmla="*/ 41 w 41"/>
                <a:gd name="T18" fmla="*/ 321 h 321"/>
              </a:gdLst>
              <a:ahLst/>
              <a:cxnLst>
                <a:cxn ang="T10">
                  <a:pos x="T0" y="T1"/>
                </a:cxn>
                <a:cxn ang="T11">
                  <a:pos x="T2" y="T3"/>
                </a:cxn>
                <a:cxn ang="T12">
                  <a:pos x="T4" y="T5"/>
                </a:cxn>
                <a:cxn ang="T13">
                  <a:pos x="T6" y="T7"/>
                </a:cxn>
                <a:cxn ang="T14">
                  <a:pos x="T8" y="T9"/>
                </a:cxn>
              </a:cxnLst>
              <a:rect l="T15" t="T16" r="T17" b="T18"/>
              <a:pathLst>
                <a:path w="41" h="321">
                  <a:moveTo>
                    <a:pt x="0" y="320"/>
                  </a:moveTo>
                  <a:lnTo>
                    <a:pt x="40" y="280"/>
                  </a:lnTo>
                  <a:lnTo>
                    <a:pt x="40" y="0"/>
                  </a:lnTo>
                  <a:lnTo>
                    <a:pt x="0" y="36"/>
                  </a:lnTo>
                  <a:lnTo>
                    <a:pt x="0" y="320"/>
                  </a:lnTo>
                </a:path>
              </a:pathLst>
            </a:custGeom>
            <a:solidFill>
              <a:srgbClr val="7A7A5A"/>
            </a:solidFill>
            <a:ln w="12700" cap="rnd">
              <a:solidFill>
                <a:srgbClr val="494936"/>
              </a:solidFill>
              <a:round/>
              <a:headEnd type="none" w="sm" len="sm"/>
              <a:tailEnd type="none" w="sm" len="sm"/>
            </a:ln>
          </p:spPr>
          <p:txBody>
            <a:bodyPr/>
            <a:lstStyle/>
            <a:p>
              <a:endParaRPr lang="es-ES"/>
            </a:p>
          </p:txBody>
        </p:sp>
        <p:sp>
          <p:nvSpPr>
            <p:cNvPr id="138348" name="Freeform 58"/>
            <p:cNvSpPr>
              <a:spLocks/>
            </p:cNvSpPr>
            <p:nvPr/>
          </p:nvSpPr>
          <p:spPr bwMode="auto">
            <a:xfrm>
              <a:off x="1102" y="2356"/>
              <a:ext cx="155" cy="26"/>
            </a:xfrm>
            <a:custGeom>
              <a:avLst/>
              <a:gdLst>
                <a:gd name="T0" fmla="*/ 154 w 155"/>
                <a:gd name="T1" fmla="*/ 0 h 26"/>
                <a:gd name="T2" fmla="*/ 83 w 155"/>
                <a:gd name="T3" fmla="*/ 25 h 26"/>
                <a:gd name="T4" fmla="*/ 0 w 155"/>
                <a:gd name="T5" fmla="*/ 25 h 26"/>
                <a:gd name="T6" fmla="*/ 76 w 155"/>
                <a:gd name="T7" fmla="*/ 0 h 26"/>
                <a:gd name="T8" fmla="*/ 154 w 155"/>
                <a:gd name="T9" fmla="*/ 0 h 26"/>
                <a:gd name="T10" fmla="*/ 0 60000 65536"/>
                <a:gd name="T11" fmla="*/ 0 60000 65536"/>
                <a:gd name="T12" fmla="*/ 0 60000 65536"/>
                <a:gd name="T13" fmla="*/ 0 60000 65536"/>
                <a:gd name="T14" fmla="*/ 0 60000 65536"/>
                <a:gd name="T15" fmla="*/ 0 w 155"/>
                <a:gd name="T16" fmla="*/ 0 h 26"/>
                <a:gd name="T17" fmla="*/ 155 w 155"/>
                <a:gd name="T18" fmla="*/ 26 h 26"/>
              </a:gdLst>
              <a:ahLst/>
              <a:cxnLst>
                <a:cxn ang="T10">
                  <a:pos x="T0" y="T1"/>
                </a:cxn>
                <a:cxn ang="T11">
                  <a:pos x="T2" y="T3"/>
                </a:cxn>
                <a:cxn ang="T12">
                  <a:pos x="T4" y="T5"/>
                </a:cxn>
                <a:cxn ang="T13">
                  <a:pos x="T6" y="T7"/>
                </a:cxn>
                <a:cxn ang="T14">
                  <a:pos x="T8" y="T9"/>
                </a:cxn>
              </a:cxnLst>
              <a:rect l="T15" t="T16" r="T17" b="T18"/>
              <a:pathLst>
                <a:path w="155" h="26">
                  <a:moveTo>
                    <a:pt x="154" y="0"/>
                  </a:moveTo>
                  <a:lnTo>
                    <a:pt x="83" y="25"/>
                  </a:lnTo>
                  <a:lnTo>
                    <a:pt x="0" y="25"/>
                  </a:lnTo>
                  <a:lnTo>
                    <a:pt x="76" y="0"/>
                  </a:lnTo>
                  <a:lnTo>
                    <a:pt x="154" y="0"/>
                  </a:lnTo>
                </a:path>
              </a:pathLst>
            </a:custGeom>
            <a:solidFill>
              <a:srgbClr val="CECECE"/>
            </a:solidFill>
            <a:ln w="12700" cap="rnd">
              <a:solidFill>
                <a:schemeClr val="tx1"/>
              </a:solidFill>
              <a:round/>
              <a:headEnd type="none" w="sm" len="sm"/>
              <a:tailEnd type="none" w="sm" len="sm"/>
            </a:ln>
          </p:spPr>
          <p:txBody>
            <a:bodyPr/>
            <a:lstStyle/>
            <a:p>
              <a:endParaRPr lang="es-ES"/>
            </a:p>
          </p:txBody>
        </p:sp>
        <p:sp>
          <p:nvSpPr>
            <p:cNvPr id="138349" name="Rectangle 59"/>
            <p:cNvSpPr>
              <a:spLocks noChangeArrowheads="1"/>
            </p:cNvSpPr>
            <p:nvPr/>
          </p:nvSpPr>
          <p:spPr bwMode="auto">
            <a:xfrm>
              <a:off x="1116" y="2495"/>
              <a:ext cx="80" cy="17"/>
            </a:xfrm>
            <a:prstGeom prst="rect">
              <a:avLst/>
            </a:prstGeom>
            <a:solidFill>
              <a:srgbClr val="676767"/>
            </a:solidFill>
            <a:ln w="12700">
              <a:solidFill>
                <a:schemeClr val="tx1"/>
              </a:solidFill>
              <a:miter lim="800000"/>
              <a:headEnd/>
              <a:tailEnd/>
            </a:ln>
          </p:spPr>
          <p:txBody>
            <a:bodyPr wrap="none" anchor="ctr"/>
            <a:lstStyle/>
            <a:p>
              <a:pPr eaLnBrk="0" hangingPunct="0"/>
              <a:endParaRPr lang="es-ES"/>
            </a:p>
          </p:txBody>
        </p:sp>
        <p:sp>
          <p:nvSpPr>
            <p:cNvPr id="138350" name="Freeform 60"/>
            <p:cNvSpPr>
              <a:spLocks/>
            </p:cNvSpPr>
            <p:nvPr/>
          </p:nvSpPr>
          <p:spPr bwMode="auto">
            <a:xfrm>
              <a:off x="1188" y="2357"/>
              <a:ext cx="69" cy="160"/>
            </a:xfrm>
            <a:custGeom>
              <a:avLst/>
              <a:gdLst>
                <a:gd name="T0" fmla="*/ 0 w 69"/>
                <a:gd name="T1" fmla="*/ 24 h 160"/>
                <a:gd name="T2" fmla="*/ 0 w 69"/>
                <a:gd name="T3" fmla="*/ 136 h 160"/>
                <a:gd name="T4" fmla="*/ 12 w 69"/>
                <a:gd name="T5" fmla="*/ 136 h 160"/>
                <a:gd name="T6" fmla="*/ 12 w 69"/>
                <a:gd name="T7" fmla="*/ 159 h 160"/>
                <a:gd name="T8" fmla="*/ 68 w 69"/>
                <a:gd name="T9" fmla="*/ 120 h 160"/>
                <a:gd name="T10" fmla="*/ 68 w 69"/>
                <a:gd name="T11" fmla="*/ 0 h 160"/>
                <a:gd name="T12" fmla="*/ 0 w 69"/>
                <a:gd name="T13" fmla="*/ 24 h 160"/>
                <a:gd name="T14" fmla="*/ 0 60000 65536"/>
                <a:gd name="T15" fmla="*/ 0 60000 65536"/>
                <a:gd name="T16" fmla="*/ 0 60000 65536"/>
                <a:gd name="T17" fmla="*/ 0 60000 65536"/>
                <a:gd name="T18" fmla="*/ 0 60000 65536"/>
                <a:gd name="T19" fmla="*/ 0 60000 65536"/>
                <a:gd name="T20" fmla="*/ 0 60000 65536"/>
                <a:gd name="T21" fmla="*/ 0 w 69"/>
                <a:gd name="T22" fmla="*/ 0 h 160"/>
                <a:gd name="T23" fmla="*/ 69 w 69"/>
                <a:gd name="T24" fmla="*/ 160 h 1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160">
                  <a:moveTo>
                    <a:pt x="0" y="24"/>
                  </a:moveTo>
                  <a:lnTo>
                    <a:pt x="0" y="136"/>
                  </a:lnTo>
                  <a:lnTo>
                    <a:pt x="12" y="136"/>
                  </a:lnTo>
                  <a:lnTo>
                    <a:pt x="12" y="159"/>
                  </a:lnTo>
                  <a:lnTo>
                    <a:pt x="68" y="120"/>
                  </a:lnTo>
                  <a:lnTo>
                    <a:pt x="68" y="0"/>
                  </a:lnTo>
                  <a:lnTo>
                    <a:pt x="0" y="24"/>
                  </a:lnTo>
                </a:path>
              </a:pathLst>
            </a:custGeom>
            <a:solidFill>
              <a:srgbClr val="919191"/>
            </a:solidFill>
            <a:ln w="12700" cap="rnd">
              <a:solidFill>
                <a:schemeClr val="tx1"/>
              </a:solidFill>
              <a:round/>
              <a:headEnd type="none" w="sm" len="sm"/>
              <a:tailEnd type="none" w="sm" len="sm"/>
            </a:ln>
          </p:spPr>
          <p:txBody>
            <a:bodyPr/>
            <a:lstStyle/>
            <a:p>
              <a:endParaRPr lang="es-ES"/>
            </a:p>
          </p:txBody>
        </p:sp>
        <p:sp>
          <p:nvSpPr>
            <p:cNvPr id="138351" name="Rectangle 61"/>
            <p:cNvSpPr>
              <a:spLocks noChangeArrowheads="1"/>
            </p:cNvSpPr>
            <p:nvPr/>
          </p:nvSpPr>
          <p:spPr bwMode="auto">
            <a:xfrm>
              <a:off x="1106" y="2386"/>
              <a:ext cx="80" cy="106"/>
            </a:xfrm>
            <a:prstGeom prst="rect">
              <a:avLst/>
            </a:prstGeom>
            <a:solidFill>
              <a:schemeClr val="bg2"/>
            </a:solidFill>
            <a:ln w="12700">
              <a:solidFill>
                <a:schemeClr val="tx1"/>
              </a:solidFill>
              <a:miter lim="800000"/>
              <a:headEnd/>
              <a:tailEnd/>
            </a:ln>
          </p:spPr>
          <p:txBody>
            <a:bodyPr wrap="none" anchor="ctr"/>
            <a:lstStyle/>
            <a:p>
              <a:pPr eaLnBrk="0" hangingPunct="0"/>
              <a:endParaRPr lang="es-ES"/>
            </a:p>
          </p:txBody>
        </p:sp>
        <p:grpSp>
          <p:nvGrpSpPr>
            <p:cNvPr id="138352" name="Group 62"/>
            <p:cNvGrpSpPr>
              <a:grpSpLocks/>
            </p:cNvGrpSpPr>
            <p:nvPr/>
          </p:nvGrpSpPr>
          <p:grpSpPr bwMode="auto">
            <a:xfrm>
              <a:off x="1092" y="2396"/>
              <a:ext cx="80" cy="82"/>
              <a:chOff x="1092" y="2396"/>
              <a:chExt cx="80" cy="82"/>
            </a:xfrm>
          </p:grpSpPr>
          <p:sp>
            <p:nvSpPr>
              <p:cNvPr id="138353" name="Oval 63"/>
              <p:cNvSpPr>
                <a:spLocks noChangeArrowheads="1"/>
              </p:cNvSpPr>
              <p:nvPr/>
            </p:nvSpPr>
            <p:spPr bwMode="auto">
              <a:xfrm>
                <a:off x="1103" y="2396"/>
                <a:ext cx="69" cy="79"/>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38354" name="Oval 64"/>
              <p:cNvSpPr>
                <a:spLocks noChangeArrowheads="1"/>
              </p:cNvSpPr>
              <p:nvPr/>
            </p:nvSpPr>
            <p:spPr bwMode="auto">
              <a:xfrm>
                <a:off x="1092" y="2401"/>
                <a:ext cx="70" cy="77"/>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38355" name="Oval 65"/>
              <p:cNvSpPr>
                <a:spLocks noChangeArrowheads="1"/>
              </p:cNvSpPr>
              <p:nvPr/>
            </p:nvSpPr>
            <p:spPr bwMode="auto">
              <a:xfrm>
                <a:off x="1101" y="2410"/>
                <a:ext cx="51" cy="57"/>
              </a:xfrm>
              <a:prstGeom prst="ellipse">
                <a:avLst/>
              </a:prstGeom>
              <a:gradFill rotWithShape="0">
                <a:gsLst>
                  <a:gs pos="0">
                    <a:srgbClr val="4CADC6"/>
                  </a:gs>
                  <a:gs pos="100000">
                    <a:srgbClr val="008AAE"/>
                  </a:gs>
                </a:gsLst>
                <a:lin ang="2700000" scaled="1"/>
              </a:gradFill>
              <a:ln w="12700">
                <a:solidFill>
                  <a:srgbClr val="333333"/>
                </a:solidFill>
                <a:round/>
                <a:headEnd/>
                <a:tailEnd/>
              </a:ln>
            </p:spPr>
            <p:txBody>
              <a:bodyPr wrap="none" anchor="ctr"/>
              <a:lstStyle/>
              <a:p>
                <a:pPr eaLnBrk="0" hangingPunct="0"/>
                <a:endParaRPr lang="es-ES"/>
              </a:p>
            </p:txBody>
          </p:sp>
        </p:grpSp>
      </p:grpSp>
      <p:grpSp>
        <p:nvGrpSpPr>
          <p:cNvPr id="138249" name="Group 66"/>
          <p:cNvGrpSpPr>
            <a:grpSpLocks/>
          </p:cNvGrpSpPr>
          <p:nvPr/>
        </p:nvGrpSpPr>
        <p:grpSpPr bwMode="auto">
          <a:xfrm>
            <a:off x="1408113" y="765175"/>
            <a:ext cx="1011237" cy="1143000"/>
            <a:chOff x="755" y="720"/>
            <a:chExt cx="637" cy="720"/>
          </a:xfrm>
        </p:grpSpPr>
        <p:sp>
          <p:nvSpPr>
            <p:cNvPr id="138300" name="Freeform 67"/>
            <p:cNvSpPr>
              <a:spLocks/>
            </p:cNvSpPr>
            <p:nvPr/>
          </p:nvSpPr>
          <p:spPr bwMode="auto">
            <a:xfrm>
              <a:off x="755" y="1249"/>
              <a:ext cx="572" cy="102"/>
            </a:xfrm>
            <a:custGeom>
              <a:avLst/>
              <a:gdLst>
                <a:gd name="T0" fmla="*/ 0 w 508"/>
                <a:gd name="T1" fmla="*/ 0 h 91"/>
                <a:gd name="T2" fmla="*/ 643 w 508"/>
                <a:gd name="T3" fmla="*/ 0 h 91"/>
                <a:gd name="T4" fmla="*/ 643 w 508"/>
                <a:gd name="T5" fmla="*/ 113 h 91"/>
                <a:gd name="T6" fmla="*/ 0 w 508"/>
                <a:gd name="T7" fmla="*/ 113 h 91"/>
                <a:gd name="T8" fmla="*/ 0 w 508"/>
                <a:gd name="T9" fmla="*/ 0 h 91"/>
                <a:gd name="T10" fmla="*/ 0 60000 65536"/>
                <a:gd name="T11" fmla="*/ 0 60000 65536"/>
                <a:gd name="T12" fmla="*/ 0 60000 65536"/>
                <a:gd name="T13" fmla="*/ 0 60000 65536"/>
                <a:gd name="T14" fmla="*/ 0 60000 65536"/>
                <a:gd name="T15" fmla="*/ 0 w 508"/>
                <a:gd name="T16" fmla="*/ 0 h 91"/>
                <a:gd name="T17" fmla="*/ 508 w 508"/>
                <a:gd name="T18" fmla="*/ 91 h 91"/>
              </a:gdLst>
              <a:ahLst/>
              <a:cxnLst>
                <a:cxn ang="T10">
                  <a:pos x="T0" y="T1"/>
                </a:cxn>
                <a:cxn ang="T11">
                  <a:pos x="T2" y="T3"/>
                </a:cxn>
                <a:cxn ang="T12">
                  <a:pos x="T4" y="T5"/>
                </a:cxn>
                <a:cxn ang="T13">
                  <a:pos x="T6" y="T7"/>
                </a:cxn>
                <a:cxn ang="T14">
                  <a:pos x="T8" y="T9"/>
                </a:cxn>
              </a:cxnLst>
              <a:rect l="T15" t="T16" r="T17" b="T18"/>
              <a:pathLst>
                <a:path w="508" h="91">
                  <a:moveTo>
                    <a:pt x="0" y="0"/>
                  </a:moveTo>
                  <a:lnTo>
                    <a:pt x="507" y="0"/>
                  </a:lnTo>
                  <a:lnTo>
                    <a:pt x="507" y="90"/>
                  </a:lnTo>
                  <a:lnTo>
                    <a:pt x="0" y="90"/>
                  </a:lnTo>
                  <a:lnTo>
                    <a:pt x="0" y="0"/>
                  </a:lnTo>
                </a:path>
              </a:pathLst>
            </a:custGeom>
            <a:solidFill>
              <a:srgbClr val="B7B79D"/>
            </a:solidFill>
            <a:ln w="9525" cap="rnd">
              <a:noFill/>
              <a:round/>
              <a:headEnd type="none" w="sm" len="sm"/>
              <a:tailEnd type="none" w="sm" len="sm"/>
            </a:ln>
          </p:spPr>
          <p:txBody>
            <a:bodyPr/>
            <a:lstStyle/>
            <a:p>
              <a:endParaRPr lang="es-ES"/>
            </a:p>
          </p:txBody>
        </p:sp>
        <p:sp>
          <p:nvSpPr>
            <p:cNvPr id="138301" name="Freeform 68"/>
            <p:cNvSpPr>
              <a:spLocks/>
            </p:cNvSpPr>
            <p:nvPr/>
          </p:nvSpPr>
          <p:spPr bwMode="auto">
            <a:xfrm>
              <a:off x="755" y="1249"/>
              <a:ext cx="577" cy="106"/>
            </a:xfrm>
            <a:custGeom>
              <a:avLst/>
              <a:gdLst>
                <a:gd name="T0" fmla="*/ 0 w 513"/>
                <a:gd name="T1" fmla="*/ 0 h 94"/>
                <a:gd name="T2" fmla="*/ 648 w 513"/>
                <a:gd name="T3" fmla="*/ 0 h 94"/>
                <a:gd name="T4" fmla="*/ 648 w 513"/>
                <a:gd name="T5" fmla="*/ 118 h 94"/>
                <a:gd name="T6" fmla="*/ 0 w 513"/>
                <a:gd name="T7" fmla="*/ 118 h 94"/>
                <a:gd name="T8" fmla="*/ 0 w 513"/>
                <a:gd name="T9" fmla="*/ 0 h 94"/>
                <a:gd name="T10" fmla="*/ 0 60000 65536"/>
                <a:gd name="T11" fmla="*/ 0 60000 65536"/>
                <a:gd name="T12" fmla="*/ 0 60000 65536"/>
                <a:gd name="T13" fmla="*/ 0 60000 65536"/>
                <a:gd name="T14" fmla="*/ 0 60000 65536"/>
                <a:gd name="T15" fmla="*/ 0 w 513"/>
                <a:gd name="T16" fmla="*/ 0 h 94"/>
                <a:gd name="T17" fmla="*/ 513 w 513"/>
                <a:gd name="T18" fmla="*/ 94 h 94"/>
              </a:gdLst>
              <a:ahLst/>
              <a:cxnLst>
                <a:cxn ang="T10">
                  <a:pos x="T0" y="T1"/>
                </a:cxn>
                <a:cxn ang="T11">
                  <a:pos x="T2" y="T3"/>
                </a:cxn>
                <a:cxn ang="T12">
                  <a:pos x="T4" y="T5"/>
                </a:cxn>
                <a:cxn ang="T13">
                  <a:pos x="T6" y="T7"/>
                </a:cxn>
                <a:cxn ang="T14">
                  <a:pos x="T8" y="T9"/>
                </a:cxn>
              </a:cxnLst>
              <a:rect l="T15" t="T16" r="T17" b="T18"/>
              <a:pathLst>
                <a:path w="513" h="94">
                  <a:moveTo>
                    <a:pt x="0" y="0"/>
                  </a:moveTo>
                  <a:lnTo>
                    <a:pt x="512" y="0"/>
                  </a:lnTo>
                  <a:lnTo>
                    <a:pt x="512" y="93"/>
                  </a:lnTo>
                  <a:lnTo>
                    <a:pt x="0" y="93"/>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138302" name="Freeform 69"/>
            <p:cNvSpPr>
              <a:spLocks/>
            </p:cNvSpPr>
            <p:nvPr/>
          </p:nvSpPr>
          <p:spPr bwMode="auto">
            <a:xfrm>
              <a:off x="755" y="1191"/>
              <a:ext cx="631" cy="51"/>
            </a:xfrm>
            <a:custGeom>
              <a:avLst/>
              <a:gdLst>
                <a:gd name="T0" fmla="*/ 0 w 561"/>
                <a:gd name="T1" fmla="*/ 55 h 46"/>
                <a:gd name="T2" fmla="*/ 65 w 561"/>
                <a:gd name="T3" fmla="*/ 0 h 46"/>
                <a:gd name="T4" fmla="*/ 709 w 561"/>
                <a:gd name="T5" fmla="*/ 0 h 46"/>
                <a:gd name="T6" fmla="*/ 639 w 561"/>
                <a:gd name="T7" fmla="*/ 55 h 46"/>
                <a:gd name="T8" fmla="*/ 0 w 561"/>
                <a:gd name="T9" fmla="*/ 55 h 46"/>
                <a:gd name="T10" fmla="*/ 0 60000 65536"/>
                <a:gd name="T11" fmla="*/ 0 60000 65536"/>
                <a:gd name="T12" fmla="*/ 0 60000 65536"/>
                <a:gd name="T13" fmla="*/ 0 60000 65536"/>
                <a:gd name="T14" fmla="*/ 0 60000 65536"/>
                <a:gd name="T15" fmla="*/ 0 w 561"/>
                <a:gd name="T16" fmla="*/ 0 h 46"/>
                <a:gd name="T17" fmla="*/ 561 w 561"/>
                <a:gd name="T18" fmla="*/ 46 h 46"/>
              </a:gdLst>
              <a:ahLst/>
              <a:cxnLst>
                <a:cxn ang="T10">
                  <a:pos x="T0" y="T1"/>
                </a:cxn>
                <a:cxn ang="T11">
                  <a:pos x="T2" y="T3"/>
                </a:cxn>
                <a:cxn ang="T12">
                  <a:pos x="T4" y="T5"/>
                </a:cxn>
                <a:cxn ang="T13">
                  <a:pos x="T6" y="T7"/>
                </a:cxn>
                <a:cxn ang="T14">
                  <a:pos x="T8" y="T9"/>
                </a:cxn>
              </a:cxnLst>
              <a:rect l="T15" t="T16" r="T17" b="T18"/>
              <a:pathLst>
                <a:path w="561" h="46">
                  <a:moveTo>
                    <a:pt x="0" y="45"/>
                  </a:moveTo>
                  <a:lnTo>
                    <a:pt x="52" y="0"/>
                  </a:lnTo>
                  <a:lnTo>
                    <a:pt x="560" y="0"/>
                  </a:lnTo>
                  <a:lnTo>
                    <a:pt x="505" y="45"/>
                  </a:lnTo>
                  <a:lnTo>
                    <a:pt x="0" y="45"/>
                  </a:lnTo>
                </a:path>
              </a:pathLst>
            </a:custGeom>
            <a:solidFill>
              <a:srgbClr val="C9C9B6"/>
            </a:solidFill>
            <a:ln w="9525" cap="rnd">
              <a:noFill/>
              <a:round/>
              <a:headEnd type="none" w="sm" len="sm"/>
              <a:tailEnd type="none" w="sm" len="sm"/>
            </a:ln>
          </p:spPr>
          <p:txBody>
            <a:bodyPr/>
            <a:lstStyle/>
            <a:p>
              <a:endParaRPr lang="es-ES"/>
            </a:p>
          </p:txBody>
        </p:sp>
        <p:sp>
          <p:nvSpPr>
            <p:cNvPr id="138303" name="Line 70"/>
            <p:cNvSpPr>
              <a:spLocks noChangeShapeType="1"/>
            </p:cNvSpPr>
            <p:nvPr/>
          </p:nvSpPr>
          <p:spPr bwMode="auto">
            <a:xfrm flipV="1">
              <a:off x="757" y="1192"/>
              <a:ext cx="62" cy="58"/>
            </a:xfrm>
            <a:prstGeom prst="line">
              <a:avLst/>
            </a:prstGeom>
            <a:noFill/>
            <a:ln w="12700">
              <a:solidFill>
                <a:srgbClr val="494936"/>
              </a:solidFill>
              <a:round/>
              <a:headEnd type="none" w="sm" len="sm"/>
              <a:tailEnd type="none" w="sm" len="sm"/>
            </a:ln>
          </p:spPr>
          <p:txBody>
            <a:bodyPr/>
            <a:lstStyle/>
            <a:p>
              <a:endParaRPr lang="es-ES"/>
            </a:p>
          </p:txBody>
        </p:sp>
        <p:sp>
          <p:nvSpPr>
            <p:cNvPr id="138304" name="Freeform 71"/>
            <p:cNvSpPr>
              <a:spLocks/>
            </p:cNvSpPr>
            <p:nvPr/>
          </p:nvSpPr>
          <p:spPr bwMode="auto">
            <a:xfrm>
              <a:off x="755" y="1192"/>
              <a:ext cx="637" cy="58"/>
            </a:xfrm>
            <a:custGeom>
              <a:avLst/>
              <a:gdLst>
                <a:gd name="T0" fmla="*/ 68 w 566"/>
                <a:gd name="T1" fmla="*/ 0 h 52"/>
                <a:gd name="T2" fmla="*/ 716 w 566"/>
                <a:gd name="T3" fmla="*/ 0 h 52"/>
                <a:gd name="T4" fmla="*/ 646 w 566"/>
                <a:gd name="T5" fmla="*/ 64 h 52"/>
                <a:gd name="T6" fmla="*/ 0 w 566"/>
                <a:gd name="T7" fmla="*/ 64 h 52"/>
                <a:gd name="T8" fmla="*/ 0 60000 65536"/>
                <a:gd name="T9" fmla="*/ 0 60000 65536"/>
                <a:gd name="T10" fmla="*/ 0 60000 65536"/>
                <a:gd name="T11" fmla="*/ 0 60000 65536"/>
                <a:gd name="T12" fmla="*/ 0 w 566"/>
                <a:gd name="T13" fmla="*/ 0 h 52"/>
                <a:gd name="T14" fmla="*/ 566 w 566"/>
                <a:gd name="T15" fmla="*/ 52 h 52"/>
              </a:gdLst>
              <a:ahLst/>
              <a:cxnLst>
                <a:cxn ang="T8">
                  <a:pos x="T0" y="T1"/>
                </a:cxn>
                <a:cxn ang="T9">
                  <a:pos x="T2" y="T3"/>
                </a:cxn>
                <a:cxn ang="T10">
                  <a:pos x="T4" y="T5"/>
                </a:cxn>
                <a:cxn ang="T11">
                  <a:pos x="T6" y="T7"/>
                </a:cxn>
              </a:cxnLst>
              <a:rect l="T12" t="T13" r="T14" b="T15"/>
              <a:pathLst>
                <a:path w="566" h="52">
                  <a:moveTo>
                    <a:pt x="53" y="0"/>
                  </a:moveTo>
                  <a:lnTo>
                    <a:pt x="565" y="0"/>
                  </a:lnTo>
                  <a:lnTo>
                    <a:pt x="510" y="51"/>
                  </a:lnTo>
                  <a:lnTo>
                    <a:pt x="0" y="51"/>
                  </a:lnTo>
                </a:path>
              </a:pathLst>
            </a:custGeom>
            <a:noFill/>
            <a:ln w="12700" cap="rnd">
              <a:solidFill>
                <a:srgbClr val="494936"/>
              </a:solidFill>
              <a:round/>
              <a:headEnd type="none" w="sm" len="sm"/>
              <a:tailEnd type="none" w="sm" len="sm"/>
            </a:ln>
          </p:spPr>
          <p:txBody>
            <a:bodyPr/>
            <a:lstStyle/>
            <a:p>
              <a:endParaRPr lang="es-ES"/>
            </a:p>
          </p:txBody>
        </p:sp>
        <p:sp>
          <p:nvSpPr>
            <p:cNvPr id="138305" name="Line 72"/>
            <p:cNvSpPr>
              <a:spLocks noChangeShapeType="1"/>
            </p:cNvSpPr>
            <p:nvPr/>
          </p:nvSpPr>
          <p:spPr bwMode="auto">
            <a:xfrm flipH="1">
              <a:off x="1162" y="1296"/>
              <a:ext cx="134" cy="0"/>
            </a:xfrm>
            <a:prstGeom prst="line">
              <a:avLst/>
            </a:prstGeom>
            <a:noFill/>
            <a:ln w="12700">
              <a:solidFill>
                <a:srgbClr val="000000"/>
              </a:solidFill>
              <a:round/>
              <a:headEnd type="none" w="sm" len="sm"/>
              <a:tailEnd type="none" w="sm" len="sm"/>
            </a:ln>
          </p:spPr>
          <p:txBody>
            <a:bodyPr/>
            <a:lstStyle/>
            <a:p>
              <a:endParaRPr lang="es-ES"/>
            </a:p>
          </p:txBody>
        </p:sp>
        <p:sp>
          <p:nvSpPr>
            <p:cNvPr id="138306" name="Freeform 73"/>
            <p:cNvSpPr>
              <a:spLocks/>
            </p:cNvSpPr>
            <p:nvPr/>
          </p:nvSpPr>
          <p:spPr bwMode="auto">
            <a:xfrm>
              <a:off x="760" y="1339"/>
              <a:ext cx="503" cy="77"/>
            </a:xfrm>
            <a:custGeom>
              <a:avLst/>
              <a:gdLst>
                <a:gd name="T0" fmla="*/ 0 w 447"/>
                <a:gd name="T1" fmla="*/ 85 h 69"/>
                <a:gd name="T2" fmla="*/ 70 w 447"/>
                <a:gd name="T3" fmla="*/ 0 h 69"/>
                <a:gd name="T4" fmla="*/ 565 w 447"/>
                <a:gd name="T5" fmla="*/ 0 h 69"/>
                <a:gd name="T6" fmla="*/ 494 w 447"/>
                <a:gd name="T7" fmla="*/ 85 h 69"/>
                <a:gd name="T8" fmla="*/ 0 w 447"/>
                <a:gd name="T9" fmla="*/ 85 h 69"/>
                <a:gd name="T10" fmla="*/ 0 60000 65536"/>
                <a:gd name="T11" fmla="*/ 0 60000 65536"/>
                <a:gd name="T12" fmla="*/ 0 60000 65536"/>
                <a:gd name="T13" fmla="*/ 0 60000 65536"/>
                <a:gd name="T14" fmla="*/ 0 60000 65536"/>
                <a:gd name="T15" fmla="*/ 0 w 447"/>
                <a:gd name="T16" fmla="*/ 0 h 69"/>
                <a:gd name="T17" fmla="*/ 447 w 447"/>
                <a:gd name="T18" fmla="*/ 69 h 69"/>
              </a:gdLst>
              <a:ahLst/>
              <a:cxnLst>
                <a:cxn ang="T10">
                  <a:pos x="T0" y="T1"/>
                </a:cxn>
                <a:cxn ang="T11">
                  <a:pos x="T2" y="T3"/>
                </a:cxn>
                <a:cxn ang="T12">
                  <a:pos x="T4" y="T5"/>
                </a:cxn>
                <a:cxn ang="T13">
                  <a:pos x="T6" y="T7"/>
                </a:cxn>
                <a:cxn ang="T14">
                  <a:pos x="T8" y="T9"/>
                </a:cxn>
              </a:cxnLst>
              <a:rect l="T15" t="T16" r="T17" b="T18"/>
              <a:pathLst>
                <a:path w="447" h="69">
                  <a:moveTo>
                    <a:pt x="0" y="68"/>
                  </a:moveTo>
                  <a:lnTo>
                    <a:pt x="55" y="0"/>
                  </a:lnTo>
                  <a:lnTo>
                    <a:pt x="446" y="0"/>
                  </a:lnTo>
                  <a:lnTo>
                    <a:pt x="390" y="68"/>
                  </a:lnTo>
                  <a:lnTo>
                    <a:pt x="0" y="68"/>
                  </a:lnTo>
                </a:path>
              </a:pathLst>
            </a:custGeom>
            <a:solidFill>
              <a:srgbClr val="C9C9B6"/>
            </a:solidFill>
            <a:ln w="9525" cap="rnd">
              <a:noFill/>
              <a:round/>
              <a:headEnd type="none" w="sm" len="sm"/>
              <a:tailEnd type="none" w="sm" len="sm"/>
            </a:ln>
          </p:spPr>
          <p:txBody>
            <a:bodyPr/>
            <a:lstStyle/>
            <a:p>
              <a:endParaRPr lang="es-ES"/>
            </a:p>
          </p:txBody>
        </p:sp>
        <p:sp>
          <p:nvSpPr>
            <p:cNvPr id="138307" name="Freeform 74"/>
            <p:cNvSpPr>
              <a:spLocks/>
            </p:cNvSpPr>
            <p:nvPr/>
          </p:nvSpPr>
          <p:spPr bwMode="auto">
            <a:xfrm>
              <a:off x="760" y="1339"/>
              <a:ext cx="507" cy="82"/>
            </a:xfrm>
            <a:custGeom>
              <a:avLst/>
              <a:gdLst>
                <a:gd name="T0" fmla="*/ 0 w 451"/>
                <a:gd name="T1" fmla="*/ 91 h 73"/>
                <a:gd name="T2" fmla="*/ 71 w 451"/>
                <a:gd name="T3" fmla="*/ 0 h 73"/>
                <a:gd name="T4" fmla="*/ 569 w 451"/>
                <a:gd name="T5" fmla="*/ 0 h 73"/>
                <a:gd name="T6" fmla="*/ 496 w 451"/>
                <a:gd name="T7" fmla="*/ 91 h 73"/>
                <a:gd name="T8" fmla="*/ 0 w 451"/>
                <a:gd name="T9" fmla="*/ 91 h 73"/>
                <a:gd name="T10" fmla="*/ 0 60000 65536"/>
                <a:gd name="T11" fmla="*/ 0 60000 65536"/>
                <a:gd name="T12" fmla="*/ 0 60000 65536"/>
                <a:gd name="T13" fmla="*/ 0 60000 65536"/>
                <a:gd name="T14" fmla="*/ 0 60000 65536"/>
                <a:gd name="T15" fmla="*/ 0 w 451"/>
                <a:gd name="T16" fmla="*/ 0 h 73"/>
                <a:gd name="T17" fmla="*/ 451 w 451"/>
                <a:gd name="T18" fmla="*/ 73 h 73"/>
              </a:gdLst>
              <a:ahLst/>
              <a:cxnLst>
                <a:cxn ang="T10">
                  <a:pos x="T0" y="T1"/>
                </a:cxn>
                <a:cxn ang="T11">
                  <a:pos x="T2" y="T3"/>
                </a:cxn>
                <a:cxn ang="T12">
                  <a:pos x="T4" y="T5"/>
                </a:cxn>
                <a:cxn ang="T13">
                  <a:pos x="T6" y="T7"/>
                </a:cxn>
                <a:cxn ang="T14">
                  <a:pos x="T8" y="T9"/>
                </a:cxn>
              </a:cxnLst>
              <a:rect l="T15" t="T16" r="T17" b="T18"/>
              <a:pathLst>
                <a:path w="451" h="73">
                  <a:moveTo>
                    <a:pt x="0" y="72"/>
                  </a:moveTo>
                  <a:lnTo>
                    <a:pt x="56" y="0"/>
                  </a:lnTo>
                  <a:lnTo>
                    <a:pt x="450" y="0"/>
                  </a:lnTo>
                  <a:lnTo>
                    <a:pt x="392" y="72"/>
                  </a:lnTo>
                  <a:lnTo>
                    <a:pt x="0" y="72"/>
                  </a:lnTo>
                </a:path>
              </a:pathLst>
            </a:custGeom>
            <a:noFill/>
            <a:ln w="12700" cap="rnd">
              <a:solidFill>
                <a:srgbClr val="494936"/>
              </a:solidFill>
              <a:round/>
              <a:headEnd type="none" w="sm" len="sm"/>
              <a:tailEnd type="none" w="sm" len="sm"/>
            </a:ln>
          </p:spPr>
          <p:txBody>
            <a:bodyPr/>
            <a:lstStyle/>
            <a:p>
              <a:endParaRPr lang="es-ES"/>
            </a:p>
          </p:txBody>
        </p:sp>
        <p:sp>
          <p:nvSpPr>
            <p:cNvPr id="138308" name="Freeform 75"/>
            <p:cNvSpPr>
              <a:spLocks/>
            </p:cNvSpPr>
            <p:nvPr/>
          </p:nvSpPr>
          <p:spPr bwMode="auto">
            <a:xfrm>
              <a:off x="1203" y="1337"/>
              <a:ext cx="61" cy="96"/>
            </a:xfrm>
            <a:custGeom>
              <a:avLst/>
              <a:gdLst>
                <a:gd name="T0" fmla="*/ 0 w 54"/>
                <a:gd name="T1" fmla="*/ 106 h 86"/>
                <a:gd name="T2" fmla="*/ 68 w 54"/>
                <a:gd name="T3" fmla="*/ 31 h 86"/>
                <a:gd name="T4" fmla="*/ 68 w 54"/>
                <a:gd name="T5" fmla="*/ 0 h 86"/>
                <a:gd name="T6" fmla="*/ 0 w 54"/>
                <a:gd name="T7" fmla="*/ 88 h 86"/>
                <a:gd name="T8" fmla="*/ 0 w 54"/>
                <a:gd name="T9" fmla="*/ 106 h 86"/>
                <a:gd name="T10" fmla="*/ 0 60000 65536"/>
                <a:gd name="T11" fmla="*/ 0 60000 65536"/>
                <a:gd name="T12" fmla="*/ 0 60000 65536"/>
                <a:gd name="T13" fmla="*/ 0 60000 65536"/>
                <a:gd name="T14" fmla="*/ 0 60000 65536"/>
                <a:gd name="T15" fmla="*/ 0 w 54"/>
                <a:gd name="T16" fmla="*/ 0 h 86"/>
                <a:gd name="T17" fmla="*/ 54 w 54"/>
                <a:gd name="T18" fmla="*/ 86 h 86"/>
              </a:gdLst>
              <a:ahLst/>
              <a:cxnLst>
                <a:cxn ang="T10">
                  <a:pos x="T0" y="T1"/>
                </a:cxn>
                <a:cxn ang="T11">
                  <a:pos x="T2" y="T3"/>
                </a:cxn>
                <a:cxn ang="T12">
                  <a:pos x="T4" y="T5"/>
                </a:cxn>
                <a:cxn ang="T13">
                  <a:pos x="T6" y="T7"/>
                </a:cxn>
                <a:cxn ang="T14">
                  <a:pos x="T8" y="T9"/>
                </a:cxn>
              </a:cxnLst>
              <a:rect l="T15" t="T16" r="T17" b="T18"/>
              <a:pathLst>
                <a:path w="54" h="86">
                  <a:moveTo>
                    <a:pt x="0" y="85"/>
                  </a:moveTo>
                  <a:lnTo>
                    <a:pt x="53" y="25"/>
                  </a:lnTo>
                  <a:lnTo>
                    <a:pt x="53" y="0"/>
                  </a:lnTo>
                  <a:lnTo>
                    <a:pt x="0" y="71"/>
                  </a:lnTo>
                  <a:lnTo>
                    <a:pt x="0" y="85"/>
                  </a:lnTo>
                </a:path>
              </a:pathLst>
            </a:custGeom>
            <a:solidFill>
              <a:srgbClr val="7A7A5A"/>
            </a:solidFill>
            <a:ln w="9525" cap="rnd">
              <a:noFill/>
              <a:round/>
              <a:headEnd type="none" w="sm" len="sm"/>
              <a:tailEnd type="none" w="sm" len="sm"/>
            </a:ln>
          </p:spPr>
          <p:txBody>
            <a:bodyPr/>
            <a:lstStyle/>
            <a:p>
              <a:endParaRPr lang="es-ES"/>
            </a:p>
          </p:txBody>
        </p:sp>
        <p:sp>
          <p:nvSpPr>
            <p:cNvPr id="138309" name="Freeform 76"/>
            <p:cNvSpPr>
              <a:spLocks/>
            </p:cNvSpPr>
            <p:nvPr/>
          </p:nvSpPr>
          <p:spPr bwMode="auto">
            <a:xfrm>
              <a:off x="1202" y="1339"/>
              <a:ext cx="65" cy="98"/>
            </a:xfrm>
            <a:custGeom>
              <a:avLst/>
              <a:gdLst>
                <a:gd name="T0" fmla="*/ 0 w 58"/>
                <a:gd name="T1" fmla="*/ 109 h 87"/>
                <a:gd name="T2" fmla="*/ 72 w 58"/>
                <a:gd name="T3" fmla="*/ 33 h 87"/>
                <a:gd name="T4" fmla="*/ 72 w 58"/>
                <a:gd name="T5" fmla="*/ 0 h 87"/>
                <a:gd name="T6" fmla="*/ 0 w 58"/>
                <a:gd name="T7" fmla="*/ 90 h 87"/>
                <a:gd name="T8" fmla="*/ 0 w 58"/>
                <a:gd name="T9" fmla="*/ 109 h 87"/>
                <a:gd name="T10" fmla="*/ 0 60000 65536"/>
                <a:gd name="T11" fmla="*/ 0 60000 65536"/>
                <a:gd name="T12" fmla="*/ 0 60000 65536"/>
                <a:gd name="T13" fmla="*/ 0 60000 65536"/>
                <a:gd name="T14" fmla="*/ 0 60000 65536"/>
                <a:gd name="T15" fmla="*/ 0 w 58"/>
                <a:gd name="T16" fmla="*/ 0 h 87"/>
                <a:gd name="T17" fmla="*/ 58 w 58"/>
                <a:gd name="T18" fmla="*/ 87 h 87"/>
              </a:gdLst>
              <a:ahLst/>
              <a:cxnLst>
                <a:cxn ang="T10">
                  <a:pos x="T0" y="T1"/>
                </a:cxn>
                <a:cxn ang="T11">
                  <a:pos x="T2" y="T3"/>
                </a:cxn>
                <a:cxn ang="T12">
                  <a:pos x="T4" y="T5"/>
                </a:cxn>
                <a:cxn ang="T13">
                  <a:pos x="T6" y="T7"/>
                </a:cxn>
                <a:cxn ang="T14">
                  <a:pos x="T8" y="T9"/>
                </a:cxn>
              </a:cxnLst>
              <a:rect l="T15" t="T16" r="T17" b="T18"/>
              <a:pathLst>
                <a:path w="58" h="87">
                  <a:moveTo>
                    <a:pt x="0" y="86"/>
                  </a:moveTo>
                  <a:lnTo>
                    <a:pt x="57" y="26"/>
                  </a:lnTo>
                  <a:lnTo>
                    <a:pt x="57" y="0"/>
                  </a:lnTo>
                  <a:lnTo>
                    <a:pt x="0" y="71"/>
                  </a:lnTo>
                  <a:lnTo>
                    <a:pt x="0" y="86"/>
                  </a:lnTo>
                </a:path>
              </a:pathLst>
            </a:custGeom>
            <a:noFill/>
            <a:ln w="12700" cap="rnd">
              <a:solidFill>
                <a:srgbClr val="494936"/>
              </a:solidFill>
              <a:round/>
              <a:headEnd type="none" w="sm" len="sm"/>
              <a:tailEnd type="none" w="sm" len="sm"/>
            </a:ln>
          </p:spPr>
          <p:txBody>
            <a:bodyPr/>
            <a:lstStyle/>
            <a:p>
              <a:endParaRPr lang="es-ES"/>
            </a:p>
          </p:txBody>
        </p:sp>
        <p:sp>
          <p:nvSpPr>
            <p:cNvPr id="138310" name="Freeform 77"/>
            <p:cNvSpPr>
              <a:spLocks/>
            </p:cNvSpPr>
            <p:nvPr/>
          </p:nvSpPr>
          <p:spPr bwMode="auto">
            <a:xfrm>
              <a:off x="760" y="1420"/>
              <a:ext cx="437" cy="20"/>
            </a:xfrm>
            <a:custGeom>
              <a:avLst/>
              <a:gdLst>
                <a:gd name="T0" fmla="*/ 0 w 389"/>
                <a:gd name="T1" fmla="*/ 0 h 18"/>
                <a:gd name="T2" fmla="*/ 490 w 389"/>
                <a:gd name="T3" fmla="*/ 0 h 18"/>
                <a:gd name="T4" fmla="*/ 490 w 389"/>
                <a:gd name="T5" fmla="*/ 21 h 18"/>
                <a:gd name="T6" fmla="*/ 0 w 389"/>
                <a:gd name="T7" fmla="*/ 21 h 18"/>
                <a:gd name="T8" fmla="*/ 0 w 389"/>
                <a:gd name="T9" fmla="*/ 0 h 18"/>
                <a:gd name="T10" fmla="*/ 0 60000 65536"/>
                <a:gd name="T11" fmla="*/ 0 60000 65536"/>
                <a:gd name="T12" fmla="*/ 0 60000 65536"/>
                <a:gd name="T13" fmla="*/ 0 60000 65536"/>
                <a:gd name="T14" fmla="*/ 0 60000 65536"/>
                <a:gd name="T15" fmla="*/ 0 w 389"/>
                <a:gd name="T16" fmla="*/ 0 h 18"/>
                <a:gd name="T17" fmla="*/ 389 w 389"/>
                <a:gd name="T18" fmla="*/ 18 h 18"/>
              </a:gdLst>
              <a:ahLst/>
              <a:cxnLst>
                <a:cxn ang="T10">
                  <a:pos x="T0" y="T1"/>
                </a:cxn>
                <a:cxn ang="T11">
                  <a:pos x="T2" y="T3"/>
                </a:cxn>
                <a:cxn ang="T12">
                  <a:pos x="T4" y="T5"/>
                </a:cxn>
                <a:cxn ang="T13">
                  <a:pos x="T6" y="T7"/>
                </a:cxn>
                <a:cxn ang="T14">
                  <a:pos x="T8" y="T9"/>
                </a:cxn>
              </a:cxnLst>
              <a:rect l="T15" t="T16" r="T17" b="T18"/>
              <a:pathLst>
                <a:path w="389" h="18">
                  <a:moveTo>
                    <a:pt x="0" y="0"/>
                  </a:moveTo>
                  <a:lnTo>
                    <a:pt x="388" y="0"/>
                  </a:lnTo>
                  <a:lnTo>
                    <a:pt x="388" y="17"/>
                  </a:lnTo>
                  <a:lnTo>
                    <a:pt x="0" y="17"/>
                  </a:lnTo>
                  <a:lnTo>
                    <a:pt x="0" y="0"/>
                  </a:lnTo>
                </a:path>
              </a:pathLst>
            </a:custGeom>
            <a:solidFill>
              <a:srgbClr val="B7B79D"/>
            </a:solidFill>
            <a:ln w="9525" cap="rnd">
              <a:noFill/>
              <a:round/>
              <a:headEnd type="none" w="sm" len="sm"/>
              <a:tailEnd type="none" w="sm" len="sm"/>
            </a:ln>
          </p:spPr>
          <p:txBody>
            <a:bodyPr/>
            <a:lstStyle/>
            <a:p>
              <a:endParaRPr lang="es-ES"/>
            </a:p>
          </p:txBody>
        </p:sp>
        <p:sp>
          <p:nvSpPr>
            <p:cNvPr id="138311" name="Freeform 78"/>
            <p:cNvSpPr>
              <a:spLocks/>
            </p:cNvSpPr>
            <p:nvPr/>
          </p:nvSpPr>
          <p:spPr bwMode="auto">
            <a:xfrm>
              <a:off x="760" y="1420"/>
              <a:ext cx="444" cy="20"/>
            </a:xfrm>
            <a:custGeom>
              <a:avLst/>
              <a:gdLst>
                <a:gd name="T0" fmla="*/ 0 w 395"/>
                <a:gd name="T1" fmla="*/ 0 h 18"/>
                <a:gd name="T2" fmla="*/ 498 w 395"/>
                <a:gd name="T3" fmla="*/ 0 h 18"/>
                <a:gd name="T4" fmla="*/ 498 w 395"/>
                <a:gd name="T5" fmla="*/ 21 h 18"/>
                <a:gd name="T6" fmla="*/ 0 w 395"/>
                <a:gd name="T7" fmla="*/ 21 h 18"/>
                <a:gd name="T8" fmla="*/ 0 w 395"/>
                <a:gd name="T9" fmla="*/ 0 h 18"/>
                <a:gd name="T10" fmla="*/ 0 60000 65536"/>
                <a:gd name="T11" fmla="*/ 0 60000 65536"/>
                <a:gd name="T12" fmla="*/ 0 60000 65536"/>
                <a:gd name="T13" fmla="*/ 0 60000 65536"/>
                <a:gd name="T14" fmla="*/ 0 60000 65536"/>
                <a:gd name="T15" fmla="*/ 0 w 395"/>
                <a:gd name="T16" fmla="*/ 0 h 18"/>
                <a:gd name="T17" fmla="*/ 395 w 395"/>
                <a:gd name="T18" fmla="*/ 18 h 18"/>
              </a:gdLst>
              <a:ahLst/>
              <a:cxnLst>
                <a:cxn ang="T10">
                  <a:pos x="T0" y="T1"/>
                </a:cxn>
                <a:cxn ang="T11">
                  <a:pos x="T2" y="T3"/>
                </a:cxn>
                <a:cxn ang="T12">
                  <a:pos x="T4" y="T5"/>
                </a:cxn>
                <a:cxn ang="T13">
                  <a:pos x="T6" y="T7"/>
                </a:cxn>
                <a:cxn ang="T14">
                  <a:pos x="T8" y="T9"/>
                </a:cxn>
              </a:cxnLst>
              <a:rect l="T15" t="T16" r="T17" b="T18"/>
              <a:pathLst>
                <a:path w="395" h="18">
                  <a:moveTo>
                    <a:pt x="0" y="0"/>
                  </a:moveTo>
                  <a:lnTo>
                    <a:pt x="394" y="0"/>
                  </a:lnTo>
                  <a:lnTo>
                    <a:pt x="394" y="17"/>
                  </a:lnTo>
                  <a:lnTo>
                    <a:pt x="0" y="17"/>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138312" name="Freeform 79"/>
            <p:cNvSpPr>
              <a:spLocks/>
            </p:cNvSpPr>
            <p:nvPr/>
          </p:nvSpPr>
          <p:spPr bwMode="auto">
            <a:xfrm>
              <a:off x="843" y="1192"/>
              <a:ext cx="451" cy="40"/>
            </a:xfrm>
            <a:custGeom>
              <a:avLst/>
              <a:gdLst>
                <a:gd name="T0" fmla="*/ 0 w 401"/>
                <a:gd name="T1" fmla="*/ 43 h 36"/>
                <a:gd name="T2" fmla="*/ 52 w 401"/>
                <a:gd name="T3" fmla="*/ 0 h 36"/>
                <a:gd name="T4" fmla="*/ 506 w 401"/>
                <a:gd name="T5" fmla="*/ 0 h 36"/>
                <a:gd name="T6" fmla="*/ 455 w 401"/>
                <a:gd name="T7" fmla="*/ 43 h 36"/>
                <a:gd name="T8" fmla="*/ 0 w 401"/>
                <a:gd name="T9" fmla="*/ 43 h 36"/>
                <a:gd name="T10" fmla="*/ 0 60000 65536"/>
                <a:gd name="T11" fmla="*/ 0 60000 65536"/>
                <a:gd name="T12" fmla="*/ 0 60000 65536"/>
                <a:gd name="T13" fmla="*/ 0 60000 65536"/>
                <a:gd name="T14" fmla="*/ 0 60000 65536"/>
                <a:gd name="T15" fmla="*/ 0 w 401"/>
                <a:gd name="T16" fmla="*/ 0 h 36"/>
                <a:gd name="T17" fmla="*/ 401 w 401"/>
                <a:gd name="T18" fmla="*/ 36 h 36"/>
              </a:gdLst>
              <a:ahLst/>
              <a:cxnLst>
                <a:cxn ang="T10">
                  <a:pos x="T0" y="T1"/>
                </a:cxn>
                <a:cxn ang="T11">
                  <a:pos x="T2" y="T3"/>
                </a:cxn>
                <a:cxn ang="T12">
                  <a:pos x="T4" y="T5"/>
                </a:cxn>
                <a:cxn ang="T13">
                  <a:pos x="T6" y="T7"/>
                </a:cxn>
                <a:cxn ang="T14">
                  <a:pos x="T8" y="T9"/>
                </a:cxn>
              </a:cxnLst>
              <a:rect l="T15" t="T16" r="T17" b="T18"/>
              <a:pathLst>
                <a:path w="401" h="36">
                  <a:moveTo>
                    <a:pt x="0" y="35"/>
                  </a:moveTo>
                  <a:lnTo>
                    <a:pt x="41" y="0"/>
                  </a:lnTo>
                  <a:lnTo>
                    <a:pt x="400" y="0"/>
                  </a:lnTo>
                  <a:lnTo>
                    <a:pt x="360" y="35"/>
                  </a:lnTo>
                  <a:lnTo>
                    <a:pt x="0" y="35"/>
                  </a:lnTo>
                </a:path>
              </a:pathLst>
            </a:custGeom>
            <a:solidFill>
              <a:srgbClr val="000000"/>
            </a:solidFill>
            <a:ln w="9525" cap="rnd">
              <a:noFill/>
              <a:round/>
              <a:headEnd type="none" w="sm" len="sm"/>
              <a:tailEnd type="none" w="sm" len="sm"/>
            </a:ln>
          </p:spPr>
          <p:txBody>
            <a:bodyPr/>
            <a:lstStyle/>
            <a:p>
              <a:endParaRPr lang="es-ES"/>
            </a:p>
          </p:txBody>
        </p:sp>
        <p:sp>
          <p:nvSpPr>
            <p:cNvPr id="138313" name="Freeform 80"/>
            <p:cNvSpPr>
              <a:spLocks/>
            </p:cNvSpPr>
            <p:nvPr/>
          </p:nvSpPr>
          <p:spPr bwMode="auto">
            <a:xfrm>
              <a:off x="843" y="1191"/>
              <a:ext cx="457" cy="45"/>
            </a:xfrm>
            <a:custGeom>
              <a:avLst/>
              <a:gdLst>
                <a:gd name="T0" fmla="*/ 0 w 406"/>
                <a:gd name="T1" fmla="*/ 49 h 40"/>
                <a:gd name="T2" fmla="*/ 53 w 406"/>
                <a:gd name="T3" fmla="*/ 0 h 40"/>
                <a:gd name="T4" fmla="*/ 513 w 406"/>
                <a:gd name="T5" fmla="*/ 0 h 40"/>
                <a:gd name="T6" fmla="*/ 463 w 406"/>
                <a:gd name="T7" fmla="*/ 49 h 40"/>
                <a:gd name="T8" fmla="*/ 0 w 406"/>
                <a:gd name="T9" fmla="*/ 49 h 40"/>
                <a:gd name="T10" fmla="*/ 0 60000 65536"/>
                <a:gd name="T11" fmla="*/ 0 60000 65536"/>
                <a:gd name="T12" fmla="*/ 0 60000 65536"/>
                <a:gd name="T13" fmla="*/ 0 60000 65536"/>
                <a:gd name="T14" fmla="*/ 0 60000 65536"/>
                <a:gd name="T15" fmla="*/ 0 w 406"/>
                <a:gd name="T16" fmla="*/ 0 h 40"/>
                <a:gd name="T17" fmla="*/ 406 w 406"/>
                <a:gd name="T18" fmla="*/ 40 h 40"/>
              </a:gdLst>
              <a:ahLst/>
              <a:cxnLst>
                <a:cxn ang="T10">
                  <a:pos x="T0" y="T1"/>
                </a:cxn>
                <a:cxn ang="T11">
                  <a:pos x="T2" y="T3"/>
                </a:cxn>
                <a:cxn ang="T12">
                  <a:pos x="T4" y="T5"/>
                </a:cxn>
                <a:cxn ang="T13">
                  <a:pos x="T6" y="T7"/>
                </a:cxn>
                <a:cxn ang="T14">
                  <a:pos x="T8" y="T9"/>
                </a:cxn>
              </a:cxnLst>
              <a:rect l="T15" t="T16" r="T17" b="T18"/>
              <a:pathLst>
                <a:path w="406" h="40">
                  <a:moveTo>
                    <a:pt x="0" y="39"/>
                  </a:moveTo>
                  <a:lnTo>
                    <a:pt x="42" y="0"/>
                  </a:lnTo>
                  <a:lnTo>
                    <a:pt x="405" y="0"/>
                  </a:lnTo>
                  <a:lnTo>
                    <a:pt x="365" y="39"/>
                  </a:lnTo>
                  <a:lnTo>
                    <a:pt x="0" y="39"/>
                  </a:lnTo>
                </a:path>
              </a:pathLst>
            </a:custGeom>
            <a:noFill/>
            <a:ln w="12700" cap="rnd">
              <a:solidFill>
                <a:srgbClr val="000000"/>
              </a:solidFill>
              <a:round/>
              <a:headEnd type="none" w="sm" len="sm"/>
              <a:tailEnd type="none" w="sm" len="sm"/>
            </a:ln>
          </p:spPr>
          <p:txBody>
            <a:bodyPr/>
            <a:lstStyle/>
            <a:p>
              <a:endParaRPr lang="es-ES"/>
            </a:p>
          </p:txBody>
        </p:sp>
        <p:sp>
          <p:nvSpPr>
            <p:cNvPr id="138314" name="Freeform 81"/>
            <p:cNvSpPr>
              <a:spLocks/>
            </p:cNvSpPr>
            <p:nvPr/>
          </p:nvSpPr>
          <p:spPr bwMode="auto">
            <a:xfrm>
              <a:off x="841" y="866"/>
              <a:ext cx="452" cy="43"/>
            </a:xfrm>
            <a:custGeom>
              <a:avLst/>
              <a:gdLst>
                <a:gd name="T0" fmla="*/ 0 w 402"/>
                <a:gd name="T1" fmla="*/ 48 h 38"/>
                <a:gd name="T2" fmla="*/ 49 w 402"/>
                <a:gd name="T3" fmla="*/ 0 h 38"/>
                <a:gd name="T4" fmla="*/ 507 w 402"/>
                <a:gd name="T5" fmla="*/ 0 h 38"/>
                <a:gd name="T6" fmla="*/ 456 w 402"/>
                <a:gd name="T7" fmla="*/ 48 h 38"/>
                <a:gd name="T8" fmla="*/ 0 w 402"/>
                <a:gd name="T9" fmla="*/ 48 h 38"/>
                <a:gd name="T10" fmla="*/ 0 60000 65536"/>
                <a:gd name="T11" fmla="*/ 0 60000 65536"/>
                <a:gd name="T12" fmla="*/ 0 60000 65536"/>
                <a:gd name="T13" fmla="*/ 0 60000 65536"/>
                <a:gd name="T14" fmla="*/ 0 60000 65536"/>
                <a:gd name="T15" fmla="*/ 0 w 402"/>
                <a:gd name="T16" fmla="*/ 0 h 38"/>
                <a:gd name="T17" fmla="*/ 402 w 402"/>
                <a:gd name="T18" fmla="*/ 38 h 38"/>
              </a:gdLst>
              <a:ahLst/>
              <a:cxnLst>
                <a:cxn ang="T10">
                  <a:pos x="T0" y="T1"/>
                </a:cxn>
                <a:cxn ang="T11">
                  <a:pos x="T2" y="T3"/>
                </a:cxn>
                <a:cxn ang="T12">
                  <a:pos x="T4" y="T5"/>
                </a:cxn>
                <a:cxn ang="T13">
                  <a:pos x="T6" y="T7"/>
                </a:cxn>
                <a:cxn ang="T14">
                  <a:pos x="T8" y="T9"/>
                </a:cxn>
              </a:cxnLst>
              <a:rect l="T15" t="T16" r="T17" b="T18"/>
              <a:pathLst>
                <a:path w="402" h="38">
                  <a:moveTo>
                    <a:pt x="0" y="37"/>
                  </a:moveTo>
                  <a:lnTo>
                    <a:pt x="39" y="0"/>
                  </a:lnTo>
                  <a:lnTo>
                    <a:pt x="401" y="0"/>
                  </a:lnTo>
                  <a:lnTo>
                    <a:pt x="361" y="37"/>
                  </a:lnTo>
                  <a:lnTo>
                    <a:pt x="0" y="37"/>
                  </a:lnTo>
                </a:path>
              </a:pathLst>
            </a:custGeom>
            <a:solidFill>
              <a:srgbClr val="C9C9B6"/>
            </a:solidFill>
            <a:ln w="12700" cap="rnd">
              <a:solidFill>
                <a:srgbClr val="494936"/>
              </a:solidFill>
              <a:round/>
              <a:headEnd type="none" w="sm" len="sm"/>
              <a:tailEnd type="none" w="sm" len="sm"/>
            </a:ln>
          </p:spPr>
          <p:txBody>
            <a:bodyPr/>
            <a:lstStyle/>
            <a:p>
              <a:endParaRPr lang="es-ES"/>
            </a:p>
          </p:txBody>
        </p:sp>
        <p:sp>
          <p:nvSpPr>
            <p:cNvPr id="138315" name="Rectangle 82"/>
            <p:cNvSpPr>
              <a:spLocks noChangeArrowheads="1"/>
            </p:cNvSpPr>
            <p:nvPr/>
          </p:nvSpPr>
          <p:spPr bwMode="auto">
            <a:xfrm>
              <a:off x="845" y="912"/>
              <a:ext cx="395" cy="309"/>
            </a:xfrm>
            <a:prstGeom prst="rect">
              <a:avLst/>
            </a:prstGeom>
            <a:solidFill>
              <a:srgbClr val="B7B79D"/>
            </a:solidFill>
            <a:ln w="12700">
              <a:solidFill>
                <a:srgbClr val="494936"/>
              </a:solidFill>
              <a:miter lim="800000"/>
              <a:headEnd/>
              <a:tailEnd/>
            </a:ln>
          </p:spPr>
          <p:txBody>
            <a:bodyPr wrap="none" anchor="ctr"/>
            <a:lstStyle/>
            <a:p>
              <a:pPr eaLnBrk="0" hangingPunct="0"/>
              <a:endParaRPr lang="es-ES"/>
            </a:p>
          </p:txBody>
        </p:sp>
        <p:sp>
          <p:nvSpPr>
            <p:cNvPr id="138316" name="Rectangle 83"/>
            <p:cNvSpPr>
              <a:spLocks noChangeArrowheads="1"/>
            </p:cNvSpPr>
            <p:nvPr/>
          </p:nvSpPr>
          <p:spPr bwMode="auto">
            <a:xfrm>
              <a:off x="881" y="953"/>
              <a:ext cx="323" cy="234"/>
            </a:xfrm>
            <a:prstGeom prst="rect">
              <a:avLst/>
            </a:prstGeom>
            <a:solidFill>
              <a:srgbClr val="00CCFF"/>
            </a:solidFill>
            <a:ln w="12700">
              <a:solidFill>
                <a:srgbClr val="494936"/>
              </a:solidFill>
              <a:miter lim="800000"/>
              <a:headEnd/>
              <a:tailEnd/>
            </a:ln>
          </p:spPr>
          <p:txBody>
            <a:bodyPr wrap="none" anchor="ctr"/>
            <a:lstStyle/>
            <a:p>
              <a:pPr eaLnBrk="0" hangingPunct="0"/>
              <a:endParaRPr lang="es-ES"/>
            </a:p>
          </p:txBody>
        </p:sp>
        <p:sp>
          <p:nvSpPr>
            <p:cNvPr id="138317" name="Freeform 84"/>
            <p:cNvSpPr>
              <a:spLocks/>
            </p:cNvSpPr>
            <p:nvPr/>
          </p:nvSpPr>
          <p:spPr bwMode="auto">
            <a:xfrm>
              <a:off x="952" y="720"/>
              <a:ext cx="176" cy="29"/>
            </a:xfrm>
            <a:custGeom>
              <a:avLst/>
              <a:gdLst>
                <a:gd name="T0" fmla="*/ 197 w 156"/>
                <a:gd name="T1" fmla="*/ 0 h 26"/>
                <a:gd name="T2" fmla="*/ 106 w 156"/>
                <a:gd name="T3" fmla="*/ 31 h 26"/>
                <a:gd name="T4" fmla="*/ 0 w 156"/>
                <a:gd name="T5" fmla="*/ 31 h 26"/>
                <a:gd name="T6" fmla="*/ 97 w 156"/>
                <a:gd name="T7" fmla="*/ 0 h 26"/>
                <a:gd name="T8" fmla="*/ 197 w 156"/>
                <a:gd name="T9" fmla="*/ 0 h 26"/>
                <a:gd name="T10" fmla="*/ 0 60000 65536"/>
                <a:gd name="T11" fmla="*/ 0 60000 65536"/>
                <a:gd name="T12" fmla="*/ 0 60000 65536"/>
                <a:gd name="T13" fmla="*/ 0 60000 65536"/>
                <a:gd name="T14" fmla="*/ 0 60000 65536"/>
                <a:gd name="T15" fmla="*/ 0 w 156"/>
                <a:gd name="T16" fmla="*/ 0 h 26"/>
                <a:gd name="T17" fmla="*/ 156 w 156"/>
                <a:gd name="T18" fmla="*/ 26 h 26"/>
              </a:gdLst>
              <a:ahLst/>
              <a:cxnLst>
                <a:cxn ang="T10">
                  <a:pos x="T0" y="T1"/>
                </a:cxn>
                <a:cxn ang="T11">
                  <a:pos x="T2" y="T3"/>
                </a:cxn>
                <a:cxn ang="T12">
                  <a:pos x="T4" y="T5"/>
                </a:cxn>
                <a:cxn ang="T13">
                  <a:pos x="T6" y="T7"/>
                </a:cxn>
                <a:cxn ang="T14">
                  <a:pos x="T8" y="T9"/>
                </a:cxn>
              </a:cxnLst>
              <a:rect l="T15" t="T16" r="T17" b="T18"/>
              <a:pathLst>
                <a:path w="156" h="26">
                  <a:moveTo>
                    <a:pt x="155" y="0"/>
                  </a:moveTo>
                  <a:lnTo>
                    <a:pt x="83" y="25"/>
                  </a:lnTo>
                  <a:lnTo>
                    <a:pt x="0" y="25"/>
                  </a:lnTo>
                  <a:lnTo>
                    <a:pt x="76" y="0"/>
                  </a:lnTo>
                  <a:lnTo>
                    <a:pt x="155" y="0"/>
                  </a:lnTo>
                </a:path>
              </a:pathLst>
            </a:custGeom>
            <a:solidFill>
              <a:srgbClr val="CECECE"/>
            </a:solidFill>
            <a:ln w="12700" cap="rnd">
              <a:solidFill>
                <a:schemeClr val="tx1"/>
              </a:solidFill>
              <a:round/>
              <a:headEnd type="none" w="sm" len="sm"/>
              <a:tailEnd type="none" w="sm" len="sm"/>
            </a:ln>
          </p:spPr>
          <p:txBody>
            <a:bodyPr/>
            <a:lstStyle/>
            <a:p>
              <a:endParaRPr lang="es-ES"/>
            </a:p>
          </p:txBody>
        </p:sp>
        <p:sp>
          <p:nvSpPr>
            <p:cNvPr id="138318" name="Rectangle 85"/>
            <p:cNvSpPr>
              <a:spLocks noChangeArrowheads="1"/>
            </p:cNvSpPr>
            <p:nvPr/>
          </p:nvSpPr>
          <p:spPr bwMode="auto">
            <a:xfrm>
              <a:off x="968" y="876"/>
              <a:ext cx="91" cy="19"/>
            </a:xfrm>
            <a:prstGeom prst="rect">
              <a:avLst/>
            </a:prstGeom>
            <a:solidFill>
              <a:srgbClr val="676767"/>
            </a:solidFill>
            <a:ln w="12700">
              <a:solidFill>
                <a:schemeClr val="tx1"/>
              </a:solidFill>
              <a:miter lim="800000"/>
              <a:headEnd/>
              <a:tailEnd/>
            </a:ln>
          </p:spPr>
          <p:txBody>
            <a:bodyPr wrap="none" anchor="ctr"/>
            <a:lstStyle/>
            <a:p>
              <a:pPr eaLnBrk="0" hangingPunct="0"/>
              <a:endParaRPr lang="es-ES"/>
            </a:p>
          </p:txBody>
        </p:sp>
        <p:sp>
          <p:nvSpPr>
            <p:cNvPr id="138319" name="Freeform 86"/>
            <p:cNvSpPr>
              <a:spLocks/>
            </p:cNvSpPr>
            <p:nvPr/>
          </p:nvSpPr>
          <p:spPr bwMode="auto">
            <a:xfrm>
              <a:off x="1050" y="721"/>
              <a:ext cx="78" cy="180"/>
            </a:xfrm>
            <a:custGeom>
              <a:avLst/>
              <a:gdLst>
                <a:gd name="T0" fmla="*/ 0 w 69"/>
                <a:gd name="T1" fmla="*/ 30 h 160"/>
                <a:gd name="T2" fmla="*/ 0 w 69"/>
                <a:gd name="T3" fmla="*/ 172 h 160"/>
                <a:gd name="T4" fmla="*/ 16 w 69"/>
                <a:gd name="T5" fmla="*/ 172 h 160"/>
                <a:gd name="T6" fmla="*/ 16 w 69"/>
                <a:gd name="T7" fmla="*/ 201 h 160"/>
                <a:gd name="T8" fmla="*/ 87 w 69"/>
                <a:gd name="T9" fmla="*/ 152 h 160"/>
                <a:gd name="T10" fmla="*/ 87 w 69"/>
                <a:gd name="T11" fmla="*/ 0 h 160"/>
                <a:gd name="T12" fmla="*/ 0 w 69"/>
                <a:gd name="T13" fmla="*/ 30 h 160"/>
                <a:gd name="T14" fmla="*/ 0 60000 65536"/>
                <a:gd name="T15" fmla="*/ 0 60000 65536"/>
                <a:gd name="T16" fmla="*/ 0 60000 65536"/>
                <a:gd name="T17" fmla="*/ 0 60000 65536"/>
                <a:gd name="T18" fmla="*/ 0 60000 65536"/>
                <a:gd name="T19" fmla="*/ 0 60000 65536"/>
                <a:gd name="T20" fmla="*/ 0 60000 65536"/>
                <a:gd name="T21" fmla="*/ 0 w 69"/>
                <a:gd name="T22" fmla="*/ 0 h 160"/>
                <a:gd name="T23" fmla="*/ 69 w 69"/>
                <a:gd name="T24" fmla="*/ 160 h 1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160">
                  <a:moveTo>
                    <a:pt x="0" y="24"/>
                  </a:moveTo>
                  <a:lnTo>
                    <a:pt x="0" y="136"/>
                  </a:lnTo>
                  <a:lnTo>
                    <a:pt x="12" y="136"/>
                  </a:lnTo>
                  <a:lnTo>
                    <a:pt x="12" y="159"/>
                  </a:lnTo>
                  <a:lnTo>
                    <a:pt x="68" y="120"/>
                  </a:lnTo>
                  <a:lnTo>
                    <a:pt x="68" y="0"/>
                  </a:lnTo>
                  <a:lnTo>
                    <a:pt x="0" y="24"/>
                  </a:lnTo>
                </a:path>
              </a:pathLst>
            </a:custGeom>
            <a:solidFill>
              <a:srgbClr val="919191"/>
            </a:solidFill>
            <a:ln w="12700" cap="rnd">
              <a:solidFill>
                <a:schemeClr val="tx1"/>
              </a:solidFill>
              <a:round/>
              <a:headEnd type="none" w="sm" len="sm"/>
              <a:tailEnd type="none" w="sm" len="sm"/>
            </a:ln>
          </p:spPr>
          <p:txBody>
            <a:bodyPr/>
            <a:lstStyle/>
            <a:p>
              <a:endParaRPr lang="es-ES"/>
            </a:p>
          </p:txBody>
        </p:sp>
        <p:sp>
          <p:nvSpPr>
            <p:cNvPr id="138320" name="Rectangle 87"/>
            <p:cNvSpPr>
              <a:spLocks noChangeArrowheads="1"/>
            </p:cNvSpPr>
            <p:nvPr/>
          </p:nvSpPr>
          <p:spPr bwMode="auto">
            <a:xfrm>
              <a:off x="956" y="754"/>
              <a:ext cx="90" cy="118"/>
            </a:xfrm>
            <a:prstGeom prst="rect">
              <a:avLst/>
            </a:prstGeom>
            <a:solidFill>
              <a:schemeClr val="bg2"/>
            </a:solidFill>
            <a:ln w="12700">
              <a:solidFill>
                <a:schemeClr val="tx1"/>
              </a:solidFill>
              <a:miter lim="800000"/>
              <a:headEnd/>
              <a:tailEnd/>
            </a:ln>
          </p:spPr>
          <p:txBody>
            <a:bodyPr wrap="none" anchor="ctr"/>
            <a:lstStyle/>
            <a:p>
              <a:pPr eaLnBrk="0" hangingPunct="0"/>
              <a:endParaRPr lang="es-ES"/>
            </a:p>
          </p:txBody>
        </p:sp>
        <p:grpSp>
          <p:nvGrpSpPr>
            <p:cNvPr id="138321" name="Group 88"/>
            <p:cNvGrpSpPr>
              <a:grpSpLocks/>
            </p:cNvGrpSpPr>
            <p:nvPr/>
          </p:nvGrpSpPr>
          <p:grpSpPr bwMode="auto">
            <a:xfrm>
              <a:off x="942" y="765"/>
              <a:ext cx="90" cy="92"/>
              <a:chOff x="3562" y="2439"/>
              <a:chExt cx="80" cy="82"/>
            </a:xfrm>
          </p:grpSpPr>
          <p:sp>
            <p:nvSpPr>
              <p:cNvPr id="138325" name="Oval 89"/>
              <p:cNvSpPr>
                <a:spLocks noChangeArrowheads="1"/>
              </p:cNvSpPr>
              <p:nvPr/>
            </p:nvSpPr>
            <p:spPr bwMode="auto">
              <a:xfrm>
                <a:off x="3573" y="2439"/>
                <a:ext cx="69" cy="78"/>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38326" name="Oval 90"/>
              <p:cNvSpPr>
                <a:spLocks noChangeArrowheads="1"/>
              </p:cNvSpPr>
              <p:nvPr/>
            </p:nvSpPr>
            <p:spPr bwMode="auto">
              <a:xfrm>
                <a:off x="3562" y="2444"/>
                <a:ext cx="69" cy="77"/>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38327" name="Oval 91"/>
              <p:cNvSpPr>
                <a:spLocks noChangeArrowheads="1"/>
              </p:cNvSpPr>
              <p:nvPr/>
            </p:nvSpPr>
            <p:spPr bwMode="auto">
              <a:xfrm>
                <a:off x="3572" y="2453"/>
                <a:ext cx="50" cy="56"/>
              </a:xfrm>
              <a:prstGeom prst="ellipse">
                <a:avLst/>
              </a:prstGeom>
              <a:gradFill rotWithShape="0">
                <a:gsLst>
                  <a:gs pos="0">
                    <a:srgbClr val="4CADC6"/>
                  </a:gs>
                  <a:gs pos="100000">
                    <a:srgbClr val="008AAE"/>
                  </a:gs>
                </a:gsLst>
                <a:lin ang="2700000" scaled="1"/>
              </a:gradFill>
              <a:ln w="12700">
                <a:solidFill>
                  <a:srgbClr val="333333"/>
                </a:solidFill>
                <a:round/>
                <a:headEnd/>
                <a:tailEnd/>
              </a:ln>
            </p:spPr>
            <p:txBody>
              <a:bodyPr wrap="none" anchor="ctr"/>
              <a:lstStyle/>
              <a:p>
                <a:pPr eaLnBrk="0" hangingPunct="0"/>
                <a:endParaRPr lang="es-ES"/>
              </a:p>
            </p:txBody>
          </p:sp>
        </p:grpSp>
        <p:sp>
          <p:nvSpPr>
            <p:cNvPr id="138322" name="Freeform 92"/>
            <p:cNvSpPr>
              <a:spLocks/>
            </p:cNvSpPr>
            <p:nvPr/>
          </p:nvSpPr>
          <p:spPr bwMode="auto">
            <a:xfrm>
              <a:off x="1330" y="1192"/>
              <a:ext cx="57" cy="159"/>
            </a:xfrm>
            <a:custGeom>
              <a:avLst/>
              <a:gdLst>
                <a:gd name="T0" fmla="*/ 0 w 51"/>
                <a:gd name="T1" fmla="*/ 177 h 142"/>
                <a:gd name="T2" fmla="*/ 63 w 51"/>
                <a:gd name="T3" fmla="*/ 109 h 142"/>
                <a:gd name="T4" fmla="*/ 63 w 51"/>
                <a:gd name="T5" fmla="*/ 0 h 142"/>
                <a:gd name="T6" fmla="*/ 0 w 51"/>
                <a:gd name="T7" fmla="*/ 62 h 142"/>
                <a:gd name="T8" fmla="*/ 0 w 51"/>
                <a:gd name="T9" fmla="*/ 177 h 142"/>
                <a:gd name="T10" fmla="*/ 0 60000 65536"/>
                <a:gd name="T11" fmla="*/ 0 60000 65536"/>
                <a:gd name="T12" fmla="*/ 0 60000 65536"/>
                <a:gd name="T13" fmla="*/ 0 60000 65536"/>
                <a:gd name="T14" fmla="*/ 0 60000 65536"/>
                <a:gd name="T15" fmla="*/ 0 w 51"/>
                <a:gd name="T16" fmla="*/ 0 h 142"/>
                <a:gd name="T17" fmla="*/ 51 w 51"/>
                <a:gd name="T18" fmla="*/ 142 h 142"/>
              </a:gdLst>
              <a:ahLst/>
              <a:cxnLst>
                <a:cxn ang="T10">
                  <a:pos x="T0" y="T1"/>
                </a:cxn>
                <a:cxn ang="T11">
                  <a:pos x="T2" y="T3"/>
                </a:cxn>
                <a:cxn ang="T12">
                  <a:pos x="T4" y="T5"/>
                </a:cxn>
                <a:cxn ang="T13">
                  <a:pos x="T6" y="T7"/>
                </a:cxn>
                <a:cxn ang="T14">
                  <a:pos x="T8" y="T9"/>
                </a:cxn>
              </a:cxnLst>
              <a:rect l="T15" t="T16" r="T17" b="T18"/>
              <a:pathLst>
                <a:path w="51" h="142">
                  <a:moveTo>
                    <a:pt x="0" y="141"/>
                  </a:moveTo>
                  <a:lnTo>
                    <a:pt x="50" y="87"/>
                  </a:lnTo>
                  <a:lnTo>
                    <a:pt x="50" y="0"/>
                  </a:lnTo>
                  <a:lnTo>
                    <a:pt x="0" y="49"/>
                  </a:lnTo>
                  <a:lnTo>
                    <a:pt x="0" y="141"/>
                  </a:lnTo>
                </a:path>
              </a:pathLst>
            </a:custGeom>
            <a:solidFill>
              <a:srgbClr val="7A7A5A"/>
            </a:solidFill>
            <a:ln w="9525" cap="rnd">
              <a:noFill/>
              <a:round/>
              <a:headEnd type="none" w="sm" len="sm"/>
              <a:tailEnd type="none" w="sm" len="sm"/>
            </a:ln>
          </p:spPr>
          <p:txBody>
            <a:bodyPr/>
            <a:lstStyle/>
            <a:p>
              <a:endParaRPr lang="es-ES"/>
            </a:p>
          </p:txBody>
        </p:sp>
        <p:sp>
          <p:nvSpPr>
            <p:cNvPr id="138323" name="Freeform 93"/>
            <p:cNvSpPr>
              <a:spLocks/>
            </p:cNvSpPr>
            <p:nvPr/>
          </p:nvSpPr>
          <p:spPr bwMode="auto">
            <a:xfrm>
              <a:off x="1330" y="1192"/>
              <a:ext cx="62" cy="163"/>
            </a:xfrm>
            <a:custGeom>
              <a:avLst/>
              <a:gdLst>
                <a:gd name="T0" fmla="*/ 0 w 55"/>
                <a:gd name="T1" fmla="*/ 182 h 145"/>
                <a:gd name="T2" fmla="*/ 69 w 55"/>
                <a:gd name="T3" fmla="*/ 114 h 145"/>
                <a:gd name="T4" fmla="*/ 69 w 55"/>
                <a:gd name="T5" fmla="*/ 0 h 145"/>
                <a:gd name="T6" fmla="*/ 0 w 55"/>
                <a:gd name="T7" fmla="*/ 63 h 145"/>
                <a:gd name="T8" fmla="*/ 0 w 55"/>
                <a:gd name="T9" fmla="*/ 182 h 145"/>
                <a:gd name="T10" fmla="*/ 0 60000 65536"/>
                <a:gd name="T11" fmla="*/ 0 60000 65536"/>
                <a:gd name="T12" fmla="*/ 0 60000 65536"/>
                <a:gd name="T13" fmla="*/ 0 60000 65536"/>
                <a:gd name="T14" fmla="*/ 0 60000 65536"/>
                <a:gd name="T15" fmla="*/ 0 w 55"/>
                <a:gd name="T16" fmla="*/ 0 h 145"/>
                <a:gd name="T17" fmla="*/ 55 w 55"/>
                <a:gd name="T18" fmla="*/ 145 h 145"/>
              </a:gdLst>
              <a:ahLst/>
              <a:cxnLst>
                <a:cxn ang="T10">
                  <a:pos x="T0" y="T1"/>
                </a:cxn>
                <a:cxn ang="T11">
                  <a:pos x="T2" y="T3"/>
                </a:cxn>
                <a:cxn ang="T12">
                  <a:pos x="T4" y="T5"/>
                </a:cxn>
                <a:cxn ang="T13">
                  <a:pos x="T6" y="T7"/>
                </a:cxn>
                <a:cxn ang="T14">
                  <a:pos x="T8" y="T9"/>
                </a:cxn>
              </a:cxnLst>
              <a:rect l="T15" t="T16" r="T17" b="T18"/>
              <a:pathLst>
                <a:path w="55" h="145">
                  <a:moveTo>
                    <a:pt x="0" y="144"/>
                  </a:moveTo>
                  <a:lnTo>
                    <a:pt x="54" y="90"/>
                  </a:lnTo>
                  <a:lnTo>
                    <a:pt x="54" y="0"/>
                  </a:lnTo>
                  <a:lnTo>
                    <a:pt x="0" y="50"/>
                  </a:lnTo>
                  <a:lnTo>
                    <a:pt x="0" y="144"/>
                  </a:lnTo>
                </a:path>
              </a:pathLst>
            </a:custGeom>
            <a:noFill/>
            <a:ln w="12700" cap="rnd">
              <a:solidFill>
                <a:srgbClr val="494936"/>
              </a:solidFill>
              <a:round/>
              <a:headEnd type="none" w="sm" len="sm"/>
              <a:tailEnd type="none" w="sm" len="sm"/>
            </a:ln>
          </p:spPr>
          <p:txBody>
            <a:bodyPr/>
            <a:lstStyle/>
            <a:p>
              <a:endParaRPr lang="es-ES"/>
            </a:p>
          </p:txBody>
        </p:sp>
        <p:sp>
          <p:nvSpPr>
            <p:cNvPr id="138324" name="Freeform 94"/>
            <p:cNvSpPr>
              <a:spLocks/>
            </p:cNvSpPr>
            <p:nvPr/>
          </p:nvSpPr>
          <p:spPr bwMode="auto">
            <a:xfrm>
              <a:off x="1247" y="866"/>
              <a:ext cx="46" cy="361"/>
            </a:xfrm>
            <a:custGeom>
              <a:avLst/>
              <a:gdLst>
                <a:gd name="T0" fmla="*/ 0 w 41"/>
                <a:gd name="T1" fmla="*/ 405 h 321"/>
                <a:gd name="T2" fmla="*/ 50 w 41"/>
                <a:gd name="T3" fmla="*/ 354 h 321"/>
                <a:gd name="T4" fmla="*/ 50 w 41"/>
                <a:gd name="T5" fmla="*/ 0 h 321"/>
                <a:gd name="T6" fmla="*/ 0 w 41"/>
                <a:gd name="T7" fmla="*/ 45 h 321"/>
                <a:gd name="T8" fmla="*/ 0 w 41"/>
                <a:gd name="T9" fmla="*/ 405 h 321"/>
                <a:gd name="T10" fmla="*/ 0 60000 65536"/>
                <a:gd name="T11" fmla="*/ 0 60000 65536"/>
                <a:gd name="T12" fmla="*/ 0 60000 65536"/>
                <a:gd name="T13" fmla="*/ 0 60000 65536"/>
                <a:gd name="T14" fmla="*/ 0 60000 65536"/>
                <a:gd name="T15" fmla="*/ 0 w 41"/>
                <a:gd name="T16" fmla="*/ 0 h 321"/>
                <a:gd name="T17" fmla="*/ 41 w 41"/>
                <a:gd name="T18" fmla="*/ 321 h 321"/>
              </a:gdLst>
              <a:ahLst/>
              <a:cxnLst>
                <a:cxn ang="T10">
                  <a:pos x="T0" y="T1"/>
                </a:cxn>
                <a:cxn ang="T11">
                  <a:pos x="T2" y="T3"/>
                </a:cxn>
                <a:cxn ang="T12">
                  <a:pos x="T4" y="T5"/>
                </a:cxn>
                <a:cxn ang="T13">
                  <a:pos x="T6" y="T7"/>
                </a:cxn>
                <a:cxn ang="T14">
                  <a:pos x="T8" y="T9"/>
                </a:cxn>
              </a:cxnLst>
              <a:rect l="T15" t="T16" r="T17" b="T18"/>
              <a:pathLst>
                <a:path w="41" h="321">
                  <a:moveTo>
                    <a:pt x="0" y="320"/>
                  </a:moveTo>
                  <a:lnTo>
                    <a:pt x="40" y="280"/>
                  </a:lnTo>
                  <a:lnTo>
                    <a:pt x="40" y="0"/>
                  </a:lnTo>
                  <a:lnTo>
                    <a:pt x="0" y="36"/>
                  </a:lnTo>
                  <a:lnTo>
                    <a:pt x="0" y="320"/>
                  </a:lnTo>
                </a:path>
              </a:pathLst>
            </a:custGeom>
            <a:solidFill>
              <a:srgbClr val="7A7A5A"/>
            </a:solidFill>
            <a:ln w="12700" cap="rnd">
              <a:solidFill>
                <a:srgbClr val="494936"/>
              </a:solidFill>
              <a:round/>
              <a:headEnd type="none" w="sm" len="sm"/>
              <a:tailEnd type="none" w="sm" len="sm"/>
            </a:ln>
          </p:spPr>
          <p:txBody>
            <a:bodyPr/>
            <a:lstStyle/>
            <a:p>
              <a:endParaRPr lang="es-ES"/>
            </a:p>
          </p:txBody>
        </p:sp>
      </p:grpSp>
      <p:grpSp>
        <p:nvGrpSpPr>
          <p:cNvPr id="138250" name="Group 95"/>
          <p:cNvGrpSpPr>
            <a:grpSpLocks/>
          </p:cNvGrpSpPr>
          <p:nvPr/>
        </p:nvGrpSpPr>
        <p:grpSpPr bwMode="auto">
          <a:xfrm>
            <a:off x="777875" y="898525"/>
            <a:ext cx="1057275" cy="2141538"/>
            <a:chOff x="3011" y="2572"/>
            <a:chExt cx="592" cy="1200"/>
          </a:xfrm>
        </p:grpSpPr>
        <p:sp>
          <p:nvSpPr>
            <p:cNvPr id="138276" name="Freeform 96"/>
            <p:cNvSpPr>
              <a:spLocks/>
            </p:cNvSpPr>
            <p:nvPr/>
          </p:nvSpPr>
          <p:spPr bwMode="auto">
            <a:xfrm>
              <a:off x="3320" y="3197"/>
              <a:ext cx="106" cy="252"/>
            </a:xfrm>
            <a:custGeom>
              <a:avLst/>
              <a:gdLst>
                <a:gd name="T0" fmla="*/ 65 w 106"/>
                <a:gd name="T1" fmla="*/ 41 h 252"/>
                <a:gd name="T2" fmla="*/ 83 w 106"/>
                <a:gd name="T3" fmla="*/ 36 h 252"/>
                <a:gd name="T4" fmla="*/ 67 w 106"/>
                <a:gd name="T5" fmla="*/ 81 h 252"/>
                <a:gd name="T6" fmla="*/ 65 w 106"/>
                <a:gd name="T7" fmla="*/ 121 h 252"/>
                <a:gd name="T8" fmla="*/ 70 w 106"/>
                <a:gd name="T9" fmla="*/ 184 h 252"/>
                <a:gd name="T10" fmla="*/ 105 w 106"/>
                <a:gd name="T11" fmla="*/ 232 h 252"/>
                <a:gd name="T12" fmla="*/ 94 w 106"/>
                <a:gd name="T13" fmla="*/ 251 h 252"/>
                <a:gd name="T14" fmla="*/ 30 w 106"/>
                <a:gd name="T15" fmla="*/ 224 h 252"/>
                <a:gd name="T16" fmla="*/ 9 w 106"/>
                <a:gd name="T17" fmla="*/ 184 h 252"/>
                <a:gd name="T18" fmla="*/ 9 w 106"/>
                <a:gd name="T19" fmla="*/ 150 h 252"/>
                <a:gd name="T20" fmla="*/ 0 w 106"/>
                <a:gd name="T21" fmla="*/ 118 h 252"/>
                <a:gd name="T22" fmla="*/ 9 w 106"/>
                <a:gd name="T23" fmla="*/ 44 h 252"/>
                <a:gd name="T24" fmla="*/ 20 w 106"/>
                <a:gd name="T25" fmla="*/ 0 h 252"/>
                <a:gd name="T26" fmla="*/ 65 w 106"/>
                <a:gd name="T27" fmla="*/ 41 h 25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6"/>
                <a:gd name="T43" fmla="*/ 0 h 252"/>
                <a:gd name="T44" fmla="*/ 106 w 106"/>
                <a:gd name="T45" fmla="*/ 252 h 25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6" h="252">
                  <a:moveTo>
                    <a:pt x="65" y="41"/>
                  </a:moveTo>
                  <a:lnTo>
                    <a:pt x="83" y="36"/>
                  </a:lnTo>
                  <a:lnTo>
                    <a:pt x="67" y="81"/>
                  </a:lnTo>
                  <a:lnTo>
                    <a:pt x="65" y="121"/>
                  </a:lnTo>
                  <a:lnTo>
                    <a:pt x="70" y="184"/>
                  </a:lnTo>
                  <a:lnTo>
                    <a:pt x="105" y="232"/>
                  </a:lnTo>
                  <a:lnTo>
                    <a:pt x="94" y="251"/>
                  </a:lnTo>
                  <a:lnTo>
                    <a:pt x="30" y="224"/>
                  </a:lnTo>
                  <a:lnTo>
                    <a:pt x="9" y="184"/>
                  </a:lnTo>
                  <a:lnTo>
                    <a:pt x="9" y="150"/>
                  </a:lnTo>
                  <a:lnTo>
                    <a:pt x="0" y="118"/>
                  </a:lnTo>
                  <a:lnTo>
                    <a:pt x="9" y="44"/>
                  </a:lnTo>
                  <a:lnTo>
                    <a:pt x="20" y="0"/>
                  </a:lnTo>
                  <a:lnTo>
                    <a:pt x="65" y="41"/>
                  </a:lnTo>
                </a:path>
              </a:pathLst>
            </a:custGeom>
            <a:solidFill>
              <a:srgbClr val="FFE1D5"/>
            </a:solidFill>
            <a:ln w="12700" cap="rnd">
              <a:solidFill>
                <a:srgbClr val="000000"/>
              </a:solidFill>
              <a:round/>
              <a:headEnd type="none" w="sm" len="sm"/>
              <a:tailEnd type="none" w="sm" len="sm"/>
            </a:ln>
          </p:spPr>
          <p:txBody>
            <a:bodyPr/>
            <a:lstStyle/>
            <a:p>
              <a:endParaRPr lang="es-ES"/>
            </a:p>
          </p:txBody>
        </p:sp>
        <p:sp>
          <p:nvSpPr>
            <p:cNvPr id="138277" name="Freeform 97"/>
            <p:cNvSpPr>
              <a:spLocks/>
            </p:cNvSpPr>
            <p:nvPr/>
          </p:nvSpPr>
          <p:spPr bwMode="auto">
            <a:xfrm>
              <a:off x="3320" y="3197"/>
              <a:ext cx="106" cy="252"/>
            </a:xfrm>
            <a:custGeom>
              <a:avLst/>
              <a:gdLst>
                <a:gd name="T0" fmla="*/ 65 w 106"/>
                <a:gd name="T1" fmla="*/ 41 h 252"/>
                <a:gd name="T2" fmla="*/ 83 w 106"/>
                <a:gd name="T3" fmla="*/ 36 h 252"/>
                <a:gd name="T4" fmla="*/ 67 w 106"/>
                <a:gd name="T5" fmla="*/ 81 h 252"/>
                <a:gd name="T6" fmla="*/ 65 w 106"/>
                <a:gd name="T7" fmla="*/ 121 h 252"/>
                <a:gd name="T8" fmla="*/ 70 w 106"/>
                <a:gd name="T9" fmla="*/ 184 h 252"/>
                <a:gd name="T10" fmla="*/ 105 w 106"/>
                <a:gd name="T11" fmla="*/ 232 h 252"/>
                <a:gd name="T12" fmla="*/ 94 w 106"/>
                <a:gd name="T13" fmla="*/ 251 h 252"/>
                <a:gd name="T14" fmla="*/ 30 w 106"/>
                <a:gd name="T15" fmla="*/ 224 h 252"/>
                <a:gd name="T16" fmla="*/ 9 w 106"/>
                <a:gd name="T17" fmla="*/ 184 h 252"/>
                <a:gd name="T18" fmla="*/ 9 w 106"/>
                <a:gd name="T19" fmla="*/ 150 h 252"/>
                <a:gd name="T20" fmla="*/ 0 w 106"/>
                <a:gd name="T21" fmla="*/ 118 h 252"/>
                <a:gd name="T22" fmla="*/ 9 w 106"/>
                <a:gd name="T23" fmla="*/ 44 h 252"/>
                <a:gd name="T24" fmla="*/ 20 w 106"/>
                <a:gd name="T25" fmla="*/ 0 h 2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6"/>
                <a:gd name="T40" fmla="*/ 0 h 252"/>
                <a:gd name="T41" fmla="*/ 106 w 106"/>
                <a:gd name="T42" fmla="*/ 252 h 25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6" h="252">
                  <a:moveTo>
                    <a:pt x="65" y="41"/>
                  </a:moveTo>
                  <a:lnTo>
                    <a:pt x="83" y="36"/>
                  </a:lnTo>
                  <a:lnTo>
                    <a:pt x="67" y="81"/>
                  </a:lnTo>
                  <a:lnTo>
                    <a:pt x="65" y="121"/>
                  </a:lnTo>
                  <a:lnTo>
                    <a:pt x="70" y="184"/>
                  </a:lnTo>
                  <a:lnTo>
                    <a:pt x="105" y="232"/>
                  </a:lnTo>
                  <a:lnTo>
                    <a:pt x="94" y="251"/>
                  </a:lnTo>
                  <a:lnTo>
                    <a:pt x="30" y="224"/>
                  </a:lnTo>
                  <a:lnTo>
                    <a:pt x="9" y="184"/>
                  </a:lnTo>
                  <a:lnTo>
                    <a:pt x="9" y="150"/>
                  </a:lnTo>
                  <a:lnTo>
                    <a:pt x="0" y="118"/>
                  </a:lnTo>
                  <a:lnTo>
                    <a:pt x="9" y="44"/>
                  </a:lnTo>
                  <a:lnTo>
                    <a:pt x="20" y="0"/>
                  </a:lnTo>
                </a:path>
              </a:pathLst>
            </a:custGeom>
            <a:noFill/>
            <a:ln w="12700" cap="rnd">
              <a:solidFill>
                <a:srgbClr val="000000"/>
              </a:solidFill>
              <a:round/>
              <a:headEnd type="none" w="sm" len="sm"/>
              <a:tailEnd type="none" w="sm" len="sm"/>
            </a:ln>
          </p:spPr>
          <p:txBody>
            <a:bodyPr/>
            <a:lstStyle/>
            <a:p>
              <a:endParaRPr lang="es-ES"/>
            </a:p>
          </p:txBody>
        </p:sp>
        <p:sp>
          <p:nvSpPr>
            <p:cNvPr id="138278" name="Freeform 98"/>
            <p:cNvSpPr>
              <a:spLocks/>
            </p:cNvSpPr>
            <p:nvPr/>
          </p:nvSpPr>
          <p:spPr bwMode="auto">
            <a:xfrm>
              <a:off x="3317" y="3369"/>
              <a:ext cx="144" cy="80"/>
            </a:xfrm>
            <a:custGeom>
              <a:avLst/>
              <a:gdLst>
                <a:gd name="T0" fmla="*/ 14 w 144"/>
                <a:gd name="T1" fmla="*/ 0 h 80"/>
                <a:gd name="T2" fmla="*/ 29 w 144"/>
                <a:gd name="T3" fmla="*/ 0 h 80"/>
                <a:gd name="T4" fmla="*/ 49 w 144"/>
                <a:gd name="T5" fmla="*/ 16 h 80"/>
                <a:gd name="T6" fmla="*/ 66 w 144"/>
                <a:gd name="T7" fmla="*/ 33 h 80"/>
                <a:gd name="T8" fmla="*/ 88 w 144"/>
                <a:gd name="T9" fmla="*/ 43 h 80"/>
                <a:gd name="T10" fmla="*/ 99 w 144"/>
                <a:gd name="T11" fmla="*/ 33 h 80"/>
                <a:gd name="T12" fmla="*/ 116 w 144"/>
                <a:gd name="T13" fmla="*/ 50 h 80"/>
                <a:gd name="T14" fmla="*/ 143 w 144"/>
                <a:gd name="T15" fmla="*/ 59 h 80"/>
                <a:gd name="T16" fmla="*/ 136 w 144"/>
                <a:gd name="T17" fmla="*/ 73 h 80"/>
                <a:gd name="T18" fmla="*/ 109 w 144"/>
                <a:gd name="T19" fmla="*/ 76 h 80"/>
                <a:gd name="T20" fmla="*/ 80 w 144"/>
                <a:gd name="T21" fmla="*/ 76 h 80"/>
                <a:gd name="T22" fmla="*/ 54 w 144"/>
                <a:gd name="T23" fmla="*/ 69 h 80"/>
                <a:gd name="T24" fmla="*/ 42 w 144"/>
                <a:gd name="T25" fmla="*/ 56 h 80"/>
                <a:gd name="T26" fmla="*/ 34 w 144"/>
                <a:gd name="T27" fmla="*/ 44 h 80"/>
                <a:gd name="T28" fmla="*/ 26 w 144"/>
                <a:gd name="T29" fmla="*/ 69 h 80"/>
                <a:gd name="T30" fmla="*/ 22 w 144"/>
                <a:gd name="T31" fmla="*/ 79 h 80"/>
                <a:gd name="T32" fmla="*/ 14 w 144"/>
                <a:gd name="T33" fmla="*/ 79 h 80"/>
                <a:gd name="T34" fmla="*/ 8 w 144"/>
                <a:gd name="T35" fmla="*/ 52 h 80"/>
                <a:gd name="T36" fmla="*/ 0 w 144"/>
                <a:gd name="T37" fmla="*/ 28 h 80"/>
                <a:gd name="T38" fmla="*/ 0 w 144"/>
                <a:gd name="T39" fmla="*/ 9 h 80"/>
                <a:gd name="T40" fmla="*/ 14 w 144"/>
                <a:gd name="T41" fmla="*/ 0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4"/>
                <a:gd name="T64" fmla="*/ 0 h 80"/>
                <a:gd name="T65" fmla="*/ 144 w 144"/>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4" h="80">
                  <a:moveTo>
                    <a:pt x="14" y="0"/>
                  </a:moveTo>
                  <a:lnTo>
                    <a:pt x="29" y="0"/>
                  </a:lnTo>
                  <a:lnTo>
                    <a:pt x="49" y="16"/>
                  </a:lnTo>
                  <a:lnTo>
                    <a:pt x="66" y="33"/>
                  </a:lnTo>
                  <a:lnTo>
                    <a:pt x="88" y="43"/>
                  </a:lnTo>
                  <a:lnTo>
                    <a:pt x="99" y="33"/>
                  </a:lnTo>
                  <a:lnTo>
                    <a:pt x="116" y="50"/>
                  </a:lnTo>
                  <a:lnTo>
                    <a:pt x="143" y="59"/>
                  </a:lnTo>
                  <a:lnTo>
                    <a:pt x="136" y="73"/>
                  </a:lnTo>
                  <a:lnTo>
                    <a:pt x="109" y="76"/>
                  </a:lnTo>
                  <a:lnTo>
                    <a:pt x="80" y="76"/>
                  </a:lnTo>
                  <a:lnTo>
                    <a:pt x="54" y="69"/>
                  </a:lnTo>
                  <a:lnTo>
                    <a:pt x="42" y="56"/>
                  </a:lnTo>
                  <a:lnTo>
                    <a:pt x="34" y="44"/>
                  </a:lnTo>
                  <a:lnTo>
                    <a:pt x="26" y="69"/>
                  </a:lnTo>
                  <a:lnTo>
                    <a:pt x="22" y="79"/>
                  </a:lnTo>
                  <a:lnTo>
                    <a:pt x="14" y="79"/>
                  </a:lnTo>
                  <a:lnTo>
                    <a:pt x="8" y="52"/>
                  </a:lnTo>
                  <a:lnTo>
                    <a:pt x="0" y="28"/>
                  </a:lnTo>
                  <a:lnTo>
                    <a:pt x="0" y="9"/>
                  </a:lnTo>
                  <a:lnTo>
                    <a:pt x="14" y="0"/>
                  </a:lnTo>
                </a:path>
              </a:pathLst>
            </a:custGeom>
            <a:solidFill>
              <a:srgbClr val="777777"/>
            </a:solidFill>
            <a:ln w="9525" cap="rnd">
              <a:noFill/>
              <a:round/>
              <a:headEnd type="none" w="sm" len="sm"/>
              <a:tailEnd type="none" w="sm" len="sm"/>
            </a:ln>
          </p:spPr>
          <p:txBody>
            <a:bodyPr/>
            <a:lstStyle/>
            <a:p>
              <a:endParaRPr lang="es-ES"/>
            </a:p>
          </p:txBody>
        </p:sp>
        <p:sp>
          <p:nvSpPr>
            <p:cNvPr id="138279" name="Freeform 99"/>
            <p:cNvSpPr>
              <a:spLocks/>
            </p:cNvSpPr>
            <p:nvPr/>
          </p:nvSpPr>
          <p:spPr bwMode="auto">
            <a:xfrm>
              <a:off x="3309" y="3369"/>
              <a:ext cx="152" cy="88"/>
            </a:xfrm>
            <a:custGeom>
              <a:avLst/>
              <a:gdLst>
                <a:gd name="T0" fmla="*/ 16 w 152"/>
                <a:gd name="T1" fmla="*/ 0 h 88"/>
                <a:gd name="T2" fmla="*/ 32 w 152"/>
                <a:gd name="T3" fmla="*/ 0 h 88"/>
                <a:gd name="T4" fmla="*/ 52 w 152"/>
                <a:gd name="T5" fmla="*/ 17 h 88"/>
                <a:gd name="T6" fmla="*/ 70 w 152"/>
                <a:gd name="T7" fmla="*/ 36 h 88"/>
                <a:gd name="T8" fmla="*/ 92 w 152"/>
                <a:gd name="T9" fmla="*/ 48 h 88"/>
                <a:gd name="T10" fmla="*/ 105 w 152"/>
                <a:gd name="T11" fmla="*/ 36 h 88"/>
                <a:gd name="T12" fmla="*/ 123 w 152"/>
                <a:gd name="T13" fmla="*/ 56 h 88"/>
                <a:gd name="T14" fmla="*/ 151 w 152"/>
                <a:gd name="T15" fmla="*/ 65 h 88"/>
                <a:gd name="T16" fmla="*/ 144 w 152"/>
                <a:gd name="T17" fmla="*/ 81 h 88"/>
                <a:gd name="T18" fmla="*/ 115 w 152"/>
                <a:gd name="T19" fmla="*/ 84 h 88"/>
                <a:gd name="T20" fmla="*/ 84 w 152"/>
                <a:gd name="T21" fmla="*/ 84 h 88"/>
                <a:gd name="T22" fmla="*/ 57 w 152"/>
                <a:gd name="T23" fmla="*/ 76 h 88"/>
                <a:gd name="T24" fmla="*/ 44 w 152"/>
                <a:gd name="T25" fmla="*/ 62 h 88"/>
                <a:gd name="T26" fmla="*/ 36 w 152"/>
                <a:gd name="T27" fmla="*/ 49 h 88"/>
                <a:gd name="T28" fmla="*/ 28 w 152"/>
                <a:gd name="T29" fmla="*/ 76 h 88"/>
                <a:gd name="T30" fmla="*/ 24 w 152"/>
                <a:gd name="T31" fmla="*/ 87 h 88"/>
                <a:gd name="T32" fmla="*/ 16 w 152"/>
                <a:gd name="T33" fmla="*/ 87 h 88"/>
                <a:gd name="T34" fmla="*/ 8 w 152"/>
                <a:gd name="T35" fmla="*/ 57 h 88"/>
                <a:gd name="T36" fmla="*/ 0 w 152"/>
                <a:gd name="T37" fmla="*/ 32 h 88"/>
                <a:gd name="T38" fmla="*/ 0 w 152"/>
                <a:gd name="T39" fmla="*/ 10 h 88"/>
                <a:gd name="T40" fmla="*/ 16 w 152"/>
                <a:gd name="T41" fmla="*/ 0 h 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2"/>
                <a:gd name="T64" fmla="*/ 0 h 88"/>
                <a:gd name="T65" fmla="*/ 152 w 152"/>
                <a:gd name="T66" fmla="*/ 88 h 8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2" h="88">
                  <a:moveTo>
                    <a:pt x="16" y="0"/>
                  </a:moveTo>
                  <a:lnTo>
                    <a:pt x="32" y="0"/>
                  </a:lnTo>
                  <a:lnTo>
                    <a:pt x="52" y="17"/>
                  </a:lnTo>
                  <a:lnTo>
                    <a:pt x="70" y="36"/>
                  </a:lnTo>
                  <a:lnTo>
                    <a:pt x="92" y="48"/>
                  </a:lnTo>
                  <a:lnTo>
                    <a:pt x="105" y="36"/>
                  </a:lnTo>
                  <a:lnTo>
                    <a:pt x="123" y="56"/>
                  </a:lnTo>
                  <a:lnTo>
                    <a:pt x="151" y="65"/>
                  </a:lnTo>
                  <a:lnTo>
                    <a:pt x="144" y="81"/>
                  </a:lnTo>
                  <a:lnTo>
                    <a:pt x="115" y="84"/>
                  </a:lnTo>
                  <a:lnTo>
                    <a:pt x="84" y="84"/>
                  </a:lnTo>
                  <a:lnTo>
                    <a:pt x="57" y="76"/>
                  </a:lnTo>
                  <a:lnTo>
                    <a:pt x="44" y="62"/>
                  </a:lnTo>
                  <a:lnTo>
                    <a:pt x="36" y="49"/>
                  </a:lnTo>
                  <a:lnTo>
                    <a:pt x="28" y="76"/>
                  </a:lnTo>
                  <a:lnTo>
                    <a:pt x="24" y="87"/>
                  </a:lnTo>
                  <a:lnTo>
                    <a:pt x="16" y="87"/>
                  </a:lnTo>
                  <a:lnTo>
                    <a:pt x="8" y="57"/>
                  </a:lnTo>
                  <a:lnTo>
                    <a:pt x="0" y="32"/>
                  </a:lnTo>
                  <a:lnTo>
                    <a:pt x="0" y="10"/>
                  </a:lnTo>
                  <a:lnTo>
                    <a:pt x="16" y="0"/>
                  </a:lnTo>
                </a:path>
              </a:pathLst>
            </a:custGeom>
            <a:noFill/>
            <a:ln w="12700" cap="rnd">
              <a:solidFill>
                <a:srgbClr val="000000"/>
              </a:solidFill>
              <a:round/>
              <a:headEnd type="none" w="sm" len="sm"/>
              <a:tailEnd type="none" w="sm" len="sm"/>
            </a:ln>
          </p:spPr>
          <p:txBody>
            <a:bodyPr/>
            <a:lstStyle/>
            <a:p>
              <a:endParaRPr lang="es-ES"/>
            </a:p>
          </p:txBody>
        </p:sp>
        <p:sp>
          <p:nvSpPr>
            <p:cNvPr id="138280" name="Freeform 100"/>
            <p:cNvSpPr>
              <a:spLocks/>
            </p:cNvSpPr>
            <p:nvPr/>
          </p:nvSpPr>
          <p:spPr bwMode="auto">
            <a:xfrm>
              <a:off x="3019" y="3435"/>
              <a:ext cx="436" cy="329"/>
            </a:xfrm>
            <a:custGeom>
              <a:avLst/>
              <a:gdLst>
                <a:gd name="T0" fmla="*/ 240 w 436"/>
                <a:gd name="T1" fmla="*/ 84 h 329"/>
                <a:gd name="T2" fmla="*/ 353 w 436"/>
                <a:gd name="T3" fmla="*/ 0 h 329"/>
                <a:gd name="T4" fmla="*/ 369 w 436"/>
                <a:gd name="T5" fmla="*/ 0 h 329"/>
                <a:gd name="T6" fmla="*/ 383 w 436"/>
                <a:gd name="T7" fmla="*/ 18 h 329"/>
                <a:gd name="T8" fmla="*/ 383 w 436"/>
                <a:gd name="T9" fmla="*/ 38 h 329"/>
                <a:gd name="T10" fmla="*/ 380 w 436"/>
                <a:gd name="T11" fmla="*/ 61 h 329"/>
                <a:gd name="T12" fmla="*/ 367 w 436"/>
                <a:gd name="T13" fmla="*/ 77 h 329"/>
                <a:gd name="T14" fmla="*/ 352 w 436"/>
                <a:gd name="T15" fmla="*/ 74 h 329"/>
                <a:gd name="T16" fmla="*/ 341 w 436"/>
                <a:gd name="T17" fmla="*/ 69 h 329"/>
                <a:gd name="T18" fmla="*/ 341 w 436"/>
                <a:gd name="T19" fmla="*/ 59 h 329"/>
                <a:gd name="T20" fmla="*/ 279 w 436"/>
                <a:gd name="T21" fmla="*/ 118 h 329"/>
                <a:gd name="T22" fmla="*/ 383 w 436"/>
                <a:gd name="T23" fmla="*/ 184 h 329"/>
                <a:gd name="T24" fmla="*/ 411 w 436"/>
                <a:gd name="T25" fmla="*/ 206 h 329"/>
                <a:gd name="T26" fmla="*/ 432 w 436"/>
                <a:gd name="T27" fmla="*/ 232 h 329"/>
                <a:gd name="T28" fmla="*/ 435 w 436"/>
                <a:gd name="T29" fmla="*/ 256 h 329"/>
                <a:gd name="T30" fmla="*/ 435 w 436"/>
                <a:gd name="T31" fmla="*/ 278 h 329"/>
                <a:gd name="T32" fmla="*/ 419 w 436"/>
                <a:gd name="T33" fmla="*/ 297 h 329"/>
                <a:gd name="T34" fmla="*/ 396 w 436"/>
                <a:gd name="T35" fmla="*/ 299 h 329"/>
                <a:gd name="T36" fmla="*/ 385 w 436"/>
                <a:gd name="T37" fmla="*/ 283 h 329"/>
                <a:gd name="T38" fmla="*/ 380 w 436"/>
                <a:gd name="T39" fmla="*/ 267 h 329"/>
                <a:gd name="T40" fmla="*/ 385 w 436"/>
                <a:gd name="T41" fmla="*/ 237 h 329"/>
                <a:gd name="T42" fmla="*/ 349 w 436"/>
                <a:gd name="T43" fmla="*/ 211 h 329"/>
                <a:gd name="T44" fmla="*/ 245 w 436"/>
                <a:gd name="T45" fmla="*/ 152 h 329"/>
                <a:gd name="T46" fmla="*/ 195 w 436"/>
                <a:gd name="T47" fmla="*/ 256 h 329"/>
                <a:gd name="T48" fmla="*/ 209 w 436"/>
                <a:gd name="T49" fmla="*/ 275 h 329"/>
                <a:gd name="T50" fmla="*/ 209 w 436"/>
                <a:gd name="T51" fmla="*/ 305 h 329"/>
                <a:gd name="T52" fmla="*/ 195 w 436"/>
                <a:gd name="T53" fmla="*/ 328 h 329"/>
                <a:gd name="T54" fmla="*/ 167 w 436"/>
                <a:gd name="T55" fmla="*/ 322 h 329"/>
                <a:gd name="T56" fmla="*/ 149 w 436"/>
                <a:gd name="T57" fmla="*/ 305 h 329"/>
                <a:gd name="T58" fmla="*/ 145 w 436"/>
                <a:gd name="T59" fmla="*/ 273 h 329"/>
                <a:gd name="T60" fmla="*/ 154 w 436"/>
                <a:gd name="T61" fmla="*/ 248 h 329"/>
                <a:gd name="T62" fmla="*/ 162 w 436"/>
                <a:gd name="T63" fmla="*/ 229 h 329"/>
                <a:gd name="T64" fmla="*/ 190 w 436"/>
                <a:gd name="T65" fmla="*/ 142 h 329"/>
                <a:gd name="T66" fmla="*/ 58 w 436"/>
                <a:gd name="T67" fmla="*/ 149 h 329"/>
                <a:gd name="T68" fmla="*/ 53 w 436"/>
                <a:gd name="T69" fmla="*/ 178 h 329"/>
                <a:gd name="T70" fmla="*/ 40 w 436"/>
                <a:gd name="T71" fmla="*/ 195 h 329"/>
                <a:gd name="T72" fmla="*/ 22 w 436"/>
                <a:gd name="T73" fmla="*/ 203 h 329"/>
                <a:gd name="T74" fmla="*/ 7 w 436"/>
                <a:gd name="T75" fmla="*/ 193 h 329"/>
                <a:gd name="T76" fmla="*/ 0 w 436"/>
                <a:gd name="T77" fmla="*/ 176 h 329"/>
                <a:gd name="T78" fmla="*/ 4 w 436"/>
                <a:gd name="T79" fmla="*/ 139 h 329"/>
                <a:gd name="T80" fmla="*/ 27 w 436"/>
                <a:gd name="T81" fmla="*/ 115 h 329"/>
                <a:gd name="T82" fmla="*/ 69 w 436"/>
                <a:gd name="T83" fmla="*/ 107 h 329"/>
                <a:gd name="T84" fmla="*/ 186 w 436"/>
                <a:gd name="T85" fmla="*/ 96 h 329"/>
                <a:gd name="T86" fmla="*/ 145 w 436"/>
                <a:gd name="T87" fmla="*/ 56 h 329"/>
                <a:gd name="T88" fmla="*/ 137 w 436"/>
                <a:gd name="T89" fmla="*/ 72 h 329"/>
                <a:gd name="T90" fmla="*/ 118 w 436"/>
                <a:gd name="T91" fmla="*/ 77 h 329"/>
                <a:gd name="T92" fmla="*/ 102 w 436"/>
                <a:gd name="T93" fmla="*/ 56 h 329"/>
                <a:gd name="T94" fmla="*/ 100 w 436"/>
                <a:gd name="T95" fmla="*/ 38 h 329"/>
                <a:gd name="T96" fmla="*/ 105 w 436"/>
                <a:gd name="T97" fmla="*/ 20 h 329"/>
                <a:gd name="T98" fmla="*/ 121 w 436"/>
                <a:gd name="T99" fmla="*/ 4 h 329"/>
                <a:gd name="T100" fmla="*/ 141 w 436"/>
                <a:gd name="T101" fmla="*/ 12 h 329"/>
                <a:gd name="T102" fmla="*/ 154 w 436"/>
                <a:gd name="T103" fmla="*/ 22 h 329"/>
                <a:gd name="T104" fmla="*/ 173 w 436"/>
                <a:gd name="T105" fmla="*/ 35 h 329"/>
                <a:gd name="T106" fmla="*/ 240 w 436"/>
                <a:gd name="T107" fmla="*/ 84 h 32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36"/>
                <a:gd name="T163" fmla="*/ 0 h 329"/>
                <a:gd name="T164" fmla="*/ 436 w 436"/>
                <a:gd name="T165" fmla="*/ 329 h 32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36" h="329">
                  <a:moveTo>
                    <a:pt x="240" y="84"/>
                  </a:moveTo>
                  <a:lnTo>
                    <a:pt x="353" y="0"/>
                  </a:lnTo>
                  <a:lnTo>
                    <a:pt x="369" y="0"/>
                  </a:lnTo>
                  <a:lnTo>
                    <a:pt x="383" y="18"/>
                  </a:lnTo>
                  <a:lnTo>
                    <a:pt x="383" y="38"/>
                  </a:lnTo>
                  <a:lnTo>
                    <a:pt x="380" y="61"/>
                  </a:lnTo>
                  <a:lnTo>
                    <a:pt x="367" y="77"/>
                  </a:lnTo>
                  <a:lnTo>
                    <a:pt x="352" y="74"/>
                  </a:lnTo>
                  <a:lnTo>
                    <a:pt x="341" y="69"/>
                  </a:lnTo>
                  <a:lnTo>
                    <a:pt x="341" y="59"/>
                  </a:lnTo>
                  <a:lnTo>
                    <a:pt x="279" y="118"/>
                  </a:lnTo>
                  <a:lnTo>
                    <a:pt x="383" y="184"/>
                  </a:lnTo>
                  <a:lnTo>
                    <a:pt x="411" y="206"/>
                  </a:lnTo>
                  <a:lnTo>
                    <a:pt x="432" y="232"/>
                  </a:lnTo>
                  <a:lnTo>
                    <a:pt x="435" y="256"/>
                  </a:lnTo>
                  <a:lnTo>
                    <a:pt x="435" y="278"/>
                  </a:lnTo>
                  <a:lnTo>
                    <a:pt x="419" y="297"/>
                  </a:lnTo>
                  <a:lnTo>
                    <a:pt x="396" y="299"/>
                  </a:lnTo>
                  <a:lnTo>
                    <a:pt x="385" y="283"/>
                  </a:lnTo>
                  <a:lnTo>
                    <a:pt x="380" y="267"/>
                  </a:lnTo>
                  <a:lnTo>
                    <a:pt x="385" y="237"/>
                  </a:lnTo>
                  <a:lnTo>
                    <a:pt x="349" y="211"/>
                  </a:lnTo>
                  <a:lnTo>
                    <a:pt x="245" y="152"/>
                  </a:lnTo>
                  <a:lnTo>
                    <a:pt x="195" y="256"/>
                  </a:lnTo>
                  <a:lnTo>
                    <a:pt x="209" y="275"/>
                  </a:lnTo>
                  <a:lnTo>
                    <a:pt x="209" y="305"/>
                  </a:lnTo>
                  <a:lnTo>
                    <a:pt x="195" y="328"/>
                  </a:lnTo>
                  <a:lnTo>
                    <a:pt x="167" y="322"/>
                  </a:lnTo>
                  <a:lnTo>
                    <a:pt x="149" y="305"/>
                  </a:lnTo>
                  <a:lnTo>
                    <a:pt x="145" y="273"/>
                  </a:lnTo>
                  <a:lnTo>
                    <a:pt x="154" y="248"/>
                  </a:lnTo>
                  <a:lnTo>
                    <a:pt x="162" y="229"/>
                  </a:lnTo>
                  <a:lnTo>
                    <a:pt x="190" y="142"/>
                  </a:lnTo>
                  <a:lnTo>
                    <a:pt x="58" y="149"/>
                  </a:lnTo>
                  <a:lnTo>
                    <a:pt x="53" y="178"/>
                  </a:lnTo>
                  <a:lnTo>
                    <a:pt x="40" y="195"/>
                  </a:lnTo>
                  <a:lnTo>
                    <a:pt x="22" y="203"/>
                  </a:lnTo>
                  <a:lnTo>
                    <a:pt x="7" y="193"/>
                  </a:lnTo>
                  <a:lnTo>
                    <a:pt x="0" y="176"/>
                  </a:lnTo>
                  <a:lnTo>
                    <a:pt x="4" y="139"/>
                  </a:lnTo>
                  <a:lnTo>
                    <a:pt x="27" y="115"/>
                  </a:lnTo>
                  <a:lnTo>
                    <a:pt x="69" y="107"/>
                  </a:lnTo>
                  <a:lnTo>
                    <a:pt x="186" y="96"/>
                  </a:lnTo>
                  <a:lnTo>
                    <a:pt x="145" y="56"/>
                  </a:lnTo>
                  <a:lnTo>
                    <a:pt x="137" y="72"/>
                  </a:lnTo>
                  <a:lnTo>
                    <a:pt x="118" y="77"/>
                  </a:lnTo>
                  <a:lnTo>
                    <a:pt x="102" y="56"/>
                  </a:lnTo>
                  <a:lnTo>
                    <a:pt x="100" y="38"/>
                  </a:lnTo>
                  <a:lnTo>
                    <a:pt x="105" y="20"/>
                  </a:lnTo>
                  <a:lnTo>
                    <a:pt x="121" y="4"/>
                  </a:lnTo>
                  <a:lnTo>
                    <a:pt x="141" y="12"/>
                  </a:lnTo>
                  <a:lnTo>
                    <a:pt x="154" y="22"/>
                  </a:lnTo>
                  <a:lnTo>
                    <a:pt x="173" y="35"/>
                  </a:lnTo>
                  <a:lnTo>
                    <a:pt x="240" y="84"/>
                  </a:lnTo>
                </a:path>
              </a:pathLst>
            </a:custGeom>
            <a:solidFill>
              <a:srgbClr val="AAAAAA"/>
            </a:solidFill>
            <a:ln w="9525" cap="rnd">
              <a:noFill/>
              <a:round/>
              <a:headEnd type="none" w="sm" len="sm"/>
              <a:tailEnd type="none" w="sm" len="sm"/>
            </a:ln>
          </p:spPr>
          <p:txBody>
            <a:bodyPr/>
            <a:lstStyle/>
            <a:p>
              <a:endParaRPr lang="es-ES"/>
            </a:p>
          </p:txBody>
        </p:sp>
        <p:sp>
          <p:nvSpPr>
            <p:cNvPr id="138281" name="Freeform 101"/>
            <p:cNvSpPr>
              <a:spLocks/>
            </p:cNvSpPr>
            <p:nvPr/>
          </p:nvSpPr>
          <p:spPr bwMode="auto">
            <a:xfrm>
              <a:off x="3011" y="3435"/>
              <a:ext cx="444" cy="337"/>
            </a:xfrm>
            <a:custGeom>
              <a:avLst/>
              <a:gdLst>
                <a:gd name="T0" fmla="*/ 244 w 444"/>
                <a:gd name="T1" fmla="*/ 86 h 337"/>
                <a:gd name="T2" fmla="*/ 360 w 444"/>
                <a:gd name="T3" fmla="*/ 0 h 337"/>
                <a:gd name="T4" fmla="*/ 376 w 444"/>
                <a:gd name="T5" fmla="*/ 0 h 337"/>
                <a:gd name="T6" fmla="*/ 390 w 444"/>
                <a:gd name="T7" fmla="*/ 18 h 337"/>
                <a:gd name="T8" fmla="*/ 390 w 444"/>
                <a:gd name="T9" fmla="*/ 40 h 337"/>
                <a:gd name="T10" fmla="*/ 387 w 444"/>
                <a:gd name="T11" fmla="*/ 64 h 337"/>
                <a:gd name="T12" fmla="*/ 374 w 444"/>
                <a:gd name="T13" fmla="*/ 80 h 337"/>
                <a:gd name="T14" fmla="*/ 358 w 444"/>
                <a:gd name="T15" fmla="*/ 76 h 337"/>
                <a:gd name="T16" fmla="*/ 347 w 444"/>
                <a:gd name="T17" fmla="*/ 72 h 337"/>
                <a:gd name="T18" fmla="*/ 347 w 444"/>
                <a:gd name="T19" fmla="*/ 60 h 337"/>
                <a:gd name="T20" fmla="*/ 284 w 444"/>
                <a:gd name="T21" fmla="*/ 121 h 337"/>
                <a:gd name="T22" fmla="*/ 390 w 444"/>
                <a:gd name="T23" fmla="*/ 187 h 337"/>
                <a:gd name="T24" fmla="*/ 419 w 444"/>
                <a:gd name="T25" fmla="*/ 211 h 337"/>
                <a:gd name="T26" fmla="*/ 440 w 444"/>
                <a:gd name="T27" fmla="*/ 237 h 337"/>
                <a:gd name="T28" fmla="*/ 443 w 444"/>
                <a:gd name="T29" fmla="*/ 261 h 337"/>
                <a:gd name="T30" fmla="*/ 443 w 444"/>
                <a:gd name="T31" fmla="*/ 285 h 337"/>
                <a:gd name="T32" fmla="*/ 427 w 444"/>
                <a:gd name="T33" fmla="*/ 304 h 337"/>
                <a:gd name="T34" fmla="*/ 403 w 444"/>
                <a:gd name="T35" fmla="*/ 306 h 337"/>
                <a:gd name="T36" fmla="*/ 392 w 444"/>
                <a:gd name="T37" fmla="*/ 290 h 337"/>
                <a:gd name="T38" fmla="*/ 387 w 444"/>
                <a:gd name="T39" fmla="*/ 274 h 337"/>
                <a:gd name="T40" fmla="*/ 392 w 444"/>
                <a:gd name="T41" fmla="*/ 243 h 337"/>
                <a:gd name="T42" fmla="*/ 355 w 444"/>
                <a:gd name="T43" fmla="*/ 216 h 337"/>
                <a:gd name="T44" fmla="*/ 250 w 444"/>
                <a:gd name="T45" fmla="*/ 155 h 337"/>
                <a:gd name="T46" fmla="*/ 199 w 444"/>
                <a:gd name="T47" fmla="*/ 261 h 337"/>
                <a:gd name="T48" fmla="*/ 213 w 444"/>
                <a:gd name="T49" fmla="*/ 282 h 337"/>
                <a:gd name="T50" fmla="*/ 213 w 444"/>
                <a:gd name="T51" fmla="*/ 312 h 337"/>
                <a:gd name="T52" fmla="*/ 199 w 444"/>
                <a:gd name="T53" fmla="*/ 336 h 337"/>
                <a:gd name="T54" fmla="*/ 170 w 444"/>
                <a:gd name="T55" fmla="*/ 330 h 337"/>
                <a:gd name="T56" fmla="*/ 152 w 444"/>
                <a:gd name="T57" fmla="*/ 312 h 337"/>
                <a:gd name="T58" fmla="*/ 147 w 444"/>
                <a:gd name="T59" fmla="*/ 280 h 337"/>
                <a:gd name="T60" fmla="*/ 157 w 444"/>
                <a:gd name="T61" fmla="*/ 253 h 337"/>
                <a:gd name="T62" fmla="*/ 165 w 444"/>
                <a:gd name="T63" fmla="*/ 235 h 337"/>
                <a:gd name="T64" fmla="*/ 194 w 444"/>
                <a:gd name="T65" fmla="*/ 145 h 337"/>
                <a:gd name="T66" fmla="*/ 59 w 444"/>
                <a:gd name="T67" fmla="*/ 153 h 337"/>
                <a:gd name="T68" fmla="*/ 54 w 444"/>
                <a:gd name="T69" fmla="*/ 182 h 337"/>
                <a:gd name="T70" fmla="*/ 41 w 444"/>
                <a:gd name="T71" fmla="*/ 200 h 337"/>
                <a:gd name="T72" fmla="*/ 22 w 444"/>
                <a:gd name="T73" fmla="*/ 208 h 337"/>
                <a:gd name="T74" fmla="*/ 7 w 444"/>
                <a:gd name="T75" fmla="*/ 198 h 337"/>
                <a:gd name="T76" fmla="*/ 0 w 444"/>
                <a:gd name="T77" fmla="*/ 179 h 337"/>
                <a:gd name="T78" fmla="*/ 4 w 444"/>
                <a:gd name="T79" fmla="*/ 142 h 337"/>
                <a:gd name="T80" fmla="*/ 28 w 444"/>
                <a:gd name="T81" fmla="*/ 118 h 337"/>
                <a:gd name="T82" fmla="*/ 70 w 444"/>
                <a:gd name="T83" fmla="*/ 110 h 337"/>
                <a:gd name="T84" fmla="*/ 189 w 444"/>
                <a:gd name="T85" fmla="*/ 97 h 337"/>
                <a:gd name="T86" fmla="*/ 147 w 444"/>
                <a:gd name="T87" fmla="*/ 57 h 337"/>
                <a:gd name="T88" fmla="*/ 139 w 444"/>
                <a:gd name="T89" fmla="*/ 73 h 337"/>
                <a:gd name="T90" fmla="*/ 121 w 444"/>
                <a:gd name="T91" fmla="*/ 80 h 337"/>
                <a:gd name="T92" fmla="*/ 104 w 444"/>
                <a:gd name="T93" fmla="*/ 57 h 337"/>
                <a:gd name="T94" fmla="*/ 102 w 444"/>
                <a:gd name="T95" fmla="*/ 40 h 337"/>
                <a:gd name="T96" fmla="*/ 107 w 444"/>
                <a:gd name="T97" fmla="*/ 20 h 337"/>
                <a:gd name="T98" fmla="*/ 123 w 444"/>
                <a:gd name="T99" fmla="*/ 4 h 337"/>
                <a:gd name="T100" fmla="*/ 145 w 444"/>
                <a:gd name="T101" fmla="*/ 12 h 337"/>
                <a:gd name="T102" fmla="*/ 157 w 444"/>
                <a:gd name="T103" fmla="*/ 24 h 337"/>
                <a:gd name="T104" fmla="*/ 176 w 444"/>
                <a:gd name="T105" fmla="*/ 36 h 337"/>
                <a:gd name="T106" fmla="*/ 244 w 444"/>
                <a:gd name="T107" fmla="*/ 86 h 33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44"/>
                <a:gd name="T163" fmla="*/ 0 h 337"/>
                <a:gd name="T164" fmla="*/ 444 w 444"/>
                <a:gd name="T165" fmla="*/ 337 h 33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44" h="337">
                  <a:moveTo>
                    <a:pt x="244" y="86"/>
                  </a:moveTo>
                  <a:lnTo>
                    <a:pt x="360" y="0"/>
                  </a:lnTo>
                  <a:lnTo>
                    <a:pt x="376" y="0"/>
                  </a:lnTo>
                  <a:lnTo>
                    <a:pt x="390" y="18"/>
                  </a:lnTo>
                  <a:lnTo>
                    <a:pt x="390" y="40"/>
                  </a:lnTo>
                  <a:lnTo>
                    <a:pt x="387" y="64"/>
                  </a:lnTo>
                  <a:lnTo>
                    <a:pt x="374" y="80"/>
                  </a:lnTo>
                  <a:lnTo>
                    <a:pt x="358" y="76"/>
                  </a:lnTo>
                  <a:lnTo>
                    <a:pt x="347" y="72"/>
                  </a:lnTo>
                  <a:lnTo>
                    <a:pt x="347" y="60"/>
                  </a:lnTo>
                  <a:lnTo>
                    <a:pt x="284" y="121"/>
                  </a:lnTo>
                  <a:lnTo>
                    <a:pt x="390" y="187"/>
                  </a:lnTo>
                  <a:lnTo>
                    <a:pt x="419" y="211"/>
                  </a:lnTo>
                  <a:lnTo>
                    <a:pt x="440" y="237"/>
                  </a:lnTo>
                  <a:lnTo>
                    <a:pt x="443" y="261"/>
                  </a:lnTo>
                  <a:lnTo>
                    <a:pt x="443" y="285"/>
                  </a:lnTo>
                  <a:lnTo>
                    <a:pt x="427" y="304"/>
                  </a:lnTo>
                  <a:lnTo>
                    <a:pt x="403" y="306"/>
                  </a:lnTo>
                  <a:lnTo>
                    <a:pt x="392" y="290"/>
                  </a:lnTo>
                  <a:lnTo>
                    <a:pt x="387" y="274"/>
                  </a:lnTo>
                  <a:lnTo>
                    <a:pt x="392" y="243"/>
                  </a:lnTo>
                  <a:lnTo>
                    <a:pt x="355" y="216"/>
                  </a:lnTo>
                  <a:lnTo>
                    <a:pt x="250" y="155"/>
                  </a:lnTo>
                  <a:lnTo>
                    <a:pt x="199" y="261"/>
                  </a:lnTo>
                  <a:lnTo>
                    <a:pt x="213" y="282"/>
                  </a:lnTo>
                  <a:lnTo>
                    <a:pt x="213" y="312"/>
                  </a:lnTo>
                  <a:lnTo>
                    <a:pt x="199" y="336"/>
                  </a:lnTo>
                  <a:lnTo>
                    <a:pt x="170" y="330"/>
                  </a:lnTo>
                  <a:lnTo>
                    <a:pt x="152" y="312"/>
                  </a:lnTo>
                  <a:lnTo>
                    <a:pt x="147" y="280"/>
                  </a:lnTo>
                  <a:lnTo>
                    <a:pt x="157" y="253"/>
                  </a:lnTo>
                  <a:lnTo>
                    <a:pt x="165" y="235"/>
                  </a:lnTo>
                  <a:lnTo>
                    <a:pt x="194" y="145"/>
                  </a:lnTo>
                  <a:lnTo>
                    <a:pt x="59" y="153"/>
                  </a:lnTo>
                  <a:lnTo>
                    <a:pt x="54" y="182"/>
                  </a:lnTo>
                  <a:lnTo>
                    <a:pt x="41" y="200"/>
                  </a:lnTo>
                  <a:lnTo>
                    <a:pt x="22" y="208"/>
                  </a:lnTo>
                  <a:lnTo>
                    <a:pt x="7" y="198"/>
                  </a:lnTo>
                  <a:lnTo>
                    <a:pt x="0" y="179"/>
                  </a:lnTo>
                  <a:lnTo>
                    <a:pt x="4" y="142"/>
                  </a:lnTo>
                  <a:lnTo>
                    <a:pt x="28" y="118"/>
                  </a:lnTo>
                  <a:lnTo>
                    <a:pt x="70" y="110"/>
                  </a:lnTo>
                  <a:lnTo>
                    <a:pt x="189" y="97"/>
                  </a:lnTo>
                  <a:lnTo>
                    <a:pt x="147" y="57"/>
                  </a:lnTo>
                  <a:lnTo>
                    <a:pt x="139" y="73"/>
                  </a:lnTo>
                  <a:lnTo>
                    <a:pt x="121" y="80"/>
                  </a:lnTo>
                  <a:lnTo>
                    <a:pt x="104" y="57"/>
                  </a:lnTo>
                  <a:lnTo>
                    <a:pt x="102" y="40"/>
                  </a:lnTo>
                  <a:lnTo>
                    <a:pt x="107" y="20"/>
                  </a:lnTo>
                  <a:lnTo>
                    <a:pt x="123" y="4"/>
                  </a:lnTo>
                  <a:lnTo>
                    <a:pt x="145" y="12"/>
                  </a:lnTo>
                  <a:lnTo>
                    <a:pt x="157" y="24"/>
                  </a:lnTo>
                  <a:lnTo>
                    <a:pt x="176" y="36"/>
                  </a:lnTo>
                  <a:lnTo>
                    <a:pt x="244" y="86"/>
                  </a:lnTo>
                </a:path>
              </a:pathLst>
            </a:custGeom>
            <a:noFill/>
            <a:ln w="12700" cap="rnd">
              <a:solidFill>
                <a:srgbClr val="000000"/>
              </a:solidFill>
              <a:round/>
              <a:headEnd type="none" w="sm" len="sm"/>
              <a:tailEnd type="none" w="sm" len="sm"/>
            </a:ln>
          </p:spPr>
          <p:txBody>
            <a:bodyPr/>
            <a:lstStyle/>
            <a:p>
              <a:endParaRPr lang="es-ES"/>
            </a:p>
          </p:txBody>
        </p:sp>
        <p:sp>
          <p:nvSpPr>
            <p:cNvPr id="138282" name="Freeform 102"/>
            <p:cNvSpPr>
              <a:spLocks/>
            </p:cNvSpPr>
            <p:nvPr/>
          </p:nvSpPr>
          <p:spPr bwMode="auto">
            <a:xfrm>
              <a:off x="3225" y="3372"/>
              <a:ext cx="48" cy="173"/>
            </a:xfrm>
            <a:custGeom>
              <a:avLst/>
              <a:gdLst>
                <a:gd name="T0" fmla="*/ 47 w 48"/>
                <a:gd name="T1" fmla="*/ 172 h 173"/>
                <a:gd name="T2" fmla="*/ 47 w 48"/>
                <a:gd name="T3" fmla="*/ 0 h 173"/>
                <a:gd name="T4" fmla="*/ 0 w 48"/>
                <a:gd name="T5" fmla="*/ 0 h 173"/>
                <a:gd name="T6" fmla="*/ 0 w 48"/>
                <a:gd name="T7" fmla="*/ 168 h 173"/>
                <a:gd name="T8" fmla="*/ 47 w 48"/>
                <a:gd name="T9" fmla="*/ 172 h 173"/>
                <a:gd name="T10" fmla="*/ 0 60000 65536"/>
                <a:gd name="T11" fmla="*/ 0 60000 65536"/>
                <a:gd name="T12" fmla="*/ 0 60000 65536"/>
                <a:gd name="T13" fmla="*/ 0 60000 65536"/>
                <a:gd name="T14" fmla="*/ 0 60000 65536"/>
                <a:gd name="T15" fmla="*/ 0 w 48"/>
                <a:gd name="T16" fmla="*/ 0 h 173"/>
                <a:gd name="T17" fmla="*/ 48 w 48"/>
                <a:gd name="T18" fmla="*/ 173 h 173"/>
              </a:gdLst>
              <a:ahLst/>
              <a:cxnLst>
                <a:cxn ang="T10">
                  <a:pos x="T0" y="T1"/>
                </a:cxn>
                <a:cxn ang="T11">
                  <a:pos x="T2" y="T3"/>
                </a:cxn>
                <a:cxn ang="T12">
                  <a:pos x="T4" y="T5"/>
                </a:cxn>
                <a:cxn ang="T13">
                  <a:pos x="T6" y="T7"/>
                </a:cxn>
                <a:cxn ang="T14">
                  <a:pos x="T8" y="T9"/>
                </a:cxn>
              </a:cxnLst>
              <a:rect l="T15" t="T16" r="T17" b="T18"/>
              <a:pathLst>
                <a:path w="48" h="173">
                  <a:moveTo>
                    <a:pt x="47" y="172"/>
                  </a:moveTo>
                  <a:lnTo>
                    <a:pt x="47" y="0"/>
                  </a:lnTo>
                  <a:lnTo>
                    <a:pt x="0" y="0"/>
                  </a:lnTo>
                  <a:lnTo>
                    <a:pt x="0" y="168"/>
                  </a:lnTo>
                  <a:lnTo>
                    <a:pt x="47" y="172"/>
                  </a:lnTo>
                </a:path>
              </a:pathLst>
            </a:custGeom>
            <a:solidFill>
              <a:srgbClr val="AAAAAA"/>
            </a:solidFill>
            <a:ln w="12700" cap="rnd">
              <a:solidFill>
                <a:srgbClr val="000000"/>
              </a:solidFill>
              <a:round/>
              <a:headEnd type="none" w="sm" len="sm"/>
              <a:tailEnd type="none" w="sm" len="sm"/>
            </a:ln>
          </p:spPr>
          <p:txBody>
            <a:bodyPr/>
            <a:lstStyle/>
            <a:p>
              <a:endParaRPr lang="es-ES"/>
            </a:p>
          </p:txBody>
        </p:sp>
        <p:sp>
          <p:nvSpPr>
            <p:cNvPr id="138283" name="Freeform 103"/>
            <p:cNvSpPr>
              <a:spLocks/>
            </p:cNvSpPr>
            <p:nvPr/>
          </p:nvSpPr>
          <p:spPr bwMode="auto">
            <a:xfrm>
              <a:off x="3225" y="3372"/>
              <a:ext cx="48" cy="173"/>
            </a:xfrm>
            <a:custGeom>
              <a:avLst/>
              <a:gdLst>
                <a:gd name="T0" fmla="*/ 47 w 48"/>
                <a:gd name="T1" fmla="*/ 172 h 173"/>
                <a:gd name="T2" fmla="*/ 47 w 48"/>
                <a:gd name="T3" fmla="*/ 0 h 173"/>
                <a:gd name="T4" fmla="*/ 0 w 48"/>
                <a:gd name="T5" fmla="*/ 0 h 173"/>
                <a:gd name="T6" fmla="*/ 0 w 48"/>
                <a:gd name="T7" fmla="*/ 168 h 173"/>
                <a:gd name="T8" fmla="*/ 0 60000 65536"/>
                <a:gd name="T9" fmla="*/ 0 60000 65536"/>
                <a:gd name="T10" fmla="*/ 0 60000 65536"/>
                <a:gd name="T11" fmla="*/ 0 60000 65536"/>
                <a:gd name="T12" fmla="*/ 0 w 48"/>
                <a:gd name="T13" fmla="*/ 0 h 173"/>
                <a:gd name="T14" fmla="*/ 48 w 48"/>
                <a:gd name="T15" fmla="*/ 173 h 173"/>
              </a:gdLst>
              <a:ahLst/>
              <a:cxnLst>
                <a:cxn ang="T8">
                  <a:pos x="T0" y="T1"/>
                </a:cxn>
                <a:cxn ang="T9">
                  <a:pos x="T2" y="T3"/>
                </a:cxn>
                <a:cxn ang="T10">
                  <a:pos x="T4" y="T5"/>
                </a:cxn>
                <a:cxn ang="T11">
                  <a:pos x="T6" y="T7"/>
                </a:cxn>
              </a:cxnLst>
              <a:rect l="T12" t="T13" r="T14" b="T15"/>
              <a:pathLst>
                <a:path w="48" h="173">
                  <a:moveTo>
                    <a:pt x="47" y="172"/>
                  </a:moveTo>
                  <a:lnTo>
                    <a:pt x="47" y="0"/>
                  </a:lnTo>
                  <a:lnTo>
                    <a:pt x="0" y="0"/>
                  </a:lnTo>
                  <a:lnTo>
                    <a:pt x="0" y="168"/>
                  </a:lnTo>
                </a:path>
              </a:pathLst>
            </a:custGeom>
            <a:noFill/>
            <a:ln w="12700" cap="rnd">
              <a:solidFill>
                <a:srgbClr val="000000"/>
              </a:solidFill>
              <a:round/>
              <a:headEnd type="none" w="sm" len="sm"/>
              <a:tailEnd type="none" w="sm" len="sm"/>
            </a:ln>
          </p:spPr>
          <p:txBody>
            <a:bodyPr/>
            <a:lstStyle/>
            <a:p>
              <a:endParaRPr lang="es-ES"/>
            </a:p>
          </p:txBody>
        </p:sp>
        <p:sp>
          <p:nvSpPr>
            <p:cNvPr id="138284" name="Freeform 104"/>
            <p:cNvSpPr>
              <a:spLocks/>
            </p:cNvSpPr>
            <p:nvPr/>
          </p:nvSpPr>
          <p:spPr bwMode="auto">
            <a:xfrm>
              <a:off x="3396" y="3194"/>
              <a:ext cx="144" cy="353"/>
            </a:xfrm>
            <a:custGeom>
              <a:avLst/>
              <a:gdLst>
                <a:gd name="T0" fmla="*/ 105 w 144"/>
                <a:gd name="T1" fmla="*/ 0 h 353"/>
                <a:gd name="T2" fmla="*/ 100 w 144"/>
                <a:gd name="T3" fmla="*/ 88 h 353"/>
                <a:gd name="T4" fmla="*/ 94 w 144"/>
                <a:gd name="T5" fmla="*/ 155 h 353"/>
                <a:gd name="T6" fmla="*/ 94 w 144"/>
                <a:gd name="T7" fmla="*/ 224 h 353"/>
                <a:gd name="T8" fmla="*/ 108 w 144"/>
                <a:gd name="T9" fmla="*/ 277 h 353"/>
                <a:gd name="T10" fmla="*/ 143 w 144"/>
                <a:gd name="T11" fmla="*/ 330 h 353"/>
                <a:gd name="T12" fmla="*/ 131 w 144"/>
                <a:gd name="T13" fmla="*/ 352 h 353"/>
                <a:gd name="T14" fmla="*/ 44 w 144"/>
                <a:gd name="T15" fmla="*/ 309 h 353"/>
                <a:gd name="T16" fmla="*/ 34 w 144"/>
                <a:gd name="T17" fmla="*/ 306 h 353"/>
                <a:gd name="T18" fmla="*/ 40 w 144"/>
                <a:gd name="T19" fmla="*/ 261 h 353"/>
                <a:gd name="T20" fmla="*/ 40 w 144"/>
                <a:gd name="T21" fmla="*/ 240 h 353"/>
                <a:gd name="T22" fmla="*/ 24 w 144"/>
                <a:gd name="T23" fmla="*/ 192 h 353"/>
                <a:gd name="T24" fmla="*/ 16 w 144"/>
                <a:gd name="T25" fmla="*/ 142 h 353"/>
                <a:gd name="T26" fmla="*/ 0 w 144"/>
                <a:gd name="T27" fmla="*/ 44 h 353"/>
                <a:gd name="T28" fmla="*/ 105 w 144"/>
                <a:gd name="T29" fmla="*/ 0 h 3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4"/>
                <a:gd name="T46" fmla="*/ 0 h 353"/>
                <a:gd name="T47" fmla="*/ 144 w 144"/>
                <a:gd name="T48" fmla="*/ 353 h 3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4" h="353">
                  <a:moveTo>
                    <a:pt x="105" y="0"/>
                  </a:moveTo>
                  <a:lnTo>
                    <a:pt x="100" y="88"/>
                  </a:lnTo>
                  <a:lnTo>
                    <a:pt x="94" y="155"/>
                  </a:lnTo>
                  <a:lnTo>
                    <a:pt x="94" y="224"/>
                  </a:lnTo>
                  <a:lnTo>
                    <a:pt x="108" y="277"/>
                  </a:lnTo>
                  <a:lnTo>
                    <a:pt x="143" y="330"/>
                  </a:lnTo>
                  <a:lnTo>
                    <a:pt x="131" y="352"/>
                  </a:lnTo>
                  <a:lnTo>
                    <a:pt x="44" y="309"/>
                  </a:lnTo>
                  <a:lnTo>
                    <a:pt x="34" y="306"/>
                  </a:lnTo>
                  <a:lnTo>
                    <a:pt x="40" y="261"/>
                  </a:lnTo>
                  <a:lnTo>
                    <a:pt x="40" y="240"/>
                  </a:lnTo>
                  <a:lnTo>
                    <a:pt x="24" y="192"/>
                  </a:lnTo>
                  <a:lnTo>
                    <a:pt x="16" y="142"/>
                  </a:lnTo>
                  <a:lnTo>
                    <a:pt x="0" y="44"/>
                  </a:lnTo>
                  <a:lnTo>
                    <a:pt x="105" y="0"/>
                  </a:lnTo>
                </a:path>
              </a:pathLst>
            </a:custGeom>
            <a:solidFill>
              <a:srgbClr val="FFE1D5"/>
            </a:solidFill>
            <a:ln w="12700" cap="rnd">
              <a:solidFill>
                <a:srgbClr val="000000"/>
              </a:solidFill>
              <a:round/>
              <a:headEnd type="none" w="sm" len="sm"/>
              <a:tailEnd type="none" w="sm" len="sm"/>
            </a:ln>
          </p:spPr>
          <p:txBody>
            <a:bodyPr/>
            <a:lstStyle/>
            <a:p>
              <a:endParaRPr lang="es-ES"/>
            </a:p>
          </p:txBody>
        </p:sp>
        <p:sp>
          <p:nvSpPr>
            <p:cNvPr id="138285" name="Freeform 105"/>
            <p:cNvSpPr>
              <a:spLocks/>
            </p:cNvSpPr>
            <p:nvPr/>
          </p:nvSpPr>
          <p:spPr bwMode="auto">
            <a:xfrm>
              <a:off x="3396" y="3194"/>
              <a:ext cx="144" cy="353"/>
            </a:xfrm>
            <a:custGeom>
              <a:avLst/>
              <a:gdLst>
                <a:gd name="T0" fmla="*/ 105 w 144"/>
                <a:gd name="T1" fmla="*/ 0 h 353"/>
                <a:gd name="T2" fmla="*/ 100 w 144"/>
                <a:gd name="T3" fmla="*/ 88 h 353"/>
                <a:gd name="T4" fmla="*/ 94 w 144"/>
                <a:gd name="T5" fmla="*/ 155 h 353"/>
                <a:gd name="T6" fmla="*/ 94 w 144"/>
                <a:gd name="T7" fmla="*/ 224 h 353"/>
                <a:gd name="T8" fmla="*/ 108 w 144"/>
                <a:gd name="T9" fmla="*/ 277 h 353"/>
                <a:gd name="T10" fmla="*/ 143 w 144"/>
                <a:gd name="T11" fmla="*/ 330 h 353"/>
                <a:gd name="T12" fmla="*/ 131 w 144"/>
                <a:gd name="T13" fmla="*/ 352 h 353"/>
                <a:gd name="T14" fmla="*/ 44 w 144"/>
                <a:gd name="T15" fmla="*/ 309 h 353"/>
                <a:gd name="T16" fmla="*/ 34 w 144"/>
                <a:gd name="T17" fmla="*/ 306 h 353"/>
                <a:gd name="T18" fmla="*/ 40 w 144"/>
                <a:gd name="T19" fmla="*/ 261 h 353"/>
                <a:gd name="T20" fmla="*/ 40 w 144"/>
                <a:gd name="T21" fmla="*/ 240 h 353"/>
                <a:gd name="T22" fmla="*/ 24 w 144"/>
                <a:gd name="T23" fmla="*/ 192 h 353"/>
                <a:gd name="T24" fmla="*/ 16 w 144"/>
                <a:gd name="T25" fmla="*/ 142 h 353"/>
                <a:gd name="T26" fmla="*/ 0 w 144"/>
                <a:gd name="T27" fmla="*/ 44 h 3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4"/>
                <a:gd name="T43" fmla="*/ 0 h 353"/>
                <a:gd name="T44" fmla="*/ 144 w 144"/>
                <a:gd name="T45" fmla="*/ 353 h 3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4" h="353">
                  <a:moveTo>
                    <a:pt x="105" y="0"/>
                  </a:moveTo>
                  <a:lnTo>
                    <a:pt x="100" y="88"/>
                  </a:lnTo>
                  <a:lnTo>
                    <a:pt x="94" y="155"/>
                  </a:lnTo>
                  <a:lnTo>
                    <a:pt x="94" y="224"/>
                  </a:lnTo>
                  <a:lnTo>
                    <a:pt x="108" y="277"/>
                  </a:lnTo>
                  <a:lnTo>
                    <a:pt x="143" y="330"/>
                  </a:lnTo>
                  <a:lnTo>
                    <a:pt x="131" y="352"/>
                  </a:lnTo>
                  <a:lnTo>
                    <a:pt x="44" y="309"/>
                  </a:lnTo>
                  <a:lnTo>
                    <a:pt x="34" y="306"/>
                  </a:lnTo>
                  <a:lnTo>
                    <a:pt x="40" y="261"/>
                  </a:lnTo>
                  <a:lnTo>
                    <a:pt x="40" y="240"/>
                  </a:lnTo>
                  <a:lnTo>
                    <a:pt x="24" y="192"/>
                  </a:lnTo>
                  <a:lnTo>
                    <a:pt x="16" y="142"/>
                  </a:lnTo>
                  <a:lnTo>
                    <a:pt x="0" y="44"/>
                  </a:lnTo>
                </a:path>
              </a:pathLst>
            </a:custGeom>
            <a:noFill/>
            <a:ln w="12700" cap="rnd">
              <a:solidFill>
                <a:srgbClr val="000000"/>
              </a:solidFill>
              <a:round/>
              <a:headEnd type="none" w="sm" len="sm"/>
              <a:tailEnd type="none" w="sm" len="sm"/>
            </a:ln>
          </p:spPr>
          <p:txBody>
            <a:bodyPr/>
            <a:lstStyle/>
            <a:p>
              <a:endParaRPr lang="es-ES"/>
            </a:p>
          </p:txBody>
        </p:sp>
        <p:sp>
          <p:nvSpPr>
            <p:cNvPr id="138286" name="Freeform 106"/>
            <p:cNvSpPr>
              <a:spLocks/>
            </p:cNvSpPr>
            <p:nvPr/>
          </p:nvSpPr>
          <p:spPr bwMode="auto">
            <a:xfrm>
              <a:off x="3432" y="3477"/>
              <a:ext cx="171" cy="89"/>
            </a:xfrm>
            <a:custGeom>
              <a:avLst/>
              <a:gdLst>
                <a:gd name="T0" fmla="*/ 7 w 171"/>
                <a:gd name="T1" fmla="*/ 0 h 89"/>
                <a:gd name="T2" fmla="*/ 24 w 171"/>
                <a:gd name="T3" fmla="*/ 5 h 89"/>
                <a:gd name="T4" fmla="*/ 46 w 171"/>
                <a:gd name="T5" fmla="*/ 21 h 89"/>
                <a:gd name="T6" fmla="*/ 69 w 171"/>
                <a:gd name="T7" fmla="*/ 36 h 89"/>
                <a:gd name="T8" fmla="*/ 94 w 171"/>
                <a:gd name="T9" fmla="*/ 38 h 89"/>
                <a:gd name="T10" fmla="*/ 105 w 171"/>
                <a:gd name="T11" fmla="*/ 27 h 89"/>
                <a:gd name="T12" fmla="*/ 122 w 171"/>
                <a:gd name="T13" fmla="*/ 38 h 89"/>
                <a:gd name="T14" fmla="*/ 149 w 171"/>
                <a:gd name="T15" fmla="*/ 50 h 89"/>
                <a:gd name="T16" fmla="*/ 167 w 171"/>
                <a:gd name="T17" fmla="*/ 60 h 89"/>
                <a:gd name="T18" fmla="*/ 170 w 171"/>
                <a:gd name="T19" fmla="*/ 77 h 89"/>
                <a:gd name="T20" fmla="*/ 144 w 171"/>
                <a:gd name="T21" fmla="*/ 84 h 89"/>
                <a:gd name="T22" fmla="*/ 107 w 171"/>
                <a:gd name="T23" fmla="*/ 84 h 89"/>
                <a:gd name="T24" fmla="*/ 78 w 171"/>
                <a:gd name="T25" fmla="*/ 77 h 89"/>
                <a:gd name="T26" fmla="*/ 49 w 171"/>
                <a:gd name="T27" fmla="*/ 62 h 89"/>
                <a:gd name="T28" fmla="*/ 29 w 171"/>
                <a:gd name="T29" fmla="*/ 58 h 89"/>
                <a:gd name="T30" fmla="*/ 24 w 171"/>
                <a:gd name="T31" fmla="*/ 65 h 89"/>
                <a:gd name="T32" fmla="*/ 24 w 171"/>
                <a:gd name="T33" fmla="*/ 88 h 89"/>
                <a:gd name="T34" fmla="*/ 14 w 171"/>
                <a:gd name="T35" fmla="*/ 84 h 89"/>
                <a:gd name="T36" fmla="*/ 7 w 171"/>
                <a:gd name="T37" fmla="*/ 56 h 89"/>
                <a:gd name="T38" fmla="*/ 0 w 171"/>
                <a:gd name="T39" fmla="*/ 34 h 89"/>
                <a:gd name="T40" fmla="*/ 1 w 171"/>
                <a:gd name="T41" fmla="*/ 12 h 89"/>
                <a:gd name="T42" fmla="*/ 7 w 171"/>
                <a:gd name="T43" fmla="*/ 0 h 8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1"/>
                <a:gd name="T67" fmla="*/ 0 h 89"/>
                <a:gd name="T68" fmla="*/ 171 w 171"/>
                <a:gd name="T69" fmla="*/ 89 h 8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1" h="89">
                  <a:moveTo>
                    <a:pt x="7" y="0"/>
                  </a:moveTo>
                  <a:lnTo>
                    <a:pt x="24" y="5"/>
                  </a:lnTo>
                  <a:lnTo>
                    <a:pt x="46" y="21"/>
                  </a:lnTo>
                  <a:lnTo>
                    <a:pt x="69" y="36"/>
                  </a:lnTo>
                  <a:lnTo>
                    <a:pt x="94" y="38"/>
                  </a:lnTo>
                  <a:lnTo>
                    <a:pt x="105" y="27"/>
                  </a:lnTo>
                  <a:lnTo>
                    <a:pt x="122" y="38"/>
                  </a:lnTo>
                  <a:lnTo>
                    <a:pt x="149" y="50"/>
                  </a:lnTo>
                  <a:lnTo>
                    <a:pt x="167" y="60"/>
                  </a:lnTo>
                  <a:lnTo>
                    <a:pt x="170" y="77"/>
                  </a:lnTo>
                  <a:lnTo>
                    <a:pt x="144" y="84"/>
                  </a:lnTo>
                  <a:lnTo>
                    <a:pt x="107" y="84"/>
                  </a:lnTo>
                  <a:lnTo>
                    <a:pt x="78" y="77"/>
                  </a:lnTo>
                  <a:lnTo>
                    <a:pt x="49" y="62"/>
                  </a:lnTo>
                  <a:lnTo>
                    <a:pt x="29" y="58"/>
                  </a:lnTo>
                  <a:lnTo>
                    <a:pt x="24" y="65"/>
                  </a:lnTo>
                  <a:lnTo>
                    <a:pt x="24" y="88"/>
                  </a:lnTo>
                  <a:lnTo>
                    <a:pt x="14" y="84"/>
                  </a:lnTo>
                  <a:lnTo>
                    <a:pt x="7" y="56"/>
                  </a:lnTo>
                  <a:lnTo>
                    <a:pt x="0" y="34"/>
                  </a:lnTo>
                  <a:lnTo>
                    <a:pt x="1" y="12"/>
                  </a:lnTo>
                  <a:lnTo>
                    <a:pt x="7" y="0"/>
                  </a:lnTo>
                </a:path>
              </a:pathLst>
            </a:custGeom>
            <a:solidFill>
              <a:srgbClr val="777777"/>
            </a:solidFill>
            <a:ln w="9525" cap="rnd">
              <a:noFill/>
              <a:round/>
              <a:headEnd type="none" w="sm" len="sm"/>
              <a:tailEnd type="none" w="sm" len="sm"/>
            </a:ln>
          </p:spPr>
          <p:txBody>
            <a:bodyPr/>
            <a:lstStyle/>
            <a:p>
              <a:endParaRPr lang="es-ES"/>
            </a:p>
          </p:txBody>
        </p:sp>
        <p:sp>
          <p:nvSpPr>
            <p:cNvPr id="138287" name="Freeform 107"/>
            <p:cNvSpPr>
              <a:spLocks/>
            </p:cNvSpPr>
            <p:nvPr/>
          </p:nvSpPr>
          <p:spPr bwMode="auto">
            <a:xfrm>
              <a:off x="3424" y="3477"/>
              <a:ext cx="179" cy="97"/>
            </a:xfrm>
            <a:custGeom>
              <a:avLst/>
              <a:gdLst>
                <a:gd name="T0" fmla="*/ 7 w 179"/>
                <a:gd name="T1" fmla="*/ 0 h 97"/>
                <a:gd name="T2" fmla="*/ 25 w 179"/>
                <a:gd name="T3" fmla="*/ 5 h 97"/>
                <a:gd name="T4" fmla="*/ 49 w 179"/>
                <a:gd name="T5" fmla="*/ 24 h 97"/>
                <a:gd name="T6" fmla="*/ 73 w 179"/>
                <a:gd name="T7" fmla="*/ 40 h 97"/>
                <a:gd name="T8" fmla="*/ 99 w 179"/>
                <a:gd name="T9" fmla="*/ 42 h 97"/>
                <a:gd name="T10" fmla="*/ 109 w 179"/>
                <a:gd name="T11" fmla="*/ 29 h 97"/>
                <a:gd name="T12" fmla="*/ 127 w 179"/>
                <a:gd name="T13" fmla="*/ 42 h 97"/>
                <a:gd name="T14" fmla="*/ 156 w 179"/>
                <a:gd name="T15" fmla="*/ 56 h 97"/>
                <a:gd name="T16" fmla="*/ 175 w 179"/>
                <a:gd name="T17" fmla="*/ 66 h 97"/>
                <a:gd name="T18" fmla="*/ 178 w 179"/>
                <a:gd name="T19" fmla="*/ 84 h 97"/>
                <a:gd name="T20" fmla="*/ 151 w 179"/>
                <a:gd name="T21" fmla="*/ 92 h 97"/>
                <a:gd name="T22" fmla="*/ 111 w 179"/>
                <a:gd name="T23" fmla="*/ 92 h 97"/>
                <a:gd name="T24" fmla="*/ 83 w 179"/>
                <a:gd name="T25" fmla="*/ 84 h 97"/>
                <a:gd name="T26" fmla="*/ 51 w 179"/>
                <a:gd name="T27" fmla="*/ 68 h 97"/>
                <a:gd name="T28" fmla="*/ 30 w 179"/>
                <a:gd name="T29" fmla="*/ 64 h 97"/>
                <a:gd name="T30" fmla="*/ 25 w 179"/>
                <a:gd name="T31" fmla="*/ 72 h 97"/>
                <a:gd name="T32" fmla="*/ 25 w 179"/>
                <a:gd name="T33" fmla="*/ 96 h 97"/>
                <a:gd name="T34" fmla="*/ 15 w 179"/>
                <a:gd name="T35" fmla="*/ 92 h 97"/>
                <a:gd name="T36" fmla="*/ 7 w 179"/>
                <a:gd name="T37" fmla="*/ 60 h 97"/>
                <a:gd name="T38" fmla="*/ 0 w 179"/>
                <a:gd name="T39" fmla="*/ 37 h 97"/>
                <a:gd name="T40" fmla="*/ 1 w 179"/>
                <a:gd name="T41" fmla="*/ 13 h 97"/>
                <a:gd name="T42" fmla="*/ 7 w 179"/>
                <a:gd name="T43" fmla="*/ 0 h 9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9"/>
                <a:gd name="T67" fmla="*/ 0 h 97"/>
                <a:gd name="T68" fmla="*/ 179 w 179"/>
                <a:gd name="T69" fmla="*/ 97 h 9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9" h="97">
                  <a:moveTo>
                    <a:pt x="7" y="0"/>
                  </a:moveTo>
                  <a:lnTo>
                    <a:pt x="25" y="5"/>
                  </a:lnTo>
                  <a:lnTo>
                    <a:pt x="49" y="24"/>
                  </a:lnTo>
                  <a:lnTo>
                    <a:pt x="73" y="40"/>
                  </a:lnTo>
                  <a:lnTo>
                    <a:pt x="99" y="42"/>
                  </a:lnTo>
                  <a:lnTo>
                    <a:pt x="109" y="29"/>
                  </a:lnTo>
                  <a:lnTo>
                    <a:pt x="127" y="42"/>
                  </a:lnTo>
                  <a:lnTo>
                    <a:pt x="156" y="56"/>
                  </a:lnTo>
                  <a:lnTo>
                    <a:pt x="175" y="66"/>
                  </a:lnTo>
                  <a:lnTo>
                    <a:pt x="178" y="84"/>
                  </a:lnTo>
                  <a:lnTo>
                    <a:pt x="151" y="92"/>
                  </a:lnTo>
                  <a:lnTo>
                    <a:pt x="111" y="92"/>
                  </a:lnTo>
                  <a:lnTo>
                    <a:pt x="83" y="84"/>
                  </a:lnTo>
                  <a:lnTo>
                    <a:pt x="51" y="68"/>
                  </a:lnTo>
                  <a:lnTo>
                    <a:pt x="30" y="64"/>
                  </a:lnTo>
                  <a:lnTo>
                    <a:pt x="25" y="72"/>
                  </a:lnTo>
                  <a:lnTo>
                    <a:pt x="25" y="96"/>
                  </a:lnTo>
                  <a:lnTo>
                    <a:pt x="15" y="92"/>
                  </a:lnTo>
                  <a:lnTo>
                    <a:pt x="7" y="60"/>
                  </a:lnTo>
                  <a:lnTo>
                    <a:pt x="0" y="37"/>
                  </a:lnTo>
                  <a:lnTo>
                    <a:pt x="1" y="13"/>
                  </a:lnTo>
                  <a:lnTo>
                    <a:pt x="7" y="0"/>
                  </a:lnTo>
                </a:path>
              </a:pathLst>
            </a:custGeom>
            <a:noFill/>
            <a:ln w="12700" cap="rnd">
              <a:solidFill>
                <a:srgbClr val="000000"/>
              </a:solidFill>
              <a:round/>
              <a:headEnd type="none" w="sm" len="sm"/>
              <a:tailEnd type="none" w="sm" len="sm"/>
            </a:ln>
          </p:spPr>
          <p:txBody>
            <a:bodyPr/>
            <a:lstStyle/>
            <a:p>
              <a:endParaRPr lang="es-ES"/>
            </a:p>
          </p:txBody>
        </p:sp>
        <p:sp>
          <p:nvSpPr>
            <p:cNvPr id="138288" name="Freeform 108"/>
            <p:cNvSpPr>
              <a:spLocks/>
            </p:cNvSpPr>
            <p:nvPr/>
          </p:nvSpPr>
          <p:spPr bwMode="auto">
            <a:xfrm>
              <a:off x="3061" y="3117"/>
              <a:ext cx="455" cy="245"/>
            </a:xfrm>
            <a:custGeom>
              <a:avLst/>
              <a:gdLst>
                <a:gd name="T0" fmla="*/ 289 w 455"/>
                <a:gd name="T1" fmla="*/ 44 h 245"/>
                <a:gd name="T2" fmla="*/ 399 w 455"/>
                <a:gd name="T3" fmla="*/ 0 h 245"/>
                <a:gd name="T4" fmla="*/ 445 w 455"/>
                <a:gd name="T5" fmla="*/ 44 h 245"/>
                <a:gd name="T6" fmla="*/ 454 w 455"/>
                <a:gd name="T7" fmla="*/ 84 h 245"/>
                <a:gd name="T8" fmla="*/ 395 w 455"/>
                <a:gd name="T9" fmla="*/ 148 h 245"/>
                <a:gd name="T10" fmla="*/ 369 w 455"/>
                <a:gd name="T11" fmla="*/ 182 h 245"/>
                <a:gd name="T12" fmla="*/ 289 w 455"/>
                <a:gd name="T13" fmla="*/ 214 h 245"/>
                <a:gd name="T14" fmla="*/ 52 w 455"/>
                <a:gd name="T15" fmla="*/ 244 h 245"/>
                <a:gd name="T16" fmla="*/ 9 w 455"/>
                <a:gd name="T17" fmla="*/ 209 h 245"/>
                <a:gd name="T18" fmla="*/ 0 w 455"/>
                <a:gd name="T19" fmla="*/ 116 h 245"/>
                <a:gd name="T20" fmla="*/ 89 w 455"/>
                <a:gd name="T21" fmla="*/ 74 h 245"/>
                <a:gd name="T22" fmla="*/ 289 w 455"/>
                <a:gd name="T23" fmla="*/ 44 h 2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55"/>
                <a:gd name="T37" fmla="*/ 0 h 245"/>
                <a:gd name="T38" fmla="*/ 455 w 455"/>
                <a:gd name="T39" fmla="*/ 245 h 24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55" h="245">
                  <a:moveTo>
                    <a:pt x="289" y="44"/>
                  </a:moveTo>
                  <a:lnTo>
                    <a:pt x="399" y="0"/>
                  </a:lnTo>
                  <a:lnTo>
                    <a:pt x="445" y="44"/>
                  </a:lnTo>
                  <a:lnTo>
                    <a:pt x="454" y="84"/>
                  </a:lnTo>
                  <a:lnTo>
                    <a:pt x="395" y="148"/>
                  </a:lnTo>
                  <a:lnTo>
                    <a:pt x="369" y="182"/>
                  </a:lnTo>
                  <a:lnTo>
                    <a:pt x="289" y="214"/>
                  </a:lnTo>
                  <a:lnTo>
                    <a:pt x="52" y="244"/>
                  </a:lnTo>
                  <a:lnTo>
                    <a:pt x="9" y="209"/>
                  </a:lnTo>
                  <a:lnTo>
                    <a:pt x="0" y="116"/>
                  </a:lnTo>
                  <a:lnTo>
                    <a:pt x="89" y="74"/>
                  </a:lnTo>
                  <a:lnTo>
                    <a:pt x="289" y="44"/>
                  </a:lnTo>
                </a:path>
              </a:pathLst>
            </a:custGeom>
            <a:solidFill>
              <a:srgbClr val="555555"/>
            </a:solidFill>
            <a:ln w="12700" cap="rnd">
              <a:solidFill>
                <a:srgbClr val="000000"/>
              </a:solidFill>
              <a:round/>
              <a:headEnd type="none" w="sm" len="sm"/>
              <a:tailEnd type="none" w="sm" len="sm"/>
            </a:ln>
          </p:spPr>
          <p:txBody>
            <a:bodyPr/>
            <a:lstStyle/>
            <a:p>
              <a:endParaRPr lang="es-ES"/>
            </a:p>
          </p:txBody>
        </p:sp>
        <p:sp>
          <p:nvSpPr>
            <p:cNvPr id="138289" name="Freeform 109"/>
            <p:cNvSpPr>
              <a:spLocks/>
            </p:cNvSpPr>
            <p:nvPr/>
          </p:nvSpPr>
          <p:spPr bwMode="auto">
            <a:xfrm>
              <a:off x="3481" y="2882"/>
              <a:ext cx="112" cy="107"/>
            </a:xfrm>
            <a:custGeom>
              <a:avLst/>
              <a:gdLst>
                <a:gd name="T0" fmla="*/ 0 w 112"/>
                <a:gd name="T1" fmla="*/ 80 h 107"/>
                <a:gd name="T2" fmla="*/ 11 w 112"/>
                <a:gd name="T3" fmla="*/ 35 h 107"/>
                <a:gd name="T4" fmla="*/ 38 w 112"/>
                <a:gd name="T5" fmla="*/ 8 h 107"/>
                <a:gd name="T6" fmla="*/ 43 w 112"/>
                <a:gd name="T7" fmla="*/ 8 h 107"/>
                <a:gd name="T8" fmla="*/ 41 w 112"/>
                <a:gd name="T9" fmla="*/ 26 h 107"/>
                <a:gd name="T10" fmla="*/ 75 w 112"/>
                <a:gd name="T11" fmla="*/ 0 h 107"/>
                <a:gd name="T12" fmla="*/ 80 w 112"/>
                <a:gd name="T13" fmla="*/ 1 h 107"/>
                <a:gd name="T14" fmla="*/ 73 w 112"/>
                <a:gd name="T15" fmla="*/ 19 h 107"/>
                <a:gd name="T16" fmla="*/ 97 w 112"/>
                <a:gd name="T17" fmla="*/ 6 h 107"/>
                <a:gd name="T18" fmla="*/ 100 w 112"/>
                <a:gd name="T19" fmla="*/ 11 h 107"/>
                <a:gd name="T20" fmla="*/ 90 w 112"/>
                <a:gd name="T21" fmla="*/ 29 h 107"/>
                <a:gd name="T22" fmla="*/ 104 w 112"/>
                <a:gd name="T23" fmla="*/ 23 h 107"/>
                <a:gd name="T24" fmla="*/ 111 w 112"/>
                <a:gd name="T25" fmla="*/ 29 h 107"/>
                <a:gd name="T26" fmla="*/ 92 w 112"/>
                <a:gd name="T27" fmla="*/ 53 h 107"/>
                <a:gd name="T28" fmla="*/ 77 w 112"/>
                <a:gd name="T29" fmla="*/ 63 h 107"/>
                <a:gd name="T30" fmla="*/ 64 w 112"/>
                <a:gd name="T31" fmla="*/ 72 h 107"/>
                <a:gd name="T32" fmla="*/ 19 w 112"/>
                <a:gd name="T33" fmla="*/ 106 h 107"/>
                <a:gd name="T34" fmla="*/ 0 w 112"/>
                <a:gd name="T35" fmla="*/ 80 h 10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107"/>
                <a:gd name="T56" fmla="*/ 112 w 112"/>
                <a:gd name="T57" fmla="*/ 107 h 10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107">
                  <a:moveTo>
                    <a:pt x="0" y="80"/>
                  </a:moveTo>
                  <a:lnTo>
                    <a:pt x="11" y="35"/>
                  </a:lnTo>
                  <a:lnTo>
                    <a:pt x="38" y="8"/>
                  </a:lnTo>
                  <a:lnTo>
                    <a:pt x="43" y="8"/>
                  </a:lnTo>
                  <a:lnTo>
                    <a:pt x="41" y="26"/>
                  </a:lnTo>
                  <a:lnTo>
                    <a:pt x="75" y="0"/>
                  </a:lnTo>
                  <a:lnTo>
                    <a:pt x="80" y="1"/>
                  </a:lnTo>
                  <a:lnTo>
                    <a:pt x="73" y="19"/>
                  </a:lnTo>
                  <a:lnTo>
                    <a:pt x="97" y="6"/>
                  </a:lnTo>
                  <a:lnTo>
                    <a:pt x="100" y="11"/>
                  </a:lnTo>
                  <a:lnTo>
                    <a:pt x="90" y="29"/>
                  </a:lnTo>
                  <a:lnTo>
                    <a:pt x="104" y="23"/>
                  </a:lnTo>
                  <a:lnTo>
                    <a:pt x="111" y="29"/>
                  </a:lnTo>
                  <a:lnTo>
                    <a:pt x="92" y="53"/>
                  </a:lnTo>
                  <a:lnTo>
                    <a:pt x="77" y="63"/>
                  </a:lnTo>
                  <a:lnTo>
                    <a:pt x="64" y="72"/>
                  </a:lnTo>
                  <a:lnTo>
                    <a:pt x="19" y="106"/>
                  </a:lnTo>
                  <a:lnTo>
                    <a:pt x="0" y="80"/>
                  </a:lnTo>
                </a:path>
              </a:pathLst>
            </a:custGeom>
            <a:solidFill>
              <a:srgbClr val="FFE1D5"/>
            </a:solidFill>
            <a:ln w="9525" cap="rnd">
              <a:noFill/>
              <a:round/>
              <a:headEnd type="none" w="sm" len="sm"/>
              <a:tailEnd type="none" w="sm" len="sm"/>
            </a:ln>
          </p:spPr>
          <p:txBody>
            <a:bodyPr/>
            <a:lstStyle/>
            <a:p>
              <a:endParaRPr lang="es-ES"/>
            </a:p>
          </p:txBody>
        </p:sp>
        <p:sp>
          <p:nvSpPr>
            <p:cNvPr id="138290" name="Freeform 110"/>
            <p:cNvSpPr>
              <a:spLocks/>
            </p:cNvSpPr>
            <p:nvPr/>
          </p:nvSpPr>
          <p:spPr bwMode="auto">
            <a:xfrm>
              <a:off x="3473" y="2882"/>
              <a:ext cx="120" cy="115"/>
            </a:xfrm>
            <a:custGeom>
              <a:avLst/>
              <a:gdLst>
                <a:gd name="T0" fmla="*/ 0 w 120"/>
                <a:gd name="T1" fmla="*/ 86 h 115"/>
                <a:gd name="T2" fmla="*/ 12 w 120"/>
                <a:gd name="T3" fmla="*/ 38 h 115"/>
                <a:gd name="T4" fmla="*/ 41 w 120"/>
                <a:gd name="T5" fmla="*/ 9 h 115"/>
                <a:gd name="T6" fmla="*/ 46 w 120"/>
                <a:gd name="T7" fmla="*/ 9 h 115"/>
                <a:gd name="T8" fmla="*/ 44 w 120"/>
                <a:gd name="T9" fmla="*/ 28 h 115"/>
                <a:gd name="T10" fmla="*/ 81 w 120"/>
                <a:gd name="T11" fmla="*/ 0 h 115"/>
                <a:gd name="T12" fmla="*/ 86 w 120"/>
                <a:gd name="T13" fmla="*/ 1 h 115"/>
                <a:gd name="T14" fmla="*/ 78 w 120"/>
                <a:gd name="T15" fmla="*/ 20 h 115"/>
                <a:gd name="T16" fmla="*/ 104 w 120"/>
                <a:gd name="T17" fmla="*/ 7 h 115"/>
                <a:gd name="T18" fmla="*/ 107 w 120"/>
                <a:gd name="T19" fmla="*/ 12 h 115"/>
                <a:gd name="T20" fmla="*/ 97 w 120"/>
                <a:gd name="T21" fmla="*/ 31 h 115"/>
                <a:gd name="T22" fmla="*/ 112 w 120"/>
                <a:gd name="T23" fmla="*/ 25 h 115"/>
                <a:gd name="T24" fmla="*/ 119 w 120"/>
                <a:gd name="T25" fmla="*/ 31 h 115"/>
                <a:gd name="T26" fmla="*/ 99 w 120"/>
                <a:gd name="T27" fmla="*/ 57 h 115"/>
                <a:gd name="T28" fmla="*/ 83 w 120"/>
                <a:gd name="T29" fmla="*/ 68 h 115"/>
                <a:gd name="T30" fmla="*/ 68 w 120"/>
                <a:gd name="T31" fmla="*/ 78 h 115"/>
                <a:gd name="T32" fmla="*/ 20 w 120"/>
                <a:gd name="T33" fmla="*/ 114 h 115"/>
                <a:gd name="T34" fmla="*/ 0 w 120"/>
                <a:gd name="T35" fmla="*/ 86 h 1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0"/>
                <a:gd name="T55" fmla="*/ 0 h 115"/>
                <a:gd name="T56" fmla="*/ 120 w 120"/>
                <a:gd name="T57" fmla="*/ 115 h 11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0" h="115">
                  <a:moveTo>
                    <a:pt x="0" y="86"/>
                  </a:moveTo>
                  <a:lnTo>
                    <a:pt x="12" y="38"/>
                  </a:lnTo>
                  <a:lnTo>
                    <a:pt x="41" y="9"/>
                  </a:lnTo>
                  <a:lnTo>
                    <a:pt x="46" y="9"/>
                  </a:lnTo>
                  <a:lnTo>
                    <a:pt x="44" y="28"/>
                  </a:lnTo>
                  <a:lnTo>
                    <a:pt x="81" y="0"/>
                  </a:lnTo>
                  <a:lnTo>
                    <a:pt x="86" y="1"/>
                  </a:lnTo>
                  <a:lnTo>
                    <a:pt x="78" y="20"/>
                  </a:lnTo>
                  <a:lnTo>
                    <a:pt x="104" y="7"/>
                  </a:lnTo>
                  <a:lnTo>
                    <a:pt x="107" y="12"/>
                  </a:lnTo>
                  <a:lnTo>
                    <a:pt x="97" y="31"/>
                  </a:lnTo>
                  <a:lnTo>
                    <a:pt x="112" y="25"/>
                  </a:lnTo>
                  <a:lnTo>
                    <a:pt x="119" y="31"/>
                  </a:lnTo>
                  <a:lnTo>
                    <a:pt x="99" y="57"/>
                  </a:lnTo>
                  <a:lnTo>
                    <a:pt x="83" y="68"/>
                  </a:lnTo>
                  <a:lnTo>
                    <a:pt x="68" y="78"/>
                  </a:lnTo>
                  <a:lnTo>
                    <a:pt x="20" y="114"/>
                  </a:lnTo>
                  <a:lnTo>
                    <a:pt x="0" y="86"/>
                  </a:lnTo>
                </a:path>
              </a:pathLst>
            </a:custGeom>
            <a:noFill/>
            <a:ln w="12700" cap="rnd">
              <a:solidFill>
                <a:srgbClr val="000000"/>
              </a:solidFill>
              <a:round/>
              <a:headEnd type="none" w="sm" len="sm"/>
              <a:tailEnd type="none" w="sm" len="sm"/>
            </a:ln>
          </p:spPr>
          <p:txBody>
            <a:bodyPr/>
            <a:lstStyle/>
            <a:p>
              <a:endParaRPr lang="es-ES"/>
            </a:p>
          </p:txBody>
        </p:sp>
        <p:sp>
          <p:nvSpPr>
            <p:cNvPr id="138291" name="Freeform 111"/>
            <p:cNvSpPr>
              <a:spLocks/>
            </p:cNvSpPr>
            <p:nvPr/>
          </p:nvSpPr>
          <p:spPr bwMode="auto">
            <a:xfrm>
              <a:off x="3042" y="2839"/>
              <a:ext cx="471" cy="433"/>
            </a:xfrm>
            <a:custGeom>
              <a:avLst/>
              <a:gdLst>
                <a:gd name="T0" fmla="*/ 184 w 471"/>
                <a:gd name="T1" fmla="*/ 8 h 433"/>
                <a:gd name="T2" fmla="*/ 285 w 471"/>
                <a:gd name="T3" fmla="*/ 44 h 433"/>
                <a:gd name="T4" fmla="*/ 308 w 471"/>
                <a:gd name="T5" fmla="*/ 72 h 433"/>
                <a:gd name="T6" fmla="*/ 322 w 471"/>
                <a:gd name="T7" fmla="*/ 112 h 433"/>
                <a:gd name="T8" fmla="*/ 332 w 471"/>
                <a:gd name="T9" fmla="*/ 132 h 433"/>
                <a:gd name="T10" fmla="*/ 337 w 471"/>
                <a:gd name="T11" fmla="*/ 161 h 433"/>
                <a:gd name="T12" fmla="*/ 353 w 471"/>
                <a:gd name="T13" fmla="*/ 190 h 433"/>
                <a:gd name="T14" fmla="*/ 383 w 471"/>
                <a:gd name="T15" fmla="*/ 161 h 433"/>
                <a:gd name="T16" fmla="*/ 403 w 471"/>
                <a:gd name="T17" fmla="*/ 142 h 433"/>
                <a:gd name="T18" fmla="*/ 427 w 471"/>
                <a:gd name="T19" fmla="*/ 129 h 433"/>
                <a:gd name="T20" fmla="*/ 431 w 471"/>
                <a:gd name="T21" fmla="*/ 113 h 433"/>
                <a:gd name="T22" fmla="*/ 470 w 471"/>
                <a:gd name="T23" fmla="*/ 148 h 433"/>
                <a:gd name="T24" fmla="*/ 447 w 471"/>
                <a:gd name="T25" fmla="*/ 185 h 433"/>
                <a:gd name="T26" fmla="*/ 361 w 471"/>
                <a:gd name="T27" fmla="*/ 301 h 433"/>
                <a:gd name="T28" fmla="*/ 314 w 471"/>
                <a:gd name="T29" fmla="*/ 309 h 433"/>
                <a:gd name="T30" fmla="*/ 274 w 471"/>
                <a:gd name="T31" fmla="*/ 254 h 433"/>
                <a:gd name="T32" fmla="*/ 277 w 471"/>
                <a:gd name="T33" fmla="*/ 346 h 433"/>
                <a:gd name="T34" fmla="*/ 290 w 471"/>
                <a:gd name="T35" fmla="*/ 362 h 433"/>
                <a:gd name="T36" fmla="*/ 261 w 471"/>
                <a:gd name="T37" fmla="*/ 402 h 433"/>
                <a:gd name="T38" fmla="*/ 197 w 471"/>
                <a:gd name="T39" fmla="*/ 424 h 433"/>
                <a:gd name="T40" fmla="*/ 137 w 471"/>
                <a:gd name="T41" fmla="*/ 426 h 433"/>
                <a:gd name="T42" fmla="*/ 81 w 471"/>
                <a:gd name="T43" fmla="*/ 432 h 433"/>
                <a:gd name="T44" fmla="*/ 47 w 471"/>
                <a:gd name="T45" fmla="*/ 424 h 433"/>
                <a:gd name="T46" fmla="*/ 20 w 471"/>
                <a:gd name="T47" fmla="*/ 408 h 433"/>
                <a:gd name="T48" fmla="*/ 5 w 471"/>
                <a:gd name="T49" fmla="*/ 402 h 433"/>
                <a:gd name="T50" fmla="*/ 18 w 471"/>
                <a:gd name="T51" fmla="*/ 325 h 433"/>
                <a:gd name="T52" fmla="*/ 0 w 471"/>
                <a:gd name="T53" fmla="*/ 309 h 433"/>
                <a:gd name="T54" fmla="*/ 7 w 471"/>
                <a:gd name="T55" fmla="*/ 254 h 433"/>
                <a:gd name="T56" fmla="*/ 7 w 471"/>
                <a:gd name="T57" fmla="*/ 195 h 433"/>
                <a:gd name="T58" fmla="*/ 23 w 471"/>
                <a:gd name="T59" fmla="*/ 124 h 433"/>
                <a:gd name="T60" fmla="*/ 20 w 471"/>
                <a:gd name="T61" fmla="*/ 80 h 433"/>
                <a:gd name="T62" fmla="*/ 39 w 471"/>
                <a:gd name="T63" fmla="*/ 26 h 433"/>
                <a:gd name="T64" fmla="*/ 71 w 471"/>
                <a:gd name="T65" fmla="*/ 0 h 433"/>
                <a:gd name="T66" fmla="*/ 131 w 471"/>
                <a:gd name="T67" fmla="*/ 2 h 433"/>
                <a:gd name="T68" fmla="*/ 179 w 471"/>
                <a:gd name="T69" fmla="*/ 10 h 433"/>
                <a:gd name="T70" fmla="*/ 184 w 471"/>
                <a:gd name="T71" fmla="*/ 8 h 43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71"/>
                <a:gd name="T109" fmla="*/ 0 h 433"/>
                <a:gd name="T110" fmla="*/ 471 w 471"/>
                <a:gd name="T111" fmla="*/ 433 h 43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71" h="433">
                  <a:moveTo>
                    <a:pt x="184" y="8"/>
                  </a:moveTo>
                  <a:lnTo>
                    <a:pt x="285" y="44"/>
                  </a:lnTo>
                  <a:lnTo>
                    <a:pt x="308" y="72"/>
                  </a:lnTo>
                  <a:lnTo>
                    <a:pt x="322" y="112"/>
                  </a:lnTo>
                  <a:lnTo>
                    <a:pt x="332" y="132"/>
                  </a:lnTo>
                  <a:lnTo>
                    <a:pt x="337" y="161"/>
                  </a:lnTo>
                  <a:lnTo>
                    <a:pt x="353" y="190"/>
                  </a:lnTo>
                  <a:lnTo>
                    <a:pt x="383" y="161"/>
                  </a:lnTo>
                  <a:lnTo>
                    <a:pt x="403" y="142"/>
                  </a:lnTo>
                  <a:lnTo>
                    <a:pt x="427" y="129"/>
                  </a:lnTo>
                  <a:lnTo>
                    <a:pt x="431" y="113"/>
                  </a:lnTo>
                  <a:lnTo>
                    <a:pt x="470" y="148"/>
                  </a:lnTo>
                  <a:lnTo>
                    <a:pt x="447" y="185"/>
                  </a:lnTo>
                  <a:lnTo>
                    <a:pt x="361" y="301"/>
                  </a:lnTo>
                  <a:lnTo>
                    <a:pt x="314" y="309"/>
                  </a:lnTo>
                  <a:lnTo>
                    <a:pt x="274" y="254"/>
                  </a:lnTo>
                  <a:lnTo>
                    <a:pt x="277" y="346"/>
                  </a:lnTo>
                  <a:lnTo>
                    <a:pt x="290" y="362"/>
                  </a:lnTo>
                  <a:lnTo>
                    <a:pt x="261" y="402"/>
                  </a:lnTo>
                  <a:lnTo>
                    <a:pt x="197" y="424"/>
                  </a:lnTo>
                  <a:lnTo>
                    <a:pt x="137" y="426"/>
                  </a:lnTo>
                  <a:lnTo>
                    <a:pt x="81" y="432"/>
                  </a:lnTo>
                  <a:lnTo>
                    <a:pt x="47" y="424"/>
                  </a:lnTo>
                  <a:lnTo>
                    <a:pt x="20" y="408"/>
                  </a:lnTo>
                  <a:lnTo>
                    <a:pt x="5" y="402"/>
                  </a:lnTo>
                  <a:lnTo>
                    <a:pt x="18" y="325"/>
                  </a:lnTo>
                  <a:lnTo>
                    <a:pt x="0" y="309"/>
                  </a:lnTo>
                  <a:lnTo>
                    <a:pt x="7" y="254"/>
                  </a:lnTo>
                  <a:lnTo>
                    <a:pt x="7" y="195"/>
                  </a:lnTo>
                  <a:lnTo>
                    <a:pt x="23" y="124"/>
                  </a:lnTo>
                  <a:lnTo>
                    <a:pt x="20" y="80"/>
                  </a:lnTo>
                  <a:lnTo>
                    <a:pt x="39" y="26"/>
                  </a:lnTo>
                  <a:lnTo>
                    <a:pt x="71" y="0"/>
                  </a:lnTo>
                  <a:lnTo>
                    <a:pt x="131" y="2"/>
                  </a:lnTo>
                  <a:lnTo>
                    <a:pt x="179" y="10"/>
                  </a:lnTo>
                  <a:lnTo>
                    <a:pt x="184" y="8"/>
                  </a:lnTo>
                </a:path>
              </a:pathLst>
            </a:custGeom>
            <a:solidFill>
              <a:srgbClr val="888888"/>
            </a:solidFill>
            <a:ln w="12700" cap="rnd">
              <a:solidFill>
                <a:srgbClr val="000000"/>
              </a:solidFill>
              <a:round/>
              <a:headEnd type="none" w="sm" len="sm"/>
              <a:tailEnd type="none" w="sm" len="sm"/>
            </a:ln>
          </p:spPr>
          <p:txBody>
            <a:bodyPr/>
            <a:lstStyle/>
            <a:p>
              <a:endParaRPr lang="es-ES"/>
            </a:p>
          </p:txBody>
        </p:sp>
        <p:sp>
          <p:nvSpPr>
            <p:cNvPr id="138292" name="Freeform 112"/>
            <p:cNvSpPr>
              <a:spLocks/>
            </p:cNvSpPr>
            <p:nvPr/>
          </p:nvSpPr>
          <p:spPr bwMode="auto">
            <a:xfrm>
              <a:off x="3042" y="2839"/>
              <a:ext cx="471" cy="433"/>
            </a:xfrm>
            <a:custGeom>
              <a:avLst/>
              <a:gdLst>
                <a:gd name="T0" fmla="*/ 184 w 471"/>
                <a:gd name="T1" fmla="*/ 8 h 433"/>
                <a:gd name="T2" fmla="*/ 285 w 471"/>
                <a:gd name="T3" fmla="*/ 44 h 433"/>
                <a:gd name="T4" fmla="*/ 308 w 471"/>
                <a:gd name="T5" fmla="*/ 72 h 433"/>
                <a:gd name="T6" fmla="*/ 322 w 471"/>
                <a:gd name="T7" fmla="*/ 112 h 433"/>
                <a:gd name="T8" fmla="*/ 332 w 471"/>
                <a:gd name="T9" fmla="*/ 132 h 433"/>
                <a:gd name="T10" fmla="*/ 337 w 471"/>
                <a:gd name="T11" fmla="*/ 161 h 433"/>
                <a:gd name="T12" fmla="*/ 353 w 471"/>
                <a:gd name="T13" fmla="*/ 190 h 433"/>
                <a:gd name="T14" fmla="*/ 383 w 471"/>
                <a:gd name="T15" fmla="*/ 161 h 433"/>
                <a:gd name="T16" fmla="*/ 403 w 471"/>
                <a:gd name="T17" fmla="*/ 142 h 433"/>
                <a:gd name="T18" fmla="*/ 427 w 471"/>
                <a:gd name="T19" fmla="*/ 129 h 433"/>
                <a:gd name="T20" fmla="*/ 431 w 471"/>
                <a:gd name="T21" fmla="*/ 113 h 433"/>
                <a:gd name="T22" fmla="*/ 470 w 471"/>
                <a:gd name="T23" fmla="*/ 148 h 433"/>
                <a:gd name="T24" fmla="*/ 447 w 471"/>
                <a:gd name="T25" fmla="*/ 185 h 433"/>
                <a:gd name="T26" fmla="*/ 361 w 471"/>
                <a:gd name="T27" fmla="*/ 301 h 433"/>
                <a:gd name="T28" fmla="*/ 314 w 471"/>
                <a:gd name="T29" fmla="*/ 309 h 433"/>
                <a:gd name="T30" fmla="*/ 274 w 471"/>
                <a:gd name="T31" fmla="*/ 254 h 433"/>
                <a:gd name="T32" fmla="*/ 277 w 471"/>
                <a:gd name="T33" fmla="*/ 346 h 433"/>
                <a:gd name="T34" fmla="*/ 290 w 471"/>
                <a:gd name="T35" fmla="*/ 362 h 433"/>
                <a:gd name="T36" fmla="*/ 261 w 471"/>
                <a:gd name="T37" fmla="*/ 402 h 433"/>
                <a:gd name="T38" fmla="*/ 197 w 471"/>
                <a:gd name="T39" fmla="*/ 424 h 433"/>
                <a:gd name="T40" fmla="*/ 137 w 471"/>
                <a:gd name="T41" fmla="*/ 426 h 433"/>
                <a:gd name="T42" fmla="*/ 81 w 471"/>
                <a:gd name="T43" fmla="*/ 432 h 433"/>
                <a:gd name="T44" fmla="*/ 47 w 471"/>
                <a:gd name="T45" fmla="*/ 424 h 433"/>
                <a:gd name="T46" fmla="*/ 20 w 471"/>
                <a:gd name="T47" fmla="*/ 408 h 433"/>
                <a:gd name="T48" fmla="*/ 5 w 471"/>
                <a:gd name="T49" fmla="*/ 402 h 433"/>
                <a:gd name="T50" fmla="*/ 18 w 471"/>
                <a:gd name="T51" fmla="*/ 325 h 433"/>
                <a:gd name="T52" fmla="*/ 0 w 471"/>
                <a:gd name="T53" fmla="*/ 309 h 433"/>
                <a:gd name="T54" fmla="*/ 7 w 471"/>
                <a:gd name="T55" fmla="*/ 254 h 433"/>
                <a:gd name="T56" fmla="*/ 7 w 471"/>
                <a:gd name="T57" fmla="*/ 195 h 433"/>
                <a:gd name="T58" fmla="*/ 23 w 471"/>
                <a:gd name="T59" fmla="*/ 124 h 433"/>
                <a:gd name="T60" fmla="*/ 20 w 471"/>
                <a:gd name="T61" fmla="*/ 80 h 433"/>
                <a:gd name="T62" fmla="*/ 39 w 471"/>
                <a:gd name="T63" fmla="*/ 26 h 433"/>
                <a:gd name="T64" fmla="*/ 71 w 471"/>
                <a:gd name="T65" fmla="*/ 0 h 433"/>
                <a:gd name="T66" fmla="*/ 131 w 471"/>
                <a:gd name="T67" fmla="*/ 2 h 433"/>
                <a:gd name="T68" fmla="*/ 179 w 471"/>
                <a:gd name="T69" fmla="*/ 10 h 4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71"/>
                <a:gd name="T106" fmla="*/ 0 h 433"/>
                <a:gd name="T107" fmla="*/ 471 w 471"/>
                <a:gd name="T108" fmla="*/ 433 h 4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71" h="433">
                  <a:moveTo>
                    <a:pt x="184" y="8"/>
                  </a:moveTo>
                  <a:lnTo>
                    <a:pt x="285" y="44"/>
                  </a:lnTo>
                  <a:lnTo>
                    <a:pt x="308" y="72"/>
                  </a:lnTo>
                  <a:lnTo>
                    <a:pt x="322" y="112"/>
                  </a:lnTo>
                  <a:lnTo>
                    <a:pt x="332" y="132"/>
                  </a:lnTo>
                  <a:lnTo>
                    <a:pt x="337" y="161"/>
                  </a:lnTo>
                  <a:lnTo>
                    <a:pt x="353" y="190"/>
                  </a:lnTo>
                  <a:lnTo>
                    <a:pt x="383" y="161"/>
                  </a:lnTo>
                  <a:lnTo>
                    <a:pt x="403" y="142"/>
                  </a:lnTo>
                  <a:lnTo>
                    <a:pt x="427" y="129"/>
                  </a:lnTo>
                  <a:lnTo>
                    <a:pt x="431" y="113"/>
                  </a:lnTo>
                  <a:lnTo>
                    <a:pt x="470" y="148"/>
                  </a:lnTo>
                  <a:lnTo>
                    <a:pt x="447" y="185"/>
                  </a:lnTo>
                  <a:lnTo>
                    <a:pt x="361" y="301"/>
                  </a:lnTo>
                  <a:lnTo>
                    <a:pt x="314" y="309"/>
                  </a:lnTo>
                  <a:lnTo>
                    <a:pt x="274" y="254"/>
                  </a:lnTo>
                  <a:lnTo>
                    <a:pt x="277" y="346"/>
                  </a:lnTo>
                  <a:lnTo>
                    <a:pt x="290" y="362"/>
                  </a:lnTo>
                  <a:lnTo>
                    <a:pt x="261" y="402"/>
                  </a:lnTo>
                  <a:lnTo>
                    <a:pt x="197" y="424"/>
                  </a:lnTo>
                  <a:lnTo>
                    <a:pt x="137" y="426"/>
                  </a:lnTo>
                  <a:lnTo>
                    <a:pt x="81" y="432"/>
                  </a:lnTo>
                  <a:lnTo>
                    <a:pt x="47" y="424"/>
                  </a:lnTo>
                  <a:lnTo>
                    <a:pt x="20" y="408"/>
                  </a:lnTo>
                  <a:lnTo>
                    <a:pt x="5" y="402"/>
                  </a:lnTo>
                  <a:lnTo>
                    <a:pt x="18" y="325"/>
                  </a:lnTo>
                  <a:lnTo>
                    <a:pt x="0" y="309"/>
                  </a:lnTo>
                  <a:lnTo>
                    <a:pt x="7" y="254"/>
                  </a:lnTo>
                  <a:lnTo>
                    <a:pt x="7" y="195"/>
                  </a:lnTo>
                  <a:lnTo>
                    <a:pt x="23" y="124"/>
                  </a:lnTo>
                  <a:lnTo>
                    <a:pt x="20" y="80"/>
                  </a:lnTo>
                  <a:lnTo>
                    <a:pt x="39" y="26"/>
                  </a:lnTo>
                  <a:lnTo>
                    <a:pt x="71" y="0"/>
                  </a:lnTo>
                  <a:lnTo>
                    <a:pt x="131" y="2"/>
                  </a:lnTo>
                  <a:lnTo>
                    <a:pt x="179" y="10"/>
                  </a:lnTo>
                </a:path>
              </a:pathLst>
            </a:custGeom>
            <a:noFill/>
            <a:ln w="12700" cap="rnd">
              <a:solidFill>
                <a:srgbClr val="000000"/>
              </a:solidFill>
              <a:round/>
              <a:headEnd type="none" w="sm" len="sm"/>
              <a:tailEnd type="none" w="sm" len="sm"/>
            </a:ln>
          </p:spPr>
          <p:txBody>
            <a:bodyPr/>
            <a:lstStyle/>
            <a:p>
              <a:endParaRPr lang="es-ES"/>
            </a:p>
          </p:txBody>
        </p:sp>
        <p:sp>
          <p:nvSpPr>
            <p:cNvPr id="138293" name="Freeform 113"/>
            <p:cNvSpPr>
              <a:spLocks/>
            </p:cNvSpPr>
            <p:nvPr/>
          </p:nvSpPr>
          <p:spPr bwMode="auto">
            <a:xfrm>
              <a:off x="3064" y="3287"/>
              <a:ext cx="368" cy="104"/>
            </a:xfrm>
            <a:custGeom>
              <a:avLst/>
              <a:gdLst>
                <a:gd name="T0" fmla="*/ 367 w 368"/>
                <a:gd name="T1" fmla="*/ 8 h 104"/>
                <a:gd name="T2" fmla="*/ 363 w 368"/>
                <a:gd name="T3" fmla="*/ 41 h 104"/>
                <a:gd name="T4" fmla="*/ 328 w 368"/>
                <a:gd name="T5" fmla="*/ 57 h 104"/>
                <a:gd name="T6" fmla="*/ 240 w 368"/>
                <a:gd name="T7" fmla="*/ 83 h 104"/>
                <a:gd name="T8" fmla="*/ 149 w 368"/>
                <a:gd name="T9" fmla="*/ 103 h 104"/>
                <a:gd name="T10" fmla="*/ 50 w 368"/>
                <a:gd name="T11" fmla="*/ 97 h 104"/>
                <a:gd name="T12" fmla="*/ 17 w 368"/>
                <a:gd name="T13" fmla="*/ 80 h 104"/>
                <a:gd name="T14" fmla="*/ 0 w 368"/>
                <a:gd name="T15" fmla="*/ 48 h 104"/>
                <a:gd name="T16" fmla="*/ 6 w 368"/>
                <a:gd name="T17" fmla="*/ 33 h 104"/>
                <a:gd name="T18" fmla="*/ 70 w 368"/>
                <a:gd name="T19" fmla="*/ 50 h 104"/>
                <a:gd name="T20" fmla="*/ 185 w 368"/>
                <a:gd name="T21" fmla="*/ 41 h 104"/>
                <a:gd name="T22" fmla="*/ 280 w 368"/>
                <a:gd name="T23" fmla="*/ 18 h 104"/>
                <a:gd name="T24" fmla="*/ 347 w 368"/>
                <a:gd name="T25" fmla="*/ 0 h 104"/>
                <a:gd name="T26" fmla="*/ 367 w 368"/>
                <a:gd name="T27" fmla="*/ 8 h 1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68"/>
                <a:gd name="T43" fmla="*/ 0 h 104"/>
                <a:gd name="T44" fmla="*/ 368 w 368"/>
                <a:gd name="T45" fmla="*/ 104 h 1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68" h="104">
                  <a:moveTo>
                    <a:pt x="367" y="8"/>
                  </a:moveTo>
                  <a:lnTo>
                    <a:pt x="363" y="41"/>
                  </a:lnTo>
                  <a:lnTo>
                    <a:pt x="328" y="57"/>
                  </a:lnTo>
                  <a:lnTo>
                    <a:pt x="240" y="83"/>
                  </a:lnTo>
                  <a:lnTo>
                    <a:pt x="149" y="103"/>
                  </a:lnTo>
                  <a:lnTo>
                    <a:pt x="50" y="97"/>
                  </a:lnTo>
                  <a:lnTo>
                    <a:pt x="17" y="80"/>
                  </a:lnTo>
                  <a:lnTo>
                    <a:pt x="0" y="48"/>
                  </a:lnTo>
                  <a:lnTo>
                    <a:pt x="6" y="33"/>
                  </a:lnTo>
                  <a:lnTo>
                    <a:pt x="70" y="50"/>
                  </a:lnTo>
                  <a:lnTo>
                    <a:pt x="185" y="41"/>
                  </a:lnTo>
                  <a:lnTo>
                    <a:pt x="280" y="18"/>
                  </a:lnTo>
                  <a:lnTo>
                    <a:pt x="347" y="0"/>
                  </a:lnTo>
                  <a:lnTo>
                    <a:pt x="367" y="8"/>
                  </a:lnTo>
                </a:path>
              </a:pathLst>
            </a:custGeom>
            <a:solidFill>
              <a:srgbClr val="0078AA"/>
            </a:solidFill>
            <a:ln w="9525" cap="rnd">
              <a:noFill/>
              <a:round/>
              <a:headEnd type="none" w="sm" len="sm"/>
              <a:tailEnd type="none" w="sm" len="sm"/>
            </a:ln>
          </p:spPr>
          <p:txBody>
            <a:bodyPr/>
            <a:lstStyle/>
            <a:p>
              <a:endParaRPr lang="es-ES"/>
            </a:p>
          </p:txBody>
        </p:sp>
        <p:sp>
          <p:nvSpPr>
            <p:cNvPr id="138294" name="Freeform 114"/>
            <p:cNvSpPr>
              <a:spLocks/>
            </p:cNvSpPr>
            <p:nvPr/>
          </p:nvSpPr>
          <p:spPr bwMode="auto">
            <a:xfrm>
              <a:off x="3056" y="3287"/>
              <a:ext cx="376" cy="112"/>
            </a:xfrm>
            <a:custGeom>
              <a:avLst/>
              <a:gdLst>
                <a:gd name="T0" fmla="*/ 375 w 376"/>
                <a:gd name="T1" fmla="*/ 9 h 112"/>
                <a:gd name="T2" fmla="*/ 371 w 376"/>
                <a:gd name="T3" fmla="*/ 44 h 112"/>
                <a:gd name="T4" fmla="*/ 334 w 376"/>
                <a:gd name="T5" fmla="*/ 62 h 112"/>
                <a:gd name="T6" fmla="*/ 244 w 376"/>
                <a:gd name="T7" fmla="*/ 89 h 112"/>
                <a:gd name="T8" fmla="*/ 152 w 376"/>
                <a:gd name="T9" fmla="*/ 111 h 112"/>
                <a:gd name="T10" fmla="*/ 51 w 376"/>
                <a:gd name="T11" fmla="*/ 105 h 112"/>
                <a:gd name="T12" fmla="*/ 17 w 376"/>
                <a:gd name="T13" fmla="*/ 86 h 112"/>
                <a:gd name="T14" fmla="*/ 0 w 376"/>
                <a:gd name="T15" fmla="*/ 52 h 112"/>
                <a:gd name="T16" fmla="*/ 6 w 376"/>
                <a:gd name="T17" fmla="*/ 36 h 112"/>
                <a:gd name="T18" fmla="*/ 72 w 376"/>
                <a:gd name="T19" fmla="*/ 54 h 112"/>
                <a:gd name="T20" fmla="*/ 189 w 376"/>
                <a:gd name="T21" fmla="*/ 44 h 112"/>
                <a:gd name="T22" fmla="*/ 286 w 376"/>
                <a:gd name="T23" fmla="*/ 20 h 112"/>
                <a:gd name="T24" fmla="*/ 355 w 376"/>
                <a:gd name="T25" fmla="*/ 0 h 112"/>
                <a:gd name="T26" fmla="*/ 375 w 376"/>
                <a:gd name="T27" fmla="*/ 9 h 1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6"/>
                <a:gd name="T43" fmla="*/ 0 h 112"/>
                <a:gd name="T44" fmla="*/ 376 w 376"/>
                <a:gd name="T45" fmla="*/ 112 h 1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6" h="112">
                  <a:moveTo>
                    <a:pt x="375" y="9"/>
                  </a:moveTo>
                  <a:lnTo>
                    <a:pt x="371" y="44"/>
                  </a:lnTo>
                  <a:lnTo>
                    <a:pt x="334" y="62"/>
                  </a:lnTo>
                  <a:lnTo>
                    <a:pt x="244" y="89"/>
                  </a:lnTo>
                  <a:lnTo>
                    <a:pt x="152" y="111"/>
                  </a:lnTo>
                  <a:lnTo>
                    <a:pt x="51" y="105"/>
                  </a:lnTo>
                  <a:lnTo>
                    <a:pt x="17" y="86"/>
                  </a:lnTo>
                  <a:lnTo>
                    <a:pt x="0" y="52"/>
                  </a:lnTo>
                  <a:lnTo>
                    <a:pt x="6" y="36"/>
                  </a:lnTo>
                  <a:lnTo>
                    <a:pt x="72" y="54"/>
                  </a:lnTo>
                  <a:lnTo>
                    <a:pt x="189" y="44"/>
                  </a:lnTo>
                  <a:lnTo>
                    <a:pt x="286" y="20"/>
                  </a:lnTo>
                  <a:lnTo>
                    <a:pt x="355" y="0"/>
                  </a:lnTo>
                  <a:lnTo>
                    <a:pt x="375" y="9"/>
                  </a:lnTo>
                </a:path>
              </a:pathLst>
            </a:custGeom>
            <a:noFill/>
            <a:ln w="12700" cap="rnd">
              <a:solidFill>
                <a:srgbClr val="000000"/>
              </a:solidFill>
              <a:round/>
              <a:headEnd type="none" w="sm" len="sm"/>
              <a:tailEnd type="none" w="sm" len="sm"/>
            </a:ln>
          </p:spPr>
          <p:txBody>
            <a:bodyPr/>
            <a:lstStyle/>
            <a:p>
              <a:endParaRPr lang="es-ES"/>
            </a:p>
          </p:txBody>
        </p:sp>
        <p:sp>
          <p:nvSpPr>
            <p:cNvPr id="138295" name="Freeform 115"/>
            <p:cNvSpPr>
              <a:spLocks/>
            </p:cNvSpPr>
            <p:nvPr/>
          </p:nvSpPr>
          <p:spPr bwMode="auto">
            <a:xfrm>
              <a:off x="3087" y="3133"/>
              <a:ext cx="115" cy="271"/>
            </a:xfrm>
            <a:custGeom>
              <a:avLst/>
              <a:gdLst>
                <a:gd name="T0" fmla="*/ 55 w 115"/>
                <a:gd name="T1" fmla="*/ 13 h 271"/>
                <a:gd name="T2" fmla="*/ 55 w 115"/>
                <a:gd name="T3" fmla="*/ 177 h 271"/>
                <a:gd name="T4" fmla="*/ 68 w 115"/>
                <a:gd name="T5" fmla="*/ 247 h 271"/>
                <a:gd name="T6" fmla="*/ 114 w 115"/>
                <a:gd name="T7" fmla="*/ 267 h 271"/>
                <a:gd name="T8" fmla="*/ 68 w 115"/>
                <a:gd name="T9" fmla="*/ 270 h 271"/>
                <a:gd name="T10" fmla="*/ 28 w 115"/>
                <a:gd name="T11" fmla="*/ 267 h 271"/>
                <a:gd name="T12" fmla="*/ 7 w 115"/>
                <a:gd name="T13" fmla="*/ 239 h 271"/>
                <a:gd name="T14" fmla="*/ 0 w 115"/>
                <a:gd name="T15" fmla="*/ 185 h 271"/>
                <a:gd name="T16" fmla="*/ 0 w 115"/>
                <a:gd name="T17" fmla="*/ 129 h 271"/>
                <a:gd name="T18" fmla="*/ 0 w 115"/>
                <a:gd name="T19" fmla="*/ 65 h 271"/>
                <a:gd name="T20" fmla="*/ 7 w 115"/>
                <a:gd name="T21" fmla="*/ 0 h 271"/>
                <a:gd name="T22" fmla="*/ 55 w 115"/>
                <a:gd name="T23" fmla="*/ 13 h 2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5"/>
                <a:gd name="T37" fmla="*/ 0 h 271"/>
                <a:gd name="T38" fmla="*/ 115 w 115"/>
                <a:gd name="T39" fmla="*/ 271 h 27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5" h="271">
                  <a:moveTo>
                    <a:pt x="55" y="13"/>
                  </a:moveTo>
                  <a:lnTo>
                    <a:pt x="55" y="177"/>
                  </a:lnTo>
                  <a:lnTo>
                    <a:pt x="68" y="247"/>
                  </a:lnTo>
                  <a:lnTo>
                    <a:pt x="114" y="267"/>
                  </a:lnTo>
                  <a:lnTo>
                    <a:pt x="68" y="270"/>
                  </a:lnTo>
                  <a:lnTo>
                    <a:pt x="28" y="267"/>
                  </a:lnTo>
                  <a:lnTo>
                    <a:pt x="7" y="239"/>
                  </a:lnTo>
                  <a:lnTo>
                    <a:pt x="0" y="185"/>
                  </a:lnTo>
                  <a:lnTo>
                    <a:pt x="0" y="129"/>
                  </a:lnTo>
                  <a:lnTo>
                    <a:pt x="0" y="65"/>
                  </a:lnTo>
                  <a:lnTo>
                    <a:pt x="7" y="0"/>
                  </a:lnTo>
                  <a:lnTo>
                    <a:pt x="55" y="13"/>
                  </a:lnTo>
                </a:path>
              </a:pathLst>
            </a:custGeom>
            <a:solidFill>
              <a:srgbClr val="AAAAAA"/>
            </a:solidFill>
            <a:ln w="12700" cap="rnd">
              <a:solidFill>
                <a:srgbClr val="000000"/>
              </a:solidFill>
              <a:round/>
              <a:headEnd type="none" w="sm" len="sm"/>
              <a:tailEnd type="none" w="sm" len="sm"/>
            </a:ln>
          </p:spPr>
          <p:txBody>
            <a:bodyPr/>
            <a:lstStyle/>
            <a:p>
              <a:endParaRPr lang="es-ES"/>
            </a:p>
          </p:txBody>
        </p:sp>
        <p:sp>
          <p:nvSpPr>
            <p:cNvPr id="138296" name="Freeform 116"/>
            <p:cNvSpPr>
              <a:spLocks/>
            </p:cNvSpPr>
            <p:nvPr/>
          </p:nvSpPr>
          <p:spPr bwMode="auto">
            <a:xfrm>
              <a:off x="3087" y="3133"/>
              <a:ext cx="115" cy="271"/>
            </a:xfrm>
            <a:custGeom>
              <a:avLst/>
              <a:gdLst>
                <a:gd name="T0" fmla="*/ 55 w 115"/>
                <a:gd name="T1" fmla="*/ 13 h 271"/>
                <a:gd name="T2" fmla="*/ 55 w 115"/>
                <a:gd name="T3" fmla="*/ 177 h 271"/>
                <a:gd name="T4" fmla="*/ 68 w 115"/>
                <a:gd name="T5" fmla="*/ 247 h 271"/>
                <a:gd name="T6" fmla="*/ 114 w 115"/>
                <a:gd name="T7" fmla="*/ 267 h 271"/>
                <a:gd name="T8" fmla="*/ 68 w 115"/>
                <a:gd name="T9" fmla="*/ 270 h 271"/>
                <a:gd name="T10" fmla="*/ 28 w 115"/>
                <a:gd name="T11" fmla="*/ 267 h 271"/>
                <a:gd name="T12" fmla="*/ 7 w 115"/>
                <a:gd name="T13" fmla="*/ 239 h 271"/>
                <a:gd name="T14" fmla="*/ 0 w 115"/>
                <a:gd name="T15" fmla="*/ 185 h 271"/>
                <a:gd name="T16" fmla="*/ 0 w 115"/>
                <a:gd name="T17" fmla="*/ 129 h 271"/>
                <a:gd name="T18" fmla="*/ 0 w 115"/>
                <a:gd name="T19" fmla="*/ 65 h 271"/>
                <a:gd name="T20" fmla="*/ 7 w 115"/>
                <a:gd name="T21" fmla="*/ 0 h 2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5"/>
                <a:gd name="T34" fmla="*/ 0 h 271"/>
                <a:gd name="T35" fmla="*/ 115 w 115"/>
                <a:gd name="T36" fmla="*/ 271 h 2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5" h="271">
                  <a:moveTo>
                    <a:pt x="55" y="13"/>
                  </a:moveTo>
                  <a:lnTo>
                    <a:pt x="55" y="177"/>
                  </a:lnTo>
                  <a:lnTo>
                    <a:pt x="68" y="247"/>
                  </a:lnTo>
                  <a:lnTo>
                    <a:pt x="114" y="267"/>
                  </a:lnTo>
                  <a:lnTo>
                    <a:pt x="68" y="270"/>
                  </a:lnTo>
                  <a:lnTo>
                    <a:pt x="28" y="267"/>
                  </a:lnTo>
                  <a:lnTo>
                    <a:pt x="7" y="239"/>
                  </a:lnTo>
                  <a:lnTo>
                    <a:pt x="0" y="185"/>
                  </a:lnTo>
                  <a:lnTo>
                    <a:pt x="0" y="129"/>
                  </a:lnTo>
                  <a:lnTo>
                    <a:pt x="0" y="65"/>
                  </a:lnTo>
                  <a:lnTo>
                    <a:pt x="7" y="0"/>
                  </a:lnTo>
                </a:path>
              </a:pathLst>
            </a:custGeom>
            <a:noFill/>
            <a:ln w="12700" cap="rnd">
              <a:solidFill>
                <a:srgbClr val="000000"/>
              </a:solidFill>
              <a:round/>
              <a:headEnd type="none" w="sm" len="sm"/>
              <a:tailEnd type="none" w="sm" len="sm"/>
            </a:ln>
          </p:spPr>
          <p:txBody>
            <a:bodyPr/>
            <a:lstStyle/>
            <a:p>
              <a:endParaRPr lang="es-ES"/>
            </a:p>
          </p:txBody>
        </p:sp>
        <p:sp>
          <p:nvSpPr>
            <p:cNvPr id="138297" name="Freeform 117"/>
            <p:cNvSpPr>
              <a:spLocks/>
            </p:cNvSpPr>
            <p:nvPr/>
          </p:nvSpPr>
          <p:spPr bwMode="auto">
            <a:xfrm>
              <a:off x="3024" y="2961"/>
              <a:ext cx="276" cy="216"/>
            </a:xfrm>
            <a:custGeom>
              <a:avLst/>
              <a:gdLst>
                <a:gd name="T0" fmla="*/ 251 w 276"/>
                <a:gd name="T1" fmla="*/ 27 h 216"/>
                <a:gd name="T2" fmla="*/ 271 w 276"/>
                <a:gd name="T3" fmla="*/ 50 h 216"/>
                <a:gd name="T4" fmla="*/ 275 w 276"/>
                <a:gd name="T5" fmla="*/ 56 h 216"/>
                <a:gd name="T6" fmla="*/ 271 w 276"/>
                <a:gd name="T7" fmla="*/ 129 h 216"/>
                <a:gd name="T8" fmla="*/ 263 w 276"/>
                <a:gd name="T9" fmla="*/ 185 h 216"/>
                <a:gd name="T10" fmla="*/ 248 w 276"/>
                <a:gd name="T11" fmla="*/ 203 h 216"/>
                <a:gd name="T12" fmla="*/ 220 w 276"/>
                <a:gd name="T13" fmla="*/ 215 h 216"/>
                <a:gd name="T14" fmla="*/ 163 w 276"/>
                <a:gd name="T15" fmla="*/ 215 h 216"/>
                <a:gd name="T16" fmla="*/ 76 w 276"/>
                <a:gd name="T17" fmla="*/ 203 h 216"/>
                <a:gd name="T18" fmla="*/ 15 w 276"/>
                <a:gd name="T19" fmla="*/ 185 h 216"/>
                <a:gd name="T20" fmla="*/ 0 w 276"/>
                <a:gd name="T21" fmla="*/ 140 h 216"/>
                <a:gd name="T22" fmla="*/ 2 w 276"/>
                <a:gd name="T23" fmla="*/ 78 h 216"/>
                <a:gd name="T24" fmla="*/ 12 w 276"/>
                <a:gd name="T25" fmla="*/ 27 h 216"/>
                <a:gd name="T26" fmla="*/ 24 w 276"/>
                <a:gd name="T27" fmla="*/ 8 h 216"/>
                <a:gd name="T28" fmla="*/ 51 w 276"/>
                <a:gd name="T29" fmla="*/ 0 h 216"/>
                <a:gd name="T30" fmla="*/ 119 w 276"/>
                <a:gd name="T31" fmla="*/ 12 h 216"/>
                <a:gd name="T32" fmla="*/ 202 w 276"/>
                <a:gd name="T33" fmla="*/ 22 h 216"/>
                <a:gd name="T34" fmla="*/ 251 w 276"/>
                <a:gd name="T35" fmla="*/ 27 h 2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76"/>
                <a:gd name="T55" fmla="*/ 0 h 216"/>
                <a:gd name="T56" fmla="*/ 276 w 276"/>
                <a:gd name="T57" fmla="*/ 216 h 21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76" h="216">
                  <a:moveTo>
                    <a:pt x="251" y="27"/>
                  </a:moveTo>
                  <a:lnTo>
                    <a:pt x="271" y="50"/>
                  </a:lnTo>
                  <a:lnTo>
                    <a:pt x="275" y="56"/>
                  </a:lnTo>
                  <a:lnTo>
                    <a:pt x="271" y="129"/>
                  </a:lnTo>
                  <a:lnTo>
                    <a:pt x="263" y="185"/>
                  </a:lnTo>
                  <a:lnTo>
                    <a:pt x="248" y="203"/>
                  </a:lnTo>
                  <a:lnTo>
                    <a:pt x="220" y="215"/>
                  </a:lnTo>
                  <a:lnTo>
                    <a:pt x="163" y="215"/>
                  </a:lnTo>
                  <a:lnTo>
                    <a:pt x="76" y="203"/>
                  </a:lnTo>
                  <a:lnTo>
                    <a:pt x="15" y="185"/>
                  </a:lnTo>
                  <a:lnTo>
                    <a:pt x="0" y="140"/>
                  </a:lnTo>
                  <a:lnTo>
                    <a:pt x="2" y="78"/>
                  </a:lnTo>
                  <a:lnTo>
                    <a:pt x="12" y="27"/>
                  </a:lnTo>
                  <a:lnTo>
                    <a:pt x="24" y="8"/>
                  </a:lnTo>
                  <a:lnTo>
                    <a:pt x="51" y="0"/>
                  </a:lnTo>
                  <a:lnTo>
                    <a:pt x="119" y="12"/>
                  </a:lnTo>
                  <a:lnTo>
                    <a:pt x="202" y="22"/>
                  </a:lnTo>
                  <a:lnTo>
                    <a:pt x="251" y="27"/>
                  </a:lnTo>
                </a:path>
              </a:pathLst>
            </a:custGeom>
            <a:solidFill>
              <a:srgbClr val="0078AA"/>
            </a:solidFill>
            <a:ln w="9525" cap="rnd">
              <a:noFill/>
              <a:round/>
              <a:headEnd type="none" w="sm" len="sm"/>
              <a:tailEnd type="none" w="sm" len="sm"/>
            </a:ln>
          </p:spPr>
          <p:txBody>
            <a:bodyPr/>
            <a:lstStyle/>
            <a:p>
              <a:endParaRPr lang="es-ES"/>
            </a:p>
          </p:txBody>
        </p:sp>
        <p:sp>
          <p:nvSpPr>
            <p:cNvPr id="138298" name="Freeform 118"/>
            <p:cNvSpPr>
              <a:spLocks/>
            </p:cNvSpPr>
            <p:nvPr/>
          </p:nvSpPr>
          <p:spPr bwMode="auto">
            <a:xfrm>
              <a:off x="3016" y="2961"/>
              <a:ext cx="284" cy="224"/>
            </a:xfrm>
            <a:custGeom>
              <a:avLst/>
              <a:gdLst>
                <a:gd name="T0" fmla="*/ 259 w 284"/>
                <a:gd name="T1" fmla="*/ 28 h 224"/>
                <a:gd name="T2" fmla="*/ 279 w 284"/>
                <a:gd name="T3" fmla="*/ 52 h 224"/>
                <a:gd name="T4" fmla="*/ 283 w 284"/>
                <a:gd name="T5" fmla="*/ 57 h 224"/>
                <a:gd name="T6" fmla="*/ 279 w 284"/>
                <a:gd name="T7" fmla="*/ 134 h 224"/>
                <a:gd name="T8" fmla="*/ 271 w 284"/>
                <a:gd name="T9" fmla="*/ 192 h 224"/>
                <a:gd name="T10" fmla="*/ 255 w 284"/>
                <a:gd name="T11" fmla="*/ 211 h 224"/>
                <a:gd name="T12" fmla="*/ 227 w 284"/>
                <a:gd name="T13" fmla="*/ 223 h 224"/>
                <a:gd name="T14" fmla="*/ 168 w 284"/>
                <a:gd name="T15" fmla="*/ 223 h 224"/>
                <a:gd name="T16" fmla="*/ 78 w 284"/>
                <a:gd name="T17" fmla="*/ 211 h 224"/>
                <a:gd name="T18" fmla="*/ 15 w 284"/>
                <a:gd name="T19" fmla="*/ 192 h 224"/>
                <a:gd name="T20" fmla="*/ 0 w 284"/>
                <a:gd name="T21" fmla="*/ 145 h 224"/>
                <a:gd name="T22" fmla="*/ 2 w 284"/>
                <a:gd name="T23" fmla="*/ 81 h 224"/>
                <a:gd name="T24" fmla="*/ 12 w 284"/>
                <a:gd name="T25" fmla="*/ 28 h 224"/>
                <a:gd name="T26" fmla="*/ 25 w 284"/>
                <a:gd name="T27" fmla="*/ 8 h 224"/>
                <a:gd name="T28" fmla="*/ 52 w 284"/>
                <a:gd name="T29" fmla="*/ 0 h 224"/>
                <a:gd name="T30" fmla="*/ 123 w 284"/>
                <a:gd name="T31" fmla="*/ 12 h 224"/>
                <a:gd name="T32" fmla="*/ 208 w 284"/>
                <a:gd name="T33" fmla="*/ 24 h 224"/>
                <a:gd name="T34" fmla="*/ 259 w 284"/>
                <a:gd name="T35" fmla="*/ 28 h 2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84"/>
                <a:gd name="T55" fmla="*/ 0 h 224"/>
                <a:gd name="T56" fmla="*/ 284 w 284"/>
                <a:gd name="T57" fmla="*/ 224 h 22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84" h="224">
                  <a:moveTo>
                    <a:pt x="259" y="28"/>
                  </a:moveTo>
                  <a:lnTo>
                    <a:pt x="279" y="52"/>
                  </a:lnTo>
                  <a:lnTo>
                    <a:pt x="283" y="57"/>
                  </a:lnTo>
                  <a:lnTo>
                    <a:pt x="279" y="134"/>
                  </a:lnTo>
                  <a:lnTo>
                    <a:pt x="271" y="192"/>
                  </a:lnTo>
                  <a:lnTo>
                    <a:pt x="255" y="211"/>
                  </a:lnTo>
                  <a:lnTo>
                    <a:pt x="227" y="223"/>
                  </a:lnTo>
                  <a:lnTo>
                    <a:pt x="168" y="223"/>
                  </a:lnTo>
                  <a:lnTo>
                    <a:pt x="78" y="211"/>
                  </a:lnTo>
                  <a:lnTo>
                    <a:pt x="15" y="192"/>
                  </a:lnTo>
                  <a:lnTo>
                    <a:pt x="0" y="145"/>
                  </a:lnTo>
                  <a:lnTo>
                    <a:pt x="2" y="81"/>
                  </a:lnTo>
                  <a:lnTo>
                    <a:pt x="12" y="28"/>
                  </a:lnTo>
                  <a:lnTo>
                    <a:pt x="25" y="8"/>
                  </a:lnTo>
                  <a:lnTo>
                    <a:pt x="52" y="0"/>
                  </a:lnTo>
                  <a:lnTo>
                    <a:pt x="123" y="12"/>
                  </a:lnTo>
                  <a:lnTo>
                    <a:pt x="208" y="24"/>
                  </a:lnTo>
                  <a:lnTo>
                    <a:pt x="259" y="28"/>
                  </a:lnTo>
                </a:path>
              </a:pathLst>
            </a:custGeom>
            <a:noFill/>
            <a:ln w="12700" cap="rnd">
              <a:solidFill>
                <a:srgbClr val="000000"/>
              </a:solidFill>
              <a:round/>
              <a:headEnd type="none" w="sm" len="sm"/>
              <a:tailEnd type="none" w="sm" len="sm"/>
            </a:ln>
          </p:spPr>
          <p:txBody>
            <a:bodyPr/>
            <a:lstStyle/>
            <a:p>
              <a:endParaRPr lang="es-ES"/>
            </a:p>
          </p:txBody>
        </p:sp>
        <p:sp>
          <p:nvSpPr>
            <p:cNvPr id="138299" name="Freeform 119"/>
            <p:cNvSpPr>
              <a:spLocks/>
            </p:cNvSpPr>
            <p:nvPr/>
          </p:nvSpPr>
          <p:spPr bwMode="auto">
            <a:xfrm>
              <a:off x="3032" y="2572"/>
              <a:ext cx="347" cy="328"/>
            </a:xfrm>
            <a:custGeom>
              <a:avLst/>
              <a:gdLst>
                <a:gd name="T0" fmla="*/ 247 w 347"/>
                <a:gd name="T1" fmla="*/ 2 h 328"/>
                <a:gd name="T2" fmla="*/ 176 w 347"/>
                <a:gd name="T3" fmla="*/ 0 h 328"/>
                <a:gd name="T4" fmla="*/ 115 w 347"/>
                <a:gd name="T5" fmla="*/ 15 h 328"/>
                <a:gd name="T6" fmla="*/ 86 w 347"/>
                <a:gd name="T7" fmla="*/ 52 h 328"/>
                <a:gd name="T8" fmla="*/ 67 w 347"/>
                <a:gd name="T9" fmla="*/ 110 h 328"/>
                <a:gd name="T10" fmla="*/ 52 w 347"/>
                <a:gd name="T11" fmla="*/ 147 h 328"/>
                <a:gd name="T12" fmla="*/ 54 w 347"/>
                <a:gd name="T13" fmla="*/ 158 h 328"/>
                <a:gd name="T14" fmla="*/ 44 w 347"/>
                <a:gd name="T15" fmla="*/ 186 h 328"/>
                <a:gd name="T16" fmla="*/ 52 w 347"/>
                <a:gd name="T17" fmla="*/ 206 h 328"/>
                <a:gd name="T18" fmla="*/ 44 w 347"/>
                <a:gd name="T19" fmla="*/ 206 h 328"/>
                <a:gd name="T20" fmla="*/ 41 w 347"/>
                <a:gd name="T21" fmla="*/ 221 h 328"/>
                <a:gd name="T22" fmla="*/ 38 w 347"/>
                <a:gd name="T23" fmla="*/ 232 h 328"/>
                <a:gd name="T24" fmla="*/ 33 w 347"/>
                <a:gd name="T25" fmla="*/ 242 h 328"/>
                <a:gd name="T26" fmla="*/ 28 w 347"/>
                <a:gd name="T27" fmla="*/ 242 h 328"/>
                <a:gd name="T28" fmla="*/ 28 w 347"/>
                <a:gd name="T29" fmla="*/ 256 h 328"/>
                <a:gd name="T30" fmla="*/ 9 w 347"/>
                <a:gd name="T31" fmla="*/ 268 h 328"/>
                <a:gd name="T32" fmla="*/ 4 w 347"/>
                <a:gd name="T33" fmla="*/ 288 h 328"/>
                <a:gd name="T34" fmla="*/ 20 w 347"/>
                <a:gd name="T35" fmla="*/ 297 h 328"/>
                <a:gd name="T36" fmla="*/ 0 w 347"/>
                <a:gd name="T37" fmla="*/ 296 h 328"/>
                <a:gd name="T38" fmla="*/ 15 w 347"/>
                <a:gd name="T39" fmla="*/ 319 h 328"/>
                <a:gd name="T40" fmla="*/ 49 w 347"/>
                <a:gd name="T41" fmla="*/ 321 h 328"/>
                <a:gd name="T42" fmla="*/ 102 w 347"/>
                <a:gd name="T43" fmla="*/ 319 h 328"/>
                <a:gd name="T44" fmla="*/ 99 w 347"/>
                <a:gd name="T45" fmla="*/ 305 h 328"/>
                <a:gd name="T46" fmla="*/ 129 w 347"/>
                <a:gd name="T47" fmla="*/ 321 h 328"/>
                <a:gd name="T48" fmla="*/ 123 w 347"/>
                <a:gd name="T49" fmla="*/ 296 h 328"/>
                <a:gd name="T50" fmla="*/ 141 w 347"/>
                <a:gd name="T51" fmla="*/ 316 h 328"/>
                <a:gd name="T52" fmla="*/ 157 w 347"/>
                <a:gd name="T53" fmla="*/ 327 h 328"/>
                <a:gd name="T54" fmla="*/ 181 w 347"/>
                <a:gd name="T55" fmla="*/ 321 h 328"/>
                <a:gd name="T56" fmla="*/ 199 w 347"/>
                <a:gd name="T57" fmla="*/ 308 h 328"/>
                <a:gd name="T58" fmla="*/ 213 w 347"/>
                <a:gd name="T59" fmla="*/ 321 h 328"/>
                <a:gd name="T60" fmla="*/ 229 w 347"/>
                <a:gd name="T61" fmla="*/ 316 h 328"/>
                <a:gd name="T62" fmla="*/ 229 w 347"/>
                <a:gd name="T63" fmla="*/ 300 h 328"/>
                <a:gd name="T64" fmla="*/ 242 w 347"/>
                <a:gd name="T65" fmla="*/ 308 h 328"/>
                <a:gd name="T66" fmla="*/ 271 w 347"/>
                <a:gd name="T67" fmla="*/ 313 h 328"/>
                <a:gd name="T68" fmla="*/ 258 w 347"/>
                <a:gd name="T69" fmla="*/ 296 h 328"/>
                <a:gd name="T70" fmla="*/ 284 w 347"/>
                <a:gd name="T71" fmla="*/ 300 h 328"/>
                <a:gd name="T72" fmla="*/ 318 w 347"/>
                <a:gd name="T73" fmla="*/ 296 h 328"/>
                <a:gd name="T74" fmla="*/ 332 w 347"/>
                <a:gd name="T75" fmla="*/ 284 h 328"/>
                <a:gd name="T76" fmla="*/ 346 w 347"/>
                <a:gd name="T77" fmla="*/ 268 h 328"/>
                <a:gd name="T78" fmla="*/ 334 w 347"/>
                <a:gd name="T79" fmla="*/ 268 h 328"/>
                <a:gd name="T80" fmla="*/ 332 w 347"/>
                <a:gd name="T81" fmla="*/ 264 h 328"/>
                <a:gd name="T82" fmla="*/ 334 w 347"/>
                <a:gd name="T83" fmla="*/ 250 h 328"/>
                <a:gd name="T84" fmla="*/ 322 w 347"/>
                <a:gd name="T85" fmla="*/ 242 h 328"/>
                <a:gd name="T86" fmla="*/ 310 w 347"/>
                <a:gd name="T87" fmla="*/ 234 h 328"/>
                <a:gd name="T88" fmla="*/ 318 w 347"/>
                <a:gd name="T89" fmla="*/ 216 h 328"/>
                <a:gd name="T90" fmla="*/ 302 w 347"/>
                <a:gd name="T91" fmla="*/ 213 h 328"/>
                <a:gd name="T92" fmla="*/ 292 w 347"/>
                <a:gd name="T93" fmla="*/ 198 h 328"/>
                <a:gd name="T94" fmla="*/ 295 w 347"/>
                <a:gd name="T95" fmla="*/ 184 h 328"/>
                <a:gd name="T96" fmla="*/ 284 w 347"/>
                <a:gd name="T97" fmla="*/ 174 h 328"/>
                <a:gd name="T98" fmla="*/ 298 w 347"/>
                <a:gd name="T99" fmla="*/ 158 h 328"/>
                <a:gd name="T100" fmla="*/ 287 w 347"/>
                <a:gd name="T101" fmla="*/ 139 h 328"/>
                <a:gd name="T102" fmla="*/ 287 w 347"/>
                <a:gd name="T103" fmla="*/ 115 h 328"/>
                <a:gd name="T104" fmla="*/ 279 w 347"/>
                <a:gd name="T105" fmla="*/ 102 h 328"/>
                <a:gd name="T106" fmla="*/ 284 w 347"/>
                <a:gd name="T107" fmla="*/ 88 h 328"/>
                <a:gd name="T108" fmla="*/ 279 w 347"/>
                <a:gd name="T109" fmla="*/ 52 h 328"/>
                <a:gd name="T110" fmla="*/ 271 w 347"/>
                <a:gd name="T111" fmla="*/ 31 h 328"/>
                <a:gd name="T112" fmla="*/ 266 w 347"/>
                <a:gd name="T113" fmla="*/ 18 h 328"/>
                <a:gd name="T114" fmla="*/ 236 w 347"/>
                <a:gd name="T115" fmla="*/ 10 h 328"/>
                <a:gd name="T116" fmla="*/ 247 w 347"/>
                <a:gd name="T117" fmla="*/ 2 h 32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47"/>
                <a:gd name="T178" fmla="*/ 0 h 328"/>
                <a:gd name="T179" fmla="*/ 347 w 347"/>
                <a:gd name="T180" fmla="*/ 328 h 32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47" h="328">
                  <a:moveTo>
                    <a:pt x="247" y="2"/>
                  </a:moveTo>
                  <a:lnTo>
                    <a:pt x="176" y="0"/>
                  </a:lnTo>
                  <a:lnTo>
                    <a:pt x="115" y="15"/>
                  </a:lnTo>
                  <a:lnTo>
                    <a:pt x="86" y="52"/>
                  </a:lnTo>
                  <a:lnTo>
                    <a:pt x="67" y="110"/>
                  </a:lnTo>
                  <a:lnTo>
                    <a:pt x="52" y="147"/>
                  </a:lnTo>
                  <a:lnTo>
                    <a:pt x="54" y="158"/>
                  </a:lnTo>
                  <a:lnTo>
                    <a:pt x="44" y="186"/>
                  </a:lnTo>
                  <a:lnTo>
                    <a:pt x="52" y="206"/>
                  </a:lnTo>
                  <a:lnTo>
                    <a:pt x="44" y="206"/>
                  </a:lnTo>
                  <a:lnTo>
                    <a:pt x="41" y="221"/>
                  </a:lnTo>
                  <a:lnTo>
                    <a:pt x="38" y="232"/>
                  </a:lnTo>
                  <a:lnTo>
                    <a:pt x="33" y="242"/>
                  </a:lnTo>
                  <a:lnTo>
                    <a:pt x="28" y="242"/>
                  </a:lnTo>
                  <a:lnTo>
                    <a:pt x="28" y="256"/>
                  </a:lnTo>
                  <a:lnTo>
                    <a:pt x="9" y="268"/>
                  </a:lnTo>
                  <a:lnTo>
                    <a:pt x="4" y="288"/>
                  </a:lnTo>
                  <a:lnTo>
                    <a:pt x="20" y="297"/>
                  </a:lnTo>
                  <a:lnTo>
                    <a:pt x="0" y="296"/>
                  </a:lnTo>
                  <a:lnTo>
                    <a:pt x="15" y="319"/>
                  </a:lnTo>
                  <a:lnTo>
                    <a:pt x="49" y="321"/>
                  </a:lnTo>
                  <a:lnTo>
                    <a:pt x="102" y="319"/>
                  </a:lnTo>
                  <a:lnTo>
                    <a:pt x="99" y="305"/>
                  </a:lnTo>
                  <a:lnTo>
                    <a:pt x="129" y="321"/>
                  </a:lnTo>
                  <a:lnTo>
                    <a:pt x="123" y="296"/>
                  </a:lnTo>
                  <a:lnTo>
                    <a:pt x="141" y="316"/>
                  </a:lnTo>
                  <a:lnTo>
                    <a:pt x="157" y="327"/>
                  </a:lnTo>
                  <a:lnTo>
                    <a:pt x="181" y="321"/>
                  </a:lnTo>
                  <a:lnTo>
                    <a:pt x="199" y="308"/>
                  </a:lnTo>
                  <a:lnTo>
                    <a:pt x="213" y="321"/>
                  </a:lnTo>
                  <a:lnTo>
                    <a:pt x="229" y="316"/>
                  </a:lnTo>
                  <a:lnTo>
                    <a:pt x="229" y="300"/>
                  </a:lnTo>
                  <a:lnTo>
                    <a:pt x="242" y="308"/>
                  </a:lnTo>
                  <a:lnTo>
                    <a:pt x="271" y="313"/>
                  </a:lnTo>
                  <a:lnTo>
                    <a:pt x="258" y="296"/>
                  </a:lnTo>
                  <a:lnTo>
                    <a:pt x="284" y="300"/>
                  </a:lnTo>
                  <a:lnTo>
                    <a:pt x="318" y="296"/>
                  </a:lnTo>
                  <a:lnTo>
                    <a:pt x="332" y="284"/>
                  </a:lnTo>
                  <a:lnTo>
                    <a:pt x="346" y="268"/>
                  </a:lnTo>
                  <a:lnTo>
                    <a:pt x="334" y="268"/>
                  </a:lnTo>
                  <a:lnTo>
                    <a:pt x="332" y="264"/>
                  </a:lnTo>
                  <a:lnTo>
                    <a:pt x="334" y="250"/>
                  </a:lnTo>
                  <a:lnTo>
                    <a:pt x="322" y="242"/>
                  </a:lnTo>
                  <a:lnTo>
                    <a:pt x="310" y="234"/>
                  </a:lnTo>
                  <a:lnTo>
                    <a:pt x="318" y="216"/>
                  </a:lnTo>
                  <a:lnTo>
                    <a:pt x="302" y="213"/>
                  </a:lnTo>
                  <a:lnTo>
                    <a:pt x="292" y="198"/>
                  </a:lnTo>
                  <a:lnTo>
                    <a:pt x="295" y="184"/>
                  </a:lnTo>
                  <a:lnTo>
                    <a:pt x="284" y="174"/>
                  </a:lnTo>
                  <a:lnTo>
                    <a:pt x="298" y="158"/>
                  </a:lnTo>
                  <a:lnTo>
                    <a:pt x="287" y="139"/>
                  </a:lnTo>
                  <a:lnTo>
                    <a:pt x="287" y="115"/>
                  </a:lnTo>
                  <a:lnTo>
                    <a:pt x="279" y="102"/>
                  </a:lnTo>
                  <a:lnTo>
                    <a:pt x="284" y="88"/>
                  </a:lnTo>
                  <a:lnTo>
                    <a:pt x="279" y="52"/>
                  </a:lnTo>
                  <a:lnTo>
                    <a:pt x="271" y="31"/>
                  </a:lnTo>
                  <a:lnTo>
                    <a:pt x="266" y="18"/>
                  </a:lnTo>
                  <a:lnTo>
                    <a:pt x="236" y="10"/>
                  </a:lnTo>
                  <a:lnTo>
                    <a:pt x="247" y="2"/>
                  </a:lnTo>
                </a:path>
              </a:pathLst>
            </a:custGeom>
            <a:solidFill>
              <a:srgbClr val="802300"/>
            </a:solidFill>
            <a:ln w="12700" cap="rnd">
              <a:solidFill>
                <a:srgbClr val="000000"/>
              </a:solidFill>
              <a:round/>
              <a:headEnd type="none" w="sm" len="sm"/>
              <a:tailEnd type="none" w="sm" len="sm"/>
            </a:ln>
          </p:spPr>
          <p:txBody>
            <a:bodyPr/>
            <a:lstStyle/>
            <a:p>
              <a:endParaRPr lang="es-ES"/>
            </a:p>
          </p:txBody>
        </p:sp>
      </p:grpSp>
      <p:sp>
        <p:nvSpPr>
          <p:cNvPr id="138251" name="Text Box 120"/>
          <p:cNvSpPr txBox="1">
            <a:spLocks noChangeArrowheads="1"/>
          </p:cNvSpPr>
          <p:nvPr/>
        </p:nvSpPr>
        <p:spPr bwMode="auto">
          <a:xfrm>
            <a:off x="468313" y="2997200"/>
            <a:ext cx="1316037" cy="517525"/>
          </a:xfrm>
          <a:prstGeom prst="rect">
            <a:avLst/>
          </a:prstGeom>
          <a:noFill/>
          <a:ln w="9525">
            <a:noFill/>
            <a:miter lim="800000"/>
            <a:headEnd/>
            <a:tailEnd/>
          </a:ln>
        </p:spPr>
        <p:txBody>
          <a:bodyPr wrap="none">
            <a:spAutoFit/>
          </a:bodyPr>
          <a:lstStyle/>
          <a:p>
            <a:pPr eaLnBrk="0" hangingPunct="0"/>
            <a:r>
              <a:rPr lang="es-ES" sz="1400" b="1" i="0"/>
              <a:t>Alicia@uv.es</a:t>
            </a:r>
          </a:p>
          <a:p>
            <a:pPr eaLnBrk="0" hangingPunct="0"/>
            <a:r>
              <a:rPr lang="es-ES" sz="1400" b="1" i="0"/>
              <a:t>147.156.12.24</a:t>
            </a:r>
          </a:p>
        </p:txBody>
      </p:sp>
      <p:sp>
        <p:nvSpPr>
          <p:cNvPr id="138252" name="Text Box 121"/>
          <p:cNvSpPr txBox="1">
            <a:spLocks noChangeArrowheads="1"/>
          </p:cNvSpPr>
          <p:nvPr/>
        </p:nvSpPr>
        <p:spPr bwMode="auto">
          <a:xfrm>
            <a:off x="7507288" y="2982913"/>
            <a:ext cx="1312862" cy="517525"/>
          </a:xfrm>
          <a:prstGeom prst="rect">
            <a:avLst/>
          </a:prstGeom>
          <a:noFill/>
          <a:ln w="9525">
            <a:noFill/>
            <a:miter lim="800000"/>
            <a:headEnd/>
            <a:tailEnd/>
          </a:ln>
        </p:spPr>
        <p:txBody>
          <a:bodyPr wrap="none">
            <a:spAutoFit/>
          </a:bodyPr>
          <a:lstStyle/>
          <a:p>
            <a:pPr algn="r" eaLnBrk="0" hangingPunct="0"/>
            <a:r>
              <a:rPr lang="es-ES" sz="1400" b="1" i="0"/>
              <a:t>Pedro@uji.es</a:t>
            </a:r>
          </a:p>
          <a:p>
            <a:pPr algn="r" eaLnBrk="0" hangingPunct="0"/>
            <a:r>
              <a:rPr lang="es-ES" sz="1400" b="1" i="0"/>
              <a:t>150.128.4.8</a:t>
            </a:r>
          </a:p>
        </p:txBody>
      </p:sp>
      <p:sp>
        <p:nvSpPr>
          <p:cNvPr id="138253" name="Text Box 126"/>
          <p:cNvSpPr txBox="1">
            <a:spLocks noChangeArrowheads="1"/>
          </p:cNvSpPr>
          <p:nvPr/>
        </p:nvSpPr>
        <p:spPr bwMode="auto">
          <a:xfrm>
            <a:off x="4572000" y="954088"/>
            <a:ext cx="2344738" cy="314325"/>
          </a:xfrm>
          <a:prstGeom prst="rect">
            <a:avLst/>
          </a:prstGeom>
          <a:noFill/>
          <a:ln w="9525">
            <a:solidFill>
              <a:schemeClr val="tx1"/>
            </a:solidFill>
            <a:miter lim="800000"/>
            <a:headEnd/>
            <a:tailEnd/>
          </a:ln>
        </p:spPr>
        <p:txBody>
          <a:bodyPr wrap="none">
            <a:spAutoFit/>
          </a:bodyPr>
          <a:lstStyle/>
          <a:p>
            <a:pPr eaLnBrk="0" hangingPunct="0"/>
            <a:r>
              <a:rPr lang="es-ES" sz="1400" b="1" i="0"/>
              <a:t>pedro@uji.es  150.128.4.8</a:t>
            </a:r>
          </a:p>
        </p:txBody>
      </p:sp>
      <p:sp>
        <p:nvSpPr>
          <p:cNvPr id="138254" name="Text Box 127"/>
          <p:cNvSpPr txBox="1">
            <a:spLocks noChangeArrowheads="1"/>
          </p:cNvSpPr>
          <p:nvPr/>
        </p:nvSpPr>
        <p:spPr bwMode="auto">
          <a:xfrm>
            <a:off x="5435600" y="2479675"/>
            <a:ext cx="1014413" cy="517525"/>
          </a:xfrm>
          <a:prstGeom prst="rect">
            <a:avLst/>
          </a:prstGeom>
          <a:noFill/>
          <a:ln w="9525">
            <a:noFill/>
            <a:miter lim="800000"/>
            <a:headEnd/>
            <a:tailEnd/>
          </a:ln>
        </p:spPr>
        <p:txBody>
          <a:bodyPr wrap="none">
            <a:spAutoFit/>
          </a:bodyPr>
          <a:lstStyle/>
          <a:p>
            <a:pPr algn="ctr" eaLnBrk="0" hangingPunct="0"/>
            <a:r>
              <a:rPr lang="es-ES" sz="1400" b="1" i="0"/>
              <a:t>Proxy SIP</a:t>
            </a:r>
          </a:p>
          <a:p>
            <a:pPr algn="ctr" eaLnBrk="0" hangingPunct="0"/>
            <a:r>
              <a:rPr lang="es-ES" sz="1400" b="1" i="0"/>
              <a:t>uji.es</a:t>
            </a:r>
          </a:p>
        </p:txBody>
      </p:sp>
      <p:pic>
        <p:nvPicPr>
          <p:cNvPr id="138255" name="Picture 130"/>
          <p:cNvPicPr>
            <a:picLocks noChangeArrowheads="1"/>
          </p:cNvPicPr>
          <p:nvPr/>
        </p:nvPicPr>
        <p:blipFill>
          <a:blip r:embed="rId3" cstate="print"/>
          <a:srcRect/>
          <a:stretch>
            <a:fillRect/>
          </a:stretch>
        </p:blipFill>
        <p:spPr bwMode="auto">
          <a:xfrm>
            <a:off x="5726113" y="1847850"/>
            <a:ext cx="430212" cy="720725"/>
          </a:xfrm>
          <a:prstGeom prst="rect">
            <a:avLst/>
          </a:prstGeom>
          <a:noFill/>
          <a:ln w="9525">
            <a:noFill/>
            <a:miter lim="800000"/>
            <a:headEnd/>
            <a:tailEnd/>
          </a:ln>
        </p:spPr>
      </p:pic>
      <p:sp>
        <p:nvSpPr>
          <p:cNvPr id="138256" name="Rectangle 133"/>
          <p:cNvSpPr>
            <a:spLocks noChangeArrowheads="1"/>
          </p:cNvSpPr>
          <p:nvPr/>
        </p:nvSpPr>
        <p:spPr bwMode="auto">
          <a:xfrm>
            <a:off x="827088" y="3789363"/>
            <a:ext cx="7921625" cy="2374900"/>
          </a:xfrm>
          <a:prstGeom prst="rect">
            <a:avLst/>
          </a:prstGeom>
          <a:noFill/>
          <a:ln w="9525">
            <a:noFill/>
            <a:miter lim="800000"/>
            <a:headEnd/>
            <a:tailEnd/>
          </a:ln>
        </p:spPr>
        <p:txBody>
          <a:bodyPr/>
          <a:lstStyle/>
          <a:p>
            <a:pPr marL="342900" indent="-342900" eaLnBrk="0" hangingPunct="0">
              <a:spcBef>
                <a:spcPct val="20000"/>
              </a:spcBef>
              <a:buFontTx/>
              <a:buChar char="•"/>
            </a:pPr>
            <a:r>
              <a:rPr lang="es-ES" sz="1800" i="0">
                <a:latin typeface="Times New Roman" pitchFamily="18" charset="0"/>
              </a:rPr>
              <a:t>Cuando Alicia llama a Pedro sigue el mismo procedimiento que antes, salvo que ahora usa dos proxys, el de </a:t>
            </a:r>
            <a:r>
              <a:rPr lang="es-ES" sz="1800" b="1" i="0">
                <a:latin typeface="Times New Roman" pitchFamily="18" charset="0"/>
              </a:rPr>
              <a:t>uv.es</a:t>
            </a:r>
            <a:r>
              <a:rPr lang="es-ES" sz="1800" i="0">
                <a:latin typeface="Times New Roman" pitchFamily="18" charset="0"/>
              </a:rPr>
              <a:t> y el de </a:t>
            </a:r>
            <a:r>
              <a:rPr lang="es-ES" sz="1800" b="1" i="0">
                <a:latin typeface="Times New Roman" pitchFamily="18" charset="0"/>
              </a:rPr>
              <a:t>uji.es</a:t>
            </a:r>
            <a:r>
              <a:rPr lang="es-ES" sz="1800" i="0">
                <a:latin typeface="Times New Roman" pitchFamily="18" charset="0"/>
              </a:rPr>
              <a:t>.</a:t>
            </a:r>
          </a:p>
          <a:p>
            <a:pPr marL="342900" indent="-342900" eaLnBrk="0" hangingPunct="0">
              <a:spcBef>
                <a:spcPct val="20000"/>
              </a:spcBef>
              <a:buFontTx/>
              <a:buChar char="•"/>
            </a:pPr>
            <a:r>
              <a:rPr lang="es-ES" sz="1800" i="0">
                <a:latin typeface="Times New Roman" pitchFamily="18" charset="0"/>
              </a:rPr>
              <a:t>El proxy de uv.es averigua la dirección del Proxy de uji.es haciendo una consulta al DNS:</a:t>
            </a:r>
          </a:p>
          <a:p>
            <a:pPr marL="342900" indent="-342900" eaLnBrk="0" hangingPunct="0">
              <a:spcBef>
                <a:spcPct val="20000"/>
              </a:spcBef>
            </a:pPr>
            <a:r>
              <a:rPr lang="es-ES" sz="2200" i="0">
                <a:latin typeface="Times New Roman" pitchFamily="18" charset="0"/>
              </a:rPr>
              <a:t>		</a:t>
            </a:r>
            <a:r>
              <a:rPr lang="es-ES" sz="1800" b="1" i="0">
                <a:latin typeface="Courier New" pitchFamily="49" charset="0"/>
              </a:rPr>
              <a:t>DNS Query: SRV uji.es UDP 5060?</a:t>
            </a:r>
          </a:p>
          <a:p>
            <a:pPr marL="342900" indent="-342900" eaLnBrk="0" hangingPunct="0">
              <a:spcBef>
                <a:spcPct val="20000"/>
              </a:spcBef>
            </a:pPr>
            <a:r>
              <a:rPr lang="es-ES" sz="1800" b="1" i="0">
                <a:latin typeface="Courier New" pitchFamily="49" charset="0"/>
              </a:rPr>
              <a:t>		DNS Response: 150.128.4.8</a:t>
            </a:r>
          </a:p>
          <a:p>
            <a:pPr marL="342900" indent="-342900" eaLnBrk="0" hangingPunct="0">
              <a:spcBef>
                <a:spcPct val="20000"/>
              </a:spcBef>
              <a:buFontTx/>
              <a:buChar char="•"/>
            </a:pPr>
            <a:r>
              <a:rPr lang="es-ES" sz="1800" i="0">
                <a:latin typeface="Times New Roman" pitchFamily="18" charset="0"/>
              </a:rPr>
              <a:t>Una vez establecida la sesión el tráfico entre Alicia y Pedro discurre por la ruta más corta entre ambos</a:t>
            </a:r>
          </a:p>
        </p:txBody>
      </p:sp>
      <p:sp>
        <p:nvSpPr>
          <p:cNvPr id="138257" name="Line 134"/>
          <p:cNvSpPr>
            <a:spLocks noChangeShapeType="1"/>
          </p:cNvSpPr>
          <p:nvPr/>
        </p:nvSpPr>
        <p:spPr bwMode="auto">
          <a:xfrm flipH="1">
            <a:off x="5795963" y="1268413"/>
            <a:ext cx="0" cy="504825"/>
          </a:xfrm>
          <a:prstGeom prst="line">
            <a:avLst/>
          </a:prstGeom>
          <a:noFill/>
          <a:ln w="9525">
            <a:solidFill>
              <a:schemeClr val="tx1"/>
            </a:solidFill>
            <a:round/>
            <a:headEnd/>
            <a:tailEnd type="triangle" w="med" len="med"/>
          </a:ln>
        </p:spPr>
        <p:txBody>
          <a:bodyPr/>
          <a:lstStyle/>
          <a:p>
            <a:endParaRPr lang="es-ES"/>
          </a:p>
        </p:txBody>
      </p:sp>
      <p:sp>
        <p:nvSpPr>
          <p:cNvPr id="138258" name="Text Box 135"/>
          <p:cNvSpPr txBox="1">
            <a:spLocks noChangeArrowheads="1"/>
          </p:cNvSpPr>
          <p:nvPr/>
        </p:nvSpPr>
        <p:spPr bwMode="auto">
          <a:xfrm>
            <a:off x="3197225" y="2479675"/>
            <a:ext cx="1014413" cy="517525"/>
          </a:xfrm>
          <a:prstGeom prst="rect">
            <a:avLst/>
          </a:prstGeom>
          <a:noFill/>
          <a:ln w="9525">
            <a:noFill/>
            <a:miter lim="800000"/>
            <a:headEnd/>
            <a:tailEnd/>
          </a:ln>
        </p:spPr>
        <p:txBody>
          <a:bodyPr wrap="none">
            <a:spAutoFit/>
          </a:bodyPr>
          <a:lstStyle/>
          <a:p>
            <a:pPr algn="ctr" eaLnBrk="0" hangingPunct="0"/>
            <a:r>
              <a:rPr lang="es-ES" sz="1400" b="1" i="0"/>
              <a:t>Proxy SIP</a:t>
            </a:r>
          </a:p>
          <a:p>
            <a:pPr algn="ctr" eaLnBrk="0" hangingPunct="0"/>
            <a:r>
              <a:rPr lang="es-ES" sz="1400" b="1" i="0"/>
              <a:t>uv.es</a:t>
            </a:r>
          </a:p>
        </p:txBody>
      </p:sp>
      <p:pic>
        <p:nvPicPr>
          <p:cNvPr id="138259" name="Picture 136"/>
          <p:cNvPicPr>
            <a:picLocks noChangeArrowheads="1"/>
          </p:cNvPicPr>
          <p:nvPr/>
        </p:nvPicPr>
        <p:blipFill>
          <a:blip r:embed="rId3" cstate="print"/>
          <a:srcRect/>
          <a:stretch>
            <a:fillRect/>
          </a:stretch>
        </p:blipFill>
        <p:spPr bwMode="auto">
          <a:xfrm>
            <a:off x="3494088" y="1846263"/>
            <a:ext cx="430212" cy="720725"/>
          </a:xfrm>
          <a:prstGeom prst="rect">
            <a:avLst/>
          </a:prstGeom>
          <a:noFill/>
          <a:ln w="9525">
            <a:noFill/>
            <a:miter lim="800000"/>
            <a:headEnd/>
            <a:tailEnd/>
          </a:ln>
        </p:spPr>
      </p:pic>
      <p:sp>
        <p:nvSpPr>
          <p:cNvPr id="743564" name="Line 140"/>
          <p:cNvSpPr>
            <a:spLocks noChangeShapeType="1"/>
          </p:cNvSpPr>
          <p:nvPr/>
        </p:nvSpPr>
        <p:spPr bwMode="auto">
          <a:xfrm>
            <a:off x="2036763" y="2078038"/>
            <a:ext cx="1382712" cy="0"/>
          </a:xfrm>
          <a:prstGeom prst="line">
            <a:avLst/>
          </a:prstGeom>
          <a:noFill/>
          <a:ln w="9525">
            <a:solidFill>
              <a:schemeClr val="tx1"/>
            </a:solidFill>
            <a:round/>
            <a:headEnd/>
            <a:tailEnd type="triangle" w="med" len="med"/>
          </a:ln>
        </p:spPr>
        <p:txBody>
          <a:bodyPr/>
          <a:lstStyle/>
          <a:p>
            <a:endParaRPr lang="es-ES"/>
          </a:p>
        </p:txBody>
      </p:sp>
      <p:sp>
        <p:nvSpPr>
          <p:cNvPr id="743565" name="Line 141"/>
          <p:cNvSpPr>
            <a:spLocks noChangeShapeType="1"/>
          </p:cNvSpPr>
          <p:nvPr/>
        </p:nvSpPr>
        <p:spPr bwMode="auto">
          <a:xfrm>
            <a:off x="3995738" y="2078038"/>
            <a:ext cx="1655762" cy="0"/>
          </a:xfrm>
          <a:prstGeom prst="line">
            <a:avLst/>
          </a:prstGeom>
          <a:noFill/>
          <a:ln w="9525">
            <a:solidFill>
              <a:schemeClr val="tx1"/>
            </a:solidFill>
            <a:round/>
            <a:headEnd/>
            <a:tailEnd type="triangle" w="med" len="med"/>
          </a:ln>
        </p:spPr>
        <p:txBody>
          <a:bodyPr/>
          <a:lstStyle/>
          <a:p>
            <a:endParaRPr lang="es-ES"/>
          </a:p>
        </p:txBody>
      </p:sp>
      <p:sp>
        <p:nvSpPr>
          <p:cNvPr id="743566" name="Line 142"/>
          <p:cNvSpPr>
            <a:spLocks noChangeShapeType="1"/>
          </p:cNvSpPr>
          <p:nvPr/>
        </p:nvSpPr>
        <p:spPr bwMode="auto">
          <a:xfrm>
            <a:off x="6227763" y="2078038"/>
            <a:ext cx="1152525" cy="0"/>
          </a:xfrm>
          <a:prstGeom prst="line">
            <a:avLst/>
          </a:prstGeom>
          <a:noFill/>
          <a:ln w="9525">
            <a:solidFill>
              <a:schemeClr val="tx1"/>
            </a:solidFill>
            <a:round/>
            <a:headEnd/>
            <a:tailEnd type="triangle" w="med" len="med"/>
          </a:ln>
        </p:spPr>
        <p:txBody>
          <a:bodyPr/>
          <a:lstStyle/>
          <a:p>
            <a:endParaRPr lang="es-ES"/>
          </a:p>
        </p:txBody>
      </p:sp>
      <p:sp>
        <p:nvSpPr>
          <p:cNvPr id="743567" name="Line 143"/>
          <p:cNvSpPr>
            <a:spLocks noChangeShapeType="1"/>
          </p:cNvSpPr>
          <p:nvPr/>
        </p:nvSpPr>
        <p:spPr bwMode="auto">
          <a:xfrm flipH="1">
            <a:off x="6227763" y="2365375"/>
            <a:ext cx="1152525" cy="0"/>
          </a:xfrm>
          <a:prstGeom prst="line">
            <a:avLst/>
          </a:prstGeom>
          <a:noFill/>
          <a:ln w="9525">
            <a:solidFill>
              <a:schemeClr val="tx1"/>
            </a:solidFill>
            <a:round/>
            <a:headEnd/>
            <a:tailEnd type="triangle" w="med" len="med"/>
          </a:ln>
        </p:spPr>
        <p:txBody>
          <a:bodyPr/>
          <a:lstStyle/>
          <a:p>
            <a:endParaRPr lang="es-ES"/>
          </a:p>
        </p:txBody>
      </p:sp>
      <p:sp>
        <p:nvSpPr>
          <p:cNvPr id="743568" name="Line 144"/>
          <p:cNvSpPr>
            <a:spLocks noChangeShapeType="1"/>
          </p:cNvSpPr>
          <p:nvPr/>
        </p:nvSpPr>
        <p:spPr bwMode="auto">
          <a:xfrm flipH="1">
            <a:off x="3995738" y="2365375"/>
            <a:ext cx="1655762" cy="0"/>
          </a:xfrm>
          <a:prstGeom prst="line">
            <a:avLst/>
          </a:prstGeom>
          <a:noFill/>
          <a:ln w="9525">
            <a:solidFill>
              <a:schemeClr val="tx1"/>
            </a:solidFill>
            <a:round/>
            <a:headEnd/>
            <a:tailEnd type="triangle" w="med" len="med"/>
          </a:ln>
        </p:spPr>
        <p:txBody>
          <a:bodyPr/>
          <a:lstStyle/>
          <a:p>
            <a:endParaRPr lang="es-ES"/>
          </a:p>
        </p:txBody>
      </p:sp>
      <p:sp>
        <p:nvSpPr>
          <p:cNvPr id="743569" name="Line 145"/>
          <p:cNvSpPr>
            <a:spLocks noChangeShapeType="1"/>
          </p:cNvSpPr>
          <p:nvPr/>
        </p:nvSpPr>
        <p:spPr bwMode="auto">
          <a:xfrm flipH="1" flipV="1">
            <a:off x="2020888" y="2362200"/>
            <a:ext cx="1327150" cy="3175"/>
          </a:xfrm>
          <a:prstGeom prst="line">
            <a:avLst/>
          </a:prstGeom>
          <a:noFill/>
          <a:ln w="9525">
            <a:solidFill>
              <a:schemeClr val="tx1"/>
            </a:solidFill>
            <a:round/>
            <a:headEnd/>
            <a:tailEnd type="triangle" w="med" len="med"/>
          </a:ln>
        </p:spPr>
        <p:txBody>
          <a:bodyPr/>
          <a:lstStyle/>
          <a:p>
            <a:endParaRPr lang="es-ES"/>
          </a:p>
        </p:txBody>
      </p:sp>
      <p:sp>
        <p:nvSpPr>
          <p:cNvPr id="743570" name="Text Box 146"/>
          <p:cNvSpPr txBox="1">
            <a:spLocks noChangeArrowheads="1"/>
          </p:cNvSpPr>
          <p:nvPr/>
        </p:nvSpPr>
        <p:spPr bwMode="auto">
          <a:xfrm>
            <a:off x="2319338" y="1773238"/>
            <a:ext cx="757237" cy="304800"/>
          </a:xfrm>
          <a:prstGeom prst="rect">
            <a:avLst/>
          </a:prstGeom>
          <a:noFill/>
          <a:ln w="9525">
            <a:noFill/>
            <a:miter lim="800000"/>
            <a:headEnd/>
            <a:tailEnd/>
          </a:ln>
        </p:spPr>
        <p:txBody>
          <a:bodyPr wrap="none">
            <a:spAutoFit/>
          </a:bodyPr>
          <a:lstStyle/>
          <a:p>
            <a:pPr eaLnBrk="0" hangingPunct="0"/>
            <a:r>
              <a:rPr lang="es-ES" sz="1400" b="1" i="0"/>
              <a:t>INVITE</a:t>
            </a:r>
          </a:p>
        </p:txBody>
      </p:sp>
      <p:sp>
        <p:nvSpPr>
          <p:cNvPr id="743571" name="Text Box 147"/>
          <p:cNvSpPr txBox="1">
            <a:spLocks noChangeArrowheads="1"/>
          </p:cNvSpPr>
          <p:nvPr/>
        </p:nvSpPr>
        <p:spPr bwMode="auto">
          <a:xfrm>
            <a:off x="4391025" y="1773238"/>
            <a:ext cx="757238" cy="304800"/>
          </a:xfrm>
          <a:prstGeom prst="rect">
            <a:avLst/>
          </a:prstGeom>
          <a:noFill/>
          <a:ln w="9525">
            <a:noFill/>
            <a:miter lim="800000"/>
            <a:headEnd/>
            <a:tailEnd/>
          </a:ln>
        </p:spPr>
        <p:txBody>
          <a:bodyPr wrap="none">
            <a:spAutoFit/>
          </a:bodyPr>
          <a:lstStyle/>
          <a:p>
            <a:pPr eaLnBrk="0" hangingPunct="0"/>
            <a:r>
              <a:rPr lang="es-ES" sz="1400" b="1" i="0"/>
              <a:t>INVITE</a:t>
            </a:r>
          </a:p>
        </p:txBody>
      </p:sp>
      <p:sp>
        <p:nvSpPr>
          <p:cNvPr id="743572" name="Text Box 148"/>
          <p:cNvSpPr txBox="1">
            <a:spLocks noChangeArrowheads="1"/>
          </p:cNvSpPr>
          <p:nvPr/>
        </p:nvSpPr>
        <p:spPr bwMode="auto">
          <a:xfrm>
            <a:off x="6372225" y="1773238"/>
            <a:ext cx="757238" cy="304800"/>
          </a:xfrm>
          <a:prstGeom prst="rect">
            <a:avLst/>
          </a:prstGeom>
          <a:noFill/>
          <a:ln w="9525">
            <a:noFill/>
            <a:miter lim="800000"/>
            <a:headEnd/>
            <a:tailEnd/>
          </a:ln>
        </p:spPr>
        <p:txBody>
          <a:bodyPr wrap="none">
            <a:spAutoFit/>
          </a:bodyPr>
          <a:lstStyle/>
          <a:p>
            <a:pPr eaLnBrk="0" hangingPunct="0"/>
            <a:r>
              <a:rPr lang="es-ES" sz="1400" b="1" i="0"/>
              <a:t>INVITE</a:t>
            </a:r>
          </a:p>
        </p:txBody>
      </p:sp>
      <p:sp>
        <p:nvSpPr>
          <p:cNvPr id="743573" name="Text Box 149"/>
          <p:cNvSpPr txBox="1">
            <a:spLocks noChangeArrowheads="1"/>
          </p:cNvSpPr>
          <p:nvPr/>
        </p:nvSpPr>
        <p:spPr bwMode="auto">
          <a:xfrm>
            <a:off x="4391025" y="2078038"/>
            <a:ext cx="795338" cy="304800"/>
          </a:xfrm>
          <a:prstGeom prst="rect">
            <a:avLst/>
          </a:prstGeom>
          <a:noFill/>
          <a:ln w="9525">
            <a:noFill/>
            <a:miter lim="800000"/>
            <a:headEnd/>
            <a:tailEnd/>
          </a:ln>
        </p:spPr>
        <p:txBody>
          <a:bodyPr wrap="none">
            <a:spAutoFit/>
          </a:bodyPr>
          <a:lstStyle/>
          <a:p>
            <a:pPr eaLnBrk="0" hangingPunct="0"/>
            <a:r>
              <a:rPr lang="es-ES" sz="1400" b="1" i="0"/>
              <a:t>200 OK</a:t>
            </a:r>
          </a:p>
        </p:txBody>
      </p:sp>
      <p:sp>
        <p:nvSpPr>
          <p:cNvPr id="743574" name="Text Box 150"/>
          <p:cNvSpPr txBox="1">
            <a:spLocks noChangeArrowheads="1"/>
          </p:cNvSpPr>
          <p:nvPr/>
        </p:nvSpPr>
        <p:spPr bwMode="auto">
          <a:xfrm>
            <a:off x="6372225" y="2078038"/>
            <a:ext cx="795338" cy="304800"/>
          </a:xfrm>
          <a:prstGeom prst="rect">
            <a:avLst/>
          </a:prstGeom>
          <a:noFill/>
          <a:ln w="9525">
            <a:noFill/>
            <a:miter lim="800000"/>
            <a:headEnd/>
            <a:tailEnd/>
          </a:ln>
        </p:spPr>
        <p:txBody>
          <a:bodyPr wrap="none">
            <a:spAutoFit/>
          </a:bodyPr>
          <a:lstStyle/>
          <a:p>
            <a:pPr eaLnBrk="0" hangingPunct="0"/>
            <a:r>
              <a:rPr lang="es-ES" sz="1400" b="1" i="0"/>
              <a:t>200 OK</a:t>
            </a:r>
          </a:p>
        </p:txBody>
      </p:sp>
      <p:sp>
        <p:nvSpPr>
          <p:cNvPr id="743575" name="Text Box 151"/>
          <p:cNvSpPr txBox="1">
            <a:spLocks noChangeArrowheads="1"/>
          </p:cNvSpPr>
          <p:nvPr/>
        </p:nvSpPr>
        <p:spPr bwMode="auto">
          <a:xfrm>
            <a:off x="2336800" y="2078038"/>
            <a:ext cx="795338" cy="304800"/>
          </a:xfrm>
          <a:prstGeom prst="rect">
            <a:avLst/>
          </a:prstGeom>
          <a:noFill/>
          <a:ln w="9525">
            <a:noFill/>
            <a:miter lim="800000"/>
            <a:headEnd/>
            <a:tailEnd/>
          </a:ln>
        </p:spPr>
        <p:txBody>
          <a:bodyPr wrap="none">
            <a:spAutoFit/>
          </a:bodyPr>
          <a:lstStyle/>
          <a:p>
            <a:pPr eaLnBrk="0" hangingPunct="0"/>
            <a:r>
              <a:rPr lang="es-ES" sz="1400" b="1" i="0"/>
              <a:t>200 OK</a:t>
            </a:r>
          </a:p>
        </p:txBody>
      </p:sp>
      <p:sp>
        <p:nvSpPr>
          <p:cNvPr id="743576" name="Line 152"/>
          <p:cNvSpPr>
            <a:spLocks noChangeShapeType="1"/>
          </p:cNvSpPr>
          <p:nvPr/>
        </p:nvSpPr>
        <p:spPr bwMode="auto">
          <a:xfrm>
            <a:off x="2051050" y="3086100"/>
            <a:ext cx="5184775" cy="0"/>
          </a:xfrm>
          <a:prstGeom prst="line">
            <a:avLst/>
          </a:prstGeom>
          <a:noFill/>
          <a:ln w="9525">
            <a:solidFill>
              <a:schemeClr val="tx1"/>
            </a:solidFill>
            <a:round/>
            <a:headEnd/>
            <a:tailEnd type="triangle" w="med" len="med"/>
          </a:ln>
        </p:spPr>
        <p:txBody>
          <a:bodyPr/>
          <a:lstStyle/>
          <a:p>
            <a:endParaRPr lang="es-ES"/>
          </a:p>
        </p:txBody>
      </p:sp>
      <p:sp>
        <p:nvSpPr>
          <p:cNvPr id="743577" name="Text Box 153"/>
          <p:cNvSpPr txBox="1">
            <a:spLocks noChangeArrowheads="1"/>
          </p:cNvSpPr>
          <p:nvPr/>
        </p:nvSpPr>
        <p:spPr bwMode="auto">
          <a:xfrm>
            <a:off x="4506913" y="2781300"/>
            <a:ext cx="569912" cy="304800"/>
          </a:xfrm>
          <a:prstGeom prst="rect">
            <a:avLst/>
          </a:prstGeom>
          <a:noFill/>
          <a:ln w="9525">
            <a:noFill/>
            <a:miter lim="800000"/>
            <a:headEnd/>
            <a:tailEnd/>
          </a:ln>
        </p:spPr>
        <p:txBody>
          <a:bodyPr wrap="none">
            <a:spAutoFit/>
          </a:bodyPr>
          <a:lstStyle/>
          <a:p>
            <a:pPr eaLnBrk="0" hangingPunct="0"/>
            <a:r>
              <a:rPr lang="es-ES" sz="1400" b="1" i="0"/>
              <a:t>ACK</a:t>
            </a:r>
          </a:p>
        </p:txBody>
      </p:sp>
      <p:sp>
        <p:nvSpPr>
          <p:cNvPr id="743578" name="Line 154"/>
          <p:cNvSpPr>
            <a:spLocks noChangeShapeType="1"/>
          </p:cNvSpPr>
          <p:nvPr/>
        </p:nvSpPr>
        <p:spPr bwMode="auto">
          <a:xfrm>
            <a:off x="2051050" y="3446463"/>
            <a:ext cx="5184775" cy="0"/>
          </a:xfrm>
          <a:prstGeom prst="line">
            <a:avLst/>
          </a:prstGeom>
          <a:noFill/>
          <a:ln w="9525">
            <a:solidFill>
              <a:schemeClr val="tx1"/>
            </a:solidFill>
            <a:round/>
            <a:headEnd type="triangle" w="med" len="med"/>
            <a:tailEnd type="triangle" w="med" len="med"/>
          </a:ln>
        </p:spPr>
        <p:txBody>
          <a:bodyPr/>
          <a:lstStyle/>
          <a:p>
            <a:endParaRPr lang="es-ES"/>
          </a:p>
        </p:txBody>
      </p:sp>
      <p:sp>
        <p:nvSpPr>
          <p:cNvPr id="743579" name="Text Box 155"/>
          <p:cNvSpPr txBox="1">
            <a:spLocks noChangeArrowheads="1"/>
          </p:cNvSpPr>
          <p:nvPr/>
        </p:nvSpPr>
        <p:spPr bwMode="auto">
          <a:xfrm>
            <a:off x="4140200" y="3141663"/>
            <a:ext cx="1206500" cy="304800"/>
          </a:xfrm>
          <a:prstGeom prst="rect">
            <a:avLst/>
          </a:prstGeom>
          <a:noFill/>
          <a:ln w="9525">
            <a:noFill/>
            <a:miter lim="800000"/>
            <a:headEnd/>
            <a:tailEnd/>
          </a:ln>
        </p:spPr>
        <p:txBody>
          <a:bodyPr wrap="none">
            <a:spAutoFit/>
          </a:bodyPr>
          <a:lstStyle/>
          <a:p>
            <a:pPr eaLnBrk="0" hangingPunct="0"/>
            <a:r>
              <a:rPr lang="es-ES" sz="1400" b="1" i="0"/>
              <a:t>Audio-vídeo</a:t>
            </a:r>
          </a:p>
        </p:txBody>
      </p:sp>
    </p:spTree>
  </p:cSld>
  <p:clrMapOvr>
    <a:masterClrMapping/>
  </p:clrMapOvr>
  <p:transition>
    <p:cover dir="l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743564"/>
                                        </p:tgtEl>
                                        <p:attrNameLst>
                                          <p:attrName>style.visibility</p:attrName>
                                        </p:attrNameLst>
                                      </p:cBhvr>
                                      <p:to>
                                        <p:strVal val="visible"/>
                                      </p:to>
                                    </p:set>
                                    <p:animEffect transition="in" filter="wipe(left)">
                                      <p:cBhvr>
                                        <p:cTn id="7" dur="500"/>
                                        <p:tgtEl>
                                          <p:spTgt spid="743564"/>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743570"/>
                                        </p:tgtEl>
                                        <p:attrNameLst>
                                          <p:attrName>style.visibility</p:attrName>
                                        </p:attrNameLst>
                                      </p:cBhvr>
                                      <p:to>
                                        <p:strVal val="visible"/>
                                      </p:to>
                                    </p:set>
                                  </p:childTnLst>
                                </p:cTn>
                              </p:par>
                            </p:childTnLst>
                          </p:cTn>
                        </p:par>
                        <p:par>
                          <p:cTn id="11" fill="hold">
                            <p:stCondLst>
                              <p:cond delay="500"/>
                            </p:stCondLst>
                            <p:childTnLst>
                              <p:par>
                                <p:cTn id="12" presetID="22" presetClass="entr" presetSubtype="8" fill="hold" grpId="0" nodeType="afterEffect">
                                  <p:stCondLst>
                                    <p:cond delay="500"/>
                                  </p:stCondLst>
                                  <p:childTnLst>
                                    <p:set>
                                      <p:cBhvr>
                                        <p:cTn id="13" dur="1" fill="hold">
                                          <p:stCondLst>
                                            <p:cond delay="0"/>
                                          </p:stCondLst>
                                        </p:cTn>
                                        <p:tgtEl>
                                          <p:spTgt spid="743565"/>
                                        </p:tgtEl>
                                        <p:attrNameLst>
                                          <p:attrName>style.visibility</p:attrName>
                                        </p:attrNameLst>
                                      </p:cBhvr>
                                      <p:to>
                                        <p:strVal val="visible"/>
                                      </p:to>
                                    </p:set>
                                    <p:animEffect transition="in" filter="wipe(left)">
                                      <p:cBhvr>
                                        <p:cTn id="14" dur="500"/>
                                        <p:tgtEl>
                                          <p:spTgt spid="743565"/>
                                        </p:tgtEl>
                                      </p:cBhvr>
                                    </p:animEffect>
                                  </p:childTnLst>
                                </p:cTn>
                              </p:par>
                            </p:childTnLst>
                          </p:cTn>
                        </p:par>
                        <p:par>
                          <p:cTn id="15" fill="hold">
                            <p:stCondLst>
                              <p:cond delay="1500"/>
                            </p:stCondLst>
                            <p:childTnLst>
                              <p:par>
                                <p:cTn id="16" presetID="1" presetClass="entr" presetSubtype="0" fill="hold" grpId="0" nodeType="afterEffect">
                                  <p:stCondLst>
                                    <p:cond delay="0"/>
                                  </p:stCondLst>
                                  <p:childTnLst>
                                    <p:set>
                                      <p:cBhvr>
                                        <p:cTn id="17" dur="1" fill="hold">
                                          <p:stCondLst>
                                            <p:cond delay="0"/>
                                          </p:stCondLst>
                                        </p:cTn>
                                        <p:tgtEl>
                                          <p:spTgt spid="743571"/>
                                        </p:tgtEl>
                                        <p:attrNameLst>
                                          <p:attrName>style.visibility</p:attrName>
                                        </p:attrNameLst>
                                      </p:cBhvr>
                                      <p:to>
                                        <p:strVal val="visible"/>
                                      </p:to>
                                    </p:set>
                                  </p:childTnLst>
                                </p:cTn>
                              </p:par>
                            </p:childTnLst>
                          </p:cTn>
                        </p:par>
                        <p:par>
                          <p:cTn id="18" fill="hold">
                            <p:stCondLst>
                              <p:cond delay="1500"/>
                            </p:stCondLst>
                            <p:childTnLst>
                              <p:par>
                                <p:cTn id="19" presetID="22" presetClass="entr" presetSubtype="8" fill="hold" grpId="0" nodeType="afterEffect">
                                  <p:stCondLst>
                                    <p:cond delay="500"/>
                                  </p:stCondLst>
                                  <p:childTnLst>
                                    <p:set>
                                      <p:cBhvr>
                                        <p:cTn id="20" dur="1" fill="hold">
                                          <p:stCondLst>
                                            <p:cond delay="0"/>
                                          </p:stCondLst>
                                        </p:cTn>
                                        <p:tgtEl>
                                          <p:spTgt spid="743566"/>
                                        </p:tgtEl>
                                        <p:attrNameLst>
                                          <p:attrName>style.visibility</p:attrName>
                                        </p:attrNameLst>
                                      </p:cBhvr>
                                      <p:to>
                                        <p:strVal val="visible"/>
                                      </p:to>
                                    </p:set>
                                    <p:animEffect transition="in" filter="wipe(left)">
                                      <p:cBhvr>
                                        <p:cTn id="21" dur="500"/>
                                        <p:tgtEl>
                                          <p:spTgt spid="743566"/>
                                        </p:tgtEl>
                                      </p:cBhvr>
                                    </p:animEffect>
                                  </p:childTnLst>
                                </p:cTn>
                              </p:par>
                            </p:childTnLst>
                          </p:cTn>
                        </p:par>
                        <p:par>
                          <p:cTn id="22" fill="hold">
                            <p:stCondLst>
                              <p:cond delay="2500"/>
                            </p:stCondLst>
                            <p:childTnLst>
                              <p:par>
                                <p:cTn id="23" presetID="1" presetClass="entr" presetSubtype="0" fill="hold" grpId="0" nodeType="afterEffect">
                                  <p:stCondLst>
                                    <p:cond delay="0"/>
                                  </p:stCondLst>
                                  <p:childTnLst>
                                    <p:set>
                                      <p:cBhvr>
                                        <p:cTn id="24" dur="1" fill="hold">
                                          <p:stCondLst>
                                            <p:cond delay="0"/>
                                          </p:stCondLst>
                                        </p:cTn>
                                        <p:tgtEl>
                                          <p:spTgt spid="743572"/>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22" presetClass="entr" presetSubtype="2" fill="hold" grpId="0" nodeType="clickEffect">
                                  <p:stCondLst>
                                    <p:cond delay="0"/>
                                  </p:stCondLst>
                                  <p:childTnLst>
                                    <p:set>
                                      <p:cBhvr>
                                        <p:cTn id="28" dur="1" fill="hold">
                                          <p:stCondLst>
                                            <p:cond delay="0"/>
                                          </p:stCondLst>
                                        </p:cTn>
                                        <p:tgtEl>
                                          <p:spTgt spid="743567"/>
                                        </p:tgtEl>
                                        <p:attrNameLst>
                                          <p:attrName>style.visibility</p:attrName>
                                        </p:attrNameLst>
                                      </p:cBhvr>
                                      <p:to>
                                        <p:strVal val="visible"/>
                                      </p:to>
                                    </p:set>
                                    <p:animEffect transition="in" filter="wipe(right)">
                                      <p:cBhvr>
                                        <p:cTn id="29" dur="500"/>
                                        <p:tgtEl>
                                          <p:spTgt spid="743567"/>
                                        </p:tgtEl>
                                      </p:cBhvr>
                                    </p:animEffect>
                                  </p:childTnLst>
                                </p:cTn>
                              </p:par>
                            </p:childTnLst>
                          </p:cTn>
                        </p:par>
                        <p:par>
                          <p:cTn id="30" fill="hold">
                            <p:stCondLst>
                              <p:cond delay="500"/>
                            </p:stCondLst>
                            <p:childTnLst>
                              <p:par>
                                <p:cTn id="31" presetID="1" presetClass="entr" presetSubtype="0" fill="hold" grpId="0" nodeType="afterEffect">
                                  <p:stCondLst>
                                    <p:cond delay="0"/>
                                  </p:stCondLst>
                                  <p:childTnLst>
                                    <p:set>
                                      <p:cBhvr>
                                        <p:cTn id="32" dur="1" fill="hold">
                                          <p:stCondLst>
                                            <p:cond delay="0"/>
                                          </p:stCondLst>
                                        </p:cTn>
                                        <p:tgtEl>
                                          <p:spTgt spid="743574"/>
                                        </p:tgtEl>
                                        <p:attrNameLst>
                                          <p:attrName>style.visibility</p:attrName>
                                        </p:attrNameLst>
                                      </p:cBhvr>
                                      <p:to>
                                        <p:strVal val="visible"/>
                                      </p:to>
                                    </p:set>
                                  </p:childTnLst>
                                </p:cTn>
                              </p:par>
                            </p:childTnLst>
                          </p:cTn>
                        </p:par>
                        <p:par>
                          <p:cTn id="33" fill="hold">
                            <p:stCondLst>
                              <p:cond delay="500"/>
                            </p:stCondLst>
                            <p:childTnLst>
                              <p:par>
                                <p:cTn id="34" presetID="22" presetClass="entr" presetSubtype="2" fill="hold" grpId="0" nodeType="afterEffect">
                                  <p:stCondLst>
                                    <p:cond delay="500"/>
                                  </p:stCondLst>
                                  <p:childTnLst>
                                    <p:set>
                                      <p:cBhvr>
                                        <p:cTn id="35" dur="1" fill="hold">
                                          <p:stCondLst>
                                            <p:cond delay="0"/>
                                          </p:stCondLst>
                                        </p:cTn>
                                        <p:tgtEl>
                                          <p:spTgt spid="743568"/>
                                        </p:tgtEl>
                                        <p:attrNameLst>
                                          <p:attrName>style.visibility</p:attrName>
                                        </p:attrNameLst>
                                      </p:cBhvr>
                                      <p:to>
                                        <p:strVal val="visible"/>
                                      </p:to>
                                    </p:set>
                                    <p:animEffect transition="in" filter="wipe(right)">
                                      <p:cBhvr>
                                        <p:cTn id="36" dur="500"/>
                                        <p:tgtEl>
                                          <p:spTgt spid="743568"/>
                                        </p:tgtEl>
                                      </p:cBhvr>
                                    </p:animEffect>
                                  </p:childTnLst>
                                </p:cTn>
                              </p:par>
                            </p:childTnLst>
                          </p:cTn>
                        </p:par>
                        <p:par>
                          <p:cTn id="37" fill="hold">
                            <p:stCondLst>
                              <p:cond delay="1500"/>
                            </p:stCondLst>
                            <p:childTnLst>
                              <p:par>
                                <p:cTn id="38" presetID="1" presetClass="entr" presetSubtype="0" fill="hold" grpId="0" nodeType="afterEffect">
                                  <p:stCondLst>
                                    <p:cond delay="0"/>
                                  </p:stCondLst>
                                  <p:childTnLst>
                                    <p:set>
                                      <p:cBhvr>
                                        <p:cTn id="39" dur="1" fill="hold">
                                          <p:stCondLst>
                                            <p:cond delay="0"/>
                                          </p:stCondLst>
                                        </p:cTn>
                                        <p:tgtEl>
                                          <p:spTgt spid="743573"/>
                                        </p:tgtEl>
                                        <p:attrNameLst>
                                          <p:attrName>style.visibility</p:attrName>
                                        </p:attrNameLst>
                                      </p:cBhvr>
                                      <p:to>
                                        <p:strVal val="visible"/>
                                      </p:to>
                                    </p:set>
                                  </p:childTnLst>
                                </p:cTn>
                              </p:par>
                            </p:childTnLst>
                          </p:cTn>
                        </p:par>
                        <p:par>
                          <p:cTn id="40" fill="hold">
                            <p:stCondLst>
                              <p:cond delay="1500"/>
                            </p:stCondLst>
                            <p:childTnLst>
                              <p:par>
                                <p:cTn id="41" presetID="22" presetClass="entr" presetSubtype="2" fill="hold" grpId="0" nodeType="afterEffect">
                                  <p:stCondLst>
                                    <p:cond delay="500"/>
                                  </p:stCondLst>
                                  <p:childTnLst>
                                    <p:set>
                                      <p:cBhvr>
                                        <p:cTn id="42" dur="1" fill="hold">
                                          <p:stCondLst>
                                            <p:cond delay="0"/>
                                          </p:stCondLst>
                                        </p:cTn>
                                        <p:tgtEl>
                                          <p:spTgt spid="743569"/>
                                        </p:tgtEl>
                                        <p:attrNameLst>
                                          <p:attrName>style.visibility</p:attrName>
                                        </p:attrNameLst>
                                      </p:cBhvr>
                                      <p:to>
                                        <p:strVal val="visible"/>
                                      </p:to>
                                    </p:set>
                                    <p:animEffect transition="in" filter="wipe(right)">
                                      <p:cBhvr>
                                        <p:cTn id="43" dur="500"/>
                                        <p:tgtEl>
                                          <p:spTgt spid="743569"/>
                                        </p:tgtEl>
                                      </p:cBhvr>
                                    </p:animEffect>
                                  </p:childTnLst>
                                </p:cTn>
                              </p:par>
                            </p:childTnLst>
                          </p:cTn>
                        </p:par>
                        <p:par>
                          <p:cTn id="44" fill="hold">
                            <p:stCondLst>
                              <p:cond delay="2500"/>
                            </p:stCondLst>
                            <p:childTnLst>
                              <p:par>
                                <p:cTn id="45" presetID="1" presetClass="entr" presetSubtype="0" fill="hold" grpId="0" nodeType="afterEffect">
                                  <p:stCondLst>
                                    <p:cond delay="0"/>
                                  </p:stCondLst>
                                  <p:childTnLst>
                                    <p:set>
                                      <p:cBhvr>
                                        <p:cTn id="46" dur="1" fill="hold">
                                          <p:stCondLst>
                                            <p:cond delay="0"/>
                                          </p:stCondLst>
                                        </p:cTn>
                                        <p:tgtEl>
                                          <p:spTgt spid="743575"/>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22" presetClass="entr" presetSubtype="8" fill="hold" grpId="0" nodeType="clickEffect">
                                  <p:stCondLst>
                                    <p:cond delay="0"/>
                                  </p:stCondLst>
                                  <p:childTnLst>
                                    <p:set>
                                      <p:cBhvr>
                                        <p:cTn id="50" dur="1" fill="hold">
                                          <p:stCondLst>
                                            <p:cond delay="0"/>
                                          </p:stCondLst>
                                        </p:cTn>
                                        <p:tgtEl>
                                          <p:spTgt spid="743576"/>
                                        </p:tgtEl>
                                        <p:attrNameLst>
                                          <p:attrName>style.visibility</p:attrName>
                                        </p:attrNameLst>
                                      </p:cBhvr>
                                      <p:to>
                                        <p:strVal val="visible"/>
                                      </p:to>
                                    </p:set>
                                    <p:animEffect transition="in" filter="wipe(left)">
                                      <p:cBhvr>
                                        <p:cTn id="51" dur="500"/>
                                        <p:tgtEl>
                                          <p:spTgt spid="743576"/>
                                        </p:tgtEl>
                                      </p:cBhvr>
                                    </p:animEffect>
                                  </p:childTnLst>
                                </p:cTn>
                              </p:par>
                            </p:childTnLst>
                          </p:cTn>
                        </p:par>
                        <p:par>
                          <p:cTn id="52" fill="hold">
                            <p:stCondLst>
                              <p:cond delay="500"/>
                            </p:stCondLst>
                            <p:childTnLst>
                              <p:par>
                                <p:cTn id="53" presetID="1" presetClass="entr" presetSubtype="0" fill="hold" grpId="0" nodeType="afterEffect">
                                  <p:stCondLst>
                                    <p:cond delay="0"/>
                                  </p:stCondLst>
                                  <p:childTnLst>
                                    <p:set>
                                      <p:cBhvr>
                                        <p:cTn id="54" dur="1" fill="hold">
                                          <p:stCondLst>
                                            <p:cond delay="0"/>
                                          </p:stCondLst>
                                        </p:cTn>
                                        <p:tgtEl>
                                          <p:spTgt spid="743577"/>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55" presetClass="entr" presetSubtype="0" fill="hold" grpId="0" nodeType="clickEffect">
                                  <p:stCondLst>
                                    <p:cond delay="0"/>
                                  </p:stCondLst>
                                  <p:childTnLst>
                                    <p:set>
                                      <p:cBhvr>
                                        <p:cTn id="58" dur="1" fill="hold">
                                          <p:stCondLst>
                                            <p:cond delay="0"/>
                                          </p:stCondLst>
                                        </p:cTn>
                                        <p:tgtEl>
                                          <p:spTgt spid="743578"/>
                                        </p:tgtEl>
                                        <p:attrNameLst>
                                          <p:attrName>style.visibility</p:attrName>
                                        </p:attrNameLst>
                                      </p:cBhvr>
                                      <p:to>
                                        <p:strVal val="visible"/>
                                      </p:to>
                                    </p:set>
                                    <p:anim calcmode="lin" valueType="num">
                                      <p:cBhvr>
                                        <p:cTn id="59" dur="1000" fill="hold"/>
                                        <p:tgtEl>
                                          <p:spTgt spid="743578"/>
                                        </p:tgtEl>
                                        <p:attrNameLst>
                                          <p:attrName>ppt_w</p:attrName>
                                        </p:attrNameLst>
                                      </p:cBhvr>
                                      <p:tavLst>
                                        <p:tav tm="0">
                                          <p:val>
                                            <p:strVal val="#ppt_w*0.70"/>
                                          </p:val>
                                        </p:tav>
                                        <p:tav tm="100000">
                                          <p:val>
                                            <p:strVal val="#ppt_w"/>
                                          </p:val>
                                        </p:tav>
                                      </p:tavLst>
                                    </p:anim>
                                    <p:anim calcmode="lin" valueType="num">
                                      <p:cBhvr>
                                        <p:cTn id="60" dur="1000" fill="hold"/>
                                        <p:tgtEl>
                                          <p:spTgt spid="743578"/>
                                        </p:tgtEl>
                                        <p:attrNameLst>
                                          <p:attrName>ppt_h</p:attrName>
                                        </p:attrNameLst>
                                      </p:cBhvr>
                                      <p:tavLst>
                                        <p:tav tm="0">
                                          <p:val>
                                            <p:strVal val="#ppt_h"/>
                                          </p:val>
                                        </p:tav>
                                        <p:tav tm="100000">
                                          <p:val>
                                            <p:strVal val="#ppt_h"/>
                                          </p:val>
                                        </p:tav>
                                      </p:tavLst>
                                    </p:anim>
                                    <p:animEffect transition="in" filter="fade">
                                      <p:cBhvr>
                                        <p:cTn id="61" dur="1000"/>
                                        <p:tgtEl>
                                          <p:spTgt spid="743578"/>
                                        </p:tgtEl>
                                      </p:cBhvr>
                                    </p:animEffect>
                                  </p:childTnLst>
                                </p:cTn>
                              </p:par>
                            </p:childTnLst>
                          </p:cTn>
                        </p:par>
                        <p:par>
                          <p:cTn id="62" fill="hold">
                            <p:stCondLst>
                              <p:cond delay="1000"/>
                            </p:stCondLst>
                            <p:childTnLst>
                              <p:par>
                                <p:cTn id="63" presetID="1" presetClass="entr" presetSubtype="0" fill="hold" grpId="0" nodeType="afterEffect">
                                  <p:stCondLst>
                                    <p:cond delay="0"/>
                                  </p:stCondLst>
                                  <p:childTnLst>
                                    <p:set>
                                      <p:cBhvr>
                                        <p:cTn id="64" dur="1" fill="hold">
                                          <p:stCondLst>
                                            <p:cond delay="0"/>
                                          </p:stCondLst>
                                        </p:cTn>
                                        <p:tgtEl>
                                          <p:spTgt spid="74357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3564" grpId="0" animBg="1"/>
      <p:bldP spid="743565" grpId="0" animBg="1"/>
      <p:bldP spid="743566" grpId="0" animBg="1"/>
      <p:bldP spid="743567" grpId="0" animBg="1"/>
      <p:bldP spid="743568" grpId="0" animBg="1"/>
      <p:bldP spid="743569" grpId="0" animBg="1"/>
      <p:bldP spid="743570" grpId="0"/>
      <p:bldP spid="743571" grpId="0"/>
      <p:bldP spid="743572" grpId="0"/>
      <p:bldP spid="743573" grpId="0"/>
      <p:bldP spid="743574" grpId="0"/>
      <p:bldP spid="743575" grpId="0"/>
      <p:bldP spid="743576" grpId="0" animBg="1"/>
      <p:bldP spid="743577" grpId="0"/>
      <p:bldP spid="743578" grpId="0" animBg="1"/>
      <p:bldP spid="743579" grpId="0"/>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3 Marcador de número de diapositiva"/>
          <p:cNvSpPr>
            <a:spLocks noGrp="1"/>
          </p:cNvSpPr>
          <p:nvPr>
            <p:ph type="sldNum" sz="quarter" idx="10"/>
          </p:nvPr>
        </p:nvSpPr>
        <p:spPr/>
        <p:txBody>
          <a:bodyPr/>
          <a:lstStyle/>
          <a:p>
            <a:pPr>
              <a:defRPr/>
            </a:pPr>
            <a:r>
              <a:rPr lang="es-ES"/>
              <a:t>Ampliación Redes 2-</a:t>
            </a:r>
            <a:fld id="{21A9EDA7-B647-439D-A2E6-48D1AC3444FE}" type="slidenum">
              <a:rPr lang="es-ES"/>
              <a:pPr>
                <a:defRPr/>
              </a:pPr>
              <a:t>163</a:t>
            </a:fld>
            <a:endParaRPr lang="es-ES"/>
          </a:p>
        </p:txBody>
      </p:sp>
      <p:sp>
        <p:nvSpPr>
          <p:cNvPr id="139267" name="Rectangle 2"/>
          <p:cNvSpPr>
            <a:spLocks noGrp="1" noChangeArrowheads="1"/>
          </p:cNvSpPr>
          <p:nvPr>
            <p:ph type="title"/>
          </p:nvPr>
        </p:nvSpPr>
        <p:spPr>
          <a:xfrm>
            <a:off x="685800" y="404813"/>
            <a:ext cx="7772400" cy="1143000"/>
          </a:xfrm>
        </p:spPr>
        <p:txBody>
          <a:bodyPr/>
          <a:lstStyle/>
          <a:p>
            <a:r>
              <a:rPr lang="es-ES" smtClean="0"/>
              <a:t>Llamadas a múltiples agentes</a:t>
            </a:r>
          </a:p>
        </p:txBody>
      </p:sp>
      <p:sp>
        <p:nvSpPr>
          <p:cNvPr id="139268" name="Rectangle 3"/>
          <p:cNvSpPr>
            <a:spLocks noGrp="1" noChangeArrowheads="1"/>
          </p:cNvSpPr>
          <p:nvPr>
            <p:ph type="body" idx="1"/>
          </p:nvPr>
        </p:nvSpPr>
        <p:spPr>
          <a:xfrm>
            <a:off x="685800" y="1776413"/>
            <a:ext cx="7772400" cy="1735137"/>
          </a:xfrm>
        </p:spPr>
        <p:txBody>
          <a:bodyPr/>
          <a:lstStyle/>
          <a:p>
            <a:pPr>
              <a:lnSpc>
                <a:spcPct val="80000"/>
              </a:lnSpc>
            </a:pPr>
            <a:r>
              <a:rPr lang="es-ES" sz="2400" smtClean="0"/>
              <a:t>Un mismo URI (p. ej. luis@uv.es) se puede registrar desde diferentes agentes simultáneamente</a:t>
            </a:r>
          </a:p>
          <a:p>
            <a:pPr>
              <a:lnSpc>
                <a:spcPct val="80000"/>
              </a:lnSpc>
            </a:pPr>
            <a:r>
              <a:rPr lang="es-ES" sz="2400" smtClean="0"/>
              <a:t>En ese caso el proxy puede redirigir la llamada a todos ellos en paralelo o en serie, siguiendo una secuencia determinada previamente</a:t>
            </a:r>
          </a:p>
        </p:txBody>
      </p:sp>
      <p:pic>
        <p:nvPicPr>
          <p:cNvPr id="139269" name="Picture 4"/>
          <p:cNvPicPr>
            <a:picLocks noChangeAspect="1" noChangeArrowheads="1"/>
          </p:cNvPicPr>
          <p:nvPr/>
        </p:nvPicPr>
        <p:blipFill>
          <a:blip r:embed="rId3" cstate="print"/>
          <a:srcRect/>
          <a:stretch>
            <a:fillRect/>
          </a:stretch>
        </p:blipFill>
        <p:spPr bwMode="auto">
          <a:xfrm>
            <a:off x="717550" y="3711575"/>
            <a:ext cx="7815263" cy="2681288"/>
          </a:xfrm>
          <a:prstGeom prst="rect">
            <a:avLst/>
          </a:prstGeom>
          <a:noFill/>
          <a:ln w="9525">
            <a:noFill/>
            <a:miter lim="800000"/>
            <a:headEnd/>
            <a:tailEnd/>
          </a:ln>
        </p:spPr>
      </p:pic>
    </p:spTree>
  </p:cSld>
  <p:clrMapOvr>
    <a:masterClrMapping/>
  </p:clrMapOvr>
  <p:transition>
    <p:cover dir="ld"/>
  </p:transition>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0"/>
          </p:nvPr>
        </p:nvSpPr>
        <p:spPr/>
        <p:txBody>
          <a:bodyPr/>
          <a:lstStyle/>
          <a:p>
            <a:pPr>
              <a:defRPr/>
            </a:pPr>
            <a:r>
              <a:rPr lang="es-ES"/>
              <a:t>Ampliación Redes 2-</a:t>
            </a:r>
            <a:fld id="{B8741B57-CD4E-49C8-9964-FFF089E98A50}" type="slidenum">
              <a:rPr lang="es-ES"/>
              <a:pPr>
                <a:defRPr/>
              </a:pPr>
              <a:t>164</a:t>
            </a:fld>
            <a:endParaRPr lang="es-ES"/>
          </a:p>
        </p:txBody>
      </p:sp>
      <p:sp>
        <p:nvSpPr>
          <p:cNvPr id="140291" name="Rectangle 2"/>
          <p:cNvSpPr>
            <a:spLocks noGrp="1" noChangeArrowheads="1"/>
          </p:cNvSpPr>
          <p:nvPr>
            <p:ph type="title"/>
          </p:nvPr>
        </p:nvSpPr>
        <p:spPr/>
        <p:txBody>
          <a:bodyPr/>
          <a:lstStyle/>
          <a:p>
            <a:r>
              <a:rPr lang="es-ES" smtClean="0"/>
              <a:t>Redirección de llamadas SIP</a:t>
            </a:r>
          </a:p>
        </p:txBody>
      </p:sp>
      <p:sp>
        <p:nvSpPr>
          <p:cNvPr id="140292" name="Rectangle 3"/>
          <p:cNvSpPr>
            <a:spLocks noGrp="1" noChangeArrowheads="1"/>
          </p:cNvSpPr>
          <p:nvPr>
            <p:ph type="body" idx="1"/>
          </p:nvPr>
        </p:nvSpPr>
        <p:spPr/>
        <p:txBody>
          <a:bodyPr/>
          <a:lstStyle/>
          <a:p>
            <a:pPr>
              <a:lnSpc>
                <a:spcPct val="80000"/>
              </a:lnSpc>
            </a:pPr>
            <a:r>
              <a:rPr lang="es-ES" sz="2400" smtClean="0"/>
              <a:t>Un URI puede redirigirse (desviarse) temporalmente hacia otro.</a:t>
            </a:r>
          </a:p>
          <a:p>
            <a:pPr>
              <a:lnSpc>
                <a:spcPct val="80000"/>
              </a:lnSpc>
            </a:pPr>
            <a:r>
              <a:rPr lang="es-ES" sz="2400" smtClean="0"/>
              <a:t>Supongamos que Pedro se va de Erasmus a la Universidad de Edimburgo; allí le asignan un nuevo identificador, peter@ed.ac.uk</a:t>
            </a:r>
          </a:p>
          <a:p>
            <a:pPr>
              <a:lnSpc>
                <a:spcPct val="80000"/>
              </a:lnSpc>
            </a:pPr>
            <a:r>
              <a:rPr lang="es-ES" sz="2400" smtClean="0"/>
              <a:t>Pedro recibirá las llamadas dirigidas a su nuevo URI, pero además quiere seguir recibiendo en su teléfono de Edimburgo las que le hagan a su URI permanente, pedro@uji.es</a:t>
            </a:r>
          </a:p>
          <a:p>
            <a:pPr>
              <a:lnSpc>
                <a:spcPct val="80000"/>
              </a:lnSpc>
            </a:pPr>
            <a:r>
              <a:rPr lang="es-ES" sz="2400" smtClean="0"/>
              <a:t>Para ello Pedro debe indicar al ‘redirect server’ de uji.es que se ha trasladado temporalmente a </a:t>
            </a:r>
            <a:r>
              <a:rPr lang="es-ES" sz="2400" smtClean="0">
                <a:hlinkClick r:id="rId3"/>
              </a:rPr>
              <a:t>peter@ed.ac.uk</a:t>
            </a:r>
            <a:endParaRPr lang="es-ES" sz="2400" smtClean="0"/>
          </a:p>
          <a:p>
            <a:pPr>
              <a:lnSpc>
                <a:spcPct val="80000"/>
              </a:lnSpc>
            </a:pPr>
            <a:r>
              <a:rPr lang="es-ES" sz="2400" smtClean="0"/>
              <a:t>Normalmente el proxy, el registrar y el redirect server de una organización son el mismo equipo (un router)</a:t>
            </a:r>
          </a:p>
          <a:p>
            <a:pPr>
              <a:lnSpc>
                <a:spcPct val="80000"/>
              </a:lnSpc>
            </a:pPr>
            <a:endParaRPr lang="es-ES" sz="2400" smtClean="0"/>
          </a:p>
        </p:txBody>
      </p:sp>
    </p:spTree>
  </p:cSld>
  <p:clrMapOvr>
    <a:masterClrMapping/>
  </p:clrMapOvr>
  <p:transition>
    <p:cover dir="ld"/>
  </p:transition>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 name="1 Marcador de número de diapositiva"/>
          <p:cNvSpPr>
            <a:spLocks noGrp="1"/>
          </p:cNvSpPr>
          <p:nvPr>
            <p:ph type="sldNum" sz="quarter" idx="10"/>
          </p:nvPr>
        </p:nvSpPr>
        <p:spPr/>
        <p:txBody>
          <a:bodyPr/>
          <a:lstStyle/>
          <a:p>
            <a:pPr>
              <a:defRPr/>
            </a:pPr>
            <a:r>
              <a:rPr lang="es-ES"/>
              <a:t>Ampliación Redes 2-</a:t>
            </a:r>
            <a:fld id="{EBA9003C-EA10-4475-A28C-D2F5D6B2701F}" type="slidenum">
              <a:rPr lang="es-ES"/>
              <a:pPr>
                <a:defRPr/>
              </a:pPr>
              <a:t>165</a:t>
            </a:fld>
            <a:endParaRPr lang="es-ES"/>
          </a:p>
        </p:txBody>
      </p:sp>
      <p:sp>
        <p:nvSpPr>
          <p:cNvPr id="141315" name="Line 131"/>
          <p:cNvSpPr>
            <a:spLocks noChangeShapeType="1"/>
          </p:cNvSpPr>
          <p:nvPr/>
        </p:nvSpPr>
        <p:spPr bwMode="auto">
          <a:xfrm>
            <a:off x="3635375" y="2492375"/>
            <a:ext cx="1800225" cy="1944688"/>
          </a:xfrm>
          <a:prstGeom prst="line">
            <a:avLst/>
          </a:prstGeom>
          <a:noFill/>
          <a:ln w="31750">
            <a:solidFill>
              <a:srgbClr val="0000FF"/>
            </a:solidFill>
            <a:round/>
            <a:headEnd/>
            <a:tailEnd/>
          </a:ln>
        </p:spPr>
        <p:txBody>
          <a:bodyPr/>
          <a:lstStyle/>
          <a:p>
            <a:endParaRPr lang="es-ES"/>
          </a:p>
        </p:txBody>
      </p:sp>
      <p:sp>
        <p:nvSpPr>
          <p:cNvPr id="141316" name="Line 132"/>
          <p:cNvSpPr>
            <a:spLocks noChangeShapeType="1"/>
          </p:cNvSpPr>
          <p:nvPr/>
        </p:nvSpPr>
        <p:spPr bwMode="auto">
          <a:xfrm>
            <a:off x="5413375" y="4437063"/>
            <a:ext cx="2087563" cy="0"/>
          </a:xfrm>
          <a:prstGeom prst="line">
            <a:avLst/>
          </a:prstGeom>
          <a:noFill/>
          <a:ln w="31750">
            <a:solidFill>
              <a:srgbClr val="0000FF"/>
            </a:solidFill>
            <a:round/>
            <a:headEnd/>
            <a:tailEnd/>
          </a:ln>
        </p:spPr>
        <p:txBody>
          <a:bodyPr/>
          <a:lstStyle/>
          <a:p>
            <a:endParaRPr lang="es-ES"/>
          </a:p>
        </p:txBody>
      </p:sp>
      <p:sp>
        <p:nvSpPr>
          <p:cNvPr id="141317" name="Line 2"/>
          <p:cNvSpPr>
            <a:spLocks noChangeShapeType="1"/>
          </p:cNvSpPr>
          <p:nvPr/>
        </p:nvSpPr>
        <p:spPr bwMode="auto">
          <a:xfrm>
            <a:off x="1908175" y="2132013"/>
            <a:ext cx="4535488" cy="0"/>
          </a:xfrm>
          <a:prstGeom prst="line">
            <a:avLst/>
          </a:prstGeom>
          <a:noFill/>
          <a:ln w="31750">
            <a:solidFill>
              <a:srgbClr val="0000FF"/>
            </a:solidFill>
            <a:round/>
            <a:headEnd/>
            <a:tailEnd/>
          </a:ln>
        </p:spPr>
        <p:txBody>
          <a:bodyPr/>
          <a:lstStyle/>
          <a:p>
            <a:endParaRPr lang="es-ES"/>
          </a:p>
        </p:txBody>
      </p:sp>
      <p:sp>
        <p:nvSpPr>
          <p:cNvPr id="141318" name="Text Box 3"/>
          <p:cNvSpPr txBox="1">
            <a:spLocks noChangeArrowheads="1"/>
          </p:cNvSpPr>
          <p:nvPr/>
        </p:nvSpPr>
        <p:spPr bwMode="auto">
          <a:xfrm>
            <a:off x="250825" y="404813"/>
            <a:ext cx="8569325" cy="641350"/>
          </a:xfrm>
          <a:prstGeom prst="rect">
            <a:avLst/>
          </a:prstGeom>
          <a:noFill/>
          <a:ln w="9525">
            <a:noFill/>
            <a:miter lim="800000"/>
            <a:headEnd/>
            <a:tailEnd/>
          </a:ln>
        </p:spPr>
        <p:txBody>
          <a:bodyPr>
            <a:spAutoFit/>
          </a:bodyPr>
          <a:lstStyle/>
          <a:p>
            <a:pPr algn="ctr" eaLnBrk="0" hangingPunct="0"/>
            <a:r>
              <a:rPr lang="es-ES" sz="3600" i="0"/>
              <a:t>Redirección de llamadas SIP</a:t>
            </a:r>
          </a:p>
        </p:txBody>
      </p:sp>
      <p:grpSp>
        <p:nvGrpSpPr>
          <p:cNvPr id="141319" name="Group 4"/>
          <p:cNvGrpSpPr>
            <a:grpSpLocks/>
          </p:cNvGrpSpPr>
          <p:nvPr/>
        </p:nvGrpSpPr>
        <p:grpSpPr bwMode="auto">
          <a:xfrm>
            <a:off x="7370763" y="4052888"/>
            <a:ext cx="1233487" cy="1770062"/>
            <a:chOff x="4588" y="1234"/>
            <a:chExt cx="777" cy="1115"/>
          </a:xfrm>
        </p:grpSpPr>
        <p:sp>
          <p:nvSpPr>
            <p:cNvPr id="141437" name="Freeform 5"/>
            <p:cNvSpPr>
              <a:spLocks/>
            </p:cNvSpPr>
            <p:nvPr/>
          </p:nvSpPr>
          <p:spPr bwMode="auto">
            <a:xfrm>
              <a:off x="4757" y="1974"/>
              <a:ext cx="132" cy="149"/>
            </a:xfrm>
            <a:custGeom>
              <a:avLst/>
              <a:gdLst>
                <a:gd name="T0" fmla="*/ 58 w 132"/>
                <a:gd name="T1" fmla="*/ 0 h 149"/>
                <a:gd name="T2" fmla="*/ 53 w 132"/>
                <a:gd name="T3" fmla="*/ 68 h 149"/>
                <a:gd name="T4" fmla="*/ 42 w 132"/>
                <a:gd name="T5" fmla="*/ 72 h 149"/>
                <a:gd name="T6" fmla="*/ 5 w 132"/>
                <a:gd name="T7" fmla="*/ 96 h 149"/>
                <a:gd name="T8" fmla="*/ 0 w 132"/>
                <a:gd name="T9" fmla="*/ 135 h 149"/>
                <a:gd name="T10" fmla="*/ 37 w 132"/>
                <a:gd name="T11" fmla="*/ 135 h 149"/>
                <a:gd name="T12" fmla="*/ 63 w 132"/>
                <a:gd name="T13" fmla="*/ 135 h 149"/>
                <a:gd name="T14" fmla="*/ 63 w 132"/>
                <a:gd name="T15" fmla="*/ 144 h 149"/>
                <a:gd name="T16" fmla="*/ 106 w 132"/>
                <a:gd name="T17" fmla="*/ 149 h 149"/>
                <a:gd name="T18" fmla="*/ 122 w 132"/>
                <a:gd name="T19" fmla="*/ 149 h 149"/>
                <a:gd name="T20" fmla="*/ 132 w 132"/>
                <a:gd name="T21" fmla="*/ 149 h 149"/>
                <a:gd name="T22" fmla="*/ 132 w 132"/>
                <a:gd name="T23" fmla="*/ 116 h 149"/>
                <a:gd name="T24" fmla="*/ 127 w 132"/>
                <a:gd name="T25" fmla="*/ 106 h 149"/>
                <a:gd name="T26" fmla="*/ 116 w 132"/>
                <a:gd name="T27" fmla="*/ 82 h 149"/>
                <a:gd name="T28" fmla="*/ 122 w 132"/>
                <a:gd name="T29" fmla="*/ 15 h 149"/>
                <a:gd name="T30" fmla="*/ 58 w 132"/>
                <a:gd name="T31" fmla="*/ 0 h 1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2"/>
                <a:gd name="T49" fmla="*/ 0 h 149"/>
                <a:gd name="T50" fmla="*/ 132 w 132"/>
                <a:gd name="T51" fmla="*/ 149 h 1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2" h="149">
                  <a:moveTo>
                    <a:pt x="58" y="0"/>
                  </a:moveTo>
                  <a:lnTo>
                    <a:pt x="53" y="68"/>
                  </a:lnTo>
                  <a:lnTo>
                    <a:pt x="42" y="72"/>
                  </a:lnTo>
                  <a:lnTo>
                    <a:pt x="5" y="96"/>
                  </a:lnTo>
                  <a:lnTo>
                    <a:pt x="0" y="135"/>
                  </a:lnTo>
                  <a:lnTo>
                    <a:pt x="37" y="135"/>
                  </a:lnTo>
                  <a:lnTo>
                    <a:pt x="63" y="135"/>
                  </a:lnTo>
                  <a:lnTo>
                    <a:pt x="63" y="144"/>
                  </a:lnTo>
                  <a:lnTo>
                    <a:pt x="106" y="149"/>
                  </a:lnTo>
                  <a:lnTo>
                    <a:pt x="122" y="149"/>
                  </a:lnTo>
                  <a:lnTo>
                    <a:pt x="132" y="149"/>
                  </a:lnTo>
                  <a:lnTo>
                    <a:pt x="132" y="116"/>
                  </a:lnTo>
                  <a:lnTo>
                    <a:pt x="127" y="106"/>
                  </a:lnTo>
                  <a:lnTo>
                    <a:pt x="116" y="82"/>
                  </a:lnTo>
                  <a:lnTo>
                    <a:pt x="122" y="15"/>
                  </a:lnTo>
                  <a:lnTo>
                    <a:pt x="58" y="0"/>
                  </a:lnTo>
                  <a:close/>
                </a:path>
              </a:pathLst>
            </a:custGeom>
            <a:solidFill>
              <a:srgbClr val="222222"/>
            </a:solidFill>
            <a:ln w="9525">
              <a:noFill/>
              <a:round/>
              <a:headEnd/>
              <a:tailEnd/>
            </a:ln>
          </p:spPr>
          <p:txBody>
            <a:bodyPr/>
            <a:lstStyle/>
            <a:p>
              <a:endParaRPr lang="es-ES"/>
            </a:p>
          </p:txBody>
        </p:sp>
        <p:sp>
          <p:nvSpPr>
            <p:cNvPr id="141438" name="Freeform 6"/>
            <p:cNvSpPr>
              <a:spLocks/>
            </p:cNvSpPr>
            <p:nvPr/>
          </p:nvSpPr>
          <p:spPr bwMode="auto">
            <a:xfrm>
              <a:off x="4757" y="1974"/>
              <a:ext cx="132" cy="149"/>
            </a:xfrm>
            <a:custGeom>
              <a:avLst/>
              <a:gdLst>
                <a:gd name="T0" fmla="*/ 58 w 132"/>
                <a:gd name="T1" fmla="*/ 0 h 149"/>
                <a:gd name="T2" fmla="*/ 53 w 132"/>
                <a:gd name="T3" fmla="*/ 68 h 149"/>
                <a:gd name="T4" fmla="*/ 42 w 132"/>
                <a:gd name="T5" fmla="*/ 72 h 149"/>
                <a:gd name="T6" fmla="*/ 5 w 132"/>
                <a:gd name="T7" fmla="*/ 96 h 149"/>
                <a:gd name="T8" fmla="*/ 0 w 132"/>
                <a:gd name="T9" fmla="*/ 135 h 149"/>
                <a:gd name="T10" fmla="*/ 37 w 132"/>
                <a:gd name="T11" fmla="*/ 135 h 149"/>
                <a:gd name="T12" fmla="*/ 63 w 132"/>
                <a:gd name="T13" fmla="*/ 135 h 149"/>
                <a:gd name="T14" fmla="*/ 63 w 132"/>
                <a:gd name="T15" fmla="*/ 144 h 149"/>
                <a:gd name="T16" fmla="*/ 106 w 132"/>
                <a:gd name="T17" fmla="*/ 149 h 149"/>
                <a:gd name="T18" fmla="*/ 122 w 132"/>
                <a:gd name="T19" fmla="*/ 149 h 149"/>
                <a:gd name="T20" fmla="*/ 132 w 132"/>
                <a:gd name="T21" fmla="*/ 149 h 149"/>
                <a:gd name="T22" fmla="*/ 132 w 132"/>
                <a:gd name="T23" fmla="*/ 116 h 149"/>
                <a:gd name="T24" fmla="*/ 127 w 132"/>
                <a:gd name="T25" fmla="*/ 106 h 149"/>
                <a:gd name="T26" fmla="*/ 116 w 132"/>
                <a:gd name="T27" fmla="*/ 82 h 149"/>
                <a:gd name="T28" fmla="*/ 122 w 132"/>
                <a:gd name="T29" fmla="*/ 15 h 149"/>
                <a:gd name="T30" fmla="*/ 58 w 132"/>
                <a:gd name="T31" fmla="*/ 0 h 1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2"/>
                <a:gd name="T49" fmla="*/ 0 h 149"/>
                <a:gd name="T50" fmla="*/ 132 w 132"/>
                <a:gd name="T51" fmla="*/ 149 h 1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2" h="149">
                  <a:moveTo>
                    <a:pt x="58" y="0"/>
                  </a:moveTo>
                  <a:lnTo>
                    <a:pt x="53" y="68"/>
                  </a:lnTo>
                  <a:lnTo>
                    <a:pt x="42" y="72"/>
                  </a:lnTo>
                  <a:lnTo>
                    <a:pt x="5" y="96"/>
                  </a:lnTo>
                  <a:lnTo>
                    <a:pt x="0" y="135"/>
                  </a:lnTo>
                  <a:lnTo>
                    <a:pt x="37" y="135"/>
                  </a:lnTo>
                  <a:lnTo>
                    <a:pt x="63" y="135"/>
                  </a:lnTo>
                  <a:lnTo>
                    <a:pt x="63" y="144"/>
                  </a:lnTo>
                  <a:lnTo>
                    <a:pt x="106" y="149"/>
                  </a:lnTo>
                  <a:lnTo>
                    <a:pt x="122" y="149"/>
                  </a:lnTo>
                  <a:lnTo>
                    <a:pt x="132" y="149"/>
                  </a:lnTo>
                  <a:lnTo>
                    <a:pt x="132" y="116"/>
                  </a:lnTo>
                  <a:lnTo>
                    <a:pt x="127" y="106"/>
                  </a:lnTo>
                  <a:lnTo>
                    <a:pt x="116" y="82"/>
                  </a:lnTo>
                  <a:lnTo>
                    <a:pt x="122" y="15"/>
                  </a:lnTo>
                  <a:lnTo>
                    <a:pt x="58" y="0"/>
                  </a:lnTo>
                  <a:close/>
                </a:path>
              </a:pathLst>
            </a:custGeom>
            <a:solidFill>
              <a:srgbClr val="222222"/>
            </a:solidFill>
            <a:ln w="7938">
              <a:solidFill>
                <a:srgbClr val="000000"/>
              </a:solidFill>
              <a:round/>
              <a:headEnd/>
              <a:tailEnd/>
            </a:ln>
          </p:spPr>
          <p:txBody>
            <a:bodyPr/>
            <a:lstStyle/>
            <a:p>
              <a:endParaRPr lang="es-ES"/>
            </a:p>
          </p:txBody>
        </p:sp>
        <p:sp>
          <p:nvSpPr>
            <p:cNvPr id="141439" name="Freeform 7"/>
            <p:cNvSpPr>
              <a:spLocks/>
            </p:cNvSpPr>
            <p:nvPr/>
          </p:nvSpPr>
          <p:spPr bwMode="auto">
            <a:xfrm>
              <a:off x="4783" y="1816"/>
              <a:ext cx="212" cy="240"/>
            </a:xfrm>
            <a:custGeom>
              <a:avLst/>
              <a:gdLst>
                <a:gd name="T0" fmla="*/ 212 w 212"/>
                <a:gd name="T1" fmla="*/ 0 h 240"/>
                <a:gd name="T2" fmla="*/ 74 w 212"/>
                <a:gd name="T3" fmla="*/ 4 h 240"/>
                <a:gd name="T4" fmla="*/ 37 w 212"/>
                <a:gd name="T5" fmla="*/ 0 h 240"/>
                <a:gd name="T6" fmla="*/ 16 w 212"/>
                <a:gd name="T7" fmla="*/ 9 h 240"/>
                <a:gd name="T8" fmla="*/ 11 w 212"/>
                <a:gd name="T9" fmla="*/ 28 h 240"/>
                <a:gd name="T10" fmla="*/ 0 w 212"/>
                <a:gd name="T11" fmla="*/ 206 h 240"/>
                <a:gd name="T12" fmla="*/ 16 w 212"/>
                <a:gd name="T13" fmla="*/ 235 h 240"/>
                <a:gd name="T14" fmla="*/ 48 w 212"/>
                <a:gd name="T15" fmla="*/ 240 h 240"/>
                <a:gd name="T16" fmla="*/ 96 w 212"/>
                <a:gd name="T17" fmla="*/ 235 h 240"/>
                <a:gd name="T18" fmla="*/ 111 w 212"/>
                <a:gd name="T19" fmla="*/ 110 h 240"/>
                <a:gd name="T20" fmla="*/ 212 w 212"/>
                <a:gd name="T21" fmla="*/ 0 h 2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2"/>
                <a:gd name="T34" fmla="*/ 0 h 240"/>
                <a:gd name="T35" fmla="*/ 212 w 212"/>
                <a:gd name="T36" fmla="*/ 240 h 24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2" h="240">
                  <a:moveTo>
                    <a:pt x="212" y="0"/>
                  </a:moveTo>
                  <a:lnTo>
                    <a:pt x="74" y="4"/>
                  </a:lnTo>
                  <a:lnTo>
                    <a:pt x="37" y="0"/>
                  </a:lnTo>
                  <a:lnTo>
                    <a:pt x="16" y="9"/>
                  </a:lnTo>
                  <a:lnTo>
                    <a:pt x="11" y="28"/>
                  </a:lnTo>
                  <a:lnTo>
                    <a:pt x="0" y="206"/>
                  </a:lnTo>
                  <a:lnTo>
                    <a:pt x="16" y="235"/>
                  </a:lnTo>
                  <a:lnTo>
                    <a:pt x="48" y="240"/>
                  </a:lnTo>
                  <a:lnTo>
                    <a:pt x="96" y="235"/>
                  </a:lnTo>
                  <a:lnTo>
                    <a:pt x="111" y="110"/>
                  </a:lnTo>
                  <a:lnTo>
                    <a:pt x="212" y="0"/>
                  </a:lnTo>
                  <a:close/>
                </a:path>
              </a:pathLst>
            </a:custGeom>
            <a:solidFill>
              <a:srgbClr val="A5A585"/>
            </a:solidFill>
            <a:ln w="9525">
              <a:noFill/>
              <a:round/>
              <a:headEnd/>
              <a:tailEnd/>
            </a:ln>
          </p:spPr>
          <p:txBody>
            <a:bodyPr/>
            <a:lstStyle/>
            <a:p>
              <a:endParaRPr lang="es-ES"/>
            </a:p>
          </p:txBody>
        </p:sp>
        <p:sp>
          <p:nvSpPr>
            <p:cNvPr id="141440" name="Freeform 8"/>
            <p:cNvSpPr>
              <a:spLocks/>
            </p:cNvSpPr>
            <p:nvPr/>
          </p:nvSpPr>
          <p:spPr bwMode="auto">
            <a:xfrm>
              <a:off x="4783" y="1816"/>
              <a:ext cx="212" cy="240"/>
            </a:xfrm>
            <a:custGeom>
              <a:avLst/>
              <a:gdLst>
                <a:gd name="T0" fmla="*/ 212 w 212"/>
                <a:gd name="T1" fmla="*/ 0 h 240"/>
                <a:gd name="T2" fmla="*/ 74 w 212"/>
                <a:gd name="T3" fmla="*/ 4 h 240"/>
                <a:gd name="T4" fmla="*/ 37 w 212"/>
                <a:gd name="T5" fmla="*/ 0 h 240"/>
                <a:gd name="T6" fmla="*/ 16 w 212"/>
                <a:gd name="T7" fmla="*/ 9 h 240"/>
                <a:gd name="T8" fmla="*/ 11 w 212"/>
                <a:gd name="T9" fmla="*/ 28 h 240"/>
                <a:gd name="T10" fmla="*/ 0 w 212"/>
                <a:gd name="T11" fmla="*/ 206 h 240"/>
                <a:gd name="T12" fmla="*/ 16 w 212"/>
                <a:gd name="T13" fmla="*/ 235 h 240"/>
                <a:gd name="T14" fmla="*/ 48 w 212"/>
                <a:gd name="T15" fmla="*/ 240 h 240"/>
                <a:gd name="T16" fmla="*/ 96 w 212"/>
                <a:gd name="T17" fmla="*/ 235 h 240"/>
                <a:gd name="T18" fmla="*/ 111 w 212"/>
                <a:gd name="T19" fmla="*/ 110 h 240"/>
                <a:gd name="T20" fmla="*/ 212 w 212"/>
                <a:gd name="T21" fmla="*/ 0 h 2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2"/>
                <a:gd name="T34" fmla="*/ 0 h 240"/>
                <a:gd name="T35" fmla="*/ 212 w 212"/>
                <a:gd name="T36" fmla="*/ 240 h 24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2" h="240">
                  <a:moveTo>
                    <a:pt x="212" y="0"/>
                  </a:moveTo>
                  <a:lnTo>
                    <a:pt x="74" y="4"/>
                  </a:lnTo>
                  <a:lnTo>
                    <a:pt x="37" y="0"/>
                  </a:lnTo>
                  <a:lnTo>
                    <a:pt x="16" y="9"/>
                  </a:lnTo>
                  <a:lnTo>
                    <a:pt x="11" y="28"/>
                  </a:lnTo>
                  <a:lnTo>
                    <a:pt x="0" y="206"/>
                  </a:lnTo>
                  <a:lnTo>
                    <a:pt x="16" y="235"/>
                  </a:lnTo>
                  <a:lnTo>
                    <a:pt x="48" y="240"/>
                  </a:lnTo>
                  <a:lnTo>
                    <a:pt x="96" y="235"/>
                  </a:lnTo>
                  <a:lnTo>
                    <a:pt x="111" y="110"/>
                  </a:lnTo>
                  <a:lnTo>
                    <a:pt x="212" y="0"/>
                  </a:lnTo>
                  <a:close/>
                </a:path>
              </a:pathLst>
            </a:custGeom>
            <a:solidFill>
              <a:srgbClr val="A5A585"/>
            </a:solidFill>
            <a:ln w="7938">
              <a:solidFill>
                <a:srgbClr val="000000"/>
              </a:solidFill>
              <a:round/>
              <a:headEnd/>
              <a:tailEnd/>
            </a:ln>
          </p:spPr>
          <p:txBody>
            <a:bodyPr/>
            <a:lstStyle/>
            <a:p>
              <a:endParaRPr lang="es-ES"/>
            </a:p>
          </p:txBody>
        </p:sp>
        <p:sp>
          <p:nvSpPr>
            <p:cNvPr id="141441" name="Freeform 9"/>
            <p:cNvSpPr>
              <a:spLocks/>
            </p:cNvSpPr>
            <p:nvPr/>
          </p:nvSpPr>
          <p:spPr bwMode="auto">
            <a:xfrm>
              <a:off x="4826" y="1604"/>
              <a:ext cx="143" cy="53"/>
            </a:xfrm>
            <a:custGeom>
              <a:avLst/>
              <a:gdLst>
                <a:gd name="T0" fmla="*/ 143 w 143"/>
                <a:gd name="T1" fmla="*/ 19 h 53"/>
                <a:gd name="T2" fmla="*/ 100 w 143"/>
                <a:gd name="T3" fmla="*/ 19 h 53"/>
                <a:gd name="T4" fmla="*/ 63 w 143"/>
                <a:gd name="T5" fmla="*/ 0 h 53"/>
                <a:gd name="T6" fmla="*/ 21 w 143"/>
                <a:gd name="T7" fmla="*/ 10 h 53"/>
                <a:gd name="T8" fmla="*/ 10 w 143"/>
                <a:gd name="T9" fmla="*/ 14 h 53"/>
                <a:gd name="T10" fmla="*/ 0 w 143"/>
                <a:gd name="T11" fmla="*/ 24 h 53"/>
                <a:gd name="T12" fmla="*/ 5 w 143"/>
                <a:gd name="T13" fmla="*/ 48 h 53"/>
                <a:gd name="T14" fmla="*/ 10 w 143"/>
                <a:gd name="T15" fmla="*/ 48 h 53"/>
                <a:gd name="T16" fmla="*/ 16 w 143"/>
                <a:gd name="T17" fmla="*/ 34 h 53"/>
                <a:gd name="T18" fmla="*/ 21 w 143"/>
                <a:gd name="T19" fmla="*/ 24 h 53"/>
                <a:gd name="T20" fmla="*/ 47 w 143"/>
                <a:gd name="T21" fmla="*/ 34 h 53"/>
                <a:gd name="T22" fmla="*/ 26 w 143"/>
                <a:gd name="T23" fmla="*/ 38 h 53"/>
                <a:gd name="T24" fmla="*/ 21 w 143"/>
                <a:gd name="T25" fmla="*/ 38 h 53"/>
                <a:gd name="T26" fmla="*/ 21 w 143"/>
                <a:gd name="T27" fmla="*/ 48 h 53"/>
                <a:gd name="T28" fmla="*/ 68 w 143"/>
                <a:gd name="T29" fmla="*/ 53 h 53"/>
                <a:gd name="T30" fmla="*/ 106 w 143"/>
                <a:gd name="T31" fmla="*/ 48 h 53"/>
                <a:gd name="T32" fmla="*/ 132 w 143"/>
                <a:gd name="T33" fmla="*/ 48 h 53"/>
                <a:gd name="T34" fmla="*/ 143 w 143"/>
                <a:gd name="T35" fmla="*/ 19 h 5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3"/>
                <a:gd name="T55" fmla="*/ 0 h 53"/>
                <a:gd name="T56" fmla="*/ 143 w 143"/>
                <a:gd name="T57" fmla="*/ 53 h 5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3" h="53">
                  <a:moveTo>
                    <a:pt x="143" y="19"/>
                  </a:moveTo>
                  <a:lnTo>
                    <a:pt x="100" y="19"/>
                  </a:lnTo>
                  <a:lnTo>
                    <a:pt x="63" y="0"/>
                  </a:lnTo>
                  <a:lnTo>
                    <a:pt x="21" y="10"/>
                  </a:lnTo>
                  <a:lnTo>
                    <a:pt x="10" y="14"/>
                  </a:lnTo>
                  <a:lnTo>
                    <a:pt x="0" y="24"/>
                  </a:lnTo>
                  <a:lnTo>
                    <a:pt x="5" y="48"/>
                  </a:lnTo>
                  <a:lnTo>
                    <a:pt x="10" y="48"/>
                  </a:lnTo>
                  <a:lnTo>
                    <a:pt x="16" y="34"/>
                  </a:lnTo>
                  <a:lnTo>
                    <a:pt x="21" y="24"/>
                  </a:lnTo>
                  <a:lnTo>
                    <a:pt x="47" y="34"/>
                  </a:lnTo>
                  <a:lnTo>
                    <a:pt x="26" y="38"/>
                  </a:lnTo>
                  <a:lnTo>
                    <a:pt x="21" y="38"/>
                  </a:lnTo>
                  <a:lnTo>
                    <a:pt x="21" y="48"/>
                  </a:lnTo>
                  <a:lnTo>
                    <a:pt x="68" y="53"/>
                  </a:lnTo>
                  <a:lnTo>
                    <a:pt x="106" y="48"/>
                  </a:lnTo>
                  <a:lnTo>
                    <a:pt x="132" y="48"/>
                  </a:lnTo>
                  <a:lnTo>
                    <a:pt x="143" y="19"/>
                  </a:lnTo>
                  <a:close/>
                </a:path>
              </a:pathLst>
            </a:custGeom>
            <a:solidFill>
              <a:srgbClr val="FFC2AA"/>
            </a:solidFill>
            <a:ln w="9525">
              <a:noFill/>
              <a:round/>
              <a:headEnd/>
              <a:tailEnd/>
            </a:ln>
          </p:spPr>
          <p:txBody>
            <a:bodyPr/>
            <a:lstStyle/>
            <a:p>
              <a:endParaRPr lang="es-ES"/>
            </a:p>
          </p:txBody>
        </p:sp>
        <p:sp>
          <p:nvSpPr>
            <p:cNvPr id="141442" name="Freeform 10"/>
            <p:cNvSpPr>
              <a:spLocks/>
            </p:cNvSpPr>
            <p:nvPr/>
          </p:nvSpPr>
          <p:spPr bwMode="auto">
            <a:xfrm>
              <a:off x="4826" y="1604"/>
              <a:ext cx="143" cy="53"/>
            </a:xfrm>
            <a:custGeom>
              <a:avLst/>
              <a:gdLst>
                <a:gd name="T0" fmla="*/ 143 w 143"/>
                <a:gd name="T1" fmla="*/ 19 h 53"/>
                <a:gd name="T2" fmla="*/ 100 w 143"/>
                <a:gd name="T3" fmla="*/ 19 h 53"/>
                <a:gd name="T4" fmla="*/ 63 w 143"/>
                <a:gd name="T5" fmla="*/ 0 h 53"/>
                <a:gd name="T6" fmla="*/ 21 w 143"/>
                <a:gd name="T7" fmla="*/ 10 h 53"/>
                <a:gd name="T8" fmla="*/ 10 w 143"/>
                <a:gd name="T9" fmla="*/ 14 h 53"/>
                <a:gd name="T10" fmla="*/ 0 w 143"/>
                <a:gd name="T11" fmla="*/ 24 h 53"/>
                <a:gd name="T12" fmla="*/ 5 w 143"/>
                <a:gd name="T13" fmla="*/ 48 h 53"/>
                <a:gd name="T14" fmla="*/ 10 w 143"/>
                <a:gd name="T15" fmla="*/ 48 h 53"/>
                <a:gd name="T16" fmla="*/ 16 w 143"/>
                <a:gd name="T17" fmla="*/ 34 h 53"/>
                <a:gd name="T18" fmla="*/ 21 w 143"/>
                <a:gd name="T19" fmla="*/ 24 h 53"/>
                <a:gd name="T20" fmla="*/ 47 w 143"/>
                <a:gd name="T21" fmla="*/ 34 h 53"/>
                <a:gd name="T22" fmla="*/ 26 w 143"/>
                <a:gd name="T23" fmla="*/ 38 h 53"/>
                <a:gd name="T24" fmla="*/ 21 w 143"/>
                <a:gd name="T25" fmla="*/ 38 h 53"/>
                <a:gd name="T26" fmla="*/ 21 w 143"/>
                <a:gd name="T27" fmla="*/ 48 h 53"/>
                <a:gd name="T28" fmla="*/ 68 w 143"/>
                <a:gd name="T29" fmla="*/ 53 h 53"/>
                <a:gd name="T30" fmla="*/ 106 w 143"/>
                <a:gd name="T31" fmla="*/ 48 h 53"/>
                <a:gd name="T32" fmla="*/ 132 w 143"/>
                <a:gd name="T33" fmla="*/ 48 h 53"/>
                <a:gd name="T34" fmla="*/ 143 w 143"/>
                <a:gd name="T35" fmla="*/ 19 h 5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3"/>
                <a:gd name="T55" fmla="*/ 0 h 53"/>
                <a:gd name="T56" fmla="*/ 143 w 143"/>
                <a:gd name="T57" fmla="*/ 53 h 5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3" h="53">
                  <a:moveTo>
                    <a:pt x="143" y="19"/>
                  </a:moveTo>
                  <a:lnTo>
                    <a:pt x="100" y="19"/>
                  </a:lnTo>
                  <a:lnTo>
                    <a:pt x="63" y="0"/>
                  </a:lnTo>
                  <a:lnTo>
                    <a:pt x="21" y="10"/>
                  </a:lnTo>
                  <a:lnTo>
                    <a:pt x="10" y="14"/>
                  </a:lnTo>
                  <a:lnTo>
                    <a:pt x="0" y="24"/>
                  </a:lnTo>
                  <a:lnTo>
                    <a:pt x="5" y="48"/>
                  </a:lnTo>
                  <a:lnTo>
                    <a:pt x="10" y="48"/>
                  </a:lnTo>
                  <a:lnTo>
                    <a:pt x="16" y="34"/>
                  </a:lnTo>
                  <a:lnTo>
                    <a:pt x="21" y="24"/>
                  </a:lnTo>
                  <a:lnTo>
                    <a:pt x="47" y="34"/>
                  </a:lnTo>
                  <a:lnTo>
                    <a:pt x="26" y="38"/>
                  </a:lnTo>
                  <a:lnTo>
                    <a:pt x="21" y="38"/>
                  </a:lnTo>
                  <a:lnTo>
                    <a:pt x="21" y="48"/>
                  </a:lnTo>
                  <a:lnTo>
                    <a:pt x="68" y="53"/>
                  </a:lnTo>
                  <a:lnTo>
                    <a:pt x="106" y="48"/>
                  </a:lnTo>
                  <a:lnTo>
                    <a:pt x="132" y="48"/>
                  </a:lnTo>
                  <a:lnTo>
                    <a:pt x="143" y="19"/>
                  </a:lnTo>
                  <a:close/>
                </a:path>
              </a:pathLst>
            </a:custGeom>
            <a:solidFill>
              <a:srgbClr val="FFC2AA"/>
            </a:solidFill>
            <a:ln w="7938">
              <a:solidFill>
                <a:srgbClr val="000000"/>
              </a:solidFill>
              <a:round/>
              <a:headEnd/>
              <a:tailEnd/>
            </a:ln>
          </p:spPr>
          <p:txBody>
            <a:bodyPr/>
            <a:lstStyle/>
            <a:p>
              <a:endParaRPr lang="es-ES"/>
            </a:p>
          </p:txBody>
        </p:sp>
        <p:sp>
          <p:nvSpPr>
            <p:cNvPr id="141443" name="Freeform 11"/>
            <p:cNvSpPr>
              <a:spLocks/>
            </p:cNvSpPr>
            <p:nvPr/>
          </p:nvSpPr>
          <p:spPr bwMode="auto">
            <a:xfrm>
              <a:off x="4926" y="1614"/>
              <a:ext cx="185" cy="72"/>
            </a:xfrm>
            <a:custGeom>
              <a:avLst/>
              <a:gdLst>
                <a:gd name="T0" fmla="*/ 185 w 185"/>
                <a:gd name="T1" fmla="*/ 0 h 72"/>
                <a:gd name="T2" fmla="*/ 11 w 185"/>
                <a:gd name="T3" fmla="*/ 4 h 72"/>
                <a:gd name="T4" fmla="*/ 0 w 185"/>
                <a:gd name="T5" fmla="*/ 19 h 72"/>
                <a:gd name="T6" fmla="*/ 0 w 185"/>
                <a:gd name="T7" fmla="*/ 48 h 72"/>
                <a:gd name="T8" fmla="*/ 138 w 185"/>
                <a:gd name="T9" fmla="*/ 72 h 72"/>
                <a:gd name="T10" fmla="*/ 185 w 185"/>
                <a:gd name="T11" fmla="*/ 0 h 72"/>
                <a:gd name="T12" fmla="*/ 0 60000 65536"/>
                <a:gd name="T13" fmla="*/ 0 60000 65536"/>
                <a:gd name="T14" fmla="*/ 0 60000 65536"/>
                <a:gd name="T15" fmla="*/ 0 60000 65536"/>
                <a:gd name="T16" fmla="*/ 0 60000 65536"/>
                <a:gd name="T17" fmla="*/ 0 60000 65536"/>
                <a:gd name="T18" fmla="*/ 0 w 185"/>
                <a:gd name="T19" fmla="*/ 0 h 72"/>
                <a:gd name="T20" fmla="*/ 185 w 185"/>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185" h="72">
                  <a:moveTo>
                    <a:pt x="185" y="0"/>
                  </a:moveTo>
                  <a:lnTo>
                    <a:pt x="11" y="4"/>
                  </a:lnTo>
                  <a:lnTo>
                    <a:pt x="0" y="19"/>
                  </a:lnTo>
                  <a:lnTo>
                    <a:pt x="0" y="48"/>
                  </a:lnTo>
                  <a:lnTo>
                    <a:pt x="138" y="72"/>
                  </a:lnTo>
                  <a:lnTo>
                    <a:pt x="185" y="0"/>
                  </a:lnTo>
                  <a:close/>
                </a:path>
              </a:pathLst>
            </a:custGeom>
            <a:solidFill>
              <a:srgbClr val="A5A585"/>
            </a:solidFill>
            <a:ln w="9525">
              <a:noFill/>
              <a:round/>
              <a:headEnd/>
              <a:tailEnd/>
            </a:ln>
          </p:spPr>
          <p:txBody>
            <a:bodyPr/>
            <a:lstStyle/>
            <a:p>
              <a:endParaRPr lang="es-ES"/>
            </a:p>
          </p:txBody>
        </p:sp>
        <p:sp>
          <p:nvSpPr>
            <p:cNvPr id="141444" name="Freeform 12"/>
            <p:cNvSpPr>
              <a:spLocks/>
            </p:cNvSpPr>
            <p:nvPr/>
          </p:nvSpPr>
          <p:spPr bwMode="auto">
            <a:xfrm>
              <a:off x="4926" y="1614"/>
              <a:ext cx="185" cy="72"/>
            </a:xfrm>
            <a:custGeom>
              <a:avLst/>
              <a:gdLst>
                <a:gd name="T0" fmla="*/ 185 w 185"/>
                <a:gd name="T1" fmla="*/ 0 h 72"/>
                <a:gd name="T2" fmla="*/ 11 w 185"/>
                <a:gd name="T3" fmla="*/ 4 h 72"/>
                <a:gd name="T4" fmla="*/ 0 w 185"/>
                <a:gd name="T5" fmla="*/ 19 h 72"/>
                <a:gd name="T6" fmla="*/ 0 w 185"/>
                <a:gd name="T7" fmla="*/ 48 h 72"/>
                <a:gd name="T8" fmla="*/ 138 w 185"/>
                <a:gd name="T9" fmla="*/ 72 h 72"/>
                <a:gd name="T10" fmla="*/ 185 w 185"/>
                <a:gd name="T11" fmla="*/ 0 h 72"/>
                <a:gd name="T12" fmla="*/ 0 60000 65536"/>
                <a:gd name="T13" fmla="*/ 0 60000 65536"/>
                <a:gd name="T14" fmla="*/ 0 60000 65536"/>
                <a:gd name="T15" fmla="*/ 0 60000 65536"/>
                <a:gd name="T16" fmla="*/ 0 60000 65536"/>
                <a:gd name="T17" fmla="*/ 0 60000 65536"/>
                <a:gd name="T18" fmla="*/ 0 w 185"/>
                <a:gd name="T19" fmla="*/ 0 h 72"/>
                <a:gd name="T20" fmla="*/ 185 w 185"/>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185" h="72">
                  <a:moveTo>
                    <a:pt x="185" y="0"/>
                  </a:moveTo>
                  <a:lnTo>
                    <a:pt x="11" y="4"/>
                  </a:lnTo>
                  <a:lnTo>
                    <a:pt x="0" y="19"/>
                  </a:lnTo>
                  <a:lnTo>
                    <a:pt x="0" y="48"/>
                  </a:lnTo>
                  <a:lnTo>
                    <a:pt x="138" y="72"/>
                  </a:lnTo>
                  <a:lnTo>
                    <a:pt x="185" y="0"/>
                  </a:lnTo>
                  <a:close/>
                </a:path>
              </a:pathLst>
            </a:custGeom>
            <a:solidFill>
              <a:srgbClr val="A5A585"/>
            </a:solidFill>
            <a:ln w="7938">
              <a:solidFill>
                <a:srgbClr val="000000"/>
              </a:solidFill>
              <a:round/>
              <a:headEnd/>
              <a:tailEnd/>
            </a:ln>
          </p:spPr>
          <p:txBody>
            <a:bodyPr/>
            <a:lstStyle/>
            <a:p>
              <a:endParaRPr lang="es-ES"/>
            </a:p>
          </p:txBody>
        </p:sp>
        <p:sp>
          <p:nvSpPr>
            <p:cNvPr id="141445" name="Freeform 13"/>
            <p:cNvSpPr>
              <a:spLocks/>
            </p:cNvSpPr>
            <p:nvPr/>
          </p:nvSpPr>
          <p:spPr bwMode="auto">
            <a:xfrm>
              <a:off x="4588" y="2061"/>
              <a:ext cx="201" cy="149"/>
            </a:xfrm>
            <a:custGeom>
              <a:avLst/>
              <a:gdLst>
                <a:gd name="T0" fmla="*/ 100 w 201"/>
                <a:gd name="T1" fmla="*/ 0 h 149"/>
                <a:gd name="T2" fmla="*/ 111 w 201"/>
                <a:gd name="T3" fmla="*/ 48 h 149"/>
                <a:gd name="T4" fmla="*/ 95 w 201"/>
                <a:gd name="T5" fmla="*/ 48 h 149"/>
                <a:gd name="T6" fmla="*/ 63 w 201"/>
                <a:gd name="T7" fmla="*/ 67 h 149"/>
                <a:gd name="T8" fmla="*/ 21 w 201"/>
                <a:gd name="T9" fmla="*/ 67 h 149"/>
                <a:gd name="T10" fmla="*/ 5 w 201"/>
                <a:gd name="T11" fmla="*/ 72 h 149"/>
                <a:gd name="T12" fmla="*/ 0 w 201"/>
                <a:gd name="T13" fmla="*/ 86 h 149"/>
                <a:gd name="T14" fmla="*/ 5 w 201"/>
                <a:gd name="T15" fmla="*/ 101 h 149"/>
                <a:gd name="T16" fmla="*/ 47 w 201"/>
                <a:gd name="T17" fmla="*/ 125 h 149"/>
                <a:gd name="T18" fmla="*/ 63 w 201"/>
                <a:gd name="T19" fmla="*/ 130 h 149"/>
                <a:gd name="T20" fmla="*/ 90 w 201"/>
                <a:gd name="T21" fmla="*/ 130 h 149"/>
                <a:gd name="T22" fmla="*/ 132 w 201"/>
                <a:gd name="T23" fmla="*/ 134 h 149"/>
                <a:gd name="T24" fmla="*/ 132 w 201"/>
                <a:gd name="T25" fmla="*/ 149 h 149"/>
                <a:gd name="T26" fmla="*/ 148 w 201"/>
                <a:gd name="T27" fmla="*/ 149 h 149"/>
                <a:gd name="T28" fmla="*/ 169 w 201"/>
                <a:gd name="T29" fmla="*/ 149 h 149"/>
                <a:gd name="T30" fmla="*/ 185 w 201"/>
                <a:gd name="T31" fmla="*/ 144 h 149"/>
                <a:gd name="T32" fmla="*/ 201 w 201"/>
                <a:gd name="T33" fmla="*/ 134 h 149"/>
                <a:gd name="T34" fmla="*/ 201 w 201"/>
                <a:gd name="T35" fmla="*/ 110 h 149"/>
                <a:gd name="T36" fmla="*/ 190 w 201"/>
                <a:gd name="T37" fmla="*/ 86 h 149"/>
                <a:gd name="T38" fmla="*/ 185 w 201"/>
                <a:gd name="T39" fmla="*/ 72 h 149"/>
                <a:gd name="T40" fmla="*/ 174 w 201"/>
                <a:gd name="T41" fmla="*/ 57 h 149"/>
                <a:gd name="T42" fmla="*/ 164 w 201"/>
                <a:gd name="T43" fmla="*/ 9 h 149"/>
                <a:gd name="T44" fmla="*/ 100 w 201"/>
                <a:gd name="T45" fmla="*/ 0 h 14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1"/>
                <a:gd name="T70" fmla="*/ 0 h 149"/>
                <a:gd name="T71" fmla="*/ 201 w 201"/>
                <a:gd name="T72" fmla="*/ 149 h 14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1" h="149">
                  <a:moveTo>
                    <a:pt x="100" y="0"/>
                  </a:moveTo>
                  <a:lnTo>
                    <a:pt x="111" y="48"/>
                  </a:lnTo>
                  <a:lnTo>
                    <a:pt x="95" y="48"/>
                  </a:lnTo>
                  <a:lnTo>
                    <a:pt x="63" y="67"/>
                  </a:lnTo>
                  <a:lnTo>
                    <a:pt x="21" y="67"/>
                  </a:lnTo>
                  <a:lnTo>
                    <a:pt x="5" y="72"/>
                  </a:lnTo>
                  <a:lnTo>
                    <a:pt x="0" y="86"/>
                  </a:lnTo>
                  <a:lnTo>
                    <a:pt x="5" y="101"/>
                  </a:lnTo>
                  <a:lnTo>
                    <a:pt x="47" y="125"/>
                  </a:lnTo>
                  <a:lnTo>
                    <a:pt x="63" y="130"/>
                  </a:lnTo>
                  <a:lnTo>
                    <a:pt x="90" y="130"/>
                  </a:lnTo>
                  <a:lnTo>
                    <a:pt x="132" y="134"/>
                  </a:lnTo>
                  <a:lnTo>
                    <a:pt x="132" y="149"/>
                  </a:lnTo>
                  <a:lnTo>
                    <a:pt x="148" y="149"/>
                  </a:lnTo>
                  <a:lnTo>
                    <a:pt x="169" y="149"/>
                  </a:lnTo>
                  <a:lnTo>
                    <a:pt x="185" y="144"/>
                  </a:lnTo>
                  <a:lnTo>
                    <a:pt x="201" y="134"/>
                  </a:lnTo>
                  <a:lnTo>
                    <a:pt x="201" y="110"/>
                  </a:lnTo>
                  <a:lnTo>
                    <a:pt x="190" y="86"/>
                  </a:lnTo>
                  <a:lnTo>
                    <a:pt x="185" y="72"/>
                  </a:lnTo>
                  <a:lnTo>
                    <a:pt x="174" y="57"/>
                  </a:lnTo>
                  <a:lnTo>
                    <a:pt x="164" y="9"/>
                  </a:lnTo>
                  <a:lnTo>
                    <a:pt x="100" y="0"/>
                  </a:lnTo>
                  <a:close/>
                </a:path>
              </a:pathLst>
            </a:custGeom>
            <a:solidFill>
              <a:srgbClr val="222222"/>
            </a:solidFill>
            <a:ln w="9525">
              <a:noFill/>
              <a:round/>
              <a:headEnd/>
              <a:tailEnd/>
            </a:ln>
          </p:spPr>
          <p:txBody>
            <a:bodyPr/>
            <a:lstStyle/>
            <a:p>
              <a:endParaRPr lang="es-ES"/>
            </a:p>
          </p:txBody>
        </p:sp>
        <p:sp>
          <p:nvSpPr>
            <p:cNvPr id="141446" name="Freeform 14"/>
            <p:cNvSpPr>
              <a:spLocks/>
            </p:cNvSpPr>
            <p:nvPr/>
          </p:nvSpPr>
          <p:spPr bwMode="auto">
            <a:xfrm>
              <a:off x="4588" y="2061"/>
              <a:ext cx="201" cy="149"/>
            </a:xfrm>
            <a:custGeom>
              <a:avLst/>
              <a:gdLst>
                <a:gd name="T0" fmla="*/ 100 w 201"/>
                <a:gd name="T1" fmla="*/ 0 h 149"/>
                <a:gd name="T2" fmla="*/ 111 w 201"/>
                <a:gd name="T3" fmla="*/ 48 h 149"/>
                <a:gd name="T4" fmla="*/ 95 w 201"/>
                <a:gd name="T5" fmla="*/ 48 h 149"/>
                <a:gd name="T6" fmla="*/ 63 w 201"/>
                <a:gd name="T7" fmla="*/ 67 h 149"/>
                <a:gd name="T8" fmla="*/ 21 w 201"/>
                <a:gd name="T9" fmla="*/ 67 h 149"/>
                <a:gd name="T10" fmla="*/ 5 w 201"/>
                <a:gd name="T11" fmla="*/ 72 h 149"/>
                <a:gd name="T12" fmla="*/ 0 w 201"/>
                <a:gd name="T13" fmla="*/ 86 h 149"/>
                <a:gd name="T14" fmla="*/ 5 w 201"/>
                <a:gd name="T15" fmla="*/ 101 h 149"/>
                <a:gd name="T16" fmla="*/ 47 w 201"/>
                <a:gd name="T17" fmla="*/ 125 h 149"/>
                <a:gd name="T18" fmla="*/ 63 w 201"/>
                <a:gd name="T19" fmla="*/ 130 h 149"/>
                <a:gd name="T20" fmla="*/ 90 w 201"/>
                <a:gd name="T21" fmla="*/ 130 h 149"/>
                <a:gd name="T22" fmla="*/ 132 w 201"/>
                <a:gd name="T23" fmla="*/ 134 h 149"/>
                <a:gd name="T24" fmla="*/ 132 w 201"/>
                <a:gd name="T25" fmla="*/ 149 h 149"/>
                <a:gd name="T26" fmla="*/ 148 w 201"/>
                <a:gd name="T27" fmla="*/ 149 h 149"/>
                <a:gd name="T28" fmla="*/ 169 w 201"/>
                <a:gd name="T29" fmla="*/ 149 h 149"/>
                <a:gd name="T30" fmla="*/ 185 w 201"/>
                <a:gd name="T31" fmla="*/ 144 h 149"/>
                <a:gd name="T32" fmla="*/ 201 w 201"/>
                <a:gd name="T33" fmla="*/ 134 h 149"/>
                <a:gd name="T34" fmla="*/ 201 w 201"/>
                <a:gd name="T35" fmla="*/ 110 h 149"/>
                <a:gd name="T36" fmla="*/ 190 w 201"/>
                <a:gd name="T37" fmla="*/ 86 h 149"/>
                <a:gd name="T38" fmla="*/ 185 w 201"/>
                <a:gd name="T39" fmla="*/ 72 h 149"/>
                <a:gd name="T40" fmla="*/ 174 w 201"/>
                <a:gd name="T41" fmla="*/ 57 h 149"/>
                <a:gd name="T42" fmla="*/ 164 w 201"/>
                <a:gd name="T43" fmla="*/ 9 h 149"/>
                <a:gd name="T44" fmla="*/ 100 w 201"/>
                <a:gd name="T45" fmla="*/ 0 h 14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1"/>
                <a:gd name="T70" fmla="*/ 0 h 149"/>
                <a:gd name="T71" fmla="*/ 201 w 201"/>
                <a:gd name="T72" fmla="*/ 149 h 14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1" h="149">
                  <a:moveTo>
                    <a:pt x="100" y="0"/>
                  </a:moveTo>
                  <a:lnTo>
                    <a:pt x="111" y="48"/>
                  </a:lnTo>
                  <a:lnTo>
                    <a:pt x="95" y="48"/>
                  </a:lnTo>
                  <a:lnTo>
                    <a:pt x="63" y="67"/>
                  </a:lnTo>
                  <a:lnTo>
                    <a:pt x="21" y="67"/>
                  </a:lnTo>
                  <a:lnTo>
                    <a:pt x="5" y="72"/>
                  </a:lnTo>
                  <a:lnTo>
                    <a:pt x="0" y="86"/>
                  </a:lnTo>
                  <a:lnTo>
                    <a:pt x="5" y="101"/>
                  </a:lnTo>
                  <a:lnTo>
                    <a:pt x="47" y="125"/>
                  </a:lnTo>
                  <a:lnTo>
                    <a:pt x="63" y="130"/>
                  </a:lnTo>
                  <a:lnTo>
                    <a:pt x="90" y="130"/>
                  </a:lnTo>
                  <a:lnTo>
                    <a:pt x="132" y="134"/>
                  </a:lnTo>
                  <a:lnTo>
                    <a:pt x="132" y="149"/>
                  </a:lnTo>
                  <a:lnTo>
                    <a:pt x="148" y="149"/>
                  </a:lnTo>
                  <a:lnTo>
                    <a:pt x="169" y="149"/>
                  </a:lnTo>
                  <a:lnTo>
                    <a:pt x="185" y="144"/>
                  </a:lnTo>
                  <a:lnTo>
                    <a:pt x="201" y="134"/>
                  </a:lnTo>
                  <a:lnTo>
                    <a:pt x="201" y="110"/>
                  </a:lnTo>
                  <a:lnTo>
                    <a:pt x="190" y="86"/>
                  </a:lnTo>
                  <a:lnTo>
                    <a:pt x="185" y="72"/>
                  </a:lnTo>
                  <a:lnTo>
                    <a:pt x="174" y="57"/>
                  </a:lnTo>
                  <a:lnTo>
                    <a:pt x="164" y="9"/>
                  </a:lnTo>
                  <a:lnTo>
                    <a:pt x="100" y="0"/>
                  </a:lnTo>
                  <a:close/>
                </a:path>
              </a:pathLst>
            </a:custGeom>
            <a:solidFill>
              <a:srgbClr val="222222"/>
            </a:solidFill>
            <a:ln w="7938">
              <a:solidFill>
                <a:srgbClr val="000000"/>
              </a:solidFill>
              <a:round/>
              <a:headEnd/>
              <a:tailEnd/>
            </a:ln>
          </p:spPr>
          <p:txBody>
            <a:bodyPr/>
            <a:lstStyle/>
            <a:p>
              <a:endParaRPr lang="es-ES"/>
            </a:p>
          </p:txBody>
        </p:sp>
        <p:sp>
          <p:nvSpPr>
            <p:cNvPr id="141447" name="Freeform 15"/>
            <p:cNvSpPr>
              <a:spLocks/>
            </p:cNvSpPr>
            <p:nvPr/>
          </p:nvSpPr>
          <p:spPr bwMode="auto">
            <a:xfrm>
              <a:off x="4789" y="1941"/>
              <a:ext cx="280" cy="120"/>
            </a:xfrm>
            <a:custGeom>
              <a:avLst/>
              <a:gdLst>
                <a:gd name="T0" fmla="*/ 280 w 280"/>
                <a:gd name="T1" fmla="*/ 86 h 120"/>
                <a:gd name="T2" fmla="*/ 5 w 280"/>
                <a:gd name="T3" fmla="*/ 0 h 120"/>
                <a:gd name="T4" fmla="*/ 0 w 280"/>
                <a:gd name="T5" fmla="*/ 9 h 120"/>
                <a:gd name="T6" fmla="*/ 0 w 280"/>
                <a:gd name="T7" fmla="*/ 9 h 120"/>
                <a:gd name="T8" fmla="*/ 0 w 280"/>
                <a:gd name="T9" fmla="*/ 9 h 120"/>
                <a:gd name="T10" fmla="*/ 0 w 280"/>
                <a:gd name="T11" fmla="*/ 24 h 120"/>
                <a:gd name="T12" fmla="*/ 0 w 280"/>
                <a:gd name="T13" fmla="*/ 24 h 120"/>
                <a:gd name="T14" fmla="*/ 5 w 280"/>
                <a:gd name="T15" fmla="*/ 33 h 120"/>
                <a:gd name="T16" fmla="*/ 270 w 280"/>
                <a:gd name="T17" fmla="*/ 120 h 120"/>
                <a:gd name="T18" fmla="*/ 280 w 280"/>
                <a:gd name="T19" fmla="*/ 86 h 1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0"/>
                <a:gd name="T31" fmla="*/ 0 h 120"/>
                <a:gd name="T32" fmla="*/ 280 w 280"/>
                <a:gd name="T33" fmla="*/ 120 h 12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0" h="120">
                  <a:moveTo>
                    <a:pt x="280" y="86"/>
                  </a:moveTo>
                  <a:lnTo>
                    <a:pt x="5" y="0"/>
                  </a:lnTo>
                  <a:lnTo>
                    <a:pt x="0" y="9"/>
                  </a:lnTo>
                  <a:lnTo>
                    <a:pt x="0" y="24"/>
                  </a:lnTo>
                  <a:lnTo>
                    <a:pt x="5" y="33"/>
                  </a:lnTo>
                  <a:lnTo>
                    <a:pt x="270" y="120"/>
                  </a:lnTo>
                  <a:lnTo>
                    <a:pt x="280" y="86"/>
                  </a:lnTo>
                  <a:close/>
                </a:path>
              </a:pathLst>
            </a:custGeom>
            <a:solidFill>
              <a:srgbClr val="008077"/>
            </a:solidFill>
            <a:ln w="9525">
              <a:noFill/>
              <a:round/>
              <a:headEnd/>
              <a:tailEnd/>
            </a:ln>
          </p:spPr>
          <p:txBody>
            <a:bodyPr/>
            <a:lstStyle/>
            <a:p>
              <a:endParaRPr lang="es-ES"/>
            </a:p>
          </p:txBody>
        </p:sp>
        <p:sp>
          <p:nvSpPr>
            <p:cNvPr id="141448" name="Freeform 16"/>
            <p:cNvSpPr>
              <a:spLocks/>
            </p:cNvSpPr>
            <p:nvPr/>
          </p:nvSpPr>
          <p:spPr bwMode="auto">
            <a:xfrm>
              <a:off x="4789" y="1941"/>
              <a:ext cx="280" cy="120"/>
            </a:xfrm>
            <a:custGeom>
              <a:avLst/>
              <a:gdLst>
                <a:gd name="T0" fmla="*/ 280 w 280"/>
                <a:gd name="T1" fmla="*/ 86 h 120"/>
                <a:gd name="T2" fmla="*/ 5 w 280"/>
                <a:gd name="T3" fmla="*/ 0 h 120"/>
                <a:gd name="T4" fmla="*/ 0 w 280"/>
                <a:gd name="T5" fmla="*/ 9 h 120"/>
                <a:gd name="T6" fmla="*/ 0 w 280"/>
                <a:gd name="T7" fmla="*/ 24 h 120"/>
                <a:gd name="T8" fmla="*/ 5 w 280"/>
                <a:gd name="T9" fmla="*/ 33 h 120"/>
                <a:gd name="T10" fmla="*/ 270 w 280"/>
                <a:gd name="T11" fmla="*/ 120 h 120"/>
                <a:gd name="T12" fmla="*/ 280 w 280"/>
                <a:gd name="T13" fmla="*/ 86 h 120"/>
                <a:gd name="T14" fmla="*/ 0 60000 65536"/>
                <a:gd name="T15" fmla="*/ 0 60000 65536"/>
                <a:gd name="T16" fmla="*/ 0 60000 65536"/>
                <a:gd name="T17" fmla="*/ 0 60000 65536"/>
                <a:gd name="T18" fmla="*/ 0 60000 65536"/>
                <a:gd name="T19" fmla="*/ 0 60000 65536"/>
                <a:gd name="T20" fmla="*/ 0 60000 65536"/>
                <a:gd name="T21" fmla="*/ 0 w 280"/>
                <a:gd name="T22" fmla="*/ 0 h 120"/>
                <a:gd name="T23" fmla="*/ 280 w 280"/>
                <a:gd name="T24" fmla="*/ 120 h 1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0" h="120">
                  <a:moveTo>
                    <a:pt x="280" y="86"/>
                  </a:moveTo>
                  <a:lnTo>
                    <a:pt x="5" y="0"/>
                  </a:lnTo>
                  <a:lnTo>
                    <a:pt x="0" y="9"/>
                  </a:lnTo>
                  <a:lnTo>
                    <a:pt x="0" y="24"/>
                  </a:lnTo>
                  <a:lnTo>
                    <a:pt x="5" y="33"/>
                  </a:lnTo>
                  <a:lnTo>
                    <a:pt x="270" y="120"/>
                  </a:lnTo>
                  <a:lnTo>
                    <a:pt x="280" y="86"/>
                  </a:lnTo>
                  <a:close/>
                </a:path>
              </a:pathLst>
            </a:custGeom>
            <a:solidFill>
              <a:srgbClr val="008077"/>
            </a:solidFill>
            <a:ln w="7938">
              <a:solidFill>
                <a:srgbClr val="000000"/>
              </a:solidFill>
              <a:round/>
              <a:headEnd/>
              <a:tailEnd/>
            </a:ln>
          </p:spPr>
          <p:txBody>
            <a:bodyPr/>
            <a:lstStyle/>
            <a:p>
              <a:endParaRPr lang="es-ES"/>
            </a:p>
          </p:txBody>
        </p:sp>
        <p:sp>
          <p:nvSpPr>
            <p:cNvPr id="141449" name="Freeform 17"/>
            <p:cNvSpPr>
              <a:spLocks/>
            </p:cNvSpPr>
            <p:nvPr/>
          </p:nvSpPr>
          <p:spPr bwMode="auto">
            <a:xfrm>
              <a:off x="4868" y="2032"/>
              <a:ext cx="397" cy="317"/>
            </a:xfrm>
            <a:custGeom>
              <a:avLst/>
              <a:gdLst>
                <a:gd name="T0" fmla="*/ 153 w 397"/>
                <a:gd name="T1" fmla="*/ 0 h 317"/>
                <a:gd name="T2" fmla="*/ 153 w 397"/>
                <a:gd name="T3" fmla="*/ 106 h 317"/>
                <a:gd name="T4" fmla="*/ 16 w 397"/>
                <a:gd name="T5" fmla="*/ 58 h 317"/>
                <a:gd name="T6" fmla="*/ 5 w 397"/>
                <a:gd name="T7" fmla="*/ 62 h 317"/>
                <a:gd name="T8" fmla="*/ 0 w 397"/>
                <a:gd name="T9" fmla="*/ 96 h 317"/>
                <a:gd name="T10" fmla="*/ 11 w 397"/>
                <a:gd name="T11" fmla="*/ 96 h 317"/>
                <a:gd name="T12" fmla="*/ 11 w 397"/>
                <a:gd name="T13" fmla="*/ 110 h 317"/>
                <a:gd name="T14" fmla="*/ 16 w 397"/>
                <a:gd name="T15" fmla="*/ 120 h 317"/>
                <a:gd name="T16" fmla="*/ 21 w 397"/>
                <a:gd name="T17" fmla="*/ 120 h 317"/>
                <a:gd name="T18" fmla="*/ 32 w 397"/>
                <a:gd name="T19" fmla="*/ 115 h 317"/>
                <a:gd name="T20" fmla="*/ 37 w 397"/>
                <a:gd name="T21" fmla="*/ 106 h 317"/>
                <a:gd name="T22" fmla="*/ 37 w 397"/>
                <a:gd name="T23" fmla="*/ 96 h 317"/>
                <a:gd name="T24" fmla="*/ 143 w 397"/>
                <a:gd name="T25" fmla="*/ 135 h 317"/>
                <a:gd name="T26" fmla="*/ 48 w 397"/>
                <a:gd name="T27" fmla="*/ 231 h 317"/>
                <a:gd name="T28" fmla="*/ 42 w 397"/>
                <a:gd name="T29" fmla="*/ 269 h 317"/>
                <a:gd name="T30" fmla="*/ 48 w 397"/>
                <a:gd name="T31" fmla="*/ 284 h 317"/>
                <a:gd name="T32" fmla="*/ 48 w 397"/>
                <a:gd name="T33" fmla="*/ 293 h 317"/>
                <a:gd name="T34" fmla="*/ 53 w 397"/>
                <a:gd name="T35" fmla="*/ 308 h 317"/>
                <a:gd name="T36" fmla="*/ 58 w 397"/>
                <a:gd name="T37" fmla="*/ 312 h 317"/>
                <a:gd name="T38" fmla="*/ 64 w 397"/>
                <a:gd name="T39" fmla="*/ 312 h 317"/>
                <a:gd name="T40" fmla="*/ 74 w 397"/>
                <a:gd name="T41" fmla="*/ 317 h 317"/>
                <a:gd name="T42" fmla="*/ 79 w 397"/>
                <a:gd name="T43" fmla="*/ 312 h 317"/>
                <a:gd name="T44" fmla="*/ 85 w 397"/>
                <a:gd name="T45" fmla="*/ 298 h 317"/>
                <a:gd name="T46" fmla="*/ 90 w 397"/>
                <a:gd name="T47" fmla="*/ 293 h 317"/>
                <a:gd name="T48" fmla="*/ 79 w 397"/>
                <a:gd name="T49" fmla="*/ 284 h 317"/>
                <a:gd name="T50" fmla="*/ 74 w 397"/>
                <a:gd name="T51" fmla="*/ 279 h 317"/>
                <a:gd name="T52" fmla="*/ 74 w 397"/>
                <a:gd name="T53" fmla="*/ 269 h 317"/>
                <a:gd name="T54" fmla="*/ 69 w 397"/>
                <a:gd name="T55" fmla="*/ 269 h 317"/>
                <a:gd name="T56" fmla="*/ 64 w 397"/>
                <a:gd name="T57" fmla="*/ 260 h 317"/>
                <a:gd name="T58" fmla="*/ 175 w 397"/>
                <a:gd name="T59" fmla="*/ 144 h 317"/>
                <a:gd name="T60" fmla="*/ 360 w 397"/>
                <a:gd name="T61" fmla="*/ 240 h 317"/>
                <a:gd name="T62" fmla="*/ 360 w 397"/>
                <a:gd name="T63" fmla="*/ 255 h 317"/>
                <a:gd name="T64" fmla="*/ 365 w 397"/>
                <a:gd name="T65" fmla="*/ 260 h 317"/>
                <a:gd name="T66" fmla="*/ 365 w 397"/>
                <a:gd name="T67" fmla="*/ 284 h 317"/>
                <a:gd name="T68" fmla="*/ 370 w 397"/>
                <a:gd name="T69" fmla="*/ 288 h 317"/>
                <a:gd name="T70" fmla="*/ 376 w 397"/>
                <a:gd name="T71" fmla="*/ 293 h 317"/>
                <a:gd name="T72" fmla="*/ 386 w 397"/>
                <a:gd name="T73" fmla="*/ 293 h 317"/>
                <a:gd name="T74" fmla="*/ 397 w 397"/>
                <a:gd name="T75" fmla="*/ 284 h 317"/>
                <a:gd name="T76" fmla="*/ 386 w 397"/>
                <a:gd name="T77" fmla="*/ 260 h 317"/>
                <a:gd name="T78" fmla="*/ 386 w 397"/>
                <a:gd name="T79" fmla="*/ 250 h 317"/>
                <a:gd name="T80" fmla="*/ 376 w 397"/>
                <a:gd name="T81" fmla="*/ 235 h 317"/>
                <a:gd name="T82" fmla="*/ 381 w 397"/>
                <a:gd name="T83" fmla="*/ 207 h 317"/>
                <a:gd name="T84" fmla="*/ 206 w 397"/>
                <a:gd name="T85" fmla="*/ 125 h 317"/>
                <a:gd name="T86" fmla="*/ 265 w 397"/>
                <a:gd name="T87" fmla="*/ 77 h 317"/>
                <a:gd name="T88" fmla="*/ 275 w 397"/>
                <a:gd name="T89" fmla="*/ 86 h 317"/>
                <a:gd name="T90" fmla="*/ 280 w 397"/>
                <a:gd name="T91" fmla="*/ 96 h 317"/>
                <a:gd name="T92" fmla="*/ 291 w 397"/>
                <a:gd name="T93" fmla="*/ 106 h 317"/>
                <a:gd name="T94" fmla="*/ 312 w 397"/>
                <a:gd name="T95" fmla="*/ 91 h 317"/>
                <a:gd name="T96" fmla="*/ 312 w 397"/>
                <a:gd name="T97" fmla="*/ 86 h 317"/>
                <a:gd name="T98" fmla="*/ 307 w 397"/>
                <a:gd name="T99" fmla="*/ 77 h 317"/>
                <a:gd name="T100" fmla="*/ 291 w 397"/>
                <a:gd name="T101" fmla="*/ 72 h 317"/>
                <a:gd name="T102" fmla="*/ 286 w 397"/>
                <a:gd name="T103" fmla="*/ 58 h 317"/>
                <a:gd name="T104" fmla="*/ 259 w 397"/>
                <a:gd name="T105" fmla="*/ 38 h 317"/>
                <a:gd name="T106" fmla="*/ 196 w 397"/>
                <a:gd name="T107" fmla="*/ 91 h 317"/>
                <a:gd name="T108" fmla="*/ 196 w 397"/>
                <a:gd name="T109" fmla="*/ 10 h 317"/>
                <a:gd name="T110" fmla="*/ 153 w 397"/>
                <a:gd name="T111" fmla="*/ 0 h 3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97"/>
                <a:gd name="T169" fmla="*/ 0 h 317"/>
                <a:gd name="T170" fmla="*/ 397 w 397"/>
                <a:gd name="T171" fmla="*/ 317 h 3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97" h="317">
                  <a:moveTo>
                    <a:pt x="153" y="0"/>
                  </a:moveTo>
                  <a:lnTo>
                    <a:pt x="153" y="106"/>
                  </a:lnTo>
                  <a:lnTo>
                    <a:pt x="16" y="58"/>
                  </a:lnTo>
                  <a:lnTo>
                    <a:pt x="5" y="62"/>
                  </a:lnTo>
                  <a:lnTo>
                    <a:pt x="0" y="96"/>
                  </a:lnTo>
                  <a:lnTo>
                    <a:pt x="11" y="96"/>
                  </a:lnTo>
                  <a:lnTo>
                    <a:pt x="11" y="110"/>
                  </a:lnTo>
                  <a:lnTo>
                    <a:pt x="16" y="120"/>
                  </a:lnTo>
                  <a:lnTo>
                    <a:pt x="21" y="120"/>
                  </a:lnTo>
                  <a:lnTo>
                    <a:pt x="32" y="115"/>
                  </a:lnTo>
                  <a:lnTo>
                    <a:pt x="37" y="106"/>
                  </a:lnTo>
                  <a:lnTo>
                    <a:pt x="37" y="96"/>
                  </a:lnTo>
                  <a:lnTo>
                    <a:pt x="143" y="135"/>
                  </a:lnTo>
                  <a:lnTo>
                    <a:pt x="48" y="231"/>
                  </a:lnTo>
                  <a:lnTo>
                    <a:pt x="42" y="269"/>
                  </a:lnTo>
                  <a:lnTo>
                    <a:pt x="48" y="284"/>
                  </a:lnTo>
                  <a:lnTo>
                    <a:pt x="48" y="293"/>
                  </a:lnTo>
                  <a:lnTo>
                    <a:pt x="53" y="308"/>
                  </a:lnTo>
                  <a:lnTo>
                    <a:pt x="58" y="312"/>
                  </a:lnTo>
                  <a:lnTo>
                    <a:pt x="64" y="312"/>
                  </a:lnTo>
                  <a:lnTo>
                    <a:pt x="74" y="317"/>
                  </a:lnTo>
                  <a:lnTo>
                    <a:pt x="79" y="312"/>
                  </a:lnTo>
                  <a:lnTo>
                    <a:pt x="85" y="298"/>
                  </a:lnTo>
                  <a:lnTo>
                    <a:pt x="90" y="293"/>
                  </a:lnTo>
                  <a:lnTo>
                    <a:pt x="79" y="284"/>
                  </a:lnTo>
                  <a:lnTo>
                    <a:pt x="74" y="279"/>
                  </a:lnTo>
                  <a:lnTo>
                    <a:pt x="74" y="269"/>
                  </a:lnTo>
                  <a:lnTo>
                    <a:pt x="69" y="269"/>
                  </a:lnTo>
                  <a:lnTo>
                    <a:pt x="64" y="260"/>
                  </a:lnTo>
                  <a:lnTo>
                    <a:pt x="175" y="144"/>
                  </a:lnTo>
                  <a:lnTo>
                    <a:pt x="360" y="240"/>
                  </a:lnTo>
                  <a:lnTo>
                    <a:pt x="360" y="255"/>
                  </a:lnTo>
                  <a:lnTo>
                    <a:pt x="365" y="260"/>
                  </a:lnTo>
                  <a:lnTo>
                    <a:pt x="365" y="284"/>
                  </a:lnTo>
                  <a:lnTo>
                    <a:pt x="370" y="288"/>
                  </a:lnTo>
                  <a:lnTo>
                    <a:pt x="376" y="293"/>
                  </a:lnTo>
                  <a:lnTo>
                    <a:pt x="386" y="293"/>
                  </a:lnTo>
                  <a:lnTo>
                    <a:pt x="397" y="284"/>
                  </a:lnTo>
                  <a:lnTo>
                    <a:pt x="386" y="260"/>
                  </a:lnTo>
                  <a:lnTo>
                    <a:pt x="386" y="250"/>
                  </a:lnTo>
                  <a:lnTo>
                    <a:pt x="376" y="235"/>
                  </a:lnTo>
                  <a:lnTo>
                    <a:pt x="381" y="207"/>
                  </a:lnTo>
                  <a:lnTo>
                    <a:pt x="206" y="125"/>
                  </a:lnTo>
                  <a:lnTo>
                    <a:pt x="265" y="77"/>
                  </a:lnTo>
                  <a:lnTo>
                    <a:pt x="275" y="86"/>
                  </a:lnTo>
                  <a:lnTo>
                    <a:pt x="280" y="96"/>
                  </a:lnTo>
                  <a:lnTo>
                    <a:pt x="291" y="106"/>
                  </a:lnTo>
                  <a:lnTo>
                    <a:pt x="312" y="91"/>
                  </a:lnTo>
                  <a:lnTo>
                    <a:pt x="312" y="86"/>
                  </a:lnTo>
                  <a:lnTo>
                    <a:pt x="307" y="77"/>
                  </a:lnTo>
                  <a:lnTo>
                    <a:pt x="291" y="72"/>
                  </a:lnTo>
                  <a:lnTo>
                    <a:pt x="286" y="58"/>
                  </a:lnTo>
                  <a:lnTo>
                    <a:pt x="259" y="38"/>
                  </a:lnTo>
                  <a:lnTo>
                    <a:pt x="196" y="91"/>
                  </a:lnTo>
                  <a:lnTo>
                    <a:pt x="196" y="10"/>
                  </a:lnTo>
                  <a:lnTo>
                    <a:pt x="153" y="0"/>
                  </a:lnTo>
                  <a:close/>
                </a:path>
              </a:pathLst>
            </a:custGeom>
            <a:solidFill>
              <a:srgbClr val="AAAAAA"/>
            </a:solidFill>
            <a:ln w="9525">
              <a:noFill/>
              <a:round/>
              <a:headEnd/>
              <a:tailEnd/>
            </a:ln>
          </p:spPr>
          <p:txBody>
            <a:bodyPr/>
            <a:lstStyle/>
            <a:p>
              <a:endParaRPr lang="es-ES"/>
            </a:p>
          </p:txBody>
        </p:sp>
        <p:sp>
          <p:nvSpPr>
            <p:cNvPr id="141450" name="Freeform 18"/>
            <p:cNvSpPr>
              <a:spLocks/>
            </p:cNvSpPr>
            <p:nvPr/>
          </p:nvSpPr>
          <p:spPr bwMode="auto">
            <a:xfrm>
              <a:off x="4868" y="2032"/>
              <a:ext cx="397" cy="317"/>
            </a:xfrm>
            <a:custGeom>
              <a:avLst/>
              <a:gdLst>
                <a:gd name="T0" fmla="*/ 153 w 397"/>
                <a:gd name="T1" fmla="*/ 0 h 317"/>
                <a:gd name="T2" fmla="*/ 153 w 397"/>
                <a:gd name="T3" fmla="*/ 106 h 317"/>
                <a:gd name="T4" fmla="*/ 16 w 397"/>
                <a:gd name="T5" fmla="*/ 58 h 317"/>
                <a:gd name="T6" fmla="*/ 5 w 397"/>
                <a:gd name="T7" fmla="*/ 62 h 317"/>
                <a:gd name="T8" fmla="*/ 0 w 397"/>
                <a:gd name="T9" fmla="*/ 96 h 317"/>
                <a:gd name="T10" fmla="*/ 11 w 397"/>
                <a:gd name="T11" fmla="*/ 96 h 317"/>
                <a:gd name="T12" fmla="*/ 11 w 397"/>
                <a:gd name="T13" fmla="*/ 110 h 317"/>
                <a:gd name="T14" fmla="*/ 16 w 397"/>
                <a:gd name="T15" fmla="*/ 120 h 317"/>
                <a:gd name="T16" fmla="*/ 21 w 397"/>
                <a:gd name="T17" fmla="*/ 120 h 317"/>
                <a:gd name="T18" fmla="*/ 32 w 397"/>
                <a:gd name="T19" fmla="*/ 115 h 317"/>
                <a:gd name="T20" fmla="*/ 37 w 397"/>
                <a:gd name="T21" fmla="*/ 106 h 317"/>
                <a:gd name="T22" fmla="*/ 37 w 397"/>
                <a:gd name="T23" fmla="*/ 96 h 317"/>
                <a:gd name="T24" fmla="*/ 143 w 397"/>
                <a:gd name="T25" fmla="*/ 135 h 317"/>
                <a:gd name="T26" fmla="*/ 48 w 397"/>
                <a:gd name="T27" fmla="*/ 231 h 317"/>
                <a:gd name="T28" fmla="*/ 42 w 397"/>
                <a:gd name="T29" fmla="*/ 269 h 317"/>
                <a:gd name="T30" fmla="*/ 48 w 397"/>
                <a:gd name="T31" fmla="*/ 284 h 317"/>
                <a:gd name="T32" fmla="*/ 48 w 397"/>
                <a:gd name="T33" fmla="*/ 293 h 317"/>
                <a:gd name="T34" fmla="*/ 53 w 397"/>
                <a:gd name="T35" fmla="*/ 308 h 317"/>
                <a:gd name="T36" fmla="*/ 58 w 397"/>
                <a:gd name="T37" fmla="*/ 312 h 317"/>
                <a:gd name="T38" fmla="*/ 64 w 397"/>
                <a:gd name="T39" fmla="*/ 312 h 317"/>
                <a:gd name="T40" fmla="*/ 74 w 397"/>
                <a:gd name="T41" fmla="*/ 317 h 317"/>
                <a:gd name="T42" fmla="*/ 79 w 397"/>
                <a:gd name="T43" fmla="*/ 312 h 317"/>
                <a:gd name="T44" fmla="*/ 85 w 397"/>
                <a:gd name="T45" fmla="*/ 298 h 317"/>
                <a:gd name="T46" fmla="*/ 90 w 397"/>
                <a:gd name="T47" fmla="*/ 293 h 317"/>
                <a:gd name="T48" fmla="*/ 79 w 397"/>
                <a:gd name="T49" fmla="*/ 284 h 317"/>
                <a:gd name="T50" fmla="*/ 74 w 397"/>
                <a:gd name="T51" fmla="*/ 279 h 317"/>
                <a:gd name="T52" fmla="*/ 74 w 397"/>
                <a:gd name="T53" fmla="*/ 269 h 317"/>
                <a:gd name="T54" fmla="*/ 69 w 397"/>
                <a:gd name="T55" fmla="*/ 269 h 317"/>
                <a:gd name="T56" fmla="*/ 64 w 397"/>
                <a:gd name="T57" fmla="*/ 260 h 317"/>
                <a:gd name="T58" fmla="*/ 175 w 397"/>
                <a:gd name="T59" fmla="*/ 144 h 317"/>
                <a:gd name="T60" fmla="*/ 360 w 397"/>
                <a:gd name="T61" fmla="*/ 240 h 317"/>
                <a:gd name="T62" fmla="*/ 360 w 397"/>
                <a:gd name="T63" fmla="*/ 255 h 317"/>
                <a:gd name="T64" fmla="*/ 365 w 397"/>
                <a:gd name="T65" fmla="*/ 260 h 317"/>
                <a:gd name="T66" fmla="*/ 365 w 397"/>
                <a:gd name="T67" fmla="*/ 284 h 317"/>
                <a:gd name="T68" fmla="*/ 370 w 397"/>
                <a:gd name="T69" fmla="*/ 288 h 317"/>
                <a:gd name="T70" fmla="*/ 376 w 397"/>
                <a:gd name="T71" fmla="*/ 293 h 317"/>
                <a:gd name="T72" fmla="*/ 386 w 397"/>
                <a:gd name="T73" fmla="*/ 293 h 317"/>
                <a:gd name="T74" fmla="*/ 397 w 397"/>
                <a:gd name="T75" fmla="*/ 284 h 317"/>
                <a:gd name="T76" fmla="*/ 386 w 397"/>
                <a:gd name="T77" fmla="*/ 260 h 317"/>
                <a:gd name="T78" fmla="*/ 386 w 397"/>
                <a:gd name="T79" fmla="*/ 250 h 317"/>
                <a:gd name="T80" fmla="*/ 376 w 397"/>
                <a:gd name="T81" fmla="*/ 235 h 317"/>
                <a:gd name="T82" fmla="*/ 381 w 397"/>
                <a:gd name="T83" fmla="*/ 207 h 317"/>
                <a:gd name="T84" fmla="*/ 206 w 397"/>
                <a:gd name="T85" fmla="*/ 125 h 317"/>
                <a:gd name="T86" fmla="*/ 265 w 397"/>
                <a:gd name="T87" fmla="*/ 77 h 317"/>
                <a:gd name="T88" fmla="*/ 275 w 397"/>
                <a:gd name="T89" fmla="*/ 86 h 317"/>
                <a:gd name="T90" fmla="*/ 280 w 397"/>
                <a:gd name="T91" fmla="*/ 96 h 317"/>
                <a:gd name="T92" fmla="*/ 291 w 397"/>
                <a:gd name="T93" fmla="*/ 106 h 317"/>
                <a:gd name="T94" fmla="*/ 312 w 397"/>
                <a:gd name="T95" fmla="*/ 91 h 317"/>
                <a:gd name="T96" fmla="*/ 312 w 397"/>
                <a:gd name="T97" fmla="*/ 86 h 317"/>
                <a:gd name="T98" fmla="*/ 307 w 397"/>
                <a:gd name="T99" fmla="*/ 77 h 317"/>
                <a:gd name="T100" fmla="*/ 291 w 397"/>
                <a:gd name="T101" fmla="*/ 72 h 317"/>
                <a:gd name="T102" fmla="*/ 286 w 397"/>
                <a:gd name="T103" fmla="*/ 58 h 317"/>
                <a:gd name="T104" fmla="*/ 259 w 397"/>
                <a:gd name="T105" fmla="*/ 38 h 317"/>
                <a:gd name="T106" fmla="*/ 196 w 397"/>
                <a:gd name="T107" fmla="*/ 91 h 317"/>
                <a:gd name="T108" fmla="*/ 196 w 397"/>
                <a:gd name="T109" fmla="*/ 10 h 317"/>
                <a:gd name="T110" fmla="*/ 153 w 397"/>
                <a:gd name="T111" fmla="*/ 0 h 3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97"/>
                <a:gd name="T169" fmla="*/ 0 h 317"/>
                <a:gd name="T170" fmla="*/ 397 w 397"/>
                <a:gd name="T171" fmla="*/ 317 h 3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97" h="317">
                  <a:moveTo>
                    <a:pt x="153" y="0"/>
                  </a:moveTo>
                  <a:lnTo>
                    <a:pt x="153" y="106"/>
                  </a:lnTo>
                  <a:lnTo>
                    <a:pt x="16" y="58"/>
                  </a:lnTo>
                  <a:lnTo>
                    <a:pt x="5" y="62"/>
                  </a:lnTo>
                  <a:lnTo>
                    <a:pt x="0" y="96"/>
                  </a:lnTo>
                  <a:lnTo>
                    <a:pt x="11" y="96"/>
                  </a:lnTo>
                  <a:lnTo>
                    <a:pt x="11" y="110"/>
                  </a:lnTo>
                  <a:lnTo>
                    <a:pt x="16" y="120"/>
                  </a:lnTo>
                  <a:lnTo>
                    <a:pt x="21" y="120"/>
                  </a:lnTo>
                  <a:lnTo>
                    <a:pt x="32" y="115"/>
                  </a:lnTo>
                  <a:lnTo>
                    <a:pt x="37" y="106"/>
                  </a:lnTo>
                  <a:lnTo>
                    <a:pt x="37" y="96"/>
                  </a:lnTo>
                  <a:lnTo>
                    <a:pt x="143" y="135"/>
                  </a:lnTo>
                  <a:lnTo>
                    <a:pt x="48" y="231"/>
                  </a:lnTo>
                  <a:lnTo>
                    <a:pt x="42" y="269"/>
                  </a:lnTo>
                  <a:lnTo>
                    <a:pt x="48" y="284"/>
                  </a:lnTo>
                  <a:lnTo>
                    <a:pt x="48" y="293"/>
                  </a:lnTo>
                  <a:lnTo>
                    <a:pt x="53" y="308"/>
                  </a:lnTo>
                  <a:lnTo>
                    <a:pt x="58" y="312"/>
                  </a:lnTo>
                  <a:lnTo>
                    <a:pt x="64" y="312"/>
                  </a:lnTo>
                  <a:lnTo>
                    <a:pt x="74" y="317"/>
                  </a:lnTo>
                  <a:lnTo>
                    <a:pt x="79" y="312"/>
                  </a:lnTo>
                  <a:lnTo>
                    <a:pt x="85" y="298"/>
                  </a:lnTo>
                  <a:lnTo>
                    <a:pt x="90" y="293"/>
                  </a:lnTo>
                  <a:lnTo>
                    <a:pt x="79" y="284"/>
                  </a:lnTo>
                  <a:lnTo>
                    <a:pt x="74" y="279"/>
                  </a:lnTo>
                  <a:lnTo>
                    <a:pt x="74" y="269"/>
                  </a:lnTo>
                  <a:lnTo>
                    <a:pt x="69" y="269"/>
                  </a:lnTo>
                  <a:lnTo>
                    <a:pt x="64" y="260"/>
                  </a:lnTo>
                  <a:lnTo>
                    <a:pt x="175" y="144"/>
                  </a:lnTo>
                  <a:lnTo>
                    <a:pt x="360" y="240"/>
                  </a:lnTo>
                  <a:lnTo>
                    <a:pt x="360" y="255"/>
                  </a:lnTo>
                  <a:lnTo>
                    <a:pt x="365" y="260"/>
                  </a:lnTo>
                  <a:lnTo>
                    <a:pt x="365" y="284"/>
                  </a:lnTo>
                  <a:lnTo>
                    <a:pt x="370" y="288"/>
                  </a:lnTo>
                  <a:lnTo>
                    <a:pt x="376" y="293"/>
                  </a:lnTo>
                  <a:lnTo>
                    <a:pt x="386" y="293"/>
                  </a:lnTo>
                  <a:lnTo>
                    <a:pt x="397" y="284"/>
                  </a:lnTo>
                  <a:lnTo>
                    <a:pt x="386" y="260"/>
                  </a:lnTo>
                  <a:lnTo>
                    <a:pt x="386" y="250"/>
                  </a:lnTo>
                  <a:lnTo>
                    <a:pt x="376" y="235"/>
                  </a:lnTo>
                  <a:lnTo>
                    <a:pt x="381" y="207"/>
                  </a:lnTo>
                  <a:lnTo>
                    <a:pt x="206" y="125"/>
                  </a:lnTo>
                  <a:lnTo>
                    <a:pt x="265" y="77"/>
                  </a:lnTo>
                  <a:lnTo>
                    <a:pt x="275" y="86"/>
                  </a:lnTo>
                  <a:lnTo>
                    <a:pt x="280" y="96"/>
                  </a:lnTo>
                  <a:lnTo>
                    <a:pt x="291" y="106"/>
                  </a:lnTo>
                  <a:lnTo>
                    <a:pt x="312" y="91"/>
                  </a:lnTo>
                  <a:lnTo>
                    <a:pt x="312" y="86"/>
                  </a:lnTo>
                  <a:lnTo>
                    <a:pt x="307" y="77"/>
                  </a:lnTo>
                  <a:lnTo>
                    <a:pt x="291" y="72"/>
                  </a:lnTo>
                  <a:lnTo>
                    <a:pt x="286" y="58"/>
                  </a:lnTo>
                  <a:lnTo>
                    <a:pt x="259" y="38"/>
                  </a:lnTo>
                  <a:lnTo>
                    <a:pt x="196" y="91"/>
                  </a:lnTo>
                  <a:lnTo>
                    <a:pt x="196" y="10"/>
                  </a:lnTo>
                  <a:lnTo>
                    <a:pt x="153" y="0"/>
                  </a:lnTo>
                  <a:close/>
                </a:path>
              </a:pathLst>
            </a:custGeom>
            <a:solidFill>
              <a:srgbClr val="AAAAAA"/>
            </a:solidFill>
            <a:ln w="7938">
              <a:solidFill>
                <a:srgbClr val="000000"/>
              </a:solidFill>
              <a:round/>
              <a:headEnd/>
              <a:tailEnd/>
            </a:ln>
          </p:spPr>
          <p:txBody>
            <a:bodyPr/>
            <a:lstStyle/>
            <a:p>
              <a:endParaRPr lang="es-ES"/>
            </a:p>
          </p:txBody>
        </p:sp>
        <p:sp>
          <p:nvSpPr>
            <p:cNvPr id="141451" name="Freeform 19"/>
            <p:cNvSpPr>
              <a:spLocks/>
            </p:cNvSpPr>
            <p:nvPr/>
          </p:nvSpPr>
          <p:spPr bwMode="auto">
            <a:xfrm>
              <a:off x="4662" y="1662"/>
              <a:ext cx="116" cy="86"/>
            </a:xfrm>
            <a:custGeom>
              <a:avLst/>
              <a:gdLst>
                <a:gd name="T0" fmla="*/ 116 w 116"/>
                <a:gd name="T1" fmla="*/ 53 h 86"/>
                <a:gd name="T2" fmla="*/ 79 w 116"/>
                <a:gd name="T3" fmla="*/ 33 h 86"/>
                <a:gd name="T4" fmla="*/ 79 w 116"/>
                <a:gd name="T5" fmla="*/ 14 h 86"/>
                <a:gd name="T6" fmla="*/ 53 w 116"/>
                <a:gd name="T7" fmla="*/ 0 h 86"/>
                <a:gd name="T8" fmla="*/ 47 w 116"/>
                <a:gd name="T9" fmla="*/ 0 h 86"/>
                <a:gd name="T10" fmla="*/ 47 w 116"/>
                <a:gd name="T11" fmla="*/ 14 h 86"/>
                <a:gd name="T12" fmla="*/ 26 w 116"/>
                <a:gd name="T13" fmla="*/ 5 h 86"/>
                <a:gd name="T14" fmla="*/ 5 w 116"/>
                <a:gd name="T15" fmla="*/ 0 h 86"/>
                <a:gd name="T16" fmla="*/ 0 w 116"/>
                <a:gd name="T17" fmla="*/ 14 h 86"/>
                <a:gd name="T18" fmla="*/ 5 w 116"/>
                <a:gd name="T19" fmla="*/ 19 h 86"/>
                <a:gd name="T20" fmla="*/ 5 w 116"/>
                <a:gd name="T21" fmla="*/ 62 h 86"/>
                <a:gd name="T22" fmla="*/ 42 w 116"/>
                <a:gd name="T23" fmla="*/ 77 h 86"/>
                <a:gd name="T24" fmla="*/ 53 w 116"/>
                <a:gd name="T25" fmla="*/ 77 h 86"/>
                <a:gd name="T26" fmla="*/ 68 w 116"/>
                <a:gd name="T27" fmla="*/ 86 h 86"/>
                <a:gd name="T28" fmla="*/ 116 w 116"/>
                <a:gd name="T29" fmla="*/ 53 h 8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86"/>
                <a:gd name="T47" fmla="*/ 116 w 116"/>
                <a:gd name="T48" fmla="*/ 86 h 8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86">
                  <a:moveTo>
                    <a:pt x="116" y="53"/>
                  </a:moveTo>
                  <a:lnTo>
                    <a:pt x="79" y="33"/>
                  </a:lnTo>
                  <a:lnTo>
                    <a:pt x="79" y="14"/>
                  </a:lnTo>
                  <a:lnTo>
                    <a:pt x="53" y="0"/>
                  </a:lnTo>
                  <a:lnTo>
                    <a:pt x="47" y="0"/>
                  </a:lnTo>
                  <a:lnTo>
                    <a:pt x="47" y="14"/>
                  </a:lnTo>
                  <a:lnTo>
                    <a:pt x="26" y="5"/>
                  </a:lnTo>
                  <a:lnTo>
                    <a:pt x="5" y="0"/>
                  </a:lnTo>
                  <a:lnTo>
                    <a:pt x="0" y="14"/>
                  </a:lnTo>
                  <a:lnTo>
                    <a:pt x="5" y="19"/>
                  </a:lnTo>
                  <a:lnTo>
                    <a:pt x="5" y="62"/>
                  </a:lnTo>
                  <a:lnTo>
                    <a:pt x="42" y="77"/>
                  </a:lnTo>
                  <a:lnTo>
                    <a:pt x="53" y="77"/>
                  </a:lnTo>
                  <a:lnTo>
                    <a:pt x="68" y="86"/>
                  </a:lnTo>
                  <a:lnTo>
                    <a:pt x="116" y="53"/>
                  </a:lnTo>
                  <a:close/>
                </a:path>
              </a:pathLst>
            </a:custGeom>
            <a:solidFill>
              <a:srgbClr val="FFC2AA"/>
            </a:solidFill>
            <a:ln w="9525">
              <a:noFill/>
              <a:round/>
              <a:headEnd/>
              <a:tailEnd/>
            </a:ln>
          </p:spPr>
          <p:txBody>
            <a:bodyPr/>
            <a:lstStyle/>
            <a:p>
              <a:endParaRPr lang="es-ES"/>
            </a:p>
          </p:txBody>
        </p:sp>
        <p:sp>
          <p:nvSpPr>
            <p:cNvPr id="141452" name="Freeform 20"/>
            <p:cNvSpPr>
              <a:spLocks/>
            </p:cNvSpPr>
            <p:nvPr/>
          </p:nvSpPr>
          <p:spPr bwMode="auto">
            <a:xfrm>
              <a:off x="4662" y="1662"/>
              <a:ext cx="116" cy="86"/>
            </a:xfrm>
            <a:custGeom>
              <a:avLst/>
              <a:gdLst>
                <a:gd name="T0" fmla="*/ 116 w 116"/>
                <a:gd name="T1" fmla="*/ 53 h 86"/>
                <a:gd name="T2" fmla="*/ 79 w 116"/>
                <a:gd name="T3" fmla="*/ 33 h 86"/>
                <a:gd name="T4" fmla="*/ 79 w 116"/>
                <a:gd name="T5" fmla="*/ 14 h 86"/>
                <a:gd name="T6" fmla="*/ 53 w 116"/>
                <a:gd name="T7" fmla="*/ 0 h 86"/>
                <a:gd name="T8" fmla="*/ 47 w 116"/>
                <a:gd name="T9" fmla="*/ 0 h 86"/>
                <a:gd name="T10" fmla="*/ 47 w 116"/>
                <a:gd name="T11" fmla="*/ 14 h 86"/>
                <a:gd name="T12" fmla="*/ 26 w 116"/>
                <a:gd name="T13" fmla="*/ 5 h 86"/>
                <a:gd name="T14" fmla="*/ 5 w 116"/>
                <a:gd name="T15" fmla="*/ 0 h 86"/>
                <a:gd name="T16" fmla="*/ 0 w 116"/>
                <a:gd name="T17" fmla="*/ 14 h 86"/>
                <a:gd name="T18" fmla="*/ 5 w 116"/>
                <a:gd name="T19" fmla="*/ 19 h 86"/>
                <a:gd name="T20" fmla="*/ 5 w 116"/>
                <a:gd name="T21" fmla="*/ 62 h 86"/>
                <a:gd name="T22" fmla="*/ 42 w 116"/>
                <a:gd name="T23" fmla="*/ 77 h 86"/>
                <a:gd name="T24" fmla="*/ 53 w 116"/>
                <a:gd name="T25" fmla="*/ 77 h 86"/>
                <a:gd name="T26" fmla="*/ 68 w 116"/>
                <a:gd name="T27" fmla="*/ 86 h 86"/>
                <a:gd name="T28" fmla="*/ 116 w 116"/>
                <a:gd name="T29" fmla="*/ 53 h 8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86"/>
                <a:gd name="T47" fmla="*/ 116 w 116"/>
                <a:gd name="T48" fmla="*/ 86 h 8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86">
                  <a:moveTo>
                    <a:pt x="116" y="53"/>
                  </a:moveTo>
                  <a:lnTo>
                    <a:pt x="79" y="33"/>
                  </a:lnTo>
                  <a:lnTo>
                    <a:pt x="79" y="14"/>
                  </a:lnTo>
                  <a:lnTo>
                    <a:pt x="53" y="0"/>
                  </a:lnTo>
                  <a:lnTo>
                    <a:pt x="47" y="0"/>
                  </a:lnTo>
                  <a:lnTo>
                    <a:pt x="47" y="14"/>
                  </a:lnTo>
                  <a:lnTo>
                    <a:pt x="26" y="5"/>
                  </a:lnTo>
                  <a:lnTo>
                    <a:pt x="5" y="0"/>
                  </a:lnTo>
                  <a:lnTo>
                    <a:pt x="0" y="14"/>
                  </a:lnTo>
                  <a:lnTo>
                    <a:pt x="5" y="19"/>
                  </a:lnTo>
                  <a:lnTo>
                    <a:pt x="5" y="62"/>
                  </a:lnTo>
                  <a:lnTo>
                    <a:pt x="42" y="77"/>
                  </a:lnTo>
                  <a:lnTo>
                    <a:pt x="53" y="77"/>
                  </a:lnTo>
                  <a:lnTo>
                    <a:pt x="68" y="86"/>
                  </a:lnTo>
                  <a:lnTo>
                    <a:pt x="116" y="53"/>
                  </a:lnTo>
                  <a:close/>
                </a:path>
              </a:pathLst>
            </a:custGeom>
            <a:solidFill>
              <a:srgbClr val="FFC2AA"/>
            </a:solidFill>
            <a:ln w="7938">
              <a:solidFill>
                <a:srgbClr val="000000"/>
              </a:solidFill>
              <a:round/>
              <a:headEnd/>
              <a:tailEnd/>
            </a:ln>
          </p:spPr>
          <p:txBody>
            <a:bodyPr/>
            <a:lstStyle/>
            <a:p>
              <a:endParaRPr lang="es-ES"/>
            </a:p>
          </p:txBody>
        </p:sp>
        <p:sp>
          <p:nvSpPr>
            <p:cNvPr id="141453" name="Freeform 21"/>
            <p:cNvSpPr>
              <a:spLocks/>
            </p:cNvSpPr>
            <p:nvPr/>
          </p:nvSpPr>
          <p:spPr bwMode="auto">
            <a:xfrm>
              <a:off x="4942" y="1267"/>
              <a:ext cx="185" cy="226"/>
            </a:xfrm>
            <a:custGeom>
              <a:avLst/>
              <a:gdLst>
                <a:gd name="T0" fmla="*/ 16 w 185"/>
                <a:gd name="T1" fmla="*/ 20 h 226"/>
                <a:gd name="T2" fmla="*/ 16 w 185"/>
                <a:gd name="T3" fmla="*/ 63 h 226"/>
                <a:gd name="T4" fmla="*/ 16 w 185"/>
                <a:gd name="T5" fmla="*/ 73 h 226"/>
                <a:gd name="T6" fmla="*/ 0 w 185"/>
                <a:gd name="T7" fmla="*/ 106 h 226"/>
                <a:gd name="T8" fmla="*/ 5 w 185"/>
                <a:gd name="T9" fmla="*/ 116 h 226"/>
                <a:gd name="T10" fmla="*/ 16 w 185"/>
                <a:gd name="T11" fmla="*/ 116 h 226"/>
                <a:gd name="T12" fmla="*/ 16 w 185"/>
                <a:gd name="T13" fmla="*/ 135 h 226"/>
                <a:gd name="T14" fmla="*/ 27 w 185"/>
                <a:gd name="T15" fmla="*/ 135 h 226"/>
                <a:gd name="T16" fmla="*/ 21 w 185"/>
                <a:gd name="T17" fmla="*/ 140 h 226"/>
                <a:gd name="T18" fmla="*/ 21 w 185"/>
                <a:gd name="T19" fmla="*/ 140 h 226"/>
                <a:gd name="T20" fmla="*/ 27 w 185"/>
                <a:gd name="T21" fmla="*/ 159 h 226"/>
                <a:gd name="T22" fmla="*/ 32 w 185"/>
                <a:gd name="T23" fmla="*/ 174 h 226"/>
                <a:gd name="T24" fmla="*/ 42 w 185"/>
                <a:gd name="T25" fmla="*/ 178 h 226"/>
                <a:gd name="T26" fmla="*/ 58 w 185"/>
                <a:gd name="T27" fmla="*/ 178 h 226"/>
                <a:gd name="T28" fmla="*/ 79 w 185"/>
                <a:gd name="T29" fmla="*/ 193 h 226"/>
                <a:gd name="T30" fmla="*/ 101 w 185"/>
                <a:gd name="T31" fmla="*/ 226 h 226"/>
                <a:gd name="T32" fmla="*/ 185 w 185"/>
                <a:gd name="T33" fmla="*/ 159 h 226"/>
                <a:gd name="T34" fmla="*/ 143 w 185"/>
                <a:gd name="T35" fmla="*/ 0 h 226"/>
                <a:gd name="T36" fmla="*/ 16 w 185"/>
                <a:gd name="T37" fmla="*/ 20 h 2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5"/>
                <a:gd name="T58" fmla="*/ 0 h 226"/>
                <a:gd name="T59" fmla="*/ 185 w 185"/>
                <a:gd name="T60" fmla="*/ 226 h 2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5" h="226">
                  <a:moveTo>
                    <a:pt x="16" y="20"/>
                  </a:moveTo>
                  <a:lnTo>
                    <a:pt x="16" y="63"/>
                  </a:lnTo>
                  <a:lnTo>
                    <a:pt x="16" y="73"/>
                  </a:lnTo>
                  <a:lnTo>
                    <a:pt x="0" y="106"/>
                  </a:lnTo>
                  <a:lnTo>
                    <a:pt x="5" y="116"/>
                  </a:lnTo>
                  <a:lnTo>
                    <a:pt x="16" y="116"/>
                  </a:lnTo>
                  <a:lnTo>
                    <a:pt x="16" y="135"/>
                  </a:lnTo>
                  <a:lnTo>
                    <a:pt x="27" y="135"/>
                  </a:lnTo>
                  <a:lnTo>
                    <a:pt x="21" y="140"/>
                  </a:lnTo>
                  <a:lnTo>
                    <a:pt x="27" y="159"/>
                  </a:lnTo>
                  <a:lnTo>
                    <a:pt x="32" y="174"/>
                  </a:lnTo>
                  <a:lnTo>
                    <a:pt x="42" y="178"/>
                  </a:lnTo>
                  <a:lnTo>
                    <a:pt x="58" y="178"/>
                  </a:lnTo>
                  <a:lnTo>
                    <a:pt x="79" y="193"/>
                  </a:lnTo>
                  <a:lnTo>
                    <a:pt x="101" y="226"/>
                  </a:lnTo>
                  <a:lnTo>
                    <a:pt x="185" y="159"/>
                  </a:lnTo>
                  <a:lnTo>
                    <a:pt x="143" y="0"/>
                  </a:lnTo>
                  <a:lnTo>
                    <a:pt x="16" y="20"/>
                  </a:lnTo>
                  <a:close/>
                </a:path>
              </a:pathLst>
            </a:custGeom>
            <a:solidFill>
              <a:srgbClr val="FFC2AA"/>
            </a:solidFill>
            <a:ln w="9525">
              <a:noFill/>
              <a:round/>
              <a:headEnd/>
              <a:tailEnd/>
            </a:ln>
          </p:spPr>
          <p:txBody>
            <a:bodyPr/>
            <a:lstStyle/>
            <a:p>
              <a:endParaRPr lang="es-ES"/>
            </a:p>
          </p:txBody>
        </p:sp>
        <p:sp>
          <p:nvSpPr>
            <p:cNvPr id="141454" name="Freeform 22"/>
            <p:cNvSpPr>
              <a:spLocks/>
            </p:cNvSpPr>
            <p:nvPr/>
          </p:nvSpPr>
          <p:spPr bwMode="auto">
            <a:xfrm>
              <a:off x="4942" y="1267"/>
              <a:ext cx="185" cy="226"/>
            </a:xfrm>
            <a:custGeom>
              <a:avLst/>
              <a:gdLst>
                <a:gd name="T0" fmla="*/ 16 w 185"/>
                <a:gd name="T1" fmla="*/ 20 h 226"/>
                <a:gd name="T2" fmla="*/ 16 w 185"/>
                <a:gd name="T3" fmla="*/ 63 h 226"/>
                <a:gd name="T4" fmla="*/ 16 w 185"/>
                <a:gd name="T5" fmla="*/ 73 h 226"/>
                <a:gd name="T6" fmla="*/ 0 w 185"/>
                <a:gd name="T7" fmla="*/ 106 h 226"/>
                <a:gd name="T8" fmla="*/ 5 w 185"/>
                <a:gd name="T9" fmla="*/ 116 h 226"/>
                <a:gd name="T10" fmla="*/ 16 w 185"/>
                <a:gd name="T11" fmla="*/ 116 h 226"/>
                <a:gd name="T12" fmla="*/ 16 w 185"/>
                <a:gd name="T13" fmla="*/ 135 h 226"/>
                <a:gd name="T14" fmla="*/ 27 w 185"/>
                <a:gd name="T15" fmla="*/ 135 h 226"/>
                <a:gd name="T16" fmla="*/ 21 w 185"/>
                <a:gd name="T17" fmla="*/ 140 h 226"/>
                <a:gd name="T18" fmla="*/ 27 w 185"/>
                <a:gd name="T19" fmla="*/ 159 h 226"/>
                <a:gd name="T20" fmla="*/ 32 w 185"/>
                <a:gd name="T21" fmla="*/ 174 h 226"/>
                <a:gd name="T22" fmla="*/ 42 w 185"/>
                <a:gd name="T23" fmla="*/ 178 h 226"/>
                <a:gd name="T24" fmla="*/ 58 w 185"/>
                <a:gd name="T25" fmla="*/ 178 h 226"/>
                <a:gd name="T26" fmla="*/ 79 w 185"/>
                <a:gd name="T27" fmla="*/ 193 h 226"/>
                <a:gd name="T28" fmla="*/ 101 w 185"/>
                <a:gd name="T29" fmla="*/ 226 h 226"/>
                <a:gd name="T30" fmla="*/ 185 w 185"/>
                <a:gd name="T31" fmla="*/ 159 h 226"/>
                <a:gd name="T32" fmla="*/ 143 w 185"/>
                <a:gd name="T33" fmla="*/ 0 h 226"/>
                <a:gd name="T34" fmla="*/ 16 w 185"/>
                <a:gd name="T35" fmla="*/ 20 h 22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85"/>
                <a:gd name="T55" fmla="*/ 0 h 226"/>
                <a:gd name="T56" fmla="*/ 185 w 185"/>
                <a:gd name="T57" fmla="*/ 226 h 22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85" h="226">
                  <a:moveTo>
                    <a:pt x="16" y="20"/>
                  </a:moveTo>
                  <a:lnTo>
                    <a:pt x="16" y="63"/>
                  </a:lnTo>
                  <a:lnTo>
                    <a:pt x="16" y="73"/>
                  </a:lnTo>
                  <a:lnTo>
                    <a:pt x="0" y="106"/>
                  </a:lnTo>
                  <a:lnTo>
                    <a:pt x="5" y="116"/>
                  </a:lnTo>
                  <a:lnTo>
                    <a:pt x="16" y="116"/>
                  </a:lnTo>
                  <a:lnTo>
                    <a:pt x="16" y="135"/>
                  </a:lnTo>
                  <a:lnTo>
                    <a:pt x="27" y="135"/>
                  </a:lnTo>
                  <a:lnTo>
                    <a:pt x="21" y="140"/>
                  </a:lnTo>
                  <a:lnTo>
                    <a:pt x="27" y="159"/>
                  </a:lnTo>
                  <a:lnTo>
                    <a:pt x="32" y="174"/>
                  </a:lnTo>
                  <a:lnTo>
                    <a:pt x="42" y="178"/>
                  </a:lnTo>
                  <a:lnTo>
                    <a:pt x="58" y="178"/>
                  </a:lnTo>
                  <a:lnTo>
                    <a:pt x="79" y="193"/>
                  </a:lnTo>
                  <a:lnTo>
                    <a:pt x="101" y="226"/>
                  </a:lnTo>
                  <a:lnTo>
                    <a:pt x="185" y="159"/>
                  </a:lnTo>
                  <a:lnTo>
                    <a:pt x="143" y="0"/>
                  </a:lnTo>
                  <a:lnTo>
                    <a:pt x="16" y="20"/>
                  </a:lnTo>
                  <a:close/>
                </a:path>
              </a:pathLst>
            </a:custGeom>
            <a:solidFill>
              <a:srgbClr val="FFC2AA"/>
            </a:solidFill>
            <a:ln w="7938">
              <a:solidFill>
                <a:srgbClr val="000000"/>
              </a:solidFill>
              <a:round/>
              <a:headEnd/>
              <a:tailEnd/>
            </a:ln>
          </p:spPr>
          <p:txBody>
            <a:bodyPr/>
            <a:lstStyle/>
            <a:p>
              <a:endParaRPr lang="es-ES"/>
            </a:p>
          </p:txBody>
        </p:sp>
        <p:sp>
          <p:nvSpPr>
            <p:cNvPr id="141455" name="Freeform 23"/>
            <p:cNvSpPr>
              <a:spLocks/>
            </p:cNvSpPr>
            <p:nvPr/>
          </p:nvSpPr>
          <p:spPr bwMode="auto">
            <a:xfrm>
              <a:off x="4942" y="1234"/>
              <a:ext cx="222" cy="192"/>
            </a:xfrm>
            <a:custGeom>
              <a:avLst/>
              <a:gdLst>
                <a:gd name="T0" fmla="*/ 95 w 222"/>
                <a:gd name="T1" fmla="*/ 130 h 192"/>
                <a:gd name="T2" fmla="*/ 111 w 222"/>
                <a:gd name="T3" fmla="*/ 144 h 192"/>
                <a:gd name="T4" fmla="*/ 127 w 222"/>
                <a:gd name="T5" fmla="*/ 183 h 192"/>
                <a:gd name="T6" fmla="*/ 175 w 222"/>
                <a:gd name="T7" fmla="*/ 192 h 192"/>
                <a:gd name="T8" fmla="*/ 196 w 222"/>
                <a:gd name="T9" fmla="*/ 187 h 192"/>
                <a:gd name="T10" fmla="*/ 222 w 222"/>
                <a:gd name="T11" fmla="*/ 154 h 192"/>
                <a:gd name="T12" fmla="*/ 222 w 222"/>
                <a:gd name="T13" fmla="*/ 96 h 192"/>
                <a:gd name="T14" fmla="*/ 222 w 222"/>
                <a:gd name="T15" fmla="*/ 67 h 192"/>
                <a:gd name="T16" fmla="*/ 196 w 222"/>
                <a:gd name="T17" fmla="*/ 24 h 192"/>
                <a:gd name="T18" fmla="*/ 159 w 222"/>
                <a:gd name="T19" fmla="*/ 0 h 192"/>
                <a:gd name="T20" fmla="*/ 101 w 222"/>
                <a:gd name="T21" fmla="*/ 0 h 192"/>
                <a:gd name="T22" fmla="*/ 42 w 222"/>
                <a:gd name="T23" fmla="*/ 14 h 192"/>
                <a:gd name="T24" fmla="*/ 27 w 222"/>
                <a:gd name="T25" fmla="*/ 24 h 192"/>
                <a:gd name="T26" fmla="*/ 0 w 222"/>
                <a:gd name="T27" fmla="*/ 48 h 192"/>
                <a:gd name="T28" fmla="*/ 0 w 222"/>
                <a:gd name="T29" fmla="*/ 62 h 192"/>
                <a:gd name="T30" fmla="*/ 37 w 222"/>
                <a:gd name="T31" fmla="*/ 72 h 192"/>
                <a:gd name="T32" fmla="*/ 64 w 222"/>
                <a:gd name="T33" fmla="*/ 67 h 192"/>
                <a:gd name="T34" fmla="*/ 69 w 222"/>
                <a:gd name="T35" fmla="*/ 91 h 192"/>
                <a:gd name="T36" fmla="*/ 64 w 222"/>
                <a:gd name="T37" fmla="*/ 130 h 192"/>
                <a:gd name="T38" fmla="*/ 79 w 222"/>
                <a:gd name="T39" fmla="*/ 139 h 192"/>
                <a:gd name="T40" fmla="*/ 85 w 222"/>
                <a:gd name="T41" fmla="*/ 134 h 192"/>
                <a:gd name="T42" fmla="*/ 95 w 222"/>
                <a:gd name="T43" fmla="*/ 130 h 19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2"/>
                <a:gd name="T67" fmla="*/ 0 h 192"/>
                <a:gd name="T68" fmla="*/ 222 w 222"/>
                <a:gd name="T69" fmla="*/ 192 h 19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2" h="192">
                  <a:moveTo>
                    <a:pt x="95" y="130"/>
                  </a:moveTo>
                  <a:lnTo>
                    <a:pt x="111" y="144"/>
                  </a:lnTo>
                  <a:lnTo>
                    <a:pt x="127" y="183"/>
                  </a:lnTo>
                  <a:lnTo>
                    <a:pt x="175" y="192"/>
                  </a:lnTo>
                  <a:lnTo>
                    <a:pt x="196" y="187"/>
                  </a:lnTo>
                  <a:lnTo>
                    <a:pt x="222" y="154"/>
                  </a:lnTo>
                  <a:lnTo>
                    <a:pt x="222" y="96"/>
                  </a:lnTo>
                  <a:lnTo>
                    <a:pt x="222" y="67"/>
                  </a:lnTo>
                  <a:lnTo>
                    <a:pt x="196" y="24"/>
                  </a:lnTo>
                  <a:lnTo>
                    <a:pt x="159" y="0"/>
                  </a:lnTo>
                  <a:lnTo>
                    <a:pt x="101" y="0"/>
                  </a:lnTo>
                  <a:lnTo>
                    <a:pt x="42" y="14"/>
                  </a:lnTo>
                  <a:lnTo>
                    <a:pt x="27" y="24"/>
                  </a:lnTo>
                  <a:lnTo>
                    <a:pt x="0" y="48"/>
                  </a:lnTo>
                  <a:lnTo>
                    <a:pt x="0" y="62"/>
                  </a:lnTo>
                  <a:lnTo>
                    <a:pt x="37" y="72"/>
                  </a:lnTo>
                  <a:lnTo>
                    <a:pt x="64" y="67"/>
                  </a:lnTo>
                  <a:lnTo>
                    <a:pt x="69" y="91"/>
                  </a:lnTo>
                  <a:lnTo>
                    <a:pt x="64" y="130"/>
                  </a:lnTo>
                  <a:lnTo>
                    <a:pt x="79" y="139"/>
                  </a:lnTo>
                  <a:lnTo>
                    <a:pt x="85" y="134"/>
                  </a:lnTo>
                  <a:lnTo>
                    <a:pt x="95" y="130"/>
                  </a:lnTo>
                  <a:close/>
                </a:path>
              </a:pathLst>
            </a:custGeom>
            <a:solidFill>
              <a:srgbClr val="222222"/>
            </a:solidFill>
            <a:ln w="9525">
              <a:noFill/>
              <a:round/>
              <a:headEnd/>
              <a:tailEnd/>
            </a:ln>
          </p:spPr>
          <p:txBody>
            <a:bodyPr/>
            <a:lstStyle/>
            <a:p>
              <a:endParaRPr lang="es-ES"/>
            </a:p>
          </p:txBody>
        </p:sp>
        <p:sp>
          <p:nvSpPr>
            <p:cNvPr id="141456" name="Freeform 24"/>
            <p:cNvSpPr>
              <a:spLocks/>
            </p:cNvSpPr>
            <p:nvPr/>
          </p:nvSpPr>
          <p:spPr bwMode="auto">
            <a:xfrm>
              <a:off x="4942" y="1234"/>
              <a:ext cx="222" cy="192"/>
            </a:xfrm>
            <a:custGeom>
              <a:avLst/>
              <a:gdLst>
                <a:gd name="T0" fmla="*/ 95 w 222"/>
                <a:gd name="T1" fmla="*/ 130 h 192"/>
                <a:gd name="T2" fmla="*/ 111 w 222"/>
                <a:gd name="T3" fmla="*/ 144 h 192"/>
                <a:gd name="T4" fmla="*/ 127 w 222"/>
                <a:gd name="T5" fmla="*/ 183 h 192"/>
                <a:gd name="T6" fmla="*/ 175 w 222"/>
                <a:gd name="T7" fmla="*/ 192 h 192"/>
                <a:gd name="T8" fmla="*/ 196 w 222"/>
                <a:gd name="T9" fmla="*/ 187 h 192"/>
                <a:gd name="T10" fmla="*/ 222 w 222"/>
                <a:gd name="T11" fmla="*/ 154 h 192"/>
                <a:gd name="T12" fmla="*/ 222 w 222"/>
                <a:gd name="T13" fmla="*/ 96 h 192"/>
                <a:gd name="T14" fmla="*/ 222 w 222"/>
                <a:gd name="T15" fmla="*/ 67 h 192"/>
                <a:gd name="T16" fmla="*/ 196 w 222"/>
                <a:gd name="T17" fmla="*/ 24 h 192"/>
                <a:gd name="T18" fmla="*/ 159 w 222"/>
                <a:gd name="T19" fmla="*/ 0 h 192"/>
                <a:gd name="T20" fmla="*/ 101 w 222"/>
                <a:gd name="T21" fmla="*/ 0 h 192"/>
                <a:gd name="T22" fmla="*/ 42 w 222"/>
                <a:gd name="T23" fmla="*/ 14 h 192"/>
                <a:gd name="T24" fmla="*/ 27 w 222"/>
                <a:gd name="T25" fmla="*/ 24 h 192"/>
                <a:gd name="T26" fmla="*/ 0 w 222"/>
                <a:gd name="T27" fmla="*/ 48 h 192"/>
                <a:gd name="T28" fmla="*/ 0 w 222"/>
                <a:gd name="T29" fmla="*/ 62 h 192"/>
                <a:gd name="T30" fmla="*/ 37 w 222"/>
                <a:gd name="T31" fmla="*/ 72 h 192"/>
                <a:gd name="T32" fmla="*/ 64 w 222"/>
                <a:gd name="T33" fmla="*/ 67 h 192"/>
                <a:gd name="T34" fmla="*/ 69 w 222"/>
                <a:gd name="T35" fmla="*/ 91 h 192"/>
                <a:gd name="T36" fmla="*/ 64 w 222"/>
                <a:gd name="T37" fmla="*/ 130 h 192"/>
                <a:gd name="T38" fmla="*/ 79 w 222"/>
                <a:gd name="T39" fmla="*/ 139 h 192"/>
                <a:gd name="T40" fmla="*/ 85 w 222"/>
                <a:gd name="T41" fmla="*/ 134 h 192"/>
                <a:gd name="T42" fmla="*/ 95 w 222"/>
                <a:gd name="T43" fmla="*/ 130 h 19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2"/>
                <a:gd name="T67" fmla="*/ 0 h 192"/>
                <a:gd name="T68" fmla="*/ 222 w 222"/>
                <a:gd name="T69" fmla="*/ 192 h 19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2" h="192">
                  <a:moveTo>
                    <a:pt x="95" y="130"/>
                  </a:moveTo>
                  <a:lnTo>
                    <a:pt x="111" y="144"/>
                  </a:lnTo>
                  <a:lnTo>
                    <a:pt x="127" y="183"/>
                  </a:lnTo>
                  <a:lnTo>
                    <a:pt x="175" y="192"/>
                  </a:lnTo>
                  <a:lnTo>
                    <a:pt x="196" y="187"/>
                  </a:lnTo>
                  <a:lnTo>
                    <a:pt x="222" y="154"/>
                  </a:lnTo>
                  <a:lnTo>
                    <a:pt x="222" y="96"/>
                  </a:lnTo>
                  <a:lnTo>
                    <a:pt x="222" y="67"/>
                  </a:lnTo>
                  <a:lnTo>
                    <a:pt x="196" y="24"/>
                  </a:lnTo>
                  <a:lnTo>
                    <a:pt x="159" y="0"/>
                  </a:lnTo>
                  <a:lnTo>
                    <a:pt x="101" y="0"/>
                  </a:lnTo>
                  <a:lnTo>
                    <a:pt x="42" y="14"/>
                  </a:lnTo>
                  <a:lnTo>
                    <a:pt x="27" y="24"/>
                  </a:lnTo>
                  <a:lnTo>
                    <a:pt x="0" y="48"/>
                  </a:lnTo>
                  <a:lnTo>
                    <a:pt x="0" y="62"/>
                  </a:lnTo>
                  <a:lnTo>
                    <a:pt x="37" y="72"/>
                  </a:lnTo>
                  <a:lnTo>
                    <a:pt x="64" y="67"/>
                  </a:lnTo>
                  <a:lnTo>
                    <a:pt x="69" y="91"/>
                  </a:lnTo>
                  <a:lnTo>
                    <a:pt x="64" y="130"/>
                  </a:lnTo>
                  <a:lnTo>
                    <a:pt x="79" y="139"/>
                  </a:lnTo>
                  <a:lnTo>
                    <a:pt x="85" y="134"/>
                  </a:lnTo>
                  <a:lnTo>
                    <a:pt x="95" y="130"/>
                  </a:lnTo>
                  <a:close/>
                </a:path>
              </a:pathLst>
            </a:custGeom>
            <a:solidFill>
              <a:srgbClr val="222222"/>
            </a:solidFill>
            <a:ln w="7938">
              <a:solidFill>
                <a:srgbClr val="B7B79D"/>
              </a:solidFill>
              <a:round/>
              <a:headEnd/>
              <a:tailEnd/>
            </a:ln>
          </p:spPr>
          <p:txBody>
            <a:bodyPr/>
            <a:lstStyle/>
            <a:p>
              <a:endParaRPr lang="es-ES"/>
            </a:p>
          </p:txBody>
        </p:sp>
        <p:sp>
          <p:nvSpPr>
            <p:cNvPr id="141457" name="Freeform 25"/>
            <p:cNvSpPr>
              <a:spLocks/>
            </p:cNvSpPr>
            <p:nvPr/>
          </p:nvSpPr>
          <p:spPr bwMode="auto">
            <a:xfrm>
              <a:off x="4651" y="1835"/>
              <a:ext cx="360" cy="307"/>
            </a:xfrm>
            <a:custGeom>
              <a:avLst/>
              <a:gdLst>
                <a:gd name="T0" fmla="*/ 122 w 360"/>
                <a:gd name="T1" fmla="*/ 101 h 307"/>
                <a:gd name="T2" fmla="*/ 360 w 360"/>
                <a:gd name="T3" fmla="*/ 178 h 307"/>
                <a:gd name="T4" fmla="*/ 328 w 360"/>
                <a:gd name="T5" fmla="*/ 72 h 307"/>
                <a:gd name="T6" fmla="*/ 360 w 360"/>
                <a:gd name="T7" fmla="*/ 14 h 307"/>
                <a:gd name="T8" fmla="*/ 201 w 360"/>
                <a:gd name="T9" fmla="*/ 5 h 307"/>
                <a:gd name="T10" fmla="*/ 148 w 360"/>
                <a:gd name="T11" fmla="*/ 5 h 307"/>
                <a:gd name="T12" fmla="*/ 95 w 360"/>
                <a:gd name="T13" fmla="*/ 5 h 307"/>
                <a:gd name="T14" fmla="*/ 32 w 360"/>
                <a:gd name="T15" fmla="*/ 0 h 307"/>
                <a:gd name="T16" fmla="*/ 11 w 360"/>
                <a:gd name="T17" fmla="*/ 9 h 307"/>
                <a:gd name="T18" fmla="*/ 0 w 360"/>
                <a:gd name="T19" fmla="*/ 43 h 307"/>
                <a:gd name="T20" fmla="*/ 0 w 360"/>
                <a:gd name="T21" fmla="*/ 96 h 307"/>
                <a:gd name="T22" fmla="*/ 5 w 360"/>
                <a:gd name="T23" fmla="*/ 187 h 307"/>
                <a:gd name="T24" fmla="*/ 5 w 360"/>
                <a:gd name="T25" fmla="*/ 293 h 307"/>
                <a:gd name="T26" fmla="*/ 32 w 360"/>
                <a:gd name="T27" fmla="*/ 298 h 307"/>
                <a:gd name="T28" fmla="*/ 58 w 360"/>
                <a:gd name="T29" fmla="*/ 307 h 307"/>
                <a:gd name="T30" fmla="*/ 127 w 360"/>
                <a:gd name="T31" fmla="*/ 298 h 307"/>
                <a:gd name="T32" fmla="*/ 111 w 360"/>
                <a:gd name="T33" fmla="*/ 115 h 307"/>
                <a:gd name="T34" fmla="*/ 127 w 360"/>
                <a:gd name="T35" fmla="*/ 96 h 307"/>
                <a:gd name="T36" fmla="*/ 122 w 360"/>
                <a:gd name="T37" fmla="*/ 101 h 30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307"/>
                <a:gd name="T59" fmla="*/ 360 w 360"/>
                <a:gd name="T60" fmla="*/ 307 h 30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307">
                  <a:moveTo>
                    <a:pt x="122" y="101"/>
                  </a:moveTo>
                  <a:lnTo>
                    <a:pt x="360" y="178"/>
                  </a:lnTo>
                  <a:lnTo>
                    <a:pt x="328" y="72"/>
                  </a:lnTo>
                  <a:lnTo>
                    <a:pt x="360" y="14"/>
                  </a:lnTo>
                  <a:lnTo>
                    <a:pt x="201" y="5"/>
                  </a:lnTo>
                  <a:lnTo>
                    <a:pt x="148" y="5"/>
                  </a:lnTo>
                  <a:lnTo>
                    <a:pt x="95" y="5"/>
                  </a:lnTo>
                  <a:lnTo>
                    <a:pt x="32" y="0"/>
                  </a:lnTo>
                  <a:lnTo>
                    <a:pt x="11" y="9"/>
                  </a:lnTo>
                  <a:lnTo>
                    <a:pt x="0" y="43"/>
                  </a:lnTo>
                  <a:lnTo>
                    <a:pt x="0" y="96"/>
                  </a:lnTo>
                  <a:lnTo>
                    <a:pt x="5" y="187"/>
                  </a:lnTo>
                  <a:lnTo>
                    <a:pt x="5" y="293"/>
                  </a:lnTo>
                  <a:lnTo>
                    <a:pt x="32" y="298"/>
                  </a:lnTo>
                  <a:lnTo>
                    <a:pt x="58" y="307"/>
                  </a:lnTo>
                  <a:lnTo>
                    <a:pt x="127" y="298"/>
                  </a:lnTo>
                  <a:lnTo>
                    <a:pt x="111" y="115"/>
                  </a:lnTo>
                  <a:lnTo>
                    <a:pt x="127" y="96"/>
                  </a:lnTo>
                  <a:lnTo>
                    <a:pt x="122" y="101"/>
                  </a:lnTo>
                  <a:close/>
                </a:path>
              </a:pathLst>
            </a:custGeom>
            <a:solidFill>
              <a:srgbClr val="A5A585"/>
            </a:solidFill>
            <a:ln w="9525">
              <a:noFill/>
              <a:round/>
              <a:headEnd/>
              <a:tailEnd/>
            </a:ln>
          </p:spPr>
          <p:txBody>
            <a:bodyPr/>
            <a:lstStyle/>
            <a:p>
              <a:endParaRPr lang="es-ES"/>
            </a:p>
          </p:txBody>
        </p:sp>
        <p:sp>
          <p:nvSpPr>
            <p:cNvPr id="141458" name="Freeform 26"/>
            <p:cNvSpPr>
              <a:spLocks/>
            </p:cNvSpPr>
            <p:nvPr/>
          </p:nvSpPr>
          <p:spPr bwMode="auto">
            <a:xfrm>
              <a:off x="4651" y="1835"/>
              <a:ext cx="360" cy="307"/>
            </a:xfrm>
            <a:custGeom>
              <a:avLst/>
              <a:gdLst>
                <a:gd name="T0" fmla="*/ 122 w 360"/>
                <a:gd name="T1" fmla="*/ 101 h 307"/>
                <a:gd name="T2" fmla="*/ 360 w 360"/>
                <a:gd name="T3" fmla="*/ 178 h 307"/>
                <a:gd name="T4" fmla="*/ 328 w 360"/>
                <a:gd name="T5" fmla="*/ 72 h 307"/>
                <a:gd name="T6" fmla="*/ 360 w 360"/>
                <a:gd name="T7" fmla="*/ 14 h 307"/>
                <a:gd name="T8" fmla="*/ 201 w 360"/>
                <a:gd name="T9" fmla="*/ 5 h 307"/>
                <a:gd name="T10" fmla="*/ 148 w 360"/>
                <a:gd name="T11" fmla="*/ 5 h 307"/>
                <a:gd name="T12" fmla="*/ 95 w 360"/>
                <a:gd name="T13" fmla="*/ 5 h 307"/>
                <a:gd name="T14" fmla="*/ 32 w 360"/>
                <a:gd name="T15" fmla="*/ 0 h 307"/>
                <a:gd name="T16" fmla="*/ 11 w 360"/>
                <a:gd name="T17" fmla="*/ 9 h 307"/>
                <a:gd name="T18" fmla="*/ 0 w 360"/>
                <a:gd name="T19" fmla="*/ 43 h 307"/>
                <a:gd name="T20" fmla="*/ 0 w 360"/>
                <a:gd name="T21" fmla="*/ 96 h 307"/>
                <a:gd name="T22" fmla="*/ 5 w 360"/>
                <a:gd name="T23" fmla="*/ 187 h 307"/>
                <a:gd name="T24" fmla="*/ 5 w 360"/>
                <a:gd name="T25" fmla="*/ 293 h 307"/>
                <a:gd name="T26" fmla="*/ 32 w 360"/>
                <a:gd name="T27" fmla="*/ 298 h 307"/>
                <a:gd name="T28" fmla="*/ 58 w 360"/>
                <a:gd name="T29" fmla="*/ 307 h 307"/>
                <a:gd name="T30" fmla="*/ 127 w 360"/>
                <a:gd name="T31" fmla="*/ 298 h 307"/>
                <a:gd name="T32" fmla="*/ 111 w 360"/>
                <a:gd name="T33" fmla="*/ 115 h 307"/>
                <a:gd name="T34" fmla="*/ 127 w 360"/>
                <a:gd name="T35" fmla="*/ 96 h 307"/>
                <a:gd name="T36" fmla="*/ 122 w 360"/>
                <a:gd name="T37" fmla="*/ 101 h 30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307"/>
                <a:gd name="T59" fmla="*/ 360 w 360"/>
                <a:gd name="T60" fmla="*/ 307 h 30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307">
                  <a:moveTo>
                    <a:pt x="122" y="101"/>
                  </a:moveTo>
                  <a:lnTo>
                    <a:pt x="360" y="178"/>
                  </a:lnTo>
                  <a:lnTo>
                    <a:pt x="328" y="72"/>
                  </a:lnTo>
                  <a:lnTo>
                    <a:pt x="360" y="14"/>
                  </a:lnTo>
                  <a:lnTo>
                    <a:pt x="201" y="5"/>
                  </a:lnTo>
                  <a:lnTo>
                    <a:pt x="148" y="5"/>
                  </a:lnTo>
                  <a:lnTo>
                    <a:pt x="95" y="5"/>
                  </a:lnTo>
                  <a:lnTo>
                    <a:pt x="32" y="0"/>
                  </a:lnTo>
                  <a:lnTo>
                    <a:pt x="11" y="9"/>
                  </a:lnTo>
                  <a:lnTo>
                    <a:pt x="0" y="43"/>
                  </a:lnTo>
                  <a:lnTo>
                    <a:pt x="0" y="96"/>
                  </a:lnTo>
                  <a:lnTo>
                    <a:pt x="5" y="187"/>
                  </a:lnTo>
                  <a:lnTo>
                    <a:pt x="5" y="293"/>
                  </a:lnTo>
                  <a:lnTo>
                    <a:pt x="32" y="298"/>
                  </a:lnTo>
                  <a:lnTo>
                    <a:pt x="58" y="307"/>
                  </a:lnTo>
                  <a:lnTo>
                    <a:pt x="127" y="298"/>
                  </a:lnTo>
                  <a:lnTo>
                    <a:pt x="111" y="115"/>
                  </a:lnTo>
                  <a:lnTo>
                    <a:pt x="127" y="96"/>
                  </a:lnTo>
                  <a:lnTo>
                    <a:pt x="122" y="101"/>
                  </a:lnTo>
                  <a:close/>
                </a:path>
              </a:pathLst>
            </a:custGeom>
            <a:solidFill>
              <a:srgbClr val="A5A585"/>
            </a:solidFill>
            <a:ln w="9525">
              <a:noFill/>
              <a:round/>
              <a:headEnd/>
              <a:tailEnd/>
            </a:ln>
          </p:spPr>
          <p:txBody>
            <a:bodyPr/>
            <a:lstStyle/>
            <a:p>
              <a:endParaRPr lang="es-ES"/>
            </a:p>
          </p:txBody>
        </p:sp>
        <p:sp>
          <p:nvSpPr>
            <p:cNvPr id="141459" name="Freeform 27"/>
            <p:cNvSpPr>
              <a:spLocks/>
            </p:cNvSpPr>
            <p:nvPr/>
          </p:nvSpPr>
          <p:spPr bwMode="auto">
            <a:xfrm>
              <a:off x="4651" y="1835"/>
              <a:ext cx="360" cy="307"/>
            </a:xfrm>
            <a:custGeom>
              <a:avLst/>
              <a:gdLst>
                <a:gd name="T0" fmla="*/ 122 w 360"/>
                <a:gd name="T1" fmla="*/ 101 h 307"/>
                <a:gd name="T2" fmla="*/ 360 w 360"/>
                <a:gd name="T3" fmla="*/ 178 h 307"/>
                <a:gd name="T4" fmla="*/ 328 w 360"/>
                <a:gd name="T5" fmla="*/ 72 h 307"/>
                <a:gd name="T6" fmla="*/ 360 w 360"/>
                <a:gd name="T7" fmla="*/ 14 h 307"/>
                <a:gd name="T8" fmla="*/ 201 w 360"/>
                <a:gd name="T9" fmla="*/ 5 h 307"/>
                <a:gd name="T10" fmla="*/ 148 w 360"/>
                <a:gd name="T11" fmla="*/ 5 h 307"/>
                <a:gd name="T12" fmla="*/ 95 w 360"/>
                <a:gd name="T13" fmla="*/ 5 h 307"/>
                <a:gd name="T14" fmla="*/ 32 w 360"/>
                <a:gd name="T15" fmla="*/ 0 h 307"/>
                <a:gd name="T16" fmla="*/ 11 w 360"/>
                <a:gd name="T17" fmla="*/ 9 h 307"/>
                <a:gd name="T18" fmla="*/ 0 w 360"/>
                <a:gd name="T19" fmla="*/ 43 h 307"/>
                <a:gd name="T20" fmla="*/ 0 w 360"/>
                <a:gd name="T21" fmla="*/ 96 h 307"/>
                <a:gd name="T22" fmla="*/ 5 w 360"/>
                <a:gd name="T23" fmla="*/ 187 h 307"/>
                <a:gd name="T24" fmla="*/ 5 w 360"/>
                <a:gd name="T25" fmla="*/ 293 h 307"/>
                <a:gd name="T26" fmla="*/ 32 w 360"/>
                <a:gd name="T27" fmla="*/ 298 h 307"/>
                <a:gd name="T28" fmla="*/ 58 w 360"/>
                <a:gd name="T29" fmla="*/ 307 h 307"/>
                <a:gd name="T30" fmla="*/ 127 w 360"/>
                <a:gd name="T31" fmla="*/ 298 h 307"/>
                <a:gd name="T32" fmla="*/ 111 w 360"/>
                <a:gd name="T33" fmla="*/ 115 h 307"/>
                <a:gd name="T34" fmla="*/ 127 w 360"/>
                <a:gd name="T35" fmla="*/ 96 h 30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307"/>
                <a:gd name="T56" fmla="*/ 360 w 360"/>
                <a:gd name="T57" fmla="*/ 307 h 30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307">
                  <a:moveTo>
                    <a:pt x="122" y="101"/>
                  </a:moveTo>
                  <a:lnTo>
                    <a:pt x="360" y="178"/>
                  </a:lnTo>
                  <a:lnTo>
                    <a:pt x="328" y="72"/>
                  </a:lnTo>
                  <a:lnTo>
                    <a:pt x="360" y="14"/>
                  </a:lnTo>
                  <a:lnTo>
                    <a:pt x="201" y="5"/>
                  </a:lnTo>
                  <a:lnTo>
                    <a:pt x="148" y="5"/>
                  </a:lnTo>
                  <a:lnTo>
                    <a:pt x="95" y="5"/>
                  </a:lnTo>
                  <a:lnTo>
                    <a:pt x="32" y="0"/>
                  </a:lnTo>
                  <a:lnTo>
                    <a:pt x="11" y="9"/>
                  </a:lnTo>
                  <a:lnTo>
                    <a:pt x="0" y="43"/>
                  </a:lnTo>
                  <a:lnTo>
                    <a:pt x="0" y="96"/>
                  </a:lnTo>
                  <a:lnTo>
                    <a:pt x="5" y="187"/>
                  </a:lnTo>
                  <a:lnTo>
                    <a:pt x="5" y="293"/>
                  </a:lnTo>
                  <a:lnTo>
                    <a:pt x="32" y="298"/>
                  </a:lnTo>
                  <a:lnTo>
                    <a:pt x="58" y="307"/>
                  </a:lnTo>
                  <a:lnTo>
                    <a:pt x="127" y="298"/>
                  </a:lnTo>
                  <a:lnTo>
                    <a:pt x="111" y="115"/>
                  </a:lnTo>
                  <a:lnTo>
                    <a:pt x="127" y="96"/>
                  </a:lnTo>
                </a:path>
              </a:pathLst>
            </a:custGeom>
            <a:noFill/>
            <a:ln w="7938">
              <a:solidFill>
                <a:srgbClr val="000000"/>
              </a:solidFill>
              <a:round/>
              <a:headEnd/>
              <a:tailEnd/>
            </a:ln>
          </p:spPr>
          <p:txBody>
            <a:bodyPr/>
            <a:lstStyle/>
            <a:p>
              <a:endParaRPr lang="es-ES"/>
            </a:p>
          </p:txBody>
        </p:sp>
        <p:sp>
          <p:nvSpPr>
            <p:cNvPr id="141460" name="Freeform 28"/>
            <p:cNvSpPr>
              <a:spLocks/>
            </p:cNvSpPr>
            <p:nvPr/>
          </p:nvSpPr>
          <p:spPr bwMode="auto">
            <a:xfrm>
              <a:off x="5043" y="1421"/>
              <a:ext cx="121" cy="135"/>
            </a:xfrm>
            <a:custGeom>
              <a:avLst/>
              <a:gdLst>
                <a:gd name="T0" fmla="*/ 121 w 121"/>
                <a:gd name="T1" fmla="*/ 24 h 135"/>
                <a:gd name="T2" fmla="*/ 111 w 121"/>
                <a:gd name="T3" fmla="*/ 5 h 135"/>
                <a:gd name="T4" fmla="*/ 90 w 121"/>
                <a:gd name="T5" fmla="*/ 0 h 135"/>
                <a:gd name="T6" fmla="*/ 74 w 121"/>
                <a:gd name="T7" fmla="*/ 5 h 135"/>
                <a:gd name="T8" fmla="*/ 53 w 121"/>
                <a:gd name="T9" fmla="*/ 15 h 135"/>
                <a:gd name="T10" fmla="*/ 31 w 121"/>
                <a:gd name="T11" fmla="*/ 24 h 135"/>
                <a:gd name="T12" fmla="*/ 16 w 121"/>
                <a:gd name="T13" fmla="*/ 53 h 135"/>
                <a:gd name="T14" fmla="*/ 0 w 121"/>
                <a:gd name="T15" fmla="*/ 92 h 135"/>
                <a:gd name="T16" fmla="*/ 5 w 121"/>
                <a:gd name="T17" fmla="*/ 135 h 135"/>
                <a:gd name="T18" fmla="*/ 21 w 121"/>
                <a:gd name="T19" fmla="*/ 111 h 135"/>
                <a:gd name="T20" fmla="*/ 116 w 121"/>
                <a:gd name="T21" fmla="*/ 87 h 135"/>
                <a:gd name="T22" fmla="*/ 121 w 121"/>
                <a:gd name="T23" fmla="*/ 24 h 1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1"/>
                <a:gd name="T37" fmla="*/ 0 h 135"/>
                <a:gd name="T38" fmla="*/ 121 w 121"/>
                <a:gd name="T39" fmla="*/ 135 h 1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1" h="135">
                  <a:moveTo>
                    <a:pt x="121" y="24"/>
                  </a:moveTo>
                  <a:lnTo>
                    <a:pt x="111" y="5"/>
                  </a:lnTo>
                  <a:lnTo>
                    <a:pt x="90" y="0"/>
                  </a:lnTo>
                  <a:lnTo>
                    <a:pt x="74" y="5"/>
                  </a:lnTo>
                  <a:lnTo>
                    <a:pt x="53" y="15"/>
                  </a:lnTo>
                  <a:lnTo>
                    <a:pt x="31" y="24"/>
                  </a:lnTo>
                  <a:lnTo>
                    <a:pt x="16" y="53"/>
                  </a:lnTo>
                  <a:lnTo>
                    <a:pt x="0" y="92"/>
                  </a:lnTo>
                  <a:lnTo>
                    <a:pt x="5" y="135"/>
                  </a:lnTo>
                  <a:lnTo>
                    <a:pt x="21" y="111"/>
                  </a:lnTo>
                  <a:lnTo>
                    <a:pt x="116" y="87"/>
                  </a:lnTo>
                  <a:lnTo>
                    <a:pt x="121" y="24"/>
                  </a:lnTo>
                  <a:close/>
                </a:path>
              </a:pathLst>
            </a:custGeom>
            <a:solidFill>
              <a:srgbClr val="FFFFFF"/>
            </a:solidFill>
            <a:ln w="9525">
              <a:noFill/>
              <a:round/>
              <a:headEnd/>
              <a:tailEnd/>
            </a:ln>
          </p:spPr>
          <p:txBody>
            <a:bodyPr/>
            <a:lstStyle/>
            <a:p>
              <a:endParaRPr lang="es-ES"/>
            </a:p>
          </p:txBody>
        </p:sp>
        <p:sp>
          <p:nvSpPr>
            <p:cNvPr id="141461" name="Freeform 29"/>
            <p:cNvSpPr>
              <a:spLocks/>
            </p:cNvSpPr>
            <p:nvPr/>
          </p:nvSpPr>
          <p:spPr bwMode="auto">
            <a:xfrm>
              <a:off x="5043" y="1421"/>
              <a:ext cx="121" cy="135"/>
            </a:xfrm>
            <a:custGeom>
              <a:avLst/>
              <a:gdLst>
                <a:gd name="T0" fmla="*/ 121 w 121"/>
                <a:gd name="T1" fmla="*/ 24 h 135"/>
                <a:gd name="T2" fmla="*/ 111 w 121"/>
                <a:gd name="T3" fmla="*/ 5 h 135"/>
                <a:gd name="T4" fmla="*/ 90 w 121"/>
                <a:gd name="T5" fmla="*/ 0 h 135"/>
                <a:gd name="T6" fmla="*/ 74 w 121"/>
                <a:gd name="T7" fmla="*/ 5 h 135"/>
                <a:gd name="T8" fmla="*/ 53 w 121"/>
                <a:gd name="T9" fmla="*/ 15 h 135"/>
                <a:gd name="T10" fmla="*/ 31 w 121"/>
                <a:gd name="T11" fmla="*/ 24 h 135"/>
                <a:gd name="T12" fmla="*/ 16 w 121"/>
                <a:gd name="T13" fmla="*/ 53 h 135"/>
                <a:gd name="T14" fmla="*/ 0 w 121"/>
                <a:gd name="T15" fmla="*/ 92 h 135"/>
                <a:gd name="T16" fmla="*/ 5 w 121"/>
                <a:gd name="T17" fmla="*/ 135 h 135"/>
                <a:gd name="T18" fmla="*/ 21 w 121"/>
                <a:gd name="T19" fmla="*/ 111 h 135"/>
                <a:gd name="T20" fmla="*/ 116 w 121"/>
                <a:gd name="T21" fmla="*/ 87 h 135"/>
                <a:gd name="T22" fmla="*/ 121 w 121"/>
                <a:gd name="T23" fmla="*/ 24 h 1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1"/>
                <a:gd name="T37" fmla="*/ 0 h 135"/>
                <a:gd name="T38" fmla="*/ 121 w 121"/>
                <a:gd name="T39" fmla="*/ 135 h 1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1" h="135">
                  <a:moveTo>
                    <a:pt x="121" y="24"/>
                  </a:moveTo>
                  <a:lnTo>
                    <a:pt x="111" y="5"/>
                  </a:lnTo>
                  <a:lnTo>
                    <a:pt x="90" y="0"/>
                  </a:lnTo>
                  <a:lnTo>
                    <a:pt x="74" y="5"/>
                  </a:lnTo>
                  <a:lnTo>
                    <a:pt x="53" y="15"/>
                  </a:lnTo>
                  <a:lnTo>
                    <a:pt x="31" y="24"/>
                  </a:lnTo>
                  <a:lnTo>
                    <a:pt x="16" y="53"/>
                  </a:lnTo>
                  <a:lnTo>
                    <a:pt x="0" y="92"/>
                  </a:lnTo>
                  <a:lnTo>
                    <a:pt x="5" y="135"/>
                  </a:lnTo>
                  <a:lnTo>
                    <a:pt x="21" y="111"/>
                  </a:lnTo>
                  <a:lnTo>
                    <a:pt x="116" y="87"/>
                  </a:lnTo>
                  <a:lnTo>
                    <a:pt x="121" y="24"/>
                  </a:lnTo>
                  <a:close/>
                </a:path>
              </a:pathLst>
            </a:custGeom>
            <a:solidFill>
              <a:srgbClr val="FFFFFF"/>
            </a:solidFill>
            <a:ln w="7938">
              <a:solidFill>
                <a:srgbClr val="000000"/>
              </a:solidFill>
              <a:round/>
              <a:headEnd/>
              <a:tailEnd/>
            </a:ln>
          </p:spPr>
          <p:txBody>
            <a:bodyPr/>
            <a:lstStyle/>
            <a:p>
              <a:endParaRPr lang="es-ES"/>
            </a:p>
          </p:txBody>
        </p:sp>
        <p:sp>
          <p:nvSpPr>
            <p:cNvPr id="141462" name="Freeform 30"/>
            <p:cNvSpPr>
              <a:spLocks/>
            </p:cNvSpPr>
            <p:nvPr/>
          </p:nvSpPr>
          <p:spPr bwMode="auto">
            <a:xfrm>
              <a:off x="4905" y="1431"/>
              <a:ext cx="370" cy="630"/>
            </a:xfrm>
            <a:custGeom>
              <a:avLst/>
              <a:gdLst>
                <a:gd name="T0" fmla="*/ 254 w 370"/>
                <a:gd name="T1" fmla="*/ 0 h 630"/>
                <a:gd name="T2" fmla="*/ 228 w 370"/>
                <a:gd name="T3" fmla="*/ 10 h 630"/>
                <a:gd name="T4" fmla="*/ 201 w 370"/>
                <a:gd name="T5" fmla="*/ 14 h 630"/>
                <a:gd name="T6" fmla="*/ 180 w 370"/>
                <a:gd name="T7" fmla="*/ 34 h 630"/>
                <a:gd name="T8" fmla="*/ 169 w 370"/>
                <a:gd name="T9" fmla="*/ 43 h 630"/>
                <a:gd name="T10" fmla="*/ 154 w 370"/>
                <a:gd name="T11" fmla="*/ 62 h 630"/>
                <a:gd name="T12" fmla="*/ 143 w 370"/>
                <a:gd name="T13" fmla="*/ 77 h 630"/>
                <a:gd name="T14" fmla="*/ 127 w 370"/>
                <a:gd name="T15" fmla="*/ 96 h 630"/>
                <a:gd name="T16" fmla="*/ 111 w 370"/>
                <a:gd name="T17" fmla="*/ 221 h 630"/>
                <a:gd name="T18" fmla="*/ 74 w 370"/>
                <a:gd name="T19" fmla="*/ 303 h 630"/>
                <a:gd name="T20" fmla="*/ 37 w 370"/>
                <a:gd name="T21" fmla="*/ 375 h 630"/>
                <a:gd name="T22" fmla="*/ 0 w 370"/>
                <a:gd name="T23" fmla="*/ 447 h 630"/>
                <a:gd name="T24" fmla="*/ 5 w 370"/>
                <a:gd name="T25" fmla="*/ 486 h 630"/>
                <a:gd name="T26" fmla="*/ 16 w 370"/>
                <a:gd name="T27" fmla="*/ 524 h 630"/>
                <a:gd name="T28" fmla="*/ 27 w 370"/>
                <a:gd name="T29" fmla="*/ 558 h 630"/>
                <a:gd name="T30" fmla="*/ 37 w 370"/>
                <a:gd name="T31" fmla="*/ 577 h 630"/>
                <a:gd name="T32" fmla="*/ 48 w 370"/>
                <a:gd name="T33" fmla="*/ 601 h 630"/>
                <a:gd name="T34" fmla="*/ 116 w 370"/>
                <a:gd name="T35" fmla="*/ 620 h 630"/>
                <a:gd name="T36" fmla="*/ 159 w 370"/>
                <a:gd name="T37" fmla="*/ 630 h 630"/>
                <a:gd name="T38" fmla="*/ 254 w 370"/>
                <a:gd name="T39" fmla="*/ 500 h 630"/>
                <a:gd name="T40" fmla="*/ 302 w 370"/>
                <a:gd name="T41" fmla="*/ 418 h 630"/>
                <a:gd name="T42" fmla="*/ 370 w 370"/>
                <a:gd name="T43" fmla="*/ 332 h 630"/>
                <a:gd name="T44" fmla="*/ 370 w 370"/>
                <a:gd name="T45" fmla="*/ 274 h 630"/>
                <a:gd name="T46" fmla="*/ 365 w 370"/>
                <a:gd name="T47" fmla="*/ 192 h 630"/>
                <a:gd name="T48" fmla="*/ 360 w 370"/>
                <a:gd name="T49" fmla="*/ 111 h 630"/>
                <a:gd name="T50" fmla="*/ 355 w 370"/>
                <a:gd name="T51" fmla="*/ 82 h 630"/>
                <a:gd name="T52" fmla="*/ 339 w 370"/>
                <a:gd name="T53" fmla="*/ 53 h 630"/>
                <a:gd name="T54" fmla="*/ 323 w 370"/>
                <a:gd name="T55" fmla="*/ 29 h 630"/>
                <a:gd name="T56" fmla="*/ 291 w 370"/>
                <a:gd name="T57" fmla="*/ 14 h 630"/>
                <a:gd name="T58" fmla="*/ 275 w 370"/>
                <a:gd name="T59" fmla="*/ 10 h 630"/>
                <a:gd name="T60" fmla="*/ 254 w 370"/>
                <a:gd name="T61" fmla="*/ 0 h 63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70"/>
                <a:gd name="T94" fmla="*/ 0 h 630"/>
                <a:gd name="T95" fmla="*/ 370 w 370"/>
                <a:gd name="T96" fmla="*/ 630 h 63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70" h="630">
                  <a:moveTo>
                    <a:pt x="254" y="0"/>
                  </a:moveTo>
                  <a:lnTo>
                    <a:pt x="228" y="10"/>
                  </a:lnTo>
                  <a:lnTo>
                    <a:pt x="201" y="14"/>
                  </a:lnTo>
                  <a:lnTo>
                    <a:pt x="180" y="34"/>
                  </a:lnTo>
                  <a:lnTo>
                    <a:pt x="169" y="43"/>
                  </a:lnTo>
                  <a:lnTo>
                    <a:pt x="154" y="62"/>
                  </a:lnTo>
                  <a:lnTo>
                    <a:pt x="143" y="77"/>
                  </a:lnTo>
                  <a:lnTo>
                    <a:pt x="127" y="96"/>
                  </a:lnTo>
                  <a:lnTo>
                    <a:pt x="111" y="221"/>
                  </a:lnTo>
                  <a:lnTo>
                    <a:pt x="74" y="303"/>
                  </a:lnTo>
                  <a:lnTo>
                    <a:pt x="37" y="375"/>
                  </a:lnTo>
                  <a:lnTo>
                    <a:pt x="0" y="447"/>
                  </a:lnTo>
                  <a:lnTo>
                    <a:pt x="5" y="486"/>
                  </a:lnTo>
                  <a:lnTo>
                    <a:pt x="16" y="524"/>
                  </a:lnTo>
                  <a:lnTo>
                    <a:pt x="27" y="558"/>
                  </a:lnTo>
                  <a:lnTo>
                    <a:pt x="37" y="577"/>
                  </a:lnTo>
                  <a:lnTo>
                    <a:pt x="48" y="601"/>
                  </a:lnTo>
                  <a:lnTo>
                    <a:pt x="116" y="620"/>
                  </a:lnTo>
                  <a:lnTo>
                    <a:pt x="159" y="630"/>
                  </a:lnTo>
                  <a:lnTo>
                    <a:pt x="254" y="500"/>
                  </a:lnTo>
                  <a:lnTo>
                    <a:pt x="302" y="418"/>
                  </a:lnTo>
                  <a:lnTo>
                    <a:pt x="370" y="332"/>
                  </a:lnTo>
                  <a:lnTo>
                    <a:pt x="370" y="274"/>
                  </a:lnTo>
                  <a:lnTo>
                    <a:pt x="365" y="192"/>
                  </a:lnTo>
                  <a:lnTo>
                    <a:pt x="360" y="111"/>
                  </a:lnTo>
                  <a:lnTo>
                    <a:pt x="355" y="82"/>
                  </a:lnTo>
                  <a:lnTo>
                    <a:pt x="339" y="53"/>
                  </a:lnTo>
                  <a:lnTo>
                    <a:pt x="323" y="29"/>
                  </a:lnTo>
                  <a:lnTo>
                    <a:pt x="291" y="14"/>
                  </a:lnTo>
                  <a:lnTo>
                    <a:pt x="275" y="10"/>
                  </a:lnTo>
                  <a:lnTo>
                    <a:pt x="254" y="0"/>
                  </a:lnTo>
                  <a:close/>
                </a:path>
              </a:pathLst>
            </a:custGeom>
            <a:solidFill>
              <a:srgbClr val="B7B79D"/>
            </a:solidFill>
            <a:ln w="9525">
              <a:noFill/>
              <a:round/>
              <a:headEnd/>
              <a:tailEnd/>
            </a:ln>
          </p:spPr>
          <p:txBody>
            <a:bodyPr/>
            <a:lstStyle/>
            <a:p>
              <a:endParaRPr lang="es-ES"/>
            </a:p>
          </p:txBody>
        </p:sp>
        <p:sp>
          <p:nvSpPr>
            <p:cNvPr id="141463" name="Freeform 31"/>
            <p:cNvSpPr>
              <a:spLocks/>
            </p:cNvSpPr>
            <p:nvPr/>
          </p:nvSpPr>
          <p:spPr bwMode="auto">
            <a:xfrm>
              <a:off x="4905" y="1431"/>
              <a:ext cx="370" cy="630"/>
            </a:xfrm>
            <a:custGeom>
              <a:avLst/>
              <a:gdLst>
                <a:gd name="T0" fmla="*/ 254 w 370"/>
                <a:gd name="T1" fmla="*/ 0 h 630"/>
                <a:gd name="T2" fmla="*/ 228 w 370"/>
                <a:gd name="T3" fmla="*/ 10 h 630"/>
                <a:gd name="T4" fmla="*/ 201 w 370"/>
                <a:gd name="T5" fmla="*/ 14 h 630"/>
                <a:gd name="T6" fmla="*/ 180 w 370"/>
                <a:gd name="T7" fmla="*/ 34 h 630"/>
                <a:gd name="T8" fmla="*/ 169 w 370"/>
                <a:gd name="T9" fmla="*/ 43 h 630"/>
                <a:gd name="T10" fmla="*/ 154 w 370"/>
                <a:gd name="T11" fmla="*/ 62 h 630"/>
                <a:gd name="T12" fmla="*/ 143 w 370"/>
                <a:gd name="T13" fmla="*/ 77 h 630"/>
                <a:gd name="T14" fmla="*/ 127 w 370"/>
                <a:gd name="T15" fmla="*/ 96 h 630"/>
                <a:gd name="T16" fmla="*/ 111 w 370"/>
                <a:gd name="T17" fmla="*/ 221 h 630"/>
                <a:gd name="T18" fmla="*/ 74 w 370"/>
                <a:gd name="T19" fmla="*/ 303 h 630"/>
                <a:gd name="T20" fmla="*/ 37 w 370"/>
                <a:gd name="T21" fmla="*/ 375 h 630"/>
                <a:gd name="T22" fmla="*/ 0 w 370"/>
                <a:gd name="T23" fmla="*/ 447 h 630"/>
                <a:gd name="T24" fmla="*/ 5 w 370"/>
                <a:gd name="T25" fmla="*/ 486 h 630"/>
                <a:gd name="T26" fmla="*/ 16 w 370"/>
                <a:gd name="T27" fmla="*/ 524 h 630"/>
                <a:gd name="T28" fmla="*/ 27 w 370"/>
                <a:gd name="T29" fmla="*/ 558 h 630"/>
                <a:gd name="T30" fmla="*/ 37 w 370"/>
                <a:gd name="T31" fmla="*/ 577 h 630"/>
                <a:gd name="T32" fmla="*/ 48 w 370"/>
                <a:gd name="T33" fmla="*/ 601 h 630"/>
                <a:gd name="T34" fmla="*/ 116 w 370"/>
                <a:gd name="T35" fmla="*/ 620 h 630"/>
                <a:gd name="T36" fmla="*/ 159 w 370"/>
                <a:gd name="T37" fmla="*/ 630 h 630"/>
                <a:gd name="T38" fmla="*/ 254 w 370"/>
                <a:gd name="T39" fmla="*/ 500 h 630"/>
                <a:gd name="T40" fmla="*/ 302 w 370"/>
                <a:gd name="T41" fmla="*/ 418 h 630"/>
                <a:gd name="T42" fmla="*/ 370 w 370"/>
                <a:gd name="T43" fmla="*/ 332 h 630"/>
                <a:gd name="T44" fmla="*/ 370 w 370"/>
                <a:gd name="T45" fmla="*/ 274 h 630"/>
                <a:gd name="T46" fmla="*/ 365 w 370"/>
                <a:gd name="T47" fmla="*/ 192 h 630"/>
                <a:gd name="T48" fmla="*/ 360 w 370"/>
                <a:gd name="T49" fmla="*/ 111 h 630"/>
                <a:gd name="T50" fmla="*/ 355 w 370"/>
                <a:gd name="T51" fmla="*/ 82 h 630"/>
                <a:gd name="T52" fmla="*/ 339 w 370"/>
                <a:gd name="T53" fmla="*/ 53 h 630"/>
                <a:gd name="T54" fmla="*/ 323 w 370"/>
                <a:gd name="T55" fmla="*/ 29 h 630"/>
                <a:gd name="T56" fmla="*/ 291 w 370"/>
                <a:gd name="T57" fmla="*/ 14 h 630"/>
                <a:gd name="T58" fmla="*/ 275 w 370"/>
                <a:gd name="T59" fmla="*/ 10 h 630"/>
                <a:gd name="T60" fmla="*/ 254 w 370"/>
                <a:gd name="T61" fmla="*/ 0 h 63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70"/>
                <a:gd name="T94" fmla="*/ 0 h 630"/>
                <a:gd name="T95" fmla="*/ 370 w 370"/>
                <a:gd name="T96" fmla="*/ 630 h 63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70" h="630">
                  <a:moveTo>
                    <a:pt x="254" y="0"/>
                  </a:moveTo>
                  <a:lnTo>
                    <a:pt x="228" y="10"/>
                  </a:lnTo>
                  <a:lnTo>
                    <a:pt x="201" y="14"/>
                  </a:lnTo>
                  <a:lnTo>
                    <a:pt x="180" y="34"/>
                  </a:lnTo>
                  <a:lnTo>
                    <a:pt x="169" y="43"/>
                  </a:lnTo>
                  <a:lnTo>
                    <a:pt x="154" y="62"/>
                  </a:lnTo>
                  <a:lnTo>
                    <a:pt x="143" y="77"/>
                  </a:lnTo>
                  <a:lnTo>
                    <a:pt x="127" y="96"/>
                  </a:lnTo>
                  <a:lnTo>
                    <a:pt x="111" y="221"/>
                  </a:lnTo>
                  <a:lnTo>
                    <a:pt x="74" y="303"/>
                  </a:lnTo>
                  <a:lnTo>
                    <a:pt x="37" y="375"/>
                  </a:lnTo>
                  <a:lnTo>
                    <a:pt x="0" y="447"/>
                  </a:lnTo>
                  <a:lnTo>
                    <a:pt x="5" y="486"/>
                  </a:lnTo>
                  <a:lnTo>
                    <a:pt x="16" y="524"/>
                  </a:lnTo>
                  <a:lnTo>
                    <a:pt x="27" y="558"/>
                  </a:lnTo>
                  <a:lnTo>
                    <a:pt x="37" y="577"/>
                  </a:lnTo>
                  <a:lnTo>
                    <a:pt x="48" y="601"/>
                  </a:lnTo>
                  <a:lnTo>
                    <a:pt x="116" y="620"/>
                  </a:lnTo>
                  <a:lnTo>
                    <a:pt x="159" y="630"/>
                  </a:lnTo>
                  <a:lnTo>
                    <a:pt x="254" y="500"/>
                  </a:lnTo>
                  <a:lnTo>
                    <a:pt x="302" y="418"/>
                  </a:lnTo>
                  <a:lnTo>
                    <a:pt x="370" y="332"/>
                  </a:lnTo>
                  <a:lnTo>
                    <a:pt x="370" y="274"/>
                  </a:lnTo>
                  <a:lnTo>
                    <a:pt x="365" y="192"/>
                  </a:lnTo>
                  <a:lnTo>
                    <a:pt x="360" y="111"/>
                  </a:lnTo>
                  <a:lnTo>
                    <a:pt x="355" y="82"/>
                  </a:lnTo>
                  <a:lnTo>
                    <a:pt x="339" y="53"/>
                  </a:lnTo>
                  <a:lnTo>
                    <a:pt x="323" y="29"/>
                  </a:lnTo>
                  <a:lnTo>
                    <a:pt x="291" y="14"/>
                  </a:lnTo>
                  <a:lnTo>
                    <a:pt x="275" y="10"/>
                  </a:lnTo>
                  <a:lnTo>
                    <a:pt x="254" y="0"/>
                  </a:lnTo>
                  <a:close/>
                </a:path>
              </a:pathLst>
            </a:custGeom>
            <a:solidFill>
              <a:srgbClr val="B7B79D"/>
            </a:solidFill>
            <a:ln w="7938">
              <a:solidFill>
                <a:srgbClr val="000000"/>
              </a:solidFill>
              <a:round/>
              <a:headEnd/>
              <a:tailEnd/>
            </a:ln>
          </p:spPr>
          <p:txBody>
            <a:bodyPr/>
            <a:lstStyle/>
            <a:p>
              <a:endParaRPr lang="es-ES"/>
            </a:p>
          </p:txBody>
        </p:sp>
        <p:sp>
          <p:nvSpPr>
            <p:cNvPr id="141464" name="Freeform 32"/>
            <p:cNvSpPr>
              <a:spLocks/>
            </p:cNvSpPr>
            <p:nvPr/>
          </p:nvSpPr>
          <p:spPr bwMode="auto">
            <a:xfrm>
              <a:off x="4715" y="1527"/>
              <a:ext cx="386" cy="284"/>
            </a:xfrm>
            <a:custGeom>
              <a:avLst/>
              <a:gdLst>
                <a:gd name="T0" fmla="*/ 322 w 386"/>
                <a:gd name="T1" fmla="*/ 0 h 284"/>
                <a:gd name="T2" fmla="*/ 370 w 386"/>
                <a:gd name="T3" fmla="*/ 39 h 284"/>
                <a:gd name="T4" fmla="*/ 381 w 386"/>
                <a:gd name="T5" fmla="*/ 63 h 284"/>
                <a:gd name="T6" fmla="*/ 381 w 386"/>
                <a:gd name="T7" fmla="*/ 96 h 284"/>
                <a:gd name="T8" fmla="*/ 386 w 386"/>
                <a:gd name="T9" fmla="*/ 125 h 284"/>
                <a:gd name="T10" fmla="*/ 370 w 386"/>
                <a:gd name="T11" fmla="*/ 188 h 284"/>
                <a:gd name="T12" fmla="*/ 328 w 386"/>
                <a:gd name="T13" fmla="*/ 221 h 284"/>
                <a:gd name="T14" fmla="*/ 280 w 386"/>
                <a:gd name="T15" fmla="*/ 245 h 284"/>
                <a:gd name="T16" fmla="*/ 217 w 386"/>
                <a:gd name="T17" fmla="*/ 269 h 284"/>
                <a:gd name="T18" fmla="*/ 148 w 386"/>
                <a:gd name="T19" fmla="*/ 284 h 284"/>
                <a:gd name="T20" fmla="*/ 58 w 386"/>
                <a:gd name="T21" fmla="*/ 255 h 284"/>
                <a:gd name="T22" fmla="*/ 0 w 386"/>
                <a:gd name="T23" fmla="*/ 221 h 284"/>
                <a:gd name="T24" fmla="*/ 21 w 386"/>
                <a:gd name="T25" fmla="*/ 192 h 284"/>
                <a:gd name="T26" fmla="*/ 47 w 386"/>
                <a:gd name="T27" fmla="*/ 178 h 284"/>
                <a:gd name="T28" fmla="*/ 148 w 386"/>
                <a:gd name="T29" fmla="*/ 202 h 284"/>
                <a:gd name="T30" fmla="*/ 164 w 386"/>
                <a:gd name="T31" fmla="*/ 188 h 284"/>
                <a:gd name="T32" fmla="*/ 190 w 386"/>
                <a:gd name="T33" fmla="*/ 188 h 284"/>
                <a:gd name="T34" fmla="*/ 232 w 386"/>
                <a:gd name="T35" fmla="*/ 130 h 284"/>
                <a:gd name="T36" fmla="*/ 254 w 386"/>
                <a:gd name="T37" fmla="*/ 87 h 284"/>
                <a:gd name="T38" fmla="*/ 269 w 386"/>
                <a:gd name="T39" fmla="*/ 58 h 284"/>
                <a:gd name="T40" fmla="*/ 280 w 386"/>
                <a:gd name="T41" fmla="*/ 24 h 284"/>
                <a:gd name="T42" fmla="*/ 291 w 386"/>
                <a:gd name="T43" fmla="*/ 15 h 284"/>
                <a:gd name="T44" fmla="*/ 322 w 386"/>
                <a:gd name="T45" fmla="*/ 0 h 28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86"/>
                <a:gd name="T70" fmla="*/ 0 h 284"/>
                <a:gd name="T71" fmla="*/ 386 w 386"/>
                <a:gd name="T72" fmla="*/ 284 h 28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86" h="284">
                  <a:moveTo>
                    <a:pt x="322" y="0"/>
                  </a:moveTo>
                  <a:lnTo>
                    <a:pt x="370" y="39"/>
                  </a:lnTo>
                  <a:lnTo>
                    <a:pt x="381" y="63"/>
                  </a:lnTo>
                  <a:lnTo>
                    <a:pt x="381" y="96"/>
                  </a:lnTo>
                  <a:lnTo>
                    <a:pt x="386" y="125"/>
                  </a:lnTo>
                  <a:lnTo>
                    <a:pt x="370" y="188"/>
                  </a:lnTo>
                  <a:lnTo>
                    <a:pt x="328" y="221"/>
                  </a:lnTo>
                  <a:lnTo>
                    <a:pt x="280" y="245"/>
                  </a:lnTo>
                  <a:lnTo>
                    <a:pt x="217" y="269"/>
                  </a:lnTo>
                  <a:lnTo>
                    <a:pt x="148" y="284"/>
                  </a:lnTo>
                  <a:lnTo>
                    <a:pt x="58" y="255"/>
                  </a:lnTo>
                  <a:lnTo>
                    <a:pt x="0" y="221"/>
                  </a:lnTo>
                  <a:lnTo>
                    <a:pt x="21" y="192"/>
                  </a:lnTo>
                  <a:lnTo>
                    <a:pt x="47" y="178"/>
                  </a:lnTo>
                  <a:lnTo>
                    <a:pt x="148" y="202"/>
                  </a:lnTo>
                  <a:lnTo>
                    <a:pt x="164" y="188"/>
                  </a:lnTo>
                  <a:lnTo>
                    <a:pt x="190" y="188"/>
                  </a:lnTo>
                  <a:lnTo>
                    <a:pt x="232" y="130"/>
                  </a:lnTo>
                  <a:lnTo>
                    <a:pt x="254" y="87"/>
                  </a:lnTo>
                  <a:lnTo>
                    <a:pt x="269" y="58"/>
                  </a:lnTo>
                  <a:lnTo>
                    <a:pt x="280" y="24"/>
                  </a:lnTo>
                  <a:lnTo>
                    <a:pt x="291" y="15"/>
                  </a:lnTo>
                  <a:lnTo>
                    <a:pt x="322" y="0"/>
                  </a:lnTo>
                  <a:close/>
                </a:path>
              </a:pathLst>
            </a:custGeom>
            <a:solidFill>
              <a:srgbClr val="B7B79D"/>
            </a:solidFill>
            <a:ln w="9525">
              <a:noFill/>
              <a:round/>
              <a:headEnd/>
              <a:tailEnd/>
            </a:ln>
          </p:spPr>
          <p:txBody>
            <a:bodyPr/>
            <a:lstStyle/>
            <a:p>
              <a:endParaRPr lang="es-ES"/>
            </a:p>
          </p:txBody>
        </p:sp>
        <p:sp>
          <p:nvSpPr>
            <p:cNvPr id="141465" name="Freeform 33"/>
            <p:cNvSpPr>
              <a:spLocks/>
            </p:cNvSpPr>
            <p:nvPr/>
          </p:nvSpPr>
          <p:spPr bwMode="auto">
            <a:xfrm>
              <a:off x="4715" y="1527"/>
              <a:ext cx="386" cy="284"/>
            </a:xfrm>
            <a:custGeom>
              <a:avLst/>
              <a:gdLst>
                <a:gd name="T0" fmla="*/ 322 w 386"/>
                <a:gd name="T1" fmla="*/ 0 h 284"/>
                <a:gd name="T2" fmla="*/ 370 w 386"/>
                <a:gd name="T3" fmla="*/ 39 h 284"/>
                <a:gd name="T4" fmla="*/ 381 w 386"/>
                <a:gd name="T5" fmla="*/ 63 h 284"/>
                <a:gd name="T6" fmla="*/ 381 w 386"/>
                <a:gd name="T7" fmla="*/ 96 h 284"/>
                <a:gd name="T8" fmla="*/ 386 w 386"/>
                <a:gd name="T9" fmla="*/ 125 h 284"/>
                <a:gd name="T10" fmla="*/ 370 w 386"/>
                <a:gd name="T11" fmla="*/ 188 h 284"/>
                <a:gd name="T12" fmla="*/ 328 w 386"/>
                <a:gd name="T13" fmla="*/ 221 h 284"/>
                <a:gd name="T14" fmla="*/ 280 w 386"/>
                <a:gd name="T15" fmla="*/ 245 h 284"/>
                <a:gd name="T16" fmla="*/ 217 w 386"/>
                <a:gd name="T17" fmla="*/ 269 h 284"/>
                <a:gd name="T18" fmla="*/ 148 w 386"/>
                <a:gd name="T19" fmla="*/ 284 h 284"/>
                <a:gd name="T20" fmla="*/ 58 w 386"/>
                <a:gd name="T21" fmla="*/ 255 h 284"/>
                <a:gd name="T22" fmla="*/ 0 w 386"/>
                <a:gd name="T23" fmla="*/ 221 h 284"/>
                <a:gd name="T24" fmla="*/ 21 w 386"/>
                <a:gd name="T25" fmla="*/ 192 h 284"/>
                <a:gd name="T26" fmla="*/ 47 w 386"/>
                <a:gd name="T27" fmla="*/ 178 h 284"/>
                <a:gd name="T28" fmla="*/ 148 w 386"/>
                <a:gd name="T29" fmla="*/ 202 h 284"/>
                <a:gd name="T30" fmla="*/ 164 w 386"/>
                <a:gd name="T31" fmla="*/ 188 h 284"/>
                <a:gd name="T32" fmla="*/ 190 w 386"/>
                <a:gd name="T33" fmla="*/ 188 h 284"/>
                <a:gd name="T34" fmla="*/ 232 w 386"/>
                <a:gd name="T35" fmla="*/ 130 h 284"/>
                <a:gd name="T36" fmla="*/ 254 w 386"/>
                <a:gd name="T37" fmla="*/ 87 h 284"/>
                <a:gd name="T38" fmla="*/ 269 w 386"/>
                <a:gd name="T39" fmla="*/ 58 h 284"/>
                <a:gd name="T40" fmla="*/ 280 w 386"/>
                <a:gd name="T41" fmla="*/ 24 h 284"/>
                <a:gd name="T42" fmla="*/ 291 w 386"/>
                <a:gd name="T43" fmla="*/ 15 h 284"/>
                <a:gd name="T44" fmla="*/ 322 w 386"/>
                <a:gd name="T45" fmla="*/ 0 h 28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86"/>
                <a:gd name="T70" fmla="*/ 0 h 284"/>
                <a:gd name="T71" fmla="*/ 386 w 386"/>
                <a:gd name="T72" fmla="*/ 284 h 28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86" h="284">
                  <a:moveTo>
                    <a:pt x="322" y="0"/>
                  </a:moveTo>
                  <a:lnTo>
                    <a:pt x="370" y="39"/>
                  </a:lnTo>
                  <a:lnTo>
                    <a:pt x="381" y="63"/>
                  </a:lnTo>
                  <a:lnTo>
                    <a:pt x="381" y="96"/>
                  </a:lnTo>
                  <a:lnTo>
                    <a:pt x="386" y="125"/>
                  </a:lnTo>
                  <a:lnTo>
                    <a:pt x="370" y="188"/>
                  </a:lnTo>
                  <a:lnTo>
                    <a:pt x="328" y="221"/>
                  </a:lnTo>
                  <a:lnTo>
                    <a:pt x="280" y="245"/>
                  </a:lnTo>
                  <a:lnTo>
                    <a:pt x="217" y="269"/>
                  </a:lnTo>
                  <a:lnTo>
                    <a:pt x="148" y="284"/>
                  </a:lnTo>
                  <a:lnTo>
                    <a:pt x="58" y="255"/>
                  </a:lnTo>
                  <a:lnTo>
                    <a:pt x="0" y="221"/>
                  </a:lnTo>
                  <a:lnTo>
                    <a:pt x="21" y="192"/>
                  </a:lnTo>
                  <a:lnTo>
                    <a:pt x="47" y="178"/>
                  </a:lnTo>
                  <a:lnTo>
                    <a:pt x="148" y="202"/>
                  </a:lnTo>
                  <a:lnTo>
                    <a:pt x="164" y="188"/>
                  </a:lnTo>
                  <a:lnTo>
                    <a:pt x="190" y="188"/>
                  </a:lnTo>
                  <a:lnTo>
                    <a:pt x="232" y="130"/>
                  </a:lnTo>
                  <a:lnTo>
                    <a:pt x="254" y="87"/>
                  </a:lnTo>
                  <a:lnTo>
                    <a:pt x="269" y="58"/>
                  </a:lnTo>
                  <a:lnTo>
                    <a:pt x="280" y="24"/>
                  </a:lnTo>
                  <a:lnTo>
                    <a:pt x="291" y="15"/>
                  </a:lnTo>
                  <a:lnTo>
                    <a:pt x="322" y="0"/>
                  </a:lnTo>
                  <a:close/>
                </a:path>
              </a:pathLst>
            </a:custGeom>
            <a:solidFill>
              <a:srgbClr val="B7B79D"/>
            </a:solidFill>
            <a:ln w="7938">
              <a:solidFill>
                <a:srgbClr val="000000"/>
              </a:solidFill>
              <a:round/>
              <a:headEnd/>
              <a:tailEnd/>
            </a:ln>
          </p:spPr>
          <p:txBody>
            <a:bodyPr/>
            <a:lstStyle/>
            <a:p>
              <a:endParaRPr lang="es-ES"/>
            </a:p>
          </p:txBody>
        </p:sp>
        <p:sp>
          <p:nvSpPr>
            <p:cNvPr id="141466" name="Freeform 34"/>
            <p:cNvSpPr>
              <a:spLocks/>
            </p:cNvSpPr>
            <p:nvPr/>
          </p:nvSpPr>
          <p:spPr bwMode="auto">
            <a:xfrm>
              <a:off x="5053" y="1657"/>
              <a:ext cx="312" cy="404"/>
            </a:xfrm>
            <a:custGeom>
              <a:avLst/>
              <a:gdLst>
                <a:gd name="T0" fmla="*/ 275 w 312"/>
                <a:gd name="T1" fmla="*/ 0 h 404"/>
                <a:gd name="T2" fmla="*/ 244 w 312"/>
                <a:gd name="T3" fmla="*/ 43 h 404"/>
                <a:gd name="T4" fmla="*/ 170 w 312"/>
                <a:gd name="T5" fmla="*/ 72 h 404"/>
                <a:gd name="T6" fmla="*/ 74 w 312"/>
                <a:gd name="T7" fmla="*/ 274 h 404"/>
                <a:gd name="T8" fmla="*/ 37 w 312"/>
                <a:gd name="T9" fmla="*/ 327 h 404"/>
                <a:gd name="T10" fmla="*/ 0 w 312"/>
                <a:gd name="T11" fmla="*/ 404 h 404"/>
                <a:gd name="T12" fmla="*/ 69 w 312"/>
                <a:gd name="T13" fmla="*/ 404 h 404"/>
                <a:gd name="T14" fmla="*/ 170 w 312"/>
                <a:gd name="T15" fmla="*/ 346 h 404"/>
                <a:gd name="T16" fmla="*/ 312 w 312"/>
                <a:gd name="T17" fmla="*/ 0 h 404"/>
                <a:gd name="T18" fmla="*/ 275 w 312"/>
                <a:gd name="T19" fmla="*/ 0 h 4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12"/>
                <a:gd name="T31" fmla="*/ 0 h 404"/>
                <a:gd name="T32" fmla="*/ 312 w 312"/>
                <a:gd name="T33" fmla="*/ 404 h 4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12" h="404">
                  <a:moveTo>
                    <a:pt x="275" y="0"/>
                  </a:moveTo>
                  <a:lnTo>
                    <a:pt x="244" y="43"/>
                  </a:lnTo>
                  <a:lnTo>
                    <a:pt x="170" y="72"/>
                  </a:lnTo>
                  <a:lnTo>
                    <a:pt x="74" y="274"/>
                  </a:lnTo>
                  <a:lnTo>
                    <a:pt x="37" y="327"/>
                  </a:lnTo>
                  <a:lnTo>
                    <a:pt x="0" y="404"/>
                  </a:lnTo>
                  <a:lnTo>
                    <a:pt x="69" y="404"/>
                  </a:lnTo>
                  <a:lnTo>
                    <a:pt x="170" y="346"/>
                  </a:lnTo>
                  <a:lnTo>
                    <a:pt x="312" y="0"/>
                  </a:lnTo>
                  <a:lnTo>
                    <a:pt x="275" y="0"/>
                  </a:lnTo>
                  <a:close/>
                </a:path>
              </a:pathLst>
            </a:custGeom>
            <a:solidFill>
              <a:srgbClr val="008077"/>
            </a:solidFill>
            <a:ln w="9525">
              <a:noFill/>
              <a:round/>
              <a:headEnd/>
              <a:tailEnd/>
            </a:ln>
          </p:spPr>
          <p:txBody>
            <a:bodyPr/>
            <a:lstStyle/>
            <a:p>
              <a:endParaRPr lang="es-ES"/>
            </a:p>
          </p:txBody>
        </p:sp>
        <p:sp>
          <p:nvSpPr>
            <p:cNvPr id="141467" name="Freeform 35"/>
            <p:cNvSpPr>
              <a:spLocks/>
            </p:cNvSpPr>
            <p:nvPr/>
          </p:nvSpPr>
          <p:spPr bwMode="auto">
            <a:xfrm>
              <a:off x="5053" y="1657"/>
              <a:ext cx="312" cy="404"/>
            </a:xfrm>
            <a:custGeom>
              <a:avLst/>
              <a:gdLst>
                <a:gd name="T0" fmla="*/ 275 w 312"/>
                <a:gd name="T1" fmla="*/ 0 h 404"/>
                <a:gd name="T2" fmla="*/ 244 w 312"/>
                <a:gd name="T3" fmla="*/ 43 h 404"/>
                <a:gd name="T4" fmla="*/ 170 w 312"/>
                <a:gd name="T5" fmla="*/ 72 h 404"/>
                <a:gd name="T6" fmla="*/ 74 w 312"/>
                <a:gd name="T7" fmla="*/ 274 h 404"/>
                <a:gd name="T8" fmla="*/ 37 w 312"/>
                <a:gd name="T9" fmla="*/ 327 h 404"/>
                <a:gd name="T10" fmla="*/ 0 w 312"/>
                <a:gd name="T11" fmla="*/ 404 h 404"/>
                <a:gd name="T12" fmla="*/ 69 w 312"/>
                <a:gd name="T13" fmla="*/ 404 h 404"/>
                <a:gd name="T14" fmla="*/ 170 w 312"/>
                <a:gd name="T15" fmla="*/ 346 h 404"/>
                <a:gd name="T16" fmla="*/ 312 w 312"/>
                <a:gd name="T17" fmla="*/ 0 h 404"/>
                <a:gd name="T18" fmla="*/ 275 w 312"/>
                <a:gd name="T19" fmla="*/ 0 h 4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12"/>
                <a:gd name="T31" fmla="*/ 0 h 404"/>
                <a:gd name="T32" fmla="*/ 312 w 312"/>
                <a:gd name="T33" fmla="*/ 404 h 4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12" h="404">
                  <a:moveTo>
                    <a:pt x="275" y="0"/>
                  </a:moveTo>
                  <a:lnTo>
                    <a:pt x="244" y="43"/>
                  </a:lnTo>
                  <a:lnTo>
                    <a:pt x="170" y="72"/>
                  </a:lnTo>
                  <a:lnTo>
                    <a:pt x="74" y="274"/>
                  </a:lnTo>
                  <a:lnTo>
                    <a:pt x="37" y="327"/>
                  </a:lnTo>
                  <a:lnTo>
                    <a:pt x="0" y="404"/>
                  </a:lnTo>
                  <a:lnTo>
                    <a:pt x="69" y="404"/>
                  </a:lnTo>
                  <a:lnTo>
                    <a:pt x="170" y="346"/>
                  </a:lnTo>
                  <a:lnTo>
                    <a:pt x="312" y="0"/>
                  </a:lnTo>
                  <a:lnTo>
                    <a:pt x="275" y="0"/>
                  </a:lnTo>
                  <a:close/>
                </a:path>
              </a:pathLst>
            </a:custGeom>
            <a:solidFill>
              <a:srgbClr val="008077"/>
            </a:solidFill>
            <a:ln w="7938">
              <a:solidFill>
                <a:srgbClr val="000000"/>
              </a:solidFill>
              <a:round/>
              <a:headEnd/>
              <a:tailEnd/>
            </a:ln>
          </p:spPr>
          <p:txBody>
            <a:bodyPr/>
            <a:lstStyle/>
            <a:p>
              <a:endParaRPr lang="es-ES"/>
            </a:p>
          </p:txBody>
        </p:sp>
      </p:grpSp>
      <p:grpSp>
        <p:nvGrpSpPr>
          <p:cNvPr id="141320" name="Group 36"/>
          <p:cNvGrpSpPr>
            <a:grpSpLocks/>
          </p:cNvGrpSpPr>
          <p:nvPr/>
        </p:nvGrpSpPr>
        <p:grpSpPr bwMode="auto">
          <a:xfrm>
            <a:off x="6997700" y="3717925"/>
            <a:ext cx="965200" cy="941388"/>
            <a:chOff x="927" y="2356"/>
            <a:chExt cx="565" cy="641"/>
          </a:xfrm>
        </p:grpSpPr>
        <p:sp>
          <p:nvSpPr>
            <p:cNvPr id="141409" name="Freeform 37"/>
            <p:cNvSpPr>
              <a:spLocks/>
            </p:cNvSpPr>
            <p:nvPr/>
          </p:nvSpPr>
          <p:spPr bwMode="auto">
            <a:xfrm>
              <a:off x="927" y="2827"/>
              <a:ext cx="507" cy="91"/>
            </a:xfrm>
            <a:custGeom>
              <a:avLst/>
              <a:gdLst>
                <a:gd name="T0" fmla="*/ 0 w 507"/>
                <a:gd name="T1" fmla="*/ 0 h 91"/>
                <a:gd name="T2" fmla="*/ 506 w 507"/>
                <a:gd name="T3" fmla="*/ 0 h 91"/>
                <a:gd name="T4" fmla="*/ 506 w 507"/>
                <a:gd name="T5" fmla="*/ 90 h 91"/>
                <a:gd name="T6" fmla="*/ 0 w 507"/>
                <a:gd name="T7" fmla="*/ 90 h 91"/>
                <a:gd name="T8" fmla="*/ 0 w 507"/>
                <a:gd name="T9" fmla="*/ 0 h 91"/>
                <a:gd name="T10" fmla="*/ 0 60000 65536"/>
                <a:gd name="T11" fmla="*/ 0 60000 65536"/>
                <a:gd name="T12" fmla="*/ 0 60000 65536"/>
                <a:gd name="T13" fmla="*/ 0 60000 65536"/>
                <a:gd name="T14" fmla="*/ 0 60000 65536"/>
                <a:gd name="T15" fmla="*/ 0 w 507"/>
                <a:gd name="T16" fmla="*/ 0 h 91"/>
                <a:gd name="T17" fmla="*/ 507 w 507"/>
                <a:gd name="T18" fmla="*/ 91 h 91"/>
              </a:gdLst>
              <a:ahLst/>
              <a:cxnLst>
                <a:cxn ang="T10">
                  <a:pos x="T0" y="T1"/>
                </a:cxn>
                <a:cxn ang="T11">
                  <a:pos x="T2" y="T3"/>
                </a:cxn>
                <a:cxn ang="T12">
                  <a:pos x="T4" y="T5"/>
                </a:cxn>
                <a:cxn ang="T13">
                  <a:pos x="T6" y="T7"/>
                </a:cxn>
                <a:cxn ang="T14">
                  <a:pos x="T8" y="T9"/>
                </a:cxn>
              </a:cxnLst>
              <a:rect l="T15" t="T16" r="T17" b="T18"/>
              <a:pathLst>
                <a:path w="507" h="91">
                  <a:moveTo>
                    <a:pt x="0" y="0"/>
                  </a:moveTo>
                  <a:lnTo>
                    <a:pt x="506" y="0"/>
                  </a:lnTo>
                  <a:lnTo>
                    <a:pt x="506" y="90"/>
                  </a:lnTo>
                  <a:lnTo>
                    <a:pt x="0" y="90"/>
                  </a:lnTo>
                  <a:lnTo>
                    <a:pt x="0" y="0"/>
                  </a:lnTo>
                </a:path>
              </a:pathLst>
            </a:custGeom>
            <a:solidFill>
              <a:srgbClr val="B7B79D"/>
            </a:solidFill>
            <a:ln w="9525" cap="rnd">
              <a:noFill/>
              <a:round/>
              <a:headEnd type="none" w="sm" len="sm"/>
              <a:tailEnd type="none" w="sm" len="sm"/>
            </a:ln>
          </p:spPr>
          <p:txBody>
            <a:bodyPr/>
            <a:lstStyle/>
            <a:p>
              <a:endParaRPr lang="es-ES"/>
            </a:p>
          </p:txBody>
        </p:sp>
        <p:sp>
          <p:nvSpPr>
            <p:cNvPr id="141410" name="Freeform 38"/>
            <p:cNvSpPr>
              <a:spLocks/>
            </p:cNvSpPr>
            <p:nvPr/>
          </p:nvSpPr>
          <p:spPr bwMode="auto">
            <a:xfrm>
              <a:off x="927" y="2827"/>
              <a:ext cx="513" cy="94"/>
            </a:xfrm>
            <a:custGeom>
              <a:avLst/>
              <a:gdLst>
                <a:gd name="T0" fmla="*/ 0 w 513"/>
                <a:gd name="T1" fmla="*/ 0 h 94"/>
                <a:gd name="T2" fmla="*/ 512 w 513"/>
                <a:gd name="T3" fmla="*/ 0 h 94"/>
                <a:gd name="T4" fmla="*/ 512 w 513"/>
                <a:gd name="T5" fmla="*/ 93 h 94"/>
                <a:gd name="T6" fmla="*/ 0 w 513"/>
                <a:gd name="T7" fmla="*/ 93 h 94"/>
                <a:gd name="T8" fmla="*/ 0 w 513"/>
                <a:gd name="T9" fmla="*/ 0 h 94"/>
                <a:gd name="T10" fmla="*/ 0 60000 65536"/>
                <a:gd name="T11" fmla="*/ 0 60000 65536"/>
                <a:gd name="T12" fmla="*/ 0 60000 65536"/>
                <a:gd name="T13" fmla="*/ 0 60000 65536"/>
                <a:gd name="T14" fmla="*/ 0 60000 65536"/>
                <a:gd name="T15" fmla="*/ 0 w 513"/>
                <a:gd name="T16" fmla="*/ 0 h 94"/>
                <a:gd name="T17" fmla="*/ 513 w 513"/>
                <a:gd name="T18" fmla="*/ 94 h 94"/>
              </a:gdLst>
              <a:ahLst/>
              <a:cxnLst>
                <a:cxn ang="T10">
                  <a:pos x="T0" y="T1"/>
                </a:cxn>
                <a:cxn ang="T11">
                  <a:pos x="T2" y="T3"/>
                </a:cxn>
                <a:cxn ang="T12">
                  <a:pos x="T4" y="T5"/>
                </a:cxn>
                <a:cxn ang="T13">
                  <a:pos x="T6" y="T7"/>
                </a:cxn>
                <a:cxn ang="T14">
                  <a:pos x="T8" y="T9"/>
                </a:cxn>
              </a:cxnLst>
              <a:rect l="T15" t="T16" r="T17" b="T18"/>
              <a:pathLst>
                <a:path w="513" h="94">
                  <a:moveTo>
                    <a:pt x="0" y="0"/>
                  </a:moveTo>
                  <a:lnTo>
                    <a:pt x="512" y="0"/>
                  </a:lnTo>
                  <a:lnTo>
                    <a:pt x="512" y="93"/>
                  </a:lnTo>
                  <a:lnTo>
                    <a:pt x="0" y="93"/>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141411" name="Freeform 39"/>
            <p:cNvSpPr>
              <a:spLocks/>
            </p:cNvSpPr>
            <p:nvPr/>
          </p:nvSpPr>
          <p:spPr bwMode="auto">
            <a:xfrm>
              <a:off x="927" y="2775"/>
              <a:ext cx="561" cy="46"/>
            </a:xfrm>
            <a:custGeom>
              <a:avLst/>
              <a:gdLst>
                <a:gd name="T0" fmla="*/ 0 w 561"/>
                <a:gd name="T1" fmla="*/ 45 h 46"/>
                <a:gd name="T2" fmla="*/ 52 w 561"/>
                <a:gd name="T3" fmla="*/ 0 h 46"/>
                <a:gd name="T4" fmla="*/ 560 w 561"/>
                <a:gd name="T5" fmla="*/ 0 h 46"/>
                <a:gd name="T6" fmla="*/ 505 w 561"/>
                <a:gd name="T7" fmla="*/ 45 h 46"/>
                <a:gd name="T8" fmla="*/ 0 w 561"/>
                <a:gd name="T9" fmla="*/ 45 h 46"/>
                <a:gd name="T10" fmla="*/ 0 60000 65536"/>
                <a:gd name="T11" fmla="*/ 0 60000 65536"/>
                <a:gd name="T12" fmla="*/ 0 60000 65536"/>
                <a:gd name="T13" fmla="*/ 0 60000 65536"/>
                <a:gd name="T14" fmla="*/ 0 60000 65536"/>
                <a:gd name="T15" fmla="*/ 0 w 561"/>
                <a:gd name="T16" fmla="*/ 0 h 46"/>
                <a:gd name="T17" fmla="*/ 561 w 561"/>
                <a:gd name="T18" fmla="*/ 46 h 46"/>
              </a:gdLst>
              <a:ahLst/>
              <a:cxnLst>
                <a:cxn ang="T10">
                  <a:pos x="T0" y="T1"/>
                </a:cxn>
                <a:cxn ang="T11">
                  <a:pos x="T2" y="T3"/>
                </a:cxn>
                <a:cxn ang="T12">
                  <a:pos x="T4" y="T5"/>
                </a:cxn>
                <a:cxn ang="T13">
                  <a:pos x="T6" y="T7"/>
                </a:cxn>
                <a:cxn ang="T14">
                  <a:pos x="T8" y="T9"/>
                </a:cxn>
              </a:cxnLst>
              <a:rect l="T15" t="T16" r="T17" b="T18"/>
              <a:pathLst>
                <a:path w="561" h="46">
                  <a:moveTo>
                    <a:pt x="0" y="45"/>
                  </a:moveTo>
                  <a:lnTo>
                    <a:pt x="52" y="0"/>
                  </a:lnTo>
                  <a:lnTo>
                    <a:pt x="560" y="0"/>
                  </a:lnTo>
                  <a:lnTo>
                    <a:pt x="505" y="45"/>
                  </a:lnTo>
                  <a:lnTo>
                    <a:pt x="0" y="45"/>
                  </a:lnTo>
                </a:path>
              </a:pathLst>
            </a:custGeom>
            <a:solidFill>
              <a:srgbClr val="C9C9B6"/>
            </a:solidFill>
            <a:ln w="9525" cap="rnd">
              <a:noFill/>
              <a:round/>
              <a:headEnd type="none" w="sm" len="sm"/>
              <a:tailEnd type="none" w="sm" len="sm"/>
            </a:ln>
          </p:spPr>
          <p:txBody>
            <a:bodyPr/>
            <a:lstStyle/>
            <a:p>
              <a:endParaRPr lang="es-ES"/>
            </a:p>
          </p:txBody>
        </p:sp>
        <p:sp>
          <p:nvSpPr>
            <p:cNvPr id="141412" name="Line 40"/>
            <p:cNvSpPr>
              <a:spLocks noChangeShapeType="1"/>
            </p:cNvSpPr>
            <p:nvPr/>
          </p:nvSpPr>
          <p:spPr bwMode="auto">
            <a:xfrm flipV="1">
              <a:off x="928" y="2776"/>
              <a:ext cx="55" cy="52"/>
            </a:xfrm>
            <a:prstGeom prst="line">
              <a:avLst/>
            </a:prstGeom>
            <a:noFill/>
            <a:ln w="12700">
              <a:solidFill>
                <a:srgbClr val="494936"/>
              </a:solidFill>
              <a:round/>
              <a:headEnd type="none" w="sm" len="sm"/>
              <a:tailEnd type="none" w="sm" len="sm"/>
            </a:ln>
          </p:spPr>
          <p:txBody>
            <a:bodyPr/>
            <a:lstStyle/>
            <a:p>
              <a:endParaRPr lang="es-ES"/>
            </a:p>
          </p:txBody>
        </p:sp>
        <p:sp>
          <p:nvSpPr>
            <p:cNvPr id="141413" name="Freeform 41"/>
            <p:cNvSpPr>
              <a:spLocks/>
            </p:cNvSpPr>
            <p:nvPr/>
          </p:nvSpPr>
          <p:spPr bwMode="auto">
            <a:xfrm>
              <a:off x="927" y="2776"/>
              <a:ext cx="565" cy="52"/>
            </a:xfrm>
            <a:custGeom>
              <a:avLst/>
              <a:gdLst>
                <a:gd name="T0" fmla="*/ 53 w 565"/>
                <a:gd name="T1" fmla="*/ 0 h 52"/>
                <a:gd name="T2" fmla="*/ 564 w 565"/>
                <a:gd name="T3" fmla="*/ 0 h 52"/>
                <a:gd name="T4" fmla="*/ 509 w 565"/>
                <a:gd name="T5" fmla="*/ 51 h 52"/>
                <a:gd name="T6" fmla="*/ 0 w 565"/>
                <a:gd name="T7" fmla="*/ 51 h 52"/>
                <a:gd name="T8" fmla="*/ 0 60000 65536"/>
                <a:gd name="T9" fmla="*/ 0 60000 65536"/>
                <a:gd name="T10" fmla="*/ 0 60000 65536"/>
                <a:gd name="T11" fmla="*/ 0 60000 65536"/>
                <a:gd name="T12" fmla="*/ 0 w 565"/>
                <a:gd name="T13" fmla="*/ 0 h 52"/>
                <a:gd name="T14" fmla="*/ 565 w 565"/>
                <a:gd name="T15" fmla="*/ 52 h 52"/>
              </a:gdLst>
              <a:ahLst/>
              <a:cxnLst>
                <a:cxn ang="T8">
                  <a:pos x="T0" y="T1"/>
                </a:cxn>
                <a:cxn ang="T9">
                  <a:pos x="T2" y="T3"/>
                </a:cxn>
                <a:cxn ang="T10">
                  <a:pos x="T4" y="T5"/>
                </a:cxn>
                <a:cxn ang="T11">
                  <a:pos x="T6" y="T7"/>
                </a:cxn>
              </a:cxnLst>
              <a:rect l="T12" t="T13" r="T14" b="T15"/>
              <a:pathLst>
                <a:path w="565" h="52">
                  <a:moveTo>
                    <a:pt x="53" y="0"/>
                  </a:moveTo>
                  <a:lnTo>
                    <a:pt x="564" y="0"/>
                  </a:lnTo>
                  <a:lnTo>
                    <a:pt x="509" y="51"/>
                  </a:lnTo>
                  <a:lnTo>
                    <a:pt x="0" y="51"/>
                  </a:lnTo>
                </a:path>
              </a:pathLst>
            </a:custGeom>
            <a:noFill/>
            <a:ln w="12700" cap="rnd">
              <a:solidFill>
                <a:srgbClr val="494936"/>
              </a:solidFill>
              <a:round/>
              <a:headEnd type="none" w="sm" len="sm"/>
              <a:tailEnd type="none" w="sm" len="sm"/>
            </a:ln>
          </p:spPr>
          <p:txBody>
            <a:bodyPr/>
            <a:lstStyle/>
            <a:p>
              <a:endParaRPr lang="es-ES"/>
            </a:p>
          </p:txBody>
        </p:sp>
        <p:sp>
          <p:nvSpPr>
            <p:cNvPr id="141414" name="Line 42"/>
            <p:cNvSpPr>
              <a:spLocks noChangeShapeType="1"/>
            </p:cNvSpPr>
            <p:nvPr/>
          </p:nvSpPr>
          <p:spPr bwMode="auto">
            <a:xfrm flipH="1">
              <a:off x="1289" y="2869"/>
              <a:ext cx="119" cy="0"/>
            </a:xfrm>
            <a:prstGeom prst="line">
              <a:avLst/>
            </a:prstGeom>
            <a:noFill/>
            <a:ln w="12700">
              <a:solidFill>
                <a:srgbClr val="000000"/>
              </a:solidFill>
              <a:round/>
              <a:headEnd type="none" w="sm" len="sm"/>
              <a:tailEnd type="none" w="sm" len="sm"/>
            </a:ln>
          </p:spPr>
          <p:txBody>
            <a:bodyPr/>
            <a:lstStyle/>
            <a:p>
              <a:endParaRPr lang="es-ES"/>
            </a:p>
          </p:txBody>
        </p:sp>
        <p:sp>
          <p:nvSpPr>
            <p:cNvPr id="141415" name="Freeform 43"/>
            <p:cNvSpPr>
              <a:spLocks/>
            </p:cNvSpPr>
            <p:nvPr/>
          </p:nvSpPr>
          <p:spPr bwMode="auto">
            <a:xfrm>
              <a:off x="1437" y="2776"/>
              <a:ext cx="52" cy="142"/>
            </a:xfrm>
            <a:custGeom>
              <a:avLst/>
              <a:gdLst>
                <a:gd name="T0" fmla="*/ 0 w 52"/>
                <a:gd name="T1" fmla="*/ 141 h 142"/>
                <a:gd name="T2" fmla="*/ 51 w 52"/>
                <a:gd name="T3" fmla="*/ 87 h 142"/>
                <a:gd name="T4" fmla="*/ 51 w 52"/>
                <a:gd name="T5" fmla="*/ 0 h 142"/>
                <a:gd name="T6" fmla="*/ 0 w 52"/>
                <a:gd name="T7" fmla="*/ 49 h 142"/>
                <a:gd name="T8" fmla="*/ 0 w 52"/>
                <a:gd name="T9" fmla="*/ 141 h 142"/>
                <a:gd name="T10" fmla="*/ 0 60000 65536"/>
                <a:gd name="T11" fmla="*/ 0 60000 65536"/>
                <a:gd name="T12" fmla="*/ 0 60000 65536"/>
                <a:gd name="T13" fmla="*/ 0 60000 65536"/>
                <a:gd name="T14" fmla="*/ 0 60000 65536"/>
                <a:gd name="T15" fmla="*/ 0 w 52"/>
                <a:gd name="T16" fmla="*/ 0 h 142"/>
                <a:gd name="T17" fmla="*/ 52 w 52"/>
                <a:gd name="T18" fmla="*/ 142 h 142"/>
              </a:gdLst>
              <a:ahLst/>
              <a:cxnLst>
                <a:cxn ang="T10">
                  <a:pos x="T0" y="T1"/>
                </a:cxn>
                <a:cxn ang="T11">
                  <a:pos x="T2" y="T3"/>
                </a:cxn>
                <a:cxn ang="T12">
                  <a:pos x="T4" y="T5"/>
                </a:cxn>
                <a:cxn ang="T13">
                  <a:pos x="T6" y="T7"/>
                </a:cxn>
                <a:cxn ang="T14">
                  <a:pos x="T8" y="T9"/>
                </a:cxn>
              </a:cxnLst>
              <a:rect l="T15" t="T16" r="T17" b="T18"/>
              <a:pathLst>
                <a:path w="52" h="142">
                  <a:moveTo>
                    <a:pt x="0" y="141"/>
                  </a:moveTo>
                  <a:lnTo>
                    <a:pt x="51" y="87"/>
                  </a:lnTo>
                  <a:lnTo>
                    <a:pt x="51" y="0"/>
                  </a:lnTo>
                  <a:lnTo>
                    <a:pt x="0" y="49"/>
                  </a:lnTo>
                  <a:lnTo>
                    <a:pt x="0" y="141"/>
                  </a:lnTo>
                </a:path>
              </a:pathLst>
            </a:custGeom>
            <a:solidFill>
              <a:srgbClr val="7A7A5A"/>
            </a:solidFill>
            <a:ln w="9525" cap="rnd">
              <a:noFill/>
              <a:round/>
              <a:headEnd type="none" w="sm" len="sm"/>
              <a:tailEnd type="none" w="sm" len="sm"/>
            </a:ln>
          </p:spPr>
          <p:txBody>
            <a:bodyPr/>
            <a:lstStyle/>
            <a:p>
              <a:endParaRPr lang="es-ES"/>
            </a:p>
          </p:txBody>
        </p:sp>
        <p:sp>
          <p:nvSpPr>
            <p:cNvPr id="141416" name="Freeform 44"/>
            <p:cNvSpPr>
              <a:spLocks/>
            </p:cNvSpPr>
            <p:nvPr/>
          </p:nvSpPr>
          <p:spPr bwMode="auto">
            <a:xfrm>
              <a:off x="1437" y="2776"/>
              <a:ext cx="55" cy="145"/>
            </a:xfrm>
            <a:custGeom>
              <a:avLst/>
              <a:gdLst>
                <a:gd name="T0" fmla="*/ 0 w 55"/>
                <a:gd name="T1" fmla="*/ 144 h 145"/>
                <a:gd name="T2" fmla="*/ 54 w 55"/>
                <a:gd name="T3" fmla="*/ 90 h 145"/>
                <a:gd name="T4" fmla="*/ 54 w 55"/>
                <a:gd name="T5" fmla="*/ 0 h 145"/>
                <a:gd name="T6" fmla="*/ 0 w 55"/>
                <a:gd name="T7" fmla="*/ 50 h 145"/>
                <a:gd name="T8" fmla="*/ 0 w 55"/>
                <a:gd name="T9" fmla="*/ 144 h 145"/>
                <a:gd name="T10" fmla="*/ 0 60000 65536"/>
                <a:gd name="T11" fmla="*/ 0 60000 65536"/>
                <a:gd name="T12" fmla="*/ 0 60000 65536"/>
                <a:gd name="T13" fmla="*/ 0 60000 65536"/>
                <a:gd name="T14" fmla="*/ 0 60000 65536"/>
                <a:gd name="T15" fmla="*/ 0 w 55"/>
                <a:gd name="T16" fmla="*/ 0 h 145"/>
                <a:gd name="T17" fmla="*/ 55 w 55"/>
                <a:gd name="T18" fmla="*/ 145 h 145"/>
              </a:gdLst>
              <a:ahLst/>
              <a:cxnLst>
                <a:cxn ang="T10">
                  <a:pos x="T0" y="T1"/>
                </a:cxn>
                <a:cxn ang="T11">
                  <a:pos x="T2" y="T3"/>
                </a:cxn>
                <a:cxn ang="T12">
                  <a:pos x="T4" y="T5"/>
                </a:cxn>
                <a:cxn ang="T13">
                  <a:pos x="T6" y="T7"/>
                </a:cxn>
                <a:cxn ang="T14">
                  <a:pos x="T8" y="T9"/>
                </a:cxn>
              </a:cxnLst>
              <a:rect l="T15" t="T16" r="T17" b="T18"/>
              <a:pathLst>
                <a:path w="55" h="145">
                  <a:moveTo>
                    <a:pt x="0" y="144"/>
                  </a:moveTo>
                  <a:lnTo>
                    <a:pt x="54" y="90"/>
                  </a:lnTo>
                  <a:lnTo>
                    <a:pt x="54" y="0"/>
                  </a:lnTo>
                  <a:lnTo>
                    <a:pt x="0" y="50"/>
                  </a:lnTo>
                  <a:lnTo>
                    <a:pt x="0" y="144"/>
                  </a:lnTo>
                </a:path>
              </a:pathLst>
            </a:custGeom>
            <a:noFill/>
            <a:ln w="12700" cap="rnd">
              <a:solidFill>
                <a:srgbClr val="494936"/>
              </a:solidFill>
              <a:round/>
              <a:headEnd type="none" w="sm" len="sm"/>
              <a:tailEnd type="none" w="sm" len="sm"/>
            </a:ln>
          </p:spPr>
          <p:txBody>
            <a:bodyPr/>
            <a:lstStyle/>
            <a:p>
              <a:endParaRPr lang="es-ES"/>
            </a:p>
          </p:txBody>
        </p:sp>
        <p:sp>
          <p:nvSpPr>
            <p:cNvPr id="141417" name="Freeform 45"/>
            <p:cNvSpPr>
              <a:spLocks/>
            </p:cNvSpPr>
            <p:nvPr/>
          </p:nvSpPr>
          <p:spPr bwMode="auto">
            <a:xfrm>
              <a:off x="930" y="2908"/>
              <a:ext cx="447" cy="68"/>
            </a:xfrm>
            <a:custGeom>
              <a:avLst/>
              <a:gdLst>
                <a:gd name="T0" fmla="*/ 0 w 447"/>
                <a:gd name="T1" fmla="*/ 67 h 68"/>
                <a:gd name="T2" fmla="*/ 55 w 447"/>
                <a:gd name="T3" fmla="*/ 0 h 68"/>
                <a:gd name="T4" fmla="*/ 446 w 447"/>
                <a:gd name="T5" fmla="*/ 0 h 68"/>
                <a:gd name="T6" fmla="*/ 389 w 447"/>
                <a:gd name="T7" fmla="*/ 67 h 68"/>
                <a:gd name="T8" fmla="*/ 0 w 447"/>
                <a:gd name="T9" fmla="*/ 67 h 68"/>
                <a:gd name="T10" fmla="*/ 0 60000 65536"/>
                <a:gd name="T11" fmla="*/ 0 60000 65536"/>
                <a:gd name="T12" fmla="*/ 0 60000 65536"/>
                <a:gd name="T13" fmla="*/ 0 60000 65536"/>
                <a:gd name="T14" fmla="*/ 0 60000 65536"/>
                <a:gd name="T15" fmla="*/ 0 w 447"/>
                <a:gd name="T16" fmla="*/ 0 h 68"/>
                <a:gd name="T17" fmla="*/ 447 w 447"/>
                <a:gd name="T18" fmla="*/ 68 h 68"/>
              </a:gdLst>
              <a:ahLst/>
              <a:cxnLst>
                <a:cxn ang="T10">
                  <a:pos x="T0" y="T1"/>
                </a:cxn>
                <a:cxn ang="T11">
                  <a:pos x="T2" y="T3"/>
                </a:cxn>
                <a:cxn ang="T12">
                  <a:pos x="T4" y="T5"/>
                </a:cxn>
                <a:cxn ang="T13">
                  <a:pos x="T6" y="T7"/>
                </a:cxn>
                <a:cxn ang="T14">
                  <a:pos x="T8" y="T9"/>
                </a:cxn>
              </a:cxnLst>
              <a:rect l="T15" t="T16" r="T17" b="T18"/>
              <a:pathLst>
                <a:path w="447" h="68">
                  <a:moveTo>
                    <a:pt x="0" y="67"/>
                  </a:moveTo>
                  <a:lnTo>
                    <a:pt x="55" y="0"/>
                  </a:lnTo>
                  <a:lnTo>
                    <a:pt x="446" y="0"/>
                  </a:lnTo>
                  <a:lnTo>
                    <a:pt x="389" y="67"/>
                  </a:lnTo>
                  <a:lnTo>
                    <a:pt x="0" y="67"/>
                  </a:lnTo>
                </a:path>
              </a:pathLst>
            </a:custGeom>
            <a:solidFill>
              <a:srgbClr val="C9C9B6"/>
            </a:solidFill>
            <a:ln w="9525" cap="rnd">
              <a:noFill/>
              <a:round/>
              <a:headEnd type="none" w="sm" len="sm"/>
              <a:tailEnd type="none" w="sm" len="sm"/>
            </a:ln>
          </p:spPr>
          <p:txBody>
            <a:bodyPr/>
            <a:lstStyle/>
            <a:p>
              <a:endParaRPr lang="es-ES"/>
            </a:p>
          </p:txBody>
        </p:sp>
        <p:sp>
          <p:nvSpPr>
            <p:cNvPr id="141418" name="Freeform 46"/>
            <p:cNvSpPr>
              <a:spLocks/>
            </p:cNvSpPr>
            <p:nvPr/>
          </p:nvSpPr>
          <p:spPr bwMode="auto">
            <a:xfrm>
              <a:off x="930" y="2908"/>
              <a:ext cx="451" cy="72"/>
            </a:xfrm>
            <a:custGeom>
              <a:avLst/>
              <a:gdLst>
                <a:gd name="T0" fmla="*/ 0 w 451"/>
                <a:gd name="T1" fmla="*/ 71 h 72"/>
                <a:gd name="T2" fmla="*/ 56 w 451"/>
                <a:gd name="T3" fmla="*/ 0 h 72"/>
                <a:gd name="T4" fmla="*/ 450 w 451"/>
                <a:gd name="T5" fmla="*/ 0 h 72"/>
                <a:gd name="T6" fmla="*/ 392 w 451"/>
                <a:gd name="T7" fmla="*/ 71 h 72"/>
                <a:gd name="T8" fmla="*/ 0 w 451"/>
                <a:gd name="T9" fmla="*/ 71 h 72"/>
                <a:gd name="T10" fmla="*/ 0 60000 65536"/>
                <a:gd name="T11" fmla="*/ 0 60000 65536"/>
                <a:gd name="T12" fmla="*/ 0 60000 65536"/>
                <a:gd name="T13" fmla="*/ 0 60000 65536"/>
                <a:gd name="T14" fmla="*/ 0 60000 65536"/>
                <a:gd name="T15" fmla="*/ 0 w 451"/>
                <a:gd name="T16" fmla="*/ 0 h 72"/>
                <a:gd name="T17" fmla="*/ 451 w 451"/>
                <a:gd name="T18" fmla="*/ 72 h 72"/>
              </a:gdLst>
              <a:ahLst/>
              <a:cxnLst>
                <a:cxn ang="T10">
                  <a:pos x="T0" y="T1"/>
                </a:cxn>
                <a:cxn ang="T11">
                  <a:pos x="T2" y="T3"/>
                </a:cxn>
                <a:cxn ang="T12">
                  <a:pos x="T4" y="T5"/>
                </a:cxn>
                <a:cxn ang="T13">
                  <a:pos x="T6" y="T7"/>
                </a:cxn>
                <a:cxn ang="T14">
                  <a:pos x="T8" y="T9"/>
                </a:cxn>
              </a:cxnLst>
              <a:rect l="T15" t="T16" r="T17" b="T18"/>
              <a:pathLst>
                <a:path w="451" h="72">
                  <a:moveTo>
                    <a:pt x="0" y="71"/>
                  </a:moveTo>
                  <a:lnTo>
                    <a:pt x="56" y="0"/>
                  </a:lnTo>
                  <a:lnTo>
                    <a:pt x="450" y="0"/>
                  </a:lnTo>
                  <a:lnTo>
                    <a:pt x="392" y="71"/>
                  </a:lnTo>
                  <a:lnTo>
                    <a:pt x="0" y="71"/>
                  </a:lnTo>
                </a:path>
              </a:pathLst>
            </a:custGeom>
            <a:noFill/>
            <a:ln w="12700" cap="rnd">
              <a:solidFill>
                <a:srgbClr val="494936"/>
              </a:solidFill>
              <a:round/>
              <a:headEnd type="none" w="sm" len="sm"/>
              <a:tailEnd type="none" w="sm" len="sm"/>
            </a:ln>
          </p:spPr>
          <p:txBody>
            <a:bodyPr/>
            <a:lstStyle/>
            <a:p>
              <a:endParaRPr lang="es-ES"/>
            </a:p>
          </p:txBody>
        </p:sp>
        <p:sp>
          <p:nvSpPr>
            <p:cNvPr id="141419" name="Freeform 47"/>
            <p:cNvSpPr>
              <a:spLocks/>
            </p:cNvSpPr>
            <p:nvPr/>
          </p:nvSpPr>
          <p:spPr bwMode="auto">
            <a:xfrm>
              <a:off x="1324" y="2906"/>
              <a:ext cx="54" cy="85"/>
            </a:xfrm>
            <a:custGeom>
              <a:avLst/>
              <a:gdLst>
                <a:gd name="T0" fmla="*/ 0 w 54"/>
                <a:gd name="T1" fmla="*/ 84 h 85"/>
                <a:gd name="T2" fmla="*/ 53 w 54"/>
                <a:gd name="T3" fmla="*/ 24 h 85"/>
                <a:gd name="T4" fmla="*/ 53 w 54"/>
                <a:gd name="T5" fmla="*/ 0 h 85"/>
                <a:gd name="T6" fmla="*/ 0 w 54"/>
                <a:gd name="T7" fmla="*/ 70 h 85"/>
                <a:gd name="T8" fmla="*/ 0 w 54"/>
                <a:gd name="T9" fmla="*/ 84 h 85"/>
                <a:gd name="T10" fmla="*/ 0 60000 65536"/>
                <a:gd name="T11" fmla="*/ 0 60000 65536"/>
                <a:gd name="T12" fmla="*/ 0 60000 65536"/>
                <a:gd name="T13" fmla="*/ 0 60000 65536"/>
                <a:gd name="T14" fmla="*/ 0 60000 65536"/>
                <a:gd name="T15" fmla="*/ 0 w 54"/>
                <a:gd name="T16" fmla="*/ 0 h 85"/>
                <a:gd name="T17" fmla="*/ 54 w 54"/>
                <a:gd name="T18" fmla="*/ 85 h 85"/>
              </a:gdLst>
              <a:ahLst/>
              <a:cxnLst>
                <a:cxn ang="T10">
                  <a:pos x="T0" y="T1"/>
                </a:cxn>
                <a:cxn ang="T11">
                  <a:pos x="T2" y="T3"/>
                </a:cxn>
                <a:cxn ang="T12">
                  <a:pos x="T4" y="T5"/>
                </a:cxn>
                <a:cxn ang="T13">
                  <a:pos x="T6" y="T7"/>
                </a:cxn>
                <a:cxn ang="T14">
                  <a:pos x="T8" y="T9"/>
                </a:cxn>
              </a:cxnLst>
              <a:rect l="T15" t="T16" r="T17" b="T18"/>
              <a:pathLst>
                <a:path w="54" h="85">
                  <a:moveTo>
                    <a:pt x="0" y="84"/>
                  </a:moveTo>
                  <a:lnTo>
                    <a:pt x="53" y="24"/>
                  </a:lnTo>
                  <a:lnTo>
                    <a:pt x="53" y="0"/>
                  </a:lnTo>
                  <a:lnTo>
                    <a:pt x="0" y="70"/>
                  </a:lnTo>
                  <a:lnTo>
                    <a:pt x="0" y="84"/>
                  </a:lnTo>
                </a:path>
              </a:pathLst>
            </a:custGeom>
            <a:solidFill>
              <a:srgbClr val="7A7A5A"/>
            </a:solidFill>
            <a:ln w="9525" cap="rnd">
              <a:noFill/>
              <a:round/>
              <a:headEnd type="none" w="sm" len="sm"/>
              <a:tailEnd type="none" w="sm" len="sm"/>
            </a:ln>
          </p:spPr>
          <p:txBody>
            <a:bodyPr/>
            <a:lstStyle/>
            <a:p>
              <a:endParaRPr lang="es-ES"/>
            </a:p>
          </p:txBody>
        </p:sp>
        <p:sp>
          <p:nvSpPr>
            <p:cNvPr id="141420" name="Freeform 48"/>
            <p:cNvSpPr>
              <a:spLocks/>
            </p:cNvSpPr>
            <p:nvPr/>
          </p:nvSpPr>
          <p:spPr bwMode="auto">
            <a:xfrm>
              <a:off x="1323" y="2908"/>
              <a:ext cx="58" cy="86"/>
            </a:xfrm>
            <a:custGeom>
              <a:avLst/>
              <a:gdLst>
                <a:gd name="T0" fmla="*/ 0 w 58"/>
                <a:gd name="T1" fmla="*/ 85 h 86"/>
                <a:gd name="T2" fmla="*/ 57 w 58"/>
                <a:gd name="T3" fmla="*/ 25 h 86"/>
                <a:gd name="T4" fmla="*/ 57 w 58"/>
                <a:gd name="T5" fmla="*/ 0 h 86"/>
                <a:gd name="T6" fmla="*/ 0 w 58"/>
                <a:gd name="T7" fmla="*/ 70 h 86"/>
                <a:gd name="T8" fmla="*/ 0 w 58"/>
                <a:gd name="T9" fmla="*/ 85 h 86"/>
                <a:gd name="T10" fmla="*/ 0 60000 65536"/>
                <a:gd name="T11" fmla="*/ 0 60000 65536"/>
                <a:gd name="T12" fmla="*/ 0 60000 65536"/>
                <a:gd name="T13" fmla="*/ 0 60000 65536"/>
                <a:gd name="T14" fmla="*/ 0 60000 65536"/>
                <a:gd name="T15" fmla="*/ 0 w 58"/>
                <a:gd name="T16" fmla="*/ 0 h 86"/>
                <a:gd name="T17" fmla="*/ 58 w 58"/>
                <a:gd name="T18" fmla="*/ 86 h 86"/>
              </a:gdLst>
              <a:ahLst/>
              <a:cxnLst>
                <a:cxn ang="T10">
                  <a:pos x="T0" y="T1"/>
                </a:cxn>
                <a:cxn ang="T11">
                  <a:pos x="T2" y="T3"/>
                </a:cxn>
                <a:cxn ang="T12">
                  <a:pos x="T4" y="T5"/>
                </a:cxn>
                <a:cxn ang="T13">
                  <a:pos x="T6" y="T7"/>
                </a:cxn>
                <a:cxn ang="T14">
                  <a:pos x="T8" y="T9"/>
                </a:cxn>
              </a:cxnLst>
              <a:rect l="T15" t="T16" r="T17" b="T18"/>
              <a:pathLst>
                <a:path w="58" h="86">
                  <a:moveTo>
                    <a:pt x="0" y="85"/>
                  </a:moveTo>
                  <a:lnTo>
                    <a:pt x="57" y="25"/>
                  </a:lnTo>
                  <a:lnTo>
                    <a:pt x="57" y="0"/>
                  </a:lnTo>
                  <a:lnTo>
                    <a:pt x="0" y="70"/>
                  </a:lnTo>
                  <a:lnTo>
                    <a:pt x="0" y="85"/>
                  </a:lnTo>
                </a:path>
              </a:pathLst>
            </a:custGeom>
            <a:noFill/>
            <a:ln w="12700" cap="rnd">
              <a:solidFill>
                <a:srgbClr val="494936"/>
              </a:solidFill>
              <a:round/>
              <a:headEnd type="none" w="sm" len="sm"/>
              <a:tailEnd type="none" w="sm" len="sm"/>
            </a:ln>
          </p:spPr>
          <p:txBody>
            <a:bodyPr/>
            <a:lstStyle/>
            <a:p>
              <a:endParaRPr lang="es-ES"/>
            </a:p>
          </p:txBody>
        </p:sp>
        <p:sp>
          <p:nvSpPr>
            <p:cNvPr id="141421" name="Freeform 49"/>
            <p:cNvSpPr>
              <a:spLocks/>
            </p:cNvSpPr>
            <p:nvPr/>
          </p:nvSpPr>
          <p:spPr bwMode="auto">
            <a:xfrm>
              <a:off x="930" y="2980"/>
              <a:ext cx="390" cy="17"/>
            </a:xfrm>
            <a:custGeom>
              <a:avLst/>
              <a:gdLst>
                <a:gd name="T0" fmla="*/ 0 w 390"/>
                <a:gd name="T1" fmla="*/ 0 h 17"/>
                <a:gd name="T2" fmla="*/ 389 w 390"/>
                <a:gd name="T3" fmla="*/ 0 h 17"/>
                <a:gd name="T4" fmla="*/ 389 w 390"/>
                <a:gd name="T5" fmla="*/ 16 h 17"/>
                <a:gd name="T6" fmla="*/ 0 w 390"/>
                <a:gd name="T7" fmla="*/ 16 h 17"/>
                <a:gd name="T8" fmla="*/ 0 w 390"/>
                <a:gd name="T9" fmla="*/ 0 h 17"/>
                <a:gd name="T10" fmla="*/ 0 60000 65536"/>
                <a:gd name="T11" fmla="*/ 0 60000 65536"/>
                <a:gd name="T12" fmla="*/ 0 60000 65536"/>
                <a:gd name="T13" fmla="*/ 0 60000 65536"/>
                <a:gd name="T14" fmla="*/ 0 60000 65536"/>
                <a:gd name="T15" fmla="*/ 0 w 390"/>
                <a:gd name="T16" fmla="*/ 0 h 17"/>
                <a:gd name="T17" fmla="*/ 390 w 390"/>
                <a:gd name="T18" fmla="*/ 17 h 17"/>
              </a:gdLst>
              <a:ahLst/>
              <a:cxnLst>
                <a:cxn ang="T10">
                  <a:pos x="T0" y="T1"/>
                </a:cxn>
                <a:cxn ang="T11">
                  <a:pos x="T2" y="T3"/>
                </a:cxn>
                <a:cxn ang="T12">
                  <a:pos x="T4" y="T5"/>
                </a:cxn>
                <a:cxn ang="T13">
                  <a:pos x="T6" y="T7"/>
                </a:cxn>
                <a:cxn ang="T14">
                  <a:pos x="T8" y="T9"/>
                </a:cxn>
              </a:cxnLst>
              <a:rect l="T15" t="T16" r="T17" b="T18"/>
              <a:pathLst>
                <a:path w="390" h="17">
                  <a:moveTo>
                    <a:pt x="0" y="0"/>
                  </a:moveTo>
                  <a:lnTo>
                    <a:pt x="389" y="0"/>
                  </a:lnTo>
                  <a:lnTo>
                    <a:pt x="389" y="16"/>
                  </a:lnTo>
                  <a:lnTo>
                    <a:pt x="0" y="16"/>
                  </a:lnTo>
                  <a:lnTo>
                    <a:pt x="0" y="0"/>
                  </a:lnTo>
                </a:path>
              </a:pathLst>
            </a:custGeom>
            <a:solidFill>
              <a:srgbClr val="B7B79D"/>
            </a:solidFill>
            <a:ln w="9525" cap="rnd">
              <a:noFill/>
              <a:round/>
              <a:headEnd type="none" w="sm" len="sm"/>
              <a:tailEnd type="none" w="sm" len="sm"/>
            </a:ln>
          </p:spPr>
          <p:txBody>
            <a:bodyPr/>
            <a:lstStyle/>
            <a:p>
              <a:endParaRPr lang="es-ES"/>
            </a:p>
          </p:txBody>
        </p:sp>
        <p:sp>
          <p:nvSpPr>
            <p:cNvPr id="141422" name="Freeform 50"/>
            <p:cNvSpPr>
              <a:spLocks/>
            </p:cNvSpPr>
            <p:nvPr/>
          </p:nvSpPr>
          <p:spPr bwMode="auto">
            <a:xfrm>
              <a:off x="930" y="2980"/>
              <a:ext cx="395" cy="17"/>
            </a:xfrm>
            <a:custGeom>
              <a:avLst/>
              <a:gdLst>
                <a:gd name="T0" fmla="*/ 0 w 395"/>
                <a:gd name="T1" fmla="*/ 0 h 17"/>
                <a:gd name="T2" fmla="*/ 394 w 395"/>
                <a:gd name="T3" fmla="*/ 0 h 17"/>
                <a:gd name="T4" fmla="*/ 394 w 395"/>
                <a:gd name="T5" fmla="*/ 16 h 17"/>
                <a:gd name="T6" fmla="*/ 0 w 395"/>
                <a:gd name="T7" fmla="*/ 16 h 17"/>
                <a:gd name="T8" fmla="*/ 0 w 395"/>
                <a:gd name="T9" fmla="*/ 0 h 17"/>
                <a:gd name="T10" fmla="*/ 0 60000 65536"/>
                <a:gd name="T11" fmla="*/ 0 60000 65536"/>
                <a:gd name="T12" fmla="*/ 0 60000 65536"/>
                <a:gd name="T13" fmla="*/ 0 60000 65536"/>
                <a:gd name="T14" fmla="*/ 0 60000 65536"/>
                <a:gd name="T15" fmla="*/ 0 w 395"/>
                <a:gd name="T16" fmla="*/ 0 h 17"/>
                <a:gd name="T17" fmla="*/ 395 w 395"/>
                <a:gd name="T18" fmla="*/ 17 h 17"/>
              </a:gdLst>
              <a:ahLst/>
              <a:cxnLst>
                <a:cxn ang="T10">
                  <a:pos x="T0" y="T1"/>
                </a:cxn>
                <a:cxn ang="T11">
                  <a:pos x="T2" y="T3"/>
                </a:cxn>
                <a:cxn ang="T12">
                  <a:pos x="T4" y="T5"/>
                </a:cxn>
                <a:cxn ang="T13">
                  <a:pos x="T6" y="T7"/>
                </a:cxn>
                <a:cxn ang="T14">
                  <a:pos x="T8" y="T9"/>
                </a:cxn>
              </a:cxnLst>
              <a:rect l="T15" t="T16" r="T17" b="T18"/>
              <a:pathLst>
                <a:path w="395" h="17">
                  <a:moveTo>
                    <a:pt x="0" y="0"/>
                  </a:moveTo>
                  <a:lnTo>
                    <a:pt x="394" y="0"/>
                  </a:lnTo>
                  <a:lnTo>
                    <a:pt x="394" y="16"/>
                  </a:lnTo>
                  <a:lnTo>
                    <a:pt x="0" y="16"/>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141423" name="Freeform 51"/>
            <p:cNvSpPr>
              <a:spLocks/>
            </p:cNvSpPr>
            <p:nvPr/>
          </p:nvSpPr>
          <p:spPr bwMode="auto">
            <a:xfrm>
              <a:off x="1004" y="2776"/>
              <a:ext cx="401" cy="36"/>
            </a:xfrm>
            <a:custGeom>
              <a:avLst/>
              <a:gdLst>
                <a:gd name="T0" fmla="*/ 0 w 401"/>
                <a:gd name="T1" fmla="*/ 35 h 36"/>
                <a:gd name="T2" fmla="*/ 41 w 401"/>
                <a:gd name="T3" fmla="*/ 0 h 36"/>
                <a:gd name="T4" fmla="*/ 400 w 401"/>
                <a:gd name="T5" fmla="*/ 0 h 36"/>
                <a:gd name="T6" fmla="*/ 360 w 401"/>
                <a:gd name="T7" fmla="*/ 35 h 36"/>
                <a:gd name="T8" fmla="*/ 0 w 401"/>
                <a:gd name="T9" fmla="*/ 35 h 36"/>
                <a:gd name="T10" fmla="*/ 0 60000 65536"/>
                <a:gd name="T11" fmla="*/ 0 60000 65536"/>
                <a:gd name="T12" fmla="*/ 0 60000 65536"/>
                <a:gd name="T13" fmla="*/ 0 60000 65536"/>
                <a:gd name="T14" fmla="*/ 0 60000 65536"/>
                <a:gd name="T15" fmla="*/ 0 w 401"/>
                <a:gd name="T16" fmla="*/ 0 h 36"/>
                <a:gd name="T17" fmla="*/ 401 w 401"/>
                <a:gd name="T18" fmla="*/ 36 h 36"/>
              </a:gdLst>
              <a:ahLst/>
              <a:cxnLst>
                <a:cxn ang="T10">
                  <a:pos x="T0" y="T1"/>
                </a:cxn>
                <a:cxn ang="T11">
                  <a:pos x="T2" y="T3"/>
                </a:cxn>
                <a:cxn ang="T12">
                  <a:pos x="T4" y="T5"/>
                </a:cxn>
                <a:cxn ang="T13">
                  <a:pos x="T6" y="T7"/>
                </a:cxn>
                <a:cxn ang="T14">
                  <a:pos x="T8" y="T9"/>
                </a:cxn>
              </a:cxnLst>
              <a:rect l="T15" t="T16" r="T17" b="T18"/>
              <a:pathLst>
                <a:path w="401" h="36">
                  <a:moveTo>
                    <a:pt x="0" y="35"/>
                  </a:moveTo>
                  <a:lnTo>
                    <a:pt x="41" y="0"/>
                  </a:lnTo>
                  <a:lnTo>
                    <a:pt x="400" y="0"/>
                  </a:lnTo>
                  <a:lnTo>
                    <a:pt x="360" y="35"/>
                  </a:lnTo>
                  <a:lnTo>
                    <a:pt x="0" y="35"/>
                  </a:lnTo>
                </a:path>
              </a:pathLst>
            </a:custGeom>
            <a:solidFill>
              <a:srgbClr val="000000"/>
            </a:solidFill>
            <a:ln w="9525" cap="rnd">
              <a:noFill/>
              <a:round/>
              <a:headEnd type="none" w="sm" len="sm"/>
              <a:tailEnd type="none" w="sm" len="sm"/>
            </a:ln>
          </p:spPr>
          <p:txBody>
            <a:bodyPr/>
            <a:lstStyle/>
            <a:p>
              <a:endParaRPr lang="es-ES"/>
            </a:p>
          </p:txBody>
        </p:sp>
        <p:sp>
          <p:nvSpPr>
            <p:cNvPr id="141424" name="Freeform 52"/>
            <p:cNvSpPr>
              <a:spLocks/>
            </p:cNvSpPr>
            <p:nvPr/>
          </p:nvSpPr>
          <p:spPr bwMode="auto">
            <a:xfrm>
              <a:off x="1004" y="2775"/>
              <a:ext cx="406" cy="40"/>
            </a:xfrm>
            <a:custGeom>
              <a:avLst/>
              <a:gdLst>
                <a:gd name="T0" fmla="*/ 0 w 406"/>
                <a:gd name="T1" fmla="*/ 39 h 40"/>
                <a:gd name="T2" fmla="*/ 42 w 406"/>
                <a:gd name="T3" fmla="*/ 0 h 40"/>
                <a:gd name="T4" fmla="*/ 405 w 406"/>
                <a:gd name="T5" fmla="*/ 0 h 40"/>
                <a:gd name="T6" fmla="*/ 364 w 406"/>
                <a:gd name="T7" fmla="*/ 39 h 40"/>
                <a:gd name="T8" fmla="*/ 0 w 406"/>
                <a:gd name="T9" fmla="*/ 39 h 40"/>
                <a:gd name="T10" fmla="*/ 0 60000 65536"/>
                <a:gd name="T11" fmla="*/ 0 60000 65536"/>
                <a:gd name="T12" fmla="*/ 0 60000 65536"/>
                <a:gd name="T13" fmla="*/ 0 60000 65536"/>
                <a:gd name="T14" fmla="*/ 0 60000 65536"/>
                <a:gd name="T15" fmla="*/ 0 w 406"/>
                <a:gd name="T16" fmla="*/ 0 h 40"/>
                <a:gd name="T17" fmla="*/ 406 w 406"/>
                <a:gd name="T18" fmla="*/ 40 h 40"/>
              </a:gdLst>
              <a:ahLst/>
              <a:cxnLst>
                <a:cxn ang="T10">
                  <a:pos x="T0" y="T1"/>
                </a:cxn>
                <a:cxn ang="T11">
                  <a:pos x="T2" y="T3"/>
                </a:cxn>
                <a:cxn ang="T12">
                  <a:pos x="T4" y="T5"/>
                </a:cxn>
                <a:cxn ang="T13">
                  <a:pos x="T6" y="T7"/>
                </a:cxn>
                <a:cxn ang="T14">
                  <a:pos x="T8" y="T9"/>
                </a:cxn>
              </a:cxnLst>
              <a:rect l="T15" t="T16" r="T17" b="T18"/>
              <a:pathLst>
                <a:path w="406" h="40">
                  <a:moveTo>
                    <a:pt x="0" y="39"/>
                  </a:moveTo>
                  <a:lnTo>
                    <a:pt x="42" y="0"/>
                  </a:lnTo>
                  <a:lnTo>
                    <a:pt x="405" y="0"/>
                  </a:lnTo>
                  <a:lnTo>
                    <a:pt x="364" y="39"/>
                  </a:lnTo>
                  <a:lnTo>
                    <a:pt x="0" y="39"/>
                  </a:lnTo>
                </a:path>
              </a:pathLst>
            </a:custGeom>
            <a:noFill/>
            <a:ln w="12700" cap="rnd">
              <a:solidFill>
                <a:srgbClr val="000000"/>
              </a:solidFill>
              <a:round/>
              <a:headEnd type="none" w="sm" len="sm"/>
              <a:tailEnd type="none" w="sm" len="sm"/>
            </a:ln>
          </p:spPr>
          <p:txBody>
            <a:bodyPr/>
            <a:lstStyle/>
            <a:p>
              <a:endParaRPr lang="es-ES"/>
            </a:p>
          </p:txBody>
        </p:sp>
        <p:sp>
          <p:nvSpPr>
            <p:cNvPr id="141425" name="Freeform 53"/>
            <p:cNvSpPr>
              <a:spLocks/>
            </p:cNvSpPr>
            <p:nvPr/>
          </p:nvSpPr>
          <p:spPr bwMode="auto">
            <a:xfrm>
              <a:off x="1001" y="2486"/>
              <a:ext cx="402" cy="38"/>
            </a:xfrm>
            <a:custGeom>
              <a:avLst/>
              <a:gdLst>
                <a:gd name="T0" fmla="*/ 0 w 402"/>
                <a:gd name="T1" fmla="*/ 37 h 38"/>
                <a:gd name="T2" fmla="*/ 39 w 402"/>
                <a:gd name="T3" fmla="*/ 0 h 38"/>
                <a:gd name="T4" fmla="*/ 401 w 402"/>
                <a:gd name="T5" fmla="*/ 0 h 38"/>
                <a:gd name="T6" fmla="*/ 361 w 402"/>
                <a:gd name="T7" fmla="*/ 37 h 38"/>
                <a:gd name="T8" fmla="*/ 0 w 402"/>
                <a:gd name="T9" fmla="*/ 37 h 38"/>
                <a:gd name="T10" fmla="*/ 0 60000 65536"/>
                <a:gd name="T11" fmla="*/ 0 60000 65536"/>
                <a:gd name="T12" fmla="*/ 0 60000 65536"/>
                <a:gd name="T13" fmla="*/ 0 60000 65536"/>
                <a:gd name="T14" fmla="*/ 0 60000 65536"/>
                <a:gd name="T15" fmla="*/ 0 w 402"/>
                <a:gd name="T16" fmla="*/ 0 h 38"/>
                <a:gd name="T17" fmla="*/ 402 w 402"/>
                <a:gd name="T18" fmla="*/ 38 h 38"/>
              </a:gdLst>
              <a:ahLst/>
              <a:cxnLst>
                <a:cxn ang="T10">
                  <a:pos x="T0" y="T1"/>
                </a:cxn>
                <a:cxn ang="T11">
                  <a:pos x="T2" y="T3"/>
                </a:cxn>
                <a:cxn ang="T12">
                  <a:pos x="T4" y="T5"/>
                </a:cxn>
                <a:cxn ang="T13">
                  <a:pos x="T6" y="T7"/>
                </a:cxn>
                <a:cxn ang="T14">
                  <a:pos x="T8" y="T9"/>
                </a:cxn>
              </a:cxnLst>
              <a:rect l="T15" t="T16" r="T17" b="T18"/>
              <a:pathLst>
                <a:path w="402" h="38">
                  <a:moveTo>
                    <a:pt x="0" y="37"/>
                  </a:moveTo>
                  <a:lnTo>
                    <a:pt x="39" y="0"/>
                  </a:lnTo>
                  <a:lnTo>
                    <a:pt x="401" y="0"/>
                  </a:lnTo>
                  <a:lnTo>
                    <a:pt x="361" y="37"/>
                  </a:lnTo>
                  <a:lnTo>
                    <a:pt x="0" y="37"/>
                  </a:lnTo>
                </a:path>
              </a:pathLst>
            </a:custGeom>
            <a:solidFill>
              <a:srgbClr val="C9C9B6"/>
            </a:solidFill>
            <a:ln w="12700" cap="rnd">
              <a:solidFill>
                <a:srgbClr val="494936"/>
              </a:solidFill>
              <a:round/>
              <a:headEnd type="none" w="sm" len="sm"/>
              <a:tailEnd type="none" w="sm" len="sm"/>
            </a:ln>
          </p:spPr>
          <p:txBody>
            <a:bodyPr/>
            <a:lstStyle/>
            <a:p>
              <a:endParaRPr lang="es-ES"/>
            </a:p>
          </p:txBody>
        </p:sp>
        <p:sp>
          <p:nvSpPr>
            <p:cNvPr id="141426" name="Rectangle 54"/>
            <p:cNvSpPr>
              <a:spLocks noChangeArrowheads="1"/>
            </p:cNvSpPr>
            <p:nvPr/>
          </p:nvSpPr>
          <p:spPr bwMode="auto">
            <a:xfrm>
              <a:off x="1005" y="2527"/>
              <a:ext cx="352" cy="275"/>
            </a:xfrm>
            <a:prstGeom prst="rect">
              <a:avLst/>
            </a:prstGeom>
            <a:solidFill>
              <a:srgbClr val="B7B79D"/>
            </a:solidFill>
            <a:ln w="12700">
              <a:solidFill>
                <a:srgbClr val="494936"/>
              </a:solidFill>
              <a:miter lim="800000"/>
              <a:headEnd/>
              <a:tailEnd/>
            </a:ln>
          </p:spPr>
          <p:txBody>
            <a:bodyPr wrap="none" anchor="ctr"/>
            <a:lstStyle/>
            <a:p>
              <a:pPr eaLnBrk="0" hangingPunct="0"/>
              <a:endParaRPr lang="es-ES"/>
            </a:p>
          </p:txBody>
        </p:sp>
        <p:sp>
          <p:nvSpPr>
            <p:cNvPr id="141427" name="Rectangle 55"/>
            <p:cNvSpPr>
              <a:spLocks noChangeArrowheads="1"/>
            </p:cNvSpPr>
            <p:nvPr/>
          </p:nvSpPr>
          <p:spPr bwMode="auto">
            <a:xfrm>
              <a:off x="1037" y="2564"/>
              <a:ext cx="288" cy="209"/>
            </a:xfrm>
            <a:prstGeom prst="rect">
              <a:avLst/>
            </a:prstGeom>
            <a:solidFill>
              <a:srgbClr val="FFFFFF"/>
            </a:solidFill>
            <a:ln w="12700">
              <a:solidFill>
                <a:srgbClr val="494936"/>
              </a:solidFill>
              <a:miter lim="800000"/>
              <a:headEnd/>
              <a:tailEnd/>
            </a:ln>
          </p:spPr>
          <p:txBody>
            <a:bodyPr wrap="none" anchor="ctr"/>
            <a:lstStyle/>
            <a:p>
              <a:pPr eaLnBrk="0" hangingPunct="0"/>
              <a:endParaRPr lang="es-ES"/>
            </a:p>
          </p:txBody>
        </p:sp>
        <p:sp>
          <p:nvSpPr>
            <p:cNvPr id="141428" name="Freeform 56"/>
            <p:cNvSpPr>
              <a:spLocks/>
            </p:cNvSpPr>
            <p:nvPr/>
          </p:nvSpPr>
          <p:spPr bwMode="auto">
            <a:xfrm>
              <a:off x="1362" y="2486"/>
              <a:ext cx="41" cy="321"/>
            </a:xfrm>
            <a:custGeom>
              <a:avLst/>
              <a:gdLst>
                <a:gd name="T0" fmla="*/ 0 w 41"/>
                <a:gd name="T1" fmla="*/ 320 h 321"/>
                <a:gd name="T2" fmla="*/ 40 w 41"/>
                <a:gd name="T3" fmla="*/ 280 h 321"/>
                <a:gd name="T4" fmla="*/ 40 w 41"/>
                <a:gd name="T5" fmla="*/ 0 h 321"/>
                <a:gd name="T6" fmla="*/ 0 w 41"/>
                <a:gd name="T7" fmla="*/ 36 h 321"/>
                <a:gd name="T8" fmla="*/ 0 w 41"/>
                <a:gd name="T9" fmla="*/ 320 h 321"/>
                <a:gd name="T10" fmla="*/ 0 60000 65536"/>
                <a:gd name="T11" fmla="*/ 0 60000 65536"/>
                <a:gd name="T12" fmla="*/ 0 60000 65536"/>
                <a:gd name="T13" fmla="*/ 0 60000 65536"/>
                <a:gd name="T14" fmla="*/ 0 60000 65536"/>
                <a:gd name="T15" fmla="*/ 0 w 41"/>
                <a:gd name="T16" fmla="*/ 0 h 321"/>
                <a:gd name="T17" fmla="*/ 41 w 41"/>
                <a:gd name="T18" fmla="*/ 321 h 321"/>
              </a:gdLst>
              <a:ahLst/>
              <a:cxnLst>
                <a:cxn ang="T10">
                  <a:pos x="T0" y="T1"/>
                </a:cxn>
                <a:cxn ang="T11">
                  <a:pos x="T2" y="T3"/>
                </a:cxn>
                <a:cxn ang="T12">
                  <a:pos x="T4" y="T5"/>
                </a:cxn>
                <a:cxn ang="T13">
                  <a:pos x="T6" y="T7"/>
                </a:cxn>
                <a:cxn ang="T14">
                  <a:pos x="T8" y="T9"/>
                </a:cxn>
              </a:cxnLst>
              <a:rect l="T15" t="T16" r="T17" b="T18"/>
              <a:pathLst>
                <a:path w="41" h="321">
                  <a:moveTo>
                    <a:pt x="0" y="320"/>
                  </a:moveTo>
                  <a:lnTo>
                    <a:pt x="40" y="280"/>
                  </a:lnTo>
                  <a:lnTo>
                    <a:pt x="40" y="0"/>
                  </a:lnTo>
                  <a:lnTo>
                    <a:pt x="0" y="36"/>
                  </a:lnTo>
                  <a:lnTo>
                    <a:pt x="0" y="320"/>
                  </a:lnTo>
                </a:path>
              </a:pathLst>
            </a:custGeom>
            <a:solidFill>
              <a:srgbClr val="7A7A5A"/>
            </a:solidFill>
            <a:ln w="12700" cap="rnd">
              <a:solidFill>
                <a:srgbClr val="494936"/>
              </a:solidFill>
              <a:round/>
              <a:headEnd type="none" w="sm" len="sm"/>
              <a:tailEnd type="none" w="sm" len="sm"/>
            </a:ln>
          </p:spPr>
          <p:txBody>
            <a:bodyPr/>
            <a:lstStyle/>
            <a:p>
              <a:endParaRPr lang="es-ES"/>
            </a:p>
          </p:txBody>
        </p:sp>
        <p:sp>
          <p:nvSpPr>
            <p:cNvPr id="141429" name="Freeform 57"/>
            <p:cNvSpPr>
              <a:spLocks/>
            </p:cNvSpPr>
            <p:nvPr/>
          </p:nvSpPr>
          <p:spPr bwMode="auto">
            <a:xfrm>
              <a:off x="1102" y="2356"/>
              <a:ext cx="155" cy="26"/>
            </a:xfrm>
            <a:custGeom>
              <a:avLst/>
              <a:gdLst>
                <a:gd name="T0" fmla="*/ 154 w 155"/>
                <a:gd name="T1" fmla="*/ 0 h 26"/>
                <a:gd name="T2" fmla="*/ 83 w 155"/>
                <a:gd name="T3" fmla="*/ 25 h 26"/>
                <a:gd name="T4" fmla="*/ 0 w 155"/>
                <a:gd name="T5" fmla="*/ 25 h 26"/>
                <a:gd name="T6" fmla="*/ 76 w 155"/>
                <a:gd name="T7" fmla="*/ 0 h 26"/>
                <a:gd name="T8" fmla="*/ 154 w 155"/>
                <a:gd name="T9" fmla="*/ 0 h 26"/>
                <a:gd name="T10" fmla="*/ 0 60000 65536"/>
                <a:gd name="T11" fmla="*/ 0 60000 65536"/>
                <a:gd name="T12" fmla="*/ 0 60000 65536"/>
                <a:gd name="T13" fmla="*/ 0 60000 65536"/>
                <a:gd name="T14" fmla="*/ 0 60000 65536"/>
                <a:gd name="T15" fmla="*/ 0 w 155"/>
                <a:gd name="T16" fmla="*/ 0 h 26"/>
                <a:gd name="T17" fmla="*/ 155 w 155"/>
                <a:gd name="T18" fmla="*/ 26 h 26"/>
              </a:gdLst>
              <a:ahLst/>
              <a:cxnLst>
                <a:cxn ang="T10">
                  <a:pos x="T0" y="T1"/>
                </a:cxn>
                <a:cxn ang="T11">
                  <a:pos x="T2" y="T3"/>
                </a:cxn>
                <a:cxn ang="T12">
                  <a:pos x="T4" y="T5"/>
                </a:cxn>
                <a:cxn ang="T13">
                  <a:pos x="T6" y="T7"/>
                </a:cxn>
                <a:cxn ang="T14">
                  <a:pos x="T8" y="T9"/>
                </a:cxn>
              </a:cxnLst>
              <a:rect l="T15" t="T16" r="T17" b="T18"/>
              <a:pathLst>
                <a:path w="155" h="26">
                  <a:moveTo>
                    <a:pt x="154" y="0"/>
                  </a:moveTo>
                  <a:lnTo>
                    <a:pt x="83" y="25"/>
                  </a:lnTo>
                  <a:lnTo>
                    <a:pt x="0" y="25"/>
                  </a:lnTo>
                  <a:lnTo>
                    <a:pt x="76" y="0"/>
                  </a:lnTo>
                  <a:lnTo>
                    <a:pt x="154" y="0"/>
                  </a:lnTo>
                </a:path>
              </a:pathLst>
            </a:custGeom>
            <a:solidFill>
              <a:srgbClr val="CECECE"/>
            </a:solidFill>
            <a:ln w="12700" cap="rnd">
              <a:solidFill>
                <a:schemeClr val="tx1"/>
              </a:solidFill>
              <a:round/>
              <a:headEnd type="none" w="sm" len="sm"/>
              <a:tailEnd type="none" w="sm" len="sm"/>
            </a:ln>
          </p:spPr>
          <p:txBody>
            <a:bodyPr/>
            <a:lstStyle/>
            <a:p>
              <a:endParaRPr lang="es-ES"/>
            </a:p>
          </p:txBody>
        </p:sp>
        <p:sp>
          <p:nvSpPr>
            <p:cNvPr id="141430" name="Rectangle 58"/>
            <p:cNvSpPr>
              <a:spLocks noChangeArrowheads="1"/>
            </p:cNvSpPr>
            <p:nvPr/>
          </p:nvSpPr>
          <p:spPr bwMode="auto">
            <a:xfrm>
              <a:off x="1116" y="2495"/>
              <a:ext cx="80" cy="17"/>
            </a:xfrm>
            <a:prstGeom prst="rect">
              <a:avLst/>
            </a:prstGeom>
            <a:solidFill>
              <a:srgbClr val="676767"/>
            </a:solidFill>
            <a:ln w="12700">
              <a:solidFill>
                <a:schemeClr val="tx1"/>
              </a:solidFill>
              <a:miter lim="800000"/>
              <a:headEnd/>
              <a:tailEnd/>
            </a:ln>
          </p:spPr>
          <p:txBody>
            <a:bodyPr wrap="none" anchor="ctr"/>
            <a:lstStyle/>
            <a:p>
              <a:pPr eaLnBrk="0" hangingPunct="0"/>
              <a:endParaRPr lang="es-ES"/>
            </a:p>
          </p:txBody>
        </p:sp>
        <p:sp>
          <p:nvSpPr>
            <p:cNvPr id="141431" name="Freeform 59"/>
            <p:cNvSpPr>
              <a:spLocks/>
            </p:cNvSpPr>
            <p:nvPr/>
          </p:nvSpPr>
          <p:spPr bwMode="auto">
            <a:xfrm>
              <a:off x="1188" y="2357"/>
              <a:ext cx="69" cy="160"/>
            </a:xfrm>
            <a:custGeom>
              <a:avLst/>
              <a:gdLst>
                <a:gd name="T0" fmla="*/ 0 w 69"/>
                <a:gd name="T1" fmla="*/ 24 h 160"/>
                <a:gd name="T2" fmla="*/ 0 w 69"/>
                <a:gd name="T3" fmla="*/ 136 h 160"/>
                <a:gd name="T4" fmla="*/ 12 w 69"/>
                <a:gd name="T5" fmla="*/ 136 h 160"/>
                <a:gd name="T6" fmla="*/ 12 w 69"/>
                <a:gd name="T7" fmla="*/ 159 h 160"/>
                <a:gd name="T8" fmla="*/ 68 w 69"/>
                <a:gd name="T9" fmla="*/ 120 h 160"/>
                <a:gd name="T10" fmla="*/ 68 w 69"/>
                <a:gd name="T11" fmla="*/ 0 h 160"/>
                <a:gd name="T12" fmla="*/ 0 w 69"/>
                <a:gd name="T13" fmla="*/ 24 h 160"/>
                <a:gd name="T14" fmla="*/ 0 60000 65536"/>
                <a:gd name="T15" fmla="*/ 0 60000 65536"/>
                <a:gd name="T16" fmla="*/ 0 60000 65536"/>
                <a:gd name="T17" fmla="*/ 0 60000 65536"/>
                <a:gd name="T18" fmla="*/ 0 60000 65536"/>
                <a:gd name="T19" fmla="*/ 0 60000 65536"/>
                <a:gd name="T20" fmla="*/ 0 60000 65536"/>
                <a:gd name="T21" fmla="*/ 0 w 69"/>
                <a:gd name="T22" fmla="*/ 0 h 160"/>
                <a:gd name="T23" fmla="*/ 69 w 69"/>
                <a:gd name="T24" fmla="*/ 160 h 1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160">
                  <a:moveTo>
                    <a:pt x="0" y="24"/>
                  </a:moveTo>
                  <a:lnTo>
                    <a:pt x="0" y="136"/>
                  </a:lnTo>
                  <a:lnTo>
                    <a:pt x="12" y="136"/>
                  </a:lnTo>
                  <a:lnTo>
                    <a:pt x="12" y="159"/>
                  </a:lnTo>
                  <a:lnTo>
                    <a:pt x="68" y="120"/>
                  </a:lnTo>
                  <a:lnTo>
                    <a:pt x="68" y="0"/>
                  </a:lnTo>
                  <a:lnTo>
                    <a:pt x="0" y="24"/>
                  </a:lnTo>
                </a:path>
              </a:pathLst>
            </a:custGeom>
            <a:solidFill>
              <a:srgbClr val="919191"/>
            </a:solidFill>
            <a:ln w="12700" cap="rnd">
              <a:solidFill>
                <a:schemeClr val="tx1"/>
              </a:solidFill>
              <a:round/>
              <a:headEnd type="none" w="sm" len="sm"/>
              <a:tailEnd type="none" w="sm" len="sm"/>
            </a:ln>
          </p:spPr>
          <p:txBody>
            <a:bodyPr/>
            <a:lstStyle/>
            <a:p>
              <a:endParaRPr lang="es-ES"/>
            </a:p>
          </p:txBody>
        </p:sp>
        <p:sp>
          <p:nvSpPr>
            <p:cNvPr id="141432" name="Rectangle 60"/>
            <p:cNvSpPr>
              <a:spLocks noChangeArrowheads="1"/>
            </p:cNvSpPr>
            <p:nvPr/>
          </p:nvSpPr>
          <p:spPr bwMode="auto">
            <a:xfrm>
              <a:off x="1106" y="2386"/>
              <a:ext cx="80" cy="106"/>
            </a:xfrm>
            <a:prstGeom prst="rect">
              <a:avLst/>
            </a:prstGeom>
            <a:solidFill>
              <a:schemeClr val="bg2"/>
            </a:solidFill>
            <a:ln w="12700">
              <a:solidFill>
                <a:schemeClr val="tx1"/>
              </a:solidFill>
              <a:miter lim="800000"/>
              <a:headEnd/>
              <a:tailEnd/>
            </a:ln>
          </p:spPr>
          <p:txBody>
            <a:bodyPr wrap="none" anchor="ctr"/>
            <a:lstStyle/>
            <a:p>
              <a:pPr eaLnBrk="0" hangingPunct="0"/>
              <a:endParaRPr lang="es-ES"/>
            </a:p>
          </p:txBody>
        </p:sp>
        <p:grpSp>
          <p:nvGrpSpPr>
            <p:cNvPr id="141433" name="Group 61"/>
            <p:cNvGrpSpPr>
              <a:grpSpLocks/>
            </p:cNvGrpSpPr>
            <p:nvPr/>
          </p:nvGrpSpPr>
          <p:grpSpPr bwMode="auto">
            <a:xfrm>
              <a:off x="1092" y="2396"/>
              <a:ext cx="80" cy="82"/>
              <a:chOff x="1092" y="2396"/>
              <a:chExt cx="80" cy="82"/>
            </a:xfrm>
          </p:grpSpPr>
          <p:sp>
            <p:nvSpPr>
              <p:cNvPr id="141434" name="Oval 62"/>
              <p:cNvSpPr>
                <a:spLocks noChangeArrowheads="1"/>
              </p:cNvSpPr>
              <p:nvPr/>
            </p:nvSpPr>
            <p:spPr bwMode="auto">
              <a:xfrm>
                <a:off x="1103" y="2396"/>
                <a:ext cx="69" cy="79"/>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41435" name="Oval 63"/>
              <p:cNvSpPr>
                <a:spLocks noChangeArrowheads="1"/>
              </p:cNvSpPr>
              <p:nvPr/>
            </p:nvSpPr>
            <p:spPr bwMode="auto">
              <a:xfrm>
                <a:off x="1092" y="2401"/>
                <a:ext cx="70" cy="77"/>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41436" name="Oval 64"/>
              <p:cNvSpPr>
                <a:spLocks noChangeArrowheads="1"/>
              </p:cNvSpPr>
              <p:nvPr/>
            </p:nvSpPr>
            <p:spPr bwMode="auto">
              <a:xfrm>
                <a:off x="1101" y="2410"/>
                <a:ext cx="51" cy="57"/>
              </a:xfrm>
              <a:prstGeom prst="ellipse">
                <a:avLst/>
              </a:prstGeom>
              <a:gradFill rotWithShape="0">
                <a:gsLst>
                  <a:gs pos="0">
                    <a:srgbClr val="4CADC6"/>
                  </a:gs>
                  <a:gs pos="100000">
                    <a:srgbClr val="008AAE"/>
                  </a:gs>
                </a:gsLst>
                <a:lin ang="2700000" scaled="1"/>
              </a:gradFill>
              <a:ln w="12700">
                <a:solidFill>
                  <a:srgbClr val="333333"/>
                </a:solidFill>
                <a:round/>
                <a:headEnd/>
                <a:tailEnd/>
              </a:ln>
            </p:spPr>
            <p:txBody>
              <a:bodyPr wrap="none" anchor="ctr"/>
              <a:lstStyle/>
              <a:p>
                <a:pPr eaLnBrk="0" hangingPunct="0"/>
                <a:endParaRPr lang="es-ES"/>
              </a:p>
            </p:txBody>
          </p:sp>
        </p:grpSp>
      </p:grpSp>
      <p:grpSp>
        <p:nvGrpSpPr>
          <p:cNvPr id="141321" name="Group 65"/>
          <p:cNvGrpSpPr>
            <a:grpSpLocks/>
          </p:cNvGrpSpPr>
          <p:nvPr/>
        </p:nvGrpSpPr>
        <p:grpSpPr bwMode="auto">
          <a:xfrm>
            <a:off x="1333500" y="1628775"/>
            <a:ext cx="1011238" cy="1143000"/>
            <a:chOff x="755" y="720"/>
            <a:chExt cx="637" cy="720"/>
          </a:xfrm>
        </p:grpSpPr>
        <p:sp>
          <p:nvSpPr>
            <p:cNvPr id="141381" name="Freeform 66"/>
            <p:cNvSpPr>
              <a:spLocks/>
            </p:cNvSpPr>
            <p:nvPr/>
          </p:nvSpPr>
          <p:spPr bwMode="auto">
            <a:xfrm>
              <a:off x="755" y="1249"/>
              <a:ext cx="572" cy="102"/>
            </a:xfrm>
            <a:custGeom>
              <a:avLst/>
              <a:gdLst>
                <a:gd name="T0" fmla="*/ 0 w 508"/>
                <a:gd name="T1" fmla="*/ 0 h 91"/>
                <a:gd name="T2" fmla="*/ 643 w 508"/>
                <a:gd name="T3" fmla="*/ 0 h 91"/>
                <a:gd name="T4" fmla="*/ 643 w 508"/>
                <a:gd name="T5" fmla="*/ 113 h 91"/>
                <a:gd name="T6" fmla="*/ 0 w 508"/>
                <a:gd name="T7" fmla="*/ 113 h 91"/>
                <a:gd name="T8" fmla="*/ 0 w 508"/>
                <a:gd name="T9" fmla="*/ 0 h 91"/>
                <a:gd name="T10" fmla="*/ 0 60000 65536"/>
                <a:gd name="T11" fmla="*/ 0 60000 65536"/>
                <a:gd name="T12" fmla="*/ 0 60000 65536"/>
                <a:gd name="T13" fmla="*/ 0 60000 65536"/>
                <a:gd name="T14" fmla="*/ 0 60000 65536"/>
                <a:gd name="T15" fmla="*/ 0 w 508"/>
                <a:gd name="T16" fmla="*/ 0 h 91"/>
                <a:gd name="T17" fmla="*/ 508 w 508"/>
                <a:gd name="T18" fmla="*/ 91 h 91"/>
              </a:gdLst>
              <a:ahLst/>
              <a:cxnLst>
                <a:cxn ang="T10">
                  <a:pos x="T0" y="T1"/>
                </a:cxn>
                <a:cxn ang="T11">
                  <a:pos x="T2" y="T3"/>
                </a:cxn>
                <a:cxn ang="T12">
                  <a:pos x="T4" y="T5"/>
                </a:cxn>
                <a:cxn ang="T13">
                  <a:pos x="T6" y="T7"/>
                </a:cxn>
                <a:cxn ang="T14">
                  <a:pos x="T8" y="T9"/>
                </a:cxn>
              </a:cxnLst>
              <a:rect l="T15" t="T16" r="T17" b="T18"/>
              <a:pathLst>
                <a:path w="508" h="91">
                  <a:moveTo>
                    <a:pt x="0" y="0"/>
                  </a:moveTo>
                  <a:lnTo>
                    <a:pt x="507" y="0"/>
                  </a:lnTo>
                  <a:lnTo>
                    <a:pt x="507" y="90"/>
                  </a:lnTo>
                  <a:lnTo>
                    <a:pt x="0" y="90"/>
                  </a:lnTo>
                  <a:lnTo>
                    <a:pt x="0" y="0"/>
                  </a:lnTo>
                </a:path>
              </a:pathLst>
            </a:custGeom>
            <a:solidFill>
              <a:srgbClr val="B7B79D"/>
            </a:solidFill>
            <a:ln w="9525" cap="rnd">
              <a:noFill/>
              <a:round/>
              <a:headEnd type="none" w="sm" len="sm"/>
              <a:tailEnd type="none" w="sm" len="sm"/>
            </a:ln>
          </p:spPr>
          <p:txBody>
            <a:bodyPr/>
            <a:lstStyle/>
            <a:p>
              <a:endParaRPr lang="es-ES"/>
            </a:p>
          </p:txBody>
        </p:sp>
        <p:sp>
          <p:nvSpPr>
            <p:cNvPr id="141382" name="Freeform 67"/>
            <p:cNvSpPr>
              <a:spLocks/>
            </p:cNvSpPr>
            <p:nvPr/>
          </p:nvSpPr>
          <p:spPr bwMode="auto">
            <a:xfrm>
              <a:off x="755" y="1249"/>
              <a:ext cx="577" cy="106"/>
            </a:xfrm>
            <a:custGeom>
              <a:avLst/>
              <a:gdLst>
                <a:gd name="T0" fmla="*/ 0 w 513"/>
                <a:gd name="T1" fmla="*/ 0 h 94"/>
                <a:gd name="T2" fmla="*/ 648 w 513"/>
                <a:gd name="T3" fmla="*/ 0 h 94"/>
                <a:gd name="T4" fmla="*/ 648 w 513"/>
                <a:gd name="T5" fmla="*/ 118 h 94"/>
                <a:gd name="T6" fmla="*/ 0 w 513"/>
                <a:gd name="T7" fmla="*/ 118 h 94"/>
                <a:gd name="T8" fmla="*/ 0 w 513"/>
                <a:gd name="T9" fmla="*/ 0 h 94"/>
                <a:gd name="T10" fmla="*/ 0 60000 65536"/>
                <a:gd name="T11" fmla="*/ 0 60000 65536"/>
                <a:gd name="T12" fmla="*/ 0 60000 65536"/>
                <a:gd name="T13" fmla="*/ 0 60000 65536"/>
                <a:gd name="T14" fmla="*/ 0 60000 65536"/>
                <a:gd name="T15" fmla="*/ 0 w 513"/>
                <a:gd name="T16" fmla="*/ 0 h 94"/>
                <a:gd name="T17" fmla="*/ 513 w 513"/>
                <a:gd name="T18" fmla="*/ 94 h 94"/>
              </a:gdLst>
              <a:ahLst/>
              <a:cxnLst>
                <a:cxn ang="T10">
                  <a:pos x="T0" y="T1"/>
                </a:cxn>
                <a:cxn ang="T11">
                  <a:pos x="T2" y="T3"/>
                </a:cxn>
                <a:cxn ang="T12">
                  <a:pos x="T4" y="T5"/>
                </a:cxn>
                <a:cxn ang="T13">
                  <a:pos x="T6" y="T7"/>
                </a:cxn>
                <a:cxn ang="T14">
                  <a:pos x="T8" y="T9"/>
                </a:cxn>
              </a:cxnLst>
              <a:rect l="T15" t="T16" r="T17" b="T18"/>
              <a:pathLst>
                <a:path w="513" h="94">
                  <a:moveTo>
                    <a:pt x="0" y="0"/>
                  </a:moveTo>
                  <a:lnTo>
                    <a:pt x="512" y="0"/>
                  </a:lnTo>
                  <a:lnTo>
                    <a:pt x="512" y="93"/>
                  </a:lnTo>
                  <a:lnTo>
                    <a:pt x="0" y="93"/>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141383" name="Freeform 68"/>
            <p:cNvSpPr>
              <a:spLocks/>
            </p:cNvSpPr>
            <p:nvPr/>
          </p:nvSpPr>
          <p:spPr bwMode="auto">
            <a:xfrm>
              <a:off x="755" y="1191"/>
              <a:ext cx="631" cy="51"/>
            </a:xfrm>
            <a:custGeom>
              <a:avLst/>
              <a:gdLst>
                <a:gd name="T0" fmla="*/ 0 w 561"/>
                <a:gd name="T1" fmla="*/ 55 h 46"/>
                <a:gd name="T2" fmla="*/ 65 w 561"/>
                <a:gd name="T3" fmla="*/ 0 h 46"/>
                <a:gd name="T4" fmla="*/ 709 w 561"/>
                <a:gd name="T5" fmla="*/ 0 h 46"/>
                <a:gd name="T6" fmla="*/ 639 w 561"/>
                <a:gd name="T7" fmla="*/ 55 h 46"/>
                <a:gd name="T8" fmla="*/ 0 w 561"/>
                <a:gd name="T9" fmla="*/ 55 h 46"/>
                <a:gd name="T10" fmla="*/ 0 60000 65536"/>
                <a:gd name="T11" fmla="*/ 0 60000 65536"/>
                <a:gd name="T12" fmla="*/ 0 60000 65536"/>
                <a:gd name="T13" fmla="*/ 0 60000 65536"/>
                <a:gd name="T14" fmla="*/ 0 60000 65536"/>
                <a:gd name="T15" fmla="*/ 0 w 561"/>
                <a:gd name="T16" fmla="*/ 0 h 46"/>
                <a:gd name="T17" fmla="*/ 561 w 561"/>
                <a:gd name="T18" fmla="*/ 46 h 46"/>
              </a:gdLst>
              <a:ahLst/>
              <a:cxnLst>
                <a:cxn ang="T10">
                  <a:pos x="T0" y="T1"/>
                </a:cxn>
                <a:cxn ang="T11">
                  <a:pos x="T2" y="T3"/>
                </a:cxn>
                <a:cxn ang="T12">
                  <a:pos x="T4" y="T5"/>
                </a:cxn>
                <a:cxn ang="T13">
                  <a:pos x="T6" y="T7"/>
                </a:cxn>
                <a:cxn ang="T14">
                  <a:pos x="T8" y="T9"/>
                </a:cxn>
              </a:cxnLst>
              <a:rect l="T15" t="T16" r="T17" b="T18"/>
              <a:pathLst>
                <a:path w="561" h="46">
                  <a:moveTo>
                    <a:pt x="0" y="45"/>
                  </a:moveTo>
                  <a:lnTo>
                    <a:pt x="52" y="0"/>
                  </a:lnTo>
                  <a:lnTo>
                    <a:pt x="560" y="0"/>
                  </a:lnTo>
                  <a:lnTo>
                    <a:pt x="505" y="45"/>
                  </a:lnTo>
                  <a:lnTo>
                    <a:pt x="0" y="45"/>
                  </a:lnTo>
                </a:path>
              </a:pathLst>
            </a:custGeom>
            <a:solidFill>
              <a:srgbClr val="C9C9B6"/>
            </a:solidFill>
            <a:ln w="9525" cap="rnd">
              <a:noFill/>
              <a:round/>
              <a:headEnd type="none" w="sm" len="sm"/>
              <a:tailEnd type="none" w="sm" len="sm"/>
            </a:ln>
          </p:spPr>
          <p:txBody>
            <a:bodyPr/>
            <a:lstStyle/>
            <a:p>
              <a:endParaRPr lang="es-ES"/>
            </a:p>
          </p:txBody>
        </p:sp>
        <p:sp>
          <p:nvSpPr>
            <p:cNvPr id="141384" name="Line 69"/>
            <p:cNvSpPr>
              <a:spLocks noChangeShapeType="1"/>
            </p:cNvSpPr>
            <p:nvPr/>
          </p:nvSpPr>
          <p:spPr bwMode="auto">
            <a:xfrm flipV="1">
              <a:off x="757" y="1192"/>
              <a:ext cx="62" cy="58"/>
            </a:xfrm>
            <a:prstGeom prst="line">
              <a:avLst/>
            </a:prstGeom>
            <a:noFill/>
            <a:ln w="12700">
              <a:solidFill>
                <a:srgbClr val="494936"/>
              </a:solidFill>
              <a:round/>
              <a:headEnd type="none" w="sm" len="sm"/>
              <a:tailEnd type="none" w="sm" len="sm"/>
            </a:ln>
          </p:spPr>
          <p:txBody>
            <a:bodyPr/>
            <a:lstStyle/>
            <a:p>
              <a:endParaRPr lang="es-ES"/>
            </a:p>
          </p:txBody>
        </p:sp>
        <p:sp>
          <p:nvSpPr>
            <p:cNvPr id="141385" name="Freeform 70"/>
            <p:cNvSpPr>
              <a:spLocks/>
            </p:cNvSpPr>
            <p:nvPr/>
          </p:nvSpPr>
          <p:spPr bwMode="auto">
            <a:xfrm>
              <a:off x="755" y="1192"/>
              <a:ext cx="637" cy="58"/>
            </a:xfrm>
            <a:custGeom>
              <a:avLst/>
              <a:gdLst>
                <a:gd name="T0" fmla="*/ 68 w 566"/>
                <a:gd name="T1" fmla="*/ 0 h 52"/>
                <a:gd name="T2" fmla="*/ 716 w 566"/>
                <a:gd name="T3" fmla="*/ 0 h 52"/>
                <a:gd name="T4" fmla="*/ 646 w 566"/>
                <a:gd name="T5" fmla="*/ 64 h 52"/>
                <a:gd name="T6" fmla="*/ 0 w 566"/>
                <a:gd name="T7" fmla="*/ 64 h 52"/>
                <a:gd name="T8" fmla="*/ 0 60000 65536"/>
                <a:gd name="T9" fmla="*/ 0 60000 65536"/>
                <a:gd name="T10" fmla="*/ 0 60000 65536"/>
                <a:gd name="T11" fmla="*/ 0 60000 65536"/>
                <a:gd name="T12" fmla="*/ 0 w 566"/>
                <a:gd name="T13" fmla="*/ 0 h 52"/>
                <a:gd name="T14" fmla="*/ 566 w 566"/>
                <a:gd name="T15" fmla="*/ 52 h 52"/>
              </a:gdLst>
              <a:ahLst/>
              <a:cxnLst>
                <a:cxn ang="T8">
                  <a:pos x="T0" y="T1"/>
                </a:cxn>
                <a:cxn ang="T9">
                  <a:pos x="T2" y="T3"/>
                </a:cxn>
                <a:cxn ang="T10">
                  <a:pos x="T4" y="T5"/>
                </a:cxn>
                <a:cxn ang="T11">
                  <a:pos x="T6" y="T7"/>
                </a:cxn>
              </a:cxnLst>
              <a:rect l="T12" t="T13" r="T14" b="T15"/>
              <a:pathLst>
                <a:path w="566" h="52">
                  <a:moveTo>
                    <a:pt x="53" y="0"/>
                  </a:moveTo>
                  <a:lnTo>
                    <a:pt x="565" y="0"/>
                  </a:lnTo>
                  <a:lnTo>
                    <a:pt x="510" y="51"/>
                  </a:lnTo>
                  <a:lnTo>
                    <a:pt x="0" y="51"/>
                  </a:lnTo>
                </a:path>
              </a:pathLst>
            </a:custGeom>
            <a:noFill/>
            <a:ln w="12700" cap="rnd">
              <a:solidFill>
                <a:srgbClr val="494936"/>
              </a:solidFill>
              <a:round/>
              <a:headEnd type="none" w="sm" len="sm"/>
              <a:tailEnd type="none" w="sm" len="sm"/>
            </a:ln>
          </p:spPr>
          <p:txBody>
            <a:bodyPr/>
            <a:lstStyle/>
            <a:p>
              <a:endParaRPr lang="es-ES"/>
            </a:p>
          </p:txBody>
        </p:sp>
        <p:sp>
          <p:nvSpPr>
            <p:cNvPr id="141386" name="Line 71"/>
            <p:cNvSpPr>
              <a:spLocks noChangeShapeType="1"/>
            </p:cNvSpPr>
            <p:nvPr/>
          </p:nvSpPr>
          <p:spPr bwMode="auto">
            <a:xfrm flipH="1">
              <a:off x="1162" y="1296"/>
              <a:ext cx="134" cy="0"/>
            </a:xfrm>
            <a:prstGeom prst="line">
              <a:avLst/>
            </a:prstGeom>
            <a:noFill/>
            <a:ln w="12700">
              <a:solidFill>
                <a:srgbClr val="000000"/>
              </a:solidFill>
              <a:round/>
              <a:headEnd type="none" w="sm" len="sm"/>
              <a:tailEnd type="none" w="sm" len="sm"/>
            </a:ln>
          </p:spPr>
          <p:txBody>
            <a:bodyPr/>
            <a:lstStyle/>
            <a:p>
              <a:endParaRPr lang="es-ES"/>
            </a:p>
          </p:txBody>
        </p:sp>
        <p:sp>
          <p:nvSpPr>
            <p:cNvPr id="141387" name="Freeform 72"/>
            <p:cNvSpPr>
              <a:spLocks/>
            </p:cNvSpPr>
            <p:nvPr/>
          </p:nvSpPr>
          <p:spPr bwMode="auto">
            <a:xfrm>
              <a:off x="760" y="1339"/>
              <a:ext cx="503" cy="77"/>
            </a:xfrm>
            <a:custGeom>
              <a:avLst/>
              <a:gdLst>
                <a:gd name="T0" fmla="*/ 0 w 447"/>
                <a:gd name="T1" fmla="*/ 85 h 69"/>
                <a:gd name="T2" fmla="*/ 70 w 447"/>
                <a:gd name="T3" fmla="*/ 0 h 69"/>
                <a:gd name="T4" fmla="*/ 565 w 447"/>
                <a:gd name="T5" fmla="*/ 0 h 69"/>
                <a:gd name="T6" fmla="*/ 494 w 447"/>
                <a:gd name="T7" fmla="*/ 85 h 69"/>
                <a:gd name="T8" fmla="*/ 0 w 447"/>
                <a:gd name="T9" fmla="*/ 85 h 69"/>
                <a:gd name="T10" fmla="*/ 0 60000 65536"/>
                <a:gd name="T11" fmla="*/ 0 60000 65536"/>
                <a:gd name="T12" fmla="*/ 0 60000 65536"/>
                <a:gd name="T13" fmla="*/ 0 60000 65536"/>
                <a:gd name="T14" fmla="*/ 0 60000 65536"/>
                <a:gd name="T15" fmla="*/ 0 w 447"/>
                <a:gd name="T16" fmla="*/ 0 h 69"/>
                <a:gd name="T17" fmla="*/ 447 w 447"/>
                <a:gd name="T18" fmla="*/ 69 h 69"/>
              </a:gdLst>
              <a:ahLst/>
              <a:cxnLst>
                <a:cxn ang="T10">
                  <a:pos x="T0" y="T1"/>
                </a:cxn>
                <a:cxn ang="T11">
                  <a:pos x="T2" y="T3"/>
                </a:cxn>
                <a:cxn ang="T12">
                  <a:pos x="T4" y="T5"/>
                </a:cxn>
                <a:cxn ang="T13">
                  <a:pos x="T6" y="T7"/>
                </a:cxn>
                <a:cxn ang="T14">
                  <a:pos x="T8" y="T9"/>
                </a:cxn>
              </a:cxnLst>
              <a:rect l="T15" t="T16" r="T17" b="T18"/>
              <a:pathLst>
                <a:path w="447" h="69">
                  <a:moveTo>
                    <a:pt x="0" y="68"/>
                  </a:moveTo>
                  <a:lnTo>
                    <a:pt x="55" y="0"/>
                  </a:lnTo>
                  <a:lnTo>
                    <a:pt x="446" y="0"/>
                  </a:lnTo>
                  <a:lnTo>
                    <a:pt x="390" y="68"/>
                  </a:lnTo>
                  <a:lnTo>
                    <a:pt x="0" y="68"/>
                  </a:lnTo>
                </a:path>
              </a:pathLst>
            </a:custGeom>
            <a:solidFill>
              <a:srgbClr val="C9C9B6"/>
            </a:solidFill>
            <a:ln w="9525" cap="rnd">
              <a:noFill/>
              <a:round/>
              <a:headEnd type="none" w="sm" len="sm"/>
              <a:tailEnd type="none" w="sm" len="sm"/>
            </a:ln>
          </p:spPr>
          <p:txBody>
            <a:bodyPr/>
            <a:lstStyle/>
            <a:p>
              <a:endParaRPr lang="es-ES"/>
            </a:p>
          </p:txBody>
        </p:sp>
        <p:sp>
          <p:nvSpPr>
            <p:cNvPr id="141388" name="Freeform 73"/>
            <p:cNvSpPr>
              <a:spLocks/>
            </p:cNvSpPr>
            <p:nvPr/>
          </p:nvSpPr>
          <p:spPr bwMode="auto">
            <a:xfrm>
              <a:off x="760" y="1339"/>
              <a:ext cx="507" cy="82"/>
            </a:xfrm>
            <a:custGeom>
              <a:avLst/>
              <a:gdLst>
                <a:gd name="T0" fmla="*/ 0 w 451"/>
                <a:gd name="T1" fmla="*/ 91 h 73"/>
                <a:gd name="T2" fmla="*/ 71 w 451"/>
                <a:gd name="T3" fmla="*/ 0 h 73"/>
                <a:gd name="T4" fmla="*/ 569 w 451"/>
                <a:gd name="T5" fmla="*/ 0 h 73"/>
                <a:gd name="T6" fmla="*/ 496 w 451"/>
                <a:gd name="T7" fmla="*/ 91 h 73"/>
                <a:gd name="T8" fmla="*/ 0 w 451"/>
                <a:gd name="T9" fmla="*/ 91 h 73"/>
                <a:gd name="T10" fmla="*/ 0 60000 65536"/>
                <a:gd name="T11" fmla="*/ 0 60000 65536"/>
                <a:gd name="T12" fmla="*/ 0 60000 65536"/>
                <a:gd name="T13" fmla="*/ 0 60000 65536"/>
                <a:gd name="T14" fmla="*/ 0 60000 65536"/>
                <a:gd name="T15" fmla="*/ 0 w 451"/>
                <a:gd name="T16" fmla="*/ 0 h 73"/>
                <a:gd name="T17" fmla="*/ 451 w 451"/>
                <a:gd name="T18" fmla="*/ 73 h 73"/>
              </a:gdLst>
              <a:ahLst/>
              <a:cxnLst>
                <a:cxn ang="T10">
                  <a:pos x="T0" y="T1"/>
                </a:cxn>
                <a:cxn ang="T11">
                  <a:pos x="T2" y="T3"/>
                </a:cxn>
                <a:cxn ang="T12">
                  <a:pos x="T4" y="T5"/>
                </a:cxn>
                <a:cxn ang="T13">
                  <a:pos x="T6" y="T7"/>
                </a:cxn>
                <a:cxn ang="T14">
                  <a:pos x="T8" y="T9"/>
                </a:cxn>
              </a:cxnLst>
              <a:rect l="T15" t="T16" r="T17" b="T18"/>
              <a:pathLst>
                <a:path w="451" h="73">
                  <a:moveTo>
                    <a:pt x="0" y="72"/>
                  </a:moveTo>
                  <a:lnTo>
                    <a:pt x="56" y="0"/>
                  </a:lnTo>
                  <a:lnTo>
                    <a:pt x="450" y="0"/>
                  </a:lnTo>
                  <a:lnTo>
                    <a:pt x="392" y="72"/>
                  </a:lnTo>
                  <a:lnTo>
                    <a:pt x="0" y="72"/>
                  </a:lnTo>
                </a:path>
              </a:pathLst>
            </a:custGeom>
            <a:noFill/>
            <a:ln w="12700" cap="rnd">
              <a:solidFill>
                <a:srgbClr val="494936"/>
              </a:solidFill>
              <a:round/>
              <a:headEnd type="none" w="sm" len="sm"/>
              <a:tailEnd type="none" w="sm" len="sm"/>
            </a:ln>
          </p:spPr>
          <p:txBody>
            <a:bodyPr/>
            <a:lstStyle/>
            <a:p>
              <a:endParaRPr lang="es-ES"/>
            </a:p>
          </p:txBody>
        </p:sp>
        <p:sp>
          <p:nvSpPr>
            <p:cNvPr id="141389" name="Freeform 74"/>
            <p:cNvSpPr>
              <a:spLocks/>
            </p:cNvSpPr>
            <p:nvPr/>
          </p:nvSpPr>
          <p:spPr bwMode="auto">
            <a:xfrm>
              <a:off x="1203" y="1337"/>
              <a:ext cx="61" cy="96"/>
            </a:xfrm>
            <a:custGeom>
              <a:avLst/>
              <a:gdLst>
                <a:gd name="T0" fmla="*/ 0 w 54"/>
                <a:gd name="T1" fmla="*/ 106 h 86"/>
                <a:gd name="T2" fmla="*/ 68 w 54"/>
                <a:gd name="T3" fmla="*/ 31 h 86"/>
                <a:gd name="T4" fmla="*/ 68 w 54"/>
                <a:gd name="T5" fmla="*/ 0 h 86"/>
                <a:gd name="T6" fmla="*/ 0 w 54"/>
                <a:gd name="T7" fmla="*/ 88 h 86"/>
                <a:gd name="T8" fmla="*/ 0 w 54"/>
                <a:gd name="T9" fmla="*/ 106 h 86"/>
                <a:gd name="T10" fmla="*/ 0 60000 65536"/>
                <a:gd name="T11" fmla="*/ 0 60000 65536"/>
                <a:gd name="T12" fmla="*/ 0 60000 65536"/>
                <a:gd name="T13" fmla="*/ 0 60000 65536"/>
                <a:gd name="T14" fmla="*/ 0 60000 65536"/>
                <a:gd name="T15" fmla="*/ 0 w 54"/>
                <a:gd name="T16" fmla="*/ 0 h 86"/>
                <a:gd name="T17" fmla="*/ 54 w 54"/>
                <a:gd name="T18" fmla="*/ 86 h 86"/>
              </a:gdLst>
              <a:ahLst/>
              <a:cxnLst>
                <a:cxn ang="T10">
                  <a:pos x="T0" y="T1"/>
                </a:cxn>
                <a:cxn ang="T11">
                  <a:pos x="T2" y="T3"/>
                </a:cxn>
                <a:cxn ang="T12">
                  <a:pos x="T4" y="T5"/>
                </a:cxn>
                <a:cxn ang="T13">
                  <a:pos x="T6" y="T7"/>
                </a:cxn>
                <a:cxn ang="T14">
                  <a:pos x="T8" y="T9"/>
                </a:cxn>
              </a:cxnLst>
              <a:rect l="T15" t="T16" r="T17" b="T18"/>
              <a:pathLst>
                <a:path w="54" h="86">
                  <a:moveTo>
                    <a:pt x="0" y="85"/>
                  </a:moveTo>
                  <a:lnTo>
                    <a:pt x="53" y="25"/>
                  </a:lnTo>
                  <a:lnTo>
                    <a:pt x="53" y="0"/>
                  </a:lnTo>
                  <a:lnTo>
                    <a:pt x="0" y="71"/>
                  </a:lnTo>
                  <a:lnTo>
                    <a:pt x="0" y="85"/>
                  </a:lnTo>
                </a:path>
              </a:pathLst>
            </a:custGeom>
            <a:solidFill>
              <a:srgbClr val="7A7A5A"/>
            </a:solidFill>
            <a:ln w="9525" cap="rnd">
              <a:noFill/>
              <a:round/>
              <a:headEnd type="none" w="sm" len="sm"/>
              <a:tailEnd type="none" w="sm" len="sm"/>
            </a:ln>
          </p:spPr>
          <p:txBody>
            <a:bodyPr/>
            <a:lstStyle/>
            <a:p>
              <a:endParaRPr lang="es-ES"/>
            </a:p>
          </p:txBody>
        </p:sp>
        <p:sp>
          <p:nvSpPr>
            <p:cNvPr id="141390" name="Freeform 75"/>
            <p:cNvSpPr>
              <a:spLocks/>
            </p:cNvSpPr>
            <p:nvPr/>
          </p:nvSpPr>
          <p:spPr bwMode="auto">
            <a:xfrm>
              <a:off x="1202" y="1339"/>
              <a:ext cx="65" cy="98"/>
            </a:xfrm>
            <a:custGeom>
              <a:avLst/>
              <a:gdLst>
                <a:gd name="T0" fmla="*/ 0 w 58"/>
                <a:gd name="T1" fmla="*/ 109 h 87"/>
                <a:gd name="T2" fmla="*/ 72 w 58"/>
                <a:gd name="T3" fmla="*/ 33 h 87"/>
                <a:gd name="T4" fmla="*/ 72 w 58"/>
                <a:gd name="T5" fmla="*/ 0 h 87"/>
                <a:gd name="T6" fmla="*/ 0 w 58"/>
                <a:gd name="T7" fmla="*/ 90 h 87"/>
                <a:gd name="T8" fmla="*/ 0 w 58"/>
                <a:gd name="T9" fmla="*/ 109 h 87"/>
                <a:gd name="T10" fmla="*/ 0 60000 65536"/>
                <a:gd name="T11" fmla="*/ 0 60000 65536"/>
                <a:gd name="T12" fmla="*/ 0 60000 65536"/>
                <a:gd name="T13" fmla="*/ 0 60000 65536"/>
                <a:gd name="T14" fmla="*/ 0 60000 65536"/>
                <a:gd name="T15" fmla="*/ 0 w 58"/>
                <a:gd name="T16" fmla="*/ 0 h 87"/>
                <a:gd name="T17" fmla="*/ 58 w 58"/>
                <a:gd name="T18" fmla="*/ 87 h 87"/>
              </a:gdLst>
              <a:ahLst/>
              <a:cxnLst>
                <a:cxn ang="T10">
                  <a:pos x="T0" y="T1"/>
                </a:cxn>
                <a:cxn ang="T11">
                  <a:pos x="T2" y="T3"/>
                </a:cxn>
                <a:cxn ang="T12">
                  <a:pos x="T4" y="T5"/>
                </a:cxn>
                <a:cxn ang="T13">
                  <a:pos x="T6" y="T7"/>
                </a:cxn>
                <a:cxn ang="T14">
                  <a:pos x="T8" y="T9"/>
                </a:cxn>
              </a:cxnLst>
              <a:rect l="T15" t="T16" r="T17" b="T18"/>
              <a:pathLst>
                <a:path w="58" h="87">
                  <a:moveTo>
                    <a:pt x="0" y="86"/>
                  </a:moveTo>
                  <a:lnTo>
                    <a:pt x="57" y="26"/>
                  </a:lnTo>
                  <a:lnTo>
                    <a:pt x="57" y="0"/>
                  </a:lnTo>
                  <a:lnTo>
                    <a:pt x="0" y="71"/>
                  </a:lnTo>
                  <a:lnTo>
                    <a:pt x="0" y="86"/>
                  </a:lnTo>
                </a:path>
              </a:pathLst>
            </a:custGeom>
            <a:noFill/>
            <a:ln w="12700" cap="rnd">
              <a:solidFill>
                <a:srgbClr val="494936"/>
              </a:solidFill>
              <a:round/>
              <a:headEnd type="none" w="sm" len="sm"/>
              <a:tailEnd type="none" w="sm" len="sm"/>
            </a:ln>
          </p:spPr>
          <p:txBody>
            <a:bodyPr/>
            <a:lstStyle/>
            <a:p>
              <a:endParaRPr lang="es-ES"/>
            </a:p>
          </p:txBody>
        </p:sp>
        <p:sp>
          <p:nvSpPr>
            <p:cNvPr id="141391" name="Freeform 76"/>
            <p:cNvSpPr>
              <a:spLocks/>
            </p:cNvSpPr>
            <p:nvPr/>
          </p:nvSpPr>
          <p:spPr bwMode="auto">
            <a:xfrm>
              <a:off x="760" y="1420"/>
              <a:ext cx="437" cy="20"/>
            </a:xfrm>
            <a:custGeom>
              <a:avLst/>
              <a:gdLst>
                <a:gd name="T0" fmla="*/ 0 w 389"/>
                <a:gd name="T1" fmla="*/ 0 h 18"/>
                <a:gd name="T2" fmla="*/ 490 w 389"/>
                <a:gd name="T3" fmla="*/ 0 h 18"/>
                <a:gd name="T4" fmla="*/ 490 w 389"/>
                <a:gd name="T5" fmla="*/ 21 h 18"/>
                <a:gd name="T6" fmla="*/ 0 w 389"/>
                <a:gd name="T7" fmla="*/ 21 h 18"/>
                <a:gd name="T8" fmla="*/ 0 w 389"/>
                <a:gd name="T9" fmla="*/ 0 h 18"/>
                <a:gd name="T10" fmla="*/ 0 60000 65536"/>
                <a:gd name="T11" fmla="*/ 0 60000 65536"/>
                <a:gd name="T12" fmla="*/ 0 60000 65536"/>
                <a:gd name="T13" fmla="*/ 0 60000 65536"/>
                <a:gd name="T14" fmla="*/ 0 60000 65536"/>
                <a:gd name="T15" fmla="*/ 0 w 389"/>
                <a:gd name="T16" fmla="*/ 0 h 18"/>
                <a:gd name="T17" fmla="*/ 389 w 389"/>
                <a:gd name="T18" fmla="*/ 18 h 18"/>
              </a:gdLst>
              <a:ahLst/>
              <a:cxnLst>
                <a:cxn ang="T10">
                  <a:pos x="T0" y="T1"/>
                </a:cxn>
                <a:cxn ang="T11">
                  <a:pos x="T2" y="T3"/>
                </a:cxn>
                <a:cxn ang="T12">
                  <a:pos x="T4" y="T5"/>
                </a:cxn>
                <a:cxn ang="T13">
                  <a:pos x="T6" y="T7"/>
                </a:cxn>
                <a:cxn ang="T14">
                  <a:pos x="T8" y="T9"/>
                </a:cxn>
              </a:cxnLst>
              <a:rect l="T15" t="T16" r="T17" b="T18"/>
              <a:pathLst>
                <a:path w="389" h="18">
                  <a:moveTo>
                    <a:pt x="0" y="0"/>
                  </a:moveTo>
                  <a:lnTo>
                    <a:pt x="388" y="0"/>
                  </a:lnTo>
                  <a:lnTo>
                    <a:pt x="388" y="17"/>
                  </a:lnTo>
                  <a:lnTo>
                    <a:pt x="0" y="17"/>
                  </a:lnTo>
                  <a:lnTo>
                    <a:pt x="0" y="0"/>
                  </a:lnTo>
                </a:path>
              </a:pathLst>
            </a:custGeom>
            <a:solidFill>
              <a:srgbClr val="B7B79D"/>
            </a:solidFill>
            <a:ln w="9525" cap="rnd">
              <a:noFill/>
              <a:round/>
              <a:headEnd type="none" w="sm" len="sm"/>
              <a:tailEnd type="none" w="sm" len="sm"/>
            </a:ln>
          </p:spPr>
          <p:txBody>
            <a:bodyPr/>
            <a:lstStyle/>
            <a:p>
              <a:endParaRPr lang="es-ES"/>
            </a:p>
          </p:txBody>
        </p:sp>
        <p:sp>
          <p:nvSpPr>
            <p:cNvPr id="141392" name="Freeform 77"/>
            <p:cNvSpPr>
              <a:spLocks/>
            </p:cNvSpPr>
            <p:nvPr/>
          </p:nvSpPr>
          <p:spPr bwMode="auto">
            <a:xfrm>
              <a:off x="760" y="1420"/>
              <a:ext cx="444" cy="20"/>
            </a:xfrm>
            <a:custGeom>
              <a:avLst/>
              <a:gdLst>
                <a:gd name="T0" fmla="*/ 0 w 395"/>
                <a:gd name="T1" fmla="*/ 0 h 18"/>
                <a:gd name="T2" fmla="*/ 498 w 395"/>
                <a:gd name="T3" fmla="*/ 0 h 18"/>
                <a:gd name="T4" fmla="*/ 498 w 395"/>
                <a:gd name="T5" fmla="*/ 21 h 18"/>
                <a:gd name="T6" fmla="*/ 0 w 395"/>
                <a:gd name="T7" fmla="*/ 21 h 18"/>
                <a:gd name="T8" fmla="*/ 0 w 395"/>
                <a:gd name="T9" fmla="*/ 0 h 18"/>
                <a:gd name="T10" fmla="*/ 0 60000 65536"/>
                <a:gd name="T11" fmla="*/ 0 60000 65536"/>
                <a:gd name="T12" fmla="*/ 0 60000 65536"/>
                <a:gd name="T13" fmla="*/ 0 60000 65536"/>
                <a:gd name="T14" fmla="*/ 0 60000 65536"/>
                <a:gd name="T15" fmla="*/ 0 w 395"/>
                <a:gd name="T16" fmla="*/ 0 h 18"/>
                <a:gd name="T17" fmla="*/ 395 w 395"/>
                <a:gd name="T18" fmla="*/ 18 h 18"/>
              </a:gdLst>
              <a:ahLst/>
              <a:cxnLst>
                <a:cxn ang="T10">
                  <a:pos x="T0" y="T1"/>
                </a:cxn>
                <a:cxn ang="T11">
                  <a:pos x="T2" y="T3"/>
                </a:cxn>
                <a:cxn ang="T12">
                  <a:pos x="T4" y="T5"/>
                </a:cxn>
                <a:cxn ang="T13">
                  <a:pos x="T6" y="T7"/>
                </a:cxn>
                <a:cxn ang="T14">
                  <a:pos x="T8" y="T9"/>
                </a:cxn>
              </a:cxnLst>
              <a:rect l="T15" t="T16" r="T17" b="T18"/>
              <a:pathLst>
                <a:path w="395" h="18">
                  <a:moveTo>
                    <a:pt x="0" y="0"/>
                  </a:moveTo>
                  <a:lnTo>
                    <a:pt x="394" y="0"/>
                  </a:lnTo>
                  <a:lnTo>
                    <a:pt x="394" y="17"/>
                  </a:lnTo>
                  <a:lnTo>
                    <a:pt x="0" y="17"/>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141393" name="Freeform 78"/>
            <p:cNvSpPr>
              <a:spLocks/>
            </p:cNvSpPr>
            <p:nvPr/>
          </p:nvSpPr>
          <p:spPr bwMode="auto">
            <a:xfrm>
              <a:off x="843" y="1192"/>
              <a:ext cx="451" cy="40"/>
            </a:xfrm>
            <a:custGeom>
              <a:avLst/>
              <a:gdLst>
                <a:gd name="T0" fmla="*/ 0 w 401"/>
                <a:gd name="T1" fmla="*/ 43 h 36"/>
                <a:gd name="T2" fmla="*/ 52 w 401"/>
                <a:gd name="T3" fmla="*/ 0 h 36"/>
                <a:gd name="T4" fmla="*/ 506 w 401"/>
                <a:gd name="T5" fmla="*/ 0 h 36"/>
                <a:gd name="T6" fmla="*/ 455 w 401"/>
                <a:gd name="T7" fmla="*/ 43 h 36"/>
                <a:gd name="T8" fmla="*/ 0 w 401"/>
                <a:gd name="T9" fmla="*/ 43 h 36"/>
                <a:gd name="T10" fmla="*/ 0 60000 65536"/>
                <a:gd name="T11" fmla="*/ 0 60000 65536"/>
                <a:gd name="T12" fmla="*/ 0 60000 65536"/>
                <a:gd name="T13" fmla="*/ 0 60000 65536"/>
                <a:gd name="T14" fmla="*/ 0 60000 65536"/>
                <a:gd name="T15" fmla="*/ 0 w 401"/>
                <a:gd name="T16" fmla="*/ 0 h 36"/>
                <a:gd name="T17" fmla="*/ 401 w 401"/>
                <a:gd name="T18" fmla="*/ 36 h 36"/>
              </a:gdLst>
              <a:ahLst/>
              <a:cxnLst>
                <a:cxn ang="T10">
                  <a:pos x="T0" y="T1"/>
                </a:cxn>
                <a:cxn ang="T11">
                  <a:pos x="T2" y="T3"/>
                </a:cxn>
                <a:cxn ang="T12">
                  <a:pos x="T4" y="T5"/>
                </a:cxn>
                <a:cxn ang="T13">
                  <a:pos x="T6" y="T7"/>
                </a:cxn>
                <a:cxn ang="T14">
                  <a:pos x="T8" y="T9"/>
                </a:cxn>
              </a:cxnLst>
              <a:rect l="T15" t="T16" r="T17" b="T18"/>
              <a:pathLst>
                <a:path w="401" h="36">
                  <a:moveTo>
                    <a:pt x="0" y="35"/>
                  </a:moveTo>
                  <a:lnTo>
                    <a:pt x="41" y="0"/>
                  </a:lnTo>
                  <a:lnTo>
                    <a:pt x="400" y="0"/>
                  </a:lnTo>
                  <a:lnTo>
                    <a:pt x="360" y="35"/>
                  </a:lnTo>
                  <a:lnTo>
                    <a:pt x="0" y="35"/>
                  </a:lnTo>
                </a:path>
              </a:pathLst>
            </a:custGeom>
            <a:solidFill>
              <a:srgbClr val="000000"/>
            </a:solidFill>
            <a:ln w="9525" cap="rnd">
              <a:noFill/>
              <a:round/>
              <a:headEnd type="none" w="sm" len="sm"/>
              <a:tailEnd type="none" w="sm" len="sm"/>
            </a:ln>
          </p:spPr>
          <p:txBody>
            <a:bodyPr/>
            <a:lstStyle/>
            <a:p>
              <a:endParaRPr lang="es-ES"/>
            </a:p>
          </p:txBody>
        </p:sp>
        <p:sp>
          <p:nvSpPr>
            <p:cNvPr id="141394" name="Freeform 79"/>
            <p:cNvSpPr>
              <a:spLocks/>
            </p:cNvSpPr>
            <p:nvPr/>
          </p:nvSpPr>
          <p:spPr bwMode="auto">
            <a:xfrm>
              <a:off x="843" y="1191"/>
              <a:ext cx="457" cy="45"/>
            </a:xfrm>
            <a:custGeom>
              <a:avLst/>
              <a:gdLst>
                <a:gd name="T0" fmla="*/ 0 w 406"/>
                <a:gd name="T1" fmla="*/ 49 h 40"/>
                <a:gd name="T2" fmla="*/ 53 w 406"/>
                <a:gd name="T3" fmla="*/ 0 h 40"/>
                <a:gd name="T4" fmla="*/ 513 w 406"/>
                <a:gd name="T5" fmla="*/ 0 h 40"/>
                <a:gd name="T6" fmla="*/ 463 w 406"/>
                <a:gd name="T7" fmla="*/ 49 h 40"/>
                <a:gd name="T8" fmla="*/ 0 w 406"/>
                <a:gd name="T9" fmla="*/ 49 h 40"/>
                <a:gd name="T10" fmla="*/ 0 60000 65536"/>
                <a:gd name="T11" fmla="*/ 0 60000 65536"/>
                <a:gd name="T12" fmla="*/ 0 60000 65536"/>
                <a:gd name="T13" fmla="*/ 0 60000 65536"/>
                <a:gd name="T14" fmla="*/ 0 60000 65536"/>
                <a:gd name="T15" fmla="*/ 0 w 406"/>
                <a:gd name="T16" fmla="*/ 0 h 40"/>
                <a:gd name="T17" fmla="*/ 406 w 406"/>
                <a:gd name="T18" fmla="*/ 40 h 40"/>
              </a:gdLst>
              <a:ahLst/>
              <a:cxnLst>
                <a:cxn ang="T10">
                  <a:pos x="T0" y="T1"/>
                </a:cxn>
                <a:cxn ang="T11">
                  <a:pos x="T2" y="T3"/>
                </a:cxn>
                <a:cxn ang="T12">
                  <a:pos x="T4" y="T5"/>
                </a:cxn>
                <a:cxn ang="T13">
                  <a:pos x="T6" y="T7"/>
                </a:cxn>
                <a:cxn ang="T14">
                  <a:pos x="T8" y="T9"/>
                </a:cxn>
              </a:cxnLst>
              <a:rect l="T15" t="T16" r="T17" b="T18"/>
              <a:pathLst>
                <a:path w="406" h="40">
                  <a:moveTo>
                    <a:pt x="0" y="39"/>
                  </a:moveTo>
                  <a:lnTo>
                    <a:pt x="42" y="0"/>
                  </a:lnTo>
                  <a:lnTo>
                    <a:pt x="405" y="0"/>
                  </a:lnTo>
                  <a:lnTo>
                    <a:pt x="365" y="39"/>
                  </a:lnTo>
                  <a:lnTo>
                    <a:pt x="0" y="39"/>
                  </a:lnTo>
                </a:path>
              </a:pathLst>
            </a:custGeom>
            <a:noFill/>
            <a:ln w="12700" cap="rnd">
              <a:solidFill>
                <a:srgbClr val="000000"/>
              </a:solidFill>
              <a:round/>
              <a:headEnd type="none" w="sm" len="sm"/>
              <a:tailEnd type="none" w="sm" len="sm"/>
            </a:ln>
          </p:spPr>
          <p:txBody>
            <a:bodyPr/>
            <a:lstStyle/>
            <a:p>
              <a:endParaRPr lang="es-ES"/>
            </a:p>
          </p:txBody>
        </p:sp>
        <p:sp>
          <p:nvSpPr>
            <p:cNvPr id="141395" name="Freeform 80"/>
            <p:cNvSpPr>
              <a:spLocks/>
            </p:cNvSpPr>
            <p:nvPr/>
          </p:nvSpPr>
          <p:spPr bwMode="auto">
            <a:xfrm>
              <a:off x="841" y="866"/>
              <a:ext cx="452" cy="43"/>
            </a:xfrm>
            <a:custGeom>
              <a:avLst/>
              <a:gdLst>
                <a:gd name="T0" fmla="*/ 0 w 402"/>
                <a:gd name="T1" fmla="*/ 48 h 38"/>
                <a:gd name="T2" fmla="*/ 49 w 402"/>
                <a:gd name="T3" fmla="*/ 0 h 38"/>
                <a:gd name="T4" fmla="*/ 507 w 402"/>
                <a:gd name="T5" fmla="*/ 0 h 38"/>
                <a:gd name="T6" fmla="*/ 456 w 402"/>
                <a:gd name="T7" fmla="*/ 48 h 38"/>
                <a:gd name="T8" fmla="*/ 0 w 402"/>
                <a:gd name="T9" fmla="*/ 48 h 38"/>
                <a:gd name="T10" fmla="*/ 0 60000 65536"/>
                <a:gd name="T11" fmla="*/ 0 60000 65536"/>
                <a:gd name="T12" fmla="*/ 0 60000 65536"/>
                <a:gd name="T13" fmla="*/ 0 60000 65536"/>
                <a:gd name="T14" fmla="*/ 0 60000 65536"/>
                <a:gd name="T15" fmla="*/ 0 w 402"/>
                <a:gd name="T16" fmla="*/ 0 h 38"/>
                <a:gd name="T17" fmla="*/ 402 w 402"/>
                <a:gd name="T18" fmla="*/ 38 h 38"/>
              </a:gdLst>
              <a:ahLst/>
              <a:cxnLst>
                <a:cxn ang="T10">
                  <a:pos x="T0" y="T1"/>
                </a:cxn>
                <a:cxn ang="T11">
                  <a:pos x="T2" y="T3"/>
                </a:cxn>
                <a:cxn ang="T12">
                  <a:pos x="T4" y="T5"/>
                </a:cxn>
                <a:cxn ang="T13">
                  <a:pos x="T6" y="T7"/>
                </a:cxn>
                <a:cxn ang="T14">
                  <a:pos x="T8" y="T9"/>
                </a:cxn>
              </a:cxnLst>
              <a:rect l="T15" t="T16" r="T17" b="T18"/>
              <a:pathLst>
                <a:path w="402" h="38">
                  <a:moveTo>
                    <a:pt x="0" y="37"/>
                  </a:moveTo>
                  <a:lnTo>
                    <a:pt x="39" y="0"/>
                  </a:lnTo>
                  <a:lnTo>
                    <a:pt x="401" y="0"/>
                  </a:lnTo>
                  <a:lnTo>
                    <a:pt x="361" y="37"/>
                  </a:lnTo>
                  <a:lnTo>
                    <a:pt x="0" y="37"/>
                  </a:lnTo>
                </a:path>
              </a:pathLst>
            </a:custGeom>
            <a:solidFill>
              <a:srgbClr val="C9C9B6"/>
            </a:solidFill>
            <a:ln w="12700" cap="rnd">
              <a:solidFill>
                <a:srgbClr val="494936"/>
              </a:solidFill>
              <a:round/>
              <a:headEnd type="none" w="sm" len="sm"/>
              <a:tailEnd type="none" w="sm" len="sm"/>
            </a:ln>
          </p:spPr>
          <p:txBody>
            <a:bodyPr/>
            <a:lstStyle/>
            <a:p>
              <a:endParaRPr lang="es-ES"/>
            </a:p>
          </p:txBody>
        </p:sp>
        <p:sp>
          <p:nvSpPr>
            <p:cNvPr id="141396" name="Rectangle 81"/>
            <p:cNvSpPr>
              <a:spLocks noChangeArrowheads="1"/>
            </p:cNvSpPr>
            <p:nvPr/>
          </p:nvSpPr>
          <p:spPr bwMode="auto">
            <a:xfrm>
              <a:off x="845" y="912"/>
              <a:ext cx="395" cy="309"/>
            </a:xfrm>
            <a:prstGeom prst="rect">
              <a:avLst/>
            </a:prstGeom>
            <a:solidFill>
              <a:srgbClr val="B7B79D"/>
            </a:solidFill>
            <a:ln w="12700">
              <a:solidFill>
                <a:srgbClr val="494936"/>
              </a:solidFill>
              <a:miter lim="800000"/>
              <a:headEnd/>
              <a:tailEnd/>
            </a:ln>
          </p:spPr>
          <p:txBody>
            <a:bodyPr wrap="none" anchor="ctr"/>
            <a:lstStyle/>
            <a:p>
              <a:pPr eaLnBrk="0" hangingPunct="0"/>
              <a:endParaRPr lang="es-ES"/>
            </a:p>
          </p:txBody>
        </p:sp>
        <p:sp>
          <p:nvSpPr>
            <p:cNvPr id="141397" name="Rectangle 82"/>
            <p:cNvSpPr>
              <a:spLocks noChangeArrowheads="1"/>
            </p:cNvSpPr>
            <p:nvPr/>
          </p:nvSpPr>
          <p:spPr bwMode="auto">
            <a:xfrm>
              <a:off x="881" y="953"/>
              <a:ext cx="323" cy="234"/>
            </a:xfrm>
            <a:prstGeom prst="rect">
              <a:avLst/>
            </a:prstGeom>
            <a:solidFill>
              <a:srgbClr val="00CCFF"/>
            </a:solidFill>
            <a:ln w="12700">
              <a:solidFill>
                <a:srgbClr val="494936"/>
              </a:solidFill>
              <a:miter lim="800000"/>
              <a:headEnd/>
              <a:tailEnd/>
            </a:ln>
          </p:spPr>
          <p:txBody>
            <a:bodyPr wrap="none" anchor="ctr"/>
            <a:lstStyle/>
            <a:p>
              <a:pPr eaLnBrk="0" hangingPunct="0"/>
              <a:endParaRPr lang="es-ES"/>
            </a:p>
          </p:txBody>
        </p:sp>
        <p:sp>
          <p:nvSpPr>
            <p:cNvPr id="141398" name="Freeform 83"/>
            <p:cNvSpPr>
              <a:spLocks/>
            </p:cNvSpPr>
            <p:nvPr/>
          </p:nvSpPr>
          <p:spPr bwMode="auto">
            <a:xfrm>
              <a:off x="952" y="720"/>
              <a:ext cx="176" cy="29"/>
            </a:xfrm>
            <a:custGeom>
              <a:avLst/>
              <a:gdLst>
                <a:gd name="T0" fmla="*/ 197 w 156"/>
                <a:gd name="T1" fmla="*/ 0 h 26"/>
                <a:gd name="T2" fmla="*/ 106 w 156"/>
                <a:gd name="T3" fmla="*/ 31 h 26"/>
                <a:gd name="T4" fmla="*/ 0 w 156"/>
                <a:gd name="T5" fmla="*/ 31 h 26"/>
                <a:gd name="T6" fmla="*/ 97 w 156"/>
                <a:gd name="T7" fmla="*/ 0 h 26"/>
                <a:gd name="T8" fmla="*/ 197 w 156"/>
                <a:gd name="T9" fmla="*/ 0 h 26"/>
                <a:gd name="T10" fmla="*/ 0 60000 65536"/>
                <a:gd name="T11" fmla="*/ 0 60000 65536"/>
                <a:gd name="T12" fmla="*/ 0 60000 65536"/>
                <a:gd name="T13" fmla="*/ 0 60000 65536"/>
                <a:gd name="T14" fmla="*/ 0 60000 65536"/>
                <a:gd name="T15" fmla="*/ 0 w 156"/>
                <a:gd name="T16" fmla="*/ 0 h 26"/>
                <a:gd name="T17" fmla="*/ 156 w 156"/>
                <a:gd name="T18" fmla="*/ 26 h 26"/>
              </a:gdLst>
              <a:ahLst/>
              <a:cxnLst>
                <a:cxn ang="T10">
                  <a:pos x="T0" y="T1"/>
                </a:cxn>
                <a:cxn ang="T11">
                  <a:pos x="T2" y="T3"/>
                </a:cxn>
                <a:cxn ang="T12">
                  <a:pos x="T4" y="T5"/>
                </a:cxn>
                <a:cxn ang="T13">
                  <a:pos x="T6" y="T7"/>
                </a:cxn>
                <a:cxn ang="T14">
                  <a:pos x="T8" y="T9"/>
                </a:cxn>
              </a:cxnLst>
              <a:rect l="T15" t="T16" r="T17" b="T18"/>
              <a:pathLst>
                <a:path w="156" h="26">
                  <a:moveTo>
                    <a:pt x="155" y="0"/>
                  </a:moveTo>
                  <a:lnTo>
                    <a:pt x="83" y="25"/>
                  </a:lnTo>
                  <a:lnTo>
                    <a:pt x="0" y="25"/>
                  </a:lnTo>
                  <a:lnTo>
                    <a:pt x="76" y="0"/>
                  </a:lnTo>
                  <a:lnTo>
                    <a:pt x="155" y="0"/>
                  </a:lnTo>
                </a:path>
              </a:pathLst>
            </a:custGeom>
            <a:solidFill>
              <a:srgbClr val="CECECE"/>
            </a:solidFill>
            <a:ln w="12700" cap="rnd">
              <a:solidFill>
                <a:schemeClr val="tx1"/>
              </a:solidFill>
              <a:round/>
              <a:headEnd type="none" w="sm" len="sm"/>
              <a:tailEnd type="none" w="sm" len="sm"/>
            </a:ln>
          </p:spPr>
          <p:txBody>
            <a:bodyPr/>
            <a:lstStyle/>
            <a:p>
              <a:endParaRPr lang="es-ES"/>
            </a:p>
          </p:txBody>
        </p:sp>
        <p:sp>
          <p:nvSpPr>
            <p:cNvPr id="141399" name="Rectangle 84"/>
            <p:cNvSpPr>
              <a:spLocks noChangeArrowheads="1"/>
            </p:cNvSpPr>
            <p:nvPr/>
          </p:nvSpPr>
          <p:spPr bwMode="auto">
            <a:xfrm>
              <a:off x="968" y="876"/>
              <a:ext cx="91" cy="19"/>
            </a:xfrm>
            <a:prstGeom prst="rect">
              <a:avLst/>
            </a:prstGeom>
            <a:solidFill>
              <a:srgbClr val="676767"/>
            </a:solidFill>
            <a:ln w="12700">
              <a:solidFill>
                <a:schemeClr val="tx1"/>
              </a:solidFill>
              <a:miter lim="800000"/>
              <a:headEnd/>
              <a:tailEnd/>
            </a:ln>
          </p:spPr>
          <p:txBody>
            <a:bodyPr wrap="none" anchor="ctr"/>
            <a:lstStyle/>
            <a:p>
              <a:pPr eaLnBrk="0" hangingPunct="0"/>
              <a:endParaRPr lang="es-ES"/>
            </a:p>
          </p:txBody>
        </p:sp>
        <p:sp>
          <p:nvSpPr>
            <p:cNvPr id="141400" name="Freeform 85"/>
            <p:cNvSpPr>
              <a:spLocks/>
            </p:cNvSpPr>
            <p:nvPr/>
          </p:nvSpPr>
          <p:spPr bwMode="auto">
            <a:xfrm>
              <a:off x="1050" y="721"/>
              <a:ext cx="78" cy="180"/>
            </a:xfrm>
            <a:custGeom>
              <a:avLst/>
              <a:gdLst>
                <a:gd name="T0" fmla="*/ 0 w 69"/>
                <a:gd name="T1" fmla="*/ 30 h 160"/>
                <a:gd name="T2" fmla="*/ 0 w 69"/>
                <a:gd name="T3" fmla="*/ 172 h 160"/>
                <a:gd name="T4" fmla="*/ 16 w 69"/>
                <a:gd name="T5" fmla="*/ 172 h 160"/>
                <a:gd name="T6" fmla="*/ 16 w 69"/>
                <a:gd name="T7" fmla="*/ 201 h 160"/>
                <a:gd name="T8" fmla="*/ 87 w 69"/>
                <a:gd name="T9" fmla="*/ 152 h 160"/>
                <a:gd name="T10" fmla="*/ 87 w 69"/>
                <a:gd name="T11" fmla="*/ 0 h 160"/>
                <a:gd name="T12" fmla="*/ 0 w 69"/>
                <a:gd name="T13" fmla="*/ 30 h 160"/>
                <a:gd name="T14" fmla="*/ 0 60000 65536"/>
                <a:gd name="T15" fmla="*/ 0 60000 65536"/>
                <a:gd name="T16" fmla="*/ 0 60000 65536"/>
                <a:gd name="T17" fmla="*/ 0 60000 65536"/>
                <a:gd name="T18" fmla="*/ 0 60000 65536"/>
                <a:gd name="T19" fmla="*/ 0 60000 65536"/>
                <a:gd name="T20" fmla="*/ 0 60000 65536"/>
                <a:gd name="T21" fmla="*/ 0 w 69"/>
                <a:gd name="T22" fmla="*/ 0 h 160"/>
                <a:gd name="T23" fmla="*/ 69 w 69"/>
                <a:gd name="T24" fmla="*/ 160 h 1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160">
                  <a:moveTo>
                    <a:pt x="0" y="24"/>
                  </a:moveTo>
                  <a:lnTo>
                    <a:pt x="0" y="136"/>
                  </a:lnTo>
                  <a:lnTo>
                    <a:pt x="12" y="136"/>
                  </a:lnTo>
                  <a:lnTo>
                    <a:pt x="12" y="159"/>
                  </a:lnTo>
                  <a:lnTo>
                    <a:pt x="68" y="120"/>
                  </a:lnTo>
                  <a:lnTo>
                    <a:pt x="68" y="0"/>
                  </a:lnTo>
                  <a:lnTo>
                    <a:pt x="0" y="24"/>
                  </a:lnTo>
                </a:path>
              </a:pathLst>
            </a:custGeom>
            <a:solidFill>
              <a:srgbClr val="919191"/>
            </a:solidFill>
            <a:ln w="12700" cap="rnd">
              <a:solidFill>
                <a:schemeClr val="tx1"/>
              </a:solidFill>
              <a:round/>
              <a:headEnd type="none" w="sm" len="sm"/>
              <a:tailEnd type="none" w="sm" len="sm"/>
            </a:ln>
          </p:spPr>
          <p:txBody>
            <a:bodyPr/>
            <a:lstStyle/>
            <a:p>
              <a:endParaRPr lang="es-ES"/>
            </a:p>
          </p:txBody>
        </p:sp>
        <p:sp>
          <p:nvSpPr>
            <p:cNvPr id="141401" name="Rectangle 86"/>
            <p:cNvSpPr>
              <a:spLocks noChangeArrowheads="1"/>
            </p:cNvSpPr>
            <p:nvPr/>
          </p:nvSpPr>
          <p:spPr bwMode="auto">
            <a:xfrm>
              <a:off x="956" y="754"/>
              <a:ext cx="90" cy="118"/>
            </a:xfrm>
            <a:prstGeom prst="rect">
              <a:avLst/>
            </a:prstGeom>
            <a:solidFill>
              <a:schemeClr val="bg2"/>
            </a:solidFill>
            <a:ln w="12700">
              <a:solidFill>
                <a:schemeClr val="tx1"/>
              </a:solidFill>
              <a:miter lim="800000"/>
              <a:headEnd/>
              <a:tailEnd/>
            </a:ln>
          </p:spPr>
          <p:txBody>
            <a:bodyPr wrap="none" anchor="ctr"/>
            <a:lstStyle/>
            <a:p>
              <a:pPr eaLnBrk="0" hangingPunct="0"/>
              <a:endParaRPr lang="es-ES"/>
            </a:p>
          </p:txBody>
        </p:sp>
        <p:grpSp>
          <p:nvGrpSpPr>
            <p:cNvPr id="141402" name="Group 87"/>
            <p:cNvGrpSpPr>
              <a:grpSpLocks/>
            </p:cNvGrpSpPr>
            <p:nvPr/>
          </p:nvGrpSpPr>
          <p:grpSpPr bwMode="auto">
            <a:xfrm>
              <a:off x="942" y="765"/>
              <a:ext cx="90" cy="92"/>
              <a:chOff x="3562" y="2439"/>
              <a:chExt cx="80" cy="82"/>
            </a:xfrm>
          </p:grpSpPr>
          <p:sp>
            <p:nvSpPr>
              <p:cNvPr id="141406" name="Oval 88"/>
              <p:cNvSpPr>
                <a:spLocks noChangeArrowheads="1"/>
              </p:cNvSpPr>
              <p:nvPr/>
            </p:nvSpPr>
            <p:spPr bwMode="auto">
              <a:xfrm>
                <a:off x="3573" y="2439"/>
                <a:ext cx="69" cy="78"/>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41407" name="Oval 89"/>
              <p:cNvSpPr>
                <a:spLocks noChangeArrowheads="1"/>
              </p:cNvSpPr>
              <p:nvPr/>
            </p:nvSpPr>
            <p:spPr bwMode="auto">
              <a:xfrm>
                <a:off x="3562" y="2444"/>
                <a:ext cx="69" cy="77"/>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41408" name="Oval 90"/>
              <p:cNvSpPr>
                <a:spLocks noChangeArrowheads="1"/>
              </p:cNvSpPr>
              <p:nvPr/>
            </p:nvSpPr>
            <p:spPr bwMode="auto">
              <a:xfrm>
                <a:off x="3572" y="2453"/>
                <a:ext cx="50" cy="56"/>
              </a:xfrm>
              <a:prstGeom prst="ellipse">
                <a:avLst/>
              </a:prstGeom>
              <a:gradFill rotWithShape="0">
                <a:gsLst>
                  <a:gs pos="0">
                    <a:srgbClr val="4CADC6"/>
                  </a:gs>
                  <a:gs pos="100000">
                    <a:srgbClr val="008AAE"/>
                  </a:gs>
                </a:gsLst>
                <a:lin ang="2700000" scaled="1"/>
              </a:gradFill>
              <a:ln w="12700">
                <a:solidFill>
                  <a:srgbClr val="333333"/>
                </a:solidFill>
                <a:round/>
                <a:headEnd/>
                <a:tailEnd/>
              </a:ln>
            </p:spPr>
            <p:txBody>
              <a:bodyPr wrap="none" anchor="ctr"/>
              <a:lstStyle/>
              <a:p>
                <a:pPr eaLnBrk="0" hangingPunct="0"/>
                <a:endParaRPr lang="es-ES"/>
              </a:p>
            </p:txBody>
          </p:sp>
        </p:grpSp>
        <p:sp>
          <p:nvSpPr>
            <p:cNvPr id="141403" name="Freeform 91"/>
            <p:cNvSpPr>
              <a:spLocks/>
            </p:cNvSpPr>
            <p:nvPr/>
          </p:nvSpPr>
          <p:spPr bwMode="auto">
            <a:xfrm>
              <a:off x="1330" y="1192"/>
              <a:ext cx="57" cy="159"/>
            </a:xfrm>
            <a:custGeom>
              <a:avLst/>
              <a:gdLst>
                <a:gd name="T0" fmla="*/ 0 w 51"/>
                <a:gd name="T1" fmla="*/ 177 h 142"/>
                <a:gd name="T2" fmla="*/ 63 w 51"/>
                <a:gd name="T3" fmla="*/ 109 h 142"/>
                <a:gd name="T4" fmla="*/ 63 w 51"/>
                <a:gd name="T5" fmla="*/ 0 h 142"/>
                <a:gd name="T6" fmla="*/ 0 w 51"/>
                <a:gd name="T7" fmla="*/ 62 h 142"/>
                <a:gd name="T8" fmla="*/ 0 w 51"/>
                <a:gd name="T9" fmla="*/ 177 h 142"/>
                <a:gd name="T10" fmla="*/ 0 60000 65536"/>
                <a:gd name="T11" fmla="*/ 0 60000 65536"/>
                <a:gd name="T12" fmla="*/ 0 60000 65536"/>
                <a:gd name="T13" fmla="*/ 0 60000 65536"/>
                <a:gd name="T14" fmla="*/ 0 60000 65536"/>
                <a:gd name="T15" fmla="*/ 0 w 51"/>
                <a:gd name="T16" fmla="*/ 0 h 142"/>
                <a:gd name="T17" fmla="*/ 51 w 51"/>
                <a:gd name="T18" fmla="*/ 142 h 142"/>
              </a:gdLst>
              <a:ahLst/>
              <a:cxnLst>
                <a:cxn ang="T10">
                  <a:pos x="T0" y="T1"/>
                </a:cxn>
                <a:cxn ang="T11">
                  <a:pos x="T2" y="T3"/>
                </a:cxn>
                <a:cxn ang="T12">
                  <a:pos x="T4" y="T5"/>
                </a:cxn>
                <a:cxn ang="T13">
                  <a:pos x="T6" y="T7"/>
                </a:cxn>
                <a:cxn ang="T14">
                  <a:pos x="T8" y="T9"/>
                </a:cxn>
              </a:cxnLst>
              <a:rect l="T15" t="T16" r="T17" b="T18"/>
              <a:pathLst>
                <a:path w="51" h="142">
                  <a:moveTo>
                    <a:pt x="0" y="141"/>
                  </a:moveTo>
                  <a:lnTo>
                    <a:pt x="50" y="87"/>
                  </a:lnTo>
                  <a:lnTo>
                    <a:pt x="50" y="0"/>
                  </a:lnTo>
                  <a:lnTo>
                    <a:pt x="0" y="49"/>
                  </a:lnTo>
                  <a:lnTo>
                    <a:pt x="0" y="141"/>
                  </a:lnTo>
                </a:path>
              </a:pathLst>
            </a:custGeom>
            <a:solidFill>
              <a:srgbClr val="7A7A5A"/>
            </a:solidFill>
            <a:ln w="9525" cap="rnd">
              <a:noFill/>
              <a:round/>
              <a:headEnd type="none" w="sm" len="sm"/>
              <a:tailEnd type="none" w="sm" len="sm"/>
            </a:ln>
          </p:spPr>
          <p:txBody>
            <a:bodyPr/>
            <a:lstStyle/>
            <a:p>
              <a:endParaRPr lang="es-ES"/>
            </a:p>
          </p:txBody>
        </p:sp>
        <p:sp>
          <p:nvSpPr>
            <p:cNvPr id="141404" name="Freeform 92"/>
            <p:cNvSpPr>
              <a:spLocks/>
            </p:cNvSpPr>
            <p:nvPr/>
          </p:nvSpPr>
          <p:spPr bwMode="auto">
            <a:xfrm>
              <a:off x="1330" y="1192"/>
              <a:ext cx="62" cy="163"/>
            </a:xfrm>
            <a:custGeom>
              <a:avLst/>
              <a:gdLst>
                <a:gd name="T0" fmla="*/ 0 w 55"/>
                <a:gd name="T1" fmla="*/ 182 h 145"/>
                <a:gd name="T2" fmla="*/ 69 w 55"/>
                <a:gd name="T3" fmla="*/ 114 h 145"/>
                <a:gd name="T4" fmla="*/ 69 w 55"/>
                <a:gd name="T5" fmla="*/ 0 h 145"/>
                <a:gd name="T6" fmla="*/ 0 w 55"/>
                <a:gd name="T7" fmla="*/ 63 h 145"/>
                <a:gd name="T8" fmla="*/ 0 w 55"/>
                <a:gd name="T9" fmla="*/ 182 h 145"/>
                <a:gd name="T10" fmla="*/ 0 60000 65536"/>
                <a:gd name="T11" fmla="*/ 0 60000 65536"/>
                <a:gd name="T12" fmla="*/ 0 60000 65536"/>
                <a:gd name="T13" fmla="*/ 0 60000 65536"/>
                <a:gd name="T14" fmla="*/ 0 60000 65536"/>
                <a:gd name="T15" fmla="*/ 0 w 55"/>
                <a:gd name="T16" fmla="*/ 0 h 145"/>
                <a:gd name="T17" fmla="*/ 55 w 55"/>
                <a:gd name="T18" fmla="*/ 145 h 145"/>
              </a:gdLst>
              <a:ahLst/>
              <a:cxnLst>
                <a:cxn ang="T10">
                  <a:pos x="T0" y="T1"/>
                </a:cxn>
                <a:cxn ang="T11">
                  <a:pos x="T2" y="T3"/>
                </a:cxn>
                <a:cxn ang="T12">
                  <a:pos x="T4" y="T5"/>
                </a:cxn>
                <a:cxn ang="T13">
                  <a:pos x="T6" y="T7"/>
                </a:cxn>
                <a:cxn ang="T14">
                  <a:pos x="T8" y="T9"/>
                </a:cxn>
              </a:cxnLst>
              <a:rect l="T15" t="T16" r="T17" b="T18"/>
              <a:pathLst>
                <a:path w="55" h="145">
                  <a:moveTo>
                    <a:pt x="0" y="144"/>
                  </a:moveTo>
                  <a:lnTo>
                    <a:pt x="54" y="90"/>
                  </a:lnTo>
                  <a:lnTo>
                    <a:pt x="54" y="0"/>
                  </a:lnTo>
                  <a:lnTo>
                    <a:pt x="0" y="50"/>
                  </a:lnTo>
                  <a:lnTo>
                    <a:pt x="0" y="144"/>
                  </a:lnTo>
                </a:path>
              </a:pathLst>
            </a:custGeom>
            <a:noFill/>
            <a:ln w="12700" cap="rnd">
              <a:solidFill>
                <a:srgbClr val="494936"/>
              </a:solidFill>
              <a:round/>
              <a:headEnd type="none" w="sm" len="sm"/>
              <a:tailEnd type="none" w="sm" len="sm"/>
            </a:ln>
          </p:spPr>
          <p:txBody>
            <a:bodyPr/>
            <a:lstStyle/>
            <a:p>
              <a:endParaRPr lang="es-ES"/>
            </a:p>
          </p:txBody>
        </p:sp>
        <p:sp>
          <p:nvSpPr>
            <p:cNvPr id="141405" name="Freeform 93"/>
            <p:cNvSpPr>
              <a:spLocks/>
            </p:cNvSpPr>
            <p:nvPr/>
          </p:nvSpPr>
          <p:spPr bwMode="auto">
            <a:xfrm>
              <a:off x="1247" y="866"/>
              <a:ext cx="46" cy="361"/>
            </a:xfrm>
            <a:custGeom>
              <a:avLst/>
              <a:gdLst>
                <a:gd name="T0" fmla="*/ 0 w 41"/>
                <a:gd name="T1" fmla="*/ 405 h 321"/>
                <a:gd name="T2" fmla="*/ 50 w 41"/>
                <a:gd name="T3" fmla="*/ 354 h 321"/>
                <a:gd name="T4" fmla="*/ 50 w 41"/>
                <a:gd name="T5" fmla="*/ 0 h 321"/>
                <a:gd name="T6" fmla="*/ 0 w 41"/>
                <a:gd name="T7" fmla="*/ 45 h 321"/>
                <a:gd name="T8" fmla="*/ 0 w 41"/>
                <a:gd name="T9" fmla="*/ 405 h 321"/>
                <a:gd name="T10" fmla="*/ 0 60000 65536"/>
                <a:gd name="T11" fmla="*/ 0 60000 65536"/>
                <a:gd name="T12" fmla="*/ 0 60000 65536"/>
                <a:gd name="T13" fmla="*/ 0 60000 65536"/>
                <a:gd name="T14" fmla="*/ 0 60000 65536"/>
                <a:gd name="T15" fmla="*/ 0 w 41"/>
                <a:gd name="T16" fmla="*/ 0 h 321"/>
                <a:gd name="T17" fmla="*/ 41 w 41"/>
                <a:gd name="T18" fmla="*/ 321 h 321"/>
              </a:gdLst>
              <a:ahLst/>
              <a:cxnLst>
                <a:cxn ang="T10">
                  <a:pos x="T0" y="T1"/>
                </a:cxn>
                <a:cxn ang="T11">
                  <a:pos x="T2" y="T3"/>
                </a:cxn>
                <a:cxn ang="T12">
                  <a:pos x="T4" y="T5"/>
                </a:cxn>
                <a:cxn ang="T13">
                  <a:pos x="T6" y="T7"/>
                </a:cxn>
                <a:cxn ang="T14">
                  <a:pos x="T8" y="T9"/>
                </a:cxn>
              </a:cxnLst>
              <a:rect l="T15" t="T16" r="T17" b="T18"/>
              <a:pathLst>
                <a:path w="41" h="321">
                  <a:moveTo>
                    <a:pt x="0" y="320"/>
                  </a:moveTo>
                  <a:lnTo>
                    <a:pt x="40" y="280"/>
                  </a:lnTo>
                  <a:lnTo>
                    <a:pt x="40" y="0"/>
                  </a:lnTo>
                  <a:lnTo>
                    <a:pt x="0" y="36"/>
                  </a:lnTo>
                  <a:lnTo>
                    <a:pt x="0" y="320"/>
                  </a:lnTo>
                </a:path>
              </a:pathLst>
            </a:custGeom>
            <a:solidFill>
              <a:srgbClr val="7A7A5A"/>
            </a:solidFill>
            <a:ln w="12700" cap="rnd">
              <a:solidFill>
                <a:srgbClr val="494936"/>
              </a:solidFill>
              <a:round/>
              <a:headEnd type="none" w="sm" len="sm"/>
              <a:tailEnd type="none" w="sm" len="sm"/>
            </a:ln>
          </p:spPr>
          <p:txBody>
            <a:bodyPr/>
            <a:lstStyle/>
            <a:p>
              <a:endParaRPr lang="es-ES"/>
            </a:p>
          </p:txBody>
        </p:sp>
      </p:grpSp>
      <p:grpSp>
        <p:nvGrpSpPr>
          <p:cNvPr id="141322" name="Group 94"/>
          <p:cNvGrpSpPr>
            <a:grpSpLocks/>
          </p:cNvGrpSpPr>
          <p:nvPr/>
        </p:nvGrpSpPr>
        <p:grpSpPr bwMode="auto">
          <a:xfrm>
            <a:off x="611188" y="1690688"/>
            <a:ext cx="1057275" cy="2141537"/>
            <a:chOff x="3011" y="2572"/>
            <a:chExt cx="592" cy="1200"/>
          </a:xfrm>
        </p:grpSpPr>
        <p:sp>
          <p:nvSpPr>
            <p:cNvPr id="141357" name="Freeform 95"/>
            <p:cNvSpPr>
              <a:spLocks/>
            </p:cNvSpPr>
            <p:nvPr/>
          </p:nvSpPr>
          <p:spPr bwMode="auto">
            <a:xfrm>
              <a:off x="3320" y="3197"/>
              <a:ext cx="106" cy="252"/>
            </a:xfrm>
            <a:custGeom>
              <a:avLst/>
              <a:gdLst>
                <a:gd name="T0" fmla="*/ 65 w 106"/>
                <a:gd name="T1" fmla="*/ 41 h 252"/>
                <a:gd name="T2" fmla="*/ 83 w 106"/>
                <a:gd name="T3" fmla="*/ 36 h 252"/>
                <a:gd name="T4" fmla="*/ 67 w 106"/>
                <a:gd name="T5" fmla="*/ 81 h 252"/>
                <a:gd name="T6" fmla="*/ 65 w 106"/>
                <a:gd name="T7" fmla="*/ 121 h 252"/>
                <a:gd name="T8" fmla="*/ 70 w 106"/>
                <a:gd name="T9" fmla="*/ 184 h 252"/>
                <a:gd name="T10" fmla="*/ 105 w 106"/>
                <a:gd name="T11" fmla="*/ 232 h 252"/>
                <a:gd name="T12" fmla="*/ 94 w 106"/>
                <a:gd name="T13" fmla="*/ 251 h 252"/>
                <a:gd name="T14" fmla="*/ 30 w 106"/>
                <a:gd name="T15" fmla="*/ 224 h 252"/>
                <a:gd name="T16" fmla="*/ 9 w 106"/>
                <a:gd name="T17" fmla="*/ 184 h 252"/>
                <a:gd name="T18" fmla="*/ 9 w 106"/>
                <a:gd name="T19" fmla="*/ 150 h 252"/>
                <a:gd name="T20" fmla="*/ 0 w 106"/>
                <a:gd name="T21" fmla="*/ 118 h 252"/>
                <a:gd name="T22" fmla="*/ 9 w 106"/>
                <a:gd name="T23" fmla="*/ 44 h 252"/>
                <a:gd name="T24" fmla="*/ 20 w 106"/>
                <a:gd name="T25" fmla="*/ 0 h 252"/>
                <a:gd name="T26" fmla="*/ 65 w 106"/>
                <a:gd name="T27" fmla="*/ 41 h 25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6"/>
                <a:gd name="T43" fmla="*/ 0 h 252"/>
                <a:gd name="T44" fmla="*/ 106 w 106"/>
                <a:gd name="T45" fmla="*/ 252 h 25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6" h="252">
                  <a:moveTo>
                    <a:pt x="65" y="41"/>
                  </a:moveTo>
                  <a:lnTo>
                    <a:pt x="83" y="36"/>
                  </a:lnTo>
                  <a:lnTo>
                    <a:pt x="67" y="81"/>
                  </a:lnTo>
                  <a:lnTo>
                    <a:pt x="65" y="121"/>
                  </a:lnTo>
                  <a:lnTo>
                    <a:pt x="70" y="184"/>
                  </a:lnTo>
                  <a:lnTo>
                    <a:pt x="105" y="232"/>
                  </a:lnTo>
                  <a:lnTo>
                    <a:pt x="94" y="251"/>
                  </a:lnTo>
                  <a:lnTo>
                    <a:pt x="30" y="224"/>
                  </a:lnTo>
                  <a:lnTo>
                    <a:pt x="9" y="184"/>
                  </a:lnTo>
                  <a:lnTo>
                    <a:pt x="9" y="150"/>
                  </a:lnTo>
                  <a:lnTo>
                    <a:pt x="0" y="118"/>
                  </a:lnTo>
                  <a:lnTo>
                    <a:pt x="9" y="44"/>
                  </a:lnTo>
                  <a:lnTo>
                    <a:pt x="20" y="0"/>
                  </a:lnTo>
                  <a:lnTo>
                    <a:pt x="65" y="41"/>
                  </a:lnTo>
                </a:path>
              </a:pathLst>
            </a:custGeom>
            <a:solidFill>
              <a:srgbClr val="FFE1D5"/>
            </a:solidFill>
            <a:ln w="12700" cap="rnd">
              <a:solidFill>
                <a:srgbClr val="000000"/>
              </a:solidFill>
              <a:round/>
              <a:headEnd type="none" w="sm" len="sm"/>
              <a:tailEnd type="none" w="sm" len="sm"/>
            </a:ln>
          </p:spPr>
          <p:txBody>
            <a:bodyPr/>
            <a:lstStyle/>
            <a:p>
              <a:endParaRPr lang="es-ES"/>
            </a:p>
          </p:txBody>
        </p:sp>
        <p:sp>
          <p:nvSpPr>
            <p:cNvPr id="141358" name="Freeform 96"/>
            <p:cNvSpPr>
              <a:spLocks/>
            </p:cNvSpPr>
            <p:nvPr/>
          </p:nvSpPr>
          <p:spPr bwMode="auto">
            <a:xfrm>
              <a:off x="3320" y="3197"/>
              <a:ext cx="106" cy="252"/>
            </a:xfrm>
            <a:custGeom>
              <a:avLst/>
              <a:gdLst>
                <a:gd name="T0" fmla="*/ 65 w 106"/>
                <a:gd name="T1" fmla="*/ 41 h 252"/>
                <a:gd name="T2" fmla="*/ 83 w 106"/>
                <a:gd name="T3" fmla="*/ 36 h 252"/>
                <a:gd name="T4" fmla="*/ 67 w 106"/>
                <a:gd name="T5" fmla="*/ 81 h 252"/>
                <a:gd name="T6" fmla="*/ 65 w 106"/>
                <a:gd name="T7" fmla="*/ 121 h 252"/>
                <a:gd name="T8" fmla="*/ 70 w 106"/>
                <a:gd name="T9" fmla="*/ 184 h 252"/>
                <a:gd name="T10" fmla="*/ 105 w 106"/>
                <a:gd name="T11" fmla="*/ 232 h 252"/>
                <a:gd name="T12" fmla="*/ 94 w 106"/>
                <a:gd name="T13" fmla="*/ 251 h 252"/>
                <a:gd name="T14" fmla="*/ 30 w 106"/>
                <a:gd name="T15" fmla="*/ 224 h 252"/>
                <a:gd name="T16" fmla="*/ 9 w 106"/>
                <a:gd name="T17" fmla="*/ 184 h 252"/>
                <a:gd name="T18" fmla="*/ 9 w 106"/>
                <a:gd name="T19" fmla="*/ 150 h 252"/>
                <a:gd name="T20" fmla="*/ 0 w 106"/>
                <a:gd name="T21" fmla="*/ 118 h 252"/>
                <a:gd name="T22" fmla="*/ 9 w 106"/>
                <a:gd name="T23" fmla="*/ 44 h 252"/>
                <a:gd name="T24" fmla="*/ 20 w 106"/>
                <a:gd name="T25" fmla="*/ 0 h 2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6"/>
                <a:gd name="T40" fmla="*/ 0 h 252"/>
                <a:gd name="T41" fmla="*/ 106 w 106"/>
                <a:gd name="T42" fmla="*/ 252 h 25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6" h="252">
                  <a:moveTo>
                    <a:pt x="65" y="41"/>
                  </a:moveTo>
                  <a:lnTo>
                    <a:pt x="83" y="36"/>
                  </a:lnTo>
                  <a:lnTo>
                    <a:pt x="67" y="81"/>
                  </a:lnTo>
                  <a:lnTo>
                    <a:pt x="65" y="121"/>
                  </a:lnTo>
                  <a:lnTo>
                    <a:pt x="70" y="184"/>
                  </a:lnTo>
                  <a:lnTo>
                    <a:pt x="105" y="232"/>
                  </a:lnTo>
                  <a:lnTo>
                    <a:pt x="94" y="251"/>
                  </a:lnTo>
                  <a:lnTo>
                    <a:pt x="30" y="224"/>
                  </a:lnTo>
                  <a:lnTo>
                    <a:pt x="9" y="184"/>
                  </a:lnTo>
                  <a:lnTo>
                    <a:pt x="9" y="150"/>
                  </a:lnTo>
                  <a:lnTo>
                    <a:pt x="0" y="118"/>
                  </a:lnTo>
                  <a:lnTo>
                    <a:pt x="9" y="44"/>
                  </a:lnTo>
                  <a:lnTo>
                    <a:pt x="20" y="0"/>
                  </a:lnTo>
                </a:path>
              </a:pathLst>
            </a:custGeom>
            <a:noFill/>
            <a:ln w="12700" cap="rnd">
              <a:solidFill>
                <a:srgbClr val="000000"/>
              </a:solidFill>
              <a:round/>
              <a:headEnd type="none" w="sm" len="sm"/>
              <a:tailEnd type="none" w="sm" len="sm"/>
            </a:ln>
          </p:spPr>
          <p:txBody>
            <a:bodyPr/>
            <a:lstStyle/>
            <a:p>
              <a:endParaRPr lang="es-ES"/>
            </a:p>
          </p:txBody>
        </p:sp>
        <p:sp>
          <p:nvSpPr>
            <p:cNvPr id="141359" name="Freeform 97"/>
            <p:cNvSpPr>
              <a:spLocks/>
            </p:cNvSpPr>
            <p:nvPr/>
          </p:nvSpPr>
          <p:spPr bwMode="auto">
            <a:xfrm>
              <a:off x="3317" y="3369"/>
              <a:ext cx="144" cy="80"/>
            </a:xfrm>
            <a:custGeom>
              <a:avLst/>
              <a:gdLst>
                <a:gd name="T0" fmla="*/ 14 w 144"/>
                <a:gd name="T1" fmla="*/ 0 h 80"/>
                <a:gd name="T2" fmla="*/ 29 w 144"/>
                <a:gd name="T3" fmla="*/ 0 h 80"/>
                <a:gd name="T4" fmla="*/ 49 w 144"/>
                <a:gd name="T5" fmla="*/ 16 h 80"/>
                <a:gd name="T6" fmla="*/ 66 w 144"/>
                <a:gd name="T7" fmla="*/ 33 h 80"/>
                <a:gd name="T8" fmla="*/ 88 w 144"/>
                <a:gd name="T9" fmla="*/ 43 h 80"/>
                <a:gd name="T10" fmla="*/ 99 w 144"/>
                <a:gd name="T11" fmla="*/ 33 h 80"/>
                <a:gd name="T12" fmla="*/ 116 w 144"/>
                <a:gd name="T13" fmla="*/ 50 h 80"/>
                <a:gd name="T14" fmla="*/ 143 w 144"/>
                <a:gd name="T15" fmla="*/ 59 h 80"/>
                <a:gd name="T16" fmla="*/ 136 w 144"/>
                <a:gd name="T17" fmla="*/ 73 h 80"/>
                <a:gd name="T18" fmla="*/ 109 w 144"/>
                <a:gd name="T19" fmla="*/ 76 h 80"/>
                <a:gd name="T20" fmla="*/ 80 w 144"/>
                <a:gd name="T21" fmla="*/ 76 h 80"/>
                <a:gd name="T22" fmla="*/ 54 w 144"/>
                <a:gd name="T23" fmla="*/ 69 h 80"/>
                <a:gd name="T24" fmla="*/ 42 w 144"/>
                <a:gd name="T25" fmla="*/ 56 h 80"/>
                <a:gd name="T26" fmla="*/ 34 w 144"/>
                <a:gd name="T27" fmla="*/ 44 h 80"/>
                <a:gd name="T28" fmla="*/ 26 w 144"/>
                <a:gd name="T29" fmla="*/ 69 h 80"/>
                <a:gd name="T30" fmla="*/ 22 w 144"/>
                <a:gd name="T31" fmla="*/ 79 h 80"/>
                <a:gd name="T32" fmla="*/ 14 w 144"/>
                <a:gd name="T33" fmla="*/ 79 h 80"/>
                <a:gd name="T34" fmla="*/ 8 w 144"/>
                <a:gd name="T35" fmla="*/ 52 h 80"/>
                <a:gd name="T36" fmla="*/ 0 w 144"/>
                <a:gd name="T37" fmla="*/ 28 h 80"/>
                <a:gd name="T38" fmla="*/ 0 w 144"/>
                <a:gd name="T39" fmla="*/ 9 h 80"/>
                <a:gd name="T40" fmla="*/ 14 w 144"/>
                <a:gd name="T41" fmla="*/ 0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4"/>
                <a:gd name="T64" fmla="*/ 0 h 80"/>
                <a:gd name="T65" fmla="*/ 144 w 144"/>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4" h="80">
                  <a:moveTo>
                    <a:pt x="14" y="0"/>
                  </a:moveTo>
                  <a:lnTo>
                    <a:pt x="29" y="0"/>
                  </a:lnTo>
                  <a:lnTo>
                    <a:pt x="49" y="16"/>
                  </a:lnTo>
                  <a:lnTo>
                    <a:pt x="66" y="33"/>
                  </a:lnTo>
                  <a:lnTo>
                    <a:pt x="88" y="43"/>
                  </a:lnTo>
                  <a:lnTo>
                    <a:pt x="99" y="33"/>
                  </a:lnTo>
                  <a:lnTo>
                    <a:pt x="116" y="50"/>
                  </a:lnTo>
                  <a:lnTo>
                    <a:pt x="143" y="59"/>
                  </a:lnTo>
                  <a:lnTo>
                    <a:pt x="136" y="73"/>
                  </a:lnTo>
                  <a:lnTo>
                    <a:pt x="109" y="76"/>
                  </a:lnTo>
                  <a:lnTo>
                    <a:pt x="80" y="76"/>
                  </a:lnTo>
                  <a:lnTo>
                    <a:pt x="54" y="69"/>
                  </a:lnTo>
                  <a:lnTo>
                    <a:pt x="42" y="56"/>
                  </a:lnTo>
                  <a:lnTo>
                    <a:pt x="34" y="44"/>
                  </a:lnTo>
                  <a:lnTo>
                    <a:pt x="26" y="69"/>
                  </a:lnTo>
                  <a:lnTo>
                    <a:pt x="22" y="79"/>
                  </a:lnTo>
                  <a:lnTo>
                    <a:pt x="14" y="79"/>
                  </a:lnTo>
                  <a:lnTo>
                    <a:pt x="8" y="52"/>
                  </a:lnTo>
                  <a:lnTo>
                    <a:pt x="0" y="28"/>
                  </a:lnTo>
                  <a:lnTo>
                    <a:pt x="0" y="9"/>
                  </a:lnTo>
                  <a:lnTo>
                    <a:pt x="14" y="0"/>
                  </a:lnTo>
                </a:path>
              </a:pathLst>
            </a:custGeom>
            <a:solidFill>
              <a:srgbClr val="777777"/>
            </a:solidFill>
            <a:ln w="9525" cap="rnd">
              <a:noFill/>
              <a:round/>
              <a:headEnd type="none" w="sm" len="sm"/>
              <a:tailEnd type="none" w="sm" len="sm"/>
            </a:ln>
          </p:spPr>
          <p:txBody>
            <a:bodyPr/>
            <a:lstStyle/>
            <a:p>
              <a:endParaRPr lang="es-ES"/>
            </a:p>
          </p:txBody>
        </p:sp>
        <p:sp>
          <p:nvSpPr>
            <p:cNvPr id="141360" name="Freeform 98"/>
            <p:cNvSpPr>
              <a:spLocks/>
            </p:cNvSpPr>
            <p:nvPr/>
          </p:nvSpPr>
          <p:spPr bwMode="auto">
            <a:xfrm>
              <a:off x="3309" y="3369"/>
              <a:ext cx="152" cy="88"/>
            </a:xfrm>
            <a:custGeom>
              <a:avLst/>
              <a:gdLst>
                <a:gd name="T0" fmla="*/ 16 w 152"/>
                <a:gd name="T1" fmla="*/ 0 h 88"/>
                <a:gd name="T2" fmla="*/ 32 w 152"/>
                <a:gd name="T3" fmla="*/ 0 h 88"/>
                <a:gd name="T4" fmla="*/ 52 w 152"/>
                <a:gd name="T5" fmla="*/ 17 h 88"/>
                <a:gd name="T6" fmla="*/ 70 w 152"/>
                <a:gd name="T7" fmla="*/ 36 h 88"/>
                <a:gd name="T8" fmla="*/ 92 w 152"/>
                <a:gd name="T9" fmla="*/ 48 h 88"/>
                <a:gd name="T10" fmla="*/ 105 w 152"/>
                <a:gd name="T11" fmla="*/ 36 h 88"/>
                <a:gd name="T12" fmla="*/ 123 w 152"/>
                <a:gd name="T13" fmla="*/ 56 h 88"/>
                <a:gd name="T14" fmla="*/ 151 w 152"/>
                <a:gd name="T15" fmla="*/ 65 h 88"/>
                <a:gd name="T16" fmla="*/ 144 w 152"/>
                <a:gd name="T17" fmla="*/ 81 h 88"/>
                <a:gd name="T18" fmla="*/ 115 w 152"/>
                <a:gd name="T19" fmla="*/ 84 h 88"/>
                <a:gd name="T20" fmla="*/ 84 w 152"/>
                <a:gd name="T21" fmla="*/ 84 h 88"/>
                <a:gd name="T22" fmla="*/ 57 w 152"/>
                <a:gd name="T23" fmla="*/ 76 h 88"/>
                <a:gd name="T24" fmla="*/ 44 w 152"/>
                <a:gd name="T25" fmla="*/ 62 h 88"/>
                <a:gd name="T26" fmla="*/ 36 w 152"/>
                <a:gd name="T27" fmla="*/ 49 h 88"/>
                <a:gd name="T28" fmla="*/ 28 w 152"/>
                <a:gd name="T29" fmla="*/ 76 h 88"/>
                <a:gd name="T30" fmla="*/ 24 w 152"/>
                <a:gd name="T31" fmla="*/ 87 h 88"/>
                <a:gd name="T32" fmla="*/ 16 w 152"/>
                <a:gd name="T33" fmla="*/ 87 h 88"/>
                <a:gd name="T34" fmla="*/ 8 w 152"/>
                <a:gd name="T35" fmla="*/ 57 h 88"/>
                <a:gd name="T36" fmla="*/ 0 w 152"/>
                <a:gd name="T37" fmla="*/ 32 h 88"/>
                <a:gd name="T38" fmla="*/ 0 w 152"/>
                <a:gd name="T39" fmla="*/ 10 h 88"/>
                <a:gd name="T40" fmla="*/ 16 w 152"/>
                <a:gd name="T41" fmla="*/ 0 h 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2"/>
                <a:gd name="T64" fmla="*/ 0 h 88"/>
                <a:gd name="T65" fmla="*/ 152 w 152"/>
                <a:gd name="T66" fmla="*/ 88 h 8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2" h="88">
                  <a:moveTo>
                    <a:pt x="16" y="0"/>
                  </a:moveTo>
                  <a:lnTo>
                    <a:pt x="32" y="0"/>
                  </a:lnTo>
                  <a:lnTo>
                    <a:pt x="52" y="17"/>
                  </a:lnTo>
                  <a:lnTo>
                    <a:pt x="70" y="36"/>
                  </a:lnTo>
                  <a:lnTo>
                    <a:pt x="92" y="48"/>
                  </a:lnTo>
                  <a:lnTo>
                    <a:pt x="105" y="36"/>
                  </a:lnTo>
                  <a:lnTo>
                    <a:pt x="123" y="56"/>
                  </a:lnTo>
                  <a:lnTo>
                    <a:pt x="151" y="65"/>
                  </a:lnTo>
                  <a:lnTo>
                    <a:pt x="144" y="81"/>
                  </a:lnTo>
                  <a:lnTo>
                    <a:pt x="115" y="84"/>
                  </a:lnTo>
                  <a:lnTo>
                    <a:pt x="84" y="84"/>
                  </a:lnTo>
                  <a:lnTo>
                    <a:pt x="57" y="76"/>
                  </a:lnTo>
                  <a:lnTo>
                    <a:pt x="44" y="62"/>
                  </a:lnTo>
                  <a:lnTo>
                    <a:pt x="36" y="49"/>
                  </a:lnTo>
                  <a:lnTo>
                    <a:pt x="28" y="76"/>
                  </a:lnTo>
                  <a:lnTo>
                    <a:pt x="24" y="87"/>
                  </a:lnTo>
                  <a:lnTo>
                    <a:pt x="16" y="87"/>
                  </a:lnTo>
                  <a:lnTo>
                    <a:pt x="8" y="57"/>
                  </a:lnTo>
                  <a:lnTo>
                    <a:pt x="0" y="32"/>
                  </a:lnTo>
                  <a:lnTo>
                    <a:pt x="0" y="10"/>
                  </a:lnTo>
                  <a:lnTo>
                    <a:pt x="16" y="0"/>
                  </a:lnTo>
                </a:path>
              </a:pathLst>
            </a:custGeom>
            <a:noFill/>
            <a:ln w="12700" cap="rnd">
              <a:solidFill>
                <a:srgbClr val="000000"/>
              </a:solidFill>
              <a:round/>
              <a:headEnd type="none" w="sm" len="sm"/>
              <a:tailEnd type="none" w="sm" len="sm"/>
            </a:ln>
          </p:spPr>
          <p:txBody>
            <a:bodyPr/>
            <a:lstStyle/>
            <a:p>
              <a:endParaRPr lang="es-ES"/>
            </a:p>
          </p:txBody>
        </p:sp>
        <p:sp>
          <p:nvSpPr>
            <p:cNvPr id="141361" name="Freeform 99"/>
            <p:cNvSpPr>
              <a:spLocks/>
            </p:cNvSpPr>
            <p:nvPr/>
          </p:nvSpPr>
          <p:spPr bwMode="auto">
            <a:xfrm>
              <a:off x="3019" y="3435"/>
              <a:ext cx="436" cy="329"/>
            </a:xfrm>
            <a:custGeom>
              <a:avLst/>
              <a:gdLst>
                <a:gd name="T0" fmla="*/ 240 w 436"/>
                <a:gd name="T1" fmla="*/ 84 h 329"/>
                <a:gd name="T2" fmla="*/ 353 w 436"/>
                <a:gd name="T3" fmla="*/ 0 h 329"/>
                <a:gd name="T4" fmla="*/ 369 w 436"/>
                <a:gd name="T5" fmla="*/ 0 h 329"/>
                <a:gd name="T6" fmla="*/ 383 w 436"/>
                <a:gd name="T7" fmla="*/ 18 h 329"/>
                <a:gd name="T8" fmla="*/ 383 w 436"/>
                <a:gd name="T9" fmla="*/ 38 h 329"/>
                <a:gd name="T10" fmla="*/ 380 w 436"/>
                <a:gd name="T11" fmla="*/ 61 h 329"/>
                <a:gd name="T12" fmla="*/ 367 w 436"/>
                <a:gd name="T13" fmla="*/ 77 h 329"/>
                <a:gd name="T14" fmla="*/ 352 w 436"/>
                <a:gd name="T15" fmla="*/ 74 h 329"/>
                <a:gd name="T16" fmla="*/ 341 w 436"/>
                <a:gd name="T17" fmla="*/ 69 h 329"/>
                <a:gd name="T18" fmla="*/ 341 w 436"/>
                <a:gd name="T19" fmla="*/ 59 h 329"/>
                <a:gd name="T20" fmla="*/ 279 w 436"/>
                <a:gd name="T21" fmla="*/ 118 h 329"/>
                <a:gd name="T22" fmla="*/ 383 w 436"/>
                <a:gd name="T23" fmla="*/ 184 h 329"/>
                <a:gd name="T24" fmla="*/ 411 w 436"/>
                <a:gd name="T25" fmla="*/ 206 h 329"/>
                <a:gd name="T26" fmla="*/ 432 w 436"/>
                <a:gd name="T27" fmla="*/ 232 h 329"/>
                <a:gd name="T28" fmla="*/ 435 w 436"/>
                <a:gd name="T29" fmla="*/ 256 h 329"/>
                <a:gd name="T30" fmla="*/ 435 w 436"/>
                <a:gd name="T31" fmla="*/ 278 h 329"/>
                <a:gd name="T32" fmla="*/ 419 w 436"/>
                <a:gd name="T33" fmla="*/ 297 h 329"/>
                <a:gd name="T34" fmla="*/ 396 w 436"/>
                <a:gd name="T35" fmla="*/ 299 h 329"/>
                <a:gd name="T36" fmla="*/ 385 w 436"/>
                <a:gd name="T37" fmla="*/ 283 h 329"/>
                <a:gd name="T38" fmla="*/ 380 w 436"/>
                <a:gd name="T39" fmla="*/ 267 h 329"/>
                <a:gd name="T40" fmla="*/ 385 w 436"/>
                <a:gd name="T41" fmla="*/ 237 h 329"/>
                <a:gd name="T42" fmla="*/ 349 w 436"/>
                <a:gd name="T43" fmla="*/ 211 h 329"/>
                <a:gd name="T44" fmla="*/ 245 w 436"/>
                <a:gd name="T45" fmla="*/ 152 h 329"/>
                <a:gd name="T46" fmla="*/ 195 w 436"/>
                <a:gd name="T47" fmla="*/ 256 h 329"/>
                <a:gd name="T48" fmla="*/ 209 w 436"/>
                <a:gd name="T49" fmla="*/ 275 h 329"/>
                <a:gd name="T50" fmla="*/ 209 w 436"/>
                <a:gd name="T51" fmla="*/ 305 h 329"/>
                <a:gd name="T52" fmla="*/ 195 w 436"/>
                <a:gd name="T53" fmla="*/ 328 h 329"/>
                <a:gd name="T54" fmla="*/ 167 w 436"/>
                <a:gd name="T55" fmla="*/ 322 h 329"/>
                <a:gd name="T56" fmla="*/ 149 w 436"/>
                <a:gd name="T57" fmla="*/ 305 h 329"/>
                <a:gd name="T58" fmla="*/ 145 w 436"/>
                <a:gd name="T59" fmla="*/ 273 h 329"/>
                <a:gd name="T60" fmla="*/ 154 w 436"/>
                <a:gd name="T61" fmla="*/ 248 h 329"/>
                <a:gd name="T62" fmla="*/ 162 w 436"/>
                <a:gd name="T63" fmla="*/ 229 h 329"/>
                <a:gd name="T64" fmla="*/ 190 w 436"/>
                <a:gd name="T65" fmla="*/ 142 h 329"/>
                <a:gd name="T66" fmla="*/ 58 w 436"/>
                <a:gd name="T67" fmla="*/ 149 h 329"/>
                <a:gd name="T68" fmla="*/ 53 w 436"/>
                <a:gd name="T69" fmla="*/ 178 h 329"/>
                <a:gd name="T70" fmla="*/ 40 w 436"/>
                <a:gd name="T71" fmla="*/ 195 h 329"/>
                <a:gd name="T72" fmla="*/ 22 w 436"/>
                <a:gd name="T73" fmla="*/ 203 h 329"/>
                <a:gd name="T74" fmla="*/ 7 w 436"/>
                <a:gd name="T75" fmla="*/ 193 h 329"/>
                <a:gd name="T76" fmla="*/ 0 w 436"/>
                <a:gd name="T77" fmla="*/ 176 h 329"/>
                <a:gd name="T78" fmla="*/ 4 w 436"/>
                <a:gd name="T79" fmla="*/ 139 h 329"/>
                <a:gd name="T80" fmla="*/ 27 w 436"/>
                <a:gd name="T81" fmla="*/ 115 h 329"/>
                <a:gd name="T82" fmla="*/ 69 w 436"/>
                <a:gd name="T83" fmla="*/ 107 h 329"/>
                <a:gd name="T84" fmla="*/ 186 w 436"/>
                <a:gd name="T85" fmla="*/ 96 h 329"/>
                <a:gd name="T86" fmla="*/ 145 w 436"/>
                <a:gd name="T87" fmla="*/ 56 h 329"/>
                <a:gd name="T88" fmla="*/ 137 w 436"/>
                <a:gd name="T89" fmla="*/ 72 h 329"/>
                <a:gd name="T90" fmla="*/ 118 w 436"/>
                <a:gd name="T91" fmla="*/ 77 h 329"/>
                <a:gd name="T92" fmla="*/ 102 w 436"/>
                <a:gd name="T93" fmla="*/ 56 h 329"/>
                <a:gd name="T94" fmla="*/ 100 w 436"/>
                <a:gd name="T95" fmla="*/ 38 h 329"/>
                <a:gd name="T96" fmla="*/ 105 w 436"/>
                <a:gd name="T97" fmla="*/ 20 h 329"/>
                <a:gd name="T98" fmla="*/ 121 w 436"/>
                <a:gd name="T99" fmla="*/ 4 h 329"/>
                <a:gd name="T100" fmla="*/ 141 w 436"/>
                <a:gd name="T101" fmla="*/ 12 h 329"/>
                <a:gd name="T102" fmla="*/ 154 w 436"/>
                <a:gd name="T103" fmla="*/ 22 h 329"/>
                <a:gd name="T104" fmla="*/ 173 w 436"/>
                <a:gd name="T105" fmla="*/ 35 h 329"/>
                <a:gd name="T106" fmla="*/ 240 w 436"/>
                <a:gd name="T107" fmla="*/ 84 h 32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36"/>
                <a:gd name="T163" fmla="*/ 0 h 329"/>
                <a:gd name="T164" fmla="*/ 436 w 436"/>
                <a:gd name="T165" fmla="*/ 329 h 32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36" h="329">
                  <a:moveTo>
                    <a:pt x="240" y="84"/>
                  </a:moveTo>
                  <a:lnTo>
                    <a:pt x="353" y="0"/>
                  </a:lnTo>
                  <a:lnTo>
                    <a:pt x="369" y="0"/>
                  </a:lnTo>
                  <a:lnTo>
                    <a:pt x="383" y="18"/>
                  </a:lnTo>
                  <a:lnTo>
                    <a:pt x="383" y="38"/>
                  </a:lnTo>
                  <a:lnTo>
                    <a:pt x="380" y="61"/>
                  </a:lnTo>
                  <a:lnTo>
                    <a:pt x="367" y="77"/>
                  </a:lnTo>
                  <a:lnTo>
                    <a:pt x="352" y="74"/>
                  </a:lnTo>
                  <a:lnTo>
                    <a:pt x="341" y="69"/>
                  </a:lnTo>
                  <a:lnTo>
                    <a:pt x="341" y="59"/>
                  </a:lnTo>
                  <a:lnTo>
                    <a:pt x="279" y="118"/>
                  </a:lnTo>
                  <a:lnTo>
                    <a:pt x="383" y="184"/>
                  </a:lnTo>
                  <a:lnTo>
                    <a:pt x="411" y="206"/>
                  </a:lnTo>
                  <a:lnTo>
                    <a:pt x="432" y="232"/>
                  </a:lnTo>
                  <a:lnTo>
                    <a:pt x="435" y="256"/>
                  </a:lnTo>
                  <a:lnTo>
                    <a:pt x="435" y="278"/>
                  </a:lnTo>
                  <a:lnTo>
                    <a:pt x="419" y="297"/>
                  </a:lnTo>
                  <a:lnTo>
                    <a:pt x="396" y="299"/>
                  </a:lnTo>
                  <a:lnTo>
                    <a:pt x="385" y="283"/>
                  </a:lnTo>
                  <a:lnTo>
                    <a:pt x="380" y="267"/>
                  </a:lnTo>
                  <a:lnTo>
                    <a:pt x="385" y="237"/>
                  </a:lnTo>
                  <a:lnTo>
                    <a:pt x="349" y="211"/>
                  </a:lnTo>
                  <a:lnTo>
                    <a:pt x="245" y="152"/>
                  </a:lnTo>
                  <a:lnTo>
                    <a:pt x="195" y="256"/>
                  </a:lnTo>
                  <a:lnTo>
                    <a:pt x="209" y="275"/>
                  </a:lnTo>
                  <a:lnTo>
                    <a:pt x="209" y="305"/>
                  </a:lnTo>
                  <a:lnTo>
                    <a:pt x="195" y="328"/>
                  </a:lnTo>
                  <a:lnTo>
                    <a:pt x="167" y="322"/>
                  </a:lnTo>
                  <a:lnTo>
                    <a:pt x="149" y="305"/>
                  </a:lnTo>
                  <a:lnTo>
                    <a:pt x="145" y="273"/>
                  </a:lnTo>
                  <a:lnTo>
                    <a:pt x="154" y="248"/>
                  </a:lnTo>
                  <a:lnTo>
                    <a:pt x="162" y="229"/>
                  </a:lnTo>
                  <a:lnTo>
                    <a:pt x="190" y="142"/>
                  </a:lnTo>
                  <a:lnTo>
                    <a:pt x="58" y="149"/>
                  </a:lnTo>
                  <a:lnTo>
                    <a:pt x="53" y="178"/>
                  </a:lnTo>
                  <a:lnTo>
                    <a:pt x="40" y="195"/>
                  </a:lnTo>
                  <a:lnTo>
                    <a:pt x="22" y="203"/>
                  </a:lnTo>
                  <a:lnTo>
                    <a:pt x="7" y="193"/>
                  </a:lnTo>
                  <a:lnTo>
                    <a:pt x="0" y="176"/>
                  </a:lnTo>
                  <a:lnTo>
                    <a:pt x="4" y="139"/>
                  </a:lnTo>
                  <a:lnTo>
                    <a:pt x="27" y="115"/>
                  </a:lnTo>
                  <a:lnTo>
                    <a:pt x="69" y="107"/>
                  </a:lnTo>
                  <a:lnTo>
                    <a:pt x="186" y="96"/>
                  </a:lnTo>
                  <a:lnTo>
                    <a:pt x="145" y="56"/>
                  </a:lnTo>
                  <a:lnTo>
                    <a:pt x="137" y="72"/>
                  </a:lnTo>
                  <a:lnTo>
                    <a:pt x="118" y="77"/>
                  </a:lnTo>
                  <a:lnTo>
                    <a:pt x="102" y="56"/>
                  </a:lnTo>
                  <a:lnTo>
                    <a:pt x="100" y="38"/>
                  </a:lnTo>
                  <a:lnTo>
                    <a:pt x="105" y="20"/>
                  </a:lnTo>
                  <a:lnTo>
                    <a:pt x="121" y="4"/>
                  </a:lnTo>
                  <a:lnTo>
                    <a:pt x="141" y="12"/>
                  </a:lnTo>
                  <a:lnTo>
                    <a:pt x="154" y="22"/>
                  </a:lnTo>
                  <a:lnTo>
                    <a:pt x="173" y="35"/>
                  </a:lnTo>
                  <a:lnTo>
                    <a:pt x="240" y="84"/>
                  </a:lnTo>
                </a:path>
              </a:pathLst>
            </a:custGeom>
            <a:solidFill>
              <a:srgbClr val="AAAAAA"/>
            </a:solidFill>
            <a:ln w="9525" cap="rnd">
              <a:noFill/>
              <a:round/>
              <a:headEnd type="none" w="sm" len="sm"/>
              <a:tailEnd type="none" w="sm" len="sm"/>
            </a:ln>
          </p:spPr>
          <p:txBody>
            <a:bodyPr/>
            <a:lstStyle/>
            <a:p>
              <a:endParaRPr lang="es-ES"/>
            </a:p>
          </p:txBody>
        </p:sp>
        <p:sp>
          <p:nvSpPr>
            <p:cNvPr id="141362" name="Freeform 100"/>
            <p:cNvSpPr>
              <a:spLocks/>
            </p:cNvSpPr>
            <p:nvPr/>
          </p:nvSpPr>
          <p:spPr bwMode="auto">
            <a:xfrm>
              <a:off x="3011" y="3435"/>
              <a:ext cx="444" cy="337"/>
            </a:xfrm>
            <a:custGeom>
              <a:avLst/>
              <a:gdLst>
                <a:gd name="T0" fmla="*/ 244 w 444"/>
                <a:gd name="T1" fmla="*/ 86 h 337"/>
                <a:gd name="T2" fmla="*/ 360 w 444"/>
                <a:gd name="T3" fmla="*/ 0 h 337"/>
                <a:gd name="T4" fmla="*/ 376 w 444"/>
                <a:gd name="T5" fmla="*/ 0 h 337"/>
                <a:gd name="T6" fmla="*/ 390 w 444"/>
                <a:gd name="T7" fmla="*/ 18 h 337"/>
                <a:gd name="T8" fmla="*/ 390 w 444"/>
                <a:gd name="T9" fmla="*/ 40 h 337"/>
                <a:gd name="T10" fmla="*/ 387 w 444"/>
                <a:gd name="T11" fmla="*/ 64 h 337"/>
                <a:gd name="T12" fmla="*/ 374 w 444"/>
                <a:gd name="T13" fmla="*/ 80 h 337"/>
                <a:gd name="T14" fmla="*/ 358 w 444"/>
                <a:gd name="T15" fmla="*/ 76 h 337"/>
                <a:gd name="T16" fmla="*/ 347 w 444"/>
                <a:gd name="T17" fmla="*/ 72 h 337"/>
                <a:gd name="T18" fmla="*/ 347 w 444"/>
                <a:gd name="T19" fmla="*/ 60 h 337"/>
                <a:gd name="T20" fmla="*/ 284 w 444"/>
                <a:gd name="T21" fmla="*/ 121 h 337"/>
                <a:gd name="T22" fmla="*/ 390 w 444"/>
                <a:gd name="T23" fmla="*/ 187 h 337"/>
                <a:gd name="T24" fmla="*/ 419 w 444"/>
                <a:gd name="T25" fmla="*/ 211 h 337"/>
                <a:gd name="T26" fmla="*/ 440 w 444"/>
                <a:gd name="T27" fmla="*/ 237 h 337"/>
                <a:gd name="T28" fmla="*/ 443 w 444"/>
                <a:gd name="T29" fmla="*/ 261 h 337"/>
                <a:gd name="T30" fmla="*/ 443 w 444"/>
                <a:gd name="T31" fmla="*/ 285 h 337"/>
                <a:gd name="T32" fmla="*/ 427 w 444"/>
                <a:gd name="T33" fmla="*/ 304 h 337"/>
                <a:gd name="T34" fmla="*/ 403 w 444"/>
                <a:gd name="T35" fmla="*/ 306 h 337"/>
                <a:gd name="T36" fmla="*/ 392 w 444"/>
                <a:gd name="T37" fmla="*/ 290 h 337"/>
                <a:gd name="T38" fmla="*/ 387 w 444"/>
                <a:gd name="T39" fmla="*/ 274 h 337"/>
                <a:gd name="T40" fmla="*/ 392 w 444"/>
                <a:gd name="T41" fmla="*/ 243 h 337"/>
                <a:gd name="T42" fmla="*/ 355 w 444"/>
                <a:gd name="T43" fmla="*/ 216 h 337"/>
                <a:gd name="T44" fmla="*/ 250 w 444"/>
                <a:gd name="T45" fmla="*/ 155 h 337"/>
                <a:gd name="T46" fmla="*/ 199 w 444"/>
                <a:gd name="T47" fmla="*/ 261 h 337"/>
                <a:gd name="T48" fmla="*/ 213 w 444"/>
                <a:gd name="T49" fmla="*/ 282 h 337"/>
                <a:gd name="T50" fmla="*/ 213 w 444"/>
                <a:gd name="T51" fmla="*/ 312 h 337"/>
                <a:gd name="T52" fmla="*/ 199 w 444"/>
                <a:gd name="T53" fmla="*/ 336 h 337"/>
                <a:gd name="T54" fmla="*/ 170 w 444"/>
                <a:gd name="T55" fmla="*/ 330 h 337"/>
                <a:gd name="T56" fmla="*/ 152 w 444"/>
                <a:gd name="T57" fmla="*/ 312 h 337"/>
                <a:gd name="T58" fmla="*/ 147 w 444"/>
                <a:gd name="T59" fmla="*/ 280 h 337"/>
                <a:gd name="T60" fmla="*/ 157 w 444"/>
                <a:gd name="T61" fmla="*/ 253 h 337"/>
                <a:gd name="T62" fmla="*/ 165 w 444"/>
                <a:gd name="T63" fmla="*/ 235 h 337"/>
                <a:gd name="T64" fmla="*/ 194 w 444"/>
                <a:gd name="T65" fmla="*/ 145 h 337"/>
                <a:gd name="T66" fmla="*/ 59 w 444"/>
                <a:gd name="T67" fmla="*/ 153 h 337"/>
                <a:gd name="T68" fmla="*/ 54 w 444"/>
                <a:gd name="T69" fmla="*/ 182 h 337"/>
                <a:gd name="T70" fmla="*/ 41 w 444"/>
                <a:gd name="T71" fmla="*/ 200 h 337"/>
                <a:gd name="T72" fmla="*/ 22 w 444"/>
                <a:gd name="T73" fmla="*/ 208 h 337"/>
                <a:gd name="T74" fmla="*/ 7 w 444"/>
                <a:gd name="T75" fmla="*/ 198 h 337"/>
                <a:gd name="T76" fmla="*/ 0 w 444"/>
                <a:gd name="T77" fmla="*/ 179 h 337"/>
                <a:gd name="T78" fmla="*/ 4 w 444"/>
                <a:gd name="T79" fmla="*/ 142 h 337"/>
                <a:gd name="T80" fmla="*/ 28 w 444"/>
                <a:gd name="T81" fmla="*/ 118 h 337"/>
                <a:gd name="T82" fmla="*/ 70 w 444"/>
                <a:gd name="T83" fmla="*/ 110 h 337"/>
                <a:gd name="T84" fmla="*/ 189 w 444"/>
                <a:gd name="T85" fmla="*/ 97 h 337"/>
                <a:gd name="T86" fmla="*/ 147 w 444"/>
                <a:gd name="T87" fmla="*/ 57 h 337"/>
                <a:gd name="T88" fmla="*/ 139 w 444"/>
                <a:gd name="T89" fmla="*/ 73 h 337"/>
                <a:gd name="T90" fmla="*/ 121 w 444"/>
                <a:gd name="T91" fmla="*/ 80 h 337"/>
                <a:gd name="T92" fmla="*/ 104 w 444"/>
                <a:gd name="T93" fmla="*/ 57 h 337"/>
                <a:gd name="T94" fmla="*/ 102 w 444"/>
                <a:gd name="T95" fmla="*/ 40 h 337"/>
                <a:gd name="T96" fmla="*/ 107 w 444"/>
                <a:gd name="T97" fmla="*/ 20 h 337"/>
                <a:gd name="T98" fmla="*/ 123 w 444"/>
                <a:gd name="T99" fmla="*/ 4 h 337"/>
                <a:gd name="T100" fmla="*/ 145 w 444"/>
                <a:gd name="T101" fmla="*/ 12 h 337"/>
                <a:gd name="T102" fmla="*/ 157 w 444"/>
                <a:gd name="T103" fmla="*/ 24 h 337"/>
                <a:gd name="T104" fmla="*/ 176 w 444"/>
                <a:gd name="T105" fmla="*/ 36 h 337"/>
                <a:gd name="T106" fmla="*/ 244 w 444"/>
                <a:gd name="T107" fmla="*/ 86 h 33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44"/>
                <a:gd name="T163" fmla="*/ 0 h 337"/>
                <a:gd name="T164" fmla="*/ 444 w 444"/>
                <a:gd name="T165" fmla="*/ 337 h 33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44" h="337">
                  <a:moveTo>
                    <a:pt x="244" y="86"/>
                  </a:moveTo>
                  <a:lnTo>
                    <a:pt x="360" y="0"/>
                  </a:lnTo>
                  <a:lnTo>
                    <a:pt x="376" y="0"/>
                  </a:lnTo>
                  <a:lnTo>
                    <a:pt x="390" y="18"/>
                  </a:lnTo>
                  <a:lnTo>
                    <a:pt x="390" y="40"/>
                  </a:lnTo>
                  <a:lnTo>
                    <a:pt x="387" y="64"/>
                  </a:lnTo>
                  <a:lnTo>
                    <a:pt x="374" y="80"/>
                  </a:lnTo>
                  <a:lnTo>
                    <a:pt x="358" y="76"/>
                  </a:lnTo>
                  <a:lnTo>
                    <a:pt x="347" y="72"/>
                  </a:lnTo>
                  <a:lnTo>
                    <a:pt x="347" y="60"/>
                  </a:lnTo>
                  <a:lnTo>
                    <a:pt x="284" y="121"/>
                  </a:lnTo>
                  <a:lnTo>
                    <a:pt x="390" y="187"/>
                  </a:lnTo>
                  <a:lnTo>
                    <a:pt x="419" y="211"/>
                  </a:lnTo>
                  <a:lnTo>
                    <a:pt x="440" y="237"/>
                  </a:lnTo>
                  <a:lnTo>
                    <a:pt x="443" y="261"/>
                  </a:lnTo>
                  <a:lnTo>
                    <a:pt x="443" y="285"/>
                  </a:lnTo>
                  <a:lnTo>
                    <a:pt x="427" y="304"/>
                  </a:lnTo>
                  <a:lnTo>
                    <a:pt x="403" y="306"/>
                  </a:lnTo>
                  <a:lnTo>
                    <a:pt x="392" y="290"/>
                  </a:lnTo>
                  <a:lnTo>
                    <a:pt x="387" y="274"/>
                  </a:lnTo>
                  <a:lnTo>
                    <a:pt x="392" y="243"/>
                  </a:lnTo>
                  <a:lnTo>
                    <a:pt x="355" y="216"/>
                  </a:lnTo>
                  <a:lnTo>
                    <a:pt x="250" y="155"/>
                  </a:lnTo>
                  <a:lnTo>
                    <a:pt x="199" y="261"/>
                  </a:lnTo>
                  <a:lnTo>
                    <a:pt x="213" y="282"/>
                  </a:lnTo>
                  <a:lnTo>
                    <a:pt x="213" y="312"/>
                  </a:lnTo>
                  <a:lnTo>
                    <a:pt x="199" y="336"/>
                  </a:lnTo>
                  <a:lnTo>
                    <a:pt x="170" y="330"/>
                  </a:lnTo>
                  <a:lnTo>
                    <a:pt x="152" y="312"/>
                  </a:lnTo>
                  <a:lnTo>
                    <a:pt x="147" y="280"/>
                  </a:lnTo>
                  <a:lnTo>
                    <a:pt x="157" y="253"/>
                  </a:lnTo>
                  <a:lnTo>
                    <a:pt x="165" y="235"/>
                  </a:lnTo>
                  <a:lnTo>
                    <a:pt x="194" y="145"/>
                  </a:lnTo>
                  <a:lnTo>
                    <a:pt x="59" y="153"/>
                  </a:lnTo>
                  <a:lnTo>
                    <a:pt x="54" y="182"/>
                  </a:lnTo>
                  <a:lnTo>
                    <a:pt x="41" y="200"/>
                  </a:lnTo>
                  <a:lnTo>
                    <a:pt x="22" y="208"/>
                  </a:lnTo>
                  <a:lnTo>
                    <a:pt x="7" y="198"/>
                  </a:lnTo>
                  <a:lnTo>
                    <a:pt x="0" y="179"/>
                  </a:lnTo>
                  <a:lnTo>
                    <a:pt x="4" y="142"/>
                  </a:lnTo>
                  <a:lnTo>
                    <a:pt x="28" y="118"/>
                  </a:lnTo>
                  <a:lnTo>
                    <a:pt x="70" y="110"/>
                  </a:lnTo>
                  <a:lnTo>
                    <a:pt x="189" y="97"/>
                  </a:lnTo>
                  <a:lnTo>
                    <a:pt x="147" y="57"/>
                  </a:lnTo>
                  <a:lnTo>
                    <a:pt x="139" y="73"/>
                  </a:lnTo>
                  <a:lnTo>
                    <a:pt x="121" y="80"/>
                  </a:lnTo>
                  <a:lnTo>
                    <a:pt x="104" y="57"/>
                  </a:lnTo>
                  <a:lnTo>
                    <a:pt x="102" y="40"/>
                  </a:lnTo>
                  <a:lnTo>
                    <a:pt x="107" y="20"/>
                  </a:lnTo>
                  <a:lnTo>
                    <a:pt x="123" y="4"/>
                  </a:lnTo>
                  <a:lnTo>
                    <a:pt x="145" y="12"/>
                  </a:lnTo>
                  <a:lnTo>
                    <a:pt x="157" y="24"/>
                  </a:lnTo>
                  <a:lnTo>
                    <a:pt x="176" y="36"/>
                  </a:lnTo>
                  <a:lnTo>
                    <a:pt x="244" y="86"/>
                  </a:lnTo>
                </a:path>
              </a:pathLst>
            </a:custGeom>
            <a:noFill/>
            <a:ln w="12700" cap="rnd">
              <a:solidFill>
                <a:srgbClr val="000000"/>
              </a:solidFill>
              <a:round/>
              <a:headEnd type="none" w="sm" len="sm"/>
              <a:tailEnd type="none" w="sm" len="sm"/>
            </a:ln>
          </p:spPr>
          <p:txBody>
            <a:bodyPr/>
            <a:lstStyle/>
            <a:p>
              <a:endParaRPr lang="es-ES"/>
            </a:p>
          </p:txBody>
        </p:sp>
        <p:sp>
          <p:nvSpPr>
            <p:cNvPr id="141363" name="Freeform 101"/>
            <p:cNvSpPr>
              <a:spLocks/>
            </p:cNvSpPr>
            <p:nvPr/>
          </p:nvSpPr>
          <p:spPr bwMode="auto">
            <a:xfrm>
              <a:off x="3225" y="3372"/>
              <a:ext cx="48" cy="173"/>
            </a:xfrm>
            <a:custGeom>
              <a:avLst/>
              <a:gdLst>
                <a:gd name="T0" fmla="*/ 47 w 48"/>
                <a:gd name="T1" fmla="*/ 172 h 173"/>
                <a:gd name="T2" fmla="*/ 47 w 48"/>
                <a:gd name="T3" fmla="*/ 0 h 173"/>
                <a:gd name="T4" fmla="*/ 0 w 48"/>
                <a:gd name="T5" fmla="*/ 0 h 173"/>
                <a:gd name="T6" fmla="*/ 0 w 48"/>
                <a:gd name="T7" fmla="*/ 168 h 173"/>
                <a:gd name="T8" fmla="*/ 47 w 48"/>
                <a:gd name="T9" fmla="*/ 172 h 173"/>
                <a:gd name="T10" fmla="*/ 0 60000 65536"/>
                <a:gd name="T11" fmla="*/ 0 60000 65536"/>
                <a:gd name="T12" fmla="*/ 0 60000 65536"/>
                <a:gd name="T13" fmla="*/ 0 60000 65536"/>
                <a:gd name="T14" fmla="*/ 0 60000 65536"/>
                <a:gd name="T15" fmla="*/ 0 w 48"/>
                <a:gd name="T16" fmla="*/ 0 h 173"/>
                <a:gd name="T17" fmla="*/ 48 w 48"/>
                <a:gd name="T18" fmla="*/ 173 h 173"/>
              </a:gdLst>
              <a:ahLst/>
              <a:cxnLst>
                <a:cxn ang="T10">
                  <a:pos x="T0" y="T1"/>
                </a:cxn>
                <a:cxn ang="T11">
                  <a:pos x="T2" y="T3"/>
                </a:cxn>
                <a:cxn ang="T12">
                  <a:pos x="T4" y="T5"/>
                </a:cxn>
                <a:cxn ang="T13">
                  <a:pos x="T6" y="T7"/>
                </a:cxn>
                <a:cxn ang="T14">
                  <a:pos x="T8" y="T9"/>
                </a:cxn>
              </a:cxnLst>
              <a:rect l="T15" t="T16" r="T17" b="T18"/>
              <a:pathLst>
                <a:path w="48" h="173">
                  <a:moveTo>
                    <a:pt x="47" y="172"/>
                  </a:moveTo>
                  <a:lnTo>
                    <a:pt x="47" y="0"/>
                  </a:lnTo>
                  <a:lnTo>
                    <a:pt x="0" y="0"/>
                  </a:lnTo>
                  <a:lnTo>
                    <a:pt x="0" y="168"/>
                  </a:lnTo>
                  <a:lnTo>
                    <a:pt x="47" y="172"/>
                  </a:lnTo>
                </a:path>
              </a:pathLst>
            </a:custGeom>
            <a:solidFill>
              <a:srgbClr val="AAAAAA"/>
            </a:solidFill>
            <a:ln w="12700" cap="rnd">
              <a:solidFill>
                <a:srgbClr val="000000"/>
              </a:solidFill>
              <a:round/>
              <a:headEnd type="none" w="sm" len="sm"/>
              <a:tailEnd type="none" w="sm" len="sm"/>
            </a:ln>
          </p:spPr>
          <p:txBody>
            <a:bodyPr/>
            <a:lstStyle/>
            <a:p>
              <a:endParaRPr lang="es-ES"/>
            </a:p>
          </p:txBody>
        </p:sp>
        <p:sp>
          <p:nvSpPr>
            <p:cNvPr id="141364" name="Freeform 102"/>
            <p:cNvSpPr>
              <a:spLocks/>
            </p:cNvSpPr>
            <p:nvPr/>
          </p:nvSpPr>
          <p:spPr bwMode="auto">
            <a:xfrm>
              <a:off x="3225" y="3372"/>
              <a:ext cx="48" cy="173"/>
            </a:xfrm>
            <a:custGeom>
              <a:avLst/>
              <a:gdLst>
                <a:gd name="T0" fmla="*/ 47 w 48"/>
                <a:gd name="T1" fmla="*/ 172 h 173"/>
                <a:gd name="T2" fmla="*/ 47 w 48"/>
                <a:gd name="T3" fmla="*/ 0 h 173"/>
                <a:gd name="T4" fmla="*/ 0 w 48"/>
                <a:gd name="T5" fmla="*/ 0 h 173"/>
                <a:gd name="T6" fmla="*/ 0 w 48"/>
                <a:gd name="T7" fmla="*/ 168 h 173"/>
                <a:gd name="T8" fmla="*/ 0 60000 65536"/>
                <a:gd name="T9" fmla="*/ 0 60000 65536"/>
                <a:gd name="T10" fmla="*/ 0 60000 65536"/>
                <a:gd name="T11" fmla="*/ 0 60000 65536"/>
                <a:gd name="T12" fmla="*/ 0 w 48"/>
                <a:gd name="T13" fmla="*/ 0 h 173"/>
                <a:gd name="T14" fmla="*/ 48 w 48"/>
                <a:gd name="T15" fmla="*/ 173 h 173"/>
              </a:gdLst>
              <a:ahLst/>
              <a:cxnLst>
                <a:cxn ang="T8">
                  <a:pos x="T0" y="T1"/>
                </a:cxn>
                <a:cxn ang="T9">
                  <a:pos x="T2" y="T3"/>
                </a:cxn>
                <a:cxn ang="T10">
                  <a:pos x="T4" y="T5"/>
                </a:cxn>
                <a:cxn ang="T11">
                  <a:pos x="T6" y="T7"/>
                </a:cxn>
              </a:cxnLst>
              <a:rect l="T12" t="T13" r="T14" b="T15"/>
              <a:pathLst>
                <a:path w="48" h="173">
                  <a:moveTo>
                    <a:pt x="47" y="172"/>
                  </a:moveTo>
                  <a:lnTo>
                    <a:pt x="47" y="0"/>
                  </a:lnTo>
                  <a:lnTo>
                    <a:pt x="0" y="0"/>
                  </a:lnTo>
                  <a:lnTo>
                    <a:pt x="0" y="168"/>
                  </a:lnTo>
                </a:path>
              </a:pathLst>
            </a:custGeom>
            <a:noFill/>
            <a:ln w="12700" cap="rnd">
              <a:solidFill>
                <a:srgbClr val="000000"/>
              </a:solidFill>
              <a:round/>
              <a:headEnd type="none" w="sm" len="sm"/>
              <a:tailEnd type="none" w="sm" len="sm"/>
            </a:ln>
          </p:spPr>
          <p:txBody>
            <a:bodyPr/>
            <a:lstStyle/>
            <a:p>
              <a:endParaRPr lang="es-ES"/>
            </a:p>
          </p:txBody>
        </p:sp>
        <p:sp>
          <p:nvSpPr>
            <p:cNvPr id="141365" name="Freeform 103"/>
            <p:cNvSpPr>
              <a:spLocks/>
            </p:cNvSpPr>
            <p:nvPr/>
          </p:nvSpPr>
          <p:spPr bwMode="auto">
            <a:xfrm>
              <a:off x="3396" y="3194"/>
              <a:ext cx="144" cy="353"/>
            </a:xfrm>
            <a:custGeom>
              <a:avLst/>
              <a:gdLst>
                <a:gd name="T0" fmla="*/ 105 w 144"/>
                <a:gd name="T1" fmla="*/ 0 h 353"/>
                <a:gd name="T2" fmla="*/ 100 w 144"/>
                <a:gd name="T3" fmla="*/ 88 h 353"/>
                <a:gd name="T4" fmla="*/ 94 w 144"/>
                <a:gd name="T5" fmla="*/ 155 h 353"/>
                <a:gd name="T6" fmla="*/ 94 w 144"/>
                <a:gd name="T7" fmla="*/ 224 h 353"/>
                <a:gd name="T8" fmla="*/ 108 w 144"/>
                <a:gd name="T9" fmla="*/ 277 h 353"/>
                <a:gd name="T10" fmla="*/ 143 w 144"/>
                <a:gd name="T11" fmla="*/ 330 h 353"/>
                <a:gd name="T12" fmla="*/ 131 w 144"/>
                <a:gd name="T13" fmla="*/ 352 h 353"/>
                <a:gd name="T14" fmla="*/ 44 w 144"/>
                <a:gd name="T15" fmla="*/ 309 h 353"/>
                <a:gd name="T16" fmla="*/ 34 w 144"/>
                <a:gd name="T17" fmla="*/ 306 h 353"/>
                <a:gd name="T18" fmla="*/ 40 w 144"/>
                <a:gd name="T19" fmla="*/ 261 h 353"/>
                <a:gd name="T20" fmla="*/ 40 w 144"/>
                <a:gd name="T21" fmla="*/ 240 h 353"/>
                <a:gd name="T22" fmla="*/ 24 w 144"/>
                <a:gd name="T23" fmla="*/ 192 h 353"/>
                <a:gd name="T24" fmla="*/ 16 w 144"/>
                <a:gd name="T25" fmla="*/ 142 h 353"/>
                <a:gd name="T26" fmla="*/ 0 w 144"/>
                <a:gd name="T27" fmla="*/ 44 h 353"/>
                <a:gd name="T28" fmla="*/ 105 w 144"/>
                <a:gd name="T29" fmla="*/ 0 h 3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4"/>
                <a:gd name="T46" fmla="*/ 0 h 353"/>
                <a:gd name="T47" fmla="*/ 144 w 144"/>
                <a:gd name="T48" fmla="*/ 353 h 3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4" h="353">
                  <a:moveTo>
                    <a:pt x="105" y="0"/>
                  </a:moveTo>
                  <a:lnTo>
                    <a:pt x="100" y="88"/>
                  </a:lnTo>
                  <a:lnTo>
                    <a:pt x="94" y="155"/>
                  </a:lnTo>
                  <a:lnTo>
                    <a:pt x="94" y="224"/>
                  </a:lnTo>
                  <a:lnTo>
                    <a:pt x="108" y="277"/>
                  </a:lnTo>
                  <a:lnTo>
                    <a:pt x="143" y="330"/>
                  </a:lnTo>
                  <a:lnTo>
                    <a:pt x="131" y="352"/>
                  </a:lnTo>
                  <a:lnTo>
                    <a:pt x="44" y="309"/>
                  </a:lnTo>
                  <a:lnTo>
                    <a:pt x="34" y="306"/>
                  </a:lnTo>
                  <a:lnTo>
                    <a:pt x="40" y="261"/>
                  </a:lnTo>
                  <a:lnTo>
                    <a:pt x="40" y="240"/>
                  </a:lnTo>
                  <a:lnTo>
                    <a:pt x="24" y="192"/>
                  </a:lnTo>
                  <a:lnTo>
                    <a:pt x="16" y="142"/>
                  </a:lnTo>
                  <a:lnTo>
                    <a:pt x="0" y="44"/>
                  </a:lnTo>
                  <a:lnTo>
                    <a:pt x="105" y="0"/>
                  </a:lnTo>
                </a:path>
              </a:pathLst>
            </a:custGeom>
            <a:solidFill>
              <a:srgbClr val="FFE1D5"/>
            </a:solidFill>
            <a:ln w="12700" cap="rnd">
              <a:solidFill>
                <a:srgbClr val="000000"/>
              </a:solidFill>
              <a:round/>
              <a:headEnd type="none" w="sm" len="sm"/>
              <a:tailEnd type="none" w="sm" len="sm"/>
            </a:ln>
          </p:spPr>
          <p:txBody>
            <a:bodyPr/>
            <a:lstStyle/>
            <a:p>
              <a:endParaRPr lang="es-ES"/>
            </a:p>
          </p:txBody>
        </p:sp>
        <p:sp>
          <p:nvSpPr>
            <p:cNvPr id="141366" name="Freeform 104"/>
            <p:cNvSpPr>
              <a:spLocks/>
            </p:cNvSpPr>
            <p:nvPr/>
          </p:nvSpPr>
          <p:spPr bwMode="auto">
            <a:xfrm>
              <a:off x="3396" y="3194"/>
              <a:ext cx="144" cy="353"/>
            </a:xfrm>
            <a:custGeom>
              <a:avLst/>
              <a:gdLst>
                <a:gd name="T0" fmla="*/ 105 w 144"/>
                <a:gd name="T1" fmla="*/ 0 h 353"/>
                <a:gd name="T2" fmla="*/ 100 w 144"/>
                <a:gd name="T3" fmla="*/ 88 h 353"/>
                <a:gd name="T4" fmla="*/ 94 w 144"/>
                <a:gd name="T5" fmla="*/ 155 h 353"/>
                <a:gd name="T6" fmla="*/ 94 w 144"/>
                <a:gd name="T7" fmla="*/ 224 h 353"/>
                <a:gd name="T8" fmla="*/ 108 w 144"/>
                <a:gd name="T9" fmla="*/ 277 h 353"/>
                <a:gd name="T10" fmla="*/ 143 w 144"/>
                <a:gd name="T11" fmla="*/ 330 h 353"/>
                <a:gd name="T12" fmla="*/ 131 w 144"/>
                <a:gd name="T13" fmla="*/ 352 h 353"/>
                <a:gd name="T14" fmla="*/ 44 w 144"/>
                <a:gd name="T15" fmla="*/ 309 h 353"/>
                <a:gd name="T16" fmla="*/ 34 w 144"/>
                <a:gd name="T17" fmla="*/ 306 h 353"/>
                <a:gd name="T18" fmla="*/ 40 w 144"/>
                <a:gd name="T19" fmla="*/ 261 h 353"/>
                <a:gd name="T20" fmla="*/ 40 w 144"/>
                <a:gd name="T21" fmla="*/ 240 h 353"/>
                <a:gd name="T22" fmla="*/ 24 w 144"/>
                <a:gd name="T23" fmla="*/ 192 h 353"/>
                <a:gd name="T24" fmla="*/ 16 w 144"/>
                <a:gd name="T25" fmla="*/ 142 h 353"/>
                <a:gd name="T26" fmla="*/ 0 w 144"/>
                <a:gd name="T27" fmla="*/ 44 h 3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4"/>
                <a:gd name="T43" fmla="*/ 0 h 353"/>
                <a:gd name="T44" fmla="*/ 144 w 144"/>
                <a:gd name="T45" fmla="*/ 353 h 3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4" h="353">
                  <a:moveTo>
                    <a:pt x="105" y="0"/>
                  </a:moveTo>
                  <a:lnTo>
                    <a:pt x="100" y="88"/>
                  </a:lnTo>
                  <a:lnTo>
                    <a:pt x="94" y="155"/>
                  </a:lnTo>
                  <a:lnTo>
                    <a:pt x="94" y="224"/>
                  </a:lnTo>
                  <a:lnTo>
                    <a:pt x="108" y="277"/>
                  </a:lnTo>
                  <a:lnTo>
                    <a:pt x="143" y="330"/>
                  </a:lnTo>
                  <a:lnTo>
                    <a:pt x="131" y="352"/>
                  </a:lnTo>
                  <a:lnTo>
                    <a:pt x="44" y="309"/>
                  </a:lnTo>
                  <a:lnTo>
                    <a:pt x="34" y="306"/>
                  </a:lnTo>
                  <a:lnTo>
                    <a:pt x="40" y="261"/>
                  </a:lnTo>
                  <a:lnTo>
                    <a:pt x="40" y="240"/>
                  </a:lnTo>
                  <a:lnTo>
                    <a:pt x="24" y="192"/>
                  </a:lnTo>
                  <a:lnTo>
                    <a:pt x="16" y="142"/>
                  </a:lnTo>
                  <a:lnTo>
                    <a:pt x="0" y="44"/>
                  </a:lnTo>
                </a:path>
              </a:pathLst>
            </a:custGeom>
            <a:noFill/>
            <a:ln w="12700" cap="rnd">
              <a:solidFill>
                <a:srgbClr val="000000"/>
              </a:solidFill>
              <a:round/>
              <a:headEnd type="none" w="sm" len="sm"/>
              <a:tailEnd type="none" w="sm" len="sm"/>
            </a:ln>
          </p:spPr>
          <p:txBody>
            <a:bodyPr/>
            <a:lstStyle/>
            <a:p>
              <a:endParaRPr lang="es-ES"/>
            </a:p>
          </p:txBody>
        </p:sp>
        <p:sp>
          <p:nvSpPr>
            <p:cNvPr id="141367" name="Freeform 105"/>
            <p:cNvSpPr>
              <a:spLocks/>
            </p:cNvSpPr>
            <p:nvPr/>
          </p:nvSpPr>
          <p:spPr bwMode="auto">
            <a:xfrm>
              <a:off x="3432" y="3477"/>
              <a:ext cx="171" cy="89"/>
            </a:xfrm>
            <a:custGeom>
              <a:avLst/>
              <a:gdLst>
                <a:gd name="T0" fmla="*/ 7 w 171"/>
                <a:gd name="T1" fmla="*/ 0 h 89"/>
                <a:gd name="T2" fmla="*/ 24 w 171"/>
                <a:gd name="T3" fmla="*/ 5 h 89"/>
                <a:gd name="T4" fmla="*/ 46 w 171"/>
                <a:gd name="T5" fmla="*/ 21 h 89"/>
                <a:gd name="T6" fmla="*/ 69 w 171"/>
                <a:gd name="T7" fmla="*/ 36 h 89"/>
                <a:gd name="T8" fmla="*/ 94 w 171"/>
                <a:gd name="T9" fmla="*/ 38 h 89"/>
                <a:gd name="T10" fmla="*/ 105 w 171"/>
                <a:gd name="T11" fmla="*/ 27 h 89"/>
                <a:gd name="T12" fmla="*/ 122 w 171"/>
                <a:gd name="T13" fmla="*/ 38 h 89"/>
                <a:gd name="T14" fmla="*/ 149 w 171"/>
                <a:gd name="T15" fmla="*/ 50 h 89"/>
                <a:gd name="T16" fmla="*/ 167 w 171"/>
                <a:gd name="T17" fmla="*/ 60 h 89"/>
                <a:gd name="T18" fmla="*/ 170 w 171"/>
                <a:gd name="T19" fmla="*/ 77 h 89"/>
                <a:gd name="T20" fmla="*/ 144 w 171"/>
                <a:gd name="T21" fmla="*/ 84 h 89"/>
                <a:gd name="T22" fmla="*/ 107 w 171"/>
                <a:gd name="T23" fmla="*/ 84 h 89"/>
                <a:gd name="T24" fmla="*/ 78 w 171"/>
                <a:gd name="T25" fmla="*/ 77 h 89"/>
                <a:gd name="T26" fmla="*/ 49 w 171"/>
                <a:gd name="T27" fmla="*/ 62 h 89"/>
                <a:gd name="T28" fmla="*/ 29 w 171"/>
                <a:gd name="T29" fmla="*/ 58 h 89"/>
                <a:gd name="T30" fmla="*/ 24 w 171"/>
                <a:gd name="T31" fmla="*/ 65 h 89"/>
                <a:gd name="T32" fmla="*/ 24 w 171"/>
                <a:gd name="T33" fmla="*/ 88 h 89"/>
                <a:gd name="T34" fmla="*/ 14 w 171"/>
                <a:gd name="T35" fmla="*/ 84 h 89"/>
                <a:gd name="T36" fmla="*/ 7 w 171"/>
                <a:gd name="T37" fmla="*/ 56 h 89"/>
                <a:gd name="T38" fmla="*/ 0 w 171"/>
                <a:gd name="T39" fmla="*/ 34 h 89"/>
                <a:gd name="T40" fmla="*/ 1 w 171"/>
                <a:gd name="T41" fmla="*/ 12 h 89"/>
                <a:gd name="T42" fmla="*/ 7 w 171"/>
                <a:gd name="T43" fmla="*/ 0 h 8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1"/>
                <a:gd name="T67" fmla="*/ 0 h 89"/>
                <a:gd name="T68" fmla="*/ 171 w 171"/>
                <a:gd name="T69" fmla="*/ 89 h 8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1" h="89">
                  <a:moveTo>
                    <a:pt x="7" y="0"/>
                  </a:moveTo>
                  <a:lnTo>
                    <a:pt x="24" y="5"/>
                  </a:lnTo>
                  <a:lnTo>
                    <a:pt x="46" y="21"/>
                  </a:lnTo>
                  <a:lnTo>
                    <a:pt x="69" y="36"/>
                  </a:lnTo>
                  <a:lnTo>
                    <a:pt x="94" y="38"/>
                  </a:lnTo>
                  <a:lnTo>
                    <a:pt x="105" y="27"/>
                  </a:lnTo>
                  <a:lnTo>
                    <a:pt x="122" y="38"/>
                  </a:lnTo>
                  <a:lnTo>
                    <a:pt x="149" y="50"/>
                  </a:lnTo>
                  <a:lnTo>
                    <a:pt x="167" y="60"/>
                  </a:lnTo>
                  <a:lnTo>
                    <a:pt x="170" y="77"/>
                  </a:lnTo>
                  <a:lnTo>
                    <a:pt x="144" y="84"/>
                  </a:lnTo>
                  <a:lnTo>
                    <a:pt x="107" y="84"/>
                  </a:lnTo>
                  <a:lnTo>
                    <a:pt x="78" y="77"/>
                  </a:lnTo>
                  <a:lnTo>
                    <a:pt x="49" y="62"/>
                  </a:lnTo>
                  <a:lnTo>
                    <a:pt x="29" y="58"/>
                  </a:lnTo>
                  <a:lnTo>
                    <a:pt x="24" y="65"/>
                  </a:lnTo>
                  <a:lnTo>
                    <a:pt x="24" y="88"/>
                  </a:lnTo>
                  <a:lnTo>
                    <a:pt x="14" y="84"/>
                  </a:lnTo>
                  <a:lnTo>
                    <a:pt x="7" y="56"/>
                  </a:lnTo>
                  <a:lnTo>
                    <a:pt x="0" y="34"/>
                  </a:lnTo>
                  <a:lnTo>
                    <a:pt x="1" y="12"/>
                  </a:lnTo>
                  <a:lnTo>
                    <a:pt x="7" y="0"/>
                  </a:lnTo>
                </a:path>
              </a:pathLst>
            </a:custGeom>
            <a:solidFill>
              <a:srgbClr val="777777"/>
            </a:solidFill>
            <a:ln w="9525" cap="rnd">
              <a:noFill/>
              <a:round/>
              <a:headEnd type="none" w="sm" len="sm"/>
              <a:tailEnd type="none" w="sm" len="sm"/>
            </a:ln>
          </p:spPr>
          <p:txBody>
            <a:bodyPr/>
            <a:lstStyle/>
            <a:p>
              <a:endParaRPr lang="es-ES"/>
            </a:p>
          </p:txBody>
        </p:sp>
        <p:sp>
          <p:nvSpPr>
            <p:cNvPr id="141368" name="Freeform 106"/>
            <p:cNvSpPr>
              <a:spLocks/>
            </p:cNvSpPr>
            <p:nvPr/>
          </p:nvSpPr>
          <p:spPr bwMode="auto">
            <a:xfrm>
              <a:off x="3424" y="3477"/>
              <a:ext cx="179" cy="97"/>
            </a:xfrm>
            <a:custGeom>
              <a:avLst/>
              <a:gdLst>
                <a:gd name="T0" fmla="*/ 7 w 179"/>
                <a:gd name="T1" fmla="*/ 0 h 97"/>
                <a:gd name="T2" fmla="*/ 25 w 179"/>
                <a:gd name="T3" fmla="*/ 5 h 97"/>
                <a:gd name="T4" fmla="*/ 49 w 179"/>
                <a:gd name="T5" fmla="*/ 24 h 97"/>
                <a:gd name="T6" fmla="*/ 73 w 179"/>
                <a:gd name="T7" fmla="*/ 40 h 97"/>
                <a:gd name="T8" fmla="*/ 99 w 179"/>
                <a:gd name="T9" fmla="*/ 42 h 97"/>
                <a:gd name="T10" fmla="*/ 109 w 179"/>
                <a:gd name="T11" fmla="*/ 29 h 97"/>
                <a:gd name="T12" fmla="*/ 127 w 179"/>
                <a:gd name="T13" fmla="*/ 42 h 97"/>
                <a:gd name="T14" fmla="*/ 156 w 179"/>
                <a:gd name="T15" fmla="*/ 56 h 97"/>
                <a:gd name="T16" fmla="*/ 175 w 179"/>
                <a:gd name="T17" fmla="*/ 66 h 97"/>
                <a:gd name="T18" fmla="*/ 178 w 179"/>
                <a:gd name="T19" fmla="*/ 84 h 97"/>
                <a:gd name="T20" fmla="*/ 151 w 179"/>
                <a:gd name="T21" fmla="*/ 92 h 97"/>
                <a:gd name="T22" fmla="*/ 111 w 179"/>
                <a:gd name="T23" fmla="*/ 92 h 97"/>
                <a:gd name="T24" fmla="*/ 83 w 179"/>
                <a:gd name="T25" fmla="*/ 84 h 97"/>
                <a:gd name="T26" fmla="*/ 51 w 179"/>
                <a:gd name="T27" fmla="*/ 68 h 97"/>
                <a:gd name="T28" fmla="*/ 30 w 179"/>
                <a:gd name="T29" fmla="*/ 64 h 97"/>
                <a:gd name="T30" fmla="*/ 25 w 179"/>
                <a:gd name="T31" fmla="*/ 72 h 97"/>
                <a:gd name="T32" fmla="*/ 25 w 179"/>
                <a:gd name="T33" fmla="*/ 96 h 97"/>
                <a:gd name="T34" fmla="*/ 15 w 179"/>
                <a:gd name="T35" fmla="*/ 92 h 97"/>
                <a:gd name="T36" fmla="*/ 7 w 179"/>
                <a:gd name="T37" fmla="*/ 60 h 97"/>
                <a:gd name="T38" fmla="*/ 0 w 179"/>
                <a:gd name="T39" fmla="*/ 37 h 97"/>
                <a:gd name="T40" fmla="*/ 1 w 179"/>
                <a:gd name="T41" fmla="*/ 13 h 97"/>
                <a:gd name="T42" fmla="*/ 7 w 179"/>
                <a:gd name="T43" fmla="*/ 0 h 9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9"/>
                <a:gd name="T67" fmla="*/ 0 h 97"/>
                <a:gd name="T68" fmla="*/ 179 w 179"/>
                <a:gd name="T69" fmla="*/ 97 h 9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9" h="97">
                  <a:moveTo>
                    <a:pt x="7" y="0"/>
                  </a:moveTo>
                  <a:lnTo>
                    <a:pt x="25" y="5"/>
                  </a:lnTo>
                  <a:lnTo>
                    <a:pt x="49" y="24"/>
                  </a:lnTo>
                  <a:lnTo>
                    <a:pt x="73" y="40"/>
                  </a:lnTo>
                  <a:lnTo>
                    <a:pt x="99" y="42"/>
                  </a:lnTo>
                  <a:lnTo>
                    <a:pt x="109" y="29"/>
                  </a:lnTo>
                  <a:lnTo>
                    <a:pt x="127" y="42"/>
                  </a:lnTo>
                  <a:lnTo>
                    <a:pt x="156" y="56"/>
                  </a:lnTo>
                  <a:lnTo>
                    <a:pt x="175" y="66"/>
                  </a:lnTo>
                  <a:lnTo>
                    <a:pt x="178" y="84"/>
                  </a:lnTo>
                  <a:lnTo>
                    <a:pt x="151" y="92"/>
                  </a:lnTo>
                  <a:lnTo>
                    <a:pt x="111" y="92"/>
                  </a:lnTo>
                  <a:lnTo>
                    <a:pt x="83" y="84"/>
                  </a:lnTo>
                  <a:lnTo>
                    <a:pt x="51" y="68"/>
                  </a:lnTo>
                  <a:lnTo>
                    <a:pt x="30" y="64"/>
                  </a:lnTo>
                  <a:lnTo>
                    <a:pt x="25" y="72"/>
                  </a:lnTo>
                  <a:lnTo>
                    <a:pt x="25" y="96"/>
                  </a:lnTo>
                  <a:lnTo>
                    <a:pt x="15" y="92"/>
                  </a:lnTo>
                  <a:lnTo>
                    <a:pt x="7" y="60"/>
                  </a:lnTo>
                  <a:lnTo>
                    <a:pt x="0" y="37"/>
                  </a:lnTo>
                  <a:lnTo>
                    <a:pt x="1" y="13"/>
                  </a:lnTo>
                  <a:lnTo>
                    <a:pt x="7" y="0"/>
                  </a:lnTo>
                </a:path>
              </a:pathLst>
            </a:custGeom>
            <a:noFill/>
            <a:ln w="12700" cap="rnd">
              <a:solidFill>
                <a:srgbClr val="000000"/>
              </a:solidFill>
              <a:round/>
              <a:headEnd type="none" w="sm" len="sm"/>
              <a:tailEnd type="none" w="sm" len="sm"/>
            </a:ln>
          </p:spPr>
          <p:txBody>
            <a:bodyPr/>
            <a:lstStyle/>
            <a:p>
              <a:endParaRPr lang="es-ES"/>
            </a:p>
          </p:txBody>
        </p:sp>
        <p:sp>
          <p:nvSpPr>
            <p:cNvPr id="141369" name="Freeform 107"/>
            <p:cNvSpPr>
              <a:spLocks/>
            </p:cNvSpPr>
            <p:nvPr/>
          </p:nvSpPr>
          <p:spPr bwMode="auto">
            <a:xfrm>
              <a:off x="3061" y="3117"/>
              <a:ext cx="455" cy="245"/>
            </a:xfrm>
            <a:custGeom>
              <a:avLst/>
              <a:gdLst>
                <a:gd name="T0" fmla="*/ 289 w 455"/>
                <a:gd name="T1" fmla="*/ 44 h 245"/>
                <a:gd name="T2" fmla="*/ 399 w 455"/>
                <a:gd name="T3" fmla="*/ 0 h 245"/>
                <a:gd name="T4" fmla="*/ 445 w 455"/>
                <a:gd name="T5" fmla="*/ 44 h 245"/>
                <a:gd name="T6" fmla="*/ 454 w 455"/>
                <a:gd name="T7" fmla="*/ 84 h 245"/>
                <a:gd name="T8" fmla="*/ 395 w 455"/>
                <a:gd name="T9" fmla="*/ 148 h 245"/>
                <a:gd name="T10" fmla="*/ 369 w 455"/>
                <a:gd name="T11" fmla="*/ 182 h 245"/>
                <a:gd name="T12" fmla="*/ 289 w 455"/>
                <a:gd name="T13" fmla="*/ 214 h 245"/>
                <a:gd name="T14" fmla="*/ 52 w 455"/>
                <a:gd name="T15" fmla="*/ 244 h 245"/>
                <a:gd name="T16" fmla="*/ 9 w 455"/>
                <a:gd name="T17" fmla="*/ 209 h 245"/>
                <a:gd name="T18" fmla="*/ 0 w 455"/>
                <a:gd name="T19" fmla="*/ 116 h 245"/>
                <a:gd name="T20" fmla="*/ 89 w 455"/>
                <a:gd name="T21" fmla="*/ 74 h 245"/>
                <a:gd name="T22" fmla="*/ 289 w 455"/>
                <a:gd name="T23" fmla="*/ 44 h 2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55"/>
                <a:gd name="T37" fmla="*/ 0 h 245"/>
                <a:gd name="T38" fmla="*/ 455 w 455"/>
                <a:gd name="T39" fmla="*/ 245 h 24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55" h="245">
                  <a:moveTo>
                    <a:pt x="289" y="44"/>
                  </a:moveTo>
                  <a:lnTo>
                    <a:pt x="399" y="0"/>
                  </a:lnTo>
                  <a:lnTo>
                    <a:pt x="445" y="44"/>
                  </a:lnTo>
                  <a:lnTo>
                    <a:pt x="454" y="84"/>
                  </a:lnTo>
                  <a:lnTo>
                    <a:pt x="395" y="148"/>
                  </a:lnTo>
                  <a:lnTo>
                    <a:pt x="369" y="182"/>
                  </a:lnTo>
                  <a:lnTo>
                    <a:pt x="289" y="214"/>
                  </a:lnTo>
                  <a:lnTo>
                    <a:pt x="52" y="244"/>
                  </a:lnTo>
                  <a:lnTo>
                    <a:pt x="9" y="209"/>
                  </a:lnTo>
                  <a:lnTo>
                    <a:pt x="0" y="116"/>
                  </a:lnTo>
                  <a:lnTo>
                    <a:pt x="89" y="74"/>
                  </a:lnTo>
                  <a:lnTo>
                    <a:pt x="289" y="44"/>
                  </a:lnTo>
                </a:path>
              </a:pathLst>
            </a:custGeom>
            <a:solidFill>
              <a:srgbClr val="555555"/>
            </a:solidFill>
            <a:ln w="12700" cap="rnd">
              <a:solidFill>
                <a:srgbClr val="000000"/>
              </a:solidFill>
              <a:round/>
              <a:headEnd type="none" w="sm" len="sm"/>
              <a:tailEnd type="none" w="sm" len="sm"/>
            </a:ln>
          </p:spPr>
          <p:txBody>
            <a:bodyPr/>
            <a:lstStyle/>
            <a:p>
              <a:endParaRPr lang="es-ES"/>
            </a:p>
          </p:txBody>
        </p:sp>
        <p:sp>
          <p:nvSpPr>
            <p:cNvPr id="141370" name="Freeform 108"/>
            <p:cNvSpPr>
              <a:spLocks/>
            </p:cNvSpPr>
            <p:nvPr/>
          </p:nvSpPr>
          <p:spPr bwMode="auto">
            <a:xfrm>
              <a:off x="3481" y="2882"/>
              <a:ext cx="112" cy="107"/>
            </a:xfrm>
            <a:custGeom>
              <a:avLst/>
              <a:gdLst>
                <a:gd name="T0" fmla="*/ 0 w 112"/>
                <a:gd name="T1" fmla="*/ 80 h 107"/>
                <a:gd name="T2" fmla="*/ 11 w 112"/>
                <a:gd name="T3" fmla="*/ 35 h 107"/>
                <a:gd name="T4" fmla="*/ 38 w 112"/>
                <a:gd name="T5" fmla="*/ 8 h 107"/>
                <a:gd name="T6" fmla="*/ 43 w 112"/>
                <a:gd name="T7" fmla="*/ 8 h 107"/>
                <a:gd name="T8" fmla="*/ 41 w 112"/>
                <a:gd name="T9" fmla="*/ 26 h 107"/>
                <a:gd name="T10" fmla="*/ 75 w 112"/>
                <a:gd name="T11" fmla="*/ 0 h 107"/>
                <a:gd name="T12" fmla="*/ 80 w 112"/>
                <a:gd name="T13" fmla="*/ 1 h 107"/>
                <a:gd name="T14" fmla="*/ 73 w 112"/>
                <a:gd name="T15" fmla="*/ 19 h 107"/>
                <a:gd name="T16" fmla="*/ 97 w 112"/>
                <a:gd name="T17" fmla="*/ 6 h 107"/>
                <a:gd name="T18" fmla="*/ 100 w 112"/>
                <a:gd name="T19" fmla="*/ 11 h 107"/>
                <a:gd name="T20" fmla="*/ 90 w 112"/>
                <a:gd name="T21" fmla="*/ 29 h 107"/>
                <a:gd name="T22" fmla="*/ 104 w 112"/>
                <a:gd name="T23" fmla="*/ 23 h 107"/>
                <a:gd name="T24" fmla="*/ 111 w 112"/>
                <a:gd name="T25" fmla="*/ 29 h 107"/>
                <a:gd name="T26" fmla="*/ 92 w 112"/>
                <a:gd name="T27" fmla="*/ 53 h 107"/>
                <a:gd name="T28" fmla="*/ 77 w 112"/>
                <a:gd name="T29" fmla="*/ 63 h 107"/>
                <a:gd name="T30" fmla="*/ 64 w 112"/>
                <a:gd name="T31" fmla="*/ 72 h 107"/>
                <a:gd name="T32" fmla="*/ 19 w 112"/>
                <a:gd name="T33" fmla="*/ 106 h 107"/>
                <a:gd name="T34" fmla="*/ 0 w 112"/>
                <a:gd name="T35" fmla="*/ 80 h 10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107"/>
                <a:gd name="T56" fmla="*/ 112 w 112"/>
                <a:gd name="T57" fmla="*/ 107 h 10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107">
                  <a:moveTo>
                    <a:pt x="0" y="80"/>
                  </a:moveTo>
                  <a:lnTo>
                    <a:pt x="11" y="35"/>
                  </a:lnTo>
                  <a:lnTo>
                    <a:pt x="38" y="8"/>
                  </a:lnTo>
                  <a:lnTo>
                    <a:pt x="43" y="8"/>
                  </a:lnTo>
                  <a:lnTo>
                    <a:pt x="41" y="26"/>
                  </a:lnTo>
                  <a:lnTo>
                    <a:pt x="75" y="0"/>
                  </a:lnTo>
                  <a:lnTo>
                    <a:pt x="80" y="1"/>
                  </a:lnTo>
                  <a:lnTo>
                    <a:pt x="73" y="19"/>
                  </a:lnTo>
                  <a:lnTo>
                    <a:pt x="97" y="6"/>
                  </a:lnTo>
                  <a:lnTo>
                    <a:pt x="100" y="11"/>
                  </a:lnTo>
                  <a:lnTo>
                    <a:pt x="90" y="29"/>
                  </a:lnTo>
                  <a:lnTo>
                    <a:pt x="104" y="23"/>
                  </a:lnTo>
                  <a:lnTo>
                    <a:pt x="111" y="29"/>
                  </a:lnTo>
                  <a:lnTo>
                    <a:pt x="92" y="53"/>
                  </a:lnTo>
                  <a:lnTo>
                    <a:pt x="77" y="63"/>
                  </a:lnTo>
                  <a:lnTo>
                    <a:pt x="64" y="72"/>
                  </a:lnTo>
                  <a:lnTo>
                    <a:pt x="19" y="106"/>
                  </a:lnTo>
                  <a:lnTo>
                    <a:pt x="0" y="80"/>
                  </a:lnTo>
                </a:path>
              </a:pathLst>
            </a:custGeom>
            <a:solidFill>
              <a:srgbClr val="FFE1D5"/>
            </a:solidFill>
            <a:ln w="9525" cap="rnd">
              <a:noFill/>
              <a:round/>
              <a:headEnd type="none" w="sm" len="sm"/>
              <a:tailEnd type="none" w="sm" len="sm"/>
            </a:ln>
          </p:spPr>
          <p:txBody>
            <a:bodyPr/>
            <a:lstStyle/>
            <a:p>
              <a:endParaRPr lang="es-ES"/>
            </a:p>
          </p:txBody>
        </p:sp>
        <p:sp>
          <p:nvSpPr>
            <p:cNvPr id="141371" name="Freeform 109"/>
            <p:cNvSpPr>
              <a:spLocks/>
            </p:cNvSpPr>
            <p:nvPr/>
          </p:nvSpPr>
          <p:spPr bwMode="auto">
            <a:xfrm>
              <a:off x="3473" y="2882"/>
              <a:ext cx="120" cy="115"/>
            </a:xfrm>
            <a:custGeom>
              <a:avLst/>
              <a:gdLst>
                <a:gd name="T0" fmla="*/ 0 w 120"/>
                <a:gd name="T1" fmla="*/ 86 h 115"/>
                <a:gd name="T2" fmla="*/ 12 w 120"/>
                <a:gd name="T3" fmla="*/ 38 h 115"/>
                <a:gd name="T4" fmla="*/ 41 w 120"/>
                <a:gd name="T5" fmla="*/ 9 h 115"/>
                <a:gd name="T6" fmla="*/ 46 w 120"/>
                <a:gd name="T7" fmla="*/ 9 h 115"/>
                <a:gd name="T8" fmla="*/ 44 w 120"/>
                <a:gd name="T9" fmla="*/ 28 h 115"/>
                <a:gd name="T10" fmla="*/ 81 w 120"/>
                <a:gd name="T11" fmla="*/ 0 h 115"/>
                <a:gd name="T12" fmla="*/ 86 w 120"/>
                <a:gd name="T13" fmla="*/ 1 h 115"/>
                <a:gd name="T14" fmla="*/ 78 w 120"/>
                <a:gd name="T15" fmla="*/ 20 h 115"/>
                <a:gd name="T16" fmla="*/ 104 w 120"/>
                <a:gd name="T17" fmla="*/ 7 h 115"/>
                <a:gd name="T18" fmla="*/ 107 w 120"/>
                <a:gd name="T19" fmla="*/ 12 h 115"/>
                <a:gd name="T20" fmla="*/ 97 w 120"/>
                <a:gd name="T21" fmla="*/ 31 h 115"/>
                <a:gd name="T22" fmla="*/ 112 w 120"/>
                <a:gd name="T23" fmla="*/ 25 h 115"/>
                <a:gd name="T24" fmla="*/ 119 w 120"/>
                <a:gd name="T25" fmla="*/ 31 h 115"/>
                <a:gd name="T26" fmla="*/ 99 w 120"/>
                <a:gd name="T27" fmla="*/ 57 h 115"/>
                <a:gd name="T28" fmla="*/ 83 w 120"/>
                <a:gd name="T29" fmla="*/ 68 h 115"/>
                <a:gd name="T30" fmla="*/ 68 w 120"/>
                <a:gd name="T31" fmla="*/ 78 h 115"/>
                <a:gd name="T32" fmla="*/ 20 w 120"/>
                <a:gd name="T33" fmla="*/ 114 h 115"/>
                <a:gd name="T34" fmla="*/ 0 w 120"/>
                <a:gd name="T35" fmla="*/ 86 h 1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0"/>
                <a:gd name="T55" fmla="*/ 0 h 115"/>
                <a:gd name="T56" fmla="*/ 120 w 120"/>
                <a:gd name="T57" fmla="*/ 115 h 11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0" h="115">
                  <a:moveTo>
                    <a:pt x="0" y="86"/>
                  </a:moveTo>
                  <a:lnTo>
                    <a:pt x="12" y="38"/>
                  </a:lnTo>
                  <a:lnTo>
                    <a:pt x="41" y="9"/>
                  </a:lnTo>
                  <a:lnTo>
                    <a:pt x="46" y="9"/>
                  </a:lnTo>
                  <a:lnTo>
                    <a:pt x="44" y="28"/>
                  </a:lnTo>
                  <a:lnTo>
                    <a:pt x="81" y="0"/>
                  </a:lnTo>
                  <a:lnTo>
                    <a:pt x="86" y="1"/>
                  </a:lnTo>
                  <a:lnTo>
                    <a:pt x="78" y="20"/>
                  </a:lnTo>
                  <a:lnTo>
                    <a:pt x="104" y="7"/>
                  </a:lnTo>
                  <a:lnTo>
                    <a:pt x="107" y="12"/>
                  </a:lnTo>
                  <a:lnTo>
                    <a:pt x="97" y="31"/>
                  </a:lnTo>
                  <a:lnTo>
                    <a:pt x="112" y="25"/>
                  </a:lnTo>
                  <a:lnTo>
                    <a:pt x="119" y="31"/>
                  </a:lnTo>
                  <a:lnTo>
                    <a:pt x="99" y="57"/>
                  </a:lnTo>
                  <a:lnTo>
                    <a:pt x="83" y="68"/>
                  </a:lnTo>
                  <a:lnTo>
                    <a:pt x="68" y="78"/>
                  </a:lnTo>
                  <a:lnTo>
                    <a:pt x="20" y="114"/>
                  </a:lnTo>
                  <a:lnTo>
                    <a:pt x="0" y="86"/>
                  </a:lnTo>
                </a:path>
              </a:pathLst>
            </a:custGeom>
            <a:noFill/>
            <a:ln w="12700" cap="rnd">
              <a:solidFill>
                <a:srgbClr val="000000"/>
              </a:solidFill>
              <a:round/>
              <a:headEnd type="none" w="sm" len="sm"/>
              <a:tailEnd type="none" w="sm" len="sm"/>
            </a:ln>
          </p:spPr>
          <p:txBody>
            <a:bodyPr/>
            <a:lstStyle/>
            <a:p>
              <a:endParaRPr lang="es-ES"/>
            </a:p>
          </p:txBody>
        </p:sp>
        <p:sp>
          <p:nvSpPr>
            <p:cNvPr id="141372" name="Freeform 110"/>
            <p:cNvSpPr>
              <a:spLocks/>
            </p:cNvSpPr>
            <p:nvPr/>
          </p:nvSpPr>
          <p:spPr bwMode="auto">
            <a:xfrm>
              <a:off x="3042" y="2839"/>
              <a:ext cx="471" cy="433"/>
            </a:xfrm>
            <a:custGeom>
              <a:avLst/>
              <a:gdLst>
                <a:gd name="T0" fmla="*/ 184 w 471"/>
                <a:gd name="T1" fmla="*/ 8 h 433"/>
                <a:gd name="T2" fmla="*/ 285 w 471"/>
                <a:gd name="T3" fmla="*/ 44 h 433"/>
                <a:gd name="T4" fmla="*/ 308 w 471"/>
                <a:gd name="T5" fmla="*/ 72 h 433"/>
                <a:gd name="T6" fmla="*/ 322 w 471"/>
                <a:gd name="T7" fmla="*/ 112 h 433"/>
                <a:gd name="T8" fmla="*/ 332 w 471"/>
                <a:gd name="T9" fmla="*/ 132 h 433"/>
                <a:gd name="T10" fmla="*/ 337 w 471"/>
                <a:gd name="T11" fmla="*/ 161 h 433"/>
                <a:gd name="T12" fmla="*/ 353 w 471"/>
                <a:gd name="T13" fmla="*/ 190 h 433"/>
                <a:gd name="T14" fmla="*/ 383 w 471"/>
                <a:gd name="T15" fmla="*/ 161 h 433"/>
                <a:gd name="T16" fmla="*/ 403 w 471"/>
                <a:gd name="T17" fmla="*/ 142 h 433"/>
                <a:gd name="T18" fmla="*/ 427 w 471"/>
                <a:gd name="T19" fmla="*/ 129 h 433"/>
                <a:gd name="T20" fmla="*/ 431 w 471"/>
                <a:gd name="T21" fmla="*/ 113 h 433"/>
                <a:gd name="T22" fmla="*/ 470 w 471"/>
                <a:gd name="T23" fmla="*/ 148 h 433"/>
                <a:gd name="T24" fmla="*/ 447 w 471"/>
                <a:gd name="T25" fmla="*/ 185 h 433"/>
                <a:gd name="T26" fmla="*/ 361 w 471"/>
                <a:gd name="T27" fmla="*/ 301 h 433"/>
                <a:gd name="T28" fmla="*/ 314 w 471"/>
                <a:gd name="T29" fmla="*/ 309 h 433"/>
                <a:gd name="T30" fmla="*/ 274 w 471"/>
                <a:gd name="T31" fmla="*/ 254 h 433"/>
                <a:gd name="T32" fmla="*/ 277 w 471"/>
                <a:gd name="T33" fmla="*/ 346 h 433"/>
                <a:gd name="T34" fmla="*/ 290 w 471"/>
                <a:gd name="T35" fmla="*/ 362 h 433"/>
                <a:gd name="T36" fmla="*/ 261 w 471"/>
                <a:gd name="T37" fmla="*/ 402 h 433"/>
                <a:gd name="T38" fmla="*/ 197 w 471"/>
                <a:gd name="T39" fmla="*/ 424 h 433"/>
                <a:gd name="T40" fmla="*/ 137 w 471"/>
                <a:gd name="T41" fmla="*/ 426 h 433"/>
                <a:gd name="T42" fmla="*/ 81 w 471"/>
                <a:gd name="T43" fmla="*/ 432 h 433"/>
                <a:gd name="T44" fmla="*/ 47 w 471"/>
                <a:gd name="T45" fmla="*/ 424 h 433"/>
                <a:gd name="T46" fmla="*/ 20 w 471"/>
                <a:gd name="T47" fmla="*/ 408 h 433"/>
                <a:gd name="T48" fmla="*/ 5 w 471"/>
                <a:gd name="T49" fmla="*/ 402 h 433"/>
                <a:gd name="T50" fmla="*/ 18 w 471"/>
                <a:gd name="T51" fmla="*/ 325 h 433"/>
                <a:gd name="T52" fmla="*/ 0 w 471"/>
                <a:gd name="T53" fmla="*/ 309 h 433"/>
                <a:gd name="T54" fmla="*/ 7 w 471"/>
                <a:gd name="T55" fmla="*/ 254 h 433"/>
                <a:gd name="T56" fmla="*/ 7 w 471"/>
                <a:gd name="T57" fmla="*/ 195 h 433"/>
                <a:gd name="T58" fmla="*/ 23 w 471"/>
                <a:gd name="T59" fmla="*/ 124 h 433"/>
                <a:gd name="T60" fmla="*/ 20 w 471"/>
                <a:gd name="T61" fmla="*/ 80 h 433"/>
                <a:gd name="T62" fmla="*/ 39 w 471"/>
                <a:gd name="T63" fmla="*/ 26 h 433"/>
                <a:gd name="T64" fmla="*/ 71 w 471"/>
                <a:gd name="T65" fmla="*/ 0 h 433"/>
                <a:gd name="T66" fmla="*/ 131 w 471"/>
                <a:gd name="T67" fmla="*/ 2 h 433"/>
                <a:gd name="T68" fmla="*/ 179 w 471"/>
                <a:gd name="T69" fmla="*/ 10 h 433"/>
                <a:gd name="T70" fmla="*/ 184 w 471"/>
                <a:gd name="T71" fmla="*/ 8 h 43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71"/>
                <a:gd name="T109" fmla="*/ 0 h 433"/>
                <a:gd name="T110" fmla="*/ 471 w 471"/>
                <a:gd name="T111" fmla="*/ 433 h 43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71" h="433">
                  <a:moveTo>
                    <a:pt x="184" y="8"/>
                  </a:moveTo>
                  <a:lnTo>
                    <a:pt x="285" y="44"/>
                  </a:lnTo>
                  <a:lnTo>
                    <a:pt x="308" y="72"/>
                  </a:lnTo>
                  <a:lnTo>
                    <a:pt x="322" y="112"/>
                  </a:lnTo>
                  <a:lnTo>
                    <a:pt x="332" y="132"/>
                  </a:lnTo>
                  <a:lnTo>
                    <a:pt x="337" y="161"/>
                  </a:lnTo>
                  <a:lnTo>
                    <a:pt x="353" y="190"/>
                  </a:lnTo>
                  <a:lnTo>
                    <a:pt x="383" y="161"/>
                  </a:lnTo>
                  <a:lnTo>
                    <a:pt x="403" y="142"/>
                  </a:lnTo>
                  <a:lnTo>
                    <a:pt x="427" y="129"/>
                  </a:lnTo>
                  <a:lnTo>
                    <a:pt x="431" y="113"/>
                  </a:lnTo>
                  <a:lnTo>
                    <a:pt x="470" y="148"/>
                  </a:lnTo>
                  <a:lnTo>
                    <a:pt x="447" y="185"/>
                  </a:lnTo>
                  <a:lnTo>
                    <a:pt x="361" y="301"/>
                  </a:lnTo>
                  <a:lnTo>
                    <a:pt x="314" y="309"/>
                  </a:lnTo>
                  <a:lnTo>
                    <a:pt x="274" y="254"/>
                  </a:lnTo>
                  <a:lnTo>
                    <a:pt x="277" y="346"/>
                  </a:lnTo>
                  <a:lnTo>
                    <a:pt x="290" y="362"/>
                  </a:lnTo>
                  <a:lnTo>
                    <a:pt x="261" y="402"/>
                  </a:lnTo>
                  <a:lnTo>
                    <a:pt x="197" y="424"/>
                  </a:lnTo>
                  <a:lnTo>
                    <a:pt x="137" y="426"/>
                  </a:lnTo>
                  <a:lnTo>
                    <a:pt x="81" y="432"/>
                  </a:lnTo>
                  <a:lnTo>
                    <a:pt x="47" y="424"/>
                  </a:lnTo>
                  <a:lnTo>
                    <a:pt x="20" y="408"/>
                  </a:lnTo>
                  <a:lnTo>
                    <a:pt x="5" y="402"/>
                  </a:lnTo>
                  <a:lnTo>
                    <a:pt x="18" y="325"/>
                  </a:lnTo>
                  <a:lnTo>
                    <a:pt x="0" y="309"/>
                  </a:lnTo>
                  <a:lnTo>
                    <a:pt x="7" y="254"/>
                  </a:lnTo>
                  <a:lnTo>
                    <a:pt x="7" y="195"/>
                  </a:lnTo>
                  <a:lnTo>
                    <a:pt x="23" y="124"/>
                  </a:lnTo>
                  <a:lnTo>
                    <a:pt x="20" y="80"/>
                  </a:lnTo>
                  <a:lnTo>
                    <a:pt x="39" y="26"/>
                  </a:lnTo>
                  <a:lnTo>
                    <a:pt x="71" y="0"/>
                  </a:lnTo>
                  <a:lnTo>
                    <a:pt x="131" y="2"/>
                  </a:lnTo>
                  <a:lnTo>
                    <a:pt x="179" y="10"/>
                  </a:lnTo>
                  <a:lnTo>
                    <a:pt x="184" y="8"/>
                  </a:lnTo>
                </a:path>
              </a:pathLst>
            </a:custGeom>
            <a:solidFill>
              <a:srgbClr val="888888"/>
            </a:solidFill>
            <a:ln w="12700" cap="rnd">
              <a:solidFill>
                <a:srgbClr val="000000"/>
              </a:solidFill>
              <a:round/>
              <a:headEnd type="none" w="sm" len="sm"/>
              <a:tailEnd type="none" w="sm" len="sm"/>
            </a:ln>
          </p:spPr>
          <p:txBody>
            <a:bodyPr/>
            <a:lstStyle/>
            <a:p>
              <a:endParaRPr lang="es-ES"/>
            </a:p>
          </p:txBody>
        </p:sp>
        <p:sp>
          <p:nvSpPr>
            <p:cNvPr id="141373" name="Freeform 111"/>
            <p:cNvSpPr>
              <a:spLocks/>
            </p:cNvSpPr>
            <p:nvPr/>
          </p:nvSpPr>
          <p:spPr bwMode="auto">
            <a:xfrm>
              <a:off x="3042" y="2839"/>
              <a:ext cx="471" cy="433"/>
            </a:xfrm>
            <a:custGeom>
              <a:avLst/>
              <a:gdLst>
                <a:gd name="T0" fmla="*/ 184 w 471"/>
                <a:gd name="T1" fmla="*/ 8 h 433"/>
                <a:gd name="T2" fmla="*/ 285 w 471"/>
                <a:gd name="T3" fmla="*/ 44 h 433"/>
                <a:gd name="T4" fmla="*/ 308 w 471"/>
                <a:gd name="T5" fmla="*/ 72 h 433"/>
                <a:gd name="T6" fmla="*/ 322 w 471"/>
                <a:gd name="T7" fmla="*/ 112 h 433"/>
                <a:gd name="T8" fmla="*/ 332 w 471"/>
                <a:gd name="T9" fmla="*/ 132 h 433"/>
                <a:gd name="T10" fmla="*/ 337 w 471"/>
                <a:gd name="T11" fmla="*/ 161 h 433"/>
                <a:gd name="T12" fmla="*/ 353 w 471"/>
                <a:gd name="T13" fmla="*/ 190 h 433"/>
                <a:gd name="T14" fmla="*/ 383 w 471"/>
                <a:gd name="T15" fmla="*/ 161 h 433"/>
                <a:gd name="T16" fmla="*/ 403 w 471"/>
                <a:gd name="T17" fmla="*/ 142 h 433"/>
                <a:gd name="T18" fmla="*/ 427 w 471"/>
                <a:gd name="T19" fmla="*/ 129 h 433"/>
                <a:gd name="T20" fmla="*/ 431 w 471"/>
                <a:gd name="T21" fmla="*/ 113 h 433"/>
                <a:gd name="T22" fmla="*/ 470 w 471"/>
                <a:gd name="T23" fmla="*/ 148 h 433"/>
                <a:gd name="T24" fmla="*/ 447 w 471"/>
                <a:gd name="T25" fmla="*/ 185 h 433"/>
                <a:gd name="T26" fmla="*/ 361 w 471"/>
                <a:gd name="T27" fmla="*/ 301 h 433"/>
                <a:gd name="T28" fmla="*/ 314 w 471"/>
                <a:gd name="T29" fmla="*/ 309 h 433"/>
                <a:gd name="T30" fmla="*/ 274 w 471"/>
                <a:gd name="T31" fmla="*/ 254 h 433"/>
                <a:gd name="T32" fmla="*/ 277 w 471"/>
                <a:gd name="T33" fmla="*/ 346 h 433"/>
                <a:gd name="T34" fmla="*/ 290 w 471"/>
                <a:gd name="T35" fmla="*/ 362 h 433"/>
                <a:gd name="T36" fmla="*/ 261 w 471"/>
                <a:gd name="T37" fmla="*/ 402 h 433"/>
                <a:gd name="T38" fmla="*/ 197 w 471"/>
                <a:gd name="T39" fmla="*/ 424 h 433"/>
                <a:gd name="T40" fmla="*/ 137 w 471"/>
                <a:gd name="T41" fmla="*/ 426 h 433"/>
                <a:gd name="T42" fmla="*/ 81 w 471"/>
                <a:gd name="T43" fmla="*/ 432 h 433"/>
                <a:gd name="T44" fmla="*/ 47 w 471"/>
                <a:gd name="T45" fmla="*/ 424 h 433"/>
                <a:gd name="T46" fmla="*/ 20 w 471"/>
                <a:gd name="T47" fmla="*/ 408 h 433"/>
                <a:gd name="T48" fmla="*/ 5 w 471"/>
                <a:gd name="T49" fmla="*/ 402 h 433"/>
                <a:gd name="T50" fmla="*/ 18 w 471"/>
                <a:gd name="T51" fmla="*/ 325 h 433"/>
                <a:gd name="T52" fmla="*/ 0 w 471"/>
                <a:gd name="T53" fmla="*/ 309 h 433"/>
                <a:gd name="T54" fmla="*/ 7 w 471"/>
                <a:gd name="T55" fmla="*/ 254 h 433"/>
                <a:gd name="T56" fmla="*/ 7 w 471"/>
                <a:gd name="T57" fmla="*/ 195 h 433"/>
                <a:gd name="T58" fmla="*/ 23 w 471"/>
                <a:gd name="T59" fmla="*/ 124 h 433"/>
                <a:gd name="T60" fmla="*/ 20 w 471"/>
                <a:gd name="T61" fmla="*/ 80 h 433"/>
                <a:gd name="T62" fmla="*/ 39 w 471"/>
                <a:gd name="T63" fmla="*/ 26 h 433"/>
                <a:gd name="T64" fmla="*/ 71 w 471"/>
                <a:gd name="T65" fmla="*/ 0 h 433"/>
                <a:gd name="T66" fmla="*/ 131 w 471"/>
                <a:gd name="T67" fmla="*/ 2 h 433"/>
                <a:gd name="T68" fmla="*/ 179 w 471"/>
                <a:gd name="T69" fmla="*/ 10 h 4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71"/>
                <a:gd name="T106" fmla="*/ 0 h 433"/>
                <a:gd name="T107" fmla="*/ 471 w 471"/>
                <a:gd name="T108" fmla="*/ 433 h 4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71" h="433">
                  <a:moveTo>
                    <a:pt x="184" y="8"/>
                  </a:moveTo>
                  <a:lnTo>
                    <a:pt x="285" y="44"/>
                  </a:lnTo>
                  <a:lnTo>
                    <a:pt x="308" y="72"/>
                  </a:lnTo>
                  <a:lnTo>
                    <a:pt x="322" y="112"/>
                  </a:lnTo>
                  <a:lnTo>
                    <a:pt x="332" y="132"/>
                  </a:lnTo>
                  <a:lnTo>
                    <a:pt x="337" y="161"/>
                  </a:lnTo>
                  <a:lnTo>
                    <a:pt x="353" y="190"/>
                  </a:lnTo>
                  <a:lnTo>
                    <a:pt x="383" y="161"/>
                  </a:lnTo>
                  <a:lnTo>
                    <a:pt x="403" y="142"/>
                  </a:lnTo>
                  <a:lnTo>
                    <a:pt x="427" y="129"/>
                  </a:lnTo>
                  <a:lnTo>
                    <a:pt x="431" y="113"/>
                  </a:lnTo>
                  <a:lnTo>
                    <a:pt x="470" y="148"/>
                  </a:lnTo>
                  <a:lnTo>
                    <a:pt x="447" y="185"/>
                  </a:lnTo>
                  <a:lnTo>
                    <a:pt x="361" y="301"/>
                  </a:lnTo>
                  <a:lnTo>
                    <a:pt x="314" y="309"/>
                  </a:lnTo>
                  <a:lnTo>
                    <a:pt x="274" y="254"/>
                  </a:lnTo>
                  <a:lnTo>
                    <a:pt x="277" y="346"/>
                  </a:lnTo>
                  <a:lnTo>
                    <a:pt x="290" y="362"/>
                  </a:lnTo>
                  <a:lnTo>
                    <a:pt x="261" y="402"/>
                  </a:lnTo>
                  <a:lnTo>
                    <a:pt x="197" y="424"/>
                  </a:lnTo>
                  <a:lnTo>
                    <a:pt x="137" y="426"/>
                  </a:lnTo>
                  <a:lnTo>
                    <a:pt x="81" y="432"/>
                  </a:lnTo>
                  <a:lnTo>
                    <a:pt x="47" y="424"/>
                  </a:lnTo>
                  <a:lnTo>
                    <a:pt x="20" y="408"/>
                  </a:lnTo>
                  <a:lnTo>
                    <a:pt x="5" y="402"/>
                  </a:lnTo>
                  <a:lnTo>
                    <a:pt x="18" y="325"/>
                  </a:lnTo>
                  <a:lnTo>
                    <a:pt x="0" y="309"/>
                  </a:lnTo>
                  <a:lnTo>
                    <a:pt x="7" y="254"/>
                  </a:lnTo>
                  <a:lnTo>
                    <a:pt x="7" y="195"/>
                  </a:lnTo>
                  <a:lnTo>
                    <a:pt x="23" y="124"/>
                  </a:lnTo>
                  <a:lnTo>
                    <a:pt x="20" y="80"/>
                  </a:lnTo>
                  <a:lnTo>
                    <a:pt x="39" y="26"/>
                  </a:lnTo>
                  <a:lnTo>
                    <a:pt x="71" y="0"/>
                  </a:lnTo>
                  <a:lnTo>
                    <a:pt x="131" y="2"/>
                  </a:lnTo>
                  <a:lnTo>
                    <a:pt x="179" y="10"/>
                  </a:lnTo>
                </a:path>
              </a:pathLst>
            </a:custGeom>
            <a:noFill/>
            <a:ln w="12700" cap="rnd">
              <a:solidFill>
                <a:srgbClr val="000000"/>
              </a:solidFill>
              <a:round/>
              <a:headEnd type="none" w="sm" len="sm"/>
              <a:tailEnd type="none" w="sm" len="sm"/>
            </a:ln>
          </p:spPr>
          <p:txBody>
            <a:bodyPr/>
            <a:lstStyle/>
            <a:p>
              <a:endParaRPr lang="es-ES"/>
            </a:p>
          </p:txBody>
        </p:sp>
        <p:sp>
          <p:nvSpPr>
            <p:cNvPr id="141374" name="Freeform 112"/>
            <p:cNvSpPr>
              <a:spLocks/>
            </p:cNvSpPr>
            <p:nvPr/>
          </p:nvSpPr>
          <p:spPr bwMode="auto">
            <a:xfrm>
              <a:off x="3064" y="3287"/>
              <a:ext cx="368" cy="104"/>
            </a:xfrm>
            <a:custGeom>
              <a:avLst/>
              <a:gdLst>
                <a:gd name="T0" fmla="*/ 367 w 368"/>
                <a:gd name="T1" fmla="*/ 8 h 104"/>
                <a:gd name="T2" fmla="*/ 363 w 368"/>
                <a:gd name="T3" fmla="*/ 41 h 104"/>
                <a:gd name="T4" fmla="*/ 328 w 368"/>
                <a:gd name="T5" fmla="*/ 57 h 104"/>
                <a:gd name="T6" fmla="*/ 240 w 368"/>
                <a:gd name="T7" fmla="*/ 83 h 104"/>
                <a:gd name="T8" fmla="*/ 149 w 368"/>
                <a:gd name="T9" fmla="*/ 103 h 104"/>
                <a:gd name="T10" fmla="*/ 50 w 368"/>
                <a:gd name="T11" fmla="*/ 97 h 104"/>
                <a:gd name="T12" fmla="*/ 17 w 368"/>
                <a:gd name="T13" fmla="*/ 80 h 104"/>
                <a:gd name="T14" fmla="*/ 0 w 368"/>
                <a:gd name="T15" fmla="*/ 48 h 104"/>
                <a:gd name="T16" fmla="*/ 6 w 368"/>
                <a:gd name="T17" fmla="*/ 33 h 104"/>
                <a:gd name="T18" fmla="*/ 70 w 368"/>
                <a:gd name="T19" fmla="*/ 50 h 104"/>
                <a:gd name="T20" fmla="*/ 185 w 368"/>
                <a:gd name="T21" fmla="*/ 41 h 104"/>
                <a:gd name="T22" fmla="*/ 280 w 368"/>
                <a:gd name="T23" fmla="*/ 18 h 104"/>
                <a:gd name="T24" fmla="*/ 347 w 368"/>
                <a:gd name="T25" fmla="*/ 0 h 104"/>
                <a:gd name="T26" fmla="*/ 367 w 368"/>
                <a:gd name="T27" fmla="*/ 8 h 1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68"/>
                <a:gd name="T43" fmla="*/ 0 h 104"/>
                <a:gd name="T44" fmla="*/ 368 w 368"/>
                <a:gd name="T45" fmla="*/ 104 h 1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68" h="104">
                  <a:moveTo>
                    <a:pt x="367" y="8"/>
                  </a:moveTo>
                  <a:lnTo>
                    <a:pt x="363" y="41"/>
                  </a:lnTo>
                  <a:lnTo>
                    <a:pt x="328" y="57"/>
                  </a:lnTo>
                  <a:lnTo>
                    <a:pt x="240" y="83"/>
                  </a:lnTo>
                  <a:lnTo>
                    <a:pt x="149" y="103"/>
                  </a:lnTo>
                  <a:lnTo>
                    <a:pt x="50" y="97"/>
                  </a:lnTo>
                  <a:lnTo>
                    <a:pt x="17" y="80"/>
                  </a:lnTo>
                  <a:lnTo>
                    <a:pt x="0" y="48"/>
                  </a:lnTo>
                  <a:lnTo>
                    <a:pt x="6" y="33"/>
                  </a:lnTo>
                  <a:lnTo>
                    <a:pt x="70" y="50"/>
                  </a:lnTo>
                  <a:lnTo>
                    <a:pt x="185" y="41"/>
                  </a:lnTo>
                  <a:lnTo>
                    <a:pt x="280" y="18"/>
                  </a:lnTo>
                  <a:lnTo>
                    <a:pt x="347" y="0"/>
                  </a:lnTo>
                  <a:lnTo>
                    <a:pt x="367" y="8"/>
                  </a:lnTo>
                </a:path>
              </a:pathLst>
            </a:custGeom>
            <a:solidFill>
              <a:srgbClr val="0078AA"/>
            </a:solidFill>
            <a:ln w="9525" cap="rnd">
              <a:noFill/>
              <a:round/>
              <a:headEnd type="none" w="sm" len="sm"/>
              <a:tailEnd type="none" w="sm" len="sm"/>
            </a:ln>
          </p:spPr>
          <p:txBody>
            <a:bodyPr/>
            <a:lstStyle/>
            <a:p>
              <a:endParaRPr lang="es-ES"/>
            </a:p>
          </p:txBody>
        </p:sp>
        <p:sp>
          <p:nvSpPr>
            <p:cNvPr id="141375" name="Freeform 113"/>
            <p:cNvSpPr>
              <a:spLocks/>
            </p:cNvSpPr>
            <p:nvPr/>
          </p:nvSpPr>
          <p:spPr bwMode="auto">
            <a:xfrm>
              <a:off x="3056" y="3287"/>
              <a:ext cx="376" cy="112"/>
            </a:xfrm>
            <a:custGeom>
              <a:avLst/>
              <a:gdLst>
                <a:gd name="T0" fmla="*/ 375 w 376"/>
                <a:gd name="T1" fmla="*/ 9 h 112"/>
                <a:gd name="T2" fmla="*/ 371 w 376"/>
                <a:gd name="T3" fmla="*/ 44 h 112"/>
                <a:gd name="T4" fmla="*/ 334 w 376"/>
                <a:gd name="T5" fmla="*/ 62 h 112"/>
                <a:gd name="T6" fmla="*/ 244 w 376"/>
                <a:gd name="T7" fmla="*/ 89 h 112"/>
                <a:gd name="T8" fmla="*/ 152 w 376"/>
                <a:gd name="T9" fmla="*/ 111 h 112"/>
                <a:gd name="T10" fmla="*/ 51 w 376"/>
                <a:gd name="T11" fmla="*/ 105 h 112"/>
                <a:gd name="T12" fmla="*/ 17 w 376"/>
                <a:gd name="T13" fmla="*/ 86 h 112"/>
                <a:gd name="T14" fmla="*/ 0 w 376"/>
                <a:gd name="T15" fmla="*/ 52 h 112"/>
                <a:gd name="T16" fmla="*/ 6 w 376"/>
                <a:gd name="T17" fmla="*/ 36 h 112"/>
                <a:gd name="T18" fmla="*/ 72 w 376"/>
                <a:gd name="T19" fmla="*/ 54 h 112"/>
                <a:gd name="T20" fmla="*/ 189 w 376"/>
                <a:gd name="T21" fmla="*/ 44 h 112"/>
                <a:gd name="T22" fmla="*/ 286 w 376"/>
                <a:gd name="T23" fmla="*/ 20 h 112"/>
                <a:gd name="T24" fmla="*/ 355 w 376"/>
                <a:gd name="T25" fmla="*/ 0 h 112"/>
                <a:gd name="T26" fmla="*/ 375 w 376"/>
                <a:gd name="T27" fmla="*/ 9 h 1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6"/>
                <a:gd name="T43" fmla="*/ 0 h 112"/>
                <a:gd name="T44" fmla="*/ 376 w 376"/>
                <a:gd name="T45" fmla="*/ 112 h 1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6" h="112">
                  <a:moveTo>
                    <a:pt x="375" y="9"/>
                  </a:moveTo>
                  <a:lnTo>
                    <a:pt x="371" y="44"/>
                  </a:lnTo>
                  <a:lnTo>
                    <a:pt x="334" y="62"/>
                  </a:lnTo>
                  <a:lnTo>
                    <a:pt x="244" y="89"/>
                  </a:lnTo>
                  <a:lnTo>
                    <a:pt x="152" y="111"/>
                  </a:lnTo>
                  <a:lnTo>
                    <a:pt x="51" y="105"/>
                  </a:lnTo>
                  <a:lnTo>
                    <a:pt x="17" y="86"/>
                  </a:lnTo>
                  <a:lnTo>
                    <a:pt x="0" y="52"/>
                  </a:lnTo>
                  <a:lnTo>
                    <a:pt x="6" y="36"/>
                  </a:lnTo>
                  <a:lnTo>
                    <a:pt x="72" y="54"/>
                  </a:lnTo>
                  <a:lnTo>
                    <a:pt x="189" y="44"/>
                  </a:lnTo>
                  <a:lnTo>
                    <a:pt x="286" y="20"/>
                  </a:lnTo>
                  <a:lnTo>
                    <a:pt x="355" y="0"/>
                  </a:lnTo>
                  <a:lnTo>
                    <a:pt x="375" y="9"/>
                  </a:lnTo>
                </a:path>
              </a:pathLst>
            </a:custGeom>
            <a:noFill/>
            <a:ln w="12700" cap="rnd">
              <a:solidFill>
                <a:srgbClr val="000000"/>
              </a:solidFill>
              <a:round/>
              <a:headEnd type="none" w="sm" len="sm"/>
              <a:tailEnd type="none" w="sm" len="sm"/>
            </a:ln>
          </p:spPr>
          <p:txBody>
            <a:bodyPr/>
            <a:lstStyle/>
            <a:p>
              <a:endParaRPr lang="es-ES"/>
            </a:p>
          </p:txBody>
        </p:sp>
        <p:sp>
          <p:nvSpPr>
            <p:cNvPr id="141376" name="Freeform 114"/>
            <p:cNvSpPr>
              <a:spLocks/>
            </p:cNvSpPr>
            <p:nvPr/>
          </p:nvSpPr>
          <p:spPr bwMode="auto">
            <a:xfrm>
              <a:off x="3087" y="3133"/>
              <a:ext cx="115" cy="271"/>
            </a:xfrm>
            <a:custGeom>
              <a:avLst/>
              <a:gdLst>
                <a:gd name="T0" fmla="*/ 55 w 115"/>
                <a:gd name="T1" fmla="*/ 13 h 271"/>
                <a:gd name="T2" fmla="*/ 55 w 115"/>
                <a:gd name="T3" fmla="*/ 177 h 271"/>
                <a:gd name="T4" fmla="*/ 68 w 115"/>
                <a:gd name="T5" fmla="*/ 247 h 271"/>
                <a:gd name="T6" fmla="*/ 114 w 115"/>
                <a:gd name="T7" fmla="*/ 267 h 271"/>
                <a:gd name="T8" fmla="*/ 68 w 115"/>
                <a:gd name="T9" fmla="*/ 270 h 271"/>
                <a:gd name="T10" fmla="*/ 28 w 115"/>
                <a:gd name="T11" fmla="*/ 267 h 271"/>
                <a:gd name="T12" fmla="*/ 7 w 115"/>
                <a:gd name="T13" fmla="*/ 239 h 271"/>
                <a:gd name="T14" fmla="*/ 0 w 115"/>
                <a:gd name="T15" fmla="*/ 185 h 271"/>
                <a:gd name="T16" fmla="*/ 0 w 115"/>
                <a:gd name="T17" fmla="*/ 129 h 271"/>
                <a:gd name="T18" fmla="*/ 0 w 115"/>
                <a:gd name="T19" fmla="*/ 65 h 271"/>
                <a:gd name="T20" fmla="*/ 7 w 115"/>
                <a:gd name="T21" fmla="*/ 0 h 271"/>
                <a:gd name="T22" fmla="*/ 55 w 115"/>
                <a:gd name="T23" fmla="*/ 13 h 2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5"/>
                <a:gd name="T37" fmla="*/ 0 h 271"/>
                <a:gd name="T38" fmla="*/ 115 w 115"/>
                <a:gd name="T39" fmla="*/ 271 h 27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5" h="271">
                  <a:moveTo>
                    <a:pt x="55" y="13"/>
                  </a:moveTo>
                  <a:lnTo>
                    <a:pt x="55" y="177"/>
                  </a:lnTo>
                  <a:lnTo>
                    <a:pt x="68" y="247"/>
                  </a:lnTo>
                  <a:lnTo>
                    <a:pt x="114" y="267"/>
                  </a:lnTo>
                  <a:lnTo>
                    <a:pt x="68" y="270"/>
                  </a:lnTo>
                  <a:lnTo>
                    <a:pt x="28" y="267"/>
                  </a:lnTo>
                  <a:lnTo>
                    <a:pt x="7" y="239"/>
                  </a:lnTo>
                  <a:lnTo>
                    <a:pt x="0" y="185"/>
                  </a:lnTo>
                  <a:lnTo>
                    <a:pt x="0" y="129"/>
                  </a:lnTo>
                  <a:lnTo>
                    <a:pt x="0" y="65"/>
                  </a:lnTo>
                  <a:lnTo>
                    <a:pt x="7" y="0"/>
                  </a:lnTo>
                  <a:lnTo>
                    <a:pt x="55" y="13"/>
                  </a:lnTo>
                </a:path>
              </a:pathLst>
            </a:custGeom>
            <a:solidFill>
              <a:srgbClr val="AAAAAA"/>
            </a:solidFill>
            <a:ln w="12700" cap="rnd">
              <a:solidFill>
                <a:srgbClr val="000000"/>
              </a:solidFill>
              <a:round/>
              <a:headEnd type="none" w="sm" len="sm"/>
              <a:tailEnd type="none" w="sm" len="sm"/>
            </a:ln>
          </p:spPr>
          <p:txBody>
            <a:bodyPr/>
            <a:lstStyle/>
            <a:p>
              <a:endParaRPr lang="es-ES"/>
            </a:p>
          </p:txBody>
        </p:sp>
        <p:sp>
          <p:nvSpPr>
            <p:cNvPr id="141377" name="Freeform 115"/>
            <p:cNvSpPr>
              <a:spLocks/>
            </p:cNvSpPr>
            <p:nvPr/>
          </p:nvSpPr>
          <p:spPr bwMode="auto">
            <a:xfrm>
              <a:off x="3087" y="3133"/>
              <a:ext cx="115" cy="271"/>
            </a:xfrm>
            <a:custGeom>
              <a:avLst/>
              <a:gdLst>
                <a:gd name="T0" fmla="*/ 55 w 115"/>
                <a:gd name="T1" fmla="*/ 13 h 271"/>
                <a:gd name="T2" fmla="*/ 55 w 115"/>
                <a:gd name="T3" fmla="*/ 177 h 271"/>
                <a:gd name="T4" fmla="*/ 68 w 115"/>
                <a:gd name="T5" fmla="*/ 247 h 271"/>
                <a:gd name="T6" fmla="*/ 114 w 115"/>
                <a:gd name="T7" fmla="*/ 267 h 271"/>
                <a:gd name="T8" fmla="*/ 68 w 115"/>
                <a:gd name="T9" fmla="*/ 270 h 271"/>
                <a:gd name="T10" fmla="*/ 28 w 115"/>
                <a:gd name="T11" fmla="*/ 267 h 271"/>
                <a:gd name="T12" fmla="*/ 7 w 115"/>
                <a:gd name="T13" fmla="*/ 239 h 271"/>
                <a:gd name="T14" fmla="*/ 0 w 115"/>
                <a:gd name="T15" fmla="*/ 185 h 271"/>
                <a:gd name="T16" fmla="*/ 0 w 115"/>
                <a:gd name="T17" fmla="*/ 129 h 271"/>
                <a:gd name="T18" fmla="*/ 0 w 115"/>
                <a:gd name="T19" fmla="*/ 65 h 271"/>
                <a:gd name="T20" fmla="*/ 7 w 115"/>
                <a:gd name="T21" fmla="*/ 0 h 2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5"/>
                <a:gd name="T34" fmla="*/ 0 h 271"/>
                <a:gd name="T35" fmla="*/ 115 w 115"/>
                <a:gd name="T36" fmla="*/ 271 h 2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5" h="271">
                  <a:moveTo>
                    <a:pt x="55" y="13"/>
                  </a:moveTo>
                  <a:lnTo>
                    <a:pt x="55" y="177"/>
                  </a:lnTo>
                  <a:lnTo>
                    <a:pt x="68" y="247"/>
                  </a:lnTo>
                  <a:lnTo>
                    <a:pt x="114" y="267"/>
                  </a:lnTo>
                  <a:lnTo>
                    <a:pt x="68" y="270"/>
                  </a:lnTo>
                  <a:lnTo>
                    <a:pt x="28" y="267"/>
                  </a:lnTo>
                  <a:lnTo>
                    <a:pt x="7" y="239"/>
                  </a:lnTo>
                  <a:lnTo>
                    <a:pt x="0" y="185"/>
                  </a:lnTo>
                  <a:lnTo>
                    <a:pt x="0" y="129"/>
                  </a:lnTo>
                  <a:lnTo>
                    <a:pt x="0" y="65"/>
                  </a:lnTo>
                  <a:lnTo>
                    <a:pt x="7" y="0"/>
                  </a:lnTo>
                </a:path>
              </a:pathLst>
            </a:custGeom>
            <a:noFill/>
            <a:ln w="12700" cap="rnd">
              <a:solidFill>
                <a:srgbClr val="000000"/>
              </a:solidFill>
              <a:round/>
              <a:headEnd type="none" w="sm" len="sm"/>
              <a:tailEnd type="none" w="sm" len="sm"/>
            </a:ln>
          </p:spPr>
          <p:txBody>
            <a:bodyPr/>
            <a:lstStyle/>
            <a:p>
              <a:endParaRPr lang="es-ES"/>
            </a:p>
          </p:txBody>
        </p:sp>
        <p:sp>
          <p:nvSpPr>
            <p:cNvPr id="141378" name="Freeform 116"/>
            <p:cNvSpPr>
              <a:spLocks/>
            </p:cNvSpPr>
            <p:nvPr/>
          </p:nvSpPr>
          <p:spPr bwMode="auto">
            <a:xfrm>
              <a:off x="3024" y="2961"/>
              <a:ext cx="276" cy="216"/>
            </a:xfrm>
            <a:custGeom>
              <a:avLst/>
              <a:gdLst>
                <a:gd name="T0" fmla="*/ 251 w 276"/>
                <a:gd name="T1" fmla="*/ 27 h 216"/>
                <a:gd name="T2" fmla="*/ 271 w 276"/>
                <a:gd name="T3" fmla="*/ 50 h 216"/>
                <a:gd name="T4" fmla="*/ 275 w 276"/>
                <a:gd name="T5" fmla="*/ 56 h 216"/>
                <a:gd name="T6" fmla="*/ 271 w 276"/>
                <a:gd name="T7" fmla="*/ 129 h 216"/>
                <a:gd name="T8" fmla="*/ 263 w 276"/>
                <a:gd name="T9" fmla="*/ 185 h 216"/>
                <a:gd name="T10" fmla="*/ 248 w 276"/>
                <a:gd name="T11" fmla="*/ 203 h 216"/>
                <a:gd name="T12" fmla="*/ 220 w 276"/>
                <a:gd name="T13" fmla="*/ 215 h 216"/>
                <a:gd name="T14" fmla="*/ 163 w 276"/>
                <a:gd name="T15" fmla="*/ 215 h 216"/>
                <a:gd name="T16" fmla="*/ 76 w 276"/>
                <a:gd name="T17" fmla="*/ 203 h 216"/>
                <a:gd name="T18" fmla="*/ 15 w 276"/>
                <a:gd name="T19" fmla="*/ 185 h 216"/>
                <a:gd name="T20" fmla="*/ 0 w 276"/>
                <a:gd name="T21" fmla="*/ 140 h 216"/>
                <a:gd name="T22" fmla="*/ 2 w 276"/>
                <a:gd name="T23" fmla="*/ 78 h 216"/>
                <a:gd name="T24" fmla="*/ 12 w 276"/>
                <a:gd name="T25" fmla="*/ 27 h 216"/>
                <a:gd name="T26" fmla="*/ 24 w 276"/>
                <a:gd name="T27" fmla="*/ 8 h 216"/>
                <a:gd name="T28" fmla="*/ 51 w 276"/>
                <a:gd name="T29" fmla="*/ 0 h 216"/>
                <a:gd name="T30" fmla="*/ 119 w 276"/>
                <a:gd name="T31" fmla="*/ 12 h 216"/>
                <a:gd name="T32" fmla="*/ 202 w 276"/>
                <a:gd name="T33" fmla="*/ 22 h 216"/>
                <a:gd name="T34" fmla="*/ 251 w 276"/>
                <a:gd name="T35" fmla="*/ 27 h 2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76"/>
                <a:gd name="T55" fmla="*/ 0 h 216"/>
                <a:gd name="T56" fmla="*/ 276 w 276"/>
                <a:gd name="T57" fmla="*/ 216 h 21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76" h="216">
                  <a:moveTo>
                    <a:pt x="251" y="27"/>
                  </a:moveTo>
                  <a:lnTo>
                    <a:pt x="271" y="50"/>
                  </a:lnTo>
                  <a:lnTo>
                    <a:pt x="275" y="56"/>
                  </a:lnTo>
                  <a:lnTo>
                    <a:pt x="271" y="129"/>
                  </a:lnTo>
                  <a:lnTo>
                    <a:pt x="263" y="185"/>
                  </a:lnTo>
                  <a:lnTo>
                    <a:pt x="248" y="203"/>
                  </a:lnTo>
                  <a:lnTo>
                    <a:pt x="220" y="215"/>
                  </a:lnTo>
                  <a:lnTo>
                    <a:pt x="163" y="215"/>
                  </a:lnTo>
                  <a:lnTo>
                    <a:pt x="76" y="203"/>
                  </a:lnTo>
                  <a:lnTo>
                    <a:pt x="15" y="185"/>
                  </a:lnTo>
                  <a:lnTo>
                    <a:pt x="0" y="140"/>
                  </a:lnTo>
                  <a:lnTo>
                    <a:pt x="2" y="78"/>
                  </a:lnTo>
                  <a:lnTo>
                    <a:pt x="12" y="27"/>
                  </a:lnTo>
                  <a:lnTo>
                    <a:pt x="24" y="8"/>
                  </a:lnTo>
                  <a:lnTo>
                    <a:pt x="51" y="0"/>
                  </a:lnTo>
                  <a:lnTo>
                    <a:pt x="119" y="12"/>
                  </a:lnTo>
                  <a:lnTo>
                    <a:pt x="202" y="22"/>
                  </a:lnTo>
                  <a:lnTo>
                    <a:pt x="251" y="27"/>
                  </a:lnTo>
                </a:path>
              </a:pathLst>
            </a:custGeom>
            <a:solidFill>
              <a:srgbClr val="0078AA"/>
            </a:solidFill>
            <a:ln w="9525" cap="rnd">
              <a:noFill/>
              <a:round/>
              <a:headEnd type="none" w="sm" len="sm"/>
              <a:tailEnd type="none" w="sm" len="sm"/>
            </a:ln>
          </p:spPr>
          <p:txBody>
            <a:bodyPr/>
            <a:lstStyle/>
            <a:p>
              <a:endParaRPr lang="es-ES"/>
            </a:p>
          </p:txBody>
        </p:sp>
        <p:sp>
          <p:nvSpPr>
            <p:cNvPr id="141379" name="Freeform 117"/>
            <p:cNvSpPr>
              <a:spLocks/>
            </p:cNvSpPr>
            <p:nvPr/>
          </p:nvSpPr>
          <p:spPr bwMode="auto">
            <a:xfrm>
              <a:off x="3016" y="2961"/>
              <a:ext cx="284" cy="224"/>
            </a:xfrm>
            <a:custGeom>
              <a:avLst/>
              <a:gdLst>
                <a:gd name="T0" fmla="*/ 259 w 284"/>
                <a:gd name="T1" fmla="*/ 28 h 224"/>
                <a:gd name="T2" fmla="*/ 279 w 284"/>
                <a:gd name="T3" fmla="*/ 52 h 224"/>
                <a:gd name="T4" fmla="*/ 283 w 284"/>
                <a:gd name="T5" fmla="*/ 57 h 224"/>
                <a:gd name="T6" fmla="*/ 279 w 284"/>
                <a:gd name="T7" fmla="*/ 134 h 224"/>
                <a:gd name="T8" fmla="*/ 271 w 284"/>
                <a:gd name="T9" fmla="*/ 192 h 224"/>
                <a:gd name="T10" fmla="*/ 255 w 284"/>
                <a:gd name="T11" fmla="*/ 211 h 224"/>
                <a:gd name="T12" fmla="*/ 227 w 284"/>
                <a:gd name="T13" fmla="*/ 223 h 224"/>
                <a:gd name="T14" fmla="*/ 168 w 284"/>
                <a:gd name="T15" fmla="*/ 223 h 224"/>
                <a:gd name="T16" fmla="*/ 78 w 284"/>
                <a:gd name="T17" fmla="*/ 211 h 224"/>
                <a:gd name="T18" fmla="*/ 15 w 284"/>
                <a:gd name="T19" fmla="*/ 192 h 224"/>
                <a:gd name="T20" fmla="*/ 0 w 284"/>
                <a:gd name="T21" fmla="*/ 145 h 224"/>
                <a:gd name="T22" fmla="*/ 2 w 284"/>
                <a:gd name="T23" fmla="*/ 81 h 224"/>
                <a:gd name="T24" fmla="*/ 12 w 284"/>
                <a:gd name="T25" fmla="*/ 28 h 224"/>
                <a:gd name="T26" fmla="*/ 25 w 284"/>
                <a:gd name="T27" fmla="*/ 8 h 224"/>
                <a:gd name="T28" fmla="*/ 52 w 284"/>
                <a:gd name="T29" fmla="*/ 0 h 224"/>
                <a:gd name="T30" fmla="*/ 123 w 284"/>
                <a:gd name="T31" fmla="*/ 12 h 224"/>
                <a:gd name="T32" fmla="*/ 208 w 284"/>
                <a:gd name="T33" fmla="*/ 24 h 224"/>
                <a:gd name="T34" fmla="*/ 259 w 284"/>
                <a:gd name="T35" fmla="*/ 28 h 2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84"/>
                <a:gd name="T55" fmla="*/ 0 h 224"/>
                <a:gd name="T56" fmla="*/ 284 w 284"/>
                <a:gd name="T57" fmla="*/ 224 h 22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84" h="224">
                  <a:moveTo>
                    <a:pt x="259" y="28"/>
                  </a:moveTo>
                  <a:lnTo>
                    <a:pt x="279" y="52"/>
                  </a:lnTo>
                  <a:lnTo>
                    <a:pt x="283" y="57"/>
                  </a:lnTo>
                  <a:lnTo>
                    <a:pt x="279" y="134"/>
                  </a:lnTo>
                  <a:lnTo>
                    <a:pt x="271" y="192"/>
                  </a:lnTo>
                  <a:lnTo>
                    <a:pt x="255" y="211"/>
                  </a:lnTo>
                  <a:lnTo>
                    <a:pt x="227" y="223"/>
                  </a:lnTo>
                  <a:lnTo>
                    <a:pt x="168" y="223"/>
                  </a:lnTo>
                  <a:lnTo>
                    <a:pt x="78" y="211"/>
                  </a:lnTo>
                  <a:lnTo>
                    <a:pt x="15" y="192"/>
                  </a:lnTo>
                  <a:lnTo>
                    <a:pt x="0" y="145"/>
                  </a:lnTo>
                  <a:lnTo>
                    <a:pt x="2" y="81"/>
                  </a:lnTo>
                  <a:lnTo>
                    <a:pt x="12" y="28"/>
                  </a:lnTo>
                  <a:lnTo>
                    <a:pt x="25" y="8"/>
                  </a:lnTo>
                  <a:lnTo>
                    <a:pt x="52" y="0"/>
                  </a:lnTo>
                  <a:lnTo>
                    <a:pt x="123" y="12"/>
                  </a:lnTo>
                  <a:lnTo>
                    <a:pt x="208" y="24"/>
                  </a:lnTo>
                  <a:lnTo>
                    <a:pt x="259" y="28"/>
                  </a:lnTo>
                </a:path>
              </a:pathLst>
            </a:custGeom>
            <a:noFill/>
            <a:ln w="12700" cap="rnd">
              <a:solidFill>
                <a:srgbClr val="000000"/>
              </a:solidFill>
              <a:round/>
              <a:headEnd type="none" w="sm" len="sm"/>
              <a:tailEnd type="none" w="sm" len="sm"/>
            </a:ln>
          </p:spPr>
          <p:txBody>
            <a:bodyPr/>
            <a:lstStyle/>
            <a:p>
              <a:endParaRPr lang="es-ES"/>
            </a:p>
          </p:txBody>
        </p:sp>
        <p:sp>
          <p:nvSpPr>
            <p:cNvPr id="141380" name="Freeform 118"/>
            <p:cNvSpPr>
              <a:spLocks/>
            </p:cNvSpPr>
            <p:nvPr/>
          </p:nvSpPr>
          <p:spPr bwMode="auto">
            <a:xfrm>
              <a:off x="3032" y="2572"/>
              <a:ext cx="347" cy="328"/>
            </a:xfrm>
            <a:custGeom>
              <a:avLst/>
              <a:gdLst>
                <a:gd name="T0" fmla="*/ 247 w 347"/>
                <a:gd name="T1" fmla="*/ 2 h 328"/>
                <a:gd name="T2" fmla="*/ 176 w 347"/>
                <a:gd name="T3" fmla="*/ 0 h 328"/>
                <a:gd name="T4" fmla="*/ 115 w 347"/>
                <a:gd name="T5" fmla="*/ 15 h 328"/>
                <a:gd name="T6" fmla="*/ 86 w 347"/>
                <a:gd name="T7" fmla="*/ 52 h 328"/>
                <a:gd name="T8" fmla="*/ 67 w 347"/>
                <a:gd name="T9" fmla="*/ 110 h 328"/>
                <a:gd name="T10" fmla="*/ 52 w 347"/>
                <a:gd name="T11" fmla="*/ 147 h 328"/>
                <a:gd name="T12" fmla="*/ 54 w 347"/>
                <a:gd name="T13" fmla="*/ 158 h 328"/>
                <a:gd name="T14" fmla="*/ 44 w 347"/>
                <a:gd name="T15" fmla="*/ 186 h 328"/>
                <a:gd name="T16" fmla="*/ 52 w 347"/>
                <a:gd name="T17" fmla="*/ 206 h 328"/>
                <a:gd name="T18" fmla="*/ 44 w 347"/>
                <a:gd name="T19" fmla="*/ 206 h 328"/>
                <a:gd name="T20" fmla="*/ 41 w 347"/>
                <a:gd name="T21" fmla="*/ 221 h 328"/>
                <a:gd name="T22" fmla="*/ 38 w 347"/>
                <a:gd name="T23" fmla="*/ 232 h 328"/>
                <a:gd name="T24" fmla="*/ 33 w 347"/>
                <a:gd name="T25" fmla="*/ 242 h 328"/>
                <a:gd name="T26" fmla="*/ 28 w 347"/>
                <a:gd name="T27" fmla="*/ 242 h 328"/>
                <a:gd name="T28" fmla="*/ 28 w 347"/>
                <a:gd name="T29" fmla="*/ 256 h 328"/>
                <a:gd name="T30" fmla="*/ 9 w 347"/>
                <a:gd name="T31" fmla="*/ 268 h 328"/>
                <a:gd name="T32" fmla="*/ 4 w 347"/>
                <a:gd name="T33" fmla="*/ 288 h 328"/>
                <a:gd name="T34" fmla="*/ 20 w 347"/>
                <a:gd name="T35" fmla="*/ 297 h 328"/>
                <a:gd name="T36" fmla="*/ 0 w 347"/>
                <a:gd name="T37" fmla="*/ 296 h 328"/>
                <a:gd name="T38" fmla="*/ 15 w 347"/>
                <a:gd name="T39" fmla="*/ 319 h 328"/>
                <a:gd name="T40" fmla="*/ 49 w 347"/>
                <a:gd name="T41" fmla="*/ 321 h 328"/>
                <a:gd name="T42" fmla="*/ 102 w 347"/>
                <a:gd name="T43" fmla="*/ 319 h 328"/>
                <a:gd name="T44" fmla="*/ 99 w 347"/>
                <a:gd name="T45" fmla="*/ 305 h 328"/>
                <a:gd name="T46" fmla="*/ 129 w 347"/>
                <a:gd name="T47" fmla="*/ 321 h 328"/>
                <a:gd name="T48" fmla="*/ 123 w 347"/>
                <a:gd name="T49" fmla="*/ 296 h 328"/>
                <a:gd name="T50" fmla="*/ 141 w 347"/>
                <a:gd name="T51" fmla="*/ 316 h 328"/>
                <a:gd name="T52" fmla="*/ 157 w 347"/>
                <a:gd name="T53" fmla="*/ 327 h 328"/>
                <a:gd name="T54" fmla="*/ 181 w 347"/>
                <a:gd name="T55" fmla="*/ 321 h 328"/>
                <a:gd name="T56" fmla="*/ 199 w 347"/>
                <a:gd name="T57" fmla="*/ 308 h 328"/>
                <a:gd name="T58" fmla="*/ 213 w 347"/>
                <a:gd name="T59" fmla="*/ 321 h 328"/>
                <a:gd name="T60" fmla="*/ 229 w 347"/>
                <a:gd name="T61" fmla="*/ 316 h 328"/>
                <a:gd name="T62" fmla="*/ 229 w 347"/>
                <a:gd name="T63" fmla="*/ 300 h 328"/>
                <a:gd name="T64" fmla="*/ 242 w 347"/>
                <a:gd name="T65" fmla="*/ 308 h 328"/>
                <a:gd name="T66" fmla="*/ 271 w 347"/>
                <a:gd name="T67" fmla="*/ 313 h 328"/>
                <a:gd name="T68" fmla="*/ 258 w 347"/>
                <a:gd name="T69" fmla="*/ 296 h 328"/>
                <a:gd name="T70" fmla="*/ 284 w 347"/>
                <a:gd name="T71" fmla="*/ 300 h 328"/>
                <a:gd name="T72" fmla="*/ 318 w 347"/>
                <a:gd name="T73" fmla="*/ 296 h 328"/>
                <a:gd name="T74" fmla="*/ 332 w 347"/>
                <a:gd name="T75" fmla="*/ 284 h 328"/>
                <a:gd name="T76" fmla="*/ 346 w 347"/>
                <a:gd name="T77" fmla="*/ 268 h 328"/>
                <a:gd name="T78" fmla="*/ 334 w 347"/>
                <a:gd name="T79" fmla="*/ 268 h 328"/>
                <a:gd name="T80" fmla="*/ 332 w 347"/>
                <a:gd name="T81" fmla="*/ 264 h 328"/>
                <a:gd name="T82" fmla="*/ 334 w 347"/>
                <a:gd name="T83" fmla="*/ 250 h 328"/>
                <a:gd name="T84" fmla="*/ 322 w 347"/>
                <a:gd name="T85" fmla="*/ 242 h 328"/>
                <a:gd name="T86" fmla="*/ 310 w 347"/>
                <a:gd name="T87" fmla="*/ 234 h 328"/>
                <a:gd name="T88" fmla="*/ 318 w 347"/>
                <a:gd name="T89" fmla="*/ 216 h 328"/>
                <a:gd name="T90" fmla="*/ 302 w 347"/>
                <a:gd name="T91" fmla="*/ 213 h 328"/>
                <a:gd name="T92" fmla="*/ 292 w 347"/>
                <a:gd name="T93" fmla="*/ 198 h 328"/>
                <a:gd name="T94" fmla="*/ 295 w 347"/>
                <a:gd name="T95" fmla="*/ 184 h 328"/>
                <a:gd name="T96" fmla="*/ 284 w 347"/>
                <a:gd name="T97" fmla="*/ 174 h 328"/>
                <a:gd name="T98" fmla="*/ 298 w 347"/>
                <a:gd name="T99" fmla="*/ 158 h 328"/>
                <a:gd name="T100" fmla="*/ 287 w 347"/>
                <a:gd name="T101" fmla="*/ 139 h 328"/>
                <a:gd name="T102" fmla="*/ 287 w 347"/>
                <a:gd name="T103" fmla="*/ 115 h 328"/>
                <a:gd name="T104" fmla="*/ 279 w 347"/>
                <a:gd name="T105" fmla="*/ 102 h 328"/>
                <a:gd name="T106" fmla="*/ 284 w 347"/>
                <a:gd name="T107" fmla="*/ 88 h 328"/>
                <a:gd name="T108" fmla="*/ 279 w 347"/>
                <a:gd name="T109" fmla="*/ 52 h 328"/>
                <a:gd name="T110" fmla="*/ 271 w 347"/>
                <a:gd name="T111" fmla="*/ 31 h 328"/>
                <a:gd name="T112" fmla="*/ 266 w 347"/>
                <a:gd name="T113" fmla="*/ 18 h 328"/>
                <a:gd name="T114" fmla="*/ 236 w 347"/>
                <a:gd name="T115" fmla="*/ 10 h 328"/>
                <a:gd name="T116" fmla="*/ 247 w 347"/>
                <a:gd name="T117" fmla="*/ 2 h 32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47"/>
                <a:gd name="T178" fmla="*/ 0 h 328"/>
                <a:gd name="T179" fmla="*/ 347 w 347"/>
                <a:gd name="T180" fmla="*/ 328 h 32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47" h="328">
                  <a:moveTo>
                    <a:pt x="247" y="2"/>
                  </a:moveTo>
                  <a:lnTo>
                    <a:pt x="176" y="0"/>
                  </a:lnTo>
                  <a:lnTo>
                    <a:pt x="115" y="15"/>
                  </a:lnTo>
                  <a:lnTo>
                    <a:pt x="86" y="52"/>
                  </a:lnTo>
                  <a:lnTo>
                    <a:pt x="67" y="110"/>
                  </a:lnTo>
                  <a:lnTo>
                    <a:pt x="52" y="147"/>
                  </a:lnTo>
                  <a:lnTo>
                    <a:pt x="54" y="158"/>
                  </a:lnTo>
                  <a:lnTo>
                    <a:pt x="44" y="186"/>
                  </a:lnTo>
                  <a:lnTo>
                    <a:pt x="52" y="206"/>
                  </a:lnTo>
                  <a:lnTo>
                    <a:pt x="44" y="206"/>
                  </a:lnTo>
                  <a:lnTo>
                    <a:pt x="41" y="221"/>
                  </a:lnTo>
                  <a:lnTo>
                    <a:pt x="38" y="232"/>
                  </a:lnTo>
                  <a:lnTo>
                    <a:pt x="33" y="242"/>
                  </a:lnTo>
                  <a:lnTo>
                    <a:pt x="28" y="242"/>
                  </a:lnTo>
                  <a:lnTo>
                    <a:pt x="28" y="256"/>
                  </a:lnTo>
                  <a:lnTo>
                    <a:pt x="9" y="268"/>
                  </a:lnTo>
                  <a:lnTo>
                    <a:pt x="4" y="288"/>
                  </a:lnTo>
                  <a:lnTo>
                    <a:pt x="20" y="297"/>
                  </a:lnTo>
                  <a:lnTo>
                    <a:pt x="0" y="296"/>
                  </a:lnTo>
                  <a:lnTo>
                    <a:pt x="15" y="319"/>
                  </a:lnTo>
                  <a:lnTo>
                    <a:pt x="49" y="321"/>
                  </a:lnTo>
                  <a:lnTo>
                    <a:pt x="102" y="319"/>
                  </a:lnTo>
                  <a:lnTo>
                    <a:pt x="99" y="305"/>
                  </a:lnTo>
                  <a:lnTo>
                    <a:pt x="129" y="321"/>
                  </a:lnTo>
                  <a:lnTo>
                    <a:pt x="123" y="296"/>
                  </a:lnTo>
                  <a:lnTo>
                    <a:pt x="141" y="316"/>
                  </a:lnTo>
                  <a:lnTo>
                    <a:pt x="157" y="327"/>
                  </a:lnTo>
                  <a:lnTo>
                    <a:pt x="181" y="321"/>
                  </a:lnTo>
                  <a:lnTo>
                    <a:pt x="199" y="308"/>
                  </a:lnTo>
                  <a:lnTo>
                    <a:pt x="213" y="321"/>
                  </a:lnTo>
                  <a:lnTo>
                    <a:pt x="229" y="316"/>
                  </a:lnTo>
                  <a:lnTo>
                    <a:pt x="229" y="300"/>
                  </a:lnTo>
                  <a:lnTo>
                    <a:pt x="242" y="308"/>
                  </a:lnTo>
                  <a:lnTo>
                    <a:pt x="271" y="313"/>
                  </a:lnTo>
                  <a:lnTo>
                    <a:pt x="258" y="296"/>
                  </a:lnTo>
                  <a:lnTo>
                    <a:pt x="284" y="300"/>
                  </a:lnTo>
                  <a:lnTo>
                    <a:pt x="318" y="296"/>
                  </a:lnTo>
                  <a:lnTo>
                    <a:pt x="332" y="284"/>
                  </a:lnTo>
                  <a:lnTo>
                    <a:pt x="346" y="268"/>
                  </a:lnTo>
                  <a:lnTo>
                    <a:pt x="334" y="268"/>
                  </a:lnTo>
                  <a:lnTo>
                    <a:pt x="332" y="264"/>
                  </a:lnTo>
                  <a:lnTo>
                    <a:pt x="334" y="250"/>
                  </a:lnTo>
                  <a:lnTo>
                    <a:pt x="322" y="242"/>
                  </a:lnTo>
                  <a:lnTo>
                    <a:pt x="310" y="234"/>
                  </a:lnTo>
                  <a:lnTo>
                    <a:pt x="318" y="216"/>
                  </a:lnTo>
                  <a:lnTo>
                    <a:pt x="302" y="213"/>
                  </a:lnTo>
                  <a:lnTo>
                    <a:pt x="292" y="198"/>
                  </a:lnTo>
                  <a:lnTo>
                    <a:pt x="295" y="184"/>
                  </a:lnTo>
                  <a:lnTo>
                    <a:pt x="284" y="174"/>
                  </a:lnTo>
                  <a:lnTo>
                    <a:pt x="298" y="158"/>
                  </a:lnTo>
                  <a:lnTo>
                    <a:pt x="287" y="139"/>
                  </a:lnTo>
                  <a:lnTo>
                    <a:pt x="287" y="115"/>
                  </a:lnTo>
                  <a:lnTo>
                    <a:pt x="279" y="102"/>
                  </a:lnTo>
                  <a:lnTo>
                    <a:pt x="284" y="88"/>
                  </a:lnTo>
                  <a:lnTo>
                    <a:pt x="279" y="52"/>
                  </a:lnTo>
                  <a:lnTo>
                    <a:pt x="271" y="31"/>
                  </a:lnTo>
                  <a:lnTo>
                    <a:pt x="266" y="18"/>
                  </a:lnTo>
                  <a:lnTo>
                    <a:pt x="236" y="10"/>
                  </a:lnTo>
                  <a:lnTo>
                    <a:pt x="247" y="2"/>
                  </a:lnTo>
                </a:path>
              </a:pathLst>
            </a:custGeom>
            <a:solidFill>
              <a:srgbClr val="802300"/>
            </a:solidFill>
            <a:ln w="12700" cap="rnd">
              <a:solidFill>
                <a:srgbClr val="000000"/>
              </a:solidFill>
              <a:round/>
              <a:headEnd type="none" w="sm" len="sm"/>
              <a:tailEnd type="none" w="sm" len="sm"/>
            </a:ln>
          </p:spPr>
          <p:txBody>
            <a:bodyPr/>
            <a:lstStyle/>
            <a:p>
              <a:endParaRPr lang="es-ES"/>
            </a:p>
          </p:txBody>
        </p:sp>
      </p:grpSp>
      <p:sp>
        <p:nvSpPr>
          <p:cNvPr id="141323" name="Text Box 119"/>
          <p:cNvSpPr txBox="1">
            <a:spLocks noChangeArrowheads="1"/>
          </p:cNvSpPr>
          <p:nvPr/>
        </p:nvSpPr>
        <p:spPr bwMode="auto">
          <a:xfrm>
            <a:off x="612775" y="1111250"/>
            <a:ext cx="1316038" cy="517525"/>
          </a:xfrm>
          <a:prstGeom prst="rect">
            <a:avLst/>
          </a:prstGeom>
          <a:noFill/>
          <a:ln w="9525">
            <a:noFill/>
            <a:miter lim="800000"/>
            <a:headEnd/>
            <a:tailEnd/>
          </a:ln>
        </p:spPr>
        <p:txBody>
          <a:bodyPr wrap="none">
            <a:spAutoFit/>
          </a:bodyPr>
          <a:lstStyle/>
          <a:p>
            <a:pPr eaLnBrk="0" hangingPunct="0"/>
            <a:r>
              <a:rPr lang="es-ES" sz="1400" b="1" i="0"/>
              <a:t>Alicia@uv.es</a:t>
            </a:r>
          </a:p>
          <a:p>
            <a:pPr eaLnBrk="0" hangingPunct="0"/>
            <a:r>
              <a:rPr lang="es-ES" sz="1400" b="1" i="0"/>
              <a:t>147.156.12.24</a:t>
            </a:r>
          </a:p>
        </p:txBody>
      </p:sp>
      <p:sp>
        <p:nvSpPr>
          <p:cNvPr id="141324" name="Text Box 120"/>
          <p:cNvSpPr txBox="1">
            <a:spLocks noChangeArrowheads="1"/>
          </p:cNvSpPr>
          <p:nvPr/>
        </p:nvSpPr>
        <p:spPr bwMode="auto">
          <a:xfrm>
            <a:off x="7105650" y="5791200"/>
            <a:ext cx="1498600" cy="517525"/>
          </a:xfrm>
          <a:prstGeom prst="rect">
            <a:avLst/>
          </a:prstGeom>
          <a:noFill/>
          <a:ln w="9525">
            <a:noFill/>
            <a:miter lim="800000"/>
            <a:headEnd/>
            <a:tailEnd/>
          </a:ln>
        </p:spPr>
        <p:txBody>
          <a:bodyPr wrap="none">
            <a:spAutoFit/>
          </a:bodyPr>
          <a:lstStyle/>
          <a:p>
            <a:pPr algn="ctr" eaLnBrk="0" hangingPunct="0"/>
            <a:r>
              <a:rPr lang="es-ES" sz="1400" b="1" i="0"/>
              <a:t>peter@ed.ac.uk</a:t>
            </a:r>
          </a:p>
          <a:p>
            <a:pPr algn="ctr" eaLnBrk="0" hangingPunct="0"/>
            <a:r>
              <a:rPr lang="es-ES" sz="1400" b="1" i="0"/>
              <a:t>129.215.233.60</a:t>
            </a:r>
          </a:p>
        </p:txBody>
      </p:sp>
      <p:sp>
        <p:nvSpPr>
          <p:cNvPr id="141325" name="Text Box 122"/>
          <p:cNvSpPr txBox="1">
            <a:spLocks noChangeArrowheads="1"/>
          </p:cNvSpPr>
          <p:nvPr/>
        </p:nvSpPr>
        <p:spPr bwMode="auto">
          <a:xfrm>
            <a:off x="7164388" y="1822450"/>
            <a:ext cx="1800225" cy="527050"/>
          </a:xfrm>
          <a:prstGeom prst="rect">
            <a:avLst/>
          </a:prstGeom>
          <a:noFill/>
          <a:ln w="9525">
            <a:solidFill>
              <a:schemeClr val="tx1"/>
            </a:solidFill>
            <a:miter lim="800000"/>
            <a:headEnd/>
            <a:tailEnd/>
          </a:ln>
        </p:spPr>
        <p:txBody>
          <a:bodyPr>
            <a:spAutoFit/>
          </a:bodyPr>
          <a:lstStyle/>
          <a:p>
            <a:pPr algn="ctr" eaLnBrk="0" hangingPunct="0"/>
            <a:r>
              <a:rPr lang="es-ES" sz="1400" b="1" i="0"/>
              <a:t>pedro@uji.es  en peter@ed.ac.uk </a:t>
            </a:r>
          </a:p>
        </p:txBody>
      </p:sp>
      <p:sp>
        <p:nvSpPr>
          <p:cNvPr id="141326" name="Text Box 123"/>
          <p:cNvSpPr txBox="1">
            <a:spLocks noChangeArrowheads="1"/>
          </p:cNvSpPr>
          <p:nvPr/>
        </p:nvSpPr>
        <p:spPr bwMode="auto">
          <a:xfrm>
            <a:off x="5737225" y="1196975"/>
            <a:ext cx="1714500" cy="517525"/>
          </a:xfrm>
          <a:prstGeom prst="rect">
            <a:avLst/>
          </a:prstGeom>
          <a:noFill/>
          <a:ln w="9525">
            <a:noFill/>
            <a:miter lim="800000"/>
            <a:headEnd/>
            <a:tailEnd/>
          </a:ln>
        </p:spPr>
        <p:txBody>
          <a:bodyPr wrap="none">
            <a:spAutoFit/>
          </a:bodyPr>
          <a:lstStyle/>
          <a:p>
            <a:pPr algn="ctr" eaLnBrk="0" hangingPunct="0"/>
            <a:r>
              <a:rPr lang="es-ES" sz="1400" b="1" i="0"/>
              <a:t>Proxy/redirect SIP</a:t>
            </a:r>
          </a:p>
          <a:p>
            <a:pPr algn="ctr" eaLnBrk="0" hangingPunct="0"/>
            <a:r>
              <a:rPr lang="es-ES" sz="1400" b="1" i="0"/>
              <a:t>uji.es</a:t>
            </a:r>
          </a:p>
        </p:txBody>
      </p:sp>
      <p:pic>
        <p:nvPicPr>
          <p:cNvPr id="141327" name="Picture 124"/>
          <p:cNvPicPr>
            <a:picLocks noChangeArrowheads="1"/>
          </p:cNvPicPr>
          <p:nvPr/>
        </p:nvPicPr>
        <p:blipFill>
          <a:blip r:embed="rId3" cstate="print"/>
          <a:srcRect/>
          <a:stretch>
            <a:fillRect/>
          </a:stretch>
        </p:blipFill>
        <p:spPr bwMode="auto">
          <a:xfrm>
            <a:off x="6302375" y="1844675"/>
            <a:ext cx="430213" cy="720725"/>
          </a:xfrm>
          <a:prstGeom prst="rect">
            <a:avLst/>
          </a:prstGeom>
          <a:noFill/>
          <a:ln w="9525">
            <a:noFill/>
            <a:miter lim="800000"/>
            <a:headEnd/>
            <a:tailEnd/>
          </a:ln>
        </p:spPr>
      </p:pic>
      <p:sp>
        <p:nvSpPr>
          <p:cNvPr id="141328" name="Line 127"/>
          <p:cNvSpPr>
            <a:spLocks noChangeShapeType="1"/>
          </p:cNvSpPr>
          <p:nvPr/>
        </p:nvSpPr>
        <p:spPr bwMode="auto">
          <a:xfrm flipH="1" flipV="1">
            <a:off x="6877050" y="2060575"/>
            <a:ext cx="287338" cy="0"/>
          </a:xfrm>
          <a:prstGeom prst="line">
            <a:avLst/>
          </a:prstGeom>
          <a:noFill/>
          <a:ln w="9525">
            <a:solidFill>
              <a:schemeClr val="tx1"/>
            </a:solidFill>
            <a:round/>
            <a:headEnd/>
            <a:tailEnd type="triangle" w="med" len="med"/>
          </a:ln>
        </p:spPr>
        <p:txBody>
          <a:bodyPr/>
          <a:lstStyle/>
          <a:p>
            <a:endParaRPr lang="es-ES"/>
          </a:p>
        </p:txBody>
      </p:sp>
      <p:sp>
        <p:nvSpPr>
          <p:cNvPr id="141329" name="Text Box 128"/>
          <p:cNvSpPr txBox="1">
            <a:spLocks noChangeArrowheads="1"/>
          </p:cNvSpPr>
          <p:nvPr/>
        </p:nvSpPr>
        <p:spPr bwMode="auto">
          <a:xfrm>
            <a:off x="3197225" y="1196975"/>
            <a:ext cx="1014413" cy="517525"/>
          </a:xfrm>
          <a:prstGeom prst="rect">
            <a:avLst/>
          </a:prstGeom>
          <a:noFill/>
          <a:ln w="9525">
            <a:noFill/>
            <a:miter lim="800000"/>
            <a:headEnd/>
            <a:tailEnd/>
          </a:ln>
        </p:spPr>
        <p:txBody>
          <a:bodyPr wrap="none">
            <a:spAutoFit/>
          </a:bodyPr>
          <a:lstStyle/>
          <a:p>
            <a:pPr algn="ctr" eaLnBrk="0" hangingPunct="0"/>
            <a:r>
              <a:rPr lang="es-ES" sz="1400" b="1" i="0"/>
              <a:t>Proxy SIP</a:t>
            </a:r>
          </a:p>
          <a:p>
            <a:pPr algn="ctr" eaLnBrk="0" hangingPunct="0"/>
            <a:r>
              <a:rPr lang="es-ES" sz="1400" b="1" i="0"/>
              <a:t>uv.es</a:t>
            </a:r>
          </a:p>
        </p:txBody>
      </p:sp>
      <p:pic>
        <p:nvPicPr>
          <p:cNvPr id="141330" name="Picture 129"/>
          <p:cNvPicPr>
            <a:picLocks noChangeArrowheads="1"/>
          </p:cNvPicPr>
          <p:nvPr/>
        </p:nvPicPr>
        <p:blipFill>
          <a:blip r:embed="rId3" cstate="print"/>
          <a:srcRect/>
          <a:stretch>
            <a:fillRect/>
          </a:stretch>
        </p:blipFill>
        <p:spPr bwMode="auto">
          <a:xfrm>
            <a:off x="3492500" y="1916113"/>
            <a:ext cx="430213" cy="720725"/>
          </a:xfrm>
          <a:prstGeom prst="rect">
            <a:avLst/>
          </a:prstGeom>
          <a:noFill/>
          <a:ln w="9525">
            <a:noFill/>
            <a:miter lim="800000"/>
            <a:headEnd/>
            <a:tailEnd/>
          </a:ln>
        </p:spPr>
      </p:pic>
      <p:pic>
        <p:nvPicPr>
          <p:cNvPr id="141331" name="Picture 130"/>
          <p:cNvPicPr>
            <a:picLocks noChangeArrowheads="1"/>
          </p:cNvPicPr>
          <p:nvPr/>
        </p:nvPicPr>
        <p:blipFill>
          <a:blip r:embed="rId3" cstate="print"/>
          <a:srcRect/>
          <a:stretch>
            <a:fillRect/>
          </a:stretch>
        </p:blipFill>
        <p:spPr bwMode="auto">
          <a:xfrm>
            <a:off x="5268913" y="4076700"/>
            <a:ext cx="430212" cy="720725"/>
          </a:xfrm>
          <a:prstGeom prst="rect">
            <a:avLst/>
          </a:prstGeom>
          <a:noFill/>
          <a:ln w="9525">
            <a:noFill/>
            <a:miter lim="800000"/>
            <a:headEnd/>
            <a:tailEnd/>
          </a:ln>
        </p:spPr>
      </p:pic>
      <p:sp>
        <p:nvSpPr>
          <p:cNvPr id="750725" name="Line 133"/>
          <p:cNvSpPr>
            <a:spLocks noChangeShapeType="1"/>
          </p:cNvSpPr>
          <p:nvPr/>
        </p:nvSpPr>
        <p:spPr bwMode="auto">
          <a:xfrm>
            <a:off x="2339975" y="1989138"/>
            <a:ext cx="1008063" cy="0"/>
          </a:xfrm>
          <a:prstGeom prst="line">
            <a:avLst/>
          </a:prstGeom>
          <a:noFill/>
          <a:ln w="9525">
            <a:solidFill>
              <a:schemeClr val="tx1"/>
            </a:solidFill>
            <a:round/>
            <a:headEnd/>
            <a:tailEnd type="triangle" w="med" len="med"/>
          </a:ln>
        </p:spPr>
        <p:txBody>
          <a:bodyPr/>
          <a:lstStyle/>
          <a:p>
            <a:endParaRPr lang="es-ES"/>
          </a:p>
        </p:txBody>
      </p:sp>
      <p:sp>
        <p:nvSpPr>
          <p:cNvPr id="750726" name="Text Box 134"/>
          <p:cNvSpPr txBox="1">
            <a:spLocks noChangeArrowheads="1"/>
          </p:cNvSpPr>
          <p:nvPr/>
        </p:nvSpPr>
        <p:spPr bwMode="auto">
          <a:xfrm>
            <a:off x="2339975" y="1684338"/>
            <a:ext cx="963613" cy="304800"/>
          </a:xfrm>
          <a:prstGeom prst="rect">
            <a:avLst/>
          </a:prstGeom>
          <a:noFill/>
          <a:ln w="9525">
            <a:noFill/>
            <a:miter lim="800000"/>
            <a:headEnd/>
            <a:tailEnd/>
          </a:ln>
        </p:spPr>
        <p:txBody>
          <a:bodyPr wrap="none">
            <a:spAutoFit/>
          </a:bodyPr>
          <a:lstStyle/>
          <a:p>
            <a:pPr eaLnBrk="0" hangingPunct="0"/>
            <a:r>
              <a:rPr lang="es-ES" sz="1400" b="1" i="0"/>
              <a:t>1: INVITE</a:t>
            </a:r>
          </a:p>
        </p:txBody>
      </p:sp>
      <p:sp>
        <p:nvSpPr>
          <p:cNvPr id="750727" name="Line 135"/>
          <p:cNvSpPr>
            <a:spLocks noChangeShapeType="1"/>
          </p:cNvSpPr>
          <p:nvPr/>
        </p:nvSpPr>
        <p:spPr bwMode="auto">
          <a:xfrm>
            <a:off x="4067175" y="1987550"/>
            <a:ext cx="2017713" cy="0"/>
          </a:xfrm>
          <a:prstGeom prst="line">
            <a:avLst/>
          </a:prstGeom>
          <a:noFill/>
          <a:ln w="9525">
            <a:solidFill>
              <a:schemeClr val="tx1"/>
            </a:solidFill>
            <a:round/>
            <a:headEnd/>
            <a:tailEnd type="triangle" w="med" len="med"/>
          </a:ln>
        </p:spPr>
        <p:txBody>
          <a:bodyPr/>
          <a:lstStyle/>
          <a:p>
            <a:endParaRPr lang="es-ES"/>
          </a:p>
        </p:txBody>
      </p:sp>
      <p:sp>
        <p:nvSpPr>
          <p:cNvPr id="750728" name="Text Box 136"/>
          <p:cNvSpPr txBox="1">
            <a:spLocks noChangeArrowheads="1"/>
          </p:cNvSpPr>
          <p:nvPr/>
        </p:nvSpPr>
        <p:spPr bwMode="auto">
          <a:xfrm>
            <a:off x="4606925" y="1700213"/>
            <a:ext cx="963613" cy="304800"/>
          </a:xfrm>
          <a:prstGeom prst="rect">
            <a:avLst/>
          </a:prstGeom>
          <a:noFill/>
          <a:ln w="9525">
            <a:noFill/>
            <a:miter lim="800000"/>
            <a:headEnd/>
            <a:tailEnd/>
          </a:ln>
        </p:spPr>
        <p:txBody>
          <a:bodyPr wrap="none">
            <a:spAutoFit/>
          </a:bodyPr>
          <a:lstStyle/>
          <a:p>
            <a:pPr eaLnBrk="0" hangingPunct="0"/>
            <a:r>
              <a:rPr lang="es-ES" sz="1400" b="1" i="0"/>
              <a:t>2: INVITE</a:t>
            </a:r>
          </a:p>
        </p:txBody>
      </p:sp>
      <p:sp>
        <p:nvSpPr>
          <p:cNvPr id="750729" name="Line 137"/>
          <p:cNvSpPr>
            <a:spLocks noChangeShapeType="1"/>
          </p:cNvSpPr>
          <p:nvPr/>
        </p:nvSpPr>
        <p:spPr bwMode="auto">
          <a:xfrm flipH="1">
            <a:off x="4067175" y="2636838"/>
            <a:ext cx="2016125" cy="0"/>
          </a:xfrm>
          <a:prstGeom prst="line">
            <a:avLst/>
          </a:prstGeom>
          <a:noFill/>
          <a:ln w="9525">
            <a:solidFill>
              <a:schemeClr val="tx1"/>
            </a:solidFill>
            <a:round/>
            <a:headEnd/>
            <a:tailEnd type="triangle" w="med" len="med"/>
          </a:ln>
        </p:spPr>
        <p:txBody>
          <a:bodyPr/>
          <a:lstStyle/>
          <a:p>
            <a:endParaRPr lang="es-ES"/>
          </a:p>
        </p:txBody>
      </p:sp>
      <p:sp>
        <p:nvSpPr>
          <p:cNvPr id="750730" name="Text Box 138"/>
          <p:cNvSpPr txBox="1">
            <a:spLocks noChangeArrowheads="1"/>
          </p:cNvSpPr>
          <p:nvPr/>
        </p:nvSpPr>
        <p:spPr bwMode="auto">
          <a:xfrm>
            <a:off x="4067175" y="2119313"/>
            <a:ext cx="2265363" cy="517525"/>
          </a:xfrm>
          <a:prstGeom prst="rect">
            <a:avLst/>
          </a:prstGeom>
          <a:noFill/>
          <a:ln w="9525">
            <a:noFill/>
            <a:miter lim="800000"/>
            <a:headEnd/>
            <a:tailEnd/>
          </a:ln>
        </p:spPr>
        <p:txBody>
          <a:bodyPr wrap="none">
            <a:spAutoFit/>
          </a:bodyPr>
          <a:lstStyle/>
          <a:p>
            <a:pPr algn="ctr" eaLnBrk="0" hangingPunct="0"/>
            <a:r>
              <a:rPr lang="es-ES" sz="1400" b="1" i="0"/>
              <a:t>3: 301 MOVED</a:t>
            </a:r>
          </a:p>
          <a:p>
            <a:pPr algn="ctr" eaLnBrk="0" hangingPunct="0"/>
            <a:r>
              <a:rPr lang="es-ES" sz="1400" b="1" i="0"/>
              <a:t>Contact: peter@ed.ac.uk</a:t>
            </a:r>
          </a:p>
        </p:txBody>
      </p:sp>
      <p:sp>
        <p:nvSpPr>
          <p:cNvPr id="750732" name="Line 140"/>
          <p:cNvSpPr>
            <a:spLocks noChangeShapeType="1"/>
          </p:cNvSpPr>
          <p:nvPr/>
        </p:nvSpPr>
        <p:spPr bwMode="auto">
          <a:xfrm>
            <a:off x="4356100" y="3068638"/>
            <a:ext cx="792163" cy="792162"/>
          </a:xfrm>
          <a:prstGeom prst="line">
            <a:avLst/>
          </a:prstGeom>
          <a:noFill/>
          <a:ln w="9525">
            <a:solidFill>
              <a:schemeClr val="tx1"/>
            </a:solidFill>
            <a:round/>
            <a:headEnd/>
            <a:tailEnd type="triangle" w="med" len="med"/>
          </a:ln>
        </p:spPr>
        <p:txBody>
          <a:bodyPr/>
          <a:lstStyle/>
          <a:p>
            <a:endParaRPr lang="es-ES"/>
          </a:p>
        </p:txBody>
      </p:sp>
      <p:sp>
        <p:nvSpPr>
          <p:cNvPr id="750733" name="Text Box 141"/>
          <p:cNvSpPr txBox="1">
            <a:spLocks noChangeArrowheads="1"/>
          </p:cNvSpPr>
          <p:nvPr/>
        </p:nvSpPr>
        <p:spPr bwMode="auto">
          <a:xfrm rot="2700000">
            <a:off x="4458494" y="3226594"/>
            <a:ext cx="963612" cy="304800"/>
          </a:xfrm>
          <a:prstGeom prst="rect">
            <a:avLst/>
          </a:prstGeom>
          <a:noFill/>
          <a:ln w="9525">
            <a:noFill/>
            <a:miter lim="800000"/>
            <a:headEnd/>
            <a:tailEnd/>
          </a:ln>
        </p:spPr>
        <p:txBody>
          <a:bodyPr wrap="none">
            <a:spAutoFit/>
          </a:bodyPr>
          <a:lstStyle/>
          <a:p>
            <a:pPr eaLnBrk="0" hangingPunct="0"/>
            <a:r>
              <a:rPr lang="es-ES" sz="1400" b="1" i="0"/>
              <a:t>4: INVITE</a:t>
            </a:r>
          </a:p>
        </p:txBody>
      </p:sp>
      <p:sp>
        <p:nvSpPr>
          <p:cNvPr id="750734" name="Line 142"/>
          <p:cNvSpPr>
            <a:spLocks noChangeShapeType="1"/>
          </p:cNvSpPr>
          <p:nvPr/>
        </p:nvSpPr>
        <p:spPr bwMode="auto">
          <a:xfrm>
            <a:off x="5818188" y="4292600"/>
            <a:ext cx="1008062" cy="0"/>
          </a:xfrm>
          <a:prstGeom prst="line">
            <a:avLst/>
          </a:prstGeom>
          <a:noFill/>
          <a:ln w="9525">
            <a:solidFill>
              <a:schemeClr val="tx1"/>
            </a:solidFill>
            <a:round/>
            <a:headEnd/>
            <a:tailEnd type="triangle" w="med" len="med"/>
          </a:ln>
        </p:spPr>
        <p:txBody>
          <a:bodyPr/>
          <a:lstStyle/>
          <a:p>
            <a:endParaRPr lang="es-ES"/>
          </a:p>
        </p:txBody>
      </p:sp>
      <p:sp>
        <p:nvSpPr>
          <p:cNvPr id="750735" name="Text Box 143"/>
          <p:cNvSpPr txBox="1">
            <a:spLocks noChangeArrowheads="1"/>
          </p:cNvSpPr>
          <p:nvPr/>
        </p:nvSpPr>
        <p:spPr bwMode="auto">
          <a:xfrm>
            <a:off x="5773738" y="4005263"/>
            <a:ext cx="963612" cy="304800"/>
          </a:xfrm>
          <a:prstGeom prst="rect">
            <a:avLst/>
          </a:prstGeom>
          <a:noFill/>
          <a:ln w="9525">
            <a:noFill/>
            <a:miter lim="800000"/>
            <a:headEnd/>
            <a:tailEnd/>
          </a:ln>
        </p:spPr>
        <p:txBody>
          <a:bodyPr wrap="none">
            <a:spAutoFit/>
          </a:bodyPr>
          <a:lstStyle/>
          <a:p>
            <a:pPr eaLnBrk="0" hangingPunct="0"/>
            <a:r>
              <a:rPr lang="es-ES" sz="1400" b="1" i="0"/>
              <a:t>5: INVITE</a:t>
            </a:r>
          </a:p>
        </p:txBody>
      </p:sp>
      <p:sp>
        <p:nvSpPr>
          <p:cNvPr id="750736" name="Line 144"/>
          <p:cNvSpPr>
            <a:spLocks noChangeShapeType="1"/>
          </p:cNvSpPr>
          <p:nvPr/>
        </p:nvSpPr>
        <p:spPr bwMode="auto">
          <a:xfrm flipH="1">
            <a:off x="5845175" y="4725988"/>
            <a:ext cx="936625" cy="0"/>
          </a:xfrm>
          <a:prstGeom prst="line">
            <a:avLst/>
          </a:prstGeom>
          <a:noFill/>
          <a:ln w="9525">
            <a:solidFill>
              <a:schemeClr val="tx1"/>
            </a:solidFill>
            <a:round/>
            <a:headEnd/>
            <a:tailEnd type="triangle" w="med" len="med"/>
          </a:ln>
        </p:spPr>
        <p:txBody>
          <a:bodyPr/>
          <a:lstStyle/>
          <a:p>
            <a:endParaRPr lang="es-ES"/>
          </a:p>
        </p:txBody>
      </p:sp>
      <p:sp>
        <p:nvSpPr>
          <p:cNvPr id="750737" name="Text Box 145"/>
          <p:cNvSpPr txBox="1">
            <a:spLocks noChangeArrowheads="1"/>
          </p:cNvSpPr>
          <p:nvPr/>
        </p:nvSpPr>
        <p:spPr bwMode="auto">
          <a:xfrm>
            <a:off x="5845175" y="4437063"/>
            <a:ext cx="1001713" cy="304800"/>
          </a:xfrm>
          <a:prstGeom prst="rect">
            <a:avLst/>
          </a:prstGeom>
          <a:noFill/>
          <a:ln w="9525">
            <a:noFill/>
            <a:miter lim="800000"/>
            <a:headEnd/>
            <a:tailEnd/>
          </a:ln>
        </p:spPr>
        <p:txBody>
          <a:bodyPr wrap="none">
            <a:spAutoFit/>
          </a:bodyPr>
          <a:lstStyle/>
          <a:p>
            <a:pPr eaLnBrk="0" hangingPunct="0"/>
            <a:r>
              <a:rPr lang="es-ES" sz="1400" b="1" i="0"/>
              <a:t>6: 200 OK</a:t>
            </a:r>
          </a:p>
        </p:txBody>
      </p:sp>
      <p:sp>
        <p:nvSpPr>
          <p:cNvPr id="750738" name="Line 146"/>
          <p:cNvSpPr>
            <a:spLocks noChangeShapeType="1"/>
          </p:cNvSpPr>
          <p:nvPr/>
        </p:nvSpPr>
        <p:spPr bwMode="auto">
          <a:xfrm flipH="1" flipV="1">
            <a:off x="4067175" y="3140075"/>
            <a:ext cx="865188" cy="936625"/>
          </a:xfrm>
          <a:prstGeom prst="line">
            <a:avLst/>
          </a:prstGeom>
          <a:noFill/>
          <a:ln w="9525">
            <a:solidFill>
              <a:schemeClr val="tx1"/>
            </a:solidFill>
            <a:round/>
            <a:headEnd/>
            <a:tailEnd type="triangle" w="med" len="med"/>
          </a:ln>
        </p:spPr>
        <p:txBody>
          <a:bodyPr/>
          <a:lstStyle/>
          <a:p>
            <a:endParaRPr lang="es-ES"/>
          </a:p>
        </p:txBody>
      </p:sp>
      <p:sp>
        <p:nvSpPr>
          <p:cNvPr id="750739" name="Line 147"/>
          <p:cNvSpPr>
            <a:spLocks noChangeShapeType="1"/>
          </p:cNvSpPr>
          <p:nvPr/>
        </p:nvSpPr>
        <p:spPr bwMode="auto">
          <a:xfrm flipH="1" flipV="1">
            <a:off x="2411413" y="2433638"/>
            <a:ext cx="938212" cy="3175"/>
          </a:xfrm>
          <a:prstGeom prst="line">
            <a:avLst/>
          </a:prstGeom>
          <a:noFill/>
          <a:ln w="9525">
            <a:solidFill>
              <a:schemeClr val="tx1"/>
            </a:solidFill>
            <a:round/>
            <a:headEnd/>
            <a:tailEnd type="triangle" w="med" len="med"/>
          </a:ln>
        </p:spPr>
        <p:txBody>
          <a:bodyPr/>
          <a:lstStyle/>
          <a:p>
            <a:endParaRPr lang="es-ES"/>
          </a:p>
        </p:txBody>
      </p:sp>
      <p:sp>
        <p:nvSpPr>
          <p:cNvPr id="750740" name="Text Box 148"/>
          <p:cNvSpPr txBox="1">
            <a:spLocks noChangeArrowheads="1"/>
          </p:cNvSpPr>
          <p:nvPr/>
        </p:nvSpPr>
        <p:spPr bwMode="auto">
          <a:xfrm>
            <a:off x="2420938" y="2132013"/>
            <a:ext cx="1001712" cy="304800"/>
          </a:xfrm>
          <a:prstGeom prst="rect">
            <a:avLst/>
          </a:prstGeom>
          <a:noFill/>
          <a:ln w="9525">
            <a:noFill/>
            <a:miter lim="800000"/>
            <a:headEnd/>
            <a:tailEnd/>
          </a:ln>
        </p:spPr>
        <p:txBody>
          <a:bodyPr wrap="none">
            <a:spAutoFit/>
          </a:bodyPr>
          <a:lstStyle/>
          <a:p>
            <a:pPr eaLnBrk="0" hangingPunct="0"/>
            <a:r>
              <a:rPr lang="es-ES" sz="1400" b="1" i="0"/>
              <a:t>8: 200 OK</a:t>
            </a:r>
          </a:p>
        </p:txBody>
      </p:sp>
      <p:sp>
        <p:nvSpPr>
          <p:cNvPr id="750741" name="Text Box 149"/>
          <p:cNvSpPr txBox="1">
            <a:spLocks noChangeArrowheads="1"/>
          </p:cNvSpPr>
          <p:nvPr/>
        </p:nvSpPr>
        <p:spPr bwMode="auto">
          <a:xfrm rot="2700000">
            <a:off x="3791743" y="3555207"/>
            <a:ext cx="1001713" cy="304800"/>
          </a:xfrm>
          <a:prstGeom prst="rect">
            <a:avLst/>
          </a:prstGeom>
          <a:noFill/>
          <a:ln w="9525">
            <a:noFill/>
            <a:miter lim="800000"/>
            <a:headEnd/>
            <a:tailEnd/>
          </a:ln>
        </p:spPr>
        <p:txBody>
          <a:bodyPr wrap="none">
            <a:spAutoFit/>
          </a:bodyPr>
          <a:lstStyle/>
          <a:p>
            <a:pPr eaLnBrk="0" hangingPunct="0"/>
            <a:r>
              <a:rPr lang="es-ES" sz="1400" b="1" i="0"/>
              <a:t>7: 200 OK</a:t>
            </a:r>
          </a:p>
        </p:txBody>
      </p:sp>
      <p:sp>
        <p:nvSpPr>
          <p:cNvPr id="141348" name="Text Box 150"/>
          <p:cNvSpPr txBox="1">
            <a:spLocks noChangeArrowheads="1"/>
          </p:cNvSpPr>
          <p:nvPr/>
        </p:nvSpPr>
        <p:spPr bwMode="auto">
          <a:xfrm>
            <a:off x="4926013" y="4724400"/>
            <a:ext cx="1014412" cy="517525"/>
          </a:xfrm>
          <a:prstGeom prst="rect">
            <a:avLst/>
          </a:prstGeom>
          <a:noFill/>
          <a:ln w="9525">
            <a:noFill/>
            <a:miter lim="800000"/>
            <a:headEnd/>
            <a:tailEnd/>
          </a:ln>
        </p:spPr>
        <p:txBody>
          <a:bodyPr wrap="none">
            <a:spAutoFit/>
          </a:bodyPr>
          <a:lstStyle/>
          <a:p>
            <a:pPr algn="ctr" eaLnBrk="0" hangingPunct="0"/>
            <a:r>
              <a:rPr lang="es-ES" sz="1400" b="1" i="0"/>
              <a:t>Proxy SIP</a:t>
            </a:r>
          </a:p>
          <a:p>
            <a:pPr algn="ctr" eaLnBrk="0" hangingPunct="0"/>
            <a:r>
              <a:rPr lang="es-ES" sz="1400" b="1" i="0"/>
              <a:t>ed.ac.uk</a:t>
            </a:r>
          </a:p>
        </p:txBody>
      </p:sp>
      <p:sp>
        <p:nvSpPr>
          <p:cNvPr id="141349" name="Text Box 151"/>
          <p:cNvSpPr txBox="1">
            <a:spLocks noChangeArrowheads="1"/>
          </p:cNvSpPr>
          <p:nvPr/>
        </p:nvSpPr>
        <p:spPr bwMode="auto">
          <a:xfrm>
            <a:off x="3276600" y="4221163"/>
            <a:ext cx="1511300" cy="527050"/>
          </a:xfrm>
          <a:prstGeom prst="rect">
            <a:avLst/>
          </a:prstGeom>
          <a:noFill/>
          <a:ln w="9525">
            <a:solidFill>
              <a:schemeClr val="tx1"/>
            </a:solidFill>
            <a:miter lim="800000"/>
            <a:headEnd/>
            <a:tailEnd/>
          </a:ln>
        </p:spPr>
        <p:txBody>
          <a:bodyPr>
            <a:spAutoFit/>
          </a:bodyPr>
          <a:lstStyle/>
          <a:p>
            <a:pPr algn="ctr" eaLnBrk="0" hangingPunct="0"/>
            <a:r>
              <a:rPr lang="es-ES" sz="1400" b="1" i="0"/>
              <a:t>peter@ed.ac.uk 129.215.233.60 </a:t>
            </a:r>
          </a:p>
        </p:txBody>
      </p:sp>
      <p:sp>
        <p:nvSpPr>
          <p:cNvPr id="141350" name="Line 152"/>
          <p:cNvSpPr>
            <a:spLocks noChangeShapeType="1"/>
          </p:cNvSpPr>
          <p:nvPr/>
        </p:nvSpPr>
        <p:spPr bwMode="auto">
          <a:xfrm>
            <a:off x="4787900" y="4581525"/>
            <a:ext cx="360363" cy="0"/>
          </a:xfrm>
          <a:prstGeom prst="line">
            <a:avLst/>
          </a:prstGeom>
          <a:noFill/>
          <a:ln w="9525">
            <a:solidFill>
              <a:schemeClr val="tx1"/>
            </a:solidFill>
            <a:round/>
            <a:headEnd/>
            <a:tailEnd type="triangle" w="med" len="med"/>
          </a:ln>
        </p:spPr>
        <p:txBody>
          <a:bodyPr/>
          <a:lstStyle/>
          <a:p>
            <a:endParaRPr lang="es-ES"/>
          </a:p>
        </p:txBody>
      </p:sp>
      <p:sp>
        <p:nvSpPr>
          <p:cNvPr id="750745" name="Line 153"/>
          <p:cNvSpPr>
            <a:spLocks noChangeShapeType="1"/>
          </p:cNvSpPr>
          <p:nvPr/>
        </p:nvSpPr>
        <p:spPr bwMode="auto">
          <a:xfrm>
            <a:off x="2051050" y="2924175"/>
            <a:ext cx="0" cy="2376488"/>
          </a:xfrm>
          <a:prstGeom prst="line">
            <a:avLst/>
          </a:prstGeom>
          <a:noFill/>
          <a:ln w="9525">
            <a:solidFill>
              <a:schemeClr val="tx1"/>
            </a:solidFill>
            <a:round/>
            <a:headEnd/>
            <a:tailEnd/>
          </a:ln>
        </p:spPr>
        <p:txBody>
          <a:bodyPr/>
          <a:lstStyle/>
          <a:p>
            <a:endParaRPr lang="es-ES"/>
          </a:p>
        </p:txBody>
      </p:sp>
      <p:sp>
        <p:nvSpPr>
          <p:cNvPr id="750746" name="Line 154"/>
          <p:cNvSpPr>
            <a:spLocks noChangeShapeType="1"/>
          </p:cNvSpPr>
          <p:nvPr/>
        </p:nvSpPr>
        <p:spPr bwMode="auto">
          <a:xfrm>
            <a:off x="2051050" y="5300663"/>
            <a:ext cx="5113338" cy="0"/>
          </a:xfrm>
          <a:prstGeom prst="line">
            <a:avLst/>
          </a:prstGeom>
          <a:noFill/>
          <a:ln w="9525">
            <a:solidFill>
              <a:schemeClr val="tx1"/>
            </a:solidFill>
            <a:round/>
            <a:headEnd/>
            <a:tailEnd type="triangle" w="med" len="med"/>
          </a:ln>
        </p:spPr>
        <p:txBody>
          <a:bodyPr/>
          <a:lstStyle/>
          <a:p>
            <a:endParaRPr lang="es-ES"/>
          </a:p>
        </p:txBody>
      </p:sp>
      <p:sp>
        <p:nvSpPr>
          <p:cNvPr id="750747" name="Text Box 155"/>
          <p:cNvSpPr txBox="1">
            <a:spLocks noChangeArrowheads="1"/>
          </p:cNvSpPr>
          <p:nvPr/>
        </p:nvSpPr>
        <p:spPr bwMode="auto">
          <a:xfrm>
            <a:off x="2339975" y="5013325"/>
            <a:ext cx="776288" cy="304800"/>
          </a:xfrm>
          <a:prstGeom prst="rect">
            <a:avLst/>
          </a:prstGeom>
          <a:noFill/>
          <a:ln w="9525">
            <a:noFill/>
            <a:miter lim="800000"/>
            <a:headEnd/>
            <a:tailEnd/>
          </a:ln>
        </p:spPr>
        <p:txBody>
          <a:bodyPr wrap="none">
            <a:spAutoFit/>
          </a:bodyPr>
          <a:lstStyle/>
          <a:p>
            <a:pPr eaLnBrk="0" hangingPunct="0"/>
            <a:r>
              <a:rPr lang="es-ES" sz="1400" b="1" i="0"/>
              <a:t>9: ACK</a:t>
            </a:r>
          </a:p>
        </p:txBody>
      </p:sp>
      <p:sp>
        <p:nvSpPr>
          <p:cNvPr id="750748" name="Line 156"/>
          <p:cNvSpPr>
            <a:spLocks noChangeShapeType="1"/>
          </p:cNvSpPr>
          <p:nvPr/>
        </p:nvSpPr>
        <p:spPr bwMode="auto">
          <a:xfrm>
            <a:off x="1692275" y="2995613"/>
            <a:ext cx="0" cy="2665412"/>
          </a:xfrm>
          <a:prstGeom prst="line">
            <a:avLst/>
          </a:prstGeom>
          <a:noFill/>
          <a:ln w="9525">
            <a:solidFill>
              <a:schemeClr val="tx1"/>
            </a:solidFill>
            <a:round/>
            <a:headEnd type="triangle" w="med" len="med"/>
            <a:tailEnd/>
          </a:ln>
        </p:spPr>
        <p:txBody>
          <a:bodyPr/>
          <a:lstStyle/>
          <a:p>
            <a:endParaRPr lang="es-ES"/>
          </a:p>
        </p:txBody>
      </p:sp>
      <p:sp>
        <p:nvSpPr>
          <p:cNvPr id="750749" name="Line 157"/>
          <p:cNvSpPr>
            <a:spLocks noChangeShapeType="1"/>
          </p:cNvSpPr>
          <p:nvPr/>
        </p:nvSpPr>
        <p:spPr bwMode="auto">
          <a:xfrm>
            <a:off x="1692275" y="5661025"/>
            <a:ext cx="5400675" cy="0"/>
          </a:xfrm>
          <a:prstGeom prst="line">
            <a:avLst/>
          </a:prstGeom>
          <a:noFill/>
          <a:ln w="9525">
            <a:solidFill>
              <a:schemeClr val="tx1"/>
            </a:solidFill>
            <a:round/>
            <a:headEnd/>
            <a:tailEnd type="triangle" w="med" len="med"/>
          </a:ln>
        </p:spPr>
        <p:txBody>
          <a:bodyPr/>
          <a:lstStyle/>
          <a:p>
            <a:endParaRPr lang="es-ES"/>
          </a:p>
        </p:txBody>
      </p:sp>
      <p:sp>
        <p:nvSpPr>
          <p:cNvPr id="750750" name="Text Box 158"/>
          <p:cNvSpPr txBox="1">
            <a:spLocks noChangeArrowheads="1"/>
          </p:cNvSpPr>
          <p:nvPr/>
        </p:nvSpPr>
        <p:spPr bwMode="auto">
          <a:xfrm>
            <a:off x="1692275" y="5356225"/>
            <a:ext cx="1511300" cy="304800"/>
          </a:xfrm>
          <a:prstGeom prst="rect">
            <a:avLst/>
          </a:prstGeom>
          <a:noFill/>
          <a:ln w="9525">
            <a:noFill/>
            <a:miter lim="800000"/>
            <a:headEnd/>
            <a:tailEnd/>
          </a:ln>
        </p:spPr>
        <p:txBody>
          <a:bodyPr wrap="none">
            <a:spAutoFit/>
          </a:bodyPr>
          <a:lstStyle/>
          <a:p>
            <a:pPr eaLnBrk="0" hangingPunct="0"/>
            <a:r>
              <a:rPr lang="es-ES" sz="1400" b="1" i="0"/>
              <a:t>10: Audio-video</a:t>
            </a:r>
          </a:p>
        </p:txBody>
      </p:sp>
    </p:spTree>
  </p:cSld>
  <p:clrMapOvr>
    <a:masterClrMapping/>
  </p:clrMapOvr>
  <p:transition>
    <p:cover dir="l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750725"/>
                                        </p:tgtEl>
                                        <p:attrNameLst>
                                          <p:attrName>style.visibility</p:attrName>
                                        </p:attrNameLst>
                                      </p:cBhvr>
                                      <p:to>
                                        <p:strVal val="visible"/>
                                      </p:to>
                                    </p:set>
                                    <p:animEffect transition="in" filter="wipe(left)">
                                      <p:cBhvr>
                                        <p:cTn id="7" dur="500"/>
                                        <p:tgtEl>
                                          <p:spTgt spid="750725"/>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750726"/>
                                        </p:tgtEl>
                                        <p:attrNameLst>
                                          <p:attrName>style.visibility</p:attrName>
                                        </p:attrNameLst>
                                      </p:cBhvr>
                                      <p:to>
                                        <p:strVal val="visible"/>
                                      </p:to>
                                    </p:set>
                                  </p:childTnLst>
                                </p:cTn>
                              </p:par>
                            </p:childTnLst>
                          </p:cTn>
                        </p:par>
                        <p:par>
                          <p:cTn id="11" fill="hold">
                            <p:stCondLst>
                              <p:cond delay="500"/>
                            </p:stCondLst>
                            <p:childTnLst>
                              <p:par>
                                <p:cTn id="12" presetID="22" presetClass="entr" presetSubtype="8" fill="hold" grpId="0" nodeType="afterEffect">
                                  <p:stCondLst>
                                    <p:cond delay="500"/>
                                  </p:stCondLst>
                                  <p:childTnLst>
                                    <p:set>
                                      <p:cBhvr>
                                        <p:cTn id="13" dur="1" fill="hold">
                                          <p:stCondLst>
                                            <p:cond delay="0"/>
                                          </p:stCondLst>
                                        </p:cTn>
                                        <p:tgtEl>
                                          <p:spTgt spid="750727"/>
                                        </p:tgtEl>
                                        <p:attrNameLst>
                                          <p:attrName>style.visibility</p:attrName>
                                        </p:attrNameLst>
                                      </p:cBhvr>
                                      <p:to>
                                        <p:strVal val="visible"/>
                                      </p:to>
                                    </p:set>
                                    <p:animEffect transition="in" filter="wipe(left)">
                                      <p:cBhvr>
                                        <p:cTn id="14" dur="500"/>
                                        <p:tgtEl>
                                          <p:spTgt spid="750727"/>
                                        </p:tgtEl>
                                      </p:cBhvr>
                                    </p:animEffect>
                                  </p:childTnLst>
                                </p:cTn>
                              </p:par>
                            </p:childTnLst>
                          </p:cTn>
                        </p:par>
                        <p:par>
                          <p:cTn id="15" fill="hold">
                            <p:stCondLst>
                              <p:cond delay="1500"/>
                            </p:stCondLst>
                            <p:childTnLst>
                              <p:par>
                                <p:cTn id="16" presetID="1" presetClass="entr" presetSubtype="0" fill="hold" grpId="0" nodeType="afterEffect">
                                  <p:stCondLst>
                                    <p:cond delay="0"/>
                                  </p:stCondLst>
                                  <p:childTnLst>
                                    <p:set>
                                      <p:cBhvr>
                                        <p:cTn id="17" dur="1" fill="hold">
                                          <p:stCondLst>
                                            <p:cond delay="0"/>
                                          </p:stCondLst>
                                        </p:cTn>
                                        <p:tgtEl>
                                          <p:spTgt spid="750728"/>
                                        </p:tgtEl>
                                        <p:attrNameLst>
                                          <p:attrName>style.visibility</p:attrName>
                                        </p:attrNameLst>
                                      </p:cBhvr>
                                      <p:to>
                                        <p:strVal val="visible"/>
                                      </p:to>
                                    </p:set>
                                  </p:childTnLst>
                                </p:cTn>
                              </p:par>
                            </p:childTnLst>
                          </p:cTn>
                        </p:par>
                        <p:par>
                          <p:cTn id="18" fill="hold">
                            <p:stCondLst>
                              <p:cond delay="1500"/>
                            </p:stCondLst>
                            <p:childTnLst>
                              <p:par>
                                <p:cTn id="19" presetID="22" presetClass="entr" presetSubtype="2" fill="hold" grpId="0" nodeType="afterEffect">
                                  <p:stCondLst>
                                    <p:cond delay="500"/>
                                  </p:stCondLst>
                                  <p:childTnLst>
                                    <p:set>
                                      <p:cBhvr>
                                        <p:cTn id="20" dur="1" fill="hold">
                                          <p:stCondLst>
                                            <p:cond delay="0"/>
                                          </p:stCondLst>
                                        </p:cTn>
                                        <p:tgtEl>
                                          <p:spTgt spid="750729"/>
                                        </p:tgtEl>
                                        <p:attrNameLst>
                                          <p:attrName>style.visibility</p:attrName>
                                        </p:attrNameLst>
                                      </p:cBhvr>
                                      <p:to>
                                        <p:strVal val="visible"/>
                                      </p:to>
                                    </p:set>
                                    <p:animEffect transition="in" filter="wipe(right)">
                                      <p:cBhvr>
                                        <p:cTn id="21" dur="500"/>
                                        <p:tgtEl>
                                          <p:spTgt spid="750729"/>
                                        </p:tgtEl>
                                      </p:cBhvr>
                                    </p:animEffect>
                                  </p:childTnLst>
                                </p:cTn>
                              </p:par>
                            </p:childTnLst>
                          </p:cTn>
                        </p:par>
                        <p:par>
                          <p:cTn id="22" fill="hold">
                            <p:stCondLst>
                              <p:cond delay="2500"/>
                            </p:stCondLst>
                            <p:childTnLst>
                              <p:par>
                                <p:cTn id="23" presetID="1" presetClass="entr" presetSubtype="0" fill="hold" grpId="0" nodeType="afterEffect">
                                  <p:stCondLst>
                                    <p:cond delay="0"/>
                                  </p:stCondLst>
                                  <p:childTnLst>
                                    <p:set>
                                      <p:cBhvr>
                                        <p:cTn id="24" dur="1" fill="hold">
                                          <p:stCondLst>
                                            <p:cond delay="0"/>
                                          </p:stCondLst>
                                        </p:cTn>
                                        <p:tgtEl>
                                          <p:spTgt spid="750730"/>
                                        </p:tgtEl>
                                        <p:attrNameLst>
                                          <p:attrName>style.visibility</p:attrName>
                                        </p:attrNameLst>
                                      </p:cBhvr>
                                      <p:to>
                                        <p:strVal val="visible"/>
                                      </p:to>
                                    </p:set>
                                  </p:childTnLst>
                                </p:cTn>
                              </p:par>
                            </p:childTnLst>
                          </p:cTn>
                        </p:par>
                        <p:par>
                          <p:cTn id="25" fill="hold">
                            <p:stCondLst>
                              <p:cond delay="2500"/>
                            </p:stCondLst>
                            <p:childTnLst>
                              <p:par>
                                <p:cTn id="26" presetID="22" presetClass="entr" presetSubtype="8" fill="hold" grpId="0" nodeType="afterEffect">
                                  <p:stCondLst>
                                    <p:cond delay="500"/>
                                  </p:stCondLst>
                                  <p:childTnLst>
                                    <p:set>
                                      <p:cBhvr>
                                        <p:cTn id="27" dur="1" fill="hold">
                                          <p:stCondLst>
                                            <p:cond delay="0"/>
                                          </p:stCondLst>
                                        </p:cTn>
                                        <p:tgtEl>
                                          <p:spTgt spid="750732"/>
                                        </p:tgtEl>
                                        <p:attrNameLst>
                                          <p:attrName>style.visibility</p:attrName>
                                        </p:attrNameLst>
                                      </p:cBhvr>
                                      <p:to>
                                        <p:strVal val="visible"/>
                                      </p:to>
                                    </p:set>
                                    <p:animEffect transition="in" filter="wipe(left)">
                                      <p:cBhvr>
                                        <p:cTn id="28" dur="500"/>
                                        <p:tgtEl>
                                          <p:spTgt spid="750732"/>
                                        </p:tgtEl>
                                      </p:cBhvr>
                                    </p:animEffect>
                                  </p:childTnLst>
                                </p:cTn>
                              </p:par>
                            </p:childTnLst>
                          </p:cTn>
                        </p:par>
                        <p:par>
                          <p:cTn id="29" fill="hold">
                            <p:stCondLst>
                              <p:cond delay="3500"/>
                            </p:stCondLst>
                            <p:childTnLst>
                              <p:par>
                                <p:cTn id="30" presetID="1" presetClass="entr" presetSubtype="0" fill="hold" grpId="0" nodeType="afterEffect">
                                  <p:stCondLst>
                                    <p:cond delay="0"/>
                                  </p:stCondLst>
                                  <p:childTnLst>
                                    <p:set>
                                      <p:cBhvr>
                                        <p:cTn id="31" dur="1" fill="hold">
                                          <p:stCondLst>
                                            <p:cond delay="0"/>
                                          </p:stCondLst>
                                        </p:cTn>
                                        <p:tgtEl>
                                          <p:spTgt spid="750733"/>
                                        </p:tgtEl>
                                        <p:attrNameLst>
                                          <p:attrName>style.visibility</p:attrName>
                                        </p:attrNameLst>
                                      </p:cBhvr>
                                      <p:to>
                                        <p:strVal val="visible"/>
                                      </p:to>
                                    </p:set>
                                  </p:childTnLst>
                                </p:cTn>
                              </p:par>
                            </p:childTnLst>
                          </p:cTn>
                        </p:par>
                        <p:par>
                          <p:cTn id="32" fill="hold">
                            <p:stCondLst>
                              <p:cond delay="3500"/>
                            </p:stCondLst>
                            <p:childTnLst>
                              <p:par>
                                <p:cTn id="33" presetID="22" presetClass="entr" presetSubtype="8" fill="hold" grpId="0" nodeType="afterEffect">
                                  <p:stCondLst>
                                    <p:cond delay="500"/>
                                  </p:stCondLst>
                                  <p:childTnLst>
                                    <p:set>
                                      <p:cBhvr>
                                        <p:cTn id="34" dur="1" fill="hold">
                                          <p:stCondLst>
                                            <p:cond delay="0"/>
                                          </p:stCondLst>
                                        </p:cTn>
                                        <p:tgtEl>
                                          <p:spTgt spid="750734"/>
                                        </p:tgtEl>
                                        <p:attrNameLst>
                                          <p:attrName>style.visibility</p:attrName>
                                        </p:attrNameLst>
                                      </p:cBhvr>
                                      <p:to>
                                        <p:strVal val="visible"/>
                                      </p:to>
                                    </p:set>
                                    <p:animEffect transition="in" filter="wipe(left)">
                                      <p:cBhvr>
                                        <p:cTn id="35" dur="500"/>
                                        <p:tgtEl>
                                          <p:spTgt spid="750734"/>
                                        </p:tgtEl>
                                      </p:cBhvr>
                                    </p:animEffect>
                                  </p:childTnLst>
                                </p:cTn>
                              </p:par>
                            </p:childTnLst>
                          </p:cTn>
                        </p:par>
                        <p:par>
                          <p:cTn id="36" fill="hold">
                            <p:stCondLst>
                              <p:cond delay="4500"/>
                            </p:stCondLst>
                            <p:childTnLst>
                              <p:par>
                                <p:cTn id="37" presetID="1" presetClass="entr" presetSubtype="0" fill="hold" grpId="0" nodeType="afterEffect">
                                  <p:stCondLst>
                                    <p:cond delay="0"/>
                                  </p:stCondLst>
                                  <p:childTnLst>
                                    <p:set>
                                      <p:cBhvr>
                                        <p:cTn id="38" dur="1" fill="hold">
                                          <p:stCondLst>
                                            <p:cond delay="0"/>
                                          </p:stCondLst>
                                        </p:cTn>
                                        <p:tgtEl>
                                          <p:spTgt spid="750735"/>
                                        </p:tgtEl>
                                        <p:attrNameLst>
                                          <p:attrName>style.visibility</p:attrName>
                                        </p:attrNameLst>
                                      </p:cBhvr>
                                      <p:to>
                                        <p:strVal val="visible"/>
                                      </p:to>
                                    </p:set>
                                  </p:childTnLst>
                                </p:cTn>
                              </p:par>
                            </p:childTnLst>
                          </p:cTn>
                        </p:par>
                        <p:par>
                          <p:cTn id="39" fill="hold">
                            <p:stCondLst>
                              <p:cond delay="4500"/>
                            </p:stCondLst>
                            <p:childTnLst>
                              <p:par>
                                <p:cTn id="40" presetID="22" presetClass="entr" presetSubtype="2" fill="hold" grpId="0" nodeType="afterEffect">
                                  <p:stCondLst>
                                    <p:cond delay="500"/>
                                  </p:stCondLst>
                                  <p:childTnLst>
                                    <p:set>
                                      <p:cBhvr>
                                        <p:cTn id="41" dur="1" fill="hold">
                                          <p:stCondLst>
                                            <p:cond delay="0"/>
                                          </p:stCondLst>
                                        </p:cTn>
                                        <p:tgtEl>
                                          <p:spTgt spid="750736"/>
                                        </p:tgtEl>
                                        <p:attrNameLst>
                                          <p:attrName>style.visibility</p:attrName>
                                        </p:attrNameLst>
                                      </p:cBhvr>
                                      <p:to>
                                        <p:strVal val="visible"/>
                                      </p:to>
                                    </p:set>
                                    <p:animEffect transition="in" filter="wipe(right)">
                                      <p:cBhvr>
                                        <p:cTn id="42" dur="500"/>
                                        <p:tgtEl>
                                          <p:spTgt spid="750736"/>
                                        </p:tgtEl>
                                      </p:cBhvr>
                                    </p:animEffect>
                                  </p:childTnLst>
                                </p:cTn>
                              </p:par>
                            </p:childTnLst>
                          </p:cTn>
                        </p:par>
                        <p:par>
                          <p:cTn id="43" fill="hold">
                            <p:stCondLst>
                              <p:cond delay="5500"/>
                            </p:stCondLst>
                            <p:childTnLst>
                              <p:par>
                                <p:cTn id="44" presetID="1" presetClass="entr" presetSubtype="0" fill="hold" grpId="0" nodeType="afterEffect">
                                  <p:stCondLst>
                                    <p:cond delay="0"/>
                                  </p:stCondLst>
                                  <p:childTnLst>
                                    <p:set>
                                      <p:cBhvr>
                                        <p:cTn id="45" dur="1" fill="hold">
                                          <p:stCondLst>
                                            <p:cond delay="0"/>
                                          </p:stCondLst>
                                        </p:cTn>
                                        <p:tgtEl>
                                          <p:spTgt spid="750737"/>
                                        </p:tgtEl>
                                        <p:attrNameLst>
                                          <p:attrName>style.visibility</p:attrName>
                                        </p:attrNameLst>
                                      </p:cBhvr>
                                      <p:to>
                                        <p:strVal val="visible"/>
                                      </p:to>
                                    </p:set>
                                  </p:childTnLst>
                                </p:cTn>
                              </p:par>
                            </p:childTnLst>
                          </p:cTn>
                        </p:par>
                        <p:par>
                          <p:cTn id="46" fill="hold">
                            <p:stCondLst>
                              <p:cond delay="5500"/>
                            </p:stCondLst>
                            <p:childTnLst>
                              <p:par>
                                <p:cTn id="47" presetID="22" presetClass="entr" presetSubtype="2" fill="hold" grpId="0" nodeType="afterEffect">
                                  <p:stCondLst>
                                    <p:cond delay="500"/>
                                  </p:stCondLst>
                                  <p:childTnLst>
                                    <p:set>
                                      <p:cBhvr>
                                        <p:cTn id="48" dur="1" fill="hold">
                                          <p:stCondLst>
                                            <p:cond delay="0"/>
                                          </p:stCondLst>
                                        </p:cTn>
                                        <p:tgtEl>
                                          <p:spTgt spid="750738"/>
                                        </p:tgtEl>
                                        <p:attrNameLst>
                                          <p:attrName>style.visibility</p:attrName>
                                        </p:attrNameLst>
                                      </p:cBhvr>
                                      <p:to>
                                        <p:strVal val="visible"/>
                                      </p:to>
                                    </p:set>
                                    <p:animEffect transition="in" filter="wipe(right)">
                                      <p:cBhvr>
                                        <p:cTn id="49" dur="500"/>
                                        <p:tgtEl>
                                          <p:spTgt spid="750738"/>
                                        </p:tgtEl>
                                      </p:cBhvr>
                                    </p:animEffect>
                                  </p:childTnLst>
                                </p:cTn>
                              </p:par>
                            </p:childTnLst>
                          </p:cTn>
                        </p:par>
                        <p:par>
                          <p:cTn id="50" fill="hold">
                            <p:stCondLst>
                              <p:cond delay="6500"/>
                            </p:stCondLst>
                            <p:childTnLst>
                              <p:par>
                                <p:cTn id="51" presetID="1" presetClass="entr" presetSubtype="0" fill="hold" grpId="0" nodeType="afterEffect">
                                  <p:stCondLst>
                                    <p:cond delay="0"/>
                                  </p:stCondLst>
                                  <p:childTnLst>
                                    <p:set>
                                      <p:cBhvr>
                                        <p:cTn id="52" dur="1" fill="hold">
                                          <p:stCondLst>
                                            <p:cond delay="0"/>
                                          </p:stCondLst>
                                        </p:cTn>
                                        <p:tgtEl>
                                          <p:spTgt spid="750741"/>
                                        </p:tgtEl>
                                        <p:attrNameLst>
                                          <p:attrName>style.visibility</p:attrName>
                                        </p:attrNameLst>
                                      </p:cBhvr>
                                      <p:to>
                                        <p:strVal val="visible"/>
                                      </p:to>
                                    </p:set>
                                  </p:childTnLst>
                                </p:cTn>
                              </p:par>
                            </p:childTnLst>
                          </p:cTn>
                        </p:par>
                        <p:par>
                          <p:cTn id="53" fill="hold">
                            <p:stCondLst>
                              <p:cond delay="6500"/>
                            </p:stCondLst>
                            <p:childTnLst>
                              <p:par>
                                <p:cTn id="54" presetID="22" presetClass="entr" presetSubtype="2" fill="hold" grpId="0" nodeType="afterEffect">
                                  <p:stCondLst>
                                    <p:cond delay="500"/>
                                  </p:stCondLst>
                                  <p:childTnLst>
                                    <p:set>
                                      <p:cBhvr>
                                        <p:cTn id="55" dur="1" fill="hold">
                                          <p:stCondLst>
                                            <p:cond delay="0"/>
                                          </p:stCondLst>
                                        </p:cTn>
                                        <p:tgtEl>
                                          <p:spTgt spid="750739"/>
                                        </p:tgtEl>
                                        <p:attrNameLst>
                                          <p:attrName>style.visibility</p:attrName>
                                        </p:attrNameLst>
                                      </p:cBhvr>
                                      <p:to>
                                        <p:strVal val="visible"/>
                                      </p:to>
                                    </p:set>
                                    <p:animEffect transition="in" filter="wipe(right)">
                                      <p:cBhvr>
                                        <p:cTn id="56" dur="500"/>
                                        <p:tgtEl>
                                          <p:spTgt spid="750739"/>
                                        </p:tgtEl>
                                      </p:cBhvr>
                                    </p:animEffect>
                                  </p:childTnLst>
                                </p:cTn>
                              </p:par>
                            </p:childTnLst>
                          </p:cTn>
                        </p:par>
                        <p:par>
                          <p:cTn id="57" fill="hold">
                            <p:stCondLst>
                              <p:cond delay="7500"/>
                            </p:stCondLst>
                            <p:childTnLst>
                              <p:par>
                                <p:cTn id="58" presetID="1" presetClass="entr" presetSubtype="0" fill="hold" grpId="0" nodeType="afterEffect">
                                  <p:stCondLst>
                                    <p:cond delay="0"/>
                                  </p:stCondLst>
                                  <p:childTnLst>
                                    <p:set>
                                      <p:cBhvr>
                                        <p:cTn id="59" dur="1" fill="hold">
                                          <p:stCondLst>
                                            <p:cond delay="0"/>
                                          </p:stCondLst>
                                        </p:cTn>
                                        <p:tgtEl>
                                          <p:spTgt spid="750740"/>
                                        </p:tgtEl>
                                        <p:attrNameLst>
                                          <p:attrName>style.visibility</p:attrName>
                                        </p:attrNameLst>
                                      </p:cBhvr>
                                      <p:to>
                                        <p:strVal val="visible"/>
                                      </p:to>
                                    </p:set>
                                  </p:childTnLst>
                                </p:cTn>
                              </p:par>
                            </p:childTnLst>
                          </p:cTn>
                        </p:par>
                      </p:childTnLst>
                    </p:cTn>
                  </p:par>
                  <p:par>
                    <p:cTn id="60" fill="hold">
                      <p:stCondLst>
                        <p:cond delay="indefinite"/>
                      </p:stCondLst>
                      <p:childTnLst>
                        <p:par>
                          <p:cTn id="61" fill="hold">
                            <p:stCondLst>
                              <p:cond delay="0"/>
                            </p:stCondLst>
                            <p:childTnLst>
                              <p:par>
                                <p:cTn id="62" presetID="22" presetClass="entr" presetSubtype="1" fill="hold" grpId="0" nodeType="clickEffect">
                                  <p:stCondLst>
                                    <p:cond delay="0"/>
                                  </p:stCondLst>
                                  <p:childTnLst>
                                    <p:set>
                                      <p:cBhvr>
                                        <p:cTn id="63" dur="1" fill="hold">
                                          <p:stCondLst>
                                            <p:cond delay="0"/>
                                          </p:stCondLst>
                                        </p:cTn>
                                        <p:tgtEl>
                                          <p:spTgt spid="750745"/>
                                        </p:tgtEl>
                                        <p:attrNameLst>
                                          <p:attrName>style.visibility</p:attrName>
                                        </p:attrNameLst>
                                      </p:cBhvr>
                                      <p:to>
                                        <p:strVal val="visible"/>
                                      </p:to>
                                    </p:set>
                                    <p:animEffect transition="in" filter="wipe(up)">
                                      <p:cBhvr>
                                        <p:cTn id="64" dur="500"/>
                                        <p:tgtEl>
                                          <p:spTgt spid="750745"/>
                                        </p:tgtEl>
                                      </p:cBhvr>
                                    </p:animEffect>
                                  </p:childTnLst>
                                </p:cTn>
                              </p:par>
                            </p:childTnLst>
                          </p:cTn>
                        </p:par>
                        <p:par>
                          <p:cTn id="65" fill="hold">
                            <p:stCondLst>
                              <p:cond delay="500"/>
                            </p:stCondLst>
                            <p:childTnLst>
                              <p:par>
                                <p:cTn id="66" presetID="22" presetClass="entr" presetSubtype="8" fill="hold" grpId="0" nodeType="afterEffect">
                                  <p:stCondLst>
                                    <p:cond delay="0"/>
                                  </p:stCondLst>
                                  <p:childTnLst>
                                    <p:set>
                                      <p:cBhvr>
                                        <p:cTn id="67" dur="1" fill="hold">
                                          <p:stCondLst>
                                            <p:cond delay="0"/>
                                          </p:stCondLst>
                                        </p:cTn>
                                        <p:tgtEl>
                                          <p:spTgt spid="750746"/>
                                        </p:tgtEl>
                                        <p:attrNameLst>
                                          <p:attrName>style.visibility</p:attrName>
                                        </p:attrNameLst>
                                      </p:cBhvr>
                                      <p:to>
                                        <p:strVal val="visible"/>
                                      </p:to>
                                    </p:set>
                                    <p:animEffect transition="in" filter="wipe(left)">
                                      <p:cBhvr>
                                        <p:cTn id="68" dur="500"/>
                                        <p:tgtEl>
                                          <p:spTgt spid="750746"/>
                                        </p:tgtEl>
                                      </p:cBhvr>
                                    </p:animEffect>
                                  </p:childTnLst>
                                </p:cTn>
                              </p:par>
                            </p:childTnLst>
                          </p:cTn>
                        </p:par>
                        <p:par>
                          <p:cTn id="69" fill="hold">
                            <p:stCondLst>
                              <p:cond delay="1000"/>
                            </p:stCondLst>
                            <p:childTnLst>
                              <p:par>
                                <p:cTn id="70" presetID="1" presetClass="entr" presetSubtype="0" fill="hold" grpId="0" nodeType="afterEffect">
                                  <p:stCondLst>
                                    <p:cond delay="0"/>
                                  </p:stCondLst>
                                  <p:childTnLst>
                                    <p:set>
                                      <p:cBhvr>
                                        <p:cTn id="71" dur="1" fill="hold">
                                          <p:stCondLst>
                                            <p:cond delay="0"/>
                                          </p:stCondLst>
                                        </p:cTn>
                                        <p:tgtEl>
                                          <p:spTgt spid="750747"/>
                                        </p:tgtEl>
                                        <p:attrNameLst>
                                          <p:attrName>style.visibility</p:attrName>
                                        </p:attrNameLst>
                                      </p:cBhvr>
                                      <p:to>
                                        <p:strVal val="visible"/>
                                      </p:to>
                                    </p:set>
                                  </p:childTnLst>
                                </p:cTn>
                              </p:par>
                            </p:childTnLst>
                          </p:cTn>
                        </p:par>
                      </p:childTnLst>
                    </p:cTn>
                  </p:par>
                  <p:par>
                    <p:cTn id="72" fill="hold">
                      <p:stCondLst>
                        <p:cond delay="indefinite"/>
                      </p:stCondLst>
                      <p:childTnLst>
                        <p:par>
                          <p:cTn id="73" fill="hold">
                            <p:stCondLst>
                              <p:cond delay="0"/>
                            </p:stCondLst>
                            <p:childTnLst>
                              <p:par>
                                <p:cTn id="74" presetID="22" presetClass="entr" presetSubtype="4" fill="hold" grpId="0" nodeType="clickEffect">
                                  <p:stCondLst>
                                    <p:cond delay="0"/>
                                  </p:stCondLst>
                                  <p:childTnLst>
                                    <p:set>
                                      <p:cBhvr>
                                        <p:cTn id="75" dur="1" fill="hold">
                                          <p:stCondLst>
                                            <p:cond delay="0"/>
                                          </p:stCondLst>
                                        </p:cTn>
                                        <p:tgtEl>
                                          <p:spTgt spid="750748"/>
                                        </p:tgtEl>
                                        <p:attrNameLst>
                                          <p:attrName>style.visibility</p:attrName>
                                        </p:attrNameLst>
                                      </p:cBhvr>
                                      <p:to>
                                        <p:strVal val="visible"/>
                                      </p:to>
                                    </p:set>
                                    <p:animEffect transition="in" filter="wipe(down)">
                                      <p:cBhvr>
                                        <p:cTn id="76" dur="500"/>
                                        <p:tgtEl>
                                          <p:spTgt spid="750748"/>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750749"/>
                                        </p:tgtEl>
                                        <p:attrNameLst>
                                          <p:attrName>style.visibility</p:attrName>
                                        </p:attrNameLst>
                                      </p:cBhvr>
                                      <p:to>
                                        <p:strVal val="visible"/>
                                      </p:to>
                                    </p:set>
                                    <p:animEffect transition="in" filter="wipe(left)">
                                      <p:cBhvr>
                                        <p:cTn id="79" dur="500"/>
                                        <p:tgtEl>
                                          <p:spTgt spid="750749"/>
                                        </p:tgtEl>
                                      </p:cBhvr>
                                    </p:animEffect>
                                  </p:childTnLst>
                                </p:cTn>
                              </p:par>
                            </p:childTnLst>
                          </p:cTn>
                        </p:par>
                        <p:par>
                          <p:cTn id="80" fill="hold">
                            <p:stCondLst>
                              <p:cond delay="500"/>
                            </p:stCondLst>
                            <p:childTnLst>
                              <p:par>
                                <p:cTn id="81" presetID="1" presetClass="entr" presetSubtype="0" fill="hold" grpId="0" nodeType="afterEffect">
                                  <p:stCondLst>
                                    <p:cond delay="0"/>
                                  </p:stCondLst>
                                  <p:childTnLst>
                                    <p:set>
                                      <p:cBhvr>
                                        <p:cTn id="82" dur="1" fill="hold">
                                          <p:stCondLst>
                                            <p:cond delay="0"/>
                                          </p:stCondLst>
                                        </p:cTn>
                                        <p:tgtEl>
                                          <p:spTgt spid="75075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0725" grpId="0" animBg="1"/>
      <p:bldP spid="750726" grpId="0"/>
      <p:bldP spid="750727" grpId="0" animBg="1"/>
      <p:bldP spid="750728" grpId="0"/>
      <p:bldP spid="750729" grpId="0" animBg="1"/>
      <p:bldP spid="750730" grpId="0"/>
      <p:bldP spid="750732" grpId="0" animBg="1"/>
      <p:bldP spid="750733" grpId="0"/>
      <p:bldP spid="750734" grpId="0" animBg="1"/>
      <p:bldP spid="750735" grpId="0"/>
      <p:bldP spid="750736" grpId="0" animBg="1"/>
      <p:bldP spid="750737" grpId="0"/>
      <p:bldP spid="750738" grpId="0" animBg="1"/>
      <p:bldP spid="750739" grpId="0" animBg="1"/>
      <p:bldP spid="750740" grpId="0"/>
      <p:bldP spid="750741" grpId="0"/>
      <p:bldP spid="750745" grpId="0" animBg="1"/>
      <p:bldP spid="750746" grpId="0" animBg="1"/>
      <p:bldP spid="750747" grpId="0"/>
      <p:bldP spid="750748" grpId="0" animBg="1"/>
      <p:bldP spid="750749" grpId="0" animBg="1"/>
      <p:bldP spid="750750" grpId="0"/>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0"/>
          </p:nvPr>
        </p:nvSpPr>
        <p:spPr/>
        <p:txBody>
          <a:bodyPr/>
          <a:lstStyle/>
          <a:p>
            <a:pPr>
              <a:defRPr/>
            </a:pPr>
            <a:r>
              <a:rPr lang="es-ES"/>
              <a:t>Ampliación Redes 2-</a:t>
            </a:r>
            <a:fld id="{B9839A58-32FC-47DE-83AF-04FBE5A97012}" type="slidenum">
              <a:rPr lang="es-ES"/>
              <a:pPr>
                <a:defRPr/>
              </a:pPr>
              <a:t>166</a:t>
            </a:fld>
            <a:endParaRPr lang="es-ES"/>
          </a:p>
        </p:txBody>
      </p:sp>
      <p:sp>
        <p:nvSpPr>
          <p:cNvPr id="142339" name="Rectangle 2"/>
          <p:cNvSpPr>
            <a:spLocks noGrp="1" noChangeArrowheads="1"/>
          </p:cNvSpPr>
          <p:nvPr>
            <p:ph type="title"/>
          </p:nvPr>
        </p:nvSpPr>
        <p:spPr>
          <a:xfrm>
            <a:off x="685800" y="357188"/>
            <a:ext cx="7772400" cy="1143000"/>
          </a:xfrm>
        </p:spPr>
        <p:txBody>
          <a:bodyPr/>
          <a:lstStyle/>
          <a:p>
            <a:r>
              <a:rPr lang="es-ES" sz="3600" smtClean="0"/>
              <a:t>Comunicación SIP </a:t>
            </a:r>
            <a:r>
              <a:rPr lang="es-ES" sz="3600" smtClean="0">
                <a:cs typeface="Times New Roman" pitchFamily="18" charset="0"/>
              </a:rPr>
              <a:t>↔</a:t>
            </a:r>
            <a:r>
              <a:rPr lang="es-ES" sz="3600" smtClean="0"/>
              <a:t> Red telefónica</a:t>
            </a:r>
          </a:p>
        </p:txBody>
      </p:sp>
      <p:sp>
        <p:nvSpPr>
          <p:cNvPr id="142340" name="Rectangle 3"/>
          <p:cNvSpPr>
            <a:spLocks noGrp="1" noChangeArrowheads="1"/>
          </p:cNvSpPr>
          <p:nvPr>
            <p:ph type="body" idx="1"/>
          </p:nvPr>
        </p:nvSpPr>
        <p:spPr>
          <a:xfrm>
            <a:off x="685800" y="1728788"/>
            <a:ext cx="7772400" cy="4114800"/>
          </a:xfrm>
        </p:spPr>
        <p:txBody>
          <a:bodyPr/>
          <a:lstStyle/>
          <a:p>
            <a:pPr>
              <a:lnSpc>
                <a:spcPct val="80000"/>
              </a:lnSpc>
            </a:pPr>
            <a:r>
              <a:rPr lang="es-ES" sz="2800" smtClean="0"/>
              <a:t>Comunicación física: se requiere un gateway o pasarela (normalmente un router) entre la red IP y la red telefónica pública.</a:t>
            </a:r>
          </a:p>
          <a:p>
            <a:pPr>
              <a:lnSpc>
                <a:spcPct val="80000"/>
              </a:lnSpc>
            </a:pPr>
            <a:r>
              <a:rPr lang="es-ES" sz="2800" smtClean="0"/>
              <a:t>Comunicación lógica (direccionamiento):</a:t>
            </a:r>
          </a:p>
          <a:p>
            <a:pPr lvl="1">
              <a:lnSpc>
                <a:spcPct val="80000"/>
              </a:lnSpc>
            </a:pPr>
            <a:r>
              <a:rPr lang="es-ES" sz="2400" smtClean="0"/>
              <a:t>SIP </a:t>
            </a:r>
            <a:r>
              <a:rPr lang="es-ES" sz="2400" smtClean="0">
                <a:cs typeface="Times New Roman" pitchFamily="18" charset="0"/>
              </a:rPr>
              <a:t>→ Red telefónica: </a:t>
            </a:r>
            <a:r>
              <a:rPr lang="es-ES" sz="2400" smtClean="0"/>
              <a:t>La posibilidad de utilizar direcciones E.164 desde SIP está prevista por defecto</a:t>
            </a:r>
          </a:p>
          <a:p>
            <a:pPr lvl="1">
              <a:lnSpc>
                <a:spcPct val="80000"/>
              </a:lnSpc>
            </a:pPr>
            <a:r>
              <a:rPr lang="es-ES" sz="2400" smtClean="0"/>
              <a:t>Red telefónica </a:t>
            </a:r>
            <a:r>
              <a:rPr lang="es-ES" sz="2400" smtClean="0">
                <a:cs typeface="Times New Roman" pitchFamily="18" charset="0"/>
              </a:rPr>
              <a:t>→ SIP: hay que asignar direcciones E.164 a los agentes SIP. </a:t>
            </a:r>
            <a:r>
              <a:rPr lang="es-ES" sz="2400" smtClean="0"/>
              <a:t>Esto se consigue con ENUM (E.164 NUmber Mapping), conjunto de protocolos que integran el espacio de direcciones E.164 en el DNS. ENUM permite además asignar URIs a las direcciones E.164</a:t>
            </a:r>
          </a:p>
        </p:txBody>
      </p:sp>
    </p:spTree>
  </p:cSld>
  <p:clrMapOvr>
    <a:masterClrMapping/>
  </p:clrMapOvr>
  <p:transition>
    <p:cover dir="ld"/>
  </p:transition>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0"/>
          </p:nvPr>
        </p:nvSpPr>
        <p:spPr>
          <a:xfrm>
            <a:off x="3571875" y="6499225"/>
            <a:ext cx="2016125" cy="287338"/>
          </a:xfrm>
        </p:spPr>
        <p:txBody>
          <a:bodyPr/>
          <a:lstStyle/>
          <a:p>
            <a:pPr>
              <a:defRPr/>
            </a:pPr>
            <a:r>
              <a:rPr lang="es-ES" dirty="0"/>
              <a:t>Ampliación Redes 2-</a:t>
            </a:r>
            <a:fld id="{97D1A496-C385-4607-A0C5-A564930F02D4}" type="slidenum">
              <a:rPr lang="es-ES"/>
              <a:pPr>
                <a:defRPr/>
              </a:pPr>
              <a:t>167</a:t>
            </a:fld>
            <a:endParaRPr lang="es-ES" dirty="0"/>
          </a:p>
        </p:txBody>
      </p:sp>
      <p:sp>
        <p:nvSpPr>
          <p:cNvPr id="143363" name="Rectangle 2"/>
          <p:cNvSpPr>
            <a:spLocks noGrp="1" noChangeArrowheads="1"/>
          </p:cNvSpPr>
          <p:nvPr>
            <p:ph type="title"/>
          </p:nvPr>
        </p:nvSpPr>
        <p:spPr>
          <a:xfrm>
            <a:off x="685800" y="71438"/>
            <a:ext cx="7772400" cy="1143000"/>
          </a:xfrm>
        </p:spPr>
        <p:txBody>
          <a:bodyPr/>
          <a:lstStyle/>
          <a:p>
            <a:r>
              <a:rPr lang="es-ES" smtClean="0"/>
              <a:t>Como funciona ENUM</a:t>
            </a:r>
          </a:p>
        </p:txBody>
      </p:sp>
      <p:sp>
        <p:nvSpPr>
          <p:cNvPr id="143364" name="Rectangle 3"/>
          <p:cNvSpPr>
            <a:spLocks noGrp="1" noChangeArrowheads="1"/>
          </p:cNvSpPr>
          <p:nvPr>
            <p:ph type="body" idx="1"/>
          </p:nvPr>
        </p:nvSpPr>
        <p:spPr>
          <a:xfrm>
            <a:off x="428625" y="1285875"/>
            <a:ext cx="8496300" cy="908050"/>
          </a:xfrm>
        </p:spPr>
        <p:txBody>
          <a:bodyPr/>
          <a:lstStyle/>
          <a:p>
            <a:pPr>
              <a:lnSpc>
                <a:spcPct val="90000"/>
              </a:lnSpc>
            </a:pPr>
            <a:r>
              <a:rPr lang="es-ES" sz="2000" smtClean="0"/>
              <a:t>A cada dirección E.164 le corresponde un nombre en el DNS, de la siguiente forma (RFC 3761):</a:t>
            </a:r>
          </a:p>
          <a:p>
            <a:pPr>
              <a:lnSpc>
                <a:spcPct val="90000"/>
              </a:lnSpc>
              <a:buFontTx/>
              <a:buNone/>
            </a:pPr>
            <a:endParaRPr lang="es-ES" sz="2000" b="1" smtClean="0">
              <a:latin typeface="Courier New" pitchFamily="49" charset="0"/>
            </a:endParaRPr>
          </a:p>
        </p:txBody>
      </p:sp>
      <p:sp>
        <p:nvSpPr>
          <p:cNvPr id="17" name="Rectangle 3"/>
          <p:cNvSpPr txBox="1">
            <a:spLocks noChangeArrowheads="1"/>
          </p:cNvSpPr>
          <p:nvPr/>
        </p:nvSpPr>
        <p:spPr bwMode="auto">
          <a:xfrm>
            <a:off x="433388" y="3286125"/>
            <a:ext cx="8496300" cy="2857500"/>
          </a:xfrm>
          <a:prstGeom prst="rect">
            <a:avLst/>
          </a:prstGeom>
          <a:noFill/>
          <a:ln w="9525">
            <a:noFill/>
            <a:miter lim="800000"/>
            <a:headEnd/>
            <a:tailEnd/>
          </a:ln>
        </p:spPr>
        <p:txBody>
          <a:bodyPr/>
          <a:lstStyle/>
          <a:p>
            <a:pPr marL="342900" indent="-342900" eaLnBrk="0" hangingPunct="0">
              <a:lnSpc>
                <a:spcPct val="90000"/>
              </a:lnSpc>
              <a:spcBef>
                <a:spcPct val="20000"/>
              </a:spcBef>
              <a:buFontTx/>
              <a:buChar char="•"/>
              <a:defRPr/>
            </a:pPr>
            <a:r>
              <a:rPr lang="es-ES" sz="2000" i="0" kern="0" dirty="0">
                <a:latin typeface="+mn-lt"/>
              </a:rPr>
              <a:t>Los registros introducidos en el DNS son de tipo NAPTR (Name </a:t>
            </a:r>
            <a:r>
              <a:rPr lang="es-ES" sz="2000" i="0" kern="0" dirty="0" err="1">
                <a:latin typeface="+mn-lt"/>
              </a:rPr>
              <a:t>Authority</a:t>
            </a:r>
            <a:r>
              <a:rPr lang="es-ES" sz="2000" i="0" kern="0" dirty="0">
                <a:latin typeface="+mn-lt"/>
              </a:rPr>
              <a:t> Pointer) y le asignan uno o varios </a:t>
            </a:r>
            <a:r>
              <a:rPr lang="es-ES" sz="2000" i="0" kern="0" dirty="0" err="1">
                <a:latin typeface="+mn-lt"/>
              </a:rPr>
              <a:t>URIs</a:t>
            </a:r>
            <a:r>
              <a:rPr lang="es-ES" sz="2000" i="0" kern="0" dirty="0">
                <a:latin typeface="+mn-lt"/>
              </a:rPr>
              <a:t> equivalentes con diferentes prioridades. Ejemplo:</a:t>
            </a:r>
          </a:p>
          <a:p>
            <a:pPr marL="342900" indent="-342900" eaLnBrk="0" hangingPunct="0">
              <a:lnSpc>
                <a:spcPct val="90000"/>
              </a:lnSpc>
              <a:spcBef>
                <a:spcPct val="20000"/>
              </a:spcBef>
              <a:defRPr/>
            </a:pPr>
            <a:endParaRPr lang="es-ES" sz="1100" i="0" kern="0" dirty="0">
              <a:latin typeface="+mn-lt"/>
            </a:endParaRPr>
          </a:p>
          <a:p>
            <a:pPr marL="342900" indent="-342900" eaLnBrk="0" hangingPunct="0">
              <a:lnSpc>
                <a:spcPct val="90000"/>
              </a:lnSpc>
              <a:spcBef>
                <a:spcPct val="20000"/>
              </a:spcBef>
              <a:defRPr/>
            </a:pPr>
            <a:r>
              <a:rPr lang="es-ES" sz="1500" b="1" i="0" kern="0" dirty="0">
                <a:latin typeface="Courier New" pitchFamily="49" charset="0"/>
              </a:rPr>
              <a:t>$ORIGIN 5.6.8.3.4.5.3.6.9.4.3.e164.arpa. </a:t>
            </a:r>
          </a:p>
          <a:p>
            <a:pPr marL="342900" indent="-342900" eaLnBrk="0" hangingPunct="0">
              <a:lnSpc>
                <a:spcPct val="90000"/>
              </a:lnSpc>
              <a:spcBef>
                <a:spcPct val="20000"/>
              </a:spcBef>
              <a:defRPr/>
            </a:pPr>
            <a:r>
              <a:rPr lang="es-ES" sz="1500" b="1" i="0" kern="0" dirty="0">
                <a:latin typeface="Courier New" pitchFamily="49" charset="0"/>
              </a:rPr>
              <a:t>IN NAPTR 100 10 "u" "E2U+sip" "!^.*$!</a:t>
            </a:r>
            <a:r>
              <a:rPr lang="es-ES" sz="1500" b="1" i="0" kern="0" dirty="0" err="1">
                <a:latin typeface="Courier New" pitchFamily="49" charset="0"/>
              </a:rPr>
              <a:t>sip:rogelio.montanana@uv.es!i</a:t>
            </a:r>
            <a:r>
              <a:rPr lang="es-ES" sz="1500" b="1" i="0" kern="0" dirty="0">
                <a:latin typeface="Courier New" pitchFamily="49" charset="0"/>
              </a:rPr>
              <a:t>"  </a:t>
            </a:r>
          </a:p>
          <a:p>
            <a:pPr marL="342900" indent="-342900" eaLnBrk="0" hangingPunct="0">
              <a:lnSpc>
                <a:spcPct val="90000"/>
              </a:lnSpc>
              <a:spcBef>
                <a:spcPct val="20000"/>
              </a:spcBef>
              <a:defRPr/>
            </a:pPr>
            <a:r>
              <a:rPr lang="es-ES" sz="1500" b="1" i="0" kern="0" dirty="0">
                <a:latin typeface="Courier New" pitchFamily="49" charset="0"/>
              </a:rPr>
              <a:t>IN NAPTR 102 10 "u" "E2U+email" "!^.*$!mailto:rogelio.montanana@uv.es!i“</a:t>
            </a:r>
          </a:p>
          <a:p>
            <a:pPr marL="342900" indent="-342900" eaLnBrk="0" hangingPunct="0">
              <a:lnSpc>
                <a:spcPct val="90000"/>
              </a:lnSpc>
              <a:spcBef>
                <a:spcPct val="20000"/>
              </a:spcBef>
              <a:defRPr/>
            </a:pPr>
            <a:r>
              <a:rPr lang="es-ES" sz="1500" b="1" i="0" kern="0" dirty="0">
                <a:latin typeface="Courier New" pitchFamily="49" charset="0"/>
              </a:rPr>
              <a:t> </a:t>
            </a:r>
          </a:p>
          <a:p>
            <a:pPr marL="342900" indent="-342900" eaLnBrk="0" hangingPunct="0">
              <a:lnSpc>
                <a:spcPct val="90000"/>
              </a:lnSpc>
              <a:spcBef>
                <a:spcPct val="20000"/>
              </a:spcBef>
              <a:buFontTx/>
              <a:buChar char="•"/>
              <a:defRPr/>
            </a:pPr>
            <a:r>
              <a:rPr lang="es-ES" sz="2000" i="0" kern="0" dirty="0">
                <a:latin typeface="+mn-lt"/>
              </a:rPr>
              <a:t>Una vez configurado el ‘</a:t>
            </a:r>
            <a:r>
              <a:rPr lang="es-ES" sz="2000" i="0" kern="0" dirty="0" err="1">
                <a:latin typeface="+mn-lt"/>
              </a:rPr>
              <a:t>mapping</a:t>
            </a:r>
            <a:r>
              <a:rPr lang="es-ES" sz="2000" i="0" kern="0" dirty="0">
                <a:latin typeface="+mn-lt"/>
              </a:rPr>
              <a:t>’ las direcciones E.164 pueden ser utilizadas no solo desde la red telefónica convencional sino también desde terminales SIP</a:t>
            </a:r>
            <a:endParaRPr lang="es-ES" sz="2000" b="1" i="0" kern="0" dirty="0">
              <a:latin typeface="Courier New" pitchFamily="49" charset="0"/>
            </a:endParaRPr>
          </a:p>
        </p:txBody>
      </p:sp>
      <p:sp>
        <p:nvSpPr>
          <p:cNvPr id="19" name="Rectangle 3"/>
          <p:cNvSpPr txBox="1">
            <a:spLocks noChangeArrowheads="1"/>
          </p:cNvSpPr>
          <p:nvPr/>
        </p:nvSpPr>
        <p:spPr bwMode="auto">
          <a:xfrm>
            <a:off x="428625" y="2143125"/>
            <a:ext cx="3071813" cy="428625"/>
          </a:xfrm>
          <a:prstGeom prst="rect">
            <a:avLst/>
          </a:prstGeom>
          <a:noFill/>
          <a:ln w="9525">
            <a:noFill/>
            <a:miter lim="800000"/>
            <a:headEnd/>
            <a:tailEnd/>
          </a:ln>
        </p:spPr>
        <p:txBody>
          <a:bodyPr/>
          <a:lstStyle/>
          <a:p>
            <a:pPr marL="342900" indent="-342900" eaLnBrk="0" hangingPunct="0">
              <a:lnSpc>
                <a:spcPct val="90000"/>
              </a:lnSpc>
              <a:spcBef>
                <a:spcPct val="20000"/>
              </a:spcBef>
              <a:defRPr/>
            </a:pPr>
            <a:r>
              <a:rPr lang="es-ES" i="0" kern="0" dirty="0">
                <a:latin typeface="+mn-lt"/>
              </a:rPr>
              <a:t>	</a:t>
            </a:r>
            <a:r>
              <a:rPr lang="es-ES" sz="2000" b="1" i="0" kern="0" dirty="0">
                <a:latin typeface="Courier New" pitchFamily="49" charset="0"/>
              </a:rPr>
              <a:t>Dirección E.164:</a:t>
            </a:r>
          </a:p>
        </p:txBody>
      </p:sp>
      <p:sp>
        <p:nvSpPr>
          <p:cNvPr id="21" name="Rectangle 3"/>
          <p:cNvSpPr txBox="1">
            <a:spLocks noChangeArrowheads="1"/>
          </p:cNvSpPr>
          <p:nvPr/>
        </p:nvSpPr>
        <p:spPr bwMode="auto">
          <a:xfrm>
            <a:off x="3357563" y="2714625"/>
            <a:ext cx="3429000" cy="336550"/>
          </a:xfrm>
          <a:prstGeom prst="rect">
            <a:avLst/>
          </a:prstGeom>
          <a:noFill/>
          <a:ln w="9525">
            <a:noFill/>
            <a:miter lim="800000"/>
            <a:headEnd/>
            <a:tailEnd/>
          </a:ln>
        </p:spPr>
        <p:txBody>
          <a:bodyPr/>
          <a:lstStyle/>
          <a:p>
            <a:pPr marL="342900" indent="-342900" eaLnBrk="0" hangingPunct="0">
              <a:lnSpc>
                <a:spcPct val="90000"/>
              </a:lnSpc>
              <a:spcBef>
                <a:spcPct val="20000"/>
              </a:spcBef>
              <a:defRPr/>
            </a:pPr>
            <a:r>
              <a:rPr lang="es-ES" sz="2000" b="1" i="0" kern="0" dirty="0">
                <a:latin typeface="Courier New" pitchFamily="49" charset="0"/>
              </a:rPr>
              <a:t>5.6.8.3.4.5.3.6.9.4.3</a:t>
            </a:r>
          </a:p>
        </p:txBody>
      </p:sp>
      <p:sp>
        <p:nvSpPr>
          <p:cNvPr id="23" name="Rectangle 3"/>
          <p:cNvSpPr txBox="1">
            <a:spLocks noChangeArrowheads="1"/>
          </p:cNvSpPr>
          <p:nvPr/>
        </p:nvSpPr>
        <p:spPr bwMode="auto">
          <a:xfrm>
            <a:off x="3357563" y="2235200"/>
            <a:ext cx="3419475" cy="336550"/>
          </a:xfrm>
          <a:prstGeom prst="rect">
            <a:avLst/>
          </a:prstGeom>
          <a:noFill/>
          <a:ln w="9525">
            <a:noFill/>
            <a:miter lim="800000"/>
            <a:headEnd/>
            <a:tailEnd/>
          </a:ln>
        </p:spPr>
        <p:txBody>
          <a:bodyPr/>
          <a:lstStyle/>
          <a:p>
            <a:pPr marL="342900" indent="-342900" eaLnBrk="0" hangingPunct="0">
              <a:lnSpc>
                <a:spcPct val="90000"/>
              </a:lnSpc>
              <a:spcBef>
                <a:spcPct val="20000"/>
              </a:spcBef>
              <a:defRPr/>
            </a:pPr>
            <a:r>
              <a:rPr lang="es-ES" sz="2000" b="1" i="0" kern="0" dirty="0">
                <a:latin typeface="Courier New" pitchFamily="49" charset="0"/>
              </a:rPr>
              <a:t>3 4 9 6 3 5 4 3 8 6 5</a:t>
            </a:r>
          </a:p>
        </p:txBody>
      </p:sp>
      <p:sp>
        <p:nvSpPr>
          <p:cNvPr id="24" name="Rectangle 3"/>
          <p:cNvSpPr txBox="1">
            <a:spLocks noChangeArrowheads="1"/>
          </p:cNvSpPr>
          <p:nvPr/>
        </p:nvSpPr>
        <p:spPr bwMode="auto">
          <a:xfrm>
            <a:off x="790575" y="2714625"/>
            <a:ext cx="8496300" cy="357188"/>
          </a:xfrm>
          <a:prstGeom prst="rect">
            <a:avLst/>
          </a:prstGeom>
          <a:noFill/>
          <a:ln w="9525">
            <a:noFill/>
            <a:miter lim="800000"/>
            <a:headEnd/>
            <a:tailEnd/>
          </a:ln>
        </p:spPr>
        <p:txBody>
          <a:bodyPr/>
          <a:lstStyle/>
          <a:p>
            <a:pPr marL="342900" indent="-342900" eaLnBrk="0" hangingPunct="0">
              <a:lnSpc>
                <a:spcPct val="90000"/>
              </a:lnSpc>
              <a:spcBef>
                <a:spcPct val="20000"/>
              </a:spcBef>
              <a:defRPr/>
            </a:pPr>
            <a:r>
              <a:rPr lang="es-ES" sz="2000" b="1" i="0" kern="0" dirty="0">
                <a:latin typeface="Courier New" pitchFamily="49" charset="0"/>
              </a:rPr>
              <a:t>Nombre DNS:                           .e164.arpa</a:t>
            </a:r>
          </a:p>
        </p:txBody>
      </p:sp>
    </p:spTree>
  </p:cSld>
  <p:clrMapOvr>
    <a:masterClrMapping/>
  </p:clrMapOvr>
  <p:transition>
    <p:cover dir="l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4"/>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wipe(left)">
                                      <p:cBhvr>
                                        <p:cTn id="13" dur="5000"/>
                                        <p:tgtEl>
                                          <p:spTgt spid="23"/>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21"/>
                                        </p:tgtEl>
                                        <p:attrNameLst>
                                          <p:attrName>style.visibility</p:attrName>
                                        </p:attrNameLst>
                                      </p:cBhvr>
                                      <p:to>
                                        <p:strVal val="visible"/>
                                      </p:to>
                                    </p:set>
                                    <p:animEffect transition="in" filter="wipe(right)">
                                      <p:cBhvr>
                                        <p:cTn id="16" dur="5000"/>
                                        <p:tgtEl>
                                          <p:spTgt spid="21"/>
                                        </p:tgtEl>
                                      </p:cBhvr>
                                    </p:animEffec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9" grpId="0"/>
      <p:bldP spid="21" grpId="0"/>
      <p:bldP spid="23" grpId="0"/>
      <p:bldP spid="24" grpId="0"/>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2 Marcador de número de diapositiva"/>
          <p:cNvSpPr>
            <a:spLocks noGrp="1"/>
          </p:cNvSpPr>
          <p:nvPr>
            <p:ph type="sldNum" sz="quarter" idx="10"/>
          </p:nvPr>
        </p:nvSpPr>
        <p:spPr/>
        <p:txBody>
          <a:bodyPr/>
          <a:lstStyle/>
          <a:p>
            <a:pPr>
              <a:defRPr/>
            </a:pPr>
            <a:r>
              <a:rPr lang="es-ES"/>
              <a:t>Ampliación Redes 2-</a:t>
            </a:r>
            <a:fld id="{27E91DE9-1C21-4A80-AA37-4106D86C5A0F}" type="slidenum">
              <a:rPr lang="es-ES"/>
              <a:pPr>
                <a:defRPr/>
              </a:pPr>
              <a:t>168</a:t>
            </a:fld>
            <a:endParaRPr lang="es-ES"/>
          </a:p>
        </p:txBody>
      </p:sp>
      <p:sp>
        <p:nvSpPr>
          <p:cNvPr id="144387" name="Rectangle 4"/>
          <p:cNvSpPr>
            <a:spLocks noGrp="1" noChangeArrowheads="1"/>
          </p:cNvSpPr>
          <p:nvPr>
            <p:ph type="title"/>
          </p:nvPr>
        </p:nvSpPr>
        <p:spPr>
          <a:xfrm>
            <a:off x="615950" y="404813"/>
            <a:ext cx="7772400" cy="1143000"/>
          </a:xfrm>
        </p:spPr>
        <p:txBody>
          <a:bodyPr/>
          <a:lstStyle/>
          <a:p>
            <a:r>
              <a:rPr lang="es-ES" sz="3200" smtClean="0">
                <a:latin typeface="Arial" charset="0"/>
              </a:rPr>
              <a:t>Ejemplo de uso de ENUM</a:t>
            </a:r>
          </a:p>
        </p:txBody>
      </p:sp>
      <p:sp>
        <p:nvSpPr>
          <p:cNvPr id="139268" name="Rectangle 5"/>
          <p:cNvSpPr>
            <a:spLocks noChangeArrowheads="1"/>
          </p:cNvSpPr>
          <p:nvPr/>
        </p:nvSpPr>
        <p:spPr bwMode="auto">
          <a:xfrm>
            <a:off x="550863" y="5159375"/>
            <a:ext cx="2020887" cy="534988"/>
          </a:xfrm>
          <a:prstGeom prst="rect">
            <a:avLst/>
          </a:prstGeom>
          <a:noFill/>
          <a:ln w="9525">
            <a:noFill/>
            <a:miter lim="800000"/>
            <a:headEnd/>
            <a:tailEnd/>
          </a:ln>
        </p:spPr>
        <p:txBody>
          <a:bodyPr lIns="103548" tIns="51774" rIns="103548" bIns="51774">
            <a:spAutoFit/>
          </a:bodyPr>
          <a:lstStyle/>
          <a:p>
            <a:pPr algn="ctr" defTabSz="1028700" eaLnBrk="0" hangingPunct="0">
              <a:spcBef>
                <a:spcPct val="50000"/>
              </a:spcBef>
            </a:pPr>
            <a:r>
              <a:rPr lang="en-US" sz="1400" b="1" i="0"/>
              <a:t>1: El usuario marca 34963543865</a:t>
            </a:r>
          </a:p>
        </p:txBody>
      </p:sp>
      <p:pic>
        <p:nvPicPr>
          <p:cNvPr id="144389" name="Picture 6" descr="EndUserFemalephone"/>
          <p:cNvPicPr>
            <a:picLocks noChangeAspect="1" noChangeArrowheads="1"/>
          </p:cNvPicPr>
          <p:nvPr/>
        </p:nvPicPr>
        <p:blipFill>
          <a:blip r:embed="rId3" cstate="print"/>
          <a:srcRect/>
          <a:stretch>
            <a:fillRect/>
          </a:stretch>
        </p:blipFill>
        <p:spPr bwMode="auto">
          <a:xfrm>
            <a:off x="1062038" y="3933825"/>
            <a:ext cx="771525" cy="1219200"/>
          </a:xfrm>
          <a:prstGeom prst="rect">
            <a:avLst/>
          </a:prstGeom>
          <a:noFill/>
          <a:ln w="9525">
            <a:noFill/>
            <a:miter lim="800000"/>
            <a:headEnd/>
            <a:tailEnd/>
          </a:ln>
        </p:spPr>
      </p:pic>
      <p:sp>
        <p:nvSpPr>
          <p:cNvPr id="139270" name="Line 7"/>
          <p:cNvSpPr>
            <a:spLocks noChangeShapeType="1"/>
          </p:cNvSpPr>
          <p:nvPr/>
        </p:nvSpPr>
        <p:spPr bwMode="auto">
          <a:xfrm flipV="1">
            <a:off x="1906588" y="3860800"/>
            <a:ext cx="1366837" cy="431800"/>
          </a:xfrm>
          <a:prstGeom prst="line">
            <a:avLst/>
          </a:prstGeom>
          <a:noFill/>
          <a:ln w="25400">
            <a:solidFill>
              <a:srgbClr val="0000FF"/>
            </a:solidFill>
            <a:round/>
            <a:headEnd/>
            <a:tailEnd type="triangle" w="med" len="med"/>
          </a:ln>
        </p:spPr>
        <p:txBody>
          <a:bodyPr/>
          <a:lstStyle/>
          <a:p>
            <a:endParaRPr lang="es-ES"/>
          </a:p>
        </p:txBody>
      </p:sp>
      <p:pic>
        <p:nvPicPr>
          <p:cNvPr id="144391" name="Picture 8" descr="PBXSmall"/>
          <p:cNvPicPr>
            <a:picLocks noChangeAspect="1" noChangeArrowheads="1"/>
          </p:cNvPicPr>
          <p:nvPr/>
        </p:nvPicPr>
        <p:blipFill>
          <a:blip r:embed="rId4" cstate="print"/>
          <a:srcRect/>
          <a:stretch>
            <a:fillRect/>
          </a:stretch>
        </p:blipFill>
        <p:spPr bwMode="auto">
          <a:xfrm>
            <a:off x="3417888" y="3429000"/>
            <a:ext cx="990600" cy="862013"/>
          </a:xfrm>
          <a:prstGeom prst="rect">
            <a:avLst/>
          </a:prstGeom>
          <a:noFill/>
          <a:ln w="9525">
            <a:noFill/>
            <a:miter lim="800000"/>
            <a:headEnd/>
            <a:tailEnd/>
          </a:ln>
        </p:spPr>
      </p:pic>
      <p:pic>
        <p:nvPicPr>
          <p:cNvPr id="144392" name="Picture 9"/>
          <p:cNvPicPr>
            <a:picLocks noChangeArrowheads="1"/>
          </p:cNvPicPr>
          <p:nvPr/>
        </p:nvPicPr>
        <p:blipFill>
          <a:blip r:embed="rId5" cstate="print"/>
          <a:srcRect/>
          <a:stretch>
            <a:fillRect/>
          </a:stretch>
        </p:blipFill>
        <p:spPr bwMode="auto">
          <a:xfrm>
            <a:off x="3352800" y="1773238"/>
            <a:ext cx="928688" cy="654050"/>
          </a:xfrm>
          <a:prstGeom prst="rect">
            <a:avLst/>
          </a:prstGeom>
          <a:noFill/>
          <a:ln w="9525">
            <a:noFill/>
            <a:miter lim="800000"/>
            <a:headEnd/>
            <a:tailEnd/>
          </a:ln>
        </p:spPr>
      </p:pic>
      <p:grpSp>
        <p:nvGrpSpPr>
          <p:cNvPr id="2" name="25 Grupo"/>
          <p:cNvGrpSpPr>
            <a:grpSpLocks/>
          </p:cNvGrpSpPr>
          <p:nvPr/>
        </p:nvGrpSpPr>
        <p:grpSpPr bwMode="auto">
          <a:xfrm>
            <a:off x="2913063" y="2205038"/>
            <a:ext cx="360362" cy="1295400"/>
            <a:chOff x="2913063" y="2205038"/>
            <a:chExt cx="360362" cy="1295400"/>
          </a:xfrm>
        </p:grpSpPr>
        <p:sp>
          <p:nvSpPr>
            <p:cNvPr id="144410" name="Arc 10"/>
            <p:cNvSpPr>
              <a:spLocks/>
            </p:cNvSpPr>
            <p:nvPr/>
          </p:nvSpPr>
          <p:spPr bwMode="auto">
            <a:xfrm flipH="1">
              <a:off x="2913063" y="2205038"/>
              <a:ext cx="360362" cy="647700"/>
            </a:xfrm>
            <a:custGeom>
              <a:avLst/>
              <a:gdLst>
                <a:gd name="T0" fmla="*/ 0 w 21600"/>
                <a:gd name="T1" fmla="*/ 0 h 21600"/>
                <a:gd name="T2" fmla="*/ 100301955 w 21600"/>
                <a:gd name="T3" fmla="*/ 582390279 h 21600"/>
                <a:gd name="T4" fmla="*/ 0 w 21600"/>
                <a:gd name="T5" fmla="*/ 582390279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5400">
              <a:solidFill>
                <a:srgbClr val="0000FF"/>
              </a:solidFill>
              <a:round/>
              <a:headEnd type="triangle" w="med" len="med"/>
              <a:tailEnd/>
            </a:ln>
          </p:spPr>
          <p:txBody>
            <a:bodyPr wrap="none" anchor="ctr"/>
            <a:lstStyle/>
            <a:p>
              <a:endParaRPr lang="es-ES"/>
            </a:p>
          </p:txBody>
        </p:sp>
        <p:sp>
          <p:nvSpPr>
            <p:cNvPr id="144411" name="Arc 11"/>
            <p:cNvSpPr>
              <a:spLocks/>
            </p:cNvSpPr>
            <p:nvPr/>
          </p:nvSpPr>
          <p:spPr bwMode="auto">
            <a:xfrm rot="16200000" flipH="1">
              <a:off x="2769394" y="2996407"/>
              <a:ext cx="647700" cy="360362"/>
            </a:xfrm>
            <a:custGeom>
              <a:avLst/>
              <a:gdLst>
                <a:gd name="T0" fmla="*/ 0 w 21600"/>
                <a:gd name="T1" fmla="*/ 0 h 21600"/>
                <a:gd name="T2" fmla="*/ 582390279 w 21600"/>
                <a:gd name="T3" fmla="*/ 100301955 h 21600"/>
                <a:gd name="T4" fmla="*/ 0 w 21600"/>
                <a:gd name="T5" fmla="*/ 100301955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5400">
              <a:solidFill>
                <a:srgbClr val="0000FF"/>
              </a:solidFill>
              <a:round/>
              <a:headEnd/>
              <a:tailEnd/>
            </a:ln>
          </p:spPr>
          <p:txBody>
            <a:bodyPr wrap="none" anchor="ctr"/>
            <a:lstStyle/>
            <a:p>
              <a:endParaRPr lang="es-ES"/>
            </a:p>
          </p:txBody>
        </p:sp>
      </p:grpSp>
      <p:sp>
        <p:nvSpPr>
          <p:cNvPr id="139275" name="Rectangle 12"/>
          <p:cNvSpPr>
            <a:spLocks noChangeArrowheads="1"/>
          </p:cNvSpPr>
          <p:nvPr/>
        </p:nvSpPr>
        <p:spPr bwMode="auto">
          <a:xfrm>
            <a:off x="142875" y="2565400"/>
            <a:ext cx="2700338" cy="534988"/>
          </a:xfrm>
          <a:prstGeom prst="rect">
            <a:avLst/>
          </a:prstGeom>
          <a:noFill/>
          <a:ln w="9525">
            <a:noFill/>
            <a:miter lim="800000"/>
            <a:headEnd/>
            <a:tailEnd/>
          </a:ln>
        </p:spPr>
        <p:txBody>
          <a:bodyPr lIns="103548" tIns="51774" rIns="103548" bIns="51774">
            <a:spAutoFit/>
          </a:bodyPr>
          <a:lstStyle/>
          <a:p>
            <a:pPr algn="ctr" defTabSz="1028700" eaLnBrk="0" hangingPunct="0">
              <a:spcBef>
                <a:spcPct val="50000"/>
              </a:spcBef>
            </a:pPr>
            <a:r>
              <a:rPr lang="en-US" sz="1400" b="1" i="0"/>
              <a:t>2: DNS query: 5.6.8.3.4.5.3.6.9.4.3.e164.arpa</a:t>
            </a:r>
          </a:p>
        </p:txBody>
      </p:sp>
      <p:grpSp>
        <p:nvGrpSpPr>
          <p:cNvPr id="3" name="26 Grupo"/>
          <p:cNvGrpSpPr>
            <a:grpSpLocks/>
          </p:cNvGrpSpPr>
          <p:nvPr/>
        </p:nvGrpSpPr>
        <p:grpSpPr bwMode="auto">
          <a:xfrm>
            <a:off x="4497388" y="2205038"/>
            <a:ext cx="360362" cy="1223962"/>
            <a:chOff x="4497388" y="2205038"/>
            <a:chExt cx="360362" cy="1223962"/>
          </a:xfrm>
        </p:grpSpPr>
        <p:sp>
          <p:nvSpPr>
            <p:cNvPr id="144408" name="Arc 13"/>
            <p:cNvSpPr>
              <a:spLocks/>
            </p:cNvSpPr>
            <p:nvPr/>
          </p:nvSpPr>
          <p:spPr bwMode="auto">
            <a:xfrm rot="10800000" flipH="1">
              <a:off x="4497388" y="2781300"/>
              <a:ext cx="360362" cy="647700"/>
            </a:xfrm>
            <a:custGeom>
              <a:avLst/>
              <a:gdLst>
                <a:gd name="T0" fmla="*/ 0 w 21600"/>
                <a:gd name="T1" fmla="*/ 0 h 21600"/>
                <a:gd name="T2" fmla="*/ 100301955 w 21600"/>
                <a:gd name="T3" fmla="*/ 582390279 h 21600"/>
                <a:gd name="T4" fmla="*/ 0 w 21600"/>
                <a:gd name="T5" fmla="*/ 582390279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5400">
              <a:solidFill>
                <a:srgbClr val="0000FF"/>
              </a:solidFill>
              <a:round/>
              <a:headEnd type="triangle" w="med" len="med"/>
              <a:tailEnd/>
            </a:ln>
          </p:spPr>
          <p:txBody>
            <a:bodyPr wrap="none" anchor="ctr"/>
            <a:lstStyle/>
            <a:p>
              <a:endParaRPr lang="es-ES"/>
            </a:p>
          </p:txBody>
        </p:sp>
        <p:sp>
          <p:nvSpPr>
            <p:cNvPr id="144409" name="Arc 14"/>
            <p:cNvSpPr>
              <a:spLocks/>
            </p:cNvSpPr>
            <p:nvPr/>
          </p:nvSpPr>
          <p:spPr bwMode="auto">
            <a:xfrm rot="5400000" flipH="1">
              <a:off x="4353719" y="2348707"/>
              <a:ext cx="647700" cy="360362"/>
            </a:xfrm>
            <a:custGeom>
              <a:avLst/>
              <a:gdLst>
                <a:gd name="T0" fmla="*/ 0 w 21600"/>
                <a:gd name="T1" fmla="*/ 0 h 21600"/>
                <a:gd name="T2" fmla="*/ 582390279 w 21600"/>
                <a:gd name="T3" fmla="*/ 100301955 h 21600"/>
                <a:gd name="T4" fmla="*/ 0 w 21600"/>
                <a:gd name="T5" fmla="*/ 100301955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5400">
              <a:solidFill>
                <a:srgbClr val="0000FF"/>
              </a:solidFill>
              <a:round/>
              <a:headEnd/>
              <a:tailEnd/>
            </a:ln>
          </p:spPr>
          <p:txBody>
            <a:bodyPr wrap="none" anchor="ctr"/>
            <a:lstStyle/>
            <a:p>
              <a:endParaRPr lang="es-ES"/>
            </a:p>
          </p:txBody>
        </p:sp>
      </p:grpSp>
      <p:sp>
        <p:nvSpPr>
          <p:cNvPr id="139278" name="Rectangle 15"/>
          <p:cNvSpPr>
            <a:spLocks noChangeArrowheads="1"/>
          </p:cNvSpPr>
          <p:nvPr/>
        </p:nvSpPr>
        <p:spPr bwMode="auto">
          <a:xfrm>
            <a:off x="4786313" y="1844675"/>
            <a:ext cx="4178300" cy="742950"/>
          </a:xfrm>
          <a:prstGeom prst="rect">
            <a:avLst/>
          </a:prstGeom>
          <a:noFill/>
          <a:ln w="9525">
            <a:noFill/>
            <a:miter lim="800000"/>
            <a:headEnd/>
            <a:tailEnd/>
          </a:ln>
        </p:spPr>
        <p:txBody>
          <a:bodyPr lIns="103548" tIns="51774" rIns="103548" bIns="51774">
            <a:spAutoFit/>
          </a:bodyPr>
          <a:lstStyle/>
          <a:p>
            <a:pPr defTabSz="1028700" eaLnBrk="0" hangingPunct="0"/>
            <a:r>
              <a:rPr lang="en-US" sz="1400" b="1" i="0"/>
              <a:t>3: DNS response:</a:t>
            </a:r>
          </a:p>
          <a:p>
            <a:pPr defTabSz="1028700" eaLnBrk="0" hangingPunct="0"/>
            <a:r>
              <a:rPr lang="en-US" sz="1400" b="1" i="0"/>
              <a:t>NAPTR 100: sip:rogelio.montanana@uv.es </a:t>
            </a:r>
          </a:p>
          <a:p>
            <a:pPr defTabSz="1028700" eaLnBrk="0" hangingPunct="0"/>
            <a:r>
              <a:rPr lang="en-US" sz="1400" b="1" i="0"/>
              <a:t>NAPTR 102: mailto:rogelio.montanana@uv.es</a:t>
            </a:r>
          </a:p>
        </p:txBody>
      </p:sp>
      <p:sp>
        <p:nvSpPr>
          <p:cNvPr id="139279" name="Line 18"/>
          <p:cNvSpPr>
            <a:spLocks noChangeShapeType="1"/>
          </p:cNvSpPr>
          <p:nvPr/>
        </p:nvSpPr>
        <p:spPr bwMode="auto">
          <a:xfrm>
            <a:off x="4570413" y="3716338"/>
            <a:ext cx="2665412" cy="0"/>
          </a:xfrm>
          <a:prstGeom prst="line">
            <a:avLst/>
          </a:prstGeom>
          <a:noFill/>
          <a:ln w="25400">
            <a:solidFill>
              <a:srgbClr val="0000FF"/>
            </a:solidFill>
            <a:round/>
            <a:headEnd/>
            <a:tailEnd type="triangle" w="med" len="med"/>
          </a:ln>
        </p:spPr>
        <p:txBody>
          <a:bodyPr/>
          <a:lstStyle/>
          <a:p>
            <a:endParaRPr lang="es-ES"/>
          </a:p>
        </p:txBody>
      </p:sp>
      <p:sp>
        <p:nvSpPr>
          <p:cNvPr id="139280" name="Line 20"/>
          <p:cNvSpPr>
            <a:spLocks noChangeShapeType="1"/>
          </p:cNvSpPr>
          <p:nvPr/>
        </p:nvSpPr>
        <p:spPr bwMode="auto">
          <a:xfrm flipH="1" flipV="1">
            <a:off x="4570413" y="4076700"/>
            <a:ext cx="2593975" cy="0"/>
          </a:xfrm>
          <a:prstGeom prst="line">
            <a:avLst/>
          </a:prstGeom>
          <a:noFill/>
          <a:ln w="25400">
            <a:solidFill>
              <a:srgbClr val="0000FF"/>
            </a:solidFill>
            <a:round/>
            <a:headEnd/>
            <a:tailEnd type="triangle" w="med" len="med"/>
          </a:ln>
        </p:spPr>
        <p:txBody>
          <a:bodyPr/>
          <a:lstStyle/>
          <a:p>
            <a:endParaRPr lang="es-ES"/>
          </a:p>
        </p:txBody>
      </p:sp>
      <p:pic>
        <p:nvPicPr>
          <p:cNvPr id="144399" name="Picture 21"/>
          <p:cNvPicPr>
            <a:picLocks noChangeArrowheads="1"/>
          </p:cNvPicPr>
          <p:nvPr/>
        </p:nvPicPr>
        <p:blipFill>
          <a:blip r:embed="rId6" cstate="print"/>
          <a:srcRect/>
          <a:stretch>
            <a:fillRect/>
          </a:stretch>
        </p:blipFill>
        <p:spPr bwMode="auto">
          <a:xfrm>
            <a:off x="6805613" y="5084763"/>
            <a:ext cx="773112" cy="784225"/>
          </a:xfrm>
          <a:prstGeom prst="rect">
            <a:avLst/>
          </a:prstGeom>
          <a:noFill/>
          <a:ln w="9525">
            <a:noFill/>
            <a:miter lim="800000"/>
            <a:headEnd/>
            <a:tailEnd/>
          </a:ln>
        </p:spPr>
      </p:pic>
      <p:sp>
        <p:nvSpPr>
          <p:cNvPr id="139282" name="Line 22"/>
          <p:cNvSpPr>
            <a:spLocks noChangeShapeType="1"/>
          </p:cNvSpPr>
          <p:nvPr/>
        </p:nvSpPr>
        <p:spPr bwMode="auto">
          <a:xfrm>
            <a:off x="4570413" y="4437063"/>
            <a:ext cx="1801812" cy="792162"/>
          </a:xfrm>
          <a:prstGeom prst="line">
            <a:avLst/>
          </a:prstGeom>
          <a:noFill/>
          <a:ln w="25400">
            <a:solidFill>
              <a:srgbClr val="0000FF"/>
            </a:solidFill>
            <a:round/>
            <a:headEnd/>
            <a:tailEnd type="triangle" w="med" len="med"/>
          </a:ln>
        </p:spPr>
        <p:txBody>
          <a:bodyPr/>
          <a:lstStyle/>
          <a:p>
            <a:endParaRPr lang="es-ES"/>
          </a:p>
        </p:txBody>
      </p:sp>
      <p:sp>
        <p:nvSpPr>
          <p:cNvPr id="139283" name="Rectangle 23"/>
          <p:cNvSpPr>
            <a:spLocks noChangeArrowheads="1"/>
          </p:cNvSpPr>
          <p:nvPr/>
        </p:nvSpPr>
        <p:spPr bwMode="auto">
          <a:xfrm>
            <a:off x="4716463" y="3773488"/>
            <a:ext cx="2305050" cy="317500"/>
          </a:xfrm>
          <a:prstGeom prst="rect">
            <a:avLst/>
          </a:prstGeom>
          <a:noFill/>
          <a:ln w="9525">
            <a:noFill/>
            <a:miter lim="800000"/>
            <a:headEnd/>
            <a:tailEnd/>
          </a:ln>
        </p:spPr>
        <p:txBody>
          <a:bodyPr lIns="103548" tIns="51774" rIns="103548" bIns="51774">
            <a:spAutoFit/>
          </a:bodyPr>
          <a:lstStyle/>
          <a:p>
            <a:pPr algn="ctr" defTabSz="1028700" eaLnBrk="0" hangingPunct="0">
              <a:spcBef>
                <a:spcPct val="50000"/>
              </a:spcBef>
            </a:pPr>
            <a:r>
              <a:rPr lang="en-US" sz="1400" b="1" i="0"/>
              <a:t>5: Usuario no disponible</a:t>
            </a:r>
          </a:p>
        </p:txBody>
      </p:sp>
      <p:pic>
        <p:nvPicPr>
          <p:cNvPr id="144402" name="Picture 24"/>
          <p:cNvPicPr>
            <a:picLocks noChangeArrowheads="1"/>
          </p:cNvPicPr>
          <p:nvPr/>
        </p:nvPicPr>
        <p:blipFill>
          <a:blip r:embed="rId7" cstate="print"/>
          <a:srcRect/>
          <a:stretch>
            <a:fillRect/>
          </a:stretch>
        </p:blipFill>
        <p:spPr bwMode="auto">
          <a:xfrm>
            <a:off x="7515225" y="3484563"/>
            <a:ext cx="430213" cy="720725"/>
          </a:xfrm>
          <a:prstGeom prst="rect">
            <a:avLst/>
          </a:prstGeom>
          <a:noFill/>
          <a:ln w="9525">
            <a:noFill/>
            <a:miter lim="800000"/>
            <a:headEnd/>
            <a:tailEnd/>
          </a:ln>
        </p:spPr>
      </p:pic>
      <p:sp>
        <p:nvSpPr>
          <p:cNvPr id="144403" name="Text Box 25"/>
          <p:cNvSpPr txBox="1">
            <a:spLocks noChangeArrowheads="1"/>
          </p:cNvSpPr>
          <p:nvPr/>
        </p:nvSpPr>
        <p:spPr bwMode="auto">
          <a:xfrm>
            <a:off x="7159625" y="4276725"/>
            <a:ext cx="1300163" cy="304800"/>
          </a:xfrm>
          <a:prstGeom prst="rect">
            <a:avLst/>
          </a:prstGeom>
          <a:noFill/>
          <a:ln w="9525">
            <a:noFill/>
            <a:miter lim="800000"/>
            <a:headEnd/>
            <a:tailEnd/>
          </a:ln>
        </p:spPr>
        <p:txBody>
          <a:bodyPr wrap="none">
            <a:spAutoFit/>
          </a:bodyPr>
          <a:lstStyle/>
          <a:p>
            <a:pPr algn="ctr" eaLnBrk="0" hangingPunct="0"/>
            <a:r>
              <a:rPr lang="es-ES" sz="1400" b="1" i="0"/>
              <a:t>Registrar SIP</a:t>
            </a:r>
          </a:p>
        </p:txBody>
      </p:sp>
      <p:sp>
        <p:nvSpPr>
          <p:cNvPr id="144404" name="Text Box 26"/>
          <p:cNvSpPr txBox="1">
            <a:spLocks noChangeArrowheads="1"/>
          </p:cNvSpPr>
          <p:nvPr/>
        </p:nvSpPr>
        <p:spPr bwMode="auto">
          <a:xfrm>
            <a:off x="6378575" y="5932488"/>
            <a:ext cx="1722438" cy="304800"/>
          </a:xfrm>
          <a:prstGeom prst="rect">
            <a:avLst/>
          </a:prstGeom>
          <a:noFill/>
          <a:ln w="9525">
            <a:noFill/>
            <a:miter lim="800000"/>
            <a:headEnd/>
            <a:tailEnd/>
          </a:ln>
        </p:spPr>
        <p:txBody>
          <a:bodyPr wrap="none">
            <a:spAutoFit/>
          </a:bodyPr>
          <a:lstStyle/>
          <a:p>
            <a:pPr algn="ctr" eaLnBrk="0" hangingPunct="0"/>
            <a:r>
              <a:rPr lang="es-ES" sz="1400" b="1" i="0"/>
              <a:t>Servidor de e-mail</a:t>
            </a:r>
          </a:p>
        </p:txBody>
      </p:sp>
      <p:sp>
        <p:nvSpPr>
          <p:cNvPr id="139287" name="Rectangle 27"/>
          <p:cNvSpPr>
            <a:spLocks noChangeArrowheads="1"/>
          </p:cNvSpPr>
          <p:nvPr/>
        </p:nvSpPr>
        <p:spPr bwMode="auto">
          <a:xfrm>
            <a:off x="4500563" y="3397250"/>
            <a:ext cx="2879725" cy="317500"/>
          </a:xfrm>
          <a:prstGeom prst="rect">
            <a:avLst/>
          </a:prstGeom>
          <a:noFill/>
          <a:ln w="9525">
            <a:noFill/>
            <a:miter lim="800000"/>
            <a:headEnd/>
            <a:tailEnd/>
          </a:ln>
        </p:spPr>
        <p:txBody>
          <a:bodyPr lIns="103548" tIns="51774" rIns="103548" bIns="51774">
            <a:spAutoFit/>
          </a:bodyPr>
          <a:lstStyle/>
          <a:p>
            <a:pPr algn="ctr" defTabSz="1028700" eaLnBrk="0" hangingPunct="0">
              <a:spcBef>
                <a:spcPct val="50000"/>
              </a:spcBef>
            </a:pPr>
            <a:r>
              <a:rPr lang="en-US" sz="1400" b="1" i="0"/>
              <a:t>4: ¿rogelio.montanana@uv.es?</a:t>
            </a:r>
          </a:p>
        </p:txBody>
      </p:sp>
      <p:sp>
        <p:nvSpPr>
          <p:cNvPr id="139288" name="Rectangle 28"/>
          <p:cNvSpPr>
            <a:spLocks noChangeArrowheads="1"/>
          </p:cNvSpPr>
          <p:nvPr/>
        </p:nvSpPr>
        <p:spPr bwMode="auto">
          <a:xfrm>
            <a:off x="3203575" y="4727575"/>
            <a:ext cx="2736850" cy="530225"/>
          </a:xfrm>
          <a:prstGeom prst="rect">
            <a:avLst/>
          </a:prstGeom>
          <a:noFill/>
          <a:ln w="9525">
            <a:noFill/>
            <a:miter lim="800000"/>
            <a:headEnd/>
            <a:tailEnd/>
          </a:ln>
        </p:spPr>
        <p:txBody>
          <a:bodyPr lIns="103548" tIns="51774" rIns="103548" bIns="51774">
            <a:spAutoFit/>
          </a:bodyPr>
          <a:lstStyle/>
          <a:p>
            <a:pPr algn="ctr" defTabSz="1028700" eaLnBrk="0" hangingPunct="0">
              <a:spcBef>
                <a:spcPct val="50000"/>
              </a:spcBef>
            </a:pPr>
            <a:r>
              <a:rPr lang="en-US" sz="1400" b="1" i="0"/>
              <a:t>6: e-mail a rogelio.montanana@uv.es</a:t>
            </a:r>
          </a:p>
        </p:txBody>
      </p:sp>
      <p:sp>
        <p:nvSpPr>
          <p:cNvPr id="144407" name="Text Box 29"/>
          <p:cNvSpPr txBox="1">
            <a:spLocks noChangeArrowheads="1"/>
          </p:cNvSpPr>
          <p:nvPr/>
        </p:nvSpPr>
        <p:spPr bwMode="auto">
          <a:xfrm>
            <a:off x="3563938" y="1773238"/>
            <a:ext cx="560387" cy="304800"/>
          </a:xfrm>
          <a:prstGeom prst="rect">
            <a:avLst/>
          </a:prstGeom>
          <a:noFill/>
          <a:ln w="9525">
            <a:noFill/>
            <a:miter lim="800000"/>
            <a:headEnd/>
            <a:tailEnd/>
          </a:ln>
        </p:spPr>
        <p:txBody>
          <a:bodyPr wrap="none">
            <a:spAutoFit/>
          </a:bodyPr>
          <a:lstStyle/>
          <a:p>
            <a:pPr algn="ctr" eaLnBrk="0" hangingPunct="0"/>
            <a:r>
              <a:rPr lang="es-ES" sz="1400" b="1" i="0"/>
              <a:t>DNS</a:t>
            </a:r>
          </a:p>
        </p:txBody>
      </p:sp>
    </p:spTree>
  </p:cSld>
  <p:clrMapOvr>
    <a:masterClrMapping/>
  </p:clrMapOvr>
  <p:transition>
    <p:cover dir="l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39268"/>
                                        </p:tgtEl>
                                        <p:attrNameLst>
                                          <p:attrName>style.visibility</p:attrName>
                                        </p:attrNameLst>
                                      </p:cBhvr>
                                      <p:to>
                                        <p:strVal val="visible"/>
                                      </p:to>
                                    </p:set>
                                  </p:childTnLst>
                                </p:cTn>
                              </p:par>
                            </p:childTnLst>
                          </p:cTn>
                        </p:par>
                        <p:par>
                          <p:cTn id="7" fill="hold">
                            <p:stCondLst>
                              <p:cond delay="0"/>
                            </p:stCondLst>
                            <p:childTnLst>
                              <p:par>
                                <p:cTn id="8" presetID="22" presetClass="entr" presetSubtype="8" fill="hold" grpId="0" nodeType="afterEffect">
                                  <p:stCondLst>
                                    <p:cond delay="0"/>
                                  </p:stCondLst>
                                  <p:childTnLst>
                                    <p:set>
                                      <p:cBhvr>
                                        <p:cTn id="9" dur="1" fill="hold">
                                          <p:stCondLst>
                                            <p:cond delay="0"/>
                                          </p:stCondLst>
                                        </p:cTn>
                                        <p:tgtEl>
                                          <p:spTgt spid="139270"/>
                                        </p:tgtEl>
                                        <p:attrNameLst>
                                          <p:attrName>style.visibility</p:attrName>
                                        </p:attrNameLst>
                                      </p:cBhvr>
                                      <p:to>
                                        <p:strVal val="visible"/>
                                      </p:to>
                                    </p:set>
                                    <p:animEffect transition="in" filter="wipe(left)">
                                      <p:cBhvr>
                                        <p:cTn id="10" dur="500"/>
                                        <p:tgtEl>
                                          <p:spTgt spid="139270"/>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39275"/>
                                        </p:tgtEl>
                                        <p:attrNameLst>
                                          <p:attrName>style.visibility</p:attrName>
                                        </p:attrNameLst>
                                      </p:cBhvr>
                                      <p:to>
                                        <p:strVal val="visible"/>
                                      </p:to>
                                    </p:set>
                                  </p:childTnLst>
                                </p:cTn>
                              </p:par>
                            </p:childTnLst>
                          </p:cTn>
                        </p:par>
                        <p:par>
                          <p:cTn id="15" fill="hold">
                            <p:stCondLst>
                              <p:cond delay="0"/>
                            </p:stCondLst>
                            <p:childTnLst>
                              <p:par>
                                <p:cTn id="16" presetID="22" presetClass="entr" presetSubtype="4"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wipe(down)">
                                      <p:cBhvr>
                                        <p:cTn id="18" dur="500"/>
                                        <p:tgtEl>
                                          <p:spTgt spid="2"/>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39278"/>
                                        </p:tgtEl>
                                        <p:attrNameLst>
                                          <p:attrName>style.visibility</p:attrName>
                                        </p:attrNameLst>
                                      </p:cBhvr>
                                      <p:to>
                                        <p:strVal val="visible"/>
                                      </p:to>
                                    </p:set>
                                  </p:childTnLst>
                                </p:cTn>
                              </p:par>
                            </p:childTnLst>
                          </p:cTn>
                        </p:par>
                        <p:par>
                          <p:cTn id="23" fill="hold">
                            <p:stCondLst>
                              <p:cond delay="0"/>
                            </p:stCondLst>
                            <p:childTnLst>
                              <p:par>
                                <p:cTn id="24" presetID="22" presetClass="entr" presetSubtype="1" fill="hold" nodeType="after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wipe(up)">
                                      <p:cBhvr>
                                        <p:cTn id="26" dur="500"/>
                                        <p:tgtEl>
                                          <p:spTgt spid="3"/>
                                        </p:tgtEl>
                                      </p:cBhvr>
                                    </p:animEffec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39287"/>
                                        </p:tgtEl>
                                        <p:attrNameLst>
                                          <p:attrName>style.visibility</p:attrName>
                                        </p:attrNameLst>
                                      </p:cBhvr>
                                      <p:to>
                                        <p:strVal val="visible"/>
                                      </p:to>
                                    </p:set>
                                  </p:childTnLst>
                                </p:cTn>
                              </p:par>
                            </p:childTnLst>
                          </p:cTn>
                        </p:par>
                        <p:par>
                          <p:cTn id="31" fill="hold">
                            <p:stCondLst>
                              <p:cond delay="0"/>
                            </p:stCondLst>
                            <p:childTnLst>
                              <p:par>
                                <p:cTn id="32" presetID="22" presetClass="entr" presetSubtype="8" fill="hold" grpId="0" nodeType="afterEffect">
                                  <p:stCondLst>
                                    <p:cond delay="0"/>
                                  </p:stCondLst>
                                  <p:childTnLst>
                                    <p:set>
                                      <p:cBhvr>
                                        <p:cTn id="33" dur="1" fill="hold">
                                          <p:stCondLst>
                                            <p:cond delay="0"/>
                                          </p:stCondLst>
                                        </p:cTn>
                                        <p:tgtEl>
                                          <p:spTgt spid="139279"/>
                                        </p:tgtEl>
                                        <p:attrNameLst>
                                          <p:attrName>style.visibility</p:attrName>
                                        </p:attrNameLst>
                                      </p:cBhvr>
                                      <p:to>
                                        <p:strVal val="visible"/>
                                      </p:to>
                                    </p:set>
                                    <p:animEffect transition="in" filter="wipe(left)">
                                      <p:cBhvr>
                                        <p:cTn id="34" dur="500"/>
                                        <p:tgtEl>
                                          <p:spTgt spid="139279"/>
                                        </p:tgtEl>
                                      </p:cBhvr>
                                    </p:animEffec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39283"/>
                                        </p:tgtEl>
                                        <p:attrNameLst>
                                          <p:attrName>style.visibility</p:attrName>
                                        </p:attrNameLst>
                                      </p:cBhvr>
                                      <p:to>
                                        <p:strVal val="visible"/>
                                      </p:to>
                                    </p:set>
                                  </p:childTnLst>
                                </p:cTn>
                              </p:par>
                            </p:childTnLst>
                          </p:cTn>
                        </p:par>
                        <p:par>
                          <p:cTn id="39" fill="hold">
                            <p:stCondLst>
                              <p:cond delay="0"/>
                            </p:stCondLst>
                            <p:childTnLst>
                              <p:par>
                                <p:cTn id="40" presetID="22" presetClass="entr" presetSubtype="2" fill="hold" grpId="0" nodeType="afterEffect">
                                  <p:stCondLst>
                                    <p:cond delay="0"/>
                                  </p:stCondLst>
                                  <p:childTnLst>
                                    <p:set>
                                      <p:cBhvr>
                                        <p:cTn id="41" dur="1" fill="hold">
                                          <p:stCondLst>
                                            <p:cond delay="0"/>
                                          </p:stCondLst>
                                        </p:cTn>
                                        <p:tgtEl>
                                          <p:spTgt spid="139280"/>
                                        </p:tgtEl>
                                        <p:attrNameLst>
                                          <p:attrName>style.visibility</p:attrName>
                                        </p:attrNameLst>
                                      </p:cBhvr>
                                      <p:to>
                                        <p:strVal val="visible"/>
                                      </p:to>
                                    </p:set>
                                    <p:animEffect transition="in" filter="wipe(right)">
                                      <p:cBhvr>
                                        <p:cTn id="42" dur="500"/>
                                        <p:tgtEl>
                                          <p:spTgt spid="139280"/>
                                        </p:tgtEl>
                                      </p:cBhvr>
                                    </p:animEffec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39288"/>
                                        </p:tgtEl>
                                        <p:attrNameLst>
                                          <p:attrName>style.visibility</p:attrName>
                                        </p:attrNameLst>
                                      </p:cBhvr>
                                      <p:to>
                                        <p:strVal val="visible"/>
                                      </p:to>
                                    </p:set>
                                  </p:childTnLst>
                                </p:cTn>
                              </p:par>
                            </p:childTnLst>
                          </p:cTn>
                        </p:par>
                        <p:par>
                          <p:cTn id="47" fill="hold">
                            <p:stCondLst>
                              <p:cond delay="0"/>
                            </p:stCondLst>
                            <p:childTnLst>
                              <p:par>
                                <p:cTn id="48" presetID="22" presetClass="entr" presetSubtype="8" fill="hold" grpId="0" nodeType="afterEffect">
                                  <p:stCondLst>
                                    <p:cond delay="0"/>
                                  </p:stCondLst>
                                  <p:childTnLst>
                                    <p:set>
                                      <p:cBhvr>
                                        <p:cTn id="49" dur="1" fill="hold">
                                          <p:stCondLst>
                                            <p:cond delay="0"/>
                                          </p:stCondLst>
                                        </p:cTn>
                                        <p:tgtEl>
                                          <p:spTgt spid="139282"/>
                                        </p:tgtEl>
                                        <p:attrNameLst>
                                          <p:attrName>style.visibility</p:attrName>
                                        </p:attrNameLst>
                                      </p:cBhvr>
                                      <p:to>
                                        <p:strVal val="visible"/>
                                      </p:to>
                                    </p:set>
                                    <p:animEffect transition="in" filter="wipe(left)">
                                      <p:cBhvr>
                                        <p:cTn id="50" dur="500"/>
                                        <p:tgtEl>
                                          <p:spTgt spid="1392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268" grpId="0"/>
      <p:bldP spid="139270" grpId="0" animBg="1"/>
      <p:bldP spid="139275" grpId="0"/>
      <p:bldP spid="139278" grpId="0"/>
      <p:bldP spid="139279" grpId="0" animBg="1"/>
      <p:bldP spid="139280" grpId="0" animBg="1"/>
      <p:bldP spid="139282" grpId="0" animBg="1"/>
      <p:bldP spid="139283" grpId="0"/>
      <p:bldP spid="139287" grpId="0"/>
      <p:bldP spid="139288" grpId="0"/>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0"/>
          </p:nvPr>
        </p:nvSpPr>
        <p:spPr/>
        <p:txBody>
          <a:bodyPr/>
          <a:lstStyle/>
          <a:p>
            <a:pPr>
              <a:defRPr/>
            </a:pPr>
            <a:r>
              <a:rPr lang="es-ES"/>
              <a:t>Ampliación Redes 2-</a:t>
            </a:r>
            <a:fld id="{FBACC707-7072-4636-820C-EAFB03825E66}" type="slidenum">
              <a:rPr lang="es-ES"/>
              <a:pPr>
                <a:defRPr/>
              </a:pPr>
              <a:t>169</a:t>
            </a:fld>
            <a:endParaRPr lang="es-ES"/>
          </a:p>
        </p:txBody>
      </p:sp>
      <p:sp>
        <p:nvSpPr>
          <p:cNvPr id="145411" name="Rectangle 2"/>
          <p:cNvSpPr>
            <a:spLocks noGrp="1" noChangeArrowheads="1"/>
          </p:cNvSpPr>
          <p:nvPr>
            <p:ph type="title"/>
          </p:nvPr>
        </p:nvSpPr>
        <p:spPr/>
        <p:txBody>
          <a:bodyPr/>
          <a:lstStyle/>
          <a:p>
            <a:r>
              <a:rPr lang="es-ES" smtClean="0"/>
              <a:t>Aplicación de SIP: sip.edu</a:t>
            </a:r>
          </a:p>
        </p:txBody>
      </p:sp>
      <p:sp>
        <p:nvSpPr>
          <p:cNvPr id="145412" name="Rectangle 3"/>
          <p:cNvSpPr>
            <a:spLocks noGrp="1" noChangeArrowheads="1"/>
          </p:cNvSpPr>
          <p:nvPr>
            <p:ph type="body" idx="1"/>
          </p:nvPr>
        </p:nvSpPr>
        <p:spPr>
          <a:xfrm>
            <a:off x="685800" y="1714500"/>
            <a:ext cx="7772400" cy="4114800"/>
          </a:xfrm>
        </p:spPr>
        <p:txBody>
          <a:bodyPr/>
          <a:lstStyle/>
          <a:p>
            <a:pPr>
              <a:lnSpc>
                <a:spcPct val="80000"/>
              </a:lnSpc>
            </a:pPr>
            <a:r>
              <a:rPr lang="es-ES" sz="2400" smtClean="0"/>
              <a:t>El proyecto SIP.edu de Internet2 consiste en permitir el acceso por Internet a las redes telefónicas privadas de las universidades</a:t>
            </a:r>
          </a:p>
          <a:p>
            <a:pPr>
              <a:lnSpc>
                <a:spcPct val="80000"/>
              </a:lnSpc>
            </a:pPr>
            <a:r>
              <a:rPr lang="es-ES" sz="2400" smtClean="0"/>
              <a:t>La llamada se enruta por Internet y una vez en la universidad de destino se pasa a través de una pasarela a la red telefónica (privada) de la universidad, con lo que la llamada no tiene costo</a:t>
            </a:r>
          </a:p>
          <a:p>
            <a:pPr>
              <a:lnSpc>
                <a:spcPct val="80000"/>
              </a:lnSpc>
            </a:pPr>
            <a:r>
              <a:rPr lang="es-ES" sz="2400" smtClean="0"/>
              <a:t>El llamante utiliza un agente SIP y llama al URI del destinatario. El Proxy del destinatario traduce dicho URI en un número de extensión (dirección E.164) consultando una base de datos (directorio LDAP por ejemplo). Entonces la llamada es enrutada a través de la pasarela de la red privada al teléfono de la persona de destino. No se accede al DNS, no se usa ENUM</a:t>
            </a:r>
          </a:p>
          <a:p>
            <a:pPr>
              <a:lnSpc>
                <a:spcPct val="80000"/>
              </a:lnSpc>
            </a:pPr>
            <a:endParaRPr lang="es-ES" sz="2400" smtClean="0"/>
          </a:p>
        </p:txBody>
      </p:sp>
    </p:spTree>
  </p:cSld>
  <p:clrMapOvr>
    <a:masterClrMapping/>
  </p:clrMapOvr>
  <p:transition>
    <p:cover dir="ld"/>
  </p:transition>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2 Marcador de número de diapositiva"/>
          <p:cNvSpPr>
            <a:spLocks noGrp="1"/>
          </p:cNvSpPr>
          <p:nvPr>
            <p:ph type="sldNum" sz="quarter" idx="10"/>
          </p:nvPr>
        </p:nvSpPr>
        <p:spPr/>
        <p:txBody>
          <a:bodyPr/>
          <a:lstStyle/>
          <a:p>
            <a:pPr>
              <a:defRPr/>
            </a:pPr>
            <a:r>
              <a:rPr lang="es-ES"/>
              <a:t>Ampliación Redes 2-</a:t>
            </a:r>
            <a:fld id="{5824B610-9BBD-48EB-A4FA-B657C9C30D79}" type="slidenum">
              <a:rPr lang="es-ES"/>
              <a:pPr>
                <a:defRPr/>
              </a:pPr>
              <a:t>17</a:t>
            </a:fld>
            <a:endParaRPr lang="es-ES"/>
          </a:p>
        </p:txBody>
      </p:sp>
      <p:sp>
        <p:nvSpPr>
          <p:cNvPr id="19459" name="Rectangle 4"/>
          <p:cNvSpPr>
            <a:spLocks noGrp="1" noChangeArrowheads="1"/>
          </p:cNvSpPr>
          <p:nvPr>
            <p:ph type="title"/>
          </p:nvPr>
        </p:nvSpPr>
        <p:spPr>
          <a:xfrm>
            <a:off x="1331913" y="260350"/>
            <a:ext cx="7200900" cy="876300"/>
          </a:xfrm>
        </p:spPr>
        <p:txBody>
          <a:bodyPr/>
          <a:lstStyle/>
          <a:p>
            <a:r>
              <a:rPr lang="es-ES_tradnl" sz="3200" smtClean="0">
                <a:latin typeface="Arial" charset="0"/>
              </a:rPr>
              <a:t>Ejemplo de Compresión lossy : ADPCM (Adaptative Diferential PCM)</a:t>
            </a:r>
            <a:endParaRPr lang="es-ES" sz="3200" smtClean="0">
              <a:latin typeface="Arial" charset="0"/>
            </a:endParaRPr>
          </a:p>
        </p:txBody>
      </p:sp>
      <p:sp>
        <p:nvSpPr>
          <p:cNvPr id="19460" name="Arc 6"/>
          <p:cNvSpPr>
            <a:spLocks/>
          </p:cNvSpPr>
          <p:nvPr/>
        </p:nvSpPr>
        <p:spPr bwMode="auto">
          <a:xfrm rot="5400000">
            <a:off x="1258093" y="3161507"/>
            <a:ext cx="1008063" cy="971550"/>
          </a:xfrm>
          <a:custGeom>
            <a:avLst/>
            <a:gdLst>
              <a:gd name="T0" fmla="*/ 0 w 21600"/>
              <a:gd name="T1" fmla="*/ 0 h 21600"/>
              <a:gd name="T2" fmla="*/ 2147483647 w 21600"/>
              <a:gd name="T3" fmla="*/ 1965566563 h 21600"/>
              <a:gd name="T4" fmla="*/ 0 w 21600"/>
              <a:gd name="T5" fmla="*/ 1965566563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chemeClr val="tx1"/>
            </a:solidFill>
            <a:round/>
            <a:headEnd/>
            <a:tailEnd/>
          </a:ln>
        </p:spPr>
        <p:txBody>
          <a:bodyPr wrap="none" anchor="ctr"/>
          <a:lstStyle/>
          <a:p>
            <a:endParaRPr lang="es-ES"/>
          </a:p>
        </p:txBody>
      </p:sp>
      <p:sp>
        <p:nvSpPr>
          <p:cNvPr id="19461" name="Arc 9"/>
          <p:cNvSpPr>
            <a:spLocks/>
          </p:cNvSpPr>
          <p:nvPr/>
        </p:nvSpPr>
        <p:spPr bwMode="auto">
          <a:xfrm>
            <a:off x="3206750" y="2128838"/>
            <a:ext cx="971550" cy="1008062"/>
          </a:xfrm>
          <a:custGeom>
            <a:avLst/>
            <a:gdLst>
              <a:gd name="T0" fmla="*/ 0 w 21600"/>
              <a:gd name="T1" fmla="*/ 0 h 21600"/>
              <a:gd name="T2" fmla="*/ 1965566563 w 21600"/>
              <a:gd name="T3" fmla="*/ 2147483647 h 21600"/>
              <a:gd name="T4" fmla="*/ 0 w 21600"/>
              <a:gd name="T5" fmla="*/ 214748364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chemeClr val="tx1"/>
            </a:solidFill>
            <a:round/>
            <a:headEnd/>
            <a:tailEnd/>
          </a:ln>
        </p:spPr>
        <p:txBody>
          <a:bodyPr wrap="none" anchor="ctr"/>
          <a:lstStyle/>
          <a:p>
            <a:endParaRPr lang="es-ES"/>
          </a:p>
        </p:txBody>
      </p:sp>
      <p:sp>
        <p:nvSpPr>
          <p:cNvPr id="19462" name="Arc 12"/>
          <p:cNvSpPr>
            <a:spLocks/>
          </p:cNvSpPr>
          <p:nvPr/>
        </p:nvSpPr>
        <p:spPr bwMode="auto">
          <a:xfrm rot="-5400000">
            <a:off x="2229643" y="2145507"/>
            <a:ext cx="1008063" cy="971550"/>
          </a:xfrm>
          <a:custGeom>
            <a:avLst/>
            <a:gdLst>
              <a:gd name="T0" fmla="*/ 0 w 21600"/>
              <a:gd name="T1" fmla="*/ 0 h 21600"/>
              <a:gd name="T2" fmla="*/ 2147483647 w 21600"/>
              <a:gd name="T3" fmla="*/ 1965566563 h 21600"/>
              <a:gd name="T4" fmla="*/ 0 w 21600"/>
              <a:gd name="T5" fmla="*/ 1965566563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chemeClr val="tx1"/>
            </a:solidFill>
            <a:round/>
            <a:headEnd/>
            <a:tailEnd/>
          </a:ln>
        </p:spPr>
        <p:txBody>
          <a:bodyPr wrap="none" anchor="ctr"/>
          <a:lstStyle/>
          <a:p>
            <a:endParaRPr lang="es-ES"/>
          </a:p>
        </p:txBody>
      </p:sp>
      <p:sp>
        <p:nvSpPr>
          <p:cNvPr id="19463" name="Line 21"/>
          <p:cNvSpPr>
            <a:spLocks noChangeShapeType="1"/>
          </p:cNvSpPr>
          <p:nvPr/>
        </p:nvSpPr>
        <p:spPr bwMode="auto">
          <a:xfrm>
            <a:off x="1020763" y="3144838"/>
            <a:ext cx="3238500" cy="0"/>
          </a:xfrm>
          <a:prstGeom prst="line">
            <a:avLst/>
          </a:prstGeom>
          <a:noFill/>
          <a:ln w="9525">
            <a:solidFill>
              <a:schemeClr val="tx1"/>
            </a:solidFill>
            <a:round/>
            <a:headEnd/>
            <a:tailEnd/>
          </a:ln>
        </p:spPr>
        <p:txBody>
          <a:bodyPr/>
          <a:lstStyle/>
          <a:p>
            <a:endParaRPr lang="es-ES"/>
          </a:p>
        </p:txBody>
      </p:sp>
      <p:sp>
        <p:nvSpPr>
          <p:cNvPr id="19464" name="Line 22"/>
          <p:cNvSpPr>
            <a:spLocks noChangeShapeType="1"/>
          </p:cNvSpPr>
          <p:nvPr/>
        </p:nvSpPr>
        <p:spPr bwMode="auto">
          <a:xfrm>
            <a:off x="950913" y="5591175"/>
            <a:ext cx="3238500" cy="0"/>
          </a:xfrm>
          <a:prstGeom prst="line">
            <a:avLst/>
          </a:prstGeom>
          <a:noFill/>
          <a:ln w="9525">
            <a:solidFill>
              <a:schemeClr val="tx1"/>
            </a:solidFill>
            <a:round/>
            <a:headEnd/>
            <a:tailEnd/>
          </a:ln>
        </p:spPr>
        <p:txBody>
          <a:bodyPr/>
          <a:lstStyle/>
          <a:p>
            <a:endParaRPr lang="es-ES"/>
          </a:p>
        </p:txBody>
      </p:sp>
      <p:sp>
        <p:nvSpPr>
          <p:cNvPr id="19465" name="Line 27"/>
          <p:cNvSpPr>
            <a:spLocks noChangeShapeType="1"/>
          </p:cNvSpPr>
          <p:nvPr/>
        </p:nvSpPr>
        <p:spPr bwMode="auto">
          <a:xfrm flipV="1">
            <a:off x="3184525" y="3359150"/>
            <a:ext cx="0" cy="142875"/>
          </a:xfrm>
          <a:prstGeom prst="line">
            <a:avLst/>
          </a:prstGeom>
          <a:noFill/>
          <a:ln w="9525">
            <a:solidFill>
              <a:schemeClr val="tx1"/>
            </a:solidFill>
            <a:round/>
            <a:headEnd/>
            <a:tailEnd type="triangle" w="med" len="med"/>
          </a:ln>
        </p:spPr>
        <p:txBody>
          <a:bodyPr/>
          <a:lstStyle/>
          <a:p>
            <a:endParaRPr lang="es-ES"/>
          </a:p>
        </p:txBody>
      </p:sp>
      <p:sp>
        <p:nvSpPr>
          <p:cNvPr id="19466" name="Line 28"/>
          <p:cNvSpPr>
            <a:spLocks noChangeShapeType="1"/>
          </p:cNvSpPr>
          <p:nvPr/>
        </p:nvSpPr>
        <p:spPr bwMode="auto">
          <a:xfrm>
            <a:off x="3184525" y="3498850"/>
            <a:ext cx="1222375" cy="1588"/>
          </a:xfrm>
          <a:prstGeom prst="line">
            <a:avLst/>
          </a:prstGeom>
          <a:noFill/>
          <a:ln w="9525">
            <a:solidFill>
              <a:schemeClr val="tx1"/>
            </a:solidFill>
            <a:round/>
            <a:headEnd/>
            <a:tailEnd/>
          </a:ln>
        </p:spPr>
        <p:txBody>
          <a:bodyPr/>
          <a:lstStyle/>
          <a:p>
            <a:endParaRPr lang="es-ES"/>
          </a:p>
        </p:txBody>
      </p:sp>
      <p:sp>
        <p:nvSpPr>
          <p:cNvPr id="19467" name="Text Box 29"/>
          <p:cNvSpPr txBox="1">
            <a:spLocks noChangeArrowheads="1"/>
          </p:cNvSpPr>
          <p:nvPr/>
        </p:nvSpPr>
        <p:spPr bwMode="auto">
          <a:xfrm>
            <a:off x="4478338" y="3141663"/>
            <a:ext cx="3983037" cy="738187"/>
          </a:xfrm>
          <a:prstGeom prst="rect">
            <a:avLst/>
          </a:prstGeom>
          <a:noFill/>
          <a:ln w="9525">
            <a:noFill/>
            <a:miter lim="800000"/>
            <a:headEnd/>
            <a:tailEnd/>
          </a:ln>
        </p:spPr>
        <p:txBody>
          <a:bodyPr>
            <a:spAutoFit/>
          </a:bodyPr>
          <a:lstStyle/>
          <a:p>
            <a:pPr eaLnBrk="0" hangingPunct="0"/>
            <a:r>
              <a:rPr lang="es-ES_tradnl" sz="1400" b="1" i="0"/>
              <a:t>En PCM ‘normal’ (G.711) la amplitud de cada muestra se representa con 8 bits, independientemente del resto.</a:t>
            </a:r>
            <a:endParaRPr lang="es-ES" sz="1400" b="1" i="0"/>
          </a:p>
        </p:txBody>
      </p:sp>
      <p:sp>
        <p:nvSpPr>
          <p:cNvPr id="19468" name="Line 30"/>
          <p:cNvSpPr>
            <a:spLocks noChangeShapeType="1"/>
          </p:cNvSpPr>
          <p:nvPr/>
        </p:nvSpPr>
        <p:spPr bwMode="auto">
          <a:xfrm flipV="1">
            <a:off x="3616325" y="2424113"/>
            <a:ext cx="720725" cy="357187"/>
          </a:xfrm>
          <a:prstGeom prst="line">
            <a:avLst/>
          </a:prstGeom>
          <a:noFill/>
          <a:ln w="9525">
            <a:solidFill>
              <a:schemeClr val="tx1"/>
            </a:solidFill>
            <a:round/>
            <a:headEnd type="triangle" w="med" len="med"/>
            <a:tailEnd/>
          </a:ln>
        </p:spPr>
        <p:txBody>
          <a:bodyPr/>
          <a:lstStyle/>
          <a:p>
            <a:endParaRPr lang="es-ES"/>
          </a:p>
        </p:txBody>
      </p:sp>
      <p:sp>
        <p:nvSpPr>
          <p:cNvPr id="19469" name="Text Box 31"/>
          <p:cNvSpPr txBox="1">
            <a:spLocks noChangeArrowheads="1"/>
          </p:cNvSpPr>
          <p:nvPr/>
        </p:nvSpPr>
        <p:spPr bwMode="auto">
          <a:xfrm>
            <a:off x="4332288" y="2205038"/>
            <a:ext cx="4108450" cy="304800"/>
          </a:xfrm>
          <a:prstGeom prst="rect">
            <a:avLst/>
          </a:prstGeom>
          <a:noFill/>
          <a:ln w="9525">
            <a:noFill/>
            <a:miter lim="800000"/>
            <a:headEnd/>
            <a:tailEnd/>
          </a:ln>
        </p:spPr>
        <p:txBody>
          <a:bodyPr>
            <a:spAutoFit/>
          </a:bodyPr>
          <a:lstStyle/>
          <a:p>
            <a:pPr eaLnBrk="0" hangingPunct="0"/>
            <a:r>
              <a:rPr lang="es-ES_tradnl" sz="1400" b="1" i="0"/>
              <a:t>Rango de amplitudes: </a:t>
            </a:r>
            <a:r>
              <a:rPr lang="en-US" sz="1400" b="1" i="0">
                <a:cs typeface="Arial" charset="0"/>
              </a:rPr>
              <a:t>±</a:t>
            </a:r>
            <a:r>
              <a:rPr lang="es-ES_tradnl" sz="1400" b="1" i="0"/>
              <a:t>127</a:t>
            </a:r>
            <a:endParaRPr lang="es-ES" sz="1400" b="1" i="0"/>
          </a:p>
        </p:txBody>
      </p:sp>
      <p:sp>
        <p:nvSpPr>
          <p:cNvPr id="19470" name="Line 43"/>
          <p:cNvSpPr>
            <a:spLocks noChangeShapeType="1"/>
          </p:cNvSpPr>
          <p:nvPr/>
        </p:nvSpPr>
        <p:spPr bwMode="auto">
          <a:xfrm flipH="1" flipV="1">
            <a:off x="2820988" y="4619625"/>
            <a:ext cx="4762" cy="968375"/>
          </a:xfrm>
          <a:prstGeom prst="line">
            <a:avLst/>
          </a:prstGeom>
          <a:noFill/>
          <a:ln w="19050">
            <a:solidFill>
              <a:srgbClr val="FF0000"/>
            </a:solidFill>
            <a:round/>
            <a:headEnd/>
            <a:tailEnd/>
          </a:ln>
        </p:spPr>
        <p:txBody>
          <a:bodyPr/>
          <a:lstStyle/>
          <a:p>
            <a:endParaRPr lang="es-ES"/>
          </a:p>
        </p:txBody>
      </p:sp>
      <p:sp>
        <p:nvSpPr>
          <p:cNvPr id="19471" name="Line 44"/>
          <p:cNvSpPr>
            <a:spLocks noChangeShapeType="1"/>
          </p:cNvSpPr>
          <p:nvPr/>
        </p:nvSpPr>
        <p:spPr bwMode="auto">
          <a:xfrm flipV="1">
            <a:off x="3184525" y="5800725"/>
            <a:ext cx="0" cy="142875"/>
          </a:xfrm>
          <a:prstGeom prst="line">
            <a:avLst/>
          </a:prstGeom>
          <a:noFill/>
          <a:ln w="9525">
            <a:solidFill>
              <a:schemeClr val="tx1"/>
            </a:solidFill>
            <a:round/>
            <a:headEnd/>
            <a:tailEnd type="triangle" w="med" len="med"/>
          </a:ln>
        </p:spPr>
        <p:txBody>
          <a:bodyPr/>
          <a:lstStyle/>
          <a:p>
            <a:endParaRPr lang="es-ES"/>
          </a:p>
        </p:txBody>
      </p:sp>
      <p:sp>
        <p:nvSpPr>
          <p:cNvPr id="19472" name="Text Box 53"/>
          <p:cNvSpPr txBox="1">
            <a:spLocks noChangeArrowheads="1"/>
          </p:cNvSpPr>
          <p:nvPr/>
        </p:nvSpPr>
        <p:spPr bwMode="auto">
          <a:xfrm>
            <a:off x="2709863" y="1303338"/>
            <a:ext cx="436562" cy="274637"/>
          </a:xfrm>
          <a:prstGeom prst="rect">
            <a:avLst/>
          </a:prstGeom>
          <a:noFill/>
          <a:ln w="9525">
            <a:noFill/>
            <a:miter lim="800000"/>
            <a:headEnd/>
            <a:tailEnd/>
          </a:ln>
        </p:spPr>
        <p:txBody>
          <a:bodyPr wrap="none">
            <a:spAutoFit/>
          </a:bodyPr>
          <a:lstStyle/>
          <a:p>
            <a:pPr eaLnBrk="0" hangingPunct="0"/>
            <a:r>
              <a:rPr lang="es-ES_tradnl" sz="1200" b="1" i="0"/>
              <a:t>118</a:t>
            </a:r>
            <a:endParaRPr lang="es-ES" sz="1200" b="1" i="0"/>
          </a:p>
        </p:txBody>
      </p:sp>
      <p:sp>
        <p:nvSpPr>
          <p:cNvPr id="19473" name="Text Box 54"/>
          <p:cNvSpPr txBox="1">
            <a:spLocks noChangeArrowheads="1"/>
          </p:cNvSpPr>
          <p:nvPr/>
        </p:nvSpPr>
        <p:spPr bwMode="auto">
          <a:xfrm>
            <a:off x="3609975" y="1663700"/>
            <a:ext cx="436563" cy="274638"/>
          </a:xfrm>
          <a:prstGeom prst="rect">
            <a:avLst/>
          </a:prstGeom>
          <a:noFill/>
          <a:ln w="9525">
            <a:noFill/>
            <a:miter lim="800000"/>
            <a:headEnd/>
            <a:tailEnd/>
          </a:ln>
        </p:spPr>
        <p:txBody>
          <a:bodyPr wrap="none">
            <a:spAutoFit/>
          </a:bodyPr>
          <a:lstStyle/>
          <a:p>
            <a:pPr eaLnBrk="0" hangingPunct="0"/>
            <a:r>
              <a:rPr lang="es-ES_tradnl" sz="1200" b="1" i="0"/>
              <a:t>115</a:t>
            </a:r>
            <a:endParaRPr lang="es-ES" sz="1200" b="1" i="0"/>
          </a:p>
        </p:txBody>
      </p:sp>
      <p:sp>
        <p:nvSpPr>
          <p:cNvPr id="19474" name="Line 55"/>
          <p:cNvSpPr>
            <a:spLocks noChangeShapeType="1"/>
          </p:cNvSpPr>
          <p:nvPr/>
        </p:nvSpPr>
        <p:spPr bwMode="auto">
          <a:xfrm>
            <a:off x="2987675" y="1543050"/>
            <a:ext cx="101600" cy="539750"/>
          </a:xfrm>
          <a:prstGeom prst="line">
            <a:avLst/>
          </a:prstGeom>
          <a:noFill/>
          <a:ln w="9525">
            <a:solidFill>
              <a:schemeClr val="tx1"/>
            </a:solidFill>
            <a:round/>
            <a:headEnd/>
            <a:tailEnd type="triangle" w="med" len="med"/>
          </a:ln>
        </p:spPr>
        <p:txBody>
          <a:bodyPr/>
          <a:lstStyle/>
          <a:p>
            <a:endParaRPr lang="es-ES"/>
          </a:p>
        </p:txBody>
      </p:sp>
      <p:sp>
        <p:nvSpPr>
          <p:cNvPr id="19475" name="Line 56"/>
          <p:cNvSpPr>
            <a:spLocks noChangeShapeType="1"/>
          </p:cNvSpPr>
          <p:nvPr/>
        </p:nvSpPr>
        <p:spPr bwMode="auto">
          <a:xfrm flipH="1">
            <a:off x="3243263" y="1525588"/>
            <a:ext cx="122237" cy="522287"/>
          </a:xfrm>
          <a:prstGeom prst="line">
            <a:avLst/>
          </a:prstGeom>
          <a:noFill/>
          <a:ln w="9525">
            <a:solidFill>
              <a:schemeClr val="tx1"/>
            </a:solidFill>
            <a:round/>
            <a:headEnd/>
            <a:tailEnd type="triangle" w="med" len="med"/>
          </a:ln>
        </p:spPr>
        <p:txBody>
          <a:bodyPr/>
          <a:lstStyle/>
          <a:p>
            <a:endParaRPr lang="es-ES"/>
          </a:p>
        </p:txBody>
      </p:sp>
      <p:sp>
        <p:nvSpPr>
          <p:cNvPr id="19476" name="Line 57"/>
          <p:cNvSpPr>
            <a:spLocks noChangeShapeType="1"/>
          </p:cNvSpPr>
          <p:nvPr/>
        </p:nvSpPr>
        <p:spPr bwMode="auto">
          <a:xfrm flipH="1">
            <a:off x="3409950" y="1641475"/>
            <a:ext cx="155575" cy="434975"/>
          </a:xfrm>
          <a:prstGeom prst="line">
            <a:avLst/>
          </a:prstGeom>
          <a:noFill/>
          <a:ln w="9525">
            <a:solidFill>
              <a:schemeClr val="tx1"/>
            </a:solidFill>
            <a:round/>
            <a:headEnd/>
            <a:tailEnd type="triangle" w="med" len="med"/>
          </a:ln>
        </p:spPr>
        <p:txBody>
          <a:bodyPr/>
          <a:lstStyle/>
          <a:p>
            <a:endParaRPr lang="es-ES"/>
          </a:p>
        </p:txBody>
      </p:sp>
      <p:sp>
        <p:nvSpPr>
          <p:cNvPr id="19477" name="Line 58"/>
          <p:cNvSpPr>
            <a:spLocks noChangeShapeType="1"/>
          </p:cNvSpPr>
          <p:nvPr/>
        </p:nvSpPr>
        <p:spPr bwMode="auto">
          <a:xfrm flipH="1">
            <a:off x="3560763" y="1843088"/>
            <a:ext cx="134937" cy="290512"/>
          </a:xfrm>
          <a:prstGeom prst="line">
            <a:avLst/>
          </a:prstGeom>
          <a:noFill/>
          <a:ln w="9525">
            <a:solidFill>
              <a:schemeClr val="tx1"/>
            </a:solidFill>
            <a:round/>
            <a:headEnd/>
            <a:tailEnd type="triangle" w="med" len="med"/>
          </a:ln>
        </p:spPr>
        <p:txBody>
          <a:bodyPr/>
          <a:lstStyle/>
          <a:p>
            <a:endParaRPr lang="es-ES"/>
          </a:p>
        </p:txBody>
      </p:sp>
      <p:sp>
        <p:nvSpPr>
          <p:cNvPr id="19478" name="Line 59"/>
          <p:cNvSpPr>
            <a:spLocks noChangeShapeType="1"/>
          </p:cNvSpPr>
          <p:nvPr/>
        </p:nvSpPr>
        <p:spPr bwMode="auto">
          <a:xfrm>
            <a:off x="3184525" y="5945188"/>
            <a:ext cx="1293813" cy="4762"/>
          </a:xfrm>
          <a:prstGeom prst="line">
            <a:avLst/>
          </a:prstGeom>
          <a:noFill/>
          <a:ln w="9525">
            <a:solidFill>
              <a:schemeClr val="tx1"/>
            </a:solidFill>
            <a:round/>
            <a:headEnd/>
            <a:tailEnd/>
          </a:ln>
        </p:spPr>
        <p:txBody>
          <a:bodyPr/>
          <a:lstStyle/>
          <a:p>
            <a:endParaRPr lang="es-ES"/>
          </a:p>
        </p:txBody>
      </p:sp>
      <p:sp>
        <p:nvSpPr>
          <p:cNvPr id="19479" name="Text Box 60"/>
          <p:cNvSpPr txBox="1">
            <a:spLocks noChangeArrowheads="1"/>
          </p:cNvSpPr>
          <p:nvPr/>
        </p:nvSpPr>
        <p:spPr bwMode="auto">
          <a:xfrm>
            <a:off x="4478338" y="5578475"/>
            <a:ext cx="4197350" cy="730250"/>
          </a:xfrm>
          <a:prstGeom prst="rect">
            <a:avLst/>
          </a:prstGeom>
          <a:noFill/>
          <a:ln w="9525">
            <a:noFill/>
            <a:miter lim="800000"/>
            <a:headEnd/>
            <a:tailEnd/>
          </a:ln>
        </p:spPr>
        <p:txBody>
          <a:bodyPr>
            <a:spAutoFit/>
          </a:bodyPr>
          <a:lstStyle/>
          <a:p>
            <a:pPr eaLnBrk="0" hangingPunct="0"/>
            <a:r>
              <a:rPr lang="es-ES_tradnl" sz="1400" b="1" i="0"/>
              <a:t>En ADPCM a 32 Kb/s solo la primera muestra se representa con 8 bits. El resto se representa con 4. Cada muestra está referida a la anterior.</a:t>
            </a:r>
            <a:endParaRPr lang="es-ES" sz="1400" b="1" i="0"/>
          </a:p>
        </p:txBody>
      </p:sp>
      <p:sp>
        <p:nvSpPr>
          <p:cNvPr id="19480" name="Line 61"/>
          <p:cNvSpPr>
            <a:spLocks noChangeShapeType="1"/>
          </p:cNvSpPr>
          <p:nvPr/>
        </p:nvSpPr>
        <p:spPr bwMode="auto">
          <a:xfrm flipH="1" flipV="1">
            <a:off x="2819400" y="2219325"/>
            <a:ext cx="4763" cy="927100"/>
          </a:xfrm>
          <a:prstGeom prst="line">
            <a:avLst/>
          </a:prstGeom>
          <a:noFill/>
          <a:ln w="19050">
            <a:solidFill>
              <a:srgbClr val="FF0000"/>
            </a:solidFill>
            <a:round/>
            <a:headEnd/>
            <a:tailEnd/>
          </a:ln>
        </p:spPr>
        <p:txBody>
          <a:bodyPr/>
          <a:lstStyle/>
          <a:p>
            <a:endParaRPr lang="es-ES"/>
          </a:p>
        </p:txBody>
      </p:sp>
      <p:sp>
        <p:nvSpPr>
          <p:cNvPr id="19481" name="Line 62"/>
          <p:cNvSpPr>
            <a:spLocks noChangeShapeType="1"/>
          </p:cNvSpPr>
          <p:nvPr/>
        </p:nvSpPr>
        <p:spPr bwMode="auto">
          <a:xfrm flipH="1" flipV="1">
            <a:off x="2965450" y="2162175"/>
            <a:ext cx="3175" cy="979488"/>
          </a:xfrm>
          <a:prstGeom prst="line">
            <a:avLst/>
          </a:prstGeom>
          <a:noFill/>
          <a:ln w="19050">
            <a:solidFill>
              <a:srgbClr val="FF0000"/>
            </a:solidFill>
            <a:round/>
            <a:headEnd/>
            <a:tailEnd/>
          </a:ln>
        </p:spPr>
        <p:txBody>
          <a:bodyPr/>
          <a:lstStyle/>
          <a:p>
            <a:endParaRPr lang="es-ES"/>
          </a:p>
        </p:txBody>
      </p:sp>
      <p:sp>
        <p:nvSpPr>
          <p:cNvPr id="19482" name="Line 63"/>
          <p:cNvSpPr>
            <a:spLocks noChangeShapeType="1"/>
          </p:cNvSpPr>
          <p:nvPr/>
        </p:nvSpPr>
        <p:spPr bwMode="auto">
          <a:xfrm flipH="1" flipV="1">
            <a:off x="3108325" y="2138363"/>
            <a:ext cx="3175" cy="1003300"/>
          </a:xfrm>
          <a:prstGeom prst="line">
            <a:avLst/>
          </a:prstGeom>
          <a:noFill/>
          <a:ln w="19050">
            <a:solidFill>
              <a:srgbClr val="FF0000"/>
            </a:solidFill>
            <a:round/>
            <a:headEnd/>
            <a:tailEnd/>
          </a:ln>
        </p:spPr>
        <p:txBody>
          <a:bodyPr/>
          <a:lstStyle/>
          <a:p>
            <a:endParaRPr lang="es-ES"/>
          </a:p>
        </p:txBody>
      </p:sp>
      <p:sp>
        <p:nvSpPr>
          <p:cNvPr id="19483" name="Line 64"/>
          <p:cNvSpPr>
            <a:spLocks noChangeShapeType="1"/>
          </p:cNvSpPr>
          <p:nvPr/>
        </p:nvSpPr>
        <p:spPr bwMode="auto">
          <a:xfrm flipH="1" flipV="1">
            <a:off x="3252788" y="2135188"/>
            <a:ext cx="3175" cy="1006475"/>
          </a:xfrm>
          <a:prstGeom prst="line">
            <a:avLst/>
          </a:prstGeom>
          <a:noFill/>
          <a:ln w="19050">
            <a:solidFill>
              <a:srgbClr val="FF0000"/>
            </a:solidFill>
            <a:round/>
            <a:headEnd/>
            <a:tailEnd/>
          </a:ln>
        </p:spPr>
        <p:txBody>
          <a:bodyPr/>
          <a:lstStyle/>
          <a:p>
            <a:endParaRPr lang="es-ES"/>
          </a:p>
        </p:txBody>
      </p:sp>
      <p:sp>
        <p:nvSpPr>
          <p:cNvPr id="19484" name="Line 65"/>
          <p:cNvSpPr>
            <a:spLocks noChangeShapeType="1"/>
          </p:cNvSpPr>
          <p:nvPr/>
        </p:nvSpPr>
        <p:spPr bwMode="auto">
          <a:xfrm flipH="1" flipV="1">
            <a:off x="3395663" y="2159000"/>
            <a:ext cx="4762" cy="982663"/>
          </a:xfrm>
          <a:prstGeom prst="line">
            <a:avLst/>
          </a:prstGeom>
          <a:noFill/>
          <a:ln w="19050">
            <a:solidFill>
              <a:srgbClr val="FF0000"/>
            </a:solidFill>
            <a:round/>
            <a:headEnd/>
            <a:tailEnd/>
          </a:ln>
        </p:spPr>
        <p:txBody>
          <a:bodyPr/>
          <a:lstStyle/>
          <a:p>
            <a:endParaRPr lang="es-ES"/>
          </a:p>
        </p:txBody>
      </p:sp>
      <p:sp>
        <p:nvSpPr>
          <p:cNvPr id="19485" name="Line 66"/>
          <p:cNvSpPr>
            <a:spLocks noChangeShapeType="1"/>
          </p:cNvSpPr>
          <p:nvPr/>
        </p:nvSpPr>
        <p:spPr bwMode="auto">
          <a:xfrm flipH="1" flipV="1">
            <a:off x="3541713" y="2197100"/>
            <a:ext cx="3175" cy="944563"/>
          </a:xfrm>
          <a:prstGeom prst="line">
            <a:avLst/>
          </a:prstGeom>
          <a:noFill/>
          <a:ln w="19050">
            <a:solidFill>
              <a:srgbClr val="FF0000"/>
            </a:solidFill>
            <a:round/>
            <a:headEnd/>
            <a:tailEnd/>
          </a:ln>
        </p:spPr>
        <p:txBody>
          <a:bodyPr/>
          <a:lstStyle/>
          <a:p>
            <a:endParaRPr lang="es-ES"/>
          </a:p>
        </p:txBody>
      </p:sp>
      <p:sp>
        <p:nvSpPr>
          <p:cNvPr id="19486" name="Text Box 67"/>
          <p:cNvSpPr txBox="1">
            <a:spLocks noChangeArrowheads="1"/>
          </p:cNvSpPr>
          <p:nvPr/>
        </p:nvSpPr>
        <p:spPr bwMode="auto">
          <a:xfrm>
            <a:off x="3487738" y="1449388"/>
            <a:ext cx="436562" cy="274637"/>
          </a:xfrm>
          <a:prstGeom prst="rect">
            <a:avLst/>
          </a:prstGeom>
          <a:noFill/>
          <a:ln w="9525">
            <a:noFill/>
            <a:miter lim="800000"/>
            <a:headEnd/>
            <a:tailEnd/>
          </a:ln>
        </p:spPr>
        <p:txBody>
          <a:bodyPr wrap="none">
            <a:spAutoFit/>
          </a:bodyPr>
          <a:lstStyle/>
          <a:p>
            <a:pPr eaLnBrk="0" hangingPunct="0"/>
            <a:r>
              <a:rPr lang="es-ES_tradnl" sz="1200" b="1" i="0"/>
              <a:t>118</a:t>
            </a:r>
            <a:endParaRPr lang="es-ES" sz="1200" b="1" i="0"/>
          </a:p>
        </p:txBody>
      </p:sp>
      <p:sp>
        <p:nvSpPr>
          <p:cNvPr id="19487" name="Text Box 68"/>
          <p:cNvSpPr txBox="1">
            <a:spLocks noChangeArrowheads="1"/>
          </p:cNvSpPr>
          <p:nvPr/>
        </p:nvSpPr>
        <p:spPr bwMode="auto">
          <a:xfrm>
            <a:off x="3179763" y="1303338"/>
            <a:ext cx="436562" cy="274637"/>
          </a:xfrm>
          <a:prstGeom prst="rect">
            <a:avLst/>
          </a:prstGeom>
          <a:noFill/>
          <a:ln w="9525">
            <a:noFill/>
            <a:miter lim="800000"/>
            <a:headEnd/>
            <a:tailEnd/>
          </a:ln>
        </p:spPr>
        <p:txBody>
          <a:bodyPr wrap="none">
            <a:spAutoFit/>
          </a:bodyPr>
          <a:lstStyle/>
          <a:p>
            <a:pPr eaLnBrk="0" hangingPunct="0"/>
            <a:r>
              <a:rPr lang="es-ES_tradnl" sz="1200" b="1" i="0"/>
              <a:t>120</a:t>
            </a:r>
            <a:endParaRPr lang="es-ES" sz="1200" b="1" i="0"/>
          </a:p>
        </p:txBody>
      </p:sp>
      <p:sp>
        <p:nvSpPr>
          <p:cNvPr id="19488" name="Line 69"/>
          <p:cNvSpPr>
            <a:spLocks noChangeShapeType="1"/>
          </p:cNvSpPr>
          <p:nvPr/>
        </p:nvSpPr>
        <p:spPr bwMode="auto">
          <a:xfrm>
            <a:off x="2689225" y="1651000"/>
            <a:ext cx="239713" cy="444500"/>
          </a:xfrm>
          <a:prstGeom prst="line">
            <a:avLst/>
          </a:prstGeom>
          <a:noFill/>
          <a:ln w="9525">
            <a:solidFill>
              <a:schemeClr val="tx1"/>
            </a:solidFill>
            <a:round/>
            <a:headEnd/>
            <a:tailEnd type="triangle" w="med" len="med"/>
          </a:ln>
        </p:spPr>
        <p:txBody>
          <a:bodyPr/>
          <a:lstStyle/>
          <a:p>
            <a:endParaRPr lang="es-ES"/>
          </a:p>
        </p:txBody>
      </p:sp>
      <p:sp>
        <p:nvSpPr>
          <p:cNvPr id="19489" name="Text Box 70"/>
          <p:cNvSpPr txBox="1">
            <a:spLocks noChangeArrowheads="1"/>
          </p:cNvSpPr>
          <p:nvPr/>
        </p:nvSpPr>
        <p:spPr bwMode="auto">
          <a:xfrm>
            <a:off x="2344738" y="1419225"/>
            <a:ext cx="436562" cy="274638"/>
          </a:xfrm>
          <a:prstGeom prst="rect">
            <a:avLst/>
          </a:prstGeom>
          <a:noFill/>
          <a:ln w="9525">
            <a:noFill/>
            <a:miter lim="800000"/>
            <a:headEnd/>
            <a:tailEnd/>
          </a:ln>
        </p:spPr>
        <p:txBody>
          <a:bodyPr wrap="none">
            <a:spAutoFit/>
          </a:bodyPr>
          <a:lstStyle/>
          <a:p>
            <a:pPr eaLnBrk="0" hangingPunct="0"/>
            <a:r>
              <a:rPr lang="es-ES_tradnl" sz="1200" b="1" i="0"/>
              <a:t>115</a:t>
            </a:r>
            <a:endParaRPr lang="es-ES" sz="1200" b="1" i="0"/>
          </a:p>
        </p:txBody>
      </p:sp>
      <p:sp>
        <p:nvSpPr>
          <p:cNvPr id="19490" name="Line 71"/>
          <p:cNvSpPr>
            <a:spLocks noChangeShapeType="1"/>
          </p:cNvSpPr>
          <p:nvPr/>
        </p:nvSpPr>
        <p:spPr bwMode="auto">
          <a:xfrm>
            <a:off x="2592388" y="1884363"/>
            <a:ext cx="209550" cy="246062"/>
          </a:xfrm>
          <a:prstGeom prst="line">
            <a:avLst/>
          </a:prstGeom>
          <a:noFill/>
          <a:ln w="9525">
            <a:solidFill>
              <a:schemeClr val="tx1"/>
            </a:solidFill>
            <a:round/>
            <a:headEnd/>
            <a:tailEnd type="triangle" w="med" len="med"/>
          </a:ln>
        </p:spPr>
        <p:txBody>
          <a:bodyPr/>
          <a:lstStyle/>
          <a:p>
            <a:endParaRPr lang="es-ES"/>
          </a:p>
        </p:txBody>
      </p:sp>
      <p:sp>
        <p:nvSpPr>
          <p:cNvPr id="19491" name="Text Box 72"/>
          <p:cNvSpPr txBox="1">
            <a:spLocks noChangeArrowheads="1"/>
          </p:cNvSpPr>
          <p:nvPr/>
        </p:nvSpPr>
        <p:spPr bwMode="auto">
          <a:xfrm>
            <a:off x="2233613" y="1677988"/>
            <a:ext cx="436562" cy="274637"/>
          </a:xfrm>
          <a:prstGeom prst="rect">
            <a:avLst/>
          </a:prstGeom>
          <a:noFill/>
          <a:ln w="9525">
            <a:noFill/>
            <a:miter lim="800000"/>
            <a:headEnd/>
            <a:tailEnd/>
          </a:ln>
        </p:spPr>
        <p:txBody>
          <a:bodyPr wrap="none">
            <a:spAutoFit/>
          </a:bodyPr>
          <a:lstStyle/>
          <a:p>
            <a:pPr eaLnBrk="0" hangingPunct="0"/>
            <a:r>
              <a:rPr lang="es-ES_tradnl" sz="1200" b="1" i="0"/>
              <a:t>110</a:t>
            </a:r>
            <a:endParaRPr lang="es-ES" sz="1200" b="1" i="0"/>
          </a:p>
        </p:txBody>
      </p:sp>
      <p:sp>
        <p:nvSpPr>
          <p:cNvPr id="19492" name="Line 73"/>
          <p:cNvSpPr>
            <a:spLocks noChangeShapeType="1"/>
          </p:cNvSpPr>
          <p:nvPr/>
        </p:nvSpPr>
        <p:spPr bwMode="auto">
          <a:xfrm flipV="1">
            <a:off x="3616325" y="4867275"/>
            <a:ext cx="720725" cy="357188"/>
          </a:xfrm>
          <a:prstGeom prst="line">
            <a:avLst/>
          </a:prstGeom>
          <a:noFill/>
          <a:ln w="9525">
            <a:solidFill>
              <a:schemeClr val="tx1"/>
            </a:solidFill>
            <a:round/>
            <a:headEnd type="triangle" w="med" len="med"/>
            <a:tailEnd/>
          </a:ln>
        </p:spPr>
        <p:txBody>
          <a:bodyPr/>
          <a:lstStyle/>
          <a:p>
            <a:endParaRPr lang="es-ES"/>
          </a:p>
        </p:txBody>
      </p:sp>
      <p:sp>
        <p:nvSpPr>
          <p:cNvPr id="19493" name="Text Box 74"/>
          <p:cNvSpPr txBox="1">
            <a:spLocks noChangeArrowheads="1"/>
          </p:cNvSpPr>
          <p:nvPr/>
        </p:nvSpPr>
        <p:spPr bwMode="auto">
          <a:xfrm>
            <a:off x="2838450" y="3797300"/>
            <a:ext cx="268288" cy="274638"/>
          </a:xfrm>
          <a:prstGeom prst="rect">
            <a:avLst/>
          </a:prstGeom>
          <a:noFill/>
          <a:ln w="9525">
            <a:noFill/>
            <a:miter lim="800000"/>
            <a:headEnd/>
            <a:tailEnd/>
          </a:ln>
        </p:spPr>
        <p:txBody>
          <a:bodyPr wrap="none">
            <a:spAutoFit/>
          </a:bodyPr>
          <a:lstStyle/>
          <a:p>
            <a:pPr eaLnBrk="0" hangingPunct="0"/>
            <a:r>
              <a:rPr lang="es-ES_tradnl" sz="1200" b="1" i="0"/>
              <a:t>3</a:t>
            </a:r>
            <a:endParaRPr lang="es-ES" sz="1200" b="1" i="0"/>
          </a:p>
        </p:txBody>
      </p:sp>
      <p:sp>
        <p:nvSpPr>
          <p:cNvPr id="19494" name="Text Box 75"/>
          <p:cNvSpPr txBox="1">
            <a:spLocks noChangeArrowheads="1"/>
          </p:cNvSpPr>
          <p:nvPr/>
        </p:nvSpPr>
        <p:spPr bwMode="auto">
          <a:xfrm>
            <a:off x="3600450" y="4192588"/>
            <a:ext cx="319088" cy="274637"/>
          </a:xfrm>
          <a:prstGeom prst="rect">
            <a:avLst/>
          </a:prstGeom>
          <a:noFill/>
          <a:ln w="9525">
            <a:noFill/>
            <a:miter lim="800000"/>
            <a:headEnd/>
            <a:tailEnd/>
          </a:ln>
        </p:spPr>
        <p:txBody>
          <a:bodyPr wrap="none">
            <a:spAutoFit/>
          </a:bodyPr>
          <a:lstStyle/>
          <a:p>
            <a:pPr eaLnBrk="0" hangingPunct="0"/>
            <a:r>
              <a:rPr lang="es-ES_tradnl" sz="1200" b="1" i="0"/>
              <a:t>-3</a:t>
            </a:r>
            <a:endParaRPr lang="es-ES" sz="1200" b="1" i="0"/>
          </a:p>
        </p:txBody>
      </p:sp>
      <p:sp>
        <p:nvSpPr>
          <p:cNvPr id="19495" name="Line 76"/>
          <p:cNvSpPr>
            <a:spLocks noChangeShapeType="1"/>
          </p:cNvSpPr>
          <p:nvPr/>
        </p:nvSpPr>
        <p:spPr bwMode="auto">
          <a:xfrm>
            <a:off x="3011488" y="4033838"/>
            <a:ext cx="84137" cy="498475"/>
          </a:xfrm>
          <a:prstGeom prst="line">
            <a:avLst/>
          </a:prstGeom>
          <a:noFill/>
          <a:ln w="9525">
            <a:solidFill>
              <a:schemeClr val="tx1"/>
            </a:solidFill>
            <a:round/>
            <a:headEnd/>
            <a:tailEnd type="triangle" w="med" len="med"/>
          </a:ln>
        </p:spPr>
        <p:txBody>
          <a:bodyPr/>
          <a:lstStyle/>
          <a:p>
            <a:endParaRPr lang="es-ES"/>
          </a:p>
        </p:txBody>
      </p:sp>
      <p:sp>
        <p:nvSpPr>
          <p:cNvPr id="19496" name="Line 77"/>
          <p:cNvSpPr>
            <a:spLocks noChangeShapeType="1"/>
          </p:cNvSpPr>
          <p:nvPr/>
        </p:nvSpPr>
        <p:spPr bwMode="auto">
          <a:xfrm flipH="1">
            <a:off x="3260725" y="4010025"/>
            <a:ext cx="125413" cy="501650"/>
          </a:xfrm>
          <a:prstGeom prst="line">
            <a:avLst/>
          </a:prstGeom>
          <a:noFill/>
          <a:ln w="9525">
            <a:solidFill>
              <a:schemeClr val="tx1"/>
            </a:solidFill>
            <a:round/>
            <a:headEnd/>
            <a:tailEnd type="triangle" w="med" len="med"/>
          </a:ln>
        </p:spPr>
        <p:txBody>
          <a:bodyPr/>
          <a:lstStyle/>
          <a:p>
            <a:endParaRPr lang="es-ES"/>
          </a:p>
        </p:txBody>
      </p:sp>
      <p:sp>
        <p:nvSpPr>
          <p:cNvPr id="19497" name="Line 78"/>
          <p:cNvSpPr>
            <a:spLocks noChangeShapeType="1"/>
          </p:cNvSpPr>
          <p:nvPr/>
        </p:nvSpPr>
        <p:spPr bwMode="auto">
          <a:xfrm flipH="1">
            <a:off x="3416300" y="4189413"/>
            <a:ext cx="144463" cy="363537"/>
          </a:xfrm>
          <a:prstGeom prst="line">
            <a:avLst/>
          </a:prstGeom>
          <a:noFill/>
          <a:ln w="9525">
            <a:solidFill>
              <a:schemeClr val="tx1"/>
            </a:solidFill>
            <a:round/>
            <a:headEnd/>
            <a:tailEnd type="triangle" w="med" len="med"/>
          </a:ln>
        </p:spPr>
        <p:txBody>
          <a:bodyPr/>
          <a:lstStyle/>
          <a:p>
            <a:endParaRPr lang="es-ES"/>
          </a:p>
        </p:txBody>
      </p:sp>
      <p:sp>
        <p:nvSpPr>
          <p:cNvPr id="19498" name="Line 79"/>
          <p:cNvSpPr>
            <a:spLocks noChangeShapeType="1"/>
          </p:cNvSpPr>
          <p:nvPr/>
        </p:nvSpPr>
        <p:spPr bwMode="auto">
          <a:xfrm flipH="1">
            <a:off x="3560763" y="4365625"/>
            <a:ext cx="107950" cy="231775"/>
          </a:xfrm>
          <a:prstGeom prst="line">
            <a:avLst/>
          </a:prstGeom>
          <a:noFill/>
          <a:ln w="9525">
            <a:solidFill>
              <a:schemeClr val="tx1"/>
            </a:solidFill>
            <a:round/>
            <a:headEnd/>
            <a:tailEnd type="triangle" w="med" len="med"/>
          </a:ln>
        </p:spPr>
        <p:txBody>
          <a:bodyPr/>
          <a:lstStyle/>
          <a:p>
            <a:endParaRPr lang="es-ES"/>
          </a:p>
        </p:txBody>
      </p:sp>
      <p:sp>
        <p:nvSpPr>
          <p:cNvPr id="19499" name="Line 81"/>
          <p:cNvSpPr>
            <a:spLocks noChangeShapeType="1"/>
          </p:cNvSpPr>
          <p:nvPr/>
        </p:nvSpPr>
        <p:spPr bwMode="auto">
          <a:xfrm flipV="1">
            <a:off x="2968625" y="4581525"/>
            <a:ext cx="0" cy="50800"/>
          </a:xfrm>
          <a:prstGeom prst="line">
            <a:avLst/>
          </a:prstGeom>
          <a:noFill/>
          <a:ln w="19050">
            <a:solidFill>
              <a:srgbClr val="FF0000"/>
            </a:solidFill>
            <a:round/>
            <a:headEnd/>
            <a:tailEnd/>
          </a:ln>
        </p:spPr>
        <p:txBody>
          <a:bodyPr/>
          <a:lstStyle/>
          <a:p>
            <a:endParaRPr lang="es-ES"/>
          </a:p>
        </p:txBody>
      </p:sp>
      <p:sp>
        <p:nvSpPr>
          <p:cNvPr id="19500" name="Line 82"/>
          <p:cNvSpPr>
            <a:spLocks noChangeShapeType="1"/>
          </p:cNvSpPr>
          <p:nvPr/>
        </p:nvSpPr>
        <p:spPr bwMode="auto">
          <a:xfrm flipV="1">
            <a:off x="3105150" y="4575175"/>
            <a:ext cx="1588" cy="25400"/>
          </a:xfrm>
          <a:prstGeom prst="line">
            <a:avLst/>
          </a:prstGeom>
          <a:noFill/>
          <a:ln w="19050">
            <a:solidFill>
              <a:srgbClr val="FF0000"/>
            </a:solidFill>
            <a:round/>
            <a:headEnd/>
            <a:tailEnd/>
          </a:ln>
        </p:spPr>
        <p:txBody>
          <a:bodyPr/>
          <a:lstStyle/>
          <a:p>
            <a:endParaRPr lang="es-ES"/>
          </a:p>
        </p:txBody>
      </p:sp>
      <p:sp>
        <p:nvSpPr>
          <p:cNvPr id="19501" name="Line 83"/>
          <p:cNvSpPr>
            <a:spLocks noChangeShapeType="1"/>
          </p:cNvSpPr>
          <p:nvPr/>
        </p:nvSpPr>
        <p:spPr bwMode="auto">
          <a:xfrm flipV="1">
            <a:off x="3257550" y="4564063"/>
            <a:ext cx="0" cy="34925"/>
          </a:xfrm>
          <a:prstGeom prst="line">
            <a:avLst/>
          </a:prstGeom>
          <a:noFill/>
          <a:ln w="19050">
            <a:solidFill>
              <a:srgbClr val="FF0000"/>
            </a:solidFill>
            <a:round/>
            <a:headEnd/>
            <a:tailEnd/>
          </a:ln>
        </p:spPr>
        <p:txBody>
          <a:bodyPr/>
          <a:lstStyle/>
          <a:p>
            <a:endParaRPr lang="es-ES"/>
          </a:p>
        </p:txBody>
      </p:sp>
      <p:sp>
        <p:nvSpPr>
          <p:cNvPr id="19502" name="Line 84"/>
          <p:cNvSpPr>
            <a:spLocks noChangeShapeType="1"/>
          </p:cNvSpPr>
          <p:nvPr/>
        </p:nvSpPr>
        <p:spPr bwMode="auto">
          <a:xfrm flipH="1" flipV="1">
            <a:off x="3413125" y="4584700"/>
            <a:ext cx="1588" cy="41275"/>
          </a:xfrm>
          <a:prstGeom prst="line">
            <a:avLst/>
          </a:prstGeom>
          <a:noFill/>
          <a:ln w="19050">
            <a:solidFill>
              <a:srgbClr val="FF0000"/>
            </a:solidFill>
            <a:round/>
            <a:headEnd/>
            <a:tailEnd/>
          </a:ln>
        </p:spPr>
        <p:txBody>
          <a:bodyPr/>
          <a:lstStyle/>
          <a:p>
            <a:endParaRPr lang="es-ES"/>
          </a:p>
        </p:txBody>
      </p:sp>
      <p:sp>
        <p:nvSpPr>
          <p:cNvPr id="19503" name="Line 85"/>
          <p:cNvSpPr>
            <a:spLocks noChangeShapeType="1"/>
          </p:cNvSpPr>
          <p:nvPr/>
        </p:nvSpPr>
        <p:spPr bwMode="auto">
          <a:xfrm flipV="1">
            <a:off x="3552825" y="4621213"/>
            <a:ext cx="0" cy="69850"/>
          </a:xfrm>
          <a:prstGeom prst="line">
            <a:avLst/>
          </a:prstGeom>
          <a:noFill/>
          <a:ln w="19050">
            <a:solidFill>
              <a:srgbClr val="FF0000"/>
            </a:solidFill>
            <a:round/>
            <a:headEnd/>
            <a:tailEnd/>
          </a:ln>
        </p:spPr>
        <p:txBody>
          <a:bodyPr/>
          <a:lstStyle/>
          <a:p>
            <a:endParaRPr lang="es-ES"/>
          </a:p>
        </p:txBody>
      </p:sp>
      <p:sp>
        <p:nvSpPr>
          <p:cNvPr id="19504" name="Text Box 86"/>
          <p:cNvSpPr txBox="1">
            <a:spLocks noChangeArrowheads="1"/>
          </p:cNvSpPr>
          <p:nvPr/>
        </p:nvSpPr>
        <p:spPr bwMode="auto">
          <a:xfrm>
            <a:off x="3468688" y="3965575"/>
            <a:ext cx="319087" cy="274638"/>
          </a:xfrm>
          <a:prstGeom prst="rect">
            <a:avLst/>
          </a:prstGeom>
          <a:noFill/>
          <a:ln w="9525">
            <a:noFill/>
            <a:miter lim="800000"/>
            <a:headEnd/>
            <a:tailEnd/>
          </a:ln>
        </p:spPr>
        <p:txBody>
          <a:bodyPr wrap="none">
            <a:spAutoFit/>
          </a:bodyPr>
          <a:lstStyle/>
          <a:p>
            <a:pPr eaLnBrk="0" hangingPunct="0"/>
            <a:r>
              <a:rPr lang="es-ES_tradnl" sz="1200" b="1" i="0"/>
              <a:t>-2</a:t>
            </a:r>
            <a:endParaRPr lang="es-ES" sz="1200" b="1" i="0"/>
          </a:p>
        </p:txBody>
      </p:sp>
      <p:sp>
        <p:nvSpPr>
          <p:cNvPr id="19505" name="Text Box 87"/>
          <p:cNvSpPr txBox="1">
            <a:spLocks noChangeArrowheads="1"/>
          </p:cNvSpPr>
          <p:nvPr/>
        </p:nvSpPr>
        <p:spPr bwMode="auto">
          <a:xfrm>
            <a:off x="3302000" y="3789363"/>
            <a:ext cx="268288" cy="274637"/>
          </a:xfrm>
          <a:prstGeom prst="rect">
            <a:avLst/>
          </a:prstGeom>
          <a:noFill/>
          <a:ln w="9525">
            <a:noFill/>
            <a:miter lim="800000"/>
            <a:headEnd/>
            <a:tailEnd/>
          </a:ln>
        </p:spPr>
        <p:txBody>
          <a:bodyPr wrap="none">
            <a:spAutoFit/>
          </a:bodyPr>
          <a:lstStyle/>
          <a:p>
            <a:pPr eaLnBrk="0" hangingPunct="0"/>
            <a:r>
              <a:rPr lang="es-ES_tradnl" sz="1200" b="1" i="0"/>
              <a:t>2</a:t>
            </a:r>
            <a:endParaRPr lang="es-ES" sz="1200" b="1" i="0"/>
          </a:p>
        </p:txBody>
      </p:sp>
      <p:sp>
        <p:nvSpPr>
          <p:cNvPr id="19506" name="Line 88"/>
          <p:cNvSpPr>
            <a:spLocks noChangeShapeType="1"/>
          </p:cNvSpPr>
          <p:nvPr/>
        </p:nvSpPr>
        <p:spPr bwMode="auto">
          <a:xfrm>
            <a:off x="2767013" y="4160838"/>
            <a:ext cx="190500" cy="363537"/>
          </a:xfrm>
          <a:prstGeom prst="line">
            <a:avLst/>
          </a:prstGeom>
          <a:noFill/>
          <a:ln w="9525">
            <a:solidFill>
              <a:schemeClr val="tx1"/>
            </a:solidFill>
            <a:round/>
            <a:headEnd/>
            <a:tailEnd type="triangle" w="med" len="med"/>
          </a:ln>
        </p:spPr>
        <p:txBody>
          <a:bodyPr/>
          <a:lstStyle/>
          <a:p>
            <a:endParaRPr lang="es-ES"/>
          </a:p>
        </p:txBody>
      </p:sp>
      <p:sp>
        <p:nvSpPr>
          <p:cNvPr id="19507" name="Text Box 89"/>
          <p:cNvSpPr txBox="1">
            <a:spLocks noChangeArrowheads="1"/>
          </p:cNvSpPr>
          <p:nvPr/>
        </p:nvSpPr>
        <p:spPr bwMode="auto">
          <a:xfrm>
            <a:off x="2566988" y="3929063"/>
            <a:ext cx="268287" cy="274637"/>
          </a:xfrm>
          <a:prstGeom prst="rect">
            <a:avLst/>
          </a:prstGeom>
          <a:noFill/>
          <a:ln w="9525">
            <a:noFill/>
            <a:miter lim="800000"/>
            <a:headEnd/>
            <a:tailEnd/>
          </a:ln>
        </p:spPr>
        <p:txBody>
          <a:bodyPr wrap="none">
            <a:spAutoFit/>
          </a:bodyPr>
          <a:lstStyle/>
          <a:p>
            <a:pPr eaLnBrk="0" hangingPunct="0"/>
            <a:r>
              <a:rPr lang="es-ES_tradnl" sz="1200" b="1" i="0"/>
              <a:t>5</a:t>
            </a:r>
            <a:endParaRPr lang="es-ES" sz="1200" b="1" i="0"/>
          </a:p>
        </p:txBody>
      </p:sp>
      <p:sp>
        <p:nvSpPr>
          <p:cNvPr id="19508" name="Line 90"/>
          <p:cNvSpPr>
            <a:spLocks noChangeShapeType="1"/>
          </p:cNvSpPr>
          <p:nvPr/>
        </p:nvSpPr>
        <p:spPr bwMode="auto">
          <a:xfrm>
            <a:off x="2613025" y="4324350"/>
            <a:ext cx="187325" cy="242888"/>
          </a:xfrm>
          <a:prstGeom prst="line">
            <a:avLst/>
          </a:prstGeom>
          <a:noFill/>
          <a:ln w="9525">
            <a:solidFill>
              <a:schemeClr val="tx1"/>
            </a:solidFill>
            <a:round/>
            <a:headEnd/>
            <a:tailEnd type="triangle" w="med" len="med"/>
          </a:ln>
        </p:spPr>
        <p:txBody>
          <a:bodyPr/>
          <a:lstStyle/>
          <a:p>
            <a:endParaRPr lang="es-ES"/>
          </a:p>
        </p:txBody>
      </p:sp>
      <p:sp>
        <p:nvSpPr>
          <p:cNvPr id="19509" name="Text Box 91"/>
          <p:cNvSpPr txBox="1">
            <a:spLocks noChangeArrowheads="1"/>
          </p:cNvSpPr>
          <p:nvPr/>
        </p:nvSpPr>
        <p:spPr bwMode="auto">
          <a:xfrm>
            <a:off x="2225675" y="4130675"/>
            <a:ext cx="436563" cy="274638"/>
          </a:xfrm>
          <a:prstGeom prst="rect">
            <a:avLst/>
          </a:prstGeom>
          <a:noFill/>
          <a:ln w="9525">
            <a:noFill/>
            <a:miter lim="800000"/>
            <a:headEnd/>
            <a:tailEnd/>
          </a:ln>
        </p:spPr>
        <p:txBody>
          <a:bodyPr wrap="none">
            <a:spAutoFit/>
          </a:bodyPr>
          <a:lstStyle/>
          <a:p>
            <a:pPr eaLnBrk="0" hangingPunct="0"/>
            <a:r>
              <a:rPr lang="es-ES_tradnl" sz="1200" b="1" i="0"/>
              <a:t>110</a:t>
            </a:r>
            <a:endParaRPr lang="es-ES" sz="1200" b="1" i="0"/>
          </a:p>
        </p:txBody>
      </p:sp>
      <p:sp>
        <p:nvSpPr>
          <p:cNvPr id="19510" name="Text Box 92"/>
          <p:cNvSpPr txBox="1">
            <a:spLocks noChangeArrowheads="1"/>
          </p:cNvSpPr>
          <p:nvPr/>
        </p:nvSpPr>
        <p:spPr bwMode="auto">
          <a:xfrm>
            <a:off x="4332288" y="4635500"/>
            <a:ext cx="3892550" cy="304800"/>
          </a:xfrm>
          <a:prstGeom prst="rect">
            <a:avLst/>
          </a:prstGeom>
          <a:noFill/>
          <a:ln w="9525">
            <a:noFill/>
            <a:miter lim="800000"/>
            <a:headEnd/>
            <a:tailEnd/>
          </a:ln>
        </p:spPr>
        <p:txBody>
          <a:bodyPr>
            <a:spAutoFit/>
          </a:bodyPr>
          <a:lstStyle/>
          <a:p>
            <a:pPr eaLnBrk="0" hangingPunct="0"/>
            <a:r>
              <a:rPr lang="es-ES_tradnl" sz="1400" b="1" i="0"/>
              <a:t>Rango de amplitudes: </a:t>
            </a:r>
            <a:r>
              <a:rPr lang="en-US" sz="1400" b="1" i="0"/>
              <a:t>±</a:t>
            </a:r>
            <a:r>
              <a:rPr lang="es-ES_tradnl" sz="1400"/>
              <a:t> </a:t>
            </a:r>
            <a:r>
              <a:rPr lang="es-ES_tradnl" sz="1400" b="1" i="0"/>
              <a:t>7</a:t>
            </a:r>
            <a:endParaRPr lang="es-ES" sz="1400" b="1" i="0"/>
          </a:p>
        </p:txBody>
      </p:sp>
      <p:sp>
        <p:nvSpPr>
          <p:cNvPr id="19511" name="Text Box 93"/>
          <p:cNvSpPr txBox="1">
            <a:spLocks noChangeArrowheads="1"/>
          </p:cNvSpPr>
          <p:nvPr/>
        </p:nvSpPr>
        <p:spPr bwMode="auto">
          <a:xfrm>
            <a:off x="2679700" y="3141663"/>
            <a:ext cx="254000" cy="244475"/>
          </a:xfrm>
          <a:prstGeom prst="rect">
            <a:avLst/>
          </a:prstGeom>
          <a:noFill/>
          <a:ln w="9525">
            <a:noFill/>
            <a:miter lim="800000"/>
            <a:headEnd/>
            <a:tailEnd/>
          </a:ln>
        </p:spPr>
        <p:txBody>
          <a:bodyPr wrap="none">
            <a:spAutoFit/>
          </a:bodyPr>
          <a:lstStyle/>
          <a:p>
            <a:pPr eaLnBrk="0" hangingPunct="0"/>
            <a:r>
              <a:rPr lang="es-ES_tradnl" sz="1000" b="1" i="0"/>
              <a:t>8</a:t>
            </a:r>
            <a:endParaRPr lang="es-ES" sz="1000" b="1" i="0"/>
          </a:p>
        </p:txBody>
      </p:sp>
      <p:sp>
        <p:nvSpPr>
          <p:cNvPr id="19512" name="Text Box 94"/>
          <p:cNvSpPr txBox="1">
            <a:spLocks noChangeArrowheads="1"/>
          </p:cNvSpPr>
          <p:nvPr/>
        </p:nvSpPr>
        <p:spPr bwMode="auto">
          <a:xfrm>
            <a:off x="2984500" y="3138488"/>
            <a:ext cx="254000" cy="244475"/>
          </a:xfrm>
          <a:prstGeom prst="rect">
            <a:avLst/>
          </a:prstGeom>
          <a:noFill/>
          <a:ln w="9525">
            <a:noFill/>
            <a:miter lim="800000"/>
            <a:headEnd/>
            <a:tailEnd/>
          </a:ln>
        </p:spPr>
        <p:txBody>
          <a:bodyPr wrap="none">
            <a:spAutoFit/>
          </a:bodyPr>
          <a:lstStyle/>
          <a:p>
            <a:pPr eaLnBrk="0" hangingPunct="0"/>
            <a:r>
              <a:rPr lang="es-ES_tradnl" sz="1000" b="1" i="0"/>
              <a:t>8</a:t>
            </a:r>
            <a:endParaRPr lang="es-ES" sz="1000" b="1" i="0"/>
          </a:p>
        </p:txBody>
      </p:sp>
      <p:sp>
        <p:nvSpPr>
          <p:cNvPr id="19513" name="Text Box 95"/>
          <p:cNvSpPr txBox="1">
            <a:spLocks noChangeArrowheads="1"/>
          </p:cNvSpPr>
          <p:nvPr/>
        </p:nvSpPr>
        <p:spPr bwMode="auto">
          <a:xfrm>
            <a:off x="3130550" y="3135313"/>
            <a:ext cx="254000" cy="244475"/>
          </a:xfrm>
          <a:prstGeom prst="rect">
            <a:avLst/>
          </a:prstGeom>
          <a:noFill/>
          <a:ln w="9525">
            <a:noFill/>
            <a:miter lim="800000"/>
            <a:headEnd/>
            <a:tailEnd/>
          </a:ln>
        </p:spPr>
        <p:txBody>
          <a:bodyPr wrap="none">
            <a:spAutoFit/>
          </a:bodyPr>
          <a:lstStyle/>
          <a:p>
            <a:pPr eaLnBrk="0" hangingPunct="0"/>
            <a:r>
              <a:rPr lang="es-ES_tradnl" sz="1000" b="1" i="0"/>
              <a:t>8</a:t>
            </a:r>
            <a:endParaRPr lang="es-ES" sz="1000" b="1" i="0"/>
          </a:p>
        </p:txBody>
      </p:sp>
      <p:sp>
        <p:nvSpPr>
          <p:cNvPr id="19514" name="Text Box 96"/>
          <p:cNvSpPr txBox="1">
            <a:spLocks noChangeArrowheads="1"/>
          </p:cNvSpPr>
          <p:nvPr/>
        </p:nvSpPr>
        <p:spPr bwMode="auto">
          <a:xfrm>
            <a:off x="2847975" y="3138488"/>
            <a:ext cx="254000" cy="244475"/>
          </a:xfrm>
          <a:prstGeom prst="rect">
            <a:avLst/>
          </a:prstGeom>
          <a:noFill/>
          <a:ln w="9525">
            <a:noFill/>
            <a:miter lim="800000"/>
            <a:headEnd/>
            <a:tailEnd/>
          </a:ln>
        </p:spPr>
        <p:txBody>
          <a:bodyPr wrap="none">
            <a:spAutoFit/>
          </a:bodyPr>
          <a:lstStyle/>
          <a:p>
            <a:pPr eaLnBrk="0" hangingPunct="0"/>
            <a:r>
              <a:rPr lang="es-ES_tradnl" sz="1000" b="1" i="0"/>
              <a:t>8</a:t>
            </a:r>
            <a:endParaRPr lang="es-ES" sz="1000" b="1" i="0"/>
          </a:p>
        </p:txBody>
      </p:sp>
      <p:sp>
        <p:nvSpPr>
          <p:cNvPr id="19515" name="Text Box 97"/>
          <p:cNvSpPr txBox="1">
            <a:spLocks noChangeArrowheads="1"/>
          </p:cNvSpPr>
          <p:nvPr/>
        </p:nvSpPr>
        <p:spPr bwMode="auto">
          <a:xfrm>
            <a:off x="3282950" y="3141663"/>
            <a:ext cx="254000" cy="244475"/>
          </a:xfrm>
          <a:prstGeom prst="rect">
            <a:avLst/>
          </a:prstGeom>
          <a:noFill/>
          <a:ln w="9525">
            <a:noFill/>
            <a:miter lim="800000"/>
            <a:headEnd/>
            <a:tailEnd/>
          </a:ln>
        </p:spPr>
        <p:txBody>
          <a:bodyPr wrap="none">
            <a:spAutoFit/>
          </a:bodyPr>
          <a:lstStyle/>
          <a:p>
            <a:pPr eaLnBrk="0" hangingPunct="0"/>
            <a:r>
              <a:rPr lang="es-ES_tradnl" sz="1000" b="1" i="0"/>
              <a:t>8</a:t>
            </a:r>
            <a:endParaRPr lang="es-ES" sz="1000" b="1" i="0"/>
          </a:p>
        </p:txBody>
      </p:sp>
      <p:sp>
        <p:nvSpPr>
          <p:cNvPr id="19516" name="Text Box 98"/>
          <p:cNvSpPr txBox="1">
            <a:spLocks noChangeArrowheads="1"/>
          </p:cNvSpPr>
          <p:nvPr/>
        </p:nvSpPr>
        <p:spPr bwMode="auto">
          <a:xfrm>
            <a:off x="3425825" y="3138488"/>
            <a:ext cx="254000" cy="244475"/>
          </a:xfrm>
          <a:prstGeom prst="rect">
            <a:avLst/>
          </a:prstGeom>
          <a:noFill/>
          <a:ln w="9525">
            <a:noFill/>
            <a:miter lim="800000"/>
            <a:headEnd/>
            <a:tailEnd/>
          </a:ln>
        </p:spPr>
        <p:txBody>
          <a:bodyPr wrap="none">
            <a:spAutoFit/>
          </a:bodyPr>
          <a:lstStyle/>
          <a:p>
            <a:pPr eaLnBrk="0" hangingPunct="0"/>
            <a:r>
              <a:rPr lang="es-ES_tradnl" sz="1000" b="1" i="0"/>
              <a:t>8</a:t>
            </a:r>
            <a:endParaRPr lang="es-ES" sz="1000" b="1" i="0"/>
          </a:p>
        </p:txBody>
      </p:sp>
      <p:sp>
        <p:nvSpPr>
          <p:cNvPr id="19517" name="Text Box 100"/>
          <p:cNvSpPr txBox="1">
            <a:spLocks noChangeArrowheads="1"/>
          </p:cNvSpPr>
          <p:nvPr/>
        </p:nvSpPr>
        <p:spPr bwMode="auto">
          <a:xfrm>
            <a:off x="2679700" y="5588000"/>
            <a:ext cx="254000" cy="244475"/>
          </a:xfrm>
          <a:prstGeom prst="rect">
            <a:avLst/>
          </a:prstGeom>
          <a:noFill/>
          <a:ln w="9525">
            <a:noFill/>
            <a:miter lim="800000"/>
            <a:headEnd/>
            <a:tailEnd/>
          </a:ln>
        </p:spPr>
        <p:txBody>
          <a:bodyPr wrap="none">
            <a:spAutoFit/>
          </a:bodyPr>
          <a:lstStyle/>
          <a:p>
            <a:pPr eaLnBrk="0" hangingPunct="0"/>
            <a:r>
              <a:rPr lang="es-ES_tradnl" sz="1000" b="1" i="0"/>
              <a:t>8</a:t>
            </a:r>
            <a:endParaRPr lang="es-ES" sz="1000" b="1" i="0"/>
          </a:p>
        </p:txBody>
      </p:sp>
      <p:sp>
        <p:nvSpPr>
          <p:cNvPr id="19518" name="Text Box 101"/>
          <p:cNvSpPr txBox="1">
            <a:spLocks noChangeArrowheads="1"/>
          </p:cNvSpPr>
          <p:nvPr/>
        </p:nvSpPr>
        <p:spPr bwMode="auto">
          <a:xfrm>
            <a:off x="2984500" y="5584825"/>
            <a:ext cx="254000" cy="244475"/>
          </a:xfrm>
          <a:prstGeom prst="rect">
            <a:avLst/>
          </a:prstGeom>
          <a:noFill/>
          <a:ln w="9525">
            <a:noFill/>
            <a:miter lim="800000"/>
            <a:headEnd/>
            <a:tailEnd/>
          </a:ln>
        </p:spPr>
        <p:txBody>
          <a:bodyPr wrap="none">
            <a:spAutoFit/>
          </a:bodyPr>
          <a:lstStyle/>
          <a:p>
            <a:pPr eaLnBrk="0" hangingPunct="0"/>
            <a:r>
              <a:rPr lang="es-ES_tradnl" sz="1000" b="1" i="0"/>
              <a:t>4</a:t>
            </a:r>
            <a:endParaRPr lang="es-ES" sz="1000" b="1" i="0"/>
          </a:p>
        </p:txBody>
      </p:sp>
      <p:sp>
        <p:nvSpPr>
          <p:cNvPr id="19519" name="Text Box 102"/>
          <p:cNvSpPr txBox="1">
            <a:spLocks noChangeArrowheads="1"/>
          </p:cNvSpPr>
          <p:nvPr/>
        </p:nvSpPr>
        <p:spPr bwMode="auto">
          <a:xfrm>
            <a:off x="3132138" y="5589588"/>
            <a:ext cx="254000" cy="244475"/>
          </a:xfrm>
          <a:prstGeom prst="rect">
            <a:avLst/>
          </a:prstGeom>
          <a:noFill/>
          <a:ln w="9525">
            <a:noFill/>
            <a:miter lim="800000"/>
            <a:headEnd/>
            <a:tailEnd/>
          </a:ln>
        </p:spPr>
        <p:txBody>
          <a:bodyPr wrap="none">
            <a:spAutoFit/>
          </a:bodyPr>
          <a:lstStyle/>
          <a:p>
            <a:pPr eaLnBrk="0" hangingPunct="0"/>
            <a:r>
              <a:rPr lang="es-ES_tradnl" sz="1000" b="1" i="0"/>
              <a:t>4</a:t>
            </a:r>
            <a:endParaRPr lang="es-ES" sz="1000" b="1" i="0"/>
          </a:p>
        </p:txBody>
      </p:sp>
      <p:sp>
        <p:nvSpPr>
          <p:cNvPr id="19520" name="Text Box 103"/>
          <p:cNvSpPr txBox="1">
            <a:spLocks noChangeArrowheads="1"/>
          </p:cNvSpPr>
          <p:nvPr/>
        </p:nvSpPr>
        <p:spPr bwMode="auto">
          <a:xfrm>
            <a:off x="2847975" y="5584825"/>
            <a:ext cx="254000" cy="244475"/>
          </a:xfrm>
          <a:prstGeom prst="rect">
            <a:avLst/>
          </a:prstGeom>
          <a:noFill/>
          <a:ln w="9525">
            <a:noFill/>
            <a:miter lim="800000"/>
            <a:headEnd/>
            <a:tailEnd/>
          </a:ln>
        </p:spPr>
        <p:txBody>
          <a:bodyPr wrap="none">
            <a:spAutoFit/>
          </a:bodyPr>
          <a:lstStyle/>
          <a:p>
            <a:pPr eaLnBrk="0" hangingPunct="0"/>
            <a:r>
              <a:rPr lang="es-ES_tradnl" sz="1000" b="1" i="0"/>
              <a:t>4</a:t>
            </a:r>
            <a:endParaRPr lang="es-ES" sz="1000" b="1" i="0"/>
          </a:p>
        </p:txBody>
      </p:sp>
      <p:sp>
        <p:nvSpPr>
          <p:cNvPr id="19521" name="Text Box 104"/>
          <p:cNvSpPr txBox="1">
            <a:spLocks noChangeArrowheads="1"/>
          </p:cNvSpPr>
          <p:nvPr/>
        </p:nvSpPr>
        <p:spPr bwMode="auto">
          <a:xfrm>
            <a:off x="3282950" y="5588000"/>
            <a:ext cx="254000" cy="244475"/>
          </a:xfrm>
          <a:prstGeom prst="rect">
            <a:avLst/>
          </a:prstGeom>
          <a:noFill/>
          <a:ln w="9525">
            <a:noFill/>
            <a:miter lim="800000"/>
            <a:headEnd/>
            <a:tailEnd/>
          </a:ln>
        </p:spPr>
        <p:txBody>
          <a:bodyPr wrap="none">
            <a:spAutoFit/>
          </a:bodyPr>
          <a:lstStyle/>
          <a:p>
            <a:pPr eaLnBrk="0" hangingPunct="0"/>
            <a:r>
              <a:rPr lang="es-ES_tradnl" sz="1000" b="1" i="0"/>
              <a:t>4</a:t>
            </a:r>
            <a:endParaRPr lang="es-ES" sz="1000" b="1" i="0"/>
          </a:p>
        </p:txBody>
      </p:sp>
      <p:sp>
        <p:nvSpPr>
          <p:cNvPr id="19522" name="Text Box 105"/>
          <p:cNvSpPr txBox="1">
            <a:spLocks noChangeArrowheads="1"/>
          </p:cNvSpPr>
          <p:nvPr/>
        </p:nvSpPr>
        <p:spPr bwMode="auto">
          <a:xfrm>
            <a:off x="3422650" y="5588000"/>
            <a:ext cx="254000" cy="244475"/>
          </a:xfrm>
          <a:prstGeom prst="rect">
            <a:avLst/>
          </a:prstGeom>
          <a:noFill/>
          <a:ln w="9525">
            <a:noFill/>
            <a:miter lim="800000"/>
            <a:headEnd/>
            <a:tailEnd/>
          </a:ln>
        </p:spPr>
        <p:txBody>
          <a:bodyPr wrap="none">
            <a:spAutoFit/>
          </a:bodyPr>
          <a:lstStyle/>
          <a:p>
            <a:pPr eaLnBrk="0" hangingPunct="0"/>
            <a:r>
              <a:rPr lang="es-ES_tradnl" sz="1000" b="1" i="0"/>
              <a:t>4</a:t>
            </a:r>
            <a:endParaRPr lang="es-ES" sz="1000" b="1" i="0"/>
          </a:p>
        </p:txBody>
      </p:sp>
      <p:sp>
        <p:nvSpPr>
          <p:cNvPr id="19523" name="Text Box 107"/>
          <p:cNvSpPr txBox="1">
            <a:spLocks noChangeArrowheads="1"/>
          </p:cNvSpPr>
          <p:nvPr/>
        </p:nvSpPr>
        <p:spPr bwMode="auto">
          <a:xfrm>
            <a:off x="468313" y="1503363"/>
            <a:ext cx="963612" cy="457200"/>
          </a:xfrm>
          <a:prstGeom prst="rect">
            <a:avLst/>
          </a:prstGeom>
          <a:noFill/>
          <a:ln w="9525">
            <a:noFill/>
            <a:miter lim="800000"/>
            <a:headEnd/>
            <a:tailEnd/>
          </a:ln>
        </p:spPr>
        <p:txBody>
          <a:bodyPr wrap="none">
            <a:spAutoFit/>
          </a:bodyPr>
          <a:lstStyle/>
          <a:p>
            <a:pPr eaLnBrk="0" hangingPunct="0"/>
            <a:r>
              <a:rPr lang="es-ES_tradnl" b="1" i="0"/>
              <a:t>PCM:</a:t>
            </a:r>
            <a:endParaRPr lang="es-ES" b="1" i="0"/>
          </a:p>
        </p:txBody>
      </p:sp>
      <p:sp>
        <p:nvSpPr>
          <p:cNvPr id="19524" name="Text Box 108"/>
          <p:cNvSpPr txBox="1">
            <a:spLocks noChangeArrowheads="1"/>
          </p:cNvSpPr>
          <p:nvPr/>
        </p:nvSpPr>
        <p:spPr bwMode="auto">
          <a:xfrm>
            <a:off x="488950" y="4195763"/>
            <a:ext cx="1404938" cy="457200"/>
          </a:xfrm>
          <a:prstGeom prst="rect">
            <a:avLst/>
          </a:prstGeom>
          <a:noFill/>
          <a:ln w="9525">
            <a:noFill/>
            <a:miter lim="800000"/>
            <a:headEnd/>
            <a:tailEnd/>
          </a:ln>
        </p:spPr>
        <p:txBody>
          <a:bodyPr wrap="none">
            <a:spAutoFit/>
          </a:bodyPr>
          <a:lstStyle/>
          <a:p>
            <a:pPr eaLnBrk="0" hangingPunct="0"/>
            <a:r>
              <a:rPr lang="es-ES_tradnl" b="1" i="0"/>
              <a:t>ADPCM:</a:t>
            </a:r>
            <a:endParaRPr lang="es-ES" b="1" i="0"/>
          </a:p>
        </p:txBody>
      </p:sp>
      <p:sp>
        <p:nvSpPr>
          <p:cNvPr id="19525" name="Arc 114"/>
          <p:cNvSpPr>
            <a:spLocks/>
          </p:cNvSpPr>
          <p:nvPr/>
        </p:nvSpPr>
        <p:spPr bwMode="auto">
          <a:xfrm rot="5400000">
            <a:off x="1146969" y="5607844"/>
            <a:ext cx="1008062" cy="971550"/>
          </a:xfrm>
          <a:custGeom>
            <a:avLst/>
            <a:gdLst>
              <a:gd name="T0" fmla="*/ 0 w 21600"/>
              <a:gd name="T1" fmla="*/ 0 h 21600"/>
              <a:gd name="T2" fmla="*/ 2147483647 w 21600"/>
              <a:gd name="T3" fmla="*/ 1965566563 h 21600"/>
              <a:gd name="T4" fmla="*/ 0 w 21600"/>
              <a:gd name="T5" fmla="*/ 1965566563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chemeClr val="tx1"/>
            </a:solidFill>
            <a:round/>
            <a:headEnd/>
            <a:tailEnd/>
          </a:ln>
        </p:spPr>
        <p:txBody>
          <a:bodyPr wrap="none" anchor="ctr"/>
          <a:lstStyle/>
          <a:p>
            <a:endParaRPr lang="es-ES"/>
          </a:p>
        </p:txBody>
      </p:sp>
      <p:sp>
        <p:nvSpPr>
          <p:cNvPr id="19526" name="Arc 115"/>
          <p:cNvSpPr>
            <a:spLocks/>
          </p:cNvSpPr>
          <p:nvPr/>
        </p:nvSpPr>
        <p:spPr bwMode="auto">
          <a:xfrm>
            <a:off x="3095625" y="4575175"/>
            <a:ext cx="971550" cy="1008063"/>
          </a:xfrm>
          <a:custGeom>
            <a:avLst/>
            <a:gdLst>
              <a:gd name="T0" fmla="*/ 0 w 21600"/>
              <a:gd name="T1" fmla="*/ 0 h 21600"/>
              <a:gd name="T2" fmla="*/ 1965566563 w 21600"/>
              <a:gd name="T3" fmla="*/ 2147483647 h 21600"/>
              <a:gd name="T4" fmla="*/ 0 w 21600"/>
              <a:gd name="T5" fmla="*/ 214748364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chemeClr val="tx1"/>
            </a:solidFill>
            <a:round/>
            <a:headEnd/>
            <a:tailEnd/>
          </a:ln>
        </p:spPr>
        <p:txBody>
          <a:bodyPr wrap="none" anchor="ctr"/>
          <a:lstStyle/>
          <a:p>
            <a:endParaRPr lang="es-ES"/>
          </a:p>
        </p:txBody>
      </p:sp>
      <p:sp>
        <p:nvSpPr>
          <p:cNvPr id="19527" name="Arc 116"/>
          <p:cNvSpPr>
            <a:spLocks/>
          </p:cNvSpPr>
          <p:nvPr/>
        </p:nvSpPr>
        <p:spPr bwMode="auto">
          <a:xfrm rot="-5400000">
            <a:off x="2118519" y="4591844"/>
            <a:ext cx="1008062" cy="971550"/>
          </a:xfrm>
          <a:custGeom>
            <a:avLst/>
            <a:gdLst>
              <a:gd name="T0" fmla="*/ 0 w 21600"/>
              <a:gd name="T1" fmla="*/ 0 h 21600"/>
              <a:gd name="T2" fmla="*/ 2147483647 w 21600"/>
              <a:gd name="T3" fmla="*/ 1965566563 h 21600"/>
              <a:gd name="T4" fmla="*/ 0 w 21600"/>
              <a:gd name="T5" fmla="*/ 1965566563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chemeClr val="tx1"/>
            </a:solidFill>
            <a:round/>
            <a:headEnd/>
            <a:tailEnd/>
          </a:ln>
        </p:spPr>
        <p:txBody>
          <a:bodyPr wrap="none" anchor="ctr"/>
          <a:lstStyle/>
          <a:p>
            <a:endParaRPr lang="es-ES"/>
          </a:p>
        </p:txBody>
      </p:sp>
      <p:sp>
        <p:nvSpPr>
          <p:cNvPr id="19528" name="Line 117"/>
          <p:cNvSpPr>
            <a:spLocks noChangeShapeType="1"/>
          </p:cNvSpPr>
          <p:nvPr/>
        </p:nvSpPr>
        <p:spPr bwMode="auto">
          <a:xfrm>
            <a:off x="2816225" y="4630738"/>
            <a:ext cx="144463" cy="0"/>
          </a:xfrm>
          <a:prstGeom prst="line">
            <a:avLst/>
          </a:prstGeom>
          <a:noFill/>
          <a:ln w="9525">
            <a:solidFill>
              <a:schemeClr val="tx1"/>
            </a:solidFill>
            <a:round/>
            <a:headEnd/>
            <a:tailEnd/>
          </a:ln>
        </p:spPr>
        <p:txBody>
          <a:bodyPr/>
          <a:lstStyle/>
          <a:p>
            <a:endParaRPr lang="es-ES"/>
          </a:p>
        </p:txBody>
      </p:sp>
      <p:sp>
        <p:nvSpPr>
          <p:cNvPr id="19529" name="Line 118"/>
          <p:cNvSpPr>
            <a:spLocks noChangeShapeType="1"/>
          </p:cNvSpPr>
          <p:nvPr/>
        </p:nvSpPr>
        <p:spPr bwMode="auto">
          <a:xfrm>
            <a:off x="2962275" y="4598988"/>
            <a:ext cx="144463" cy="0"/>
          </a:xfrm>
          <a:prstGeom prst="line">
            <a:avLst/>
          </a:prstGeom>
          <a:noFill/>
          <a:ln w="9525">
            <a:solidFill>
              <a:schemeClr val="tx1"/>
            </a:solidFill>
            <a:round/>
            <a:headEnd/>
            <a:tailEnd/>
          </a:ln>
        </p:spPr>
        <p:txBody>
          <a:bodyPr/>
          <a:lstStyle/>
          <a:p>
            <a:endParaRPr lang="es-ES"/>
          </a:p>
        </p:txBody>
      </p:sp>
      <p:sp>
        <p:nvSpPr>
          <p:cNvPr id="19530" name="Line 119"/>
          <p:cNvSpPr>
            <a:spLocks noChangeShapeType="1"/>
          </p:cNvSpPr>
          <p:nvPr/>
        </p:nvSpPr>
        <p:spPr bwMode="auto">
          <a:xfrm>
            <a:off x="3109913" y="4567238"/>
            <a:ext cx="144462" cy="0"/>
          </a:xfrm>
          <a:prstGeom prst="line">
            <a:avLst/>
          </a:prstGeom>
          <a:noFill/>
          <a:ln w="9525">
            <a:solidFill>
              <a:schemeClr val="tx1"/>
            </a:solidFill>
            <a:round/>
            <a:headEnd/>
            <a:tailEnd/>
          </a:ln>
        </p:spPr>
        <p:txBody>
          <a:bodyPr/>
          <a:lstStyle/>
          <a:p>
            <a:endParaRPr lang="es-ES"/>
          </a:p>
        </p:txBody>
      </p:sp>
      <p:sp>
        <p:nvSpPr>
          <p:cNvPr id="19531" name="Line 120"/>
          <p:cNvSpPr>
            <a:spLocks noChangeShapeType="1"/>
          </p:cNvSpPr>
          <p:nvPr/>
        </p:nvSpPr>
        <p:spPr bwMode="auto">
          <a:xfrm>
            <a:off x="3267075" y="4586288"/>
            <a:ext cx="144463" cy="0"/>
          </a:xfrm>
          <a:prstGeom prst="line">
            <a:avLst/>
          </a:prstGeom>
          <a:noFill/>
          <a:ln w="9525">
            <a:solidFill>
              <a:schemeClr val="tx1"/>
            </a:solidFill>
            <a:round/>
            <a:headEnd/>
            <a:tailEnd/>
          </a:ln>
        </p:spPr>
        <p:txBody>
          <a:bodyPr/>
          <a:lstStyle/>
          <a:p>
            <a:endParaRPr lang="es-ES"/>
          </a:p>
        </p:txBody>
      </p:sp>
      <p:sp>
        <p:nvSpPr>
          <p:cNvPr id="19532" name="Line 121"/>
          <p:cNvSpPr>
            <a:spLocks noChangeShapeType="1"/>
          </p:cNvSpPr>
          <p:nvPr/>
        </p:nvSpPr>
        <p:spPr bwMode="auto">
          <a:xfrm>
            <a:off x="3411538" y="4625975"/>
            <a:ext cx="144462" cy="0"/>
          </a:xfrm>
          <a:prstGeom prst="line">
            <a:avLst/>
          </a:prstGeom>
          <a:noFill/>
          <a:ln w="9525">
            <a:solidFill>
              <a:schemeClr val="tx1"/>
            </a:solidFill>
            <a:round/>
            <a:headEnd/>
            <a:tailEnd/>
          </a:ln>
        </p:spPr>
        <p:txBody>
          <a:bodyPr/>
          <a:lstStyle/>
          <a:p>
            <a:endParaRPr lang="es-ES"/>
          </a:p>
        </p:txBody>
      </p:sp>
    </p:spTree>
    <p:extLst>
      <p:ext uri="{BB962C8B-B14F-4D97-AF65-F5344CB8AC3E}">
        <p14:creationId xmlns:p14="http://schemas.microsoft.com/office/powerpoint/2010/main" val="4161439421"/>
      </p:ext>
    </p:extLst>
  </p:cSld>
  <p:clrMapOvr>
    <a:masterClrMapping/>
  </p:clrMapOvr>
  <p:transition>
    <p:cover dir="l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946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9470"/>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947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947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947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9492"/>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9493"/>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9494"/>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9495"/>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9496"/>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9497"/>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9498"/>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9499"/>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9500"/>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9501"/>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19502"/>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9503"/>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19504"/>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19505"/>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19506"/>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19507"/>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19508"/>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19509"/>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19510"/>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19517"/>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19518"/>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19519"/>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19520"/>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19521"/>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19522"/>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19524"/>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19525"/>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19526"/>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19527"/>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19528"/>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19529"/>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19530"/>
                                        </p:tgtEl>
                                        <p:attrNameLst>
                                          <p:attrName>style.visibility</p:attrName>
                                        </p:attrNameLst>
                                      </p:cBhvr>
                                      <p:to>
                                        <p:strVal val="visible"/>
                                      </p:to>
                                    </p:set>
                                  </p:childTnLst>
                                </p:cTn>
                              </p:par>
                              <p:par>
                                <p:cTn id="81" presetID="1" presetClass="entr" presetSubtype="0" fill="hold" grpId="0" nodeType="withEffect">
                                  <p:stCondLst>
                                    <p:cond delay="0"/>
                                  </p:stCondLst>
                                  <p:childTnLst>
                                    <p:set>
                                      <p:cBhvr>
                                        <p:cTn id="82" dur="1" fill="hold">
                                          <p:stCondLst>
                                            <p:cond delay="0"/>
                                          </p:stCondLst>
                                        </p:cTn>
                                        <p:tgtEl>
                                          <p:spTgt spid="19531"/>
                                        </p:tgtEl>
                                        <p:attrNameLst>
                                          <p:attrName>style.visibility</p:attrName>
                                        </p:attrNameLst>
                                      </p:cBhvr>
                                      <p:to>
                                        <p:strVal val="visible"/>
                                      </p:to>
                                    </p:set>
                                  </p:childTnLst>
                                </p:cTn>
                              </p:par>
                              <p:par>
                                <p:cTn id="83" presetID="1" presetClass="entr" presetSubtype="0" fill="hold" grpId="0" nodeType="withEffect">
                                  <p:stCondLst>
                                    <p:cond delay="0"/>
                                  </p:stCondLst>
                                  <p:childTnLst>
                                    <p:set>
                                      <p:cBhvr>
                                        <p:cTn id="84" dur="1" fill="hold">
                                          <p:stCondLst>
                                            <p:cond delay="0"/>
                                          </p:stCondLst>
                                        </p:cTn>
                                        <p:tgtEl>
                                          <p:spTgt spid="195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p:bldP spid="19464" grpId="0" animBg="1"/>
      <p:bldP spid="19470" grpId="0" animBg="1"/>
      <p:bldP spid="19471" grpId="0" animBg="1"/>
      <p:bldP spid="19478" grpId="0" animBg="1"/>
      <p:bldP spid="19479" grpId="0"/>
      <p:bldP spid="19492" grpId="0" animBg="1"/>
      <p:bldP spid="19493" grpId="0"/>
      <p:bldP spid="19494" grpId="0"/>
      <p:bldP spid="19495" grpId="0" animBg="1"/>
      <p:bldP spid="19496" grpId="0" animBg="1"/>
      <p:bldP spid="19497" grpId="0" animBg="1"/>
      <p:bldP spid="19498" grpId="0" animBg="1"/>
      <p:bldP spid="19499" grpId="0" animBg="1"/>
      <p:bldP spid="19500" grpId="0" animBg="1"/>
      <p:bldP spid="19501" grpId="0" animBg="1"/>
      <p:bldP spid="19502" grpId="0" animBg="1"/>
      <p:bldP spid="19503" grpId="0" animBg="1"/>
      <p:bldP spid="19504" grpId="0"/>
      <p:bldP spid="19505" grpId="0"/>
      <p:bldP spid="19506" grpId="0" animBg="1"/>
      <p:bldP spid="19507" grpId="0"/>
      <p:bldP spid="19508" grpId="0" animBg="1"/>
      <p:bldP spid="19509" grpId="0"/>
      <p:bldP spid="19510" grpId="0"/>
      <p:bldP spid="19517" grpId="0"/>
      <p:bldP spid="19518" grpId="0"/>
      <p:bldP spid="19519" grpId="0"/>
      <p:bldP spid="19520" grpId="0"/>
      <p:bldP spid="19521" grpId="0"/>
      <p:bldP spid="19522" grpId="0"/>
      <p:bldP spid="19524" grpId="0"/>
      <p:bldP spid="19525" grpId="0" animBg="1"/>
      <p:bldP spid="19526" grpId="0" animBg="1"/>
      <p:bldP spid="19527" grpId="0" animBg="1"/>
      <p:bldP spid="19528" grpId="0" animBg="1"/>
      <p:bldP spid="19529" grpId="0" animBg="1"/>
      <p:bldP spid="19530" grpId="0" animBg="1"/>
      <p:bldP spid="19531" grpId="0" animBg="1"/>
      <p:bldP spid="19532" grpId="0" animBg="1"/>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Line 33"/>
          <p:cNvSpPr>
            <a:spLocks noChangeShapeType="1"/>
          </p:cNvSpPr>
          <p:nvPr/>
        </p:nvSpPr>
        <p:spPr bwMode="auto">
          <a:xfrm flipH="1" flipV="1">
            <a:off x="1428750" y="2662238"/>
            <a:ext cx="6286500" cy="0"/>
          </a:xfrm>
          <a:prstGeom prst="line">
            <a:avLst/>
          </a:prstGeom>
          <a:noFill/>
          <a:ln w="25400">
            <a:solidFill>
              <a:schemeClr val="tx1"/>
            </a:solidFill>
            <a:round/>
            <a:headEnd/>
            <a:tailEnd/>
          </a:ln>
        </p:spPr>
        <p:txBody>
          <a:bodyPr/>
          <a:lstStyle/>
          <a:p>
            <a:endParaRPr lang="es-ES"/>
          </a:p>
        </p:txBody>
      </p:sp>
      <p:sp>
        <p:nvSpPr>
          <p:cNvPr id="40" name="3 Marcador de número de diapositiva"/>
          <p:cNvSpPr>
            <a:spLocks noGrp="1"/>
          </p:cNvSpPr>
          <p:nvPr>
            <p:ph type="sldNum" sz="quarter" idx="10"/>
          </p:nvPr>
        </p:nvSpPr>
        <p:spPr/>
        <p:txBody>
          <a:bodyPr/>
          <a:lstStyle/>
          <a:p>
            <a:pPr>
              <a:defRPr/>
            </a:pPr>
            <a:r>
              <a:rPr lang="es-ES"/>
              <a:t>Ampliación Redes 2-</a:t>
            </a:r>
            <a:fld id="{C41C9323-B877-4F62-85C1-542B0A4A0832}" type="slidenum">
              <a:rPr lang="es-ES"/>
              <a:pPr>
                <a:defRPr/>
              </a:pPr>
              <a:t>170</a:t>
            </a:fld>
            <a:endParaRPr lang="es-ES"/>
          </a:p>
        </p:txBody>
      </p:sp>
      <p:sp>
        <p:nvSpPr>
          <p:cNvPr id="146436" name="Line 33"/>
          <p:cNvSpPr>
            <a:spLocks noChangeShapeType="1"/>
          </p:cNvSpPr>
          <p:nvPr/>
        </p:nvSpPr>
        <p:spPr bwMode="auto">
          <a:xfrm flipH="1" flipV="1">
            <a:off x="5180013" y="2921000"/>
            <a:ext cx="4762" cy="2516188"/>
          </a:xfrm>
          <a:prstGeom prst="line">
            <a:avLst/>
          </a:prstGeom>
          <a:noFill/>
          <a:ln w="25400">
            <a:solidFill>
              <a:schemeClr val="tx1"/>
            </a:solidFill>
            <a:round/>
            <a:headEnd/>
            <a:tailEnd/>
          </a:ln>
        </p:spPr>
        <p:txBody>
          <a:bodyPr/>
          <a:lstStyle/>
          <a:p>
            <a:endParaRPr lang="es-ES"/>
          </a:p>
        </p:txBody>
      </p:sp>
      <p:sp>
        <p:nvSpPr>
          <p:cNvPr id="146437" name="Line 30"/>
          <p:cNvSpPr>
            <a:spLocks noChangeShapeType="1"/>
          </p:cNvSpPr>
          <p:nvPr/>
        </p:nvSpPr>
        <p:spPr bwMode="auto">
          <a:xfrm flipH="1" flipV="1">
            <a:off x="5292725" y="5589588"/>
            <a:ext cx="1223963" cy="0"/>
          </a:xfrm>
          <a:prstGeom prst="line">
            <a:avLst/>
          </a:prstGeom>
          <a:noFill/>
          <a:ln w="25400">
            <a:solidFill>
              <a:schemeClr val="tx1"/>
            </a:solidFill>
            <a:round/>
            <a:headEnd/>
            <a:tailEnd/>
          </a:ln>
        </p:spPr>
        <p:txBody>
          <a:bodyPr/>
          <a:lstStyle/>
          <a:p>
            <a:endParaRPr lang="es-ES"/>
          </a:p>
        </p:txBody>
      </p:sp>
      <p:sp>
        <p:nvSpPr>
          <p:cNvPr id="146438" name="Rectangle 2"/>
          <p:cNvSpPr>
            <a:spLocks noGrp="1" noChangeArrowheads="1"/>
          </p:cNvSpPr>
          <p:nvPr>
            <p:ph type="title"/>
          </p:nvPr>
        </p:nvSpPr>
        <p:spPr>
          <a:xfrm>
            <a:off x="611188" y="404813"/>
            <a:ext cx="7772400" cy="1143000"/>
          </a:xfrm>
        </p:spPr>
        <p:txBody>
          <a:bodyPr/>
          <a:lstStyle/>
          <a:p>
            <a:r>
              <a:rPr lang="es-ES" sz="3600" smtClean="0">
                <a:latin typeface="Arial" charset="0"/>
              </a:rPr>
              <a:t>Funcionamiento de SIP.edu</a:t>
            </a:r>
          </a:p>
        </p:txBody>
      </p:sp>
      <p:sp>
        <p:nvSpPr>
          <p:cNvPr id="146439" name="Rectangle 4"/>
          <p:cNvSpPr>
            <a:spLocks noChangeArrowheads="1"/>
          </p:cNvSpPr>
          <p:nvPr/>
        </p:nvSpPr>
        <p:spPr bwMode="auto">
          <a:xfrm>
            <a:off x="406400" y="4535488"/>
            <a:ext cx="3086100" cy="838200"/>
          </a:xfrm>
          <a:prstGeom prst="rect">
            <a:avLst/>
          </a:prstGeom>
          <a:noFill/>
          <a:ln w="9525">
            <a:noFill/>
            <a:miter lim="800000"/>
            <a:headEnd/>
            <a:tailEnd/>
          </a:ln>
        </p:spPr>
        <p:txBody>
          <a:bodyPr lIns="103548" tIns="51774" rIns="103548" bIns="51774">
            <a:spAutoFit/>
          </a:bodyPr>
          <a:lstStyle/>
          <a:p>
            <a:pPr algn="ctr" defTabSz="1028700" eaLnBrk="0" hangingPunct="0">
              <a:spcBef>
                <a:spcPct val="50000"/>
              </a:spcBef>
            </a:pPr>
            <a:r>
              <a:rPr lang="en-US" sz="1600" b="1" i="0"/>
              <a:t>alicia.martinez@unam.mx llama desde su agente SIP a rogelio.montanana@uv.es</a:t>
            </a:r>
          </a:p>
        </p:txBody>
      </p:sp>
      <p:pic>
        <p:nvPicPr>
          <p:cNvPr id="146440" name="Picture 5" descr="EndUserFemalephone"/>
          <p:cNvPicPr>
            <a:picLocks noChangeAspect="1" noChangeArrowheads="1"/>
          </p:cNvPicPr>
          <p:nvPr/>
        </p:nvPicPr>
        <p:blipFill>
          <a:blip r:embed="rId3" cstate="print"/>
          <a:srcRect/>
          <a:stretch>
            <a:fillRect/>
          </a:stretch>
        </p:blipFill>
        <p:spPr bwMode="auto">
          <a:xfrm>
            <a:off x="800100" y="2352675"/>
            <a:ext cx="771525" cy="1219200"/>
          </a:xfrm>
          <a:prstGeom prst="rect">
            <a:avLst/>
          </a:prstGeom>
          <a:noFill/>
          <a:ln w="9525">
            <a:noFill/>
            <a:miter lim="800000"/>
            <a:headEnd/>
            <a:tailEnd/>
          </a:ln>
        </p:spPr>
      </p:pic>
      <p:pic>
        <p:nvPicPr>
          <p:cNvPr id="146441" name="Picture 6"/>
          <p:cNvPicPr>
            <a:picLocks noChangeArrowheads="1"/>
          </p:cNvPicPr>
          <p:nvPr/>
        </p:nvPicPr>
        <p:blipFill>
          <a:blip r:embed="rId4" cstate="print"/>
          <a:srcRect/>
          <a:stretch>
            <a:fillRect/>
          </a:stretch>
        </p:blipFill>
        <p:spPr bwMode="auto">
          <a:xfrm>
            <a:off x="2849563" y="2420938"/>
            <a:ext cx="430212" cy="720725"/>
          </a:xfrm>
          <a:prstGeom prst="rect">
            <a:avLst/>
          </a:prstGeom>
          <a:noFill/>
          <a:ln w="9525">
            <a:noFill/>
            <a:miter lim="800000"/>
            <a:headEnd/>
            <a:tailEnd/>
          </a:ln>
        </p:spPr>
      </p:pic>
      <p:sp>
        <p:nvSpPr>
          <p:cNvPr id="141321" name="Line 7"/>
          <p:cNvSpPr>
            <a:spLocks noChangeShapeType="1"/>
          </p:cNvSpPr>
          <p:nvPr/>
        </p:nvSpPr>
        <p:spPr bwMode="auto">
          <a:xfrm>
            <a:off x="1619250" y="2565400"/>
            <a:ext cx="1079500" cy="0"/>
          </a:xfrm>
          <a:prstGeom prst="line">
            <a:avLst/>
          </a:prstGeom>
          <a:noFill/>
          <a:ln w="25400">
            <a:solidFill>
              <a:srgbClr val="0000FF"/>
            </a:solidFill>
            <a:round/>
            <a:headEnd/>
            <a:tailEnd type="triangle" w="med" len="med"/>
          </a:ln>
        </p:spPr>
        <p:txBody>
          <a:bodyPr/>
          <a:lstStyle/>
          <a:p>
            <a:endParaRPr lang="es-ES"/>
          </a:p>
        </p:txBody>
      </p:sp>
      <p:sp>
        <p:nvSpPr>
          <p:cNvPr id="146443" name="Text Box 8"/>
          <p:cNvSpPr txBox="1">
            <a:spLocks noChangeArrowheads="1"/>
          </p:cNvSpPr>
          <p:nvPr/>
        </p:nvSpPr>
        <p:spPr bwMode="auto">
          <a:xfrm>
            <a:off x="2557463" y="1911350"/>
            <a:ext cx="1014412" cy="517525"/>
          </a:xfrm>
          <a:prstGeom prst="rect">
            <a:avLst/>
          </a:prstGeom>
          <a:noFill/>
          <a:ln w="9525">
            <a:noFill/>
            <a:miter lim="800000"/>
            <a:headEnd/>
            <a:tailEnd/>
          </a:ln>
        </p:spPr>
        <p:txBody>
          <a:bodyPr wrap="none">
            <a:spAutoFit/>
          </a:bodyPr>
          <a:lstStyle/>
          <a:p>
            <a:pPr algn="ctr" eaLnBrk="0" hangingPunct="0"/>
            <a:r>
              <a:rPr lang="es-ES" sz="1400" b="1" i="0"/>
              <a:t>Proxy SIP</a:t>
            </a:r>
          </a:p>
          <a:p>
            <a:pPr algn="ctr" eaLnBrk="0" hangingPunct="0"/>
            <a:r>
              <a:rPr lang="es-ES" sz="1400" b="1" i="0"/>
              <a:t>unam.mx</a:t>
            </a:r>
          </a:p>
        </p:txBody>
      </p:sp>
      <p:pic>
        <p:nvPicPr>
          <p:cNvPr id="146444" name="Picture 9"/>
          <p:cNvPicPr>
            <a:picLocks noChangeArrowheads="1"/>
          </p:cNvPicPr>
          <p:nvPr/>
        </p:nvPicPr>
        <p:blipFill>
          <a:blip r:embed="rId4" cstate="print"/>
          <a:srcRect/>
          <a:stretch>
            <a:fillRect/>
          </a:stretch>
        </p:blipFill>
        <p:spPr bwMode="auto">
          <a:xfrm>
            <a:off x="5005388" y="2420938"/>
            <a:ext cx="430212" cy="720725"/>
          </a:xfrm>
          <a:prstGeom prst="rect">
            <a:avLst/>
          </a:prstGeom>
          <a:noFill/>
          <a:ln w="9525">
            <a:noFill/>
            <a:miter lim="800000"/>
            <a:headEnd/>
            <a:tailEnd/>
          </a:ln>
        </p:spPr>
      </p:pic>
      <p:sp>
        <p:nvSpPr>
          <p:cNvPr id="141324" name="Line 10"/>
          <p:cNvSpPr>
            <a:spLocks noChangeShapeType="1"/>
          </p:cNvSpPr>
          <p:nvPr/>
        </p:nvSpPr>
        <p:spPr bwMode="auto">
          <a:xfrm>
            <a:off x="3592513" y="2565400"/>
            <a:ext cx="1079500" cy="0"/>
          </a:xfrm>
          <a:prstGeom prst="line">
            <a:avLst/>
          </a:prstGeom>
          <a:noFill/>
          <a:ln w="25400">
            <a:solidFill>
              <a:srgbClr val="0000FF"/>
            </a:solidFill>
            <a:round/>
            <a:headEnd/>
            <a:tailEnd type="triangle" w="med" len="med"/>
          </a:ln>
        </p:spPr>
        <p:txBody>
          <a:bodyPr/>
          <a:lstStyle/>
          <a:p>
            <a:endParaRPr lang="es-ES"/>
          </a:p>
        </p:txBody>
      </p:sp>
      <p:sp>
        <p:nvSpPr>
          <p:cNvPr id="146446" name="Text Box 11"/>
          <p:cNvSpPr txBox="1">
            <a:spLocks noChangeArrowheads="1"/>
          </p:cNvSpPr>
          <p:nvPr/>
        </p:nvSpPr>
        <p:spPr bwMode="auto">
          <a:xfrm>
            <a:off x="4643438" y="1911350"/>
            <a:ext cx="1014412" cy="517525"/>
          </a:xfrm>
          <a:prstGeom prst="rect">
            <a:avLst/>
          </a:prstGeom>
          <a:noFill/>
          <a:ln w="9525">
            <a:noFill/>
            <a:miter lim="800000"/>
            <a:headEnd/>
            <a:tailEnd/>
          </a:ln>
        </p:spPr>
        <p:txBody>
          <a:bodyPr wrap="none">
            <a:spAutoFit/>
          </a:bodyPr>
          <a:lstStyle/>
          <a:p>
            <a:pPr algn="ctr" eaLnBrk="0" hangingPunct="0"/>
            <a:r>
              <a:rPr lang="es-ES" sz="1400" b="1" i="0"/>
              <a:t>Proxy SIP</a:t>
            </a:r>
          </a:p>
          <a:p>
            <a:pPr algn="ctr" eaLnBrk="0" hangingPunct="0"/>
            <a:r>
              <a:rPr lang="es-ES" sz="1400" b="1" i="0"/>
              <a:t>uv.es</a:t>
            </a:r>
          </a:p>
        </p:txBody>
      </p:sp>
      <p:pic>
        <p:nvPicPr>
          <p:cNvPr id="146447" name="Picture 12"/>
          <p:cNvPicPr>
            <a:picLocks noChangeArrowheads="1"/>
          </p:cNvPicPr>
          <p:nvPr/>
        </p:nvPicPr>
        <p:blipFill>
          <a:blip r:embed="rId5" cstate="print"/>
          <a:srcRect/>
          <a:stretch>
            <a:fillRect/>
          </a:stretch>
        </p:blipFill>
        <p:spPr bwMode="auto">
          <a:xfrm>
            <a:off x="4956175" y="4151313"/>
            <a:ext cx="547688" cy="492125"/>
          </a:xfrm>
          <a:prstGeom prst="rect">
            <a:avLst/>
          </a:prstGeom>
          <a:noFill/>
          <a:ln w="9525">
            <a:noFill/>
            <a:miter lim="800000"/>
            <a:headEnd/>
            <a:tailEnd/>
          </a:ln>
        </p:spPr>
      </p:pic>
      <p:sp>
        <p:nvSpPr>
          <p:cNvPr id="146448" name="Rectangle 13"/>
          <p:cNvSpPr>
            <a:spLocks noChangeArrowheads="1"/>
          </p:cNvSpPr>
          <p:nvPr/>
        </p:nvSpPr>
        <p:spPr bwMode="auto">
          <a:xfrm>
            <a:off x="5021263" y="4330700"/>
            <a:ext cx="328612" cy="227013"/>
          </a:xfrm>
          <a:prstGeom prst="rect">
            <a:avLst/>
          </a:prstGeom>
          <a:solidFill>
            <a:schemeClr val="hlink"/>
          </a:solidFill>
          <a:ln w="25400">
            <a:solidFill>
              <a:srgbClr val="B8AC70"/>
            </a:solidFill>
            <a:miter lim="800000"/>
            <a:headEnd/>
            <a:tailEnd/>
          </a:ln>
        </p:spPr>
        <p:txBody>
          <a:bodyPr wrap="none" anchor="ctr"/>
          <a:lstStyle/>
          <a:p>
            <a:pPr eaLnBrk="0" hangingPunct="0"/>
            <a:endParaRPr lang="es-ES"/>
          </a:p>
        </p:txBody>
      </p:sp>
      <p:sp>
        <p:nvSpPr>
          <p:cNvPr id="146449" name="Rectangle 14"/>
          <p:cNvSpPr>
            <a:spLocks noChangeArrowheads="1"/>
          </p:cNvSpPr>
          <p:nvPr/>
        </p:nvSpPr>
        <p:spPr bwMode="auto">
          <a:xfrm>
            <a:off x="4932363" y="4303713"/>
            <a:ext cx="557212" cy="349250"/>
          </a:xfrm>
          <a:prstGeom prst="rect">
            <a:avLst/>
          </a:prstGeom>
          <a:noFill/>
          <a:ln w="9525">
            <a:noFill/>
            <a:miter lim="800000"/>
            <a:headEnd/>
            <a:tailEnd/>
          </a:ln>
        </p:spPr>
        <p:txBody>
          <a:bodyPr wrap="none" lIns="103548" tIns="51774" rIns="103548" bIns="51774">
            <a:spAutoFit/>
          </a:bodyPr>
          <a:lstStyle/>
          <a:p>
            <a:pPr defTabSz="1028700" eaLnBrk="0" hangingPunct="0"/>
            <a:r>
              <a:rPr lang="es-ES" sz="1600" b="1" i="0">
                <a:solidFill>
                  <a:schemeClr val="bg1"/>
                </a:solidFill>
              </a:rPr>
              <a:t>GW</a:t>
            </a:r>
          </a:p>
        </p:txBody>
      </p:sp>
      <p:pic>
        <p:nvPicPr>
          <p:cNvPr id="146450" name="Picture 15"/>
          <p:cNvPicPr>
            <a:picLocks noChangeArrowheads="1"/>
          </p:cNvPicPr>
          <p:nvPr/>
        </p:nvPicPr>
        <p:blipFill>
          <a:blip r:embed="rId6" cstate="print"/>
          <a:srcRect/>
          <a:stretch>
            <a:fillRect/>
          </a:stretch>
        </p:blipFill>
        <p:spPr bwMode="auto">
          <a:xfrm>
            <a:off x="7358063" y="2343150"/>
            <a:ext cx="928687" cy="654050"/>
          </a:xfrm>
          <a:prstGeom prst="rect">
            <a:avLst/>
          </a:prstGeom>
          <a:noFill/>
          <a:ln w="9525">
            <a:noFill/>
            <a:miter lim="800000"/>
            <a:headEnd/>
            <a:tailEnd/>
          </a:ln>
        </p:spPr>
      </p:pic>
      <p:sp>
        <p:nvSpPr>
          <p:cNvPr id="146451" name="Text Box 16"/>
          <p:cNvSpPr txBox="1">
            <a:spLocks noChangeArrowheads="1"/>
          </p:cNvSpPr>
          <p:nvPr/>
        </p:nvSpPr>
        <p:spPr bwMode="auto">
          <a:xfrm>
            <a:off x="7523163" y="2336800"/>
            <a:ext cx="668337" cy="304800"/>
          </a:xfrm>
          <a:prstGeom prst="rect">
            <a:avLst/>
          </a:prstGeom>
          <a:noFill/>
          <a:ln w="9525">
            <a:noFill/>
            <a:miter lim="800000"/>
            <a:headEnd/>
            <a:tailEnd/>
          </a:ln>
        </p:spPr>
        <p:txBody>
          <a:bodyPr wrap="none">
            <a:spAutoFit/>
          </a:bodyPr>
          <a:lstStyle/>
          <a:p>
            <a:pPr algn="ctr" eaLnBrk="0" hangingPunct="0"/>
            <a:r>
              <a:rPr lang="es-ES" sz="1400" b="1" i="0"/>
              <a:t>LDAP</a:t>
            </a:r>
          </a:p>
        </p:txBody>
      </p:sp>
      <p:sp>
        <p:nvSpPr>
          <p:cNvPr id="141331" name="Line 17"/>
          <p:cNvSpPr>
            <a:spLocks noChangeShapeType="1"/>
          </p:cNvSpPr>
          <p:nvPr/>
        </p:nvSpPr>
        <p:spPr bwMode="auto">
          <a:xfrm>
            <a:off x="5724525" y="2565400"/>
            <a:ext cx="1079500" cy="0"/>
          </a:xfrm>
          <a:prstGeom prst="line">
            <a:avLst/>
          </a:prstGeom>
          <a:noFill/>
          <a:ln w="25400">
            <a:solidFill>
              <a:srgbClr val="0000FF"/>
            </a:solidFill>
            <a:round/>
            <a:headEnd/>
            <a:tailEnd type="triangle" w="med" len="med"/>
          </a:ln>
        </p:spPr>
        <p:txBody>
          <a:bodyPr/>
          <a:lstStyle/>
          <a:p>
            <a:endParaRPr lang="es-ES"/>
          </a:p>
        </p:txBody>
      </p:sp>
      <p:sp>
        <p:nvSpPr>
          <p:cNvPr id="794642" name="Text Box 18"/>
          <p:cNvSpPr txBox="1">
            <a:spLocks noChangeArrowheads="1"/>
          </p:cNvSpPr>
          <p:nvPr/>
        </p:nvSpPr>
        <p:spPr bwMode="auto">
          <a:xfrm>
            <a:off x="1619250" y="2187575"/>
            <a:ext cx="963613" cy="304800"/>
          </a:xfrm>
          <a:prstGeom prst="rect">
            <a:avLst/>
          </a:prstGeom>
          <a:noFill/>
          <a:ln w="9525">
            <a:noFill/>
            <a:miter lim="800000"/>
            <a:headEnd/>
            <a:tailEnd/>
          </a:ln>
        </p:spPr>
        <p:txBody>
          <a:bodyPr wrap="none">
            <a:spAutoFit/>
          </a:bodyPr>
          <a:lstStyle/>
          <a:p>
            <a:pPr eaLnBrk="0" hangingPunct="0"/>
            <a:r>
              <a:rPr lang="es-ES" sz="1400" b="1" i="0"/>
              <a:t>1: INVITE</a:t>
            </a:r>
          </a:p>
        </p:txBody>
      </p:sp>
      <p:sp>
        <p:nvSpPr>
          <p:cNvPr id="794643" name="Text Box 19"/>
          <p:cNvSpPr txBox="1">
            <a:spLocks noChangeArrowheads="1"/>
          </p:cNvSpPr>
          <p:nvPr/>
        </p:nvSpPr>
        <p:spPr bwMode="auto">
          <a:xfrm>
            <a:off x="3563938" y="2205038"/>
            <a:ext cx="963612" cy="304800"/>
          </a:xfrm>
          <a:prstGeom prst="rect">
            <a:avLst/>
          </a:prstGeom>
          <a:noFill/>
          <a:ln w="9525">
            <a:noFill/>
            <a:miter lim="800000"/>
            <a:headEnd/>
            <a:tailEnd/>
          </a:ln>
        </p:spPr>
        <p:txBody>
          <a:bodyPr wrap="none">
            <a:spAutoFit/>
          </a:bodyPr>
          <a:lstStyle/>
          <a:p>
            <a:pPr eaLnBrk="0" hangingPunct="0"/>
            <a:r>
              <a:rPr lang="es-ES" sz="1400" b="1" i="0"/>
              <a:t>2: INVITE</a:t>
            </a:r>
          </a:p>
        </p:txBody>
      </p:sp>
      <p:sp>
        <p:nvSpPr>
          <p:cNvPr id="794644" name="Text Box 20"/>
          <p:cNvSpPr txBox="1">
            <a:spLocks noChangeArrowheads="1"/>
          </p:cNvSpPr>
          <p:nvPr/>
        </p:nvSpPr>
        <p:spPr bwMode="auto">
          <a:xfrm>
            <a:off x="5572125" y="1833563"/>
            <a:ext cx="2770188" cy="523875"/>
          </a:xfrm>
          <a:prstGeom prst="rect">
            <a:avLst/>
          </a:prstGeom>
          <a:noFill/>
          <a:ln w="9525">
            <a:noFill/>
            <a:miter lim="800000"/>
            <a:headEnd/>
            <a:tailEnd/>
          </a:ln>
        </p:spPr>
        <p:txBody>
          <a:bodyPr wrap="none">
            <a:spAutoFit/>
          </a:bodyPr>
          <a:lstStyle/>
          <a:p>
            <a:pPr eaLnBrk="0" hangingPunct="0"/>
            <a:r>
              <a:rPr lang="es-ES" sz="1400" b="1" i="0"/>
              <a:t>3: query LDAP:</a:t>
            </a:r>
          </a:p>
          <a:p>
            <a:pPr eaLnBrk="0" hangingPunct="0"/>
            <a:r>
              <a:rPr lang="es-ES" sz="1400" b="1" i="0"/>
              <a:t>sip: rogelio.montanana@uv.es</a:t>
            </a:r>
          </a:p>
        </p:txBody>
      </p:sp>
      <p:sp>
        <p:nvSpPr>
          <p:cNvPr id="141335" name="Line 21"/>
          <p:cNvSpPr>
            <a:spLocks noChangeShapeType="1"/>
          </p:cNvSpPr>
          <p:nvPr/>
        </p:nvSpPr>
        <p:spPr bwMode="auto">
          <a:xfrm>
            <a:off x="5724525" y="2781300"/>
            <a:ext cx="1079500" cy="0"/>
          </a:xfrm>
          <a:prstGeom prst="line">
            <a:avLst/>
          </a:prstGeom>
          <a:noFill/>
          <a:ln w="25400">
            <a:solidFill>
              <a:srgbClr val="0000FF"/>
            </a:solidFill>
            <a:round/>
            <a:headEnd type="triangle" w="med" len="med"/>
            <a:tailEnd/>
          </a:ln>
        </p:spPr>
        <p:txBody>
          <a:bodyPr/>
          <a:lstStyle/>
          <a:p>
            <a:endParaRPr lang="es-ES"/>
          </a:p>
        </p:txBody>
      </p:sp>
      <p:sp>
        <p:nvSpPr>
          <p:cNvPr id="794646" name="Text Box 22"/>
          <p:cNvSpPr txBox="1">
            <a:spLocks noChangeArrowheads="1"/>
          </p:cNvSpPr>
          <p:nvPr/>
        </p:nvSpPr>
        <p:spPr bwMode="auto">
          <a:xfrm>
            <a:off x="5427663" y="2840038"/>
            <a:ext cx="1835150" cy="523875"/>
          </a:xfrm>
          <a:prstGeom prst="rect">
            <a:avLst/>
          </a:prstGeom>
          <a:noFill/>
          <a:ln w="9525">
            <a:noFill/>
            <a:miter lim="800000"/>
            <a:headEnd/>
            <a:tailEnd/>
          </a:ln>
        </p:spPr>
        <p:txBody>
          <a:bodyPr wrap="none">
            <a:spAutoFit/>
          </a:bodyPr>
          <a:lstStyle/>
          <a:p>
            <a:pPr algn="ctr" eaLnBrk="0" hangingPunct="0"/>
            <a:r>
              <a:rPr lang="es-ES" sz="1400" b="1" i="0"/>
              <a:t>4: respuesta LDAP:</a:t>
            </a:r>
          </a:p>
          <a:p>
            <a:pPr algn="ctr" eaLnBrk="0" hangingPunct="0"/>
            <a:r>
              <a:rPr lang="es-ES" sz="1400" b="1" i="0"/>
              <a:t>Ext. 43865</a:t>
            </a:r>
          </a:p>
        </p:txBody>
      </p:sp>
      <p:sp>
        <p:nvSpPr>
          <p:cNvPr id="141337" name="Line 23"/>
          <p:cNvSpPr>
            <a:spLocks noChangeShapeType="1"/>
          </p:cNvSpPr>
          <p:nvPr/>
        </p:nvSpPr>
        <p:spPr bwMode="auto">
          <a:xfrm>
            <a:off x="5292725" y="3213100"/>
            <a:ext cx="0" cy="792163"/>
          </a:xfrm>
          <a:prstGeom prst="line">
            <a:avLst/>
          </a:prstGeom>
          <a:noFill/>
          <a:ln w="25400">
            <a:solidFill>
              <a:srgbClr val="0000FF"/>
            </a:solidFill>
            <a:round/>
            <a:headEnd/>
            <a:tailEnd type="triangle" w="med" len="med"/>
          </a:ln>
        </p:spPr>
        <p:txBody>
          <a:bodyPr/>
          <a:lstStyle/>
          <a:p>
            <a:endParaRPr lang="es-ES"/>
          </a:p>
        </p:txBody>
      </p:sp>
      <p:sp>
        <p:nvSpPr>
          <p:cNvPr id="794648" name="Text Box 24"/>
          <p:cNvSpPr txBox="1">
            <a:spLocks noChangeArrowheads="1"/>
          </p:cNvSpPr>
          <p:nvPr/>
        </p:nvSpPr>
        <p:spPr bwMode="auto">
          <a:xfrm>
            <a:off x="5364163" y="3487738"/>
            <a:ext cx="1995487" cy="307975"/>
          </a:xfrm>
          <a:prstGeom prst="rect">
            <a:avLst/>
          </a:prstGeom>
          <a:noFill/>
          <a:ln w="9525">
            <a:noFill/>
            <a:miter lim="800000"/>
            <a:headEnd/>
            <a:tailEnd/>
          </a:ln>
        </p:spPr>
        <p:txBody>
          <a:bodyPr wrap="none">
            <a:spAutoFit/>
          </a:bodyPr>
          <a:lstStyle/>
          <a:p>
            <a:pPr eaLnBrk="0" hangingPunct="0"/>
            <a:r>
              <a:rPr lang="es-ES" sz="1400" b="1" i="0"/>
              <a:t>5: llamar a Ext. 43865</a:t>
            </a:r>
          </a:p>
        </p:txBody>
      </p:sp>
      <p:pic>
        <p:nvPicPr>
          <p:cNvPr id="146460" name="Picture 26" descr="PBXSmall"/>
          <p:cNvPicPr>
            <a:picLocks noChangeAspect="1" noChangeArrowheads="1"/>
          </p:cNvPicPr>
          <p:nvPr/>
        </p:nvPicPr>
        <p:blipFill>
          <a:blip r:embed="rId7" cstate="print"/>
          <a:srcRect/>
          <a:stretch>
            <a:fillRect/>
          </a:stretch>
        </p:blipFill>
        <p:spPr bwMode="auto">
          <a:xfrm>
            <a:off x="4932363" y="5186363"/>
            <a:ext cx="793750" cy="690562"/>
          </a:xfrm>
          <a:prstGeom prst="rect">
            <a:avLst/>
          </a:prstGeom>
          <a:noFill/>
          <a:ln w="9525">
            <a:noFill/>
            <a:miter lim="800000"/>
            <a:headEnd/>
            <a:tailEnd/>
          </a:ln>
        </p:spPr>
      </p:pic>
      <p:sp>
        <p:nvSpPr>
          <p:cNvPr id="794652" name="Text Box 28"/>
          <p:cNvSpPr txBox="1">
            <a:spLocks noChangeArrowheads="1"/>
          </p:cNvSpPr>
          <p:nvPr/>
        </p:nvSpPr>
        <p:spPr bwMode="auto">
          <a:xfrm>
            <a:off x="5724525" y="4924425"/>
            <a:ext cx="2636838" cy="307975"/>
          </a:xfrm>
          <a:prstGeom prst="rect">
            <a:avLst/>
          </a:prstGeom>
          <a:noFill/>
          <a:ln w="9525">
            <a:noFill/>
            <a:miter lim="800000"/>
            <a:headEnd/>
            <a:tailEnd/>
          </a:ln>
        </p:spPr>
        <p:txBody>
          <a:bodyPr wrap="none">
            <a:spAutoFit/>
          </a:bodyPr>
          <a:lstStyle/>
          <a:p>
            <a:pPr eaLnBrk="0" hangingPunct="0"/>
            <a:r>
              <a:rPr lang="es-ES" sz="1400" b="1" i="0"/>
              <a:t>6: suena la extensión 43865</a:t>
            </a:r>
          </a:p>
        </p:txBody>
      </p:sp>
      <p:pic>
        <p:nvPicPr>
          <p:cNvPr id="146462" name="Picture 31"/>
          <p:cNvPicPr>
            <a:picLocks noChangeArrowheads="1"/>
          </p:cNvPicPr>
          <p:nvPr/>
        </p:nvPicPr>
        <p:blipFill>
          <a:blip r:embed="rId8" cstate="print"/>
          <a:srcRect/>
          <a:stretch>
            <a:fillRect/>
          </a:stretch>
        </p:blipFill>
        <p:spPr bwMode="auto">
          <a:xfrm>
            <a:off x="6270625" y="5373688"/>
            <a:ext cx="533400" cy="468312"/>
          </a:xfrm>
          <a:prstGeom prst="rect">
            <a:avLst/>
          </a:prstGeom>
          <a:noFill/>
          <a:ln w="12700">
            <a:noFill/>
            <a:miter lim="800000"/>
            <a:headEnd/>
            <a:tailEnd/>
          </a:ln>
        </p:spPr>
      </p:pic>
      <p:sp>
        <p:nvSpPr>
          <p:cNvPr id="794656" name="Text Box 32"/>
          <p:cNvSpPr txBox="1">
            <a:spLocks noChangeArrowheads="1"/>
          </p:cNvSpPr>
          <p:nvPr/>
        </p:nvSpPr>
        <p:spPr bwMode="auto">
          <a:xfrm>
            <a:off x="5724525" y="5932488"/>
            <a:ext cx="2840038" cy="304800"/>
          </a:xfrm>
          <a:prstGeom prst="rect">
            <a:avLst/>
          </a:prstGeom>
          <a:noFill/>
          <a:ln w="9525">
            <a:noFill/>
            <a:miter lim="800000"/>
            <a:headEnd/>
            <a:tailEnd/>
          </a:ln>
        </p:spPr>
        <p:txBody>
          <a:bodyPr wrap="none">
            <a:spAutoFit/>
          </a:bodyPr>
          <a:lstStyle/>
          <a:p>
            <a:pPr eaLnBrk="0" hangingPunct="0"/>
            <a:r>
              <a:rPr lang="es-ES" sz="1400" b="1" i="0"/>
              <a:t>7: Rogelio descuelga el aparato</a:t>
            </a:r>
          </a:p>
        </p:txBody>
      </p:sp>
      <p:sp>
        <p:nvSpPr>
          <p:cNvPr id="141343" name="Line 34"/>
          <p:cNvSpPr>
            <a:spLocks noChangeShapeType="1"/>
          </p:cNvSpPr>
          <p:nvPr/>
        </p:nvSpPr>
        <p:spPr bwMode="auto">
          <a:xfrm>
            <a:off x="5076825" y="3213100"/>
            <a:ext cx="0" cy="792163"/>
          </a:xfrm>
          <a:prstGeom prst="line">
            <a:avLst/>
          </a:prstGeom>
          <a:noFill/>
          <a:ln w="25400">
            <a:solidFill>
              <a:srgbClr val="0000FF"/>
            </a:solidFill>
            <a:round/>
            <a:headEnd type="triangle" w="med" len="med"/>
            <a:tailEnd/>
          </a:ln>
        </p:spPr>
        <p:txBody>
          <a:bodyPr/>
          <a:lstStyle/>
          <a:p>
            <a:endParaRPr lang="es-ES"/>
          </a:p>
        </p:txBody>
      </p:sp>
      <p:sp>
        <p:nvSpPr>
          <p:cNvPr id="794659" name="Text Box 35"/>
          <p:cNvSpPr txBox="1">
            <a:spLocks noChangeArrowheads="1"/>
          </p:cNvSpPr>
          <p:nvPr/>
        </p:nvSpPr>
        <p:spPr bwMode="auto">
          <a:xfrm>
            <a:off x="4227513" y="3429000"/>
            <a:ext cx="776287" cy="304800"/>
          </a:xfrm>
          <a:prstGeom prst="rect">
            <a:avLst/>
          </a:prstGeom>
          <a:noFill/>
          <a:ln w="9525">
            <a:noFill/>
            <a:miter lim="800000"/>
            <a:headEnd/>
            <a:tailEnd/>
          </a:ln>
        </p:spPr>
        <p:txBody>
          <a:bodyPr wrap="none">
            <a:spAutoFit/>
          </a:bodyPr>
          <a:lstStyle/>
          <a:p>
            <a:pPr eaLnBrk="0" hangingPunct="0"/>
            <a:r>
              <a:rPr lang="es-ES" sz="1400" b="1" i="0"/>
              <a:t>8: ACK</a:t>
            </a:r>
          </a:p>
        </p:txBody>
      </p:sp>
      <p:sp>
        <p:nvSpPr>
          <p:cNvPr id="794660" name="Text Box 36"/>
          <p:cNvSpPr txBox="1">
            <a:spLocks noChangeArrowheads="1"/>
          </p:cNvSpPr>
          <p:nvPr/>
        </p:nvSpPr>
        <p:spPr bwMode="auto">
          <a:xfrm>
            <a:off x="3708400" y="2908300"/>
            <a:ext cx="776288" cy="304800"/>
          </a:xfrm>
          <a:prstGeom prst="rect">
            <a:avLst/>
          </a:prstGeom>
          <a:noFill/>
          <a:ln w="9525">
            <a:noFill/>
            <a:miter lim="800000"/>
            <a:headEnd/>
            <a:tailEnd/>
          </a:ln>
        </p:spPr>
        <p:txBody>
          <a:bodyPr wrap="none">
            <a:spAutoFit/>
          </a:bodyPr>
          <a:lstStyle/>
          <a:p>
            <a:pPr eaLnBrk="0" hangingPunct="0"/>
            <a:r>
              <a:rPr lang="es-ES" sz="1400" b="1" i="0"/>
              <a:t>9: ACK</a:t>
            </a:r>
          </a:p>
        </p:txBody>
      </p:sp>
      <p:sp>
        <p:nvSpPr>
          <p:cNvPr id="794661" name="Text Box 37"/>
          <p:cNvSpPr txBox="1">
            <a:spLocks noChangeArrowheads="1"/>
          </p:cNvSpPr>
          <p:nvPr/>
        </p:nvSpPr>
        <p:spPr bwMode="auto">
          <a:xfrm>
            <a:off x="1763713" y="2924175"/>
            <a:ext cx="874712" cy="304800"/>
          </a:xfrm>
          <a:prstGeom prst="rect">
            <a:avLst/>
          </a:prstGeom>
          <a:noFill/>
          <a:ln w="9525">
            <a:noFill/>
            <a:miter lim="800000"/>
            <a:headEnd/>
            <a:tailEnd/>
          </a:ln>
        </p:spPr>
        <p:txBody>
          <a:bodyPr wrap="none">
            <a:spAutoFit/>
          </a:bodyPr>
          <a:lstStyle/>
          <a:p>
            <a:pPr eaLnBrk="0" hangingPunct="0"/>
            <a:r>
              <a:rPr lang="es-ES" sz="1400" b="1" i="0"/>
              <a:t>10: ACK</a:t>
            </a:r>
          </a:p>
        </p:txBody>
      </p:sp>
      <p:sp>
        <p:nvSpPr>
          <p:cNvPr id="141347" name="Line 38"/>
          <p:cNvSpPr>
            <a:spLocks noChangeShapeType="1"/>
          </p:cNvSpPr>
          <p:nvPr/>
        </p:nvSpPr>
        <p:spPr bwMode="auto">
          <a:xfrm>
            <a:off x="3563938" y="2781300"/>
            <a:ext cx="1079500" cy="0"/>
          </a:xfrm>
          <a:prstGeom prst="line">
            <a:avLst/>
          </a:prstGeom>
          <a:noFill/>
          <a:ln w="25400">
            <a:solidFill>
              <a:srgbClr val="0000FF"/>
            </a:solidFill>
            <a:round/>
            <a:headEnd type="triangle" w="med" len="med"/>
            <a:tailEnd/>
          </a:ln>
        </p:spPr>
        <p:txBody>
          <a:bodyPr/>
          <a:lstStyle/>
          <a:p>
            <a:endParaRPr lang="es-ES"/>
          </a:p>
        </p:txBody>
      </p:sp>
      <p:sp>
        <p:nvSpPr>
          <p:cNvPr id="141348" name="Line 39"/>
          <p:cNvSpPr>
            <a:spLocks noChangeShapeType="1"/>
          </p:cNvSpPr>
          <p:nvPr/>
        </p:nvSpPr>
        <p:spPr bwMode="auto">
          <a:xfrm>
            <a:off x="1619250" y="2781300"/>
            <a:ext cx="1079500" cy="0"/>
          </a:xfrm>
          <a:prstGeom prst="line">
            <a:avLst/>
          </a:prstGeom>
          <a:noFill/>
          <a:ln w="25400">
            <a:solidFill>
              <a:srgbClr val="0000FF"/>
            </a:solidFill>
            <a:round/>
            <a:headEnd type="triangle" w="med" len="med"/>
            <a:tailEnd/>
          </a:ln>
        </p:spPr>
        <p:txBody>
          <a:bodyPr/>
          <a:lstStyle/>
          <a:p>
            <a:endParaRPr lang="es-ES"/>
          </a:p>
        </p:txBody>
      </p:sp>
      <p:sp>
        <p:nvSpPr>
          <p:cNvPr id="141349" name="Line 40"/>
          <p:cNvSpPr>
            <a:spLocks noChangeShapeType="1"/>
          </p:cNvSpPr>
          <p:nvPr/>
        </p:nvSpPr>
        <p:spPr bwMode="auto">
          <a:xfrm>
            <a:off x="1689100" y="3143250"/>
            <a:ext cx="3097213" cy="1008063"/>
          </a:xfrm>
          <a:prstGeom prst="line">
            <a:avLst/>
          </a:prstGeom>
          <a:noFill/>
          <a:ln w="25400">
            <a:solidFill>
              <a:srgbClr val="0000FF"/>
            </a:solidFill>
            <a:round/>
            <a:headEnd/>
            <a:tailEnd type="triangle" w="med" len="med"/>
          </a:ln>
        </p:spPr>
        <p:txBody>
          <a:bodyPr/>
          <a:lstStyle/>
          <a:p>
            <a:endParaRPr lang="es-ES"/>
          </a:p>
        </p:txBody>
      </p:sp>
      <p:sp>
        <p:nvSpPr>
          <p:cNvPr id="794665" name="Text Box 41"/>
          <p:cNvSpPr txBox="1">
            <a:spLocks noChangeArrowheads="1"/>
          </p:cNvSpPr>
          <p:nvPr/>
        </p:nvSpPr>
        <p:spPr bwMode="auto">
          <a:xfrm rot="1080000">
            <a:off x="2759075" y="3343275"/>
            <a:ext cx="874713" cy="304800"/>
          </a:xfrm>
          <a:prstGeom prst="rect">
            <a:avLst/>
          </a:prstGeom>
          <a:noFill/>
          <a:ln w="9525">
            <a:noFill/>
            <a:miter lim="800000"/>
            <a:headEnd/>
            <a:tailEnd/>
          </a:ln>
        </p:spPr>
        <p:txBody>
          <a:bodyPr wrap="none">
            <a:spAutoFit/>
          </a:bodyPr>
          <a:lstStyle/>
          <a:p>
            <a:pPr eaLnBrk="0" hangingPunct="0"/>
            <a:r>
              <a:rPr lang="es-ES" sz="1400" b="1" i="0"/>
              <a:t>11: ACK</a:t>
            </a:r>
          </a:p>
        </p:txBody>
      </p:sp>
      <p:sp>
        <p:nvSpPr>
          <p:cNvPr id="794667" name="Text Box 43"/>
          <p:cNvSpPr txBox="1">
            <a:spLocks noChangeArrowheads="1"/>
          </p:cNvSpPr>
          <p:nvPr/>
        </p:nvSpPr>
        <p:spPr bwMode="auto">
          <a:xfrm rot="1080000">
            <a:off x="2686050" y="3592513"/>
            <a:ext cx="990600" cy="304800"/>
          </a:xfrm>
          <a:prstGeom prst="rect">
            <a:avLst/>
          </a:prstGeom>
          <a:noFill/>
          <a:ln w="9525">
            <a:noFill/>
            <a:miter lim="800000"/>
            <a:headEnd/>
            <a:tailEnd/>
          </a:ln>
        </p:spPr>
        <p:txBody>
          <a:bodyPr wrap="none">
            <a:spAutoFit/>
          </a:bodyPr>
          <a:lstStyle/>
          <a:p>
            <a:pPr eaLnBrk="0" hangingPunct="0"/>
            <a:r>
              <a:rPr lang="es-ES" sz="1400" b="1" i="0"/>
              <a:t>12: Audio</a:t>
            </a:r>
          </a:p>
        </p:txBody>
      </p:sp>
      <p:cxnSp>
        <p:nvCxnSpPr>
          <p:cNvPr id="44" name="43 Conector recto de flecha"/>
          <p:cNvCxnSpPr/>
          <p:nvPr/>
        </p:nvCxnSpPr>
        <p:spPr bwMode="auto">
          <a:xfrm>
            <a:off x="3000375" y="3786188"/>
            <a:ext cx="1643063" cy="571500"/>
          </a:xfrm>
          <a:prstGeom prst="straightConnector1">
            <a:avLst/>
          </a:prstGeom>
          <a:ln>
            <a:headEnd type="none" w="med" len="med"/>
            <a:tailEnd type="arrow"/>
          </a:ln>
        </p:spPr>
        <p:style>
          <a:lnRef idx="2">
            <a:schemeClr val="accent2"/>
          </a:lnRef>
          <a:fillRef idx="0">
            <a:schemeClr val="accent2"/>
          </a:fillRef>
          <a:effectRef idx="1">
            <a:schemeClr val="accent2"/>
          </a:effectRef>
          <a:fontRef idx="minor">
            <a:schemeClr val="tx1"/>
          </a:fontRef>
        </p:style>
      </p:cxnSp>
      <p:cxnSp>
        <p:nvCxnSpPr>
          <p:cNvPr id="46" name="45 Conector recto de flecha"/>
          <p:cNvCxnSpPr/>
          <p:nvPr/>
        </p:nvCxnSpPr>
        <p:spPr bwMode="auto">
          <a:xfrm rot="10800000">
            <a:off x="1571625" y="3286125"/>
            <a:ext cx="1428750" cy="500063"/>
          </a:xfrm>
          <a:prstGeom prst="straightConnector1">
            <a:avLst/>
          </a:prstGeom>
          <a:ln>
            <a:headEnd type="none" w="med" len="med"/>
            <a:tailEnd type="arrow"/>
          </a:ln>
        </p:spPr>
        <p:style>
          <a:lnRef idx="2">
            <a:schemeClr val="accent2"/>
          </a:lnRef>
          <a:fillRef idx="0">
            <a:schemeClr val="accent2"/>
          </a:fillRef>
          <a:effectRef idx="1">
            <a:schemeClr val="accent2"/>
          </a:effectRef>
          <a:fontRef idx="minor">
            <a:schemeClr val="tx1"/>
          </a:fontRef>
        </p:style>
      </p:cxnSp>
    </p:spTree>
  </p:cSld>
  <p:clrMapOvr>
    <a:masterClrMapping/>
  </p:clrMapOvr>
  <p:transition>
    <p:cover dir="l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94642"/>
                                        </p:tgtEl>
                                        <p:attrNameLst>
                                          <p:attrName>style.visibility</p:attrName>
                                        </p:attrNameLst>
                                      </p:cBhvr>
                                      <p:to>
                                        <p:strVal val="visible"/>
                                      </p:to>
                                    </p:set>
                                  </p:childTnLst>
                                </p:cTn>
                              </p:par>
                              <p:par>
                                <p:cTn id="7" presetID="22" presetClass="entr" presetSubtype="8" fill="hold" grpId="0" nodeType="withEffect">
                                  <p:stCondLst>
                                    <p:cond delay="0"/>
                                  </p:stCondLst>
                                  <p:childTnLst>
                                    <p:set>
                                      <p:cBhvr>
                                        <p:cTn id="8" dur="1" fill="hold">
                                          <p:stCondLst>
                                            <p:cond delay="0"/>
                                          </p:stCondLst>
                                        </p:cTn>
                                        <p:tgtEl>
                                          <p:spTgt spid="141321"/>
                                        </p:tgtEl>
                                        <p:attrNameLst>
                                          <p:attrName>style.visibility</p:attrName>
                                        </p:attrNameLst>
                                      </p:cBhvr>
                                      <p:to>
                                        <p:strVal val="visible"/>
                                      </p:to>
                                    </p:set>
                                    <p:animEffect transition="in" filter="wipe(left)">
                                      <p:cBhvr>
                                        <p:cTn id="9" dur="500"/>
                                        <p:tgtEl>
                                          <p:spTgt spid="141321"/>
                                        </p:tgtEl>
                                      </p:cBhvr>
                                    </p:animEffect>
                                  </p:childTnLst>
                                </p:cTn>
                              </p:par>
                            </p:childTnLst>
                          </p:cTn>
                        </p:par>
                        <p:par>
                          <p:cTn id="10" fill="hold">
                            <p:stCondLst>
                              <p:cond delay="500"/>
                            </p:stCondLst>
                            <p:childTnLst>
                              <p:par>
                                <p:cTn id="11" presetID="1" presetClass="entr" presetSubtype="0" fill="hold" grpId="0" nodeType="afterEffect">
                                  <p:stCondLst>
                                    <p:cond delay="500"/>
                                  </p:stCondLst>
                                  <p:childTnLst>
                                    <p:set>
                                      <p:cBhvr>
                                        <p:cTn id="12" dur="1" fill="hold">
                                          <p:stCondLst>
                                            <p:cond delay="0"/>
                                          </p:stCondLst>
                                        </p:cTn>
                                        <p:tgtEl>
                                          <p:spTgt spid="794643"/>
                                        </p:tgtEl>
                                        <p:attrNameLst>
                                          <p:attrName>style.visibility</p:attrName>
                                        </p:attrNameLst>
                                      </p:cBhvr>
                                      <p:to>
                                        <p:strVal val="visible"/>
                                      </p:to>
                                    </p:set>
                                  </p:childTnLst>
                                </p:cTn>
                              </p:par>
                              <p:par>
                                <p:cTn id="13" presetID="22" presetClass="entr" presetSubtype="8" fill="hold" grpId="0" nodeType="withEffect">
                                  <p:stCondLst>
                                    <p:cond delay="500"/>
                                  </p:stCondLst>
                                  <p:childTnLst>
                                    <p:set>
                                      <p:cBhvr>
                                        <p:cTn id="14" dur="1" fill="hold">
                                          <p:stCondLst>
                                            <p:cond delay="0"/>
                                          </p:stCondLst>
                                        </p:cTn>
                                        <p:tgtEl>
                                          <p:spTgt spid="141324"/>
                                        </p:tgtEl>
                                        <p:attrNameLst>
                                          <p:attrName>style.visibility</p:attrName>
                                        </p:attrNameLst>
                                      </p:cBhvr>
                                      <p:to>
                                        <p:strVal val="visible"/>
                                      </p:to>
                                    </p:set>
                                    <p:animEffect transition="in" filter="wipe(left)">
                                      <p:cBhvr>
                                        <p:cTn id="15" dur="500"/>
                                        <p:tgtEl>
                                          <p:spTgt spid="141324"/>
                                        </p:tgtEl>
                                      </p:cBhvr>
                                    </p:animEffect>
                                  </p:childTnLst>
                                </p:cTn>
                              </p:par>
                            </p:childTnLst>
                          </p:cTn>
                        </p:par>
                        <p:par>
                          <p:cTn id="16" fill="hold">
                            <p:stCondLst>
                              <p:cond delay="1500"/>
                            </p:stCondLst>
                            <p:childTnLst>
                              <p:par>
                                <p:cTn id="17" presetID="1" presetClass="entr" presetSubtype="0" fill="hold" grpId="0" nodeType="afterEffect">
                                  <p:stCondLst>
                                    <p:cond delay="500"/>
                                  </p:stCondLst>
                                  <p:childTnLst>
                                    <p:set>
                                      <p:cBhvr>
                                        <p:cTn id="18" dur="1" fill="hold">
                                          <p:stCondLst>
                                            <p:cond delay="0"/>
                                          </p:stCondLst>
                                        </p:cTn>
                                        <p:tgtEl>
                                          <p:spTgt spid="794644"/>
                                        </p:tgtEl>
                                        <p:attrNameLst>
                                          <p:attrName>style.visibility</p:attrName>
                                        </p:attrNameLst>
                                      </p:cBhvr>
                                      <p:to>
                                        <p:strVal val="visible"/>
                                      </p:to>
                                    </p:set>
                                  </p:childTnLst>
                                </p:cTn>
                              </p:par>
                              <p:par>
                                <p:cTn id="19" presetID="22" presetClass="entr" presetSubtype="8" fill="hold" grpId="0" nodeType="withEffect">
                                  <p:stCondLst>
                                    <p:cond delay="500"/>
                                  </p:stCondLst>
                                  <p:childTnLst>
                                    <p:set>
                                      <p:cBhvr>
                                        <p:cTn id="20" dur="1" fill="hold">
                                          <p:stCondLst>
                                            <p:cond delay="0"/>
                                          </p:stCondLst>
                                        </p:cTn>
                                        <p:tgtEl>
                                          <p:spTgt spid="141331"/>
                                        </p:tgtEl>
                                        <p:attrNameLst>
                                          <p:attrName>style.visibility</p:attrName>
                                        </p:attrNameLst>
                                      </p:cBhvr>
                                      <p:to>
                                        <p:strVal val="visible"/>
                                      </p:to>
                                    </p:set>
                                    <p:animEffect transition="in" filter="wipe(left)">
                                      <p:cBhvr>
                                        <p:cTn id="21" dur="500"/>
                                        <p:tgtEl>
                                          <p:spTgt spid="141331"/>
                                        </p:tgtEl>
                                      </p:cBhvr>
                                    </p:animEffect>
                                  </p:childTnLst>
                                </p:cTn>
                              </p:par>
                            </p:childTnLst>
                          </p:cTn>
                        </p:par>
                        <p:par>
                          <p:cTn id="22" fill="hold">
                            <p:stCondLst>
                              <p:cond delay="2500"/>
                            </p:stCondLst>
                            <p:childTnLst>
                              <p:par>
                                <p:cTn id="23" presetID="1" presetClass="entr" presetSubtype="0" fill="hold" grpId="0" nodeType="afterEffect">
                                  <p:stCondLst>
                                    <p:cond delay="500"/>
                                  </p:stCondLst>
                                  <p:childTnLst>
                                    <p:set>
                                      <p:cBhvr>
                                        <p:cTn id="24" dur="1" fill="hold">
                                          <p:stCondLst>
                                            <p:cond delay="0"/>
                                          </p:stCondLst>
                                        </p:cTn>
                                        <p:tgtEl>
                                          <p:spTgt spid="794646"/>
                                        </p:tgtEl>
                                        <p:attrNameLst>
                                          <p:attrName>style.visibility</p:attrName>
                                        </p:attrNameLst>
                                      </p:cBhvr>
                                      <p:to>
                                        <p:strVal val="visible"/>
                                      </p:to>
                                    </p:set>
                                  </p:childTnLst>
                                </p:cTn>
                              </p:par>
                              <p:par>
                                <p:cTn id="25" presetID="22" presetClass="entr" presetSubtype="2" fill="hold" grpId="0" nodeType="withEffect">
                                  <p:stCondLst>
                                    <p:cond delay="500"/>
                                  </p:stCondLst>
                                  <p:childTnLst>
                                    <p:set>
                                      <p:cBhvr>
                                        <p:cTn id="26" dur="1" fill="hold">
                                          <p:stCondLst>
                                            <p:cond delay="0"/>
                                          </p:stCondLst>
                                        </p:cTn>
                                        <p:tgtEl>
                                          <p:spTgt spid="141335"/>
                                        </p:tgtEl>
                                        <p:attrNameLst>
                                          <p:attrName>style.visibility</p:attrName>
                                        </p:attrNameLst>
                                      </p:cBhvr>
                                      <p:to>
                                        <p:strVal val="visible"/>
                                      </p:to>
                                    </p:set>
                                    <p:animEffect transition="in" filter="wipe(right)">
                                      <p:cBhvr>
                                        <p:cTn id="27" dur="500"/>
                                        <p:tgtEl>
                                          <p:spTgt spid="141335"/>
                                        </p:tgtEl>
                                      </p:cBhvr>
                                    </p:animEffect>
                                  </p:childTnLst>
                                </p:cTn>
                              </p:par>
                            </p:childTnLst>
                          </p:cTn>
                        </p:par>
                        <p:par>
                          <p:cTn id="28" fill="hold">
                            <p:stCondLst>
                              <p:cond delay="3500"/>
                            </p:stCondLst>
                            <p:childTnLst>
                              <p:par>
                                <p:cTn id="29" presetID="1" presetClass="entr" presetSubtype="0" fill="hold" grpId="0" nodeType="afterEffect">
                                  <p:stCondLst>
                                    <p:cond delay="500"/>
                                  </p:stCondLst>
                                  <p:childTnLst>
                                    <p:set>
                                      <p:cBhvr>
                                        <p:cTn id="30" dur="1" fill="hold">
                                          <p:stCondLst>
                                            <p:cond delay="0"/>
                                          </p:stCondLst>
                                        </p:cTn>
                                        <p:tgtEl>
                                          <p:spTgt spid="794648"/>
                                        </p:tgtEl>
                                        <p:attrNameLst>
                                          <p:attrName>style.visibility</p:attrName>
                                        </p:attrNameLst>
                                      </p:cBhvr>
                                      <p:to>
                                        <p:strVal val="visible"/>
                                      </p:to>
                                    </p:set>
                                  </p:childTnLst>
                                </p:cTn>
                              </p:par>
                              <p:par>
                                <p:cTn id="31" presetID="22" presetClass="entr" presetSubtype="1" fill="hold" grpId="0" nodeType="withEffect">
                                  <p:stCondLst>
                                    <p:cond delay="500"/>
                                  </p:stCondLst>
                                  <p:childTnLst>
                                    <p:set>
                                      <p:cBhvr>
                                        <p:cTn id="32" dur="1" fill="hold">
                                          <p:stCondLst>
                                            <p:cond delay="0"/>
                                          </p:stCondLst>
                                        </p:cTn>
                                        <p:tgtEl>
                                          <p:spTgt spid="141337"/>
                                        </p:tgtEl>
                                        <p:attrNameLst>
                                          <p:attrName>style.visibility</p:attrName>
                                        </p:attrNameLst>
                                      </p:cBhvr>
                                      <p:to>
                                        <p:strVal val="visible"/>
                                      </p:to>
                                    </p:set>
                                    <p:animEffect transition="in" filter="wipe(up)">
                                      <p:cBhvr>
                                        <p:cTn id="33" dur="500"/>
                                        <p:tgtEl>
                                          <p:spTgt spid="141337"/>
                                        </p:tgtEl>
                                      </p:cBhvr>
                                    </p:animEffect>
                                  </p:childTnLst>
                                </p:cTn>
                              </p:par>
                            </p:childTnLst>
                          </p:cTn>
                        </p:par>
                        <p:par>
                          <p:cTn id="34" fill="hold">
                            <p:stCondLst>
                              <p:cond delay="4500"/>
                            </p:stCondLst>
                            <p:childTnLst>
                              <p:par>
                                <p:cTn id="35" presetID="1" presetClass="entr" presetSubtype="0" fill="hold" grpId="0" nodeType="afterEffect">
                                  <p:stCondLst>
                                    <p:cond delay="1000"/>
                                  </p:stCondLst>
                                  <p:childTnLst>
                                    <p:set>
                                      <p:cBhvr>
                                        <p:cTn id="36" dur="1" fill="hold">
                                          <p:stCondLst>
                                            <p:cond delay="0"/>
                                          </p:stCondLst>
                                        </p:cTn>
                                        <p:tgtEl>
                                          <p:spTgt spid="794652"/>
                                        </p:tgtEl>
                                        <p:attrNameLst>
                                          <p:attrName>style.visibility</p:attrName>
                                        </p:attrNameLst>
                                      </p:cBhvr>
                                      <p:to>
                                        <p:strVal val="visible"/>
                                      </p:to>
                                    </p:set>
                                  </p:childTnLst>
                                </p:cTn>
                              </p:par>
                            </p:childTnLst>
                          </p:cTn>
                        </p:par>
                        <p:par>
                          <p:cTn id="37" fill="hold">
                            <p:stCondLst>
                              <p:cond delay="5500"/>
                            </p:stCondLst>
                            <p:childTnLst>
                              <p:par>
                                <p:cTn id="38" presetID="1" presetClass="entr" presetSubtype="0" fill="hold" grpId="0" nodeType="afterEffect">
                                  <p:stCondLst>
                                    <p:cond delay="1000"/>
                                  </p:stCondLst>
                                  <p:childTnLst>
                                    <p:set>
                                      <p:cBhvr>
                                        <p:cTn id="39" dur="1" fill="hold">
                                          <p:stCondLst>
                                            <p:cond delay="0"/>
                                          </p:stCondLst>
                                        </p:cTn>
                                        <p:tgtEl>
                                          <p:spTgt spid="794656"/>
                                        </p:tgtEl>
                                        <p:attrNameLst>
                                          <p:attrName>style.visibility</p:attrName>
                                        </p:attrNameLst>
                                      </p:cBhvr>
                                      <p:to>
                                        <p:strVal val="visible"/>
                                      </p:to>
                                    </p:set>
                                  </p:childTnLst>
                                </p:cTn>
                              </p:par>
                            </p:childTnLst>
                          </p:cTn>
                        </p:par>
                        <p:par>
                          <p:cTn id="40" fill="hold">
                            <p:stCondLst>
                              <p:cond delay="6500"/>
                            </p:stCondLst>
                            <p:childTnLst>
                              <p:par>
                                <p:cTn id="41" presetID="1" presetClass="entr" presetSubtype="0" fill="hold" grpId="0" nodeType="afterEffect">
                                  <p:stCondLst>
                                    <p:cond delay="500"/>
                                  </p:stCondLst>
                                  <p:childTnLst>
                                    <p:set>
                                      <p:cBhvr>
                                        <p:cTn id="42" dur="1" fill="hold">
                                          <p:stCondLst>
                                            <p:cond delay="0"/>
                                          </p:stCondLst>
                                        </p:cTn>
                                        <p:tgtEl>
                                          <p:spTgt spid="794659"/>
                                        </p:tgtEl>
                                        <p:attrNameLst>
                                          <p:attrName>style.visibility</p:attrName>
                                        </p:attrNameLst>
                                      </p:cBhvr>
                                      <p:to>
                                        <p:strVal val="visible"/>
                                      </p:to>
                                    </p:set>
                                  </p:childTnLst>
                                </p:cTn>
                              </p:par>
                              <p:par>
                                <p:cTn id="43" presetID="22" presetClass="entr" presetSubtype="4" fill="hold" grpId="0" nodeType="withEffect">
                                  <p:stCondLst>
                                    <p:cond delay="500"/>
                                  </p:stCondLst>
                                  <p:childTnLst>
                                    <p:set>
                                      <p:cBhvr>
                                        <p:cTn id="44" dur="1" fill="hold">
                                          <p:stCondLst>
                                            <p:cond delay="0"/>
                                          </p:stCondLst>
                                        </p:cTn>
                                        <p:tgtEl>
                                          <p:spTgt spid="141343"/>
                                        </p:tgtEl>
                                        <p:attrNameLst>
                                          <p:attrName>style.visibility</p:attrName>
                                        </p:attrNameLst>
                                      </p:cBhvr>
                                      <p:to>
                                        <p:strVal val="visible"/>
                                      </p:to>
                                    </p:set>
                                    <p:animEffect transition="in" filter="wipe(down)">
                                      <p:cBhvr>
                                        <p:cTn id="45" dur="500"/>
                                        <p:tgtEl>
                                          <p:spTgt spid="141343"/>
                                        </p:tgtEl>
                                      </p:cBhvr>
                                    </p:animEffect>
                                  </p:childTnLst>
                                </p:cTn>
                              </p:par>
                            </p:childTnLst>
                          </p:cTn>
                        </p:par>
                        <p:par>
                          <p:cTn id="46" fill="hold">
                            <p:stCondLst>
                              <p:cond delay="7500"/>
                            </p:stCondLst>
                            <p:childTnLst>
                              <p:par>
                                <p:cTn id="47" presetID="1" presetClass="entr" presetSubtype="0" fill="hold" grpId="0" nodeType="afterEffect">
                                  <p:stCondLst>
                                    <p:cond delay="500"/>
                                  </p:stCondLst>
                                  <p:childTnLst>
                                    <p:set>
                                      <p:cBhvr>
                                        <p:cTn id="48" dur="1" fill="hold">
                                          <p:stCondLst>
                                            <p:cond delay="0"/>
                                          </p:stCondLst>
                                        </p:cTn>
                                        <p:tgtEl>
                                          <p:spTgt spid="794660"/>
                                        </p:tgtEl>
                                        <p:attrNameLst>
                                          <p:attrName>style.visibility</p:attrName>
                                        </p:attrNameLst>
                                      </p:cBhvr>
                                      <p:to>
                                        <p:strVal val="visible"/>
                                      </p:to>
                                    </p:set>
                                  </p:childTnLst>
                                </p:cTn>
                              </p:par>
                              <p:par>
                                <p:cTn id="49" presetID="22" presetClass="entr" presetSubtype="2" fill="hold" grpId="0" nodeType="withEffect">
                                  <p:stCondLst>
                                    <p:cond delay="500"/>
                                  </p:stCondLst>
                                  <p:childTnLst>
                                    <p:set>
                                      <p:cBhvr>
                                        <p:cTn id="50" dur="1" fill="hold">
                                          <p:stCondLst>
                                            <p:cond delay="0"/>
                                          </p:stCondLst>
                                        </p:cTn>
                                        <p:tgtEl>
                                          <p:spTgt spid="141347"/>
                                        </p:tgtEl>
                                        <p:attrNameLst>
                                          <p:attrName>style.visibility</p:attrName>
                                        </p:attrNameLst>
                                      </p:cBhvr>
                                      <p:to>
                                        <p:strVal val="visible"/>
                                      </p:to>
                                    </p:set>
                                    <p:animEffect transition="in" filter="wipe(right)">
                                      <p:cBhvr>
                                        <p:cTn id="51" dur="500"/>
                                        <p:tgtEl>
                                          <p:spTgt spid="141347"/>
                                        </p:tgtEl>
                                      </p:cBhvr>
                                    </p:animEffect>
                                  </p:childTnLst>
                                </p:cTn>
                              </p:par>
                            </p:childTnLst>
                          </p:cTn>
                        </p:par>
                        <p:par>
                          <p:cTn id="52" fill="hold">
                            <p:stCondLst>
                              <p:cond delay="8500"/>
                            </p:stCondLst>
                            <p:childTnLst>
                              <p:par>
                                <p:cTn id="53" presetID="1" presetClass="entr" presetSubtype="0" fill="hold" grpId="0" nodeType="afterEffect">
                                  <p:stCondLst>
                                    <p:cond delay="500"/>
                                  </p:stCondLst>
                                  <p:childTnLst>
                                    <p:set>
                                      <p:cBhvr>
                                        <p:cTn id="54" dur="1" fill="hold">
                                          <p:stCondLst>
                                            <p:cond delay="0"/>
                                          </p:stCondLst>
                                        </p:cTn>
                                        <p:tgtEl>
                                          <p:spTgt spid="794661"/>
                                        </p:tgtEl>
                                        <p:attrNameLst>
                                          <p:attrName>style.visibility</p:attrName>
                                        </p:attrNameLst>
                                      </p:cBhvr>
                                      <p:to>
                                        <p:strVal val="visible"/>
                                      </p:to>
                                    </p:set>
                                  </p:childTnLst>
                                </p:cTn>
                              </p:par>
                              <p:par>
                                <p:cTn id="55" presetID="22" presetClass="entr" presetSubtype="2" fill="hold" grpId="0" nodeType="withEffect">
                                  <p:stCondLst>
                                    <p:cond delay="500"/>
                                  </p:stCondLst>
                                  <p:childTnLst>
                                    <p:set>
                                      <p:cBhvr>
                                        <p:cTn id="56" dur="1" fill="hold">
                                          <p:stCondLst>
                                            <p:cond delay="0"/>
                                          </p:stCondLst>
                                        </p:cTn>
                                        <p:tgtEl>
                                          <p:spTgt spid="141348"/>
                                        </p:tgtEl>
                                        <p:attrNameLst>
                                          <p:attrName>style.visibility</p:attrName>
                                        </p:attrNameLst>
                                      </p:cBhvr>
                                      <p:to>
                                        <p:strVal val="visible"/>
                                      </p:to>
                                    </p:set>
                                    <p:animEffect transition="in" filter="wipe(right)">
                                      <p:cBhvr>
                                        <p:cTn id="57" dur="500"/>
                                        <p:tgtEl>
                                          <p:spTgt spid="141348"/>
                                        </p:tgtEl>
                                      </p:cBhvr>
                                    </p:animEffect>
                                  </p:childTnLst>
                                </p:cTn>
                              </p:par>
                            </p:childTnLst>
                          </p:cTn>
                        </p:par>
                        <p:par>
                          <p:cTn id="58" fill="hold">
                            <p:stCondLst>
                              <p:cond delay="9500"/>
                            </p:stCondLst>
                            <p:childTnLst>
                              <p:par>
                                <p:cTn id="59" presetID="1" presetClass="entr" presetSubtype="0" fill="hold" grpId="0" nodeType="afterEffect">
                                  <p:stCondLst>
                                    <p:cond delay="500"/>
                                  </p:stCondLst>
                                  <p:childTnLst>
                                    <p:set>
                                      <p:cBhvr>
                                        <p:cTn id="60" dur="1" fill="hold">
                                          <p:stCondLst>
                                            <p:cond delay="0"/>
                                          </p:stCondLst>
                                        </p:cTn>
                                        <p:tgtEl>
                                          <p:spTgt spid="794665"/>
                                        </p:tgtEl>
                                        <p:attrNameLst>
                                          <p:attrName>style.visibility</p:attrName>
                                        </p:attrNameLst>
                                      </p:cBhvr>
                                      <p:to>
                                        <p:strVal val="visible"/>
                                      </p:to>
                                    </p:set>
                                  </p:childTnLst>
                                </p:cTn>
                              </p:par>
                              <p:par>
                                <p:cTn id="61" presetID="22" presetClass="entr" presetSubtype="8" fill="hold" grpId="0" nodeType="withEffect">
                                  <p:stCondLst>
                                    <p:cond delay="500"/>
                                  </p:stCondLst>
                                  <p:childTnLst>
                                    <p:set>
                                      <p:cBhvr>
                                        <p:cTn id="62" dur="1" fill="hold">
                                          <p:stCondLst>
                                            <p:cond delay="0"/>
                                          </p:stCondLst>
                                        </p:cTn>
                                        <p:tgtEl>
                                          <p:spTgt spid="141349"/>
                                        </p:tgtEl>
                                        <p:attrNameLst>
                                          <p:attrName>style.visibility</p:attrName>
                                        </p:attrNameLst>
                                      </p:cBhvr>
                                      <p:to>
                                        <p:strVal val="visible"/>
                                      </p:to>
                                    </p:set>
                                    <p:animEffect transition="in" filter="wipe(left)">
                                      <p:cBhvr>
                                        <p:cTn id="63" dur="500"/>
                                        <p:tgtEl>
                                          <p:spTgt spid="141349"/>
                                        </p:tgtEl>
                                      </p:cBhvr>
                                    </p:animEffect>
                                  </p:childTnLst>
                                </p:cTn>
                              </p:par>
                            </p:childTnLst>
                          </p:cTn>
                        </p:par>
                        <p:par>
                          <p:cTn id="64" fill="hold">
                            <p:stCondLst>
                              <p:cond delay="10500"/>
                            </p:stCondLst>
                            <p:childTnLst>
                              <p:par>
                                <p:cTn id="65" presetID="1" presetClass="entr" presetSubtype="0" fill="hold" grpId="0" nodeType="afterEffect">
                                  <p:stCondLst>
                                    <p:cond delay="500"/>
                                  </p:stCondLst>
                                  <p:childTnLst>
                                    <p:set>
                                      <p:cBhvr>
                                        <p:cTn id="66" dur="1" fill="hold">
                                          <p:stCondLst>
                                            <p:cond delay="0"/>
                                          </p:stCondLst>
                                        </p:cTn>
                                        <p:tgtEl>
                                          <p:spTgt spid="794667"/>
                                        </p:tgtEl>
                                        <p:attrNameLst>
                                          <p:attrName>style.visibility</p:attrName>
                                        </p:attrNameLst>
                                      </p:cBhvr>
                                      <p:to>
                                        <p:strVal val="visible"/>
                                      </p:to>
                                    </p:set>
                                  </p:childTnLst>
                                </p:cTn>
                              </p:par>
                            </p:childTnLst>
                          </p:cTn>
                        </p:par>
                        <p:par>
                          <p:cTn id="67" fill="hold">
                            <p:stCondLst>
                              <p:cond delay="11000"/>
                            </p:stCondLst>
                            <p:childTnLst>
                              <p:par>
                                <p:cTn id="68" presetID="22" presetClass="entr" presetSubtype="4" fill="hold" nodeType="afterEffect">
                                  <p:stCondLst>
                                    <p:cond delay="0"/>
                                  </p:stCondLst>
                                  <p:childTnLst>
                                    <p:set>
                                      <p:cBhvr>
                                        <p:cTn id="69" dur="1" fill="hold">
                                          <p:stCondLst>
                                            <p:cond delay="0"/>
                                          </p:stCondLst>
                                        </p:cTn>
                                        <p:tgtEl>
                                          <p:spTgt spid="46"/>
                                        </p:tgtEl>
                                        <p:attrNameLst>
                                          <p:attrName>style.visibility</p:attrName>
                                        </p:attrNameLst>
                                      </p:cBhvr>
                                      <p:to>
                                        <p:strVal val="visible"/>
                                      </p:to>
                                    </p:set>
                                    <p:animEffect transition="in" filter="wipe(down)">
                                      <p:cBhvr>
                                        <p:cTn id="70" dur="500"/>
                                        <p:tgtEl>
                                          <p:spTgt spid="46"/>
                                        </p:tgtEl>
                                      </p:cBhvr>
                                    </p:animEffect>
                                  </p:childTnLst>
                                </p:cTn>
                              </p:par>
                              <p:par>
                                <p:cTn id="71" presetID="22" presetClass="entr" presetSubtype="1" fill="hold" nodeType="withEffect">
                                  <p:stCondLst>
                                    <p:cond delay="0"/>
                                  </p:stCondLst>
                                  <p:childTnLst>
                                    <p:set>
                                      <p:cBhvr>
                                        <p:cTn id="72" dur="1" fill="hold">
                                          <p:stCondLst>
                                            <p:cond delay="0"/>
                                          </p:stCondLst>
                                        </p:cTn>
                                        <p:tgtEl>
                                          <p:spTgt spid="44"/>
                                        </p:tgtEl>
                                        <p:attrNameLst>
                                          <p:attrName>style.visibility</p:attrName>
                                        </p:attrNameLst>
                                      </p:cBhvr>
                                      <p:to>
                                        <p:strVal val="visible"/>
                                      </p:to>
                                    </p:set>
                                    <p:animEffect transition="in" filter="wipe(up)">
                                      <p:cBhvr>
                                        <p:cTn id="73"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321" grpId="0" animBg="1"/>
      <p:bldP spid="141324" grpId="0" animBg="1"/>
      <p:bldP spid="141331" grpId="0" animBg="1"/>
      <p:bldP spid="794642" grpId="0"/>
      <p:bldP spid="794643" grpId="0"/>
      <p:bldP spid="794644" grpId="0"/>
      <p:bldP spid="141335" grpId="0" animBg="1"/>
      <p:bldP spid="794646" grpId="0"/>
      <p:bldP spid="141337" grpId="0" animBg="1"/>
      <p:bldP spid="794648" grpId="0"/>
      <p:bldP spid="794652" grpId="0"/>
      <p:bldP spid="794656" grpId="0"/>
      <p:bldP spid="141343" grpId="0" animBg="1"/>
      <p:bldP spid="794659" grpId="0"/>
      <p:bldP spid="794660" grpId="0"/>
      <p:bldP spid="794661" grpId="0"/>
      <p:bldP spid="141347" grpId="0" animBg="1"/>
      <p:bldP spid="141348" grpId="0" animBg="1"/>
      <p:bldP spid="141349" grpId="0" animBg="1"/>
      <p:bldP spid="794665" grpId="0"/>
      <p:bldP spid="794667" grpId="0"/>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0"/>
          </p:nvPr>
        </p:nvSpPr>
        <p:spPr/>
        <p:txBody>
          <a:bodyPr/>
          <a:lstStyle/>
          <a:p>
            <a:pPr>
              <a:defRPr/>
            </a:pPr>
            <a:r>
              <a:rPr lang="es-ES"/>
              <a:t>Ampliación Redes 2-</a:t>
            </a:r>
            <a:fld id="{6A612940-D55C-4525-B75D-C8E6AE6C8AC5}" type="slidenum">
              <a:rPr lang="es-ES"/>
              <a:pPr>
                <a:defRPr/>
              </a:pPr>
              <a:t>171</a:t>
            </a:fld>
            <a:endParaRPr lang="es-ES"/>
          </a:p>
        </p:txBody>
      </p:sp>
      <p:sp>
        <p:nvSpPr>
          <p:cNvPr id="147459" name="Rectangle 2"/>
          <p:cNvSpPr>
            <a:spLocks noGrp="1" noChangeArrowheads="1"/>
          </p:cNvSpPr>
          <p:nvPr>
            <p:ph type="title"/>
          </p:nvPr>
        </p:nvSpPr>
        <p:spPr/>
        <p:txBody>
          <a:bodyPr/>
          <a:lstStyle/>
          <a:p>
            <a:r>
              <a:rPr lang="es-ES" smtClean="0"/>
              <a:t>Referencias</a:t>
            </a:r>
          </a:p>
        </p:txBody>
      </p:sp>
      <p:sp>
        <p:nvSpPr>
          <p:cNvPr id="147460" name="Rectangle 3"/>
          <p:cNvSpPr>
            <a:spLocks noGrp="1" noChangeArrowheads="1"/>
          </p:cNvSpPr>
          <p:nvPr>
            <p:ph type="body" idx="1"/>
          </p:nvPr>
        </p:nvSpPr>
        <p:spPr/>
        <p:txBody>
          <a:bodyPr/>
          <a:lstStyle/>
          <a:p>
            <a:pPr>
              <a:lnSpc>
                <a:spcPct val="90000"/>
              </a:lnSpc>
            </a:pPr>
            <a:r>
              <a:rPr lang="es-ES" sz="2400" smtClean="0"/>
              <a:t>Sobre RTP:</a:t>
            </a:r>
          </a:p>
          <a:p>
            <a:pPr>
              <a:lnSpc>
                <a:spcPct val="90000"/>
              </a:lnSpc>
              <a:buFontTx/>
              <a:buNone/>
            </a:pPr>
            <a:r>
              <a:rPr lang="es-ES" sz="2400" smtClean="0"/>
              <a:t>	</a:t>
            </a:r>
            <a:r>
              <a:rPr lang="es-ES" sz="2400" smtClean="0">
                <a:hlinkClick r:id="rId3"/>
              </a:rPr>
              <a:t>http://www.ietf.org/html.charters/avt-charter.html</a:t>
            </a:r>
            <a:r>
              <a:rPr lang="es-ES" sz="2400" smtClean="0"/>
              <a:t> </a:t>
            </a:r>
          </a:p>
          <a:p>
            <a:pPr>
              <a:lnSpc>
                <a:spcPct val="90000"/>
              </a:lnSpc>
            </a:pPr>
            <a:r>
              <a:rPr lang="es-ES" sz="2400" smtClean="0"/>
              <a:t>Sobre H.323:</a:t>
            </a:r>
          </a:p>
          <a:p>
            <a:pPr>
              <a:lnSpc>
                <a:spcPct val="90000"/>
              </a:lnSpc>
              <a:buFontTx/>
              <a:buNone/>
            </a:pPr>
            <a:r>
              <a:rPr lang="es-ES" sz="2400" smtClean="0"/>
              <a:t>	</a:t>
            </a:r>
            <a:r>
              <a:rPr lang="es-ES" sz="2400" smtClean="0">
                <a:hlinkClick r:id="rId4"/>
              </a:rPr>
              <a:t>http://www.h323plus.org/</a:t>
            </a:r>
            <a:r>
              <a:rPr lang="es-ES" sz="2400" smtClean="0"/>
              <a:t> </a:t>
            </a:r>
          </a:p>
          <a:p>
            <a:pPr>
              <a:lnSpc>
                <a:spcPct val="90000"/>
              </a:lnSpc>
            </a:pPr>
            <a:r>
              <a:rPr lang="es-ES" sz="2400" smtClean="0"/>
              <a:t>Sobre SIP:</a:t>
            </a:r>
          </a:p>
          <a:p>
            <a:pPr>
              <a:lnSpc>
                <a:spcPct val="90000"/>
              </a:lnSpc>
              <a:buFontTx/>
              <a:buNone/>
            </a:pPr>
            <a:r>
              <a:rPr lang="es-ES" sz="2400" smtClean="0"/>
              <a:t>	</a:t>
            </a:r>
            <a:r>
              <a:rPr lang="es-ES" sz="2400" smtClean="0">
                <a:hlinkClick r:id="rId5"/>
              </a:rPr>
              <a:t>http://www.iptel.org/SIPResources</a:t>
            </a:r>
            <a:r>
              <a:rPr lang="es-ES" sz="2400" smtClean="0"/>
              <a:t> </a:t>
            </a:r>
          </a:p>
          <a:p>
            <a:pPr>
              <a:lnSpc>
                <a:spcPct val="90000"/>
              </a:lnSpc>
            </a:pPr>
            <a:r>
              <a:rPr lang="es-ES" sz="2400" smtClean="0"/>
              <a:t>Tutorial de SIP:</a:t>
            </a:r>
          </a:p>
          <a:p>
            <a:pPr>
              <a:lnSpc>
                <a:spcPct val="90000"/>
              </a:lnSpc>
              <a:buFontTx/>
              <a:buNone/>
            </a:pPr>
            <a:r>
              <a:rPr lang="es-ES" sz="2400" smtClean="0"/>
              <a:t>	</a:t>
            </a:r>
            <a:r>
              <a:rPr lang="es-ES" sz="2400" smtClean="0">
                <a:hlinkClick r:id="rId6"/>
              </a:rPr>
              <a:t>http://www.iptel.org/files/sip_tutorial.pdf</a:t>
            </a:r>
            <a:r>
              <a:rPr lang="es-ES" sz="2400" smtClean="0"/>
              <a:t> </a:t>
            </a:r>
          </a:p>
          <a:p>
            <a:pPr>
              <a:lnSpc>
                <a:spcPct val="90000"/>
              </a:lnSpc>
            </a:pPr>
            <a:r>
              <a:rPr lang="es-ES" sz="2400" smtClean="0"/>
              <a:t>Sobre SIP.edu:</a:t>
            </a:r>
          </a:p>
          <a:p>
            <a:pPr>
              <a:lnSpc>
                <a:spcPct val="90000"/>
              </a:lnSpc>
              <a:buFontTx/>
              <a:buNone/>
            </a:pPr>
            <a:r>
              <a:rPr lang="es-ES" sz="2400" smtClean="0"/>
              <a:t>	</a:t>
            </a:r>
            <a:r>
              <a:rPr lang="es-ES" sz="2400" smtClean="0">
                <a:hlinkClick r:id="rId7"/>
              </a:rPr>
              <a:t>http://www.internet2.edu/sip.edu/</a:t>
            </a:r>
            <a:r>
              <a:rPr lang="es-ES" sz="2400" smtClean="0"/>
              <a:t> </a:t>
            </a:r>
          </a:p>
        </p:txBody>
      </p:sp>
    </p:spTree>
  </p:cSld>
  <p:clrMapOvr>
    <a:masterClrMapping/>
  </p:clrMapOvr>
  <p:transition>
    <p:cover dir="ld"/>
  </p:transition>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CuadroTexto"/>
          <p:cNvSpPr txBox="1"/>
          <p:nvPr/>
        </p:nvSpPr>
        <p:spPr>
          <a:xfrm>
            <a:off x="2282012" y="214290"/>
            <a:ext cx="4504566" cy="584775"/>
          </a:xfrm>
          <a:prstGeom prst="rect">
            <a:avLst/>
          </a:prstGeom>
          <a:noFill/>
        </p:spPr>
        <p:txBody>
          <a:bodyPr wrap="none" rtlCol="0">
            <a:spAutoFit/>
          </a:bodyPr>
          <a:lstStyle/>
          <a:p>
            <a:r>
              <a:rPr lang="es-ES" sz="3200" dirty="0" smtClean="0"/>
              <a:t>Junio 2004. Problema 2.1</a:t>
            </a:r>
            <a:endParaRPr lang="es-ES" sz="3200" dirty="0"/>
          </a:p>
        </p:txBody>
      </p:sp>
      <p:sp>
        <p:nvSpPr>
          <p:cNvPr id="3" name="2 CuadroTexto"/>
          <p:cNvSpPr txBox="1"/>
          <p:nvPr/>
        </p:nvSpPr>
        <p:spPr>
          <a:xfrm>
            <a:off x="688109" y="955212"/>
            <a:ext cx="7598667" cy="1815882"/>
          </a:xfrm>
          <a:prstGeom prst="rect">
            <a:avLst/>
          </a:prstGeom>
          <a:noFill/>
        </p:spPr>
        <p:txBody>
          <a:bodyPr wrap="square" rtlCol="0">
            <a:spAutoFit/>
          </a:bodyPr>
          <a:lstStyle/>
          <a:p>
            <a:r>
              <a:rPr lang="es-ES" sz="1400" dirty="0" smtClean="0"/>
              <a:t>En un sistema de videoconferencia H.323 se quiere establecer una </a:t>
            </a:r>
            <a:r>
              <a:rPr lang="es-ES" sz="1400" dirty="0" err="1" smtClean="0"/>
              <a:t>multiconferencia</a:t>
            </a:r>
            <a:r>
              <a:rPr lang="es-ES" sz="1400" dirty="0" smtClean="0"/>
              <a:t> de cuatro participantes con presencia continua (todos ven a todos todo el tiempo).</a:t>
            </a:r>
          </a:p>
          <a:p>
            <a:r>
              <a:rPr lang="es-ES" sz="1400" dirty="0" smtClean="0"/>
              <a:t>Uno de los cuatro equipos actúa como MCU.</a:t>
            </a:r>
          </a:p>
          <a:p>
            <a:r>
              <a:rPr lang="es-ES" sz="1400" dirty="0" smtClean="0"/>
              <a:t>El audio se selecciona por voz (volumen más alto)</a:t>
            </a:r>
          </a:p>
          <a:p>
            <a:r>
              <a:rPr lang="es-ES" sz="1400" dirty="0" smtClean="0"/>
              <a:t>Los caudales de vídeo ocupan 90 Kb/s y los de audio 16 Kb/s</a:t>
            </a:r>
          </a:p>
          <a:p>
            <a:endParaRPr lang="es-ES" sz="1400" dirty="0" smtClean="0"/>
          </a:p>
          <a:p>
            <a:r>
              <a:rPr lang="es-ES" sz="1400" dirty="0" smtClean="0"/>
              <a:t>Calcular el caudal mínimo necesario entrante y saliente en cada uno de los cuatro terminales, contando que hace falta un 15% adicional para información de control.</a:t>
            </a:r>
          </a:p>
        </p:txBody>
      </p:sp>
      <p:sp>
        <p:nvSpPr>
          <p:cNvPr id="4" name="3 CuadroTexto"/>
          <p:cNvSpPr txBox="1"/>
          <p:nvPr/>
        </p:nvSpPr>
        <p:spPr>
          <a:xfrm>
            <a:off x="688109" y="2857496"/>
            <a:ext cx="7598667" cy="1815882"/>
          </a:xfrm>
          <a:prstGeom prst="rect">
            <a:avLst/>
          </a:prstGeom>
          <a:noFill/>
        </p:spPr>
        <p:txBody>
          <a:bodyPr wrap="square" rtlCol="0">
            <a:spAutoFit/>
          </a:bodyPr>
          <a:lstStyle/>
          <a:p>
            <a:r>
              <a:rPr lang="es-ES" sz="1400" dirty="0" smtClean="0"/>
              <a:t>Cada terminal (excepto la MCU) inyecta 90 Kb/s de vídeo y 16 Kb/s de audio. Con el 15% adicional resultan ser 103,5 y 18,4 Kb/s respectivamente. Por tanto cada terminal genera un caudal saliente de 121,9 Kb/s</a:t>
            </a:r>
          </a:p>
          <a:p>
            <a:r>
              <a:rPr lang="es-ES" sz="1400" dirty="0" smtClean="0"/>
              <a:t>La MCU recibe los tres flujos remotos de audio y vídeo: 121,9*3=365,7 Kb/s</a:t>
            </a:r>
          </a:p>
          <a:p>
            <a:r>
              <a:rPr lang="es-ES" sz="1400" dirty="0" smtClean="0"/>
              <a:t>La MCU ha de enviar a cada terminal tres vídeos (no cuatro ya que el vídeo de cada terminal no se le reenvía).</a:t>
            </a:r>
          </a:p>
          <a:p>
            <a:r>
              <a:rPr lang="es-ES" sz="1400" dirty="0" smtClean="0"/>
              <a:t>La MCU envía además el audio seleccionado, salvo al terminal que genera dicho audio que no recibe ningún audio de la MCU</a:t>
            </a:r>
          </a:p>
        </p:txBody>
      </p:sp>
      <p:graphicFrame>
        <p:nvGraphicFramePr>
          <p:cNvPr id="5" name="4 Tabla"/>
          <p:cNvGraphicFramePr>
            <a:graphicFrameLocks noGrp="1"/>
          </p:cNvGraphicFramePr>
          <p:nvPr/>
        </p:nvGraphicFramePr>
        <p:xfrm>
          <a:off x="2312249" y="4800616"/>
          <a:ext cx="5746243" cy="731520"/>
        </p:xfrm>
        <a:graphic>
          <a:graphicData uri="http://schemas.openxmlformats.org/drawingml/2006/table">
            <a:tbl>
              <a:tblPr/>
              <a:tblGrid>
                <a:gridCol w="1563497"/>
                <a:gridCol w="2091373"/>
                <a:gridCol w="2091373"/>
              </a:tblGrid>
              <a:tr h="0">
                <a:tc>
                  <a:txBody>
                    <a:bodyPr/>
                    <a:lstStyle/>
                    <a:p>
                      <a:pPr>
                        <a:spcAft>
                          <a:spcPts val="0"/>
                        </a:spcAft>
                      </a:pPr>
                      <a:r>
                        <a:rPr lang="es-ES" sz="1200" b="1" dirty="0">
                          <a:latin typeface="+mn-lt"/>
                          <a:ea typeface="Times New Roman"/>
                        </a:rPr>
                        <a:t>Tipo de terminal</a:t>
                      </a:r>
                      <a:endParaRPr lang="es-ES" sz="1200" dirty="0">
                        <a:latin typeface="+mn-lt"/>
                        <a:ea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pPr>
                      <a:r>
                        <a:rPr lang="es-ES" sz="1200" b="1">
                          <a:latin typeface="+mn-lt"/>
                          <a:ea typeface="Times New Roman"/>
                        </a:rPr>
                        <a:t>Caudal ascendente</a:t>
                      </a:r>
                      <a:endParaRPr lang="es-ES" sz="1200">
                        <a:latin typeface="+mn-lt"/>
                        <a:ea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pPr>
                      <a:r>
                        <a:rPr lang="es-ES" sz="1200" b="1">
                          <a:latin typeface="+mn-lt"/>
                          <a:ea typeface="Times New Roman"/>
                        </a:rPr>
                        <a:t>Caudal descendente</a:t>
                      </a:r>
                      <a:endParaRPr lang="es-ES" sz="1200">
                        <a:latin typeface="+mn-lt"/>
                        <a:ea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0">
                <a:tc>
                  <a:txBody>
                    <a:bodyPr/>
                    <a:lstStyle/>
                    <a:p>
                      <a:pPr>
                        <a:spcAft>
                          <a:spcPts val="0"/>
                        </a:spcAft>
                      </a:pPr>
                      <a:r>
                        <a:rPr lang="es-ES" sz="1200">
                          <a:latin typeface="+mn-lt"/>
                          <a:ea typeface="Times New Roman"/>
                        </a:rPr>
                        <a:t>Terminal H.323 + MCU</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pPr>
                      <a:r>
                        <a:rPr lang="es-ES" sz="1200" dirty="0">
                          <a:latin typeface="+mn-lt"/>
                          <a:ea typeface="Times New Roman"/>
                        </a:rPr>
                        <a:t>986,7 Kb/s </a:t>
                      </a:r>
                      <a:r>
                        <a:rPr lang="es-ES" sz="1200" baseline="0" dirty="0" smtClean="0">
                          <a:latin typeface="+mn-lt"/>
                          <a:ea typeface="Times New Roman"/>
                        </a:rPr>
                        <a:t> </a:t>
                      </a:r>
                      <a:r>
                        <a:rPr lang="es-ES" sz="1200" dirty="0" smtClean="0">
                          <a:latin typeface="+mn-lt"/>
                          <a:ea typeface="Times New Roman"/>
                        </a:rPr>
                        <a:t>(</a:t>
                      </a:r>
                      <a:r>
                        <a:rPr lang="es-ES" sz="1200" dirty="0">
                          <a:latin typeface="+mn-lt"/>
                          <a:ea typeface="Times New Roman"/>
                        </a:rPr>
                        <a:t>9 video + 3 audio)</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pPr>
                      <a:r>
                        <a:rPr lang="es-ES" sz="1200" dirty="0">
                          <a:latin typeface="+mn-lt"/>
                          <a:ea typeface="Times New Roman"/>
                        </a:rPr>
                        <a:t>365,7 Kb/s </a:t>
                      </a:r>
                      <a:r>
                        <a:rPr lang="es-ES" sz="1200" baseline="0" dirty="0" smtClean="0">
                          <a:latin typeface="+mn-lt"/>
                          <a:ea typeface="Times New Roman"/>
                        </a:rPr>
                        <a:t> </a:t>
                      </a:r>
                      <a:r>
                        <a:rPr lang="es-ES" sz="1200" dirty="0" smtClean="0">
                          <a:latin typeface="+mn-lt"/>
                          <a:ea typeface="Times New Roman"/>
                        </a:rPr>
                        <a:t>(</a:t>
                      </a:r>
                      <a:r>
                        <a:rPr lang="es-ES" sz="1200" dirty="0">
                          <a:latin typeface="+mn-lt"/>
                          <a:ea typeface="Times New Roman"/>
                        </a:rPr>
                        <a:t>3 video + 3 audio)</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0">
                <a:tc>
                  <a:txBody>
                    <a:bodyPr/>
                    <a:lstStyle/>
                    <a:p>
                      <a:pPr>
                        <a:spcAft>
                          <a:spcPts val="0"/>
                        </a:spcAft>
                      </a:pPr>
                      <a:r>
                        <a:rPr lang="es-ES" sz="1200" dirty="0">
                          <a:latin typeface="+mn-lt"/>
                          <a:ea typeface="Times New Roman"/>
                        </a:rPr>
                        <a:t>Terminal </a:t>
                      </a:r>
                      <a:r>
                        <a:rPr lang="es-ES" sz="1200" dirty="0" smtClean="0">
                          <a:latin typeface="+mn-lt"/>
                          <a:ea typeface="Times New Roman"/>
                        </a:rPr>
                        <a:t>H.323</a:t>
                      </a:r>
                      <a:endParaRPr lang="es-ES" sz="1200" dirty="0">
                        <a:latin typeface="+mn-lt"/>
                        <a:ea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pPr>
                      <a:r>
                        <a:rPr lang="es-ES" sz="1200" dirty="0">
                          <a:latin typeface="+mn-lt"/>
                          <a:ea typeface="Times New Roman"/>
                        </a:rPr>
                        <a:t>121,9 </a:t>
                      </a:r>
                      <a:r>
                        <a:rPr lang="es-ES" sz="1200" dirty="0" smtClean="0">
                          <a:latin typeface="+mn-lt"/>
                          <a:ea typeface="Times New Roman"/>
                        </a:rPr>
                        <a:t>Kb/s</a:t>
                      </a:r>
                      <a:r>
                        <a:rPr lang="es-ES" sz="1200" baseline="0" dirty="0" smtClean="0">
                          <a:latin typeface="+mn-lt"/>
                          <a:ea typeface="Times New Roman"/>
                        </a:rPr>
                        <a:t> </a:t>
                      </a:r>
                      <a:r>
                        <a:rPr lang="es-ES" sz="1200" dirty="0" smtClean="0">
                          <a:latin typeface="+mn-lt"/>
                          <a:ea typeface="Times New Roman"/>
                        </a:rPr>
                        <a:t>(audio </a:t>
                      </a:r>
                      <a:r>
                        <a:rPr lang="es-ES" sz="1200" dirty="0">
                          <a:latin typeface="+mn-lt"/>
                          <a:ea typeface="Times New Roman"/>
                        </a:rPr>
                        <a:t>+ video) </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pPr>
                      <a:r>
                        <a:rPr lang="es-ES" sz="1200" dirty="0">
                          <a:latin typeface="+mn-lt"/>
                          <a:ea typeface="Times New Roman"/>
                        </a:rPr>
                        <a:t>328,9 </a:t>
                      </a:r>
                      <a:r>
                        <a:rPr lang="es-ES" sz="1200" dirty="0" smtClean="0">
                          <a:latin typeface="+mn-lt"/>
                          <a:ea typeface="Times New Roman"/>
                        </a:rPr>
                        <a:t>Kb/s</a:t>
                      </a:r>
                      <a:r>
                        <a:rPr lang="es-ES" sz="1200" baseline="0" dirty="0" smtClean="0">
                          <a:latin typeface="+mn-lt"/>
                          <a:ea typeface="Times New Roman"/>
                        </a:rPr>
                        <a:t> </a:t>
                      </a:r>
                      <a:r>
                        <a:rPr lang="es-ES" sz="1200" dirty="0" smtClean="0">
                          <a:latin typeface="+mn-lt"/>
                          <a:ea typeface="Times New Roman"/>
                        </a:rPr>
                        <a:t>(3 </a:t>
                      </a:r>
                      <a:r>
                        <a:rPr lang="es-ES" sz="1200" dirty="0">
                          <a:latin typeface="+mn-lt"/>
                          <a:ea typeface="Times New Roman"/>
                        </a:rPr>
                        <a:t>video + 1 audio)</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
        <p:nvSpPr>
          <p:cNvPr id="3073" name="Rectangle 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S" sz="1800" b="0" i="0" u="none" strike="noStrike" cap="none" normalizeH="0" baseline="0" smtClean="0">
              <a:ln>
                <a:noFill/>
              </a:ln>
              <a:solidFill>
                <a:schemeClr val="tx1"/>
              </a:solidFill>
              <a:effectLst/>
              <a:latin typeface="Arial" pitchFamily="34" charset="0"/>
            </a:endParaRPr>
          </a:p>
        </p:txBody>
      </p:sp>
      <p:sp>
        <p:nvSpPr>
          <p:cNvPr id="7" name="6 CuadroTexto"/>
          <p:cNvSpPr txBox="1"/>
          <p:nvPr/>
        </p:nvSpPr>
        <p:spPr>
          <a:xfrm>
            <a:off x="571472" y="4857760"/>
            <a:ext cx="1191352" cy="523220"/>
          </a:xfrm>
          <a:prstGeom prst="rect">
            <a:avLst/>
          </a:prstGeom>
          <a:noFill/>
        </p:spPr>
        <p:txBody>
          <a:bodyPr wrap="none" rtlCol="0">
            <a:spAutoFit/>
          </a:bodyPr>
          <a:lstStyle/>
          <a:p>
            <a:r>
              <a:rPr lang="es-ES" sz="1400" dirty="0" smtClean="0"/>
              <a:t>Audio elegido</a:t>
            </a:r>
          </a:p>
          <a:p>
            <a:r>
              <a:rPr lang="es-ES" sz="1400" dirty="0" smtClean="0"/>
              <a:t>de la MCU:</a:t>
            </a:r>
            <a:endParaRPr lang="es-ES" sz="1400" dirty="0"/>
          </a:p>
        </p:txBody>
      </p:sp>
      <p:graphicFrame>
        <p:nvGraphicFramePr>
          <p:cNvPr id="8" name="7 Tabla"/>
          <p:cNvGraphicFramePr>
            <a:graphicFrameLocks noGrp="1"/>
          </p:cNvGraphicFramePr>
          <p:nvPr/>
        </p:nvGraphicFramePr>
        <p:xfrm>
          <a:off x="1896745" y="5769314"/>
          <a:ext cx="6316727" cy="731520"/>
        </p:xfrm>
        <a:graphic>
          <a:graphicData uri="http://schemas.openxmlformats.org/drawingml/2006/table">
            <a:tbl>
              <a:tblPr/>
              <a:tblGrid>
                <a:gridCol w="2210181"/>
                <a:gridCol w="2053273"/>
                <a:gridCol w="2053273"/>
              </a:tblGrid>
              <a:tr h="0">
                <a:tc>
                  <a:txBody>
                    <a:bodyPr/>
                    <a:lstStyle/>
                    <a:p>
                      <a:pPr>
                        <a:spcAft>
                          <a:spcPts val="0"/>
                        </a:spcAft>
                      </a:pPr>
                      <a:r>
                        <a:rPr lang="es-ES" sz="1200" b="1" dirty="0">
                          <a:latin typeface="+mn-lt"/>
                          <a:ea typeface="Times New Roman"/>
                        </a:rPr>
                        <a:t>Tipo de terminal</a:t>
                      </a:r>
                      <a:endParaRPr lang="es-ES" sz="1200" dirty="0">
                        <a:latin typeface="+mn-lt"/>
                        <a:ea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pPr>
                      <a:r>
                        <a:rPr lang="es-ES" sz="1200" b="1" dirty="0">
                          <a:latin typeface="+mn-lt"/>
                          <a:ea typeface="Times New Roman"/>
                        </a:rPr>
                        <a:t>Caudal ascendente</a:t>
                      </a:r>
                      <a:endParaRPr lang="es-ES" sz="1200" dirty="0">
                        <a:latin typeface="+mn-lt"/>
                        <a:ea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pPr>
                      <a:r>
                        <a:rPr lang="es-ES" sz="1200" b="1">
                          <a:latin typeface="+mn-lt"/>
                          <a:ea typeface="Times New Roman"/>
                        </a:rPr>
                        <a:t>Caudal descendente</a:t>
                      </a:r>
                      <a:endParaRPr lang="es-ES" sz="1200">
                        <a:latin typeface="+mn-lt"/>
                        <a:ea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0">
                <a:tc>
                  <a:txBody>
                    <a:bodyPr/>
                    <a:lstStyle/>
                    <a:p>
                      <a:pPr>
                        <a:spcAft>
                          <a:spcPts val="0"/>
                        </a:spcAft>
                      </a:pPr>
                      <a:r>
                        <a:rPr lang="es-ES" sz="1200">
                          <a:latin typeface="+mn-lt"/>
                          <a:ea typeface="Times New Roman"/>
                        </a:rPr>
                        <a:t>Terminal H.323 + MCU</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pPr>
                      <a:r>
                        <a:rPr lang="es-ES" sz="1200" dirty="0">
                          <a:latin typeface="+mn-lt"/>
                          <a:ea typeface="Times New Roman"/>
                        </a:rPr>
                        <a:t>986,7 </a:t>
                      </a:r>
                      <a:r>
                        <a:rPr lang="es-ES" sz="1200" dirty="0" smtClean="0">
                          <a:latin typeface="+mn-lt"/>
                          <a:ea typeface="Times New Roman"/>
                        </a:rPr>
                        <a:t>Kb/s</a:t>
                      </a:r>
                      <a:r>
                        <a:rPr lang="es-ES" sz="1200" baseline="0" dirty="0" smtClean="0">
                          <a:latin typeface="+mn-lt"/>
                          <a:ea typeface="Times New Roman"/>
                        </a:rPr>
                        <a:t> </a:t>
                      </a:r>
                      <a:r>
                        <a:rPr lang="es-ES" sz="1200" dirty="0" smtClean="0">
                          <a:latin typeface="+mn-lt"/>
                          <a:ea typeface="Times New Roman"/>
                        </a:rPr>
                        <a:t>(9 </a:t>
                      </a:r>
                      <a:r>
                        <a:rPr lang="es-ES" sz="1200" dirty="0">
                          <a:latin typeface="+mn-lt"/>
                          <a:ea typeface="Times New Roman"/>
                        </a:rPr>
                        <a:t>video + 3 audio)</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pPr>
                      <a:r>
                        <a:rPr lang="es-ES" sz="1200" dirty="0">
                          <a:latin typeface="+mn-lt"/>
                          <a:ea typeface="Times New Roman"/>
                        </a:rPr>
                        <a:t>365,7 </a:t>
                      </a:r>
                      <a:r>
                        <a:rPr lang="es-ES" sz="1200" dirty="0" smtClean="0">
                          <a:latin typeface="+mn-lt"/>
                          <a:ea typeface="Times New Roman"/>
                        </a:rPr>
                        <a:t>Kb/s</a:t>
                      </a:r>
                      <a:r>
                        <a:rPr lang="es-ES" sz="1200" baseline="0" dirty="0" smtClean="0">
                          <a:latin typeface="+mn-lt"/>
                          <a:ea typeface="Times New Roman"/>
                        </a:rPr>
                        <a:t> </a:t>
                      </a:r>
                      <a:r>
                        <a:rPr lang="es-ES" sz="1200" dirty="0" smtClean="0">
                          <a:latin typeface="+mn-lt"/>
                          <a:ea typeface="Times New Roman"/>
                        </a:rPr>
                        <a:t>(3 </a:t>
                      </a:r>
                      <a:r>
                        <a:rPr lang="es-ES" sz="1200" dirty="0">
                          <a:latin typeface="+mn-lt"/>
                          <a:ea typeface="Times New Roman"/>
                        </a:rPr>
                        <a:t>video + 3 audio)</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0">
                <a:tc>
                  <a:txBody>
                    <a:bodyPr/>
                    <a:lstStyle/>
                    <a:p>
                      <a:pPr>
                        <a:spcAft>
                          <a:spcPts val="0"/>
                        </a:spcAft>
                      </a:pPr>
                      <a:r>
                        <a:rPr lang="es-ES" sz="1200" dirty="0">
                          <a:latin typeface="+mn-lt"/>
                          <a:ea typeface="Times New Roman"/>
                        </a:rPr>
                        <a:t>Terminal H.323 </a:t>
                      </a:r>
                      <a:r>
                        <a:rPr lang="es-ES" sz="1200" dirty="0" smtClean="0">
                          <a:latin typeface="+mn-lt"/>
                          <a:ea typeface="Times New Roman"/>
                        </a:rPr>
                        <a:t>emisor de</a:t>
                      </a:r>
                      <a:r>
                        <a:rPr lang="es-ES" sz="1200" baseline="0" dirty="0" smtClean="0">
                          <a:latin typeface="+mn-lt"/>
                          <a:ea typeface="Times New Roman"/>
                        </a:rPr>
                        <a:t> </a:t>
                      </a:r>
                      <a:r>
                        <a:rPr lang="es-ES" sz="1200" dirty="0" smtClean="0">
                          <a:latin typeface="+mn-lt"/>
                          <a:ea typeface="Times New Roman"/>
                        </a:rPr>
                        <a:t>audio</a:t>
                      </a:r>
                      <a:endParaRPr lang="es-ES" sz="1200" dirty="0">
                        <a:latin typeface="+mn-lt"/>
                        <a:ea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pPr>
                      <a:r>
                        <a:rPr lang="es-ES" sz="1200" dirty="0">
                          <a:latin typeface="+mn-lt"/>
                          <a:ea typeface="Times New Roman"/>
                        </a:rPr>
                        <a:t>121,9 </a:t>
                      </a:r>
                      <a:r>
                        <a:rPr lang="es-ES" sz="1200" dirty="0" smtClean="0">
                          <a:latin typeface="+mn-lt"/>
                          <a:ea typeface="Times New Roman"/>
                        </a:rPr>
                        <a:t>Kb/s</a:t>
                      </a:r>
                      <a:r>
                        <a:rPr lang="es-ES" sz="1200" baseline="0" dirty="0" smtClean="0">
                          <a:latin typeface="+mn-lt"/>
                          <a:ea typeface="Times New Roman"/>
                        </a:rPr>
                        <a:t> </a:t>
                      </a:r>
                      <a:r>
                        <a:rPr lang="es-ES" sz="1200" dirty="0" smtClean="0">
                          <a:latin typeface="+mn-lt"/>
                          <a:ea typeface="Times New Roman"/>
                        </a:rPr>
                        <a:t>(audio </a:t>
                      </a:r>
                      <a:r>
                        <a:rPr lang="es-ES" sz="1200" dirty="0">
                          <a:latin typeface="+mn-lt"/>
                          <a:ea typeface="Times New Roman"/>
                        </a:rPr>
                        <a:t>+video)</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pPr>
                      <a:r>
                        <a:rPr lang="es-ES" sz="1200" dirty="0" smtClean="0">
                          <a:latin typeface="+mn-lt"/>
                          <a:ea typeface="Times New Roman"/>
                        </a:rPr>
                        <a:t>310,5</a:t>
                      </a:r>
                      <a:r>
                        <a:rPr lang="es-ES" sz="1200" baseline="0" dirty="0" smtClean="0">
                          <a:latin typeface="+mn-lt"/>
                          <a:ea typeface="Times New Roman"/>
                        </a:rPr>
                        <a:t> </a:t>
                      </a:r>
                      <a:r>
                        <a:rPr lang="es-ES" sz="1200" dirty="0" smtClean="0">
                          <a:latin typeface="+mn-lt"/>
                          <a:ea typeface="Times New Roman"/>
                        </a:rPr>
                        <a:t>(3 </a:t>
                      </a:r>
                      <a:r>
                        <a:rPr lang="es-ES" sz="1200" dirty="0">
                          <a:latin typeface="+mn-lt"/>
                          <a:ea typeface="Times New Roman"/>
                        </a:rPr>
                        <a:t>video)</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0">
                <a:tc>
                  <a:txBody>
                    <a:bodyPr/>
                    <a:lstStyle/>
                    <a:p>
                      <a:pPr>
                        <a:spcAft>
                          <a:spcPts val="0"/>
                        </a:spcAft>
                      </a:pPr>
                      <a:r>
                        <a:rPr lang="es-ES" sz="1200" dirty="0">
                          <a:latin typeface="+mn-lt"/>
                          <a:ea typeface="Times New Roman"/>
                        </a:rPr>
                        <a:t>Terminal </a:t>
                      </a:r>
                      <a:r>
                        <a:rPr lang="es-ES" sz="1200" dirty="0" smtClean="0">
                          <a:latin typeface="+mn-lt"/>
                          <a:ea typeface="Times New Roman"/>
                        </a:rPr>
                        <a:t>H.323receptor de</a:t>
                      </a:r>
                      <a:r>
                        <a:rPr lang="es-ES" sz="1200" baseline="0" dirty="0" smtClean="0">
                          <a:latin typeface="+mn-lt"/>
                          <a:ea typeface="Times New Roman"/>
                        </a:rPr>
                        <a:t> </a:t>
                      </a:r>
                      <a:r>
                        <a:rPr lang="es-ES" sz="1200" dirty="0" smtClean="0">
                          <a:latin typeface="+mn-lt"/>
                          <a:ea typeface="Times New Roman"/>
                        </a:rPr>
                        <a:t>audio</a:t>
                      </a:r>
                      <a:endParaRPr lang="es-ES" sz="1200" dirty="0">
                        <a:latin typeface="+mn-lt"/>
                        <a:ea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pPr>
                      <a:r>
                        <a:rPr lang="es-ES" sz="1200" dirty="0">
                          <a:latin typeface="+mn-lt"/>
                          <a:ea typeface="Times New Roman"/>
                        </a:rPr>
                        <a:t>121,9 </a:t>
                      </a:r>
                      <a:r>
                        <a:rPr lang="es-ES" sz="1200" dirty="0" smtClean="0">
                          <a:latin typeface="+mn-lt"/>
                          <a:ea typeface="Times New Roman"/>
                        </a:rPr>
                        <a:t>Kb/s</a:t>
                      </a:r>
                      <a:r>
                        <a:rPr lang="es-ES" sz="1200" baseline="0" dirty="0" smtClean="0">
                          <a:latin typeface="+mn-lt"/>
                          <a:ea typeface="Times New Roman"/>
                        </a:rPr>
                        <a:t> (</a:t>
                      </a:r>
                      <a:r>
                        <a:rPr lang="es-ES" sz="1200" dirty="0" err="1" smtClean="0">
                          <a:latin typeface="+mn-lt"/>
                          <a:ea typeface="Times New Roman"/>
                        </a:rPr>
                        <a:t>audio+video</a:t>
                      </a:r>
                      <a:r>
                        <a:rPr lang="es-ES" sz="1200" dirty="0">
                          <a:latin typeface="+mn-lt"/>
                          <a:ea typeface="Times New Roman"/>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pPr>
                      <a:r>
                        <a:rPr lang="es-ES" sz="1200" dirty="0" smtClean="0">
                          <a:latin typeface="+mn-lt"/>
                          <a:ea typeface="Times New Roman"/>
                        </a:rPr>
                        <a:t>328,9</a:t>
                      </a:r>
                      <a:r>
                        <a:rPr lang="es-ES" sz="1200" baseline="0" dirty="0" smtClean="0">
                          <a:latin typeface="+mn-lt"/>
                          <a:ea typeface="Times New Roman"/>
                        </a:rPr>
                        <a:t> (</a:t>
                      </a:r>
                      <a:r>
                        <a:rPr lang="es-ES" sz="1200" dirty="0" smtClean="0">
                          <a:latin typeface="+mn-lt"/>
                          <a:ea typeface="Times New Roman"/>
                        </a:rPr>
                        <a:t>3 </a:t>
                      </a:r>
                      <a:r>
                        <a:rPr lang="es-ES" sz="1200" dirty="0">
                          <a:latin typeface="+mn-lt"/>
                          <a:ea typeface="Times New Roman"/>
                        </a:rPr>
                        <a:t>video + 1 audio) </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
        <p:nvSpPr>
          <p:cNvPr id="307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S" sz="1800" b="0" i="0" u="none" strike="noStrike" cap="none" normalizeH="0" baseline="0" smtClean="0">
              <a:ln>
                <a:noFill/>
              </a:ln>
              <a:solidFill>
                <a:schemeClr val="tx1"/>
              </a:solidFill>
              <a:effectLst/>
              <a:latin typeface="Arial" pitchFamily="34" charset="0"/>
            </a:endParaRPr>
          </a:p>
        </p:txBody>
      </p:sp>
      <p:sp>
        <p:nvSpPr>
          <p:cNvPr id="10" name="9 CuadroTexto"/>
          <p:cNvSpPr txBox="1"/>
          <p:nvPr/>
        </p:nvSpPr>
        <p:spPr>
          <a:xfrm>
            <a:off x="357158" y="5834738"/>
            <a:ext cx="1418978" cy="523220"/>
          </a:xfrm>
          <a:prstGeom prst="rect">
            <a:avLst/>
          </a:prstGeom>
          <a:noFill/>
        </p:spPr>
        <p:txBody>
          <a:bodyPr wrap="none" rtlCol="0">
            <a:spAutoFit/>
          </a:bodyPr>
          <a:lstStyle/>
          <a:p>
            <a:r>
              <a:rPr lang="es-ES" sz="1400" dirty="0" smtClean="0"/>
              <a:t>Audio elegido </a:t>
            </a:r>
          </a:p>
          <a:p>
            <a:r>
              <a:rPr lang="es-ES" sz="1400" dirty="0" smtClean="0"/>
              <a:t>de otro terminal:</a:t>
            </a:r>
            <a:endParaRPr lang="es-ES" sz="1400" dirty="0"/>
          </a:p>
        </p:txBody>
      </p:sp>
    </p:spTree>
  </p:cSld>
  <p:clrMapOvr>
    <a:masterClrMapping/>
  </p:clrMapOvr>
  <p:transition>
    <p:cover dir="l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p:bldP spid="10" grpId="0"/>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 name="Freeform 4"/>
          <p:cNvSpPr>
            <a:spLocks/>
          </p:cNvSpPr>
          <p:nvPr/>
        </p:nvSpPr>
        <p:spPr bwMode="auto">
          <a:xfrm rot="4500000" flipV="1">
            <a:off x="3797300" y="3375533"/>
            <a:ext cx="1701800" cy="609600"/>
          </a:xfrm>
          <a:custGeom>
            <a:avLst/>
            <a:gdLst/>
            <a:ahLst/>
            <a:cxnLst>
              <a:cxn ang="0">
                <a:pos x="997" y="0"/>
              </a:cxn>
              <a:cxn ang="0">
                <a:pos x="449" y="180"/>
              </a:cxn>
              <a:cxn ang="0">
                <a:pos x="637" y="242"/>
              </a:cxn>
              <a:cxn ang="0">
                <a:pos x="0" y="450"/>
              </a:cxn>
            </a:cxnLst>
            <a:rect l="0" t="0" r="r" b="b"/>
            <a:pathLst>
              <a:path w="998" h="451">
                <a:moveTo>
                  <a:pt x="997" y="0"/>
                </a:moveTo>
                <a:lnTo>
                  <a:pt x="449" y="180"/>
                </a:lnTo>
                <a:lnTo>
                  <a:pt x="637" y="242"/>
                </a:lnTo>
                <a:lnTo>
                  <a:pt x="0" y="450"/>
                </a:lnTo>
              </a:path>
            </a:pathLst>
          </a:custGeom>
          <a:noFill/>
          <a:ln w="25400" cap="rnd" cmpd="sng">
            <a:solidFill>
              <a:schemeClr val="accent2"/>
            </a:solidFill>
            <a:prstDash val="solid"/>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276" name="1 Marcador de número de diapositiva"/>
          <p:cNvSpPr>
            <a:spLocks noGrp="1"/>
          </p:cNvSpPr>
          <p:nvPr>
            <p:ph type="sldNum" sz="quarter" idx="10"/>
          </p:nvPr>
        </p:nvSpPr>
        <p:spPr>
          <a:xfrm>
            <a:off x="3563938" y="6526039"/>
            <a:ext cx="2016125" cy="287337"/>
          </a:xfrm>
        </p:spPr>
        <p:txBody>
          <a:bodyPr/>
          <a:lstStyle/>
          <a:p>
            <a:pPr>
              <a:defRPr/>
            </a:pPr>
            <a:r>
              <a:rPr lang="es-ES"/>
              <a:t>Ampliación Redes 2-</a:t>
            </a:r>
            <a:fld id="{0D12F0E2-F750-4ECD-B893-F73CA20D9074}" type="slidenum">
              <a:rPr lang="es-ES"/>
              <a:pPr>
                <a:defRPr/>
              </a:pPr>
              <a:t>173</a:t>
            </a:fld>
            <a:endParaRPr lang="es-ES"/>
          </a:p>
        </p:txBody>
      </p:sp>
      <p:sp>
        <p:nvSpPr>
          <p:cNvPr id="356357" name="Freeform 5"/>
          <p:cNvSpPr>
            <a:spLocks/>
          </p:cNvSpPr>
          <p:nvPr/>
        </p:nvSpPr>
        <p:spPr bwMode="auto">
          <a:xfrm rot="19800000" flipV="1">
            <a:off x="5334000" y="1147161"/>
            <a:ext cx="1981200" cy="609600"/>
          </a:xfrm>
          <a:custGeom>
            <a:avLst/>
            <a:gdLst/>
            <a:ahLst/>
            <a:cxnLst>
              <a:cxn ang="0">
                <a:pos x="997" y="0"/>
              </a:cxn>
              <a:cxn ang="0">
                <a:pos x="449" y="180"/>
              </a:cxn>
              <a:cxn ang="0">
                <a:pos x="637" y="242"/>
              </a:cxn>
              <a:cxn ang="0">
                <a:pos x="0" y="450"/>
              </a:cxn>
            </a:cxnLst>
            <a:rect l="0" t="0" r="r" b="b"/>
            <a:pathLst>
              <a:path w="998" h="451">
                <a:moveTo>
                  <a:pt x="997" y="0"/>
                </a:moveTo>
                <a:lnTo>
                  <a:pt x="449" y="180"/>
                </a:lnTo>
                <a:lnTo>
                  <a:pt x="637" y="242"/>
                </a:lnTo>
                <a:lnTo>
                  <a:pt x="0" y="450"/>
                </a:lnTo>
              </a:path>
            </a:pathLst>
          </a:custGeom>
          <a:noFill/>
          <a:ln w="25400" cap="rnd" cmpd="sng">
            <a:solidFill>
              <a:schemeClr val="accent2"/>
            </a:solidFill>
            <a:prstDash val="solid"/>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356359" name="Freeform 7"/>
          <p:cNvSpPr>
            <a:spLocks/>
          </p:cNvSpPr>
          <p:nvPr/>
        </p:nvSpPr>
        <p:spPr bwMode="auto">
          <a:xfrm>
            <a:off x="1143000" y="1223361"/>
            <a:ext cx="2819400" cy="763588"/>
          </a:xfrm>
          <a:custGeom>
            <a:avLst/>
            <a:gdLst/>
            <a:ahLst/>
            <a:cxnLst>
              <a:cxn ang="0">
                <a:pos x="0" y="0"/>
              </a:cxn>
              <a:cxn ang="0">
                <a:pos x="530" y="162"/>
              </a:cxn>
              <a:cxn ang="0">
                <a:pos x="348" y="218"/>
              </a:cxn>
              <a:cxn ang="0">
                <a:pos x="971" y="403"/>
              </a:cxn>
            </a:cxnLst>
            <a:rect l="0" t="0" r="r" b="b"/>
            <a:pathLst>
              <a:path w="972" h="404">
                <a:moveTo>
                  <a:pt x="0" y="0"/>
                </a:moveTo>
                <a:lnTo>
                  <a:pt x="530" y="162"/>
                </a:lnTo>
                <a:lnTo>
                  <a:pt x="348" y="218"/>
                </a:lnTo>
                <a:lnTo>
                  <a:pt x="971" y="403"/>
                </a:lnTo>
              </a:path>
            </a:pathLst>
          </a:custGeom>
          <a:noFill/>
          <a:ln w="25400" cap="rnd" cmpd="sng">
            <a:solidFill>
              <a:schemeClr val="accent2"/>
            </a:solidFill>
            <a:prstDash val="solid"/>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356360" name="Freeform 8"/>
          <p:cNvSpPr>
            <a:spLocks/>
          </p:cNvSpPr>
          <p:nvPr/>
        </p:nvSpPr>
        <p:spPr bwMode="auto">
          <a:xfrm rot="600000" flipV="1">
            <a:off x="5070475" y="2823561"/>
            <a:ext cx="1981200" cy="609600"/>
          </a:xfrm>
          <a:custGeom>
            <a:avLst/>
            <a:gdLst/>
            <a:ahLst/>
            <a:cxnLst>
              <a:cxn ang="0">
                <a:pos x="997" y="0"/>
              </a:cxn>
              <a:cxn ang="0">
                <a:pos x="449" y="180"/>
              </a:cxn>
              <a:cxn ang="0">
                <a:pos x="637" y="242"/>
              </a:cxn>
              <a:cxn ang="0">
                <a:pos x="0" y="450"/>
              </a:cxn>
            </a:cxnLst>
            <a:rect l="0" t="0" r="r" b="b"/>
            <a:pathLst>
              <a:path w="998" h="451">
                <a:moveTo>
                  <a:pt x="997" y="0"/>
                </a:moveTo>
                <a:lnTo>
                  <a:pt x="449" y="180"/>
                </a:lnTo>
                <a:lnTo>
                  <a:pt x="637" y="242"/>
                </a:lnTo>
                <a:lnTo>
                  <a:pt x="0" y="450"/>
                </a:lnTo>
              </a:path>
            </a:pathLst>
          </a:custGeom>
          <a:noFill/>
          <a:ln w="25400" cap="rnd" cmpd="sng">
            <a:solidFill>
              <a:schemeClr val="accent2"/>
            </a:solidFill>
            <a:prstDash val="solid"/>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pic>
        <p:nvPicPr>
          <p:cNvPr id="103434" name="Picture 11"/>
          <p:cNvPicPr>
            <a:picLocks noChangeArrowheads="1"/>
          </p:cNvPicPr>
          <p:nvPr/>
        </p:nvPicPr>
        <p:blipFill>
          <a:blip r:embed="rId3" cstate="print"/>
          <a:srcRect/>
          <a:stretch>
            <a:fillRect/>
          </a:stretch>
        </p:blipFill>
        <p:spPr bwMode="auto">
          <a:xfrm>
            <a:off x="3025775" y="1070961"/>
            <a:ext cx="2627313" cy="2132013"/>
          </a:xfrm>
          <a:prstGeom prst="rect">
            <a:avLst/>
          </a:prstGeom>
          <a:noFill/>
          <a:ln w="9525">
            <a:noFill/>
            <a:miter lim="800000"/>
            <a:headEnd/>
            <a:tailEnd/>
          </a:ln>
        </p:spPr>
      </p:pic>
      <p:sp>
        <p:nvSpPr>
          <p:cNvPr id="103435" name="Text Box 12"/>
          <p:cNvSpPr txBox="1">
            <a:spLocks noChangeArrowheads="1"/>
          </p:cNvSpPr>
          <p:nvPr/>
        </p:nvSpPr>
        <p:spPr bwMode="auto">
          <a:xfrm>
            <a:off x="3833813" y="1385286"/>
            <a:ext cx="1042987" cy="396875"/>
          </a:xfrm>
          <a:prstGeom prst="rect">
            <a:avLst/>
          </a:prstGeom>
          <a:noFill/>
          <a:ln w="9525">
            <a:noFill/>
            <a:miter lim="800000"/>
            <a:headEnd/>
            <a:tailEnd/>
          </a:ln>
        </p:spPr>
        <p:txBody>
          <a:bodyPr wrap="none">
            <a:spAutoFit/>
          </a:bodyPr>
          <a:lstStyle/>
          <a:p>
            <a:pPr algn="ctr" eaLnBrk="0" hangingPunct="0"/>
            <a:r>
              <a:rPr lang="es-ES_tradnl" sz="2000" i="0"/>
              <a:t>Internet</a:t>
            </a:r>
            <a:endParaRPr lang="es-ES" sz="2000" i="0"/>
          </a:p>
        </p:txBody>
      </p:sp>
      <p:sp>
        <p:nvSpPr>
          <p:cNvPr id="356365" name="Arc 13"/>
          <p:cNvSpPr>
            <a:spLocks/>
          </p:cNvSpPr>
          <p:nvPr/>
        </p:nvSpPr>
        <p:spPr bwMode="auto">
          <a:xfrm>
            <a:off x="3352800" y="1832961"/>
            <a:ext cx="1371600" cy="1219200"/>
          </a:xfrm>
          <a:custGeom>
            <a:avLst/>
            <a:gdLst>
              <a:gd name="T0" fmla="*/ 0 w 21600"/>
              <a:gd name="T1" fmla="*/ 0 h 21600"/>
              <a:gd name="T2" fmla="*/ 2147483647 w 21600"/>
              <a:gd name="T3" fmla="*/ 2147483647 h 21600"/>
              <a:gd name="T4" fmla="*/ 0 w 21600"/>
              <a:gd name="T5" fmla="*/ 214748364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5400">
            <a:solidFill>
              <a:schemeClr val="tx1"/>
            </a:solidFill>
            <a:prstDash val="sysDot"/>
            <a:round/>
            <a:headEnd/>
            <a:tailEnd type="triangle" w="lg" len="med"/>
          </a:ln>
        </p:spPr>
        <p:txBody>
          <a:bodyPr wrap="none" anchor="ctr"/>
          <a:lstStyle/>
          <a:p>
            <a:endParaRPr lang="es-ES"/>
          </a:p>
        </p:txBody>
      </p:sp>
      <p:sp>
        <p:nvSpPr>
          <p:cNvPr id="356367" name="Arc 15"/>
          <p:cNvSpPr>
            <a:spLocks/>
          </p:cNvSpPr>
          <p:nvPr/>
        </p:nvSpPr>
        <p:spPr bwMode="auto">
          <a:xfrm flipH="1">
            <a:off x="4800600" y="2772761"/>
            <a:ext cx="1104900" cy="279400"/>
          </a:xfrm>
          <a:custGeom>
            <a:avLst/>
            <a:gdLst>
              <a:gd name="T0" fmla="*/ 1441260912 w 21600"/>
              <a:gd name="T1" fmla="*/ 0 h 18724"/>
              <a:gd name="T2" fmla="*/ 2147483647 w 21600"/>
              <a:gd name="T3" fmla="*/ 62213105 h 18724"/>
              <a:gd name="T4" fmla="*/ 0 w 21600"/>
              <a:gd name="T5" fmla="*/ 62213105 h 18724"/>
              <a:gd name="T6" fmla="*/ 0 60000 65536"/>
              <a:gd name="T7" fmla="*/ 0 60000 65536"/>
              <a:gd name="T8" fmla="*/ 0 60000 65536"/>
              <a:gd name="T9" fmla="*/ 0 w 21600"/>
              <a:gd name="T10" fmla="*/ 0 h 18724"/>
              <a:gd name="T11" fmla="*/ 21600 w 21600"/>
              <a:gd name="T12" fmla="*/ 18724 h 18724"/>
            </a:gdLst>
            <a:ahLst/>
            <a:cxnLst>
              <a:cxn ang="T6">
                <a:pos x="T0" y="T1"/>
              </a:cxn>
              <a:cxn ang="T7">
                <a:pos x="T2" y="T3"/>
              </a:cxn>
              <a:cxn ang="T8">
                <a:pos x="T4" y="T5"/>
              </a:cxn>
            </a:cxnLst>
            <a:rect l="T9" t="T10" r="T11" b="T12"/>
            <a:pathLst>
              <a:path w="21600" h="18724" fill="none" extrusionOk="0">
                <a:moveTo>
                  <a:pt x="10768" y="-1"/>
                </a:moveTo>
                <a:cubicBezTo>
                  <a:pt x="17469" y="3853"/>
                  <a:pt x="21600" y="10993"/>
                  <a:pt x="21600" y="18724"/>
                </a:cubicBezTo>
              </a:path>
              <a:path w="21600" h="18724" stroke="0" extrusionOk="0">
                <a:moveTo>
                  <a:pt x="10768" y="-1"/>
                </a:moveTo>
                <a:cubicBezTo>
                  <a:pt x="17469" y="3853"/>
                  <a:pt x="21600" y="10993"/>
                  <a:pt x="21600" y="18724"/>
                </a:cubicBezTo>
                <a:lnTo>
                  <a:pt x="0" y="18724"/>
                </a:lnTo>
                <a:close/>
              </a:path>
            </a:pathLst>
          </a:custGeom>
          <a:noFill/>
          <a:ln w="25400">
            <a:solidFill>
              <a:schemeClr val="tx1"/>
            </a:solidFill>
            <a:prstDash val="sysDot"/>
            <a:round/>
            <a:headEnd type="triangle" w="lg" len="med"/>
            <a:tailEnd/>
          </a:ln>
        </p:spPr>
        <p:txBody>
          <a:bodyPr wrap="none" anchor="ctr"/>
          <a:lstStyle/>
          <a:p>
            <a:endParaRPr lang="es-ES"/>
          </a:p>
        </p:txBody>
      </p:sp>
      <p:sp>
        <p:nvSpPr>
          <p:cNvPr id="356369" name="Arc 17"/>
          <p:cNvSpPr>
            <a:spLocks/>
          </p:cNvSpPr>
          <p:nvPr/>
        </p:nvSpPr>
        <p:spPr bwMode="auto">
          <a:xfrm flipH="1">
            <a:off x="4749800" y="1688499"/>
            <a:ext cx="1333500" cy="1219200"/>
          </a:xfrm>
          <a:custGeom>
            <a:avLst/>
            <a:gdLst>
              <a:gd name="T0" fmla="*/ 2147483647 w 21600"/>
              <a:gd name="T1" fmla="*/ 0 h 18724"/>
              <a:gd name="T2" fmla="*/ 2147483647 w 21600"/>
              <a:gd name="T3" fmla="*/ 2147483647 h 18724"/>
              <a:gd name="T4" fmla="*/ 0 w 21600"/>
              <a:gd name="T5" fmla="*/ 2147483647 h 18724"/>
              <a:gd name="T6" fmla="*/ 0 60000 65536"/>
              <a:gd name="T7" fmla="*/ 0 60000 65536"/>
              <a:gd name="T8" fmla="*/ 0 60000 65536"/>
              <a:gd name="T9" fmla="*/ 0 w 21600"/>
              <a:gd name="T10" fmla="*/ 0 h 18724"/>
              <a:gd name="T11" fmla="*/ 21600 w 21600"/>
              <a:gd name="T12" fmla="*/ 18724 h 18724"/>
            </a:gdLst>
            <a:ahLst/>
            <a:cxnLst>
              <a:cxn ang="T6">
                <a:pos x="T0" y="T1"/>
              </a:cxn>
              <a:cxn ang="T7">
                <a:pos x="T2" y="T3"/>
              </a:cxn>
              <a:cxn ang="T8">
                <a:pos x="T4" y="T5"/>
              </a:cxn>
            </a:cxnLst>
            <a:rect l="T9" t="T10" r="T11" b="T12"/>
            <a:pathLst>
              <a:path w="21600" h="18724" fill="none" extrusionOk="0">
                <a:moveTo>
                  <a:pt x="10768" y="-1"/>
                </a:moveTo>
                <a:cubicBezTo>
                  <a:pt x="17469" y="3853"/>
                  <a:pt x="21600" y="10993"/>
                  <a:pt x="21600" y="18724"/>
                </a:cubicBezTo>
              </a:path>
              <a:path w="21600" h="18724" stroke="0" extrusionOk="0">
                <a:moveTo>
                  <a:pt x="10768" y="-1"/>
                </a:moveTo>
                <a:cubicBezTo>
                  <a:pt x="17469" y="3853"/>
                  <a:pt x="21600" y="10993"/>
                  <a:pt x="21600" y="18724"/>
                </a:cubicBezTo>
                <a:lnTo>
                  <a:pt x="0" y="18724"/>
                </a:lnTo>
                <a:close/>
              </a:path>
            </a:pathLst>
          </a:custGeom>
          <a:noFill/>
          <a:ln w="25400">
            <a:solidFill>
              <a:schemeClr val="tx1"/>
            </a:solidFill>
            <a:prstDash val="sysDot"/>
            <a:round/>
            <a:headEnd type="triangle" w="lg" len="med"/>
            <a:tailEnd/>
          </a:ln>
        </p:spPr>
        <p:txBody>
          <a:bodyPr wrap="none" anchor="ctr"/>
          <a:lstStyle/>
          <a:p>
            <a:endParaRPr lang="es-ES"/>
          </a:p>
        </p:txBody>
      </p:sp>
      <p:grpSp>
        <p:nvGrpSpPr>
          <p:cNvPr id="103440" name="Group 18"/>
          <p:cNvGrpSpPr>
            <a:grpSpLocks/>
          </p:cNvGrpSpPr>
          <p:nvPr/>
        </p:nvGrpSpPr>
        <p:grpSpPr bwMode="auto">
          <a:xfrm>
            <a:off x="7018338" y="3509361"/>
            <a:ext cx="1233487" cy="1770063"/>
            <a:chOff x="4421" y="2720"/>
            <a:chExt cx="777" cy="1115"/>
          </a:xfrm>
        </p:grpSpPr>
        <p:sp>
          <p:nvSpPr>
            <p:cNvPr id="103670" name="Freeform 19"/>
            <p:cNvSpPr>
              <a:spLocks/>
            </p:cNvSpPr>
            <p:nvPr/>
          </p:nvSpPr>
          <p:spPr bwMode="auto">
            <a:xfrm>
              <a:off x="4590" y="3460"/>
              <a:ext cx="132" cy="149"/>
            </a:xfrm>
            <a:custGeom>
              <a:avLst/>
              <a:gdLst>
                <a:gd name="T0" fmla="*/ 58 w 132"/>
                <a:gd name="T1" fmla="*/ 0 h 149"/>
                <a:gd name="T2" fmla="*/ 53 w 132"/>
                <a:gd name="T3" fmla="*/ 68 h 149"/>
                <a:gd name="T4" fmla="*/ 42 w 132"/>
                <a:gd name="T5" fmla="*/ 72 h 149"/>
                <a:gd name="T6" fmla="*/ 5 w 132"/>
                <a:gd name="T7" fmla="*/ 96 h 149"/>
                <a:gd name="T8" fmla="*/ 0 w 132"/>
                <a:gd name="T9" fmla="*/ 135 h 149"/>
                <a:gd name="T10" fmla="*/ 37 w 132"/>
                <a:gd name="T11" fmla="*/ 135 h 149"/>
                <a:gd name="T12" fmla="*/ 63 w 132"/>
                <a:gd name="T13" fmla="*/ 135 h 149"/>
                <a:gd name="T14" fmla="*/ 63 w 132"/>
                <a:gd name="T15" fmla="*/ 144 h 149"/>
                <a:gd name="T16" fmla="*/ 106 w 132"/>
                <a:gd name="T17" fmla="*/ 149 h 149"/>
                <a:gd name="T18" fmla="*/ 122 w 132"/>
                <a:gd name="T19" fmla="*/ 149 h 149"/>
                <a:gd name="T20" fmla="*/ 132 w 132"/>
                <a:gd name="T21" fmla="*/ 149 h 149"/>
                <a:gd name="T22" fmla="*/ 132 w 132"/>
                <a:gd name="T23" fmla="*/ 116 h 149"/>
                <a:gd name="T24" fmla="*/ 127 w 132"/>
                <a:gd name="T25" fmla="*/ 106 h 149"/>
                <a:gd name="T26" fmla="*/ 116 w 132"/>
                <a:gd name="T27" fmla="*/ 82 h 149"/>
                <a:gd name="T28" fmla="*/ 122 w 132"/>
                <a:gd name="T29" fmla="*/ 15 h 149"/>
                <a:gd name="T30" fmla="*/ 58 w 132"/>
                <a:gd name="T31" fmla="*/ 0 h 1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2"/>
                <a:gd name="T49" fmla="*/ 0 h 149"/>
                <a:gd name="T50" fmla="*/ 132 w 132"/>
                <a:gd name="T51" fmla="*/ 149 h 1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2" h="149">
                  <a:moveTo>
                    <a:pt x="58" y="0"/>
                  </a:moveTo>
                  <a:lnTo>
                    <a:pt x="53" y="68"/>
                  </a:lnTo>
                  <a:lnTo>
                    <a:pt x="42" y="72"/>
                  </a:lnTo>
                  <a:lnTo>
                    <a:pt x="5" y="96"/>
                  </a:lnTo>
                  <a:lnTo>
                    <a:pt x="0" y="135"/>
                  </a:lnTo>
                  <a:lnTo>
                    <a:pt x="37" y="135"/>
                  </a:lnTo>
                  <a:lnTo>
                    <a:pt x="63" y="135"/>
                  </a:lnTo>
                  <a:lnTo>
                    <a:pt x="63" y="144"/>
                  </a:lnTo>
                  <a:lnTo>
                    <a:pt x="106" y="149"/>
                  </a:lnTo>
                  <a:lnTo>
                    <a:pt x="122" y="149"/>
                  </a:lnTo>
                  <a:lnTo>
                    <a:pt x="132" y="149"/>
                  </a:lnTo>
                  <a:lnTo>
                    <a:pt x="132" y="116"/>
                  </a:lnTo>
                  <a:lnTo>
                    <a:pt x="127" y="106"/>
                  </a:lnTo>
                  <a:lnTo>
                    <a:pt x="116" y="82"/>
                  </a:lnTo>
                  <a:lnTo>
                    <a:pt x="122" y="15"/>
                  </a:lnTo>
                  <a:lnTo>
                    <a:pt x="58" y="0"/>
                  </a:lnTo>
                  <a:close/>
                </a:path>
              </a:pathLst>
            </a:custGeom>
            <a:solidFill>
              <a:srgbClr val="222222"/>
            </a:solidFill>
            <a:ln w="9525">
              <a:noFill/>
              <a:round/>
              <a:headEnd/>
              <a:tailEnd/>
            </a:ln>
          </p:spPr>
          <p:txBody>
            <a:bodyPr/>
            <a:lstStyle/>
            <a:p>
              <a:endParaRPr lang="es-ES"/>
            </a:p>
          </p:txBody>
        </p:sp>
        <p:sp>
          <p:nvSpPr>
            <p:cNvPr id="103671" name="Freeform 20"/>
            <p:cNvSpPr>
              <a:spLocks/>
            </p:cNvSpPr>
            <p:nvPr/>
          </p:nvSpPr>
          <p:spPr bwMode="auto">
            <a:xfrm>
              <a:off x="4590" y="3460"/>
              <a:ext cx="132" cy="149"/>
            </a:xfrm>
            <a:custGeom>
              <a:avLst/>
              <a:gdLst>
                <a:gd name="T0" fmla="*/ 58 w 132"/>
                <a:gd name="T1" fmla="*/ 0 h 149"/>
                <a:gd name="T2" fmla="*/ 53 w 132"/>
                <a:gd name="T3" fmla="*/ 68 h 149"/>
                <a:gd name="T4" fmla="*/ 42 w 132"/>
                <a:gd name="T5" fmla="*/ 72 h 149"/>
                <a:gd name="T6" fmla="*/ 5 w 132"/>
                <a:gd name="T7" fmla="*/ 96 h 149"/>
                <a:gd name="T8" fmla="*/ 0 w 132"/>
                <a:gd name="T9" fmla="*/ 135 h 149"/>
                <a:gd name="T10" fmla="*/ 37 w 132"/>
                <a:gd name="T11" fmla="*/ 135 h 149"/>
                <a:gd name="T12" fmla="*/ 63 w 132"/>
                <a:gd name="T13" fmla="*/ 135 h 149"/>
                <a:gd name="T14" fmla="*/ 63 w 132"/>
                <a:gd name="T15" fmla="*/ 144 h 149"/>
                <a:gd name="T16" fmla="*/ 106 w 132"/>
                <a:gd name="T17" fmla="*/ 149 h 149"/>
                <a:gd name="T18" fmla="*/ 122 w 132"/>
                <a:gd name="T19" fmla="*/ 149 h 149"/>
                <a:gd name="T20" fmla="*/ 132 w 132"/>
                <a:gd name="T21" fmla="*/ 149 h 149"/>
                <a:gd name="T22" fmla="*/ 132 w 132"/>
                <a:gd name="T23" fmla="*/ 116 h 149"/>
                <a:gd name="T24" fmla="*/ 127 w 132"/>
                <a:gd name="T25" fmla="*/ 106 h 149"/>
                <a:gd name="T26" fmla="*/ 116 w 132"/>
                <a:gd name="T27" fmla="*/ 82 h 149"/>
                <a:gd name="T28" fmla="*/ 122 w 132"/>
                <a:gd name="T29" fmla="*/ 15 h 149"/>
                <a:gd name="T30" fmla="*/ 58 w 132"/>
                <a:gd name="T31" fmla="*/ 0 h 1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2"/>
                <a:gd name="T49" fmla="*/ 0 h 149"/>
                <a:gd name="T50" fmla="*/ 132 w 132"/>
                <a:gd name="T51" fmla="*/ 149 h 1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2" h="149">
                  <a:moveTo>
                    <a:pt x="58" y="0"/>
                  </a:moveTo>
                  <a:lnTo>
                    <a:pt x="53" y="68"/>
                  </a:lnTo>
                  <a:lnTo>
                    <a:pt x="42" y="72"/>
                  </a:lnTo>
                  <a:lnTo>
                    <a:pt x="5" y="96"/>
                  </a:lnTo>
                  <a:lnTo>
                    <a:pt x="0" y="135"/>
                  </a:lnTo>
                  <a:lnTo>
                    <a:pt x="37" y="135"/>
                  </a:lnTo>
                  <a:lnTo>
                    <a:pt x="63" y="135"/>
                  </a:lnTo>
                  <a:lnTo>
                    <a:pt x="63" y="144"/>
                  </a:lnTo>
                  <a:lnTo>
                    <a:pt x="106" y="149"/>
                  </a:lnTo>
                  <a:lnTo>
                    <a:pt x="122" y="149"/>
                  </a:lnTo>
                  <a:lnTo>
                    <a:pt x="132" y="149"/>
                  </a:lnTo>
                  <a:lnTo>
                    <a:pt x="132" y="116"/>
                  </a:lnTo>
                  <a:lnTo>
                    <a:pt x="127" y="106"/>
                  </a:lnTo>
                  <a:lnTo>
                    <a:pt x="116" y="82"/>
                  </a:lnTo>
                  <a:lnTo>
                    <a:pt x="122" y="15"/>
                  </a:lnTo>
                  <a:lnTo>
                    <a:pt x="58" y="0"/>
                  </a:lnTo>
                  <a:close/>
                </a:path>
              </a:pathLst>
            </a:custGeom>
            <a:solidFill>
              <a:srgbClr val="222222"/>
            </a:solidFill>
            <a:ln w="7938">
              <a:solidFill>
                <a:srgbClr val="000000"/>
              </a:solidFill>
              <a:round/>
              <a:headEnd/>
              <a:tailEnd/>
            </a:ln>
          </p:spPr>
          <p:txBody>
            <a:bodyPr/>
            <a:lstStyle/>
            <a:p>
              <a:endParaRPr lang="es-ES"/>
            </a:p>
          </p:txBody>
        </p:sp>
        <p:sp>
          <p:nvSpPr>
            <p:cNvPr id="103672" name="Freeform 21"/>
            <p:cNvSpPr>
              <a:spLocks/>
            </p:cNvSpPr>
            <p:nvPr/>
          </p:nvSpPr>
          <p:spPr bwMode="auto">
            <a:xfrm>
              <a:off x="4616" y="3302"/>
              <a:ext cx="212" cy="240"/>
            </a:xfrm>
            <a:custGeom>
              <a:avLst/>
              <a:gdLst>
                <a:gd name="T0" fmla="*/ 212 w 212"/>
                <a:gd name="T1" fmla="*/ 0 h 240"/>
                <a:gd name="T2" fmla="*/ 74 w 212"/>
                <a:gd name="T3" fmla="*/ 4 h 240"/>
                <a:gd name="T4" fmla="*/ 37 w 212"/>
                <a:gd name="T5" fmla="*/ 0 h 240"/>
                <a:gd name="T6" fmla="*/ 16 w 212"/>
                <a:gd name="T7" fmla="*/ 9 h 240"/>
                <a:gd name="T8" fmla="*/ 11 w 212"/>
                <a:gd name="T9" fmla="*/ 28 h 240"/>
                <a:gd name="T10" fmla="*/ 0 w 212"/>
                <a:gd name="T11" fmla="*/ 206 h 240"/>
                <a:gd name="T12" fmla="*/ 16 w 212"/>
                <a:gd name="T13" fmla="*/ 235 h 240"/>
                <a:gd name="T14" fmla="*/ 48 w 212"/>
                <a:gd name="T15" fmla="*/ 240 h 240"/>
                <a:gd name="T16" fmla="*/ 96 w 212"/>
                <a:gd name="T17" fmla="*/ 235 h 240"/>
                <a:gd name="T18" fmla="*/ 111 w 212"/>
                <a:gd name="T19" fmla="*/ 110 h 240"/>
                <a:gd name="T20" fmla="*/ 212 w 212"/>
                <a:gd name="T21" fmla="*/ 0 h 2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2"/>
                <a:gd name="T34" fmla="*/ 0 h 240"/>
                <a:gd name="T35" fmla="*/ 212 w 212"/>
                <a:gd name="T36" fmla="*/ 240 h 24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2" h="240">
                  <a:moveTo>
                    <a:pt x="212" y="0"/>
                  </a:moveTo>
                  <a:lnTo>
                    <a:pt x="74" y="4"/>
                  </a:lnTo>
                  <a:lnTo>
                    <a:pt x="37" y="0"/>
                  </a:lnTo>
                  <a:lnTo>
                    <a:pt x="16" y="9"/>
                  </a:lnTo>
                  <a:lnTo>
                    <a:pt x="11" y="28"/>
                  </a:lnTo>
                  <a:lnTo>
                    <a:pt x="0" y="206"/>
                  </a:lnTo>
                  <a:lnTo>
                    <a:pt x="16" y="235"/>
                  </a:lnTo>
                  <a:lnTo>
                    <a:pt x="48" y="240"/>
                  </a:lnTo>
                  <a:lnTo>
                    <a:pt x="96" y="235"/>
                  </a:lnTo>
                  <a:lnTo>
                    <a:pt x="111" y="110"/>
                  </a:lnTo>
                  <a:lnTo>
                    <a:pt x="212" y="0"/>
                  </a:lnTo>
                  <a:close/>
                </a:path>
              </a:pathLst>
            </a:custGeom>
            <a:solidFill>
              <a:srgbClr val="A5A585"/>
            </a:solidFill>
            <a:ln w="9525">
              <a:noFill/>
              <a:round/>
              <a:headEnd/>
              <a:tailEnd/>
            </a:ln>
          </p:spPr>
          <p:txBody>
            <a:bodyPr/>
            <a:lstStyle/>
            <a:p>
              <a:endParaRPr lang="es-ES"/>
            </a:p>
          </p:txBody>
        </p:sp>
        <p:sp>
          <p:nvSpPr>
            <p:cNvPr id="103673" name="Freeform 22"/>
            <p:cNvSpPr>
              <a:spLocks/>
            </p:cNvSpPr>
            <p:nvPr/>
          </p:nvSpPr>
          <p:spPr bwMode="auto">
            <a:xfrm>
              <a:off x="4616" y="3302"/>
              <a:ext cx="212" cy="240"/>
            </a:xfrm>
            <a:custGeom>
              <a:avLst/>
              <a:gdLst>
                <a:gd name="T0" fmla="*/ 212 w 212"/>
                <a:gd name="T1" fmla="*/ 0 h 240"/>
                <a:gd name="T2" fmla="*/ 74 w 212"/>
                <a:gd name="T3" fmla="*/ 4 h 240"/>
                <a:gd name="T4" fmla="*/ 37 w 212"/>
                <a:gd name="T5" fmla="*/ 0 h 240"/>
                <a:gd name="T6" fmla="*/ 16 w 212"/>
                <a:gd name="T7" fmla="*/ 9 h 240"/>
                <a:gd name="T8" fmla="*/ 11 w 212"/>
                <a:gd name="T9" fmla="*/ 28 h 240"/>
                <a:gd name="T10" fmla="*/ 0 w 212"/>
                <a:gd name="T11" fmla="*/ 206 h 240"/>
                <a:gd name="T12" fmla="*/ 16 w 212"/>
                <a:gd name="T13" fmla="*/ 235 h 240"/>
                <a:gd name="T14" fmla="*/ 48 w 212"/>
                <a:gd name="T15" fmla="*/ 240 h 240"/>
                <a:gd name="T16" fmla="*/ 96 w 212"/>
                <a:gd name="T17" fmla="*/ 235 h 240"/>
                <a:gd name="T18" fmla="*/ 111 w 212"/>
                <a:gd name="T19" fmla="*/ 110 h 240"/>
                <a:gd name="T20" fmla="*/ 212 w 212"/>
                <a:gd name="T21" fmla="*/ 0 h 2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2"/>
                <a:gd name="T34" fmla="*/ 0 h 240"/>
                <a:gd name="T35" fmla="*/ 212 w 212"/>
                <a:gd name="T36" fmla="*/ 240 h 24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2" h="240">
                  <a:moveTo>
                    <a:pt x="212" y="0"/>
                  </a:moveTo>
                  <a:lnTo>
                    <a:pt x="74" y="4"/>
                  </a:lnTo>
                  <a:lnTo>
                    <a:pt x="37" y="0"/>
                  </a:lnTo>
                  <a:lnTo>
                    <a:pt x="16" y="9"/>
                  </a:lnTo>
                  <a:lnTo>
                    <a:pt x="11" y="28"/>
                  </a:lnTo>
                  <a:lnTo>
                    <a:pt x="0" y="206"/>
                  </a:lnTo>
                  <a:lnTo>
                    <a:pt x="16" y="235"/>
                  </a:lnTo>
                  <a:lnTo>
                    <a:pt x="48" y="240"/>
                  </a:lnTo>
                  <a:lnTo>
                    <a:pt x="96" y="235"/>
                  </a:lnTo>
                  <a:lnTo>
                    <a:pt x="111" y="110"/>
                  </a:lnTo>
                  <a:lnTo>
                    <a:pt x="212" y="0"/>
                  </a:lnTo>
                  <a:close/>
                </a:path>
              </a:pathLst>
            </a:custGeom>
            <a:solidFill>
              <a:srgbClr val="A5A585"/>
            </a:solidFill>
            <a:ln w="7938">
              <a:solidFill>
                <a:srgbClr val="000000"/>
              </a:solidFill>
              <a:round/>
              <a:headEnd/>
              <a:tailEnd/>
            </a:ln>
          </p:spPr>
          <p:txBody>
            <a:bodyPr/>
            <a:lstStyle/>
            <a:p>
              <a:endParaRPr lang="es-ES"/>
            </a:p>
          </p:txBody>
        </p:sp>
        <p:sp>
          <p:nvSpPr>
            <p:cNvPr id="103674" name="Freeform 23"/>
            <p:cNvSpPr>
              <a:spLocks/>
            </p:cNvSpPr>
            <p:nvPr/>
          </p:nvSpPr>
          <p:spPr bwMode="auto">
            <a:xfrm>
              <a:off x="4659" y="3090"/>
              <a:ext cx="143" cy="53"/>
            </a:xfrm>
            <a:custGeom>
              <a:avLst/>
              <a:gdLst>
                <a:gd name="T0" fmla="*/ 143 w 143"/>
                <a:gd name="T1" fmla="*/ 19 h 53"/>
                <a:gd name="T2" fmla="*/ 100 w 143"/>
                <a:gd name="T3" fmla="*/ 19 h 53"/>
                <a:gd name="T4" fmla="*/ 63 w 143"/>
                <a:gd name="T5" fmla="*/ 0 h 53"/>
                <a:gd name="T6" fmla="*/ 21 w 143"/>
                <a:gd name="T7" fmla="*/ 10 h 53"/>
                <a:gd name="T8" fmla="*/ 10 w 143"/>
                <a:gd name="T9" fmla="*/ 14 h 53"/>
                <a:gd name="T10" fmla="*/ 0 w 143"/>
                <a:gd name="T11" fmla="*/ 24 h 53"/>
                <a:gd name="T12" fmla="*/ 5 w 143"/>
                <a:gd name="T13" fmla="*/ 48 h 53"/>
                <a:gd name="T14" fmla="*/ 10 w 143"/>
                <a:gd name="T15" fmla="*/ 48 h 53"/>
                <a:gd name="T16" fmla="*/ 16 w 143"/>
                <a:gd name="T17" fmla="*/ 34 h 53"/>
                <a:gd name="T18" fmla="*/ 21 w 143"/>
                <a:gd name="T19" fmla="*/ 24 h 53"/>
                <a:gd name="T20" fmla="*/ 47 w 143"/>
                <a:gd name="T21" fmla="*/ 34 h 53"/>
                <a:gd name="T22" fmla="*/ 26 w 143"/>
                <a:gd name="T23" fmla="*/ 38 h 53"/>
                <a:gd name="T24" fmla="*/ 21 w 143"/>
                <a:gd name="T25" fmla="*/ 38 h 53"/>
                <a:gd name="T26" fmla="*/ 21 w 143"/>
                <a:gd name="T27" fmla="*/ 48 h 53"/>
                <a:gd name="T28" fmla="*/ 68 w 143"/>
                <a:gd name="T29" fmla="*/ 53 h 53"/>
                <a:gd name="T30" fmla="*/ 106 w 143"/>
                <a:gd name="T31" fmla="*/ 48 h 53"/>
                <a:gd name="T32" fmla="*/ 132 w 143"/>
                <a:gd name="T33" fmla="*/ 48 h 53"/>
                <a:gd name="T34" fmla="*/ 143 w 143"/>
                <a:gd name="T35" fmla="*/ 19 h 5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3"/>
                <a:gd name="T55" fmla="*/ 0 h 53"/>
                <a:gd name="T56" fmla="*/ 143 w 143"/>
                <a:gd name="T57" fmla="*/ 53 h 5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3" h="53">
                  <a:moveTo>
                    <a:pt x="143" y="19"/>
                  </a:moveTo>
                  <a:lnTo>
                    <a:pt x="100" y="19"/>
                  </a:lnTo>
                  <a:lnTo>
                    <a:pt x="63" y="0"/>
                  </a:lnTo>
                  <a:lnTo>
                    <a:pt x="21" y="10"/>
                  </a:lnTo>
                  <a:lnTo>
                    <a:pt x="10" y="14"/>
                  </a:lnTo>
                  <a:lnTo>
                    <a:pt x="0" y="24"/>
                  </a:lnTo>
                  <a:lnTo>
                    <a:pt x="5" y="48"/>
                  </a:lnTo>
                  <a:lnTo>
                    <a:pt x="10" y="48"/>
                  </a:lnTo>
                  <a:lnTo>
                    <a:pt x="16" y="34"/>
                  </a:lnTo>
                  <a:lnTo>
                    <a:pt x="21" y="24"/>
                  </a:lnTo>
                  <a:lnTo>
                    <a:pt x="47" y="34"/>
                  </a:lnTo>
                  <a:lnTo>
                    <a:pt x="26" y="38"/>
                  </a:lnTo>
                  <a:lnTo>
                    <a:pt x="21" y="38"/>
                  </a:lnTo>
                  <a:lnTo>
                    <a:pt x="21" y="48"/>
                  </a:lnTo>
                  <a:lnTo>
                    <a:pt x="68" y="53"/>
                  </a:lnTo>
                  <a:lnTo>
                    <a:pt x="106" y="48"/>
                  </a:lnTo>
                  <a:lnTo>
                    <a:pt x="132" y="48"/>
                  </a:lnTo>
                  <a:lnTo>
                    <a:pt x="143" y="19"/>
                  </a:lnTo>
                  <a:close/>
                </a:path>
              </a:pathLst>
            </a:custGeom>
            <a:solidFill>
              <a:srgbClr val="FFC2AA"/>
            </a:solidFill>
            <a:ln w="9525">
              <a:noFill/>
              <a:round/>
              <a:headEnd/>
              <a:tailEnd/>
            </a:ln>
          </p:spPr>
          <p:txBody>
            <a:bodyPr/>
            <a:lstStyle/>
            <a:p>
              <a:endParaRPr lang="es-ES"/>
            </a:p>
          </p:txBody>
        </p:sp>
        <p:sp>
          <p:nvSpPr>
            <p:cNvPr id="103675" name="Freeform 24"/>
            <p:cNvSpPr>
              <a:spLocks/>
            </p:cNvSpPr>
            <p:nvPr/>
          </p:nvSpPr>
          <p:spPr bwMode="auto">
            <a:xfrm>
              <a:off x="4659" y="3090"/>
              <a:ext cx="143" cy="53"/>
            </a:xfrm>
            <a:custGeom>
              <a:avLst/>
              <a:gdLst>
                <a:gd name="T0" fmla="*/ 143 w 143"/>
                <a:gd name="T1" fmla="*/ 19 h 53"/>
                <a:gd name="T2" fmla="*/ 100 w 143"/>
                <a:gd name="T3" fmla="*/ 19 h 53"/>
                <a:gd name="T4" fmla="*/ 63 w 143"/>
                <a:gd name="T5" fmla="*/ 0 h 53"/>
                <a:gd name="T6" fmla="*/ 21 w 143"/>
                <a:gd name="T7" fmla="*/ 10 h 53"/>
                <a:gd name="T8" fmla="*/ 10 w 143"/>
                <a:gd name="T9" fmla="*/ 14 h 53"/>
                <a:gd name="T10" fmla="*/ 0 w 143"/>
                <a:gd name="T11" fmla="*/ 24 h 53"/>
                <a:gd name="T12" fmla="*/ 5 w 143"/>
                <a:gd name="T13" fmla="*/ 48 h 53"/>
                <a:gd name="T14" fmla="*/ 10 w 143"/>
                <a:gd name="T15" fmla="*/ 48 h 53"/>
                <a:gd name="T16" fmla="*/ 16 w 143"/>
                <a:gd name="T17" fmla="*/ 34 h 53"/>
                <a:gd name="T18" fmla="*/ 21 w 143"/>
                <a:gd name="T19" fmla="*/ 24 h 53"/>
                <a:gd name="T20" fmla="*/ 47 w 143"/>
                <a:gd name="T21" fmla="*/ 34 h 53"/>
                <a:gd name="T22" fmla="*/ 26 w 143"/>
                <a:gd name="T23" fmla="*/ 38 h 53"/>
                <a:gd name="T24" fmla="*/ 21 w 143"/>
                <a:gd name="T25" fmla="*/ 38 h 53"/>
                <a:gd name="T26" fmla="*/ 21 w 143"/>
                <a:gd name="T27" fmla="*/ 48 h 53"/>
                <a:gd name="T28" fmla="*/ 68 w 143"/>
                <a:gd name="T29" fmla="*/ 53 h 53"/>
                <a:gd name="T30" fmla="*/ 106 w 143"/>
                <a:gd name="T31" fmla="*/ 48 h 53"/>
                <a:gd name="T32" fmla="*/ 132 w 143"/>
                <a:gd name="T33" fmla="*/ 48 h 53"/>
                <a:gd name="T34" fmla="*/ 143 w 143"/>
                <a:gd name="T35" fmla="*/ 19 h 5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3"/>
                <a:gd name="T55" fmla="*/ 0 h 53"/>
                <a:gd name="T56" fmla="*/ 143 w 143"/>
                <a:gd name="T57" fmla="*/ 53 h 5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3" h="53">
                  <a:moveTo>
                    <a:pt x="143" y="19"/>
                  </a:moveTo>
                  <a:lnTo>
                    <a:pt x="100" y="19"/>
                  </a:lnTo>
                  <a:lnTo>
                    <a:pt x="63" y="0"/>
                  </a:lnTo>
                  <a:lnTo>
                    <a:pt x="21" y="10"/>
                  </a:lnTo>
                  <a:lnTo>
                    <a:pt x="10" y="14"/>
                  </a:lnTo>
                  <a:lnTo>
                    <a:pt x="0" y="24"/>
                  </a:lnTo>
                  <a:lnTo>
                    <a:pt x="5" y="48"/>
                  </a:lnTo>
                  <a:lnTo>
                    <a:pt x="10" y="48"/>
                  </a:lnTo>
                  <a:lnTo>
                    <a:pt x="16" y="34"/>
                  </a:lnTo>
                  <a:lnTo>
                    <a:pt x="21" y="24"/>
                  </a:lnTo>
                  <a:lnTo>
                    <a:pt x="47" y="34"/>
                  </a:lnTo>
                  <a:lnTo>
                    <a:pt x="26" y="38"/>
                  </a:lnTo>
                  <a:lnTo>
                    <a:pt x="21" y="38"/>
                  </a:lnTo>
                  <a:lnTo>
                    <a:pt x="21" y="48"/>
                  </a:lnTo>
                  <a:lnTo>
                    <a:pt x="68" y="53"/>
                  </a:lnTo>
                  <a:lnTo>
                    <a:pt x="106" y="48"/>
                  </a:lnTo>
                  <a:lnTo>
                    <a:pt x="132" y="48"/>
                  </a:lnTo>
                  <a:lnTo>
                    <a:pt x="143" y="19"/>
                  </a:lnTo>
                  <a:close/>
                </a:path>
              </a:pathLst>
            </a:custGeom>
            <a:solidFill>
              <a:srgbClr val="FFC2AA"/>
            </a:solidFill>
            <a:ln w="7938">
              <a:solidFill>
                <a:srgbClr val="000000"/>
              </a:solidFill>
              <a:round/>
              <a:headEnd/>
              <a:tailEnd/>
            </a:ln>
          </p:spPr>
          <p:txBody>
            <a:bodyPr/>
            <a:lstStyle/>
            <a:p>
              <a:endParaRPr lang="es-ES"/>
            </a:p>
          </p:txBody>
        </p:sp>
        <p:sp>
          <p:nvSpPr>
            <p:cNvPr id="103676" name="Freeform 25"/>
            <p:cNvSpPr>
              <a:spLocks/>
            </p:cNvSpPr>
            <p:nvPr/>
          </p:nvSpPr>
          <p:spPr bwMode="auto">
            <a:xfrm>
              <a:off x="4759" y="3100"/>
              <a:ext cx="185" cy="72"/>
            </a:xfrm>
            <a:custGeom>
              <a:avLst/>
              <a:gdLst>
                <a:gd name="T0" fmla="*/ 185 w 185"/>
                <a:gd name="T1" fmla="*/ 0 h 72"/>
                <a:gd name="T2" fmla="*/ 11 w 185"/>
                <a:gd name="T3" fmla="*/ 4 h 72"/>
                <a:gd name="T4" fmla="*/ 0 w 185"/>
                <a:gd name="T5" fmla="*/ 19 h 72"/>
                <a:gd name="T6" fmla="*/ 0 w 185"/>
                <a:gd name="T7" fmla="*/ 48 h 72"/>
                <a:gd name="T8" fmla="*/ 138 w 185"/>
                <a:gd name="T9" fmla="*/ 72 h 72"/>
                <a:gd name="T10" fmla="*/ 185 w 185"/>
                <a:gd name="T11" fmla="*/ 0 h 72"/>
                <a:gd name="T12" fmla="*/ 0 60000 65536"/>
                <a:gd name="T13" fmla="*/ 0 60000 65536"/>
                <a:gd name="T14" fmla="*/ 0 60000 65536"/>
                <a:gd name="T15" fmla="*/ 0 60000 65536"/>
                <a:gd name="T16" fmla="*/ 0 60000 65536"/>
                <a:gd name="T17" fmla="*/ 0 60000 65536"/>
                <a:gd name="T18" fmla="*/ 0 w 185"/>
                <a:gd name="T19" fmla="*/ 0 h 72"/>
                <a:gd name="T20" fmla="*/ 185 w 185"/>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185" h="72">
                  <a:moveTo>
                    <a:pt x="185" y="0"/>
                  </a:moveTo>
                  <a:lnTo>
                    <a:pt x="11" y="4"/>
                  </a:lnTo>
                  <a:lnTo>
                    <a:pt x="0" y="19"/>
                  </a:lnTo>
                  <a:lnTo>
                    <a:pt x="0" y="48"/>
                  </a:lnTo>
                  <a:lnTo>
                    <a:pt x="138" y="72"/>
                  </a:lnTo>
                  <a:lnTo>
                    <a:pt x="185" y="0"/>
                  </a:lnTo>
                  <a:close/>
                </a:path>
              </a:pathLst>
            </a:custGeom>
            <a:solidFill>
              <a:srgbClr val="A5A585"/>
            </a:solidFill>
            <a:ln w="9525">
              <a:noFill/>
              <a:round/>
              <a:headEnd/>
              <a:tailEnd/>
            </a:ln>
          </p:spPr>
          <p:txBody>
            <a:bodyPr/>
            <a:lstStyle/>
            <a:p>
              <a:endParaRPr lang="es-ES"/>
            </a:p>
          </p:txBody>
        </p:sp>
        <p:sp>
          <p:nvSpPr>
            <p:cNvPr id="103677" name="Freeform 26"/>
            <p:cNvSpPr>
              <a:spLocks/>
            </p:cNvSpPr>
            <p:nvPr/>
          </p:nvSpPr>
          <p:spPr bwMode="auto">
            <a:xfrm>
              <a:off x="4759" y="3100"/>
              <a:ext cx="185" cy="72"/>
            </a:xfrm>
            <a:custGeom>
              <a:avLst/>
              <a:gdLst>
                <a:gd name="T0" fmla="*/ 185 w 185"/>
                <a:gd name="T1" fmla="*/ 0 h 72"/>
                <a:gd name="T2" fmla="*/ 11 w 185"/>
                <a:gd name="T3" fmla="*/ 4 h 72"/>
                <a:gd name="T4" fmla="*/ 0 w 185"/>
                <a:gd name="T5" fmla="*/ 19 h 72"/>
                <a:gd name="T6" fmla="*/ 0 w 185"/>
                <a:gd name="T7" fmla="*/ 48 h 72"/>
                <a:gd name="T8" fmla="*/ 138 w 185"/>
                <a:gd name="T9" fmla="*/ 72 h 72"/>
                <a:gd name="T10" fmla="*/ 185 w 185"/>
                <a:gd name="T11" fmla="*/ 0 h 72"/>
                <a:gd name="T12" fmla="*/ 0 60000 65536"/>
                <a:gd name="T13" fmla="*/ 0 60000 65536"/>
                <a:gd name="T14" fmla="*/ 0 60000 65536"/>
                <a:gd name="T15" fmla="*/ 0 60000 65536"/>
                <a:gd name="T16" fmla="*/ 0 60000 65536"/>
                <a:gd name="T17" fmla="*/ 0 60000 65536"/>
                <a:gd name="T18" fmla="*/ 0 w 185"/>
                <a:gd name="T19" fmla="*/ 0 h 72"/>
                <a:gd name="T20" fmla="*/ 185 w 185"/>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185" h="72">
                  <a:moveTo>
                    <a:pt x="185" y="0"/>
                  </a:moveTo>
                  <a:lnTo>
                    <a:pt x="11" y="4"/>
                  </a:lnTo>
                  <a:lnTo>
                    <a:pt x="0" y="19"/>
                  </a:lnTo>
                  <a:lnTo>
                    <a:pt x="0" y="48"/>
                  </a:lnTo>
                  <a:lnTo>
                    <a:pt x="138" y="72"/>
                  </a:lnTo>
                  <a:lnTo>
                    <a:pt x="185" y="0"/>
                  </a:lnTo>
                  <a:close/>
                </a:path>
              </a:pathLst>
            </a:custGeom>
            <a:solidFill>
              <a:srgbClr val="A5A585"/>
            </a:solidFill>
            <a:ln w="7938">
              <a:solidFill>
                <a:srgbClr val="000000"/>
              </a:solidFill>
              <a:round/>
              <a:headEnd/>
              <a:tailEnd/>
            </a:ln>
          </p:spPr>
          <p:txBody>
            <a:bodyPr/>
            <a:lstStyle/>
            <a:p>
              <a:endParaRPr lang="es-ES"/>
            </a:p>
          </p:txBody>
        </p:sp>
        <p:sp>
          <p:nvSpPr>
            <p:cNvPr id="103678" name="Freeform 27"/>
            <p:cNvSpPr>
              <a:spLocks/>
            </p:cNvSpPr>
            <p:nvPr/>
          </p:nvSpPr>
          <p:spPr bwMode="auto">
            <a:xfrm>
              <a:off x="4421" y="3547"/>
              <a:ext cx="201" cy="149"/>
            </a:xfrm>
            <a:custGeom>
              <a:avLst/>
              <a:gdLst>
                <a:gd name="T0" fmla="*/ 100 w 201"/>
                <a:gd name="T1" fmla="*/ 0 h 149"/>
                <a:gd name="T2" fmla="*/ 111 w 201"/>
                <a:gd name="T3" fmla="*/ 48 h 149"/>
                <a:gd name="T4" fmla="*/ 95 w 201"/>
                <a:gd name="T5" fmla="*/ 48 h 149"/>
                <a:gd name="T6" fmla="*/ 63 w 201"/>
                <a:gd name="T7" fmla="*/ 67 h 149"/>
                <a:gd name="T8" fmla="*/ 21 w 201"/>
                <a:gd name="T9" fmla="*/ 67 h 149"/>
                <a:gd name="T10" fmla="*/ 5 w 201"/>
                <a:gd name="T11" fmla="*/ 72 h 149"/>
                <a:gd name="T12" fmla="*/ 0 w 201"/>
                <a:gd name="T13" fmla="*/ 86 h 149"/>
                <a:gd name="T14" fmla="*/ 5 w 201"/>
                <a:gd name="T15" fmla="*/ 101 h 149"/>
                <a:gd name="T16" fmla="*/ 47 w 201"/>
                <a:gd name="T17" fmla="*/ 125 h 149"/>
                <a:gd name="T18" fmla="*/ 63 w 201"/>
                <a:gd name="T19" fmla="*/ 130 h 149"/>
                <a:gd name="T20" fmla="*/ 90 w 201"/>
                <a:gd name="T21" fmla="*/ 130 h 149"/>
                <a:gd name="T22" fmla="*/ 132 w 201"/>
                <a:gd name="T23" fmla="*/ 134 h 149"/>
                <a:gd name="T24" fmla="*/ 132 w 201"/>
                <a:gd name="T25" fmla="*/ 149 h 149"/>
                <a:gd name="T26" fmla="*/ 148 w 201"/>
                <a:gd name="T27" fmla="*/ 149 h 149"/>
                <a:gd name="T28" fmla="*/ 169 w 201"/>
                <a:gd name="T29" fmla="*/ 149 h 149"/>
                <a:gd name="T30" fmla="*/ 185 w 201"/>
                <a:gd name="T31" fmla="*/ 144 h 149"/>
                <a:gd name="T32" fmla="*/ 201 w 201"/>
                <a:gd name="T33" fmla="*/ 134 h 149"/>
                <a:gd name="T34" fmla="*/ 201 w 201"/>
                <a:gd name="T35" fmla="*/ 110 h 149"/>
                <a:gd name="T36" fmla="*/ 190 w 201"/>
                <a:gd name="T37" fmla="*/ 86 h 149"/>
                <a:gd name="T38" fmla="*/ 185 w 201"/>
                <a:gd name="T39" fmla="*/ 72 h 149"/>
                <a:gd name="T40" fmla="*/ 174 w 201"/>
                <a:gd name="T41" fmla="*/ 57 h 149"/>
                <a:gd name="T42" fmla="*/ 164 w 201"/>
                <a:gd name="T43" fmla="*/ 9 h 149"/>
                <a:gd name="T44" fmla="*/ 100 w 201"/>
                <a:gd name="T45" fmla="*/ 0 h 14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1"/>
                <a:gd name="T70" fmla="*/ 0 h 149"/>
                <a:gd name="T71" fmla="*/ 201 w 201"/>
                <a:gd name="T72" fmla="*/ 149 h 14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1" h="149">
                  <a:moveTo>
                    <a:pt x="100" y="0"/>
                  </a:moveTo>
                  <a:lnTo>
                    <a:pt x="111" y="48"/>
                  </a:lnTo>
                  <a:lnTo>
                    <a:pt x="95" y="48"/>
                  </a:lnTo>
                  <a:lnTo>
                    <a:pt x="63" y="67"/>
                  </a:lnTo>
                  <a:lnTo>
                    <a:pt x="21" y="67"/>
                  </a:lnTo>
                  <a:lnTo>
                    <a:pt x="5" y="72"/>
                  </a:lnTo>
                  <a:lnTo>
                    <a:pt x="0" y="86"/>
                  </a:lnTo>
                  <a:lnTo>
                    <a:pt x="5" y="101"/>
                  </a:lnTo>
                  <a:lnTo>
                    <a:pt x="47" y="125"/>
                  </a:lnTo>
                  <a:lnTo>
                    <a:pt x="63" y="130"/>
                  </a:lnTo>
                  <a:lnTo>
                    <a:pt x="90" y="130"/>
                  </a:lnTo>
                  <a:lnTo>
                    <a:pt x="132" y="134"/>
                  </a:lnTo>
                  <a:lnTo>
                    <a:pt x="132" y="149"/>
                  </a:lnTo>
                  <a:lnTo>
                    <a:pt x="148" y="149"/>
                  </a:lnTo>
                  <a:lnTo>
                    <a:pt x="169" y="149"/>
                  </a:lnTo>
                  <a:lnTo>
                    <a:pt x="185" y="144"/>
                  </a:lnTo>
                  <a:lnTo>
                    <a:pt x="201" y="134"/>
                  </a:lnTo>
                  <a:lnTo>
                    <a:pt x="201" y="110"/>
                  </a:lnTo>
                  <a:lnTo>
                    <a:pt x="190" y="86"/>
                  </a:lnTo>
                  <a:lnTo>
                    <a:pt x="185" y="72"/>
                  </a:lnTo>
                  <a:lnTo>
                    <a:pt x="174" y="57"/>
                  </a:lnTo>
                  <a:lnTo>
                    <a:pt x="164" y="9"/>
                  </a:lnTo>
                  <a:lnTo>
                    <a:pt x="100" y="0"/>
                  </a:lnTo>
                  <a:close/>
                </a:path>
              </a:pathLst>
            </a:custGeom>
            <a:solidFill>
              <a:srgbClr val="222222"/>
            </a:solidFill>
            <a:ln w="9525">
              <a:noFill/>
              <a:round/>
              <a:headEnd/>
              <a:tailEnd/>
            </a:ln>
          </p:spPr>
          <p:txBody>
            <a:bodyPr/>
            <a:lstStyle/>
            <a:p>
              <a:endParaRPr lang="es-ES"/>
            </a:p>
          </p:txBody>
        </p:sp>
        <p:sp>
          <p:nvSpPr>
            <p:cNvPr id="103679" name="Freeform 28"/>
            <p:cNvSpPr>
              <a:spLocks/>
            </p:cNvSpPr>
            <p:nvPr/>
          </p:nvSpPr>
          <p:spPr bwMode="auto">
            <a:xfrm>
              <a:off x="4421" y="3547"/>
              <a:ext cx="201" cy="149"/>
            </a:xfrm>
            <a:custGeom>
              <a:avLst/>
              <a:gdLst>
                <a:gd name="T0" fmla="*/ 100 w 201"/>
                <a:gd name="T1" fmla="*/ 0 h 149"/>
                <a:gd name="T2" fmla="*/ 111 w 201"/>
                <a:gd name="T3" fmla="*/ 48 h 149"/>
                <a:gd name="T4" fmla="*/ 95 w 201"/>
                <a:gd name="T5" fmla="*/ 48 h 149"/>
                <a:gd name="T6" fmla="*/ 63 w 201"/>
                <a:gd name="T7" fmla="*/ 67 h 149"/>
                <a:gd name="T8" fmla="*/ 21 w 201"/>
                <a:gd name="T9" fmla="*/ 67 h 149"/>
                <a:gd name="T10" fmla="*/ 5 w 201"/>
                <a:gd name="T11" fmla="*/ 72 h 149"/>
                <a:gd name="T12" fmla="*/ 0 w 201"/>
                <a:gd name="T13" fmla="*/ 86 h 149"/>
                <a:gd name="T14" fmla="*/ 5 w 201"/>
                <a:gd name="T15" fmla="*/ 101 h 149"/>
                <a:gd name="T16" fmla="*/ 47 w 201"/>
                <a:gd name="T17" fmla="*/ 125 h 149"/>
                <a:gd name="T18" fmla="*/ 63 w 201"/>
                <a:gd name="T19" fmla="*/ 130 h 149"/>
                <a:gd name="T20" fmla="*/ 90 w 201"/>
                <a:gd name="T21" fmla="*/ 130 h 149"/>
                <a:gd name="T22" fmla="*/ 132 w 201"/>
                <a:gd name="T23" fmla="*/ 134 h 149"/>
                <a:gd name="T24" fmla="*/ 132 w 201"/>
                <a:gd name="T25" fmla="*/ 149 h 149"/>
                <a:gd name="T26" fmla="*/ 148 w 201"/>
                <a:gd name="T27" fmla="*/ 149 h 149"/>
                <a:gd name="T28" fmla="*/ 169 w 201"/>
                <a:gd name="T29" fmla="*/ 149 h 149"/>
                <a:gd name="T30" fmla="*/ 185 w 201"/>
                <a:gd name="T31" fmla="*/ 144 h 149"/>
                <a:gd name="T32" fmla="*/ 201 w 201"/>
                <a:gd name="T33" fmla="*/ 134 h 149"/>
                <a:gd name="T34" fmla="*/ 201 w 201"/>
                <a:gd name="T35" fmla="*/ 110 h 149"/>
                <a:gd name="T36" fmla="*/ 190 w 201"/>
                <a:gd name="T37" fmla="*/ 86 h 149"/>
                <a:gd name="T38" fmla="*/ 185 w 201"/>
                <a:gd name="T39" fmla="*/ 72 h 149"/>
                <a:gd name="T40" fmla="*/ 174 w 201"/>
                <a:gd name="T41" fmla="*/ 57 h 149"/>
                <a:gd name="T42" fmla="*/ 164 w 201"/>
                <a:gd name="T43" fmla="*/ 9 h 149"/>
                <a:gd name="T44" fmla="*/ 100 w 201"/>
                <a:gd name="T45" fmla="*/ 0 h 14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1"/>
                <a:gd name="T70" fmla="*/ 0 h 149"/>
                <a:gd name="T71" fmla="*/ 201 w 201"/>
                <a:gd name="T72" fmla="*/ 149 h 14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1" h="149">
                  <a:moveTo>
                    <a:pt x="100" y="0"/>
                  </a:moveTo>
                  <a:lnTo>
                    <a:pt x="111" y="48"/>
                  </a:lnTo>
                  <a:lnTo>
                    <a:pt x="95" y="48"/>
                  </a:lnTo>
                  <a:lnTo>
                    <a:pt x="63" y="67"/>
                  </a:lnTo>
                  <a:lnTo>
                    <a:pt x="21" y="67"/>
                  </a:lnTo>
                  <a:lnTo>
                    <a:pt x="5" y="72"/>
                  </a:lnTo>
                  <a:lnTo>
                    <a:pt x="0" y="86"/>
                  </a:lnTo>
                  <a:lnTo>
                    <a:pt x="5" y="101"/>
                  </a:lnTo>
                  <a:lnTo>
                    <a:pt x="47" y="125"/>
                  </a:lnTo>
                  <a:lnTo>
                    <a:pt x="63" y="130"/>
                  </a:lnTo>
                  <a:lnTo>
                    <a:pt x="90" y="130"/>
                  </a:lnTo>
                  <a:lnTo>
                    <a:pt x="132" y="134"/>
                  </a:lnTo>
                  <a:lnTo>
                    <a:pt x="132" y="149"/>
                  </a:lnTo>
                  <a:lnTo>
                    <a:pt x="148" y="149"/>
                  </a:lnTo>
                  <a:lnTo>
                    <a:pt x="169" y="149"/>
                  </a:lnTo>
                  <a:lnTo>
                    <a:pt x="185" y="144"/>
                  </a:lnTo>
                  <a:lnTo>
                    <a:pt x="201" y="134"/>
                  </a:lnTo>
                  <a:lnTo>
                    <a:pt x="201" y="110"/>
                  </a:lnTo>
                  <a:lnTo>
                    <a:pt x="190" y="86"/>
                  </a:lnTo>
                  <a:lnTo>
                    <a:pt x="185" y="72"/>
                  </a:lnTo>
                  <a:lnTo>
                    <a:pt x="174" y="57"/>
                  </a:lnTo>
                  <a:lnTo>
                    <a:pt x="164" y="9"/>
                  </a:lnTo>
                  <a:lnTo>
                    <a:pt x="100" y="0"/>
                  </a:lnTo>
                  <a:close/>
                </a:path>
              </a:pathLst>
            </a:custGeom>
            <a:solidFill>
              <a:srgbClr val="222222"/>
            </a:solidFill>
            <a:ln w="7938">
              <a:solidFill>
                <a:srgbClr val="000000"/>
              </a:solidFill>
              <a:round/>
              <a:headEnd/>
              <a:tailEnd/>
            </a:ln>
          </p:spPr>
          <p:txBody>
            <a:bodyPr/>
            <a:lstStyle/>
            <a:p>
              <a:endParaRPr lang="es-ES"/>
            </a:p>
          </p:txBody>
        </p:sp>
        <p:sp>
          <p:nvSpPr>
            <p:cNvPr id="103680" name="Freeform 29"/>
            <p:cNvSpPr>
              <a:spLocks/>
            </p:cNvSpPr>
            <p:nvPr/>
          </p:nvSpPr>
          <p:spPr bwMode="auto">
            <a:xfrm>
              <a:off x="4622" y="3427"/>
              <a:ext cx="280" cy="120"/>
            </a:xfrm>
            <a:custGeom>
              <a:avLst/>
              <a:gdLst>
                <a:gd name="T0" fmla="*/ 280 w 280"/>
                <a:gd name="T1" fmla="*/ 86 h 120"/>
                <a:gd name="T2" fmla="*/ 5 w 280"/>
                <a:gd name="T3" fmla="*/ 0 h 120"/>
                <a:gd name="T4" fmla="*/ 0 w 280"/>
                <a:gd name="T5" fmla="*/ 9 h 120"/>
                <a:gd name="T6" fmla="*/ 0 w 280"/>
                <a:gd name="T7" fmla="*/ 9 h 120"/>
                <a:gd name="T8" fmla="*/ 0 w 280"/>
                <a:gd name="T9" fmla="*/ 9 h 120"/>
                <a:gd name="T10" fmla="*/ 0 w 280"/>
                <a:gd name="T11" fmla="*/ 24 h 120"/>
                <a:gd name="T12" fmla="*/ 0 w 280"/>
                <a:gd name="T13" fmla="*/ 24 h 120"/>
                <a:gd name="T14" fmla="*/ 5 w 280"/>
                <a:gd name="T15" fmla="*/ 33 h 120"/>
                <a:gd name="T16" fmla="*/ 270 w 280"/>
                <a:gd name="T17" fmla="*/ 120 h 120"/>
                <a:gd name="T18" fmla="*/ 280 w 280"/>
                <a:gd name="T19" fmla="*/ 86 h 1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0"/>
                <a:gd name="T31" fmla="*/ 0 h 120"/>
                <a:gd name="T32" fmla="*/ 280 w 280"/>
                <a:gd name="T33" fmla="*/ 120 h 12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0" h="120">
                  <a:moveTo>
                    <a:pt x="280" y="86"/>
                  </a:moveTo>
                  <a:lnTo>
                    <a:pt x="5" y="0"/>
                  </a:lnTo>
                  <a:lnTo>
                    <a:pt x="0" y="9"/>
                  </a:lnTo>
                  <a:lnTo>
                    <a:pt x="0" y="24"/>
                  </a:lnTo>
                  <a:lnTo>
                    <a:pt x="5" y="33"/>
                  </a:lnTo>
                  <a:lnTo>
                    <a:pt x="270" y="120"/>
                  </a:lnTo>
                  <a:lnTo>
                    <a:pt x="280" y="86"/>
                  </a:lnTo>
                  <a:close/>
                </a:path>
              </a:pathLst>
            </a:custGeom>
            <a:solidFill>
              <a:srgbClr val="008077"/>
            </a:solidFill>
            <a:ln w="9525">
              <a:noFill/>
              <a:round/>
              <a:headEnd/>
              <a:tailEnd/>
            </a:ln>
          </p:spPr>
          <p:txBody>
            <a:bodyPr/>
            <a:lstStyle/>
            <a:p>
              <a:endParaRPr lang="es-ES"/>
            </a:p>
          </p:txBody>
        </p:sp>
        <p:sp>
          <p:nvSpPr>
            <p:cNvPr id="103681" name="Freeform 30"/>
            <p:cNvSpPr>
              <a:spLocks/>
            </p:cNvSpPr>
            <p:nvPr/>
          </p:nvSpPr>
          <p:spPr bwMode="auto">
            <a:xfrm>
              <a:off x="4622" y="3427"/>
              <a:ext cx="280" cy="120"/>
            </a:xfrm>
            <a:custGeom>
              <a:avLst/>
              <a:gdLst>
                <a:gd name="T0" fmla="*/ 280 w 280"/>
                <a:gd name="T1" fmla="*/ 86 h 120"/>
                <a:gd name="T2" fmla="*/ 5 w 280"/>
                <a:gd name="T3" fmla="*/ 0 h 120"/>
                <a:gd name="T4" fmla="*/ 0 w 280"/>
                <a:gd name="T5" fmla="*/ 9 h 120"/>
                <a:gd name="T6" fmla="*/ 0 w 280"/>
                <a:gd name="T7" fmla="*/ 24 h 120"/>
                <a:gd name="T8" fmla="*/ 5 w 280"/>
                <a:gd name="T9" fmla="*/ 33 h 120"/>
                <a:gd name="T10" fmla="*/ 270 w 280"/>
                <a:gd name="T11" fmla="*/ 120 h 120"/>
                <a:gd name="T12" fmla="*/ 280 w 280"/>
                <a:gd name="T13" fmla="*/ 86 h 120"/>
                <a:gd name="T14" fmla="*/ 0 60000 65536"/>
                <a:gd name="T15" fmla="*/ 0 60000 65536"/>
                <a:gd name="T16" fmla="*/ 0 60000 65536"/>
                <a:gd name="T17" fmla="*/ 0 60000 65536"/>
                <a:gd name="T18" fmla="*/ 0 60000 65536"/>
                <a:gd name="T19" fmla="*/ 0 60000 65536"/>
                <a:gd name="T20" fmla="*/ 0 60000 65536"/>
                <a:gd name="T21" fmla="*/ 0 w 280"/>
                <a:gd name="T22" fmla="*/ 0 h 120"/>
                <a:gd name="T23" fmla="*/ 280 w 280"/>
                <a:gd name="T24" fmla="*/ 120 h 1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0" h="120">
                  <a:moveTo>
                    <a:pt x="280" y="86"/>
                  </a:moveTo>
                  <a:lnTo>
                    <a:pt x="5" y="0"/>
                  </a:lnTo>
                  <a:lnTo>
                    <a:pt x="0" y="9"/>
                  </a:lnTo>
                  <a:lnTo>
                    <a:pt x="0" y="24"/>
                  </a:lnTo>
                  <a:lnTo>
                    <a:pt x="5" y="33"/>
                  </a:lnTo>
                  <a:lnTo>
                    <a:pt x="270" y="120"/>
                  </a:lnTo>
                  <a:lnTo>
                    <a:pt x="280" y="86"/>
                  </a:lnTo>
                  <a:close/>
                </a:path>
              </a:pathLst>
            </a:custGeom>
            <a:solidFill>
              <a:srgbClr val="008077"/>
            </a:solidFill>
            <a:ln w="7938">
              <a:solidFill>
                <a:srgbClr val="000000"/>
              </a:solidFill>
              <a:round/>
              <a:headEnd/>
              <a:tailEnd/>
            </a:ln>
          </p:spPr>
          <p:txBody>
            <a:bodyPr/>
            <a:lstStyle/>
            <a:p>
              <a:endParaRPr lang="es-ES"/>
            </a:p>
          </p:txBody>
        </p:sp>
        <p:sp>
          <p:nvSpPr>
            <p:cNvPr id="103682" name="Freeform 31"/>
            <p:cNvSpPr>
              <a:spLocks/>
            </p:cNvSpPr>
            <p:nvPr/>
          </p:nvSpPr>
          <p:spPr bwMode="auto">
            <a:xfrm>
              <a:off x="4701" y="3518"/>
              <a:ext cx="397" cy="317"/>
            </a:xfrm>
            <a:custGeom>
              <a:avLst/>
              <a:gdLst>
                <a:gd name="T0" fmla="*/ 153 w 397"/>
                <a:gd name="T1" fmla="*/ 0 h 317"/>
                <a:gd name="T2" fmla="*/ 153 w 397"/>
                <a:gd name="T3" fmla="*/ 106 h 317"/>
                <a:gd name="T4" fmla="*/ 16 w 397"/>
                <a:gd name="T5" fmla="*/ 58 h 317"/>
                <a:gd name="T6" fmla="*/ 5 w 397"/>
                <a:gd name="T7" fmla="*/ 62 h 317"/>
                <a:gd name="T8" fmla="*/ 0 w 397"/>
                <a:gd name="T9" fmla="*/ 96 h 317"/>
                <a:gd name="T10" fmla="*/ 11 w 397"/>
                <a:gd name="T11" fmla="*/ 96 h 317"/>
                <a:gd name="T12" fmla="*/ 11 w 397"/>
                <a:gd name="T13" fmla="*/ 110 h 317"/>
                <a:gd name="T14" fmla="*/ 16 w 397"/>
                <a:gd name="T15" fmla="*/ 120 h 317"/>
                <a:gd name="T16" fmla="*/ 21 w 397"/>
                <a:gd name="T17" fmla="*/ 120 h 317"/>
                <a:gd name="T18" fmla="*/ 32 w 397"/>
                <a:gd name="T19" fmla="*/ 115 h 317"/>
                <a:gd name="T20" fmla="*/ 37 w 397"/>
                <a:gd name="T21" fmla="*/ 106 h 317"/>
                <a:gd name="T22" fmla="*/ 37 w 397"/>
                <a:gd name="T23" fmla="*/ 96 h 317"/>
                <a:gd name="T24" fmla="*/ 143 w 397"/>
                <a:gd name="T25" fmla="*/ 135 h 317"/>
                <a:gd name="T26" fmla="*/ 48 w 397"/>
                <a:gd name="T27" fmla="*/ 231 h 317"/>
                <a:gd name="T28" fmla="*/ 42 w 397"/>
                <a:gd name="T29" fmla="*/ 269 h 317"/>
                <a:gd name="T30" fmla="*/ 48 w 397"/>
                <a:gd name="T31" fmla="*/ 284 h 317"/>
                <a:gd name="T32" fmla="*/ 48 w 397"/>
                <a:gd name="T33" fmla="*/ 293 h 317"/>
                <a:gd name="T34" fmla="*/ 53 w 397"/>
                <a:gd name="T35" fmla="*/ 308 h 317"/>
                <a:gd name="T36" fmla="*/ 58 w 397"/>
                <a:gd name="T37" fmla="*/ 312 h 317"/>
                <a:gd name="T38" fmla="*/ 64 w 397"/>
                <a:gd name="T39" fmla="*/ 312 h 317"/>
                <a:gd name="T40" fmla="*/ 74 w 397"/>
                <a:gd name="T41" fmla="*/ 317 h 317"/>
                <a:gd name="T42" fmla="*/ 79 w 397"/>
                <a:gd name="T43" fmla="*/ 312 h 317"/>
                <a:gd name="T44" fmla="*/ 85 w 397"/>
                <a:gd name="T45" fmla="*/ 298 h 317"/>
                <a:gd name="T46" fmla="*/ 90 w 397"/>
                <a:gd name="T47" fmla="*/ 293 h 317"/>
                <a:gd name="T48" fmla="*/ 79 w 397"/>
                <a:gd name="T49" fmla="*/ 284 h 317"/>
                <a:gd name="T50" fmla="*/ 74 w 397"/>
                <a:gd name="T51" fmla="*/ 279 h 317"/>
                <a:gd name="T52" fmla="*/ 74 w 397"/>
                <a:gd name="T53" fmla="*/ 269 h 317"/>
                <a:gd name="T54" fmla="*/ 69 w 397"/>
                <a:gd name="T55" fmla="*/ 269 h 317"/>
                <a:gd name="T56" fmla="*/ 64 w 397"/>
                <a:gd name="T57" fmla="*/ 260 h 317"/>
                <a:gd name="T58" fmla="*/ 175 w 397"/>
                <a:gd name="T59" fmla="*/ 144 h 317"/>
                <a:gd name="T60" fmla="*/ 360 w 397"/>
                <a:gd name="T61" fmla="*/ 240 h 317"/>
                <a:gd name="T62" fmla="*/ 360 w 397"/>
                <a:gd name="T63" fmla="*/ 255 h 317"/>
                <a:gd name="T64" fmla="*/ 365 w 397"/>
                <a:gd name="T65" fmla="*/ 260 h 317"/>
                <a:gd name="T66" fmla="*/ 365 w 397"/>
                <a:gd name="T67" fmla="*/ 284 h 317"/>
                <a:gd name="T68" fmla="*/ 370 w 397"/>
                <a:gd name="T69" fmla="*/ 288 h 317"/>
                <a:gd name="T70" fmla="*/ 376 w 397"/>
                <a:gd name="T71" fmla="*/ 293 h 317"/>
                <a:gd name="T72" fmla="*/ 386 w 397"/>
                <a:gd name="T73" fmla="*/ 293 h 317"/>
                <a:gd name="T74" fmla="*/ 397 w 397"/>
                <a:gd name="T75" fmla="*/ 284 h 317"/>
                <a:gd name="T76" fmla="*/ 386 w 397"/>
                <a:gd name="T77" fmla="*/ 260 h 317"/>
                <a:gd name="T78" fmla="*/ 386 w 397"/>
                <a:gd name="T79" fmla="*/ 250 h 317"/>
                <a:gd name="T80" fmla="*/ 376 w 397"/>
                <a:gd name="T81" fmla="*/ 235 h 317"/>
                <a:gd name="T82" fmla="*/ 381 w 397"/>
                <a:gd name="T83" fmla="*/ 207 h 317"/>
                <a:gd name="T84" fmla="*/ 206 w 397"/>
                <a:gd name="T85" fmla="*/ 125 h 317"/>
                <a:gd name="T86" fmla="*/ 265 w 397"/>
                <a:gd name="T87" fmla="*/ 77 h 317"/>
                <a:gd name="T88" fmla="*/ 275 w 397"/>
                <a:gd name="T89" fmla="*/ 86 h 317"/>
                <a:gd name="T90" fmla="*/ 280 w 397"/>
                <a:gd name="T91" fmla="*/ 96 h 317"/>
                <a:gd name="T92" fmla="*/ 291 w 397"/>
                <a:gd name="T93" fmla="*/ 106 h 317"/>
                <a:gd name="T94" fmla="*/ 312 w 397"/>
                <a:gd name="T95" fmla="*/ 91 h 317"/>
                <a:gd name="T96" fmla="*/ 312 w 397"/>
                <a:gd name="T97" fmla="*/ 86 h 317"/>
                <a:gd name="T98" fmla="*/ 307 w 397"/>
                <a:gd name="T99" fmla="*/ 77 h 317"/>
                <a:gd name="T100" fmla="*/ 291 w 397"/>
                <a:gd name="T101" fmla="*/ 72 h 317"/>
                <a:gd name="T102" fmla="*/ 286 w 397"/>
                <a:gd name="T103" fmla="*/ 58 h 317"/>
                <a:gd name="T104" fmla="*/ 259 w 397"/>
                <a:gd name="T105" fmla="*/ 38 h 317"/>
                <a:gd name="T106" fmla="*/ 196 w 397"/>
                <a:gd name="T107" fmla="*/ 91 h 317"/>
                <a:gd name="T108" fmla="*/ 196 w 397"/>
                <a:gd name="T109" fmla="*/ 10 h 317"/>
                <a:gd name="T110" fmla="*/ 153 w 397"/>
                <a:gd name="T111" fmla="*/ 0 h 3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97"/>
                <a:gd name="T169" fmla="*/ 0 h 317"/>
                <a:gd name="T170" fmla="*/ 397 w 397"/>
                <a:gd name="T171" fmla="*/ 317 h 3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97" h="317">
                  <a:moveTo>
                    <a:pt x="153" y="0"/>
                  </a:moveTo>
                  <a:lnTo>
                    <a:pt x="153" y="106"/>
                  </a:lnTo>
                  <a:lnTo>
                    <a:pt x="16" y="58"/>
                  </a:lnTo>
                  <a:lnTo>
                    <a:pt x="5" y="62"/>
                  </a:lnTo>
                  <a:lnTo>
                    <a:pt x="0" y="96"/>
                  </a:lnTo>
                  <a:lnTo>
                    <a:pt x="11" y="96"/>
                  </a:lnTo>
                  <a:lnTo>
                    <a:pt x="11" y="110"/>
                  </a:lnTo>
                  <a:lnTo>
                    <a:pt x="16" y="120"/>
                  </a:lnTo>
                  <a:lnTo>
                    <a:pt x="21" y="120"/>
                  </a:lnTo>
                  <a:lnTo>
                    <a:pt x="32" y="115"/>
                  </a:lnTo>
                  <a:lnTo>
                    <a:pt x="37" y="106"/>
                  </a:lnTo>
                  <a:lnTo>
                    <a:pt x="37" y="96"/>
                  </a:lnTo>
                  <a:lnTo>
                    <a:pt x="143" y="135"/>
                  </a:lnTo>
                  <a:lnTo>
                    <a:pt x="48" y="231"/>
                  </a:lnTo>
                  <a:lnTo>
                    <a:pt x="42" y="269"/>
                  </a:lnTo>
                  <a:lnTo>
                    <a:pt x="48" y="284"/>
                  </a:lnTo>
                  <a:lnTo>
                    <a:pt x="48" y="293"/>
                  </a:lnTo>
                  <a:lnTo>
                    <a:pt x="53" y="308"/>
                  </a:lnTo>
                  <a:lnTo>
                    <a:pt x="58" y="312"/>
                  </a:lnTo>
                  <a:lnTo>
                    <a:pt x="64" y="312"/>
                  </a:lnTo>
                  <a:lnTo>
                    <a:pt x="74" y="317"/>
                  </a:lnTo>
                  <a:lnTo>
                    <a:pt x="79" y="312"/>
                  </a:lnTo>
                  <a:lnTo>
                    <a:pt x="85" y="298"/>
                  </a:lnTo>
                  <a:lnTo>
                    <a:pt x="90" y="293"/>
                  </a:lnTo>
                  <a:lnTo>
                    <a:pt x="79" y="284"/>
                  </a:lnTo>
                  <a:lnTo>
                    <a:pt x="74" y="279"/>
                  </a:lnTo>
                  <a:lnTo>
                    <a:pt x="74" y="269"/>
                  </a:lnTo>
                  <a:lnTo>
                    <a:pt x="69" y="269"/>
                  </a:lnTo>
                  <a:lnTo>
                    <a:pt x="64" y="260"/>
                  </a:lnTo>
                  <a:lnTo>
                    <a:pt x="175" y="144"/>
                  </a:lnTo>
                  <a:lnTo>
                    <a:pt x="360" y="240"/>
                  </a:lnTo>
                  <a:lnTo>
                    <a:pt x="360" y="255"/>
                  </a:lnTo>
                  <a:lnTo>
                    <a:pt x="365" y="260"/>
                  </a:lnTo>
                  <a:lnTo>
                    <a:pt x="365" y="284"/>
                  </a:lnTo>
                  <a:lnTo>
                    <a:pt x="370" y="288"/>
                  </a:lnTo>
                  <a:lnTo>
                    <a:pt x="376" y="293"/>
                  </a:lnTo>
                  <a:lnTo>
                    <a:pt x="386" y="293"/>
                  </a:lnTo>
                  <a:lnTo>
                    <a:pt x="397" y="284"/>
                  </a:lnTo>
                  <a:lnTo>
                    <a:pt x="386" y="260"/>
                  </a:lnTo>
                  <a:lnTo>
                    <a:pt x="386" y="250"/>
                  </a:lnTo>
                  <a:lnTo>
                    <a:pt x="376" y="235"/>
                  </a:lnTo>
                  <a:lnTo>
                    <a:pt x="381" y="207"/>
                  </a:lnTo>
                  <a:lnTo>
                    <a:pt x="206" y="125"/>
                  </a:lnTo>
                  <a:lnTo>
                    <a:pt x="265" y="77"/>
                  </a:lnTo>
                  <a:lnTo>
                    <a:pt x="275" y="86"/>
                  </a:lnTo>
                  <a:lnTo>
                    <a:pt x="280" y="96"/>
                  </a:lnTo>
                  <a:lnTo>
                    <a:pt x="291" y="106"/>
                  </a:lnTo>
                  <a:lnTo>
                    <a:pt x="312" y="91"/>
                  </a:lnTo>
                  <a:lnTo>
                    <a:pt x="312" y="86"/>
                  </a:lnTo>
                  <a:lnTo>
                    <a:pt x="307" y="77"/>
                  </a:lnTo>
                  <a:lnTo>
                    <a:pt x="291" y="72"/>
                  </a:lnTo>
                  <a:lnTo>
                    <a:pt x="286" y="58"/>
                  </a:lnTo>
                  <a:lnTo>
                    <a:pt x="259" y="38"/>
                  </a:lnTo>
                  <a:lnTo>
                    <a:pt x="196" y="91"/>
                  </a:lnTo>
                  <a:lnTo>
                    <a:pt x="196" y="10"/>
                  </a:lnTo>
                  <a:lnTo>
                    <a:pt x="153" y="0"/>
                  </a:lnTo>
                  <a:close/>
                </a:path>
              </a:pathLst>
            </a:custGeom>
            <a:solidFill>
              <a:srgbClr val="AAAAAA"/>
            </a:solidFill>
            <a:ln w="9525">
              <a:noFill/>
              <a:round/>
              <a:headEnd/>
              <a:tailEnd/>
            </a:ln>
          </p:spPr>
          <p:txBody>
            <a:bodyPr/>
            <a:lstStyle/>
            <a:p>
              <a:endParaRPr lang="es-ES"/>
            </a:p>
          </p:txBody>
        </p:sp>
        <p:sp>
          <p:nvSpPr>
            <p:cNvPr id="103683" name="Freeform 32"/>
            <p:cNvSpPr>
              <a:spLocks/>
            </p:cNvSpPr>
            <p:nvPr/>
          </p:nvSpPr>
          <p:spPr bwMode="auto">
            <a:xfrm>
              <a:off x="4701" y="3518"/>
              <a:ext cx="397" cy="317"/>
            </a:xfrm>
            <a:custGeom>
              <a:avLst/>
              <a:gdLst>
                <a:gd name="T0" fmla="*/ 153 w 397"/>
                <a:gd name="T1" fmla="*/ 0 h 317"/>
                <a:gd name="T2" fmla="*/ 153 w 397"/>
                <a:gd name="T3" fmla="*/ 106 h 317"/>
                <a:gd name="T4" fmla="*/ 16 w 397"/>
                <a:gd name="T5" fmla="*/ 58 h 317"/>
                <a:gd name="T6" fmla="*/ 5 w 397"/>
                <a:gd name="T7" fmla="*/ 62 h 317"/>
                <a:gd name="T8" fmla="*/ 0 w 397"/>
                <a:gd name="T9" fmla="*/ 96 h 317"/>
                <a:gd name="T10" fmla="*/ 11 w 397"/>
                <a:gd name="T11" fmla="*/ 96 h 317"/>
                <a:gd name="T12" fmla="*/ 11 w 397"/>
                <a:gd name="T13" fmla="*/ 110 h 317"/>
                <a:gd name="T14" fmla="*/ 16 w 397"/>
                <a:gd name="T15" fmla="*/ 120 h 317"/>
                <a:gd name="T16" fmla="*/ 21 w 397"/>
                <a:gd name="T17" fmla="*/ 120 h 317"/>
                <a:gd name="T18" fmla="*/ 32 w 397"/>
                <a:gd name="T19" fmla="*/ 115 h 317"/>
                <a:gd name="T20" fmla="*/ 37 w 397"/>
                <a:gd name="T21" fmla="*/ 106 h 317"/>
                <a:gd name="T22" fmla="*/ 37 w 397"/>
                <a:gd name="T23" fmla="*/ 96 h 317"/>
                <a:gd name="T24" fmla="*/ 143 w 397"/>
                <a:gd name="T25" fmla="*/ 135 h 317"/>
                <a:gd name="T26" fmla="*/ 48 w 397"/>
                <a:gd name="T27" fmla="*/ 231 h 317"/>
                <a:gd name="T28" fmla="*/ 42 w 397"/>
                <a:gd name="T29" fmla="*/ 269 h 317"/>
                <a:gd name="T30" fmla="*/ 48 w 397"/>
                <a:gd name="T31" fmla="*/ 284 h 317"/>
                <a:gd name="T32" fmla="*/ 48 w 397"/>
                <a:gd name="T33" fmla="*/ 293 h 317"/>
                <a:gd name="T34" fmla="*/ 53 w 397"/>
                <a:gd name="T35" fmla="*/ 308 h 317"/>
                <a:gd name="T36" fmla="*/ 58 w 397"/>
                <a:gd name="T37" fmla="*/ 312 h 317"/>
                <a:gd name="T38" fmla="*/ 64 w 397"/>
                <a:gd name="T39" fmla="*/ 312 h 317"/>
                <a:gd name="T40" fmla="*/ 74 w 397"/>
                <a:gd name="T41" fmla="*/ 317 h 317"/>
                <a:gd name="T42" fmla="*/ 79 w 397"/>
                <a:gd name="T43" fmla="*/ 312 h 317"/>
                <a:gd name="T44" fmla="*/ 85 w 397"/>
                <a:gd name="T45" fmla="*/ 298 h 317"/>
                <a:gd name="T46" fmla="*/ 90 w 397"/>
                <a:gd name="T47" fmla="*/ 293 h 317"/>
                <a:gd name="T48" fmla="*/ 79 w 397"/>
                <a:gd name="T49" fmla="*/ 284 h 317"/>
                <a:gd name="T50" fmla="*/ 74 w 397"/>
                <a:gd name="T51" fmla="*/ 279 h 317"/>
                <a:gd name="T52" fmla="*/ 74 w 397"/>
                <a:gd name="T53" fmla="*/ 269 h 317"/>
                <a:gd name="T54" fmla="*/ 69 w 397"/>
                <a:gd name="T55" fmla="*/ 269 h 317"/>
                <a:gd name="T56" fmla="*/ 64 w 397"/>
                <a:gd name="T57" fmla="*/ 260 h 317"/>
                <a:gd name="T58" fmla="*/ 175 w 397"/>
                <a:gd name="T59" fmla="*/ 144 h 317"/>
                <a:gd name="T60" fmla="*/ 360 w 397"/>
                <a:gd name="T61" fmla="*/ 240 h 317"/>
                <a:gd name="T62" fmla="*/ 360 w 397"/>
                <a:gd name="T63" fmla="*/ 255 h 317"/>
                <a:gd name="T64" fmla="*/ 365 w 397"/>
                <a:gd name="T65" fmla="*/ 260 h 317"/>
                <a:gd name="T66" fmla="*/ 365 w 397"/>
                <a:gd name="T67" fmla="*/ 284 h 317"/>
                <a:gd name="T68" fmla="*/ 370 w 397"/>
                <a:gd name="T69" fmla="*/ 288 h 317"/>
                <a:gd name="T70" fmla="*/ 376 w 397"/>
                <a:gd name="T71" fmla="*/ 293 h 317"/>
                <a:gd name="T72" fmla="*/ 386 w 397"/>
                <a:gd name="T73" fmla="*/ 293 h 317"/>
                <a:gd name="T74" fmla="*/ 397 w 397"/>
                <a:gd name="T75" fmla="*/ 284 h 317"/>
                <a:gd name="T76" fmla="*/ 386 w 397"/>
                <a:gd name="T77" fmla="*/ 260 h 317"/>
                <a:gd name="T78" fmla="*/ 386 w 397"/>
                <a:gd name="T79" fmla="*/ 250 h 317"/>
                <a:gd name="T80" fmla="*/ 376 w 397"/>
                <a:gd name="T81" fmla="*/ 235 h 317"/>
                <a:gd name="T82" fmla="*/ 381 w 397"/>
                <a:gd name="T83" fmla="*/ 207 h 317"/>
                <a:gd name="T84" fmla="*/ 206 w 397"/>
                <a:gd name="T85" fmla="*/ 125 h 317"/>
                <a:gd name="T86" fmla="*/ 265 w 397"/>
                <a:gd name="T87" fmla="*/ 77 h 317"/>
                <a:gd name="T88" fmla="*/ 275 w 397"/>
                <a:gd name="T89" fmla="*/ 86 h 317"/>
                <a:gd name="T90" fmla="*/ 280 w 397"/>
                <a:gd name="T91" fmla="*/ 96 h 317"/>
                <a:gd name="T92" fmla="*/ 291 w 397"/>
                <a:gd name="T93" fmla="*/ 106 h 317"/>
                <a:gd name="T94" fmla="*/ 312 w 397"/>
                <a:gd name="T95" fmla="*/ 91 h 317"/>
                <a:gd name="T96" fmla="*/ 312 w 397"/>
                <a:gd name="T97" fmla="*/ 86 h 317"/>
                <a:gd name="T98" fmla="*/ 307 w 397"/>
                <a:gd name="T99" fmla="*/ 77 h 317"/>
                <a:gd name="T100" fmla="*/ 291 w 397"/>
                <a:gd name="T101" fmla="*/ 72 h 317"/>
                <a:gd name="T102" fmla="*/ 286 w 397"/>
                <a:gd name="T103" fmla="*/ 58 h 317"/>
                <a:gd name="T104" fmla="*/ 259 w 397"/>
                <a:gd name="T105" fmla="*/ 38 h 317"/>
                <a:gd name="T106" fmla="*/ 196 w 397"/>
                <a:gd name="T107" fmla="*/ 91 h 317"/>
                <a:gd name="T108" fmla="*/ 196 w 397"/>
                <a:gd name="T109" fmla="*/ 10 h 317"/>
                <a:gd name="T110" fmla="*/ 153 w 397"/>
                <a:gd name="T111" fmla="*/ 0 h 3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97"/>
                <a:gd name="T169" fmla="*/ 0 h 317"/>
                <a:gd name="T170" fmla="*/ 397 w 397"/>
                <a:gd name="T171" fmla="*/ 317 h 3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97" h="317">
                  <a:moveTo>
                    <a:pt x="153" y="0"/>
                  </a:moveTo>
                  <a:lnTo>
                    <a:pt x="153" y="106"/>
                  </a:lnTo>
                  <a:lnTo>
                    <a:pt x="16" y="58"/>
                  </a:lnTo>
                  <a:lnTo>
                    <a:pt x="5" y="62"/>
                  </a:lnTo>
                  <a:lnTo>
                    <a:pt x="0" y="96"/>
                  </a:lnTo>
                  <a:lnTo>
                    <a:pt x="11" y="96"/>
                  </a:lnTo>
                  <a:lnTo>
                    <a:pt x="11" y="110"/>
                  </a:lnTo>
                  <a:lnTo>
                    <a:pt x="16" y="120"/>
                  </a:lnTo>
                  <a:lnTo>
                    <a:pt x="21" y="120"/>
                  </a:lnTo>
                  <a:lnTo>
                    <a:pt x="32" y="115"/>
                  </a:lnTo>
                  <a:lnTo>
                    <a:pt x="37" y="106"/>
                  </a:lnTo>
                  <a:lnTo>
                    <a:pt x="37" y="96"/>
                  </a:lnTo>
                  <a:lnTo>
                    <a:pt x="143" y="135"/>
                  </a:lnTo>
                  <a:lnTo>
                    <a:pt x="48" y="231"/>
                  </a:lnTo>
                  <a:lnTo>
                    <a:pt x="42" y="269"/>
                  </a:lnTo>
                  <a:lnTo>
                    <a:pt x="48" y="284"/>
                  </a:lnTo>
                  <a:lnTo>
                    <a:pt x="48" y="293"/>
                  </a:lnTo>
                  <a:lnTo>
                    <a:pt x="53" y="308"/>
                  </a:lnTo>
                  <a:lnTo>
                    <a:pt x="58" y="312"/>
                  </a:lnTo>
                  <a:lnTo>
                    <a:pt x="64" y="312"/>
                  </a:lnTo>
                  <a:lnTo>
                    <a:pt x="74" y="317"/>
                  </a:lnTo>
                  <a:lnTo>
                    <a:pt x="79" y="312"/>
                  </a:lnTo>
                  <a:lnTo>
                    <a:pt x="85" y="298"/>
                  </a:lnTo>
                  <a:lnTo>
                    <a:pt x="90" y="293"/>
                  </a:lnTo>
                  <a:lnTo>
                    <a:pt x="79" y="284"/>
                  </a:lnTo>
                  <a:lnTo>
                    <a:pt x="74" y="279"/>
                  </a:lnTo>
                  <a:lnTo>
                    <a:pt x="74" y="269"/>
                  </a:lnTo>
                  <a:lnTo>
                    <a:pt x="69" y="269"/>
                  </a:lnTo>
                  <a:lnTo>
                    <a:pt x="64" y="260"/>
                  </a:lnTo>
                  <a:lnTo>
                    <a:pt x="175" y="144"/>
                  </a:lnTo>
                  <a:lnTo>
                    <a:pt x="360" y="240"/>
                  </a:lnTo>
                  <a:lnTo>
                    <a:pt x="360" y="255"/>
                  </a:lnTo>
                  <a:lnTo>
                    <a:pt x="365" y="260"/>
                  </a:lnTo>
                  <a:lnTo>
                    <a:pt x="365" y="284"/>
                  </a:lnTo>
                  <a:lnTo>
                    <a:pt x="370" y="288"/>
                  </a:lnTo>
                  <a:lnTo>
                    <a:pt x="376" y="293"/>
                  </a:lnTo>
                  <a:lnTo>
                    <a:pt x="386" y="293"/>
                  </a:lnTo>
                  <a:lnTo>
                    <a:pt x="397" y="284"/>
                  </a:lnTo>
                  <a:lnTo>
                    <a:pt x="386" y="260"/>
                  </a:lnTo>
                  <a:lnTo>
                    <a:pt x="386" y="250"/>
                  </a:lnTo>
                  <a:lnTo>
                    <a:pt x="376" y="235"/>
                  </a:lnTo>
                  <a:lnTo>
                    <a:pt x="381" y="207"/>
                  </a:lnTo>
                  <a:lnTo>
                    <a:pt x="206" y="125"/>
                  </a:lnTo>
                  <a:lnTo>
                    <a:pt x="265" y="77"/>
                  </a:lnTo>
                  <a:lnTo>
                    <a:pt x="275" y="86"/>
                  </a:lnTo>
                  <a:lnTo>
                    <a:pt x="280" y="96"/>
                  </a:lnTo>
                  <a:lnTo>
                    <a:pt x="291" y="106"/>
                  </a:lnTo>
                  <a:lnTo>
                    <a:pt x="312" y="91"/>
                  </a:lnTo>
                  <a:lnTo>
                    <a:pt x="312" y="86"/>
                  </a:lnTo>
                  <a:lnTo>
                    <a:pt x="307" y="77"/>
                  </a:lnTo>
                  <a:lnTo>
                    <a:pt x="291" y="72"/>
                  </a:lnTo>
                  <a:lnTo>
                    <a:pt x="286" y="58"/>
                  </a:lnTo>
                  <a:lnTo>
                    <a:pt x="259" y="38"/>
                  </a:lnTo>
                  <a:lnTo>
                    <a:pt x="196" y="91"/>
                  </a:lnTo>
                  <a:lnTo>
                    <a:pt x="196" y="10"/>
                  </a:lnTo>
                  <a:lnTo>
                    <a:pt x="153" y="0"/>
                  </a:lnTo>
                  <a:close/>
                </a:path>
              </a:pathLst>
            </a:custGeom>
            <a:solidFill>
              <a:srgbClr val="AAAAAA"/>
            </a:solidFill>
            <a:ln w="7938">
              <a:solidFill>
                <a:srgbClr val="000000"/>
              </a:solidFill>
              <a:round/>
              <a:headEnd/>
              <a:tailEnd/>
            </a:ln>
          </p:spPr>
          <p:txBody>
            <a:bodyPr/>
            <a:lstStyle/>
            <a:p>
              <a:endParaRPr lang="es-ES"/>
            </a:p>
          </p:txBody>
        </p:sp>
        <p:sp>
          <p:nvSpPr>
            <p:cNvPr id="103684" name="Freeform 33"/>
            <p:cNvSpPr>
              <a:spLocks/>
            </p:cNvSpPr>
            <p:nvPr/>
          </p:nvSpPr>
          <p:spPr bwMode="auto">
            <a:xfrm>
              <a:off x="4495" y="3148"/>
              <a:ext cx="116" cy="86"/>
            </a:xfrm>
            <a:custGeom>
              <a:avLst/>
              <a:gdLst>
                <a:gd name="T0" fmla="*/ 116 w 116"/>
                <a:gd name="T1" fmla="*/ 53 h 86"/>
                <a:gd name="T2" fmla="*/ 79 w 116"/>
                <a:gd name="T3" fmla="*/ 33 h 86"/>
                <a:gd name="T4" fmla="*/ 79 w 116"/>
                <a:gd name="T5" fmla="*/ 14 h 86"/>
                <a:gd name="T6" fmla="*/ 53 w 116"/>
                <a:gd name="T7" fmla="*/ 0 h 86"/>
                <a:gd name="T8" fmla="*/ 47 w 116"/>
                <a:gd name="T9" fmla="*/ 0 h 86"/>
                <a:gd name="T10" fmla="*/ 47 w 116"/>
                <a:gd name="T11" fmla="*/ 14 h 86"/>
                <a:gd name="T12" fmla="*/ 26 w 116"/>
                <a:gd name="T13" fmla="*/ 5 h 86"/>
                <a:gd name="T14" fmla="*/ 5 w 116"/>
                <a:gd name="T15" fmla="*/ 0 h 86"/>
                <a:gd name="T16" fmla="*/ 0 w 116"/>
                <a:gd name="T17" fmla="*/ 14 h 86"/>
                <a:gd name="T18" fmla="*/ 5 w 116"/>
                <a:gd name="T19" fmla="*/ 19 h 86"/>
                <a:gd name="T20" fmla="*/ 5 w 116"/>
                <a:gd name="T21" fmla="*/ 62 h 86"/>
                <a:gd name="T22" fmla="*/ 42 w 116"/>
                <a:gd name="T23" fmla="*/ 77 h 86"/>
                <a:gd name="T24" fmla="*/ 53 w 116"/>
                <a:gd name="T25" fmla="*/ 77 h 86"/>
                <a:gd name="T26" fmla="*/ 68 w 116"/>
                <a:gd name="T27" fmla="*/ 86 h 86"/>
                <a:gd name="T28" fmla="*/ 116 w 116"/>
                <a:gd name="T29" fmla="*/ 53 h 8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86"/>
                <a:gd name="T47" fmla="*/ 116 w 116"/>
                <a:gd name="T48" fmla="*/ 86 h 8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86">
                  <a:moveTo>
                    <a:pt x="116" y="53"/>
                  </a:moveTo>
                  <a:lnTo>
                    <a:pt x="79" y="33"/>
                  </a:lnTo>
                  <a:lnTo>
                    <a:pt x="79" y="14"/>
                  </a:lnTo>
                  <a:lnTo>
                    <a:pt x="53" y="0"/>
                  </a:lnTo>
                  <a:lnTo>
                    <a:pt x="47" y="0"/>
                  </a:lnTo>
                  <a:lnTo>
                    <a:pt x="47" y="14"/>
                  </a:lnTo>
                  <a:lnTo>
                    <a:pt x="26" y="5"/>
                  </a:lnTo>
                  <a:lnTo>
                    <a:pt x="5" y="0"/>
                  </a:lnTo>
                  <a:lnTo>
                    <a:pt x="0" y="14"/>
                  </a:lnTo>
                  <a:lnTo>
                    <a:pt x="5" y="19"/>
                  </a:lnTo>
                  <a:lnTo>
                    <a:pt x="5" y="62"/>
                  </a:lnTo>
                  <a:lnTo>
                    <a:pt x="42" y="77"/>
                  </a:lnTo>
                  <a:lnTo>
                    <a:pt x="53" y="77"/>
                  </a:lnTo>
                  <a:lnTo>
                    <a:pt x="68" y="86"/>
                  </a:lnTo>
                  <a:lnTo>
                    <a:pt x="116" y="53"/>
                  </a:lnTo>
                  <a:close/>
                </a:path>
              </a:pathLst>
            </a:custGeom>
            <a:solidFill>
              <a:srgbClr val="FFC2AA"/>
            </a:solidFill>
            <a:ln w="9525">
              <a:noFill/>
              <a:round/>
              <a:headEnd/>
              <a:tailEnd/>
            </a:ln>
          </p:spPr>
          <p:txBody>
            <a:bodyPr/>
            <a:lstStyle/>
            <a:p>
              <a:endParaRPr lang="es-ES"/>
            </a:p>
          </p:txBody>
        </p:sp>
        <p:sp>
          <p:nvSpPr>
            <p:cNvPr id="103685" name="Freeform 34"/>
            <p:cNvSpPr>
              <a:spLocks/>
            </p:cNvSpPr>
            <p:nvPr/>
          </p:nvSpPr>
          <p:spPr bwMode="auto">
            <a:xfrm>
              <a:off x="4495" y="3148"/>
              <a:ext cx="116" cy="86"/>
            </a:xfrm>
            <a:custGeom>
              <a:avLst/>
              <a:gdLst>
                <a:gd name="T0" fmla="*/ 116 w 116"/>
                <a:gd name="T1" fmla="*/ 53 h 86"/>
                <a:gd name="T2" fmla="*/ 79 w 116"/>
                <a:gd name="T3" fmla="*/ 33 h 86"/>
                <a:gd name="T4" fmla="*/ 79 w 116"/>
                <a:gd name="T5" fmla="*/ 14 h 86"/>
                <a:gd name="T6" fmla="*/ 53 w 116"/>
                <a:gd name="T7" fmla="*/ 0 h 86"/>
                <a:gd name="T8" fmla="*/ 47 w 116"/>
                <a:gd name="T9" fmla="*/ 0 h 86"/>
                <a:gd name="T10" fmla="*/ 47 w 116"/>
                <a:gd name="T11" fmla="*/ 14 h 86"/>
                <a:gd name="T12" fmla="*/ 26 w 116"/>
                <a:gd name="T13" fmla="*/ 5 h 86"/>
                <a:gd name="T14" fmla="*/ 5 w 116"/>
                <a:gd name="T15" fmla="*/ 0 h 86"/>
                <a:gd name="T16" fmla="*/ 0 w 116"/>
                <a:gd name="T17" fmla="*/ 14 h 86"/>
                <a:gd name="T18" fmla="*/ 5 w 116"/>
                <a:gd name="T19" fmla="*/ 19 h 86"/>
                <a:gd name="T20" fmla="*/ 5 w 116"/>
                <a:gd name="T21" fmla="*/ 62 h 86"/>
                <a:gd name="T22" fmla="*/ 42 w 116"/>
                <a:gd name="T23" fmla="*/ 77 h 86"/>
                <a:gd name="T24" fmla="*/ 53 w 116"/>
                <a:gd name="T25" fmla="*/ 77 h 86"/>
                <a:gd name="T26" fmla="*/ 68 w 116"/>
                <a:gd name="T27" fmla="*/ 86 h 86"/>
                <a:gd name="T28" fmla="*/ 116 w 116"/>
                <a:gd name="T29" fmla="*/ 53 h 8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86"/>
                <a:gd name="T47" fmla="*/ 116 w 116"/>
                <a:gd name="T48" fmla="*/ 86 h 8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86">
                  <a:moveTo>
                    <a:pt x="116" y="53"/>
                  </a:moveTo>
                  <a:lnTo>
                    <a:pt x="79" y="33"/>
                  </a:lnTo>
                  <a:lnTo>
                    <a:pt x="79" y="14"/>
                  </a:lnTo>
                  <a:lnTo>
                    <a:pt x="53" y="0"/>
                  </a:lnTo>
                  <a:lnTo>
                    <a:pt x="47" y="0"/>
                  </a:lnTo>
                  <a:lnTo>
                    <a:pt x="47" y="14"/>
                  </a:lnTo>
                  <a:lnTo>
                    <a:pt x="26" y="5"/>
                  </a:lnTo>
                  <a:lnTo>
                    <a:pt x="5" y="0"/>
                  </a:lnTo>
                  <a:lnTo>
                    <a:pt x="0" y="14"/>
                  </a:lnTo>
                  <a:lnTo>
                    <a:pt x="5" y="19"/>
                  </a:lnTo>
                  <a:lnTo>
                    <a:pt x="5" y="62"/>
                  </a:lnTo>
                  <a:lnTo>
                    <a:pt x="42" y="77"/>
                  </a:lnTo>
                  <a:lnTo>
                    <a:pt x="53" y="77"/>
                  </a:lnTo>
                  <a:lnTo>
                    <a:pt x="68" y="86"/>
                  </a:lnTo>
                  <a:lnTo>
                    <a:pt x="116" y="53"/>
                  </a:lnTo>
                  <a:close/>
                </a:path>
              </a:pathLst>
            </a:custGeom>
            <a:solidFill>
              <a:srgbClr val="FFC2AA"/>
            </a:solidFill>
            <a:ln w="7938">
              <a:solidFill>
                <a:srgbClr val="000000"/>
              </a:solidFill>
              <a:round/>
              <a:headEnd/>
              <a:tailEnd/>
            </a:ln>
          </p:spPr>
          <p:txBody>
            <a:bodyPr/>
            <a:lstStyle/>
            <a:p>
              <a:endParaRPr lang="es-ES"/>
            </a:p>
          </p:txBody>
        </p:sp>
        <p:sp>
          <p:nvSpPr>
            <p:cNvPr id="103686" name="Freeform 35"/>
            <p:cNvSpPr>
              <a:spLocks/>
            </p:cNvSpPr>
            <p:nvPr/>
          </p:nvSpPr>
          <p:spPr bwMode="auto">
            <a:xfrm>
              <a:off x="4775" y="2753"/>
              <a:ext cx="185" cy="226"/>
            </a:xfrm>
            <a:custGeom>
              <a:avLst/>
              <a:gdLst>
                <a:gd name="T0" fmla="*/ 16 w 185"/>
                <a:gd name="T1" fmla="*/ 20 h 226"/>
                <a:gd name="T2" fmla="*/ 16 w 185"/>
                <a:gd name="T3" fmla="*/ 63 h 226"/>
                <a:gd name="T4" fmla="*/ 16 w 185"/>
                <a:gd name="T5" fmla="*/ 73 h 226"/>
                <a:gd name="T6" fmla="*/ 0 w 185"/>
                <a:gd name="T7" fmla="*/ 106 h 226"/>
                <a:gd name="T8" fmla="*/ 5 w 185"/>
                <a:gd name="T9" fmla="*/ 116 h 226"/>
                <a:gd name="T10" fmla="*/ 16 w 185"/>
                <a:gd name="T11" fmla="*/ 116 h 226"/>
                <a:gd name="T12" fmla="*/ 16 w 185"/>
                <a:gd name="T13" fmla="*/ 135 h 226"/>
                <a:gd name="T14" fmla="*/ 27 w 185"/>
                <a:gd name="T15" fmla="*/ 135 h 226"/>
                <a:gd name="T16" fmla="*/ 21 w 185"/>
                <a:gd name="T17" fmla="*/ 140 h 226"/>
                <a:gd name="T18" fmla="*/ 21 w 185"/>
                <a:gd name="T19" fmla="*/ 140 h 226"/>
                <a:gd name="T20" fmla="*/ 27 w 185"/>
                <a:gd name="T21" fmla="*/ 159 h 226"/>
                <a:gd name="T22" fmla="*/ 32 w 185"/>
                <a:gd name="T23" fmla="*/ 174 h 226"/>
                <a:gd name="T24" fmla="*/ 42 w 185"/>
                <a:gd name="T25" fmla="*/ 178 h 226"/>
                <a:gd name="T26" fmla="*/ 58 w 185"/>
                <a:gd name="T27" fmla="*/ 178 h 226"/>
                <a:gd name="T28" fmla="*/ 79 w 185"/>
                <a:gd name="T29" fmla="*/ 193 h 226"/>
                <a:gd name="T30" fmla="*/ 101 w 185"/>
                <a:gd name="T31" fmla="*/ 226 h 226"/>
                <a:gd name="T32" fmla="*/ 185 w 185"/>
                <a:gd name="T33" fmla="*/ 159 h 226"/>
                <a:gd name="T34" fmla="*/ 143 w 185"/>
                <a:gd name="T35" fmla="*/ 0 h 226"/>
                <a:gd name="T36" fmla="*/ 16 w 185"/>
                <a:gd name="T37" fmla="*/ 20 h 2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5"/>
                <a:gd name="T58" fmla="*/ 0 h 226"/>
                <a:gd name="T59" fmla="*/ 185 w 185"/>
                <a:gd name="T60" fmla="*/ 226 h 2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5" h="226">
                  <a:moveTo>
                    <a:pt x="16" y="20"/>
                  </a:moveTo>
                  <a:lnTo>
                    <a:pt x="16" y="63"/>
                  </a:lnTo>
                  <a:lnTo>
                    <a:pt x="16" y="73"/>
                  </a:lnTo>
                  <a:lnTo>
                    <a:pt x="0" y="106"/>
                  </a:lnTo>
                  <a:lnTo>
                    <a:pt x="5" y="116"/>
                  </a:lnTo>
                  <a:lnTo>
                    <a:pt x="16" y="116"/>
                  </a:lnTo>
                  <a:lnTo>
                    <a:pt x="16" y="135"/>
                  </a:lnTo>
                  <a:lnTo>
                    <a:pt x="27" y="135"/>
                  </a:lnTo>
                  <a:lnTo>
                    <a:pt x="21" y="140"/>
                  </a:lnTo>
                  <a:lnTo>
                    <a:pt x="27" y="159"/>
                  </a:lnTo>
                  <a:lnTo>
                    <a:pt x="32" y="174"/>
                  </a:lnTo>
                  <a:lnTo>
                    <a:pt x="42" y="178"/>
                  </a:lnTo>
                  <a:lnTo>
                    <a:pt x="58" y="178"/>
                  </a:lnTo>
                  <a:lnTo>
                    <a:pt x="79" y="193"/>
                  </a:lnTo>
                  <a:lnTo>
                    <a:pt x="101" y="226"/>
                  </a:lnTo>
                  <a:lnTo>
                    <a:pt x="185" y="159"/>
                  </a:lnTo>
                  <a:lnTo>
                    <a:pt x="143" y="0"/>
                  </a:lnTo>
                  <a:lnTo>
                    <a:pt x="16" y="20"/>
                  </a:lnTo>
                  <a:close/>
                </a:path>
              </a:pathLst>
            </a:custGeom>
            <a:solidFill>
              <a:srgbClr val="FFC2AA"/>
            </a:solidFill>
            <a:ln w="9525">
              <a:noFill/>
              <a:round/>
              <a:headEnd/>
              <a:tailEnd/>
            </a:ln>
          </p:spPr>
          <p:txBody>
            <a:bodyPr/>
            <a:lstStyle/>
            <a:p>
              <a:endParaRPr lang="es-ES"/>
            </a:p>
          </p:txBody>
        </p:sp>
        <p:sp>
          <p:nvSpPr>
            <p:cNvPr id="103687" name="Freeform 36"/>
            <p:cNvSpPr>
              <a:spLocks/>
            </p:cNvSpPr>
            <p:nvPr/>
          </p:nvSpPr>
          <p:spPr bwMode="auto">
            <a:xfrm>
              <a:off x="4775" y="2753"/>
              <a:ext cx="185" cy="226"/>
            </a:xfrm>
            <a:custGeom>
              <a:avLst/>
              <a:gdLst>
                <a:gd name="T0" fmla="*/ 16 w 185"/>
                <a:gd name="T1" fmla="*/ 20 h 226"/>
                <a:gd name="T2" fmla="*/ 16 w 185"/>
                <a:gd name="T3" fmla="*/ 63 h 226"/>
                <a:gd name="T4" fmla="*/ 16 w 185"/>
                <a:gd name="T5" fmla="*/ 73 h 226"/>
                <a:gd name="T6" fmla="*/ 0 w 185"/>
                <a:gd name="T7" fmla="*/ 106 h 226"/>
                <a:gd name="T8" fmla="*/ 5 w 185"/>
                <a:gd name="T9" fmla="*/ 116 h 226"/>
                <a:gd name="T10" fmla="*/ 16 w 185"/>
                <a:gd name="T11" fmla="*/ 116 h 226"/>
                <a:gd name="T12" fmla="*/ 16 w 185"/>
                <a:gd name="T13" fmla="*/ 135 h 226"/>
                <a:gd name="T14" fmla="*/ 27 w 185"/>
                <a:gd name="T15" fmla="*/ 135 h 226"/>
                <a:gd name="T16" fmla="*/ 21 w 185"/>
                <a:gd name="T17" fmla="*/ 140 h 226"/>
                <a:gd name="T18" fmla="*/ 27 w 185"/>
                <a:gd name="T19" fmla="*/ 159 h 226"/>
                <a:gd name="T20" fmla="*/ 32 w 185"/>
                <a:gd name="T21" fmla="*/ 174 h 226"/>
                <a:gd name="T22" fmla="*/ 42 w 185"/>
                <a:gd name="T23" fmla="*/ 178 h 226"/>
                <a:gd name="T24" fmla="*/ 58 w 185"/>
                <a:gd name="T25" fmla="*/ 178 h 226"/>
                <a:gd name="T26" fmla="*/ 79 w 185"/>
                <a:gd name="T27" fmla="*/ 193 h 226"/>
                <a:gd name="T28" fmla="*/ 101 w 185"/>
                <a:gd name="T29" fmla="*/ 226 h 226"/>
                <a:gd name="T30" fmla="*/ 185 w 185"/>
                <a:gd name="T31" fmla="*/ 159 h 226"/>
                <a:gd name="T32" fmla="*/ 143 w 185"/>
                <a:gd name="T33" fmla="*/ 0 h 226"/>
                <a:gd name="T34" fmla="*/ 16 w 185"/>
                <a:gd name="T35" fmla="*/ 20 h 22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85"/>
                <a:gd name="T55" fmla="*/ 0 h 226"/>
                <a:gd name="T56" fmla="*/ 185 w 185"/>
                <a:gd name="T57" fmla="*/ 226 h 22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85" h="226">
                  <a:moveTo>
                    <a:pt x="16" y="20"/>
                  </a:moveTo>
                  <a:lnTo>
                    <a:pt x="16" y="63"/>
                  </a:lnTo>
                  <a:lnTo>
                    <a:pt x="16" y="73"/>
                  </a:lnTo>
                  <a:lnTo>
                    <a:pt x="0" y="106"/>
                  </a:lnTo>
                  <a:lnTo>
                    <a:pt x="5" y="116"/>
                  </a:lnTo>
                  <a:lnTo>
                    <a:pt x="16" y="116"/>
                  </a:lnTo>
                  <a:lnTo>
                    <a:pt x="16" y="135"/>
                  </a:lnTo>
                  <a:lnTo>
                    <a:pt x="27" y="135"/>
                  </a:lnTo>
                  <a:lnTo>
                    <a:pt x="21" y="140"/>
                  </a:lnTo>
                  <a:lnTo>
                    <a:pt x="27" y="159"/>
                  </a:lnTo>
                  <a:lnTo>
                    <a:pt x="32" y="174"/>
                  </a:lnTo>
                  <a:lnTo>
                    <a:pt x="42" y="178"/>
                  </a:lnTo>
                  <a:lnTo>
                    <a:pt x="58" y="178"/>
                  </a:lnTo>
                  <a:lnTo>
                    <a:pt x="79" y="193"/>
                  </a:lnTo>
                  <a:lnTo>
                    <a:pt x="101" y="226"/>
                  </a:lnTo>
                  <a:lnTo>
                    <a:pt x="185" y="159"/>
                  </a:lnTo>
                  <a:lnTo>
                    <a:pt x="143" y="0"/>
                  </a:lnTo>
                  <a:lnTo>
                    <a:pt x="16" y="20"/>
                  </a:lnTo>
                  <a:close/>
                </a:path>
              </a:pathLst>
            </a:custGeom>
            <a:solidFill>
              <a:srgbClr val="FFC2AA"/>
            </a:solidFill>
            <a:ln w="7938">
              <a:solidFill>
                <a:srgbClr val="000000"/>
              </a:solidFill>
              <a:round/>
              <a:headEnd/>
              <a:tailEnd/>
            </a:ln>
          </p:spPr>
          <p:txBody>
            <a:bodyPr/>
            <a:lstStyle/>
            <a:p>
              <a:endParaRPr lang="es-ES"/>
            </a:p>
          </p:txBody>
        </p:sp>
        <p:sp>
          <p:nvSpPr>
            <p:cNvPr id="103688" name="Freeform 37"/>
            <p:cNvSpPr>
              <a:spLocks/>
            </p:cNvSpPr>
            <p:nvPr/>
          </p:nvSpPr>
          <p:spPr bwMode="auto">
            <a:xfrm>
              <a:off x="4775" y="2720"/>
              <a:ext cx="222" cy="192"/>
            </a:xfrm>
            <a:custGeom>
              <a:avLst/>
              <a:gdLst>
                <a:gd name="T0" fmla="*/ 95 w 222"/>
                <a:gd name="T1" fmla="*/ 130 h 192"/>
                <a:gd name="T2" fmla="*/ 111 w 222"/>
                <a:gd name="T3" fmla="*/ 144 h 192"/>
                <a:gd name="T4" fmla="*/ 127 w 222"/>
                <a:gd name="T5" fmla="*/ 183 h 192"/>
                <a:gd name="T6" fmla="*/ 175 w 222"/>
                <a:gd name="T7" fmla="*/ 192 h 192"/>
                <a:gd name="T8" fmla="*/ 196 w 222"/>
                <a:gd name="T9" fmla="*/ 187 h 192"/>
                <a:gd name="T10" fmla="*/ 222 w 222"/>
                <a:gd name="T11" fmla="*/ 154 h 192"/>
                <a:gd name="T12" fmla="*/ 222 w 222"/>
                <a:gd name="T13" fmla="*/ 96 h 192"/>
                <a:gd name="T14" fmla="*/ 222 w 222"/>
                <a:gd name="T15" fmla="*/ 67 h 192"/>
                <a:gd name="T16" fmla="*/ 196 w 222"/>
                <a:gd name="T17" fmla="*/ 24 h 192"/>
                <a:gd name="T18" fmla="*/ 159 w 222"/>
                <a:gd name="T19" fmla="*/ 0 h 192"/>
                <a:gd name="T20" fmla="*/ 101 w 222"/>
                <a:gd name="T21" fmla="*/ 0 h 192"/>
                <a:gd name="T22" fmla="*/ 42 w 222"/>
                <a:gd name="T23" fmla="*/ 14 h 192"/>
                <a:gd name="T24" fmla="*/ 27 w 222"/>
                <a:gd name="T25" fmla="*/ 24 h 192"/>
                <a:gd name="T26" fmla="*/ 0 w 222"/>
                <a:gd name="T27" fmla="*/ 48 h 192"/>
                <a:gd name="T28" fmla="*/ 0 w 222"/>
                <a:gd name="T29" fmla="*/ 62 h 192"/>
                <a:gd name="T30" fmla="*/ 37 w 222"/>
                <a:gd name="T31" fmla="*/ 72 h 192"/>
                <a:gd name="T32" fmla="*/ 64 w 222"/>
                <a:gd name="T33" fmla="*/ 67 h 192"/>
                <a:gd name="T34" fmla="*/ 69 w 222"/>
                <a:gd name="T35" fmla="*/ 91 h 192"/>
                <a:gd name="T36" fmla="*/ 64 w 222"/>
                <a:gd name="T37" fmla="*/ 130 h 192"/>
                <a:gd name="T38" fmla="*/ 79 w 222"/>
                <a:gd name="T39" fmla="*/ 139 h 192"/>
                <a:gd name="T40" fmla="*/ 85 w 222"/>
                <a:gd name="T41" fmla="*/ 134 h 192"/>
                <a:gd name="T42" fmla="*/ 95 w 222"/>
                <a:gd name="T43" fmla="*/ 130 h 19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2"/>
                <a:gd name="T67" fmla="*/ 0 h 192"/>
                <a:gd name="T68" fmla="*/ 222 w 222"/>
                <a:gd name="T69" fmla="*/ 192 h 19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2" h="192">
                  <a:moveTo>
                    <a:pt x="95" y="130"/>
                  </a:moveTo>
                  <a:lnTo>
                    <a:pt x="111" y="144"/>
                  </a:lnTo>
                  <a:lnTo>
                    <a:pt x="127" y="183"/>
                  </a:lnTo>
                  <a:lnTo>
                    <a:pt x="175" y="192"/>
                  </a:lnTo>
                  <a:lnTo>
                    <a:pt x="196" y="187"/>
                  </a:lnTo>
                  <a:lnTo>
                    <a:pt x="222" y="154"/>
                  </a:lnTo>
                  <a:lnTo>
                    <a:pt x="222" y="96"/>
                  </a:lnTo>
                  <a:lnTo>
                    <a:pt x="222" y="67"/>
                  </a:lnTo>
                  <a:lnTo>
                    <a:pt x="196" y="24"/>
                  </a:lnTo>
                  <a:lnTo>
                    <a:pt x="159" y="0"/>
                  </a:lnTo>
                  <a:lnTo>
                    <a:pt x="101" y="0"/>
                  </a:lnTo>
                  <a:lnTo>
                    <a:pt x="42" y="14"/>
                  </a:lnTo>
                  <a:lnTo>
                    <a:pt x="27" y="24"/>
                  </a:lnTo>
                  <a:lnTo>
                    <a:pt x="0" y="48"/>
                  </a:lnTo>
                  <a:lnTo>
                    <a:pt x="0" y="62"/>
                  </a:lnTo>
                  <a:lnTo>
                    <a:pt x="37" y="72"/>
                  </a:lnTo>
                  <a:lnTo>
                    <a:pt x="64" y="67"/>
                  </a:lnTo>
                  <a:lnTo>
                    <a:pt x="69" y="91"/>
                  </a:lnTo>
                  <a:lnTo>
                    <a:pt x="64" y="130"/>
                  </a:lnTo>
                  <a:lnTo>
                    <a:pt x="79" y="139"/>
                  </a:lnTo>
                  <a:lnTo>
                    <a:pt x="85" y="134"/>
                  </a:lnTo>
                  <a:lnTo>
                    <a:pt x="95" y="130"/>
                  </a:lnTo>
                  <a:close/>
                </a:path>
              </a:pathLst>
            </a:custGeom>
            <a:solidFill>
              <a:srgbClr val="222222"/>
            </a:solidFill>
            <a:ln w="9525">
              <a:noFill/>
              <a:round/>
              <a:headEnd/>
              <a:tailEnd/>
            </a:ln>
          </p:spPr>
          <p:txBody>
            <a:bodyPr/>
            <a:lstStyle/>
            <a:p>
              <a:endParaRPr lang="es-ES"/>
            </a:p>
          </p:txBody>
        </p:sp>
        <p:sp>
          <p:nvSpPr>
            <p:cNvPr id="103689" name="Freeform 38"/>
            <p:cNvSpPr>
              <a:spLocks/>
            </p:cNvSpPr>
            <p:nvPr/>
          </p:nvSpPr>
          <p:spPr bwMode="auto">
            <a:xfrm>
              <a:off x="4775" y="2720"/>
              <a:ext cx="222" cy="192"/>
            </a:xfrm>
            <a:custGeom>
              <a:avLst/>
              <a:gdLst>
                <a:gd name="T0" fmla="*/ 95 w 222"/>
                <a:gd name="T1" fmla="*/ 130 h 192"/>
                <a:gd name="T2" fmla="*/ 111 w 222"/>
                <a:gd name="T3" fmla="*/ 144 h 192"/>
                <a:gd name="T4" fmla="*/ 127 w 222"/>
                <a:gd name="T5" fmla="*/ 183 h 192"/>
                <a:gd name="T6" fmla="*/ 175 w 222"/>
                <a:gd name="T7" fmla="*/ 192 h 192"/>
                <a:gd name="T8" fmla="*/ 196 w 222"/>
                <a:gd name="T9" fmla="*/ 187 h 192"/>
                <a:gd name="T10" fmla="*/ 222 w 222"/>
                <a:gd name="T11" fmla="*/ 154 h 192"/>
                <a:gd name="T12" fmla="*/ 222 w 222"/>
                <a:gd name="T13" fmla="*/ 96 h 192"/>
                <a:gd name="T14" fmla="*/ 222 w 222"/>
                <a:gd name="T15" fmla="*/ 67 h 192"/>
                <a:gd name="T16" fmla="*/ 196 w 222"/>
                <a:gd name="T17" fmla="*/ 24 h 192"/>
                <a:gd name="T18" fmla="*/ 159 w 222"/>
                <a:gd name="T19" fmla="*/ 0 h 192"/>
                <a:gd name="T20" fmla="*/ 101 w 222"/>
                <a:gd name="T21" fmla="*/ 0 h 192"/>
                <a:gd name="T22" fmla="*/ 42 w 222"/>
                <a:gd name="T23" fmla="*/ 14 h 192"/>
                <a:gd name="T24" fmla="*/ 27 w 222"/>
                <a:gd name="T25" fmla="*/ 24 h 192"/>
                <a:gd name="T26" fmla="*/ 0 w 222"/>
                <a:gd name="T27" fmla="*/ 48 h 192"/>
                <a:gd name="T28" fmla="*/ 0 w 222"/>
                <a:gd name="T29" fmla="*/ 62 h 192"/>
                <a:gd name="T30" fmla="*/ 37 w 222"/>
                <a:gd name="T31" fmla="*/ 72 h 192"/>
                <a:gd name="T32" fmla="*/ 64 w 222"/>
                <a:gd name="T33" fmla="*/ 67 h 192"/>
                <a:gd name="T34" fmla="*/ 69 w 222"/>
                <a:gd name="T35" fmla="*/ 91 h 192"/>
                <a:gd name="T36" fmla="*/ 64 w 222"/>
                <a:gd name="T37" fmla="*/ 130 h 192"/>
                <a:gd name="T38" fmla="*/ 79 w 222"/>
                <a:gd name="T39" fmla="*/ 139 h 192"/>
                <a:gd name="T40" fmla="*/ 85 w 222"/>
                <a:gd name="T41" fmla="*/ 134 h 192"/>
                <a:gd name="T42" fmla="*/ 95 w 222"/>
                <a:gd name="T43" fmla="*/ 130 h 19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2"/>
                <a:gd name="T67" fmla="*/ 0 h 192"/>
                <a:gd name="T68" fmla="*/ 222 w 222"/>
                <a:gd name="T69" fmla="*/ 192 h 19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2" h="192">
                  <a:moveTo>
                    <a:pt x="95" y="130"/>
                  </a:moveTo>
                  <a:lnTo>
                    <a:pt x="111" y="144"/>
                  </a:lnTo>
                  <a:lnTo>
                    <a:pt x="127" y="183"/>
                  </a:lnTo>
                  <a:lnTo>
                    <a:pt x="175" y="192"/>
                  </a:lnTo>
                  <a:lnTo>
                    <a:pt x="196" y="187"/>
                  </a:lnTo>
                  <a:lnTo>
                    <a:pt x="222" y="154"/>
                  </a:lnTo>
                  <a:lnTo>
                    <a:pt x="222" y="96"/>
                  </a:lnTo>
                  <a:lnTo>
                    <a:pt x="222" y="67"/>
                  </a:lnTo>
                  <a:lnTo>
                    <a:pt x="196" y="24"/>
                  </a:lnTo>
                  <a:lnTo>
                    <a:pt x="159" y="0"/>
                  </a:lnTo>
                  <a:lnTo>
                    <a:pt x="101" y="0"/>
                  </a:lnTo>
                  <a:lnTo>
                    <a:pt x="42" y="14"/>
                  </a:lnTo>
                  <a:lnTo>
                    <a:pt x="27" y="24"/>
                  </a:lnTo>
                  <a:lnTo>
                    <a:pt x="0" y="48"/>
                  </a:lnTo>
                  <a:lnTo>
                    <a:pt x="0" y="62"/>
                  </a:lnTo>
                  <a:lnTo>
                    <a:pt x="37" y="72"/>
                  </a:lnTo>
                  <a:lnTo>
                    <a:pt x="64" y="67"/>
                  </a:lnTo>
                  <a:lnTo>
                    <a:pt x="69" y="91"/>
                  </a:lnTo>
                  <a:lnTo>
                    <a:pt x="64" y="130"/>
                  </a:lnTo>
                  <a:lnTo>
                    <a:pt x="79" y="139"/>
                  </a:lnTo>
                  <a:lnTo>
                    <a:pt x="85" y="134"/>
                  </a:lnTo>
                  <a:lnTo>
                    <a:pt x="95" y="130"/>
                  </a:lnTo>
                  <a:close/>
                </a:path>
              </a:pathLst>
            </a:custGeom>
            <a:solidFill>
              <a:srgbClr val="222222"/>
            </a:solidFill>
            <a:ln w="7938">
              <a:solidFill>
                <a:srgbClr val="B7B79D"/>
              </a:solidFill>
              <a:round/>
              <a:headEnd/>
              <a:tailEnd/>
            </a:ln>
          </p:spPr>
          <p:txBody>
            <a:bodyPr/>
            <a:lstStyle/>
            <a:p>
              <a:endParaRPr lang="es-ES"/>
            </a:p>
          </p:txBody>
        </p:sp>
        <p:sp>
          <p:nvSpPr>
            <p:cNvPr id="103690" name="Freeform 39"/>
            <p:cNvSpPr>
              <a:spLocks/>
            </p:cNvSpPr>
            <p:nvPr/>
          </p:nvSpPr>
          <p:spPr bwMode="auto">
            <a:xfrm>
              <a:off x="4484" y="3321"/>
              <a:ext cx="360" cy="307"/>
            </a:xfrm>
            <a:custGeom>
              <a:avLst/>
              <a:gdLst>
                <a:gd name="T0" fmla="*/ 122 w 360"/>
                <a:gd name="T1" fmla="*/ 101 h 307"/>
                <a:gd name="T2" fmla="*/ 360 w 360"/>
                <a:gd name="T3" fmla="*/ 178 h 307"/>
                <a:gd name="T4" fmla="*/ 328 w 360"/>
                <a:gd name="T5" fmla="*/ 72 h 307"/>
                <a:gd name="T6" fmla="*/ 360 w 360"/>
                <a:gd name="T7" fmla="*/ 14 h 307"/>
                <a:gd name="T8" fmla="*/ 201 w 360"/>
                <a:gd name="T9" fmla="*/ 5 h 307"/>
                <a:gd name="T10" fmla="*/ 148 w 360"/>
                <a:gd name="T11" fmla="*/ 5 h 307"/>
                <a:gd name="T12" fmla="*/ 95 w 360"/>
                <a:gd name="T13" fmla="*/ 5 h 307"/>
                <a:gd name="T14" fmla="*/ 32 w 360"/>
                <a:gd name="T15" fmla="*/ 0 h 307"/>
                <a:gd name="T16" fmla="*/ 11 w 360"/>
                <a:gd name="T17" fmla="*/ 9 h 307"/>
                <a:gd name="T18" fmla="*/ 0 w 360"/>
                <a:gd name="T19" fmla="*/ 43 h 307"/>
                <a:gd name="T20" fmla="*/ 0 w 360"/>
                <a:gd name="T21" fmla="*/ 96 h 307"/>
                <a:gd name="T22" fmla="*/ 5 w 360"/>
                <a:gd name="T23" fmla="*/ 187 h 307"/>
                <a:gd name="T24" fmla="*/ 5 w 360"/>
                <a:gd name="T25" fmla="*/ 293 h 307"/>
                <a:gd name="T26" fmla="*/ 32 w 360"/>
                <a:gd name="T27" fmla="*/ 298 h 307"/>
                <a:gd name="T28" fmla="*/ 58 w 360"/>
                <a:gd name="T29" fmla="*/ 307 h 307"/>
                <a:gd name="T30" fmla="*/ 127 w 360"/>
                <a:gd name="T31" fmla="*/ 298 h 307"/>
                <a:gd name="T32" fmla="*/ 111 w 360"/>
                <a:gd name="T33" fmla="*/ 115 h 307"/>
                <a:gd name="T34" fmla="*/ 127 w 360"/>
                <a:gd name="T35" fmla="*/ 96 h 307"/>
                <a:gd name="T36" fmla="*/ 122 w 360"/>
                <a:gd name="T37" fmla="*/ 101 h 30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307"/>
                <a:gd name="T59" fmla="*/ 360 w 360"/>
                <a:gd name="T60" fmla="*/ 307 h 30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307">
                  <a:moveTo>
                    <a:pt x="122" y="101"/>
                  </a:moveTo>
                  <a:lnTo>
                    <a:pt x="360" y="178"/>
                  </a:lnTo>
                  <a:lnTo>
                    <a:pt x="328" y="72"/>
                  </a:lnTo>
                  <a:lnTo>
                    <a:pt x="360" y="14"/>
                  </a:lnTo>
                  <a:lnTo>
                    <a:pt x="201" y="5"/>
                  </a:lnTo>
                  <a:lnTo>
                    <a:pt x="148" y="5"/>
                  </a:lnTo>
                  <a:lnTo>
                    <a:pt x="95" y="5"/>
                  </a:lnTo>
                  <a:lnTo>
                    <a:pt x="32" y="0"/>
                  </a:lnTo>
                  <a:lnTo>
                    <a:pt x="11" y="9"/>
                  </a:lnTo>
                  <a:lnTo>
                    <a:pt x="0" y="43"/>
                  </a:lnTo>
                  <a:lnTo>
                    <a:pt x="0" y="96"/>
                  </a:lnTo>
                  <a:lnTo>
                    <a:pt x="5" y="187"/>
                  </a:lnTo>
                  <a:lnTo>
                    <a:pt x="5" y="293"/>
                  </a:lnTo>
                  <a:lnTo>
                    <a:pt x="32" y="298"/>
                  </a:lnTo>
                  <a:lnTo>
                    <a:pt x="58" y="307"/>
                  </a:lnTo>
                  <a:lnTo>
                    <a:pt x="127" y="298"/>
                  </a:lnTo>
                  <a:lnTo>
                    <a:pt x="111" y="115"/>
                  </a:lnTo>
                  <a:lnTo>
                    <a:pt x="127" y="96"/>
                  </a:lnTo>
                  <a:lnTo>
                    <a:pt x="122" y="101"/>
                  </a:lnTo>
                  <a:close/>
                </a:path>
              </a:pathLst>
            </a:custGeom>
            <a:solidFill>
              <a:srgbClr val="A5A585"/>
            </a:solidFill>
            <a:ln w="9525">
              <a:noFill/>
              <a:round/>
              <a:headEnd/>
              <a:tailEnd/>
            </a:ln>
          </p:spPr>
          <p:txBody>
            <a:bodyPr/>
            <a:lstStyle/>
            <a:p>
              <a:endParaRPr lang="es-ES"/>
            </a:p>
          </p:txBody>
        </p:sp>
        <p:sp>
          <p:nvSpPr>
            <p:cNvPr id="103691" name="Freeform 40"/>
            <p:cNvSpPr>
              <a:spLocks/>
            </p:cNvSpPr>
            <p:nvPr/>
          </p:nvSpPr>
          <p:spPr bwMode="auto">
            <a:xfrm>
              <a:off x="4484" y="3321"/>
              <a:ext cx="360" cy="307"/>
            </a:xfrm>
            <a:custGeom>
              <a:avLst/>
              <a:gdLst>
                <a:gd name="T0" fmla="*/ 122 w 360"/>
                <a:gd name="T1" fmla="*/ 101 h 307"/>
                <a:gd name="T2" fmla="*/ 360 w 360"/>
                <a:gd name="T3" fmla="*/ 178 h 307"/>
                <a:gd name="T4" fmla="*/ 328 w 360"/>
                <a:gd name="T5" fmla="*/ 72 h 307"/>
                <a:gd name="T6" fmla="*/ 360 w 360"/>
                <a:gd name="T7" fmla="*/ 14 h 307"/>
                <a:gd name="T8" fmla="*/ 201 w 360"/>
                <a:gd name="T9" fmla="*/ 5 h 307"/>
                <a:gd name="T10" fmla="*/ 148 w 360"/>
                <a:gd name="T11" fmla="*/ 5 h 307"/>
                <a:gd name="T12" fmla="*/ 95 w 360"/>
                <a:gd name="T13" fmla="*/ 5 h 307"/>
                <a:gd name="T14" fmla="*/ 32 w 360"/>
                <a:gd name="T15" fmla="*/ 0 h 307"/>
                <a:gd name="T16" fmla="*/ 11 w 360"/>
                <a:gd name="T17" fmla="*/ 9 h 307"/>
                <a:gd name="T18" fmla="*/ 0 w 360"/>
                <a:gd name="T19" fmla="*/ 43 h 307"/>
                <a:gd name="T20" fmla="*/ 0 w 360"/>
                <a:gd name="T21" fmla="*/ 96 h 307"/>
                <a:gd name="T22" fmla="*/ 5 w 360"/>
                <a:gd name="T23" fmla="*/ 187 h 307"/>
                <a:gd name="T24" fmla="*/ 5 w 360"/>
                <a:gd name="T25" fmla="*/ 293 h 307"/>
                <a:gd name="T26" fmla="*/ 32 w 360"/>
                <a:gd name="T27" fmla="*/ 298 h 307"/>
                <a:gd name="T28" fmla="*/ 58 w 360"/>
                <a:gd name="T29" fmla="*/ 307 h 307"/>
                <a:gd name="T30" fmla="*/ 127 w 360"/>
                <a:gd name="T31" fmla="*/ 298 h 307"/>
                <a:gd name="T32" fmla="*/ 111 w 360"/>
                <a:gd name="T33" fmla="*/ 115 h 307"/>
                <a:gd name="T34" fmla="*/ 127 w 360"/>
                <a:gd name="T35" fmla="*/ 96 h 307"/>
                <a:gd name="T36" fmla="*/ 122 w 360"/>
                <a:gd name="T37" fmla="*/ 101 h 30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307"/>
                <a:gd name="T59" fmla="*/ 360 w 360"/>
                <a:gd name="T60" fmla="*/ 307 h 30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307">
                  <a:moveTo>
                    <a:pt x="122" y="101"/>
                  </a:moveTo>
                  <a:lnTo>
                    <a:pt x="360" y="178"/>
                  </a:lnTo>
                  <a:lnTo>
                    <a:pt x="328" y="72"/>
                  </a:lnTo>
                  <a:lnTo>
                    <a:pt x="360" y="14"/>
                  </a:lnTo>
                  <a:lnTo>
                    <a:pt x="201" y="5"/>
                  </a:lnTo>
                  <a:lnTo>
                    <a:pt x="148" y="5"/>
                  </a:lnTo>
                  <a:lnTo>
                    <a:pt x="95" y="5"/>
                  </a:lnTo>
                  <a:lnTo>
                    <a:pt x="32" y="0"/>
                  </a:lnTo>
                  <a:lnTo>
                    <a:pt x="11" y="9"/>
                  </a:lnTo>
                  <a:lnTo>
                    <a:pt x="0" y="43"/>
                  </a:lnTo>
                  <a:lnTo>
                    <a:pt x="0" y="96"/>
                  </a:lnTo>
                  <a:lnTo>
                    <a:pt x="5" y="187"/>
                  </a:lnTo>
                  <a:lnTo>
                    <a:pt x="5" y="293"/>
                  </a:lnTo>
                  <a:lnTo>
                    <a:pt x="32" y="298"/>
                  </a:lnTo>
                  <a:lnTo>
                    <a:pt x="58" y="307"/>
                  </a:lnTo>
                  <a:lnTo>
                    <a:pt x="127" y="298"/>
                  </a:lnTo>
                  <a:lnTo>
                    <a:pt x="111" y="115"/>
                  </a:lnTo>
                  <a:lnTo>
                    <a:pt x="127" y="96"/>
                  </a:lnTo>
                  <a:lnTo>
                    <a:pt x="122" y="101"/>
                  </a:lnTo>
                  <a:close/>
                </a:path>
              </a:pathLst>
            </a:custGeom>
            <a:solidFill>
              <a:srgbClr val="A5A585"/>
            </a:solidFill>
            <a:ln w="9525">
              <a:noFill/>
              <a:round/>
              <a:headEnd/>
              <a:tailEnd/>
            </a:ln>
          </p:spPr>
          <p:txBody>
            <a:bodyPr/>
            <a:lstStyle/>
            <a:p>
              <a:endParaRPr lang="es-ES"/>
            </a:p>
          </p:txBody>
        </p:sp>
        <p:sp>
          <p:nvSpPr>
            <p:cNvPr id="103692" name="Freeform 41"/>
            <p:cNvSpPr>
              <a:spLocks/>
            </p:cNvSpPr>
            <p:nvPr/>
          </p:nvSpPr>
          <p:spPr bwMode="auto">
            <a:xfrm>
              <a:off x="4484" y="3321"/>
              <a:ext cx="360" cy="307"/>
            </a:xfrm>
            <a:custGeom>
              <a:avLst/>
              <a:gdLst>
                <a:gd name="T0" fmla="*/ 122 w 360"/>
                <a:gd name="T1" fmla="*/ 101 h 307"/>
                <a:gd name="T2" fmla="*/ 360 w 360"/>
                <a:gd name="T3" fmla="*/ 178 h 307"/>
                <a:gd name="T4" fmla="*/ 328 w 360"/>
                <a:gd name="T5" fmla="*/ 72 h 307"/>
                <a:gd name="T6" fmla="*/ 360 w 360"/>
                <a:gd name="T7" fmla="*/ 14 h 307"/>
                <a:gd name="T8" fmla="*/ 201 w 360"/>
                <a:gd name="T9" fmla="*/ 5 h 307"/>
                <a:gd name="T10" fmla="*/ 148 w 360"/>
                <a:gd name="T11" fmla="*/ 5 h 307"/>
                <a:gd name="T12" fmla="*/ 95 w 360"/>
                <a:gd name="T13" fmla="*/ 5 h 307"/>
                <a:gd name="T14" fmla="*/ 32 w 360"/>
                <a:gd name="T15" fmla="*/ 0 h 307"/>
                <a:gd name="T16" fmla="*/ 11 w 360"/>
                <a:gd name="T17" fmla="*/ 9 h 307"/>
                <a:gd name="T18" fmla="*/ 0 w 360"/>
                <a:gd name="T19" fmla="*/ 43 h 307"/>
                <a:gd name="T20" fmla="*/ 0 w 360"/>
                <a:gd name="T21" fmla="*/ 96 h 307"/>
                <a:gd name="T22" fmla="*/ 5 w 360"/>
                <a:gd name="T23" fmla="*/ 187 h 307"/>
                <a:gd name="T24" fmla="*/ 5 w 360"/>
                <a:gd name="T25" fmla="*/ 293 h 307"/>
                <a:gd name="T26" fmla="*/ 32 w 360"/>
                <a:gd name="T27" fmla="*/ 298 h 307"/>
                <a:gd name="T28" fmla="*/ 58 w 360"/>
                <a:gd name="T29" fmla="*/ 307 h 307"/>
                <a:gd name="T30" fmla="*/ 127 w 360"/>
                <a:gd name="T31" fmla="*/ 298 h 307"/>
                <a:gd name="T32" fmla="*/ 111 w 360"/>
                <a:gd name="T33" fmla="*/ 115 h 307"/>
                <a:gd name="T34" fmla="*/ 127 w 360"/>
                <a:gd name="T35" fmla="*/ 96 h 30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307"/>
                <a:gd name="T56" fmla="*/ 360 w 360"/>
                <a:gd name="T57" fmla="*/ 307 h 30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307">
                  <a:moveTo>
                    <a:pt x="122" y="101"/>
                  </a:moveTo>
                  <a:lnTo>
                    <a:pt x="360" y="178"/>
                  </a:lnTo>
                  <a:lnTo>
                    <a:pt x="328" y="72"/>
                  </a:lnTo>
                  <a:lnTo>
                    <a:pt x="360" y="14"/>
                  </a:lnTo>
                  <a:lnTo>
                    <a:pt x="201" y="5"/>
                  </a:lnTo>
                  <a:lnTo>
                    <a:pt x="148" y="5"/>
                  </a:lnTo>
                  <a:lnTo>
                    <a:pt x="95" y="5"/>
                  </a:lnTo>
                  <a:lnTo>
                    <a:pt x="32" y="0"/>
                  </a:lnTo>
                  <a:lnTo>
                    <a:pt x="11" y="9"/>
                  </a:lnTo>
                  <a:lnTo>
                    <a:pt x="0" y="43"/>
                  </a:lnTo>
                  <a:lnTo>
                    <a:pt x="0" y="96"/>
                  </a:lnTo>
                  <a:lnTo>
                    <a:pt x="5" y="187"/>
                  </a:lnTo>
                  <a:lnTo>
                    <a:pt x="5" y="293"/>
                  </a:lnTo>
                  <a:lnTo>
                    <a:pt x="32" y="298"/>
                  </a:lnTo>
                  <a:lnTo>
                    <a:pt x="58" y="307"/>
                  </a:lnTo>
                  <a:lnTo>
                    <a:pt x="127" y="298"/>
                  </a:lnTo>
                  <a:lnTo>
                    <a:pt x="111" y="115"/>
                  </a:lnTo>
                  <a:lnTo>
                    <a:pt x="127" y="96"/>
                  </a:lnTo>
                </a:path>
              </a:pathLst>
            </a:custGeom>
            <a:noFill/>
            <a:ln w="7938">
              <a:solidFill>
                <a:srgbClr val="000000"/>
              </a:solidFill>
              <a:round/>
              <a:headEnd/>
              <a:tailEnd/>
            </a:ln>
          </p:spPr>
          <p:txBody>
            <a:bodyPr/>
            <a:lstStyle/>
            <a:p>
              <a:endParaRPr lang="es-ES"/>
            </a:p>
          </p:txBody>
        </p:sp>
        <p:sp>
          <p:nvSpPr>
            <p:cNvPr id="103693" name="Freeform 42"/>
            <p:cNvSpPr>
              <a:spLocks/>
            </p:cNvSpPr>
            <p:nvPr/>
          </p:nvSpPr>
          <p:spPr bwMode="auto">
            <a:xfrm>
              <a:off x="4876" y="2907"/>
              <a:ext cx="121" cy="135"/>
            </a:xfrm>
            <a:custGeom>
              <a:avLst/>
              <a:gdLst>
                <a:gd name="T0" fmla="*/ 121 w 121"/>
                <a:gd name="T1" fmla="*/ 24 h 135"/>
                <a:gd name="T2" fmla="*/ 111 w 121"/>
                <a:gd name="T3" fmla="*/ 5 h 135"/>
                <a:gd name="T4" fmla="*/ 90 w 121"/>
                <a:gd name="T5" fmla="*/ 0 h 135"/>
                <a:gd name="T6" fmla="*/ 74 w 121"/>
                <a:gd name="T7" fmla="*/ 5 h 135"/>
                <a:gd name="T8" fmla="*/ 53 w 121"/>
                <a:gd name="T9" fmla="*/ 15 h 135"/>
                <a:gd name="T10" fmla="*/ 31 w 121"/>
                <a:gd name="T11" fmla="*/ 24 h 135"/>
                <a:gd name="T12" fmla="*/ 16 w 121"/>
                <a:gd name="T13" fmla="*/ 53 h 135"/>
                <a:gd name="T14" fmla="*/ 0 w 121"/>
                <a:gd name="T15" fmla="*/ 92 h 135"/>
                <a:gd name="T16" fmla="*/ 5 w 121"/>
                <a:gd name="T17" fmla="*/ 135 h 135"/>
                <a:gd name="T18" fmla="*/ 21 w 121"/>
                <a:gd name="T19" fmla="*/ 111 h 135"/>
                <a:gd name="T20" fmla="*/ 116 w 121"/>
                <a:gd name="T21" fmla="*/ 87 h 135"/>
                <a:gd name="T22" fmla="*/ 121 w 121"/>
                <a:gd name="T23" fmla="*/ 24 h 1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1"/>
                <a:gd name="T37" fmla="*/ 0 h 135"/>
                <a:gd name="T38" fmla="*/ 121 w 121"/>
                <a:gd name="T39" fmla="*/ 135 h 1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1" h="135">
                  <a:moveTo>
                    <a:pt x="121" y="24"/>
                  </a:moveTo>
                  <a:lnTo>
                    <a:pt x="111" y="5"/>
                  </a:lnTo>
                  <a:lnTo>
                    <a:pt x="90" y="0"/>
                  </a:lnTo>
                  <a:lnTo>
                    <a:pt x="74" y="5"/>
                  </a:lnTo>
                  <a:lnTo>
                    <a:pt x="53" y="15"/>
                  </a:lnTo>
                  <a:lnTo>
                    <a:pt x="31" y="24"/>
                  </a:lnTo>
                  <a:lnTo>
                    <a:pt x="16" y="53"/>
                  </a:lnTo>
                  <a:lnTo>
                    <a:pt x="0" y="92"/>
                  </a:lnTo>
                  <a:lnTo>
                    <a:pt x="5" y="135"/>
                  </a:lnTo>
                  <a:lnTo>
                    <a:pt x="21" y="111"/>
                  </a:lnTo>
                  <a:lnTo>
                    <a:pt x="116" y="87"/>
                  </a:lnTo>
                  <a:lnTo>
                    <a:pt x="121" y="24"/>
                  </a:lnTo>
                  <a:close/>
                </a:path>
              </a:pathLst>
            </a:custGeom>
            <a:solidFill>
              <a:srgbClr val="FFFFFF"/>
            </a:solidFill>
            <a:ln w="9525">
              <a:noFill/>
              <a:round/>
              <a:headEnd/>
              <a:tailEnd/>
            </a:ln>
          </p:spPr>
          <p:txBody>
            <a:bodyPr/>
            <a:lstStyle/>
            <a:p>
              <a:endParaRPr lang="es-ES"/>
            </a:p>
          </p:txBody>
        </p:sp>
        <p:sp>
          <p:nvSpPr>
            <p:cNvPr id="103694" name="Freeform 43"/>
            <p:cNvSpPr>
              <a:spLocks/>
            </p:cNvSpPr>
            <p:nvPr/>
          </p:nvSpPr>
          <p:spPr bwMode="auto">
            <a:xfrm>
              <a:off x="4876" y="2907"/>
              <a:ext cx="121" cy="135"/>
            </a:xfrm>
            <a:custGeom>
              <a:avLst/>
              <a:gdLst>
                <a:gd name="T0" fmla="*/ 121 w 121"/>
                <a:gd name="T1" fmla="*/ 24 h 135"/>
                <a:gd name="T2" fmla="*/ 111 w 121"/>
                <a:gd name="T3" fmla="*/ 5 h 135"/>
                <a:gd name="T4" fmla="*/ 90 w 121"/>
                <a:gd name="T5" fmla="*/ 0 h 135"/>
                <a:gd name="T6" fmla="*/ 74 w 121"/>
                <a:gd name="T7" fmla="*/ 5 h 135"/>
                <a:gd name="T8" fmla="*/ 53 w 121"/>
                <a:gd name="T9" fmla="*/ 15 h 135"/>
                <a:gd name="T10" fmla="*/ 31 w 121"/>
                <a:gd name="T11" fmla="*/ 24 h 135"/>
                <a:gd name="T12" fmla="*/ 16 w 121"/>
                <a:gd name="T13" fmla="*/ 53 h 135"/>
                <a:gd name="T14" fmla="*/ 0 w 121"/>
                <a:gd name="T15" fmla="*/ 92 h 135"/>
                <a:gd name="T16" fmla="*/ 5 w 121"/>
                <a:gd name="T17" fmla="*/ 135 h 135"/>
                <a:gd name="T18" fmla="*/ 21 w 121"/>
                <a:gd name="T19" fmla="*/ 111 h 135"/>
                <a:gd name="T20" fmla="*/ 116 w 121"/>
                <a:gd name="T21" fmla="*/ 87 h 135"/>
                <a:gd name="T22" fmla="*/ 121 w 121"/>
                <a:gd name="T23" fmla="*/ 24 h 1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1"/>
                <a:gd name="T37" fmla="*/ 0 h 135"/>
                <a:gd name="T38" fmla="*/ 121 w 121"/>
                <a:gd name="T39" fmla="*/ 135 h 1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1" h="135">
                  <a:moveTo>
                    <a:pt x="121" y="24"/>
                  </a:moveTo>
                  <a:lnTo>
                    <a:pt x="111" y="5"/>
                  </a:lnTo>
                  <a:lnTo>
                    <a:pt x="90" y="0"/>
                  </a:lnTo>
                  <a:lnTo>
                    <a:pt x="74" y="5"/>
                  </a:lnTo>
                  <a:lnTo>
                    <a:pt x="53" y="15"/>
                  </a:lnTo>
                  <a:lnTo>
                    <a:pt x="31" y="24"/>
                  </a:lnTo>
                  <a:lnTo>
                    <a:pt x="16" y="53"/>
                  </a:lnTo>
                  <a:lnTo>
                    <a:pt x="0" y="92"/>
                  </a:lnTo>
                  <a:lnTo>
                    <a:pt x="5" y="135"/>
                  </a:lnTo>
                  <a:lnTo>
                    <a:pt x="21" y="111"/>
                  </a:lnTo>
                  <a:lnTo>
                    <a:pt x="116" y="87"/>
                  </a:lnTo>
                  <a:lnTo>
                    <a:pt x="121" y="24"/>
                  </a:lnTo>
                  <a:close/>
                </a:path>
              </a:pathLst>
            </a:custGeom>
            <a:solidFill>
              <a:srgbClr val="FFFFFF"/>
            </a:solidFill>
            <a:ln w="7938">
              <a:solidFill>
                <a:srgbClr val="000000"/>
              </a:solidFill>
              <a:round/>
              <a:headEnd/>
              <a:tailEnd/>
            </a:ln>
          </p:spPr>
          <p:txBody>
            <a:bodyPr/>
            <a:lstStyle/>
            <a:p>
              <a:endParaRPr lang="es-ES"/>
            </a:p>
          </p:txBody>
        </p:sp>
        <p:sp>
          <p:nvSpPr>
            <p:cNvPr id="103695" name="Freeform 44"/>
            <p:cNvSpPr>
              <a:spLocks/>
            </p:cNvSpPr>
            <p:nvPr/>
          </p:nvSpPr>
          <p:spPr bwMode="auto">
            <a:xfrm>
              <a:off x="4738" y="2917"/>
              <a:ext cx="370" cy="630"/>
            </a:xfrm>
            <a:custGeom>
              <a:avLst/>
              <a:gdLst>
                <a:gd name="T0" fmla="*/ 254 w 370"/>
                <a:gd name="T1" fmla="*/ 0 h 630"/>
                <a:gd name="T2" fmla="*/ 228 w 370"/>
                <a:gd name="T3" fmla="*/ 10 h 630"/>
                <a:gd name="T4" fmla="*/ 201 w 370"/>
                <a:gd name="T5" fmla="*/ 14 h 630"/>
                <a:gd name="T6" fmla="*/ 180 w 370"/>
                <a:gd name="T7" fmla="*/ 34 h 630"/>
                <a:gd name="T8" fmla="*/ 169 w 370"/>
                <a:gd name="T9" fmla="*/ 43 h 630"/>
                <a:gd name="T10" fmla="*/ 154 w 370"/>
                <a:gd name="T11" fmla="*/ 62 h 630"/>
                <a:gd name="T12" fmla="*/ 143 w 370"/>
                <a:gd name="T13" fmla="*/ 77 h 630"/>
                <a:gd name="T14" fmla="*/ 127 w 370"/>
                <a:gd name="T15" fmla="*/ 96 h 630"/>
                <a:gd name="T16" fmla="*/ 111 w 370"/>
                <a:gd name="T17" fmla="*/ 221 h 630"/>
                <a:gd name="T18" fmla="*/ 74 w 370"/>
                <a:gd name="T19" fmla="*/ 303 h 630"/>
                <a:gd name="T20" fmla="*/ 37 w 370"/>
                <a:gd name="T21" fmla="*/ 375 h 630"/>
                <a:gd name="T22" fmla="*/ 0 w 370"/>
                <a:gd name="T23" fmla="*/ 447 h 630"/>
                <a:gd name="T24" fmla="*/ 5 w 370"/>
                <a:gd name="T25" fmla="*/ 486 h 630"/>
                <a:gd name="T26" fmla="*/ 16 w 370"/>
                <a:gd name="T27" fmla="*/ 524 h 630"/>
                <a:gd name="T28" fmla="*/ 27 w 370"/>
                <a:gd name="T29" fmla="*/ 558 h 630"/>
                <a:gd name="T30" fmla="*/ 37 w 370"/>
                <a:gd name="T31" fmla="*/ 577 h 630"/>
                <a:gd name="T32" fmla="*/ 48 w 370"/>
                <a:gd name="T33" fmla="*/ 601 h 630"/>
                <a:gd name="T34" fmla="*/ 116 w 370"/>
                <a:gd name="T35" fmla="*/ 620 h 630"/>
                <a:gd name="T36" fmla="*/ 159 w 370"/>
                <a:gd name="T37" fmla="*/ 630 h 630"/>
                <a:gd name="T38" fmla="*/ 254 w 370"/>
                <a:gd name="T39" fmla="*/ 500 h 630"/>
                <a:gd name="T40" fmla="*/ 302 w 370"/>
                <a:gd name="T41" fmla="*/ 418 h 630"/>
                <a:gd name="T42" fmla="*/ 370 w 370"/>
                <a:gd name="T43" fmla="*/ 332 h 630"/>
                <a:gd name="T44" fmla="*/ 370 w 370"/>
                <a:gd name="T45" fmla="*/ 274 h 630"/>
                <a:gd name="T46" fmla="*/ 365 w 370"/>
                <a:gd name="T47" fmla="*/ 192 h 630"/>
                <a:gd name="T48" fmla="*/ 360 w 370"/>
                <a:gd name="T49" fmla="*/ 111 h 630"/>
                <a:gd name="T50" fmla="*/ 355 w 370"/>
                <a:gd name="T51" fmla="*/ 82 h 630"/>
                <a:gd name="T52" fmla="*/ 339 w 370"/>
                <a:gd name="T53" fmla="*/ 53 h 630"/>
                <a:gd name="T54" fmla="*/ 323 w 370"/>
                <a:gd name="T55" fmla="*/ 29 h 630"/>
                <a:gd name="T56" fmla="*/ 291 w 370"/>
                <a:gd name="T57" fmla="*/ 14 h 630"/>
                <a:gd name="T58" fmla="*/ 275 w 370"/>
                <a:gd name="T59" fmla="*/ 10 h 630"/>
                <a:gd name="T60" fmla="*/ 254 w 370"/>
                <a:gd name="T61" fmla="*/ 0 h 63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70"/>
                <a:gd name="T94" fmla="*/ 0 h 630"/>
                <a:gd name="T95" fmla="*/ 370 w 370"/>
                <a:gd name="T96" fmla="*/ 630 h 63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70" h="630">
                  <a:moveTo>
                    <a:pt x="254" y="0"/>
                  </a:moveTo>
                  <a:lnTo>
                    <a:pt x="228" y="10"/>
                  </a:lnTo>
                  <a:lnTo>
                    <a:pt x="201" y="14"/>
                  </a:lnTo>
                  <a:lnTo>
                    <a:pt x="180" y="34"/>
                  </a:lnTo>
                  <a:lnTo>
                    <a:pt x="169" y="43"/>
                  </a:lnTo>
                  <a:lnTo>
                    <a:pt x="154" y="62"/>
                  </a:lnTo>
                  <a:lnTo>
                    <a:pt x="143" y="77"/>
                  </a:lnTo>
                  <a:lnTo>
                    <a:pt x="127" y="96"/>
                  </a:lnTo>
                  <a:lnTo>
                    <a:pt x="111" y="221"/>
                  </a:lnTo>
                  <a:lnTo>
                    <a:pt x="74" y="303"/>
                  </a:lnTo>
                  <a:lnTo>
                    <a:pt x="37" y="375"/>
                  </a:lnTo>
                  <a:lnTo>
                    <a:pt x="0" y="447"/>
                  </a:lnTo>
                  <a:lnTo>
                    <a:pt x="5" y="486"/>
                  </a:lnTo>
                  <a:lnTo>
                    <a:pt x="16" y="524"/>
                  </a:lnTo>
                  <a:lnTo>
                    <a:pt x="27" y="558"/>
                  </a:lnTo>
                  <a:lnTo>
                    <a:pt x="37" y="577"/>
                  </a:lnTo>
                  <a:lnTo>
                    <a:pt x="48" y="601"/>
                  </a:lnTo>
                  <a:lnTo>
                    <a:pt x="116" y="620"/>
                  </a:lnTo>
                  <a:lnTo>
                    <a:pt x="159" y="630"/>
                  </a:lnTo>
                  <a:lnTo>
                    <a:pt x="254" y="500"/>
                  </a:lnTo>
                  <a:lnTo>
                    <a:pt x="302" y="418"/>
                  </a:lnTo>
                  <a:lnTo>
                    <a:pt x="370" y="332"/>
                  </a:lnTo>
                  <a:lnTo>
                    <a:pt x="370" y="274"/>
                  </a:lnTo>
                  <a:lnTo>
                    <a:pt x="365" y="192"/>
                  </a:lnTo>
                  <a:lnTo>
                    <a:pt x="360" y="111"/>
                  </a:lnTo>
                  <a:lnTo>
                    <a:pt x="355" y="82"/>
                  </a:lnTo>
                  <a:lnTo>
                    <a:pt x="339" y="53"/>
                  </a:lnTo>
                  <a:lnTo>
                    <a:pt x="323" y="29"/>
                  </a:lnTo>
                  <a:lnTo>
                    <a:pt x="291" y="14"/>
                  </a:lnTo>
                  <a:lnTo>
                    <a:pt x="275" y="10"/>
                  </a:lnTo>
                  <a:lnTo>
                    <a:pt x="254" y="0"/>
                  </a:lnTo>
                  <a:close/>
                </a:path>
              </a:pathLst>
            </a:custGeom>
            <a:solidFill>
              <a:srgbClr val="B7B79D"/>
            </a:solidFill>
            <a:ln w="9525">
              <a:noFill/>
              <a:round/>
              <a:headEnd/>
              <a:tailEnd/>
            </a:ln>
          </p:spPr>
          <p:txBody>
            <a:bodyPr/>
            <a:lstStyle/>
            <a:p>
              <a:endParaRPr lang="es-ES"/>
            </a:p>
          </p:txBody>
        </p:sp>
        <p:sp>
          <p:nvSpPr>
            <p:cNvPr id="103696" name="Freeform 45"/>
            <p:cNvSpPr>
              <a:spLocks/>
            </p:cNvSpPr>
            <p:nvPr/>
          </p:nvSpPr>
          <p:spPr bwMode="auto">
            <a:xfrm>
              <a:off x="4738" y="2917"/>
              <a:ext cx="370" cy="630"/>
            </a:xfrm>
            <a:custGeom>
              <a:avLst/>
              <a:gdLst>
                <a:gd name="T0" fmla="*/ 254 w 370"/>
                <a:gd name="T1" fmla="*/ 0 h 630"/>
                <a:gd name="T2" fmla="*/ 228 w 370"/>
                <a:gd name="T3" fmla="*/ 10 h 630"/>
                <a:gd name="T4" fmla="*/ 201 w 370"/>
                <a:gd name="T5" fmla="*/ 14 h 630"/>
                <a:gd name="T6" fmla="*/ 180 w 370"/>
                <a:gd name="T7" fmla="*/ 34 h 630"/>
                <a:gd name="T8" fmla="*/ 169 w 370"/>
                <a:gd name="T9" fmla="*/ 43 h 630"/>
                <a:gd name="T10" fmla="*/ 154 w 370"/>
                <a:gd name="T11" fmla="*/ 62 h 630"/>
                <a:gd name="T12" fmla="*/ 143 w 370"/>
                <a:gd name="T13" fmla="*/ 77 h 630"/>
                <a:gd name="T14" fmla="*/ 127 w 370"/>
                <a:gd name="T15" fmla="*/ 96 h 630"/>
                <a:gd name="T16" fmla="*/ 111 w 370"/>
                <a:gd name="T17" fmla="*/ 221 h 630"/>
                <a:gd name="T18" fmla="*/ 74 w 370"/>
                <a:gd name="T19" fmla="*/ 303 h 630"/>
                <a:gd name="T20" fmla="*/ 37 w 370"/>
                <a:gd name="T21" fmla="*/ 375 h 630"/>
                <a:gd name="T22" fmla="*/ 0 w 370"/>
                <a:gd name="T23" fmla="*/ 447 h 630"/>
                <a:gd name="T24" fmla="*/ 5 w 370"/>
                <a:gd name="T25" fmla="*/ 486 h 630"/>
                <a:gd name="T26" fmla="*/ 16 w 370"/>
                <a:gd name="T27" fmla="*/ 524 h 630"/>
                <a:gd name="T28" fmla="*/ 27 w 370"/>
                <a:gd name="T29" fmla="*/ 558 h 630"/>
                <a:gd name="T30" fmla="*/ 37 w 370"/>
                <a:gd name="T31" fmla="*/ 577 h 630"/>
                <a:gd name="T32" fmla="*/ 48 w 370"/>
                <a:gd name="T33" fmla="*/ 601 h 630"/>
                <a:gd name="T34" fmla="*/ 116 w 370"/>
                <a:gd name="T35" fmla="*/ 620 h 630"/>
                <a:gd name="T36" fmla="*/ 159 w 370"/>
                <a:gd name="T37" fmla="*/ 630 h 630"/>
                <a:gd name="T38" fmla="*/ 254 w 370"/>
                <a:gd name="T39" fmla="*/ 500 h 630"/>
                <a:gd name="T40" fmla="*/ 302 w 370"/>
                <a:gd name="T41" fmla="*/ 418 h 630"/>
                <a:gd name="T42" fmla="*/ 370 w 370"/>
                <a:gd name="T43" fmla="*/ 332 h 630"/>
                <a:gd name="T44" fmla="*/ 370 w 370"/>
                <a:gd name="T45" fmla="*/ 274 h 630"/>
                <a:gd name="T46" fmla="*/ 365 w 370"/>
                <a:gd name="T47" fmla="*/ 192 h 630"/>
                <a:gd name="T48" fmla="*/ 360 w 370"/>
                <a:gd name="T49" fmla="*/ 111 h 630"/>
                <a:gd name="T50" fmla="*/ 355 w 370"/>
                <a:gd name="T51" fmla="*/ 82 h 630"/>
                <a:gd name="T52" fmla="*/ 339 w 370"/>
                <a:gd name="T53" fmla="*/ 53 h 630"/>
                <a:gd name="T54" fmla="*/ 323 w 370"/>
                <a:gd name="T55" fmla="*/ 29 h 630"/>
                <a:gd name="T56" fmla="*/ 291 w 370"/>
                <a:gd name="T57" fmla="*/ 14 h 630"/>
                <a:gd name="T58" fmla="*/ 275 w 370"/>
                <a:gd name="T59" fmla="*/ 10 h 630"/>
                <a:gd name="T60" fmla="*/ 254 w 370"/>
                <a:gd name="T61" fmla="*/ 0 h 63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70"/>
                <a:gd name="T94" fmla="*/ 0 h 630"/>
                <a:gd name="T95" fmla="*/ 370 w 370"/>
                <a:gd name="T96" fmla="*/ 630 h 63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70" h="630">
                  <a:moveTo>
                    <a:pt x="254" y="0"/>
                  </a:moveTo>
                  <a:lnTo>
                    <a:pt x="228" y="10"/>
                  </a:lnTo>
                  <a:lnTo>
                    <a:pt x="201" y="14"/>
                  </a:lnTo>
                  <a:lnTo>
                    <a:pt x="180" y="34"/>
                  </a:lnTo>
                  <a:lnTo>
                    <a:pt x="169" y="43"/>
                  </a:lnTo>
                  <a:lnTo>
                    <a:pt x="154" y="62"/>
                  </a:lnTo>
                  <a:lnTo>
                    <a:pt x="143" y="77"/>
                  </a:lnTo>
                  <a:lnTo>
                    <a:pt x="127" y="96"/>
                  </a:lnTo>
                  <a:lnTo>
                    <a:pt x="111" y="221"/>
                  </a:lnTo>
                  <a:lnTo>
                    <a:pt x="74" y="303"/>
                  </a:lnTo>
                  <a:lnTo>
                    <a:pt x="37" y="375"/>
                  </a:lnTo>
                  <a:lnTo>
                    <a:pt x="0" y="447"/>
                  </a:lnTo>
                  <a:lnTo>
                    <a:pt x="5" y="486"/>
                  </a:lnTo>
                  <a:lnTo>
                    <a:pt x="16" y="524"/>
                  </a:lnTo>
                  <a:lnTo>
                    <a:pt x="27" y="558"/>
                  </a:lnTo>
                  <a:lnTo>
                    <a:pt x="37" y="577"/>
                  </a:lnTo>
                  <a:lnTo>
                    <a:pt x="48" y="601"/>
                  </a:lnTo>
                  <a:lnTo>
                    <a:pt x="116" y="620"/>
                  </a:lnTo>
                  <a:lnTo>
                    <a:pt x="159" y="630"/>
                  </a:lnTo>
                  <a:lnTo>
                    <a:pt x="254" y="500"/>
                  </a:lnTo>
                  <a:lnTo>
                    <a:pt x="302" y="418"/>
                  </a:lnTo>
                  <a:lnTo>
                    <a:pt x="370" y="332"/>
                  </a:lnTo>
                  <a:lnTo>
                    <a:pt x="370" y="274"/>
                  </a:lnTo>
                  <a:lnTo>
                    <a:pt x="365" y="192"/>
                  </a:lnTo>
                  <a:lnTo>
                    <a:pt x="360" y="111"/>
                  </a:lnTo>
                  <a:lnTo>
                    <a:pt x="355" y="82"/>
                  </a:lnTo>
                  <a:lnTo>
                    <a:pt x="339" y="53"/>
                  </a:lnTo>
                  <a:lnTo>
                    <a:pt x="323" y="29"/>
                  </a:lnTo>
                  <a:lnTo>
                    <a:pt x="291" y="14"/>
                  </a:lnTo>
                  <a:lnTo>
                    <a:pt x="275" y="10"/>
                  </a:lnTo>
                  <a:lnTo>
                    <a:pt x="254" y="0"/>
                  </a:lnTo>
                  <a:close/>
                </a:path>
              </a:pathLst>
            </a:custGeom>
            <a:solidFill>
              <a:srgbClr val="B7B79D"/>
            </a:solidFill>
            <a:ln w="7938">
              <a:solidFill>
                <a:srgbClr val="000000"/>
              </a:solidFill>
              <a:round/>
              <a:headEnd/>
              <a:tailEnd/>
            </a:ln>
          </p:spPr>
          <p:txBody>
            <a:bodyPr/>
            <a:lstStyle/>
            <a:p>
              <a:endParaRPr lang="es-ES"/>
            </a:p>
          </p:txBody>
        </p:sp>
        <p:sp>
          <p:nvSpPr>
            <p:cNvPr id="103697" name="Freeform 46"/>
            <p:cNvSpPr>
              <a:spLocks/>
            </p:cNvSpPr>
            <p:nvPr/>
          </p:nvSpPr>
          <p:spPr bwMode="auto">
            <a:xfrm>
              <a:off x="4548" y="3013"/>
              <a:ext cx="386" cy="284"/>
            </a:xfrm>
            <a:custGeom>
              <a:avLst/>
              <a:gdLst>
                <a:gd name="T0" fmla="*/ 322 w 386"/>
                <a:gd name="T1" fmla="*/ 0 h 284"/>
                <a:gd name="T2" fmla="*/ 370 w 386"/>
                <a:gd name="T3" fmla="*/ 39 h 284"/>
                <a:gd name="T4" fmla="*/ 381 w 386"/>
                <a:gd name="T5" fmla="*/ 63 h 284"/>
                <a:gd name="T6" fmla="*/ 381 w 386"/>
                <a:gd name="T7" fmla="*/ 96 h 284"/>
                <a:gd name="T8" fmla="*/ 386 w 386"/>
                <a:gd name="T9" fmla="*/ 125 h 284"/>
                <a:gd name="T10" fmla="*/ 370 w 386"/>
                <a:gd name="T11" fmla="*/ 188 h 284"/>
                <a:gd name="T12" fmla="*/ 328 w 386"/>
                <a:gd name="T13" fmla="*/ 221 h 284"/>
                <a:gd name="T14" fmla="*/ 280 w 386"/>
                <a:gd name="T15" fmla="*/ 245 h 284"/>
                <a:gd name="T16" fmla="*/ 217 w 386"/>
                <a:gd name="T17" fmla="*/ 269 h 284"/>
                <a:gd name="T18" fmla="*/ 148 w 386"/>
                <a:gd name="T19" fmla="*/ 284 h 284"/>
                <a:gd name="T20" fmla="*/ 58 w 386"/>
                <a:gd name="T21" fmla="*/ 255 h 284"/>
                <a:gd name="T22" fmla="*/ 0 w 386"/>
                <a:gd name="T23" fmla="*/ 221 h 284"/>
                <a:gd name="T24" fmla="*/ 21 w 386"/>
                <a:gd name="T25" fmla="*/ 192 h 284"/>
                <a:gd name="T26" fmla="*/ 47 w 386"/>
                <a:gd name="T27" fmla="*/ 178 h 284"/>
                <a:gd name="T28" fmla="*/ 148 w 386"/>
                <a:gd name="T29" fmla="*/ 202 h 284"/>
                <a:gd name="T30" fmla="*/ 164 w 386"/>
                <a:gd name="T31" fmla="*/ 188 h 284"/>
                <a:gd name="T32" fmla="*/ 190 w 386"/>
                <a:gd name="T33" fmla="*/ 188 h 284"/>
                <a:gd name="T34" fmla="*/ 232 w 386"/>
                <a:gd name="T35" fmla="*/ 130 h 284"/>
                <a:gd name="T36" fmla="*/ 254 w 386"/>
                <a:gd name="T37" fmla="*/ 87 h 284"/>
                <a:gd name="T38" fmla="*/ 269 w 386"/>
                <a:gd name="T39" fmla="*/ 58 h 284"/>
                <a:gd name="T40" fmla="*/ 280 w 386"/>
                <a:gd name="T41" fmla="*/ 24 h 284"/>
                <a:gd name="T42" fmla="*/ 291 w 386"/>
                <a:gd name="T43" fmla="*/ 15 h 284"/>
                <a:gd name="T44" fmla="*/ 322 w 386"/>
                <a:gd name="T45" fmla="*/ 0 h 28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86"/>
                <a:gd name="T70" fmla="*/ 0 h 284"/>
                <a:gd name="T71" fmla="*/ 386 w 386"/>
                <a:gd name="T72" fmla="*/ 284 h 28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86" h="284">
                  <a:moveTo>
                    <a:pt x="322" y="0"/>
                  </a:moveTo>
                  <a:lnTo>
                    <a:pt x="370" y="39"/>
                  </a:lnTo>
                  <a:lnTo>
                    <a:pt x="381" y="63"/>
                  </a:lnTo>
                  <a:lnTo>
                    <a:pt x="381" y="96"/>
                  </a:lnTo>
                  <a:lnTo>
                    <a:pt x="386" y="125"/>
                  </a:lnTo>
                  <a:lnTo>
                    <a:pt x="370" y="188"/>
                  </a:lnTo>
                  <a:lnTo>
                    <a:pt x="328" y="221"/>
                  </a:lnTo>
                  <a:lnTo>
                    <a:pt x="280" y="245"/>
                  </a:lnTo>
                  <a:lnTo>
                    <a:pt x="217" y="269"/>
                  </a:lnTo>
                  <a:lnTo>
                    <a:pt x="148" y="284"/>
                  </a:lnTo>
                  <a:lnTo>
                    <a:pt x="58" y="255"/>
                  </a:lnTo>
                  <a:lnTo>
                    <a:pt x="0" y="221"/>
                  </a:lnTo>
                  <a:lnTo>
                    <a:pt x="21" y="192"/>
                  </a:lnTo>
                  <a:lnTo>
                    <a:pt x="47" y="178"/>
                  </a:lnTo>
                  <a:lnTo>
                    <a:pt x="148" y="202"/>
                  </a:lnTo>
                  <a:lnTo>
                    <a:pt x="164" y="188"/>
                  </a:lnTo>
                  <a:lnTo>
                    <a:pt x="190" y="188"/>
                  </a:lnTo>
                  <a:lnTo>
                    <a:pt x="232" y="130"/>
                  </a:lnTo>
                  <a:lnTo>
                    <a:pt x="254" y="87"/>
                  </a:lnTo>
                  <a:lnTo>
                    <a:pt x="269" y="58"/>
                  </a:lnTo>
                  <a:lnTo>
                    <a:pt x="280" y="24"/>
                  </a:lnTo>
                  <a:lnTo>
                    <a:pt x="291" y="15"/>
                  </a:lnTo>
                  <a:lnTo>
                    <a:pt x="322" y="0"/>
                  </a:lnTo>
                  <a:close/>
                </a:path>
              </a:pathLst>
            </a:custGeom>
            <a:solidFill>
              <a:srgbClr val="B7B79D"/>
            </a:solidFill>
            <a:ln w="9525">
              <a:noFill/>
              <a:round/>
              <a:headEnd/>
              <a:tailEnd/>
            </a:ln>
          </p:spPr>
          <p:txBody>
            <a:bodyPr/>
            <a:lstStyle/>
            <a:p>
              <a:endParaRPr lang="es-ES"/>
            </a:p>
          </p:txBody>
        </p:sp>
        <p:sp>
          <p:nvSpPr>
            <p:cNvPr id="103698" name="Freeform 47"/>
            <p:cNvSpPr>
              <a:spLocks/>
            </p:cNvSpPr>
            <p:nvPr/>
          </p:nvSpPr>
          <p:spPr bwMode="auto">
            <a:xfrm>
              <a:off x="4548" y="3013"/>
              <a:ext cx="386" cy="284"/>
            </a:xfrm>
            <a:custGeom>
              <a:avLst/>
              <a:gdLst>
                <a:gd name="T0" fmla="*/ 322 w 386"/>
                <a:gd name="T1" fmla="*/ 0 h 284"/>
                <a:gd name="T2" fmla="*/ 370 w 386"/>
                <a:gd name="T3" fmla="*/ 39 h 284"/>
                <a:gd name="T4" fmla="*/ 381 w 386"/>
                <a:gd name="T5" fmla="*/ 63 h 284"/>
                <a:gd name="T6" fmla="*/ 381 w 386"/>
                <a:gd name="T7" fmla="*/ 96 h 284"/>
                <a:gd name="T8" fmla="*/ 386 w 386"/>
                <a:gd name="T9" fmla="*/ 125 h 284"/>
                <a:gd name="T10" fmla="*/ 370 w 386"/>
                <a:gd name="T11" fmla="*/ 188 h 284"/>
                <a:gd name="T12" fmla="*/ 328 w 386"/>
                <a:gd name="T13" fmla="*/ 221 h 284"/>
                <a:gd name="T14" fmla="*/ 280 w 386"/>
                <a:gd name="T15" fmla="*/ 245 h 284"/>
                <a:gd name="T16" fmla="*/ 217 w 386"/>
                <a:gd name="T17" fmla="*/ 269 h 284"/>
                <a:gd name="T18" fmla="*/ 148 w 386"/>
                <a:gd name="T19" fmla="*/ 284 h 284"/>
                <a:gd name="T20" fmla="*/ 58 w 386"/>
                <a:gd name="T21" fmla="*/ 255 h 284"/>
                <a:gd name="T22" fmla="*/ 0 w 386"/>
                <a:gd name="T23" fmla="*/ 221 h 284"/>
                <a:gd name="T24" fmla="*/ 21 w 386"/>
                <a:gd name="T25" fmla="*/ 192 h 284"/>
                <a:gd name="T26" fmla="*/ 47 w 386"/>
                <a:gd name="T27" fmla="*/ 178 h 284"/>
                <a:gd name="T28" fmla="*/ 148 w 386"/>
                <a:gd name="T29" fmla="*/ 202 h 284"/>
                <a:gd name="T30" fmla="*/ 164 w 386"/>
                <a:gd name="T31" fmla="*/ 188 h 284"/>
                <a:gd name="T32" fmla="*/ 190 w 386"/>
                <a:gd name="T33" fmla="*/ 188 h 284"/>
                <a:gd name="T34" fmla="*/ 232 w 386"/>
                <a:gd name="T35" fmla="*/ 130 h 284"/>
                <a:gd name="T36" fmla="*/ 254 w 386"/>
                <a:gd name="T37" fmla="*/ 87 h 284"/>
                <a:gd name="T38" fmla="*/ 269 w 386"/>
                <a:gd name="T39" fmla="*/ 58 h 284"/>
                <a:gd name="T40" fmla="*/ 280 w 386"/>
                <a:gd name="T41" fmla="*/ 24 h 284"/>
                <a:gd name="T42" fmla="*/ 291 w 386"/>
                <a:gd name="T43" fmla="*/ 15 h 284"/>
                <a:gd name="T44" fmla="*/ 322 w 386"/>
                <a:gd name="T45" fmla="*/ 0 h 28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86"/>
                <a:gd name="T70" fmla="*/ 0 h 284"/>
                <a:gd name="T71" fmla="*/ 386 w 386"/>
                <a:gd name="T72" fmla="*/ 284 h 28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86" h="284">
                  <a:moveTo>
                    <a:pt x="322" y="0"/>
                  </a:moveTo>
                  <a:lnTo>
                    <a:pt x="370" y="39"/>
                  </a:lnTo>
                  <a:lnTo>
                    <a:pt x="381" y="63"/>
                  </a:lnTo>
                  <a:lnTo>
                    <a:pt x="381" y="96"/>
                  </a:lnTo>
                  <a:lnTo>
                    <a:pt x="386" y="125"/>
                  </a:lnTo>
                  <a:lnTo>
                    <a:pt x="370" y="188"/>
                  </a:lnTo>
                  <a:lnTo>
                    <a:pt x="328" y="221"/>
                  </a:lnTo>
                  <a:lnTo>
                    <a:pt x="280" y="245"/>
                  </a:lnTo>
                  <a:lnTo>
                    <a:pt x="217" y="269"/>
                  </a:lnTo>
                  <a:lnTo>
                    <a:pt x="148" y="284"/>
                  </a:lnTo>
                  <a:lnTo>
                    <a:pt x="58" y="255"/>
                  </a:lnTo>
                  <a:lnTo>
                    <a:pt x="0" y="221"/>
                  </a:lnTo>
                  <a:lnTo>
                    <a:pt x="21" y="192"/>
                  </a:lnTo>
                  <a:lnTo>
                    <a:pt x="47" y="178"/>
                  </a:lnTo>
                  <a:lnTo>
                    <a:pt x="148" y="202"/>
                  </a:lnTo>
                  <a:lnTo>
                    <a:pt x="164" y="188"/>
                  </a:lnTo>
                  <a:lnTo>
                    <a:pt x="190" y="188"/>
                  </a:lnTo>
                  <a:lnTo>
                    <a:pt x="232" y="130"/>
                  </a:lnTo>
                  <a:lnTo>
                    <a:pt x="254" y="87"/>
                  </a:lnTo>
                  <a:lnTo>
                    <a:pt x="269" y="58"/>
                  </a:lnTo>
                  <a:lnTo>
                    <a:pt x="280" y="24"/>
                  </a:lnTo>
                  <a:lnTo>
                    <a:pt x="291" y="15"/>
                  </a:lnTo>
                  <a:lnTo>
                    <a:pt x="322" y="0"/>
                  </a:lnTo>
                  <a:close/>
                </a:path>
              </a:pathLst>
            </a:custGeom>
            <a:solidFill>
              <a:srgbClr val="B7B79D"/>
            </a:solidFill>
            <a:ln w="7938">
              <a:solidFill>
                <a:srgbClr val="000000"/>
              </a:solidFill>
              <a:round/>
              <a:headEnd/>
              <a:tailEnd/>
            </a:ln>
          </p:spPr>
          <p:txBody>
            <a:bodyPr/>
            <a:lstStyle/>
            <a:p>
              <a:endParaRPr lang="es-ES"/>
            </a:p>
          </p:txBody>
        </p:sp>
        <p:sp>
          <p:nvSpPr>
            <p:cNvPr id="103699" name="Freeform 48"/>
            <p:cNvSpPr>
              <a:spLocks/>
            </p:cNvSpPr>
            <p:nvPr/>
          </p:nvSpPr>
          <p:spPr bwMode="auto">
            <a:xfrm>
              <a:off x="4886" y="3143"/>
              <a:ext cx="312" cy="404"/>
            </a:xfrm>
            <a:custGeom>
              <a:avLst/>
              <a:gdLst>
                <a:gd name="T0" fmla="*/ 275 w 312"/>
                <a:gd name="T1" fmla="*/ 0 h 404"/>
                <a:gd name="T2" fmla="*/ 244 w 312"/>
                <a:gd name="T3" fmla="*/ 43 h 404"/>
                <a:gd name="T4" fmla="*/ 170 w 312"/>
                <a:gd name="T5" fmla="*/ 72 h 404"/>
                <a:gd name="T6" fmla="*/ 74 w 312"/>
                <a:gd name="T7" fmla="*/ 274 h 404"/>
                <a:gd name="T8" fmla="*/ 37 w 312"/>
                <a:gd name="T9" fmla="*/ 327 h 404"/>
                <a:gd name="T10" fmla="*/ 0 w 312"/>
                <a:gd name="T11" fmla="*/ 404 h 404"/>
                <a:gd name="T12" fmla="*/ 69 w 312"/>
                <a:gd name="T13" fmla="*/ 404 h 404"/>
                <a:gd name="T14" fmla="*/ 170 w 312"/>
                <a:gd name="T15" fmla="*/ 346 h 404"/>
                <a:gd name="T16" fmla="*/ 312 w 312"/>
                <a:gd name="T17" fmla="*/ 0 h 404"/>
                <a:gd name="T18" fmla="*/ 275 w 312"/>
                <a:gd name="T19" fmla="*/ 0 h 4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12"/>
                <a:gd name="T31" fmla="*/ 0 h 404"/>
                <a:gd name="T32" fmla="*/ 312 w 312"/>
                <a:gd name="T33" fmla="*/ 404 h 4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12" h="404">
                  <a:moveTo>
                    <a:pt x="275" y="0"/>
                  </a:moveTo>
                  <a:lnTo>
                    <a:pt x="244" y="43"/>
                  </a:lnTo>
                  <a:lnTo>
                    <a:pt x="170" y="72"/>
                  </a:lnTo>
                  <a:lnTo>
                    <a:pt x="74" y="274"/>
                  </a:lnTo>
                  <a:lnTo>
                    <a:pt x="37" y="327"/>
                  </a:lnTo>
                  <a:lnTo>
                    <a:pt x="0" y="404"/>
                  </a:lnTo>
                  <a:lnTo>
                    <a:pt x="69" y="404"/>
                  </a:lnTo>
                  <a:lnTo>
                    <a:pt x="170" y="346"/>
                  </a:lnTo>
                  <a:lnTo>
                    <a:pt x="312" y="0"/>
                  </a:lnTo>
                  <a:lnTo>
                    <a:pt x="275" y="0"/>
                  </a:lnTo>
                  <a:close/>
                </a:path>
              </a:pathLst>
            </a:custGeom>
            <a:solidFill>
              <a:srgbClr val="008077"/>
            </a:solidFill>
            <a:ln w="9525">
              <a:noFill/>
              <a:round/>
              <a:headEnd/>
              <a:tailEnd/>
            </a:ln>
          </p:spPr>
          <p:txBody>
            <a:bodyPr/>
            <a:lstStyle/>
            <a:p>
              <a:endParaRPr lang="es-ES"/>
            </a:p>
          </p:txBody>
        </p:sp>
        <p:sp>
          <p:nvSpPr>
            <p:cNvPr id="103700" name="Freeform 49"/>
            <p:cNvSpPr>
              <a:spLocks/>
            </p:cNvSpPr>
            <p:nvPr/>
          </p:nvSpPr>
          <p:spPr bwMode="auto">
            <a:xfrm>
              <a:off x="4886" y="3143"/>
              <a:ext cx="312" cy="404"/>
            </a:xfrm>
            <a:custGeom>
              <a:avLst/>
              <a:gdLst>
                <a:gd name="T0" fmla="*/ 275 w 312"/>
                <a:gd name="T1" fmla="*/ 0 h 404"/>
                <a:gd name="T2" fmla="*/ 244 w 312"/>
                <a:gd name="T3" fmla="*/ 43 h 404"/>
                <a:gd name="T4" fmla="*/ 170 w 312"/>
                <a:gd name="T5" fmla="*/ 72 h 404"/>
                <a:gd name="T6" fmla="*/ 74 w 312"/>
                <a:gd name="T7" fmla="*/ 274 h 404"/>
                <a:gd name="T8" fmla="*/ 37 w 312"/>
                <a:gd name="T9" fmla="*/ 327 h 404"/>
                <a:gd name="T10" fmla="*/ 0 w 312"/>
                <a:gd name="T11" fmla="*/ 404 h 404"/>
                <a:gd name="T12" fmla="*/ 69 w 312"/>
                <a:gd name="T13" fmla="*/ 404 h 404"/>
                <a:gd name="T14" fmla="*/ 170 w 312"/>
                <a:gd name="T15" fmla="*/ 346 h 404"/>
                <a:gd name="T16" fmla="*/ 312 w 312"/>
                <a:gd name="T17" fmla="*/ 0 h 404"/>
                <a:gd name="T18" fmla="*/ 275 w 312"/>
                <a:gd name="T19" fmla="*/ 0 h 4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12"/>
                <a:gd name="T31" fmla="*/ 0 h 404"/>
                <a:gd name="T32" fmla="*/ 312 w 312"/>
                <a:gd name="T33" fmla="*/ 404 h 4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12" h="404">
                  <a:moveTo>
                    <a:pt x="275" y="0"/>
                  </a:moveTo>
                  <a:lnTo>
                    <a:pt x="244" y="43"/>
                  </a:lnTo>
                  <a:lnTo>
                    <a:pt x="170" y="72"/>
                  </a:lnTo>
                  <a:lnTo>
                    <a:pt x="74" y="274"/>
                  </a:lnTo>
                  <a:lnTo>
                    <a:pt x="37" y="327"/>
                  </a:lnTo>
                  <a:lnTo>
                    <a:pt x="0" y="404"/>
                  </a:lnTo>
                  <a:lnTo>
                    <a:pt x="69" y="404"/>
                  </a:lnTo>
                  <a:lnTo>
                    <a:pt x="170" y="346"/>
                  </a:lnTo>
                  <a:lnTo>
                    <a:pt x="312" y="0"/>
                  </a:lnTo>
                  <a:lnTo>
                    <a:pt x="275" y="0"/>
                  </a:lnTo>
                  <a:close/>
                </a:path>
              </a:pathLst>
            </a:custGeom>
            <a:solidFill>
              <a:srgbClr val="008077"/>
            </a:solidFill>
            <a:ln w="7938">
              <a:solidFill>
                <a:srgbClr val="000000"/>
              </a:solidFill>
              <a:round/>
              <a:headEnd/>
              <a:tailEnd/>
            </a:ln>
          </p:spPr>
          <p:txBody>
            <a:bodyPr/>
            <a:lstStyle/>
            <a:p>
              <a:endParaRPr lang="es-ES"/>
            </a:p>
          </p:txBody>
        </p:sp>
      </p:grpSp>
      <p:grpSp>
        <p:nvGrpSpPr>
          <p:cNvPr id="103441" name="Group 50"/>
          <p:cNvGrpSpPr>
            <a:grpSpLocks/>
          </p:cNvGrpSpPr>
          <p:nvPr/>
        </p:nvGrpSpPr>
        <p:grpSpPr bwMode="auto">
          <a:xfrm>
            <a:off x="7283450" y="1231299"/>
            <a:ext cx="1233488" cy="1770062"/>
            <a:chOff x="4588" y="1234"/>
            <a:chExt cx="777" cy="1115"/>
          </a:xfrm>
        </p:grpSpPr>
        <p:sp>
          <p:nvSpPr>
            <p:cNvPr id="103639" name="Freeform 51"/>
            <p:cNvSpPr>
              <a:spLocks/>
            </p:cNvSpPr>
            <p:nvPr/>
          </p:nvSpPr>
          <p:spPr bwMode="auto">
            <a:xfrm>
              <a:off x="4757" y="1974"/>
              <a:ext cx="132" cy="149"/>
            </a:xfrm>
            <a:custGeom>
              <a:avLst/>
              <a:gdLst>
                <a:gd name="T0" fmla="*/ 58 w 132"/>
                <a:gd name="T1" fmla="*/ 0 h 149"/>
                <a:gd name="T2" fmla="*/ 53 w 132"/>
                <a:gd name="T3" fmla="*/ 68 h 149"/>
                <a:gd name="T4" fmla="*/ 42 w 132"/>
                <a:gd name="T5" fmla="*/ 72 h 149"/>
                <a:gd name="T6" fmla="*/ 5 w 132"/>
                <a:gd name="T7" fmla="*/ 96 h 149"/>
                <a:gd name="T8" fmla="*/ 0 w 132"/>
                <a:gd name="T9" fmla="*/ 135 h 149"/>
                <a:gd name="T10" fmla="*/ 37 w 132"/>
                <a:gd name="T11" fmla="*/ 135 h 149"/>
                <a:gd name="T12" fmla="*/ 63 w 132"/>
                <a:gd name="T13" fmla="*/ 135 h 149"/>
                <a:gd name="T14" fmla="*/ 63 w 132"/>
                <a:gd name="T15" fmla="*/ 144 h 149"/>
                <a:gd name="T16" fmla="*/ 106 w 132"/>
                <a:gd name="T17" fmla="*/ 149 h 149"/>
                <a:gd name="T18" fmla="*/ 122 w 132"/>
                <a:gd name="T19" fmla="*/ 149 h 149"/>
                <a:gd name="T20" fmla="*/ 132 w 132"/>
                <a:gd name="T21" fmla="*/ 149 h 149"/>
                <a:gd name="T22" fmla="*/ 132 w 132"/>
                <a:gd name="T23" fmla="*/ 116 h 149"/>
                <a:gd name="T24" fmla="*/ 127 w 132"/>
                <a:gd name="T25" fmla="*/ 106 h 149"/>
                <a:gd name="T26" fmla="*/ 116 w 132"/>
                <a:gd name="T27" fmla="*/ 82 h 149"/>
                <a:gd name="T28" fmla="*/ 122 w 132"/>
                <a:gd name="T29" fmla="*/ 15 h 149"/>
                <a:gd name="T30" fmla="*/ 58 w 132"/>
                <a:gd name="T31" fmla="*/ 0 h 1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2"/>
                <a:gd name="T49" fmla="*/ 0 h 149"/>
                <a:gd name="T50" fmla="*/ 132 w 132"/>
                <a:gd name="T51" fmla="*/ 149 h 1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2" h="149">
                  <a:moveTo>
                    <a:pt x="58" y="0"/>
                  </a:moveTo>
                  <a:lnTo>
                    <a:pt x="53" y="68"/>
                  </a:lnTo>
                  <a:lnTo>
                    <a:pt x="42" y="72"/>
                  </a:lnTo>
                  <a:lnTo>
                    <a:pt x="5" y="96"/>
                  </a:lnTo>
                  <a:lnTo>
                    <a:pt x="0" y="135"/>
                  </a:lnTo>
                  <a:lnTo>
                    <a:pt x="37" y="135"/>
                  </a:lnTo>
                  <a:lnTo>
                    <a:pt x="63" y="135"/>
                  </a:lnTo>
                  <a:lnTo>
                    <a:pt x="63" y="144"/>
                  </a:lnTo>
                  <a:lnTo>
                    <a:pt x="106" y="149"/>
                  </a:lnTo>
                  <a:lnTo>
                    <a:pt x="122" y="149"/>
                  </a:lnTo>
                  <a:lnTo>
                    <a:pt x="132" y="149"/>
                  </a:lnTo>
                  <a:lnTo>
                    <a:pt x="132" y="116"/>
                  </a:lnTo>
                  <a:lnTo>
                    <a:pt x="127" y="106"/>
                  </a:lnTo>
                  <a:lnTo>
                    <a:pt x="116" y="82"/>
                  </a:lnTo>
                  <a:lnTo>
                    <a:pt x="122" y="15"/>
                  </a:lnTo>
                  <a:lnTo>
                    <a:pt x="58" y="0"/>
                  </a:lnTo>
                  <a:close/>
                </a:path>
              </a:pathLst>
            </a:custGeom>
            <a:solidFill>
              <a:srgbClr val="222222"/>
            </a:solidFill>
            <a:ln w="9525">
              <a:noFill/>
              <a:round/>
              <a:headEnd/>
              <a:tailEnd/>
            </a:ln>
          </p:spPr>
          <p:txBody>
            <a:bodyPr/>
            <a:lstStyle/>
            <a:p>
              <a:endParaRPr lang="es-ES"/>
            </a:p>
          </p:txBody>
        </p:sp>
        <p:sp>
          <p:nvSpPr>
            <p:cNvPr id="103640" name="Freeform 52"/>
            <p:cNvSpPr>
              <a:spLocks/>
            </p:cNvSpPr>
            <p:nvPr/>
          </p:nvSpPr>
          <p:spPr bwMode="auto">
            <a:xfrm>
              <a:off x="4757" y="1974"/>
              <a:ext cx="132" cy="149"/>
            </a:xfrm>
            <a:custGeom>
              <a:avLst/>
              <a:gdLst>
                <a:gd name="T0" fmla="*/ 58 w 132"/>
                <a:gd name="T1" fmla="*/ 0 h 149"/>
                <a:gd name="T2" fmla="*/ 53 w 132"/>
                <a:gd name="T3" fmla="*/ 68 h 149"/>
                <a:gd name="T4" fmla="*/ 42 w 132"/>
                <a:gd name="T5" fmla="*/ 72 h 149"/>
                <a:gd name="T6" fmla="*/ 5 w 132"/>
                <a:gd name="T7" fmla="*/ 96 h 149"/>
                <a:gd name="T8" fmla="*/ 0 w 132"/>
                <a:gd name="T9" fmla="*/ 135 h 149"/>
                <a:gd name="T10" fmla="*/ 37 w 132"/>
                <a:gd name="T11" fmla="*/ 135 h 149"/>
                <a:gd name="T12" fmla="*/ 63 w 132"/>
                <a:gd name="T13" fmla="*/ 135 h 149"/>
                <a:gd name="T14" fmla="*/ 63 w 132"/>
                <a:gd name="T15" fmla="*/ 144 h 149"/>
                <a:gd name="T16" fmla="*/ 106 w 132"/>
                <a:gd name="T17" fmla="*/ 149 h 149"/>
                <a:gd name="T18" fmla="*/ 122 w 132"/>
                <a:gd name="T19" fmla="*/ 149 h 149"/>
                <a:gd name="T20" fmla="*/ 132 w 132"/>
                <a:gd name="T21" fmla="*/ 149 h 149"/>
                <a:gd name="T22" fmla="*/ 132 w 132"/>
                <a:gd name="T23" fmla="*/ 116 h 149"/>
                <a:gd name="T24" fmla="*/ 127 w 132"/>
                <a:gd name="T25" fmla="*/ 106 h 149"/>
                <a:gd name="T26" fmla="*/ 116 w 132"/>
                <a:gd name="T27" fmla="*/ 82 h 149"/>
                <a:gd name="T28" fmla="*/ 122 w 132"/>
                <a:gd name="T29" fmla="*/ 15 h 149"/>
                <a:gd name="T30" fmla="*/ 58 w 132"/>
                <a:gd name="T31" fmla="*/ 0 h 1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2"/>
                <a:gd name="T49" fmla="*/ 0 h 149"/>
                <a:gd name="T50" fmla="*/ 132 w 132"/>
                <a:gd name="T51" fmla="*/ 149 h 1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2" h="149">
                  <a:moveTo>
                    <a:pt x="58" y="0"/>
                  </a:moveTo>
                  <a:lnTo>
                    <a:pt x="53" y="68"/>
                  </a:lnTo>
                  <a:lnTo>
                    <a:pt x="42" y="72"/>
                  </a:lnTo>
                  <a:lnTo>
                    <a:pt x="5" y="96"/>
                  </a:lnTo>
                  <a:lnTo>
                    <a:pt x="0" y="135"/>
                  </a:lnTo>
                  <a:lnTo>
                    <a:pt x="37" y="135"/>
                  </a:lnTo>
                  <a:lnTo>
                    <a:pt x="63" y="135"/>
                  </a:lnTo>
                  <a:lnTo>
                    <a:pt x="63" y="144"/>
                  </a:lnTo>
                  <a:lnTo>
                    <a:pt x="106" y="149"/>
                  </a:lnTo>
                  <a:lnTo>
                    <a:pt x="122" y="149"/>
                  </a:lnTo>
                  <a:lnTo>
                    <a:pt x="132" y="149"/>
                  </a:lnTo>
                  <a:lnTo>
                    <a:pt x="132" y="116"/>
                  </a:lnTo>
                  <a:lnTo>
                    <a:pt x="127" y="106"/>
                  </a:lnTo>
                  <a:lnTo>
                    <a:pt x="116" y="82"/>
                  </a:lnTo>
                  <a:lnTo>
                    <a:pt x="122" y="15"/>
                  </a:lnTo>
                  <a:lnTo>
                    <a:pt x="58" y="0"/>
                  </a:lnTo>
                  <a:close/>
                </a:path>
              </a:pathLst>
            </a:custGeom>
            <a:solidFill>
              <a:srgbClr val="222222"/>
            </a:solidFill>
            <a:ln w="7938">
              <a:solidFill>
                <a:srgbClr val="000000"/>
              </a:solidFill>
              <a:round/>
              <a:headEnd/>
              <a:tailEnd/>
            </a:ln>
          </p:spPr>
          <p:txBody>
            <a:bodyPr/>
            <a:lstStyle/>
            <a:p>
              <a:endParaRPr lang="es-ES"/>
            </a:p>
          </p:txBody>
        </p:sp>
        <p:sp>
          <p:nvSpPr>
            <p:cNvPr id="103641" name="Freeform 53"/>
            <p:cNvSpPr>
              <a:spLocks/>
            </p:cNvSpPr>
            <p:nvPr/>
          </p:nvSpPr>
          <p:spPr bwMode="auto">
            <a:xfrm>
              <a:off x="4783" y="1816"/>
              <a:ext cx="212" cy="240"/>
            </a:xfrm>
            <a:custGeom>
              <a:avLst/>
              <a:gdLst>
                <a:gd name="T0" fmla="*/ 212 w 212"/>
                <a:gd name="T1" fmla="*/ 0 h 240"/>
                <a:gd name="T2" fmla="*/ 74 w 212"/>
                <a:gd name="T3" fmla="*/ 4 h 240"/>
                <a:gd name="T4" fmla="*/ 37 w 212"/>
                <a:gd name="T5" fmla="*/ 0 h 240"/>
                <a:gd name="T6" fmla="*/ 16 w 212"/>
                <a:gd name="T7" fmla="*/ 9 h 240"/>
                <a:gd name="T8" fmla="*/ 11 w 212"/>
                <a:gd name="T9" fmla="*/ 28 h 240"/>
                <a:gd name="T10" fmla="*/ 0 w 212"/>
                <a:gd name="T11" fmla="*/ 206 h 240"/>
                <a:gd name="T12" fmla="*/ 16 w 212"/>
                <a:gd name="T13" fmla="*/ 235 h 240"/>
                <a:gd name="T14" fmla="*/ 48 w 212"/>
                <a:gd name="T15" fmla="*/ 240 h 240"/>
                <a:gd name="T16" fmla="*/ 96 w 212"/>
                <a:gd name="T17" fmla="*/ 235 h 240"/>
                <a:gd name="T18" fmla="*/ 111 w 212"/>
                <a:gd name="T19" fmla="*/ 110 h 240"/>
                <a:gd name="T20" fmla="*/ 212 w 212"/>
                <a:gd name="T21" fmla="*/ 0 h 2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2"/>
                <a:gd name="T34" fmla="*/ 0 h 240"/>
                <a:gd name="T35" fmla="*/ 212 w 212"/>
                <a:gd name="T36" fmla="*/ 240 h 24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2" h="240">
                  <a:moveTo>
                    <a:pt x="212" y="0"/>
                  </a:moveTo>
                  <a:lnTo>
                    <a:pt x="74" y="4"/>
                  </a:lnTo>
                  <a:lnTo>
                    <a:pt x="37" y="0"/>
                  </a:lnTo>
                  <a:lnTo>
                    <a:pt x="16" y="9"/>
                  </a:lnTo>
                  <a:lnTo>
                    <a:pt x="11" y="28"/>
                  </a:lnTo>
                  <a:lnTo>
                    <a:pt x="0" y="206"/>
                  </a:lnTo>
                  <a:lnTo>
                    <a:pt x="16" y="235"/>
                  </a:lnTo>
                  <a:lnTo>
                    <a:pt x="48" y="240"/>
                  </a:lnTo>
                  <a:lnTo>
                    <a:pt x="96" y="235"/>
                  </a:lnTo>
                  <a:lnTo>
                    <a:pt x="111" y="110"/>
                  </a:lnTo>
                  <a:lnTo>
                    <a:pt x="212" y="0"/>
                  </a:lnTo>
                  <a:close/>
                </a:path>
              </a:pathLst>
            </a:custGeom>
            <a:solidFill>
              <a:srgbClr val="A5A585"/>
            </a:solidFill>
            <a:ln w="9525">
              <a:noFill/>
              <a:round/>
              <a:headEnd/>
              <a:tailEnd/>
            </a:ln>
          </p:spPr>
          <p:txBody>
            <a:bodyPr/>
            <a:lstStyle/>
            <a:p>
              <a:endParaRPr lang="es-ES"/>
            </a:p>
          </p:txBody>
        </p:sp>
        <p:sp>
          <p:nvSpPr>
            <p:cNvPr id="103642" name="Freeform 54"/>
            <p:cNvSpPr>
              <a:spLocks/>
            </p:cNvSpPr>
            <p:nvPr/>
          </p:nvSpPr>
          <p:spPr bwMode="auto">
            <a:xfrm>
              <a:off x="4783" y="1816"/>
              <a:ext cx="212" cy="240"/>
            </a:xfrm>
            <a:custGeom>
              <a:avLst/>
              <a:gdLst>
                <a:gd name="T0" fmla="*/ 212 w 212"/>
                <a:gd name="T1" fmla="*/ 0 h 240"/>
                <a:gd name="T2" fmla="*/ 74 w 212"/>
                <a:gd name="T3" fmla="*/ 4 h 240"/>
                <a:gd name="T4" fmla="*/ 37 w 212"/>
                <a:gd name="T5" fmla="*/ 0 h 240"/>
                <a:gd name="T6" fmla="*/ 16 w 212"/>
                <a:gd name="T7" fmla="*/ 9 h 240"/>
                <a:gd name="T8" fmla="*/ 11 w 212"/>
                <a:gd name="T9" fmla="*/ 28 h 240"/>
                <a:gd name="T10" fmla="*/ 0 w 212"/>
                <a:gd name="T11" fmla="*/ 206 h 240"/>
                <a:gd name="T12" fmla="*/ 16 w 212"/>
                <a:gd name="T13" fmla="*/ 235 h 240"/>
                <a:gd name="T14" fmla="*/ 48 w 212"/>
                <a:gd name="T15" fmla="*/ 240 h 240"/>
                <a:gd name="T16" fmla="*/ 96 w 212"/>
                <a:gd name="T17" fmla="*/ 235 h 240"/>
                <a:gd name="T18" fmla="*/ 111 w 212"/>
                <a:gd name="T19" fmla="*/ 110 h 240"/>
                <a:gd name="T20" fmla="*/ 212 w 212"/>
                <a:gd name="T21" fmla="*/ 0 h 2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2"/>
                <a:gd name="T34" fmla="*/ 0 h 240"/>
                <a:gd name="T35" fmla="*/ 212 w 212"/>
                <a:gd name="T36" fmla="*/ 240 h 24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2" h="240">
                  <a:moveTo>
                    <a:pt x="212" y="0"/>
                  </a:moveTo>
                  <a:lnTo>
                    <a:pt x="74" y="4"/>
                  </a:lnTo>
                  <a:lnTo>
                    <a:pt x="37" y="0"/>
                  </a:lnTo>
                  <a:lnTo>
                    <a:pt x="16" y="9"/>
                  </a:lnTo>
                  <a:lnTo>
                    <a:pt x="11" y="28"/>
                  </a:lnTo>
                  <a:lnTo>
                    <a:pt x="0" y="206"/>
                  </a:lnTo>
                  <a:lnTo>
                    <a:pt x="16" y="235"/>
                  </a:lnTo>
                  <a:lnTo>
                    <a:pt x="48" y="240"/>
                  </a:lnTo>
                  <a:lnTo>
                    <a:pt x="96" y="235"/>
                  </a:lnTo>
                  <a:lnTo>
                    <a:pt x="111" y="110"/>
                  </a:lnTo>
                  <a:lnTo>
                    <a:pt x="212" y="0"/>
                  </a:lnTo>
                  <a:close/>
                </a:path>
              </a:pathLst>
            </a:custGeom>
            <a:solidFill>
              <a:srgbClr val="A5A585"/>
            </a:solidFill>
            <a:ln w="7938">
              <a:solidFill>
                <a:srgbClr val="000000"/>
              </a:solidFill>
              <a:round/>
              <a:headEnd/>
              <a:tailEnd/>
            </a:ln>
          </p:spPr>
          <p:txBody>
            <a:bodyPr/>
            <a:lstStyle/>
            <a:p>
              <a:endParaRPr lang="es-ES"/>
            </a:p>
          </p:txBody>
        </p:sp>
        <p:sp>
          <p:nvSpPr>
            <p:cNvPr id="103643" name="Freeform 55"/>
            <p:cNvSpPr>
              <a:spLocks/>
            </p:cNvSpPr>
            <p:nvPr/>
          </p:nvSpPr>
          <p:spPr bwMode="auto">
            <a:xfrm>
              <a:off x="4826" y="1604"/>
              <a:ext cx="143" cy="53"/>
            </a:xfrm>
            <a:custGeom>
              <a:avLst/>
              <a:gdLst>
                <a:gd name="T0" fmla="*/ 143 w 143"/>
                <a:gd name="T1" fmla="*/ 19 h 53"/>
                <a:gd name="T2" fmla="*/ 100 w 143"/>
                <a:gd name="T3" fmla="*/ 19 h 53"/>
                <a:gd name="T4" fmla="*/ 63 w 143"/>
                <a:gd name="T5" fmla="*/ 0 h 53"/>
                <a:gd name="T6" fmla="*/ 21 w 143"/>
                <a:gd name="T7" fmla="*/ 10 h 53"/>
                <a:gd name="T8" fmla="*/ 10 w 143"/>
                <a:gd name="T9" fmla="*/ 14 h 53"/>
                <a:gd name="T10" fmla="*/ 0 w 143"/>
                <a:gd name="T11" fmla="*/ 24 h 53"/>
                <a:gd name="T12" fmla="*/ 5 w 143"/>
                <a:gd name="T13" fmla="*/ 48 h 53"/>
                <a:gd name="T14" fmla="*/ 10 w 143"/>
                <a:gd name="T15" fmla="*/ 48 h 53"/>
                <a:gd name="T16" fmla="*/ 16 w 143"/>
                <a:gd name="T17" fmla="*/ 34 h 53"/>
                <a:gd name="T18" fmla="*/ 21 w 143"/>
                <a:gd name="T19" fmla="*/ 24 h 53"/>
                <a:gd name="T20" fmla="*/ 47 w 143"/>
                <a:gd name="T21" fmla="*/ 34 h 53"/>
                <a:gd name="T22" fmla="*/ 26 w 143"/>
                <a:gd name="T23" fmla="*/ 38 h 53"/>
                <a:gd name="T24" fmla="*/ 21 w 143"/>
                <a:gd name="T25" fmla="*/ 38 h 53"/>
                <a:gd name="T26" fmla="*/ 21 w 143"/>
                <a:gd name="T27" fmla="*/ 48 h 53"/>
                <a:gd name="T28" fmla="*/ 68 w 143"/>
                <a:gd name="T29" fmla="*/ 53 h 53"/>
                <a:gd name="T30" fmla="*/ 106 w 143"/>
                <a:gd name="T31" fmla="*/ 48 h 53"/>
                <a:gd name="T32" fmla="*/ 132 w 143"/>
                <a:gd name="T33" fmla="*/ 48 h 53"/>
                <a:gd name="T34" fmla="*/ 143 w 143"/>
                <a:gd name="T35" fmla="*/ 19 h 5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3"/>
                <a:gd name="T55" fmla="*/ 0 h 53"/>
                <a:gd name="T56" fmla="*/ 143 w 143"/>
                <a:gd name="T57" fmla="*/ 53 h 5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3" h="53">
                  <a:moveTo>
                    <a:pt x="143" y="19"/>
                  </a:moveTo>
                  <a:lnTo>
                    <a:pt x="100" y="19"/>
                  </a:lnTo>
                  <a:lnTo>
                    <a:pt x="63" y="0"/>
                  </a:lnTo>
                  <a:lnTo>
                    <a:pt x="21" y="10"/>
                  </a:lnTo>
                  <a:lnTo>
                    <a:pt x="10" y="14"/>
                  </a:lnTo>
                  <a:lnTo>
                    <a:pt x="0" y="24"/>
                  </a:lnTo>
                  <a:lnTo>
                    <a:pt x="5" y="48"/>
                  </a:lnTo>
                  <a:lnTo>
                    <a:pt x="10" y="48"/>
                  </a:lnTo>
                  <a:lnTo>
                    <a:pt x="16" y="34"/>
                  </a:lnTo>
                  <a:lnTo>
                    <a:pt x="21" y="24"/>
                  </a:lnTo>
                  <a:lnTo>
                    <a:pt x="47" y="34"/>
                  </a:lnTo>
                  <a:lnTo>
                    <a:pt x="26" y="38"/>
                  </a:lnTo>
                  <a:lnTo>
                    <a:pt x="21" y="38"/>
                  </a:lnTo>
                  <a:lnTo>
                    <a:pt x="21" y="48"/>
                  </a:lnTo>
                  <a:lnTo>
                    <a:pt x="68" y="53"/>
                  </a:lnTo>
                  <a:lnTo>
                    <a:pt x="106" y="48"/>
                  </a:lnTo>
                  <a:lnTo>
                    <a:pt x="132" y="48"/>
                  </a:lnTo>
                  <a:lnTo>
                    <a:pt x="143" y="19"/>
                  </a:lnTo>
                  <a:close/>
                </a:path>
              </a:pathLst>
            </a:custGeom>
            <a:solidFill>
              <a:srgbClr val="FFC2AA"/>
            </a:solidFill>
            <a:ln w="9525">
              <a:noFill/>
              <a:round/>
              <a:headEnd/>
              <a:tailEnd/>
            </a:ln>
          </p:spPr>
          <p:txBody>
            <a:bodyPr/>
            <a:lstStyle/>
            <a:p>
              <a:endParaRPr lang="es-ES"/>
            </a:p>
          </p:txBody>
        </p:sp>
        <p:sp>
          <p:nvSpPr>
            <p:cNvPr id="103644" name="Freeform 56"/>
            <p:cNvSpPr>
              <a:spLocks/>
            </p:cNvSpPr>
            <p:nvPr/>
          </p:nvSpPr>
          <p:spPr bwMode="auto">
            <a:xfrm>
              <a:off x="4826" y="1604"/>
              <a:ext cx="143" cy="53"/>
            </a:xfrm>
            <a:custGeom>
              <a:avLst/>
              <a:gdLst>
                <a:gd name="T0" fmla="*/ 143 w 143"/>
                <a:gd name="T1" fmla="*/ 19 h 53"/>
                <a:gd name="T2" fmla="*/ 100 w 143"/>
                <a:gd name="T3" fmla="*/ 19 h 53"/>
                <a:gd name="T4" fmla="*/ 63 w 143"/>
                <a:gd name="T5" fmla="*/ 0 h 53"/>
                <a:gd name="T6" fmla="*/ 21 w 143"/>
                <a:gd name="T7" fmla="*/ 10 h 53"/>
                <a:gd name="T8" fmla="*/ 10 w 143"/>
                <a:gd name="T9" fmla="*/ 14 h 53"/>
                <a:gd name="T10" fmla="*/ 0 w 143"/>
                <a:gd name="T11" fmla="*/ 24 h 53"/>
                <a:gd name="T12" fmla="*/ 5 w 143"/>
                <a:gd name="T13" fmla="*/ 48 h 53"/>
                <a:gd name="T14" fmla="*/ 10 w 143"/>
                <a:gd name="T15" fmla="*/ 48 h 53"/>
                <a:gd name="T16" fmla="*/ 16 w 143"/>
                <a:gd name="T17" fmla="*/ 34 h 53"/>
                <a:gd name="T18" fmla="*/ 21 w 143"/>
                <a:gd name="T19" fmla="*/ 24 h 53"/>
                <a:gd name="T20" fmla="*/ 47 w 143"/>
                <a:gd name="T21" fmla="*/ 34 h 53"/>
                <a:gd name="T22" fmla="*/ 26 w 143"/>
                <a:gd name="T23" fmla="*/ 38 h 53"/>
                <a:gd name="T24" fmla="*/ 21 w 143"/>
                <a:gd name="T25" fmla="*/ 38 h 53"/>
                <a:gd name="T26" fmla="*/ 21 w 143"/>
                <a:gd name="T27" fmla="*/ 48 h 53"/>
                <a:gd name="T28" fmla="*/ 68 w 143"/>
                <a:gd name="T29" fmla="*/ 53 h 53"/>
                <a:gd name="T30" fmla="*/ 106 w 143"/>
                <a:gd name="T31" fmla="*/ 48 h 53"/>
                <a:gd name="T32" fmla="*/ 132 w 143"/>
                <a:gd name="T33" fmla="*/ 48 h 53"/>
                <a:gd name="T34" fmla="*/ 143 w 143"/>
                <a:gd name="T35" fmla="*/ 19 h 5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3"/>
                <a:gd name="T55" fmla="*/ 0 h 53"/>
                <a:gd name="T56" fmla="*/ 143 w 143"/>
                <a:gd name="T57" fmla="*/ 53 h 5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3" h="53">
                  <a:moveTo>
                    <a:pt x="143" y="19"/>
                  </a:moveTo>
                  <a:lnTo>
                    <a:pt x="100" y="19"/>
                  </a:lnTo>
                  <a:lnTo>
                    <a:pt x="63" y="0"/>
                  </a:lnTo>
                  <a:lnTo>
                    <a:pt x="21" y="10"/>
                  </a:lnTo>
                  <a:lnTo>
                    <a:pt x="10" y="14"/>
                  </a:lnTo>
                  <a:lnTo>
                    <a:pt x="0" y="24"/>
                  </a:lnTo>
                  <a:lnTo>
                    <a:pt x="5" y="48"/>
                  </a:lnTo>
                  <a:lnTo>
                    <a:pt x="10" y="48"/>
                  </a:lnTo>
                  <a:lnTo>
                    <a:pt x="16" y="34"/>
                  </a:lnTo>
                  <a:lnTo>
                    <a:pt x="21" y="24"/>
                  </a:lnTo>
                  <a:lnTo>
                    <a:pt x="47" y="34"/>
                  </a:lnTo>
                  <a:lnTo>
                    <a:pt x="26" y="38"/>
                  </a:lnTo>
                  <a:lnTo>
                    <a:pt x="21" y="38"/>
                  </a:lnTo>
                  <a:lnTo>
                    <a:pt x="21" y="48"/>
                  </a:lnTo>
                  <a:lnTo>
                    <a:pt x="68" y="53"/>
                  </a:lnTo>
                  <a:lnTo>
                    <a:pt x="106" y="48"/>
                  </a:lnTo>
                  <a:lnTo>
                    <a:pt x="132" y="48"/>
                  </a:lnTo>
                  <a:lnTo>
                    <a:pt x="143" y="19"/>
                  </a:lnTo>
                  <a:close/>
                </a:path>
              </a:pathLst>
            </a:custGeom>
            <a:solidFill>
              <a:srgbClr val="FFC2AA"/>
            </a:solidFill>
            <a:ln w="7938">
              <a:solidFill>
                <a:srgbClr val="000000"/>
              </a:solidFill>
              <a:round/>
              <a:headEnd/>
              <a:tailEnd/>
            </a:ln>
          </p:spPr>
          <p:txBody>
            <a:bodyPr/>
            <a:lstStyle/>
            <a:p>
              <a:endParaRPr lang="es-ES"/>
            </a:p>
          </p:txBody>
        </p:sp>
        <p:sp>
          <p:nvSpPr>
            <p:cNvPr id="103645" name="Freeform 57"/>
            <p:cNvSpPr>
              <a:spLocks/>
            </p:cNvSpPr>
            <p:nvPr/>
          </p:nvSpPr>
          <p:spPr bwMode="auto">
            <a:xfrm>
              <a:off x="4926" y="1614"/>
              <a:ext cx="185" cy="72"/>
            </a:xfrm>
            <a:custGeom>
              <a:avLst/>
              <a:gdLst>
                <a:gd name="T0" fmla="*/ 185 w 185"/>
                <a:gd name="T1" fmla="*/ 0 h 72"/>
                <a:gd name="T2" fmla="*/ 11 w 185"/>
                <a:gd name="T3" fmla="*/ 4 h 72"/>
                <a:gd name="T4" fmla="*/ 0 w 185"/>
                <a:gd name="T5" fmla="*/ 19 h 72"/>
                <a:gd name="T6" fmla="*/ 0 w 185"/>
                <a:gd name="T7" fmla="*/ 48 h 72"/>
                <a:gd name="T8" fmla="*/ 138 w 185"/>
                <a:gd name="T9" fmla="*/ 72 h 72"/>
                <a:gd name="T10" fmla="*/ 185 w 185"/>
                <a:gd name="T11" fmla="*/ 0 h 72"/>
                <a:gd name="T12" fmla="*/ 0 60000 65536"/>
                <a:gd name="T13" fmla="*/ 0 60000 65536"/>
                <a:gd name="T14" fmla="*/ 0 60000 65536"/>
                <a:gd name="T15" fmla="*/ 0 60000 65536"/>
                <a:gd name="T16" fmla="*/ 0 60000 65536"/>
                <a:gd name="T17" fmla="*/ 0 60000 65536"/>
                <a:gd name="T18" fmla="*/ 0 w 185"/>
                <a:gd name="T19" fmla="*/ 0 h 72"/>
                <a:gd name="T20" fmla="*/ 185 w 185"/>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185" h="72">
                  <a:moveTo>
                    <a:pt x="185" y="0"/>
                  </a:moveTo>
                  <a:lnTo>
                    <a:pt x="11" y="4"/>
                  </a:lnTo>
                  <a:lnTo>
                    <a:pt x="0" y="19"/>
                  </a:lnTo>
                  <a:lnTo>
                    <a:pt x="0" y="48"/>
                  </a:lnTo>
                  <a:lnTo>
                    <a:pt x="138" y="72"/>
                  </a:lnTo>
                  <a:lnTo>
                    <a:pt x="185" y="0"/>
                  </a:lnTo>
                  <a:close/>
                </a:path>
              </a:pathLst>
            </a:custGeom>
            <a:solidFill>
              <a:srgbClr val="A5A585"/>
            </a:solidFill>
            <a:ln w="9525">
              <a:noFill/>
              <a:round/>
              <a:headEnd/>
              <a:tailEnd/>
            </a:ln>
          </p:spPr>
          <p:txBody>
            <a:bodyPr/>
            <a:lstStyle/>
            <a:p>
              <a:endParaRPr lang="es-ES"/>
            </a:p>
          </p:txBody>
        </p:sp>
        <p:sp>
          <p:nvSpPr>
            <p:cNvPr id="103646" name="Freeform 58"/>
            <p:cNvSpPr>
              <a:spLocks/>
            </p:cNvSpPr>
            <p:nvPr/>
          </p:nvSpPr>
          <p:spPr bwMode="auto">
            <a:xfrm>
              <a:off x="4926" y="1614"/>
              <a:ext cx="185" cy="72"/>
            </a:xfrm>
            <a:custGeom>
              <a:avLst/>
              <a:gdLst>
                <a:gd name="T0" fmla="*/ 185 w 185"/>
                <a:gd name="T1" fmla="*/ 0 h 72"/>
                <a:gd name="T2" fmla="*/ 11 w 185"/>
                <a:gd name="T3" fmla="*/ 4 h 72"/>
                <a:gd name="T4" fmla="*/ 0 w 185"/>
                <a:gd name="T5" fmla="*/ 19 h 72"/>
                <a:gd name="T6" fmla="*/ 0 w 185"/>
                <a:gd name="T7" fmla="*/ 48 h 72"/>
                <a:gd name="T8" fmla="*/ 138 w 185"/>
                <a:gd name="T9" fmla="*/ 72 h 72"/>
                <a:gd name="T10" fmla="*/ 185 w 185"/>
                <a:gd name="T11" fmla="*/ 0 h 72"/>
                <a:gd name="T12" fmla="*/ 0 60000 65536"/>
                <a:gd name="T13" fmla="*/ 0 60000 65536"/>
                <a:gd name="T14" fmla="*/ 0 60000 65536"/>
                <a:gd name="T15" fmla="*/ 0 60000 65536"/>
                <a:gd name="T16" fmla="*/ 0 60000 65536"/>
                <a:gd name="T17" fmla="*/ 0 60000 65536"/>
                <a:gd name="T18" fmla="*/ 0 w 185"/>
                <a:gd name="T19" fmla="*/ 0 h 72"/>
                <a:gd name="T20" fmla="*/ 185 w 185"/>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185" h="72">
                  <a:moveTo>
                    <a:pt x="185" y="0"/>
                  </a:moveTo>
                  <a:lnTo>
                    <a:pt x="11" y="4"/>
                  </a:lnTo>
                  <a:lnTo>
                    <a:pt x="0" y="19"/>
                  </a:lnTo>
                  <a:lnTo>
                    <a:pt x="0" y="48"/>
                  </a:lnTo>
                  <a:lnTo>
                    <a:pt x="138" y="72"/>
                  </a:lnTo>
                  <a:lnTo>
                    <a:pt x="185" y="0"/>
                  </a:lnTo>
                  <a:close/>
                </a:path>
              </a:pathLst>
            </a:custGeom>
            <a:solidFill>
              <a:srgbClr val="A5A585"/>
            </a:solidFill>
            <a:ln w="7938">
              <a:solidFill>
                <a:srgbClr val="000000"/>
              </a:solidFill>
              <a:round/>
              <a:headEnd/>
              <a:tailEnd/>
            </a:ln>
          </p:spPr>
          <p:txBody>
            <a:bodyPr/>
            <a:lstStyle/>
            <a:p>
              <a:endParaRPr lang="es-ES"/>
            </a:p>
          </p:txBody>
        </p:sp>
        <p:sp>
          <p:nvSpPr>
            <p:cNvPr id="103647" name="Freeform 59"/>
            <p:cNvSpPr>
              <a:spLocks/>
            </p:cNvSpPr>
            <p:nvPr/>
          </p:nvSpPr>
          <p:spPr bwMode="auto">
            <a:xfrm>
              <a:off x="4588" y="2061"/>
              <a:ext cx="201" cy="149"/>
            </a:xfrm>
            <a:custGeom>
              <a:avLst/>
              <a:gdLst>
                <a:gd name="T0" fmla="*/ 100 w 201"/>
                <a:gd name="T1" fmla="*/ 0 h 149"/>
                <a:gd name="T2" fmla="*/ 111 w 201"/>
                <a:gd name="T3" fmla="*/ 48 h 149"/>
                <a:gd name="T4" fmla="*/ 95 w 201"/>
                <a:gd name="T5" fmla="*/ 48 h 149"/>
                <a:gd name="T6" fmla="*/ 63 w 201"/>
                <a:gd name="T7" fmla="*/ 67 h 149"/>
                <a:gd name="T8" fmla="*/ 21 w 201"/>
                <a:gd name="T9" fmla="*/ 67 h 149"/>
                <a:gd name="T10" fmla="*/ 5 w 201"/>
                <a:gd name="T11" fmla="*/ 72 h 149"/>
                <a:gd name="T12" fmla="*/ 0 w 201"/>
                <a:gd name="T13" fmla="*/ 86 h 149"/>
                <a:gd name="T14" fmla="*/ 5 w 201"/>
                <a:gd name="T15" fmla="*/ 101 h 149"/>
                <a:gd name="T16" fmla="*/ 47 w 201"/>
                <a:gd name="T17" fmla="*/ 125 h 149"/>
                <a:gd name="T18" fmla="*/ 63 w 201"/>
                <a:gd name="T19" fmla="*/ 130 h 149"/>
                <a:gd name="T20" fmla="*/ 90 w 201"/>
                <a:gd name="T21" fmla="*/ 130 h 149"/>
                <a:gd name="T22" fmla="*/ 132 w 201"/>
                <a:gd name="T23" fmla="*/ 134 h 149"/>
                <a:gd name="T24" fmla="*/ 132 w 201"/>
                <a:gd name="T25" fmla="*/ 149 h 149"/>
                <a:gd name="T26" fmla="*/ 148 w 201"/>
                <a:gd name="T27" fmla="*/ 149 h 149"/>
                <a:gd name="T28" fmla="*/ 169 w 201"/>
                <a:gd name="T29" fmla="*/ 149 h 149"/>
                <a:gd name="T30" fmla="*/ 185 w 201"/>
                <a:gd name="T31" fmla="*/ 144 h 149"/>
                <a:gd name="T32" fmla="*/ 201 w 201"/>
                <a:gd name="T33" fmla="*/ 134 h 149"/>
                <a:gd name="T34" fmla="*/ 201 w 201"/>
                <a:gd name="T35" fmla="*/ 110 h 149"/>
                <a:gd name="T36" fmla="*/ 190 w 201"/>
                <a:gd name="T37" fmla="*/ 86 h 149"/>
                <a:gd name="T38" fmla="*/ 185 w 201"/>
                <a:gd name="T39" fmla="*/ 72 h 149"/>
                <a:gd name="T40" fmla="*/ 174 w 201"/>
                <a:gd name="T41" fmla="*/ 57 h 149"/>
                <a:gd name="T42" fmla="*/ 164 w 201"/>
                <a:gd name="T43" fmla="*/ 9 h 149"/>
                <a:gd name="T44" fmla="*/ 100 w 201"/>
                <a:gd name="T45" fmla="*/ 0 h 14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1"/>
                <a:gd name="T70" fmla="*/ 0 h 149"/>
                <a:gd name="T71" fmla="*/ 201 w 201"/>
                <a:gd name="T72" fmla="*/ 149 h 14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1" h="149">
                  <a:moveTo>
                    <a:pt x="100" y="0"/>
                  </a:moveTo>
                  <a:lnTo>
                    <a:pt x="111" y="48"/>
                  </a:lnTo>
                  <a:lnTo>
                    <a:pt x="95" y="48"/>
                  </a:lnTo>
                  <a:lnTo>
                    <a:pt x="63" y="67"/>
                  </a:lnTo>
                  <a:lnTo>
                    <a:pt x="21" y="67"/>
                  </a:lnTo>
                  <a:lnTo>
                    <a:pt x="5" y="72"/>
                  </a:lnTo>
                  <a:lnTo>
                    <a:pt x="0" y="86"/>
                  </a:lnTo>
                  <a:lnTo>
                    <a:pt x="5" y="101"/>
                  </a:lnTo>
                  <a:lnTo>
                    <a:pt x="47" y="125"/>
                  </a:lnTo>
                  <a:lnTo>
                    <a:pt x="63" y="130"/>
                  </a:lnTo>
                  <a:lnTo>
                    <a:pt x="90" y="130"/>
                  </a:lnTo>
                  <a:lnTo>
                    <a:pt x="132" y="134"/>
                  </a:lnTo>
                  <a:lnTo>
                    <a:pt x="132" y="149"/>
                  </a:lnTo>
                  <a:lnTo>
                    <a:pt x="148" y="149"/>
                  </a:lnTo>
                  <a:lnTo>
                    <a:pt x="169" y="149"/>
                  </a:lnTo>
                  <a:lnTo>
                    <a:pt x="185" y="144"/>
                  </a:lnTo>
                  <a:lnTo>
                    <a:pt x="201" y="134"/>
                  </a:lnTo>
                  <a:lnTo>
                    <a:pt x="201" y="110"/>
                  </a:lnTo>
                  <a:lnTo>
                    <a:pt x="190" y="86"/>
                  </a:lnTo>
                  <a:lnTo>
                    <a:pt x="185" y="72"/>
                  </a:lnTo>
                  <a:lnTo>
                    <a:pt x="174" y="57"/>
                  </a:lnTo>
                  <a:lnTo>
                    <a:pt x="164" y="9"/>
                  </a:lnTo>
                  <a:lnTo>
                    <a:pt x="100" y="0"/>
                  </a:lnTo>
                  <a:close/>
                </a:path>
              </a:pathLst>
            </a:custGeom>
            <a:solidFill>
              <a:srgbClr val="222222"/>
            </a:solidFill>
            <a:ln w="9525">
              <a:noFill/>
              <a:round/>
              <a:headEnd/>
              <a:tailEnd/>
            </a:ln>
          </p:spPr>
          <p:txBody>
            <a:bodyPr/>
            <a:lstStyle/>
            <a:p>
              <a:endParaRPr lang="es-ES"/>
            </a:p>
          </p:txBody>
        </p:sp>
        <p:sp>
          <p:nvSpPr>
            <p:cNvPr id="103648" name="Freeform 60"/>
            <p:cNvSpPr>
              <a:spLocks/>
            </p:cNvSpPr>
            <p:nvPr/>
          </p:nvSpPr>
          <p:spPr bwMode="auto">
            <a:xfrm>
              <a:off x="4588" y="2061"/>
              <a:ext cx="201" cy="149"/>
            </a:xfrm>
            <a:custGeom>
              <a:avLst/>
              <a:gdLst>
                <a:gd name="T0" fmla="*/ 100 w 201"/>
                <a:gd name="T1" fmla="*/ 0 h 149"/>
                <a:gd name="T2" fmla="*/ 111 w 201"/>
                <a:gd name="T3" fmla="*/ 48 h 149"/>
                <a:gd name="T4" fmla="*/ 95 w 201"/>
                <a:gd name="T5" fmla="*/ 48 h 149"/>
                <a:gd name="T6" fmla="*/ 63 w 201"/>
                <a:gd name="T7" fmla="*/ 67 h 149"/>
                <a:gd name="T8" fmla="*/ 21 w 201"/>
                <a:gd name="T9" fmla="*/ 67 h 149"/>
                <a:gd name="T10" fmla="*/ 5 w 201"/>
                <a:gd name="T11" fmla="*/ 72 h 149"/>
                <a:gd name="T12" fmla="*/ 0 w 201"/>
                <a:gd name="T13" fmla="*/ 86 h 149"/>
                <a:gd name="T14" fmla="*/ 5 w 201"/>
                <a:gd name="T15" fmla="*/ 101 h 149"/>
                <a:gd name="T16" fmla="*/ 47 w 201"/>
                <a:gd name="T17" fmla="*/ 125 h 149"/>
                <a:gd name="T18" fmla="*/ 63 w 201"/>
                <a:gd name="T19" fmla="*/ 130 h 149"/>
                <a:gd name="T20" fmla="*/ 90 w 201"/>
                <a:gd name="T21" fmla="*/ 130 h 149"/>
                <a:gd name="T22" fmla="*/ 132 w 201"/>
                <a:gd name="T23" fmla="*/ 134 h 149"/>
                <a:gd name="T24" fmla="*/ 132 w 201"/>
                <a:gd name="T25" fmla="*/ 149 h 149"/>
                <a:gd name="T26" fmla="*/ 148 w 201"/>
                <a:gd name="T27" fmla="*/ 149 h 149"/>
                <a:gd name="T28" fmla="*/ 169 w 201"/>
                <a:gd name="T29" fmla="*/ 149 h 149"/>
                <a:gd name="T30" fmla="*/ 185 w 201"/>
                <a:gd name="T31" fmla="*/ 144 h 149"/>
                <a:gd name="T32" fmla="*/ 201 w 201"/>
                <a:gd name="T33" fmla="*/ 134 h 149"/>
                <a:gd name="T34" fmla="*/ 201 w 201"/>
                <a:gd name="T35" fmla="*/ 110 h 149"/>
                <a:gd name="T36" fmla="*/ 190 w 201"/>
                <a:gd name="T37" fmla="*/ 86 h 149"/>
                <a:gd name="T38" fmla="*/ 185 w 201"/>
                <a:gd name="T39" fmla="*/ 72 h 149"/>
                <a:gd name="T40" fmla="*/ 174 w 201"/>
                <a:gd name="T41" fmla="*/ 57 h 149"/>
                <a:gd name="T42" fmla="*/ 164 w 201"/>
                <a:gd name="T43" fmla="*/ 9 h 149"/>
                <a:gd name="T44" fmla="*/ 100 w 201"/>
                <a:gd name="T45" fmla="*/ 0 h 14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1"/>
                <a:gd name="T70" fmla="*/ 0 h 149"/>
                <a:gd name="T71" fmla="*/ 201 w 201"/>
                <a:gd name="T72" fmla="*/ 149 h 14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1" h="149">
                  <a:moveTo>
                    <a:pt x="100" y="0"/>
                  </a:moveTo>
                  <a:lnTo>
                    <a:pt x="111" y="48"/>
                  </a:lnTo>
                  <a:lnTo>
                    <a:pt x="95" y="48"/>
                  </a:lnTo>
                  <a:lnTo>
                    <a:pt x="63" y="67"/>
                  </a:lnTo>
                  <a:lnTo>
                    <a:pt x="21" y="67"/>
                  </a:lnTo>
                  <a:lnTo>
                    <a:pt x="5" y="72"/>
                  </a:lnTo>
                  <a:lnTo>
                    <a:pt x="0" y="86"/>
                  </a:lnTo>
                  <a:lnTo>
                    <a:pt x="5" y="101"/>
                  </a:lnTo>
                  <a:lnTo>
                    <a:pt x="47" y="125"/>
                  </a:lnTo>
                  <a:lnTo>
                    <a:pt x="63" y="130"/>
                  </a:lnTo>
                  <a:lnTo>
                    <a:pt x="90" y="130"/>
                  </a:lnTo>
                  <a:lnTo>
                    <a:pt x="132" y="134"/>
                  </a:lnTo>
                  <a:lnTo>
                    <a:pt x="132" y="149"/>
                  </a:lnTo>
                  <a:lnTo>
                    <a:pt x="148" y="149"/>
                  </a:lnTo>
                  <a:lnTo>
                    <a:pt x="169" y="149"/>
                  </a:lnTo>
                  <a:lnTo>
                    <a:pt x="185" y="144"/>
                  </a:lnTo>
                  <a:lnTo>
                    <a:pt x="201" y="134"/>
                  </a:lnTo>
                  <a:lnTo>
                    <a:pt x="201" y="110"/>
                  </a:lnTo>
                  <a:lnTo>
                    <a:pt x="190" y="86"/>
                  </a:lnTo>
                  <a:lnTo>
                    <a:pt x="185" y="72"/>
                  </a:lnTo>
                  <a:lnTo>
                    <a:pt x="174" y="57"/>
                  </a:lnTo>
                  <a:lnTo>
                    <a:pt x="164" y="9"/>
                  </a:lnTo>
                  <a:lnTo>
                    <a:pt x="100" y="0"/>
                  </a:lnTo>
                  <a:close/>
                </a:path>
              </a:pathLst>
            </a:custGeom>
            <a:solidFill>
              <a:srgbClr val="222222"/>
            </a:solidFill>
            <a:ln w="7938">
              <a:solidFill>
                <a:srgbClr val="000000"/>
              </a:solidFill>
              <a:round/>
              <a:headEnd/>
              <a:tailEnd/>
            </a:ln>
          </p:spPr>
          <p:txBody>
            <a:bodyPr/>
            <a:lstStyle/>
            <a:p>
              <a:endParaRPr lang="es-ES"/>
            </a:p>
          </p:txBody>
        </p:sp>
        <p:sp>
          <p:nvSpPr>
            <p:cNvPr id="103649" name="Freeform 61"/>
            <p:cNvSpPr>
              <a:spLocks/>
            </p:cNvSpPr>
            <p:nvPr/>
          </p:nvSpPr>
          <p:spPr bwMode="auto">
            <a:xfrm>
              <a:off x="4789" y="1941"/>
              <a:ext cx="280" cy="120"/>
            </a:xfrm>
            <a:custGeom>
              <a:avLst/>
              <a:gdLst>
                <a:gd name="T0" fmla="*/ 280 w 280"/>
                <a:gd name="T1" fmla="*/ 86 h 120"/>
                <a:gd name="T2" fmla="*/ 5 w 280"/>
                <a:gd name="T3" fmla="*/ 0 h 120"/>
                <a:gd name="T4" fmla="*/ 0 w 280"/>
                <a:gd name="T5" fmla="*/ 9 h 120"/>
                <a:gd name="T6" fmla="*/ 0 w 280"/>
                <a:gd name="T7" fmla="*/ 9 h 120"/>
                <a:gd name="T8" fmla="*/ 0 w 280"/>
                <a:gd name="T9" fmla="*/ 9 h 120"/>
                <a:gd name="T10" fmla="*/ 0 w 280"/>
                <a:gd name="T11" fmla="*/ 24 h 120"/>
                <a:gd name="T12" fmla="*/ 0 w 280"/>
                <a:gd name="T13" fmla="*/ 24 h 120"/>
                <a:gd name="T14" fmla="*/ 5 w 280"/>
                <a:gd name="T15" fmla="*/ 33 h 120"/>
                <a:gd name="T16" fmla="*/ 270 w 280"/>
                <a:gd name="T17" fmla="*/ 120 h 120"/>
                <a:gd name="T18" fmla="*/ 280 w 280"/>
                <a:gd name="T19" fmla="*/ 86 h 1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0"/>
                <a:gd name="T31" fmla="*/ 0 h 120"/>
                <a:gd name="T32" fmla="*/ 280 w 280"/>
                <a:gd name="T33" fmla="*/ 120 h 12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0" h="120">
                  <a:moveTo>
                    <a:pt x="280" y="86"/>
                  </a:moveTo>
                  <a:lnTo>
                    <a:pt x="5" y="0"/>
                  </a:lnTo>
                  <a:lnTo>
                    <a:pt x="0" y="9"/>
                  </a:lnTo>
                  <a:lnTo>
                    <a:pt x="0" y="24"/>
                  </a:lnTo>
                  <a:lnTo>
                    <a:pt x="5" y="33"/>
                  </a:lnTo>
                  <a:lnTo>
                    <a:pt x="270" y="120"/>
                  </a:lnTo>
                  <a:lnTo>
                    <a:pt x="280" y="86"/>
                  </a:lnTo>
                  <a:close/>
                </a:path>
              </a:pathLst>
            </a:custGeom>
            <a:solidFill>
              <a:srgbClr val="008077"/>
            </a:solidFill>
            <a:ln w="9525">
              <a:noFill/>
              <a:round/>
              <a:headEnd/>
              <a:tailEnd/>
            </a:ln>
          </p:spPr>
          <p:txBody>
            <a:bodyPr/>
            <a:lstStyle/>
            <a:p>
              <a:endParaRPr lang="es-ES"/>
            </a:p>
          </p:txBody>
        </p:sp>
        <p:sp>
          <p:nvSpPr>
            <p:cNvPr id="103650" name="Freeform 62"/>
            <p:cNvSpPr>
              <a:spLocks/>
            </p:cNvSpPr>
            <p:nvPr/>
          </p:nvSpPr>
          <p:spPr bwMode="auto">
            <a:xfrm>
              <a:off x="4789" y="1941"/>
              <a:ext cx="280" cy="120"/>
            </a:xfrm>
            <a:custGeom>
              <a:avLst/>
              <a:gdLst>
                <a:gd name="T0" fmla="*/ 280 w 280"/>
                <a:gd name="T1" fmla="*/ 86 h 120"/>
                <a:gd name="T2" fmla="*/ 5 w 280"/>
                <a:gd name="T3" fmla="*/ 0 h 120"/>
                <a:gd name="T4" fmla="*/ 0 w 280"/>
                <a:gd name="T5" fmla="*/ 9 h 120"/>
                <a:gd name="T6" fmla="*/ 0 w 280"/>
                <a:gd name="T7" fmla="*/ 24 h 120"/>
                <a:gd name="T8" fmla="*/ 5 w 280"/>
                <a:gd name="T9" fmla="*/ 33 h 120"/>
                <a:gd name="T10" fmla="*/ 270 w 280"/>
                <a:gd name="T11" fmla="*/ 120 h 120"/>
                <a:gd name="T12" fmla="*/ 280 w 280"/>
                <a:gd name="T13" fmla="*/ 86 h 120"/>
                <a:gd name="T14" fmla="*/ 0 60000 65536"/>
                <a:gd name="T15" fmla="*/ 0 60000 65536"/>
                <a:gd name="T16" fmla="*/ 0 60000 65536"/>
                <a:gd name="T17" fmla="*/ 0 60000 65536"/>
                <a:gd name="T18" fmla="*/ 0 60000 65536"/>
                <a:gd name="T19" fmla="*/ 0 60000 65536"/>
                <a:gd name="T20" fmla="*/ 0 60000 65536"/>
                <a:gd name="T21" fmla="*/ 0 w 280"/>
                <a:gd name="T22" fmla="*/ 0 h 120"/>
                <a:gd name="T23" fmla="*/ 280 w 280"/>
                <a:gd name="T24" fmla="*/ 120 h 1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0" h="120">
                  <a:moveTo>
                    <a:pt x="280" y="86"/>
                  </a:moveTo>
                  <a:lnTo>
                    <a:pt x="5" y="0"/>
                  </a:lnTo>
                  <a:lnTo>
                    <a:pt x="0" y="9"/>
                  </a:lnTo>
                  <a:lnTo>
                    <a:pt x="0" y="24"/>
                  </a:lnTo>
                  <a:lnTo>
                    <a:pt x="5" y="33"/>
                  </a:lnTo>
                  <a:lnTo>
                    <a:pt x="270" y="120"/>
                  </a:lnTo>
                  <a:lnTo>
                    <a:pt x="280" y="86"/>
                  </a:lnTo>
                  <a:close/>
                </a:path>
              </a:pathLst>
            </a:custGeom>
            <a:solidFill>
              <a:srgbClr val="008077"/>
            </a:solidFill>
            <a:ln w="7938">
              <a:solidFill>
                <a:srgbClr val="000000"/>
              </a:solidFill>
              <a:round/>
              <a:headEnd/>
              <a:tailEnd/>
            </a:ln>
          </p:spPr>
          <p:txBody>
            <a:bodyPr/>
            <a:lstStyle/>
            <a:p>
              <a:endParaRPr lang="es-ES"/>
            </a:p>
          </p:txBody>
        </p:sp>
        <p:sp>
          <p:nvSpPr>
            <p:cNvPr id="103651" name="Freeform 63"/>
            <p:cNvSpPr>
              <a:spLocks/>
            </p:cNvSpPr>
            <p:nvPr/>
          </p:nvSpPr>
          <p:spPr bwMode="auto">
            <a:xfrm>
              <a:off x="4868" y="2032"/>
              <a:ext cx="397" cy="317"/>
            </a:xfrm>
            <a:custGeom>
              <a:avLst/>
              <a:gdLst>
                <a:gd name="T0" fmla="*/ 153 w 397"/>
                <a:gd name="T1" fmla="*/ 0 h 317"/>
                <a:gd name="T2" fmla="*/ 153 w 397"/>
                <a:gd name="T3" fmla="*/ 106 h 317"/>
                <a:gd name="T4" fmla="*/ 16 w 397"/>
                <a:gd name="T5" fmla="*/ 58 h 317"/>
                <a:gd name="T6" fmla="*/ 5 w 397"/>
                <a:gd name="T7" fmla="*/ 62 h 317"/>
                <a:gd name="T8" fmla="*/ 0 w 397"/>
                <a:gd name="T9" fmla="*/ 96 h 317"/>
                <a:gd name="T10" fmla="*/ 11 w 397"/>
                <a:gd name="T11" fmla="*/ 96 h 317"/>
                <a:gd name="T12" fmla="*/ 11 w 397"/>
                <a:gd name="T13" fmla="*/ 110 h 317"/>
                <a:gd name="T14" fmla="*/ 16 w 397"/>
                <a:gd name="T15" fmla="*/ 120 h 317"/>
                <a:gd name="T16" fmla="*/ 21 w 397"/>
                <a:gd name="T17" fmla="*/ 120 h 317"/>
                <a:gd name="T18" fmla="*/ 32 w 397"/>
                <a:gd name="T19" fmla="*/ 115 h 317"/>
                <a:gd name="T20" fmla="*/ 37 w 397"/>
                <a:gd name="T21" fmla="*/ 106 h 317"/>
                <a:gd name="T22" fmla="*/ 37 w 397"/>
                <a:gd name="T23" fmla="*/ 96 h 317"/>
                <a:gd name="T24" fmla="*/ 143 w 397"/>
                <a:gd name="T25" fmla="*/ 135 h 317"/>
                <a:gd name="T26" fmla="*/ 48 w 397"/>
                <a:gd name="T27" fmla="*/ 231 h 317"/>
                <a:gd name="T28" fmla="*/ 42 w 397"/>
                <a:gd name="T29" fmla="*/ 269 h 317"/>
                <a:gd name="T30" fmla="*/ 48 w 397"/>
                <a:gd name="T31" fmla="*/ 284 h 317"/>
                <a:gd name="T32" fmla="*/ 48 w 397"/>
                <a:gd name="T33" fmla="*/ 293 h 317"/>
                <a:gd name="T34" fmla="*/ 53 w 397"/>
                <a:gd name="T35" fmla="*/ 308 h 317"/>
                <a:gd name="T36" fmla="*/ 58 w 397"/>
                <a:gd name="T37" fmla="*/ 312 h 317"/>
                <a:gd name="T38" fmla="*/ 64 w 397"/>
                <a:gd name="T39" fmla="*/ 312 h 317"/>
                <a:gd name="T40" fmla="*/ 74 w 397"/>
                <a:gd name="T41" fmla="*/ 317 h 317"/>
                <a:gd name="T42" fmla="*/ 79 w 397"/>
                <a:gd name="T43" fmla="*/ 312 h 317"/>
                <a:gd name="T44" fmla="*/ 85 w 397"/>
                <a:gd name="T45" fmla="*/ 298 h 317"/>
                <a:gd name="T46" fmla="*/ 90 w 397"/>
                <a:gd name="T47" fmla="*/ 293 h 317"/>
                <a:gd name="T48" fmla="*/ 79 w 397"/>
                <a:gd name="T49" fmla="*/ 284 h 317"/>
                <a:gd name="T50" fmla="*/ 74 w 397"/>
                <a:gd name="T51" fmla="*/ 279 h 317"/>
                <a:gd name="T52" fmla="*/ 74 w 397"/>
                <a:gd name="T53" fmla="*/ 269 h 317"/>
                <a:gd name="T54" fmla="*/ 69 w 397"/>
                <a:gd name="T55" fmla="*/ 269 h 317"/>
                <a:gd name="T56" fmla="*/ 64 w 397"/>
                <a:gd name="T57" fmla="*/ 260 h 317"/>
                <a:gd name="T58" fmla="*/ 175 w 397"/>
                <a:gd name="T59" fmla="*/ 144 h 317"/>
                <a:gd name="T60" fmla="*/ 360 w 397"/>
                <a:gd name="T61" fmla="*/ 240 h 317"/>
                <a:gd name="T62" fmla="*/ 360 w 397"/>
                <a:gd name="T63" fmla="*/ 255 h 317"/>
                <a:gd name="T64" fmla="*/ 365 w 397"/>
                <a:gd name="T65" fmla="*/ 260 h 317"/>
                <a:gd name="T66" fmla="*/ 365 w 397"/>
                <a:gd name="T67" fmla="*/ 284 h 317"/>
                <a:gd name="T68" fmla="*/ 370 w 397"/>
                <a:gd name="T69" fmla="*/ 288 h 317"/>
                <a:gd name="T70" fmla="*/ 376 w 397"/>
                <a:gd name="T71" fmla="*/ 293 h 317"/>
                <a:gd name="T72" fmla="*/ 386 w 397"/>
                <a:gd name="T73" fmla="*/ 293 h 317"/>
                <a:gd name="T74" fmla="*/ 397 w 397"/>
                <a:gd name="T75" fmla="*/ 284 h 317"/>
                <a:gd name="T76" fmla="*/ 386 w 397"/>
                <a:gd name="T77" fmla="*/ 260 h 317"/>
                <a:gd name="T78" fmla="*/ 386 w 397"/>
                <a:gd name="T79" fmla="*/ 250 h 317"/>
                <a:gd name="T80" fmla="*/ 376 w 397"/>
                <a:gd name="T81" fmla="*/ 235 h 317"/>
                <a:gd name="T82" fmla="*/ 381 w 397"/>
                <a:gd name="T83" fmla="*/ 207 h 317"/>
                <a:gd name="T84" fmla="*/ 206 w 397"/>
                <a:gd name="T85" fmla="*/ 125 h 317"/>
                <a:gd name="T86" fmla="*/ 265 w 397"/>
                <a:gd name="T87" fmla="*/ 77 h 317"/>
                <a:gd name="T88" fmla="*/ 275 w 397"/>
                <a:gd name="T89" fmla="*/ 86 h 317"/>
                <a:gd name="T90" fmla="*/ 280 w 397"/>
                <a:gd name="T91" fmla="*/ 96 h 317"/>
                <a:gd name="T92" fmla="*/ 291 w 397"/>
                <a:gd name="T93" fmla="*/ 106 h 317"/>
                <a:gd name="T94" fmla="*/ 312 w 397"/>
                <a:gd name="T95" fmla="*/ 91 h 317"/>
                <a:gd name="T96" fmla="*/ 312 w 397"/>
                <a:gd name="T97" fmla="*/ 86 h 317"/>
                <a:gd name="T98" fmla="*/ 307 w 397"/>
                <a:gd name="T99" fmla="*/ 77 h 317"/>
                <a:gd name="T100" fmla="*/ 291 w 397"/>
                <a:gd name="T101" fmla="*/ 72 h 317"/>
                <a:gd name="T102" fmla="*/ 286 w 397"/>
                <a:gd name="T103" fmla="*/ 58 h 317"/>
                <a:gd name="T104" fmla="*/ 259 w 397"/>
                <a:gd name="T105" fmla="*/ 38 h 317"/>
                <a:gd name="T106" fmla="*/ 196 w 397"/>
                <a:gd name="T107" fmla="*/ 91 h 317"/>
                <a:gd name="T108" fmla="*/ 196 w 397"/>
                <a:gd name="T109" fmla="*/ 10 h 317"/>
                <a:gd name="T110" fmla="*/ 153 w 397"/>
                <a:gd name="T111" fmla="*/ 0 h 3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97"/>
                <a:gd name="T169" fmla="*/ 0 h 317"/>
                <a:gd name="T170" fmla="*/ 397 w 397"/>
                <a:gd name="T171" fmla="*/ 317 h 3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97" h="317">
                  <a:moveTo>
                    <a:pt x="153" y="0"/>
                  </a:moveTo>
                  <a:lnTo>
                    <a:pt x="153" y="106"/>
                  </a:lnTo>
                  <a:lnTo>
                    <a:pt x="16" y="58"/>
                  </a:lnTo>
                  <a:lnTo>
                    <a:pt x="5" y="62"/>
                  </a:lnTo>
                  <a:lnTo>
                    <a:pt x="0" y="96"/>
                  </a:lnTo>
                  <a:lnTo>
                    <a:pt x="11" y="96"/>
                  </a:lnTo>
                  <a:lnTo>
                    <a:pt x="11" y="110"/>
                  </a:lnTo>
                  <a:lnTo>
                    <a:pt x="16" y="120"/>
                  </a:lnTo>
                  <a:lnTo>
                    <a:pt x="21" y="120"/>
                  </a:lnTo>
                  <a:lnTo>
                    <a:pt x="32" y="115"/>
                  </a:lnTo>
                  <a:lnTo>
                    <a:pt x="37" y="106"/>
                  </a:lnTo>
                  <a:lnTo>
                    <a:pt x="37" y="96"/>
                  </a:lnTo>
                  <a:lnTo>
                    <a:pt x="143" y="135"/>
                  </a:lnTo>
                  <a:lnTo>
                    <a:pt x="48" y="231"/>
                  </a:lnTo>
                  <a:lnTo>
                    <a:pt x="42" y="269"/>
                  </a:lnTo>
                  <a:lnTo>
                    <a:pt x="48" y="284"/>
                  </a:lnTo>
                  <a:lnTo>
                    <a:pt x="48" y="293"/>
                  </a:lnTo>
                  <a:lnTo>
                    <a:pt x="53" y="308"/>
                  </a:lnTo>
                  <a:lnTo>
                    <a:pt x="58" y="312"/>
                  </a:lnTo>
                  <a:lnTo>
                    <a:pt x="64" y="312"/>
                  </a:lnTo>
                  <a:lnTo>
                    <a:pt x="74" y="317"/>
                  </a:lnTo>
                  <a:lnTo>
                    <a:pt x="79" y="312"/>
                  </a:lnTo>
                  <a:lnTo>
                    <a:pt x="85" y="298"/>
                  </a:lnTo>
                  <a:lnTo>
                    <a:pt x="90" y="293"/>
                  </a:lnTo>
                  <a:lnTo>
                    <a:pt x="79" y="284"/>
                  </a:lnTo>
                  <a:lnTo>
                    <a:pt x="74" y="279"/>
                  </a:lnTo>
                  <a:lnTo>
                    <a:pt x="74" y="269"/>
                  </a:lnTo>
                  <a:lnTo>
                    <a:pt x="69" y="269"/>
                  </a:lnTo>
                  <a:lnTo>
                    <a:pt x="64" y="260"/>
                  </a:lnTo>
                  <a:lnTo>
                    <a:pt x="175" y="144"/>
                  </a:lnTo>
                  <a:lnTo>
                    <a:pt x="360" y="240"/>
                  </a:lnTo>
                  <a:lnTo>
                    <a:pt x="360" y="255"/>
                  </a:lnTo>
                  <a:lnTo>
                    <a:pt x="365" y="260"/>
                  </a:lnTo>
                  <a:lnTo>
                    <a:pt x="365" y="284"/>
                  </a:lnTo>
                  <a:lnTo>
                    <a:pt x="370" y="288"/>
                  </a:lnTo>
                  <a:lnTo>
                    <a:pt x="376" y="293"/>
                  </a:lnTo>
                  <a:lnTo>
                    <a:pt x="386" y="293"/>
                  </a:lnTo>
                  <a:lnTo>
                    <a:pt x="397" y="284"/>
                  </a:lnTo>
                  <a:lnTo>
                    <a:pt x="386" y="260"/>
                  </a:lnTo>
                  <a:lnTo>
                    <a:pt x="386" y="250"/>
                  </a:lnTo>
                  <a:lnTo>
                    <a:pt x="376" y="235"/>
                  </a:lnTo>
                  <a:lnTo>
                    <a:pt x="381" y="207"/>
                  </a:lnTo>
                  <a:lnTo>
                    <a:pt x="206" y="125"/>
                  </a:lnTo>
                  <a:lnTo>
                    <a:pt x="265" y="77"/>
                  </a:lnTo>
                  <a:lnTo>
                    <a:pt x="275" y="86"/>
                  </a:lnTo>
                  <a:lnTo>
                    <a:pt x="280" y="96"/>
                  </a:lnTo>
                  <a:lnTo>
                    <a:pt x="291" y="106"/>
                  </a:lnTo>
                  <a:lnTo>
                    <a:pt x="312" y="91"/>
                  </a:lnTo>
                  <a:lnTo>
                    <a:pt x="312" y="86"/>
                  </a:lnTo>
                  <a:lnTo>
                    <a:pt x="307" y="77"/>
                  </a:lnTo>
                  <a:lnTo>
                    <a:pt x="291" y="72"/>
                  </a:lnTo>
                  <a:lnTo>
                    <a:pt x="286" y="58"/>
                  </a:lnTo>
                  <a:lnTo>
                    <a:pt x="259" y="38"/>
                  </a:lnTo>
                  <a:lnTo>
                    <a:pt x="196" y="91"/>
                  </a:lnTo>
                  <a:lnTo>
                    <a:pt x="196" y="10"/>
                  </a:lnTo>
                  <a:lnTo>
                    <a:pt x="153" y="0"/>
                  </a:lnTo>
                  <a:close/>
                </a:path>
              </a:pathLst>
            </a:custGeom>
            <a:solidFill>
              <a:srgbClr val="AAAAAA"/>
            </a:solidFill>
            <a:ln w="9525">
              <a:noFill/>
              <a:round/>
              <a:headEnd/>
              <a:tailEnd/>
            </a:ln>
          </p:spPr>
          <p:txBody>
            <a:bodyPr/>
            <a:lstStyle/>
            <a:p>
              <a:endParaRPr lang="es-ES"/>
            </a:p>
          </p:txBody>
        </p:sp>
        <p:sp>
          <p:nvSpPr>
            <p:cNvPr id="103652" name="Freeform 64"/>
            <p:cNvSpPr>
              <a:spLocks/>
            </p:cNvSpPr>
            <p:nvPr/>
          </p:nvSpPr>
          <p:spPr bwMode="auto">
            <a:xfrm>
              <a:off x="4868" y="2032"/>
              <a:ext cx="397" cy="317"/>
            </a:xfrm>
            <a:custGeom>
              <a:avLst/>
              <a:gdLst>
                <a:gd name="T0" fmla="*/ 153 w 397"/>
                <a:gd name="T1" fmla="*/ 0 h 317"/>
                <a:gd name="T2" fmla="*/ 153 w 397"/>
                <a:gd name="T3" fmla="*/ 106 h 317"/>
                <a:gd name="T4" fmla="*/ 16 w 397"/>
                <a:gd name="T5" fmla="*/ 58 h 317"/>
                <a:gd name="T6" fmla="*/ 5 w 397"/>
                <a:gd name="T7" fmla="*/ 62 h 317"/>
                <a:gd name="T8" fmla="*/ 0 w 397"/>
                <a:gd name="T9" fmla="*/ 96 h 317"/>
                <a:gd name="T10" fmla="*/ 11 w 397"/>
                <a:gd name="T11" fmla="*/ 96 h 317"/>
                <a:gd name="T12" fmla="*/ 11 w 397"/>
                <a:gd name="T13" fmla="*/ 110 h 317"/>
                <a:gd name="T14" fmla="*/ 16 w 397"/>
                <a:gd name="T15" fmla="*/ 120 h 317"/>
                <a:gd name="T16" fmla="*/ 21 w 397"/>
                <a:gd name="T17" fmla="*/ 120 h 317"/>
                <a:gd name="T18" fmla="*/ 32 w 397"/>
                <a:gd name="T19" fmla="*/ 115 h 317"/>
                <a:gd name="T20" fmla="*/ 37 w 397"/>
                <a:gd name="T21" fmla="*/ 106 h 317"/>
                <a:gd name="T22" fmla="*/ 37 w 397"/>
                <a:gd name="T23" fmla="*/ 96 h 317"/>
                <a:gd name="T24" fmla="*/ 143 w 397"/>
                <a:gd name="T25" fmla="*/ 135 h 317"/>
                <a:gd name="T26" fmla="*/ 48 w 397"/>
                <a:gd name="T27" fmla="*/ 231 h 317"/>
                <a:gd name="T28" fmla="*/ 42 w 397"/>
                <a:gd name="T29" fmla="*/ 269 h 317"/>
                <a:gd name="T30" fmla="*/ 48 w 397"/>
                <a:gd name="T31" fmla="*/ 284 h 317"/>
                <a:gd name="T32" fmla="*/ 48 w 397"/>
                <a:gd name="T33" fmla="*/ 293 h 317"/>
                <a:gd name="T34" fmla="*/ 53 w 397"/>
                <a:gd name="T35" fmla="*/ 308 h 317"/>
                <a:gd name="T36" fmla="*/ 58 w 397"/>
                <a:gd name="T37" fmla="*/ 312 h 317"/>
                <a:gd name="T38" fmla="*/ 64 w 397"/>
                <a:gd name="T39" fmla="*/ 312 h 317"/>
                <a:gd name="T40" fmla="*/ 74 w 397"/>
                <a:gd name="T41" fmla="*/ 317 h 317"/>
                <a:gd name="T42" fmla="*/ 79 w 397"/>
                <a:gd name="T43" fmla="*/ 312 h 317"/>
                <a:gd name="T44" fmla="*/ 85 w 397"/>
                <a:gd name="T45" fmla="*/ 298 h 317"/>
                <a:gd name="T46" fmla="*/ 90 w 397"/>
                <a:gd name="T47" fmla="*/ 293 h 317"/>
                <a:gd name="T48" fmla="*/ 79 w 397"/>
                <a:gd name="T49" fmla="*/ 284 h 317"/>
                <a:gd name="T50" fmla="*/ 74 w 397"/>
                <a:gd name="T51" fmla="*/ 279 h 317"/>
                <a:gd name="T52" fmla="*/ 74 w 397"/>
                <a:gd name="T53" fmla="*/ 269 h 317"/>
                <a:gd name="T54" fmla="*/ 69 w 397"/>
                <a:gd name="T55" fmla="*/ 269 h 317"/>
                <a:gd name="T56" fmla="*/ 64 w 397"/>
                <a:gd name="T57" fmla="*/ 260 h 317"/>
                <a:gd name="T58" fmla="*/ 175 w 397"/>
                <a:gd name="T59" fmla="*/ 144 h 317"/>
                <a:gd name="T60" fmla="*/ 360 w 397"/>
                <a:gd name="T61" fmla="*/ 240 h 317"/>
                <a:gd name="T62" fmla="*/ 360 w 397"/>
                <a:gd name="T63" fmla="*/ 255 h 317"/>
                <a:gd name="T64" fmla="*/ 365 w 397"/>
                <a:gd name="T65" fmla="*/ 260 h 317"/>
                <a:gd name="T66" fmla="*/ 365 w 397"/>
                <a:gd name="T67" fmla="*/ 284 h 317"/>
                <a:gd name="T68" fmla="*/ 370 w 397"/>
                <a:gd name="T69" fmla="*/ 288 h 317"/>
                <a:gd name="T70" fmla="*/ 376 w 397"/>
                <a:gd name="T71" fmla="*/ 293 h 317"/>
                <a:gd name="T72" fmla="*/ 386 w 397"/>
                <a:gd name="T73" fmla="*/ 293 h 317"/>
                <a:gd name="T74" fmla="*/ 397 w 397"/>
                <a:gd name="T75" fmla="*/ 284 h 317"/>
                <a:gd name="T76" fmla="*/ 386 w 397"/>
                <a:gd name="T77" fmla="*/ 260 h 317"/>
                <a:gd name="T78" fmla="*/ 386 w 397"/>
                <a:gd name="T79" fmla="*/ 250 h 317"/>
                <a:gd name="T80" fmla="*/ 376 w 397"/>
                <a:gd name="T81" fmla="*/ 235 h 317"/>
                <a:gd name="T82" fmla="*/ 381 w 397"/>
                <a:gd name="T83" fmla="*/ 207 h 317"/>
                <a:gd name="T84" fmla="*/ 206 w 397"/>
                <a:gd name="T85" fmla="*/ 125 h 317"/>
                <a:gd name="T86" fmla="*/ 265 w 397"/>
                <a:gd name="T87" fmla="*/ 77 h 317"/>
                <a:gd name="T88" fmla="*/ 275 w 397"/>
                <a:gd name="T89" fmla="*/ 86 h 317"/>
                <a:gd name="T90" fmla="*/ 280 w 397"/>
                <a:gd name="T91" fmla="*/ 96 h 317"/>
                <a:gd name="T92" fmla="*/ 291 w 397"/>
                <a:gd name="T93" fmla="*/ 106 h 317"/>
                <a:gd name="T94" fmla="*/ 312 w 397"/>
                <a:gd name="T95" fmla="*/ 91 h 317"/>
                <a:gd name="T96" fmla="*/ 312 w 397"/>
                <a:gd name="T97" fmla="*/ 86 h 317"/>
                <a:gd name="T98" fmla="*/ 307 w 397"/>
                <a:gd name="T99" fmla="*/ 77 h 317"/>
                <a:gd name="T100" fmla="*/ 291 w 397"/>
                <a:gd name="T101" fmla="*/ 72 h 317"/>
                <a:gd name="T102" fmla="*/ 286 w 397"/>
                <a:gd name="T103" fmla="*/ 58 h 317"/>
                <a:gd name="T104" fmla="*/ 259 w 397"/>
                <a:gd name="T105" fmla="*/ 38 h 317"/>
                <a:gd name="T106" fmla="*/ 196 w 397"/>
                <a:gd name="T107" fmla="*/ 91 h 317"/>
                <a:gd name="T108" fmla="*/ 196 w 397"/>
                <a:gd name="T109" fmla="*/ 10 h 317"/>
                <a:gd name="T110" fmla="*/ 153 w 397"/>
                <a:gd name="T111" fmla="*/ 0 h 3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97"/>
                <a:gd name="T169" fmla="*/ 0 h 317"/>
                <a:gd name="T170" fmla="*/ 397 w 397"/>
                <a:gd name="T171" fmla="*/ 317 h 3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97" h="317">
                  <a:moveTo>
                    <a:pt x="153" y="0"/>
                  </a:moveTo>
                  <a:lnTo>
                    <a:pt x="153" y="106"/>
                  </a:lnTo>
                  <a:lnTo>
                    <a:pt x="16" y="58"/>
                  </a:lnTo>
                  <a:lnTo>
                    <a:pt x="5" y="62"/>
                  </a:lnTo>
                  <a:lnTo>
                    <a:pt x="0" y="96"/>
                  </a:lnTo>
                  <a:lnTo>
                    <a:pt x="11" y="96"/>
                  </a:lnTo>
                  <a:lnTo>
                    <a:pt x="11" y="110"/>
                  </a:lnTo>
                  <a:lnTo>
                    <a:pt x="16" y="120"/>
                  </a:lnTo>
                  <a:lnTo>
                    <a:pt x="21" y="120"/>
                  </a:lnTo>
                  <a:lnTo>
                    <a:pt x="32" y="115"/>
                  </a:lnTo>
                  <a:lnTo>
                    <a:pt x="37" y="106"/>
                  </a:lnTo>
                  <a:lnTo>
                    <a:pt x="37" y="96"/>
                  </a:lnTo>
                  <a:lnTo>
                    <a:pt x="143" y="135"/>
                  </a:lnTo>
                  <a:lnTo>
                    <a:pt x="48" y="231"/>
                  </a:lnTo>
                  <a:lnTo>
                    <a:pt x="42" y="269"/>
                  </a:lnTo>
                  <a:lnTo>
                    <a:pt x="48" y="284"/>
                  </a:lnTo>
                  <a:lnTo>
                    <a:pt x="48" y="293"/>
                  </a:lnTo>
                  <a:lnTo>
                    <a:pt x="53" y="308"/>
                  </a:lnTo>
                  <a:lnTo>
                    <a:pt x="58" y="312"/>
                  </a:lnTo>
                  <a:lnTo>
                    <a:pt x="64" y="312"/>
                  </a:lnTo>
                  <a:lnTo>
                    <a:pt x="74" y="317"/>
                  </a:lnTo>
                  <a:lnTo>
                    <a:pt x="79" y="312"/>
                  </a:lnTo>
                  <a:lnTo>
                    <a:pt x="85" y="298"/>
                  </a:lnTo>
                  <a:lnTo>
                    <a:pt x="90" y="293"/>
                  </a:lnTo>
                  <a:lnTo>
                    <a:pt x="79" y="284"/>
                  </a:lnTo>
                  <a:lnTo>
                    <a:pt x="74" y="279"/>
                  </a:lnTo>
                  <a:lnTo>
                    <a:pt x="74" y="269"/>
                  </a:lnTo>
                  <a:lnTo>
                    <a:pt x="69" y="269"/>
                  </a:lnTo>
                  <a:lnTo>
                    <a:pt x="64" y="260"/>
                  </a:lnTo>
                  <a:lnTo>
                    <a:pt x="175" y="144"/>
                  </a:lnTo>
                  <a:lnTo>
                    <a:pt x="360" y="240"/>
                  </a:lnTo>
                  <a:lnTo>
                    <a:pt x="360" y="255"/>
                  </a:lnTo>
                  <a:lnTo>
                    <a:pt x="365" y="260"/>
                  </a:lnTo>
                  <a:lnTo>
                    <a:pt x="365" y="284"/>
                  </a:lnTo>
                  <a:lnTo>
                    <a:pt x="370" y="288"/>
                  </a:lnTo>
                  <a:lnTo>
                    <a:pt x="376" y="293"/>
                  </a:lnTo>
                  <a:lnTo>
                    <a:pt x="386" y="293"/>
                  </a:lnTo>
                  <a:lnTo>
                    <a:pt x="397" y="284"/>
                  </a:lnTo>
                  <a:lnTo>
                    <a:pt x="386" y="260"/>
                  </a:lnTo>
                  <a:lnTo>
                    <a:pt x="386" y="250"/>
                  </a:lnTo>
                  <a:lnTo>
                    <a:pt x="376" y="235"/>
                  </a:lnTo>
                  <a:lnTo>
                    <a:pt x="381" y="207"/>
                  </a:lnTo>
                  <a:lnTo>
                    <a:pt x="206" y="125"/>
                  </a:lnTo>
                  <a:lnTo>
                    <a:pt x="265" y="77"/>
                  </a:lnTo>
                  <a:lnTo>
                    <a:pt x="275" y="86"/>
                  </a:lnTo>
                  <a:lnTo>
                    <a:pt x="280" y="96"/>
                  </a:lnTo>
                  <a:lnTo>
                    <a:pt x="291" y="106"/>
                  </a:lnTo>
                  <a:lnTo>
                    <a:pt x="312" y="91"/>
                  </a:lnTo>
                  <a:lnTo>
                    <a:pt x="312" y="86"/>
                  </a:lnTo>
                  <a:lnTo>
                    <a:pt x="307" y="77"/>
                  </a:lnTo>
                  <a:lnTo>
                    <a:pt x="291" y="72"/>
                  </a:lnTo>
                  <a:lnTo>
                    <a:pt x="286" y="58"/>
                  </a:lnTo>
                  <a:lnTo>
                    <a:pt x="259" y="38"/>
                  </a:lnTo>
                  <a:lnTo>
                    <a:pt x="196" y="91"/>
                  </a:lnTo>
                  <a:lnTo>
                    <a:pt x="196" y="10"/>
                  </a:lnTo>
                  <a:lnTo>
                    <a:pt x="153" y="0"/>
                  </a:lnTo>
                  <a:close/>
                </a:path>
              </a:pathLst>
            </a:custGeom>
            <a:solidFill>
              <a:srgbClr val="AAAAAA"/>
            </a:solidFill>
            <a:ln w="7938">
              <a:solidFill>
                <a:srgbClr val="000000"/>
              </a:solidFill>
              <a:round/>
              <a:headEnd/>
              <a:tailEnd/>
            </a:ln>
          </p:spPr>
          <p:txBody>
            <a:bodyPr/>
            <a:lstStyle/>
            <a:p>
              <a:endParaRPr lang="es-ES"/>
            </a:p>
          </p:txBody>
        </p:sp>
        <p:sp>
          <p:nvSpPr>
            <p:cNvPr id="103653" name="Freeform 65"/>
            <p:cNvSpPr>
              <a:spLocks/>
            </p:cNvSpPr>
            <p:nvPr/>
          </p:nvSpPr>
          <p:spPr bwMode="auto">
            <a:xfrm>
              <a:off x="4662" y="1662"/>
              <a:ext cx="116" cy="86"/>
            </a:xfrm>
            <a:custGeom>
              <a:avLst/>
              <a:gdLst>
                <a:gd name="T0" fmla="*/ 116 w 116"/>
                <a:gd name="T1" fmla="*/ 53 h 86"/>
                <a:gd name="T2" fmla="*/ 79 w 116"/>
                <a:gd name="T3" fmla="*/ 33 h 86"/>
                <a:gd name="T4" fmla="*/ 79 w 116"/>
                <a:gd name="T5" fmla="*/ 14 h 86"/>
                <a:gd name="T6" fmla="*/ 53 w 116"/>
                <a:gd name="T7" fmla="*/ 0 h 86"/>
                <a:gd name="T8" fmla="*/ 47 w 116"/>
                <a:gd name="T9" fmla="*/ 0 h 86"/>
                <a:gd name="T10" fmla="*/ 47 w 116"/>
                <a:gd name="T11" fmla="*/ 14 h 86"/>
                <a:gd name="T12" fmla="*/ 26 w 116"/>
                <a:gd name="T13" fmla="*/ 5 h 86"/>
                <a:gd name="T14" fmla="*/ 5 w 116"/>
                <a:gd name="T15" fmla="*/ 0 h 86"/>
                <a:gd name="T16" fmla="*/ 0 w 116"/>
                <a:gd name="T17" fmla="*/ 14 h 86"/>
                <a:gd name="T18" fmla="*/ 5 w 116"/>
                <a:gd name="T19" fmla="*/ 19 h 86"/>
                <a:gd name="T20" fmla="*/ 5 w 116"/>
                <a:gd name="T21" fmla="*/ 62 h 86"/>
                <a:gd name="T22" fmla="*/ 42 w 116"/>
                <a:gd name="T23" fmla="*/ 77 h 86"/>
                <a:gd name="T24" fmla="*/ 53 w 116"/>
                <a:gd name="T25" fmla="*/ 77 h 86"/>
                <a:gd name="T26" fmla="*/ 68 w 116"/>
                <a:gd name="T27" fmla="*/ 86 h 86"/>
                <a:gd name="T28" fmla="*/ 116 w 116"/>
                <a:gd name="T29" fmla="*/ 53 h 8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86"/>
                <a:gd name="T47" fmla="*/ 116 w 116"/>
                <a:gd name="T48" fmla="*/ 86 h 8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86">
                  <a:moveTo>
                    <a:pt x="116" y="53"/>
                  </a:moveTo>
                  <a:lnTo>
                    <a:pt x="79" y="33"/>
                  </a:lnTo>
                  <a:lnTo>
                    <a:pt x="79" y="14"/>
                  </a:lnTo>
                  <a:lnTo>
                    <a:pt x="53" y="0"/>
                  </a:lnTo>
                  <a:lnTo>
                    <a:pt x="47" y="0"/>
                  </a:lnTo>
                  <a:lnTo>
                    <a:pt x="47" y="14"/>
                  </a:lnTo>
                  <a:lnTo>
                    <a:pt x="26" y="5"/>
                  </a:lnTo>
                  <a:lnTo>
                    <a:pt x="5" y="0"/>
                  </a:lnTo>
                  <a:lnTo>
                    <a:pt x="0" y="14"/>
                  </a:lnTo>
                  <a:lnTo>
                    <a:pt x="5" y="19"/>
                  </a:lnTo>
                  <a:lnTo>
                    <a:pt x="5" y="62"/>
                  </a:lnTo>
                  <a:lnTo>
                    <a:pt x="42" y="77"/>
                  </a:lnTo>
                  <a:lnTo>
                    <a:pt x="53" y="77"/>
                  </a:lnTo>
                  <a:lnTo>
                    <a:pt x="68" y="86"/>
                  </a:lnTo>
                  <a:lnTo>
                    <a:pt x="116" y="53"/>
                  </a:lnTo>
                  <a:close/>
                </a:path>
              </a:pathLst>
            </a:custGeom>
            <a:solidFill>
              <a:srgbClr val="FFC2AA"/>
            </a:solidFill>
            <a:ln w="9525">
              <a:noFill/>
              <a:round/>
              <a:headEnd/>
              <a:tailEnd/>
            </a:ln>
          </p:spPr>
          <p:txBody>
            <a:bodyPr/>
            <a:lstStyle/>
            <a:p>
              <a:endParaRPr lang="es-ES"/>
            </a:p>
          </p:txBody>
        </p:sp>
        <p:sp>
          <p:nvSpPr>
            <p:cNvPr id="103654" name="Freeform 66"/>
            <p:cNvSpPr>
              <a:spLocks/>
            </p:cNvSpPr>
            <p:nvPr/>
          </p:nvSpPr>
          <p:spPr bwMode="auto">
            <a:xfrm>
              <a:off x="4662" y="1662"/>
              <a:ext cx="116" cy="86"/>
            </a:xfrm>
            <a:custGeom>
              <a:avLst/>
              <a:gdLst>
                <a:gd name="T0" fmla="*/ 116 w 116"/>
                <a:gd name="T1" fmla="*/ 53 h 86"/>
                <a:gd name="T2" fmla="*/ 79 w 116"/>
                <a:gd name="T3" fmla="*/ 33 h 86"/>
                <a:gd name="T4" fmla="*/ 79 w 116"/>
                <a:gd name="T5" fmla="*/ 14 h 86"/>
                <a:gd name="T6" fmla="*/ 53 w 116"/>
                <a:gd name="T7" fmla="*/ 0 h 86"/>
                <a:gd name="T8" fmla="*/ 47 w 116"/>
                <a:gd name="T9" fmla="*/ 0 h 86"/>
                <a:gd name="T10" fmla="*/ 47 w 116"/>
                <a:gd name="T11" fmla="*/ 14 h 86"/>
                <a:gd name="T12" fmla="*/ 26 w 116"/>
                <a:gd name="T13" fmla="*/ 5 h 86"/>
                <a:gd name="T14" fmla="*/ 5 w 116"/>
                <a:gd name="T15" fmla="*/ 0 h 86"/>
                <a:gd name="T16" fmla="*/ 0 w 116"/>
                <a:gd name="T17" fmla="*/ 14 h 86"/>
                <a:gd name="T18" fmla="*/ 5 w 116"/>
                <a:gd name="T19" fmla="*/ 19 h 86"/>
                <a:gd name="T20" fmla="*/ 5 w 116"/>
                <a:gd name="T21" fmla="*/ 62 h 86"/>
                <a:gd name="T22" fmla="*/ 42 w 116"/>
                <a:gd name="T23" fmla="*/ 77 h 86"/>
                <a:gd name="T24" fmla="*/ 53 w 116"/>
                <a:gd name="T25" fmla="*/ 77 h 86"/>
                <a:gd name="T26" fmla="*/ 68 w 116"/>
                <a:gd name="T27" fmla="*/ 86 h 86"/>
                <a:gd name="T28" fmla="*/ 116 w 116"/>
                <a:gd name="T29" fmla="*/ 53 h 8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86"/>
                <a:gd name="T47" fmla="*/ 116 w 116"/>
                <a:gd name="T48" fmla="*/ 86 h 8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86">
                  <a:moveTo>
                    <a:pt x="116" y="53"/>
                  </a:moveTo>
                  <a:lnTo>
                    <a:pt x="79" y="33"/>
                  </a:lnTo>
                  <a:lnTo>
                    <a:pt x="79" y="14"/>
                  </a:lnTo>
                  <a:lnTo>
                    <a:pt x="53" y="0"/>
                  </a:lnTo>
                  <a:lnTo>
                    <a:pt x="47" y="0"/>
                  </a:lnTo>
                  <a:lnTo>
                    <a:pt x="47" y="14"/>
                  </a:lnTo>
                  <a:lnTo>
                    <a:pt x="26" y="5"/>
                  </a:lnTo>
                  <a:lnTo>
                    <a:pt x="5" y="0"/>
                  </a:lnTo>
                  <a:lnTo>
                    <a:pt x="0" y="14"/>
                  </a:lnTo>
                  <a:lnTo>
                    <a:pt x="5" y="19"/>
                  </a:lnTo>
                  <a:lnTo>
                    <a:pt x="5" y="62"/>
                  </a:lnTo>
                  <a:lnTo>
                    <a:pt x="42" y="77"/>
                  </a:lnTo>
                  <a:lnTo>
                    <a:pt x="53" y="77"/>
                  </a:lnTo>
                  <a:lnTo>
                    <a:pt x="68" y="86"/>
                  </a:lnTo>
                  <a:lnTo>
                    <a:pt x="116" y="53"/>
                  </a:lnTo>
                  <a:close/>
                </a:path>
              </a:pathLst>
            </a:custGeom>
            <a:solidFill>
              <a:srgbClr val="FFC2AA"/>
            </a:solidFill>
            <a:ln w="7938">
              <a:solidFill>
                <a:srgbClr val="000000"/>
              </a:solidFill>
              <a:round/>
              <a:headEnd/>
              <a:tailEnd/>
            </a:ln>
          </p:spPr>
          <p:txBody>
            <a:bodyPr/>
            <a:lstStyle/>
            <a:p>
              <a:endParaRPr lang="es-ES"/>
            </a:p>
          </p:txBody>
        </p:sp>
        <p:sp>
          <p:nvSpPr>
            <p:cNvPr id="103655" name="Freeform 67"/>
            <p:cNvSpPr>
              <a:spLocks/>
            </p:cNvSpPr>
            <p:nvPr/>
          </p:nvSpPr>
          <p:spPr bwMode="auto">
            <a:xfrm>
              <a:off x="4942" y="1267"/>
              <a:ext cx="185" cy="226"/>
            </a:xfrm>
            <a:custGeom>
              <a:avLst/>
              <a:gdLst>
                <a:gd name="T0" fmla="*/ 16 w 185"/>
                <a:gd name="T1" fmla="*/ 20 h 226"/>
                <a:gd name="T2" fmla="*/ 16 w 185"/>
                <a:gd name="T3" fmla="*/ 63 h 226"/>
                <a:gd name="T4" fmla="*/ 16 w 185"/>
                <a:gd name="T5" fmla="*/ 73 h 226"/>
                <a:gd name="T6" fmla="*/ 0 w 185"/>
                <a:gd name="T7" fmla="*/ 106 h 226"/>
                <a:gd name="T8" fmla="*/ 5 w 185"/>
                <a:gd name="T9" fmla="*/ 116 h 226"/>
                <a:gd name="T10" fmla="*/ 16 w 185"/>
                <a:gd name="T11" fmla="*/ 116 h 226"/>
                <a:gd name="T12" fmla="*/ 16 w 185"/>
                <a:gd name="T13" fmla="*/ 135 h 226"/>
                <a:gd name="T14" fmla="*/ 27 w 185"/>
                <a:gd name="T15" fmla="*/ 135 h 226"/>
                <a:gd name="T16" fmla="*/ 21 w 185"/>
                <a:gd name="T17" fmla="*/ 140 h 226"/>
                <a:gd name="T18" fmla="*/ 21 w 185"/>
                <a:gd name="T19" fmla="*/ 140 h 226"/>
                <a:gd name="T20" fmla="*/ 27 w 185"/>
                <a:gd name="T21" fmla="*/ 159 h 226"/>
                <a:gd name="T22" fmla="*/ 32 w 185"/>
                <a:gd name="T23" fmla="*/ 174 h 226"/>
                <a:gd name="T24" fmla="*/ 42 w 185"/>
                <a:gd name="T25" fmla="*/ 178 h 226"/>
                <a:gd name="T26" fmla="*/ 58 w 185"/>
                <a:gd name="T27" fmla="*/ 178 h 226"/>
                <a:gd name="T28" fmla="*/ 79 w 185"/>
                <a:gd name="T29" fmla="*/ 193 h 226"/>
                <a:gd name="T30" fmla="*/ 101 w 185"/>
                <a:gd name="T31" fmla="*/ 226 h 226"/>
                <a:gd name="T32" fmla="*/ 185 w 185"/>
                <a:gd name="T33" fmla="*/ 159 h 226"/>
                <a:gd name="T34" fmla="*/ 143 w 185"/>
                <a:gd name="T35" fmla="*/ 0 h 226"/>
                <a:gd name="T36" fmla="*/ 16 w 185"/>
                <a:gd name="T37" fmla="*/ 20 h 2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5"/>
                <a:gd name="T58" fmla="*/ 0 h 226"/>
                <a:gd name="T59" fmla="*/ 185 w 185"/>
                <a:gd name="T60" fmla="*/ 226 h 2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5" h="226">
                  <a:moveTo>
                    <a:pt x="16" y="20"/>
                  </a:moveTo>
                  <a:lnTo>
                    <a:pt x="16" y="63"/>
                  </a:lnTo>
                  <a:lnTo>
                    <a:pt x="16" y="73"/>
                  </a:lnTo>
                  <a:lnTo>
                    <a:pt x="0" y="106"/>
                  </a:lnTo>
                  <a:lnTo>
                    <a:pt x="5" y="116"/>
                  </a:lnTo>
                  <a:lnTo>
                    <a:pt x="16" y="116"/>
                  </a:lnTo>
                  <a:lnTo>
                    <a:pt x="16" y="135"/>
                  </a:lnTo>
                  <a:lnTo>
                    <a:pt x="27" y="135"/>
                  </a:lnTo>
                  <a:lnTo>
                    <a:pt x="21" y="140"/>
                  </a:lnTo>
                  <a:lnTo>
                    <a:pt x="27" y="159"/>
                  </a:lnTo>
                  <a:lnTo>
                    <a:pt x="32" y="174"/>
                  </a:lnTo>
                  <a:lnTo>
                    <a:pt x="42" y="178"/>
                  </a:lnTo>
                  <a:lnTo>
                    <a:pt x="58" y="178"/>
                  </a:lnTo>
                  <a:lnTo>
                    <a:pt x="79" y="193"/>
                  </a:lnTo>
                  <a:lnTo>
                    <a:pt x="101" y="226"/>
                  </a:lnTo>
                  <a:lnTo>
                    <a:pt x="185" y="159"/>
                  </a:lnTo>
                  <a:lnTo>
                    <a:pt x="143" y="0"/>
                  </a:lnTo>
                  <a:lnTo>
                    <a:pt x="16" y="20"/>
                  </a:lnTo>
                  <a:close/>
                </a:path>
              </a:pathLst>
            </a:custGeom>
            <a:solidFill>
              <a:srgbClr val="FFC2AA"/>
            </a:solidFill>
            <a:ln w="9525">
              <a:noFill/>
              <a:round/>
              <a:headEnd/>
              <a:tailEnd/>
            </a:ln>
          </p:spPr>
          <p:txBody>
            <a:bodyPr/>
            <a:lstStyle/>
            <a:p>
              <a:endParaRPr lang="es-ES"/>
            </a:p>
          </p:txBody>
        </p:sp>
        <p:sp>
          <p:nvSpPr>
            <p:cNvPr id="103656" name="Freeform 68"/>
            <p:cNvSpPr>
              <a:spLocks/>
            </p:cNvSpPr>
            <p:nvPr/>
          </p:nvSpPr>
          <p:spPr bwMode="auto">
            <a:xfrm>
              <a:off x="4942" y="1267"/>
              <a:ext cx="185" cy="226"/>
            </a:xfrm>
            <a:custGeom>
              <a:avLst/>
              <a:gdLst>
                <a:gd name="T0" fmla="*/ 16 w 185"/>
                <a:gd name="T1" fmla="*/ 20 h 226"/>
                <a:gd name="T2" fmla="*/ 16 w 185"/>
                <a:gd name="T3" fmla="*/ 63 h 226"/>
                <a:gd name="T4" fmla="*/ 16 w 185"/>
                <a:gd name="T5" fmla="*/ 73 h 226"/>
                <a:gd name="T6" fmla="*/ 0 w 185"/>
                <a:gd name="T7" fmla="*/ 106 h 226"/>
                <a:gd name="T8" fmla="*/ 5 w 185"/>
                <a:gd name="T9" fmla="*/ 116 h 226"/>
                <a:gd name="T10" fmla="*/ 16 w 185"/>
                <a:gd name="T11" fmla="*/ 116 h 226"/>
                <a:gd name="T12" fmla="*/ 16 w 185"/>
                <a:gd name="T13" fmla="*/ 135 h 226"/>
                <a:gd name="T14" fmla="*/ 27 w 185"/>
                <a:gd name="T15" fmla="*/ 135 h 226"/>
                <a:gd name="T16" fmla="*/ 21 w 185"/>
                <a:gd name="T17" fmla="*/ 140 h 226"/>
                <a:gd name="T18" fmla="*/ 27 w 185"/>
                <a:gd name="T19" fmla="*/ 159 h 226"/>
                <a:gd name="T20" fmla="*/ 32 w 185"/>
                <a:gd name="T21" fmla="*/ 174 h 226"/>
                <a:gd name="T22" fmla="*/ 42 w 185"/>
                <a:gd name="T23" fmla="*/ 178 h 226"/>
                <a:gd name="T24" fmla="*/ 58 w 185"/>
                <a:gd name="T25" fmla="*/ 178 h 226"/>
                <a:gd name="T26" fmla="*/ 79 w 185"/>
                <a:gd name="T27" fmla="*/ 193 h 226"/>
                <a:gd name="T28" fmla="*/ 101 w 185"/>
                <a:gd name="T29" fmla="*/ 226 h 226"/>
                <a:gd name="T30" fmla="*/ 185 w 185"/>
                <a:gd name="T31" fmla="*/ 159 h 226"/>
                <a:gd name="T32" fmla="*/ 143 w 185"/>
                <a:gd name="T33" fmla="*/ 0 h 226"/>
                <a:gd name="T34" fmla="*/ 16 w 185"/>
                <a:gd name="T35" fmla="*/ 20 h 22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85"/>
                <a:gd name="T55" fmla="*/ 0 h 226"/>
                <a:gd name="T56" fmla="*/ 185 w 185"/>
                <a:gd name="T57" fmla="*/ 226 h 22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85" h="226">
                  <a:moveTo>
                    <a:pt x="16" y="20"/>
                  </a:moveTo>
                  <a:lnTo>
                    <a:pt x="16" y="63"/>
                  </a:lnTo>
                  <a:lnTo>
                    <a:pt x="16" y="73"/>
                  </a:lnTo>
                  <a:lnTo>
                    <a:pt x="0" y="106"/>
                  </a:lnTo>
                  <a:lnTo>
                    <a:pt x="5" y="116"/>
                  </a:lnTo>
                  <a:lnTo>
                    <a:pt x="16" y="116"/>
                  </a:lnTo>
                  <a:lnTo>
                    <a:pt x="16" y="135"/>
                  </a:lnTo>
                  <a:lnTo>
                    <a:pt x="27" y="135"/>
                  </a:lnTo>
                  <a:lnTo>
                    <a:pt x="21" y="140"/>
                  </a:lnTo>
                  <a:lnTo>
                    <a:pt x="27" y="159"/>
                  </a:lnTo>
                  <a:lnTo>
                    <a:pt x="32" y="174"/>
                  </a:lnTo>
                  <a:lnTo>
                    <a:pt x="42" y="178"/>
                  </a:lnTo>
                  <a:lnTo>
                    <a:pt x="58" y="178"/>
                  </a:lnTo>
                  <a:lnTo>
                    <a:pt x="79" y="193"/>
                  </a:lnTo>
                  <a:lnTo>
                    <a:pt x="101" y="226"/>
                  </a:lnTo>
                  <a:lnTo>
                    <a:pt x="185" y="159"/>
                  </a:lnTo>
                  <a:lnTo>
                    <a:pt x="143" y="0"/>
                  </a:lnTo>
                  <a:lnTo>
                    <a:pt x="16" y="20"/>
                  </a:lnTo>
                  <a:close/>
                </a:path>
              </a:pathLst>
            </a:custGeom>
            <a:solidFill>
              <a:srgbClr val="FFC2AA"/>
            </a:solidFill>
            <a:ln w="7938">
              <a:solidFill>
                <a:srgbClr val="000000"/>
              </a:solidFill>
              <a:round/>
              <a:headEnd/>
              <a:tailEnd/>
            </a:ln>
          </p:spPr>
          <p:txBody>
            <a:bodyPr/>
            <a:lstStyle/>
            <a:p>
              <a:endParaRPr lang="es-ES"/>
            </a:p>
          </p:txBody>
        </p:sp>
        <p:sp>
          <p:nvSpPr>
            <p:cNvPr id="103657" name="Freeform 69"/>
            <p:cNvSpPr>
              <a:spLocks/>
            </p:cNvSpPr>
            <p:nvPr/>
          </p:nvSpPr>
          <p:spPr bwMode="auto">
            <a:xfrm>
              <a:off x="4942" y="1234"/>
              <a:ext cx="222" cy="192"/>
            </a:xfrm>
            <a:custGeom>
              <a:avLst/>
              <a:gdLst>
                <a:gd name="T0" fmla="*/ 95 w 222"/>
                <a:gd name="T1" fmla="*/ 130 h 192"/>
                <a:gd name="T2" fmla="*/ 111 w 222"/>
                <a:gd name="T3" fmla="*/ 144 h 192"/>
                <a:gd name="T4" fmla="*/ 127 w 222"/>
                <a:gd name="T5" fmla="*/ 183 h 192"/>
                <a:gd name="T6" fmla="*/ 175 w 222"/>
                <a:gd name="T7" fmla="*/ 192 h 192"/>
                <a:gd name="T8" fmla="*/ 196 w 222"/>
                <a:gd name="T9" fmla="*/ 187 h 192"/>
                <a:gd name="T10" fmla="*/ 222 w 222"/>
                <a:gd name="T11" fmla="*/ 154 h 192"/>
                <a:gd name="T12" fmla="*/ 222 w 222"/>
                <a:gd name="T13" fmla="*/ 96 h 192"/>
                <a:gd name="T14" fmla="*/ 222 w 222"/>
                <a:gd name="T15" fmla="*/ 67 h 192"/>
                <a:gd name="T16" fmla="*/ 196 w 222"/>
                <a:gd name="T17" fmla="*/ 24 h 192"/>
                <a:gd name="T18" fmla="*/ 159 w 222"/>
                <a:gd name="T19" fmla="*/ 0 h 192"/>
                <a:gd name="T20" fmla="*/ 101 w 222"/>
                <a:gd name="T21" fmla="*/ 0 h 192"/>
                <a:gd name="T22" fmla="*/ 42 w 222"/>
                <a:gd name="T23" fmla="*/ 14 h 192"/>
                <a:gd name="T24" fmla="*/ 27 w 222"/>
                <a:gd name="T25" fmla="*/ 24 h 192"/>
                <a:gd name="T26" fmla="*/ 0 w 222"/>
                <a:gd name="T27" fmla="*/ 48 h 192"/>
                <a:gd name="T28" fmla="*/ 0 w 222"/>
                <a:gd name="T29" fmla="*/ 62 h 192"/>
                <a:gd name="T30" fmla="*/ 37 w 222"/>
                <a:gd name="T31" fmla="*/ 72 h 192"/>
                <a:gd name="T32" fmla="*/ 64 w 222"/>
                <a:gd name="T33" fmla="*/ 67 h 192"/>
                <a:gd name="T34" fmla="*/ 69 w 222"/>
                <a:gd name="T35" fmla="*/ 91 h 192"/>
                <a:gd name="T36" fmla="*/ 64 w 222"/>
                <a:gd name="T37" fmla="*/ 130 h 192"/>
                <a:gd name="T38" fmla="*/ 79 w 222"/>
                <a:gd name="T39" fmla="*/ 139 h 192"/>
                <a:gd name="T40" fmla="*/ 85 w 222"/>
                <a:gd name="T41" fmla="*/ 134 h 192"/>
                <a:gd name="T42" fmla="*/ 95 w 222"/>
                <a:gd name="T43" fmla="*/ 130 h 19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2"/>
                <a:gd name="T67" fmla="*/ 0 h 192"/>
                <a:gd name="T68" fmla="*/ 222 w 222"/>
                <a:gd name="T69" fmla="*/ 192 h 19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2" h="192">
                  <a:moveTo>
                    <a:pt x="95" y="130"/>
                  </a:moveTo>
                  <a:lnTo>
                    <a:pt x="111" y="144"/>
                  </a:lnTo>
                  <a:lnTo>
                    <a:pt x="127" y="183"/>
                  </a:lnTo>
                  <a:lnTo>
                    <a:pt x="175" y="192"/>
                  </a:lnTo>
                  <a:lnTo>
                    <a:pt x="196" y="187"/>
                  </a:lnTo>
                  <a:lnTo>
                    <a:pt x="222" y="154"/>
                  </a:lnTo>
                  <a:lnTo>
                    <a:pt x="222" y="96"/>
                  </a:lnTo>
                  <a:lnTo>
                    <a:pt x="222" y="67"/>
                  </a:lnTo>
                  <a:lnTo>
                    <a:pt x="196" y="24"/>
                  </a:lnTo>
                  <a:lnTo>
                    <a:pt x="159" y="0"/>
                  </a:lnTo>
                  <a:lnTo>
                    <a:pt x="101" y="0"/>
                  </a:lnTo>
                  <a:lnTo>
                    <a:pt x="42" y="14"/>
                  </a:lnTo>
                  <a:lnTo>
                    <a:pt x="27" y="24"/>
                  </a:lnTo>
                  <a:lnTo>
                    <a:pt x="0" y="48"/>
                  </a:lnTo>
                  <a:lnTo>
                    <a:pt x="0" y="62"/>
                  </a:lnTo>
                  <a:lnTo>
                    <a:pt x="37" y="72"/>
                  </a:lnTo>
                  <a:lnTo>
                    <a:pt x="64" y="67"/>
                  </a:lnTo>
                  <a:lnTo>
                    <a:pt x="69" y="91"/>
                  </a:lnTo>
                  <a:lnTo>
                    <a:pt x="64" y="130"/>
                  </a:lnTo>
                  <a:lnTo>
                    <a:pt x="79" y="139"/>
                  </a:lnTo>
                  <a:lnTo>
                    <a:pt x="85" y="134"/>
                  </a:lnTo>
                  <a:lnTo>
                    <a:pt x="95" y="130"/>
                  </a:lnTo>
                  <a:close/>
                </a:path>
              </a:pathLst>
            </a:custGeom>
            <a:solidFill>
              <a:srgbClr val="222222"/>
            </a:solidFill>
            <a:ln w="9525">
              <a:noFill/>
              <a:round/>
              <a:headEnd/>
              <a:tailEnd/>
            </a:ln>
          </p:spPr>
          <p:txBody>
            <a:bodyPr/>
            <a:lstStyle/>
            <a:p>
              <a:endParaRPr lang="es-ES"/>
            </a:p>
          </p:txBody>
        </p:sp>
        <p:sp>
          <p:nvSpPr>
            <p:cNvPr id="103658" name="Freeform 70"/>
            <p:cNvSpPr>
              <a:spLocks/>
            </p:cNvSpPr>
            <p:nvPr/>
          </p:nvSpPr>
          <p:spPr bwMode="auto">
            <a:xfrm>
              <a:off x="4942" y="1234"/>
              <a:ext cx="222" cy="192"/>
            </a:xfrm>
            <a:custGeom>
              <a:avLst/>
              <a:gdLst>
                <a:gd name="T0" fmla="*/ 95 w 222"/>
                <a:gd name="T1" fmla="*/ 130 h 192"/>
                <a:gd name="T2" fmla="*/ 111 w 222"/>
                <a:gd name="T3" fmla="*/ 144 h 192"/>
                <a:gd name="T4" fmla="*/ 127 w 222"/>
                <a:gd name="T5" fmla="*/ 183 h 192"/>
                <a:gd name="T6" fmla="*/ 175 w 222"/>
                <a:gd name="T7" fmla="*/ 192 h 192"/>
                <a:gd name="T8" fmla="*/ 196 w 222"/>
                <a:gd name="T9" fmla="*/ 187 h 192"/>
                <a:gd name="T10" fmla="*/ 222 w 222"/>
                <a:gd name="T11" fmla="*/ 154 h 192"/>
                <a:gd name="T12" fmla="*/ 222 w 222"/>
                <a:gd name="T13" fmla="*/ 96 h 192"/>
                <a:gd name="T14" fmla="*/ 222 w 222"/>
                <a:gd name="T15" fmla="*/ 67 h 192"/>
                <a:gd name="T16" fmla="*/ 196 w 222"/>
                <a:gd name="T17" fmla="*/ 24 h 192"/>
                <a:gd name="T18" fmla="*/ 159 w 222"/>
                <a:gd name="T19" fmla="*/ 0 h 192"/>
                <a:gd name="T20" fmla="*/ 101 w 222"/>
                <a:gd name="T21" fmla="*/ 0 h 192"/>
                <a:gd name="T22" fmla="*/ 42 w 222"/>
                <a:gd name="T23" fmla="*/ 14 h 192"/>
                <a:gd name="T24" fmla="*/ 27 w 222"/>
                <a:gd name="T25" fmla="*/ 24 h 192"/>
                <a:gd name="T26" fmla="*/ 0 w 222"/>
                <a:gd name="T27" fmla="*/ 48 h 192"/>
                <a:gd name="T28" fmla="*/ 0 w 222"/>
                <a:gd name="T29" fmla="*/ 62 h 192"/>
                <a:gd name="T30" fmla="*/ 37 w 222"/>
                <a:gd name="T31" fmla="*/ 72 h 192"/>
                <a:gd name="T32" fmla="*/ 64 w 222"/>
                <a:gd name="T33" fmla="*/ 67 h 192"/>
                <a:gd name="T34" fmla="*/ 69 w 222"/>
                <a:gd name="T35" fmla="*/ 91 h 192"/>
                <a:gd name="T36" fmla="*/ 64 w 222"/>
                <a:gd name="T37" fmla="*/ 130 h 192"/>
                <a:gd name="T38" fmla="*/ 79 w 222"/>
                <a:gd name="T39" fmla="*/ 139 h 192"/>
                <a:gd name="T40" fmla="*/ 85 w 222"/>
                <a:gd name="T41" fmla="*/ 134 h 192"/>
                <a:gd name="T42" fmla="*/ 95 w 222"/>
                <a:gd name="T43" fmla="*/ 130 h 19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2"/>
                <a:gd name="T67" fmla="*/ 0 h 192"/>
                <a:gd name="T68" fmla="*/ 222 w 222"/>
                <a:gd name="T69" fmla="*/ 192 h 19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2" h="192">
                  <a:moveTo>
                    <a:pt x="95" y="130"/>
                  </a:moveTo>
                  <a:lnTo>
                    <a:pt x="111" y="144"/>
                  </a:lnTo>
                  <a:lnTo>
                    <a:pt x="127" y="183"/>
                  </a:lnTo>
                  <a:lnTo>
                    <a:pt x="175" y="192"/>
                  </a:lnTo>
                  <a:lnTo>
                    <a:pt x="196" y="187"/>
                  </a:lnTo>
                  <a:lnTo>
                    <a:pt x="222" y="154"/>
                  </a:lnTo>
                  <a:lnTo>
                    <a:pt x="222" y="96"/>
                  </a:lnTo>
                  <a:lnTo>
                    <a:pt x="222" y="67"/>
                  </a:lnTo>
                  <a:lnTo>
                    <a:pt x="196" y="24"/>
                  </a:lnTo>
                  <a:lnTo>
                    <a:pt x="159" y="0"/>
                  </a:lnTo>
                  <a:lnTo>
                    <a:pt x="101" y="0"/>
                  </a:lnTo>
                  <a:lnTo>
                    <a:pt x="42" y="14"/>
                  </a:lnTo>
                  <a:lnTo>
                    <a:pt x="27" y="24"/>
                  </a:lnTo>
                  <a:lnTo>
                    <a:pt x="0" y="48"/>
                  </a:lnTo>
                  <a:lnTo>
                    <a:pt x="0" y="62"/>
                  </a:lnTo>
                  <a:lnTo>
                    <a:pt x="37" y="72"/>
                  </a:lnTo>
                  <a:lnTo>
                    <a:pt x="64" y="67"/>
                  </a:lnTo>
                  <a:lnTo>
                    <a:pt x="69" y="91"/>
                  </a:lnTo>
                  <a:lnTo>
                    <a:pt x="64" y="130"/>
                  </a:lnTo>
                  <a:lnTo>
                    <a:pt x="79" y="139"/>
                  </a:lnTo>
                  <a:lnTo>
                    <a:pt x="85" y="134"/>
                  </a:lnTo>
                  <a:lnTo>
                    <a:pt x="95" y="130"/>
                  </a:lnTo>
                  <a:close/>
                </a:path>
              </a:pathLst>
            </a:custGeom>
            <a:solidFill>
              <a:srgbClr val="222222"/>
            </a:solidFill>
            <a:ln w="7938">
              <a:solidFill>
                <a:srgbClr val="B7B79D"/>
              </a:solidFill>
              <a:round/>
              <a:headEnd/>
              <a:tailEnd/>
            </a:ln>
          </p:spPr>
          <p:txBody>
            <a:bodyPr/>
            <a:lstStyle/>
            <a:p>
              <a:endParaRPr lang="es-ES"/>
            </a:p>
          </p:txBody>
        </p:sp>
        <p:sp>
          <p:nvSpPr>
            <p:cNvPr id="103659" name="Freeform 71"/>
            <p:cNvSpPr>
              <a:spLocks/>
            </p:cNvSpPr>
            <p:nvPr/>
          </p:nvSpPr>
          <p:spPr bwMode="auto">
            <a:xfrm>
              <a:off x="4651" y="1835"/>
              <a:ext cx="360" cy="307"/>
            </a:xfrm>
            <a:custGeom>
              <a:avLst/>
              <a:gdLst>
                <a:gd name="T0" fmla="*/ 122 w 360"/>
                <a:gd name="T1" fmla="*/ 101 h 307"/>
                <a:gd name="T2" fmla="*/ 360 w 360"/>
                <a:gd name="T3" fmla="*/ 178 h 307"/>
                <a:gd name="T4" fmla="*/ 328 w 360"/>
                <a:gd name="T5" fmla="*/ 72 h 307"/>
                <a:gd name="T6" fmla="*/ 360 w 360"/>
                <a:gd name="T7" fmla="*/ 14 h 307"/>
                <a:gd name="T8" fmla="*/ 201 w 360"/>
                <a:gd name="T9" fmla="*/ 5 h 307"/>
                <a:gd name="T10" fmla="*/ 148 w 360"/>
                <a:gd name="T11" fmla="*/ 5 h 307"/>
                <a:gd name="T12" fmla="*/ 95 w 360"/>
                <a:gd name="T13" fmla="*/ 5 h 307"/>
                <a:gd name="T14" fmla="*/ 32 w 360"/>
                <a:gd name="T15" fmla="*/ 0 h 307"/>
                <a:gd name="T16" fmla="*/ 11 w 360"/>
                <a:gd name="T17" fmla="*/ 9 h 307"/>
                <a:gd name="T18" fmla="*/ 0 w 360"/>
                <a:gd name="T19" fmla="*/ 43 h 307"/>
                <a:gd name="T20" fmla="*/ 0 w 360"/>
                <a:gd name="T21" fmla="*/ 96 h 307"/>
                <a:gd name="T22" fmla="*/ 5 w 360"/>
                <a:gd name="T23" fmla="*/ 187 h 307"/>
                <a:gd name="T24" fmla="*/ 5 w 360"/>
                <a:gd name="T25" fmla="*/ 293 h 307"/>
                <a:gd name="T26" fmla="*/ 32 w 360"/>
                <a:gd name="T27" fmla="*/ 298 h 307"/>
                <a:gd name="T28" fmla="*/ 58 w 360"/>
                <a:gd name="T29" fmla="*/ 307 h 307"/>
                <a:gd name="T30" fmla="*/ 127 w 360"/>
                <a:gd name="T31" fmla="*/ 298 h 307"/>
                <a:gd name="T32" fmla="*/ 111 w 360"/>
                <a:gd name="T33" fmla="*/ 115 h 307"/>
                <a:gd name="T34" fmla="*/ 127 w 360"/>
                <a:gd name="T35" fmla="*/ 96 h 307"/>
                <a:gd name="T36" fmla="*/ 122 w 360"/>
                <a:gd name="T37" fmla="*/ 101 h 30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307"/>
                <a:gd name="T59" fmla="*/ 360 w 360"/>
                <a:gd name="T60" fmla="*/ 307 h 30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307">
                  <a:moveTo>
                    <a:pt x="122" y="101"/>
                  </a:moveTo>
                  <a:lnTo>
                    <a:pt x="360" y="178"/>
                  </a:lnTo>
                  <a:lnTo>
                    <a:pt x="328" y="72"/>
                  </a:lnTo>
                  <a:lnTo>
                    <a:pt x="360" y="14"/>
                  </a:lnTo>
                  <a:lnTo>
                    <a:pt x="201" y="5"/>
                  </a:lnTo>
                  <a:lnTo>
                    <a:pt x="148" y="5"/>
                  </a:lnTo>
                  <a:lnTo>
                    <a:pt x="95" y="5"/>
                  </a:lnTo>
                  <a:lnTo>
                    <a:pt x="32" y="0"/>
                  </a:lnTo>
                  <a:lnTo>
                    <a:pt x="11" y="9"/>
                  </a:lnTo>
                  <a:lnTo>
                    <a:pt x="0" y="43"/>
                  </a:lnTo>
                  <a:lnTo>
                    <a:pt x="0" y="96"/>
                  </a:lnTo>
                  <a:lnTo>
                    <a:pt x="5" y="187"/>
                  </a:lnTo>
                  <a:lnTo>
                    <a:pt x="5" y="293"/>
                  </a:lnTo>
                  <a:lnTo>
                    <a:pt x="32" y="298"/>
                  </a:lnTo>
                  <a:lnTo>
                    <a:pt x="58" y="307"/>
                  </a:lnTo>
                  <a:lnTo>
                    <a:pt x="127" y="298"/>
                  </a:lnTo>
                  <a:lnTo>
                    <a:pt x="111" y="115"/>
                  </a:lnTo>
                  <a:lnTo>
                    <a:pt x="127" y="96"/>
                  </a:lnTo>
                  <a:lnTo>
                    <a:pt x="122" y="101"/>
                  </a:lnTo>
                  <a:close/>
                </a:path>
              </a:pathLst>
            </a:custGeom>
            <a:solidFill>
              <a:srgbClr val="A5A585"/>
            </a:solidFill>
            <a:ln w="9525">
              <a:noFill/>
              <a:round/>
              <a:headEnd/>
              <a:tailEnd/>
            </a:ln>
          </p:spPr>
          <p:txBody>
            <a:bodyPr/>
            <a:lstStyle/>
            <a:p>
              <a:endParaRPr lang="es-ES"/>
            </a:p>
          </p:txBody>
        </p:sp>
        <p:sp>
          <p:nvSpPr>
            <p:cNvPr id="103660" name="Freeform 72"/>
            <p:cNvSpPr>
              <a:spLocks/>
            </p:cNvSpPr>
            <p:nvPr/>
          </p:nvSpPr>
          <p:spPr bwMode="auto">
            <a:xfrm>
              <a:off x="4651" y="1835"/>
              <a:ext cx="360" cy="307"/>
            </a:xfrm>
            <a:custGeom>
              <a:avLst/>
              <a:gdLst>
                <a:gd name="T0" fmla="*/ 122 w 360"/>
                <a:gd name="T1" fmla="*/ 101 h 307"/>
                <a:gd name="T2" fmla="*/ 360 w 360"/>
                <a:gd name="T3" fmla="*/ 178 h 307"/>
                <a:gd name="T4" fmla="*/ 328 w 360"/>
                <a:gd name="T5" fmla="*/ 72 h 307"/>
                <a:gd name="T6" fmla="*/ 360 w 360"/>
                <a:gd name="T7" fmla="*/ 14 h 307"/>
                <a:gd name="T8" fmla="*/ 201 w 360"/>
                <a:gd name="T9" fmla="*/ 5 h 307"/>
                <a:gd name="T10" fmla="*/ 148 w 360"/>
                <a:gd name="T11" fmla="*/ 5 h 307"/>
                <a:gd name="T12" fmla="*/ 95 w 360"/>
                <a:gd name="T13" fmla="*/ 5 h 307"/>
                <a:gd name="T14" fmla="*/ 32 w 360"/>
                <a:gd name="T15" fmla="*/ 0 h 307"/>
                <a:gd name="T16" fmla="*/ 11 w 360"/>
                <a:gd name="T17" fmla="*/ 9 h 307"/>
                <a:gd name="T18" fmla="*/ 0 w 360"/>
                <a:gd name="T19" fmla="*/ 43 h 307"/>
                <a:gd name="T20" fmla="*/ 0 w 360"/>
                <a:gd name="T21" fmla="*/ 96 h 307"/>
                <a:gd name="T22" fmla="*/ 5 w 360"/>
                <a:gd name="T23" fmla="*/ 187 h 307"/>
                <a:gd name="T24" fmla="*/ 5 w 360"/>
                <a:gd name="T25" fmla="*/ 293 h 307"/>
                <a:gd name="T26" fmla="*/ 32 w 360"/>
                <a:gd name="T27" fmla="*/ 298 h 307"/>
                <a:gd name="T28" fmla="*/ 58 w 360"/>
                <a:gd name="T29" fmla="*/ 307 h 307"/>
                <a:gd name="T30" fmla="*/ 127 w 360"/>
                <a:gd name="T31" fmla="*/ 298 h 307"/>
                <a:gd name="T32" fmla="*/ 111 w 360"/>
                <a:gd name="T33" fmla="*/ 115 h 307"/>
                <a:gd name="T34" fmla="*/ 127 w 360"/>
                <a:gd name="T35" fmla="*/ 96 h 307"/>
                <a:gd name="T36" fmla="*/ 122 w 360"/>
                <a:gd name="T37" fmla="*/ 101 h 30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307"/>
                <a:gd name="T59" fmla="*/ 360 w 360"/>
                <a:gd name="T60" fmla="*/ 307 h 30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307">
                  <a:moveTo>
                    <a:pt x="122" y="101"/>
                  </a:moveTo>
                  <a:lnTo>
                    <a:pt x="360" y="178"/>
                  </a:lnTo>
                  <a:lnTo>
                    <a:pt x="328" y="72"/>
                  </a:lnTo>
                  <a:lnTo>
                    <a:pt x="360" y="14"/>
                  </a:lnTo>
                  <a:lnTo>
                    <a:pt x="201" y="5"/>
                  </a:lnTo>
                  <a:lnTo>
                    <a:pt x="148" y="5"/>
                  </a:lnTo>
                  <a:lnTo>
                    <a:pt x="95" y="5"/>
                  </a:lnTo>
                  <a:lnTo>
                    <a:pt x="32" y="0"/>
                  </a:lnTo>
                  <a:lnTo>
                    <a:pt x="11" y="9"/>
                  </a:lnTo>
                  <a:lnTo>
                    <a:pt x="0" y="43"/>
                  </a:lnTo>
                  <a:lnTo>
                    <a:pt x="0" y="96"/>
                  </a:lnTo>
                  <a:lnTo>
                    <a:pt x="5" y="187"/>
                  </a:lnTo>
                  <a:lnTo>
                    <a:pt x="5" y="293"/>
                  </a:lnTo>
                  <a:lnTo>
                    <a:pt x="32" y="298"/>
                  </a:lnTo>
                  <a:lnTo>
                    <a:pt x="58" y="307"/>
                  </a:lnTo>
                  <a:lnTo>
                    <a:pt x="127" y="298"/>
                  </a:lnTo>
                  <a:lnTo>
                    <a:pt x="111" y="115"/>
                  </a:lnTo>
                  <a:lnTo>
                    <a:pt x="127" y="96"/>
                  </a:lnTo>
                  <a:lnTo>
                    <a:pt x="122" y="101"/>
                  </a:lnTo>
                  <a:close/>
                </a:path>
              </a:pathLst>
            </a:custGeom>
            <a:solidFill>
              <a:srgbClr val="A5A585"/>
            </a:solidFill>
            <a:ln w="9525">
              <a:noFill/>
              <a:round/>
              <a:headEnd/>
              <a:tailEnd/>
            </a:ln>
          </p:spPr>
          <p:txBody>
            <a:bodyPr/>
            <a:lstStyle/>
            <a:p>
              <a:endParaRPr lang="es-ES"/>
            </a:p>
          </p:txBody>
        </p:sp>
        <p:sp>
          <p:nvSpPr>
            <p:cNvPr id="103661" name="Freeform 73"/>
            <p:cNvSpPr>
              <a:spLocks/>
            </p:cNvSpPr>
            <p:nvPr/>
          </p:nvSpPr>
          <p:spPr bwMode="auto">
            <a:xfrm>
              <a:off x="4651" y="1835"/>
              <a:ext cx="360" cy="307"/>
            </a:xfrm>
            <a:custGeom>
              <a:avLst/>
              <a:gdLst>
                <a:gd name="T0" fmla="*/ 122 w 360"/>
                <a:gd name="T1" fmla="*/ 101 h 307"/>
                <a:gd name="T2" fmla="*/ 360 w 360"/>
                <a:gd name="T3" fmla="*/ 178 h 307"/>
                <a:gd name="T4" fmla="*/ 328 w 360"/>
                <a:gd name="T5" fmla="*/ 72 h 307"/>
                <a:gd name="T6" fmla="*/ 360 w 360"/>
                <a:gd name="T7" fmla="*/ 14 h 307"/>
                <a:gd name="T8" fmla="*/ 201 w 360"/>
                <a:gd name="T9" fmla="*/ 5 h 307"/>
                <a:gd name="T10" fmla="*/ 148 w 360"/>
                <a:gd name="T11" fmla="*/ 5 h 307"/>
                <a:gd name="T12" fmla="*/ 95 w 360"/>
                <a:gd name="T13" fmla="*/ 5 h 307"/>
                <a:gd name="T14" fmla="*/ 32 w 360"/>
                <a:gd name="T15" fmla="*/ 0 h 307"/>
                <a:gd name="T16" fmla="*/ 11 w 360"/>
                <a:gd name="T17" fmla="*/ 9 h 307"/>
                <a:gd name="T18" fmla="*/ 0 w 360"/>
                <a:gd name="T19" fmla="*/ 43 h 307"/>
                <a:gd name="T20" fmla="*/ 0 w 360"/>
                <a:gd name="T21" fmla="*/ 96 h 307"/>
                <a:gd name="T22" fmla="*/ 5 w 360"/>
                <a:gd name="T23" fmla="*/ 187 h 307"/>
                <a:gd name="T24" fmla="*/ 5 w 360"/>
                <a:gd name="T25" fmla="*/ 293 h 307"/>
                <a:gd name="T26" fmla="*/ 32 w 360"/>
                <a:gd name="T27" fmla="*/ 298 h 307"/>
                <a:gd name="T28" fmla="*/ 58 w 360"/>
                <a:gd name="T29" fmla="*/ 307 h 307"/>
                <a:gd name="T30" fmla="*/ 127 w 360"/>
                <a:gd name="T31" fmla="*/ 298 h 307"/>
                <a:gd name="T32" fmla="*/ 111 w 360"/>
                <a:gd name="T33" fmla="*/ 115 h 307"/>
                <a:gd name="T34" fmla="*/ 127 w 360"/>
                <a:gd name="T35" fmla="*/ 96 h 30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307"/>
                <a:gd name="T56" fmla="*/ 360 w 360"/>
                <a:gd name="T57" fmla="*/ 307 h 30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307">
                  <a:moveTo>
                    <a:pt x="122" y="101"/>
                  </a:moveTo>
                  <a:lnTo>
                    <a:pt x="360" y="178"/>
                  </a:lnTo>
                  <a:lnTo>
                    <a:pt x="328" y="72"/>
                  </a:lnTo>
                  <a:lnTo>
                    <a:pt x="360" y="14"/>
                  </a:lnTo>
                  <a:lnTo>
                    <a:pt x="201" y="5"/>
                  </a:lnTo>
                  <a:lnTo>
                    <a:pt x="148" y="5"/>
                  </a:lnTo>
                  <a:lnTo>
                    <a:pt x="95" y="5"/>
                  </a:lnTo>
                  <a:lnTo>
                    <a:pt x="32" y="0"/>
                  </a:lnTo>
                  <a:lnTo>
                    <a:pt x="11" y="9"/>
                  </a:lnTo>
                  <a:lnTo>
                    <a:pt x="0" y="43"/>
                  </a:lnTo>
                  <a:lnTo>
                    <a:pt x="0" y="96"/>
                  </a:lnTo>
                  <a:lnTo>
                    <a:pt x="5" y="187"/>
                  </a:lnTo>
                  <a:lnTo>
                    <a:pt x="5" y="293"/>
                  </a:lnTo>
                  <a:lnTo>
                    <a:pt x="32" y="298"/>
                  </a:lnTo>
                  <a:lnTo>
                    <a:pt x="58" y="307"/>
                  </a:lnTo>
                  <a:lnTo>
                    <a:pt x="127" y="298"/>
                  </a:lnTo>
                  <a:lnTo>
                    <a:pt x="111" y="115"/>
                  </a:lnTo>
                  <a:lnTo>
                    <a:pt x="127" y="96"/>
                  </a:lnTo>
                </a:path>
              </a:pathLst>
            </a:custGeom>
            <a:noFill/>
            <a:ln w="7938">
              <a:solidFill>
                <a:srgbClr val="000000"/>
              </a:solidFill>
              <a:round/>
              <a:headEnd/>
              <a:tailEnd/>
            </a:ln>
          </p:spPr>
          <p:txBody>
            <a:bodyPr/>
            <a:lstStyle/>
            <a:p>
              <a:endParaRPr lang="es-ES"/>
            </a:p>
          </p:txBody>
        </p:sp>
        <p:sp>
          <p:nvSpPr>
            <p:cNvPr id="103662" name="Freeform 74"/>
            <p:cNvSpPr>
              <a:spLocks/>
            </p:cNvSpPr>
            <p:nvPr/>
          </p:nvSpPr>
          <p:spPr bwMode="auto">
            <a:xfrm>
              <a:off x="5043" y="1421"/>
              <a:ext cx="121" cy="135"/>
            </a:xfrm>
            <a:custGeom>
              <a:avLst/>
              <a:gdLst>
                <a:gd name="T0" fmla="*/ 121 w 121"/>
                <a:gd name="T1" fmla="*/ 24 h 135"/>
                <a:gd name="T2" fmla="*/ 111 w 121"/>
                <a:gd name="T3" fmla="*/ 5 h 135"/>
                <a:gd name="T4" fmla="*/ 90 w 121"/>
                <a:gd name="T5" fmla="*/ 0 h 135"/>
                <a:gd name="T6" fmla="*/ 74 w 121"/>
                <a:gd name="T7" fmla="*/ 5 h 135"/>
                <a:gd name="T8" fmla="*/ 53 w 121"/>
                <a:gd name="T9" fmla="*/ 15 h 135"/>
                <a:gd name="T10" fmla="*/ 31 w 121"/>
                <a:gd name="T11" fmla="*/ 24 h 135"/>
                <a:gd name="T12" fmla="*/ 16 w 121"/>
                <a:gd name="T13" fmla="*/ 53 h 135"/>
                <a:gd name="T14" fmla="*/ 0 w 121"/>
                <a:gd name="T15" fmla="*/ 92 h 135"/>
                <a:gd name="T16" fmla="*/ 5 w 121"/>
                <a:gd name="T17" fmla="*/ 135 h 135"/>
                <a:gd name="T18" fmla="*/ 21 w 121"/>
                <a:gd name="T19" fmla="*/ 111 h 135"/>
                <a:gd name="T20" fmla="*/ 116 w 121"/>
                <a:gd name="T21" fmla="*/ 87 h 135"/>
                <a:gd name="T22" fmla="*/ 121 w 121"/>
                <a:gd name="T23" fmla="*/ 24 h 1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1"/>
                <a:gd name="T37" fmla="*/ 0 h 135"/>
                <a:gd name="T38" fmla="*/ 121 w 121"/>
                <a:gd name="T39" fmla="*/ 135 h 1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1" h="135">
                  <a:moveTo>
                    <a:pt x="121" y="24"/>
                  </a:moveTo>
                  <a:lnTo>
                    <a:pt x="111" y="5"/>
                  </a:lnTo>
                  <a:lnTo>
                    <a:pt x="90" y="0"/>
                  </a:lnTo>
                  <a:lnTo>
                    <a:pt x="74" y="5"/>
                  </a:lnTo>
                  <a:lnTo>
                    <a:pt x="53" y="15"/>
                  </a:lnTo>
                  <a:lnTo>
                    <a:pt x="31" y="24"/>
                  </a:lnTo>
                  <a:lnTo>
                    <a:pt x="16" y="53"/>
                  </a:lnTo>
                  <a:lnTo>
                    <a:pt x="0" y="92"/>
                  </a:lnTo>
                  <a:lnTo>
                    <a:pt x="5" y="135"/>
                  </a:lnTo>
                  <a:lnTo>
                    <a:pt x="21" y="111"/>
                  </a:lnTo>
                  <a:lnTo>
                    <a:pt x="116" y="87"/>
                  </a:lnTo>
                  <a:lnTo>
                    <a:pt x="121" y="24"/>
                  </a:lnTo>
                  <a:close/>
                </a:path>
              </a:pathLst>
            </a:custGeom>
            <a:solidFill>
              <a:srgbClr val="FFFFFF"/>
            </a:solidFill>
            <a:ln w="9525">
              <a:noFill/>
              <a:round/>
              <a:headEnd/>
              <a:tailEnd/>
            </a:ln>
          </p:spPr>
          <p:txBody>
            <a:bodyPr/>
            <a:lstStyle/>
            <a:p>
              <a:endParaRPr lang="es-ES"/>
            </a:p>
          </p:txBody>
        </p:sp>
        <p:sp>
          <p:nvSpPr>
            <p:cNvPr id="103663" name="Freeform 75"/>
            <p:cNvSpPr>
              <a:spLocks/>
            </p:cNvSpPr>
            <p:nvPr/>
          </p:nvSpPr>
          <p:spPr bwMode="auto">
            <a:xfrm>
              <a:off x="5043" y="1421"/>
              <a:ext cx="121" cy="135"/>
            </a:xfrm>
            <a:custGeom>
              <a:avLst/>
              <a:gdLst>
                <a:gd name="T0" fmla="*/ 121 w 121"/>
                <a:gd name="T1" fmla="*/ 24 h 135"/>
                <a:gd name="T2" fmla="*/ 111 w 121"/>
                <a:gd name="T3" fmla="*/ 5 h 135"/>
                <a:gd name="T4" fmla="*/ 90 w 121"/>
                <a:gd name="T5" fmla="*/ 0 h 135"/>
                <a:gd name="T6" fmla="*/ 74 w 121"/>
                <a:gd name="T7" fmla="*/ 5 h 135"/>
                <a:gd name="T8" fmla="*/ 53 w 121"/>
                <a:gd name="T9" fmla="*/ 15 h 135"/>
                <a:gd name="T10" fmla="*/ 31 w 121"/>
                <a:gd name="T11" fmla="*/ 24 h 135"/>
                <a:gd name="T12" fmla="*/ 16 w 121"/>
                <a:gd name="T13" fmla="*/ 53 h 135"/>
                <a:gd name="T14" fmla="*/ 0 w 121"/>
                <a:gd name="T15" fmla="*/ 92 h 135"/>
                <a:gd name="T16" fmla="*/ 5 w 121"/>
                <a:gd name="T17" fmla="*/ 135 h 135"/>
                <a:gd name="T18" fmla="*/ 21 w 121"/>
                <a:gd name="T19" fmla="*/ 111 h 135"/>
                <a:gd name="T20" fmla="*/ 116 w 121"/>
                <a:gd name="T21" fmla="*/ 87 h 135"/>
                <a:gd name="T22" fmla="*/ 121 w 121"/>
                <a:gd name="T23" fmla="*/ 24 h 1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1"/>
                <a:gd name="T37" fmla="*/ 0 h 135"/>
                <a:gd name="T38" fmla="*/ 121 w 121"/>
                <a:gd name="T39" fmla="*/ 135 h 1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1" h="135">
                  <a:moveTo>
                    <a:pt x="121" y="24"/>
                  </a:moveTo>
                  <a:lnTo>
                    <a:pt x="111" y="5"/>
                  </a:lnTo>
                  <a:lnTo>
                    <a:pt x="90" y="0"/>
                  </a:lnTo>
                  <a:lnTo>
                    <a:pt x="74" y="5"/>
                  </a:lnTo>
                  <a:lnTo>
                    <a:pt x="53" y="15"/>
                  </a:lnTo>
                  <a:lnTo>
                    <a:pt x="31" y="24"/>
                  </a:lnTo>
                  <a:lnTo>
                    <a:pt x="16" y="53"/>
                  </a:lnTo>
                  <a:lnTo>
                    <a:pt x="0" y="92"/>
                  </a:lnTo>
                  <a:lnTo>
                    <a:pt x="5" y="135"/>
                  </a:lnTo>
                  <a:lnTo>
                    <a:pt x="21" y="111"/>
                  </a:lnTo>
                  <a:lnTo>
                    <a:pt x="116" y="87"/>
                  </a:lnTo>
                  <a:lnTo>
                    <a:pt x="121" y="24"/>
                  </a:lnTo>
                  <a:close/>
                </a:path>
              </a:pathLst>
            </a:custGeom>
            <a:solidFill>
              <a:srgbClr val="FFFFFF"/>
            </a:solidFill>
            <a:ln w="7938">
              <a:solidFill>
                <a:srgbClr val="000000"/>
              </a:solidFill>
              <a:round/>
              <a:headEnd/>
              <a:tailEnd/>
            </a:ln>
          </p:spPr>
          <p:txBody>
            <a:bodyPr/>
            <a:lstStyle/>
            <a:p>
              <a:endParaRPr lang="es-ES"/>
            </a:p>
          </p:txBody>
        </p:sp>
        <p:sp>
          <p:nvSpPr>
            <p:cNvPr id="103664" name="Freeform 76"/>
            <p:cNvSpPr>
              <a:spLocks/>
            </p:cNvSpPr>
            <p:nvPr/>
          </p:nvSpPr>
          <p:spPr bwMode="auto">
            <a:xfrm>
              <a:off x="4905" y="1431"/>
              <a:ext cx="370" cy="630"/>
            </a:xfrm>
            <a:custGeom>
              <a:avLst/>
              <a:gdLst>
                <a:gd name="T0" fmla="*/ 254 w 370"/>
                <a:gd name="T1" fmla="*/ 0 h 630"/>
                <a:gd name="T2" fmla="*/ 228 w 370"/>
                <a:gd name="T3" fmla="*/ 10 h 630"/>
                <a:gd name="T4" fmla="*/ 201 w 370"/>
                <a:gd name="T5" fmla="*/ 14 h 630"/>
                <a:gd name="T6" fmla="*/ 180 w 370"/>
                <a:gd name="T7" fmla="*/ 34 h 630"/>
                <a:gd name="T8" fmla="*/ 169 w 370"/>
                <a:gd name="T9" fmla="*/ 43 h 630"/>
                <a:gd name="T10" fmla="*/ 154 w 370"/>
                <a:gd name="T11" fmla="*/ 62 h 630"/>
                <a:gd name="T12" fmla="*/ 143 w 370"/>
                <a:gd name="T13" fmla="*/ 77 h 630"/>
                <a:gd name="T14" fmla="*/ 127 w 370"/>
                <a:gd name="T15" fmla="*/ 96 h 630"/>
                <a:gd name="T16" fmla="*/ 111 w 370"/>
                <a:gd name="T17" fmla="*/ 221 h 630"/>
                <a:gd name="T18" fmla="*/ 74 w 370"/>
                <a:gd name="T19" fmla="*/ 303 h 630"/>
                <a:gd name="T20" fmla="*/ 37 w 370"/>
                <a:gd name="T21" fmla="*/ 375 h 630"/>
                <a:gd name="T22" fmla="*/ 0 w 370"/>
                <a:gd name="T23" fmla="*/ 447 h 630"/>
                <a:gd name="T24" fmla="*/ 5 w 370"/>
                <a:gd name="T25" fmla="*/ 486 h 630"/>
                <a:gd name="T26" fmla="*/ 16 w 370"/>
                <a:gd name="T27" fmla="*/ 524 h 630"/>
                <a:gd name="T28" fmla="*/ 27 w 370"/>
                <a:gd name="T29" fmla="*/ 558 h 630"/>
                <a:gd name="T30" fmla="*/ 37 w 370"/>
                <a:gd name="T31" fmla="*/ 577 h 630"/>
                <a:gd name="T32" fmla="*/ 48 w 370"/>
                <a:gd name="T33" fmla="*/ 601 h 630"/>
                <a:gd name="T34" fmla="*/ 116 w 370"/>
                <a:gd name="T35" fmla="*/ 620 h 630"/>
                <a:gd name="T36" fmla="*/ 159 w 370"/>
                <a:gd name="T37" fmla="*/ 630 h 630"/>
                <a:gd name="T38" fmla="*/ 254 w 370"/>
                <a:gd name="T39" fmla="*/ 500 h 630"/>
                <a:gd name="T40" fmla="*/ 302 w 370"/>
                <a:gd name="T41" fmla="*/ 418 h 630"/>
                <a:gd name="T42" fmla="*/ 370 w 370"/>
                <a:gd name="T43" fmla="*/ 332 h 630"/>
                <a:gd name="T44" fmla="*/ 370 w 370"/>
                <a:gd name="T45" fmla="*/ 274 h 630"/>
                <a:gd name="T46" fmla="*/ 365 w 370"/>
                <a:gd name="T47" fmla="*/ 192 h 630"/>
                <a:gd name="T48" fmla="*/ 360 w 370"/>
                <a:gd name="T49" fmla="*/ 111 h 630"/>
                <a:gd name="T50" fmla="*/ 355 w 370"/>
                <a:gd name="T51" fmla="*/ 82 h 630"/>
                <a:gd name="T52" fmla="*/ 339 w 370"/>
                <a:gd name="T53" fmla="*/ 53 h 630"/>
                <a:gd name="T54" fmla="*/ 323 w 370"/>
                <a:gd name="T55" fmla="*/ 29 h 630"/>
                <a:gd name="T56" fmla="*/ 291 w 370"/>
                <a:gd name="T57" fmla="*/ 14 h 630"/>
                <a:gd name="T58" fmla="*/ 275 w 370"/>
                <a:gd name="T59" fmla="*/ 10 h 630"/>
                <a:gd name="T60" fmla="*/ 254 w 370"/>
                <a:gd name="T61" fmla="*/ 0 h 63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70"/>
                <a:gd name="T94" fmla="*/ 0 h 630"/>
                <a:gd name="T95" fmla="*/ 370 w 370"/>
                <a:gd name="T96" fmla="*/ 630 h 63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70" h="630">
                  <a:moveTo>
                    <a:pt x="254" y="0"/>
                  </a:moveTo>
                  <a:lnTo>
                    <a:pt x="228" y="10"/>
                  </a:lnTo>
                  <a:lnTo>
                    <a:pt x="201" y="14"/>
                  </a:lnTo>
                  <a:lnTo>
                    <a:pt x="180" y="34"/>
                  </a:lnTo>
                  <a:lnTo>
                    <a:pt x="169" y="43"/>
                  </a:lnTo>
                  <a:lnTo>
                    <a:pt x="154" y="62"/>
                  </a:lnTo>
                  <a:lnTo>
                    <a:pt x="143" y="77"/>
                  </a:lnTo>
                  <a:lnTo>
                    <a:pt x="127" y="96"/>
                  </a:lnTo>
                  <a:lnTo>
                    <a:pt x="111" y="221"/>
                  </a:lnTo>
                  <a:lnTo>
                    <a:pt x="74" y="303"/>
                  </a:lnTo>
                  <a:lnTo>
                    <a:pt x="37" y="375"/>
                  </a:lnTo>
                  <a:lnTo>
                    <a:pt x="0" y="447"/>
                  </a:lnTo>
                  <a:lnTo>
                    <a:pt x="5" y="486"/>
                  </a:lnTo>
                  <a:lnTo>
                    <a:pt x="16" y="524"/>
                  </a:lnTo>
                  <a:lnTo>
                    <a:pt x="27" y="558"/>
                  </a:lnTo>
                  <a:lnTo>
                    <a:pt x="37" y="577"/>
                  </a:lnTo>
                  <a:lnTo>
                    <a:pt x="48" y="601"/>
                  </a:lnTo>
                  <a:lnTo>
                    <a:pt x="116" y="620"/>
                  </a:lnTo>
                  <a:lnTo>
                    <a:pt x="159" y="630"/>
                  </a:lnTo>
                  <a:lnTo>
                    <a:pt x="254" y="500"/>
                  </a:lnTo>
                  <a:lnTo>
                    <a:pt x="302" y="418"/>
                  </a:lnTo>
                  <a:lnTo>
                    <a:pt x="370" y="332"/>
                  </a:lnTo>
                  <a:lnTo>
                    <a:pt x="370" y="274"/>
                  </a:lnTo>
                  <a:lnTo>
                    <a:pt x="365" y="192"/>
                  </a:lnTo>
                  <a:lnTo>
                    <a:pt x="360" y="111"/>
                  </a:lnTo>
                  <a:lnTo>
                    <a:pt x="355" y="82"/>
                  </a:lnTo>
                  <a:lnTo>
                    <a:pt x="339" y="53"/>
                  </a:lnTo>
                  <a:lnTo>
                    <a:pt x="323" y="29"/>
                  </a:lnTo>
                  <a:lnTo>
                    <a:pt x="291" y="14"/>
                  </a:lnTo>
                  <a:lnTo>
                    <a:pt x="275" y="10"/>
                  </a:lnTo>
                  <a:lnTo>
                    <a:pt x="254" y="0"/>
                  </a:lnTo>
                  <a:close/>
                </a:path>
              </a:pathLst>
            </a:custGeom>
            <a:solidFill>
              <a:srgbClr val="B7B79D"/>
            </a:solidFill>
            <a:ln w="9525">
              <a:noFill/>
              <a:round/>
              <a:headEnd/>
              <a:tailEnd/>
            </a:ln>
          </p:spPr>
          <p:txBody>
            <a:bodyPr/>
            <a:lstStyle/>
            <a:p>
              <a:endParaRPr lang="es-ES"/>
            </a:p>
          </p:txBody>
        </p:sp>
        <p:sp>
          <p:nvSpPr>
            <p:cNvPr id="103665" name="Freeform 77"/>
            <p:cNvSpPr>
              <a:spLocks/>
            </p:cNvSpPr>
            <p:nvPr/>
          </p:nvSpPr>
          <p:spPr bwMode="auto">
            <a:xfrm>
              <a:off x="4905" y="1431"/>
              <a:ext cx="370" cy="630"/>
            </a:xfrm>
            <a:custGeom>
              <a:avLst/>
              <a:gdLst>
                <a:gd name="T0" fmla="*/ 254 w 370"/>
                <a:gd name="T1" fmla="*/ 0 h 630"/>
                <a:gd name="T2" fmla="*/ 228 w 370"/>
                <a:gd name="T3" fmla="*/ 10 h 630"/>
                <a:gd name="T4" fmla="*/ 201 w 370"/>
                <a:gd name="T5" fmla="*/ 14 h 630"/>
                <a:gd name="T6" fmla="*/ 180 w 370"/>
                <a:gd name="T7" fmla="*/ 34 h 630"/>
                <a:gd name="T8" fmla="*/ 169 w 370"/>
                <a:gd name="T9" fmla="*/ 43 h 630"/>
                <a:gd name="T10" fmla="*/ 154 w 370"/>
                <a:gd name="T11" fmla="*/ 62 h 630"/>
                <a:gd name="T12" fmla="*/ 143 w 370"/>
                <a:gd name="T13" fmla="*/ 77 h 630"/>
                <a:gd name="T14" fmla="*/ 127 w 370"/>
                <a:gd name="T15" fmla="*/ 96 h 630"/>
                <a:gd name="T16" fmla="*/ 111 w 370"/>
                <a:gd name="T17" fmla="*/ 221 h 630"/>
                <a:gd name="T18" fmla="*/ 74 w 370"/>
                <a:gd name="T19" fmla="*/ 303 h 630"/>
                <a:gd name="T20" fmla="*/ 37 w 370"/>
                <a:gd name="T21" fmla="*/ 375 h 630"/>
                <a:gd name="T22" fmla="*/ 0 w 370"/>
                <a:gd name="T23" fmla="*/ 447 h 630"/>
                <a:gd name="T24" fmla="*/ 5 w 370"/>
                <a:gd name="T25" fmla="*/ 486 h 630"/>
                <a:gd name="T26" fmla="*/ 16 w 370"/>
                <a:gd name="T27" fmla="*/ 524 h 630"/>
                <a:gd name="T28" fmla="*/ 27 w 370"/>
                <a:gd name="T29" fmla="*/ 558 h 630"/>
                <a:gd name="T30" fmla="*/ 37 w 370"/>
                <a:gd name="T31" fmla="*/ 577 h 630"/>
                <a:gd name="T32" fmla="*/ 48 w 370"/>
                <a:gd name="T33" fmla="*/ 601 h 630"/>
                <a:gd name="T34" fmla="*/ 116 w 370"/>
                <a:gd name="T35" fmla="*/ 620 h 630"/>
                <a:gd name="T36" fmla="*/ 159 w 370"/>
                <a:gd name="T37" fmla="*/ 630 h 630"/>
                <a:gd name="T38" fmla="*/ 254 w 370"/>
                <a:gd name="T39" fmla="*/ 500 h 630"/>
                <a:gd name="T40" fmla="*/ 302 w 370"/>
                <a:gd name="T41" fmla="*/ 418 h 630"/>
                <a:gd name="T42" fmla="*/ 370 w 370"/>
                <a:gd name="T43" fmla="*/ 332 h 630"/>
                <a:gd name="T44" fmla="*/ 370 w 370"/>
                <a:gd name="T45" fmla="*/ 274 h 630"/>
                <a:gd name="T46" fmla="*/ 365 w 370"/>
                <a:gd name="T47" fmla="*/ 192 h 630"/>
                <a:gd name="T48" fmla="*/ 360 w 370"/>
                <a:gd name="T49" fmla="*/ 111 h 630"/>
                <a:gd name="T50" fmla="*/ 355 w 370"/>
                <a:gd name="T51" fmla="*/ 82 h 630"/>
                <a:gd name="T52" fmla="*/ 339 w 370"/>
                <a:gd name="T53" fmla="*/ 53 h 630"/>
                <a:gd name="T54" fmla="*/ 323 w 370"/>
                <a:gd name="T55" fmla="*/ 29 h 630"/>
                <a:gd name="T56" fmla="*/ 291 w 370"/>
                <a:gd name="T57" fmla="*/ 14 h 630"/>
                <a:gd name="T58" fmla="*/ 275 w 370"/>
                <a:gd name="T59" fmla="*/ 10 h 630"/>
                <a:gd name="T60" fmla="*/ 254 w 370"/>
                <a:gd name="T61" fmla="*/ 0 h 63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70"/>
                <a:gd name="T94" fmla="*/ 0 h 630"/>
                <a:gd name="T95" fmla="*/ 370 w 370"/>
                <a:gd name="T96" fmla="*/ 630 h 63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70" h="630">
                  <a:moveTo>
                    <a:pt x="254" y="0"/>
                  </a:moveTo>
                  <a:lnTo>
                    <a:pt x="228" y="10"/>
                  </a:lnTo>
                  <a:lnTo>
                    <a:pt x="201" y="14"/>
                  </a:lnTo>
                  <a:lnTo>
                    <a:pt x="180" y="34"/>
                  </a:lnTo>
                  <a:lnTo>
                    <a:pt x="169" y="43"/>
                  </a:lnTo>
                  <a:lnTo>
                    <a:pt x="154" y="62"/>
                  </a:lnTo>
                  <a:lnTo>
                    <a:pt x="143" y="77"/>
                  </a:lnTo>
                  <a:lnTo>
                    <a:pt x="127" y="96"/>
                  </a:lnTo>
                  <a:lnTo>
                    <a:pt x="111" y="221"/>
                  </a:lnTo>
                  <a:lnTo>
                    <a:pt x="74" y="303"/>
                  </a:lnTo>
                  <a:lnTo>
                    <a:pt x="37" y="375"/>
                  </a:lnTo>
                  <a:lnTo>
                    <a:pt x="0" y="447"/>
                  </a:lnTo>
                  <a:lnTo>
                    <a:pt x="5" y="486"/>
                  </a:lnTo>
                  <a:lnTo>
                    <a:pt x="16" y="524"/>
                  </a:lnTo>
                  <a:lnTo>
                    <a:pt x="27" y="558"/>
                  </a:lnTo>
                  <a:lnTo>
                    <a:pt x="37" y="577"/>
                  </a:lnTo>
                  <a:lnTo>
                    <a:pt x="48" y="601"/>
                  </a:lnTo>
                  <a:lnTo>
                    <a:pt x="116" y="620"/>
                  </a:lnTo>
                  <a:lnTo>
                    <a:pt x="159" y="630"/>
                  </a:lnTo>
                  <a:lnTo>
                    <a:pt x="254" y="500"/>
                  </a:lnTo>
                  <a:lnTo>
                    <a:pt x="302" y="418"/>
                  </a:lnTo>
                  <a:lnTo>
                    <a:pt x="370" y="332"/>
                  </a:lnTo>
                  <a:lnTo>
                    <a:pt x="370" y="274"/>
                  </a:lnTo>
                  <a:lnTo>
                    <a:pt x="365" y="192"/>
                  </a:lnTo>
                  <a:lnTo>
                    <a:pt x="360" y="111"/>
                  </a:lnTo>
                  <a:lnTo>
                    <a:pt x="355" y="82"/>
                  </a:lnTo>
                  <a:lnTo>
                    <a:pt x="339" y="53"/>
                  </a:lnTo>
                  <a:lnTo>
                    <a:pt x="323" y="29"/>
                  </a:lnTo>
                  <a:lnTo>
                    <a:pt x="291" y="14"/>
                  </a:lnTo>
                  <a:lnTo>
                    <a:pt x="275" y="10"/>
                  </a:lnTo>
                  <a:lnTo>
                    <a:pt x="254" y="0"/>
                  </a:lnTo>
                  <a:close/>
                </a:path>
              </a:pathLst>
            </a:custGeom>
            <a:solidFill>
              <a:srgbClr val="B7B79D"/>
            </a:solidFill>
            <a:ln w="7938">
              <a:solidFill>
                <a:srgbClr val="000000"/>
              </a:solidFill>
              <a:round/>
              <a:headEnd/>
              <a:tailEnd/>
            </a:ln>
          </p:spPr>
          <p:txBody>
            <a:bodyPr/>
            <a:lstStyle/>
            <a:p>
              <a:endParaRPr lang="es-ES"/>
            </a:p>
          </p:txBody>
        </p:sp>
        <p:sp>
          <p:nvSpPr>
            <p:cNvPr id="103666" name="Freeform 78"/>
            <p:cNvSpPr>
              <a:spLocks/>
            </p:cNvSpPr>
            <p:nvPr/>
          </p:nvSpPr>
          <p:spPr bwMode="auto">
            <a:xfrm>
              <a:off x="4715" y="1527"/>
              <a:ext cx="386" cy="284"/>
            </a:xfrm>
            <a:custGeom>
              <a:avLst/>
              <a:gdLst>
                <a:gd name="T0" fmla="*/ 322 w 386"/>
                <a:gd name="T1" fmla="*/ 0 h 284"/>
                <a:gd name="T2" fmla="*/ 370 w 386"/>
                <a:gd name="T3" fmla="*/ 39 h 284"/>
                <a:gd name="T4" fmla="*/ 381 w 386"/>
                <a:gd name="T5" fmla="*/ 63 h 284"/>
                <a:gd name="T6" fmla="*/ 381 w 386"/>
                <a:gd name="T7" fmla="*/ 96 h 284"/>
                <a:gd name="T8" fmla="*/ 386 w 386"/>
                <a:gd name="T9" fmla="*/ 125 h 284"/>
                <a:gd name="T10" fmla="*/ 370 w 386"/>
                <a:gd name="T11" fmla="*/ 188 h 284"/>
                <a:gd name="T12" fmla="*/ 328 w 386"/>
                <a:gd name="T13" fmla="*/ 221 h 284"/>
                <a:gd name="T14" fmla="*/ 280 w 386"/>
                <a:gd name="T15" fmla="*/ 245 h 284"/>
                <a:gd name="T16" fmla="*/ 217 w 386"/>
                <a:gd name="T17" fmla="*/ 269 h 284"/>
                <a:gd name="T18" fmla="*/ 148 w 386"/>
                <a:gd name="T19" fmla="*/ 284 h 284"/>
                <a:gd name="T20" fmla="*/ 58 w 386"/>
                <a:gd name="T21" fmla="*/ 255 h 284"/>
                <a:gd name="T22" fmla="*/ 0 w 386"/>
                <a:gd name="T23" fmla="*/ 221 h 284"/>
                <a:gd name="T24" fmla="*/ 21 w 386"/>
                <a:gd name="T25" fmla="*/ 192 h 284"/>
                <a:gd name="T26" fmla="*/ 47 w 386"/>
                <a:gd name="T27" fmla="*/ 178 h 284"/>
                <a:gd name="T28" fmla="*/ 148 w 386"/>
                <a:gd name="T29" fmla="*/ 202 h 284"/>
                <a:gd name="T30" fmla="*/ 164 w 386"/>
                <a:gd name="T31" fmla="*/ 188 h 284"/>
                <a:gd name="T32" fmla="*/ 190 w 386"/>
                <a:gd name="T33" fmla="*/ 188 h 284"/>
                <a:gd name="T34" fmla="*/ 232 w 386"/>
                <a:gd name="T35" fmla="*/ 130 h 284"/>
                <a:gd name="T36" fmla="*/ 254 w 386"/>
                <a:gd name="T37" fmla="*/ 87 h 284"/>
                <a:gd name="T38" fmla="*/ 269 w 386"/>
                <a:gd name="T39" fmla="*/ 58 h 284"/>
                <a:gd name="T40" fmla="*/ 280 w 386"/>
                <a:gd name="T41" fmla="*/ 24 h 284"/>
                <a:gd name="T42" fmla="*/ 291 w 386"/>
                <a:gd name="T43" fmla="*/ 15 h 284"/>
                <a:gd name="T44" fmla="*/ 322 w 386"/>
                <a:gd name="T45" fmla="*/ 0 h 28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86"/>
                <a:gd name="T70" fmla="*/ 0 h 284"/>
                <a:gd name="T71" fmla="*/ 386 w 386"/>
                <a:gd name="T72" fmla="*/ 284 h 28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86" h="284">
                  <a:moveTo>
                    <a:pt x="322" y="0"/>
                  </a:moveTo>
                  <a:lnTo>
                    <a:pt x="370" y="39"/>
                  </a:lnTo>
                  <a:lnTo>
                    <a:pt x="381" y="63"/>
                  </a:lnTo>
                  <a:lnTo>
                    <a:pt x="381" y="96"/>
                  </a:lnTo>
                  <a:lnTo>
                    <a:pt x="386" y="125"/>
                  </a:lnTo>
                  <a:lnTo>
                    <a:pt x="370" y="188"/>
                  </a:lnTo>
                  <a:lnTo>
                    <a:pt x="328" y="221"/>
                  </a:lnTo>
                  <a:lnTo>
                    <a:pt x="280" y="245"/>
                  </a:lnTo>
                  <a:lnTo>
                    <a:pt x="217" y="269"/>
                  </a:lnTo>
                  <a:lnTo>
                    <a:pt x="148" y="284"/>
                  </a:lnTo>
                  <a:lnTo>
                    <a:pt x="58" y="255"/>
                  </a:lnTo>
                  <a:lnTo>
                    <a:pt x="0" y="221"/>
                  </a:lnTo>
                  <a:lnTo>
                    <a:pt x="21" y="192"/>
                  </a:lnTo>
                  <a:lnTo>
                    <a:pt x="47" y="178"/>
                  </a:lnTo>
                  <a:lnTo>
                    <a:pt x="148" y="202"/>
                  </a:lnTo>
                  <a:lnTo>
                    <a:pt x="164" y="188"/>
                  </a:lnTo>
                  <a:lnTo>
                    <a:pt x="190" y="188"/>
                  </a:lnTo>
                  <a:lnTo>
                    <a:pt x="232" y="130"/>
                  </a:lnTo>
                  <a:lnTo>
                    <a:pt x="254" y="87"/>
                  </a:lnTo>
                  <a:lnTo>
                    <a:pt x="269" y="58"/>
                  </a:lnTo>
                  <a:lnTo>
                    <a:pt x="280" y="24"/>
                  </a:lnTo>
                  <a:lnTo>
                    <a:pt x="291" y="15"/>
                  </a:lnTo>
                  <a:lnTo>
                    <a:pt x="322" y="0"/>
                  </a:lnTo>
                  <a:close/>
                </a:path>
              </a:pathLst>
            </a:custGeom>
            <a:solidFill>
              <a:srgbClr val="B7B79D"/>
            </a:solidFill>
            <a:ln w="9525">
              <a:noFill/>
              <a:round/>
              <a:headEnd/>
              <a:tailEnd/>
            </a:ln>
          </p:spPr>
          <p:txBody>
            <a:bodyPr/>
            <a:lstStyle/>
            <a:p>
              <a:endParaRPr lang="es-ES"/>
            </a:p>
          </p:txBody>
        </p:sp>
        <p:sp>
          <p:nvSpPr>
            <p:cNvPr id="103667" name="Freeform 79"/>
            <p:cNvSpPr>
              <a:spLocks/>
            </p:cNvSpPr>
            <p:nvPr/>
          </p:nvSpPr>
          <p:spPr bwMode="auto">
            <a:xfrm>
              <a:off x="4715" y="1527"/>
              <a:ext cx="386" cy="284"/>
            </a:xfrm>
            <a:custGeom>
              <a:avLst/>
              <a:gdLst>
                <a:gd name="T0" fmla="*/ 322 w 386"/>
                <a:gd name="T1" fmla="*/ 0 h 284"/>
                <a:gd name="T2" fmla="*/ 370 w 386"/>
                <a:gd name="T3" fmla="*/ 39 h 284"/>
                <a:gd name="T4" fmla="*/ 381 w 386"/>
                <a:gd name="T5" fmla="*/ 63 h 284"/>
                <a:gd name="T6" fmla="*/ 381 w 386"/>
                <a:gd name="T7" fmla="*/ 96 h 284"/>
                <a:gd name="T8" fmla="*/ 386 w 386"/>
                <a:gd name="T9" fmla="*/ 125 h 284"/>
                <a:gd name="T10" fmla="*/ 370 w 386"/>
                <a:gd name="T11" fmla="*/ 188 h 284"/>
                <a:gd name="T12" fmla="*/ 328 w 386"/>
                <a:gd name="T13" fmla="*/ 221 h 284"/>
                <a:gd name="T14" fmla="*/ 280 w 386"/>
                <a:gd name="T15" fmla="*/ 245 h 284"/>
                <a:gd name="T16" fmla="*/ 217 w 386"/>
                <a:gd name="T17" fmla="*/ 269 h 284"/>
                <a:gd name="T18" fmla="*/ 148 w 386"/>
                <a:gd name="T19" fmla="*/ 284 h 284"/>
                <a:gd name="T20" fmla="*/ 58 w 386"/>
                <a:gd name="T21" fmla="*/ 255 h 284"/>
                <a:gd name="T22" fmla="*/ 0 w 386"/>
                <a:gd name="T23" fmla="*/ 221 h 284"/>
                <a:gd name="T24" fmla="*/ 21 w 386"/>
                <a:gd name="T25" fmla="*/ 192 h 284"/>
                <a:gd name="T26" fmla="*/ 47 w 386"/>
                <a:gd name="T27" fmla="*/ 178 h 284"/>
                <a:gd name="T28" fmla="*/ 148 w 386"/>
                <a:gd name="T29" fmla="*/ 202 h 284"/>
                <a:gd name="T30" fmla="*/ 164 w 386"/>
                <a:gd name="T31" fmla="*/ 188 h 284"/>
                <a:gd name="T32" fmla="*/ 190 w 386"/>
                <a:gd name="T33" fmla="*/ 188 h 284"/>
                <a:gd name="T34" fmla="*/ 232 w 386"/>
                <a:gd name="T35" fmla="*/ 130 h 284"/>
                <a:gd name="T36" fmla="*/ 254 w 386"/>
                <a:gd name="T37" fmla="*/ 87 h 284"/>
                <a:gd name="T38" fmla="*/ 269 w 386"/>
                <a:gd name="T39" fmla="*/ 58 h 284"/>
                <a:gd name="T40" fmla="*/ 280 w 386"/>
                <a:gd name="T41" fmla="*/ 24 h 284"/>
                <a:gd name="T42" fmla="*/ 291 w 386"/>
                <a:gd name="T43" fmla="*/ 15 h 284"/>
                <a:gd name="T44" fmla="*/ 322 w 386"/>
                <a:gd name="T45" fmla="*/ 0 h 28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86"/>
                <a:gd name="T70" fmla="*/ 0 h 284"/>
                <a:gd name="T71" fmla="*/ 386 w 386"/>
                <a:gd name="T72" fmla="*/ 284 h 28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86" h="284">
                  <a:moveTo>
                    <a:pt x="322" y="0"/>
                  </a:moveTo>
                  <a:lnTo>
                    <a:pt x="370" y="39"/>
                  </a:lnTo>
                  <a:lnTo>
                    <a:pt x="381" y="63"/>
                  </a:lnTo>
                  <a:lnTo>
                    <a:pt x="381" y="96"/>
                  </a:lnTo>
                  <a:lnTo>
                    <a:pt x="386" y="125"/>
                  </a:lnTo>
                  <a:lnTo>
                    <a:pt x="370" y="188"/>
                  </a:lnTo>
                  <a:lnTo>
                    <a:pt x="328" y="221"/>
                  </a:lnTo>
                  <a:lnTo>
                    <a:pt x="280" y="245"/>
                  </a:lnTo>
                  <a:lnTo>
                    <a:pt x="217" y="269"/>
                  </a:lnTo>
                  <a:lnTo>
                    <a:pt x="148" y="284"/>
                  </a:lnTo>
                  <a:lnTo>
                    <a:pt x="58" y="255"/>
                  </a:lnTo>
                  <a:lnTo>
                    <a:pt x="0" y="221"/>
                  </a:lnTo>
                  <a:lnTo>
                    <a:pt x="21" y="192"/>
                  </a:lnTo>
                  <a:lnTo>
                    <a:pt x="47" y="178"/>
                  </a:lnTo>
                  <a:lnTo>
                    <a:pt x="148" y="202"/>
                  </a:lnTo>
                  <a:lnTo>
                    <a:pt x="164" y="188"/>
                  </a:lnTo>
                  <a:lnTo>
                    <a:pt x="190" y="188"/>
                  </a:lnTo>
                  <a:lnTo>
                    <a:pt x="232" y="130"/>
                  </a:lnTo>
                  <a:lnTo>
                    <a:pt x="254" y="87"/>
                  </a:lnTo>
                  <a:lnTo>
                    <a:pt x="269" y="58"/>
                  </a:lnTo>
                  <a:lnTo>
                    <a:pt x="280" y="24"/>
                  </a:lnTo>
                  <a:lnTo>
                    <a:pt x="291" y="15"/>
                  </a:lnTo>
                  <a:lnTo>
                    <a:pt x="322" y="0"/>
                  </a:lnTo>
                  <a:close/>
                </a:path>
              </a:pathLst>
            </a:custGeom>
            <a:solidFill>
              <a:srgbClr val="B7B79D"/>
            </a:solidFill>
            <a:ln w="7938">
              <a:solidFill>
                <a:srgbClr val="000000"/>
              </a:solidFill>
              <a:round/>
              <a:headEnd/>
              <a:tailEnd/>
            </a:ln>
          </p:spPr>
          <p:txBody>
            <a:bodyPr/>
            <a:lstStyle/>
            <a:p>
              <a:endParaRPr lang="es-ES"/>
            </a:p>
          </p:txBody>
        </p:sp>
        <p:sp>
          <p:nvSpPr>
            <p:cNvPr id="103668" name="Freeform 80"/>
            <p:cNvSpPr>
              <a:spLocks/>
            </p:cNvSpPr>
            <p:nvPr/>
          </p:nvSpPr>
          <p:spPr bwMode="auto">
            <a:xfrm>
              <a:off x="5053" y="1657"/>
              <a:ext cx="312" cy="404"/>
            </a:xfrm>
            <a:custGeom>
              <a:avLst/>
              <a:gdLst>
                <a:gd name="T0" fmla="*/ 275 w 312"/>
                <a:gd name="T1" fmla="*/ 0 h 404"/>
                <a:gd name="T2" fmla="*/ 244 w 312"/>
                <a:gd name="T3" fmla="*/ 43 h 404"/>
                <a:gd name="T4" fmla="*/ 170 w 312"/>
                <a:gd name="T5" fmla="*/ 72 h 404"/>
                <a:gd name="T6" fmla="*/ 74 w 312"/>
                <a:gd name="T7" fmla="*/ 274 h 404"/>
                <a:gd name="T8" fmla="*/ 37 w 312"/>
                <a:gd name="T9" fmla="*/ 327 h 404"/>
                <a:gd name="T10" fmla="*/ 0 w 312"/>
                <a:gd name="T11" fmla="*/ 404 h 404"/>
                <a:gd name="T12" fmla="*/ 69 w 312"/>
                <a:gd name="T13" fmla="*/ 404 h 404"/>
                <a:gd name="T14" fmla="*/ 170 w 312"/>
                <a:gd name="T15" fmla="*/ 346 h 404"/>
                <a:gd name="T16" fmla="*/ 312 w 312"/>
                <a:gd name="T17" fmla="*/ 0 h 404"/>
                <a:gd name="T18" fmla="*/ 275 w 312"/>
                <a:gd name="T19" fmla="*/ 0 h 4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12"/>
                <a:gd name="T31" fmla="*/ 0 h 404"/>
                <a:gd name="T32" fmla="*/ 312 w 312"/>
                <a:gd name="T33" fmla="*/ 404 h 4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12" h="404">
                  <a:moveTo>
                    <a:pt x="275" y="0"/>
                  </a:moveTo>
                  <a:lnTo>
                    <a:pt x="244" y="43"/>
                  </a:lnTo>
                  <a:lnTo>
                    <a:pt x="170" y="72"/>
                  </a:lnTo>
                  <a:lnTo>
                    <a:pt x="74" y="274"/>
                  </a:lnTo>
                  <a:lnTo>
                    <a:pt x="37" y="327"/>
                  </a:lnTo>
                  <a:lnTo>
                    <a:pt x="0" y="404"/>
                  </a:lnTo>
                  <a:lnTo>
                    <a:pt x="69" y="404"/>
                  </a:lnTo>
                  <a:lnTo>
                    <a:pt x="170" y="346"/>
                  </a:lnTo>
                  <a:lnTo>
                    <a:pt x="312" y="0"/>
                  </a:lnTo>
                  <a:lnTo>
                    <a:pt x="275" y="0"/>
                  </a:lnTo>
                  <a:close/>
                </a:path>
              </a:pathLst>
            </a:custGeom>
            <a:solidFill>
              <a:srgbClr val="008077"/>
            </a:solidFill>
            <a:ln w="9525">
              <a:noFill/>
              <a:round/>
              <a:headEnd/>
              <a:tailEnd/>
            </a:ln>
          </p:spPr>
          <p:txBody>
            <a:bodyPr/>
            <a:lstStyle/>
            <a:p>
              <a:endParaRPr lang="es-ES"/>
            </a:p>
          </p:txBody>
        </p:sp>
        <p:sp>
          <p:nvSpPr>
            <p:cNvPr id="103669" name="Freeform 81"/>
            <p:cNvSpPr>
              <a:spLocks/>
            </p:cNvSpPr>
            <p:nvPr/>
          </p:nvSpPr>
          <p:spPr bwMode="auto">
            <a:xfrm>
              <a:off x="5053" y="1657"/>
              <a:ext cx="312" cy="404"/>
            </a:xfrm>
            <a:custGeom>
              <a:avLst/>
              <a:gdLst>
                <a:gd name="T0" fmla="*/ 275 w 312"/>
                <a:gd name="T1" fmla="*/ 0 h 404"/>
                <a:gd name="T2" fmla="*/ 244 w 312"/>
                <a:gd name="T3" fmla="*/ 43 h 404"/>
                <a:gd name="T4" fmla="*/ 170 w 312"/>
                <a:gd name="T5" fmla="*/ 72 h 404"/>
                <a:gd name="T6" fmla="*/ 74 w 312"/>
                <a:gd name="T7" fmla="*/ 274 h 404"/>
                <a:gd name="T8" fmla="*/ 37 w 312"/>
                <a:gd name="T9" fmla="*/ 327 h 404"/>
                <a:gd name="T10" fmla="*/ 0 w 312"/>
                <a:gd name="T11" fmla="*/ 404 h 404"/>
                <a:gd name="T12" fmla="*/ 69 w 312"/>
                <a:gd name="T13" fmla="*/ 404 h 404"/>
                <a:gd name="T14" fmla="*/ 170 w 312"/>
                <a:gd name="T15" fmla="*/ 346 h 404"/>
                <a:gd name="T16" fmla="*/ 312 w 312"/>
                <a:gd name="T17" fmla="*/ 0 h 404"/>
                <a:gd name="T18" fmla="*/ 275 w 312"/>
                <a:gd name="T19" fmla="*/ 0 h 4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12"/>
                <a:gd name="T31" fmla="*/ 0 h 404"/>
                <a:gd name="T32" fmla="*/ 312 w 312"/>
                <a:gd name="T33" fmla="*/ 404 h 4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12" h="404">
                  <a:moveTo>
                    <a:pt x="275" y="0"/>
                  </a:moveTo>
                  <a:lnTo>
                    <a:pt x="244" y="43"/>
                  </a:lnTo>
                  <a:lnTo>
                    <a:pt x="170" y="72"/>
                  </a:lnTo>
                  <a:lnTo>
                    <a:pt x="74" y="274"/>
                  </a:lnTo>
                  <a:lnTo>
                    <a:pt x="37" y="327"/>
                  </a:lnTo>
                  <a:lnTo>
                    <a:pt x="0" y="404"/>
                  </a:lnTo>
                  <a:lnTo>
                    <a:pt x="69" y="404"/>
                  </a:lnTo>
                  <a:lnTo>
                    <a:pt x="170" y="346"/>
                  </a:lnTo>
                  <a:lnTo>
                    <a:pt x="312" y="0"/>
                  </a:lnTo>
                  <a:lnTo>
                    <a:pt x="275" y="0"/>
                  </a:lnTo>
                  <a:close/>
                </a:path>
              </a:pathLst>
            </a:custGeom>
            <a:solidFill>
              <a:srgbClr val="008077"/>
            </a:solidFill>
            <a:ln w="7938">
              <a:solidFill>
                <a:srgbClr val="000000"/>
              </a:solidFill>
              <a:round/>
              <a:headEnd/>
              <a:tailEnd/>
            </a:ln>
          </p:spPr>
          <p:txBody>
            <a:bodyPr/>
            <a:lstStyle/>
            <a:p>
              <a:endParaRPr lang="es-ES"/>
            </a:p>
          </p:txBody>
        </p:sp>
      </p:grpSp>
      <p:grpSp>
        <p:nvGrpSpPr>
          <p:cNvPr id="103442" name="Group 82"/>
          <p:cNvGrpSpPr>
            <a:grpSpLocks/>
          </p:cNvGrpSpPr>
          <p:nvPr/>
        </p:nvGrpSpPr>
        <p:grpSpPr bwMode="auto">
          <a:xfrm>
            <a:off x="304800" y="1020161"/>
            <a:ext cx="1447800" cy="2133600"/>
            <a:chOff x="300" y="720"/>
            <a:chExt cx="1092" cy="1543"/>
          </a:xfrm>
        </p:grpSpPr>
        <p:grpSp>
          <p:nvGrpSpPr>
            <p:cNvPr id="103585" name="Group 83"/>
            <p:cNvGrpSpPr>
              <a:grpSpLocks/>
            </p:cNvGrpSpPr>
            <p:nvPr/>
          </p:nvGrpSpPr>
          <p:grpSpPr bwMode="auto">
            <a:xfrm>
              <a:off x="755" y="720"/>
              <a:ext cx="637" cy="720"/>
              <a:chOff x="755" y="720"/>
              <a:chExt cx="637" cy="720"/>
            </a:xfrm>
          </p:grpSpPr>
          <p:sp>
            <p:nvSpPr>
              <p:cNvPr id="103611" name="Freeform 84"/>
              <p:cNvSpPr>
                <a:spLocks/>
              </p:cNvSpPr>
              <p:nvPr/>
            </p:nvSpPr>
            <p:spPr bwMode="auto">
              <a:xfrm>
                <a:off x="755" y="1249"/>
                <a:ext cx="572" cy="102"/>
              </a:xfrm>
              <a:custGeom>
                <a:avLst/>
                <a:gdLst>
                  <a:gd name="T0" fmla="*/ 0 w 508"/>
                  <a:gd name="T1" fmla="*/ 0 h 91"/>
                  <a:gd name="T2" fmla="*/ 643 w 508"/>
                  <a:gd name="T3" fmla="*/ 0 h 91"/>
                  <a:gd name="T4" fmla="*/ 643 w 508"/>
                  <a:gd name="T5" fmla="*/ 113 h 91"/>
                  <a:gd name="T6" fmla="*/ 0 w 508"/>
                  <a:gd name="T7" fmla="*/ 113 h 91"/>
                  <a:gd name="T8" fmla="*/ 0 w 508"/>
                  <a:gd name="T9" fmla="*/ 0 h 91"/>
                  <a:gd name="T10" fmla="*/ 0 60000 65536"/>
                  <a:gd name="T11" fmla="*/ 0 60000 65536"/>
                  <a:gd name="T12" fmla="*/ 0 60000 65536"/>
                  <a:gd name="T13" fmla="*/ 0 60000 65536"/>
                  <a:gd name="T14" fmla="*/ 0 60000 65536"/>
                  <a:gd name="T15" fmla="*/ 0 w 508"/>
                  <a:gd name="T16" fmla="*/ 0 h 91"/>
                  <a:gd name="T17" fmla="*/ 508 w 508"/>
                  <a:gd name="T18" fmla="*/ 91 h 91"/>
                </a:gdLst>
                <a:ahLst/>
                <a:cxnLst>
                  <a:cxn ang="T10">
                    <a:pos x="T0" y="T1"/>
                  </a:cxn>
                  <a:cxn ang="T11">
                    <a:pos x="T2" y="T3"/>
                  </a:cxn>
                  <a:cxn ang="T12">
                    <a:pos x="T4" y="T5"/>
                  </a:cxn>
                  <a:cxn ang="T13">
                    <a:pos x="T6" y="T7"/>
                  </a:cxn>
                  <a:cxn ang="T14">
                    <a:pos x="T8" y="T9"/>
                  </a:cxn>
                </a:cxnLst>
                <a:rect l="T15" t="T16" r="T17" b="T18"/>
                <a:pathLst>
                  <a:path w="508" h="91">
                    <a:moveTo>
                      <a:pt x="0" y="0"/>
                    </a:moveTo>
                    <a:lnTo>
                      <a:pt x="507" y="0"/>
                    </a:lnTo>
                    <a:lnTo>
                      <a:pt x="507" y="90"/>
                    </a:lnTo>
                    <a:lnTo>
                      <a:pt x="0" y="90"/>
                    </a:lnTo>
                    <a:lnTo>
                      <a:pt x="0" y="0"/>
                    </a:lnTo>
                  </a:path>
                </a:pathLst>
              </a:custGeom>
              <a:solidFill>
                <a:srgbClr val="B7B79D"/>
              </a:solidFill>
              <a:ln w="9525" cap="rnd">
                <a:noFill/>
                <a:round/>
                <a:headEnd type="none" w="sm" len="sm"/>
                <a:tailEnd type="none" w="sm" len="sm"/>
              </a:ln>
            </p:spPr>
            <p:txBody>
              <a:bodyPr/>
              <a:lstStyle/>
              <a:p>
                <a:endParaRPr lang="es-ES"/>
              </a:p>
            </p:txBody>
          </p:sp>
          <p:sp>
            <p:nvSpPr>
              <p:cNvPr id="103612" name="Freeform 85"/>
              <p:cNvSpPr>
                <a:spLocks/>
              </p:cNvSpPr>
              <p:nvPr/>
            </p:nvSpPr>
            <p:spPr bwMode="auto">
              <a:xfrm>
                <a:off x="755" y="1249"/>
                <a:ext cx="577" cy="106"/>
              </a:xfrm>
              <a:custGeom>
                <a:avLst/>
                <a:gdLst>
                  <a:gd name="T0" fmla="*/ 0 w 513"/>
                  <a:gd name="T1" fmla="*/ 0 h 94"/>
                  <a:gd name="T2" fmla="*/ 648 w 513"/>
                  <a:gd name="T3" fmla="*/ 0 h 94"/>
                  <a:gd name="T4" fmla="*/ 648 w 513"/>
                  <a:gd name="T5" fmla="*/ 118 h 94"/>
                  <a:gd name="T6" fmla="*/ 0 w 513"/>
                  <a:gd name="T7" fmla="*/ 118 h 94"/>
                  <a:gd name="T8" fmla="*/ 0 w 513"/>
                  <a:gd name="T9" fmla="*/ 0 h 94"/>
                  <a:gd name="T10" fmla="*/ 0 60000 65536"/>
                  <a:gd name="T11" fmla="*/ 0 60000 65536"/>
                  <a:gd name="T12" fmla="*/ 0 60000 65536"/>
                  <a:gd name="T13" fmla="*/ 0 60000 65536"/>
                  <a:gd name="T14" fmla="*/ 0 60000 65536"/>
                  <a:gd name="T15" fmla="*/ 0 w 513"/>
                  <a:gd name="T16" fmla="*/ 0 h 94"/>
                  <a:gd name="T17" fmla="*/ 513 w 513"/>
                  <a:gd name="T18" fmla="*/ 94 h 94"/>
                </a:gdLst>
                <a:ahLst/>
                <a:cxnLst>
                  <a:cxn ang="T10">
                    <a:pos x="T0" y="T1"/>
                  </a:cxn>
                  <a:cxn ang="T11">
                    <a:pos x="T2" y="T3"/>
                  </a:cxn>
                  <a:cxn ang="T12">
                    <a:pos x="T4" y="T5"/>
                  </a:cxn>
                  <a:cxn ang="T13">
                    <a:pos x="T6" y="T7"/>
                  </a:cxn>
                  <a:cxn ang="T14">
                    <a:pos x="T8" y="T9"/>
                  </a:cxn>
                </a:cxnLst>
                <a:rect l="T15" t="T16" r="T17" b="T18"/>
                <a:pathLst>
                  <a:path w="513" h="94">
                    <a:moveTo>
                      <a:pt x="0" y="0"/>
                    </a:moveTo>
                    <a:lnTo>
                      <a:pt x="512" y="0"/>
                    </a:lnTo>
                    <a:lnTo>
                      <a:pt x="512" y="93"/>
                    </a:lnTo>
                    <a:lnTo>
                      <a:pt x="0" y="93"/>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103613" name="Freeform 86"/>
              <p:cNvSpPr>
                <a:spLocks/>
              </p:cNvSpPr>
              <p:nvPr/>
            </p:nvSpPr>
            <p:spPr bwMode="auto">
              <a:xfrm>
                <a:off x="755" y="1191"/>
                <a:ext cx="631" cy="51"/>
              </a:xfrm>
              <a:custGeom>
                <a:avLst/>
                <a:gdLst>
                  <a:gd name="T0" fmla="*/ 0 w 561"/>
                  <a:gd name="T1" fmla="*/ 55 h 46"/>
                  <a:gd name="T2" fmla="*/ 65 w 561"/>
                  <a:gd name="T3" fmla="*/ 0 h 46"/>
                  <a:gd name="T4" fmla="*/ 709 w 561"/>
                  <a:gd name="T5" fmla="*/ 0 h 46"/>
                  <a:gd name="T6" fmla="*/ 639 w 561"/>
                  <a:gd name="T7" fmla="*/ 55 h 46"/>
                  <a:gd name="T8" fmla="*/ 0 w 561"/>
                  <a:gd name="T9" fmla="*/ 55 h 46"/>
                  <a:gd name="T10" fmla="*/ 0 60000 65536"/>
                  <a:gd name="T11" fmla="*/ 0 60000 65536"/>
                  <a:gd name="T12" fmla="*/ 0 60000 65536"/>
                  <a:gd name="T13" fmla="*/ 0 60000 65536"/>
                  <a:gd name="T14" fmla="*/ 0 60000 65536"/>
                  <a:gd name="T15" fmla="*/ 0 w 561"/>
                  <a:gd name="T16" fmla="*/ 0 h 46"/>
                  <a:gd name="T17" fmla="*/ 561 w 561"/>
                  <a:gd name="T18" fmla="*/ 46 h 46"/>
                </a:gdLst>
                <a:ahLst/>
                <a:cxnLst>
                  <a:cxn ang="T10">
                    <a:pos x="T0" y="T1"/>
                  </a:cxn>
                  <a:cxn ang="T11">
                    <a:pos x="T2" y="T3"/>
                  </a:cxn>
                  <a:cxn ang="T12">
                    <a:pos x="T4" y="T5"/>
                  </a:cxn>
                  <a:cxn ang="T13">
                    <a:pos x="T6" y="T7"/>
                  </a:cxn>
                  <a:cxn ang="T14">
                    <a:pos x="T8" y="T9"/>
                  </a:cxn>
                </a:cxnLst>
                <a:rect l="T15" t="T16" r="T17" b="T18"/>
                <a:pathLst>
                  <a:path w="561" h="46">
                    <a:moveTo>
                      <a:pt x="0" y="45"/>
                    </a:moveTo>
                    <a:lnTo>
                      <a:pt x="52" y="0"/>
                    </a:lnTo>
                    <a:lnTo>
                      <a:pt x="560" y="0"/>
                    </a:lnTo>
                    <a:lnTo>
                      <a:pt x="505" y="45"/>
                    </a:lnTo>
                    <a:lnTo>
                      <a:pt x="0" y="45"/>
                    </a:lnTo>
                  </a:path>
                </a:pathLst>
              </a:custGeom>
              <a:solidFill>
                <a:srgbClr val="C9C9B6"/>
              </a:solidFill>
              <a:ln w="9525" cap="rnd">
                <a:noFill/>
                <a:round/>
                <a:headEnd type="none" w="sm" len="sm"/>
                <a:tailEnd type="none" w="sm" len="sm"/>
              </a:ln>
            </p:spPr>
            <p:txBody>
              <a:bodyPr/>
              <a:lstStyle/>
              <a:p>
                <a:endParaRPr lang="es-ES"/>
              </a:p>
            </p:txBody>
          </p:sp>
          <p:sp>
            <p:nvSpPr>
              <p:cNvPr id="103614" name="Line 87"/>
              <p:cNvSpPr>
                <a:spLocks noChangeShapeType="1"/>
              </p:cNvSpPr>
              <p:nvPr/>
            </p:nvSpPr>
            <p:spPr bwMode="auto">
              <a:xfrm flipV="1">
                <a:off x="757" y="1192"/>
                <a:ext cx="62" cy="58"/>
              </a:xfrm>
              <a:prstGeom prst="line">
                <a:avLst/>
              </a:prstGeom>
              <a:noFill/>
              <a:ln w="12700">
                <a:solidFill>
                  <a:srgbClr val="494936"/>
                </a:solidFill>
                <a:round/>
                <a:headEnd type="none" w="sm" len="sm"/>
                <a:tailEnd type="none" w="sm" len="sm"/>
              </a:ln>
            </p:spPr>
            <p:txBody>
              <a:bodyPr/>
              <a:lstStyle/>
              <a:p>
                <a:endParaRPr lang="es-ES"/>
              </a:p>
            </p:txBody>
          </p:sp>
          <p:sp>
            <p:nvSpPr>
              <p:cNvPr id="103615" name="Freeform 88"/>
              <p:cNvSpPr>
                <a:spLocks/>
              </p:cNvSpPr>
              <p:nvPr/>
            </p:nvSpPr>
            <p:spPr bwMode="auto">
              <a:xfrm>
                <a:off x="755" y="1192"/>
                <a:ext cx="637" cy="58"/>
              </a:xfrm>
              <a:custGeom>
                <a:avLst/>
                <a:gdLst>
                  <a:gd name="T0" fmla="*/ 68 w 566"/>
                  <a:gd name="T1" fmla="*/ 0 h 52"/>
                  <a:gd name="T2" fmla="*/ 716 w 566"/>
                  <a:gd name="T3" fmla="*/ 0 h 52"/>
                  <a:gd name="T4" fmla="*/ 646 w 566"/>
                  <a:gd name="T5" fmla="*/ 64 h 52"/>
                  <a:gd name="T6" fmla="*/ 0 w 566"/>
                  <a:gd name="T7" fmla="*/ 64 h 52"/>
                  <a:gd name="T8" fmla="*/ 0 60000 65536"/>
                  <a:gd name="T9" fmla="*/ 0 60000 65536"/>
                  <a:gd name="T10" fmla="*/ 0 60000 65536"/>
                  <a:gd name="T11" fmla="*/ 0 60000 65536"/>
                  <a:gd name="T12" fmla="*/ 0 w 566"/>
                  <a:gd name="T13" fmla="*/ 0 h 52"/>
                  <a:gd name="T14" fmla="*/ 566 w 566"/>
                  <a:gd name="T15" fmla="*/ 52 h 52"/>
                </a:gdLst>
                <a:ahLst/>
                <a:cxnLst>
                  <a:cxn ang="T8">
                    <a:pos x="T0" y="T1"/>
                  </a:cxn>
                  <a:cxn ang="T9">
                    <a:pos x="T2" y="T3"/>
                  </a:cxn>
                  <a:cxn ang="T10">
                    <a:pos x="T4" y="T5"/>
                  </a:cxn>
                  <a:cxn ang="T11">
                    <a:pos x="T6" y="T7"/>
                  </a:cxn>
                </a:cxnLst>
                <a:rect l="T12" t="T13" r="T14" b="T15"/>
                <a:pathLst>
                  <a:path w="566" h="52">
                    <a:moveTo>
                      <a:pt x="53" y="0"/>
                    </a:moveTo>
                    <a:lnTo>
                      <a:pt x="565" y="0"/>
                    </a:lnTo>
                    <a:lnTo>
                      <a:pt x="510" y="51"/>
                    </a:lnTo>
                    <a:lnTo>
                      <a:pt x="0" y="51"/>
                    </a:lnTo>
                  </a:path>
                </a:pathLst>
              </a:custGeom>
              <a:noFill/>
              <a:ln w="12700" cap="rnd">
                <a:solidFill>
                  <a:srgbClr val="494936"/>
                </a:solidFill>
                <a:round/>
                <a:headEnd type="none" w="sm" len="sm"/>
                <a:tailEnd type="none" w="sm" len="sm"/>
              </a:ln>
            </p:spPr>
            <p:txBody>
              <a:bodyPr/>
              <a:lstStyle/>
              <a:p>
                <a:endParaRPr lang="es-ES"/>
              </a:p>
            </p:txBody>
          </p:sp>
          <p:sp>
            <p:nvSpPr>
              <p:cNvPr id="103616" name="Line 89"/>
              <p:cNvSpPr>
                <a:spLocks noChangeShapeType="1"/>
              </p:cNvSpPr>
              <p:nvPr/>
            </p:nvSpPr>
            <p:spPr bwMode="auto">
              <a:xfrm flipH="1">
                <a:off x="1162" y="1296"/>
                <a:ext cx="134" cy="0"/>
              </a:xfrm>
              <a:prstGeom prst="line">
                <a:avLst/>
              </a:prstGeom>
              <a:noFill/>
              <a:ln w="12700">
                <a:solidFill>
                  <a:srgbClr val="000000"/>
                </a:solidFill>
                <a:round/>
                <a:headEnd type="none" w="sm" len="sm"/>
                <a:tailEnd type="none" w="sm" len="sm"/>
              </a:ln>
            </p:spPr>
            <p:txBody>
              <a:bodyPr/>
              <a:lstStyle/>
              <a:p>
                <a:endParaRPr lang="es-ES"/>
              </a:p>
            </p:txBody>
          </p:sp>
          <p:sp>
            <p:nvSpPr>
              <p:cNvPr id="103617" name="Freeform 90"/>
              <p:cNvSpPr>
                <a:spLocks/>
              </p:cNvSpPr>
              <p:nvPr/>
            </p:nvSpPr>
            <p:spPr bwMode="auto">
              <a:xfrm>
                <a:off x="760" y="1339"/>
                <a:ext cx="503" cy="77"/>
              </a:xfrm>
              <a:custGeom>
                <a:avLst/>
                <a:gdLst>
                  <a:gd name="T0" fmla="*/ 0 w 447"/>
                  <a:gd name="T1" fmla="*/ 85 h 69"/>
                  <a:gd name="T2" fmla="*/ 70 w 447"/>
                  <a:gd name="T3" fmla="*/ 0 h 69"/>
                  <a:gd name="T4" fmla="*/ 565 w 447"/>
                  <a:gd name="T5" fmla="*/ 0 h 69"/>
                  <a:gd name="T6" fmla="*/ 494 w 447"/>
                  <a:gd name="T7" fmla="*/ 85 h 69"/>
                  <a:gd name="T8" fmla="*/ 0 w 447"/>
                  <a:gd name="T9" fmla="*/ 85 h 69"/>
                  <a:gd name="T10" fmla="*/ 0 60000 65536"/>
                  <a:gd name="T11" fmla="*/ 0 60000 65536"/>
                  <a:gd name="T12" fmla="*/ 0 60000 65536"/>
                  <a:gd name="T13" fmla="*/ 0 60000 65536"/>
                  <a:gd name="T14" fmla="*/ 0 60000 65536"/>
                  <a:gd name="T15" fmla="*/ 0 w 447"/>
                  <a:gd name="T16" fmla="*/ 0 h 69"/>
                  <a:gd name="T17" fmla="*/ 447 w 447"/>
                  <a:gd name="T18" fmla="*/ 69 h 69"/>
                </a:gdLst>
                <a:ahLst/>
                <a:cxnLst>
                  <a:cxn ang="T10">
                    <a:pos x="T0" y="T1"/>
                  </a:cxn>
                  <a:cxn ang="T11">
                    <a:pos x="T2" y="T3"/>
                  </a:cxn>
                  <a:cxn ang="T12">
                    <a:pos x="T4" y="T5"/>
                  </a:cxn>
                  <a:cxn ang="T13">
                    <a:pos x="T6" y="T7"/>
                  </a:cxn>
                  <a:cxn ang="T14">
                    <a:pos x="T8" y="T9"/>
                  </a:cxn>
                </a:cxnLst>
                <a:rect l="T15" t="T16" r="T17" b="T18"/>
                <a:pathLst>
                  <a:path w="447" h="69">
                    <a:moveTo>
                      <a:pt x="0" y="68"/>
                    </a:moveTo>
                    <a:lnTo>
                      <a:pt x="55" y="0"/>
                    </a:lnTo>
                    <a:lnTo>
                      <a:pt x="446" y="0"/>
                    </a:lnTo>
                    <a:lnTo>
                      <a:pt x="390" y="68"/>
                    </a:lnTo>
                    <a:lnTo>
                      <a:pt x="0" y="68"/>
                    </a:lnTo>
                  </a:path>
                </a:pathLst>
              </a:custGeom>
              <a:solidFill>
                <a:srgbClr val="C9C9B6"/>
              </a:solidFill>
              <a:ln w="9525" cap="rnd">
                <a:noFill/>
                <a:round/>
                <a:headEnd type="none" w="sm" len="sm"/>
                <a:tailEnd type="none" w="sm" len="sm"/>
              </a:ln>
            </p:spPr>
            <p:txBody>
              <a:bodyPr/>
              <a:lstStyle/>
              <a:p>
                <a:endParaRPr lang="es-ES"/>
              </a:p>
            </p:txBody>
          </p:sp>
          <p:sp>
            <p:nvSpPr>
              <p:cNvPr id="103618" name="Freeform 91"/>
              <p:cNvSpPr>
                <a:spLocks/>
              </p:cNvSpPr>
              <p:nvPr/>
            </p:nvSpPr>
            <p:spPr bwMode="auto">
              <a:xfrm>
                <a:off x="760" y="1339"/>
                <a:ext cx="507" cy="82"/>
              </a:xfrm>
              <a:custGeom>
                <a:avLst/>
                <a:gdLst>
                  <a:gd name="T0" fmla="*/ 0 w 451"/>
                  <a:gd name="T1" fmla="*/ 91 h 73"/>
                  <a:gd name="T2" fmla="*/ 71 w 451"/>
                  <a:gd name="T3" fmla="*/ 0 h 73"/>
                  <a:gd name="T4" fmla="*/ 569 w 451"/>
                  <a:gd name="T5" fmla="*/ 0 h 73"/>
                  <a:gd name="T6" fmla="*/ 496 w 451"/>
                  <a:gd name="T7" fmla="*/ 91 h 73"/>
                  <a:gd name="T8" fmla="*/ 0 w 451"/>
                  <a:gd name="T9" fmla="*/ 91 h 73"/>
                  <a:gd name="T10" fmla="*/ 0 60000 65536"/>
                  <a:gd name="T11" fmla="*/ 0 60000 65536"/>
                  <a:gd name="T12" fmla="*/ 0 60000 65536"/>
                  <a:gd name="T13" fmla="*/ 0 60000 65536"/>
                  <a:gd name="T14" fmla="*/ 0 60000 65536"/>
                  <a:gd name="T15" fmla="*/ 0 w 451"/>
                  <a:gd name="T16" fmla="*/ 0 h 73"/>
                  <a:gd name="T17" fmla="*/ 451 w 451"/>
                  <a:gd name="T18" fmla="*/ 73 h 73"/>
                </a:gdLst>
                <a:ahLst/>
                <a:cxnLst>
                  <a:cxn ang="T10">
                    <a:pos x="T0" y="T1"/>
                  </a:cxn>
                  <a:cxn ang="T11">
                    <a:pos x="T2" y="T3"/>
                  </a:cxn>
                  <a:cxn ang="T12">
                    <a:pos x="T4" y="T5"/>
                  </a:cxn>
                  <a:cxn ang="T13">
                    <a:pos x="T6" y="T7"/>
                  </a:cxn>
                  <a:cxn ang="T14">
                    <a:pos x="T8" y="T9"/>
                  </a:cxn>
                </a:cxnLst>
                <a:rect l="T15" t="T16" r="T17" b="T18"/>
                <a:pathLst>
                  <a:path w="451" h="73">
                    <a:moveTo>
                      <a:pt x="0" y="72"/>
                    </a:moveTo>
                    <a:lnTo>
                      <a:pt x="56" y="0"/>
                    </a:lnTo>
                    <a:lnTo>
                      <a:pt x="450" y="0"/>
                    </a:lnTo>
                    <a:lnTo>
                      <a:pt x="392" y="72"/>
                    </a:lnTo>
                    <a:lnTo>
                      <a:pt x="0" y="72"/>
                    </a:lnTo>
                  </a:path>
                </a:pathLst>
              </a:custGeom>
              <a:noFill/>
              <a:ln w="12700" cap="rnd">
                <a:solidFill>
                  <a:srgbClr val="494936"/>
                </a:solidFill>
                <a:round/>
                <a:headEnd type="none" w="sm" len="sm"/>
                <a:tailEnd type="none" w="sm" len="sm"/>
              </a:ln>
            </p:spPr>
            <p:txBody>
              <a:bodyPr/>
              <a:lstStyle/>
              <a:p>
                <a:endParaRPr lang="es-ES"/>
              </a:p>
            </p:txBody>
          </p:sp>
          <p:sp>
            <p:nvSpPr>
              <p:cNvPr id="103619" name="Freeform 92"/>
              <p:cNvSpPr>
                <a:spLocks/>
              </p:cNvSpPr>
              <p:nvPr/>
            </p:nvSpPr>
            <p:spPr bwMode="auto">
              <a:xfrm>
                <a:off x="1203" y="1337"/>
                <a:ext cx="61" cy="96"/>
              </a:xfrm>
              <a:custGeom>
                <a:avLst/>
                <a:gdLst>
                  <a:gd name="T0" fmla="*/ 0 w 54"/>
                  <a:gd name="T1" fmla="*/ 106 h 86"/>
                  <a:gd name="T2" fmla="*/ 68 w 54"/>
                  <a:gd name="T3" fmla="*/ 31 h 86"/>
                  <a:gd name="T4" fmla="*/ 68 w 54"/>
                  <a:gd name="T5" fmla="*/ 0 h 86"/>
                  <a:gd name="T6" fmla="*/ 0 w 54"/>
                  <a:gd name="T7" fmla="*/ 88 h 86"/>
                  <a:gd name="T8" fmla="*/ 0 w 54"/>
                  <a:gd name="T9" fmla="*/ 106 h 86"/>
                  <a:gd name="T10" fmla="*/ 0 60000 65536"/>
                  <a:gd name="T11" fmla="*/ 0 60000 65536"/>
                  <a:gd name="T12" fmla="*/ 0 60000 65536"/>
                  <a:gd name="T13" fmla="*/ 0 60000 65536"/>
                  <a:gd name="T14" fmla="*/ 0 60000 65536"/>
                  <a:gd name="T15" fmla="*/ 0 w 54"/>
                  <a:gd name="T16" fmla="*/ 0 h 86"/>
                  <a:gd name="T17" fmla="*/ 54 w 54"/>
                  <a:gd name="T18" fmla="*/ 86 h 86"/>
                </a:gdLst>
                <a:ahLst/>
                <a:cxnLst>
                  <a:cxn ang="T10">
                    <a:pos x="T0" y="T1"/>
                  </a:cxn>
                  <a:cxn ang="T11">
                    <a:pos x="T2" y="T3"/>
                  </a:cxn>
                  <a:cxn ang="T12">
                    <a:pos x="T4" y="T5"/>
                  </a:cxn>
                  <a:cxn ang="T13">
                    <a:pos x="T6" y="T7"/>
                  </a:cxn>
                  <a:cxn ang="T14">
                    <a:pos x="T8" y="T9"/>
                  </a:cxn>
                </a:cxnLst>
                <a:rect l="T15" t="T16" r="T17" b="T18"/>
                <a:pathLst>
                  <a:path w="54" h="86">
                    <a:moveTo>
                      <a:pt x="0" y="85"/>
                    </a:moveTo>
                    <a:lnTo>
                      <a:pt x="53" y="25"/>
                    </a:lnTo>
                    <a:lnTo>
                      <a:pt x="53" y="0"/>
                    </a:lnTo>
                    <a:lnTo>
                      <a:pt x="0" y="71"/>
                    </a:lnTo>
                    <a:lnTo>
                      <a:pt x="0" y="85"/>
                    </a:lnTo>
                  </a:path>
                </a:pathLst>
              </a:custGeom>
              <a:solidFill>
                <a:srgbClr val="7A7A5A"/>
              </a:solidFill>
              <a:ln w="9525" cap="rnd">
                <a:noFill/>
                <a:round/>
                <a:headEnd type="none" w="sm" len="sm"/>
                <a:tailEnd type="none" w="sm" len="sm"/>
              </a:ln>
            </p:spPr>
            <p:txBody>
              <a:bodyPr/>
              <a:lstStyle/>
              <a:p>
                <a:endParaRPr lang="es-ES"/>
              </a:p>
            </p:txBody>
          </p:sp>
          <p:sp>
            <p:nvSpPr>
              <p:cNvPr id="103620" name="Freeform 93"/>
              <p:cNvSpPr>
                <a:spLocks/>
              </p:cNvSpPr>
              <p:nvPr/>
            </p:nvSpPr>
            <p:spPr bwMode="auto">
              <a:xfrm>
                <a:off x="1202" y="1339"/>
                <a:ext cx="65" cy="98"/>
              </a:xfrm>
              <a:custGeom>
                <a:avLst/>
                <a:gdLst>
                  <a:gd name="T0" fmla="*/ 0 w 58"/>
                  <a:gd name="T1" fmla="*/ 109 h 87"/>
                  <a:gd name="T2" fmla="*/ 72 w 58"/>
                  <a:gd name="T3" fmla="*/ 33 h 87"/>
                  <a:gd name="T4" fmla="*/ 72 w 58"/>
                  <a:gd name="T5" fmla="*/ 0 h 87"/>
                  <a:gd name="T6" fmla="*/ 0 w 58"/>
                  <a:gd name="T7" fmla="*/ 90 h 87"/>
                  <a:gd name="T8" fmla="*/ 0 w 58"/>
                  <a:gd name="T9" fmla="*/ 109 h 87"/>
                  <a:gd name="T10" fmla="*/ 0 60000 65536"/>
                  <a:gd name="T11" fmla="*/ 0 60000 65536"/>
                  <a:gd name="T12" fmla="*/ 0 60000 65536"/>
                  <a:gd name="T13" fmla="*/ 0 60000 65536"/>
                  <a:gd name="T14" fmla="*/ 0 60000 65536"/>
                  <a:gd name="T15" fmla="*/ 0 w 58"/>
                  <a:gd name="T16" fmla="*/ 0 h 87"/>
                  <a:gd name="T17" fmla="*/ 58 w 58"/>
                  <a:gd name="T18" fmla="*/ 87 h 87"/>
                </a:gdLst>
                <a:ahLst/>
                <a:cxnLst>
                  <a:cxn ang="T10">
                    <a:pos x="T0" y="T1"/>
                  </a:cxn>
                  <a:cxn ang="T11">
                    <a:pos x="T2" y="T3"/>
                  </a:cxn>
                  <a:cxn ang="T12">
                    <a:pos x="T4" y="T5"/>
                  </a:cxn>
                  <a:cxn ang="T13">
                    <a:pos x="T6" y="T7"/>
                  </a:cxn>
                  <a:cxn ang="T14">
                    <a:pos x="T8" y="T9"/>
                  </a:cxn>
                </a:cxnLst>
                <a:rect l="T15" t="T16" r="T17" b="T18"/>
                <a:pathLst>
                  <a:path w="58" h="87">
                    <a:moveTo>
                      <a:pt x="0" y="86"/>
                    </a:moveTo>
                    <a:lnTo>
                      <a:pt x="57" y="26"/>
                    </a:lnTo>
                    <a:lnTo>
                      <a:pt x="57" y="0"/>
                    </a:lnTo>
                    <a:lnTo>
                      <a:pt x="0" y="71"/>
                    </a:lnTo>
                    <a:lnTo>
                      <a:pt x="0" y="86"/>
                    </a:lnTo>
                  </a:path>
                </a:pathLst>
              </a:custGeom>
              <a:noFill/>
              <a:ln w="12700" cap="rnd">
                <a:solidFill>
                  <a:srgbClr val="494936"/>
                </a:solidFill>
                <a:round/>
                <a:headEnd type="none" w="sm" len="sm"/>
                <a:tailEnd type="none" w="sm" len="sm"/>
              </a:ln>
            </p:spPr>
            <p:txBody>
              <a:bodyPr/>
              <a:lstStyle/>
              <a:p>
                <a:endParaRPr lang="es-ES"/>
              </a:p>
            </p:txBody>
          </p:sp>
          <p:sp>
            <p:nvSpPr>
              <p:cNvPr id="103621" name="Freeform 94"/>
              <p:cNvSpPr>
                <a:spLocks/>
              </p:cNvSpPr>
              <p:nvPr/>
            </p:nvSpPr>
            <p:spPr bwMode="auto">
              <a:xfrm>
                <a:off x="760" y="1420"/>
                <a:ext cx="437" cy="20"/>
              </a:xfrm>
              <a:custGeom>
                <a:avLst/>
                <a:gdLst>
                  <a:gd name="T0" fmla="*/ 0 w 389"/>
                  <a:gd name="T1" fmla="*/ 0 h 18"/>
                  <a:gd name="T2" fmla="*/ 490 w 389"/>
                  <a:gd name="T3" fmla="*/ 0 h 18"/>
                  <a:gd name="T4" fmla="*/ 490 w 389"/>
                  <a:gd name="T5" fmla="*/ 21 h 18"/>
                  <a:gd name="T6" fmla="*/ 0 w 389"/>
                  <a:gd name="T7" fmla="*/ 21 h 18"/>
                  <a:gd name="T8" fmla="*/ 0 w 389"/>
                  <a:gd name="T9" fmla="*/ 0 h 18"/>
                  <a:gd name="T10" fmla="*/ 0 60000 65536"/>
                  <a:gd name="T11" fmla="*/ 0 60000 65536"/>
                  <a:gd name="T12" fmla="*/ 0 60000 65536"/>
                  <a:gd name="T13" fmla="*/ 0 60000 65536"/>
                  <a:gd name="T14" fmla="*/ 0 60000 65536"/>
                  <a:gd name="T15" fmla="*/ 0 w 389"/>
                  <a:gd name="T16" fmla="*/ 0 h 18"/>
                  <a:gd name="T17" fmla="*/ 389 w 389"/>
                  <a:gd name="T18" fmla="*/ 18 h 18"/>
                </a:gdLst>
                <a:ahLst/>
                <a:cxnLst>
                  <a:cxn ang="T10">
                    <a:pos x="T0" y="T1"/>
                  </a:cxn>
                  <a:cxn ang="T11">
                    <a:pos x="T2" y="T3"/>
                  </a:cxn>
                  <a:cxn ang="T12">
                    <a:pos x="T4" y="T5"/>
                  </a:cxn>
                  <a:cxn ang="T13">
                    <a:pos x="T6" y="T7"/>
                  </a:cxn>
                  <a:cxn ang="T14">
                    <a:pos x="T8" y="T9"/>
                  </a:cxn>
                </a:cxnLst>
                <a:rect l="T15" t="T16" r="T17" b="T18"/>
                <a:pathLst>
                  <a:path w="389" h="18">
                    <a:moveTo>
                      <a:pt x="0" y="0"/>
                    </a:moveTo>
                    <a:lnTo>
                      <a:pt x="388" y="0"/>
                    </a:lnTo>
                    <a:lnTo>
                      <a:pt x="388" y="17"/>
                    </a:lnTo>
                    <a:lnTo>
                      <a:pt x="0" y="17"/>
                    </a:lnTo>
                    <a:lnTo>
                      <a:pt x="0" y="0"/>
                    </a:lnTo>
                  </a:path>
                </a:pathLst>
              </a:custGeom>
              <a:solidFill>
                <a:srgbClr val="B7B79D"/>
              </a:solidFill>
              <a:ln w="9525" cap="rnd">
                <a:noFill/>
                <a:round/>
                <a:headEnd type="none" w="sm" len="sm"/>
                <a:tailEnd type="none" w="sm" len="sm"/>
              </a:ln>
            </p:spPr>
            <p:txBody>
              <a:bodyPr/>
              <a:lstStyle/>
              <a:p>
                <a:endParaRPr lang="es-ES"/>
              </a:p>
            </p:txBody>
          </p:sp>
          <p:sp>
            <p:nvSpPr>
              <p:cNvPr id="103622" name="Freeform 95"/>
              <p:cNvSpPr>
                <a:spLocks/>
              </p:cNvSpPr>
              <p:nvPr/>
            </p:nvSpPr>
            <p:spPr bwMode="auto">
              <a:xfrm>
                <a:off x="760" y="1420"/>
                <a:ext cx="444" cy="20"/>
              </a:xfrm>
              <a:custGeom>
                <a:avLst/>
                <a:gdLst>
                  <a:gd name="T0" fmla="*/ 0 w 395"/>
                  <a:gd name="T1" fmla="*/ 0 h 18"/>
                  <a:gd name="T2" fmla="*/ 498 w 395"/>
                  <a:gd name="T3" fmla="*/ 0 h 18"/>
                  <a:gd name="T4" fmla="*/ 498 w 395"/>
                  <a:gd name="T5" fmla="*/ 21 h 18"/>
                  <a:gd name="T6" fmla="*/ 0 w 395"/>
                  <a:gd name="T7" fmla="*/ 21 h 18"/>
                  <a:gd name="T8" fmla="*/ 0 w 395"/>
                  <a:gd name="T9" fmla="*/ 0 h 18"/>
                  <a:gd name="T10" fmla="*/ 0 60000 65536"/>
                  <a:gd name="T11" fmla="*/ 0 60000 65536"/>
                  <a:gd name="T12" fmla="*/ 0 60000 65536"/>
                  <a:gd name="T13" fmla="*/ 0 60000 65536"/>
                  <a:gd name="T14" fmla="*/ 0 60000 65536"/>
                  <a:gd name="T15" fmla="*/ 0 w 395"/>
                  <a:gd name="T16" fmla="*/ 0 h 18"/>
                  <a:gd name="T17" fmla="*/ 395 w 395"/>
                  <a:gd name="T18" fmla="*/ 18 h 18"/>
                </a:gdLst>
                <a:ahLst/>
                <a:cxnLst>
                  <a:cxn ang="T10">
                    <a:pos x="T0" y="T1"/>
                  </a:cxn>
                  <a:cxn ang="T11">
                    <a:pos x="T2" y="T3"/>
                  </a:cxn>
                  <a:cxn ang="T12">
                    <a:pos x="T4" y="T5"/>
                  </a:cxn>
                  <a:cxn ang="T13">
                    <a:pos x="T6" y="T7"/>
                  </a:cxn>
                  <a:cxn ang="T14">
                    <a:pos x="T8" y="T9"/>
                  </a:cxn>
                </a:cxnLst>
                <a:rect l="T15" t="T16" r="T17" b="T18"/>
                <a:pathLst>
                  <a:path w="395" h="18">
                    <a:moveTo>
                      <a:pt x="0" y="0"/>
                    </a:moveTo>
                    <a:lnTo>
                      <a:pt x="394" y="0"/>
                    </a:lnTo>
                    <a:lnTo>
                      <a:pt x="394" y="17"/>
                    </a:lnTo>
                    <a:lnTo>
                      <a:pt x="0" y="17"/>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103623" name="Freeform 96"/>
              <p:cNvSpPr>
                <a:spLocks/>
              </p:cNvSpPr>
              <p:nvPr/>
            </p:nvSpPr>
            <p:spPr bwMode="auto">
              <a:xfrm>
                <a:off x="843" y="1192"/>
                <a:ext cx="451" cy="40"/>
              </a:xfrm>
              <a:custGeom>
                <a:avLst/>
                <a:gdLst>
                  <a:gd name="T0" fmla="*/ 0 w 401"/>
                  <a:gd name="T1" fmla="*/ 43 h 36"/>
                  <a:gd name="T2" fmla="*/ 52 w 401"/>
                  <a:gd name="T3" fmla="*/ 0 h 36"/>
                  <a:gd name="T4" fmla="*/ 506 w 401"/>
                  <a:gd name="T5" fmla="*/ 0 h 36"/>
                  <a:gd name="T6" fmla="*/ 455 w 401"/>
                  <a:gd name="T7" fmla="*/ 43 h 36"/>
                  <a:gd name="T8" fmla="*/ 0 w 401"/>
                  <a:gd name="T9" fmla="*/ 43 h 36"/>
                  <a:gd name="T10" fmla="*/ 0 60000 65536"/>
                  <a:gd name="T11" fmla="*/ 0 60000 65536"/>
                  <a:gd name="T12" fmla="*/ 0 60000 65536"/>
                  <a:gd name="T13" fmla="*/ 0 60000 65536"/>
                  <a:gd name="T14" fmla="*/ 0 60000 65536"/>
                  <a:gd name="T15" fmla="*/ 0 w 401"/>
                  <a:gd name="T16" fmla="*/ 0 h 36"/>
                  <a:gd name="T17" fmla="*/ 401 w 401"/>
                  <a:gd name="T18" fmla="*/ 36 h 36"/>
                </a:gdLst>
                <a:ahLst/>
                <a:cxnLst>
                  <a:cxn ang="T10">
                    <a:pos x="T0" y="T1"/>
                  </a:cxn>
                  <a:cxn ang="T11">
                    <a:pos x="T2" y="T3"/>
                  </a:cxn>
                  <a:cxn ang="T12">
                    <a:pos x="T4" y="T5"/>
                  </a:cxn>
                  <a:cxn ang="T13">
                    <a:pos x="T6" y="T7"/>
                  </a:cxn>
                  <a:cxn ang="T14">
                    <a:pos x="T8" y="T9"/>
                  </a:cxn>
                </a:cxnLst>
                <a:rect l="T15" t="T16" r="T17" b="T18"/>
                <a:pathLst>
                  <a:path w="401" h="36">
                    <a:moveTo>
                      <a:pt x="0" y="35"/>
                    </a:moveTo>
                    <a:lnTo>
                      <a:pt x="41" y="0"/>
                    </a:lnTo>
                    <a:lnTo>
                      <a:pt x="400" y="0"/>
                    </a:lnTo>
                    <a:lnTo>
                      <a:pt x="360" y="35"/>
                    </a:lnTo>
                    <a:lnTo>
                      <a:pt x="0" y="35"/>
                    </a:lnTo>
                  </a:path>
                </a:pathLst>
              </a:custGeom>
              <a:solidFill>
                <a:srgbClr val="000000"/>
              </a:solidFill>
              <a:ln w="9525" cap="rnd">
                <a:noFill/>
                <a:round/>
                <a:headEnd type="none" w="sm" len="sm"/>
                <a:tailEnd type="none" w="sm" len="sm"/>
              </a:ln>
            </p:spPr>
            <p:txBody>
              <a:bodyPr/>
              <a:lstStyle/>
              <a:p>
                <a:endParaRPr lang="es-ES"/>
              </a:p>
            </p:txBody>
          </p:sp>
          <p:sp>
            <p:nvSpPr>
              <p:cNvPr id="103624" name="Freeform 97"/>
              <p:cNvSpPr>
                <a:spLocks/>
              </p:cNvSpPr>
              <p:nvPr/>
            </p:nvSpPr>
            <p:spPr bwMode="auto">
              <a:xfrm>
                <a:off x="843" y="1191"/>
                <a:ext cx="457" cy="45"/>
              </a:xfrm>
              <a:custGeom>
                <a:avLst/>
                <a:gdLst>
                  <a:gd name="T0" fmla="*/ 0 w 406"/>
                  <a:gd name="T1" fmla="*/ 49 h 40"/>
                  <a:gd name="T2" fmla="*/ 53 w 406"/>
                  <a:gd name="T3" fmla="*/ 0 h 40"/>
                  <a:gd name="T4" fmla="*/ 513 w 406"/>
                  <a:gd name="T5" fmla="*/ 0 h 40"/>
                  <a:gd name="T6" fmla="*/ 463 w 406"/>
                  <a:gd name="T7" fmla="*/ 49 h 40"/>
                  <a:gd name="T8" fmla="*/ 0 w 406"/>
                  <a:gd name="T9" fmla="*/ 49 h 40"/>
                  <a:gd name="T10" fmla="*/ 0 60000 65536"/>
                  <a:gd name="T11" fmla="*/ 0 60000 65536"/>
                  <a:gd name="T12" fmla="*/ 0 60000 65536"/>
                  <a:gd name="T13" fmla="*/ 0 60000 65536"/>
                  <a:gd name="T14" fmla="*/ 0 60000 65536"/>
                  <a:gd name="T15" fmla="*/ 0 w 406"/>
                  <a:gd name="T16" fmla="*/ 0 h 40"/>
                  <a:gd name="T17" fmla="*/ 406 w 406"/>
                  <a:gd name="T18" fmla="*/ 40 h 40"/>
                </a:gdLst>
                <a:ahLst/>
                <a:cxnLst>
                  <a:cxn ang="T10">
                    <a:pos x="T0" y="T1"/>
                  </a:cxn>
                  <a:cxn ang="T11">
                    <a:pos x="T2" y="T3"/>
                  </a:cxn>
                  <a:cxn ang="T12">
                    <a:pos x="T4" y="T5"/>
                  </a:cxn>
                  <a:cxn ang="T13">
                    <a:pos x="T6" y="T7"/>
                  </a:cxn>
                  <a:cxn ang="T14">
                    <a:pos x="T8" y="T9"/>
                  </a:cxn>
                </a:cxnLst>
                <a:rect l="T15" t="T16" r="T17" b="T18"/>
                <a:pathLst>
                  <a:path w="406" h="40">
                    <a:moveTo>
                      <a:pt x="0" y="39"/>
                    </a:moveTo>
                    <a:lnTo>
                      <a:pt x="42" y="0"/>
                    </a:lnTo>
                    <a:lnTo>
                      <a:pt x="405" y="0"/>
                    </a:lnTo>
                    <a:lnTo>
                      <a:pt x="365" y="39"/>
                    </a:lnTo>
                    <a:lnTo>
                      <a:pt x="0" y="39"/>
                    </a:lnTo>
                  </a:path>
                </a:pathLst>
              </a:custGeom>
              <a:noFill/>
              <a:ln w="12700" cap="rnd">
                <a:solidFill>
                  <a:srgbClr val="000000"/>
                </a:solidFill>
                <a:round/>
                <a:headEnd type="none" w="sm" len="sm"/>
                <a:tailEnd type="none" w="sm" len="sm"/>
              </a:ln>
            </p:spPr>
            <p:txBody>
              <a:bodyPr/>
              <a:lstStyle/>
              <a:p>
                <a:endParaRPr lang="es-ES"/>
              </a:p>
            </p:txBody>
          </p:sp>
          <p:sp>
            <p:nvSpPr>
              <p:cNvPr id="103625" name="Freeform 98"/>
              <p:cNvSpPr>
                <a:spLocks/>
              </p:cNvSpPr>
              <p:nvPr/>
            </p:nvSpPr>
            <p:spPr bwMode="auto">
              <a:xfrm>
                <a:off x="841" y="866"/>
                <a:ext cx="452" cy="43"/>
              </a:xfrm>
              <a:custGeom>
                <a:avLst/>
                <a:gdLst>
                  <a:gd name="T0" fmla="*/ 0 w 402"/>
                  <a:gd name="T1" fmla="*/ 48 h 38"/>
                  <a:gd name="T2" fmla="*/ 49 w 402"/>
                  <a:gd name="T3" fmla="*/ 0 h 38"/>
                  <a:gd name="T4" fmla="*/ 507 w 402"/>
                  <a:gd name="T5" fmla="*/ 0 h 38"/>
                  <a:gd name="T6" fmla="*/ 456 w 402"/>
                  <a:gd name="T7" fmla="*/ 48 h 38"/>
                  <a:gd name="T8" fmla="*/ 0 w 402"/>
                  <a:gd name="T9" fmla="*/ 48 h 38"/>
                  <a:gd name="T10" fmla="*/ 0 60000 65536"/>
                  <a:gd name="T11" fmla="*/ 0 60000 65536"/>
                  <a:gd name="T12" fmla="*/ 0 60000 65536"/>
                  <a:gd name="T13" fmla="*/ 0 60000 65536"/>
                  <a:gd name="T14" fmla="*/ 0 60000 65536"/>
                  <a:gd name="T15" fmla="*/ 0 w 402"/>
                  <a:gd name="T16" fmla="*/ 0 h 38"/>
                  <a:gd name="T17" fmla="*/ 402 w 402"/>
                  <a:gd name="T18" fmla="*/ 38 h 38"/>
                </a:gdLst>
                <a:ahLst/>
                <a:cxnLst>
                  <a:cxn ang="T10">
                    <a:pos x="T0" y="T1"/>
                  </a:cxn>
                  <a:cxn ang="T11">
                    <a:pos x="T2" y="T3"/>
                  </a:cxn>
                  <a:cxn ang="T12">
                    <a:pos x="T4" y="T5"/>
                  </a:cxn>
                  <a:cxn ang="T13">
                    <a:pos x="T6" y="T7"/>
                  </a:cxn>
                  <a:cxn ang="T14">
                    <a:pos x="T8" y="T9"/>
                  </a:cxn>
                </a:cxnLst>
                <a:rect l="T15" t="T16" r="T17" b="T18"/>
                <a:pathLst>
                  <a:path w="402" h="38">
                    <a:moveTo>
                      <a:pt x="0" y="37"/>
                    </a:moveTo>
                    <a:lnTo>
                      <a:pt x="39" y="0"/>
                    </a:lnTo>
                    <a:lnTo>
                      <a:pt x="401" y="0"/>
                    </a:lnTo>
                    <a:lnTo>
                      <a:pt x="361" y="37"/>
                    </a:lnTo>
                    <a:lnTo>
                      <a:pt x="0" y="37"/>
                    </a:lnTo>
                  </a:path>
                </a:pathLst>
              </a:custGeom>
              <a:solidFill>
                <a:srgbClr val="C9C9B6"/>
              </a:solidFill>
              <a:ln w="12700" cap="rnd">
                <a:solidFill>
                  <a:srgbClr val="494936"/>
                </a:solidFill>
                <a:round/>
                <a:headEnd type="none" w="sm" len="sm"/>
                <a:tailEnd type="none" w="sm" len="sm"/>
              </a:ln>
            </p:spPr>
            <p:txBody>
              <a:bodyPr/>
              <a:lstStyle/>
              <a:p>
                <a:endParaRPr lang="es-ES"/>
              </a:p>
            </p:txBody>
          </p:sp>
          <p:sp>
            <p:nvSpPr>
              <p:cNvPr id="103626" name="Rectangle 99"/>
              <p:cNvSpPr>
                <a:spLocks noChangeArrowheads="1"/>
              </p:cNvSpPr>
              <p:nvPr/>
            </p:nvSpPr>
            <p:spPr bwMode="auto">
              <a:xfrm>
                <a:off x="845" y="912"/>
                <a:ext cx="395" cy="309"/>
              </a:xfrm>
              <a:prstGeom prst="rect">
                <a:avLst/>
              </a:prstGeom>
              <a:solidFill>
                <a:srgbClr val="B7B79D"/>
              </a:solidFill>
              <a:ln w="12700">
                <a:solidFill>
                  <a:srgbClr val="494936"/>
                </a:solidFill>
                <a:miter lim="800000"/>
                <a:headEnd/>
                <a:tailEnd/>
              </a:ln>
            </p:spPr>
            <p:txBody>
              <a:bodyPr wrap="none" anchor="ctr"/>
              <a:lstStyle/>
              <a:p>
                <a:pPr eaLnBrk="0" hangingPunct="0"/>
                <a:endParaRPr lang="es-ES"/>
              </a:p>
            </p:txBody>
          </p:sp>
          <p:sp>
            <p:nvSpPr>
              <p:cNvPr id="103627" name="Rectangle 100"/>
              <p:cNvSpPr>
                <a:spLocks noChangeArrowheads="1"/>
              </p:cNvSpPr>
              <p:nvPr/>
            </p:nvSpPr>
            <p:spPr bwMode="auto">
              <a:xfrm>
                <a:off x="881" y="953"/>
                <a:ext cx="323" cy="234"/>
              </a:xfrm>
              <a:prstGeom prst="rect">
                <a:avLst/>
              </a:prstGeom>
              <a:solidFill>
                <a:srgbClr val="00CCFF"/>
              </a:solidFill>
              <a:ln w="12700">
                <a:solidFill>
                  <a:srgbClr val="494936"/>
                </a:solidFill>
                <a:miter lim="800000"/>
                <a:headEnd/>
                <a:tailEnd/>
              </a:ln>
            </p:spPr>
            <p:txBody>
              <a:bodyPr wrap="none" anchor="ctr"/>
              <a:lstStyle/>
              <a:p>
                <a:pPr eaLnBrk="0" hangingPunct="0"/>
                <a:endParaRPr lang="es-ES"/>
              </a:p>
            </p:txBody>
          </p:sp>
          <p:sp>
            <p:nvSpPr>
              <p:cNvPr id="103628" name="Freeform 101"/>
              <p:cNvSpPr>
                <a:spLocks/>
              </p:cNvSpPr>
              <p:nvPr/>
            </p:nvSpPr>
            <p:spPr bwMode="auto">
              <a:xfrm>
                <a:off x="952" y="720"/>
                <a:ext cx="176" cy="29"/>
              </a:xfrm>
              <a:custGeom>
                <a:avLst/>
                <a:gdLst>
                  <a:gd name="T0" fmla="*/ 197 w 156"/>
                  <a:gd name="T1" fmla="*/ 0 h 26"/>
                  <a:gd name="T2" fmla="*/ 106 w 156"/>
                  <a:gd name="T3" fmla="*/ 31 h 26"/>
                  <a:gd name="T4" fmla="*/ 0 w 156"/>
                  <a:gd name="T5" fmla="*/ 31 h 26"/>
                  <a:gd name="T6" fmla="*/ 97 w 156"/>
                  <a:gd name="T7" fmla="*/ 0 h 26"/>
                  <a:gd name="T8" fmla="*/ 197 w 156"/>
                  <a:gd name="T9" fmla="*/ 0 h 26"/>
                  <a:gd name="T10" fmla="*/ 0 60000 65536"/>
                  <a:gd name="T11" fmla="*/ 0 60000 65536"/>
                  <a:gd name="T12" fmla="*/ 0 60000 65536"/>
                  <a:gd name="T13" fmla="*/ 0 60000 65536"/>
                  <a:gd name="T14" fmla="*/ 0 60000 65536"/>
                  <a:gd name="T15" fmla="*/ 0 w 156"/>
                  <a:gd name="T16" fmla="*/ 0 h 26"/>
                  <a:gd name="T17" fmla="*/ 156 w 156"/>
                  <a:gd name="T18" fmla="*/ 26 h 26"/>
                </a:gdLst>
                <a:ahLst/>
                <a:cxnLst>
                  <a:cxn ang="T10">
                    <a:pos x="T0" y="T1"/>
                  </a:cxn>
                  <a:cxn ang="T11">
                    <a:pos x="T2" y="T3"/>
                  </a:cxn>
                  <a:cxn ang="T12">
                    <a:pos x="T4" y="T5"/>
                  </a:cxn>
                  <a:cxn ang="T13">
                    <a:pos x="T6" y="T7"/>
                  </a:cxn>
                  <a:cxn ang="T14">
                    <a:pos x="T8" y="T9"/>
                  </a:cxn>
                </a:cxnLst>
                <a:rect l="T15" t="T16" r="T17" b="T18"/>
                <a:pathLst>
                  <a:path w="156" h="26">
                    <a:moveTo>
                      <a:pt x="155" y="0"/>
                    </a:moveTo>
                    <a:lnTo>
                      <a:pt x="83" y="25"/>
                    </a:lnTo>
                    <a:lnTo>
                      <a:pt x="0" y="25"/>
                    </a:lnTo>
                    <a:lnTo>
                      <a:pt x="76" y="0"/>
                    </a:lnTo>
                    <a:lnTo>
                      <a:pt x="155" y="0"/>
                    </a:lnTo>
                  </a:path>
                </a:pathLst>
              </a:custGeom>
              <a:solidFill>
                <a:srgbClr val="CECECE"/>
              </a:solidFill>
              <a:ln w="12700" cap="rnd">
                <a:solidFill>
                  <a:schemeClr val="tx1"/>
                </a:solidFill>
                <a:round/>
                <a:headEnd type="none" w="sm" len="sm"/>
                <a:tailEnd type="none" w="sm" len="sm"/>
              </a:ln>
            </p:spPr>
            <p:txBody>
              <a:bodyPr/>
              <a:lstStyle/>
              <a:p>
                <a:endParaRPr lang="es-ES"/>
              </a:p>
            </p:txBody>
          </p:sp>
          <p:sp>
            <p:nvSpPr>
              <p:cNvPr id="103629" name="Rectangle 102"/>
              <p:cNvSpPr>
                <a:spLocks noChangeArrowheads="1"/>
              </p:cNvSpPr>
              <p:nvPr/>
            </p:nvSpPr>
            <p:spPr bwMode="auto">
              <a:xfrm>
                <a:off x="968" y="876"/>
                <a:ext cx="91" cy="19"/>
              </a:xfrm>
              <a:prstGeom prst="rect">
                <a:avLst/>
              </a:prstGeom>
              <a:solidFill>
                <a:srgbClr val="676767"/>
              </a:solidFill>
              <a:ln w="12700">
                <a:solidFill>
                  <a:schemeClr val="tx1"/>
                </a:solidFill>
                <a:miter lim="800000"/>
                <a:headEnd/>
                <a:tailEnd/>
              </a:ln>
            </p:spPr>
            <p:txBody>
              <a:bodyPr wrap="none" anchor="ctr"/>
              <a:lstStyle/>
              <a:p>
                <a:pPr eaLnBrk="0" hangingPunct="0"/>
                <a:endParaRPr lang="es-ES"/>
              </a:p>
            </p:txBody>
          </p:sp>
          <p:sp>
            <p:nvSpPr>
              <p:cNvPr id="103630" name="Freeform 103"/>
              <p:cNvSpPr>
                <a:spLocks/>
              </p:cNvSpPr>
              <p:nvPr/>
            </p:nvSpPr>
            <p:spPr bwMode="auto">
              <a:xfrm>
                <a:off x="1050" y="721"/>
                <a:ext cx="78" cy="180"/>
              </a:xfrm>
              <a:custGeom>
                <a:avLst/>
                <a:gdLst>
                  <a:gd name="T0" fmla="*/ 0 w 69"/>
                  <a:gd name="T1" fmla="*/ 30 h 160"/>
                  <a:gd name="T2" fmla="*/ 0 w 69"/>
                  <a:gd name="T3" fmla="*/ 172 h 160"/>
                  <a:gd name="T4" fmla="*/ 16 w 69"/>
                  <a:gd name="T5" fmla="*/ 172 h 160"/>
                  <a:gd name="T6" fmla="*/ 16 w 69"/>
                  <a:gd name="T7" fmla="*/ 201 h 160"/>
                  <a:gd name="T8" fmla="*/ 87 w 69"/>
                  <a:gd name="T9" fmla="*/ 152 h 160"/>
                  <a:gd name="T10" fmla="*/ 87 w 69"/>
                  <a:gd name="T11" fmla="*/ 0 h 160"/>
                  <a:gd name="T12" fmla="*/ 0 w 69"/>
                  <a:gd name="T13" fmla="*/ 30 h 160"/>
                  <a:gd name="T14" fmla="*/ 0 60000 65536"/>
                  <a:gd name="T15" fmla="*/ 0 60000 65536"/>
                  <a:gd name="T16" fmla="*/ 0 60000 65536"/>
                  <a:gd name="T17" fmla="*/ 0 60000 65536"/>
                  <a:gd name="T18" fmla="*/ 0 60000 65536"/>
                  <a:gd name="T19" fmla="*/ 0 60000 65536"/>
                  <a:gd name="T20" fmla="*/ 0 60000 65536"/>
                  <a:gd name="T21" fmla="*/ 0 w 69"/>
                  <a:gd name="T22" fmla="*/ 0 h 160"/>
                  <a:gd name="T23" fmla="*/ 69 w 69"/>
                  <a:gd name="T24" fmla="*/ 160 h 1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160">
                    <a:moveTo>
                      <a:pt x="0" y="24"/>
                    </a:moveTo>
                    <a:lnTo>
                      <a:pt x="0" y="136"/>
                    </a:lnTo>
                    <a:lnTo>
                      <a:pt x="12" y="136"/>
                    </a:lnTo>
                    <a:lnTo>
                      <a:pt x="12" y="159"/>
                    </a:lnTo>
                    <a:lnTo>
                      <a:pt x="68" y="120"/>
                    </a:lnTo>
                    <a:lnTo>
                      <a:pt x="68" y="0"/>
                    </a:lnTo>
                    <a:lnTo>
                      <a:pt x="0" y="24"/>
                    </a:lnTo>
                  </a:path>
                </a:pathLst>
              </a:custGeom>
              <a:solidFill>
                <a:srgbClr val="919191"/>
              </a:solidFill>
              <a:ln w="12700" cap="rnd">
                <a:solidFill>
                  <a:schemeClr val="tx1"/>
                </a:solidFill>
                <a:round/>
                <a:headEnd type="none" w="sm" len="sm"/>
                <a:tailEnd type="none" w="sm" len="sm"/>
              </a:ln>
            </p:spPr>
            <p:txBody>
              <a:bodyPr/>
              <a:lstStyle/>
              <a:p>
                <a:endParaRPr lang="es-ES"/>
              </a:p>
            </p:txBody>
          </p:sp>
          <p:sp>
            <p:nvSpPr>
              <p:cNvPr id="103631" name="Rectangle 104"/>
              <p:cNvSpPr>
                <a:spLocks noChangeArrowheads="1"/>
              </p:cNvSpPr>
              <p:nvPr/>
            </p:nvSpPr>
            <p:spPr bwMode="auto">
              <a:xfrm>
                <a:off x="956" y="754"/>
                <a:ext cx="90" cy="118"/>
              </a:xfrm>
              <a:prstGeom prst="rect">
                <a:avLst/>
              </a:prstGeom>
              <a:solidFill>
                <a:schemeClr val="bg2"/>
              </a:solidFill>
              <a:ln w="12700">
                <a:solidFill>
                  <a:schemeClr val="tx1"/>
                </a:solidFill>
                <a:miter lim="800000"/>
                <a:headEnd/>
                <a:tailEnd/>
              </a:ln>
            </p:spPr>
            <p:txBody>
              <a:bodyPr wrap="none" anchor="ctr"/>
              <a:lstStyle/>
              <a:p>
                <a:pPr eaLnBrk="0" hangingPunct="0"/>
                <a:endParaRPr lang="es-ES"/>
              </a:p>
            </p:txBody>
          </p:sp>
          <p:grpSp>
            <p:nvGrpSpPr>
              <p:cNvPr id="103632" name="Group 105"/>
              <p:cNvGrpSpPr>
                <a:grpSpLocks/>
              </p:cNvGrpSpPr>
              <p:nvPr/>
            </p:nvGrpSpPr>
            <p:grpSpPr bwMode="auto">
              <a:xfrm>
                <a:off x="942" y="765"/>
                <a:ext cx="90" cy="92"/>
                <a:chOff x="3562" y="2439"/>
                <a:chExt cx="80" cy="82"/>
              </a:xfrm>
            </p:grpSpPr>
            <p:sp>
              <p:nvSpPr>
                <p:cNvPr id="103636" name="Oval 106"/>
                <p:cNvSpPr>
                  <a:spLocks noChangeArrowheads="1"/>
                </p:cNvSpPr>
                <p:nvPr/>
              </p:nvSpPr>
              <p:spPr bwMode="auto">
                <a:xfrm>
                  <a:off x="3573" y="2439"/>
                  <a:ext cx="69" cy="78"/>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03637" name="Oval 107"/>
                <p:cNvSpPr>
                  <a:spLocks noChangeArrowheads="1"/>
                </p:cNvSpPr>
                <p:nvPr/>
              </p:nvSpPr>
              <p:spPr bwMode="auto">
                <a:xfrm>
                  <a:off x="3562" y="2444"/>
                  <a:ext cx="69" cy="77"/>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03638" name="Oval 108"/>
                <p:cNvSpPr>
                  <a:spLocks noChangeArrowheads="1"/>
                </p:cNvSpPr>
                <p:nvPr/>
              </p:nvSpPr>
              <p:spPr bwMode="auto">
                <a:xfrm>
                  <a:off x="3572" y="2453"/>
                  <a:ext cx="50" cy="56"/>
                </a:xfrm>
                <a:prstGeom prst="ellipse">
                  <a:avLst/>
                </a:prstGeom>
                <a:gradFill rotWithShape="0">
                  <a:gsLst>
                    <a:gs pos="0">
                      <a:srgbClr val="4CADC6"/>
                    </a:gs>
                    <a:gs pos="100000">
                      <a:srgbClr val="008AAE"/>
                    </a:gs>
                  </a:gsLst>
                  <a:lin ang="2700000" scaled="1"/>
                </a:gradFill>
                <a:ln w="12700">
                  <a:solidFill>
                    <a:srgbClr val="333333"/>
                  </a:solidFill>
                  <a:round/>
                  <a:headEnd/>
                  <a:tailEnd/>
                </a:ln>
              </p:spPr>
              <p:txBody>
                <a:bodyPr wrap="none" anchor="ctr"/>
                <a:lstStyle/>
                <a:p>
                  <a:pPr eaLnBrk="0" hangingPunct="0"/>
                  <a:endParaRPr lang="es-ES"/>
                </a:p>
              </p:txBody>
            </p:sp>
          </p:grpSp>
          <p:sp>
            <p:nvSpPr>
              <p:cNvPr id="103633" name="Freeform 109"/>
              <p:cNvSpPr>
                <a:spLocks/>
              </p:cNvSpPr>
              <p:nvPr/>
            </p:nvSpPr>
            <p:spPr bwMode="auto">
              <a:xfrm>
                <a:off x="1330" y="1192"/>
                <a:ext cx="57" cy="159"/>
              </a:xfrm>
              <a:custGeom>
                <a:avLst/>
                <a:gdLst>
                  <a:gd name="T0" fmla="*/ 0 w 51"/>
                  <a:gd name="T1" fmla="*/ 177 h 142"/>
                  <a:gd name="T2" fmla="*/ 63 w 51"/>
                  <a:gd name="T3" fmla="*/ 109 h 142"/>
                  <a:gd name="T4" fmla="*/ 63 w 51"/>
                  <a:gd name="T5" fmla="*/ 0 h 142"/>
                  <a:gd name="T6" fmla="*/ 0 w 51"/>
                  <a:gd name="T7" fmla="*/ 62 h 142"/>
                  <a:gd name="T8" fmla="*/ 0 w 51"/>
                  <a:gd name="T9" fmla="*/ 177 h 142"/>
                  <a:gd name="T10" fmla="*/ 0 60000 65536"/>
                  <a:gd name="T11" fmla="*/ 0 60000 65536"/>
                  <a:gd name="T12" fmla="*/ 0 60000 65536"/>
                  <a:gd name="T13" fmla="*/ 0 60000 65536"/>
                  <a:gd name="T14" fmla="*/ 0 60000 65536"/>
                  <a:gd name="T15" fmla="*/ 0 w 51"/>
                  <a:gd name="T16" fmla="*/ 0 h 142"/>
                  <a:gd name="T17" fmla="*/ 51 w 51"/>
                  <a:gd name="T18" fmla="*/ 142 h 142"/>
                </a:gdLst>
                <a:ahLst/>
                <a:cxnLst>
                  <a:cxn ang="T10">
                    <a:pos x="T0" y="T1"/>
                  </a:cxn>
                  <a:cxn ang="T11">
                    <a:pos x="T2" y="T3"/>
                  </a:cxn>
                  <a:cxn ang="T12">
                    <a:pos x="T4" y="T5"/>
                  </a:cxn>
                  <a:cxn ang="T13">
                    <a:pos x="T6" y="T7"/>
                  </a:cxn>
                  <a:cxn ang="T14">
                    <a:pos x="T8" y="T9"/>
                  </a:cxn>
                </a:cxnLst>
                <a:rect l="T15" t="T16" r="T17" b="T18"/>
                <a:pathLst>
                  <a:path w="51" h="142">
                    <a:moveTo>
                      <a:pt x="0" y="141"/>
                    </a:moveTo>
                    <a:lnTo>
                      <a:pt x="50" y="87"/>
                    </a:lnTo>
                    <a:lnTo>
                      <a:pt x="50" y="0"/>
                    </a:lnTo>
                    <a:lnTo>
                      <a:pt x="0" y="49"/>
                    </a:lnTo>
                    <a:lnTo>
                      <a:pt x="0" y="141"/>
                    </a:lnTo>
                  </a:path>
                </a:pathLst>
              </a:custGeom>
              <a:solidFill>
                <a:srgbClr val="7A7A5A"/>
              </a:solidFill>
              <a:ln w="9525" cap="rnd">
                <a:noFill/>
                <a:round/>
                <a:headEnd type="none" w="sm" len="sm"/>
                <a:tailEnd type="none" w="sm" len="sm"/>
              </a:ln>
            </p:spPr>
            <p:txBody>
              <a:bodyPr/>
              <a:lstStyle/>
              <a:p>
                <a:endParaRPr lang="es-ES"/>
              </a:p>
            </p:txBody>
          </p:sp>
          <p:sp>
            <p:nvSpPr>
              <p:cNvPr id="103634" name="Freeform 110"/>
              <p:cNvSpPr>
                <a:spLocks/>
              </p:cNvSpPr>
              <p:nvPr/>
            </p:nvSpPr>
            <p:spPr bwMode="auto">
              <a:xfrm>
                <a:off x="1330" y="1192"/>
                <a:ext cx="62" cy="163"/>
              </a:xfrm>
              <a:custGeom>
                <a:avLst/>
                <a:gdLst>
                  <a:gd name="T0" fmla="*/ 0 w 55"/>
                  <a:gd name="T1" fmla="*/ 182 h 145"/>
                  <a:gd name="T2" fmla="*/ 69 w 55"/>
                  <a:gd name="T3" fmla="*/ 114 h 145"/>
                  <a:gd name="T4" fmla="*/ 69 w 55"/>
                  <a:gd name="T5" fmla="*/ 0 h 145"/>
                  <a:gd name="T6" fmla="*/ 0 w 55"/>
                  <a:gd name="T7" fmla="*/ 63 h 145"/>
                  <a:gd name="T8" fmla="*/ 0 w 55"/>
                  <a:gd name="T9" fmla="*/ 182 h 145"/>
                  <a:gd name="T10" fmla="*/ 0 60000 65536"/>
                  <a:gd name="T11" fmla="*/ 0 60000 65536"/>
                  <a:gd name="T12" fmla="*/ 0 60000 65536"/>
                  <a:gd name="T13" fmla="*/ 0 60000 65536"/>
                  <a:gd name="T14" fmla="*/ 0 60000 65536"/>
                  <a:gd name="T15" fmla="*/ 0 w 55"/>
                  <a:gd name="T16" fmla="*/ 0 h 145"/>
                  <a:gd name="T17" fmla="*/ 55 w 55"/>
                  <a:gd name="T18" fmla="*/ 145 h 145"/>
                </a:gdLst>
                <a:ahLst/>
                <a:cxnLst>
                  <a:cxn ang="T10">
                    <a:pos x="T0" y="T1"/>
                  </a:cxn>
                  <a:cxn ang="T11">
                    <a:pos x="T2" y="T3"/>
                  </a:cxn>
                  <a:cxn ang="T12">
                    <a:pos x="T4" y="T5"/>
                  </a:cxn>
                  <a:cxn ang="T13">
                    <a:pos x="T6" y="T7"/>
                  </a:cxn>
                  <a:cxn ang="T14">
                    <a:pos x="T8" y="T9"/>
                  </a:cxn>
                </a:cxnLst>
                <a:rect l="T15" t="T16" r="T17" b="T18"/>
                <a:pathLst>
                  <a:path w="55" h="145">
                    <a:moveTo>
                      <a:pt x="0" y="144"/>
                    </a:moveTo>
                    <a:lnTo>
                      <a:pt x="54" y="90"/>
                    </a:lnTo>
                    <a:lnTo>
                      <a:pt x="54" y="0"/>
                    </a:lnTo>
                    <a:lnTo>
                      <a:pt x="0" y="50"/>
                    </a:lnTo>
                    <a:lnTo>
                      <a:pt x="0" y="144"/>
                    </a:lnTo>
                  </a:path>
                </a:pathLst>
              </a:custGeom>
              <a:noFill/>
              <a:ln w="12700" cap="rnd">
                <a:solidFill>
                  <a:srgbClr val="494936"/>
                </a:solidFill>
                <a:round/>
                <a:headEnd type="none" w="sm" len="sm"/>
                <a:tailEnd type="none" w="sm" len="sm"/>
              </a:ln>
            </p:spPr>
            <p:txBody>
              <a:bodyPr/>
              <a:lstStyle/>
              <a:p>
                <a:endParaRPr lang="es-ES"/>
              </a:p>
            </p:txBody>
          </p:sp>
          <p:sp>
            <p:nvSpPr>
              <p:cNvPr id="103635" name="Freeform 111"/>
              <p:cNvSpPr>
                <a:spLocks/>
              </p:cNvSpPr>
              <p:nvPr/>
            </p:nvSpPr>
            <p:spPr bwMode="auto">
              <a:xfrm>
                <a:off x="1247" y="866"/>
                <a:ext cx="46" cy="361"/>
              </a:xfrm>
              <a:custGeom>
                <a:avLst/>
                <a:gdLst>
                  <a:gd name="T0" fmla="*/ 0 w 41"/>
                  <a:gd name="T1" fmla="*/ 405 h 321"/>
                  <a:gd name="T2" fmla="*/ 50 w 41"/>
                  <a:gd name="T3" fmla="*/ 354 h 321"/>
                  <a:gd name="T4" fmla="*/ 50 w 41"/>
                  <a:gd name="T5" fmla="*/ 0 h 321"/>
                  <a:gd name="T6" fmla="*/ 0 w 41"/>
                  <a:gd name="T7" fmla="*/ 45 h 321"/>
                  <a:gd name="T8" fmla="*/ 0 w 41"/>
                  <a:gd name="T9" fmla="*/ 405 h 321"/>
                  <a:gd name="T10" fmla="*/ 0 60000 65536"/>
                  <a:gd name="T11" fmla="*/ 0 60000 65536"/>
                  <a:gd name="T12" fmla="*/ 0 60000 65536"/>
                  <a:gd name="T13" fmla="*/ 0 60000 65536"/>
                  <a:gd name="T14" fmla="*/ 0 60000 65536"/>
                  <a:gd name="T15" fmla="*/ 0 w 41"/>
                  <a:gd name="T16" fmla="*/ 0 h 321"/>
                  <a:gd name="T17" fmla="*/ 41 w 41"/>
                  <a:gd name="T18" fmla="*/ 321 h 321"/>
                </a:gdLst>
                <a:ahLst/>
                <a:cxnLst>
                  <a:cxn ang="T10">
                    <a:pos x="T0" y="T1"/>
                  </a:cxn>
                  <a:cxn ang="T11">
                    <a:pos x="T2" y="T3"/>
                  </a:cxn>
                  <a:cxn ang="T12">
                    <a:pos x="T4" y="T5"/>
                  </a:cxn>
                  <a:cxn ang="T13">
                    <a:pos x="T6" y="T7"/>
                  </a:cxn>
                  <a:cxn ang="T14">
                    <a:pos x="T8" y="T9"/>
                  </a:cxn>
                </a:cxnLst>
                <a:rect l="T15" t="T16" r="T17" b="T18"/>
                <a:pathLst>
                  <a:path w="41" h="321">
                    <a:moveTo>
                      <a:pt x="0" y="320"/>
                    </a:moveTo>
                    <a:lnTo>
                      <a:pt x="40" y="280"/>
                    </a:lnTo>
                    <a:lnTo>
                      <a:pt x="40" y="0"/>
                    </a:lnTo>
                    <a:lnTo>
                      <a:pt x="0" y="36"/>
                    </a:lnTo>
                    <a:lnTo>
                      <a:pt x="0" y="320"/>
                    </a:lnTo>
                  </a:path>
                </a:pathLst>
              </a:custGeom>
              <a:solidFill>
                <a:srgbClr val="7A7A5A"/>
              </a:solidFill>
              <a:ln w="12700" cap="rnd">
                <a:solidFill>
                  <a:srgbClr val="494936"/>
                </a:solidFill>
                <a:round/>
                <a:headEnd type="none" w="sm" len="sm"/>
                <a:tailEnd type="none" w="sm" len="sm"/>
              </a:ln>
            </p:spPr>
            <p:txBody>
              <a:bodyPr/>
              <a:lstStyle/>
              <a:p>
                <a:endParaRPr lang="es-ES"/>
              </a:p>
            </p:txBody>
          </p:sp>
        </p:grpSp>
        <p:grpSp>
          <p:nvGrpSpPr>
            <p:cNvPr id="103586" name="Group 112"/>
            <p:cNvGrpSpPr>
              <a:grpSpLocks/>
            </p:cNvGrpSpPr>
            <p:nvPr/>
          </p:nvGrpSpPr>
          <p:grpSpPr bwMode="auto">
            <a:xfrm>
              <a:off x="300" y="914"/>
              <a:ext cx="666" cy="1349"/>
              <a:chOff x="3011" y="2572"/>
              <a:chExt cx="592" cy="1200"/>
            </a:xfrm>
          </p:grpSpPr>
          <p:sp>
            <p:nvSpPr>
              <p:cNvPr id="103587" name="Freeform 113"/>
              <p:cNvSpPr>
                <a:spLocks/>
              </p:cNvSpPr>
              <p:nvPr/>
            </p:nvSpPr>
            <p:spPr bwMode="auto">
              <a:xfrm>
                <a:off x="3320" y="3197"/>
                <a:ext cx="106" cy="252"/>
              </a:xfrm>
              <a:custGeom>
                <a:avLst/>
                <a:gdLst>
                  <a:gd name="T0" fmla="*/ 65 w 106"/>
                  <a:gd name="T1" fmla="*/ 41 h 252"/>
                  <a:gd name="T2" fmla="*/ 83 w 106"/>
                  <a:gd name="T3" fmla="*/ 36 h 252"/>
                  <a:gd name="T4" fmla="*/ 67 w 106"/>
                  <a:gd name="T5" fmla="*/ 81 h 252"/>
                  <a:gd name="T6" fmla="*/ 65 w 106"/>
                  <a:gd name="T7" fmla="*/ 121 h 252"/>
                  <a:gd name="T8" fmla="*/ 70 w 106"/>
                  <a:gd name="T9" fmla="*/ 184 h 252"/>
                  <a:gd name="T10" fmla="*/ 105 w 106"/>
                  <a:gd name="T11" fmla="*/ 232 h 252"/>
                  <a:gd name="T12" fmla="*/ 94 w 106"/>
                  <a:gd name="T13" fmla="*/ 251 h 252"/>
                  <a:gd name="T14" fmla="*/ 30 w 106"/>
                  <a:gd name="T15" fmla="*/ 224 h 252"/>
                  <a:gd name="T16" fmla="*/ 9 w 106"/>
                  <a:gd name="T17" fmla="*/ 184 h 252"/>
                  <a:gd name="T18" fmla="*/ 9 w 106"/>
                  <a:gd name="T19" fmla="*/ 150 h 252"/>
                  <a:gd name="T20" fmla="*/ 0 w 106"/>
                  <a:gd name="T21" fmla="*/ 118 h 252"/>
                  <a:gd name="T22" fmla="*/ 9 w 106"/>
                  <a:gd name="T23" fmla="*/ 44 h 252"/>
                  <a:gd name="T24" fmla="*/ 20 w 106"/>
                  <a:gd name="T25" fmla="*/ 0 h 252"/>
                  <a:gd name="T26" fmla="*/ 65 w 106"/>
                  <a:gd name="T27" fmla="*/ 41 h 25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6"/>
                  <a:gd name="T43" fmla="*/ 0 h 252"/>
                  <a:gd name="T44" fmla="*/ 106 w 106"/>
                  <a:gd name="T45" fmla="*/ 252 h 25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6" h="252">
                    <a:moveTo>
                      <a:pt x="65" y="41"/>
                    </a:moveTo>
                    <a:lnTo>
                      <a:pt x="83" y="36"/>
                    </a:lnTo>
                    <a:lnTo>
                      <a:pt x="67" y="81"/>
                    </a:lnTo>
                    <a:lnTo>
                      <a:pt x="65" y="121"/>
                    </a:lnTo>
                    <a:lnTo>
                      <a:pt x="70" y="184"/>
                    </a:lnTo>
                    <a:lnTo>
                      <a:pt x="105" y="232"/>
                    </a:lnTo>
                    <a:lnTo>
                      <a:pt x="94" y="251"/>
                    </a:lnTo>
                    <a:lnTo>
                      <a:pt x="30" y="224"/>
                    </a:lnTo>
                    <a:lnTo>
                      <a:pt x="9" y="184"/>
                    </a:lnTo>
                    <a:lnTo>
                      <a:pt x="9" y="150"/>
                    </a:lnTo>
                    <a:lnTo>
                      <a:pt x="0" y="118"/>
                    </a:lnTo>
                    <a:lnTo>
                      <a:pt x="9" y="44"/>
                    </a:lnTo>
                    <a:lnTo>
                      <a:pt x="20" y="0"/>
                    </a:lnTo>
                    <a:lnTo>
                      <a:pt x="65" y="41"/>
                    </a:lnTo>
                  </a:path>
                </a:pathLst>
              </a:custGeom>
              <a:solidFill>
                <a:srgbClr val="FFE1D5"/>
              </a:solidFill>
              <a:ln w="12700" cap="rnd">
                <a:solidFill>
                  <a:srgbClr val="000000"/>
                </a:solidFill>
                <a:round/>
                <a:headEnd type="none" w="sm" len="sm"/>
                <a:tailEnd type="none" w="sm" len="sm"/>
              </a:ln>
            </p:spPr>
            <p:txBody>
              <a:bodyPr/>
              <a:lstStyle/>
              <a:p>
                <a:endParaRPr lang="es-ES"/>
              </a:p>
            </p:txBody>
          </p:sp>
          <p:sp>
            <p:nvSpPr>
              <p:cNvPr id="103588" name="Freeform 114"/>
              <p:cNvSpPr>
                <a:spLocks/>
              </p:cNvSpPr>
              <p:nvPr/>
            </p:nvSpPr>
            <p:spPr bwMode="auto">
              <a:xfrm>
                <a:off x="3320" y="3197"/>
                <a:ext cx="106" cy="252"/>
              </a:xfrm>
              <a:custGeom>
                <a:avLst/>
                <a:gdLst>
                  <a:gd name="T0" fmla="*/ 65 w 106"/>
                  <a:gd name="T1" fmla="*/ 41 h 252"/>
                  <a:gd name="T2" fmla="*/ 83 w 106"/>
                  <a:gd name="T3" fmla="*/ 36 h 252"/>
                  <a:gd name="T4" fmla="*/ 67 w 106"/>
                  <a:gd name="T5" fmla="*/ 81 h 252"/>
                  <a:gd name="T6" fmla="*/ 65 w 106"/>
                  <a:gd name="T7" fmla="*/ 121 h 252"/>
                  <a:gd name="T8" fmla="*/ 70 w 106"/>
                  <a:gd name="T9" fmla="*/ 184 h 252"/>
                  <a:gd name="T10" fmla="*/ 105 w 106"/>
                  <a:gd name="T11" fmla="*/ 232 h 252"/>
                  <a:gd name="T12" fmla="*/ 94 w 106"/>
                  <a:gd name="T13" fmla="*/ 251 h 252"/>
                  <a:gd name="T14" fmla="*/ 30 w 106"/>
                  <a:gd name="T15" fmla="*/ 224 h 252"/>
                  <a:gd name="T16" fmla="*/ 9 w 106"/>
                  <a:gd name="T17" fmla="*/ 184 h 252"/>
                  <a:gd name="T18" fmla="*/ 9 w 106"/>
                  <a:gd name="T19" fmla="*/ 150 h 252"/>
                  <a:gd name="T20" fmla="*/ 0 w 106"/>
                  <a:gd name="T21" fmla="*/ 118 h 252"/>
                  <a:gd name="T22" fmla="*/ 9 w 106"/>
                  <a:gd name="T23" fmla="*/ 44 h 252"/>
                  <a:gd name="T24" fmla="*/ 20 w 106"/>
                  <a:gd name="T25" fmla="*/ 0 h 2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6"/>
                  <a:gd name="T40" fmla="*/ 0 h 252"/>
                  <a:gd name="T41" fmla="*/ 106 w 106"/>
                  <a:gd name="T42" fmla="*/ 252 h 25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6" h="252">
                    <a:moveTo>
                      <a:pt x="65" y="41"/>
                    </a:moveTo>
                    <a:lnTo>
                      <a:pt x="83" y="36"/>
                    </a:lnTo>
                    <a:lnTo>
                      <a:pt x="67" y="81"/>
                    </a:lnTo>
                    <a:lnTo>
                      <a:pt x="65" y="121"/>
                    </a:lnTo>
                    <a:lnTo>
                      <a:pt x="70" y="184"/>
                    </a:lnTo>
                    <a:lnTo>
                      <a:pt x="105" y="232"/>
                    </a:lnTo>
                    <a:lnTo>
                      <a:pt x="94" y="251"/>
                    </a:lnTo>
                    <a:lnTo>
                      <a:pt x="30" y="224"/>
                    </a:lnTo>
                    <a:lnTo>
                      <a:pt x="9" y="184"/>
                    </a:lnTo>
                    <a:lnTo>
                      <a:pt x="9" y="150"/>
                    </a:lnTo>
                    <a:lnTo>
                      <a:pt x="0" y="118"/>
                    </a:lnTo>
                    <a:lnTo>
                      <a:pt x="9" y="44"/>
                    </a:lnTo>
                    <a:lnTo>
                      <a:pt x="20" y="0"/>
                    </a:lnTo>
                  </a:path>
                </a:pathLst>
              </a:custGeom>
              <a:noFill/>
              <a:ln w="12700" cap="rnd">
                <a:solidFill>
                  <a:srgbClr val="000000"/>
                </a:solidFill>
                <a:round/>
                <a:headEnd type="none" w="sm" len="sm"/>
                <a:tailEnd type="none" w="sm" len="sm"/>
              </a:ln>
            </p:spPr>
            <p:txBody>
              <a:bodyPr/>
              <a:lstStyle/>
              <a:p>
                <a:endParaRPr lang="es-ES"/>
              </a:p>
            </p:txBody>
          </p:sp>
          <p:sp>
            <p:nvSpPr>
              <p:cNvPr id="103589" name="Freeform 115"/>
              <p:cNvSpPr>
                <a:spLocks/>
              </p:cNvSpPr>
              <p:nvPr/>
            </p:nvSpPr>
            <p:spPr bwMode="auto">
              <a:xfrm>
                <a:off x="3317" y="3369"/>
                <a:ext cx="144" cy="80"/>
              </a:xfrm>
              <a:custGeom>
                <a:avLst/>
                <a:gdLst>
                  <a:gd name="T0" fmla="*/ 14 w 144"/>
                  <a:gd name="T1" fmla="*/ 0 h 80"/>
                  <a:gd name="T2" fmla="*/ 29 w 144"/>
                  <a:gd name="T3" fmla="*/ 0 h 80"/>
                  <a:gd name="T4" fmla="*/ 49 w 144"/>
                  <a:gd name="T5" fmla="*/ 16 h 80"/>
                  <a:gd name="T6" fmla="*/ 66 w 144"/>
                  <a:gd name="T7" fmla="*/ 33 h 80"/>
                  <a:gd name="T8" fmla="*/ 88 w 144"/>
                  <a:gd name="T9" fmla="*/ 43 h 80"/>
                  <a:gd name="T10" fmla="*/ 99 w 144"/>
                  <a:gd name="T11" fmla="*/ 33 h 80"/>
                  <a:gd name="T12" fmla="*/ 116 w 144"/>
                  <a:gd name="T13" fmla="*/ 50 h 80"/>
                  <a:gd name="T14" fmla="*/ 143 w 144"/>
                  <a:gd name="T15" fmla="*/ 59 h 80"/>
                  <a:gd name="T16" fmla="*/ 136 w 144"/>
                  <a:gd name="T17" fmla="*/ 73 h 80"/>
                  <a:gd name="T18" fmla="*/ 109 w 144"/>
                  <a:gd name="T19" fmla="*/ 76 h 80"/>
                  <a:gd name="T20" fmla="*/ 80 w 144"/>
                  <a:gd name="T21" fmla="*/ 76 h 80"/>
                  <a:gd name="T22" fmla="*/ 54 w 144"/>
                  <a:gd name="T23" fmla="*/ 69 h 80"/>
                  <a:gd name="T24" fmla="*/ 42 w 144"/>
                  <a:gd name="T25" fmla="*/ 56 h 80"/>
                  <a:gd name="T26" fmla="*/ 34 w 144"/>
                  <a:gd name="T27" fmla="*/ 44 h 80"/>
                  <a:gd name="T28" fmla="*/ 26 w 144"/>
                  <a:gd name="T29" fmla="*/ 69 h 80"/>
                  <a:gd name="T30" fmla="*/ 22 w 144"/>
                  <a:gd name="T31" fmla="*/ 79 h 80"/>
                  <a:gd name="T32" fmla="*/ 14 w 144"/>
                  <a:gd name="T33" fmla="*/ 79 h 80"/>
                  <a:gd name="T34" fmla="*/ 8 w 144"/>
                  <a:gd name="T35" fmla="*/ 52 h 80"/>
                  <a:gd name="T36" fmla="*/ 0 w 144"/>
                  <a:gd name="T37" fmla="*/ 28 h 80"/>
                  <a:gd name="T38" fmla="*/ 0 w 144"/>
                  <a:gd name="T39" fmla="*/ 9 h 80"/>
                  <a:gd name="T40" fmla="*/ 14 w 144"/>
                  <a:gd name="T41" fmla="*/ 0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4"/>
                  <a:gd name="T64" fmla="*/ 0 h 80"/>
                  <a:gd name="T65" fmla="*/ 144 w 144"/>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4" h="80">
                    <a:moveTo>
                      <a:pt x="14" y="0"/>
                    </a:moveTo>
                    <a:lnTo>
                      <a:pt x="29" y="0"/>
                    </a:lnTo>
                    <a:lnTo>
                      <a:pt x="49" y="16"/>
                    </a:lnTo>
                    <a:lnTo>
                      <a:pt x="66" y="33"/>
                    </a:lnTo>
                    <a:lnTo>
                      <a:pt x="88" y="43"/>
                    </a:lnTo>
                    <a:lnTo>
                      <a:pt x="99" y="33"/>
                    </a:lnTo>
                    <a:lnTo>
                      <a:pt x="116" y="50"/>
                    </a:lnTo>
                    <a:lnTo>
                      <a:pt x="143" y="59"/>
                    </a:lnTo>
                    <a:lnTo>
                      <a:pt x="136" y="73"/>
                    </a:lnTo>
                    <a:lnTo>
                      <a:pt x="109" y="76"/>
                    </a:lnTo>
                    <a:lnTo>
                      <a:pt x="80" y="76"/>
                    </a:lnTo>
                    <a:lnTo>
                      <a:pt x="54" y="69"/>
                    </a:lnTo>
                    <a:lnTo>
                      <a:pt x="42" y="56"/>
                    </a:lnTo>
                    <a:lnTo>
                      <a:pt x="34" y="44"/>
                    </a:lnTo>
                    <a:lnTo>
                      <a:pt x="26" y="69"/>
                    </a:lnTo>
                    <a:lnTo>
                      <a:pt x="22" y="79"/>
                    </a:lnTo>
                    <a:lnTo>
                      <a:pt x="14" y="79"/>
                    </a:lnTo>
                    <a:lnTo>
                      <a:pt x="8" y="52"/>
                    </a:lnTo>
                    <a:lnTo>
                      <a:pt x="0" y="28"/>
                    </a:lnTo>
                    <a:lnTo>
                      <a:pt x="0" y="9"/>
                    </a:lnTo>
                    <a:lnTo>
                      <a:pt x="14" y="0"/>
                    </a:lnTo>
                  </a:path>
                </a:pathLst>
              </a:custGeom>
              <a:solidFill>
                <a:srgbClr val="777777"/>
              </a:solidFill>
              <a:ln w="9525" cap="rnd">
                <a:noFill/>
                <a:round/>
                <a:headEnd type="none" w="sm" len="sm"/>
                <a:tailEnd type="none" w="sm" len="sm"/>
              </a:ln>
            </p:spPr>
            <p:txBody>
              <a:bodyPr/>
              <a:lstStyle/>
              <a:p>
                <a:endParaRPr lang="es-ES"/>
              </a:p>
            </p:txBody>
          </p:sp>
          <p:sp>
            <p:nvSpPr>
              <p:cNvPr id="103590" name="Freeform 116"/>
              <p:cNvSpPr>
                <a:spLocks/>
              </p:cNvSpPr>
              <p:nvPr/>
            </p:nvSpPr>
            <p:spPr bwMode="auto">
              <a:xfrm>
                <a:off x="3309" y="3369"/>
                <a:ext cx="152" cy="88"/>
              </a:xfrm>
              <a:custGeom>
                <a:avLst/>
                <a:gdLst>
                  <a:gd name="T0" fmla="*/ 16 w 152"/>
                  <a:gd name="T1" fmla="*/ 0 h 88"/>
                  <a:gd name="T2" fmla="*/ 32 w 152"/>
                  <a:gd name="T3" fmla="*/ 0 h 88"/>
                  <a:gd name="T4" fmla="*/ 52 w 152"/>
                  <a:gd name="T5" fmla="*/ 17 h 88"/>
                  <a:gd name="T6" fmla="*/ 70 w 152"/>
                  <a:gd name="T7" fmla="*/ 36 h 88"/>
                  <a:gd name="T8" fmla="*/ 92 w 152"/>
                  <a:gd name="T9" fmla="*/ 48 h 88"/>
                  <a:gd name="T10" fmla="*/ 105 w 152"/>
                  <a:gd name="T11" fmla="*/ 36 h 88"/>
                  <a:gd name="T12" fmla="*/ 123 w 152"/>
                  <a:gd name="T13" fmla="*/ 56 h 88"/>
                  <a:gd name="T14" fmla="*/ 151 w 152"/>
                  <a:gd name="T15" fmla="*/ 65 h 88"/>
                  <a:gd name="T16" fmla="*/ 144 w 152"/>
                  <a:gd name="T17" fmla="*/ 81 h 88"/>
                  <a:gd name="T18" fmla="*/ 115 w 152"/>
                  <a:gd name="T19" fmla="*/ 84 h 88"/>
                  <a:gd name="T20" fmla="*/ 84 w 152"/>
                  <a:gd name="T21" fmla="*/ 84 h 88"/>
                  <a:gd name="T22" fmla="*/ 57 w 152"/>
                  <a:gd name="T23" fmla="*/ 76 h 88"/>
                  <a:gd name="T24" fmla="*/ 44 w 152"/>
                  <a:gd name="T25" fmla="*/ 62 h 88"/>
                  <a:gd name="T26" fmla="*/ 36 w 152"/>
                  <a:gd name="T27" fmla="*/ 49 h 88"/>
                  <a:gd name="T28" fmla="*/ 28 w 152"/>
                  <a:gd name="T29" fmla="*/ 76 h 88"/>
                  <a:gd name="T30" fmla="*/ 24 w 152"/>
                  <a:gd name="T31" fmla="*/ 87 h 88"/>
                  <a:gd name="T32" fmla="*/ 16 w 152"/>
                  <a:gd name="T33" fmla="*/ 87 h 88"/>
                  <a:gd name="T34" fmla="*/ 8 w 152"/>
                  <a:gd name="T35" fmla="*/ 57 h 88"/>
                  <a:gd name="T36" fmla="*/ 0 w 152"/>
                  <a:gd name="T37" fmla="*/ 32 h 88"/>
                  <a:gd name="T38" fmla="*/ 0 w 152"/>
                  <a:gd name="T39" fmla="*/ 10 h 88"/>
                  <a:gd name="T40" fmla="*/ 16 w 152"/>
                  <a:gd name="T41" fmla="*/ 0 h 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2"/>
                  <a:gd name="T64" fmla="*/ 0 h 88"/>
                  <a:gd name="T65" fmla="*/ 152 w 152"/>
                  <a:gd name="T66" fmla="*/ 88 h 8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2" h="88">
                    <a:moveTo>
                      <a:pt x="16" y="0"/>
                    </a:moveTo>
                    <a:lnTo>
                      <a:pt x="32" y="0"/>
                    </a:lnTo>
                    <a:lnTo>
                      <a:pt x="52" y="17"/>
                    </a:lnTo>
                    <a:lnTo>
                      <a:pt x="70" y="36"/>
                    </a:lnTo>
                    <a:lnTo>
                      <a:pt x="92" y="48"/>
                    </a:lnTo>
                    <a:lnTo>
                      <a:pt x="105" y="36"/>
                    </a:lnTo>
                    <a:lnTo>
                      <a:pt x="123" y="56"/>
                    </a:lnTo>
                    <a:lnTo>
                      <a:pt x="151" y="65"/>
                    </a:lnTo>
                    <a:lnTo>
                      <a:pt x="144" y="81"/>
                    </a:lnTo>
                    <a:lnTo>
                      <a:pt x="115" y="84"/>
                    </a:lnTo>
                    <a:lnTo>
                      <a:pt x="84" y="84"/>
                    </a:lnTo>
                    <a:lnTo>
                      <a:pt x="57" y="76"/>
                    </a:lnTo>
                    <a:lnTo>
                      <a:pt x="44" y="62"/>
                    </a:lnTo>
                    <a:lnTo>
                      <a:pt x="36" y="49"/>
                    </a:lnTo>
                    <a:lnTo>
                      <a:pt x="28" y="76"/>
                    </a:lnTo>
                    <a:lnTo>
                      <a:pt x="24" y="87"/>
                    </a:lnTo>
                    <a:lnTo>
                      <a:pt x="16" y="87"/>
                    </a:lnTo>
                    <a:lnTo>
                      <a:pt x="8" y="57"/>
                    </a:lnTo>
                    <a:lnTo>
                      <a:pt x="0" y="32"/>
                    </a:lnTo>
                    <a:lnTo>
                      <a:pt x="0" y="10"/>
                    </a:lnTo>
                    <a:lnTo>
                      <a:pt x="16" y="0"/>
                    </a:lnTo>
                  </a:path>
                </a:pathLst>
              </a:custGeom>
              <a:noFill/>
              <a:ln w="12700" cap="rnd">
                <a:solidFill>
                  <a:srgbClr val="000000"/>
                </a:solidFill>
                <a:round/>
                <a:headEnd type="none" w="sm" len="sm"/>
                <a:tailEnd type="none" w="sm" len="sm"/>
              </a:ln>
            </p:spPr>
            <p:txBody>
              <a:bodyPr/>
              <a:lstStyle/>
              <a:p>
                <a:endParaRPr lang="es-ES"/>
              </a:p>
            </p:txBody>
          </p:sp>
          <p:sp>
            <p:nvSpPr>
              <p:cNvPr id="103591" name="Freeform 117"/>
              <p:cNvSpPr>
                <a:spLocks/>
              </p:cNvSpPr>
              <p:nvPr/>
            </p:nvSpPr>
            <p:spPr bwMode="auto">
              <a:xfrm>
                <a:off x="3019" y="3435"/>
                <a:ext cx="436" cy="329"/>
              </a:xfrm>
              <a:custGeom>
                <a:avLst/>
                <a:gdLst>
                  <a:gd name="T0" fmla="*/ 240 w 436"/>
                  <a:gd name="T1" fmla="*/ 84 h 329"/>
                  <a:gd name="T2" fmla="*/ 353 w 436"/>
                  <a:gd name="T3" fmla="*/ 0 h 329"/>
                  <a:gd name="T4" fmla="*/ 369 w 436"/>
                  <a:gd name="T5" fmla="*/ 0 h 329"/>
                  <a:gd name="T6" fmla="*/ 383 w 436"/>
                  <a:gd name="T7" fmla="*/ 18 h 329"/>
                  <a:gd name="T8" fmla="*/ 383 w 436"/>
                  <a:gd name="T9" fmla="*/ 38 h 329"/>
                  <a:gd name="T10" fmla="*/ 380 w 436"/>
                  <a:gd name="T11" fmla="*/ 61 h 329"/>
                  <a:gd name="T12" fmla="*/ 367 w 436"/>
                  <a:gd name="T13" fmla="*/ 77 h 329"/>
                  <a:gd name="T14" fmla="*/ 352 w 436"/>
                  <a:gd name="T15" fmla="*/ 74 h 329"/>
                  <a:gd name="T16" fmla="*/ 341 w 436"/>
                  <a:gd name="T17" fmla="*/ 69 h 329"/>
                  <a:gd name="T18" fmla="*/ 341 w 436"/>
                  <a:gd name="T19" fmla="*/ 59 h 329"/>
                  <a:gd name="T20" fmla="*/ 279 w 436"/>
                  <a:gd name="T21" fmla="*/ 118 h 329"/>
                  <a:gd name="T22" fmla="*/ 383 w 436"/>
                  <a:gd name="T23" fmla="*/ 184 h 329"/>
                  <a:gd name="T24" fmla="*/ 411 w 436"/>
                  <a:gd name="T25" fmla="*/ 206 h 329"/>
                  <a:gd name="T26" fmla="*/ 432 w 436"/>
                  <a:gd name="T27" fmla="*/ 232 h 329"/>
                  <a:gd name="T28" fmla="*/ 435 w 436"/>
                  <a:gd name="T29" fmla="*/ 256 h 329"/>
                  <a:gd name="T30" fmla="*/ 435 w 436"/>
                  <a:gd name="T31" fmla="*/ 278 h 329"/>
                  <a:gd name="T32" fmla="*/ 419 w 436"/>
                  <a:gd name="T33" fmla="*/ 297 h 329"/>
                  <a:gd name="T34" fmla="*/ 396 w 436"/>
                  <a:gd name="T35" fmla="*/ 299 h 329"/>
                  <a:gd name="T36" fmla="*/ 385 w 436"/>
                  <a:gd name="T37" fmla="*/ 283 h 329"/>
                  <a:gd name="T38" fmla="*/ 380 w 436"/>
                  <a:gd name="T39" fmla="*/ 267 h 329"/>
                  <a:gd name="T40" fmla="*/ 385 w 436"/>
                  <a:gd name="T41" fmla="*/ 237 h 329"/>
                  <a:gd name="T42" fmla="*/ 349 w 436"/>
                  <a:gd name="T43" fmla="*/ 211 h 329"/>
                  <a:gd name="T44" fmla="*/ 245 w 436"/>
                  <a:gd name="T45" fmla="*/ 152 h 329"/>
                  <a:gd name="T46" fmla="*/ 195 w 436"/>
                  <a:gd name="T47" fmla="*/ 256 h 329"/>
                  <a:gd name="T48" fmla="*/ 209 w 436"/>
                  <a:gd name="T49" fmla="*/ 275 h 329"/>
                  <a:gd name="T50" fmla="*/ 209 w 436"/>
                  <a:gd name="T51" fmla="*/ 305 h 329"/>
                  <a:gd name="T52" fmla="*/ 195 w 436"/>
                  <a:gd name="T53" fmla="*/ 328 h 329"/>
                  <a:gd name="T54" fmla="*/ 167 w 436"/>
                  <a:gd name="T55" fmla="*/ 322 h 329"/>
                  <a:gd name="T56" fmla="*/ 149 w 436"/>
                  <a:gd name="T57" fmla="*/ 305 h 329"/>
                  <a:gd name="T58" fmla="*/ 145 w 436"/>
                  <a:gd name="T59" fmla="*/ 273 h 329"/>
                  <a:gd name="T60" fmla="*/ 154 w 436"/>
                  <a:gd name="T61" fmla="*/ 248 h 329"/>
                  <a:gd name="T62" fmla="*/ 162 w 436"/>
                  <a:gd name="T63" fmla="*/ 229 h 329"/>
                  <a:gd name="T64" fmla="*/ 190 w 436"/>
                  <a:gd name="T65" fmla="*/ 142 h 329"/>
                  <a:gd name="T66" fmla="*/ 58 w 436"/>
                  <a:gd name="T67" fmla="*/ 149 h 329"/>
                  <a:gd name="T68" fmla="*/ 53 w 436"/>
                  <a:gd name="T69" fmla="*/ 178 h 329"/>
                  <a:gd name="T70" fmla="*/ 40 w 436"/>
                  <a:gd name="T71" fmla="*/ 195 h 329"/>
                  <a:gd name="T72" fmla="*/ 22 w 436"/>
                  <a:gd name="T73" fmla="*/ 203 h 329"/>
                  <a:gd name="T74" fmla="*/ 7 w 436"/>
                  <a:gd name="T75" fmla="*/ 193 h 329"/>
                  <a:gd name="T76" fmla="*/ 0 w 436"/>
                  <a:gd name="T77" fmla="*/ 176 h 329"/>
                  <a:gd name="T78" fmla="*/ 4 w 436"/>
                  <a:gd name="T79" fmla="*/ 139 h 329"/>
                  <a:gd name="T80" fmla="*/ 27 w 436"/>
                  <a:gd name="T81" fmla="*/ 115 h 329"/>
                  <a:gd name="T82" fmla="*/ 69 w 436"/>
                  <a:gd name="T83" fmla="*/ 107 h 329"/>
                  <a:gd name="T84" fmla="*/ 186 w 436"/>
                  <a:gd name="T85" fmla="*/ 96 h 329"/>
                  <a:gd name="T86" fmla="*/ 145 w 436"/>
                  <a:gd name="T87" fmla="*/ 56 h 329"/>
                  <a:gd name="T88" fmla="*/ 137 w 436"/>
                  <a:gd name="T89" fmla="*/ 72 h 329"/>
                  <a:gd name="T90" fmla="*/ 118 w 436"/>
                  <a:gd name="T91" fmla="*/ 77 h 329"/>
                  <a:gd name="T92" fmla="*/ 102 w 436"/>
                  <a:gd name="T93" fmla="*/ 56 h 329"/>
                  <a:gd name="T94" fmla="*/ 100 w 436"/>
                  <a:gd name="T95" fmla="*/ 38 h 329"/>
                  <a:gd name="T96" fmla="*/ 105 w 436"/>
                  <a:gd name="T97" fmla="*/ 20 h 329"/>
                  <a:gd name="T98" fmla="*/ 121 w 436"/>
                  <a:gd name="T99" fmla="*/ 4 h 329"/>
                  <a:gd name="T100" fmla="*/ 141 w 436"/>
                  <a:gd name="T101" fmla="*/ 12 h 329"/>
                  <a:gd name="T102" fmla="*/ 154 w 436"/>
                  <a:gd name="T103" fmla="*/ 22 h 329"/>
                  <a:gd name="T104" fmla="*/ 173 w 436"/>
                  <a:gd name="T105" fmla="*/ 35 h 329"/>
                  <a:gd name="T106" fmla="*/ 240 w 436"/>
                  <a:gd name="T107" fmla="*/ 84 h 32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36"/>
                  <a:gd name="T163" fmla="*/ 0 h 329"/>
                  <a:gd name="T164" fmla="*/ 436 w 436"/>
                  <a:gd name="T165" fmla="*/ 329 h 32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36" h="329">
                    <a:moveTo>
                      <a:pt x="240" y="84"/>
                    </a:moveTo>
                    <a:lnTo>
                      <a:pt x="353" y="0"/>
                    </a:lnTo>
                    <a:lnTo>
                      <a:pt x="369" y="0"/>
                    </a:lnTo>
                    <a:lnTo>
                      <a:pt x="383" y="18"/>
                    </a:lnTo>
                    <a:lnTo>
                      <a:pt x="383" y="38"/>
                    </a:lnTo>
                    <a:lnTo>
                      <a:pt x="380" y="61"/>
                    </a:lnTo>
                    <a:lnTo>
                      <a:pt x="367" y="77"/>
                    </a:lnTo>
                    <a:lnTo>
                      <a:pt x="352" y="74"/>
                    </a:lnTo>
                    <a:lnTo>
                      <a:pt x="341" y="69"/>
                    </a:lnTo>
                    <a:lnTo>
                      <a:pt x="341" y="59"/>
                    </a:lnTo>
                    <a:lnTo>
                      <a:pt x="279" y="118"/>
                    </a:lnTo>
                    <a:lnTo>
                      <a:pt x="383" y="184"/>
                    </a:lnTo>
                    <a:lnTo>
                      <a:pt x="411" y="206"/>
                    </a:lnTo>
                    <a:lnTo>
                      <a:pt x="432" y="232"/>
                    </a:lnTo>
                    <a:lnTo>
                      <a:pt x="435" y="256"/>
                    </a:lnTo>
                    <a:lnTo>
                      <a:pt x="435" y="278"/>
                    </a:lnTo>
                    <a:lnTo>
                      <a:pt x="419" y="297"/>
                    </a:lnTo>
                    <a:lnTo>
                      <a:pt x="396" y="299"/>
                    </a:lnTo>
                    <a:lnTo>
                      <a:pt x="385" y="283"/>
                    </a:lnTo>
                    <a:lnTo>
                      <a:pt x="380" y="267"/>
                    </a:lnTo>
                    <a:lnTo>
                      <a:pt x="385" y="237"/>
                    </a:lnTo>
                    <a:lnTo>
                      <a:pt x="349" y="211"/>
                    </a:lnTo>
                    <a:lnTo>
                      <a:pt x="245" y="152"/>
                    </a:lnTo>
                    <a:lnTo>
                      <a:pt x="195" y="256"/>
                    </a:lnTo>
                    <a:lnTo>
                      <a:pt x="209" y="275"/>
                    </a:lnTo>
                    <a:lnTo>
                      <a:pt x="209" y="305"/>
                    </a:lnTo>
                    <a:lnTo>
                      <a:pt x="195" y="328"/>
                    </a:lnTo>
                    <a:lnTo>
                      <a:pt x="167" y="322"/>
                    </a:lnTo>
                    <a:lnTo>
                      <a:pt x="149" y="305"/>
                    </a:lnTo>
                    <a:lnTo>
                      <a:pt x="145" y="273"/>
                    </a:lnTo>
                    <a:lnTo>
                      <a:pt x="154" y="248"/>
                    </a:lnTo>
                    <a:lnTo>
                      <a:pt x="162" y="229"/>
                    </a:lnTo>
                    <a:lnTo>
                      <a:pt x="190" y="142"/>
                    </a:lnTo>
                    <a:lnTo>
                      <a:pt x="58" y="149"/>
                    </a:lnTo>
                    <a:lnTo>
                      <a:pt x="53" y="178"/>
                    </a:lnTo>
                    <a:lnTo>
                      <a:pt x="40" y="195"/>
                    </a:lnTo>
                    <a:lnTo>
                      <a:pt x="22" y="203"/>
                    </a:lnTo>
                    <a:lnTo>
                      <a:pt x="7" y="193"/>
                    </a:lnTo>
                    <a:lnTo>
                      <a:pt x="0" y="176"/>
                    </a:lnTo>
                    <a:lnTo>
                      <a:pt x="4" y="139"/>
                    </a:lnTo>
                    <a:lnTo>
                      <a:pt x="27" y="115"/>
                    </a:lnTo>
                    <a:lnTo>
                      <a:pt x="69" y="107"/>
                    </a:lnTo>
                    <a:lnTo>
                      <a:pt x="186" y="96"/>
                    </a:lnTo>
                    <a:lnTo>
                      <a:pt x="145" y="56"/>
                    </a:lnTo>
                    <a:lnTo>
                      <a:pt x="137" y="72"/>
                    </a:lnTo>
                    <a:lnTo>
                      <a:pt x="118" y="77"/>
                    </a:lnTo>
                    <a:lnTo>
                      <a:pt x="102" y="56"/>
                    </a:lnTo>
                    <a:lnTo>
                      <a:pt x="100" y="38"/>
                    </a:lnTo>
                    <a:lnTo>
                      <a:pt x="105" y="20"/>
                    </a:lnTo>
                    <a:lnTo>
                      <a:pt x="121" y="4"/>
                    </a:lnTo>
                    <a:lnTo>
                      <a:pt x="141" y="12"/>
                    </a:lnTo>
                    <a:lnTo>
                      <a:pt x="154" y="22"/>
                    </a:lnTo>
                    <a:lnTo>
                      <a:pt x="173" y="35"/>
                    </a:lnTo>
                    <a:lnTo>
                      <a:pt x="240" y="84"/>
                    </a:lnTo>
                  </a:path>
                </a:pathLst>
              </a:custGeom>
              <a:solidFill>
                <a:srgbClr val="AAAAAA"/>
              </a:solidFill>
              <a:ln w="9525" cap="rnd">
                <a:noFill/>
                <a:round/>
                <a:headEnd type="none" w="sm" len="sm"/>
                <a:tailEnd type="none" w="sm" len="sm"/>
              </a:ln>
            </p:spPr>
            <p:txBody>
              <a:bodyPr/>
              <a:lstStyle/>
              <a:p>
                <a:endParaRPr lang="es-ES"/>
              </a:p>
            </p:txBody>
          </p:sp>
          <p:sp>
            <p:nvSpPr>
              <p:cNvPr id="103592" name="Freeform 118"/>
              <p:cNvSpPr>
                <a:spLocks/>
              </p:cNvSpPr>
              <p:nvPr/>
            </p:nvSpPr>
            <p:spPr bwMode="auto">
              <a:xfrm>
                <a:off x="3011" y="3435"/>
                <a:ext cx="444" cy="337"/>
              </a:xfrm>
              <a:custGeom>
                <a:avLst/>
                <a:gdLst>
                  <a:gd name="T0" fmla="*/ 244 w 444"/>
                  <a:gd name="T1" fmla="*/ 86 h 337"/>
                  <a:gd name="T2" fmla="*/ 360 w 444"/>
                  <a:gd name="T3" fmla="*/ 0 h 337"/>
                  <a:gd name="T4" fmla="*/ 376 w 444"/>
                  <a:gd name="T5" fmla="*/ 0 h 337"/>
                  <a:gd name="T6" fmla="*/ 390 w 444"/>
                  <a:gd name="T7" fmla="*/ 18 h 337"/>
                  <a:gd name="T8" fmla="*/ 390 w 444"/>
                  <a:gd name="T9" fmla="*/ 40 h 337"/>
                  <a:gd name="T10" fmla="*/ 387 w 444"/>
                  <a:gd name="T11" fmla="*/ 64 h 337"/>
                  <a:gd name="T12" fmla="*/ 374 w 444"/>
                  <a:gd name="T13" fmla="*/ 80 h 337"/>
                  <a:gd name="T14" fmla="*/ 358 w 444"/>
                  <a:gd name="T15" fmla="*/ 76 h 337"/>
                  <a:gd name="T16" fmla="*/ 347 w 444"/>
                  <a:gd name="T17" fmla="*/ 72 h 337"/>
                  <a:gd name="T18" fmla="*/ 347 w 444"/>
                  <a:gd name="T19" fmla="*/ 60 h 337"/>
                  <a:gd name="T20" fmla="*/ 284 w 444"/>
                  <a:gd name="T21" fmla="*/ 121 h 337"/>
                  <a:gd name="T22" fmla="*/ 390 w 444"/>
                  <a:gd name="T23" fmla="*/ 187 h 337"/>
                  <a:gd name="T24" fmla="*/ 419 w 444"/>
                  <a:gd name="T25" fmla="*/ 211 h 337"/>
                  <a:gd name="T26" fmla="*/ 440 w 444"/>
                  <a:gd name="T27" fmla="*/ 237 h 337"/>
                  <a:gd name="T28" fmla="*/ 443 w 444"/>
                  <a:gd name="T29" fmla="*/ 261 h 337"/>
                  <a:gd name="T30" fmla="*/ 443 w 444"/>
                  <a:gd name="T31" fmla="*/ 285 h 337"/>
                  <a:gd name="T32" fmla="*/ 427 w 444"/>
                  <a:gd name="T33" fmla="*/ 304 h 337"/>
                  <a:gd name="T34" fmla="*/ 403 w 444"/>
                  <a:gd name="T35" fmla="*/ 306 h 337"/>
                  <a:gd name="T36" fmla="*/ 392 w 444"/>
                  <a:gd name="T37" fmla="*/ 290 h 337"/>
                  <a:gd name="T38" fmla="*/ 387 w 444"/>
                  <a:gd name="T39" fmla="*/ 274 h 337"/>
                  <a:gd name="T40" fmla="*/ 392 w 444"/>
                  <a:gd name="T41" fmla="*/ 243 h 337"/>
                  <a:gd name="T42" fmla="*/ 355 w 444"/>
                  <a:gd name="T43" fmla="*/ 216 h 337"/>
                  <a:gd name="T44" fmla="*/ 250 w 444"/>
                  <a:gd name="T45" fmla="*/ 155 h 337"/>
                  <a:gd name="T46" fmla="*/ 199 w 444"/>
                  <a:gd name="T47" fmla="*/ 261 h 337"/>
                  <a:gd name="T48" fmla="*/ 213 w 444"/>
                  <a:gd name="T49" fmla="*/ 282 h 337"/>
                  <a:gd name="T50" fmla="*/ 213 w 444"/>
                  <a:gd name="T51" fmla="*/ 312 h 337"/>
                  <a:gd name="T52" fmla="*/ 199 w 444"/>
                  <a:gd name="T53" fmla="*/ 336 h 337"/>
                  <a:gd name="T54" fmla="*/ 170 w 444"/>
                  <a:gd name="T55" fmla="*/ 330 h 337"/>
                  <a:gd name="T56" fmla="*/ 152 w 444"/>
                  <a:gd name="T57" fmla="*/ 312 h 337"/>
                  <a:gd name="T58" fmla="*/ 147 w 444"/>
                  <a:gd name="T59" fmla="*/ 280 h 337"/>
                  <a:gd name="T60" fmla="*/ 157 w 444"/>
                  <a:gd name="T61" fmla="*/ 253 h 337"/>
                  <a:gd name="T62" fmla="*/ 165 w 444"/>
                  <a:gd name="T63" fmla="*/ 235 h 337"/>
                  <a:gd name="T64" fmla="*/ 194 w 444"/>
                  <a:gd name="T65" fmla="*/ 145 h 337"/>
                  <a:gd name="T66" fmla="*/ 59 w 444"/>
                  <a:gd name="T67" fmla="*/ 153 h 337"/>
                  <a:gd name="T68" fmla="*/ 54 w 444"/>
                  <a:gd name="T69" fmla="*/ 182 h 337"/>
                  <a:gd name="T70" fmla="*/ 41 w 444"/>
                  <a:gd name="T71" fmla="*/ 200 h 337"/>
                  <a:gd name="T72" fmla="*/ 22 w 444"/>
                  <a:gd name="T73" fmla="*/ 208 h 337"/>
                  <a:gd name="T74" fmla="*/ 7 w 444"/>
                  <a:gd name="T75" fmla="*/ 198 h 337"/>
                  <a:gd name="T76" fmla="*/ 0 w 444"/>
                  <a:gd name="T77" fmla="*/ 179 h 337"/>
                  <a:gd name="T78" fmla="*/ 4 w 444"/>
                  <a:gd name="T79" fmla="*/ 142 h 337"/>
                  <a:gd name="T80" fmla="*/ 28 w 444"/>
                  <a:gd name="T81" fmla="*/ 118 h 337"/>
                  <a:gd name="T82" fmla="*/ 70 w 444"/>
                  <a:gd name="T83" fmla="*/ 110 h 337"/>
                  <a:gd name="T84" fmla="*/ 189 w 444"/>
                  <a:gd name="T85" fmla="*/ 97 h 337"/>
                  <a:gd name="T86" fmla="*/ 147 w 444"/>
                  <a:gd name="T87" fmla="*/ 57 h 337"/>
                  <a:gd name="T88" fmla="*/ 139 w 444"/>
                  <a:gd name="T89" fmla="*/ 73 h 337"/>
                  <a:gd name="T90" fmla="*/ 121 w 444"/>
                  <a:gd name="T91" fmla="*/ 80 h 337"/>
                  <a:gd name="T92" fmla="*/ 104 w 444"/>
                  <a:gd name="T93" fmla="*/ 57 h 337"/>
                  <a:gd name="T94" fmla="*/ 102 w 444"/>
                  <a:gd name="T95" fmla="*/ 40 h 337"/>
                  <a:gd name="T96" fmla="*/ 107 w 444"/>
                  <a:gd name="T97" fmla="*/ 20 h 337"/>
                  <a:gd name="T98" fmla="*/ 123 w 444"/>
                  <a:gd name="T99" fmla="*/ 4 h 337"/>
                  <a:gd name="T100" fmla="*/ 145 w 444"/>
                  <a:gd name="T101" fmla="*/ 12 h 337"/>
                  <a:gd name="T102" fmla="*/ 157 w 444"/>
                  <a:gd name="T103" fmla="*/ 24 h 337"/>
                  <a:gd name="T104" fmla="*/ 176 w 444"/>
                  <a:gd name="T105" fmla="*/ 36 h 337"/>
                  <a:gd name="T106" fmla="*/ 244 w 444"/>
                  <a:gd name="T107" fmla="*/ 86 h 33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44"/>
                  <a:gd name="T163" fmla="*/ 0 h 337"/>
                  <a:gd name="T164" fmla="*/ 444 w 444"/>
                  <a:gd name="T165" fmla="*/ 337 h 33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44" h="337">
                    <a:moveTo>
                      <a:pt x="244" y="86"/>
                    </a:moveTo>
                    <a:lnTo>
                      <a:pt x="360" y="0"/>
                    </a:lnTo>
                    <a:lnTo>
                      <a:pt x="376" y="0"/>
                    </a:lnTo>
                    <a:lnTo>
                      <a:pt x="390" y="18"/>
                    </a:lnTo>
                    <a:lnTo>
                      <a:pt x="390" y="40"/>
                    </a:lnTo>
                    <a:lnTo>
                      <a:pt x="387" y="64"/>
                    </a:lnTo>
                    <a:lnTo>
                      <a:pt x="374" y="80"/>
                    </a:lnTo>
                    <a:lnTo>
                      <a:pt x="358" y="76"/>
                    </a:lnTo>
                    <a:lnTo>
                      <a:pt x="347" y="72"/>
                    </a:lnTo>
                    <a:lnTo>
                      <a:pt x="347" y="60"/>
                    </a:lnTo>
                    <a:lnTo>
                      <a:pt x="284" y="121"/>
                    </a:lnTo>
                    <a:lnTo>
                      <a:pt x="390" y="187"/>
                    </a:lnTo>
                    <a:lnTo>
                      <a:pt x="419" y="211"/>
                    </a:lnTo>
                    <a:lnTo>
                      <a:pt x="440" y="237"/>
                    </a:lnTo>
                    <a:lnTo>
                      <a:pt x="443" y="261"/>
                    </a:lnTo>
                    <a:lnTo>
                      <a:pt x="443" y="285"/>
                    </a:lnTo>
                    <a:lnTo>
                      <a:pt x="427" y="304"/>
                    </a:lnTo>
                    <a:lnTo>
                      <a:pt x="403" y="306"/>
                    </a:lnTo>
                    <a:lnTo>
                      <a:pt x="392" y="290"/>
                    </a:lnTo>
                    <a:lnTo>
                      <a:pt x="387" y="274"/>
                    </a:lnTo>
                    <a:lnTo>
                      <a:pt x="392" y="243"/>
                    </a:lnTo>
                    <a:lnTo>
                      <a:pt x="355" y="216"/>
                    </a:lnTo>
                    <a:lnTo>
                      <a:pt x="250" y="155"/>
                    </a:lnTo>
                    <a:lnTo>
                      <a:pt x="199" y="261"/>
                    </a:lnTo>
                    <a:lnTo>
                      <a:pt x="213" y="282"/>
                    </a:lnTo>
                    <a:lnTo>
                      <a:pt x="213" y="312"/>
                    </a:lnTo>
                    <a:lnTo>
                      <a:pt x="199" y="336"/>
                    </a:lnTo>
                    <a:lnTo>
                      <a:pt x="170" y="330"/>
                    </a:lnTo>
                    <a:lnTo>
                      <a:pt x="152" y="312"/>
                    </a:lnTo>
                    <a:lnTo>
                      <a:pt x="147" y="280"/>
                    </a:lnTo>
                    <a:lnTo>
                      <a:pt x="157" y="253"/>
                    </a:lnTo>
                    <a:lnTo>
                      <a:pt x="165" y="235"/>
                    </a:lnTo>
                    <a:lnTo>
                      <a:pt x="194" y="145"/>
                    </a:lnTo>
                    <a:lnTo>
                      <a:pt x="59" y="153"/>
                    </a:lnTo>
                    <a:lnTo>
                      <a:pt x="54" y="182"/>
                    </a:lnTo>
                    <a:lnTo>
                      <a:pt x="41" y="200"/>
                    </a:lnTo>
                    <a:lnTo>
                      <a:pt x="22" y="208"/>
                    </a:lnTo>
                    <a:lnTo>
                      <a:pt x="7" y="198"/>
                    </a:lnTo>
                    <a:lnTo>
                      <a:pt x="0" y="179"/>
                    </a:lnTo>
                    <a:lnTo>
                      <a:pt x="4" y="142"/>
                    </a:lnTo>
                    <a:lnTo>
                      <a:pt x="28" y="118"/>
                    </a:lnTo>
                    <a:lnTo>
                      <a:pt x="70" y="110"/>
                    </a:lnTo>
                    <a:lnTo>
                      <a:pt x="189" y="97"/>
                    </a:lnTo>
                    <a:lnTo>
                      <a:pt x="147" y="57"/>
                    </a:lnTo>
                    <a:lnTo>
                      <a:pt x="139" y="73"/>
                    </a:lnTo>
                    <a:lnTo>
                      <a:pt x="121" y="80"/>
                    </a:lnTo>
                    <a:lnTo>
                      <a:pt x="104" y="57"/>
                    </a:lnTo>
                    <a:lnTo>
                      <a:pt x="102" y="40"/>
                    </a:lnTo>
                    <a:lnTo>
                      <a:pt x="107" y="20"/>
                    </a:lnTo>
                    <a:lnTo>
                      <a:pt x="123" y="4"/>
                    </a:lnTo>
                    <a:lnTo>
                      <a:pt x="145" y="12"/>
                    </a:lnTo>
                    <a:lnTo>
                      <a:pt x="157" y="24"/>
                    </a:lnTo>
                    <a:lnTo>
                      <a:pt x="176" y="36"/>
                    </a:lnTo>
                    <a:lnTo>
                      <a:pt x="244" y="86"/>
                    </a:lnTo>
                  </a:path>
                </a:pathLst>
              </a:custGeom>
              <a:noFill/>
              <a:ln w="12700" cap="rnd">
                <a:solidFill>
                  <a:srgbClr val="000000"/>
                </a:solidFill>
                <a:round/>
                <a:headEnd type="none" w="sm" len="sm"/>
                <a:tailEnd type="none" w="sm" len="sm"/>
              </a:ln>
            </p:spPr>
            <p:txBody>
              <a:bodyPr/>
              <a:lstStyle/>
              <a:p>
                <a:endParaRPr lang="es-ES"/>
              </a:p>
            </p:txBody>
          </p:sp>
          <p:sp>
            <p:nvSpPr>
              <p:cNvPr id="103593" name="Freeform 119"/>
              <p:cNvSpPr>
                <a:spLocks/>
              </p:cNvSpPr>
              <p:nvPr/>
            </p:nvSpPr>
            <p:spPr bwMode="auto">
              <a:xfrm>
                <a:off x="3225" y="3372"/>
                <a:ext cx="48" cy="173"/>
              </a:xfrm>
              <a:custGeom>
                <a:avLst/>
                <a:gdLst>
                  <a:gd name="T0" fmla="*/ 47 w 48"/>
                  <a:gd name="T1" fmla="*/ 172 h 173"/>
                  <a:gd name="T2" fmla="*/ 47 w 48"/>
                  <a:gd name="T3" fmla="*/ 0 h 173"/>
                  <a:gd name="T4" fmla="*/ 0 w 48"/>
                  <a:gd name="T5" fmla="*/ 0 h 173"/>
                  <a:gd name="T6" fmla="*/ 0 w 48"/>
                  <a:gd name="T7" fmla="*/ 168 h 173"/>
                  <a:gd name="T8" fmla="*/ 47 w 48"/>
                  <a:gd name="T9" fmla="*/ 172 h 173"/>
                  <a:gd name="T10" fmla="*/ 0 60000 65536"/>
                  <a:gd name="T11" fmla="*/ 0 60000 65536"/>
                  <a:gd name="T12" fmla="*/ 0 60000 65536"/>
                  <a:gd name="T13" fmla="*/ 0 60000 65536"/>
                  <a:gd name="T14" fmla="*/ 0 60000 65536"/>
                  <a:gd name="T15" fmla="*/ 0 w 48"/>
                  <a:gd name="T16" fmla="*/ 0 h 173"/>
                  <a:gd name="T17" fmla="*/ 48 w 48"/>
                  <a:gd name="T18" fmla="*/ 173 h 173"/>
                </a:gdLst>
                <a:ahLst/>
                <a:cxnLst>
                  <a:cxn ang="T10">
                    <a:pos x="T0" y="T1"/>
                  </a:cxn>
                  <a:cxn ang="T11">
                    <a:pos x="T2" y="T3"/>
                  </a:cxn>
                  <a:cxn ang="T12">
                    <a:pos x="T4" y="T5"/>
                  </a:cxn>
                  <a:cxn ang="T13">
                    <a:pos x="T6" y="T7"/>
                  </a:cxn>
                  <a:cxn ang="T14">
                    <a:pos x="T8" y="T9"/>
                  </a:cxn>
                </a:cxnLst>
                <a:rect l="T15" t="T16" r="T17" b="T18"/>
                <a:pathLst>
                  <a:path w="48" h="173">
                    <a:moveTo>
                      <a:pt x="47" y="172"/>
                    </a:moveTo>
                    <a:lnTo>
                      <a:pt x="47" y="0"/>
                    </a:lnTo>
                    <a:lnTo>
                      <a:pt x="0" y="0"/>
                    </a:lnTo>
                    <a:lnTo>
                      <a:pt x="0" y="168"/>
                    </a:lnTo>
                    <a:lnTo>
                      <a:pt x="47" y="172"/>
                    </a:lnTo>
                  </a:path>
                </a:pathLst>
              </a:custGeom>
              <a:solidFill>
                <a:srgbClr val="AAAAAA"/>
              </a:solidFill>
              <a:ln w="12700" cap="rnd">
                <a:solidFill>
                  <a:srgbClr val="000000"/>
                </a:solidFill>
                <a:round/>
                <a:headEnd type="none" w="sm" len="sm"/>
                <a:tailEnd type="none" w="sm" len="sm"/>
              </a:ln>
            </p:spPr>
            <p:txBody>
              <a:bodyPr/>
              <a:lstStyle/>
              <a:p>
                <a:endParaRPr lang="es-ES"/>
              </a:p>
            </p:txBody>
          </p:sp>
          <p:sp>
            <p:nvSpPr>
              <p:cNvPr id="103594" name="Freeform 120"/>
              <p:cNvSpPr>
                <a:spLocks/>
              </p:cNvSpPr>
              <p:nvPr/>
            </p:nvSpPr>
            <p:spPr bwMode="auto">
              <a:xfrm>
                <a:off x="3225" y="3372"/>
                <a:ext cx="48" cy="173"/>
              </a:xfrm>
              <a:custGeom>
                <a:avLst/>
                <a:gdLst>
                  <a:gd name="T0" fmla="*/ 47 w 48"/>
                  <a:gd name="T1" fmla="*/ 172 h 173"/>
                  <a:gd name="T2" fmla="*/ 47 w 48"/>
                  <a:gd name="T3" fmla="*/ 0 h 173"/>
                  <a:gd name="T4" fmla="*/ 0 w 48"/>
                  <a:gd name="T5" fmla="*/ 0 h 173"/>
                  <a:gd name="T6" fmla="*/ 0 w 48"/>
                  <a:gd name="T7" fmla="*/ 168 h 173"/>
                  <a:gd name="T8" fmla="*/ 0 60000 65536"/>
                  <a:gd name="T9" fmla="*/ 0 60000 65536"/>
                  <a:gd name="T10" fmla="*/ 0 60000 65536"/>
                  <a:gd name="T11" fmla="*/ 0 60000 65536"/>
                  <a:gd name="T12" fmla="*/ 0 w 48"/>
                  <a:gd name="T13" fmla="*/ 0 h 173"/>
                  <a:gd name="T14" fmla="*/ 48 w 48"/>
                  <a:gd name="T15" fmla="*/ 173 h 173"/>
                </a:gdLst>
                <a:ahLst/>
                <a:cxnLst>
                  <a:cxn ang="T8">
                    <a:pos x="T0" y="T1"/>
                  </a:cxn>
                  <a:cxn ang="T9">
                    <a:pos x="T2" y="T3"/>
                  </a:cxn>
                  <a:cxn ang="T10">
                    <a:pos x="T4" y="T5"/>
                  </a:cxn>
                  <a:cxn ang="T11">
                    <a:pos x="T6" y="T7"/>
                  </a:cxn>
                </a:cxnLst>
                <a:rect l="T12" t="T13" r="T14" b="T15"/>
                <a:pathLst>
                  <a:path w="48" h="173">
                    <a:moveTo>
                      <a:pt x="47" y="172"/>
                    </a:moveTo>
                    <a:lnTo>
                      <a:pt x="47" y="0"/>
                    </a:lnTo>
                    <a:lnTo>
                      <a:pt x="0" y="0"/>
                    </a:lnTo>
                    <a:lnTo>
                      <a:pt x="0" y="168"/>
                    </a:lnTo>
                  </a:path>
                </a:pathLst>
              </a:custGeom>
              <a:noFill/>
              <a:ln w="12700" cap="rnd">
                <a:solidFill>
                  <a:srgbClr val="000000"/>
                </a:solidFill>
                <a:round/>
                <a:headEnd type="none" w="sm" len="sm"/>
                <a:tailEnd type="none" w="sm" len="sm"/>
              </a:ln>
            </p:spPr>
            <p:txBody>
              <a:bodyPr/>
              <a:lstStyle/>
              <a:p>
                <a:endParaRPr lang="es-ES"/>
              </a:p>
            </p:txBody>
          </p:sp>
          <p:sp>
            <p:nvSpPr>
              <p:cNvPr id="103595" name="Freeform 121"/>
              <p:cNvSpPr>
                <a:spLocks/>
              </p:cNvSpPr>
              <p:nvPr/>
            </p:nvSpPr>
            <p:spPr bwMode="auto">
              <a:xfrm>
                <a:off x="3396" y="3194"/>
                <a:ext cx="144" cy="353"/>
              </a:xfrm>
              <a:custGeom>
                <a:avLst/>
                <a:gdLst>
                  <a:gd name="T0" fmla="*/ 105 w 144"/>
                  <a:gd name="T1" fmla="*/ 0 h 353"/>
                  <a:gd name="T2" fmla="*/ 100 w 144"/>
                  <a:gd name="T3" fmla="*/ 88 h 353"/>
                  <a:gd name="T4" fmla="*/ 94 w 144"/>
                  <a:gd name="T5" fmla="*/ 155 h 353"/>
                  <a:gd name="T6" fmla="*/ 94 w 144"/>
                  <a:gd name="T7" fmla="*/ 224 h 353"/>
                  <a:gd name="T8" fmla="*/ 108 w 144"/>
                  <a:gd name="T9" fmla="*/ 277 h 353"/>
                  <a:gd name="T10" fmla="*/ 143 w 144"/>
                  <a:gd name="T11" fmla="*/ 330 h 353"/>
                  <a:gd name="T12" fmla="*/ 131 w 144"/>
                  <a:gd name="T13" fmla="*/ 352 h 353"/>
                  <a:gd name="T14" fmla="*/ 44 w 144"/>
                  <a:gd name="T15" fmla="*/ 309 h 353"/>
                  <a:gd name="T16" fmla="*/ 34 w 144"/>
                  <a:gd name="T17" fmla="*/ 306 h 353"/>
                  <a:gd name="T18" fmla="*/ 40 w 144"/>
                  <a:gd name="T19" fmla="*/ 261 h 353"/>
                  <a:gd name="T20" fmla="*/ 40 w 144"/>
                  <a:gd name="T21" fmla="*/ 240 h 353"/>
                  <a:gd name="T22" fmla="*/ 24 w 144"/>
                  <a:gd name="T23" fmla="*/ 192 h 353"/>
                  <a:gd name="T24" fmla="*/ 16 w 144"/>
                  <a:gd name="T25" fmla="*/ 142 h 353"/>
                  <a:gd name="T26" fmla="*/ 0 w 144"/>
                  <a:gd name="T27" fmla="*/ 44 h 353"/>
                  <a:gd name="T28" fmla="*/ 105 w 144"/>
                  <a:gd name="T29" fmla="*/ 0 h 3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4"/>
                  <a:gd name="T46" fmla="*/ 0 h 353"/>
                  <a:gd name="T47" fmla="*/ 144 w 144"/>
                  <a:gd name="T48" fmla="*/ 353 h 3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4" h="353">
                    <a:moveTo>
                      <a:pt x="105" y="0"/>
                    </a:moveTo>
                    <a:lnTo>
                      <a:pt x="100" y="88"/>
                    </a:lnTo>
                    <a:lnTo>
                      <a:pt x="94" y="155"/>
                    </a:lnTo>
                    <a:lnTo>
                      <a:pt x="94" y="224"/>
                    </a:lnTo>
                    <a:lnTo>
                      <a:pt x="108" y="277"/>
                    </a:lnTo>
                    <a:lnTo>
                      <a:pt x="143" y="330"/>
                    </a:lnTo>
                    <a:lnTo>
                      <a:pt x="131" y="352"/>
                    </a:lnTo>
                    <a:lnTo>
                      <a:pt x="44" y="309"/>
                    </a:lnTo>
                    <a:lnTo>
                      <a:pt x="34" y="306"/>
                    </a:lnTo>
                    <a:lnTo>
                      <a:pt x="40" y="261"/>
                    </a:lnTo>
                    <a:lnTo>
                      <a:pt x="40" y="240"/>
                    </a:lnTo>
                    <a:lnTo>
                      <a:pt x="24" y="192"/>
                    </a:lnTo>
                    <a:lnTo>
                      <a:pt x="16" y="142"/>
                    </a:lnTo>
                    <a:lnTo>
                      <a:pt x="0" y="44"/>
                    </a:lnTo>
                    <a:lnTo>
                      <a:pt x="105" y="0"/>
                    </a:lnTo>
                  </a:path>
                </a:pathLst>
              </a:custGeom>
              <a:solidFill>
                <a:srgbClr val="FFE1D5"/>
              </a:solidFill>
              <a:ln w="12700" cap="rnd">
                <a:solidFill>
                  <a:srgbClr val="000000"/>
                </a:solidFill>
                <a:round/>
                <a:headEnd type="none" w="sm" len="sm"/>
                <a:tailEnd type="none" w="sm" len="sm"/>
              </a:ln>
            </p:spPr>
            <p:txBody>
              <a:bodyPr/>
              <a:lstStyle/>
              <a:p>
                <a:endParaRPr lang="es-ES"/>
              </a:p>
            </p:txBody>
          </p:sp>
          <p:sp>
            <p:nvSpPr>
              <p:cNvPr id="103596" name="Freeform 122"/>
              <p:cNvSpPr>
                <a:spLocks/>
              </p:cNvSpPr>
              <p:nvPr/>
            </p:nvSpPr>
            <p:spPr bwMode="auto">
              <a:xfrm>
                <a:off x="3396" y="3194"/>
                <a:ext cx="144" cy="353"/>
              </a:xfrm>
              <a:custGeom>
                <a:avLst/>
                <a:gdLst>
                  <a:gd name="T0" fmla="*/ 105 w 144"/>
                  <a:gd name="T1" fmla="*/ 0 h 353"/>
                  <a:gd name="T2" fmla="*/ 100 w 144"/>
                  <a:gd name="T3" fmla="*/ 88 h 353"/>
                  <a:gd name="T4" fmla="*/ 94 w 144"/>
                  <a:gd name="T5" fmla="*/ 155 h 353"/>
                  <a:gd name="T6" fmla="*/ 94 w 144"/>
                  <a:gd name="T7" fmla="*/ 224 h 353"/>
                  <a:gd name="T8" fmla="*/ 108 w 144"/>
                  <a:gd name="T9" fmla="*/ 277 h 353"/>
                  <a:gd name="T10" fmla="*/ 143 w 144"/>
                  <a:gd name="T11" fmla="*/ 330 h 353"/>
                  <a:gd name="T12" fmla="*/ 131 w 144"/>
                  <a:gd name="T13" fmla="*/ 352 h 353"/>
                  <a:gd name="T14" fmla="*/ 44 w 144"/>
                  <a:gd name="T15" fmla="*/ 309 h 353"/>
                  <a:gd name="T16" fmla="*/ 34 w 144"/>
                  <a:gd name="T17" fmla="*/ 306 h 353"/>
                  <a:gd name="T18" fmla="*/ 40 w 144"/>
                  <a:gd name="T19" fmla="*/ 261 h 353"/>
                  <a:gd name="T20" fmla="*/ 40 w 144"/>
                  <a:gd name="T21" fmla="*/ 240 h 353"/>
                  <a:gd name="T22" fmla="*/ 24 w 144"/>
                  <a:gd name="T23" fmla="*/ 192 h 353"/>
                  <a:gd name="T24" fmla="*/ 16 w 144"/>
                  <a:gd name="T25" fmla="*/ 142 h 353"/>
                  <a:gd name="T26" fmla="*/ 0 w 144"/>
                  <a:gd name="T27" fmla="*/ 44 h 3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4"/>
                  <a:gd name="T43" fmla="*/ 0 h 353"/>
                  <a:gd name="T44" fmla="*/ 144 w 144"/>
                  <a:gd name="T45" fmla="*/ 353 h 3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4" h="353">
                    <a:moveTo>
                      <a:pt x="105" y="0"/>
                    </a:moveTo>
                    <a:lnTo>
                      <a:pt x="100" y="88"/>
                    </a:lnTo>
                    <a:lnTo>
                      <a:pt x="94" y="155"/>
                    </a:lnTo>
                    <a:lnTo>
                      <a:pt x="94" y="224"/>
                    </a:lnTo>
                    <a:lnTo>
                      <a:pt x="108" y="277"/>
                    </a:lnTo>
                    <a:lnTo>
                      <a:pt x="143" y="330"/>
                    </a:lnTo>
                    <a:lnTo>
                      <a:pt x="131" y="352"/>
                    </a:lnTo>
                    <a:lnTo>
                      <a:pt x="44" y="309"/>
                    </a:lnTo>
                    <a:lnTo>
                      <a:pt x="34" y="306"/>
                    </a:lnTo>
                    <a:lnTo>
                      <a:pt x="40" y="261"/>
                    </a:lnTo>
                    <a:lnTo>
                      <a:pt x="40" y="240"/>
                    </a:lnTo>
                    <a:lnTo>
                      <a:pt x="24" y="192"/>
                    </a:lnTo>
                    <a:lnTo>
                      <a:pt x="16" y="142"/>
                    </a:lnTo>
                    <a:lnTo>
                      <a:pt x="0" y="44"/>
                    </a:lnTo>
                  </a:path>
                </a:pathLst>
              </a:custGeom>
              <a:noFill/>
              <a:ln w="12700" cap="rnd">
                <a:solidFill>
                  <a:srgbClr val="000000"/>
                </a:solidFill>
                <a:round/>
                <a:headEnd type="none" w="sm" len="sm"/>
                <a:tailEnd type="none" w="sm" len="sm"/>
              </a:ln>
            </p:spPr>
            <p:txBody>
              <a:bodyPr/>
              <a:lstStyle/>
              <a:p>
                <a:endParaRPr lang="es-ES"/>
              </a:p>
            </p:txBody>
          </p:sp>
          <p:sp>
            <p:nvSpPr>
              <p:cNvPr id="103597" name="Freeform 123"/>
              <p:cNvSpPr>
                <a:spLocks/>
              </p:cNvSpPr>
              <p:nvPr/>
            </p:nvSpPr>
            <p:spPr bwMode="auto">
              <a:xfrm>
                <a:off x="3432" y="3477"/>
                <a:ext cx="171" cy="89"/>
              </a:xfrm>
              <a:custGeom>
                <a:avLst/>
                <a:gdLst>
                  <a:gd name="T0" fmla="*/ 7 w 171"/>
                  <a:gd name="T1" fmla="*/ 0 h 89"/>
                  <a:gd name="T2" fmla="*/ 24 w 171"/>
                  <a:gd name="T3" fmla="*/ 5 h 89"/>
                  <a:gd name="T4" fmla="*/ 46 w 171"/>
                  <a:gd name="T5" fmla="*/ 21 h 89"/>
                  <a:gd name="T6" fmla="*/ 69 w 171"/>
                  <a:gd name="T7" fmla="*/ 36 h 89"/>
                  <a:gd name="T8" fmla="*/ 94 w 171"/>
                  <a:gd name="T9" fmla="*/ 38 h 89"/>
                  <a:gd name="T10" fmla="*/ 105 w 171"/>
                  <a:gd name="T11" fmla="*/ 27 h 89"/>
                  <a:gd name="T12" fmla="*/ 122 w 171"/>
                  <a:gd name="T13" fmla="*/ 38 h 89"/>
                  <a:gd name="T14" fmla="*/ 149 w 171"/>
                  <a:gd name="T15" fmla="*/ 50 h 89"/>
                  <a:gd name="T16" fmla="*/ 167 w 171"/>
                  <a:gd name="T17" fmla="*/ 60 h 89"/>
                  <a:gd name="T18" fmla="*/ 170 w 171"/>
                  <a:gd name="T19" fmla="*/ 77 h 89"/>
                  <a:gd name="T20" fmla="*/ 144 w 171"/>
                  <a:gd name="T21" fmla="*/ 84 h 89"/>
                  <a:gd name="T22" fmla="*/ 107 w 171"/>
                  <a:gd name="T23" fmla="*/ 84 h 89"/>
                  <a:gd name="T24" fmla="*/ 78 w 171"/>
                  <a:gd name="T25" fmla="*/ 77 h 89"/>
                  <a:gd name="T26" fmla="*/ 49 w 171"/>
                  <a:gd name="T27" fmla="*/ 62 h 89"/>
                  <a:gd name="T28" fmla="*/ 29 w 171"/>
                  <a:gd name="T29" fmla="*/ 58 h 89"/>
                  <a:gd name="T30" fmla="*/ 24 w 171"/>
                  <a:gd name="T31" fmla="*/ 65 h 89"/>
                  <a:gd name="T32" fmla="*/ 24 w 171"/>
                  <a:gd name="T33" fmla="*/ 88 h 89"/>
                  <a:gd name="T34" fmla="*/ 14 w 171"/>
                  <a:gd name="T35" fmla="*/ 84 h 89"/>
                  <a:gd name="T36" fmla="*/ 7 w 171"/>
                  <a:gd name="T37" fmla="*/ 56 h 89"/>
                  <a:gd name="T38" fmla="*/ 0 w 171"/>
                  <a:gd name="T39" fmla="*/ 34 h 89"/>
                  <a:gd name="T40" fmla="*/ 1 w 171"/>
                  <a:gd name="T41" fmla="*/ 12 h 89"/>
                  <a:gd name="T42" fmla="*/ 7 w 171"/>
                  <a:gd name="T43" fmla="*/ 0 h 8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1"/>
                  <a:gd name="T67" fmla="*/ 0 h 89"/>
                  <a:gd name="T68" fmla="*/ 171 w 171"/>
                  <a:gd name="T69" fmla="*/ 89 h 8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1" h="89">
                    <a:moveTo>
                      <a:pt x="7" y="0"/>
                    </a:moveTo>
                    <a:lnTo>
                      <a:pt x="24" y="5"/>
                    </a:lnTo>
                    <a:lnTo>
                      <a:pt x="46" y="21"/>
                    </a:lnTo>
                    <a:lnTo>
                      <a:pt x="69" y="36"/>
                    </a:lnTo>
                    <a:lnTo>
                      <a:pt x="94" y="38"/>
                    </a:lnTo>
                    <a:lnTo>
                      <a:pt x="105" y="27"/>
                    </a:lnTo>
                    <a:lnTo>
                      <a:pt x="122" y="38"/>
                    </a:lnTo>
                    <a:lnTo>
                      <a:pt x="149" y="50"/>
                    </a:lnTo>
                    <a:lnTo>
                      <a:pt x="167" y="60"/>
                    </a:lnTo>
                    <a:lnTo>
                      <a:pt x="170" y="77"/>
                    </a:lnTo>
                    <a:lnTo>
                      <a:pt x="144" y="84"/>
                    </a:lnTo>
                    <a:lnTo>
                      <a:pt x="107" y="84"/>
                    </a:lnTo>
                    <a:lnTo>
                      <a:pt x="78" y="77"/>
                    </a:lnTo>
                    <a:lnTo>
                      <a:pt x="49" y="62"/>
                    </a:lnTo>
                    <a:lnTo>
                      <a:pt x="29" y="58"/>
                    </a:lnTo>
                    <a:lnTo>
                      <a:pt x="24" y="65"/>
                    </a:lnTo>
                    <a:lnTo>
                      <a:pt x="24" y="88"/>
                    </a:lnTo>
                    <a:lnTo>
                      <a:pt x="14" y="84"/>
                    </a:lnTo>
                    <a:lnTo>
                      <a:pt x="7" y="56"/>
                    </a:lnTo>
                    <a:lnTo>
                      <a:pt x="0" y="34"/>
                    </a:lnTo>
                    <a:lnTo>
                      <a:pt x="1" y="12"/>
                    </a:lnTo>
                    <a:lnTo>
                      <a:pt x="7" y="0"/>
                    </a:lnTo>
                  </a:path>
                </a:pathLst>
              </a:custGeom>
              <a:solidFill>
                <a:srgbClr val="777777"/>
              </a:solidFill>
              <a:ln w="9525" cap="rnd">
                <a:noFill/>
                <a:round/>
                <a:headEnd type="none" w="sm" len="sm"/>
                <a:tailEnd type="none" w="sm" len="sm"/>
              </a:ln>
            </p:spPr>
            <p:txBody>
              <a:bodyPr/>
              <a:lstStyle/>
              <a:p>
                <a:endParaRPr lang="es-ES"/>
              </a:p>
            </p:txBody>
          </p:sp>
          <p:sp>
            <p:nvSpPr>
              <p:cNvPr id="103598" name="Freeform 124"/>
              <p:cNvSpPr>
                <a:spLocks/>
              </p:cNvSpPr>
              <p:nvPr/>
            </p:nvSpPr>
            <p:spPr bwMode="auto">
              <a:xfrm>
                <a:off x="3424" y="3477"/>
                <a:ext cx="179" cy="97"/>
              </a:xfrm>
              <a:custGeom>
                <a:avLst/>
                <a:gdLst>
                  <a:gd name="T0" fmla="*/ 7 w 179"/>
                  <a:gd name="T1" fmla="*/ 0 h 97"/>
                  <a:gd name="T2" fmla="*/ 25 w 179"/>
                  <a:gd name="T3" fmla="*/ 5 h 97"/>
                  <a:gd name="T4" fmla="*/ 49 w 179"/>
                  <a:gd name="T5" fmla="*/ 24 h 97"/>
                  <a:gd name="T6" fmla="*/ 73 w 179"/>
                  <a:gd name="T7" fmla="*/ 40 h 97"/>
                  <a:gd name="T8" fmla="*/ 99 w 179"/>
                  <a:gd name="T9" fmla="*/ 42 h 97"/>
                  <a:gd name="T10" fmla="*/ 109 w 179"/>
                  <a:gd name="T11" fmla="*/ 29 h 97"/>
                  <a:gd name="T12" fmla="*/ 127 w 179"/>
                  <a:gd name="T13" fmla="*/ 42 h 97"/>
                  <a:gd name="T14" fmla="*/ 156 w 179"/>
                  <a:gd name="T15" fmla="*/ 56 h 97"/>
                  <a:gd name="T16" fmla="*/ 175 w 179"/>
                  <a:gd name="T17" fmla="*/ 66 h 97"/>
                  <a:gd name="T18" fmla="*/ 178 w 179"/>
                  <a:gd name="T19" fmla="*/ 84 h 97"/>
                  <a:gd name="T20" fmla="*/ 151 w 179"/>
                  <a:gd name="T21" fmla="*/ 92 h 97"/>
                  <a:gd name="T22" fmla="*/ 111 w 179"/>
                  <a:gd name="T23" fmla="*/ 92 h 97"/>
                  <a:gd name="T24" fmla="*/ 83 w 179"/>
                  <a:gd name="T25" fmla="*/ 84 h 97"/>
                  <a:gd name="T26" fmla="*/ 51 w 179"/>
                  <a:gd name="T27" fmla="*/ 68 h 97"/>
                  <a:gd name="T28" fmla="*/ 30 w 179"/>
                  <a:gd name="T29" fmla="*/ 64 h 97"/>
                  <a:gd name="T30" fmla="*/ 25 w 179"/>
                  <a:gd name="T31" fmla="*/ 72 h 97"/>
                  <a:gd name="T32" fmla="*/ 25 w 179"/>
                  <a:gd name="T33" fmla="*/ 96 h 97"/>
                  <a:gd name="T34" fmla="*/ 15 w 179"/>
                  <a:gd name="T35" fmla="*/ 92 h 97"/>
                  <a:gd name="T36" fmla="*/ 7 w 179"/>
                  <a:gd name="T37" fmla="*/ 60 h 97"/>
                  <a:gd name="T38" fmla="*/ 0 w 179"/>
                  <a:gd name="T39" fmla="*/ 37 h 97"/>
                  <a:gd name="T40" fmla="*/ 1 w 179"/>
                  <a:gd name="T41" fmla="*/ 13 h 97"/>
                  <a:gd name="T42" fmla="*/ 7 w 179"/>
                  <a:gd name="T43" fmla="*/ 0 h 9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9"/>
                  <a:gd name="T67" fmla="*/ 0 h 97"/>
                  <a:gd name="T68" fmla="*/ 179 w 179"/>
                  <a:gd name="T69" fmla="*/ 97 h 9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9" h="97">
                    <a:moveTo>
                      <a:pt x="7" y="0"/>
                    </a:moveTo>
                    <a:lnTo>
                      <a:pt x="25" y="5"/>
                    </a:lnTo>
                    <a:lnTo>
                      <a:pt x="49" y="24"/>
                    </a:lnTo>
                    <a:lnTo>
                      <a:pt x="73" y="40"/>
                    </a:lnTo>
                    <a:lnTo>
                      <a:pt x="99" y="42"/>
                    </a:lnTo>
                    <a:lnTo>
                      <a:pt x="109" y="29"/>
                    </a:lnTo>
                    <a:lnTo>
                      <a:pt x="127" y="42"/>
                    </a:lnTo>
                    <a:lnTo>
                      <a:pt x="156" y="56"/>
                    </a:lnTo>
                    <a:lnTo>
                      <a:pt x="175" y="66"/>
                    </a:lnTo>
                    <a:lnTo>
                      <a:pt x="178" y="84"/>
                    </a:lnTo>
                    <a:lnTo>
                      <a:pt x="151" y="92"/>
                    </a:lnTo>
                    <a:lnTo>
                      <a:pt x="111" y="92"/>
                    </a:lnTo>
                    <a:lnTo>
                      <a:pt x="83" y="84"/>
                    </a:lnTo>
                    <a:lnTo>
                      <a:pt x="51" y="68"/>
                    </a:lnTo>
                    <a:lnTo>
                      <a:pt x="30" y="64"/>
                    </a:lnTo>
                    <a:lnTo>
                      <a:pt x="25" y="72"/>
                    </a:lnTo>
                    <a:lnTo>
                      <a:pt x="25" y="96"/>
                    </a:lnTo>
                    <a:lnTo>
                      <a:pt x="15" y="92"/>
                    </a:lnTo>
                    <a:lnTo>
                      <a:pt x="7" y="60"/>
                    </a:lnTo>
                    <a:lnTo>
                      <a:pt x="0" y="37"/>
                    </a:lnTo>
                    <a:lnTo>
                      <a:pt x="1" y="13"/>
                    </a:lnTo>
                    <a:lnTo>
                      <a:pt x="7" y="0"/>
                    </a:lnTo>
                  </a:path>
                </a:pathLst>
              </a:custGeom>
              <a:noFill/>
              <a:ln w="12700" cap="rnd">
                <a:solidFill>
                  <a:srgbClr val="000000"/>
                </a:solidFill>
                <a:round/>
                <a:headEnd type="none" w="sm" len="sm"/>
                <a:tailEnd type="none" w="sm" len="sm"/>
              </a:ln>
            </p:spPr>
            <p:txBody>
              <a:bodyPr/>
              <a:lstStyle/>
              <a:p>
                <a:endParaRPr lang="es-ES"/>
              </a:p>
            </p:txBody>
          </p:sp>
          <p:sp>
            <p:nvSpPr>
              <p:cNvPr id="103599" name="Freeform 125"/>
              <p:cNvSpPr>
                <a:spLocks/>
              </p:cNvSpPr>
              <p:nvPr/>
            </p:nvSpPr>
            <p:spPr bwMode="auto">
              <a:xfrm>
                <a:off x="3061" y="3117"/>
                <a:ext cx="455" cy="245"/>
              </a:xfrm>
              <a:custGeom>
                <a:avLst/>
                <a:gdLst>
                  <a:gd name="T0" fmla="*/ 289 w 455"/>
                  <a:gd name="T1" fmla="*/ 44 h 245"/>
                  <a:gd name="T2" fmla="*/ 399 w 455"/>
                  <a:gd name="T3" fmla="*/ 0 h 245"/>
                  <a:gd name="T4" fmla="*/ 445 w 455"/>
                  <a:gd name="T5" fmla="*/ 44 h 245"/>
                  <a:gd name="T6" fmla="*/ 454 w 455"/>
                  <a:gd name="T7" fmla="*/ 84 h 245"/>
                  <a:gd name="T8" fmla="*/ 395 w 455"/>
                  <a:gd name="T9" fmla="*/ 148 h 245"/>
                  <a:gd name="T10" fmla="*/ 369 w 455"/>
                  <a:gd name="T11" fmla="*/ 182 h 245"/>
                  <a:gd name="T12" fmla="*/ 289 w 455"/>
                  <a:gd name="T13" fmla="*/ 214 h 245"/>
                  <a:gd name="T14" fmla="*/ 52 w 455"/>
                  <a:gd name="T15" fmla="*/ 244 h 245"/>
                  <a:gd name="T16" fmla="*/ 9 w 455"/>
                  <a:gd name="T17" fmla="*/ 209 h 245"/>
                  <a:gd name="T18" fmla="*/ 0 w 455"/>
                  <a:gd name="T19" fmla="*/ 116 h 245"/>
                  <a:gd name="T20" fmla="*/ 89 w 455"/>
                  <a:gd name="T21" fmla="*/ 74 h 245"/>
                  <a:gd name="T22" fmla="*/ 289 w 455"/>
                  <a:gd name="T23" fmla="*/ 44 h 2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55"/>
                  <a:gd name="T37" fmla="*/ 0 h 245"/>
                  <a:gd name="T38" fmla="*/ 455 w 455"/>
                  <a:gd name="T39" fmla="*/ 245 h 24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55" h="245">
                    <a:moveTo>
                      <a:pt x="289" y="44"/>
                    </a:moveTo>
                    <a:lnTo>
                      <a:pt x="399" y="0"/>
                    </a:lnTo>
                    <a:lnTo>
                      <a:pt x="445" y="44"/>
                    </a:lnTo>
                    <a:lnTo>
                      <a:pt x="454" y="84"/>
                    </a:lnTo>
                    <a:lnTo>
                      <a:pt x="395" y="148"/>
                    </a:lnTo>
                    <a:lnTo>
                      <a:pt x="369" y="182"/>
                    </a:lnTo>
                    <a:lnTo>
                      <a:pt x="289" y="214"/>
                    </a:lnTo>
                    <a:lnTo>
                      <a:pt x="52" y="244"/>
                    </a:lnTo>
                    <a:lnTo>
                      <a:pt x="9" y="209"/>
                    </a:lnTo>
                    <a:lnTo>
                      <a:pt x="0" y="116"/>
                    </a:lnTo>
                    <a:lnTo>
                      <a:pt x="89" y="74"/>
                    </a:lnTo>
                    <a:lnTo>
                      <a:pt x="289" y="44"/>
                    </a:lnTo>
                  </a:path>
                </a:pathLst>
              </a:custGeom>
              <a:solidFill>
                <a:srgbClr val="555555"/>
              </a:solidFill>
              <a:ln w="12700" cap="rnd">
                <a:solidFill>
                  <a:srgbClr val="000000"/>
                </a:solidFill>
                <a:round/>
                <a:headEnd type="none" w="sm" len="sm"/>
                <a:tailEnd type="none" w="sm" len="sm"/>
              </a:ln>
            </p:spPr>
            <p:txBody>
              <a:bodyPr/>
              <a:lstStyle/>
              <a:p>
                <a:endParaRPr lang="es-ES"/>
              </a:p>
            </p:txBody>
          </p:sp>
          <p:sp>
            <p:nvSpPr>
              <p:cNvPr id="103600" name="Freeform 126"/>
              <p:cNvSpPr>
                <a:spLocks/>
              </p:cNvSpPr>
              <p:nvPr/>
            </p:nvSpPr>
            <p:spPr bwMode="auto">
              <a:xfrm>
                <a:off x="3481" y="2882"/>
                <a:ext cx="112" cy="107"/>
              </a:xfrm>
              <a:custGeom>
                <a:avLst/>
                <a:gdLst>
                  <a:gd name="T0" fmla="*/ 0 w 112"/>
                  <a:gd name="T1" fmla="*/ 80 h 107"/>
                  <a:gd name="T2" fmla="*/ 11 w 112"/>
                  <a:gd name="T3" fmla="*/ 35 h 107"/>
                  <a:gd name="T4" fmla="*/ 38 w 112"/>
                  <a:gd name="T5" fmla="*/ 8 h 107"/>
                  <a:gd name="T6" fmla="*/ 43 w 112"/>
                  <a:gd name="T7" fmla="*/ 8 h 107"/>
                  <a:gd name="T8" fmla="*/ 41 w 112"/>
                  <a:gd name="T9" fmla="*/ 26 h 107"/>
                  <a:gd name="T10" fmla="*/ 75 w 112"/>
                  <a:gd name="T11" fmla="*/ 0 h 107"/>
                  <a:gd name="T12" fmla="*/ 80 w 112"/>
                  <a:gd name="T13" fmla="*/ 1 h 107"/>
                  <a:gd name="T14" fmla="*/ 73 w 112"/>
                  <a:gd name="T15" fmla="*/ 19 h 107"/>
                  <a:gd name="T16" fmla="*/ 97 w 112"/>
                  <a:gd name="T17" fmla="*/ 6 h 107"/>
                  <a:gd name="T18" fmla="*/ 100 w 112"/>
                  <a:gd name="T19" fmla="*/ 11 h 107"/>
                  <a:gd name="T20" fmla="*/ 90 w 112"/>
                  <a:gd name="T21" fmla="*/ 29 h 107"/>
                  <a:gd name="T22" fmla="*/ 104 w 112"/>
                  <a:gd name="T23" fmla="*/ 23 h 107"/>
                  <a:gd name="T24" fmla="*/ 111 w 112"/>
                  <a:gd name="T25" fmla="*/ 29 h 107"/>
                  <a:gd name="T26" fmla="*/ 92 w 112"/>
                  <a:gd name="T27" fmla="*/ 53 h 107"/>
                  <a:gd name="T28" fmla="*/ 77 w 112"/>
                  <a:gd name="T29" fmla="*/ 63 h 107"/>
                  <a:gd name="T30" fmla="*/ 64 w 112"/>
                  <a:gd name="T31" fmla="*/ 72 h 107"/>
                  <a:gd name="T32" fmla="*/ 19 w 112"/>
                  <a:gd name="T33" fmla="*/ 106 h 107"/>
                  <a:gd name="T34" fmla="*/ 0 w 112"/>
                  <a:gd name="T35" fmla="*/ 80 h 10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107"/>
                  <a:gd name="T56" fmla="*/ 112 w 112"/>
                  <a:gd name="T57" fmla="*/ 107 h 10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107">
                    <a:moveTo>
                      <a:pt x="0" y="80"/>
                    </a:moveTo>
                    <a:lnTo>
                      <a:pt x="11" y="35"/>
                    </a:lnTo>
                    <a:lnTo>
                      <a:pt x="38" y="8"/>
                    </a:lnTo>
                    <a:lnTo>
                      <a:pt x="43" y="8"/>
                    </a:lnTo>
                    <a:lnTo>
                      <a:pt x="41" y="26"/>
                    </a:lnTo>
                    <a:lnTo>
                      <a:pt x="75" y="0"/>
                    </a:lnTo>
                    <a:lnTo>
                      <a:pt x="80" y="1"/>
                    </a:lnTo>
                    <a:lnTo>
                      <a:pt x="73" y="19"/>
                    </a:lnTo>
                    <a:lnTo>
                      <a:pt x="97" y="6"/>
                    </a:lnTo>
                    <a:lnTo>
                      <a:pt x="100" y="11"/>
                    </a:lnTo>
                    <a:lnTo>
                      <a:pt x="90" y="29"/>
                    </a:lnTo>
                    <a:lnTo>
                      <a:pt x="104" y="23"/>
                    </a:lnTo>
                    <a:lnTo>
                      <a:pt x="111" y="29"/>
                    </a:lnTo>
                    <a:lnTo>
                      <a:pt x="92" y="53"/>
                    </a:lnTo>
                    <a:lnTo>
                      <a:pt x="77" y="63"/>
                    </a:lnTo>
                    <a:lnTo>
                      <a:pt x="64" y="72"/>
                    </a:lnTo>
                    <a:lnTo>
                      <a:pt x="19" y="106"/>
                    </a:lnTo>
                    <a:lnTo>
                      <a:pt x="0" y="80"/>
                    </a:lnTo>
                  </a:path>
                </a:pathLst>
              </a:custGeom>
              <a:solidFill>
                <a:srgbClr val="FFE1D5"/>
              </a:solidFill>
              <a:ln w="9525" cap="rnd">
                <a:noFill/>
                <a:round/>
                <a:headEnd type="none" w="sm" len="sm"/>
                <a:tailEnd type="none" w="sm" len="sm"/>
              </a:ln>
            </p:spPr>
            <p:txBody>
              <a:bodyPr/>
              <a:lstStyle/>
              <a:p>
                <a:endParaRPr lang="es-ES"/>
              </a:p>
            </p:txBody>
          </p:sp>
          <p:sp>
            <p:nvSpPr>
              <p:cNvPr id="103601" name="Freeform 127"/>
              <p:cNvSpPr>
                <a:spLocks/>
              </p:cNvSpPr>
              <p:nvPr/>
            </p:nvSpPr>
            <p:spPr bwMode="auto">
              <a:xfrm>
                <a:off x="3473" y="2882"/>
                <a:ext cx="120" cy="115"/>
              </a:xfrm>
              <a:custGeom>
                <a:avLst/>
                <a:gdLst>
                  <a:gd name="T0" fmla="*/ 0 w 120"/>
                  <a:gd name="T1" fmla="*/ 86 h 115"/>
                  <a:gd name="T2" fmla="*/ 12 w 120"/>
                  <a:gd name="T3" fmla="*/ 38 h 115"/>
                  <a:gd name="T4" fmla="*/ 41 w 120"/>
                  <a:gd name="T5" fmla="*/ 9 h 115"/>
                  <a:gd name="T6" fmla="*/ 46 w 120"/>
                  <a:gd name="T7" fmla="*/ 9 h 115"/>
                  <a:gd name="T8" fmla="*/ 44 w 120"/>
                  <a:gd name="T9" fmla="*/ 28 h 115"/>
                  <a:gd name="T10" fmla="*/ 81 w 120"/>
                  <a:gd name="T11" fmla="*/ 0 h 115"/>
                  <a:gd name="T12" fmla="*/ 86 w 120"/>
                  <a:gd name="T13" fmla="*/ 1 h 115"/>
                  <a:gd name="T14" fmla="*/ 78 w 120"/>
                  <a:gd name="T15" fmla="*/ 20 h 115"/>
                  <a:gd name="T16" fmla="*/ 104 w 120"/>
                  <a:gd name="T17" fmla="*/ 7 h 115"/>
                  <a:gd name="T18" fmla="*/ 107 w 120"/>
                  <a:gd name="T19" fmla="*/ 12 h 115"/>
                  <a:gd name="T20" fmla="*/ 97 w 120"/>
                  <a:gd name="T21" fmla="*/ 31 h 115"/>
                  <a:gd name="T22" fmla="*/ 112 w 120"/>
                  <a:gd name="T23" fmla="*/ 25 h 115"/>
                  <a:gd name="T24" fmla="*/ 119 w 120"/>
                  <a:gd name="T25" fmla="*/ 31 h 115"/>
                  <a:gd name="T26" fmla="*/ 99 w 120"/>
                  <a:gd name="T27" fmla="*/ 57 h 115"/>
                  <a:gd name="T28" fmla="*/ 83 w 120"/>
                  <a:gd name="T29" fmla="*/ 68 h 115"/>
                  <a:gd name="T30" fmla="*/ 68 w 120"/>
                  <a:gd name="T31" fmla="*/ 78 h 115"/>
                  <a:gd name="T32" fmla="*/ 20 w 120"/>
                  <a:gd name="T33" fmla="*/ 114 h 115"/>
                  <a:gd name="T34" fmla="*/ 0 w 120"/>
                  <a:gd name="T35" fmla="*/ 86 h 1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0"/>
                  <a:gd name="T55" fmla="*/ 0 h 115"/>
                  <a:gd name="T56" fmla="*/ 120 w 120"/>
                  <a:gd name="T57" fmla="*/ 115 h 11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0" h="115">
                    <a:moveTo>
                      <a:pt x="0" y="86"/>
                    </a:moveTo>
                    <a:lnTo>
                      <a:pt x="12" y="38"/>
                    </a:lnTo>
                    <a:lnTo>
                      <a:pt x="41" y="9"/>
                    </a:lnTo>
                    <a:lnTo>
                      <a:pt x="46" y="9"/>
                    </a:lnTo>
                    <a:lnTo>
                      <a:pt x="44" y="28"/>
                    </a:lnTo>
                    <a:lnTo>
                      <a:pt x="81" y="0"/>
                    </a:lnTo>
                    <a:lnTo>
                      <a:pt x="86" y="1"/>
                    </a:lnTo>
                    <a:lnTo>
                      <a:pt x="78" y="20"/>
                    </a:lnTo>
                    <a:lnTo>
                      <a:pt x="104" y="7"/>
                    </a:lnTo>
                    <a:lnTo>
                      <a:pt x="107" y="12"/>
                    </a:lnTo>
                    <a:lnTo>
                      <a:pt x="97" y="31"/>
                    </a:lnTo>
                    <a:lnTo>
                      <a:pt x="112" y="25"/>
                    </a:lnTo>
                    <a:lnTo>
                      <a:pt x="119" y="31"/>
                    </a:lnTo>
                    <a:lnTo>
                      <a:pt x="99" y="57"/>
                    </a:lnTo>
                    <a:lnTo>
                      <a:pt x="83" y="68"/>
                    </a:lnTo>
                    <a:lnTo>
                      <a:pt x="68" y="78"/>
                    </a:lnTo>
                    <a:lnTo>
                      <a:pt x="20" y="114"/>
                    </a:lnTo>
                    <a:lnTo>
                      <a:pt x="0" y="86"/>
                    </a:lnTo>
                  </a:path>
                </a:pathLst>
              </a:custGeom>
              <a:noFill/>
              <a:ln w="12700" cap="rnd">
                <a:solidFill>
                  <a:srgbClr val="000000"/>
                </a:solidFill>
                <a:round/>
                <a:headEnd type="none" w="sm" len="sm"/>
                <a:tailEnd type="none" w="sm" len="sm"/>
              </a:ln>
            </p:spPr>
            <p:txBody>
              <a:bodyPr/>
              <a:lstStyle/>
              <a:p>
                <a:endParaRPr lang="es-ES"/>
              </a:p>
            </p:txBody>
          </p:sp>
          <p:sp>
            <p:nvSpPr>
              <p:cNvPr id="103602" name="Freeform 128"/>
              <p:cNvSpPr>
                <a:spLocks/>
              </p:cNvSpPr>
              <p:nvPr/>
            </p:nvSpPr>
            <p:spPr bwMode="auto">
              <a:xfrm>
                <a:off x="3042" y="2839"/>
                <a:ext cx="471" cy="433"/>
              </a:xfrm>
              <a:custGeom>
                <a:avLst/>
                <a:gdLst>
                  <a:gd name="T0" fmla="*/ 184 w 471"/>
                  <a:gd name="T1" fmla="*/ 8 h 433"/>
                  <a:gd name="T2" fmla="*/ 285 w 471"/>
                  <a:gd name="T3" fmla="*/ 44 h 433"/>
                  <a:gd name="T4" fmla="*/ 308 w 471"/>
                  <a:gd name="T5" fmla="*/ 72 h 433"/>
                  <a:gd name="T6" fmla="*/ 322 w 471"/>
                  <a:gd name="T7" fmla="*/ 112 h 433"/>
                  <a:gd name="T8" fmla="*/ 332 w 471"/>
                  <a:gd name="T9" fmla="*/ 132 h 433"/>
                  <a:gd name="T10" fmla="*/ 337 w 471"/>
                  <a:gd name="T11" fmla="*/ 161 h 433"/>
                  <a:gd name="T12" fmla="*/ 353 w 471"/>
                  <a:gd name="T13" fmla="*/ 190 h 433"/>
                  <a:gd name="T14" fmla="*/ 383 w 471"/>
                  <a:gd name="T15" fmla="*/ 161 h 433"/>
                  <a:gd name="T16" fmla="*/ 403 w 471"/>
                  <a:gd name="T17" fmla="*/ 142 h 433"/>
                  <a:gd name="T18" fmla="*/ 427 w 471"/>
                  <a:gd name="T19" fmla="*/ 129 h 433"/>
                  <a:gd name="T20" fmla="*/ 431 w 471"/>
                  <a:gd name="T21" fmla="*/ 113 h 433"/>
                  <a:gd name="T22" fmla="*/ 470 w 471"/>
                  <a:gd name="T23" fmla="*/ 148 h 433"/>
                  <a:gd name="T24" fmla="*/ 447 w 471"/>
                  <a:gd name="T25" fmla="*/ 185 h 433"/>
                  <a:gd name="T26" fmla="*/ 361 w 471"/>
                  <a:gd name="T27" fmla="*/ 301 h 433"/>
                  <a:gd name="T28" fmla="*/ 314 w 471"/>
                  <a:gd name="T29" fmla="*/ 309 h 433"/>
                  <a:gd name="T30" fmla="*/ 274 w 471"/>
                  <a:gd name="T31" fmla="*/ 254 h 433"/>
                  <a:gd name="T32" fmla="*/ 277 w 471"/>
                  <a:gd name="T33" fmla="*/ 346 h 433"/>
                  <a:gd name="T34" fmla="*/ 290 w 471"/>
                  <a:gd name="T35" fmla="*/ 362 h 433"/>
                  <a:gd name="T36" fmla="*/ 261 w 471"/>
                  <a:gd name="T37" fmla="*/ 402 h 433"/>
                  <a:gd name="T38" fmla="*/ 197 w 471"/>
                  <a:gd name="T39" fmla="*/ 424 h 433"/>
                  <a:gd name="T40" fmla="*/ 137 w 471"/>
                  <a:gd name="T41" fmla="*/ 426 h 433"/>
                  <a:gd name="T42" fmla="*/ 81 w 471"/>
                  <a:gd name="T43" fmla="*/ 432 h 433"/>
                  <a:gd name="T44" fmla="*/ 47 w 471"/>
                  <a:gd name="T45" fmla="*/ 424 h 433"/>
                  <a:gd name="T46" fmla="*/ 20 w 471"/>
                  <a:gd name="T47" fmla="*/ 408 h 433"/>
                  <a:gd name="T48" fmla="*/ 5 w 471"/>
                  <a:gd name="T49" fmla="*/ 402 h 433"/>
                  <a:gd name="T50" fmla="*/ 18 w 471"/>
                  <a:gd name="T51" fmla="*/ 325 h 433"/>
                  <a:gd name="T52" fmla="*/ 0 w 471"/>
                  <a:gd name="T53" fmla="*/ 309 h 433"/>
                  <a:gd name="T54" fmla="*/ 7 w 471"/>
                  <a:gd name="T55" fmla="*/ 254 h 433"/>
                  <a:gd name="T56" fmla="*/ 7 w 471"/>
                  <a:gd name="T57" fmla="*/ 195 h 433"/>
                  <a:gd name="T58" fmla="*/ 23 w 471"/>
                  <a:gd name="T59" fmla="*/ 124 h 433"/>
                  <a:gd name="T60" fmla="*/ 20 w 471"/>
                  <a:gd name="T61" fmla="*/ 80 h 433"/>
                  <a:gd name="T62" fmla="*/ 39 w 471"/>
                  <a:gd name="T63" fmla="*/ 26 h 433"/>
                  <a:gd name="T64" fmla="*/ 71 w 471"/>
                  <a:gd name="T65" fmla="*/ 0 h 433"/>
                  <a:gd name="T66" fmla="*/ 131 w 471"/>
                  <a:gd name="T67" fmla="*/ 2 h 433"/>
                  <a:gd name="T68" fmla="*/ 179 w 471"/>
                  <a:gd name="T69" fmla="*/ 10 h 433"/>
                  <a:gd name="T70" fmla="*/ 184 w 471"/>
                  <a:gd name="T71" fmla="*/ 8 h 43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71"/>
                  <a:gd name="T109" fmla="*/ 0 h 433"/>
                  <a:gd name="T110" fmla="*/ 471 w 471"/>
                  <a:gd name="T111" fmla="*/ 433 h 43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71" h="433">
                    <a:moveTo>
                      <a:pt x="184" y="8"/>
                    </a:moveTo>
                    <a:lnTo>
                      <a:pt x="285" y="44"/>
                    </a:lnTo>
                    <a:lnTo>
                      <a:pt x="308" y="72"/>
                    </a:lnTo>
                    <a:lnTo>
                      <a:pt x="322" y="112"/>
                    </a:lnTo>
                    <a:lnTo>
                      <a:pt x="332" y="132"/>
                    </a:lnTo>
                    <a:lnTo>
                      <a:pt x="337" y="161"/>
                    </a:lnTo>
                    <a:lnTo>
                      <a:pt x="353" y="190"/>
                    </a:lnTo>
                    <a:lnTo>
                      <a:pt x="383" y="161"/>
                    </a:lnTo>
                    <a:lnTo>
                      <a:pt x="403" y="142"/>
                    </a:lnTo>
                    <a:lnTo>
                      <a:pt x="427" y="129"/>
                    </a:lnTo>
                    <a:lnTo>
                      <a:pt x="431" y="113"/>
                    </a:lnTo>
                    <a:lnTo>
                      <a:pt x="470" y="148"/>
                    </a:lnTo>
                    <a:lnTo>
                      <a:pt x="447" y="185"/>
                    </a:lnTo>
                    <a:lnTo>
                      <a:pt x="361" y="301"/>
                    </a:lnTo>
                    <a:lnTo>
                      <a:pt x="314" y="309"/>
                    </a:lnTo>
                    <a:lnTo>
                      <a:pt x="274" y="254"/>
                    </a:lnTo>
                    <a:lnTo>
                      <a:pt x="277" y="346"/>
                    </a:lnTo>
                    <a:lnTo>
                      <a:pt x="290" y="362"/>
                    </a:lnTo>
                    <a:lnTo>
                      <a:pt x="261" y="402"/>
                    </a:lnTo>
                    <a:lnTo>
                      <a:pt x="197" y="424"/>
                    </a:lnTo>
                    <a:lnTo>
                      <a:pt x="137" y="426"/>
                    </a:lnTo>
                    <a:lnTo>
                      <a:pt x="81" y="432"/>
                    </a:lnTo>
                    <a:lnTo>
                      <a:pt x="47" y="424"/>
                    </a:lnTo>
                    <a:lnTo>
                      <a:pt x="20" y="408"/>
                    </a:lnTo>
                    <a:lnTo>
                      <a:pt x="5" y="402"/>
                    </a:lnTo>
                    <a:lnTo>
                      <a:pt x="18" y="325"/>
                    </a:lnTo>
                    <a:lnTo>
                      <a:pt x="0" y="309"/>
                    </a:lnTo>
                    <a:lnTo>
                      <a:pt x="7" y="254"/>
                    </a:lnTo>
                    <a:lnTo>
                      <a:pt x="7" y="195"/>
                    </a:lnTo>
                    <a:lnTo>
                      <a:pt x="23" y="124"/>
                    </a:lnTo>
                    <a:lnTo>
                      <a:pt x="20" y="80"/>
                    </a:lnTo>
                    <a:lnTo>
                      <a:pt x="39" y="26"/>
                    </a:lnTo>
                    <a:lnTo>
                      <a:pt x="71" y="0"/>
                    </a:lnTo>
                    <a:lnTo>
                      <a:pt x="131" y="2"/>
                    </a:lnTo>
                    <a:lnTo>
                      <a:pt x="179" y="10"/>
                    </a:lnTo>
                    <a:lnTo>
                      <a:pt x="184" y="8"/>
                    </a:lnTo>
                  </a:path>
                </a:pathLst>
              </a:custGeom>
              <a:solidFill>
                <a:srgbClr val="888888"/>
              </a:solidFill>
              <a:ln w="12700" cap="rnd">
                <a:solidFill>
                  <a:srgbClr val="000000"/>
                </a:solidFill>
                <a:round/>
                <a:headEnd type="none" w="sm" len="sm"/>
                <a:tailEnd type="none" w="sm" len="sm"/>
              </a:ln>
            </p:spPr>
            <p:txBody>
              <a:bodyPr/>
              <a:lstStyle/>
              <a:p>
                <a:endParaRPr lang="es-ES"/>
              </a:p>
            </p:txBody>
          </p:sp>
          <p:sp>
            <p:nvSpPr>
              <p:cNvPr id="103603" name="Freeform 129"/>
              <p:cNvSpPr>
                <a:spLocks/>
              </p:cNvSpPr>
              <p:nvPr/>
            </p:nvSpPr>
            <p:spPr bwMode="auto">
              <a:xfrm>
                <a:off x="3042" y="2839"/>
                <a:ext cx="471" cy="433"/>
              </a:xfrm>
              <a:custGeom>
                <a:avLst/>
                <a:gdLst>
                  <a:gd name="T0" fmla="*/ 184 w 471"/>
                  <a:gd name="T1" fmla="*/ 8 h 433"/>
                  <a:gd name="T2" fmla="*/ 285 w 471"/>
                  <a:gd name="T3" fmla="*/ 44 h 433"/>
                  <a:gd name="T4" fmla="*/ 308 w 471"/>
                  <a:gd name="T5" fmla="*/ 72 h 433"/>
                  <a:gd name="T6" fmla="*/ 322 w 471"/>
                  <a:gd name="T7" fmla="*/ 112 h 433"/>
                  <a:gd name="T8" fmla="*/ 332 w 471"/>
                  <a:gd name="T9" fmla="*/ 132 h 433"/>
                  <a:gd name="T10" fmla="*/ 337 w 471"/>
                  <a:gd name="T11" fmla="*/ 161 h 433"/>
                  <a:gd name="T12" fmla="*/ 353 w 471"/>
                  <a:gd name="T13" fmla="*/ 190 h 433"/>
                  <a:gd name="T14" fmla="*/ 383 w 471"/>
                  <a:gd name="T15" fmla="*/ 161 h 433"/>
                  <a:gd name="T16" fmla="*/ 403 w 471"/>
                  <a:gd name="T17" fmla="*/ 142 h 433"/>
                  <a:gd name="T18" fmla="*/ 427 w 471"/>
                  <a:gd name="T19" fmla="*/ 129 h 433"/>
                  <a:gd name="T20" fmla="*/ 431 w 471"/>
                  <a:gd name="T21" fmla="*/ 113 h 433"/>
                  <a:gd name="T22" fmla="*/ 470 w 471"/>
                  <a:gd name="T23" fmla="*/ 148 h 433"/>
                  <a:gd name="T24" fmla="*/ 447 w 471"/>
                  <a:gd name="T25" fmla="*/ 185 h 433"/>
                  <a:gd name="T26" fmla="*/ 361 w 471"/>
                  <a:gd name="T27" fmla="*/ 301 h 433"/>
                  <a:gd name="T28" fmla="*/ 314 w 471"/>
                  <a:gd name="T29" fmla="*/ 309 h 433"/>
                  <a:gd name="T30" fmla="*/ 274 w 471"/>
                  <a:gd name="T31" fmla="*/ 254 h 433"/>
                  <a:gd name="T32" fmla="*/ 277 w 471"/>
                  <a:gd name="T33" fmla="*/ 346 h 433"/>
                  <a:gd name="T34" fmla="*/ 290 w 471"/>
                  <a:gd name="T35" fmla="*/ 362 h 433"/>
                  <a:gd name="T36" fmla="*/ 261 w 471"/>
                  <a:gd name="T37" fmla="*/ 402 h 433"/>
                  <a:gd name="T38" fmla="*/ 197 w 471"/>
                  <a:gd name="T39" fmla="*/ 424 h 433"/>
                  <a:gd name="T40" fmla="*/ 137 w 471"/>
                  <a:gd name="T41" fmla="*/ 426 h 433"/>
                  <a:gd name="T42" fmla="*/ 81 w 471"/>
                  <a:gd name="T43" fmla="*/ 432 h 433"/>
                  <a:gd name="T44" fmla="*/ 47 w 471"/>
                  <a:gd name="T45" fmla="*/ 424 h 433"/>
                  <a:gd name="T46" fmla="*/ 20 w 471"/>
                  <a:gd name="T47" fmla="*/ 408 h 433"/>
                  <a:gd name="T48" fmla="*/ 5 w 471"/>
                  <a:gd name="T49" fmla="*/ 402 h 433"/>
                  <a:gd name="T50" fmla="*/ 18 w 471"/>
                  <a:gd name="T51" fmla="*/ 325 h 433"/>
                  <a:gd name="T52" fmla="*/ 0 w 471"/>
                  <a:gd name="T53" fmla="*/ 309 h 433"/>
                  <a:gd name="T54" fmla="*/ 7 w 471"/>
                  <a:gd name="T55" fmla="*/ 254 h 433"/>
                  <a:gd name="T56" fmla="*/ 7 w 471"/>
                  <a:gd name="T57" fmla="*/ 195 h 433"/>
                  <a:gd name="T58" fmla="*/ 23 w 471"/>
                  <a:gd name="T59" fmla="*/ 124 h 433"/>
                  <a:gd name="T60" fmla="*/ 20 w 471"/>
                  <a:gd name="T61" fmla="*/ 80 h 433"/>
                  <a:gd name="T62" fmla="*/ 39 w 471"/>
                  <a:gd name="T63" fmla="*/ 26 h 433"/>
                  <a:gd name="T64" fmla="*/ 71 w 471"/>
                  <a:gd name="T65" fmla="*/ 0 h 433"/>
                  <a:gd name="T66" fmla="*/ 131 w 471"/>
                  <a:gd name="T67" fmla="*/ 2 h 433"/>
                  <a:gd name="T68" fmla="*/ 179 w 471"/>
                  <a:gd name="T69" fmla="*/ 10 h 4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71"/>
                  <a:gd name="T106" fmla="*/ 0 h 433"/>
                  <a:gd name="T107" fmla="*/ 471 w 471"/>
                  <a:gd name="T108" fmla="*/ 433 h 4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71" h="433">
                    <a:moveTo>
                      <a:pt x="184" y="8"/>
                    </a:moveTo>
                    <a:lnTo>
                      <a:pt x="285" y="44"/>
                    </a:lnTo>
                    <a:lnTo>
                      <a:pt x="308" y="72"/>
                    </a:lnTo>
                    <a:lnTo>
                      <a:pt x="322" y="112"/>
                    </a:lnTo>
                    <a:lnTo>
                      <a:pt x="332" y="132"/>
                    </a:lnTo>
                    <a:lnTo>
                      <a:pt x="337" y="161"/>
                    </a:lnTo>
                    <a:lnTo>
                      <a:pt x="353" y="190"/>
                    </a:lnTo>
                    <a:lnTo>
                      <a:pt x="383" y="161"/>
                    </a:lnTo>
                    <a:lnTo>
                      <a:pt x="403" y="142"/>
                    </a:lnTo>
                    <a:lnTo>
                      <a:pt x="427" y="129"/>
                    </a:lnTo>
                    <a:lnTo>
                      <a:pt x="431" y="113"/>
                    </a:lnTo>
                    <a:lnTo>
                      <a:pt x="470" y="148"/>
                    </a:lnTo>
                    <a:lnTo>
                      <a:pt x="447" y="185"/>
                    </a:lnTo>
                    <a:lnTo>
                      <a:pt x="361" y="301"/>
                    </a:lnTo>
                    <a:lnTo>
                      <a:pt x="314" y="309"/>
                    </a:lnTo>
                    <a:lnTo>
                      <a:pt x="274" y="254"/>
                    </a:lnTo>
                    <a:lnTo>
                      <a:pt x="277" y="346"/>
                    </a:lnTo>
                    <a:lnTo>
                      <a:pt x="290" y="362"/>
                    </a:lnTo>
                    <a:lnTo>
                      <a:pt x="261" y="402"/>
                    </a:lnTo>
                    <a:lnTo>
                      <a:pt x="197" y="424"/>
                    </a:lnTo>
                    <a:lnTo>
                      <a:pt x="137" y="426"/>
                    </a:lnTo>
                    <a:lnTo>
                      <a:pt x="81" y="432"/>
                    </a:lnTo>
                    <a:lnTo>
                      <a:pt x="47" y="424"/>
                    </a:lnTo>
                    <a:lnTo>
                      <a:pt x="20" y="408"/>
                    </a:lnTo>
                    <a:lnTo>
                      <a:pt x="5" y="402"/>
                    </a:lnTo>
                    <a:lnTo>
                      <a:pt x="18" y="325"/>
                    </a:lnTo>
                    <a:lnTo>
                      <a:pt x="0" y="309"/>
                    </a:lnTo>
                    <a:lnTo>
                      <a:pt x="7" y="254"/>
                    </a:lnTo>
                    <a:lnTo>
                      <a:pt x="7" y="195"/>
                    </a:lnTo>
                    <a:lnTo>
                      <a:pt x="23" y="124"/>
                    </a:lnTo>
                    <a:lnTo>
                      <a:pt x="20" y="80"/>
                    </a:lnTo>
                    <a:lnTo>
                      <a:pt x="39" y="26"/>
                    </a:lnTo>
                    <a:lnTo>
                      <a:pt x="71" y="0"/>
                    </a:lnTo>
                    <a:lnTo>
                      <a:pt x="131" y="2"/>
                    </a:lnTo>
                    <a:lnTo>
                      <a:pt x="179" y="10"/>
                    </a:lnTo>
                  </a:path>
                </a:pathLst>
              </a:custGeom>
              <a:noFill/>
              <a:ln w="12700" cap="rnd">
                <a:solidFill>
                  <a:srgbClr val="000000"/>
                </a:solidFill>
                <a:round/>
                <a:headEnd type="none" w="sm" len="sm"/>
                <a:tailEnd type="none" w="sm" len="sm"/>
              </a:ln>
            </p:spPr>
            <p:txBody>
              <a:bodyPr/>
              <a:lstStyle/>
              <a:p>
                <a:endParaRPr lang="es-ES"/>
              </a:p>
            </p:txBody>
          </p:sp>
          <p:sp>
            <p:nvSpPr>
              <p:cNvPr id="103604" name="Freeform 130"/>
              <p:cNvSpPr>
                <a:spLocks/>
              </p:cNvSpPr>
              <p:nvPr/>
            </p:nvSpPr>
            <p:spPr bwMode="auto">
              <a:xfrm>
                <a:off x="3064" y="3287"/>
                <a:ext cx="368" cy="104"/>
              </a:xfrm>
              <a:custGeom>
                <a:avLst/>
                <a:gdLst>
                  <a:gd name="T0" fmla="*/ 367 w 368"/>
                  <a:gd name="T1" fmla="*/ 8 h 104"/>
                  <a:gd name="T2" fmla="*/ 363 w 368"/>
                  <a:gd name="T3" fmla="*/ 41 h 104"/>
                  <a:gd name="T4" fmla="*/ 328 w 368"/>
                  <a:gd name="T5" fmla="*/ 57 h 104"/>
                  <a:gd name="T6" fmla="*/ 240 w 368"/>
                  <a:gd name="T7" fmla="*/ 83 h 104"/>
                  <a:gd name="T8" fmla="*/ 149 w 368"/>
                  <a:gd name="T9" fmla="*/ 103 h 104"/>
                  <a:gd name="T10" fmla="*/ 50 w 368"/>
                  <a:gd name="T11" fmla="*/ 97 h 104"/>
                  <a:gd name="T12" fmla="*/ 17 w 368"/>
                  <a:gd name="T13" fmla="*/ 80 h 104"/>
                  <a:gd name="T14" fmla="*/ 0 w 368"/>
                  <a:gd name="T15" fmla="*/ 48 h 104"/>
                  <a:gd name="T16" fmla="*/ 6 w 368"/>
                  <a:gd name="T17" fmla="*/ 33 h 104"/>
                  <a:gd name="T18" fmla="*/ 70 w 368"/>
                  <a:gd name="T19" fmla="*/ 50 h 104"/>
                  <a:gd name="T20" fmla="*/ 185 w 368"/>
                  <a:gd name="T21" fmla="*/ 41 h 104"/>
                  <a:gd name="T22" fmla="*/ 280 w 368"/>
                  <a:gd name="T23" fmla="*/ 18 h 104"/>
                  <a:gd name="T24" fmla="*/ 347 w 368"/>
                  <a:gd name="T25" fmla="*/ 0 h 104"/>
                  <a:gd name="T26" fmla="*/ 367 w 368"/>
                  <a:gd name="T27" fmla="*/ 8 h 1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68"/>
                  <a:gd name="T43" fmla="*/ 0 h 104"/>
                  <a:gd name="T44" fmla="*/ 368 w 368"/>
                  <a:gd name="T45" fmla="*/ 104 h 1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68" h="104">
                    <a:moveTo>
                      <a:pt x="367" y="8"/>
                    </a:moveTo>
                    <a:lnTo>
                      <a:pt x="363" y="41"/>
                    </a:lnTo>
                    <a:lnTo>
                      <a:pt x="328" y="57"/>
                    </a:lnTo>
                    <a:lnTo>
                      <a:pt x="240" y="83"/>
                    </a:lnTo>
                    <a:lnTo>
                      <a:pt x="149" y="103"/>
                    </a:lnTo>
                    <a:lnTo>
                      <a:pt x="50" y="97"/>
                    </a:lnTo>
                    <a:lnTo>
                      <a:pt x="17" y="80"/>
                    </a:lnTo>
                    <a:lnTo>
                      <a:pt x="0" y="48"/>
                    </a:lnTo>
                    <a:lnTo>
                      <a:pt x="6" y="33"/>
                    </a:lnTo>
                    <a:lnTo>
                      <a:pt x="70" y="50"/>
                    </a:lnTo>
                    <a:lnTo>
                      <a:pt x="185" y="41"/>
                    </a:lnTo>
                    <a:lnTo>
                      <a:pt x="280" y="18"/>
                    </a:lnTo>
                    <a:lnTo>
                      <a:pt x="347" y="0"/>
                    </a:lnTo>
                    <a:lnTo>
                      <a:pt x="367" y="8"/>
                    </a:lnTo>
                  </a:path>
                </a:pathLst>
              </a:custGeom>
              <a:solidFill>
                <a:srgbClr val="0078AA"/>
              </a:solidFill>
              <a:ln w="9525" cap="rnd">
                <a:noFill/>
                <a:round/>
                <a:headEnd type="none" w="sm" len="sm"/>
                <a:tailEnd type="none" w="sm" len="sm"/>
              </a:ln>
            </p:spPr>
            <p:txBody>
              <a:bodyPr/>
              <a:lstStyle/>
              <a:p>
                <a:endParaRPr lang="es-ES"/>
              </a:p>
            </p:txBody>
          </p:sp>
          <p:sp>
            <p:nvSpPr>
              <p:cNvPr id="103605" name="Freeform 131"/>
              <p:cNvSpPr>
                <a:spLocks/>
              </p:cNvSpPr>
              <p:nvPr/>
            </p:nvSpPr>
            <p:spPr bwMode="auto">
              <a:xfrm>
                <a:off x="3056" y="3287"/>
                <a:ext cx="376" cy="112"/>
              </a:xfrm>
              <a:custGeom>
                <a:avLst/>
                <a:gdLst>
                  <a:gd name="T0" fmla="*/ 375 w 376"/>
                  <a:gd name="T1" fmla="*/ 9 h 112"/>
                  <a:gd name="T2" fmla="*/ 371 w 376"/>
                  <a:gd name="T3" fmla="*/ 44 h 112"/>
                  <a:gd name="T4" fmla="*/ 334 w 376"/>
                  <a:gd name="T5" fmla="*/ 62 h 112"/>
                  <a:gd name="T6" fmla="*/ 244 w 376"/>
                  <a:gd name="T7" fmla="*/ 89 h 112"/>
                  <a:gd name="T8" fmla="*/ 152 w 376"/>
                  <a:gd name="T9" fmla="*/ 111 h 112"/>
                  <a:gd name="T10" fmla="*/ 51 w 376"/>
                  <a:gd name="T11" fmla="*/ 105 h 112"/>
                  <a:gd name="T12" fmla="*/ 17 w 376"/>
                  <a:gd name="T13" fmla="*/ 86 h 112"/>
                  <a:gd name="T14" fmla="*/ 0 w 376"/>
                  <a:gd name="T15" fmla="*/ 52 h 112"/>
                  <a:gd name="T16" fmla="*/ 6 w 376"/>
                  <a:gd name="T17" fmla="*/ 36 h 112"/>
                  <a:gd name="T18" fmla="*/ 72 w 376"/>
                  <a:gd name="T19" fmla="*/ 54 h 112"/>
                  <a:gd name="T20" fmla="*/ 189 w 376"/>
                  <a:gd name="T21" fmla="*/ 44 h 112"/>
                  <a:gd name="T22" fmla="*/ 286 w 376"/>
                  <a:gd name="T23" fmla="*/ 20 h 112"/>
                  <a:gd name="T24" fmla="*/ 355 w 376"/>
                  <a:gd name="T25" fmla="*/ 0 h 112"/>
                  <a:gd name="T26" fmla="*/ 375 w 376"/>
                  <a:gd name="T27" fmla="*/ 9 h 1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6"/>
                  <a:gd name="T43" fmla="*/ 0 h 112"/>
                  <a:gd name="T44" fmla="*/ 376 w 376"/>
                  <a:gd name="T45" fmla="*/ 112 h 1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6" h="112">
                    <a:moveTo>
                      <a:pt x="375" y="9"/>
                    </a:moveTo>
                    <a:lnTo>
                      <a:pt x="371" y="44"/>
                    </a:lnTo>
                    <a:lnTo>
                      <a:pt x="334" y="62"/>
                    </a:lnTo>
                    <a:lnTo>
                      <a:pt x="244" y="89"/>
                    </a:lnTo>
                    <a:lnTo>
                      <a:pt x="152" y="111"/>
                    </a:lnTo>
                    <a:lnTo>
                      <a:pt x="51" y="105"/>
                    </a:lnTo>
                    <a:lnTo>
                      <a:pt x="17" y="86"/>
                    </a:lnTo>
                    <a:lnTo>
                      <a:pt x="0" y="52"/>
                    </a:lnTo>
                    <a:lnTo>
                      <a:pt x="6" y="36"/>
                    </a:lnTo>
                    <a:lnTo>
                      <a:pt x="72" y="54"/>
                    </a:lnTo>
                    <a:lnTo>
                      <a:pt x="189" y="44"/>
                    </a:lnTo>
                    <a:lnTo>
                      <a:pt x="286" y="20"/>
                    </a:lnTo>
                    <a:lnTo>
                      <a:pt x="355" y="0"/>
                    </a:lnTo>
                    <a:lnTo>
                      <a:pt x="375" y="9"/>
                    </a:lnTo>
                  </a:path>
                </a:pathLst>
              </a:custGeom>
              <a:noFill/>
              <a:ln w="12700" cap="rnd">
                <a:solidFill>
                  <a:srgbClr val="000000"/>
                </a:solidFill>
                <a:round/>
                <a:headEnd type="none" w="sm" len="sm"/>
                <a:tailEnd type="none" w="sm" len="sm"/>
              </a:ln>
            </p:spPr>
            <p:txBody>
              <a:bodyPr/>
              <a:lstStyle/>
              <a:p>
                <a:endParaRPr lang="es-ES"/>
              </a:p>
            </p:txBody>
          </p:sp>
          <p:sp>
            <p:nvSpPr>
              <p:cNvPr id="103606" name="Freeform 132"/>
              <p:cNvSpPr>
                <a:spLocks/>
              </p:cNvSpPr>
              <p:nvPr/>
            </p:nvSpPr>
            <p:spPr bwMode="auto">
              <a:xfrm>
                <a:off x="3087" y="3133"/>
                <a:ext cx="115" cy="271"/>
              </a:xfrm>
              <a:custGeom>
                <a:avLst/>
                <a:gdLst>
                  <a:gd name="T0" fmla="*/ 55 w 115"/>
                  <a:gd name="T1" fmla="*/ 13 h 271"/>
                  <a:gd name="T2" fmla="*/ 55 w 115"/>
                  <a:gd name="T3" fmla="*/ 177 h 271"/>
                  <a:gd name="T4" fmla="*/ 68 w 115"/>
                  <a:gd name="T5" fmla="*/ 247 h 271"/>
                  <a:gd name="T6" fmla="*/ 114 w 115"/>
                  <a:gd name="T7" fmla="*/ 267 h 271"/>
                  <a:gd name="T8" fmla="*/ 68 w 115"/>
                  <a:gd name="T9" fmla="*/ 270 h 271"/>
                  <a:gd name="T10" fmla="*/ 28 w 115"/>
                  <a:gd name="T11" fmla="*/ 267 h 271"/>
                  <a:gd name="T12" fmla="*/ 7 w 115"/>
                  <a:gd name="T13" fmla="*/ 239 h 271"/>
                  <a:gd name="T14" fmla="*/ 0 w 115"/>
                  <a:gd name="T15" fmla="*/ 185 h 271"/>
                  <a:gd name="T16" fmla="*/ 0 w 115"/>
                  <a:gd name="T17" fmla="*/ 129 h 271"/>
                  <a:gd name="T18" fmla="*/ 0 w 115"/>
                  <a:gd name="T19" fmla="*/ 65 h 271"/>
                  <a:gd name="T20" fmla="*/ 7 w 115"/>
                  <a:gd name="T21" fmla="*/ 0 h 271"/>
                  <a:gd name="T22" fmla="*/ 55 w 115"/>
                  <a:gd name="T23" fmla="*/ 13 h 2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5"/>
                  <a:gd name="T37" fmla="*/ 0 h 271"/>
                  <a:gd name="T38" fmla="*/ 115 w 115"/>
                  <a:gd name="T39" fmla="*/ 271 h 27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5" h="271">
                    <a:moveTo>
                      <a:pt x="55" y="13"/>
                    </a:moveTo>
                    <a:lnTo>
                      <a:pt x="55" y="177"/>
                    </a:lnTo>
                    <a:lnTo>
                      <a:pt x="68" y="247"/>
                    </a:lnTo>
                    <a:lnTo>
                      <a:pt x="114" y="267"/>
                    </a:lnTo>
                    <a:lnTo>
                      <a:pt x="68" y="270"/>
                    </a:lnTo>
                    <a:lnTo>
                      <a:pt x="28" y="267"/>
                    </a:lnTo>
                    <a:lnTo>
                      <a:pt x="7" y="239"/>
                    </a:lnTo>
                    <a:lnTo>
                      <a:pt x="0" y="185"/>
                    </a:lnTo>
                    <a:lnTo>
                      <a:pt x="0" y="129"/>
                    </a:lnTo>
                    <a:lnTo>
                      <a:pt x="0" y="65"/>
                    </a:lnTo>
                    <a:lnTo>
                      <a:pt x="7" y="0"/>
                    </a:lnTo>
                    <a:lnTo>
                      <a:pt x="55" y="13"/>
                    </a:lnTo>
                  </a:path>
                </a:pathLst>
              </a:custGeom>
              <a:solidFill>
                <a:srgbClr val="AAAAAA"/>
              </a:solidFill>
              <a:ln w="12700" cap="rnd">
                <a:solidFill>
                  <a:srgbClr val="000000"/>
                </a:solidFill>
                <a:round/>
                <a:headEnd type="none" w="sm" len="sm"/>
                <a:tailEnd type="none" w="sm" len="sm"/>
              </a:ln>
            </p:spPr>
            <p:txBody>
              <a:bodyPr/>
              <a:lstStyle/>
              <a:p>
                <a:endParaRPr lang="es-ES"/>
              </a:p>
            </p:txBody>
          </p:sp>
          <p:sp>
            <p:nvSpPr>
              <p:cNvPr id="103607" name="Freeform 133"/>
              <p:cNvSpPr>
                <a:spLocks/>
              </p:cNvSpPr>
              <p:nvPr/>
            </p:nvSpPr>
            <p:spPr bwMode="auto">
              <a:xfrm>
                <a:off x="3087" y="3133"/>
                <a:ext cx="115" cy="271"/>
              </a:xfrm>
              <a:custGeom>
                <a:avLst/>
                <a:gdLst>
                  <a:gd name="T0" fmla="*/ 55 w 115"/>
                  <a:gd name="T1" fmla="*/ 13 h 271"/>
                  <a:gd name="T2" fmla="*/ 55 w 115"/>
                  <a:gd name="T3" fmla="*/ 177 h 271"/>
                  <a:gd name="T4" fmla="*/ 68 w 115"/>
                  <a:gd name="T5" fmla="*/ 247 h 271"/>
                  <a:gd name="T6" fmla="*/ 114 w 115"/>
                  <a:gd name="T7" fmla="*/ 267 h 271"/>
                  <a:gd name="T8" fmla="*/ 68 w 115"/>
                  <a:gd name="T9" fmla="*/ 270 h 271"/>
                  <a:gd name="T10" fmla="*/ 28 w 115"/>
                  <a:gd name="T11" fmla="*/ 267 h 271"/>
                  <a:gd name="T12" fmla="*/ 7 w 115"/>
                  <a:gd name="T13" fmla="*/ 239 h 271"/>
                  <a:gd name="T14" fmla="*/ 0 w 115"/>
                  <a:gd name="T15" fmla="*/ 185 h 271"/>
                  <a:gd name="T16" fmla="*/ 0 w 115"/>
                  <a:gd name="T17" fmla="*/ 129 h 271"/>
                  <a:gd name="T18" fmla="*/ 0 w 115"/>
                  <a:gd name="T19" fmla="*/ 65 h 271"/>
                  <a:gd name="T20" fmla="*/ 7 w 115"/>
                  <a:gd name="T21" fmla="*/ 0 h 2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5"/>
                  <a:gd name="T34" fmla="*/ 0 h 271"/>
                  <a:gd name="T35" fmla="*/ 115 w 115"/>
                  <a:gd name="T36" fmla="*/ 271 h 2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5" h="271">
                    <a:moveTo>
                      <a:pt x="55" y="13"/>
                    </a:moveTo>
                    <a:lnTo>
                      <a:pt x="55" y="177"/>
                    </a:lnTo>
                    <a:lnTo>
                      <a:pt x="68" y="247"/>
                    </a:lnTo>
                    <a:lnTo>
                      <a:pt x="114" y="267"/>
                    </a:lnTo>
                    <a:lnTo>
                      <a:pt x="68" y="270"/>
                    </a:lnTo>
                    <a:lnTo>
                      <a:pt x="28" y="267"/>
                    </a:lnTo>
                    <a:lnTo>
                      <a:pt x="7" y="239"/>
                    </a:lnTo>
                    <a:lnTo>
                      <a:pt x="0" y="185"/>
                    </a:lnTo>
                    <a:lnTo>
                      <a:pt x="0" y="129"/>
                    </a:lnTo>
                    <a:lnTo>
                      <a:pt x="0" y="65"/>
                    </a:lnTo>
                    <a:lnTo>
                      <a:pt x="7" y="0"/>
                    </a:lnTo>
                  </a:path>
                </a:pathLst>
              </a:custGeom>
              <a:noFill/>
              <a:ln w="12700" cap="rnd">
                <a:solidFill>
                  <a:srgbClr val="000000"/>
                </a:solidFill>
                <a:round/>
                <a:headEnd type="none" w="sm" len="sm"/>
                <a:tailEnd type="none" w="sm" len="sm"/>
              </a:ln>
            </p:spPr>
            <p:txBody>
              <a:bodyPr/>
              <a:lstStyle/>
              <a:p>
                <a:endParaRPr lang="es-ES"/>
              </a:p>
            </p:txBody>
          </p:sp>
          <p:sp>
            <p:nvSpPr>
              <p:cNvPr id="103608" name="Freeform 134"/>
              <p:cNvSpPr>
                <a:spLocks/>
              </p:cNvSpPr>
              <p:nvPr/>
            </p:nvSpPr>
            <p:spPr bwMode="auto">
              <a:xfrm>
                <a:off x="3024" y="2961"/>
                <a:ext cx="276" cy="216"/>
              </a:xfrm>
              <a:custGeom>
                <a:avLst/>
                <a:gdLst>
                  <a:gd name="T0" fmla="*/ 251 w 276"/>
                  <a:gd name="T1" fmla="*/ 27 h 216"/>
                  <a:gd name="T2" fmla="*/ 271 w 276"/>
                  <a:gd name="T3" fmla="*/ 50 h 216"/>
                  <a:gd name="T4" fmla="*/ 275 w 276"/>
                  <a:gd name="T5" fmla="*/ 56 h 216"/>
                  <a:gd name="T6" fmla="*/ 271 w 276"/>
                  <a:gd name="T7" fmla="*/ 129 h 216"/>
                  <a:gd name="T8" fmla="*/ 263 w 276"/>
                  <a:gd name="T9" fmla="*/ 185 h 216"/>
                  <a:gd name="T10" fmla="*/ 248 w 276"/>
                  <a:gd name="T11" fmla="*/ 203 h 216"/>
                  <a:gd name="T12" fmla="*/ 220 w 276"/>
                  <a:gd name="T13" fmla="*/ 215 h 216"/>
                  <a:gd name="T14" fmla="*/ 163 w 276"/>
                  <a:gd name="T15" fmla="*/ 215 h 216"/>
                  <a:gd name="T16" fmla="*/ 76 w 276"/>
                  <a:gd name="T17" fmla="*/ 203 h 216"/>
                  <a:gd name="T18" fmla="*/ 15 w 276"/>
                  <a:gd name="T19" fmla="*/ 185 h 216"/>
                  <a:gd name="T20" fmla="*/ 0 w 276"/>
                  <a:gd name="T21" fmla="*/ 140 h 216"/>
                  <a:gd name="T22" fmla="*/ 2 w 276"/>
                  <a:gd name="T23" fmla="*/ 78 h 216"/>
                  <a:gd name="T24" fmla="*/ 12 w 276"/>
                  <a:gd name="T25" fmla="*/ 27 h 216"/>
                  <a:gd name="T26" fmla="*/ 24 w 276"/>
                  <a:gd name="T27" fmla="*/ 8 h 216"/>
                  <a:gd name="T28" fmla="*/ 51 w 276"/>
                  <a:gd name="T29" fmla="*/ 0 h 216"/>
                  <a:gd name="T30" fmla="*/ 119 w 276"/>
                  <a:gd name="T31" fmla="*/ 12 h 216"/>
                  <a:gd name="T32" fmla="*/ 202 w 276"/>
                  <a:gd name="T33" fmla="*/ 22 h 216"/>
                  <a:gd name="T34" fmla="*/ 251 w 276"/>
                  <a:gd name="T35" fmla="*/ 27 h 2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76"/>
                  <a:gd name="T55" fmla="*/ 0 h 216"/>
                  <a:gd name="T56" fmla="*/ 276 w 276"/>
                  <a:gd name="T57" fmla="*/ 216 h 21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76" h="216">
                    <a:moveTo>
                      <a:pt x="251" y="27"/>
                    </a:moveTo>
                    <a:lnTo>
                      <a:pt x="271" y="50"/>
                    </a:lnTo>
                    <a:lnTo>
                      <a:pt x="275" y="56"/>
                    </a:lnTo>
                    <a:lnTo>
                      <a:pt x="271" y="129"/>
                    </a:lnTo>
                    <a:lnTo>
                      <a:pt x="263" y="185"/>
                    </a:lnTo>
                    <a:lnTo>
                      <a:pt x="248" y="203"/>
                    </a:lnTo>
                    <a:lnTo>
                      <a:pt x="220" y="215"/>
                    </a:lnTo>
                    <a:lnTo>
                      <a:pt x="163" y="215"/>
                    </a:lnTo>
                    <a:lnTo>
                      <a:pt x="76" y="203"/>
                    </a:lnTo>
                    <a:lnTo>
                      <a:pt x="15" y="185"/>
                    </a:lnTo>
                    <a:lnTo>
                      <a:pt x="0" y="140"/>
                    </a:lnTo>
                    <a:lnTo>
                      <a:pt x="2" y="78"/>
                    </a:lnTo>
                    <a:lnTo>
                      <a:pt x="12" y="27"/>
                    </a:lnTo>
                    <a:lnTo>
                      <a:pt x="24" y="8"/>
                    </a:lnTo>
                    <a:lnTo>
                      <a:pt x="51" y="0"/>
                    </a:lnTo>
                    <a:lnTo>
                      <a:pt x="119" y="12"/>
                    </a:lnTo>
                    <a:lnTo>
                      <a:pt x="202" y="22"/>
                    </a:lnTo>
                    <a:lnTo>
                      <a:pt x="251" y="27"/>
                    </a:lnTo>
                  </a:path>
                </a:pathLst>
              </a:custGeom>
              <a:solidFill>
                <a:srgbClr val="0078AA"/>
              </a:solidFill>
              <a:ln w="9525" cap="rnd">
                <a:noFill/>
                <a:round/>
                <a:headEnd type="none" w="sm" len="sm"/>
                <a:tailEnd type="none" w="sm" len="sm"/>
              </a:ln>
            </p:spPr>
            <p:txBody>
              <a:bodyPr/>
              <a:lstStyle/>
              <a:p>
                <a:endParaRPr lang="es-ES"/>
              </a:p>
            </p:txBody>
          </p:sp>
          <p:sp>
            <p:nvSpPr>
              <p:cNvPr id="103609" name="Freeform 135"/>
              <p:cNvSpPr>
                <a:spLocks/>
              </p:cNvSpPr>
              <p:nvPr/>
            </p:nvSpPr>
            <p:spPr bwMode="auto">
              <a:xfrm>
                <a:off x="3016" y="2961"/>
                <a:ext cx="284" cy="224"/>
              </a:xfrm>
              <a:custGeom>
                <a:avLst/>
                <a:gdLst>
                  <a:gd name="T0" fmla="*/ 259 w 284"/>
                  <a:gd name="T1" fmla="*/ 28 h 224"/>
                  <a:gd name="T2" fmla="*/ 279 w 284"/>
                  <a:gd name="T3" fmla="*/ 52 h 224"/>
                  <a:gd name="T4" fmla="*/ 283 w 284"/>
                  <a:gd name="T5" fmla="*/ 57 h 224"/>
                  <a:gd name="T6" fmla="*/ 279 w 284"/>
                  <a:gd name="T7" fmla="*/ 134 h 224"/>
                  <a:gd name="T8" fmla="*/ 271 w 284"/>
                  <a:gd name="T9" fmla="*/ 192 h 224"/>
                  <a:gd name="T10" fmla="*/ 255 w 284"/>
                  <a:gd name="T11" fmla="*/ 211 h 224"/>
                  <a:gd name="T12" fmla="*/ 227 w 284"/>
                  <a:gd name="T13" fmla="*/ 223 h 224"/>
                  <a:gd name="T14" fmla="*/ 168 w 284"/>
                  <a:gd name="T15" fmla="*/ 223 h 224"/>
                  <a:gd name="T16" fmla="*/ 78 w 284"/>
                  <a:gd name="T17" fmla="*/ 211 h 224"/>
                  <a:gd name="T18" fmla="*/ 15 w 284"/>
                  <a:gd name="T19" fmla="*/ 192 h 224"/>
                  <a:gd name="T20" fmla="*/ 0 w 284"/>
                  <a:gd name="T21" fmla="*/ 145 h 224"/>
                  <a:gd name="T22" fmla="*/ 2 w 284"/>
                  <a:gd name="T23" fmla="*/ 81 h 224"/>
                  <a:gd name="T24" fmla="*/ 12 w 284"/>
                  <a:gd name="T25" fmla="*/ 28 h 224"/>
                  <a:gd name="T26" fmla="*/ 25 w 284"/>
                  <a:gd name="T27" fmla="*/ 8 h 224"/>
                  <a:gd name="T28" fmla="*/ 52 w 284"/>
                  <a:gd name="T29" fmla="*/ 0 h 224"/>
                  <a:gd name="T30" fmla="*/ 123 w 284"/>
                  <a:gd name="T31" fmla="*/ 12 h 224"/>
                  <a:gd name="T32" fmla="*/ 208 w 284"/>
                  <a:gd name="T33" fmla="*/ 24 h 224"/>
                  <a:gd name="T34" fmla="*/ 259 w 284"/>
                  <a:gd name="T35" fmla="*/ 28 h 2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84"/>
                  <a:gd name="T55" fmla="*/ 0 h 224"/>
                  <a:gd name="T56" fmla="*/ 284 w 284"/>
                  <a:gd name="T57" fmla="*/ 224 h 22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84" h="224">
                    <a:moveTo>
                      <a:pt x="259" y="28"/>
                    </a:moveTo>
                    <a:lnTo>
                      <a:pt x="279" y="52"/>
                    </a:lnTo>
                    <a:lnTo>
                      <a:pt x="283" y="57"/>
                    </a:lnTo>
                    <a:lnTo>
                      <a:pt x="279" y="134"/>
                    </a:lnTo>
                    <a:lnTo>
                      <a:pt x="271" y="192"/>
                    </a:lnTo>
                    <a:lnTo>
                      <a:pt x="255" y="211"/>
                    </a:lnTo>
                    <a:lnTo>
                      <a:pt x="227" y="223"/>
                    </a:lnTo>
                    <a:lnTo>
                      <a:pt x="168" y="223"/>
                    </a:lnTo>
                    <a:lnTo>
                      <a:pt x="78" y="211"/>
                    </a:lnTo>
                    <a:lnTo>
                      <a:pt x="15" y="192"/>
                    </a:lnTo>
                    <a:lnTo>
                      <a:pt x="0" y="145"/>
                    </a:lnTo>
                    <a:lnTo>
                      <a:pt x="2" y="81"/>
                    </a:lnTo>
                    <a:lnTo>
                      <a:pt x="12" y="28"/>
                    </a:lnTo>
                    <a:lnTo>
                      <a:pt x="25" y="8"/>
                    </a:lnTo>
                    <a:lnTo>
                      <a:pt x="52" y="0"/>
                    </a:lnTo>
                    <a:lnTo>
                      <a:pt x="123" y="12"/>
                    </a:lnTo>
                    <a:lnTo>
                      <a:pt x="208" y="24"/>
                    </a:lnTo>
                    <a:lnTo>
                      <a:pt x="259" y="28"/>
                    </a:lnTo>
                  </a:path>
                </a:pathLst>
              </a:custGeom>
              <a:noFill/>
              <a:ln w="12700" cap="rnd">
                <a:solidFill>
                  <a:srgbClr val="000000"/>
                </a:solidFill>
                <a:round/>
                <a:headEnd type="none" w="sm" len="sm"/>
                <a:tailEnd type="none" w="sm" len="sm"/>
              </a:ln>
            </p:spPr>
            <p:txBody>
              <a:bodyPr/>
              <a:lstStyle/>
              <a:p>
                <a:endParaRPr lang="es-ES"/>
              </a:p>
            </p:txBody>
          </p:sp>
          <p:sp>
            <p:nvSpPr>
              <p:cNvPr id="103610" name="Freeform 136"/>
              <p:cNvSpPr>
                <a:spLocks/>
              </p:cNvSpPr>
              <p:nvPr/>
            </p:nvSpPr>
            <p:spPr bwMode="auto">
              <a:xfrm>
                <a:off x="3032" y="2572"/>
                <a:ext cx="347" cy="328"/>
              </a:xfrm>
              <a:custGeom>
                <a:avLst/>
                <a:gdLst>
                  <a:gd name="T0" fmla="*/ 247 w 347"/>
                  <a:gd name="T1" fmla="*/ 2 h 328"/>
                  <a:gd name="T2" fmla="*/ 176 w 347"/>
                  <a:gd name="T3" fmla="*/ 0 h 328"/>
                  <a:gd name="T4" fmla="*/ 115 w 347"/>
                  <a:gd name="T5" fmla="*/ 15 h 328"/>
                  <a:gd name="T6" fmla="*/ 86 w 347"/>
                  <a:gd name="T7" fmla="*/ 52 h 328"/>
                  <a:gd name="T8" fmla="*/ 67 w 347"/>
                  <a:gd name="T9" fmla="*/ 110 h 328"/>
                  <a:gd name="T10" fmla="*/ 52 w 347"/>
                  <a:gd name="T11" fmla="*/ 147 h 328"/>
                  <a:gd name="T12" fmla="*/ 54 w 347"/>
                  <a:gd name="T13" fmla="*/ 158 h 328"/>
                  <a:gd name="T14" fmla="*/ 44 w 347"/>
                  <a:gd name="T15" fmla="*/ 186 h 328"/>
                  <a:gd name="T16" fmla="*/ 52 w 347"/>
                  <a:gd name="T17" fmla="*/ 206 h 328"/>
                  <a:gd name="T18" fmla="*/ 44 w 347"/>
                  <a:gd name="T19" fmla="*/ 206 h 328"/>
                  <a:gd name="T20" fmla="*/ 41 w 347"/>
                  <a:gd name="T21" fmla="*/ 221 h 328"/>
                  <a:gd name="T22" fmla="*/ 38 w 347"/>
                  <a:gd name="T23" fmla="*/ 232 h 328"/>
                  <a:gd name="T24" fmla="*/ 33 w 347"/>
                  <a:gd name="T25" fmla="*/ 242 h 328"/>
                  <a:gd name="T26" fmla="*/ 28 w 347"/>
                  <a:gd name="T27" fmla="*/ 242 h 328"/>
                  <a:gd name="T28" fmla="*/ 28 w 347"/>
                  <a:gd name="T29" fmla="*/ 256 h 328"/>
                  <a:gd name="T30" fmla="*/ 9 w 347"/>
                  <a:gd name="T31" fmla="*/ 268 h 328"/>
                  <a:gd name="T32" fmla="*/ 4 w 347"/>
                  <a:gd name="T33" fmla="*/ 288 h 328"/>
                  <a:gd name="T34" fmla="*/ 20 w 347"/>
                  <a:gd name="T35" fmla="*/ 297 h 328"/>
                  <a:gd name="T36" fmla="*/ 0 w 347"/>
                  <a:gd name="T37" fmla="*/ 296 h 328"/>
                  <a:gd name="T38" fmla="*/ 15 w 347"/>
                  <a:gd name="T39" fmla="*/ 319 h 328"/>
                  <a:gd name="T40" fmla="*/ 49 w 347"/>
                  <a:gd name="T41" fmla="*/ 321 h 328"/>
                  <a:gd name="T42" fmla="*/ 102 w 347"/>
                  <a:gd name="T43" fmla="*/ 319 h 328"/>
                  <a:gd name="T44" fmla="*/ 99 w 347"/>
                  <a:gd name="T45" fmla="*/ 305 h 328"/>
                  <a:gd name="T46" fmla="*/ 129 w 347"/>
                  <a:gd name="T47" fmla="*/ 321 h 328"/>
                  <a:gd name="T48" fmla="*/ 123 w 347"/>
                  <a:gd name="T49" fmla="*/ 296 h 328"/>
                  <a:gd name="T50" fmla="*/ 141 w 347"/>
                  <a:gd name="T51" fmla="*/ 316 h 328"/>
                  <a:gd name="T52" fmla="*/ 157 w 347"/>
                  <a:gd name="T53" fmla="*/ 327 h 328"/>
                  <a:gd name="T54" fmla="*/ 181 w 347"/>
                  <a:gd name="T55" fmla="*/ 321 h 328"/>
                  <a:gd name="T56" fmla="*/ 199 w 347"/>
                  <a:gd name="T57" fmla="*/ 308 h 328"/>
                  <a:gd name="T58" fmla="*/ 213 w 347"/>
                  <a:gd name="T59" fmla="*/ 321 h 328"/>
                  <a:gd name="T60" fmla="*/ 229 w 347"/>
                  <a:gd name="T61" fmla="*/ 316 h 328"/>
                  <a:gd name="T62" fmla="*/ 229 w 347"/>
                  <a:gd name="T63" fmla="*/ 300 h 328"/>
                  <a:gd name="T64" fmla="*/ 242 w 347"/>
                  <a:gd name="T65" fmla="*/ 308 h 328"/>
                  <a:gd name="T66" fmla="*/ 271 w 347"/>
                  <a:gd name="T67" fmla="*/ 313 h 328"/>
                  <a:gd name="T68" fmla="*/ 258 w 347"/>
                  <a:gd name="T69" fmla="*/ 296 h 328"/>
                  <a:gd name="T70" fmla="*/ 284 w 347"/>
                  <a:gd name="T71" fmla="*/ 300 h 328"/>
                  <a:gd name="T72" fmla="*/ 318 w 347"/>
                  <a:gd name="T73" fmla="*/ 296 h 328"/>
                  <a:gd name="T74" fmla="*/ 332 w 347"/>
                  <a:gd name="T75" fmla="*/ 284 h 328"/>
                  <a:gd name="T76" fmla="*/ 346 w 347"/>
                  <a:gd name="T77" fmla="*/ 268 h 328"/>
                  <a:gd name="T78" fmla="*/ 334 w 347"/>
                  <a:gd name="T79" fmla="*/ 268 h 328"/>
                  <a:gd name="T80" fmla="*/ 332 w 347"/>
                  <a:gd name="T81" fmla="*/ 264 h 328"/>
                  <a:gd name="T82" fmla="*/ 334 w 347"/>
                  <a:gd name="T83" fmla="*/ 250 h 328"/>
                  <a:gd name="T84" fmla="*/ 322 w 347"/>
                  <a:gd name="T85" fmla="*/ 242 h 328"/>
                  <a:gd name="T86" fmla="*/ 310 w 347"/>
                  <a:gd name="T87" fmla="*/ 234 h 328"/>
                  <a:gd name="T88" fmla="*/ 318 w 347"/>
                  <a:gd name="T89" fmla="*/ 216 h 328"/>
                  <a:gd name="T90" fmla="*/ 302 w 347"/>
                  <a:gd name="T91" fmla="*/ 213 h 328"/>
                  <a:gd name="T92" fmla="*/ 292 w 347"/>
                  <a:gd name="T93" fmla="*/ 198 h 328"/>
                  <a:gd name="T94" fmla="*/ 295 w 347"/>
                  <a:gd name="T95" fmla="*/ 184 h 328"/>
                  <a:gd name="T96" fmla="*/ 284 w 347"/>
                  <a:gd name="T97" fmla="*/ 174 h 328"/>
                  <a:gd name="T98" fmla="*/ 298 w 347"/>
                  <a:gd name="T99" fmla="*/ 158 h 328"/>
                  <a:gd name="T100" fmla="*/ 287 w 347"/>
                  <a:gd name="T101" fmla="*/ 139 h 328"/>
                  <a:gd name="T102" fmla="*/ 287 w 347"/>
                  <a:gd name="T103" fmla="*/ 115 h 328"/>
                  <a:gd name="T104" fmla="*/ 279 w 347"/>
                  <a:gd name="T105" fmla="*/ 102 h 328"/>
                  <a:gd name="T106" fmla="*/ 284 w 347"/>
                  <a:gd name="T107" fmla="*/ 88 h 328"/>
                  <a:gd name="T108" fmla="*/ 279 w 347"/>
                  <a:gd name="T109" fmla="*/ 52 h 328"/>
                  <a:gd name="T110" fmla="*/ 271 w 347"/>
                  <a:gd name="T111" fmla="*/ 31 h 328"/>
                  <a:gd name="T112" fmla="*/ 266 w 347"/>
                  <a:gd name="T113" fmla="*/ 18 h 328"/>
                  <a:gd name="T114" fmla="*/ 236 w 347"/>
                  <a:gd name="T115" fmla="*/ 10 h 328"/>
                  <a:gd name="T116" fmla="*/ 247 w 347"/>
                  <a:gd name="T117" fmla="*/ 2 h 32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47"/>
                  <a:gd name="T178" fmla="*/ 0 h 328"/>
                  <a:gd name="T179" fmla="*/ 347 w 347"/>
                  <a:gd name="T180" fmla="*/ 328 h 32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47" h="328">
                    <a:moveTo>
                      <a:pt x="247" y="2"/>
                    </a:moveTo>
                    <a:lnTo>
                      <a:pt x="176" y="0"/>
                    </a:lnTo>
                    <a:lnTo>
                      <a:pt x="115" y="15"/>
                    </a:lnTo>
                    <a:lnTo>
                      <a:pt x="86" y="52"/>
                    </a:lnTo>
                    <a:lnTo>
                      <a:pt x="67" y="110"/>
                    </a:lnTo>
                    <a:lnTo>
                      <a:pt x="52" y="147"/>
                    </a:lnTo>
                    <a:lnTo>
                      <a:pt x="54" y="158"/>
                    </a:lnTo>
                    <a:lnTo>
                      <a:pt x="44" y="186"/>
                    </a:lnTo>
                    <a:lnTo>
                      <a:pt x="52" y="206"/>
                    </a:lnTo>
                    <a:lnTo>
                      <a:pt x="44" y="206"/>
                    </a:lnTo>
                    <a:lnTo>
                      <a:pt x="41" y="221"/>
                    </a:lnTo>
                    <a:lnTo>
                      <a:pt x="38" y="232"/>
                    </a:lnTo>
                    <a:lnTo>
                      <a:pt x="33" y="242"/>
                    </a:lnTo>
                    <a:lnTo>
                      <a:pt x="28" y="242"/>
                    </a:lnTo>
                    <a:lnTo>
                      <a:pt x="28" y="256"/>
                    </a:lnTo>
                    <a:lnTo>
                      <a:pt x="9" y="268"/>
                    </a:lnTo>
                    <a:lnTo>
                      <a:pt x="4" y="288"/>
                    </a:lnTo>
                    <a:lnTo>
                      <a:pt x="20" y="297"/>
                    </a:lnTo>
                    <a:lnTo>
                      <a:pt x="0" y="296"/>
                    </a:lnTo>
                    <a:lnTo>
                      <a:pt x="15" y="319"/>
                    </a:lnTo>
                    <a:lnTo>
                      <a:pt x="49" y="321"/>
                    </a:lnTo>
                    <a:lnTo>
                      <a:pt x="102" y="319"/>
                    </a:lnTo>
                    <a:lnTo>
                      <a:pt x="99" y="305"/>
                    </a:lnTo>
                    <a:lnTo>
                      <a:pt x="129" y="321"/>
                    </a:lnTo>
                    <a:lnTo>
                      <a:pt x="123" y="296"/>
                    </a:lnTo>
                    <a:lnTo>
                      <a:pt x="141" y="316"/>
                    </a:lnTo>
                    <a:lnTo>
                      <a:pt x="157" y="327"/>
                    </a:lnTo>
                    <a:lnTo>
                      <a:pt x="181" y="321"/>
                    </a:lnTo>
                    <a:lnTo>
                      <a:pt x="199" y="308"/>
                    </a:lnTo>
                    <a:lnTo>
                      <a:pt x="213" y="321"/>
                    </a:lnTo>
                    <a:lnTo>
                      <a:pt x="229" y="316"/>
                    </a:lnTo>
                    <a:lnTo>
                      <a:pt x="229" y="300"/>
                    </a:lnTo>
                    <a:lnTo>
                      <a:pt x="242" y="308"/>
                    </a:lnTo>
                    <a:lnTo>
                      <a:pt x="271" y="313"/>
                    </a:lnTo>
                    <a:lnTo>
                      <a:pt x="258" y="296"/>
                    </a:lnTo>
                    <a:lnTo>
                      <a:pt x="284" y="300"/>
                    </a:lnTo>
                    <a:lnTo>
                      <a:pt x="318" y="296"/>
                    </a:lnTo>
                    <a:lnTo>
                      <a:pt x="332" y="284"/>
                    </a:lnTo>
                    <a:lnTo>
                      <a:pt x="346" y="268"/>
                    </a:lnTo>
                    <a:lnTo>
                      <a:pt x="334" y="268"/>
                    </a:lnTo>
                    <a:lnTo>
                      <a:pt x="332" y="264"/>
                    </a:lnTo>
                    <a:lnTo>
                      <a:pt x="334" y="250"/>
                    </a:lnTo>
                    <a:lnTo>
                      <a:pt x="322" y="242"/>
                    </a:lnTo>
                    <a:lnTo>
                      <a:pt x="310" y="234"/>
                    </a:lnTo>
                    <a:lnTo>
                      <a:pt x="318" y="216"/>
                    </a:lnTo>
                    <a:lnTo>
                      <a:pt x="302" y="213"/>
                    </a:lnTo>
                    <a:lnTo>
                      <a:pt x="292" y="198"/>
                    </a:lnTo>
                    <a:lnTo>
                      <a:pt x="295" y="184"/>
                    </a:lnTo>
                    <a:lnTo>
                      <a:pt x="284" y="174"/>
                    </a:lnTo>
                    <a:lnTo>
                      <a:pt x="298" y="158"/>
                    </a:lnTo>
                    <a:lnTo>
                      <a:pt x="287" y="139"/>
                    </a:lnTo>
                    <a:lnTo>
                      <a:pt x="287" y="115"/>
                    </a:lnTo>
                    <a:lnTo>
                      <a:pt x="279" y="102"/>
                    </a:lnTo>
                    <a:lnTo>
                      <a:pt x="284" y="88"/>
                    </a:lnTo>
                    <a:lnTo>
                      <a:pt x="279" y="52"/>
                    </a:lnTo>
                    <a:lnTo>
                      <a:pt x="271" y="31"/>
                    </a:lnTo>
                    <a:lnTo>
                      <a:pt x="266" y="18"/>
                    </a:lnTo>
                    <a:lnTo>
                      <a:pt x="236" y="10"/>
                    </a:lnTo>
                    <a:lnTo>
                      <a:pt x="247" y="2"/>
                    </a:lnTo>
                  </a:path>
                </a:pathLst>
              </a:custGeom>
              <a:solidFill>
                <a:srgbClr val="802300"/>
              </a:solidFill>
              <a:ln w="12700" cap="rnd">
                <a:solidFill>
                  <a:srgbClr val="000000"/>
                </a:solidFill>
                <a:round/>
                <a:headEnd type="none" w="sm" len="sm"/>
                <a:tailEnd type="none" w="sm" len="sm"/>
              </a:ln>
            </p:spPr>
            <p:txBody>
              <a:bodyPr/>
              <a:lstStyle/>
              <a:p>
                <a:endParaRPr lang="es-ES"/>
              </a:p>
            </p:txBody>
          </p:sp>
        </p:grpSp>
      </p:grpSp>
      <p:grpSp>
        <p:nvGrpSpPr>
          <p:cNvPr id="103443" name="Group 137"/>
          <p:cNvGrpSpPr>
            <a:grpSpLocks/>
          </p:cNvGrpSpPr>
          <p:nvPr/>
        </p:nvGrpSpPr>
        <p:grpSpPr bwMode="auto">
          <a:xfrm>
            <a:off x="2915816" y="4537670"/>
            <a:ext cx="1235075" cy="1771650"/>
            <a:chOff x="433" y="2497"/>
            <a:chExt cx="723" cy="1207"/>
          </a:xfrm>
        </p:grpSpPr>
        <p:sp>
          <p:nvSpPr>
            <p:cNvPr id="103562" name="Freeform 138"/>
            <p:cNvSpPr>
              <a:spLocks/>
            </p:cNvSpPr>
            <p:nvPr/>
          </p:nvSpPr>
          <p:spPr bwMode="auto">
            <a:xfrm>
              <a:off x="823" y="2869"/>
              <a:ext cx="134" cy="56"/>
            </a:xfrm>
            <a:custGeom>
              <a:avLst/>
              <a:gdLst>
                <a:gd name="T0" fmla="*/ 0 w 134"/>
                <a:gd name="T1" fmla="*/ 22 h 56"/>
                <a:gd name="T2" fmla="*/ 39 w 134"/>
                <a:gd name="T3" fmla="*/ 22 h 56"/>
                <a:gd name="T4" fmla="*/ 68 w 134"/>
                <a:gd name="T5" fmla="*/ 0 h 56"/>
                <a:gd name="T6" fmla="*/ 107 w 134"/>
                <a:gd name="T7" fmla="*/ 13 h 56"/>
                <a:gd name="T8" fmla="*/ 117 w 134"/>
                <a:gd name="T9" fmla="*/ 17 h 56"/>
                <a:gd name="T10" fmla="*/ 133 w 134"/>
                <a:gd name="T11" fmla="*/ 26 h 56"/>
                <a:gd name="T12" fmla="*/ 127 w 134"/>
                <a:gd name="T13" fmla="*/ 44 h 56"/>
                <a:gd name="T14" fmla="*/ 117 w 134"/>
                <a:gd name="T15" fmla="*/ 44 h 56"/>
                <a:gd name="T16" fmla="*/ 112 w 134"/>
                <a:gd name="T17" fmla="*/ 32 h 56"/>
                <a:gd name="T18" fmla="*/ 107 w 134"/>
                <a:gd name="T19" fmla="*/ 26 h 56"/>
                <a:gd name="T20" fmla="*/ 88 w 134"/>
                <a:gd name="T21" fmla="*/ 32 h 56"/>
                <a:gd name="T22" fmla="*/ 103 w 134"/>
                <a:gd name="T23" fmla="*/ 36 h 56"/>
                <a:gd name="T24" fmla="*/ 107 w 134"/>
                <a:gd name="T25" fmla="*/ 36 h 56"/>
                <a:gd name="T26" fmla="*/ 107 w 134"/>
                <a:gd name="T27" fmla="*/ 44 h 56"/>
                <a:gd name="T28" fmla="*/ 63 w 134"/>
                <a:gd name="T29" fmla="*/ 55 h 56"/>
                <a:gd name="T30" fmla="*/ 33 w 134"/>
                <a:gd name="T31" fmla="*/ 44 h 56"/>
                <a:gd name="T32" fmla="*/ 4 w 134"/>
                <a:gd name="T33" fmla="*/ 44 h 56"/>
                <a:gd name="T34" fmla="*/ 0 w 134"/>
                <a:gd name="T35" fmla="*/ 22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4"/>
                <a:gd name="T55" fmla="*/ 0 h 56"/>
                <a:gd name="T56" fmla="*/ 134 w 134"/>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4" h="56">
                  <a:moveTo>
                    <a:pt x="0" y="22"/>
                  </a:moveTo>
                  <a:lnTo>
                    <a:pt x="39" y="22"/>
                  </a:lnTo>
                  <a:lnTo>
                    <a:pt x="68" y="0"/>
                  </a:lnTo>
                  <a:lnTo>
                    <a:pt x="107" y="13"/>
                  </a:lnTo>
                  <a:lnTo>
                    <a:pt x="117" y="17"/>
                  </a:lnTo>
                  <a:lnTo>
                    <a:pt x="133" y="26"/>
                  </a:lnTo>
                  <a:lnTo>
                    <a:pt x="127" y="44"/>
                  </a:lnTo>
                  <a:lnTo>
                    <a:pt x="117" y="44"/>
                  </a:lnTo>
                  <a:lnTo>
                    <a:pt x="112" y="32"/>
                  </a:lnTo>
                  <a:lnTo>
                    <a:pt x="107" y="26"/>
                  </a:lnTo>
                  <a:lnTo>
                    <a:pt x="88" y="32"/>
                  </a:lnTo>
                  <a:lnTo>
                    <a:pt x="103" y="36"/>
                  </a:lnTo>
                  <a:lnTo>
                    <a:pt x="107" y="36"/>
                  </a:lnTo>
                  <a:lnTo>
                    <a:pt x="107" y="44"/>
                  </a:lnTo>
                  <a:lnTo>
                    <a:pt x="63" y="55"/>
                  </a:lnTo>
                  <a:lnTo>
                    <a:pt x="33" y="44"/>
                  </a:lnTo>
                  <a:lnTo>
                    <a:pt x="4" y="44"/>
                  </a:lnTo>
                  <a:lnTo>
                    <a:pt x="0" y="22"/>
                  </a:lnTo>
                </a:path>
              </a:pathLst>
            </a:custGeom>
            <a:solidFill>
              <a:srgbClr val="FFA380"/>
            </a:solidFill>
            <a:ln w="9525" cap="rnd">
              <a:noFill/>
              <a:round/>
              <a:headEnd type="none" w="sm" len="sm"/>
              <a:tailEnd type="none" w="sm" len="sm"/>
            </a:ln>
          </p:spPr>
          <p:txBody>
            <a:bodyPr/>
            <a:lstStyle/>
            <a:p>
              <a:endParaRPr lang="es-ES"/>
            </a:p>
          </p:txBody>
        </p:sp>
        <p:sp>
          <p:nvSpPr>
            <p:cNvPr id="103563" name="Freeform 139"/>
            <p:cNvSpPr>
              <a:spLocks/>
            </p:cNvSpPr>
            <p:nvPr/>
          </p:nvSpPr>
          <p:spPr bwMode="auto">
            <a:xfrm>
              <a:off x="815" y="2869"/>
              <a:ext cx="142" cy="64"/>
            </a:xfrm>
            <a:custGeom>
              <a:avLst/>
              <a:gdLst>
                <a:gd name="T0" fmla="*/ 0 w 142"/>
                <a:gd name="T1" fmla="*/ 25 h 64"/>
                <a:gd name="T2" fmla="*/ 41 w 142"/>
                <a:gd name="T3" fmla="*/ 25 h 64"/>
                <a:gd name="T4" fmla="*/ 72 w 142"/>
                <a:gd name="T5" fmla="*/ 0 h 64"/>
                <a:gd name="T6" fmla="*/ 114 w 142"/>
                <a:gd name="T7" fmla="*/ 16 h 64"/>
                <a:gd name="T8" fmla="*/ 125 w 142"/>
                <a:gd name="T9" fmla="*/ 20 h 64"/>
                <a:gd name="T10" fmla="*/ 141 w 142"/>
                <a:gd name="T11" fmla="*/ 30 h 64"/>
                <a:gd name="T12" fmla="*/ 135 w 142"/>
                <a:gd name="T13" fmla="*/ 51 h 64"/>
                <a:gd name="T14" fmla="*/ 125 w 142"/>
                <a:gd name="T15" fmla="*/ 51 h 64"/>
                <a:gd name="T16" fmla="*/ 119 w 142"/>
                <a:gd name="T17" fmla="*/ 36 h 64"/>
                <a:gd name="T18" fmla="*/ 114 w 142"/>
                <a:gd name="T19" fmla="*/ 30 h 64"/>
                <a:gd name="T20" fmla="*/ 93 w 142"/>
                <a:gd name="T21" fmla="*/ 36 h 64"/>
                <a:gd name="T22" fmla="*/ 109 w 142"/>
                <a:gd name="T23" fmla="*/ 41 h 64"/>
                <a:gd name="T24" fmla="*/ 114 w 142"/>
                <a:gd name="T25" fmla="*/ 41 h 64"/>
                <a:gd name="T26" fmla="*/ 114 w 142"/>
                <a:gd name="T27" fmla="*/ 51 h 64"/>
                <a:gd name="T28" fmla="*/ 67 w 142"/>
                <a:gd name="T29" fmla="*/ 63 h 64"/>
                <a:gd name="T30" fmla="*/ 35 w 142"/>
                <a:gd name="T31" fmla="*/ 51 h 64"/>
                <a:gd name="T32" fmla="*/ 4 w 142"/>
                <a:gd name="T33" fmla="*/ 51 h 64"/>
                <a:gd name="T34" fmla="*/ 0 w 142"/>
                <a:gd name="T35" fmla="*/ 25 h 6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2"/>
                <a:gd name="T55" fmla="*/ 0 h 64"/>
                <a:gd name="T56" fmla="*/ 142 w 142"/>
                <a:gd name="T57" fmla="*/ 64 h 6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2" h="64">
                  <a:moveTo>
                    <a:pt x="0" y="25"/>
                  </a:moveTo>
                  <a:lnTo>
                    <a:pt x="41" y="25"/>
                  </a:lnTo>
                  <a:lnTo>
                    <a:pt x="72" y="0"/>
                  </a:lnTo>
                  <a:lnTo>
                    <a:pt x="114" y="16"/>
                  </a:lnTo>
                  <a:lnTo>
                    <a:pt x="125" y="20"/>
                  </a:lnTo>
                  <a:lnTo>
                    <a:pt x="141" y="30"/>
                  </a:lnTo>
                  <a:lnTo>
                    <a:pt x="135" y="51"/>
                  </a:lnTo>
                  <a:lnTo>
                    <a:pt x="125" y="51"/>
                  </a:lnTo>
                  <a:lnTo>
                    <a:pt x="119" y="36"/>
                  </a:lnTo>
                  <a:lnTo>
                    <a:pt x="114" y="30"/>
                  </a:lnTo>
                  <a:lnTo>
                    <a:pt x="93" y="36"/>
                  </a:lnTo>
                  <a:lnTo>
                    <a:pt x="109" y="41"/>
                  </a:lnTo>
                  <a:lnTo>
                    <a:pt x="114" y="41"/>
                  </a:lnTo>
                  <a:lnTo>
                    <a:pt x="114" y="51"/>
                  </a:lnTo>
                  <a:lnTo>
                    <a:pt x="67" y="63"/>
                  </a:lnTo>
                  <a:lnTo>
                    <a:pt x="35" y="51"/>
                  </a:lnTo>
                  <a:lnTo>
                    <a:pt x="4" y="51"/>
                  </a:lnTo>
                  <a:lnTo>
                    <a:pt x="0" y="25"/>
                  </a:lnTo>
                </a:path>
              </a:pathLst>
            </a:custGeom>
            <a:noFill/>
            <a:ln w="12700" cap="rnd">
              <a:solidFill>
                <a:srgbClr val="000000"/>
              </a:solidFill>
              <a:round/>
              <a:headEnd type="none" w="sm" len="sm"/>
              <a:tailEnd type="none" w="sm" len="sm"/>
            </a:ln>
          </p:spPr>
          <p:txBody>
            <a:bodyPr/>
            <a:lstStyle/>
            <a:p>
              <a:endParaRPr lang="es-ES"/>
            </a:p>
          </p:txBody>
        </p:sp>
        <p:sp>
          <p:nvSpPr>
            <p:cNvPr id="103564" name="Freeform 140"/>
            <p:cNvSpPr>
              <a:spLocks/>
            </p:cNvSpPr>
            <p:nvPr/>
          </p:nvSpPr>
          <p:spPr bwMode="auto">
            <a:xfrm>
              <a:off x="656" y="2885"/>
              <a:ext cx="176" cy="71"/>
            </a:xfrm>
            <a:custGeom>
              <a:avLst/>
              <a:gdLst>
                <a:gd name="T0" fmla="*/ 0 w 176"/>
                <a:gd name="T1" fmla="*/ 0 h 71"/>
                <a:gd name="T2" fmla="*/ 163 w 176"/>
                <a:gd name="T3" fmla="*/ 3 h 71"/>
                <a:gd name="T4" fmla="*/ 175 w 176"/>
                <a:gd name="T5" fmla="*/ 18 h 71"/>
                <a:gd name="T6" fmla="*/ 175 w 176"/>
                <a:gd name="T7" fmla="*/ 47 h 71"/>
                <a:gd name="T8" fmla="*/ 44 w 176"/>
                <a:gd name="T9" fmla="*/ 70 h 71"/>
                <a:gd name="T10" fmla="*/ 0 w 176"/>
                <a:gd name="T11" fmla="*/ 0 h 71"/>
                <a:gd name="T12" fmla="*/ 0 60000 65536"/>
                <a:gd name="T13" fmla="*/ 0 60000 65536"/>
                <a:gd name="T14" fmla="*/ 0 60000 65536"/>
                <a:gd name="T15" fmla="*/ 0 60000 65536"/>
                <a:gd name="T16" fmla="*/ 0 60000 65536"/>
                <a:gd name="T17" fmla="*/ 0 60000 65536"/>
                <a:gd name="T18" fmla="*/ 0 w 176"/>
                <a:gd name="T19" fmla="*/ 0 h 71"/>
                <a:gd name="T20" fmla="*/ 176 w 176"/>
                <a:gd name="T21" fmla="*/ 71 h 71"/>
              </a:gdLst>
              <a:ahLst/>
              <a:cxnLst>
                <a:cxn ang="T12">
                  <a:pos x="T0" y="T1"/>
                </a:cxn>
                <a:cxn ang="T13">
                  <a:pos x="T2" y="T3"/>
                </a:cxn>
                <a:cxn ang="T14">
                  <a:pos x="T4" y="T5"/>
                </a:cxn>
                <a:cxn ang="T15">
                  <a:pos x="T6" y="T7"/>
                </a:cxn>
                <a:cxn ang="T16">
                  <a:pos x="T8" y="T9"/>
                </a:cxn>
                <a:cxn ang="T17">
                  <a:pos x="T10" y="T11"/>
                </a:cxn>
              </a:cxnLst>
              <a:rect l="T18" t="T19" r="T20" b="T21"/>
              <a:pathLst>
                <a:path w="176" h="71">
                  <a:moveTo>
                    <a:pt x="0" y="0"/>
                  </a:moveTo>
                  <a:lnTo>
                    <a:pt x="163" y="3"/>
                  </a:lnTo>
                  <a:lnTo>
                    <a:pt x="175" y="18"/>
                  </a:lnTo>
                  <a:lnTo>
                    <a:pt x="175" y="47"/>
                  </a:lnTo>
                  <a:lnTo>
                    <a:pt x="44" y="70"/>
                  </a:lnTo>
                  <a:lnTo>
                    <a:pt x="0" y="0"/>
                  </a:lnTo>
                </a:path>
              </a:pathLst>
            </a:custGeom>
            <a:solidFill>
              <a:srgbClr val="626248"/>
            </a:solidFill>
            <a:ln w="9525" cap="rnd">
              <a:noFill/>
              <a:round/>
              <a:headEnd type="none" w="sm" len="sm"/>
              <a:tailEnd type="none" w="sm" len="sm"/>
            </a:ln>
          </p:spPr>
          <p:txBody>
            <a:bodyPr/>
            <a:lstStyle/>
            <a:p>
              <a:endParaRPr lang="es-ES"/>
            </a:p>
          </p:txBody>
        </p:sp>
        <p:sp>
          <p:nvSpPr>
            <p:cNvPr id="103565" name="Freeform 141"/>
            <p:cNvSpPr>
              <a:spLocks/>
            </p:cNvSpPr>
            <p:nvPr/>
          </p:nvSpPr>
          <p:spPr bwMode="auto">
            <a:xfrm>
              <a:off x="648" y="2885"/>
              <a:ext cx="184" cy="79"/>
            </a:xfrm>
            <a:custGeom>
              <a:avLst/>
              <a:gdLst>
                <a:gd name="T0" fmla="*/ 0 w 184"/>
                <a:gd name="T1" fmla="*/ 0 h 79"/>
                <a:gd name="T2" fmla="*/ 171 w 184"/>
                <a:gd name="T3" fmla="*/ 4 h 79"/>
                <a:gd name="T4" fmla="*/ 183 w 184"/>
                <a:gd name="T5" fmla="*/ 20 h 79"/>
                <a:gd name="T6" fmla="*/ 183 w 184"/>
                <a:gd name="T7" fmla="*/ 51 h 79"/>
                <a:gd name="T8" fmla="*/ 46 w 184"/>
                <a:gd name="T9" fmla="*/ 78 h 79"/>
                <a:gd name="T10" fmla="*/ 0 w 184"/>
                <a:gd name="T11" fmla="*/ 0 h 79"/>
                <a:gd name="T12" fmla="*/ 0 60000 65536"/>
                <a:gd name="T13" fmla="*/ 0 60000 65536"/>
                <a:gd name="T14" fmla="*/ 0 60000 65536"/>
                <a:gd name="T15" fmla="*/ 0 60000 65536"/>
                <a:gd name="T16" fmla="*/ 0 60000 65536"/>
                <a:gd name="T17" fmla="*/ 0 60000 65536"/>
                <a:gd name="T18" fmla="*/ 0 w 184"/>
                <a:gd name="T19" fmla="*/ 0 h 79"/>
                <a:gd name="T20" fmla="*/ 184 w 184"/>
                <a:gd name="T21" fmla="*/ 79 h 79"/>
              </a:gdLst>
              <a:ahLst/>
              <a:cxnLst>
                <a:cxn ang="T12">
                  <a:pos x="T0" y="T1"/>
                </a:cxn>
                <a:cxn ang="T13">
                  <a:pos x="T2" y="T3"/>
                </a:cxn>
                <a:cxn ang="T14">
                  <a:pos x="T4" y="T5"/>
                </a:cxn>
                <a:cxn ang="T15">
                  <a:pos x="T6" y="T7"/>
                </a:cxn>
                <a:cxn ang="T16">
                  <a:pos x="T8" y="T9"/>
                </a:cxn>
                <a:cxn ang="T17">
                  <a:pos x="T10" y="T11"/>
                </a:cxn>
              </a:cxnLst>
              <a:rect l="T18" t="T19" r="T20" b="T21"/>
              <a:pathLst>
                <a:path w="184" h="79">
                  <a:moveTo>
                    <a:pt x="0" y="0"/>
                  </a:moveTo>
                  <a:lnTo>
                    <a:pt x="171" y="4"/>
                  </a:lnTo>
                  <a:lnTo>
                    <a:pt x="183" y="20"/>
                  </a:lnTo>
                  <a:lnTo>
                    <a:pt x="183" y="51"/>
                  </a:lnTo>
                  <a:lnTo>
                    <a:pt x="46" y="78"/>
                  </a:lnTo>
                  <a:lnTo>
                    <a:pt x="0" y="0"/>
                  </a:lnTo>
                </a:path>
              </a:pathLst>
            </a:custGeom>
            <a:noFill/>
            <a:ln w="12700" cap="rnd">
              <a:solidFill>
                <a:srgbClr val="000000"/>
              </a:solidFill>
              <a:round/>
              <a:headEnd type="none" w="sm" len="sm"/>
              <a:tailEnd type="none" w="sm" len="sm"/>
            </a:ln>
          </p:spPr>
          <p:txBody>
            <a:bodyPr/>
            <a:lstStyle/>
            <a:p>
              <a:endParaRPr lang="es-ES"/>
            </a:p>
          </p:txBody>
        </p:sp>
        <p:sp>
          <p:nvSpPr>
            <p:cNvPr id="103566" name="Freeform 142"/>
            <p:cNvSpPr>
              <a:spLocks/>
            </p:cNvSpPr>
            <p:nvPr/>
          </p:nvSpPr>
          <p:spPr bwMode="auto">
            <a:xfrm>
              <a:off x="875" y="3272"/>
              <a:ext cx="125" cy="156"/>
            </a:xfrm>
            <a:custGeom>
              <a:avLst/>
              <a:gdLst>
                <a:gd name="T0" fmla="*/ 68 w 125"/>
                <a:gd name="T1" fmla="*/ 0 h 156"/>
                <a:gd name="T2" fmla="*/ 74 w 125"/>
                <a:gd name="T3" fmla="*/ 69 h 156"/>
                <a:gd name="T4" fmla="*/ 83 w 125"/>
                <a:gd name="T5" fmla="*/ 74 h 156"/>
                <a:gd name="T6" fmla="*/ 118 w 125"/>
                <a:gd name="T7" fmla="*/ 99 h 156"/>
                <a:gd name="T8" fmla="*/ 124 w 125"/>
                <a:gd name="T9" fmla="*/ 139 h 156"/>
                <a:gd name="T10" fmla="*/ 88 w 125"/>
                <a:gd name="T11" fmla="*/ 139 h 156"/>
                <a:gd name="T12" fmla="*/ 64 w 125"/>
                <a:gd name="T13" fmla="*/ 139 h 156"/>
                <a:gd name="T14" fmla="*/ 64 w 125"/>
                <a:gd name="T15" fmla="*/ 148 h 156"/>
                <a:gd name="T16" fmla="*/ 24 w 125"/>
                <a:gd name="T17" fmla="*/ 155 h 156"/>
                <a:gd name="T18" fmla="*/ 9 w 125"/>
                <a:gd name="T19" fmla="*/ 155 h 156"/>
                <a:gd name="T20" fmla="*/ 0 w 125"/>
                <a:gd name="T21" fmla="*/ 155 h 156"/>
                <a:gd name="T22" fmla="*/ 0 w 125"/>
                <a:gd name="T23" fmla="*/ 119 h 156"/>
                <a:gd name="T24" fmla="*/ 4 w 125"/>
                <a:gd name="T25" fmla="*/ 109 h 156"/>
                <a:gd name="T26" fmla="*/ 14 w 125"/>
                <a:gd name="T27" fmla="*/ 84 h 156"/>
                <a:gd name="T28" fmla="*/ 9 w 125"/>
                <a:gd name="T29" fmla="*/ 14 h 156"/>
                <a:gd name="T30" fmla="*/ 68 w 125"/>
                <a:gd name="T31" fmla="*/ 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5"/>
                <a:gd name="T49" fmla="*/ 0 h 156"/>
                <a:gd name="T50" fmla="*/ 125 w 125"/>
                <a:gd name="T51" fmla="*/ 156 h 15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5" h="156">
                  <a:moveTo>
                    <a:pt x="68" y="0"/>
                  </a:moveTo>
                  <a:lnTo>
                    <a:pt x="74" y="69"/>
                  </a:lnTo>
                  <a:lnTo>
                    <a:pt x="83" y="74"/>
                  </a:lnTo>
                  <a:lnTo>
                    <a:pt x="118" y="99"/>
                  </a:lnTo>
                  <a:lnTo>
                    <a:pt x="124" y="139"/>
                  </a:lnTo>
                  <a:lnTo>
                    <a:pt x="88" y="139"/>
                  </a:lnTo>
                  <a:lnTo>
                    <a:pt x="64" y="139"/>
                  </a:lnTo>
                  <a:lnTo>
                    <a:pt x="64" y="148"/>
                  </a:lnTo>
                  <a:lnTo>
                    <a:pt x="24" y="155"/>
                  </a:lnTo>
                  <a:lnTo>
                    <a:pt x="9" y="155"/>
                  </a:lnTo>
                  <a:lnTo>
                    <a:pt x="0" y="155"/>
                  </a:lnTo>
                  <a:lnTo>
                    <a:pt x="0" y="119"/>
                  </a:lnTo>
                  <a:lnTo>
                    <a:pt x="4" y="109"/>
                  </a:lnTo>
                  <a:lnTo>
                    <a:pt x="14" y="84"/>
                  </a:lnTo>
                  <a:lnTo>
                    <a:pt x="9" y="14"/>
                  </a:lnTo>
                  <a:lnTo>
                    <a:pt x="68" y="0"/>
                  </a:lnTo>
                </a:path>
              </a:pathLst>
            </a:custGeom>
            <a:solidFill>
              <a:srgbClr val="222222"/>
            </a:solidFill>
            <a:ln w="9525" cap="rnd">
              <a:noFill/>
              <a:round/>
              <a:headEnd type="none" w="sm" len="sm"/>
              <a:tailEnd type="none" w="sm" len="sm"/>
            </a:ln>
          </p:spPr>
          <p:txBody>
            <a:bodyPr/>
            <a:lstStyle/>
            <a:p>
              <a:endParaRPr lang="es-ES"/>
            </a:p>
          </p:txBody>
        </p:sp>
        <p:sp>
          <p:nvSpPr>
            <p:cNvPr id="103567" name="Freeform 143"/>
            <p:cNvSpPr>
              <a:spLocks/>
            </p:cNvSpPr>
            <p:nvPr/>
          </p:nvSpPr>
          <p:spPr bwMode="auto">
            <a:xfrm>
              <a:off x="867" y="3272"/>
              <a:ext cx="133" cy="164"/>
            </a:xfrm>
            <a:custGeom>
              <a:avLst/>
              <a:gdLst>
                <a:gd name="T0" fmla="*/ 73 w 133"/>
                <a:gd name="T1" fmla="*/ 0 h 164"/>
                <a:gd name="T2" fmla="*/ 79 w 133"/>
                <a:gd name="T3" fmla="*/ 73 h 164"/>
                <a:gd name="T4" fmla="*/ 89 w 133"/>
                <a:gd name="T5" fmla="*/ 78 h 164"/>
                <a:gd name="T6" fmla="*/ 126 w 133"/>
                <a:gd name="T7" fmla="*/ 104 h 164"/>
                <a:gd name="T8" fmla="*/ 132 w 133"/>
                <a:gd name="T9" fmla="*/ 147 h 164"/>
                <a:gd name="T10" fmla="*/ 94 w 133"/>
                <a:gd name="T11" fmla="*/ 147 h 164"/>
                <a:gd name="T12" fmla="*/ 67 w 133"/>
                <a:gd name="T13" fmla="*/ 147 h 164"/>
                <a:gd name="T14" fmla="*/ 67 w 133"/>
                <a:gd name="T15" fmla="*/ 156 h 164"/>
                <a:gd name="T16" fmla="*/ 25 w 133"/>
                <a:gd name="T17" fmla="*/ 163 h 164"/>
                <a:gd name="T18" fmla="*/ 10 w 133"/>
                <a:gd name="T19" fmla="*/ 163 h 164"/>
                <a:gd name="T20" fmla="*/ 0 w 133"/>
                <a:gd name="T21" fmla="*/ 163 h 164"/>
                <a:gd name="T22" fmla="*/ 0 w 133"/>
                <a:gd name="T23" fmla="*/ 125 h 164"/>
                <a:gd name="T24" fmla="*/ 4 w 133"/>
                <a:gd name="T25" fmla="*/ 115 h 164"/>
                <a:gd name="T26" fmla="*/ 16 w 133"/>
                <a:gd name="T27" fmla="*/ 88 h 164"/>
                <a:gd name="T28" fmla="*/ 10 w 133"/>
                <a:gd name="T29" fmla="*/ 15 h 164"/>
                <a:gd name="T30" fmla="*/ 73 w 133"/>
                <a:gd name="T31" fmla="*/ 0 h 16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3"/>
                <a:gd name="T49" fmla="*/ 0 h 164"/>
                <a:gd name="T50" fmla="*/ 133 w 133"/>
                <a:gd name="T51" fmla="*/ 164 h 16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3" h="164">
                  <a:moveTo>
                    <a:pt x="73" y="0"/>
                  </a:moveTo>
                  <a:lnTo>
                    <a:pt x="79" y="73"/>
                  </a:lnTo>
                  <a:lnTo>
                    <a:pt x="89" y="78"/>
                  </a:lnTo>
                  <a:lnTo>
                    <a:pt x="126" y="104"/>
                  </a:lnTo>
                  <a:lnTo>
                    <a:pt x="132" y="147"/>
                  </a:lnTo>
                  <a:lnTo>
                    <a:pt x="94" y="147"/>
                  </a:lnTo>
                  <a:lnTo>
                    <a:pt x="67" y="147"/>
                  </a:lnTo>
                  <a:lnTo>
                    <a:pt x="67" y="156"/>
                  </a:lnTo>
                  <a:lnTo>
                    <a:pt x="25" y="163"/>
                  </a:lnTo>
                  <a:lnTo>
                    <a:pt x="10" y="163"/>
                  </a:lnTo>
                  <a:lnTo>
                    <a:pt x="0" y="163"/>
                  </a:lnTo>
                  <a:lnTo>
                    <a:pt x="0" y="125"/>
                  </a:lnTo>
                  <a:lnTo>
                    <a:pt x="4" y="115"/>
                  </a:lnTo>
                  <a:lnTo>
                    <a:pt x="16" y="88"/>
                  </a:lnTo>
                  <a:lnTo>
                    <a:pt x="10" y="15"/>
                  </a:lnTo>
                  <a:lnTo>
                    <a:pt x="73" y="0"/>
                  </a:lnTo>
                </a:path>
              </a:pathLst>
            </a:custGeom>
            <a:noFill/>
            <a:ln w="12700" cap="rnd">
              <a:solidFill>
                <a:srgbClr val="000000"/>
              </a:solidFill>
              <a:round/>
              <a:headEnd type="none" w="sm" len="sm"/>
              <a:tailEnd type="none" w="sm" len="sm"/>
            </a:ln>
          </p:spPr>
          <p:txBody>
            <a:bodyPr/>
            <a:lstStyle/>
            <a:p>
              <a:endParaRPr lang="es-ES"/>
            </a:p>
          </p:txBody>
        </p:sp>
        <p:sp>
          <p:nvSpPr>
            <p:cNvPr id="103568" name="Freeform 144"/>
            <p:cNvSpPr>
              <a:spLocks/>
            </p:cNvSpPr>
            <p:nvPr/>
          </p:nvSpPr>
          <p:spPr bwMode="auto">
            <a:xfrm>
              <a:off x="964" y="3372"/>
              <a:ext cx="192" cy="156"/>
            </a:xfrm>
            <a:custGeom>
              <a:avLst/>
              <a:gdLst>
                <a:gd name="T0" fmla="*/ 94 w 192"/>
                <a:gd name="T1" fmla="*/ 0 h 156"/>
                <a:gd name="T2" fmla="*/ 84 w 192"/>
                <a:gd name="T3" fmla="*/ 49 h 156"/>
                <a:gd name="T4" fmla="*/ 100 w 192"/>
                <a:gd name="T5" fmla="*/ 49 h 156"/>
                <a:gd name="T6" fmla="*/ 130 w 192"/>
                <a:gd name="T7" fmla="*/ 68 h 156"/>
                <a:gd name="T8" fmla="*/ 170 w 192"/>
                <a:gd name="T9" fmla="*/ 68 h 156"/>
                <a:gd name="T10" fmla="*/ 185 w 192"/>
                <a:gd name="T11" fmla="*/ 73 h 156"/>
                <a:gd name="T12" fmla="*/ 191 w 192"/>
                <a:gd name="T13" fmla="*/ 89 h 156"/>
                <a:gd name="T14" fmla="*/ 185 w 192"/>
                <a:gd name="T15" fmla="*/ 105 h 156"/>
                <a:gd name="T16" fmla="*/ 145 w 192"/>
                <a:gd name="T17" fmla="*/ 129 h 156"/>
                <a:gd name="T18" fmla="*/ 130 w 192"/>
                <a:gd name="T19" fmla="*/ 134 h 156"/>
                <a:gd name="T20" fmla="*/ 105 w 192"/>
                <a:gd name="T21" fmla="*/ 134 h 156"/>
                <a:gd name="T22" fmla="*/ 64 w 192"/>
                <a:gd name="T23" fmla="*/ 139 h 156"/>
                <a:gd name="T24" fmla="*/ 64 w 192"/>
                <a:gd name="T25" fmla="*/ 155 h 156"/>
                <a:gd name="T26" fmla="*/ 49 w 192"/>
                <a:gd name="T27" fmla="*/ 155 h 156"/>
                <a:gd name="T28" fmla="*/ 29 w 192"/>
                <a:gd name="T29" fmla="*/ 155 h 156"/>
                <a:gd name="T30" fmla="*/ 14 w 192"/>
                <a:gd name="T31" fmla="*/ 149 h 156"/>
                <a:gd name="T32" fmla="*/ 0 w 192"/>
                <a:gd name="T33" fmla="*/ 139 h 156"/>
                <a:gd name="T34" fmla="*/ 0 w 192"/>
                <a:gd name="T35" fmla="*/ 114 h 156"/>
                <a:gd name="T36" fmla="*/ 10 w 192"/>
                <a:gd name="T37" fmla="*/ 89 h 156"/>
                <a:gd name="T38" fmla="*/ 14 w 192"/>
                <a:gd name="T39" fmla="*/ 73 h 156"/>
                <a:gd name="T40" fmla="*/ 24 w 192"/>
                <a:gd name="T41" fmla="*/ 59 h 156"/>
                <a:gd name="T42" fmla="*/ 35 w 192"/>
                <a:gd name="T43" fmla="*/ 9 h 156"/>
                <a:gd name="T44" fmla="*/ 94 w 192"/>
                <a:gd name="T45" fmla="*/ 0 h 15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92"/>
                <a:gd name="T70" fmla="*/ 0 h 156"/>
                <a:gd name="T71" fmla="*/ 192 w 192"/>
                <a:gd name="T72" fmla="*/ 156 h 15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92" h="156">
                  <a:moveTo>
                    <a:pt x="94" y="0"/>
                  </a:moveTo>
                  <a:lnTo>
                    <a:pt x="84" y="49"/>
                  </a:lnTo>
                  <a:lnTo>
                    <a:pt x="100" y="49"/>
                  </a:lnTo>
                  <a:lnTo>
                    <a:pt x="130" y="68"/>
                  </a:lnTo>
                  <a:lnTo>
                    <a:pt x="170" y="68"/>
                  </a:lnTo>
                  <a:lnTo>
                    <a:pt x="185" y="73"/>
                  </a:lnTo>
                  <a:lnTo>
                    <a:pt x="191" y="89"/>
                  </a:lnTo>
                  <a:lnTo>
                    <a:pt x="185" y="105"/>
                  </a:lnTo>
                  <a:lnTo>
                    <a:pt x="145" y="129"/>
                  </a:lnTo>
                  <a:lnTo>
                    <a:pt x="130" y="134"/>
                  </a:lnTo>
                  <a:lnTo>
                    <a:pt x="105" y="134"/>
                  </a:lnTo>
                  <a:lnTo>
                    <a:pt x="64" y="139"/>
                  </a:lnTo>
                  <a:lnTo>
                    <a:pt x="64" y="155"/>
                  </a:lnTo>
                  <a:lnTo>
                    <a:pt x="49" y="155"/>
                  </a:lnTo>
                  <a:lnTo>
                    <a:pt x="29" y="155"/>
                  </a:lnTo>
                  <a:lnTo>
                    <a:pt x="14" y="149"/>
                  </a:lnTo>
                  <a:lnTo>
                    <a:pt x="0" y="139"/>
                  </a:lnTo>
                  <a:lnTo>
                    <a:pt x="0" y="114"/>
                  </a:lnTo>
                  <a:lnTo>
                    <a:pt x="10" y="89"/>
                  </a:lnTo>
                  <a:lnTo>
                    <a:pt x="14" y="73"/>
                  </a:lnTo>
                  <a:lnTo>
                    <a:pt x="24" y="59"/>
                  </a:lnTo>
                  <a:lnTo>
                    <a:pt x="35" y="9"/>
                  </a:lnTo>
                  <a:lnTo>
                    <a:pt x="94" y="0"/>
                  </a:lnTo>
                </a:path>
              </a:pathLst>
            </a:custGeom>
            <a:solidFill>
              <a:srgbClr val="222222"/>
            </a:solidFill>
            <a:ln w="9525" cap="rnd">
              <a:noFill/>
              <a:round/>
              <a:headEnd type="none" w="sm" len="sm"/>
              <a:tailEnd type="none" w="sm" len="sm"/>
            </a:ln>
          </p:spPr>
          <p:txBody>
            <a:bodyPr/>
            <a:lstStyle/>
            <a:p>
              <a:endParaRPr lang="es-ES"/>
            </a:p>
          </p:txBody>
        </p:sp>
        <p:sp>
          <p:nvSpPr>
            <p:cNvPr id="103569" name="Freeform 145"/>
            <p:cNvSpPr>
              <a:spLocks/>
            </p:cNvSpPr>
            <p:nvPr/>
          </p:nvSpPr>
          <p:spPr bwMode="auto">
            <a:xfrm>
              <a:off x="956" y="3372"/>
              <a:ext cx="200" cy="164"/>
            </a:xfrm>
            <a:custGeom>
              <a:avLst/>
              <a:gdLst>
                <a:gd name="T0" fmla="*/ 98 w 200"/>
                <a:gd name="T1" fmla="*/ 0 h 164"/>
                <a:gd name="T2" fmla="*/ 88 w 200"/>
                <a:gd name="T3" fmla="*/ 51 h 164"/>
                <a:gd name="T4" fmla="*/ 104 w 200"/>
                <a:gd name="T5" fmla="*/ 51 h 164"/>
                <a:gd name="T6" fmla="*/ 136 w 200"/>
                <a:gd name="T7" fmla="*/ 73 h 164"/>
                <a:gd name="T8" fmla="*/ 177 w 200"/>
                <a:gd name="T9" fmla="*/ 73 h 164"/>
                <a:gd name="T10" fmla="*/ 193 w 200"/>
                <a:gd name="T11" fmla="*/ 78 h 164"/>
                <a:gd name="T12" fmla="*/ 199 w 200"/>
                <a:gd name="T13" fmla="*/ 94 h 164"/>
                <a:gd name="T14" fmla="*/ 193 w 200"/>
                <a:gd name="T15" fmla="*/ 110 h 164"/>
                <a:gd name="T16" fmla="*/ 152 w 200"/>
                <a:gd name="T17" fmla="*/ 136 h 164"/>
                <a:gd name="T18" fmla="*/ 136 w 200"/>
                <a:gd name="T19" fmla="*/ 141 h 164"/>
                <a:gd name="T20" fmla="*/ 109 w 200"/>
                <a:gd name="T21" fmla="*/ 141 h 164"/>
                <a:gd name="T22" fmla="*/ 67 w 200"/>
                <a:gd name="T23" fmla="*/ 146 h 164"/>
                <a:gd name="T24" fmla="*/ 67 w 200"/>
                <a:gd name="T25" fmla="*/ 163 h 164"/>
                <a:gd name="T26" fmla="*/ 51 w 200"/>
                <a:gd name="T27" fmla="*/ 163 h 164"/>
                <a:gd name="T28" fmla="*/ 30 w 200"/>
                <a:gd name="T29" fmla="*/ 163 h 164"/>
                <a:gd name="T30" fmla="*/ 16 w 200"/>
                <a:gd name="T31" fmla="*/ 157 h 164"/>
                <a:gd name="T32" fmla="*/ 0 w 200"/>
                <a:gd name="T33" fmla="*/ 146 h 164"/>
                <a:gd name="T34" fmla="*/ 0 w 200"/>
                <a:gd name="T35" fmla="*/ 120 h 164"/>
                <a:gd name="T36" fmla="*/ 10 w 200"/>
                <a:gd name="T37" fmla="*/ 94 h 164"/>
                <a:gd name="T38" fmla="*/ 16 w 200"/>
                <a:gd name="T39" fmla="*/ 78 h 164"/>
                <a:gd name="T40" fmla="*/ 25 w 200"/>
                <a:gd name="T41" fmla="*/ 63 h 164"/>
                <a:gd name="T42" fmla="*/ 36 w 200"/>
                <a:gd name="T43" fmla="*/ 9 h 164"/>
                <a:gd name="T44" fmla="*/ 98 w 200"/>
                <a:gd name="T45" fmla="*/ 0 h 1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0"/>
                <a:gd name="T70" fmla="*/ 0 h 164"/>
                <a:gd name="T71" fmla="*/ 200 w 200"/>
                <a:gd name="T72" fmla="*/ 164 h 1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0" h="164">
                  <a:moveTo>
                    <a:pt x="98" y="0"/>
                  </a:moveTo>
                  <a:lnTo>
                    <a:pt x="88" y="51"/>
                  </a:lnTo>
                  <a:lnTo>
                    <a:pt x="104" y="51"/>
                  </a:lnTo>
                  <a:lnTo>
                    <a:pt x="136" y="73"/>
                  </a:lnTo>
                  <a:lnTo>
                    <a:pt x="177" y="73"/>
                  </a:lnTo>
                  <a:lnTo>
                    <a:pt x="193" y="78"/>
                  </a:lnTo>
                  <a:lnTo>
                    <a:pt x="199" y="94"/>
                  </a:lnTo>
                  <a:lnTo>
                    <a:pt x="193" y="110"/>
                  </a:lnTo>
                  <a:lnTo>
                    <a:pt x="152" y="136"/>
                  </a:lnTo>
                  <a:lnTo>
                    <a:pt x="136" y="141"/>
                  </a:lnTo>
                  <a:lnTo>
                    <a:pt x="109" y="141"/>
                  </a:lnTo>
                  <a:lnTo>
                    <a:pt x="67" y="146"/>
                  </a:lnTo>
                  <a:lnTo>
                    <a:pt x="67" y="163"/>
                  </a:lnTo>
                  <a:lnTo>
                    <a:pt x="51" y="163"/>
                  </a:lnTo>
                  <a:lnTo>
                    <a:pt x="30" y="163"/>
                  </a:lnTo>
                  <a:lnTo>
                    <a:pt x="16" y="157"/>
                  </a:lnTo>
                  <a:lnTo>
                    <a:pt x="0" y="146"/>
                  </a:lnTo>
                  <a:lnTo>
                    <a:pt x="0" y="120"/>
                  </a:lnTo>
                  <a:lnTo>
                    <a:pt x="10" y="94"/>
                  </a:lnTo>
                  <a:lnTo>
                    <a:pt x="16" y="78"/>
                  </a:lnTo>
                  <a:lnTo>
                    <a:pt x="25" y="63"/>
                  </a:lnTo>
                  <a:lnTo>
                    <a:pt x="36" y="9"/>
                  </a:lnTo>
                  <a:lnTo>
                    <a:pt x="98" y="0"/>
                  </a:lnTo>
                </a:path>
              </a:pathLst>
            </a:custGeom>
            <a:noFill/>
            <a:ln w="12700" cap="rnd">
              <a:solidFill>
                <a:srgbClr val="000000"/>
              </a:solidFill>
              <a:round/>
              <a:headEnd type="none" w="sm" len="sm"/>
              <a:tailEnd type="none" w="sm" len="sm"/>
            </a:ln>
          </p:spPr>
          <p:txBody>
            <a:bodyPr/>
            <a:lstStyle/>
            <a:p>
              <a:endParaRPr lang="es-ES"/>
            </a:p>
          </p:txBody>
        </p:sp>
        <p:sp>
          <p:nvSpPr>
            <p:cNvPr id="103570" name="Freeform 146"/>
            <p:cNvSpPr>
              <a:spLocks/>
            </p:cNvSpPr>
            <p:nvPr/>
          </p:nvSpPr>
          <p:spPr bwMode="auto">
            <a:xfrm>
              <a:off x="823" y="3241"/>
              <a:ext cx="145" cy="82"/>
            </a:xfrm>
            <a:custGeom>
              <a:avLst/>
              <a:gdLst>
                <a:gd name="T0" fmla="*/ 0 w 145"/>
                <a:gd name="T1" fmla="*/ 46 h 82"/>
                <a:gd name="T2" fmla="*/ 137 w 145"/>
                <a:gd name="T3" fmla="*/ 0 h 82"/>
                <a:gd name="T4" fmla="*/ 144 w 145"/>
                <a:gd name="T5" fmla="*/ 8 h 82"/>
                <a:gd name="T6" fmla="*/ 144 w 145"/>
                <a:gd name="T7" fmla="*/ 23 h 82"/>
                <a:gd name="T8" fmla="*/ 137 w 145"/>
                <a:gd name="T9" fmla="*/ 33 h 82"/>
                <a:gd name="T10" fmla="*/ 8 w 145"/>
                <a:gd name="T11" fmla="*/ 81 h 82"/>
                <a:gd name="T12" fmla="*/ 0 w 145"/>
                <a:gd name="T13" fmla="*/ 46 h 82"/>
                <a:gd name="T14" fmla="*/ 0 60000 65536"/>
                <a:gd name="T15" fmla="*/ 0 60000 65536"/>
                <a:gd name="T16" fmla="*/ 0 60000 65536"/>
                <a:gd name="T17" fmla="*/ 0 60000 65536"/>
                <a:gd name="T18" fmla="*/ 0 60000 65536"/>
                <a:gd name="T19" fmla="*/ 0 60000 65536"/>
                <a:gd name="T20" fmla="*/ 0 60000 65536"/>
                <a:gd name="T21" fmla="*/ 0 w 145"/>
                <a:gd name="T22" fmla="*/ 0 h 82"/>
                <a:gd name="T23" fmla="*/ 145 w 145"/>
                <a:gd name="T24" fmla="*/ 82 h 8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5" h="82">
                  <a:moveTo>
                    <a:pt x="0" y="46"/>
                  </a:moveTo>
                  <a:lnTo>
                    <a:pt x="137" y="0"/>
                  </a:lnTo>
                  <a:lnTo>
                    <a:pt x="144" y="8"/>
                  </a:lnTo>
                  <a:lnTo>
                    <a:pt x="144" y="23"/>
                  </a:lnTo>
                  <a:lnTo>
                    <a:pt x="137" y="33"/>
                  </a:lnTo>
                  <a:lnTo>
                    <a:pt x="8" y="81"/>
                  </a:lnTo>
                  <a:lnTo>
                    <a:pt x="0" y="46"/>
                  </a:lnTo>
                </a:path>
              </a:pathLst>
            </a:custGeom>
            <a:solidFill>
              <a:srgbClr val="004EFF"/>
            </a:solidFill>
            <a:ln w="9525" cap="rnd">
              <a:noFill/>
              <a:round/>
              <a:headEnd type="none" w="sm" len="sm"/>
              <a:tailEnd type="none" w="sm" len="sm"/>
            </a:ln>
          </p:spPr>
          <p:txBody>
            <a:bodyPr/>
            <a:lstStyle/>
            <a:p>
              <a:endParaRPr lang="es-ES"/>
            </a:p>
          </p:txBody>
        </p:sp>
        <p:sp>
          <p:nvSpPr>
            <p:cNvPr id="103571" name="Freeform 147"/>
            <p:cNvSpPr>
              <a:spLocks/>
            </p:cNvSpPr>
            <p:nvPr/>
          </p:nvSpPr>
          <p:spPr bwMode="auto">
            <a:xfrm>
              <a:off x="815" y="3241"/>
              <a:ext cx="153" cy="90"/>
            </a:xfrm>
            <a:custGeom>
              <a:avLst/>
              <a:gdLst>
                <a:gd name="T0" fmla="*/ 0 w 153"/>
                <a:gd name="T1" fmla="*/ 51 h 90"/>
                <a:gd name="T2" fmla="*/ 145 w 153"/>
                <a:gd name="T3" fmla="*/ 0 h 90"/>
                <a:gd name="T4" fmla="*/ 152 w 153"/>
                <a:gd name="T5" fmla="*/ 9 h 90"/>
                <a:gd name="T6" fmla="*/ 152 w 153"/>
                <a:gd name="T7" fmla="*/ 25 h 90"/>
                <a:gd name="T8" fmla="*/ 145 w 153"/>
                <a:gd name="T9" fmla="*/ 36 h 90"/>
                <a:gd name="T10" fmla="*/ 9 w 153"/>
                <a:gd name="T11" fmla="*/ 89 h 90"/>
                <a:gd name="T12" fmla="*/ 0 w 153"/>
                <a:gd name="T13" fmla="*/ 51 h 90"/>
                <a:gd name="T14" fmla="*/ 0 60000 65536"/>
                <a:gd name="T15" fmla="*/ 0 60000 65536"/>
                <a:gd name="T16" fmla="*/ 0 60000 65536"/>
                <a:gd name="T17" fmla="*/ 0 60000 65536"/>
                <a:gd name="T18" fmla="*/ 0 60000 65536"/>
                <a:gd name="T19" fmla="*/ 0 60000 65536"/>
                <a:gd name="T20" fmla="*/ 0 60000 65536"/>
                <a:gd name="T21" fmla="*/ 0 w 153"/>
                <a:gd name="T22" fmla="*/ 0 h 90"/>
                <a:gd name="T23" fmla="*/ 153 w 153"/>
                <a:gd name="T24" fmla="*/ 90 h 9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3" h="90">
                  <a:moveTo>
                    <a:pt x="0" y="51"/>
                  </a:moveTo>
                  <a:lnTo>
                    <a:pt x="145" y="0"/>
                  </a:lnTo>
                  <a:lnTo>
                    <a:pt x="152" y="9"/>
                  </a:lnTo>
                  <a:lnTo>
                    <a:pt x="152" y="25"/>
                  </a:lnTo>
                  <a:lnTo>
                    <a:pt x="145" y="36"/>
                  </a:lnTo>
                  <a:lnTo>
                    <a:pt x="9" y="89"/>
                  </a:lnTo>
                  <a:lnTo>
                    <a:pt x="0" y="51"/>
                  </a:lnTo>
                </a:path>
              </a:pathLst>
            </a:custGeom>
            <a:noFill/>
            <a:ln w="12700" cap="rnd">
              <a:solidFill>
                <a:srgbClr val="000000"/>
              </a:solidFill>
              <a:round/>
              <a:headEnd type="none" w="sm" len="sm"/>
              <a:tailEnd type="none" w="sm" len="sm"/>
            </a:ln>
          </p:spPr>
          <p:txBody>
            <a:bodyPr/>
            <a:lstStyle/>
            <a:p>
              <a:endParaRPr lang="es-ES"/>
            </a:p>
          </p:txBody>
        </p:sp>
        <p:sp>
          <p:nvSpPr>
            <p:cNvPr id="103572" name="Freeform 148"/>
            <p:cNvSpPr>
              <a:spLocks/>
            </p:cNvSpPr>
            <p:nvPr/>
          </p:nvSpPr>
          <p:spPr bwMode="auto">
            <a:xfrm>
              <a:off x="823" y="3085"/>
              <a:ext cx="275" cy="306"/>
            </a:xfrm>
            <a:custGeom>
              <a:avLst/>
              <a:gdLst>
                <a:gd name="T0" fmla="*/ 4 w 275"/>
                <a:gd name="T1" fmla="*/ 0 h 306"/>
                <a:gd name="T2" fmla="*/ 65 w 275"/>
                <a:gd name="T3" fmla="*/ 40 h 306"/>
                <a:gd name="T4" fmla="*/ 131 w 275"/>
                <a:gd name="T5" fmla="*/ 40 h 306"/>
                <a:gd name="T6" fmla="*/ 248 w 275"/>
                <a:gd name="T7" fmla="*/ 50 h 306"/>
                <a:gd name="T8" fmla="*/ 274 w 275"/>
                <a:gd name="T9" fmla="*/ 94 h 306"/>
                <a:gd name="T10" fmla="*/ 268 w 275"/>
                <a:gd name="T11" fmla="*/ 234 h 306"/>
                <a:gd name="T12" fmla="*/ 263 w 275"/>
                <a:gd name="T13" fmla="*/ 284 h 306"/>
                <a:gd name="T14" fmla="*/ 212 w 275"/>
                <a:gd name="T15" fmla="*/ 305 h 306"/>
                <a:gd name="T16" fmla="*/ 156 w 275"/>
                <a:gd name="T17" fmla="*/ 299 h 306"/>
                <a:gd name="T18" fmla="*/ 172 w 275"/>
                <a:gd name="T19" fmla="*/ 152 h 306"/>
                <a:gd name="T20" fmla="*/ 141 w 275"/>
                <a:gd name="T21" fmla="*/ 152 h 306"/>
                <a:gd name="T22" fmla="*/ 0 w 275"/>
                <a:gd name="T23" fmla="*/ 203 h 306"/>
                <a:gd name="T24" fmla="*/ 4 w 275"/>
                <a:gd name="T25" fmla="*/ 0 h 30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5"/>
                <a:gd name="T40" fmla="*/ 0 h 306"/>
                <a:gd name="T41" fmla="*/ 275 w 275"/>
                <a:gd name="T42" fmla="*/ 306 h 30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5" h="306">
                  <a:moveTo>
                    <a:pt x="4" y="0"/>
                  </a:moveTo>
                  <a:lnTo>
                    <a:pt x="65" y="40"/>
                  </a:lnTo>
                  <a:lnTo>
                    <a:pt x="131" y="40"/>
                  </a:lnTo>
                  <a:lnTo>
                    <a:pt x="248" y="50"/>
                  </a:lnTo>
                  <a:lnTo>
                    <a:pt x="274" y="94"/>
                  </a:lnTo>
                  <a:lnTo>
                    <a:pt x="268" y="234"/>
                  </a:lnTo>
                  <a:lnTo>
                    <a:pt x="263" y="284"/>
                  </a:lnTo>
                  <a:lnTo>
                    <a:pt x="212" y="305"/>
                  </a:lnTo>
                  <a:lnTo>
                    <a:pt x="156" y="299"/>
                  </a:lnTo>
                  <a:lnTo>
                    <a:pt x="172" y="152"/>
                  </a:lnTo>
                  <a:lnTo>
                    <a:pt x="141" y="152"/>
                  </a:lnTo>
                  <a:lnTo>
                    <a:pt x="0" y="203"/>
                  </a:lnTo>
                  <a:lnTo>
                    <a:pt x="4" y="0"/>
                  </a:lnTo>
                </a:path>
              </a:pathLst>
            </a:custGeom>
            <a:solidFill>
              <a:srgbClr val="626248"/>
            </a:solidFill>
            <a:ln w="9525" cap="rnd">
              <a:noFill/>
              <a:round/>
              <a:headEnd type="none" w="sm" len="sm"/>
              <a:tailEnd type="none" w="sm" len="sm"/>
            </a:ln>
          </p:spPr>
          <p:txBody>
            <a:bodyPr/>
            <a:lstStyle/>
            <a:p>
              <a:endParaRPr lang="es-ES"/>
            </a:p>
          </p:txBody>
        </p:sp>
        <p:sp>
          <p:nvSpPr>
            <p:cNvPr id="103573" name="Freeform 149"/>
            <p:cNvSpPr>
              <a:spLocks/>
            </p:cNvSpPr>
            <p:nvPr/>
          </p:nvSpPr>
          <p:spPr bwMode="auto">
            <a:xfrm>
              <a:off x="815" y="3085"/>
              <a:ext cx="283" cy="314"/>
            </a:xfrm>
            <a:custGeom>
              <a:avLst/>
              <a:gdLst>
                <a:gd name="T0" fmla="*/ 4 w 283"/>
                <a:gd name="T1" fmla="*/ 0 h 314"/>
                <a:gd name="T2" fmla="*/ 67 w 283"/>
                <a:gd name="T3" fmla="*/ 41 h 314"/>
                <a:gd name="T4" fmla="*/ 135 w 283"/>
                <a:gd name="T5" fmla="*/ 41 h 314"/>
                <a:gd name="T6" fmla="*/ 255 w 283"/>
                <a:gd name="T7" fmla="*/ 51 h 314"/>
                <a:gd name="T8" fmla="*/ 282 w 283"/>
                <a:gd name="T9" fmla="*/ 98 h 314"/>
                <a:gd name="T10" fmla="*/ 276 w 283"/>
                <a:gd name="T11" fmla="*/ 239 h 314"/>
                <a:gd name="T12" fmla="*/ 271 w 283"/>
                <a:gd name="T13" fmla="*/ 291 h 314"/>
                <a:gd name="T14" fmla="*/ 218 w 283"/>
                <a:gd name="T15" fmla="*/ 313 h 314"/>
                <a:gd name="T16" fmla="*/ 161 w 283"/>
                <a:gd name="T17" fmla="*/ 307 h 314"/>
                <a:gd name="T18" fmla="*/ 177 w 283"/>
                <a:gd name="T19" fmla="*/ 156 h 314"/>
                <a:gd name="T20" fmla="*/ 145 w 283"/>
                <a:gd name="T21" fmla="*/ 156 h 314"/>
                <a:gd name="T22" fmla="*/ 0 w 283"/>
                <a:gd name="T23" fmla="*/ 207 h 314"/>
                <a:gd name="T24" fmla="*/ 4 w 283"/>
                <a:gd name="T25" fmla="*/ 0 h 3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83"/>
                <a:gd name="T40" fmla="*/ 0 h 314"/>
                <a:gd name="T41" fmla="*/ 283 w 283"/>
                <a:gd name="T42" fmla="*/ 314 h 3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83" h="314">
                  <a:moveTo>
                    <a:pt x="4" y="0"/>
                  </a:moveTo>
                  <a:lnTo>
                    <a:pt x="67" y="41"/>
                  </a:lnTo>
                  <a:lnTo>
                    <a:pt x="135" y="41"/>
                  </a:lnTo>
                  <a:lnTo>
                    <a:pt x="255" y="51"/>
                  </a:lnTo>
                  <a:lnTo>
                    <a:pt x="282" y="98"/>
                  </a:lnTo>
                  <a:lnTo>
                    <a:pt x="276" y="239"/>
                  </a:lnTo>
                  <a:lnTo>
                    <a:pt x="271" y="291"/>
                  </a:lnTo>
                  <a:lnTo>
                    <a:pt x="218" y="313"/>
                  </a:lnTo>
                  <a:lnTo>
                    <a:pt x="161" y="307"/>
                  </a:lnTo>
                  <a:lnTo>
                    <a:pt x="177" y="156"/>
                  </a:lnTo>
                  <a:lnTo>
                    <a:pt x="145" y="156"/>
                  </a:lnTo>
                  <a:lnTo>
                    <a:pt x="0" y="207"/>
                  </a:lnTo>
                  <a:lnTo>
                    <a:pt x="4" y="0"/>
                  </a:lnTo>
                </a:path>
              </a:pathLst>
            </a:custGeom>
            <a:noFill/>
            <a:ln w="12700" cap="rnd">
              <a:solidFill>
                <a:srgbClr val="000000"/>
              </a:solidFill>
              <a:round/>
              <a:headEnd type="none" w="sm" len="sm"/>
              <a:tailEnd type="none" w="sm" len="sm"/>
            </a:ln>
          </p:spPr>
          <p:txBody>
            <a:bodyPr/>
            <a:lstStyle/>
            <a:p>
              <a:endParaRPr lang="es-ES"/>
            </a:p>
          </p:txBody>
        </p:sp>
        <p:sp>
          <p:nvSpPr>
            <p:cNvPr id="103574" name="Freeform 150"/>
            <p:cNvSpPr>
              <a:spLocks/>
            </p:cNvSpPr>
            <p:nvPr/>
          </p:nvSpPr>
          <p:spPr bwMode="auto">
            <a:xfrm>
              <a:off x="510" y="3383"/>
              <a:ext cx="385" cy="313"/>
            </a:xfrm>
            <a:custGeom>
              <a:avLst/>
              <a:gdLst>
                <a:gd name="T0" fmla="*/ 229 w 385"/>
                <a:gd name="T1" fmla="*/ 0 h 313"/>
                <a:gd name="T2" fmla="*/ 235 w 385"/>
                <a:gd name="T3" fmla="*/ 86 h 313"/>
                <a:gd name="T4" fmla="*/ 368 w 385"/>
                <a:gd name="T5" fmla="*/ 35 h 313"/>
                <a:gd name="T6" fmla="*/ 378 w 385"/>
                <a:gd name="T7" fmla="*/ 40 h 313"/>
                <a:gd name="T8" fmla="*/ 384 w 385"/>
                <a:gd name="T9" fmla="*/ 76 h 313"/>
                <a:gd name="T10" fmla="*/ 373 w 385"/>
                <a:gd name="T11" fmla="*/ 76 h 313"/>
                <a:gd name="T12" fmla="*/ 373 w 385"/>
                <a:gd name="T13" fmla="*/ 92 h 313"/>
                <a:gd name="T14" fmla="*/ 368 w 385"/>
                <a:gd name="T15" fmla="*/ 101 h 313"/>
                <a:gd name="T16" fmla="*/ 362 w 385"/>
                <a:gd name="T17" fmla="*/ 101 h 313"/>
                <a:gd name="T18" fmla="*/ 353 w 385"/>
                <a:gd name="T19" fmla="*/ 97 h 313"/>
                <a:gd name="T20" fmla="*/ 348 w 385"/>
                <a:gd name="T21" fmla="*/ 86 h 313"/>
                <a:gd name="T22" fmla="*/ 348 w 385"/>
                <a:gd name="T23" fmla="*/ 76 h 313"/>
                <a:gd name="T24" fmla="*/ 245 w 385"/>
                <a:gd name="T25" fmla="*/ 117 h 313"/>
                <a:gd name="T26" fmla="*/ 337 w 385"/>
                <a:gd name="T27" fmla="*/ 218 h 313"/>
                <a:gd name="T28" fmla="*/ 342 w 385"/>
                <a:gd name="T29" fmla="*/ 259 h 313"/>
                <a:gd name="T30" fmla="*/ 337 w 385"/>
                <a:gd name="T31" fmla="*/ 275 h 313"/>
                <a:gd name="T32" fmla="*/ 337 w 385"/>
                <a:gd name="T33" fmla="*/ 286 h 313"/>
                <a:gd name="T34" fmla="*/ 332 w 385"/>
                <a:gd name="T35" fmla="*/ 300 h 313"/>
                <a:gd name="T36" fmla="*/ 328 w 385"/>
                <a:gd name="T37" fmla="*/ 306 h 313"/>
                <a:gd name="T38" fmla="*/ 322 w 385"/>
                <a:gd name="T39" fmla="*/ 306 h 313"/>
                <a:gd name="T40" fmla="*/ 312 w 385"/>
                <a:gd name="T41" fmla="*/ 312 h 313"/>
                <a:gd name="T42" fmla="*/ 307 w 385"/>
                <a:gd name="T43" fmla="*/ 306 h 313"/>
                <a:gd name="T44" fmla="*/ 302 w 385"/>
                <a:gd name="T45" fmla="*/ 291 h 313"/>
                <a:gd name="T46" fmla="*/ 296 w 385"/>
                <a:gd name="T47" fmla="*/ 286 h 313"/>
                <a:gd name="T48" fmla="*/ 307 w 385"/>
                <a:gd name="T49" fmla="*/ 275 h 313"/>
                <a:gd name="T50" fmla="*/ 312 w 385"/>
                <a:gd name="T51" fmla="*/ 270 h 313"/>
                <a:gd name="T52" fmla="*/ 312 w 385"/>
                <a:gd name="T53" fmla="*/ 259 h 313"/>
                <a:gd name="T54" fmla="*/ 316 w 385"/>
                <a:gd name="T55" fmla="*/ 259 h 313"/>
                <a:gd name="T56" fmla="*/ 322 w 385"/>
                <a:gd name="T57" fmla="*/ 250 h 313"/>
                <a:gd name="T58" fmla="*/ 216 w 385"/>
                <a:gd name="T59" fmla="*/ 128 h 313"/>
                <a:gd name="T60" fmla="*/ 35 w 385"/>
                <a:gd name="T61" fmla="*/ 229 h 313"/>
                <a:gd name="T62" fmla="*/ 35 w 385"/>
                <a:gd name="T63" fmla="*/ 245 h 313"/>
                <a:gd name="T64" fmla="*/ 30 w 385"/>
                <a:gd name="T65" fmla="*/ 250 h 313"/>
                <a:gd name="T66" fmla="*/ 30 w 385"/>
                <a:gd name="T67" fmla="*/ 275 h 313"/>
                <a:gd name="T68" fmla="*/ 24 w 385"/>
                <a:gd name="T69" fmla="*/ 280 h 313"/>
                <a:gd name="T70" fmla="*/ 20 w 385"/>
                <a:gd name="T71" fmla="*/ 286 h 313"/>
                <a:gd name="T72" fmla="*/ 10 w 385"/>
                <a:gd name="T73" fmla="*/ 286 h 313"/>
                <a:gd name="T74" fmla="*/ 0 w 385"/>
                <a:gd name="T75" fmla="*/ 275 h 313"/>
                <a:gd name="T76" fmla="*/ 10 w 385"/>
                <a:gd name="T77" fmla="*/ 250 h 313"/>
                <a:gd name="T78" fmla="*/ 10 w 385"/>
                <a:gd name="T79" fmla="*/ 240 h 313"/>
                <a:gd name="T80" fmla="*/ 20 w 385"/>
                <a:gd name="T81" fmla="*/ 224 h 313"/>
                <a:gd name="T82" fmla="*/ 16 w 385"/>
                <a:gd name="T83" fmla="*/ 193 h 313"/>
                <a:gd name="T84" fmla="*/ 184 w 385"/>
                <a:gd name="T85" fmla="*/ 106 h 313"/>
                <a:gd name="T86" fmla="*/ 128 w 385"/>
                <a:gd name="T87" fmla="*/ 56 h 313"/>
                <a:gd name="T88" fmla="*/ 117 w 385"/>
                <a:gd name="T89" fmla="*/ 65 h 313"/>
                <a:gd name="T90" fmla="*/ 112 w 385"/>
                <a:gd name="T91" fmla="*/ 76 h 313"/>
                <a:gd name="T92" fmla="*/ 102 w 385"/>
                <a:gd name="T93" fmla="*/ 86 h 313"/>
                <a:gd name="T94" fmla="*/ 81 w 385"/>
                <a:gd name="T95" fmla="*/ 72 h 313"/>
                <a:gd name="T96" fmla="*/ 81 w 385"/>
                <a:gd name="T97" fmla="*/ 65 h 313"/>
                <a:gd name="T98" fmla="*/ 86 w 385"/>
                <a:gd name="T99" fmla="*/ 56 h 313"/>
                <a:gd name="T100" fmla="*/ 102 w 385"/>
                <a:gd name="T101" fmla="*/ 51 h 313"/>
                <a:gd name="T102" fmla="*/ 107 w 385"/>
                <a:gd name="T103" fmla="*/ 35 h 313"/>
                <a:gd name="T104" fmla="*/ 132 w 385"/>
                <a:gd name="T105" fmla="*/ 16 h 313"/>
                <a:gd name="T106" fmla="*/ 194 w 385"/>
                <a:gd name="T107" fmla="*/ 72 h 313"/>
                <a:gd name="T108" fmla="*/ 194 w 385"/>
                <a:gd name="T109" fmla="*/ 10 h 313"/>
                <a:gd name="T110" fmla="*/ 229 w 385"/>
                <a:gd name="T111" fmla="*/ 0 h 31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5"/>
                <a:gd name="T169" fmla="*/ 0 h 313"/>
                <a:gd name="T170" fmla="*/ 385 w 385"/>
                <a:gd name="T171" fmla="*/ 313 h 31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5" h="313">
                  <a:moveTo>
                    <a:pt x="229" y="0"/>
                  </a:moveTo>
                  <a:lnTo>
                    <a:pt x="235" y="86"/>
                  </a:lnTo>
                  <a:lnTo>
                    <a:pt x="368" y="35"/>
                  </a:lnTo>
                  <a:lnTo>
                    <a:pt x="378" y="40"/>
                  </a:lnTo>
                  <a:lnTo>
                    <a:pt x="384" y="76"/>
                  </a:lnTo>
                  <a:lnTo>
                    <a:pt x="373" y="76"/>
                  </a:lnTo>
                  <a:lnTo>
                    <a:pt x="373" y="92"/>
                  </a:lnTo>
                  <a:lnTo>
                    <a:pt x="368" y="101"/>
                  </a:lnTo>
                  <a:lnTo>
                    <a:pt x="362" y="101"/>
                  </a:lnTo>
                  <a:lnTo>
                    <a:pt x="353" y="97"/>
                  </a:lnTo>
                  <a:lnTo>
                    <a:pt x="348" y="86"/>
                  </a:lnTo>
                  <a:lnTo>
                    <a:pt x="348" y="76"/>
                  </a:lnTo>
                  <a:lnTo>
                    <a:pt x="245" y="117"/>
                  </a:lnTo>
                  <a:lnTo>
                    <a:pt x="337" y="218"/>
                  </a:lnTo>
                  <a:lnTo>
                    <a:pt x="342" y="259"/>
                  </a:lnTo>
                  <a:lnTo>
                    <a:pt x="337" y="275"/>
                  </a:lnTo>
                  <a:lnTo>
                    <a:pt x="337" y="286"/>
                  </a:lnTo>
                  <a:lnTo>
                    <a:pt x="332" y="300"/>
                  </a:lnTo>
                  <a:lnTo>
                    <a:pt x="328" y="306"/>
                  </a:lnTo>
                  <a:lnTo>
                    <a:pt x="322" y="306"/>
                  </a:lnTo>
                  <a:lnTo>
                    <a:pt x="312" y="312"/>
                  </a:lnTo>
                  <a:lnTo>
                    <a:pt x="307" y="306"/>
                  </a:lnTo>
                  <a:lnTo>
                    <a:pt x="302" y="291"/>
                  </a:lnTo>
                  <a:lnTo>
                    <a:pt x="296" y="286"/>
                  </a:lnTo>
                  <a:lnTo>
                    <a:pt x="307" y="275"/>
                  </a:lnTo>
                  <a:lnTo>
                    <a:pt x="312" y="270"/>
                  </a:lnTo>
                  <a:lnTo>
                    <a:pt x="312" y="259"/>
                  </a:lnTo>
                  <a:lnTo>
                    <a:pt x="316" y="259"/>
                  </a:lnTo>
                  <a:lnTo>
                    <a:pt x="322" y="250"/>
                  </a:lnTo>
                  <a:lnTo>
                    <a:pt x="216" y="128"/>
                  </a:lnTo>
                  <a:lnTo>
                    <a:pt x="35" y="229"/>
                  </a:lnTo>
                  <a:lnTo>
                    <a:pt x="35" y="245"/>
                  </a:lnTo>
                  <a:lnTo>
                    <a:pt x="30" y="250"/>
                  </a:lnTo>
                  <a:lnTo>
                    <a:pt x="30" y="275"/>
                  </a:lnTo>
                  <a:lnTo>
                    <a:pt x="24" y="280"/>
                  </a:lnTo>
                  <a:lnTo>
                    <a:pt x="20" y="286"/>
                  </a:lnTo>
                  <a:lnTo>
                    <a:pt x="10" y="286"/>
                  </a:lnTo>
                  <a:lnTo>
                    <a:pt x="0" y="275"/>
                  </a:lnTo>
                  <a:lnTo>
                    <a:pt x="10" y="250"/>
                  </a:lnTo>
                  <a:lnTo>
                    <a:pt x="10" y="240"/>
                  </a:lnTo>
                  <a:lnTo>
                    <a:pt x="20" y="224"/>
                  </a:lnTo>
                  <a:lnTo>
                    <a:pt x="16" y="193"/>
                  </a:lnTo>
                  <a:lnTo>
                    <a:pt x="184" y="106"/>
                  </a:lnTo>
                  <a:lnTo>
                    <a:pt x="128" y="56"/>
                  </a:lnTo>
                  <a:lnTo>
                    <a:pt x="117" y="65"/>
                  </a:lnTo>
                  <a:lnTo>
                    <a:pt x="112" y="76"/>
                  </a:lnTo>
                  <a:lnTo>
                    <a:pt x="102" y="86"/>
                  </a:lnTo>
                  <a:lnTo>
                    <a:pt x="81" y="72"/>
                  </a:lnTo>
                  <a:lnTo>
                    <a:pt x="81" y="65"/>
                  </a:lnTo>
                  <a:lnTo>
                    <a:pt x="86" y="56"/>
                  </a:lnTo>
                  <a:lnTo>
                    <a:pt x="102" y="51"/>
                  </a:lnTo>
                  <a:lnTo>
                    <a:pt x="107" y="35"/>
                  </a:lnTo>
                  <a:lnTo>
                    <a:pt x="132" y="16"/>
                  </a:lnTo>
                  <a:lnTo>
                    <a:pt x="194" y="72"/>
                  </a:lnTo>
                  <a:lnTo>
                    <a:pt x="194" y="10"/>
                  </a:lnTo>
                  <a:lnTo>
                    <a:pt x="229" y="0"/>
                  </a:lnTo>
                </a:path>
              </a:pathLst>
            </a:custGeom>
            <a:solidFill>
              <a:srgbClr val="AAAAAA"/>
            </a:solidFill>
            <a:ln w="9525" cap="rnd">
              <a:noFill/>
              <a:round/>
              <a:headEnd type="none" w="sm" len="sm"/>
              <a:tailEnd type="none" w="sm" len="sm"/>
            </a:ln>
          </p:spPr>
          <p:txBody>
            <a:bodyPr/>
            <a:lstStyle/>
            <a:p>
              <a:endParaRPr lang="es-ES"/>
            </a:p>
          </p:txBody>
        </p:sp>
        <p:sp>
          <p:nvSpPr>
            <p:cNvPr id="103575" name="Freeform 151"/>
            <p:cNvSpPr>
              <a:spLocks/>
            </p:cNvSpPr>
            <p:nvPr/>
          </p:nvSpPr>
          <p:spPr bwMode="auto">
            <a:xfrm>
              <a:off x="502" y="3383"/>
              <a:ext cx="393" cy="321"/>
            </a:xfrm>
            <a:custGeom>
              <a:avLst/>
              <a:gdLst>
                <a:gd name="T0" fmla="*/ 234 w 393"/>
                <a:gd name="T1" fmla="*/ 0 h 321"/>
                <a:gd name="T2" fmla="*/ 240 w 393"/>
                <a:gd name="T3" fmla="*/ 88 h 321"/>
                <a:gd name="T4" fmla="*/ 376 w 393"/>
                <a:gd name="T5" fmla="*/ 36 h 321"/>
                <a:gd name="T6" fmla="*/ 386 w 393"/>
                <a:gd name="T7" fmla="*/ 41 h 321"/>
                <a:gd name="T8" fmla="*/ 392 w 393"/>
                <a:gd name="T9" fmla="*/ 78 h 321"/>
                <a:gd name="T10" fmla="*/ 381 w 393"/>
                <a:gd name="T11" fmla="*/ 78 h 321"/>
                <a:gd name="T12" fmla="*/ 381 w 393"/>
                <a:gd name="T13" fmla="*/ 94 h 321"/>
                <a:gd name="T14" fmla="*/ 376 w 393"/>
                <a:gd name="T15" fmla="*/ 104 h 321"/>
                <a:gd name="T16" fmla="*/ 370 w 393"/>
                <a:gd name="T17" fmla="*/ 104 h 321"/>
                <a:gd name="T18" fmla="*/ 360 w 393"/>
                <a:gd name="T19" fmla="*/ 99 h 321"/>
                <a:gd name="T20" fmla="*/ 355 w 393"/>
                <a:gd name="T21" fmla="*/ 88 h 321"/>
                <a:gd name="T22" fmla="*/ 355 w 393"/>
                <a:gd name="T23" fmla="*/ 78 h 321"/>
                <a:gd name="T24" fmla="*/ 250 w 393"/>
                <a:gd name="T25" fmla="*/ 120 h 321"/>
                <a:gd name="T26" fmla="*/ 344 w 393"/>
                <a:gd name="T27" fmla="*/ 224 h 321"/>
                <a:gd name="T28" fmla="*/ 349 w 393"/>
                <a:gd name="T29" fmla="*/ 266 h 321"/>
                <a:gd name="T30" fmla="*/ 344 w 393"/>
                <a:gd name="T31" fmla="*/ 282 h 321"/>
                <a:gd name="T32" fmla="*/ 344 w 393"/>
                <a:gd name="T33" fmla="*/ 293 h 321"/>
                <a:gd name="T34" fmla="*/ 339 w 393"/>
                <a:gd name="T35" fmla="*/ 308 h 321"/>
                <a:gd name="T36" fmla="*/ 334 w 393"/>
                <a:gd name="T37" fmla="*/ 314 h 321"/>
                <a:gd name="T38" fmla="*/ 329 w 393"/>
                <a:gd name="T39" fmla="*/ 314 h 321"/>
                <a:gd name="T40" fmla="*/ 318 w 393"/>
                <a:gd name="T41" fmla="*/ 320 h 321"/>
                <a:gd name="T42" fmla="*/ 313 w 393"/>
                <a:gd name="T43" fmla="*/ 314 h 321"/>
                <a:gd name="T44" fmla="*/ 308 w 393"/>
                <a:gd name="T45" fmla="*/ 298 h 321"/>
                <a:gd name="T46" fmla="*/ 302 w 393"/>
                <a:gd name="T47" fmla="*/ 293 h 321"/>
                <a:gd name="T48" fmla="*/ 313 w 393"/>
                <a:gd name="T49" fmla="*/ 282 h 321"/>
                <a:gd name="T50" fmla="*/ 318 w 393"/>
                <a:gd name="T51" fmla="*/ 277 h 321"/>
                <a:gd name="T52" fmla="*/ 318 w 393"/>
                <a:gd name="T53" fmla="*/ 266 h 321"/>
                <a:gd name="T54" fmla="*/ 323 w 393"/>
                <a:gd name="T55" fmla="*/ 266 h 321"/>
                <a:gd name="T56" fmla="*/ 329 w 393"/>
                <a:gd name="T57" fmla="*/ 256 h 321"/>
                <a:gd name="T58" fmla="*/ 219 w 393"/>
                <a:gd name="T59" fmla="*/ 130 h 321"/>
                <a:gd name="T60" fmla="*/ 36 w 393"/>
                <a:gd name="T61" fmla="*/ 235 h 321"/>
                <a:gd name="T62" fmla="*/ 36 w 393"/>
                <a:gd name="T63" fmla="*/ 251 h 321"/>
                <a:gd name="T64" fmla="*/ 32 w 393"/>
                <a:gd name="T65" fmla="*/ 256 h 321"/>
                <a:gd name="T66" fmla="*/ 32 w 393"/>
                <a:gd name="T67" fmla="*/ 282 h 321"/>
                <a:gd name="T68" fmla="*/ 25 w 393"/>
                <a:gd name="T69" fmla="*/ 288 h 321"/>
                <a:gd name="T70" fmla="*/ 20 w 393"/>
                <a:gd name="T71" fmla="*/ 293 h 321"/>
                <a:gd name="T72" fmla="*/ 10 w 393"/>
                <a:gd name="T73" fmla="*/ 293 h 321"/>
                <a:gd name="T74" fmla="*/ 0 w 393"/>
                <a:gd name="T75" fmla="*/ 282 h 321"/>
                <a:gd name="T76" fmla="*/ 10 w 393"/>
                <a:gd name="T77" fmla="*/ 256 h 321"/>
                <a:gd name="T78" fmla="*/ 10 w 393"/>
                <a:gd name="T79" fmla="*/ 245 h 321"/>
                <a:gd name="T80" fmla="*/ 20 w 393"/>
                <a:gd name="T81" fmla="*/ 230 h 321"/>
                <a:gd name="T82" fmla="*/ 16 w 393"/>
                <a:gd name="T83" fmla="*/ 198 h 321"/>
                <a:gd name="T84" fmla="*/ 187 w 393"/>
                <a:gd name="T85" fmla="*/ 109 h 321"/>
                <a:gd name="T86" fmla="*/ 130 w 393"/>
                <a:gd name="T87" fmla="*/ 57 h 321"/>
                <a:gd name="T88" fmla="*/ 120 w 393"/>
                <a:gd name="T89" fmla="*/ 67 h 321"/>
                <a:gd name="T90" fmla="*/ 114 w 393"/>
                <a:gd name="T91" fmla="*/ 78 h 321"/>
                <a:gd name="T92" fmla="*/ 104 w 393"/>
                <a:gd name="T93" fmla="*/ 88 h 321"/>
                <a:gd name="T94" fmla="*/ 83 w 393"/>
                <a:gd name="T95" fmla="*/ 73 h 321"/>
                <a:gd name="T96" fmla="*/ 83 w 393"/>
                <a:gd name="T97" fmla="*/ 67 h 321"/>
                <a:gd name="T98" fmla="*/ 88 w 393"/>
                <a:gd name="T99" fmla="*/ 57 h 321"/>
                <a:gd name="T100" fmla="*/ 104 w 393"/>
                <a:gd name="T101" fmla="*/ 52 h 321"/>
                <a:gd name="T102" fmla="*/ 109 w 393"/>
                <a:gd name="T103" fmla="*/ 36 h 321"/>
                <a:gd name="T104" fmla="*/ 136 w 393"/>
                <a:gd name="T105" fmla="*/ 16 h 321"/>
                <a:gd name="T106" fmla="*/ 198 w 393"/>
                <a:gd name="T107" fmla="*/ 73 h 321"/>
                <a:gd name="T108" fmla="*/ 198 w 393"/>
                <a:gd name="T109" fmla="*/ 10 h 321"/>
                <a:gd name="T110" fmla="*/ 234 w 393"/>
                <a:gd name="T111" fmla="*/ 0 h 32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93"/>
                <a:gd name="T169" fmla="*/ 0 h 321"/>
                <a:gd name="T170" fmla="*/ 393 w 393"/>
                <a:gd name="T171" fmla="*/ 321 h 32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93" h="321">
                  <a:moveTo>
                    <a:pt x="234" y="0"/>
                  </a:moveTo>
                  <a:lnTo>
                    <a:pt x="240" y="88"/>
                  </a:lnTo>
                  <a:lnTo>
                    <a:pt x="376" y="36"/>
                  </a:lnTo>
                  <a:lnTo>
                    <a:pt x="386" y="41"/>
                  </a:lnTo>
                  <a:lnTo>
                    <a:pt x="392" y="78"/>
                  </a:lnTo>
                  <a:lnTo>
                    <a:pt x="381" y="78"/>
                  </a:lnTo>
                  <a:lnTo>
                    <a:pt x="381" y="94"/>
                  </a:lnTo>
                  <a:lnTo>
                    <a:pt x="376" y="104"/>
                  </a:lnTo>
                  <a:lnTo>
                    <a:pt x="370" y="104"/>
                  </a:lnTo>
                  <a:lnTo>
                    <a:pt x="360" y="99"/>
                  </a:lnTo>
                  <a:lnTo>
                    <a:pt x="355" y="88"/>
                  </a:lnTo>
                  <a:lnTo>
                    <a:pt x="355" y="78"/>
                  </a:lnTo>
                  <a:lnTo>
                    <a:pt x="250" y="120"/>
                  </a:lnTo>
                  <a:lnTo>
                    <a:pt x="344" y="224"/>
                  </a:lnTo>
                  <a:lnTo>
                    <a:pt x="349" y="266"/>
                  </a:lnTo>
                  <a:lnTo>
                    <a:pt x="344" y="282"/>
                  </a:lnTo>
                  <a:lnTo>
                    <a:pt x="344" y="293"/>
                  </a:lnTo>
                  <a:lnTo>
                    <a:pt x="339" y="308"/>
                  </a:lnTo>
                  <a:lnTo>
                    <a:pt x="334" y="314"/>
                  </a:lnTo>
                  <a:lnTo>
                    <a:pt x="329" y="314"/>
                  </a:lnTo>
                  <a:lnTo>
                    <a:pt x="318" y="320"/>
                  </a:lnTo>
                  <a:lnTo>
                    <a:pt x="313" y="314"/>
                  </a:lnTo>
                  <a:lnTo>
                    <a:pt x="308" y="298"/>
                  </a:lnTo>
                  <a:lnTo>
                    <a:pt x="302" y="293"/>
                  </a:lnTo>
                  <a:lnTo>
                    <a:pt x="313" y="282"/>
                  </a:lnTo>
                  <a:lnTo>
                    <a:pt x="318" y="277"/>
                  </a:lnTo>
                  <a:lnTo>
                    <a:pt x="318" y="266"/>
                  </a:lnTo>
                  <a:lnTo>
                    <a:pt x="323" y="266"/>
                  </a:lnTo>
                  <a:lnTo>
                    <a:pt x="329" y="256"/>
                  </a:lnTo>
                  <a:lnTo>
                    <a:pt x="219" y="130"/>
                  </a:lnTo>
                  <a:lnTo>
                    <a:pt x="36" y="235"/>
                  </a:lnTo>
                  <a:lnTo>
                    <a:pt x="36" y="251"/>
                  </a:lnTo>
                  <a:lnTo>
                    <a:pt x="32" y="256"/>
                  </a:lnTo>
                  <a:lnTo>
                    <a:pt x="32" y="282"/>
                  </a:lnTo>
                  <a:lnTo>
                    <a:pt x="25" y="288"/>
                  </a:lnTo>
                  <a:lnTo>
                    <a:pt x="20" y="293"/>
                  </a:lnTo>
                  <a:lnTo>
                    <a:pt x="10" y="293"/>
                  </a:lnTo>
                  <a:lnTo>
                    <a:pt x="0" y="282"/>
                  </a:lnTo>
                  <a:lnTo>
                    <a:pt x="10" y="256"/>
                  </a:lnTo>
                  <a:lnTo>
                    <a:pt x="10" y="245"/>
                  </a:lnTo>
                  <a:lnTo>
                    <a:pt x="20" y="230"/>
                  </a:lnTo>
                  <a:lnTo>
                    <a:pt x="16" y="198"/>
                  </a:lnTo>
                  <a:lnTo>
                    <a:pt x="187" y="109"/>
                  </a:lnTo>
                  <a:lnTo>
                    <a:pt x="130" y="57"/>
                  </a:lnTo>
                  <a:lnTo>
                    <a:pt x="120" y="67"/>
                  </a:lnTo>
                  <a:lnTo>
                    <a:pt x="114" y="78"/>
                  </a:lnTo>
                  <a:lnTo>
                    <a:pt x="104" y="88"/>
                  </a:lnTo>
                  <a:lnTo>
                    <a:pt x="83" y="73"/>
                  </a:lnTo>
                  <a:lnTo>
                    <a:pt x="83" y="67"/>
                  </a:lnTo>
                  <a:lnTo>
                    <a:pt x="88" y="57"/>
                  </a:lnTo>
                  <a:lnTo>
                    <a:pt x="104" y="52"/>
                  </a:lnTo>
                  <a:lnTo>
                    <a:pt x="109" y="36"/>
                  </a:lnTo>
                  <a:lnTo>
                    <a:pt x="136" y="16"/>
                  </a:lnTo>
                  <a:lnTo>
                    <a:pt x="198" y="73"/>
                  </a:lnTo>
                  <a:lnTo>
                    <a:pt x="198" y="10"/>
                  </a:lnTo>
                  <a:lnTo>
                    <a:pt x="234" y="0"/>
                  </a:lnTo>
                </a:path>
              </a:pathLst>
            </a:custGeom>
            <a:noFill/>
            <a:ln w="12700" cap="rnd">
              <a:solidFill>
                <a:srgbClr val="000000"/>
              </a:solidFill>
              <a:round/>
              <a:headEnd type="none" w="sm" len="sm"/>
              <a:tailEnd type="none" w="sm" len="sm"/>
            </a:ln>
          </p:spPr>
          <p:txBody>
            <a:bodyPr/>
            <a:lstStyle/>
            <a:p>
              <a:endParaRPr lang="es-ES"/>
            </a:p>
          </p:txBody>
        </p:sp>
        <p:sp>
          <p:nvSpPr>
            <p:cNvPr id="103576" name="Freeform 152"/>
            <p:cNvSpPr>
              <a:spLocks/>
            </p:cNvSpPr>
            <p:nvPr/>
          </p:nvSpPr>
          <p:spPr bwMode="auto">
            <a:xfrm>
              <a:off x="985" y="2932"/>
              <a:ext cx="108" cy="82"/>
            </a:xfrm>
            <a:custGeom>
              <a:avLst/>
              <a:gdLst>
                <a:gd name="T0" fmla="*/ 0 w 108"/>
                <a:gd name="T1" fmla="*/ 52 h 82"/>
                <a:gd name="T2" fmla="*/ 33 w 108"/>
                <a:gd name="T3" fmla="*/ 33 h 82"/>
                <a:gd name="T4" fmla="*/ 33 w 108"/>
                <a:gd name="T5" fmla="*/ 8 h 82"/>
                <a:gd name="T6" fmla="*/ 58 w 108"/>
                <a:gd name="T7" fmla="*/ 0 h 82"/>
                <a:gd name="T8" fmla="*/ 62 w 108"/>
                <a:gd name="T9" fmla="*/ 0 h 82"/>
                <a:gd name="T10" fmla="*/ 62 w 108"/>
                <a:gd name="T11" fmla="*/ 8 h 82"/>
                <a:gd name="T12" fmla="*/ 83 w 108"/>
                <a:gd name="T13" fmla="*/ 4 h 82"/>
                <a:gd name="T14" fmla="*/ 101 w 108"/>
                <a:gd name="T15" fmla="*/ 0 h 82"/>
                <a:gd name="T16" fmla="*/ 107 w 108"/>
                <a:gd name="T17" fmla="*/ 8 h 82"/>
                <a:gd name="T18" fmla="*/ 101 w 108"/>
                <a:gd name="T19" fmla="*/ 14 h 82"/>
                <a:gd name="T20" fmla="*/ 101 w 108"/>
                <a:gd name="T21" fmla="*/ 57 h 82"/>
                <a:gd name="T22" fmla="*/ 67 w 108"/>
                <a:gd name="T23" fmla="*/ 75 h 82"/>
                <a:gd name="T24" fmla="*/ 58 w 108"/>
                <a:gd name="T25" fmla="*/ 75 h 82"/>
                <a:gd name="T26" fmla="*/ 38 w 108"/>
                <a:gd name="T27" fmla="*/ 81 h 82"/>
                <a:gd name="T28" fmla="*/ 0 w 108"/>
                <a:gd name="T29" fmla="*/ 52 h 8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8"/>
                <a:gd name="T46" fmla="*/ 0 h 82"/>
                <a:gd name="T47" fmla="*/ 108 w 108"/>
                <a:gd name="T48" fmla="*/ 82 h 8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8" h="82">
                  <a:moveTo>
                    <a:pt x="0" y="52"/>
                  </a:moveTo>
                  <a:lnTo>
                    <a:pt x="33" y="33"/>
                  </a:lnTo>
                  <a:lnTo>
                    <a:pt x="33" y="8"/>
                  </a:lnTo>
                  <a:lnTo>
                    <a:pt x="58" y="0"/>
                  </a:lnTo>
                  <a:lnTo>
                    <a:pt x="62" y="0"/>
                  </a:lnTo>
                  <a:lnTo>
                    <a:pt x="62" y="8"/>
                  </a:lnTo>
                  <a:lnTo>
                    <a:pt x="83" y="4"/>
                  </a:lnTo>
                  <a:lnTo>
                    <a:pt x="101" y="0"/>
                  </a:lnTo>
                  <a:lnTo>
                    <a:pt x="107" y="8"/>
                  </a:lnTo>
                  <a:lnTo>
                    <a:pt x="101" y="14"/>
                  </a:lnTo>
                  <a:lnTo>
                    <a:pt x="101" y="57"/>
                  </a:lnTo>
                  <a:lnTo>
                    <a:pt x="67" y="75"/>
                  </a:lnTo>
                  <a:lnTo>
                    <a:pt x="58" y="75"/>
                  </a:lnTo>
                  <a:lnTo>
                    <a:pt x="38" y="81"/>
                  </a:lnTo>
                  <a:lnTo>
                    <a:pt x="0" y="52"/>
                  </a:lnTo>
                </a:path>
              </a:pathLst>
            </a:custGeom>
            <a:solidFill>
              <a:srgbClr val="FFA380"/>
            </a:solidFill>
            <a:ln w="9525" cap="rnd">
              <a:noFill/>
              <a:round/>
              <a:headEnd type="none" w="sm" len="sm"/>
              <a:tailEnd type="none" w="sm" len="sm"/>
            </a:ln>
          </p:spPr>
          <p:txBody>
            <a:bodyPr/>
            <a:lstStyle/>
            <a:p>
              <a:endParaRPr lang="es-ES"/>
            </a:p>
          </p:txBody>
        </p:sp>
        <p:sp>
          <p:nvSpPr>
            <p:cNvPr id="103577" name="Freeform 153"/>
            <p:cNvSpPr>
              <a:spLocks/>
            </p:cNvSpPr>
            <p:nvPr/>
          </p:nvSpPr>
          <p:spPr bwMode="auto">
            <a:xfrm>
              <a:off x="977" y="2932"/>
              <a:ext cx="116" cy="90"/>
            </a:xfrm>
            <a:custGeom>
              <a:avLst/>
              <a:gdLst>
                <a:gd name="T0" fmla="*/ 0 w 116"/>
                <a:gd name="T1" fmla="*/ 57 h 90"/>
                <a:gd name="T2" fmla="*/ 36 w 116"/>
                <a:gd name="T3" fmla="*/ 36 h 90"/>
                <a:gd name="T4" fmla="*/ 36 w 116"/>
                <a:gd name="T5" fmla="*/ 9 h 90"/>
                <a:gd name="T6" fmla="*/ 62 w 116"/>
                <a:gd name="T7" fmla="*/ 0 h 90"/>
                <a:gd name="T8" fmla="*/ 67 w 116"/>
                <a:gd name="T9" fmla="*/ 0 h 90"/>
                <a:gd name="T10" fmla="*/ 67 w 116"/>
                <a:gd name="T11" fmla="*/ 9 h 90"/>
                <a:gd name="T12" fmla="*/ 88 w 116"/>
                <a:gd name="T13" fmla="*/ 4 h 90"/>
                <a:gd name="T14" fmla="*/ 109 w 116"/>
                <a:gd name="T15" fmla="*/ 0 h 90"/>
                <a:gd name="T16" fmla="*/ 115 w 116"/>
                <a:gd name="T17" fmla="*/ 9 h 90"/>
                <a:gd name="T18" fmla="*/ 109 w 116"/>
                <a:gd name="T19" fmla="*/ 15 h 90"/>
                <a:gd name="T20" fmla="*/ 109 w 116"/>
                <a:gd name="T21" fmla="*/ 62 h 90"/>
                <a:gd name="T22" fmla="*/ 72 w 116"/>
                <a:gd name="T23" fmla="*/ 83 h 90"/>
                <a:gd name="T24" fmla="*/ 62 w 116"/>
                <a:gd name="T25" fmla="*/ 83 h 90"/>
                <a:gd name="T26" fmla="*/ 41 w 116"/>
                <a:gd name="T27" fmla="*/ 89 h 90"/>
                <a:gd name="T28" fmla="*/ 0 w 116"/>
                <a:gd name="T29" fmla="*/ 57 h 9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90"/>
                <a:gd name="T47" fmla="*/ 116 w 116"/>
                <a:gd name="T48" fmla="*/ 90 h 9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90">
                  <a:moveTo>
                    <a:pt x="0" y="57"/>
                  </a:moveTo>
                  <a:lnTo>
                    <a:pt x="36" y="36"/>
                  </a:lnTo>
                  <a:lnTo>
                    <a:pt x="36" y="9"/>
                  </a:lnTo>
                  <a:lnTo>
                    <a:pt x="62" y="0"/>
                  </a:lnTo>
                  <a:lnTo>
                    <a:pt x="67" y="0"/>
                  </a:lnTo>
                  <a:lnTo>
                    <a:pt x="67" y="9"/>
                  </a:lnTo>
                  <a:lnTo>
                    <a:pt x="88" y="4"/>
                  </a:lnTo>
                  <a:lnTo>
                    <a:pt x="109" y="0"/>
                  </a:lnTo>
                  <a:lnTo>
                    <a:pt x="115" y="9"/>
                  </a:lnTo>
                  <a:lnTo>
                    <a:pt x="109" y="15"/>
                  </a:lnTo>
                  <a:lnTo>
                    <a:pt x="109" y="62"/>
                  </a:lnTo>
                  <a:lnTo>
                    <a:pt x="72" y="83"/>
                  </a:lnTo>
                  <a:lnTo>
                    <a:pt x="62" y="83"/>
                  </a:lnTo>
                  <a:lnTo>
                    <a:pt x="41" y="89"/>
                  </a:lnTo>
                  <a:lnTo>
                    <a:pt x="0" y="57"/>
                  </a:lnTo>
                </a:path>
              </a:pathLst>
            </a:custGeom>
            <a:noFill/>
            <a:ln w="12700" cap="rnd">
              <a:solidFill>
                <a:srgbClr val="000000"/>
              </a:solidFill>
              <a:round/>
              <a:headEnd type="none" w="sm" len="sm"/>
              <a:tailEnd type="none" w="sm" len="sm"/>
            </a:ln>
          </p:spPr>
          <p:txBody>
            <a:bodyPr/>
            <a:lstStyle/>
            <a:p>
              <a:endParaRPr lang="es-ES"/>
            </a:p>
          </p:txBody>
        </p:sp>
        <p:sp>
          <p:nvSpPr>
            <p:cNvPr id="103578" name="Freeform 154"/>
            <p:cNvSpPr>
              <a:spLocks/>
            </p:cNvSpPr>
            <p:nvPr/>
          </p:nvSpPr>
          <p:spPr bwMode="auto">
            <a:xfrm>
              <a:off x="624" y="2534"/>
              <a:ext cx="176" cy="239"/>
            </a:xfrm>
            <a:custGeom>
              <a:avLst/>
              <a:gdLst>
                <a:gd name="T0" fmla="*/ 160 w 176"/>
                <a:gd name="T1" fmla="*/ 19 h 239"/>
                <a:gd name="T2" fmla="*/ 160 w 176"/>
                <a:gd name="T3" fmla="*/ 65 h 239"/>
                <a:gd name="T4" fmla="*/ 160 w 176"/>
                <a:gd name="T5" fmla="*/ 74 h 239"/>
                <a:gd name="T6" fmla="*/ 175 w 176"/>
                <a:gd name="T7" fmla="*/ 110 h 239"/>
                <a:gd name="T8" fmla="*/ 169 w 176"/>
                <a:gd name="T9" fmla="*/ 121 h 239"/>
                <a:gd name="T10" fmla="*/ 160 w 176"/>
                <a:gd name="T11" fmla="*/ 121 h 239"/>
                <a:gd name="T12" fmla="*/ 160 w 176"/>
                <a:gd name="T13" fmla="*/ 141 h 239"/>
                <a:gd name="T14" fmla="*/ 149 w 176"/>
                <a:gd name="T15" fmla="*/ 141 h 239"/>
                <a:gd name="T16" fmla="*/ 154 w 176"/>
                <a:gd name="T17" fmla="*/ 146 h 239"/>
                <a:gd name="T18" fmla="*/ 149 w 176"/>
                <a:gd name="T19" fmla="*/ 167 h 239"/>
                <a:gd name="T20" fmla="*/ 144 w 176"/>
                <a:gd name="T21" fmla="*/ 181 h 239"/>
                <a:gd name="T22" fmla="*/ 134 w 176"/>
                <a:gd name="T23" fmla="*/ 187 h 239"/>
                <a:gd name="T24" fmla="*/ 120 w 176"/>
                <a:gd name="T25" fmla="*/ 187 h 239"/>
                <a:gd name="T26" fmla="*/ 99 w 176"/>
                <a:gd name="T27" fmla="*/ 201 h 239"/>
                <a:gd name="T28" fmla="*/ 80 w 176"/>
                <a:gd name="T29" fmla="*/ 238 h 239"/>
                <a:gd name="T30" fmla="*/ 0 w 176"/>
                <a:gd name="T31" fmla="*/ 167 h 239"/>
                <a:gd name="T32" fmla="*/ 40 w 176"/>
                <a:gd name="T33" fmla="*/ 0 h 239"/>
                <a:gd name="T34" fmla="*/ 160 w 176"/>
                <a:gd name="T35" fmla="*/ 19 h 23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6"/>
                <a:gd name="T55" fmla="*/ 0 h 239"/>
                <a:gd name="T56" fmla="*/ 176 w 176"/>
                <a:gd name="T57" fmla="*/ 239 h 23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6" h="239">
                  <a:moveTo>
                    <a:pt x="160" y="19"/>
                  </a:moveTo>
                  <a:lnTo>
                    <a:pt x="160" y="65"/>
                  </a:lnTo>
                  <a:lnTo>
                    <a:pt x="160" y="74"/>
                  </a:lnTo>
                  <a:lnTo>
                    <a:pt x="175" y="110"/>
                  </a:lnTo>
                  <a:lnTo>
                    <a:pt x="169" y="121"/>
                  </a:lnTo>
                  <a:lnTo>
                    <a:pt x="160" y="121"/>
                  </a:lnTo>
                  <a:lnTo>
                    <a:pt x="160" y="141"/>
                  </a:lnTo>
                  <a:lnTo>
                    <a:pt x="149" y="141"/>
                  </a:lnTo>
                  <a:lnTo>
                    <a:pt x="154" y="146"/>
                  </a:lnTo>
                  <a:lnTo>
                    <a:pt x="149" y="167"/>
                  </a:lnTo>
                  <a:lnTo>
                    <a:pt x="144" y="181"/>
                  </a:lnTo>
                  <a:lnTo>
                    <a:pt x="134" y="187"/>
                  </a:lnTo>
                  <a:lnTo>
                    <a:pt x="120" y="187"/>
                  </a:lnTo>
                  <a:lnTo>
                    <a:pt x="99" y="201"/>
                  </a:lnTo>
                  <a:lnTo>
                    <a:pt x="80" y="238"/>
                  </a:lnTo>
                  <a:lnTo>
                    <a:pt x="0" y="167"/>
                  </a:lnTo>
                  <a:lnTo>
                    <a:pt x="40" y="0"/>
                  </a:lnTo>
                  <a:lnTo>
                    <a:pt x="160" y="19"/>
                  </a:lnTo>
                </a:path>
              </a:pathLst>
            </a:custGeom>
            <a:solidFill>
              <a:srgbClr val="FFA380"/>
            </a:solidFill>
            <a:ln w="9525" cap="rnd">
              <a:noFill/>
              <a:round/>
              <a:headEnd type="none" w="sm" len="sm"/>
              <a:tailEnd type="none" w="sm" len="sm"/>
            </a:ln>
          </p:spPr>
          <p:txBody>
            <a:bodyPr/>
            <a:lstStyle/>
            <a:p>
              <a:endParaRPr lang="es-ES"/>
            </a:p>
          </p:txBody>
        </p:sp>
        <p:sp>
          <p:nvSpPr>
            <p:cNvPr id="103579" name="Freeform 155"/>
            <p:cNvSpPr>
              <a:spLocks/>
            </p:cNvSpPr>
            <p:nvPr/>
          </p:nvSpPr>
          <p:spPr bwMode="auto">
            <a:xfrm>
              <a:off x="616" y="2534"/>
              <a:ext cx="184" cy="247"/>
            </a:xfrm>
            <a:custGeom>
              <a:avLst/>
              <a:gdLst>
                <a:gd name="T0" fmla="*/ 168 w 184"/>
                <a:gd name="T1" fmla="*/ 20 h 247"/>
                <a:gd name="T2" fmla="*/ 168 w 184"/>
                <a:gd name="T3" fmla="*/ 67 h 247"/>
                <a:gd name="T4" fmla="*/ 168 w 184"/>
                <a:gd name="T5" fmla="*/ 77 h 247"/>
                <a:gd name="T6" fmla="*/ 183 w 184"/>
                <a:gd name="T7" fmla="*/ 114 h 247"/>
                <a:gd name="T8" fmla="*/ 177 w 184"/>
                <a:gd name="T9" fmla="*/ 125 h 247"/>
                <a:gd name="T10" fmla="*/ 168 w 184"/>
                <a:gd name="T11" fmla="*/ 125 h 247"/>
                <a:gd name="T12" fmla="*/ 168 w 184"/>
                <a:gd name="T13" fmla="*/ 146 h 247"/>
                <a:gd name="T14" fmla="*/ 156 w 184"/>
                <a:gd name="T15" fmla="*/ 146 h 247"/>
                <a:gd name="T16" fmla="*/ 161 w 184"/>
                <a:gd name="T17" fmla="*/ 151 h 247"/>
                <a:gd name="T18" fmla="*/ 156 w 184"/>
                <a:gd name="T19" fmla="*/ 172 h 247"/>
                <a:gd name="T20" fmla="*/ 152 w 184"/>
                <a:gd name="T21" fmla="*/ 187 h 247"/>
                <a:gd name="T22" fmla="*/ 140 w 184"/>
                <a:gd name="T23" fmla="*/ 193 h 247"/>
                <a:gd name="T24" fmla="*/ 125 w 184"/>
                <a:gd name="T25" fmla="*/ 193 h 247"/>
                <a:gd name="T26" fmla="*/ 104 w 184"/>
                <a:gd name="T27" fmla="*/ 208 h 247"/>
                <a:gd name="T28" fmla="*/ 83 w 184"/>
                <a:gd name="T29" fmla="*/ 246 h 247"/>
                <a:gd name="T30" fmla="*/ 0 w 184"/>
                <a:gd name="T31" fmla="*/ 172 h 247"/>
                <a:gd name="T32" fmla="*/ 41 w 184"/>
                <a:gd name="T33" fmla="*/ 0 h 247"/>
                <a:gd name="T34" fmla="*/ 168 w 184"/>
                <a:gd name="T35" fmla="*/ 20 h 24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84"/>
                <a:gd name="T55" fmla="*/ 0 h 247"/>
                <a:gd name="T56" fmla="*/ 184 w 184"/>
                <a:gd name="T57" fmla="*/ 247 h 24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84" h="247">
                  <a:moveTo>
                    <a:pt x="168" y="20"/>
                  </a:moveTo>
                  <a:lnTo>
                    <a:pt x="168" y="67"/>
                  </a:lnTo>
                  <a:lnTo>
                    <a:pt x="168" y="77"/>
                  </a:lnTo>
                  <a:lnTo>
                    <a:pt x="183" y="114"/>
                  </a:lnTo>
                  <a:lnTo>
                    <a:pt x="177" y="125"/>
                  </a:lnTo>
                  <a:lnTo>
                    <a:pt x="168" y="125"/>
                  </a:lnTo>
                  <a:lnTo>
                    <a:pt x="168" y="146"/>
                  </a:lnTo>
                  <a:lnTo>
                    <a:pt x="156" y="146"/>
                  </a:lnTo>
                  <a:lnTo>
                    <a:pt x="161" y="151"/>
                  </a:lnTo>
                  <a:lnTo>
                    <a:pt x="156" y="172"/>
                  </a:lnTo>
                  <a:lnTo>
                    <a:pt x="152" y="187"/>
                  </a:lnTo>
                  <a:lnTo>
                    <a:pt x="140" y="193"/>
                  </a:lnTo>
                  <a:lnTo>
                    <a:pt x="125" y="193"/>
                  </a:lnTo>
                  <a:lnTo>
                    <a:pt x="104" y="208"/>
                  </a:lnTo>
                  <a:lnTo>
                    <a:pt x="83" y="246"/>
                  </a:lnTo>
                  <a:lnTo>
                    <a:pt x="0" y="172"/>
                  </a:lnTo>
                  <a:lnTo>
                    <a:pt x="41" y="0"/>
                  </a:lnTo>
                  <a:lnTo>
                    <a:pt x="168" y="20"/>
                  </a:lnTo>
                </a:path>
              </a:pathLst>
            </a:custGeom>
            <a:noFill/>
            <a:ln w="12700" cap="rnd">
              <a:solidFill>
                <a:srgbClr val="000000"/>
              </a:solidFill>
              <a:round/>
              <a:headEnd type="none" w="sm" len="sm"/>
              <a:tailEnd type="none" w="sm" len="sm"/>
            </a:ln>
          </p:spPr>
          <p:txBody>
            <a:bodyPr/>
            <a:lstStyle/>
            <a:p>
              <a:endParaRPr lang="es-ES"/>
            </a:p>
          </p:txBody>
        </p:sp>
        <p:sp>
          <p:nvSpPr>
            <p:cNvPr id="103580" name="Freeform 156"/>
            <p:cNvSpPr>
              <a:spLocks/>
            </p:cNvSpPr>
            <p:nvPr/>
          </p:nvSpPr>
          <p:spPr bwMode="auto">
            <a:xfrm>
              <a:off x="581" y="2497"/>
              <a:ext cx="219" cy="197"/>
            </a:xfrm>
            <a:custGeom>
              <a:avLst/>
              <a:gdLst>
                <a:gd name="T0" fmla="*/ 124 w 219"/>
                <a:gd name="T1" fmla="*/ 135 h 197"/>
                <a:gd name="T2" fmla="*/ 108 w 219"/>
                <a:gd name="T3" fmla="*/ 150 h 197"/>
                <a:gd name="T4" fmla="*/ 93 w 219"/>
                <a:gd name="T5" fmla="*/ 190 h 197"/>
                <a:gd name="T6" fmla="*/ 46 w 219"/>
                <a:gd name="T7" fmla="*/ 196 h 197"/>
                <a:gd name="T8" fmla="*/ 25 w 219"/>
                <a:gd name="T9" fmla="*/ 190 h 197"/>
                <a:gd name="T10" fmla="*/ 0 w 219"/>
                <a:gd name="T11" fmla="*/ 100 h 197"/>
                <a:gd name="T12" fmla="*/ 0 w 219"/>
                <a:gd name="T13" fmla="*/ 70 h 197"/>
                <a:gd name="T14" fmla="*/ 25 w 219"/>
                <a:gd name="T15" fmla="*/ 24 h 197"/>
                <a:gd name="T16" fmla="*/ 61 w 219"/>
                <a:gd name="T17" fmla="*/ 0 h 197"/>
                <a:gd name="T18" fmla="*/ 118 w 219"/>
                <a:gd name="T19" fmla="*/ 0 h 197"/>
                <a:gd name="T20" fmla="*/ 175 w 219"/>
                <a:gd name="T21" fmla="*/ 14 h 197"/>
                <a:gd name="T22" fmla="*/ 181 w 219"/>
                <a:gd name="T23" fmla="*/ 30 h 197"/>
                <a:gd name="T24" fmla="*/ 218 w 219"/>
                <a:gd name="T25" fmla="*/ 50 h 197"/>
                <a:gd name="T26" fmla="*/ 218 w 219"/>
                <a:gd name="T27" fmla="*/ 64 h 197"/>
                <a:gd name="T28" fmla="*/ 196 w 219"/>
                <a:gd name="T29" fmla="*/ 80 h 197"/>
                <a:gd name="T30" fmla="*/ 175 w 219"/>
                <a:gd name="T31" fmla="*/ 85 h 197"/>
                <a:gd name="T32" fmla="*/ 160 w 219"/>
                <a:gd name="T33" fmla="*/ 100 h 197"/>
                <a:gd name="T34" fmla="*/ 155 w 219"/>
                <a:gd name="T35" fmla="*/ 135 h 197"/>
                <a:gd name="T36" fmla="*/ 140 w 219"/>
                <a:gd name="T37" fmla="*/ 145 h 197"/>
                <a:gd name="T38" fmla="*/ 124 w 219"/>
                <a:gd name="T39" fmla="*/ 135 h 19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19"/>
                <a:gd name="T61" fmla="*/ 0 h 197"/>
                <a:gd name="T62" fmla="*/ 219 w 219"/>
                <a:gd name="T63" fmla="*/ 197 h 19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19" h="197">
                  <a:moveTo>
                    <a:pt x="124" y="135"/>
                  </a:moveTo>
                  <a:lnTo>
                    <a:pt x="108" y="150"/>
                  </a:lnTo>
                  <a:lnTo>
                    <a:pt x="93" y="190"/>
                  </a:lnTo>
                  <a:lnTo>
                    <a:pt x="46" y="196"/>
                  </a:lnTo>
                  <a:lnTo>
                    <a:pt x="25" y="190"/>
                  </a:lnTo>
                  <a:lnTo>
                    <a:pt x="0" y="100"/>
                  </a:lnTo>
                  <a:lnTo>
                    <a:pt x="0" y="70"/>
                  </a:lnTo>
                  <a:lnTo>
                    <a:pt x="25" y="24"/>
                  </a:lnTo>
                  <a:lnTo>
                    <a:pt x="61" y="0"/>
                  </a:lnTo>
                  <a:lnTo>
                    <a:pt x="118" y="0"/>
                  </a:lnTo>
                  <a:lnTo>
                    <a:pt x="175" y="14"/>
                  </a:lnTo>
                  <a:lnTo>
                    <a:pt x="181" y="30"/>
                  </a:lnTo>
                  <a:lnTo>
                    <a:pt x="218" y="50"/>
                  </a:lnTo>
                  <a:lnTo>
                    <a:pt x="218" y="64"/>
                  </a:lnTo>
                  <a:lnTo>
                    <a:pt x="196" y="80"/>
                  </a:lnTo>
                  <a:lnTo>
                    <a:pt x="175" y="85"/>
                  </a:lnTo>
                  <a:lnTo>
                    <a:pt x="160" y="100"/>
                  </a:lnTo>
                  <a:lnTo>
                    <a:pt x="155" y="135"/>
                  </a:lnTo>
                  <a:lnTo>
                    <a:pt x="140" y="145"/>
                  </a:lnTo>
                  <a:lnTo>
                    <a:pt x="124" y="135"/>
                  </a:lnTo>
                </a:path>
              </a:pathLst>
            </a:custGeom>
            <a:solidFill>
              <a:srgbClr val="8F5B1A"/>
            </a:solidFill>
            <a:ln w="9525" cap="rnd">
              <a:noFill/>
              <a:round/>
              <a:headEnd type="none" w="sm" len="sm"/>
              <a:tailEnd type="none" w="sm" len="sm"/>
            </a:ln>
          </p:spPr>
          <p:txBody>
            <a:bodyPr/>
            <a:lstStyle/>
            <a:p>
              <a:endParaRPr lang="es-ES"/>
            </a:p>
          </p:txBody>
        </p:sp>
        <p:sp>
          <p:nvSpPr>
            <p:cNvPr id="103581" name="Freeform 157"/>
            <p:cNvSpPr>
              <a:spLocks/>
            </p:cNvSpPr>
            <p:nvPr/>
          </p:nvSpPr>
          <p:spPr bwMode="auto">
            <a:xfrm>
              <a:off x="581" y="2497"/>
              <a:ext cx="219" cy="205"/>
            </a:xfrm>
            <a:custGeom>
              <a:avLst/>
              <a:gdLst>
                <a:gd name="T0" fmla="*/ 124 w 219"/>
                <a:gd name="T1" fmla="*/ 141 h 205"/>
                <a:gd name="T2" fmla="*/ 108 w 219"/>
                <a:gd name="T3" fmla="*/ 156 h 205"/>
                <a:gd name="T4" fmla="*/ 93 w 219"/>
                <a:gd name="T5" fmla="*/ 198 h 205"/>
                <a:gd name="T6" fmla="*/ 46 w 219"/>
                <a:gd name="T7" fmla="*/ 204 h 205"/>
                <a:gd name="T8" fmla="*/ 25 w 219"/>
                <a:gd name="T9" fmla="*/ 198 h 205"/>
                <a:gd name="T10" fmla="*/ 0 w 219"/>
                <a:gd name="T11" fmla="*/ 104 h 205"/>
                <a:gd name="T12" fmla="*/ 0 w 219"/>
                <a:gd name="T13" fmla="*/ 73 h 205"/>
                <a:gd name="T14" fmla="*/ 25 w 219"/>
                <a:gd name="T15" fmla="*/ 25 h 205"/>
                <a:gd name="T16" fmla="*/ 61 w 219"/>
                <a:gd name="T17" fmla="*/ 0 h 205"/>
                <a:gd name="T18" fmla="*/ 118 w 219"/>
                <a:gd name="T19" fmla="*/ 0 h 205"/>
                <a:gd name="T20" fmla="*/ 175 w 219"/>
                <a:gd name="T21" fmla="*/ 15 h 205"/>
                <a:gd name="T22" fmla="*/ 181 w 219"/>
                <a:gd name="T23" fmla="*/ 31 h 205"/>
                <a:gd name="T24" fmla="*/ 218 w 219"/>
                <a:gd name="T25" fmla="*/ 52 h 205"/>
                <a:gd name="T26" fmla="*/ 218 w 219"/>
                <a:gd name="T27" fmla="*/ 67 h 205"/>
                <a:gd name="T28" fmla="*/ 196 w 219"/>
                <a:gd name="T29" fmla="*/ 83 h 205"/>
                <a:gd name="T30" fmla="*/ 175 w 219"/>
                <a:gd name="T31" fmla="*/ 88 h 205"/>
                <a:gd name="T32" fmla="*/ 160 w 219"/>
                <a:gd name="T33" fmla="*/ 104 h 205"/>
                <a:gd name="T34" fmla="*/ 155 w 219"/>
                <a:gd name="T35" fmla="*/ 141 h 205"/>
                <a:gd name="T36" fmla="*/ 140 w 219"/>
                <a:gd name="T37" fmla="*/ 151 h 205"/>
                <a:gd name="T38" fmla="*/ 124 w 219"/>
                <a:gd name="T39" fmla="*/ 141 h 20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19"/>
                <a:gd name="T61" fmla="*/ 0 h 205"/>
                <a:gd name="T62" fmla="*/ 219 w 219"/>
                <a:gd name="T63" fmla="*/ 205 h 20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19" h="205">
                  <a:moveTo>
                    <a:pt x="124" y="141"/>
                  </a:moveTo>
                  <a:lnTo>
                    <a:pt x="108" y="156"/>
                  </a:lnTo>
                  <a:lnTo>
                    <a:pt x="93" y="198"/>
                  </a:lnTo>
                  <a:lnTo>
                    <a:pt x="46" y="204"/>
                  </a:lnTo>
                  <a:lnTo>
                    <a:pt x="25" y="198"/>
                  </a:lnTo>
                  <a:lnTo>
                    <a:pt x="0" y="104"/>
                  </a:lnTo>
                  <a:lnTo>
                    <a:pt x="0" y="73"/>
                  </a:lnTo>
                  <a:lnTo>
                    <a:pt x="25" y="25"/>
                  </a:lnTo>
                  <a:lnTo>
                    <a:pt x="61" y="0"/>
                  </a:lnTo>
                  <a:lnTo>
                    <a:pt x="118" y="0"/>
                  </a:lnTo>
                  <a:lnTo>
                    <a:pt x="175" y="15"/>
                  </a:lnTo>
                  <a:lnTo>
                    <a:pt x="181" y="31"/>
                  </a:lnTo>
                  <a:lnTo>
                    <a:pt x="218" y="52"/>
                  </a:lnTo>
                  <a:lnTo>
                    <a:pt x="218" y="67"/>
                  </a:lnTo>
                  <a:lnTo>
                    <a:pt x="196" y="83"/>
                  </a:lnTo>
                  <a:lnTo>
                    <a:pt x="175" y="88"/>
                  </a:lnTo>
                  <a:lnTo>
                    <a:pt x="160" y="104"/>
                  </a:lnTo>
                  <a:lnTo>
                    <a:pt x="155" y="141"/>
                  </a:lnTo>
                  <a:lnTo>
                    <a:pt x="140" y="151"/>
                  </a:lnTo>
                  <a:lnTo>
                    <a:pt x="124" y="141"/>
                  </a:lnTo>
                </a:path>
              </a:pathLst>
            </a:custGeom>
            <a:noFill/>
            <a:ln w="12700" cap="rnd">
              <a:solidFill>
                <a:srgbClr val="000000"/>
              </a:solidFill>
              <a:round/>
              <a:headEnd type="none" w="sm" len="sm"/>
              <a:tailEnd type="none" w="sm" len="sm"/>
            </a:ln>
          </p:spPr>
          <p:txBody>
            <a:bodyPr/>
            <a:lstStyle/>
            <a:p>
              <a:endParaRPr lang="es-ES"/>
            </a:p>
          </p:txBody>
        </p:sp>
        <p:sp>
          <p:nvSpPr>
            <p:cNvPr id="103582" name="Freeform 158"/>
            <p:cNvSpPr>
              <a:spLocks/>
            </p:cNvSpPr>
            <p:nvPr/>
          </p:nvSpPr>
          <p:spPr bwMode="auto">
            <a:xfrm>
              <a:off x="482" y="2691"/>
              <a:ext cx="549" cy="732"/>
            </a:xfrm>
            <a:custGeom>
              <a:avLst/>
              <a:gdLst>
                <a:gd name="T0" fmla="*/ 124 w 549"/>
                <a:gd name="T1" fmla="*/ 0 h 732"/>
                <a:gd name="T2" fmla="*/ 155 w 549"/>
                <a:gd name="T3" fmla="*/ 9 h 732"/>
                <a:gd name="T4" fmla="*/ 176 w 549"/>
                <a:gd name="T5" fmla="*/ 25 h 732"/>
                <a:gd name="T6" fmla="*/ 239 w 549"/>
                <a:gd name="T7" fmla="*/ 108 h 732"/>
                <a:gd name="T8" fmla="*/ 258 w 549"/>
                <a:gd name="T9" fmla="*/ 118 h 732"/>
                <a:gd name="T10" fmla="*/ 268 w 549"/>
                <a:gd name="T11" fmla="*/ 145 h 732"/>
                <a:gd name="T12" fmla="*/ 279 w 549"/>
                <a:gd name="T13" fmla="*/ 180 h 732"/>
                <a:gd name="T14" fmla="*/ 357 w 549"/>
                <a:gd name="T15" fmla="*/ 306 h 732"/>
                <a:gd name="T16" fmla="*/ 367 w 549"/>
                <a:gd name="T17" fmla="*/ 306 h 732"/>
                <a:gd name="T18" fmla="*/ 377 w 549"/>
                <a:gd name="T19" fmla="*/ 306 h 732"/>
                <a:gd name="T20" fmla="*/ 392 w 549"/>
                <a:gd name="T21" fmla="*/ 321 h 732"/>
                <a:gd name="T22" fmla="*/ 496 w 549"/>
                <a:gd name="T23" fmla="*/ 290 h 732"/>
                <a:gd name="T24" fmla="*/ 532 w 549"/>
                <a:gd name="T25" fmla="*/ 321 h 732"/>
                <a:gd name="T26" fmla="*/ 548 w 549"/>
                <a:gd name="T27" fmla="*/ 341 h 732"/>
                <a:gd name="T28" fmla="*/ 444 w 549"/>
                <a:gd name="T29" fmla="*/ 405 h 732"/>
                <a:gd name="T30" fmla="*/ 403 w 549"/>
                <a:gd name="T31" fmla="*/ 419 h 732"/>
                <a:gd name="T32" fmla="*/ 362 w 549"/>
                <a:gd name="T33" fmla="*/ 414 h 732"/>
                <a:gd name="T34" fmla="*/ 367 w 549"/>
                <a:gd name="T35" fmla="*/ 502 h 732"/>
                <a:gd name="T36" fmla="*/ 341 w 549"/>
                <a:gd name="T37" fmla="*/ 586 h 732"/>
                <a:gd name="T38" fmla="*/ 320 w 549"/>
                <a:gd name="T39" fmla="*/ 675 h 732"/>
                <a:gd name="T40" fmla="*/ 284 w 549"/>
                <a:gd name="T41" fmla="*/ 715 h 732"/>
                <a:gd name="T42" fmla="*/ 223 w 549"/>
                <a:gd name="T43" fmla="*/ 731 h 732"/>
                <a:gd name="T44" fmla="*/ 124 w 549"/>
                <a:gd name="T45" fmla="*/ 694 h 732"/>
                <a:gd name="T46" fmla="*/ 129 w 549"/>
                <a:gd name="T47" fmla="*/ 498 h 732"/>
                <a:gd name="T48" fmla="*/ 62 w 549"/>
                <a:gd name="T49" fmla="*/ 575 h 732"/>
                <a:gd name="T50" fmla="*/ 32 w 549"/>
                <a:gd name="T51" fmla="*/ 482 h 732"/>
                <a:gd name="T52" fmla="*/ 8 w 549"/>
                <a:gd name="T53" fmla="*/ 358 h 732"/>
                <a:gd name="T54" fmla="*/ 1 w 549"/>
                <a:gd name="T55" fmla="*/ 268 h 732"/>
                <a:gd name="T56" fmla="*/ 0 w 549"/>
                <a:gd name="T57" fmla="*/ 249 h 732"/>
                <a:gd name="T58" fmla="*/ 5 w 549"/>
                <a:gd name="T59" fmla="*/ 130 h 732"/>
                <a:gd name="T60" fmla="*/ 33 w 549"/>
                <a:gd name="T61" fmla="*/ 54 h 732"/>
                <a:gd name="T62" fmla="*/ 72 w 549"/>
                <a:gd name="T63" fmla="*/ 25 h 732"/>
                <a:gd name="T64" fmla="*/ 104 w 549"/>
                <a:gd name="T65" fmla="*/ 20 h 732"/>
                <a:gd name="T66" fmla="*/ 124 w 549"/>
                <a:gd name="T67" fmla="*/ 0 h 73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49"/>
                <a:gd name="T103" fmla="*/ 0 h 732"/>
                <a:gd name="T104" fmla="*/ 549 w 549"/>
                <a:gd name="T105" fmla="*/ 732 h 73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49" h="732">
                  <a:moveTo>
                    <a:pt x="124" y="0"/>
                  </a:moveTo>
                  <a:lnTo>
                    <a:pt x="155" y="9"/>
                  </a:lnTo>
                  <a:lnTo>
                    <a:pt x="176" y="25"/>
                  </a:lnTo>
                  <a:lnTo>
                    <a:pt x="239" y="108"/>
                  </a:lnTo>
                  <a:lnTo>
                    <a:pt x="258" y="118"/>
                  </a:lnTo>
                  <a:lnTo>
                    <a:pt x="268" y="145"/>
                  </a:lnTo>
                  <a:lnTo>
                    <a:pt x="279" y="180"/>
                  </a:lnTo>
                  <a:lnTo>
                    <a:pt x="357" y="306"/>
                  </a:lnTo>
                  <a:lnTo>
                    <a:pt x="367" y="306"/>
                  </a:lnTo>
                  <a:lnTo>
                    <a:pt x="377" y="306"/>
                  </a:lnTo>
                  <a:lnTo>
                    <a:pt x="392" y="321"/>
                  </a:lnTo>
                  <a:lnTo>
                    <a:pt x="496" y="290"/>
                  </a:lnTo>
                  <a:lnTo>
                    <a:pt x="532" y="321"/>
                  </a:lnTo>
                  <a:lnTo>
                    <a:pt x="548" y="341"/>
                  </a:lnTo>
                  <a:lnTo>
                    <a:pt x="444" y="405"/>
                  </a:lnTo>
                  <a:lnTo>
                    <a:pt x="403" y="419"/>
                  </a:lnTo>
                  <a:lnTo>
                    <a:pt x="362" y="414"/>
                  </a:lnTo>
                  <a:lnTo>
                    <a:pt x="367" y="502"/>
                  </a:lnTo>
                  <a:lnTo>
                    <a:pt x="341" y="586"/>
                  </a:lnTo>
                  <a:lnTo>
                    <a:pt x="320" y="675"/>
                  </a:lnTo>
                  <a:lnTo>
                    <a:pt x="284" y="715"/>
                  </a:lnTo>
                  <a:lnTo>
                    <a:pt x="223" y="731"/>
                  </a:lnTo>
                  <a:lnTo>
                    <a:pt x="124" y="694"/>
                  </a:lnTo>
                  <a:lnTo>
                    <a:pt x="129" y="498"/>
                  </a:lnTo>
                  <a:lnTo>
                    <a:pt x="62" y="575"/>
                  </a:lnTo>
                  <a:lnTo>
                    <a:pt x="32" y="482"/>
                  </a:lnTo>
                  <a:lnTo>
                    <a:pt x="8" y="358"/>
                  </a:lnTo>
                  <a:lnTo>
                    <a:pt x="1" y="268"/>
                  </a:lnTo>
                  <a:lnTo>
                    <a:pt x="0" y="249"/>
                  </a:lnTo>
                  <a:lnTo>
                    <a:pt x="5" y="130"/>
                  </a:lnTo>
                  <a:lnTo>
                    <a:pt x="33" y="54"/>
                  </a:lnTo>
                  <a:lnTo>
                    <a:pt x="72" y="25"/>
                  </a:lnTo>
                  <a:lnTo>
                    <a:pt x="104" y="20"/>
                  </a:lnTo>
                  <a:lnTo>
                    <a:pt x="124" y="0"/>
                  </a:lnTo>
                </a:path>
              </a:pathLst>
            </a:custGeom>
            <a:solidFill>
              <a:srgbClr val="626248"/>
            </a:solidFill>
            <a:ln w="9525" cap="rnd">
              <a:noFill/>
              <a:round/>
              <a:headEnd type="none" w="sm" len="sm"/>
              <a:tailEnd type="none" w="sm" len="sm"/>
            </a:ln>
          </p:spPr>
          <p:txBody>
            <a:bodyPr/>
            <a:lstStyle/>
            <a:p>
              <a:endParaRPr lang="es-ES"/>
            </a:p>
          </p:txBody>
        </p:sp>
        <p:sp>
          <p:nvSpPr>
            <p:cNvPr id="103583" name="Freeform 159"/>
            <p:cNvSpPr>
              <a:spLocks/>
            </p:cNvSpPr>
            <p:nvPr/>
          </p:nvSpPr>
          <p:spPr bwMode="auto">
            <a:xfrm>
              <a:off x="486" y="2691"/>
              <a:ext cx="545" cy="740"/>
            </a:xfrm>
            <a:custGeom>
              <a:avLst/>
              <a:gdLst>
                <a:gd name="T0" fmla="*/ 114 w 545"/>
                <a:gd name="T1" fmla="*/ 0 h 740"/>
                <a:gd name="T2" fmla="*/ 146 w 545"/>
                <a:gd name="T3" fmla="*/ 9 h 740"/>
                <a:gd name="T4" fmla="*/ 166 w 545"/>
                <a:gd name="T5" fmla="*/ 25 h 740"/>
                <a:gd name="T6" fmla="*/ 229 w 545"/>
                <a:gd name="T7" fmla="*/ 109 h 740"/>
                <a:gd name="T8" fmla="*/ 250 w 545"/>
                <a:gd name="T9" fmla="*/ 119 h 740"/>
                <a:gd name="T10" fmla="*/ 260 w 545"/>
                <a:gd name="T11" fmla="*/ 146 h 740"/>
                <a:gd name="T12" fmla="*/ 270 w 545"/>
                <a:gd name="T13" fmla="*/ 182 h 740"/>
                <a:gd name="T14" fmla="*/ 349 w 545"/>
                <a:gd name="T15" fmla="*/ 309 h 740"/>
                <a:gd name="T16" fmla="*/ 360 w 545"/>
                <a:gd name="T17" fmla="*/ 309 h 740"/>
                <a:gd name="T18" fmla="*/ 371 w 545"/>
                <a:gd name="T19" fmla="*/ 309 h 740"/>
                <a:gd name="T20" fmla="*/ 386 w 545"/>
                <a:gd name="T21" fmla="*/ 325 h 740"/>
                <a:gd name="T22" fmla="*/ 491 w 545"/>
                <a:gd name="T23" fmla="*/ 292 h 740"/>
                <a:gd name="T24" fmla="*/ 528 w 545"/>
                <a:gd name="T25" fmla="*/ 325 h 740"/>
                <a:gd name="T26" fmla="*/ 544 w 545"/>
                <a:gd name="T27" fmla="*/ 346 h 740"/>
                <a:gd name="T28" fmla="*/ 439 w 545"/>
                <a:gd name="T29" fmla="*/ 408 h 740"/>
                <a:gd name="T30" fmla="*/ 397 w 545"/>
                <a:gd name="T31" fmla="*/ 423 h 740"/>
                <a:gd name="T32" fmla="*/ 355 w 545"/>
                <a:gd name="T33" fmla="*/ 419 h 740"/>
                <a:gd name="T34" fmla="*/ 360 w 545"/>
                <a:gd name="T35" fmla="*/ 508 h 740"/>
                <a:gd name="T36" fmla="*/ 333 w 545"/>
                <a:gd name="T37" fmla="*/ 592 h 740"/>
                <a:gd name="T38" fmla="*/ 313 w 545"/>
                <a:gd name="T39" fmla="*/ 681 h 740"/>
                <a:gd name="T40" fmla="*/ 276 w 545"/>
                <a:gd name="T41" fmla="*/ 723 h 740"/>
                <a:gd name="T42" fmla="*/ 213 w 545"/>
                <a:gd name="T43" fmla="*/ 739 h 740"/>
                <a:gd name="T44" fmla="*/ 114 w 545"/>
                <a:gd name="T45" fmla="*/ 702 h 740"/>
                <a:gd name="T46" fmla="*/ 120 w 545"/>
                <a:gd name="T47" fmla="*/ 503 h 740"/>
                <a:gd name="T48" fmla="*/ 51 w 545"/>
                <a:gd name="T49" fmla="*/ 581 h 740"/>
                <a:gd name="T50" fmla="*/ 19 w 545"/>
                <a:gd name="T51" fmla="*/ 487 h 740"/>
                <a:gd name="T52" fmla="*/ 4 w 545"/>
                <a:gd name="T53" fmla="*/ 372 h 740"/>
                <a:gd name="T54" fmla="*/ 0 w 545"/>
                <a:gd name="T55" fmla="*/ 261 h 740"/>
                <a:gd name="T56" fmla="*/ 0 w 545"/>
                <a:gd name="T57" fmla="*/ 245 h 740"/>
                <a:gd name="T58" fmla="*/ 4 w 545"/>
                <a:gd name="T59" fmla="*/ 130 h 740"/>
                <a:gd name="T60" fmla="*/ 25 w 545"/>
                <a:gd name="T61" fmla="*/ 62 h 740"/>
                <a:gd name="T62" fmla="*/ 61 w 545"/>
                <a:gd name="T63" fmla="*/ 25 h 740"/>
                <a:gd name="T64" fmla="*/ 93 w 545"/>
                <a:gd name="T65" fmla="*/ 20 h 740"/>
                <a:gd name="T66" fmla="*/ 114 w 545"/>
                <a:gd name="T67" fmla="*/ 0 h 7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45"/>
                <a:gd name="T103" fmla="*/ 0 h 740"/>
                <a:gd name="T104" fmla="*/ 545 w 545"/>
                <a:gd name="T105" fmla="*/ 740 h 7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45" h="740">
                  <a:moveTo>
                    <a:pt x="114" y="0"/>
                  </a:moveTo>
                  <a:lnTo>
                    <a:pt x="146" y="9"/>
                  </a:lnTo>
                  <a:lnTo>
                    <a:pt x="166" y="25"/>
                  </a:lnTo>
                  <a:lnTo>
                    <a:pt x="229" y="109"/>
                  </a:lnTo>
                  <a:lnTo>
                    <a:pt x="250" y="119"/>
                  </a:lnTo>
                  <a:lnTo>
                    <a:pt x="260" y="146"/>
                  </a:lnTo>
                  <a:lnTo>
                    <a:pt x="270" y="182"/>
                  </a:lnTo>
                  <a:lnTo>
                    <a:pt x="349" y="309"/>
                  </a:lnTo>
                  <a:lnTo>
                    <a:pt x="360" y="309"/>
                  </a:lnTo>
                  <a:lnTo>
                    <a:pt x="371" y="309"/>
                  </a:lnTo>
                  <a:lnTo>
                    <a:pt x="386" y="325"/>
                  </a:lnTo>
                  <a:lnTo>
                    <a:pt x="491" y="292"/>
                  </a:lnTo>
                  <a:lnTo>
                    <a:pt x="528" y="325"/>
                  </a:lnTo>
                  <a:lnTo>
                    <a:pt x="544" y="346"/>
                  </a:lnTo>
                  <a:lnTo>
                    <a:pt x="439" y="408"/>
                  </a:lnTo>
                  <a:lnTo>
                    <a:pt x="397" y="423"/>
                  </a:lnTo>
                  <a:lnTo>
                    <a:pt x="355" y="419"/>
                  </a:lnTo>
                  <a:lnTo>
                    <a:pt x="360" y="508"/>
                  </a:lnTo>
                  <a:lnTo>
                    <a:pt x="333" y="592"/>
                  </a:lnTo>
                  <a:lnTo>
                    <a:pt x="313" y="681"/>
                  </a:lnTo>
                  <a:lnTo>
                    <a:pt x="276" y="723"/>
                  </a:lnTo>
                  <a:lnTo>
                    <a:pt x="213" y="739"/>
                  </a:lnTo>
                  <a:lnTo>
                    <a:pt x="114" y="702"/>
                  </a:lnTo>
                  <a:lnTo>
                    <a:pt x="120" y="503"/>
                  </a:lnTo>
                  <a:lnTo>
                    <a:pt x="51" y="581"/>
                  </a:lnTo>
                  <a:lnTo>
                    <a:pt x="19" y="487"/>
                  </a:lnTo>
                  <a:lnTo>
                    <a:pt x="4" y="372"/>
                  </a:lnTo>
                  <a:lnTo>
                    <a:pt x="0" y="261"/>
                  </a:lnTo>
                  <a:lnTo>
                    <a:pt x="0" y="245"/>
                  </a:lnTo>
                  <a:lnTo>
                    <a:pt x="4" y="130"/>
                  </a:lnTo>
                  <a:lnTo>
                    <a:pt x="25" y="62"/>
                  </a:lnTo>
                  <a:lnTo>
                    <a:pt x="61" y="25"/>
                  </a:lnTo>
                  <a:lnTo>
                    <a:pt x="93" y="20"/>
                  </a:lnTo>
                  <a:lnTo>
                    <a:pt x="114" y="0"/>
                  </a:lnTo>
                </a:path>
              </a:pathLst>
            </a:custGeom>
            <a:noFill/>
            <a:ln w="12700" cap="rnd">
              <a:solidFill>
                <a:srgbClr val="000000"/>
              </a:solidFill>
              <a:round/>
              <a:headEnd type="none" w="sm" len="sm"/>
              <a:tailEnd type="none" w="sm" len="sm"/>
            </a:ln>
          </p:spPr>
          <p:txBody>
            <a:bodyPr/>
            <a:lstStyle/>
            <a:p>
              <a:endParaRPr lang="es-ES"/>
            </a:p>
          </p:txBody>
        </p:sp>
        <p:sp>
          <p:nvSpPr>
            <p:cNvPr id="103584" name="Freeform 160"/>
            <p:cNvSpPr>
              <a:spLocks/>
            </p:cNvSpPr>
            <p:nvPr/>
          </p:nvSpPr>
          <p:spPr bwMode="auto">
            <a:xfrm>
              <a:off x="433" y="3021"/>
              <a:ext cx="226" cy="404"/>
            </a:xfrm>
            <a:custGeom>
              <a:avLst/>
              <a:gdLst>
                <a:gd name="T0" fmla="*/ 172 w 226"/>
                <a:gd name="T1" fmla="*/ 172 h 404"/>
                <a:gd name="T2" fmla="*/ 146 w 226"/>
                <a:gd name="T3" fmla="*/ 109 h 404"/>
                <a:gd name="T4" fmla="*/ 130 w 226"/>
                <a:gd name="T5" fmla="*/ 72 h 404"/>
                <a:gd name="T6" fmla="*/ 57 w 226"/>
                <a:gd name="T7" fmla="*/ 30 h 404"/>
                <a:gd name="T8" fmla="*/ 25 w 226"/>
                <a:gd name="T9" fmla="*/ 0 h 404"/>
                <a:gd name="T10" fmla="*/ 4 w 226"/>
                <a:gd name="T11" fmla="*/ 4 h 404"/>
                <a:gd name="T12" fmla="*/ 0 w 226"/>
                <a:gd name="T13" fmla="*/ 9 h 404"/>
                <a:gd name="T14" fmla="*/ 36 w 226"/>
                <a:gd name="T15" fmla="*/ 105 h 404"/>
                <a:gd name="T16" fmla="*/ 125 w 226"/>
                <a:gd name="T17" fmla="*/ 360 h 404"/>
                <a:gd name="T18" fmla="*/ 225 w 226"/>
                <a:gd name="T19" fmla="*/ 403 h 404"/>
                <a:gd name="T20" fmla="*/ 219 w 226"/>
                <a:gd name="T21" fmla="*/ 287 h 404"/>
                <a:gd name="T22" fmla="*/ 172 w 226"/>
                <a:gd name="T23" fmla="*/ 172 h 40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6"/>
                <a:gd name="T37" fmla="*/ 0 h 404"/>
                <a:gd name="T38" fmla="*/ 226 w 226"/>
                <a:gd name="T39" fmla="*/ 404 h 40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6" h="404">
                  <a:moveTo>
                    <a:pt x="172" y="172"/>
                  </a:moveTo>
                  <a:lnTo>
                    <a:pt x="146" y="109"/>
                  </a:lnTo>
                  <a:lnTo>
                    <a:pt x="130" y="72"/>
                  </a:lnTo>
                  <a:lnTo>
                    <a:pt x="57" y="30"/>
                  </a:lnTo>
                  <a:lnTo>
                    <a:pt x="25" y="0"/>
                  </a:lnTo>
                  <a:lnTo>
                    <a:pt x="4" y="4"/>
                  </a:lnTo>
                  <a:lnTo>
                    <a:pt x="0" y="9"/>
                  </a:lnTo>
                  <a:lnTo>
                    <a:pt x="36" y="105"/>
                  </a:lnTo>
                  <a:lnTo>
                    <a:pt x="125" y="360"/>
                  </a:lnTo>
                  <a:lnTo>
                    <a:pt x="225" y="403"/>
                  </a:lnTo>
                  <a:lnTo>
                    <a:pt x="219" y="287"/>
                  </a:lnTo>
                  <a:lnTo>
                    <a:pt x="172" y="172"/>
                  </a:lnTo>
                </a:path>
              </a:pathLst>
            </a:custGeom>
            <a:solidFill>
              <a:srgbClr val="004EFF"/>
            </a:solidFill>
            <a:ln w="12700" cap="rnd">
              <a:solidFill>
                <a:srgbClr val="000000"/>
              </a:solidFill>
              <a:round/>
              <a:headEnd type="none" w="sm" len="sm"/>
              <a:tailEnd type="none" w="sm" len="sm"/>
            </a:ln>
          </p:spPr>
          <p:txBody>
            <a:bodyPr/>
            <a:lstStyle/>
            <a:p>
              <a:endParaRPr lang="es-ES"/>
            </a:p>
          </p:txBody>
        </p:sp>
      </p:grpSp>
      <p:grpSp>
        <p:nvGrpSpPr>
          <p:cNvPr id="103444" name="Group 161"/>
          <p:cNvGrpSpPr>
            <a:grpSpLocks/>
          </p:cNvGrpSpPr>
          <p:nvPr/>
        </p:nvGrpSpPr>
        <p:grpSpPr bwMode="auto">
          <a:xfrm>
            <a:off x="3972520" y="4062958"/>
            <a:ext cx="965200" cy="941388"/>
            <a:chOff x="927" y="2356"/>
            <a:chExt cx="565" cy="641"/>
          </a:xfrm>
        </p:grpSpPr>
        <p:sp>
          <p:nvSpPr>
            <p:cNvPr id="103534" name="Freeform 162"/>
            <p:cNvSpPr>
              <a:spLocks/>
            </p:cNvSpPr>
            <p:nvPr/>
          </p:nvSpPr>
          <p:spPr bwMode="auto">
            <a:xfrm>
              <a:off x="927" y="2827"/>
              <a:ext cx="507" cy="91"/>
            </a:xfrm>
            <a:custGeom>
              <a:avLst/>
              <a:gdLst>
                <a:gd name="T0" fmla="*/ 0 w 507"/>
                <a:gd name="T1" fmla="*/ 0 h 91"/>
                <a:gd name="T2" fmla="*/ 506 w 507"/>
                <a:gd name="T3" fmla="*/ 0 h 91"/>
                <a:gd name="T4" fmla="*/ 506 w 507"/>
                <a:gd name="T5" fmla="*/ 90 h 91"/>
                <a:gd name="T6" fmla="*/ 0 w 507"/>
                <a:gd name="T7" fmla="*/ 90 h 91"/>
                <a:gd name="T8" fmla="*/ 0 w 507"/>
                <a:gd name="T9" fmla="*/ 0 h 91"/>
                <a:gd name="T10" fmla="*/ 0 60000 65536"/>
                <a:gd name="T11" fmla="*/ 0 60000 65536"/>
                <a:gd name="T12" fmla="*/ 0 60000 65536"/>
                <a:gd name="T13" fmla="*/ 0 60000 65536"/>
                <a:gd name="T14" fmla="*/ 0 60000 65536"/>
                <a:gd name="T15" fmla="*/ 0 w 507"/>
                <a:gd name="T16" fmla="*/ 0 h 91"/>
                <a:gd name="T17" fmla="*/ 507 w 507"/>
                <a:gd name="T18" fmla="*/ 91 h 91"/>
              </a:gdLst>
              <a:ahLst/>
              <a:cxnLst>
                <a:cxn ang="T10">
                  <a:pos x="T0" y="T1"/>
                </a:cxn>
                <a:cxn ang="T11">
                  <a:pos x="T2" y="T3"/>
                </a:cxn>
                <a:cxn ang="T12">
                  <a:pos x="T4" y="T5"/>
                </a:cxn>
                <a:cxn ang="T13">
                  <a:pos x="T6" y="T7"/>
                </a:cxn>
                <a:cxn ang="T14">
                  <a:pos x="T8" y="T9"/>
                </a:cxn>
              </a:cxnLst>
              <a:rect l="T15" t="T16" r="T17" b="T18"/>
              <a:pathLst>
                <a:path w="507" h="91">
                  <a:moveTo>
                    <a:pt x="0" y="0"/>
                  </a:moveTo>
                  <a:lnTo>
                    <a:pt x="506" y="0"/>
                  </a:lnTo>
                  <a:lnTo>
                    <a:pt x="506" y="90"/>
                  </a:lnTo>
                  <a:lnTo>
                    <a:pt x="0" y="90"/>
                  </a:lnTo>
                  <a:lnTo>
                    <a:pt x="0" y="0"/>
                  </a:lnTo>
                </a:path>
              </a:pathLst>
            </a:custGeom>
            <a:solidFill>
              <a:srgbClr val="B7B79D"/>
            </a:solidFill>
            <a:ln w="9525" cap="rnd">
              <a:noFill/>
              <a:round/>
              <a:headEnd type="none" w="sm" len="sm"/>
              <a:tailEnd type="none" w="sm" len="sm"/>
            </a:ln>
          </p:spPr>
          <p:txBody>
            <a:bodyPr/>
            <a:lstStyle/>
            <a:p>
              <a:endParaRPr lang="es-ES"/>
            </a:p>
          </p:txBody>
        </p:sp>
        <p:sp>
          <p:nvSpPr>
            <p:cNvPr id="103535" name="Freeform 163"/>
            <p:cNvSpPr>
              <a:spLocks/>
            </p:cNvSpPr>
            <p:nvPr/>
          </p:nvSpPr>
          <p:spPr bwMode="auto">
            <a:xfrm>
              <a:off x="927" y="2827"/>
              <a:ext cx="513" cy="94"/>
            </a:xfrm>
            <a:custGeom>
              <a:avLst/>
              <a:gdLst>
                <a:gd name="T0" fmla="*/ 0 w 513"/>
                <a:gd name="T1" fmla="*/ 0 h 94"/>
                <a:gd name="T2" fmla="*/ 512 w 513"/>
                <a:gd name="T3" fmla="*/ 0 h 94"/>
                <a:gd name="T4" fmla="*/ 512 w 513"/>
                <a:gd name="T5" fmla="*/ 93 h 94"/>
                <a:gd name="T6" fmla="*/ 0 w 513"/>
                <a:gd name="T7" fmla="*/ 93 h 94"/>
                <a:gd name="T8" fmla="*/ 0 w 513"/>
                <a:gd name="T9" fmla="*/ 0 h 94"/>
                <a:gd name="T10" fmla="*/ 0 60000 65536"/>
                <a:gd name="T11" fmla="*/ 0 60000 65536"/>
                <a:gd name="T12" fmla="*/ 0 60000 65536"/>
                <a:gd name="T13" fmla="*/ 0 60000 65536"/>
                <a:gd name="T14" fmla="*/ 0 60000 65536"/>
                <a:gd name="T15" fmla="*/ 0 w 513"/>
                <a:gd name="T16" fmla="*/ 0 h 94"/>
                <a:gd name="T17" fmla="*/ 513 w 513"/>
                <a:gd name="T18" fmla="*/ 94 h 94"/>
              </a:gdLst>
              <a:ahLst/>
              <a:cxnLst>
                <a:cxn ang="T10">
                  <a:pos x="T0" y="T1"/>
                </a:cxn>
                <a:cxn ang="T11">
                  <a:pos x="T2" y="T3"/>
                </a:cxn>
                <a:cxn ang="T12">
                  <a:pos x="T4" y="T5"/>
                </a:cxn>
                <a:cxn ang="T13">
                  <a:pos x="T6" y="T7"/>
                </a:cxn>
                <a:cxn ang="T14">
                  <a:pos x="T8" y="T9"/>
                </a:cxn>
              </a:cxnLst>
              <a:rect l="T15" t="T16" r="T17" b="T18"/>
              <a:pathLst>
                <a:path w="513" h="94">
                  <a:moveTo>
                    <a:pt x="0" y="0"/>
                  </a:moveTo>
                  <a:lnTo>
                    <a:pt x="512" y="0"/>
                  </a:lnTo>
                  <a:lnTo>
                    <a:pt x="512" y="93"/>
                  </a:lnTo>
                  <a:lnTo>
                    <a:pt x="0" y="93"/>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103536" name="Freeform 164"/>
            <p:cNvSpPr>
              <a:spLocks/>
            </p:cNvSpPr>
            <p:nvPr/>
          </p:nvSpPr>
          <p:spPr bwMode="auto">
            <a:xfrm>
              <a:off x="927" y="2775"/>
              <a:ext cx="561" cy="46"/>
            </a:xfrm>
            <a:custGeom>
              <a:avLst/>
              <a:gdLst>
                <a:gd name="T0" fmla="*/ 0 w 561"/>
                <a:gd name="T1" fmla="*/ 45 h 46"/>
                <a:gd name="T2" fmla="*/ 52 w 561"/>
                <a:gd name="T3" fmla="*/ 0 h 46"/>
                <a:gd name="T4" fmla="*/ 560 w 561"/>
                <a:gd name="T5" fmla="*/ 0 h 46"/>
                <a:gd name="T6" fmla="*/ 505 w 561"/>
                <a:gd name="T7" fmla="*/ 45 h 46"/>
                <a:gd name="T8" fmla="*/ 0 w 561"/>
                <a:gd name="T9" fmla="*/ 45 h 46"/>
                <a:gd name="T10" fmla="*/ 0 60000 65536"/>
                <a:gd name="T11" fmla="*/ 0 60000 65536"/>
                <a:gd name="T12" fmla="*/ 0 60000 65536"/>
                <a:gd name="T13" fmla="*/ 0 60000 65536"/>
                <a:gd name="T14" fmla="*/ 0 60000 65536"/>
                <a:gd name="T15" fmla="*/ 0 w 561"/>
                <a:gd name="T16" fmla="*/ 0 h 46"/>
                <a:gd name="T17" fmla="*/ 561 w 561"/>
                <a:gd name="T18" fmla="*/ 46 h 46"/>
              </a:gdLst>
              <a:ahLst/>
              <a:cxnLst>
                <a:cxn ang="T10">
                  <a:pos x="T0" y="T1"/>
                </a:cxn>
                <a:cxn ang="T11">
                  <a:pos x="T2" y="T3"/>
                </a:cxn>
                <a:cxn ang="T12">
                  <a:pos x="T4" y="T5"/>
                </a:cxn>
                <a:cxn ang="T13">
                  <a:pos x="T6" y="T7"/>
                </a:cxn>
                <a:cxn ang="T14">
                  <a:pos x="T8" y="T9"/>
                </a:cxn>
              </a:cxnLst>
              <a:rect l="T15" t="T16" r="T17" b="T18"/>
              <a:pathLst>
                <a:path w="561" h="46">
                  <a:moveTo>
                    <a:pt x="0" y="45"/>
                  </a:moveTo>
                  <a:lnTo>
                    <a:pt x="52" y="0"/>
                  </a:lnTo>
                  <a:lnTo>
                    <a:pt x="560" y="0"/>
                  </a:lnTo>
                  <a:lnTo>
                    <a:pt x="505" y="45"/>
                  </a:lnTo>
                  <a:lnTo>
                    <a:pt x="0" y="45"/>
                  </a:lnTo>
                </a:path>
              </a:pathLst>
            </a:custGeom>
            <a:solidFill>
              <a:srgbClr val="C9C9B6"/>
            </a:solidFill>
            <a:ln w="9525" cap="rnd">
              <a:noFill/>
              <a:round/>
              <a:headEnd type="none" w="sm" len="sm"/>
              <a:tailEnd type="none" w="sm" len="sm"/>
            </a:ln>
          </p:spPr>
          <p:txBody>
            <a:bodyPr/>
            <a:lstStyle/>
            <a:p>
              <a:endParaRPr lang="es-ES"/>
            </a:p>
          </p:txBody>
        </p:sp>
        <p:sp>
          <p:nvSpPr>
            <p:cNvPr id="103537" name="Line 165"/>
            <p:cNvSpPr>
              <a:spLocks noChangeShapeType="1"/>
            </p:cNvSpPr>
            <p:nvPr/>
          </p:nvSpPr>
          <p:spPr bwMode="auto">
            <a:xfrm flipV="1">
              <a:off x="928" y="2776"/>
              <a:ext cx="55" cy="52"/>
            </a:xfrm>
            <a:prstGeom prst="line">
              <a:avLst/>
            </a:prstGeom>
            <a:noFill/>
            <a:ln w="12700">
              <a:solidFill>
                <a:srgbClr val="494936"/>
              </a:solidFill>
              <a:round/>
              <a:headEnd type="none" w="sm" len="sm"/>
              <a:tailEnd type="none" w="sm" len="sm"/>
            </a:ln>
          </p:spPr>
          <p:txBody>
            <a:bodyPr/>
            <a:lstStyle/>
            <a:p>
              <a:endParaRPr lang="es-ES"/>
            </a:p>
          </p:txBody>
        </p:sp>
        <p:sp>
          <p:nvSpPr>
            <p:cNvPr id="103538" name="Freeform 166"/>
            <p:cNvSpPr>
              <a:spLocks/>
            </p:cNvSpPr>
            <p:nvPr/>
          </p:nvSpPr>
          <p:spPr bwMode="auto">
            <a:xfrm>
              <a:off x="927" y="2776"/>
              <a:ext cx="565" cy="52"/>
            </a:xfrm>
            <a:custGeom>
              <a:avLst/>
              <a:gdLst>
                <a:gd name="T0" fmla="*/ 53 w 565"/>
                <a:gd name="T1" fmla="*/ 0 h 52"/>
                <a:gd name="T2" fmla="*/ 564 w 565"/>
                <a:gd name="T3" fmla="*/ 0 h 52"/>
                <a:gd name="T4" fmla="*/ 509 w 565"/>
                <a:gd name="T5" fmla="*/ 51 h 52"/>
                <a:gd name="T6" fmla="*/ 0 w 565"/>
                <a:gd name="T7" fmla="*/ 51 h 52"/>
                <a:gd name="T8" fmla="*/ 0 60000 65536"/>
                <a:gd name="T9" fmla="*/ 0 60000 65536"/>
                <a:gd name="T10" fmla="*/ 0 60000 65536"/>
                <a:gd name="T11" fmla="*/ 0 60000 65536"/>
                <a:gd name="T12" fmla="*/ 0 w 565"/>
                <a:gd name="T13" fmla="*/ 0 h 52"/>
                <a:gd name="T14" fmla="*/ 565 w 565"/>
                <a:gd name="T15" fmla="*/ 52 h 52"/>
              </a:gdLst>
              <a:ahLst/>
              <a:cxnLst>
                <a:cxn ang="T8">
                  <a:pos x="T0" y="T1"/>
                </a:cxn>
                <a:cxn ang="T9">
                  <a:pos x="T2" y="T3"/>
                </a:cxn>
                <a:cxn ang="T10">
                  <a:pos x="T4" y="T5"/>
                </a:cxn>
                <a:cxn ang="T11">
                  <a:pos x="T6" y="T7"/>
                </a:cxn>
              </a:cxnLst>
              <a:rect l="T12" t="T13" r="T14" b="T15"/>
              <a:pathLst>
                <a:path w="565" h="52">
                  <a:moveTo>
                    <a:pt x="53" y="0"/>
                  </a:moveTo>
                  <a:lnTo>
                    <a:pt x="564" y="0"/>
                  </a:lnTo>
                  <a:lnTo>
                    <a:pt x="509" y="51"/>
                  </a:lnTo>
                  <a:lnTo>
                    <a:pt x="0" y="51"/>
                  </a:lnTo>
                </a:path>
              </a:pathLst>
            </a:custGeom>
            <a:noFill/>
            <a:ln w="12700" cap="rnd">
              <a:solidFill>
                <a:srgbClr val="494936"/>
              </a:solidFill>
              <a:round/>
              <a:headEnd type="none" w="sm" len="sm"/>
              <a:tailEnd type="none" w="sm" len="sm"/>
            </a:ln>
          </p:spPr>
          <p:txBody>
            <a:bodyPr/>
            <a:lstStyle/>
            <a:p>
              <a:endParaRPr lang="es-ES"/>
            </a:p>
          </p:txBody>
        </p:sp>
        <p:sp>
          <p:nvSpPr>
            <p:cNvPr id="103539" name="Line 167"/>
            <p:cNvSpPr>
              <a:spLocks noChangeShapeType="1"/>
            </p:cNvSpPr>
            <p:nvPr/>
          </p:nvSpPr>
          <p:spPr bwMode="auto">
            <a:xfrm flipH="1">
              <a:off x="1289" y="2869"/>
              <a:ext cx="119" cy="0"/>
            </a:xfrm>
            <a:prstGeom prst="line">
              <a:avLst/>
            </a:prstGeom>
            <a:noFill/>
            <a:ln w="12700">
              <a:solidFill>
                <a:srgbClr val="000000"/>
              </a:solidFill>
              <a:round/>
              <a:headEnd type="none" w="sm" len="sm"/>
              <a:tailEnd type="none" w="sm" len="sm"/>
            </a:ln>
          </p:spPr>
          <p:txBody>
            <a:bodyPr/>
            <a:lstStyle/>
            <a:p>
              <a:endParaRPr lang="es-ES"/>
            </a:p>
          </p:txBody>
        </p:sp>
        <p:sp>
          <p:nvSpPr>
            <p:cNvPr id="103540" name="Freeform 168"/>
            <p:cNvSpPr>
              <a:spLocks/>
            </p:cNvSpPr>
            <p:nvPr/>
          </p:nvSpPr>
          <p:spPr bwMode="auto">
            <a:xfrm>
              <a:off x="1437" y="2776"/>
              <a:ext cx="52" cy="142"/>
            </a:xfrm>
            <a:custGeom>
              <a:avLst/>
              <a:gdLst>
                <a:gd name="T0" fmla="*/ 0 w 52"/>
                <a:gd name="T1" fmla="*/ 141 h 142"/>
                <a:gd name="T2" fmla="*/ 51 w 52"/>
                <a:gd name="T3" fmla="*/ 87 h 142"/>
                <a:gd name="T4" fmla="*/ 51 w 52"/>
                <a:gd name="T5" fmla="*/ 0 h 142"/>
                <a:gd name="T6" fmla="*/ 0 w 52"/>
                <a:gd name="T7" fmla="*/ 49 h 142"/>
                <a:gd name="T8" fmla="*/ 0 w 52"/>
                <a:gd name="T9" fmla="*/ 141 h 142"/>
                <a:gd name="T10" fmla="*/ 0 60000 65536"/>
                <a:gd name="T11" fmla="*/ 0 60000 65536"/>
                <a:gd name="T12" fmla="*/ 0 60000 65536"/>
                <a:gd name="T13" fmla="*/ 0 60000 65536"/>
                <a:gd name="T14" fmla="*/ 0 60000 65536"/>
                <a:gd name="T15" fmla="*/ 0 w 52"/>
                <a:gd name="T16" fmla="*/ 0 h 142"/>
                <a:gd name="T17" fmla="*/ 52 w 52"/>
                <a:gd name="T18" fmla="*/ 142 h 142"/>
              </a:gdLst>
              <a:ahLst/>
              <a:cxnLst>
                <a:cxn ang="T10">
                  <a:pos x="T0" y="T1"/>
                </a:cxn>
                <a:cxn ang="T11">
                  <a:pos x="T2" y="T3"/>
                </a:cxn>
                <a:cxn ang="T12">
                  <a:pos x="T4" y="T5"/>
                </a:cxn>
                <a:cxn ang="T13">
                  <a:pos x="T6" y="T7"/>
                </a:cxn>
                <a:cxn ang="T14">
                  <a:pos x="T8" y="T9"/>
                </a:cxn>
              </a:cxnLst>
              <a:rect l="T15" t="T16" r="T17" b="T18"/>
              <a:pathLst>
                <a:path w="52" h="142">
                  <a:moveTo>
                    <a:pt x="0" y="141"/>
                  </a:moveTo>
                  <a:lnTo>
                    <a:pt x="51" y="87"/>
                  </a:lnTo>
                  <a:lnTo>
                    <a:pt x="51" y="0"/>
                  </a:lnTo>
                  <a:lnTo>
                    <a:pt x="0" y="49"/>
                  </a:lnTo>
                  <a:lnTo>
                    <a:pt x="0" y="141"/>
                  </a:lnTo>
                </a:path>
              </a:pathLst>
            </a:custGeom>
            <a:solidFill>
              <a:srgbClr val="7A7A5A"/>
            </a:solidFill>
            <a:ln w="9525" cap="rnd">
              <a:noFill/>
              <a:round/>
              <a:headEnd type="none" w="sm" len="sm"/>
              <a:tailEnd type="none" w="sm" len="sm"/>
            </a:ln>
          </p:spPr>
          <p:txBody>
            <a:bodyPr/>
            <a:lstStyle/>
            <a:p>
              <a:endParaRPr lang="es-ES"/>
            </a:p>
          </p:txBody>
        </p:sp>
        <p:sp>
          <p:nvSpPr>
            <p:cNvPr id="103541" name="Freeform 169"/>
            <p:cNvSpPr>
              <a:spLocks/>
            </p:cNvSpPr>
            <p:nvPr/>
          </p:nvSpPr>
          <p:spPr bwMode="auto">
            <a:xfrm>
              <a:off x="1437" y="2776"/>
              <a:ext cx="55" cy="145"/>
            </a:xfrm>
            <a:custGeom>
              <a:avLst/>
              <a:gdLst>
                <a:gd name="T0" fmla="*/ 0 w 55"/>
                <a:gd name="T1" fmla="*/ 144 h 145"/>
                <a:gd name="T2" fmla="*/ 54 w 55"/>
                <a:gd name="T3" fmla="*/ 90 h 145"/>
                <a:gd name="T4" fmla="*/ 54 w 55"/>
                <a:gd name="T5" fmla="*/ 0 h 145"/>
                <a:gd name="T6" fmla="*/ 0 w 55"/>
                <a:gd name="T7" fmla="*/ 50 h 145"/>
                <a:gd name="T8" fmla="*/ 0 w 55"/>
                <a:gd name="T9" fmla="*/ 144 h 145"/>
                <a:gd name="T10" fmla="*/ 0 60000 65536"/>
                <a:gd name="T11" fmla="*/ 0 60000 65536"/>
                <a:gd name="T12" fmla="*/ 0 60000 65536"/>
                <a:gd name="T13" fmla="*/ 0 60000 65536"/>
                <a:gd name="T14" fmla="*/ 0 60000 65536"/>
                <a:gd name="T15" fmla="*/ 0 w 55"/>
                <a:gd name="T16" fmla="*/ 0 h 145"/>
                <a:gd name="T17" fmla="*/ 55 w 55"/>
                <a:gd name="T18" fmla="*/ 145 h 145"/>
              </a:gdLst>
              <a:ahLst/>
              <a:cxnLst>
                <a:cxn ang="T10">
                  <a:pos x="T0" y="T1"/>
                </a:cxn>
                <a:cxn ang="T11">
                  <a:pos x="T2" y="T3"/>
                </a:cxn>
                <a:cxn ang="T12">
                  <a:pos x="T4" y="T5"/>
                </a:cxn>
                <a:cxn ang="T13">
                  <a:pos x="T6" y="T7"/>
                </a:cxn>
                <a:cxn ang="T14">
                  <a:pos x="T8" y="T9"/>
                </a:cxn>
              </a:cxnLst>
              <a:rect l="T15" t="T16" r="T17" b="T18"/>
              <a:pathLst>
                <a:path w="55" h="145">
                  <a:moveTo>
                    <a:pt x="0" y="144"/>
                  </a:moveTo>
                  <a:lnTo>
                    <a:pt x="54" y="90"/>
                  </a:lnTo>
                  <a:lnTo>
                    <a:pt x="54" y="0"/>
                  </a:lnTo>
                  <a:lnTo>
                    <a:pt x="0" y="50"/>
                  </a:lnTo>
                  <a:lnTo>
                    <a:pt x="0" y="144"/>
                  </a:lnTo>
                </a:path>
              </a:pathLst>
            </a:custGeom>
            <a:noFill/>
            <a:ln w="12700" cap="rnd">
              <a:solidFill>
                <a:srgbClr val="494936"/>
              </a:solidFill>
              <a:round/>
              <a:headEnd type="none" w="sm" len="sm"/>
              <a:tailEnd type="none" w="sm" len="sm"/>
            </a:ln>
          </p:spPr>
          <p:txBody>
            <a:bodyPr/>
            <a:lstStyle/>
            <a:p>
              <a:endParaRPr lang="es-ES"/>
            </a:p>
          </p:txBody>
        </p:sp>
        <p:sp>
          <p:nvSpPr>
            <p:cNvPr id="103542" name="Freeform 170"/>
            <p:cNvSpPr>
              <a:spLocks/>
            </p:cNvSpPr>
            <p:nvPr/>
          </p:nvSpPr>
          <p:spPr bwMode="auto">
            <a:xfrm>
              <a:off x="930" y="2908"/>
              <a:ext cx="447" cy="68"/>
            </a:xfrm>
            <a:custGeom>
              <a:avLst/>
              <a:gdLst>
                <a:gd name="T0" fmla="*/ 0 w 447"/>
                <a:gd name="T1" fmla="*/ 67 h 68"/>
                <a:gd name="T2" fmla="*/ 55 w 447"/>
                <a:gd name="T3" fmla="*/ 0 h 68"/>
                <a:gd name="T4" fmla="*/ 446 w 447"/>
                <a:gd name="T5" fmla="*/ 0 h 68"/>
                <a:gd name="T6" fmla="*/ 389 w 447"/>
                <a:gd name="T7" fmla="*/ 67 h 68"/>
                <a:gd name="T8" fmla="*/ 0 w 447"/>
                <a:gd name="T9" fmla="*/ 67 h 68"/>
                <a:gd name="T10" fmla="*/ 0 60000 65536"/>
                <a:gd name="T11" fmla="*/ 0 60000 65536"/>
                <a:gd name="T12" fmla="*/ 0 60000 65536"/>
                <a:gd name="T13" fmla="*/ 0 60000 65536"/>
                <a:gd name="T14" fmla="*/ 0 60000 65536"/>
                <a:gd name="T15" fmla="*/ 0 w 447"/>
                <a:gd name="T16" fmla="*/ 0 h 68"/>
                <a:gd name="T17" fmla="*/ 447 w 447"/>
                <a:gd name="T18" fmla="*/ 68 h 68"/>
              </a:gdLst>
              <a:ahLst/>
              <a:cxnLst>
                <a:cxn ang="T10">
                  <a:pos x="T0" y="T1"/>
                </a:cxn>
                <a:cxn ang="T11">
                  <a:pos x="T2" y="T3"/>
                </a:cxn>
                <a:cxn ang="T12">
                  <a:pos x="T4" y="T5"/>
                </a:cxn>
                <a:cxn ang="T13">
                  <a:pos x="T6" y="T7"/>
                </a:cxn>
                <a:cxn ang="T14">
                  <a:pos x="T8" y="T9"/>
                </a:cxn>
              </a:cxnLst>
              <a:rect l="T15" t="T16" r="T17" b="T18"/>
              <a:pathLst>
                <a:path w="447" h="68">
                  <a:moveTo>
                    <a:pt x="0" y="67"/>
                  </a:moveTo>
                  <a:lnTo>
                    <a:pt x="55" y="0"/>
                  </a:lnTo>
                  <a:lnTo>
                    <a:pt x="446" y="0"/>
                  </a:lnTo>
                  <a:lnTo>
                    <a:pt x="389" y="67"/>
                  </a:lnTo>
                  <a:lnTo>
                    <a:pt x="0" y="67"/>
                  </a:lnTo>
                </a:path>
              </a:pathLst>
            </a:custGeom>
            <a:solidFill>
              <a:srgbClr val="C9C9B6"/>
            </a:solidFill>
            <a:ln w="9525" cap="rnd">
              <a:noFill/>
              <a:round/>
              <a:headEnd type="none" w="sm" len="sm"/>
              <a:tailEnd type="none" w="sm" len="sm"/>
            </a:ln>
          </p:spPr>
          <p:txBody>
            <a:bodyPr/>
            <a:lstStyle/>
            <a:p>
              <a:endParaRPr lang="es-ES"/>
            </a:p>
          </p:txBody>
        </p:sp>
        <p:sp>
          <p:nvSpPr>
            <p:cNvPr id="103543" name="Freeform 171"/>
            <p:cNvSpPr>
              <a:spLocks/>
            </p:cNvSpPr>
            <p:nvPr/>
          </p:nvSpPr>
          <p:spPr bwMode="auto">
            <a:xfrm>
              <a:off x="930" y="2908"/>
              <a:ext cx="451" cy="72"/>
            </a:xfrm>
            <a:custGeom>
              <a:avLst/>
              <a:gdLst>
                <a:gd name="T0" fmla="*/ 0 w 451"/>
                <a:gd name="T1" fmla="*/ 71 h 72"/>
                <a:gd name="T2" fmla="*/ 56 w 451"/>
                <a:gd name="T3" fmla="*/ 0 h 72"/>
                <a:gd name="T4" fmla="*/ 450 w 451"/>
                <a:gd name="T5" fmla="*/ 0 h 72"/>
                <a:gd name="T6" fmla="*/ 392 w 451"/>
                <a:gd name="T7" fmla="*/ 71 h 72"/>
                <a:gd name="T8" fmla="*/ 0 w 451"/>
                <a:gd name="T9" fmla="*/ 71 h 72"/>
                <a:gd name="T10" fmla="*/ 0 60000 65536"/>
                <a:gd name="T11" fmla="*/ 0 60000 65536"/>
                <a:gd name="T12" fmla="*/ 0 60000 65536"/>
                <a:gd name="T13" fmla="*/ 0 60000 65536"/>
                <a:gd name="T14" fmla="*/ 0 60000 65536"/>
                <a:gd name="T15" fmla="*/ 0 w 451"/>
                <a:gd name="T16" fmla="*/ 0 h 72"/>
                <a:gd name="T17" fmla="*/ 451 w 451"/>
                <a:gd name="T18" fmla="*/ 72 h 72"/>
              </a:gdLst>
              <a:ahLst/>
              <a:cxnLst>
                <a:cxn ang="T10">
                  <a:pos x="T0" y="T1"/>
                </a:cxn>
                <a:cxn ang="T11">
                  <a:pos x="T2" y="T3"/>
                </a:cxn>
                <a:cxn ang="T12">
                  <a:pos x="T4" y="T5"/>
                </a:cxn>
                <a:cxn ang="T13">
                  <a:pos x="T6" y="T7"/>
                </a:cxn>
                <a:cxn ang="T14">
                  <a:pos x="T8" y="T9"/>
                </a:cxn>
              </a:cxnLst>
              <a:rect l="T15" t="T16" r="T17" b="T18"/>
              <a:pathLst>
                <a:path w="451" h="72">
                  <a:moveTo>
                    <a:pt x="0" y="71"/>
                  </a:moveTo>
                  <a:lnTo>
                    <a:pt x="56" y="0"/>
                  </a:lnTo>
                  <a:lnTo>
                    <a:pt x="450" y="0"/>
                  </a:lnTo>
                  <a:lnTo>
                    <a:pt x="392" y="71"/>
                  </a:lnTo>
                  <a:lnTo>
                    <a:pt x="0" y="71"/>
                  </a:lnTo>
                </a:path>
              </a:pathLst>
            </a:custGeom>
            <a:noFill/>
            <a:ln w="12700" cap="rnd">
              <a:solidFill>
                <a:srgbClr val="494936"/>
              </a:solidFill>
              <a:round/>
              <a:headEnd type="none" w="sm" len="sm"/>
              <a:tailEnd type="none" w="sm" len="sm"/>
            </a:ln>
          </p:spPr>
          <p:txBody>
            <a:bodyPr/>
            <a:lstStyle/>
            <a:p>
              <a:endParaRPr lang="es-ES"/>
            </a:p>
          </p:txBody>
        </p:sp>
        <p:sp>
          <p:nvSpPr>
            <p:cNvPr id="103544" name="Freeform 172"/>
            <p:cNvSpPr>
              <a:spLocks/>
            </p:cNvSpPr>
            <p:nvPr/>
          </p:nvSpPr>
          <p:spPr bwMode="auto">
            <a:xfrm>
              <a:off x="1324" y="2906"/>
              <a:ext cx="54" cy="85"/>
            </a:xfrm>
            <a:custGeom>
              <a:avLst/>
              <a:gdLst>
                <a:gd name="T0" fmla="*/ 0 w 54"/>
                <a:gd name="T1" fmla="*/ 84 h 85"/>
                <a:gd name="T2" fmla="*/ 53 w 54"/>
                <a:gd name="T3" fmla="*/ 24 h 85"/>
                <a:gd name="T4" fmla="*/ 53 w 54"/>
                <a:gd name="T5" fmla="*/ 0 h 85"/>
                <a:gd name="T6" fmla="*/ 0 w 54"/>
                <a:gd name="T7" fmla="*/ 70 h 85"/>
                <a:gd name="T8" fmla="*/ 0 w 54"/>
                <a:gd name="T9" fmla="*/ 84 h 85"/>
                <a:gd name="T10" fmla="*/ 0 60000 65536"/>
                <a:gd name="T11" fmla="*/ 0 60000 65536"/>
                <a:gd name="T12" fmla="*/ 0 60000 65536"/>
                <a:gd name="T13" fmla="*/ 0 60000 65536"/>
                <a:gd name="T14" fmla="*/ 0 60000 65536"/>
                <a:gd name="T15" fmla="*/ 0 w 54"/>
                <a:gd name="T16" fmla="*/ 0 h 85"/>
                <a:gd name="T17" fmla="*/ 54 w 54"/>
                <a:gd name="T18" fmla="*/ 85 h 85"/>
              </a:gdLst>
              <a:ahLst/>
              <a:cxnLst>
                <a:cxn ang="T10">
                  <a:pos x="T0" y="T1"/>
                </a:cxn>
                <a:cxn ang="T11">
                  <a:pos x="T2" y="T3"/>
                </a:cxn>
                <a:cxn ang="T12">
                  <a:pos x="T4" y="T5"/>
                </a:cxn>
                <a:cxn ang="T13">
                  <a:pos x="T6" y="T7"/>
                </a:cxn>
                <a:cxn ang="T14">
                  <a:pos x="T8" y="T9"/>
                </a:cxn>
              </a:cxnLst>
              <a:rect l="T15" t="T16" r="T17" b="T18"/>
              <a:pathLst>
                <a:path w="54" h="85">
                  <a:moveTo>
                    <a:pt x="0" y="84"/>
                  </a:moveTo>
                  <a:lnTo>
                    <a:pt x="53" y="24"/>
                  </a:lnTo>
                  <a:lnTo>
                    <a:pt x="53" y="0"/>
                  </a:lnTo>
                  <a:lnTo>
                    <a:pt x="0" y="70"/>
                  </a:lnTo>
                  <a:lnTo>
                    <a:pt x="0" y="84"/>
                  </a:lnTo>
                </a:path>
              </a:pathLst>
            </a:custGeom>
            <a:solidFill>
              <a:srgbClr val="7A7A5A"/>
            </a:solidFill>
            <a:ln w="9525" cap="rnd">
              <a:noFill/>
              <a:round/>
              <a:headEnd type="none" w="sm" len="sm"/>
              <a:tailEnd type="none" w="sm" len="sm"/>
            </a:ln>
          </p:spPr>
          <p:txBody>
            <a:bodyPr/>
            <a:lstStyle/>
            <a:p>
              <a:endParaRPr lang="es-ES"/>
            </a:p>
          </p:txBody>
        </p:sp>
        <p:sp>
          <p:nvSpPr>
            <p:cNvPr id="103545" name="Freeform 173"/>
            <p:cNvSpPr>
              <a:spLocks/>
            </p:cNvSpPr>
            <p:nvPr/>
          </p:nvSpPr>
          <p:spPr bwMode="auto">
            <a:xfrm>
              <a:off x="1323" y="2908"/>
              <a:ext cx="58" cy="86"/>
            </a:xfrm>
            <a:custGeom>
              <a:avLst/>
              <a:gdLst>
                <a:gd name="T0" fmla="*/ 0 w 58"/>
                <a:gd name="T1" fmla="*/ 85 h 86"/>
                <a:gd name="T2" fmla="*/ 57 w 58"/>
                <a:gd name="T3" fmla="*/ 25 h 86"/>
                <a:gd name="T4" fmla="*/ 57 w 58"/>
                <a:gd name="T5" fmla="*/ 0 h 86"/>
                <a:gd name="T6" fmla="*/ 0 w 58"/>
                <a:gd name="T7" fmla="*/ 70 h 86"/>
                <a:gd name="T8" fmla="*/ 0 w 58"/>
                <a:gd name="T9" fmla="*/ 85 h 86"/>
                <a:gd name="T10" fmla="*/ 0 60000 65536"/>
                <a:gd name="T11" fmla="*/ 0 60000 65536"/>
                <a:gd name="T12" fmla="*/ 0 60000 65536"/>
                <a:gd name="T13" fmla="*/ 0 60000 65536"/>
                <a:gd name="T14" fmla="*/ 0 60000 65536"/>
                <a:gd name="T15" fmla="*/ 0 w 58"/>
                <a:gd name="T16" fmla="*/ 0 h 86"/>
                <a:gd name="T17" fmla="*/ 58 w 58"/>
                <a:gd name="T18" fmla="*/ 86 h 86"/>
              </a:gdLst>
              <a:ahLst/>
              <a:cxnLst>
                <a:cxn ang="T10">
                  <a:pos x="T0" y="T1"/>
                </a:cxn>
                <a:cxn ang="T11">
                  <a:pos x="T2" y="T3"/>
                </a:cxn>
                <a:cxn ang="T12">
                  <a:pos x="T4" y="T5"/>
                </a:cxn>
                <a:cxn ang="T13">
                  <a:pos x="T6" y="T7"/>
                </a:cxn>
                <a:cxn ang="T14">
                  <a:pos x="T8" y="T9"/>
                </a:cxn>
              </a:cxnLst>
              <a:rect l="T15" t="T16" r="T17" b="T18"/>
              <a:pathLst>
                <a:path w="58" h="86">
                  <a:moveTo>
                    <a:pt x="0" y="85"/>
                  </a:moveTo>
                  <a:lnTo>
                    <a:pt x="57" y="25"/>
                  </a:lnTo>
                  <a:lnTo>
                    <a:pt x="57" y="0"/>
                  </a:lnTo>
                  <a:lnTo>
                    <a:pt x="0" y="70"/>
                  </a:lnTo>
                  <a:lnTo>
                    <a:pt x="0" y="85"/>
                  </a:lnTo>
                </a:path>
              </a:pathLst>
            </a:custGeom>
            <a:noFill/>
            <a:ln w="12700" cap="rnd">
              <a:solidFill>
                <a:srgbClr val="494936"/>
              </a:solidFill>
              <a:round/>
              <a:headEnd type="none" w="sm" len="sm"/>
              <a:tailEnd type="none" w="sm" len="sm"/>
            </a:ln>
          </p:spPr>
          <p:txBody>
            <a:bodyPr/>
            <a:lstStyle/>
            <a:p>
              <a:endParaRPr lang="es-ES"/>
            </a:p>
          </p:txBody>
        </p:sp>
        <p:sp>
          <p:nvSpPr>
            <p:cNvPr id="103546" name="Freeform 174"/>
            <p:cNvSpPr>
              <a:spLocks/>
            </p:cNvSpPr>
            <p:nvPr/>
          </p:nvSpPr>
          <p:spPr bwMode="auto">
            <a:xfrm>
              <a:off x="930" y="2980"/>
              <a:ext cx="390" cy="17"/>
            </a:xfrm>
            <a:custGeom>
              <a:avLst/>
              <a:gdLst>
                <a:gd name="T0" fmla="*/ 0 w 390"/>
                <a:gd name="T1" fmla="*/ 0 h 17"/>
                <a:gd name="T2" fmla="*/ 389 w 390"/>
                <a:gd name="T3" fmla="*/ 0 h 17"/>
                <a:gd name="T4" fmla="*/ 389 w 390"/>
                <a:gd name="T5" fmla="*/ 16 h 17"/>
                <a:gd name="T6" fmla="*/ 0 w 390"/>
                <a:gd name="T7" fmla="*/ 16 h 17"/>
                <a:gd name="T8" fmla="*/ 0 w 390"/>
                <a:gd name="T9" fmla="*/ 0 h 17"/>
                <a:gd name="T10" fmla="*/ 0 60000 65536"/>
                <a:gd name="T11" fmla="*/ 0 60000 65536"/>
                <a:gd name="T12" fmla="*/ 0 60000 65536"/>
                <a:gd name="T13" fmla="*/ 0 60000 65536"/>
                <a:gd name="T14" fmla="*/ 0 60000 65536"/>
                <a:gd name="T15" fmla="*/ 0 w 390"/>
                <a:gd name="T16" fmla="*/ 0 h 17"/>
                <a:gd name="T17" fmla="*/ 390 w 390"/>
                <a:gd name="T18" fmla="*/ 17 h 17"/>
              </a:gdLst>
              <a:ahLst/>
              <a:cxnLst>
                <a:cxn ang="T10">
                  <a:pos x="T0" y="T1"/>
                </a:cxn>
                <a:cxn ang="T11">
                  <a:pos x="T2" y="T3"/>
                </a:cxn>
                <a:cxn ang="T12">
                  <a:pos x="T4" y="T5"/>
                </a:cxn>
                <a:cxn ang="T13">
                  <a:pos x="T6" y="T7"/>
                </a:cxn>
                <a:cxn ang="T14">
                  <a:pos x="T8" y="T9"/>
                </a:cxn>
              </a:cxnLst>
              <a:rect l="T15" t="T16" r="T17" b="T18"/>
              <a:pathLst>
                <a:path w="390" h="17">
                  <a:moveTo>
                    <a:pt x="0" y="0"/>
                  </a:moveTo>
                  <a:lnTo>
                    <a:pt x="389" y="0"/>
                  </a:lnTo>
                  <a:lnTo>
                    <a:pt x="389" y="16"/>
                  </a:lnTo>
                  <a:lnTo>
                    <a:pt x="0" y="16"/>
                  </a:lnTo>
                  <a:lnTo>
                    <a:pt x="0" y="0"/>
                  </a:lnTo>
                </a:path>
              </a:pathLst>
            </a:custGeom>
            <a:solidFill>
              <a:srgbClr val="B7B79D"/>
            </a:solidFill>
            <a:ln w="9525" cap="rnd">
              <a:noFill/>
              <a:round/>
              <a:headEnd type="none" w="sm" len="sm"/>
              <a:tailEnd type="none" w="sm" len="sm"/>
            </a:ln>
          </p:spPr>
          <p:txBody>
            <a:bodyPr/>
            <a:lstStyle/>
            <a:p>
              <a:endParaRPr lang="es-ES"/>
            </a:p>
          </p:txBody>
        </p:sp>
        <p:sp>
          <p:nvSpPr>
            <p:cNvPr id="103547" name="Freeform 175"/>
            <p:cNvSpPr>
              <a:spLocks/>
            </p:cNvSpPr>
            <p:nvPr/>
          </p:nvSpPr>
          <p:spPr bwMode="auto">
            <a:xfrm>
              <a:off x="930" y="2980"/>
              <a:ext cx="395" cy="17"/>
            </a:xfrm>
            <a:custGeom>
              <a:avLst/>
              <a:gdLst>
                <a:gd name="T0" fmla="*/ 0 w 395"/>
                <a:gd name="T1" fmla="*/ 0 h 17"/>
                <a:gd name="T2" fmla="*/ 394 w 395"/>
                <a:gd name="T3" fmla="*/ 0 h 17"/>
                <a:gd name="T4" fmla="*/ 394 w 395"/>
                <a:gd name="T5" fmla="*/ 16 h 17"/>
                <a:gd name="T6" fmla="*/ 0 w 395"/>
                <a:gd name="T7" fmla="*/ 16 h 17"/>
                <a:gd name="T8" fmla="*/ 0 w 395"/>
                <a:gd name="T9" fmla="*/ 0 h 17"/>
                <a:gd name="T10" fmla="*/ 0 60000 65536"/>
                <a:gd name="T11" fmla="*/ 0 60000 65536"/>
                <a:gd name="T12" fmla="*/ 0 60000 65536"/>
                <a:gd name="T13" fmla="*/ 0 60000 65536"/>
                <a:gd name="T14" fmla="*/ 0 60000 65536"/>
                <a:gd name="T15" fmla="*/ 0 w 395"/>
                <a:gd name="T16" fmla="*/ 0 h 17"/>
                <a:gd name="T17" fmla="*/ 395 w 395"/>
                <a:gd name="T18" fmla="*/ 17 h 17"/>
              </a:gdLst>
              <a:ahLst/>
              <a:cxnLst>
                <a:cxn ang="T10">
                  <a:pos x="T0" y="T1"/>
                </a:cxn>
                <a:cxn ang="T11">
                  <a:pos x="T2" y="T3"/>
                </a:cxn>
                <a:cxn ang="T12">
                  <a:pos x="T4" y="T5"/>
                </a:cxn>
                <a:cxn ang="T13">
                  <a:pos x="T6" y="T7"/>
                </a:cxn>
                <a:cxn ang="T14">
                  <a:pos x="T8" y="T9"/>
                </a:cxn>
              </a:cxnLst>
              <a:rect l="T15" t="T16" r="T17" b="T18"/>
              <a:pathLst>
                <a:path w="395" h="17">
                  <a:moveTo>
                    <a:pt x="0" y="0"/>
                  </a:moveTo>
                  <a:lnTo>
                    <a:pt x="394" y="0"/>
                  </a:lnTo>
                  <a:lnTo>
                    <a:pt x="394" y="16"/>
                  </a:lnTo>
                  <a:lnTo>
                    <a:pt x="0" y="16"/>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103548" name="Freeform 176"/>
            <p:cNvSpPr>
              <a:spLocks/>
            </p:cNvSpPr>
            <p:nvPr/>
          </p:nvSpPr>
          <p:spPr bwMode="auto">
            <a:xfrm>
              <a:off x="1004" y="2776"/>
              <a:ext cx="401" cy="36"/>
            </a:xfrm>
            <a:custGeom>
              <a:avLst/>
              <a:gdLst>
                <a:gd name="T0" fmla="*/ 0 w 401"/>
                <a:gd name="T1" fmla="*/ 35 h 36"/>
                <a:gd name="T2" fmla="*/ 41 w 401"/>
                <a:gd name="T3" fmla="*/ 0 h 36"/>
                <a:gd name="T4" fmla="*/ 400 w 401"/>
                <a:gd name="T5" fmla="*/ 0 h 36"/>
                <a:gd name="T6" fmla="*/ 360 w 401"/>
                <a:gd name="T7" fmla="*/ 35 h 36"/>
                <a:gd name="T8" fmla="*/ 0 w 401"/>
                <a:gd name="T9" fmla="*/ 35 h 36"/>
                <a:gd name="T10" fmla="*/ 0 60000 65536"/>
                <a:gd name="T11" fmla="*/ 0 60000 65536"/>
                <a:gd name="T12" fmla="*/ 0 60000 65536"/>
                <a:gd name="T13" fmla="*/ 0 60000 65536"/>
                <a:gd name="T14" fmla="*/ 0 60000 65536"/>
                <a:gd name="T15" fmla="*/ 0 w 401"/>
                <a:gd name="T16" fmla="*/ 0 h 36"/>
                <a:gd name="T17" fmla="*/ 401 w 401"/>
                <a:gd name="T18" fmla="*/ 36 h 36"/>
              </a:gdLst>
              <a:ahLst/>
              <a:cxnLst>
                <a:cxn ang="T10">
                  <a:pos x="T0" y="T1"/>
                </a:cxn>
                <a:cxn ang="T11">
                  <a:pos x="T2" y="T3"/>
                </a:cxn>
                <a:cxn ang="T12">
                  <a:pos x="T4" y="T5"/>
                </a:cxn>
                <a:cxn ang="T13">
                  <a:pos x="T6" y="T7"/>
                </a:cxn>
                <a:cxn ang="T14">
                  <a:pos x="T8" y="T9"/>
                </a:cxn>
              </a:cxnLst>
              <a:rect l="T15" t="T16" r="T17" b="T18"/>
              <a:pathLst>
                <a:path w="401" h="36">
                  <a:moveTo>
                    <a:pt x="0" y="35"/>
                  </a:moveTo>
                  <a:lnTo>
                    <a:pt x="41" y="0"/>
                  </a:lnTo>
                  <a:lnTo>
                    <a:pt x="400" y="0"/>
                  </a:lnTo>
                  <a:lnTo>
                    <a:pt x="360" y="35"/>
                  </a:lnTo>
                  <a:lnTo>
                    <a:pt x="0" y="35"/>
                  </a:lnTo>
                </a:path>
              </a:pathLst>
            </a:custGeom>
            <a:solidFill>
              <a:srgbClr val="000000"/>
            </a:solidFill>
            <a:ln w="9525" cap="rnd">
              <a:noFill/>
              <a:round/>
              <a:headEnd type="none" w="sm" len="sm"/>
              <a:tailEnd type="none" w="sm" len="sm"/>
            </a:ln>
          </p:spPr>
          <p:txBody>
            <a:bodyPr/>
            <a:lstStyle/>
            <a:p>
              <a:endParaRPr lang="es-ES"/>
            </a:p>
          </p:txBody>
        </p:sp>
        <p:sp>
          <p:nvSpPr>
            <p:cNvPr id="103549" name="Freeform 177"/>
            <p:cNvSpPr>
              <a:spLocks/>
            </p:cNvSpPr>
            <p:nvPr/>
          </p:nvSpPr>
          <p:spPr bwMode="auto">
            <a:xfrm>
              <a:off x="1004" y="2775"/>
              <a:ext cx="406" cy="40"/>
            </a:xfrm>
            <a:custGeom>
              <a:avLst/>
              <a:gdLst>
                <a:gd name="T0" fmla="*/ 0 w 406"/>
                <a:gd name="T1" fmla="*/ 39 h 40"/>
                <a:gd name="T2" fmla="*/ 42 w 406"/>
                <a:gd name="T3" fmla="*/ 0 h 40"/>
                <a:gd name="T4" fmla="*/ 405 w 406"/>
                <a:gd name="T5" fmla="*/ 0 h 40"/>
                <a:gd name="T6" fmla="*/ 364 w 406"/>
                <a:gd name="T7" fmla="*/ 39 h 40"/>
                <a:gd name="T8" fmla="*/ 0 w 406"/>
                <a:gd name="T9" fmla="*/ 39 h 40"/>
                <a:gd name="T10" fmla="*/ 0 60000 65536"/>
                <a:gd name="T11" fmla="*/ 0 60000 65536"/>
                <a:gd name="T12" fmla="*/ 0 60000 65536"/>
                <a:gd name="T13" fmla="*/ 0 60000 65536"/>
                <a:gd name="T14" fmla="*/ 0 60000 65536"/>
                <a:gd name="T15" fmla="*/ 0 w 406"/>
                <a:gd name="T16" fmla="*/ 0 h 40"/>
                <a:gd name="T17" fmla="*/ 406 w 406"/>
                <a:gd name="T18" fmla="*/ 40 h 40"/>
              </a:gdLst>
              <a:ahLst/>
              <a:cxnLst>
                <a:cxn ang="T10">
                  <a:pos x="T0" y="T1"/>
                </a:cxn>
                <a:cxn ang="T11">
                  <a:pos x="T2" y="T3"/>
                </a:cxn>
                <a:cxn ang="T12">
                  <a:pos x="T4" y="T5"/>
                </a:cxn>
                <a:cxn ang="T13">
                  <a:pos x="T6" y="T7"/>
                </a:cxn>
                <a:cxn ang="T14">
                  <a:pos x="T8" y="T9"/>
                </a:cxn>
              </a:cxnLst>
              <a:rect l="T15" t="T16" r="T17" b="T18"/>
              <a:pathLst>
                <a:path w="406" h="40">
                  <a:moveTo>
                    <a:pt x="0" y="39"/>
                  </a:moveTo>
                  <a:lnTo>
                    <a:pt x="42" y="0"/>
                  </a:lnTo>
                  <a:lnTo>
                    <a:pt x="405" y="0"/>
                  </a:lnTo>
                  <a:lnTo>
                    <a:pt x="364" y="39"/>
                  </a:lnTo>
                  <a:lnTo>
                    <a:pt x="0" y="39"/>
                  </a:lnTo>
                </a:path>
              </a:pathLst>
            </a:custGeom>
            <a:noFill/>
            <a:ln w="12700" cap="rnd">
              <a:solidFill>
                <a:srgbClr val="000000"/>
              </a:solidFill>
              <a:round/>
              <a:headEnd type="none" w="sm" len="sm"/>
              <a:tailEnd type="none" w="sm" len="sm"/>
            </a:ln>
          </p:spPr>
          <p:txBody>
            <a:bodyPr/>
            <a:lstStyle/>
            <a:p>
              <a:endParaRPr lang="es-ES"/>
            </a:p>
          </p:txBody>
        </p:sp>
        <p:sp>
          <p:nvSpPr>
            <p:cNvPr id="103550" name="Freeform 178"/>
            <p:cNvSpPr>
              <a:spLocks/>
            </p:cNvSpPr>
            <p:nvPr/>
          </p:nvSpPr>
          <p:spPr bwMode="auto">
            <a:xfrm>
              <a:off x="1001" y="2486"/>
              <a:ext cx="402" cy="38"/>
            </a:xfrm>
            <a:custGeom>
              <a:avLst/>
              <a:gdLst>
                <a:gd name="T0" fmla="*/ 0 w 402"/>
                <a:gd name="T1" fmla="*/ 37 h 38"/>
                <a:gd name="T2" fmla="*/ 39 w 402"/>
                <a:gd name="T3" fmla="*/ 0 h 38"/>
                <a:gd name="T4" fmla="*/ 401 w 402"/>
                <a:gd name="T5" fmla="*/ 0 h 38"/>
                <a:gd name="T6" fmla="*/ 361 w 402"/>
                <a:gd name="T7" fmla="*/ 37 h 38"/>
                <a:gd name="T8" fmla="*/ 0 w 402"/>
                <a:gd name="T9" fmla="*/ 37 h 38"/>
                <a:gd name="T10" fmla="*/ 0 60000 65536"/>
                <a:gd name="T11" fmla="*/ 0 60000 65536"/>
                <a:gd name="T12" fmla="*/ 0 60000 65536"/>
                <a:gd name="T13" fmla="*/ 0 60000 65536"/>
                <a:gd name="T14" fmla="*/ 0 60000 65536"/>
                <a:gd name="T15" fmla="*/ 0 w 402"/>
                <a:gd name="T16" fmla="*/ 0 h 38"/>
                <a:gd name="T17" fmla="*/ 402 w 402"/>
                <a:gd name="T18" fmla="*/ 38 h 38"/>
              </a:gdLst>
              <a:ahLst/>
              <a:cxnLst>
                <a:cxn ang="T10">
                  <a:pos x="T0" y="T1"/>
                </a:cxn>
                <a:cxn ang="T11">
                  <a:pos x="T2" y="T3"/>
                </a:cxn>
                <a:cxn ang="T12">
                  <a:pos x="T4" y="T5"/>
                </a:cxn>
                <a:cxn ang="T13">
                  <a:pos x="T6" y="T7"/>
                </a:cxn>
                <a:cxn ang="T14">
                  <a:pos x="T8" y="T9"/>
                </a:cxn>
              </a:cxnLst>
              <a:rect l="T15" t="T16" r="T17" b="T18"/>
              <a:pathLst>
                <a:path w="402" h="38">
                  <a:moveTo>
                    <a:pt x="0" y="37"/>
                  </a:moveTo>
                  <a:lnTo>
                    <a:pt x="39" y="0"/>
                  </a:lnTo>
                  <a:lnTo>
                    <a:pt x="401" y="0"/>
                  </a:lnTo>
                  <a:lnTo>
                    <a:pt x="361" y="37"/>
                  </a:lnTo>
                  <a:lnTo>
                    <a:pt x="0" y="37"/>
                  </a:lnTo>
                </a:path>
              </a:pathLst>
            </a:custGeom>
            <a:solidFill>
              <a:srgbClr val="C9C9B6"/>
            </a:solidFill>
            <a:ln w="12700" cap="rnd">
              <a:solidFill>
                <a:srgbClr val="494936"/>
              </a:solidFill>
              <a:round/>
              <a:headEnd type="none" w="sm" len="sm"/>
              <a:tailEnd type="none" w="sm" len="sm"/>
            </a:ln>
          </p:spPr>
          <p:txBody>
            <a:bodyPr/>
            <a:lstStyle/>
            <a:p>
              <a:endParaRPr lang="es-ES"/>
            </a:p>
          </p:txBody>
        </p:sp>
        <p:sp>
          <p:nvSpPr>
            <p:cNvPr id="103551" name="Rectangle 179"/>
            <p:cNvSpPr>
              <a:spLocks noChangeArrowheads="1"/>
            </p:cNvSpPr>
            <p:nvPr/>
          </p:nvSpPr>
          <p:spPr bwMode="auto">
            <a:xfrm>
              <a:off x="1005" y="2527"/>
              <a:ext cx="352" cy="275"/>
            </a:xfrm>
            <a:prstGeom prst="rect">
              <a:avLst/>
            </a:prstGeom>
            <a:solidFill>
              <a:srgbClr val="B7B79D"/>
            </a:solidFill>
            <a:ln w="12700">
              <a:solidFill>
                <a:srgbClr val="494936"/>
              </a:solidFill>
              <a:miter lim="800000"/>
              <a:headEnd/>
              <a:tailEnd/>
            </a:ln>
          </p:spPr>
          <p:txBody>
            <a:bodyPr wrap="none" anchor="ctr"/>
            <a:lstStyle/>
            <a:p>
              <a:pPr eaLnBrk="0" hangingPunct="0"/>
              <a:endParaRPr lang="es-ES"/>
            </a:p>
          </p:txBody>
        </p:sp>
        <p:sp>
          <p:nvSpPr>
            <p:cNvPr id="103552" name="Rectangle 180"/>
            <p:cNvSpPr>
              <a:spLocks noChangeArrowheads="1"/>
            </p:cNvSpPr>
            <p:nvPr/>
          </p:nvSpPr>
          <p:spPr bwMode="auto">
            <a:xfrm>
              <a:off x="1037" y="2564"/>
              <a:ext cx="288" cy="209"/>
            </a:xfrm>
            <a:prstGeom prst="rect">
              <a:avLst/>
            </a:prstGeom>
            <a:solidFill>
              <a:srgbClr val="FFFFFF"/>
            </a:solidFill>
            <a:ln w="12700">
              <a:solidFill>
                <a:srgbClr val="494936"/>
              </a:solidFill>
              <a:miter lim="800000"/>
              <a:headEnd/>
              <a:tailEnd/>
            </a:ln>
          </p:spPr>
          <p:txBody>
            <a:bodyPr wrap="none" anchor="ctr"/>
            <a:lstStyle/>
            <a:p>
              <a:pPr eaLnBrk="0" hangingPunct="0"/>
              <a:endParaRPr lang="es-ES"/>
            </a:p>
          </p:txBody>
        </p:sp>
        <p:sp>
          <p:nvSpPr>
            <p:cNvPr id="103553" name="Freeform 181"/>
            <p:cNvSpPr>
              <a:spLocks/>
            </p:cNvSpPr>
            <p:nvPr/>
          </p:nvSpPr>
          <p:spPr bwMode="auto">
            <a:xfrm>
              <a:off x="1362" y="2486"/>
              <a:ext cx="41" cy="321"/>
            </a:xfrm>
            <a:custGeom>
              <a:avLst/>
              <a:gdLst>
                <a:gd name="T0" fmla="*/ 0 w 41"/>
                <a:gd name="T1" fmla="*/ 320 h 321"/>
                <a:gd name="T2" fmla="*/ 40 w 41"/>
                <a:gd name="T3" fmla="*/ 280 h 321"/>
                <a:gd name="T4" fmla="*/ 40 w 41"/>
                <a:gd name="T5" fmla="*/ 0 h 321"/>
                <a:gd name="T6" fmla="*/ 0 w 41"/>
                <a:gd name="T7" fmla="*/ 36 h 321"/>
                <a:gd name="T8" fmla="*/ 0 w 41"/>
                <a:gd name="T9" fmla="*/ 320 h 321"/>
                <a:gd name="T10" fmla="*/ 0 60000 65536"/>
                <a:gd name="T11" fmla="*/ 0 60000 65536"/>
                <a:gd name="T12" fmla="*/ 0 60000 65536"/>
                <a:gd name="T13" fmla="*/ 0 60000 65536"/>
                <a:gd name="T14" fmla="*/ 0 60000 65536"/>
                <a:gd name="T15" fmla="*/ 0 w 41"/>
                <a:gd name="T16" fmla="*/ 0 h 321"/>
                <a:gd name="T17" fmla="*/ 41 w 41"/>
                <a:gd name="T18" fmla="*/ 321 h 321"/>
              </a:gdLst>
              <a:ahLst/>
              <a:cxnLst>
                <a:cxn ang="T10">
                  <a:pos x="T0" y="T1"/>
                </a:cxn>
                <a:cxn ang="T11">
                  <a:pos x="T2" y="T3"/>
                </a:cxn>
                <a:cxn ang="T12">
                  <a:pos x="T4" y="T5"/>
                </a:cxn>
                <a:cxn ang="T13">
                  <a:pos x="T6" y="T7"/>
                </a:cxn>
                <a:cxn ang="T14">
                  <a:pos x="T8" y="T9"/>
                </a:cxn>
              </a:cxnLst>
              <a:rect l="T15" t="T16" r="T17" b="T18"/>
              <a:pathLst>
                <a:path w="41" h="321">
                  <a:moveTo>
                    <a:pt x="0" y="320"/>
                  </a:moveTo>
                  <a:lnTo>
                    <a:pt x="40" y="280"/>
                  </a:lnTo>
                  <a:lnTo>
                    <a:pt x="40" y="0"/>
                  </a:lnTo>
                  <a:lnTo>
                    <a:pt x="0" y="36"/>
                  </a:lnTo>
                  <a:lnTo>
                    <a:pt x="0" y="320"/>
                  </a:lnTo>
                </a:path>
              </a:pathLst>
            </a:custGeom>
            <a:solidFill>
              <a:srgbClr val="7A7A5A"/>
            </a:solidFill>
            <a:ln w="12700" cap="rnd">
              <a:solidFill>
                <a:srgbClr val="494936"/>
              </a:solidFill>
              <a:round/>
              <a:headEnd type="none" w="sm" len="sm"/>
              <a:tailEnd type="none" w="sm" len="sm"/>
            </a:ln>
          </p:spPr>
          <p:txBody>
            <a:bodyPr/>
            <a:lstStyle/>
            <a:p>
              <a:endParaRPr lang="es-ES"/>
            </a:p>
          </p:txBody>
        </p:sp>
        <p:sp>
          <p:nvSpPr>
            <p:cNvPr id="103554" name="Freeform 182"/>
            <p:cNvSpPr>
              <a:spLocks/>
            </p:cNvSpPr>
            <p:nvPr/>
          </p:nvSpPr>
          <p:spPr bwMode="auto">
            <a:xfrm>
              <a:off x="1102" y="2356"/>
              <a:ext cx="155" cy="26"/>
            </a:xfrm>
            <a:custGeom>
              <a:avLst/>
              <a:gdLst>
                <a:gd name="T0" fmla="*/ 154 w 155"/>
                <a:gd name="T1" fmla="*/ 0 h 26"/>
                <a:gd name="T2" fmla="*/ 83 w 155"/>
                <a:gd name="T3" fmla="*/ 25 h 26"/>
                <a:gd name="T4" fmla="*/ 0 w 155"/>
                <a:gd name="T5" fmla="*/ 25 h 26"/>
                <a:gd name="T6" fmla="*/ 76 w 155"/>
                <a:gd name="T7" fmla="*/ 0 h 26"/>
                <a:gd name="T8" fmla="*/ 154 w 155"/>
                <a:gd name="T9" fmla="*/ 0 h 26"/>
                <a:gd name="T10" fmla="*/ 0 60000 65536"/>
                <a:gd name="T11" fmla="*/ 0 60000 65536"/>
                <a:gd name="T12" fmla="*/ 0 60000 65536"/>
                <a:gd name="T13" fmla="*/ 0 60000 65536"/>
                <a:gd name="T14" fmla="*/ 0 60000 65536"/>
                <a:gd name="T15" fmla="*/ 0 w 155"/>
                <a:gd name="T16" fmla="*/ 0 h 26"/>
                <a:gd name="T17" fmla="*/ 155 w 155"/>
                <a:gd name="T18" fmla="*/ 26 h 26"/>
              </a:gdLst>
              <a:ahLst/>
              <a:cxnLst>
                <a:cxn ang="T10">
                  <a:pos x="T0" y="T1"/>
                </a:cxn>
                <a:cxn ang="T11">
                  <a:pos x="T2" y="T3"/>
                </a:cxn>
                <a:cxn ang="T12">
                  <a:pos x="T4" y="T5"/>
                </a:cxn>
                <a:cxn ang="T13">
                  <a:pos x="T6" y="T7"/>
                </a:cxn>
                <a:cxn ang="T14">
                  <a:pos x="T8" y="T9"/>
                </a:cxn>
              </a:cxnLst>
              <a:rect l="T15" t="T16" r="T17" b="T18"/>
              <a:pathLst>
                <a:path w="155" h="26">
                  <a:moveTo>
                    <a:pt x="154" y="0"/>
                  </a:moveTo>
                  <a:lnTo>
                    <a:pt x="83" y="25"/>
                  </a:lnTo>
                  <a:lnTo>
                    <a:pt x="0" y="25"/>
                  </a:lnTo>
                  <a:lnTo>
                    <a:pt x="76" y="0"/>
                  </a:lnTo>
                  <a:lnTo>
                    <a:pt x="154" y="0"/>
                  </a:lnTo>
                </a:path>
              </a:pathLst>
            </a:custGeom>
            <a:solidFill>
              <a:srgbClr val="CECECE"/>
            </a:solidFill>
            <a:ln w="12700" cap="rnd">
              <a:solidFill>
                <a:schemeClr val="tx1"/>
              </a:solidFill>
              <a:round/>
              <a:headEnd type="none" w="sm" len="sm"/>
              <a:tailEnd type="none" w="sm" len="sm"/>
            </a:ln>
          </p:spPr>
          <p:txBody>
            <a:bodyPr/>
            <a:lstStyle/>
            <a:p>
              <a:endParaRPr lang="es-ES"/>
            </a:p>
          </p:txBody>
        </p:sp>
        <p:sp>
          <p:nvSpPr>
            <p:cNvPr id="103555" name="Rectangle 183"/>
            <p:cNvSpPr>
              <a:spLocks noChangeArrowheads="1"/>
            </p:cNvSpPr>
            <p:nvPr/>
          </p:nvSpPr>
          <p:spPr bwMode="auto">
            <a:xfrm>
              <a:off x="1116" y="2495"/>
              <a:ext cx="80" cy="17"/>
            </a:xfrm>
            <a:prstGeom prst="rect">
              <a:avLst/>
            </a:prstGeom>
            <a:solidFill>
              <a:srgbClr val="676767"/>
            </a:solidFill>
            <a:ln w="12700">
              <a:solidFill>
                <a:schemeClr val="tx1"/>
              </a:solidFill>
              <a:miter lim="800000"/>
              <a:headEnd/>
              <a:tailEnd/>
            </a:ln>
          </p:spPr>
          <p:txBody>
            <a:bodyPr wrap="none" anchor="ctr"/>
            <a:lstStyle/>
            <a:p>
              <a:pPr eaLnBrk="0" hangingPunct="0"/>
              <a:endParaRPr lang="es-ES"/>
            </a:p>
          </p:txBody>
        </p:sp>
        <p:sp>
          <p:nvSpPr>
            <p:cNvPr id="103556" name="Freeform 184"/>
            <p:cNvSpPr>
              <a:spLocks/>
            </p:cNvSpPr>
            <p:nvPr/>
          </p:nvSpPr>
          <p:spPr bwMode="auto">
            <a:xfrm>
              <a:off x="1188" y="2357"/>
              <a:ext cx="69" cy="160"/>
            </a:xfrm>
            <a:custGeom>
              <a:avLst/>
              <a:gdLst>
                <a:gd name="T0" fmla="*/ 0 w 69"/>
                <a:gd name="T1" fmla="*/ 24 h 160"/>
                <a:gd name="T2" fmla="*/ 0 w 69"/>
                <a:gd name="T3" fmla="*/ 136 h 160"/>
                <a:gd name="T4" fmla="*/ 12 w 69"/>
                <a:gd name="T5" fmla="*/ 136 h 160"/>
                <a:gd name="T6" fmla="*/ 12 w 69"/>
                <a:gd name="T7" fmla="*/ 159 h 160"/>
                <a:gd name="T8" fmla="*/ 68 w 69"/>
                <a:gd name="T9" fmla="*/ 120 h 160"/>
                <a:gd name="T10" fmla="*/ 68 w 69"/>
                <a:gd name="T11" fmla="*/ 0 h 160"/>
                <a:gd name="T12" fmla="*/ 0 w 69"/>
                <a:gd name="T13" fmla="*/ 24 h 160"/>
                <a:gd name="T14" fmla="*/ 0 60000 65536"/>
                <a:gd name="T15" fmla="*/ 0 60000 65536"/>
                <a:gd name="T16" fmla="*/ 0 60000 65536"/>
                <a:gd name="T17" fmla="*/ 0 60000 65536"/>
                <a:gd name="T18" fmla="*/ 0 60000 65536"/>
                <a:gd name="T19" fmla="*/ 0 60000 65536"/>
                <a:gd name="T20" fmla="*/ 0 60000 65536"/>
                <a:gd name="T21" fmla="*/ 0 w 69"/>
                <a:gd name="T22" fmla="*/ 0 h 160"/>
                <a:gd name="T23" fmla="*/ 69 w 69"/>
                <a:gd name="T24" fmla="*/ 160 h 1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160">
                  <a:moveTo>
                    <a:pt x="0" y="24"/>
                  </a:moveTo>
                  <a:lnTo>
                    <a:pt x="0" y="136"/>
                  </a:lnTo>
                  <a:lnTo>
                    <a:pt x="12" y="136"/>
                  </a:lnTo>
                  <a:lnTo>
                    <a:pt x="12" y="159"/>
                  </a:lnTo>
                  <a:lnTo>
                    <a:pt x="68" y="120"/>
                  </a:lnTo>
                  <a:lnTo>
                    <a:pt x="68" y="0"/>
                  </a:lnTo>
                  <a:lnTo>
                    <a:pt x="0" y="24"/>
                  </a:lnTo>
                </a:path>
              </a:pathLst>
            </a:custGeom>
            <a:solidFill>
              <a:srgbClr val="919191"/>
            </a:solidFill>
            <a:ln w="12700" cap="rnd">
              <a:solidFill>
                <a:schemeClr val="tx1"/>
              </a:solidFill>
              <a:round/>
              <a:headEnd type="none" w="sm" len="sm"/>
              <a:tailEnd type="none" w="sm" len="sm"/>
            </a:ln>
          </p:spPr>
          <p:txBody>
            <a:bodyPr/>
            <a:lstStyle/>
            <a:p>
              <a:endParaRPr lang="es-ES"/>
            </a:p>
          </p:txBody>
        </p:sp>
        <p:sp>
          <p:nvSpPr>
            <p:cNvPr id="103557" name="Rectangle 185"/>
            <p:cNvSpPr>
              <a:spLocks noChangeArrowheads="1"/>
            </p:cNvSpPr>
            <p:nvPr/>
          </p:nvSpPr>
          <p:spPr bwMode="auto">
            <a:xfrm>
              <a:off x="1106" y="2386"/>
              <a:ext cx="80" cy="106"/>
            </a:xfrm>
            <a:prstGeom prst="rect">
              <a:avLst/>
            </a:prstGeom>
            <a:solidFill>
              <a:schemeClr val="bg2"/>
            </a:solidFill>
            <a:ln w="12700">
              <a:solidFill>
                <a:schemeClr val="tx1"/>
              </a:solidFill>
              <a:miter lim="800000"/>
              <a:headEnd/>
              <a:tailEnd/>
            </a:ln>
          </p:spPr>
          <p:txBody>
            <a:bodyPr wrap="none" anchor="ctr"/>
            <a:lstStyle/>
            <a:p>
              <a:pPr eaLnBrk="0" hangingPunct="0"/>
              <a:endParaRPr lang="es-ES"/>
            </a:p>
          </p:txBody>
        </p:sp>
        <p:grpSp>
          <p:nvGrpSpPr>
            <p:cNvPr id="103558" name="Group 186"/>
            <p:cNvGrpSpPr>
              <a:grpSpLocks/>
            </p:cNvGrpSpPr>
            <p:nvPr/>
          </p:nvGrpSpPr>
          <p:grpSpPr bwMode="auto">
            <a:xfrm>
              <a:off x="1092" y="2396"/>
              <a:ext cx="80" cy="82"/>
              <a:chOff x="1092" y="2396"/>
              <a:chExt cx="80" cy="82"/>
            </a:xfrm>
          </p:grpSpPr>
          <p:sp>
            <p:nvSpPr>
              <p:cNvPr id="103559" name="Oval 187"/>
              <p:cNvSpPr>
                <a:spLocks noChangeArrowheads="1"/>
              </p:cNvSpPr>
              <p:nvPr/>
            </p:nvSpPr>
            <p:spPr bwMode="auto">
              <a:xfrm>
                <a:off x="1103" y="2396"/>
                <a:ext cx="69" cy="79"/>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03560" name="Oval 188"/>
              <p:cNvSpPr>
                <a:spLocks noChangeArrowheads="1"/>
              </p:cNvSpPr>
              <p:nvPr/>
            </p:nvSpPr>
            <p:spPr bwMode="auto">
              <a:xfrm>
                <a:off x="1092" y="2401"/>
                <a:ext cx="70" cy="77"/>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03561" name="Oval 189"/>
              <p:cNvSpPr>
                <a:spLocks noChangeArrowheads="1"/>
              </p:cNvSpPr>
              <p:nvPr/>
            </p:nvSpPr>
            <p:spPr bwMode="auto">
              <a:xfrm>
                <a:off x="1101" y="2410"/>
                <a:ext cx="51" cy="57"/>
              </a:xfrm>
              <a:prstGeom prst="ellipse">
                <a:avLst/>
              </a:prstGeom>
              <a:gradFill rotWithShape="0">
                <a:gsLst>
                  <a:gs pos="0">
                    <a:srgbClr val="4CADC6"/>
                  </a:gs>
                  <a:gs pos="100000">
                    <a:srgbClr val="008AAE"/>
                  </a:gs>
                </a:gsLst>
                <a:lin ang="2700000" scaled="1"/>
              </a:gradFill>
              <a:ln w="12700">
                <a:solidFill>
                  <a:srgbClr val="333333"/>
                </a:solidFill>
                <a:round/>
                <a:headEnd/>
                <a:tailEnd/>
              </a:ln>
            </p:spPr>
            <p:txBody>
              <a:bodyPr wrap="none" anchor="ctr"/>
              <a:lstStyle/>
              <a:p>
                <a:pPr eaLnBrk="0" hangingPunct="0"/>
                <a:endParaRPr lang="es-ES"/>
              </a:p>
            </p:txBody>
          </p:sp>
        </p:grpSp>
      </p:grpSp>
      <p:grpSp>
        <p:nvGrpSpPr>
          <p:cNvPr id="103445" name="Group 190"/>
          <p:cNvGrpSpPr>
            <a:grpSpLocks/>
          </p:cNvGrpSpPr>
          <p:nvPr/>
        </p:nvGrpSpPr>
        <p:grpSpPr bwMode="auto">
          <a:xfrm>
            <a:off x="6781800" y="916974"/>
            <a:ext cx="965200" cy="941387"/>
            <a:chOff x="927" y="2356"/>
            <a:chExt cx="565" cy="641"/>
          </a:xfrm>
        </p:grpSpPr>
        <p:sp>
          <p:nvSpPr>
            <p:cNvPr id="103506" name="Freeform 191"/>
            <p:cNvSpPr>
              <a:spLocks/>
            </p:cNvSpPr>
            <p:nvPr/>
          </p:nvSpPr>
          <p:spPr bwMode="auto">
            <a:xfrm>
              <a:off x="927" y="2827"/>
              <a:ext cx="507" cy="91"/>
            </a:xfrm>
            <a:custGeom>
              <a:avLst/>
              <a:gdLst>
                <a:gd name="T0" fmla="*/ 0 w 507"/>
                <a:gd name="T1" fmla="*/ 0 h 91"/>
                <a:gd name="T2" fmla="*/ 506 w 507"/>
                <a:gd name="T3" fmla="*/ 0 h 91"/>
                <a:gd name="T4" fmla="*/ 506 w 507"/>
                <a:gd name="T5" fmla="*/ 90 h 91"/>
                <a:gd name="T6" fmla="*/ 0 w 507"/>
                <a:gd name="T7" fmla="*/ 90 h 91"/>
                <a:gd name="T8" fmla="*/ 0 w 507"/>
                <a:gd name="T9" fmla="*/ 0 h 91"/>
                <a:gd name="T10" fmla="*/ 0 60000 65536"/>
                <a:gd name="T11" fmla="*/ 0 60000 65536"/>
                <a:gd name="T12" fmla="*/ 0 60000 65536"/>
                <a:gd name="T13" fmla="*/ 0 60000 65536"/>
                <a:gd name="T14" fmla="*/ 0 60000 65536"/>
                <a:gd name="T15" fmla="*/ 0 w 507"/>
                <a:gd name="T16" fmla="*/ 0 h 91"/>
                <a:gd name="T17" fmla="*/ 507 w 507"/>
                <a:gd name="T18" fmla="*/ 91 h 91"/>
              </a:gdLst>
              <a:ahLst/>
              <a:cxnLst>
                <a:cxn ang="T10">
                  <a:pos x="T0" y="T1"/>
                </a:cxn>
                <a:cxn ang="T11">
                  <a:pos x="T2" y="T3"/>
                </a:cxn>
                <a:cxn ang="T12">
                  <a:pos x="T4" y="T5"/>
                </a:cxn>
                <a:cxn ang="T13">
                  <a:pos x="T6" y="T7"/>
                </a:cxn>
                <a:cxn ang="T14">
                  <a:pos x="T8" y="T9"/>
                </a:cxn>
              </a:cxnLst>
              <a:rect l="T15" t="T16" r="T17" b="T18"/>
              <a:pathLst>
                <a:path w="507" h="91">
                  <a:moveTo>
                    <a:pt x="0" y="0"/>
                  </a:moveTo>
                  <a:lnTo>
                    <a:pt x="506" y="0"/>
                  </a:lnTo>
                  <a:lnTo>
                    <a:pt x="506" y="90"/>
                  </a:lnTo>
                  <a:lnTo>
                    <a:pt x="0" y="90"/>
                  </a:lnTo>
                  <a:lnTo>
                    <a:pt x="0" y="0"/>
                  </a:lnTo>
                </a:path>
              </a:pathLst>
            </a:custGeom>
            <a:solidFill>
              <a:srgbClr val="B7B79D"/>
            </a:solidFill>
            <a:ln w="9525" cap="rnd">
              <a:noFill/>
              <a:round/>
              <a:headEnd type="none" w="sm" len="sm"/>
              <a:tailEnd type="none" w="sm" len="sm"/>
            </a:ln>
          </p:spPr>
          <p:txBody>
            <a:bodyPr/>
            <a:lstStyle/>
            <a:p>
              <a:endParaRPr lang="es-ES"/>
            </a:p>
          </p:txBody>
        </p:sp>
        <p:sp>
          <p:nvSpPr>
            <p:cNvPr id="103507" name="Freeform 192"/>
            <p:cNvSpPr>
              <a:spLocks/>
            </p:cNvSpPr>
            <p:nvPr/>
          </p:nvSpPr>
          <p:spPr bwMode="auto">
            <a:xfrm>
              <a:off x="927" y="2827"/>
              <a:ext cx="513" cy="94"/>
            </a:xfrm>
            <a:custGeom>
              <a:avLst/>
              <a:gdLst>
                <a:gd name="T0" fmla="*/ 0 w 513"/>
                <a:gd name="T1" fmla="*/ 0 h 94"/>
                <a:gd name="T2" fmla="*/ 512 w 513"/>
                <a:gd name="T3" fmla="*/ 0 h 94"/>
                <a:gd name="T4" fmla="*/ 512 w 513"/>
                <a:gd name="T5" fmla="*/ 93 h 94"/>
                <a:gd name="T6" fmla="*/ 0 w 513"/>
                <a:gd name="T7" fmla="*/ 93 h 94"/>
                <a:gd name="T8" fmla="*/ 0 w 513"/>
                <a:gd name="T9" fmla="*/ 0 h 94"/>
                <a:gd name="T10" fmla="*/ 0 60000 65536"/>
                <a:gd name="T11" fmla="*/ 0 60000 65536"/>
                <a:gd name="T12" fmla="*/ 0 60000 65536"/>
                <a:gd name="T13" fmla="*/ 0 60000 65536"/>
                <a:gd name="T14" fmla="*/ 0 60000 65536"/>
                <a:gd name="T15" fmla="*/ 0 w 513"/>
                <a:gd name="T16" fmla="*/ 0 h 94"/>
                <a:gd name="T17" fmla="*/ 513 w 513"/>
                <a:gd name="T18" fmla="*/ 94 h 94"/>
              </a:gdLst>
              <a:ahLst/>
              <a:cxnLst>
                <a:cxn ang="T10">
                  <a:pos x="T0" y="T1"/>
                </a:cxn>
                <a:cxn ang="T11">
                  <a:pos x="T2" y="T3"/>
                </a:cxn>
                <a:cxn ang="T12">
                  <a:pos x="T4" y="T5"/>
                </a:cxn>
                <a:cxn ang="T13">
                  <a:pos x="T6" y="T7"/>
                </a:cxn>
                <a:cxn ang="T14">
                  <a:pos x="T8" y="T9"/>
                </a:cxn>
              </a:cxnLst>
              <a:rect l="T15" t="T16" r="T17" b="T18"/>
              <a:pathLst>
                <a:path w="513" h="94">
                  <a:moveTo>
                    <a:pt x="0" y="0"/>
                  </a:moveTo>
                  <a:lnTo>
                    <a:pt x="512" y="0"/>
                  </a:lnTo>
                  <a:lnTo>
                    <a:pt x="512" y="93"/>
                  </a:lnTo>
                  <a:lnTo>
                    <a:pt x="0" y="93"/>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103508" name="Freeform 193"/>
            <p:cNvSpPr>
              <a:spLocks/>
            </p:cNvSpPr>
            <p:nvPr/>
          </p:nvSpPr>
          <p:spPr bwMode="auto">
            <a:xfrm>
              <a:off x="927" y="2775"/>
              <a:ext cx="561" cy="46"/>
            </a:xfrm>
            <a:custGeom>
              <a:avLst/>
              <a:gdLst>
                <a:gd name="T0" fmla="*/ 0 w 561"/>
                <a:gd name="T1" fmla="*/ 45 h 46"/>
                <a:gd name="T2" fmla="*/ 52 w 561"/>
                <a:gd name="T3" fmla="*/ 0 h 46"/>
                <a:gd name="T4" fmla="*/ 560 w 561"/>
                <a:gd name="T5" fmla="*/ 0 h 46"/>
                <a:gd name="T6" fmla="*/ 505 w 561"/>
                <a:gd name="T7" fmla="*/ 45 h 46"/>
                <a:gd name="T8" fmla="*/ 0 w 561"/>
                <a:gd name="T9" fmla="*/ 45 h 46"/>
                <a:gd name="T10" fmla="*/ 0 60000 65536"/>
                <a:gd name="T11" fmla="*/ 0 60000 65536"/>
                <a:gd name="T12" fmla="*/ 0 60000 65536"/>
                <a:gd name="T13" fmla="*/ 0 60000 65536"/>
                <a:gd name="T14" fmla="*/ 0 60000 65536"/>
                <a:gd name="T15" fmla="*/ 0 w 561"/>
                <a:gd name="T16" fmla="*/ 0 h 46"/>
                <a:gd name="T17" fmla="*/ 561 w 561"/>
                <a:gd name="T18" fmla="*/ 46 h 46"/>
              </a:gdLst>
              <a:ahLst/>
              <a:cxnLst>
                <a:cxn ang="T10">
                  <a:pos x="T0" y="T1"/>
                </a:cxn>
                <a:cxn ang="T11">
                  <a:pos x="T2" y="T3"/>
                </a:cxn>
                <a:cxn ang="T12">
                  <a:pos x="T4" y="T5"/>
                </a:cxn>
                <a:cxn ang="T13">
                  <a:pos x="T6" y="T7"/>
                </a:cxn>
                <a:cxn ang="T14">
                  <a:pos x="T8" y="T9"/>
                </a:cxn>
              </a:cxnLst>
              <a:rect l="T15" t="T16" r="T17" b="T18"/>
              <a:pathLst>
                <a:path w="561" h="46">
                  <a:moveTo>
                    <a:pt x="0" y="45"/>
                  </a:moveTo>
                  <a:lnTo>
                    <a:pt x="52" y="0"/>
                  </a:lnTo>
                  <a:lnTo>
                    <a:pt x="560" y="0"/>
                  </a:lnTo>
                  <a:lnTo>
                    <a:pt x="505" y="45"/>
                  </a:lnTo>
                  <a:lnTo>
                    <a:pt x="0" y="45"/>
                  </a:lnTo>
                </a:path>
              </a:pathLst>
            </a:custGeom>
            <a:solidFill>
              <a:srgbClr val="C9C9B6"/>
            </a:solidFill>
            <a:ln w="9525" cap="rnd">
              <a:noFill/>
              <a:round/>
              <a:headEnd type="none" w="sm" len="sm"/>
              <a:tailEnd type="none" w="sm" len="sm"/>
            </a:ln>
          </p:spPr>
          <p:txBody>
            <a:bodyPr/>
            <a:lstStyle/>
            <a:p>
              <a:endParaRPr lang="es-ES"/>
            </a:p>
          </p:txBody>
        </p:sp>
        <p:sp>
          <p:nvSpPr>
            <p:cNvPr id="103509" name="Line 194"/>
            <p:cNvSpPr>
              <a:spLocks noChangeShapeType="1"/>
            </p:cNvSpPr>
            <p:nvPr/>
          </p:nvSpPr>
          <p:spPr bwMode="auto">
            <a:xfrm flipV="1">
              <a:off x="928" y="2776"/>
              <a:ext cx="55" cy="52"/>
            </a:xfrm>
            <a:prstGeom prst="line">
              <a:avLst/>
            </a:prstGeom>
            <a:noFill/>
            <a:ln w="12700">
              <a:solidFill>
                <a:srgbClr val="494936"/>
              </a:solidFill>
              <a:round/>
              <a:headEnd type="none" w="sm" len="sm"/>
              <a:tailEnd type="none" w="sm" len="sm"/>
            </a:ln>
          </p:spPr>
          <p:txBody>
            <a:bodyPr/>
            <a:lstStyle/>
            <a:p>
              <a:endParaRPr lang="es-ES"/>
            </a:p>
          </p:txBody>
        </p:sp>
        <p:sp>
          <p:nvSpPr>
            <p:cNvPr id="103510" name="Freeform 195"/>
            <p:cNvSpPr>
              <a:spLocks/>
            </p:cNvSpPr>
            <p:nvPr/>
          </p:nvSpPr>
          <p:spPr bwMode="auto">
            <a:xfrm>
              <a:off x="927" y="2776"/>
              <a:ext cx="565" cy="52"/>
            </a:xfrm>
            <a:custGeom>
              <a:avLst/>
              <a:gdLst>
                <a:gd name="T0" fmla="*/ 53 w 565"/>
                <a:gd name="T1" fmla="*/ 0 h 52"/>
                <a:gd name="T2" fmla="*/ 564 w 565"/>
                <a:gd name="T3" fmla="*/ 0 h 52"/>
                <a:gd name="T4" fmla="*/ 509 w 565"/>
                <a:gd name="T5" fmla="*/ 51 h 52"/>
                <a:gd name="T6" fmla="*/ 0 w 565"/>
                <a:gd name="T7" fmla="*/ 51 h 52"/>
                <a:gd name="T8" fmla="*/ 0 60000 65536"/>
                <a:gd name="T9" fmla="*/ 0 60000 65536"/>
                <a:gd name="T10" fmla="*/ 0 60000 65536"/>
                <a:gd name="T11" fmla="*/ 0 60000 65536"/>
                <a:gd name="T12" fmla="*/ 0 w 565"/>
                <a:gd name="T13" fmla="*/ 0 h 52"/>
                <a:gd name="T14" fmla="*/ 565 w 565"/>
                <a:gd name="T15" fmla="*/ 52 h 52"/>
              </a:gdLst>
              <a:ahLst/>
              <a:cxnLst>
                <a:cxn ang="T8">
                  <a:pos x="T0" y="T1"/>
                </a:cxn>
                <a:cxn ang="T9">
                  <a:pos x="T2" y="T3"/>
                </a:cxn>
                <a:cxn ang="T10">
                  <a:pos x="T4" y="T5"/>
                </a:cxn>
                <a:cxn ang="T11">
                  <a:pos x="T6" y="T7"/>
                </a:cxn>
              </a:cxnLst>
              <a:rect l="T12" t="T13" r="T14" b="T15"/>
              <a:pathLst>
                <a:path w="565" h="52">
                  <a:moveTo>
                    <a:pt x="53" y="0"/>
                  </a:moveTo>
                  <a:lnTo>
                    <a:pt x="564" y="0"/>
                  </a:lnTo>
                  <a:lnTo>
                    <a:pt x="509" y="51"/>
                  </a:lnTo>
                  <a:lnTo>
                    <a:pt x="0" y="51"/>
                  </a:lnTo>
                </a:path>
              </a:pathLst>
            </a:custGeom>
            <a:noFill/>
            <a:ln w="12700" cap="rnd">
              <a:solidFill>
                <a:srgbClr val="494936"/>
              </a:solidFill>
              <a:round/>
              <a:headEnd type="none" w="sm" len="sm"/>
              <a:tailEnd type="none" w="sm" len="sm"/>
            </a:ln>
          </p:spPr>
          <p:txBody>
            <a:bodyPr/>
            <a:lstStyle/>
            <a:p>
              <a:endParaRPr lang="es-ES"/>
            </a:p>
          </p:txBody>
        </p:sp>
        <p:sp>
          <p:nvSpPr>
            <p:cNvPr id="103511" name="Line 196"/>
            <p:cNvSpPr>
              <a:spLocks noChangeShapeType="1"/>
            </p:cNvSpPr>
            <p:nvPr/>
          </p:nvSpPr>
          <p:spPr bwMode="auto">
            <a:xfrm flipH="1">
              <a:off x="1289" y="2869"/>
              <a:ext cx="119" cy="0"/>
            </a:xfrm>
            <a:prstGeom prst="line">
              <a:avLst/>
            </a:prstGeom>
            <a:noFill/>
            <a:ln w="12700">
              <a:solidFill>
                <a:srgbClr val="000000"/>
              </a:solidFill>
              <a:round/>
              <a:headEnd type="none" w="sm" len="sm"/>
              <a:tailEnd type="none" w="sm" len="sm"/>
            </a:ln>
          </p:spPr>
          <p:txBody>
            <a:bodyPr/>
            <a:lstStyle/>
            <a:p>
              <a:endParaRPr lang="es-ES"/>
            </a:p>
          </p:txBody>
        </p:sp>
        <p:sp>
          <p:nvSpPr>
            <p:cNvPr id="103512" name="Freeform 197"/>
            <p:cNvSpPr>
              <a:spLocks/>
            </p:cNvSpPr>
            <p:nvPr/>
          </p:nvSpPr>
          <p:spPr bwMode="auto">
            <a:xfrm>
              <a:off x="1437" y="2776"/>
              <a:ext cx="52" cy="142"/>
            </a:xfrm>
            <a:custGeom>
              <a:avLst/>
              <a:gdLst>
                <a:gd name="T0" fmla="*/ 0 w 52"/>
                <a:gd name="T1" fmla="*/ 141 h 142"/>
                <a:gd name="T2" fmla="*/ 51 w 52"/>
                <a:gd name="T3" fmla="*/ 87 h 142"/>
                <a:gd name="T4" fmla="*/ 51 w 52"/>
                <a:gd name="T5" fmla="*/ 0 h 142"/>
                <a:gd name="T6" fmla="*/ 0 w 52"/>
                <a:gd name="T7" fmla="*/ 49 h 142"/>
                <a:gd name="T8" fmla="*/ 0 w 52"/>
                <a:gd name="T9" fmla="*/ 141 h 142"/>
                <a:gd name="T10" fmla="*/ 0 60000 65536"/>
                <a:gd name="T11" fmla="*/ 0 60000 65536"/>
                <a:gd name="T12" fmla="*/ 0 60000 65536"/>
                <a:gd name="T13" fmla="*/ 0 60000 65536"/>
                <a:gd name="T14" fmla="*/ 0 60000 65536"/>
                <a:gd name="T15" fmla="*/ 0 w 52"/>
                <a:gd name="T16" fmla="*/ 0 h 142"/>
                <a:gd name="T17" fmla="*/ 52 w 52"/>
                <a:gd name="T18" fmla="*/ 142 h 142"/>
              </a:gdLst>
              <a:ahLst/>
              <a:cxnLst>
                <a:cxn ang="T10">
                  <a:pos x="T0" y="T1"/>
                </a:cxn>
                <a:cxn ang="T11">
                  <a:pos x="T2" y="T3"/>
                </a:cxn>
                <a:cxn ang="T12">
                  <a:pos x="T4" y="T5"/>
                </a:cxn>
                <a:cxn ang="T13">
                  <a:pos x="T6" y="T7"/>
                </a:cxn>
                <a:cxn ang="T14">
                  <a:pos x="T8" y="T9"/>
                </a:cxn>
              </a:cxnLst>
              <a:rect l="T15" t="T16" r="T17" b="T18"/>
              <a:pathLst>
                <a:path w="52" h="142">
                  <a:moveTo>
                    <a:pt x="0" y="141"/>
                  </a:moveTo>
                  <a:lnTo>
                    <a:pt x="51" y="87"/>
                  </a:lnTo>
                  <a:lnTo>
                    <a:pt x="51" y="0"/>
                  </a:lnTo>
                  <a:lnTo>
                    <a:pt x="0" y="49"/>
                  </a:lnTo>
                  <a:lnTo>
                    <a:pt x="0" y="141"/>
                  </a:lnTo>
                </a:path>
              </a:pathLst>
            </a:custGeom>
            <a:solidFill>
              <a:srgbClr val="7A7A5A"/>
            </a:solidFill>
            <a:ln w="9525" cap="rnd">
              <a:noFill/>
              <a:round/>
              <a:headEnd type="none" w="sm" len="sm"/>
              <a:tailEnd type="none" w="sm" len="sm"/>
            </a:ln>
          </p:spPr>
          <p:txBody>
            <a:bodyPr/>
            <a:lstStyle/>
            <a:p>
              <a:endParaRPr lang="es-ES"/>
            </a:p>
          </p:txBody>
        </p:sp>
        <p:sp>
          <p:nvSpPr>
            <p:cNvPr id="103513" name="Freeform 198"/>
            <p:cNvSpPr>
              <a:spLocks/>
            </p:cNvSpPr>
            <p:nvPr/>
          </p:nvSpPr>
          <p:spPr bwMode="auto">
            <a:xfrm>
              <a:off x="1437" y="2776"/>
              <a:ext cx="55" cy="145"/>
            </a:xfrm>
            <a:custGeom>
              <a:avLst/>
              <a:gdLst>
                <a:gd name="T0" fmla="*/ 0 w 55"/>
                <a:gd name="T1" fmla="*/ 144 h 145"/>
                <a:gd name="T2" fmla="*/ 54 w 55"/>
                <a:gd name="T3" fmla="*/ 90 h 145"/>
                <a:gd name="T4" fmla="*/ 54 w 55"/>
                <a:gd name="T5" fmla="*/ 0 h 145"/>
                <a:gd name="T6" fmla="*/ 0 w 55"/>
                <a:gd name="T7" fmla="*/ 50 h 145"/>
                <a:gd name="T8" fmla="*/ 0 w 55"/>
                <a:gd name="T9" fmla="*/ 144 h 145"/>
                <a:gd name="T10" fmla="*/ 0 60000 65536"/>
                <a:gd name="T11" fmla="*/ 0 60000 65536"/>
                <a:gd name="T12" fmla="*/ 0 60000 65536"/>
                <a:gd name="T13" fmla="*/ 0 60000 65536"/>
                <a:gd name="T14" fmla="*/ 0 60000 65536"/>
                <a:gd name="T15" fmla="*/ 0 w 55"/>
                <a:gd name="T16" fmla="*/ 0 h 145"/>
                <a:gd name="T17" fmla="*/ 55 w 55"/>
                <a:gd name="T18" fmla="*/ 145 h 145"/>
              </a:gdLst>
              <a:ahLst/>
              <a:cxnLst>
                <a:cxn ang="T10">
                  <a:pos x="T0" y="T1"/>
                </a:cxn>
                <a:cxn ang="T11">
                  <a:pos x="T2" y="T3"/>
                </a:cxn>
                <a:cxn ang="T12">
                  <a:pos x="T4" y="T5"/>
                </a:cxn>
                <a:cxn ang="T13">
                  <a:pos x="T6" y="T7"/>
                </a:cxn>
                <a:cxn ang="T14">
                  <a:pos x="T8" y="T9"/>
                </a:cxn>
              </a:cxnLst>
              <a:rect l="T15" t="T16" r="T17" b="T18"/>
              <a:pathLst>
                <a:path w="55" h="145">
                  <a:moveTo>
                    <a:pt x="0" y="144"/>
                  </a:moveTo>
                  <a:lnTo>
                    <a:pt x="54" y="90"/>
                  </a:lnTo>
                  <a:lnTo>
                    <a:pt x="54" y="0"/>
                  </a:lnTo>
                  <a:lnTo>
                    <a:pt x="0" y="50"/>
                  </a:lnTo>
                  <a:lnTo>
                    <a:pt x="0" y="144"/>
                  </a:lnTo>
                </a:path>
              </a:pathLst>
            </a:custGeom>
            <a:noFill/>
            <a:ln w="12700" cap="rnd">
              <a:solidFill>
                <a:srgbClr val="494936"/>
              </a:solidFill>
              <a:round/>
              <a:headEnd type="none" w="sm" len="sm"/>
              <a:tailEnd type="none" w="sm" len="sm"/>
            </a:ln>
          </p:spPr>
          <p:txBody>
            <a:bodyPr/>
            <a:lstStyle/>
            <a:p>
              <a:endParaRPr lang="es-ES"/>
            </a:p>
          </p:txBody>
        </p:sp>
        <p:sp>
          <p:nvSpPr>
            <p:cNvPr id="103514" name="Freeform 199"/>
            <p:cNvSpPr>
              <a:spLocks/>
            </p:cNvSpPr>
            <p:nvPr/>
          </p:nvSpPr>
          <p:spPr bwMode="auto">
            <a:xfrm>
              <a:off x="930" y="2908"/>
              <a:ext cx="447" cy="68"/>
            </a:xfrm>
            <a:custGeom>
              <a:avLst/>
              <a:gdLst>
                <a:gd name="T0" fmla="*/ 0 w 447"/>
                <a:gd name="T1" fmla="*/ 67 h 68"/>
                <a:gd name="T2" fmla="*/ 55 w 447"/>
                <a:gd name="T3" fmla="*/ 0 h 68"/>
                <a:gd name="T4" fmla="*/ 446 w 447"/>
                <a:gd name="T5" fmla="*/ 0 h 68"/>
                <a:gd name="T6" fmla="*/ 389 w 447"/>
                <a:gd name="T7" fmla="*/ 67 h 68"/>
                <a:gd name="T8" fmla="*/ 0 w 447"/>
                <a:gd name="T9" fmla="*/ 67 h 68"/>
                <a:gd name="T10" fmla="*/ 0 60000 65536"/>
                <a:gd name="T11" fmla="*/ 0 60000 65536"/>
                <a:gd name="T12" fmla="*/ 0 60000 65536"/>
                <a:gd name="T13" fmla="*/ 0 60000 65536"/>
                <a:gd name="T14" fmla="*/ 0 60000 65536"/>
                <a:gd name="T15" fmla="*/ 0 w 447"/>
                <a:gd name="T16" fmla="*/ 0 h 68"/>
                <a:gd name="T17" fmla="*/ 447 w 447"/>
                <a:gd name="T18" fmla="*/ 68 h 68"/>
              </a:gdLst>
              <a:ahLst/>
              <a:cxnLst>
                <a:cxn ang="T10">
                  <a:pos x="T0" y="T1"/>
                </a:cxn>
                <a:cxn ang="T11">
                  <a:pos x="T2" y="T3"/>
                </a:cxn>
                <a:cxn ang="T12">
                  <a:pos x="T4" y="T5"/>
                </a:cxn>
                <a:cxn ang="T13">
                  <a:pos x="T6" y="T7"/>
                </a:cxn>
                <a:cxn ang="T14">
                  <a:pos x="T8" y="T9"/>
                </a:cxn>
              </a:cxnLst>
              <a:rect l="T15" t="T16" r="T17" b="T18"/>
              <a:pathLst>
                <a:path w="447" h="68">
                  <a:moveTo>
                    <a:pt x="0" y="67"/>
                  </a:moveTo>
                  <a:lnTo>
                    <a:pt x="55" y="0"/>
                  </a:lnTo>
                  <a:lnTo>
                    <a:pt x="446" y="0"/>
                  </a:lnTo>
                  <a:lnTo>
                    <a:pt x="389" y="67"/>
                  </a:lnTo>
                  <a:lnTo>
                    <a:pt x="0" y="67"/>
                  </a:lnTo>
                </a:path>
              </a:pathLst>
            </a:custGeom>
            <a:solidFill>
              <a:srgbClr val="C9C9B6"/>
            </a:solidFill>
            <a:ln w="9525" cap="rnd">
              <a:noFill/>
              <a:round/>
              <a:headEnd type="none" w="sm" len="sm"/>
              <a:tailEnd type="none" w="sm" len="sm"/>
            </a:ln>
          </p:spPr>
          <p:txBody>
            <a:bodyPr/>
            <a:lstStyle/>
            <a:p>
              <a:endParaRPr lang="es-ES"/>
            </a:p>
          </p:txBody>
        </p:sp>
        <p:sp>
          <p:nvSpPr>
            <p:cNvPr id="103515" name="Freeform 200"/>
            <p:cNvSpPr>
              <a:spLocks/>
            </p:cNvSpPr>
            <p:nvPr/>
          </p:nvSpPr>
          <p:spPr bwMode="auto">
            <a:xfrm>
              <a:off x="930" y="2908"/>
              <a:ext cx="451" cy="72"/>
            </a:xfrm>
            <a:custGeom>
              <a:avLst/>
              <a:gdLst>
                <a:gd name="T0" fmla="*/ 0 w 451"/>
                <a:gd name="T1" fmla="*/ 71 h 72"/>
                <a:gd name="T2" fmla="*/ 56 w 451"/>
                <a:gd name="T3" fmla="*/ 0 h 72"/>
                <a:gd name="T4" fmla="*/ 450 w 451"/>
                <a:gd name="T5" fmla="*/ 0 h 72"/>
                <a:gd name="T6" fmla="*/ 392 w 451"/>
                <a:gd name="T7" fmla="*/ 71 h 72"/>
                <a:gd name="T8" fmla="*/ 0 w 451"/>
                <a:gd name="T9" fmla="*/ 71 h 72"/>
                <a:gd name="T10" fmla="*/ 0 60000 65536"/>
                <a:gd name="T11" fmla="*/ 0 60000 65536"/>
                <a:gd name="T12" fmla="*/ 0 60000 65536"/>
                <a:gd name="T13" fmla="*/ 0 60000 65536"/>
                <a:gd name="T14" fmla="*/ 0 60000 65536"/>
                <a:gd name="T15" fmla="*/ 0 w 451"/>
                <a:gd name="T16" fmla="*/ 0 h 72"/>
                <a:gd name="T17" fmla="*/ 451 w 451"/>
                <a:gd name="T18" fmla="*/ 72 h 72"/>
              </a:gdLst>
              <a:ahLst/>
              <a:cxnLst>
                <a:cxn ang="T10">
                  <a:pos x="T0" y="T1"/>
                </a:cxn>
                <a:cxn ang="T11">
                  <a:pos x="T2" y="T3"/>
                </a:cxn>
                <a:cxn ang="T12">
                  <a:pos x="T4" y="T5"/>
                </a:cxn>
                <a:cxn ang="T13">
                  <a:pos x="T6" y="T7"/>
                </a:cxn>
                <a:cxn ang="T14">
                  <a:pos x="T8" y="T9"/>
                </a:cxn>
              </a:cxnLst>
              <a:rect l="T15" t="T16" r="T17" b="T18"/>
              <a:pathLst>
                <a:path w="451" h="72">
                  <a:moveTo>
                    <a:pt x="0" y="71"/>
                  </a:moveTo>
                  <a:lnTo>
                    <a:pt x="56" y="0"/>
                  </a:lnTo>
                  <a:lnTo>
                    <a:pt x="450" y="0"/>
                  </a:lnTo>
                  <a:lnTo>
                    <a:pt x="392" y="71"/>
                  </a:lnTo>
                  <a:lnTo>
                    <a:pt x="0" y="71"/>
                  </a:lnTo>
                </a:path>
              </a:pathLst>
            </a:custGeom>
            <a:noFill/>
            <a:ln w="12700" cap="rnd">
              <a:solidFill>
                <a:srgbClr val="494936"/>
              </a:solidFill>
              <a:round/>
              <a:headEnd type="none" w="sm" len="sm"/>
              <a:tailEnd type="none" w="sm" len="sm"/>
            </a:ln>
          </p:spPr>
          <p:txBody>
            <a:bodyPr/>
            <a:lstStyle/>
            <a:p>
              <a:endParaRPr lang="es-ES"/>
            </a:p>
          </p:txBody>
        </p:sp>
        <p:sp>
          <p:nvSpPr>
            <p:cNvPr id="103516" name="Freeform 201"/>
            <p:cNvSpPr>
              <a:spLocks/>
            </p:cNvSpPr>
            <p:nvPr/>
          </p:nvSpPr>
          <p:spPr bwMode="auto">
            <a:xfrm>
              <a:off x="1324" y="2906"/>
              <a:ext cx="54" cy="85"/>
            </a:xfrm>
            <a:custGeom>
              <a:avLst/>
              <a:gdLst>
                <a:gd name="T0" fmla="*/ 0 w 54"/>
                <a:gd name="T1" fmla="*/ 84 h 85"/>
                <a:gd name="T2" fmla="*/ 53 w 54"/>
                <a:gd name="T3" fmla="*/ 24 h 85"/>
                <a:gd name="T4" fmla="*/ 53 w 54"/>
                <a:gd name="T5" fmla="*/ 0 h 85"/>
                <a:gd name="T6" fmla="*/ 0 w 54"/>
                <a:gd name="T7" fmla="*/ 70 h 85"/>
                <a:gd name="T8" fmla="*/ 0 w 54"/>
                <a:gd name="T9" fmla="*/ 84 h 85"/>
                <a:gd name="T10" fmla="*/ 0 60000 65536"/>
                <a:gd name="T11" fmla="*/ 0 60000 65536"/>
                <a:gd name="T12" fmla="*/ 0 60000 65536"/>
                <a:gd name="T13" fmla="*/ 0 60000 65536"/>
                <a:gd name="T14" fmla="*/ 0 60000 65536"/>
                <a:gd name="T15" fmla="*/ 0 w 54"/>
                <a:gd name="T16" fmla="*/ 0 h 85"/>
                <a:gd name="T17" fmla="*/ 54 w 54"/>
                <a:gd name="T18" fmla="*/ 85 h 85"/>
              </a:gdLst>
              <a:ahLst/>
              <a:cxnLst>
                <a:cxn ang="T10">
                  <a:pos x="T0" y="T1"/>
                </a:cxn>
                <a:cxn ang="T11">
                  <a:pos x="T2" y="T3"/>
                </a:cxn>
                <a:cxn ang="T12">
                  <a:pos x="T4" y="T5"/>
                </a:cxn>
                <a:cxn ang="T13">
                  <a:pos x="T6" y="T7"/>
                </a:cxn>
                <a:cxn ang="T14">
                  <a:pos x="T8" y="T9"/>
                </a:cxn>
              </a:cxnLst>
              <a:rect l="T15" t="T16" r="T17" b="T18"/>
              <a:pathLst>
                <a:path w="54" h="85">
                  <a:moveTo>
                    <a:pt x="0" y="84"/>
                  </a:moveTo>
                  <a:lnTo>
                    <a:pt x="53" y="24"/>
                  </a:lnTo>
                  <a:lnTo>
                    <a:pt x="53" y="0"/>
                  </a:lnTo>
                  <a:lnTo>
                    <a:pt x="0" y="70"/>
                  </a:lnTo>
                  <a:lnTo>
                    <a:pt x="0" y="84"/>
                  </a:lnTo>
                </a:path>
              </a:pathLst>
            </a:custGeom>
            <a:solidFill>
              <a:srgbClr val="7A7A5A"/>
            </a:solidFill>
            <a:ln w="9525" cap="rnd">
              <a:noFill/>
              <a:round/>
              <a:headEnd type="none" w="sm" len="sm"/>
              <a:tailEnd type="none" w="sm" len="sm"/>
            </a:ln>
          </p:spPr>
          <p:txBody>
            <a:bodyPr/>
            <a:lstStyle/>
            <a:p>
              <a:endParaRPr lang="es-ES"/>
            </a:p>
          </p:txBody>
        </p:sp>
        <p:sp>
          <p:nvSpPr>
            <p:cNvPr id="103517" name="Freeform 202"/>
            <p:cNvSpPr>
              <a:spLocks/>
            </p:cNvSpPr>
            <p:nvPr/>
          </p:nvSpPr>
          <p:spPr bwMode="auto">
            <a:xfrm>
              <a:off x="1323" y="2908"/>
              <a:ext cx="58" cy="86"/>
            </a:xfrm>
            <a:custGeom>
              <a:avLst/>
              <a:gdLst>
                <a:gd name="T0" fmla="*/ 0 w 58"/>
                <a:gd name="T1" fmla="*/ 85 h 86"/>
                <a:gd name="T2" fmla="*/ 57 w 58"/>
                <a:gd name="T3" fmla="*/ 25 h 86"/>
                <a:gd name="T4" fmla="*/ 57 w 58"/>
                <a:gd name="T5" fmla="*/ 0 h 86"/>
                <a:gd name="T6" fmla="*/ 0 w 58"/>
                <a:gd name="T7" fmla="*/ 70 h 86"/>
                <a:gd name="T8" fmla="*/ 0 w 58"/>
                <a:gd name="T9" fmla="*/ 85 h 86"/>
                <a:gd name="T10" fmla="*/ 0 60000 65536"/>
                <a:gd name="T11" fmla="*/ 0 60000 65536"/>
                <a:gd name="T12" fmla="*/ 0 60000 65536"/>
                <a:gd name="T13" fmla="*/ 0 60000 65536"/>
                <a:gd name="T14" fmla="*/ 0 60000 65536"/>
                <a:gd name="T15" fmla="*/ 0 w 58"/>
                <a:gd name="T16" fmla="*/ 0 h 86"/>
                <a:gd name="T17" fmla="*/ 58 w 58"/>
                <a:gd name="T18" fmla="*/ 86 h 86"/>
              </a:gdLst>
              <a:ahLst/>
              <a:cxnLst>
                <a:cxn ang="T10">
                  <a:pos x="T0" y="T1"/>
                </a:cxn>
                <a:cxn ang="T11">
                  <a:pos x="T2" y="T3"/>
                </a:cxn>
                <a:cxn ang="T12">
                  <a:pos x="T4" y="T5"/>
                </a:cxn>
                <a:cxn ang="T13">
                  <a:pos x="T6" y="T7"/>
                </a:cxn>
                <a:cxn ang="T14">
                  <a:pos x="T8" y="T9"/>
                </a:cxn>
              </a:cxnLst>
              <a:rect l="T15" t="T16" r="T17" b="T18"/>
              <a:pathLst>
                <a:path w="58" h="86">
                  <a:moveTo>
                    <a:pt x="0" y="85"/>
                  </a:moveTo>
                  <a:lnTo>
                    <a:pt x="57" y="25"/>
                  </a:lnTo>
                  <a:lnTo>
                    <a:pt x="57" y="0"/>
                  </a:lnTo>
                  <a:lnTo>
                    <a:pt x="0" y="70"/>
                  </a:lnTo>
                  <a:lnTo>
                    <a:pt x="0" y="85"/>
                  </a:lnTo>
                </a:path>
              </a:pathLst>
            </a:custGeom>
            <a:noFill/>
            <a:ln w="12700" cap="rnd">
              <a:solidFill>
                <a:srgbClr val="494936"/>
              </a:solidFill>
              <a:round/>
              <a:headEnd type="none" w="sm" len="sm"/>
              <a:tailEnd type="none" w="sm" len="sm"/>
            </a:ln>
          </p:spPr>
          <p:txBody>
            <a:bodyPr/>
            <a:lstStyle/>
            <a:p>
              <a:endParaRPr lang="es-ES"/>
            </a:p>
          </p:txBody>
        </p:sp>
        <p:sp>
          <p:nvSpPr>
            <p:cNvPr id="103518" name="Freeform 203"/>
            <p:cNvSpPr>
              <a:spLocks/>
            </p:cNvSpPr>
            <p:nvPr/>
          </p:nvSpPr>
          <p:spPr bwMode="auto">
            <a:xfrm>
              <a:off x="930" y="2980"/>
              <a:ext cx="390" cy="17"/>
            </a:xfrm>
            <a:custGeom>
              <a:avLst/>
              <a:gdLst>
                <a:gd name="T0" fmla="*/ 0 w 390"/>
                <a:gd name="T1" fmla="*/ 0 h 17"/>
                <a:gd name="T2" fmla="*/ 389 w 390"/>
                <a:gd name="T3" fmla="*/ 0 h 17"/>
                <a:gd name="T4" fmla="*/ 389 w 390"/>
                <a:gd name="T5" fmla="*/ 16 h 17"/>
                <a:gd name="T6" fmla="*/ 0 w 390"/>
                <a:gd name="T7" fmla="*/ 16 h 17"/>
                <a:gd name="T8" fmla="*/ 0 w 390"/>
                <a:gd name="T9" fmla="*/ 0 h 17"/>
                <a:gd name="T10" fmla="*/ 0 60000 65536"/>
                <a:gd name="T11" fmla="*/ 0 60000 65536"/>
                <a:gd name="T12" fmla="*/ 0 60000 65536"/>
                <a:gd name="T13" fmla="*/ 0 60000 65536"/>
                <a:gd name="T14" fmla="*/ 0 60000 65536"/>
                <a:gd name="T15" fmla="*/ 0 w 390"/>
                <a:gd name="T16" fmla="*/ 0 h 17"/>
                <a:gd name="T17" fmla="*/ 390 w 390"/>
                <a:gd name="T18" fmla="*/ 17 h 17"/>
              </a:gdLst>
              <a:ahLst/>
              <a:cxnLst>
                <a:cxn ang="T10">
                  <a:pos x="T0" y="T1"/>
                </a:cxn>
                <a:cxn ang="T11">
                  <a:pos x="T2" y="T3"/>
                </a:cxn>
                <a:cxn ang="T12">
                  <a:pos x="T4" y="T5"/>
                </a:cxn>
                <a:cxn ang="T13">
                  <a:pos x="T6" y="T7"/>
                </a:cxn>
                <a:cxn ang="T14">
                  <a:pos x="T8" y="T9"/>
                </a:cxn>
              </a:cxnLst>
              <a:rect l="T15" t="T16" r="T17" b="T18"/>
              <a:pathLst>
                <a:path w="390" h="17">
                  <a:moveTo>
                    <a:pt x="0" y="0"/>
                  </a:moveTo>
                  <a:lnTo>
                    <a:pt x="389" y="0"/>
                  </a:lnTo>
                  <a:lnTo>
                    <a:pt x="389" y="16"/>
                  </a:lnTo>
                  <a:lnTo>
                    <a:pt x="0" y="16"/>
                  </a:lnTo>
                  <a:lnTo>
                    <a:pt x="0" y="0"/>
                  </a:lnTo>
                </a:path>
              </a:pathLst>
            </a:custGeom>
            <a:solidFill>
              <a:srgbClr val="B7B79D"/>
            </a:solidFill>
            <a:ln w="9525" cap="rnd">
              <a:noFill/>
              <a:round/>
              <a:headEnd type="none" w="sm" len="sm"/>
              <a:tailEnd type="none" w="sm" len="sm"/>
            </a:ln>
          </p:spPr>
          <p:txBody>
            <a:bodyPr/>
            <a:lstStyle/>
            <a:p>
              <a:endParaRPr lang="es-ES"/>
            </a:p>
          </p:txBody>
        </p:sp>
        <p:sp>
          <p:nvSpPr>
            <p:cNvPr id="103519" name="Freeform 204"/>
            <p:cNvSpPr>
              <a:spLocks/>
            </p:cNvSpPr>
            <p:nvPr/>
          </p:nvSpPr>
          <p:spPr bwMode="auto">
            <a:xfrm>
              <a:off x="930" y="2980"/>
              <a:ext cx="395" cy="17"/>
            </a:xfrm>
            <a:custGeom>
              <a:avLst/>
              <a:gdLst>
                <a:gd name="T0" fmla="*/ 0 w 395"/>
                <a:gd name="T1" fmla="*/ 0 h 17"/>
                <a:gd name="T2" fmla="*/ 394 w 395"/>
                <a:gd name="T3" fmla="*/ 0 h 17"/>
                <a:gd name="T4" fmla="*/ 394 w 395"/>
                <a:gd name="T5" fmla="*/ 16 h 17"/>
                <a:gd name="T6" fmla="*/ 0 w 395"/>
                <a:gd name="T7" fmla="*/ 16 h 17"/>
                <a:gd name="T8" fmla="*/ 0 w 395"/>
                <a:gd name="T9" fmla="*/ 0 h 17"/>
                <a:gd name="T10" fmla="*/ 0 60000 65536"/>
                <a:gd name="T11" fmla="*/ 0 60000 65536"/>
                <a:gd name="T12" fmla="*/ 0 60000 65536"/>
                <a:gd name="T13" fmla="*/ 0 60000 65536"/>
                <a:gd name="T14" fmla="*/ 0 60000 65536"/>
                <a:gd name="T15" fmla="*/ 0 w 395"/>
                <a:gd name="T16" fmla="*/ 0 h 17"/>
                <a:gd name="T17" fmla="*/ 395 w 395"/>
                <a:gd name="T18" fmla="*/ 17 h 17"/>
              </a:gdLst>
              <a:ahLst/>
              <a:cxnLst>
                <a:cxn ang="T10">
                  <a:pos x="T0" y="T1"/>
                </a:cxn>
                <a:cxn ang="T11">
                  <a:pos x="T2" y="T3"/>
                </a:cxn>
                <a:cxn ang="T12">
                  <a:pos x="T4" y="T5"/>
                </a:cxn>
                <a:cxn ang="T13">
                  <a:pos x="T6" y="T7"/>
                </a:cxn>
                <a:cxn ang="T14">
                  <a:pos x="T8" y="T9"/>
                </a:cxn>
              </a:cxnLst>
              <a:rect l="T15" t="T16" r="T17" b="T18"/>
              <a:pathLst>
                <a:path w="395" h="17">
                  <a:moveTo>
                    <a:pt x="0" y="0"/>
                  </a:moveTo>
                  <a:lnTo>
                    <a:pt x="394" y="0"/>
                  </a:lnTo>
                  <a:lnTo>
                    <a:pt x="394" y="16"/>
                  </a:lnTo>
                  <a:lnTo>
                    <a:pt x="0" y="16"/>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103520" name="Freeform 205"/>
            <p:cNvSpPr>
              <a:spLocks/>
            </p:cNvSpPr>
            <p:nvPr/>
          </p:nvSpPr>
          <p:spPr bwMode="auto">
            <a:xfrm>
              <a:off x="1004" y="2776"/>
              <a:ext cx="401" cy="36"/>
            </a:xfrm>
            <a:custGeom>
              <a:avLst/>
              <a:gdLst>
                <a:gd name="T0" fmla="*/ 0 w 401"/>
                <a:gd name="T1" fmla="*/ 35 h 36"/>
                <a:gd name="T2" fmla="*/ 41 w 401"/>
                <a:gd name="T3" fmla="*/ 0 h 36"/>
                <a:gd name="T4" fmla="*/ 400 w 401"/>
                <a:gd name="T5" fmla="*/ 0 h 36"/>
                <a:gd name="T6" fmla="*/ 360 w 401"/>
                <a:gd name="T7" fmla="*/ 35 h 36"/>
                <a:gd name="T8" fmla="*/ 0 w 401"/>
                <a:gd name="T9" fmla="*/ 35 h 36"/>
                <a:gd name="T10" fmla="*/ 0 60000 65536"/>
                <a:gd name="T11" fmla="*/ 0 60000 65536"/>
                <a:gd name="T12" fmla="*/ 0 60000 65536"/>
                <a:gd name="T13" fmla="*/ 0 60000 65536"/>
                <a:gd name="T14" fmla="*/ 0 60000 65536"/>
                <a:gd name="T15" fmla="*/ 0 w 401"/>
                <a:gd name="T16" fmla="*/ 0 h 36"/>
                <a:gd name="T17" fmla="*/ 401 w 401"/>
                <a:gd name="T18" fmla="*/ 36 h 36"/>
              </a:gdLst>
              <a:ahLst/>
              <a:cxnLst>
                <a:cxn ang="T10">
                  <a:pos x="T0" y="T1"/>
                </a:cxn>
                <a:cxn ang="T11">
                  <a:pos x="T2" y="T3"/>
                </a:cxn>
                <a:cxn ang="T12">
                  <a:pos x="T4" y="T5"/>
                </a:cxn>
                <a:cxn ang="T13">
                  <a:pos x="T6" y="T7"/>
                </a:cxn>
                <a:cxn ang="T14">
                  <a:pos x="T8" y="T9"/>
                </a:cxn>
              </a:cxnLst>
              <a:rect l="T15" t="T16" r="T17" b="T18"/>
              <a:pathLst>
                <a:path w="401" h="36">
                  <a:moveTo>
                    <a:pt x="0" y="35"/>
                  </a:moveTo>
                  <a:lnTo>
                    <a:pt x="41" y="0"/>
                  </a:lnTo>
                  <a:lnTo>
                    <a:pt x="400" y="0"/>
                  </a:lnTo>
                  <a:lnTo>
                    <a:pt x="360" y="35"/>
                  </a:lnTo>
                  <a:lnTo>
                    <a:pt x="0" y="35"/>
                  </a:lnTo>
                </a:path>
              </a:pathLst>
            </a:custGeom>
            <a:solidFill>
              <a:srgbClr val="000000"/>
            </a:solidFill>
            <a:ln w="9525" cap="rnd">
              <a:noFill/>
              <a:round/>
              <a:headEnd type="none" w="sm" len="sm"/>
              <a:tailEnd type="none" w="sm" len="sm"/>
            </a:ln>
          </p:spPr>
          <p:txBody>
            <a:bodyPr/>
            <a:lstStyle/>
            <a:p>
              <a:endParaRPr lang="es-ES"/>
            </a:p>
          </p:txBody>
        </p:sp>
        <p:sp>
          <p:nvSpPr>
            <p:cNvPr id="103521" name="Freeform 206"/>
            <p:cNvSpPr>
              <a:spLocks/>
            </p:cNvSpPr>
            <p:nvPr/>
          </p:nvSpPr>
          <p:spPr bwMode="auto">
            <a:xfrm>
              <a:off x="1004" y="2775"/>
              <a:ext cx="406" cy="40"/>
            </a:xfrm>
            <a:custGeom>
              <a:avLst/>
              <a:gdLst>
                <a:gd name="T0" fmla="*/ 0 w 406"/>
                <a:gd name="T1" fmla="*/ 39 h 40"/>
                <a:gd name="T2" fmla="*/ 42 w 406"/>
                <a:gd name="T3" fmla="*/ 0 h 40"/>
                <a:gd name="T4" fmla="*/ 405 w 406"/>
                <a:gd name="T5" fmla="*/ 0 h 40"/>
                <a:gd name="T6" fmla="*/ 364 w 406"/>
                <a:gd name="T7" fmla="*/ 39 h 40"/>
                <a:gd name="T8" fmla="*/ 0 w 406"/>
                <a:gd name="T9" fmla="*/ 39 h 40"/>
                <a:gd name="T10" fmla="*/ 0 60000 65536"/>
                <a:gd name="T11" fmla="*/ 0 60000 65536"/>
                <a:gd name="T12" fmla="*/ 0 60000 65536"/>
                <a:gd name="T13" fmla="*/ 0 60000 65536"/>
                <a:gd name="T14" fmla="*/ 0 60000 65536"/>
                <a:gd name="T15" fmla="*/ 0 w 406"/>
                <a:gd name="T16" fmla="*/ 0 h 40"/>
                <a:gd name="T17" fmla="*/ 406 w 406"/>
                <a:gd name="T18" fmla="*/ 40 h 40"/>
              </a:gdLst>
              <a:ahLst/>
              <a:cxnLst>
                <a:cxn ang="T10">
                  <a:pos x="T0" y="T1"/>
                </a:cxn>
                <a:cxn ang="T11">
                  <a:pos x="T2" y="T3"/>
                </a:cxn>
                <a:cxn ang="T12">
                  <a:pos x="T4" y="T5"/>
                </a:cxn>
                <a:cxn ang="T13">
                  <a:pos x="T6" y="T7"/>
                </a:cxn>
                <a:cxn ang="T14">
                  <a:pos x="T8" y="T9"/>
                </a:cxn>
              </a:cxnLst>
              <a:rect l="T15" t="T16" r="T17" b="T18"/>
              <a:pathLst>
                <a:path w="406" h="40">
                  <a:moveTo>
                    <a:pt x="0" y="39"/>
                  </a:moveTo>
                  <a:lnTo>
                    <a:pt x="42" y="0"/>
                  </a:lnTo>
                  <a:lnTo>
                    <a:pt x="405" y="0"/>
                  </a:lnTo>
                  <a:lnTo>
                    <a:pt x="364" y="39"/>
                  </a:lnTo>
                  <a:lnTo>
                    <a:pt x="0" y="39"/>
                  </a:lnTo>
                </a:path>
              </a:pathLst>
            </a:custGeom>
            <a:noFill/>
            <a:ln w="12700" cap="rnd">
              <a:solidFill>
                <a:srgbClr val="000000"/>
              </a:solidFill>
              <a:round/>
              <a:headEnd type="none" w="sm" len="sm"/>
              <a:tailEnd type="none" w="sm" len="sm"/>
            </a:ln>
          </p:spPr>
          <p:txBody>
            <a:bodyPr/>
            <a:lstStyle/>
            <a:p>
              <a:endParaRPr lang="es-ES"/>
            </a:p>
          </p:txBody>
        </p:sp>
        <p:sp>
          <p:nvSpPr>
            <p:cNvPr id="103522" name="Freeform 207"/>
            <p:cNvSpPr>
              <a:spLocks/>
            </p:cNvSpPr>
            <p:nvPr/>
          </p:nvSpPr>
          <p:spPr bwMode="auto">
            <a:xfrm>
              <a:off x="1001" y="2486"/>
              <a:ext cx="402" cy="38"/>
            </a:xfrm>
            <a:custGeom>
              <a:avLst/>
              <a:gdLst>
                <a:gd name="T0" fmla="*/ 0 w 402"/>
                <a:gd name="T1" fmla="*/ 37 h 38"/>
                <a:gd name="T2" fmla="*/ 39 w 402"/>
                <a:gd name="T3" fmla="*/ 0 h 38"/>
                <a:gd name="T4" fmla="*/ 401 w 402"/>
                <a:gd name="T5" fmla="*/ 0 h 38"/>
                <a:gd name="T6" fmla="*/ 361 w 402"/>
                <a:gd name="T7" fmla="*/ 37 h 38"/>
                <a:gd name="T8" fmla="*/ 0 w 402"/>
                <a:gd name="T9" fmla="*/ 37 h 38"/>
                <a:gd name="T10" fmla="*/ 0 60000 65536"/>
                <a:gd name="T11" fmla="*/ 0 60000 65536"/>
                <a:gd name="T12" fmla="*/ 0 60000 65536"/>
                <a:gd name="T13" fmla="*/ 0 60000 65536"/>
                <a:gd name="T14" fmla="*/ 0 60000 65536"/>
                <a:gd name="T15" fmla="*/ 0 w 402"/>
                <a:gd name="T16" fmla="*/ 0 h 38"/>
                <a:gd name="T17" fmla="*/ 402 w 402"/>
                <a:gd name="T18" fmla="*/ 38 h 38"/>
              </a:gdLst>
              <a:ahLst/>
              <a:cxnLst>
                <a:cxn ang="T10">
                  <a:pos x="T0" y="T1"/>
                </a:cxn>
                <a:cxn ang="T11">
                  <a:pos x="T2" y="T3"/>
                </a:cxn>
                <a:cxn ang="T12">
                  <a:pos x="T4" y="T5"/>
                </a:cxn>
                <a:cxn ang="T13">
                  <a:pos x="T6" y="T7"/>
                </a:cxn>
                <a:cxn ang="T14">
                  <a:pos x="T8" y="T9"/>
                </a:cxn>
              </a:cxnLst>
              <a:rect l="T15" t="T16" r="T17" b="T18"/>
              <a:pathLst>
                <a:path w="402" h="38">
                  <a:moveTo>
                    <a:pt x="0" y="37"/>
                  </a:moveTo>
                  <a:lnTo>
                    <a:pt x="39" y="0"/>
                  </a:lnTo>
                  <a:lnTo>
                    <a:pt x="401" y="0"/>
                  </a:lnTo>
                  <a:lnTo>
                    <a:pt x="361" y="37"/>
                  </a:lnTo>
                  <a:lnTo>
                    <a:pt x="0" y="37"/>
                  </a:lnTo>
                </a:path>
              </a:pathLst>
            </a:custGeom>
            <a:solidFill>
              <a:srgbClr val="C9C9B6"/>
            </a:solidFill>
            <a:ln w="12700" cap="rnd">
              <a:solidFill>
                <a:srgbClr val="494936"/>
              </a:solidFill>
              <a:round/>
              <a:headEnd type="none" w="sm" len="sm"/>
              <a:tailEnd type="none" w="sm" len="sm"/>
            </a:ln>
          </p:spPr>
          <p:txBody>
            <a:bodyPr/>
            <a:lstStyle/>
            <a:p>
              <a:endParaRPr lang="es-ES"/>
            </a:p>
          </p:txBody>
        </p:sp>
        <p:sp>
          <p:nvSpPr>
            <p:cNvPr id="103523" name="Rectangle 208"/>
            <p:cNvSpPr>
              <a:spLocks noChangeArrowheads="1"/>
            </p:cNvSpPr>
            <p:nvPr/>
          </p:nvSpPr>
          <p:spPr bwMode="auto">
            <a:xfrm>
              <a:off x="1005" y="2527"/>
              <a:ext cx="352" cy="275"/>
            </a:xfrm>
            <a:prstGeom prst="rect">
              <a:avLst/>
            </a:prstGeom>
            <a:solidFill>
              <a:srgbClr val="B7B79D"/>
            </a:solidFill>
            <a:ln w="12700">
              <a:solidFill>
                <a:srgbClr val="494936"/>
              </a:solidFill>
              <a:miter lim="800000"/>
              <a:headEnd/>
              <a:tailEnd/>
            </a:ln>
          </p:spPr>
          <p:txBody>
            <a:bodyPr wrap="none" anchor="ctr"/>
            <a:lstStyle/>
            <a:p>
              <a:pPr eaLnBrk="0" hangingPunct="0"/>
              <a:endParaRPr lang="es-ES"/>
            </a:p>
          </p:txBody>
        </p:sp>
        <p:sp>
          <p:nvSpPr>
            <p:cNvPr id="103524" name="Rectangle 209"/>
            <p:cNvSpPr>
              <a:spLocks noChangeArrowheads="1"/>
            </p:cNvSpPr>
            <p:nvPr/>
          </p:nvSpPr>
          <p:spPr bwMode="auto">
            <a:xfrm>
              <a:off x="1037" y="2564"/>
              <a:ext cx="288" cy="209"/>
            </a:xfrm>
            <a:prstGeom prst="rect">
              <a:avLst/>
            </a:prstGeom>
            <a:solidFill>
              <a:srgbClr val="FFFFFF"/>
            </a:solidFill>
            <a:ln w="12700">
              <a:solidFill>
                <a:srgbClr val="494936"/>
              </a:solidFill>
              <a:miter lim="800000"/>
              <a:headEnd/>
              <a:tailEnd/>
            </a:ln>
          </p:spPr>
          <p:txBody>
            <a:bodyPr wrap="none" anchor="ctr"/>
            <a:lstStyle/>
            <a:p>
              <a:pPr eaLnBrk="0" hangingPunct="0"/>
              <a:endParaRPr lang="es-ES"/>
            </a:p>
          </p:txBody>
        </p:sp>
        <p:sp>
          <p:nvSpPr>
            <p:cNvPr id="103525" name="Freeform 210"/>
            <p:cNvSpPr>
              <a:spLocks/>
            </p:cNvSpPr>
            <p:nvPr/>
          </p:nvSpPr>
          <p:spPr bwMode="auto">
            <a:xfrm>
              <a:off x="1362" y="2486"/>
              <a:ext cx="41" cy="321"/>
            </a:xfrm>
            <a:custGeom>
              <a:avLst/>
              <a:gdLst>
                <a:gd name="T0" fmla="*/ 0 w 41"/>
                <a:gd name="T1" fmla="*/ 320 h 321"/>
                <a:gd name="T2" fmla="*/ 40 w 41"/>
                <a:gd name="T3" fmla="*/ 280 h 321"/>
                <a:gd name="T4" fmla="*/ 40 w 41"/>
                <a:gd name="T5" fmla="*/ 0 h 321"/>
                <a:gd name="T6" fmla="*/ 0 w 41"/>
                <a:gd name="T7" fmla="*/ 36 h 321"/>
                <a:gd name="T8" fmla="*/ 0 w 41"/>
                <a:gd name="T9" fmla="*/ 320 h 321"/>
                <a:gd name="T10" fmla="*/ 0 60000 65536"/>
                <a:gd name="T11" fmla="*/ 0 60000 65536"/>
                <a:gd name="T12" fmla="*/ 0 60000 65536"/>
                <a:gd name="T13" fmla="*/ 0 60000 65536"/>
                <a:gd name="T14" fmla="*/ 0 60000 65536"/>
                <a:gd name="T15" fmla="*/ 0 w 41"/>
                <a:gd name="T16" fmla="*/ 0 h 321"/>
                <a:gd name="T17" fmla="*/ 41 w 41"/>
                <a:gd name="T18" fmla="*/ 321 h 321"/>
              </a:gdLst>
              <a:ahLst/>
              <a:cxnLst>
                <a:cxn ang="T10">
                  <a:pos x="T0" y="T1"/>
                </a:cxn>
                <a:cxn ang="T11">
                  <a:pos x="T2" y="T3"/>
                </a:cxn>
                <a:cxn ang="T12">
                  <a:pos x="T4" y="T5"/>
                </a:cxn>
                <a:cxn ang="T13">
                  <a:pos x="T6" y="T7"/>
                </a:cxn>
                <a:cxn ang="T14">
                  <a:pos x="T8" y="T9"/>
                </a:cxn>
              </a:cxnLst>
              <a:rect l="T15" t="T16" r="T17" b="T18"/>
              <a:pathLst>
                <a:path w="41" h="321">
                  <a:moveTo>
                    <a:pt x="0" y="320"/>
                  </a:moveTo>
                  <a:lnTo>
                    <a:pt x="40" y="280"/>
                  </a:lnTo>
                  <a:lnTo>
                    <a:pt x="40" y="0"/>
                  </a:lnTo>
                  <a:lnTo>
                    <a:pt x="0" y="36"/>
                  </a:lnTo>
                  <a:lnTo>
                    <a:pt x="0" y="320"/>
                  </a:lnTo>
                </a:path>
              </a:pathLst>
            </a:custGeom>
            <a:solidFill>
              <a:srgbClr val="7A7A5A"/>
            </a:solidFill>
            <a:ln w="12700" cap="rnd">
              <a:solidFill>
                <a:srgbClr val="494936"/>
              </a:solidFill>
              <a:round/>
              <a:headEnd type="none" w="sm" len="sm"/>
              <a:tailEnd type="none" w="sm" len="sm"/>
            </a:ln>
          </p:spPr>
          <p:txBody>
            <a:bodyPr/>
            <a:lstStyle/>
            <a:p>
              <a:endParaRPr lang="es-ES"/>
            </a:p>
          </p:txBody>
        </p:sp>
        <p:sp>
          <p:nvSpPr>
            <p:cNvPr id="103526" name="Freeform 211"/>
            <p:cNvSpPr>
              <a:spLocks/>
            </p:cNvSpPr>
            <p:nvPr/>
          </p:nvSpPr>
          <p:spPr bwMode="auto">
            <a:xfrm>
              <a:off x="1102" y="2356"/>
              <a:ext cx="155" cy="26"/>
            </a:xfrm>
            <a:custGeom>
              <a:avLst/>
              <a:gdLst>
                <a:gd name="T0" fmla="*/ 154 w 155"/>
                <a:gd name="T1" fmla="*/ 0 h 26"/>
                <a:gd name="T2" fmla="*/ 83 w 155"/>
                <a:gd name="T3" fmla="*/ 25 h 26"/>
                <a:gd name="T4" fmla="*/ 0 w 155"/>
                <a:gd name="T5" fmla="*/ 25 h 26"/>
                <a:gd name="T6" fmla="*/ 76 w 155"/>
                <a:gd name="T7" fmla="*/ 0 h 26"/>
                <a:gd name="T8" fmla="*/ 154 w 155"/>
                <a:gd name="T9" fmla="*/ 0 h 26"/>
                <a:gd name="T10" fmla="*/ 0 60000 65536"/>
                <a:gd name="T11" fmla="*/ 0 60000 65536"/>
                <a:gd name="T12" fmla="*/ 0 60000 65536"/>
                <a:gd name="T13" fmla="*/ 0 60000 65536"/>
                <a:gd name="T14" fmla="*/ 0 60000 65536"/>
                <a:gd name="T15" fmla="*/ 0 w 155"/>
                <a:gd name="T16" fmla="*/ 0 h 26"/>
                <a:gd name="T17" fmla="*/ 155 w 155"/>
                <a:gd name="T18" fmla="*/ 26 h 26"/>
              </a:gdLst>
              <a:ahLst/>
              <a:cxnLst>
                <a:cxn ang="T10">
                  <a:pos x="T0" y="T1"/>
                </a:cxn>
                <a:cxn ang="T11">
                  <a:pos x="T2" y="T3"/>
                </a:cxn>
                <a:cxn ang="T12">
                  <a:pos x="T4" y="T5"/>
                </a:cxn>
                <a:cxn ang="T13">
                  <a:pos x="T6" y="T7"/>
                </a:cxn>
                <a:cxn ang="T14">
                  <a:pos x="T8" y="T9"/>
                </a:cxn>
              </a:cxnLst>
              <a:rect l="T15" t="T16" r="T17" b="T18"/>
              <a:pathLst>
                <a:path w="155" h="26">
                  <a:moveTo>
                    <a:pt x="154" y="0"/>
                  </a:moveTo>
                  <a:lnTo>
                    <a:pt x="83" y="25"/>
                  </a:lnTo>
                  <a:lnTo>
                    <a:pt x="0" y="25"/>
                  </a:lnTo>
                  <a:lnTo>
                    <a:pt x="76" y="0"/>
                  </a:lnTo>
                  <a:lnTo>
                    <a:pt x="154" y="0"/>
                  </a:lnTo>
                </a:path>
              </a:pathLst>
            </a:custGeom>
            <a:solidFill>
              <a:srgbClr val="CECECE"/>
            </a:solidFill>
            <a:ln w="12700" cap="rnd">
              <a:solidFill>
                <a:schemeClr val="tx1"/>
              </a:solidFill>
              <a:round/>
              <a:headEnd type="none" w="sm" len="sm"/>
              <a:tailEnd type="none" w="sm" len="sm"/>
            </a:ln>
          </p:spPr>
          <p:txBody>
            <a:bodyPr/>
            <a:lstStyle/>
            <a:p>
              <a:endParaRPr lang="es-ES"/>
            </a:p>
          </p:txBody>
        </p:sp>
        <p:sp>
          <p:nvSpPr>
            <p:cNvPr id="103527" name="Rectangle 212"/>
            <p:cNvSpPr>
              <a:spLocks noChangeArrowheads="1"/>
            </p:cNvSpPr>
            <p:nvPr/>
          </p:nvSpPr>
          <p:spPr bwMode="auto">
            <a:xfrm>
              <a:off x="1116" y="2495"/>
              <a:ext cx="80" cy="17"/>
            </a:xfrm>
            <a:prstGeom prst="rect">
              <a:avLst/>
            </a:prstGeom>
            <a:solidFill>
              <a:srgbClr val="676767"/>
            </a:solidFill>
            <a:ln w="12700">
              <a:solidFill>
                <a:schemeClr val="tx1"/>
              </a:solidFill>
              <a:miter lim="800000"/>
              <a:headEnd/>
              <a:tailEnd/>
            </a:ln>
          </p:spPr>
          <p:txBody>
            <a:bodyPr wrap="none" anchor="ctr"/>
            <a:lstStyle/>
            <a:p>
              <a:pPr eaLnBrk="0" hangingPunct="0"/>
              <a:endParaRPr lang="es-ES"/>
            </a:p>
          </p:txBody>
        </p:sp>
        <p:sp>
          <p:nvSpPr>
            <p:cNvPr id="103528" name="Freeform 213"/>
            <p:cNvSpPr>
              <a:spLocks/>
            </p:cNvSpPr>
            <p:nvPr/>
          </p:nvSpPr>
          <p:spPr bwMode="auto">
            <a:xfrm>
              <a:off x="1188" y="2357"/>
              <a:ext cx="69" cy="160"/>
            </a:xfrm>
            <a:custGeom>
              <a:avLst/>
              <a:gdLst>
                <a:gd name="T0" fmla="*/ 0 w 69"/>
                <a:gd name="T1" fmla="*/ 24 h 160"/>
                <a:gd name="T2" fmla="*/ 0 w 69"/>
                <a:gd name="T3" fmla="*/ 136 h 160"/>
                <a:gd name="T4" fmla="*/ 12 w 69"/>
                <a:gd name="T5" fmla="*/ 136 h 160"/>
                <a:gd name="T6" fmla="*/ 12 w 69"/>
                <a:gd name="T7" fmla="*/ 159 h 160"/>
                <a:gd name="T8" fmla="*/ 68 w 69"/>
                <a:gd name="T9" fmla="*/ 120 h 160"/>
                <a:gd name="T10" fmla="*/ 68 w 69"/>
                <a:gd name="T11" fmla="*/ 0 h 160"/>
                <a:gd name="T12" fmla="*/ 0 w 69"/>
                <a:gd name="T13" fmla="*/ 24 h 160"/>
                <a:gd name="T14" fmla="*/ 0 60000 65536"/>
                <a:gd name="T15" fmla="*/ 0 60000 65536"/>
                <a:gd name="T16" fmla="*/ 0 60000 65536"/>
                <a:gd name="T17" fmla="*/ 0 60000 65536"/>
                <a:gd name="T18" fmla="*/ 0 60000 65536"/>
                <a:gd name="T19" fmla="*/ 0 60000 65536"/>
                <a:gd name="T20" fmla="*/ 0 60000 65536"/>
                <a:gd name="T21" fmla="*/ 0 w 69"/>
                <a:gd name="T22" fmla="*/ 0 h 160"/>
                <a:gd name="T23" fmla="*/ 69 w 69"/>
                <a:gd name="T24" fmla="*/ 160 h 1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160">
                  <a:moveTo>
                    <a:pt x="0" y="24"/>
                  </a:moveTo>
                  <a:lnTo>
                    <a:pt x="0" y="136"/>
                  </a:lnTo>
                  <a:lnTo>
                    <a:pt x="12" y="136"/>
                  </a:lnTo>
                  <a:lnTo>
                    <a:pt x="12" y="159"/>
                  </a:lnTo>
                  <a:lnTo>
                    <a:pt x="68" y="120"/>
                  </a:lnTo>
                  <a:lnTo>
                    <a:pt x="68" y="0"/>
                  </a:lnTo>
                  <a:lnTo>
                    <a:pt x="0" y="24"/>
                  </a:lnTo>
                </a:path>
              </a:pathLst>
            </a:custGeom>
            <a:solidFill>
              <a:srgbClr val="919191"/>
            </a:solidFill>
            <a:ln w="12700" cap="rnd">
              <a:solidFill>
                <a:schemeClr val="tx1"/>
              </a:solidFill>
              <a:round/>
              <a:headEnd type="none" w="sm" len="sm"/>
              <a:tailEnd type="none" w="sm" len="sm"/>
            </a:ln>
          </p:spPr>
          <p:txBody>
            <a:bodyPr/>
            <a:lstStyle/>
            <a:p>
              <a:endParaRPr lang="es-ES"/>
            </a:p>
          </p:txBody>
        </p:sp>
        <p:sp>
          <p:nvSpPr>
            <p:cNvPr id="103529" name="Rectangle 214"/>
            <p:cNvSpPr>
              <a:spLocks noChangeArrowheads="1"/>
            </p:cNvSpPr>
            <p:nvPr/>
          </p:nvSpPr>
          <p:spPr bwMode="auto">
            <a:xfrm>
              <a:off x="1106" y="2386"/>
              <a:ext cx="80" cy="106"/>
            </a:xfrm>
            <a:prstGeom prst="rect">
              <a:avLst/>
            </a:prstGeom>
            <a:solidFill>
              <a:schemeClr val="bg2"/>
            </a:solidFill>
            <a:ln w="12700">
              <a:solidFill>
                <a:schemeClr val="tx1"/>
              </a:solidFill>
              <a:miter lim="800000"/>
              <a:headEnd/>
              <a:tailEnd/>
            </a:ln>
          </p:spPr>
          <p:txBody>
            <a:bodyPr wrap="none" anchor="ctr"/>
            <a:lstStyle/>
            <a:p>
              <a:pPr eaLnBrk="0" hangingPunct="0"/>
              <a:endParaRPr lang="es-ES"/>
            </a:p>
          </p:txBody>
        </p:sp>
        <p:grpSp>
          <p:nvGrpSpPr>
            <p:cNvPr id="103530" name="Group 215"/>
            <p:cNvGrpSpPr>
              <a:grpSpLocks/>
            </p:cNvGrpSpPr>
            <p:nvPr/>
          </p:nvGrpSpPr>
          <p:grpSpPr bwMode="auto">
            <a:xfrm>
              <a:off x="1092" y="2396"/>
              <a:ext cx="80" cy="82"/>
              <a:chOff x="1092" y="2396"/>
              <a:chExt cx="80" cy="82"/>
            </a:xfrm>
          </p:grpSpPr>
          <p:sp>
            <p:nvSpPr>
              <p:cNvPr id="103531" name="Oval 216"/>
              <p:cNvSpPr>
                <a:spLocks noChangeArrowheads="1"/>
              </p:cNvSpPr>
              <p:nvPr/>
            </p:nvSpPr>
            <p:spPr bwMode="auto">
              <a:xfrm>
                <a:off x="1103" y="2396"/>
                <a:ext cx="69" cy="79"/>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03532" name="Oval 217"/>
              <p:cNvSpPr>
                <a:spLocks noChangeArrowheads="1"/>
              </p:cNvSpPr>
              <p:nvPr/>
            </p:nvSpPr>
            <p:spPr bwMode="auto">
              <a:xfrm>
                <a:off x="1092" y="2401"/>
                <a:ext cx="70" cy="77"/>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03533" name="Oval 218"/>
              <p:cNvSpPr>
                <a:spLocks noChangeArrowheads="1"/>
              </p:cNvSpPr>
              <p:nvPr/>
            </p:nvSpPr>
            <p:spPr bwMode="auto">
              <a:xfrm>
                <a:off x="1101" y="2410"/>
                <a:ext cx="51" cy="57"/>
              </a:xfrm>
              <a:prstGeom prst="ellipse">
                <a:avLst/>
              </a:prstGeom>
              <a:gradFill rotWithShape="0">
                <a:gsLst>
                  <a:gs pos="0">
                    <a:srgbClr val="4CADC6"/>
                  </a:gs>
                  <a:gs pos="100000">
                    <a:srgbClr val="008AAE"/>
                  </a:gs>
                </a:gsLst>
                <a:lin ang="2700000" scaled="1"/>
              </a:gradFill>
              <a:ln w="12700">
                <a:solidFill>
                  <a:srgbClr val="333333"/>
                </a:solidFill>
                <a:round/>
                <a:headEnd/>
                <a:tailEnd/>
              </a:ln>
            </p:spPr>
            <p:txBody>
              <a:bodyPr wrap="none" anchor="ctr"/>
              <a:lstStyle/>
              <a:p>
                <a:pPr eaLnBrk="0" hangingPunct="0"/>
                <a:endParaRPr lang="es-ES"/>
              </a:p>
            </p:txBody>
          </p:sp>
        </p:grpSp>
      </p:grpSp>
      <p:grpSp>
        <p:nvGrpSpPr>
          <p:cNvPr id="103446" name="Group 219"/>
          <p:cNvGrpSpPr>
            <a:grpSpLocks/>
          </p:cNvGrpSpPr>
          <p:nvPr/>
        </p:nvGrpSpPr>
        <p:grpSpPr bwMode="auto">
          <a:xfrm>
            <a:off x="6553200" y="3202974"/>
            <a:ext cx="965200" cy="941387"/>
            <a:chOff x="927" y="2356"/>
            <a:chExt cx="565" cy="641"/>
          </a:xfrm>
        </p:grpSpPr>
        <p:sp>
          <p:nvSpPr>
            <p:cNvPr id="103478" name="Freeform 220"/>
            <p:cNvSpPr>
              <a:spLocks/>
            </p:cNvSpPr>
            <p:nvPr/>
          </p:nvSpPr>
          <p:spPr bwMode="auto">
            <a:xfrm>
              <a:off x="927" y="2827"/>
              <a:ext cx="507" cy="91"/>
            </a:xfrm>
            <a:custGeom>
              <a:avLst/>
              <a:gdLst>
                <a:gd name="T0" fmla="*/ 0 w 507"/>
                <a:gd name="T1" fmla="*/ 0 h 91"/>
                <a:gd name="T2" fmla="*/ 506 w 507"/>
                <a:gd name="T3" fmla="*/ 0 h 91"/>
                <a:gd name="T4" fmla="*/ 506 w 507"/>
                <a:gd name="T5" fmla="*/ 90 h 91"/>
                <a:gd name="T6" fmla="*/ 0 w 507"/>
                <a:gd name="T7" fmla="*/ 90 h 91"/>
                <a:gd name="T8" fmla="*/ 0 w 507"/>
                <a:gd name="T9" fmla="*/ 0 h 91"/>
                <a:gd name="T10" fmla="*/ 0 60000 65536"/>
                <a:gd name="T11" fmla="*/ 0 60000 65536"/>
                <a:gd name="T12" fmla="*/ 0 60000 65536"/>
                <a:gd name="T13" fmla="*/ 0 60000 65536"/>
                <a:gd name="T14" fmla="*/ 0 60000 65536"/>
                <a:gd name="T15" fmla="*/ 0 w 507"/>
                <a:gd name="T16" fmla="*/ 0 h 91"/>
                <a:gd name="T17" fmla="*/ 507 w 507"/>
                <a:gd name="T18" fmla="*/ 91 h 91"/>
              </a:gdLst>
              <a:ahLst/>
              <a:cxnLst>
                <a:cxn ang="T10">
                  <a:pos x="T0" y="T1"/>
                </a:cxn>
                <a:cxn ang="T11">
                  <a:pos x="T2" y="T3"/>
                </a:cxn>
                <a:cxn ang="T12">
                  <a:pos x="T4" y="T5"/>
                </a:cxn>
                <a:cxn ang="T13">
                  <a:pos x="T6" y="T7"/>
                </a:cxn>
                <a:cxn ang="T14">
                  <a:pos x="T8" y="T9"/>
                </a:cxn>
              </a:cxnLst>
              <a:rect l="T15" t="T16" r="T17" b="T18"/>
              <a:pathLst>
                <a:path w="507" h="91">
                  <a:moveTo>
                    <a:pt x="0" y="0"/>
                  </a:moveTo>
                  <a:lnTo>
                    <a:pt x="506" y="0"/>
                  </a:lnTo>
                  <a:lnTo>
                    <a:pt x="506" y="90"/>
                  </a:lnTo>
                  <a:lnTo>
                    <a:pt x="0" y="90"/>
                  </a:lnTo>
                  <a:lnTo>
                    <a:pt x="0" y="0"/>
                  </a:lnTo>
                </a:path>
              </a:pathLst>
            </a:custGeom>
            <a:solidFill>
              <a:srgbClr val="B7B79D"/>
            </a:solidFill>
            <a:ln w="9525" cap="rnd">
              <a:noFill/>
              <a:round/>
              <a:headEnd type="none" w="sm" len="sm"/>
              <a:tailEnd type="none" w="sm" len="sm"/>
            </a:ln>
          </p:spPr>
          <p:txBody>
            <a:bodyPr/>
            <a:lstStyle/>
            <a:p>
              <a:endParaRPr lang="es-ES"/>
            </a:p>
          </p:txBody>
        </p:sp>
        <p:sp>
          <p:nvSpPr>
            <p:cNvPr id="103479" name="Freeform 221"/>
            <p:cNvSpPr>
              <a:spLocks/>
            </p:cNvSpPr>
            <p:nvPr/>
          </p:nvSpPr>
          <p:spPr bwMode="auto">
            <a:xfrm>
              <a:off x="927" y="2827"/>
              <a:ext cx="513" cy="94"/>
            </a:xfrm>
            <a:custGeom>
              <a:avLst/>
              <a:gdLst>
                <a:gd name="T0" fmla="*/ 0 w 513"/>
                <a:gd name="T1" fmla="*/ 0 h 94"/>
                <a:gd name="T2" fmla="*/ 512 w 513"/>
                <a:gd name="T3" fmla="*/ 0 h 94"/>
                <a:gd name="T4" fmla="*/ 512 w 513"/>
                <a:gd name="T5" fmla="*/ 93 h 94"/>
                <a:gd name="T6" fmla="*/ 0 w 513"/>
                <a:gd name="T7" fmla="*/ 93 h 94"/>
                <a:gd name="T8" fmla="*/ 0 w 513"/>
                <a:gd name="T9" fmla="*/ 0 h 94"/>
                <a:gd name="T10" fmla="*/ 0 60000 65536"/>
                <a:gd name="T11" fmla="*/ 0 60000 65536"/>
                <a:gd name="T12" fmla="*/ 0 60000 65536"/>
                <a:gd name="T13" fmla="*/ 0 60000 65536"/>
                <a:gd name="T14" fmla="*/ 0 60000 65536"/>
                <a:gd name="T15" fmla="*/ 0 w 513"/>
                <a:gd name="T16" fmla="*/ 0 h 94"/>
                <a:gd name="T17" fmla="*/ 513 w 513"/>
                <a:gd name="T18" fmla="*/ 94 h 94"/>
              </a:gdLst>
              <a:ahLst/>
              <a:cxnLst>
                <a:cxn ang="T10">
                  <a:pos x="T0" y="T1"/>
                </a:cxn>
                <a:cxn ang="T11">
                  <a:pos x="T2" y="T3"/>
                </a:cxn>
                <a:cxn ang="T12">
                  <a:pos x="T4" y="T5"/>
                </a:cxn>
                <a:cxn ang="T13">
                  <a:pos x="T6" y="T7"/>
                </a:cxn>
                <a:cxn ang="T14">
                  <a:pos x="T8" y="T9"/>
                </a:cxn>
              </a:cxnLst>
              <a:rect l="T15" t="T16" r="T17" b="T18"/>
              <a:pathLst>
                <a:path w="513" h="94">
                  <a:moveTo>
                    <a:pt x="0" y="0"/>
                  </a:moveTo>
                  <a:lnTo>
                    <a:pt x="512" y="0"/>
                  </a:lnTo>
                  <a:lnTo>
                    <a:pt x="512" y="93"/>
                  </a:lnTo>
                  <a:lnTo>
                    <a:pt x="0" y="93"/>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103480" name="Freeform 222"/>
            <p:cNvSpPr>
              <a:spLocks/>
            </p:cNvSpPr>
            <p:nvPr/>
          </p:nvSpPr>
          <p:spPr bwMode="auto">
            <a:xfrm>
              <a:off x="927" y="2775"/>
              <a:ext cx="561" cy="46"/>
            </a:xfrm>
            <a:custGeom>
              <a:avLst/>
              <a:gdLst>
                <a:gd name="T0" fmla="*/ 0 w 561"/>
                <a:gd name="T1" fmla="*/ 45 h 46"/>
                <a:gd name="T2" fmla="*/ 52 w 561"/>
                <a:gd name="T3" fmla="*/ 0 h 46"/>
                <a:gd name="T4" fmla="*/ 560 w 561"/>
                <a:gd name="T5" fmla="*/ 0 h 46"/>
                <a:gd name="T6" fmla="*/ 505 w 561"/>
                <a:gd name="T7" fmla="*/ 45 h 46"/>
                <a:gd name="T8" fmla="*/ 0 w 561"/>
                <a:gd name="T9" fmla="*/ 45 h 46"/>
                <a:gd name="T10" fmla="*/ 0 60000 65536"/>
                <a:gd name="T11" fmla="*/ 0 60000 65536"/>
                <a:gd name="T12" fmla="*/ 0 60000 65536"/>
                <a:gd name="T13" fmla="*/ 0 60000 65536"/>
                <a:gd name="T14" fmla="*/ 0 60000 65536"/>
                <a:gd name="T15" fmla="*/ 0 w 561"/>
                <a:gd name="T16" fmla="*/ 0 h 46"/>
                <a:gd name="T17" fmla="*/ 561 w 561"/>
                <a:gd name="T18" fmla="*/ 46 h 46"/>
              </a:gdLst>
              <a:ahLst/>
              <a:cxnLst>
                <a:cxn ang="T10">
                  <a:pos x="T0" y="T1"/>
                </a:cxn>
                <a:cxn ang="T11">
                  <a:pos x="T2" y="T3"/>
                </a:cxn>
                <a:cxn ang="T12">
                  <a:pos x="T4" y="T5"/>
                </a:cxn>
                <a:cxn ang="T13">
                  <a:pos x="T6" y="T7"/>
                </a:cxn>
                <a:cxn ang="T14">
                  <a:pos x="T8" y="T9"/>
                </a:cxn>
              </a:cxnLst>
              <a:rect l="T15" t="T16" r="T17" b="T18"/>
              <a:pathLst>
                <a:path w="561" h="46">
                  <a:moveTo>
                    <a:pt x="0" y="45"/>
                  </a:moveTo>
                  <a:lnTo>
                    <a:pt x="52" y="0"/>
                  </a:lnTo>
                  <a:lnTo>
                    <a:pt x="560" y="0"/>
                  </a:lnTo>
                  <a:lnTo>
                    <a:pt x="505" y="45"/>
                  </a:lnTo>
                  <a:lnTo>
                    <a:pt x="0" y="45"/>
                  </a:lnTo>
                </a:path>
              </a:pathLst>
            </a:custGeom>
            <a:solidFill>
              <a:srgbClr val="C9C9B6"/>
            </a:solidFill>
            <a:ln w="9525" cap="rnd">
              <a:noFill/>
              <a:round/>
              <a:headEnd type="none" w="sm" len="sm"/>
              <a:tailEnd type="none" w="sm" len="sm"/>
            </a:ln>
          </p:spPr>
          <p:txBody>
            <a:bodyPr/>
            <a:lstStyle/>
            <a:p>
              <a:endParaRPr lang="es-ES"/>
            </a:p>
          </p:txBody>
        </p:sp>
        <p:sp>
          <p:nvSpPr>
            <p:cNvPr id="103481" name="Line 223"/>
            <p:cNvSpPr>
              <a:spLocks noChangeShapeType="1"/>
            </p:cNvSpPr>
            <p:nvPr/>
          </p:nvSpPr>
          <p:spPr bwMode="auto">
            <a:xfrm flipV="1">
              <a:off x="928" y="2776"/>
              <a:ext cx="55" cy="52"/>
            </a:xfrm>
            <a:prstGeom prst="line">
              <a:avLst/>
            </a:prstGeom>
            <a:noFill/>
            <a:ln w="12700">
              <a:solidFill>
                <a:srgbClr val="494936"/>
              </a:solidFill>
              <a:round/>
              <a:headEnd type="none" w="sm" len="sm"/>
              <a:tailEnd type="none" w="sm" len="sm"/>
            </a:ln>
          </p:spPr>
          <p:txBody>
            <a:bodyPr/>
            <a:lstStyle/>
            <a:p>
              <a:endParaRPr lang="es-ES"/>
            </a:p>
          </p:txBody>
        </p:sp>
        <p:sp>
          <p:nvSpPr>
            <p:cNvPr id="103482" name="Freeform 224"/>
            <p:cNvSpPr>
              <a:spLocks/>
            </p:cNvSpPr>
            <p:nvPr/>
          </p:nvSpPr>
          <p:spPr bwMode="auto">
            <a:xfrm>
              <a:off x="927" y="2776"/>
              <a:ext cx="565" cy="52"/>
            </a:xfrm>
            <a:custGeom>
              <a:avLst/>
              <a:gdLst>
                <a:gd name="T0" fmla="*/ 53 w 565"/>
                <a:gd name="T1" fmla="*/ 0 h 52"/>
                <a:gd name="T2" fmla="*/ 564 w 565"/>
                <a:gd name="T3" fmla="*/ 0 h 52"/>
                <a:gd name="T4" fmla="*/ 509 w 565"/>
                <a:gd name="T5" fmla="*/ 51 h 52"/>
                <a:gd name="T6" fmla="*/ 0 w 565"/>
                <a:gd name="T7" fmla="*/ 51 h 52"/>
                <a:gd name="T8" fmla="*/ 0 60000 65536"/>
                <a:gd name="T9" fmla="*/ 0 60000 65536"/>
                <a:gd name="T10" fmla="*/ 0 60000 65536"/>
                <a:gd name="T11" fmla="*/ 0 60000 65536"/>
                <a:gd name="T12" fmla="*/ 0 w 565"/>
                <a:gd name="T13" fmla="*/ 0 h 52"/>
                <a:gd name="T14" fmla="*/ 565 w 565"/>
                <a:gd name="T15" fmla="*/ 52 h 52"/>
              </a:gdLst>
              <a:ahLst/>
              <a:cxnLst>
                <a:cxn ang="T8">
                  <a:pos x="T0" y="T1"/>
                </a:cxn>
                <a:cxn ang="T9">
                  <a:pos x="T2" y="T3"/>
                </a:cxn>
                <a:cxn ang="T10">
                  <a:pos x="T4" y="T5"/>
                </a:cxn>
                <a:cxn ang="T11">
                  <a:pos x="T6" y="T7"/>
                </a:cxn>
              </a:cxnLst>
              <a:rect l="T12" t="T13" r="T14" b="T15"/>
              <a:pathLst>
                <a:path w="565" h="52">
                  <a:moveTo>
                    <a:pt x="53" y="0"/>
                  </a:moveTo>
                  <a:lnTo>
                    <a:pt x="564" y="0"/>
                  </a:lnTo>
                  <a:lnTo>
                    <a:pt x="509" y="51"/>
                  </a:lnTo>
                  <a:lnTo>
                    <a:pt x="0" y="51"/>
                  </a:lnTo>
                </a:path>
              </a:pathLst>
            </a:custGeom>
            <a:noFill/>
            <a:ln w="12700" cap="rnd">
              <a:solidFill>
                <a:srgbClr val="494936"/>
              </a:solidFill>
              <a:round/>
              <a:headEnd type="none" w="sm" len="sm"/>
              <a:tailEnd type="none" w="sm" len="sm"/>
            </a:ln>
          </p:spPr>
          <p:txBody>
            <a:bodyPr/>
            <a:lstStyle/>
            <a:p>
              <a:endParaRPr lang="es-ES"/>
            </a:p>
          </p:txBody>
        </p:sp>
        <p:sp>
          <p:nvSpPr>
            <p:cNvPr id="103483" name="Line 225"/>
            <p:cNvSpPr>
              <a:spLocks noChangeShapeType="1"/>
            </p:cNvSpPr>
            <p:nvPr/>
          </p:nvSpPr>
          <p:spPr bwMode="auto">
            <a:xfrm flipH="1">
              <a:off x="1289" y="2869"/>
              <a:ext cx="119" cy="0"/>
            </a:xfrm>
            <a:prstGeom prst="line">
              <a:avLst/>
            </a:prstGeom>
            <a:noFill/>
            <a:ln w="12700">
              <a:solidFill>
                <a:srgbClr val="000000"/>
              </a:solidFill>
              <a:round/>
              <a:headEnd type="none" w="sm" len="sm"/>
              <a:tailEnd type="none" w="sm" len="sm"/>
            </a:ln>
          </p:spPr>
          <p:txBody>
            <a:bodyPr/>
            <a:lstStyle/>
            <a:p>
              <a:endParaRPr lang="es-ES"/>
            </a:p>
          </p:txBody>
        </p:sp>
        <p:sp>
          <p:nvSpPr>
            <p:cNvPr id="103484" name="Freeform 226"/>
            <p:cNvSpPr>
              <a:spLocks/>
            </p:cNvSpPr>
            <p:nvPr/>
          </p:nvSpPr>
          <p:spPr bwMode="auto">
            <a:xfrm>
              <a:off x="1437" y="2776"/>
              <a:ext cx="52" cy="142"/>
            </a:xfrm>
            <a:custGeom>
              <a:avLst/>
              <a:gdLst>
                <a:gd name="T0" fmla="*/ 0 w 52"/>
                <a:gd name="T1" fmla="*/ 141 h 142"/>
                <a:gd name="T2" fmla="*/ 51 w 52"/>
                <a:gd name="T3" fmla="*/ 87 h 142"/>
                <a:gd name="T4" fmla="*/ 51 w 52"/>
                <a:gd name="T5" fmla="*/ 0 h 142"/>
                <a:gd name="T6" fmla="*/ 0 w 52"/>
                <a:gd name="T7" fmla="*/ 49 h 142"/>
                <a:gd name="T8" fmla="*/ 0 w 52"/>
                <a:gd name="T9" fmla="*/ 141 h 142"/>
                <a:gd name="T10" fmla="*/ 0 60000 65536"/>
                <a:gd name="T11" fmla="*/ 0 60000 65536"/>
                <a:gd name="T12" fmla="*/ 0 60000 65536"/>
                <a:gd name="T13" fmla="*/ 0 60000 65536"/>
                <a:gd name="T14" fmla="*/ 0 60000 65536"/>
                <a:gd name="T15" fmla="*/ 0 w 52"/>
                <a:gd name="T16" fmla="*/ 0 h 142"/>
                <a:gd name="T17" fmla="*/ 52 w 52"/>
                <a:gd name="T18" fmla="*/ 142 h 142"/>
              </a:gdLst>
              <a:ahLst/>
              <a:cxnLst>
                <a:cxn ang="T10">
                  <a:pos x="T0" y="T1"/>
                </a:cxn>
                <a:cxn ang="T11">
                  <a:pos x="T2" y="T3"/>
                </a:cxn>
                <a:cxn ang="T12">
                  <a:pos x="T4" y="T5"/>
                </a:cxn>
                <a:cxn ang="T13">
                  <a:pos x="T6" y="T7"/>
                </a:cxn>
                <a:cxn ang="T14">
                  <a:pos x="T8" y="T9"/>
                </a:cxn>
              </a:cxnLst>
              <a:rect l="T15" t="T16" r="T17" b="T18"/>
              <a:pathLst>
                <a:path w="52" h="142">
                  <a:moveTo>
                    <a:pt x="0" y="141"/>
                  </a:moveTo>
                  <a:lnTo>
                    <a:pt x="51" y="87"/>
                  </a:lnTo>
                  <a:lnTo>
                    <a:pt x="51" y="0"/>
                  </a:lnTo>
                  <a:lnTo>
                    <a:pt x="0" y="49"/>
                  </a:lnTo>
                  <a:lnTo>
                    <a:pt x="0" y="141"/>
                  </a:lnTo>
                </a:path>
              </a:pathLst>
            </a:custGeom>
            <a:solidFill>
              <a:srgbClr val="7A7A5A"/>
            </a:solidFill>
            <a:ln w="9525" cap="rnd">
              <a:noFill/>
              <a:round/>
              <a:headEnd type="none" w="sm" len="sm"/>
              <a:tailEnd type="none" w="sm" len="sm"/>
            </a:ln>
          </p:spPr>
          <p:txBody>
            <a:bodyPr/>
            <a:lstStyle/>
            <a:p>
              <a:endParaRPr lang="es-ES"/>
            </a:p>
          </p:txBody>
        </p:sp>
        <p:sp>
          <p:nvSpPr>
            <p:cNvPr id="103485" name="Freeform 227"/>
            <p:cNvSpPr>
              <a:spLocks/>
            </p:cNvSpPr>
            <p:nvPr/>
          </p:nvSpPr>
          <p:spPr bwMode="auto">
            <a:xfrm>
              <a:off x="1437" y="2776"/>
              <a:ext cx="55" cy="145"/>
            </a:xfrm>
            <a:custGeom>
              <a:avLst/>
              <a:gdLst>
                <a:gd name="T0" fmla="*/ 0 w 55"/>
                <a:gd name="T1" fmla="*/ 144 h 145"/>
                <a:gd name="T2" fmla="*/ 54 w 55"/>
                <a:gd name="T3" fmla="*/ 90 h 145"/>
                <a:gd name="T4" fmla="*/ 54 w 55"/>
                <a:gd name="T5" fmla="*/ 0 h 145"/>
                <a:gd name="T6" fmla="*/ 0 w 55"/>
                <a:gd name="T7" fmla="*/ 50 h 145"/>
                <a:gd name="T8" fmla="*/ 0 w 55"/>
                <a:gd name="T9" fmla="*/ 144 h 145"/>
                <a:gd name="T10" fmla="*/ 0 60000 65536"/>
                <a:gd name="T11" fmla="*/ 0 60000 65536"/>
                <a:gd name="T12" fmla="*/ 0 60000 65536"/>
                <a:gd name="T13" fmla="*/ 0 60000 65536"/>
                <a:gd name="T14" fmla="*/ 0 60000 65536"/>
                <a:gd name="T15" fmla="*/ 0 w 55"/>
                <a:gd name="T16" fmla="*/ 0 h 145"/>
                <a:gd name="T17" fmla="*/ 55 w 55"/>
                <a:gd name="T18" fmla="*/ 145 h 145"/>
              </a:gdLst>
              <a:ahLst/>
              <a:cxnLst>
                <a:cxn ang="T10">
                  <a:pos x="T0" y="T1"/>
                </a:cxn>
                <a:cxn ang="T11">
                  <a:pos x="T2" y="T3"/>
                </a:cxn>
                <a:cxn ang="T12">
                  <a:pos x="T4" y="T5"/>
                </a:cxn>
                <a:cxn ang="T13">
                  <a:pos x="T6" y="T7"/>
                </a:cxn>
                <a:cxn ang="T14">
                  <a:pos x="T8" y="T9"/>
                </a:cxn>
              </a:cxnLst>
              <a:rect l="T15" t="T16" r="T17" b="T18"/>
              <a:pathLst>
                <a:path w="55" h="145">
                  <a:moveTo>
                    <a:pt x="0" y="144"/>
                  </a:moveTo>
                  <a:lnTo>
                    <a:pt x="54" y="90"/>
                  </a:lnTo>
                  <a:lnTo>
                    <a:pt x="54" y="0"/>
                  </a:lnTo>
                  <a:lnTo>
                    <a:pt x="0" y="50"/>
                  </a:lnTo>
                  <a:lnTo>
                    <a:pt x="0" y="144"/>
                  </a:lnTo>
                </a:path>
              </a:pathLst>
            </a:custGeom>
            <a:noFill/>
            <a:ln w="12700" cap="rnd">
              <a:solidFill>
                <a:srgbClr val="494936"/>
              </a:solidFill>
              <a:round/>
              <a:headEnd type="none" w="sm" len="sm"/>
              <a:tailEnd type="none" w="sm" len="sm"/>
            </a:ln>
          </p:spPr>
          <p:txBody>
            <a:bodyPr/>
            <a:lstStyle/>
            <a:p>
              <a:endParaRPr lang="es-ES"/>
            </a:p>
          </p:txBody>
        </p:sp>
        <p:sp>
          <p:nvSpPr>
            <p:cNvPr id="103486" name="Freeform 228"/>
            <p:cNvSpPr>
              <a:spLocks/>
            </p:cNvSpPr>
            <p:nvPr/>
          </p:nvSpPr>
          <p:spPr bwMode="auto">
            <a:xfrm>
              <a:off x="930" y="2908"/>
              <a:ext cx="447" cy="68"/>
            </a:xfrm>
            <a:custGeom>
              <a:avLst/>
              <a:gdLst>
                <a:gd name="T0" fmla="*/ 0 w 447"/>
                <a:gd name="T1" fmla="*/ 67 h 68"/>
                <a:gd name="T2" fmla="*/ 55 w 447"/>
                <a:gd name="T3" fmla="*/ 0 h 68"/>
                <a:gd name="T4" fmla="*/ 446 w 447"/>
                <a:gd name="T5" fmla="*/ 0 h 68"/>
                <a:gd name="T6" fmla="*/ 389 w 447"/>
                <a:gd name="T7" fmla="*/ 67 h 68"/>
                <a:gd name="T8" fmla="*/ 0 w 447"/>
                <a:gd name="T9" fmla="*/ 67 h 68"/>
                <a:gd name="T10" fmla="*/ 0 60000 65536"/>
                <a:gd name="T11" fmla="*/ 0 60000 65536"/>
                <a:gd name="T12" fmla="*/ 0 60000 65536"/>
                <a:gd name="T13" fmla="*/ 0 60000 65536"/>
                <a:gd name="T14" fmla="*/ 0 60000 65536"/>
                <a:gd name="T15" fmla="*/ 0 w 447"/>
                <a:gd name="T16" fmla="*/ 0 h 68"/>
                <a:gd name="T17" fmla="*/ 447 w 447"/>
                <a:gd name="T18" fmla="*/ 68 h 68"/>
              </a:gdLst>
              <a:ahLst/>
              <a:cxnLst>
                <a:cxn ang="T10">
                  <a:pos x="T0" y="T1"/>
                </a:cxn>
                <a:cxn ang="T11">
                  <a:pos x="T2" y="T3"/>
                </a:cxn>
                <a:cxn ang="T12">
                  <a:pos x="T4" y="T5"/>
                </a:cxn>
                <a:cxn ang="T13">
                  <a:pos x="T6" y="T7"/>
                </a:cxn>
                <a:cxn ang="T14">
                  <a:pos x="T8" y="T9"/>
                </a:cxn>
              </a:cxnLst>
              <a:rect l="T15" t="T16" r="T17" b="T18"/>
              <a:pathLst>
                <a:path w="447" h="68">
                  <a:moveTo>
                    <a:pt x="0" y="67"/>
                  </a:moveTo>
                  <a:lnTo>
                    <a:pt x="55" y="0"/>
                  </a:lnTo>
                  <a:lnTo>
                    <a:pt x="446" y="0"/>
                  </a:lnTo>
                  <a:lnTo>
                    <a:pt x="389" y="67"/>
                  </a:lnTo>
                  <a:lnTo>
                    <a:pt x="0" y="67"/>
                  </a:lnTo>
                </a:path>
              </a:pathLst>
            </a:custGeom>
            <a:solidFill>
              <a:srgbClr val="C9C9B6"/>
            </a:solidFill>
            <a:ln w="9525" cap="rnd">
              <a:noFill/>
              <a:round/>
              <a:headEnd type="none" w="sm" len="sm"/>
              <a:tailEnd type="none" w="sm" len="sm"/>
            </a:ln>
          </p:spPr>
          <p:txBody>
            <a:bodyPr/>
            <a:lstStyle/>
            <a:p>
              <a:endParaRPr lang="es-ES"/>
            </a:p>
          </p:txBody>
        </p:sp>
        <p:sp>
          <p:nvSpPr>
            <p:cNvPr id="103487" name="Freeform 229"/>
            <p:cNvSpPr>
              <a:spLocks/>
            </p:cNvSpPr>
            <p:nvPr/>
          </p:nvSpPr>
          <p:spPr bwMode="auto">
            <a:xfrm>
              <a:off x="930" y="2908"/>
              <a:ext cx="451" cy="72"/>
            </a:xfrm>
            <a:custGeom>
              <a:avLst/>
              <a:gdLst>
                <a:gd name="T0" fmla="*/ 0 w 451"/>
                <a:gd name="T1" fmla="*/ 71 h 72"/>
                <a:gd name="T2" fmla="*/ 56 w 451"/>
                <a:gd name="T3" fmla="*/ 0 h 72"/>
                <a:gd name="T4" fmla="*/ 450 w 451"/>
                <a:gd name="T5" fmla="*/ 0 h 72"/>
                <a:gd name="T6" fmla="*/ 392 w 451"/>
                <a:gd name="T7" fmla="*/ 71 h 72"/>
                <a:gd name="T8" fmla="*/ 0 w 451"/>
                <a:gd name="T9" fmla="*/ 71 h 72"/>
                <a:gd name="T10" fmla="*/ 0 60000 65536"/>
                <a:gd name="T11" fmla="*/ 0 60000 65536"/>
                <a:gd name="T12" fmla="*/ 0 60000 65536"/>
                <a:gd name="T13" fmla="*/ 0 60000 65536"/>
                <a:gd name="T14" fmla="*/ 0 60000 65536"/>
                <a:gd name="T15" fmla="*/ 0 w 451"/>
                <a:gd name="T16" fmla="*/ 0 h 72"/>
                <a:gd name="T17" fmla="*/ 451 w 451"/>
                <a:gd name="T18" fmla="*/ 72 h 72"/>
              </a:gdLst>
              <a:ahLst/>
              <a:cxnLst>
                <a:cxn ang="T10">
                  <a:pos x="T0" y="T1"/>
                </a:cxn>
                <a:cxn ang="T11">
                  <a:pos x="T2" y="T3"/>
                </a:cxn>
                <a:cxn ang="T12">
                  <a:pos x="T4" y="T5"/>
                </a:cxn>
                <a:cxn ang="T13">
                  <a:pos x="T6" y="T7"/>
                </a:cxn>
                <a:cxn ang="T14">
                  <a:pos x="T8" y="T9"/>
                </a:cxn>
              </a:cxnLst>
              <a:rect l="T15" t="T16" r="T17" b="T18"/>
              <a:pathLst>
                <a:path w="451" h="72">
                  <a:moveTo>
                    <a:pt x="0" y="71"/>
                  </a:moveTo>
                  <a:lnTo>
                    <a:pt x="56" y="0"/>
                  </a:lnTo>
                  <a:lnTo>
                    <a:pt x="450" y="0"/>
                  </a:lnTo>
                  <a:lnTo>
                    <a:pt x="392" y="71"/>
                  </a:lnTo>
                  <a:lnTo>
                    <a:pt x="0" y="71"/>
                  </a:lnTo>
                </a:path>
              </a:pathLst>
            </a:custGeom>
            <a:noFill/>
            <a:ln w="12700" cap="rnd">
              <a:solidFill>
                <a:srgbClr val="494936"/>
              </a:solidFill>
              <a:round/>
              <a:headEnd type="none" w="sm" len="sm"/>
              <a:tailEnd type="none" w="sm" len="sm"/>
            </a:ln>
          </p:spPr>
          <p:txBody>
            <a:bodyPr/>
            <a:lstStyle/>
            <a:p>
              <a:endParaRPr lang="es-ES"/>
            </a:p>
          </p:txBody>
        </p:sp>
        <p:sp>
          <p:nvSpPr>
            <p:cNvPr id="103488" name="Freeform 230"/>
            <p:cNvSpPr>
              <a:spLocks/>
            </p:cNvSpPr>
            <p:nvPr/>
          </p:nvSpPr>
          <p:spPr bwMode="auto">
            <a:xfrm>
              <a:off x="1324" y="2906"/>
              <a:ext cx="54" cy="85"/>
            </a:xfrm>
            <a:custGeom>
              <a:avLst/>
              <a:gdLst>
                <a:gd name="T0" fmla="*/ 0 w 54"/>
                <a:gd name="T1" fmla="*/ 84 h 85"/>
                <a:gd name="T2" fmla="*/ 53 w 54"/>
                <a:gd name="T3" fmla="*/ 24 h 85"/>
                <a:gd name="T4" fmla="*/ 53 w 54"/>
                <a:gd name="T5" fmla="*/ 0 h 85"/>
                <a:gd name="T6" fmla="*/ 0 w 54"/>
                <a:gd name="T7" fmla="*/ 70 h 85"/>
                <a:gd name="T8" fmla="*/ 0 w 54"/>
                <a:gd name="T9" fmla="*/ 84 h 85"/>
                <a:gd name="T10" fmla="*/ 0 60000 65536"/>
                <a:gd name="T11" fmla="*/ 0 60000 65536"/>
                <a:gd name="T12" fmla="*/ 0 60000 65536"/>
                <a:gd name="T13" fmla="*/ 0 60000 65536"/>
                <a:gd name="T14" fmla="*/ 0 60000 65536"/>
                <a:gd name="T15" fmla="*/ 0 w 54"/>
                <a:gd name="T16" fmla="*/ 0 h 85"/>
                <a:gd name="T17" fmla="*/ 54 w 54"/>
                <a:gd name="T18" fmla="*/ 85 h 85"/>
              </a:gdLst>
              <a:ahLst/>
              <a:cxnLst>
                <a:cxn ang="T10">
                  <a:pos x="T0" y="T1"/>
                </a:cxn>
                <a:cxn ang="T11">
                  <a:pos x="T2" y="T3"/>
                </a:cxn>
                <a:cxn ang="T12">
                  <a:pos x="T4" y="T5"/>
                </a:cxn>
                <a:cxn ang="T13">
                  <a:pos x="T6" y="T7"/>
                </a:cxn>
                <a:cxn ang="T14">
                  <a:pos x="T8" y="T9"/>
                </a:cxn>
              </a:cxnLst>
              <a:rect l="T15" t="T16" r="T17" b="T18"/>
              <a:pathLst>
                <a:path w="54" h="85">
                  <a:moveTo>
                    <a:pt x="0" y="84"/>
                  </a:moveTo>
                  <a:lnTo>
                    <a:pt x="53" y="24"/>
                  </a:lnTo>
                  <a:lnTo>
                    <a:pt x="53" y="0"/>
                  </a:lnTo>
                  <a:lnTo>
                    <a:pt x="0" y="70"/>
                  </a:lnTo>
                  <a:lnTo>
                    <a:pt x="0" y="84"/>
                  </a:lnTo>
                </a:path>
              </a:pathLst>
            </a:custGeom>
            <a:solidFill>
              <a:srgbClr val="7A7A5A"/>
            </a:solidFill>
            <a:ln w="9525" cap="rnd">
              <a:noFill/>
              <a:round/>
              <a:headEnd type="none" w="sm" len="sm"/>
              <a:tailEnd type="none" w="sm" len="sm"/>
            </a:ln>
          </p:spPr>
          <p:txBody>
            <a:bodyPr/>
            <a:lstStyle/>
            <a:p>
              <a:endParaRPr lang="es-ES"/>
            </a:p>
          </p:txBody>
        </p:sp>
        <p:sp>
          <p:nvSpPr>
            <p:cNvPr id="103489" name="Freeform 231"/>
            <p:cNvSpPr>
              <a:spLocks/>
            </p:cNvSpPr>
            <p:nvPr/>
          </p:nvSpPr>
          <p:spPr bwMode="auto">
            <a:xfrm>
              <a:off x="1323" y="2908"/>
              <a:ext cx="58" cy="86"/>
            </a:xfrm>
            <a:custGeom>
              <a:avLst/>
              <a:gdLst>
                <a:gd name="T0" fmla="*/ 0 w 58"/>
                <a:gd name="T1" fmla="*/ 85 h 86"/>
                <a:gd name="T2" fmla="*/ 57 w 58"/>
                <a:gd name="T3" fmla="*/ 25 h 86"/>
                <a:gd name="T4" fmla="*/ 57 w 58"/>
                <a:gd name="T5" fmla="*/ 0 h 86"/>
                <a:gd name="T6" fmla="*/ 0 w 58"/>
                <a:gd name="T7" fmla="*/ 70 h 86"/>
                <a:gd name="T8" fmla="*/ 0 w 58"/>
                <a:gd name="T9" fmla="*/ 85 h 86"/>
                <a:gd name="T10" fmla="*/ 0 60000 65536"/>
                <a:gd name="T11" fmla="*/ 0 60000 65536"/>
                <a:gd name="T12" fmla="*/ 0 60000 65536"/>
                <a:gd name="T13" fmla="*/ 0 60000 65536"/>
                <a:gd name="T14" fmla="*/ 0 60000 65536"/>
                <a:gd name="T15" fmla="*/ 0 w 58"/>
                <a:gd name="T16" fmla="*/ 0 h 86"/>
                <a:gd name="T17" fmla="*/ 58 w 58"/>
                <a:gd name="T18" fmla="*/ 86 h 86"/>
              </a:gdLst>
              <a:ahLst/>
              <a:cxnLst>
                <a:cxn ang="T10">
                  <a:pos x="T0" y="T1"/>
                </a:cxn>
                <a:cxn ang="T11">
                  <a:pos x="T2" y="T3"/>
                </a:cxn>
                <a:cxn ang="T12">
                  <a:pos x="T4" y="T5"/>
                </a:cxn>
                <a:cxn ang="T13">
                  <a:pos x="T6" y="T7"/>
                </a:cxn>
                <a:cxn ang="T14">
                  <a:pos x="T8" y="T9"/>
                </a:cxn>
              </a:cxnLst>
              <a:rect l="T15" t="T16" r="T17" b="T18"/>
              <a:pathLst>
                <a:path w="58" h="86">
                  <a:moveTo>
                    <a:pt x="0" y="85"/>
                  </a:moveTo>
                  <a:lnTo>
                    <a:pt x="57" y="25"/>
                  </a:lnTo>
                  <a:lnTo>
                    <a:pt x="57" y="0"/>
                  </a:lnTo>
                  <a:lnTo>
                    <a:pt x="0" y="70"/>
                  </a:lnTo>
                  <a:lnTo>
                    <a:pt x="0" y="85"/>
                  </a:lnTo>
                </a:path>
              </a:pathLst>
            </a:custGeom>
            <a:noFill/>
            <a:ln w="12700" cap="rnd">
              <a:solidFill>
                <a:srgbClr val="494936"/>
              </a:solidFill>
              <a:round/>
              <a:headEnd type="none" w="sm" len="sm"/>
              <a:tailEnd type="none" w="sm" len="sm"/>
            </a:ln>
          </p:spPr>
          <p:txBody>
            <a:bodyPr/>
            <a:lstStyle/>
            <a:p>
              <a:endParaRPr lang="es-ES"/>
            </a:p>
          </p:txBody>
        </p:sp>
        <p:sp>
          <p:nvSpPr>
            <p:cNvPr id="103490" name="Freeform 232"/>
            <p:cNvSpPr>
              <a:spLocks/>
            </p:cNvSpPr>
            <p:nvPr/>
          </p:nvSpPr>
          <p:spPr bwMode="auto">
            <a:xfrm>
              <a:off x="930" y="2980"/>
              <a:ext cx="390" cy="17"/>
            </a:xfrm>
            <a:custGeom>
              <a:avLst/>
              <a:gdLst>
                <a:gd name="T0" fmla="*/ 0 w 390"/>
                <a:gd name="T1" fmla="*/ 0 h 17"/>
                <a:gd name="T2" fmla="*/ 389 w 390"/>
                <a:gd name="T3" fmla="*/ 0 h 17"/>
                <a:gd name="T4" fmla="*/ 389 w 390"/>
                <a:gd name="T5" fmla="*/ 16 h 17"/>
                <a:gd name="T6" fmla="*/ 0 w 390"/>
                <a:gd name="T7" fmla="*/ 16 h 17"/>
                <a:gd name="T8" fmla="*/ 0 w 390"/>
                <a:gd name="T9" fmla="*/ 0 h 17"/>
                <a:gd name="T10" fmla="*/ 0 60000 65536"/>
                <a:gd name="T11" fmla="*/ 0 60000 65536"/>
                <a:gd name="T12" fmla="*/ 0 60000 65536"/>
                <a:gd name="T13" fmla="*/ 0 60000 65536"/>
                <a:gd name="T14" fmla="*/ 0 60000 65536"/>
                <a:gd name="T15" fmla="*/ 0 w 390"/>
                <a:gd name="T16" fmla="*/ 0 h 17"/>
                <a:gd name="T17" fmla="*/ 390 w 390"/>
                <a:gd name="T18" fmla="*/ 17 h 17"/>
              </a:gdLst>
              <a:ahLst/>
              <a:cxnLst>
                <a:cxn ang="T10">
                  <a:pos x="T0" y="T1"/>
                </a:cxn>
                <a:cxn ang="T11">
                  <a:pos x="T2" y="T3"/>
                </a:cxn>
                <a:cxn ang="T12">
                  <a:pos x="T4" y="T5"/>
                </a:cxn>
                <a:cxn ang="T13">
                  <a:pos x="T6" y="T7"/>
                </a:cxn>
                <a:cxn ang="T14">
                  <a:pos x="T8" y="T9"/>
                </a:cxn>
              </a:cxnLst>
              <a:rect l="T15" t="T16" r="T17" b="T18"/>
              <a:pathLst>
                <a:path w="390" h="17">
                  <a:moveTo>
                    <a:pt x="0" y="0"/>
                  </a:moveTo>
                  <a:lnTo>
                    <a:pt x="389" y="0"/>
                  </a:lnTo>
                  <a:lnTo>
                    <a:pt x="389" y="16"/>
                  </a:lnTo>
                  <a:lnTo>
                    <a:pt x="0" y="16"/>
                  </a:lnTo>
                  <a:lnTo>
                    <a:pt x="0" y="0"/>
                  </a:lnTo>
                </a:path>
              </a:pathLst>
            </a:custGeom>
            <a:solidFill>
              <a:srgbClr val="B7B79D"/>
            </a:solidFill>
            <a:ln w="9525" cap="rnd">
              <a:noFill/>
              <a:round/>
              <a:headEnd type="none" w="sm" len="sm"/>
              <a:tailEnd type="none" w="sm" len="sm"/>
            </a:ln>
          </p:spPr>
          <p:txBody>
            <a:bodyPr/>
            <a:lstStyle/>
            <a:p>
              <a:endParaRPr lang="es-ES"/>
            </a:p>
          </p:txBody>
        </p:sp>
        <p:sp>
          <p:nvSpPr>
            <p:cNvPr id="103491" name="Freeform 233"/>
            <p:cNvSpPr>
              <a:spLocks/>
            </p:cNvSpPr>
            <p:nvPr/>
          </p:nvSpPr>
          <p:spPr bwMode="auto">
            <a:xfrm>
              <a:off x="930" y="2980"/>
              <a:ext cx="395" cy="17"/>
            </a:xfrm>
            <a:custGeom>
              <a:avLst/>
              <a:gdLst>
                <a:gd name="T0" fmla="*/ 0 w 395"/>
                <a:gd name="T1" fmla="*/ 0 h 17"/>
                <a:gd name="T2" fmla="*/ 394 w 395"/>
                <a:gd name="T3" fmla="*/ 0 h 17"/>
                <a:gd name="T4" fmla="*/ 394 w 395"/>
                <a:gd name="T5" fmla="*/ 16 h 17"/>
                <a:gd name="T6" fmla="*/ 0 w 395"/>
                <a:gd name="T7" fmla="*/ 16 h 17"/>
                <a:gd name="T8" fmla="*/ 0 w 395"/>
                <a:gd name="T9" fmla="*/ 0 h 17"/>
                <a:gd name="T10" fmla="*/ 0 60000 65536"/>
                <a:gd name="T11" fmla="*/ 0 60000 65536"/>
                <a:gd name="T12" fmla="*/ 0 60000 65536"/>
                <a:gd name="T13" fmla="*/ 0 60000 65536"/>
                <a:gd name="T14" fmla="*/ 0 60000 65536"/>
                <a:gd name="T15" fmla="*/ 0 w 395"/>
                <a:gd name="T16" fmla="*/ 0 h 17"/>
                <a:gd name="T17" fmla="*/ 395 w 395"/>
                <a:gd name="T18" fmla="*/ 17 h 17"/>
              </a:gdLst>
              <a:ahLst/>
              <a:cxnLst>
                <a:cxn ang="T10">
                  <a:pos x="T0" y="T1"/>
                </a:cxn>
                <a:cxn ang="T11">
                  <a:pos x="T2" y="T3"/>
                </a:cxn>
                <a:cxn ang="T12">
                  <a:pos x="T4" y="T5"/>
                </a:cxn>
                <a:cxn ang="T13">
                  <a:pos x="T6" y="T7"/>
                </a:cxn>
                <a:cxn ang="T14">
                  <a:pos x="T8" y="T9"/>
                </a:cxn>
              </a:cxnLst>
              <a:rect l="T15" t="T16" r="T17" b="T18"/>
              <a:pathLst>
                <a:path w="395" h="17">
                  <a:moveTo>
                    <a:pt x="0" y="0"/>
                  </a:moveTo>
                  <a:lnTo>
                    <a:pt x="394" y="0"/>
                  </a:lnTo>
                  <a:lnTo>
                    <a:pt x="394" y="16"/>
                  </a:lnTo>
                  <a:lnTo>
                    <a:pt x="0" y="16"/>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103492" name="Freeform 234"/>
            <p:cNvSpPr>
              <a:spLocks/>
            </p:cNvSpPr>
            <p:nvPr/>
          </p:nvSpPr>
          <p:spPr bwMode="auto">
            <a:xfrm>
              <a:off x="1004" y="2776"/>
              <a:ext cx="401" cy="36"/>
            </a:xfrm>
            <a:custGeom>
              <a:avLst/>
              <a:gdLst>
                <a:gd name="T0" fmla="*/ 0 w 401"/>
                <a:gd name="T1" fmla="*/ 35 h 36"/>
                <a:gd name="T2" fmla="*/ 41 w 401"/>
                <a:gd name="T3" fmla="*/ 0 h 36"/>
                <a:gd name="T4" fmla="*/ 400 w 401"/>
                <a:gd name="T5" fmla="*/ 0 h 36"/>
                <a:gd name="T6" fmla="*/ 360 w 401"/>
                <a:gd name="T7" fmla="*/ 35 h 36"/>
                <a:gd name="T8" fmla="*/ 0 w 401"/>
                <a:gd name="T9" fmla="*/ 35 h 36"/>
                <a:gd name="T10" fmla="*/ 0 60000 65536"/>
                <a:gd name="T11" fmla="*/ 0 60000 65536"/>
                <a:gd name="T12" fmla="*/ 0 60000 65536"/>
                <a:gd name="T13" fmla="*/ 0 60000 65536"/>
                <a:gd name="T14" fmla="*/ 0 60000 65536"/>
                <a:gd name="T15" fmla="*/ 0 w 401"/>
                <a:gd name="T16" fmla="*/ 0 h 36"/>
                <a:gd name="T17" fmla="*/ 401 w 401"/>
                <a:gd name="T18" fmla="*/ 36 h 36"/>
              </a:gdLst>
              <a:ahLst/>
              <a:cxnLst>
                <a:cxn ang="T10">
                  <a:pos x="T0" y="T1"/>
                </a:cxn>
                <a:cxn ang="T11">
                  <a:pos x="T2" y="T3"/>
                </a:cxn>
                <a:cxn ang="T12">
                  <a:pos x="T4" y="T5"/>
                </a:cxn>
                <a:cxn ang="T13">
                  <a:pos x="T6" y="T7"/>
                </a:cxn>
                <a:cxn ang="T14">
                  <a:pos x="T8" y="T9"/>
                </a:cxn>
              </a:cxnLst>
              <a:rect l="T15" t="T16" r="T17" b="T18"/>
              <a:pathLst>
                <a:path w="401" h="36">
                  <a:moveTo>
                    <a:pt x="0" y="35"/>
                  </a:moveTo>
                  <a:lnTo>
                    <a:pt x="41" y="0"/>
                  </a:lnTo>
                  <a:lnTo>
                    <a:pt x="400" y="0"/>
                  </a:lnTo>
                  <a:lnTo>
                    <a:pt x="360" y="35"/>
                  </a:lnTo>
                  <a:lnTo>
                    <a:pt x="0" y="35"/>
                  </a:lnTo>
                </a:path>
              </a:pathLst>
            </a:custGeom>
            <a:solidFill>
              <a:srgbClr val="000000"/>
            </a:solidFill>
            <a:ln w="9525" cap="rnd">
              <a:noFill/>
              <a:round/>
              <a:headEnd type="none" w="sm" len="sm"/>
              <a:tailEnd type="none" w="sm" len="sm"/>
            </a:ln>
          </p:spPr>
          <p:txBody>
            <a:bodyPr/>
            <a:lstStyle/>
            <a:p>
              <a:endParaRPr lang="es-ES"/>
            </a:p>
          </p:txBody>
        </p:sp>
        <p:sp>
          <p:nvSpPr>
            <p:cNvPr id="103493" name="Freeform 235"/>
            <p:cNvSpPr>
              <a:spLocks/>
            </p:cNvSpPr>
            <p:nvPr/>
          </p:nvSpPr>
          <p:spPr bwMode="auto">
            <a:xfrm>
              <a:off x="1004" y="2775"/>
              <a:ext cx="406" cy="40"/>
            </a:xfrm>
            <a:custGeom>
              <a:avLst/>
              <a:gdLst>
                <a:gd name="T0" fmla="*/ 0 w 406"/>
                <a:gd name="T1" fmla="*/ 39 h 40"/>
                <a:gd name="T2" fmla="*/ 42 w 406"/>
                <a:gd name="T3" fmla="*/ 0 h 40"/>
                <a:gd name="T4" fmla="*/ 405 w 406"/>
                <a:gd name="T5" fmla="*/ 0 h 40"/>
                <a:gd name="T6" fmla="*/ 364 w 406"/>
                <a:gd name="T7" fmla="*/ 39 h 40"/>
                <a:gd name="T8" fmla="*/ 0 w 406"/>
                <a:gd name="T9" fmla="*/ 39 h 40"/>
                <a:gd name="T10" fmla="*/ 0 60000 65536"/>
                <a:gd name="T11" fmla="*/ 0 60000 65536"/>
                <a:gd name="T12" fmla="*/ 0 60000 65536"/>
                <a:gd name="T13" fmla="*/ 0 60000 65536"/>
                <a:gd name="T14" fmla="*/ 0 60000 65536"/>
                <a:gd name="T15" fmla="*/ 0 w 406"/>
                <a:gd name="T16" fmla="*/ 0 h 40"/>
                <a:gd name="T17" fmla="*/ 406 w 406"/>
                <a:gd name="T18" fmla="*/ 40 h 40"/>
              </a:gdLst>
              <a:ahLst/>
              <a:cxnLst>
                <a:cxn ang="T10">
                  <a:pos x="T0" y="T1"/>
                </a:cxn>
                <a:cxn ang="T11">
                  <a:pos x="T2" y="T3"/>
                </a:cxn>
                <a:cxn ang="T12">
                  <a:pos x="T4" y="T5"/>
                </a:cxn>
                <a:cxn ang="T13">
                  <a:pos x="T6" y="T7"/>
                </a:cxn>
                <a:cxn ang="T14">
                  <a:pos x="T8" y="T9"/>
                </a:cxn>
              </a:cxnLst>
              <a:rect l="T15" t="T16" r="T17" b="T18"/>
              <a:pathLst>
                <a:path w="406" h="40">
                  <a:moveTo>
                    <a:pt x="0" y="39"/>
                  </a:moveTo>
                  <a:lnTo>
                    <a:pt x="42" y="0"/>
                  </a:lnTo>
                  <a:lnTo>
                    <a:pt x="405" y="0"/>
                  </a:lnTo>
                  <a:lnTo>
                    <a:pt x="364" y="39"/>
                  </a:lnTo>
                  <a:lnTo>
                    <a:pt x="0" y="39"/>
                  </a:lnTo>
                </a:path>
              </a:pathLst>
            </a:custGeom>
            <a:noFill/>
            <a:ln w="12700" cap="rnd">
              <a:solidFill>
                <a:srgbClr val="000000"/>
              </a:solidFill>
              <a:round/>
              <a:headEnd type="none" w="sm" len="sm"/>
              <a:tailEnd type="none" w="sm" len="sm"/>
            </a:ln>
          </p:spPr>
          <p:txBody>
            <a:bodyPr/>
            <a:lstStyle/>
            <a:p>
              <a:endParaRPr lang="es-ES"/>
            </a:p>
          </p:txBody>
        </p:sp>
        <p:sp>
          <p:nvSpPr>
            <p:cNvPr id="103494" name="Freeform 236"/>
            <p:cNvSpPr>
              <a:spLocks/>
            </p:cNvSpPr>
            <p:nvPr/>
          </p:nvSpPr>
          <p:spPr bwMode="auto">
            <a:xfrm>
              <a:off x="1001" y="2486"/>
              <a:ext cx="402" cy="38"/>
            </a:xfrm>
            <a:custGeom>
              <a:avLst/>
              <a:gdLst>
                <a:gd name="T0" fmla="*/ 0 w 402"/>
                <a:gd name="T1" fmla="*/ 37 h 38"/>
                <a:gd name="T2" fmla="*/ 39 w 402"/>
                <a:gd name="T3" fmla="*/ 0 h 38"/>
                <a:gd name="T4" fmla="*/ 401 w 402"/>
                <a:gd name="T5" fmla="*/ 0 h 38"/>
                <a:gd name="T6" fmla="*/ 361 w 402"/>
                <a:gd name="T7" fmla="*/ 37 h 38"/>
                <a:gd name="T8" fmla="*/ 0 w 402"/>
                <a:gd name="T9" fmla="*/ 37 h 38"/>
                <a:gd name="T10" fmla="*/ 0 60000 65536"/>
                <a:gd name="T11" fmla="*/ 0 60000 65536"/>
                <a:gd name="T12" fmla="*/ 0 60000 65536"/>
                <a:gd name="T13" fmla="*/ 0 60000 65536"/>
                <a:gd name="T14" fmla="*/ 0 60000 65536"/>
                <a:gd name="T15" fmla="*/ 0 w 402"/>
                <a:gd name="T16" fmla="*/ 0 h 38"/>
                <a:gd name="T17" fmla="*/ 402 w 402"/>
                <a:gd name="T18" fmla="*/ 38 h 38"/>
              </a:gdLst>
              <a:ahLst/>
              <a:cxnLst>
                <a:cxn ang="T10">
                  <a:pos x="T0" y="T1"/>
                </a:cxn>
                <a:cxn ang="T11">
                  <a:pos x="T2" y="T3"/>
                </a:cxn>
                <a:cxn ang="T12">
                  <a:pos x="T4" y="T5"/>
                </a:cxn>
                <a:cxn ang="T13">
                  <a:pos x="T6" y="T7"/>
                </a:cxn>
                <a:cxn ang="T14">
                  <a:pos x="T8" y="T9"/>
                </a:cxn>
              </a:cxnLst>
              <a:rect l="T15" t="T16" r="T17" b="T18"/>
              <a:pathLst>
                <a:path w="402" h="38">
                  <a:moveTo>
                    <a:pt x="0" y="37"/>
                  </a:moveTo>
                  <a:lnTo>
                    <a:pt x="39" y="0"/>
                  </a:lnTo>
                  <a:lnTo>
                    <a:pt x="401" y="0"/>
                  </a:lnTo>
                  <a:lnTo>
                    <a:pt x="361" y="37"/>
                  </a:lnTo>
                  <a:lnTo>
                    <a:pt x="0" y="37"/>
                  </a:lnTo>
                </a:path>
              </a:pathLst>
            </a:custGeom>
            <a:solidFill>
              <a:srgbClr val="C9C9B6"/>
            </a:solidFill>
            <a:ln w="12700" cap="rnd">
              <a:solidFill>
                <a:srgbClr val="494936"/>
              </a:solidFill>
              <a:round/>
              <a:headEnd type="none" w="sm" len="sm"/>
              <a:tailEnd type="none" w="sm" len="sm"/>
            </a:ln>
          </p:spPr>
          <p:txBody>
            <a:bodyPr/>
            <a:lstStyle/>
            <a:p>
              <a:endParaRPr lang="es-ES"/>
            </a:p>
          </p:txBody>
        </p:sp>
        <p:sp>
          <p:nvSpPr>
            <p:cNvPr id="103495" name="Rectangle 237"/>
            <p:cNvSpPr>
              <a:spLocks noChangeArrowheads="1"/>
            </p:cNvSpPr>
            <p:nvPr/>
          </p:nvSpPr>
          <p:spPr bwMode="auto">
            <a:xfrm>
              <a:off x="1005" y="2527"/>
              <a:ext cx="352" cy="275"/>
            </a:xfrm>
            <a:prstGeom prst="rect">
              <a:avLst/>
            </a:prstGeom>
            <a:solidFill>
              <a:srgbClr val="B7B79D"/>
            </a:solidFill>
            <a:ln w="12700">
              <a:solidFill>
                <a:srgbClr val="494936"/>
              </a:solidFill>
              <a:miter lim="800000"/>
              <a:headEnd/>
              <a:tailEnd/>
            </a:ln>
          </p:spPr>
          <p:txBody>
            <a:bodyPr wrap="none" anchor="ctr"/>
            <a:lstStyle/>
            <a:p>
              <a:pPr eaLnBrk="0" hangingPunct="0"/>
              <a:endParaRPr lang="es-ES"/>
            </a:p>
          </p:txBody>
        </p:sp>
        <p:sp>
          <p:nvSpPr>
            <p:cNvPr id="103496" name="Rectangle 238"/>
            <p:cNvSpPr>
              <a:spLocks noChangeArrowheads="1"/>
            </p:cNvSpPr>
            <p:nvPr/>
          </p:nvSpPr>
          <p:spPr bwMode="auto">
            <a:xfrm>
              <a:off x="1037" y="2564"/>
              <a:ext cx="288" cy="209"/>
            </a:xfrm>
            <a:prstGeom prst="rect">
              <a:avLst/>
            </a:prstGeom>
            <a:solidFill>
              <a:srgbClr val="FFFFFF"/>
            </a:solidFill>
            <a:ln w="12700">
              <a:solidFill>
                <a:srgbClr val="494936"/>
              </a:solidFill>
              <a:miter lim="800000"/>
              <a:headEnd/>
              <a:tailEnd/>
            </a:ln>
          </p:spPr>
          <p:txBody>
            <a:bodyPr wrap="none" anchor="ctr"/>
            <a:lstStyle/>
            <a:p>
              <a:pPr eaLnBrk="0" hangingPunct="0"/>
              <a:endParaRPr lang="es-ES"/>
            </a:p>
          </p:txBody>
        </p:sp>
        <p:sp>
          <p:nvSpPr>
            <p:cNvPr id="103497" name="Freeform 239"/>
            <p:cNvSpPr>
              <a:spLocks/>
            </p:cNvSpPr>
            <p:nvPr/>
          </p:nvSpPr>
          <p:spPr bwMode="auto">
            <a:xfrm>
              <a:off x="1362" y="2486"/>
              <a:ext cx="41" cy="321"/>
            </a:xfrm>
            <a:custGeom>
              <a:avLst/>
              <a:gdLst>
                <a:gd name="T0" fmla="*/ 0 w 41"/>
                <a:gd name="T1" fmla="*/ 320 h 321"/>
                <a:gd name="T2" fmla="*/ 40 w 41"/>
                <a:gd name="T3" fmla="*/ 280 h 321"/>
                <a:gd name="T4" fmla="*/ 40 w 41"/>
                <a:gd name="T5" fmla="*/ 0 h 321"/>
                <a:gd name="T6" fmla="*/ 0 w 41"/>
                <a:gd name="T7" fmla="*/ 36 h 321"/>
                <a:gd name="T8" fmla="*/ 0 w 41"/>
                <a:gd name="T9" fmla="*/ 320 h 321"/>
                <a:gd name="T10" fmla="*/ 0 60000 65536"/>
                <a:gd name="T11" fmla="*/ 0 60000 65536"/>
                <a:gd name="T12" fmla="*/ 0 60000 65536"/>
                <a:gd name="T13" fmla="*/ 0 60000 65536"/>
                <a:gd name="T14" fmla="*/ 0 60000 65536"/>
                <a:gd name="T15" fmla="*/ 0 w 41"/>
                <a:gd name="T16" fmla="*/ 0 h 321"/>
                <a:gd name="T17" fmla="*/ 41 w 41"/>
                <a:gd name="T18" fmla="*/ 321 h 321"/>
              </a:gdLst>
              <a:ahLst/>
              <a:cxnLst>
                <a:cxn ang="T10">
                  <a:pos x="T0" y="T1"/>
                </a:cxn>
                <a:cxn ang="T11">
                  <a:pos x="T2" y="T3"/>
                </a:cxn>
                <a:cxn ang="T12">
                  <a:pos x="T4" y="T5"/>
                </a:cxn>
                <a:cxn ang="T13">
                  <a:pos x="T6" y="T7"/>
                </a:cxn>
                <a:cxn ang="T14">
                  <a:pos x="T8" y="T9"/>
                </a:cxn>
              </a:cxnLst>
              <a:rect l="T15" t="T16" r="T17" b="T18"/>
              <a:pathLst>
                <a:path w="41" h="321">
                  <a:moveTo>
                    <a:pt x="0" y="320"/>
                  </a:moveTo>
                  <a:lnTo>
                    <a:pt x="40" y="280"/>
                  </a:lnTo>
                  <a:lnTo>
                    <a:pt x="40" y="0"/>
                  </a:lnTo>
                  <a:lnTo>
                    <a:pt x="0" y="36"/>
                  </a:lnTo>
                  <a:lnTo>
                    <a:pt x="0" y="320"/>
                  </a:lnTo>
                </a:path>
              </a:pathLst>
            </a:custGeom>
            <a:solidFill>
              <a:srgbClr val="7A7A5A"/>
            </a:solidFill>
            <a:ln w="12700" cap="rnd">
              <a:solidFill>
                <a:srgbClr val="494936"/>
              </a:solidFill>
              <a:round/>
              <a:headEnd type="none" w="sm" len="sm"/>
              <a:tailEnd type="none" w="sm" len="sm"/>
            </a:ln>
          </p:spPr>
          <p:txBody>
            <a:bodyPr/>
            <a:lstStyle/>
            <a:p>
              <a:endParaRPr lang="es-ES"/>
            </a:p>
          </p:txBody>
        </p:sp>
        <p:sp>
          <p:nvSpPr>
            <p:cNvPr id="103498" name="Freeform 240"/>
            <p:cNvSpPr>
              <a:spLocks/>
            </p:cNvSpPr>
            <p:nvPr/>
          </p:nvSpPr>
          <p:spPr bwMode="auto">
            <a:xfrm>
              <a:off x="1102" y="2356"/>
              <a:ext cx="155" cy="26"/>
            </a:xfrm>
            <a:custGeom>
              <a:avLst/>
              <a:gdLst>
                <a:gd name="T0" fmla="*/ 154 w 155"/>
                <a:gd name="T1" fmla="*/ 0 h 26"/>
                <a:gd name="T2" fmla="*/ 83 w 155"/>
                <a:gd name="T3" fmla="*/ 25 h 26"/>
                <a:gd name="T4" fmla="*/ 0 w 155"/>
                <a:gd name="T5" fmla="*/ 25 h 26"/>
                <a:gd name="T6" fmla="*/ 76 w 155"/>
                <a:gd name="T7" fmla="*/ 0 h 26"/>
                <a:gd name="T8" fmla="*/ 154 w 155"/>
                <a:gd name="T9" fmla="*/ 0 h 26"/>
                <a:gd name="T10" fmla="*/ 0 60000 65536"/>
                <a:gd name="T11" fmla="*/ 0 60000 65536"/>
                <a:gd name="T12" fmla="*/ 0 60000 65536"/>
                <a:gd name="T13" fmla="*/ 0 60000 65536"/>
                <a:gd name="T14" fmla="*/ 0 60000 65536"/>
                <a:gd name="T15" fmla="*/ 0 w 155"/>
                <a:gd name="T16" fmla="*/ 0 h 26"/>
                <a:gd name="T17" fmla="*/ 155 w 155"/>
                <a:gd name="T18" fmla="*/ 26 h 26"/>
              </a:gdLst>
              <a:ahLst/>
              <a:cxnLst>
                <a:cxn ang="T10">
                  <a:pos x="T0" y="T1"/>
                </a:cxn>
                <a:cxn ang="T11">
                  <a:pos x="T2" y="T3"/>
                </a:cxn>
                <a:cxn ang="T12">
                  <a:pos x="T4" y="T5"/>
                </a:cxn>
                <a:cxn ang="T13">
                  <a:pos x="T6" y="T7"/>
                </a:cxn>
                <a:cxn ang="T14">
                  <a:pos x="T8" y="T9"/>
                </a:cxn>
              </a:cxnLst>
              <a:rect l="T15" t="T16" r="T17" b="T18"/>
              <a:pathLst>
                <a:path w="155" h="26">
                  <a:moveTo>
                    <a:pt x="154" y="0"/>
                  </a:moveTo>
                  <a:lnTo>
                    <a:pt x="83" y="25"/>
                  </a:lnTo>
                  <a:lnTo>
                    <a:pt x="0" y="25"/>
                  </a:lnTo>
                  <a:lnTo>
                    <a:pt x="76" y="0"/>
                  </a:lnTo>
                  <a:lnTo>
                    <a:pt x="154" y="0"/>
                  </a:lnTo>
                </a:path>
              </a:pathLst>
            </a:custGeom>
            <a:solidFill>
              <a:srgbClr val="CECECE"/>
            </a:solidFill>
            <a:ln w="12700" cap="rnd">
              <a:solidFill>
                <a:schemeClr val="tx1"/>
              </a:solidFill>
              <a:round/>
              <a:headEnd type="none" w="sm" len="sm"/>
              <a:tailEnd type="none" w="sm" len="sm"/>
            </a:ln>
          </p:spPr>
          <p:txBody>
            <a:bodyPr/>
            <a:lstStyle/>
            <a:p>
              <a:endParaRPr lang="es-ES"/>
            </a:p>
          </p:txBody>
        </p:sp>
        <p:sp>
          <p:nvSpPr>
            <p:cNvPr id="103499" name="Rectangle 241"/>
            <p:cNvSpPr>
              <a:spLocks noChangeArrowheads="1"/>
            </p:cNvSpPr>
            <p:nvPr/>
          </p:nvSpPr>
          <p:spPr bwMode="auto">
            <a:xfrm>
              <a:off x="1116" y="2495"/>
              <a:ext cx="80" cy="17"/>
            </a:xfrm>
            <a:prstGeom prst="rect">
              <a:avLst/>
            </a:prstGeom>
            <a:solidFill>
              <a:srgbClr val="676767"/>
            </a:solidFill>
            <a:ln w="12700">
              <a:solidFill>
                <a:schemeClr val="tx1"/>
              </a:solidFill>
              <a:miter lim="800000"/>
              <a:headEnd/>
              <a:tailEnd/>
            </a:ln>
          </p:spPr>
          <p:txBody>
            <a:bodyPr wrap="none" anchor="ctr"/>
            <a:lstStyle/>
            <a:p>
              <a:pPr eaLnBrk="0" hangingPunct="0"/>
              <a:endParaRPr lang="es-ES"/>
            </a:p>
          </p:txBody>
        </p:sp>
        <p:sp>
          <p:nvSpPr>
            <p:cNvPr id="103500" name="Freeform 242"/>
            <p:cNvSpPr>
              <a:spLocks/>
            </p:cNvSpPr>
            <p:nvPr/>
          </p:nvSpPr>
          <p:spPr bwMode="auto">
            <a:xfrm>
              <a:off x="1188" y="2357"/>
              <a:ext cx="69" cy="160"/>
            </a:xfrm>
            <a:custGeom>
              <a:avLst/>
              <a:gdLst>
                <a:gd name="T0" fmla="*/ 0 w 69"/>
                <a:gd name="T1" fmla="*/ 24 h 160"/>
                <a:gd name="T2" fmla="*/ 0 w 69"/>
                <a:gd name="T3" fmla="*/ 136 h 160"/>
                <a:gd name="T4" fmla="*/ 12 w 69"/>
                <a:gd name="T5" fmla="*/ 136 h 160"/>
                <a:gd name="T6" fmla="*/ 12 w 69"/>
                <a:gd name="T7" fmla="*/ 159 h 160"/>
                <a:gd name="T8" fmla="*/ 68 w 69"/>
                <a:gd name="T9" fmla="*/ 120 h 160"/>
                <a:gd name="T10" fmla="*/ 68 w 69"/>
                <a:gd name="T11" fmla="*/ 0 h 160"/>
                <a:gd name="T12" fmla="*/ 0 w 69"/>
                <a:gd name="T13" fmla="*/ 24 h 160"/>
                <a:gd name="T14" fmla="*/ 0 60000 65536"/>
                <a:gd name="T15" fmla="*/ 0 60000 65536"/>
                <a:gd name="T16" fmla="*/ 0 60000 65536"/>
                <a:gd name="T17" fmla="*/ 0 60000 65536"/>
                <a:gd name="T18" fmla="*/ 0 60000 65536"/>
                <a:gd name="T19" fmla="*/ 0 60000 65536"/>
                <a:gd name="T20" fmla="*/ 0 60000 65536"/>
                <a:gd name="T21" fmla="*/ 0 w 69"/>
                <a:gd name="T22" fmla="*/ 0 h 160"/>
                <a:gd name="T23" fmla="*/ 69 w 69"/>
                <a:gd name="T24" fmla="*/ 160 h 1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160">
                  <a:moveTo>
                    <a:pt x="0" y="24"/>
                  </a:moveTo>
                  <a:lnTo>
                    <a:pt x="0" y="136"/>
                  </a:lnTo>
                  <a:lnTo>
                    <a:pt x="12" y="136"/>
                  </a:lnTo>
                  <a:lnTo>
                    <a:pt x="12" y="159"/>
                  </a:lnTo>
                  <a:lnTo>
                    <a:pt x="68" y="120"/>
                  </a:lnTo>
                  <a:lnTo>
                    <a:pt x="68" y="0"/>
                  </a:lnTo>
                  <a:lnTo>
                    <a:pt x="0" y="24"/>
                  </a:lnTo>
                </a:path>
              </a:pathLst>
            </a:custGeom>
            <a:solidFill>
              <a:srgbClr val="919191"/>
            </a:solidFill>
            <a:ln w="12700" cap="rnd">
              <a:solidFill>
                <a:schemeClr val="tx1"/>
              </a:solidFill>
              <a:round/>
              <a:headEnd type="none" w="sm" len="sm"/>
              <a:tailEnd type="none" w="sm" len="sm"/>
            </a:ln>
          </p:spPr>
          <p:txBody>
            <a:bodyPr/>
            <a:lstStyle/>
            <a:p>
              <a:endParaRPr lang="es-ES"/>
            </a:p>
          </p:txBody>
        </p:sp>
        <p:sp>
          <p:nvSpPr>
            <p:cNvPr id="103501" name="Rectangle 243"/>
            <p:cNvSpPr>
              <a:spLocks noChangeArrowheads="1"/>
            </p:cNvSpPr>
            <p:nvPr/>
          </p:nvSpPr>
          <p:spPr bwMode="auto">
            <a:xfrm>
              <a:off x="1106" y="2386"/>
              <a:ext cx="80" cy="106"/>
            </a:xfrm>
            <a:prstGeom prst="rect">
              <a:avLst/>
            </a:prstGeom>
            <a:solidFill>
              <a:schemeClr val="bg2"/>
            </a:solidFill>
            <a:ln w="12700">
              <a:solidFill>
                <a:schemeClr val="tx1"/>
              </a:solidFill>
              <a:miter lim="800000"/>
              <a:headEnd/>
              <a:tailEnd/>
            </a:ln>
          </p:spPr>
          <p:txBody>
            <a:bodyPr wrap="none" anchor="ctr"/>
            <a:lstStyle/>
            <a:p>
              <a:pPr eaLnBrk="0" hangingPunct="0"/>
              <a:endParaRPr lang="es-ES"/>
            </a:p>
          </p:txBody>
        </p:sp>
        <p:grpSp>
          <p:nvGrpSpPr>
            <p:cNvPr id="103502" name="Group 244"/>
            <p:cNvGrpSpPr>
              <a:grpSpLocks/>
            </p:cNvGrpSpPr>
            <p:nvPr/>
          </p:nvGrpSpPr>
          <p:grpSpPr bwMode="auto">
            <a:xfrm>
              <a:off x="1092" y="2396"/>
              <a:ext cx="80" cy="82"/>
              <a:chOff x="1092" y="2396"/>
              <a:chExt cx="80" cy="82"/>
            </a:xfrm>
          </p:grpSpPr>
          <p:sp>
            <p:nvSpPr>
              <p:cNvPr id="103503" name="Oval 245"/>
              <p:cNvSpPr>
                <a:spLocks noChangeArrowheads="1"/>
              </p:cNvSpPr>
              <p:nvPr/>
            </p:nvSpPr>
            <p:spPr bwMode="auto">
              <a:xfrm>
                <a:off x="1103" y="2396"/>
                <a:ext cx="69" cy="79"/>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03504" name="Oval 246"/>
              <p:cNvSpPr>
                <a:spLocks noChangeArrowheads="1"/>
              </p:cNvSpPr>
              <p:nvPr/>
            </p:nvSpPr>
            <p:spPr bwMode="auto">
              <a:xfrm>
                <a:off x="1092" y="2401"/>
                <a:ext cx="70" cy="77"/>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03505" name="Oval 247"/>
              <p:cNvSpPr>
                <a:spLocks noChangeArrowheads="1"/>
              </p:cNvSpPr>
              <p:nvPr/>
            </p:nvSpPr>
            <p:spPr bwMode="auto">
              <a:xfrm>
                <a:off x="1101" y="2410"/>
                <a:ext cx="51" cy="57"/>
              </a:xfrm>
              <a:prstGeom prst="ellipse">
                <a:avLst/>
              </a:prstGeom>
              <a:gradFill rotWithShape="0">
                <a:gsLst>
                  <a:gs pos="0">
                    <a:srgbClr val="4CADC6"/>
                  </a:gs>
                  <a:gs pos="100000">
                    <a:srgbClr val="008AAE"/>
                  </a:gs>
                </a:gsLst>
                <a:lin ang="2700000" scaled="1"/>
              </a:gradFill>
              <a:ln w="12700">
                <a:solidFill>
                  <a:srgbClr val="333333"/>
                </a:solidFill>
                <a:round/>
                <a:headEnd/>
                <a:tailEnd/>
              </a:ln>
            </p:spPr>
            <p:txBody>
              <a:bodyPr wrap="none" anchor="ctr"/>
              <a:lstStyle/>
              <a:p>
                <a:pPr eaLnBrk="0" hangingPunct="0"/>
                <a:endParaRPr lang="es-ES"/>
              </a:p>
            </p:txBody>
          </p:sp>
        </p:grpSp>
      </p:grpSp>
      <p:pic>
        <p:nvPicPr>
          <p:cNvPr id="103449" name="Picture 278"/>
          <p:cNvPicPr>
            <a:picLocks noChangeArrowheads="1"/>
          </p:cNvPicPr>
          <p:nvPr/>
        </p:nvPicPr>
        <p:blipFill>
          <a:blip r:embed="rId4" cstate="print"/>
          <a:srcRect/>
          <a:stretch>
            <a:fillRect/>
          </a:stretch>
        </p:blipFill>
        <p:spPr bwMode="auto">
          <a:xfrm>
            <a:off x="4114523" y="4836275"/>
            <a:ext cx="620713" cy="587375"/>
          </a:xfrm>
          <a:prstGeom prst="rect">
            <a:avLst/>
          </a:prstGeom>
          <a:noFill/>
          <a:ln w="9525">
            <a:noFill/>
            <a:miter lim="800000"/>
            <a:headEnd/>
            <a:tailEnd/>
          </a:ln>
        </p:spPr>
      </p:pic>
      <p:sp>
        <p:nvSpPr>
          <p:cNvPr id="103450" name="Rectangle 279"/>
          <p:cNvSpPr>
            <a:spLocks noChangeArrowheads="1"/>
          </p:cNvSpPr>
          <p:nvPr/>
        </p:nvSpPr>
        <p:spPr bwMode="auto">
          <a:xfrm>
            <a:off x="4039806" y="4986002"/>
            <a:ext cx="668338" cy="349250"/>
          </a:xfrm>
          <a:prstGeom prst="rect">
            <a:avLst/>
          </a:prstGeom>
          <a:noFill/>
          <a:ln w="9525">
            <a:noFill/>
            <a:miter lim="800000"/>
            <a:headEnd/>
            <a:tailEnd/>
          </a:ln>
        </p:spPr>
        <p:txBody>
          <a:bodyPr wrap="none" lIns="103548" tIns="51774" rIns="103548" bIns="51774">
            <a:spAutoFit/>
          </a:bodyPr>
          <a:lstStyle/>
          <a:p>
            <a:pPr defTabSz="1028700" eaLnBrk="0" hangingPunct="0"/>
            <a:r>
              <a:rPr lang="es-ES" sz="1600" b="1" i="0" dirty="0"/>
              <a:t>MCU</a:t>
            </a:r>
          </a:p>
        </p:txBody>
      </p:sp>
      <p:cxnSp>
        <p:nvCxnSpPr>
          <p:cNvPr id="3" name="2 Conector recto de flecha"/>
          <p:cNvCxnSpPr/>
          <p:nvPr/>
        </p:nvCxnSpPr>
        <p:spPr bwMode="auto">
          <a:xfrm>
            <a:off x="1979712" y="1133596"/>
            <a:ext cx="792088" cy="154821"/>
          </a:xfrm>
          <a:prstGeom prst="straightConnector1">
            <a:avLst/>
          </a:prstGeom>
          <a:solidFill>
            <a:schemeClr val="accent1"/>
          </a:solidFill>
          <a:ln w="9525" cap="flat" cmpd="sng" algn="ctr">
            <a:solidFill>
              <a:schemeClr val="tx1"/>
            </a:solidFill>
            <a:prstDash val="solid"/>
            <a:round/>
            <a:headEnd type="none" w="med" len="med"/>
            <a:tailEnd type="arrow"/>
          </a:ln>
          <a:effectLst/>
        </p:spPr>
      </p:cxnSp>
      <p:cxnSp>
        <p:nvCxnSpPr>
          <p:cNvPr id="5" name="4 Conector recto de flecha"/>
          <p:cNvCxnSpPr/>
          <p:nvPr/>
        </p:nvCxnSpPr>
        <p:spPr bwMode="auto">
          <a:xfrm flipH="1">
            <a:off x="5653088" y="1153423"/>
            <a:ext cx="575096" cy="134994"/>
          </a:xfrm>
          <a:prstGeom prst="straightConnector1">
            <a:avLst/>
          </a:prstGeom>
          <a:solidFill>
            <a:schemeClr val="accent1"/>
          </a:solidFill>
          <a:ln w="9525" cap="flat" cmpd="sng" algn="ctr">
            <a:solidFill>
              <a:schemeClr val="tx1"/>
            </a:solidFill>
            <a:prstDash val="solid"/>
            <a:round/>
            <a:headEnd type="none" w="med" len="med"/>
            <a:tailEnd type="arrow"/>
          </a:ln>
          <a:effectLst/>
        </p:spPr>
      </p:cxnSp>
      <p:cxnSp>
        <p:nvCxnSpPr>
          <p:cNvPr id="7" name="6 Conector recto de flecha"/>
          <p:cNvCxnSpPr/>
          <p:nvPr/>
        </p:nvCxnSpPr>
        <p:spPr bwMode="auto">
          <a:xfrm flipH="1" flipV="1">
            <a:off x="5796136" y="2695197"/>
            <a:ext cx="432048" cy="212502"/>
          </a:xfrm>
          <a:prstGeom prst="straightConnector1">
            <a:avLst/>
          </a:prstGeom>
          <a:solidFill>
            <a:schemeClr val="accent1"/>
          </a:solidFill>
          <a:ln w="9525" cap="flat" cmpd="sng" algn="ctr">
            <a:solidFill>
              <a:schemeClr val="tx1"/>
            </a:solidFill>
            <a:prstDash val="solid"/>
            <a:round/>
            <a:headEnd type="none" w="med" len="med"/>
            <a:tailEnd type="arrow"/>
          </a:ln>
          <a:effectLst/>
        </p:spPr>
      </p:cxnSp>
      <p:sp>
        <p:nvSpPr>
          <p:cNvPr id="8" name="7 CuadroTexto"/>
          <p:cNvSpPr txBox="1"/>
          <p:nvPr/>
        </p:nvSpPr>
        <p:spPr>
          <a:xfrm>
            <a:off x="2123728" y="764704"/>
            <a:ext cx="759567" cy="369332"/>
          </a:xfrm>
          <a:prstGeom prst="rect">
            <a:avLst/>
          </a:prstGeom>
          <a:noFill/>
        </p:spPr>
        <p:txBody>
          <a:bodyPr wrap="none" rtlCol="0">
            <a:spAutoFit/>
          </a:bodyPr>
          <a:lstStyle/>
          <a:p>
            <a:r>
              <a:rPr lang="es-ES" sz="1800" b="1" i="0" dirty="0" smtClean="0"/>
              <a:t>V + A</a:t>
            </a:r>
            <a:endParaRPr lang="es-ES" sz="1800" b="1" i="0" dirty="0"/>
          </a:p>
        </p:txBody>
      </p:sp>
      <p:sp>
        <p:nvSpPr>
          <p:cNvPr id="285" name="284 CuadroTexto"/>
          <p:cNvSpPr txBox="1"/>
          <p:nvPr/>
        </p:nvSpPr>
        <p:spPr>
          <a:xfrm>
            <a:off x="5525716" y="755412"/>
            <a:ext cx="759567" cy="369332"/>
          </a:xfrm>
          <a:prstGeom prst="rect">
            <a:avLst/>
          </a:prstGeom>
          <a:noFill/>
        </p:spPr>
        <p:txBody>
          <a:bodyPr wrap="none" rtlCol="0">
            <a:spAutoFit/>
          </a:bodyPr>
          <a:lstStyle/>
          <a:p>
            <a:r>
              <a:rPr lang="es-ES" sz="1800" b="1" i="0" dirty="0" smtClean="0"/>
              <a:t>V + A</a:t>
            </a:r>
            <a:endParaRPr lang="es-ES" sz="1800" b="1" i="0" dirty="0"/>
          </a:p>
        </p:txBody>
      </p:sp>
      <p:sp>
        <p:nvSpPr>
          <p:cNvPr id="286" name="285 CuadroTexto"/>
          <p:cNvSpPr txBox="1"/>
          <p:nvPr/>
        </p:nvSpPr>
        <p:spPr>
          <a:xfrm>
            <a:off x="5860600" y="2399825"/>
            <a:ext cx="759567" cy="369332"/>
          </a:xfrm>
          <a:prstGeom prst="rect">
            <a:avLst/>
          </a:prstGeom>
          <a:noFill/>
        </p:spPr>
        <p:txBody>
          <a:bodyPr wrap="none" rtlCol="0">
            <a:spAutoFit/>
          </a:bodyPr>
          <a:lstStyle/>
          <a:p>
            <a:r>
              <a:rPr lang="es-ES" sz="1800" b="1" i="0" dirty="0" smtClean="0"/>
              <a:t>V + A</a:t>
            </a:r>
            <a:endParaRPr lang="es-ES" sz="1800" b="1" i="0" dirty="0"/>
          </a:p>
        </p:txBody>
      </p:sp>
      <p:cxnSp>
        <p:nvCxnSpPr>
          <p:cNvPr id="287" name="286 Conector recto de flecha"/>
          <p:cNvCxnSpPr/>
          <p:nvPr/>
        </p:nvCxnSpPr>
        <p:spPr bwMode="auto">
          <a:xfrm>
            <a:off x="4932040" y="3717032"/>
            <a:ext cx="0" cy="596807"/>
          </a:xfrm>
          <a:prstGeom prst="straightConnector1">
            <a:avLst/>
          </a:prstGeom>
          <a:solidFill>
            <a:schemeClr val="accent1"/>
          </a:solidFill>
          <a:ln w="9525" cap="flat" cmpd="sng" algn="ctr">
            <a:solidFill>
              <a:schemeClr val="tx1"/>
            </a:solidFill>
            <a:prstDash val="solid"/>
            <a:round/>
            <a:headEnd type="none" w="med" len="med"/>
            <a:tailEnd type="arrow"/>
          </a:ln>
          <a:effectLst/>
        </p:spPr>
      </p:cxnSp>
      <p:sp>
        <p:nvSpPr>
          <p:cNvPr id="289" name="288 CuadroTexto"/>
          <p:cNvSpPr txBox="1"/>
          <p:nvPr/>
        </p:nvSpPr>
        <p:spPr>
          <a:xfrm>
            <a:off x="4932040" y="3707740"/>
            <a:ext cx="1024639" cy="369332"/>
          </a:xfrm>
          <a:prstGeom prst="rect">
            <a:avLst/>
          </a:prstGeom>
          <a:noFill/>
        </p:spPr>
        <p:txBody>
          <a:bodyPr wrap="none" rtlCol="0">
            <a:spAutoFit/>
          </a:bodyPr>
          <a:lstStyle/>
          <a:p>
            <a:r>
              <a:rPr lang="es-ES" sz="1800" b="1" i="0" dirty="0" smtClean="0"/>
              <a:t>3V + 3A</a:t>
            </a:r>
            <a:endParaRPr lang="es-ES" sz="1800" b="1" i="0" dirty="0"/>
          </a:p>
        </p:txBody>
      </p:sp>
      <p:cxnSp>
        <p:nvCxnSpPr>
          <p:cNvPr id="11" name="10 Conector recto de flecha"/>
          <p:cNvCxnSpPr/>
          <p:nvPr/>
        </p:nvCxnSpPr>
        <p:spPr bwMode="auto">
          <a:xfrm flipH="1" flipV="1">
            <a:off x="1979712" y="1827520"/>
            <a:ext cx="648072" cy="151491"/>
          </a:xfrm>
          <a:prstGeom prst="straightConnector1">
            <a:avLst/>
          </a:prstGeom>
          <a:solidFill>
            <a:schemeClr val="accent1"/>
          </a:solidFill>
          <a:ln w="9525" cap="flat" cmpd="sng" algn="ctr">
            <a:solidFill>
              <a:schemeClr val="tx1"/>
            </a:solidFill>
            <a:prstDash val="solid"/>
            <a:round/>
            <a:headEnd type="none" w="med" len="med"/>
            <a:tailEnd type="arrow"/>
          </a:ln>
          <a:effectLst/>
        </p:spPr>
      </p:cxnSp>
      <p:cxnSp>
        <p:nvCxnSpPr>
          <p:cNvPr id="13" name="12 Conector recto de flecha"/>
          <p:cNvCxnSpPr/>
          <p:nvPr/>
        </p:nvCxnSpPr>
        <p:spPr bwMode="auto">
          <a:xfrm flipV="1">
            <a:off x="5860600" y="1628800"/>
            <a:ext cx="692600" cy="164962"/>
          </a:xfrm>
          <a:prstGeom prst="straightConnector1">
            <a:avLst/>
          </a:prstGeom>
          <a:solidFill>
            <a:schemeClr val="accent1"/>
          </a:solidFill>
          <a:ln w="9525" cap="flat" cmpd="sng" algn="ctr">
            <a:solidFill>
              <a:schemeClr val="tx1"/>
            </a:solidFill>
            <a:prstDash val="solid"/>
            <a:round/>
            <a:headEnd type="none" w="med" len="med"/>
            <a:tailEnd type="arrow"/>
          </a:ln>
          <a:effectLst/>
        </p:spPr>
      </p:cxnSp>
      <p:cxnSp>
        <p:nvCxnSpPr>
          <p:cNvPr id="16" name="15 Conector recto de flecha"/>
          <p:cNvCxnSpPr/>
          <p:nvPr/>
        </p:nvCxnSpPr>
        <p:spPr bwMode="auto">
          <a:xfrm>
            <a:off x="5525716" y="3068960"/>
            <a:ext cx="535359" cy="251134"/>
          </a:xfrm>
          <a:prstGeom prst="straightConnector1">
            <a:avLst/>
          </a:prstGeom>
          <a:solidFill>
            <a:schemeClr val="accent1"/>
          </a:solidFill>
          <a:ln w="9525" cap="flat" cmpd="sng" algn="ctr">
            <a:solidFill>
              <a:schemeClr val="tx1"/>
            </a:solidFill>
            <a:prstDash val="solid"/>
            <a:round/>
            <a:headEnd type="none" w="med" len="med"/>
            <a:tailEnd type="arrow"/>
          </a:ln>
          <a:effectLst/>
        </p:spPr>
      </p:cxnSp>
      <p:sp>
        <p:nvSpPr>
          <p:cNvPr id="296" name="295 CuadroTexto"/>
          <p:cNvSpPr txBox="1"/>
          <p:nvPr/>
        </p:nvSpPr>
        <p:spPr>
          <a:xfrm>
            <a:off x="2088982" y="2051556"/>
            <a:ext cx="466794" cy="369332"/>
          </a:xfrm>
          <a:prstGeom prst="rect">
            <a:avLst/>
          </a:prstGeom>
          <a:noFill/>
        </p:spPr>
        <p:txBody>
          <a:bodyPr wrap="none" rtlCol="0">
            <a:spAutoFit/>
          </a:bodyPr>
          <a:lstStyle/>
          <a:p>
            <a:r>
              <a:rPr lang="es-ES" sz="1800" b="1" i="0" dirty="0" smtClean="0"/>
              <a:t>3V</a:t>
            </a:r>
            <a:endParaRPr lang="es-ES" sz="1800" b="1" i="0" dirty="0"/>
          </a:p>
        </p:txBody>
      </p:sp>
      <p:sp>
        <p:nvSpPr>
          <p:cNvPr id="297" name="296 CuadroTexto"/>
          <p:cNvSpPr txBox="1"/>
          <p:nvPr/>
        </p:nvSpPr>
        <p:spPr>
          <a:xfrm>
            <a:off x="5052345" y="3140968"/>
            <a:ext cx="887807" cy="369332"/>
          </a:xfrm>
          <a:prstGeom prst="rect">
            <a:avLst/>
          </a:prstGeom>
          <a:noFill/>
        </p:spPr>
        <p:txBody>
          <a:bodyPr wrap="none" rtlCol="0">
            <a:spAutoFit/>
          </a:bodyPr>
          <a:lstStyle/>
          <a:p>
            <a:r>
              <a:rPr lang="es-ES" sz="1800" b="1" i="0" dirty="0" smtClean="0"/>
              <a:t>3V + A</a:t>
            </a:r>
            <a:endParaRPr lang="es-ES" sz="1800" b="1" i="0" dirty="0"/>
          </a:p>
        </p:txBody>
      </p:sp>
      <p:sp>
        <p:nvSpPr>
          <p:cNvPr id="298" name="297 CuadroTexto"/>
          <p:cNvSpPr txBox="1"/>
          <p:nvPr/>
        </p:nvSpPr>
        <p:spPr>
          <a:xfrm>
            <a:off x="5724128" y="1772816"/>
            <a:ext cx="887807" cy="369332"/>
          </a:xfrm>
          <a:prstGeom prst="rect">
            <a:avLst/>
          </a:prstGeom>
          <a:noFill/>
        </p:spPr>
        <p:txBody>
          <a:bodyPr wrap="none" rtlCol="0">
            <a:spAutoFit/>
          </a:bodyPr>
          <a:lstStyle/>
          <a:p>
            <a:r>
              <a:rPr lang="es-ES" sz="1800" b="1" i="0" dirty="0" smtClean="0"/>
              <a:t>3V + A</a:t>
            </a:r>
            <a:endParaRPr lang="es-ES" sz="1800" b="1" i="0" dirty="0"/>
          </a:p>
        </p:txBody>
      </p:sp>
      <p:cxnSp>
        <p:nvCxnSpPr>
          <p:cNvPr id="18" name="17 Conector recto de flecha"/>
          <p:cNvCxnSpPr/>
          <p:nvPr/>
        </p:nvCxnSpPr>
        <p:spPr bwMode="auto">
          <a:xfrm flipV="1">
            <a:off x="4359454" y="3324870"/>
            <a:ext cx="14521" cy="588510"/>
          </a:xfrm>
          <a:prstGeom prst="straightConnector1">
            <a:avLst/>
          </a:prstGeom>
          <a:solidFill>
            <a:schemeClr val="accent1"/>
          </a:solidFill>
          <a:ln w="9525" cap="flat" cmpd="sng" algn="ctr">
            <a:solidFill>
              <a:schemeClr val="tx1"/>
            </a:solidFill>
            <a:prstDash val="solid"/>
            <a:round/>
            <a:headEnd type="none" w="med" len="med"/>
            <a:tailEnd type="arrow"/>
          </a:ln>
          <a:effectLst/>
        </p:spPr>
      </p:cxnSp>
      <p:sp>
        <p:nvSpPr>
          <p:cNvPr id="301" name="300 CuadroTexto"/>
          <p:cNvSpPr txBox="1"/>
          <p:nvPr/>
        </p:nvSpPr>
        <p:spPr>
          <a:xfrm>
            <a:off x="3275856" y="3501008"/>
            <a:ext cx="887807" cy="369332"/>
          </a:xfrm>
          <a:prstGeom prst="rect">
            <a:avLst/>
          </a:prstGeom>
          <a:noFill/>
        </p:spPr>
        <p:txBody>
          <a:bodyPr wrap="none" rtlCol="0">
            <a:spAutoFit/>
          </a:bodyPr>
          <a:lstStyle/>
          <a:p>
            <a:r>
              <a:rPr lang="es-ES" sz="1800" b="1" i="0" dirty="0" smtClean="0"/>
              <a:t>3V + A</a:t>
            </a:r>
            <a:endParaRPr lang="es-ES" sz="1800" b="1" i="0" dirty="0"/>
          </a:p>
        </p:txBody>
      </p:sp>
      <p:sp>
        <p:nvSpPr>
          <p:cNvPr id="302" name="301 CuadroTexto"/>
          <p:cNvSpPr txBox="1"/>
          <p:nvPr/>
        </p:nvSpPr>
        <p:spPr>
          <a:xfrm>
            <a:off x="539552" y="3275692"/>
            <a:ext cx="1351588" cy="369332"/>
          </a:xfrm>
          <a:prstGeom prst="rect">
            <a:avLst/>
          </a:prstGeom>
          <a:noFill/>
        </p:spPr>
        <p:txBody>
          <a:bodyPr wrap="none" rtlCol="0">
            <a:spAutoFit/>
          </a:bodyPr>
          <a:lstStyle/>
          <a:p>
            <a:r>
              <a:rPr lang="es-ES" sz="1800" b="1" i="0" dirty="0" smtClean="0"/>
              <a:t>Terminal A</a:t>
            </a:r>
            <a:endParaRPr lang="es-ES" sz="1800" b="1" i="0" dirty="0"/>
          </a:p>
        </p:txBody>
      </p:sp>
      <p:sp>
        <p:nvSpPr>
          <p:cNvPr id="303" name="302 CuadroTexto"/>
          <p:cNvSpPr txBox="1"/>
          <p:nvPr/>
        </p:nvSpPr>
        <p:spPr>
          <a:xfrm>
            <a:off x="7021664" y="386080"/>
            <a:ext cx="1360181" cy="369332"/>
          </a:xfrm>
          <a:prstGeom prst="rect">
            <a:avLst/>
          </a:prstGeom>
          <a:noFill/>
        </p:spPr>
        <p:txBody>
          <a:bodyPr wrap="none" rtlCol="0">
            <a:spAutoFit/>
          </a:bodyPr>
          <a:lstStyle/>
          <a:p>
            <a:r>
              <a:rPr lang="es-ES" sz="1800" b="1" i="0" dirty="0" smtClean="0"/>
              <a:t>Terminal B</a:t>
            </a:r>
            <a:endParaRPr lang="es-ES" sz="1800" b="1" i="0" dirty="0"/>
          </a:p>
        </p:txBody>
      </p:sp>
      <p:sp>
        <p:nvSpPr>
          <p:cNvPr id="304" name="303 CuadroTexto"/>
          <p:cNvSpPr txBox="1"/>
          <p:nvPr/>
        </p:nvSpPr>
        <p:spPr>
          <a:xfrm>
            <a:off x="6686857" y="5431540"/>
            <a:ext cx="1360181" cy="369332"/>
          </a:xfrm>
          <a:prstGeom prst="rect">
            <a:avLst/>
          </a:prstGeom>
          <a:noFill/>
        </p:spPr>
        <p:txBody>
          <a:bodyPr wrap="none" rtlCol="0">
            <a:spAutoFit/>
          </a:bodyPr>
          <a:lstStyle/>
          <a:p>
            <a:r>
              <a:rPr lang="es-ES" sz="1800" b="1" i="0" dirty="0" smtClean="0"/>
              <a:t>Terminal C</a:t>
            </a:r>
            <a:endParaRPr lang="es-ES" sz="1800" b="1" i="0" dirty="0"/>
          </a:p>
        </p:txBody>
      </p:sp>
      <p:sp>
        <p:nvSpPr>
          <p:cNvPr id="305" name="304 CuadroTexto"/>
          <p:cNvSpPr txBox="1"/>
          <p:nvPr/>
        </p:nvSpPr>
        <p:spPr>
          <a:xfrm>
            <a:off x="2446569" y="44624"/>
            <a:ext cx="3637599" cy="523220"/>
          </a:xfrm>
          <a:prstGeom prst="rect">
            <a:avLst/>
          </a:prstGeom>
          <a:noFill/>
        </p:spPr>
        <p:txBody>
          <a:bodyPr wrap="none" rtlCol="0">
            <a:spAutoFit/>
          </a:bodyPr>
          <a:lstStyle/>
          <a:p>
            <a:r>
              <a:rPr lang="es-ES" sz="2800" b="1" i="0" dirty="0" smtClean="0"/>
              <a:t>Audio de Terminal A</a:t>
            </a:r>
            <a:endParaRPr lang="es-ES" sz="2800" b="1" i="0" dirty="0"/>
          </a:p>
        </p:txBody>
      </p:sp>
    </p:spTree>
    <p:extLst>
      <p:ext uri="{BB962C8B-B14F-4D97-AF65-F5344CB8AC3E}">
        <p14:creationId xmlns:p14="http://schemas.microsoft.com/office/powerpoint/2010/main" val="1205629181"/>
      </p:ext>
    </p:extLst>
  </p:cSld>
  <p:clrMapOvr>
    <a:masterClrMapping/>
  </p:clrMapOvr>
  <p:transition>
    <p:cover dir="l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56365"/>
                                        </p:tgtEl>
                                        <p:attrNameLst>
                                          <p:attrName>style.visibility</p:attrName>
                                        </p:attrNameLst>
                                      </p:cBhvr>
                                      <p:to>
                                        <p:strVal val="visible"/>
                                      </p:to>
                                    </p:set>
                                    <p:animEffect transition="in" filter="wipe(up)">
                                      <p:cBhvr>
                                        <p:cTn id="7" dur="1000"/>
                                        <p:tgtEl>
                                          <p:spTgt spid="356365"/>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356369"/>
                                        </p:tgtEl>
                                        <p:attrNameLst>
                                          <p:attrName>style.visibility</p:attrName>
                                        </p:attrNameLst>
                                      </p:cBhvr>
                                      <p:to>
                                        <p:strVal val="visible"/>
                                      </p:to>
                                    </p:set>
                                    <p:animEffect transition="in" filter="wipe(down)">
                                      <p:cBhvr>
                                        <p:cTn id="10" dur="1000"/>
                                        <p:tgtEl>
                                          <p:spTgt spid="356369"/>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56367"/>
                                        </p:tgtEl>
                                        <p:attrNameLst>
                                          <p:attrName>style.visibility</p:attrName>
                                        </p:attrNameLst>
                                      </p:cBhvr>
                                      <p:to>
                                        <p:strVal val="visible"/>
                                      </p:to>
                                    </p:set>
                                    <p:animEffect transition="in" filter="wipe(left)">
                                      <p:cBhvr>
                                        <p:cTn id="13" dur="1000"/>
                                        <p:tgtEl>
                                          <p:spTgt spid="3563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6365" grpId="0" animBg="1"/>
      <p:bldP spid="356367" grpId="0" animBg="1"/>
      <p:bldP spid="356369" grpId="0" animBg="1"/>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 name="Freeform 4"/>
          <p:cNvSpPr>
            <a:spLocks/>
          </p:cNvSpPr>
          <p:nvPr/>
        </p:nvSpPr>
        <p:spPr bwMode="auto">
          <a:xfrm rot="4500000" flipV="1">
            <a:off x="3797300" y="3375533"/>
            <a:ext cx="1701800" cy="609600"/>
          </a:xfrm>
          <a:custGeom>
            <a:avLst/>
            <a:gdLst/>
            <a:ahLst/>
            <a:cxnLst>
              <a:cxn ang="0">
                <a:pos x="997" y="0"/>
              </a:cxn>
              <a:cxn ang="0">
                <a:pos x="449" y="180"/>
              </a:cxn>
              <a:cxn ang="0">
                <a:pos x="637" y="242"/>
              </a:cxn>
              <a:cxn ang="0">
                <a:pos x="0" y="450"/>
              </a:cxn>
            </a:cxnLst>
            <a:rect l="0" t="0" r="r" b="b"/>
            <a:pathLst>
              <a:path w="998" h="451">
                <a:moveTo>
                  <a:pt x="997" y="0"/>
                </a:moveTo>
                <a:lnTo>
                  <a:pt x="449" y="180"/>
                </a:lnTo>
                <a:lnTo>
                  <a:pt x="637" y="242"/>
                </a:lnTo>
                <a:lnTo>
                  <a:pt x="0" y="450"/>
                </a:lnTo>
              </a:path>
            </a:pathLst>
          </a:custGeom>
          <a:noFill/>
          <a:ln w="25400" cap="rnd" cmpd="sng">
            <a:solidFill>
              <a:schemeClr val="accent2"/>
            </a:solidFill>
            <a:prstDash val="solid"/>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276" name="1 Marcador de número de diapositiva"/>
          <p:cNvSpPr>
            <a:spLocks noGrp="1"/>
          </p:cNvSpPr>
          <p:nvPr>
            <p:ph type="sldNum" sz="quarter" idx="10"/>
          </p:nvPr>
        </p:nvSpPr>
        <p:spPr>
          <a:xfrm>
            <a:off x="3563938" y="6526039"/>
            <a:ext cx="2016125" cy="287337"/>
          </a:xfrm>
        </p:spPr>
        <p:txBody>
          <a:bodyPr/>
          <a:lstStyle/>
          <a:p>
            <a:pPr>
              <a:defRPr/>
            </a:pPr>
            <a:r>
              <a:rPr lang="es-ES"/>
              <a:t>Ampliación Redes 2-</a:t>
            </a:r>
            <a:fld id="{0D12F0E2-F750-4ECD-B893-F73CA20D9074}" type="slidenum">
              <a:rPr lang="es-ES"/>
              <a:pPr>
                <a:defRPr/>
              </a:pPr>
              <a:t>174</a:t>
            </a:fld>
            <a:endParaRPr lang="es-ES"/>
          </a:p>
        </p:txBody>
      </p:sp>
      <p:sp>
        <p:nvSpPr>
          <p:cNvPr id="356357" name="Freeform 5"/>
          <p:cNvSpPr>
            <a:spLocks/>
          </p:cNvSpPr>
          <p:nvPr/>
        </p:nvSpPr>
        <p:spPr bwMode="auto">
          <a:xfrm rot="19800000" flipV="1">
            <a:off x="5334000" y="1147161"/>
            <a:ext cx="1981200" cy="609600"/>
          </a:xfrm>
          <a:custGeom>
            <a:avLst/>
            <a:gdLst/>
            <a:ahLst/>
            <a:cxnLst>
              <a:cxn ang="0">
                <a:pos x="997" y="0"/>
              </a:cxn>
              <a:cxn ang="0">
                <a:pos x="449" y="180"/>
              </a:cxn>
              <a:cxn ang="0">
                <a:pos x="637" y="242"/>
              </a:cxn>
              <a:cxn ang="0">
                <a:pos x="0" y="450"/>
              </a:cxn>
            </a:cxnLst>
            <a:rect l="0" t="0" r="r" b="b"/>
            <a:pathLst>
              <a:path w="998" h="451">
                <a:moveTo>
                  <a:pt x="997" y="0"/>
                </a:moveTo>
                <a:lnTo>
                  <a:pt x="449" y="180"/>
                </a:lnTo>
                <a:lnTo>
                  <a:pt x="637" y="242"/>
                </a:lnTo>
                <a:lnTo>
                  <a:pt x="0" y="450"/>
                </a:lnTo>
              </a:path>
            </a:pathLst>
          </a:custGeom>
          <a:noFill/>
          <a:ln w="25400" cap="rnd" cmpd="sng">
            <a:solidFill>
              <a:schemeClr val="accent2"/>
            </a:solidFill>
            <a:prstDash val="solid"/>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356359" name="Freeform 7"/>
          <p:cNvSpPr>
            <a:spLocks/>
          </p:cNvSpPr>
          <p:nvPr/>
        </p:nvSpPr>
        <p:spPr bwMode="auto">
          <a:xfrm>
            <a:off x="1143000" y="1223361"/>
            <a:ext cx="2819400" cy="763588"/>
          </a:xfrm>
          <a:custGeom>
            <a:avLst/>
            <a:gdLst/>
            <a:ahLst/>
            <a:cxnLst>
              <a:cxn ang="0">
                <a:pos x="0" y="0"/>
              </a:cxn>
              <a:cxn ang="0">
                <a:pos x="530" y="162"/>
              </a:cxn>
              <a:cxn ang="0">
                <a:pos x="348" y="218"/>
              </a:cxn>
              <a:cxn ang="0">
                <a:pos x="971" y="403"/>
              </a:cxn>
            </a:cxnLst>
            <a:rect l="0" t="0" r="r" b="b"/>
            <a:pathLst>
              <a:path w="972" h="404">
                <a:moveTo>
                  <a:pt x="0" y="0"/>
                </a:moveTo>
                <a:lnTo>
                  <a:pt x="530" y="162"/>
                </a:lnTo>
                <a:lnTo>
                  <a:pt x="348" y="218"/>
                </a:lnTo>
                <a:lnTo>
                  <a:pt x="971" y="403"/>
                </a:lnTo>
              </a:path>
            </a:pathLst>
          </a:custGeom>
          <a:noFill/>
          <a:ln w="25400" cap="rnd" cmpd="sng">
            <a:solidFill>
              <a:schemeClr val="accent2"/>
            </a:solidFill>
            <a:prstDash val="solid"/>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356360" name="Freeform 8"/>
          <p:cNvSpPr>
            <a:spLocks/>
          </p:cNvSpPr>
          <p:nvPr/>
        </p:nvSpPr>
        <p:spPr bwMode="auto">
          <a:xfrm rot="600000" flipV="1">
            <a:off x="5070475" y="2823561"/>
            <a:ext cx="1981200" cy="609600"/>
          </a:xfrm>
          <a:custGeom>
            <a:avLst/>
            <a:gdLst/>
            <a:ahLst/>
            <a:cxnLst>
              <a:cxn ang="0">
                <a:pos x="997" y="0"/>
              </a:cxn>
              <a:cxn ang="0">
                <a:pos x="449" y="180"/>
              </a:cxn>
              <a:cxn ang="0">
                <a:pos x="637" y="242"/>
              </a:cxn>
              <a:cxn ang="0">
                <a:pos x="0" y="450"/>
              </a:cxn>
            </a:cxnLst>
            <a:rect l="0" t="0" r="r" b="b"/>
            <a:pathLst>
              <a:path w="998" h="451">
                <a:moveTo>
                  <a:pt x="997" y="0"/>
                </a:moveTo>
                <a:lnTo>
                  <a:pt x="449" y="180"/>
                </a:lnTo>
                <a:lnTo>
                  <a:pt x="637" y="242"/>
                </a:lnTo>
                <a:lnTo>
                  <a:pt x="0" y="450"/>
                </a:lnTo>
              </a:path>
            </a:pathLst>
          </a:custGeom>
          <a:noFill/>
          <a:ln w="25400" cap="rnd" cmpd="sng">
            <a:solidFill>
              <a:schemeClr val="accent2"/>
            </a:solidFill>
            <a:prstDash val="solid"/>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pic>
        <p:nvPicPr>
          <p:cNvPr id="103434" name="Picture 11"/>
          <p:cNvPicPr>
            <a:picLocks noChangeArrowheads="1"/>
          </p:cNvPicPr>
          <p:nvPr/>
        </p:nvPicPr>
        <p:blipFill>
          <a:blip r:embed="rId3" cstate="print"/>
          <a:srcRect/>
          <a:stretch>
            <a:fillRect/>
          </a:stretch>
        </p:blipFill>
        <p:spPr bwMode="auto">
          <a:xfrm>
            <a:off x="3025775" y="1070961"/>
            <a:ext cx="2627313" cy="2132013"/>
          </a:xfrm>
          <a:prstGeom prst="rect">
            <a:avLst/>
          </a:prstGeom>
          <a:noFill/>
          <a:ln w="9525">
            <a:noFill/>
            <a:miter lim="800000"/>
            <a:headEnd/>
            <a:tailEnd/>
          </a:ln>
        </p:spPr>
      </p:pic>
      <p:sp>
        <p:nvSpPr>
          <p:cNvPr id="103435" name="Text Box 12"/>
          <p:cNvSpPr txBox="1">
            <a:spLocks noChangeArrowheads="1"/>
          </p:cNvSpPr>
          <p:nvPr/>
        </p:nvSpPr>
        <p:spPr bwMode="auto">
          <a:xfrm>
            <a:off x="3833813" y="1385286"/>
            <a:ext cx="1042987" cy="396875"/>
          </a:xfrm>
          <a:prstGeom prst="rect">
            <a:avLst/>
          </a:prstGeom>
          <a:noFill/>
          <a:ln w="9525">
            <a:noFill/>
            <a:miter lim="800000"/>
            <a:headEnd/>
            <a:tailEnd/>
          </a:ln>
        </p:spPr>
        <p:txBody>
          <a:bodyPr wrap="none">
            <a:spAutoFit/>
          </a:bodyPr>
          <a:lstStyle/>
          <a:p>
            <a:pPr algn="ctr" eaLnBrk="0" hangingPunct="0"/>
            <a:r>
              <a:rPr lang="es-ES_tradnl" sz="2000" i="0"/>
              <a:t>Internet</a:t>
            </a:r>
            <a:endParaRPr lang="es-ES" sz="2000" i="0"/>
          </a:p>
        </p:txBody>
      </p:sp>
      <p:sp>
        <p:nvSpPr>
          <p:cNvPr id="356365" name="Arc 13"/>
          <p:cNvSpPr>
            <a:spLocks/>
          </p:cNvSpPr>
          <p:nvPr/>
        </p:nvSpPr>
        <p:spPr bwMode="auto">
          <a:xfrm>
            <a:off x="3352800" y="1832961"/>
            <a:ext cx="1371600" cy="1219200"/>
          </a:xfrm>
          <a:custGeom>
            <a:avLst/>
            <a:gdLst>
              <a:gd name="T0" fmla="*/ 0 w 21600"/>
              <a:gd name="T1" fmla="*/ 0 h 21600"/>
              <a:gd name="T2" fmla="*/ 2147483647 w 21600"/>
              <a:gd name="T3" fmla="*/ 2147483647 h 21600"/>
              <a:gd name="T4" fmla="*/ 0 w 21600"/>
              <a:gd name="T5" fmla="*/ 214748364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5400">
            <a:solidFill>
              <a:schemeClr val="tx1"/>
            </a:solidFill>
            <a:prstDash val="sysDot"/>
            <a:round/>
            <a:headEnd/>
            <a:tailEnd type="triangle" w="lg" len="med"/>
          </a:ln>
        </p:spPr>
        <p:txBody>
          <a:bodyPr wrap="none" anchor="ctr"/>
          <a:lstStyle/>
          <a:p>
            <a:endParaRPr lang="es-ES"/>
          </a:p>
        </p:txBody>
      </p:sp>
      <p:sp>
        <p:nvSpPr>
          <p:cNvPr id="356367" name="Arc 15"/>
          <p:cNvSpPr>
            <a:spLocks/>
          </p:cNvSpPr>
          <p:nvPr/>
        </p:nvSpPr>
        <p:spPr bwMode="auto">
          <a:xfrm flipH="1">
            <a:off x="4800600" y="2772761"/>
            <a:ext cx="1104900" cy="279400"/>
          </a:xfrm>
          <a:custGeom>
            <a:avLst/>
            <a:gdLst>
              <a:gd name="T0" fmla="*/ 1441260912 w 21600"/>
              <a:gd name="T1" fmla="*/ 0 h 18724"/>
              <a:gd name="T2" fmla="*/ 2147483647 w 21600"/>
              <a:gd name="T3" fmla="*/ 62213105 h 18724"/>
              <a:gd name="T4" fmla="*/ 0 w 21600"/>
              <a:gd name="T5" fmla="*/ 62213105 h 18724"/>
              <a:gd name="T6" fmla="*/ 0 60000 65536"/>
              <a:gd name="T7" fmla="*/ 0 60000 65536"/>
              <a:gd name="T8" fmla="*/ 0 60000 65536"/>
              <a:gd name="T9" fmla="*/ 0 w 21600"/>
              <a:gd name="T10" fmla="*/ 0 h 18724"/>
              <a:gd name="T11" fmla="*/ 21600 w 21600"/>
              <a:gd name="T12" fmla="*/ 18724 h 18724"/>
            </a:gdLst>
            <a:ahLst/>
            <a:cxnLst>
              <a:cxn ang="T6">
                <a:pos x="T0" y="T1"/>
              </a:cxn>
              <a:cxn ang="T7">
                <a:pos x="T2" y="T3"/>
              </a:cxn>
              <a:cxn ang="T8">
                <a:pos x="T4" y="T5"/>
              </a:cxn>
            </a:cxnLst>
            <a:rect l="T9" t="T10" r="T11" b="T12"/>
            <a:pathLst>
              <a:path w="21600" h="18724" fill="none" extrusionOk="0">
                <a:moveTo>
                  <a:pt x="10768" y="-1"/>
                </a:moveTo>
                <a:cubicBezTo>
                  <a:pt x="17469" y="3853"/>
                  <a:pt x="21600" y="10993"/>
                  <a:pt x="21600" y="18724"/>
                </a:cubicBezTo>
              </a:path>
              <a:path w="21600" h="18724" stroke="0" extrusionOk="0">
                <a:moveTo>
                  <a:pt x="10768" y="-1"/>
                </a:moveTo>
                <a:cubicBezTo>
                  <a:pt x="17469" y="3853"/>
                  <a:pt x="21600" y="10993"/>
                  <a:pt x="21600" y="18724"/>
                </a:cubicBezTo>
                <a:lnTo>
                  <a:pt x="0" y="18724"/>
                </a:lnTo>
                <a:close/>
              </a:path>
            </a:pathLst>
          </a:custGeom>
          <a:noFill/>
          <a:ln w="25400">
            <a:solidFill>
              <a:schemeClr val="tx1"/>
            </a:solidFill>
            <a:prstDash val="sysDot"/>
            <a:round/>
            <a:headEnd type="triangle" w="lg" len="med"/>
            <a:tailEnd/>
          </a:ln>
        </p:spPr>
        <p:txBody>
          <a:bodyPr wrap="none" anchor="ctr"/>
          <a:lstStyle/>
          <a:p>
            <a:endParaRPr lang="es-ES"/>
          </a:p>
        </p:txBody>
      </p:sp>
      <p:sp>
        <p:nvSpPr>
          <p:cNvPr id="356369" name="Arc 17"/>
          <p:cNvSpPr>
            <a:spLocks/>
          </p:cNvSpPr>
          <p:nvPr/>
        </p:nvSpPr>
        <p:spPr bwMode="auto">
          <a:xfrm flipH="1">
            <a:off x="4749800" y="1688499"/>
            <a:ext cx="1333500" cy="1219200"/>
          </a:xfrm>
          <a:custGeom>
            <a:avLst/>
            <a:gdLst>
              <a:gd name="T0" fmla="*/ 2147483647 w 21600"/>
              <a:gd name="T1" fmla="*/ 0 h 18724"/>
              <a:gd name="T2" fmla="*/ 2147483647 w 21600"/>
              <a:gd name="T3" fmla="*/ 2147483647 h 18724"/>
              <a:gd name="T4" fmla="*/ 0 w 21600"/>
              <a:gd name="T5" fmla="*/ 2147483647 h 18724"/>
              <a:gd name="T6" fmla="*/ 0 60000 65536"/>
              <a:gd name="T7" fmla="*/ 0 60000 65536"/>
              <a:gd name="T8" fmla="*/ 0 60000 65536"/>
              <a:gd name="T9" fmla="*/ 0 w 21600"/>
              <a:gd name="T10" fmla="*/ 0 h 18724"/>
              <a:gd name="T11" fmla="*/ 21600 w 21600"/>
              <a:gd name="T12" fmla="*/ 18724 h 18724"/>
            </a:gdLst>
            <a:ahLst/>
            <a:cxnLst>
              <a:cxn ang="T6">
                <a:pos x="T0" y="T1"/>
              </a:cxn>
              <a:cxn ang="T7">
                <a:pos x="T2" y="T3"/>
              </a:cxn>
              <a:cxn ang="T8">
                <a:pos x="T4" y="T5"/>
              </a:cxn>
            </a:cxnLst>
            <a:rect l="T9" t="T10" r="T11" b="T12"/>
            <a:pathLst>
              <a:path w="21600" h="18724" fill="none" extrusionOk="0">
                <a:moveTo>
                  <a:pt x="10768" y="-1"/>
                </a:moveTo>
                <a:cubicBezTo>
                  <a:pt x="17469" y="3853"/>
                  <a:pt x="21600" y="10993"/>
                  <a:pt x="21600" y="18724"/>
                </a:cubicBezTo>
              </a:path>
              <a:path w="21600" h="18724" stroke="0" extrusionOk="0">
                <a:moveTo>
                  <a:pt x="10768" y="-1"/>
                </a:moveTo>
                <a:cubicBezTo>
                  <a:pt x="17469" y="3853"/>
                  <a:pt x="21600" y="10993"/>
                  <a:pt x="21600" y="18724"/>
                </a:cubicBezTo>
                <a:lnTo>
                  <a:pt x="0" y="18724"/>
                </a:lnTo>
                <a:close/>
              </a:path>
            </a:pathLst>
          </a:custGeom>
          <a:noFill/>
          <a:ln w="25400">
            <a:solidFill>
              <a:schemeClr val="tx1"/>
            </a:solidFill>
            <a:prstDash val="sysDot"/>
            <a:round/>
            <a:headEnd type="triangle" w="lg" len="med"/>
            <a:tailEnd/>
          </a:ln>
        </p:spPr>
        <p:txBody>
          <a:bodyPr wrap="none" anchor="ctr"/>
          <a:lstStyle/>
          <a:p>
            <a:endParaRPr lang="es-ES"/>
          </a:p>
        </p:txBody>
      </p:sp>
      <p:grpSp>
        <p:nvGrpSpPr>
          <p:cNvPr id="103440" name="Group 18"/>
          <p:cNvGrpSpPr>
            <a:grpSpLocks/>
          </p:cNvGrpSpPr>
          <p:nvPr/>
        </p:nvGrpSpPr>
        <p:grpSpPr bwMode="auto">
          <a:xfrm>
            <a:off x="7018338" y="3509361"/>
            <a:ext cx="1233487" cy="1770063"/>
            <a:chOff x="4421" y="2720"/>
            <a:chExt cx="777" cy="1115"/>
          </a:xfrm>
        </p:grpSpPr>
        <p:sp>
          <p:nvSpPr>
            <p:cNvPr id="103670" name="Freeform 19"/>
            <p:cNvSpPr>
              <a:spLocks/>
            </p:cNvSpPr>
            <p:nvPr/>
          </p:nvSpPr>
          <p:spPr bwMode="auto">
            <a:xfrm>
              <a:off x="4590" y="3460"/>
              <a:ext cx="132" cy="149"/>
            </a:xfrm>
            <a:custGeom>
              <a:avLst/>
              <a:gdLst>
                <a:gd name="T0" fmla="*/ 58 w 132"/>
                <a:gd name="T1" fmla="*/ 0 h 149"/>
                <a:gd name="T2" fmla="*/ 53 w 132"/>
                <a:gd name="T3" fmla="*/ 68 h 149"/>
                <a:gd name="T4" fmla="*/ 42 w 132"/>
                <a:gd name="T5" fmla="*/ 72 h 149"/>
                <a:gd name="T6" fmla="*/ 5 w 132"/>
                <a:gd name="T7" fmla="*/ 96 h 149"/>
                <a:gd name="T8" fmla="*/ 0 w 132"/>
                <a:gd name="T9" fmla="*/ 135 h 149"/>
                <a:gd name="T10" fmla="*/ 37 w 132"/>
                <a:gd name="T11" fmla="*/ 135 h 149"/>
                <a:gd name="T12" fmla="*/ 63 w 132"/>
                <a:gd name="T13" fmla="*/ 135 h 149"/>
                <a:gd name="T14" fmla="*/ 63 w 132"/>
                <a:gd name="T15" fmla="*/ 144 h 149"/>
                <a:gd name="T16" fmla="*/ 106 w 132"/>
                <a:gd name="T17" fmla="*/ 149 h 149"/>
                <a:gd name="T18" fmla="*/ 122 w 132"/>
                <a:gd name="T19" fmla="*/ 149 h 149"/>
                <a:gd name="T20" fmla="*/ 132 w 132"/>
                <a:gd name="T21" fmla="*/ 149 h 149"/>
                <a:gd name="T22" fmla="*/ 132 w 132"/>
                <a:gd name="T23" fmla="*/ 116 h 149"/>
                <a:gd name="T24" fmla="*/ 127 w 132"/>
                <a:gd name="T25" fmla="*/ 106 h 149"/>
                <a:gd name="T26" fmla="*/ 116 w 132"/>
                <a:gd name="T27" fmla="*/ 82 h 149"/>
                <a:gd name="T28" fmla="*/ 122 w 132"/>
                <a:gd name="T29" fmla="*/ 15 h 149"/>
                <a:gd name="T30" fmla="*/ 58 w 132"/>
                <a:gd name="T31" fmla="*/ 0 h 1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2"/>
                <a:gd name="T49" fmla="*/ 0 h 149"/>
                <a:gd name="T50" fmla="*/ 132 w 132"/>
                <a:gd name="T51" fmla="*/ 149 h 1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2" h="149">
                  <a:moveTo>
                    <a:pt x="58" y="0"/>
                  </a:moveTo>
                  <a:lnTo>
                    <a:pt x="53" y="68"/>
                  </a:lnTo>
                  <a:lnTo>
                    <a:pt x="42" y="72"/>
                  </a:lnTo>
                  <a:lnTo>
                    <a:pt x="5" y="96"/>
                  </a:lnTo>
                  <a:lnTo>
                    <a:pt x="0" y="135"/>
                  </a:lnTo>
                  <a:lnTo>
                    <a:pt x="37" y="135"/>
                  </a:lnTo>
                  <a:lnTo>
                    <a:pt x="63" y="135"/>
                  </a:lnTo>
                  <a:lnTo>
                    <a:pt x="63" y="144"/>
                  </a:lnTo>
                  <a:lnTo>
                    <a:pt x="106" y="149"/>
                  </a:lnTo>
                  <a:lnTo>
                    <a:pt x="122" y="149"/>
                  </a:lnTo>
                  <a:lnTo>
                    <a:pt x="132" y="149"/>
                  </a:lnTo>
                  <a:lnTo>
                    <a:pt x="132" y="116"/>
                  </a:lnTo>
                  <a:lnTo>
                    <a:pt x="127" y="106"/>
                  </a:lnTo>
                  <a:lnTo>
                    <a:pt x="116" y="82"/>
                  </a:lnTo>
                  <a:lnTo>
                    <a:pt x="122" y="15"/>
                  </a:lnTo>
                  <a:lnTo>
                    <a:pt x="58" y="0"/>
                  </a:lnTo>
                  <a:close/>
                </a:path>
              </a:pathLst>
            </a:custGeom>
            <a:solidFill>
              <a:srgbClr val="222222"/>
            </a:solidFill>
            <a:ln w="9525">
              <a:noFill/>
              <a:round/>
              <a:headEnd/>
              <a:tailEnd/>
            </a:ln>
          </p:spPr>
          <p:txBody>
            <a:bodyPr/>
            <a:lstStyle/>
            <a:p>
              <a:endParaRPr lang="es-ES"/>
            </a:p>
          </p:txBody>
        </p:sp>
        <p:sp>
          <p:nvSpPr>
            <p:cNvPr id="103671" name="Freeform 20"/>
            <p:cNvSpPr>
              <a:spLocks/>
            </p:cNvSpPr>
            <p:nvPr/>
          </p:nvSpPr>
          <p:spPr bwMode="auto">
            <a:xfrm>
              <a:off x="4590" y="3460"/>
              <a:ext cx="132" cy="149"/>
            </a:xfrm>
            <a:custGeom>
              <a:avLst/>
              <a:gdLst>
                <a:gd name="T0" fmla="*/ 58 w 132"/>
                <a:gd name="T1" fmla="*/ 0 h 149"/>
                <a:gd name="T2" fmla="*/ 53 w 132"/>
                <a:gd name="T3" fmla="*/ 68 h 149"/>
                <a:gd name="T4" fmla="*/ 42 w 132"/>
                <a:gd name="T5" fmla="*/ 72 h 149"/>
                <a:gd name="T6" fmla="*/ 5 w 132"/>
                <a:gd name="T7" fmla="*/ 96 h 149"/>
                <a:gd name="T8" fmla="*/ 0 w 132"/>
                <a:gd name="T9" fmla="*/ 135 h 149"/>
                <a:gd name="T10" fmla="*/ 37 w 132"/>
                <a:gd name="T11" fmla="*/ 135 h 149"/>
                <a:gd name="T12" fmla="*/ 63 w 132"/>
                <a:gd name="T13" fmla="*/ 135 h 149"/>
                <a:gd name="T14" fmla="*/ 63 w 132"/>
                <a:gd name="T15" fmla="*/ 144 h 149"/>
                <a:gd name="T16" fmla="*/ 106 w 132"/>
                <a:gd name="T17" fmla="*/ 149 h 149"/>
                <a:gd name="T18" fmla="*/ 122 w 132"/>
                <a:gd name="T19" fmla="*/ 149 h 149"/>
                <a:gd name="T20" fmla="*/ 132 w 132"/>
                <a:gd name="T21" fmla="*/ 149 h 149"/>
                <a:gd name="T22" fmla="*/ 132 w 132"/>
                <a:gd name="T23" fmla="*/ 116 h 149"/>
                <a:gd name="T24" fmla="*/ 127 w 132"/>
                <a:gd name="T25" fmla="*/ 106 h 149"/>
                <a:gd name="T26" fmla="*/ 116 w 132"/>
                <a:gd name="T27" fmla="*/ 82 h 149"/>
                <a:gd name="T28" fmla="*/ 122 w 132"/>
                <a:gd name="T29" fmla="*/ 15 h 149"/>
                <a:gd name="T30" fmla="*/ 58 w 132"/>
                <a:gd name="T31" fmla="*/ 0 h 1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2"/>
                <a:gd name="T49" fmla="*/ 0 h 149"/>
                <a:gd name="T50" fmla="*/ 132 w 132"/>
                <a:gd name="T51" fmla="*/ 149 h 1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2" h="149">
                  <a:moveTo>
                    <a:pt x="58" y="0"/>
                  </a:moveTo>
                  <a:lnTo>
                    <a:pt x="53" y="68"/>
                  </a:lnTo>
                  <a:lnTo>
                    <a:pt x="42" y="72"/>
                  </a:lnTo>
                  <a:lnTo>
                    <a:pt x="5" y="96"/>
                  </a:lnTo>
                  <a:lnTo>
                    <a:pt x="0" y="135"/>
                  </a:lnTo>
                  <a:lnTo>
                    <a:pt x="37" y="135"/>
                  </a:lnTo>
                  <a:lnTo>
                    <a:pt x="63" y="135"/>
                  </a:lnTo>
                  <a:lnTo>
                    <a:pt x="63" y="144"/>
                  </a:lnTo>
                  <a:lnTo>
                    <a:pt x="106" y="149"/>
                  </a:lnTo>
                  <a:lnTo>
                    <a:pt x="122" y="149"/>
                  </a:lnTo>
                  <a:lnTo>
                    <a:pt x="132" y="149"/>
                  </a:lnTo>
                  <a:lnTo>
                    <a:pt x="132" y="116"/>
                  </a:lnTo>
                  <a:lnTo>
                    <a:pt x="127" y="106"/>
                  </a:lnTo>
                  <a:lnTo>
                    <a:pt x="116" y="82"/>
                  </a:lnTo>
                  <a:lnTo>
                    <a:pt x="122" y="15"/>
                  </a:lnTo>
                  <a:lnTo>
                    <a:pt x="58" y="0"/>
                  </a:lnTo>
                  <a:close/>
                </a:path>
              </a:pathLst>
            </a:custGeom>
            <a:solidFill>
              <a:srgbClr val="222222"/>
            </a:solidFill>
            <a:ln w="7938">
              <a:solidFill>
                <a:srgbClr val="000000"/>
              </a:solidFill>
              <a:round/>
              <a:headEnd/>
              <a:tailEnd/>
            </a:ln>
          </p:spPr>
          <p:txBody>
            <a:bodyPr/>
            <a:lstStyle/>
            <a:p>
              <a:endParaRPr lang="es-ES"/>
            </a:p>
          </p:txBody>
        </p:sp>
        <p:sp>
          <p:nvSpPr>
            <p:cNvPr id="103672" name="Freeform 21"/>
            <p:cNvSpPr>
              <a:spLocks/>
            </p:cNvSpPr>
            <p:nvPr/>
          </p:nvSpPr>
          <p:spPr bwMode="auto">
            <a:xfrm>
              <a:off x="4616" y="3302"/>
              <a:ext cx="212" cy="240"/>
            </a:xfrm>
            <a:custGeom>
              <a:avLst/>
              <a:gdLst>
                <a:gd name="T0" fmla="*/ 212 w 212"/>
                <a:gd name="T1" fmla="*/ 0 h 240"/>
                <a:gd name="T2" fmla="*/ 74 w 212"/>
                <a:gd name="T3" fmla="*/ 4 h 240"/>
                <a:gd name="T4" fmla="*/ 37 w 212"/>
                <a:gd name="T5" fmla="*/ 0 h 240"/>
                <a:gd name="T6" fmla="*/ 16 w 212"/>
                <a:gd name="T7" fmla="*/ 9 h 240"/>
                <a:gd name="T8" fmla="*/ 11 w 212"/>
                <a:gd name="T9" fmla="*/ 28 h 240"/>
                <a:gd name="T10" fmla="*/ 0 w 212"/>
                <a:gd name="T11" fmla="*/ 206 h 240"/>
                <a:gd name="T12" fmla="*/ 16 w 212"/>
                <a:gd name="T13" fmla="*/ 235 h 240"/>
                <a:gd name="T14" fmla="*/ 48 w 212"/>
                <a:gd name="T15" fmla="*/ 240 h 240"/>
                <a:gd name="T16" fmla="*/ 96 w 212"/>
                <a:gd name="T17" fmla="*/ 235 h 240"/>
                <a:gd name="T18" fmla="*/ 111 w 212"/>
                <a:gd name="T19" fmla="*/ 110 h 240"/>
                <a:gd name="T20" fmla="*/ 212 w 212"/>
                <a:gd name="T21" fmla="*/ 0 h 2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2"/>
                <a:gd name="T34" fmla="*/ 0 h 240"/>
                <a:gd name="T35" fmla="*/ 212 w 212"/>
                <a:gd name="T36" fmla="*/ 240 h 24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2" h="240">
                  <a:moveTo>
                    <a:pt x="212" y="0"/>
                  </a:moveTo>
                  <a:lnTo>
                    <a:pt x="74" y="4"/>
                  </a:lnTo>
                  <a:lnTo>
                    <a:pt x="37" y="0"/>
                  </a:lnTo>
                  <a:lnTo>
                    <a:pt x="16" y="9"/>
                  </a:lnTo>
                  <a:lnTo>
                    <a:pt x="11" y="28"/>
                  </a:lnTo>
                  <a:lnTo>
                    <a:pt x="0" y="206"/>
                  </a:lnTo>
                  <a:lnTo>
                    <a:pt x="16" y="235"/>
                  </a:lnTo>
                  <a:lnTo>
                    <a:pt x="48" y="240"/>
                  </a:lnTo>
                  <a:lnTo>
                    <a:pt x="96" y="235"/>
                  </a:lnTo>
                  <a:lnTo>
                    <a:pt x="111" y="110"/>
                  </a:lnTo>
                  <a:lnTo>
                    <a:pt x="212" y="0"/>
                  </a:lnTo>
                  <a:close/>
                </a:path>
              </a:pathLst>
            </a:custGeom>
            <a:solidFill>
              <a:srgbClr val="A5A585"/>
            </a:solidFill>
            <a:ln w="9525">
              <a:noFill/>
              <a:round/>
              <a:headEnd/>
              <a:tailEnd/>
            </a:ln>
          </p:spPr>
          <p:txBody>
            <a:bodyPr/>
            <a:lstStyle/>
            <a:p>
              <a:endParaRPr lang="es-ES"/>
            </a:p>
          </p:txBody>
        </p:sp>
        <p:sp>
          <p:nvSpPr>
            <p:cNvPr id="103673" name="Freeform 22"/>
            <p:cNvSpPr>
              <a:spLocks/>
            </p:cNvSpPr>
            <p:nvPr/>
          </p:nvSpPr>
          <p:spPr bwMode="auto">
            <a:xfrm>
              <a:off x="4616" y="3302"/>
              <a:ext cx="212" cy="240"/>
            </a:xfrm>
            <a:custGeom>
              <a:avLst/>
              <a:gdLst>
                <a:gd name="T0" fmla="*/ 212 w 212"/>
                <a:gd name="T1" fmla="*/ 0 h 240"/>
                <a:gd name="T2" fmla="*/ 74 w 212"/>
                <a:gd name="T3" fmla="*/ 4 h 240"/>
                <a:gd name="T4" fmla="*/ 37 w 212"/>
                <a:gd name="T5" fmla="*/ 0 h 240"/>
                <a:gd name="T6" fmla="*/ 16 w 212"/>
                <a:gd name="T7" fmla="*/ 9 h 240"/>
                <a:gd name="T8" fmla="*/ 11 w 212"/>
                <a:gd name="T9" fmla="*/ 28 h 240"/>
                <a:gd name="T10" fmla="*/ 0 w 212"/>
                <a:gd name="T11" fmla="*/ 206 h 240"/>
                <a:gd name="T12" fmla="*/ 16 w 212"/>
                <a:gd name="T13" fmla="*/ 235 h 240"/>
                <a:gd name="T14" fmla="*/ 48 w 212"/>
                <a:gd name="T15" fmla="*/ 240 h 240"/>
                <a:gd name="T16" fmla="*/ 96 w 212"/>
                <a:gd name="T17" fmla="*/ 235 h 240"/>
                <a:gd name="T18" fmla="*/ 111 w 212"/>
                <a:gd name="T19" fmla="*/ 110 h 240"/>
                <a:gd name="T20" fmla="*/ 212 w 212"/>
                <a:gd name="T21" fmla="*/ 0 h 2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2"/>
                <a:gd name="T34" fmla="*/ 0 h 240"/>
                <a:gd name="T35" fmla="*/ 212 w 212"/>
                <a:gd name="T36" fmla="*/ 240 h 24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2" h="240">
                  <a:moveTo>
                    <a:pt x="212" y="0"/>
                  </a:moveTo>
                  <a:lnTo>
                    <a:pt x="74" y="4"/>
                  </a:lnTo>
                  <a:lnTo>
                    <a:pt x="37" y="0"/>
                  </a:lnTo>
                  <a:lnTo>
                    <a:pt x="16" y="9"/>
                  </a:lnTo>
                  <a:lnTo>
                    <a:pt x="11" y="28"/>
                  </a:lnTo>
                  <a:lnTo>
                    <a:pt x="0" y="206"/>
                  </a:lnTo>
                  <a:lnTo>
                    <a:pt x="16" y="235"/>
                  </a:lnTo>
                  <a:lnTo>
                    <a:pt x="48" y="240"/>
                  </a:lnTo>
                  <a:lnTo>
                    <a:pt x="96" y="235"/>
                  </a:lnTo>
                  <a:lnTo>
                    <a:pt x="111" y="110"/>
                  </a:lnTo>
                  <a:lnTo>
                    <a:pt x="212" y="0"/>
                  </a:lnTo>
                  <a:close/>
                </a:path>
              </a:pathLst>
            </a:custGeom>
            <a:solidFill>
              <a:srgbClr val="A5A585"/>
            </a:solidFill>
            <a:ln w="7938">
              <a:solidFill>
                <a:srgbClr val="000000"/>
              </a:solidFill>
              <a:round/>
              <a:headEnd/>
              <a:tailEnd/>
            </a:ln>
          </p:spPr>
          <p:txBody>
            <a:bodyPr/>
            <a:lstStyle/>
            <a:p>
              <a:endParaRPr lang="es-ES"/>
            </a:p>
          </p:txBody>
        </p:sp>
        <p:sp>
          <p:nvSpPr>
            <p:cNvPr id="103674" name="Freeform 23"/>
            <p:cNvSpPr>
              <a:spLocks/>
            </p:cNvSpPr>
            <p:nvPr/>
          </p:nvSpPr>
          <p:spPr bwMode="auto">
            <a:xfrm>
              <a:off x="4659" y="3090"/>
              <a:ext cx="143" cy="53"/>
            </a:xfrm>
            <a:custGeom>
              <a:avLst/>
              <a:gdLst>
                <a:gd name="T0" fmla="*/ 143 w 143"/>
                <a:gd name="T1" fmla="*/ 19 h 53"/>
                <a:gd name="T2" fmla="*/ 100 w 143"/>
                <a:gd name="T3" fmla="*/ 19 h 53"/>
                <a:gd name="T4" fmla="*/ 63 w 143"/>
                <a:gd name="T5" fmla="*/ 0 h 53"/>
                <a:gd name="T6" fmla="*/ 21 w 143"/>
                <a:gd name="T7" fmla="*/ 10 h 53"/>
                <a:gd name="T8" fmla="*/ 10 w 143"/>
                <a:gd name="T9" fmla="*/ 14 h 53"/>
                <a:gd name="T10" fmla="*/ 0 w 143"/>
                <a:gd name="T11" fmla="*/ 24 h 53"/>
                <a:gd name="T12" fmla="*/ 5 w 143"/>
                <a:gd name="T13" fmla="*/ 48 h 53"/>
                <a:gd name="T14" fmla="*/ 10 w 143"/>
                <a:gd name="T15" fmla="*/ 48 h 53"/>
                <a:gd name="T16" fmla="*/ 16 w 143"/>
                <a:gd name="T17" fmla="*/ 34 h 53"/>
                <a:gd name="T18" fmla="*/ 21 w 143"/>
                <a:gd name="T19" fmla="*/ 24 h 53"/>
                <a:gd name="T20" fmla="*/ 47 w 143"/>
                <a:gd name="T21" fmla="*/ 34 h 53"/>
                <a:gd name="T22" fmla="*/ 26 w 143"/>
                <a:gd name="T23" fmla="*/ 38 h 53"/>
                <a:gd name="T24" fmla="*/ 21 w 143"/>
                <a:gd name="T25" fmla="*/ 38 h 53"/>
                <a:gd name="T26" fmla="*/ 21 w 143"/>
                <a:gd name="T27" fmla="*/ 48 h 53"/>
                <a:gd name="T28" fmla="*/ 68 w 143"/>
                <a:gd name="T29" fmla="*/ 53 h 53"/>
                <a:gd name="T30" fmla="*/ 106 w 143"/>
                <a:gd name="T31" fmla="*/ 48 h 53"/>
                <a:gd name="T32" fmla="*/ 132 w 143"/>
                <a:gd name="T33" fmla="*/ 48 h 53"/>
                <a:gd name="T34" fmla="*/ 143 w 143"/>
                <a:gd name="T35" fmla="*/ 19 h 5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3"/>
                <a:gd name="T55" fmla="*/ 0 h 53"/>
                <a:gd name="T56" fmla="*/ 143 w 143"/>
                <a:gd name="T57" fmla="*/ 53 h 5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3" h="53">
                  <a:moveTo>
                    <a:pt x="143" y="19"/>
                  </a:moveTo>
                  <a:lnTo>
                    <a:pt x="100" y="19"/>
                  </a:lnTo>
                  <a:lnTo>
                    <a:pt x="63" y="0"/>
                  </a:lnTo>
                  <a:lnTo>
                    <a:pt x="21" y="10"/>
                  </a:lnTo>
                  <a:lnTo>
                    <a:pt x="10" y="14"/>
                  </a:lnTo>
                  <a:lnTo>
                    <a:pt x="0" y="24"/>
                  </a:lnTo>
                  <a:lnTo>
                    <a:pt x="5" y="48"/>
                  </a:lnTo>
                  <a:lnTo>
                    <a:pt x="10" y="48"/>
                  </a:lnTo>
                  <a:lnTo>
                    <a:pt x="16" y="34"/>
                  </a:lnTo>
                  <a:lnTo>
                    <a:pt x="21" y="24"/>
                  </a:lnTo>
                  <a:lnTo>
                    <a:pt x="47" y="34"/>
                  </a:lnTo>
                  <a:lnTo>
                    <a:pt x="26" y="38"/>
                  </a:lnTo>
                  <a:lnTo>
                    <a:pt x="21" y="38"/>
                  </a:lnTo>
                  <a:lnTo>
                    <a:pt x="21" y="48"/>
                  </a:lnTo>
                  <a:lnTo>
                    <a:pt x="68" y="53"/>
                  </a:lnTo>
                  <a:lnTo>
                    <a:pt x="106" y="48"/>
                  </a:lnTo>
                  <a:lnTo>
                    <a:pt x="132" y="48"/>
                  </a:lnTo>
                  <a:lnTo>
                    <a:pt x="143" y="19"/>
                  </a:lnTo>
                  <a:close/>
                </a:path>
              </a:pathLst>
            </a:custGeom>
            <a:solidFill>
              <a:srgbClr val="FFC2AA"/>
            </a:solidFill>
            <a:ln w="9525">
              <a:noFill/>
              <a:round/>
              <a:headEnd/>
              <a:tailEnd/>
            </a:ln>
          </p:spPr>
          <p:txBody>
            <a:bodyPr/>
            <a:lstStyle/>
            <a:p>
              <a:endParaRPr lang="es-ES"/>
            </a:p>
          </p:txBody>
        </p:sp>
        <p:sp>
          <p:nvSpPr>
            <p:cNvPr id="103675" name="Freeform 24"/>
            <p:cNvSpPr>
              <a:spLocks/>
            </p:cNvSpPr>
            <p:nvPr/>
          </p:nvSpPr>
          <p:spPr bwMode="auto">
            <a:xfrm>
              <a:off x="4659" y="3090"/>
              <a:ext cx="143" cy="53"/>
            </a:xfrm>
            <a:custGeom>
              <a:avLst/>
              <a:gdLst>
                <a:gd name="T0" fmla="*/ 143 w 143"/>
                <a:gd name="T1" fmla="*/ 19 h 53"/>
                <a:gd name="T2" fmla="*/ 100 w 143"/>
                <a:gd name="T3" fmla="*/ 19 h 53"/>
                <a:gd name="T4" fmla="*/ 63 w 143"/>
                <a:gd name="T5" fmla="*/ 0 h 53"/>
                <a:gd name="T6" fmla="*/ 21 w 143"/>
                <a:gd name="T7" fmla="*/ 10 h 53"/>
                <a:gd name="T8" fmla="*/ 10 w 143"/>
                <a:gd name="T9" fmla="*/ 14 h 53"/>
                <a:gd name="T10" fmla="*/ 0 w 143"/>
                <a:gd name="T11" fmla="*/ 24 h 53"/>
                <a:gd name="T12" fmla="*/ 5 w 143"/>
                <a:gd name="T13" fmla="*/ 48 h 53"/>
                <a:gd name="T14" fmla="*/ 10 w 143"/>
                <a:gd name="T15" fmla="*/ 48 h 53"/>
                <a:gd name="T16" fmla="*/ 16 w 143"/>
                <a:gd name="T17" fmla="*/ 34 h 53"/>
                <a:gd name="T18" fmla="*/ 21 w 143"/>
                <a:gd name="T19" fmla="*/ 24 h 53"/>
                <a:gd name="T20" fmla="*/ 47 w 143"/>
                <a:gd name="T21" fmla="*/ 34 h 53"/>
                <a:gd name="T22" fmla="*/ 26 w 143"/>
                <a:gd name="T23" fmla="*/ 38 h 53"/>
                <a:gd name="T24" fmla="*/ 21 w 143"/>
                <a:gd name="T25" fmla="*/ 38 h 53"/>
                <a:gd name="T26" fmla="*/ 21 w 143"/>
                <a:gd name="T27" fmla="*/ 48 h 53"/>
                <a:gd name="T28" fmla="*/ 68 w 143"/>
                <a:gd name="T29" fmla="*/ 53 h 53"/>
                <a:gd name="T30" fmla="*/ 106 w 143"/>
                <a:gd name="T31" fmla="*/ 48 h 53"/>
                <a:gd name="T32" fmla="*/ 132 w 143"/>
                <a:gd name="T33" fmla="*/ 48 h 53"/>
                <a:gd name="T34" fmla="*/ 143 w 143"/>
                <a:gd name="T35" fmla="*/ 19 h 5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3"/>
                <a:gd name="T55" fmla="*/ 0 h 53"/>
                <a:gd name="T56" fmla="*/ 143 w 143"/>
                <a:gd name="T57" fmla="*/ 53 h 5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3" h="53">
                  <a:moveTo>
                    <a:pt x="143" y="19"/>
                  </a:moveTo>
                  <a:lnTo>
                    <a:pt x="100" y="19"/>
                  </a:lnTo>
                  <a:lnTo>
                    <a:pt x="63" y="0"/>
                  </a:lnTo>
                  <a:lnTo>
                    <a:pt x="21" y="10"/>
                  </a:lnTo>
                  <a:lnTo>
                    <a:pt x="10" y="14"/>
                  </a:lnTo>
                  <a:lnTo>
                    <a:pt x="0" y="24"/>
                  </a:lnTo>
                  <a:lnTo>
                    <a:pt x="5" y="48"/>
                  </a:lnTo>
                  <a:lnTo>
                    <a:pt x="10" y="48"/>
                  </a:lnTo>
                  <a:lnTo>
                    <a:pt x="16" y="34"/>
                  </a:lnTo>
                  <a:lnTo>
                    <a:pt x="21" y="24"/>
                  </a:lnTo>
                  <a:lnTo>
                    <a:pt x="47" y="34"/>
                  </a:lnTo>
                  <a:lnTo>
                    <a:pt x="26" y="38"/>
                  </a:lnTo>
                  <a:lnTo>
                    <a:pt x="21" y="38"/>
                  </a:lnTo>
                  <a:lnTo>
                    <a:pt x="21" y="48"/>
                  </a:lnTo>
                  <a:lnTo>
                    <a:pt x="68" y="53"/>
                  </a:lnTo>
                  <a:lnTo>
                    <a:pt x="106" y="48"/>
                  </a:lnTo>
                  <a:lnTo>
                    <a:pt x="132" y="48"/>
                  </a:lnTo>
                  <a:lnTo>
                    <a:pt x="143" y="19"/>
                  </a:lnTo>
                  <a:close/>
                </a:path>
              </a:pathLst>
            </a:custGeom>
            <a:solidFill>
              <a:srgbClr val="FFC2AA"/>
            </a:solidFill>
            <a:ln w="7938">
              <a:solidFill>
                <a:srgbClr val="000000"/>
              </a:solidFill>
              <a:round/>
              <a:headEnd/>
              <a:tailEnd/>
            </a:ln>
          </p:spPr>
          <p:txBody>
            <a:bodyPr/>
            <a:lstStyle/>
            <a:p>
              <a:endParaRPr lang="es-ES"/>
            </a:p>
          </p:txBody>
        </p:sp>
        <p:sp>
          <p:nvSpPr>
            <p:cNvPr id="103676" name="Freeform 25"/>
            <p:cNvSpPr>
              <a:spLocks/>
            </p:cNvSpPr>
            <p:nvPr/>
          </p:nvSpPr>
          <p:spPr bwMode="auto">
            <a:xfrm>
              <a:off x="4759" y="3100"/>
              <a:ext cx="185" cy="72"/>
            </a:xfrm>
            <a:custGeom>
              <a:avLst/>
              <a:gdLst>
                <a:gd name="T0" fmla="*/ 185 w 185"/>
                <a:gd name="T1" fmla="*/ 0 h 72"/>
                <a:gd name="T2" fmla="*/ 11 w 185"/>
                <a:gd name="T3" fmla="*/ 4 h 72"/>
                <a:gd name="T4" fmla="*/ 0 w 185"/>
                <a:gd name="T5" fmla="*/ 19 h 72"/>
                <a:gd name="T6" fmla="*/ 0 w 185"/>
                <a:gd name="T7" fmla="*/ 48 h 72"/>
                <a:gd name="T8" fmla="*/ 138 w 185"/>
                <a:gd name="T9" fmla="*/ 72 h 72"/>
                <a:gd name="T10" fmla="*/ 185 w 185"/>
                <a:gd name="T11" fmla="*/ 0 h 72"/>
                <a:gd name="T12" fmla="*/ 0 60000 65536"/>
                <a:gd name="T13" fmla="*/ 0 60000 65536"/>
                <a:gd name="T14" fmla="*/ 0 60000 65536"/>
                <a:gd name="T15" fmla="*/ 0 60000 65536"/>
                <a:gd name="T16" fmla="*/ 0 60000 65536"/>
                <a:gd name="T17" fmla="*/ 0 60000 65536"/>
                <a:gd name="T18" fmla="*/ 0 w 185"/>
                <a:gd name="T19" fmla="*/ 0 h 72"/>
                <a:gd name="T20" fmla="*/ 185 w 185"/>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185" h="72">
                  <a:moveTo>
                    <a:pt x="185" y="0"/>
                  </a:moveTo>
                  <a:lnTo>
                    <a:pt x="11" y="4"/>
                  </a:lnTo>
                  <a:lnTo>
                    <a:pt x="0" y="19"/>
                  </a:lnTo>
                  <a:lnTo>
                    <a:pt x="0" y="48"/>
                  </a:lnTo>
                  <a:lnTo>
                    <a:pt x="138" y="72"/>
                  </a:lnTo>
                  <a:lnTo>
                    <a:pt x="185" y="0"/>
                  </a:lnTo>
                  <a:close/>
                </a:path>
              </a:pathLst>
            </a:custGeom>
            <a:solidFill>
              <a:srgbClr val="A5A585"/>
            </a:solidFill>
            <a:ln w="9525">
              <a:noFill/>
              <a:round/>
              <a:headEnd/>
              <a:tailEnd/>
            </a:ln>
          </p:spPr>
          <p:txBody>
            <a:bodyPr/>
            <a:lstStyle/>
            <a:p>
              <a:endParaRPr lang="es-ES"/>
            </a:p>
          </p:txBody>
        </p:sp>
        <p:sp>
          <p:nvSpPr>
            <p:cNvPr id="103677" name="Freeform 26"/>
            <p:cNvSpPr>
              <a:spLocks/>
            </p:cNvSpPr>
            <p:nvPr/>
          </p:nvSpPr>
          <p:spPr bwMode="auto">
            <a:xfrm>
              <a:off x="4759" y="3100"/>
              <a:ext cx="185" cy="72"/>
            </a:xfrm>
            <a:custGeom>
              <a:avLst/>
              <a:gdLst>
                <a:gd name="T0" fmla="*/ 185 w 185"/>
                <a:gd name="T1" fmla="*/ 0 h 72"/>
                <a:gd name="T2" fmla="*/ 11 w 185"/>
                <a:gd name="T3" fmla="*/ 4 h 72"/>
                <a:gd name="T4" fmla="*/ 0 w 185"/>
                <a:gd name="T5" fmla="*/ 19 h 72"/>
                <a:gd name="T6" fmla="*/ 0 w 185"/>
                <a:gd name="T7" fmla="*/ 48 h 72"/>
                <a:gd name="T8" fmla="*/ 138 w 185"/>
                <a:gd name="T9" fmla="*/ 72 h 72"/>
                <a:gd name="T10" fmla="*/ 185 w 185"/>
                <a:gd name="T11" fmla="*/ 0 h 72"/>
                <a:gd name="T12" fmla="*/ 0 60000 65536"/>
                <a:gd name="T13" fmla="*/ 0 60000 65536"/>
                <a:gd name="T14" fmla="*/ 0 60000 65536"/>
                <a:gd name="T15" fmla="*/ 0 60000 65536"/>
                <a:gd name="T16" fmla="*/ 0 60000 65536"/>
                <a:gd name="T17" fmla="*/ 0 60000 65536"/>
                <a:gd name="T18" fmla="*/ 0 w 185"/>
                <a:gd name="T19" fmla="*/ 0 h 72"/>
                <a:gd name="T20" fmla="*/ 185 w 185"/>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185" h="72">
                  <a:moveTo>
                    <a:pt x="185" y="0"/>
                  </a:moveTo>
                  <a:lnTo>
                    <a:pt x="11" y="4"/>
                  </a:lnTo>
                  <a:lnTo>
                    <a:pt x="0" y="19"/>
                  </a:lnTo>
                  <a:lnTo>
                    <a:pt x="0" y="48"/>
                  </a:lnTo>
                  <a:lnTo>
                    <a:pt x="138" y="72"/>
                  </a:lnTo>
                  <a:lnTo>
                    <a:pt x="185" y="0"/>
                  </a:lnTo>
                  <a:close/>
                </a:path>
              </a:pathLst>
            </a:custGeom>
            <a:solidFill>
              <a:srgbClr val="A5A585"/>
            </a:solidFill>
            <a:ln w="7938">
              <a:solidFill>
                <a:srgbClr val="000000"/>
              </a:solidFill>
              <a:round/>
              <a:headEnd/>
              <a:tailEnd/>
            </a:ln>
          </p:spPr>
          <p:txBody>
            <a:bodyPr/>
            <a:lstStyle/>
            <a:p>
              <a:endParaRPr lang="es-ES"/>
            </a:p>
          </p:txBody>
        </p:sp>
        <p:sp>
          <p:nvSpPr>
            <p:cNvPr id="103678" name="Freeform 27"/>
            <p:cNvSpPr>
              <a:spLocks/>
            </p:cNvSpPr>
            <p:nvPr/>
          </p:nvSpPr>
          <p:spPr bwMode="auto">
            <a:xfrm>
              <a:off x="4421" y="3547"/>
              <a:ext cx="201" cy="149"/>
            </a:xfrm>
            <a:custGeom>
              <a:avLst/>
              <a:gdLst>
                <a:gd name="T0" fmla="*/ 100 w 201"/>
                <a:gd name="T1" fmla="*/ 0 h 149"/>
                <a:gd name="T2" fmla="*/ 111 w 201"/>
                <a:gd name="T3" fmla="*/ 48 h 149"/>
                <a:gd name="T4" fmla="*/ 95 w 201"/>
                <a:gd name="T5" fmla="*/ 48 h 149"/>
                <a:gd name="T6" fmla="*/ 63 w 201"/>
                <a:gd name="T7" fmla="*/ 67 h 149"/>
                <a:gd name="T8" fmla="*/ 21 w 201"/>
                <a:gd name="T9" fmla="*/ 67 h 149"/>
                <a:gd name="T10" fmla="*/ 5 w 201"/>
                <a:gd name="T11" fmla="*/ 72 h 149"/>
                <a:gd name="T12" fmla="*/ 0 w 201"/>
                <a:gd name="T13" fmla="*/ 86 h 149"/>
                <a:gd name="T14" fmla="*/ 5 w 201"/>
                <a:gd name="T15" fmla="*/ 101 h 149"/>
                <a:gd name="T16" fmla="*/ 47 w 201"/>
                <a:gd name="T17" fmla="*/ 125 h 149"/>
                <a:gd name="T18" fmla="*/ 63 w 201"/>
                <a:gd name="T19" fmla="*/ 130 h 149"/>
                <a:gd name="T20" fmla="*/ 90 w 201"/>
                <a:gd name="T21" fmla="*/ 130 h 149"/>
                <a:gd name="T22" fmla="*/ 132 w 201"/>
                <a:gd name="T23" fmla="*/ 134 h 149"/>
                <a:gd name="T24" fmla="*/ 132 w 201"/>
                <a:gd name="T25" fmla="*/ 149 h 149"/>
                <a:gd name="T26" fmla="*/ 148 w 201"/>
                <a:gd name="T27" fmla="*/ 149 h 149"/>
                <a:gd name="T28" fmla="*/ 169 w 201"/>
                <a:gd name="T29" fmla="*/ 149 h 149"/>
                <a:gd name="T30" fmla="*/ 185 w 201"/>
                <a:gd name="T31" fmla="*/ 144 h 149"/>
                <a:gd name="T32" fmla="*/ 201 w 201"/>
                <a:gd name="T33" fmla="*/ 134 h 149"/>
                <a:gd name="T34" fmla="*/ 201 w 201"/>
                <a:gd name="T35" fmla="*/ 110 h 149"/>
                <a:gd name="T36" fmla="*/ 190 w 201"/>
                <a:gd name="T37" fmla="*/ 86 h 149"/>
                <a:gd name="T38" fmla="*/ 185 w 201"/>
                <a:gd name="T39" fmla="*/ 72 h 149"/>
                <a:gd name="T40" fmla="*/ 174 w 201"/>
                <a:gd name="T41" fmla="*/ 57 h 149"/>
                <a:gd name="T42" fmla="*/ 164 w 201"/>
                <a:gd name="T43" fmla="*/ 9 h 149"/>
                <a:gd name="T44" fmla="*/ 100 w 201"/>
                <a:gd name="T45" fmla="*/ 0 h 14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1"/>
                <a:gd name="T70" fmla="*/ 0 h 149"/>
                <a:gd name="T71" fmla="*/ 201 w 201"/>
                <a:gd name="T72" fmla="*/ 149 h 14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1" h="149">
                  <a:moveTo>
                    <a:pt x="100" y="0"/>
                  </a:moveTo>
                  <a:lnTo>
                    <a:pt x="111" y="48"/>
                  </a:lnTo>
                  <a:lnTo>
                    <a:pt x="95" y="48"/>
                  </a:lnTo>
                  <a:lnTo>
                    <a:pt x="63" y="67"/>
                  </a:lnTo>
                  <a:lnTo>
                    <a:pt x="21" y="67"/>
                  </a:lnTo>
                  <a:lnTo>
                    <a:pt x="5" y="72"/>
                  </a:lnTo>
                  <a:lnTo>
                    <a:pt x="0" y="86"/>
                  </a:lnTo>
                  <a:lnTo>
                    <a:pt x="5" y="101"/>
                  </a:lnTo>
                  <a:lnTo>
                    <a:pt x="47" y="125"/>
                  </a:lnTo>
                  <a:lnTo>
                    <a:pt x="63" y="130"/>
                  </a:lnTo>
                  <a:lnTo>
                    <a:pt x="90" y="130"/>
                  </a:lnTo>
                  <a:lnTo>
                    <a:pt x="132" y="134"/>
                  </a:lnTo>
                  <a:lnTo>
                    <a:pt x="132" y="149"/>
                  </a:lnTo>
                  <a:lnTo>
                    <a:pt x="148" y="149"/>
                  </a:lnTo>
                  <a:lnTo>
                    <a:pt x="169" y="149"/>
                  </a:lnTo>
                  <a:lnTo>
                    <a:pt x="185" y="144"/>
                  </a:lnTo>
                  <a:lnTo>
                    <a:pt x="201" y="134"/>
                  </a:lnTo>
                  <a:lnTo>
                    <a:pt x="201" y="110"/>
                  </a:lnTo>
                  <a:lnTo>
                    <a:pt x="190" y="86"/>
                  </a:lnTo>
                  <a:lnTo>
                    <a:pt x="185" y="72"/>
                  </a:lnTo>
                  <a:lnTo>
                    <a:pt x="174" y="57"/>
                  </a:lnTo>
                  <a:lnTo>
                    <a:pt x="164" y="9"/>
                  </a:lnTo>
                  <a:lnTo>
                    <a:pt x="100" y="0"/>
                  </a:lnTo>
                  <a:close/>
                </a:path>
              </a:pathLst>
            </a:custGeom>
            <a:solidFill>
              <a:srgbClr val="222222"/>
            </a:solidFill>
            <a:ln w="9525">
              <a:noFill/>
              <a:round/>
              <a:headEnd/>
              <a:tailEnd/>
            </a:ln>
          </p:spPr>
          <p:txBody>
            <a:bodyPr/>
            <a:lstStyle/>
            <a:p>
              <a:endParaRPr lang="es-ES"/>
            </a:p>
          </p:txBody>
        </p:sp>
        <p:sp>
          <p:nvSpPr>
            <p:cNvPr id="103679" name="Freeform 28"/>
            <p:cNvSpPr>
              <a:spLocks/>
            </p:cNvSpPr>
            <p:nvPr/>
          </p:nvSpPr>
          <p:spPr bwMode="auto">
            <a:xfrm>
              <a:off x="4421" y="3547"/>
              <a:ext cx="201" cy="149"/>
            </a:xfrm>
            <a:custGeom>
              <a:avLst/>
              <a:gdLst>
                <a:gd name="T0" fmla="*/ 100 w 201"/>
                <a:gd name="T1" fmla="*/ 0 h 149"/>
                <a:gd name="T2" fmla="*/ 111 w 201"/>
                <a:gd name="T3" fmla="*/ 48 h 149"/>
                <a:gd name="T4" fmla="*/ 95 w 201"/>
                <a:gd name="T5" fmla="*/ 48 h 149"/>
                <a:gd name="T6" fmla="*/ 63 w 201"/>
                <a:gd name="T7" fmla="*/ 67 h 149"/>
                <a:gd name="T8" fmla="*/ 21 w 201"/>
                <a:gd name="T9" fmla="*/ 67 h 149"/>
                <a:gd name="T10" fmla="*/ 5 w 201"/>
                <a:gd name="T11" fmla="*/ 72 h 149"/>
                <a:gd name="T12" fmla="*/ 0 w 201"/>
                <a:gd name="T13" fmla="*/ 86 h 149"/>
                <a:gd name="T14" fmla="*/ 5 w 201"/>
                <a:gd name="T15" fmla="*/ 101 h 149"/>
                <a:gd name="T16" fmla="*/ 47 w 201"/>
                <a:gd name="T17" fmla="*/ 125 h 149"/>
                <a:gd name="T18" fmla="*/ 63 w 201"/>
                <a:gd name="T19" fmla="*/ 130 h 149"/>
                <a:gd name="T20" fmla="*/ 90 w 201"/>
                <a:gd name="T21" fmla="*/ 130 h 149"/>
                <a:gd name="T22" fmla="*/ 132 w 201"/>
                <a:gd name="T23" fmla="*/ 134 h 149"/>
                <a:gd name="T24" fmla="*/ 132 w 201"/>
                <a:gd name="T25" fmla="*/ 149 h 149"/>
                <a:gd name="T26" fmla="*/ 148 w 201"/>
                <a:gd name="T27" fmla="*/ 149 h 149"/>
                <a:gd name="T28" fmla="*/ 169 w 201"/>
                <a:gd name="T29" fmla="*/ 149 h 149"/>
                <a:gd name="T30" fmla="*/ 185 w 201"/>
                <a:gd name="T31" fmla="*/ 144 h 149"/>
                <a:gd name="T32" fmla="*/ 201 w 201"/>
                <a:gd name="T33" fmla="*/ 134 h 149"/>
                <a:gd name="T34" fmla="*/ 201 w 201"/>
                <a:gd name="T35" fmla="*/ 110 h 149"/>
                <a:gd name="T36" fmla="*/ 190 w 201"/>
                <a:gd name="T37" fmla="*/ 86 h 149"/>
                <a:gd name="T38" fmla="*/ 185 w 201"/>
                <a:gd name="T39" fmla="*/ 72 h 149"/>
                <a:gd name="T40" fmla="*/ 174 w 201"/>
                <a:gd name="T41" fmla="*/ 57 h 149"/>
                <a:gd name="T42" fmla="*/ 164 w 201"/>
                <a:gd name="T43" fmla="*/ 9 h 149"/>
                <a:gd name="T44" fmla="*/ 100 w 201"/>
                <a:gd name="T45" fmla="*/ 0 h 14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1"/>
                <a:gd name="T70" fmla="*/ 0 h 149"/>
                <a:gd name="T71" fmla="*/ 201 w 201"/>
                <a:gd name="T72" fmla="*/ 149 h 14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1" h="149">
                  <a:moveTo>
                    <a:pt x="100" y="0"/>
                  </a:moveTo>
                  <a:lnTo>
                    <a:pt x="111" y="48"/>
                  </a:lnTo>
                  <a:lnTo>
                    <a:pt x="95" y="48"/>
                  </a:lnTo>
                  <a:lnTo>
                    <a:pt x="63" y="67"/>
                  </a:lnTo>
                  <a:lnTo>
                    <a:pt x="21" y="67"/>
                  </a:lnTo>
                  <a:lnTo>
                    <a:pt x="5" y="72"/>
                  </a:lnTo>
                  <a:lnTo>
                    <a:pt x="0" y="86"/>
                  </a:lnTo>
                  <a:lnTo>
                    <a:pt x="5" y="101"/>
                  </a:lnTo>
                  <a:lnTo>
                    <a:pt x="47" y="125"/>
                  </a:lnTo>
                  <a:lnTo>
                    <a:pt x="63" y="130"/>
                  </a:lnTo>
                  <a:lnTo>
                    <a:pt x="90" y="130"/>
                  </a:lnTo>
                  <a:lnTo>
                    <a:pt x="132" y="134"/>
                  </a:lnTo>
                  <a:lnTo>
                    <a:pt x="132" y="149"/>
                  </a:lnTo>
                  <a:lnTo>
                    <a:pt x="148" y="149"/>
                  </a:lnTo>
                  <a:lnTo>
                    <a:pt x="169" y="149"/>
                  </a:lnTo>
                  <a:lnTo>
                    <a:pt x="185" y="144"/>
                  </a:lnTo>
                  <a:lnTo>
                    <a:pt x="201" y="134"/>
                  </a:lnTo>
                  <a:lnTo>
                    <a:pt x="201" y="110"/>
                  </a:lnTo>
                  <a:lnTo>
                    <a:pt x="190" y="86"/>
                  </a:lnTo>
                  <a:lnTo>
                    <a:pt x="185" y="72"/>
                  </a:lnTo>
                  <a:lnTo>
                    <a:pt x="174" y="57"/>
                  </a:lnTo>
                  <a:lnTo>
                    <a:pt x="164" y="9"/>
                  </a:lnTo>
                  <a:lnTo>
                    <a:pt x="100" y="0"/>
                  </a:lnTo>
                  <a:close/>
                </a:path>
              </a:pathLst>
            </a:custGeom>
            <a:solidFill>
              <a:srgbClr val="222222"/>
            </a:solidFill>
            <a:ln w="7938">
              <a:solidFill>
                <a:srgbClr val="000000"/>
              </a:solidFill>
              <a:round/>
              <a:headEnd/>
              <a:tailEnd/>
            </a:ln>
          </p:spPr>
          <p:txBody>
            <a:bodyPr/>
            <a:lstStyle/>
            <a:p>
              <a:endParaRPr lang="es-ES"/>
            </a:p>
          </p:txBody>
        </p:sp>
        <p:sp>
          <p:nvSpPr>
            <p:cNvPr id="103680" name="Freeform 29"/>
            <p:cNvSpPr>
              <a:spLocks/>
            </p:cNvSpPr>
            <p:nvPr/>
          </p:nvSpPr>
          <p:spPr bwMode="auto">
            <a:xfrm>
              <a:off x="4622" y="3427"/>
              <a:ext cx="280" cy="120"/>
            </a:xfrm>
            <a:custGeom>
              <a:avLst/>
              <a:gdLst>
                <a:gd name="T0" fmla="*/ 280 w 280"/>
                <a:gd name="T1" fmla="*/ 86 h 120"/>
                <a:gd name="T2" fmla="*/ 5 w 280"/>
                <a:gd name="T3" fmla="*/ 0 h 120"/>
                <a:gd name="T4" fmla="*/ 0 w 280"/>
                <a:gd name="T5" fmla="*/ 9 h 120"/>
                <a:gd name="T6" fmla="*/ 0 w 280"/>
                <a:gd name="T7" fmla="*/ 9 h 120"/>
                <a:gd name="T8" fmla="*/ 0 w 280"/>
                <a:gd name="T9" fmla="*/ 9 h 120"/>
                <a:gd name="T10" fmla="*/ 0 w 280"/>
                <a:gd name="T11" fmla="*/ 24 h 120"/>
                <a:gd name="T12" fmla="*/ 0 w 280"/>
                <a:gd name="T13" fmla="*/ 24 h 120"/>
                <a:gd name="T14" fmla="*/ 5 w 280"/>
                <a:gd name="T15" fmla="*/ 33 h 120"/>
                <a:gd name="T16" fmla="*/ 270 w 280"/>
                <a:gd name="T17" fmla="*/ 120 h 120"/>
                <a:gd name="T18" fmla="*/ 280 w 280"/>
                <a:gd name="T19" fmla="*/ 86 h 1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0"/>
                <a:gd name="T31" fmla="*/ 0 h 120"/>
                <a:gd name="T32" fmla="*/ 280 w 280"/>
                <a:gd name="T33" fmla="*/ 120 h 12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0" h="120">
                  <a:moveTo>
                    <a:pt x="280" y="86"/>
                  </a:moveTo>
                  <a:lnTo>
                    <a:pt x="5" y="0"/>
                  </a:lnTo>
                  <a:lnTo>
                    <a:pt x="0" y="9"/>
                  </a:lnTo>
                  <a:lnTo>
                    <a:pt x="0" y="24"/>
                  </a:lnTo>
                  <a:lnTo>
                    <a:pt x="5" y="33"/>
                  </a:lnTo>
                  <a:lnTo>
                    <a:pt x="270" y="120"/>
                  </a:lnTo>
                  <a:lnTo>
                    <a:pt x="280" y="86"/>
                  </a:lnTo>
                  <a:close/>
                </a:path>
              </a:pathLst>
            </a:custGeom>
            <a:solidFill>
              <a:srgbClr val="008077"/>
            </a:solidFill>
            <a:ln w="9525">
              <a:noFill/>
              <a:round/>
              <a:headEnd/>
              <a:tailEnd/>
            </a:ln>
          </p:spPr>
          <p:txBody>
            <a:bodyPr/>
            <a:lstStyle/>
            <a:p>
              <a:endParaRPr lang="es-ES"/>
            </a:p>
          </p:txBody>
        </p:sp>
        <p:sp>
          <p:nvSpPr>
            <p:cNvPr id="103681" name="Freeform 30"/>
            <p:cNvSpPr>
              <a:spLocks/>
            </p:cNvSpPr>
            <p:nvPr/>
          </p:nvSpPr>
          <p:spPr bwMode="auto">
            <a:xfrm>
              <a:off x="4622" y="3427"/>
              <a:ext cx="280" cy="120"/>
            </a:xfrm>
            <a:custGeom>
              <a:avLst/>
              <a:gdLst>
                <a:gd name="T0" fmla="*/ 280 w 280"/>
                <a:gd name="T1" fmla="*/ 86 h 120"/>
                <a:gd name="T2" fmla="*/ 5 w 280"/>
                <a:gd name="T3" fmla="*/ 0 h 120"/>
                <a:gd name="T4" fmla="*/ 0 w 280"/>
                <a:gd name="T5" fmla="*/ 9 h 120"/>
                <a:gd name="T6" fmla="*/ 0 w 280"/>
                <a:gd name="T7" fmla="*/ 24 h 120"/>
                <a:gd name="T8" fmla="*/ 5 w 280"/>
                <a:gd name="T9" fmla="*/ 33 h 120"/>
                <a:gd name="T10" fmla="*/ 270 w 280"/>
                <a:gd name="T11" fmla="*/ 120 h 120"/>
                <a:gd name="T12" fmla="*/ 280 w 280"/>
                <a:gd name="T13" fmla="*/ 86 h 120"/>
                <a:gd name="T14" fmla="*/ 0 60000 65536"/>
                <a:gd name="T15" fmla="*/ 0 60000 65536"/>
                <a:gd name="T16" fmla="*/ 0 60000 65536"/>
                <a:gd name="T17" fmla="*/ 0 60000 65536"/>
                <a:gd name="T18" fmla="*/ 0 60000 65536"/>
                <a:gd name="T19" fmla="*/ 0 60000 65536"/>
                <a:gd name="T20" fmla="*/ 0 60000 65536"/>
                <a:gd name="T21" fmla="*/ 0 w 280"/>
                <a:gd name="T22" fmla="*/ 0 h 120"/>
                <a:gd name="T23" fmla="*/ 280 w 280"/>
                <a:gd name="T24" fmla="*/ 120 h 1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0" h="120">
                  <a:moveTo>
                    <a:pt x="280" y="86"/>
                  </a:moveTo>
                  <a:lnTo>
                    <a:pt x="5" y="0"/>
                  </a:lnTo>
                  <a:lnTo>
                    <a:pt x="0" y="9"/>
                  </a:lnTo>
                  <a:lnTo>
                    <a:pt x="0" y="24"/>
                  </a:lnTo>
                  <a:lnTo>
                    <a:pt x="5" y="33"/>
                  </a:lnTo>
                  <a:lnTo>
                    <a:pt x="270" y="120"/>
                  </a:lnTo>
                  <a:lnTo>
                    <a:pt x="280" y="86"/>
                  </a:lnTo>
                  <a:close/>
                </a:path>
              </a:pathLst>
            </a:custGeom>
            <a:solidFill>
              <a:srgbClr val="008077"/>
            </a:solidFill>
            <a:ln w="7938">
              <a:solidFill>
                <a:srgbClr val="000000"/>
              </a:solidFill>
              <a:round/>
              <a:headEnd/>
              <a:tailEnd/>
            </a:ln>
          </p:spPr>
          <p:txBody>
            <a:bodyPr/>
            <a:lstStyle/>
            <a:p>
              <a:endParaRPr lang="es-ES"/>
            </a:p>
          </p:txBody>
        </p:sp>
        <p:sp>
          <p:nvSpPr>
            <p:cNvPr id="103682" name="Freeform 31"/>
            <p:cNvSpPr>
              <a:spLocks/>
            </p:cNvSpPr>
            <p:nvPr/>
          </p:nvSpPr>
          <p:spPr bwMode="auto">
            <a:xfrm>
              <a:off x="4701" y="3518"/>
              <a:ext cx="397" cy="317"/>
            </a:xfrm>
            <a:custGeom>
              <a:avLst/>
              <a:gdLst>
                <a:gd name="T0" fmla="*/ 153 w 397"/>
                <a:gd name="T1" fmla="*/ 0 h 317"/>
                <a:gd name="T2" fmla="*/ 153 w 397"/>
                <a:gd name="T3" fmla="*/ 106 h 317"/>
                <a:gd name="T4" fmla="*/ 16 w 397"/>
                <a:gd name="T5" fmla="*/ 58 h 317"/>
                <a:gd name="T6" fmla="*/ 5 w 397"/>
                <a:gd name="T7" fmla="*/ 62 h 317"/>
                <a:gd name="T8" fmla="*/ 0 w 397"/>
                <a:gd name="T9" fmla="*/ 96 h 317"/>
                <a:gd name="T10" fmla="*/ 11 w 397"/>
                <a:gd name="T11" fmla="*/ 96 h 317"/>
                <a:gd name="T12" fmla="*/ 11 w 397"/>
                <a:gd name="T13" fmla="*/ 110 h 317"/>
                <a:gd name="T14" fmla="*/ 16 w 397"/>
                <a:gd name="T15" fmla="*/ 120 h 317"/>
                <a:gd name="T16" fmla="*/ 21 w 397"/>
                <a:gd name="T17" fmla="*/ 120 h 317"/>
                <a:gd name="T18" fmla="*/ 32 w 397"/>
                <a:gd name="T19" fmla="*/ 115 h 317"/>
                <a:gd name="T20" fmla="*/ 37 w 397"/>
                <a:gd name="T21" fmla="*/ 106 h 317"/>
                <a:gd name="T22" fmla="*/ 37 w 397"/>
                <a:gd name="T23" fmla="*/ 96 h 317"/>
                <a:gd name="T24" fmla="*/ 143 w 397"/>
                <a:gd name="T25" fmla="*/ 135 h 317"/>
                <a:gd name="T26" fmla="*/ 48 w 397"/>
                <a:gd name="T27" fmla="*/ 231 h 317"/>
                <a:gd name="T28" fmla="*/ 42 w 397"/>
                <a:gd name="T29" fmla="*/ 269 h 317"/>
                <a:gd name="T30" fmla="*/ 48 w 397"/>
                <a:gd name="T31" fmla="*/ 284 h 317"/>
                <a:gd name="T32" fmla="*/ 48 w 397"/>
                <a:gd name="T33" fmla="*/ 293 h 317"/>
                <a:gd name="T34" fmla="*/ 53 w 397"/>
                <a:gd name="T35" fmla="*/ 308 h 317"/>
                <a:gd name="T36" fmla="*/ 58 w 397"/>
                <a:gd name="T37" fmla="*/ 312 h 317"/>
                <a:gd name="T38" fmla="*/ 64 w 397"/>
                <a:gd name="T39" fmla="*/ 312 h 317"/>
                <a:gd name="T40" fmla="*/ 74 w 397"/>
                <a:gd name="T41" fmla="*/ 317 h 317"/>
                <a:gd name="T42" fmla="*/ 79 w 397"/>
                <a:gd name="T43" fmla="*/ 312 h 317"/>
                <a:gd name="T44" fmla="*/ 85 w 397"/>
                <a:gd name="T45" fmla="*/ 298 h 317"/>
                <a:gd name="T46" fmla="*/ 90 w 397"/>
                <a:gd name="T47" fmla="*/ 293 h 317"/>
                <a:gd name="T48" fmla="*/ 79 w 397"/>
                <a:gd name="T49" fmla="*/ 284 h 317"/>
                <a:gd name="T50" fmla="*/ 74 w 397"/>
                <a:gd name="T51" fmla="*/ 279 h 317"/>
                <a:gd name="T52" fmla="*/ 74 w 397"/>
                <a:gd name="T53" fmla="*/ 269 h 317"/>
                <a:gd name="T54" fmla="*/ 69 w 397"/>
                <a:gd name="T55" fmla="*/ 269 h 317"/>
                <a:gd name="T56" fmla="*/ 64 w 397"/>
                <a:gd name="T57" fmla="*/ 260 h 317"/>
                <a:gd name="T58" fmla="*/ 175 w 397"/>
                <a:gd name="T59" fmla="*/ 144 h 317"/>
                <a:gd name="T60" fmla="*/ 360 w 397"/>
                <a:gd name="T61" fmla="*/ 240 h 317"/>
                <a:gd name="T62" fmla="*/ 360 w 397"/>
                <a:gd name="T63" fmla="*/ 255 h 317"/>
                <a:gd name="T64" fmla="*/ 365 w 397"/>
                <a:gd name="T65" fmla="*/ 260 h 317"/>
                <a:gd name="T66" fmla="*/ 365 w 397"/>
                <a:gd name="T67" fmla="*/ 284 h 317"/>
                <a:gd name="T68" fmla="*/ 370 w 397"/>
                <a:gd name="T69" fmla="*/ 288 h 317"/>
                <a:gd name="T70" fmla="*/ 376 w 397"/>
                <a:gd name="T71" fmla="*/ 293 h 317"/>
                <a:gd name="T72" fmla="*/ 386 w 397"/>
                <a:gd name="T73" fmla="*/ 293 h 317"/>
                <a:gd name="T74" fmla="*/ 397 w 397"/>
                <a:gd name="T75" fmla="*/ 284 h 317"/>
                <a:gd name="T76" fmla="*/ 386 w 397"/>
                <a:gd name="T77" fmla="*/ 260 h 317"/>
                <a:gd name="T78" fmla="*/ 386 w 397"/>
                <a:gd name="T79" fmla="*/ 250 h 317"/>
                <a:gd name="T80" fmla="*/ 376 w 397"/>
                <a:gd name="T81" fmla="*/ 235 h 317"/>
                <a:gd name="T82" fmla="*/ 381 w 397"/>
                <a:gd name="T83" fmla="*/ 207 h 317"/>
                <a:gd name="T84" fmla="*/ 206 w 397"/>
                <a:gd name="T85" fmla="*/ 125 h 317"/>
                <a:gd name="T86" fmla="*/ 265 w 397"/>
                <a:gd name="T87" fmla="*/ 77 h 317"/>
                <a:gd name="T88" fmla="*/ 275 w 397"/>
                <a:gd name="T89" fmla="*/ 86 h 317"/>
                <a:gd name="T90" fmla="*/ 280 w 397"/>
                <a:gd name="T91" fmla="*/ 96 h 317"/>
                <a:gd name="T92" fmla="*/ 291 w 397"/>
                <a:gd name="T93" fmla="*/ 106 h 317"/>
                <a:gd name="T94" fmla="*/ 312 w 397"/>
                <a:gd name="T95" fmla="*/ 91 h 317"/>
                <a:gd name="T96" fmla="*/ 312 w 397"/>
                <a:gd name="T97" fmla="*/ 86 h 317"/>
                <a:gd name="T98" fmla="*/ 307 w 397"/>
                <a:gd name="T99" fmla="*/ 77 h 317"/>
                <a:gd name="T100" fmla="*/ 291 w 397"/>
                <a:gd name="T101" fmla="*/ 72 h 317"/>
                <a:gd name="T102" fmla="*/ 286 w 397"/>
                <a:gd name="T103" fmla="*/ 58 h 317"/>
                <a:gd name="T104" fmla="*/ 259 w 397"/>
                <a:gd name="T105" fmla="*/ 38 h 317"/>
                <a:gd name="T106" fmla="*/ 196 w 397"/>
                <a:gd name="T107" fmla="*/ 91 h 317"/>
                <a:gd name="T108" fmla="*/ 196 w 397"/>
                <a:gd name="T109" fmla="*/ 10 h 317"/>
                <a:gd name="T110" fmla="*/ 153 w 397"/>
                <a:gd name="T111" fmla="*/ 0 h 3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97"/>
                <a:gd name="T169" fmla="*/ 0 h 317"/>
                <a:gd name="T170" fmla="*/ 397 w 397"/>
                <a:gd name="T171" fmla="*/ 317 h 3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97" h="317">
                  <a:moveTo>
                    <a:pt x="153" y="0"/>
                  </a:moveTo>
                  <a:lnTo>
                    <a:pt x="153" y="106"/>
                  </a:lnTo>
                  <a:lnTo>
                    <a:pt x="16" y="58"/>
                  </a:lnTo>
                  <a:lnTo>
                    <a:pt x="5" y="62"/>
                  </a:lnTo>
                  <a:lnTo>
                    <a:pt x="0" y="96"/>
                  </a:lnTo>
                  <a:lnTo>
                    <a:pt x="11" y="96"/>
                  </a:lnTo>
                  <a:lnTo>
                    <a:pt x="11" y="110"/>
                  </a:lnTo>
                  <a:lnTo>
                    <a:pt x="16" y="120"/>
                  </a:lnTo>
                  <a:lnTo>
                    <a:pt x="21" y="120"/>
                  </a:lnTo>
                  <a:lnTo>
                    <a:pt x="32" y="115"/>
                  </a:lnTo>
                  <a:lnTo>
                    <a:pt x="37" y="106"/>
                  </a:lnTo>
                  <a:lnTo>
                    <a:pt x="37" y="96"/>
                  </a:lnTo>
                  <a:lnTo>
                    <a:pt x="143" y="135"/>
                  </a:lnTo>
                  <a:lnTo>
                    <a:pt x="48" y="231"/>
                  </a:lnTo>
                  <a:lnTo>
                    <a:pt x="42" y="269"/>
                  </a:lnTo>
                  <a:lnTo>
                    <a:pt x="48" y="284"/>
                  </a:lnTo>
                  <a:lnTo>
                    <a:pt x="48" y="293"/>
                  </a:lnTo>
                  <a:lnTo>
                    <a:pt x="53" y="308"/>
                  </a:lnTo>
                  <a:lnTo>
                    <a:pt x="58" y="312"/>
                  </a:lnTo>
                  <a:lnTo>
                    <a:pt x="64" y="312"/>
                  </a:lnTo>
                  <a:lnTo>
                    <a:pt x="74" y="317"/>
                  </a:lnTo>
                  <a:lnTo>
                    <a:pt x="79" y="312"/>
                  </a:lnTo>
                  <a:lnTo>
                    <a:pt x="85" y="298"/>
                  </a:lnTo>
                  <a:lnTo>
                    <a:pt x="90" y="293"/>
                  </a:lnTo>
                  <a:lnTo>
                    <a:pt x="79" y="284"/>
                  </a:lnTo>
                  <a:lnTo>
                    <a:pt x="74" y="279"/>
                  </a:lnTo>
                  <a:lnTo>
                    <a:pt x="74" y="269"/>
                  </a:lnTo>
                  <a:lnTo>
                    <a:pt x="69" y="269"/>
                  </a:lnTo>
                  <a:lnTo>
                    <a:pt x="64" y="260"/>
                  </a:lnTo>
                  <a:lnTo>
                    <a:pt x="175" y="144"/>
                  </a:lnTo>
                  <a:lnTo>
                    <a:pt x="360" y="240"/>
                  </a:lnTo>
                  <a:lnTo>
                    <a:pt x="360" y="255"/>
                  </a:lnTo>
                  <a:lnTo>
                    <a:pt x="365" y="260"/>
                  </a:lnTo>
                  <a:lnTo>
                    <a:pt x="365" y="284"/>
                  </a:lnTo>
                  <a:lnTo>
                    <a:pt x="370" y="288"/>
                  </a:lnTo>
                  <a:lnTo>
                    <a:pt x="376" y="293"/>
                  </a:lnTo>
                  <a:lnTo>
                    <a:pt x="386" y="293"/>
                  </a:lnTo>
                  <a:lnTo>
                    <a:pt x="397" y="284"/>
                  </a:lnTo>
                  <a:lnTo>
                    <a:pt x="386" y="260"/>
                  </a:lnTo>
                  <a:lnTo>
                    <a:pt x="386" y="250"/>
                  </a:lnTo>
                  <a:lnTo>
                    <a:pt x="376" y="235"/>
                  </a:lnTo>
                  <a:lnTo>
                    <a:pt x="381" y="207"/>
                  </a:lnTo>
                  <a:lnTo>
                    <a:pt x="206" y="125"/>
                  </a:lnTo>
                  <a:lnTo>
                    <a:pt x="265" y="77"/>
                  </a:lnTo>
                  <a:lnTo>
                    <a:pt x="275" y="86"/>
                  </a:lnTo>
                  <a:lnTo>
                    <a:pt x="280" y="96"/>
                  </a:lnTo>
                  <a:lnTo>
                    <a:pt x="291" y="106"/>
                  </a:lnTo>
                  <a:lnTo>
                    <a:pt x="312" y="91"/>
                  </a:lnTo>
                  <a:lnTo>
                    <a:pt x="312" y="86"/>
                  </a:lnTo>
                  <a:lnTo>
                    <a:pt x="307" y="77"/>
                  </a:lnTo>
                  <a:lnTo>
                    <a:pt x="291" y="72"/>
                  </a:lnTo>
                  <a:lnTo>
                    <a:pt x="286" y="58"/>
                  </a:lnTo>
                  <a:lnTo>
                    <a:pt x="259" y="38"/>
                  </a:lnTo>
                  <a:lnTo>
                    <a:pt x="196" y="91"/>
                  </a:lnTo>
                  <a:lnTo>
                    <a:pt x="196" y="10"/>
                  </a:lnTo>
                  <a:lnTo>
                    <a:pt x="153" y="0"/>
                  </a:lnTo>
                  <a:close/>
                </a:path>
              </a:pathLst>
            </a:custGeom>
            <a:solidFill>
              <a:srgbClr val="AAAAAA"/>
            </a:solidFill>
            <a:ln w="9525">
              <a:noFill/>
              <a:round/>
              <a:headEnd/>
              <a:tailEnd/>
            </a:ln>
          </p:spPr>
          <p:txBody>
            <a:bodyPr/>
            <a:lstStyle/>
            <a:p>
              <a:endParaRPr lang="es-ES"/>
            </a:p>
          </p:txBody>
        </p:sp>
        <p:sp>
          <p:nvSpPr>
            <p:cNvPr id="103683" name="Freeform 32"/>
            <p:cNvSpPr>
              <a:spLocks/>
            </p:cNvSpPr>
            <p:nvPr/>
          </p:nvSpPr>
          <p:spPr bwMode="auto">
            <a:xfrm>
              <a:off x="4701" y="3518"/>
              <a:ext cx="397" cy="317"/>
            </a:xfrm>
            <a:custGeom>
              <a:avLst/>
              <a:gdLst>
                <a:gd name="T0" fmla="*/ 153 w 397"/>
                <a:gd name="T1" fmla="*/ 0 h 317"/>
                <a:gd name="T2" fmla="*/ 153 w 397"/>
                <a:gd name="T3" fmla="*/ 106 h 317"/>
                <a:gd name="T4" fmla="*/ 16 w 397"/>
                <a:gd name="T5" fmla="*/ 58 h 317"/>
                <a:gd name="T6" fmla="*/ 5 w 397"/>
                <a:gd name="T7" fmla="*/ 62 h 317"/>
                <a:gd name="T8" fmla="*/ 0 w 397"/>
                <a:gd name="T9" fmla="*/ 96 h 317"/>
                <a:gd name="T10" fmla="*/ 11 w 397"/>
                <a:gd name="T11" fmla="*/ 96 h 317"/>
                <a:gd name="T12" fmla="*/ 11 w 397"/>
                <a:gd name="T13" fmla="*/ 110 h 317"/>
                <a:gd name="T14" fmla="*/ 16 w 397"/>
                <a:gd name="T15" fmla="*/ 120 h 317"/>
                <a:gd name="T16" fmla="*/ 21 w 397"/>
                <a:gd name="T17" fmla="*/ 120 h 317"/>
                <a:gd name="T18" fmla="*/ 32 w 397"/>
                <a:gd name="T19" fmla="*/ 115 h 317"/>
                <a:gd name="T20" fmla="*/ 37 w 397"/>
                <a:gd name="T21" fmla="*/ 106 h 317"/>
                <a:gd name="T22" fmla="*/ 37 w 397"/>
                <a:gd name="T23" fmla="*/ 96 h 317"/>
                <a:gd name="T24" fmla="*/ 143 w 397"/>
                <a:gd name="T25" fmla="*/ 135 h 317"/>
                <a:gd name="T26" fmla="*/ 48 w 397"/>
                <a:gd name="T27" fmla="*/ 231 h 317"/>
                <a:gd name="T28" fmla="*/ 42 w 397"/>
                <a:gd name="T29" fmla="*/ 269 h 317"/>
                <a:gd name="T30" fmla="*/ 48 w 397"/>
                <a:gd name="T31" fmla="*/ 284 h 317"/>
                <a:gd name="T32" fmla="*/ 48 w 397"/>
                <a:gd name="T33" fmla="*/ 293 h 317"/>
                <a:gd name="T34" fmla="*/ 53 w 397"/>
                <a:gd name="T35" fmla="*/ 308 h 317"/>
                <a:gd name="T36" fmla="*/ 58 w 397"/>
                <a:gd name="T37" fmla="*/ 312 h 317"/>
                <a:gd name="T38" fmla="*/ 64 w 397"/>
                <a:gd name="T39" fmla="*/ 312 h 317"/>
                <a:gd name="T40" fmla="*/ 74 w 397"/>
                <a:gd name="T41" fmla="*/ 317 h 317"/>
                <a:gd name="T42" fmla="*/ 79 w 397"/>
                <a:gd name="T43" fmla="*/ 312 h 317"/>
                <a:gd name="T44" fmla="*/ 85 w 397"/>
                <a:gd name="T45" fmla="*/ 298 h 317"/>
                <a:gd name="T46" fmla="*/ 90 w 397"/>
                <a:gd name="T47" fmla="*/ 293 h 317"/>
                <a:gd name="T48" fmla="*/ 79 w 397"/>
                <a:gd name="T49" fmla="*/ 284 h 317"/>
                <a:gd name="T50" fmla="*/ 74 w 397"/>
                <a:gd name="T51" fmla="*/ 279 h 317"/>
                <a:gd name="T52" fmla="*/ 74 w 397"/>
                <a:gd name="T53" fmla="*/ 269 h 317"/>
                <a:gd name="T54" fmla="*/ 69 w 397"/>
                <a:gd name="T55" fmla="*/ 269 h 317"/>
                <a:gd name="T56" fmla="*/ 64 w 397"/>
                <a:gd name="T57" fmla="*/ 260 h 317"/>
                <a:gd name="T58" fmla="*/ 175 w 397"/>
                <a:gd name="T59" fmla="*/ 144 h 317"/>
                <a:gd name="T60" fmla="*/ 360 w 397"/>
                <a:gd name="T61" fmla="*/ 240 h 317"/>
                <a:gd name="T62" fmla="*/ 360 w 397"/>
                <a:gd name="T63" fmla="*/ 255 h 317"/>
                <a:gd name="T64" fmla="*/ 365 w 397"/>
                <a:gd name="T65" fmla="*/ 260 h 317"/>
                <a:gd name="T66" fmla="*/ 365 w 397"/>
                <a:gd name="T67" fmla="*/ 284 h 317"/>
                <a:gd name="T68" fmla="*/ 370 w 397"/>
                <a:gd name="T69" fmla="*/ 288 h 317"/>
                <a:gd name="T70" fmla="*/ 376 w 397"/>
                <a:gd name="T71" fmla="*/ 293 h 317"/>
                <a:gd name="T72" fmla="*/ 386 w 397"/>
                <a:gd name="T73" fmla="*/ 293 h 317"/>
                <a:gd name="T74" fmla="*/ 397 w 397"/>
                <a:gd name="T75" fmla="*/ 284 h 317"/>
                <a:gd name="T76" fmla="*/ 386 w 397"/>
                <a:gd name="T77" fmla="*/ 260 h 317"/>
                <a:gd name="T78" fmla="*/ 386 w 397"/>
                <a:gd name="T79" fmla="*/ 250 h 317"/>
                <a:gd name="T80" fmla="*/ 376 w 397"/>
                <a:gd name="T81" fmla="*/ 235 h 317"/>
                <a:gd name="T82" fmla="*/ 381 w 397"/>
                <a:gd name="T83" fmla="*/ 207 h 317"/>
                <a:gd name="T84" fmla="*/ 206 w 397"/>
                <a:gd name="T85" fmla="*/ 125 h 317"/>
                <a:gd name="T86" fmla="*/ 265 w 397"/>
                <a:gd name="T87" fmla="*/ 77 h 317"/>
                <a:gd name="T88" fmla="*/ 275 w 397"/>
                <a:gd name="T89" fmla="*/ 86 h 317"/>
                <a:gd name="T90" fmla="*/ 280 w 397"/>
                <a:gd name="T91" fmla="*/ 96 h 317"/>
                <a:gd name="T92" fmla="*/ 291 w 397"/>
                <a:gd name="T93" fmla="*/ 106 h 317"/>
                <a:gd name="T94" fmla="*/ 312 w 397"/>
                <a:gd name="T95" fmla="*/ 91 h 317"/>
                <a:gd name="T96" fmla="*/ 312 w 397"/>
                <a:gd name="T97" fmla="*/ 86 h 317"/>
                <a:gd name="T98" fmla="*/ 307 w 397"/>
                <a:gd name="T99" fmla="*/ 77 h 317"/>
                <a:gd name="T100" fmla="*/ 291 w 397"/>
                <a:gd name="T101" fmla="*/ 72 h 317"/>
                <a:gd name="T102" fmla="*/ 286 w 397"/>
                <a:gd name="T103" fmla="*/ 58 h 317"/>
                <a:gd name="T104" fmla="*/ 259 w 397"/>
                <a:gd name="T105" fmla="*/ 38 h 317"/>
                <a:gd name="T106" fmla="*/ 196 w 397"/>
                <a:gd name="T107" fmla="*/ 91 h 317"/>
                <a:gd name="T108" fmla="*/ 196 w 397"/>
                <a:gd name="T109" fmla="*/ 10 h 317"/>
                <a:gd name="T110" fmla="*/ 153 w 397"/>
                <a:gd name="T111" fmla="*/ 0 h 3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97"/>
                <a:gd name="T169" fmla="*/ 0 h 317"/>
                <a:gd name="T170" fmla="*/ 397 w 397"/>
                <a:gd name="T171" fmla="*/ 317 h 3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97" h="317">
                  <a:moveTo>
                    <a:pt x="153" y="0"/>
                  </a:moveTo>
                  <a:lnTo>
                    <a:pt x="153" y="106"/>
                  </a:lnTo>
                  <a:lnTo>
                    <a:pt x="16" y="58"/>
                  </a:lnTo>
                  <a:lnTo>
                    <a:pt x="5" y="62"/>
                  </a:lnTo>
                  <a:lnTo>
                    <a:pt x="0" y="96"/>
                  </a:lnTo>
                  <a:lnTo>
                    <a:pt x="11" y="96"/>
                  </a:lnTo>
                  <a:lnTo>
                    <a:pt x="11" y="110"/>
                  </a:lnTo>
                  <a:lnTo>
                    <a:pt x="16" y="120"/>
                  </a:lnTo>
                  <a:lnTo>
                    <a:pt x="21" y="120"/>
                  </a:lnTo>
                  <a:lnTo>
                    <a:pt x="32" y="115"/>
                  </a:lnTo>
                  <a:lnTo>
                    <a:pt x="37" y="106"/>
                  </a:lnTo>
                  <a:lnTo>
                    <a:pt x="37" y="96"/>
                  </a:lnTo>
                  <a:lnTo>
                    <a:pt x="143" y="135"/>
                  </a:lnTo>
                  <a:lnTo>
                    <a:pt x="48" y="231"/>
                  </a:lnTo>
                  <a:lnTo>
                    <a:pt x="42" y="269"/>
                  </a:lnTo>
                  <a:lnTo>
                    <a:pt x="48" y="284"/>
                  </a:lnTo>
                  <a:lnTo>
                    <a:pt x="48" y="293"/>
                  </a:lnTo>
                  <a:lnTo>
                    <a:pt x="53" y="308"/>
                  </a:lnTo>
                  <a:lnTo>
                    <a:pt x="58" y="312"/>
                  </a:lnTo>
                  <a:lnTo>
                    <a:pt x="64" y="312"/>
                  </a:lnTo>
                  <a:lnTo>
                    <a:pt x="74" y="317"/>
                  </a:lnTo>
                  <a:lnTo>
                    <a:pt x="79" y="312"/>
                  </a:lnTo>
                  <a:lnTo>
                    <a:pt x="85" y="298"/>
                  </a:lnTo>
                  <a:lnTo>
                    <a:pt x="90" y="293"/>
                  </a:lnTo>
                  <a:lnTo>
                    <a:pt x="79" y="284"/>
                  </a:lnTo>
                  <a:lnTo>
                    <a:pt x="74" y="279"/>
                  </a:lnTo>
                  <a:lnTo>
                    <a:pt x="74" y="269"/>
                  </a:lnTo>
                  <a:lnTo>
                    <a:pt x="69" y="269"/>
                  </a:lnTo>
                  <a:lnTo>
                    <a:pt x="64" y="260"/>
                  </a:lnTo>
                  <a:lnTo>
                    <a:pt x="175" y="144"/>
                  </a:lnTo>
                  <a:lnTo>
                    <a:pt x="360" y="240"/>
                  </a:lnTo>
                  <a:lnTo>
                    <a:pt x="360" y="255"/>
                  </a:lnTo>
                  <a:lnTo>
                    <a:pt x="365" y="260"/>
                  </a:lnTo>
                  <a:lnTo>
                    <a:pt x="365" y="284"/>
                  </a:lnTo>
                  <a:lnTo>
                    <a:pt x="370" y="288"/>
                  </a:lnTo>
                  <a:lnTo>
                    <a:pt x="376" y="293"/>
                  </a:lnTo>
                  <a:lnTo>
                    <a:pt x="386" y="293"/>
                  </a:lnTo>
                  <a:lnTo>
                    <a:pt x="397" y="284"/>
                  </a:lnTo>
                  <a:lnTo>
                    <a:pt x="386" y="260"/>
                  </a:lnTo>
                  <a:lnTo>
                    <a:pt x="386" y="250"/>
                  </a:lnTo>
                  <a:lnTo>
                    <a:pt x="376" y="235"/>
                  </a:lnTo>
                  <a:lnTo>
                    <a:pt x="381" y="207"/>
                  </a:lnTo>
                  <a:lnTo>
                    <a:pt x="206" y="125"/>
                  </a:lnTo>
                  <a:lnTo>
                    <a:pt x="265" y="77"/>
                  </a:lnTo>
                  <a:lnTo>
                    <a:pt x="275" y="86"/>
                  </a:lnTo>
                  <a:lnTo>
                    <a:pt x="280" y="96"/>
                  </a:lnTo>
                  <a:lnTo>
                    <a:pt x="291" y="106"/>
                  </a:lnTo>
                  <a:lnTo>
                    <a:pt x="312" y="91"/>
                  </a:lnTo>
                  <a:lnTo>
                    <a:pt x="312" y="86"/>
                  </a:lnTo>
                  <a:lnTo>
                    <a:pt x="307" y="77"/>
                  </a:lnTo>
                  <a:lnTo>
                    <a:pt x="291" y="72"/>
                  </a:lnTo>
                  <a:lnTo>
                    <a:pt x="286" y="58"/>
                  </a:lnTo>
                  <a:lnTo>
                    <a:pt x="259" y="38"/>
                  </a:lnTo>
                  <a:lnTo>
                    <a:pt x="196" y="91"/>
                  </a:lnTo>
                  <a:lnTo>
                    <a:pt x="196" y="10"/>
                  </a:lnTo>
                  <a:lnTo>
                    <a:pt x="153" y="0"/>
                  </a:lnTo>
                  <a:close/>
                </a:path>
              </a:pathLst>
            </a:custGeom>
            <a:solidFill>
              <a:srgbClr val="AAAAAA"/>
            </a:solidFill>
            <a:ln w="7938">
              <a:solidFill>
                <a:srgbClr val="000000"/>
              </a:solidFill>
              <a:round/>
              <a:headEnd/>
              <a:tailEnd/>
            </a:ln>
          </p:spPr>
          <p:txBody>
            <a:bodyPr/>
            <a:lstStyle/>
            <a:p>
              <a:endParaRPr lang="es-ES"/>
            </a:p>
          </p:txBody>
        </p:sp>
        <p:sp>
          <p:nvSpPr>
            <p:cNvPr id="103684" name="Freeform 33"/>
            <p:cNvSpPr>
              <a:spLocks/>
            </p:cNvSpPr>
            <p:nvPr/>
          </p:nvSpPr>
          <p:spPr bwMode="auto">
            <a:xfrm>
              <a:off x="4495" y="3148"/>
              <a:ext cx="116" cy="86"/>
            </a:xfrm>
            <a:custGeom>
              <a:avLst/>
              <a:gdLst>
                <a:gd name="T0" fmla="*/ 116 w 116"/>
                <a:gd name="T1" fmla="*/ 53 h 86"/>
                <a:gd name="T2" fmla="*/ 79 w 116"/>
                <a:gd name="T3" fmla="*/ 33 h 86"/>
                <a:gd name="T4" fmla="*/ 79 w 116"/>
                <a:gd name="T5" fmla="*/ 14 h 86"/>
                <a:gd name="T6" fmla="*/ 53 w 116"/>
                <a:gd name="T7" fmla="*/ 0 h 86"/>
                <a:gd name="T8" fmla="*/ 47 w 116"/>
                <a:gd name="T9" fmla="*/ 0 h 86"/>
                <a:gd name="T10" fmla="*/ 47 w 116"/>
                <a:gd name="T11" fmla="*/ 14 h 86"/>
                <a:gd name="T12" fmla="*/ 26 w 116"/>
                <a:gd name="T13" fmla="*/ 5 h 86"/>
                <a:gd name="T14" fmla="*/ 5 w 116"/>
                <a:gd name="T15" fmla="*/ 0 h 86"/>
                <a:gd name="T16" fmla="*/ 0 w 116"/>
                <a:gd name="T17" fmla="*/ 14 h 86"/>
                <a:gd name="T18" fmla="*/ 5 w 116"/>
                <a:gd name="T19" fmla="*/ 19 h 86"/>
                <a:gd name="T20" fmla="*/ 5 w 116"/>
                <a:gd name="T21" fmla="*/ 62 h 86"/>
                <a:gd name="T22" fmla="*/ 42 w 116"/>
                <a:gd name="T23" fmla="*/ 77 h 86"/>
                <a:gd name="T24" fmla="*/ 53 w 116"/>
                <a:gd name="T25" fmla="*/ 77 h 86"/>
                <a:gd name="T26" fmla="*/ 68 w 116"/>
                <a:gd name="T27" fmla="*/ 86 h 86"/>
                <a:gd name="T28" fmla="*/ 116 w 116"/>
                <a:gd name="T29" fmla="*/ 53 h 8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86"/>
                <a:gd name="T47" fmla="*/ 116 w 116"/>
                <a:gd name="T48" fmla="*/ 86 h 8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86">
                  <a:moveTo>
                    <a:pt x="116" y="53"/>
                  </a:moveTo>
                  <a:lnTo>
                    <a:pt x="79" y="33"/>
                  </a:lnTo>
                  <a:lnTo>
                    <a:pt x="79" y="14"/>
                  </a:lnTo>
                  <a:lnTo>
                    <a:pt x="53" y="0"/>
                  </a:lnTo>
                  <a:lnTo>
                    <a:pt x="47" y="0"/>
                  </a:lnTo>
                  <a:lnTo>
                    <a:pt x="47" y="14"/>
                  </a:lnTo>
                  <a:lnTo>
                    <a:pt x="26" y="5"/>
                  </a:lnTo>
                  <a:lnTo>
                    <a:pt x="5" y="0"/>
                  </a:lnTo>
                  <a:lnTo>
                    <a:pt x="0" y="14"/>
                  </a:lnTo>
                  <a:lnTo>
                    <a:pt x="5" y="19"/>
                  </a:lnTo>
                  <a:lnTo>
                    <a:pt x="5" y="62"/>
                  </a:lnTo>
                  <a:lnTo>
                    <a:pt x="42" y="77"/>
                  </a:lnTo>
                  <a:lnTo>
                    <a:pt x="53" y="77"/>
                  </a:lnTo>
                  <a:lnTo>
                    <a:pt x="68" y="86"/>
                  </a:lnTo>
                  <a:lnTo>
                    <a:pt x="116" y="53"/>
                  </a:lnTo>
                  <a:close/>
                </a:path>
              </a:pathLst>
            </a:custGeom>
            <a:solidFill>
              <a:srgbClr val="FFC2AA"/>
            </a:solidFill>
            <a:ln w="9525">
              <a:noFill/>
              <a:round/>
              <a:headEnd/>
              <a:tailEnd/>
            </a:ln>
          </p:spPr>
          <p:txBody>
            <a:bodyPr/>
            <a:lstStyle/>
            <a:p>
              <a:endParaRPr lang="es-ES"/>
            </a:p>
          </p:txBody>
        </p:sp>
        <p:sp>
          <p:nvSpPr>
            <p:cNvPr id="103685" name="Freeform 34"/>
            <p:cNvSpPr>
              <a:spLocks/>
            </p:cNvSpPr>
            <p:nvPr/>
          </p:nvSpPr>
          <p:spPr bwMode="auto">
            <a:xfrm>
              <a:off x="4495" y="3148"/>
              <a:ext cx="116" cy="86"/>
            </a:xfrm>
            <a:custGeom>
              <a:avLst/>
              <a:gdLst>
                <a:gd name="T0" fmla="*/ 116 w 116"/>
                <a:gd name="T1" fmla="*/ 53 h 86"/>
                <a:gd name="T2" fmla="*/ 79 w 116"/>
                <a:gd name="T3" fmla="*/ 33 h 86"/>
                <a:gd name="T4" fmla="*/ 79 w 116"/>
                <a:gd name="T5" fmla="*/ 14 h 86"/>
                <a:gd name="T6" fmla="*/ 53 w 116"/>
                <a:gd name="T7" fmla="*/ 0 h 86"/>
                <a:gd name="T8" fmla="*/ 47 w 116"/>
                <a:gd name="T9" fmla="*/ 0 h 86"/>
                <a:gd name="T10" fmla="*/ 47 w 116"/>
                <a:gd name="T11" fmla="*/ 14 h 86"/>
                <a:gd name="T12" fmla="*/ 26 w 116"/>
                <a:gd name="T13" fmla="*/ 5 h 86"/>
                <a:gd name="T14" fmla="*/ 5 w 116"/>
                <a:gd name="T15" fmla="*/ 0 h 86"/>
                <a:gd name="T16" fmla="*/ 0 w 116"/>
                <a:gd name="T17" fmla="*/ 14 h 86"/>
                <a:gd name="T18" fmla="*/ 5 w 116"/>
                <a:gd name="T19" fmla="*/ 19 h 86"/>
                <a:gd name="T20" fmla="*/ 5 w 116"/>
                <a:gd name="T21" fmla="*/ 62 h 86"/>
                <a:gd name="T22" fmla="*/ 42 w 116"/>
                <a:gd name="T23" fmla="*/ 77 h 86"/>
                <a:gd name="T24" fmla="*/ 53 w 116"/>
                <a:gd name="T25" fmla="*/ 77 h 86"/>
                <a:gd name="T26" fmla="*/ 68 w 116"/>
                <a:gd name="T27" fmla="*/ 86 h 86"/>
                <a:gd name="T28" fmla="*/ 116 w 116"/>
                <a:gd name="T29" fmla="*/ 53 h 8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86"/>
                <a:gd name="T47" fmla="*/ 116 w 116"/>
                <a:gd name="T48" fmla="*/ 86 h 8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86">
                  <a:moveTo>
                    <a:pt x="116" y="53"/>
                  </a:moveTo>
                  <a:lnTo>
                    <a:pt x="79" y="33"/>
                  </a:lnTo>
                  <a:lnTo>
                    <a:pt x="79" y="14"/>
                  </a:lnTo>
                  <a:lnTo>
                    <a:pt x="53" y="0"/>
                  </a:lnTo>
                  <a:lnTo>
                    <a:pt x="47" y="0"/>
                  </a:lnTo>
                  <a:lnTo>
                    <a:pt x="47" y="14"/>
                  </a:lnTo>
                  <a:lnTo>
                    <a:pt x="26" y="5"/>
                  </a:lnTo>
                  <a:lnTo>
                    <a:pt x="5" y="0"/>
                  </a:lnTo>
                  <a:lnTo>
                    <a:pt x="0" y="14"/>
                  </a:lnTo>
                  <a:lnTo>
                    <a:pt x="5" y="19"/>
                  </a:lnTo>
                  <a:lnTo>
                    <a:pt x="5" y="62"/>
                  </a:lnTo>
                  <a:lnTo>
                    <a:pt x="42" y="77"/>
                  </a:lnTo>
                  <a:lnTo>
                    <a:pt x="53" y="77"/>
                  </a:lnTo>
                  <a:lnTo>
                    <a:pt x="68" y="86"/>
                  </a:lnTo>
                  <a:lnTo>
                    <a:pt x="116" y="53"/>
                  </a:lnTo>
                  <a:close/>
                </a:path>
              </a:pathLst>
            </a:custGeom>
            <a:solidFill>
              <a:srgbClr val="FFC2AA"/>
            </a:solidFill>
            <a:ln w="7938">
              <a:solidFill>
                <a:srgbClr val="000000"/>
              </a:solidFill>
              <a:round/>
              <a:headEnd/>
              <a:tailEnd/>
            </a:ln>
          </p:spPr>
          <p:txBody>
            <a:bodyPr/>
            <a:lstStyle/>
            <a:p>
              <a:endParaRPr lang="es-ES"/>
            </a:p>
          </p:txBody>
        </p:sp>
        <p:sp>
          <p:nvSpPr>
            <p:cNvPr id="103686" name="Freeform 35"/>
            <p:cNvSpPr>
              <a:spLocks/>
            </p:cNvSpPr>
            <p:nvPr/>
          </p:nvSpPr>
          <p:spPr bwMode="auto">
            <a:xfrm>
              <a:off x="4775" y="2753"/>
              <a:ext cx="185" cy="226"/>
            </a:xfrm>
            <a:custGeom>
              <a:avLst/>
              <a:gdLst>
                <a:gd name="T0" fmla="*/ 16 w 185"/>
                <a:gd name="T1" fmla="*/ 20 h 226"/>
                <a:gd name="T2" fmla="*/ 16 w 185"/>
                <a:gd name="T3" fmla="*/ 63 h 226"/>
                <a:gd name="T4" fmla="*/ 16 w 185"/>
                <a:gd name="T5" fmla="*/ 73 h 226"/>
                <a:gd name="T6" fmla="*/ 0 w 185"/>
                <a:gd name="T7" fmla="*/ 106 h 226"/>
                <a:gd name="T8" fmla="*/ 5 w 185"/>
                <a:gd name="T9" fmla="*/ 116 h 226"/>
                <a:gd name="T10" fmla="*/ 16 w 185"/>
                <a:gd name="T11" fmla="*/ 116 h 226"/>
                <a:gd name="T12" fmla="*/ 16 w 185"/>
                <a:gd name="T13" fmla="*/ 135 h 226"/>
                <a:gd name="T14" fmla="*/ 27 w 185"/>
                <a:gd name="T15" fmla="*/ 135 h 226"/>
                <a:gd name="T16" fmla="*/ 21 w 185"/>
                <a:gd name="T17" fmla="*/ 140 h 226"/>
                <a:gd name="T18" fmla="*/ 21 w 185"/>
                <a:gd name="T19" fmla="*/ 140 h 226"/>
                <a:gd name="T20" fmla="*/ 27 w 185"/>
                <a:gd name="T21" fmla="*/ 159 h 226"/>
                <a:gd name="T22" fmla="*/ 32 w 185"/>
                <a:gd name="T23" fmla="*/ 174 h 226"/>
                <a:gd name="T24" fmla="*/ 42 w 185"/>
                <a:gd name="T25" fmla="*/ 178 h 226"/>
                <a:gd name="T26" fmla="*/ 58 w 185"/>
                <a:gd name="T27" fmla="*/ 178 h 226"/>
                <a:gd name="T28" fmla="*/ 79 w 185"/>
                <a:gd name="T29" fmla="*/ 193 h 226"/>
                <a:gd name="T30" fmla="*/ 101 w 185"/>
                <a:gd name="T31" fmla="*/ 226 h 226"/>
                <a:gd name="T32" fmla="*/ 185 w 185"/>
                <a:gd name="T33" fmla="*/ 159 h 226"/>
                <a:gd name="T34" fmla="*/ 143 w 185"/>
                <a:gd name="T35" fmla="*/ 0 h 226"/>
                <a:gd name="T36" fmla="*/ 16 w 185"/>
                <a:gd name="T37" fmla="*/ 20 h 2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5"/>
                <a:gd name="T58" fmla="*/ 0 h 226"/>
                <a:gd name="T59" fmla="*/ 185 w 185"/>
                <a:gd name="T60" fmla="*/ 226 h 2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5" h="226">
                  <a:moveTo>
                    <a:pt x="16" y="20"/>
                  </a:moveTo>
                  <a:lnTo>
                    <a:pt x="16" y="63"/>
                  </a:lnTo>
                  <a:lnTo>
                    <a:pt x="16" y="73"/>
                  </a:lnTo>
                  <a:lnTo>
                    <a:pt x="0" y="106"/>
                  </a:lnTo>
                  <a:lnTo>
                    <a:pt x="5" y="116"/>
                  </a:lnTo>
                  <a:lnTo>
                    <a:pt x="16" y="116"/>
                  </a:lnTo>
                  <a:lnTo>
                    <a:pt x="16" y="135"/>
                  </a:lnTo>
                  <a:lnTo>
                    <a:pt x="27" y="135"/>
                  </a:lnTo>
                  <a:lnTo>
                    <a:pt x="21" y="140"/>
                  </a:lnTo>
                  <a:lnTo>
                    <a:pt x="27" y="159"/>
                  </a:lnTo>
                  <a:lnTo>
                    <a:pt x="32" y="174"/>
                  </a:lnTo>
                  <a:lnTo>
                    <a:pt x="42" y="178"/>
                  </a:lnTo>
                  <a:lnTo>
                    <a:pt x="58" y="178"/>
                  </a:lnTo>
                  <a:lnTo>
                    <a:pt x="79" y="193"/>
                  </a:lnTo>
                  <a:lnTo>
                    <a:pt x="101" y="226"/>
                  </a:lnTo>
                  <a:lnTo>
                    <a:pt x="185" y="159"/>
                  </a:lnTo>
                  <a:lnTo>
                    <a:pt x="143" y="0"/>
                  </a:lnTo>
                  <a:lnTo>
                    <a:pt x="16" y="20"/>
                  </a:lnTo>
                  <a:close/>
                </a:path>
              </a:pathLst>
            </a:custGeom>
            <a:solidFill>
              <a:srgbClr val="FFC2AA"/>
            </a:solidFill>
            <a:ln w="9525">
              <a:noFill/>
              <a:round/>
              <a:headEnd/>
              <a:tailEnd/>
            </a:ln>
          </p:spPr>
          <p:txBody>
            <a:bodyPr/>
            <a:lstStyle/>
            <a:p>
              <a:endParaRPr lang="es-ES"/>
            </a:p>
          </p:txBody>
        </p:sp>
        <p:sp>
          <p:nvSpPr>
            <p:cNvPr id="103687" name="Freeform 36"/>
            <p:cNvSpPr>
              <a:spLocks/>
            </p:cNvSpPr>
            <p:nvPr/>
          </p:nvSpPr>
          <p:spPr bwMode="auto">
            <a:xfrm>
              <a:off x="4775" y="2753"/>
              <a:ext cx="185" cy="226"/>
            </a:xfrm>
            <a:custGeom>
              <a:avLst/>
              <a:gdLst>
                <a:gd name="T0" fmla="*/ 16 w 185"/>
                <a:gd name="T1" fmla="*/ 20 h 226"/>
                <a:gd name="T2" fmla="*/ 16 w 185"/>
                <a:gd name="T3" fmla="*/ 63 h 226"/>
                <a:gd name="T4" fmla="*/ 16 w 185"/>
                <a:gd name="T5" fmla="*/ 73 h 226"/>
                <a:gd name="T6" fmla="*/ 0 w 185"/>
                <a:gd name="T7" fmla="*/ 106 h 226"/>
                <a:gd name="T8" fmla="*/ 5 w 185"/>
                <a:gd name="T9" fmla="*/ 116 h 226"/>
                <a:gd name="T10" fmla="*/ 16 w 185"/>
                <a:gd name="T11" fmla="*/ 116 h 226"/>
                <a:gd name="T12" fmla="*/ 16 w 185"/>
                <a:gd name="T13" fmla="*/ 135 h 226"/>
                <a:gd name="T14" fmla="*/ 27 w 185"/>
                <a:gd name="T15" fmla="*/ 135 h 226"/>
                <a:gd name="T16" fmla="*/ 21 w 185"/>
                <a:gd name="T17" fmla="*/ 140 h 226"/>
                <a:gd name="T18" fmla="*/ 27 w 185"/>
                <a:gd name="T19" fmla="*/ 159 h 226"/>
                <a:gd name="T20" fmla="*/ 32 w 185"/>
                <a:gd name="T21" fmla="*/ 174 h 226"/>
                <a:gd name="T22" fmla="*/ 42 w 185"/>
                <a:gd name="T23" fmla="*/ 178 h 226"/>
                <a:gd name="T24" fmla="*/ 58 w 185"/>
                <a:gd name="T25" fmla="*/ 178 h 226"/>
                <a:gd name="T26" fmla="*/ 79 w 185"/>
                <a:gd name="T27" fmla="*/ 193 h 226"/>
                <a:gd name="T28" fmla="*/ 101 w 185"/>
                <a:gd name="T29" fmla="*/ 226 h 226"/>
                <a:gd name="T30" fmla="*/ 185 w 185"/>
                <a:gd name="T31" fmla="*/ 159 h 226"/>
                <a:gd name="T32" fmla="*/ 143 w 185"/>
                <a:gd name="T33" fmla="*/ 0 h 226"/>
                <a:gd name="T34" fmla="*/ 16 w 185"/>
                <a:gd name="T35" fmla="*/ 20 h 22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85"/>
                <a:gd name="T55" fmla="*/ 0 h 226"/>
                <a:gd name="T56" fmla="*/ 185 w 185"/>
                <a:gd name="T57" fmla="*/ 226 h 22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85" h="226">
                  <a:moveTo>
                    <a:pt x="16" y="20"/>
                  </a:moveTo>
                  <a:lnTo>
                    <a:pt x="16" y="63"/>
                  </a:lnTo>
                  <a:lnTo>
                    <a:pt x="16" y="73"/>
                  </a:lnTo>
                  <a:lnTo>
                    <a:pt x="0" y="106"/>
                  </a:lnTo>
                  <a:lnTo>
                    <a:pt x="5" y="116"/>
                  </a:lnTo>
                  <a:lnTo>
                    <a:pt x="16" y="116"/>
                  </a:lnTo>
                  <a:lnTo>
                    <a:pt x="16" y="135"/>
                  </a:lnTo>
                  <a:lnTo>
                    <a:pt x="27" y="135"/>
                  </a:lnTo>
                  <a:lnTo>
                    <a:pt x="21" y="140"/>
                  </a:lnTo>
                  <a:lnTo>
                    <a:pt x="27" y="159"/>
                  </a:lnTo>
                  <a:lnTo>
                    <a:pt x="32" y="174"/>
                  </a:lnTo>
                  <a:lnTo>
                    <a:pt x="42" y="178"/>
                  </a:lnTo>
                  <a:lnTo>
                    <a:pt x="58" y="178"/>
                  </a:lnTo>
                  <a:lnTo>
                    <a:pt x="79" y="193"/>
                  </a:lnTo>
                  <a:lnTo>
                    <a:pt x="101" y="226"/>
                  </a:lnTo>
                  <a:lnTo>
                    <a:pt x="185" y="159"/>
                  </a:lnTo>
                  <a:lnTo>
                    <a:pt x="143" y="0"/>
                  </a:lnTo>
                  <a:lnTo>
                    <a:pt x="16" y="20"/>
                  </a:lnTo>
                  <a:close/>
                </a:path>
              </a:pathLst>
            </a:custGeom>
            <a:solidFill>
              <a:srgbClr val="FFC2AA"/>
            </a:solidFill>
            <a:ln w="7938">
              <a:solidFill>
                <a:srgbClr val="000000"/>
              </a:solidFill>
              <a:round/>
              <a:headEnd/>
              <a:tailEnd/>
            </a:ln>
          </p:spPr>
          <p:txBody>
            <a:bodyPr/>
            <a:lstStyle/>
            <a:p>
              <a:endParaRPr lang="es-ES"/>
            </a:p>
          </p:txBody>
        </p:sp>
        <p:sp>
          <p:nvSpPr>
            <p:cNvPr id="103688" name="Freeform 37"/>
            <p:cNvSpPr>
              <a:spLocks/>
            </p:cNvSpPr>
            <p:nvPr/>
          </p:nvSpPr>
          <p:spPr bwMode="auto">
            <a:xfrm>
              <a:off x="4775" y="2720"/>
              <a:ext cx="222" cy="192"/>
            </a:xfrm>
            <a:custGeom>
              <a:avLst/>
              <a:gdLst>
                <a:gd name="T0" fmla="*/ 95 w 222"/>
                <a:gd name="T1" fmla="*/ 130 h 192"/>
                <a:gd name="T2" fmla="*/ 111 w 222"/>
                <a:gd name="T3" fmla="*/ 144 h 192"/>
                <a:gd name="T4" fmla="*/ 127 w 222"/>
                <a:gd name="T5" fmla="*/ 183 h 192"/>
                <a:gd name="T6" fmla="*/ 175 w 222"/>
                <a:gd name="T7" fmla="*/ 192 h 192"/>
                <a:gd name="T8" fmla="*/ 196 w 222"/>
                <a:gd name="T9" fmla="*/ 187 h 192"/>
                <a:gd name="T10" fmla="*/ 222 w 222"/>
                <a:gd name="T11" fmla="*/ 154 h 192"/>
                <a:gd name="T12" fmla="*/ 222 w 222"/>
                <a:gd name="T13" fmla="*/ 96 h 192"/>
                <a:gd name="T14" fmla="*/ 222 w 222"/>
                <a:gd name="T15" fmla="*/ 67 h 192"/>
                <a:gd name="T16" fmla="*/ 196 w 222"/>
                <a:gd name="T17" fmla="*/ 24 h 192"/>
                <a:gd name="T18" fmla="*/ 159 w 222"/>
                <a:gd name="T19" fmla="*/ 0 h 192"/>
                <a:gd name="T20" fmla="*/ 101 w 222"/>
                <a:gd name="T21" fmla="*/ 0 h 192"/>
                <a:gd name="T22" fmla="*/ 42 w 222"/>
                <a:gd name="T23" fmla="*/ 14 h 192"/>
                <a:gd name="T24" fmla="*/ 27 w 222"/>
                <a:gd name="T25" fmla="*/ 24 h 192"/>
                <a:gd name="T26" fmla="*/ 0 w 222"/>
                <a:gd name="T27" fmla="*/ 48 h 192"/>
                <a:gd name="T28" fmla="*/ 0 w 222"/>
                <a:gd name="T29" fmla="*/ 62 h 192"/>
                <a:gd name="T30" fmla="*/ 37 w 222"/>
                <a:gd name="T31" fmla="*/ 72 h 192"/>
                <a:gd name="T32" fmla="*/ 64 w 222"/>
                <a:gd name="T33" fmla="*/ 67 h 192"/>
                <a:gd name="T34" fmla="*/ 69 w 222"/>
                <a:gd name="T35" fmla="*/ 91 h 192"/>
                <a:gd name="T36" fmla="*/ 64 w 222"/>
                <a:gd name="T37" fmla="*/ 130 h 192"/>
                <a:gd name="T38" fmla="*/ 79 w 222"/>
                <a:gd name="T39" fmla="*/ 139 h 192"/>
                <a:gd name="T40" fmla="*/ 85 w 222"/>
                <a:gd name="T41" fmla="*/ 134 h 192"/>
                <a:gd name="T42" fmla="*/ 95 w 222"/>
                <a:gd name="T43" fmla="*/ 130 h 19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2"/>
                <a:gd name="T67" fmla="*/ 0 h 192"/>
                <a:gd name="T68" fmla="*/ 222 w 222"/>
                <a:gd name="T69" fmla="*/ 192 h 19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2" h="192">
                  <a:moveTo>
                    <a:pt x="95" y="130"/>
                  </a:moveTo>
                  <a:lnTo>
                    <a:pt x="111" y="144"/>
                  </a:lnTo>
                  <a:lnTo>
                    <a:pt x="127" y="183"/>
                  </a:lnTo>
                  <a:lnTo>
                    <a:pt x="175" y="192"/>
                  </a:lnTo>
                  <a:lnTo>
                    <a:pt x="196" y="187"/>
                  </a:lnTo>
                  <a:lnTo>
                    <a:pt x="222" y="154"/>
                  </a:lnTo>
                  <a:lnTo>
                    <a:pt x="222" y="96"/>
                  </a:lnTo>
                  <a:lnTo>
                    <a:pt x="222" y="67"/>
                  </a:lnTo>
                  <a:lnTo>
                    <a:pt x="196" y="24"/>
                  </a:lnTo>
                  <a:lnTo>
                    <a:pt x="159" y="0"/>
                  </a:lnTo>
                  <a:lnTo>
                    <a:pt x="101" y="0"/>
                  </a:lnTo>
                  <a:lnTo>
                    <a:pt x="42" y="14"/>
                  </a:lnTo>
                  <a:lnTo>
                    <a:pt x="27" y="24"/>
                  </a:lnTo>
                  <a:lnTo>
                    <a:pt x="0" y="48"/>
                  </a:lnTo>
                  <a:lnTo>
                    <a:pt x="0" y="62"/>
                  </a:lnTo>
                  <a:lnTo>
                    <a:pt x="37" y="72"/>
                  </a:lnTo>
                  <a:lnTo>
                    <a:pt x="64" y="67"/>
                  </a:lnTo>
                  <a:lnTo>
                    <a:pt x="69" y="91"/>
                  </a:lnTo>
                  <a:lnTo>
                    <a:pt x="64" y="130"/>
                  </a:lnTo>
                  <a:lnTo>
                    <a:pt x="79" y="139"/>
                  </a:lnTo>
                  <a:lnTo>
                    <a:pt x="85" y="134"/>
                  </a:lnTo>
                  <a:lnTo>
                    <a:pt x="95" y="130"/>
                  </a:lnTo>
                  <a:close/>
                </a:path>
              </a:pathLst>
            </a:custGeom>
            <a:solidFill>
              <a:srgbClr val="222222"/>
            </a:solidFill>
            <a:ln w="9525">
              <a:noFill/>
              <a:round/>
              <a:headEnd/>
              <a:tailEnd/>
            </a:ln>
          </p:spPr>
          <p:txBody>
            <a:bodyPr/>
            <a:lstStyle/>
            <a:p>
              <a:endParaRPr lang="es-ES"/>
            </a:p>
          </p:txBody>
        </p:sp>
        <p:sp>
          <p:nvSpPr>
            <p:cNvPr id="103689" name="Freeform 38"/>
            <p:cNvSpPr>
              <a:spLocks/>
            </p:cNvSpPr>
            <p:nvPr/>
          </p:nvSpPr>
          <p:spPr bwMode="auto">
            <a:xfrm>
              <a:off x="4775" y="2720"/>
              <a:ext cx="222" cy="192"/>
            </a:xfrm>
            <a:custGeom>
              <a:avLst/>
              <a:gdLst>
                <a:gd name="T0" fmla="*/ 95 w 222"/>
                <a:gd name="T1" fmla="*/ 130 h 192"/>
                <a:gd name="T2" fmla="*/ 111 w 222"/>
                <a:gd name="T3" fmla="*/ 144 h 192"/>
                <a:gd name="T4" fmla="*/ 127 w 222"/>
                <a:gd name="T5" fmla="*/ 183 h 192"/>
                <a:gd name="T6" fmla="*/ 175 w 222"/>
                <a:gd name="T7" fmla="*/ 192 h 192"/>
                <a:gd name="T8" fmla="*/ 196 w 222"/>
                <a:gd name="T9" fmla="*/ 187 h 192"/>
                <a:gd name="T10" fmla="*/ 222 w 222"/>
                <a:gd name="T11" fmla="*/ 154 h 192"/>
                <a:gd name="T12" fmla="*/ 222 w 222"/>
                <a:gd name="T13" fmla="*/ 96 h 192"/>
                <a:gd name="T14" fmla="*/ 222 w 222"/>
                <a:gd name="T15" fmla="*/ 67 h 192"/>
                <a:gd name="T16" fmla="*/ 196 w 222"/>
                <a:gd name="T17" fmla="*/ 24 h 192"/>
                <a:gd name="T18" fmla="*/ 159 w 222"/>
                <a:gd name="T19" fmla="*/ 0 h 192"/>
                <a:gd name="T20" fmla="*/ 101 w 222"/>
                <a:gd name="T21" fmla="*/ 0 h 192"/>
                <a:gd name="T22" fmla="*/ 42 w 222"/>
                <a:gd name="T23" fmla="*/ 14 h 192"/>
                <a:gd name="T24" fmla="*/ 27 w 222"/>
                <a:gd name="T25" fmla="*/ 24 h 192"/>
                <a:gd name="T26" fmla="*/ 0 w 222"/>
                <a:gd name="T27" fmla="*/ 48 h 192"/>
                <a:gd name="T28" fmla="*/ 0 w 222"/>
                <a:gd name="T29" fmla="*/ 62 h 192"/>
                <a:gd name="T30" fmla="*/ 37 w 222"/>
                <a:gd name="T31" fmla="*/ 72 h 192"/>
                <a:gd name="T32" fmla="*/ 64 w 222"/>
                <a:gd name="T33" fmla="*/ 67 h 192"/>
                <a:gd name="T34" fmla="*/ 69 w 222"/>
                <a:gd name="T35" fmla="*/ 91 h 192"/>
                <a:gd name="T36" fmla="*/ 64 w 222"/>
                <a:gd name="T37" fmla="*/ 130 h 192"/>
                <a:gd name="T38" fmla="*/ 79 w 222"/>
                <a:gd name="T39" fmla="*/ 139 h 192"/>
                <a:gd name="T40" fmla="*/ 85 w 222"/>
                <a:gd name="T41" fmla="*/ 134 h 192"/>
                <a:gd name="T42" fmla="*/ 95 w 222"/>
                <a:gd name="T43" fmla="*/ 130 h 19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2"/>
                <a:gd name="T67" fmla="*/ 0 h 192"/>
                <a:gd name="T68" fmla="*/ 222 w 222"/>
                <a:gd name="T69" fmla="*/ 192 h 19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2" h="192">
                  <a:moveTo>
                    <a:pt x="95" y="130"/>
                  </a:moveTo>
                  <a:lnTo>
                    <a:pt x="111" y="144"/>
                  </a:lnTo>
                  <a:lnTo>
                    <a:pt x="127" y="183"/>
                  </a:lnTo>
                  <a:lnTo>
                    <a:pt x="175" y="192"/>
                  </a:lnTo>
                  <a:lnTo>
                    <a:pt x="196" y="187"/>
                  </a:lnTo>
                  <a:lnTo>
                    <a:pt x="222" y="154"/>
                  </a:lnTo>
                  <a:lnTo>
                    <a:pt x="222" y="96"/>
                  </a:lnTo>
                  <a:lnTo>
                    <a:pt x="222" y="67"/>
                  </a:lnTo>
                  <a:lnTo>
                    <a:pt x="196" y="24"/>
                  </a:lnTo>
                  <a:lnTo>
                    <a:pt x="159" y="0"/>
                  </a:lnTo>
                  <a:lnTo>
                    <a:pt x="101" y="0"/>
                  </a:lnTo>
                  <a:lnTo>
                    <a:pt x="42" y="14"/>
                  </a:lnTo>
                  <a:lnTo>
                    <a:pt x="27" y="24"/>
                  </a:lnTo>
                  <a:lnTo>
                    <a:pt x="0" y="48"/>
                  </a:lnTo>
                  <a:lnTo>
                    <a:pt x="0" y="62"/>
                  </a:lnTo>
                  <a:lnTo>
                    <a:pt x="37" y="72"/>
                  </a:lnTo>
                  <a:lnTo>
                    <a:pt x="64" y="67"/>
                  </a:lnTo>
                  <a:lnTo>
                    <a:pt x="69" y="91"/>
                  </a:lnTo>
                  <a:lnTo>
                    <a:pt x="64" y="130"/>
                  </a:lnTo>
                  <a:lnTo>
                    <a:pt x="79" y="139"/>
                  </a:lnTo>
                  <a:lnTo>
                    <a:pt x="85" y="134"/>
                  </a:lnTo>
                  <a:lnTo>
                    <a:pt x="95" y="130"/>
                  </a:lnTo>
                  <a:close/>
                </a:path>
              </a:pathLst>
            </a:custGeom>
            <a:solidFill>
              <a:srgbClr val="222222"/>
            </a:solidFill>
            <a:ln w="7938">
              <a:solidFill>
                <a:srgbClr val="B7B79D"/>
              </a:solidFill>
              <a:round/>
              <a:headEnd/>
              <a:tailEnd/>
            </a:ln>
          </p:spPr>
          <p:txBody>
            <a:bodyPr/>
            <a:lstStyle/>
            <a:p>
              <a:endParaRPr lang="es-ES"/>
            </a:p>
          </p:txBody>
        </p:sp>
        <p:sp>
          <p:nvSpPr>
            <p:cNvPr id="103690" name="Freeform 39"/>
            <p:cNvSpPr>
              <a:spLocks/>
            </p:cNvSpPr>
            <p:nvPr/>
          </p:nvSpPr>
          <p:spPr bwMode="auto">
            <a:xfrm>
              <a:off x="4484" y="3321"/>
              <a:ext cx="360" cy="307"/>
            </a:xfrm>
            <a:custGeom>
              <a:avLst/>
              <a:gdLst>
                <a:gd name="T0" fmla="*/ 122 w 360"/>
                <a:gd name="T1" fmla="*/ 101 h 307"/>
                <a:gd name="T2" fmla="*/ 360 w 360"/>
                <a:gd name="T3" fmla="*/ 178 h 307"/>
                <a:gd name="T4" fmla="*/ 328 w 360"/>
                <a:gd name="T5" fmla="*/ 72 h 307"/>
                <a:gd name="T6" fmla="*/ 360 w 360"/>
                <a:gd name="T7" fmla="*/ 14 h 307"/>
                <a:gd name="T8" fmla="*/ 201 w 360"/>
                <a:gd name="T9" fmla="*/ 5 h 307"/>
                <a:gd name="T10" fmla="*/ 148 w 360"/>
                <a:gd name="T11" fmla="*/ 5 h 307"/>
                <a:gd name="T12" fmla="*/ 95 w 360"/>
                <a:gd name="T13" fmla="*/ 5 h 307"/>
                <a:gd name="T14" fmla="*/ 32 w 360"/>
                <a:gd name="T15" fmla="*/ 0 h 307"/>
                <a:gd name="T16" fmla="*/ 11 w 360"/>
                <a:gd name="T17" fmla="*/ 9 h 307"/>
                <a:gd name="T18" fmla="*/ 0 w 360"/>
                <a:gd name="T19" fmla="*/ 43 h 307"/>
                <a:gd name="T20" fmla="*/ 0 w 360"/>
                <a:gd name="T21" fmla="*/ 96 h 307"/>
                <a:gd name="T22" fmla="*/ 5 w 360"/>
                <a:gd name="T23" fmla="*/ 187 h 307"/>
                <a:gd name="T24" fmla="*/ 5 w 360"/>
                <a:gd name="T25" fmla="*/ 293 h 307"/>
                <a:gd name="T26" fmla="*/ 32 w 360"/>
                <a:gd name="T27" fmla="*/ 298 h 307"/>
                <a:gd name="T28" fmla="*/ 58 w 360"/>
                <a:gd name="T29" fmla="*/ 307 h 307"/>
                <a:gd name="T30" fmla="*/ 127 w 360"/>
                <a:gd name="T31" fmla="*/ 298 h 307"/>
                <a:gd name="T32" fmla="*/ 111 w 360"/>
                <a:gd name="T33" fmla="*/ 115 h 307"/>
                <a:gd name="T34" fmla="*/ 127 w 360"/>
                <a:gd name="T35" fmla="*/ 96 h 307"/>
                <a:gd name="T36" fmla="*/ 122 w 360"/>
                <a:gd name="T37" fmla="*/ 101 h 30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307"/>
                <a:gd name="T59" fmla="*/ 360 w 360"/>
                <a:gd name="T60" fmla="*/ 307 h 30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307">
                  <a:moveTo>
                    <a:pt x="122" y="101"/>
                  </a:moveTo>
                  <a:lnTo>
                    <a:pt x="360" y="178"/>
                  </a:lnTo>
                  <a:lnTo>
                    <a:pt x="328" y="72"/>
                  </a:lnTo>
                  <a:lnTo>
                    <a:pt x="360" y="14"/>
                  </a:lnTo>
                  <a:lnTo>
                    <a:pt x="201" y="5"/>
                  </a:lnTo>
                  <a:lnTo>
                    <a:pt x="148" y="5"/>
                  </a:lnTo>
                  <a:lnTo>
                    <a:pt x="95" y="5"/>
                  </a:lnTo>
                  <a:lnTo>
                    <a:pt x="32" y="0"/>
                  </a:lnTo>
                  <a:lnTo>
                    <a:pt x="11" y="9"/>
                  </a:lnTo>
                  <a:lnTo>
                    <a:pt x="0" y="43"/>
                  </a:lnTo>
                  <a:lnTo>
                    <a:pt x="0" y="96"/>
                  </a:lnTo>
                  <a:lnTo>
                    <a:pt x="5" y="187"/>
                  </a:lnTo>
                  <a:lnTo>
                    <a:pt x="5" y="293"/>
                  </a:lnTo>
                  <a:lnTo>
                    <a:pt x="32" y="298"/>
                  </a:lnTo>
                  <a:lnTo>
                    <a:pt x="58" y="307"/>
                  </a:lnTo>
                  <a:lnTo>
                    <a:pt x="127" y="298"/>
                  </a:lnTo>
                  <a:lnTo>
                    <a:pt x="111" y="115"/>
                  </a:lnTo>
                  <a:lnTo>
                    <a:pt x="127" y="96"/>
                  </a:lnTo>
                  <a:lnTo>
                    <a:pt x="122" y="101"/>
                  </a:lnTo>
                  <a:close/>
                </a:path>
              </a:pathLst>
            </a:custGeom>
            <a:solidFill>
              <a:srgbClr val="A5A585"/>
            </a:solidFill>
            <a:ln w="9525">
              <a:noFill/>
              <a:round/>
              <a:headEnd/>
              <a:tailEnd/>
            </a:ln>
          </p:spPr>
          <p:txBody>
            <a:bodyPr/>
            <a:lstStyle/>
            <a:p>
              <a:endParaRPr lang="es-ES"/>
            </a:p>
          </p:txBody>
        </p:sp>
        <p:sp>
          <p:nvSpPr>
            <p:cNvPr id="103691" name="Freeform 40"/>
            <p:cNvSpPr>
              <a:spLocks/>
            </p:cNvSpPr>
            <p:nvPr/>
          </p:nvSpPr>
          <p:spPr bwMode="auto">
            <a:xfrm>
              <a:off x="4484" y="3321"/>
              <a:ext cx="360" cy="307"/>
            </a:xfrm>
            <a:custGeom>
              <a:avLst/>
              <a:gdLst>
                <a:gd name="T0" fmla="*/ 122 w 360"/>
                <a:gd name="T1" fmla="*/ 101 h 307"/>
                <a:gd name="T2" fmla="*/ 360 w 360"/>
                <a:gd name="T3" fmla="*/ 178 h 307"/>
                <a:gd name="T4" fmla="*/ 328 w 360"/>
                <a:gd name="T5" fmla="*/ 72 h 307"/>
                <a:gd name="T6" fmla="*/ 360 w 360"/>
                <a:gd name="T7" fmla="*/ 14 h 307"/>
                <a:gd name="T8" fmla="*/ 201 w 360"/>
                <a:gd name="T9" fmla="*/ 5 h 307"/>
                <a:gd name="T10" fmla="*/ 148 w 360"/>
                <a:gd name="T11" fmla="*/ 5 h 307"/>
                <a:gd name="T12" fmla="*/ 95 w 360"/>
                <a:gd name="T13" fmla="*/ 5 h 307"/>
                <a:gd name="T14" fmla="*/ 32 w 360"/>
                <a:gd name="T15" fmla="*/ 0 h 307"/>
                <a:gd name="T16" fmla="*/ 11 w 360"/>
                <a:gd name="T17" fmla="*/ 9 h 307"/>
                <a:gd name="T18" fmla="*/ 0 w 360"/>
                <a:gd name="T19" fmla="*/ 43 h 307"/>
                <a:gd name="T20" fmla="*/ 0 w 360"/>
                <a:gd name="T21" fmla="*/ 96 h 307"/>
                <a:gd name="T22" fmla="*/ 5 w 360"/>
                <a:gd name="T23" fmla="*/ 187 h 307"/>
                <a:gd name="T24" fmla="*/ 5 w 360"/>
                <a:gd name="T25" fmla="*/ 293 h 307"/>
                <a:gd name="T26" fmla="*/ 32 w 360"/>
                <a:gd name="T27" fmla="*/ 298 h 307"/>
                <a:gd name="T28" fmla="*/ 58 w 360"/>
                <a:gd name="T29" fmla="*/ 307 h 307"/>
                <a:gd name="T30" fmla="*/ 127 w 360"/>
                <a:gd name="T31" fmla="*/ 298 h 307"/>
                <a:gd name="T32" fmla="*/ 111 w 360"/>
                <a:gd name="T33" fmla="*/ 115 h 307"/>
                <a:gd name="T34" fmla="*/ 127 w 360"/>
                <a:gd name="T35" fmla="*/ 96 h 307"/>
                <a:gd name="T36" fmla="*/ 122 w 360"/>
                <a:gd name="T37" fmla="*/ 101 h 30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307"/>
                <a:gd name="T59" fmla="*/ 360 w 360"/>
                <a:gd name="T60" fmla="*/ 307 h 30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307">
                  <a:moveTo>
                    <a:pt x="122" y="101"/>
                  </a:moveTo>
                  <a:lnTo>
                    <a:pt x="360" y="178"/>
                  </a:lnTo>
                  <a:lnTo>
                    <a:pt x="328" y="72"/>
                  </a:lnTo>
                  <a:lnTo>
                    <a:pt x="360" y="14"/>
                  </a:lnTo>
                  <a:lnTo>
                    <a:pt x="201" y="5"/>
                  </a:lnTo>
                  <a:lnTo>
                    <a:pt x="148" y="5"/>
                  </a:lnTo>
                  <a:lnTo>
                    <a:pt x="95" y="5"/>
                  </a:lnTo>
                  <a:lnTo>
                    <a:pt x="32" y="0"/>
                  </a:lnTo>
                  <a:lnTo>
                    <a:pt x="11" y="9"/>
                  </a:lnTo>
                  <a:lnTo>
                    <a:pt x="0" y="43"/>
                  </a:lnTo>
                  <a:lnTo>
                    <a:pt x="0" y="96"/>
                  </a:lnTo>
                  <a:lnTo>
                    <a:pt x="5" y="187"/>
                  </a:lnTo>
                  <a:lnTo>
                    <a:pt x="5" y="293"/>
                  </a:lnTo>
                  <a:lnTo>
                    <a:pt x="32" y="298"/>
                  </a:lnTo>
                  <a:lnTo>
                    <a:pt x="58" y="307"/>
                  </a:lnTo>
                  <a:lnTo>
                    <a:pt x="127" y="298"/>
                  </a:lnTo>
                  <a:lnTo>
                    <a:pt x="111" y="115"/>
                  </a:lnTo>
                  <a:lnTo>
                    <a:pt x="127" y="96"/>
                  </a:lnTo>
                  <a:lnTo>
                    <a:pt x="122" y="101"/>
                  </a:lnTo>
                  <a:close/>
                </a:path>
              </a:pathLst>
            </a:custGeom>
            <a:solidFill>
              <a:srgbClr val="A5A585"/>
            </a:solidFill>
            <a:ln w="9525">
              <a:noFill/>
              <a:round/>
              <a:headEnd/>
              <a:tailEnd/>
            </a:ln>
          </p:spPr>
          <p:txBody>
            <a:bodyPr/>
            <a:lstStyle/>
            <a:p>
              <a:endParaRPr lang="es-ES"/>
            </a:p>
          </p:txBody>
        </p:sp>
        <p:sp>
          <p:nvSpPr>
            <p:cNvPr id="103692" name="Freeform 41"/>
            <p:cNvSpPr>
              <a:spLocks/>
            </p:cNvSpPr>
            <p:nvPr/>
          </p:nvSpPr>
          <p:spPr bwMode="auto">
            <a:xfrm>
              <a:off x="4484" y="3321"/>
              <a:ext cx="360" cy="307"/>
            </a:xfrm>
            <a:custGeom>
              <a:avLst/>
              <a:gdLst>
                <a:gd name="T0" fmla="*/ 122 w 360"/>
                <a:gd name="T1" fmla="*/ 101 h 307"/>
                <a:gd name="T2" fmla="*/ 360 w 360"/>
                <a:gd name="T3" fmla="*/ 178 h 307"/>
                <a:gd name="T4" fmla="*/ 328 w 360"/>
                <a:gd name="T5" fmla="*/ 72 h 307"/>
                <a:gd name="T6" fmla="*/ 360 w 360"/>
                <a:gd name="T7" fmla="*/ 14 h 307"/>
                <a:gd name="T8" fmla="*/ 201 w 360"/>
                <a:gd name="T9" fmla="*/ 5 h 307"/>
                <a:gd name="T10" fmla="*/ 148 w 360"/>
                <a:gd name="T11" fmla="*/ 5 h 307"/>
                <a:gd name="T12" fmla="*/ 95 w 360"/>
                <a:gd name="T13" fmla="*/ 5 h 307"/>
                <a:gd name="T14" fmla="*/ 32 w 360"/>
                <a:gd name="T15" fmla="*/ 0 h 307"/>
                <a:gd name="T16" fmla="*/ 11 w 360"/>
                <a:gd name="T17" fmla="*/ 9 h 307"/>
                <a:gd name="T18" fmla="*/ 0 w 360"/>
                <a:gd name="T19" fmla="*/ 43 h 307"/>
                <a:gd name="T20" fmla="*/ 0 w 360"/>
                <a:gd name="T21" fmla="*/ 96 h 307"/>
                <a:gd name="T22" fmla="*/ 5 w 360"/>
                <a:gd name="T23" fmla="*/ 187 h 307"/>
                <a:gd name="T24" fmla="*/ 5 w 360"/>
                <a:gd name="T25" fmla="*/ 293 h 307"/>
                <a:gd name="T26" fmla="*/ 32 w 360"/>
                <a:gd name="T27" fmla="*/ 298 h 307"/>
                <a:gd name="T28" fmla="*/ 58 w 360"/>
                <a:gd name="T29" fmla="*/ 307 h 307"/>
                <a:gd name="T30" fmla="*/ 127 w 360"/>
                <a:gd name="T31" fmla="*/ 298 h 307"/>
                <a:gd name="T32" fmla="*/ 111 w 360"/>
                <a:gd name="T33" fmla="*/ 115 h 307"/>
                <a:gd name="T34" fmla="*/ 127 w 360"/>
                <a:gd name="T35" fmla="*/ 96 h 30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307"/>
                <a:gd name="T56" fmla="*/ 360 w 360"/>
                <a:gd name="T57" fmla="*/ 307 h 30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307">
                  <a:moveTo>
                    <a:pt x="122" y="101"/>
                  </a:moveTo>
                  <a:lnTo>
                    <a:pt x="360" y="178"/>
                  </a:lnTo>
                  <a:lnTo>
                    <a:pt x="328" y="72"/>
                  </a:lnTo>
                  <a:lnTo>
                    <a:pt x="360" y="14"/>
                  </a:lnTo>
                  <a:lnTo>
                    <a:pt x="201" y="5"/>
                  </a:lnTo>
                  <a:lnTo>
                    <a:pt x="148" y="5"/>
                  </a:lnTo>
                  <a:lnTo>
                    <a:pt x="95" y="5"/>
                  </a:lnTo>
                  <a:lnTo>
                    <a:pt x="32" y="0"/>
                  </a:lnTo>
                  <a:lnTo>
                    <a:pt x="11" y="9"/>
                  </a:lnTo>
                  <a:lnTo>
                    <a:pt x="0" y="43"/>
                  </a:lnTo>
                  <a:lnTo>
                    <a:pt x="0" y="96"/>
                  </a:lnTo>
                  <a:lnTo>
                    <a:pt x="5" y="187"/>
                  </a:lnTo>
                  <a:lnTo>
                    <a:pt x="5" y="293"/>
                  </a:lnTo>
                  <a:lnTo>
                    <a:pt x="32" y="298"/>
                  </a:lnTo>
                  <a:lnTo>
                    <a:pt x="58" y="307"/>
                  </a:lnTo>
                  <a:lnTo>
                    <a:pt x="127" y="298"/>
                  </a:lnTo>
                  <a:lnTo>
                    <a:pt x="111" y="115"/>
                  </a:lnTo>
                  <a:lnTo>
                    <a:pt x="127" y="96"/>
                  </a:lnTo>
                </a:path>
              </a:pathLst>
            </a:custGeom>
            <a:noFill/>
            <a:ln w="7938">
              <a:solidFill>
                <a:srgbClr val="000000"/>
              </a:solidFill>
              <a:round/>
              <a:headEnd/>
              <a:tailEnd/>
            </a:ln>
          </p:spPr>
          <p:txBody>
            <a:bodyPr/>
            <a:lstStyle/>
            <a:p>
              <a:endParaRPr lang="es-ES"/>
            </a:p>
          </p:txBody>
        </p:sp>
        <p:sp>
          <p:nvSpPr>
            <p:cNvPr id="103693" name="Freeform 42"/>
            <p:cNvSpPr>
              <a:spLocks/>
            </p:cNvSpPr>
            <p:nvPr/>
          </p:nvSpPr>
          <p:spPr bwMode="auto">
            <a:xfrm>
              <a:off x="4876" y="2907"/>
              <a:ext cx="121" cy="135"/>
            </a:xfrm>
            <a:custGeom>
              <a:avLst/>
              <a:gdLst>
                <a:gd name="T0" fmla="*/ 121 w 121"/>
                <a:gd name="T1" fmla="*/ 24 h 135"/>
                <a:gd name="T2" fmla="*/ 111 w 121"/>
                <a:gd name="T3" fmla="*/ 5 h 135"/>
                <a:gd name="T4" fmla="*/ 90 w 121"/>
                <a:gd name="T5" fmla="*/ 0 h 135"/>
                <a:gd name="T6" fmla="*/ 74 w 121"/>
                <a:gd name="T7" fmla="*/ 5 h 135"/>
                <a:gd name="T8" fmla="*/ 53 w 121"/>
                <a:gd name="T9" fmla="*/ 15 h 135"/>
                <a:gd name="T10" fmla="*/ 31 w 121"/>
                <a:gd name="T11" fmla="*/ 24 h 135"/>
                <a:gd name="T12" fmla="*/ 16 w 121"/>
                <a:gd name="T13" fmla="*/ 53 h 135"/>
                <a:gd name="T14" fmla="*/ 0 w 121"/>
                <a:gd name="T15" fmla="*/ 92 h 135"/>
                <a:gd name="T16" fmla="*/ 5 w 121"/>
                <a:gd name="T17" fmla="*/ 135 h 135"/>
                <a:gd name="T18" fmla="*/ 21 w 121"/>
                <a:gd name="T19" fmla="*/ 111 h 135"/>
                <a:gd name="T20" fmla="*/ 116 w 121"/>
                <a:gd name="T21" fmla="*/ 87 h 135"/>
                <a:gd name="T22" fmla="*/ 121 w 121"/>
                <a:gd name="T23" fmla="*/ 24 h 1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1"/>
                <a:gd name="T37" fmla="*/ 0 h 135"/>
                <a:gd name="T38" fmla="*/ 121 w 121"/>
                <a:gd name="T39" fmla="*/ 135 h 1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1" h="135">
                  <a:moveTo>
                    <a:pt x="121" y="24"/>
                  </a:moveTo>
                  <a:lnTo>
                    <a:pt x="111" y="5"/>
                  </a:lnTo>
                  <a:lnTo>
                    <a:pt x="90" y="0"/>
                  </a:lnTo>
                  <a:lnTo>
                    <a:pt x="74" y="5"/>
                  </a:lnTo>
                  <a:lnTo>
                    <a:pt x="53" y="15"/>
                  </a:lnTo>
                  <a:lnTo>
                    <a:pt x="31" y="24"/>
                  </a:lnTo>
                  <a:lnTo>
                    <a:pt x="16" y="53"/>
                  </a:lnTo>
                  <a:lnTo>
                    <a:pt x="0" y="92"/>
                  </a:lnTo>
                  <a:lnTo>
                    <a:pt x="5" y="135"/>
                  </a:lnTo>
                  <a:lnTo>
                    <a:pt x="21" y="111"/>
                  </a:lnTo>
                  <a:lnTo>
                    <a:pt x="116" y="87"/>
                  </a:lnTo>
                  <a:lnTo>
                    <a:pt x="121" y="24"/>
                  </a:lnTo>
                  <a:close/>
                </a:path>
              </a:pathLst>
            </a:custGeom>
            <a:solidFill>
              <a:srgbClr val="FFFFFF"/>
            </a:solidFill>
            <a:ln w="9525">
              <a:noFill/>
              <a:round/>
              <a:headEnd/>
              <a:tailEnd/>
            </a:ln>
          </p:spPr>
          <p:txBody>
            <a:bodyPr/>
            <a:lstStyle/>
            <a:p>
              <a:endParaRPr lang="es-ES"/>
            </a:p>
          </p:txBody>
        </p:sp>
        <p:sp>
          <p:nvSpPr>
            <p:cNvPr id="103694" name="Freeform 43"/>
            <p:cNvSpPr>
              <a:spLocks/>
            </p:cNvSpPr>
            <p:nvPr/>
          </p:nvSpPr>
          <p:spPr bwMode="auto">
            <a:xfrm>
              <a:off x="4876" y="2907"/>
              <a:ext cx="121" cy="135"/>
            </a:xfrm>
            <a:custGeom>
              <a:avLst/>
              <a:gdLst>
                <a:gd name="T0" fmla="*/ 121 w 121"/>
                <a:gd name="T1" fmla="*/ 24 h 135"/>
                <a:gd name="T2" fmla="*/ 111 w 121"/>
                <a:gd name="T3" fmla="*/ 5 h 135"/>
                <a:gd name="T4" fmla="*/ 90 w 121"/>
                <a:gd name="T5" fmla="*/ 0 h 135"/>
                <a:gd name="T6" fmla="*/ 74 w 121"/>
                <a:gd name="T7" fmla="*/ 5 h 135"/>
                <a:gd name="T8" fmla="*/ 53 w 121"/>
                <a:gd name="T9" fmla="*/ 15 h 135"/>
                <a:gd name="T10" fmla="*/ 31 w 121"/>
                <a:gd name="T11" fmla="*/ 24 h 135"/>
                <a:gd name="T12" fmla="*/ 16 w 121"/>
                <a:gd name="T13" fmla="*/ 53 h 135"/>
                <a:gd name="T14" fmla="*/ 0 w 121"/>
                <a:gd name="T15" fmla="*/ 92 h 135"/>
                <a:gd name="T16" fmla="*/ 5 w 121"/>
                <a:gd name="T17" fmla="*/ 135 h 135"/>
                <a:gd name="T18" fmla="*/ 21 w 121"/>
                <a:gd name="T19" fmla="*/ 111 h 135"/>
                <a:gd name="T20" fmla="*/ 116 w 121"/>
                <a:gd name="T21" fmla="*/ 87 h 135"/>
                <a:gd name="T22" fmla="*/ 121 w 121"/>
                <a:gd name="T23" fmla="*/ 24 h 1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1"/>
                <a:gd name="T37" fmla="*/ 0 h 135"/>
                <a:gd name="T38" fmla="*/ 121 w 121"/>
                <a:gd name="T39" fmla="*/ 135 h 1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1" h="135">
                  <a:moveTo>
                    <a:pt x="121" y="24"/>
                  </a:moveTo>
                  <a:lnTo>
                    <a:pt x="111" y="5"/>
                  </a:lnTo>
                  <a:lnTo>
                    <a:pt x="90" y="0"/>
                  </a:lnTo>
                  <a:lnTo>
                    <a:pt x="74" y="5"/>
                  </a:lnTo>
                  <a:lnTo>
                    <a:pt x="53" y="15"/>
                  </a:lnTo>
                  <a:lnTo>
                    <a:pt x="31" y="24"/>
                  </a:lnTo>
                  <a:lnTo>
                    <a:pt x="16" y="53"/>
                  </a:lnTo>
                  <a:lnTo>
                    <a:pt x="0" y="92"/>
                  </a:lnTo>
                  <a:lnTo>
                    <a:pt x="5" y="135"/>
                  </a:lnTo>
                  <a:lnTo>
                    <a:pt x="21" y="111"/>
                  </a:lnTo>
                  <a:lnTo>
                    <a:pt x="116" y="87"/>
                  </a:lnTo>
                  <a:lnTo>
                    <a:pt x="121" y="24"/>
                  </a:lnTo>
                  <a:close/>
                </a:path>
              </a:pathLst>
            </a:custGeom>
            <a:solidFill>
              <a:srgbClr val="FFFFFF"/>
            </a:solidFill>
            <a:ln w="7938">
              <a:solidFill>
                <a:srgbClr val="000000"/>
              </a:solidFill>
              <a:round/>
              <a:headEnd/>
              <a:tailEnd/>
            </a:ln>
          </p:spPr>
          <p:txBody>
            <a:bodyPr/>
            <a:lstStyle/>
            <a:p>
              <a:endParaRPr lang="es-ES"/>
            </a:p>
          </p:txBody>
        </p:sp>
        <p:sp>
          <p:nvSpPr>
            <p:cNvPr id="103695" name="Freeform 44"/>
            <p:cNvSpPr>
              <a:spLocks/>
            </p:cNvSpPr>
            <p:nvPr/>
          </p:nvSpPr>
          <p:spPr bwMode="auto">
            <a:xfrm>
              <a:off x="4738" y="2917"/>
              <a:ext cx="370" cy="630"/>
            </a:xfrm>
            <a:custGeom>
              <a:avLst/>
              <a:gdLst>
                <a:gd name="T0" fmla="*/ 254 w 370"/>
                <a:gd name="T1" fmla="*/ 0 h 630"/>
                <a:gd name="T2" fmla="*/ 228 w 370"/>
                <a:gd name="T3" fmla="*/ 10 h 630"/>
                <a:gd name="T4" fmla="*/ 201 w 370"/>
                <a:gd name="T5" fmla="*/ 14 h 630"/>
                <a:gd name="T6" fmla="*/ 180 w 370"/>
                <a:gd name="T7" fmla="*/ 34 h 630"/>
                <a:gd name="T8" fmla="*/ 169 w 370"/>
                <a:gd name="T9" fmla="*/ 43 h 630"/>
                <a:gd name="T10" fmla="*/ 154 w 370"/>
                <a:gd name="T11" fmla="*/ 62 h 630"/>
                <a:gd name="T12" fmla="*/ 143 w 370"/>
                <a:gd name="T13" fmla="*/ 77 h 630"/>
                <a:gd name="T14" fmla="*/ 127 w 370"/>
                <a:gd name="T15" fmla="*/ 96 h 630"/>
                <a:gd name="T16" fmla="*/ 111 w 370"/>
                <a:gd name="T17" fmla="*/ 221 h 630"/>
                <a:gd name="T18" fmla="*/ 74 w 370"/>
                <a:gd name="T19" fmla="*/ 303 h 630"/>
                <a:gd name="T20" fmla="*/ 37 w 370"/>
                <a:gd name="T21" fmla="*/ 375 h 630"/>
                <a:gd name="T22" fmla="*/ 0 w 370"/>
                <a:gd name="T23" fmla="*/ 447 h 630"/>
                <a:gd name="T24" fmla="*/ 5 w 370"/>
                <a:gd name="T25" fmla="*/ 486 h 630"/>
                <a:gd name="T26" fmla="*/ 16 w 370"/>
                <a:gd name="T27" fmla="*/ 524 h 630"/>
                <a:gd name="T28" fmla="*/ 27 w 370"/>
                <a:gd name="T29" fmla="*/ 558 h 630"/>
                <a:gd name="T30" fmla="*/ 37 w 370"/>
                <a:gd name="T31" fmla="*/ 577 h 630"/>
                <a:gd name="T32" fmla="*/ 48 w 370"/>
                <a:gd name="T33" fmla="*/ 601 h 630"/>
                <a:gd name="T34" fmla="*/ 116 w 370"/>
                <a:gd name="T35" fmla="*/ 620 h 630"/>
                <a:gd name="T36" fmla="*/ 159 w 370"/>
                <a:gd name="T37" fmla="*/ 630 h 630"/>
                <a:gd name="T38" fmla="*/ 254 w 370"/>
                <a:gd name="T39" fmla="*/ 500 h 630"/>
                <a:gd name="T40" fmla="*/ 302 w 370"/>
                <a:gd name="T41" fmla="*/ 418 h 630"/>
                <a:gd name="T42" fmla="*/ 370 w 370"/>
                <a:gd name="T43" fmla="*/ 332 h 630"/>
                <a:gd name="T44" fmla="*/ 370 w 370"/>
                <a:gd name="T45" fmla="*/ 274 h 630"/>
                <a:gd name="T46" fmla="*/ 365 w 370"/>
                <a:gd name="T47" fmla="*/ 192 h 630"/>
                <a:gd name="T48" fmla="*/ 360 w 370"/>
                <a:gd name="T49" fmla="*/ 111 h 630"/>
                <a:gd name="T50" fmla="*/ 355 w 370"/>
                <a:gd name="T51" fmla="*/ 82 h 630"/>
                <a:gd name="T52" fmla="*/ 339 w 370"/>
                <a:gd name="T53" fmla="*/ 53 h 630"/>
                <a:gd name="T54" fmla="*/ 323 w 370"/>
                <a:gd name="T55" fmla="*/ 29 h 630"/>
                <a:gd name="T56" fmla="*/ 291 w 370"/>
                <a:gd name="T57" fmla="*/ 14 h 630"/>
                <a:gd name="T58" fmla="*/ 275 w 370"/>
                <a:gd name="T59" fmla="*/ 10 h 630"/>
                <a:gd name="T60" fmla="*/ 254 w 370"/>
                <a:gd name="T61" fmla="*/ 0 h 63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70"/>
                <a:gd name="T94" fmla="*/ 0 h 630"/>
                <a:gd name="T95" fmla="*/ 370 w 370"/>
                <a:gd name="T96" fmla="*/ 630 h 63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70" h="630">
                  <a:moveTo>
                    <a:pt x="254" y="0"/>
                  </a:moveTo>
                  <a:lnTo>
                    <a:pt x="228" y="10"/>
                  </a:lnTo>
                  <a:lnTo>
                    <a:pt x="201" y="14"/>
                  </a:lnTo>
                  <a:lnTo>
                    <a:pt x="180" y="34"/>
                  </a:lnTo>
                  <a:lnTo>
                    <a:pt x="169" y="43"/>
                  </a:lnTo>
                  <a:lnTo>
                    <a:pt x="154" y="62"/>
                  </a:lnTo>
                  <a:lnTo>
                    <a:pt x="143" y="77"/>
                  </a:lnTo>
                  <a:lnTo>
                    <a:pt x="127" y="96"/>
                  </a:lnTo>
                  <a:lnTo>
                    <a:pt x="111" y="221"/>
                  </a:lnTo>
                  <a:lnTo>
                    <a:pt x="74" y="303"/>
                  </a:lnTo>
                  <a:lnTo>
                    <a:pt x="37" y="375"/>
                  </a:lnTo>
                  <a:lnTo>
                    <a:pt x="0" y="447"/>
                  </a:lnTo>
                  <a:lnTo>
                    <a:pt x="5" y="486"/>
                  </a:lnTo>
                  <a:lnTo>
                    <a:pt x="16" y="524"/>
                  </a:lnTo>
                  <a:lnTo>
                    <a:pt x="27" y="558"/>
                  </a:lnTo>
                  <a:lnTo>
                    <a:pt x="37" y="577"/>
                  </a:lnTo>
                  <a:lnTo>
                    <a:pt x="48" y="601"/>
                  </a:lnTo>
                  <a:lnTo>
                    <a:pt x="116" y="620"/>
                  </a:lnTo>
                  <a:lnTo>
                    <a:pt x="159" y="630"/>
                  </a:lnTo>
                  <a:lnTo>
                    <a:pt x="254" y="500"/>
                  </a:lnTo>
                  <a:lnTo>
                    <a:pt x="302" y="418"/>
                  </a:lnTo>
                  <a:lnTo>
                    <a:pt x="370" y="332"/>
                  </a:lnTo>
                  <a:lnTo>
                    <a:pt x="370" y="274"/>
                  </a:lnTo>
                  <a:lnTo>
                    <a:pt x="365" y="192"/>
                  </a:lnTo>
                  <a:lnTo>
                    <a:pt x="360" y="111"/>
                  </a:lnTo>
                  <a:lnTo>
                    <a:pt x="355" y="82"/>
                  </a:lnTo>
                  <a:lnTo>
                    <a:pt x="339" y="53"/>
                  </a:lnTo>
                  <a:lnTo>
                    <a:pt x="323" y="29"/>
                  </a:lnTo>
                  <a:lnTo>
                    <a:pt x="291" y="14"/>
                  </a:lnTo>
                  <a:lnTo>
                    <a:pt x="275" y="10"/>
                  </a:lnTo>
                  <a:lnTo>
                    <a:pt x="254" y="0"/>
                  </a:lnTo>
                  <a:close/>
                </a:path>
              </a:pathLst>
            </a:custGeom>
            <a:solidFill>
              <a:srgbClr val="B7B79D"/>
            </a:solidFill>
            <a:ln w="9525">
              <a:noFill/>
              <a:round/>
              <a:headEnd/>
              <a:tailEnd/>
            </a:ln>
          </p:spPr>
          <p:txBody>
            <a:bodyPr/>
            <a:lstStyle/>
            <a:p>
              <a:endParaRPr lang="es-ES"/>
            </a:p>
          </p:txBody>
        </p:sp>
        <p:sp>
          <p:nvSpPr>
            <p:cNvPr id="103696" name="Freeform 45"/>
            <p:cNvSpPr>
              <a:spLocks/>
            </p:cNvSpPr>
            <p:nvPr/>
          </p:nvSpPr>
          <p:spPr bwMode="auto">
            <a:xfrm>
              <a:off x="4738" y="2917"/>
              <a:ext cx="370" cy="630"/>
            </a:xfrm>
            <a:custGeom>
              <a:avLst/>
              <a:gdLst>
                <a:gd name="T0" fmla="*/ 254 w 370"/>
                <a:gd name="T1" fmla="*/ 0 h 630"/>
                <a:gd name="T2" fmla="*/ 228 w 370"/>
                <a:gd name="T3" fmla="*/ 10 h 630"/>
                <a:gd name="T4" fmla="*/ 201 w 370"/>
                <a:gd name="T5" fmla="*/ 14 h 630"/>
                <a:gd name="T6" fmla="*/ 180 w 370"/>
                <a:gd name="T7" fmla="*/ 34 h 630"/>
                <a:gd name="T8" fmla="*/ 169 w 370"/>
                <a:gd name="T9" fmla="*/ 43 h 630"/>
                <a:gd name="T10" fmla="*/ 154 w 370"/>
                <a:gd name="T11" fmla="*/ 62 h 630"/>
                <a:gd name="T12" fmla="*/ 143 w 370"/>
                <a:gd name="T13" fmla="*/ 77 h 630"/>
                <a:gd name="T14" fmla="*/ 127 w 370"/>
                <a:gd name="T15" fmla="*/ 96 h 630"/>
                <a:gd name="T16" fmla="*/ 111 w 370"/>
                <a:gd name="T17" fmla="*/ 221 h 630"/>
                <a:gd name="T18" fmla="*/ 74 w 370"/>
                <a:gd name="T19" fmla="*/ 303 h 630"/>
                <a:gd name="T20" fmla="*/ 37 w 370"/>
                <a:gd name="T21" fmla="*/ 375 h 630"/>
                <a:gd name="T22" fmla="*/ 0 w 370"/>
                <a:gd name="T23" fmla="*/ 447 h 630"/>
                <a:gd name="T24" fmla="*/ 5 w 370"/>
                <a:gd name="T25" fmla="*/ 486 h 630"/>
                <a:gd name="T26" fmla="*/ 16 w 370"/>
                <a:gd name="T27" fmla="*/ 524 h 630"/>
                <a:gd name="T28" fmla="*/ 27 w 370"/>
                <a:gd name="T29" fmla="*/ 558 h 630"/>
                <a:gd name="T30" fmla="*/ 37 w 370"/>
                <a:gd name="T31" fmla="*/ 577 h 630"/>
                <a:gd name="T32" fmla="*/ 48 w 370"/>
                <a:gd name="T33" fmla="*/ 601 h 630"/>
                <a:gd name="T34" fmla="*/ 116 w 370"/>
                <a:gd name="T35" fmla="*/ 620 h 630"/>
                <a:gd name="T36" fmla="*/ 159 w 370"/>
                <a:gd name="T37" fmla="*/ 630 h 630"/>
                <a:gd name="T38" fmla="*/ 254 w 370"/>
                <a:gd name="T39" fmla="*/ 500 h 630"/>
                <a:gd name="T40" fmla="*/ 302 w 370"/>
                <a:gd name="T41" fmla="*/ 418 h 630"/>
                <a:gd name="T42" fmla="*/ 370 w 370"/>
                <a:gd name="T43" fmla="*/ 332 h 630"/>
                <a:gd name="T44" fmla="*/ 370 w 370"/>
                <a:gd name="T45" fmla="*/ 274 h 630"/>
                <a:gd name="T46" fmla="*/ 365 w 370"/>
                <a:gd name="T47" fmla="*/ 192 h 630"/>
                <a:gd name="T48" fmla="*/ 360 w 370"/>
                <a:gd name="T49" fmla="*/ 111 h 630"/>
                <a:gd name="T50" fmla="*/ 355 w 370"/>
                <a:gd name="T51" fmla="*/ 82 h 630"/>
                <a:gd name="T52" fmla="*/ 339 w 370"/>
                <a:gd name="T53" fmla="*/ 53 h 630"/>
                <a:gd name="T54" fmla="*/ 323 w 370"/>
                <a:gd name="T55" fmla="*/ 29 h 630"/>
                <a:gd name="T56" fmla="*/ 291 w 370"/>
                <a:gd name="T57" fmla="*/ 14 h 630"/>
                <a:gd name="T58" fmla="*/ 275 w 370"/>
                <a:gd name="T59" fmla="*/ 10 h 630"/>
                <a:gd name="T60" fmla="*/ 254 w 370"/>
                <a:gd name="T61" fmla="*/ 0 h 63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70"/>
                <a:gd name="T94" fmla="*/ 0 h 630"/>
                <a:gd name="T95" fmla="*/ 370 w 370"/>
                <a:gd name="T96" fmla="*/ 630 h 63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70" h="630">
                  <a:moveTo>
                    <a:pt x="254" y="0"/>
                  </a:moveTo>
                  <a:lnTo>
                    <a:pt x="228" y="10"/>
                  </a:lnTo>
                  <a:lnTo>
                    <a:pt x="201" y="14"/>
                  </a:lnTo>
                  <a:lnTo>
                    <a:pt x="180" y="34"/>
                  </a:lnTo>
                  <a:lnTo>
                    <a:pt x="169" y="43"/>
                  </a:lnTo>
                  <a:lnTo>
                    <a:pt x="154" y="62"/>
                  </a:lnTo>
                  <a:lnTo>
                    <a:pt x="143" y="77"/>
                  </a:lnTo>
                  <a:lnTo>
                    <a:pt x="127" y="96"/>
                  </a:lnTo>
                  <a:lnTo>
                    <a:pt x="111" y="221"/>
                  </a:lnTo>
                  <a:lnTo>
                    <a:pt x="74" y="303"/>
                  </a:lnTo>
                  <a:lnTo>
                    <a:pt x="37" y="375"/>
                  </a:lnTo>
                  <a:lnTo>
                    <a:pt x="0" y="447"/>
                  </a:lnTo>
                  <a:lnTo>
                    <a:pt x="5" y="486"/>
                  </a:lnTo>
                  <a:lnTo>
                    <a:pt x="16" y="524"/>
                  </a:lnTo>
                  <a:lnTo>
                    <a:pt x="27" y="558"/>
                  </a:lnTo>
                  <a:lnTo>
                    <a:pt x="37" y="577"/>
                  </a:lnTo>
                  <a:lnTo>
                    <a:pt x="48" y="601"/>
                  </a:lnTo>
                  <a:lnTo>
                    <a:pt x="116" y="620"/>
                  </a:lnTo>
                  <a:lnTo>
                    <a:pt x="159" y="630"/>
                  </a:lnTo>
                  <a:lnTo>
                    <a:pt x="254" y="500"/>
                  </a:lnTo>
                  <a:lnTo>
                    <a:pt x="302" y="418"/>
                  </a:lnTo>
                  <a:lnTo>
                    <a:pt x="370" y="332"/>
                  </a:lnTo>
                  <a:lnTo>
                    <a:pt x="370" y="274"/>
                  </a:lnTo>
                  <a:lnTo>
                    <a:pt x="365" y="192"/>
                  </a:lnTo>
                  <a:lnTo>
                    <a:pt x="360" y="111"/>
                  </a:lnTo>
                  <a:lnTo>
                    <a:pt x="355" y="82"/>
                  </a:lnTo>
                  <a:lnTo>
                    <a:pt x="339" y="53"/>
                  </a:lnTo>
                  <a:lnTo>
                    <a:pt x="323" y="29"/>
                  </a:lnTo>
                  <a:lnTo>
                    <a:pt x="291" y="14"/>
                  </a:lnTo>
                  <a:lnTo>
                    <a:pt x="275" y="10"/>
                  </a:lnTo>
                  <a:lnTo>
                    <a:pt x="254" y="0"/>
                  </a:lnTo>
                  <a:close/>
                </a:path>
              </a:pathLst>
            </a:custGeom>
            <a:solidFill>
              <a:srgbClr val="B7B79D"/>
            </a:solidFill>
            <a:ln w="7938">
              <a:solidFill>
                <a:srgbClr val="000000"/>
              </a:solidFill>
              <a:round/>
              <a:headEnd/>
              <a:tailEnd/>
            </a:ln>
          </p:spPr>
          <p:txBody>
            <a:bodyPr/>
            <a:lstStyle/>
            <a:p>
              <a:endParaRPr lang="es-ES"/>
            </a:p>
          </p:txBody>
        </p:sp>
        <p:sp>
          <p:nvSpPr>
            <p:cNvPr id="103697" name="Freeform 46"/>
            <p:cNvSpPr>
              <a:spLocks/>
            </p:cNvSpPr>
            <p:nvPr/>
          </p:nvSpPr>
          <p:spPr bwMode="auto">
            <a:xfrm>
              <a:off x="4548" y="3013"/>
              <a:ext cx="386" cy="284"/>
            </a:xfrm>
            <a:custGeom>
              <a:avLst/>
              <a:gdLst>
                <a:gd name="T0" fmla="*/ 322 w 386"/>
                <a:gd name="T1" fmla="*/ 0 h 284"/>
                <a:gd name="T2" fmla="*/ 370 w 386"/>
                <a:gd name="T3" fmla="*/ 39 h 284"/>
                <a:gd name="T4" fmla="*/ 381 w 386"/>
                <a:gd name="T5" fmla="*/ 63 h 284"/>
                <a:gd name="T6" fmla="*/ 381 w 386"/>
                <a:gd name="T7" fmla="*/ 96 h 284"/>
                <a:gd name="T8" fmla="*/ 386 w 386"/>
                <a:gd name="T9" fmla="*/ 125 h 284"/>
                <a:gd name="T10" fmla="*/ 370 w 386"/>
                <a:gd name="T11" fmla="*/ 188 h 284"/>
                <a:gd name="T12" fmla="*/ 328 w 386"/>
                <a:gd name="T13" fmla="*/ 221 h 284"/>
                <a:gd name="T14" fmla="*/ 280 w 386"/>
                <a:gd name="T15" fmla="*/ 245 h 284"/>
                <a:gd name="T16" fmla="*/ 217 w 386"/>
                <a:gd name="T17" fmla="*/ 269 h 284"/>
                <a:gd name="T18" fmla="*/ 148 w 386"/>
                <a:gd name="T19" fmla="*/ 284 h 284"/>
                <a:gd name="T20" fmla="*/ 58 w 386"/>
                <a:gd name="T21" fmla="*/ 255 h 284"/>
                <a:gd name="T22" fmla="*/ 0 w 386"/>
                <a:gd name="T23" fmla="*/ 221 h 284"/>
                <a:gd name="T24" fmla="*/ 21 w 386"/>
                <a:gd name="T25" fmla="*/ 192 h 284"/>
                <a:gd name="T26" fmla="*/ 47 w 386"/>
                <a:gd name="T27" fmla="*/ 178 h 284"/>
                <a:gd name="T28" fmla="*/ 148 w 386"/>
                <a:gd name="T29" fmla="*/ 202 h 284"/>
                <a:gd name="T30" fmla="*/ 164 w 386"/>
                <a:gd name="T31" fmla="*/ 188 h 284"/>
                <a:gd name="T32" fmla="*/ 190 w 386"/>
                <a:gd name="T33" fmla="*/ 188 h 284"/>
                <a:gd name="T34" fmla="*/ 232 w 386"/>
                <a:gd name="T35" fmla="*/ 130 h 284"/>
                <a:gd name="T36" fmla="*/ 254 w 386"/>
                <a:gd name="T37" fmla="*/ 87 h 284"/>
                <a:gd name="T38" fmla="*/ 269 w 386"/>
                <a:gd name="T39" fmla="*/ 58 h 284"/>
                <a:gd name="T40" fmla="*/ 280 w 386"/>
                <a:gd name="T41" fmla="*/ 24 h 284"/>
                <a:gd name="T42" fmla="*/ 291 w 386"/>
                <a:gd name="T43" fmla="*/ 15 h 284"/>
                <a:gd name="T44" fmla="*/ 322 w 386"/>
                <a:gd name="T45" fmla="*/ 0 h 28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86"/>
                <a:gd name="T70" fmla="*/ 0 h 284"/>
                <a:gd name="T71" fmla="*/ 386 w 386"/>
                <a:gd name="T72" fmla="*/ 284 h 28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86" h="284">
                  <a:moveTo>
                    <a:pt x="322" y="0"/>
                  </a:moveTo>
                  <a:lnTo>
                    <a:pt x="370" y="39"/>
                  </a:lnTo>
                  <a:lnTo>
                    <a:pt x="381" y="63"/>
                  </a:lnTo>
                  <a:lnTo>
                    <a:pt x="381" y="96"/>
                  </a:lnTo>
                  <a:lnTo>
                    <a:pt x="386" y="125"/>
                  </a:lnTo>
                  <a:lnTo>
                    <a:pt x="370" y="188"/>
                  </a:lnTo>
                  <a:lnTo>
                    <a:pt x="328" y="221"/>
                  </a:lnTo>
                  <a:lnTo>
                    <a:pt x="280" y="245"/>
                  </a:lnTo>
                  <a:lnTo>
                    <a:pt x="217" y="269"/>
                  </a:lnTo>
                  <a:lnTo>
                    <a:pt x="148" y="284"/>
                  </a:lnTo>
                  <a:lnTo>
                    <a:pt x="58" y="255"/>
                  </a:lnTo>
                  <a:lnTo>
                    <a:pt x="0" y="221"/>
                  </a:lnTo>
                  <a:lnTo>
                    <a:pt x="21" y="192"/>
                  </a:lnTo>
                  <a:lnTo>
                    <a:pt x="47" y="178"/>
                  </a:lnTo>
                  <a:lnTo>
                    <a:pt x="148" y="202"/>
                  </a:lnTo>
                  <a:lnTo>
                    <a:pt x="164" y="188"/>
                  </a:lnTo>
                  <a:lnTo>
                    <a:pt x="190" y="188"/>
                  </a:lnTo>
                  <a:lnTo>
                    <a:pt x="232" y="130"/>
                  </a:lnTo>
                  <a:lnTo>
                    <a:pt x="254" y="87"/>
                  </a:lnTo>
                  <a:lnTo>
                    <a:pt x="269" y="58"/>
                  </a:lnTo>
                  <a:lnTo>
                    <a:pt x="280" y="24"/>
                  </a:lnTo>
                  <a:lnTo>
                    <a:pt x="291" y="15"/>
                  </a:lnTo>
                  <a:lnTo>
                    <a:pt x="322" y="0"/>
                  </a:lnTo>
                  <a:close/>
                </a:path>
              </a:pathLst>
            </a:custGeom>
            <a:solidFill>
              <a:srgbClr val="B7B79D"/>
            </a:solidFill>
            <a:ln w="9525">
              <a:noFill/>
              <a:round/>
              <a:headEnd/>
              <a:tailEnd/>
            </a:ln>
          </p:spPr>
          <p:txBody>
            <a:bodyPr/>
            <a:lstStyle/>
            <a:p>
              <a:endParaRPr lang="es-ES"/>
            </a:p>
          </p:txBody>
        </p:sp>
        <p:sp>
          <p:nvSpPr>
            <p:cNvPr id="103698" name="Freeform 47"/>
            <p:cNvSpPr>
              <a:spLocks/>
            </p:cNvSpPr>
            <p:nvPr/>
          </p:nvSpPr>
          <p:spPr bwMode="auto">
            <a:xfrm>
              <a:off x="4548" y="3013"/>
              <a:ext cx="386" cy="284"/>
            </a:xfrm>
            <a:custGeom>
              <a:avLst/>
              <a:gdLst>
                <a:gd name="T0" fmla="*/ 322 w 386"/>
                <a:gd name="T1" fmla="*/ 0 h 284"/>
                <a:gd name="T2" fmla="*/ 370 w 386"/>
                <a:gd name="T3" fmla="*/ 39 h 284"/>
                <a:gd name="T4" fmla="*/ 381 w 386"/>
                <a:gd name="T5" fmla="*/ 63 h 284"/>
                <a:gd name="T6" fmla="*/ 381 w 386"/>
                <a:gd name="T7" fmla="*/ 96 h 284"/>
                <a:gd name="T8" fmla="*/ 386 w 386"/>
                <a:gd name="T9" fmla="*/ 125 h 284"/>
                <a:gd name="T10" fmla="*/ 370 w 386"/>
                <a:gd name="T11" fmla="*/ 188 h 284"/>
                <a:gd name="T12" fmla="*/ 328 w 386"/>
                <a:gd name="T13" fmla="*/ 221 h 284"/>
                <a:gd name="T14" fmla="*/ 280 w 386"/>
                <a:gd name="T15" fmla="*/ 245 h 284"/>
                <a:gd name="T16" fmla="*/ 217 w 386"/>
                <a:gd name="T17" fmla="*/ 269 h 284"/>
                <a:gd name="T18" fmla="*/ 148 w 386"/>
                <a:gd name="T19" fmla="*/ 284 h 284"/>
                <a:gd name="T20" fmla="*/ 58 w 386"/>
                <a:gd name="T21" fmla="*/ 255 h 284"/>
                <a:gd name="T22" fmla="*/ 0 w 386"/>
                <a:gd name="T23" fmla="*/ 221 h 284"/>
                <a:gd name="T24" fmla="*/ 21 w 386"/>
                <a:gd name="T25" fmla="*/ 192 h 284"/>
                <a:gd name="T26" fmla="*/ 47 w 386"/>
                <a:gd name="T27" fmla="*/ 178 h 284"/>
                <a:gd name="T28" fmla="*/ 148 w 386"/>
                <a:gd name="T29" fmla="*/ 202 h 284"/>
                <a:gd name="T30" fmla="*/ 164 w 386"/>
                <a:gd name="T31" fmla="*/ 188 h 284"/>
                <a:gd name="T32" fmla="*/ 190 w 386"/>
                <a:gd name="T33" fmla="*/ 188 h 284"/>
                <a:gd name="T34" fmla="*/ 232 w 386"/>
                <a:gd name="T35" fmla="*/ 130 h 284"/>
                <a:gd name="T36" fmla="*/ 254 w 386"/>
                <a:gd name="T37" fmla="*/ 87 h 284"/>
                <a:gd name="T38" fmla="*/ 269 w 386"/>
                <a:gd name="T39" fmla="*/ 58 h 284"/>
                <a:gd name="T40" fmla="*/ 280 w 386"/>
                <a:gd name="T41" fmla="*/ 24 h 284"/>
                <a:gd name="T42" fmla="*/ 291 w 386"/>
                <a:gd name="T43" fmla="*/ 15 h 284"/>
                <a:gd name="T44" fmla="*/ 322 w 386"/>
                <a:gd name="T45" fmla="*/ 0 h 28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86"/>
                <a:gd name="T70" fmla="*/ 0 h 284"/>
                <a:gd name="T71" fmla="*/ 386 w 386"/>
                <a:gd name="T72" fmla="*/ 284 h 28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86" h="284">
                  <a:moveTo>
                    <a:pt x="322" y="0"/>
                  </a:moveTo>
                  <a:lnTo>
                    <a:pt x="370" y="39"/>
                  </a:lnTo>
                  <a:lnTo>
                    <a:pt x="381" y="63"/>
                  </a:lnTo>
                  <a:lnTo>
                    <a:pt x="381" y="96"/>
                  </a:lnTo>
                  <a:lnTo>
                    <a:pt x="386" y="125"/>
                  </a:lnTo>
                  <a:lnTo>
                    <a:pt x="370" y="188"/>
                  </a:lnTo>
                  <a:lnTo>
                    <a:pt x="328" y="221"/>
                  </a:lnTo>
                  <a:lnTo>
                    <a:pt x="280" y="245"/>
                  </a:lnTo>
                  <a:lnTo>
                    <a:pt x="217" y="269"/>
                  </a:lnTo>
                  <a:lnTo>
                    <a:pt x="148" y="284"/>
                  </a:lnTo>
                  <a:lnTo>
                    <a:pt x="58" y="255"/>
                  </a:lnTo>
                  <a:lnTo>
                    <a:pt x="0" y="221"/>
                  </a:lnTo>
                  <a:lnTo>
                    <a:pt x="21" y="192"/>
                  </a:lnTo>
                  <a:lnTo>
                    <a:pt x="47" y="178"/>
                  </a:lnTo>
                  <a:lnTo>
                    <a:pt x="148" y="202"/>
                  </a:lnTo>
                  <a:lnTo>
                    <a:pt x="164" y="188"/>
                  </a:lnTo>
                  <a:lnTo>
                    <a:pt x="190" y="188"/>
                  </a:lnTo>
                  <a:lnTo>
                    <a:pt x="232" y="130"/>
                  </a:lnTo>
                  <a:lnTo>
                    <a:pt x="254" y="87"/>
                  </a:lnTo>
                  <a:lnTo>
                    <a:pt x="269" y="58"/>
                  </a:lnTo>
                  <a:lnTo>
                    <a:pt x="280" y="24"/>
                  </a:lnTo>
                  <a:lnTo>
                    <a:pt x="291" y="15"/>
                  </a:lnTo>
                  <a:lnTo>
                    <a:pt x="322" y="0"/>
                  </a:lnTo>
                  <a:close/>
                </a:path>
              </a:pathLst>
            </a:custGeom>
            <a:solidFill>
              <a:srgbClr val="B7B79D"/>
            </a:solidFill>
            <a:ln w="7938">
              <a:solidFill>
                <a:srgbClr val="000000"/>
              </a:solidFill>
              <a:round/>
              <a:headEnd/>
              <a:tailEnd/>
            </a:ln>
          </p:spPr>
          <p:txBody>
            <a:bodyPr/>
            <a:lstStyle/>
            <a:p>
              <a:endParaRPr lang="es-ES"/>
            </a:p>
          </p:txBody>
        </p:sp>
        <p:sp>
          <p:nvSpPr>
            <p:cNvPr id="103699" name="Freeform 48"/>
            <p:cNvSpPr>
              <a:spLocks/>
            </p:cNvSpPr>
            <p:nvPr/>
          </p:nvSpPr>
          <p:spPr bwMode="auto">
            <a:xfrm>
              <a:off x="4886" y="3143"/>
              <a:ext cx="312" cy="404"/>
            </a:xfrm>
            <a:custGeom>
              <a:avLst/>
              <a:gdLst>
                <a:gd name="T0" fmla="*/ 275 w 312"/>
                <a:gd name="T1" fmla="*/ 0 h 404"/>
                <a:gd name="T2" fmla="*/ 244 w 312"/>
                <a:gd name="T3" fmla="*/ 43 h 404"/>
                <a:gd name="T4" fmla="*/ 170 w 312"/>
                <a:gd name="T5" fmla="*/ 72 h 404"/>
                <a:gd name="T6" fmla="*/ 74 w 312"/>
                <a:gd name="T7" fmla="*/ 274 h 404"/>
                <a:gd name="T8" fmla="*/ 37 w 312"/>
                <a:gd name="T9" fmla="*/ 327 h 404"/>
                <a:gd name="T10" fmla="*/ 0 w 312"/>
                <a:gd name="T11" fmla="*/ 404 h 404"/>
                <a:gd name="T12" fmla="*/ 69 w 312"/>
                <a:gd name="T13" fmla="*/ 404 h 404"/>
                <a:gd name="T14" fmla="*/ 170 w 312"/>
                <a:gd name="T15" fmla="*/ 346 h 404"/>
                <a:gd name="T16" fmla="*/ 312 w 312"/>
                <a:gd name="T17" fmla="*/ 0 h 404"/>
                <a:gd name="T18" fmla="*/ 275 w 312"/>
                <a:gd name="T19" fmla="*/ 0 h 4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12"/>
                <a:gd name="T31" fmla="*/ 0 h 404"/>
                <a:gd name="T32" fmla="*/ 312 w 312"/>
                <a:gd name="T33" fmla="*/ 404 h 4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12" h="404">
                  <a:moveTo>
                    <a:pt x="275" y="0"/>
                  </a:moveTo>
                  <a:lnTo>
                    <a:pt x="244" y="43"/>
                  </a:lnTo>
                  <a:lnTo>
                    <a:pt x="170" y="72"/>
                  </a:lnTo>
                  <a:lnTo>
                    <a:pt x="74" y="274"/>
                  </a:lnTo>
                  <a:lnTo>
                    <a:pt x="37" y="327"/>
                  </a:lnTo>
                  <a:lnTo>
                    <a:pt x="0" y="404"/>
                  </a:lnTo>
                  <a:lnTo>
                    <a:pt x="69" y="404"/>
                  </a:lnTo>
                  <a:lnTo>
                    <a:pt x="170" y="346"/>
                  </a:lnTo>
                  <a:lnTo>
                    <a:pt x="312" y="0"/>
                  </a:lnTo>
                  <a:lnTo>
                    <a:pt x="275" y="0"/>
                  </a:lnTo>
                  <a:close/>
                </a:path>
              </a:pathLst>
            </a:custGeom>
            <a:solidFill>
              <a:srgbClr val="008077"/>
            </a:solidFill>
            <a:ln w="9525">
              <a:noFill/>
              <a:round/>
              <a:headEnd/>
              <a:tailEnd/>
            </a:ln>
          </p:spPr>
          <p:txBody>
            <a:bodyPr/>
            <a:lstStyle/>
            <a:p>
              <a:endParaRPr lang="es-ES"/>
            </a:p>
          </p:txBody>
        </p:sp>
        <p:sp>
          <p:nvSpPr>
            <p:cNvPr id="103700" name="Freeform 49"/>
            <p:cNvSpPr>
              <a:spLocks/>
            </p:cNvSpPr>
            <p:nvPr/>
          </p:nvSpPr>
          <p:spPr bwMode="auto">
            <a:xfrm>
              <a:off x="4886" y="3143"/>
              <a:ext cx="312" cy="404"/>
            </a:xfrm>
            <a:custGeom>
              <a:avLst/>
              <a:gdLst>
                <a:gd name="T0" fmla="*/ 275 w 312"/>
                <a:gd name="T1" fmla="*/ 0 h 404"/>
                <a:gd name="T2" fmla="*/ 244 w 312"/>
                <a:gd name="T3" fmla="*/ 43 h 404"/>
                <a:gd name="T4" fmla="*/ 170 w 312"/>
                <a:gd name="T5" fmla="*/ 72 h 404"/>
                <a:gd name="T6" fmla="*/ 74 w 312"/>
                <a:gd name="T7" fmla="*/ 274 h 404"/>
                <a:gd name="T8" fmla="*/ 37 w 312"/>
                <a:gd name="T9" fmla="*/ 327 h 404"/>
                <a:gd name="T10" fmla="*/ 0 w 312"/>
                <a:gd name="T11" fmla="*/ 404 h 404"/>
                <a:gd name="T12" fmla="*/ 69 w 312"/>
                <a:gd name="T13" fmla="*/ 404 h 404"/>
                <a:gd name="T14" fmla="*/ 170 w 312"/>
                <a:gd name="T15" fmla="*/ 346 h 404"/>
                <a:gd name="T16" fmla="*/ 312 w 312"/>
                <a:gd name="T17" fmla="*/ 0 h 404"/>
                <a:gd name="T18" fmla="*/ 275 w 312"/>
                <a:gd name="T19" fmla="*/ 0 h 4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12"/>
                <a:gd name="T31" fmla="*/ 0 h 404"/>
                <a:gd name="T32" fmla="*/ 312 w 312"/>
                <a:gd name="T33" fmla="*/ 404 h 4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12" h="404">
                  <a:moveTo>
                    <a:pt x="275" y="0"/>
                  </a:moveTo>
                  <a:lnTo>
                    <a:pt x="244" y="43"/>
                  </a:lnTo>
                  <a:lnTo>
                    <a:pt x="170" y="72"/>
                  </a:lnTo>
                  <a:lnTo>
                    <a:pt x="74" y="274"/>
                  </a:lnTo>
                  <a:lnTo>
                    <a:pt x="37" y="327"/>
                  </a:lnTo>
                  <a:lnTo>
                    <a:pt x="0" y="404"/>
                  </a:lnTo>
                  <a:lnTo>
                    <a:pt x="69" y="404"/>
                  </a:lnTo>
                  <a:lnTo>
                    <a:pt x="170" y="346"/>
                  </a:lnTo>
                  <a:lnTo>
                    <a:pt x="312" y="0"/>
                  </a:lnTo>
                  <a:lnTo>
                    <a:pt x="275" y="0"/>
                  </a:lnTo>
                  <a:close/>
                </a:path>
              </a:pathLst>
            </a:custGeom>
            <a:solidFill>
              <a:srgbClr val="008077"/>
            </a:solidFill>
            <a:ln w="7938">
              <a:solidFill>
                <a:srgbClr val="000000"/>
              </a:solidFill>
              <a:round/>
              <a:headEnd/>
              <a:tailEnd/>
            </a:ln>
          </p:spPr>
          <p:txBody>
            <a:bodyPr/>
            <a:lstStyle/>
            <a:p>
              <a:endParaRPr lang="es-ES"/>
            </a:p>
          </p:txBody>
        </p:sp>
      </p:grpSp>
      <p:grpSp>
        <p:nvGrpSpPr>
          <p:cNvPr id="103441" name="Group 50"/>
          <p:cNvGrpSpPr>
            <a:grpSpLocks/>
          </p:cNvGrpSpPr>
          <p:nvPr/>
        </p:nvGrpSpPr>
        <p:grpSpPr bwMode="auto">
          <a:xfrm>
            <a:off x="7283450" y="1231299"/>
            <a:ext cx="1233488" cy="1770062"/>
            <a:chOff x="4588" y="1234"/>
            <a:chExt cx="777" cy="1115"/>
          </a:xfrm>
        </p:grpSpPr>
        <p:sp>
          <p:nvSpPr>
            <p:cNvPr id="103639" name="Freeform 51"/>
            <p:cNvSpPr>
              <a:spLocks/>
            </p:cNvSpPr>
            <p:nvPr/>
          </p:nvSpPr>
          <p:spPr bwMode="auto">
            <a:xfrm>
              <a:off x="4757" y="1974"/>
              <a:ext cx="132" cy="149"/>
            </a:xfrm>
            <a:custGeom>
              <a:avLst/>
              <a:gdLst>
                <a:gd name="T0" fmla="*/ 58 w 132"/>
                <a:gd name="T1" fmla="*/ 0 h 149"/>
                <a:gd name="T2" fmla="*/ 53 w 132"/>
                <a:gd name="T3" fmla="*/ 68 h 149"/>
                <a:gd name="T4" fmla="*/ 42 w 132"/>
                <a:gd name="T5" fmla="*/ 72 h 149"/>
                <a:gd name="T6" fmla="*/ 5 w 132"/>
                <a:gd name="T7" fmla="*/ 96 h 149"/>
                <a:gd name="T8" fmla="*/ 0 w 132"/>
                <a:gd name="T9" fmla="*/ 135 h 149"/>
                <a:gd name="T10" fmla="*/ 37 w 132"/>
                <a:gd name="T11" fmla="*/ 135 h 149"/>
                <a:gd name="T12" fmla="*/ 63 w 132"/>
                <a:gd name="T13" fmla="*/ 135 h 149"/>
                <a:gd name="T14" fmla="*/ 63 w 132"/>
                <a:gd name="T15" fmla="*/ 144 h 149"/>
                <a:gd name="T16" fmla="*/ 106 w 132"/>
                <a:gd name="T17" fmla="*/ 149 h 149"/>
                <a:gd name="T18" fmla="*/ 122 w 132"/>
                <a:gd name="T19" fmla="*/ 149 h 149"/>
                <a:gd name="T20" fmla="*/ 132 w 132"/>
                <a:gd name="T21" fmla="*/ 149 h 149"/>
                <a:gd name="T22" fmla="*/ 132 w 132"/>
                <a:gd name="T23" fmla="*/ 116 h 149"/>
                <a:gd name="T24" fmla="*/ 127 w 132"/>
                <a:gd name="T25" fmla="*/ 106 h 149"/>
                <a:gd name="T26" fmla="*/ 116 w 132"/>
                <a:gd name="T27" fmla="*/ 82 h 149"/>
                <a:gd name="T28" fmla="*/ 122 w 132"/>
                <a:gd name="T29" fmla="*/ 15 h 149"/>
                <a:gd name="T30" fmla="*/ 58 w 132"/>
                <a:gd name="T31" fmla="*/ 0 h 1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2"/>
                <a:gd name="T49" fmla="*/ 0 h 149"/>
                <a:gd name="T50" fmla="*/ 132 w 132"/>
                <a:gd name="T51" fmla="*/ 149 h 1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2" h="149">
                  <a:moveTo>
                    <a:pt x="58" y="0"/>
                  </a:moveTo>
                  <a:lnTo>
                    <a:pt x="53" y="68"/>
                  </a:lnTo>
                  <a:lnTo>
                    <a:pt x="42" y="72"/>
                  </a:lnTo>
                  <a:lnTo>
                    <a:pt x="5" y="96"/>
                  </a:lnTo>
                  <a:lnTo>
                    <a:pt x="0" y="135"/>
                  </a:lnTo>
                  <a:lnTo>
                    <a:pt x="37" y="135"/>
                  </a:lnTo>
                  <a:lnTo>
                    <a:pt x="63" y="135"/>
                  </a:lnTo>
                  <a:lnTo>
                    <a:pt x="63" y="144"/>
                  </a:lnTo>
                  <a:lnTo>
                    <a:pt x="106" y="149"/>
                  </a:lnTo>
                  <a:lnTo>
                    <a:pt x="122" y="149"/>
                  </a:lnTo>
                  <a:lnTo>
                    <a:pt x="132" y="149"/>
                  </a:lnTo>
                  <a:lnTo>
                    <a:pt x="132" y="116"/>
                  </a:lnTo>
                  <a:lnTo>
                    <a:pt x="127" y="106"/>
                  </a:lnTo>
                  <a:lnTo>
                    <a:pt x="116" y="82"/>
                  </a:lnTo>
                  <a:lnTo>
                    <a:pt x="122" y="15"/>
                  </a:lnTo>
                  <a:lnTo>
                    <a:pt x="58" y="0"/>
                  </a:lnTo>
                  <a:close/>
                </a:path>
              </a:pathLst>
            </a:custGeom>
            <a:solidFill>
              <a:srgbClr val="222222"/>
            </a:solidFill>
            <a:ln w="9525">
              <a:noFill/>
              <a:round/>
              <a:headEnd/>
              <a:tailEnd/>
            </a:ln>
          </p:spPr>
          <p:txBody>
            <a:bodyPr/>
            <a:lstStyle/>
            <a:p>
              <a:endParaRPr lang="es-ES"/>
            </a:p>
          </p:txBody>
        </p:sp>
        <p:sp>
          <p:nvSpPr>
            <p:cNvPr id="103640" name="Freeform 52"/>
            <p:cNvSpPr>
              <a:spLocks/>
            </p:cNvSpPr>
            <p:nvPr/>
          </p:nvSpPr>
          <p:spPr bwMode="auto">
            <a:xfrm>
              <a:off x="4757" y="1974"/>
              <a:ext cx="132" cy="149"/>
            </a:xfrm>
            <a:custGeom>
              <a:avLst/>
              <a:gdLst>
                <a:gd name="T0" fmla="*/ 58 w 132"/>
                <a:gd name="T1" fmla="*/ 0 h 149"/>
                <a:gd name="T2" fmla="*/ 53 w 132"/>
                <a:gd name="T3" fmla="*/ 68 h 149"/>
                <a:gd name="T4" fmla="*/ 42 w 132"/>
                <a:gd name="T5" fmla="*/ 72 h 149"/>
                <a:gd name="T6" fmla="*/ 5 w 132"/>
                <a:gd name="T7" fmla="*/ 96 h 149"/>
                <a:gd name="T8" fmla="*/ 0 w 132"/>
                <a:gd name="T9" fmla="*/ 135 h 149"/>
                <a:gd name="T10" fmla="*/ 37 w 132"/>
                <a:gd name="T11" fmla="*/ 135 h 149"/>
                <a:gd name="T12" fmla="*/ 63 w 132"/>
                <a:gd name="T13" fmla="*/ 135 h 149"/>
                <a:gd name="T14" fmla="*/ 63 w 132"/>
                <a:gd name="T15" fmla="*/ 144 h 149"/>
                <a:gd name="T16" fmla="*/ 106 w 132"/>
                <a:gd name="T17" fmla="*/ 149 h 149"/>
                <a:gd name="T18" fmla="*/ 122 w 132"/>
                <a:gd name="T19" fmla="*/ 149 h 149"/>
                <a:gd name="T20" fmla="*/ 132 w 132"/>
                <a:gd name="T21" fmla="*/ 149 h 149"/>
                <a:gd name="T22" fmla="*/ 132 w 132"/>
                <a:gd name="T23" fmla="*/ 116 h 149"/>
                <a:gd name="T24" fmla="*/ 127 w 132"/>
                <a:gd name="T25" fmla="*/ 106 h 149"/>
                <a:gd name="T26" fmla="*/ 116 w 132"/>
                <a:gd name="T27" fmla="*/ 82 h 149"/>
                <a:gd name="T28" fmla="*/ 122 w 132"/>
                <a:gd name="T29" fmla="*/ 15 h 149"/>
                <a:gd name="T30" fmla="*/ 58 w 132"/>
                <a:gd name="T31" fmla="*/ 0 h 1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2"/>
                <a:gd name="T49" fmla="*/ 0 h 149"/>
                <a:gd name="T50" fmla="*/ 132 w 132"/>
                <a:gd name="T51" fmla="*/ 149 h 1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2" h="149">
                  <a:moveTo>
                    <a:pt x="58" y="0"/>
                  </a:moveTo>
                  <a:lnTo>
                    <a:pt x="53" y="68"/>
                  </a:lnTo>
                  <a:lnTo>
                    <a:pt x="42" y="72"/>
                  </a:lnTo>
                  <a:lnTo>
                    <a:pt x="5" y="96"/>
                  </a:lnTo>
                  <a:lnTo>
                    <a:pt x="0" y="135"/>
                  </a:lnTo>
                  <a:lnTo>
                    <a:pt x="37" y="135"/>
                  </a:lnTo>
                  <a:lnTo>
                    <a:pt x="63" y="135"/>
                  </a:lnTo>
                  <a:lnTo>
                    <a:pt x="63" y="144"/>
                  </a:lnTo>
                  <a:lnTo>
                    <a:pt x="106" y="149"/>
                  </a:lnTo>
                  <a:lnTo>
                    <a:pt x="122" y="149"/>
                  </a:lnTo>
                  <a:lnTo>
                    <a:pt x="132" y="149"/>
                  </a:lnTo>
                  <a:lnTo>
                    <a:pt x="132" y="116"/>
                  </a:lnTo>
                  <a:lnTo>
                    <a:pt x="127" y="106"/>
                  </a:lnTo>
                  <a:lnTo>
                    <a:pt x="116" y="82"/>
                  </a:lnTo>
                  <a:lnTo>
                    <a:pt x="122" y="15"/>
                  </a:lnTo>
                  <a:lnTo>
                    <a:pt x="58" y="0"/>
                  </a:lnTo>
                  <a:close/>
                </a:path>
              </a:pathLst>
            </a:custGeom>
            <a:solidFill>
              <a:srgbClr val="222222"/>
            </a:solidFill>
            <a:ln w="7938">
              <a:solidFill>
                <a:srgbClr val="000000"/>
              </a:solidFill>
              <a:round/>
              <a:headEnd/>
              <a:tailEnd/>
            </a:ln>
          </p:spPr>
          <p:txBody>
            <a:bodyPr/>
            <a:lstStyle/>
            <a:p>
              <a:endParaRPr lang="es-ES"/>
            </a:p>
          </p:txBody>
        </p:sp>
        <p:sp>
          <p:nvSpPr>
            <p:cNvPr id="103641" name="Freeform 53"/>
            <p:cNvSpPr>
              <a:spLocks/>
            </p:cNvSpPr>
            <p:nvPr/>
          </p:nvSpPr>
          <p:spPr bwMode="auto">
            <a:xfrm>
              <a:off x="4783" y="1816"/>
              <a:ext cx="212" cy="240"/>
            </a:xfrm>
            <a:custGeom>
              <a:avLst/>
              <a:gdLst>
                <a:gd name="T0" fmla="*/ 212 w 212"/>
                <a:gd name="T1" fmla="*/ 0 h 240"/>
                <a:gd name="T2" fmla="*/ 74 w 212"/>
                <a:gd name="T3" fmla="*/ 4 h 240"/>
                <a:gd name="T4" fmla="*/ 37 w 212"/>
                <a:gd name="T5" fmla="*/ 0 h 240"/>
                <a:gd name="T6" fmla="*/ 16 w 212"/>
                <a:gd name="T7" fmla="*/ 9 h 240"/>
                <a:gd name="T8" fmla="*/ 11 w 212"/>
                <a:gd name="T9" fmla="*/ 28 h 240"/>
                <a:gd name="T10" fmla="*/ 0 w 212"/>
                <a:gd name="T11" fmla="*/ 206 h 240"/>
                <a:gd name="T12" fmla="*/ 16 w 212"/>
                <a:gd name="T13" fmla="*/ 235 h 240"/>
                <a:gd name="T14" fmla="*/ 48 w 212"/>
                <a:gd name="T15" fmla="*/ 240 h 240"/>
                <a:gd name="T16" fmla="*/ 96 w 212"/>
                <a:gd name="T17" fmla="*/ 235 h 240"/>
                <a:gd name="T18" fmla="*/ 111 w 212"/>
                <a:gd name="T19" fmla="*/ 110 h 240"/>
                <a:gd name="T20" fmla="*/ 212 w 212"/>
                <a:gd name="T21" fmla="*/ 0 h 2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2"/>
                <a:gd name="T34" fmla="*/ 0 h 240"/>
                <a:gd name="T35" fmla="*/ 212 w 212"/>
                <a:gd name="T36" fmla="*/ 240 h 24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2" h="240">
                  <a:moveTo>
                    <a:pt x="212" y="0"/>
                  </a:moveTo>
                  <a:lnTo>
                    <a:pt x="74" y="4"/>
                  </a:lnTo>
                  <a:lnTo>
                    <a:pt x="37" y="0"/>
                  </a:lnTo>
                  <a:lnTo>
                    <a:pt x="16" y="9"/>
                  </a:lnTo>
                  <a:lnTo>
                    <a:pt x="11" y="28"/>
                  </a:lnTo>
                  <a:lnTo>
                    <a:pt x="0" y="206"/>
                  </a:lnTo>
                  <a:lnTo>
                    <a:pt x="16" y="235"/>
                  </a:lnTo>
                  <a:lnTo>
                    <a:pt x="48" y="240"/>
                  </a:lnTo>
                  <a:lnTo>
                    <a:pt x="96" y="235"/>
                  </a:lnTo>
                  <a:lnTo>
                    <a:pt x="111" y="110"/>
                  </a:lnTo>
                  <a:lnTo>
                    <a:pt x="212" y="0"/>
                  </a:lnTo>
                  <a:close/>
                </a:path>
              </a:pathLst>
            </a:custGeom>
            <a:solidFill>
              <a:srgbClr val="A5A585"/>
            </a:solidFill>
            <a:ln w="9525">
              <a:noFill/>
              <a:round/>
              <a:headEnd/>
              <a:tailEnd/>
            </a:ln>
          </p:spPr>
          <p:txBody>
            <a:bodyPr/>
            <a:lstStyle/>
            <a:p>
              <a:endParaRPr lang="es-ES"/>
            </a:p>
          </p:txBody>
        </p:sp>
        <p:sp>
          <p:nvSpPr>
            <p:cNvPr id="103642" name="Freeform 54"/>
            <p:cNvSpPr>
              <a:spLocks/>
            </p:cNvSpPr>
            <p:nvPr/>
          </p:nvSpPr>
          <p:spPr bwMode="auto">
            <a:xfrm>
              <a:off x="4783" y="1816"/>
              <a:ext cx="212" cy="240"/>
            </a:xfrm>
            <a:custGeom>
              <a:avLst/>
              <a:gdLst>
                <a:gd name="T0" fmla="*/ 212 w 212"/>
                <a:gd name="T1" fmla="*/ 0 h 240"/>
                <a:gd name="T2" fmla="*/ 74 w 212"/>
                <a:gd name="T3" fmla="*/ 4 h 240"/>
                <a:gd name="T4" fmla="*/ 37 w 212"/>
                <a:gd name="T5" fmla="*/ 0 h 240"/>
                <a:gd name="T6" fmla="*/ 16 w 212"/>
                <a:gd name="T7" fmla="*/ 9 h 240"/>
                <a:gd name="T8" fmla="*/ 11 w 212"/>
                <a:gd name="T9" fmla="*/ 28 h 240"/>
                <a:gd name="T10" fmla="*/ 0 w 212"/>
                <a:gd name="T11" fmla="*/ 206 h 240"/>
                <a:gd name="T12" fmla="*/ 16 w 212"/>
                <a:gd name="T13" fmla="*/ 235 h 240"/>
                <a:gd name="T14" fmla="*/ 48 w 212"/>
                <a:gd name="T15" fmla="*/ 240 h 240"/>
                <a:gd name="T16" fmla="*/ 96 w 212"/>
                <a:gd name="T17" fmla="*/ 235 h 240"/>
                <a:gd name="T18" fmla="*/ 111 w 212"/>
                <a:gd name="T19" fmla="*/ 110 h 240"/>
                <a:gd name="T20" fmla="*/ 212 w 212"/>
                <a:gd name="T21" fmla="*/ 0 h 2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2"/>
                <a:gd name="T34" fmla="*/ 0 h 240"/>
                <a:gd name="T35" fmla="*/ 212 w 212"/>
                <a:gd name="T36" fmla="*/ 240 h 24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2" h="240">
                  <a:moveTo>
                    <a:pt x="212" y="0"/>
                  </a:moveTo>
                  <a:lnTo>
                    <a:pt x="74" y="4"/>
                  </a:lnTo>
                  <a:lnTo>
                    <a:pt x="37" y="0"/>
                  </a:lnTo>
                  <a:lnTo>
                    <a:pt x="16" y="9"/>
                  </a:lnTo>
                  <a:lnTo>
                    <a:pt x="11" y="28"/>
                  </a:lnTo>
                  <a:lnTo>
                    <a:pt x="0" y="206"/>
                  </a:lnTo>
                  <a:lnTo>
                    <a:pt x="16" y="235"/>
                  </a:lnTo>
                  <a:lnTo>
                    <a:pt x="48" y="240"/>
                  </a:lnTo>
                  <a:lnTo>
                    <a:pt x="96" y="235"/>
                  </a:lnTo>
                  <a:lnTo>
                    <a:pt x="111" y="110"/>
                  </a:lnTo>
                  <a:lnTo>
                    <a:pt x="212" y="0"/>
                  </a:lnTo>
                  <a:close/>
                </a:path>
              </a:pathLst>
            </a:custGeom>
            <a:solidFill>
              <a:srgbClr val="A5A585"/>
            </a:solidFill>
            <a:ln w="7938">
              <a:solidFill>
                <a:srgbClr val="000000"/>
              </a:solidFill>
              <a:round/>
              <a:headEnd/>
              <a:tailEnd/>
            </a:ln>
          </p:spPr>
          <p:txBody>
            <a:bodyPr/>
            <a:lstStyle/>
            <a:p>
              <a:endParaRPr lang="es-ES"/>
            </a:p>
          </p:txBody>
        </p:sp>
        <p:sp>
          <p:nvSpPr>
            <p:cNvPr id="103643" name="Freeform 55"/>
            <p:cNvSpPr>
              <a:spLocks/>
            </p:cNvSpPr>
            <p:nvPr/>
          </p:nvSpPr>
          <p:spPr bwMode="auto">
            <a:xfrm>
              <a:off x="4826" y="1604"/>
              <a:ext cx="143" cy="53"/>
            </a:xfrm>
            <a:custGeom>
              <a:avLst/>
              <a:gdLst>
                <a:gd name="T0" fmla="*/ 143 w 143"/>
                <a:gd name="T1" fmla="*/ 19 h 53"/>
                <a:gd name="T2" fmla="*/ 100 w 143"/>
                <a:gd name="T3" fmla="*/ 19 h 53"/>
                <a:gd name="T4" fmla="*/ 63 w 143"/>
                <a:gd name="T5" fmla="*/ 0 h 53"/>
                <a:gd name="T6" fmla="*/ 21 w 143"/>
                <a:gd name="T7" fmla="*/ 10 h 53"/>
                <a:gd name="T8" fmla="*/ 10 w 143"/>
                <a:gd name="T9" fmla="*/ 14 h 53"/>
                <a:gd name="T10" fmla="*/ 0 w 143"/>
                <a:gd name="T11" fmla="*/ 24 h 53"/>
                <a:gd name="T12" fmla="*/ 5 w 143"/>
                <a:gd name="T13" fmla="*/ 48 h 53"/>
                <a:gd name="T14" fmla="*/ 10 w 143"/>
                <a:gd name="T15" fmla="*/ 48 h 53"/>
                <a:gd name="T16" fmla="*/ 16 w 143"/>
                <a:gd name="T17" fmla="*/ 34 h 53"/>
                <a:gd name="T18" fmla="*/ 21 w 143"/>
                <a:gd name="T19" fmla="*/ 24 h 53"/>
                <a:gd name="T20" fmla="*/ 47 w 143"/>
                <a:gd name="T21" fmla="*/ 34 h 53"/>
                <a:gd name="T22" fmla="*/ 26 w 143"/>
                <a:gd name="T23" fmla="*/ 38 h 53"/>
                <a:gd name="T24" fmla="*/ 21 w 143"/>
                <a:gd name="T25" fmla="*/ 38 h 53"/>
                <a:gd name="T26" fmla="*/ 21 w 143"/>
                <a:gd name="T27" fmla="*/ 48 h 53"/>
                <a:gd name="T28" fmla="*/ 68 w 143"/>
                <a:gd name="T29" fmla="*/ 53 h 53"/>
                <a:gd name="T30" fmla="*/ 106 w 143"/>
                <a:gd name="T31" fmla="*/ 48 h 53"/>
                <a:gd name="T32" fmla="*/ 132 w 143"/>
                <a:gd name="T33" fmla="*/ 48 h 53"/>
                <a:gd name="T34" fmla="*/ 143 w 143"/>
                <a:gd name="T35" fmla="*/ 19 h 5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3"/>
                <a:gd name="T55" fmla="*/ 0 h 53"/>
                <a:gd name="T56" fmla="*/ 143 w 143"/>
                <a:gd name="T57" fmla="*/ 53 h 5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3" h="53">
                  <a:moveTo>
                    <a:pt x="143" y="19"/>
                  </a:moveTo>
                  <a:lnTo>
                    <a:pt x="100" y="19"/>
                  </a:lnTo>
                  <a:lnTo>
                    <a:pt x="63" y="0"/>
                  </a:lnTo>
                  <a:lnTo>
                    <a:pt x="21" y="10"/>
                  </a:lnTo>
                  <a:lnTo>
                    <a:pt x="10" y="14"/>
                  </a:lnTo>
                  <a:lnTo>
                    <a:pt x="0" y="24"/>
                  </a:lnTo>
                  <a:lnTo>
                    <a:pt x="5" y="48"/>
                  </a:lnTo>
                  <a:lnTo>
                    <a:pt x="10" y="48"/>
                  </a:lnTo>
                  <a:lnTo>
                    <a:pt x="16" y="34"/>
                  </a:lnTo>
                  <a:lnTo>
                    <a:pt x="21" y="24"/>
                  </a:lnTo>
                  <a:lnTo>
                    <a:pt x="47" y="34"/>
                  </a:lnTo>
                  <a:lnTo>
                    <a:pt x="26" y="38"/>
                  </a:lnTo>
                  <a:lnTo>
                    <a:pt x="21" y="38"/>
                  </a:lnTo>
                  <a:lnTo>
                    <a:pt x="21" y="48"/>
                  </a:lnTo>
                  <a:lnTo>
                    <a:pt x="68" y="53"/>
                  </a:lnTo>
                  <a:lnTo>
                    <a:pt x="106" y="48"/>
                  </a:lnTo>
                  <a:lnTo>
                    <a:pt x="132" y="48"/>
                  </a:lnTo>
                  <a:lnTo>
                    <a:pt x="143" y="19"/>
                  </a:lnTo>
                  <a:close/>
                </a:path>
              </a:pathLst>
            </a:custGeom>
            <a:solidFill>
              <a:srgbClr val="FFC2AA"/>
            </a:solidFill>
            <a:ln w="9525">
              <a:noFill/>
              <a:round/>
              <a:headEnd/>
              <a:tailEnd/>
            </a:ln>
          </p:spPr>
          <p:txBody>
            <a:bodyPr/>
            <a:lstStyle/>
            <a:p>
              <a:endParaRPr lang="es-ES"/>
            </a:p>
          </p:txBody>
        </p:sp>
        <p:sp>
          <p:nvSpPr>
            <p:cNvPr id="103644" name="Freeform 56"/>
            <p:cNvSpPr>
              <a:spLocks/>
            </p:cNvSpPr>
            <p:nvPr/>
          </p:nvSpPr>
          <p:spPr bwMode="auto">
            <a:xfrm>
              <a:off x="4826" y="1604"/>
              <a:ext cx="143" cy="53"/>
            </a:xfrm>
            <a:custGeom>
              <a:avLst/>
              <a:gdLst>
                <a:gd name="T0" fmla="*/ 143 w 143"/>
                <a:gd name="T1" fmla="*/ 19 h 53"/>
                <a:gd name="T2" fmla="*/ 100 w 143"/>
                <a:gd name="T3" fmla="*/ 19 h 53"/>
                <a:gd name="T4" fmla="*/ 63 w 143"/>
                <a:gd name="T5" fmla="*/ 0 h 53"/>
                <a:gd name="T6" fmla="*/ 21 w 143"/>
                <a:gd name="T7" fmla="*/ 10 h 53"/>
                <a:gd name="T8" fmla="*/ 10 w 143"/>
                <a:gd name="T9" fmla="*/ 14 h 53"/>
                <a:gd name="T10" fmla="*/ 0 w 143"/>
                <a:gd name="T11" fmla="*/ 24 h 53"/>
                <a:gd name="T12" fmla="*/ 5 w 143"/>
                <a:gd name="T13" fmla="*/ 48 h 53"/>
                <a:gd name="T14" fmla="*/ 10 w 143"/>
                <a:gd name="T15" fmla="*/ 48 h 53"/>
                <a:gd name="T16" fmla="*/ 16 w 143"/>
                <a:gd name="T17" fmla="*/ 34 h 53"/>
                <a:gd name="T18" fmla="*/ 21 w 143"/>
                <a:gd name="T19" fmla="*/ 24 h 53"/>
                <a:gd name="T20" fmla="*/ 47 w 143"/>
                <a:gd name="T21" fmla="*/ 34 h 53"/>
                <a:gd name="T22" fmla="*/ 26 w 143"/>
                <a:gd name="T23" fmla="*/ 38 h 53"/>
                <a:gd name="T24" fmla="*/ 21 w 143"/>
                <a:gd name="T25" fmla="*/ 38 h 53"/>
                <a:gd name="T26" fmla="*/ 21 w 143"/>
                <a:gd name="T27" fmla="*/ 48 h 53"/>
                <a:gd name="T28" fmla="*/ 68 w 143"/>
                <a:gd name="T29" fmla="*/ 53 h 53"/>
                <a:gd name="T30" fmla="*/ 106 w 143"/>
                <a:gd name="T31" fmla="*/ 48 h 53"/>
                <a:gd name="T32" fmla="*/ 132 w 143"/>
                <a:gd name="T33" fmla="*/ 48 h 53"/>
                <a:gd name="T34" fmla="*/ 143 w 143"/>
                <a:gd name="T35" fmla="*/ 19 h 5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3"/>
                <a:gd name="T55" fmla="*/ 0 h 53"/>
                <a:gd name="T56" fmla="*/ 143 w 143"/>
                <a:gd name="T57" fmla="*/ 53 h 5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3" h="53">
                  <a:moveTo>
                    <a:pt x="143" y="19"/>
                  </a:moveTo>
                  <a:lnTo>
                    <a:pt x="100" y="19"/>
                  </a:lnTo>
                  <a:lnTo>
                    <a:pt x="63" y="0"/>
                  </a:lnTo>
                  <a:lnTo>
                    <a:pt x="21" y="10"/>
                  </a:lnTo>
                  <a:lnTo>
                    <a:pt x="10" y="14"/>
                  </a:lnTo>
                  <a:lnTo>
                    <a:pt x="0" y="24"/>
                  </a:lnTo>
                  <a:lnTo>
                    <a:pt x="5" y="48"/>
                  </a:lnTo>
                  <a:lnTo>
                    <a:pt x="10" y="48"/>
                  </a:lnTo>
                  <a:lnTo>
                    <a:pt x="16" y="34"/>
                  </a:lnTo>
                  <a:lnTo>
                    <a:pt x="21" y="24"/>
                  </a:lnTo>
                  <a:lnTo>
                    <a:pt x="47" y="34"/>
                  </a:lnTo>
                  <a:lnTo>
                    <a:pt x="26" y="38"/>
                  </a:lnTo>
                  <a:lnTo>
                    <a:pt x="21" y="38"/>
                  </a:lnTo>
                  <a:lnTo>
                    <a:pt x="21" y="48"/>
                  </a:lnTo>
                  <a:lnTo>
                    <a:pt x="68" y="53"/>
                  </a:lnTo>
                  <a:lnTo>
                    <a:pt x="106" y="48"/>
                  </a:lnTo>
                  <a:lnTo>
                    <a:pt x="132" y="48"/>
                  </a:lnTo>
                  <a:lnTo>
                    <a:pt x="143" y="19"/>
                  </a:lnTo>
                  <a:close/>
                </a:path>
              </a:pathLst>
            </a:custGeom>
            <a:solidFill>
              <a:srgbClr val="FFC2AA"/>
            </a:solidFill>
            <a:ln w="7938">
              <a:solidFill>
                <a:srgbClr val="000000"/>
              </a:solidFill>
              <a:round/>
              <a:headEnd/>
              <a:tailEnd/>
            </a:ln>
          </p:spPr>
          <p:txBody>
            <a:bodyPr/>
            <a:lstStyle/>
            <a:p>
              <a:endParaRPr lang="es-ES"/>
            </a:p>
          </p:txBody>
        </p:sp>
        <p:sp>
          <p:nvSpPr>
            <p:cNvPr id="103645" name="Freeform 57"/>
            <p:cNvSpPr>
              <a:spLocks/>
            </p:cNvSpPr>
            <p:nvPr/>
          </p:nvSpPr>
          <p:spPr bwMode="auto">
            <a:xfrm>
              <a:off x="4926" y="1614"/>
              <a:ext cx="185" cy="72"/>
            </a:xfrm>
            <a:custGeom>
              <a:avLst/>
              <a:gdLst>
                <a:gd name="T0" fmla="*/ 185 w 185"/>
                <a:gd name="T1" fmla="*/ 0 h 72"/>
                <a:gd name="T2" fmla="*/ 11 w 185"/>
                <a:gd name="T3" fmla="*/ 4 h 72"/>
                <a:gd name="T4" fmla="*/ 0 w 185"/>
                <a:gd name="T5" fmla="*/ 19 h 72"/>
                <a:gd name="T6" fmla="*/ 0 w 185"/>
                <a:gd name="T7" fmla="*/ 48 h 72"/>
                <a:gd name="T8" fmla="*/ 138 w 185"/>
                <a:gd name="T9" fmla="*/ 72 h 72"/>
                <a:gd name="T10" fmla="*/ 185 w 185"/>
                <a:gd name="T11" fmla="*/ 0 h 72"/>
                <a:gd name="T12" fmla="*/ 0 60000 65536"/>
                <a:gd name="T13" fmla="*/ 0 60000 65536"/>
                <a:gd name="T14" fmla="*/ 0 60000 65536"/>
                <a:gd name="T15" fmla="*/ 0 60000 65536"/>
                <a:gd name="T16" fmla="*/ 0 60000 65536"/>
                <a:gd name="T17" fmla="*/ 0 60000 65536"/>
                <a:gd name="T18" fmla="*/ 0 w 185"/>
                <a:gd name="T19" fmla="*/ 0 h 72"/>
                <a:gd name="T20" fmla="*/ 185 w 185"/>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185" h="72">
                  <a:moveTo>
                    <a:pt x="185" y="0"/>
                  </a:moveTo>
                  <a:lnTo>
                    <a:pt x="11" y="4"/>
                  </a:lnTo>
                  <a:lnTo>
                    <a:pt x="0" y="19"/>
                  </a:lnTo>
                  <a:lnTo>
                    <a:pt x="0" y="48"/>
                  </a:lnTo>
                  <a:lnTo>
                    <a:pt x="138" y="72"/>
                  </a:lnTo>
                  <a:lnTo>
                    <a:pt x="185" y="0"/>
                  </a:lnTo>
                  <a:close/>
                </a:path>
              </a:pathLst>
            </a:custGeom>
            <a:solidFill>
              <a:srgbClr val="A5A585"/>
            </a:solidFill>
            <a:ln w="9525">
              <a:noFill/>
              <a:round/>
              <a:headEnd/>
              <a:tailEnd/>
            </a:ln>
          </p:spPr>
          <p:txBody>
            <a:bodyPr/>
            <a:lstStyle/>
            <a:p>
              <a:endParaRPr lang="es-ES"/>
            </a:p>
          </p:txBody>
        </p:sp>
        <p:sp>
          <p:nvSpPr>
            <p:cNvPr id="103646" name="Freeform 58"/>
            <p:cNvSpPr>
              <a:spLocks/>
            </p:cNvSpPr>
            <p:nvPr/>
          </p:nvSpPr>
          <p:spPr bwMode="auto">
            <a:xfrm>
              <a:off x="4926" y="1614"/>
              <a:ext cx="185" cy="72"/>
            </a:xfrm>
            <a:custGeom>
              <a:avLst/>
              <a:gdLst>
                <a:gd name="T0" fmla="*/ 185 w 185"/>
                <a:gd name="T1" fmla="*/ 0 h 72"/>
                <a:gd name="T2" fmla="*/ 11 w 185"/>
                <a:gd name="T3" fmla="*/ 4 h 72"/>
                <a:gd name="T4" fmla="*/ 0 w 185"/>
                <a:gd name="T5" fmla="*/ 19 h 72"/>
                <a:gd name="T6" fmla="*/ 0 w 185"/>
                <a:gd name="T7" fmla="*/ 48 h 72"/>
                <a:gd name="T8" fmla="*/ 138 w 185"/>
                <a:gd name="T9" fmla="*/ 72 h 72"/>
                <a:gd name="T10" fmla="*/ 185 w 185"/>
                <a:gd name="T11" fmla="*/ 0 h 72"/>
                <a:gd name="T12" fmla="*/ 0 60000 65536"/>
                <a:gd name="T13" fmla="*/ 0 60000 65536"/>
                <a:gd name="T14" fmla="*/ 0 60000 65536"/>
                <a:gd name="T15" fmla="*/ 0 60000 65536"/>
                <a:gd name="T16" fmla="*/ 0 60000 65536"/>
                <a:gd name="T17" fmla="*/ 0 60000 65536"/>
                <a:gd name="T18" fmla="*/ 0 w 185"/>
                <a:gd name="T19" fmla="*/ 0 h 72"/>
                <a:gd name="T20" fmla="*/ 185 w 185"/>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185" h="72">
                  <a:moveTo>
                    <a:pt x="185" y="0"/>
                  </a:moveTo>
                  <a:lnTo>
                    <a:pt x="11" y="4"/>
                  </a:lnTo>
                  <a:lnTo>
                    <a:pt x="0" y="19"/>
                  </a:lnTo>
                  <a:lnTo>
                    <a:pt x="0" y="48"/>
                  </a:lnTo>
                  <a:lnTo>
                    <a:pt x="138" y="72"/>
                  </a:lnTo>
                  <a:lnTo>
                    <a:pt x="185" y="0"/>
                  </a:lnTo>
                  <a:close/>
                </a:path>
              </a:pathLst>
            </a:custGeom>
            <a:solidFill>
              <a:srgbClr val="A5A585"/>
            </a:solidFill>
            <a:ln w="7938">
              <a:solidFill>
                <a:srgbClr val="000000"/>
              </a:solidFill>
              <a:round/>
              <a:headEnd/>
              <a:tailEnd/>
            </a:ln>
          </p:spPr>
          <p:txBody>
            <a:bodyPr/>
            <a:lstStyle/>
            <a:p>
              <a:endParaRPr lang="es-ES"/>
            </a:p>
          </p:txBody>
        </p:sp>
        <p:sp>
          <p:nvSpPr>
            <p:cNvPr id="103647" name="Freeform 59"/>
            <p:cNvSpPr>
              <a:spLocks/>
            </p:cNvSpPr>
            <p:nvPr/>
          </p:nvSpPr>
          <p:spPr bwMode="auto">
            <a:xfrm>
              <a:off x="4588" y="2061"/>
              <a:ext cx="201" cy="149"/>
            </a:xfrm>
            <a:custGeom>
              <a:avLst/>
              <a:gdLst>
                <a:gd name="T0" fmla="*/ 100 w 201"/>
                <a:gd name="T1" fmla="*/ 0 h 149"/>
                <a:gd name="T2" fmla="*/ 111 w 201"/>
                <a:gd name="T3" fmla="*/ 48 h 149"/>
                <a:gd name="T4" fmla="*/ 95 w 201"/>
                <a:gd name="T5" fmla="*/ 48 h 149"/>
                <a:gd name="T6" fmla="*/ 63 w 201"/>
                <a:gd name="T7" fmla="*/ 67 h 149"/>
                <a:gd name="T8" fmla="*/ 21 w 201"/>
                <a:gd name="T9" fmla="*/ 67 h 149"/>
                <a:gd name="T10" fmla="*/ 5 w 201"/>
                <a:gd name="T11" fmla="*/ 72 h 149"/>
                <a:gd name="T12" fmla="*/ 0 w 201"/>
                <a:gd name="T13" fmla="*/ 86 h 149"/>
                <a:gd name="T14" fmla="*/ 5 w 201"/>
                <a:gd name="T15" fmla="*/ 101 h 149"/>
                <a:gd name="T16" fmla="*/ 47 w 201"/>
                <a:gd name="T17" fmla="*/ 125 h 149"/>
                <a:gd name="T18" fmla="*/ 63 w 201"/>
                <a:gd name="T19" fmla="*/ 130 h 149"/>
                <a:gd name="T20" fmla="*/ 90 w 201"/>
                <a:gd name="T21" fmla="*/ 130 h 149"/>
                <a:gd name="T22" fmla="*/ 132 w 201"/>
                <a:gd name="T23" fmla="*/ 134 h 149"/>
                <a:gd name="T24" fmla="*/ 132 w 201"/>
                <a:gd name="T25" fmla="*/ 149 h 149"/>
                <a:gd name="T26" fmla="*/ 148 w 201"/>
                <a:gd name="T27" fmla="*/ 149 h 149"/>
                <a:gd name="T28" fmla="*/ 169 w 201"/>
                <a:gd name="T29" fmla="*/ 149 h 149"/>
                <a:gd name="T30" fmla="*/ 185 w 201"/>
                <a:gd name="T31" fmla="*/ 144 h 149"/>
                <a:gd name="T32" fmla="*/ 201 w 201"/>
                <a:gd name="T33" fmla="*/ 134 h 149"/>
                <a:gd name="T34" fmla="*/ 201 w 201"/>
                <a:gd name="T35" fmla="*/ 110 h 149"/>
                <a:gd name="T36" fmla="*/ 190 w 201"/>
                <a:gd name="T37" fmla="*/ 86 h 149"/>
                <a:gd name="T38" fmla="*/ 185 w 201"/>
                <a:gd name="T39" fmla="*/ 72 h 149"/>
                <a:gd name="T40" fmla="*/ 174 w 201"/>
                <a:gd name="T41" fmla="*/ 57 h 149"/>
                <a:gd name="T42" fmla="*/ 164 w 201"/>
                <a:gd name="T43" fmla="*/ 9 h 149"/>
                <a:gd name="T44" fmla="*/ 100 w 201"/>
                <a:gd name="T45" fmla="*/ 0 h 14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1"/>
                <a:gd name="T70" fmla="*/ 0 h 149"/>
                <a:gd name="T71" fmla="*/ 201 w 201"/>
                <a:gd name="T72" fmla="*/ 149 h 14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1" h="149">
                  <a:moveTo>
                    <a:pt x="100" y="0"/>
                  </a:moveTo>
                  <a:lnTo>
                    <a:pt x="111" y="48"/>
                  </a:lnTo>
                  <a:lnTo>
                    <a:pt x="95" y="48"/>
                  </a:lnTo>
                  <a:lnTo>
                    <a:pt x="63" y="67"/>
                  </a:lnTo>
                  <a:lnTo>
                    <a:pt x="21" y="67"/>
                  </a:lnTo>
                  <a:lnTo>
                    <a:pt x="5" y="72"/>
                  </a:lnTo>
                  <a:lnTo>
                    <a:pt x="0" y="86"/>
                  </a:lnTo>
                  <a:lnTo>
                    <a:pt x="5" y="101"/>
                  </a:lnTo>
                  <a:lnTo>
                    <a:pt x="47" y="125"/>
                  </a:lnTo>
                  <a:lnTo>
                    <a:pt x="63" y="130"/>
                  </a:lnTo>
                  <a:lnTo>
                    <a:pt x="90" y="130"/>
                  </a:lnTo>
                  <a:lnTo>
                    <a:pt x="132" y="134"/>
                  </a:lnTo>
                  <a:lnTo>
                    <a:pt x="132" y="149"/>
                  </a:lnTo>
                  <a:lnTo>
                    <a:pt x="148" y="149"/>
                  </a:lnTo>
                  <a:lnTo>
                    <a:pt x="169" y="149"/>
                  </a:lnTo>
                  <a:lnTo>
                    <a:pt x="185" y="144"/>
                  </a:lnTo>
                  <a:lnTo>
                    <a:pt x="201" y="134"/>
                  </a:lnTo>
                  <a:lnTo>
                    <a:pt x="201" y="110"/>
                  </a:lnTo>
                  <a:lnTo>
                    <a:pt x="190" y="86"/>
                  </a:lnTo>
                  <a:lnTo>
                    <a:pt x="185" y="72"/>
                  </a:lnTo>
                  <a:lnTo>
                    <a:pt x="174" y="57"/>
                  </a:lnTo>
                  <a:lnTo>
                    <a:pt x="164" y="9"/>
                  </a:lnTo>
                  <a:lnTo>
                    <a:pt x="100" y="0"/>
                  </a:lnTo>
                  <a:close/>
                </a:path>
              </a:pathLst>
            </a:custGeom>
            <a:solidFill>
              <a:srgbClr val="222222"/>
            </a:solidFill>
            <a:ln w="9525">
              <a:noFill/>
              <a:round/>
              <a:headEnd/>
              <a:tailEnd/>
            </a:ln>
          </p:spPr>
          <p:txBody>
            <a:bodyPr/>
            <a:lstStyle/>
            <a:p>
              <a:endParaRPr lang="es-ES"/>
            </a:p>
          </p:txBody>
        </p:sp>
        <p:sp>
          <p:nvSpPr>
            <p:cNvPr id="103648" name="Freeform 60"/>
            <p:cNvSpPr>
              <a:spLocks/>
            </p:cNvSpPr>
            <p:nvPr/>
          </p:nvSpPr>
          <p:spPr bwMode="auto">
            <a:xfrm>
              <a:off x="4588" y="2061"/>
              <a:ext cx="201" cy="149"/>
            </a:xfrm>
            <a:custGeom>
              <a:avLst/>
              <a:gdLst>
                <a:gd name="T0" fmla="*/ 100 w 201"/>
                <a:gd name="T1" fmla="*/ 0 h 149"/>
                <a:gd name="T2" fmla="*/ 111 w 201"/>
                <a:gd name="T3" fmla="*/ 48 h 149"/>
                <a:gd name="T4" fmla="*/ 95 w 201"/>
                <a:gd name="T5" fmla="*/ 48 h 149"/>
                <a:gd name="T6" fmla="*/ 63 w 201"/>
                <a:gd name="T7" fmla="*/ 67 h 149"/>
                <a:gd name="T8" fmla="*/ 21 w 201"/>
                <a:gd name="T9" fmla="*/ 67 h 149"/>
                <a:gd name="T10" fmla="*/ 5 w 201"/>
                <a:gd name="T11" fmla="*/ 72 h 149"/>
                <a:gd name="T12" fmla="*/ 0 w 201"/>
                <a:gd name="T13" fmla="*/ 86 h 149"/>
                <a:gd name="T14" fmla="*/ 5 w 201"/>
                <a:gd name="T15" fmla="*/ 101 h 149"/>
                <a:gd name="T16" fmla="*/ 47 w 201"/>
                <a:gd name="T17" fmla="*/ 125 h 149"/>
                <a:gd name="T18" fmla="*/ 63 w 201"/>
                <a:gd name="T19" fmla="*/ 130 h 149"/>
                <a:gd name="T20" fmla="*/ 90 w 201"/>
                <a:gd name="T21" fmla="*/ 130 h 149"/>
                <a:gd name="T22" fmla="*/ 132 w 201"/>
                <a:gd name="T23" fmla="*/ 134 h 149"/>
                <a:gd name="T24" fmla="*/ 132 w 201"/>
                <a:gd name="T25" fmla="*/ 149 h 149"/>
                <a:gd name="T26" fmla="*/ 148 w 201"/>
                <a:gd name="T27" fmla="*/ 149 h 149"/>
                <a:gd name="T28" fmla="*/ 169 w 201"/>
                <a:gd name="T29" fmla="*/ 149 h 149"/>
                <a:gd name="T30" fmla="*/ 185 w 201"/>
                <a:gd name="T31" fmla="*/ 144 h 149"/>
                <a:gd name="T32" fmla="*/ 201 w 201"/>
                <a:gd name="T33" fmla="*/ 134 h 149"/>
                <a:gd name="T34" fmla="*/ 201 w 201"/>
                <a:gd name="T35" fmla="*/ 110 h 149"/>
                <a:gd name="T36" fmla="*/ 190 w 201"/>
                <a:gd name="T37" fmla="*/ 86 h 149"/>
                <a:gd name="T38" fmla="*/ 185 w 201"/>
                <a:gd name="T39" fmla="*/ 72 h 149"/>
                <a:gd name="T40" fmla="*/ 174 w 201"/>
                <a:gd name="T41" fmla="*/ 57 h 149"/>
                <a:gd name="T42" fmla="*/ 164 w 201"/>
                <a:gd name="T43" fmla="*/ 9 h 149"/>
                <a:gd name="T44" fmla="*/ 100 w 201"/>
                <a:gd name="T45" fmla="*/ 0 h 14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1"/>
                <a:gd name="T70" fmla="*/ 0 h 149"/>
                <a:gd name="T71" fmla="*/ 201 w 201"/>
                <a:gd name="T72" fmla="*/ 149 h 14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1" h="149">
                  <a:moveTo>
                    <a:pt x="100" y="0"/>
                  </a:moveTo>
                  <a:lnTo>
                    <a:pt x="111" y="48"/>
                  </a:lnTo>
                  <a:lnTo>
                    <a:pt x="95" y="48"/>
                  </a:lnTo>
                  <a:lnTo>
                    <a:pt x="63" y="67"/>
                  </a:lnTo>
                  <a:lnTo>
                    <a:pt x="21" y="67"/>
                  </a:lnTo>
                  <a:lnTo>
                    <a:pt x="5" y="72"/>
                  </a:lnTo>
                  <a:lnTo>
                    <a:pt x="0" y="86"/>
                  </a:lnTo>
                  <a:lnTo>
                    <a:pt x="5" y="101"/>
                  </a:lnTo>
                  <a:lnTo>
                    <a:pt x="47" y="125"/>
                  </a:lnTo>
                  <a:lnTo>
                    <a:pt x="63" y="130"/>
                  </a:lnTo>
                  <a:lnTo>
                    <a:pt x="90" y="130"/>
                  </a:lnTo>
                  <a:lnTo>
                    <a:pt x="132" y="134"/>
                  </a:lnTo>
                  <a:lnTo>
                    <a:pt x="132" y="149"/>
                  </a:lnTo>
                  <a:lnTo>
                    <a:pt x="148" y="149"/>
                  </a:lnTo>
                  <a:lnTo>
                    <a:pt x="169" y="149"/>
                  </a:lnTo>
                  <a:lnTo>
                    <a:pt x="185" y="144"/>
                  </a:lnTo>
                  <a:lnTo>
                    <a:pt x="201" y="134"/>
                  </a:lnTo>
                  <a:lnTo>
                    <a:pt x="201" y="110"/>
                  </a:lnTo>
                  <a:lnTo>
                    <a:pt x="190" y="86"/>
                  </a:lnTo>
                  <a:lnTo>
                    <a:pt x="185" y="72"/>
                  </a:lnTo>
                  <a:lnTo>
                    <a:pt x="174" y="57"/>
                  </a:lnTo>
                  <a:lnTo>
                    <a:pt x="164" y="9"/>
                  </a:lnTo>
                  <a:lnTo>
                    <a:pt x="100" y="0"/>
                  </a:lnTo>
                  <a:close/>
                </a:path>
              </a:pathLst>
            </a:custGeom>
            <a:solidFill>
              <a:srgbClr val="222222"/>
            </a:solidFill>
            <a:ln w="7938">
              <a:solidFill>
                <a:srgbClr val="000000"/>
              </a:solidFill>
              <a:round/>
              <a:headEnd/>
              <a:tailEnd/>
            </a:ln>
          </p:spPr>
          <p:txBody>
            <a:bodyPr/>
            <a:lstStyle/>
            <a:p>
              <a:endParaRPr lang="es-ES"/>
            </a:p>
          </p:txBody>
        </p:sp>
        <p:sp>
          <p:nvSpPr>
            <p:cNvPr id="103649" name="Freeform 61"/>
            <p:cNvSpPr>
              <a:spLocks/>
            </p:cNvSpPr>
            <p:nvPr/>
          </p:nvSpPr>
          <p:spPr bwMode="auto">
            <a:xfrm>
              <a:off x="4789" y="1941"/>
              <a:ext cx="280" cy="120"/>
            </a:xfrm>
            <a:custGeom>
              <a:avLst/>
              <a:gdLst>
                <a:gd name="T0" fmla="*/ 280 w 280"/>
                <a:gd name="T1" fmla="*/ 86 h 120"/>
                <a:gd name="T2" fmla="*/ 5 w 280"/>
                <a:gd name="T3" fmla="*/ 0 h 120"/>
                <a:gd name="T4" fmla="*/ 0 w 280"/>
                <a:gd name="T5" fmla="*/ 9 h 120"/>
                <a:gd name="T6" fmla="*/ 0 w 280"/>
                <a:gd name="T7" fmla="*/ 9 h 120"/>
                <a:gd name="T8" fmla="*/ 0 w 280"/>
                <a:gd name="T9" fmla="*/ 9 h 120"/>
                <a:gd name="T10" fmla="*/ 0 w 280"/>
                <a:gd name="T11" fmla="*/ 24 h 120"/>
                <a:gd name="T12" fmla="*/ 0 w 280"/>
                <a:gd name="T13" fmla="*/ 24 h 120"/>
                <a:gd name="T14" fmla="*/ 5 w 280"/>
                <a:gd name="T15" fmla="*/ 33 h 120"/>
                <a:gd name="T16" fmla="*/ 270 w 280"/>
                <a:gd name="T17" fmla="*/ 120 h 120"/>
                <a:gd name="T18" fmla="*/ 280 w 280"/>
                <a:gd name="T19" fmla="*/ 86 h 1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0"/>
                <a:gd name="T31" fmla="*/ 0 h 120"/>
                <a:gd name="T32" fmla="*/ 280 w 280"/>
                <a:gd name="T33" fmla="*/ 120 h 12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0" h="120">
                  <a:moveTo>
                    <a:pt x="280" y="86"/>
                  </a:moveTo>
                  <a:lnTo>
                    <a:pt x="5" y="0"/>
                  </a:lnTo>
                  <a:lnTo>
                    <a:pt x="0" y="9"/>
                  </a:lnTo>
                  <a:lnTo>
                    <a:pt x="0" y="24"/>
                  </a:lnTo>
                  <a:lnTo>
                    <a:pt x="5" y="33"/>
                  </a:lnTo>
                  <a:lnTo>
                    <a:pt x="270" y="120"/>
                  </a:lnTo>
                  <a:lnTo>
                    <a:pt x="280" y="86"/>
                  </a:lnTo>
                  <a:close/>
                </a:path>
              </a:pathLst>
            </a:custGeom>
            <a:solidFill>
              <a:srgbClr val="008077"/>
            </a:solidFill>
            <a:ln w="9525">
              <a:noFill/>
              <a:round/>
              <a:headEnd/>
              <a:tailEnd/>
            </a:ln>
          </p:spPr>
          <p:txBody>
            <a:bodyPr/>
            <a:lstStyle/>
            <a:p>
              <a:endParaRPr lang="es-ES"/>
            </a:p>
          </p:txBody>
        </p:sp>
        <p:sp>
          <p:nvSpPr>
            <p:cNvPr id="103650" name="Freeform 62"/>
            <p:cNvSpPr>
              <a:spLocks/>
            </p:cNvSpPr>
            <p:nvPr/>
          </p:nvSpPr>
          <p:spPr bwMode="auto">
            <a:xfrm>
              <a:off x="4789" y="1941"/>
              <a:ext cx="280" cy="120"/>
            </a:xfrm>
            <a:custGeom>
              <a:avLst/>
              <a:gdLst>
                <a:gd name="T0" fmla="*/ 280 w 280"/>
                <a:gd name="T1" fmla="*/ 86 h 120"/>
                <a:gd name="T2" fmla="*/ 5 w 280"/>
                <a:gd name="T3" fmla="*/ 0 h 120"/>
                <a:gd name="T4" fmla="*/ 0 w 280"/>
                <a:gd name="T5" fmla="*/ 9 h 120"/>
                <a:gd name="T6" fmla="*/ 0 w 280"/>
                <a:gd name="T7" fmla="*/ 24 h 120"/>
                <a:gd name="T8" fmla="*/ 5 w 280"/>
                <a:gd name="T9" fmla="*/ 33 h 120"/>
                <a:gd name="T10" fmla="*/ 270 w 280"/>
                <a:gd name="T11" fmla="*/ 120 h 120"/>
                <a:gd name="T12" fmla="*/ 280 w 280"/>
                <a:gd name="T13" fmla="*/ 86 h 120"/>
                <a:gd name="T14" fmla="*/ 0 60000 65536"/>
                <a:gd name="T15" fmla="*/ 0 60000 65536"/>
                <a:gd name="T16" fmla="*/ 0 60000 65536"/>
                <a:gd name="T17" fmla="*/ 0 60000 65536"/>
                <a:gd name="T18" fmla="*/ 0 60000 65536"/>
                <a:gd name="T19" fmla="*/ 0 60000 65536"/>
                <a:gd name="T20" fmla="*/ 0 60000 65536"/>
                <a:gd name="T21" fmla="*/ 0 w 280"/>
                <a:gd name="T22" fmla="*/ 0 h 120"/>
                <a:gd name="T23" fmla="*/ 280 w 280"/>
                <a:gd name="T24" fmla="*/ 120 h 1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0" h="120">
                  <a:moveTo>
                    <a:pt x="280" y="86"/>
                  </a:moveTo>
                  <a:lnTo>
                    <a:pt x="5" y="0"/>
                  </a:lnTo>
                  <a:lnTo>
                    <a:pt x="0" y="9"/>
                  </a:lnTo>
                  <a:lnTo>
                    <a:pt x="0" y="24"/>
                  </a:lnTo>
                  <a:lnTo>
                    <a:pt x="5" y="33"/>
                  </a:lnTo>
                  <a:lnTo>
                    <a:pt x="270" y="120"/>
                  </a:lnTo>
                  <a:lnTo>
                    <a:pt x="280" y="86"/>
                  </a:lnTo>
                  <a:close/>
                </a:path>
              </a:pathLst>
            </a:custGeom>
            <a:solidFill>
              <a:srgbClr val="008077"/>
            </a:solidFill>
            <a:ln w="7938">
              <a:solidFill>
                <a:srgbClr val="000000"/>
              </a:solidFill>
              <a:round/>
              <a:headEnd/>
              <a:tailEnd/>
            </a:ln>
          </p:spPr>
          <p:txBody>
            <a:bodyPr/>
            <a:lstStyle/>
            <a:p>
              <a:endParaRPr lang="es-ES"/>
            </a:p>
          </p:txBody>
        </p:sp>
        <p:sp>
          <p:nvSpPr>
            <p:cNvPr id="103651" name="Freeform 63"/>
            <p:cNvSpPr>
              <a:spLocks/>
            </p:cNvSpPr>
            <p:nvPr/>
          </p:nvSpPr>
          <p:spPr bwMode="auto">
            <a:xfrm>
              <a:off x="4868" y="2032"/>
              <a:ext cx="397" cy="317"/>
            </a:xfrm>
            <a:custGeom>
              <a:avLst/>
              <a:gdLst>
                <a:gd name="T0" fmla="*/ 153 w 397"/>
                <a:gd name="T1" fmla="*/ 0 h 317"/>
                <a:gd name="T2" fmla="*/ 153 w 397"/>
                <a:gd name="T3" fmla="*/ 106 h 317"/>
                <a:gd name="T4" fmla="*/ 16 w 397"/>
                <a:gd name="T5" fmla="*/ 58 h 317"/>
                <a:gd name="T6" fmla="*/ 5 w 397"/>
                <a:gd name="T7" fmla="*/ 62 h 317"/>
                <a:gd name="T8" fmla="*/ 0 w 397"/>
                <a:gd name="T9" fmla="*/ 96 h 317"/>
                <a:gd name="T10" fmla="*/ 11 w 397"/>
                <a:gd name="T11" fmla="*/ 96 h 317"/>
                <a:gd name="T12" fmla="*/ 11 w 397"/>
                <a:gd name="T13" fmla="*/ 110 h 317"/>
                <a:gd name="T14" fmla="*/ 16 w 397"/>
                <a:gd name="T15" fmla="*/ 120 h 317"/>
                <a:gd name="T16" fmla="*/ 21 w 397"/>
                <a:gd name="T17" fmla="*/ 120 h 317"/>
                <a:gd name="T18" fmla="*/ 32 w 397"/>
                <a:gd name="T19" fmla="*/ 115 h 317"/>
                <a:gd name="T20" fmla="*/ 37 w 397"/>
                <a:gd name="T21" fmla="*/ 106 h 317"/>
                <a:gd name="T22" fmla="*/ 37 w 397"/>
                <a:gd name="T23" fmla="*/ 96 h 317"/>
                <a:gd name="T24" fmla="*/ 143 w 397"/>
                <a:gd name="T25" fmla="*/ 135 h 317"/>
                <a:gd name="T26" fmla="*/ 48 w 397"/>
                <a:gd name="T27" fmla="*/ 231 h 317"/>
                <a:gd name="T28" fmla="*/ 42 w 397"/>
                <a:gd name="T29" fmla="*/ 269 h 317"/>
                <a:gd name="T30" fmla="*/ 48 w 397"/>
                <a:gd name="T31" fmla="*/ 284 h 317"/>
                <a:gd name="T32" fmla="*/ 48 w 397"/>
                <a:gd name="T33" fmla="*/ 293 h 317"/>
                <a:gd name="T34" fmla="*/ 53 w 397"/>
                <a:gd name="T35" fmla="*/ 308 h 317"/>
                <a:gd name="T36" fmla="*/ 58 w 397"/>
                <a:gd name="T37" fmla="*/ 312 h 317"/>
                <a:gd name="T38" fmla="*/ 64 w 397"/>
                <a:gd name="T39" fmla="*/ 312 h 317"/>
                <a:gd name="T40" fmla="*/ 74 w 397"/>
                <a:gd name="T41" fmla="*/ 317 h 317"/>
                <a:gd name="T42" fmla="*/ 79 w 397"/>
                <a:gd name="T43" fmla="*/ 312 h 317"/>
                <a:gd name="T44" fmla="*/ 85 w 397"/>
                <a:gd name="T45" fmla="*/ 298 h 317"/>
                <a:gd name="T46" fmla="*/ 90 w 397"/>
                <a:gd name="T47" fmla="*/ 293 h 317"/>
                <a:gd name="T48" fmla="*/ 79 w 397"/>
                <a:gd name="T49" fmla="*/ 284 h 317"/>
                <a:gd name="T50" fmla="*/ 74 w 397"/>
                <a:gd name="T51" fmla="*/ 279 h 317"/>
                <a:gd name="T52" fmla="*/ 74 w 397"/>
                <a:gd name="T53" fmla="*/ 269 h 317"/>
                <a:gd name="T54" fmla="*/ 69 w 397"/>
                <a:gd name="T55" fmla="*/ 269 h 317"/>
                <a:gd name="T56" fmla="*/ 64 w 397"/>
                <a:gd name="T57" fmla="*/ 260 h 317"/>
                <a:gd name="T58" fmla="*/ 175 w 397"/>
                <a:gd name="T59" fmla="*/ 144 h 317"/>
                <a:gd name="T60" fmla="*/ 360 w 397"/>
                <a:gd name="T61" fmla="*/ 240 h 317"/>
                <a:gd name="T62" fmla="*/ 360 w 397"/>
                <a:gd name="T63" fmla="*/ 255 h 317"/>
                <a:gd name="T64" fmla="*/ 365 w 397"/>
                <a:gd name="T65" fmla="*/ 260 h 317"/>
                <a:gd name="T66" fmla="*/ 365 w 397"/>
                <a:gd name="T67" fmla="*/ 284 h 317"/>
                <a:gd name="T68" fmla="*/ 370 w 397"/>
                <a:gd name="T69" fmla="*/ 288 h 317"/>
                <a:gd name="T70" fmla="*/ 376 w 397"/>
                <a:gd name="T71" fmla="*/ 293 h 317"/>
                <a:gd name="T72" fmla="*/ 386 w 397"/>
                <a:gd name="T73" fmla="*/ 293 h 317"/>
                <a:gd name="T74" fmla="*/ 397 w 397"/>
                <a:gd name="T75" fmla="*/ 284 h 317"/>
                <a:gd name="T76" fmla="*/ 386 w 397"/>
                <a:gd name="T77" fmla="*/ 260 h 317"/>
                <a:gd name="T78" fmla="*/ 386 w 397"/>
                <a:gd name="T79" fmla="*/ 250 h 317"/>
                <a:gd name="T80" fmla="*/ 376 w 397"/>
                <a:gd name="T81" fmla="*/ 235 h 317"/>
                <a:gd name="T82" fmla="*/ 381 w 397"/>
                <a:gd name="T83" fmla="*/ 207 h 317"/>
                <a:gd name="T84" fmla="*/ 206 w 397"/>
                <a:gd name="T85" fmla="*/ 125 h 317"/>
                <a:gd name="T86" fmla="*/ 265 w 397"/>
                <a:gd name="T87" fmla="*/ 77 h 317"/>
                <a:gd name="T88" fmla="*/ 275 w 397"/>
                <a:gd name="T89" fmla="*/ 86 h 317"/>
                <a:gd name="T90" fmla="*/ 280 w 397"/>
                <a:gd name="T91" fmla="*/ 96 h 317"/>
                <a:gd name="T92" fmla="*/ 291 w 397"/>
                <a:gd name="T93" fmla="*/ 106 h 317"/>
                <a:gd name="T94" fmla="*/ 312 w 397"/>
                <a:gd name="T95" fmla="*/ 91 h 317"/>
                <a:gd name="T96" fmla="*/ 312 w 397"/>
                <a:gd name="T97" fmla="*/ 86 h 317"/>
                <a:gd name="T98" fmla="*/ 307 w 397"/>
                <a:gd name="T99" fmla="*/ 77 h 317"/>
                <a:gd name="T100" fmla="*/ 291 w 397"/>
                <a:gd name="T101" fmla="*/ 72 h 317"/>
                <a:gd name="T102" fmla="*/ 286 w 397"/>
                <a:gd name="T103" fmla="*/ 58 h 317"/>
                <a:gd name="T104" fmla="*/ 259 w 397"/>
                <a:gd name="T105" fmla="*/ 38 h 317"/>
                <a:gd name="T106" fmla="*/ 196 w 397"/>
                <a:gd name="T107" fmla="*/ 91 h 317"/>
                <a:gd name="T108" fmla="*/ 196 w 397"/>
                <a:gd name="T109" fmla="*/ 10 h 317"/>
                <a:gd name="T110" fmla="*/ 153 w 397"/>
                <a:gd name="T111" fmla="*/ 0 h 3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97"/>
                <a:gd name="T169" fmla="*/ 0 h 317"/>
                <a:gd name="T170" fmla="*/ 397 w 397"/>
                <a:gd name="T171" fmla="*/ 317 h 3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97" h="317">
                  <a:moveTo>
                    <a:pt x="153" y="0"/>
                  </a:moveTo>
                  <a:lnTo>
                    <a:pt x="153" y="106"/>
                  </a:lnTo>
                  <a:lnTo>
                    <a:pt x="16" y="58"/>
                  </a:lnTo>
                  <a:lnTo>
                    <a:pt x="5" y="62"/>
                  </a:lnTo>
                  <a:lnTo>
                    <a:pt x="0" y="96"/>
                  </a:lnTo>
                  <a:lnTo>
                    <a:pt x="11" y="96"/>
                  </a:lnTo>
                  <a:lnTo>
                    <a:pt x="11" y="110"/>
                  </a:lnTo>
                  <a:lnTo>
                    <a:pt x="16" y="120"/>
                  </a:lnTo>
                  <a:lnTo>
                    <a:pt x="21" y="120"/>
                  </a:lnTo>
                  <a:lnTo>
                    <a:pt x="32" y="115"/>
                  </a:lnTo>
                  <a:lnTo>
                    <a:pt x="37" y="106"/>
                  </a:lnTo>
                  <a:lnTo>
                    <a:pt x="37" y="96"/>
                  </a:lnTo>
                  <a:lnTo>
                    <a:pt x="143" y="135"/>
                  </a:lnTo>
                  <a:lnTo>
                    <a:pt x="48" y="231"/>
                  </a:lnTo>
                  <a:lnTo>
                    <a:pt x="42" y="269"/>
                  </a:lnTo>
                  <a:lnTo>
                    <a:pt x="48" y="284"/>
                  </a:lnTo>
                  <a:lnTo>
                    <a:pt x="48" y="293"/>
                  </a:lnTo>
                  <a:lnTo>
                    <a:pt x="53" y="308"/>
                  </a:lnTo>
                  <a:lnTo>
                    <a:pt x="58" y="312"/>
                  </a:lnTo>
                  <a:lnTo>
                    <a:pt x="64" y="312"/>
                  </a:lnTo>
                  <a:lnTo>
                    <a:pt x="74" y="317"/>
                  </a:lnTo>
                  <a:lnTo>
                    <a:pt x="79" y="312"/>
                  </a:lnTo>
                  <a:lnTo>
                    <a:pt x="85" y="298"/>
                  </a:lnTo>
                  <a:lnTo>
                    <a:pt x="90" y="293"/>
                  </a:lnTo>
                  <a:lnTo>
                    <a:pt x="79" y="284"/>
                  </a:lnTo>
                  <a:lnTo>
                    <a:pt x="74" y="279"/>
                  </a:lnTo>
                  <a:lnTo>
                    <a:pt x="74" y="269"/>
                  </a:lnTo>
                  <a:lnTo>
                    <a:pt x="69" y="269"/>
                  </a:lnTo>
                  <a:lnTo>
                    <a:pt x="64" y="260"/>
                  </a:lnTo>
                  <a:lnTo>
                    <a:pt x="175" y="144"/>
                  </a:lnTo>
                  <a:lnTo>
                    <a:pt x="360" y="240"/>
                  </a:lnTo>
                  <a:lnTo>
                    <a:pt x="360" y="255"/>
                  </a:lnTo>
                  <a:lnTo>
                    <a:pt x="365" y="260"/>
                  </a:lnTo>
                  <a:lnTo>
                    <a:pt x="365" y="284"/>
                  </a:lnTo>
                  <a:lnTo>
                    <a:pt x="370" y="288"/>
                  </a:lnTo>
                  <a:lnTo>
                    <a:pt x="376" y="293"/>
                  </a:lnTo>
                  <a:lnTo>
                    <a:pt x="386" y="293"/>
                  </a:lnTo>
                  <a:lnTo>
                    <a:pt x="397" y="284"/>
                  </a:lnTo>
                  <a:lnTo>
                    <a:pt x="386" y="260"/>
                  </a:lnTo>
                  <a:lnTo>
                    <a:pt x="386" y="250"/>
                  </a:lnTo>
                  <a:lnTo>
                    <a:pt x="376" y="235"/>
                  </a:lnTo>
                  <a:lnTo>
                    <a:pt x="381" y="207"/>
                  </a:lnTo>
                  <a:lnTo>
                    <a:pt x="206" y="125"/>
                  </a:lnTo>
                  <a:lnTo>
                    <a:pt x="265" y="77"/>
                  </a:lnTo>
                  <a:lnTo>
                    <a:pt x="275" y="86"/>
                  </a:lnTo>
                  <a:lnTo>
                    <a:pt x="280" y="96"/>
                  </a:lnTo>
                  <a:lnTo>
                    <a:pt x="291" y="106"/>
                  </a:lnTo>
                  <a:lnTo>
                    <a:pt x="312" y="91"/>
                  </a:lnTo>
                  <a:lnTo>
                    <a:pt x="312" y="86"/>
                  </a:lnTo>
                  <a:lnTo>
                    <a:pt x="307" y="77"/>
                  </a:lnTo>
                  <a:lnTo>
                    <a:pt x="291" y="72"/>
                  </a:lnTo>
                  <a:lnTo>
                    <a:pt x="286" y="58"/>
                  </a:lnTo>
                  <a:lnTo>
                    <a:pt x="259" y="38"/>
                  </a:lnTo>
                  <a:lnTo>
                    <a:pt x="196" y="91"/>
                  </a:lnTo>
                  <a:lnTo>
                    <a:pt x="196" y="10"/>
                  </a:lnTo>
                  <a:lnTo>
                    <a:pt x="153" y="0"/>
                  </a:lnTo>
                  <a:close/>
                </a:path>
              </a:pathLst>
            </a:custGeom>
            <a:solidFill>
              <a:srgbClr val="AAAAAA"/>
            </a:solidFill>
            <a:ln w="9525">
              <a:noFill/>
              <a:round/>
              <a:headEnd/>
              <a:tailEnd/>
            </a:ln>
          </p:spPr>
          <p:txBody>
            <a:bodyPr/>
            <a:lstStyle/>
            <a:p>
              <a:endParaRPr lang="es-ES"/>
            </a:p>
          </p:txBody>
        </p:sp>
        <p:sp>
          <p:nvSpPr>
            <p:cNvPr id="103652" name="Freeform 64"/>
            <p:cNvSpPr>
              <a:spLocks/>
            </p:cNvSpPr>
            <p:nvPr/>
          </p:nvSpPr>
          <p:spPr bwMode="auto">
            <a:xfrm>
              <a:off x="4868" y="2032"/>
              <a:ext cx="397" cy="317"/>
            </a:xfrm>
            <a:custGeom>
              <a:avLst/>
              <a:gdLst>
                <a:gd name="T0" fmla="*/ 153 w 397"/>
                <a:gd name="T1" fmla="*/ 0 h 317"/>
                <a:gd name="T2" fmla="*/ 153 w 397"/>
                <a:gd name="T3" fmla="*/ 106 h 317"/>
                <a:gd name="T4" fmla="*/ 16 w 397"/>
                <a:gd name="T5" fmla="*/ 58 h 317"/>
                <a:gd name="T6" fmla="*/ 5 w 397"/>
                <a:gd name="T7" fmla="*/ 62 h 317"/>
                <a:gd name="T8" fmla="*/ 0 w 397"/>
                <a:gd name="T9" fmla="*/ 96 h 317"/>
                <a:gd name="T10" fmla="*/ 11 w 397"/>
                <a:gd name="T11" fmla="*/ 96 h 317"/>
                <a:gd name="T12" fmla="*/ 11 w 397"/>
                <a:gd name="T13" fmla="*/ 110 h 317"/>
                <a:gd name="T14" fmla="*/ 16 w 397"/>
                <a:gd name="T15" fmla="*/ 120 h 317"/>
                <a:gd name="T16" fmla="*/ 21 w 397"/>
                <a:gd name="T17" fmla="*/ 120 h 317"/>
                <a:gd name="T18" fmla="*/ 32 w 397"/>
                <a:gd name="T19" fmla="*/ 115 h 317"/>
                <a:gd name="T20" fmla="*/ 37 w 397"/>
                <a:gd name="T21" fmla="*/ 106 h 317"/>
                <a:gd name="T22" fmla="*/ 37 w 397"/>
                <a:gd name="T23" fmla="*/ 96 h 317"/>
                <a:gd name="T24" fmla="*/ 143 w 397"/>
                <a:gd name="T25" fmla="*/ 135 h 317"/>
                <a:gd name="T26" fmla="*/ 48 w 397"/>
                <a:gd name="T27" fmla="*/ 231 h 317"/>
                <a:gd name="T28" fmla="*/ 42 w 397"/>
                <a:gd name="T29" fmla="*/ 269 h 317"/>
                <a:gd name="T30" fmla="*/ 48 w 397"/>
                <a:gd name="T31" fmla="*/ 284 h 317"/>
                <a:gd name="T32" fmla="*/ 48 w 397"/>
                <a:gd name="T33" fmla="*/ 293 h 317"/>
                <a:gd name="T34" fmla="*/ 53 w 397"/>
                <a:gd name="T35" fmla="*/ 308 h 317"/>
                <a:gd name="T36" fmla="*/ 58 w 397"/>
                <a:gd name="T37" fmla="*/ 312 h 317"/>
                <a:gd name="T38" fmla="*/ 64 w 397"/>
                <a:gd name="T39" fmla="*/ 312 h 317"/>
                <a:gd name="T40" fmla="*/ 74 w 397"/>
                <a:gd name="T41" fmla="*/ 317 h 317"/>
                <a:gd name="T42" fmla="*/ 79 w 397"/>
                <a:gd name="T43" fmla="*/ 312 h 317"/>
                <a:gd name="T44" fmla="*/ 85 w 397"/>
                <a:gd name="T45" fmla="*/ 298 h 317"/>
                <a:gd name="T46" fmla="*/ 90 w 397"/>
                <a:gd name="T47" fmla="*/ 293 h 317"/>
                <a:gd name="T48" fmla="*/ 79 w 397"/>
                <a:gd name="T49" fmla="*/ 284 h 317"/>
                <a:gd name="T50" fmla="*/ 74 w 397"/>
                <a:gd name="T51" fmla="*/ 279 h 317"/>
                <a:gd name="T52" fmla="*/ 74 w 397"/>
                <a:gd name="T53" fmla="*/ 269 h 317"/>
                <a:gd name="T54" fmla="*/ 69 w 397"/>
                <a:gd name="T55" fmla="*/ 269 h 317"/>
                <a:gd name="T56" fmla="*/ 64 w 397"/>
                <a:gd name="T57" fmla="*/ 260 h 317"/>
                <a:gd name="T58" fmla="*/ 175 w 397"/>
                <a:gd name="T59" fmla="*/ 144 h 317"/>
                <a:gd name="T60" fmla="*/ 360 w 397"/>
                <a:gd name="T61" fmla="*/ 240 h 317"/>
                <a:gd name="T62" fmla="*/ 360 w 397"/>
                <a:gd name="T63" fmla="*/ 255 h 317"/>
                <a:gd name="T64" fmla="*/ 365 w 397"/>
                <a:gd name="T65" fmla="*/ 260 h 317"/>
                <a:gd name="T66" fmla="*/ 365 w 397"/>
                <a:gd name="T67" fmla="*/ 284 h 317"/>
                <a:gd name="T68" fmla="*/ 370 w 397"/>
                <a:gd name="T69" fmla="*/ 288 h 317"/>
                <a:gd name="T70" fmla="*/ 376 w 397"/>
                <a:gd name="T71" fmla="*/ 293 h 317"/>
                <a:gd name="T72" fmla="*/ 386 w 397"/>
                <a:gd name="T73" fmla="*/ 293 h 317"/>
                <a:gd name="T74" fmla="*/ 397 w 397"/>
                <a:gd name="T75" fmla="*/ 284 h 317"/>
                <a:gd name="T76" fmla="*/ 386 w 397"/>
                <a:gd name="T77" fmla="*/ 260 h 317"/>
                <a:gd name="T78" fmla="*/ 386 w 397"/>
                <a:gd name="T79" fmla="*/ 250 h 317"/>
                <a:gd name="T80" fmla="*/ 376 w 397"/>
                <a:gd name="T81" fmla="*/ 235 h 317"/>
                <a:gd name="T82" fmla="*/ 381 w 397"/>
                <a:gd name="T83" fmla="*/ 207 h 317"/>
                <a:gd name="T84" fmla="*/ 206 w 397"/>
                <a:gd name="T85" fmla="*/ 125 h 317"/>
                <a:gd name="T86" fmla="*/ 265 w 397"/>
                <a:gd name="T87" fmla="*/ 77 h 317"/>
                <a:gd name="T88" fmla="*/ 275 w 397"/>
                <a:gd name="T89" fmla="*/ 86 h 317"/>
                <a:gd name="T90" fmla="*/ 280 w 397"/>
                <a:gd name="T91" fmla="*/ 96 h 317"/>
                <a:gd name="T92" fmla="*/ 291 w 397"/>
                <a:gd name="T93" fmla="*/ 106 h 317"/>
                <a:gd name="T94" fmla="*/ 312 w 397"/>
                <a:gd name="T95" fmla="*/ 91 h 317"/>
                <a:gd name="T96" fmla="*/ 312 w 397"/>
                <a:gd name="T97" fmla="*/ 86 h 317"/>
                <a:gd name="T98" fmla="*/ 307 w 397"/>
                <a:gd name="T99" fmla="*/ 77 h 317"/>
                <a:gd name="T100" fmla="*/ 291 w 397"/>
                <a:gd name="T101" fmla="*/ 72 h 317"/>
                <a:gd name="T102" fmla="*/ 286 w 397"/>
                <a:gd name="T103" fmla="*/ 58 h 317"/>
                <a:gd name="T104" fmla="*/ 259 w 397"/>
                <a:gd name="T105" fmla="*/ 38 h 317"/>
                <a:gd name="T106" fmla="*/ 196 w 397"/>
                <a:gd name="T107" fmla="*/ 91 h 317"/>
                <a:gd name="T108" fmla="*/ 196 w 397"/>
                <a:gd name="T109" fmla="*/ 10 h 317"/>
                <a:gd name="T110" fmla="*/ 153 w 397"/>
                <a:gd name="T111" fmla="*/ 0 h 3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97"/>
                <a:gd name="T169" fmla="*/ 0 h 317"/>
                <a:gd name="T170" fmla="*/ 397 w 397"/>
                <a:gd name="T171" fmla="*/ 317 h 3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97" h="317">
                  <a:moveTo>
                    <a:pt x="153" y="0"/>
                  </a:moveTo>
                  <a:lnTo>
                    <a:pt x="153" y="106"/>
                  </a:lnTo>
                  <a:lnTo>
                    <a:pt x="16" y="58"/>
                  </a:lnTo>
                  <a:lnTo>
                    <a:pt x="5" y="62"/>
                  </a:lnTo>
                  <a:lnTo>
                    <a:pt x="0" y="96"/>
                  </a:lnTo>
                  <a:lnTo>
                    <a:pt x="11" y="96"/>
                  </a:lnTo>
                  <a:lnTo>
                    <a:pt x="11" y="110"/>
                  </a:lnTo>
                  <a:lnTo>
                    <a:pt x="16" y="120"/>
                  </a:lnTo>
                  <a:lnTo>
                    <a:pt x="21" y="120"/>
                  </a:lnTo>
                  <a:lnTo>
                    <a:pt x="32" y="115"/>
                  </a:lnTo>
                  <a:lnTo>
                    <a:pt x="37" y="106"/>
                  </a:lnTo>
                  <a:lnTo>
                    <a:pt x="37" y="96"/>
                  </a:lnTo>
                  <a:lnTo>
                    <a:pt x="143" y="135"/>
                  </a:lnTo>
                  <a:lnTo>
                    <a:pt x="48" y="231"/>
                  </a:lnTo>
                  <a:lnTo>
                    <a:pt x="42" y="269"/>
                  </a:lnTo>
                  <a:lnTo>
                    <a:pt x="48" y="284"/>
                  </a:lnTo>
                  <a:lnTo>
                    <a:pt x="48" y="293"/>
                  </a:lnTo>
                  <a:lnTo>
                    <a:pt x="53" y="308"/>
                  </a:lnTo>
                  <a:lnTo>
                    <a:pt x="58" y="312"/>
                  </a:lnTo>
                  <a:lnTo>
                    <a:pt x="64" y="312"/>
                  </a:lnTo>
                  <a:lnTo>
                    <a:pt x="74" y="317"/>
                  </a:lnTo>
                  <a:lnTo>
                    <a:pt x="79" y="312"/>
                  </a:lnTo>
                  <a:lnTo>
                    <a:pt x="85" y="298"/>
                  </a:lnTo>
                  <a:lnTo>
                    <a:pt x="90" y="293"/>
                  </a:lnTo>
                  <a:lnTo>
                    <a:pt x="79" y="284"/>
                  </a:lnTo>
                  <a:lnTo>
                    <a:pt x="74" y="279"/>
                  </a:lnTo>
                  <a:lnTo>
                    <a:pt x="74" y="269"/>
                  </a:lnTo>
                  <a:lnTo>
                    <a:pt x="69" y="269"/>
                  </a:lnTo>
                  <a:lnTo>
                    <a:pt x="64" y="260"/>
                  </a:lnTo>
                  <a:lnTo>
                    <a:pt x="175" y="144"/>
                  </a:lnTo>
                  <a:lnTo>
                    <a:pt x="360" y="240"/>
                  </a:lnTo>
                  <a:lnTo>
                    <a:pt x="360" y="255"/>
                  </a:lnTo>
                  <a:lnTo>
                    <a:pt x="365" y="260"/>
                  </a:lnTo>
                  <a:lnTo>
                    <a:pt x="365" y="284"/>
                  </a:lnTo>
                  <a:lnTo>
                    <a:pt x="370" y="288"/>
                  </a:lnTo>
                  <a:lnTo>
                    <a:pt x="376" y="293"/>
                  </a:lnTo>
                  <a:lnTo>
                    <a:pt x="386" y="293"/>
                  </a:lnTo>
                  <a:lnTo>
                    <a:pt x="397" y="284"/>
                  </a:lnTo>
                  <a:lnTo>
                    <a:pt x="386" y="260"/>
                  </a:lnTo>
                  <a:lnTo>
                    <a:pt x="386" y="250"/>
                  </a:lnTo>
                  <a:lnTo>
                    <a:pt x="376" y="235"/>
                  </a:lnTo>
                  <a:lnTo>
                    <a:pt x="381" y="207"/>
                  </a:lnTo>
                  <a:lnTo>
                    <a:pt x="206" y="125"/>
                  </a:lnTo>
                  <a:lnTo>
                    <a:pt x="265" y="77"/>
                  </a:lnTo>
                  <a:lnTo>
                    <a:pt x="275" y="86"/>
                  </a:lnTo>
                  <a:lnTo>
                    <a:pt x="280" y="96"/>
                  </a:lnTo>
                  <a:lnTo>
                    <a:pt x="291" y="106"/>
                  </a:lnTo>
                  <a:lnTo>
                    <a:pt x="312" y="91"/>
                  </a:lnTo>
                  <a:lnTo>
                    <a:pt x="312" y="86"/>
                  </a:lnTo>
                  <a:lnTo>
                    <a:pt x="307" y="77"/>
                  </a:lnTo>
                  <a:lnTo>
                    <a:pt x="291" y="72"/>
                  </a:lnTo>
                  <a:lnTo>
                    <a:pt x="286" y="58"/>
                  </a:lnTo>
                  <a:lnTo>
                    <a:pt x="259" y="38"/>
                  </a:lnTo>
                  <a:lnTo>
                    <a:pt x="196" y="91"/>
                  </a:lnTo>
                  <a:lnTo>
                    <a:pt x="196" y="10"/>
                  </a:lnTo>
                  <a:lnTo>
                    <a:pt x="153" y="0"/>
                  </a:lnTo>
                  <a:close/>
                </a:path>
              </a:pathLst>
            </a:custGeom>
            <a:solidFill>
              <a:srgbClr val="AAAAAA"/>
            </a:solidFill>
            <a:ln w="7938">
              <a:solidFill>
                <a:srgbClr val="000000"/>
              </a:solidFill>
              <a:round/>
              <a:headEnd/>
              <a:tailEnd/>
            </a:ln>
          </p:spPr>
          <p:txBody>
            <a:bodyPr/>
            <a:lstStyle/>
            <a:p>
              <a:endParaRPr lang="es-ES"/>
            </a:p>
          </p:txBody>
        </p:sp>
        <p:sp>
          <p:nvSpPr>
            <p:cNvPr id="103653" name="Freeform 65"/>
            <p:cNvSpPr>
              <a:spLocks/>
            </p:cNvSpPr>
            <p:nvPr/>
          </p:nvSpPr>
          <p:spPr bwMode="auto">
            <a:xfrm>
              <a:off x="4662" y="1662"/>
              <a:ext cx="116" cy="86"/>
            </a:xfrm>
            <a:custGeom>
              <a:avLst/>
              <a:gdLst>
                <a:gd name="T0" fmla="*/ 116 w 116"/>
                <a:gd name="T1" fmla="*/ 53 h 86"/>
                <a:gd name="T2" fmla="*/ 79 w 116"/>
                <a:gd name="T3" fmla="*/ 33 h 86"/>
                <a:gd name="T4" fmla="*/ 79 w 116"/>
                <a:gd name="T5" fmla="*/ 14 h 86"/>
                <a:gd name="T6" fmla="*/ 53 w 116"/>
                <a:gd name="T7" fmla="*/ 0 h 86"/>
                <a:gd name="T8" fmla="*/ 47 w 116"/>
                <a:gd name="T9" fmla="*/ 0 h 86"/>
                <a:gd name="T10" fmla="*/ 47 w 116"/>
                <a:gd name="T11" fmla="*/ 14 h 86"/>
                <a:gd name="T12" fmla="*/ 26 w 116"/>
                <a:gd name="T13" fmla="*/ 5 h 86"/>
                <a:gd name="T14" fmla="*/ 5 w 116"/>
                <a:gd name="T15" fmla="*/ 0 h 86"/>
                <a:gd name="T16" fmla="*/ 0 w 116"/>
                <a:gd name="T17" fmla="*/ 14 h 86"/>
                <a:gd name="T18" fmla="*/ 5 w 116"/>
                <a:gd name="T19" fmla="*/ 19 h 86"/>
                <a:gd name="T20" fmla="*/ 5 w 116"/>
                <a:gd name="T21" fmla="*/ 62 h 86"/>
                <a:gd name="T22" fmla="*/ 42 w 116"/>
                <a:gd name="T23" fmla="*/ 77 h 86"/>
                <a:gd name="T24" fmla="*/ 53 w 116"/>
                <a:gd name="T25" fmla="*/ 77 h 86"/>
                <a:gd name="T26" fmla="*/ 68 w 116"/>
                <a:gd name="T27" fmla="*/ 86 h 86"/>
                <a:gd name="T28" fmla="*/ 116 w 116"/>
                <a:gd name="T29" fmla="*/ 53 h 8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86"/>
                <a:gd name="T47" fmla="*/ 116 w 116"/>
                <a:gd name="T48" fmla="*/ 86 h 8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86">
                  <a:moveTo>
                    <a:pt x="116" y="53"/>
                  </a:moveTo>
                  <a:lnTo>
                    <a:pt x="79" y="33"/>
                  </a:lnTo>
                  <a:lnTo>
                    <a:pt x="79" y="14"/>
                  </a:lnTo>
                  <a:lnTo>
                    <a:pt x="53" y="0"/>
                  </a:lnTo>
                  <a:lnTo>
                    <a:pt x="47" y="0"/>
                  </a:lnTo>
                  <a:lnTo>
                    <a:pt x="47" y="14"/>
                  </a:lnTo>
                  <a:lnTo>
                    <a:pt x="26" y="5"/>
                  </a:lnTo>
                  <a:lnTo>
                    <a:pt x="5" y="0"/>
                  </a:lnTo>
                  <a:lnTo>
                    <a:pt x="0" y="14"/>
                  </a:lnTo>
                  <a:lnTo>
                    <a:pt x="5" y="19"/>
                  </a:lnTo>
                  <a:lnTo>
                    <a:pt x="5" y="62"/>
                  </a:lnTo>
                  <a:lnTo>
                    <a:pt x="42" y="77"/>
                  </a:lnTo>
                  <a:lnTo>
                    <a:pt x="53" y="77"/>
                  </a:lnTo>
                  <a:lnTo>
                    <a:pt x="68" y="86"/>
                  </a:lnTo>
                  <a:lnTo>
                    <a:pt x="116" y="53"/>
                  </a:lnTo>
                  <a:close/>
                </a:path>
              </a:pathLst>
            </a:custGeom>
            <a:solidFill>
              <a:srgbClr val="FFC2AA"/>
            </a:solidFill>
            <a:ln w="9525">
              <a:noFill/>
              <a:round/>
              <a:headEnd/>
              <a:tailEnd/>
            </a:ln>
          </p:spPr>
          <p:txBody>
            <a:bodyPr/>
            <a:lstStyle/>
            <a:p>
              <a:endParaRPr lang="es-ES"/>
            </a:p>
          </p:txBody>
        </p:sp>
        <p:sp>
          <p:nvSpPr>
            <p:cNvPr id="103654" name="Freeform 66"/>
            <p:cNvSpPr>
              <a:spLocks/>
            </p:cNvSpPr>
            <p:nvPr/>
          </p:nvSpPr>
          <p:spPr bwMode="auto">
            <a:xfrm>
              <a:off x="4662" y="1662"/>
              <a:ext cx="116" cy="86"/>
            </a:xfrm>
            <a:custGeom>
              <a:avLst/>
              <a:gdLst>
                <a:gd name="T0" fmla="*/ 116 w 116"/>
                <a:gd name="T1" fmla="*/ 53 h 86"/>
                <a:gd name="T2" fmla="*/ 79 w 116"/>
                <a:gd name="T3" fmla="*/ 33 h 86"/>
                <a:gd name="T4" fmla="*/ 79 w 116"/>
                <a:gd name="T5" fmla="*/ 14 h 86"/>
                <a:gd name="T6" fmla="*/ 53 w 116"/>
                <a:gd name="T7" fmla="*/ 0 h 86"/>
                <a:gd name="T8" fmla="*/ 47 w 116"/>
                <a:gd name="T9" fmla="*/ 0 h 86"/>
                <a:gd name="T10" fmla="*/ 47 w 116"/>
                <a:gd name="T11" fmla="*/ 14 h 86"/>
                <a:gd name="T12" fmla="*/ 26 w 116"/>
                <a:gd name="T13" fmla="*/ 5 h 86"/>
                <a:gd name="T14" fmla="*/ 5 w 116"/>
                <a:gd name="T15" fmla="*/ 0 h 86"/>
                <a:gd name="T16" fmla="*/ 0 w 116"/>
                <a:gd name="T17" fmla="*/ 14 h 86"/>
                <a:gd name="T18" fmla="*/ 5 w 116"/>
                <a:gd name="T19" fmla="*/ 19 h 86"/>
                <a:gd name="T20" fmla="*/ 5 w 116"/>
                <a:gd name="T21" fmla="*/ 62 h 86"/>
                <a:gd name="T22" fmla="*/ 42 w 116"/>
                <a:gd name="T23" fmla="*/ 77 h 86"/>
                <a:gd name="T24" fmla="*/ 53 w 116"/>
                <a:gd name="T25" fmla="*/ 77 h 86"/>
                <a:gd name="T26" fmla="*/ 68 w 116"/>
                <a:gd name="T27" fmla="*/ 86 h 86"/>
                <a:gd name="T28" fmla="*/ 116 w 116"/>
                <a:gd name="T29" fmla="*/ 53 h 8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86"/>
                <a:gd name="T47" fmla="*/ 116 w 116"/>
                <a:gd name="T48" fmla="*/ 86 h 8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86">
                  <a:moveTo>
                    <a:pt x="116" y="53"/>
                  </a:moveTo>
                  <a:lnTo>
                    <a:pt x="79" y="33"/>
                  </a:lnTo>
                  <a:lnTo>
                    <a:pt x="79" y="14"/>
                  </a:lnTo>
                  <a:lnTo>
                    <a:pt x="53" y="0"/>
                  </a:lnTo>
                  <a:lnTo>
                    <a:pt x="47" y="0"/>
                  </a:lnTo>
                  <a:lnTo>
                    <a:pt x="47" y="14"/>
                  </a:lnTo>
                  <a:lnTo>
                    <a:pt x="26" y="5"/>
                  </a:lnTo>
                  <a:lnTo>
                    <a:pt x="5" y="0"/>
                  </a:lnTo>
                  <a:lnTo>
                    <a:pt x="0" y="14"/>
                  </a:lnTo>
                  <a:lnTo>
                    <a:pt x="5" y="19"/>
                  </a:lnTo>
                  <a:lnTo>
                    <a:pt x="5" y="62"/>
                  </a:lnTo>
                  <a:lnTo>
                    <a:pt x="42" y="77"/>
                  </a:lnTo>
                  <a:lnTo>
                    <a:pt x="53" y="77"/>
                  </a:lnTo>
                  <a:lnTo>
                    <a:pt x="68" y="86"/>
                  </a:lnTo>
                  <a:lnTo>
                    <a:pt x="116" y="53"/>
                  </a:lnTo>
                  <a:close/>
                </a:path>
              </a:pathLst>
            </a:custGeom>
            <a:solidFill>
              <a:srgbClr val="FFC2AA"/>
            </a:solidFill>
            <a:ln w="7938">
              <a:solidFill>
                <a:srgbClr val="000000"/>
              </a:solidFill>
              <a:round/>
              <a:headEnd/>
              <a:tailEnd/>
            </a:ln>
          </p:spPr>
          <p:txBody>
            <a:bodyPr/>
            <a:lstStyle/>
            <a:p>
              <a:endParaRPr lang="es-ES"/>
            </a:p>
          </p:txBody>
        </p:sp>
        <p:sp>
          <p:nvSpPr>
            <p:cNvPr id="103655" name="Freeform 67"/>
            <p:cNvSpPr>
              <a:spLocks/>
            </p:cNvSpPr>
            <p:nvPr/>
          </p:nvSpPr>
          <p:spPr bwMode="auto">
            <a:xfrm>
              <a:off x="4942" y="1267"/>
              <a:ext cx="185" cy="226"/>
            </a:xfrm>
            <a:custGeom>
              <a:avLst/>
              <a:gdLst>
                <a:gd name="T0" fmla="*/ 16 w 185"/>
                <a:gd name="T1" fmla="*/ 20 h 226"/>
                <a:gd name="T2" fmla="*/ 16 w 185"/>
                <a:gd name="T3" fmla="*/ 63 h 226"/>
                <a:gd name="T4" fmla="*/ 16 w 185"/>
                <a:gd name="T5" fmla="*/ 73 h 226"/>
                <a:gd name="T6" fmla="*/ 0 w 185"/>
                <a:gd name="T7" fmla="*/ 106 h 226"/>
                <a:gd name="T8" fmla="*/ 5 w 185"/>
                <a:gd name="T9" fmla="*/ 116 h 226"/>
                <a:gd name="T10" fmla="*/ 16 w 185"/>
                <a:gd name="T11" fmla="*/ 116 h 226"/>
                <a:gd name="T12" fmla="*/ 16 w 185"/>
                <a:gd name="T13" fmla="*/ 135 h 226"/>
                <a:gd name="T14" fmla="*/ 27 w 185"/>
                <a:gd name="T15" fmla="*/ 135 h 226"/>
                <a:gd name="T16" fmla="*/ 21 w 185"/>
                <a:gd name="T17" fmla="*/ 140 h 226"/>
                <a:gd name="T18" fmla="*/ 21 w 185"/>
                <a:gd name="T19" fmla="*/ 140 h 226"/>
                <a:gd name="T20" fmla="*/ 27 w 185"/>
                <a:gd name="T21" fmla="*/ 159 h 226"/>
                <a:gd name="T22" fmla="*/ 32 w 185"/>
                <a:gd name="T23" fmla="*/ 174 h 226"/>
                <a:gd name="T24" fmla="*/ 42 w 185"/>
                <a:gd name="T25" fmla="*/ 178 h 226"/>
                <a:gd name="T26" fmla="*/ 58 w 185"/>
                <a:gd name="T27" fmla="*/ 178 h 226"/>
                <a:gd name="T28" fmla="*/ 79 w 185"/>
                <a:gd name="T29" fmla="*/ 193 h 226"/>
                <a:gd name="T30" fmla="*/ 101 w 185"/>
                <a:gd name="T31" fmla="*/ 226 h 226"/>
                <a:gd name="T32" fmla="*/ 185 w 185"/>
                <a:gd name="T33" fmla="*/ 159 h 226"/>
                <a:gd name="T34" fmla="*/ 143 w 185"/>
                <a:gd name="T35" fmla="*/ 0 h 226"/>
                <a:gd name="T36" fmla="*/ 16 w 185"/>
                <a:gd name="T37" fmla="*/ 20 h 2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5"/>
                <a:gd name="T58" fmla="*/ 0 h 226"/>
                <a:gd name="T59" fmla="*/ 185 w 185"/>
                <a:gd name="T60" fmla="*/ 226 h 2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5" h="226">
                  <a:moveTo>
                    <a:pt x="16" y="20"/>
                  </a:moveTo>
                  <a:lnTo>
                    <a:pt x="16" y="63"/>
                  </a:lnTo>
                  <a:lnTo>
                    <a:pt x="16" y="73"/>
                  </a:lnTo>
                  <a:lnTo>
                    <a:pt x="0" y="106"/>
                  </a:lnTo>
                  <a:lnTo>
                    <a:pt x="5" y="116"/>
                  </a:lnTo>
                  <a:lnTo>
                    <a:pt x="16" y="116"/>
                  </a:lnTo>
                  <a:lnTo>
                    <a:pt x="16" y="135"/>
                  </a:lnTo>
                  <a:lnTo>
                    <a:pt x="27" y="135"/>
                  </a:lnTo>
                  <a:lnTo>
                    <a:pt x="21" y="140"/>
                  </a:lnTo>
                  <a:lnTo>
                    <a:pt x="27" y="159"/>
                  </a:lnTo>
                  <a:lnTo>
                    <a:pt x="32" y="174"/>
                  </a:lnTo>
                  <a:lnTo>
                    <a:pt x="42" y="178"/>
                  </a:lnTo>
                  <a:lnTo>
                    <a:pt x="58" y="178"/>
                  </a:lnTo>
                  <a:lnTo>
                    <a:pt x="79" y="193"/>
                  </a:lnTo>
                  <a:lnTo>
                    <a:pt x="101" y="226"/>
                  </a:lnTo>
                  <a:lnTo>
                    <a:pt x="185" y="159"/>
                  </a:lnTo>
                  <a:lnTo>
                    <a:pt x="143" y="0"/>
                  </a:lnTo>
                  <a:lnTo>
                    <a:pt x="16" y="20"/>
                  </a:lnTo>
                  <a:close/>
                </a:path>
              </a:pathLst>
            </a:custGeom>
            <a:solidFill>
              <a:srgbClr val="FFC2AA"/>
            </a:solidFill>
            <a:ln w="9525">
              <a:noFill/>
              <a:round/>
              <a:headEnd/>
              <a:tailEnd/>
            </a:ln>
          </p:spPr>
          <p:txBody>
            <a:bodyPr/>
            <a:lstStyle/>
            <a:p>
              <a:endParaRPr lang="es-ES"/>
            </a:p>
          </p:txBody>
        </p:sp>
        <p:sp>
          <p:nvSpPr>
            <p:cNvPr id="103656" name="Freeform 68"/>
            <p:cNvSpPr>
              <a:spLocks/>
            </p:cNvSpPr>
            <p:nvPr/>
          </p:nvSpPr>
          <p:spPr bwMode="auto">
            <a:xfrm>
              <a:off x="4942" y="1267"/>
              <a:ext cx="185" cy="226"/>
            </a:xfrm>
            <a:custGeom>
              <a:avLst/>
              <a:gdLst>
                <a:gd name="T0" fmla="*/ 16 w 185"/>
                <a:gd name="T1" fmla="*/ 20 h 226"/>
                <a:gd name="T2" fmla="*/ 16 w 185"/>
                <a:gd name="T3" fmla="*/ 63 h 226"/>
                <a:gd name="T4" fmla="*/ 16 w 185"/>
                <a:gd name="T5" fmla="*/ 73 h 226"/>
                <a:gd name="T6" fmla="*/ 0 w 185"/>
                <a:gd name="T7" fmla="*/ 106 h 226"/>
                <a:gd name="T8" fmla="*/ 5 w 185"/>
                <a:gd name="T9" fmla="*/ 116 h 226"/>
                <a:gd name="T10" fmla="*/ 16 w 185"/>
                <a:gd name="T11" fmla="*/ 116 h 226"/>
                <a:gd name="T12" fmla="*/ 16 w 185"/>
                <a:gd name="T13" fmla="*/ 135 h 226"/>
                <a:gd name="T14" fmla="*/ 27 w 185"/>
                <a:gd name="T15" fmla="*/ 135 h 226"/>
                <a:gd name="T16" fmla="*/ 21 w 185"/>
                <a:gd name="T17" fmla="*/ 140 h 226"/>
                <a:gd name="T18" fmla="*/ 27 w 185"/>
                <a:gd name="T19" fmla="*/ 159 h 226"/>
                <a:gd name="T20" fmla="*/ 32 w 185"/>
                <a:gd name="T21" fmla="*/ 174 h 226"/>
                <a:gd name="T22" fmla="*/ 42 w 185"/>
                <a:gd name="T23" fmla="*/ 178 h 226"/>
                <a:gd name="T24" fmla="*/ 58 w 185"/>
                <a:gd name="T25" fmla="*/ 178 h 226"/>
                <a:gd name="T26" fmla="*/ 79 w 185"/>
                <a:gd name="T27" fmla="*/ 193 h 226"/>
                <a:gd name="T28" fmla="*/ 101 w 185"/>
                <a:gd name="T29" fmla="*/ 226 h 226"/>
                <a:gd name="T30" fmla="*/ 185 w 185"/>
                <a:gd name="T31" fmla="*/ 159 h 226"/>
                <a:gd name="T32" fmla="*/ 143 w 185"/>
                <a:gd name="T33" fmla="*/ 0 h 226"/>
                <a:gd name="T34" fmla="*/ 16 w 185"/>
                <a:gd name="T35" fmla="*/ 20 h 22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85"/>
                <a:gd name="T55" fmla="*/ 0 h 226"/>
                <a:gd name="T56" fmla="*/ 185 w 185"/>
                <a:gd name="T57" fmla="*/ 226 h 22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85" h="226">
                  <a:moveTo>
                    <a:pt x="16" y="20"/>
                  </a:moveTo>
                  <a:lnTo>
                    <a:pt x="16" y="63"/>
                  </a:lnTo>
                  <a:lnTo>
                    <a:pt x="16" y="73"/>
                  </a:lnTo>
                  <a:lnTo>
                    <a:pt x="0" y="106"/>
                  </a:lnTo>
                  <a:lnTo>
                    <a:pt x="5" y="116"/>
                  </a:lnTo>
                  <a:lnTo>
                    <a:pt x="16" y="116"/>
                  </a:lnTo>
                  <a:lnTo>
                    <a:pt x="16" y="135"/>
                  </a:lnTo>
                  <a:lnTo>
                    <a:pt x="27" y="135"/>
                  </a:lnTo>
                  <a:lnTo>
                    <a:pt x="21" y="140"/>
                  </a:lnTo>
                  <a:lnTo>
                    <a:pt x="27" y="159"/>
                  </a:lnTo>
                  <a:lnTo>
                    <a:pt x="32" y="174"/>
                  </a:lnTo>
                  <a:lnTo>
                    <a:pt x="42" y="178"/>
                  </a:lnTo>
                  <a:lnTo>
                    <a:pt x="58" y="178"/>
                  </a:lnTo>
                  <a:lnTo>
                    <a:pt x="79" y="193"/>
                  </a:lnTo>
                  <a:lnTo>
                    <a:pt x="101" y="226"/>
                  </a:lnTo>
                  <a:lnTo>
                    <a:pt x="185" y="159"/>
                  </a:lnTo>
                  <a:lnTo>
                    <a:pt x="143" y="0"/>
                  </a:lnTo>
                  <a:lnTo>
                    <a:pt x="16" y="20"/>
                  </a:lnTo>
                  <a:close/>
                </a:path>
              </a:pathLst>
            </a:custGeom>
            <a:solidFill>
              <a:srgbClr val="FFC2AA"/>
            </a:solidFill>
            <a:ln w="7938">
              <a:solidFill>
                <a:srgbClr val="000000"/>
              </a:solidFill>
              <a:round/>
              <a:headEnd/>
              <a:tailEnd/>
            </a:ln>
          </p:spPr>
          <p:txBody>
            <a:bodyPr/>
            <a:lstStyle/>
            <a:p>
              <a:endParaRPr lang="es-ES"/>
            </a:p>
          </p:txBody>
        </p:sp>
        <p:sp>
          <p:nvSpPr>
            <p:cNvPr id="103657" name="Freeform 69"/>
            <p:cNvSpPr>
              <a:spLocks/>
            </p:cNvSpPr>
            <p:nvPr/>
          </p:nvSpPr>
          <p:spPr bwMode="auto">
            <a:xfrm>
              <a:off x="4942" y="1234"/>
              <a:ext cx="222" cy="192"/>
            </a:xfrm>
            <a:custGeom>
              <a:avLst/>
              <a:gdLst>
                <a:gd name="T0" fmla="*/ 95 w 222"/>
                <a:gd name="T1" fmla="*/ 130 h 192"/>
                <a:gd name="T2" fmla="*/ 111 w 222"/>
                <a:gd name="T3" fmla="*/ 144 h 192"/>
                <a:gd name="T4" fmla="*/ 127 w 222"/>
                <a:gd name="T5" fmla="*/ 183 h 192"/>
                <a:gd name="T6" fmla="*/ 175 w 222"/>
                <a:gd name="T7" fmla="*/ 192 h 192"/>
                <a:gd name="T8" fmla="*/ 196 w 222"/>
                <a:gd name="T9" fmla="*/ 187 h 192"/>
                <a:gd name="T10" fmla="*/ 222 w 222"/>
                <a:gd name="T11" fmla="*/ 154 h 192"/>
                <a:gd name="T12" fmla="*/ 222 w 222"/>
                <a:gd name="T13" fmla="*/ 96 h 192"/>
                <a:gd name="T14" fmla="*/ 222 w 222"/>
                <a:gd name="T15" fmla="*/ 67 h 192"/>
                <a:gd name="T16" fmla="*/ 196 w 222"/>
                <a:gd name="T17" fmla="*/ 24 h 192"/>
                <a:gd name="T18" fmla="*/ 159 w 222"/>
                <a:gd name="T19" fmla="*/ 0 h 192"/>
                <a:gd name="T20" fmla="*/ 101 w 222"/>
                <a:gd name="T21" fmla="*/ 0 h 192"/>
                <a:gd name="T22" fmla="*/ 42 w 222"/>
                <a:gd name="T23" fmla="*/ 14 h 192"/>
                <a:gd name="T24" fmla="*/ 27 w 222"/>
                <a:gd name="T25" fmla="*/ 24 h 192"/>
                <a:gd name="T26" fmla="*/ 0 w 222"/>
                <a:gd name="T27" fmla="*/ 48 h 192"/>
                <a:gd name="T28" fmla="*/ 0 w 222"/>
                <a:gd name="T29" fmla="*/ 62 h 192"/>
                <a:gd name="T30" fmla="*/ 37 w 222"/>
                <a:gd name="T31" fmla="*/ 72 h 192"/>
                <a:gd name="T32" fmla="*/ 64 w 222"/>
                <a:gd name="T33" fmla="*/ 67 h 192"/>
                <a:gd name="T34" fmla="*/ 69 w 222"/>
                <a:gd name="T35" fmla="*/ 91 h 192"/>
                <a:gd name="T36" fmla="*/ 64 w 222"/>
                <a:gd name="T37" fmla="*/ 130 h 192"/>
                <a:gd name="T38" fmla="*/ 79 w 222"/>
                <a:gd name="T39" fmla="*/ 139 h 192"/>
                <a:gd name="T40" fmla="*/ 85 w 222"/>
                <a:gd name="T41" fmla="*/ 134 h 192"/>
                <a:gd name="T42" fmla="*/ 95 w 222"/>
                <a:gd name="T43" fmla="*/ 130 h 19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2"/>
                <a:gd name="T67" fmla="*/ 0 h 192"/>
                <a:gd name="T68" fmla="*/ 222 w 222"/>
                <a:gd name="T69" fmla="*/ 192 h 19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2" h="192">
                  <a:moveTo>
                    <a:pt x="95" y="130"/>
                  </a:moveTo>
                  <a:lnTo>
                    <a:pt x="111" y="144"/>
                  </a:lnTo>
                  <a:lnTo>
                    <a:pt x="127" y="183"/>
                  </a:lnTo>
                  <a:lnTo>
                    <a:pt x="175" y="192"/>
                  </a:lnTo>
                  <a:lnTo>
                    <a:pt x="196" y="187"/>
                  </a:lnTo>
                  <a:lnTo>
                    <a:pt x="222" y="154"/>
                  </a:lnTo>
                  <a:lnTo>
                    <a:pt x="222" y="96"/>
                  </a:lnTo>
                  <a:lnTo>
                    <a:pt x="222" y="67"/>
                  </a:lnTo>
                  <a:lnTo>
                    <a:pt x="196" y="24"/>
                  </a:lnTo>
                  <a:lnTo>
                    <a:pt x="159" y="0"/>
                  </a:lnTo>
                  <a:lnTo>
                    <a:pt x="101" y="0"/>
                  </a:lnTo>
                  <a:lnTo>
                    <a:pt x="42" y="14"/>
                  </a:lnTo>
                  <a:lnTo>
                    <a:pt x="27" y="24"/>
                  </a:lnTo>
                  <a:lnTo>
                    <a:pt x="0" y="48"/>
                  </a:lnTo>
                  <a:lnTo>
                    <a:pt x="0" y="62"/>
                  </a:lnTo>
                  <a:lnTo>
                    <a:pt x="37" y="72"/>
                  </a:lnTo>
                  <a:lnTo>
                    <a:pt x="64" y="67"/>
                  </a:lnTo>
                  <a:lnTo>
                    <a:pt x="69" y="91"/>
                  </a:lnTo>
                  <a:lnTo>
                    <a:pt x="64" y="130"/>
                  </a:lnTo>
                  <a:lnTo>
                    <a:pt x="79" y="139"/>
                  </a:lnTo>
                  <a:lnTo>
                    <a:pt x="85" y="134"/>
                  </a:lnTo>
                  <a:lnTo>
                    <a:pt x="95" y="130"/>
                  </a:lnTo>
                  <a:close/>
                </a:path>
              </a:pathLst>
            </a:custGeom>
            <a:solidFill>
              <a:srgbClr val="222222"/>
            </a:solidFill>
            <a:ln w="9525">
              <a:noFill/>
              <a:round/>
              <a:headEnd/>
              <a:tailEnd/>
            </a:ln>
          </p:spPr>
          <p:txBody>
            <a:bodyPr/>
            <a:lstStyle/>
            <a:p>
              <a:endParaRPr lang="es-ES"/>
            </a:p>
          </p:txBody>
        </p:sp>
        <p:sp>
          <p:nvSpPr>
            <p:cNvPr id="103658" name="Freeform 70"/>
            <p:cNvSpPr>
              <a:spLocks/>
            </p:cNvSpPr>
            <p:nvPr/>
          </p:nvSpPr>
          <p:spPr bwMode="auto">
            <a:xfrm>
              <a:off x="4942" y="1234"/>
              <a:ext cx="222" cy="192"/>
            </a:xfrm>
            <a:custGeom>
              <a:avLst/>
              <a:gdLst>
                <a:gd name="T0" fmla="*/ 95 w 222"/>
                <a:gd name="T1" fmla="*/ 130 h 192"/>
                <a:gd name="T2" fmla="*/ 111 w 222"/>
                <a:gd name="T3" fmla="*/ 144 h 192"/>
                <a:gd name="T4" fmla="*/ 127 w 222"/>
                <a:gd name="T5" fmla="*/ 183 h 192"/>
                <a:gd name="T6" fmla="*/ 175 w 222"/>
                <a:gd name="T7" fmla="*/ 192 h 192"/>
                <a:gd name="T8" fmla="*/ 196 w 222"/>
                <a:gd name="T9" fmla="*/ 187 h 192"/>
                <a:gd name="T10" fmla="*/ 222 w 222"/>
                <a:gd name="T11" fmla="*/ 154 h 192"/>
                <a:gd name="T12" fmla="*/ 222 w 222"/>
                <a:gd name="T13" fmla="*/ 96 h 192"/>
                <a:gd name="T14" fmla="*/ 222 w 222"/>
                <a:gd name="T15" fmla="*/ 67 h 192"/>
                <a:gd name="T16" fmla="*/ 196 w 222"/>
                <a:gd name="T17" fmla="*/ 24 h 192"/>
                <a:gd name="T18" fmla="*/ 159 w 222"/>
                <a:gd name="T19" fmla="*/ 0 h 192"/>
                <a:gd name="T20" fmla="*/ 101 w 222"/>
                <a:gd name="T21" fmla="*/ 0 h 192"/>
                <a:gd name="T22" fmla="*/ 42 w 222"/>
                <a:gd name="T23" fmla="*/ 14 h 192"/>
                <a:gd name="T24" fmla="*/ 27 w 222"/>
                <a:gd name="T25" fmla="*/ 24 h 192"/>
                <a:gd name="T26" fmla="*/ 0 w 222"/>
                <a:gd name="T27" fmla="*/ 48 h 192"/>
                <a:gd name="T28" fmla="*/ 0 w 222"/>
                <a:gd name="T29" fmla="*/ 62 h 192"/>
                <a:gd name="T30" fmla="*/ 37 w 222"/>
                <a:gd name="T31" fmla="*/ 72 h 192"/>
                <a:gd name="T32" fmla="*/ 64 w 222"/>
                <a:gd name="T33" fmla="*/ 67 h 192"/>
                <a:gd name="T34" fmla="*/ 69 w 222"/>
                <a:gd name="T35" fmla="*/ 91 h 192"/>
                <a:gd name="T36" fmla="*/ 64 w 222"/>
                <a:gd name="T37" fmla="*/ 130 h 192"/>
                <a:gd name="T38" fmla="*/ 79 w 222"/>
                <a:gd name="T39" fmla="*/ 139 h 192"/>
                <a:gd name="T40" fmla="*/ 85 w 222"/>
                <a:gd name="T41" fmla="*/ 134 h 192"/>
                <a:gd name="T42" fmla="*/ 95 w 222"/>
                <a:gd name="T43" fmla="*/ 130 h 19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2"/>
                <a:gd name="T67" fmla="*/ 0 h 192"/>
                <a:gd name="T68" fmla="*/ 222 w 222"/>
                <a:gd name="T69" fmla="*/ 192 h 19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2" h="192">
                  <a:moveTo>
                    <a:pt x="95" y="130"/>
                  </a:moveTo>
                  <a:lnTo>
                    <a:pt x="111" y="144"/>
                  </a:lnTo>
                  <a:lnTo>
                    <a:pt x="127" y="183"/>
                  </a:lnTo>
                  <a:lnTo>
                    <a:pt x="175" y="192"/>
                  </a:lnTo>
                  <a:lnTo>
                    <a:pt x="196" y="187"/>
                  </a:lnTo>
                  <a:lnTo>
                    <a:pt x="222" y="154"/>
                  </a:lnTo>
                  <a:lnTo>
                    <a:pt x="222" y="96"/>
                  </a:lnTo>
                  <a:lnTo>
                    <a:pt x="222" y="67"/>
                  </a:lnTo>
                  <a:lnTo>
                    <a:pt x="196" y="24"/>
                  </a:lnTo>
                  <a:lnTo>
                    <a:pt x="159" y="0"/>
                  </a:lnTo>
                  <a:lnTo>
                    <a:pt x="101" y="0"/>
                  </a:lnTo>
                  <a:lnTo>
                    <a:pt x="42" y="14"/>
                  </a:lnTo>
                  <a:lnTo>
                    <a:pt x="27" y="24"/>
                  </a:lnTo>
                  <a:lnTo>
                    <a:pt x="0" y="48"/>
                  </a:lnTo>
                  <a:lnTo>
                    <a:pt x="0" y="62"/>
                  </a:lnTo>
                  <a:lnTo>
                    <a:pt x="37" y="72"/>
                  </a:lnTo>
                  <a:lnTo>
                    <a:pt x="64" y="67"/>
                  </a:lnTo>
                  <a:lnTo>
                    <a:pt x="69" y="91"/>
                  </a:lnTo>
                  <a:lnTo>
                    <a:pt x="64" y="130"/>
                  </a:lnTo>
                  <a:lnTo>
                    <a:pt x="79" y="139"/>
                  </a:lnTo>
                  <a:lnTo>
                    <a:pt x="85" y="134"/>
                  </a:lnTo>
                  <a:lnTo>
                    <a:pt x="95" y="130"/>
                  </a:lnTo>
                  <a:close/>
                </a:path>
              </a:pathLst>
            </a:custGeom>
            <a:solidFill>
              <a:srgbClr val="222222"/>
            </a:solidFill>
            <a:ln w="7938">
              <a:solidFill>
                <a:srgbClr val="B7B79D"/>
              </a:solidFill>
              <a:round/>
              <a:headEnd/>
              <a:tailEnd/>
            </a:ln>
          </p:spPr>
          <p:txBody>
            <a:bodyPr/>
            <a:lstStyle/>
            <a:p>
              <a:endParaRPr lang="es-ES"/>
            </a:p>
          </p:txBody>
        </p:sp>
        <p:sp>
          <p:nvSpPr>
            <p:cNvPr id="103659" name="Freeform 71"/>
            <p:cNvSpPr>
              <a:spLocks/>
            </p:cNvSpPr>
            <p:nvPr/>
          </p:nvSpPr>
          <p:spPr bwMode="auto">
            <a:xfrm>
              <a:off x="4651" y="1835"/>
              <a:ext cx="360" cy="307"/>
            </a:xfrm>
            <a:custGeom>
              <a:avLst/>
              <a:gdLst>
                <a:gd name="T0" fmla="*/ 122 w 360"/>
                <a:gd name="T1" fmla="*/ 101 h 307"/>
                <a:gd name="T2" fmla="*/ 360 w 360"/>
                <a:gd name="T3" fmla="*/ 178 h 307"/>
                <a:gd name="T4" fmla="*/ 328 w 360"/>
                <a:gd name="T5" fmla="*/ 72 h 307"/>
                <a:gd name="T6" fmla="*/ 360 w 360"/>
                <a:gd name="T7" fmla="*/ 14 h 307"/>
                <a:gd name="T8" fmla="*/ 201 w 360"/>
                <a:gd name="T9" fmla="*/ 5 h 307"/>
                <a:gd name="T10" fmla="*/ 148 w 360"/>
                <a:gd name="T11" fmla="*/ 5 h 307"/>
                <a:gd name="T12" fmla="*/ 95 w 360"/>
                <a:gd name="T13" fmla="*/ 5 h 307"/>
                <a:gd name="T14" fmla="*/ 32 w 360"/>
                <a:gd name="T15" fmla="*/ 0 h 307"/>
                <a:gd name="T16" fmla="*/ 11 w 360"/>
                <a:gd name="T17" fmla="*/ 9 h 307"/>
                <a:gd name="T18" fmla="*/ 0 w 360"/>
                <a:gd name="T19" fmla="*/ 43 h 307"/>
                <a:gd name="T20" fmla="*/ 0 w 360"/>
                <a:gd name="T21" fmla="*/ 96 h 307"/>
                <a:gd name="T22" fmla="*/ 5 w 360"/>
                <a:gd name="T23" fmla="*/ 187 h 307"/>
                <a:gd name="T24" fmla="*/ 5 w 360"/>
                <a:gd name="T25" fmla="*/ 293 h 307"/>
                <a:gd name="T26" fmla="*/ 32 w 360"/>
                <a:gd name="T27" fmla="*/ 298 h 307"/>
                <a:gd name="T28" fmla="*/ 58 w 360"/>
                <a:gd name="T29" fmla="*/ 307 h 307"/>
                <a:gd name="T30" fmla="*/ 127 w 360"/>
                <a:gd name="T31" fmla="*/ 298 h 307"/>
                <a:gd name="T32" fmla="*/ 111 w 360"/>
                <a:gd name="T33" fmla="*/ 115 h 307"/>
                <a:gd name="T34" fmla="*/ 127 w 360"/>
                <a:gd name="T35" fmla="*/ 96 h 307"/>
                <a:gd name="T36" fmla="*/ 122 w 360"/>
                <a:gd name="T37" fmla="*/ 101 h 30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307"/>
                <a:gd name="T59" fmla="*/ 360 w 360"/>
                <a:gd name="T60" fmla="*/ 307 h 30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307">
                  <a:moveTo>
                    <a:pt x="122" y="101"/>
                  </a:moveTo>
                  <a:lnTo>
                    <a:pt x="360" y="178"/>
                  </a:lnTo>
                  <a:lnTo>
                    <a:pt x="328" y="72"/>
                  </a:lnTo>
                  <a:lnTo>
                    <a:pt x="360" y="14"/>
                  </a:lnTo>
                  <a:lnTo>
                    <a:pt x="201" y="5"/>
                  </a:lnTo>
                  <a:lnTo>
                    <a:pt x="148" y="5"/>
                  </a:lnTo>
                  <a:lnTo>
                    <a:pt x="95" y="5"/>
                  </a:lnTo>
                  <a:lnTo>
                    <a:pt x="32" y="0"/>
                  </a:lnTo>
                  <a:lnTo>
                    <a:pt x="11" y="9"/>
                  </a:lnTo>
                  <a:lnTo>
                    <a:pt x="0" y="43"/>
                  </a:lnTo>
                  <a:lnTo>
                    <a:pt x="0" y="96"/>
                  </a:lnTo>
                  <a:lnTo>
                    <a:pt x="5" y="187"/>
                  </a:lnTo>
                  <a:lnTo>
                    <a:pt x="5" y="293"/>
                  </a:lnTo>
                  <a:lnTo>
                    <a:pt x="32" y="298"/>
                  </a:lnTo>
                  <a:lnTo>
                    <a:pt x="58" y="307"/>
                  </a:lnTo>
                  <a:lnTo>
                    <a:pt x="127" y="298"/>
                  </a:lnTo>
                  <a:lnTo>
                    <a:pt x="111" y="115"/>
                  </a:lnTo>
                  <a:lnTo>
                    <a:pt x="127" y="96"/>
                  </a:lnTo>
                  <a:lnTo>
                    <a:pt x="122" y="101"/>
                  </a:lnTo>
                  <a:close/>
                </a:path>
              </a:pathLst>
            </a:custGeom>
            <a:solidFill>
              <a:srgbClr val="A5A585"/>
            </a:solidFill>
            <a:ln w="9525">
              <a:noFill/>
              <a:round/>
              <a:headEnd/>
              <a:tailEnd/>
            </a:ln>
          </p:spPr>
          <p:txBody>
            <a:bodyPr/>
            <a:lstStyle/>
            <a:p>
              <a:endParaRPr lang="es-ES"/>
            </a:p>
          </p:txBody>
        </p:sp>
        <p:sp>
          <p:nvSpPr>
            <p:cNvPr id="103660" name="Freeform 72"/>
            <p:cNvSpPr>
              <a:spLocks/>
            </p:cNvSpPr>
            <p:nvPr/>
          </p:nvSpPr>
          <p:spPr bwMode="auto">
            <a:xfrm>
              <a:off x="4651" y="1835"/>
              <a:ext cx="360" cy="307"/>
            </a:xfrm>
            <a:custGeom>
              <a:avLst/>
              <a:gdLst>
                <a:gd name="T0" fmla="*/ 122 w 360"/>
                <a:gd name="T1" fmla="*/ 101 h 307"/>
                <a:gd name="T2" fmla="*/ 360 w 360"/>
                <a:gd name="T3" fmla="*/ 178 h 307"/>
                <a:gd name="T4" fmla="*/ 328 w 360"/>
                <a:gd name="T5" fmla="*/ 72 h 307"/>
                <a:gd name="T6" fmla="*/ 360 w 360"/>
                <a:gd name="T7" fmla="*/ 14 h 307"/>
                <a:gd name="T8" fmla="*/ 201 w 360"/>
                <a:gd name="T9" fmla="*/ 5 h 307"/>
                <a:gd name="T10" fmla="*/ 148 w 360"/>
                <a:gd name="T11" fmla="*/ 5 h 307"/>
                <a:gd name="T12" fmla="*/ 95 w 360"/>
                <a:gd name="T13" fmla="*/ 5 h 307"/>
                <a:gd name="T14" fmla="*/ 32 w 360"/>
                <a:gd name="T15" fmla="*/ 0 h 307"/>
                <a:gd name="T16" fmla="*/ 11 w 360"/>
                <a:gd name="T17" fmla="*/ 9 h 307"/>
                <a:gd name="T18" fmla="*/ 0 w 360"/>
                <a:gd name="T19" fmla="*/ 43 h 307"/>
                <a:gd name="T20" fmla="*/ 0 w 360"/>
                <a:gd name="T21" fmla="*/ 96 h 307"/>
                <a:gd name="T22" fmla="*/ 5 w 360"/>
                <a:gd name="T23" fmla="*/ 187 h 307"/>
                <a:gd name="T24" fmla="*/ 5 w 360"/>
                <a:gd name="T25" fmla="*/ 293 h 307"/>
                <a:gd name="T26" fmla="*/ 32 w 360"/>
                <a:gd name="T27" fmla="*/ 298 h 307"/>
                <a:gd name="T28" fmla="*/ 58 w 360"/>
                <a:gd name="T29" fmla="*/ 307 h 307"/>
                <a:gd name="T30" fmla="*/ 127 w 360"/>
                <a:gd name="T31" fmla="*/ 298 h 307"/>
                <a:gd name="T32" fmla="*/ 111 w 360"/>
                <a:gd name="T33" fmla="*/ 115 h 307"/>
                <a:gd name="T34" fmla="*/ 127 w 360"/>
                <a:gd name="T35" fmla="*/ 96 h 307"/>
                <a:gd name="T36" fmla="*/ 122 w 360"/>
                <a:gd name="T37" fmla="*/ 101 h 30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307"/>
                <a:gd name="T59" fmla="*/ 360 w 360"/>
                <a:gd name="T60" fmla="*/ 307 h 30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307">
                  <a:moveTo>
                    <a:pt x="122" y="101"/>
                  </a:moveTo>
                  <a:lnTo>
                    <a:pt x="360" y="178"/>
                  </a:lnTo>
                  <a:lnTo>
                    <a:pt x="328" y="72"/>
                  </a:lnTo>
                  <a:lnTo>
                    <a:pt x="360" y="14"/>
                  </a:lnTo>
                  <a:lnTo>
                    <a:pt x="201" y="5"/>
                  </a:lnTo>
                  <a:lnTo>
                    <a:pt x="148" y="5"/>
                  </a:lnTo>
                  <a:lnTo>
                    <a:pt x="95" y="5"/>
                  </a:lnTo>
                  <a:lnTo>
                    <a:pt x="32" y="0"/>
                  </a:lnTo>
                  <a:lnTo>
                    <a:pt x="11" y="9"/>
                  </a:lnTo>
                  <a:lnTo>
                    <a:pt x="0" y="43"/>
                  </a:lnTo>
                  <a:lnTo>
                    <a:pt x="0" y="96"/>
                  </a:lnTo>
                  <a:lnTo>
                    <a:pt x="5" y="187"/>
                  </a:lnTo>
                  <a:lnTo>
                    <a:pt x="5" y="293"/>
                  </a:lnTo>
                  <a:lnTo>
                    <a:pt x="32" y="298"/>
                  </a:lnTo>
                  <a:lnTo>
                    <a:pt x="58" y="307"/>
                  </a:lnTo>
                  <a:lnTo>
                    <a:pt x="127" y="298"/>
                  </a:lnTo>
                  <a:lnTo>
                    <a:pt x="111" y="115"/>
                  </a:lnTo>
                  <a:lnTo>
                    <a:pt x="127" y="96"/>
                  </a:lnTo>
                  <a:lnTo>
                    <a:pt x="122" y="101"/>
                  </a:lnTo>
                  <a:close/>
                </a:path>
              </a:pathLst>
            </a:custGeom>
            <a:solidFill>
              <a:srgbClr val="A5A585"/>
            </a:solidFill>
            <a:ln w="9525">
              <a:noFill/>
              <a:round/>
              <a:headEnd/>
              <a:tailEnd/>
            </a:ln>
          </p:spPr>
          <p:txBody>
            <a:bodyPr/>
            <a:lstStyle/>
            <a:p>
              <a:endParaRPr lang="es-ES"/>
            </a:p>
          </p:txBody>
        </p:sp>
        <p:sp>
          <p:nvSpPr>
            <p:cNvPr id="103661" name="Freeform 73"/>
            <p:cNvSpPr>
              <a:spLocks/>
            </p:cNvSpPr>
            <p:nvPr/>
          </p:nvSpPr>
          <p:spPr bwMode="auto">
            <a:xfrm>
              <a:off x="4651" y="1835"/>
              <a:ext cx="360" cy="307"/>
            </a:xfrm>
            <a:custGeom>
              <a:avLst/>
              <a:gdLst>
                <a:gd name="T0" fmla="*/ 122 w 360"/>
                <a:gd name="T1" fmla="*/ 101 h 307"/>
                <a:gd name="T2" fmla="*/ 360 w 360"/>
                <a:gd name="T3" fmla="*/ 178 h 307"/>
                <a:gd name="T4" fmla="*/ 328 w 360"/>
                <a:gd name="T5" fmla="*/ 72 h 307"/>
                <a:gd name="T6" fmla="*/ 360 w 360"/>
                <a:gd name="T7" fmla="*/ 14 h 307"/>
                <a:gd name="T8" fmla="*/ 201 w 360"/>
                <a:gd name="T9" fmla="*/ 5 h 307"/>
                <a:gd name="T10" fmla="*/ 148 w 360"/>
                <a:gd name="T11" fmla="*/ 5 h 307"/>
                <a:gd name="T12" fmla="*/ 95 w 360"/>
                <a:gd name="T13" fmla="*/ 5 h 307"/>
                <a:gd name="T14" fmla="*/ 32 w 360"/>
                <a:gd name="T15" fmla="*/ 0 h 307"/>
                <a:gd name="T16" fmla="*/ 11 w 360"/>
                <a:gd name="T17" fmla="*/ 9 h 307"/>
                <a:gd name="T18" fmla="*/ 0 w 360"/>
                <a:gd name="T19" fmla="*/ 43 h 307"/>
                <a:gd name="T20" fmla="*/ 0 w 360"/>
                <a:gd name="T21" fmla="*/ 96 h 307"/>
                <a:gd name="T22" fmla="*/ 5 w 360"/>
                <a:gd name="T23" fmla="*/ 187 h 307"/>
                <a:gd name="T24" fmla="*/ 5 w 360"/>
                <a:gd name="T25" fmla="*/ 293 h 307"/>
                <a:gd name="T26" fmla="*/ 32 w 360"/>
                <a:gd name="T27" fmla="*/ 298 h 307"/>
                <a:gd name="T28" fmla="*/ 58 w 360"/>
                <a:gd name="T29" fmla="*/ 307 h 307"/>
                <a:gd name="T30" fmla="*/ 127 w 360"/>
                <a:gd name="T31" fmla="*/ 298 h 307"/>
                <a:gd name="T32" fmla="*/ 111 w 360"/>
                <a:gd name="T33" fmla="*/ 115 h 307"/>
                <a:gd name="T34" fmla="*/ 127 w 360"/>
                <a:gd name="T35" fmla="*/ 96 h 30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307"/>
                <a:gd name="T56" fmla="*/ 360 w 360"/>
                <a:gd name="T57" fmla="*/ 307 h 30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307">
                  <a:moveTo>
                    <a:pt x="122" y="101"/>
                  </a:moveTo>
                  <a:lnTo>
                    <a:pt x="360" y="178"/>
                  </a:lnTo>
                  <a:lnTo>
                    <a:pt x="328" y="72"/>
                  </a:lnTo>
                  <a:lnTo>
                    <a:pt x="360" y="14"/>
                  </a:lnTo>
                  <a:lnTo>
                    <a:pt x="201" y="5"/>
                  </a:lnTo>
                  <a:lnTo>
                    <a:pt x="148" y="5"/>
                  </a:lnTo>
                  <a:lnTo>
                    <a:pt x="95" y="5"/>
                  </a:lnTo>
                  <a:lnTo>
                    <a:pt x="32" y="0"/>
                  </a:lnTo>
                  <a:lnTo>
                    <a:pt x="11" y="9"/>
                  </a:lnTo>
                  <a:lnTo>
                    <a:pt x="0" y="43"/>
                  </a:lnTo>
                  <a:lnTo>
                    <a:pt x="0" y="96"/>
                  </a:lnTo>
                  <a:lnTo>
                    <a:pt x="5" y="187"/>
                  </a:lnTo>
                  <a:lnTo>
                    <a:pt x="5" y="293"/>
                  </a:lnTo>
                  <a:lnTo>
                    <a:pt x="32" y="298"/>
                  </a:lnTo>
                  <a:lnTo>
                    <a:pt x="58" y="307"/>
                  </a:lnTo>
                  <a:lnTo>
                    <a:pt x="127" y="298"/>
                  </a:lnTo>
                  <a:lnTo>
                    <a:pt x="111" y="115"/>
                  </a:lnTo>
                  <a:lnTo>
                    <a:pt x="127" y="96"/>
                  </a:lnTo>
                </a:path>
              </a:pathLst>
            </a:custGeom>
            <a:noFill/>
            <a:ln w="7938">
              <a:solidFill>
                <a:srgbClr val="000000"/>
              </a:solidFill>
              <a:round/>
              <a:headEnd/>
              <a:tailEnd/>
            </a:ln>
          </p:spPr>
          <p:txBody>
            <a:bodyPr/>
            <a:lstStyle/>
            <a:p>
              <a:endParaRPr lang="es-ES"/>
            </a:p>
          </p:txBody>
        </p:sp>
        <p:sp>
          <p:nvSpPr>
            <p:cNvPr id="103662" name="Freeform 74"/>
            <p:cNvSpPr>
              <a:spLocks/>
            </p:cNvSpPr>
            <p:nvPr/>
          </p:nvSpPr>
          <p:spPr bwMode="auto">
            <a:xfrm>
              <a:off x="5043" y="1421"/>
              <a:ext cx="121" cy="135"/>
            </a:xfrm>
            <a:custGeom>
              <a:avLst/>
              <a:gdLst>
                <a:gd name="T0" fmla="*/ 121 w 121"/>
                <a:gd name="T1" fmla="*/ 24 h 135"/>
                <a:gd name="T2" fmla="*/ 111 w 121"/>
                <a:gd name="T3" fmla="*/ 5 h 135"/>
                <a:gd name="T4" fmla="*/ 90 w 121"/>
                <a:gd name="T5" fmla="*/ 0 h 135"/>
                <a:gd name="T6" fmla="*/ 74 w 121"/>
                <a:gd name="T7" fmla="*/ 5 h 135"/>
                <a:gd name="T8" fmla="*/ 53 w 121"/>
                <a:gd name="T9" fmla="*/ 15 h 135"/>
                <a:gd name="T10" fmla="*/ 31 w 121"/>
                <a:gd name="T11" fmla="*/ 24 h 135"/>
                <a:gd name="T12" fmla="*/ 16 w 121"/>
                <a:gd name="T13" fmla="*/ 53 h 135"/>
                <a:gd name="T14" fmla="*/ 0 w 121"/>
                <a:gd name="T15" fmla="*/ 92 h 135"/>
                <a:gd name="T16" fmla="*/ 5 w 121"/>
                <a:gd name="T17" fmla="*/ 135 h 135"/>
                <a:gd name="T18" fmla="*/ 21 w 121"/>
                <a:gd name="T19" fmla="*/ 111 h 135"/>
                <a:gd name="T20" fmla="*/ 116 w 121"/>
                <a:gd name="T21" fmla="*/ 87 h 135"/>
                <a:gd name="T22" fmla="*/ 121 w 121"/>
                <a:gd name="T23" fmla="*/ 24 h 1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1"/>
                <a:gd name="T37" fmla="*/ 0 h 135"/>
                <a:gd name="T38" fmla="*/ 121 w 121"/>
                <a:gd name="T39" fmla="*/ 135 h 1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1" h="135">
                  <a:moveTo>
                    <a:pt x="121" y="24"/>
                  </a:moveTo>
                  <a:lnTo>
                    <a:pt x="111" y="5"/>
                  </a:lnTo>
                  <a:lnTo>
                    <a:pt x="90" y="0"/>
                  </a:lnTo>
                  <a:lnTo>
                    <a:pt x="74" y="5"/>
                  </a:lnTo>
                  <a:lnTo>
                    <a:pt x="53" y="15"/>
                  </a:lnTo>
                  <a:lnTo>
                    <a:pt x="31" y="24"/>
                  </a:lnTo>
                  <a:lnTo>
                    <a:pt x="16" y="53"/>
                  </a:lnTo>
                  <a:lnTo>
                    <a:pt x="0" y="92"/>
                  </a:lnTo>
                  <a:lnTo>
                    <a:pt x="5" y="135"/>
                  </a:lnTo>
                  <a:lnTo>
                    <a:pt x="21" y="111"/>
                  </a:lnTo>
                  <a:lnTo>
                    <a:pt x="116" y="87"/>
                  </a:lnTo>
                  <a:lnTo>
                    <a:pt x="121" y="24"/>
                  </a:lnTo>
                  <a:close/>
                </a:path>
              </a:pathLst>
            </a:custGeom>
            <a:solidFill>
              <a:srgbClr val="FFFFFF"/>
            </a:solidFill>
            <a:ln w="9525">
              <a:noFill/>
              <a:round/>
              <a:headEnd/>
              <a:tailEnd/>
            </a:ln>
          </p:spPr>
          <p:txBody>
            <a:bodyPr/>
            <a:lstStyle/>
            <a:p>
              <a:endParaRPr lang="es-ES"/>
            </a:p>
          </p:txBody>
        </p:sp>
        <p:sp>
          <p:nvSpPr>
            <p:cNvPr id="103663" name="Freeform 75"/>
            <p:cNvSpPr>
              <a:spLocks/>
            </p:cNvSpPr>
            <p:nvPr/>
          </p:nvSpPr>
          <p:spPr bwMode="auto">
            <a:xfrm>
              <a:off x="5043" y="1421"/>
              <a:ext cx="121" cy="135"/>
            </a:xfrm>
            <a:custGeom>
              <a:avLst/>
              <a:gdLst>
                <a:gd name="T0" fmla="*/ 121 w 121"/>
                <a:gd name="T1" fmla="*/ 24 h 135"/>
                <a:gd name="T2" fmla="*/ 111 w 121"/>
                <a:gd name="T3" fmla="*/ 5 h 135"/>
                <a:gd name="T4" fmla="*/ 90 w 121"/>
                <a:gd name="T5" fmla="*/ 0 h 135"/>
                <a:gd name="T6" fmla="*/ 74 w 121"/>
                <a:gd name="T7" fmla="*/ 5 h 135"/>
                <a:gd name="T8" fmla="*/ 53 w 121"/>
                <a:gd name="T9" fmla="*/ 15 h 135"/>
                <a:gd name="T10" fmla="*/ 31 w 121"/>
                <a:gd name="T11" fmla="*/ 24 h 135"/>
                <a:gd name="T12" fmla="*/ 16 w 121"/>
                <a:gd name="T13" fmla="*/ 53 h 135"/>
                <a:gd name="T14" fmla="*/ 0 w 121"/>
                <a:gd name="T15" fmla="*/ 92 h 135"/>
                <a:gd name="T16" fmla="*/ 5 w 121"/>
                <a:gd name="T17" fmla="*/ 135 h 135"/>
                <a:gd name="T18" fmla="*/ 21 w 121"/>
                <a:gd name="T19" fmla="*/ 111 h 135"/>
                <a:gd name="T20" fmla="*/ 116 w 121"/>
                <a:gd name="T21" fmla="*/ 87 h 135"/>
                <a:gd name="T22" fmla="*/ 121 w 121"/>
                <a:gd name="T23" fmla="*/ 24 h 1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1"/>
                <a:gd name="T37" fmla="*/ 0 h 135"/>
                <a:gd name="T38" fmla="*/ 121 w 121"/>
                <a:gd name="T39" fmla="*/ 135 h 1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1" h="135">
                  <a:moveTo>
                    <a:pt x="121" y="24"/>
                  </a:moveTo>
                  <a:lnTo>
                    <a:pt x="111" y="5"/>
                  </a:lnTo>
                  <a:lnTo>
                    <a:pt x="90" y="0"/>
                  </a:lnTo>
                  <a:lnTo>
                    <a:pt x="74" y="5"/>
                  </a:lnTo>
                  <a:lnTo>
                    <a:pt x="53" y="15"/>
                  </a:lnTo>
                  <a:lnTo>
                    <a:pt x="31" y="24"/>
                  </a:lnTo>
                  <a:lnTo>
                    <a:pt x="16" y="53"/>
                  </a:lnTo>
                  <a:lnTo>
                    <a:pt x="0" y="92"/>
                  </a:lnTo>
                  <a:lnTo>
                    <a:pt x="5" y="135"/>
                  </a:lnTo>
                  <a:lnTo>
                    <a:pt x="21" y="111"/>
                  </a:lnTo>
                  <a:lnTo>
                    <a:pt x="116" y="87"/>
                  </a:lnTo>
                  <a:lnTo>
                    <a:pt x="121" y="24"/>
                  </a:lnTo>
                  <a:close/>
                </a:path>
              </a:pathLst>
            </a:custGeom>
            <a:solidFill>
              <a:srgbClr val="FFFFFF"/>
            </a:solidFill>
            <a:ln w="7938">
              <a:solidFill>
                <a:srgbClr val="000000"/>
              </a:solidFill>
              <a:round/>
              <a:headEnd/>
              <a:tailEnd/>
            </a:ln>
          </p:spPr>
          <p:txBody>
            <a:bodyPr/>
            <a:lstStyle/>
            <a:p>
              <a:endParaRPr lang="es-ES"/>
            </a:p>
          </p:txBody>
        </p:sp>
        <p:sp>
          <p:nvSpPr>
            <p:cNvPr id="103664" name="Freeform 76"/>
            <p:cNvSpPr>
              <a:spLocks/>
            </p:cNvSpPr>
            <p:nvPr/>
          </p:nvSpPr>
          <p:spPr bwMode="auto">
            <a:xfrm>
              <a:off x="4905" y="1431"/>
              <a:ext cx="370" cy="630"/>
            </a:xfrm>
            <a:custGeom>
              <a:avLst/>
              <a:gdLst>
                <a:gd name="T0" fmla="*/ 254 w 370"/>
                <a:gd name="T1" fmla="*/ 0 h 630"/>
                <a:gd name="T2" fmla="*/ 228 w 370"/>
                <a:gd name="T3" fmla="*/ 10 h 630"/>
                <a:gd name="T4" fmla="*/ 201 w 370"/>
                <a:gd name="T5" fmla="*/ 14 h 630"/>
                <a:gd name="T6" fmla="*/ 180 w 370"/>
                <a:gd name="T7" fmla="*/ 34 h 630"/>
                <a:gd name="T8" fmla="*/ 169 w 370"/>
                <a:gd name="T9" fmla="*/ 43 h 630"/>
                <a:gd name="T10" fmla="*/ 154 w 370"/>
                <a:gd name="T11" fmla="*/ 62 h 630"/>
                <a:gd name="T12" fmla="*/ 143 w 370"/>
                <a:gd name="T13" fmla="*/ 77 h 630"/>
                <a:gd name="T14" fmla="*/ 127 w 370"/>
                <a:gd name="T15" fmla="*/ 96 h 630"/>
                <a:gd name="T16" fmla="*/ 111 w 370"/>
                <a:gd name="T17" fmla="*/ 221 h 630"/>
                <a:gd name="T18" fmla="*/ 74 w 370"/>
                <a:gd name="T19" fmla="*/ 303 h 630"/>
                <a:gd name="T20" fmla="*/ 37 w 370"/>
                <a:gd name="T21" fmla="*/ 375 h 630"/>
                <a:gd name="T22" fmla="*/ 0 w 370"/>
                <a:gd name="T23" fmla="*/ 447 h 630"/>
                <a:gd name="T24" fmla="*/ 5 w 370"/>
                <a:gd name="T25" fmla="*/ 486 h 630"/>
                <a:gd name="T26" fmla="*/ 16 w 370"/>
                <a:gd name="T27" fmla="*/ 524 h 630"/>
                <a:gd name="T28" fmla="*/ 27 w 370"/>
                <a:gd name="T29" fmla="*/ 558 h 630"/>
                <a:gd name="T30" fmla="*/ 37 w 370"/>
                <a:gd name="T31" fmla="*/ 577 h 630"/>
                <a:gd name="T32" fmla="*/ 48 w 370"/>
                <a:gd name="T33" fmla="*/ 601 h 630"/>
                <a:gd name="T34" fmla="*/ 116 w 370"/>
                <a:gd name="T35" fmla="*/ 620 h 630"/>
                <a:gd name="T36" fmla="*/ 159 w 370"/>
                <a:gd name="T37" fmla="*/ 630 h 630"/>
                <a:gd name="T38" fmla="*/ 254 w 370"/>
                <a:gd name="T39" fmla="*/ 500 h 630"/>
                <a:gd name="T40" fmla="*/ 302 w 370"/>
                <a:gd name="T41" fmla="*/ 418 h 630"/>
                <a:gd name="T42" fmla="*/ 370 w 370"/>
                <a:gd name="T43" fmla="*/ 332 h 630"/>
                <a:gd name="T44" fmla="*/ 370 w 370"/>
                <a:gd name="T45" fmla="*/ 274 h 630"/>
                <a:gd name="T46" fmla="*/ 365 w 370"/>
                <a:gd name="T47" fmla="*/ 192 h 630"/>
                <a:gd name="T48" fmla="*/ 360 w 370"/>
                <a:gd name="T49" fmla="*/ 111 h 630"/>
                <a:gd name="T50" fmla="*/ 355 w 370"/>
                <a:gd name="T51" fmla="*/ 82 h 630"/>
                <a:gd name="T52" fmla="*/ 339 w 370"/>
                <a:gd name="T53" fmla="*/ 53 h 630"/>
                <a:gd name="T54" fmla="*/ 323 w 370"/>
                <a:gd name="T55" fmla="*/ 29 h 630"/>
                <a:gd name="T56" fmla="*/ 291 w 370"/>
                <a:gd name="T57" fmla="*/ 14 h 630"/>
                <a:gd name="T58" fmla="*/ 275 w 370"/>
                <a:gd name="T59" fmla="*/ 10 h 630"/>
                <a:gd name="T60" fmla="*/ 254 w 370"/>
                <a:gd name="T61" fmla="*/ 0 h 63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70"/>
                <a:gd name="T94" fmla="*/ 0 h 630"/>
                <a:gd name="T95" fmla="*/ 370 w 370"/>
                <a:gd name="T96" fmla="*/ 630 h 63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70" h="630">
                  <a:moveTo>
                    <a:pt x="254" y="0"/>
                  </a:moveTo>
                  <a:lnTo>
                    <a:pt x="228" y="10"/>
                  </a:lnTo>
                  <a:lnTo>
                    <a:pt x="201" y="14"/>
                  </a:lnTo>
                  <a:lnTo>
                    <a:pt x="180" y="34"/>
                  </a:lnTo>
                  <a:lnTo>
                    <a:pt x="169" y="43"/>
                  </a:lnTo>
                  <a:lnTo>
                    <a:pt x="154" y="62"/>
                  </a:lnTo>
                  <a:lnTo>
                    <a:pt x="143" y="77"/>
                  </a:lnTo>
                  <a:lnTo>
                    <a:pt x="127" y="96"/>
                  </a:lnTo>
                  <a:lnTo>
                    <a:pt x="111" y="221"/>
                  </a:lnTo>
                  <a:lnTo>
                    <a:pt x="74" y="303"/>
                  </a:lnTo>
                  <a:lnTo>
                    <a:pt x="37" y="375"/>
                  </a:lnTo>
                  <a:lnTo>
                    <a:pt x="0" y="447"/>
                  </a:lnTo>
                  <a:lnTo>
                    <a:pt x="5" y="486"/>
                  </a:lnTo>
                  <a:lnTo>
                    <a:pt x="16" y="524"/>
                  </a:lnTo>
                  <a:lnTo>
                    <a:pt x="27" y="558"/>
                  </a:lnTo>
                  <a:lnTo>
                    <a:pt x="37" y="577"/>
                  </a:lnTo>
                  <a:lnTo>
                    <a:pt x="48" y="601"/>
                  </a:lnTo>
                  <a:lnTo>
                    <a:pt x="116" y="620"/>
                  </a:lnTo>
                  <a:lnTo>
                    <a:pt x="159" y="630"/>
                  </a:lnTo>
                  <a:lnTo>
                    <a:pt x="254" y="500"/>
                  </a:lnTo>
                  <a:lnTo>
                    <a:pt x="302" y="418"/>
                  </a:lnTo>
                  <a:lnTo>
                    <a:pt x="370" y="332"/>
                  </a:lnTo>
                  <a:lnTo>
                    <a:pt x="370" y="274"/>
                  </a:lnTo>
                  <a:lnTo>
                    <a:pt x="365" y="192"/>
                  </a:lnTo>
                  <a:lnTo>
                    <a:pt x="360" y="111"/>
                  </a:lnTo>
                  <a:lnTo>
                    <a:pt x="355" y="82"/>
                  </a:lnTo>
                  <a:lnTo>
                    <a:pt x="339" y="53"/>
                  </a:lnTo>
                  <a:lnTo>
                    <a:pt x="323" y="29"/>
                  </a:lnTo>
                  <a:lnTo>
                    <a:pt x="291" y="14"/>
                  </a:lnTo>
                  <a:lnTo>
                    <a:pt x="275" y="10"/>
                  </a:lnTo>
                  <a:lnTo>
                    <a:pt x="254" y="0"/>
                  </a:lnTo>
                  <a:close/>
                </a:path>
              </a:pathLst>
            </a:custGeom>
            <a:solidFill>
              <a:srgbClr val="B7B79D"/>
            </a:solidFill>
            <a:ln w="9525">
              <a:noFill/>
              <a:round/>
              <a:headEnd/>
              <a:tailEnd/>
            </a:ln>
          </p:spPr>
          <p:txBody>
            <a:bodyPr/>
            <a:lstStyle/>
            <a:p>
              <a:endParaRPr lang="es-ES"/>
            </a:p>
          </p:txBody>
        </p:sp>
        <p:sp>
          <p:nvSpPr>
            <p:cNvPr id="103665" name="Freeform 77"/>
            <p:cNvSpPr>
              <a:spLocks/>
            </p:cNvSpPr>
            <p:nvPr/>
          </p:nvSpPr>
          <p:spPr bwMode="auto">
            <a:xfrm>
              <a:off x="4905" y="1431"/>
              <a:ext cx="370" cy="630"/>
            </a:xfrm>
            <a:custGeom>
              <a:avLst/>
              <a:gdLst>
                <a:gd name="T0" fmla="*/ 254 w 370"/>
                <a:gd name="T1" fmla="*/ 0 h 630"/>
                <a:gd name="T2" fmla="*/ 228 w 370"/>
                <a:gd name="T3" fmla="*/ 10 h 630"/>
                <a:gd name="T4" fmla="*/ 201 w 370"/>
                <a:gd name="T5" fmla="*/ 14 h 630"/>
                <a:gd name="T6" fmla="*/ 180 w 370"/>
                <a:gd name="T7" fmla="*/ 34 h 630"/>
                <a:gd name="T8" fmla="*/ 169 w 370"/>
                <a:gd name="T9" fmla="*/ 43 h 630"/>
                <a:gd name="T10" fmla="*/ 154 w 370"/>
                <a:gd name="T11" fmla="*/ 62 h 630"/>
                <a:gd name="T12" fmla="*/ 143 w 370"/>
                <a:gd name="T13" fmla="*/ 77 h 630"/>
                <a:gd name="T14" fmla="*/ 127 w 370"/>
                <a:gd name="T15" fmla="*/ 96 h 630"/>
                <a:gd name="T16" fmla="*/ 111 w 370"/>
                <a:gd name="T17" fmla="*/ 221 h 630"/>
                <a:gd name="T18" fmla="*/ 74 w 370"/>
                <a:gd name="T19" fmla="*/ 303 h 630"/>
                <a:gd name="T20" fmla="*/ 37 w 370"/>
                <a:gd name="T21" fmla="*/ 375 h 630"/>
                <a:gd name="T22" fmla="*/ 0 w 370"/>
                <a:gd name="T23" fmla="*/ 447 h 630"/>
                <a:gd name="T24" fmla="*/ 5 w 370"/>
                <a:gd name="T25" fmla="*/ 486 h 630"/>
                <a:gd name="T26" fmla="*/ 16 w 370"/>
                <a:gd name="T27" fmla="*/ 524 h 630"/>
                <a:gd name="T28" fmla="*/ 27 w 370"/>
                <a:gd name="T29" fmla="*/ 558 h 630"/>
                <a:gd name="T30" fmla="*/ 37 w 370"/>
                <a:gd name="T31" fmla="*/ 577 h 630"/>
                <a:gd name="T32" fmla="*/ 48 w 370"/>
                <a:gd name="T33" fmla="*/ 601 h 630"/>
                <a:gd name="T34" fmla="*/ 116 w 370"/>
                <a:gd name="T35" fmla="*/ 620 h 630"/>
                <a:gd name="T36" fmla="*/ 159 w 370"/>
                <a:gd name="T37" fmla="*/ 630 h 630"/>
                <a:gd name="T38" fmla="*/ 254 w 370"/>
                <a:gd name="T39" fmla="*/ 500 h 630"/>
                <a:gd name="T40" fmla="*/ 302 w 370"/>
                <a:gd name="T41" fmla="*/ 418 h 630"/>
                <a:gd name="T42" fmla="*/ 370 w 370"/>
                <a:gd name="T43" fmla="*/ 332 h 630"/>
                <a:gd name="T44" fmla="*/ 370 w 370"/>
                <a:gd name="T45" fmla="*/ 274 h 630"/>
                <a:gd name="T46" fmla="*/ 365 w 370"/>
                <a:gd name="T47" fmla="*/ 192 h 630"/>
                <a:gd name="T48" fmla="*/ 360 w 370"/>
                <a:gd name="T49" fmla="*/ 111 h 630"/>
                <a:gd name="T50" fmla="*/ 355 w 370"/>
                <a:gd name="T51" fmla="*/ 82 h 630"/>
                <a:gd name="T52" fmla="*/ 339 w 370"/>
                <a:gd name="T53" fmla="*/ 53 h 630"/>
                <a:gd name="T54" fmla="*/ 323 w 370"/>
                <a:gd name="T55" fmla="*/ 29 h 630"/>
                <a:gd name="T56" fmla="*/ 291 w 370"/>
                <a:gd name="T57" fmla="*/ 14 h 630"/>
                <a:gd name="T58" fmla="*/ 275 w 370"/>
                <a:gd name="T59" fmla="*/ 10 h 630"/>
                <a:gd name="T60" fmla="*/ 254 w 370"/>
                <a:gd name="T61" fmla="*/ 0 h 63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70"/>
                <a:gd name="T94" fmla="*/ 0 h 630"/>
                <a:gd name="T95" fmla="*/ 370 w 370"/>
                <a:gd name="T96" fmla="*/ 630 h 63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70" h="630">
                  <a:moveTo>
                    <a:pt x="254" y="0"/>
                  </a:moveTo>
                  <a:lnTo>
                    <a:pt x="228" y="10"/>
                  </a:lnTo>
                  <a:lnTo>
                    <a:pt x="201" y="14"/>
                  </a:lnTo>
                  <a:lnTo>
                    <a:pt x="180" y="34"/>
                  </a:lnTo>
                  <a:lnTo>
                    <a:pt x="169" y="43"/>
                  </a:lnTo>
                  <a:lnTo>
                    <a:pt x="154" y="62"/>
                  </a:lnTo>
                  <a:lnTo>
                    <a:pt x="143" y="77"/>
                  </a:lnTo>
                  <a:lnTo>
                    <a:pt x="127" y="96"/>
                  </a:lnTo>
                  <a:lnTo>
                    <a:pt x="111" y="221"/>
                  </a:lnTo>
                  <a:lnTo>
                    <a:pt x="74" y="303"/>
                  </a:lnTo>
                  <a:lnTo>
                    <a:pt x="37" y="375"/>
                  </a:lnTo>
                  <a:lnTo>
                    <a:pt x="0" y="447"/>
                  </a:lnTo>
                  <a:lnTo>
                    <a:pt x="5" y="486"/>
                  </a:lnTo>
                  <a:lnTo>
                    <a:pt x="16" y="524"/>
                  </a:lnTo>
                  <a:lnTo>
                    <a:pt x="27" y="558"/>
                  </a:lnTo>
                  <a:lnTo>
                    <a:pt x="37" y="577"/>
                  </a:lnTo>
                  <a:lnTo>
                    <a:pt x="48" y="601"/>
                  </a:lnTo>
                  <a:lnTo>
                    <a:pt x="116" y="620"/>
                  </a:lnTo>
                  <a:lnTo>
                    <a:pt x="159" y="630"/>
                  </a:lnTo>
                  <a:lnTo>
                    <a:pt x="254" y="500"/>
                  </a:lnTo>
                  <a:lnTo>
                    <a:pt x="302" y="418"/>
                  </a:lnTo>
                  <a:lnTo>
                    <a:pt x="370" y="332"/>
                  </a:lnTo>
                  <a:lnTo>
                    <a:pt x="370" y="274"/>
                  </a:lnTo>
                  <a:lnTo>
                    <a:pt x="365" y="192"/>
                  </a:lnTo>
                  <a:lnTo>
                    <a:pt x="360" y="111"/>
                  </a:lnTo>
                  <a:lnTo>
                    <a:pt x="355" y="82"/>
                  </a:lnTo>
                  <a:lnTo>
                    <a:pt x="339" y="53"/>
                  </a:lnTo>
                  <a:lnTo>
                    <a:pt x="323" y="29"/>
                  </a:lnTo>
                  <a:lnTo>
                    <a:pt x="291" y="14"/>
                  </a:lnTo>
                  <a:lnTo>
                    <a:pt x="275" y="10"/>
                  </a:lnTo>
                  <a:lnTo>
                    <a:pt x="254" y="0"/>
                  </a:lnTo>
                  <a:close/>
                </a:path>
              </a:pathLst>
            </a:custGeom>
            <a:solidFill>
              <a:srgbClr val="B7B79D"/>
            </a:solidFill>
            <a:ln w="7938">
              <a:solidFill>
                <a:srgbClr val="000000"/>
              </a:solidFill>
              <a:round/>
              <a:headEnd/>
              <a:tailEnd/>
            </a:ln>
          </p:spPr>
          <p:txBody>
            <a:bodyPr/>
            <a:lstStyle/>
            <a:p>
              <a:endParaRPr lang="es-ES"/>
            </a:p>
          </p:txBody>
        </p:sp>
        <p:sp>
          <p:nvSpPr>
            <p:cNvPr id="103666" name="Freeform 78"/>
            <p:cNvSpPr>
              <a:spLocks/>
            </p:cNvSpPr>
            <p:nvPr/>
          </p:nvSpPr>
          <p:spPr bwMode="auto">
            <a:xfrm>
              <a:off x="4715" y="1527"/>
              <a:ext cx="386" cy="284"/>
            </a:xfrm>
            <a:custGeom>
              <a:avLst/>
              <a:gdLst>
                <a:gd name="T0" fmla="*/ 322 w 386"/>
                <a:gd name="T1" fmla="*/ 0 h 284"/>
                <a:gd name="T2" fmla="*/ 370 w 386"/>
                <a:gd name="T3" fmla="*/ 39 h 284"/>
                <a:gd name="T4" fmla="*/ 381 w 386"/>
                <a:gd name="T5" fmla="*/ 63 h 284"/>
                <a:gd name="T6" fmla="*/ 381 w 386"/>
                <a:gd name="T7" fmla="*/ 96 h 284"/>
                <a:gd name="T8" fmla="*/ 386 w 386"/>
                <a:gd name="T9" fmla="*/ 125 h 284"/>
                <a:gd name="T10" fmla="*/ 370 w 386"/>
                <a:gd name="T11" fmla="*/ 188 h 284"/>
                <a:gd name="T12" fmla="*/ 328 w 386"/>
                <a:gd name="T13" fmla="*/ 221 h 284"/>
                <a:gd name="T14" fmla="*/ 280 w 386"/>
                <a:gd name="T15" fmla="*/ 245 h 284"/>
                <a:gd name="T16" fmla="*/ 217 w 386"/>
                <a:gd name="T17" fmla="*/ 269 h 284"/>
                <a:gd name="T18" fmla="*/ 148 w 386"/>
                <a:gd name="T19" fmla="*/ 284 h 284"/>
                <a:gd name="T20" fmla="*/ 58 w 386"/>
                <a:gd name="T21" fmla="*/ 255 h 284"/>
                <a:gd name="T22" fmla="*/ 0 w 386"/>
                <a:gd name="T23" fmla="*/ 221 h 284"/>
                <a:gd name="T24" fmla="*/ 21 w 386"/>
                <a:gd name="T25" fmla="*/ 192 h 284"/>
                <a:gd name="T26" fmla="*/ 47 w 386"/>
                <a:gd name="T27" fmla="*/ 178 h 284"/>
                <a:gd name="T28" fmla="*/ 148 w 386"/>
                <a:gd name="T29" fmla="*/ 202 h 284"/>
                <a:gd name="T30" fmla="*/ 164 w 386"/>
                <a:gd name="T31" fmla="*/ 188 h 284"/>
                <a:gd name="T32" fmla="*/ 190 w 386"/>
                <a:gd name="T33" fmla="*/ 188 h 284"/>
                <a:gd name="T34" fmla="*/ 232 w 386"/>
                <a:gd name="T35" fmla="*/ 130 h 284"/>
                <a:gd name="T36" fmla="*/ 254 w 386"/>
                <a:gd name="T37" fmla="*/ 87 h 284"/>
                <a:gd name="T38" fmla="*/ 269 w 386"/>
                <a:gd name="T39" fmla="*/ 58 h 284"/>
                <a:gd name="T40" fmla="*/ 280 w 386"/>
                <a:gd name="T41" fmla="*/ 24 h 284"/>
                <a:gd name="T42" fmla="*/ 291 w 386"/>
                <a:gd name="T43" fmla="*/ 15 h 284"/>
                <a:gd name="T44" fmla="*/ 322 w 386"/>
                <a:gd name="T45" fmla="*/ 0 h 28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86"/>
                <a:gd name="T70" fmla="*/ 0 h 284"/>
                <a:gd name="T71" fmla="*/ 386 w 386"/>
                <a:gd name="T72" fmla="*/ 284 h 28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86" h="284">
                  <a:moveTo>
                    <a:pt x="322" y="0"/>
                  </a:moveTo>
                  <a:lnTo>
                    <a:pt x="370" y="39"/>
                  </a:lnTo>
                  <a:lnTo>
                    <a:pt x="381" y="63"/>
                  </a:lnTo>
                  <a:lnTo>
                    <a:pt x="381" y="96"/>
                  </a:lnTo>
                  <a:lnTo>
                    <a:pt x="386" y="125"/>
                  </a:lnTo>
                  <a:lnTo>
                    <a:pt x="370" y="188"/>
                  </a:lnTo>
                  <a:lnTo>
                    <a:pt x="328" y="221"/>
                  </a:lnTo>
                  <a:lnTo>
                    <a:pt x="280" y="245"/>
                  </a:lnTo>
                  <a:lnTo>
                    <a:pt x="217" y="269"/>
                  </a:lnTo>
                  <a:lnTo>
                    <a:pt x="148" y="284"/>
                  </a:lnTo>
                  <a:lnTo>
                    <a:pt x="58" y="255"/>
                  </a:lnTo>
                  <a:lnTo>
                    <a:pt x="0" y="221"/>
                  </a:lnTo>
                  <a:lnTo>
                    <a:pt x="21" y="192"/>
                  </a:lnTo>
                  <a:lnTo>
                    <a:pt x="47" y="178"/>
                  </a:lnTo>
                  <a:lnTo>
                    <a:pt x="148" y="202"/>
                  </a:lnTo>
                  <a:lnTo>
                    <a:pt x="164" y="188"/>
                  </a:lnTo>
                  <a:lnTo>
                    <a:pt x="190" y="188"/>
                  </a:lnTo>
                  <a:lnTo>
                    <a:pt x="232" y="130"/>
                  </a:lnTo>
                  <a:lnTo>
                    <a:pt x="254" y="87"/>
                  </a:lnTo>
                  <a:lnTo>
                    <a:pt x="269" y="58"/>
                  </a:lnTo>
                  <a:lnTo>
                    <a:pt x="280" y="24"/>
                  </a:lnTo>
                  <a:lnTo>
                    <a:pt x="291" y="15"/>
                  </a:lnTo>
                  <a:lnTo>
                    <a:pt x="322" y="0"/>
                  </a:lnTo>
                  <a:close/>
                </a:path>
              </a:pathLst>
            </a:custGeom>
            <a:solidFill>
              <a:srgbClr val="B7B79D"/>
            </a:solidFill>
            <a:ln w="9525">
              <a:noFill/>
              <a:round/>
              <a:headEnd/>
              <a:tailEnd/>
            </a:ln>
          </p:spPr>
          <p:txBody>
            <a:bodyPr/>
            <a:lstStyle/>
            <a:p>
              <a:endParaRPr lang="es-ES"/>
            </a:p>
          </p:txBody>
        </p:sp>
        <p:sp>
          <p:nvSpPr>
            <p:cNvPr id="103667" name="Freeform 79"/>
            <p:cNvSpPr>
              <a:spLocks/>
            </p:cNvSpPr>
            <p:nvPr/>
          </p:nvSpPr>
          <p:spPr bwMode="auto">
            <a:xfrm>
              <a:off x="4715" y="1527"/>
              <a:ext cx="386" cy="284"/>
            </a:xfrm>
            <a:custGeom>
              <a:avLst/>
              <a:gdLst>
                <a:gd name="T0" fmla="*/ 322 w 386"/>
                <a:gd name="T1" fmla="*/ 0 h 284"/>
                <a:gd name="T2" fmla="*/ 370 w 386"/>
                <a:gd name="T3" fmla="*/ 39 h 284"/>
                <a:gd name="T4" fmla="*/ 381 w 386"/>
                <a:gd name="T5" fmla="*/ 63 h 284"/>
                <a:gd name="T6" fmla="*/ 381 w 386"/>
                <a:gd name="T7" fmla="*/ 96 h 284"/>
                <a:gd name="T8" fmla="*/ 386 w 386"/>
                <a:gd name="T9" fmla="*/ 125 h 284"/>
                <a:gd name="T10" fmla="*/ 370 w 386"/>
                <a:gd name="T11" fmla="*/ 188 h 284"/>
                <a:gd name="T12" fmla="*/ 328 w 386"/>
                <a:gd name="T13" fmla="*/ 221 h 284"/>
                <a:gd name="T14" fmla="*/ 280 w 386"/>
                <a:gd name="T15" fmla="*/ 245 h 284"/>
                <a:gd name="T16" fmla="*/ 217 w 386"/>
                <a:gd name="T17" fmla="*/ 269 h 284"/>
                <a:gd name="T18" fmla="*/ 148 w 386"/>
                <a:gd name="T19" fmla="*/ 284 h 284"/>
                <a:gd name="T20" fmla="*/ 58 w 386"/>
                <a:gd name="T21" fmla="*/ 255 h 284"/>
                <a:gd name="T22" fmla="*/ 0 w 386"/>
                <a:gd name="T23" fmla="*/ 221 h 284"/>
                <a:gd name="T24" fmla="*/ 21 w 386"/>
                <a:gd name="T25" fmla="*/ 192 h 284"/>
                <a:gd name="T26" fmla="*/ 47 w 386"/>
                <a:gd name="T27" fmla="*/ 178 h 284"/>
                <a:gd name="T28" fmla="*/ 148 w 386"/>
                <a:gd name="T29" fmla="*/ 202 h 284"/>
                <a:gd name="T30" fmla="*/ 164 w 386"/>
                <a:gd name="T31" fmla="*/ 188 h 284"/>
                <a:gd name="T32" fmla="*/ 190 w 386"/>
                <a:gd name="T33" fmla="*/ 188 h 284"/>
                <a:gd name="T34" fmla="*/ 232 w 386"/>
                <a:gd name="T35" fmla="*/ 130 h 284"/>
                <a:gd name="T36" fmla="*/ 254 w 386"/>
                <a:gd name="T37" fmla="*/ 87 h 284"/>
                <a:gd name="T38" fmla="*/ 269 w 386"/>
                <a:gd name="T39" fmla="*/ 58 h 284"/>
                <a:gd name="T40" fmla="*/ 280 w 386"/>
                <a:gd name="T41" fmla="*/ 24 h 284"/>
                <a:gd name="T42" fmla="*/ 291 w 386"/>
                <a:gd name="T43" fmla="*/ 15 h 284"/>
                <a:gd name="T44" fmla="*/ 322 w 386"/>
                <a:gd name="T45" fmla="*/ 0 h 28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86"/>
                <a:gd name="T70" fmla="*/ 0 h 284"/>
                <a:gd name="T71" fmla="*/ 386 w 386"/>
                <a:gd name="T72" fmla="*/ 284 h 28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86" h="284">
                  <a:moveTo>
                    <a:pt x="322" y="0"/>
                  </a:moveTo>
                  <a:lnTo>
                    <a:pt x="370" y="39"/>
                  </a:lnTo>
                  <a:lnTo>
                    <a:pt x="381" y="63"/>
                  </a:lnTo>
                  <a:lnTo>
                    <a:pt x="381" y="96"/>
                  </a:lnTo>
                  <a:lnTo>
                    <a:pt x="386" y="125"/>
                  </a:lnTo>
                  <a:lnTo>
                    <a:pt x="370" y="188"/>
                  </a:lnTo>
                  <a:lnTo>
                    <a:pt x="328" y="221"/>
                  </a:lnTo>
                  <a:lnTo>
                    <a:pt x="280" y="245"/>
                  </a:lnTo>
                  <a:lnTo>
                    <a:pt x="217" y="269"/>
                  </a:lnTo>
                  <a:lnTo>
                    <a:pt x="148" y="284"/>
                  </a:lnTo>
                  <a:lnTo>
                    <a:pt x="58" y="255"/>
                  </a:lnTo>
                  <a:lnTo>
                    <a:pt x="0" y="221"/>
                  </a:lnTo>
                  <a:lnTo>
                    <a:pt x="21" y="192"/>
                  </a:lnTo>
                  <a:lnTo>
                    <a:pt x="47" y="178"/>
                  </a:lnTo>
                  <a:lnTo>
                    <a:pt x="148" y="202"/>
                  </a:lnTo>
                  <a:lnTo>
                    <a:pt x="164" y="188"/>
                  </a:lnTo>
                  <a:lnTo>
                    <a:pt x="190" y="188"/>
                  </a:lnTo>
                  <a:lnTo>
                    <a:pt x="232" y="130"/>
                  </a:lnTo>
                  <a:lnTo>
                    <a:pt x="254" y="87"/>
                  </a:lnTo>
                  <a:lnTo>
                    <a:pt x="269" y="58"/>
                  </a:lnTo>
                  <a:lnTo>
                    <a:pt x="280" y="24"/>
                  </a:lnTo>
                  <a:lnTo>
                    <a:pt x="291" y="15"/>
                  </a:lnTo>
                  <a:lnTo>
                    <a:pt x="322" y="0"/>
                  </a:lnTo>
                  <a:close/>
                </a:path>
              </a:pathLst>
            </a:custGeom>
            <a:solidFill>
              <a:srgbClr val="B7B79D"/>
            </a:solidFill>
            <a:ln w="7938">
              <a:solidFill>
                <a:srgbClr val="000000"/>
              </a:solidFill>
              <a:round/>
              <a:headEnd/>
              <a:tailEnd/>
            </a:ln>
          </p:spPr>
          <p:txBody>
            <a:bodyPr/>
            <a:lstStyle/>
            <a:p>
              <a:endParaRPr lang="es-ES"/>
            </a:p>
          </p:txBody>
        </p:sp>
        <p:sp>
          <p:nvSpPr>
            <p:cNvPr id="103668" name="Freeform 80"/>
            <p:cNvSpPr>
              <a:spLocks/>
            </p:cNvSpPr>
            <p:nvPr/>
          </p:nvSpPr>
          <p:spPr bwMode="auto">
            <a:xfrm>
              <a:off x="5053" y="1657"/>
              <a:ext cx="312" cy="404"/>
            </a:xfrm>
            <a:custGeom>
              <a:avLst/>
              <a:gdLst>
                <a:gd name="T0" fmla="*/ 275 w 312"/>
                <a:gd name="T1" fmla="*/ 0 h 404"/>
                <a:gd name="T2" fmla="*/ 244 w 312"/>
                <a:gd name="T3" fmla="*/ 43 h 404"/>
                <a:gd name="T4" fmla="*/ 170 w 312"/>
                <a:gd name="T5" fmla="*/ 72 h 404"/>
                <a:gd name="T6" fmla="*/ 74 w 312"/>
                <a:gd name="T7" fmla="*/ 274 h 404"/>
                <a:gd name="T8" fmla="*/ 37 w 312"/>
                <a:gd name="T9" fmla="*/ 327 h 404"/>
                <a:gd name="T10" fmla="*/ 0 w 312"/>
                <a:gd name="T11" fmla="*/ 404 h 404"/>
                <a:gd name="T12" fmla="*/ 69 w 312"/>
                <a:gd name="T13" fmla="*/ 404 h 404"/>
                <a:gd name="T14" fmla="*/ 170 w 312"/>
                <a:gd name="T15" fmla="*/ 346 h 404"/>
                <a:gd name="T16" fmla="*/ 312 w 312"/>
                <a:gd name="T17" fmla="*/ 0 h 404"/>
                <a:gd name="T18" fmla="*/ 275 w 312"/>
                <a:gd name="T19" fmla="*/ 0 h 4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12"/>
                <a:gd name="T31" fmla="*/ 0 h 404"/>
                <a:gd name="T32" fmla="*/ 312 w 312"/>
                <a:gd name="T33" fmla="*/ 404 h 4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12" h="404">
                  <a:moveTo>
                    <a:pt x="275" y="0"/>
                  </a:moveTo>
                  <a:lnTo>
                    <a:pt x="244" y="43"/>
                  </a:lnTo>
                  <a:lnTo>
                    <a:pt x="170" y="72"/>
                  </a:lnTo>
                  <a:lnTo>
                    <a:pt x="74" y="274"/>
                  </a:lnTo>
                  <a:lnTo>
                    <a:pt x="37" y="327"/>
                  </a:lnTo>
                  <a:lnTo>
                    <a:pt x="0" y="404"/>
                  </a:lnTo>
                  <a:lnTo>
                    <a:pt x="69" y="404"/>
                  </a:lnTo>
                  <a:lnTo>
                    <a:pt x="170" y="346"/>
                  </a:lnTo>
                  <a:lnTo>
                    <a:pt x="312" y="0"/>
                  </a:lnTo>
                  <a:lnTo>
                    <a:pt x="275" y="0"/>
                  </a:lnTo>
                  <a:close/>
                </a:path>
              </a:pathLst>
            </a:custGeom>
            <a:solidFill>
              <a:srgbClr val="008077"/>
            </a:solidFill>
            <a:ln w="9525">
              <a:noFill/>
              <a:round/>
              <a:headEnd/>
              <a:tailEnd/>
            </a:ln>
          </p:spPr>
          <p:txBody>
            <a:bodyPr/>
            <a:lstStyle/>
            <a:p>
              <a:endParaRPr lang="es-ES"/>
            </a:p>
          </p:txBody>
        </p:sp>
        <p:sp>
          <p:nvSpPr>
            <p:cNvPr id="103669" name="Freeform 81"/>
            <p:cNvSpPr>
              <a:spLocks/>
            </p:cNvSpPr>
            <p:nvPr/>
          </p:nvSpPr>
          <p:spPr bwMode="auto">
            <a:xfrm>
              <a:off x="5053" y="1657"/>
              <a:ext cx="312" cy="404"/>
            </a:xfrm>
            <a:custGeom>
              <a:avLst/>
              <a:gdLst>
                <a:gd name="T0" fmla="*/ 275 w 312"/>
                <a:gd name="T1" fmla="*/ 0 h 404"/>
                <a:gd name="T2" fmla="*/ 244 w 312"/>
                <a:gd name="T3" fmla="*/ 43 h 404"/>
                <a:gd name="T4" fmla="*/ 170 w 312"/>
                <a:gd name="T5" fmla="*/ 72 h 404"/>
                <a:gd name="T6" fmla="*/ 74 w 312"/>
                <a:gd name="T7" fmla="*/ 274 h 404"/>
                <a:gd name="T8" fmla="*/ 37 w 312"/>
                <a:gd name="T9" fmla="*/ 327 h 404"/>
                <a:gd name="T10" fmla="*/ 0 w 312"/>
                <a:gd name="T11" fmla="*/ 404 h 404"/>
                <a:gd name="T12" fmla="*/ 69 w 312"/>
                <a:gd name="T13" fmla="*/ 404 h 404"/>
                <a:gd name="T14" fmla="*/ 170 w 312"/>
                <a:gd name="T15" fmla="*/ 346 h 404"/>
                <a:gd name="T16" fmla="*/ 312 w 312"/>
                <a:gd name="T17" fmla="*/ 0 h 404"/>
                <a:gd name="T18" fmla="*/ 275 w 312"/>
                <a:gd name="T19" fmla="*/ 0 h 4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12"/>
                <a:gd name="T31" fmla="*/ 0 h 404"/>
                <a:gd name="T32" fmla="*/ 312 w 312"/>
                <a:gd name="T33" fmla="*/ 404 h 4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12" h="404">
                  <a:moveTo>
                    <a:pt x="275" y="0"/>
                  </a:moveTo>
                  <a:lnTo>
                    <a:pt x="244" y="43"/>
                  </a:lnTo>
                  <a:lnTo>
                    <a:pt x="170" y="72"/>
                  </a:lnTo>
                  <a:lnTo>
                    <a:pt x="74" y="274"/>
                  </a:lnTo>
                  <a:lnTo>
                    <a:pt x="37" y="327"/>
                  </a:lnTo>
                  <a:lnTo>
                    <a:pt x="0" y="404"/>
                  </a:lnTo>
                  <a:lnTo>
                    <a:pt x="69" y="404"/>
                  </a:lnTo>
                  <a:lnTo>
                    <a:pt x="170" y="346"/>
                  </a:lnTo>
                  <a:lnTo>
                    <a:pt x="312" y="0"/>
                  </a:lnTo>
                  <a:lnTo>
                    <a:pt x="275" y="0"/>
                  </a:lnTo>
                  <a:close/>
                </a:path>
              </a:pathLst>
            </a:custGeom>
            <a:solidFill>
              <a:srgbClr val="008077"/>
            </a:solidFill>
            <a:ln w="7938">
              <a:solidFill>
                <a:srgbClr val="000000"/>
              </a:solidFill>
              <a:round/>
              <a:headEnd/>
              <a:tailEnd/>
            </a:ln>
          </p:spPr>
          <p:txBody>
            <a:bodyPr/>
            <a:lstStyle/>
            <a:p>
              <a:endParaRPr lang="es-ES"/>
            </a:p>
          </p:txBody>
        </p:sp>
      </p:grpSp>
      <p:grpSp>
        <p:nvGrpSpPr>
          <p:cNvPr id="103442" name="Group 82"/>
          <p:cNvGrpSpPr>
            <a:grpSpLocks/>
          </p:cNvGrpSpPr>
          <p:nvPr/>
        </p:nvGrpSpPr>
        <p:grpSpPr bwMode="auto">
          <a:xfrm>
            <a:off x="304800" y="1020161"/>
            <a:ext cx="1447800" cy="2133600"/>
            <a:chOff x="300" y="720"/>
            <a:chExt cx="1092" cy="1543"/>
          </a:xfrm>
        </p:grpSpPr>
        <p:grpSp>
          <p:nvGrpSpPr>
            <p:cNvPr id="103585" name="Group 83"/>
            <p:cNvGrpSpPr>
              <a:grpSpLocks/>
            </p:cNvGrpSpPr>
            <p:nvPr/>
          </p:nvGrpSpPr>
          <p:grpSpPr bwMode="auto">
            <a:xfrm>
              <a:off x="755" y="720"/>
              <a:ext cx="637" cy="720"/>
              <a:chOff x="755" y="720"/>
              <a:chExt cx="637" cy="720"/>
            </a:xfrm>
          </p:grpSpPr>
          <p:sp>
            <p:nvSpPr>
              <p:cNvPr id="103611" name="Freeform 84"/>
              <p:cNvSpPr>
                <a:spLocks/>
              </p:cNvSpPr>
              <p:nvPr/>
            </p:nvSpPr>
            <p:spPr bwMode="auto">
              <a:xfrm>
                <a:off x="755" y="1249"/>
                <a:ext cx="572" cy="102"/>
              </a:xfrm>
              <a:custGeom>
                <a:avLst/>
                <a:gdLst>
                  <a:gd name="T0" fmla="*/ 0 w 508"/>
                  <a:gd name="T1" fmla="*/ 0 h 91"/>
                  <a:gd name="T2" fmla="*/ 643 w 508"/>
                  <a:gd name="T3" fmla="*/ 0 h 91"/>
                  <a:gd name="T4" fmla="*/ 643 w 508"/>
                  <a:gd name="T5" fmla="*/ 113 h 91"/>
                  <a:gd name="T6" fmla="*/ 0 w 508"/>
                  <a:gd name="T7" fmla="*/ 113 h 91"/>
                  <a:gd name="T8" fmla="*/ 0 w 508"/>
                  <a:gd name="T9" fmla="*/ 0 h 91"/>
                  <a:gd name="T10" fmla="*/ 0 60000 65536"/>
                  <a:gd name="T11" fmla="*/ 0 60000 65536"/>
                  <a:gd name="T12" fmla="*/ 0 60000 65536"/>
                  <a:gd name="T13" fmla="*/ 0 60000 65536"/>
                  <a:gd name="T14" fmla="*/ 0 60000 65536"/>
                  <a:gd name="T15" fmla="*/ 0 w 508"/>
                  <a:gd name="T16" fmla="*/ 0 h 91"/>
                  <a:gd name="T17" fmla="*/ 508 w 508"/>
                  <a:gd name="T18" fmla="*/ 91 h 91"/>
                </a:gdLst>
                <a:ahLst/>
                <a:cxnLst>
                  <a:cxn ang="T10">
                    <a:pos x="T0" y="T1"/>
                  </a:cxn>
                  <a:cxn ang="T11">
                    <a:pos x="T2" y="T3"/>
                  </a:cxn>
                  <a:cxn ang="T12">
                    <a:pos x="T4" y="T5"/>
                  </a:cxn>
                  <a:cxn ang="T13">
                    <a:pos x="T6" y="T7"/>
                  </a:cxn>
                  <a:cxn ang="T14">
                    <a:pos x="T8" y="T9"/>
                  </a:cxn>
                </a:cxnLst>
                <a:rect l="T15" t="T16" r="T17" b="T18"/>
                <a:pathLst>
                  <a:path w="508" h="91">
                    <a:moveTo>
                      <a:pt x="0" y="0"/>
                    </a:moveTo>
                    <a:lnTo>
                      <a:pt x="507" y="0"/>
                    </a:lnTo>
                    <a:lnTo>
                      <a:pt x="507" y="90"/>
                    </a:lnTo>
                    <a:lnTo>
                      <a:pt x="0" y="90"/>
                    </a:lnTo>
                    <a:lnTo>
                      <a:pt x="0" y="0"/>
                    </a:lnTo>
                  </a:path>
                </a:pathLst>
              </a:custGeom>
              <a:solidFill>
                <a:srgbClr val="B7B79D"/>
              </a:solidFill>
              <a:ln w="9525" cap="rnd">
                <a:noFill/>
                <a:round/>
                <a:headEnd type="none" w="sm" len="sm"/>
                <a:tailEnd type="none" w="sm" len="sm"/>
              </a:ln>
            </p:spPr>
            <p:txBody>
              <a:bodyPr/>
              <a:lstStyle/>
              <a:p>
                <a:endParaRPr lang="es-ES"/>
              </a:p>
            </p:txBody>
          </p:sp>
          <p:sp>
            <p:nvSpPr>
              <p:cNvPr id="103612" name="Freeform 85"/>
              <p:cNvSpPr>
                <a:spLocks/>
              </p:cNvSpPr>
              <p:nvPr/>
            </p:nvSpPr>
            <p:spPr bwMode="auto">
              <a:xfrm>
                <a:off x="755" y="1249"/>
                <a:ext cx="577" cy="106"/>
              </a:xfrm>
              <a:custGeom>
                <a:avLst/>
                <a:gdLst>
                  <a:gd name="T0" fmla="*/ 0 w 513"/>
                  <a:gd name="T1" fmla="*/ 0 h 94"/>
                  <a:gd name="T2" fmla="*/ 648 w 513"/>
                  <a:gd name="T3" fmla="*/ 0 h 94"/>
                  <a:gd name="T4" fmla="*/ 648 w 513"/>
                  <a:gd name="T5" fmla="*/ 118 h 94"/>
                  <a:gd name="T6" fmla="*/ 0 w 513"/>
                  <a:gd name="T7" fmla="*/ 118 h 94"/>
                  <a:gd name="T8" fmla="*/ 0 w 513"/>
                  <a:gd name="T9" fmla="*/ 0 h 94"/>
                  <a:gd name="T10" fmla="*/ 0 60000 65536"/>
                  <a:gd name="T11" fmla="*/ 0 60000 65536"/>
                  <a:gd name="T12" fmla="*/ 0 60000 65536"/>
                  <a:gd name="T13" fmla="*/ 0 60000 65536"/>
                  <a:gd name="T14" fmla="*/ 0 60000 65536"/>
                  <a:gd name="T15" fmla="*/ 0 w 513"/>
                  <a:gd name="T16" fmla="*/ 0 h 94"/>
                  <a:gd name="T17" fmla="*/ 513 w 513"/>
                  <a:gd name="T18" fmla="*/ 94 h 94"/>
                </a:gdLst>
                <a:ahLst/>
                <a:cxnLst>
                  <a:cxn ang="T10">
                    <a:pos x="T0" y="T1"/>
                  </a:cxn>
                  <a:cxn ang="T11">
                    <a:pos x="T2" y="T3"/>
                  </a:cxn>
                  <a:cxn ang="T12">
                    <a:pos x="T4" y="T5"/>
                  </a:cxn>
                  <a:cxn ang="T13">
                    <a:pos x="T6" y="T7"/>
                  </a:cxn>
                  <a:cxn ang="T14">
                    <a:pos x="T8" y="T9"/>
                  </a:cxn>
                </a:cxnLst>
                <a:rect l="T15" t="T16" r="T17" b="T18"/>
                <a:pathLst>
                  <a:path w="513" h="94">
                    <a:moveTo>
                      <a:pt x="0" y="0"/>
                    </a:moveTo>
                    <a:lnTo>
                      <a:pt x="512" y="0"/>
                    </a:lnTo>
                    <a:lnTo>
                      <a:pt x="512" y="93"/>
                    </a:lnTo>
                    <a:lnTo>
                      <a:pt x="0" y="93"/>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103613" name="Freeform 86"/>
              <p:cNvSpPr>
                <a:spLocks/>
              </p:cNvSpPr>
              <p:nvPr/>
            </p:nvSpPr>
            <p:spPr bwMode="auto">
              <a:xfrm>
                <a:off x="755" y="1191"/>
                <a:ext cx="631" cy="51"/>
              </a:xfrm>
              <a:custGeom>
                <a:avLst/>
                <a:gdLst>
                  <a:gd name="T0" fmla="*/ 0 w 561"/>
                  <a:gd name="T1" fmla="*/ 55 h 46"/>
                  <a:gd name="T2" fmla="*/ 65 w 561"/>
                  <a:gd name="T3" fmla="*/ 0 h 46"/>
                  <a:gd name="T4" fmla="*/ 709 w 561"/>
                  <a:gd name="T5" fmla="*/ 0 h 46"/>
                  <a:gd name="T6" fmla="*/ 639 w 561"/>
                  <a:gd name="T7" fmla="*/ 55 h 46"/>
                  <a:gd name="T8" fmla="*/ 0 w 561"/>
                  <a:gd name="T9" fmla="*/ 55 h 46"/>
                  <a:gd name="T10" fmla="*/ 0 60000 65536"/>
                  <a:gd name="T11" fmla="*/ 0 60000 65536"/>
                  <a:gd name="T12" fmla="*/ 0 60000 65536"/>
                  <a:gd name="T13" fmla="*/ 0 60000 65536"/>
                  <a:gd name="T14" fmla="*/ 0 60000 65536"/>
                  <a:gd name="T15" fmla="*/ 0 w 561"/>
                  <a:gd name="T16" fmla="*/ 0 h 46"/>
                  <a:gd name="T17" fmla="*/ 561 w 561"/>
                  <a:gd name="T18" fmla="*/ 46 h 46"/>
                </a:gdLst>
                <a:ahLst/>
                <a:cxnLst>
                  <a:cxn ang="T10">
                    <a:pos x="T0" y="T1"/>
                  </a:cxn>
                  <a:cxn ang="T11">
                    <a:pos x="T2" y="T3"/>
                  </a:cxn>
                  <a:cxn ang="T12">
                    <a:pos x="T4" y="T5"/>
                  </a:cxn>
                  <a:cxn ang="T13">
                    <a:pos x="T6" y="T7"/>
                  </a:cxn>
                  <a:cxn ang="T14">
                    <a:pos x="T8" y="T9"/>
                  </a:cxn>
                </a:cxnLst>
                <a:rect l="T15" t="T16" r="T17" b="T18"/>
                <a:pathLst>
                  <a:path w="561" h="46">
                    <a:moveTo>
                      <a:pt x="0" y="45"/>
                    </a:moveTo>
                    <a:lnTo>
                      <a:pt x="52" y="0"/>
                    </a:lnTo>
                    <a:lnTo>
                      <a:pt x="560" y="0"/>
                    </a:lnTo>
                    <a:lnTo>
                      <a:pt x="505" y="45"/>
                    </a:lnTo>
                    <a:lnTo>
                      <a:pt x="0" y="45"/>
                    </a:lnTo>
                  </a:path>
                </a:pathLst>
              </a:custGeom>
              <a:solidFill>
                <a:srgbClr val="C9C9B6"/>
              </a:solidFill>
              <a:ln w="9525" cap="rnd">
                <a:noFill/>
                <a:round/>
                <a:headEnd type="none" w="sm" len="sm"/>
                <a:tailEnd type="none" w="sm" len="sm"/>
              </a:ln>
            </p:spPr>
            <p:txBody>
              <a:bodyPr/>
              <a:lstStyle/>
              <a:p>
                <a:endParaRPr lang="es-ES"/>
              </a:p>
            </p:txBody>
          </p:sp>
          <p:sp>
            <p:nvSpPr>
              <p:cNvPr id="103614" name="Line 87"/>
              <p:cNvSpPr>
                <a:spLocks noChangeShapeType="1"/>
              </p:cNvSpPr>
              <p:nvPr/>
            </p:nvSpPr>
            <p:spPr bwMode="auto">
              <a:xfrm flipV="1">
                <a:off x="757" y="1192"/>
                <a:ext cx="62" cy="58"/>
              </a:xfrm>
              <a:prstGeom prst="line">
                <a:avLst/>
              </a:prstGeom>
              <a:noFill/>
              <a:ln w="12700">
                <a:solidFill>
                  <a:srgbClr val="494936"/>
                </a:solidFill>
                <a:round/>
                <a:headEnd type="none" w="sm" len="sm"/>
                <a:tailEnd type="none" w="sm" len="sm"/>
              </a:ln>
            </p:spPr>
            <p:txBody>
              <a:bodyPr/>
              <a:lstStyle/>
              <a:p>
                <a:endParaRPr lang="es-ES"/>
              </a:p>
            </p:txBody>
          </p:sp>
          <p:sp>
            <p:nvSpPr>
              <p:cNvPr id="103615" name="Freeform 88"/>
              <p:cNvSpPr>
                <a:spLocks/>
              </p:cNvSpPr>
              <p:nvPr/>
            </p:nvSpPr>
            <p:spPr bwMode="auto">
              <a:xfrm>
                <a:off x="755" y="1192"/>
                <a:ext cx="637" cy="58"/>
              </a:xfrm>
              <a:custGeom>
                <a:avLst/>
                <a:gdLst>
                  <a:gd name="T0" fmla="*/ 68 w 566"/>
                  <a:gd name="T1" fmla="*/ 0 h 52"/>
                  <a:gd name="T2" fmla="*/ 716 w 566"/>
                  <a:gd name="T3" fmla="*/ 0 h 52"/>
                  <a:gd name="T4" fmla="*/ 646 w 566"/>
                  <a:gd name="T5" fmla="*/ 64 h 52"/>
                  <a:gd name="T6" fmla="*/ 0 w 566"/>
                  <a:gd name="T7" fmla="*/ 64 h 52"/>
                  <a:gd name="T8" fmla="*/ 0 60000 65536"/>
                  <a:gd name="T9" fmla="*/ 0 60000 65536"/>
                  <a:gd name="T10" fmla="*/ 0 60000 65536"/>
                  <a:gd name="T11" fmla="*/ 0 60000 65536"/>
                  <a:gd name="T12" fmla="*/ 0 w 566"/>
                  <a:gd name="T13" fmla="*/ 0 h 52"/>
                  <a:gd name="T14" fmla="*/ 566 w 566"/>
                  <a:gd name="T15" fmla="*/ 52 h 52"/>
                </a:gdLst>
                <a:ahLst/>
                <a:cxnLst>
                  <a:cxn ang="T8">
                    <a:pos x="T0" y="T1"/>
                  </a:cxn>
                  <a:cxn ang="T9">
                    <a:pos x="T2" y="T3"/>
                  </a:cxn>
                  <a:cxn ang="T10">
                    <a:pos x="T4" y="T5"/>
                  </a:cxn>
                  <a:cxn ang="T11">
                    <a:pos x="T6" y="T7"/>
                  </a:cxn>
                </a:cxnLst>
                <a:rect l="T12" t="T13" r="T14" b="T15"/>
                <a:pathLst>
                  <a:path w="566" h="52">
                    <a:moveTo>
                      <a:pt x="53" y="0"/>
                    </a:moveTo>
                    <a:lnTo>
                      <a:pt x="565" y="0"/>
                    </a:lnTo>
                    <a:lnTo>
                      <a:pt x="510" y="51"/>
                    </a:lnTo>
                    <a:lnTo>
                      <a:pt x="0" y="51"/>
                    </a:lnTo>
                  </a:path>
                </a:pathLst>
              </a:custGeom>
              <a:noFill/>
              <a:ln w="12700" cap="rnd">
                <a:solidFill>
                  <a:srgbClr val="494936"/>
                </a:solidFill>
                <a:round/>
                <a:headEnd type="none" w="sm" len="sm"/>
                <a:tailEnd type="none" w="sm" len="sm"/>
              </a:ln>
            </p:spPr>
            <p:txBody>
              <a:bodyPr/>
              <a:lstStyle/>
              <a:p>
                <a:endParaRPr lang="es-ES"/>
              </a:p>
            </p:txBody>
          </p:sp>
          <p:sp>
            <p:nvSpPr>
              <p:cNvPr id="103616" name="Line 89"/>
              <p:cNvSpPr>
                <a:spLocks noChangeShapeType="1"/>
              </p:cNvSpPr>
              <p:nvPr/>
            </p:nvSpPr>
            <p:spPr bwMode="auto">
              <a:xfrm flipH="1">
                <a:off x="1162" y="1296"/>
                <a:ext cx="134" cy="0"/>
              </a:xfrm>
              <a:prstGeom prst="line">
                <a:avLst/>
              </a:prstGeom>
              <a:noFill/>
              <a:ln w="12700">
                <a:solidFill>
                  <a:srgbClr val="000000"/>
                </a:solidFill>
                <a:round/>
                <a:headEnd type="none" w="sm" len="sm"/>
                <a:tailEnd type="none" w="sm" len="sm"/>
              </a:ln>
            </p:spPr>
            <p:txBody>
              <a:bodyPr/>
              <a:lstStyle/>
              <a:p>
                <a:endParaRPr lang="es-ES"/>
              </a:p>
            </p:txBody>
          </p:sp>
          <p:sp>
            <p:nvSpPr>
              <p:cNvPr id="103617" name="Freeform 90"/>
              <p:cNvSpPr>
                <a:spLocks/>
              </p:cNvSpPr>
              <p:nvPr/>
            </p:nvSpPr>
            <p:spPr bwMode="auto">
              <a:xfrm>
                <a:off x="760" y="1339"/>
                <a:ext cx="503" cy="77"/>
              </a:xfrm>
              <a:custGeom>
                <a:avLst/>
                <a:gdLst>
                  <a:gd name="T0" fmla="*/ 0 w 447"/>
                  <a:gd name="T1" fmla="*/ 85 h 69"/>
                  <a:gd name="T2" fmla="*/ 70 w 447"/>
                  <a:gd name="T3" fmla="*/ 0 h 69"/>
                  <a:gd name="T4" fmla="*/ 565 w 447"/>
                  <a:gd name="T5" fmla="*/ 0 h 69"/>
                  <a:gd name="T6" fmla="*/ 494 w 447"/>
                  <a:gd name="T7" fmla="*/ 85 h 69"/>
                  <a:gd name="T8" fmla="*/ 0 w 447"/>
                  <a:gd name="T9" fmla="*/ 85 h 69"/>
                  <a:gd name="T10" fmla="*/ 0 60000 65536"/>
                  <a:gd name="T11" fmla="*/ 0 60000 65536"/>
                  <a:gd name="T12" fmla="*/ 0 60000 65536"/>
                  <a:gd name="T13" fmla="*/ 0 60000 65536"/>
                  <a:gd name="T14" fmla="*/ 0 60000 65536"/>
                  <a:gd name="T15" fmla="*/ 0 w 447"/>
                  <a:gd name="T16" fmla="*/ 0 h 69"/>
                  <a:gd name="T17" fmla="*/ 447 w 447"/>
                  <a:gd name="T18" fmla="*/ 69 h 69"/>
                </a:gdLst>
                <a:ahLst/>
                <a:cxnLst>
                  <a:cxn ang="T10">
                    <a:pos x="T0" y="T1"/>
                  </a:cxn>
                  <a:cxn ang="T11">
                    <a:pos x="T2" y="T3"/>
                  </a:cxn>
                  <a:cxn ang="T12">
                    <a:pos x="T4" y="T5"/>
                  </a:cxn>
                  <a:cxn ang="T13">
                    <a:pos x="T6" y="T7"/>
                  </a:cxn>
                  <a:cxn ang="T14">
                    <a:pos x="T8" y="T9"/>
                  </a:cxn>
                </a:cxnLst>
                <a:rect l="T15" t="T16" r="T17" b="T18"/>
                <a:pathLst>
                  <a:path w="447" h="69">
                    <a:moveTo>
                      <a:pt x="0" y="68"/>
                    </a:moveTo>
                    <a:lnTo>
                      <a:pt x="55" y="0"/>
                    </a:lnTo>
                    <a:lnTo>
                      <a:pt x="446" y="0"/>
                    </a:lnTo>
                    <a:lnTo>
                      <a:pt x="390" y="68"/>
                    </a:lnTo>
                    <a:lnTo>
                      <a:pt x="0" y="68"/>
                    </a:lnTo>
                  </a:path>
                </a:pathLst>
              </a:custGeom>
              <a:solidFill>
                <a:srgbClr val="C9C9B6"/>
              </a:solidFill>
              <a:ln w="9525" cap="rnd">
                <a:noFill/>
                <a:round/>
                <a:headEnd type="none" w="sm" len="sm"/>
                <a:tailEnd type="none" w="sm" len="sm"/>
              </a:ln>
            </p:spPr>
            <p:txBody>
              <a:bodyPr/>
              <a:lstStyle/>
              <a:p>
                <a:endParaRPr lang="es-ES"/>
              </a:p>
            </p:txBody>
          </p:sp>
          <p:sp>
            <p:nvSpPr>
              <p:cNvPr id="103618" name="Freeform 91"/>
              <p:cNvSpPr>
                <a:spLocks/>
              </p:cNvSpPr>
              <p:nvPr/>
            </p:nvSpPr>
            <p:spPr bwMode="auto">
              <a:xfrm>
                <a:off x="760" y="1339"/>
                <a:ext cx="507" cy="82"/>
              </a:xfrm>
              <a:custGeom>
                <a:avLst/>
                <a:gdLst>
                  <a:gd name="T0" fmla="*/ 0 w 451"/>
                  <a:gd name="T1" fmla="*/ 91 h 73"/>
                  <a:gd name="T2" fmla="*/ 71 w 451"/>
                  <a:gd name="T3" fmla="*/ 0 h 73"/>
                  <a:gd name="T4" fmla="*/ 569 w 451"/>
                  <a:gd name="T5" fmla="*/ 0 h 73"/>
                  <a:gd name="T6" fmla="*/ 496 w 451"/>
                  <a:gd name="T7" fmla="*/ 91 h 73"/>
                  <a:gd name="T8" fmla="*/ 0 w 451"/>
                  <a:gd name="T9" fmla="*/ 91 h 73"/>
                  <a:gd name="T10" fmla="*/ 0 60000 65536"/>
                  <a:gd name="T11" fmla="*/ 0 60000 65536"/>
                  <a:gd name="T12" fmla="*/ 0 60000 65536"/>
                  <a:gd name="T13" fmla="*/ 0 60000 65536"/>
                  <a:gd name="T14" fmla="*/ 0 60000 65536"/>
                  <a:gd name="T15" fmla="*/ 0 w 451"/>
                  <a:gd name="T16" fmla="*/ 0 h 73"/>
                  <a:gd name="T17" fmla="*/ 451 w 451"/>
                  <a:gd name="T18" fmla="*/ 73 h 73"/>
                </a:gdLst>
                <a:ahLst/>
                <a:cxnLst>
                  <a:cxn ang="T10">
                    <a:pos x="T0" y="T1"/>
                  </a:cxn>
                  <a:cxn ang="T11">
                    <a:pos x="T2" y="T3"/>
                  </a:cxn>
                  <a:cxn ang="T12">
                    <a:pos x="T4" y="T5"/>
                  </a:cxn>
                  <a:cxn ang="T13">
                    <a:pos x="T6" y="T7"/>
                  </a:cxn>
                  <a:cxn ang="T14">
                    <a:pos x="T8" y="T9"/>
                  </a:cxn>
                </a:cxnLst>
                <a:rect l="T15" t="T16" r="T17" b="T18"/>
                <a:pathLst>
                  <a:path w="451" h="73">
                    <a:moveTo>
                      <a:pt x="0" y="72"/>
                    </a:moveTo>
                    <a:lnTo>
                      <a:pt x="56" y="0"/>
                    </a:lnTo>
                    <a:lnTo>
                      <a:pt x="450" y="0"/>
                    </a:lnTo>
                    <a:lnTo>
                      <a:pt x="392" y="72"/>
                    </a:lnTo>
                    <a:lnTo>
                      <a:pt x="0" y="72"/>
                    </a:lnTo>
                  </a:path>
                </a:pathLst>
              </a:custGeom>
              <a:noFill/>
              <a:ln w="12700" cap="rnd">
                <a:solidFill>
                  <a:srgbClr val="494936"/>
                </a:solidFill>
                <a:round/>
                <a:headEnd type="none" w="sm" len="sm"/>
                <a:tailEnd type="none" w="sm" len="sm"/>
              </a:ln>
            </p:spPr>
            <p:txBody>
              <a:bodyPr/>
              <a:lstStyle/>
              <a:p>
                <a:endParaRPr lang="es-ES"/>
              </a:p>
            </p:txBody>
          </p:sp>
          <p:sp>
            <p:nvSpPr>
              <p:cNvPr id="103619" name="Freeform 92"/>
              <p:cNvSpPr>
                <a:spLocks/>
              </p:cNvSpPr>
              <p:nvPr/>
            </p:nvSpPr>
            <p:spPr bwMode="auto">
              <a:xfrm>
                <a:off x="1203" y="1337"/>
                <a:ext cx="61" cy="96"/>
              </a:xfrm>
              <a:custGeom>
                <a:avLst/>
                <a:gdLst>
                  <a:gd name="T0" fmla="*/ 0 w 54"/>
                  <a:gd name="T1" fmla="*/ 106 h 86"/>
                  <a:gd name="T2" fmla="*/ 68 w 54"/>
                  <a:gd name="T3" fmla="*/ 31 h 86"/>
                  <a:gd name="T4" fmla="*/ 68 w 54"/>
                  <a:gd name="T5" fmla="*/ 0 h 86"/>
                  <a:gd name="T6" fmla="*/ 0 w 54"/>
                  <a:gd name="T7" fmla="*/ 88 h 86"/>
                  <a:gd name="T8" fmla="*/ 0 w 54"/>
                  <a:gd name="T9" fmla="*/ 106 h 86"/>
                  <a:gd name="T10" fmla="*/ 0 60000 65536"/>
                  <a:gd name="T11" fmla="*/ 0 60000 65536"/>
                  <a:gd name="T12" fmla="*/ 0 60000 65536"/>
                  <a:gd name="T13" fmla="*/ 0 60000 65536"/>
                  <a:gd name="T14" fmla="*/ 0 60000 65536"/>
                  <a:gd name="T15" fmla="*/ 0 w 54"/>
                  <a:gd name="T16" fmla="*/ 0 h 86"/>
                  <a:gd name="T17" fmla="*/ 54 w 54"/>
                  <a:gd name="T18" fmla="*/ 86 h 86"/>
                </a:gdLst>
                <a:ahLst/>
                <a:cxnLst>
                  <a:cxn ang="T10">
                    <a:pos x="T0" y="T1"/>
                  </a:cxn>
                  <a:cxn ang="T11">
                    <a:pos x="T2" y="T3"/>
                  </a:cxn>
                  <a:cxn ang="T12">
                    <a:pos x="T4" y="T5"/>
                  </a:cxn>
                  <a:cxn ang="T13">
                    <a:pos x="T6" y="T7"/>
                  </a:cxn>
                  <a:cxn ang="T14">
                    <a:pos x="T8" y="T9"/>
                  </a:cxn>
                </a:cxnLst>
                <a:rect l="T15" t="T16" r="T17" b="T18"/>
                <a:pathLst>
                  <a:path w="54" h="86">
                    <a:moveTo>
                      <a:pt x="0" y="85"/>
                    </a:moveTo>
                    <a:lnTo>
                      <a:pt x="53" y="25"/>
                    </a:lnTo>
                    <a:lnTo>
                      <a:pt x="53" y="0"/>
                    </a:lnTo>
                    <a:lnTo>
                      <a:pt x="0" y="71"/>
                    </a:lnTo>
                    <a:lnTo>
                      <a:pt x="0" y="85"/>
                    </a:lnTo>
                  </a:path>
                </a:pathLst>
              </a:custGeom>
              <a:solidFill>
                <a:srgbClr val="7A7A5A"/>
              </a:solidFill>
              <a:ln w="9525" cap="rnd">
                <a:noFill/>
                <a:round/>
                <a:headEnd type="none" w="sm" len="sm"/>
                <a:tailEnd type="none" w="sm" len="sm"/>
              </a:ln>
            </p:spPr>
            <p:txBody>
              <a:bodyPr/>
              <a:lstStyle/>
              <a:p>
                <a:endParaRPr lang="es-ES"/>
              </a:p>
            </p:txBody>
          </p:sp>
          <p:sp>
            <p:nvSpPr>
              <p:cNvPr id="103620" name="Freeform 93"/>
              <p:cNvSpPr>
                <a:spLocks/>
              </p:cNvSpPr>
              <p:nvPr/>
            </p:nvSpPr>
            <p:spPr bwMode="auto">
              <a:xfrm>
                <a:off x="1202" y="1339"/>
                <a:ext cx="65" cy="98"/>
              </a:xfrm>
              <a:custGeom>
                <a:avLst/>
                <a:gdLst>
                  <a:gd name="T0" fmla="*/ 0 w 58"/>
                  <a:gd name="T1" fmla="*/ 109 h 87"/>
                  <a:gd name="T2" fmla="*/ 72 w 58"/>
                  <a:gd name="T3" fmla="*/ 33 h 87"/>
                  <a:gd name="T4" fmla="*/ 72 w 58"/>
                  <a:gd name="T5" fmla="*/ 0 h 87"/>
                  <a:gd name="T6" fmla="*/ 0 w 58"/>
                  <a:gd name="T7" fmla="*/ 90 h 87"/>
                  <a:gd name="T8" fmla="*/ 0 w 58"/>
                  <a:gd name="T9" fmla="*/ 109 h 87"/>
                  <a:gd name="T10" fmla="*/ 0 60000 65536"/>
                  <a:gd name="T11" fmla="*/ 0 60000 65536"/>
                  <a:gd name="T12" fmla="*/ 0 60000 65536"/>
                  <a:gd name="T13" fmla="*/ 0 60000 65536"/>
                  <a:gd name="T14" fmla="*/ 0 60000 65536"/>
                  <a:gd name="T15" fmla="*/ 0 w 58"/>
                  <a:gd name="T16" fmla="*/ 0 h 87"/>
                  <a:gd name="T17" fmla="*/ 58 w 58"/>
                  <a:gd name="T18" fmla="*/ 87 h 87"/>
                </a:gdLst>
                <a:ahLst/>
                <a:cxnLst>
                  <a:cxn ang="T10">
                    <a:pos x="T0" y="T1"/>
                  </a:cxn>
                  <a:cxn ang="T11">
                    <a:pos x="T2" y="T3"/>
                  </a:cxn>
                  <a:cxn ang="T12">
                    <a:pos x="T4" y="T5"/>
                  </a:cxn>
                  <a:cxn ang="T13">
                    <a:pos x="T6" y="T7"/>
                  </a:cxn>
                  <a:cxn ang="T14">
                    <a:pos x="T8" y="T9"/>
                  </a:cxn>
                </a:cxnLst>
                <a:rect l="T15" t="T16" r="T17" b="T18"/>
                <a:pathLst>
                  <a:path w="58" h="87">
                    <a:moveTo>
                      <a:pt x="0" y="86"/>
                    </a:moveTo>
                    <a:lnTo>
                      <a:pt x="57" y="26"/>
                    </a:lnTo>
                    <a:lnTo>
                      <a:pt x="57" y="0"/>
                    </a:lnTo>
                    <a:lnTo>
                      <a:pt x="0" y="71"/>
                    </a:lnTo>
                    <a:lnTo>
                      <a:pt x="0" y="86"/>
                    </a:lnTo>
                  </a:path>
                </a:pathLst>
              </a:custGeom>
              <a:noFill/>
              <a:ln w="12700" cap="rnd">
                <a:solidFill>
                  <a:srgbClr val="494936"/>
                </a:solidFill>
                <a:round/>
                <a:headEnd type="none" w="sm" len="sm"/>
                <a:tailEnd type="none" w="sm" len="sm"/>
              </a:ln>
            </p:spPr>
            <p:txBody>
              <a:bodyPr/>
              <a:lstStyle/>
              <a:p>
                <a:endParaRPr lang="es-ES"/>
              </a:p>
            </p:txBody>
          </p:sp>
          <p:sp>
            <p:nvSpPr>
              <p:cNvPr id="103621" name="Freeform 94"/>
              <p:cNvSpPr>
                <a:spLocks/>
              </p:cNvSpPr>
              <p:nvPr/>
            </p:nvSpPr>
            <p:spPr bwMode="auto">
              <a:xfrm>
                <a:off x="760" y="1420"/>
                <a:ext cx="437" cy="20"/>
              </a:xfrm>
              <a:custGeom>
                <a:avLst/>
                <a:gdLst>
                  <a:gd name="T0" fmla="*/ 0 w 389"/>
                  <a:gd name="T1" fmla="*/ 0 h 18"/>
                  <a:gd name="T2" fmla="*/ 490 w 389"/>
                  <a:gd name="T3" fmla="*/ 0 h 18"/>
                  <a:gd name="T4" fmla="*/ 490 w 389"/>
                  <a:gd name="T5" fmla="*/ 21 h 18"/>
                  <a:gd name="T6" fmla="*/ 0 w 389"/>
                  <a:gd name="T7" fmla="*/ 21 h 18"/>
                  <a:gd name="T8" fmla="*/ 0 w 389"/>
                  <a:gd name="T9" fmla="*/ 0 h 18"/>
                  <a:gd name="T10" fmla="*/ 0 60000 65536"/>
                  <a:gd name="T11" fmla="*/ 0 60000 65536"/>
                  <a:gd name="T12" fmla="*/ 0 60000 65536"/>
                  <a:gd name="T13" fmla="*/ 0 60000 65536"/>
                  <a:gd name="T14" fmla="*/ 0 60000 65536"/>
                  <a:gd name="T15" fmla="*/ 0 w 389"/>
                  <a:gd name="T16" fmla="*/ 0 h 18"/>
                  <a:gd name="T17" fmla="*/ 389 w 389"/>
                  <a:gd name="T18" fmla="*/ 18 h 18"/>
                </a:gdLst>
                <a:ahLst/>
                <a:cxnLst>
                  <a:cxn ang="T10">
                    <a:pos x="T0" y="T1"/>
                  </a:cxn>
                  <a:cxn ang="T11">
                    <a:pos x="T2" y="T3"/>
                  </a:cxn>
                  <a:cxn ang="T12">
                    <a:pos x="T4" y="T5"/>
                  </a:cxn>
                  <a:cxn ang="T13">
                    <a:pos x="T6" y="T7"/>
                  </a:cxn>
                  <a:cxn ang="T14">
                    <a:pos x="T8" y="T9"/>
                  </a:cxn>
                </a:cxnLst>
                <a:rect l="T15" t="T16" r="T17" b="T18"/>
                <a:pathLst>
                  <a:path w="389" h="18">
                    <a:moveTo>
                      <a:pt x="0" y="0"/>
                    </a:moveTo>
                    <a:lnTo>
                      <a:pt x="388" y="0"/>
                    </a:lnTo>
                    <a:lnTo>
                      <a:pt x="388" y="17"/>
                    </a:lnTo>
                    <a:lnTo>
                      <a:pt x="0" y="17"/>
                    </a:lnTo>
                    <a:lnTo>
                      <a:pt x="0" y="0"/>
                    </a:lnTo>
                  </a:path>
                </a:pathLst>
              </a:custGeom>
              <a:solidFill>
                <a:srgbClr val="B7B79D"/>
              </a:solidFill>
              <a:ln w="9525" cap="rnd">
                <a:noFill/>
                <a:round/>
                <a:headEnd type="none" w="sm" len="sm"/>
                <a:tailEnd type="none" w="sm" len="sm"/>
              </a:ln>
            </p:spPr>
            <p:txBody>
              <a:bodyPr/>
              <a:lstStyle/>
              <a:p>
                <a:endParaRPr lang="es-ES"/>
              </a:p>
            </p:txBody>
          </p:sp>
          <p:sp>
            <p:nvSpPr>
              <p:cNvPr id="103622" name="Freeform 95"/>
              <p:cNvSpPr>
                <a:spLocks/>
              </p:cNvSpPr>
              <p:nvPr/>
            </p:nvSpPr>
            <p:spPr bwMode="auto">
              <a:xfrm>
                <a:off x="760" y="1420"/>
                <a:ext cx="444" cy="20"/>
              </a:xfrm>
              <a:custGeom>
                <a:avLst/>
                <a:gdLst>
                  <a:gd name="T0" fmla="*/ 0 w 395"/>
                  <a:gd name="T1" fmla="*/ 0 h 18"/>
                  <a:gd name="T2" fmla="*/ 498 w 395"/>
                  <a:gd name="T3" fmla="*/ 0 h 18"/>
                  <a:gd name="T4" fmla="*/ 498 w 395"/>
                  <a:gd name="T5" fmla="*/ 21 h 18"/>
                  <a:gd name="T6" fmla="*/ 0 w 395"/>
                  <a:gd name="T7" fmla="*/ 21 h 18"/>
                  <a:gd name="T8" fmla="*/ 0 w 395"/>
                  <a:gd name="T9" fmla="*/ 0 h 18"/>
                  <a:gd name="T10" fmla="*/ 0 60000 65536"/>
                  <a:gd name="T11" fmla="*/ 0 60000 65536"/>
                  <a:gd name="T12" fmla="*/ 0 60000 65536"/>
                  <a:gd name="T13" fmla="*/ 0 60000 65536"/>
                  <a:gd name="T14" fmla="*/ 0 60000 65536"/>
                  <a:gd name="T15" fmla="*/ 0 w 395"/>
                  <a:gd name="T16" fmla="*/ 0 h 18"/>
                  <a:gd name="T17" fmla="*/ 395 w 395"/>
                  <a:gd name="T18" fmla="*/ 18 h 18"/>
                </a:gdLst>
                <a:ahLst/>
                <a:cxnLst>
                  <a:cxn ang="T10">
                    <a:pos x="T0" y="T1"/>
                  </a:cxn>
                  <a:cxn ang="T11">
                    <a:pos x="T2" y="T3"/>
                  </a:cxn>
                  <a:cxn ang="T12">
                    <a:pos x="T4" y="T5"/>
                  </a:cxn>
                  <a:cxn ang="T13">
                    <a:pos x="T6" y="T7"/>
                  </a:cxn>
                  <a:cxn ang="T14">
                    <a:pos x="T8" y="T9"/>
                  </a:cxn>
                </a:cxnLst>
                <a:rect l="T15" t="T16" r="T17" b="T18"/>
                <a:pathLst>
                  <a:path w="395" h="18">
                    <a:moveTo>
                      <a:pt x="0" y="0"/>
                    </a:moveTo>
                    <a:lnTo>
                      <a:pt x="394" y="0"/>
                    </a:lnTo>
                    <a:lnTo>
                      <a:pt x="394" y="17"/>
                    </a:lnTo>
                    <a:lnTo>
                      <a:pt x="0" y="17"/>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103623" name="Freeform 96"/>
              <p:cNvSpPr>
                <a:spLocks/>
              </p:cNvSpPr>
              <p:nvPr/>
            </p:nvSpPr>
            <p:spPr bwMode="auto">
              <a:xfrm>
                <a:off x="843" y="1192"/>
                <a:ext cx="451" cy="40"/>
              </a:xfrm>
              <a:custGeom>
                <a:avLst/>
                <a:gdLst>
                  <a:gd name="T0" fmla="*/ 0 w 401"/>
                  <a:gd name="T1" fmla="*/ 43 h 36"/>
                  <a:gd name="T2" fmla="*/ 52 w 401"/>
                  <a:gd name="T3" fmla="*/ 0 h 36"/>
                  <a:gd name="T4" fmla="*/ 506 w 401"/>
                  <a:gd name="T5" fmla="*/ 0 h 36"/>
                  <a:gd name="T6" fmla="*/ 455 w 401"/>
                  <a:gd name="T7" fmla="*/ 43 h 36"/>
                  <a:gd name="T8" fmla="*/ 0 w 401"/>
                  <a:gd name="T9" fmla="*/ 43 h 36"/>
                  <a:gd name="T10" fmla="*/ 0 60000 65536"/>
                  <a:gd name="T11" fmla="*/ 0 60000 65536"/>
                  <a:gd name="T12" fmla="*/ 0 60000 65536"/>
                  <a:gd name="T13" fmla="*/ 0 60000 65536"/>
                  <a:gd name="T14" fmla="*/ 0 60000 65536"/>
                  <a:gd name="T15" fmla="*/ 0 w 401"/>
                  <a:gd name="T16" fmla="*/ 0 h 36"/>
                  <a:gd name="T17" fmla="*/ 401 w 401"/>
                  <a:gd name="T18" fmla="*/ 36 h 36"/>
                </a:gdLst>
                <a:ahLst/>
                <a:cxnLst>
                  <a:cxn ang="T10">
                    <a:pos x="T0" y="T1"/>
                  </a:cxn>
                  <a:cxn ang="T11">
                    <a:pos x="T2" y="T3"/>
                  </a:cxn>
                  <a:cxn ang="T12">
                    <a:pos x="T4" y="T5"/>
                  </a:cxn>
                  <a:cxn ang="T13">
                    <a:pos x="T6" y="T7"/>
                  </a:cxn>
                  <a:cxn ang="T14">
                    <a:pos x="T8" y="T9"/>
                  </a:cxn>
                </a:cxnLst>
                <a:rect l="T15" t="T16" r="T17" b="T18"/>
                <a:pathLst>
                  <a:path w="401" h="36">
                    <a:moveTo>
                      <a:pt x="0" y="35"/>
                    </a:moveTo>
                    <a:lnTo>
                      <a:pt x="41" y="0"/>
                    </a:lnTo>
                    <a:lnTo>
                      <a:pt x="400" y="0"/>
                    </a:lnTo>
                    <a:lnTo>
                      <a:pt x="360" y="35"/>
                    </a:lnTo>
                    <a:lnTo>
                      <a:pt x="0" y="35"/>
                    </a:lnTo>
                  </a:path>
                </a:pathLst>
              </a:custGeom>
              <a:solidFill>
                <a:srgbClr val="000000"/>
              </a:solidFill>
              <a:ln w="9525" cap="rnd">
                <a:noFill/>
                <a:round/>
                <a:headEnd type="none" w="sm" len="sm"/>
                <a:tailEnd type="none" w="sm" len="sm"/>
              </a:ln>
            </p:spPr>
            <p:txBody>
              <a:bodyPr/>
              <a:lstStyle/>
              <a:p>
                <a:endParaRPr lang="es-ES"/>
              </a:p>
            </p:txBody>
          </p:sp>
          <p:sp>
            <p:nvSpPr>
              <p:cNvPr id="103624" name="Freeform 97"/>
              <p:cNvSpPr>
                <a:spLocks/>
              </p:cNvSpPr>
              <p:nvPr/>
            </p:nvSpPr>
            <p:spPr bwMode="auto">
              <a:xfrm>
                <a:off x="843" y="1191"/>
                <a:ext cx="457" cy="45"/>
              </a:xfrm>
              <a:custGeom>
                <a:avLst/>
                <a:gdLst>
                  <a:gd name="T0" fmla="*/ 0 w 406"/>
                  <a:gd name="T1" fmla="*/ 49 h 40"/>
                  <a:gd name="T2" fmla="*/ 53 w 406"/>
                  <a:gd name="T3" fmla="*/ 0 h 40"/>
                  <a:gd name="T4" fmla="*/ 513 w 406"/>
                  <a:gd name="T5" fmla="*/ 0 h 40"/>
                  <a:gd name="T6" fmla="*/ 463 w 406"/>
                  <a:gd name="T7" fmla="*/ 49 h 40"/>
                  <a:gd name="T8" fmla="*/ 0 w 406"/>
                  <a:gd name="T9" fmla="*/ 49 h 40"/>
                  <a:gd name="T10" fmla="*/ 0 60000 65536"/>
                  <a:gd name="T11" fmla="*/ 0 60000 65536"/>
                  <a:gd name="T12" fmla="*/ 0 60000 65536"/>
                  <a:gd name="T13" fmla="*/ 0 60000 65536"/>
                  <a:gd name="T14" fmla="*/ 0 60000 65536"/>
                  <a:gd name="T15" fmla="*/ 0 w 406"/>
                  <a:gd name="T16" fmla="*/ 0 h 40"/>
                  <a:gd name="T17" fmla="*/ 406 w 406"/>
                  <a:gd name="T18" fmla="*/ 40 h 40"/>
                </a:gdLst>
                <a:ahLst/>
                <a:cxnLst>
                  <a:cxn ang="T10">
                    <a:pos x="T0" y="T1"/>
                  </a:cxn>
                  <a:cxn ang="T11">
                    <a:pos x="T2" y="T3"/>
                  </a:cxn>
                  <a:cxn ang="T12">
                    <a:pos x="T4" y="T5"/>
                  </a:cxn>
                  <a:cxn ang="T13">
                    <a:pos x="T6" y="T7"/>
                  </a:cxn>
                  <a:cxn ang="T14">
                    <a:pos x="T8" y="T9"/>
                  </a:cxn>
                </a:cxnLst>
                <a:rect l="T15" t="T16" r="T17" b="T18"/>
                <a:pathLst>
                  <a:path w="406" h="40">
                    <a:moveTo>
                      <a:pt x="0" y="39"/>
                    </a:moveTo>
                    <a:lnTo>
                      <a:pt x="42" y="0"/>
                    </a:lnTo>
                    <a:lnTo>
                      <a:pt x="405" y="0"/>
                    </a:lnTo>
                    <a:lnTo>
                      <a:pt x="365" y="39"/>
                    </a:lnTo>
                    <a:lnTo>
                      <a:pt x="0" y="39"/>
                    </a:lnTo>
                  </a:path>
                </a:pathLst>
              </a:custGeom>
              <a:noFill/>
              <a:ln w="12700" cap="rnd">
                <a:solidFill>
                  <a:srgbClr val="000000"/>
                </a:solidFill>
                <a:round/>
                <a:headEnd type="none" w="sm" len="sm"/>
                <a:tailEnd type="none" w="sm" len="sm"/>
              </a:ln>
            </p:spPr>
            <p:txBody>
              <a:bodyPr/>
              <a:lstStyle/>
              <a:p>
                <a:endParaRPr lang="es-ES"/>
              </a:p>
            </p:txBody>
          </p:sp>
          <p:sp>
            <p:nvSpPr>
              <p:cNvPr id="103625" name="Freeform 98"/>
              <p:cNvSpPr>
                <a:spLocks/>
              </p:cNvSpPr>
              <p:nvPr/>
            </p:nvSpPr>
            <p:spPr bwMode="auto">
              <a:xfrm>
                <a:off x="841" y="866"/>
                <a:ext cx="452" cy="43"/>
              </a:xfrm>
              <a:custGeom>
                <a:avLst/>
                <a:gdLst>
                  <a:gd name="T0" fmla="*/ 0 w 402"/>
                  <a:gd name="T1" fmla="*/ 48 h 38"/>
                  <a:gd name="T2" fmla="*/ 49 w 402"/>
                  <a:gd name="T3" fmla="*/ 0 h 38"/>
                  <a:gd name="T4" fmla="*/ 507 w 402"/>
                  <a:gd name="T5" fmla="*/ 0 h 38"/>
                  <a:gd name="T6" fmla="*/ 456 w 402"/>
                  <a:gd name="T7" fmla="*/ 48 h 38"/>
                  <a:gd name="T8" fmla="*/ 0 w 402"/>
                  <a:gd name="T9" fmla="*/ 48 h 38"/>
                  <a:gd name="T10" fmla="*/ 0 60000 65536"/>
                  <a:gd name="T11" fmla="*/ 0 60000 65536"/>
                  <a:gd name="T12" fmla="*/ 0 60000 65536"/>
                  <a:gd name="T13" fmla="*/ 0 60000 65536"/>
                  <a:gd name="T14" fmla="*/ 0 60000 65536"/>
                  <a:gd name="T15" fmla="*/ 0 w 402"/>
                  <a:gd name="T16" fmla="*/ 0 h 38"/>
                  <a:gd name="T17" fmla="*/ 402 w 402"/>
                  <a:gd name="T18" fmla="*/ 38 h 38"/>
                </a:gdLst>
                <a:ahLst/>
                <a:cxnLst>
                  <a:cxn ang="T10">
                    <a:pos x="T0" y="T1"/>
                  </a:cxn>
                  <a:cxn ang="T11">
                    <a:pos x="T2" y="T3"/>
                  </a:cxn>
                  <a:cxn ang="T12">
                    <a:pos x="T4" y="T5"/>
                  </a:cxn>
                  <a:cxn ang="T13">
                    <a:pos x="T6" y="T7"/>
                  </a:cxn>
                  <a:cxn ang="T14">
                    <a:pos x="T8" y="T9"/>
                  </a:cxn>
                </a:cxnLst>
                <a:rect l="T15" t="T16" r="T17" b="T18"/>
                <a:pathLst>
                  <a:path w="402" h="38">
                    <a:moveTo>
                      <a:pt x="0" y="37"/>
                    </a:moveTo>
                    <a:lnTo>
                      <a:pt x="39" y="0"/>
                    </a:lnTo>
                    <a:lnTo>
                      <a:pt x="401" y="0"/>
                    </a:lnTo>
                    <a:lnTo>
                      <a:pt x="361" y="37"/>
                    </a:lnTo>
                    <a:lnTo>
                      <a:pt x="0" y="37"/>
                    </a:lnTo>
                  </a:path>
                </a:pathLst>
              </a:custGeom>
              <a:solidFill>
                <a:srgbClr val="C9C9B6"/>
              </a:solidFill>
              <a:ln w="12700" cap="rnd">
                <a:solidFill>
                  <a:srgbClr val="494936"/>
                </a:solidFill>
                <a:round/>
                <a:headEnd type="none" w="sm" len="sm"/>
                <a:tailEnd type="none" w="sm" len="sm"/>
              </a:ln>
            </p:spPr>
            <p:txBody>
              <a:bodyPr/>
              <a:lstStyle/>
              <a:p>
                <a:endParaRPr lang="es-ES"/>
              </a:p>
            </p:txBody>
          </p:sp>
          <p:sp>
            <p:nvSpPr>
              <p:cNvPr id="103626" name="Rectangle 99"/>
              <p:cNvSpPr>
                <a:spLocks noChangeArrowheads="1"/>
              </p:cNvSpPr>
              <p:nvPr/>
            </p:nvSpPr>
            <p:spPr bwMode="auto">
              <a:xfrm>
                <a:off x="845" y="912"/>
                <a:ext cx="395" cy="309"/>
              </a:xfrm>
              <a:prstGeom prst="rect">
                <a:avLst/>
              </a:prstGeom>
              <a:solidFill>
                <a:srgbClr val="B7B79D"/>
              </a:solidFill>
              <a:ln w="12700">
                <a:solidFill>
                  <a:srgbClr val="494936"/>
                </a:solidFill>
                <a:miter lim="800000"/>
                <a:headEnd/>
                <a:tailEnd/>
              </a:ln>
            </p:spPr>
            <p:txBody>
              <a:bodyPr wrap="none" anchor="ctr"/>
              <a:lstStyle/>
              <a:p>
                <a:pPr eaLnBrk="0" hangingPunct="0"/>
                <a:endParaRPr lang="es-ES"/>
              </a:p>
            </p:txBody>
          </p:sp>
          <p:sp>
            <p:nvSpPr>
              <p:cNvPr id="103627" name="Rectangle 100"/>
              <p:cNvSpPr>
                <a:spLocks noChangeArrowheads="1"/>
              </p:cNvSpPr>
              <p:nvPr/>
            </p:nvSpPr>
            <p:spPr bwMode="auto">
              <a:xfrm>
                <a:off x="881" y="953"/>
                <a:ext cx="323" cy="234"/>
              </a:xfrm>
              <a:prstGeom prst="rect">
                <a:avLst/>
              </a:prstGeom>
              <a:solidFill>
                <a:srgbClr val="00CCFF"/>
              </a:solidFill>
              <a:ln w="12700">
                <a:solidFill>
                  <a:srgbClr val="494936"/>
                </a:solidFill>
                <a:miter lim="800000"/>
                <a:headEnd/>
                <a:tailEnd/>
              </a:ln>
            </p:spPr>
            <p:txBody>
              <a:bodyPr wrap="none" anchor="ctr"/>
              <a:lstStyle/>
              <a:p>
                <a:pPr eaLnBrk="0" hangingPunct="0"/>
                <a:endParaRPr lang="es-ES"/>
              </a:p>
            </p:txBody>
          </p:sp>
          <p:sp>
            <p:nvSpPr>
              <p:cNvPr id="103628" name="Freeform 101"/>
              <p:cNvSpPr>
                <a:spLocks/>
              </p:cNvSpPr>
              <p:nvPr/>
            </p:nvSpPr>
            <p:spPr bwMode="auto">
              <a:xfrm>
                <a:off x="952" y="720"/>
                <a:ext cx="176" cy="29"/>
              </a:xfrm>
              <a:custGeom>
                <a:avLst/>
                <a:gdLst>
                  <a:gd name="T0" fmla="*/ 197 w 156"/>
                  <a:gd name="T1" fmla="*/ 0 h 26"/>
                  <a:gd name="T2" fmla="*/ 106 w 156"/>
                  <a:gd name="T3" fmla="*/ 31 h 26"/>
                  <a:gd name="T4" fmla="*/ 0 w 156"/>
                  <a:gd name="T5" fmla="*/ 31 h 26"/>
                  <a:gd name="T6" fmla="*/ 97 w 156"/>
                  <a:gd name="T7" fmla="*/ 0 h 26"/>
                  <a:gd name="T8" fmla="*/ 197 w 156"/>
                  <a:gd name="T9" fmla="*/ 0 h 26"/>
                  <a:gd name="T10" fmla="*/ 0 60000 65536"/>
                  <a:gd name="T11" fmla="*/ 0 60000 65536"/>
                  <a:gd name="T12" fmla="*/ 0 60000 65536"/>
                  <a:gd name="T13" fmla="*/ 0 60000 65536"/>
                  <a:gd name="T14" fmla="*/ 0 60000 65536"/>
                  <a:gd name="T15" fmla="*/ 0 w 156"/>
                  <a:gd name="T16" fmla="*/ 0 h 26"/>
                  <a:gd name="T17" fmla="*/ 156 w 156"/>
                  <a:gd name="T18" fmla="*/ 26 h 26"/>
                </a:gdLst>
                <a:ahLst/>
                <a:cxnLst>
                  <a:cxn ang="T10">
                    <a:pos x="T0" y="T1"/>
                  </a:cxn>
                  <a:cxn ang="T11">
                    <a:pos x="T2" y="T3"/>
                  </a:cxn>
                  <a:cxn ang="T12">
                    <a:pos x="T4" y="T5"/>
                  </a:cxn>
                  <a:cxn ang="T13">
                    <a:pos x="T6" y="T7"/>
                  </a:cxn>
                  <a:cxn ang="T14">
                    <a:pos x="T8" y="T9"/>
                  </a:cxn>
                </a:cxnLst>
                <a:rect l="T15" t="T16" r="T17" b="T18"/>
                <a:pathLst>
                  <a:path w="156" h="26">
                    <a:moveTo>
                      <a:pt x="155" y="0"/>
                    </a:moveTo>
                    <a:lnTo>
                      <a:pt x="83" y="25"/>
                    </a:lnTo>
                    <a:lnTo>
                      <a:pt x="0" y="25"/>
                    </a:lnTo>
                    <a:lnTo>
                      <a:pt x="76" y="0"/>
                    </a:lnTo>
                    <a:lnTo>
                      <a:pt x="155" y="0"/>
                    </a:lnTo>
                  </a:path>
                </a:pathLst>
              </a:custGeom>
              <a:solidFill>
                <a:srgbClr val="CECECE"/>
              </a:solidFill>
              <a:ln w="12700" cap="rnd">
                <a:solidFill>
                  <a:schemeClr val="tx1"/>
                </a:solidFill>
                <a:round/>
                <a:headEnd type="none" w="sm" len="sm"/>
                <a:tailEnd type="none" w="sm" len="sm"/>
              </a:ln>
            </p:spPr>
            <p:txBody>
              <a:bodyPr/>
              <a:lstStyle/>
              <a:p>
                <a:endParaRPr lang="es-ES"/>
              </a:p>
            </p:txBody>
          </p:sp>
          <p:sp>
            <p:nvSpPr>
              <p:cNvPr id="103629" name="Rectangle 102"/>
              <p:cNvSpPr>
                <a:spLocks noChangeArrowheads="1"/>
              </p:cNvSpPr>
              <p:nvPr/>
            </p:nvSpPr>
            <p:spPr bwMode="auto">
              <a:xfrm>
                <a:off x="968" y="876"/>
                <a:ext cx="91" cy="19"/>
              </a:xfrm>
              <a:prstGeom prst="rect">
                <a:avLst/>
              </a:prstGeom>
              <a:solidFill>
                <a:srgbClr val="676767"/>
              </a:solidFill>
              <a:ln w="12700">
                <a:solidFill>
                  <a:schemeClr val="tx1"/>
                </a:solidFill>
                <a:miter lim="800000"/>
                <a:headEnd/>
                <a:tailEnd/>
              </a:ln>
            </p:spPr>
            <p:txBody>
              <a:bodyPr wrap="none" anchor="ctr"/>
              <a:lstStyle/>
              <a:p>
                <a:pPr eaLnBrk="0" hangingPunct="0"/>
                <a:endParaRPr lang="es-ES"/>
              </a:p>
            </p:txBody>
          </p:sp>
          <p:sp>
            <p:nvSpPr>
              <p:cNvPr id="103630" name="Freeform 103"/>
              <p:cNvSpPr>
                <a:spLocks/>
              </p:cNvSpPr>
              <p:nvPr/>
            </p:nvSpPr>
            <p:spPr bwMode="auto">
              <a:xfrm>
                <a:off x="1050" y="721"/>
                <a:ext cx="78" cy="180"/>
              </a:xfrm>
              <a:custGeom>
                <a:avLst/>
                <a:gdLst>
                  <a:gd name="T0" fmla="*/ 0 w 69"/>
                  <a:gd name="T1" fmla="*/ 30 h 160"/>
                  <a:gd name="T2" fmla="*/ 0 w 69"/>
                  <a:gd name="T3" fmla="*/ 172 h 160"/>
                  <a:gd name="T4" fmla="*/ 16 w 69"/>
                  <a:gd name="T5" fmla="*/ 172 h 160"/>
                  <a:gd name="T6" fmla="*/ 16 w 69"/>
                  <a:gd name="T7" fmla="*/ 201 h 160"/>
                  <a:gd name="T8" fmla="*/ 87 w 69"/>
                  <a:gd name="T9" fmla="*/ 152 h 160"/>
                  <a:gd name="T10" fmla="*/ 87 w 69"/>
                  <a:gd name="T11" fmla="*/ 0 h 160"/>
                  <a:gd name="T12" fmla="*/ 0 w 69"/>
                  <a:gd name="T13" fmla="*/ 30 h 160"/>
                  <a:gd name="T14" fmla="*/ 0 60000 65536"/>
                  <a:gd name="T15" fmla="*/ 0 60000 65536"/>
                  <a:gd name="T16" fmla="*/ 0 60000 65536"/>
                  <a:gd name="T17" fmla="*/ 0 60000 65536"/>
                  <a:gd name="T18" fmla="*/ 0 60000 65536"/>
                  <a:gd name="T19" fmla="*/ 0 60000 65536"/>
                  <a:gd name="T20" fmla="*/ 0 60000 65536"/>
                  <a:gd name="T21" fmla="*/ 0 w 69"/>
                  <a:gd name="T22" fmla="*/ 0 h 160"/>
                  <a:gd name="T23" fmla="*/ 69 w 69"/>
                  <a:gd name="T24" fmla="*/ 160 h 1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160">
                    <a:moveTo>
                      <a:pt x="0" y="24"/>
                    </a:moveTo>
                    <a:lnTo>
                      <a:pt x="0" y="136"/>
                    </a:lnTo>
                    <a:lnTo>
                      <a:pt x="12" y="136"/>
                    </a:lnTo>
                    <a:lnTo>
                      <a:pt x="12" y="159"/>
                    </a:lnTo>
                    <a:lnTo>
                      <a:pt x="68" y="120"/>
                    </a:lnTo>
                    <a:lnTo>
                      <a:pt x="68" y="0"/>
                    </a:lnTo>
                    <a:lnTo>
                      <a:pt x="0" y="24"/>
                    </a:lnTo>
                  </a:path>
                </a:pathLst>
              </a:custGeom>
              <a:solidFill>
                <a:srgbClr val="919191"/>
              </a:solidFill>
              <a:ln w="12700" cap="rnd">
                <a:solidFill>
                  <a:schemeClr val="tx1"/>
                </a:solidFill>
                <a:round/>
                <a:headEnd type="none" w="sm" len="sm"/>
                <a:tailEnd type="none" w="sm" len="sm"/>
              </a:ln>
            </p:spPr>
            <p:txBody>
              <a:bodyPr/>
              <a:lstStyle/>
              <a:p>
                <a:endParaRPr lang="es-ES"/>
              </a:p>
            </p:txBody>
          </p:sp>
          <p:sp>
            <p:nvSpPr>
              <p:cNvPr id="103631" name="Rectangle 104"/>
              <p:cNvSpPr>
                <a:spLocks noChangeArrowheads="1"/>
              </p:cNvSpPr>
              <p:nvPr/>
            </p:nvSpPr>
            <p:spPr bwMode="auto">
              <a:xfrm>
                <a:off x="956" y="754"/>
                <a:ext cx="90" cy="118"/>
              </a:xfrm>
              <a:prstGeom prst="rect">
                <a:avLst/>
              </a:prstGeom>
              <a:solidFill>
                <a:schemeClr val="bg2"/>
              </a:solidFill>
              <a:ln w="12700">
                <a:solidFill>
                  <a:schemeClr val="tx1"/>
                </a:solidFill>
                <a:miter lim="800000"/>
                <a:headEnd/>
                <a:tailEnd/>
              </a:ln>
            </p:spPr>
            <p:txBody>
              <a:bodyPr wrap="none" anchor="ctr"/>
              <a:lstStyle/>
              <a:p>
                <a:pPr eaLnBrk="0" hangingPunct="0"/>
                <a:endParaRPr lang="es-ES"/>
              </a:p>
            </p:txBody>
          </p:sp>
          <p:grpSp>
            <p:nvGrpSpPr>
              <p:cNvPr id="103632" name="Group 105"/>
              <p:cNvGrpSpPr>
                <a:grpSpLocks/>
              </p:cNvGrpSpPr>
              <p:nvPr/>
            </p:nvGrpSpPr>
            <p:grpSpPr bwMode="auto">
              <a:xfrm>
                <a:off x="942" y="765"/>
                <a:ext cx="90" cy="92"/>
                <a:chOff x="3562" y="2439"/>
                <a:chExt cx="80" cy="82"/>
              </a:xfrm>
            </p:grpSpPr>
            <p:sp>
              <p:nvSpPr>
                <p:cNvPr id="103636" name="Oval 106"/>
                <p:cNvSpPr>
                  <a:spLocks noChangeArrowheads="1"/>
                </p:cNvSpPr>
                <p:nvPr/>
              </p:nvSpPr>
              <p:spPr bwMode="auto">
                <a:xfrm>
                  <a:off x="3573" y="2439"/>
                  <a:ext cx="69" cy="78"/>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03637" name="Oval 107"/>
                <p:cNvSpPr>
                  <a:spLocks noChangeArrowheads="1"/>
                </p:cNvSpPr>
                <p:nvPr/>
              </p:nvSpPr>
              <p:spPr bwMode="auto">
                <a:xfrm>
                  <a:off x="3562" y="2444"/>
                  <a:ext cx="69" cy="77"/>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03638" name="Oval 108"/>
                <p:cNvSpPr>
                  <a:spLocks noChangeArrowheads="1"/>
                </p:cNvSpPr>
                <p:nvPr/>
              </p:nvSpPr>
              <p:spPr bwMode="auto">
                <a:xfrm>
                  <a:off x="3572" y="2453"/>
                  <a:ext cx="50" cy="56"/>
                </a:xfrm>
                <a:prstGeom prst="ellipse">
                  <a:avLst/>
                </a:prstGeom>
                <a:gradFill rotWithShape="0">
                  <a:gsLst>
                    <a:gs pos="0">
                      <a:srgbClr val="4CADC6"/>
                    </a:gs>
                    <a:gs pos="100000">
                      <a:srgbClr val="008AAE"/>
                    </a:gs>
                  </a:gsLst>
                  <a:lin ang="2700000" scaled="1"/>
                </a:gradFill>
                <a:ln w="12700">
                  <a:solidFill>
                    <a:srgbClr val="333333"/>
                  </a:solidFill>
                  <a:round/>
                  <a:headEnd/>
                  <a:tailEnd/>
                </a:ln>
              </p:spPr>
              <p:txBody>
                <a:bodyPr wrap="none" anchor="ctr"/>
                <a:lstStyle/>
                <a:p>
                  <a:pPr eaLnBrk="0" hangingPunct="0"/>
                  <a:endParaRPr lang="es-ES"/>
                </a:p>
              </p:txBody>
            </p:sp>
          </p:grpSp>
          <p:sp>
            <p:nvSpPr>
              <p:cNvPr id="103633" name="Freeform 109"/>
              <p:cNvSpPr>
                <a:spLocks/>
              </p:cNvSpPr>
              <p:nvPr/>
            </p:nvSpPr>
            <p:spPr bwMode="auto">
              <a:xfrm>
                <a:off x="1330" y="1192"/>
                <a:ext cx="57" cy="159"/>
              </a:xfrm>
              <a:custGeom>
                <a:avLst/>
                <a:gdLst>
                  <a:gd name="T0" fmla="*/ 0 w 51"/>
                  <a:gd name="T1" fmla="*/ 177 h 142"/>
                  <a:gd name="T2" fmla="*/ 63 w 51"/>
                  <a:gd name="T3" fmla="*/ 109 h 142"/>
                  <a:gd name="T4" fmla="*/ 63 w 51"/>
                  <a:gd name="T5" fmla="*/ 0 h 142"/>
                  <a:gd name="T6" fmla="*/ 0 w 51"/>
                  <a:gd name="T7" fmla="*/ 62 h 142"/>
                  <a:gd name="T8" fmla="*/ 0 w 51"/>
                  <a:gd name="T9" fmla="*/ 177 h 142"/>
                  <a:gd name="T10" fmla="*/ 0 60000 65536"/>
                  <a:gd name="T11" fmla="*/ 0 60000 65536"/>
                  <a:gd name="T12" fmla="*/ 0 60000 65536"/>
                  <a:gd name="T13" fmla="*/ 0 60000 65536"/>
                  <a:gd name="T14" fmla="*/ 0 60000 65536"/>
                  <a:gd name="T15" fmla="*/ 0 w 51"/>
                  <a:gd name="T16" fmla="*/ 0 h 142"/>
                  <a:gd name="T17" fmla="*/ 51 w 51"/>
                  <a:gd name="T18" fmla="*/ 142 h 142"/>
                </a:gdLst>
                <a:ahLst/>
                <a:cxnLst>
                  <a:cxn ang="T10">
                    <a:pos x="T0" y="T1"/>
                  </a:cxn>
                  <a:cxn ang="T11">
                    <a:pos x="T2" y="T3"/>
                  </a:cxn>
                  <a:cxn ang="T12">
                    <a:pos x="T4" y="T5"/>
                  </a:cxn>
                  <a:cxn ang="T13">
                    <a:pos x="T6" y="T7"/>
                  </a:cxn>
                  <a:cxn ang="T14">
                    <a:pos x="T8" y="T9"/>
                  </a:cxn>
                </a:cxnLst>
                <a:rect l="T15" t="T16" r="T17" b="T18"/>
                <a:pathLst>
                  <a:path w="51" h="142">
                    <a:moveTo>
                      <a:pt x="0" y="141"/>
                    </a:moveTo>
                    <a:lnTo>
                      <a:pt x="50" y="87"/>
                    </a:lnTo>
                    <a:lnTo>
                      <a:pt x="50" y="0"/>
                    </a:lnTo>
                    <a:lnTo>
                      <a:pt x="0" y="49"/>
                    </a:lnTo>
                    <a:lnTo>
                      <a:pt x="0" y="141"/>
                    </a:lnTo>
                  </a:path>
                </a:pathLst>
              </a:custGeom>
              <a:solidFill>
                <a:srgbClr val="7A7A5A"/>
              </a:solidFill>
              <a:ln w="9525" cap="rnd">
                <a:noFill/>
                <a:round/>
                <a:headEnd type="none" w="sm" len="sm"/>
                <a:tailEnd type="none" w="sm" len="sm"/>
              </a:ln>
            </p:spPr>
            <p:txBody>
              <a:bodyPr/>
              <a:lstStyle/>
              <a:p>
                <a:endParaRPr lang="es-ES"/>
              </a:p>
            </p:txBody>
          </p:sp>
          <p:sp>
            <p:nvSpPr>
              <p:cNvPr id="103634" name="Freeform 110"/>
              <p:cNvSpPr>
                <a:spLocks/>
              </p:cNvSpPr>
              <p:nvPr/>
            </p:nvSpPr>
            <p:spPr bwMode="auto">
              <a:xfrm>
                <a:off x="1330" y="1192"/>
                <a:ext cx="62" cy="163"/>
              </a:xfrm>
              <a:custGeom>
                <a:avLst/>
                <a:gdLst>
                  <a:gd name="T0" fmla="*/ 0 w 55"/>
                  <a:gd name="T1" fmla="*/ 182 h 145"/>
                  <a:gd name="T2" fmla="*/ 69 w 55"/>
                  <a:gd name="T3" fmla="*/ 114 h 145"/>
                  <a:gd name="T4" fmla="*/ 69 w 55"/>
                  <a:gd name="T5" fmla="*/ 0 h 145"/>
                  <a:gd name="T6" fmla="*/ 0 w 55"/>
                  <a:gd name="T7" fmla="*/ 63 h 145"/>
                  <a:gd name="T8" fmla="*/ 0 w 55"/>
                  <a:gd name="T9" fmla="*/ 182 h 145"/>
                  <a:gd name="T10" fmla="*/ 0 60000 65536"/>
                  <a:gd name="T11" fmla="*/ 0 60000 65536"/>
                  <a:gd name="T12" fmla="*/ 0 60000 65536"/>
                  <a:gd name="T13" fmla="*/ 0 60000 65536"/>
                  <a:gd name="T14" fmla="*/ 0 60000 65536"/>
                  <a:gd name="T15" fmla="*/ 0 w 55"/>
                  <a:gd name="T16" fmla="*/ 0 h 145"/>
                  <a:gd name="T17" fmla="*/ 55 w 55"/>
                  <a:gd name="T18" fmla="*/ 145 h 145"/>
                </a:gdLst>
                <a:ahLst/>
                <a:cxnLst>
                  <a:cxn ang="T10">
                    <a:pos x="T0" y="T1"/>
                  </a:cxn>
                  <a:cxn ang="T11">
                    <a:pos x="T2" y="T3"/>
                  </a:cxn>
                  <a:cxn ang="T12">
                    <a:pos x="T4" y="T5"/>
                  </a:cxn>
                  <a:cxn ang="T13">
                    <a:pos x="T6" y="T7"/>
                  </a:cxn>
                  <a:cxn ang="T14">
                    <a:pos x="T8" y="T9"/>
                  </a:cxn>
                </a:cxnLst>
                <a:rect l="T15" t="T16" r="T17" b="T18"/>
                <a:pathLst>
                  <a:path w="55" h="145">
                    <a:moveTo>
                      <a:pt x="0" y="144"/>
                    </a:moveTo>
                    <a:lnTo>
                      <a:pt x="54" y="90"/>
                    </a:lnTo>
                    <a:lnTo>
                      <a:pt x="54" y="0"/>
                    </a:lnTo>
                    <a:lnTo>
                      <a:pt x="0" y="50"/>
                    </a:lnTo>
                    <a:lnTo>
                      <a:pt x="0" y="144"/>
                    </a:lnTo>
                  </a:path>
                </a:pathLst>
              </a:custGeom>
              <a:noFill/>
              <a:ln w="12700" cap="rnd">
                <a:solidFill>
                  <a:srgbClr val="494936"/>
                </a:solidFill>
                <a:round/>
                <a:headEnd type="none" w="sm" len="sm"/>
                <a:tailEnd type="none" w="sm" len="sm"/>
              </a:ln>
            </p:spPr>
            <p:txBody>
              <a:bodyPr/>
              <a:lstStyle/>
              <a:p>
                <a:endParaRPr lang="es-ES"/>
              </a:p>
            </p:txBody>
          </p:sp>
          <p:sp>
            <p:nvSpPr>
              <p:cNvPr id="103635" name="Freeform 111"/>
              <p:cNvSpPr>
                <a:spLocks/>
              </p:cNvSpPr>
              <p:nvPr/>
            </p:nvSpPr>
            <p:spPr bwMode="auto">
              <a:xfrm>
                <a:off x="1247" y="866"/>
                <a:ext cx="46" cy="361"/>
              </a:xfrm>
              <a:custGeom>
                <a:avLst/>
                <a:gdLst>
                  <a:gd name="T0" fmla="*/ 0 w 41"/>
                  <a:gd name="T1" fmla="*/ 405 h 321"/>
                  <a:gd name="T2" fmla="*/ 50 w 41"/>
                  <a:gd name="T3" fmla="*/ 354 h 321"/>
                  <a:gd name="T4" fmla="*/ 50 w 41"/>
                  <a:gd name="T5" fmla="*/ 0 h 321"/>
                  <a:gd name="T6" fmla="*/ 0 w 41"/>
                  <a:gd name="T7" fmla="*/ 45 h 321"/>
                  <a:gd name="T8" fmla="*/ 0 w 41"/>
                  <a:gd name="T9" fmla="*/ 405 h 321"/>
                  <a:gd name="T10" fmla="*/ 0 60000 65536"/>
                  <a:gd name="T11" fmla="*/ 0 60000 65536"/>
                  <a:gd name="T12" fmla="*/ 0 60000 65536"/>
                  <a:gd name="T13" fmla="*/ 0 60000 65536"/>
                  <a:gd name="T14" fmla="*/ 0 60000 65536"/>
                  <a:gd name="T15" fmla="*/ 0 w 41"/>
                  <a:gd name="T16" fmla="*/ 0 h 321"/>
                  <a:gd name="T17" fmla="*/ 41 w 41"/>
                  <a:gd name="T18" fmla="*/ 321 h 321"/>
                </a:gdLst>
                <a:ahLst/>
                <a:cxnLst>
                  <a:cxn ang="T10">
                    <a:pos x="T0" y="T1"/>
                  </a:cxn>
                  <a:cxn ang="T11">
                    <a:pos x="T2" y="T3"/>
                  </a:cxn>
                  <a:cxn ang="T12">
                    <a:pos x="T4" y="T5"/>
                  </a:cxn>
                  <a:cxn ang="T13">
                    <a:pos x="T6" y="T7"/>
                  </a:cxn>
                  <a:cxn ang="T14">
                    <a:pos x="T8" y="T9"/>
                  </a:cxn>
                </a:cxnLst>
                <a:rect l="T15" t="T16" r="T17" b="T18"/>
                <a:pathLst>
                  <a:path w="41" h="321">
                    <a:moveTo>
                      <a:pt x="0" y="320"/>
                    </a:moveTo>
                    <a:lnTo>
                      <a:pt x="40" y="280"/>
                    </a:lnTo>
                    <a:lnTo>
                      <a:pt x="40" y="0"/>
                    </a:lnTo>
                    <a:lnTo>
                      <a:pt x="0" y="36"/>
                    </a:lnTo>
                    <a:lnTo>
                      <a:pt x="0" y="320"/>
                    </a:lnTo>
                  </a:path>
                </a:pathLst>
              </a:custGeom>
              <a:solidFill>
                <a:srgbClr val="7A7A5A"/>
              </a:solidFill>
              <a:ln w="12700" cap="rnd">
                <a:solidFill>
                  <a:srgbClr val="494936"/>
                </a:solidFill>
                <a:round/>
                <a:headEnd type="none" w="sm" len="sm"/>
                <a:tailEnd type="none" w="sm" len="sm"/>
              </a:ln>
            </p:spPr>
            <p:txBody>
              <a:bodyPr/>
              <a:lstStyle/>
              <a:p>
                <a:endParaRPr lang="es-ES"/>
              </a:p>
            </p:txBody>
          </p:sp>
        </p:grpSp>
        <p:grpSp>
          <p:nvGrpSpPr>
            <p:cNvPr id="103586" name="Group 112"/>
            <p:cNvGrpSpPr>
              <a:grpSpLocks/>
            </p:cNvGrpSpPr>
            <p:nvPr/>
          </p:nvGrpSpPr>
          <p:grpSpPr bwMode="auto">
            <a:xfrm>
              <a:off x="300" y="914"/>
              <a:ext cx="666" cy="1349"/>
              <a:chOff x="3011" y="2572"/>
              <a:chExt cx="592" cy="1200"/>
            </a:xfrm>
          </p:grpSpPr>
          <p:sp>
            <p:nvSpPr>
              <p:cNvPr id="103587" name="Freeform 113"/>
              <p:cNvSpPr>
                <a:spLocks/>
              </p:cNvSpPr>
              <p:nvPr/>
            </p:nvSpPr>
            <p:spPr bwMode="auto">
              <a:xfrm>
                <a:off x="3320" y="3197"/>
                <a:ext cx="106" cy="252"/>
              </a:xfrm>
              <a:custGeom>
                <a:avLst/>
                <a:gdLst>
                  <a:gd name="T0" fmla="*/ 65 w 106"/>
                  <a:gd name="T1" fmla="*/ 41 h 252"/>
                  <a:gd name="T2" fmla="*/ 83 w 106"/>
                  <a:gd name="T3" fmla="*/ 36 h 252"/>
                  <a:gd name="T4" fmla="*/ 67 w 106"/>
                  <a:gd name="T5" fmla="*/ 81 h 252"/>
                  <a:gd name="T6" fmla="*/ 65 w 106"/>
                  <a:gd name="T7" fmla="*/ 121 h 252"/>
                  <a:gd name="T8" fmla="*/ 70 w 106"/>
                  <a:gd name="T9" fmla="*/ 184 h 252"/>
                  <a:gd name="T10" fmla="*/ 105 w 106"/>
                  <a:gd name="T11" fmla="*/ 232 h 252"/>
                  <a:gd name="T12" fmla="*/ 94 w 106"/>
                  <a:gd name="T13" fmla="*/ 251 h 252"/>
                  <a:gd name="T14" fmla="*/ 30 w 106"/>
                  <a:gd name="T15" fmla="*/ 224 h 252"/>
                  <a:gd name="T16" fmla="*/ 9 w 106"/>
                  <a:gd name="T17" fmla="*/ 184 h 252"/>
                  <a:gd name="T18" fmla="*/ 9 w 106"/>
                  <a:gd name="T19" fmla="*/ 150 h 252"/>
                  <a:gd name="T20" fmla="*/ 0 w 106"/>
                  <a:gd name="T21" fmla="*/ 118 h 252"/>
                  <a:gd name="T22" fmla="*/ 9 w 106"/>
                  <a:gd name="T23" fmla="*/ 44 h 252"/>
                  <a:gd name="T24" fmla="*/ 20 w 106"/>
                  <a:gd name="T25" fmla="*/ 0 h 252"/>
                  <a:gd name="T26" fmla="*/ 65 w 106"/>
                  <a:gd name="T27" fmla="*/ 41 h 25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6"/>
                  <a:gd name="T43" fmla="*/ 0 h 252"/>
                  <a:gd name="T44" fmla="*/ 106 w 106"/>
                  <a:gd name="T45" fmla="*/ 252 h 25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6" h="252">
                    <a:moveTo>
                      <a:pt x="65" y="41"/>
                    </a:moveTo>
                    <a:lnTo>
                      <a:pt x="83" y="36"/>
                    </a:lnTo>
                    <a:lnTo>
                      <a:pt x="67" y="81"/>
                    </a:lnTo>
                    <a:lnTo>
                      <a:pt x="65" y="121"/>
                    </a:lnTo>
                    <a:lnTo>
                      <a:pt x="70" y="184"/>
                    </a:lnTo>
                    <a:lnTo>
                      <a:pt x="105" y="232"/>
                    </a:lnTo>
                    <a:lnTo>
                      <a:pt x="94" y="251"/>
                    </a:lnTo>
                    <a:lnTo>
                      <a:pt x="30" y="224"/>
                    </a:lnTo>
                    <a:lnTo>
                      <a:pt x="9" y="184"/>
                    </a:lnTo>
                    <a:lnTo>
                      <a:pt x="9" y="150"/>
                    </a:lnTo>
                    <a:lnTo>
                      <a:pt x="0" y="118"/>
                    </a:lnTo>
                    <a:lnTo>
                      <a:pt x="9" y="44"/>
                    </a:lnTo>
                    <a:lnTo>
                      <a:pt x="20" y="0"/>
                    </a:lnTo>
                    <a:lnTo>
                      <a:pt x="65" y="41"/>
                    </a:lnTo>
                  </a:path>
                </a:pathLst>
              </a:custGeom>
              <a:solidFill>
                <a:srgbClr val="FFE1D5"/>
              </a:solidFill>
              <a:ln w="12700" cap="rnd">
                <a:solidFill>
                  <a:srgbClr val="000000"/>
                </a:solidFill>
                <a:round/>
                <a:headEnd type="none" w="sm" len="sm"/>
                <a:tailEnd type="none" w="sm" len="sm"/>
              </a:ln>
            </p:spPr>
            <p:txBody>
              <a:bodyPr/>
              <a:lstStyle/>
              <a:p>
                <a:endParaRPr lang="es-ES"/>
              </a:p>
            </p:txBody>
          </p:sp>
          <p:sp>
            <p:nvSpPr>
              <p:cNvPr id="103588" name="Freeform 114"/>
              <p:cNvSpPr>
                <a:spLocks/>
              </p:cNvSpPr>
              <p:nvPr/>
            </p:nvSpPr>
            <p:spPr bwMode="auto">
              <a:xfrm>
                <a:off x="3320" y="3197"/>
                <a:ext cx="106" cy="252"/>
              </a:xfrm>
              <a:custGeom>
                <a:avLst/>
                <a:gdLst>
                  <a:gd name="T0" fmla="*/ 65 w 106"/>
                  <a:gd name="T1" fmla="*/ 41 h 252"/>
                  <a:gd name="T2" fmla="*/ 83 w 106"/>
                  <a:gd name="T3" fmla="*/ 36 h 252"/>
                  <a:gd name="T4" fmla="*/ 67 w 106"/>
                  <a:gd name="T5" fmla="*/ 81 h 252"/>
                  <a:gd name="T6" fmla="*/ 65 w 106"/>
                  <a:gd name="T7" fmla="*/ 121 h 252"/>
                  <a:gd name="T8" fmla="*/ 70 w 106"/>
                  <a:gd name="T9" fmla="*/ 184 h 252"/>
                  <a:gd name="T10" fmla="*/ 105 w 106"/>
                  <a:gd name="T11" fmla="*/ 232 h 252"/>
                  <a:gd name="T12" fmla="*/ 94 w 106"/>
                  <a:gd name="T13" fmla="*/ 251 h 252"/>
                  <a:gd name="T14" fmla="*/ 30 w 106"/>
                  <a:gd name="T15" fmla="*/ 224 h 252"/>
                  <a:gd name="T16" fmla="*/ 9 w 106"/>
                  <a:gd name="T17" fmla="*/ 184 h 252"/>
                  <a:gd name="T18" fmla="*/ 9 w 106"/>
                  <a:gd name="T19" fmla="*/ 150 h 252"/>
                  <a:gd name="T20" fmla="*/ 0 w 106"/>
                  <a:gd name="T21" fmla="*/ 118 h 252"/>
                  <a:gd name="T22" fmla="*/ 9 w 106"/>
                  <a:gd name="T23" fmla="*/ 44 h 252"/>
                  <a:gd name="T24" fmla="*/ 20 w 106"/>
                  <a:gd name="T25" fmla="*/ 0 h 2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6"/>
                  <a:gd name="T40" fmla="*/ 0 h 252"/>
                  <a:gd name="T41" fmla="*/ 106 w 106"/>
                  <a:gd name="T42" fmla="*/ 252 h 25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6" h="252">
                    <a:moveTo>
                      <a:pt x="65" y="41"/>
                    </a:moveTo>
                    <a:lnTo>
                      <a:pt x="83" y="36"/>
                    </a:lnTo>
                    <a:lnTo>
                      <a:pt x="67" y="81"/>
                    </a:lnTo>
                    <a:lnTo>
                      <a:pt x="65" y="121"/>
                    </a:lnTo>
                    <a:lnTo>
                      <a:pt x="70" y="184"/>
                    </a:lnTo>
                    <a:lnTo>
                      <a:pt x="105" y="232"/>
                    </a:lnTo>
                    <a:lnTo>
                      <a:pt x="94" y="251"/>
                    </a:lnTo>
                    <a:lnTo>
                      <a:pt x="30" y="224"/>
                    </a:lnTo>
                    <a:lnTo>
                      <a:pt x="9" y="184"/>
                    </a:lnTo>
                    <a:lnTo>
                      <a:pt x="9" y="150"/>
                    </a:lnTo>
                    <a:lnTo>
                      <a:pt x="0" y="118"/>
                    </a:lnTo>
                    <a:lnTo>
                      <a:pt x="9" y="44"/>
                    </a:lnTo>
                    <a:lnTo>
                      <a:pt x="20" y="0"/>
                    </a:lnTo>
                  </a:path>
                </a:pathLst>
              </a:custGeom>
              <a:noFill/>
              <a:ln w="12700" cap="rnd">
                <a:solidFill>
                  <a:srgbClr val="000000"/>
                </a:solidFill>
                <a:round/>
                <a:headEnd type="none" w="sm" len="sm"/>
                <a:tailEnd type="none" w="sm" len="sm"/>
              </a:ln>
            </p:spPr>
            <p:txBody>
              <a:bodyPr/>
              <a:lstStyle/>
              <a:p>
                <a:endParaRPr lang="es-ES"/>
              </a:p>
            </p:txBody>
          </p:sp>
          <p:sp>
            <p:nvSpPr>
              <p:cNvPr id="103589" name="Freeform 115"/>
              <p:cNvSpPr>
                <a:spLocks/>
              </p:cNvSpPr>
              <p:nvPr/>
            </p:nvSpPr>
            <p:spPr bwMode="auto">
              <a:xfrm>
                <a:off x="3317" y="3369"/>
                <a:ext cx="144" cy="80"/>
              </a:xfrm>
              <a:custGeom>
                <a:avLst/>
                <a:gdLst>
                  <a:gd name="T0" fmla="*/ 14 w 144"/>
                  <a:gd name="T1" fmla="*/ 0 h 80"/>
                  <a:gd name="T2" fmla="*/ 29 w 144"/>
                  <a:gd name="T3" fmla="*/ 0 h 80"/>
                  <a:gd name="T4" fmla="*/ 49 w 144"/>
                  <a:gd name="T5" fmla="*/ 16 h 80"/>
                  <a:gd name="T6" fmla="*/ 66 w 144"/>
                  <a:gd name="T7" fmla="*/ 33 h 80"/>
                  <a:gd name="T8" fmla="*/ 88 w 144"/>
                  <a:gd name="T9" fmla="*/ 43 h 80"/>
                  <a:gd name="T10" fmla="*/ 99 w 144"/>
                  <a:gd name="T11" fmla="*/ 33 h 80"/>
                  <a:gd name="T12" fmla="*/ 116 w 144"/>
                  <a:gd name="T13" fmla="*/ 50 h 80"/>
                  <a:gd name="T14" fmla="*/ 143 w 144"/>
                  <a:gd name="T15" fmla="*/ 59 h 80"/>
                  <a:gd name="T16" fmla="*/ 136 w 144"/>
                  <a:gd name="T17" fmla="*/ 73 h 80"/>
                  <a:gd name="T18" fmla="*/ 109 w 144"/>
                  <a:gd name="T19" fmla="*/ 76 h 80"/>
                  <a:gd name="T20" fmla="*/ 80 w 144"/>
                  <a:gd name="T21" fmla="*/ 76 h 80"/>
                  <a:gd name="T22" fmla="*/ 54 w 144"/>
                  <a:gd name="T23" fmla="*/ 69 h 80"/>
                  <a:gd name="T24" fmla="*/ 42 w 144"/>
                  <a:gd name="T25" fmla="*/ 56 h 80"/>
                  <a:gd name="T26" fmla="*/ 34 w 144"/>
                  <a:gd name="T27" fmla="*/ 44 h 80"/>
                  <a:gd name="T28" fmla="*/ 26 w 144"/>
                  <a:gd name="T29" fmla="*/ 69 h 80"/>
                  <a:gd name="T30" fmla="*/ 22 w 144"/>
                  <a:gd name="T31" fmla="*/ 79 h 80"/>
                  <a:gd name="T32" fmla="*/ 14 w 144"/>
                  <a:gd name="T33" fmla="*/ 79 h 80"/>
                  <a:gd name="T34" fmla="*/ 8 w 144"/>
                  <a:gd name="T35" fmla="*/ 52 h 80"/>
                  <a:gd name="T36" fmla="*/ 0 w 144"/>
                  <a:gd name="T37" fmla="*/ 28 h 80"/>
                  <a:gd name="T38" fmla="*/ 0 w 144"/>
                  <a:gd name="T39" fmla="*/ 9 h 80"/>
                  <a:gd name="T40" fmla="*/ 14 w 144"/>
                  <a:gd name="T41" fmla="*/ 0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4"/>
                  <a:gd name="T64" fmla="*/ 0 h 80"/>
                  <a:gd name="T65" fmla="*/ 144 w 144"/>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4" h="80">
                    <a:moveTo>
                      <a:pt x="14" y="0"/>
                    </a:moveTo>
                    <a:lnTo>
                      <a:pt x="29" y="0"/>
                    </a:lnTo>
                    <a:lnTo>
                      <a:pt x="49" y="16"/>
                    </a:lnTo>
                    <a:lnTo>
                      <a:pt x="66" y="33"/>
                    </a:lnTo>
                    <a:lnTo>
                      <a:pt x="88" y="43"/>
                    </a:lnTo>
                    <a:lnTo>
                      <a:pt x="99" y="33"/>
                    </a:lnTo>
                    <a:lnTo>
                      <a:pt x="116" y="50"/>
                    </a:lnTo>
                    <a:lnTo>
                      <a:pt x="143" y="59"/>
                    </a:lnTo>
                    <a:lnTo>
                      <a:pt x="136" y="73"/>
                    </a:lnTo>
                    <a:lnTo>
                      <a:pt x="109" y="76"/>
                    </a:lnTo>
                    <a:lnTo>
                      <a:pt x="80" y="76"/>
                    </a:lnTo>
                    <a:lnTo>
                      <a:pt x="54" y="69"/>
                    </a:lnTo>
                    <a:lnTo>
                      <a:pt x="42" y="56"/>
                    </a:lnTo>
                    <a:lnTo>
                      <a:pt x="34" y="44"/>
                    </a:lnTo>
                    <a:lnTo>
                      <a:pt x="26" y="69"/>
                    </a:lnTo>
                    <a:lnTo>
                      <a:pt x="22" y="79"/>
                    </a:lnTo>
                    <a:lnTo>
                      <a:pt x="14" y="79"/>
                    </a:lnTo>
                    <a:lnTo>
                      <a:pt x="8" y="52"/>
                    </a:lnTo>
                    <a:lnTo>
                      <a:pt x="0" y="28"/>
                    </a:lnTo>
                    <a:lnTo>
                      <a:pt x="0" y="9"/>
                    </a:lnTo>
                    <a:lnTo>
                      <a:pt x="14" y="0"/>
                    </a:lnTo>
                  </a:path>
                </a:pathLst>
              </a:custGeom>
              <a:solidFill>
                <a:srgbClr val="777777"/>
              </a:solidFill>
              <a:ln w="9525" cap="rnd">
                <a:noFill/>
                <a:round/>
                <a:headEnd type="none" w="sm" len="sm"/>
                <a:tailEnd type="none" w="sm" len="sm"/>
              </a:ln>
            </p:spPr>
            <p:txBody>
              <a:bodyPr/>
              <a:lstStyle/>
              <a:p>
                <a:endParaRPr lang="es-ES"/>
              </a:p>
            </p:txBody>
          </p:sp>
          <p:sp>
            <p:nvSpPr>
              <p:cNvPr id="103590" name="Freeform 116"/>
              <p:cNvSpPr>
                <a:spLocks/>
              </p:cNvSpPr>
              <p:nvPr/>
            </p:nvSpPr>
            <p:spPr bwMode="auto">
              <a:xfrm>
                <a:off x="3309" y="3369"/>
                <a:ext cx="152" cy="88"/>
              </a:xfrm>
              <a:custGeom>
                <a:avLst/>
                <a:gdLst>
                  <a:gd name="T0" fmla="*/ 16 w 152"/>
                  <a:gd name="T1" fmla="*/ 0 h 88"/>
                  <a:gd name="T2" fmla="*/ 32 w 152"/>
                  <a:gd name="T3" fmla="*/ 0 h 88"/>
                  <a:gd name="T4" fmla="*/ 52 w 152"/>
                  <a:gd name="T5" fmla="*/ 17 h 88"/>
                  <a:gd name="T6" fmla="*/ 70 w 152"/>
                  <a:gd name="T7" fmla="*/ 36 h 88"/>
                  <a:gd name="T8" fmla="*/ 92 w 152"/>
                  <a:gd name="T9" fmla="*/ 48 h 88"/>
                  <a:gd name="T10" fmla="*/ 105 w 152"/>
                  <a:gd name="T11" fmla="*/ 36 h 88"/>
                  <a:gd name="T12" fmla="*/ 123 w 152"/>
                  <a:gd name="T13" fmla="*/ 56 h 88"/>
                  <a:gd name="T14" fmla="*/ 151 w 152"/>
                  <a:gd name="T15" fmla="*/ 65 h 88"/>
                  <a:gd name="T16" fmla="*/ 144 w 152"/>
                  <a:gd name="T17" fmla="*/ 81 h 88"/>
                  <a:gd name="T18" fmla="*/ 115 w 152"/>
                  <a:gd name="T19" fmla="*/ 84 h 88"/>
                  <a:gd name="T20" fmla="*/ 84 w 152"/>
                  <a:gd name="T21" fmla="*/ 84 h 88"/>
                  <a:gd name="T22" fmla="*/ 57 w 152"/>
                  <a:gd name="T23" fmla="*/ 76 h 88"/>
                  <a:gd name="T24" fmla="*/ 44 w 152"/>
                  <a:gd name="T25" fmla="*/ 62 h 88"/>
                  <a:gd name="T26" fmla="*/ 36 w 152"/>
                  <a:gd name="T27" fmla="*/ 49 h 88"/>
                  <a:gd name="T28" fmla="*/ 28 w 152"/>
                  <a:gd name="T29" fmla="*/ 76 h 88"/>
                  <a:gd name="T30" fmla="*/ 24 w 152"/>
                  <a:gd name="T31" fmla="*/ 87 h 88"/>
                  <a:gd name="T32" fmla="*/ 16 w 152"/>
                  <a:gd name="T33" fmla="*/ 87 h 88"/>
                  <a:gd name="T34" fmla="*/ 8 w 152"/>
                  <a:gd name="T35" fmla="*/ 57 h 88"/>
                  <a:gd name="T36" fmla="*/ 0 w 152"/>
                  <a:gd name="T37" fmla="*/ 32 h 88"/>
                  <a:gd name="T38" fmla="*/ 0 w 152"/>
                  <a:gd name="T39" fmla="*/ 10 h 88"/>
                  <a:gd name="T40" fmla="*/ 16 w 152"/>
                  <a:gd name="T41" fmla="*/ 0 h 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2"/>
                  <a:gd name="T64" fmla="*/ 0 h 88"/>
                  <a:gd name="T65" fmla="*/ 152 w 152"/>
                  <a:gd name="T66" fmla="*/ 88 h 8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2" h="88">
                    <a:moveTo>
                      <a:pt x="16" y="0"/>
                    </a:moveTo>
                    <a:lnTo>
                      <a:pt x="32" y="0"/>
                    </a:lnTo>
                    <a:lnTo>
                      <a:pt x="52" y="17"/>
                    </a:lnTo>
                    <a:lnTo>
                      <a:pt x="70" y="36"/>
                    </a:lnTo>
                    <a:lnTo>
                      <a:pt x="92" y="48"/>
                    </a:lnTo>
                    <a:lnTo>
                      <a:pt x="105" y="36"/>
                    </a:lnTo>
                    <a:lnTo>
                      <a:pt x="123" y="56"/>
                    </a:lnTo>
                    <a:lnTo>
                      <a:pt x="151" y="65"/>
                    </a:lnTo>
                    <a:lnTo>
                      <a:pt x="144" y="81"/>
                    </a:lnTo>
                    <a:lnTo>
                      <a:pt x="115" y="84"/>
                    </a:lnTo>
                    <a:lnTo>
                      <a:pt x="84" y="84"/>
                    </a:lnTo>
                    <a:lnTo>
                      <a:pt x="57" y="76"/>
                    </a:lnTo>
                    <a:lnTo>
                      <a:pt x="44" y="62"/>
                    </a:lnTo>
                    <a:lnTo>
                      <a:pt x="36" y="49"/>
                    </a:lnTo>
                    <a:lnTo>
                      <a:pt x="28" y="76"/>
                    </a:lnTo>
                    <a:lnTo>
                      <a:pt x="24" y="87"/>
                    </a:lnTo>
                    <a:lnTo>
                      <a:pt x="16" y="87"/>
                    </a:lnTo>
                    <a:lnTo>
                      <a:pt x="8" y="57"/>
                    </a:lnTo>
                    <a:lnTo>
                      <a:pt x="0" y="32"/>
                    </a:lnTo>
                    <a:lnTo>
                      <a:pt x="0" y="10"/>
                    </a:lnTo>
                    <a:lnTo>
                      <a:pt x="16" y="0"/>
                    </a:lnTo>
                  </a:path>
                </a:pathLst>
              </a:custGeom>
              <a:noFill/>
              <a:ln w="12700" cap="rnd">
                <a:solidFill>
                  <a:srgbClr val="000000"/>
                </a:solidFill>
                <a:round/>
                <a:headEnd type="none" w="sm" len="sm"/>
                <a:tailEnd type="none" w="sm" len="sm"/>
              </a:ln>
            </p:spPr>
            <p:txBody>
              <a:bodyPr/>
              <a:lstStyle/>
              <a:p>
                <a:endParaRPr lang="es-ES"/>
              </a:p>
            </p:txBody>
          </p:sp>
          <p:sp>
            <p:nvSpPr>
              <p:cNvPr id="103591" name="Freeform 117"/>
              <p:cNvSpPr>
                <a:spLocks/>
              </p:cNvSpPr>
              <p:nvPr/>
            </p:nvSpPr>
            <p:spPr bwMode="auto">
              <a:xfrm>
                <a:off x="3019" y="3435"/>
                <a:ext cx="436" cy="329"/>
              </a:xfrm>
              <a:custGeom>
                <a:avLst/>
                <a:gdLst>
                  <a:gd name="T0" fmla="*/ 240 w 436"/>
                  <a:gd name="T1" fmla="*/ 84 h 329"/>
                  <a:gd name="T2" fmla="*/ 353 w 436"/>
                  <a:gd name="T3" fmla="*/ 0 h 329"/>
                  <a:gd name="T4" fmla="*/ 369 w 436"/>
                  <a:gd name="T5" fmla="*/ 0 h 329"/>
                  <a:gd name="T6" fmla="*/ 383 w 436"/>
                  <a:gd name="T7" fmla="*/ 18 h 329"/>
                  <a:gd name="T8" fmla="*/ 383 w 436"/>
                  <a:gd name="T9" fmla="*/ 38 h 329"/>
                  <a:gd name="T10" fmla="*/ 380 w 436"/>
                  <a:gd name="T11" fmla="*/ 61 h 329"/>
                  <a:gd name="T12" fmla="*/ 367 w 436"/>
                  <a:gd name="T13" fmla="*/ 77 h 329"/>
                  <a:gd name="T14" fmla="*/ 352 w 436"/>
                  <a:gd name="T15" fmla="*/ 74 h 329"/>
                  <a:gd name="T16" fmla="*/ 341 w 436"/>
                  <a:gd name="T17" fmla="*/ 69 h 329"/>
                  <a:gd name="T18" fmla="*/ 341 w 436"/>
                  <a:gd name="T19" fmla="*/ 59 h 329"/>
                  <a:gd name="T20" fmla="*/ 279 w 436"/>
                  <a:gd name="T21" fmla="*/ 118 h 329"/>
                  <a:gd name="T22" fmla="*/ 383 w 436"/>
                  <a:gd name="T23" fmla="*/ 184 h 329"/>
                  <a:gd name="T24" fmla="*/ 411 w 436"/>
                  <a:gd name="T25" fmla="*/ 206 h 329"/>
                  <a:gd name="T26" fmla="*/ 432 w 436"/>
                  <a:gd name="T27" fmla="*/ 232 h 329"/>
                  <a:gd name="T28" fmla="*/ 435 w 436"/>
                  <a:gd name="T29" fmla="*/ 256 h 329"/>
                  <a:gd name="T30" fmla="*/ 435 w 436"/>
                  <a:gd name="T31" fmla="*/ 278 h 329"/>
                  <a:gd name="T32" fmla="*/ 419 w 436"/>
                  <a:gd name="T33" fmla="*/ 297 h 329"/>
                  <a:gd name="T34" fmla="*/ 396 w 436"/>
                  <a:gd name="T35" fmla="*/ 299 h 329"/>
                  <a:gd name="T36" fmla="*/ 385 w 436"/>
                  <a:gd name="T37" fmla="*/ 283 h 329"/>
                  <a:gd name="T38" fmla="*/ 380 w 436"/>
                  <a:gd name="T39" fmla="*/ 267 h 329"/>
                  <a:gd name="T40" fmla="*/ 385 w 436"/>
                  <a:gd name="T41" fmla="*/ 237 h 329"/>
                  <a:gd name="T42" fmla="*/ 349 w 436"/>
                  <a:gd name="T43" fmla="*/ 211 h 329"/>
                  <a:gd name="T44" fmla="*/ 245 w 436"/>
                  <a:gd name="T45" fmla="*/ 152 h 329"/>
                  <a:gd name="T46" fmla="*/ 195 w 436"/>
                  <a:gd name="T47" fmla="*/ 256 h 329"/>
                  <a:gd name="T48" fmla="*/ 209 w 436"/>
                  <a:gd name="T49" fmla="*/ 275 h 329"/>
                  <a:gd name="T50" fmla="*/ 209 w 436"/>
                  <a:gd name="T51" fmla="*/ 305 h 329"/>
                  <a:gd name="T52" fmla="*/ 195 w 436"/>
                  <a:gd name="T53" fmla="*/ 328 h 329"/>
                  <a:gd name="T54" fmla="*/ 167 w 436"/>
                  <a:gd name="T55" fmla="*/ 322 h 329"/>
                  <a:gd name="T56" fmla="*/ 149 w 436"/>
                  <a:gd name="T57" fmla="*/ 305 h 329"/>
                  <a:gd name="T58" fmla="*/ 145 w 436"/>
                  <a:gd name="T59" fmla="*/ 273 h 329"/>
                  <a:gd name="T60" fmla="*/ 154 w 436"/>
                  <a:gd name="T61" fmla="*/ 248 h 329"/>
                  <a:gd name="T62" fmla="*/ 162 w 436"/>
                  <a:gd name="T63" fmla="*/ 229 h 329"/>
                  <a:gd name="T64" fmla="*/ 190 w 436"/>
                  <a:gd name="T65" fmla="*/ 142 h 329"/>
                  <a:gd name="T66" fmla="*/ 58 w 436"/>
                  <a:gd name="T67" fmla="*/ 149 h 329"/>
                  <a:gd name="T68" fmla="*/ 53 w 436"/>
                  <a:gd name="T69" fmla="*/ 178 h 329"/>
                  <a:gd name="T70" fmla="*/ 40 w 436"/>
                  <a:gd name="T71" fmla="*/ 195 h 329"/>
                  <a:gd name="T72" fmla="*/ 22 w 436"/>
                  <a:gd name="T73" fmla="*/ 203 h 329"/>
                  <a:gd name="T74" fmla="*/ 7 w 436"/>
                  <a:gd name="T75" fmla="*/ 193 h 329"/>
                  <a:gd name="T76" fmla="*/ 0 w 436"/>
                  <a:gd name="T77" fmla="*/ 176 h 329"/>
                  <a:gd name="T78" fmla="*/ 4 w 436"/>
                  <a:gd name="T79" fmla="*/ 139 h 329"/>
                  <a:gd name="T80" fmla="*/ 27 w 436"/>
                  <a:gd name="T81" fmla="*/ 115 h 329"/>
                  <a:gd name="T82" fmla="*/ 69 w 436"/>
                  <a:gd name="T83" fmla="*/ 107 h 329"/>
                  <a:gd name="T84" fmla="*/ 186 w 436"/>
                  <a:gd name="T85" fmla="*/ 96 h 329"/>
                  <a:gd name="T86" fmla="*/ 145 w 436"/>
                  <a:gd name="T87" fmla="*/ 56 h 329"/>
                  <a:gd name="T88" fmla="*/ 137 w 436"/>
                  <a:gd name="T89" fmla="*/ 72 h 329"/>
                  <a:gd name="T90" fmla="*/ 118 w 436"/>
                  <a:gd name="T91" fmla="*/ 77 h 329"/>
                  <a:gd name="T92" fmla="*/ 102 w 436"/>
                  <a:gd name="T93" fmla="*/ 56 h 329"/>
                  <a:gd name="T94" fmla="*/ 100 w 436"/>
                  <a:gd name="T95" fmla="*/ 38 h 329"/>
                  <a:gd name="T96" fmla="*/ 105 w 436"/>
                  <a:gd name="T97" fmla="*/ 20 h 329"/>
                  <a:gd name="T98" fmla="*/ 121 w 436"/>
                  <a:gd name="T99" fmla="*/ 4 h 329"/>
                  <a:gd name="T100" fmla="*/ 141 w 436"/>
                  <a:gd name="T101" fmla="*/ 12 h 329"/>
                  <a:gd name="T102" fmla="*/ 154 w 436"/>
                  <a:gd name="T103" fmla="*/ 22 h 329"/>
                  <a:gd name="T104" fmla="*/ 173 w 436"/>
                  <a:gd name="T105" fmla="*/ 35 h 329"/>
                  <a:gd name="T106" fmla="*/ 240 w 436"/>
                  <a:gd name="T107" fmla="*/ 84 h 32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36"/>
                  <a:gd name="T163" fmla="*/ 0 h 329"/>
                  <a:gd name="T164" fmla="*/ 436 w 436"/>
                  <a:gd name="T165" fmla="*/ 329 h 32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36" h="329">
                    <a:moveTo>
                      <a:pt x="240" y="84"/>
                    </a:moveTo>
                    <a:lnTo>
                      <a:pt x="353" y="0"/>
                    </a:lnTo>
                    <a:lnTo>
                      <a:pt x="369" y="0"/>
                    </a:lnTo>
                    <a:lnTo>
                      <a:pt x="383" y="18"/>
                    </a:lnTo>
                    <a:lnTo>
                      <a:pt x="383" y="38"/>
                    </a:lnTo>
                    <a:lnTo>
                      <a:pt x="380" y="61"/>
                    </a:lnTo>
                    <a:lnTo>
                      <a:pt x="367" y="77"/>
                    </a:lnTo>
                    <a:lnTo>
                      <a:pt x="352" y="74"/>
                    </a:lnTo>
                    <a:lnTo>
                      <a:pt x="341" y="69"/>
                    </a:lnTo>
                    <a:lnTo>
                      <a:pt x="341" y="59"/>
                    </a:lnTo>
                    <a:lnTo>
                      <a:pt x="279" y="118"/>
                    </a:lnTo>
                    <a:lnTo>
                      <a:pt x="383" y="184"/>
                    </a:lnTo>
                    <a:lnTo>
                      <a:pt x="411" y="206"/>
                    </a:lnTo>
                    <a:lnTo>
                      <a:pt x="432" y="232"/>
                    </a:lnTo>
                    <a:lnTo>
                      <a:pt x="435" y="256"/>
                    </a:lnTo>
                    <a:lnTo>
                      <a:pt x="435" y="278"/>
                    </a:lnTo>
                    <a:lnTo>
                      <a:pt x="419" y="297"/>
                    </a:lnTo>
                    <a:lnTo>
                      <a:pt x="396" y="299"/>
                    </a:lnTo>
                    <a:lnTo>
                      <a:pt x="385" y="283"/>
                    </a:lnTo>
                    <a:lnTo>
                      <a:pt x="380" y="267"/>
                    </a:lnTo>
                    <a:lnTo>
                      <a:pt x="385" y="237"/>
                    </a:lnTo>
                    <a:lnTo>
                      <a:pt x="349" y="211"/>
                    </a:lnTo>
                    <a:lnTo>
                      <a:pt x="245" y="152"/>
                    </a:lnTo>
                    <a:lnTo>
                      <a:pt x="195" y="256"/>
                    </a:lnTo>
                    <a:lnTo>
                      <a:pt x="209" y="275"/>
                    </a:lnTo>
                    <a:lnTo>
                      <a:pt x="209" y="305"/>
                    </a:lnTo>
                    <a:lnTo>
                      <a:pt x="195" y="328"/>
                    </a:lnTo>
                    <a:lnTo>
                      <a:pt x="167" y="322"/>
                    </a:lnTo>
                    <a:lnTo>
                      <a:pt x="149" y="305"/>
                    </a:lnTo>
                    <a:lnTo>
                      <a:pt x="145" y="273"/>
                    </a:lnTo>
                    <a:lnTo>
                      <a:pt x="154" y="248"/>
                    </a:lnTo>
                    <a:lnTo>
                      <a:pt x="162" y="229"/>
                    </a:lnTo>
                    <a:lnTo>
                      <a:pt x="190" y="142"/>
                    </a:lnTo>
                    <a:lnTo>
                      <a:pt x="58" y="149"/>
                    </a:lnTo>
                    <a:lnTo>
                      <a:pt x="53" y="178"/>
                    </a:lnTo>
                    <a:lnTo>
                      <a:pt x="40" y="195"/>
                    </a:lnTo>
                    <a:lnTo>
                      <a:pt x="22" y="203"/>
                    </a:lnTo>
                    <a:lnTo>
                      <a:pt x="7" y="193"/>
                    </a:lnTo>
                    <a:lnTo>
                      <a:pt x="0" y="176"/>
                    </a:lnTo>
                    <a:lnTo>
                      <a:pt x="4" y="139"/>
                    </a:lnTo>
                    <a:lnTo>
                      <a:pt x="27" y="115"/>
                    </a:lnTo>
                    <a:lnTo>
                      <a:pt x="69" y="107"/>
                    </a:lnTo>
                    <a:lnTo>
                      <a:pt x="186" y="96"/>
                    </a:lnTo>
                    <a:lnTo>
                      <a:pt x="145" y="56"/>
                    </a:lnTo>
                    <a:lnTo>
                      <a:pt x="137" y="72"/>
                    </a:lnTo>
                    <a:lnTo>
                      <a:pt x="118" y="77"/>
                    </a:lnTo>
                    <a:lnTo>
                      <a:pt x="102" y="56"/>
                    </a:lnTo>
                    <a:lnTo>
                      <a:pt x="100" y="38"/>
                    </a:lnTo>
                    <a:lnTo>
                      <a:pt x="105" y="20"/>
                    </a:lnTo>
                    <a:lnTo>
                      <a:pt x="121" y="4"/>
                    </a:lnTo>
                    <a:lnTo>
                      <a:pt x="141" y="12"/>
                    </a:lnTo>
                    <a:lnTo>
                      <a:pt x="154" y="22"/>
                    </a:lnTo>
                    <a:lnTo>
                      <a:pt x="173" y="35"/>
                    </a:lnTo>
                    <a:lnTo>
                      <a:pt x="240" y="84"/>
                    </a:lnTo>
                  </a:path>
                </a:pathLst>
              </a:custGeom>
              <a:solidFill>
                <a:srgbClr val="AAAAAA"/>
              </a:solidFill>
              <a:ln w="9525" cap="rnd">
                <a:noFill/>
                <a:round/>
                <a:headEnd type="none" w="sm" len="sm"/>
                <a:tailEnd type="none" w="sm" len="sm"/>
              </a:ln>
            </p:spPr>
            <p:txBody>
              <a:bodyPr/>
              <a:lstStyle/>
              <a:p>
                <a:endParaRPr lang="es-ES"/>
              </a:p>
            </p:txBody>
          </p:sp>
          <p:sp>
            <p:nvSpPr>
              <p:cNvPr id="103592" name="Freeform 118"/>
              <p:cNvSpPr>
                <a:spLocks/>
              </p:cNvSpPr>
              <p:nvPr/>
            </p:nvSpPr>
            <p:spPr bwMode="auto">
              <a:xfrm>
                <a:off x="3011" y="3435"/>
                <a:ext cx="444" cy="337"/>
              </a:xfrm>
              <a:custGeom>
                <a:avLst/>
                <a:gdLst>
                  <a:gd name="T0" fmla="*/ 244 w 444"/>
                  <a:gd name="T1" fmla="*/ 86 h 337"/>
                  <a:gd name="T2" fmla="*/ 360 w 444"/>
                  <a:gd name="T3" fmla="*/ 0 h 337"/>
                  <a:gd name="T4" fmla="*/ 376 w 444"/>
                  <a:gd name="T5" fmla="*/ 0 h 337"/>
                  <a:gd name="T6" fmla="*/ 390 w 444"/>
                  <a:gd name="T7" fmla="*/ 18 h 337"/>
                  <a:gd name="T8" fmla="*/ 390 w 444"/>
                  <a:gd name="T9" fmla="*/ 40 h 337"/>
                  <a:gd name="T10" fmla="*/ 387 w 444"/>
                  <a:gd name="T11" fmla="*/ 64 h 337"/>
                  <a:gd name="T12" fmla="*/ 374 w 444"/>
                  <a:gd name="T13" fmla="*/ 80 h 337"/>
                  <a:gd name="T14" fmla="*/ 358 w 444"/>
                  <a:gd name="T15" fmla="*/ 76 h 337"/>
                  <a:gd name="T16" fmla="*/ 347 w 444"/>
                  <a:gd name="T17" fmla="*/ 72 h 337"/>
                  <a:gd name="T18" fmla="*/ 347 w 444"/>
                  <a:gd name="T19" fmla="*/ 60 h 337"/>
                  <a:gd name="T20" fmla="*/ 284 w 444"/>
                  <a:gd name="T21" fmla="*/ 121 h 337"/>
                  <a:gd name="T22" fmla="*/ 390 w 444"/>
                  <a:gd name="T23" fmla="*/ 187 h 337"/>
                  <a:gd name="T24" fmla="*/ 419 w 444"/>
                  <a:gd name="T25" fmla="*/ 211 h 337"/>
                  <a:gd name="T26" fmla="*/ 440 w 444"/>
                  <a:gd name="T27" fmla="*/ 237 h 337"/>
                  <a:gd name="T28" fmla="*/ 443 w 444"/>
                  <a:gd name="T29" fmla="*/ 261 h 337"/>
                  <a:gd name="T30" fmla="*/ 443 w 444"/>
                  <a:gd name="T31" fmla="*/ 285 h 337"/>
                  <a:gd name="T32" fmla="*/ 427 w 444"/>
                  <a:gd name="T33" fmla="*/ 304 h 337"/>
                  <a:gd name="T34" fmla="*/ 403 w 444"/>
                  <a:gd name="T35" fmla="*/ 306 h 337"/>
                  <a:gd name="T36" fmla="*/ 392 w 444"/>
                  <a:gd name="T37" fmla="*/ 290 h 337"/>
                  <a:gd name="T38" fmla="*/ 387 w 444"/>
                  <a:gd name="T39" fmla="*/ 274 h 337"/>
                  <a:gd name="T40" fmla="*/ 392 w 444"/>
                  <a:gd name="T41" fmla="*/ 243 h 337"/>
                  <a:gd name="T42" fmla="*/ 355 w 444"/>
                  <a:gd name="T43" fmla="*/ 216 h 337"/>
                  <a:gd name="T44" fmla="*/ 250 w 444"/>
                  <a:gd name="T45" fmla="*/ 155 h 337"/>
                  <a:gd name="T46" fmla="*/ 199 w 444"/>
                  <a:gd name="T47" fmla="*/ 261 h 337"/>
                  <a:gd name="T48" fmla="*/ 213 w 444"/>
                  <a:gd name="T49" fmla="*/ 282 h 337"/>
                  <a:gd name="T50" fmla="*/ 213 w 444"/>
                  <a:gd name="T51" fmla="*/ 312 h 337"/>
                  <a:gd name="T52" fmla="*/ 199 w 444"/>
                  <a:gd name="T53" fmla="*/ 336 h 337"/>
                  <a:gd name="T54" fmla="*/ 170 w 444"/>
                  <a:gd name="T55" fmla="*/ 330 h 337"/>
                  <a:gd name="T56" fmla="*/ 152 w 444"/>
                  <a:gd name="T57" fmla="*/ 312 h 337"/>
                  <a:gd name="T58" fmla="*/ 147 w 444"/>
                  <a:gd name="T59" fmla="*/ 280 h 337"/>
                  <a:gd name="T60" fmla="*/ 157 w 444"/>
                  <a:gd name="T61" fmla="*/ 253 h 337"/>
                  <a:gd name="T62" fmla="*/ 165 w 444"/>
                  <a:gd name="T63" fmla="*/ 235 h 337"/>
                  <a:gd name="T64" fmla="*/ 194 w 444"/>
                  <a:gd name="T65" fmla="*/ 145 h 337"/>
                  <a:gd name="T66" fmla="*/ 59 w 444"/>
                  <a:gd name="T67" fmla="*/ 153 h 337"/>
                  <a:gd name="T68" fmla="*/ 54 w 444"/>
                  <a:gd name="T69" fmla="*/ 182 h 337"/>
                  <a:gd name="T70" fmla="*/ 41 w 444"/>
                  <a:gd name="T71" fmla="*/ 200 h 337"/>
                  <a:gd name="T72" fmla="*/ 22 w 444"/>
                  <a:gd name="T73" fmla="*/ 208 h 337"/>
                  <a:gd name="T74" fmla="*/ 7 w 444"/>
                  <a:gd name="T75" fmla="*/ 198 h 337"/>
                  <a:gd name="T76" fmla="*/ 0 w 444"/>
                  <a:gd name="T77" fmla="*/ 179 h 337"/>
                  <a:gd name="T78" fmla="*/ 4 w 444"/>
                  <a:gd name="T79" fmla="*/ 142 h 337"/>
                  <a:gd name="T80" fmla="*/ 28 w 444"/>
                  <a:gd name="T81" fmla="*/ 118 h 337"/>
                  <a:gd name="T82" fmla="*/ 70 w 444"/>
                  <a:gd name="T83" fmla="*/ 110 h 337"/>
                  <a:gd name="T84" fmla="*/ 189 w 444"/>
                  <a:gd name="T85" fmla="*/ 97 h 337"/>
                  <a:gd name="T86" fmla="*/ 147 w 444"/>
                  <a:gd name="T87" fmla="*/ 57 h 337"/>
                  <a:gd name="T88" fmla="*/ 139 w 444"/>
                  <a:gd name="T89" fmla="*/ 73 h 337"/>
                  <a:gd name="T90" fmla="*/ 121 w 444"/>
                  <a:gd name="T91" fmla="*/ 80 h 337"/>
                  <a:gd name="T92" fmla="*/ 104 w 444"/>
                  <a:gd name="T93" fmla="*/ 57 h 337"/>
                  <a:gd name="T94" fmla="*/ 102 w 444"/>
                  <a:gd name="T95" fmla="*/ 40 h 337"/>
                  <a:gd name="T96" fmla="*/ 107 w 444"/>
                  <a:gd name="T97" fmla="*/ 20 h 337"/>
                  <a:gd name="T98" fmla="*/ 123 w 444"/>
                  <a:gd name="T99" fmla="*/ 4 h 337"/>
                  <a:gd name="T100" fmla="*/ 145 w 444"/>
                  <a:gd name="T101" fmla="*/ 12 h 337"/>
                  <a:gd name="T102" fmla="*/ 157 w 444"/>
                  <a:gd name="T103" fmla="*/ 24 h 337"/>
                  <a:gd name="T104" fmla="*/ 176 w 444"/>
                  <a:gd name="T105" fmla="*/ 36 h 337"/>
                  <a:gd name="T106" fmla="*/ 244 w 444"/>
                  <a:gd name="T107" fmla="*/ 86 h 33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44"/>
                  <a:gd name="T163" fmla="*/ 0 h 337"/>
                  <a:gd name="T164" fmla="*/ 444 w 444"/>
                  <a:gd name="T165" fmla="*/ 337 h 33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44" h="337">
                    <a:moveTo>
                      <a:pt x="244" y="86"/>
                    </a:moveTo>
                    <a:lnTo>
                      <a:pt x="360" y="0"/>
                    </a:lnTo>
                    <a:lnTo>
                      <a:pt x="376" y="0"/>
                    </a:lnTo>
                    <a:lnTo>
                      <a:pt x="390" y="18"/>
                    </a:lnTo>
                    <a:lnTo>
                      <a:pt x="390" y="40"/>
                    </a:lnTo>
                    <a:lnTo>
                      <a:pt x="387" y="64"/>
                    </a:lnTo>
                    <a:lnTo>
                      <a:pt x="374" y="80"/>
                    </a:lnTo>
                    <a:lnTo>
                      <a:pt x="358" y="76"/>
                    </a:lnTo>
                    <a:lnTo>
                      <a:pt x="347" y="72"/>
                    </a:lnTo>
                    <a:lnTo>
                      <a:pt x="347" y="60"/>
                    </a:lnTo>
                    <a:lnTo>
                      <a:pt x="284" y="121"/>
                    </a:lnTo>
                    <a:lnTo>
                      <a:pt x="390" y="187"/>
                    </a:lnTo>
                    <a:lnTo>
                      <a:pt x="419" y="211"/>
                    </a:lnTo>
                    <a:lnTo>
                      <a:pt x="440" y="237"/>
                    </a:lnTo>
                    <a:lnTo>
                      <a:pt x="443" y="261"/>
                    </a:lnTo>
                    <a:lnTo>
                      <a:pt x="443" y="285"/>
                    </a:lnTo>
                    <a:lnTo>
                      <a:pt x="427" y="304"/>
                    </a:lnTo>
                    <a:lnTo>
                      <a:pt x="403" y="306"/>
                    </a:lnTo>
                    <a:lnTo>
                      <a:pt x="392" y="290"/>
                    </a:lnTo>
                    <a:lnTo>
                      <a:pt x="387" y="274"/>
                    </a:lnTo>
                    <a:lnTo>
                      <a:pt x="392" y="243"/>
                    </a:lnTo>
                    <a:lnTo>
                      <a:pt x="355" y="216"/>
                    </a:lnTo>
                    <a:lnTo>
                      <a:pt x="250" y="155"/>
                    </a:lnTo>
                    <a:lnTo>
                      <a:pt x="199" y="261"/>
                    </a:lnTo>
                    <a:lnTo>
                      <a:pt x="213" y="282"/>
                    </a:lnTo>
                    <a:lnTo>
                      <a:pt x="213" y="312"/>
                    </a:lnTo>
                    <a:lnTo>
                      <a:pt x="199" y="336"/>
                    </a:lnTo>
                    <a:lnTo>
                      <a:pt x="170" y="330"/>
                    </a:lnTo>
                    <a:lnTo>
                      <a:pt x="152" y="312"/>
                    </a:lnTo>
                    <a:lnTo>
                      <a:pt x="147" y="280"/>
                    </a:lnTo>
                    <a:lnTo>
                      <a:pt x="157" y="253"/>
                    </a:lnTo>
                    <a:lnTo>
                      <a:pt x="165" y="235"/>
                    </a:lnTo>
                    <a:lnTo>
                      <a:pt x="194" y="145"/>
                    </a:lnTo>
                    <a:lnTo>
                      <a:pt x="59" y="153"/>
                    </a:lnTo>
                    <a:lnTo>
                      <a:pt x="54" y="182"/>
                    </a:lnTo>
                    <a:lnTo>
                      <a:pt x="41" y="200"/>
                    </a:lnTo>
                    <a:lnTo>
                      <a:pt x="22" y="208"/>
                    </a:lnTo>
                    <a:lnTo>
                      <a:pt x="7" y="198"/>
                    </a:lnTo>
                    <a:lnTo>
                      <a:pt x="0" y="179"/>
                    </a:lnTo>
                    <a:lnTo>
                      <a:pt x="4" y="142"/>
                    </a:lnTo>
                    <a:lnTo>
                      <a:pt x="28" y="118"/>
                    </a:lnTo>
                    <a:lnTo>
                      <a:pt x="70" y="110"/>
                    </a:lnTo>
                    <a:lnTo>
                      <a:pt x="189" y="97"/>
                    </a:lnTo>
                    <a:lnTo>
                      <a:pt x="147" y="57"/>
                    </a:lnTo>
                    <a:lnTo>
                      <a:pt x="139" y="73"/>
                    </a:lnTo>
                    <a:lnTo>
                      <a:pt x="121" y="80"/>
                    </a:lnTo>
                    <a:lnTo>
                      <a:pt x="104" y="57"/>
                    </a:lnTo>
                    <a:lnTo>
                      <a:pt x="102" y="40"/>
                    </a:lnTo>
                    <a:lnTo>
                      <a:pt x="107" y="20"/>
                    </a:lnTo>
                    <a:lnTo>
                      <a:pt x="123" y="4"/>
                    </a:lnTo>
                    <a:lnTo>
                      <a:pt x="145" y="12"/>
                    </a:lnTo>
                    <a:lnTo>
                      <a:pt x="157" y="24"/>
                    </a:lnTo>
                    <a:lnTo>
                      <a:pt x="176" y="36"/>
                    </a:lnTo>
                    <a:lnTo>
                      <a:pt x="244" y="86"/>
                    </a:lnTo>
                  </a:path>
                </a:pathLst>
              </a:custGeom>
              <a:noFill/>
              <a:ln w="12700" cap="rnd">
                <a:solidFill>
                  <a:srgbClr val="000000"/>
                </a:solidFill>
                <a:round/>
                <a:headEnd type="none" w="sm" len="sm"/>
                <a:tailEnd type="none" w="sm" len="sm"/>
              </a:ln>
            </p:spPr>
            <p:txBody>
              <a:bodyPr/>
              <a:lstStyle/>
              <a:p>
                <a:endParaRPr lang="es-ES"/>
              </a:p>
            </p:txBody>
          </p:sp>
          <p:sp>
            <p:nvSpPr>
              <p:cNvPr id="103593" name="Freeform 119"/>
              <p:cNvSpPr>
                <a:spLocks/>
              </p:cNvSpPr>
              <p:nvPr/>
            </p:nvSpPr>
            <p:spPr bwMode="auto">
              <a:xfrm>
                <a:off x="3225" y="3372"/>
                <a:ext cx="48" cy="173"/>
              </a:xfrm>
              <a:custGeom>
                <a:avLst/>
                <a:gdLst>
                  <a:gd name="T0" fmla="*/ 47 w 48"/>
                  <a:gd name="T1" fmla="*/ 172 h 173"/>
                  <a:gd name="T2" fmla="*/ 47 w 48"/>
                  <a:gd name="T3" fmla="*/ 0 h 173"/>
                  <a:gd name="T4" fmla="*/ 0 w 48"/>
                  <a:gd name="T5" fmla="*/ 0 h 173"/>
                  <a:gd name="T6" fmla="*/ 0 w 48"/>
                  <a:gd name="T7" fmla="*/ 168 h 173"/>
                  <a:gd name="T8" fmla="*/ 47 w 48"/>
                  <a:gd name="T9" fmla="*/ 172 h 173"/>
                  <a:gd name="T10" fmla="*/ 0 60000 65536"/>
                  <a:gd name="T11" fmla="*/ 0 60000 65536"/>
                  <a:gd name="T12" fmla="*/ 0 60000 65536"/>
                  <a:gd name="T13" fmla="*/ 0 60000 65536"/>
                  <a:gd name="T14" fmla="*/ 0 60000 65536"/>
                  <a:gd name="T15" fmla="*/ 0 w 48"/>
                  <a:gd name="T16" fmla="*/ 0 h 173"/>
                  <a:gd name="T17" fmla="*/ 48 w 48"/>
                  <a:gd name="T18" fmla="*/ 173 h 173"/>
                </a:gdLst>
                <a:ahLst/>
                <a:cxnLst>
                  <a:cxn ang="T10">
                    <a:pos x="T0" y="T1"/>
                  </a:cxn>
                  <a:cxn ang="T11">
                    <a:pos x="T2" y="T3"/>
                  </a:cxn>
                  <a:cxn ang="T12">
                    <a:pos x="T4" y="T5"/>
                  </a:cxn>
                  <a:cxn ang="T13">
                    <a:pos x="T6" y="T7"/>
                  </a:cxn>
                  <a:cxn ang="T14">
                    <a:pos x="T8" y="T9"/>
                  </a:cxn>
                </a:cxnLst>
                <a:rect l="T15" t="T16" r="T17" b="T18"/>
                <a:pathLst>
                  <a:path w="48" h="173">
                    <a:moveTo>
                      <a:pt x="47" y="172"/>
                    </a:moveTo>
                    <a:lnTo>
                      <a:pt x="47" y="0"/>
                    </a:lnTo>
                    <a:lnTo>
                      <a:pt x="0" y="0"/>
                    </a:lnTo>
                    <a:lnTo>
                      <a:pt x="0" y="168"/>
                    </a:lnTo>
                    <a:lnTo>
                      <a:pt x="47" y="172"/>
                    </a:lnTo>
                  </a:path>
                </a:pathLst>
              </a:custGeom>
              <a:solidFill>
                <a:srgbClr val="AAAAAA"/>
              </a:solidFill>
              <a:ln w="12700" cap="rnd">
                <a:solidFill>
                  <a:srgbClr val="000000"/>
                </a:solidFill>
                <a:round/>
                <a:headEnd type="none" w="sm" len="sm"/>
                <a:tailEnd type="none" w="sm" len="sm"/>
              </a:ln>
            </p:spPr>
            <p:txBody>
              <a:bodyPr/>
              <a:lstStyle/>
              <a:p>
                <a:endParaRPr lang="es-ES"/>
              </a:p>
            </p:txBody>
          </p:sp>
          <p:sp>
            <p:nvSpPr>
              <p:cNvPr id="103594" name="Freeform 120"/>
              <p:cNvSpPr>
                <a:spLocks/>
              </p:cNvSpPr>
              <p:nvPr/>
            </p:nvSpPr>
            <p:spPr bwMode="auto">
              <a:xfrm>
                <a:off x="3225" y="3372"/>
                <a:ext cx="48" cy="173"/>
              </a:xfrm>
              <a:custGeom>
                <a:avLst/>
                <a:gdLst>
                  <a:gd name="T0" fmla="*/ 47 w 48"/>
                  <a:gd name="T1" fmla="*/ 172 h 173"/>
                  <a:gd name="T2" fmla="*/ 47 w 48"/>
                  <a:gd name="T3" fmla="*/ 0 h 173"/>
                  <a:gd name="T4" fmla="*/ 0 w 48"/>
                  <a:gd name="T5" fmla="*/ 0 h 173"/>
                  <a:gd name="T6" fmla="*/ 0 w 48"/>
                  <a:gd name="T7" fmla="*/ 168 h 173"/>
                  <a:gd name="T8" fmla="*/ 0 60000 65536"/>
                  <a:gd name="T9" fmla="*/ 0 60000 65536"/>
                  <a:gd name="T10" fmla="*/ 0 60000 65536"/>
                  <a:gd name="T11" fmla="*/ 0 60000 65536"/>
                  <a:gd name="T12" fmla="*/ 0 w 48"/>
                  <a:gd name="T13" fmla="*/ 0 h 173"/>
                  <a:gd name="T14" fmla="*/ 48 w 48"/>
                  <a:gd name="T15" fmla="*/ 173 h 173"/>
                </a:gdLst>
                <a:ahLst/>
                <a:cxnLst>
                  <a:cxn ang="T8">
                    <a:pos x="T0" y="T1"/>
                  </a:cxn>
                  <a:cxn ang="T9">
                    <a:pos x="T2" y="T3"/>
                  </a:cxn>
                  <a:cxn ang="T10">
                    <a:pos x="T4" y="T5"/>
                  </a:cxn>
                  <a:cxn ang="T11">
                    <a:pos x="T6" y="T7"/>
                  </a:cxn>
                </a:cxnLst>
                <a:rect l="T12" t="T13" r="T14" b="T15"/>
                <a:pathLst>
                  <a:path w="48" h="173">
                    <a:moveTo>
                      <a:pt x="47" y="172"/>
                    </a:moveTo>
                    <a:lnTo>
                      <a:pt x="47" y="0"/>
                    </a:lnTo>
                    <a:lnTo>
                      <a:pt x="0" y="0"/>
                    </a:lnTo>
                    <a:lnTo>
                      <a:pt x="0" y="168"/>
                    </a:lnTo>
                  </a:path>
                </a:pathLst>
              </a:custGeom>
              <a:noFill/>
              <a:ln w="12700" cap="rnd">
                <a:solidFill>
                  <a:srgbClr val="000000"/>
                </a:solidFill>
                <a:round/>
                <a:headEnd type="none" w="sm" len="sm"/>
                <a:tailEnd type="none" w="sm" len="sm"/>
              </a:ln>
            </p:spPr>
            <p:txBody>
              <a:bodyPr/>
              <a:lstStyle/>
              <a:p>
                <a:endParaRPr lang="es-ES"/>
              </a:p>
            </p:txBody>
          </p:sp>
          <p:sp>
            <p:nvSpPr>
              <p:cNvPr id="103595" name="Freeform 121"/>
              <p:cNvSpPr>
                <a:spLocks/>
              </p:cNvSpPr>
              <p:nvPr/>
            </p:nvSpPr>
            <p:spPr bwMode="auto">
              <a:xfrm>
                <a:off x="3396" y="3194"/>
                <a:ext cx="144" cy="353"/>
              </a:xfrm>
              <a:custGeom>
                <a:avLst/>
                <a:gdLst>
                  <a:gd name="T0" fmla="*/ 105 w 144"/>
                  <a:gd name="T1" fmla="*/ 0 h 353"/>
                  <a:gd name="T2" fmla="*/ 100 w 144"/>
                  <a:gd name="T3" fmla="*/ 88 h 353"/>
                  <a:gd name="T4" fmla="*/ 94 w 144"/>
                  <a:gd name="T5" fmla="*/ 155 h 353"/>
                  <a:gd name="T6" fmla="*/ 94 w 144"/>
                  <a:gd name="T7" fmla="*/ 224 h 353"/>
                  <a:gd name="T8" fmla="*/ 108 w 144"/>
                  <a:gd name="T9" fmla="*/ 277 h 353"/>
                  <a:gd name="T10" fmla="*/ 143 w 144"/>
                  <a:gd name="T11" fmla="*/ 330 h 353"/>
                  <a:gd name="T12" fmla="*/ 131 w 144"/>
                  <a:gd name="T13" fmla="*/ 352 h 353"/>
                  <a:gd name="T14" fmla="*/ 44 w 144"/>
                  <a:gd name="T15" fmla="*/ 309 h 353"/>
                  <a:gd name="T16" fmla="*/ 34 w 144"/>
                  <a:gd name="T17" fmla="*/ 306 h 353"/>
                  <a:gd name="T18" fmla="*/ 40 w 144"/>
                  <a:gd name="T19" fmla="*/ 261 h 353"/>
                  <a:gd name="T20" fmla="*/ 40 w 144"/>
                  <a:gd name="T21" fmla="*/ 240 h 353"/>
                  <a:gd name="T22" fmla="*/ 24 w 144"/>
                  <a:gd name="T23" fmla="*/ 192 h 353"/>
                  <a:gd name="T24" fmla="*/ 16 w 144"/>
                  <a:gd name="T25" fmla="*/ 142 h 353"/>
                  <a:gd name="T26" fmla="*/ 0 w 144"/>
                  <a:gd name="T27" fmla="*/ 44 h 353"/>
                  <a:gd name="T28" fmla="*/ 105 w 144"/>
                  <a:gd name="T29" fmla="*/ 0 h 3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4"/>
                  <a:gd name="T46" fmla="*/ 0 h 353"/>
                  <a:gd name="T47" fmla="*/ 144 w 144"/>
                  <a:gd name="T48" fmla="*/ 353 h 3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4" h="353">
                    <a:moveTo>
                      <a:pt x="105" y="0"/>
                    </a:moveTo>
                    <a:lnTo>
                      <a:pt x="100" y="88"/>
                    </a:lnTo>
                    <a:lnTo>
                      <a:pt x="94" y="155"/>
                    </a:lnTo>
                    <a:lnTo>
                      <a:pt x="94" y="224"/>
                    </a:lnTo>
                    <a:lnTo>
                      <a:pt x="108" y="277"/>
                    </a:lnTo>
                    <a:lnTo>
                      <a:pt x="143" y="330"/>
                    </a:lnTo>
                    <a:lnTo>
                      <a:pt x="131" y="352"/>
                    </a:lnTo>
                    <a:lnTo>
                      <a:pt x="44" y="309"/>
                    </a:lnTo>
                    <a:lnTo>
                      <a:pt x="34" y="306"/>
                    </a:lnTo>
                    <a:lnTo>
                      <a:pt x="40" y="261"/>
                    </a:lnTo>
                    <a:lnTo>
                      <a:pt x="40" y="240"/>
                    </a:lnTo>
                    <a:lnTo>
                      <a:pt x="24" y="192"/>
                    </a:lnTo>
                    <a:lnTo>
                      <a:pt x="16" y="142"/>
                    </a:lnTo>
                    <a:lnTo>
                      <a:pt x="0" y="44"/>
                    </a:lnTo>
                    <a:lnTo>
                      <a:pt x="105" y="0"/>
                    </a:lnTo>
                  </a:path>
                </a:pathLst>
              </a:custGeom>
              <a:solidFill>
                <a:srgbClr val="FFE1D5"/>
              </a:solidFill>
              <a:ln w="12700" cap="rnd">
                <a:solidFill>
                  <a:srgbClr val="000000"/>
                </a:solidFill>
                <a:round/>
                <a:headEnd type="none" w="sm" len="sm"/>
                <a:tailEnd type="none" w="sm" len="sm"/>
              </a:ln>
            </p:spPr>
            <p:txBody>
              <a:bodyPr/>
              <a:lstStyle/>
              <a:p>
                <a:endParaRPr lang="es-ES"/>
              </a:p>
            </p:txBody>
          </p:sp>
          <p:sp>
            <p:nvSpPr>
              <p:cNvPr id="103596" name="Freeform 122"/>
              <p:cNvSpPr>
                <a:spLocks/>
              </p:cNvSpPr>
              <p:nvPr/>
            </p:nvSpPr>
            <p:spPr bwMode="auto">
              <a:xfrm>
                <a:off x="3396" y="3194"/>
                <a:ext cx="144" cy="353"/>
              </a:xfrm>
              <a:custGeom>
                <a:avLst/>
                <a:gdLst>
                  <a:gd name="T0" fmla="*/ 105 w 144"/>
                  <a:gd name="T1" fmla="*/ 0 h 353"/>
                  <a:gd name="T2" fmla="*/ 100 w 144"/>
                  <a:gd name="T3" fmla="*/ 88 h 353"/>
                  <a:gd name="T4" fmla="*/ 94 w 144"/>
                  <a:gd name="T5" fmla="*/ 155 h 353"/>
                  <a:gd name="T6" fmla="*/ 94 w 144"/>
                  <a:gd name="T7" fmla="*/ 224 h 353"/>
                  <a:gd name="T8" fmla="*/ 108 w 144"/>
                  <a:gd name="T9" fmla="*/ 277 h 353"/>
                  <a:gd name="T10" fmla="*/ 143 w 144"/>
                  <a:gd name="T11" fmla="*/ 330 h 353"/>
                  <a:gd name="T12" fmla="*/ 131 w 144"/>
                  <a:gd name="T13" fmla="*/ 352 h 353"/>
                  <a:gd name="T14" fmla="*/ 44 w 144"/>
                  <a:gd name="T15" fmla="*/ 309 h 353"/>
                  <a:gd name="T16" fmla="*/ 34 w 144"/>
                  <a:gd name="T17" fmla="*/ 306 h 353"/>
                  <a:gd name="T18" fmla="*/ 40 w 144"/>
                  <a:gd name="T19" fmla="*/ 261 h 353"/>
                  <a:gd name="T20" fmla="*/ 40 w 144"/>
                  <a:gd name="T21" fmla="*/ 240 h 353"/>
                  <a:gd name="T22" fmla="*/ 24 w 144"/>
                  <a:gd name="T23" fmla="*/ 192 h 353"/>
                  <a:gd name="T24" fmla="*/ 16 w 144"/>
                  <a:gd name="T25" fmla="*/ 142 h 353"/>
                  <a:gd name="T26" fmla="*/ 0 w 144"/>
                  <a:gd name="T27" fmla="*/ 44 h 3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4"/>
                  <a:gd name="T43" fmla="*/ 0 h 353"/>
                  <a:gd name="T44" fmla="*/ 144 w 144"/>
                  <a:gd name="T45" fmla="*/ 353 h 3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4" h="353">
                    <a:moveTo>
                      <a:pt x="105" y="0"/>
                    </a:moveTo>
                    <a:lnTo>
                      <a:pt x="100" y="88"/>
                    </a:lnTo>
                    <a:lnTo>
                      <a:pt x="94" y="155"/>
                    </a:lnTo>
                    <a:lnTo>
                      <a:pt x="94" y="224"/>
                    </a:lnTo>
                    <a:lnTo>
                      <a:pt x="108" y="277"/>
                    </a:lnTo>
                    <a:lnTo>
                      <a:pt x="143" y="330"/>
                    </a:lnTo>
                    <a:lnTo>
                      <a:pt x="131" y="352"/>
                    </a:lnTo>
                    <a:lnTo>
                      <a:pt x="44" y="309"/>
                    </a:lnTo>
                    <a:lnTo>
                      <a:pt x="34" y="306"/>
                    </a:lnTo>
                    <a:lnTo>
                      <a:pt x="40" y="261"/>
                    </a:lnTo>
                    <a:lnTo>
                      <a:pt x="40" y="240"/>
                    </a:lnTo>
                    <a:lnTo>
                      <a:pt x="24" y="192"/>
                    </a:lnTo>
                    <a:lnTo>
                      <a:pt x="16" y="142"/>
                    </a:lnTo>
                    <a:lnTo>
                      <a:pt x="0" y="44"/>
                    </a:lnTo>
                  </a:path>
                </a:pathLst>
              </a:custGeom>
              <a:noFill/>
              <a:ln w="12700" cap="rnd">
                <a:solidFill>
                  <a:srgbClr val="000000"/>
                </a:solidFill>
                <a:round/>
                <a:headEnd type="none" w="sm" len="sm"/>
                <a:tailEnd type="none" w="sm" len="sm"/>
              </a:ln>
            </p:spPr>
            <p:txBody>
              <a:bodyPr/>
              <a:lstStyle/>
              <a:p>
                <a:endParaRPr lang="es-ES"/>
              </a:p>
            </p:txBody>
          </p:sp>
          <p:sp>
            <p:nvSpPr>
              <p:cNvPr id="103597" name="Freeform 123"/>
              <p:cNvSpPr>
                <a:spLocks/>
              </p:cNvSpPr>
              <p:nvPr/>
            </p:nvSpPr>
            <p:spPr bwMode="auto">
              <a:xfrm>
                <a:off x="3432" y="3477"/>
                <a:ext cx="171" cy="89"/>
              </a:xfrm>
              <a:custGeom>
                <a:avLst/>
                <a:gdLst>
                  <a:gd name="T0" fmla="*/ 7 w 171"/>
                  <a:gd name="T1" fmla="*/ 0 h 89"/>
                  <a:gd name="T2" fmla="*/ 24 w 171"/>
                  <a:gd name="T3" fmla="*/ 5 h 89"/>
                  <a:gd name="T4" fmla="*/ 46 w 171"/>
                  <a:gd name="T5" fmla="*/ 21 h 89"/>
                  <a:gd name="T6" fmla="*/ 69 w 171"/>
                  <a:gd name="T7" fmla="*/ 36 h 89"/>
                  <a:gd name="T8" fmla="*/ 94 w 171"/>
                  <a:gd name="T9" fmla="*/ 38 h 89"/>
                  <a:gd name="T10" fmla="*/ 105 w 171"/>
                  <a:gd name="T11" fmla="*/ 27 h 89"/>
                  <a:gd name="T12" fmla="*/ 122 w 171"/>
                  <a:gd name="T13" fmla="*/ 38 h 89"/>
                  <a:gd name="T14" fmla="*/ 149 w 171"/>
                  <a:gd name="T15" fmla="*/ 50 h 89"/>
                  <a:gd name="T16" fmla="*/ 167 w 171"/>
                  <a:gd name="T17" fmla="*/ 60 h 89"/>
                  <a:gd name="T18" fmla="*/ 170 w 171"/>
                  <a:gd name="T19" fmla="*/ 77 h 89"/>
                  <a:gd name="T20" fmla="*/ 144 w 171"/>
                  <a:gd name="T21" fmla="*/ 84 h 89"/>
                  <a:gd name="T22" fmla="*/ 107 w 171"/>
                  <a:gd name="T23" fmla="*/ 84 h 89"/>
                  <a:gd name="T24" fmla="*/ 78 w 171"/>
                  <a:gd name="T25" fmla="*/ 77 h 89"/>
                  <a:gd name="T26" fmla="*/ 49 w 171"/>
                  <a:gd name="T27" fmla="*/ 62 h 89"/>
                  <a:gd name="T28" fmla="*/ 29 w 171"/>
                  <a:gd name="T29" fmla="*/ 58 h 89"/>
                  <a:gd name="T30" fmla="*/ 24 w 171"/>
                  <a:gd name="T31" fmla="*/ 65 h 89"/>
                  <a:gd name="T32" fmla="*/ 24 w 171"/>
                  <a:gd name="T33" fmla="*/ 88 h 89"/>
                  <a:gd name="T34" fmla="*/ 14 w 171"/>
                  <a:gd name="T35" fmla="*/ 84 h 89"/>
                  <a:gd name="T36" fmla="*/ 7 w 171"/>
                  <a:gd name="T37" fmla="*/ 56 h 89"/>
                  <a:gd name="T38" fmla="*/ 0 w 171"/>
                  <a:gd name="T39" fmla="*/ 34 h 89"/>
                  <a:gd name="T40" fmla="*/ 1 w 171"/>
                  <a:gd name="T41" fmla="*/ 12 h 89"/>
                  <a:gd name="T42" fmla="*/ 7 w 171"/>
                  <a:gd name="T43" fmla="*/ 0 h 8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1"/>
                  <a:gd name="T67" fmla="*/ 0 h 89"/>
                  <a:gd name="T68" fmla="*/ 171 w 171"/>
                  <a:gd name="T69" fmla="*/ 89 h 8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1" h="89">
                    <a:moveTo>
                      <a:pt x="7" y="0"/>
                    </a:moveTo>
                    <a:lnTo>
                      <a:pt x="24" y="5"/>
                    </a:lnTo>
                    <a:lnTo>
                      <a:pt x="46" y="21"/>
                    </a:lnTo>
                    <a:lnTo>
                      <a:pt x="69" y="36"/>
                    </a:lnTo>
                    <a:lnTo>
                      <a:pt x="94" y="38"/>
                    </a:lnTo>
                    <a:lnTo>
                      <a:pt x="105" y="27"/>
                    </a:lnTo>
                    <a:lnTo>
                      <a:pt x="122" y="38"/>
                    </a:lnTo>
                    <a:lnTo>
                      <a:pt x="149" y="50"/>
                    </a:lnTo>
                    <a:lnTo>
                      <a:pt x="167" y="60"/>
                    </a:lnTo>
                    <a:lnTo>
                      <a:pt x="170" y="77"/>
                    </a:lnTo>
                    <a:lnTo>
                      <a:pt x="144" y="84"/>
                    </a:lnTo>
                    <a:lnTo>
                      <a:pt x="107" y="84"/>
                    </a:lnTo>
                    <a:lnTo>
                      <a:pt x="78" y="77"/>
                    </a:lnTo>
                    <a:lnTo>
                      <a:pt x="49" y="62"/>
                    </a:lnTo>
                    <a:lnTo>
                      <a:pt x="29" y="58"/>
                    </a:lnTo>
                    <a:lnTo>
                      <a:pt x="24" y="65"/>
                    </a:lnTo>
                    <a:lnTo>
                      <a:pt x="24" y="88"/>
                    </a:lnTo>
                    <a:lnTo>
                      <a:pt x="14" y="84"/>
                    </a:lnTo>
                    <a:lnTo>
                      <a:pt x="7" y="56"/>
                    </a:lnTo>
                    <a:lnTo>
                      <a:pt x="0" y="34"/>
                    </a:lnTo>
                    <a:lnTo>
                      <a:pt x="1" y="12"/>
                    </a:lnTo>
                    <a:lnTo>
                      <a:pt x="7" y="0"/>
                    </a:lnTo>
                  </a:path>
                </a:pathLst>
              </a:custGeom>
              <a:solidFill>
                <a:srgbClr val="777777"/>
              </a:solidFill>
              <a:ln w="9525" cap="rnd">
                <a:noFill/>
                <a:round/>
                <a:headEnd type="none" w="sm" len="sm"/>
                <a:tailEnd type="none" w="sm" len="sm"/>
              </a:ln>
            </p:spPr>
            <p:txBody>
              <a:bodyPr/>
              <a:lstStyle/>
              <a:p>
                <a:endParaRPr lang="es-ES"/>
              </a:p>
            </p:txBody>
          </p:sp>
          <p:sp>
            <p:nvSpPr>
              <p:cNvPr id="103598" name="Freeform 124"/>
              <p:cNvSpPr>
                <a:spLocks/>
              </p:cNvSpPr>
              <p:nvPr/>
            </p:nvSpPr>
            <p:spPr bwMode="auto">
              <a:xfrm>
                <a:off x="3424" y="3477"/>
                <a:ext cx="179" cy="97"/>
              </a:xfrm>
              <a:custGeom>
                <a:avLst/>
                <a:gdLst>
                  <a:gd name="T0" fmla="*/ 7 w 179"/>
                  <a:gd name="T1" fmla="*/ 0 h 97"/>
                  <a:gd name="T2" fmla="*/ 25 w 179"/>
                  <a:gd name="T3" fmla="*/ 5 h 97"/>
                  <a:gd name="T4" fmla="*/ 49 w 179"/>
                  <a:gd name="T5" fmla="*/ 24 h 97"/>
                  <a:gd name="T6" fmla="*/ 73 w 179"/>
                  <a:gd name="T7" fmla="*/ 40 h 97"/>
                  <a:gd name="T8" fmla="*/ 99 w 179"/>
                  <a:gd name="T9" fmla="*/ 42 h 97"/>
                  <a:gd name="T10" fmla="*/ 109 w 179"/>
                  <a:gd name="T11" fmla="*/ 29 h 97"/>
                  <a:gd name="T12" fmla="*/ 127 w 179"/>
                  <a:gd name="T13" fmla="*/ 42 h 97"/>
                  <a:gd name="T14" fmla="*/ 156 w 179"/>
                  <a:gd name="T15" fmla="*/ 56 h 97"/>
                  <a:gd name="T16" fmla="*/ 175 w 179"/>
                  <a:gd name="T17" fmla="*/ 66 h 97"/>
                  <a:gd name="T18" fmla="*/ 178 w 179"/>
                  <a:gd name="T19" fmla="*/ 84 h 97"/>
                  <a:gd name="T20" fmla="*/ 151 w 179"/>
                  <a:gd name="T21" fmla="*/ 92 h 97"/>
                  <a:gd name="T22" fmla="*/ 111 w 179"/>
                  <a:gd name="T23" fmla="*/ 92 h 97"/>
                  <a:gd name="T24" fmla="*/ 83 w 179"/>
                  <a:gd name="T25" fmla="*/ 84 h 97"/>
                  <a:gd name="T26" fmla="*/ 51 w 179"/>
                  <a:gd name="T27" fmla="*/ 68 h 97"/>
                  <a:gd name="T28" fmla="*/ 30 w 179"/>
                  <a:gd name="T29" fmla="*/ 64 h 97"/>
                  <a:gd name="T30" fmla="*/ 25 w 179"/>
                  <a:gd name="T31" fmla="*/ 72 h 97"/>
                  <a:gd name="T32" fmla="*/ 25 w 179"/>
                  <a:gd name="T33" fmla="*/ 96 h 97"/>
                  <a:gd name="T34" fmla="*/ 15 w 179"/>
                  <a:gd name="T35" fmla="*/ 92 h 97"/>
                  <a:gd name="T36" fmla="*/ 7 w 179"/>
                  <a:gd name="T37" fmla="*/ 60 h 97"/>
                  <a:gd name="T38" fmla="*/ 0 w 179"/>
                  <a:gd name="T39" fmla="*/ 37 h 97"/>
                  <a:gd name="T40" fmla="*/ 1 w 179"/>
                  <a:gd name="T41" fmla="*/ 13 h 97"/>
                  <a:gd name="T42" fmla="*/ 7 w 179"/>
                  <a:gd name="T43" fmla="*/ 0 h 9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9"/>
                  <a:gd name="T67" fmla="*/ 0 h 97"/>
                  <a:gd name="T68" fmla="*/ 179 w 179"/>
                  <a:gd name="T69" fmla="*/ 97 h 9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9" h="97">
                    <a:moveTo>
                      <a:pt x="7" y="0"/>
                    </a:moveTo>
                    <a:lnTo>
                      <a:pt x="25" y="5"/>
                    </a:lnTo>
                    <a:lnTo>
                      <a:pt x="49" y="24"/>
                    </a:lnTo>
                    <a:lnTo>
                      <a:pt x="73" y="40"/>
                    </a:lnTo>
                    <a:lnTo>
                      <a:pt x="99" y="42"/>
                    </a:lnTo>
                    <a:lnTo>
                      <a:pt x="109" y="29"/>
                    </a:lnTo>
                    <a:lnTo>
                      <a:pt x="127" y="42"/>
                    </a:lnTo>
                    <a:lnTo>
                      <a:pt x="156" y="56"/>
                    </a:lnTo>
                    <a:lnTo>
                      <a:pt x="175" y="66"/>
                    </a:lnTo>
                    <a:lnTo>
                      <a:pt x="178" y="84"/>
                    </a:lnTo>
                    <a:lnTo>
                      <a:pt x="151" y="92"/>
                    </a:lnTo>
                    <a:lnTo>
                      <a:pt x="111" y="92"/>
                    </a:lnTo>
                    <a:lnTo>
                      <a:pt x="83" y="84"/>
                    </a:lnTo>
                    <a:lnTo>
                      <a:pt x="51" y="68"/>
                    </a:lnTo>
                    <a:lnTo>
                      <a:pt x="30" y="64"/>
                    </a:lnTo>
                    <a:lnTo>
                      <a:pt x="25" y="72"/>
                    </a:lnTo>
                    <a:lnTo>
                      <a:pt x="25" y="96"/>
                    </a:lnTo>
                    <a:lnTo>
                      <a:pt x="15" y="92"/>
                    </a:lnTo>
                    <a:lnTo>
                      <a:pt x="7" y="60"/>
                    </a:lnTo>
                    <a:lnTo>
                      <a:pt x="0" y="37"/>
                    </a:lnTo>
                    <a:lnTo>
                      <a:pt x="1" y="13"/>
                    </a:lnTo>
                    <a:lnTo>
                      <a:pt x="7" y="0"/>
                    </a:lnTo>
                  </a:path>
                </a:pathLst>
              </a:custGeom>
              <a:noFill/>
              <a:ln w="12700" cap="rnd">
                <a:solidFill>
                  <a:srgbClr val="000000"/>
                </a:solidFill>
                <a:round/>
                <a:headEnd type="none" w="sm" len="sm"/>
                <a:tailEnd type="none" w="sm" len="sm"/>
              </a:ln>
            </p:spPr>
            <p:txBody>
              <a:bodyPr/>
              <a:lstStyle/>
              <a:p>
                <a:endParaRPr lang="es-ES"/>
              </a:p>
            </p:txBody>
          </p:sp>
          <p:sp>
            <p:nvSpPr>
              <p:cNvPr id="103599" name="Freeform 125"/>
              <p:cNvSpPr>
                <a:spLocks/>
              </p:cNvSpPr>
              <p:nvPr/>
            </p:nvSpPr>
            <p:spPr bwMode="auto">
              <a:xfrm>
                <a:off x="3061" y="3117"/>
                <a:ext cx="455" cy="245"/>
              </a:xfrm>
              <a:custGeom>
                <a:avLst/>
                <a:gdLst>
                  <a:gd name="T0" fmla="*/ 289 w 455"/>
                  <a:gd name="T1" fmla="*/ 44 h 245"/>
                  <a:gd name="T2" fmla="*/ 399 w 455"/>
                  <a:gd name="T3" fmla="*/ 0 h 245"/>
                  <a:gd name="T4" fmla="*/ 445 w 455"/>
                  <a:gd name="T5" fmla="*/ 44 h 245"/>
                  <a:gd name="T6" fmla="*/ 454 w 455"/>
                  <a:gd name="T7" fmla="*/ 84 h 245"/>
                  <a:gd name="T8" fmla="*/ 395 w 455"/>
                  <a:gd name="T9" fmla="*/ 148 h 245"/>
                  <a:gd name="T10" fmla="*/ 369 w 455"/>
                  <a:gd name="T11" fmla="*/ 182 h 245"/>
                  <a:gd name="T12" fmla="*/ 289 w 455"/>
                  <a:gd name="T13" fmla="*/ 214 h 245"/>
                  <a:gd name="T14" fmla="*/ 52 w 455"/>
                  <a:gd name="T15" fmla="*/ 244 h 245"/>
                  <a:gd name="T16" fmla="*/ 9 w 455"/>
                  <a:gd name="T17" fmla="*/ 209 h 245"/>
                  <a:gd name="T18" fmla="*/ 0 w 455"/>
                  <a:gd name="T19" fmla="*/ 116 h 245"/>
                  <a:gd name="T20" fmla="*/ 89 w 455"/>
                  <a:gd name="T21" fmla="*/ 74 h 245"/>
                  <a:gd name="T22" fmla="*/ 289 w 455"/>
                  <a:gd name="T23" fmla="*/ 44 h 2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55"/>
                  <a:gd name="T37" fmla="*/ 0 h 245"/>
                  <a:gd name="T38" fmla="*/ 455 w 455"/>
                  <a:gd name="T39" fmla="*/ 245 h 24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55" h="245">
                    <a:moveTo>
                      <a:pt x="289" y="44"/>
                    </a:moveTo>
                    <a:lnTo>
                      <a:pt x="399" y="0"/>
                    </a:lnTo>
                    <a:lnTo>
                      <a:pt x="445" y="44"/>
                    </a:lnTo>
                    <a:lnTo>
                      <a:pt x="454" y="84"/>
                    </a:lnTo>
                    <a:lnTo>
                      <a:pt x="395" y="148"/>
                    </a:lnTo>
                    <a:lnTo>
                      <a:pt x="369" y="182"/>
                    </a:lnTo>
                    <a:lnTo>
                      <a:pt x="289" y="214"/>
                    </a:lnTo>
                    <a:lnTo>
                      <a:pt x="52" y="244"/>
                    </a:lnTo>
                    <a:lnTo>
                      <a:pt x="9" y="209"/>
                    </a:lnTo>
                    <a:lnTo>
                      <a:pt x="0" y="116"/>
                    </a:lnTo>
                    <a:lnTo>
                      <a:pt x="89" y="74"/>
                    </a:lnTo>
                    <a:lnTo>
                      <a:pt x="289" y="44"/>
                    </a:lnTo>
                  </a:path>
                </a:pathLst>
              </a:custGeom>
              <a:solidFill>
                <a:srgbClr val="555555"/>
              </a:solidFill>
              <a:ln w="12700" cap="rnd">
                <a:solidFill>
                  <a:srgbClr val="000000"/>
                </a:solidFill>
                <a:round/>
                <a:headEnd type="none" w="sm" len="sm"/>
                <a:tailEnd type="none" w="sm" len="sm"/>
              </a:ln>
            </p:spPr>
            <p:txBody>
              <a:bodyPr/>
              <a:lstStyle/>
              <a:p>
                <a:endParaRPr lang="es-ES"/>
              </a:p>
            </p:txBody>
          </p:sp>
          <p:sp>
            <p:nvSpPr>
              <p:cNvPr id="103600" name="Freeform 126"/>
              <p:cNvSpPr>
                <a:spLocks/>
              </p:cNvSpPr>
              <p:nvPr/>
            </p:nvSpPr>
            <p:spPr bwMode="auto">
              <a:xfrm>
                <a:off x="3481" y="2882"/>
                <a:ext cx="112" cy="107"/>
              </a:xfrm>
              <a:custGeom>
                <a:avLst/>
                <a:gdLst>
                  <a:gd name="T0" fmla="*/ 0 w 112"/>
                  <a:gd name="T1" fmla="*/ 80 h 107"/>
                  <a:gd name="T2" fmla="*/ 11 w 112"/>
                  <a:gd name="T3" fmla="*/ 35 h 107"/>
                  <a:gd name="T4" fmla="*/ 38 w 112"/>
                  <a:gd name="T5" fmla="*/ 8 h 107"/>
                  <a:gd name="T6" fmla="*/ 43 w 112"/>
                  <a:gd name="T7" fmla="*/ 8 h 107"/>
                  <a:gd name="T8" fmla="*/ 41 w 112"/>
                  <a:gd name="T9" fmla="*/ 26 h 107"/>
                  <a:gd name="T10" fmla="*/ 75 w 112"/>
                  <a:gd name="T11" fmla="*/ 0 h 107"/>
                  <a:gd name="T12" fmla="*/ 80 w 112"/>
                  <a:gd name="T13" fmla="*/ 1 h 107"/>
                  <a:gd name="T14" fmla="*/ 73 w 112"/>
                  <a:gd name="T15" fmla="*/ 19 h 107"/>
                  <a:gd name="T16" fmla="*/ 97 w 112"/>
                  <a:gd name="T17" fmla="*/ 6 h 107"/>
                  <a:gd name="T18" fmla="*/ 100 w 112"/>
                  <a:gd name="T19" fmla="*/ 11 h 107"/>
                  <a:gd name="T20" fmla="*/ 90 w 112"/>
                  <a:gd name="T21" fmla="*/ 29 h 107"/>
                  <a:gd name="T22" fmla="*/ 104 w 112"/>
                  <a:gd name="T23" fmla="*/ 23 h 107"/>
                  <a:gd name="T24" fmla="*/ 111 w 112"/>
                  <a:gd name="T25" fmla="*/ 29 h 107"/>
                  <a:gd name="T26" fmla="*/ 92 w 112"/>
                  <a:gd name="T27" fmla="*/ 53 h 107"/>
                  <a:gd name="T28" fmla="*/ 77 w 112"/>
                  <a:gd name="T29" fmla="*/ 63 h 107"/>
                  <a:gd name="T30" fmla="*/ 64 w 112"/>
                  <a:gd name="T31" fmla="*/ 72 h 107"/>
                  <a:gd name="T32" fmla="*/ 19 w 112"/>
                  <a:gd name="T33" fmla="*/ 106 h 107"/>
                  <a:gd name="T34" fmla="*/ 0 w 112"/>
                  <a:gd name="T35" fmla="*/ 80 h 10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107"/>
                  <a:gd name="T56" fmla="*/ 112 w 112"/>
                  <a:gd name="T57" fmla="*/ 107 h 10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107">
                    <a:moveTo>
                      <a:pt x="0" y="80"/>
                    </a:moveTo>
                    <a:lnTo>
                      <a:pt x="11" y="35"/>
                    </a:lnTo>
                    <a:lnTo>
                      <a:pt x="38" y="8"/>
                    </a:lnTo>
                    <a:lnTo>
                      <a:pt x="43" y="8"/>
                    </a:lnTo>
                    <a:lnTo>
                      <a:pt x="41" y="26"/>
                    </a:lnTo>
                    <a:lnTo>
                      <a:pt x="75" y="0"/>
                    </a:lnTo>
                    <a:lnTo>
                      <a:pt x="80" y="1"/>
                    </a:lnTo>
                    <a:lnTo>
                      <a:pt x="73" y="19"/>
                    </a:lnTo>
                    <a:lnTo>
                      <a:pt x="97" y="6"/>
                    </a:lnTo>
                    <a:lnTo>
                      <a:pt x="100" y="11"/>
                    </a:lnTo>
                    <a:lnTo>
                      <a:pt x="90" y="29"/>
                    </a:lnTo>
                    <a:lnTo>
                      <a:pt x="104" y="23"/>
                    </a:lnTo>
                    <a:lnTo>
                      <a:pt x="111" y="29"/>
                    </a:lnTo>
                    <a:lnTo>
                      <a:pt x="92" y="53"/>
                    </a:lnTo>
                    <a:lnTo>
                      <a:pt x="77" y="63"/>
                    </a:lnTo>
                    <a:lnTo>
                      <a:pt x="64" y="72"/>
                    </a:lnTo>
                    <a:lnTo>
                      <a:pt x="19" y="106"/>
                    </a:lnTo>
                    <a:lnTo>
                      <a:pt x="0" y="80"/>
                    </a:lnTo>
                  </a:path>
                </a:pathLst>
              </a:custGeom>
              <a:solidFill>
                <a:srgbClr val="FFE1D5"/>
              </a:solidFill>
              <a:ln w="9525" cap="rnd">
                <a:noFill/>
                <a:round/>
                <a:headEnd type="none" w="sm" len="sm"/>
                <a:tailEnd type="none" w="sm" len="sm"/>
              </a:ln>
            </p:spPr>
            <p:txBody>
              <a:bodyPr/>
              <a:lstStyle/>
              <a:p>
                <a:endParaRPr lang="es-ES"/>
              </a:p>
            </p:txBody>
          </p:sp>
          <p:sp>
            <p:nvSpPr>
              <p:cNvPr id="103601" name="Freeform 127"/>
              <p:cNvSpPr>
                <a:spLocks/>
              </p:cNvSpPr>
              <p:nvPr/>
            </p:nvSpPr>
            <p:spPr bwMode="auto">
              <a:xfrm>
                <a:off x="3473" y="2882"/>
                <a:ext cx="120" cy="115"/>
              </a:xfrm>
              <a:custGeom>
                <a:avLst/>
                <a:gdLst>
                  <a:gd name="T0" fmla="*/ 0 w 120"/>
                  <a:gd name="T1" fmla="*/ 86 h 115"/>
                  <a:gd name="T2" fmla="*/ 12 w 120"/>
                  <a:gd name="T3" fmla="*/ 38 h 115"/>
                  <a:gd name="T4" fmla="*/ 41 w 120"/>
                  <a:gd name="T5" fmla="*/ 9 h 115"/>
                  <a:gd name="T6" fmla="*/ 46 w 120"/>
                  <a:gd name="T7" fmla="*/ 9 h 115"/>
                  <a:gd name="T8" fmla="*/ 44 w 120"/>
                  <a:gd name="T9" fmla="*/ 28 h 115"/>
                  <a:gd name="T10" fmla="*/ 81 w 120"/>
                  <a:gd name="T11" fmla="*/ 0 h 115"/>
                  <a:gd name="T12" fmla="*/ 86 w 120"/>
                  <a:gd name="T13" fmla="*/ 1 h 115"/>
                  <a:gd name="T14" fmla="*/ 78 w 120"/>
                  <a:gd name="T15" fmla="*/ 20 h 115"/>
                  <a:gd name="T16" fmla="*/ 104 w 120"/>
                  <a:gd name="T17" fmla="*/ 7 h 115"/>
                  <a:gd name="T18" fmla="*/ 107 w 120"/>
                  <a:gd name="T19" fmla="*/ 12 h 115"/>
                  <a:gd name="T20" fmla="*/ 97 w 120"/>
                  <a:gd name="T21" fmla="*/ 31 h 115"/>
                  <a:gd name="T22" fmla="*/ 112 w 120"/>
                  <a:gd name="T23" fmla="*/ 25 h 115"/>
                  <a:gd name="T24" fmla="*/ 119 w 120"/>
                  <a:gd name="T25" fmla="*/ 31 h 115"/>
                  <a:gd name="T26" fmla="*/ 99 w 120"/>
                  <a:gd name="T27" fmla="*/ 57 h 115"/>
                  <a:gd name="T28" fmla="*/ 83 w 120"/>
                  <a:gd name="T29" fmla="*/ 68 h 115"/>
                  <a:gd name="T30" fmla="*/ 68 w 120"/>
                  <a:gd name="T31" fmla="*/ 78 h 115"/>
                  <a:gd name="T32" fmla="*/ 20 w 120"/>
                  <a:gd name="T33" fmla="*/ 114 h 115"/>
                  <a:gd name="T34" fmla="*/ 0 w 120"/>
                  <a:gd name="T35" fmla="*/ 86 h 1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0"/>
                  <a:gd name="T55" fmla="*/ 0 h 115"/>
                  <a:gd name="T56" fmla="*/ 120 w 120"/>
                  <a:gd name="T57" fmla="*/ 115 h 11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0" h="115">
                    <a:moveTo>
                      <a:pt x="0" y="86"/>
                    </a:moveTo>
                    <a:lnTo>
                      <a:pt x="12" y="38"/>
                    </a:lnTo>
                    <a:lnTo>
                      <a:pt x="41" y="9"/>
                    </a:lnTo>
                    <a:lnTo>
                      <a:pt x="46" y="9"/>
                    </a:lnTo>
                    <a:lnTo>
                      <a:pt x="44" y="28"/>
                    </a:lnTo>
                    <a:lnTo>
                      <a:pt x="81" y="0"/>
                    </a:lnTo>
                    <a:lnTo>
                      <a:pt x="86" y="1"/>
                    </a:lnTo>
                    <a:lnTo>
                      <a:pt x="78" y="20"/>
                    </a:lnTo>
                    <a:lnTo>
                      <a:pt x="104" y="7"/>
                    </a:lnTo>
                    <a:lnTo>
                      <a:pt x="107" y="12"/>
                    </a:lnTo>
                    <a:lnTo>
                      <a:pt x="97" y="31"/>
                    </a:lnTo>
                    <a:lnTo>
                      <a:pt x="112" y="25"/>
                    </a:lnTo>
                    <a:lnTo>
                      <a:pt x="119" y="31"/>
                    </a:lnTo>
                    <a:lnTo>
                      <a:pt x="99" y="57"/>
                    </a:lnTo>
                    <a:lnTo>
                      <a:pt x="83" y="68"/>
                    </a:lnTo>
                    <a:lnTo>
                      <a:pt x="68" y="78"/>
                    </a:lnTo>
                    <a:lnTo>
                      <a:pt x="20" y="114"/>
                    </a:lnTo>
                    <a:lnTo>
                      <a:pt x="0" y="86"/>
                    </a:lnTo>
                  </a:path>
                </a:pathLst>
              </a:custGeom>
              <a:noFill/>
              <a:ln w="12700" cap="rnd">
                <a:solidFill>
                  <a:srgbClr val="000000"/>
                </a:solidFill>
                <a:round/>
                <a:headEnd type="none" w="sm" len="sm"/>
                <a:tailEnd type="none" w="sm" len="sm"/>
              </a:ln>
            </p:spPr>
            <p:txBody>
              <a:bodyPr/>
              <a:lstStyle/>
              <a:p>
                <a:endParaRPr lang="es-ES"/>
              </a:p>
            </p:txBody>
          </p:sp>
          <p:sp>
            <p:nvSpPr>
              <p:cNvPr id="103602" name="Freeform 128"/>
              <p:cNvSpPr>
                <a:spLocks/>
              </p:cNvSpPr>
              <p:nvPr/>
            </p:nvSpPr>
            <p:spPr bwMode="auto">
              <a:xfrm>
                <a:off x="3042" y="2839"/>
                <a:ext cx="471" cy="433"/>
              </a:xfrm>
              <a:custGeom>
                <a:avLst/>
                <a:gdLst>
                  <a:gd name="T0" fmla="*/ 184 w 471"/>
                  <a:gd name="T1" fmla="*/ 8 h 433"/>
                  <a:gd name="T2" fmla="*/ 285 w 471"/>
                  <a:gd name="T3" fmla="*/ 44 h 433"/>
                  <a:gd name="T4" fmla="*/ 308 w 471"/>
                  <a:gd name="T5" fmla="*/ 72 h 433"/>
                  <a:gd name="T6" fmla="*/ 322 w 471"/>
                  <a:gd name="T7" fmla="*/ 112 h 433"/>
                  <a:gd name="T8" fmla="*/ 332 w 471"/>
                  <a:gd name="T9" fmla="*/ 132 h 433"/>
                  <a:gd name="T10" fmla="*/ 337 w 471"/>
                  <a:gd name="T11" fmla="*/ 161 h 433"/>
                  <a:gd name="T12" fmla="*/ 353 w 471"/>
                  <a:gd name="T13" fmla="*/ 190 h 433"/>
                  <a:gd name="T14" fmla="*/ 383 w 471"/>
                  <a:gd name="T15" fmla="*/ 161 h 433"/>
                  <a:gd name="T16" fmla="*/ 403 w 471"/>
                  <a:gd name="T17" fmla="*/ 142 h 433"/>
                  <a:gd name="T18" fmla="*/ 427 w 471"/>
                  <a:gd name="T19" fmla="*/ 129 h 433"/>
                  <a:gd name="T20" fmla="*/ 431 w 471"/>
                  <a:gd name="T21" fmla="*/ 113 h 433"/>
                  <a:gd name="T22" fmla="*/ 470 w 471"/>
                  <a:gd name="T23" fmla="*/ 148 h 433"/>
                  <a:gd name="T24" fmla="*/ 447 w 471"/>
                  <a:gd name="T25" fmla="*/ 185 h 433"/>
                  <a:gd name="T26" fmla="*/ 361 w 471"/>
                  <a:gd name="T27" fmla="*/ 301 h 433"/>
                  <a:gd name="T28" fmla="*/ 314 w 471"/>
                  <a:gd name="T29" fmla="*/ 309 h 433"/>
                  <a:gd name="T30" fmla="*/ 274 w 471"/>
                  <a:gd name="T31" fmla="*/ 254 h 433"/>
                  <a:gd name="T32" fmla="*/ 277 w 471"/>
                  <a:gd name="T33" fmla="*/ 346 h 433"/>
                  <a:gd name="T34" fmla="*/ 290 w 471"/>
                  <a:gd name="T35" fmla="*/ 362 h 433"/>
                  <a:gd name="T36" fmla="*/ 261 w 471"/>
                  <a:gd name="T37" fmla="*/ 402 h 433"/>
                  <a:gd name="T38" fmla="*/ 197 w 471"/>
                  <a:gd name="T39" fmla="*/ 424 h 433"/>
                  <a:gd name="T40" fmla="*/ 137 w 471"/>
                  <a:gd name="T41" fmla="*/ 426 h 433"/>
                  <a:gd name="T42" fmla="*/ 81 w 471"/>
                  <a:gd name="T43" fmla="*/ 432 h 433"/>
                  <a:gd name="T44" fmla="*/ 47 w 471"/>
                  <a:gd name="T45" fmla="*/ 424 h 433"/>
                  <a:gd name="T46" fmla="*/ 20 w 471"/>
                  <a:gd name="T47" fmla="*/ 408 h 433"/>
                  <a:gd name="T48" fmla="*/ 5 w 471"/>
                  <a:gd name="T49" fmla="*/ 402 h 433"/>
                  <a:gd name="T50" fmla="*/ 18 w 471"/>
                  <a:gd name="T51" fmla="*/ 325 h 433"/>
                  <a:gd name="T52" fmla="*/ 0 w 471"/>
                  <a:gd name="T53" fmla="*/ 309 h 433"/>
                  <a:gd name="T54" fmla="*/ 7 w 471"/>
                  <a:gd name="T55" fmla="*/ 254 h 433"/>
                  <a:gd name="T56" fmla="*/ 7 w 471"/>
                  <a:gd name="T57" fmla="*/ 195 h 433"/>
                  <a:gd name="T58" fmla="*/ 23 w 471"/>
                  <a:gd name="T59" fmla="*/ 124 h 433"/>
                  <a:gd name="T60" fmla="*/ 20 w 471"/>
                  <a:gd name="T61" fmla="*/ 80 h 433"/>
                  <a:gd name="T62" fmla="*/ 39 w 471"/>
                  <a:gd name="T63" fmla="*/ 26 h 433"/>
                  <a:gd name="T64" fmla="*/ 71 w 471"/>
                  <a:gd name="T65" fmla="*/ 0 h 433"/>
                  <a:gd name="T66" fmla="*/ 131 w 471"/>
                  <a:gd name="T67" fmla="*/ 2 h 433"/>
                  <a:gd name="T68" fmla="*/ 179 w 471"/>
                  <a:gd name="T69" fmla="*/ 10 h 433"/>
                  <a:gd name="T70" fmla="*/ 184 w 471"/>
                  <a:gd name="T71" fmla="*/ 8 h 43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71"/>
                  <a:gd name="T109" fmla="*/ 0 h 433"/>
                  <a:gd name="T110" fmla="*/ 471 w 471"/>
                  <a:gd name="T111" fmla="*/ 433 h 43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71" h="433">
                    <a:moveTo>
                      <a:pt x="184" y="8"/>
                    </a:moveTo>
                    <a:lnTo>
                      <a:pt x="285" y="44"/>
                    </a:lnTo>
                    <a:lnTo>
                      <a:pt x="308" y="72"/>
                    </a:lnTo>
                    <a:lnTo>
                      <a:pt x="322" y="112"/>
                    </a:lnTo>
                    <a:lnTo>
                      <a:pt x="332" y="132"/>
                    </a:lnTo>
                    <a:lnTo>
                      <a:pt x="337" y="161"/>
                    </a:lnTo>
                    <a:lnTo>
                      <a:pt x="353" y="190"/>
                    </a:lnTo>
                    <a:lnTo>
                      <a:pt x="383" y="161"/>
                    </a:lnTo>
                    <a:lnTo>
                      <a:pt x="403" y="142"/>
                    </a:lnTo>
                    <a:lnTo>
                      <a:pt x="427" y="129"/>
                    </a:lnTo>
                    <a:lnTo>
                      <a:pt x="431" y="113"/>
                    </a:lnTo>
                    <a:lnTo>
                      <a:pt x="470" y="148"/>
                    </a:lnTo>
                    <a:lnTo>
                      <a:pt x="447" y="185"/>
                    </a:lnTo>
                    <a:lnTo>
                      <a:pt x="361" y="301"/>
                    </a:lnTo>
                    <a:lnTo>
                      <a:pt x="314" y="309"/>
                    </a:lnTo>
                    <a:lnTo>
                      <a:pt x="274" y="254"/>
                    </a:lnTo>
                    <a:lnTo>
                      <a:pt x="277" y="346"/>
                    </a:lnTo>
                    <a:lnTo>
                      <a:pt x="290" y="362"/>
                    </a:lnTo>
                    <a:lnTo>
                      <a:pt x="261" y="402"/>
                    </a:lnTo>
                    <a:lnTo>
                      <a:pt x="197" y="424"/>
                    </a:lnTo>
                    <a:lnTo>
                      <a:pt x="137" y="426"/>
                    </a:lnTo>
                    <a:lnTo>
                      <a:pt x="81" y="432"/>
                    </a:lnTo>
                    <a:lnTo>
                      <a:pt x="47" y="424"/>
                    </a:lnTo>
                    <a:lnTo>
                      <a:pt x="20" y="408"/>
                    </a:lnTo>
                    <a:lnTo>
                      <a:pt x="5" y="402"/>
                    </a:lnTo>
                    <a:lnTo>
                      <a:pt x="18" y="325"/>
                    </a:lnTo>
                    <a:lnTo>
                      <a:pt x="0" y="309"/>
                    </a:lnTo>
                    <a:lnTo>
                      <a:pt x="7" y="254"/>
                    </a:lnTo>
                    <a:lnTo>
                      <a:pt x="7" y="195"/>
                    </a:lnTo>
                    <a:lnTo>
                      <a:pt x="23" y="124"/>
                    </a:lnTo>
                    <a:lnTo>
                      <a:pt x="20" y="80"/>
                    </a:lnTo>
                    <a:lnTo>
                      <a:pt x="39" y="26"/>
                    </a:lnTo>
                    <a:lnTo>
                      <a:pt x="71" y="0"/>
                    </a:lnTo>
                    <a:lnTo>
                      <a:pt x="131" y="2"/>
                    </a:lnTo>
                    <a:lnTo>
                      <a:pt x="179" y="10"/>
                    </a:lnTo>
                    <a:lnTo>
                      <a:pt x="184" y="8"/>
                    </a:lnTo>
                  </a:path>
                </a:pathLst>
              </a:custGeom>
              <a:solidFill>
                <a:srgbClr val="888888"/>
              </a:solidFill>
              <a:ln w="12700" cap="rnd">
                <a:solidFill>
                  <a:srgbClr val="000000"/>
                </a:solidFill>
                <a:round/>
                <a:headEnd type="none" w="sm" len="sm"/>
                <a:tailEnd type="none" w="sm" len="sm"/>
              </a:ln>
            </p:spPr>
            <p:txBody>
              <a:bodyPr/>
              <a:lstStyle/>
              <a:p>
                <a:endParaRPr lang="es-ES"/>
              </a:p>
            </p:txBody>
          </p:sp>
          <p:sp>
            <p:nvSpPr>
              <p:cNvPr id="103603" name="Freeform 129"/>
              <p:cNvSpPr>
                <a:spLocks/>
              </p:cNvSpPr>
              <p:nvPr/>
            </p:nvSpPr>
            <p:spPr bwMode="auto">
              <a:xfrm>
                <a:off x="3042" y="2839"/>
                <a:ext cx="471" cy="433"/>
              </a:xfrm>
              <a:custGeom>
                <a:avLst/>
                <a:gdLst>
                  <a:gd name="T0" fmla="*/ 184 w 471"/>
                  <a:gd name="T1" fmla="*/ 8 h 433"/>
                  <a:gd name="T2" fmla="*/ 285 w 471"/>
                  <a:gd name="T3" fmla="*/ 44 h 433"/>
                  <a:gd name="T4" fmla="*/ 308 w 471"/>
                  <a:gd name="T5" fmla="*/ 72 h 433"/>
                  <a:gd name="T6" fmla="*/ 322 w 471"/>
                  <a:gd name="T7" fmla="*/ 112 h 433"/>
                  <a:gd name="T8" fmla="*/ 332 w 471"/>
                  <a:gd name="T9" fmla="*/ 132 h 433"/>
                  <a:gd name="T10" fmla="*/ 337 w 471"/>
                  <a:gd name="T11" fmla="*/ 161 h 433"/>
                  <a:gd name="T12" fmla="*/ 353 w 471"/>
                  <a:gd name="T13" fmla="*/ 190 h 433"/>
                  <a:gd name="T14" fmla="*/ 383 w 471"/>
                  <a:gd name="T15" fmla="*/ 161 h 433"/>
                  <a:gd name="T16" fmla="*/ 403 w 471"/>
                  <a:gd name="T17" fmla="*/ 142 h 433"/>
                  <a:gd name="T18" fmla="*/ 427 w 471"/>
                  <a:gd name="T19" fmla="*/ 129 h 433"/>
                  <a:gd name="T20" fmla="*/ 431 w 471"/>
                  <a:gd name="T21" fmla="*/ 113 h 433"/>
                  <a:gd name="T22" fmla="*/ 470 w 471"/>
                  <a:gd name="T23" fmla="*/ 148 h 433"/>
                  <a:gd name="T24" fmla="*/ 447 w 471"/>
                  <a:gd name="T25" fmla="*/ 185 h 433"/>
                  <a:gd name="T26" fmla="*/ 361 w 471"/>
                  <a:gd name="T27" fmla="*/ 301 h 433"/>
                  <a:gd name="T28" fmla="*/ 314 w 471"/>
                  <a:gd name="T29" fmla="*/ 309 h 433"/>
                  <a:gd name="T30" fmla="*/ 274 w 471"/>
                  <a:gd name="T31" fmla="*/ 254 h 433"/>
                  <a:gd name="T32" fmla="*/ 277 w 471"/>
                  <a:gd name="T33" fmla="*/ 346 h 433"/>
                  <a:gd name="T34" fmla="*/ 290 w 471"/>
                  <a:gd name="T35" fmla="*/ 362 h 433"/>
                  <a:gd name="T36" fmla="*/ 261 w 471"/>
                  <a:gd name="T37" fmla="*/ 402 h 433"/>
                  <a:gd name="T38" fmla="*/ 197 w 471"/>
                  <a:gd name="T39" fmla="*/ 424 h 433"/>
                  <a:gd name="T40" fmla="*/ 137 w 471"/>
                  <a:gd name="T41" fmla="*/ 426 h 433"/>
                  <a:gd name="T42" fmla="*/ 81 w 471"/>
                  <a:gd name="T43" fmla="*/ 432 h 433"/>
                  <a:gd name="T44" fmla="*/ 47 w 471"/>
                  <a:gd name="T45" fmla="*/ 424 h 433"/>
                  <a:gd name="T46" fmla="*/ 20 w 471"/>
                  <a:gd name="T47" fmla="*/ 408 h 433"/>
                  <a:gd name="T48" fmla="*/ 5 w 471"/>
                  <a:gd name="T49" fmla="*/ 402 h 433"/>
                  <a:gd name="T50" fmla="*/ 18 w 471"/>
                  <a:gd name="T51" fmla="*/ 325 h 433"/>
                  <a:gd name="T52" fmla="*/ 0 w 471"/>
                  <a:gd name="T53" fmla="*/ 309 h 433"/>
                  <a:gd name="T54" fmla="*/ 7 w 471"/>
                  <a:gd name="T55" fmla="*/ 254 h 433"/>
                  <a:gd name="T56" fmla="*/ 7 w 471"/>
                  <a:gd name="T57" fmla="*/ 195 h 433"/>
                  <a:gd name="T58" fmla="*/ 23 w 471"/>
                  <a:gd name="T59" fmla="*/ 124 h 433"/>
                  <a:gd name="T60" fmla="*/ 20 w 471"/>
                  <a:gd name="T61" fmla="*/ 80 h 433"/>
                  <a:gd name="T62" fmla="*/ 39 w 471"/>
                  <a:gd name="T63" fmla="*/ 26 h 433"/>
                  <a:gd name="T64" fmla="*/ 71 w 471"/>
                  <a:gd name="T65" fmla="*/ 0 h 433"/>
                  <a:gd name="T66" fmla="*/ 131 w 471"/>
                  <a:gd name="T67" fmla="*/ 2 h 433"/>
                  <a:gd name="T68" fmla="*/ 179 w 471"/>
                  <a:gd name="T69" fmla="*/ 10 h 4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71"/>
                  <a:gd name="T106" fmla="*/ 0 h 433"/>
                  <a:gd name="T107" fmla="*/ 471 w 471"/>
                  <a:gd name="T108" fmla="*/ 433 h 4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71" h="433">
                    <a:moveTo>
                      <a:pt x="184" y="8"/>
                    </a:moveTo>
                    <a:lnTo>
                      <a:pt x="285" y="44"/>
                    </a:lnTo>
                    <a:lnTo>
                      <a:pt x="308" y="72"/>
                    </a:lnTo>
                    <a:lnTo>
                      <a:pt x="322" y="112"/>
                    </a:lnTo>
                    <a:lnTo>
                      <a:pt x="332" y="132"/>
                    </a:lnTo>
                    <a:lnTo>
                      <a:pt x="337" y="161"/>
                    </a:lnTo>
                    <a:lnTo>
                      <a:pt x="353" y="190"/>
                    </a:lnTo>
                    <a:lnTo>
                      <a:pt x="383" y="161"/>
                    </a:lnTo>
                    <a:lnTo>
                      <a:pt x="403" y="142"/>
                    </a:lnTo>
                    <a:lnTo>
                      <a:pt x="427" y="129"/>
                    </a:lnTo>
                    <a:lnTo>
                      <a:pt x="431" y="113"/>
                    </a:lnTo>
                    <a:lnTo>
                      <a:pt x="470" y="148"/>
                    </a:lnTo>
                    <a:lnTo>
                      <a:pt x="447" y="185"/>
                    </a:lnTo>
                    <a:lnTo>
                      <a:pt x="361" y="301"/>
                    </a:lnTo>
                    <a:lnTo>
                      <a:pt x="314" y="309"/>
                    </a:lnTo>
                    <a:lnTo>
                      <a:pt x="274" y="254"/>
                    </a:lnTo>
                    <a:lnTo>
                      <a:pt x="277" y="346"/>
                    </a:lnTo>
                    <a:lnTo>
                      <a:pt x="290" y="362"/>
                    </a:lnTo>
                    <a:lnTo>
                      <a:pt x="261" y="402"/>
                    </a:lnTo>
                    <a:lnTo>
                      <a:pt x="197" y="424"/>
                    </a:lnTo>
                    <a:lnTo>
                      <a:pt x="137" y="426"/>
                    </a:lnTo>
                    <a:lnTo>
                      <a:pt x="81" y="432"/>
                    </a:lnTo>
                    <a:lnTo>
                      <a:pt x="47" y="424"/>
                    </a:lnTo>
                    <a:lnTo>
                      <a:pt x="20" y="408"/>
                    </a:lnTo>
                    <a:lnTo>
                      <a:pt x="5" y="402"/>
                    </a:lnTo>
                    <a:lnTo>
                      <a:pt x="18" y="325"/>
                    </a:lnTo>
                    <a:lnTo>
                      <a:pt x="0" y="309"/>
                    </a:lnTo>
                    <a:lnTo>
                      <a:pt x="7" y="254"/>
                    </a:lnTo>
                    <a:lnTo>
                      <a:pt x="7" y="195"/>
                    </a:lnTo>
                    <a:lnTo>
                      <a:pt x="23" y="124"/>
                    </a:lnTo>
                    <a:lnTo>
                      <a:pt x="20" y="80"/>
                    </a:lnTo>
                    <a:lnTo>
                      <a:pt x="39" y="26"/>
                    </a:lnTo>
                    <a:lnTo>
                      <a:pt x="71" y="0"/>
                    </a:lnTo>
                    <a:lnTo>
                      <a:pt x="131" y="2"/>
                    </a:lnTo>
                    <a:lnTo>
                      <a:pt x="179" y="10"/>
                    </a:lnTo>
                  </a:path>
                </a:pathLst>
              </a:custGeom>
              <a:noFill/>
              <a:ln w="12700" cap="rnd">
                <a:solidFill>
                  <a:srgbClr val="000000"/>
                </a:solidFill>
                <a:round/>
                <a:headEnd type="none" w="sm" len="sm"/>
                <a:tailEnd type="none" w="sm" len="sm"/>
              </a:ln>
            </p:spPr>
            <p:txBody>
              <a:bodyPr/>
              <a:lstStyle/>
              <a:p>
                <a:endParaRPr lang="es-ES"/>
              </a:p>
            </p:txBody>
          </p:sp>
          <p:sp>
            <p:nvSpPr>
              <p:cNvPr id="103604" name="Freeform 130"/>
              <p:cNvSpPr>
                <a:spLocks/>
              </p:cNvSpPr>
              <p:nvPr/>
            </p:nvSpPr>
            <p:spPr bwMode="auto">
              <a:xfrm>
                <a:off x="3064" y="3287"/>
                <a:ext cx="368" cy="104"/>
              </a:xfrm>
              <a:custGeom>
                <a:avLst/>
                <a:gdLst>
                  <a:gd name="T0" fmla="*/ 367 w 368"/>
                  <a:gd name="T1" fmla="*/ 8 h 104"/>
                  <a:gd name="T2" fmla="*/ 363 w 368"/>
                  <a:gd name="T3" fmla="*/ 41 h 104"/>
                  <a:gd name="T4" fmla="*/ 328 w 368"/>
                  <a:gd name="T5" fmla="*/ 57 h 104"/>
                  <a:gd name="T6" fmla="*/ 240 w 368"/>
                  <a:gd name="T7" fmla="*/ 83 h 104"/>
                  <a:gd name="T8" fmla="*/ 149 w 368"/>
                  <a:gd name="T9" fmla="*/ 103 h 104"/>
                  <a:gd name="T10" fmla="*/ 50 w 368"/>
                  <a:gd name="T11" fmla="*/ 97 h 104"/>
                  <a:gd name="T12" fmla="*/ 17 w 368"/>
                  <a:gd name="T13" fmla="*/ 80 h 104"/>
                  <a:gd name="T14" fmla="*/ 0 w 368"/>
                  <a:gd name="T15" fmla="*/ 48 h 104"/>
                  <a:gd name="T16" fmla="*/ 6 w 368"/>
                  <a:gd name="T17" fmla="*/ 33 h 104"/>
                  <a:gd name="T18" fmla="*/ 70 w 368"/>
                  <a:gd name="T19" fmla="*/ 50 h 104"/>
                  <a:gd name="T20" fmla="*/ 185 w 368"/>
                  <a:gd name="T21" fmla="*/ 41 h 104"/>
                  <a:gd name="T22" fmla="*/ 280 w 368"/>
                  <a:gd name="T23" fmla="*/ 18 h 104"/>
                  <a:gd name="T24" fmla="*/ 347 w 368"/>
                  <a:gd name="T25" fmla="*/ 0 h 104"/>
                  <a:gd name="T26" fmla="*/ 367 w 368"/>
                  <a:gd name="T27" fmla="*/ 8 h 1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68"/>
                  <a:gd name="T43" fmla="*/ 0 h 104"/>
                  <a:gd name="T44" fmla="*/ 368 w 368"/>
                  <a:gd name="T45" fmla="*/ 104 h 1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68" h="104">
                    <a:moveTo>
                      <a:pt x="367" y="8"/>
                    </a:moveTo>
                    <a:lnTo>
                      <a:pt x="363" y="41"/>
                    </a:lnTo>
                    <a:lnTo>
                      <a:pt x="328" y="57"/>
                    </a:lnTo>
                    <a:lnTo>
                      <a:pt x="240" y="83"/>
                    </a:lnTo>
                    <a:lnTo>
                      <a:pt x="149" y="103"/>
                    </a:lnTo>
                    <a:lnTo>
                      <a:pt x="50" y="97"/>
                    </a:lnTo>
                    <a:lnTo>
                      <a:pt x="17" y="80"/>
                    </a:lnTo>
                    <a:lnTo>
                      <a:pt x="0" y="48"/>
                    </a:lnTo>
                    <a:lnTo>
                      <a:pt x="6" y="33"/>
                    </a:lnTo>
                    <a:lnTo>
                      <a:pt x="70" y="50"/>
                    </a:lnTo>
                    <a:lnTo>
                      <a:pt x="185" y="41"/>
                    </a:lnTo>
                    <a:lnTo>
                      <a:pt x="280" y="18"/>
                    </a:lnTo>
                    <a:lnTo>
                      <a:pt x="347" y="0"/>
                    </a:lnTo>
                    <a:lnTo>
                      <a:pt x="367" y="8"/>
                    </a:lnTo>
                  </a:path>
                </a:pathLst>
              </a:custGeom>
              <a:solidFill>
                <a:srgbClr val="0078AA"/>
              </a:solidFill>
              <a:ln w="9525" cap="rnd">
                <a:noFill/>
                <a:round/>
                <a:headEnd type="none" w="sm" len="sm"/>
                <a:tailEnd type="none" w="sm" len="sm"/>
              </a:ln>
            </p:spPr>
            <p:txBody>
              <a:bodyPr/>
              <a:lstStyle/>
              <a:p>
                <a:endParaRPr lang="es-ES"/>
              </a:p>
            </p:txBody>
          </p:sp>
          <p:sp>
            <p:nvSpPr>
              <p:cNvPr id="103605" name="Freeform 131"/>
              <p:cNvSpPr>
                <a:spLocks/>
              </p:cNvSpPr>
              <p:nvPr/>
            </p:nvSpPr>
            <p:spPr bwMode="auto">
              <a:xfrm>
                <a:off x="3056" y="3287"/>
                <a:ext cx="376" cy="112"/>
              </a:xfrm>
              <a:custGeom>
                <a:avLst/>
                <a:gdLst>
                  <a:gd name="T0" fmla="*/ 375 w 376"/>
                  <a:gd name="T1" fmla="*/ 9 h 112"/>
                  <a:gd name="T2" fmla="*/ 371 w 376"/>
                  <a:gd name="T3" fmla="*/ 44 h 112"/>
                  <a:gd name="T4" fmla="*/ 334 w 376"/>
                  <a:gd name="T5" fmla="*/ 62 h 112"/>
                  <a:gd name="T6" fmla="*/ 244 w 376"/>
                  <a:gd name="T7" fmla="*/ 89 h 112"/>
                  <a:gd name="T8" fmla="*/ 152 w 376"/>
                  <a:gd name="T9" fmla="*/ 111 h 112"/>
                  <a:gd name="T10" fmla="*/ 51 w 376"/>
                  <a:gd name="T11" fmla="*/ 105 h 112"/>
                  <a:gd name="T12" fmla="*/ 17 w 376"/>
                  <a:gd name="T13" fmla="*/ 86 h 112"/>
                  <a:gd name="T14" fmla="*/ 0 w 376"/>
                  <a:gd name="T15" fmla="*/ 52 h 112"/>
                  <a:gd name="T16" fmla="*/ 6 w 376"/>
                  <a:gd name="T17" fmla="*/ 36 h 112"/>
                  <a:gd name="T18" fmla="*/ 72 w 376"/>
                  <a:gd name="T19" fmla="*/ 54 h 112"/>
                  <a:gd name="T20" fmla="*/ 189 w 376"/>
                  <a:gd name="T21" fmla="*/ 44 h 112"/>
                  <a:gd name="T22" fmla="*/ 286 w 376"/>
                  <a:gd name="T23" fmla="*/ 20 h 112"/>
                  <a:gd name="T24" fmla="*/ 355 w 376"/>
                  <a:gd name="T25" fmla="*/ 0 h 112"/>
                  <a:gd name="T26" fmla="*/ 375 w 376"/>
                  <a:gd name="T27" fmla="*/ 9 h 1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6"/>
                  <a:gd name="T43" fmla="*/ 0 h 112"/>
                  <a:gd name="T44" fmla="*/ 376 w 376"/>
                  <a:gd name="T45" fmla="*/ 112 h 1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6" h="112">
                    <a:moveTo>
                      <a:pt x="375" y="9"/>
                    </a:moveTo>
                    <a:lnTo>
                      <a:pt x="371" y="44"/>
                    </a:lnTo>
                    <a:lnTo>
                      <a:pt x="334" y="62"/>
                    </a:lnTo>
                    <a:lnTo>
                      <a:pt x="244" y="89"/>
                    </a:lnTo>
                    <a:lnTo>
                      <a:pt x="152" y="111"/>
                    </a:lnTo>
                    <a:lnTo>
                      <a:pt x="51" y="105"/>
                    </a:lnTo>
                    <a:lnTo>
                      <a:pt x="17" y="86"/>
                    </a:lnTo>
                    <a:lnTo>
                      <a:pt x="0" y="52"/>
                    </a:lnTo>
                    <a:lnTo>
                      <a:pt x="6" y="36"/>
                    </a:lnTo>
                    <a:lnTo>
                      <a:pt x="72" y="54"/>
                    </a:lnTo>
                    <a:lnTo>
                      <a:pt x="189" y="44"/>
                    </a:lnTo>
                    <a:lnTo>
                      <a:pt x="286" y="20"/>
                    </a:lnTo>
                    <a:lnTo>
                      <a:pt x="355" y="0"/>
                    </a:lnTo>
                    <a:lnTo>
                      <a:pt x="375" y="9"/>
                    </a:lnTo>
                  </a:path>
                </a:pathLst>
              </a:custGeom>
              <a:noFill/>
              <a:ln w="12700" cap="rnd">
                <a:solidFill>
                  <a:srgbClr val="000000"/>
                </a:solidFill>
                <a:round/>
                <a:headEnd type="none" w="sm" len="sm"/>
                <a:tailEnd type="none" w="sm" len="sm"/>
              </a:ln>
            </p:spPr>
            <p:txBody>
              <a:bodyPr/>
              <a:lstStyle/>
              <a:p>
                <a:endParaRPr lang="es-ES"/>
              </a:p>
            </p:txBody>
          </p:sp>
          <p:sp>
            <p:nvSpPr>
              <p:cNvPr id="103606" name="Freeform 132"/>
              <p:cNvSpPr>
                <a:spLocks/>
              </p:cNvSpPr>
              <p:nvPr/>
            </p:nvSpPr>
            <p:spPr bwMode="auto">
              <a:xfrm>
                <a:off x="3087" y="3133"/>
                <a:ext cx="115" cy="271"/>
              </a:xfrm>
              <a:custGeom>
                <a:avLst/>
                <a:gdLst>
                  <a:gd name="T0" fmla="*/ 55 w 115"/>
                  <a:gd name="T1" fmla="*/ 13 h 271"/>
                  <a:gd name="T2" fmla="*/ 55 w 115"/>
                  <a:gd name="T3" fmla="*/ 177 h 271"/>
                  <a:gd name="T4" fmla="*/ 68 w 115"/>
                  <a:gd name="T5" fmla="*/ 247 h 271"/>
                  <a:gd name="T6" fmla="*/ 114 w 115"/>
                  <a:gd name="T7" fmla="*/ 267 h 271"/>
                  <a:gd name="T8" fmla="*/ 68 w 115"/>
                  <a:gd name="T9" fmla="*/ 270 h 271"/>
                  <a:gd name="T10" fmla="*/ 28 w 115"/>
                  <a:gd name="T11" fmla="*/ 267 h 271"/>
                  <a:gd name="T12" fmla="*/ 7 w 115"/>
                  <a:gd name="T13" fmla="*/ 239 h 271"/>
                  <a:gd name="T14" fmla="*/ 0 w 115"/>
                  <a:gd name="T15" fmla="*/ 185 h 271"/>
                  <a:gd name="T16" fmla="*/ 0 w 115"/>
                  <a:gd name="T17" fmla="*/ 129 h 271"/>
                  <a:gd name="T18" fmla="*/ 0 w 115"/>
                  <a:gd name="T19" fmla="*/ 65 h 271"/>
                  <a:gd name="T20" fmla="*/ 7 w 115"/>
                  <a:gd name="T21" fmla="*/ 0 h 271"/>
                  <a:gd name="T22" fmla="*/ 55 w 115"/>
                  <a:gd name="T23" fmla="*/ 13 h 2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5"/>
                  <a:gd name="T37" fmla="*/ 0 h 271"/>
                  <a:gd name="T38" fmla="*/ 115 w 115"/>
                  <a:gd name="T39" fmla="*/ 271 h 27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5" h="271">
                    <a:moveTo>
                      <a:pt x="55" y="13"/>
                    </a:moveTo>
                    <a:lnTo>
                      <a:pt x="55" y="177"/>
                    </a:lnTo>
                    <a:lnTo>
                      <a:pt x="68" y="247"/>
                    </a:lnTo>
                    <a:lnTo>
                      <a:pt x="114" y="267"/>
                    </a:lnTo>
                    <a:lnTo>
                      <a:pt x="68" y="270"/>
                    </a:lnTo>
                    <a:lnTo>
                      <a:pt x="28" y="267"/>
                    </a:lnTo>
                    <a:lnTo>
                      <a:pt x="7" y="239"/>
                    </a:lnTo>
                    <a:lnTo>
                      <a:pt x="0" y="185"/>
                    </a:lnTo>
                    <a:lnTo>
                      <a:pt x="0" y="129"/>
                    </a:lnTo>
                    <a:lnTo>
                      <a:pt x="0" y="65"/>
                    </a:lnTo>
                    <a:lnTo>
                      <a:pt x="7" y="0"/>
                    </a:lnTo>
                    <a:lnTo>
                      <a:pt x="55" y="13"/>
                    </a:lnTo>
                  </a:path>
                </a:pathLst>
              </a:custGeom>
              <a:solidFill>
                <a:srgbClr val="AAAAAA"/>
              </a:solidFill>
              <a:ln w="12700" cap="rnd">
                <a:solidFill>
                  <a:srgbClr val="000000"/>
                </a:solidFill>
                <a:round/>
                <a:headEnd type="none" w="sm" len="sm"/>
                <a:tailEnd type="none" w="sm" len="sm"/>
              </a:ln>
            </p:spPr>
            <p:txBody>
              <a:bodyPr/>
              <a:lstStyle/>
              <a:p>
                <a:endParaRPr lang="es-ES"/>
              </a:p>
            </p:txBody>
          </p:sp>
          <p:sp>
            <p:nvSpPr>
              <p:cNvPr id="103607" name="Freeform 133"/>
              <p:cNvSpPr>
                <a:spLocks/>
              </p:cNvSpPr>
              <p:nvPr/>
            </p:nvSpPr>
            <p:spPr bwMode="auto">
              <a:xfrm>
                <a:off x="3087" y="3133"/>
                <a:ext cx="115" cy="271"/>
              </a:xfrm>
              <a:custGeom>
                <a:avLst/>
                <a:gdLst>
                  <a:gd name="T0" fmla="*/ 55 w 115"/>
                  <a:gd name="T1" fmla="*/ 13 h 271"/>
                  <a:gd name="T2" fmla="*/ 55 w 115"/>
                  <a:gd name="T3" fmla="*/ 177 h 271"/>
                  <a:gd name="T4" fmla="*/ 68 w 115"/>
                  <a:gd name="T5" fmla="*/ 247 h 271"/>
                  <a:gd name="T6" fmla="*/ 114 w 115"/>
                  <a:gd name="T7" fmla="*/ 267 h 271"/>
                  <a:gd name="T8" fmla="*/ 68 w 115"/>
                  <a:gd name="T9" fmla="*/ 270 h 271"/>
                  <a:gd name="T10" fmla="*/ 28 w 115"/>
                  <a:gd name="T11" fmla="*/ 267 h 271"/>
                  <a:gd name="T12" fmla="*/ 7 w 115"/>
                  <a:gd name="T13" fmla="*/ 239 h 271"/>
                  <a:gd name="T14" fmla="*/ 0 w 115"/>
                  <a:gd name="T15" fmla="*/ 185 h 271"/>
                  <a:gd name="T16" fmla="*/ 0 w 115"/>
                  <a:gd name="T17" fmla="*/ 129 h 271"/>
                  <a:gd name="T18" fmla="*/ 0 w 115"/>
                  <a:gd name="T19" fmla="*/ 65 h 271"/>
                  <a:gd name="T20" fmla="*/ 7 w 115"/>
                  <a:gd name="T21" fmla="*/ 0 h 2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5"/>
                  <a:gd name="T34" fmla="*/ 0 h 271"/>
                  <a:gd name="T35" fmla="*/ 115 w 115"/>
                  <a:gd name="T36" fmla="*/ 271 h 2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5" h="271">
                    <a:moveTo>
                      <a:pt x="55" y="13"/>
                    </a:moveTo>
                    <a:lnTo>
                      <a:pt x="55" y="177"/>
                    </a:lnTo>
                    <a:lnTo>
                      <a:pt x="68" y="247"/>
                    </a:lnTo>
                    <a:lnTo>
                      <a:pt x="114" y="267"/>
                    </a:lnTo>
                    <a:lnTo>
                      <a:pt x="68" y="270"/>
                    </a:lnTo>
                    <a:lnTo>
                      <a:pt x="28" y="267"/>
                    </a:lnTo>
                    <a:lnTo>
                      <a:pt x="7" y="239"/>
                    </a:lnTo>
                    <a:lnTo>
                      <a:pt x="0" y="185"/>
                    </a:lnTo>
                    <a:lnTo>
                      <a:pt x="0" y="129"/>
                    </a:lnTo>
                    <a:lnTo>
                      <a:pt x="0" y="65"/>
                    </a:lnTo>
                    <a:lnTo>
                      <a:pt x="7" y="0"/>
                    </a:lnTo>
                  </a:path>
                </a:pathLst>
              </a:custGeom>
              <a:noFill/>
              <a:ln w="12700" cap="rnd">
                <a:solidFill>
                  <a:srgbClr val="000000"/>
                </a:solidFill>
                <a:round/>
                <a:headEnd type="none" w="sm" len="sm"/>
                <a:tailEnd type="none" w="sm" len="sm"/>
              </a:ln>
            </p:spPr>
            <p:txBody>
              <a:bodyPr/>
              <a:lstStyle/>
              <a:p>
                <a:endParaRPr lang="es-ES"/>
              </a:p>
            </p:txBody>
          </p:sp>
          <p:sp>
            <p:nvSpPr>
              <p:cNvPr id="103608" name="Freeform 134"/>
              <p:cNvSpPr>
                <a:spLocks/>
              </p:cNvSpPr>
              <p:nvPr/>
            </p:nvSpPr>
            <p:spPr bwMode="auto">
              <a:xfrm>
                <a:off x="3024" y="2961"/>
                <a:ext cx="276" cy="216"/>
              </a:xfrm>
              <a:custGeom>
                <a:avLst/>
                <a:gdLst>
                  <a:gd name="T0" fmla="*/ 251 w 276"/>
                  <a:gd name="T1" fmla="*/ 27 h 216"/>
                  <a:gd name="T2" fmla="*/ 271 w 276"/>
                  <a:gd name="T3" fmla="*/ 50 h 216"/>
                  <a:gd name="T4" fmla="*/ 275 w 276"/>
                  <a:gd name="T5" fmla="*/ 56 h 216"/>
                  <a:gd name="T6" fmla="*/ 271 w 276"/>
                  <a:gd name="T7" fmla="*/ 129 h 216"/>
                  <a:gd name="T8" fmla="*/ 263 w 276"/>
                  <a:gd name="T9" fmla="*/ 185 h 216"/>
                  <a:gd name="T10" fmla="*/ 248 w 276"/>
                  <a:gd name="T11" fmla="*/ 203 h 216"/>
                  <a:gd name="T12" fmla="*/ 220 w 276"/>
                  <a:gd name="T13" fmla="*/ 215 h 216"/>
                  <a:gd name="T14" fmla="*/ 163 w 276"/>
                  <a:gd name="T15" fmla="*/ 215 h 216"/>
                  <a:gd name="T16" fmla="*/ 76 w 276"/>
                  <a:gd name="T17" fmla="*/ 203 h 216"/>
                  <a:gd name="T18" fmla="*/ 15 w 276"/>
                  <a:gd name="T19" fmla="*/ 185 h 216"/>
                  <a:gd name="T20" fmla="*/ 0 w 276"/>
                  <a:gd name="T21" fmla="*/ 140 h 216"/>
                  <a:gd name="T22" fmla="*/ 2 w 276"/>
                  <a:gd name="T23" fmla="*/ 78 h 216"/>
                  <a:gd name="T24" fmla="*/ 12 w 276"/>
                  <a:gd name="T25" fmla="*/ 27 h 216"/>
                  <a:gd name="T26" fmla="*/ 24 w 276"/>
                  <a:gd name="T27" fmla="*/ 8 h 216"/>
                  <a:gd name="T28" fmla="*/ 51 w 276"/>
                  <a:gd name="T29" fmla="*/ 0 h 216"/>
                  <a:gd name="T30" fmla="*/ 119 w 276"/>
                  <a:gd name="T31" fmla="*/ 12 h 216"/>
                  <a:gd name="T32" fmla="*/ 202 w 276"/>
                  <a:gd name="T33" fmla="*/ 22 h 216"/>
                  <a:gd name="T34" fmla="*/ 251 w 276"/>
                  <a:gd name="T35" fmla="*/ 27 h 2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76"/>
                  <a:gd name="T55" fmla="*/ 0 h 216"/>
                  <a:gd name="T56" fmla="*/ 276 w 276"/>
                  <a:gd name="T57" fmla="*/ 216 h 21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76" h="216">
                    <a:moveTo>
                      <a:pt x="251" y="27"/>
                    </a:moveTo>
                    <a:lnTo>
                      <a:pt x="271" y="50"/>
                    </a:lnTo>
                    <a:lnTo>
                      <a:pt x="275" y="56"/>
                    </a:lnTo>
                    <a:lnTo>
                      <a:pt x="271" y="129"/>
                    </a:lnTo>
                    <a:lnTo>
                      <a:pt x="263" y="185"/>
                    </a:lnTo>
                    <a:lnTo>
                      <a:pt x="248" y="203"/>
                    </a:lnTo>
                    <a:lnTo>
                      <a:pt x="220" y="215"/>
                    </a:lnTo>
                    <a:lnTo>
                      <a:pt x="163" y="215"/>
                    </a:lnTo>
                    <a:lnTo>
                      <a:pt x="76" y="203"/>
                    </a:lnTo>
                    <a:lnTo>
                      <a:pt x="15" y="185"/>
                    </a:lnTo>
                    <a:lnTo>
                      <a:pt x="0" y="140"/>
                    </a:lnTo>
                    <a:lnTo>
                      <a:pt x="2" y="78"/>
                    </a:lnTo>
                    <a:lnTo>
                      <a:pt x="12" y="27"/>
                    </a:lnTo>
                    <a:lnTo>
                      <a:pt x="24" y="8"/>
                    </a:lnTo>
                    <a:lnTo>
                      <a:pt x="51" y="0"/>
                    </a:lnTo>
                    <a:lnTo>
                      <a:pt x="119" y="12"/>
                    </a:lnTo>
                    <a:lnTo>
                      <a:pt x="202" y="22"/>
                    </a:lnTo>
                    <a:lnTo>
                      <a:pt x="251" y="27"/>
                    </a:lnTo>
                  </a:path>
                </a:pathLst>
              </a:custGeom>
              <a:solidFill>
                <a:srgbClr val="0078AA"/>
              </a:solidFill>
              <a:ln w="9525" cap="rnd">
                <a:noFill/>
                <a:round/>
                <a:headEnd type="none" w="sm" len="sm"/>
                <a:tailEnd type="none" w="sm" len="sm"/>
              </a:ln>
            </p:spPr>
            <p:txBody>
              <a:bodyPr/>
              <a:lstStyle/>
              <a:p>
                <a:endParaRPr lang="es-ES"/>
              </a:p>
            </p:txBody>
          </p:sp>
          <p:sp>
            <p:nvSpPr>
              <p:cNvPr id="103609" name="Freeform 135"/>
              <p:cNvSpPr>
                <a:spLocks/>
              </p:cNvSpPr>
              <p:nvPr/>
            </p:nvSpPr>
            <p:spPr bwMode="auto">
              <a:xfrm>
                <a:off x="3016" y="2961"/>
                <a:ext cx="284" cy="224"/>
              </a:xfrm>
              <a:custGeom>
                <a:avLst/>
                <a:gdLst>
                  <a:gd name="T0" fmla="*/ 259 w 284"/>
                  <a:gd name="T1" fmla="*/ 28 h 224"/>
                  <a:gd name="T2" fmla="*/ 279 w 284"/>
                  <a:gd name="T3" fmla="*/ 52 h 224"/>
                  <a:gd name="T4" fmla="*/ 283 w 284"/>
                  <a:gd name="T5" fmla="*/ 57 h 224"/>
                  <a:gd name="T6" fmla="*/ 279 w 284"/>
                  <a:gd name="T7" fmla="*/ 134 h 224"/>
                  <a:gd name="T8" fmla="*/ 271 w 284"/>
                  <a:gd name="T9" fmla="*/ 192 h 224"/>
                  <a:gd name="T10" fmla="*/ 255 w 284"/>
                  <a:gd name="T11" fmla="*/ 211 h 224"/>
                  <a:gd name="T12" fmla="*/ 227 w 284"/>
                  <a:gd name="T13" fmla="*/ 223 h 224"/>
                  <a:gd name="T14" fmla="*/ 168 w 284"/>
                  <a:gd name="T15" fmla="*/ 223 h 224"/>
                  <a:gd name="T16" fmla="*/ 78 w 284"/>
                  <a:gd name="T17" fmla="*/ 211 h 224"/>
                  <a:gd name="T18" fmla="*/ 15 w 284"/>
                  <a:gd name="T19" fmla="*/ 192 h 224"/>
                  <a:gd name="T20" fmla="*/ 0 w 284"/>
                  <a:gd name="T21" fmla="*/ 145 h 224"/>
                  <a:gd name="T22" fmla="*/ 2 w 284"/>
                  <a:gd name="T23" fmla="*/ 81 h 224"/>
                  <a:gd name="T24" fmla="*/ 12 w 284"/>
                  <a:gd name="T25" fmla="*/ 28 h 224"/>
                  <a:gd name="T26" fmla="*/ 25 w 284"/>
                  <a:gd name="T27" fmla="*/ 8 h 224"/>
                  <a:gd name="T28" fmla="*/ 52 w 284"/>
                  <a:gd name="T29" fmla="*/ 0 h 224"/>
                  <a:gd name="T30" fmla="*/ 123 w 284"/>
                  <a:gd name="T31" fmla="*/ 12 h 224"/>
                  <a:gd name="T32" fmla="*/ 208 w 284"/>
                  <a:gd name="T33" fmla="*/ 24 h 224"/>
                  <a:gd name="T34" fmla="*/ 259 w 284"/>
                  <a:gd name="T35" fmla="*/ 28 h 2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84"/>
                  <a:gd name="T55" fmla="*/ 0 h 224"/>
                  <a:gd name="T56" fmla="*/ 284 w 284"/>
                  <a:gd name="T57" fmla="*/ 224 h 22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84" h="224">
                    <a:moveTo>
                      <a:pt x="259" y="28"/>
                    </a:moveTo>
                    <a:lnTo>
                      <a:pt x="279" y="52"/>
                    </a:lnTo>
                    <a:lnTo>
                      <a:pt x="283" y="57"/>
                    </a:lnTo>
                    <a:lnTo>
                      <a:pt x="279" y="134"/>
                    </a:lnTo>
                    <a:lnTo>
                      <a:pt x="271" y="192"/>
                    </a:lnTo>
                    <a:lnTo>
                      <a:pt x="255" y="211"/>
                    </a:lnTo>
                    <a:lnTo>
                      <a:pt x="227" y="223"/>
                    </a:lnTo>
                    <a:lnTo>
                      <a:pt x="168" y="223"/>
                    </a:lnTo>
                    <a:lnTo>
                      <a:pt x="78" y="211"/>
                    </a:lnTo>
                    <a:lnTo>
                      <a:pt x="15" y="192"/>
                    </a:lnTo>
                    <a:lnTo>
                      <a:pt x="0" y="145"/>
                    </a:lnTo>
                    <a:lnTo>
                      <a:pt x="2" y="81"/>
                    </a:lnTo>
                    <a:lnTo>
                      <a:pt x="12" y="28"/>
                    </a:lnTo>
                    <a:lnTo>
                      <a:pt x="25" y="8"/>
                    </a:lnTo>
                    <a:lnTo>
                      <a:pt x="52" y="0"/>
                    </a:lnTo>
                    <a:lnTo>
                      <a:pt x="123" y="12"/>
                    </a:lnTo>
                    <a:lnTo>
                      <a:pt x="208" y="24"/>
                    </a:lnTo>
                    <a:lnTo>
                      <a:pt x="259" y="28"/>
                    </a:lnTo>
                  </a:path>
                </a:pathLst>
              </a:custGeom>
              <a:noFill/>
              <a:ln w="12700" cap="rnd">
                <a:solidFill>
                  <a:srgbClr val="000000"/>
                </a:solidFill>
                <a:round/>
                <a:headEnd type="none" w="sm" len="sm"/>
                <a:tailEnd type="none" w="sm" len="sm"/>
              </a:ln>
            </p:spPr>
            <p:txBody>
              <a:bodyPr/>
              <a:lstStyle/>
              <a:p>
                <a:endParaRPr lang="es-ES"/>
              </a:p>
            </p:txBody>
          </p:sp>
          <p:sp>
            <p:nvSpPr>
              <p:cNvPr id="103610" name="Freeform 136"/>
              <p:cNvSpPr>
                <a:spLocks/>
              </p:cNvSpPr>
              <p:nvPr/>
            </p:nvSpPr>
            <p:spPr bwMode="auto">
              <a:xfrm>
                <a:off x="3032" y="2572"/>
                <a:ext cx="347" cy="328"/>
              </a:xfrm>
              <a:custGeom>
                <a:avLst/>
                <a:gdLst>
                  <a:gd name="T0" fmla="*/ 247 w 347"/>
                  <a:gd name="T1" fmla="*/ 2 h 328"/>
                  <a:gd name="T2" fmla="*/ 176 w 347"/>
                  <a:gd name="T3" fmla="*/ 0 h 328"/>
                  <a:gd name="T4" fmla="*/ 115 w 347"/>
                  <a:gd name="T5" fmla="*/ 15 h 328"/>
                  <a:gd name="T6" fmla="*/ 86 w 347"/>
                  <a:gd name="T7" fmla="*/ 52 h 328"/>
                  <a:gd name="T8" fmla="*/ 67 w 347"/>
                  <a:gd name="T9" fmla="*/ 110 h 328"/>
                  <a:gd name="T10" fmla="*/ 52 w 347"/>
                  <a:gd name="T11" fmla="*/ 147 h 328"/>
                  <a:gd name="T12" fmla="*/ 54 w 347"/>
                  <a:gd name="T13" fmla="*/ 158 h 328"/>
                  <a:gd name="T14" fmla="*/ 44 w 347"/>
                  <a:gd name="T15" fmla="*/ 186 h 328"/>
                  <a:gd name="T16" fmla="*/ 52 w 347"/>
                  <a:gd name="T17" fmla="*/ 206 h 328"/>
                  <a:gd name="T18" fmla="*/ 44 w 347"/>
                  <a:gd name="T19" fmla="*/ 206 h 328"/>
                  <a:gd name="T20" fmla="*/ 41 w 347"/>
                  <a:gd name="T21" fmla="*/ 221 h 328"/>
                  <a:gd name="T22" fmla="*/ 38 w 347"/>
                  <a:gd name="T23" fmla="*/ 232 h 328"/>
                  <a:gd name="T24" fmla="*/ 33 w 347"/>
                  <a:gd name="T25" fmla="*/ 242 h 328"/>
                  <a:gd name="T26" fmla="*/ 28 w 347"/>
                  <a:gd name="T27" fmla="*/ 242 h 328"/>
                  <a:gd name="T28" fmla="*/ 28 w 347"/>
                  <a:gd name="T29" fmla="*/ 256 h 328"/>
                  <a:gd name="T30" fmla="*/ 9 w 347"/>
                  <a:gd name="T31" fmla="*/ 268 h 328"/>
                  <a:gd name="T32" fmla="*/ 4 w 347"/>
                  <a:gd name="T33" fmla="*/ 288 h 328"/>
                  <a:gd name="T34" fmla="*/ 20 w 347"/>
                  <a:gd name="T35" fmla="*/ 297 h 328"/>
                  <a:gd name="T36" fmla="*/ 0 w 347"/>
                  <a:gd name="T37" fmla="*/ 296 h 328"/>
                  <a:gd name="T38" fmla="*/ 15 w 347"/>
                  <a:gd name="T39" fmla="*/ 319 h 328"/>
                  <a:gd name="T40" fmla="*/ 49 w 347"/>
                  <a:gd name="T41" fmla="*/ 321 h 328"/>
                  <a:gd name="T42" fmla="*/ 102 w 347"/>
                  <a:gd name="T43" fmla="*/ 319 h 328"/>
                  <a:gd name="T44" fmla="*/ 99 w 347"/>
                  <a:gd name="T45" fmla="*/ 305 h 328"/>
                  <a:gd name="T46" fmla="*/ 129 w 347"/>
                  <a:gd name="T47" fmla="*/ 321 h 328"/>
                  <a:gd name="T48" fmla="*/ 123 w 347"/>
                  <a:gd name="T49" fmla="*/ 296 h 328"/>
                  <a:gd name="T50" fmla="*/ 141 w 347"/>
                  <a:gd name="T51" fmla="*/ 316 h 328"/>
                  <a:gd name="T52" fmla="*/ 157 w 347"/>
                  <a:gd name="T53" fmla="*/ 327 h 328"/>
                  <a:gd name="T54" fmla="*/ 181 w 347"/>
                  <a:gd name="T55" fmla="*/ 321 h 328"/>
                  <a:gd name="T56" fmla="*/ 199 w 347"/>
                  <a:gd name="T57" fmla="*/ 308 h 328"/>
                  <a:gd name="T58" fmla="*/ 213 w 347"/>
                  <a:gd name="T59" fmla="*/ 321 h 328"/>
                  <a:gd name="T60" fmla="*/ 229 w 347"/>
                  <a:gd name="T61" fmla="*/ 316 h 328"/>
                  <a:gd name="T62" fmla="*/ 229 w 347"/>
                  <a:gd name="T63" fmla="*/ 300 h 328"/>
                  <a:gd name="T64" fmla="*/ 242 w 347"/>
                  <a:gd name="T65" fmla="*/ 308 h 328"/>
                  <a:gd name="T66" fmla="*/ 271 w 347"/>
                  <a:gd name="T67" fmla="*/ 313 h 328"/>
                  <a:gd name="T68" fmla="*/ 258 w 347"/>
                  <a:gd name="T69" fmla="*/ 296 h 328"/>
                  <a:gd name="T70" fmla="*/ 284 w 347"/>
                  <a:gd name="T71" fmla="*/ 300 h 328"/>
                  <a:gd name="T72" fmla="*/ 318 w 347"/>
                  <a:gd name="T73" fmla="*/ 296 h 328"/>
                  <a:gd name="T74" fmla="*/ 332 w 347"/>
                  <a:gd name="T75" fmla="*/ 284 h 328"/>
                  <a:gd name="T76" fmla="*/ 346 w 347"/>
                  <a:gd name="T77" fmla="*/ 268 h 328"/>
                  <a:gd name="T78" fmla="*/ 334 w 347"/>
                  <a:gd name="T79" fmla="*/ 268 h 328"/>
                  <a:gd name="T80" fmla="*/ 332 w 347"/>
                  <a:gd name="T81" fmla="*/ 264 h 328"/>
                  <a:gd name="T82" fmla="*/ 334 w 347"/>
                  <a:gd name="T83" fmla="*/ 250 h 328"/>
                  <a:gd name="T84" fmla="*/ 322 w 347"/>
                  <a:gd name="T85" fmla="*/ 242 h 328"/>
                  <a:gd name="T86" fmla="*/ 310 w 347"/>
                  <a:gd name="T87" fmla="*/ 234 h 328"/>
                  <a:gd name="T88" fmla="*/ 318 w 347"/>
                  <a:gd name="T89" fmla="*/ 216 h 328"/>
                  <a:gd name="T90" fmla="*/ 302 w 347"/>
                  <a:gd name="T91" fmla="*/ 213 h 328"/>
                  <a:gd name="T92" fmla="*/ 292 w 347"/>
                  <a:gd name="T93" fmla="*/ 198 h 328"/>
                  <a:gd name="T94" fmla="*/ 295 w 347"/>
                  <a:gd name="T95" fmla="*/ 184 h 328"/>
                  <a:gd name="T96" fmla="*/ 284 w 347"/>
                  <a:gd name="T97" fmla="*/ 174 h 328"/>
                  <a:gd name="T98" fmla="*/ 298 w 347"/>
                  <a:gd name="T99" fmla="*/ 158 h 328"/>
                  <a:gd name="T100" fmla="*/ 287 w 347"/>
                  <a:gd name="T101" fmla="*/ 139 h 328"/>
                  <a:gd name="T102" fmla="*/ 287 w 347"/>
                  <a:gd name="T103" fmla="*/ 115 h 328"/>
                  <a:gd name="T104" fmla="*/ 279 w 347"/>
                  <a:gd name="T105" fmla="*/ 102 h 328"/>
                  <a:gd name="T106" fmla="*/ 284 w 347"/>
                  <a:gd name="T107" fmla="*/ 88 h 328"/>
                  <a:gd name="T108" fmla="*/ 279 w 347"/>
                  <a:gd name="T109" fmla="*/ 52 h 328"/>
                  <a:gd name="T110" fmla="*/ 271 w 347"/>
                  <a:gd name="T111" fmla="*/ 31 h 328"/>
                  <a:gd name="T112" fmla="*/ 266 w 347"/>
                  <a:gd name="T113" fmla="*/ 18 h 328"/>
                  <a:gd name="T114" fmla="*/ 236 w 347"/>
                  <a:gd name="T115" fmla="*/ 10 h 328"/>
                  <a:gd name="T116" fmla="*/ 247 w 347"/>
                  <a:gd name="T117" fmla="*/ 2 h 32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47"/>
                  <a:gd name="T178" fmla="*/ 0 h 328"/>
                  <a:gd name="T179" fmla="*/ 347 w 347"/>
                  <a:gd name="T180" fmla="*/ 328 h 32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47" h="328">
                    <a:moveTo>
                      <a:pt x="247" y="2"/>
                    </a:moveTo>
                    <a:lnTo>
                      <a:pt x="176" y="0"/>
                    </a:lnTo>
                    <a:lnTo>
                      <a:pt x="115" y="15"/>
                    </a:lnTo>
                    <a:lnTo>
                      <a:pt x="86" y="52"/>
                    </a:lnTo>
                    <a:lnTo>
                      <a:pt x="67" y="110"/>
                    </a:lnTo>
                    <a:lnTo>
                      <a:pt x="52" y="147"/>
                    </a:lnTo>
                    <a:lnTo>
                      <a:pt x="54" y="158"/>
                    </a:lnTo>
                    <a:lnTo>
                      <a:pt x="44" y="186"/>
                    </a:lnTo>
                    <a:lnTo>
                      <a:pt x="52" y="206"/>
                    </a:lnTo>
                    <a:lnTo>
                      <a:pt x="44" y="206"/>
                    </a:lnTo>
                    <a:lnTo>
                      <a:pt x="41" y="221"/>
                    </a:lnTo>
                    <a:lnTo>
                      <a:pt x="38" y="232"/>
                    </a:lnTo>
                    <a:lnTo>
                      <a:pt x="33" y="242"/>
                    </a:lnTo>
                    <a:lnTo>
                      <a:pt x="28" y="242"/>
                    </a:lnTo>
                    <a:lnTo>
                      <a:pt x="28" y="256"/>
                    </a:lnTo>
                    <a:lnTo>
                      <a:pt x="9" y="268"/>
                    </a:lnTo>
                    <a:lnTo>
                      <a:pt x="4" y="288"/>
                    </a:lnTo>
                    <a:lnTo>
                      <a:pt x="20" y="297"/>
                    </a:lnTo>
                    <a:lnTo>
                      <a:pt x="0" y="296"/>
                    </a:lnTo>
                    <a:lnTo>
                      <a:pt x="15" y="319"/>
                    </a:lnTo>
                    <a:lnTo>
                      <a:pt x="49" y="321"/>
                    </a:lnTo>
                    <a:lnTo>
                      <a:pt x="102" y="319"/>
                    </a:lnTo>
                    <a:lnTo>
                      <a:pt x="99" y="305"/>
                    </a:lnTo>
                    <a:lnTo>
                      <a:pt x="129" y="321"/>
                    </a:lnTo>
                    <a:lnTo>
                      <a:pt x="123" y="296"/>
                    </a:lnTo>
                    <a:lnTo>
                      <a:pt x="141" y="316"/>
                    </a:lnTo>
                    <a:lnTo>
                      <a:pt x="157" y="327"/>
                    </a:lnTo>
                    <a:lnTo>
                      <a:pt x="181" y="321"/>
                    </a:lnTo>
                    <a:lnTo>
                      <a:pt x="199" y="308"/>
                    </a:lnTo>
                    <a:lnTo>
                      <a:pt x="213" y="321"/>
                    </a:lnTo>
                    <a:lnTo>
                      <a:pt x="229" y="316"/>
                    </a:lnTo>
                    <a:lnTo>
                      <a:pt x="229" y="300"/>
                    </a:lnTo>
                    <a:lnTo>
                      <a:pt x="242" y="308"/>
                    </a:lnTo>
                    <a:lnTo>
                      <a:pt x="271" y="313"/>
                    </a:lnTo>
                    <a:lnTo>
                      <a:pt x="258" y="296"/>
                    </a:lnTo>
                    <a:lnTo>
                      <a:pt x="284" y="300"/>
                    </a:lnTo>
                    <a:lnTo>
                      <a:pt x="318" y="296"/>
                    </a:lnTo>
                    <a:lnTo>
                      <a:pt x="332" y="284"/>
                    </a:lnTo>
                    <a:lnTo>
                      <a:pt x="346" y="268"/>
                    </a:lnTo>
                    <a:lnTo>
                      <a:pt x="334" y="268"/>
                    </a:lnTo>
                    <a:lnTo>
                      <a:pt x="332" y="264"/>
                    </a:lnTo>
                    <a:lnTo>
                      <a:pt x="334" y="250"/>
                    </a:lnTo>
                    <a:lnTo>
                      <a:pt x="322" y="242"/>
                    </a:lnTo>
                    <a:lnTo>
                      <a:pt x="310" y="234"/>
                    </a:lnTo>
                    <a:lnTo>
                      <a:pt x="318" y="216"/>
                    </a:lnTo>
                    <a:lnTo>
                      <a:pt x="302" y="213"/>
                    </a:lnTo>
                    <a:lnTo>
                      <a:pt x="292" y="198"/>
                    </a:lnTo>
                    <a:lnTo>
                      <a:pt x="295" y="184"/>
                    </a:lnTo>
                    <a:lnTo>
                      <a:pt x="284" y="174"/>
                    </a:lnTo>
                    <a:lnTo>
                      <a:pt x="298" y="158"/>
                    </a:lnTo>
                    <a:lnTo>
                      <a:pt x="287" y="139"/>
                    </a:lnTo>
                    <a:lnTo>
                      <a:pt x="287" y="115"/>
                    </a:lnTo>
                    <a:lnTo>
                      <a:pt x="279" y="102"/>
                    </a:lnTo>
                    <a:lnTo>
                      <a:pt x="284" y="88"/>
                    </a:lnTo>
                    <a:lnTo>
                      <a:pt x="279" y="52"/>
                    </a:lnTo>
                    <a:lnTo>
                      <a:pt x="271" y="31"/>
                    </a:lnTo>
                    <a:lnTo>
                      <a:pt x="266" y="18"/>
                    </a:lnTo>
                    <a:lnTo>
                      <a:pt x="236" y="10"/>
                    </a:lnTo>
                    <a:lnTo>
                      <a:pt x="247" y="2"/>
                    </a:lnTo>
                  </a:path>
                </a:pathLst>
              </a:custGeom>
              <a:solidFill>
                <a:srgbClr val="802300"/>
              </a:solidFill>
              <a:ln w="12700" cap="rnd">
                <a:solidFill>
                  <a:srgbClr val="000000"/>
                </a:solidFill>
                <a:round/>
                <a:headEnd type="none" w="sm" len="sm"/>
                <a:tailEnd type="none" w="sm" len="sm"/>
              </a:ln>
            </p:spPr>
            <p:txBody>
              <a:bodyPr/>
              <a:lstStyle/>
              <a:p>
                <a:endParaRPr lang="es-ES"/>
              </a:p>
            </p:txBody>
          </p:sp>
        </p:grpSp>
      </p:grpSp>
      <p:grpSp>
        <p:nvGrpSpPr>
          <p:cNvPr id="103443" name="Group 137"/>
          <p:cNvGrpSpPr>
            <a:grpSpLocks/>
          </p:cNvGrpSpPr>
          <p:nvPr/>
        </p:nvGrpSpPr>
        <p:grpSpPr bwMode="auto">
          <a:xfrm>
            <a:off x="2915816" y="4537670"/>
            <a:ext cx="1235075" cy="1771650"/>
            <a:chOff x="433" y="2497"/>
            <a:chExt cx="723" cy="1207"/>
          </a:xfrm>
        </p:grpSpPr>
        <p:sp>
          <p:nvSpPr>
            <p:cNvPr id="103562" name="Freeform 138"/>
            <p:cNvSpPr>
              <a:spLocks/>
            </p:cNvSpPr>
            <p:nvPr/>
          </p:nvSpPr>
          <p:spPr bwMode="auto">
            <a:xfrm>
              <a:off x="823" y="2869"/>
              <a:ext cx="134" cy="56"/>
            </a:xfrm>
            <a:custGeom>
              <a:avLst/>
              <a:gdLst>
                <a:gd name="T0" fmla="*/ 0 w 134"/>
                <a:gd name="T1" fmla="*/ 22 h 56"/>
                <a:gd name="T2" fmla="*/ 39 w 134"/>
                <a:gd name="T3" fmla="*/ 22 h 56"/>
                <a:gd name="T4" fmla="*/ 68 w 134"/>
                <a:gd name="T5" fmla="*/ 0 h 56"/>
                <a:gd name="T6" fmla="*/ 107 w 134"/>
                <a:gd name="T7" fmla="*/ 13 h 56"/>
                <a:gd name="T8" fmla="*/ 117 w 134"/>
                <a:gd name="T9" fmla="*/ 17 h 56"/>
                <a:gd name="T10" fmla="*/ 133 w 134"/>
                <a:gd name="T11" fmla="*/ 26 h 56"/>
                <a:gd name="T12" fmla="*/ 127 w 134"/>
                <a:gd name="T13" fmla="*/ 44 h 56"/>
                <a:gd name="T14" fmla="*/ 117 w 134"/>
                <a:gd name="T15" fmla="*/ 44 h 56"/>
                <a:gd name="T16" fmla="*/ 112 w 134"/>
                <a:gd name="T17" fmla="*/ 32 h 56"/>
                <a:gd name="T18" fmla="*/ 107 w 134"/>
                <a:gd name="T19" fmla="*/ 26 h 56"/>
                <a:gd name="T20" fmla="*/ 88 w 134"/>
                <a:gd name="T21" fmla="*/ 32 h 56"/>
                <a:gd name="T22" fmla="*/ 103 w 134"/>
                <a:gd name="T23" fmla="*/ 36 h 56"/>
                <a:gd name="T24" fmla="*/ 107 w 134"/>
                <a:gd name="T25" fmla="*/ 36 h 56"/>
                <a:gd name="T26" fmla="*/ 107 w 134"/>
                <a:gd name="T27" fmla="*/ 44 h 56"/>
                <a:gd name="T28" fmla="*/ 63 w 134"/>
                <a:gd name="T29" fmla="*/ 55 h 56"/>
                <a:gd name="T30" fmla="*/ 33 w 134"/>
                <a:gd name="T31" fmla="*/ 44 h 56"/>
                <a:gd name="T32" fmla="*/ 4 w 134"/>
                <a:gd name="T33" fmla="*/ 44 h 56"/>
                <a:gd name="T34" fmla="*/ 0 w 134"/>
                <a:gd name="T35" fmla="*/ 22 h 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4"/>
                <a:gd name="T55" fmla="*/ 0 h 56"/>
                <a:gd name="T56" fmla="*/ 134 w 134"/>
                <a:gd name="T57" fmla="*/ 56 h 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4" h="56">
                  <a:moveTo>
                    <a:pt x="0" y="22"/>
                  </a:moveTo>
                  <a:lnTo>
                    <a:pt x="39" y="22"/>
                  </a:lnTo>
                  <a:lnTo>
                    <a:pt x="68" y="0"/>
                  </a:lnTo>
                  <a:lnTo>
                    <a:pt x="107" y="13"/>
                  </a:lnTo>
                  <a:lnTo>
                    <a:pt x="117" y="17"/>
                  </a:lnTo>
                  <a:lnTo>
                    <a:pt x="133" y="26"/>
                  </a:lnTo>
                  <a:lnTo>
                    <a:pt x="127" y="44"/>
                  </a:lnTo>
                  <a:lnTo>
                    <a:pt x="117" y="44"/>
                  </a:lnTo>
                  <a:lnTo>
                    <a:pt x="112" y="32"/>
                  </a:lnTo>
                  <a:lnTo>
                    <a:pt x="107" y="26"/>
                  </a:lnTo>
                  <a:lnTo>
                    <a:pt x="88" y="32"/>
                  </a:lnTo>
                  <a:lnTo>
                    <a:pt x="103" y="36"/>
                  </a:lnTo>
                  <a:lnTo>
                    <a:pt x="107" y="36"/>
                  </a:lnTo>
                  <a:lnTo>
                    <a:pt x="107" y="44"/>
                  </a:lnTo>
                  <a:lnTo>
                    <a:pt x="63" y="55"/>
                  </a:lnTo>
                  <a:lnTo>
                    <a:pt x="33" y="44"/>
                  </a:lnTo>
                  <a:lnTo>
                    <a:pt x="4" y="44"/>
                  </a:lnTo>
                  <a:lnTo>
                    <a:pt x="0" y="22"/>
                  </a:lnTo>
                </a:path>
              </a:pathLst>
            </a:custGeom>
            <a:solidFill>
              <a:srgbClr val="FFA380"/>
            </a:solidFill>
            <a:ln w="9525" cap="rnd">
              <a:noFill/>
              <a:round/>
              <a:headEnd type="none" w="sm" len="sm"/>
              <a:tailEnd type="none" w="sm" len="sm"/>
            </a:ln>
          </p:spPr>
          <p:txBody>
            <a:bodyPr/>
            <a:lstStyle/>
            <a:p>
              <a:endParaRPr lang="es-ES"/>
            </a:p>
          </p:txBody>
        </p:sp>
        <p:sp>
          <p:nvSpPr>
            <p:cNvPr id="103563" name="Freeform 139"/>
            <p:cNvSpPr>
              <a:spLocks/>
            </p:cNvSpPr>
            <p:nvPr/>
          </p:nvSpPr>
          <p:spPr bwMode="auto">
            <a:xfrm>
              <a:off x="815" y="2869"/>
              <a:ext cx="142" cy="64"/>
            </a:xfrm>
            <a:custGeom>
              <a:avLst/>
              <a:gdLst>
                <a:gd name="T0" fmla="*/ 0 w 142"/>
                <a:gd name="T1" fmla="*/ 25 h 64"/>
                <a:gd name="T2" fmla="*/ 41 w 142"/>
                <a:gd name="T3" fmla="*/ 25 h 64"/>
                <a:gd name="T4" fmla="*/ 72 w 142"/>
                <a:gd name="T5" fmla="*/ 0 h 64"/>
                <a:gd name="T6" fmla="*/ 114 w 142"/>
                <a:gd name="T7" fmla="*/ 16 h 64"/>
                <a:gd name="T8" fmla="*/ 125 w 142"/>
                <a:gd name="T9" fmla="*/ 20 h 64"/>
                <a:gd name="T10" fmla="*/ 141 w 142"/>
                <a:gd name="T11" fmla="*/ 30 h 64"/>
                <a:gd name="T12" fmla="*/ 135 w 142"/>
                <a:gd name="T13" fmla="*/ 51 h 64"/>
                <a:gd name="T14" fmla="*/ 125 w 142"/>
                <a:gd name="T15" fmla="*/ 51 h 64"/>
                <a:gd name="T16" fmla="*/ 119 w 142"/>
                <a:gd name="T17" fmla="*/ 36 h 64"/>
                <a:gd name="T18" fmla="*/ 114 w 142"/>
                <a:gd name="T19" fmla="*/ 30 h 64"/>
                <a:gd name="T20" fmla="*/ 93 w 142"/>
                <a:gd name="T21" fmla="*/ 36 h 64"/>
                <a:gd name="T22" fmla="*/ 109 w 142"/>
                <a:gd name="T23" fmla="*/ 41 h 64"/>
                <a:gd name="T24" fmla="*/ 114 w 142"/>
                <a:gd name="T25" fmla="*/ 41 h 64"/>
                <a:gd name="T26" fmla="*/ 114 w 142"/>
                <a:gd name="T27" fmla="*/ 51 h 64"/>
                <a:gd name="T28" fmla="*/ 67 w 142"/>
                <a:gd name="T29" fmla="*/ 63 h 64"/>
                <a:gd name="T30" fmla="*/ 35 w 142"/>
                <a:gd name="T31" fmla="*/ 51 h 64"/>
                <a:gd name="T32" fmla="*/ 4 w 142"/>
                <a:gd name="T33" fmla="*/ 51 h 64"/>
                <a:gd name="T34" fmla="*/ 0 w 142"/>
                <a:gd name="T35" fmla="*/ 25 h 6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2"/>
                <a:gd name="T55" fmla="*/ 0 h 64"/>
                <a:gd name="T56" fmla="*/ 142 w 142"/>
                <a:gd name="T57" fmla="*/ 64 h 6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2" h="64">
                  <a:moveTo>
                    <a:pt x="0" y="25"/>
                  </a:moveTo>
                  <a:lnTo>
                    <a:pt x="41" y="25"/>
                  </a:lnTo>
                  <a:lnTo>
                    <a:pt x="72" y="0"/>
                  </a:lnTo>
                  <a:lnTo>
                    <a:pt x="114" y="16"/>
                  </a:lnTo>
                  <a:lnTo>
                    <a:pt x="125" y="20"/>
                  </a:lnTo>
                  <a:lnTo>
                    <a:pt x="141" y="30"/>
                  </a:lnTo>
                  <a:lnTo>
                    <a:pt x="135" y="51"/>
                  </a:lnTo>
                  <a:lnTo>
                    <a:pt x="125" y="51"/>
                  </a:lnTo>
                  <a:lnTo>
                    <a:pt x="119" y="36"/>
                  </a:lnTo>
                  <a:lnTo>
                    <a:pt x="114" y="30"/>
                  </a:lnTo>
                  <a:lnTo>
                    <a:pt x="93" y="36"/>
                  </a:lnTo>
                  <a:lnTo>
                    <a:pt x="109" y="41"/>
                  </a:lnTo>
                  <a:lnTo>
                    <a:pt x="114" y="41"/>
                  </a:lnTo>
                  <a:lnTo>
                    <a:pt x="114" y="51"/>
                  </a:lnTo>
                  <a:lnTo>
                    <a:pt x="67" y="63"/>
                  </a:lnTo>
                  <a:lnTo>
                    <a:pt x="35" y="51"/>
                  </a:lnTo>
                  <a:lnTo>
                    <a:pt x="4" y="51"/>
                  </a:lnTo>
                  <a:lnTo>
                    <a:pt x="0" y="25"/>
                  </a:lnTo>
                </a:path>
              </a:pathLst>
            </a:custGeom>
            <a:noFill/>
            <a:ln w="12700" cap="rnd">
              <a:solidFill>
                <a:srgbClr val="000000"/>
              </a:solidFill>
              <a:round/>
              <a:headEnd type="none" w="sm" len="sm"/>
              <a:tailEnd type="none" w="sm" len="sm"/>
            </a:ln>
          </p:spPr>
          <p:txBody>
            <a:bodyPr/>
            <a:lstStyle/>
            <a:p>
              <a:endParaRPr lang="es-ES"/>
            </a:p>
          </p:txBody>
        </p:sp>
        <p:sp>
          <p:nvSpPr>
            <p:cNvPr id="103564" name="Freeform 140"/>
            <p:cNvSpPr>
              <a:spLocks/>
            </p:cNvSpPr>
            <p:nvPr/>
          </p:nvSpPr>
          <p:spPr bwMode="auto">
            <a:xfrm>
              <a:off x="656" y="2885"/>
              <a:ext cx="176" cy="71"/>
            </a:xfrm>
            <a:custGeom>
              <a:avLst/>
              <a:gdLst>
                <a:gd name="T0" fmla="*/ 0 w 176"/>
                <a:gd name="T1" fmla="*/ 0 h 71"/>
                <a:gd name="T2" fmla="*/ 163 w 176"/>
                <a:gd name="T3" fmla="*/ 3 h 71"/>
                <a:gd name="T4" fmla="*/ 175 w 176"/>
                <a:gd name="T5" fmla="*/ 18 h 71"/>
                <a:gd name="T6" fmla="*/ 175 w 176"/>
                <a:gd name="T7" fmla="*/ 47 h 71"/>
                <a:gd name="T8" fmla="*/ 44 w 176"/>
                <a:gd name="T9" fmla="*/ 70 h 71"/>
                <a:gd name="T10" fmla="*/ 0 w 176"/>
                <a:gd name="T11" fmla="*/ 0 h 71"/>
                <a:gd name="T12" fmla="*/ 0 60000 65536"/>
                <a:gd name="T13" fmla="*/ 0 60000 65536"/>
                <a:gd name="T14" fmla="*/ 0 60000 65536"/>
                <a:gd name="T15" fmla="*/ 0 60000 65536"/>
                <a:gd name="T16" fmla="*/ 0 60000 65536"/>
                <a:gd name="T17" fmla="*/ 0 60000 65536"/>
                <a:gd name="T18" fmla="*/ 0 w 176"/>
                <a:gd name="T19" fmla="*/ 0 h 71"/>
                <a:gd name="T20" fmla="*/ 176 w 176"/>
                <a:gd name="T21" fmla="*/ 71 h 71"/>
              </a:gdLst>
              <a:ahLst/>
              <a:cxnLst>
                <a:cxn ang="T12">
                  <a:pos x="T0" y="T1"/>
                </a:cxn>
                <a:cxn ang="T13">
                  <a:pos x="T2" y="T3"/>
                </a:cxn>
                <a:cxn ang="T14">
                  <a:pos x="T4" y="T5"/>
                </a:cxn>
                <a:cxn ang="T15">
                  <a:pos x="T6" y="T7"/>
                </a:cxn>
                <a:cxn ang="T16">
                  <a:pos x="T8" y="T9"/>
                </a:cxn>
                <a:cxn ang="T17">
                  <a:pos x="T10" y="T11"/>
                </a:cxn>
              </a:cxnLst>
              <a:rect l="T18" t="T19" r="T20" b="T21"/>
              <a:pathLst>
                <a:path w="176" h="71">
                  <a:moveTo>
                    <a:pt x="0" y="0"/>
                  </a:moveTo>
                  <a:lnTo>
                    <a:pt x="163" y="3"/>
                  </a:lnTo>
                  <a:lnTo>
                    <a:pt x="175" y="18"/>
                  </a:lnTo>
                  <a:lnTo>
                    <a:pt x="175" y="47"/>
                  </a:lnTo>
                  <a:lnTo>
                    <a:pt x="44" y="70"/>
                  </a:lnTo>
                  <a:lnTo>
                    <a:pt x="0" y="0"/>
                  </a:lnTo>
                </a:path>
              </a:pathLst>
            </a:custGeom>
            <a:solidFill>
              <a:srgbClr val="626248"/>
            </a:solidFill>
            <a:ln w="9525" cap="rnd">
              <a:noFill/>
              <a:round/>
              <a:headEnd type="none" w="sm" len="sm"/>
              <a:tailEnd type="none" w="sm" len="sm"/>
            </a:ln>
          </p:spPr>
          <p:txBody>
            <a:bodyPr/>
            <a:lstStyle/>
            <a:p>
              <a:endParaRPr lang="es-ES"/>
            </a:p>
          </p:txBody>
        </p:sp>
        <p:sp>
          <p:nvSpPr>
            <p:cNvPr id="103565" name="Freeform 141"/>
            <p:cNvSpPr>
              <a:spLocks/>
            </p:cNvSpPr>
            <p:nvPr/>
          </p:nvSpPr>
          <p:spPr bwMode="auto">
            <a:xfrm>
              <a:off x="648" y="2885"/>
              <a:ext cx="184" cy="79"/>
            </a:xfrm>
            <a:custGeom>
              <a:avLst/>
              <a:gdLst>
                <a:gd name="T0" fmla="*/ 0 w 184"/>
                <a:gd name="T1" fmla="*/ 0 h 79"/>
                <a:gd name="T2" fmla="*/ 171 w 184"/>
                <a:gd name="T3" fmla="*/ 4 h 79"/>
                <a:gd name="T4" fmla="*/ 183 w 184"/>
                <a:gd name="T5" fmla="*/ 20 h 79"/>
                <a:gd name="T6" fmla="*/ 183 w 184"/>
                <a:gd name="T7" fmla="*/ 51 h 79"/>
                <a:gd name="T8" fmla="*/ 46 w 184"/>
                <a:gd name="T9" fmla="*/ 78 h 79"/>
                <a:gd name="T10" fmla="*/ 0 w 184"/>
                <a:gd name="T11" fmla="*/ 0 h 79"/>
                <a:gd name="T12" fmla="*/ 0 60000 65536"/>
                <a:gd name="T13" fmla="*/ 0 60000 65536"/>
                <a:gd name="T14" fmla="*/ 0 60000 65536"/>
                <a:gd name="T15" fmla="*/ 0 60000 65536"/>
                <a:gd name="T16" fmla="*/ 0 60000 65536"/>
                <a:gd name="T17" fmla="*/ 0 60000 65536"/>
                <a:gd name="T18" fmla="*/ 0 w 184"/>
                <a:gd name="T19" fmla="*/ 0 h 79"/>
                <a:gd name="T20" fmla="*/ 184 w 184"/>
                <a:gd name="T21" fmla="*/ 79 h 79"/>
              </a:gdLst>
              <a:ahLst/>
              <a:cxnLst>
                <a:cxn ang="T12">
                  <a:pos x="T0" y="T1"/>
                </a:cxn>
                <a:cxn ang="T13">
                  <a:pos x="T2" y="T3"/>
                </a:cxn>
                <a:cxn ang="T14">
                  <a:pos x="T4" y="T5"/>
                </a:cxn>
                <a:cxn ang="T15">
                  <a:pos x="T6" y="T7"/>
                </a:cxn>
                <a:cxn ang="T16">
                  <a:pos x="T8" y="T9"/>
                </a:cxn>
                <a:cxn ang="T17">
                  <a:pos x="T10" y="T11"/>
                </a:cxn>
              </a:cxnLst>
              <a:rect l="T18" t="T19" r="T20" b="T21"/>
              <a:pathLst>
                <a:path w="184" h="79">
                  <a:moveTo>
                    <a:pt x="0" y="0"/>
                  </a:moveTo>
                  <a:lnTo>
                    <a:pt x="171" y="4"/>
                  </a:lnTo>
                  <a:lnTo>
                    <a:pt x="183" y="20"/>
                  </a:lnTo>
                  <a:lnTo>
                    <a:pt x="183" y="51"/>
                  </a:lnTo>
                  <a:lnTo>
                    <a:pt x="46" y="78"/>
                  </a:lnTo>
                  <a:lnTo>
                    <a:pt x="0" y="0"/>
                  </a:lnTo>
                </a:path>
              </a:pathLst>
            </a:custGeom>
            <a:noFill/>
            <a:ln w="12700" cap="rnd">
              <a:solidFill>
                <a:srgbClr val="000000"/>
              </a:solidFill>
              <a:round/>
              <a:headEnd type="none" w="sm" len="sm"/>
              <a:tailEnd type="none" w="sm" len="sm"/>
            </a:ln>
          </p:spPr>
          <p:txBody>
            <a:bodyPr/>
            <a:lstStyle/>
            <a:p>
              <a:endParaRPr lang="es-ES"/>
            </a:p>
          </p:txBody>
        </p:sp>
        <p:sp>
          <p:nvSpPr>
            <p:cNvPr id="103566" name="Freeform 142"/>
            <p:cNvSpPr>
              <a:spLocks/>
            </p:cNvSpPr>
            <p:nvPr/>
          </p:nvSpPr>
          <p:spPr bwMode="auto">
            <a:xfrm>
              <a:off x="875" y="3272"/>
              <a:ext cx="125" cy="156"/>
            </a:xfrm>
            <a:custGeom>
              <a:avLst/>
              <a:gdLst>
                <a:gd name="T0" fmla="*/ 68 w 125"/>
                <a:gd name="T1" fmla="*/ 0 h 156"/>
                <a:gd name="T2" fmla="*/ 74 w 125"/>
                <a:gd name="T3" fmla="*/ 69 h 156"/>
                <a:gd name="T4" fmla="*/ 83 w 125"/>
                <a:gd name="T5" fmla="*/ 74 h 156"/>
                <a:gd name="T6" fmla="*/ 118 w 125"/>
                <a:gd name="T7" fmla="*/ 99 h 156"/>
                <a:gd name="T8" fmla="*/ 124 w 125"/>
                <a:gd name="T9" fmla="*/ 139 h 156"/>
                <a:gd name="T10" fmla="*/ 88 w 125"/>
                <a:gd name="T11" fmla="*/ 139 h 156"/>
                <a:gd name="T12" fmla="*/ 64 w 125"/>
                <a:gd name="T13" fmla="*/ 139 h 156"/>
                <a:gd name="T14" fmla="*/ 64 w 125"/>
                <a:gd name="T15" fmla="*/ 148 h 156"/>
                <a:gd name="T16" fmla="*/ 24 w 125"/>
                <a:gd name="T17" fmla="*/ 155 h 156"/>
                <a:gd name="T18" fmla="*/ 9 w 125"/>
                <a:gd name="T19" fmla="*/ 155 h 156"/>
                <a:gd name="T20" fmla="*/ 0 w 125"/>
                <a:gd name="T21" fmla="*/ 155 h 156"/>
                <a:gd name="T22" fmla="*/ 0 w 125"/>
                <a:gd name="T23" fmla="*/ 119 h 156"/>
                <a:gd name="T24" fmla="*/ 4 w 125"/>
                <a:gd name="T25" fmla="*/ 109 h 156"/>
                <a:gd name="T26" fmla="*/ 14 w 125"/>
                <a:gd name="T27" fmla="*/ 84 h 156"/>
                <a:gd name="T28" fmla="*/ 9 w 125"/>
                <a:gd name="T29" fmla="*/ 14 h 156"/>
                <a:gd name="T30" fmla="*/ 68 w 125"/>
                <a:gd name="T31" fmla="*/ 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5"/>
                <a:gd name="T49" fmla="*/ 0 h 156"/>
                <a:gd name="T50" fmla="*/ 125 w 125"/>
                <a:gd name="T51" fmla="*/ 156 h 15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5" h="156">
                  <a:moveTo>
                    <a:pt x="68" y="0"/>
                  </a:moveTo>
                  <a:lnTo>
                    <a:pt x="74" y="69"/>
                  </a:lnTo>
                  <a:lnTo>
                    <a:pt x="83" y="74"/>
                  </a:lnTo>
                  <a:lnTo>
                    <a:pt x="118" y="99"/>
                  </a:lnTo>
                  <a:lnTo>
                    <a:pt x="124" y="139"/>
                  </a:lnTo>
                  <a:lnTo>
                    <a:pt x="88" y="139"/>
                  </a:lnTo>
                  <a:lnTo>
                    <a:pt x="64" y="139"/>
                  </a:lnTo>
                  <a:lnTo>
                    <a:pt x="64" y="148"/>
                  </a:lnTo>
                  <a:lnTo>
                    <a:pt x="24" y="155"/>
                  </a:lnTo>
                  <a:lnTo>
                    <a:pt x="9" y="155"/>
                  </a:lnTo>
                  <a:lnTo>
                    <a:pt x="0" y="155"/>
                  </a:lnTo>
                  <a:lnTo>
                    <a:pt x="0" y="119"/>
                  </a:lnTo>
                  <a:lnTo>
                    <a:pt x="4" y="109"/>
                  </a:lnTo>
                  <a:lnTo>
                    <a:pt x="14" y="84"/>
                  </a:lnTo>
                  <a:lnTo>
                    <a:pt x="9" y="14"/>
                  </a:lnTo>
                  <a:lnTo>
                    <a:pt x="68" y="0"/>
                  </a:lnTo>
                </a:path>
              </a:pathLst>
            </a:custGeom>
            <a:solidFill>
              <a:srgbClr val="222222"/>
            </a:solidFill>
            <a:ln w="9525" cap="rnd">
              <a:noFill/>
              <a:round/>
              <a:headEnd type="none" w="sm" len="sm"/>
              <a:tailEnd type="none" w="sm" len="sm"/>
            </a:ln>
          </p:spPr>
          <p:txBody>
            <a:bodyPr/>
            <a:lstStyle/>
            <a:p>
              <a:endParaRPr lang="es-ES"/>
            </a:p>
          </p:txBody>
        </p:sp>
        <p:sp>
          <p:nvSpPr>
            <p:cNvPr id="103567" name="Freeform 143"/>
            <p:cNvSpPr>
              <a:spLocks/>
            </p:cNvSpPr>
            <p:nvPr/>
          </p:nvSpPr>
          <p:spPr bwMode="auto">
            <a:xfrm>
              <a:off x="867" y="3272"/>
              <a:ext cx="133" cy="164"/>
            </a:xfrm>
            <a:custGeom>
              <a:avLst/>
              <a:gdLst>
                <a:gd name="T0" fmla="*/ 73 w 133"/>
                <a:gd name="T1" fmla="*/ 0 h 164"/>
                <a:gd name="T2" fmla="*/ 79 w 133"/>
                <a:gd name="T3" fmla="*/ 73 h 164"/>
                <a:gd name="T4" fmla="*/ 89 w 133"/>
                <a:gd name="T5" fmla="*/ 78 h 164"/>
                <a:gd name="T6" fmla="*/ 126 w 133"/>
                <a:gd name="T7" fmla="*/ 104 h 164"/>
                <a:gd name="T8" fmla="*/ 132 w 133"/>
                <a:gd name="T9" fmla="*/ 147 h 164"/>
                <a:gd name="T10" fmla="*/ 94 w 133"/>
                <a:gd name="T11" fmla="*/ 147 h 164"/>
                <a:gd name="T12" fmla="*/ 67 w 133"/>
                <a:gd name="T13" fmla="*/ 147 h 164"/>
                <a:gd name="T14" fmla="*/ 67 w 133"/>
                <a:gd name="T15" fmla="*/ 156 h 164"/>
                <a:gd name="T16" fmla="*/ 25 w 133"/>
                <a:gd name="T17" fmla="*/ 163 h 164"/>
                <a:gd name="T18" fmla="*/ 10 w 133"/>
                <a:gd name="T19" fmla="*/ 163 h 164"/>
                <a:gd name="T20" fmla="*/ 0 w 133"/>
                <a:gd name="T21" fmla="*/ 163 h 164"/>
                <a:gd name="T22" fmla="*/ 0 w 133"/>
                <a:gd name="T23" fmla="*/ 125 h 164"/>
                <a:gd name="T24" fmla="*/ 4 w 133"/>
                <a:gd name="T25" fmla="*/ 115 h 164"/>
                <a:gd name="T26" fmla="*/ 16 w 133"/>
                <a:gd name="T27" fmla="*/ 88 h 164"/>
                <a:gd name="T28" fmla="*/ 10 w 133"/>
                <a:gd name="T29" fmla="*/ 15 h 164"/>
                <a:gd name="T30" fmla="*/ 73 w 133"/>
                <a:gd name="T31" fmla="*/ 0 h 16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3"/>
                <a:gd name="T49" fmla="*/ 0 h 164"/>
                <a:gd name="T50" fmla="*/ 133 w 133"/>
                <a:gd name="T51" fmla="*/ 164 h 16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3" h="164">
                  <a:moveTo>
                    <a:pt x="73" y="0"/>
                  </a:moveTo>
                  <a:lnTo>
                    <a:pt x="79" y="73"/>
                  </a:lnTo>
                  <a:lnTo>
                    <a:pt x="89" y="78"/>
                  </a:lnTo>
                  <a:lnTo>
                    <a:pt x="126" y="104"/>
                  </a:lnTo>
                  <a:lnTo>
                    <a:pt x="132" y="147"/>
                  </a:lnTo>
                  <a:lnTo>
                    <a:pt x="94" y="147"/>
                  </a:lnTo>
                  <a:lnTo>
                    <a:pt x="67" y="147"/>
                  </a:lnTo>
                  <a:lnTo>
                    <a:pt x="67" y="156"/>
                  </a:lnTo>
                  <a:lnTo>
                    <a:pt x="25" y="163"/>
                  </a:lnTo>
                  <a:lnTo>
                    <a:pt x="10" y="163"/>
                  </a:lnTo>
                  <a:lnTo>
                    <a:pt x="0" y="163"/>
                  </a:lnTo>
                  <a:lnTo>
                    <a:pt x="0" y="125"/>
                  </a:lnTo>
                  <a:lnTo>
                    <a:pt x="4" y="115"/>
                  </a:lnTo>
                  <a:lnTo>
                    <a:pt x="16" y="88"/>
                  </a:lnTo>
                  <a:lnTo>
                    <a:pt x="10" y="15"/>
                  </a:lnTo>
                  <a:lnTo>
                    <a:pt x="73" y="0"/>
                  </a:lnTo>
                </a:path>
              </a:pathLst>
            </a:custGeom>
            <a:noFill/>
            <a:ln w="12700" cap="rnd">
              <a:solidFill>
                <a:srgbClr val="000000"/>
              </a:solidFill>
              <a:round/>
              <a:headEnd type="none" w="sm" len="sm"/>
              <a:tailEnd type="none" w="sm" len="sm"/>
            </a:ln>
          </p:spPr>
          <p:txBody>
            <a:bodyPr/>
            <a:lstStyle/>
            <a:p>
              <a:endParaRPr lang="es-ES"/>
            </a:p>
          </p:txBody>
        </p:sp>
        <p:sp>
          <p:nvSpPr>
            <p:cNvPr id="103568" name="Freeform 144"/>
            <p:cNvSpPr>
              <a:spLocks/>
            </p:cNvSpPr>
            <p:nvPr/>
          </p:nvSpPr>
          <p:spPr bwMode="auto">
            <a:xfrm>
              <a:off x="964" y="3372"/>
              <a:ext cx="192" cy="156"/>
            </a:xfrm>
            <a:custGeom>
              <a:avLst/>
              <a:gdLst>
                <a:gd name="T0" fmla="*/ 94 w 192"/>
                <a:gd name="T1" fmla="*/ 0 h 156"/>
                <a:gd name="T2" fmla="*/ 84 w 192"/>
                <a:gd name="T3" fmla="*/ 49 h 156"/>
                <a:gd name="T4" fmla="*/ 100 w 192"/>
                <a:gd name="T5" fmla="*/ 49 h 156"/>
                <a:gd name="T6" fmla="*/ 130 w 192"/>
                <a:gd name="T7" fmla="*/ 68 h 156"/>
                <a:gd name="T8" fmla="*/ 170 w 192"/>
                <a:gd name="T9" fmla="*/ 68 h 156"/>
                <a:gd name="T10" fmla="*/ 185 w 192"/>
                <a:gd name="T11" fmla="*/ 73 h 156"/>
                <a:gd name="T12" fmla="*/ 191 w 192"/>
                <a:gd name="T13" fmla="*/ 89 h 156"/>
                <a:gd name="T14" fmla="*/ 185 w 192"/>
                <a:gd name="T15" fmla="*/ 105 h 156"/>
                <a:gd name="T16" fmla="*/ 145 w 192"/>
                <a:gd name="T17" fmla="*/ 129 h 156"/>
                <a:gd name="T18" fmla="*/ 130 w 192"/>
                <a:gd name="T19" fmla="*/ 134 h 156"/>
                <a:gd name="T20" fmla="*/ 105 w 192"/>
                <a:gd name="T21" fmla="*/ 134 h 156"/>
                <a:gd name="T22" fmla="*/ 64 w 192"/>
                <a:gd name="T23" fmla="*/ 139 h 156"/>
                <a:gd name="T24" fmla="*/ 64 w 192"/>
                <a:gd name="T25" fmla="*/ 155 h 156"/>
                <a:gd name="T26" fmla="*/ 49 w 192"/>
                <a:gd name="T27" fmla="*/ 155 h 156"/>
                <a:gd name="T28" fmla="*/ 29 w 192"/>
                <a:gd name="T29" fmla="*/ 155 h 156"/>
                <a:gd name="T30" fmla="*/ 14 w 192"/>
                <a:gd name="T31" fmla="*/ 149 h 156"/>
                <a:gd name="T32" fmla="*/ 0 w 192"/>
                <a:gd name="T33" fmla="*/ 139 h 156"/>
                <a:gd name="T34" fmla="*/ 0 w 192"/>
                <a:gd name="T35" fmla="*/ 114 h 156"/>
                <a:gd name="T36" fmla="*/ 10 w 192"/>
                <a:gd name="T37" fmla="*/ 89 h 156"/>
                <a:gd name="T38" fmla="*/ 14 w 192"/>
                <a:gd name="T39" fmla="*/ 73 h 156"/>
                <a:gd name="T40" fmla="*/ 24 w 192"/>
                <a:gd name="T41" fmla="*/ 59 h 156"/>
                <a:gd name="T42" fmla="*/ 35 w 192"/>
                <a:gd name="T43" fmla="*/ 9 h 156"/>
                <a:gd name="T44" fmla="*/ 94 w 192"/>
                <a:gd name="T45" fmla="*/ 0 h 15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92"/>
                <a:gd name="T70" fmla="*/ 0 h 156"/>
                <a:gd name="T71" fmla="*/ 192 w 192"/>
                <a:gd name="T72" fmla="*/ 156 h 15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92" h="156">
                  <a:moveTo>
                    <a:pt x="94" y="0"/>
                  </a:moveTo>
                  <a:lnTo>
                    <a:pt x="84" y="49"/>
                  </a:lnTo>
                  <a:lnTo>
                    <a:pt x="100" y="49"/>
                  </a:lnTo>
                  <a:lnTo>
                    <a:pt x="130" y="68"/>
                  </a:lnTo>
                  <a:lnTo>
                    <a:pt x="170" y="68"/>
                  </a:lnTo>
                  <a:lnTo>
                    <a:pt x="185" y="73"/>
                  </a:lnTo>
                  <a:lnTo>
                    <a:pt x="191" y="89"/>
                  </a:lnTo>
                  <a:lnTo>
                    <a:pt x="185" y="105"/>
                  </a:lnTo>
                  <a:lnTo>
                    <a:pt x="145" y="129"/>
                  </a:lnTo>
                  <a:lnTo>
                    <a:pt x="130" y="134"/>
                  </a:lnTo>
                  <a:lnTo>
                    <a:pt x="105" y="134"/>
                  </a:lnTo>
                  <a:lnTo>
                    <a:pt x="64" y="139"/>
                  </a:lnTo>
                  <a:lnTo>
                    <a:pt x="64" y="155"/>
                  </a:lnTo>
                  <a:lnTo>
                    <a:pt x="49" y="155"/>
                  </a:lnTo>
                  <a:lnTo>
                    <a:pt x="29" y="155"/>
                  </a:lnTo>
                  <a:lnTo>
                    <a:pt x="14" y="149"/>
                  </a:lnTo>
                  <a:lnTo>
                    <a:pt x="0" y="139"/>
                  </a:lnTo>
                  <a:lnTo>
                    <a:pt x="0" y="114"/>
                  </a:lnTo>
                  <a:lnTo>
                    <a:pt x="10" y="89"/>
                  </a:lnTo>
                  <a:lnTo>
                    <a:pt x="14" y="73"/>
                  </a:lnTo>
                  <a:lnTo>
                    <a:pt x="24" y="59"/>
                  </a:lnTo>
                  <a:lnTo>
                    <a:pt x="35" y="9"/>
                  </a:lnTo>
                  <a:lnTo>
                    <a:pt x="94" y="0"/>
                  </a:lnTo>
                </a:path>
              </a:pathLst>
            </a:custGeom>
            <a:solidFill>
              <a:srgbClr val="222222"/>
            </a:solidFill>
            <a:ln w="9525" cap="rnd">
              <a:noFill/>
              <a:round/>
              <a:headEnd type="none" w="sm" len="sm"/>
              <a:tailEnd type="none" w="sm" len="sm"/>
            </a:ln>
          </p:spPr>
          <p:txBody>
            <a:bodyPr/>
            <a:lstStyle/>
            <a:p>
              <a:endParaRPr lang="es-ES"/>
            </a:p>
          </p:txBody>
        </p:sp>
        <p:sp>
          <p:nvSpPr>
            <p:cNvPr id="103569" name="Freeform 145"/>
            <p:cNvSpPr>
              <a:spLocks/>
            </p:cNvSpPr>
            <p:nvPr/>
          </p:nvSpPr>
          <p:spPr bwMode="auto">
            <a:xfrm>
              <a:off x="956" y="3372"/>
              <a:ext cx="200" cy="164"/>
            </a:xfrm>
            <a:custGeom>
              <a:avLst/>
              <a:gdLst>
                <a:gd name="T0" fmla="*/ 98 w 200"/>
                <a:gd name="T1" fmla="*/ 0 h 164"/>
                <a:gd name="T2" fmla="*/ 88 w 200"/>
                <a:gd name="T3" fmla="*/ 51 h 164"/>
                <a:gd name="T4" fmla="*/ 104 w 200"/>
                <a:gd name="T5" fmla="*/ 51 h 164"/>
                <a:gd name="T6" fmla="*/ 136 w 200"/>
                <a:gd name="T7" fmla="*/ 73 h 164"/>
                <a:gd name="T8" fmla="*/ 177 w 200"/>
                <a:gd name="T9" fmla="*/ 73 h 164"/>
                <a:gd name="T10" fmla="*/ 193 w 200"/>
                <a:gd name="T11" fmla="*/ 78 h 164"/>
                <a:gd name="T12" fmla="*/ 199 w 200"/>
                <a:gd name="T13" fmla="*/ 94 h 164"/>
                <a:gd name="T14" fmla="*/ 193 w 200"/>
                <a:gd name="T15" fmla="*/ 110 h 164"/>
                <a:gd name="T16" fmla="*/ 152 w 200"/>
                <a:gd name="T17" fmla="*/ 136 h 164"/>
                <a:gd name="T18" fmla="*/ 136 w 200"/>
                <a:gd name="T19" fmla="*/ 141 h 164"/>
                <a:gd name="T20" fmla="*/ 109 w 200"/>
                <a:gd name="T21" fmla="*/ 141 h 164"/>
                <a:gd name="T22" fmla="*/ 67 w 200"/>
                <a:gd name="T23" fmla="*/ 146 h 164"/>
                <a:gd name="T24" fmla="*/ 67 w 200"/>
                <a:gd name="T25" fmla="*/ 163 h 164"/>
                <a:gd name="T26" fmla="*/ 51 w 200"/>
                <a:gd name="T27" fmla="*/ 163 h 164"/>
                <a:gd name="T28" fmla="*/ 30 w 200"/>
                <a:gd name="T29" fmla="*/ 163 h 164"/>
                <a:gd name="T30" fmla="*/ 16 w 200"/>
                <a:gd name="T31" fmla="*/ 157 h 164"/>
                <a:gd name="T32" fmla="*/ 0 w 200"/>
                <a:gd name="T33" fmla="*/ 146 h 164"/>
                <a:gd name="T34" fmla="*/ 0 w 200"/>
                <a:gd name="T35" fmla="*/ 120 h 164"/>
                <a:gd name="T36" fmla="*/ 10 w 200"/>
                <a:gd name="T37" fmla="*/ 94 h 164"/>
                <a:gd name="T38" fmla="*/ 16 w 200"/>
                <a:gd name="T39" fmla="*/ 78 h 164"/>
                <a:gd name="T40" fmla="*/ 25 w 200"/>
                <a:gd name="T41" fmla="*/ 63 h 164"/>
                <a:gd name="T42" fmla="*/ 36 w 200"/>
                <a:gd name="T43" fmla="*/ 9 h 164"/>
                <a:gd name="T44" fmla="*/ 98 w 200"/>
                <a:gd name="T45" fmla="*/ 0 h 1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0"/>
                <a:gd name="T70" fmla="*/ 0 h 164"/>
                <a:gd name="T71" fmla="*/ 200 w 200"/>
                <a:gd name="T72" fmla="*/ 164 h 1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0" h="164">
                  <a:moveTo>
                    <a:pt x="98" y="0"/>
                  </a:moveTo>
                  <a:lnTo>
                    <a:pt x="88" y="51"/>
                  </a:lnTo>
                  <a:lnTo>
                    <a:pt x="104" y="51"/>
                  </a:lnTo>
                  <a:lnTo>
                    <a:pt x="136" y="73"/>
                  </a:lnTo>
                  <a:lnTo>
                    <a:pt x="177" y="73"/>
                  </a:lnTo>
                  <a:lnTo>
                    <a:pt x="193" y="78"/>
                  </a:lnTo>
                  <a:lnTo>
                    <a:pt x="199" y="94"/>
                  </a:lnTo>
                  <a:lnTo>
                    <a:pt x="193" y="110"/>
                  </a:lnTo>
                  <a:lnTo>
                    <a:pt x="152" y="136"/>
                  </a:lnTo>
                  <a:lnTo>
                    <a:pt x="136" y="141"/>
                  </a:lnTo>
                  <a:lnTo>
                    <a:pt x="109" y="141"/>
                  </a:lnTo>
                  <a:lnTo>
                    <a:pt x="67" y="146"/>
                  </a:lnTo>
                  <a:lnTo>
                    <a:pt x="67" y="163"/>
                  </a:lnTo>
                  <a:lnTo>
                    <a:pt x="51" y="163"/>
                  </a:lnTo>
                  <a:lnTo>
                    <a:pt x="30" y="163"/>
                  </a:lnTo>
                  <a:lnTo>
                    <a:pt x="16" y="157"/>
                  </a:lnTo>
                  <a:lnTo>
                    <a:pt x="0" y="146"/>
                  </a:lnTo>
                  <a:lnTo>
                    <a:pt x="0" y="120"/>
                  </a:lnTo>
                  <a:lnTo>
                    <a:pt x="10" y="94"/>
                  </a:lnTo>
                  <a:lnTo>
                    <a:pt x="16" y="78"/>
                  </a:lnTo>
                  <a:lnTo>
                    <a:pt x="25" y="63"/>
                  </a:lnTo>
                  <a:lnTo>
                    <a:pt x="36" y="9"/>
                  </a:lnTo>
                  <a:lnTo>
                    <a:pt x="98" y="0"/>
                  </a:lnTo>
                </a:path>
              </a:pathLst>
            </a:custGeom>
            <a:noFill/>
            <a:ln w="12700" cap="rnd">
              <a:solidFill>
                <a:srgbClr val="000000"/>
              </a:solidFill>
              <a:round/>
              <a:headEnd type="none" w="sm" len="sm"/>
              <a:tailEnd type="none" w="sm" len="sm"/>
            </a:ln>
          </p:spPr>
          <p:txBody>
            <a:bodyPr/>
            <a:lstStyle/>
            <a:p>
              <a:endParaRPr lang="es-ES"/>
            </a:p>
          </p:txBody>
        </p:sp>
        <p:sp>
          <p:nvSpPr>
            <p:cNvPr id="103570" name="Freeform 146"/>
            <p:cNvSpPr>
              <a:spLocks/>
            </p:cNvSpPr>
            <p:nvPr/>
          </p:nvSpPr>
          <p:spPr bwMode="auto">
            <a:xfrm>
              <a:off x="823" y="3241"/>
              <a:ext cx="145" cy="82"/>
            </a:xfrm>
            <a:custGeom>
              <a:avLst/>
              <a:gdLst>
                <a:gd name="T0" fmla="*/ 0 w 145"/>
                <a:gd name="T1" fmla="*/ 46 h 82"/>
                <a:gd name="T2" fmla="*/ 137 w 145"/>
                <a:gd name="T3" fmla="*/ 0 h 82"/>
                <a:gd name="T4" fmla="*/ 144 w 145"/>
                <a:gd name="T5" fmla="*/ 8 h 82"/>
                <a:gd name="T6" fmla="*/ 144 w 145"/>
                <a:gd name="T7" fmla="*/ 23 h 82"/>
                <a:gd name="T8" fmla="*/ 137 w 145"/>
                <a:gd name="T9" fmla="*/ 33 h 82"/>
                <a:gd name="T10" fmla="*/ 8 w 145"/>
                <a:gd name="T11" fmla="*/ 81 h 82"/>
                <a:gd name="T12" fmla="*/ 0 w 145"/>
                <a:gd name="T13" fmla="*/ 46 h 82"/>
                <a:gd name="T14" fmla="*/ 0 60000 65536"/>
                <a:gd name="T15" fmla="*/ 0 60000 65536"/>
                <a:gd name="T16" fmla="*/ 0 60000 65536"/>
                <a:gd name="T17" fmla="*/ 0 60000 65536"/>
                <a:gd name="T18" fmla="*/ 0 60000 65536"/>
                <a:gd name="T19" fmla="*/ 0 60000 65536"/>
                <a:gd name="T20" fmla="*/ 0 60000 65536"/>
                <a:gd name="T21" fmla="*/ 0 w 145"/>
                <a:gd name="T22" fmla="*/ 0 h 82"/>
                <a:gd name="T23" fmla="*/ 145 w 145"/>
                <a:gd name="T24" fmla="*/ 82 h 8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5" h="82">
                  <a:moveTo>
                    <a:pt x="0" y="46"/>
                  </a:moveTo>
                  <a:lnTo>
                    <a:pt x="137" y="0"/>
                  </a:lnTo>
                  <a:lnTo>
                    <a:pt x="144" y="8"/>
                  </a:lnTo>
                  <a:lnTo>
                    <a:pt x="144" y="23"/>
                  </a:lnTo>
                  <a:lnTo>
                    <a:pt x="137" y="33"/>
                  </a:lnTo>
                  <a:lnTo>
                    <a:pt x="8" y="81"/>
                  </a:lnTo>
                  <a:lnTo>
                    <a:pt x="0" y="46"/>
                  </a:lnTo>
                </a:path>
              </a:pathLst>
            </a:custGeom>
            <a:solidFill>
              <a:srgbClr val="004EFF"/>
            </a:solidFill>
            <a:ln w="9525" cap="rnd">
              <a:noFill/>
              <a:round/>
              <a:headEnd type="none" w="sm" len="sm"/>
              <a:tailEnd type="none" w="sm" len="sm"/>
            </a:ln>
          </p:spPr>
          <p:txBody>
            <a:bodyPr/>
            <a:lstStyle/>
            <a:p>
              <a:endParaRPr lang="es-ES"/>
            </a:p>
          </p:txBody>
        </p:sp>
        <p:sp>
          <p:nvSpPr>
            <p:cNvPr id="103571" name="Freeform 147"/>
            <p:cNvSpPr>
              <a:spLocks/>
            </p:cNvSpPr>
            <p:nvPr/>
          </p:nvSpPr>
          <p:spPr bwMode="auto">
            <a:xfrm>
              <a:off x="815" y="3241"/>
              <a:ext cx="153" cy="90"/>
            </a:xfrm>
            <a:custGeom>
              <a:avLst/>
              <a:gdLst>
                <a:gd name="T0" fmla="*/ 0 w 153"/>
                <a:gd name="T1" fmla="*/ 51 h 90"/>
                <a:gd name="T2" fmla="*/ 145 w 153"/>
                <a:gd name="T3" fmla="*/ 0 h 90"/>
                <a:gd name="T4" fmla="*/ 152 w 153"/>
                <a:gd name="T5" fmla="*/ 9 h 90"/>
                <a:gd name="T6" fmla="*/ 152 w 153"/>
                <a:gd name="T7" fmla="*/ 25 h 90"/>
                <a:gd name="T8" fmla="*/ 145 w 153"/>
                <a:gd name="T9" fmla="*/ 36 h 90"/>
                <a:gd name="T10" fmla="*/ 9 w 153"/>
                <a:gd name="T11" fmla="*/ 89 h 90"/>
                <a:gd name="T12" fmla="*/ 0 w 153"/>
                <a:gd name="T13" fmla="*/ 51 h 90"/>
                <a:gd name="T14" fmla="*/ 0 60000 65536"/>
                <a:gd name="T15" fmla="*/ 0 60000 65536"/>
                <a:gd name="T16" fmla="*/ 0 60000 65536"/>
                <a:gd name="T17" fmla="*/ 0 60000 65536"/>
                <a:gd name="T18" fmla="*/ 0 60000 65536"/>
                <a:gd name="T19" fmla="*/ 0 60000 65536"/>
                <a:gd name="T20" fmla="*/ 0 60000 65536"/>
                <a:gd name="T21" fmla="*/ 0 w 153"/>
                <a:gd name="T22" fmla="*/ 0 h 90"/>
                <a:gd name="T23" fmla="*/ 153 w 153"/>
                <a:gd name="T24" fmla="*/ 90 h 9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3" h="90">
                  <a:moveTo>
                    <a:pt x="0" y="51"/>
                  </a:moveTo>
                  <a:lnTo>
                    <a:pt x="145" y="0"/>
                  </a:lnTo>
                  <a:lnTo>
                    <a:pt x="152" y="9"/>
                  </a:lnTo>
                  <a:lnTo>
                    <a:pt x="152" y="25"/>
                  </a:lnTo>
                  <a:lnTo>
                    <a:pt x="145" y="36"/>
                  </a:lnTo>
                  <a:lnTo>
                    <a:pt x="9" y="89"/>
                  </a:lnTo>
                  <a:lnTo>
                    <a:pt x="0" y="51"/>
                  </a:lnTo>
                </a:path>
              </a:pathLst>
            </a:custGeom>
            <a:noFill/>
            <a:ln w="12700" cap="rnd">
              <a:solidFill>
                <a:srgbClr val="000000"/>
              </a:solidFill>
              <a:round/>
              <a:headEnd type="none" w="sm" len="sm"/>
              <a:tailEnd type="none" w="sm" len="sm"/>
            </a:ln>
          </p:spPr>
          <p:txBody>
            <a:bodyPr/>
            <a:lstStyle/>
            <a:p>
              <a:endParaRPr lang="es-ES"/>
            </a:p>
          </p:txBody>
        </p:sp>
        <p:sp>
          <p:nvSpPr>
            <p:cNvPr id="103572" name="Freeform 148"/>
            <p:cNvSpPr>
              <a:spLocks/>
            </p:cNvSpPr>
            <p:nvPr/>
          </p:nvSpPr>
          <p:spPr bwMode="auto">
            <a:xfrm>
              <a:off x="823" y="3085"/>
              <a:ext cx="275" cy="306"/>
            </a:xfrm>
            <a:custGeom>
              <a:avLst/>
              <a:gdLst>
                <a:gd name="T0" fmla="*/ 4 w 275"/>
                <a:gd name="T1" fmla="*/ 0 h 306"/>
                <a:gd name="T2" fmla="*/ 65 w 275"/>
                <a:gd name="T3" fmla="*/ 40 h 306"/>
                <a:gd name="T4" fmla="*/ 131 w 275"/>
                <a:gd name="T5" fmla="*/ 40 h 306"/>
                <a:gd name="T6" fmla="*/ 248 w 275"/>
                <a:gd name="T7" fmla="*/ 50 h 306"/>
                <a:gd name="T8" fmla="*/ 274 w 275"/>
                <a:gd name="T9" fmla="*/ 94 h 306"/>
                <a:gd name="T10" fmla="*/ 268 w 275"/>
                <a:gd name="T11" fmla="*/ 234 h 306"/>
                <a:gd name="T12" fmla="*/ 263 w 275"/>
                <a:gd name="T13" fmla="*/ 284 h 306"/>
                <a:gd name="T14" fmla="*/ 212 w 275"/>
                <a:gd name="T15" fmla="*/ 305 h 306"/>
                <a:gd name="T16" fmla="*/ 156 w 275"/>
                <a:gd name="T17" fmla="*/ 299 h 306"/>
                <a:gd name="T18" fmla="*/ 172 w 275"/>
                <a:gd name="T19" fmla="*/ 152 h 306"/>
                <a:gd name="T20" fmla="*/ 141 w 275"/>
                <a:gd name="T21" fmla="*/ 152 h 306"/>
                <a:gd name="T22" fmla="*/ 0 w 275"/>
                <a:gd name="T23" fmla="*/ 203 h 306"/>
                <a:gd name="T24" fmla="*/ 4 w 275"/>
                <a:gd name="T25" fmla="*/ 0 h 30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5"/>
                <a:gd name="T40" fmla="*/ 0 h 306"/>
                <a:gd name="T41" fmla="*/ 275 w 275"/>
                <a:gd name="T42" fmla="*/ 306 h 30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5" h="306">
                  <a:moveTo>
                    <a:pt x="4" y="0"/>
                  </a:moveTo>
                  <a:lnTo>
                    <a:pt x="65" y="40"/>
                  </a:lnTo>
                  <a:lnTo>
                    <a:pt x="131" y="40"/>
                  </a:lnTo>
                  <a:lnTo>
                    <a:pt x="248" y="50"/>
                  </a:lnTo>
                  <a:lnTo>
                    <a:pt x="274" y="94"/>
                  </a:lnTo>
                  <a:lnTo>
                    <a:pt x="268" y="234"/>
                  </a:lnTo>
                  <a:lnTo>
                    <a:pt x="263" y="284"/>
                  </a:lnTo>
                  <a:lnTo>
                    <a:pt x="212" y="305"/>
                  </a:lnTo>
                  <a:lnTo>
                    <a:pt x="156" y="299"/>
                  </a:lnTo>
                  <a:lnTo>
                    <a:pt x="172" y="152"/>
                  </a:lnTo>
                  <a:lnTo>
                    <a:pt x="141" y="152"/>
                  </a:lnTo>
                  <a:lnTo>
                    <a:pt x="0" y="203"/>
                  </a:lnTo>
                  <a:lnTo>
                    <a:pt x="4" y="0"/>
                  </a:lnTo>
                </a:path>
              </a:pathLst>
            </a:custGeom>
            <a:solidFill>
              <a:srgbClr val="626248"/>
            </a:solidFill>
            <a:ln w="9525" cap="rnd">
              <a:noFill/>
              <a:round/>
              <a:headEnd type="none" w="sm" len="sm"/>
              <a:tailEnd type="none" w="sm" len="sm"/>
            </a:ln>
          </p:spPr>
          <p:txBody>
            <a:bodyPr/>
            <a:lstStyle/>
            <a:p>
              <a:endParaRPr lang="es-ES"/>
            </a:p>
          </p:txBody>
        </p:sp>
        <p:sp>
          <p:nvSpPr>
            <p:cNvPr id="103573" name="Freeform 149"/>
            <p:cNvSpPr>
              <a:spLocks/>
            </p:cNvSpPr>
            <p:nvPr/>
          </p:nvSpPr>
          <p:spPr bwMode="auto">
            <a:xfrm>
              <a:off x="815" y="3085"/>
              <a:ext cx="283" cy="314"/>
            </a:xfrm>
            <a:custGeom>
              <a:avLst/>
              <a:gdLst>
                <a:gd name="T0" fmla="*/ 4 w 283"/>
                <a:gd name="T1" fmla="*/ 0 h 314"/>
                <a:gd name="T2" fmla="*/ 67 w 283"/>
                <a:gd name="T3" fmla="*/ 41 h 314"/>
                <a:gd name="T4" fmla="*/ 135 w 283"/>
                <a:gd name="T5" fmla="*/ 41 h 314"/>
                <a:gd name="T6" fmla="*/ 255 w 283"/>
                <a:gd name="T7" fmla="*/ 51 h 314"/>
                <a:gd name="T8" fmla="*/ 282 w 283"/>
                <a:gd name="T9" fmla="*/ 98 h 314"/>
                <a:gd name="T10" fmla="*/ 276 w 283"/>
                <a:gd name="T11" fmla="*/ 239 h 314"/>
                <a:gd name="T12" fmla="*/ 271 w 283"/>
                <a:gd name="T13" fmla="*/ 291 h 314"/>
                <a:gd name="T14" fmla="*/ 218 w 283"/>
                <a:gd name="T15" fmla="*/ 313 h 314"/>
                <a:gd name="T16" fmla="*/ 161 w 283"/>
                <a:gd name="T17" fmla="*/ 307 h 314"/>
                <a:gd name="T18" fmla="*/ 177 w 283"/>
                <a:gd name="T19" fmla="*/ 156 h 314"/>
                <a:gd name="T20" fmla="*/ 145 w 283"/>
                <a:gd name="T21" fmla="*/ 156 h 314"/>
                <a:gd name="T22" fmla="*/ 0 w 283"/>
                <a:gd name="T23" fmla="*/ 207 h 314"/>
                <a:gd name="T24" fmla="*/ 4 w 283"/>
                <a:gd name="T25" fmla="*/ 0 h 3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83"/>
                <a:gd name="T40" fmla="*/ 0 h 314"/>
                <a:gd name="T41" fmla="*/ 283 w 283"/>
                <a:gd name="T42" fmla="*/ 314 h 3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83" h="314">
                  <a:moveTo>
                    <a:pt x="4" y="0"/>
                  </a:moveTo>
                  <a:lnTo>
                    <a:pt x="67" y="41"/>
                  </a:lnTo>
                  <a:lnTo>
                    <a:pt x="135" y="41"/>
                  </a:lnTo>
                  <a:lnTo>
                    <a:pt x="255" y="51"/>
                  </a:lnTo>
                  <a:lnTo>
                    <a:pt x="282" y="98"/>
                  </a:lnTo>
                  <a:lnTo>
                    <a:pt x="276" y="239"/>
                  </a:lnTo>
                  <a:lnTo>
                    <a:pt x="271" y="291"/>
                  </a:lnTo>
                  <a:lnTo>
                    <a:pt x="218" y="313"/>
                  </a:lnTo>
                  <a:lnTo>
                    <a:pt x="161" y="307"/>
                  </a:lnTo>
                  <a:lnTo>
                    <a:pt x="177" y="156"/>
                  </a:lnTo>
                  <a:lnTo>
                    <a:pt x="145" y="156"/>
                  </a:lnTo>
                  <a:lnTo>
                    <a:pt x="0" y="207"/>
                  </a:lnTo>
                  <a:lnTo>
                    <a:pt x="4" y="0"/>
                  </a:lnTo>
                </a:path>
              </a:pathLst>
            </a:custGeom>
            <a:noFill/>
            <a:ln w="12700" cap="rnd">
              <a:solidFill>
                <a:srgbClr val="000000"/>
              </a:solidFill>
              <a:round/>
              <a:headEnd type="none" w="sm" len="sm"/>
              <a:tailEnd type="none" w="sm" len="sm"/>
            </a:ln>
          </p:spPr>
          <p:txBody>
            <a:bodyPr/>
            <a:lstStyle/>
            <a:p>
              <a:endParaRPr lang="es-ES"/>
            </a:p>
          </p:txBody>
        </p:sp>
        <p:sp>
          <p:nvSpPr>
            <p:cNvPr id="103574" name="Freeform 150"/>
            <p:cNvSpPr>
              <a:spLocks/>
            </p:cNvSpPr>
            <p:nvPr/>
          </p:nvSpPr>
          <p:spPr bwMode="auto">
            <a:xfrm>
              <a:off x="510" y="3383"/>
              <a:ext cx="385" cy="313"/>
            </a:xfrm>
            <a:custGeom>
              <a:avLst/>
              <a:gdLst>
                <a:gd name="T0" fmla="*/ 229 w 385"/>
                <a:gd name="T1" fmla="*/ 0 h 313"/>
                <a:gd name="T2" fmla="*/ 235 w 385"/>
                <a:gd name="T3" fmla="*/ 86 h 313"/>
                <a:gd name="T4" fmla="*/ 368 w 385"/>
                <a:gd name="T5" fmla="*/ 35 h 313"/>
                <a:gd name="T6" fmla="*/ 378 w 385"/>
                <a:gd name="T7" fmla="*/ 40 h 313"/>
                <a:gd name="T8" fmla="*/ 384 w 385"/>
                <a:gd name="T9" fmla="*/ 76 h 313"/>
                <a:gd name="T10" fmla="*/ 373 w 385"/>
                <a:gd name="T11" fmla="*/ 76 h 313"/>
                <a:gd name="T12" fmla="*/ 373 w 385"/>
                <a:gd name="T13" fmla="*/ 92 h 313"/>
                <a:gd name="T14" fmla="*/ 368 w 385"/>
                <a:gd name="T15" fmla="*/ 101 h 313"/>
                <a:gd name="T16" fmla="*/ 362 w 385"/>
                <a:gd name="T17" fmla="*/ 101 h 313"/>
                <a:gd name="T18" fmla="*/ 353 w 385"/>
                <a:gd name="T19" fmla="*/ 97 h 313"/>
                <a:gd name="T20" fmla="*/ 348 w 385"/>
                <a:gd name="T21" fmla="*/ 86 h 313"/>
                <a:gd name="T22" fmla="*/ 348 w 385"/>
                <a:gd name="T23" fmla="*/ 76 h 313"/>
                <a:gd name="T24" fmla="*/ 245 w 385"/>
                <a:gd name="T25" fmla="*/ 117 h 313"/>
                <a:gd name="T26" fmla="*/ 337 w 385"/>
                <a:gd name="T27" fmla="*/ 218 h 313"/>
                <a:gd name="T28" fmla="*/ 342 w 385"/>
                <a:gd name="T29" fmla="*/ 259 h 313"/>
                <a:gd name="T30" fmla="*/ 337 w 385"/>
                <a:gd name="T31" fmla="*/ 275 h 313"/>
                <a:gd name="T32" fmla="*/ 337 w 385"/>
                <a:gd name="T33" fmla="*/ 286 h 313"/>
                <a:gd name="T34" fmla="*/ 332 w 385"/>
                <a:gd name="T35" fmla="*/ 300 h 313"/>
                <a:gd name="T36" fmla="*/ 328 w 385"/>
                <a:gd name="T37" fmla="*/ 306 h 313"/>
                <a:gd name="T38" fmla="*/ 322 w 385"/>
                <a:gd name="T39" fmla="*/ 306 h 313"/>
                <a:gd name="T40" fmla="*/ 312 w 385"/>
                <a:gd name="T41" fmla="*/ 312 h 313"/>
                <a:gd name="T42" fmla="*/ 307 w 385"/>
                <a:gd name="T43" fmla="*/ 306 h 313"/>
                <a:gd name="T44" fmla="*/ 302 w 385"/>
                <a:gd name="T45" fmla="*/ 291 h 313"/>
                <a:gd name="T46" fmla="*/ 296 w 385"/>
                <a:gd name="T47" fmla="*/ 286 h 313"/>
                <a:gd name="T48" fmla="*/ 307 w 385"/>
                <a:gd name="T49" fmla="*/ 275 h 313"/>
                <a:gd name="T50" fmla="*/ 312 w 385"/>
                <a:gd name="T51" fmla="*/ 270 h 313"/>
                <a:gd name="T52" fmla="*/ 312 w 385"/>
                <a:gd name="T53" fmla="*/ 259 h 313"/>
                <a:gd name="T54" fmla="*/ 316 w 385"/>
                <a:gd name="T55" fmla="*/ 259 h 313"/>
                <a:gd name="T56" fmla="*/ 322 w 385"/>
                <a:gd name="T57" fmla="*/ 250 h 313"/>
                <a:gd name="T58" fmla="*/ 216 w 385"/>
                <a:gd name="T59" fmla="*/ 128 h 313"/>
                <a:gd name="T60" fmla="*/ 35 w 385"/>
                <a:gd name="T61" fmla="*/ 229 h 313"/>
                <a:gd name="T62" fmla="*/ 35 w 385"/>
                <a:gd name="T63" fmla="*/ 245 h 313"/>
                <a:gd name="T64" fmla="*/ 30 w 385"/>
                <a:gd name="T65" fmla="*/ 250 h 313"/>
                <a:gd name="T66" fmla="*/ 30 w 385"/>
                <a:gd name="T67" fmla="*/ 275 h 313"/>
                <a:gd name="T68" fmla="*/ 24 w 385"/>
                <a:gd name="T69" fmla="*/ 280 h 313"/>
                <a:gd name="T70" fmla="*/ 20 w 385"/>
                <a:gd name="T71" fmla="*/ 286 h 313"/>
                <a:gd name="T72" fmla="*/ 10 w 385"/>
                <a:gd name="T73" fmla="*/ 286 h 313"/>
                <a:gd name="T74" fmla="*/ 0 w 385"/>
                <a:gd name="T75" fmla="*/ 275 h 313"/>
                <a:gd name="T76" fmla="*/ 10 w 385"/>
                <a:gd name="T77" fmla="*/ 250 h 313"/>
                <a:gd name="T78" fmla="*/ 10 w 385"/>
                <a:gd name="T79" fmla="*/ 240 h 313"/>
                <a:gd name="T80" fmla="*/ 20 w 385"/>
                <a:gd name="T81" fmla="*/ 224 h 313"/>
                <a:gd name="T82" fmla="*/ 16 w 385"/>
                <a:gd name="T83" fmla="*/ 193 h 313"/>
                <a:gd name="T84" fmla="*/ 184 w 385"/>
                <a:gd name="T85" fmla="*/ 106 h 313"/>
                <a:gd name="T86" fmla="*/ 128 w 385"/>
                <a:gd name="T87" fmla="*/ 56 h 313"/>
                <a:gd name="T88" fmla="*/ 117 w 385"/>
                <a:gd name="T89" fmla="*/ 65 h 313"/>
                <a:gd name="T90" fmla="*/ 112 w 385"/>
                <a:gd name="T91" fmla="*/ 76 h 313"/>
                <a:gd name="T92" fmla="*/ 102 w 385"/>
                <a:gd name="T93" fmla="*/ 86 h 313"/>
                <a:gd name="T94" fmla="*/ 81 w 385"/>
                <a:gd name="T95" fmla="*/ 72 h 313"/>
                <a:gd name="T96" fmla="*/ 81 w 385"/>
                <a:gd name="T97" fmla="*/ 65 h 313"/>
                <a:gd name="T98" fmla="*/ 86 w 385"/>
                <a:gd name="T99" fmla="*/ 56 h 313"/>
                <a:gd name="T100" fmla="*/ 102 w 385"/>
                <a:gd name="T101" fmla="*/ 51 h 313"/>
                <a:gd name="T102" fmla="*/ 107 w 385"/>
                <a:gd name="T103" fmla="*/ 35 h 313"/>
                <a:gd name="T104" fmla="*/ 132 w 385"/>
                <a:gd name="T105" fmla="*/ 16 h 313"/>
                <a:gd name="T106" fmla="*/ 194 w 385"/>
                <a:gd name="T107" fmla="*/ 72 h 313"/>
                <a:gd name="T108" fmla="*/ 194 w 385"/>
                <a:gd name="T109" fmla="*/ 10 h 313"/>
                <a:gd name="T110" fmla="*/ 229 w 385"/>
                <a:gd name="T111" fmla="*/ 0 h 31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5"/>
                <a:gd name="T169" fmla="*/ 0 h 313"/>
                <a:gd name="T170" fmla="*/ 385 w 385"/>
                <a:gd name="T171" fmla="*/ 313 h 31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5" h="313">
                  <a:moveTo>
                    <a:pt x="229" y="0"/>
                  </a:moveTo>
                  <a:lnTo>
                    <a:pt x="235" y="86"/>
                  </a:lnTo>
                  <a:lnTo>
                    <a:pt x="368" y="35"/>
                  </a:lnTo>
                  <a:lnTo>
                    <a:pt x="378" y="40"/>
                  </a:lnTo>
                  <a:lnTo>
                    <a:pt x="384" y="76"/>
                  </a:lnTo>
                  <a:lnTo>
                    <a:pt x="373" y="76"/>
                  </a:lnTo>
                  <a:lnTo>
                    <a:pt x="373" y="92"/>
                  </a:lnTo>
                  <a:lnTo>
                    <a:pt x="368" y="101"/>
                  </a:lnTo>
                  <a:lnTo>
                    <a:pt x="362" y="101"/>
                  </a:lnTo>
                  <a:lnTo>
                    <a:pt x="353" y="97"/>
                  </a:lnTo>
                  <a:lnTo>
                    <a:pt x="348" y="86"/>
                  </a:lnTo>
                  <a:lnTo>
                    <a:pt x="348" y="76"/>
                  </a:lnTo>
                  <a:lnTo>
                    <a:pt x="245" y="117"/>
                  </a:lnTo>
                  <a:lnTo>
                    <a:pt x="337" y="218"/>
                  </a:lnTo>
                  <a:lnTo>
                    <a:pt x="342" y="259"/>
                  </a:lnTo>
                  <a:lnTo>
                    <a:pt x="337" y="275"/>
                  </a:lnTo>
                  <a:lnTo>
                    <a:pt x="337" y="286"/>
                  </a:lnTo>
                  <a:lnTo>
                    <a:pt x="332" y="300"/>
                  </a:lnTo>
                  <a:lnTo>
                    <a:pt x="328" y="306"/>
                  </a:lnTo>
                  <a:lnTo>
                    <a:pt x="322" y="306"/>
                  </a:lnTo>
                  <a:lnTo>
                    <a:pt x="312" y="312"/>
                  </a:lnTo>
                  <a:lnTo>
                    <a:pt x="307" y="306"/>
                  </a:lnTo>
                  <a:lnTo>
                    <a:pt x="302" y="291"/>
                  </a:lnTo>
                  <a:lnTo>
                    <a:pt x="296" y="286"/>
                  </a:lnTo>
                  <a:lnTo>
                    <a:pt x="307" y="275"/>
                  </a:lnTo>
                  <a:lnTo>
                    <a:pt x="312" y="270"/>
                  </a:lnTo>
                  <a:lnTo>
                    <a:pt x="312" y="259"/>
                  </a:lnTo>
                  <a:lnTo>
                    <a:pt x="316" y="259"/>
                  </a:lnTo>
                  <a:lnTo>
                    <a:pt x="322" y="250"/>
                  </a:lnTo>
                  <a:lnTo>
                    <a:pt x="216" y="128"/>
                  </a:lnTo>
                  <a:lnTo>
                    <a:pt x="35" y="229"/>
                  </a:lnTo>
                  <a:lnTo>
                    <a:pt x="35" y="245"/>
                  </a:lnTo>
                  <a:lnTo>
                    <a:pt x="30" y="250"/>
                  </a:lnTo>
                  <a:lnTo>
                    <a:pt x="30" y="275"/>
                  </a:lnTo>
                  <a:lnTo>
                    <a:pt x="24" y="280"/>
                  </a:lnTo>
                  <a:lnTo>
                    <a:pt x="20" y="286"/>
                  </a:lnTo>
                  <a:lnTo>
                    <a:pt x="10" y="286"/>
                  </a:lnTo>
                  <a:lnTo>
                    <a:pt x="0" y="275"/>
                  </a:lnTo>
                  <a:lnTo>
                    <a:pt x="10" y="250"/>
                  </a:lnTo>
                  <a:lnTo>
                    <a:pt x="10" y="240"/>
                  </a:lnTo>
                  <a:lnTo>
                    <a:pt x="20" y="224"/>
                  </a:lnTo>
                  <a:lnTo>
                    <a:pt x="16" y="193"/>
                  </a:lnTo>
                  <a:lnTo>
                    <a:pt x="184" y="106"/>
                  </a:lnTo>
                  <a:lnTo>
                    <a:pt x="128" y="56"/>
                  </a:lnTo>
                  <a:lnTo>
                    <a:pt x="117" y="65"/>
                  </a:lnTo>
                  <a:lnTo>
                    <a:pt x="112" y="76"/>
                  </a:lnTo>
                  <a:lnTo>
                    <a:pt x="102" y="86"/>
                  </a:lnTo>
                  <a:lnTo>
                    <a:pt x="81" y="72"/>
                  </a:lnTo>
                  <a:lnTo>
                    <a:pt x="81" y="65"/>
                  </a:lnTo>
                  <a:lnTo>
                    <a:pt x="86" y="56"/>
                  </a:lnTo>
                  <a:lnTo>
                    <a:pt x="102" y="51"/>
                  </a:lnTo>
                  <a:lnTo>
                    <a:pt x="107" y="35"/>
                  </a:lnTo>
                  <a:lnTo>
                    <a:pt x="132" y="16"/>
                  </a:lnTo>
                  <a:lnTo>
                    <a:pt x="194" y="72"/>
                  </a:lnTo>
                  <a:lnTo>
                    <a:pt x="194" y="10"/>
                  </a:lnTo>
                  <a:lnTo>
                    <a:pt x="229" y="0"/>
                  </a:lnTo>
                </a:path>
              </a:pathLst>
            </a:custGeom>
            <a:solidFill>
              <a:srgbClr val="AAAAAA"/>
            </a:solidFill>
            <a:ln w="9525" cap="rnd">
              <a:noFill/>
              <a:round/>
              <a:headEnd type="none" w="sm" len="sm"/>
              <a:tailEnd type="none" w="sm" len="sm"/>
            </a:ln>
          </p:spPr>
          <p:txBody>
            <a:bodyPr/>
            <a:lstStyle/>
            <a:p>
              <a:endParaRPr lang="es-ES"/>
            </a:p>
          </p:txBody>
        </p:sp>
        <p:sp>
          <p:nvSpPr>
            <p:cNvPr id="103575" name="Freeform 151"/>
            <p:cNvSpPr>
              <a:spLocks/>
            </p:cNvSpPr>
            <p:nvPr/>
          </p:nvSpPr>
          <p:spPr bwMode="auto">
            <a:xfrm>
              <a:off x="502" y="3383"/>
              <a:ext cx="393" cy="321"/>
            </a:xfrm>
            <a:custGeom>
              <a:avLst/>
              <a:gdLst>
                <a:gd name="T0" fmla="*/ 234 w 393"/>
                <a:gd name="T1" fmla="*/ 0 h 321"/>
                <a:gd name="T2" fmla="*/ 240 w 393"/>
                <a:gd name="T3" fmla="*/ 88 h 321"/>
                <a:gd name="T4" fmla="*/ 376 w 393"/>
                <a:gd name="T5" fmla="*/ 36 h 321"/>
                <a:gd name="T6" fmla="*/ 386 w 393"/>
                <a:gd name="T7" fmla="*/ 41 h 321"/>
                <a:gd name="T8" fmla="*/ 392 w 393"/>
                <a:gd name="T9" fmla="*/ 78 h 321"/>
                <a:gd name="T10" fmla="*/ 381 w 393"/>
                <a:gd name="T11" fmla="*/ 78 h 321"/>
                <a:gd name="T12" fmla="*/ 381 w 393"/>
                <a:gd name="T13" fmla="*/ 94 h 321"/>
                <a:gd name="T14" fmla="*/ 376 w 393"/>
                <a:gd name="T15" fmla="*/ 104 h 321"/>
                <a:gd name="T16" fmla="*/ 370 w 393"/>
                <a:gd name="T17" fmla="*/ 104 h 321"/>
                <a:gd name="T18" fmla="*/ 360 w 393"/>
                <a:gd name="T19" fmla="*/ 99 h 321"/>
                <a:gd name="T20" fmla="*/ 355 w 393"/>
                <a:gd name="T21" fmla="*/ 88 h 321"/>
                <a:gd name="T22" fmla="*/ 355 w 393"/>
                <a:gd name="T23" fmla="*/ 78 h 321"/>
                <a:gd name="T24" fmla="*/ 250 w 393"/>
                <a:gd name="T25" fmla="*/ 120 h 321"/>
                <a:gd name="T26" fmla="*/ 344 w 393"/>
                <a:gd name="T27" fmla="*/ 224 h 321"/>
                <a:gd name="T28" fmla="*/ 349 w 393"/>
                <a:gd name="T29" fmla="*/ 266 h 321"/>
                <a:gd name="T30" fmla="*/ 344 w 393"/>
                <a:gd name="T31" fmla="*/ 282 h 321"/>
                <a:gd name="T32" fmla="*/ 344 w 393"/>
                <a:gd name="T33" fmla="*/ 293 h 321"/>
                <a:gd name="T34" fmla="*/ 339 w 393"/>
                <a:gd name="T35" fmla="*/ 308 h 321"/>
                <a:gd name="T36" fmla="*/ 334 w 393"/>
                <a:gd name="T37" fmla="*/ 314 h 321"/>
                <a:gd name="T38" fmla="*/ 329 w 393"/>
                <a:gd name="T39" fmla="*/ 314 h 321"/>
                <a:gd name="T40" fmla="*/ 318 w 393"/>
                <a:gd name="T41" fmla="*/ 320 h 321"/>
                <a:gd name="T42" fmla="*/ 313 w 393"/>
                <a:gd name="T43" fmla="*/ 314 h 321"/>
                <a:gd name="T44" fmla="*/ 308 w 393"/>
                <a:gd name="T45" fmla="*/ 298 h 321"/>
                <a:gd name="T46" fmla="*/ 302 w 393"/>
                <a:gd name="T47" fmla="*/ 293 h 321"/>
                <a:gd name="T48" fmla="*/ 313 w 393"/>
                <a:gd name="T49" fmla="*/ 282 h 321"/>
                <a:gd name="T50" fmla="*/ 318 w 393"/>
                <a:gd name="T51" fmla="*/ 277 h 321"/>
                <a:gd name="T52" fmla="*/ 318 w 393"/>
                <a:gd name="T53" fmla="*/ 266 h 321"/>
                <a:gd name="T54" fmla="*/ 323 w 393"/>
                <a:gd name="T55" fmla="*/ 266 h 321"/>
                <a:gd name="T56" fmla="*/ 329 w 393"/>
                <a:gd name="T57" fmla="*/ 256 h 321"/>
                <a:gd name="T58" fmla="*/ 219 w 393"/>
                <a:gd name="T59" fmla="*/ 130 h 321"/>
                <a:gd name="T60" fmla="*/ 36 w 393"/>
                <a:gd name="T61" fmla="*/ 235 h 321"/>
                <a:gd name="T62" fmla="*/ 36 w 393"/>
                <a:gd name="T63" fmla="*/ 251 h 321"/>
                <a:gd name="T64" fmla="*/ 32 w 393"/>
                <a:gd name="T65" fmla="*/ 256 h 321"/>
                <a:gd name="T66" fmla="*/ 32 w 393"/>
                <a:gd name="T67" fmla="*/ 282 h 321"/>
                <a:gd name="T68" fmla="*/ 25 w 393"/>
                <a:gd name="T69" fmla="*/ 288 h 321"/>
                <a:gd name="T70" fmla="*/ 20 w 393"/>
                <a:gd name="T71" fmla="*/ 293 h 321"/>
                <a:gd name="T72" fmla="*/ 10 w 393"/>
                <a:gd name="T73" fmla="*/ 293 h 321"/>
                <a:gd name="T74" fmla="*/ 0 w 393"/>
                <a:gd name="T75" fmla="*/ 282 h 321"/>
                <a:gd name="T76" fmla="*/ 10 w 393"/>
                <a:gd name="T77" fmla="*/ 256 h 321"/>
                <a:gd name="T78" fmla="*/ 10 w 393"/>
                <a:gd name="T79" fmla="*/ 245 h 321"/>
                <a:gd name="T80" fmla="*/ 20 w 393"/>
                <a:gd name="T81" fmla="*/ 230 h 321"/>
                <a:gd name="T82" fmla="*/ 16 w 393"/>
                <a:gd name="T83" fmla="*/ 198 h 321"/>
                <a:gd name="T84" fmla="*/ 187 w 393"/>
                <a:gd name="T85" fmla="*/ 109 h 321"/>
                <a:gd name="T86" fmla="*/ 130 w 393"/>
                <a:gd name="T87" fmla="*/ 57 h 321"/>
                <a:gd name="T88" fmla="*/ 120 w 393"/>
                <a:gd name="T89" fmla="*/ 67 h 321"/>
                <a:gd name="T90" fmla="*/ 114 w 393"/>
                <a:gd name="T91" fmla="*/ 78 h 321"/>
                <a:gd name="T92" fmla="*/ 104 w 393"/>
                <a:gd name="T93" fmla="*/ 88 h 321"/>
                <a:gd name="T94" fmla="*/ 83 w 393"/>
                <a:gd name="T95" fmla="*/ 73 h 321"/>
                <a:gd name="T96" fmla="*/ 83 w 393"/>
                <a:gd name="T97" fmla="*/ 67 h 321"/>
                <a:gd name="T98" fmla="*/ 88 w 393"/>
                <a:gd name="T99" fmla="*/ 57 h 321"/>
                <a:gd name="T100" fmla="*/ 104 w 393"/>
                <a:gd name="T101" fmla="*/ 52 h 321"/>
                <a:gd name="T102" fmla="*/ 109 w 393"/>
                <a:gd name="T103" fmla="*/ 36 h 321"/>
                <a:gd name="T104" fmla="*/ 136 w 393"/>
                <a:gd name="T105" fmla="*/ 16 h 321"/>
                <a:gd name="T106" fmla="*/ 198 w 393"/>
                <a:gd name="T107" fmla="*/ 73 h 321"/>
                <a:gd name="T108" fmla="*/ 198 w 393"/>
                <a:gd name="T109" fmla="*/ 10 h 321"/>
                <a:gd name="T110" fmla="*/ 234 w 393"/>
                <a:gd name="T111" fmla="*/ 0 h 32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93"/>
                <a:gd name="T169" fmla="*/ 0 h 321"/>
                <a:gd name="T170" fmla="*/ 393 w 393"/>
                <a:gd name="T171" fmla="*/ 321 h 32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93" h="321">
                  <a:moveTo>
                    <a:pt x="234" y="0"/>
                  </a:moveTo>
                  <a:lnTo>
                    <a:pt x="240" y="88"/>
                  </a:lnTo>
                  <a:lnTo>
                    <a:pt x="376" y="36"/>
                  </a:lnTo>
                  <a:lnTo>
                    <a:pt x="386" y="41"/>
                  </a:lnTo>
                  <a:lnTo>
                    <a:pt x="392" y="78"/>
                  </a:lnTo>
                  <a:lnTo>
                    <a:pt x="381" y="78"/>
                  </a:lnTo>
                  <a:lnTo>
                    <a:pt x="381" y="94"/>
                  </a:lnTo>
                  <a:lnTo>
                    <a:pt x="376" y="104"/>
                  </a:lnTo>
                  <a:lnTo>
                    <a:pt x="370" y="104"/>
                  </a:lnTo>
                  <a:lnTo>
                    <a:pt x="360" y="99"/>
                  </a:lnTo>
                  <a:lnTo>
                    <a:pt x="355" y="88"/>
                  </a:lnTo>
                  <a:lnTo>
                    <a:pt x="355" y="78"/>
                  </a:lnTo>
                  <a:lnTo>
                    <a:pt x="250" y="120"/>
                  </a:lnTo>
                  <a:lnTo>
                    <a:pt x="344" y="224"/>
                  </a:lnTo>
                  <a:lnTo>
                    <a:pt x="349" y="266"/>
                  </a:lnTo>
                  <a:lnTo>
                    <a:pt x="344" y="282"/>
                  </a:lnTo>
                  <a:lnTo>
                    <a:pt x="344" y="293"/>
                  </a:lnTo>
                  <a:lnTo>
                    <a:pt x="339" y="308"/>
                  </a:lnTo>
                  <a:lnTo>
                    <a:pt x="334" y="314"/>
                  </a:lnTo>
                  <a:lnTo>
                    <a:pt x="329" y="314"/>
                  </a:lnTo>
                  <a:lnTo>
                    <a:pt x="318" y="320"/>
                  </a:lnTo>
                  <a:lnTo>
                    <a:pt x="313" y="314"/>
                  </a:lnTo>
                  <a:lnTo>
                    <a:pt x="308" y="298"/>
                  </a:lnTo>
                  <a:lnTo>
                    <a:pt x="302" y="293"/>
                  </a:lnTo>
                  <a:lnTo>
                    <a:pt x="313" y="282"/>
                  </a:lnTo>
                  <a:lnTo>
                    <a:pt x="318" y="277"/>
                  </a:lnTo>
                  <a:lnTo>
                    <a:pt x="318" y="266"/>
                  </a:lnTo>
                  <a:lnTo>
                    <a:pt x="323" y="266"/>
                  </a:lnTo>
                  <a:lnTo>
                    <a:pt x="329" y="256"/>
                  </a:lnTo>
                  <a:lnTo>
                    <a:pt x="219" y="130"/>
                  </a:lnTo>
                  <a:lnTo>
                    <a:pt x="36" y="235"/>
                  </a:lnTo>
                  <a:lnTo>
                    <a:pt x="36" y="251"/>
                  </a:lnTo>
                  <a:lnTo>
                    <a:pt x="32" y="256"/>
                  </a:lnTo>
                  <a:lnTo>
                    <a:pt x="32" y="282"/>
                  </a:lnTo>
                  <a:lnTo>
                    <a:pt x="25" y="288"/>
                  </a:lnTo>
                  <a:lnTo>
                    <a:pt x="20" y="293"/>
                  </a:lnTo>
                  <a:lnTo>
                    <a:pt x="10" y="293"/>
                  </a:lnTo>
                  <a:lnTo>
                    <a:pt x="0" y="282"/>
                  </a:lnTo>
                  <a:lnTo>
                    <a:pt x="10" y="256"/>
                  </a:lnTo>
                  <a:lnTo>
                    <a:pt x="10" y="245"/>
                  </a:lnTo>
                  <a:lnTo>
                    <a:pt x="20" y="230"/>
                  </a:lnTo>
                  <a:lnTo>
                    <a:pt x="16" y="198"/>
                  </a:lnTo>
                  <a:lnTo>
                    <a:pt x="187" y="109"/>
                  </a:lnTo>
                  <a:lnTo>
                    <a:pt x="130" y="57"/>
                  </a:lnTo>
                  <a:lnTo>
                    <a:pt x="120" y="67"/>
                  </a:lnTo>
                  <a:lnTo>
                    <a:pt x="114" y="78"/>
                  </a:lnTo>
                  <a:lnTo>
                    <a:pt x="104" y="88"/>
                  </a:lnTo>
                  <a:lnTo>
                    <a:pt x="83" y="73"/>
                  </a:lnTo>
                  <a:lnTo>
                    <a:pt x="83" y="67"/>
                  </a:lnTo>
                  <a:lnTo>
                    <a:pt x="88" y="57"/>
                  </a:lnTo>
                  <a:lnTo>
                    <a:pt x="104" y="52"/>
                  </a:lnTo>
                  <a:lnTo>
                    <a:pt x="109" y="36"/>
                  </a:lnTo>
                  <a:lnTo>
                    <a:pt x="136" y="16"/>
                  </a:lnTo>
                  <a:lnTo>
                    <a:pt x="198" y="73"/>
                  </a:lnTo>
                  <a:lnTo>
                    <a:pt x="198" y="10"/>
                  </a:lnTo>
                  <a:lnTo>
                    <a:pt x="234" y="0"/>
                  </a:lnTo>
                </a:path>
              </a:pathLst>
            </a:custGeom>
            <a:noFill/>
            <a:ln w="12700" cap="rnd">
              <a:solidFill>
                <a:srgbClr val="000000"/>
              </a:solidFill>
              <a:round/>
              <a:headEnd type="none" w="sm" len="sm"/>
              <a:tailEnd type="none" w="sm" len="sm"/>
            </a:ln>
          </p:spPr>
          <p:txBody>
            <a:bodyPr/>
            <a:lstStyle/>
            <a:p>
              <a:endParaRPr lang="es-ES"/>
            </a:p>
          </p:txBody>
        </p:sp>
        <p:sp>
          <p:nvSpPr>
            <p:cNvPr id="103576" name="Freeform 152"/>
            <p:cNvSpPr>
              <a:spLocks/>
            </p:cNvSpPr>
            <p:nvPr/>
          </p:nvSpPr>
          <p:spPr bwMode="auto">
            <a:xfrm>
              <a:off x="985" y="2932"/>
              <a:ext cx="108" cy="82"/>
            </a:xfrm>
            <a:custGeom>
              <a:avLst/>
              <a:gdLst>
                <a:gd name="T0" fmla="*/ 0 w 108"/>
                <a:gd name="T1" fmla="*/ 52 h 82"/>
                <a:gd name="T2" fmla="*/ 33 w 108"/>
                <a:gd name="T3" fmla="*/ 33 h 82"/>
                <a:gd name="T4" fmla="*/ 33 w 108"/>
                <a:gd name="T5" fmla="*/ 8 h 82"/>
                <a:gd name="T6" fmla="*/ 58 w 108"/>
                <a:gd name="T7" fmla="*/ 0 h 82"/>
                <a:gd name="T8" fmla="*/ 62 w 108"/>
                <a:gd name="T9" fmla="*/ 0 h 82"/>
                <a:gd name="T10" fmla="*/ 62 w 108"/>
                <a:gd name="T11" fmla="*/ 8 h 82"/>
                <a:gd name="T12" fmla="*/ 83 w 108"/>
                <a:gd name="T13" fmla="*/ 4 h 82"/>
                <a:gd name="T14" fmla="*/ 101 w 108"/>
                <a:gd name="T15" fmla="*/ 0 h 82"/>
                <a:gd name="T16" fmla="*/ 107 w 108"/>
                <a:gd name="T17" fmla="*/ 8 h 82"/>
                <a:gd name="T18" fmla="*/ 101 w 108"/>
                <a:gd name="T19" fmla="*/ 14 h 82"/>
                <a:gd name="T20" fmla="*/ 101 w 108"/>
                <a:gd name="T21" fmla="*/ 57 h 82"/>
                <a:gd name="T22" fmla="*/ 67 w 108"/>
                <a:gd name="T23" fmla="*/ 75 h 82"/>
                <a:gd name="T24" fmla="*/ 58 w 108"/>
                <a:gd name="T25" fmla="*/ 75 h 82"/>
                <a:gd name="T26" fmla="*/ 38 w 108"/>
                <a:gd name="T27" fmla="*/ 81 h 82"/>
                <a:gd name="T28" fmla="*/ 0 w 108"/>
                <a:gd name="T29" fmla="*/ 52 h 8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8"/>
                <a:gd name="T46" fmla="*/ 0 h 82"/>
                <a:gd name="T47" fmla="*/ 108 w 108"/>
                <a:gd name="T48" fmla="*/ 82 h 8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8" h="82">
                  <a:moveTo>
                    <a:pt x="0" y="52"/>
                  </a:moveTo>
                  <a:lnTo>
                    <a:pt x="33" y="33"/>
                  </a:lnTo>
                  <a:lnTo>
                    <a:pt x="33" y="8"/>
                  </a:lnTo>
                  <a:lnTo>
                    <a:pt x="58" y="0"/>
                  </a:lnTo>
                  <a:lnTo>
                    <a:pt x="62" y="0"/>
                  </a:lnTo>
                  <a:lnTo>
                    <a:pt x="62" y="8"/>
                  </a:lnTo>
                  <a:lnTo>
                    <a:pt x="83" y="4"/>
                  </a:lnTo>
                  <a:lnTo>
                    <a:pt x="101" y="0"/>
                  </a:lnTo>
                  <a:lnTo>
                    <a:pt x="107" y="8"/>
                  </a:lnTo>
                  <a:lnTo>
                    <a:pt x="101" y="14"/>
                  </a:lnTo>
                  <a:lnTo>
                    <a:pt x="101" y="57"/>
                  </a:lnTo>
                  <a:lnTo>
                    <a:pt x="67" y="75"/>
                  </a:lnTo>
                  <a:lnTo>
                    <a:pt x="58" y="75"/>
                  </a:lnTo>
                  <a:lnTo>
                    <a:pt x="38" y="81"/>
                  </a:lnTo>
                  <a:lnTo>
                    <a:pt x="0" y="52"/>
                  </a:lnTo>
                </a:path>
              </a:pathLst>
            </a:custGeom>
            <a:solidFill>
              <a:srgbClr val="FFA380"/>
            </a:solidFill>
            <a:ln w="9525" cap="rnd">
              <a:noFill/>
              <a:round/>
              <a:headEnd type="none" w="sm" len="sm"/>
              <a:tailEnd type="none" w="sm" len="sm"/>
            </a:ln>
          </p:spPr>
          <p:txBody>
            <a:bodyPr/>
            <a:lstStyle/>
            <a:p>
              <a:endParaRPr lang="es-ES"/>
            </a:p>
          </p:txBody>
        </p:sp>
        <p:sp>
          <p:nvSpPr>
            <p:cNvPr id="103577" name="Freeform 153"/>
            <p:cNvSpPr>
              <a:spLocks/>
            </p:cNvSpPr>
            <p:nvPr/>
          </p:nvSpPr>
          <p:spPr bwMode="auto">
            <a:xfrm>
              <a:off x="977" y="2932"/>
              <a:ext cx="116" cy="90"/>
            </a:xfrm>
            <a:custGeom>
              <a:avLst/>
              <a:gdLst>
                <a:gd name="T0" fmla="*/ 0 w 116"/>
                <a:gd name="T1" fmla="*/ 57 h 90"/>
                <a:gd name="T2" fmla="*/ 36 w 116"/>
                <a:gd name="T3" fmla="*/ 36 h 90"/>
                <a:gd name="T4" fmla="*/ 36 w 116"/>
                <a:gd name="T5" fmla="*/ 9 h 90"/>
                <a:gd name="T6" fmla="*/ 62 w 116"/>
                <a:gd name="T7" fmla="*/ 0 h 90"/>
                <a:gd name="T8" fmla="*/ 67 w 116"/>
                <a:gd name="T9" fmla="*/ 0 h 90"/>
                <a:gd name="T10" fmla="*/ 67 w 116"/>
                <a:gd name="T11" fmla="*/ 9 h 90"/>
                <a:gd name="T12" fmla="*/ 88 w 116"/>
                <a:gd name="T13" fmla="*/ 4 h 90"/>
                <a:gd name="T14" fmla="*/ 109 w 116"/>
                <a:gd name="T15" fmla="*/ 0 h 90"/>
                <a:gd name="T16" fmla="*/ 115 w 116"/>
                <a:gd name="T17" fmla="*/ 9 h 90"/>
                <a:gd name="T18" fmla="*/ 109 w 116"/>
                <a:gd name="T19" fmla="*/ 15 h 90"/>
                <a:gd name="T20" fmla="*/ 109 w 116"/>
                <a:gd name="T21" fmla="*/ 62 h 90"/>
                <a:gd name="T22" fmla="*/ 72 w 116"/>
                <a:gd name="T23" fmla="*/ 83 h 90"/>
                <a:gd name="T24" fmla="*/ 62 w 116"/>
                <a:gd name="T25" fmla="*/ 83 h 90"/>
                <a:gd name="T26" fmla="*/ 41 w 116"/>
                <a:gd name="T27" fmla="*/ 89 h 90"/>
                <a:gd name="T28" fmla="*/ 0 w 116"/>
                <a:gd name="T29" fmla="*/ 57 h 9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90"/>
                <a:gd name="T47" fmla="*/ 116 w 116"/>
                <a:gd name="T48" fmla="*/ 90 h 9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90">
                  <a:moveTo>
                    <a:pt x="0" y="57"/>
                  </a:moveTo>
                  <a:lnTo>
                    <a:pt x="36" y="36"/>
                  </a:lnTo>
                  <a:lnTo>
                    <a:pt x="36" y="9"/>
                  </a:lnTo>
                  <a:lnTo>
                    <a:pt x="62" y="0"/>
                  </a:lnTo>
                  <a:lnTo>
                    <a:pt x="67" y="0"/>
                  </a:lnTo>
                  <a:lnTo>
                    <a:pt x="67" y="9"/>
                  </a:lnTo>
                  <a:lnTo>
                    <a:pt x="88" y="4"/>
                  </a:lnTo>
                  <a:lnTo>
                    <a:pt x="109" y="0"/>
                  </a:lnTo>
                  <a:lnTo>
                    <a:pt x="115" y="9"/>
                  </a:lnTo>
                  <a:lnTo>
                    <a:pt x="109" y="15"/>
                  </a:lnTo>
                  <a:lnTo>
                    <a:pt x="109" y="62"/>
                  </a:lnTo>
                  <a:lnTo>
                    <a:pt x="72" y="83"/>
                  </a:lnTo>
                  <a:lnTo>
                    <a:pt x="62" y="83"/>
                  </a:lnTo>
                  <a:lnTo>
                    <a:pt x="41" y="89"/>
                  </a:lnTo>
                  <a:lnTo>
                    <a:pt x="0" y="57"/>
                  </a:lnTo>
                </a:path>
              </a:pathLst>
            </a:custGeom>
            <a:noFill/>
            <a:ln w="12700" cap="rnd">
              <a:solidFill>
                <a:srgbClr val="000000"/>
              </a:solidFill>
              <a:round/>
              <a:headEnd type="none" w="sm" len="sm"/>
              <a:tailEnd type="none" w="sm" len="sm"/>
            </a:ln>
          </p:spPr>
          <p:txBody>
            <a:bodyPr/>
            <a:lstStyle/>
            <a:p>
              <a:endParaRPr lang="es-ES"/>
            </a:p>
          </p:txBody>
        </p:sp>
        <p:sp>
          <p:nvSpPr>
            <p:cNvPr id="103578" name="Freeform 154"/>
            <p:cNvSpPr>
              <a:spLocks/>
            </p:cNvSpPr>
            <p:nvPr/>
          </p:nvSpPr>
          <p:spPr bwMode="auto">
            <a:xfrm>
              <a:off x="624" y="2534"/>
              <a:ext cx="176" cy="239"/>
            </a:xfrm>
            <a:custGeom>
              <a:avLst/>
              <a:gdLst>
                <a:gd name="T0" fmla="*/ 160 w 176"/>
                <a:gd name="T1" fmla="*/ 19 h 239"/>
                <a:gd name="T2" fmla="*/ 160 w 176"/>
                <a:gd name="T3" fmla="*/ 65 h 239"/>
                <a:gd name="T4" fmla="*/ 160 w 176"/>
                <a:gd name="T5" fmla="*/ 74 h 239"/>
                <a:gd name="T6" fmla="*/ 175 w 176"/>
                <a:gd name="T7" fmla="*/ 110 h 239"/>
                <a:gd name="T8" fmla="*/ 169 w 176"/>
                <a:gd name="T9" fmla="*/ 121 h 239"/>
                <a:gd name="T10" fmla="*/ 160 w 176"/>
                <a:gd name="T11" fmla="*/ 121 h 239"/>
                <a:gd name="T12" fmla="*/ 160 w 176"/>
                <a:gd name="T13" fmla="*/ 141 h 239"/>
                <a:gd name="T14" fmla="*/ 149 w 176"/>
                <a:gd name="T15" fmla="*/ 141 h 239"/>
                <a:gd name="T16" fmla="*/ 154 w 176"/>
                <a:gd name="T17" fmla="*/ 146 h 239"/>
                <a:gd name="T18" fmla="*/ 149 w 176"/>
                <a:gd name="T19" fmla="*/ 167 h 239"/>
                <a:gd name="T20" fmla="*/ 144 w 176"/>
                <a:gd name="T21" fmla="*/ 181 h 239"/>
                <a:gd name="T22" fmla="*/ 134 w 176"/>
                <a:gd name="T23" fmla="*/ 187 h 239"/>
                <a:gd name="T24" fmla="*/ 120 w 176"/>
                <a:gd name="T25" fmla="*/ 187 h 239"/>
                <a:gd name="T26" fmla="*/ 99 w 176"/>
                <a:gd name="T27" fmla="*/ 201 h 239"/>
                <a:gd name="T28" fmla="*/ 80 w 176"/>
                <a:gd name="T29" fmla="*/ 238 h 239"/>
                <a:gd name="T30" fmla="*/ 0 w 176"/>
                <a:gd name="T31" fmla="*/ 167 h 239"/>
                <a:gd name="T32" fmla="*/ 40 w 176"/>
                <a:gd name="T33" fmla="*/ 0 h 239"/>
                <a:gd name="T34" fmla="*/ 160 w 176"/>
                <a:gd name="T35" fmla="*/ 19 h 23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6"/>
                <a:gd name="T55" fmla="*/ 0 h 239"/>
                <a:gd name="T56" fmla="*/ 176 w 176"/>
                <a:gd name="T57" fmla="*/ 239 h 23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6" h="239">
                  <a:moveTo>
                    <a:pt x="160" y="19"/>
                  </a:moveTo>
                  <a:lnTo>
                    <a:pt x="160" y="65"/>
                  </a:lnTo>
                  <a:lnTo>
                    <a:pt x="160" y="74"/>
                  </a:lnTo>
                  <a:lnTo>
                    <a:pt x="175" y="110"/>
                  </a:lnTo>
                  <a:lnTo>
                    <a:pt x="169" y="121"/>
                  </a:lnTo>
                  <a:lnTo>
                    <a:pt x="160" y="121"/>
                  </a:lnTo>
                  <a:lnTo>
                    <a:pt x="160" y="141"/>
                  </a:lnTo>
                  <a:lnTo>
                    <a:pt x="149" y="141"/>
                  </a:lnTo>
                  <a:lnTo>
                    <a:pt x="154" y="146"/>
                  </a:lnTo>
                  <a:lnTo>
                    <a:pt x="149" y="167"/>
                  </a:lnTo>
                  <a:lnTo>
                    <a:pt x="144" y="181"/>
                  </a:lnTo>
                  <a:lnTo>
                    <a:pt x="134" y="187"/>
                  </a:lnTo>
                  <a:lnTo>
                    <a:pt x="120" y="187"/>
                  </a:lnTo>
                  <a:lnTo>
                    <a:pt x="99" y="201"/>
                  </a:lnTo>
                  <a:lnTo>
                    <a:pt x="80" y="238"/>
                  </a:lnTo>
                  <a:lnTo>
                    <a:pt x="0" y="167"/>
                  </a:lnTo>
                  <a:lnTo>
                    <a:pt x="40" y="0"/>
                  </a:lnTo>
                  <a:lnTo>
                    <a:pt x="160" y="19"/>
                  </a:lnTo>
                </a:path>
              </a:pathLst>
            </a:custGeom>
            <a:solidFill>
              <a:srgbClr val="FFA380"/>
            </a:solidFill>
            <a:ln w="9525" cap="rnd">
              <a:noFill/>
              <a:round/>
              <a:headEnd type="none" w="sm" len="sm"/>
              <a:tailEnd type="none" w="sm" len="sm"/>
            </a:ln>
          </p:spPr>
          <p:txBody>
            <a:bodyPr/>
            <a:lstStyle/>
            <a:p>
              <a:endParaRPr lang="es-ES"/>
            </a:p>
          </p:txBody>
        </p:sp>
        <p:sp>
          <p:nvSpPr>
            <p:cNvPr id="103579" name="Freeform 155"/>
            <p:cNvSpPr>
              <a:spLocks/>
            </p:cNvSpPr>
            <p:nvPr/>
          </p:nvSpPr>
          <p:spPr bwMode="auto">
            <a:xfrm>
              <a:off x="616" y="2534"/>
              <a:ext cx="184" cy="247"/>
            </a:xfrm>
            <a:custGeom>
              <a:avLst/>
              <a:gdLst>
                <a:gd name="T0" fmla="*/ 168 w 184"/>
                <a:gd name="T1" fmla="*/ 20 h 247"/>
                <a:gd name="T2" fmla="*/ 168 w 184"/>
                <a:gd name="T3" fmla="*/ 67 h 247"/>
                <a:gd name="T4" fmla="*/ 168 w 184"/>
                <a:gd name="T5" fmla="*/ 77 h 247"/>
                <a:gd name="T6" fmla="*/ 183 w 184"/>
                <a:gd name="T7" fmla="*/ 114 h 247"/>
                <a:gd name="T8" fmla="*/ 177 w 184"/>
                <a:gd name="T9" fmla="*/ 125 h 247"/>
                <a:gd name="T10" fmla="*/ 168 w 184"/>
                <a:gd name="T11" fmla="*/ 125 h 247"/>
                <a:gd name="T12" fmla="*/ 168 w 184"/>
                <a:gd name="T13" fmla="*/ 146 h 247"/>
                <a:gd name="T14" fmla="*/ 156 w 184"/>
                <a:gd name="T15" fmla="*/ 146 h 247"/>
                <a:gd name="T16" fmla="*/ 161 w 184"/>
                <a:gd name="T17" fmla="*/ 151 h 247"/>
                <a:gd name="T18" fmla="*/ 156 w 184"/>
                <a:gd name="T19" fmla="*/ 172 h 247"/>
                <a:gd name="T20" fmla="*/ 152 w 184"/>
                <a:gd name="T21" fmla="*/ 187 h 247"/>
                <a:gd name="T22" fmla="*/ 140 w 184"/>
                <a:gd name="T23" fmla="*/ 193 h 247"/>
                <a:gd name="T24" fmla="*/ 125 w 184"/>
                <a:gd name="T25" fmla="*/ 193 h 247"/>
                <a:gd name="T26" fmla="*/ 104 w 184"/>
                <a:gd name="T27" fmla="*/ 208 h 247"/>
                <a:gd name="T28" fmla="*/ 83 w 184"/>
                <a:gd name="T29" fmla="*/ 246 h 247"/>
                <a:gd name="T30" fmla="*/ 0 w 184"/>
                <a:gd name="T31" fmla="*/ 172 h 247"/>
                <a:gd name="T32" fmla="*/ 41 w 184"/>
                <a:gd name="T33" fmla="*/ 0 h 247"/>
                <a:gd name="T34" fmla="*/ 168 w 184"/>
                <a:gd name="T35" fmla="*/ 20 h 24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84"/>
                <a:gd name="T55" fmla="*/ 0 h 247"/>
                <a:gd name="T56" fmla="*/ 184 w 184"/>
                <a:gd name="T57" fmla="*/ 247 h 24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84" h="247">
                  <a:moveTo>
                    <a:pt x="168" y="20"/>
                  </a:moveTo>
                  <a:lnTo>
                    <a:pt x="168" y="67"/>
                  </a:lnTo>
                  <a:lnTo>
                    <a:pt x="168" y="77"/>
                  </a:lnTo>
                  <a:lnTo>
                    <a:pt x="183" y="114"/>
                  </a:lnTo>
                  <a:lnTo>
                    <a:pt x="177" y="125"/>
                  </a:lnTo>
                  <a:lnTo>
                    <a:pt x="168" y="125"/>
                  </a:lnTo>
                  <a:lnTo>
                    <a:pt x="168" y="146"/>
                  </a:lnTo>
                  <a:lnTo>
                    <a:pt x="156" y="146"/>
                  </a:lnTo>
                  <a:lnTo>
                    <a:pt x="161" y="151"/>
                  </a:lnTo>
                  <a:lnTo>
                    <a:pt x="156" y="172"/>
                  </a:lnTo>
                  <a:lnTo>
                    <a:pt x="152" y="187"/>
                  </a:lnTo>
                  <a:lnTo>
                    <a:pt x="140" y="193"/>
                  </a:lnTo>
                  <a:lnTo>
                    <a:pt x="125" y="193"/>
                  </a:lnTo>
                  <a:lnTo>
                    <a:pt x="104" y="208"/>
                  </a:lnTo>
                  <a:lnTo>
                    <a:pt x="83" y="246"/>
                  </a:lnTo>
                  <a:lnTo>
                    <a:pt x="0" y="172"/>
                  </a:lnTo>
                  <a:lnTo>
                    <a:pt x="41" y="0"/>
                  </a:lnTo>
                  <a:lnTo>
                    <a:pt x="168" y="20"/>
                  </a:lnTo>
                </a:path>
              </a:pathLst>
            </a:custGeom>
            <a:noFill/>
            <a:ln w="12700" cap="rnd">
              <a:solidFill>
                <a:srgbClr val="000000"/>
              </a:solidFill>
              <a:round/>
              <a:headEnd type="none" w="sm" len="sm"/>
              <a:tailEnd type="none" w="sm" len="sm"/>
            </a:ln>
          </p:spPr>
          <p:txBody>
            <a:bodyPr/>
            <a:lstStyle/>
            <a:p>
              <a:endParaRPr lang="es-ES"/>
            </a:p>
          </p:txBody>
        </p:sp>
        <p:sp>
          <p:nvSpPr>
            <p:cNvPr id="103580" name="Freeform 156"/>
            <p:cNvSpPr>
              <a:spLocks/>
            </p:cNvSpPr>
            <p:nvPr/>
          </p:nvSpPr>
          <p:spPr bwMode="auto">
            <a:xfrm>
              <a:off x="581" y="2497"/>
              <a:ext cx="219" cy="197"/>
            </a:xfrm>
            <a:custGeom>
              <a:avLst/>
              <a:gdLst>
                <a:gd name="T0" fmla="*/ 124 w 219"/>
                <a:gd name="T1" fmla="*/ 135 h 197"/>
                <a:gd name="T2" fmla="*/ 108 w 219"/>
                <a:gd name="T3" fmla="*/ 150 h 197"/>
                <a:gd name="T4" fmla="*/ 93 w 219"/>
                <a:gd name="T5" fmla="*/ 190 h 197"/>
                <a:gd name="T6" fmla="*/ 46 w 219"/>
                <a:gd name="T7" fmla="*/ 196 h 197"/>
                <a:gd name="T8" fmla="*/ 25 w 219"/>
                <a:gd name="T9" fmla="*/ 190 h 197"/>
                <a:gd name="T10" fmla="*/ 0 w 219"/>
                <a:gd name="T11" fmla="*/ 100 h 197"/>
                <a:gd name="T12" fmla="*/ 0 w 219"/>
                <a:gd name="T13" fmla="*/ 70 h 197"/>
                <a:gd name="T14" fmla="*/ 25 w 219"/>
                <a:gd name="T15" fmla="*/ 24 h 197"/>
                <a:gd name="T16" fmla="*/ 61 w 219"/>
                <a:gd name="T17" fmla="*/ 0 h 197"/>
                <a:gd name="T18" fmla="*/ 118 w 219"/>
                <a:gd name="T19" fmla="*/ 0 h 197"/>
                <a:gd name="T20" fmla="*/ 175 w 219"/>
                <a:gd name="T21" fmla="*/ 14 h 197"/>
                <a:gd name="T22" fmla="*/ 181 w 219"/>
                <a:gd name="T23" fmla="*/ 30 h 197"/>
                <a:gd name="T24" fmla="*/ 218 w 219"/>
                <a:gd name="T25" fmla="*/ 50 h 197"/>
                <a:gd name="T26" fmla="*/ 218 w 219"/>
                <a:gd name="T27" fmla="*/ 64 h 197"/>
                <a:gd name="T28" fmla="*/ 196 w 219"/>
                <a:gd name="T29" fmla="*/ 80 h 197"/>
                <a:gd name="T30" fmla="*/ 175 w 219"/>
                <a:gd name="T31" fmla="*/ 85 h 197"/>
                <a:gd name="T32" fmla="*/ 160 w 219"/>
                <a:gd name="T33" fmla="*/ 100 h 197"/>
                <a:gd name="T34" fmla="*/ 155 w 219"/>
                <a:gd name="T35" fmla="*/ 135 h 197"/>
                <a:gd name="T36" fmla="*/ 140 w 219"/>
                <a:gd name="T37" fmla="*/ 145 h 197"/>
                <a:gd name="T38" fmla="*/ 124 w 219"/>
                <a:gd name="T39" fmla="*/ 135 h 19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19"/>
                <a:gd name="T61" fmla="*/ 0 h 197"/>
                <a:gd name="T62" fmla="*/ 219 w 219"/>
                <a:gd name="T63" fmla="*/ 197 h 19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19" h="197">
                  <a:moveTo>
                    <a:pt x="124" y="135"/>
                  </a:moveTo>
                  <a:lnTo>
                    <a:pt x="108" y="150"/>
                  </a:lnTo>
                  <a:lnTo>
                    <a:pt x="93" y="190"/>
                  </a:lnTo>
                  <a:lnTo>
                    <a:pt x="46" y="196"/>
                  </a:lnTo>
                  <a:lnTo>
                    <a:pt x="25" y="190"/>
                  </a:lnTo>
                  <a:lnTo>
                    <a:pt x="0" y="100"/>
                  </a:lnTo>
                  <a:lnTo>
                    <a:pt x="0" y="70"/>
                  </a:lnTo>
                  <a:lnTo>
                    <a:pt x="25" y="24"/>
                  </a:lnTo>
                  <a:lnTo>
                    <a:pt x="61" y="0"/>
                  </a:lnTo>
                  <a:lnTo>
                    <a:pt x="118" y="0"/>
                  </a:lnTo>
                  <a:lnTo>
                    <a:pt x="175" y="14"/>
                  </a:lnTo>
                  <a:lnTo>
                    <a:pt x="181" y="30"/>
                  </a:lnTo>
                  <a:lnTo>
                    <a:pt x="218" y="50"/>
                  </a:lnTo>
                  <a:lnTo>
                    <a:pt x="218" y="64"/>
                  </a:lnTo>
                  <a:lnTo>
                    <a:pt x="196" y="80"/>
                  </a:lnTo>
                  <a:lnTo>
                    <a:pt x="175" y="85"/>
                  </a:lnTo>
                  <a:lnTo>
                    <a:pt x="160" y="100"/>
                  </a:lnTo>
                  <a:lnTo>
                    <a:pt x="155" y="135"/>
                  </a:lnTo>
                  <a:lnTo>
                    <a:pt x="140" y="145"/>
                  </a:lnTo>
                  <a:lnTo>
                    <a:pt x="124" y="135"/>
                  </a:lnTo>
                </a:path>
              </a:pathLst>
            </a:custGeom>
            <a:solidFill>
              <a:srgbClr val="8F5B1A"/>
            </a:solidFill>
            <a:ln w="9525" cap="rnd">
              <a:noFill/>
              <a:round/>
              <a:headEnd type="none" w="sm" len="sm"/>
              <a:tailEnd type="none" w="sm" len="sm"/>
            </a:ln>
          </p:spPr>
          <p:txBody>
            <a:bodyPr/>
            <a:lstStyle/>
            <a:p>
              <a:endParaRPr lang="es-ES"/>
            </a:p>
          </p:txBody>
        </p:sp>
        <p:sp>
          <p:nvSpPr>
            <p:cNvPr id="103581" name="Freeform 157"/>
            <p:cNvSpPr>
              <a:spLocks/>
            </p:cNvSpPr>
            <p:nvPr/>
          </p:nvSpPr>
          <p:spPr bwMode="auto">
            <a:xfrm>
              <a:off x="581" y="2497"/>
              <a:ext cx="219" cy="205"/>
            </a:xfrm>
            <a:custGeom>
              <a:avLst/>
              <a:gdLst>
                <a:gd name="T0" fmla="*/ 124 w 219"/>
                <a:gd name="T1" fmla="*/ 141 h 205"/>
                <a:gd name="T2" fmla="*/ 108 w 219"/>
                <a:gd name="T3" fmla="*/ 156 h 205"/>
                <a:gd name="T4" fmla="*/ 93 w 219"/>
                <a:gd name="T5" fmla="*/ 198 h 205"/>
                <a:gd name="T6" fmla="*/ 46 w 219"/>
                <a:gd name="T7" fmla="*/ 204 h 205"/>
                <a:gd name="T8" fmla="*/ 25 w 219"/>
                <a:gd name="T9" fmla="*/ 198 h 205"/>
                <a:gd name="T10" fmla="*/ 0 w 219"/>
                <a:gd name="T11" fmla="*/ 104 h 205"/>
                <a:gd name="T12" fmla="*/ 0 w 219"/>
                <a:gd name="T13" fmla="*/ 73 h 205"/>
                <a:gd name="T14" fmla="*/ 25 w 219"/>
                <a:gd name="T15" fmla="*/ 25 h 205"/>
                <a:gd name="T16" fmla="*/ 61 w 219"/>
                <a:gd name="T17" fmla="*/ 0 h 205"/>
                <a:gd name="T18" fmla="*/ 118 w 219"/>
                <a:gd name="T19" fmla="*/ 0 h 205"/>
                <a:gd name="T20" fmla="*/ 175 w 219"/>
                <a:gd name="T21" fmla="*/ 15 h 205"/>
                <a:gd name="T22" fmla="*/ 181 w 219"/>
                <a:gd name="T23" fmla="*/ 31 h 205"/>
                <a:gd name="T24" fmla="*/ 218 w 219"/>
                <a:gd name="T25" fmla="*/ 52 h 205"/>
                <a:gd name="T26" fmla="*/ 218 w 219"/>
                <a:gd name="T27" fmla="*/ 67 h 205"/>
                <a:gd name="T28" fmla="*/ 196 w 219"/>
                <a:gd name="T29" fmla="*/ 83 h 205"/>
                <a:gd name="T30" fmla="*/ 175 w 219"/>
                <a:gd name="T31" fmla="*/ 88 h 205"/>
                <a:gd name="T32" fmla="*/ 160 w 219"/>
                <a:gd name="T33" fmla="*/ 104 h 205"/>
                <a:gd name="T34" fmla="*/ 155 w 219"/>
                <a:gd name="T35" fmla="*/ 141 h 205"/>
                <a:gd name="T36" fmla="*/ 140 w 219"/>
                <a:gd name="T37" fmla="*/ 151 h 205"/>
                <a:gd name="T38" fmla="*/ 124 w 219"/>
                <a:gd name="T39" fmla="*/ 141 h 20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19"/>
                <a:gd name="T61" fmla="*/ 0 h 205"/>
                <a:gd name="T62" fmla="*/ 219 w 219"/>
                <a:gd name="T63" fmla="*/ 205 h 20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19" h="205">
                  <a:moveTo>
                    <a:pt x="124" y="141"/>
                  </a:moveTo>
                  <a:lnTo>
                    <a:pt x="108" y="156"/>
                  </a:lnTo>
                  <a:lnTo>
                    <a:pt x="93" y="198"/>
                  </a:lnTo>
                  <a:lnTo>
                    <a:pt x="46" y="204"/>
                  </a:lnTo>
                  <a:lnTo>
                    <a:pt x="25" y="198"/>
                  </a:lnTo>
                  <a:lnTo>
                    <a:pt x="0" y="104"/>
                  </a:lnTo>
                  <a:lnTo>
                    <a:pt x="0" y="73"/>
                  </a:lnTo>
                  <a:lnTo>
                    <a:pt x="25" y="25"/>
                  </a:lnTo>
                  <a:lnTo>
                    <a:pt x="61" y="0"/>
                  </a:lnTo>
                  <a:lnTo>
                    <a:pt x="118" y="0"/>
                  </a:lnTo>
                  <a:lnTo>
                    <a:pt x="175" y="15"/>
                  </a:lnTo>
                  <a:lnTo>
                    <a:pt x="181" y="31"/>
                  </a:lnTo>
                  <a:lnTo>
                    <a:pt x="218" y="52"/>
                  </a:lnTo>
                  <a:lnTo>
                    <a:pt x="218" y="67"/>
                  </a:lnTo>
                  <a:lnTo>
                    <a:pt x="196" y="83"/>
                  </a:lnTo>
                  <a:lnTo>
                    <a:pt x="175" y="88"/>
                  </a:lnTo>
                  <a:lnTo>
                    <a:pt x="160" y="104"/>
                  </a:lnTo>
                  <a:lnTo>
                    <a:pt x="155" y="141"/>
                  </a:lnTo>
                  <a:lnTo>
                    <a:pt x="140" y="151"/>
                  </a:lnTo>
                  <a:lnTo>
                    <a:pt x="124" y="141"/>
                  </a:lnTo>
                </a:path>
              </a:pathLst>
            </a:custGeom>
            <a:noFill/>
            <a:ln w="12700" cap="rnd">
              <a:solidFill>
                <a:srgbClr val="000000"/>
              </a:solidFill>
              <a:round/>
              <a:headEnd type="none" w="sm" len="sm"/>
              <a:tailEnd type="none" w="sm" len="sm"/>
            </a:ln>
          </p:spPr>
          <p:txBody>
            <a:bodyPr/>
            <a:lstStyle/>
            <a:p>
              <a:endParaRPr lang="es-ES"/>
            </a:p>
          </p:txBody>
        </p:sp>
        <p:sp>
          <p:nvSpPr>
            <p:cNvPr id="103582" name="Freeform 158"/>
            <p:cNvSpPr>
              <a:spLocks/>
            </p:cNvSpPr>
            <p:nvPr/>
          </p:nvSpPr>
          <p:spPr bwMode="auto">
            <a:xfrm>
              <a:off x="482" y="2691"/>
              <a:ext cx="549" cy="732"/>
            </a:xfrm>
            <a:custGeom>
              <a:avLst/>
              <a:gdLst>
                <a:gd name="T0" fmla="*/ 124 w 549"/>
                <a:gd name="T1" fmla="*/ 0 h 732"/>
                <a:gd name="T2" fmla="*/ 155 w 549"/>
                <a:gd name="T3" fmla="*/ 9 h 732"/>
                <a:gd name="T4" fmla="*/ 176 w 549"/>
                <a:gd name="T5" fmla="*/ 25 h 732"/>
                <a:gd name="T6" fmla="*/ 239 w 549"/>
                <a:gd name="T7" fmla="*/ 108 h 732"/>
                <a:gd name="T8" fmla="*/ 258 w 549"/>
                <a:gd name="T9" fmla="*/ 118 h 732"/>
                <a:gd name="T10" fmla="*/ 268 w 549"/>
                <a:gd name="T11" fmla="*/ 145 h 732"/>
                <a:gd name="T12" fmla="*/ 279 w 549"/>
                <a:gd name="T13" fmla="*/ 180 h 732"/>
                <a:gd name="T14" fmla="*/ 357 w 549"/>
                <a:gd name="T15" fmla="*/ 306 h 732"/>
                <a:gd name="T16" fmla="*/ 367 w 549"/>
                <a:gd name="T17" fmla="*/ 306 h 732"/>
                <a:gd name="T18" fmla="*/ 377 w 549"/>
                <a:gd name="T19" fmla="*/ 306 h 732"/>
                <a:gd name="T20" fmla="*/ 392 w 549"/>
                <a:gd name="T21" fmla="*/ 321 h 732"/>
                <a:gd name="T22" fmla="*/ 496 w 549"/>
                <a:gd name="T23" fmla="*/ 290 h 732"/>
                <a:gd name="T24" fmla="*/ 532 w 549"/>
                <a:gd name="T25" fmla="*/ 321 h 732"/>
                <a:gd name="T26" fmla="*/ 548 w 549"/>
                <a:gd name="T27" fmla="*/ 341 h 732"/>
                <a:gd name="T28" fmla="*/ 444 w 549"/>
                <a:gd name="T29" fmla="*/ 405 h 732"/>
                <a:gd name="T30" fmla="*/ 403 w 549"/>
                <a:gd name="T31" fmla="*/ 419 h 732"/>
                <a:gd name="T32" fmla="*/ 362 w 549"/>
                <a:gd name="T33" fmla="*/ 414 h 732"/>
                <a:gd name="T34" fmla="*/ 367 w 549"/>
                <a:gd name="T35" fmla="*/ 502 h 732"/>
                <a:gd name="T36" fmla="*/ 341 w 549"/>
                <a:gd name="T37" fmla="*/ 586 h 732"/>
                <a:gd name="T38" fmla="*/ 320 w 549"/>
                <a:gd name="T39" fmla="*/ 675 h 732"/>
                <a:gd name="T40" fmla="*/ 284 w 549"/>
                <a:gd name="T41" fmla="*/ 715 h 732"/>
                <a:gd name="T42" fmla="*/ 223 w 549"/>
                <a:gd name="T43" fmla="*/ 731 h 732"/>
                <a:gd name="T44" fmla="*/ 124 w 549"/>
                <a:gd name="T45" fmla="*/ 694 h 732"/>
                <a:gd name="T46" fmla="*/ 129 w 549"/>
                <a:gd name="T47" fmla="*/ 498 h 732"/>
                <a:gd name="T48" fmla="*/ 62 w 549"/>
                <a:gd name="T49" fmla="*/ 575 h 732"/>
                <a:gd name="T50" fmla="*/ 32 w 549"/>
                <a:gd name="T51" fmla="*/ 482 h 732"/>
                <a:gd name="T52" fmla="*/ 8 w 549"/>
                <a:gd name="T53" fmla="*/ 358 h 732"/>
                <a:gd name="T54" fmla="*/ 1 w 549"/>
                <a:gd name="T55" fmla="*/ 268 h 732"/>
                <a:gd name="T56" fmla="*/ 0 w 549"/>
                <a:gd name="T57" fmla="*/ 249 h 732"/>
                <a:gd name="T58" fmla="*/ 5 w 549"/>
                <a:gd name="T59" fmla="*/ 130 h 732"/>
                <a:gd name="T60" fmla="*/ 33 w 549"/>
                <a:gd name="T61" fmla="*/ 54 h 732"/>
                <a:gd name="T62" fmla="*/ 72 w 549"/>
                <a:gd name="T63" fmla="*/ 25 h 732"/>
                <a:gd name="T64" fmla="*/ 104 w 549"/>
                <a:gd name="T65" fmla="*/ 20 h 732"/>
                <a:gd name="T66" fmla="*/ 124 w 549"/>
                <a:gd name="T67" fmla="*/ 0 h 73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49"/>
                <a:gd name="T103" fmla="*/ 0 h 732"/>
                <a:gd name="T104" fmla="*/ 549 w 549"/>
                <a:gd name="T105" fmla="*/ 732 h 73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49" h="732">
                  <a:moveTo>
                    <a:pt x="124" y="0"/>
                  </a:moveTo>
                  <a:lnTo>
                    <a:pt x="155" y="9"/>
                  </a:lnTo>
                  <a:lnTo>
                    <a:pt x="176" y="25"/>
                  </a:lnTo>
                  <a:lnTo>
                    <a:pt x="239" y="108"/>
                  </a:lnTo>
                  <a:lnTo>
                    <a:pt x="258" y="118"/>
                  </a:lnTo>
                  <a:lnTo>
                    <a:pt x="268" y="145"/>
                  </a:lnTo>
                  <a:lnTo>
                    <a:pt x="279" y="180"/>
                  </a:lnTo>
                  <a:lnTo>
                    <a:pt x="357" y="306"/>
                  </a:lnTo>
                  <a:lnTo>
                    <a:pt x="367" y="306"/>
                  </a:lnTo>
                  <a:lnTo>
                    <a:pt x="377" y="306"/>
                  </a:lnTo>
                  <a:lnTo>
                    <a:pt x="392" y="321"/>
                  </a:lnTo>
                  <a:lnTo>
                    <a:pt x="496" y="290"/>
                  </a:lnTo>
                  <a:lnTo>
                    <a:pt x="532" y="321"/>
                  </a:lnTo>
                  <a:lnTo>
                    <a:pt x="548" y="341"/>
                  </a:lnTo>
                  <a:lnTo>
                    <a:pt x="444" y="405"/>
                  </a:lnTo>
                  <a:lnTo>
                    <a:pt x="403" y="419"/>
                  </a:lnTo>
                  <a:lnTo>
                    <a:pt x="362" y="414"/>
                  </a:lnTo>
                  <a:lnTo>
                    <a:pt x="367" y="502"/>
                  </a:lnTo>
                  <a:lnTo>
                    <a:pt x="341" y="586"/>
                  </a:lnTo>
                  <a:lnTo>
                    <a:pt x="320" y="675"/>
                  </a:lnTo>
                  <a:lnTo>
                    <a:pt x="284" y="715"/>
                  </a:lnTo>
                  <a:lnTo>
                    <a:pt x="223" y="731"/>
                  </a:lnTo>
                  <a:lnTo>
                    <a:pt x="124" y="694"/>
                  </a:lnTo>
                  <a:lnTo>
                    <a:pt x="129" y="498"/>
                  </a:lnTo>
                  <a:lnTo>
                    <a:pt x="62" y="575"/>
                  </a:lnTo>
                  <a:lnTo>
                    <a:pt x="32" y="482"/>
                  </a:lnTo>
                  <a:lnTo>
                    <a:pt x="8" y="358"/>
                  </a:lnTo>
                  <a:lnTo>
                    <a:pt x="1" y="268"/>
                  </a:lnTo>
                  <a:lnTo>
                    <a:pt x="0" y="249"/>
                  </a:lnTo>
                  <a:lnTo>
                    <a:pt x="5" y="130"/>
                  </a:lnTo>
                  <a:lnTo>
                    <a:pt x="33" y="54"/>
                  </a:lnTo>
                  <a:lnTo>
                    <a:pt x="72" y="25"/>
                  </a:lnTo>
                  <a:lnTo>
                    <a:pt x="104" y="20"/>
                  </a:lnTo>
                  <a:lnTo>
                    <a:pt x="124" y="0"/>
                  </a:lnTo>
                </a:path>
              </a:pathLst>
            </a:custGeom>
            <a:solidFill>
              <a:srgbClr val="626248"/>
            </a:solidFill>
            <a:ln w="9525" cap="rnd">
              <a:noFill/>
              <a:round/>
              <a:headEnd type="none" w="sm" len="sm"/>
              <a:tailEnd type="none" w="sm" len="sm"/>
            </a:ln>
          </p:spPr>
          <p:txBody>
            <a:bodyPr/>
            <a:lstStyle/>
            <a:p>
              <a:endParaRPr lang="es-ES"/>
            </a:p>
          </p:txBody>
        </p:sp>
        <p:sp>
          <p:nvSpPr>
            <p:cNvPr id="103583" name="Freeform 159"/>
            <p:cNvSpPr>
              <a:spLocks/>
            </p:cNvSpPr>
            <p:nvPr/>
          </p:nvSpPr>
          <p:spPr bwMode="auto">
            <a:xfrm>
              <a:off x="486" y="2691"/>
              <a:ext cx="545" cy="740"/>
            </a:xfrm>
            <a:custGeom>
              <a:avLst/>
              <a:gdLst>
                <a:gd name="T0" fmla="*/ 114 w 545"/>
                <a:gd name="T1" fmla="*/ 0 h 740"/>
                <a:gd name="T2" fmla="*/ 146 w 545"/>
                <a:gd name="T3" fmla="*/ 9 h 740"/>
                <a:gd name="T4" fmla="*/ 166 w 545"/>
                <a:gd name="T5" fmla="*/ 25 h 740"/>
                <a:gd name="T6" fmla="*/ 229 w 545"/>
                <a:gd name="T7" fmla="*/ 109 h 740"/>
                <a:gd name="T8" fmla="*/ 250 w 545"/>
                <a:gd name="T9" fmla="*/ 119 h 740"/>
                <a:gd name="T10" fmla="*/ 260 w 545"/>
                <a:gd name="T11" fmla="*/ 146 h 740"/>
                <a:gd name="T12" fmla="*/ 270 w 545"/>
                <a:gd name="T13" fmla="*/ 182 h 740"/>
                <a:gd name="T14" fmla="*/ 349 w 545"/>
                <a:gd name="T15" fmla="*/ 309 h 740"/>
                <a:gd name="T16" fmla="*/ 360 w 545"/>
                <a:gd name="T17" fmla="*/ 309 h 740"/>
                <a:gd name="T18" fmla="*/ 371 w 545"/>
                <a:gd name="T19" fmla="*/ 309 h 740"/>
                <a:gd name="T20" fmla="*/ 386 w 545"/>
                <a:gd name="T21" fmla="*/ 325 h 740"/>
                <a:gd name="T22" fmla="*/ 491 w 545"/>
                <a:gd name="T23" fmla="*/ 292 h 740"/>
                <a:gd name="T24" fmla="*/ 528 w 545"/>
                <a:gd name="T25" fmla="*/ 325 h 740"/>
                <a:gd name="T26" fmla="*/ 544 w 545"/>
                <a:gd name="T27" fmla="*/ 346 h 740"/>
                <a:gd name="T28" fmla="*/ 439 w 545"/>
                <a:gd name="T29" fmla="*/ 408 h 740"/>
                <a:gd name="T30" fmla="*/ 397 w 545"/>
                <a:gd name="T31" fmla="*/ 423 h 740"/>
                <a:gd name="T32" fmla="*/ 355 w 545"/>
                <a:gd name="T33" fmla="*/ 419 h 740"/>
                <a:gd name="T34" fmla="*/ 360 w 545"/>
                <a:gd name="T35" fmla="*/ 508 h 740"/>
                <a:gd name="T36" fmla="*/ 333 w 545"/>
                <a:gd name="T37" fmla="*/ 592 h 740"/>
                <a:gd name="T38" fmla="*/ 313 w 545"/>
                <a:gd name="T39" fmla="*/ 681 h 740"/>
                <a:gd name="T40" fmla="*/ 276 w 545"/>
                <a:gd name="T41" fmla="*/ 723 h 740"/>
                <a:gd name="T42" fmla="*/ 213 w 545"/>
                <a:gd name="T43" fmla="*/ 739 h 740"/>
                <a:gd name="T44" fmla="*/ 114 w 545"/>
                <a:gd name="T45" fmla="*/ 702 h 740"/>
                <a:gd name="T46" fmla="*/ 120 w 545"/>
                <a:gd name="T47" fmla="*/ 503 h 740"/>
                <a:gd name="T48" fmla="*/ 51 w 545"/>
                <a:gd name="T49" fmla="*/ 581 h 740"/>
                <a:gd name="T50" fmla="*/ 19 w 545"/>
                <a:gd name="T51" fmla="*/ 487 h 740"/>
                <a:gd name="T52" fmla="*/ 4 w 545"/>
                <a:gd name="T53" fmla="*/ 372 h 740"/>
                <a:gd name="T54" fmla="*/ 0 w 545"/>
                <a:gd name="T55" fmla="*/ 261 h 740"/>
                <a:gd name="T56" fmla="*/ 0 w 545"/>
                <a:gd name="T57" fmla="*/ 245 h 740"/>
                <a:gd name="T58" fmla="*/ 4 w 545"/>
                <a:gd name="T59" fmla="*/ 130 h 740"/>
                <a:gd name="T60" fmla="*/ 25 w 545"/>
                <a:gd name="T61" fmla="*/ 62 h 740"/>
                <a:gd name="T62" fmla="*/ 61 w 545"/>
                <a:gd name="T63" fmla="*/ 25 h 740"/>
                <a:gd name="T64" fmla="*/ 93 w 545"/>
                <a:gd name="T65" fmla="*/ 20 h 740"/>
                <a:gd name="T66" fmla="*/ 114 w 545"/>
                <a:gd name="T67" fmla="*/ 0 h 7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45"/>
                <a:gd name="T103" fmla="*/ 0 h 740"/>
                <a:gd name="T104" fmla="*/ 545 w 545"/>
                <a:gd name="T105" fmla="*/ 740 h 7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45" h="740">
                  <a:moveTo>
                    <a:pt x="114" y="0"/>
                  </a:moveTo>
                  <a:lnTo>
                    <a:pt x="146" y="9"/>
                  </a:lnTo>
                  <a:lnTo>
                    <a:pt x="166" y="25"/>
                  </a:lnTo>
                  <a:lnTo>
                    <a:pt x="229" y="109"/>
                  </a:lnTo>
                  <a:lnTo>
                    <a:pt x="250" y="119"/>
                  </a:lnTo>
                  <a:lnTo>
                    <a:pt x="260" y="146"/>
                  </a:lnTo>
                  <a:lnTo>
                    <a:pt x="270" y="182"/>
                  </a:lnTo>
                  <a:lnTo>
                    <a:pt x="349" y="309"/>
                  </a:lnTo>
                  <a:lnTo>
                    <a:pt x="360" y="309"/>
                  </a:lnTo>
                  <a:lnTo>
                    <a:pt x="371" y="309"/>
                  </a:lnTo>
                  <a:lnTo>
                    <a:pt x="386" y="325"/>
                  </a:lnTo>
                  <a:lnTo>
                    <a:pt x="491" y="292"/>
                  </a:lnTo>
                  <a:lnTo>
                    <a:pt x="528" y="325"/>
                  </a:lnTo>
                  <a:lnTo>
                    <a:pt x="544" y="346"/>
                  </a:lnTo>
                  <a:lnTo>
                    <a:pt x="439" y="408"/>
                  </a:lnTo>
                  <a:lnTo>
                    <a:pt x="397" y="423"/>
                  </a:lnTo>
                  <a:lnTo>
                    <a:pt x="355" y="419"/>
                  </a:lnTo>
                  <a:lnTo>
                    <a:pt x="360" y="508"/>
                  </a:lnTo>
                  <a:lnTo>
                    <a:pt x="333" y="592"/>
                  </a:lnTo>
                  <a:lnTo>
                    <a:pt x="313" y="681"/>
                  </a:lnTo>
                  <a:lnTo>
                    <a:pt x="276" y="723"/>
                  </a:lnTo>
                  <a:lnTo>
                    <a:pt x="213" y="739"/>
                  </a:lnTo>
                  <a:lnTo>
                    <a:pt x="114" y="702"/>
                  </a:lnTo>
                  <a:lnTo>
                    <a:pt x="120" y="503"/>
                  </a:lnTo>
                  <a:lnTo>
                    <a:pt x="51" y="581"/>
                  </a:lnTo>
                  <a:lnTo>
                    <a:pt x="19" y="487"/>
                  </a:lnTo>
                  <a:lnTo>
                    <a:pt x="4" y="372"/>
                  </a:lnTo>
                  <a:lnTo>
                    <a:pt x="0" y="261"/>
                  </a:lnTo>
                  <a:lnTo>
                    <a:pt x="0" y="245"/>
                  </a:lnTo>
                  <a:lnTo>
                    <a:pt x="4" y="130"/>
                  </a:lnTo>
                  <a:lnTo>
                    <a:pt x="25" y="62"/>
                  </a:lnTo>
                  <a:lnTo>
                    <a:pt x="61" y="25"/>
                  </a:lnTo>
                  <a:lnTo>
                    <a:pt x="93" y="20"/>
                  </a:lnTo>
                  <a:lnTo>
                    <a:pt x="114" y="0"/>
                  </a:lnTo>
                </a:path>
              </a:pathLst>
            </a:custGeom>
            <a:noFill/>
            <a:ln w="12700" cap="rnd">
              <a:solidFill>
                <a:srgbClr val="000000"/>
              </a:solidFill>
              <a:round/>
              <a:headEnd type="none" w="sm" len="sm"/>
              <a:tailEnd type="none" w="sm" len="sm"/>
            </a:ln>
          </p:spPr>
          <p:txBody>
            <a:bodyPr/>
            <a:lstStyle/>
            <a:p>
              <a:endParaRPr lang="es-ES"/>
            </a:p>
          </p:txBody>
        </p:sp>
        <p:sp>
          <p:nvSpPr>
            <p:cNvPr id="103584" name="Freeform 160"/>
            <p:cNvSpPr>
              <a:spLocks/>
            </p:cNvSpPr>
            <p:nvPr/>
          </p:nvSpPr>
          <p:spPr bwMode="auto">
            <a:xfrm>
              <a:off x="433" y="3021"/>
              <a:ext cx="226" cy="404"/>
            </a:xfrm>
            <a:custGeom>
              <a:avLst/>
              <a:gdLst>
                <a:gd name="T0" fmla="*/ 172 w 226"/>
                <a:gd name="T1" fmla="*/ 172 h 404"/>
                <a:gd name="T2" fmla="*/ 146 w 226"/>
                <a:gd name="T3" fmla="*/ 109 h 404"/>
                <a:gd name="T4" fmla="*/ 130 w 226"/>
                <a:gd name="T5" fmla="*/ 72 h 404"/>
                <a:gd name="T6" fmla="*/ 57 w 226"/>
                <a:gd name="T7" fmla="*/ 30 h 404"/>
                <a:gd name="T8" fmla="*/ 25 w 226"/>
                <a:gd name="T9" fmla="*/ 0 h 404"/>
                <a:gd name="T10" fmla="*/ 4 w 226"/>
                <a:gd name="T11" fmla="*/ 4 h 404"/>
                <a:gd name="T12" fmla="*/ 0 w 226"/>
                <a:gd name="T13" fmla="*/ 9 h 404"/>
                <a:gd name="T14" fmla="*/ 36 w 226"/>
                <a:gd name="T15" fmla="*/ 105 h 404"/>
                <a:gd name="T16" fmla="*/ 125 w 226"/>
                <a:gd name="T17" fmla="*/ 360 h 404"/>
                <a:gd name="T18" fmla="*/ 225 w 226"/>
                <a:gd name="T19" fmla="*/ 403 h 404"/>
                <a:gd name="T20" fmla="*/ 219 w 226"/>
                <a:gd name="T21" fmla="*/ 287 h 404"/>
                <a:gd name="T22" fmla="*/ 172 w 226"/>
                <a:gd name="T23" fmla="*/ 172 h 40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6"/>
                <a:gd name="T37" fmla="*/ 0 h 404"/>
                <a:gd name="T38" fmla="*/ 226 w 226"/>
                <a:gd name="T39" fmla="*/ 404 h 40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6" h="404">
                  <a:moveTo>
                    <a:pt x="172" y="172"/>
                  </a:moveTo>
                  <a:lnTo>
                    <a:pt x="146" y="109"/>
                  </a:lnTo>
                  <a:lnTo>
                    <a:pt x="130" y="72"/>
                  </a:lnTo>
                  <a:lnTo>
                    <a:pt x="57" y="30"/>
                  </a:lnTo>
                  <a:lnTo>
                    <a:pt x="25" y="0"/>
                  </a:lnTo>
                  <a:lnTo>
                    <a:pt x="4" y="4"/>
                  </a:lnTo>
                  <a:lnTo>
                    <a:pt x="0" y="9"/>
                  </a:lnTo>
                  <a:lnTo>
                    <a:pt x="36" y="105"/>
                  </a:lnTo>
                  <a:lnTo>
                    <a:pt x="125" y="360"/>
                  </a:lnTo>
                  <a:lnTo>
                    <a:pt x="225" y="403"/>
                  </a:lnTo>
                  <a:lnTo>
                    <a:pt x="219" y="287"/>
                  </a:lnTo>
                  <a:lnTo>
                    <a:pt x="172" y="172"/>
                  </a:lnTo>
                </a:path>
              </a:pathLst>
            </a:custGeom>
            <a:solidFill>
              <a:srgbClr val="004EFF"/>
            </a:solidFill>
            <a:ln w="12700" cap="rnd">
              <a:solidFill>
                <a:srgbClr val="000000"/>
              </a:solidFill>
              <a:round/>
              <a:headEnd type="none" w="sm" len="sm"/>
              <a:tailEnd type="none" w="sm" len="sm"/>
            </a:ln>
          </p:spPr>
          <p:txBody>
            <a:bodyPr/>
            <a:lstStyle/>
            <a:p>
              <a:endParaRPr lang="es-ES"/>
            </a:p>
          </p:txBody>
        </p:sp>
      </p:grpSp>
      <p:grpSp>
        <p:nvGrpSpPr>
          <p:cNvPr id="103444" name="Group 161"/>
          <p:cNvGrpSpPr>
            <a:grpSpLocks/>
          </p:cNvGrpSpPr>
          <p:nvPr/>
        </p:nvGrpSpPr>
        <p:grpSpPr bwMode="auto">
          <a:xfrm>
            <a:off x="3972520" y="4062958"/>
            <a:ext cx="965200" cy="941388"/>
            <a:chOff x="927" y="2356"/>
            <a:chExt cx="565" cy="641"/>
          </a:xfrm>
        </p:grpSpPr>
        <p:sp>
          <p:nvSpPr>
            <p:cNvPr id="103534" name="Freeform 162"/>
            <p:cNvSpPr>
              <a:spLocks/>
            </p:cNvSpPr>
            <p:nvPr/>
          </p:nvSpPr>
          <p:spPr bwMode="auto">
            <a:xfrm>
              <a:off x="927" y="2827"/>
              <a:ext cx="507" cy="91"/>
            </a:xfrm>
            <a:custGeom>
              <a:avLst/>
              <a:gdLst>
                <a:gd name="T0" fmla="*/ 0 w 507"/>
                <a:gd name="T1" fmla="*/ 0 h 91"/>
                <a:gd name="T2" fmla="*/ 506 w 507"/>
                <a:gd name="T3" fmla="*/ 0 h 91"/>
                <a:gd name="T4" fmla="*/ 506 w 507"/>
                <a:gd name="T5" fmla="*/ 90 h 91"/>
                <a:gd name="T6" fmla="*/ 0 w 507"/>
                <a:gd name="T7" fmla="*/ 90 h 91"/>
                <a:gd name="T8" fmla="*/ 0 w 507"/>
                <a:gd name="T9" fmla="*/ 0 h 91"/>
                <a:gd name="T10" fmla="*/ 0 60000 65536"/>
                <a:gd name="T11" fmla="*/ 0 60000 65536"/>
                <a:gd name="T12" fmla="*/ 0 60000 65536"/>
                <a:gd name="T13" fmla="*/ 0 60000 65536"/>
                <a:gd name="T14" fmla="*/ 0 60000 65536"/>
                <a:gd name="T15" fmla="*/ 0 w 507"/>
                <a:gd name="T16" fmla="*/ 0 h 91"/>
                <a:gd name="T17" fmla="*/ 507 w 507"/>
                <a:gd name="T18" fmla="*/ 91 h 91"/>
              </a:gdLst>
              <a:ahLst/>
              <a:cxnLst>
                <a:cxn ang="T10">
                  <a:pos x="T0" y="T1"/>
                </a:cxn>
                <a:cxn ang="T11">
                  <a:pos x="T2" y="T3"/>
                </a:cxn>
                <a:cxn ang="T12">
                  <a:pos x="T4" y="T5"/>
                </a:cxn>
                <a:cxn ang="T13">
                  <a:pos x="T6" y="T7"/>
                </a:cxn>
                <a:cxn ang="T14">
                  <a:pos x="T8" y="T9"/>
                </a:cxn>
              </a:cxnLst>
              <a:rect l="T15" t="T16" r="T17" b="T18"/>
              <a:pathLst>
                <a:path w="507" h="91">
                  <a:moveTo>
                    <a:pt x="0" y="0"/>
                  </a:moveTo>
                  <a:lnTo>
                    <a:pt x="506" y="0"/>
                  </a:lnTo>
                  <a:lnTo>
                    <a:pt x="506" y="90"/>
                  </a:lnTo>
                  <a:lnTo>
                    <a:pt x="0" y="90"/>
                  </a:lnTo>
                  <a:lnTo>
                    <a:pt x="0" y="0"/>
                  </a:lnTo>
                </a:path>
              </a:pathLst>
            </a:custGeom>
            <a:solidFill>
              <a:srgbClr val="B7B79D"/>
            </a:solidFill>
            <a:ln w="9525" cap="rnd">
              <a:noFill/>
              <a:round/>
              <a:headEnd type="none" w="sm" len="sm"/>
              <a:tailEnd type="none" w="sm" len="sm"/>
            </a:ln>
          </p:spPr>
          <p:txBody>
            <a:bodyPr/>
            <a:lstStyle/>
            <a:p>
              <a:endParaRPr lang="es-ES"/>
            </a:p>
          </p:txBody>
        </p:sp>
        <p:sp>
          <p:nvSpPr>
            <p:cNvPr id="103535" name="Freeform 163"/>
            <p:cNvSpPr>
              <a:spLocks/>
            </p:cNvSpPr>
            <p:nvPr/>
          </p:nvSpPr>
          <p:spPr bwMode="auto">
            <a:xfrm>
              <a:off x="927" y="2827"/>
              <a:ext cx="513" cy="94"/>
            </a:xfrm>
            <a:custGeom>
              <a:avLst/>
              <a:gdLst>
                <a:gd name="T0" fmla="*/ 0 w 513"/>
                <a:gd name="T1" fmla="*/ 0 h 94"/>
                <a:gd name="T2" fmla="*/ 512 w 513"/>
                <a:gd name="T3" fmla="*/ 0 h 94"/>
                <a:gd name="T4" fmla="*/ 512 w 513"/>
                <a:gd name="T5" fmla="*/ 93 h 94"/>
                <a:gd name="T6" fmla="*/ 0 w 513"/>
                <a:gd name="T7" fmla="*/ 93 h 94"/>
                <a:gd name="T8" fmla="*/ 0 w 513"/>
                <a:gd name="T9" fmla="*/ 0 h 94"/>
                <a:gd name="T10" fmla="*/ 0 60000 65536"/>
                <a:gd name="T11" fmla="*/ 0 60000 65536"/>
                <a:gd name="T12" fmla="*/ 0 60000 65536"/>
                <a:gd name="T13" fmla="*/ 0 60000 65536"/>
                <a:gd name="T14" fmla="*/ 0 60000 65536"/>
                <a:gd name="T15" fmla="*/ 0 w 513"/>
                <a:gd name="T16" fmla="*/ 0 h 94"/>
                <a:gd name="T17" fmla="*/ 513 w 513"/>
                <a:gd name="T18" fmla="*/ 94 h 94"/>
              </a:gdLst>
              <a:ahLst/>
              <a:cxnLst>
                <a:cxn ang="T10">
                  <a:pos x="T0" y="T1"/>
                </a:cxn>
                <a:cxn ang="T11">
                  <a:pos x="T2" y="T3"/>
                </a:cxn>
                <a:cxn ang="T12">
                  <a:pos x="T4" y="T5"/>
                </a:cxn>
                <a:cxn ang="T13">
                  <a:pos x="T6" y="T7"/>
                </a:cxn>
                <a:cxn ang="T14">
                  <a:pos x="T8" y="T9"/>
                </a:cxn>
              </a:cxnLst>
              <a:rect l="T15" t="T16" r="T17" b="T18"/>
              <a:pathLst>
                <a:path w="513" h="94">
                  <a:moveTo>
                    <a:pt x="0" y="0"/>
                  </a:moveTo>
                  <a:lnTo>
                    <a:pt x="512" y="0"/>
                  </a:lnTo>
                  <a:lnTo>
                    <a:pt x="512" y="93"/>
                  </a:lnTo>
                  <a:lnTo>
                    <a:pt x="0" y="93"/>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103536" name="Freeform 164"/>
            <p:cNvSpPr>
              <a:spLocks/>
            </p:cNvSpPr>
            <p:nvPr/>
          </p:nvSpPr>
          <p:spPr bwMode="auto">
            <a:xfrm>
              <a:off x="927" y="2775"/>
              <a:ext cx="561" cy="46"/>
            </a:xfrm>
            <a:custGeom>
              <a:avLst/>
              <a:gdLst>
                <a:gd name="T0" fmla="*/ 0 w 561"/>
                <a:gd name="T1" fmla="*/ 45 h 46"/>
                <a:gd name="T2" fmla="*/ 52 w 561"/>
                <a:gd name="T3" fmla="*/ 0 h 46"/>
                <a:gd name="T4" fmla="*/ 560 w 561"/>
                <a:gd name="T5" fmla="*/ 0 h 46"/>
                <a:gd name="T6" fmla="*/ 505 w 561"/>
                <a:gd name="T7" fmla="*/ 45 h 46"/>
                <a:gd name="T8" fmla="*/ 0 w 561"/>
                <a:gd name="T9" fmla="*/ 45 h 46"/>
                <a:gd name="T10" fmla="*/ 0 60000 65536"/>
                <a:gd name="T11" fmla="*/ 0 60000 65536"/>
                <a:gd name="T12" fmla="*/ 0 60000 65536"/>
                <a:gd name="T13" fmla="*/ 0 60000 65536"/>
                <a:gd name="T14" fmla="*/ 0 60000 65536"/>
                <a:gd name="T15" fmla="*/ 0 w 561"/>
                <a:gd name="T16" fmla="*/ 0 h 46"/>
                <a:gd name="T17" fmla="*/ 561 w 561"/>
                <a:gd name="T18" fmla="*/ 46 h 46"/>
              </a:gdLst>
              <a:ahLst/>
              <a:cxnLst>
                <a:cxn ang="T10">
                  <a:pos x="T0" y="T1"/>
                </a:cxn>
                <a:cxn ang="T11">
                  <a:pos x="T2" y="T3"/>
                </a:cxn>
                <a:cxn ang="T12">
                  <a:pos x="T4" y="T5"/>
                </a:cxn>
                <a:cxn ang="T13">
                  <a:pos x="T6" y="T7"/>
                </a:cxn>
                <a:cxn ang="T14">
                  <a:pos x="T8" y="T9"/>
                </a:cxn>
              </a:cxnLst>
              <a:rect l="T15" t="T16" r="T17" b="T18"/>
              <a:pathLst>
                <a:path w="561" h="46">
                  <a:moveTo>
                    <a:pt x="0" y="45"/>
                  </a:moveTo>
                  <a:lnTo>
                    <a:pt x="52" y="0"/>
                  </a:lnTo>
                  <a:lnTo>
                    <a:pt x="560" y="0"/>
                  </a:lnTo>
                  <a:lnTo>
                    <a:pt x="505" y="45"/>
                  </a:lnTo>
                  <a:lnTo>
                    <a:pt x="0" y="45"/>
                  </a:lnTo>
                </a:path>
              </a:pathLst>
            </a:custGeom>
            <a:solidFill>
              <a:srgbClr val="C9C9B6"/>
            </a:solidFill>
            <a:ln w="9525" cap="rnd">
              <a:noFill/>
              <a:round/>
              <a:headEnd type="none" w="sm" len="sm"/>
              <a:tailEnd type="none" w="sm" len="sm"/>
            </a:ln>
          </p:spPr>
          <p:txBody>
            <a:bodyPr/>
            <a:lstStyle/>
            <a:p>
              <a:endParaRPr lang="es-ES"/>
            </a:p>
          </p:txBody>
        </p:sp>
        <p:sp>
          <p:nvSpPr>
            <p:cNvPr id="103537" name="Line 165"/>
            <p:cNvSpPr>
              <a:spLocks noChangeShapeType="1"/>
            </p:cNvSpPr>
            <p:nvPr/>
          </p:nvSpPr>
          <p:spPr bwMode="auto">
            <a:xfrm flipV="1">
              <a:off x="928" y="2776"/>
              <a:ext cx="55" cy="52"/>
            </a:xfrm>
            <a:prstGeom prst="line">
              <a:avLst/>
            </a:prstGeom>
            <a:noFill/>
            <a:ln w="12700">
              <a:solidFill>
                <a:srgbClr val="494936"/>
              </a:solidFill>
              <a:round/>
              <a:headEnd type="none" w="sm" len="sm"/>
              <a:tailEnd type="none" w="sm" len="sm"/>
            </a:ln>
          </p:spPr>
          <p:txBody>
            <a:bodyPr/>
            <a:lstStyle/>
            <a:p>
              <a:endParaRPr lang="es-ES"/>
            </a:p>
          </p:txBody>
        </p:sp>
        <p:sp>
          <p:nvSpPr>
            <p:cNvPr id="103538" name="Freeform 166"/>
            <p:cNvSpPr>
              <a:spLocks/>
            </p:cNvSpPr>
            <p:nvPr/>
          </p:nvSpPr>
          <p:spPr bwMode="auto">
            <a:xfrm>
              <a:off x="927" y="2776"/>
              <a:ext cx="565" cy="52"/>
            </a:xfrm>
            <a:custGeom>
              <a:avLst/>
              <a:gdLst>
                <a:gd name="T0" fmla="*/ 53 w 565"/>
                <a:gd name="T1" fmla="*/ 0 h 52"/>
                <a:gd name="T2" fmla="*/ 564 w 565"/>
                <a:gd name="T3" fmla="*/ 0 h 52"/>
                <a:gd name="T4" fmla="*/ 509 w 565"/>
                <a:gd name="T5" fmla="*/ 51 h 52"/>
                <a:gd name="T6" fmla="*/ 0 w 565"/>
                <a:gd name="T7" fmla="*/ 51 h 52"/>
                <a:gd name="T8" fmla="*/ 0 60000 65536"/>
                <a:gd name="T9" fmla="*/ 0 60000 65536"/>
                <a:gd name="T10" fmla="*/ 0 60000 65536"/>
                <a:gd name="T11" fmla="*/ 0 60000 65536"/>
                <a:gd name="T12" fmla="*/ 0 w 565"/>
                <a:gd name="T13" fmla="*/ 0 h 52"/>
                <a:gd name="T14" fmla="*/ 565 w 565"/>
                <a:gd name="T15" fmla="*/ 52 h 52"/>
              </a:gdLst>
              <a:ahLst/>
              <a:cxnLst>
                <a:cxn ang="T8">
                  <a:pos x="T0" y="T1"/>
                </a:cxn>
                <a:cxn ang="T9">
                  <a:pos x="T2" y="T3"/>
                </a:cxn>
                <a:cxn ang="T10">
                  <a:pos x="T4" y="T5"/>
                </a:cxn>
                <a:cxn ang="T11">
                  <a:pos x="T6" y="T7"/>
                </a:cxn>
              </a:cxnLst>
              <a:rect l="T12" t="T13" r="T14" b="T15"/>
              <a:pathLst>
                <a:path w="565" h="52">
                  <a:moveTo>
                    <a:pt x="53" y="0"/>
                  </a:moveTo>
                  <a:lnTo>
                    <a:pt x="564" y="0"/>
                  </a:lnTo>
                  <a:lnTo>
                    <a:pt x="509" y="51"/>
                  </a:lnTo>
                  <a:lnTo>
                    <a:pt x="0" y="51"/>
                  </a:lnTo>
                </a:path>
              </a:pathLst>
            </a:custGeom>
            <a:noFill/>
            <a:ln w="12700" cap="rnd">
              <a:solidFill>
                <a:srgbClr val="494936"/>
              </a:solidFill>
              <a:round/>
              <a:headEnd type="none" w="sm" len="sm"/>
              <a:tailEnd type="none" w="sm" len="sm"/>
            </a:ln>
          </p:spPr>
          <p:txBody>
            <a:bodyPr/>
            <a:lstStyle/>
            <a:p>
              <a:endParaRPr lang="es-ES"/>
            </a:p>
          </p:txBody>
        </p:sp>
        <p:sp>
          <p:nvSpPr>
            <p:cNvPr id="103539" name="Line 167"/>
            <p:cNvSpPr>
              <a:spLocks noChangeShapeType="1"/>
            </p:cNvSpPr>
            <p:nvPr/>
          </p:nvSpPr>
          <p:spPr bwMode="auto">
            <a:xfrm flipH="1">
              <a:off x="1289" y="2869"/>
              <a:ext cx="119" cy="0"/>
            </a:xfrm>
            <a:prstGeom prst="line">
              <a:avLst/>
            </a:prstGeom>
            <a:noFill/>
            <a:ln w="12700">
              <a:solidFill>
                <a:srgbClr val="000000"/>
              </a:solidFill>
              <a:round/>
              <a:headEnd type="none" w="sm" len="sm"/>
              <a:tailEnd type="none" w="sm" len="sm"/>
            </a:ln>
          </p:spPr>
          <p:txBody>
            <a:bodyPr/>
            <a:lstStyle/>
            <a:p>
              <a:endParaRPr lang="es-ES"/>
            </a:p>
          </p:txBody>
        </p:sp>
        <p:sp>
          <p:nvSpPr>
            <p:cNvPr id="103540" name="Freeform 168"/>
            <p:cNvSpPr>
              <a:spLocks/>
            </p:cNvSpPr>
            <p:nvPr/>
          </p:nvSpPr>
          <p:spPr bwMode="auto">
            <a:xfrm>
              <a:off x="1437" y="2776"/>
              <a:ext cx="52" cy="142"/>
            </a:xfrm>
            <a:custGeom>
              <a:avLst/>
              <a:gdLst>
                <a:gd name="T0" fmla="*/ 0 w 52"/>
                <a:gd name="T1" fmla="*/ 141 h 142"/>
                <a:gd name="T2" fmla="*/ 51 w 52"/>
                <a:gd name="T3" fmla="*/ 87 h 142"/>
                <a:gd name="T4" fmla="*/ 51 w 52"/>
                <a:gd name="T5" fmla="*/ 0 h 142"/>
                <a:gd name="T6" fmla="*/ 0 w 52"/>
                <a:gd name="T7" fmla="*/ 49 h 142"/>
                <a:gd name="T8" fmla="*/ 0 w 52"/>
                <a:gd name="T9" fmla="*/ 141 h 142"/>
                <a:gd name="T10" fmla="*/ 0 60000 65536"/>
                <a:gd name="T11" fmla="*/ 0 60000 65536"/>
                <a:gd name="T12" fmla="*/ 0 60000 65536"/>
                <a:gd name="T13" fmla="*/ 0 60000 65536"/>
                <a:gd name="T14" fmla="*/ 0 60000 65536"/>
                <a:gd name="T15" fmla="*/ 0 w 52"/>
                <a:gd name="T16" fmla="*/ 0 h 142"/>
                <a:gd name="T17" fmla="*/ 52 w 52"/>
                <a:gd name="T18" fmla="*/ 142 h 142"/>
              </a:gdLst>
              <a:ahLst/>
              <a:cxnLst>
                <a:cxn ang="T10">
                  <a:pos x="T0" y="T1"/>
                </a:cxn>
                <a:cxn ang="T11">
                  <a:pos x="T2" y="T3"/>
                </a:cxn>
                <a:cxn ang="T12">
                  <a:pos x="T4" y="T5"/>
                </a:cxn>
                <a:cxn ang="T13">
                  <a:pos x="T6" y="T7"/>
                </a:cxn>
                <a:cxn ang="T14">
                  <a:pos x="T8" y="T9"/>
                </a:cxn>
              </a:cxnLst>
              <a:rect l="T15" t="T16" r="T17" b="T18"/>
              <a:pathLst>
                <a:path w="52" h="142">
                  <a:moveTo>
                    <a:pt x="0" y="141"/>
                  </a:moveTo>
                  <a:lnTo>
                    <a:pt x="51" y="87"/>
                  </a:lnTo>
                  <a:lnTo>
                    <a:pt x="51" y="0"/>
                  </a:lnTo>
                  <a:lnTo>
                    <a:pt x="0" y="49"/>
                  </a:lnTo>
                  <a:lnTo>
                    <a:pt x="0" y="141"/>
                  </a:lnTo>
                </a:path>
              </a:pathLst>
            </a:custGeom>
            <a:solidFill>
              <a:srgbClr val="7A7A5A"/>
            </a:solidFill>
            <a:ln w="9525" cap="rnd">
              <a:noFill/>
              <a:round/>
              <a:headEnd type="none" w="sm" len="sm"/>
              <a:tailEnd type="none" w="sm" len="sm"/>
            </a:ln>
          </p:spPr>
          <p:txBody>
            <a:bodyPr/>
            <a:lstStyle/>
            <a:p>
              <a:endParaRPr lang="es-ES"/>
            </a:p>
          </p:txBody>
        </p:sp>
        <p:sp>
          <p:nvSpPr>
            <p:cNvPr id="103541" name="Freeform 169"/>
            <p:cNvSpPr>
              <a:spLocks/>
            </p:cNvSpPr>
            <p:nvPr/>
          </p:nvSpPr>
          <p:spPr bwMode="auto">
            <a:xfrm>
              <a:off x="1437" y="2776"/>
              <a:ext cx="55" cy="145"/>
            </a:xfrm>
            <a:custGeom>
              <a:avLst/>
              <a:gdLst>
                <a:gd name="T0" fmla="*/ 0 w 55"/>
                <a:gd name="T1" fmla="*/ 144 h 145"/>
                <a:gd name="T2" fmla="*/ 54 w 55"/>
                <a:gd name="T3" fmla="*/ 90 h 145"/>
                <a:gd name="T4" fmla="*/ 54 w 55"/>
                <a:gd name="T5" fmla="*/ 0 h 145"/>
                <a:gd name="T6" fmla="*/ 0 w 55"/>
                <a:gd name="T7" fmla="*/ 50 h 145"/>
                <a:gd name="T8" fmla="*/ 0 w 55"/>
                <a:gd name="T9" fmla="*/ 144 h 145"/>
                <a:gd name="T10" fmla="*/ 0 60000 65536"/>
                <a:gd name="T11" fmla="*/ 0 60000 65536"/>
                <a:gd name="T12" fmla="*/ 0 60000 65536"/>
                <a:gd name="T13" fmla="*/ 0 60000 65536"/>
                <a:gd name="T14" fmla="*/ 0 60000 65536"/>
                <a:gd name="T15" fmla="*/ 0 w 55"/>
                <a:gd name="T16" fmla="*/ 0 h 145"/>
                <a:gd name="T17" fmla="*/ 55 w 55"/>
                <a:gd name="T18" fmla="*/ 145 h 145"/>
              </a:gdLst>
              <a:ahLst/>
              <a:cxnLst>
                <a:cxn ang="T10">
                  <a:pos x="T0" y="T1"/>
                </a:cxn>
                <a:cxn ang="T11">
                  <a:pos x="T2" y="T3"/>
                </a:cxn>
                <a:cxn ang="T12">
                  <a:pos x="T4" y="T5"/>
                </a:cxn>
                <a:cxn ang="T13">
                  <a:pos x="T6" y="T7"/>
                </a:cxn>
                <a:cxn ang="T14">
                  <a:pos x="T8" y="T9"/>
                </a:cxn>
              </a:cxnLst>
              <a:rect l="T15" t="T16" r="T17" b="T18"/>
              <a:pathLst>
                <a:path w="55" h="145">
                  <a:moveTo>
                    <a:pt x="0" y="144"/>
                  </a:moveTo>
                  <a:lnTo>
                    <a:pt x="54" y="90"/>
                  </a:lnTo>
                  <a:lnTo>
                    <a:pt x="54" y="0"/>
                  </a:lnTo>
                  <a:lnTo>
                    <a:pt x="0" y="50"/>
                  </a:lnTo>
                  <a:lnTo>
                    <a:pt x="0" y="144"/>
                  </a:lnTo>
                </a:path>
              </a:pathLst>
            </a:custGeom>
            <a:noFill/>
            <a:ln w="12700" cap="rnd">
              <a:solidFill>
                <a:srgbClr val="494936"/>
              </a:solidFill>
              <a:round/>
              <a:headEnd type="none" w="sm" len="sm"/>
              <a:tailEnd type="none" w="sm" len="sm"/>
            </a:ln>
          </p:spPr>
          <p:txBody>
            <a:bodyPr/>
            <a:lstStyle/>
            <a:p>
              <a:endParaRPr lang="es-ES"/>
            </a:p>
          </p:txBody>
        </p:sp>
        <p:sp>
          <p:nvSpPr>
            <p:cNvPr id="103542" name="Freeform 170"/>
            <p:cNvSpPr>
              <a:spLocks/>
            </p:cNvSpPr>
            <p:nvPr/>
          </p:nvSpPr>
          <p:spPr bwMode="auto">
            <a:xfrm>
              <a:off x="930" y="2908"/>
              <a:ext cx="447" cy="68"/>
            </a:xfrm>
            <a:custGeom>
              <a:avLst/>
              <a:gdLst>
                <a:gd name="T0" fmla="*/ 0 w 447"/>
                <a:gd name="T1" fmla="*/ 67 h 68"/>
                <a:gd name="T2" fmla="*/ 55 w 447"/>
                <a:gd name="T3" fmla="*/ 0 h 68"/>
                <a:gd name="T4" fmla="*/ 446 w 447"/>
                <a:gd name="T5" fmla="*/ 0 h 68"/>
                <a:gd name="T6" fmla="*/ 389 w 447"/>
                <a:gd name="T7" fmla="*/ 67 h 68"/>
                <a:gd name="T8" fmla="*/ 0 w 447"/>
                <a:gd name="T9" fmla="*/ 67 h 68"/>
                <a:gd name="T10" fmla="*/ 0 60000 65536"/>
                <a:gd name="T11" fmla="*/ 0 60000 65536"/>
                <a:gd name="T12" fmla="*/ 0 60000 65536"/>
                <a:gd name="T13" fmla="*/ 0 60000 65536"/>
                <a:gd name="T14" fmla="*/ 0 60000 65536"/>
                <a:gd name="T15" fmla="*/ 0 w 447"/>
                <a:gd name="T16" fmla="*/ 0 h 68"/>
                <a:gd name="T17" fmla="*/ 447 w 447"/>
                <a:gd name="T18" fmla="*/ 68 h 68"/>
              </a:gdLst>
              <a:ahLst/>
              <a:cxnLst>
                <a:cxn ang="T10">
                  <a:pos x="T0" y="T1"/>
                </a:cxn>
                <a:cxn ang="T11">
                  <a:pos x="T2" y="T3"/>
                </a:cxn>
                <a:cxn ang="T12">
                  <a:pos x="T4" y="T5"/>
                </a:cxn>
                <a:cxn ang="T13">
                  <a:pos x="T6" y="T7"/>
                </a:cxn>
                <a:cxn ang="T14">
                  <a:pos x="T8" y="T9"/>
                </a:cxn>
              </a:cxnLst>
              <a:rect l="T15" t="T16" r="T17" b="T18"/>
              <a:pathLst>
                <a:path w="447" h="68">
                  <a:moveTo>
                    <a:pt x="0" y="67"/>
                  </a:moveTo>
                  <a:lnTo>
                    <a:pt x="55" y="0"/>
                  </a:lnTo>
                  <a:lnTo>
                    <a:pt x="446" y="0"/>
                  </a:lnTo>
                  <a:lnTo>
                    <a:pt x="389" y="67"/>
                  </a:lnTo>
                  <a:lnTo>
                    <a:pt x="0" y="67"/>
                  </a:lnTo>
                </a:path>
              </a:pathLst>
            </a:custGeom>
            <a:solidFill>
              <a:srgbClr val="C9C9B6"/>
            </a:solidFill>
            <a:ln w="9525" cap="rnd">
              <a:noFill/>
              <a:round/>
              <a:headEnd type="none" w="sm" len="sm"/>
              <a:tailEnd type="none" w="sm" len="sm"/>
            </a:ln>
          </p:spPr>
          <p:txBody>
            <a:bodyPr/>
            <a:lstStyle/>
            <a:p>
              <a:endParaRPr lang="es-ES"/>
            </a:p>
          </p:txBody>
        </p:sp>
        <p:sp>
          <p:nvSpPr>
            <p:cNvPr id="103543" name="Freeform 171"/>
            <p:cNvSpPr>
              <a:spLocks/>
            </p:cNvSpPr>
            <p:nvPr/>
          </p:nvSpPr>
          <p:spPr bwMode="auto">
            <a:xfrm>
              <a:off x="930" y="2908"/>
              <a:ext cx="451" cy="72"/>
            </a:xfrm>
            <a:custGeom>
              <a:avLst/>
              <a:gdLst>
                <a:gd name="T0" fmla="*/ 0 w 451"/>
                <a:gd name="T1" fmla="*/ 71 h 72"/>
                <a:gd name="T2" fmla="*/ 56 w 451"/>
                <a:gd name="T3" fmla="*/ 0 h 72"/>
                <a:gd name="T4" fmla="*/ 450 w 451"/>
                <a:gd name="T5" fmla="*/ 0 h 72"/>
                <a:gd name="T6" fmla="*/ 392 w 451"/>
                <a:gd name="T7" fmla="*/ 71 h 72"/>
                <a:gd name="T8" fmla="*/ 0 w 451"/>
                <a:gd name="T9" fmla="*/ 71 h 72"/>
                <a:gd name="T10" fmla="*/ 0 60000 65536"/>
                <a:gd name="T11" fmla="*/ 0 60000 65536"/>
                <a:gd name="T12" fmla="*/ 0 60000 65536"/>
                <a:gd name="T13" fmla="*/ 0 60000 65536"/>
                <a:gd name="T14" fmla="*/ 0 60000 65536"/>
                <a:gd name="T15" fmla="*/ 0 w 451"/>
                <a:gd name="T16" fmla="*/ 0 h 72"/>
                <a:gd name="T17" fmla="*/ 451 w 451"/>
                <a:gd name="T18" fmla="*/ 72 h 72"/>
              </a:gdLst>
              <a:ahLst/>
              <a:cxnLst>
                <a:cxn ang="T10">
                  <a:pos x="T0" y="T1"/>
                </a:cxn>
                <a:cxn ang="T11">
                  <a:pos x="T2" y="T3"/>
                </a:cxn>
                <a:cxn ang="T12">
                  <a:pos x="T4" y="T5"/>
                </a:cxn>
                <a:cxn ang="T13">
                  <a:pos x="T6" y="T7"/>
                </a:cxn>
                <a:cxn ang="T14">
                  <a:pos x="T8" y="T9"/>
                </a:cxn>
              </a:cxnLst>
              <a:rect l="T15" t="T16" r="T17" b="T18"/>
              <a:pathLst>
                <a:path w="451" h="72">
                  <a:moveTo>
                    <a:pt x="0" y="71"/>
                  </a:moveTo>
                  <a:lnTo>
                    <a:pt x="56" y="0"/>
                  </a:lnTo>
                  <a:lnTo>
                    <a:pt x="450" y="0"/>
                  </a:lnTo>
                  <a:lnTo>
                    <a:pt x="392" y="71"/>
                  </a:lnTo>
                  <a:lnTo>
                    <a:pt x="0" y="71"/>
                  </a:lnTo>
                </a:path>
              </a:pathLst>
            </a:custGeom>
            <a:noFill/>
            <a:ln w="12700" cap="rnd">
              <a:solidFill>
                <a:srgbClr val="494936"/>
              </a:solidFill>
              <a:round/>
              <a:headEnd type="none" w="sm" len="sm"/>
              <a:tailEnd type="none" w="sm" len="sm"/>
            </a:ln>
          </p:spPr>
          <p:txBody>
            <a:bodyPr/>
            <a:lstStyle/>
            <a:p>
              <a:endParaRPr lang="es-ES"/>
            </a:p>
          </p:txBody>
        </p:sp>
        <p:sp>
          <p:nvSpPr>
            <p:cNvPr id="103544" name="Freeform 172"/>
            <p:cNvSpPr>
              <a:spLocks/>
            </p:cNvSpPr>
            <p:nvPr/>
          </p:nvSpPr>
          <p:spPr bwMode="auto">
            <a:xfrm>
              <a:off x="1324" y="2906"/>
              <a:ext cx="54" cy="85"/>
            </a:xfrm>
            <a:custGeom>
              <a:avLst/>
              <a:gdLst>
                <a:gd name="T0" fmla="*/ 0 w 54"/>
                <a:gd name="T1" fmla="*/ 84 h 85"/>
                <a:gd name="T2" fmla="*/ 53 w 54"/>
                <a:gd name="T3" fmla="*/ 24 h 85"/>
                <a:gd name="T4" fmla="*/ 53 w 54"/>
                <a:gd name="T5" fmla="*/ 0 h 85"/>
                <a:gd name="T6" fmla="*/ 0 w 54"/>
                <a:gd name="T7" fmla="*/ 70 h 85"/>
                <a:gd name="T8" fmla="*/ 0 w 54"/>
                <a:gd name="T9" fmla="*/ 84 h 85"/>
                <a:gd name="T10" fmla="*/ 0 60000 65536"/>
                <a:gd name="T11" fmla="*/ 0 60000 65536"/>
                <a:gd name="T12" fmla="*/ 0 60000 65536"/>
                <a:gd name="T13" fmla="*/ 0 60000 65536"/>
                <a:gd name="T14" fmla="*/ 0 60000 65536"/>
                <a:gd name="T15" fmla="*/ 0 w 54"/>
                <a:gd name="T16" fmla="*/ 0 h 85"/>
                <a:gd name="T17" fmla="*/ 54 w 54"/>
                <a:gd name="T18" fmla="*/ 85 h 85"/>
              </a:gdLst>
              <a:ahLst/>
              <a:cxnLst>
                <a:cxn ang="T10">
                  <a:pos x="T0" y="T1"/>
                </a:cxn>
                <a:cxn ang="T11">
                  <a:pos x="T2" y="T3"/>
                </a:cxn>
                <a:cxn ang="T12">
                  <a:pos x="T4" y="T5"/>
                </a:cxn>
                <a:cxn ang="T13">
                  <a:pos x="T6" y="T7"/>
                </a:cxn>
                <a:cxn ang="T14">
                  <a:pos x="T8" y="T9"/>
                </a:cxn>
              </a:cxnLst>
              <a:rect l="T15" t="T16" r="T17" b="T18"/>
              <a:pathLst>
                <a:path w="54" h="85">
                  <a:moveTo>
                    <a:pt x="0" y="84"/>
                  </a:moveTo>
                  <a:lnTo>
                    <a:pt x="53" y="24"/>
                  </a:lnTo>
                  <a:lnTo>
                    <a:pt x="53" y="0"/>
                  </a:lnTo>
                  <a:lnTo>
                    <a:pt x="0" y="70"/>
                  </a:lnTo>
                  <a:lnTo>
                    <a:pt x="0" y="84"/>
                  </a:lnTo>
                </a:path>
              </a:pathLst>
            </a:custGeom>
            <a:solidFill>
              <a:srgbClr val="7A7A5A"/>
            </a:solidFill>
            <a:ln w="9525" cap="rnd">
              <a:noFill/>
              <a:round/>
              <a:headEnd type="none" w="sm" len="sm"/>
              <a:tailEnd type="none" w="sm" len="sm"/>
            </a:ln>
          </p:spPr>
          <p:txBody>
            <a:bodyPr/>
            <a:lstStyle/>
            <a:p>
              <a:endParaRPr lang="es-ES"/>
            </a:p>
          </p:txBody>
        </p:sp>
        <p:sp>
          <p:nvSpPr>
            <p:cNvPr id="103545" name="Freeform 173"/>
            <p:cNvSpPr>
              <a:spLocks/>
            </p:cNvSpPr>
            <p:nvPr/>
          </p:nvSpPr>
          <p:spPr bwMode="auto">
            <a:xfrm>
              <a:off x="1323" y="2908"/>
              <a:ext cx="58" cy="86"/>
            </a:xfrm>
            <a:custGeom>
              <a:avLst/>
              <a:gdLst>
                <a:gd name="T0" fmla="*/ 0 w 58"/>
                <a:gd name="T1" fmla="*/ 85 h 86"/>
                <a:gd name="T2" fmla="*/ 57 w 58"/>
                <a:gd name="T3" fmla="*/ 25 h 86"/>
                <a:gd name="T4" fmla="*/ 57 w 58"/>
                <a:gd name="T5" fmla="*/ 0 h 86"/>
                <a:gd name="T6" fmla="*/ 0 w 58"/>
                <a:gd name="T7" fmla="*/ 70 h 86"/>
                <a:gd name="T8" fmla="*/ 0 w 58"/>
                <a:gd name="T9" fmla="*/ 85 h 86"/>
                <a:gd name="T10" fmla="*/ 0 60000 65536"/>
                <a:gd name="T11" fmla="*/ 0 60000 65536"/>
                <a:gd name="T12" fmla="*/ 0 60000 65536"/>
                <a:gd name="T13" fmla="*/ 0 60000 65536"/>
                <a:gd name="T14" fmla="*/ 0 60000 65536"/>
                <a:gd name="T15" fmla="*/ 0 w 58"/>
                <a:gd name="T16" fmla="*/ 0 h 86"/>
                <a:gd name="T17" fmla="*/ 58 w 58"/>
                <a:gd name="T18" fmla="*/ 86 h 86"/>
              </a:gdLst>
              <a:ahLst/>
              <a:cxnLst>
                <a:cxn ang="T10">
                  <a:pos x="T0" y="T1"/>
                </a:cxn>
                <a:cxn ang="T11">
                  <a:pos x="T2" y="T3"/>
                </a:cxn>
                <a:cxn ang="T12">
                  <a:pos x="T4" y="T5"/>
                </a:cxn>
                <a:cxn ang="T13">
                  <a:pos x="T6" y="T7"/>
                </a:cxn>
                <a:cxn ang="T14">
                  <a:pos x="T8" y="T9"/>
                </a:cxn>
              </a:cxnLst>
              <a:rect l="T15" t="T16" r="T17" b="T18"/>
              <a:pathLst>
                <a:path w="58" h="86">
                  <a:moveTo>
                    <a:pt x="0" y="85"/>
                  </a:moveTo>
                  <a:lnTo>
                    <a:pt x="57" y="25"/>
                  </a:lnTo>
                  <a:lnTo>
                    <a:pt x="57" y="0"/>
                  </a:lnTo>
                  <a:lnTo>
                    <a:pt x="0" y="70"/>
                  </a:lnTo>
                  <a:lnTo>
                    <a:pt x="0" y="85"/>
                  </a:lnTo>
                </a:path>
              </a:pathLst>
            </a:custGeom>
            <a:noFill/>
            <a:ln w="12700" cap="rnd">
              <a:solidFill>
                <a:srgbClr val="494936"/>
              </a:solidFill>
              <a:round/>
              <a:headEnd type="none" w="sm" len="sm"/>
              <a:tailEnd type="none" w="sm" len="sm"/>
            </a:ln>
          </p:spPr>
          <p:txBody>
            <a:bodyPr/>
            <a:lstStyle/>
            <a:p>
              <a:endParaRPr lang="es-ES"/>
            </a:p>
          </p:txBody>
        </p:sp>
        <p:sp>
          <p:nvSpPr>
            <p:cNvPr id="103546" name="Freeform 174"/>
            <p:cNvSpPr>
              <a:spLocks/>
            </p:cNvSpPr>
            <p:nvPr/>
          </p:nvSpPr>
          <p:spPr bwMode="auto">
            <a:xfrm>
              <a:off x="930" y="2980"/>
              <a:ext cx="390" cy="17"/>
            </a:xfrm>
            <a:custGeom>
              <a:avLst/>
              <a:gdLst>
                <a:gd name="T0" fmla="*/ 0 w 390"/>
                <a:gd name="T1" fmla="*/ 0 h 17"/>
                <a:gd name="T2" fmla="*/ 389 w 390"/>
                <a:gd name="T3" fmla="*/ 0 h 17"/>
                <a:gd name="T4" fmla="*/ 389 w 390"/>
                <a:gd name="T5" fmla="*/ 16 h 17"/>
                <a:gd name="T6" fmla="*/ 0 w 390"/>
                <a:gd name="T7" fmla="*/ 16 h 17"/>
                <a:gd name="T8" fmla="*/ 0 w 390"/>
                <a:gd name="T9" fmla="*/ 0 h 17"/>
                <a:gd name="T10" fmla="*/ 0 60000 65536"/>
                <a:gd name="T11" fmla="*/ 0 60000 65536"/>
                <a:gd name="T12" fmla="*/ 0 60000 65536"/>
                <a:gd name="T13" fmla="*/ 0 60000 65536"/>
                <a:gd name="T14" fmla="*/ 0 60000 65536"/>
                <a:gd name="T15" fmla="*/ 0 w 390"/>
                <a:gd name="T16" fmla="*/ 0 h 17"/>
                <a:gd name="T17" fmla="*/ 390 w 390"/>
                <a:gd name="T18" fmla="*/ 17 h 17"/>
              </a:gdLst>
              <a:ahLst/>
              <a:cxnLst>
                <a:cxn ang="T10">
                  <a:pos x="T0" y="T1"/>
                </a:cxn>
                <a:cxn ang="T11">
                  <a:pos x="T2" y="T3"/>
                </a:cxn>
                <a:cxn ang="T12">
                  <a:pos x="T4" y="T5"/>
                </a:cxn>
                <a:cxn ang="T13">
                  <a:pos x="T6" y="T7"/>
                </a:cxn>
                <a:cxn ang="T14">
                  <a:pos x="T8" y="T9"/>
                </a:cxn>
              </a:cxnLst>
              <a:rect l="T15" t="T16" r="T17" b="T18"/>
              <a:pathLst>
                <a:path w="390" h="17">
                  <a:moveTo>
                    <a:pt x="0" y="0"/>
                  </a:moveTo>
                  <a:lnTo>
                    <a:pt x="389" y="0"/>
                  </a:lnTo>
                  <a:lnTo>
                    <a:pt x="389" y="16"/>
                  </a:lnTo>
                  <a:lnTo>
                    <a:pt x="0" y="16"/>
                  </a:lnTo>
                  <a:lnTo>
                    <a:pt x="0" y="0"/>
                  </a:lnTo>
                </a:path>
              </a:pathLst>
            </a:custGeom>
            <a:solidFill>
              <a:srgbClr val="B7B79D"/>
            </a:solidFill>
            <a:ln w="9525" cap="rnd">
              <a:noFill/>
              <a:round/>
              <a:headEnd type="none" w="sm" len="sm"/>
              <a:tailEnd type="none" w="sm" len="sm"/>
            </a:ln>
          </p:spPr>
          <p:txBody>
            <a:bodyPr/>
            <a:lstStyle/>
            <a:p>
              <a:endParaRPr lang="es-ES"/>
            </a:p>
          </p:txBody>
        </p:sp>
        <p:sp>
          <p:nvSpPr>
            <p:cNvPr id="103547" name="Freeform 175"/>
            <p:cNvSpPr>
              <a:spLocks/>
            </p:cNvSpPr>
            <p:nvPr/>
          </p:nvSpPr>
          <p:spPr bwMode="auto">
            <a:xfrm>
              <a:off x="930" y="2980"/>
              <a:ext cx="395" cy="17"/>
            </a:xfrm>
            <a:custGeom>
              <a:avLst/>
              <a:gdLst>
                <a:gd name="T0" fmla="*/ 0 w 395"/>
                <a:gd name="T1" fmla="*/ 0 h 17"/>
                <a:gd name="T2" fmla="*/ 394 w 395"/>
                <a:gd name="T3" fmla="*/ 0 h 17"/>
                <a:gd name="T4" fmla="*/ 394 w 395"/>
                <a:gd name="T5" fmla="*/ 16 h 17"/>
                <a:gd name="T6" fmla="*/ 0 w 395"/>
                <a:gd name="T7" fmla="*/ 16 h 17"/>
                <a:gd name="T8" fmla="*/ 0 w 395"/>
                <a:gd name="T9" fmla="*/ 0 h 17"/>
                <a:gd name="T10" fmla="*/ 0 60000 65536"/>
                <a:gd name="T11" fmla="*/ 0 60000 65536"/>
                <a:gd name="T12" fmla="*/ 0 60000 65536"/>
                <a:gd name="T13" fmla="*/ 0 60000 65536"/>
                <a:gd name="T14" fmla="*/ 0 60000 65536"/>
                <a:gd name="T15" fmla="*/ 0 w 395"/>
                <a:gd name="T16" fmla="*/ 0 h 17"/>
                <a:gd name="T17" fmla="*/ 395 w 395"/>
                <a:gd name="T18" fmla="*/ 17 h 17"/>
              </a:gdLst>
              <a:ahLst/>
              <a:cxnLst>
                <a:cxn ang="T10">
                  <a:pos x="T0" y="T1"/>
                </a:cxn>
                <a:cxn ang="T11">
                  <a:pos x="T2" y="T3"/>
                </a:cxn>
                <a:cxn ang="T12">
                  <a:pos x="T4" y="T5"/>
                </a:cxn>
                <a:cxn ang="T13">
                  <a:pos x="T6" y="T7"/>
                </a:cxn>
                <a:cxn ang="T14">
                  <a:pos x="T8" y="T9"/>
                </a:cxn>
              </a:cxnLst>
              <a:rect l="T15" t="T16" r="T17" b="T18"/>
              <a:pathLst>
                <a:path w="395" h="17">
                  <a:moveTo>
                    <a:pt x="0" y="0"/>
                  </a:moveTo>
                  <a:lnTo>
                    <a:pt x="394" y="0"/>
                  </a:lnTo>
                  <a:lnTo>
                    <a:pt x="394" y="16"/>
                  </a:lnTo>
                  <a:lnTo>
                    <a:pt x="0" y="16"/>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103548" name="Freeform 176"/>
            <p:cNvSpPr>
              <a:spLocks/>
            </p:cNvSpPr>
            <p:nvPr/>
          </p:nvSpPr>
          <p:spPr bwMode="auto">
            <a:xfrm>
              <a:off x="1004" y="2776"/>
              <a:ext cx="401" cy="36"/>
            </a:xfrm>
            <a:custGeom>
              <a:avLst/>
              <a:gdLst>
                <a:gd name="T0" fmla="*/ 0 w 401"/>
                <a:gd name="T1" fmla="*/ 35 h 36"/>
                <a:gd name="T2" fmla="*/ 41 w 401"/>
                <a:gd name="T3" fmla="*/ 0 h 36"/>
                <a:gd name="T4" fmla="*/ 400 w 401"/>
                <a:gd name="T5" fmla="*/ 0 h 36"/>
                <a:gd name="T6" fmla="*/ 360 w 401"/>
                <a:gd name="T7" fmla="*/ 35 h 36"/>
                <a:gd name="T8" fmla="*/ 0 w 401"/>
                <a:gd name="T9" fmla="*/ 35 h 36"/>
                <a:gd name="T10" fmla="*/ 0 60000 65536"/>
                <a:gd name="T11" fmla="*/ 0 60000 65536"/>
                <a:gd name="T12" fmla="*/ 0 60000 65536"/>
                <a:gd name="T13" fmla="*/ 0 60000 65536"/>
                <a:gd name="T14" fmla="*/ 0 60000 65536"/>
                <a:gd name="T15" fmla="*/ 0 w 401"/>
                <a:gd name="T16" fmla="*/ 0 h 36"/>
                <a:gd name="T17" fmla="*/ 401 w 401"/>
                <a:gd name="T18" fmla="*/ 36 h 36"/>
              </a:gdLst>
              <a:ahLst/>
              <a:cxnLst>
                <a:cxn ang="T10">
                  <a:pos x="T0" y="T1"/>
                </a:cxn>
                <a:cxn ang="T11">
                  <a:pos x="T2" y="T3"/>
                </a:cxn>
                <a:cxn ang="T12">
                  <a:pos x="T4" y="T5"/>
                </a:cxn>
                <a:cxn ang="T13">
                  <a:pos x="T6" y="T7"/>
                </a:cxn>
                <a:cxn ang="T14">
                  <a:pos x="T8" y="T9"/>
                </a:cxn>
              </a:cxnLst>
              <a:rect l="T15" t="T16" r="T17" b="T18"/>
              <a:pathLst>
                <a:path w="401" h="36">
                  <a:moveTo>
                    <a:pt x="0" y="35"/>
                  </a:moveTo>
                  <a:lnTo>
                    <a:pt x="41" y="0"/>
                  </a:lnTo>
                  <a:lnTo>
                    <a:pt x="400" y="0"/>
                  </a:lnTo>
                  <a:lnTo>
                    <a:pt x="360" y="35"/>
                  </a:lnTo>
                  <a:lnTo>
                    <a:pt x="0" y="35"/>
                  </a:lnTo>
                </a:path>
              </a:pathLst>
            </a:custGeom>
            <a:solidFill>
              <a:srgbClr val="000000"/>
            </a:solidFill>
            <a:ln w="9525" cap="rnd">
              <a:noFill/>
              <a:round/>
              <a:headEnd type="none" w="sm" len="sm"/>
              <a:tailEnd type="none" w="sm" len="sm"/>
            </a:ln>
          </p:spPr>
          <p:txBody>
            <a:bodyPr/>
            <a:lstStyle/>
            <a:p>
              <a:endParaRPr lang="es-ES"/>
            </a:p>
          </p:txBody>
        </p:sp>
        <p:sp>
          <p:nvSpPr>
            <p:cNvPr id="103549" name="Freeform 177"/>
            <p:cNvSpPr>
              <a:spLocks/>
            </p:cNvSpPr>
            <p:nvPr/>
          </p:nvSpPr>
          <p:spPr bwMode="auto">
            <a:xfrm>
              <a:off x="1004" y="2775"/>
              <a:ext cx="406" cy="40"/>
            </a:xfrm>
            <a:custGeom>
              <a:avLst/>
              <a:gdLst>
                <a:gd name="T0" fmla="*/ 0 w 406"/>
                <a:gd name="T1" fmla="*/ 39 h 40"/>
                <a:gd name="T2" fmla="*/ 42 w 406"/>
                <a:gd name="T3" fmla="*/ 0 h 40"/>
                <a:gd name="T4" fmla="*/ 405 w 406"/>
                <a:gd name="T5" fmla="*/ 0 h 40"/>
                <a:gd name="T6" fmla="*/ 364 w 406"/>
                <a:gd name="T7" fmla="*/ 39 h 40"/>
                <a:gd name="T8" fmla="*/ 0 w 406"/>
                <a:gd name="T9" fmla="*/ 39 h 40"/>
                <a:gd name="T10" fmla="*/ 0 60000 65536"/>
                <a:gd name="T11" fmla="*/ 0 60000 65536"/>
                <a:gd name="T12" fmla="*/ 0 60000 65536"/>
                <a:gd name="T13" fmla="*/ 0 60000 65536"/>
                <a:gd name="T14" fmla="*/ 0 60000 65536"/>
                <a:gd name="T15" fmla="*/ 0 w 406"/>
                <a:gd name="T16" fmla="*/ 0 h 40"/>
                <a:gd name="T17" fmla="*/ 406 w 406"/>
                <a:gd name="T18" fmla="*/ 40 h 40"/>
              </a:gdLst>
              <a:ahLst/>
              <a:cxnLst>
                <a:cxn ang="T10">
                  <a:pos x="T0" y="T1"/>
                </a:cxn>
                <a:cxn ang="T11">
                  <a:pos x="T2" y="T3"/>
                </a:cxn>
                <a:cxn ang="T12">
                  <a:pos x="T4" y="T5"/>
                </a:cxn>
                <a:cxn ang="T13">
                  <a:pos x="T6" y="T7"/>
                </a:cxn>
                <a:cxn ang="T14">
                  <a:pos x="T8" y="T9"/>
                </a:cxn>
              </a:cxnLst>
              <a:rect l="T15" t="T16" r="T17" b="T18"/>
              <a:pathLst>
                <a:path w="406" h="40">
                  <a:moveTo>
                    <a:pt x="0" y="39"/>
                  </a:moveTo>
                  <a:lnTo>
                    <a:pt x="42" y="0"/>
                  </a:lnTo>
                  <a:lnTo>
                    <a:pt x="405" y="0"/>
                  </a:lnTo>
                  <a:lnTo>
                    <a:pt x="364" y="39"/>
                  </a:lnTo>
                  <a:lnTo>
                    <a:pt x="0" y="39"/>
                  </a:lnTo>
                </a:path>
              </a:pathLst>
            </a:custGeom>
            <a:noFill/>
            <a:ln w="12700" cap="rnd">
              <a:solidFill>
                <a:srgbClr val="000000"/>
              </a:solidFill>
              <a:round/>
              <a:headEnd type="none" w="sm" len="sm"/>
              <a:tailEnd type="none" w="sm" len="sm"/>
            </a:ln>
          </p:spPr>
          <p:txBody>
            <a:bodyPr/>
            <a:lstStyle/>
            <a:p>
              <a:endParaRPr lang="es-ES"/>
            </a:p>
          </p:txBody>
        </p:sp>
        <p:sp>
          <p:nvSpPr>
            <p:cNvPr id="103550" name="Freeform 178"/>
            <p:cNvSpPr>
              <a:spLocks/>
            </p:cNvSpPr>
            <p:nvPr/>
          </p:nvSpPr>
          <p:spPr bwMode="auto">
            <a:xfrm>
              <a:off x="1001" y="2486"/>
              <a:ext cx="402" cy="38"/>
            </a:xfrm>
            <a:custGeom>
              <a:avLst/>
              <a:gdLst>
                <a:gd name="T0" fmla="*/ 0 w 402"/>
                <a:gd name="T1" fmla="*/ 37 h 38"/>
                <a:gd name="T2" fmla="*/ 39 w 402"/>
                <a:gd name="T3" fmla="*/ 0 h 38"/>
                <a:gd name="T4" fmla="*/ 401 w 402"/>
                <a:gd name="T5" fmla="*/ 0 h 38"/>
                <a:gd name="T6" fmla="*/ 361 w 402"/>
                <a:gd name="T7" fmla="*/ 37 h 38"/>
                <a:gd name="T8" fmla="*/ 0 w 402"/>
                <a:gd name="T9" fmla="*/ 37 h 38"/>
                <a:gd name="T10" fmla="*/ 0 60000 65536"/>
                <a:gd name="T11" fmla="*/ 0 60000 65536"/>
                <a:gd name="T12" fmla="*/ 0 60000 65536"/>
                <a:gd name="T13" fmla="*/ 0 60000 65536"/>
                <a:gd name="T14" fmla="*/ 0 60000 65536"/>
                <a:gd name="T15" fmla="*/ 0 w 402"/>
                <a:gd name="T16" fmla="*/ 0 h 38"/>
                <a:gd name="T17" fmla="*/ 402 w 402"/>
                <a:gd name="T18" fmla="*/ 38 h 38"/>
              </a:gdLst>
              <a:ahLst/>
              <a:cxnLst>
                <a:cxn ang="T10">
                  <a:pos x="T0" y="T1"/>
                </a:cxn>
                <a:cxn ang="T11">
                  <a:pos x="T2" y="T3"/>
                </a:cxn>
                <a:cxn ang="T12">
                  <a:pos x="T4" y="T5"/>
                </a:cxn>
                <a:cxn ang="T13">
                  <a:pos x="T6" y="T7"/>
                </a:cxn>
                <a:cxn ang="T14">
                  <a:pos x="T8" y="T9"/>
                </a:cxn>
              </a:cxnLst>
              <a:rect l="T15" t="T16" r="T17" b="T18"/>
              <a:pathLst>
                <a:path w="402" h="38">
                  <a:moveTo>
                    <a:pt x="0" y="37"/>
                  </a:moveTo>
                  <a:lnTo>
                    <a:pt x="39" y="0"/>
                  </a:lnTo>
                  <a:lnTo>
                    <a:pt x="401" y="0"/>
                  </a:lnTo>
                  <a:lnTo>
                    <a:pt x="361" y="37"/>
                  </a:lnTo>
                  <a:lnTo>
                    <a:pt x="0" y="37"/>
                  </a:lnTo>
                </a:path>
              </a:pathLst>
            </a:custGeom>
            <a:solidFill>
              <a:srgbClr val="C9C9B6"/>
            </a:solidFill>
            <a:ln w="12700" cap="rnd">
              <a:solidFill>
                <a:srgbClr val="494936"/>
              </a:solidFill>
              <a:round/>
              <a:headEnd type="none" w="sm" len="sm"/>
              <a:tailEnd type="none" w="sm" len="sm"/>
            </a:ln>
          </p:spPr>
          <p:txBody>
            <a:bodyPr/>
            <a:lstStyle/>
            <a:p>
              <a:endParaRPr lang="es-ES"/>
            </a:p>
          </p:txBody>
        </p:sp>
        <p:sp>
          <p:nvSpPr>
            <p:cNvPr id="103551" name="Rectangle 179"/>
            <p:cNvSpPr>
              <a:spLocks noChangeArrowheads="1"/>
            </p:cNvSpPr>
            <p:nvPr/>
          </p:nvSpPr>
          <p:spPr bwMode="auto">
            <a:xfrm>
              <a:off x="1005" y="2527"/>
              <a:ext cx="352" cy="275"/>
            </a:xfrm>
            <a:prstGeom prst="rect">
              <a:avLst/>
            </a:prstGeom>
            <a:solidFill>
              <a:srgbClr val="B7B79D"/>
            </a:solidFill>
            <a:ln w="12700">
              <a:solidFill>
                <a:srgbClr val="494936"/>
              </a:solidFill>
              <a:miter lim="800000"/>
              <a:headEnd/>
              <a:tailEnd/>
            </a:ln>
          </p:spPr>
          <p:txBody>
            <a:bodyPr wrap="none" anchor="ctr"/>
            <a:lstStyle/>
            <a:p>
              <a:pPr eaLnBrk="0" hangingPunct="0"/>
              <a:endParaRPr lang="es-ES"/>
            </a:p>
          </p:txBody>
        </p:sp>
        <p:sp>
          <p:nvSpPr>
            <p:cNvPr id="103552" name="Rectangle 180"/>
            <p:cNvSpPr>
              <a:spLocks noChangeArrowheads="1"/>
            </p:cNvSpPr>
            <p:nvPr/>
          </p:nvSpPr>
          <p:spPr bwMode="auto">
            <a:xfrm>
              <a:off x="1037" y="2564"/>
              <a:ext cx="288" cy="209"/>
            </a:xfrm>
            <a:prstGeom prst="rect">
              <a:avLst/>
            </a:prstGeom>
            <a:solidFill>
              <a:srgbClr val="FFFFFF"/>
            </a:solidFill>
            <a:ln w="12700">
              <a:solidFill>
                <a:srgbClr val="494936"/>
              </a:solidFill>
              <a:miter lim="800000"/>
              <a:headEnd/>
              <a:tailEnd/>
            </a:ln>
          </p:spPr>
          <p:txBody>
            <a:bodyPr wrap="none" anchor="ctr"/>
            <a:lstStyle/>
            <a:p>
              <a:pPr eaLnBrk="0" hangingPunct="0"/>
              <a:endParaRPr lang="es-ES"/>
            </a:p>
          </p:txBody>
        </p:sp>
        <p:sp>
          <p:nvSpPr>
            <p:cNvPr id="103553" name="Freeform 181"/>
            <p:cNvSpPr>
              <a:spLocks/>
            </p:cNvSpPr>
            <p:nvPr/>
          </p:nvSpPr>
          <p:spPr bwMode="auto">
            <a:xfrm>
              <a:off x="1362" y="2486"/>
              <a:ext cx="41" cy="321"/>
            </a:xfrm>
            <a:custGeom>
              <a:avLst/>
              <a:gdLst>
                <a:gd name="T0" fmla="*/ 0 w 41"/>
                <a:gd name="T1" fmla="*/ 320 h 321"/>
                <a:gd name="T2" fmla="*/ 40 w 41"/>
                <a:gd name="T3" fmla="*/ 280 h 321"/>
                <a:gd name="T4" fmla="*/ 40 w 41"/>
                <a:gd name="T5" fmla="*/ 0 h 321"/>
                <a:gd name="T6" fmla="*/ 0 w 41"/>
                <a:gd name="T7" fmla="*/ 36 h 321"/>
                <a:gd name="T8" fmla="*/ 0 w 41"/>
                <a:gd name="T9" fmla="*/ 320 h 321"/>
                <a:gd name="T10" fmla="*/ 0 60000 65536"/>
                <a:gd name="T11" fmla="*/ 0 60000 65536"/>
                <a:gd name="T12" fmla="*/ 0 60000 65536"/>
                <a:gd name="T13" fmla="*/ 0 60000 65536"/>
                <a:gd name="T14" fmla="*/ 0 60000 65536"/>
                <a:gd name="T15" fmla="*/ 0 w 41"/>
                <a:gd name="T16" fmla="*/ 0 h 321"/>
                <a:gd name="T17" fmla="*/ 41 w 41"/>
                <a:gd name="T18" fmla="*/ 321 h 321"/>
              </a:gdLst>
              <a:ahLst/>
              <a:cxnLst>
                <a:cxn ang="T10">
                  <a:pos x="T0" y="T1"/>
                </a:cxn>
                <a:cxn ang="T11">
                  <a:pos x="T2" y="T3"/>
                </a:cxn>
                <a:cxn ang="T12">
                  <a:pos x="T4" y="T5"/>
                </a:cxn>
                <a:cxn ang="T13">
                  <a:pos x="T6" y="T7"/>
                </a:cxn>
                <a:cxn ang="T14">
                  <a:pos x="T8" y="T9"/>
                </a:cxn>
              </a:cxnLst>
              <a:rect l="T15" t="T16" r="T17" b="T18"/>
              <a:pathLst>
                <a:path w="41" h="321">
                  <a:moveTo>
                    <a:pt x="0" y="320"/>
                  </a:moveTo>
                  <a:lnTo>
                    <a:pt x="40" y="280"/>
                  </a:lnTo>
                  <a:lnTo>
                    <a:pt x="40" y="0"/>
                  </a:lnTo>
                  <a:lnTo>
                    <a:pt x="0" y="36"/>
                  </a:lnTo>
                  <a:lnTo>
                    <a:pt x="0" y="320"/>
                  </a:lnTo>
                </a:path>
              </a:pathLst>
            </a:custGeom>
            <a:solidFill>
              <a:srgbClr val="7A7A5A"/>
            </a:solidFill>
            <a:ln w="12700" cap="rnd">
              <a:solidFill>
                <a:srgbClr val="494936"/>
              </a:solidFill>
              <a:round/>
              <a:headEnd type="none" w="sm" len="sm"/>
              <a:tailEnd type="none" w="sm" len="sm"/>
            </a:ln>
          </p:spPr>
          <p:txBody>
            <a:bodyPr/>
            <a:lstStyle/>
            <a:p>
              <a:endParaRPr lang="es-ES"/>
            </a:p>
          </p:txBody>
        </p:sp>
        <p:sp>
          <p:nvSpPr>
            <p:cNvPr id="103554" name="Freeform 182"/>
            <p:cNvSpPr>
              <a:spLocks/>
            </p:cNvSpPr>
            <p:nvPr/>
          </p:nvSpPr>
          <p:spPr bwMode="auto">
            <a:xfrm>
              <a:off x="1102" y="2356"/>
              <a:ext cx="155" cy="26"/>
            </a:xfrm>
            <a:custGeom>
              <a:avLst/>
              <a:gdLst>
                <a:gd name="T0" fmla="*/ 154 w 155"/>
                <a:gd name="T1" fmla="*/ 0 h 26"/>
                <a:gd name="T2" fmla="*/ 83 w 155"/>
                <a:gd name="T3" fmla="*/ 25 h 26"/>
                <a:gd name="T4" fmla="*/ 0 w 155"/>
                <a:gd name="T5" fmla="*/ 25 h 26"/>
                <a:gd name="T6" fmla="*/ 76 w 155"/>
                <a:gd name="T7" fmla="*/ 0 h 26"/>
                <a:gd name="T8" fmla="*/ 154 w 155"/>
                <a:gd name="T9" fmla="*/ 0 h 26"/>
                <a:gd name="T10" fmla="*/ 0 60000 65536"/>
                <a:gd name="T11" fmla="*/ 0 60000 65536"/>
                <a:gd name="T12" fmla="*/ 0 60000 65536"/>
                <a:gd name="T13" fmla="*/ 0 60000 65536"/>
                <a:gd name="T14" fmla="*/ 0 60000 65536"/>
                <a:gd name="T15" fmla="*/ 0 w 155"/>
                <a:gd name="T16" fmla="*/ 0 h 26"/>
                <a:gd name="T17" fmla="*/ 155 w 155"/>
                <a:gd name="T18" fmla="*/ 26 h 26"/>
              </a:gdLst>
              <a:ahLst/>
              <a:cxnLst>
                <a:cxn ang="T10">
                  <a:pos x="T0" y="T1"/>
                </a:cxn>
                <a:cxn ang="T11">
                  <a:pos x="T2" y="T3"/>
                </a:cxn>
                <a:cxn ang="T12">
                  <a:pos x="T4" y="T5"/>
                </a:cxn>
                <a:cxn ang="T13">
                  <a:pos x="T6" y="T7"/>
                </a:cxn>
                <a:cxn ang="T14">
                  <a:pos x="T8" y="T9"/>
                </a:cxn>
              </a:cxnLst>
              <a:rect l="T15" t="T16" r="T17" b="T18"/>
              <a:pathLst>
                <a:path w="155" h="26">
                  <a:moveTo>
                    <a:pt x="154" y="0"/>
                  </a:moveTo>
                  <a:lnTo>
                    <a:pt x="83" y="25"/>
                  </a:lnTo>
                  <a:lnTo>
                    <a:pt x="0" y="25"/>
                  </a:lnTo>
                  <a:lnTo>
                    <a:pt x="76" y="0"/>
                  </a:lnTo>
                  <a:lnTo>
                    <a:pt x="154" y="0"/>
                  </a:lnTo>
                </a:path>
              </a:pathLst>
            </a:custGeom>
            <a:solidFill>
              <a:srgbClr val="CECECE"/>
            </a:solidFill>
            <a:ln w="12700" cap="rnd">
              <a:solidFill>
                <a:schemeClr val="tx1"/>
              </a:solidFill>
              <a:round/>
              <a:headEnd type="none" w="sm" len="sm"/>
              <a:tailEnd type="none" w="sm" len="sm"/>
            </a:ln>
          </p:spPr>
          <p:txBody>
            <a:bodyPr/>
            <a:lstStyle/>
            <a:p>
              <a:endParaRPr lang="es-ES"/>
            </a:p>
          </p:txBody>
        </p:sp>
        <p:sp>
          <p:nvSpPr>
            <p:cNvPr id="103555" name="Rectangle 183"/>
            <p:cNvSpPr>
              <a:spLocks noChangeArrowheads="1"/>
            </p:cNvSpPr>
            <p:nvPr/>
          </p:nvSpPr>
          <p:spPr bwMode="auto">
            <a:xfrm>
              <a:off x="1116" y="2495"/>
              <a:ext cx="80" cy="17"/>
            </a:xfrm>
            <a:prstGeom prst="rect">
              <a:avLst/>
            </a:prstGeom>
            <a:solidFill>
              <a:srgbClr val="676767"/>
            </a:solidFill>
            <a:ln w="12700">
              <a:solidFill>
                <a:schemeClr val="tx1"/>
              </a:solidFill>
              <a:miter lim="800000"/>
              <a:headEnd/>
              <a:tailEnd/>
            </a:ln>
          </p:spPr>
          <p:txBody>
            <a:bodyPr wrap="none" anchor="ctr"/>
            <a:lstStyle/>
            <a:p>
              <a:pPr eaLnBrk="0" hangingPunct="0"/>
              <a:endParaRPr lang="es-ES"/>
            </a:p>
          </p:txBody>
        </p:sp>
        <p:sp>
          <p:nvSpPr>
            <p:cNvPr id="103556" name="Freeform 184"/>
            <p:cNvSpPr>
              <a:spLocks/>
            </p:cNvSpPr>
            <p:nvPr/>
          </p:nvSpPr>
          <p:spPr bwMode="auto">
            <a:xfrm>
              <a:off x="1188" y="2357"/>
              <a:ext cx="69" cy="160"/>
            </a:xfrm>
            <a:custGeom>
              <a:avLst/>
              <a:gdLst>
                <a:gd name="T0" fmla="*/ 0 w 69"/>
                <a:gd name="T1" fmla="*/ 24 h 160"/>
                <a:gd name="T2" fmla="*/ 0 w 69"/>
                <a:gd name="T3" fmla="*/ 136 h 160"/>
                <a:gd name="T4" fmla="*/ 12 w 69"/>
                <a:gd name="T5" fmla="*/ 136 h 160"/>
                <a:gd name="T6" fmla="*/ 12 w 69"/>
                <a:gd name="T7" fmla="*/ 159 h 160"/>
                <a:gd name="T8" fmla="*/ 68 w 69"/>
                <a:gd name="T9" fmla="*/ 120 h 160"/>
                <a:gd name="T10" fmla="*/ 68 w 69"/>
                <a:gd name="T11" fmla="*/ 0 h 160"/>
                <a:gd name="T12" fmla="*/ 0 w 69"/>
                <a:gd name="T13" fmla="*/ 24 h 160"/>
                <a:gd name="T14" fmla="*/ 0 60000 65536"/>
                <a:gd name="T15" fmla="*/ 0 60000 65536"/>
                <a:gd name="T16" fmla="*/ 0 60000 65536"/>
                <a:gd name="T17" fmla="*/ 0 60000 65536"/>
                <a:gd name="T18" fmla="*/ 0 60000 65536"/>
                <a:gd name="T19" fmla="*/ 0 60000 65536"/>
                <a:gd name="T20" fmla="*/ 0 60000 65536"/>
                <a:gd name="T21" fmla="*/ 0 w 69"/>
                <a:gd name="T22" fmla="*/ 0 h 160"/>
                <a:gd name="T23" fmla="*/ 69 w 69"/>
                <a:gd name="T24" fmla="*/ 160 h 1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160">
                  <a:moveTo>
                    <a:pt x="0" y="24"/>
                  </a:moveTo>
                  <a:lnTo>
                    <a:pt x="0" y="136"/>
                  </a:lnTo>
                  <a:lnTo>
                    <a:pt x="12" y="136"/>
                  </a:lnTo>
                  <a:lnTo>
                    <a:pt x="12" y="159"/>
                  </a:lnTo>
                  <a:lnTo>
                    <a:pt x="68" y="120"/>
                  </a:lnTo>
                  <a:lnTo>
                    <a:pt x="68" y="0"/>
                  </a:lnTo>
                  <a:lnTo>
                    <a:pt x="0" y="24"/>
                  </a:lnTo>
                </a:path>
              </a:pathLst>
            </a:custGeom>
            <a:solidFill>
              <a:srgbClr val="919191"/>
            </a:solidFill>
            <a:ln w="12700" cap="rnd">
              <a:solidFill>
                <a:schemeClr val="tx1"/>
              </a:solidFill>
              <a:round/>
              <a:headEnd type="none" w="sm" len="sm"/>
              <a:tailEnd type="none" w="sm" len="sm"/>
            </a:ln>
          </p:spPr>
          <p:txBody>
            <a:bodyPr/>
            <a:lstStyle/>
            <a:p>
              <a:endParaRPr lang="es-ES"/>
            </a:p>
          </p:txBody>
        </p:sp>
        <p:sp>
          <p:nvSpPr>
            <p:cNvPr id="103557" name="Rectangle 185"/>
            <p:cNvSpPr>
              <a:spLocks noChangeArrowheads="1"/>
            </p:cNvSpPr>
            <p:nvPr/>
          </p:nvSpPr>
          <p:spPr bwMode="auto">
            <a:xfrm>
              <a:off x="1106" y="2386"/>
              <a:ext cx="80" cy="106"/>
            </a:xfrm>
            <a:prstGeom prst="rect">
              <a:avLst/>
            </a:prstGeom>
            <a:solidFill>
              <a:schemeClr val="bg2"/>
            </a:solidFill>
            <a:ln w="12700">
              <a:solidFill>
                <a:schemeClr val="tx1"/>
              </a:solidFill>
              <a:miter lim="800000"/>
              <a:headEnd/>
              <a:tailEnd/>
            </a:ln>
          </p:spPr>
          <p:txBody>
            <a:bodyPr wrap="none" anchor="ctr"/>
            <a:lstStyle/>
            <a:p>
              <a:pPr eaLnBrk="0" hangingPunct="0"/>
              <a:endParaRPr lang="es-ES"/>
            </a:p>
          </p:txBody>
        </p:sp>
        <p:grpSp>
          <p:nvGrpSpPr>
            <p:cNvPr id="103558" name="Group 186"/>
            <p:cNvGrpSpPr>
              <a:grpSpLocks/>
            </p:cNvGrpSpPr>
            <p:nvPr/>
          </p:nvGrpSpPr>
          <p:grpSpPr bwMode="auto">
            <a:xfrm>
              <a:off x="1092" y="2396"/>
              <a:ext cx="80" cy="82"/>
              <a:chOff x="1092" y="2396"/>
              <a:chExt cx="80" cy="82"/>
            </a:xfrm>
          </p:grpSpPr>
          <p:sp>
            <p:nvSpPr>
              <p:cNvPr id="103559" name="Oval 187"/>
              <p:cNvSpPr>
                <a:spLocks noChangeArrowheads="1"/>
              </p:cNvSpPr>
              <p:nvPr/>
            </p:nvSpPr>
            <p:spPr bwMode="auto">
              <a:xfrm>
                <a:off x="1103" y="2396"/>
                <a:ext cx="69" cy="79"/>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03560" name="Oval 188"/>
              <p:cNvSpPr>
                <a:spLocks noChangeArrowheads="1"/>
              </p:cNvSpPr>
              <p:nvPr/>
            </p:nvSpPr>
            <p:spPr bwMode="auto">
              <a:xfrm>
                <a:off x="1092" y="2401"/>
                <a:ext cx="70" cy="77"/>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03561" name="Oval 189"/>
              <p:cNvSpPr>
                <a:spLocks noChangeArrowheads="1"/>
              </p:cNvSpPr>
              <p:nvPr/>
            </p:nvSpPr>
            <p:spPr bwMode="auto">
              <a:xfrm>
                <a:off x="1101" y="2410"/>
                <a:ext cx="51" cy="57"/>
              </a:xfrm>
              <a:prstGeom prst="ellipse">
                <a:avLst/>
              </a:prstGeom>
              <a:gradFill rotWithShape="0">
                <a:gsLst>
                  <a:gs pos="0">
                    <a:srgbClr val="4CADC6"/>
                  </a:gs>
                  <a:gs pos="100000">
                    <a:srgbClr val="008AAE"/>
                  </a:gs>
                </a:gsLst>
                <a:lin ang="2700000" scaled="1"/>
              </a:gradFill>
              <a:ln w="12700">
                <a:solidFill>
                  <a:srgbClr val="333333"/>
                </a:solidFill>
                <a:round/>
                <a:headEnd/>
                <a:tailEnd/>
              </a:ln>
            </p:spPr>
            <p:txBody>
              <a:bodyPr wrap="none" anchor="ctr"/>
              <a:lstStyle/>
              <a:p>
                <a:pPr eaLnBrk="0" hangingPunct="0"/>
                <a:endParaRPr lang="es-ES"/>
              </a:p>
            </p:txBody>
          </p:sp>
        </p:grpSp>
      </p:grpSp>
      <p:grpSp>
        <p:nvGrpSpPr>
          <p:cNvPr id="103445" name="Group 190"/>
          <p:cNvGrpSpPr>
            <a:grpSpLocks/>
          </p:cNvGrpSpPr>
          <p:nvPr/>
        </p:nvGrpSpPr>
        <p:grpSpPr bwMode="auto">
          <a:xfrm>
            <a:off x="6781800" y="916974"/>
            <a:ext cx="965200" cy="941387"/>
            <a:chOff x="927" y="2356"/>
            <a:chExt cx="565" cy="641"/>
          </a:xfrm>
        </p:grpSpPr>
        <p:sp>
          <p:nvSpPr>
            <p:cNvPr id="103506" name="Freeform 191"/>
            <p:cNvSpPr>
              <a:spLocks/>
            </p:cNvSpPr>
            <p:nvPr/>
          </p:nvSpPr>
          <p:spPr bwMode="auto">
            <a:xfrm>
              <a:off x="927" y="2827"/>
              <a:ext cx="507" cy="91"/>
            </a:xfrm>
            <a:custGeom>
              <a:avLst/>
              <a:gdLst>
                <a:gd name="T0" fmla="*/ 0 w 507"/>
                <a:gd name="T1" fmla="*/ 0 h 91"/>
                <a:gd name="T2" fmla="*/ 506 w 507"/>
                <a:gd name="T3" fmla="*/ 0 h 91"/>
                <a:gd name="T4" fmla="*/ 506 w 507"/>
                <a:gd name="T5" fmla="*/ 90 h 91"/>
                <a:gd name="T6" fmla="*/ 0 w 507"/>
                <a:gd name="T7" fmla="*/ 90 h 91"/>
                <a:gd name="T8" fmla="*/ 0 w 507"/>
                <a:gd name="T9" fmla="*/ 0 h 91"/>
                <a:gd name="T10" fmla="*/ 0 60000 65536"/>
                <a:gd name="T11" fmla="*/ 0 60000 65536"/>
                <a:gd name="T12" fmla="*/ 0 60000 65536"/>
                <a:gd name="T13" fmla="*/ 0 60000 65536"/>
                <a:gd name="T14" fmla="*/ 0 60000 65536"/>
                <a:gd name="T15" fmla="*/ 0 w 507"/>
                <a:gd name="T16" fmla="*/ 0 h 91"/>
                <a:gd name="T17" fmla="*/ 507 w 507"/>
                <a:gd name="T18" fmla="*/ 91 h 91"/>
              </a:gdLst>
              <a:ahLst/>
              <a:cxnLst>
                <a:cxn ang="T10">
                  <a:pos x="T0" y="T1"/>
                </a:cxn>
                <a:cxn ang="T11">
                  <a:pos x="T2" y="T3"/>
                </a:cxn>
                <a:cxn ang="T12">
                  <a:pos x="T4" y="T5"/>
                </a:cxn>
                <a:cxn ang="T13">
                  <a:pos x="T6" y="T7"/>
                </a:cxn>
                <a:cxn ang="T14">
                  <a:pos x="T8" y="T9"/>
                </a:cxn>
              </a:cxnLst>
              <a:rect l="T15" t="T16" r="T17" b="T18"/>
              <a:pathLst>
                <a:path w="507" h="91">
                  <a:moveTo>
                    <a:pt x="0" y="0"/>
                  </a:moveTo>
                  <a:lnTo>
                    <a:pt x="506" y="0"/>
                  </a:lnTo>
                  <a:lnTo>
                    <a:pt x="506" y="90"/>
                  </a:lnTo>
                  <a:lnTo>
                    <a:pt x="0" y="90"/>
                  </a:lnTo>
                  <a:lnTo>
                    <a:pt x="0" y="0"/>
                  </a:lnTo>
                </a:path>
              </a:pathLst>
            </a:custGeom>
            <a:solidFill>
              <a:srgbClr val="B7B79D"/>
            </a:solidFill>
            <a:ln w="9525" cap="rnd">
              <a:noFill/>
              <a:round/>
              <a:headEnd type="none" w="sm" len="sm"/>
              <a:tailEnd type="none" w="sm" len="sm"/>
            </a:ln>
          </p:spPr>
          <p:txBody>
            <a:bodyPr/>
            <a:lstStyle/>
            <a:p>
              <a:endParaRPr lang="es-ES"/>
            </a:p>
          </p:txBody>
        </p:sp>
        <p:sp>
          <p:nvSpPr>
            <p:cNvPr id="103507" name="Freeform 192"/>
            <p:cNvSpPr>
              <a:spLocks/>
            </p:cNvSpPr>
            <p:nvPr/>
          </p:nvSpPr>
          <p:spPr bwMode="auto">
            <a:xfrm>
              <a:off x="927" y="2827"/>
              <a:ext cx="513" cy="94"/>
            </a:xfrm>
            <a:custGeom>
              <a:avLst/>
              <a:gdLst>
                <a:gd name="T0" fmla="*/ 0 w 513"/>
                <a:gd name="T1" fmla="*/ 0 h 94"/>
                <a:gd name="T2" fmla="*/ 512 w 513"/>
                <a:gd name="T3" fmla="*/ 0 h 94"/>
                <a:gd name="T4" fmla="*/ 512 w 513"/>
                <a:gd name="T5" fmla="*/ 93 h 94"/>
                <a:gd name="T6" fmla="*/ 0 w 513"/>
                <a:gd name="T7" fmla="*/ 93 h 94"/>
                <a:gd name="T8" fmla="*/ 0 w 513"/>
                <a:gd name="T9" fmla="*/ 0 h 94"/>
                <a:gd name="T10" fmla="*/ 0 60000 65536"/>
                <a:gd name="T11" fmla="*/ 0 60000 65536"/>
                <a:gd name="T12" fmla="*/ 0 60000 65536"/>
                <a:gd name="T13" fmla="*/ 0 60000 65536"/>
                <a:gd name="T14" fmla="*/ 0 60000 65536"/>
                <a:gd name="T15" fmla="*/ 0 w 513"/>
                <a:gd name="T16" fmla="*/ 0 h 94"/>
                <a:gd name="T17" fmla="*/ 513 w 513"/>
                <a:gd name="T18" fmla="*/ 94 h 94"/>
              </a:gdLst>
              <a:ahLst/>
              <a:cxnLst>
                <a:cxn ang="T10">
                  <a:pos x="T0" y="T1"/>
                </a:cxn>
                <a:cxn ang="T11">
                  <a:pos x="T2" y="T3"/>
                </a:cxn>
                <a:cxn ang="T12">
                  <a:pos x="T4" y="T5"/>
                </a:cxn>
                <a:cxn ang="T13">
                  <a:pos x="T6" y="T7"/>
                </a:cxn>
                <a:cxn ang="T14">
                  <a:pos x="T8" y="T9"/>
                </a:cxn>
              </a:cxnLst>
              <a:rect l="T15" t="T16" r="T17" b="T18"/>
              <a:pathLst>
                <a:path w="513" h="94">
                  <a:moveTo>
                    <a:pt x="0" y="0"/>
                  </a:moveTo>
                  <a:lnTo>
                    <a:pt x="512" y="0"/>
                  </a:lnTo>
                  <a:lnTo>
                    <a:pt x="512" y="93"/>
                  </a:lnTo>
                  <a:lnTo>
                    <a:pt x="0" y="93"/>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103508" name="Freeform 193"/>
            <p:cNvSpPr>
              <a:spLocks/>
            </p:cNvSpPr>
            <p:nvPr/>
          </p:nvSpPr>
          <p:spPr bwMode="auto">
            <a:xfrm>
              <a:off x="927" y="2775"/>
              <a:ext cx="561" cy="46"/>
            </a:xfrm>
            <a:custGeom>
              <a:avLst/>
              <a:gdLst>
                <a:gd name="T0" fmla="*/ 0 w 561"/>
                <a:gd name="T1" fmla="*/ 45 h 46"/>
                <a:gd name="T2" fmla="*/ 52 w 561"/>
                <a:gd name="T3" fmla="*/ 0 h 46"/>
                <a:gd name="T4" fmla="*/ 560 w 561"/>
                <a:gd name="T5" fmla="*/ 0 h 46"/>
                <a:gd name="T6" fmla="*/ 505 w 561"/>
                <a:gd name="T7" fmla="*/ 45 h 46"/>
                <a:gd name="T8" fmla="*/ 0 w 561"/>
                <a:gd name="T9" fmla="*/ 45 h 46"/>
                <a:gd name="T10" fmla="*/ 0 60000 65536"/>
                <a:gd name="T11" fmla="*/ 0 60000 65536"/>
                <a:gd name="T12" fmla="*/ 0 60000 65536"/>
                <a:gd name="T13" fmla="*/ 0 60000 65536"/>
                <a:gd name="T14" fmla="*/ 0 60000 65536"/>
                <a:gd name="T15" fmla="*/ 0 w 561"/>
                <a:gd name="T16" fmla="*/ 0 h 46"/>
                <a:gd name="T17" fmla="*/ 561 w 561"/>
                <a:gd name="T18" fmla="*/ 46 h 46"/>
              </a:gdLst>
              <a:ahLst/>
              <a:cxnLst>
                <a:cxn ang="T10">
                  <a:pos x="T0" y="T1"/>
                </a:cxn>
                <a:cxn ang="T11">
                  <a:pos x="T2" y="T3"/>
                </a:cxn>
                <a:cxn ang="T12">
                  <a:pos x="T4" y="T5"/>
                </a:cxn>
                <a:cxn ang="T13">
                  <a:pos x="T6" y="T7"/>
                </a:cxn>
                <a:cxn ang="T14">
                  <a:pos x="T8" y="T9"/>
                </a:cxn>
              </a:cxnLst>
              <a:rect l="T15" t="T16" r="T17" b="T18"/>
              <a:pathLst>
                <a:path w="561" h="46">
                  <a:moveTo>
                    <a:pt x="0" y="45"/>
                  </a:moveTo>
                  <a:lnTo>
                    <a:pt x="52" y="0"/>
                  </a:lnTo>
                  <a:lnTo>
                    <a:pt x="560" y="0"/>
                  </a:lnTo>
                  <a:lnTo>
                    <a:pt x="505" y="45"/>
                  </a:lnTo>
                  <a:lnTo>
                    <a:pt x="0" y="45"/>
                  </a:lnTo>
                </a:path>
              </a:pathLst>
            </a:custGeom>
            <a:solidFill>
              <a:srgbClr val="C9C9B6"/>
            </a:solidFill>
            <a:ln w="9525" cap="rnd">
              <a:noFill/>
              <a:round/>
              <a:headEnd type="none" w="sm" len="sm"/>
              <a:tailEnd type="none" w="sm" len="sm"/>
            </a:ln>
          </p:spPr>
          <p:txBody>
            <a:bodyPr/>
            <a:lstStyle/>
            <a:p>
              <a:endParaRPr lang="es-ES"/>
            </a:p>
          </p:txBody>
        </p:sp>
        <p:sp>
          <p:nvSpPr>
            <p:cNvPr id="103509" name="Line 194"/>
            <p:cNvSpPr>
              <a:spLocks noChangeShapeType="1"/>
            </p:cNvSpPr>
            <p:nvPr/>
          </p:nvSpPr>
          <p:spPr bwMode="auto">
            <a:xfrm flipV="1">
              <a:off x="928" y="2776"/>
              <a:ext cx="55" cy="52"/>
            </a:xfrm>
            <a:prstGeom prst="line">
              <a:avLst/>
            </a:prstGeom>
            <a:noFill/>
            <a:ln w="12700">
              <a:solidFill>
                <a:srgbClr val="494936"/>
              </a:solidFill>
              <a:round/>
              <a:headEnd type="none" w="sm" len="sm"/>
              <a:tailEnd type="none" w="sm" len="sm"/>
            </a:ln>
          </p:spPr>
          <p:txBody>
            <a:bodyPr/>
            <a:lstStyle/>
            <a:p>
              <a:endParaRPr lang="es-ES"/>
            </a:p>
          </p:txBody>
        </p:sp>
        <p:sp>
          <p:nvSpPr>
            <p:cNvPr id="103510" name="Freeform 195"/>
            <p:cNvSpPr>
              <a:spLocks/>
            </p:cNvSpPr>
            <p:nvPr/>
          </p:nvSpPr>
          <p:spPr bwMode="auto">
            <a:xfrm>
              <a:off x="927" y="2776"/>
              <a:ext cx="565" cy="52"/>
            </a:xfrm>
            <a:custGeom>
              <a:avLst/>
              <a:gdLst>
                <a:gd name="T0" fmla="*/ 53 w 565"/>
                <a:gd name="T1" fmla="*/ 0 h 52"/>
                <a:gd name="T2" fmla="*/ 564 w 565"/>
                <a:gd name="T3" fmla="*/ 0 h 52"/>
                <a:gd name="T4" fmla="*/ 509 w 565"/>
                <a:gd name="T5" fmla="*/ 51 h 52"/>
                <a:gd name="T6" fmla="*/ 0 w 565"/>
                <a:gd name="T7" fmla="*/ 51 h 52"/>
                <a:gd name="T8" fmla="*/ 0 60000 65536"/>
                <a:gd name="T9" fmla="*/ 0 60000 65536"/>
                <a:gd name="T10" fmla="*/ 0 60000 65536"/>
                <a:gd name="T11" fmla="*/ 0 60000 65536"/>
                <a:gd name="T12" fmla="*/ 0 w 565"/>
                <a:gd name="T13" fmla="*/ 0 h 52"/>
                <a:gd name="T14" fmla="*/ 565 w 565"/>
                <a:gd name="T15" fmla="*/ 52 h 52"/>
              </a:gdLst>
              <a:ahLst/>
              <a:cxnLst>
                <a:cxn ang="T8">
                  <a:pos x="T0" y="T1"/>
                </a:cxn>
                <a:cxn ang="T9">
                  <a:pos x="T2" y="T3"/>
                </a:cxn>
                <a:cxn ang="T10">
                  <a:pos x="T4" y="T5"/>
                </a:cxn>
                <a:cxn ang="T11">
                  <a:pos x="T6" y="T7"/>
                </a:cxn>
              </a:cxnLst>
              <a:rect l="T12" t="T13" r="T14" b="T15"/>
              <a:pathLst>
                <a:path w="565" h="52">
                  <a:moveTo>
                    <a:pt x="53" y="0"/>
                  </a:moveTo>
                  <a:lnTo>
                    <a:pt x="564" y="0"/>
                  </a:lnTo>
                  <a:lnTo>
                    <a:pt x="509" y="51"/>
                  </a:lnTo>
                  <a:lnTo>
                    <a:pt x="0" y="51"/>
                  </a:lnTo>
                </a:path>
              </a:pathLst>
            </a:custGeom>
            <a:noFill/>
            <a:ln w="12700" cap="rnd">
              <a:solidFill>
                <a:srgbClr val="494936"/>
              </a:solidFill>
              <a:round/>
              <a:headEnd type="none" w="sm" len="sm"/>
              <a:tailEnd type="none" w="sm" len="sm"/>
            </a:ln>
          </p:spPr>
          <p:txBody>
            <a:bodyPr/>
            <a:lstStyle/>
            <a:p>
              <a:endParaRPr lang="es-ES"/>
            </a:p>
          </p:txBody>
        </p:sp>
        <p:sp>
          <p:nvSpPr>
            <p:cNvPr id="103511" name="Line 196"/>
            <p:cNvSpPr>
              <a:spLocks noChangeShapeType="1"/>
            </p:cNvSpPr>
            <p:nvPr/>
          </p:nvSpPr>
          <p:spPr bwMode="auto">
            <a:xfrm flipH="1">
              <a:off x="1289" y="2869"/>
              <a:ext cx="119" cy="0"/>
            </a:xfrm>
            <a:prstGeom prst="line">
              <a:avLst/>
            </a:prstGeom>
            <a:noFill/>
            <a:ln w="12700">
              <a:solidFill>
                <a:srgbClr val="000000"/>
              </a:solidFill>
              <a:round/>
              <a:headEnd type="none" w="sm" len="sm"/>
              <a:tailEnd type="none" w="sm" len="sm"/>
            </a:ln>
          </p:spPr>
          <p:txBody>
            <a:bodyPr/>
            <a:lstStyle/>
            <a:p>
              <a:endParaRPr lang="es-ES"/>
            </a:p>
          </p:txBody>
        </p:sp>
        <p:sp>
          <p:nvSpPr>
            <p:cNvPr id="103512" name="Freeform 197"/>
            <p:cNvSpPr>
              <a:spLocks/>
            </p:cNvSpPr>
            <p:nvPr/>
          </p:nvSpPr>
          <p:spPr bwMode="auto">
            <a:xfrm>
              <a:off x="1437" y="2776"/>
              <a:ext cx="52" cy="142"/>
            </a:xfrm>
            <a:custGeom>
              <a:avLst/>
              <a:gdLst>
                <a:gd name="T0" fmla="*/ 0 w 52"/>
                <a:gd name="T1" fmla="*/ 141 h 142"/>
                <a:gd name="T2" fmla="*/ 51 w 52"/>
                <a:gd name="T3" fmla="*/ 87 h 142"/>
                <a:gd name="T4" fmla="*/ 51 w 52"/>
                <a:gd name="T5" fmla="*/ 0 h 142"/>
                <a:gd name="T6" fmla="*/ 0 w 52"/>
                <a:gd name="T7" fmla="*/ 49 h 142"/>
                <a:gd name="T8" fmla="*/ 0 w 52"/>
                <a:gd name="T9" fmla="*/ 141 h 142"/>
                <a:gd name="T10" fmla="*/ 0 60000 65536"/>
                <a:gd name="T11" fmla="*/ 0 60000 65536"/>
                <a:gd name="T12" fmla="*/ 0 60000 65536"/>
                <a:gd name="T13" fmla="*/ 0 60000 65536"/>
                <a:gd name="T14" fmla="*/ 0 60000 65536"/>
                <a:gd name="T15" fmla="*/ 0 w 52"/>
                <a:gd name="T16" fmla="*/ 0 h 142"/>
                <a:gd name="T17" fmla="*/ 52 w 52"/>
                <a:gd name="T18" fmla="*/ 142 h 142"/>
              </a:gdLst>
              <a:ahLst/>
              <a:cxnLst>
                <a:cxn ang="T10">
                  <a:pos x="T0" y="T1"/>
                </a:cxn>
                <a:cxn ang="T11">
                  <a:pos x="T2" y="T3"/>
                </a:cxn>
                <a:cxn ang="T12">
                  <a:pos x="T4" y="T5"/>
                </a:cxn>
                <a:cxn ang="T13">
                  <a:pos x="T6" y="T7"/>
                </a:cxn>
                <a:cxn ang="T14">
                  <a:pos x="T8" y="T9"/>
                </a:cxn>
              </a:cxnLst>
              <a:rect l="T15" t="T16" r="T17" b="T18"/>
              <a:pathLst>
                <a:path w="52" h="142">
                  <a:moveTo>
                    <a:pt x="0" y="141"/>
                  </a:moveTo>
                  <a:lnTo>
                    <a:pt x="51" y="87"/>
                  </a:lnTo>
                  <a:lnTo>
                    <a:pt x="51" y="0"/>
                  </a:lnTo>
                  <a:lnTo>
                    <a:pt x="0" y="49"/>
                  </a:lnTo>
                  <a:lnTo>
                    <a:pt x="0" y="141"/>
                  </a:lnTo>
                </a:path>
              </a:pathLst>
            </a:custGeom>
            <a:solidFill>
              <a:srgbClr val="7A7A5A"/>
            </a:solidFill>
            <a:ln w="9525" cap="rnd">
              <a:noFill/>
              <a:round/>
              <a:headEnd type="none" w="sm" len="sm"/>
              <a:tailEnd type="none" w="sm" len="sm"/>
            </a:ln>
          </p:spPr>
          <p:txBody>
            <a:bodyPr/>
            <a:lstStyle/>
            <a:p>
              <a:endParaRPr lang="es-ES"/>
            </a:p>
          </p:txBody>
        </p:sp>
        <p:sp>
          <p:nvSpPr>
            <p:cNvPr id="103513" name="Freeform 198"/>
            <p:cNvSpPr>
              <a:spLocks/>
            </p:cNvSpPr>
            <p:nvPr/>
          </p:nvSpPr>
          <p:spPr bwMode="auto">
            <a:xfrm>
              <a:off x="1437" y="2776"/>
              <a:ext cx="55" cy="145"/>
            </a:xfrm>
            <a:custGeom>
              <a:avLst/>
              <a:gdLst>
                <a:gd name="T0" fmla="*/ 0 w 55"/>
                <a:gd name="T1" fmla="*/ 144 h 145"/>
                <a:gd name="T2" fmla="*/ 54 w 55"/>
                <a:gd name="T3" fmla="*/ 90 h 145"/>
                <a:gd name="T4" fmla="*/ 54 w 55"/>
                <a:gd name="T5" fmla="*/ 0 h 145"/>
                <a:gd name="T6" fmla="*/ 0 w 55"/>
                <a:gd name="T7" fmla="*/ 50 h 145"/>
                <a:gd name="T8" fmla="*/ 0 w 55"/>
                <a:gd name="T9" fmla="*/ 144 h 145"/>
                <a:gd name="T10" fmla="*/ 0 60000 65536"/>
                <a:gd name="T11" fmla="*/ 0 60000 65536"/>
                <a:gd name="T12" fmla="*/ 0 60000 65536"/>
                <a:gd name="T13" fmla="*/ 0 60000 65536"/>
                <a:gd name="T14" fmla="*/ 0 60000 65536"/>
                <a:gd name="T15" fmla="*/ 0 w 55"/>
                <a:gd name="T16" fmla="*/ 0 h 145"/>
                <a:gd name="T17" fmla="*/ 55 w 55"/>
                <a:gd name="T18" fmla="*/ 145 h 145"/>
              </a:gdLst>
              <a:ahLst/>
              <a:cxnLst>
                <a:cxn ang="T10">
                  <a:pos x="T0" y="T1"/>
                </a:cxn>
                <a:cxn ang="T11">
                  <a:pos x="T2" y="T3"/>
                </a:cxn>
                <a:cxn ang="T12">
                  <a:pos x="T4" y="T5"/>
                </a:cxn>
                <a:cxn ang="T13">
                  <a:pos x="T6" y="T7"/>
                </a:cxn>
                <a:cxn ang="T14">
                  <a:pos x="T8" y="T9"/>
                </a:cxn>
              </a:cxnLst>
              <a:rect l="T15" t="T16" r="T17" b="T18"/>
              <a:pathLst>
                <a:path w="55" h="145">
                  <a:moveTo>
                    <a:pt x="0" y="144"/>
                  </a:moveTo>
                  <a:lnTo>
                    <a:pt x="54" y="90"/>
                  </a:lnTo>
                  <a:lnTo>
                    <a:pt x="54" y="0"/>
                  </a:lnTo>
                  <a:lnTo>
                    <a:pt x="0" y="50"/>
                  </a:lnTo>
                  <a:lnTo>
                    <a:pt x="0" y="144"/>
                  </a:lnTo>
                </a:path>
              </a:pathLst>
            </a:custGeom>
            <a:noFill/>
            <a:ln w="12700" cap="rnd">
              <a:solidFill>
                <a:srgbClr val="494936"/>
              </a:solidFill>
              <a:round/>
              <a:headEnd type="none" w="sm" len="sm"/>
              <a:tailEnd type="none" w="sm" len="sm"/>
            </a:ln>
          </p:spPr>
          <p:txBody>
            <a:bodyPr/>
            <a:lstStyle/>
            <a:p>
              <a:endParaRPr lang="es-ES"/>
            </a:p>
          </p:txBody>
        </p:sp>
        <p:sp>
          <p:nvSpPr>
            <p:cNvPr id="103514" name="Freeform 199"/>
            <p:cNvSpPr>
              <a:spLocks/>
            </p:cNvSpPr>
            <p:nvPr/>
          </p:nvSpPr>
          <p:spPr bwMode="auto">
            <a:xfrm>
              <a:off x="930" y="2908"/>
              <a:ext cx="447" cy="68"/>
            </a:xfrm>
            <a:custGeom>
              <a:avLst/>
              <a:gdLst>
                <a:gd name="T0" fmla="*/ 0 w 447"/>
                <a:gd name="T1" fmla="*/ 67 h 68"/>
                <a:gd name="T2" fmla="*/ 55 w 447"/>
                <a:gd name="T3" fmla="*/ 0 h 68"/>
                <a:gd name="T4" fmla="*/ 446 w 447"/>
                <a:gd name="T5" fmla="*/ 0 h 68"/>
                <a:gd name="T6" fmla="*/ 389 w 447"/>
                <a:gd name="T7" fmla="*/ 67 h 68"/>
                <a:gd name="T8" fmla="*/ 0 w 447"/>
                <a:gd name="T9" fmla="*/ 67 h 68"/>
                <a:gd name="T10" fmla="*/ 0 60000 65536"/>
                <a:gd name="T11" fmla="*/ 0 60000 65536"/>
                <a:gd name="T12" fmla="*/ 0 60000 65536"/>
                <a:gd name="T13" fmla="*/ 0 60000 65536"/>
                <a:gd name="T14" fmla="*/ 0 60000 65536"/>
                <a:gd name="T15" fmla="*/ 0 w 447"/>
                <a:gd name="T16" fmla="*/ 0 h 68"/>
                <a:gd name="T17" fmla="*/ 447 w 447"/>
                <a:gd name="T18" fmla="*/ 68 h 68"/>
              </a:gdLst>
              <a:ahLst/>
              <a:cxnLst>
                <a:cxn ang="T10">
                  <a:pos x="T0" y="T1"/>
                </a:cxn>
                <a:cxn ang="T11">
                  <a:pos x="T2" y="T3"/>
                </a:cxn>
                <a:cxn ang="T12">
                  <a:pos x="T4" y="T5"/>
                </a:cxn>
                <a:cxn ang="T13">
                  <a:pos x="T6" y="T7"/>
                </a:cxn>
                <a:cxn ang="T14">
                  <a:pos x="T8" y="T9"/>
                </a:cxn>
              </a:cxnLst>
              <a:rect l="T15" t="T16" r="T17" b="T18"/>
              <a:pathLst>
                <a:path w="447" h="68">
                  <a:moveTo>
                    <a:pt x="0" y="67"/>
                  </a:moveTo>
                  <a:lnTo>
                    <a:pt x="55" y="0"/>
                  </a:lnTo>
                  <a:lnTo>
                    <a:pt x="446" y="0"/>
                  </a:lnTo>
                  <a:lnTo>
                    <a:pt x="389" y="67"/>
                  </a:lnTo>
                  <a:lnTo>
                    <a:pt x="0" y="67"/>
                  </a:lnTo>
                </a:path>
              </a:pathLst>
            </a:custGeom>
            <a:solidFill>
              <a:srgbClr val="C9C9B6"/>
            </a:solidFill>
            <a:ln w="9525" cap="rnd">
              <a:noFill/>
              <a:round/>
              <a:headEnd type="none" w="sm" len="sm"/>
              <a:tailEnd type="none" w="sm" len="sm"/>
            </a:ln>
          </p:spPr>
          <p:txBody>
            <a:bodyPr/>
            <a:lstStyle/>
            <a:p>
              <a:endParaRPr lang="es-ES"/>
            </a:p>
          </p:txBody>
        </p:sp>
        <p:sp>
          <p:nvSpPr>
            <p:cNvPr id="103515" name="Freeform 200"/>
            <p:cNvSpPr>
              <a:spLocks/>
            </p:cNvSpPr>
            <p:nvPr/>
          </p:nvSpPr>
          <p:spPr bwMode="auto">
            <a:xfrm>
              <a:off x="930" y="2908"/>
              <a:ext cx="451" cy="72"/>
            </a:xfrm>
            <a:custGeom>
              <a:avLst/>
              <a:gdLst>
                <a:gd name="T0" fmla="*/ 0 w 451"/>
                <a:gd name="T1" fmla="*/ 71 h 72"/>
                <a:gd name="T2" fmla="*/ 56 w 451"/>
                <a:gd name="T3" fmla="*/ 0 h 72"/>
                <a:gd name="T4" fmla="*/ 450 w 451"/>
                <a:gd name="T5" fmla="*/ 0 h 72"/>
                <a:gd name="T6" fmla="*/ 392 w 451"/>
                <a:gd name="T7" fmla="*/ 71 h 72"/>
                <a:gd name="T8" fmla="*/ 0 w 451"/>
                <a:gd name="T9" fmla="*/ 71 h 72"/>
                <a:gd name="T10" fmla="*/ 0 60000 65536"/>
                <a:gd name="T11" fmla="*/ 0 60000 65536"/>
                <a:gd name="T12" fmla="*/ 0 60000 65536"/>
                <a:gd name="T13" fmla="*/ 0 60000 65536"/>
                <a:gd name="T14" fmla="*/ 0 60000 65536"/>
                <a:gd name="T15" fmla="*/ 0 w 451"/>
                <a:gd name="T16" fmla="*/ 0 h 72"/>
                <a:gd name="T17" fmla="*/ 451 w 451"/>
                <a:gd name="T18" fmla="*/ 72 h 72"/>
              </a:gdLst>
              <a:ahLst/>
              <a:cxnLst>
                <a:cxn ang="T10">
                  <a:pos x="T0" y="T1"/>
                </a:cxn>
                <a:cxn ang="T11">
                  <a:pos x="T2" y="T3"/>
                </a:cxn>
                <a:cxn ang="T12">
                  <a:pos x="T4" y="T5"/>
                </a:cxn>
                <a:cxn ang="T13">
                  <a:pos x="T6" y="T7"/>
                </a:cxn>
                <a:cxn ang="T14">
                  <a:pos x="T8" y="T9"/>
                </a:cxn>
              </a:cxnLst>
              <a:rect l="T15" t="T16" r="T17" b="T18"/>
              <a:pathLst>
                <a:path w="451" h="72">
                  <a:moveTo>
                    <a:pt x="0" y="71"/>
                  </a:moveTo>
                  <a:lnTo>
                    <a:pt x="56" y="0"/>
                  </a:lnTo>
                  <a:lnTo>
                    <a:pt x="450" y="0"/>
                  </a:lnTo>
                  <a:lnTo>
                    <a:pt x="392" y="71"/>
                  </a:lnTo>
                  <a:lnTo>
                    <a:pt x="0" y="71"/>
                  </a:lnTo>
                </a:path>
              </a:pathLst>
            </a:custGeom>
            <a:noFill/>
            <a:ln w="12700" cap="rnd">
              <a:solidFill>
                <a:srgbClr val="494936"/>
              </a:solidFill>
              <a:round/>
              <a:headEnd type="none" w="sm" len="sm"/>
              <a:tailEnd type="none" w="sm" len="sm"/>
            </a:ln>
          </p:spPr>
          <p:txBody>
            <a:bodyPr/>
            <a:lstStyle/>
            <a:p>
              <a:endParaRPr lang="es-ES"/>
            </a:p>
          </p:txBody>
        </p:sp>
        <p:sp>
          <p:nvSpPr>
            <p:cNvPr id="103516" name="Freeform 201"/>
            <p:cNvSpPr>
              <a:spLocks/>
            </p:cNvSpPr>
            <p:nvPr/>
          </p:nvSpPr>
          <p:spPr bwMode="auto">
            <a:xfrm>
              <a:off x="1324" y="2906"/>
              <a:ext cx="54" cy="85"/>
            </a:xfrm>
            <a:custGeom>
              <a:avLst/>
              <a:gdLst>
                <a:gd name="T0" fmla="*/ 0 w 54"/>
                <a:gd name="T1" fmla="*/ 84 h 85"/>
                <a:gd name="T2" fmla="*/ 53 w 54"/>
                <a:gd name="T3" fmla="*/ 24 h 85"/>
                <a:gd name="T4" fmla="*/ 53 w 54"/>
                <a:gd name="T5" fmla="*/ 0 h 85"/>
                <a:gd name="T6" fmla="*/ 0 w 54"/>
                <a:gd name="T7" fmla="*/ 70 h 85"/>
                <a:gd name="T8" fmla="*/ 0 w 54"/>
                <a:gd name="T9" fmla="*/ 84 h 85"/>
                <a:gd name="T10" fmla="*/ 0 60000 65536"/>
                <a:gd name="T11" fmla="*/ 0 60000 65536"/>
                <a:gd name="T12" fmla="*/ 0 60000 65536"/>
                <a:gd name="T13" fmla="*/ 0 60000 65536"/>
                <a:gd name="T14" fmla="*/ 0 60000 65536"/>
                <a:gd name="T15" fmla="*/ 0 w 54"/>
                <a:gd name="T16" fmla="*/ 0 h 85"/>
                <a:gd name="T17" fmla="*/ 54 w 54"/>
                <a:gd name="T18" fmla="*/ 85 h 85"/>
              </a:gdLst>
              <a:ahLst/>
              <a:cxnLst>
                <a:cxn ang="T10">
                  <a:pos x="T0" y="T1"/>
                </a:cxn>
                <a:cxn ang="T11">
                  <a:pos x="T2" y="T3"/>
                </a:cxn>
                <a:cxn ang="T12">
                  <a:pos x="T4" y="T5"/>
                </a:cxn>
                <a:cxn ang="T13">
                  <a:pos x="T6" y="T7"/>
                </a:cxn>
                <a:cxn ang="T14">
                  <a:pos x="T8" y="T9"/>
                </a:cxn>
              </a:cxnLst>
              <a:rect l="T15" t="T16" r="T17" b="T18"/>
              <a:pathLst>
                <a:path w="54" h="85">
                  <a:moveTo>
                    <a:pt x="0" y="84"/>
                  </a:moveTo>
                  <a:lnTo>
                    <a:pt x="53" y="24"/>
                  </a:lnTo>
                  <a:lnTo>
                    <a:pt x="53" y="0"/>
                  </a:lnTo>
                  <a:lnTo>
                    <a:pt x="0" y="70"/>
                  </a:lnTo>
                  <a:lnTo>
                    <a:pt x="0" y="84"/>
                  </a:lnTo>
                </a:path>
              </a:pathLst>
            </a:custGeom>
            <a:solidFill>
              <a:srgbClr val="7A7A5A"/>
            </a:solidFill>
            <a:ln w="9525" cap="rnd">
              <a:noFill/>
              <a:round/>
              <a:headEnd type="none" w="sm" len="sm"/>
              <a:tailEnd type="none" w="sm" len="sm"/>
            </a:ln>
          </p:spPr>
          <p:txBody>
            <a:bodyPr/>
            <a:lstStyle/>
            <a:p>
              <a:endParaRPr lang="es-ES"/>
            </a:p>
          </p:txBody>
        </p:sp>
        <p:sp>
          <p:nvSpPr>
            <p:cNvPr id="103517" name="Freeform 202"/>
            <p:cNvSpPr>
              <a:spLocks/>
            </p:cNvSpPr>
            <p:nvPr/>
          </p:nvSpPr>
          <p:spPr bwMode="auto">
            <a:xfrm>
              <a:off x="1323" y="2908"/>
              <a:ext cx="58" cy="86"/>
            </a:xfrm>
            <a:custGeom>
              <a:avLst/>
              <a:gdLst>
                <a:gd name="T0" fmla="*/ 0 w 58"/>
                <a:gd name="T1" fmla="*/ 85 h 86"/>
                <a:gd name="T2" fmla="*/ 57 w 58"/>
                <a:gd name="T3" fmla="*/ 25 h 86"/>
                <a:gd name="T4" fmla="*/ 57 w 58"/>
                <a:gd name="T5" fmla="*/ 0 h 86"/>
                <a:gd name="T6" fmla="*/ 0 w 58"/>
                <a:gd name="T7" fmla="*/ 70 h 86"/>
                <a:gd name="T8" fmla="*/ 0 w 58"/>
                <a:gd name="T9" fmla="*/ 85 h 86"/>
                <a:gd name="T10" fmla="*/ 0 60000 65536"/>
                <a:gd name="T11" fmla="*/ 0 60000 65536"/>
                <a:gd name="T12" fmla="*/ 0 60000 65536"/>
                <a:gd name="T13" fmla="*/ 0 60000 65536"/>
                <a:gd name="T14" fmla="*/ 0 60000 65536"/>
                <a:gd name="T15" fmla="*/ 0 w 58"/>
                <a:gd name="T16" fmla="*/ 0 h 86"/>
                <a:gd name="T17" fmla="*/ 58 w 58"/>
                <a:gd name="T18" fmla="*/ 86 h 86"/>
              </a:gdLst>
              <a:ahLst/>
              <a:cxnLst>
                <a:cxn ang="T10">
                  <a:pos x="T0" y="T1"/>
                </a:cxn>
                <a:cxn ang="T11">
                  <a:pos x="T2" y="T3"/>
                </a:cxn>
                <a:cxn ang="T12">
                  <a:pos x="T4" y="T5"/>
                </a:cxn>
                <a:cxn ang="T13">
                  <a:pos x="T6" y="T7"/>
                </a:cxn>
                <a:cxn ang="T14">
                  <a:pos x="T8" y="T9"/>
                </a:cxn>
              </a:cxnLst>
              <a:rect l="T15" t="T16" r="T17" b="T18"/>
              <a:pathLst>
                <a:path w="58" h="86">
                  <a:moveTo>
                    <a:pt x="0" y="85"/>
                  </a:moveTo>
                  <a:lnTo>
                    <a:pt x="57" y="25"/>
                  </a:lnTo>
                  <a:lnTo>
                    <a:pt x="57" y="0"/>
                  </a:lnTo>
                  <a:lnTo>
                    <a:pt x="0" y="70"/>
                  </a:lnTo>
                  <a:lnTo>
                    <a:pt x="0" y="85"/>
                  </a:lnTo>
                </a:path>
              </a:pathLst>
            </a:custGeom>
            <a:noFill/>
            <a:ln w="12700" cap="rnd">
              <a:solidFill>
                <a:srgbClr val="494936"/>
              </a:solidFill>
              <a:round/>
              <a:headEnd type="none" w="sm" len="sm"/>
              <a:tailEnd type="none" w="sm" len="sm"/>
            </a:ln>
          </p:spPr>
          <p:txBody>
            <a:bodyPr/>
            <a:lstStyle/>
            <a:p>
              <a:endParaRPr lang="es-ES"/>
            </a:p>
          </p:txBody>
        </p:sp>
        <p:sp>
          <p:nvSpPr>
            <p:cNvPr id="103518" name="Freeform 203"/>
            <p:cNvSpPr>
              <a:spLocks/>
            </p:cNvSpPr>
            <p:nvPr/>
          </p:nvSpPr>
          <p:spPr bwMode="auto">
            <a:xfrm>
              <a:off x="930" y="2980"/>
              <a:ext cx="390" cy="17"/>
            </a:xfrm>
            <a:custGeom>
              <a:avLst/>
              <a:gdLst>
                <a:gd name="T0" fmla="*/ 0 w 390"/>
                <a:gd name="T1" fmla="*/ 0 h 17"/>
                <a:gd name="T2" fmla="*/ 389 w 390"/>
                <a:gd name="T3" fmla="*/ 0 h 17"/>
                <a:gd name="T4" fmla="*/ 389 w 390"/>
                <a:gd name="T5" fmla="*/ 16 h 17"/>
                <a:gd name="T6" fmla="*/ 0 w 390"/>
                <a:gd name="T7" fmla="*/ 16 h 17"/>
                <a:gd name="T8" fmla="*/ 0 w 390"/>
                <a:gd name="T9" fmla="*/ 0 h 17"/>
                <a:gd name="T10" fmla="*/ 0 60000 65536"/>
                <a:gd name="T11" fmla="*/ 0 60000 65536"/>
                <a:gd name="T12" fmla="*/ 0 60000 65536"/>
                <a:gd name="T13" fmla="*/ 0 60000 65536"/>
                <a:gd name="T14" fmla="*/ 0 60000 65536"/>
                <a:gd name="T15" fmla="*/ 0 w 390"/>
                <a:gd name="T16" fmla="*/ 0 h 17"/>
                <a:gd name="T17" fmla="*/ 390 w 390"/>
                <a:gd name="T18" fmla="*/ 17 h 17"/>
              </a:gdLst>
              <a:ahLst/>
              <a:cxnLst>
                <a:cxn ang="T10">
                  <a:pos x="T0" y="T1"/>
                </a:cxn>
                <a:cxn ang="T11">
                  <a:pos x="T2" y="T3"/>
                </a:cxn>
                <a:cxn ang="T12">
                  <a:pos x="T4" y="T5"/>
                </a:cxn>
                <a:cxn ang="T13">
                  <a:pos x="T6" y="T7"/>
                </a:cxn>
                <a:cxn ang="T14">
                  <a:pos x="T8" y="T9"/>
                </a:cxn>
              </a:cxnLst>
              <a:rect l="T15" t="T16" r="T17" b="T18"/>
              <a:pathLst>
                <a:path w="390" h="17">
                  <a:moveTo>
                    <a:pt x="0" y="0"/>
                  </a:moveTo>
                  <a:lnTo>
                    <a:pt x="389" y="0"/>
                  </a:lnTo>
                  <a:lnTo>
                    <a:pt x="389" y="16"/>
                  </a:lnTo>
                  <a:lnTo>
                    <a:pt x="0" y="16"/>
                  </a:lnTo>
                  <a:lnTo>
                    <a:pt x="0" y="0"/>
                  </a:lnTo>
                </a:path>
              </a:pathLst>
            </a:custGeom>
            <a:solidFill>
              <a:srgbClr val="B7B79D"/>
            </a:solidFill>
            <a:ln w="9525" cap="rnd">
              <a:noFill/>
              <a:round/>
              <a:headEnd type="none" w="sm" len="sm"/>
              <a:tailEnd type="none" w="sm" len="sm"/>
            </a:ln>
          </p:spPr>
          <p:txBody>
            <a:bodyPr/>
            <a:lstStyle/>
            <a:p>
              <a:endParaRPr lang="es-ES"/>
            </a:p>
          </p:txBody>
        </p:sp>
        <p:sp>
          <p:nvSpPr>
            <p:cNvPr id="103519" name="Freeform 204"/>
            <p:cNvSpPr>
              <a:spLocks/>
            </p:cNvSpPr>
            <p:nvPr/>
          </p:nvSpPr>
          <p:spPr bwMode="auto">
            <a:xfrm>
              <a:off x="930" y="2980"/>
              <a:ext cx="395" cy="17"/>
            </a:xfrm>
            <a:custGeom>
              <a:avLst/>
              <a:gdLst>
                <a:gd name="T0" fmla="*/ 0 w 395"/>
                <a:gd name="T1" fmla="*/ 0 h 17"/>
                <a:gd name="T2" fmla="*/ 394 w 395"/>
                <a:gd name="T3" fmla="*/ 0 h 17"/>
                <a:gd name="T4" fmla="*/ 394 w 395"/>
                <a:gd name="T5" fmla="*/ 16 h 17"/>
                <a:gd name="T6" fmla="*/ 0 w 395"/>
                <a:gd name="T7" fmla="*/ 16 h 17"/>
                <a:gd name="T8" fmla="*/ 0 w 395"/>
                <a:gd name="T9" fmla="*/ 0 h 17"/>
                <a:gd name="T10" fmla="*/ 0 60000 65536"/>
                <a:gd name="T11" fmla="*/ 0 60000 65536"/>
                <a:gd name="T12" fmla="*/ 0 60000 65536"/>
                <a:gd name="T13" fmla="*/ 0 60000 65536"/>
                <a:gd name="T14" fmla="*/ 0 60000 65536"/>
                <a:gd name="T15" fmla="*/ 0 w 395"/>
                <a:gd name="T16" fmla="*/ 0 h 17"/>
                <a:gd name="T17" fmla="*/ 395 w 395"/>
                <a:gd name="T18" fmla="*/ 17 h 17"/>
              </a:gdLst>
              <a:ahLst/>
              <a:cxnLst>
                <a:cxn ang="T10">
                  <a:pos x="T0" y="T1"/>
                </a:cxn>
                <a:cxn ang="T11">
                  <a:pos x="T2" y="T3"/>
                </a:cxn>
                <a:cxn ang="T12">
                  <a:pos x="T4" y="T5"/>
                </a:cxn>
                <a:cxn ang="T13">
                  <a:pos x="T6" y="T7"/>
                </a:cxn>
                <a:cxn ang="T14">
                  <a:pos x="T8" y="T9"/>
                </a:cxn>
              </a:cxnLst>
              <a:rect l="T15" t="T16" r="T17" b="T18"/>
              <a:pathLst>
                <a:path w="395" h="17">
                  <a:moveTo>
                    <a:pt x="0" y="0"/>
                  </a:moveTo>
                  <a:lnTo>
                    <a:pt x="394" y="0"/>
                  </a:lnTo>
                  <a:lnTo>
                    <a:pt x="394" y="16"/>
                  </a:lnTo>
                  <a:lnTo>
                    <a:pt x="0" y="16"/>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103520" name="Freeform 205"/>
            <p:cNvSpPr>
              <a:spLocks/>
            </p:cNvSpPr>
            <p:nvPr/>
          </p:nvSpPr>
          <p:spPr bwMode="auto">
            <a:xfrm>
              <a:off x="1004" y="2776"/>
              <a:ext cx="401" cy="36"/>
            </a:xfrm>
            <a:custGeom>
              <a:avLst/>
              <a:gdLst>
                <a:gd name="T0" fmla="*/ 0 w 401"/>
                <a:gd name="T1" fmla="*/ 35 h 36"/>
                <a:gd name="T2" fmla="*/ 41 w 401"/>
                <a:gd name="T3" fmla="*/ 0 h 36"/>
                <a:gd name="T4" fmla="*/ 400 w 401"/>
                <a:gd name="T5" fmla="*/ 0 h 36"/>
                <a:gd name="T6" fmla="*/ 360 w 401"/>
                <a:gd name="T7" fmla="*/ 35 h 36"/>
                <a:gd name="T8" fmla="*/ 0 w 401"/>
                <a:gd name="T9" fmla="*/ 35 h 36"/>
                <a:gd name="T10" fmla="*/ 0 60000 65536"/>
                <a:gd name="T11" fmla="*/ 0 60000 65536"/>
                <a:gd name="T12" fmla="*/ 0 60000 65536"/>
                <a:gd name="T13" fmla="*/ 0 60000 65536"/>
                <a:gd name="T14" fmla="*/ 0 60000 65536"/>
                <a:gd name="T15" fmla="*/ 0 w 401"/>
                <a:gd name="T16" fmla="*/ 0 h 36"/>
                <a:gd name="T17" fmla="*/ 401 w 401"/>
                <a:gd name="T18" fmla="*/ 36 h 36"/>
              </a:gdLst>
              <a:ahLst/>
              <a:cxnLst>
                <a:cxn ang="T10">
                  <a:pos x="T0" y="T1"/>
                </a:cxn>
                <a:cxn ang="T11">
                  <a:pos x="T2" y="T3"/>
                </a:cxn>
                <a:cxn ang="T12">
                  <a:pos x="T4" y="T5"/>
                </a:cxn>
                <a:cxn ang="T13">
                  <a:pos x="T6" y="T7"/>
                </a:cxn>
                <a:cxn ang="T14">
                  <a:pos x="T8" y="T9"/>
                </a:cxn>
              </a:cxnLst>
              <a:rect l="T15" t="T16" r="T17" b="T18"/>
              <a:pathLst>
                <a:path w="401" h="36">
                  <a:moveTo>
                    <a:pt x="0" y="35"/>
                  </a:moveTo>
                  <a:lnTo>
                    <a:pt x="41" y="0"/>
                  </a:lnTo>
                  <a:lnTo>
                    <a:pt x="400" y="0"/>
                  </a:lnTo>
                  <a:lnTo>
                    <a:pt x="360" y="35"/>
                  </a:lnTo>
                  <a:lnTo>
                    <a:pt x="0" y="35"/>
                  </a:lnTo>
                </a:path>
              </a:pathLst>
            </a:custGeom>
            <a:solidFill>
              <a:srgbClr val="000000"/>
            </a:solidFill>
            <a:ln w="9525" cap="rnd">
              <a:noFill/>
              <a:round/>
              <a:headEnd type="none" w="sm" len="sm"/>
              <a:tailEnd type="none" w="sm" len="sm"/>
            </a:ln>
          </p:spPr>
          <p:txBody>
            <a:bodyPr/>
            <a:lstStyle/>
            <a:p>
              <a:endParaRPr lang="es-ES"/>
            </a:p>
          </p:txBody>
        </p:sp>
        <p:sp>
          <p:nvSpPr>
            <p:cNvPr id="103521" name="Freeform 206"/>
            <p:cNvSpPr>
              <a:spLocks/>
            </p:cNvSpPr>
            <p:nvPr/>
          </p:nvSpPr>
          <p:spPr bwMode="auto">
            <a:xfrm>
              <a:off x="1004" y="2775"/>
              <a:ext cx="406" cy="40"/>
            </a:xfrm>
            <a:custGeom>
              <a:avLst/>
              <a:gdLst>
                <a:gd name="T0" fmla="*/ 0 w 406"/>
                <a:gd name="T1" fmla="*/ 39 h 40"/>
                <a:gd name="T2" fmla="*/ 42 w 406"/>
                <a:gd name="T3" fmla="*/ 0 h 40"/>
                <a:gd name="T4" fmla="*/ 405 w 406"/>
                <a:gd name="T5" fmla="*/ 0 h 40"/>
                <a:gd name="T6" fmla="*/ 364 w 406"/>
                <a:gd name="T7" fmla="*/ 39 h 40"/>
                <a:gd name="T8" fmla="*/ 0 w 406"/>
                <a:gd name="T9" fmla="*/ 39 h 40"/>
                <a:gd name="T10" fmla="*/ 0 60000 65536"/>
                <a:gd name="T11" fmla="*/ 0 60000 65536"/>
                <a:gd name="T12" fmla="*/ 0 60000 65536"/>
                <a:gd name="T13" fmla="*/ 0 60000 65536"/>
                <a:gd name="T14" fmla="*/ 0 60000 65536"/>
                <a:gd name="T15" fmla="*/ 0 w 406"/>
                <a:gd name="T16" fmla="*/ 0 h 40"/>
                <a:gd name="T17" fmla="*/ 406 w 406"/>
                <a:gd name="T18" fmla="*/ 40 h 40"/>
              </a:gdLst>
              <a:ahLst/>
              <a:cxnLst>
                <a:cxn ang="T10">
                  <a:pos x="T0" y="T1"/>
                </a:cxn>
                <a:cxn ang="T11">
                  <a:pos x="T2" y="T3"/>
                </a:cxn>
                <a:cxn ang="T12">
                  <a:pos x="T4" y="T5"/>
                </a:cxn>
                <a:cxn ang="T13">
                  <a:pos x="T6" y="T7"/>
                </a:cxn>
                <a:cxn ang="T14">
                  <a:pos x="T8" y="T9"/>
                </a:cxn>
              </a:cxnLst>
              <a:rect l="T15" t="T16" r="T17" b="T18"/>
              <a:pathLst>
                <a:path w="406" h="40">
                  <a:moveTo>
                    <a:pt x="0" y="39"/>
                  </a:moveTo>
                  <a:lnTo>
                    <a:pt x="42" y="0"/>
                  </a:lnTo>
                  <a:lnTo>
                    <a:pt x="405" y="0"/>
                  </a:lnTo>
                  <a:lnTo>
                    <a:pt x="364" y="39"/>
                  </a:lnTo>
                  <a:lnTo>
                    <a:pt x="0" y="39"/>
                  </a:lnTo>
                </a:path>
              </a:pathLst>
            </a:custGeom>
            <a:noFill/>
            <a:ln w="12700" cap="rnd">
              <a:solidFill>
                <a:srgbClr val="000000"/>
              </a:solidFill>
              <a:round/>
              <a:headEnd type="none" w="sm" len="sm"/>
              <a:tailEnd type="none" w="sm" len="sm"/>
            </a:ln>
          </p:spPr>
          <p:txBody>
            <a:bodyPr/>
            <a:lstStyle/>
            <a:p>
              <a:endParaRPr lang="es-ES"/>
            </a:p>
          </p:txBody>
        </p:sp>
        <p:sp>
          <p:nvSpPr>
            <p:cNvPr id="103522" name="Freeform 207"/>
            <p:cNvSpPr>
              <a:spLocks/>
            </p:cNvSpPr>
            <p:nvPr/>
          </p:nvSpPr>
          <p:spPr bwMode="auto">
            <a:xfrm>
              <a:off x="1001" y="2486"/>
              <a:ext cx="402" cy="38"/>
            </a:xfrm>
            <a:custGeom>
              <a:avLst/>
              <a:gdLst>
                <a:gd name="T0" fmla="*/ 0 w 402"/>
                <a:gd name="T1" fmla="*/ 37 h 38"/>
                <a:gd name="T2" fmla="*/ 39 w 402"/>
                <a:gd name="T3" fmla="*/ 0 h 38"/>
                <a:gd name="T4" fmla="*/ 401 w 402"/>
                <a:gd name="T5" fmla="*/ 0 h 38"/>
                <a:gd name="T6" fmla="*/ 361 w 402"/>
                <a:gd name="T7" fmla="*/ 37 h 38"/>
                <a:gd name="T8" fmla="*/ 0 w 402"/>
                <a:gd name="T9" fmla="*/ 37 h 38"/>
                <a:gd name="T10" fmla="*/ 0 60000 65536"/>
                <a:gd name="T11" fmla="*/ 0 60000 65536"/>
                <a:gd name="T12" fmla="*/ 0 60000 65536"/>
                <a:gd name="T13" fmla="*/ 0 60000 65536"/>
                <a:gd name="T14" fmla="*/ 0 60000 65536"/>
                <a:gd name="T15" fmla="*/ 0 w 402"/>
                <a:gd name="T16" fmla="*/ 0 h 38"/>
                <a:gd name="T17" fmla="*/ 402 w 402"/>
                <a:gd name="T18" fmla="*/ 38 h 38"/>
              </a:gdLst>
              <a:ahLst/>
              <a:cxnLst>
                <a:cxn ang="T10">
                  <a:pos x="T0" y="T1"/>
                </a:cxn>
                <a:cxn ang="T11">
                  <a:pos x="T2" y="T3"/>
                </a:cxn>
                <a:cxn ang="T12">
                  <a:pos x="T4" y="T5"/>
                </a:cxn>
                <a:cxn ang="T13">
                  <a:pos x="T6" y="T7"/>
                </a:cxn>
                <a:cxn ang="T14">
                  <a:pos x="T8" y="T9"/>
                </a:cxn>
              </a:cxnLst>
              <a:rect l="T15" t="T16" r="T17" b="T18"/>
              <a:pathLst>
                <a:path w="402" h="38">
                  <a:moveTo>
                    <a:pt x="0" y="37"/>
                  </a:moveTo>
                  <a:lnTo>
                    <a:pt x="39" y="0"/>
                  </a:lnTo>
                  <a:lnTo>
                    <a:pt x="401" y="0"/>
                  </a:lnTo>
                  <a:lnTo>
                    <a:pt x="361" y="37"/>
                  </a:lnTo>
                  <a:lnTo>
                    <a:pt x="0" y="37"/>
                  </a:lnTo>
                </a:path>
              </a:pathLst>
            </a:custGeom>
            <a:solidFill>
              <a:srgbClr val="C9C9B6"/>
            </a:solidFill>
            <a:ln w="12700" cap="rnd">
              <a:solidFill>
                <a:srgbClr val="494936"/>
              </a:solidFill>
              <a:round/>
              <a:headEnd type="none" w="sm" len="sm"/>
              <a:tailEnd type="none" w="sm" len="sm"/>
            </a:ln>
          </p:spPr>
          <p:txBody>
            <a:bodyPr/>
            <a:lstStyle/>
            <a:p>
              <a:endParaRPr lang="es-ES"/>
            </a:p>
          </p:txBody>
        </p:sp>
        <p:sp>
          <p:nvSpPr>
            <p:cNvPr id="103523" name="Rectangle 208"/>
            <p:cNvSpPr>
              <a:spLocks noChangeArrowheads="1"/>
            </p:cNvSpPr>
            <p:nvPr/>
          </p:nvSpPr>
          <p:spPr bwMode="auto">
            <a:xfrm>
              <a:off x="1005" y="2527"/>
              <a:ext cx="352" cy="275"/>
            </a:xfrm>
            <a:prstGeom prst="rect">
              <a:avLst/>
            </a:prstGeom>
            <a:solidFill>
              <a:srgbClr val="B7B79D"/>
            </a:solidFill>
            <a:ln w="12700">
              <a:solidFill>
                <a:srgbClr val="494936"/>
              </a:solidFill>
              <a:miter lim="800000"/>
              <a:headEnd/>
              <a:tailEnd/>
            </a:ln>
          </p:spPr>
          <p:txBody>
            <a:bodyPr wrap="none" anchor="ctr"/>
            <a:lstStyle/>
            <a:p>
              <a:pPr eaLnBrk="0" hangingPunct="0"/>
              <a:endParaRPr lang="es-ES"/>
            </a:p>
          </p:txBody>
        </p:sp>
        <p:sp>
          <p:nvSpPr>
            <p:cNvPr id="103524" name="Rectangle 209"/>
            <p:cNvSpPr>
              <a:spLocks noChangeArrowheads="1"/>
            </p:cNvSpPr>
            <p:nvPr/>
          </p:nvSpPr>
          <p:spPr bwMode="auto">
            <a:xfrm>
              <a:off x="1037" y="2564"/>
              <a:ext cx="288" cy="209"/>
            </a:xfrm>
            <a:prstGeom prst="rect">
              <a:avLst/>
            </a:prstGeom>
            <a:solidFill>
              <a:srgbClr val="FFFFFF"/>
            </a:solidFill>
            <a:ln w="12700">
              <a:solidFill>
                <a:srgbClr val="494936"/>
              </a:solidFill>
              <a:miter lim="800000"/>
              <a:headEnd/>
              <a:tailEnd/>
            </a:ln>
          </p:spPr>
          <p:txBody>
            <a:bodyPr wrap="none" anchor="ctr"/>
            <a:lstStyle/>
            <a:p>
              <a:pPr eaLnBrk="0" hangingPunct="0"/>
              <a:endParaRPr lang="es-ES"/>
            </a:p>
          </p:txBody>
        </p:sp>
        <p:sp>
          <p:nvSpPr>
            <p:cNvPr id="103525" name="Freeform 210"/>
            <p:cNvSpPr>
              <a:spLocks/>
            </p:cNvSpPr>
            <p:nvPr/>
          </p:nvSpPr>
          <p:spPr bwMode="auto">
            <a:xfrm>
              <a:off x="1362" y="2486"/>
              <a:ext cx="41" cy="321"/>
            </a:xfrm>
            <a:custGeom>
              <a:avLst/>
              <a:gdLst>
                <a:gd name="T0" fmla="*/ 0 w 41"/>
                <a:gd name="T1" fmla="*/ 320 h 321"/>
                <a:gd name="T2" fmla="*/ 40 w 41"/>
                <a:gd name="T3" fmla="*/ 280 h 321"/>
                <a:gd name="T4" fmla="*/ 40 w 41"/>
                <a:gd name="T5" fmla="*/ 0 h 321"/>
                <a:gd name="T6" fmla="*/ 0 w 41"/>
                <a:gd name="T7" fmla="*/ 36 h 321"/>
                <a:gd name="T8" fmla="*/ 0 w 41"/>
                <a:gd name="T9" fmla="*/ 320 h 321"/>
                <a:gd name="T10" fmla="*/ 0 60000 65536"/>
                <a:gd name="T11" fmla="*/ 0 60000 65536"/>
                <a:gd name="T12" fmla="*/ 0 60000 65536"/>
                <a:gd name="T13" fmla="*/ 0 60000 65536"/>
                <a:gd name="T14" fmla="*/ 0 60000 65536"/>
                <a:gd name="T15" fmla="*/ 0 w 41"/>
                <a:gd name="T16" fmla="*/ 0 h 321"/>
                <a:gd name="T17" fmla="*/ 41 w 41"/>
                <a:gd name="T18" fmla="*/ 321 h 321"/>
              </a:gdLst>
              <a:ahLst/>
              <a:cxnLst>
                <a:cxn ang="T10">
                  <a:pos x="T0" y="T1"/>
                </a:cxn>
                <a:cxn ang="T11">
                  <a:pos x="T2" y="T3"/>
                </a:cxn>
                <a:cxn ang="T12">
                  <a:pos x="T4" y="T5"/>
                </a:cxn>
                <a:cxn ang="T13">
                  <a:pos x="T6" y="T7"/>
                </a:cxn>
                <a:cxn ang="T14">
                  <a:pos x="T8" y="T9"/>
                </a:cxn>
              </a:cxnLst>
              <a:rect l="T15" t="T16" r="T17" b="T18"/>
              <a:pathLst>
                <a:path w="41" h="321">
                  <a:moveTo>
                    <a:pt x="0" y="320"/>
                  </a:moveTo>
                  <a:lnTo>
                    <a:pt x="40" y="280"/>
                  </a:lnTo>
                  <a:lnTo>
                    <a:pt x="40" y="0"/>
                  </a:lnTo>
                  <a:lnTo>
                    <a:pt x="0" y="36"/>
                  </a:lnTo>
                  <a:lnTo>
                    <a:pt x="0" y="320"/>
                  </a:lnTo>
                </a:path>
              </a:pathLst>
            </a:custGeom>
            <a:solidFill>
              <a:srgbClr val="7A7A5A"/>
            </a:solidFill>
            <a:ln w="12700" cap="rnd">
              <a:solidFill>
                <a:srgbClr val="494936"/>
              </a:solidFill>
              <a:round/>
              <a:headEnd type="none" w="sm" len="sm"/>
              <a:tailEnd type="none" w="sm" len="sm"/>
            </a:ln>
          </p:spPr>
          <p:txBody>
            <a:bodyPr/>
            <a:lstStyle/>
            <a:p>
              <a:endParaRPr lang="es-ES"/>
            </a:p>
          </p:txBody>
        </p:sp>
        <p:sp>
          <p:nvSpPr>
            <p:cNvPr id="103526" name="Freeform 211"/>
            <p:cNvSpPr>
              <a:spLocks/>
            </p:cNvSpPr>
            <p:nvPr/>
          </p:nvSpPr>
          <p:spPr bwMode="auto">
            <a:xfrm>
              <a:off x="1102" y="2356"/>
              <a:ext cx="155" cy="26"/>
            </a:xfrm>
            <a:custGeom>
              <a:avLst/>
              <a:gdLst>
                <a:gd name="T0" fmla="*/ 154 w 155"/>
                <a:gd name="T1" fmla="*/ 0 h 26"/>
                <a:gd name="T2" fmla="*/ 83 w 155"/>
                <a:gd name="T3" fmla="*/ 25 h 26"/>
                <a:gd name="T4" fmla="*/ 0 w 155"/>
                <a:gd name="T5" fmla="*/ 25 h 26"/>
                <a:gd name="T6" fmla="*/ 76 w 155"/>
                <a:gd name="T7" fmla="*/ 0 h 26"/>
                <a:gd name="T8" fmla="*/ 154 w 155"/>
                <a:gd name="T9" fmla="*/ 0 h 26"/>
                <a:gd name="T10" fmla="*/ 0 60000 65536"/>
                <a:gd name="T11" fmla="*/ 0 60000 65536"/>
                <a:gd name="T12" fmla="*/ 0 60000 65536"/>
                <a:gd name="T13" fmla="*/ 0 60000 65536"/>
                <a:gd name="T14" fmla="*/ 0 60000 65536"/>
                <a:gd name="T15" fmla="*/ 0 w 155"/>
                <a:gd name="T16" fmla="*/ 0 h 26"/>
                <a:gd name="T17" fmla="*/ 155 w 155"/>
                <a:gd name="T18" fmla="*/ 26 h 26"/>
              </a:gdLst>
              <a:ahLst/>
              <a:cxnLst>
                <a:cxn ang="T10">
                  <a:pos x="T0" y="T1"/>
                </a:cxn>
                <a:cxn ang="T11">
                  <a:pos x="T2" y="T3"/>
                </a:cxn>
                <a:cxn ang="T12">
                  <a:pos x="T4" y="T5"/>
                </a:cxn>
                <a:cxn ang="T13">
                  <a:pos x="T6" y="T7"/>
                </a:cxn>
                <a:cxn ang="T14">
                  <a:pos x="T8" y="T9"/>
                </a:cxn>
              </a:cxnLst>
              <a:rect l="T15" t="T16" r="T17" b="T18"/>
              <a:pathLst>
                <a:path w="155" h="26">
                  <a:moveTo>
                    <a:pt x="154" y="0"/>
                  </a:moveTo>
                  <a:lnTo>
                    <a:pt x="83" y="25"/>
                  </a:lnTo>
                  <a:lnTo>
                    <a:pt x="0" y="25"/>
                  </a:lnTo>
                  <a:lnTo>
                    <a:pt x="76" y="0"/>
                  </a:lnTo>
                  <a:lnTo>
                    <a:pt x="154" y="0"/>
                  </a:lnTo>
                </a:path>
              </a:pathLst>
            </a:custGeom>
            <a:solidFill>
              <a:srgbClr val="CECECE"/>
            </a:solidFill>
            <a:ln w="12700" cap="rnd">
              <a:solidFill>
                <a:schemeClr val="tx1"/>
              </a:solidFill>
              <a:round/>
              <a:headEnd type="none" w="sm" len="sm"/>
              <a:tailEnd type="none" w="sm" len="sm"/>
            </a:ln>
          </p:spPr>
          <p:txBody>
            <a:bodyPr/>
            <a:lstStyle/>
            <a:p>
              <a:endParaRPr lang="es-ES"/>
            </a:p>
          </p:txBody>
        </p:sp>
        <p:sp>
          <p:nvSpPr>
            <p:cNvPr id="103527" name="Rectangle 212"/>
            <p:cNvSpPr>
              <a:spLocks noChangeArrowheads="1"/>
            </p:cNvSpPr>
            <p:nvPr/>
          </p:nvSpPr>
          <p:spPr bwMode="auto">
            <a:xfrm>
              <a:off x="1116" y="2495"/>
              <a:ext cx="80" cy="17"/>
            </a:xfrm>
            <a:prstGeom prst="rect">
              <a:avLst/>
            </a:prstGeom>
            <a:solidFill>
              <a:srgbClr val="676767"/>
            </a:solidFill>
            <a:ln w="12700">
              <a:solidFill>
                <a:schemeClr val="tx1"/>
              </a:solidFill>
              <a:miter lim="800000"/>
              <a:headEnd/>
              <a:tailEnd/>
            </a:ln>
          </p:spPr>
          <p:txBody>
            <a:bodyPr wrap="none" anchor="ctr"/>
            <a:lstStyle/>
            <a:p>
              <a:pPr eaLnBrk="0" hangingPunct="0"/>
              <a:endParaRPr lang="es-ES"/>
            </a:p>
          </p:txBody>
        </p:sp>
        <p:sp>
          <p:nvSpPr>
            <p:cNvPr id="103528" name="Freeform 213"/>
            <p:cNvSpPr>
              <a:spLocks/>
            </p:cNvSpPr>
            <p:nvPr/>
          </p:nvSpPr>
          <p:spPr bwMode="auto">
            <a:xfrm>
              <a:off x="1188" y="2357"/>
              <a:ext cx="69" cy="160"/>
            </a:xfrm>
            <a:custGeom>
              <a:avLst/>
              <a:gdLst>
                <a:gd name="T0" fmla="*/ 0 w 69"/>
                <a:gd name="T1" fmla="*/ 24 h 160"/>
                <a:gd name="T2" fmla="*/ 0 w 69"/>
                <a:gd name="T3" fmla="*/ 136 h 160"/>
                <a:gd name="T4" fmla="*/ 12 w 69"/>
                <a:gd name="T5" fmla="*/ 136 h 160"/>
                <a:gd name="T6" fmla="*/ 12 w 69"/>
                <a:gd name="T7" fmla="*/ 159 h 160"/>
                <a:gd name="T8" fmla="*/ 68 w 69"/>
                <a:gd name="T9" fmla="*/ 120 h 160"/>
                <a:gd name="T10" fmla="*/ 68 w 69"/>
                <a:gd name="T11" fmla="*/ 0 h 160"/>
                <a:gd name="T12" fmla="*/ 0 w 69"/>
                <a:gd name="T13" fmla="*/ 24 h 160"/>
                <a:gd name="T14" fmla="*/ 0 60000 65536"/>
                <a:gd name="T15" fmla="*/ 0 60000 65536"/>
                <a:gd name="T16" fmla="*/ 0 60000 65536"/>
                <a:gd name="T17" fmla="*/ 0 60000 65536"/>
                <a:gd name="T18" fmla="*/ 0 60000 65536"/>
                <a:gd name="T19" fmla="*/ 0 60000 65536"/>
                <a:gd name="T20" fmla="*/ 0 60000 65536"/>
                <a:gd name="T21" fmla="*/ 0 w 69"/>
                <a:gd name="T22" fmla="*/ 0 h 160"/>
                <a:gd name="T23" fmla="*/ 69 w 69"/>
                <a:gd name="T24" fmla="*/ 160 h 1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160">
                  <a:moveTo>
                    <a:pt x="0" y="24"/>
                  </a:moveTo>
                  <a:lnTo>
                    <a:pt x="0" y="136"/>
                  </a:lnTo>
                  <a:lnTo>
                    <a:pt x="12" y="136"/>
                  </a:lnTo>
                  <a:lnTo>
                    <a:pt x="12" y="159"/>
                  </a:lnTo>
                  <a:lnTo>
                    <a:pt x="68" y="120"/>
                  </a:lnTo>
                  <a:lnTo>
                    <a:pt x="68" y="0"/>
                  </a:lnTo>
                  <a:lnTo>
                    <a:pt x="0" y="24"/>
                  </a:lnTo>
                </a:path>
              </a:pathLst>
            </a:custGeom>
            <a:solidFill>
              <a:srgbClr val="919191"/>
            </a:solidFill>
            <a:ln w="12700" cap="rnd">
              <a:solidFill>
                <a:schemeClr val="tx1"/>
              </a:solidFill>
              <a:round/>
              <a:headEnd type="none" w="sm" len="sm"/>
              <a:tailEnd type="none" w="sm" len="sm"/>
            </a:ln>
          </p:spPr>
          <p:txBody>
            <a:bodyPr/>
            <a:lstStyle/>
            <a:p>
              <a:endParaRPr lang="es-ES"/>
            </a:p>
          </p:txBody>
        </p:sp>
        <p:sp>
          <p:nvSpPr>
            <p:cNvPr id="103529" name="Rectangle 214"/>
            <p:cNvSpPr>
              <a:spLocks noChangeArrowheads="1"/>
            </p:cNvSpPr>
            <p:nvPr/>
          </p:nvSpPr>
          <p:spPr bwMode="auto">
            <a:xfrm>
              <a:off x="1106" y="2386"/>
              <a:ext cx="80" cy="106"/>
            </a:xfrm>
            <a:prstGeom prst="rect">
              <a:avLst/>
            </a:prstGeom>
            <a:solidFill>
              <a:schemeClr val="bg2"/>
            </a:solidFill>
            <a:ln w="12700">
              <a:solidFill>
                <a:schemeClr val="tx1"/>
              </a:solidFill>
              <a:miter lim="800000"/>
              <a:headEnd/>
              <a:tailEnd/>
            </a:ln>
          </p:spPr>
          <p:txBody>
            <a:bodyPr wrap="none" anchor="ctr"/>
            <a:lstStyle/>
            <a:p>
              <a:pPr eaLnBrk="0" hangingPunct="0"/>
              <a:endParaRPr lang="es-ES"/>
            </a:p>
          </p:txBody>
        </p:sp>
        <p:grpSp>
          <p:nvGrpSpPr>
            <p:cNvPr id="103530" name="Group 215"/>
            <p:cNvGrpSpPr>
              <a:grpSpLocks/>
            </p:cNvGrpSpPr>
            <p:nvPr/>
          </p:nvGrpSpPr>
          <p:grpSpPr bwMode="auto">
            <a:xfrm>
              <a:off x="1092" y="2396"/>
              <a:ext cx="80" cy="82"/>
              <a:chOff x="1092" y="2396"/>
              <a:chExt cx="80" cy="82"/>
            </a:xfrm>
          </p:grpSpPr>
          <p:sp>
            <p:nvSpPr>
              <p:cNvPr id="103531" name="Oval 216"/>
              <p:cNvSpPr>
                <a:spLocks noChangeArrowheads="1"/>
              </p:cNvSpPr>
              <p:nvPr/>
            </p:nvSpPr>
            <p:spPr bwMode="auto">
              <a:xfrm>
                <a:off x="1103" y="2396"/>
                <a:ext cx="69" cy="79"/>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03532" name="Oval 217"/>
              <p:cNvSpPr>
                <a:spLocks noChangeArrowheads="1"/>
              </p:cNvSpPr>
              <p:nvPr/>
            </p:nvSpPr>
            <p:spPr bwMode="auto">
              <a:xfrm>
                <a:off x="1092" y="2401"/>
                <a:ext cx="70" cy="77"/>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03533" name="Oval 218"/>
              <p:cNvSpPr>
                <a:spLocks noChangeArrowheads="1"/>
              </p:cNvSpPr>
              <p:nvPr/>
            </p:nvSpPr>
            <p:spPr bwMode="auto">
              <a:xfrm>
                <a:off x="1101" y="2410"/>
                <a:ext cx="51" cy="57"/>
              </a:xfrm>
              <a:prstGeom prst="ellipse">
                <a:avLst/>
              </a:prstGeom>
              <a:gradFill rotWithShape="0">
                <a:gsLst>
                  <a:gs pos="0">
                    <a:srgbClr val="4CADC6"/>
                  </a:gs>
                  <a:gs pos="100000">
                    <a:srgbClr val="008AAE"/>
                  </a:gs>
                </a:gsLst>
                <a:lin ang="2700000" scaled="1"/>
              </a:gradFill>
              <a:ln w="12700">
                <a:solidFill>
                  <a:srgbClr val="333333"/>
                </a:solidFill>
                <a:round/>
                <a:headEnd/>
                <a:tailEnd/>
              </a:ln>
            </p:spPr>
            <p:txBody>
              <a:bodyPr wrap="none" anchor="ctr"/>
              <a:lstStyle/>
              <a:p>
                <a:pPr eaLnBrk="0" hangingPunct="0"/>
                <a:endParaRPr lang="es-ES"/>
              </a:p>
            </p:txBody>
          </p:sp>
        </p:grpSp>
      </p:grpSp>
      <p:grpSp>
        <p:nvGrpSpPr>
          <p:cNvPr id="103446" name="Group 219"/>
          <p:cNvGrpSpPr>
            <a:grpSpLocks/>
          </p:cNvGrpSpPr>
          <p:nvPr/>
        </p:nvGrpSpPr>
        <p:grpSpPr bwMode="auto">
          <a:xfrm>
            <a:off x="6553200" y="3202974"/>
            <a:ext cx="965200" cy="941387"/>
            <a:chOff x="927" y="2356"/>
            <a:chExt cx="565" cy="641"/>
          </a:xfrm>
        </p:grpSpPr>
        <p:sp>
          <p:nvSpPr>
            <p:cNvPr id="103478" name="Freeform 220"/>
            <p:cNvSpPr>
              <a:spLocks/>
            </p:cNvSpPr>
            <p:nvPr/>
          </p:nvSpPr>
          <p:spPr bwMode="auto">
            <a:xfrm>
              <a:off x="927" y="2827"/>
              <a:ext cx="507" cy="91"/>
            </a:xfrm>
            <a:custGeom>
              <a:avLst/>
              <a:gdLst>
                <a:gd name="T0" fmla="*/ 0 w 507"/>
                <a:gd name="T1" fmla="*/ 0 h 91"/>
                <a:gd name="T2" fmla="*/ 506 w 507"/>
                <a:gd name="T3" fmla="*/ 0 h 91"/>
                <a:gd name="T4" fmla="*/ 506 w 507"/>
                <a:gd name="T5" fmla="*/ 90 h 91"/>
                <a:gd name="T6" fmla="*/ 0 w 507"/>
                <a:gd name="T7" fmla="*/ 90 h 91"/>
                <a:gd name="T8" fmla="*/ 0 w 507"/>
                <a:gd name="T9" fmla="*/ 0 h 91"/>
                <a:gd name="T10" fmla="*/ 0 60000 65536"/>
                <a:gd name="T11" fmla="*/ 0 60000 65536"/>
                <a:gd name="T12" fmla="*/ 0 60000 65536"/>
                <a:gd name="T13" fmla="*/ 0 60000 65536"/>
                <a:gd name="T14" fmla="*/ 0 60000 65536"/>
                <a:gd name="T15" fmla="*/ 0 w 507"/>
                <a:gd name="T16" fmla="*/ 0 h 91"/>
                <a:gd name="T17" fmla="*/ 507 w 507"/>
                <a:gd name="T18" fmla="*/ 91 h 91"/>
              </a:gdLst>
              <a:ahLst/>
              <a:cxnLst>
                <a:cxn ang="T10">
                  <a:pos x="T0" y="T1"/>
                </a:cxn>
                <a:cxn ang="T11">
                  <a:pos x="T2" y="T3"/>
                </a:cxn>
                <a:cxn ang="T12">
                  <a:pos x="T4" y="T5"/>
                </a:cxn>
                <a:cxn ang="T13">
                  <a:pos x="T6" y="T7"/>
                </a:cxn>
                <a:cxn ang="T14">
                  <a:pos x="T8" y="T9"/>
                </a:cxn>
              </a:cxnLst>
              <a:rect l="T15" t="T16" r="T17" b="T18"/>
              <a:pathLst>
                <a:path w="507" h="91">
                  <a:moveTo>
                    <a:pt x="0" y="0"/>
                  </a:moveTo>
                  <a:lnTo>
                    <a:pt x="506" y="0"/>
                  </a:lnTo>
                  <a:lnTo>
                    <a:pt x="506" y="90"/>
                  </a:lnTo>
                  <a:lnTo>
                    <a:pt x="0" y="90"/>
                  </a:lnTo>
                  <a:lnTo>
                    <a:pt x="0" y="0"/>
                  </a:lnTo>
                </a:path>
              </a:pathLst>
            </a:custGeom>
            <a:solidFill>
              <a:srgbClr val="B7B79D"/>
            </a:solidFill>
            <a:ln w="9525" cap="rnd">
              <a:noFill/>
              <a:round/>
              <a:headEnd type="none" w="sm" len="sm"/>
              <a:tailEnd type="none" w="sm" len="sm"/>
            </a:ln>
          </p:spPr>
          <p:txBody>
            <a:bodyPr/>
            <a:lstStyle/>
            <a:p>
              <a:endParaRPr lang="es-ES"/>
            </a:p>
          </p:txBody>
        </p:sp>
        <p:sp>
          <p:nvSpPr>
            <p:cNvPr id="103479" name="Freeform 221"/>
            <p:cNvSpPr>
              <a:spLocks/>
            </p:cNvSpPr>
            <p:nvPr/>
          </p:nvSpPr>
          <p:spPr bwMode="auto">
            <a:xfrm>
              <a:off x="927" y="2827"/>
              <a:ext cx="513" cy="94"/>
            </a:xfrm>
            <a:custGeom>
              <a:avLst/>
              <a:gdLst>
                <a:gd name="T0" fmla="*/ 0 w 513"/>
                <a:gd name="T1" fmla="*/ 0 h 94"/>
                <a:gd name="T2" fmla="*/ 512 w 513"/>
                <a:gd name="T3" fmla="*/ 0 h 94"/>
                <a:gd name="T4" fmla="*/ 512 w 513"/>
                <a:gd name="T5" fmla="*/ 93 h 94"/>
                <a:gd name="T6" fmla="*/ 0 w 513"/>
                <a:gd name="T7" fmla="*/ 93 h 94"/>
                <a:gd name="T8" fmla="*/ 0 w 513"/>
                <a:gd name="T9" fmla="*/ 0 h 94"/>
                <a:gd name="T10" fmla="*/ 0 60000 65536"/>
                <a:gd name="T11" fmla="*/ 0 60000 65536"/>
                <a:gd name="T12" fmla="*/ 0 60000 65536"/>
                <a:gd name="T13" fmla="*/ 0 60000 65536"/>
                <a:gd name="T14" fmla="*/ 0 60000 65536"/>
                <a:gd name="T15" fmla="*/ 0 w 513"/>
                <a:gd name="T16" fmla="*/ 0 h 94"/>
                <a:gd name="T17" fmla="*/ 513 w 513"/>
                <a:gd name="T18" fmla="*/ 94 h 94"/>
              </a:gdLst>
              <a:ahLst/>
              <a:cxnLst>
                <a:cxn ang="T10">
                  <a:pos x="T0" y="T1"/>
                </a:cxn>
                <a:cxn ang="T11">
                  <a:pos x="T2" y="T3"/>
                </a:cxn>
                <a:cxn ang="T12">
                  <a:pos x="T4" y="T5"/>
                </a:cxn>
                <a:cxn ang="T13">
                  <a:pos x="T6" y="T7"/>
                </a:cxn>
                <a:cxn ang="T14">
                  <a:pos x="T8" y="T9"/>
                </a:cxn>
              </a:cxnLst>
              <a:rect l="T15" t="T16" r="T17" b="T18"/>
              <a:pathLst>
                <a:path w="513" h="94">
                  <a:moveTo>
                    <a:pt x="0" y="0"/>
                  </a:moveTo>
                  <a:lnTo>
                    <a:pt x="512" y="0"/>
                  </a:lnTo>
                  <a:lnTo>
                    <a:pt x="512" y="93"/>
                  </a:lnTo>
                  <a:lnTo>
                    <a:pt x="0" y="93"/>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103480" name="Freeform 222"/>
            <p:cNvSpPr>
              <a:spLocks/>
            </p:cNvSpPr>
            <p:nvPr/>
          </p:nvSpPr>
          <p:spPr bwMode="auto">
            <a:xfrm>
              <a:off x="927" y="2775"/>
              <a:ext cx="561" cy="46"/>
            </a:xfrm>
            <a:custGeom>
              <a:avLst/>
              <a:gdLst>
                <a:gd name="T0" fmla="*/ 0 w 561"/>
                <a:gd name="T1" fmla="*/ 45 h 46"/>
                <a:gd name="T2" fmla="*/ 52 w 561"/>
                <a:gd name="T3" fmla="*/ 0 h 46"/>
                <a:gd name="T4" fmla="*/ 560 w 561"/>
                <a:gd name="T5" fmla="*/ 0 h 46"/>
                <a:gd name="T6" fmla="*/ 505 w 561"/>
                <a:gd name="T7" fmla="*/ 45 h 46"/>
                <a:gd name="T8" fmla="*/ 0 w 561"/>
                <a:gd name="T9" fmla="*/ 45 h 46"/>
                <a:gd name="T10" fmla="*/ 0 60000 65536"/>
                <a:gd name="T11" fmla="*/ 0 60000 65536"/>
                <a:gd name="T12" fmla="*/ 0 60000 65536"/>
                <a:gd name="T13" fmla="*/ 0 60000 65536"/>
                <a:gd name="T14" fmla="*/ 0 60000 65536"/>
                <a:gd name="T15" fmla="*/ 0 w 561"/>
                <a:gd name="T16" fmla="*/ 0 h 46"/>
                <a:gd name="T17" fmla="*/ 561 w 561"/>
                <a:gd name="T18" fmla="*/ 46 h 46"/>
              </a:gdLst>
              <a:ahLst/>
              <a:cxnLst>
                <a:cxn ang="T10">
                  <a:pos x="T0" y="T1"/>
                </a:cxn>
                <a:cxn ang="T11">
                  <a:pos x="T2" y="T3"/>
                </a:cxn>
                <a:cxn ang="T12">
                  <a:pos x="T4" y="T5"/>
                </a:cxn>
                <a:cxn ang="T13">
                  <a:pos x="T6" y="T7"/>
                </a:cxn>
                <a:cxn ang="T14">
                  <a:pos x="T8" y="T9"/>
                </a:cxn>
              </a:cxnLst>
              <a:rect l="T15" t="T16" r="T17" b="T18"/>
              <a:pathLst>
                <a:path w="561" h="46">
                  <a:moveTo>
                    <a:pt x="0" y="45"/>
                  </a:moveTo>
                  <a:lnTo>
                    <a:pt x="52" y="0"/>
                  </a:lnTo>
                  <a:lnTo>
                    <a:pt x="560" y="0"/>
                  </a:lnTo>
                  <a:lnTo>
                    <a:pt x="505" y="45"/>
                  </a:lnTo>
                  <a:lnTo>
                    <a:pt x="0" y="45"/>
                  </a:lnTo>
                </a:path>
              </a:pathLst>
            </a:custGeom>
            <a:solidFill>
              <a:srgbClr val="C9C9B6"/>
            </a:solidFill>
            <a:ln w="9525" cap="rnd">
              <a:noFill/>
              <a:round/>
              <a:headEnd type="none" w="sm" len="sm"/>
              <a:tailEnd type="none" w="sm" len="sm"/>
            </a:ln>
          </p:spPr>
          <p:txBody>
            <a:bodyPr/>
            <a:lstStyle/>
            <a:p>
              <a:endParaRPr lang="es-ES"/>
            </a:p>
          </p:txBody>
        </p:sp>
        <p:sp>
          <p:nvSpPr>
            <p:cNvPr id="103481" name="Line 223"/>
            <p:cNvSpPr>
              <a:spLocks noChangeShapeType="1"/>
            </p:cNvSpPr>
            <p:nvPr/>
          </p:nvSpPr>
          <p:spPr bwMode="auto">
            <a:xfrm flipV="1">
              <a:off x="928" y="2776"/>
              <a:ext cx="55" cy="52"/>
            </a:xfrm>
            <a:prstGeom prst="line">
              <a:avLst/>
            </a:prstGeom>
            <a:noFill/>
            <a:ln w="12700">
              <a:solidFill>
                <a:srgbClr val="494936"/>
              </a:solidFill>
              <a:round/>
              <a:headEnd type="none" w="sm" len="sm"/>
              <a:tailEnd type="none" w="sm" len="sm"/>
            </a:ln>
          </p:spPr>
          <p:txBody>
            <a:bodyPr/>
            <a:lstStyle/>
            <a:p>
              <a:endParaRPr lang="es-ES"/>
            </a:p>
          </p:txBody>
        </p:sp>
        <p:sp>
          <p:nvSpPr>
            <p:cNvPr id="103482" name="Freeform 224"/>
            <p:cNvSpPr>
              <a:spLocks/>
            </p:cNvSpPr>
            <p:nvPr/>
          </p:nvSpPr>
          <p:spPr bwMode="auto">
            <a:xfrm>
              <a:off x="927" y="2776"/>
              <a:ext cx="565" cy="52"/>
            </a:xfrm>
            <a:custGeom>
              <a:avLst/>
              <a:gdLst>
                <a:gd name="T0" fmla="*/ 53 w 565"/>
                <a:gd name="T1" fmla="*/ 0 h 52"/>
                <a:gd name="T2" fmla="*/ 564 w 565"/>
                <a:gd name="T3" fmla="*/ 0 h 52"/>
                <a:gd name="T4" fmla="*/ 509 w 565"/>
                <a:gd name="T5" fmla="*/ 51 h 52"/>
                <a:gd name="T6" fmla="*/ 0 w 565"/>
                <a:gd name="T7" fmla="*/ 51 h 52"/>
                <a:gd name="T8" fmla="*/ 0 60000 65536"/>
                <a:gd name="T9" fmla="*/ 0 60000 65536"/>
                <a:gd name="T10" fmla="*/ 0 60000 65536"/>
                <a:gd name="T11" fmla="*/ 0 60000 65536"/>
                <a:gd name="T12" fmla="*/ 0 w 565"/>
                <a:gd name="T13" fmla="*/ 0 h 52"/>
                <a:gd name="T14" fmla="*/ 565 w 565"/>
                <a:gd name="T15" fmla="*/ 52 h 52"/>
              </a:gdLst>
              <a:ahLst/>
              <a:cxnLst>
                <a:cxn ang="T8">
                  <a:pos x="T0" y="T1"/>
                </a:cxn>
                <a:cxn ang="T9">
                  <a:pos x="T2" y="T3"/>
                </a:cxn>
                <a:cxn ang="T10">
                  <a:pos x="T4" y="T5"/>
                </a:cxn>
                <a:cxn ang="T11">
                  <a:pos x="T6" y="T7"/>
                </a:cxn>
              </a:cxnLst>
              <a:rect l="T12" t="T13" r="T14" b="T15"/>
              <a:pathLst>
                <a:path w="565" h="52">
                  <a:moveTo>
                    <a:pt x="53" y="0"/>
                  </a:moveTo>
                  <a:lnTo>
                    <a:pt x="564" y="0"/>
                  </a:lnTo>
                  <a:lnTo>
                    <a:pt x="509" y="51"/>
                  </a:lnTo>
                  <a:lnTo>
                    <a:pt x="0" y="51"/>
                  </a:lnTo>
                </a:path>
              </a:pathLst>
            </a:custGeom>
            <a:noFill/>
            <a:ln w="12700" cap="rnd">
              <a:solidFill>
                <a:srgbClr val="494936"/>
              </a:solidFill>
              <a:round/>
              <a:headEnd type="none" w="sm" len="sm"/>
              <a:tailEnd type="none" w="sm" len="sm"/>
            </a:ln>
          </p:spPr>
          <p:txBody>
            <a:bodyPr/>
            <a:lstStyle/>
            <a:p>
              <a:endParaRPr lang="es-ES"/>
            </a:p>
          </p:txBody>
        </p:sp>
        <p:sp>
          <p:nvSpPr>
            <p:cNvPr id="103483" name="Line 225"/>
            <p:cNvSpPr>
              <a:spLocks noChangeShapeType="1"/>
            </p:cNvSpPr>
            <p:nvPr/>
          </p:nvSpPr>
          <p:spPr bwMode="auto">
            <a:xfrm flipH="1">
              <a:off x="1289" y="2869"/>
              <a:ext cx="119" cy="0"/>
            </a:xfrm>
            <a:prstGeom prst="line">
              <a:avLst/>
            </a:prstGeom>
            <a:noFill/>
            <a:ln w="12700">
              <a:solidFill>
                <a:srgbClr val="000000"/>
              </a:solidFill>
              <a:round/>
              <a:headEnd type="none" w="sm" len="sm"/>
              <a:tailEnd type="none" w="sm" len="sm"/>
            </a:ln>
          </p:spPr>
          <p:txBody>
            <a:bodyPr/>
            <a:lstStyle/>
            <a:p>
              <a:endParaRPr lang="es-ES"/>
            </a:p>
          </p:txBody>
        </p:sp>
        <p:sp>
          <p:nvSpPr>
            <p:cNvPr id="103484" name="Freeform 226"/>
            <p:cNvSpPr>
              <a:spLocks/>
            </p:cNvSpPr>
            <p:nvPr/>
          </p:nvSpPr>
          <p:spPr bwMode="auto">
            <a:xfrm>
              <a:off x="1437" y="2776"/>
              <a:ext cx="52" cy="142"/>
            </a:xfrm>
            <a:custGeom>
              <a:avLst/>
              <a:gdLst>
                <a:gd name="T0" fmla="*/ 0 w 52"/>
                <a:gd name="T1" fmla="*/ 141 h 142"/>
                <a:gd name="T2" fmla="*/ 51 w 52"/>
                <a:gd name="T3" fmla="*/ 87 h 142"/>
                <a:gd name="T4" fmla="*/ 51 w 52"/>
                <a:gd name="T5" fmla="*/ 0 h 142"/>
                <a:gd name="T6" fmla="*/ 0 w 52"/>
                <a:gd name="T7" fmla="*/ 49 h 142"/>
                <a:gd name="T8" fmla="*/ 0 w 52"/>
                <a:gd name="T9" fmla="*/ 141 h 142"/>
                <a:gd name="T10" fmla="*/ 0 60000 65536"/>
                <a:gd name="T11" fmla="*/ 0 60000 65536"/>
                <a:gd name="T12" fmla="*/ 0 60000 65536"/>
                <a:gd name="T13" fmla="*/ 0 60000 65536"/>
                <a:gd name="T14" fmla="*/ 0 60000 65536"/>
                <a:gd name="T15" fmla="*/ 0 w 52"/>
                <a:gd name="T16" fmla="*/ 0 h 142"/>
                <a:gd name="T17" fmla="*/ 52 w 52"/>
                <a:gd name="T18" fmla="*/ 142 h 142"/>
              </a:gdLst>
              <a:ahLst/>
              <a:cxnLst>
                <a:cxn ang="T10">
                  <a:pos x="T0" y="T1"/>
                </a:cxn>
                <a:cxn ang="T11">
                  <a:pos x="T2" y="T3"/>
                </a:cxn>
                <a:cxn ang="T12">
                  <a:pos x="T4" y="T5"/>
                </a:cxn>
                <a:cxn ang="T13">
                  <a:pos x="T6" y="T7"/>
                </a:cxn>
                <a:cxn ang="T14">
                  <a:pos x="T8" y="T9"/>
                </a:cxn>
              </a:cxnLst>
              <a:rect l="T15" t="T16" r="T17" b="T18"/>
              <a:pathLst>
                <a:path w="52" h="142">
                  <a:moveTo>
                    <a:pt x="0" y="141"/>
                  </a:moveTo>
                  <a:lnTo>
                    <a:pt x="51" y="87"/>
                  </a:lnTo>
                  <a:lnTo>
                    <a:pt x="51" y="0"/>
                  </a:lnTo>
                  <a:lnTo>
                    <a:pt x="0" y="49"/>
                  </a:lnTo>
                  <a:lnTo>
                    <a:pt x="0" y="141"/>
                  </a:lnTo>
                </a:path>
              </a:pathLst>
            </a:custGeom>
            <a:solidFill>
              <a:srgbClr val="7A7A5A"/>
            </a:solidFill>
            <a:ln w="9525" cap="rnd">
              <a:noFill/>
              <a:round/>
              <a:headEnd type="none" w="sm" len="sm"/>
              <a:tailEnd type="none" w="sm" len="sm"/>
            </a:ln>
          </p:spPr>
          <p:txBody>
            <a:bodyPr/>
            <a:lstStyle/>
            <a:p>
              <a:endParaRPr lang="es-ES"/>
            </a:p>
          </p:txBody>
        </p:sp>
        <p:sp>
          <p:nvSpPr>
            <p:cNvPr id="103485" name="Freeform 227"/>
            <p:cNvSpPr>
              <a:spLocks/>
            </p:cNvSpPr>
            <p:nvPr/>
          </p:nvSpPr>
          <p:spPr bwMode="auto">
            <a:xfrm>
              <a:off x="1437" y="2776"/>
              <a:ext cx="55" cy="145"/>
            </a:xfrm>
            <a:custGeom>
              <a:avLst/>
              <a:gdLst>
                <a:gd name="T0" fmla="*/ 0 w 55"/>
                <a:gd name="T1" fmla="*/ 144 h 145"/>
                <a:gd name="T2" fmla="*/ 54 w 55"/>
                <a:gd name="T3" fmla="*/ 90 h 145"/>
                <a:gd name="T4" fmla="*/ 54 w 55"/>
                <a:gd name="T5" fmla="*/ 0 h 145"/>
                <a:gd name="T6" fmla="*/ 0 w 55"/>
                <a:gd name="T7" fmla="*/ 50 h 145"/>
                <a:gd name="T8" fmla="*/ 0 w 55"/>
                <a:gd name="T9" fmla="*/ 144 h 145"/>
                <a:gd name="T10" fmla="*/ 0 60000 65536"/>
                <a:gd name="T11" fmla="*/ 0 60000 65536"/>
                <a:gd name="T12" fmla="*/ 0 60000 65536"/>
                <a:gd name="T13" fmla="*/ 0 60000 65536"/>
                <a:gd name="T14" fmla="*/ 0 60000 65536"/>
                <a:gd name="T15" fmla="*/ 0 w 55"/>
                <a:gd name="T16" fmla="*/ 0 h 145"/>
                <a:gd name="T17" fmla="*/ 55 w 55"/>
                <a:gd name="T18" fmla="*/ 145 h 145"/>
              </a:gdLst>
              <a:ahLst/>
              <a:cxnLst>
                <a:cxn ang="T10">
                  <a:pos x="T0" y="T1"/>
                </a:cxn>
                <a:cxn ang="T11">
                  <a:pos x="T2" y="T3"/>
                </a:cxn>
                <a:cxn ang="T12">
                  <a:pos x="T4" y="T5"/>
                </a:cxn>
                <a:cxn ang="T13">
                  <a:pos x="T6" y="T7"/>
                </a:cxn>
                <a:cxn ang="T14">
                  <a:pos x="T8" y="T9"/>
                </a:cxn>
              </a:cxnLst>
              <a:rect l="T15" t="T16" r="T17" b="T18"/>
              <a:pathLst>
                <a:path w="55" h="145">
                  <a:moveTo>
                    <a:pt x="0" y="144"/>
                  </a:moveTo>
                  <a:lnTo>
                    <a:pt x="54" y="90"/>
                  </a:lnTo>
                  <a:lnTo>
                    <a:pt x="54" y="0"/>
                  </a:lnTo>
                  <a:lnTo>
                    <a:pt x="0" y="50"/>
                  </a:lnTo>
                  <a:lnTo>
                    <a:pt x="0" y="144"/>
                  </a:lnTo>
                </a:path>
              </a:pathLst>
            </a:custGeom>
            <a:noFill/>
            <a:ln w="12700" cap="rnd">
              <a:solidFill>
                <a:srgbClr val="494936"/>
              </a:solidFill>
              <a:round/>
              <a:headEnd type="none" w="sm" len="sm"/>
              <a:tailEnd type="none" w="sm" len="sm"/>
            </a:ln>
          </p:spPr>
          <p:txBody>
            <a:bodyPr/>
            <a:lstStyle/>
            <a:p>
              <a:endParaRPr lang="es-ES"/>
            </a:p>
          </p:txBody>
        </p:sp>
        <p:sp>
          <p:nvSpPr>
            <p:cNvPr id="103486" name="Freeform 228"/>
            <p:cNvSpPr>
              <a:spLocks/>
            </p:cNvSpPr>
            <p:nvPr/>
          </p:nvSpPr>
          <p:spPr bwMode="auto">
            <a:xfrm>
              <a:off x="930" y="2908"/>
              <a:ext cx="447" cy="68"/>
            </a:xfrm>
            <a:custGeom>
              <a:avLst/>
              <a:gdLst>
                <a:gd name="T0" fmla="*/ 0 w 447"/>
                <a:gd name="T1" fmla="*/ 67 h 68"/>
                <a:gd name="T2" fmla="*/ 55 w 447"/>
                <a:gd name="T3" fmla="*/ 0 h 68"/>
                <a:gd name="T4" fmla="*/ 446 w 447"/>
                <a:gd name="T5" fmla="*/ 0 h 68"/>
                <a:gd name="T6" fmla="*/ 389 w 447"/>
                <a:gd name="T7" fmla="*/ 67 h 68"/>
                <a:gd name="T8" fmla="*/ 0 w 447"/>
                <a:gd name="T9" fmla="*/ 67 h 68"/>
                <a:gd name="T10" fmla="*/ 0 60000 65536"/>
                <a:gd name="T11" fmla="*/ 0 60000 65536"/>
                <a:gd name="T12" fmla="*/ 0 60000 65536"/>
                <a:gd name="T13" fmla="*/ 0 60000 65536"/>
                <a:gd name="T14" fmla="*/ 0 60000 65536"/>
                <a:gd name="T15" fmla="*/ 0 w 447"/>
                <a:gd name="T16" fmla="*/ 0 h 68"/>
                <a:gd name="T17" fmla="*/ 447 w 447"/>
                <a:gd name="T18" fmla="*/ 68 h 68"/>
              </a:gdLst>
              <a:ahLst/>
              <a:cxnLst>
                <a:cxn ang="T10">
                  <a:pos x="T0" y="T1"/>
                </a:cxn>
                <a:cxn ang="T11">
                  <a:pos x="T2" y="T3"/>
                </a:cxn>
                <a:cxn ang="T12">
                  <a:pos x="T4" y="T5"/>
                </a:cxn>
                <a:cxn ang="T13">
                  <a:pos x="T6" y="T7"/>
                </a:cxn>
                <a:cxn ang="T14">
                  <a:pos x="T8" y="T9"/>
                </a:cxn>
              </a:cxnLst>
              <a:rect l="T15" t="T16" r="T17" b="T18"/>
              <a:pathLst>
                <a:path w="447" h="68">
                  <a:moveTo>
                    <a:pt x="0" y="67"/>
                  </a:moveTo>
                  <a:lnTo>
                    <a:pt x="55" y="0"/>
                  </a:lnTo>
                  <a:lnTo>
                    <a:pt x="446" y="0"/>
                  </a:lnTo>
                  <a:lnTo>
                    <a:pt x="389" y="67"/>
                  </a:lnTo>
                  <a:lnTo>
                    <a:pt x="0" y="67"/>
                  </a:lnTo>
                </a:path>
              </a:pathLst>
            </a:custGeom>
            <a:solidFill>
              <a:srgbClr val="C9C9B6"/>
            </a:solidFill>
            <a:ln w="9525" cap="rnd">
              <a:noFill/>
              <a:round/>
              <a:headEnd type="none" w="sm" len="sm"/>
              <a:tailEnd type="none" w="sm" len="sm"/>
            </a:ln>
          </p:spPr>
          <p:txBody>
            <a:bodyPr/>
            <a:lstStyle/>
            <a:p>
              <a:endParaRPr lang="es-ES"/>
            </a:p>
          </p:txBody>
        </p:sp>
        <p:sp>
          <p:nvSpPr>
            <p:cNvPr id="103487" name="Freeform 229"/>
            <p:cNvSpPr>
              <a:spLocks/>
            </p:cNvSpPr>
            <p:nvPr/>
          </p:nvSpPr>
          <p:spPr bwMode="auto">
            <a:xfrm>
              <a:off x="930" y="2908"/>
              <a:ext cx="451" cy="72"/>
            </a:xfrm>
            <a:custGeom>
              <a:avLst/>
              <a:gdLst>
                <a:gd name="T0" fmla="*/ 0 w 451"/>
                <a:gd name="T1" fmla="*/ 71 h 72"/>
                <a:gd name="T2" fmla="*/ 56 w 451"/>
                <a:gd name="T3" fmla="*/ 0 h 72"/>
                <a:gd name="T4" fmla="*/ 450 w 451"/>
                <a:gd name="T5" fmla="*/ 0 h 72"/>
                <a:gd name="T6" fmla="*/ 392 w 451"/>
                <a:gd name="T7" fmla="*/ 71 h 72"/>
                <a:gd name="T8" fmla="*/ 0 w 451"/>
                <a:gd name="T9" fmla="*/ 71 h 72"/>
                <a:gd name="T10" fmla="*/ 0 60000 65536"/>
                <a:gd name="T11" fmla="*/ 0 60000 65536"/>
                <a:gd name="T12" fmla="*/ 0 60000 65536"/>
                <a:gd name="T13" fmla="*/ 0 60000 65536"/>
                <a:gd name="T14" fmla="*/ 0 60000 65536"/>
                <a:gd name="T15" fmla="*/ 0 w 451"/>
                <a:gd name="T16" fmla="*/ 0 h 72"/>
                <a:gd name="T17" fmla="*/ 451 w 451"/>
                <a:gd name="T18" fmla="*/ 72 h 72"/>
              </a:gdLst>
              <a:ahLst/>
              <a:cxnLst>
                <a:cxn ang="T10">
                  <a:pos x="T0" y="T1"/>
                </a:cxn>
                <a:cxn ang="T11">
                  <a:pos x="T2" y="T3"/>
                </a:cxn>
                <a:cxn ang="T12">
                  <a:pos x="T4" y="T5"/>
                </a:cxn>
                <a:cxn ang="T13">
                  <a:pos x="T6" y="T7"/>
                </a:cxn>
                <a:cxn ang="T14">
                  <a:pos x="T8" y="T9"/>
                </a:cxn>
              </a:cxnLst>
              <a:rect l="T15" t="T16" r="T17" b="T18"/>
              <a:pathLst>
                <a:path w="451" h="72">
                  <a:moveTo>
                    <a:pt x="0" y="71"/>
                  </a:moveTo>
                  <a:lnTo>
                    <a:pt x="56" y="0"/>
                  </a:lnTo>
                  <a:lnTo>
                    <a:pt x="450" y="0"/>
                  </a:lnTo>
                  <a:lnTo>
                    <a:pt x="392" y="71"/>
                  </a:lnTo>
                  <a:lnTo>
                    <a:pt x="0" y="71"/>
                  </a:lnTo>
                </a:path>
              </a:pathLst>
            </a:custGeom>
            <a:noFill/>
            <a:ln w="12700" cap="rnd">
              <a:solidFill>
                <a:srgbClr val="494936"/>
              </a:solidFill>
              <a:round/>
              <a:headEnd type="none" w="sm" len="sm"/>
              <a:tailEnd type="none" w="sm" len="sm"/>
            </a:ln>
          </p:spPr>
          <p:txBody>
            <a:bodyPr/>
            <a:lstStyle/>
            <a:p>
              <a:endParaRPr lang="es-ES"/>
            </a:p>
          </p:txBody>
        </p:sp>
        <p:sp>
          <p:nvSpPr>
            <p:cNvPr id="103488" name="Freeform 230"/>
            <p:cNvSpPr>
              <a:spLocks/>
            </p:cNvSpPr>
            <p:nvPr/>
          </p:nvSpPr>
          <p:spPr bwMode="auto">
            <a:xfrm>
              <a:off x="1324" y="2906"/>
              <a:ext cx="54" cy="85"/>
            </a:xfrm>
            <a:custGeom>
              <a:avLst/>
              <a:gdLst>
                <a:gd name="T0" fmla="*/ 0 w 54"/>
                <a:gd name="T1" fmla="*/ 84 h 85"/>
                <a:gd name="T2" fmla="*/ 53 w 54"/>
                <a:gd name="T3" fmla="*/ 24 h 85"/>
                <a:gd name="T4" fmla="*/ 53 w 54"/>
                <a:gd name="T5" fmla="*/ 0 h 85"/>
                <a:gd name="T6" fmla="*/ 0 w 54"/>
                <a:gd name="T7" fmla="*/ 70 h 85"/>
                <a:gd name="T8" fmla="*/ 0 w 54"/>
                <a:gd name="T9" fmla="*/ 84 h 85"/>
                <a:gd name="T10" fmla="*/ 0 60000 65536"/>
                <a:gd name="T11" fmla="*/ 0 60000 65536"/>
                <a:gd name="T12" fmla="*/ 0 60000 65536"/>
                <a:gd name="T13" fmla="*/ 0 60000 65536"/>
                <a:gd name="T14" fmla="*/ 0 60000 65536"/>
                <a:gd name="T15" fmla="*/ 0 w 54"/>
                <a:gd name="T16" fmla="*/ 0 h 85"/>
                <a:gd name="T17" fmla="*/ 54 w 54"/>
                <a:gd name="T18" fmla="*/ 85 h 85"/>
              </a:gdLst>
              <a:ahLst/>
              <a:cxnLst>
                <a:cxn ang="T10">
                  <a:pos x="T0" y="T1"/>
                </a:cxn>
                <a:cxn ang="T11">
                  <a:pos x="T2" y="T3"/>
                </a:cxn>
                <a:cxn ang="T12">
                  <a:pos x="T4" y="T5"/>
                </a:cxn>
                <a:cxn ang="T13">
                  <a:pos x="T6" y="T7"/>
                </a:cxn>
                <a:cxn ang="T14">
                  <a:pos x="T8" y="T9"/>
                </a:cxn>
              </a:cxnLst>
              <a:rect l="T15" t="T16" r="T17" b="T18"/>
              <a:pathLst>
                <a:path w="54" h="85">
                  <a:moveTo>
                    <a:pt x="0" y="84"/>
                  </a:moveTo>
                  <a:lnTo>
                    <a:pt x="53" y="24"/>
                  </a:lnTo>
                  <a:lnTo>
                    <a:pt x="53" y="0"/>
                  </a:lnTo>
                  <a:lnTo>
                    <a:pt x="0" y="70"/>
                  </a:lnTo>
                  <a:lnTo>
                    <a:pt x="0" y="84"/>
                  </a:lnTo>
                </a:path>
              </a:pathLst>
            </a:custGeom>
            <a:solidFill>
              <a:srgbClr val="7A7A5A"/>
            </a:solidFill>
            <a:ln w="9525" cap="rnd">
              <a:noFill/>
              <a:round/>
              <a:headEnd type="none" w="sm" len="sm"/>
              <a:tailEnd type="none" w="sm" len="sm"/>
            </a:ln>
          </p:spPr>
          <p:txBody>
            <a:bodyPr/>
            <a:lstStyle/>
            <a:p>
              <a:endParaRPr lang="es-ES"/>
            </a:p>
          </p:txBody>
        </p:sp>
        <p:sp>
          <p:nvSpPr>
            <p:cNvPr id="103489" name="Freeform 231"/>
            <p:cNvSpPr>
              <a:spLocks/>
            </p:cNvSpPr>
            <p:nvPr/>
          </p:nvSpPr>
          <p:spPr bwMode="auto">
            <a:xfrm>
              <a:off x="1323" y="2908"/>
              <a:ext cx="58" cy="86"/>
            </a:xfrm>
            <a:custGeom>
              <a:avLst/>
              <a:gdLst>
                <a:gd name="T0" fmla="*/ 0 w 58"/>
                <a:gd name="T1" fmla="*/ 85 h 86"/>
                <a:gd name="T2" fmla="*/ 57 w 58"/>
                <a:gd name="T3" fmla="*/ 25 h 86"/>
                <a:gd name="T4" fmla="*/ 57 w 58"/>
                <a:gd name="T5" fmla="*/ 0 h 86"/>
                <a:gd name="T6" fmla="*/ 0 w 58"/>
                <a:gd name="T7" fmla="*/ 70 h 86"/>
                <a:gd name="T8" fmla="*/ 0 w 58"/>
                <a:gd name="T9" fmla="*/ 85 h 86"/>
                <a:gd name="T10" fmla="*/ 0 60000 65536"/>
                <a:gd name="T11" fmla="*/ 0 60000 65536"/>
                <a:gd name="T12" fmla="*/ 0 60000 65536"/>
                <a:gd name="T13" fmla="*/ 0 60000 65536"/>
                <a:gd name="T14" fmla="*/ 0 60000 65536"/>
                <a:gd name="T15" fmla="*/ 0 w 58"/>
                <a:gd name="T16" fmla="*/ 0 h 86"/>
                <a:gd name="T17" fmla="*/ 58 w 58"/>
                <a:gd name="T18" fmla="*/ 86 h 86"/>
              </a:gdLst>
              <a:ahLst/>
              <a:cxnLst>
                <a:cxn ang="T10">
                  <a:pos x="T0" y="T1"/>
                </a:cxn>
                <a:cxn ang="T11">
                  <a:pos x="T2" y="T3"/>
                </a:cxn>
                <a:cxn ang="T12">
                  <a:pos x="T4" y="T5"/>
                </a:cxn>
                <a:cxn ang="T13">
                  <a:pos x="T6" y="T7"/>
                </a:cxn>
                <a:cxn ang="T14">
                  <a:pos x="T8" y="T9"/>
                </a:cxn>
              </a:cxnLst>
              <a:rect l="T15" t="T16" r="T17" b="T18"/>
              <a:pathLst>
                <a:path w="58" h="86">
                  <a:moveTo>
                    <a:pt x="0" y="85"/>
                  </a:moveTo>
                  <a:lnTo>
                    <a:pt x="57" y="25"/>
                  </a:lnTo>
                  <a:lnTo>
                    <a:pt x="57" y="0"/>
                  </a:lnTo>
                  <a:lnTo>
                    <a:pt x="0" y="70"/>
                  </a:lnTo>
                  <a:lnTo>
                    <a:pt x="0" y="85"/>
                  </a:lnTo>
                </a:path>
              </a:pathLst>
            </a:custGeom>
            <a:noFill/>
            <a:ln w="12700" cap="rnd">
              <a:solidFill>
                <a:srgbClr val="494936"/>
              </a:solidFill>
              <a:round/>
              <a:headEnd type="none" w="sm" len="sm"/>
              <a:tailEnd type="none" w="sm" len="sm"/>
            </a:ln>
          </p:spPr>
          <p:txBody>
            <a:bodyPr/>
            <a:lstStyle/>
            <a:p>
              <a:endParaRPr lang="es-ES"/>
            </a:p>
          </p:txBody>
        </p:sp>
        <p:sp>
          <p:nvSpPr>
            <p:cNvPr id="103490" name="Freeform 232"/>
            <p:cNvSpPr>
              <a:spLocks/>
            </p:cNvSpPr>
            <p:nvPr/>
          </p:nvSpPr>
          <p:spPr bwMode="auto">
            <a:xfrm>
              <a:off x="930" y="2980"/>
              <a:ext cx="390" cy="17"/>
            </a:xfrm>
            <a:custGeom>
              <a:avLst/>
              <a:gdLst>
                <a:gd name="T0" fmla="*/ 0 w 390"/>
                <a:gd name="T1" fmla="*/ 0 h 17"/>
                <a:gd name="T2" fmla="*/ 389 w 390"/>
                <a:gd name="T3" fmla="*/ 0 h 17"/>
                <a:gd name="T4" fmla="*/ 389 w 390"/>
                <a:gd name="T5" fmla="*/ 16 h 17"/>
                <a:gd name="T6" fmla="*/ 0 w 390"/>
                <a:gd name="T7" fmla="*/ 16 h 17"/>
                <a:gd name="T8" fmla="*/ 0 w 390"/>
                <a:gd name="T9" fmla="*/ 0 h 17"/>
                <a:gd name="T10" fmla="*/ 0 60000 65536"/>
                <a:gd name="T11" fmla="*/ 0 60000 65536"/>
                <a:gd name="T12" fmla="*/ 0 60000 65536"/>
                <a:gd name="T13" fmla="*/ 0 60000 65536"/>
                <a:gd name="T14" fmla="*/ 0 60000 65536"/>
                <a:gd name="T15" fmla="*/ 0 w 390"/>
                <a:gd name="T16" fmla="*/ 0 h 17"/>
                <a:gd name="T17" fmla="*/ 390 w 390"/>
                <a:gd name="T18" fmla="*/ 17 h 17"/>
              </a:gdLst>
              <a:ahLst/>
              <a:cxnLst>
                <a:cxn ang="T10">
                  <a:pos x="T0" y="T1"/>
                </a:cxn>
                <a:cxn ang="T11">
                  <a:pos x="T2" y="T3"/>
                </a:cxn>
                <a:cxn ang="T12">
                  <a:pos x="T4" y="T5"/>
                </a:cxn>
                <a:cxn ang="T13">
                  <a:pos x="T6" y="T7"/>
                </a:cxn>
                <a:cxn ang="T14">
                  <a:pos x="T8" y="T9"/>
                </a:cxn>
              </a:cxnLst>
              <a:rect l="T15" t="T16" r="T17" b="T18"/>
              <a:pathLst>
                <a:path w="390" h="17">
                  <a:moveTo>
                    <a:pt x="0" y="0"/>
                  </a:moveTo>
                  <a:lnTo>
                    <a:pt x="389" y="0"/>
                  </a:lnTo>
                  <a:lnTo>
                    <a:pt x="389" y="16"/>
                  </a:lnTo>
                  <a:lnTo>
                    <a:pt x="0" y="16"/>
                  </a:lnTo>
                  <a:lnTo>
                    <a:pt x="0" y="0"/>
                  </a:lnTo>
                </a:path>
              </a:pathLst>
            </a:custGeom>
            <a:solidFill>
              <a:srgbClr val="B7B79D"/>
            </a:solidFill>
            <a:ln w="9525" cap="rnd">
              <a:noFill/>
              <a:round/>
              <a:headEnd type="none" w="sm" len="sm"/>
              <a:tailEnd type="none" w="sm" len="sm"/>
            </a:ln>
          </p:spPr>
          <p:txBody>
            <a:bodyPr/>
            <a:lstStyle/>
            <a:p>
              <a:endParaRPr lang="es-ES"/>
            </a:p>
          </p:txBody>
        </p:sp>
        <p:sp>
          <p:nvSpPr>
            <p:cNvPr id="103491" name="Freeform 233"/>
            <p:cNvSpPr>
              <a:spLocks/>
            </p:cNvSpPr>
            <p:nvPr/>
          </p:nvSpPr>
          <p:spPr bwMode="auto">
            <a:xfrm>
              <a:off x="930" y="2980"/>
              <a:ext cx="395" cy="17"/>
            </a:xfrm>
            <a:custGeom>
              <a:avLst/>
              <a:gdLst>
                <a:gd name="T0" fmla="*/ 0 w 395"/>
                <a:gd name="T1" fmla="*/ 0 h 17"/>
                <a:gd name="T2" fmla="*/ 394 w 395"/>
                <a:gd name="T3" fmla="*/ 0 h 17"/>
                <a:gd name="T4" fmla="*/ 394 w 395"/>
                <a:gd name="T5" fmla="*/ 16 h 17"/>
                <a:gd name="T6" fmla="*/ 0 w 395"/>
                <a:gd name="T7" fmla="*/ 16 h 17"/>
                <a:gd name="T8" fmla="*/ 0 w 395"/>
                <a:gd name="T9" fmla="*/ 0 h 17"/>
                <a:gd name="T10" fmla="*/ 0 60000 65536"/>
                <a:gd name="T11" fmla="*/ 0 60000 65536"/>
                <a:gd name="T12" fmla="*/ 0 60000 65536"/>
                <a:gd name="T13" fmla="*/ 0 60000 65536"/>
                <a:gd name="T14" fmla="*/ 0 60000 65536"/>
                <a:gd name="T15" fmla="*/ 0 w 395"/>
                <a:gd name="T16" fmla="*/ 0 h 17"/>
                <a:gd name="T17" fmla="*/ 395 w 395"/>
                <a:gd name="T18" fmla="*/ 17 h 17"/>
              </a:gdLst>
              <a:ahLst/>
              <a:cxnLst>
                <a:cxn ang="T10">
                  <a:pos x="T0" y="T1"/>
                </a:cxn>
                <a:cxn ang="T11">
                  <a:pos x="T2" y="T3"/>
                </a:cxn>
                <a:cxn ang="T12">
                  <a:pos x="T4" y="T5"/>
                </a:cxn>
                <a:cxn ang="T13">
                  <a:pos x="T6" y="T7"/>
                </a:cxn>
                <a:cxn ang="T14">
                  <a:pos x="T8" y="T9"/>
                </a:cxn>
              </a:cxnLst>
              <a:rect l="T15" t="T16" r="T17" b="T18"/>
              <a:pathLst>
                <a:path w="395" h="17">
                  <a:moveTo>
                    <a:pt x="0" y="0"/>
                  </a:moveTo>
                  <a:lnTo>
                    <a:pt x="394" y="0"/>
                  </a:lnTo>
                  <a:lnTo>
                    <a:pt x="394" y="16"/>
                  </a:lnTo>
                  <a:lnTo>
                    <a:pt x="0" y="16"/>
                  </a:lnTo>
                  <a:lnTo>
                    <a:pt x="0" y="0"/>
                  </a:lnTo>
                </a:path>
              </a:pathLst>
            </a:custGeom>
            <a:noFill/>
            <a:ln w="12700" cap="rnd">
              <a:solidFill>
                <a:srgbClr val="494936"/>
              </a:solidFill>
              <a:round/>
              <a:headEnd type="none" w="sm" len="sm"/>
              <a:tailEnd type="none" w="sm" len="sm"/>
            </a:ln>
          </p:spPr>
          <p:txBody>
            <a:bodyPr/>
            <a:lstStyle/>
            <a:p>
              <a:endParaRPr lang="es-ES"/>
            </a:p>
          </p:txBody>
        </p:sp>
        <p:sp>
          <p:nvSpPr>
            <p:cNvPr id="103492" name="Freeform 234"/>
            <p:cNvSpPr>
              <a:spLocks/>
            </p:cNvSpPr>
            <p:nvPr/>
          </p:nvSpPr>
          <p:spPr bwMode="auto">
            <a:xfrm>
              <a:off x="1004" y="2776"/>
              <a:ext cx="401" cy="36"/>
            </a:xfrm>
            <a:custGeom>
              <a:avLst/>
              <a:gdLst>
                <a:gd name="T0" fmla="*/ 0 w 401"/>
                <a:gd name="T1" fmla="*/ 35 h 36"/>
                <a:gd name="T2" fmla="*/ 41 w 401"/>
                <a:gd name="T3" fmla="*/ 0 h 36"/>
                <a:gd name="T4" fmla="*/ 400 w 401"/>
                <a:gd name="T5" fmla="*/ 0 h 36"/>
                <a:gd name="T6" fmla="*/ 360 w 401"/>
                <a:gd name="T7" fmla="*/ 35 h 36"/>
                <a:gd name="T8" fmla="*/ 0 w 401"/>
                <a:gd name="T9" fmla="*/ 35 h 36"/>
                <a:gd name="T10" fmla="*/ 0 60000 65536"/>
                <a:gd name="T11" fmla="*/ 0 60000 65536"/>
                <a:gd name="T12" fmla="*/ 0 60000 65536"/>
                <a:gd name="T13" fmla="*/ 0 60000 65536"/>
                <a:gd name="T14" fmla="*/ 0 60000 65536"/>
                <a:gd name="T15" fmla="*/ 0 w 401"/>
                <a:gd name="T16" fmla="*/ 0 h 36"/>
                <a:gd name="T17" fmla="*/ 401 w 401"/>
                <a:gd name="T18" fmla="*/ 36 h 36"/>
              </a:gdLst>
              <a:ahLst/>
              <a:cxnLst>
                <a:cxn ang="T10">
                  <a:pos x="T0" y="T1"/>
                </a:cxn>
                <a:cxn ang="T11">
                  <a:pos x="T2" y="T3"/>
                </a:cxn>
                <a:cxn ang="T12">
                  <a:pos x="T4" y="T5"/>
                </a:cxn>
                <a:cxn ang="T13">
                  <a:pos x="T6" y="T7"/>
                </a:cxn>
                <a:cxn ang="T14">
                  <a:pos x="T8" y="T9"/>
                </a:cxn>
              </a:cxnLst>
              <a:rect l="T15" t="T16" r="T17" b="T18"/>
              <a:pathLst>
                <a:path w="401" h="36">
                  <a:moveTo>
                    <a:pt x="0" y="35"/>
                  </a:moveTo>
                  <a:lnTo>
                    <a:pt x="41" y="0"/>
                  </a:lnTo>
                  <a:lnTo>
                    <a:pt x="400" y="0"/>
                  </a:lnTo>
                  <a:lnTo>
                    <a:pt x="360" y="35"/>
                  </a:lnTo>
                  <a:lnTo>
                    <a:pt x="0" y="35"/>
                  </a:lnTo>
                </a:path>
              </a:pathLst>
            </a:custGeom>
            <a:solidFill>
              <a:srgbClr val="000000"/>
            </a:solidFill>
            <a:ln w="9525" cap="rnd">
              <a:noFill/>
              <a:round/>
              <a:headEnd type="none" w="sm" len="sm"/>
              <a:tailEnd type="none" w="sm" len="sm"/>
            </a:ln>
          </p:spPr>
          <p:txBody>
            <a:bodyPr/>
            <a:lstStyle/>
            <a:p>
              <a:endParaRPr lang="es-ES"/>
            </a:p>
          </p:txBody>
        </p:sp>
        <p:sp>
          <p:nvSpPr>
            <p:cNvPr id="103493" name="Freeform 235"/>
            <p:cNvSpPr>
              <a:spLocks/>
            </p:cNvSpPr>
            <p:nvPr/>
          </p:nvSpPr>
          <p:spPr bwMode="auto">
            <a:xfrm>
              <a:off x="1004" y="2775"/>
              <a:ext cx="406" cy="40"/>
            </a:xfrm>
            <a:custGeom>
              <a:avLst/>
              <a:gdLst>
                <a:gd name="T0" fmla="*/ 0 w 406"/>
                <a:gd name="T1" fmla="*/ 39 h 40"/>
                <a:gd name="T2" fmla="*/ 42 w 406"/>
                <a:gd name="T3" fmla="*/ 0 h 40"/>
                <a:gd name="T4" fmla="*/ 405 w 406"/>
                <a:gd name="T5" fmla="*/ 0 h 40"/>
                <a:gd name="T6" fmla="*/ 364 w 406"/>
                <a:gd name="T7" fmla="*/ 39 h 40"/>
                <a:gd name="T8" fmla="*/ 0 w 406"/>
                <a:gd name="T9" fmla="*/ 39 h 40"/>
                <a:gd name="T10" fmla="*/ 0 60000 65536"/>
                <a:gd name="T11" fmla="*/ 0 60000 65536"/>
                <a:gd name="T12" fmla="*/ 0 60000 65536"/>
                <a:gd name="T13" fmla="*/ 0 60000 65536"/>
                <a:gd name="T14" fmla="*/ 0 60000 65536"/>
                <a:gd name="T15" fmla="*/ 0 w 406"/>
                <a:gd name="T16" fmla="*/ 0 h 40"/>
                <a:gd name="T17" fmla="*/ 406 w 406"/>
                <a:gd name="T18" fmla="*/ 40 h 40"/>
              </a:gdLst>
              <a:ahLst/>
              <a:cxnLst>
                <a:cxn ang="T10">
                  <a:pos x="T0" y="T1"/>
                </a:cxn>
                <a:cxn ang="T11">
                  <a:pos x="T2" y="T3"/>
                </a:cxn>
                <a:cxn ang="T12">
                  <a:pos x="T4" y="T5"/>
                </a:cxn>
                <a:cxn ang="T13">
                  <a:pos x="T6" y="T7"/>
                </a:cxn>
                <a:cxn ang="T14">
                  <a:pos x="T8" y="T9"/>
                </a:cxn>
              </a:cxnLst>
              <a:rect l="T15" t="T16" r="T17" b="T18"/>
              <a:pathLst>
                <a:path w="406" h="40">
                  <a:moveTo>
                    <a:pt x="0" y="39"/>
                  </a:moveTo>
                  <a:lnTo>
                    <a:pt x="42" y="0"/>
                  </a:lnTo>
                  <a:lnTo>
                    <a:pt x="405" y="0"/>
                  </a:lnTo>
                  <a:lnTo>
                    <a:pt x="364" y="39"/>
                  </a:lnTo>
                  <a:lnTo>
                    <a:pt x="0" y="39"/>
                  </a:lnTo>
                </a:path>
              </a:pathLst>
            </a:custGeom>
            <a:noFill/>
            <a:ln w="12700" cap="rnd">
              <a:solidFill>
                <a:srgbClr val="000000"/>
              </a:solidFill>
              <a:round/>
              <a:headEnd type="none" w="sm" len="sm"/>
              <a:tailEnd type="none" w="sm" len="sm"/>
            </a:ln>
          </p:spPr>
          <p:txBody>
            <a:bodyPr/>
            <a:lstStyle/>
            <a:p>
              <a:endParaRPr lang="es-ES"/>
            </a:p>
          </p:txBody>
        </p:sp>
        <p:sp>
          <p:nvSpPr>
            <p:cNvPr id="103494" name="Freeform 236"/>
            <p:cNvSpPr>
              <a:spLocks/>
            </p:cNvSpPr>
            <p:nvPr/>
          </p:nvSpPr>
          <p:spPr bwMode="auto">
            <a:xfrm>
              <a:off x="1001" y="2486"/>
              <a:ext cx="402" cy="38"/>
            </a:xfrm>
            <a:custGeom>
              <a:avLst/>
              <a:gdLst>
                <a:gd name="T0" fmla="*/ 0 w 402"/>
                <a:gd name="T1" fmla="*/ 37 h 38"/>
                <a:gd name="T2" fmla="*/ 39 w 402"/>
                <a:gd name="T3" fmla="*/ 0 h 38"/>
                <a:gd name="T4" fmla="*/ 401 w 402"/>
                <a:gd name="T5" fmla="*/ 0 h 38"/>
                <a:gd name="T6" fmla="*/ 361 w 402"/>
                <a:gd name="T7" fmla="*/ 37 h 38"/>
                <a:gd name="T8" fmla="*/ 0 w 402"/>
                <a:gd name="T9" fmla="*/ 37 h 38"/>
                <a:gd name="T10" fmla="*/ 0 60000 65536"/>
                <a:gd name="T11" fmla="*/ 0 60000 65536"/>
                <a:gd name="T12" fmla="*/ 0 60000 65536"/>
                <a:gd name="T13" fmla="*/ 0 60000 65536"/>
                <a:gd name="T14" fmla="*/ 0 60000 65536"/>
                <a:gd name="T15" fmla="*/ 0 w 402"/>
                <a:gd name="T16" fmla="*/ 0 h 38"/>
                <a:gd name="T17" fmla="*/ 402 w 402"/>
                <a:gd name="T18" fmla="*/ 38 h 38"/>
              </a:gdLst>
              <a:ahLst/>
              <a:cxnLst>
                <a:cxn ang="T10">
                  <a:pos x="T0" y="T1"/>
                </a:cxn>
                <a:cxn ang="T11">
                  <a:pos x="T2" y="T3"/>
                </a:cxn>
                <a:cxn ang="T12">
                  <a:pos x="T4" y="T5"/>
                </a:cxn>
                <a:cxn ang="T13">
                  <a:pos x="T6" y="T7"/>
                </a:cxn>
                <a:cxn ang="T14">
                  <a:pos x="T8" y="T9"/>
                </a:cxn>
              </a:cxnLst>
              <a:rect l="T15" t="T16" r="T17" b="T18"/>
              <a:pathLst>
                <a:path w="402" h="38">
                  <a:moveTo>
                    <a:pt x="0" y="37"/>
                  </a:moveTo>
                  <a:lnTo>
                    <a:pt x="39" y="0"/>
                  </a:lnTo>
                  <a:lnTo>
                    <a:pt x="401" y="0"/>
                  </a:lnTo>
                  <a:lnTo>
                    <a:pt x="361" y="37"/>
                  </a:lnTo>
                  <a:lnTo>
                    <a:pt x="0" y="37"/>
                  </a:lnTo>
                </a:path>
              </a:pathLst>
            </a:custGeom>
            <a:solidFill>
              <a:srgbClr val="C9C9B6"/>
            </a:solidFill>
            <a:ln w="12700" cap="rnd">
              <a:solidFill>
                <a:srgbClr val="494936"/>
              </a:solidFill>
              <a:round/>
              <a:headEnd type="none" w="sm" len="sm"/>
              <a:tailEnd type="none" w="sm" len="sm"/>
            </a:ln>
          </p:spPr>
          <p:txBody>
            <a:bodyPr/>
            <a:lstStyle/>
            <a:p>
              <a:endParaRPr lang="es-ES"/>
            </a:p>
          </p:txBody>
        </p:sp>
        <p:sp>
          <p:nvSpPr>
            <p:cNvPr id="103495" name="Rectangle 237"/>
            <p:cNvSpPr>
              <a:spLocks noChangeArrowheads="1"/>
            </p:cNvSpPr>
            <p:nvPr/>
          </p:nvSpPr>
          <p:spPr bwMode="auto">
            <a:xfrm>
              <a:off x="1005" y="2527"/>
              <a:ext cx="352" cy="275"/>
            </a:xfrm>
            <a:prstGeom prst="rect">
              <a:avLst/>
            </a:prstGeom>
            <a:solidFill>
              <a:srgbClr val="B7B79D"/>
            </a:solidFill>
            <a:ln w="12700">
              <a:solidFill>
                <a:srgbClr val="494936"/>
              </a:solidFill>
              <a:miter lim="800000"/>
              <a:headEnd/>
              <a:tailEnd/>
            </a:ln>
          </p:spPr>
          <p:txBody>
            <a:bodyPr wrap="none" anchor="ctr"/>
            <a:lstStyle/>
            <a:p>
              <a:pPr eaLnBrk="0" hangingPunct="0"/>
              <a:endParaRPr lang="es-ES"/>
            </a:p>
          </p:txBody>
        </p:sp>
        <p:sp>
          <p:nvSpPr>
            <p:cNvPr id="103496" name="Rectangle 238"/>
            <p:cNvSpPr>
              <a:spLocks noChangeArrowheads="1"/>
            </p:cNvSpPr>
            <p:nvPr/>
          </p:nvSpPr>
          <p:spPr bwMode="auto">
            <a:xfrm>
              <a:off x="1037" y="2564"/>
              <a:ext cx="288" cy="209"/>
            </a:xfrm>
            <a:prstGeom prst="rect">
              <a:avLst/>
            </a:prstGeom>
            <a:solidFill>
              <a:srgbClr val="FFFFFF"/>
            </a:solidFill>
            <a:ln w="12700">
              <a:solidFill>
                <a:srgbClr val="494936"/>
              </a:solidFill>
              <a:miter lim="800000"/>
              <a:headEnd/>
              <a:tailEnd/>
            </a:ln>
          </p:spPr>
          <p:txBody>
            <a:bodyPr wrap="none" anchor="ctr"/>
            <a:lstStyle/>
            <a:p>
              <a:pPr eaLnBrk="0" hangingPunct="0"/>
              <a:endParaRPr lang="es-ES"/>
            </a:p>
          </p:txBody>
        </p:sp>
        <p:sp>
          <p:nvSpPr>
            <p:cNvPr id="103497" name="Freeform 239"/>
            <p:cNvSpPr>
              <a:spLocks/>
            </p:cNvSpPr>
            <p:nvPr/>
          </p:nvSpPr>
          <p:spPr bwMode="auto">
            <a:xfrm>
              <a:off x="1362" y="2486"/>
              <a:ext cx="41" cy="321"/>
            </a:xfrm>
            <a:custGeom>
              <a:avLst/>
              <a:gdLst>
                <a:gd name="T0" fmla="*/ 0 w 41"/>
                <a:gd name="T1" fmla="*/ 320 h 321"/>
                <a:gd name="T2" fmla="*/ 40 w 41"/>
                <a:gd name="T3" fmla="*/ 280 h 321"/>
                <a:gd name="T4" fmla="*/ 40 w 41"/>
                <a:gd name="T5" fmla="*/ 0 h 321"/>
                <a:gd name="T6" fmla="*/ 0 w 41"/>
                <a:gd name="T7" fmla="*/ 36 h 321"/>
                <a:gd name="T8" fmla="*/ 0 w 41"/>
                <a:gd name="T9" fmla="*/ 320 h 321"/>
                <a:gd name="T10" fmla="*/ 0 60000 65536"/>
                <a:gd name="T11" fmla="*/ 0 60000 65536"/>
                <a:gd name="T12" fmla="*/ 0 60000 65536"/>
                <a:gd name="T13" fmla="*/ 0 60000 65536"/>
                <a:gd name="T14" fmla="*/ 0 60000 65536"/>
                <a:gd name="T15" fmla="*/ 0 w 41"/>
                <a:gd name="T16" fmla="*/ 0 h 321"/>
                <a:gd name="T17" fmla="*/ 41 w 41"/>
                <a:gd name="T18" fmla="*/ 321 h 321"/>
              </a:gdLst>
              <a:ahLst/>
              <a:cxnLst>
                <a:cxn ang="T10">
                  <a:pos x="T0" y="T1"/>
                </a:cxn>
                <a:cxn ang="T11">
                  <a:pos x="T2" y="T3"/>
                </a:cxn>
                <a:cxn ang="T12">
                  <a:pos x="T4" y="T5"/>
                </a:cxn>
                <a:cxn ang="T13">
                  <a:pos x="T6" y="T7"/>
                </a:cxn>
                <a:cxn ang="T14">
                  <a:pos x="T8" y="T9"/>
                </a:cxn>
              </a:cxnLst>
              <a:rect l="T15" t="T16" r="T17" b="T18"/>
              <a:pathLst>
                <a:path w="41" h="321">
                  <a:moveTo>
                    <a:pt x="0" y="320"/>
                  </a:moveTo>
                  <a:lnTo>
                    <a:pt x="40" y="280"/>
                  </a:lnTo>
                  <a:lnTo>
                    <a:pt x="40" y="0"/>
                  </a:lnTo>
                  <a:lnTo>
                    <a:pt x="0" y="36"/>
                  </a:lnTo>
                  <a:lnTo>
                    <a:pt x="0" y="320"/>
                  </a:lnTo>
                </a:path>
              </a:pathLst>
            </a:custGeom>
            <a:solidFill>
              <a:srgbClr val="7A7A5A"/>
            </a:solidFill>
            <a:ln w="12700" cap="rnd">
              <a:solidFill>
                <a:srgbClr val="494936"/>
              </a:solidFill>
              <a:round/>
              <a:headEnd type="none" w="sm" len="sm"/>
              <a:tailEnd type="none" w="sm" len="sm"/>
            </a:ln>
          </p:spPr>
          <p:txBody>
            <a:bodyPr/>
            <a:lstStyle/>
            <a:p>
              <a:endParaRPr lang="es-ES"/>
            </a:p>
          </p:txBody>
        </p:sp>
        <p:sp>
          <p:nvSpPr>
            <p:cNvPr id="103498" name="Freeform 240"/>
            <p:cNvSpPr>
              <a:spLocks/>
            </p:cNvSpPr>
            <p:nvPr/>
          </p:nvSpPr>
          <p:spPr bwMode="auto">
            <a:xfrm>
              <a:off x="1102" y="2356"/>
              <a:ext cx="155" cy="26"/>
            </a:xfrm>
            <a:custGeom>
              <a:avLst/>
              <a:gdLst>
                <a:gd name="T0" fmla="*/ 154 w 155"/>
                <a:gd name="T1" fmla="*/ 0 h 26"/>
                <a:gd name="T2" fmla="*/ 83 w 155"/>
                <a:gd name="T3" fmla="*/ 25 h 26"/>
                <a:gd name="T4" fmla="*/ 0 w 155"/>
                <a:gd name="T5" fmla="*/ 25 h 26"/>
                <a:gd name="T6" fmla="*/ 76 w 155"/>
                <a:gd name="T7" fmla="*/ 0 h 26"/>
                <a:gd name="T8" fmla="*/ 154 w 155"/>
                <a:gd name="T9" fmla="*/ 0 h 26"/>
                <a:gd name="T10" fmla="*/ 0 60000 65536"/>
                <a:gd name="T11" fmla="*/ 0 60000 65536"/>
                <a:gd name="T12" fmla="*/ 0 60000 65536"/>
                <a:gd name="T13" fmla="*/ 0 60000 65536"/>
                <a:gd name="T14" fmla="*/ 0 60000 65536"/>
                <a:gd name="T15" fmla="*/ 0 w 155"/>
                <a:gd name="T16" fmla="*/ 0 h 26"/>
                <a:gd name="T17" fmla="*/ 155 w 155"/>
                <a:gd name="T18" fmla="*/ 26 h 26"/>
              </a:gdLst>
              <a:ahLst/>
              <a:cxnLst>
                <a:cxn ang="T10">
                  <a:pos x="T0" y="T1"/>
                </a:cxn>
                <a:cxn ang="T11">
                  <a:pos x="T2" y="T3"/>
                </a:cxn>
                <a:cxn ang="T12">
                  <a:pos x="T4" y="T5"/>
                </a:cxn>
                <a:cxn ang="T13">
                  <a:pos x="T6" y="T7"/>
                </a:cxn>
                <a:cxn ang="T14">
                  <a:pos x="T8" y="T9"/>
                </a:cxn>
              </a:cxnLst>
              <a:rect l="T15" t="T16" r="T17" b="T18"/>
              <a:pathLst>
                <a:path w="155" h="26">
                  <a:moveTo>
                    <a:pt x="154" y="0"/>
                  </a:moveTo>
                  <a:lnTo>
                    <a:pt x="83" y="25"/>
                  </a:lnTo>
                  <a:lnTo>
                    <a:pt x="0" y="25"/>
                  </a:lnTo>
                  <a:lnTo>
                    <a:pt x="76" y="0"/>
                  </a:lnTo>
                  <a:lnTo>
                    <a:pt x="154" y="0"/>
                  </a:lnTo>
                </a:path>
              </a:pathLst>
            </a:custGeom>
            <a:solidFill>
              <a:srgbClr val="CECECE"/>
            </a:solidFill>
            <a:ln w="12700" cap="rnd">
              <a:solidFill>
                <a:schemeClr val="tx1"/>
              </a:solidFill>
              <a:round/>
              <a:headEnd type="none" w="sm" len="sm"/>
              <a:tailEnd type="none" w="sm" len="sm"/>
            </a:ln>
          </p:spPr>
          <p:txBody>
            <a:bodyPr/>
            <a:lstStyle/>
            <a:p>
              <a:endParaRPr lang="es-ES"/>
            </a:p>
          </p:txBody>
        </p:sp>
        <p:sp>
          <p:nvSpPr>
            <p:cNvPr id="103499" name="Rectangle 241"/>
            <p:cNvSpPr>
              <a:spLocks noChangeArrowheads="1"/>
            </p:cNvSpPr>
            <p:nvPr/>
          </p:nvSpPr>
          <p:spPr bwMode="auto">
            <a:xfrm>
              <a:off x="1116" y="2495"/>
              <a:ext cx="80" cy="17"/>
            </a:xfrm>
            <a:prstGeom prst="rect">
              <a:avLst/>
            </a:prstGeom>
            <a:solidFill>
              <a:srgbClr val="676767"/>
            </a:solidFill>
            <a:ln w="12700">
              <a:solidFill>
                <a:schemeClr val="tx1"/>
              </a:solidFill>
              <a:miter lim="800000"/>
              <a:headEnd/>
              <a:tailEnd/>
            </a:ln>
          </p:spPr>
          <p:txBody>
            <a:bodyPr wrap="none" anchor="ctr"/>
            <a:lstStyle/>
            <a:p>
              <a:pPr eaLnBrk="0" hangingPunct="0"/>
              <a:endParaRPr lang="es-ES"/>
            </a:p>
          </p:txBody>
        </p:sp>
        <p:sp>
          <p:nvSpPr>
            <p:cNvPr id="103500" name="Freeform 242"/>
            <p:cNvSpPr>
              <a:spLocks/>
            </p:cNvSpPr>
            <p:nvPr/>
          </p:nvSpPr>
          <p:spPr bwMode="auto">
            <a:xfrm>
              <a:off x="1188" y="2357"/>
              <a:ext cx="69" cy="160"/>
            </a:xfrm>
            <a:custGeom>
              <a:avLst/>
              <a:gdLst>
                <a:gd name="T0" fmla="*/ 0 w 69"/>
                <a:gd name="T1" fmla="*/ 24 h 160"/>
                <a:gd name="T2" fmla="*/ 0 w 69"/>
                <a:gd name="T3" fmla="*/ 136 h 160"/>
                <a:gd name="T4" fmla="*/ 12 w 69"/>
                <a:gd name="T5" fmla="*/ 136 h 160"/>
                <a:gd name="T6" fmla="*/ 12 w 69"/>
                <a:gd name="T7" fmla="*/ 159 h 160"/>
                <a:gd name="T8" fmla="*/ 68 w 69"/>
                <a:gd name="T9" fmla="*/ 120 h 160"/>
                <a:gd name="T10" fmla="*/ 68 w 69"/>
                <a:gd name="T11" fmla="*/ 0 h 160"/>
                <a:gd name="T12" fmla="*/ 0 w 69"/>
                <a:gd name="T13" fmla="*/ 24 h 160"/>
                <a:gd name="T14" fmla="*/ 0 60000 65536"/>
                <a:gd name="T15" fmla="*/ 0 60000 65536"/>
                <a:gd name="T16" fmla="*/ 0 60000 65536"/>
                <a:gd name="T17" fmla="*/ 0 60000 65536"/>
                <a:gd name="T18" fmla="*/ 0 60000 65536"/>
                <a:gd name="T19" fmla="*/ 0 60000 65536"/>
                <a:gd name="T20" fmla="*/ 0 60000 65536"/>
                <a:gd name="T21" fmla="*/ 0 w 69"/>
                <a:gd name="T22" fmla="*/ 0 h 160"/>
                <a:gd name="T23" fmla="*/ 69 w 69"/>
                <a:gd name="T24" fmla="*/ 160 h 1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160">
                  <a:moveTo>
                    <a:pt x="0" y="24"/>
                  </a:moveTo>
                  <a:lnTo>
                    <a:pt x="0" y="136"/>
                  </a:lnTo>
                  <a:lnTo>
                    <a:pt x="12" y="136"/>
                  </a:lnTo>
                  <a:lnTo>
                    <a:pt x="12" y="159"/>
                  </a:lnTo>
                  <a:lnTo>
                    <a:pt x="68" y="120"/>
                  </a:lnTo>
                  <a:lnTo>
                    <a:pt x="68" y="0"/>
                  </a:lnTo>
                  <a:lnTo>
                    <a:pt x="0" y="24"/>
                  </a:lnTo>
                </a:path>
              </a:pathLst>
            </a:custGeom>
            <a:solidFill>
              <a:srgbClr val="919191"/>
            </a:solidFill>
            <a:ln w="12700" cap="rnd">
              <a:solidFill>
                <a:schemeClr val="tx1"/>
              </a:solidFill>
              <a:round/>
              <a:headEnd type="none" w="sm" len="sm"/>
              <a:tailEnd type="none" w="sm" len="sm"/>
            </a:ln>
          </p:spPr>
          <p:txBody>
            <a:bodyPr/>
            <a:lstStyle/>
            <a:p>
              <a:endParaRPr lang="es-ES"/>
            </a:p>
          </p:txBody>
        </p:sp>
        <p:sp>
          <p:nvSpPr>
            <p:cNvPr id="103501" name="Rectangle 243"/>
            <p:cNvSpPr>
              <a:spLocks noChangeArrowheads="1"/>
            </p:cNvSpPr>
            <p:nvPr/>
          </p:nvSpPr>
          <p:spPr bwMode="auto">
            <a:xfrm>
              <a:off x="1106" y="2386"/>
              <a:ext cx="80" cy="106"/>
            </a:xfrm>
            <a:prstGeom prst="rect">
              <a:avLst/>
            </a:prstGeom>
            <a:solidFill>
              <a:schemeClr val="bg2"/>
            </a:solidFill>
            <a:ln w="12700">
              <a:solidFill>
                <a:schemeClr val="tx1"/>
              </a:solidFill>
              <a:miter lim="800000"/>
              <a:headEnd/>
              <a:tailEnd/>
            </a:ln>
          </p:spPr>
          <p:txBody>
            <a:bodyPr wrap="none" anchor="ctr"/>
            <a:lstStyle/>
            <a:p>
              <a:pPr eaLnBrk="0" hangingPunct="0"/>
              <a:endParaRPr lang="es-ES"/>
            </a:p>
          </p:txBody>
        </p:sp>
        <p:grpSp>
          <p:nvGrpSpPr>
            <p:cNvPr id="103502" name="Group 244"/>
            <p:cNvGrpSpPr>
              <a:grpSpLocks/>
            </p:cNvGrpSpPr>
            <p:nvPr/>
          </p:nvGrpSpPr>
          <p:grpSpPr bwMode="auto">
            <a:xfrm>
              <a:off x="1092" y="2396"/>
              <a:ext cx="80" cy="82"/>
              <a:chOff x="1092" y="2396"/>
              <a:chExt cx="80" cy="82"/>
            </a:xfrm>
          </p:grpSpPr>
          <p:sp>
            <p:nvSpPr>
              <p:cNvPr id="103503" name="Oval 245"/>
              <p:cNvSpPr>
                <a:spLocks noChangeArrowheads="1"/>
              </p:cNvSpPr>
              <p:nvPr/>
            </p:nvSpPr>
            <p:spPr bwMode="auto">
              <a:xfrm>
                <a:off x="1103" y="2396"/>
                <a:ext cx="69" cy="79"/>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03504" name="Oval 246"/>
              <p:cNvSpPr>
                <a:spLocks noChangeArrowheads="1"/>
              </p:cNvSpPr>
              <p:nvPr/>
            </p:nvSpPr>
            <p:spPr bwMode="auto">
              <a:xfrm>
                <a:off x="1092" y="2401"/>
                <a:ext cx="70" cy="77"/>
              </a:xfrm>
              <a:prstGeom prst="ellipse">
                <a:avLst/>
              </a:prstGeom>
              <a:solidFill>
                <a:schemeClr val="tx1"/>
              </a:solidFill>
              <a:ln w="12700">
                <a:solidFill>
                  <a:schemeClr val="tx1"/>
                </a:solidFill>
                <a:round/>
                <a:headEnd/>
                <a:tailEnd/>
              </a:ln>
            </p:spPr>
            <p:txBody>
              <a:bodyPr wrap="none" anchor="ctr"/>
              <a:lstStyle/>
              <a:p>
                <a:pPr eaLnBrk="0" hangingPunct="0"/>
                <a:endParaRPr lang="es-ES"/>
              </a:p>
            </p:txBody>
          </p:sp>
          <p:sp>
            <p:nvSpPr>
              <p:cNvPr id="103505" name="Oval 247"/>
              <p:cNvSpPr>
                <a:spLocks noChangeArrowheads="1"/>
              </p:cNvSpPr>
              <p:nvPr/>
            </p:nvSpPr>
            <p:spPr bwMode="auto">
              <a:xfrm>
                <a:off x="1101" y="2410"/>
                <a:ext cx="51" cy="57"/>
              </a:xfrm>
              <a:prstGeom prst="ellipse">
                <a:avLst/>
              </a:prstGeom>
              <a:gradFill rotWithShape="0">
                <a:gsLst>
                  <a:gs pos="0">
                    <a:srgbClr val="4CADC6"/>
                  </a:gs>
                  <a:gs pos="100000">
                    <a:srgbClr val="008AAE"/>
                  </a:gs>
                </a:gsLst>
                <a:lin ang="2700000" scaled="1"/>
              </a:gradFill>
              <a:ln w="12700">
                <a:solidFill>
                  <a:srgbClr val="333333"/>
                </a:solidFill>
                <a:round/>
                <a:headEnd/>
                <a:tailEnd/>
              </a:ln>
            </p:spPr>
            <p:txBody>
              <a:bodyPr wrap="none" anchor="ctr"/>
              <a:lstStyle/>
              <a:p>
                <a:pPr eaLnBrk="0" hangingPunct="0"/>
                <a:endParaRPr lang="es-ES"/>
              </a:p>
            </p:txBody>
          </p:sp>
        </p:grpSp>
      </p:grpSp>
      <p:pic>
        <p:nvPicPr>
          <p:cNvPr id="103449" name="Picture 278"/>
          <p:cNvPicPr>
            <a:picLocks noChangeArrowheads="1"/>
          </p:cNvPicPr>
          <p:nvPr/>
        </p:nvPicPr>
        <p:blipFill>
          <a:blip r:embed="rId4" cstate="print"/>
          <a:srcRect/>
          <a:stretch>
            <a:fillRect/>
          </a:stretch>
        </p:blipFill>
        <p:spPr bwMode="auto">
          <a:xfrm>
            <a:off x="4114523" y="4836275"/>
            <a:ext cx="620713" cy="587375"/>
          </a:xfrm>
          <a:prstGeom prst="rect">
            <a:avLst/>
          </a:prstGeom>
          <a:noFill/>
          <a:ln w="9525">
            <a:noFill/>
            <a:miter lim="800000"/>
            <a:headEnd/>
            <a:tailEnd/>
          </a:ln>
        </p:spPr>
      </p:pic>
      <p:sp>
        <p:nvSpPr>
          <p:cNvPr id="103450" name="Rectangle 279"/>
          <p:cNvSpPr>
            <a:spLocks noChangeArrowheads="1"/>
          </p:cNvSpPr>
          <p:nvPr/>
        </p:nvSpPr>
        <p:spPr bwMode="auto">
          <a:xfrm>
            <a:off x="4039806" y="4986002"/>
            <a:ext cx="668338" cy="349250"/>
          </a:xfrm>
          <a:prstGeom prst="rect">
            <a:avLst/>
          </a:prstGeom>
          <a:noFill/>
          <a:ln w="9525">
            <a:noFill/>
            <a:miter lim="800000"/>
            <a:headEnd/>
            <a:tailEnd/>
          </a:ln>
        </p:spPr>
        <p:txBody>
          <a:bodyPr wrap="none" lIns="103548" tIns="51774" rIns="103548" bIns="51774">
            <a:spAutoFit/>
          </a:bodyPr>
          <a:lstStyle/>
          <a:p>
            <a:pPr defTabSz="1028700" eaLnBrk="0" hangingPunct="0"/>
            <a:r>
              <a:rPr lang="es-ES" sz="1600" b="1" i="0" dirty="0"/>
              <a:t>MCU</a:t>
            </a:r>
          </a:p>
        </p:txBody>
      </p:sp>
      <p:cxnSp>
        <p:nvCxnSpPr>
          <p:cNvPr id="3" name="2 Conector recto de flecha"/>
          <p:cNvCxnSpPr/>
          <p:nvPr/>
        </p:nvCxnSpPr>
        <p:spPr bwMode="auto">
          <a:xfrm>
            <a:off x="1979712" y="1133596"/>
            <a:ext cx="792088" cy="154821"/>
          </a:xfrm>
          <a:prstGeom prst="straightConnector1">
            <a:avLst/>
          </a:prstGeom>
          <a:solidFill>
            <a:schemeClr val="accent1"/>
          </a:solidFill>
          <a:ln w="9525" cap="flat" cmpd="sng" algn="ctr">
            <a:solidFill>
              <a:schemeClr val="tx1"/>
            </a:solidFill>
            <a:prstDash val="solid"/>
            <a:round/>
            <a:headEnd type="none" w="med" len="med"/>
            <a:tailEnd type="arrow"/>
          </a:ln>
          <a:effectLst/>
        </p:spPr>
      </p:cxnSp>
      <p:cxnSp>
        <p:nvCxnSpPr>
          <p:cNvPr id="5" name="4 Conector recto de flecha"/>
          <p:cNvCxnSpPr/>
          <p:nvPr/>
        </p:nvCxnSpPr>
        <p:spPr bwMode="auto">
          <a:xfrm flipH="1">
            <a:off x="5653088" y="1153423"/>
            <a:ext cx="575096" cy="134994"/>
          </a:xfrm>
          <a:prstGeom prst="straightConnector1">
            <a:avLst/>
          </a:prstGeom>
          <a:solidFill>
            <a:schemeClr val="accent1"/>
          </a:solidFill>
          <a:ln w="9525" cap="flat" cmpd="sng" algn="ctr">
            <a:solidFill>
              <a:schemeClr val="tx1"/>
            </a:solidFill>
            <a:prstDash val="solid"/>
            <a:round/>
            <a:headEnd type="none" w="med" len="med"/>
            <a:tailEnd type="arrow"/>
          </a:ln>
          <a:effectLst/>
        </p:spPr>
      </p:cxnSp>
      <p:cxnSp>
        <p:nvCxnSpPr>
          <p:cNvPr id="7" name="6 Conector recto de flecha"/>
          <p:cNvCxnSpPr/>
          <p:nvPr/>
        </p:nvCxnSpPr>
        <p:spPr bwMode="auto">
          <a:xfrm flipH="1" flipV="1">
            <a:off x="5796136" y="2695197"/>
            <a:ext cx="432048" cy="212502"/>
          </a:xfrm>
          <a:prstGeom prst="straightConnector1">
            <a:avLst/>
          </a:prstGeom>
          <a:solidFill>
            <a:schemeClr val="accent1"/>
          </a:solidFill>
          <a:ln w="9525" cap="flat" cmpd="sng" algn="ctr">
            <a:solidFill>
              <a:schemeClr val="tx1"/>
            </a:solidFill>
            <a:prstDash val="solid"/>
            <a:round/>
            <a:headEnd type="none" w="med" len="med"/>
            <a:tailEnd type="arrow"/>
          </a:ln>
          <a:effectLst/>
        </p:spPr>
      </p:cxnSp>
      <p:sp>
        <p:nvSpPr>
          <p:cNvPr id="8" name="7 CuadroTexto"/>
          <p:cNvSpPr txBox="1"/>
          <p:nvPr/>
        </p:nvSpPr>
        <p:spPr>
          <a:xfrm>
            <a:off x="2123728" y="764704"/>
            <a:ext cx="759567" cy="369332"/>
          </a:xfrm>
          <a:prstGeom prst="rect">
            <a:avLst/>
          </a:prstGeom>
          <a:noFill/>
        </p:spPr>
        <p:txBody>
          <a:bodyPr wrap="none" rtlCol="0">
            <a:spAutoFit/>
          </a:bodyPr>
          <a:lstStyle/>
          <a:p>
            <a:r>
              <a:rPr lang="es-ES" sz="1800" b="1" i="0" dirty="0" smtClean="0"/>
              <a:t>V + A</a:t>
            </a:r>
            <a:endParaRPr lang="es-ES" sz="1800" b="1" i="0" dirty="0"/>
          </a:p>
        </p:txBody>
      </p:sp>
      <p:sp>
        <p:nvSpPr>
          <p:cNvPr id="285" name="284 CuadroTexto"/>
          <p:cNvSpPr txBox="1"/>
          <p:nvPr/>
        </p:nvSpPr>
        <p:spPr>
          <a:xfrm>
            <a:off x="5525716" y="755412"/>
            <a:ext cx="759567" cy="369332"/>
          </a:xfrm>
          <a:prstGeom prst="rect">
            <a:avLst/>
          </a:prstGeom>
          <a:noFill/>
        </p:spPr>
        <p:txBody>
          <a:bodyPr wrap="none" rtlCol="0">
            <a:spAutoFit/>
          </a:bodyPr>
          <a:lstStyle/>
          <a:p>
            <a:r>
              <a:rPr lang="es-ES" sz="1800" b="1" i="0" dirty="0" smtClean="0"/>
              <a:t>V + A</a:t>
            </a:r>
            <a:endParaRPr lang="es-ES" sz="1800" b="1" i="0" dirty="0"/>
          </a:p>
        </p:txBody>
      </p:sp>
      <p:sp>
        <p:nvSpPr>
          <p:cNvPr id="286" name="285 CuadroTexto"/>
          <p:cNvSpPr txBox="1"/>
          <p:nvPr/>
        </p:nvSpPr>
        <p:spPr>
          <a:xfrm>
            <a:off x="5860600" y="2399825"/>
            <a:ext cx="759567" cy="369332"/>
          </a:xfrm>
          <a:prstGeom prst="rect">
            <a:avLst/>
          </a:prstGeom>
          <a:noFill/>
        </p:spPr>
        <p:txBody>
          <a:bodyPr wrap="none" rtlCol="0">
            <a:spAutoFit/>
          </a:bodyPr>
          <a:lstStyle/>
          <a:p>
            <a:r>
              <a:rPr lang="es-ES" sz="1800" b="1" i="0" dirty="0" smtClean="0"/>
              <a:t>V + A</a:t>
            </a:r>
            <a:endParaRPr lang="es-ES" sz="1800" b="1" i="0" dirty="0"/>
          </a:p>
        </p:txBody>
      </p:sp>
      <p:cxnSp>
        <p:nvCxnSpPr>
          <p:cNvPr id="287" name="286 Conector recto de flecha"/>
          <p:cNvCxnSpPr/>
          <p:nvPr/>
        </p:nvCxnSpPr>
        <p:spPr bwMode="auto">
          <a:xfrm>
            <a:off x="4932040" y="3717032"/>
            <a:ext cx="0" cy="596807"/>
          </a:xfrm>
          <a:prstGeom prst="straightConnector1">
            <a:avLst/>
          </a:prstGeom>
          <a:solidFill>
            <a:schemeClr val="accent1"/>
          </a:solidFill>
          <a:ln w="9525" cap="flat" cmpd="sng" algn="ctr">
            <a:solidFill>
              <a:schemeClr val="tx1"/>
            </a:solidFill>
            <a:prstDash val="solid"/>
            <a:round/>
            <a:headEnd type="none" w="med" len="med"/>
            <a:tailEnd type="arrow"/>
          </a:ln>
          <a:effectLst/>
        </p:spPr>
      </p:cxnSp>
      <p:sp>
        <p:nvSpPr>
          <p:cNvPr id="289" name="288 CuadroTexto"/>
          <p:cNvSpPr txBox="1"/>
          <p:nvPr/>
        </p:nvSpPr>
        <p:spPr>
          <a:xfrm>
            <a:off x="4932040" y="3707740"/>
            <a:ext cx="1024639" cy="369332"/>
          </a:xfrm>
          <a:prstGeom prst="rect">
            <a:avLst/>
          </a:prstGeom>
          <a:noFill/>
        </p:spPr>
        <p:txBody>
          <a:bodyPr wrap="none" rtlCol="0">
            <a:spAutoFit/>
          </a:bodyPr>
          <a:lstStyle/>
          <a:p>
            <a:r>
              <a:rPr lang="es-ES" sz="1800" b="1" i="0" dirty="0" smtClean="0"/>
              <a:t>3V + 3A</a:t>
            </a:r>
            <a:endParaRPr lang="es-ES" sz="1800" b="1" i="0" dirty="0"/>
          </a:p>
        </p:txBody>
      </p:sp>
      <p:cxnSp>
        <p:nvCxnSpPr>
          <p:cNvPr id="11" name="10 Conector recto de flecha"/>
          <p:cNvCxnSpPr/>
          <p:nvPr/>
        </p:nvCxnSpPr>
        <p:spPr bwMode="auto">
          <a:xfrm flipH="1" flipV="1">
            <a:off x="1979712" y="1827520"/>
            <a:ext cx="648072" cy="151491"/>
          </a:xfrm>
          <a:prstGeom prst="straightConnector1">
            <a:avLst/>
          </a:prstGeom>
          <a:solidFill>
            <a:schemeClr val="accent1"/>
          </a:solidFill>
          <a:ln w="9525" cap="flat" cmpd="sng" algn="ctr">
            <a:solidFill>
              <a:schemeClr val="tx1"/>
            </a:solidFill>
            <a:prstDash val="solid"/>
            <a:round/>
            <a:headEnd type="none" w="med" len="med"/>
            <a:tailEnd type="arrow"/>
          </a:ln>
          <a:effectLst/>
        </p:spPr>
      </p:cxnSp>
      <p:cxnSp>
        <p:nvCxnSpPr>
          <p:cNvPr id="13" name="12 Conector recto de flecha"/>
          <p:cNvCxnSpPr/>
          <p:nvPr/>
        </p:nvCxnSpPr>
        <p:spPr bwMode="auto">
          <a:xfrm flipV="1">
            <a:off x="5860600" y="1628800"/>
            <a:ext cx="692600" cy="164962"/>
          </a:xfrm>
          <a:prstGeom prst="straightConnector1">
            <a:avLst/>
          </a:prstGeom>
          <a:solidFill>
            <a:schemeClr val="accent1"/>
          </a:solidFill>
          <a:ln w="9525" cap="flat" cmpd="sng" algn="ctr">
            <a:solidFill>
              <a:schemeClr val="tx1"/>
            </a:solidFill>
            <a:prstDash val="solid"/>
            <a:round/>
            <a:headEnd type="none" w="med" len="med"/>
            <a:tailEnd type="arrow"/>
          </a:ln>
          <a:effectLst/>
        </p:spPr>
      </p:cxnSp>
      <p:cxnSp>
        <p:nvCxnSpPr>
          <p:cNvPr id="16" name="15 Conector recto de flecha"/>
          <p:cNvCxnSpPr/>
          <p:nvPr/>
        </p:nvCxnSpPr>
        <p:spPr bwMode="auto">
          <a:xfrm>
            <a:off x="5525716" y="3068960"/>
            <a:ext cx="535359" cy="251134"/>
          </a:xfrm>
          <a:prstGeom prst="straightConnector1">
            <a:avLst/>
          </a:prstGeom>
          <a:solidFill>
            <a:schemeClr val="accent1"/>
          </a:solidFill>
          <a:ln w="9525" cap="flat" cmpd="sng" algn="ctr">
            <a:solidFill>
              <a:schemeClr val="tx1"/>
            </a:solidFill>
            <a:prstDash val="solid"/>
            <a:round/>
            <a:headEnd type="none" w="med" len="med"/>
            <a:tailEnd type="arrow"/>
          </a:ln>
          <a:effectLst/>
        </p:spPr>
      </p:cxnSp>
      <p:sp>
        <p:nvSpPr>
          <p:cNvPr id="296" name="295 CuadroTexto"/>
          <p:cNvSpPr txBox="1"/>
          <p:nvPr/>
        </p:nvSpPr>
        <p:spPr>
          <a:xfrm>
            <a:off x="1907704" y="2051556"/>
            <a:ext cx="887807" cy="369332"/>
          </a:xfrm>
          <a:prstGeom prst="rect">
            <a:avLst/>
          </a:prstGeom>
          <a:noFill/>
        </p:spPr>
        <p:txBody>
          <a:bodyPr wrap="none" rtlCol="0">
            <a:spAutoFit/>
          </a:bodyPr>
          <a:lstStyle/>
          <a:p>
            <a:r>
              <a:rPr lang="es-ES" sz="1800" b="1" i="0" dirty="0" smtClean="0"/>
              <a:t>3V + A</a:t>
            </a:r>
            <a:endParaRPr lang="es-ES" sz="1800" b="1" i="0" dirty="0"/>
          </a:p>
        </p:txBody>
      </p:sp>
      <p:sp>
        <p:nvSpPr>
          <p:cNvPr id="297" name="296 CuadroTexto"/>
          <p:cNvSpPr txBox="1"/>
          <p:nvPr/>
        </p:nvSpPr>
        <p:spPr>
          <a:xfrm>
            <a:off x="5052345" y="3140968"/>
            <a:ext cx="887807" cy="369332"/>
          </a:xfrm>
          <a:prstGeom prst="rect">
            <a:avLst/>
          </a:prstGeom>
          <a:noFill/>
        </p:spPr>
        <p:txBody>
          <a:bodyPr wrap="none" rtlCol="0">
            <a:spAutoFit/>
          </a:bodyPr>
          <a:lstStyle/>
          <a:p>
            <a:r>
              <a:rPr lang="es-ES" sz="1800" b="1" i="0" dirty="0" smtClean="0"/>
              <a:t>3V + A</a:t>
            </a:r>
            <a:endParaRPr lang="es-ES" sz="1800" b="1" i="0" dirty="0"/>
          </a:p>
        </p:txBody>
      </p:sp>
      <p:sp>
        <p:nvSpPr>
          <p:cNvPr id="298" name="297 CuadroTexto"/>
          <p:cNvSpPr txBox="1"/>
          <p:nvPr/>
        </p:nvSpPr>
        <p:spPr>
          <a:xfrm>
            <a:off x="5724128" y="1772816"/>
            <a:ext cx="887807" cy="369332"/>
          </a:xfrm>
          <a:prstGeom prst="rect">
            <a:avLst/>
          </a:prstGeom>
          <a:noFill/>
        </p:spPr>
        <p:txBody>
          <a:bodyPr wrap="none" rtlCol="0">
            <a:spAutoFit/>
          </a:bodyPr>
          <a:lstStyle/>
          <a:p>
            <a:r>
              <a:rPr lang="es-ES" sz="1800" b="1" i="0" dirty="0" smtClean="0"/>
              <a:t>3V + A</a:t>
            </a:r>
            <a:endParaRPr lang="es-ES" sz="1800" b="1" i="0" dirty="0"/>
          </a:p>
        </p:txBody>
      </p:sp>
      <p:cxnSp>
        <p:nvCxnSpPr>
          <p:cNvPr id="18" name="17 Conector recto de flecha"/>
          <p:cNvCxnSpPr/>
          <p:nvPr/>
        </p:nvCxnSpPr>
        <p:spPr bwMode="auto">
          <a:xfrm flipV="1">
            <a:off x="4359454" y="3324870"/>
            <a:ext cx="14521" cy="588510"/>
          </a:xfrm>
          <a:prstGeom prst="straightConnector1">
            <a:avLst/>
          </a:prstGeom>
          <a:solidFill>
            <a:schemeClr val="accent1"/>
          </a:solidFill>
          <a:ln w="9525" cap="flat" cmpd="sng" algn="ctr">
            <a:solidFill>
              <a:schemeClr val="tx1"/>
            </a:solidFill>
            <a:prstDash val="solid"/>
            <a:round/>
            <a:headEnd type="none" w="med" len="med"/>
            <a:tailEnd type="arrow"/>
          </a:ln>
          <a:effectLst/>
        </p:spPr>
      </p:cxnSp>
      <p:sp>
        <p:nvSpPr>
          <p:cNvPr id="301" name="300 CuadroTexto"/>
          <p:cNvSpPr txBox="1"/>
          <p:nvPr/>
        </p:nvSpPr>
        <p:spPr>
          <a:xfrm>
            <a:off x="3275856" y="3501008"/>
            <a:ext cx="887807" cy="369332"/>
          </a:xfrm>
          <a:prstGeom prst="rect">
            <a:avLst/>
          </a:prstGeom>
          <a:noFill/>
        </p:spPr>
        <p:txBody>
          <a:bodyPr wrap="none" rtlCol="0">
            <a:spAutoFit/>
          </a:bodyPr>
          <a:lstStyle/>
          <a:p>
            <a:r>
              <a:rPr lang="es-ES" sz="1800" b="1" i="0" dirty="0" smtClean="0"/>
              <a:t>3V + A</a:t>
            </a:r>
            <a:endParaRPr lang="es-ES" sz="1800" b="1" i="0" dirty="0"/>
          </a:p>
        </p:txBody>
      </p:sp>
      <p:sp>
        <p:nvSpPr>
          <p:cNvPr id="302" name="301 CuadroTexto"/>
          <p:cNvSpPr txBox="1"/>
          <p:nvPr/>
        </p:nvSpPr>
        <p:spPr>
          <a:xfrm>
            <a:off x="539552" y="3275692"/>
            <a:ext cx="1351588" cy="369332"/>
          </a:xfrm>
          <a:prstGeom prst="rect">
            <a:avLst/>
          </a:prstGeom>
          <a:noFill/>
        </p:spPr>
        <p:txBody>
          <a:bodyPr wrap="none" rtlCol="0">
            <a:spAutoFit/>
          </a:bodyPr>
          <a:lstStyle/>
          <a:p>
            <a:r>
              <a:rPr lang="es-ES" sz="1800" b="1" i="0" dirty="0" smtClean="0"/>
              <a:t>Terminal A</a:t>
            </a:r>
            <a:endParaRPr lang="es-ES" sz="1800" b="1" i="0" dirty="0"/>
          </a:p>
        </p:txBody>
      </p:sp>
      <p:sp>
        <p:nvSpPr>
          <p:cNvPr id="303" name="302 CuadroTexto"/>
          <p:cNvSpPr txBox="1"/>
          <p:nvPr/>
        </p:nvSpPr>
        <p:spPr>
          <a:xfrm>
            <a:off x="7021664" y="386080"/>
            <a:ext cx="1360181" cy="369332"/>
          </a:xfrm>
          <a:prstGeom prst="rect">
            <a:avLst/>
          </a:prstGeom>
          <a:noFill/>
        </p:spPr>
        <p:txBody>
          <a:bodyPr wrap="none" rtlCol="0">
            <a:spAutoFit/>
          </a:bodyPr>
          <a:lstStyle/>
          <a:p>
            <a:r>
              <a:rPr lang="es-ES" sz="1800" b="1" i="0" dirty="0" smtClean="0"/>
              <a:t>Terminal B</a:t>
            </a:r>
            <a:endParaRPr lang="es-ES" sz="1800" b="1" i="0" dirty="0"/>
          </a:p>
        </p:txBody>
      </p:sp>
      <p:sp>
        <p:nvSpPr>
          <p:cNvPr id="304" name="303 CuadroTexto"/>
          <p:cNvSpPr txBox="1"/>
          <p:nvPr/>
        </p:nvSpPr>
        <p:spPr>
          <a:xfrm>
            <a:off x="6686857" y="5431540"/>
            <a:ext cx="1360181" cy="369332"/>
          </a:xfrm>
          <a:prstGeom prst="rect">
            <a:avLst/>
          </a:prstGeom>
          <a:noFill/>
        </p:spPr>
        <p:txBody>
          <a:bodyPr wrap="none" rtlCol="0">
            <a:spAutoFit/>
          </a:bodyPr>
          <a:lstStyle/>
          <a:p>
            <a:r>
              <a:rPr lang="es-ES" sz="1800" b="1" i="0" dirty="0" smtClean="0"/>
              <a:t>Terminal C</a:t>
            </a:r>
            <a:endParaRPr lang="es-ES" sz="1800" b="1" i="0" dirty="0"/>
          </a:p>
        </p:txBody>
      </p:sp>
      <p:sp>
        <p:nvSpPr>
          <p:cNvPr id="305" name="304 CuadroTexto"/>
          <p:cNvSpPr txBox="1"/>
          <p:nvPr/>
        </p:nvSpPr>
        <p:spPr>
          <a:xfrm>
            <a:off x="2795630" y="44624"/>
            <a:ext cx="2640466" cy="523220"/>
          </a:xfrm>
          <a:prstGeom prst="rect">
            <a:avLst/>
          </a:prstGeom>
          <a:noFill/>
        </p:spPr>
        <p:txBody>
          <a:bodyPr wrap="none" rtlCol="0">
            <a:spAutoFit/>
          </a:bodyPr>
          <a:lstStyle/>
          <a:p>
            <a:r>
              <a:rPr lang="es-ES" sz="2800" b="1" i="0" dirty="0" smtClean="0"/>
              <a:t>Audio de MCU</a:t>
            </a:r>
            <a:endParaRPr lang="es-ES" sz="2800" b="1" i="0" dirty="0"/>
          </a:p>
        </p:txBody>
      </p:sp>
      <p:cxnSp>
        <p:nvCxnSpPr>
          <p:cNvPr id="309" name="308 Conector recto"/>
          <p:cNvCxnSpPr/>
          <p:nvPr/>
        </p:nvCxnSpPr>
        <p:spPr bwMode="auto">
          <a:xfrm flipV="1">
            <a:off x="1075104" y="1499288"/>
            <a:ext cx="475971" cy="4839"/>
          </a:xfrm>
          <a:prstGeom prst="line">
            <a:avLst/>
          </a:prstGeom>
          <a:solidFill>
            <a:schemeClr val="accent1"/>
          </a:solidFill>
          <a:ln w="19050" cap="flat" cmpd="sng" algn="ctr">
            <a:solidFill>
              <a:schemeClr val="tx1"/>
            </a:solidFill>
            <a:prstDash val="solid"/>
            <a:round/>
            <a:headEnd type="none" w="med" len="med"/>
            <a:tailEnd type="none" w="med" len="med"/>
          </a:ln>
          <a:effectLst/>
        </p:spPr>
      </p:cxnSp>
      <p:cxnSp>
        <p:nvCxnSpPr>
          <p:cNvPr id="310" name="309 Conector recto"/>
          <p:cNvCxnSpPr/>
          <p:nvPr/>
        </p:nvCxnSpPr>
        <p:spPr bwMode="auto">
          <a:xfrm>
            <a:off x="1289225" y="1342344"/>
            <a:ext cx="0" cy="370580"/>
          </a:xfrm>
          <a:prstGeom prst="line">
            <a:avLst/>
          </a:prstGeom>
          <a:solidFill>
            <a:schemeClr val="accent1"/>
          </a:solidFill>
          <a:ln w="19050" cap="flat" cmpd="sng" algn="ctr">
            <a:solidFill>
              <a:schemeClr val="tx1"/>
            </a:solidFill>
            <a:prstDash val="solid"/>
            <a:round/>
            <a:headEnd type="none" w="med" len="med"/>
            <a:tailEnd type="none" w="med" len="med"/>
          </a:ln>
          <a:effectLst/>
        </p:spPr>
      </p:cxnSp>
      <p:cxnSp>
        <p:nvCxnSpPr>
          <p:cNvPr id="311" name="310 Conector recto"/>
          <p:cNvCxnSpPr/>
          <p:nvPr/>
        </p:nvCxnSpPr>
        <p:spPr bwMode="auto">
          <a:xfrm flipV="1">
            <a:off x="6976349" y="1343156"/>
            <a:ext cx="475971" cy="4839"/>
          </a:xfrm>
          <a:prstGeom prst="line">
            <a:avLst/>
          </a:prstGeom>
          <a:solidFill>
            <a:schemeClr val="accent1"/>
          </a:solidFill>
          <a:ln w="19050" cap="flat" cmpd="sng" algn="ctr">
            <a:solidFill>
              <a:schemeClr val="tx1"/>
            </a:solidFill>
            <a:prstDash val="solid"/>
            <a:round/>
            <a:headEnd type="none" w="med" len="med"/>
            <a:tailEnd type="none" w="med" len="med"/>
          </a:ln>
          <a:effectLst/>
        </p:spPr>
      </p:cxnSp>
      <p:cxnSp>
        <p:nvCxnSpPr>
          <p:cNvPr id="312" name="311 Conector recto"/>
          <p:cNvCxnSpPr/>
          <p:nvPr/>
        </p:nvCxnSpPr>
        <p:spPr bwMode="auto">
          <a:xfrm>
            <a:off x="7190470" y="1186212"/>
            <a:ext cx="0" cy="370580"/>
          </a:xfrm>
          <a:prstGeom prst="line">
            <a:avLst/>
          </a:prstGeom>
          <a:solidFill>
            <a:schemeClr val="accent1"/>
          </a:solidFill>
          <a:ln w="19050" cap="flat" cmpd="sng" algn="ctr">
            <a:solidFill>
              <a:schemeClr val="tx1"/>
            </a:solidFill>
            <a:prstDash val="solid"/>
            <a:round/>
            <a:headEnd type="none" w="med" len="med"/>
            <a:tailEnd type="none" w="med" len="med"/>
          </a:ln>
          <a:effectLst/>
        </p:spPr>
      </p:cxnSp>
      <p:cxnSp>
        <p:nvCxnSpPr>
          <p:cNvPr id="313" name="312 Conector recto"/>
          <p:cNvCxnSpPr/>
          <p:nvPr/>
        </p:nvCxnSpPr>
        <p:spPr bwMode="auto">
          <a:xfrm flipV="1">
            <a:off x="6760325" y="3647412"/>
            <a:ext cx="475971" cy="4839"/>
          </a:xfrm>
          <a:prstGeom prst="line">
            <a:avLst/>
          </a:prstGeom>
          <a:solidFill>
            <a:schemeClr val="accent1"/>
          </a:solidFill>
          <a:ln w="19050" cap="flat" cmpd="sng" algn="ctr">
            <a:solidFill>
              <a:schemeClr val="tx1"/>
            </a:solidFill>
            <a:prstDash val="solid"/>
            <a:round/>
            <a:headEnd type="none" w="med" len="med"/>
            <a:tailEnd type="none" w="med" len="med"/>
          </a:ln>
          <a:effectLst/>
        </p:spPr>
      </p:cxnSp>
      <p:cxnSp>
        <p:nvCxnSpPr>
          <p:cNvPr id="314" name="313 Conector recto"/>
          <p:cNvCxnSpPr/>
          <p:nvPr/>
        </p:nvCxnSpPr>
        <p:spPr bwMode="auto">
          <a:xfrm>
            <a:off x="6974446" y="3490468"/>
            <a:ext cx="0" cy="370580"/>
          </a:xfrm>
          <a:prstGeom prst="line">
            <a:avLst/>
          </a:prstGeom>
          <a:solidFill>
            <a:schemeClr val="accent1"/>
          </a:solidFill>
          <a:ln w="19050" cap="flat" cmpd="sng" algn="ctr">
            <a:solidFill>
              <a:schemeClr val="tx1"/>
            </a:solidFill>
            <a:prstDash val="solid"/>
            <a:round/>
            <a:headEnd type="none" w="med" len="med"/>
            <a:tailEnd type="none" w="med" len="med"/>
          </a:ln>
          <a:effectLst/>
        </p:spPr>
      </p:cxnSp>
      <p:cxnSp>
        <p:nvCxnSpPr>
          <p:cNvPr id="315" name="314 Conector recto"/>
          <p:cNvCxnSpPr/>
          <p:nvPr/>
        </p:nvCxnSpPr>
        <p:spPr bwMode="auto">
          <a:xfrm flipV="1">
            <a:off x="4168037" y="4522048"/>
            <a:ext cx="475971" cy="4839"/>
          </a:xfrm>
          <a:prstGeom prst="line">
            <a:avLst/>
          </a:prstGeom>
          <a:solidFill>
            <a:schemeClr val="accent1"/>
          </a:solidFill>
          <a:ln w="19050" cap="flat" cmpd="sng" algn="ctr">
            <a:solidFill>
              <a:schemeClr val="tx1"/>
            </a:solidFill>
            <a:prstDash val="solid"/>
            <a:round/>
            <a:headEnd type="none" w="med" len="med"/>
            <a:tailEnd type="none" w="med" len="med"/>
          </a:ln>
          <a:effectLst/>
        </p:spPr>
      </p:cxnSp>
      <p:cxnSp>
        <p:nvCxnSpPr>
          <p:cNvPr id="316" name="315 Conector recto"/>
          <p:cNvCxnSpPr/>
          <p:nvPr/>
        </p:nvCxnSpPr>
        <p:spPr bwMode="auto">
          <a:xfrm>
            <a:off x="4382158" y="4365104"/>
            <a:ext cx="0" cy="370580"/>
          </a:xfrm>
          <a:prstGeom prst="line">
            <a:avLst/>
          </a:prstGeom>
          <a:solidFill>
            <a:schemeClr val="accent1"/>
          </a:solidFill>
          <a:ln w="19050" cap="flat" cmpd="sng" algn="ctr">
            <a:solidFill>
              <a:schemeClr val="tx1"/>
            </a:solidFill>
            <a:prstDash val="solid"/>
            <a:round/>
            <a:headEnd type="none" w="med" len="med"/>
            <a:tailEnd type="none" w="med" len="med"/>
          </a:ln>
          <a:effectLst/>
        </p:spPr>
      </p:cxnSp>
    </p:spTree>
    <p:extLst>
      <p:ext uri="{BB962C8B-B14F-4D97-AF65-F5344CB8AC3E}">
        <p14:creationId xmlns:p14="http://schemas.microsoft.com/office/powerpoint/2010/main" val="48927412"/>
      </p:ext>
    </p:extLst>
  </p:cSld>
  <p:clrMapOvr>
    <a:masterClrMapping/>
  </p:clrMapOvr>
  <p:transition>
    <p:cover dir="l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56365"/>
                                        </p:tgtEl>
                                        <p:attrNameLst>
                                          <p:attrName>style.visibility</p:attrName>
                                        </p:attrNameLst>
                                      </p:cBhvr>
                                      <p:to>
                                        <p:strVal val="visible"/>
                                      </p:to>
                                    </p:set>
                                    <p:animEffect transition="in" filter="wipe(up)">
                                      <p:cBhvr>
                                        <p:cTn id="7" dur="1000"/>
                                        <p:tgtEl>
                                          <p:spTgt spid="356365"/>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356369"/>
                                        </p:tgtEl>
                                        <p:attrNameLst>
                                          <p:attrName>style.visibility</p:attrName>
                                        </p:attrNameLst>
                                      </p:cBhvr>
                                      <p:to>
                                        <p:strVal val="visible"/>
                                      </p:to>
                                    </p:set>
                                    <p:animEffect transition="in" filter="wipe(down)">
                                      <p:cBhvr>
                                        <p:cTn id="10" dur="1000"/>
                                        <p:tgtEl>
                                          <p:spTgt spid="356369"/>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56367"/>
                                        </p:tgtEl>
                                        <p:attrNameLst>
                                          <p:attrName>style.visibility</p:attrName>
                                        </p:attrNameLst>
                                      </p:cBhvr>
                                      <p:to>
                                        <p:strVal val="visible"/>
                                      </p:to>
                                    </p:set>
                                    <p:animEffect transition="in" filter="wipe(left)">
                                      <p:cBhvr>
                                        <p:cTn id="13" dur="1000"/>
                                        <p:tgtEl>
                                          <p:spTgt spid="3563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6365" grpId="0" animBg="1"/>
      <p:bldP spid="356367" grpId="0" animBg="1"/>
      <p:bldP spid="356369"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 name="1 Marcador de número de diapositiva"/>
          <p:cNvSpPr>
            <a:spLocks noGrp="1"/>
          </p:cNvSpPr>
          <p:nvPr>
            <p:ph type="sldNum" sz="quarter" idx="10"/>
          </p:nvPr>
        </p:nvSpPr>
        <p:spPr>
          <a:xfrm>
            <a:off x="3602038" y="6410325"/>
            <a:ext cx="2016125" cy="287338"/>
          </a:xfrm>
        </p:spPr>
        <p:txBody>
          <a:bodyPr/>
          <a:lstStyle/>
          <a:p>
            <a:pPr>
              <a:defRPr/>
            </a:pPr>
            <a:r>
              <a:rPr lang="es-ES"/>
              <a:t>Ampliación Redes 2-</a:t>
            </a:r>
            <a:fld id="{200D0B14-5F83-4E03-8DE9-70F959F3DFBC}" type="slidenum">
              <a:rPr lang="es-ES"/>
              <a:pPr>
                <a:defRPr/>
              </a:pPr>
              <a:t>18</a:t>
            </a:fld>
            <a:endParaRPr lang="es-ES"/>
          </a:p>
        </p:txBody>
      </p:sp>
      <p:sp>
        <p:nvSpPr>
          <p:cNvPr id="21507" name="Rectangle 4"/>
          <p:cNvSpPr>
            <a:spLocks noChangeArrowheads="1"/>
          </p:cNvSpPr>
          <p:nvPr/>
        </p:nvSpPr>
        <p:spPr bwMode="auto">
          <a:xfrm>
            <a:off x="752475" y="-71438"/>
            <a:ext cx="7620000" cy="685801"/>
          </a:xfrm>
          <a:prstGeom prst="rect">
            <a:avLst/>
          </a:prstGeom>
          <a:noFill/>
          <a:ln w="9525">
            <a:noFill/>
            <a:miter lim="800000"/>
            <a:headEnd/>
            <a:tailEnd/>
          </a:ln>
        </p:spPr>
        <p:txBody>
          <a:bodyPr anchor="ctr"/>
          <a:lstStyle/>
          <a:p>
            <a:pPr algn="ctr" eaLnBrk="0" hangingPunct="0"/>
            <a:r>
              <a:rPr lang="es-ES" sz="3200" i="0" dirty="0">
                <a:solidFill>
                  <a:schemeClr val="tx2"/>
                </a:solidFill>
                <a:cs typeface="Arial" charset="0"/>
              </a:rPr>
              <a:t>Algunos </a:t>
            </a:r>
            <a:r>
              <a:rPr lang="es-ES" sz="3200" i="0" dirty="0" err="1" smtClean="0">
                <a:solidFill>
                  <a:schemeClr val="tx2"/>
                </a:solidFill>
                <a:cs typeface="Arial" charset="0"/>
              </a:rPr>
              <a:t>codecs</a:t>
            </a:r>
            <a:r>
              <a:rPr lang="es-ES" sz="3200" i="0" dirty="0" smtClean="0">
                <a:solidFill>
                  <a:schemeClr val="tx2"/>
                </a:solidFill>
                <a:cs typeface="Arial" charset="0"/>
              </a:rPr>
              <a:t> </a:t>
            </a:r>
            <a:r>
              <a:rPr lang="es-ES" sz="3200" i="0" dirty="0">
                <a:solidFill>
                  <a:schemeClr val="tx2"/>
                </a:solidFill>
                <a:cs typeface="Arial" charset="0"/>
              </a:rPr>
              <a:t>de audio digital</a:t>
            </a:r>
          </a:p>
        </p:txBody>
      </p:sp>
      <p:graphicFrame>
        <p:nvGraphicFramePr>
          <p:cNvPr id="277740" name="Group 236"/>
          <p:cNvGraphicFramePr>
            <a:graphicFrameLocks noGrp="1"/>
          </p:cNvGraphicFramePr>
          <p:nvPr/>
        </p:nvGraphicFramePr>
        <p:xfrm>
          <a:off x="1493838" y="663575"/>
          <a:ext cx="7364412" cy="5791200"/>
        </p:xfrm>
        <a:graphic>
          <a:graphicData uri="http://schemas.openxmlformats.org/drawingml/2006/table">
            <a:tbl>
              <a:tblPr/>
              <a:tblGrid>
                <a:gridCol w="2116137"/>
                <a:gridCol w="1978025"/>
                <a:gridCol w="1611313"/>
                <a:gridCol w="1658937"/>
              </a:tblGrid>
              <a:tr h="295275">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dirty="0" smtClean="0">
                          <a:ln>
                            <a:noFill/>
                          </a:ln>
                          <a:solidFill>
                            <a:schemeClr val="tx1"/>
                          </a:solidFill>
                          <a:effectLst/>
                          <a:latin typeface="Arial" charset="0"/>
                        </a:rPr>
                        <a:t>Formato</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dirty="0" smtClean="0">
                          <a:ln>
                            <a:noFill/>
                          </a:ln>
                          <a:solidFill>
                            <a:schemeClr val="tx1"/>
                          </a:solidFill>
                          <a:effectLst/>
                          <a:latin typeface="Arial" charset="0"/>
                        </a:rPr>
                        <a:t>Ancho de banda (</a:t>
                      </a:r>
                      <a:r>
                        <a:rPr kumimoji="0" lang="es-ES" sz="1400" b="0" i="0" u="none" strike="noStrike" cap="none" normalizeH="0" baseline="0" dirty="0" err="1" smtClean="0">
                          <a:ln>
                            <a:noFill/>
                          </a:ln>
                          <a:solidFill>
                            <a:schemeClr val="tx1"/>
                          </a:solidFill>
                          <a:effectLst/>
                          <a:latin typeface="Arial" charset="0"/>
                        </a:rPr>
                        <a:t>KHz</a:t>
                      </a:r>
                      <a:r>
                        <a:rPr kumimoji="0" lang="es-ES" sz="1400" b="0" i="0" u="none" strike="noStrike" cap="none" normalizeH="0" baseline="0" dirty="0" smtClean="0">
                          <a:ln>
                            <a:noFill/>
                          </a:ln>
                          <a:solidFill>
                            <a:schemeClr val="tx1"/>
                          </a:solidFill>
                          <a:effectLst/>
                          <a:latin typeface="Arial" charset="0"/>
                        </a:rPr>
                        <a: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Caudal (Kb/s)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Uso</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03213">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1" i="0" u="none" strike="noStrike" cap="none" normalizeH="0" baseline="0" smtClean="0">
                          <a:ln>
                            <a:noFill/>
                          </a:ln>
                          <a:solidFill>
                            <a:schemeClr val="tx1"/>
                          </a:solidFill>
                          <a:effectLst/>
                          <a:latin typeface="Arial" charset="0"/>
                        </a:rPr>
                        <a:t>PCM (G.711)</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dirty="0" smtClean="0">
                          <a:ln>
                            <a:noFill/>
                          </a:ln>
                          <a:solidFill>
                            <a:schemeClr val="tx1"/>
                          </a:solidFill>
                          <a:effectLst/>
                          <a:latin typeface="Arial" charset="0"/>
                        </a:rPr>
                        <a:t>3,3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64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Voz</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03213">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G.719</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dirty="0" smtClean="0">
                          <a:ln>
                            <a:noFill/>
                          </a:ln>
                          <a:solidFill>
                            <a:schemeClr val="tx1"/>
                          </a:solidFill>
                          <a:effectLst/>
                          <a:latin typeface="Arial" charset="0"/>
                        </a:rPr>
                        <a:t>20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32 a 128</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Voz y música</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33363">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SB-ADPCM (G.722)</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dirty="0" smtClean="0">
                          <a:ln>
                            <a:noFill/>
                          </a:ln>
                          <a:solidFill>
                            <a:schemeClr val="tx1"/>
                          </a:solidFill>
                          <a:effectLst/>
                          <a:latin typeface="Arial" charset="0"/>
                        </a:rPr>
                        <a:t>7</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48/56/64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Voz</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03213">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1" i="0" u="none" strike="noStrike" cap="none" normalizeH="0" baseline="0" smtClean="0">
                          <a:ln>
                            <a:noFill/>
                          </a:ln>
                          <a:solidFill>
                            <a:schemeClr val="tx1"/>
                          </a:solidFill>
                          <a:effectLst/>
                          <a:latin typeface="Arial" charset="0"/>
                        </a:rPr>
                        <a:t>SB-ADPCM (G.722.1)</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dirty="0" smtClean="0">
                          <a:ln>
                            <a:noFill/>
                          </a:ln>
                          <a:solidFill>
                            <a:schemeClr val="tx1"/>
                          </a:solidFill>
                          <a:effectLst/>
                          <a:latin typeface="Arial" charset="0"/>
                        </a:rPr>
                        <a:t>7</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dirty="0" smtClean="0">
                          <a:ln>
                            <a:noFill/>
                          </a:ln>
                          <a:solidFill>
                            <a:schemeClr val="tx1"/>
                          </a:solidFill>
                          <a:effectLst/>
                          <a:latin typeface="Arial" charset="0"/>
                        </a:rPr>
                        <a:t>16/24/32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Voz y música</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03213">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1" i="0" u="none" strike="noStrike" cap="none" normalizeH="0" baseline="0" smtClean="0">
                          <a:ln>
                            <a:noFill/>
                          </a:ln>
                          <a:solidFill>
                            <a:schemeClr val="tx1"/>
                          </a:solidFill>
                          <a:effectLst/>
                          <a:latin typeface="Arial" charset="0"/>
                        </a:rPr>
                        <a:t>SB-ADPCM (G.722.1C)</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dirty="0" smtClean="0">
                          <a:ln>
                            <a:noFill/>
                          </a:ln>
                          <a:solidFill>
                            <a:schemeClr val="tx1"/>
                          </a:solidFill>
                          <a:effectLst/>
                          <a:latin typeface="Arial" charset="0"/>
                        </a:rPr>
                        <a:t>14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24/32/48</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Voz y música</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03213">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1" i="0" u="none" strike="noStrike" cap="none" normalizeH="0" baseline="0" smtClean="0">
                          <a:ln>
                            <a:noFill/>
                          </a:ln>
                          <a:solidFill>
                            <a:schemeClr val="tx1"/>
                          </a:solidFill>
                          <a:effectLst/>
                          <a:latin typeface="Arial" charset="0"/>
                        </a:rPr>
                        <a:t>AMR-WB (G.722.2)</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dirty="0" smtClean="0">
                          <a:ln>
                            <a:noFill/>
                          </a:ln>
                          <a:solidFill>
                            <a:schemeClr val="tx1"/>
                          </a:solidFill>
                          <a:effectLst/>
                          <a:latin typeface="Arial" charset="0"/>
                        </a:rPr>
                        <a:t>7</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12,65-23,85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Voz (GSM)</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33363">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1" i="0" u="none" strike="noStrike" cap="none" normalizeH="0" baseline="0" smtClean="0">
                          <a:ln>
                            <a:noFill/>
                          </a:ln>
                          <a:solidFill>
                            <a:schemeClr val="tx1"/>
                          </a:solidFill>
                          <a:effectLst/>
                          <a:latin typeface="Arial" charset="0"/>
                        </a:rPr>
                        <a:t>MP-MLQ (G.723.1)</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dirty="0" smtClean="0">
                          <a:ln>
                            <a:noFill/>
                          </a:ln>
                          <a:solidFill>
                            <a:schemeClr val="tx1"/>
                          </a:solidFill>
                          <a:effectLst/>
                          <a:latin typeface="Arial" charset="0"/>
                        </a:rPr>
                        <a:t>3,3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6,3/5,3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Voz</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13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ADPCM (G.726)</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dirty="0" smtClean="0">
                          <a:ln>
                            <a:noFill/>
                          </a:ln>
                          <a:solidFill>
                            <a:schemeClr val="tx1"/>
                          </a:solidFill>
                          <a:effectLst/>
                          <a:latin typeface="Arial" charset="0"/>
                        </a:rPr>
                        <a:t>3,3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16/24/32/40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Voz</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33363">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LD-CELP (G.728)</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dirty="0" smtClean="0">
                          <a:ln>
                            <a:noFill/>
                          </a:ln>
                          <a:solidFill>
                            <a:schemeClr val="tx1"/>
                          </a:solidFill>
                          <a:effectLst/>
                          <a:latin typeface="Arial" charset="0"/>
                        </a:rPr>
                        <a:t>3,3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16</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Voz</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33363">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1" i="0" u="none" strike="noStrike" cap="none" normalizeH="0" baseline="0" dirty="0" smtClean="0">
                          <a:ln>
                            <a:noFill/>
                          </a:ln>
                          <a:solidFill>
                            <a:schemeClr val="tx1"/>
                          </a:solidFill>
                          <a:effectLst/>
                          <a:latin typeface="Arial" charset="0"/>
                        </a:rPr>
                        <a:t>CS-ACELP (G.729A)</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dirty="0" smtClean="0">
                          <a:ln>
                            <a:noFill/>
                          </a:ln>
                          <a:solidFill>
                            <a:schemeClr val="tx1"/>
                          </a:solidFill>
                          <a:effectLst/>
                          <a:latin typeface="Arial" charset="0"/>
                        </a:rPr>
                        <a:t>3,3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8</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Voz</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33363">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LPC-10E (FS 1015)</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dirty="0" smtClean="0">
                          <a:ln>
                            <a:noFill/>
                          </a:ln>
                          <a:solidFill>
                            <a:schemeClr val="tx1"/>
                          </a:solidFill>
                          <a:effectLst/>
                          <a:latin typeface="Arial" charset="0"/>
                        </a:rPr>
                        <a:t>3,3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2,4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Voz</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03213">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MELP (STANAG-4591)</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dirty="0" smtClean="0">
                          <a:ln>
                            <a:noFill/>
                          </a:ln>
                          <a:solidFill>
                            <a:schemeClr val="tx1"/>
                          </a:solidFill>
                          <a:effectLst/>
                          <a:latin typeface="Arial" charset="0"/>
                        </a:rPr>
                        <a:t>3,3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0,6-2,4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Voz</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03213">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1" i="0" u="none" strike="noStrike" cap="none" normalizeH="0" baseline="0" smtClean="0">
                          <a:ln>
                            <a:noFill/>
                          </a:ln>
                          <a:solidFill>
                            <a:schemeClr val="tx1"/>
                          </a:solidFill>
                          <a:effectLst/>
                          <a:latin typeface="Arial" charset="0"/>
                        </a:rPr>
                        <a:t>ILBC (RFC 3951)</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dirty="0" smtClean="0">
                          <a:ln>
                            <a:noFill/>
                          </a:ln>
                          <a:solidFill>
                            <a:schemeClr val="tx1"/>
                          </a:solidFill>
                          <a:effectLst/>
                          <a:latin typeface="Arial" charset="0"/>
                        </a:rPr>
                        <a:t>3,3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13,33/15,2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Voz</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33363">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CD-DA / DAT</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22/24 </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705,6/768</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Voz y música</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33363">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MPEG-1 Layer I</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16/22/24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192-256</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Voz y música</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33363">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MPEG-1 Layer II</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16/22/24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96-128</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Voz y música</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33363">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MPEG-1 Layer III (MP3)</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16/22/24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64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Voz y música</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33363">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dirty="0" smtClean="0">
                          <a:ln>
                            <a:noFill/>
                          </a:ln>
                          <a:solidFill>
                            <a:schemeClr val="tx1"/>
                          </a:solidFill>
                          <a:effectLst/>
                          <a:latin typeface="Arial" charset="0"/>
                        </a:rPr>
                        <a:t>MPEG-2 AAC</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16/22/24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32-44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Voz y música</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21610" name="AutoShape 115"/>
          <p:cNvSpPr>
            <a:spLocks/>
          </p:cNvSpPr>
          <p:nvPr/>
        </p:nvSpPr>
        <p:spPr bwMode="auto">
          <a:xfrm>
            <a:off x="1216025" y="5257800"/>
            <a:ext cx="234950" cy="1166813"/>
          </a:xfrm>
          <a:prstGeom prst="leftBrace">
            <a:avLst>
              <a:gd name="adj1" fmla="val 44880"/>
              <a:gd name="adj2" fmla="val 50000"/>
            </a:avLst>
          </a:prstGeom>
          <a:noFill/>
          <a:ln w="9525">
            <a:solidFill>
              <a:schemeClr val="tx1"/>
            </a:solidFill>
            <a:round/>
            <a:headEnd/>
            <a:tailEnd/>
          </a:ln>
        </p:spPr>
        <p:txBody>
          <a:bodyPr wrap="none" anchor="ctr"/>
          <a:lstStyle/>
          <a:p>
            <a:pPr eaLnBrk="0" hangingPunct="0"/>
            <a:endParaRPr lang="es-ES"/>
          </a:p>
        </p:txBody>
      </p:sp>
      <p:sp>
        <p:nvSpPr>
          <p:cNvPr id="21611" name="AutoShape 116"/>
          <p:cNvSpPr>
            <a:spLocks/>
          </p:cNvSpPr>
          <p:nvPr/>
        </p:nvSpPr>
        <p:spPr bwMode="auto">
          <a:xfrm>
            <a:off x="1146175" y="1265238"/>
            <a:ext cx="304800" cy="3600450"/>
          </a:xfrm>
          <a:prstGeom prst="leftBrace">
            <a:avLst>
              <a:gd name="adj1" fmla="val 98438"/>
              <a:gd name="adj2" fmla="val 50000"/>
            </a:avLst>
          </a:prstGeom>
          <a:noFill/>
          <a:ln w="9525">
            <a:solidFill>
              <a:schemeClr val="tx1"/>
            </a:solidFill>
            <a:round/>
            <a:headEnd/>
            <a:tailEnd/>
          </a:ln>
        </p:spPr>
        <p:txBody>
          <a:bodyPr wrap="none" anchor="ctr"/>
          <a:lstStyle/>
          <a:p>
            <a:pPr eaLnBrk="0" hangingPunct="0"/>
            <a:endParaRPr lang="es-ES"/>
          </a:p>
        </p:txBody>
      </p:sp>
      <p:sp>
        <p:nvSpPr>
          <p:cNvPr id="21612" name="Text Box 117"/>
          <p:cNvSpPr txBox="1">
            <a:spLocks noChangeArrowheads="1"/>
          </p:cNvSpPr>
          <p:nvPr/>
        </p:nvSpPr>
        <p:spPr bwMode="auto">
          <a:xfrm>
            <a:off x="268288" y="5257800"/>
            <a:ext cx="919162" cy="1169988"/>
          </a:xfrm>
          <a:prstGeom prst="rect">
            <a:avLst/>
          </a:prstGeom>
          <a:noFill/>
          <a:ln w="9525">
            <a:noFill/>
            <a:miter lim="800000"/>
            <a:headEnd/>
            <a:tailEnd/>
          </a:ln>
        </p:spPr>
        <p:txBody>
          <a:bodyPr wrap="none">
            <a:spAutoFit/>
          </a:bodyPr>
          <a:lstStyle/>
          <a:p>
            <a:pPr algn="ctr" eaLnBrk="0" hangingPunct="0"/>
            <a:r>
              <a:rPr lang="es-ES" sz="1400" b="1" i="0"/>
              <a:t>Elevado</a:t>
            </a:r>
          </a:p>
          <a:p>
            <a:pPr algn="ctr" eaLnBrk="0" hangingPunct="0"/>
            <a:r>
              <a:rPr lang="es-ES" sz="1400" b="1" i="0"/>
              <a:t>Retardo</a:t>
            </a:r>
          </a:p>
          <a:p>
            <a:pPr algn="ctr" eaLnBrk="0" hangingPunct="0"/>
            <a:r>
              <a:rPr lang="es-ES" sz="1400" b="1" i="0"/>
              <a:t>y alta </a:t>
            </a:r>
          </a:p>
          <a:p>
            <a:pPr algn="ctr" eaLnBrk="0" hangingPunct="0"/>
            <a:r>
              <a:rPr lang="es-ES" sz="1400" b="1" i="0"/>
              <a:t>calidad</a:t>
            </a:r>
          </a:p>
          <a:p>
            <a:pPr algn="ctr" eaLnBrk="0" hangingPunct="0"/>
            <a:r>
              <a:rPr lang="es-ES" sz="1400" b="1" i="0"/>
              <a:t>(música)</a:t>
            </a:r>
          </a:p>
        </p:txBody>
      </p:sp>
      <p:sp>
        <p:nvSpPr>
          <p:cNvPr id="21613" name="Text Box 118"/>
          <p:cNvSpPr txBox="1">
            <a:spLocks noChangeArrowheads="1"/>
          </p:cNvSpPr>
          <p:nvPr/>
        </p:nvSpPr>
        <p:spPr bwMode="auto">
          <a:xfrm>
            <a:off x="122238" y="2381250"/>
            <a:ext cx="1179512" cy="1384300"/>
          </a:xfrm>
          <a:prstGeom prst="rect">
            <a:avLst/>
          </a:prstGeom>
          <a:noFill/>
          <a:ln w="9525">
            <a:noFill/>
            <a:miter lim="800000"/>
            <a:headEnd/>
            <a:tailEnd/>
          </a:ln>
        </p:spPr>
        <p:txBody>
          <a:bodyPr wrap="none">
            <a:spAutoFit/>
          </a:bodyPr>
          <a:lstStyle/>
          <a:p>
            <a:pPr algn="ctr" eaLnBrk="0" hangingPunct="0"/>
            <a:r>
              <a:rPr lang="es-ES" sz="1400" b="1" i="0"/>
              <a:t>Bajo</a:t>
            </a:r>
          </a:p>
          <a:p>
            <a:pPr algn="ctr" eaLnBrk="0" hangingPunct="0"/>
            <a:r>
              <a:rPr lang="es-ES" sz="1400" b="1" i="0"/>
              <a:t>Retardo y,</a:t>
            </a:r>
          </a:p>
          <a:p>
            <a:pPr algn="ctr" eaLnBrk="0" hangingPunct="0"/>
            <a:r>
              <a:rPr lang="es-ES" sz="1400" b="1" i="0"/>
              <a:t>en general, </a:t>
            </a:r>
          </a:p>
          <a:p>
            <a:pPr algn="ctr" eaLnBrk="0" hangingPunct="0"/>
            <a:r>
              <a:rPr lang="es-ES" sz="1400" b="1" i="0"/>
              <a:t>baja</a:t>
            </a:r>
          </a:p>
          <a:p>
            <a:pPr algn="ctr" eaLnBrk="0" hangingPunct="0"/>
            <a:r>
              <a:rPr lang="es-ES" sz="1400" b="1" i="0"/>
              <a:t>calidad</a:t>
            </a:r>
          </a:p>
          <a:p>
            <a:pPr algn="ctr" eaLnBrk="0" hangingPunct="0"/>
            <a:r>
              <a:rPr lang="es-ES" sz="1400" b="1" i="0"/>
              <a:t>(telefonía)</a:t>
            </a:r>
          </a:p>
        </p:txBody>
      </p:sp>
      <p:sp>
        <p:nvSpPr>
          <p:cNvPr id="21614" name="Text Box 117"/>
          <p:cNvSpPr txBox="1">
            <a:spLocks noChangeArrowheads="1"/>
          </p:cNvSpPr>
          <p:nvPr/>
        </p:nvSpPr>
        <p:spPr bwMode="auto">
          <a:xfrm>
            <a:off x="38100" y="4900613"/>
            <a:ext cx="1498600" cy="307975"/>
          </a:xfrm>
          <a:prstGeom prst="rect">
            <a:avLst/>
          </a:prstGeom>
          <a:noFill/>
          <a:ln w="9525">
            <a:noFill/>
            <a:miter lim="800000"/>
            <a:headEnd/>
            <a:tailEnd/>
          </a:ln>
        </p:spPr>
        <p:txBody>
          <a:bodyPr wrap="none">
            <a:spAutoFit/>
          </a:bodyPr>
          <a:lstStyle/>
          <a:p>
            <a:pPr algn="ctr" eaLnBrk="0" hangingPunct="0"/>
            <a:r>
              <a:rPr lang="es-ES" sz="1400" b="1" i="0"/>
              <a:t>No comprimido</a:t>
            </a:r>
          </a:p>
        </p:txBody>
      </p:sp>
      <p:sp>
        <p:nvSpPr>
          <p:cNvPr id="21615" name="Text Box 117"/>
          <p:cNvSpPr txBox="1">
            <a:spLocks noChangeArrowheads="1"/>
          </p:cNvSpPr>
          <p:nvPr/>
        </p:nvSpPr>
        <p:spPr bwMode="auto">
          <a:xfrm>
            <a:off x="38100" y="971550"/>
            <a:ext cx="1498600" cy="307975"/>
          </a:xfrm>
          <a:prstGeom prst="rect">
            <a:avLst/>
          </a:prstGeom>
          <a:noFill/>
          <a:ln w="9525">
            <a:noFill/>
            <a:miter lim="800000"/>
            <a:headEnd/>
            <a:tailEnd/>
          </a:ln>
        </p:spPr>
        <p:txBody>
          <a:bodyPr wrap="none">
            <a:spAutoFit/>
          </a:bodyPr>
          <a:lstStyle/>
          <a:p>
            <a:pPr algn="ctr" eaLnBrk="0" hangingPunct="0"/>
            <a:r>
              <a:rPr lang="es-ES" sz="1400" b="1" i="0"/>
              <a:t>No comprimido</a:t>
            </a:r>
          </a:p>
        </p:txBody>
      </p:sp>
    </p:spTree>
  </p:cSld>
  <p:clrMapOvr>
    <a:masterClrMapping/>
  </p:clrMapOvr>
  <p:transition>
    <p:cover dir="ld"/>
  </p:transition>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1 Título"/>
          <p:cNvSpPr>
            <a:spLocks noGrp="1"/>
          </p:cNvSpPr>
          <p:nvPr>
            <p:ph type="title"/>
          </p:nvPr>
        </p:nvSpPr>
        <p:spPr/>
        <p:txBody>
          <a:bodyPr/>
          <a:lstStyle/>
          <a:p>
            <a:r>
              <a:rPr lang="es-ES" smtClean="0"/>
              <a:t>Codecs de audio estandarizados</a:t>
            </a:r>
          </a:p>
        </p:txBody>
      </p:sp>
      <p:sp>
        <p:nvSpPr>
          <p:cNvPr id="20483" name="2 Marcador de contenido"/>
          <p:cNvSpPr>
            <a:spLocks noGrp="1"/>
          </p:cNvSpPr>
          <p:nvPr>
            <p:ph idx="1"/>
          </p:nvPr>
        </p:nvSpPr>
        <p:spPr/>
        <p:txBody>
          <a:bodyPr/>
          <a:lstStyle/>
          <a:p>
            <a:r>
              <a:rPr lang="es-ES" sz="2400" dirty="0" smtClean="0"/>
              <a:t>La mayoría de los </a:t>
            </a:r>
            <a:r>
              <a:rPr lang="es-ES" sz="2400" dirty="0" err="1" smtClean="0"/>
              <a:t>códecs</a:t>
            </a:r>
            <a:r>
              <a:rPr lang="es-ES" sz="2400" dirty="0" smtClean="0"/>
              <a:t> estandarizados de compresión de audio provienen de dos organismos</a:t>
            </a:r>
          </a:p>
          <a:p>
            <a:pPr lvl="1"/>
            <a:r>
              <a:rPr lang="es-ES" sz="2400" dirty="0" smtClean="0"/>
              <a:t>La ITU-T: son los estándares G.7xx pensados para telefonía (voz) aunque algunos son aptos para música y sonidos diversos. Suelen tener bajo retardo y poco consumo de CPU.</a:t>
            </a:r>
          </a:p>
          <a:p>
            <a:pPr lvl="1"/>
            <a:r>
              <a:rPr lang="es-ES" sz="2400" dirty="0" smtClean="0"/>
              <a:t>La ISO: son los estándares de audio de MPEG pensados para películas (por tanto música y sonidos diversos). Suelen tener elevado retardo y gran consumo de CPU. Generalmente no aptos para telefonía.</a:t>
            </a:r>
          </a:p>
        </p:txBody>
      </p:sp>
      <p:sp>
        <p:nvSpPr>
          <p:cNvPr id="4" name="3 Marcador de número de diapositiva"/>
          <p:cNvSpPr>
            <a:spLocks noGrp="1"/>
          </p:cNvSpPr>
          <p:nvPr>
            <p:ph type="sldNum" sz="quarter" idx="10"/>
          </p:nvPr>
        </p:nvSpPr>
        <p:spPr/>
        <p:txBody>
          <a:bodyPr/>
          <a:lstStyle/>
          <a:p>
            <a:pPr>
              <a:defRPr/>
            </a:pPr>
            <a:r>
              <a:rPr lang="es-ES" smtClean="0"/>
              <a:t>Ampliación Redes 2-</a:t>
            </a:r>
            <a:fld id="{55BEDF05-E38E-46B6-9065-80458B7B2016}" type="slidenum">
              <a:rPr lang="es-ES" smtClean="0"/>
              <a:pPr>
                <a:defRPr/>
              </a:pPr>
              <a:t>19</a:t>
            </a:fld>
            <a:endParaRPr lang="es-ES"/>
          </a:p>
        </p:txBody>
      </p:sp>
    </p:spTree>
  </p:cSld>
  <p:clrMapOvr>
    <a:masterClrMapping/>
  </p:clrMapOvr>
  <p:transition>
    <p:cover dir="ld"/>
  </p:transition>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0"/>
          </p:nvPr>
        </p:nvSpPr>
        <p:spPr/>
        <p:txBody>
          <a:bodyPr/>
          <a:lstStyle/>
          <a:p>
            <a:pPr>
              <a:defRPr/>
            </a:pPr>
            <a:r>
              <a:rPr lang="es-ES"/>
              <a:t>Ampliación Redes 2-</a:t>
            </a:r>
            <a:fld id="{52B65107-B933-484B-A7A8-BEAF69C2CE13}" type="slidenum">
              <a:rPr lang="es-ES"/>
              <a:pPr>
                <a:defRPr/>
              </a:pPr>
              <a:t>2</a:t>
            </a:fld>
            <a:endParaRPr lang="es-ES"/>
          </a:p>
        </p:txBody>
      </p:sp>
      <p:sp>
        <p:nvSpPr>
          <p:cNvPr id="4099" name="Rectangle 2"/>
          <p:cNvSpPr>
            <a:spLocks noGrp="1" noChangeArrowheads="1"/>
          </p:cNvSpPr>
          <p:nvPr>
            <p:ph type="title"/>
          </p:nvPr>
        </p:nvSpPr>
        <p:spPr/>
        <p:txBody>
          <a:bodyPr/>
          <a:lstStyle/>
          <a:p>
            <a:r>
              <a:rPr lang="es-ES" smtClean="0"/>
              <a:t>Sumario</a:t>
            </a:r>
          </a:p>
        </p:txBody>
      </p:sp>
      <p:sp>
        <p:nvSpPr>
          <p:cNvPr id="4100" name="Rectangle 3"/>
          <p:cNvSpPr>
            <a:spLocks noGrp="1" noChangeArrowheads="1"/>
          </p:cNvSpPr>
          <p:nvPr>
            <p:ph type="body" idx="1"/>
          </p:nvPr>
        </p:nvSpPr>
        <p:spPr/>
        <p:txBody>
          <a:bodyPr/>
          <a:lstStyle/>
          <a:p>
            <a:pPr>
              <a:lnSpc>
                <a:spcPct val="90000"/>
              </a:lnSpc>
            </a:pPr>
            <a:r>
              <a:rPr lang="es-ES_tradnl" sz="2400" b="1" smtClean="0">
                <a:solidFill>
                  <a:srgbClr val="FF0000"/>
                </a:solidFill>
              </a:rPr>
              <a:t>Fundamentos de telefonía. Conversión analógico-digital</a:t>
            </a:r>
          </a:p>
          <a:p>
            <a:pPr>
              <a:lnSpc>
                <a:spcPct val="90000"/>
              </a:lnSpc>
            </a:pPr>
            <a:r>
              <a:rPr lang="es-ES_tradnl" sz="2400" smtClean="0"/>
              <a:t>Audio digital. Estándares. Compresión</a:t>
            </a:r>
          </a:p>
          <a:p>
            <a:pPr>
              <a:lnSpc>
                <a:spcPct val="90000"/>
              </a:lnSpc>
            </a:pPr>
            <a:r>
              <a:rPr lang="es-ES_tradnl" sz="2400" smtClean="0"/>
              <a:t>Vídeo digital. Estándares. Compresión</a:t>
            </a:r>
            <a:endParaRPr lang="es-ES" sz="2400" smtClean="0"/>
          </a:p>
          <a:p>
            <a:pPr>
              <a:lnSpc>
                <a:spcPct val="90000"/>
              </a:lnSpc>
            </a:pPr>
            <a:r>
              <a:rPr lang="es-ES" sz="2400" smtClean="0"/>
              <a:t>Protocolos RTP y RTCP</a:t>
            </a:r>
          </a:p>
          <a:p>
            <a:pPr>
              <a:lnSpc>
                <a:spcPct val="90000"/>
              </a:lnSpc>
            </a:pPr>
            <a:r>
              <a:rPr lang="es-ES" sz="2400" smtClean="0"/>
              <a:t>Calidad de Servicio</a:t>
            </a:r>
          </a:p>
          <a:p>
            <a:pPr>
              <a:lnSpc>
                <a:spcPct val="90000"/>
              </a:lnSpc>
            </a:pPr>
            <a:r>
              <a:rPr lang="es-ES" sz="2400" smtClean="0"/>
              <a:t>Videoconferencia. Estándares H.32x</a:t>
            </a:r>
          </a:p>
          <a:p>
            <a:pPr>
              <a:lnSpc>
                <a:spcPct val="90000"/>
              </a:lnSpc>
            </a:pPr>
            <a:r>
              <a:rPr lang="es-ES" sz="2400" smtClean="0"/>
              <a:t>Pasarelas e Interoperabilidad</a:t>
            </a:r>
          </a:p>
          <a:p>
            <a:pPr>
              <a:lnSpc>
                <a:spcPct val="90000"/>
              </a:lnSpc>
            </a:pPr>
            <a:r>
              <a:rPr lang="es-ES" sz="2400" smtClean="0"/>
              <a:t>Telefonía Internet</a:t>
            </a:r>
          </a:p>
          <a:p>
            <a:pPr>
              <a:lnSpc>
                <a:spcPct val="90000"/>
              </a:lnSpc>
            </a:pPr>
            <a:r>
              <a:rPr lang="es-ES" sz="2400" smtClean="0"/>
              <a:t>Protocolo SIP</a:t>
            </a:r>
          </a:p>
        </p:txBody>
      </p:sp>
    </p:spTree>
  </p:cSld>
  <p:clrMapOvr>
    <a:masterClrMapping/>
  </p:clrMapOvr>
  <p:transition>
    <p:cover dir="ld"/>
  </p:transition>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1 Título"/>
          <p:cNvSpPr>
            <a:spLocks noGrp="1"/>
          </p:cNvSpPr>
          <p:nvPr>
            <p:ph type="title"/>
          </p:nvPr>
        </p:nvSpPr>
        <p:spPr>
          <a:xfrm>
            <a:off x="900113" y="609600"/>
            <a:ext cx="7243762" cy="1143000"/>
          </a:xfrm>
        </p:spPr>
        <p:txBody>
          <a:bodyPr/>
          <a:lstStyle/>
          <a:p>
            <a:r>
              <a:rPr lang="es-ES" sz="3600" dirty="0" smtClean="0">
                <a:latin typeface="Arial" charset="0"/>
                <a:cs typeface="Arial" charset="0"/>
              </a:rPr>
              <a:t>Retardo y complejidad de </a:t>
            </a:r>
            <a:r>
              <a:rPr lang="es-ES" sz="3600" dirty="0" err="1" smtClean="0">
                <a:latin typeface="Arial" charset="0"/>
                <a:cs typeface="Arial" charset="0"/>
              </a:rPr>
              <a:t>codecs</a:t>
            </a:r>
            <a:r>
              <a:rPr lang="es-ES" sz="3600" dirty="0" smtClean="0">
                <a:latin typeface="Arial" charset="0"/>
                <a:cs typeface="Arial" charset="0"/>
              </a:rPr>
              <a:t> ITU vs ISO</a:t>
            </a:r>
          </a:p>
        </p:txBody>
      </p:sp>
      <p:sp>
        <p:nvSpPr>
          <p:cNvPr id="22531" name="2 Marcador de número de diapositiva"/>
          <p:cNvSpPr>
            <a:spLocks noGrp="1"/>
          </p:cNvSpPr>
          <p:nvPr>
            <p:ph type="sldNum" sz="quarter" idx="10"/>
          </p:nvPr>
        </p:nvSpPr>
        <p:spPr>
          <a:noFill/>
        </p:spPr>
        <p:txBody>
          <a:bodyPr/>
          <a:lstStyle/>
          <a:p>
            <a:r>
              <a:rPr lang="es-ES" smtClean="0">
                <a:latin typeface="Arial" charset="0"/>
                <a:cs typeface="Arial" charset="0"/>
              </a:rPr>
              <a:t>Ampliación Redes 2-</a:t>
            </a:r>
            <a:fld id="{02488FE0-A62E-4B94-9CDD-8E3C192DFB9A}" type="slidenum">
              <a:rPr lang="es-ES" smtClean="0">
                <a:latin typeface="Arial" charset="0"/>
                <a:cs typeface="Arial" charset="0"/>
              </a:rPr>
              <a:pPr/>
              <a:t>20</a:t>
            </a:fld>
            <a:endParaRPr lang="es-ES" smtClean="0">
              <a:latin typeface="Arial" charset="0"/>
              <a:cs typeface="Arial" charset="0"/>
            </a:endParaRPr>
          </a:p>
        </p:txBody>
      </p:sp>
      <p:graphicFrame>
        <p:nvGraphicFramePr>
          <p:cNvPr id="4" name="3 Tabla"/>
          <p:cNvGraphicFramePr>
            <a:graphicFrameLocks noGrp="1"/>
          </p:cNvGraphicFramePr>
          <p:nvPr/>
        </p:nvGraphicFramePr>
        <p:xfrm>
          <a:off x="1122363" y="2549525"/>
          <a:ext cx="6879290" cy="2021840"/>
        </p:xfrm>
        <a:graphic>
          <a:graphicData uri="http://schemas.openxmlformats.org/drawingml/2006/table">
            <a:tbl>
              <a:tblPr firstRow="1" bandRow="1">
                <a:tableStyleId>{5C22544A-7EE6-4342-B048-85BDC9FD1C3A}</a:tableStyleId>
              </a:tblPr>
              <a:tblGrid>
                <a:gridCol w="1219200"/>
                <a:gridCol w="1281130"/>
                <a:gridCol w="1541780"/>
                <a:gridCol w="1219200"/>
                <a:gridCol w="1617980"/>
              </a:tblGrid>
              <a:tr h="370840">
                <a:tc>
                  <a:txBody>
                    <a:bodyPr/>
                    <a:lstStyle/>
                    <a:p>
                      <a:pPr algn="ctr"/>
                      <a:r>
                        <a:rPr lang="es-ES" dirty="0" err="1" smtClean="0">
                          <a:solidFill>
                            <a:schemeClr val="tx1"/>
                          </a:solidFill>
                          <a:latin typeface="Arial" pitchFamily="34" charset="0"/>
                          <a:cs typeface="Arial" pitchFamily="34" charset="0"/>
                        </a:rPr>
                        <a:t>Codec</a:t>
                      </a:r>
                      <a:endParaRPr lang="es-ES" dirty="0">
                        <a:solidFill>
                          <a:schemeClr val="tx1"/>
                        </a:solidFill>
                        <a:latin typeface="Arial" pitchFamily="34" charset="0"/>
                        <a:cs typeface="Arial" pitchFamily="34" charset="0"/>
                      </a:endParaRPr>
                    </a:p>
                  </a:txBody>
                  <a:tcPr/>
                </a:tc>
                <a:tc>
                  <a:txBody>
                    <a:bodyPr/>
                    <a:lstStyle/>
                    <a:p>
                      <a:pPr algn="ctr"/>
                      <a:r>
                        <a:rPr lang="es-ES" dirty="0" smtClean="0">
                          <a:solidFill>
                            <a:schemeClr val="tx1"/>
                          </a:solidFill>
                          <a:latin typeface="Arial" pitchFamily="34" charset="0"/>
                          <a:cs typeface="Arial" pitchFamily="34" charset="0"/>
                        </a:rPr>
                        <a:t>Ancho de banda</a:t>
                      </a:r>
                      <a:endParaRPr lang="es-ES" dirty="0">
                        <a:solidFill>
                          <a:schemeClr val="tx1"/>
                        </a:solidFill>
                        <a:latin typeface="Arial" pitchFamily="34" charset="0"/>
                        <a:cs typeface="Arial" pitchFamily="34" charset="0"/>
                      </a:endParaRPr>
                    </a:p>
                  </a:txBody>
                  <a:tcPr/>
                </a:tc>
                <a:tc>
                  <a:txBody>
                    <a:bodyPr/>
                    <a:lstStyle/>
                    <a:p>
                      <a:pPr algn="ctr"/>
                      <a:r>
                        <a:rPr lang="es-ES" dirty="0" smtClean="0">
                          <a:solidFill>
                            <a:schemeClr val="tx1"/>
                          </a:solidFill>
                          <a:latin typeface="Arial" pitchFamily="34" charset="0"/>
                          <a:cs typeface="Arial" pitchFamily="34" charset="0"/>
                        </a:rPr>
                        <a:t>Caudal</a:t>
                      </a:r>
                      <a:endParaRPr lang="es-ES" dirty="0">
                        <a:solidFill>
                          <a:schemeClr val="tx1"/>
                        </a:solidFill>
                        <a:latin typeface="Arial" pitchFamily="34" charset="0"/>
                        <a:cs typeface="Arial" pitchFamily="34" charset="0"/>
                      </a:endParaRPr>
                    </a:p>
                  </a:txBody>
                  <a:tcPr/>
                </a:tc>
                <a:tc>
                  <a:txBody>
                    <a:bodyPr/>
                    <a:lstStyle/>
                    <a:p>
                      <a:pPr algn="ctr"/>
                      <a:r>
                        <a:rPr lang="es-ES" dirty="0" smtClean="0">
                          <a:solidFill>
                            <a:schemeClr val="tx1"/>
                          </a:solidFill>
                          <a:latin typeface="Arial" pitchFamily="34" charset="0"/>
                          <a:cs typeface="Arial" pitchFamily="34" charset="0"/>
                        </a:rPr>
                        <a:t>Retardo</a:t>
                      </a:r>
                      <a:endParaRPr lang="es-ES" dirty="0">
                        <a:solidFill>
                          <a:schemeClr val="tx1"/>
                        </a:solidFill>
                        <a:latin typeface="Arial" pitchFamily="34" charset="0"/>
                        <a:cs typeface="Arial" pitchFamily="34" charset="0"/>
                      </a:endParaRPr>
                    </a:p>
                  </a:txBody>
                  <a:tcPr/>
                </a:tc>
                <a:tc>
                  <a:txBody>
                    <a:bodyPr/>
                    <a:lstStyle/>
                    <a:p>
                      <a:pPr algn="ctr"/>
                      <a:r>
                        <a:rPr lang="es-ES" dirty="0" smtClean="0">
                          <a:solidFill>
                            <a:schemeClr val="tx1"/>
                          </a:solidFill>
                          <a:latin typeface="Arial" pitchFamily="34" charset="0"/>
                          <a:cs typeface="Arial" pitchFamily="34" charset="0"/>
                        </a:rPr>
                        <a:t>Complejidad</a:t>
                      </a:r>
                    </a:p>
                    <a:p>
                      <a:pPr algn="ctr"/>
                      <a:r>
                        <a:rPr lang="es-ES" dirty="0" smtClean="0">
                          <a:solidFill>
                            <a:schemeClr val="tx1"/>
                          </a:solidFill>
                          <a:latin typeface="Arial" pitchFamily="34" charset="0"/>
                          <a:cs typeface="Arial" pitchFamily="34" charset="0"/>
                        </a:rPr>
                        <a:t>(CPU)</a:t>
                      </a:r>
                      <a:endParaRPr lang="es-ES" dirty="0">
                        <a:solidFill>
                          <a:schemeClr val="tx1"/>
                        </a:solidFill>
                        <a:latin typeface="Arial" pitchFamily="34" charset="0"/>
                        <a:cs typeface="Arial" pitchFamily="34" charset="0"/>
                      </a:endParaRPr>
                    </a:p>
                  </a:txBody>
                  <a:tcPr/>
                </a:tc>
              </a:tr>
              <a:tr h="370840">
                <a:tc>
                  <a:txBody>
                    <a:bodyPr/>
                    <a:lstStyle/>
                    <a:p>
                      <a:pPr algn="ctr"/>
                      <a:r>
                        <a:rPr lang="es-ES" dirty="0" smtClean="0">
                          <a:latin typeface="Arial" pitchFamily="34" charset="0"/>
                          <a:cs typeface="Arial" pitchFamily="34" charset="0"/>
                        </a:rPr>
                        <a:t>G.719</a:t>
                      </a:r>
                      <a:endParaRPr lang="es-ES" dirty="0">
                        <a:latin typeface="Arial" pitchFamily="34" charset="0"/>
                        <a:cs typeface="Arial" pitchFamily="34" charset="0"/>
                      </a:endParaRPr>
                    </a:p>
                  </a:txBody>
                  <a:tcPr/>
                </a:tc>
                <a:tc>
                  <a:txBody>
                    <a:bodyPr/>
                    <a:lstStyle/>
                    <a:p>
                      <a:pPr algn="ctr"/>
                      <a:r>
                        <a:rPr lang="es-ES" dirty="0" smtClean="0">
                          <a:latin typeface="Arial" pitchFamily="34" charset="0"/>
                          <a:cs typeface="Arial" pitchFamily="34" charset="0"/>
                        </a:rPr>
                        <a:t>20 </a:t>
                      </a:r>
                      <a:r>
                        <a:rPr lang="es-ES" dirty="0" err="1" smtClean="0">
                          <a:latin typeface="Arial" pitchFamily="34" charset="0"/>
                          <a:cs typeface="Arial" pitchFamily="34" charset="0"/>
                        </a:rPr>
                        <a:t>kHz</a:t>
                      </a:r>
                      <a:endParaRPr lang="es-ES" dirty="0">
                        <a:latin typeface="Arial" pitchFamily="34" charset="0"/>
                        <a:cs typeface="Arial" pitchFamily="34" charset="0"/>
                      </a:endParaRPr>
                    </a:p>
                  </a:txBody>
                  <a:tcPr/>
                </a:tc>
                <a:tc>
                  <a:txBody>
                    <a:bodyPr/>
                    <a:lstStyle/>
                    <a:p>
                      <a:pPr algn="ctr"/>
                      <a:r>
                        <a:rPr lang="es-ES" dirty="0" smtClean="0">
                          <a:latin typeface="Arial" pitchFamily="34" charset="0"/>
                          <a:cs typeface="Arial" pitchFamily="34" charset="0"/>
                        </a:rPr>
                        <a:t>64-256 Kbps</a:t>
                      </a:r>
                      <a:endParaRPr lang="es-ES" dirty="0">
                        <a:latin typeface="Arial" pitchFamily="34" charset="0"/>
                        <a:cs typeface="Arial" pitchFamily="34" charset="0"/>
                      </a:endParaRPr>
                    </a:p>
                  </a:txBody>
                  <a:tcPr/>
                </a:tc>
                <a:tc>
                  <a:txBody>
                    <a:bodyPr/>
                    <a:lstStyle/>
                    <a:p>
                      <a:pPr algn="ctr"/>
                      <a:r>
                        <a:rPr lang="es-ES" dirty="0" smtClean="0">
                          <a:latin typeface="Arial" pitchFamily="34" charset="0"/>
                          <a:cs typeface="Arial" pitchFamily="34" charset="0"/>
                        </a:rPr>
                        <a:t>40 ms</a:t>
                      </a:r>
                      <a:endParaRPr lang="es-ES" dirty="0">
                        <a:latin typeface="Arial" pitchFamily="34" charset="0"/>
                        <a:cs typeface="Arial" pitchFamily="34" charset="0"/>
                      </a:endParaRPr>
                    </a:p>
                  </a:txBody>
                  <a:tcPr/>
                </a:tc>
                <a:tc>
                  <a:txBody>
                    <a:bodyPr/>
                    <a:lstStyle/>
                    <a:p>
                      <a:pPr algn="ctr"/>
                      <a:r>
                        <a:rPr lang="es-ES" dirty="0" smtClean="0">
                          <a:latin typeface="Arial" pitchFamily="34" charset="0"/>
                          <a:cs typeface="Arial" pitchFamily="34" charset="0"/>
                        </a:rPr>
                        <a:t>17,7 MIPS</a:t>
                      </a:r>
                      <a:endParaRPr lang="es-ES" dirty="0">
                        <a:latin typeface="Arial" pitchFamily="34" charset="0"/>
                        <a:cs typeface="Arial" pitchFamily="34" charset="0"/>
                      </a:endParaRPr>
                    </a:p>
                  </a:txBody>
                  <a:tcPr/>
                </a:tc>
              </a:tr>
              <a:tr h="370840">
                <a:tc>
                  <a:txBody>
                    <a:bodyPr/>
                    <a:lstStyle/>
                    <a:p>
                      <a:pPr algn="ctr"/>
                      <a:r>
                        <a:rPr lang="es-ES" dirty="0" smtClean="0">
                          <a:latin typeface="Arial" pitchFamily="34" charset="0"/>
                          <a:cs typeface="Arial" pitchFamily="34" charset="0"/>
                        </a:rPr>
                        <a:t>MP3</a:t>
                      </a:r>
                      <a:endParaRPr lang="es-ES" dirty="0">
                        <a:latin typeface="Arial" pitchFamily="34" charset="0"/>
                        <a:cs typeface="Arial" pitchFamily="34" charset="0"/>
                      </a:endParaRPr>
                    </a:p>
                  </a:txBody>
                  <a:tcPr/>
                </a:tc>
                <a:tc>
                  <a:txBody>
                    <a:bodyPr/>
                    <a:lstStyle/>
                    <a:p>
                      <a:pPr algn="ctr"/>
                      <a:r>
                        <a:rPr lang="es-ES" dirty="0" smtClean="0">
                          <a:latin typeface="Arial" pitchFamily="34" charset="0"/>
                          <a:cs typeface="Arial" pitchFamily="34" charset="0"/>
                        </a:rPr>
                        <a:t>20 </a:t>
                      </a:r>
                      <a:r>
                        <a:rPr lang="es-ES" dirty="0" err="1" smtClean="0">
                          <a:latin typeface="Arial" pitchFamily="34" charset="0"/>
                          <a:cs typeface="Arial" pitchFamily="34" charset="0"/>
                        </a:rPr>
                        <a:t>kHz</a:t>
                      </a:r>
                      <a:endParaRPr lang="es-ES" dirty="0">
                        <a:latin typeface="Arial" pitchFamily="34" charset="0"/>
                        <a:cs typeface="Arial" pitchFamily="34" charset="0"/>
                      </a:endParaRPr>
                    </a:p>
                  </a:txBody>
                  <a:tcPr/>
                </a:tc>
                <a:tc>
                  <a:txBody>
                    <a:bodyPr/>
                    <a:lstStyle/>
                    <a:p>
                      <a:pPr algn="ctr"/>
                      <a:r>
                        <a:rPr lang="es-ES" dirty="0" smtClean="0">
                          <a:latin typeface="Arial" pitchFamily="34" charset="0"/>
                          <a:cs typeface="Arial" pitchFamily="34" charset="0"/>
                        </a:rPr>
                        <a:t>64-384 Kbps</a:t>
                      </a:r>
                      <a:endParaRPr lang="es-ES" dirty="0">
                        <a:latin typeface="Arial" pitchFamily="34" charset="0"/>
                        <a:cs typeface="Arial" pitchFamily="34" charset="0"/>
                      </a:endParaRPr>
                    </a:p>
                  </a:txBody>
                  <a:tcPr/>
                </a:tc>
                <a:tc>
                  <a:txBody>
                    <a:bodyPr/>
                    <a:lstStyle/>
                    <a:p>
                      <a:pPr algn="ctr"/>
                      <a:r>
                        <a:rPr lang="es-ES" dirty="0" smtClean="0">
                          <a:latin typeface="Arial" pitchFamily="34" charset="0"/>
                          <a:cs typeface="Arial" pitchFamily="34" charset="0"/>
                        </a:rPr>
                        <a:t>≥ 54 ms</a:t>
                      </a:r>
                      <a:endParaRPr lang="es-ES" dirty="0">
                        <a:latin typeface="Arial" pitchFamily="34" charset="0"/>
                        <a:cs typeface="Arial" pitchFamily="34" charset="0"/>
                      </a:endParaRPr>
                    </a:p>
                  </a:txBody>
                  <a:tcPr/>
                </a:tc>
                <a:tc>
                  <a:txBody>
                    <a:bodyPr/>
                    <a:lstStyle/>
                    <a:p>
                      <a:pPr algn="ctr"/>
                      <a:r>
                        <a:rPr lang="es-ES" dirty="0" smtClean="0">
                          <a:latin typeface="Arial" pitchFamily="34" charset="0"/>
                          <a:cs typeface="Arial" pitchFamily="34" charset="0"/>
                        </a:rPr>
                        <a:t>&gt; 100 MIPS</a:t>
                      </a:r>
                      <a:endParaRPr lang="es-ES" dirty="0">
                        <a:latin typeface="Arial" pitchFamily="34" charset="0"/>
                        <a:cs typeface="Arial" pitchFamily="34" charset="0"/>
                      </a:endParaRPr>
                    </a:p>
                  </a:txBody>
                  <a:tcPr/>
                </a:tc>
              </a:tr>
              <a:tr h="370840">
                <a:tc>
                  <a:txBody>
                    <a:bodyPr/>
                    <a:lstStyle/>
                    <a:p>
                      <a:pPr algn="ctr"/>
                      <a:r>
                        <a:rPr lang="es-ES" dirty="0" smtClean="0">
                          <a:latin typeface="Arial" pitchFamily="34" charset="0"/>
                          <a:cs typeface="Arial" pitchFamily="34" charset="0"/>
                        </a:rPr>
                        <a:t>MPEG-4 AAC LD</a:t>
                      </a:r>
                      <a:endParaRPr lang="es-ES" dirty="0">
                        <a:latin typeface="Arial" pitchFamily="34" charset="0"/>
                        <a:cs typeface="Arial" pitchFamily="34" charset="0"/>
                      </a:endParaRPr>
                    </a:p>
                  </a:txBody>
                  <a:tcPr/>
                </a:tc>
                <a:tc>
                  <a:txBody>
                    <a:bodyPr/>
                    <a:lstStyle/>
                    <a:p>
                      <a:pPr algn="ctr"/>
                      <a:r>
                        <a:rPr lang="es-ES" dirty="0" smtClean="0">
                          <a:latin typeface="Arial" pitchFamily="34" charset="0"/>
                          <a:cs typeface="Arial" pitchFamily="34" charset="0"/>
                        </a:rPr>
                        <a:t>20 </a:t>
                      </a:r>
                      <a:r>
                        <a:rPr lang="es-ES" dirty="0" err="1" smtClean="0">
                          <a:latin typeface="Arial" pitchFamily="34" charset="0"/>
                          <a:cs typeface="Arial" pitchFamily="34" charset="0"/>
                        </a:rPr>
                        <a:t>kHz</a:t>
                      </a:r>
                      <a:endParaRPr lang="es-ES" dirty="0">
                        <a:latin typeface="Arial" pitchFamily="34" charset="0"/>
                        <a:cs typeface="Arial" pitchFamily="34" charset="0"/>
                      </a:endParaRPr>
                    </a:p>
                  </a:txBody>
                  <a:tcPr/>
                </a:tc>
                <a:tc>
                  <a:txBody>
                    <a:bodyPr/>
                    <a:lstStyle/>
                    <a:p>
                      <a:pPr algn="ctr"/>
                      <a:r>
                        <a:rPr lang="es-ES" dirty="0" smtClean="0">
                          <a:latin typeface="Arial" pitchFamily="34" charset="0"/>
                          <a:cs typeface="Arial" pitchFamily="34" charset="0"/>
                        </a:rPr>
                        <a:t>24-192 Kbps</a:t>
                      </a:r>
                      <a:endParaRPr lang="es-ES" dirty="0">
                        <a:latin typeface="Arial" pitchFamily="34" charset="0"/>
                        <a:cs typeface="Arial" pitchFamily="34" charset="0"/>
                      </a:endParaRPr>
                    </a:p>
                  </a:txBody>
                  <a:tcPr/>
                </a:tc>
                <a:tc>
                  <a:txBody>
                    <a:bodyPr/>
                    <a:lstStyle/>
                    <a:p>
                      <a:pPr algn="ctr"/>
                      <a:r>
                        <a:rPr lang="es-ES" dirty="0" smtClean="0">
                          <a:latin typeface="Arial" pitchFamily="34" charset="0"/>
                          <a:cs typeface="Arial" pitchFamily="34" charset="0"/>
                        </a:rPr>
                        <a:t>≥ 20 ms</a:t>
                      </a:r>
                      <a:endParaRPr lang="es-ES" dirty="0">
                        <a:latin typeface="Arial" pitchFamily="34" charset="0"/>
                        <a:cs typeface="Arial" pitchFamily="34" charset="0"/>
                      </a:endParaRPr>
                    </a:p>
                  </a:txBody>
                  <a:tcPr/>
                </a:tc>
                <a:tc>
                  <a:txBody>
                    <a:bodyPr/>
                    <a:lstStyle/>
                    <a:p>
                      <a:pPr algn="ctr"/>
                      <a:r>
                        <a:rPr lang="es-ES" dirty="0" smtClean="0">
                          <a:latin typeface="Arial" pitchFamily="34" charset="0"/>
                          <a:cs typeface="Arial" pitchFamily="34" charset="0"/>
                        </a:rPr>
                        <a:t>&gt; 130 MIPS</a:t>
                      </a:r>
                      <a:endParaRPr lang="es-ES" dirty="0">
                        <a:latin typeface="Arial" pitchFamily="34" charset="0"/>
                        <a:cs typeface="Arial" pitchFamily="34" charset="0"/>
                      </a:endParaRPr>
                    </a:p>
                  </a:txBody>
                  <a:tcPr/>
                </a:tc>
              </a:tr>
            </a:tbl>
          </a:graphicData>
        </a:graphic>
      </p:graphicFrame>
    </p:spTree>
  </p:cSld>
  <p:clrMapOvr>
    <a:masterClrMapping/>
  </p:clrMapOvr>
  <p:transition>
    <p:cover dir="ld"/>
  </p:transition>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1 Marcador de número de diapositiva"/>
          <p:cNvSpPr>
            <a:spLocks noGrp="1"/>
          </p:cNvSpPr>
          <p:nvPr>
            <p:ph type="sldNum" sz="quarter" idx="10"/>
          </p:nvPr>
        </p:nvSpPr>
        <p:spPr/>
        <p:txBody>
          <a:bodyPr/>
          <a:lstStyle/>
          <a:p>
            <a:pPr>
              <a:defRPr/>
            </a:pPr>
            <a:r>
              <a:rPr lang="es-ES"/>
              <a:t>Ampliación Redes 2-</a:t>
            </a:r>
            <a:fld id="{6B6DC91F-A82E-4367-8822-12D03604F2E4}" type="slidenum">
              <a:rPr lang="es-ES"/>
              <a:pPr>
                <a:defRPr/>
              </a:pPr>
              <a:t>21</a:t>
            </a:fld>
            <a:endParaRPr lang="es-ES"/>
          </a:p>
        </p:txBody>
      </p:sp>
      <p:sp>
        <p:nvSpPr>
          <p:cNvPr id="24579" name="Rectangle 2"/>
          <p:cNvSpPr>
            <a:spLocks noChangeArrowheads="1"/>
          </p:cNvSpPr>
          <p:nvPr/>
        </p:nvSpPr>
        <p:spPr bwMode="auto">
          <a:xfrm>
            <a:off x="4486275" y="2411413"/>
            <a:ext cx="1327150" cy="366712"/>
          </a:xfrm>
          <a:prstGeom prst="rect">
            <a:avLst/>
          </a:prstGeom>
          <a:noFill/>
          <a:ln w="9525">
            <a:noFill/>
            <a:miter lim="800000"/>
            <a:headEnd/>
            <a:tailEnd/>
          </a:ln>
        </p:spPr>
        <p:txBody>
          <a:bodyPr wrap="none" lIns="92836" tIns="46418" rIns="92836" bIns="46418">
            <a:spAutoFit/>
          </a:bodyPr>
          <a:lstStyle/>
          <a:p>
            <a:pPr defTabSz="812800" eaLnBrk="0" hangingPunct="0"/>
            <a:r>
              <a:rPr lang="es-ES" sz="1800" b="1" i="0"/>
              <a:t>Limitación</a:t>
            </a:r>
          </a:p>
        </p:txBody>
      </p:sp>
      <p:sp>
        <p:nvSpPr>
          <p:cNvPr id="24580" name="Rectangle 3"/>
          <p:cNvSpPr>
            <a:spLocks noChangeArrowheads="1"/>
          </p:cNvSpPr>
          <p:nvPr/>
        </p:nvSpPr>
        <p:spPr bwMode="auto">
          <a:xfrm>
            <a:off x="7040563" y="2638425"/>
            <a:ext cx="1571625" cy="1570038"/>
          </a:xfrm>
          <a:prstGeom prst="rect">
            <a:avLst/>
          </a:prstGeom>
          <a:gradFill rotWithShape="0">
            <a:gsLst>
              <a:gs pos="0">
                <a:srgbClr val="FFE59B"/>
              </a:gs>
              <a:gs pos="50000">
                <a:srgbClr val="FFF7E1"/>
              </a:gs>
              <a:gs pos="100000">
                <a:srgbClr val="FFE59B"/>
              </a:gs>
            </a:gsLst>
            <a:lin ang="2700000" scaled="1"/>
          </a:gradFill>
          <a:ln w="25400">
            <a:solidFill>
              <a:schemeClr val="tx1"/>
            </a:solidFill>
            <a:prstDash val="dash"/>
            <a:miter lim="800000"/>
            <a:headEnd/>
            <a:tailEnd/>
          </a:ln>
        </p:spPr>
        <p:txBody>
          <a:bodyPr wrap="none" anchor="ctr"/>
          <a:lstStyle/>
          <a:p>
            <a:pPr eaLnBrk="0" hangingPunct="0"/>
            <a:endParaRPr lang="es-ES"/>
          </a:p>
        </p:txBody>
      </p:sp>
      <p:sp>
        <p:nvSpPr>
          <p:cNvPr id="24581" name="Rectangle 4"/>
          <p:cNvSpPr>
            <a:spLocks noChangeArrowheads="1"/>
          </p:cNvSpPr>
          <p:nvPr/>
        </p:nvSpPr>
        <p:spPr bwMode="auto">
          <a:xfrm>
            <a:off x="7040563" y="4465638"/>
            <a:ext cx="1571625" cy="1573212"/>
          </a:xfrm>
          <a:prstGeom prst="rect">
            <a:avLst/>
          </a:prstGeom>
          <a:gradFill rotWithShape="0">
            <a:gsLst>
              <a:gs pos="0">
                <a:srgbClr val="FFE59B"/>
              </a:gs>
              <a:gs pos="50000">
                <a:srgbClr val="FFF7E1"/>
              </a:gs>
              <a:gs pos="100000">
                <a:srgbClr val="FFE59B"/>
              </a:gs>
            </a:gsLst>
            <a:lin ang="2700000" scaled="1"/>
          </a:gradFill>
          <a:ln w="25400">
            <a:solidFill>
              <a:schemeClr val="tx1"/>
            </a:solidFill>
            <a:prstDash val="dash"/>
            <a:miter lim="800000"/>
            <a:headEnd/>
            <a:tailEnd/>
          </a:ln>
        </p:spPr>
        <p:txBody>
          <a:bodyPr wrap="none" anchor="ctr"/>
          <a:lstStyle/>
          <a:p>
            <a:pPr eaLnBrk="0" hangingPunct="0"/>
            <a:endParaRPr lang="es-ES"/>
          </a:p>
        </p:txBody>
      </p:sp>
      <p:sp>
        <p:nvSpPr>
          <p:cNvPr id="24582" name="Rectangle 5"/>
          <p:cNvSpPr>
            <a:spLocks noChangeArrowheads="1"/>
          </p:cNvSpPr>
          <p:nvPr/>
        </p:nvSpPr>
        <p:spPr bwMode="auto">
          <a:xfrm>
            <a:off x="544513" y="188913"/>
            <a:ext cx="7772400" cy="801687"/>
          </a:xfrm>
          <a:prstGeom prst="rect">
            <a:avLst/>
          </a:prstGeom>
          <a:noFill/>
          <a:ln w="9525">
            <a:noFill/>
            <a:miter lim="800000"/>
            <a:headEnd/>
            <a:tailEnd/>
          </a:ln>
        </p:spPr>
        <p:txBody>
          <a:bodyPr lIns="82124" tIns="41063" rIns="82124" bIns="41063" anchor="ctr"/>
          <a:lstStyle/>
          <a:p>
            <a:pPr algn="ctr" defTabSz="723900" eaLnBrk="0" hangingPunct="0"/>
            <a:r>
              <a:rPr lang="es-ES" sz="4000" i="0">
                <a:solidFill>
                  <a:schemeClr val="tx2"/>
                </a:solidFill>
                <a:latin typeface="Times New Roman" pitchFamily="18" charset="0"/>
              </a:rPr>
              <a:t>Comparación de codecs</a:t>
            </a:r>
          </a:p>
        </p:txBody>
      </p:sp>
      <p:sp>
        <p:nvSpPr>
          <p:cNvPr id="24583" name="Rectangle 6"/>
          <p:cNvSpPr>
            <a:spLocks noChangeArrowheads="1"/>
          </p:cNvSpPr>
          <p:nvPr/>
        </p:nvSpPr>
        <p:spPr bwMode="auto">
          <a:xfrm>
            <a:off x="1495425" y="2425700"/>
            <a:ext cx="933450" cy="366713"/>
          </a:xfrm>
          <a:prstGeom prst="rect">
            <a:avLst/>
          </a:prstGeom>
          <a:noFill/>
          <a:ln w="9525">
            <a:noFill/>
            <a:miter lim="800000"/>
            <a:headEnd/>
            <a:tailEnd/>
          </a:ln>
        </p:spPr>
        <p:txBody>
          <a:bodyPr wrap="none" lIns="92836" tIns="46418" rIns="92836" bIns="46418">
            <a:spAutoFit/>
          </a:bodyPr>
          <a:lstStyle/>
          <a:p>
            <a:pPr defTabSz="812800" eaLnBrk="0" hangingPunct="0"/>
            <a:r>
              <a:rPr lang="es-ES" sz="1800" b="1" i="0"/>
              <a:t>Fuente</a:t>
            </a:r>
          </a:p>
        </p:txBody>
      </p:sp>
      <p:sp>
        <p:nvSpPr>
          <p:cNvPr id="24584" name="Rectangle 7"/>
          <p:cNvSpPr>
            <a:spLocks noChangeArrowheads="1"/>
          </p:cNvSpPr>
          <p:nvPr/>
        </p:nvSpPr>
        <p:spPr bwMode="auto">
          <a:xfrm>
            <a:off x="2895600" y="2165350"/>
            <a:ext cx="1460500" cy="612775"/>
          </a:xfrm>
          <a:prstGeom prst="rect">
            <a:avLst/>
          </a:prstGeom>
          <a:noFill/>
          <a:ln w="9525">
            <a:noFill/>
            <a:miter lim="800000"/>
            <a:headEnd/>
            <a:tailEnd/>
          </a:ln>
        </p:spPr>
        <p:txBody>
          <a:bodyPr lIns="92836" tIns="46418" rIns="92836" bIns="46418">
            <a:spAutoFit/>
          </a:bodyPr>
          <a:lstStyle/>
          <a:p>
            <a:pPr algn="ctr" defTabSz="812800" eaLnBrk="0" hangingPunct="0">
              <a:lnSpc>
                <a:spcPct val="95000"/>
              </a:lnSpc>
            </a:pPr>
            <a:r>
              <a:rPr lang="es-ES" sz="1800" b="1" i="0"/>
              <a:t>Simulación de canal</a:t>
            </a:r>
          </a:p>
        </p:txBody>
      </p:sp>
      <p:sp>
        <p:nvSpPr>
          <p:cNvPr id="707592" name="Line 8"/>
          <p:cNvSpPr>
            <a:spLocks noChangeShapeType="1"/>
          </p:cNvSpPr>
          <p:nvPr/>
        </p:nvSpPr>
        <p:spPr bwMode="auto">
          <a:xfrm>
            <a:off x="2484438" y="3038475"/>
            <a:ext cx="4308475" cy="4763"/>
          </a:xfrm>
          <a:prstGeom prst="line">
            <a:avLst/>
          </a:prstGeom>
          <a:noFill/>
          <a:ln w="25400">
            <a:solidFill>
              <a:schemeClr val="accent2"/>
            </a:solidFill>
            <a:round/>
            <a:headEnd type="none" w="sm" len="sm"/>
            <a:tailEnd type="none" w="sm" len="sm"/>
          </a:ln>
          <a:effectLst>
            <a:outerShdw dist="17961" dir="2700000" algn="ctr" rotWithShape="0">
              <a:schemeClr val="tx1">
                <a:alpha val="50000"/>
              </a:schemeClr>
            </a:outerShdw>
          </a:effectLst>
        </p:spPr>
        <p:txBody>
          <a:bodyPr/>
          <a:lstStyle/>
          <a:p>
            <a:pPr eaLnBrk="0" hangingPunct="0">
              <a:defRPr/>
            </a:pPr>
            <a:endParaRPr lang="es-ES"/>
          </a:p>
        </p:txBody>
      </p:sp>
      <p:sp>
        <p:nvSpPr>
          <p:cNvPr id="707593" name="Line 9"/>
          <p:cNvSpPr>
            <a:spLocks noChangeShapeType="1"/>
          </p:cNvSpPr>
          <p:nvPr/>
        </p:nvSpPr>
        <p:spPr bwMode="auto">
          <a:xfrm flipH="1">
            <a:off x="6769100" y="3035300"/>
            <a:ext cx="14288" cy="2487613"/>
          </a:xfrm>
          <a:prstGeom prst="line">
            <a:avLst/>
          </a:prstGeom>
          <a:noFill/>
          <a:ln w="25400">
            <a:solidFill>
              <a:schemeClr val="accent2"/>
            </a:solidFill>
            <a:round/>
            <a:headEnd type="none" w="sm" len="sm"/>
            <a:tailEnd type="none" w="sm" len="sm"/>
          </a:ln>
          <a:effectLst>
            <a:outerShdw dist="17961" dir="2700000" algn="ctr" rotWithShape="0">
              <a:schemeClr val="tx1">
                <a:alpha val="50000"/>
              </a:schemeClr>
            </a:outerShdw>
          </a:effectLst>
        </p:spPr>
        <p:txBody>
          <a:bodyPr/>
          <a:lstStyle/>
          <a:p>
            <a:pPr eaLnBrk="0" hangingPunct="0">
              <a:defRPr/>
            </a:pPr>
            <a:endParaRPr lang="es-ES"/>
          </a:p>
        </p:txBody>
      </p:sp>
      <p:sp>
        <p:nvSpPr>
          <p:cNvPr id="24587" name="Rectangle 10"/>
          <p:cNvSpPr>
            <a:spLocks noChangeArrowheads="1"/>
          </p:cNvSpPr>
          <p:nvPr/>
        </p:nvSpPr>
        <p:spPr bwMode="auto">
          <a:xfrm>
            <a:off x="1042988" y="3494088"/>
            <a:ext cx="5153025" cy="366712"/>
          </a:xfrm>
          <a:prstGeom prst="rect">
            <a:avLst/>
          </a:prstGeom>
          <a:noFill/>
          <a:ln w="9525">
            <a:noFill/>
            <a:miter lim="800000"/>
            <a:headEnd/>
            <a:tailEnd/>
          </a:ln>
        </p:spPr>
        <p:txBody>
          <a:bodyPr lIns="92836" tIns="46418" rIns="92836" bIns="46418">
            <a:spAutoFit/>
          </a:bodyPr>
          <a:lstStyle/>
          <a:p>
            <a:pPr algn="ctr" defTabSz="812800" eaLnBrk="0" hangingPunct="0"/>
            <a:r>
              <a:rPr lang="es-ES" sz="1800" b="1" i="0"/>
              <a:t>“El tren es un medio de transporte cómodo.”</a:t>
            </a:r>
          </a:p>
        </p:txBody>
      </p:sp>
      <p:sp>
        <p:nvSpPr>
          <p:cNvPr id="24588" name="Freeform 11"/>
          <p:cNvSpPr>
            <a:spLocks/>
          </p:cNvSpPr>
          <p:nvPr/>
        </p:nvSpPr>
        <p:spPr bwMode="auto">
          <a:xfrm>
            <a:off x="7712075" y="3232150"/>
            <a:ext cx="155575" cy="77788"/>
          </a:xfrm>
          <a:custGeom>
            <a:avLst/>
            <a:gdLst>
              <a:gd name="T0" fmla="*/ 137501484 w 87"/>
              <a:gd name="T1" fmla="*/ 0 h 44"/>
              <a:gd name="T2" fmla="*/ 0 w 87"/>
              <a:gd name="T3" fmla="*/ 134396458 h 44"/>
              <a:gd name="T4" fmla="*/ 275004757 w 87"/>
              <a:gd name="T5" fmla="*/ 134396458 h 44"/>
              <a:gd name="T6" fmla="*/ 137501484 w 87"/>
              <a:gd name="T7" fmla="*/ 0 h 44"/>
              <a:gd name="T8" fmla="*/ 0 60000 65536"/>
              <a:gd name="T9" fmla="*/ 0 60000 65536"/>
              <a:gd name="T10" fmla="*/ 0 60000 65536"/>
              <a:gd name="T11" fmla="*/ 0 60000 65536"/>
              <a:gd name="T12" fmla="*/ 0 w 87"/>
              <a:gd name="T13" fmla="*/ 0 h 44"/>
              <a:gd name="T14" fmla="*/ 87 w 87"/>
              <a:gd name="T15" fmla="*/ 44 h 44"/>
            </a:gdLst>
            <a:ahLst/>
            <a:cxnLst>
              <a:cxn ang="T8">
                <a:pos x="T0" y="T1"/>
              </a:cxn>
              <a:cxn ang="T9">
                <a:pos x="T2" y="T3"/>
              </a:cxn>
              <a:cxn ang="T10">
                <a:pos x="T4" y="T5"/>
              </a:cxn>
              <a:cxn ang="T11">
                <a:pos x="T6" y="T7"/>
              </a:cxn>
            </a:cxnLst>
            <a:rect l="T12" t="T13" r="T14" b="T15"/>
            <a:pathLst>
              <a:path w="87" h="44">
                <a:moveTo>
                  <a:pt x="43" y="0"/>
                </a:moveTo>
                <a:lnTo>
                  <a:pt x="0" y="43"/>
                </a:lnTo>
                <a:lnTo>
                  <a:pt x="86" y="43"/>
                </a:lnTo>
                <a:lnTo>
                  <a:pt x="43" y="0"/>
                </a:lnTo>
              </a:path>
            </a:pathLst>
          </a:custGeom>
          <a:solidFill>
            <a:srgbClr val="CC6600"/>
          </a:solidFill>
          <a:ln w="12700" cap="rnd">
            <a:solidFill>
              <a:schemeClr val="tx1"/>
            </a:solidFill>
            <a:round/>
            <a:headEnd/>
            <a:tailEnd/>
          </a:ln>
        </p:spPr>
        <p:txBody>
          <a:bodyPr/>
          <a:lstStyle/>
          <a:p>
            <a:endParaRPr lang="es-ES"/>
          </a:p>
        </p:txBody>
      </p:sp>
      <p:sp>
        <p:nvSpPr>
          <p:cNvPr id="24589" name="Freeform 12"/>
          <p:cNvSpPr>
            <a:spLocks/>
          </p:cNvSpPr>
          <p:nvPr/>
        </p:nvSpPr>
        <p:spPr bwMode="auto">
          <a:xfrm>
            <a:off x="7408863" y="3536950"/>
            <a:ext cx="76200" cy="230188"/>
          </a:xfrm>
          <a:custGeom>
            <a:avLst/>
            <a:gdLst>
              <a:gd name="T0" fmla="*/ 0 w 43"/>
              <a:gd name="T1" fmla="*/ 133732083 h 129"/>
              <a:gd name="T2" fmla="*/ 131893348 w 43"/>
              <a:gd name="T3" fmla="*/ 0 h 129"/>
              <a:gd name="T4" fmla="*/ 131893348 w 43"/>
              <a:gd name="T5" fmla="*/ 407564725 h 129"/>
              <a:gd name="T6" fmla="*/ 0 w 43"/>
              <a:gd name="T7" fmla="*/ 270647539 h 129"/>
              <a:gd name="T8" fmla="*/ 0 w 43"/>
              <a:gd name="T9" fmla="*/ 133732083 h 129"/>
              <a:gd name="T10" fmla="*/ 0 60000 65536"/>
              <a:gd name="T11" fmla="*/ 0 60000 65536"/>
              <a:gd name="T12" fmla="*/ 0 60000 65536"/>
              <a:gd name="T13" fmla="*/ 0 60000 65536"/>
              <a:gd name="T14" fmla="*/ 0 60000 65536"/>
              <a:gd name="T15" fmla="*/ 0 w 43"/>
              <a:gd name="T16" fmla="*/ 0 h 129"/>
              <a:gd name="T17" fmla="*/ 43 w 43"/>
              <a:gd name="T18" fmla="*/ 129 h 129"/>
            </a:gdLst>
            <a:ahLst/>
            <a:cxnLst>
              <a:cxn ang="T10">
                <a:pos x="T0" y="T1"/>
              </a:cxn>
              <a:cxn ang="T11">
                <a:pos x="T2" y="T3"/>
              </a:cxn>
              <a:cxn ang="T12">
                <a:pos x="T4" y="T5"/>
              </a:cxn>
              <a:cxn ang="T13">
                <a:pos x="T6" y="T7"/>
              </a:cxn>
              <a:cxn ang="T14">
                <a:pos x="T8" y="T9"/>
              </a:cxn>
            </a:cxnLst>
            <a:rect l="T15" t="T16" r="T17" b="T18"/>
            <a:pathLst>
              <a:path w="43" h="129">
                <a:moveTo>
                  <a:pt x="0" y="42"/>
                </a:moveTo>
                <a:lnTo>
                  <a:pt x="42" y="0"/>
                </a:lnTo>
                <a:lnTo>
                  <a:pt x="42" y="128"/>
                </a:lnTo>
                <a:lnTo>
                  <a:pt x="0" y="85"/>
                </a:lnTo>
                <a:lnTo>
                  <a:pt x="0" y="42"/>
                </a:lnTo>
              </a:path>
            </a:pathLst>
          </a:custGeom>
          <a:solidFill>
            <a:schemeClr val="tx2"/>
          </a:solidFill>
          <a:ln w="12700" cap="rnd">
            <a:solidFill>
              <a:schemeClr val="tx1"/>
            </a:solidFill>
            <a:round/>
            <a:headEnd/>
            <a:tailEnd/>
          </a:ln>
        </p:spPr>
        <p:txBody>
          <a:bodyPr/>
          <a:lstStyle/>
          <a:p>
            <a:endParaRPr lang="es-ES"/>
          </a:p>
        </p:txBody>
      </p:sp>
      <p:sp>
        <p:nvSpPr>
          <p:cNvPr id="24590" name="Freeform 13"/>
          <p:cNvSpPr>
            <a:spLocks/>
          </p:cNvSpPr>
          <p:nvPr/>
        </p:nvSpPr>
        <p:spPr bwMode="auto">
          <a:xfrm>
            <a:off x="8094663" y="3536950"/>
            <a:ext cx="76200" cy="230188"/>
          </a:xfrm>
          <a:custGeom>
            <a:avLst/>
            <a:gdLst>
              <a:gd name="T0" fmla="*/ 131893348 w 43"/>
              <a:gd name="T1" fmla="*/ 133732083 h 129"/>
              <a:gd name="T2" fmla="*/ 0 w 43"/>
              <a:gd name="T3" fmla="*/ 0 h 129"/>
              <a:gd name="T4" fmla="*/ 0 w 43"/>
              <a:gd name="T5" fmla="*/ 407564725 h 129"/>
              <a:gd name="T6" fmla="*/ 131893348 w 43"/>
              <a:gd name="T7" fmla="*/ 270647539 h 129"/>
              <a:gd name="T8" fmla="*/ 131893348 w 43"/>
              <a:gd name="T9" fmla="*/ 133732083 h 129"/>
              <a:gd name="T10" fmla="*/ 0 60000 65536"/>
              <a:gd name="T11" fmla="*/ 0 60000 65536"/>
              <a:gd name="T12" fmla="*/ 0 60000 65536"/>
              <a:gd name="T13" fmla="*/ 0 60000 65536"/>
              <a:gd name="T14" fmla="*/ 0 60000 65536"/>
              <a:gd name="T15" fmla="*/ 0 w 43"/>
              <a:gd name="T16" fmla="*/ 0 h 129"/>
              <a:gd name="T17" fmla="*/ 43 w 43"/>
              <a:gd name="T18" fmla="*/ 129 h 129"/>
            </a:gdLst>
            <a:ahLst/>
            <a:cxnLst>
              <a:cxn ang="T10">
                <a:pos x="T0" y="T1"/>
              </a:cxn>
              <a:cxn ang="T11">
                <a:pos x="T2" y="T3"/>
              </a:cxn>
              <a:cxn ang="T12">
                <a:pos x="T4" y="T5"/>
              </a:cxn>
              <a:cxn ang="T13">
                <a:pos x="T6" y="T7"/>
              </a:cxn>
              <a:cxn ang="T14">
                <a:pos x="T8" y="T9"/>
              </a:cxn>
            </a:cxnLst>
            <a:rect l="T15" t="T16" r="T17" b="T18"/>
            <a:pathLst>
              <a:path w="43" h="129">
                <a:moveTo>
                  <a:pt x="42" y="42"/>
                </a:moveTo>
                <a:lnTo>
                  <a:pt x="0" y="0"/>
                </a:lnTo>
                <a:lnTo>
                  <a:pt x="0" y="128"/>
                </a:lnTo>
                <a:lnTo>
                  <a:pt x="42" y="85"/>
                </a:lnTo>
                <a:lnTo>
                  <a:pt x="42" y="42"/>
                </a:lnTo>
              </a:path>
            </a:pathLst>
          </a:custGeom>
          <a:solidFill>
            <a:schemeClr val="tx2"/>
          </a:solidFill>
          <a:ln w="12700" cap="rnd">
            <a:solidFill>
              <a:schemeClr val="tx1"/>
            </a:solidFill>
            <a:round/>
            <a:headEnd/>
            <a:tailEnd/>
          </a:ln>
        </p:spPr>
        <p:txBody>
          <a:bodyPr/>
          <a:lstStyle/>
          <a:p>
            <a:endParaRPr lang="es-ES"/>
          </a:p>
        </p:txBody>
      </p:sp>
      <p:sp>
        <p:nvSpPr>
          <p:cNvPr id="24591" name="Rectangle 14"/>
          <p:cNvSpPr>
            <a:spLocks noChangeArrowheads="1"/>
          </p:cNvSpPr>
          <p:nvPr/>
        </p:nvSpPr>
        <p:spPr bwMode="auto">
          <a:xfrm>
            <a:off x="7489825" y="3621088"/>
            <a:ext cx="596900" cy="60325"/>
          </a:xfrm>
          <a:prstGeom prst="rect">
            <a:avLst/>
          </a:prstGeom>
          <a:solidFill>
            <a:schemeClr val="tx2"/>
          </a:solidFill>
          <a:ln w="12700">
            <a:solidFill>
              <a:schemeClr val="tx1"/>
            </a:solidFill>
            <a:miter lim="800000"/>
            <a:headEnd/>
            <a:tailEnd/>
          </a:ln>
        </p:spPr>
        <p:txBody>
          <a:bodyPr wrap="none" anchor="ctr"/>
          <a:lstStyle/>
          <a:p>
            <a:pPr eaLnBrk="0" hangingPunct="0"/>
            <a:endParaRPr lang="es-ES"/>
          </a:p>
        </p:txBody>
      </p:sp>
      <p:sp>
        <p:nvSpPr>
          <p:cNvPr id="24592" name="Rectangle 15"/>
          <p:cNvSpPr>
            <a:spLocks noChangeArrowheads="1"/>
          </p:cNvSpPr>
          <p:nvPr/>
        </p:nvSpPr>
        <p:spPr bwMode="auto">
          <a:xfrm>
            <a:off x="7094538" y="2708275"/>
            <a:ext cx="214312" cy="214313"/>
          </a:xfrm>
          <a:prstGeom prst="rect">
            <a:avLst/>
          </a:prstGeom>
          <a:noFill/>
          <a:ln w="12700">
            <a:solidFill>
              <a:schemeClr val="tx1"/>
            </a:solidFill>
            <a:miter lim="800000"/>
            <a:headEnd/>
            <a:tailEnd/>
          </a:ln>
        </p:spPr>
        <p:txBody>
          <a:bodyPr wrap="none" lIns="92836" tIns="46418" rIns="92836" bIns="46418" anchor="ctr"/>
          <a:lstStyle/>
          <a:p>
            <a:pPr algn="ctr" defTabSz="812800" eaLnBrk="0" hangingPunct="0"/>
            <a:r>
              <a:rPr lang="es-ES" sz="1300" b="1" i="0"/>
              <a:t>1</a:t>
            </a:r>
          </a:p>
        </p:txBody>
      </p:sp>
      <p:sp>
        <p:nvSpPr>
          <p:cNvPr id="24593" name="Rectangle 16"/>
          <p:cNvSpPr>
            <a:spLocks noChangeArrowheads="1"/>
          </p:cNvSpPr>
          <p:nvPr/>
        </p:nvSpPr>
        <p:spPr bwMode="auto">
          <a:xfrm>
            <a:off x="7415213" y="2705100"/>
            <a:ext cx="214312" cy="214313"/>
          </a:xfrm>
          <a:prstGeom prst="rect">
            <a:avLst/>
          </a:prstGeom>
          <a:noFill/>
          <a:ln w="12700">
            <a:solidFill>
              <a:schemeClr val="tx1"/>
            </a:solidFill>
            <a:miter lim="800000"/>
            <a:headEnd/>
            <a:tailEnd/>
          </a:ln>
        </p:spPr>
        <p:txBody>
          <a:bodyPr wrap="none" lIns="92836" tIns="46418" rIns="92836" bIns="46418" anchor="ctr"/>
          <a:lstStyle/>
          <a:p>
            <a:pPr algn="ctr" defTabSz="812800" eaLnBrk="0" hangingPunct="0"/>
            <a:r>
              <a:rPr lang="es-ES" sz="1300" b="1" i="0"/>
              <a:t>2</a:t>
            </a:r>
          </a:p>
        </p:txBody>
      </p:sp>
      <p:sp>
        <p:nvSpPr>
          <p:cNvPr id="24594" name="Rectangle 17"/>
          <p:cNvSpPr>
            <a:spLocks noChangeArrowheads="1"/>
          </p:cNvSpPr>
          <p:nvPr/>
        </p:nvSpPr>
        <p:spPr bwMode="auto">
          <a:xfrm>
            <a:off x="7718425" y="2705100"/>
            <a:ext cx="214313" cy="214313"/>
          </a:xfrm>
          <a:prstGeom prst="rect">
            <a:avLst/>
          </a:prstGeom>
          <a:noFill/>
          <a:ln w="12700">
            <a:solidFill>
              <a:schemeClr val="tx1"/>
            </a:solidFill>
            <a:miter lim="800000"/>
            <a:headEnd/>
            <a:tailEnd/>
          </a:ln>
        </p:spPr>
        <p:txBody>
          <a:bodyPr wrap="none" lIns="92836" tIns="46418" rIns="92836" bIns="46418" anchor="ctr"/>
          <a:lstStyle/>
          <a:p>
            <a:pPr algn="ctr" defTabSz="812800" eaLnBrk="0" hangingPunct="0"/>
            <a:r>
              <a:rPr lang="es-ES" sz="1300" b="1" i="0"/>
              <a:t>3</a:t>
            </a:r>
          </a:p>
        </p:txBody>
      </p:sp>
      <p:sp>
        <p:nvSpPr>
          <p:cNvPr id="24595" name="Rectangle 18"/>
          <p:cNvSpPr>
            <a:spLocks noChangeArrowheads="1"/>
          </p:cNvSpPr>
          <p:nvPr/>
        </p:nvSpPr>
        <p:spPr bwMode="auto">
          <a:xfrm>
            <a:off x="8024813" y="2705100"/>
            <a:ext cx="214312" cy="214313"/>
          </a:xfrm>
          <a:prstGeom prst="rect">
            <a:avLst/>
          </a:prstGeom>
          <a:noFill/>
          <a:ln w="12700">
            <a:solidFill>
              <a:schemeClr val="tx1"/>
            </a:solidFill>
            <a:miter lim="800000"/>
            <a:headEnd/>
            <a:tailEnd/>
          </a:ln>
        </p:spPr>
        <p:txBody>
          <a:bodyPr wrap="none" lIns="92836" tIns="46418" rIns="92836" bIns="46418" anchor="ctr"/>
          <a:lstStyle/>
          <a:p>
            <a:pPr algn="ctr" defTabSz="812800" eaLnBrk="0" hangingPunct="0"/>
            <a:r>
              <a:rPr lang="es-ES" sz="1300" b="1" i="0"/>
              <a:t>4</a:t>
            </a:r>
          </a:p>
        </p:txBody>
      </p:sp>
      <p:sp>
        <p:nvSpPr>
          <p:cNvPr id="24596" name="Rectangle 19"/>
          <p:cNvSpPr>
            <a:spLocks noChangeArrowheads="1"/>
          </p:cNvSpPr>
          <p:nvPr/>
        </p:nvSpPr>
        <p:spPr bwMode="auto">
          <a:xfrm>
            <a:off x="8329613" y="2705100"/>
            <a:ext cx="214312" cy="214313"/>
          </a:xfrm>
          <a:prstGeom prst="rect">
            <a:avLst/>
          </a:prstGeom>
          <a:noFill/>
          <a:ln w="12700">
            <a:solidFill>
              <a:schemeClr val="tx1"/>
            </a:solidFill>
            <a:miter lim="800000"/>
            <a:headEnd/>
            <a:tailEnd/>
          </a:ln>
        </p:spPr>
        <p:txBody>
          <a:bodyPr wrap="none" lIns="92836" tIns="46418" rIns="92836" bIns="46418" anchor="ctr"/>
          <a:lstStyle/>
          <a:p>
            <a:pPr algn="ctr" defTabSz="812800" eaLnBrk="0" hangingPunct="0"/>
            <a:r>
              <a:rPr lang="es-ES" sz="1300" b="1" i="0"/>
              <a:t>5</a:t>
            </a:r>
          </a:p>
        </p:txBody>
      </p:sp>
      <p:sp>
        <p:nvSpPr>
          <p:cNvPr id="707604" name="Line 20"/>
          <p:cNvSpPr>
            <a:spLocks noChangeShapeType="1"/>
          </p:cNvSpPr>
          <p:nvPr/>
        </p:nvSpPr>
        <p:spPr bwMode="auto">
          <a:xfrm>
            <a:off x="6769100" y="3657600"/>
            <a:ext cx="839788" cy="0"/>
          </a:xfrm>
          <a:prstGeom prst="line">
            <a:avLst/>
          </a:prstGeom>
          <a:noFill/>
          <a:ln w="25400">
            <a:solidFill>
              <a:schemeClr val="accent2"/>
            </a:solidFill>
            <a:round/>
            <a:headEnd type="none" w="sm" len="sm"/>
            <a:tailEnd type="none" w="sm" len="sm"/>
          </a:ln>
          <a:effectLst>
            <a:outerShdw dist="17961" dir="2700000" algn="ctr" rotWithShape="0">
              <a:schemeClr val="tx1">
                <a:alpha val="50000"/>
              </a:schemeClr>
            </a:outerShdw>
          </a:effectLst>
        </p:spPr>
        <p:txBody>
          <a:bodyPr/>
          <a:lstStyle/>
          <a:p>
            <a:pPr eaLnBrk="0" hangingPunct="0">
              <a:defRPr/>
            </a:pPr>
            <a:endParaRPr lang="es-ES"/>
          </a:p>
        </p:txBody>
      </p:sp>
      <p:sp>
        <p:nvSpPr>
          <p:cNvPr id="24598" name="Freeform 21"/>
          <p:cNvSpPr>
            <a:spLocks/>
          </p:cNvSpPr>
          <p:nvPr/>
        </p:nvSpPr>
        <p:spPr bwMode="auto">
          <a:xfrm>
            <a:off x="7712075" y="5060950"/>
            <a:ext cx="155575" cy="77788"/>
          </a:xfrm>
          <a:custGeom>
            <a:avLst/>
            <a:gdLst>
              <a:gd name="T0" fmla="*/ 137501484 w 87"/>
              <a:gd name="T1" fmla="*/ 0 h 43"/>
              <a:gd name="T2" fmla="*/ 0 w 87"/>
              <a:gd name="T3" fmla="*/ 137447786 h 43"/>
              <a:gd name="T4" fmla="*/ 275004757 w 87"/>
              <a:gd name="T5" fmla="*/ 137447786 h 43"/>
              <a:gd name="T6" fmla="*/ 137501484 w 87"/>
              <a:gd name="T7" fmla="*/ 0 h 43"/>
              <a:gd name="T8" fmla="*/ 0 60000 65536"/>
              <a:gd name="T9" fmla="*/ 0 60000 65536"/>
              <a:gd name="T10" fmla="*/ 0 60000 65536"/>
              <a:gd name="T11" fmla="*/ 0 60000 65536"/>
              <a:gd name="T12" fmla="*/ 0 w 87"/>
              <a:gd name="T13" fmla="*/ 0 h 43"/>
              <a:gd name="T14" fmla="*/ 87 w 87"/>
              <a:gd name="T15" fmla="*/ 43 h 43"/>
            </a:gdLst>
            <a:ahLst/>
            <a:cxnLst>
              <a:cxn ang="T8">
                <a:pos x="T0" y="T1"/>
              </a:cxn>
              <a:cxn ang="T9">
                <a:pos x="T2" y="T3"/>
              </a:cxn>
              <a:cxn ang="T10">
                <a:pos x="T4" y="T5"/>
              </a:cxn>
              <a:cxn ang="T11">
                <a:pos x="T6" y="T7"/>
              </a:cxn>
            </a:cxnLst>
            <a:rect l="T12" t="T13" r="T14" b="T15"/>
            <a:pathLst>
              <a:path w="87" h="43">
                <a:moveTo>
                  <a:pt x="43" y="0"/>
                </a:moveTo>
                <a:lnTo>
                  <a:pt x="0" y="42"/>
                </a:lnTo>
                <a:lnTo>
                  <a:pt x="86" y="42"/>
                </a:lnTo>
                <a:lnTo>
                  <a:pt x="43" y="0"/>
                </a:lnTo>
              </a:path>
            </a:pathLst>
          </a:custGeom>
          <a:solidFill>
            <a:srgbClr val="CC6600"/>
          </a:solidFill>
          <a:ln w="12700" cap="rnd">
            <a:solidFill>
              <a:schemeClr val="tx1"/>
            </a:solidFill>
            <a:round/>
            <a:headEnd/>
            <a:tailEnd/>
          </a:ln>
        </p:spPr>
        <p:txBody>
          <a:bodyPr/>
          <a:lstStyle/>
          <a:p>
            <a:endParaRPr lang="es-ES"/>
          </a:p>
        </p:txBody>
      </p:sp>
      <p:sp>
        <p:nvSpPr>
          <p:cNvPr id="24599" name="Freeform 22"/>
          <p:cNvSpPr>
            <a:spLocks/>
          </p:cNvSpPr>
          <p:nvPr/>
        </p:nvSpPr>
        <p:spPr bwMode="auto">
          <a:xfrm>
            <a:off x="7408863" y="5365750"/>
            <a:ext cx="76200" cy="231775"/>
          </a:xfrm>
          <a:custGeom>
            <a:avLst/>
            <a:gdLst>
              <a:gd name="T0" fmla="*/ 0 w 43"/>
              <a:gd name="T1" fmla="*/ 136683058 h 130"/>
              <a:gd name="T2" fmla="*/ 131893348 w 43"/>
              <a:gd name="T3" fmla="*/ 0 h 130"/>
              <a:gd name="T4" fmla="*/ 131893348 w 43"/>
              <a:gd name="T5" fmla="*/ 410049117 h 130"/>
              <a:gd name="T6" fmla="*/ 0 w 43"/>
              <a:gd name="T7" fmla="*/ 273366115 h 130"/>
              <a:gd name="T8" fmla="*/ 0 w 43"/>
              <a:gd name="T9" fmla="*/ 136683058 h 130"/>
              <a:gd name="T10" fmla="*/ 0 60000 65536"/>
              <a:gd name="T11" fmla="*/ 0 60000 65536"/>
              <a:gd name="T12" fmla="*/ 0 60000 65536"/>
              <a:gd name="T13" fmla="*/ 0 60000 65536"/>
              <a:gd name="T14" fmla="*/ 0 60000 65536"/>
              <a:gd name="T15" fmla="*/ 0 w 43"/>
              <a:gd name="T16" fmla="*/ 0 h 130"/>
              <a:gd name="T17" fmla="*/ 43 w 43"/>
              <a:gd name="T18" fmla="*/ 130 h 130"/>
            </a:gdLst>
            <a:ahLst/>
            <a:cxnLst>
              <a:cxn ang="T10">
                <a:pos x="T0" y="T1"/>
              </a:cxn>
              <a:cxn ang="T11">
                <a:pos x="T2" y="T3"/>
              </a:cxn>
              <a:cxn ang="T12">
                <a:pos x="T4" y="T5"/>
              </a:cxn>
              <a:cxn ang="T13">
                <a:pos x="T6" y="T7"/>
              </a:cxn>
              <a:cxn ang="T14">
                <a:pos x="T8" y="T9"/>
              </a:cxn>
            </a:cxnLst>
            <a:rect l="T15" t="T16" r="T17" b="T18"/>
            <a:pathLst>
              <a:path w="43" h="130">
                <a:moveTo>
                  <a:pt x="0" y="43"/>
                </a:moveTo>
                <a:lnTo>
                  <a:pt x="42" y="0"/>
                </a:lnTo>
                <a:lnTo>
                  <a:pt x="42" y="129"/>
                </a:lnTo>
                <a:lnTo>
                  <a:pt x="0" y="86"/>
                </a:lnTo>
                <a:lnTo>
                  <a:pt x="0" y="43"/>
                </a:lnTo>
              </a:path>
            </a:pathLst>
          </a:custGeom>
          <a:solidFill>
            <a:schemeClr val="tx2"/>
          </a:solidFill>
          <a:ln w="12700" cap="rnd">
            <a:solidFill>
              <a:schemeClr val="tx1"/>
            </a:solidFill>
            <a:round/>
            <a:headEnd/>
            <a:tailEnd/>
          </a:ln>
        </p:spPr>
        <p:txBody>
          <a:bodyPr/>
          <a:lstStyle/>
          <a:p>
            <a:endParaRPr lang="es-ES"/>
          </a:p>
        </p:txBody>
      </p:sp>
      <p:sp>
        <p:nvSpPr>
          <p:cNvPr id="24600" name="Freeform 23"/>
          <p:cNvSpPr>
            <a:spLocks/>
          </p:cNvSpPr>
          <p:nvPr/>
        </p:nvSpPr>
        <p:spPr bwMode="auto">
          <a:xfrm>
            <a:off x="8094663" y="5365750"/>
            <a:ext cx="76200" cy="231775"/>
          </a:xfrm>
          <a:custGeom>
            <a:avLst/>
            <a:gdLst>
              <a:gd name="T0" fmla="*/ 131893348 w 43"/>
              <a:gd name="T1" fmla="*/ 136683058 h 130"/>
              <a:gd name="T2" fmla="*/ 0 w 43"/>
              <a:gd name="T3" fmla="*/ 0 h 130"/>
              <a:gd name="T4" fmla="*/ 0 w 43"/>
              <a:gd name="T5" fmla="*/ 410049117 h 130"/>
              <a:gd name="T6" fmla="*/ 131893348 w 43"/>
              <a:gd name="T7" fmla="*/ 273366115 h 130"/>
              <a:gd name="T8" fmla="*/ 131893348 w 43"/>
              <a:gd name="T9" fmla="*/ 136683058 h 130"/>
              <a:gd name="T10" fmla="*/ 0 60000 65536"/>
              <a:gd name="T11" fmla="*/ 0 60000 65536"/>
              <a:gd name="T12" fmla="*/ 0 60000 65536"/>
              <a:gd name="T13" fmla="*/ 0 60000 65536"/>
              <a:gd name="T14" fmla="*/ 0 60000 65536"/>
              <a:gd name="T15" fmla="*/ 0 w 43"/>
              <a:gd name="T16" fmla="*/ 0 h 130"/>
              <a:gd name="T17" fmla="*/ 43 w 43"/>
              <a:gd name="T18" fmla="*/ 130 h 130"/>
            </a:gdLst>
            <a:ahLst/>
            <a:cxnLst>
              <a:cxn ang="T10">
                <a:pos x="T0" y="T1"/>
              </a:cxn>
              <a:cxn ang="T11">
                <a:pos x="T2" y="T3"/>
              </a:cxn>
              <a:cxn ang="T12">
                <a:pos x="T4" y="T5"/>
              </a:cxn>
              <a:cxn ang="T13">
                <a:pos x="T6" y="T7"/>
              </a:cxn>
              <a:cxn ang="T14">
                <a:pos x="T8" y="T9"/>
              </a:cxn>
            </a:cxnLst>
            <a:rect l="T15" t="T16" r="T17" b="T18"/>
            <a:pathLst>
              <a:path w="43" h="130">
                <a:moveTo>
                  <a:pt x="42" y="43"/>
                </a:moveTo>
                <a:lnTo>
                  <a:pt x="0" y="0"/>
                </a:lnTo>
                <a:lnTo>
                  <a:pt x="0" y="129"/>
                </a:lnTo>
                <a:lnTo>
                  <a:pt x="42" y="86"/>
                </a:lnTo>
                <a:lnTo>
                  <a:pt x="42" y="43"/>
                </a:lnTo>
              </a:path>
            </a:pathLst>
          </a:custGeom>
          <a:solidFill>
            <a:schemeClr val="tx2"/>
          </a:solidFill>
          <a:ln w="12700" cap="rnd">
            <a:solidFill>
              <a:schemeClr val="tx1"/>
            </a:solidFill>
            <a:round/>
            <a:headEnd/>
            <a:tailEnd/>
          </a:ln>
        </p:spPr>
        <p:txBody>
          <a:bodyPr/>
          <a:lstStyle/>
          <a:p>
            <a:endParaRPr lang="es-ES"/>
          </a:p>
        </p:txBody>
      </p:sp>
      <p:sp>
        <p:nvSpPr>
          <p:cNvPr id="24601" name="Rectangle 24"/>
          <p:cNvSpPr>
            <a:spLocks noChangeArrowheads="1"/>
          </p:cNvSpPr>
          <p:nvPr/>
        </p:nvSpPr>
        <p:spPr bwMode="auto">
          <a:xfrm>
            <a:off x="7489825" y="5448300"/>
            <a:ext cx="596900" cy="63500"/>
          </a:xfrm>
          <a:prstGeom prst="rect">
            <a:avLst/>
          </a:prstGeom>
          <a:solidFill>
            <a:schemeClr val="tx2"/>
          </a:solidFill>
          <a:ln w="12700">
            <a:solidFill>
              <a:schemeClr val="tx1"/>
            </a:solidFill>
            <a:miter lim="800000"/>
            <a:headEnd/>
            <a:tailEnd/>
          </a:ln>
        </p:spPr>
        <p:txBody>
          <a:bodyPr wrap="none" anchor="ctr"/>
          <a:lstStyle/>
          <a:p>
            <a:pPr eaLnBrk="0" hangingPunct="0"/>
            <a:endParaRPr lang="es-ES"/>
          </a:p>
        </p:txBody>
      </p:sp>
      <p:sp>
        <p:nvSpPr>
          <p:cNvPr id="24602" name="Rectangle 25"/>
          <p:cNvSpPr>
            <a:spLocks noChangeArrowheads="1"/>
          </p:cNvSpPr>
          <p:nvPr/>
        </p:nvSpPr>
        <p:spPr bwMode="auto">
          <a:xfrm>
            <a:off x="7110413" y="4535488"/>
            <a:ext cx="214312" cy="214312"/>
          </a:xfrm>
          <a:prstGeom prst="rect">
            <a:avLst/>
          </a:prstGeom>
          <a:noFill/>
          <a:ln w="12700">
            <a:solidFill>
              <a:schemeClr val="tx1"/>
            </a:solidFill>
            <a:miter lim="800000"/>
            <a:headEnd/>
            <a:tailEnd/>
          </a:ln>
        </p:spPr>
        <p:txBody>
          <a:bodyPr wrap="none" lIns="92836" tIns="46418" rIns="92836" bIns="46418" anchor="ctr"/>
          <a:lstStyle/>
          <a:p>
            <a:pPr algn="ctr" defTabSz="812800" eaLnBrk="0" hangingPunct="0"/>
            <a:r>
              <a:rPr lang="es-ES" sz="1300" b="1" i="0"/>
              <a:t>1</a:t>
            </a:r>
          </a:p>
        </p:txBody>
      </p:sp>
      <p:sp>
        <p:nvSpPr>
          <p:cNvPr id="24603" name="Rectangle 26"/>
          <p:cNvSpPr>
            <a:spLocks noChangeArrowheads="1"/>
          </p:cNvSpPr>
          <p:nvPr/>
        </p:nvSpPr>
        <p:spPr bwMode="auto">
          <a:xfrm>
            <a:off x="7415213" y="4535488"/>
            <a:ext cx="214312" cy="214312"/>
          </a:xfrm>
          <a:prstGeom prst="rect">
            <a:avLst/>
          </a:prstGeom>
          <a:noFill/>
          <a:ln w="12700">
            <a:solidFill>
              <a:schemeClr val="tx1"/>
            </a:solidFill>
            <a:miter lim="800000"/>
            <a:headEnd/>
            <a:tailEnd/>
          </a:ln>
        </p:spPr>
        <p:txBody>
          <a:bodyPr wrap="none" lIns="92836" tIns="46418" rIns="92836" bIns="46418" anchor="ctr"/>
          <a:lstStyle/>
          <a:p>
            <a:pPr algn="ctr" defTabSz="812800" eaLnBrk="0" hangingPunct="0"/>
            <a:r>
              <a:rPr lang="es-ES" sz="1300" b="1" i="0"/>
              <a:t>2</a:t>
            </a:r>
          </a:p>
        </p:txBody>
      </p:sp>
      <p:sp>
        <p:nvSpPr>
          <p:cNvPr id="24604" name="Rectangle 27"/>
          <p:cNvSpPr>
            <a:spLocks noChangeArrowheads="1"/>
          </p:cNvSpPr>
          <p:nvPr/>
        </p:nvSpPr>
        <p:spPr bwMode="auto">
          <a:xfrm>
            <a:off x="7718425" y="4535488"/>
            <a:ext cx="214313" cy="214312"/>
          </a:xfrm>
          <a:prstGeom prst="rect">
            <a:avLst/>
          </a:prstGeom>
          <a:noFill/>
          <a:ln w="12700">
            <a:solidFill>
              <a:schemeClr val="tx1"/>
            </a:solidFill>
            <a:miter lim="800000"/>
            <a:headEnd/>
            <a:tailEnd/>
          </a:ln>
        </p:spPr>
        <p:txBody>
          <a:bodyPr wrap="none" lIns="92836" tIns="46418" rIns="92836" bIns="46418" anchor="ctr"/>
          <a:lstStyle/>
          <a:p>
            <a:pPr algn="ctr" defTabSz="812800" eaLnBrk="0" hangingPunct="0"/>
            <a:r>
              <a:rPr lang="es-ES" sz="1300" b="1" i="0"/>
              <a:t>3</a:t>
            </a:r>
          </a:p>
        </p:txBody>
      </p:sp>
      <p:sp>
        <p:nvSpPr>
          <p:cNvPr id="24605" name="Rectangle 28"/>
          <p:cNvSpPr>
            <a:spLocks noChangeArrowheads="1"/>
          </p:cNvSpPr>
          <p:nvPr/>
        </p:nvSpPr>
        <p:spPr bwMode="auto">
          <a:xfrm>
            <a:off x="8024813" y="4535488"/>
            <a:ext cx="214312" cy="214312"/>
          </a:xfrm>
          <a:prstGeom prst="rect">
            <a:avLst/>
          </a:prstGeom>
          <a:noFill/>
          <a:ln w="12700">
            <a:solidFill>
              <a:schemeClr val="tx1"/>
            </a:solidFill>
            <a:miter lim="800000"/>
            <a:headEnd/>
            <a:tailEnd/>
          </a:ln>
        </p:spPr>
        <p:txBody>
          <a:bodyPr wrap="none" lIns="92836" tIns="46418" rIns="92836" bIns="46418" anchor="ctr"/>
          <a:lstStyle/>
          <a:p>
            <a:pPr algn="ctr" defTabSz="812800" eaLnBrk="0" hangingPunct="0"/>
            <a:r>
              <a:rPr lang="es-ES" sz="1300" b="1" i="0"/>
              <a:t>4</a:t>
            </a:r>
          </a:p>
        </p:txBody>
      </p:sp>
      <p:sp>
        <p:nvSpPr>
          <p:cNvPr id="24606" name="Rectangle 29"/>
          <p:cNvSpPr>
            <a:spLocks noChangeArrowheads="1"/>
          </p:cNvSpPr>
          <p:nvPr/>
        </p:nvSpPr>
        <p:spPr bwMode="auto">
          <a:xfrm>
            <a:off x="8329613" y="4535488"/>
            <a:ext cx="214312" cy="214312"/>
          </a:xfrm>
          <a:prstGeom prst="rect">
            <a:avLst/>
          </a:prstGeom>
          <a:noFill/>
          <a:ln w="12700">
            <a:solidFill>
              <a:schemeClr val="tx1"/>
            </a:solidFill>
            <a:miter lim="800000"/>
            <a:headEnd/>
            <a:tailEnd/>
          </a:ln>
        </p:spPr>
        <p:txBody>
          <a:bodyPr wrap="none" lIns="92836" tIns="46418" rIns="92836" bIns="46418" anchor="ctr"/>
          <a:lstStyle/>
          <a:p>
            <a:pPr algn="ctr" defTabSz="812800" eaLnBrk="0" hangingPunct="0"/>
            <a:r>
              <a:rPr lang="es-ES" sz="1300" b="1" i="0"/>
              <a:t>5</a:t>
            </a:r>
          </a:p>
        </p:txBody>
      </p:sp>
      <p:sp>
        <p:nvSpPr>
          <p:cNvPr id="707614" name="Line 30"/>
          <p:cNvSpPr>
            <a:spLocks noChangeShapeType="1"/>
          </p:cNvSpPr>
          <p:nvPr/>
        </p:nvSpPr>
        <p:spPr bwMode="auto">
          <a:xfrm>
            <a:off x="6754813" y="5527675"/>
            <a:ext cx="854075" cy="0"/>
          </a:xfrm>
          <a:prstGeom prst="line">
            <a:avLst/>
          </a:prstGeom>
          <a:noFill/>
          <a:ln w="25400">
            <a:solidFill>
              <a:schemeClr val="accent2"/>
            </a:solidFill>
            <a:round/>
            <a:headEnd type="none" w="sm" len="sm"/>
            <a:tailEnd type="none" w="sm" len="sm"/>
          </a:ln>
          <a:effectLst>
            <a:outerShdw dist="17961" dir="2700000" algn="ctr" rotWithShape="0">
              <a:schemeClr val="tx1">
                <a:alpha val="50000"/>
              </a:schemeClr>
            </a:outerShdw>
          </a:effectLst>
        </p:spPr>
        <p:txBody>
          <a:bodyPr/>
          <a:lstStyle/>
          <a:p>
            <a:pPr eaLnBrk="0" hangingPunct="0">
              <a:defRPr/>
            </a:pPr>
            <a:endParaRPr lang="es-ES"/>
          </a:p>
        </p:txBody>
      </p:sp>
      <p:sp>
        <p:nvSpPr>
          <p:cNvPr id="24608" name="Rectangle 31"/>
          <p:cNvSpPr>
            <a:spLocks noChangeArrowheads="1"/>
          </p:cNvSpPr>
          <p:nvPr/>
        </p:nvSpPr>
        <p:spPr bwMode="auto">
          <a:xfrm>
            <a:off x="3255963" y="6188075"/>
            <a:ext cx="2673350" cy="339725"/>
          </a:xfrm>
          <a:prstGeom prst="rect">
            <a:avLst/>
          </a:prstGeom>
          <a:noFill/>
          <a:ln w="9525">
            <a:noFill/>
            <a:miter lim="800000"/>
            <a:headEnd/>
            <a:tailEnd/>
          </a:ln>
        </p:spPr>
        <p:txBody>
          <a:bodyPr wrap="none" lIns="92836" tIns="46418" rIns="92836" bIns="46418">
            <a:spAutoFit/>
          </a:bodyPr>
          <a:lstStyle/>
          <a:p>
            <a:pPr algn="ctr" defTabSz="812800" eaLnBrk="0" hangingPunct="0"/>
            <a:r>
              <a:rPr lang="es-ES" sz="1600" i="0">
                <a:solidFill>
                  <a:schemeClr val="hlink"/>
                </a:solidFill>
              </a:rPr>
              <a:t>G.711 tiene un MOS de 4,2</a:t>
            </a:r>
          </a:p>
        </p:txBody>
      </p:sp>
      <p:sp>
        <p:nvSpPr>
          <p:cNvPr id="707616" name="Rectangle 32"/>
          <p:cNvSpPr>
            <a:spLocks noChangeArrowheads="1"/>
          </p:cNvSpPr>
          <p:nvPr/>
        </p:nvSpPr>
        <p:spPr bwMode="auto">
          <a:xfrm>
            <a:off x="1431925" y="2765425"/>
            <a:ext cx="1057275" cy="557213"/>
          </a:xfrm>
          <a:prstGeom prst="rect">
            <a:avLst/>
          </a:prstGeom>
          <a:gradFill rotWithShape="0">
            <a:gsLst>
              <a:gs pos="0">
                <a:srgbClr val="008AAE">
                  <a:gamma/>
                  <a:shade val="49804"/>
                  <a:invGamma/>
                </a:srgbClr>
              </a:gs>
              <a:gs pos="50000">
                <a:srgbClr val="008AAE"/>
              </a:gs>
              <a:gs pos="100000">
                <a:srgbClr val="008AAE">
                  <a:gamma/>
                  <a:shade val="49804"/>
                  <a:invGamma/>
                </a:srgbClr>
              </a:gs>
            </a:gsLst>
            <a:lin ang="2700000" scaled="1"/>
          </a:gradFill>
          <a:ln w="12700">
            <a:solidFill>
              <a:schemeClr val="tx1"/>
            </a:solidFill>
            <a:miter lim="800000"/>
            <a:headEnd/>
            <a:tailEnd/>
          </a:ln>
          <a:effectLst>
            <a:outerShdw dist="35921" dir="2700000" algn="ctr" rotWithShape="0">
              <a:schemeClr val="tx1">
                <a:alpha val="50000"/>
              </a:schemeClr>
            </a:outerShdw>
          </a:effectLst>
        </p:spPr>
        <p:txBody>
          <a:bodyPr wrap="none" anchor="ctr"/>
          <a:lstStyle/>
          <a:p>
            <a:pPr eaLnBrk="0" hangingPunct="0">
              <a:defRPr/>
            </a:pPr>
            <a:endParaRPr lang="es-ES"/>
          </a:p>
        </p:txBody>
      </p:sp>
      <p:sp>
        <p:nvSpPr>
          <p:cNvPr id="24610" name="Line 33"/>
          <p:cNvSpPr>
            <a:spLocks noChangeShapeType="1"/>
          </p:cNvSpPr>
          <p:nvPr/>
        </p:nvSpPr>
        <p:spPr bwMode="auto">
          <a:xfrm>
            <a:off x="1657350" y="2947988"/>
            <a:ext cx="611188" cy="0"/>
          </a:xfrm>
          <a:prstGeom prst="line">
            <a:avLst/>
          </a:prstGeom>
          <a:noFill/>
          <a:ln w="25400">
            <a:solidFill>
              <a:srgbClr val="FAFD00"/>
            </a:solidFill>
            <a:round/>
            <a:headEnd type="none" w="sm" len="sm"/>
            <a:tailEnd type="none" w="sm" len="sm"/>
          </a:ln>
        </p:spPr>
        <p:txBody>
          <a:bodyPr/>
          <a:lstStyle/>
          <a:p>
            <a:endParaRPr lang="es-ES"/>
          </a:p>
        </p:txBody>
      </p:sp>
      <p:sp>
        <p:nvSpPr>
          <p:cNvPr id="24611" name="Oval 34"/>
          <p:cNvSpPr>
            <a:spLocks noChangeArrowheads="1"/>
          </p:cNvSpPr>
          <p:nvPr/>
        </p:nvSpPr>
        <p:spPr bwMode="auto">
          <a:xfrm>
            <a:off x="1597025" y="2947988"/>
            <a:ext cx="200025" cy="200025"/>
          </a:xfrm>
          <a:prstGeom prst="ellipse">
            <a:avLst/>
          </a:prstGeom>
          <a:solidFill>
            <a:schemeClr val="tx2"/>
          </a:solidFill>
          <a:ln w="25400">
            <a:solidFill>
              <a:srgbClr val="FAFD00"/>
            </a:solidFill>
            <a:round/>
            <a:headEnd/>
            <a:tailEnd/>
          </a:ln>
        </p:spPr>
        <p:txBody>
          <a:bodyPr wrap="none" anchor="ctr"/>
          <a:lstStyle/>
          <a:p>
            <a:pPr eaLnBrk="0" hangingPunct="0"/>
            <a:endParaRPr lang="es-ES"/>
          </a:p>
        </p:txBody>
      </p:sp>
      <p:sp>
        <p:nvSpPr>
          <p:cNvPr id="24612" name="Oval 35"/>
          <p:cNvSpPr>
            <a:spLocks noChangeArrowheads="1"/>
          </p:cNvSpPr>
          <p:nvPr/>
        </p:nvSpPr>
        <p:spPr bwMode="auto">
          <a:xfrm>
            <a:off x="2128838" y="2947988"/>
            <a:ext cx="200025" cy="200025"/>
          </a:xfrm>
          <a:prstGeom prst="ellipse">
            <a:avLst/>
          </a:prstGeom>
          <a:solidFill>
            <a:schemeClr val="tx2"/>
          </a:solidFill>
          <a:ln w="25400">
            <a:solidFill>
              <a:srgbClr val="FAFD00"/>
            </a:solidFill>
            <a:round/>
            <a:headEnd/>
            <a:tailEnd/>
          </a:ln>
        </p:spPr>
        <p:txBody>
          <a:bodyPr wrap="none" anchor="ctr"/>
          <a:lstStyle/>
          <a:p>
            <a:pPr eaLnBrk="0" hangingPunct="0"/>
            <a:endParaRPr lang="es-ES"/>
          </a:p>
        </p:txBody>
      </p:sp>
      <p:sp>
        <p:nvSpPr>
          <p:cNvPr id="24613" name="Oval 36"/>
          <p:cNvSpPr>
            <a:spLocks noChangeArrowheads="1"/>
          </p:cNvSpPr>
          <p:nvPr/>
        </p:nvSpPr>
        <p:spPr bwMode="auto">
          <a:xfrm>
            <a:off x="7489825" y="3316288"/>
            <a:ext cx="596900" cy="747712"/>
          </a:xfrm>
          <a:prstGeom prst="ellipse">
            <a:avLst/>
          </a:prstGeom>
          <a:solidFill>
            <a:srgbClr val="CC6600"/>
          </a:solidFill>
          <a:ln w="12700">
            <a:solidFill>
              <a:schemeClr val="tx1"/>
            </a:solidFill>
            <a:round/>
            <a:headEnd/>
            <a:tailEnd/>
          </a:ln>
        </p:spPr>
        <p:txBody>
          <a:bodyPr wrap="none" anchor="ctr"/>
          <a:lstStyle/>
          <a:p>
            <a:pPr eaLnBrk="0" hangingPunct="0"/>
            <a:endParaRPr lang="es-ES"/>
          </a:p>
        </p:txBody>
      </p:sp>
      <p:sp>
        <p:nvSpPr>
          <p:cNvPr id="24614" name="Oval 37"/>
          <p:cNvSpPr>
            <a:spLocks noChangeArrowheads="1"/>
          </p:cNvSpPr>
          <p:nvPr/>
        </p:nvSpPr>
        <p:spPr bwMode="auto">
          <a:xfrm>
            <a:off x="7489825" y="5157788"/>
            <a:ext cx="596900" cy="747712"/>
          </a:xfrm>
          <a:prstGeom prst="ellipse">
            <a:avLst/>
          </a:prstGeom>
          <a:solidFill>
            <a:srgbClr val="CC6600"/>
          </a:solidFill>
          <a:ln w="12700">
            <a:solidFill>
              <a:schemeClr val="tx1"/>
            </a:solidFill>
            <a:round/>
            <a:headEnd/>
            <a:tailEnd/>
          </a:ln>
        </p:spPr>
        <p:txBody>
          <a:bodyPr wrap="none" anchor="ctr"/>
          <a:lstStyle/>
          <a:p>
            <a:pPr eaLnBrk="0" hangingPunct="0"/>
            <a:endParaRPr lang="es-ES"/>
          </a:p>
        </p:txBody>
      </p:sp>
      <p:sp>
        <p:nvSpPr>
          <p:cNvPr id="707622" name="Rectangle 38"/>
          <p:cNvSpPr>
            <a:spLocks noChangeArrowheads="1"/>
          </p:cNvSpPr>
          <p:nvPr/>
        </p:nvSpPr>
        <p:spPr bwMode="auto">
          <a:xfrm>
            <a:off x="4665663" y="2765425"/>
            <a:ext cx="1057275" cy="557213"/>
          </a:xfrm>
          <a:prstGeom prst="rect">
            <a:avLst/>
          </a:prstGeom>
          <a:gradFill rotWithShape="0">
            <a:gsLst>
              <a:gs pos="0">
                <a:srgbClr val="008AAE">
                  <a:gamma/>
                  <a:shade val="49804"/>
                  <a:invGamma/>
                </a:srgbClr>
              </a:gs>
              <a:gs pos="50000">
                <a:srgbClr val="008AAE"/>
              </a:gs>
              <a:gs pos="100000">
                <a:srgbClr val="008AAE">
                  <a:gamma/>
                  <a:shade val="49804"/>
                  <a:invGamma/>
                </a:srgbClr>
              </a:gs>
            </a:gsLst>
            <a:lin ang="2700000" scaled="1"/>
          </a:gradFill>
          <a:ln w="12700">
            <a:solidFill>
              <a:schemeClr val="tx1"/>
            </a:solidFill>
            <a:miter lim="800000"/>
            <a:headEnd/>
            <a:tailEnd/>
          </a:ln>
          <a:effectLst>
            <a:outerShdw dist="35921" dir="2700000" algn="ctr" rotWithShape="0">
              <a:schemeClr val="tx1">
                <a:alpha val="50000"/>
              </a:schemeClr>
            </a:outerShdw>
          </a:effectLst>
        </p:spPr>
        <p:txBody>
          <a:bodyPr wrap="none" anchor="ctr"/>
          <a:lstStyle/>
          <a:p>
            <a:pPr eaLnBrk="0" hangingPunct="0">
              <a:defRPr/>
            </a:pPr>
            <a:endParaRPr lang="es-ES"/>
          </a:p>
        </p:txBody>
      </p:sp>
      <p:sp>
        <p:nvSpPr>
          <p:cNvPr id="707623" name="Rectangle 39"/>
          <p:cNvSpPr>
            <a:spLocks noChangeArrowheads="1"/>
          </p:cNvSpPr>
          <p:nvPr/>
        </p:nvSpPr>
        <p:spPr bwMode="auto">
          <a:xfrm>
            <a:off x="4657725" y="2762250"/>
            <a:ext cx="995363" cy="614363"/>
          </a:xfrm>
          <a:prstGeom prst="rect">
            <a:avLst/>
          </a:prstGeom>
          <a:noFill/>
          <a:ln w="9525">
            <a:noFill/>
            <a:miter lim="800000"/>
            <a:headEnd/>
            <a:tailEnd/>
          </a:ln>
          <a:effectLst/>
        </p:spPr>
        <p:txBody>
          <a:bodyPr lIns="92836" tIns="46418" rIns="92836" bIns="46418">
            <a:spAutoFit/>
          </a:bodyPr>
          <a:lstStyle/>
          <a:p>
            <a:pPr algn="ctr" defTabSz="812800" eaLnBrk="0" hangingPunct="0">
              <a:lnSpc>
                <a:spcPct val="95000"/>
              </a:lnSpc>
              <a:defRPr/>
            </a:pPr>
            <a:r>
              <a:rPr lang="es-ES" sz="1800" b="1" i="0">
                <a:solidFill>
                  <a:srgbClr val="FAFD00"/>
                </a:solidFill>
                <a:effectLst>
                  <a:outerShdw blurRad="38100" dist="38100" dir="2700000" algn="tl">
                    <a:srgbClr val="C0C0C0"/>
                  </a:outerShdw>
                </a:effectLst>
              </a:rPr>
              <a:t>Codec ‘X’</a:t>
            </a:r>
          </a:p>
        </p:txBody>
      </p:sp>
      <p:sp>
        <p:nvSpPr>
          <p:cNvPr id="707624" name="Rectangle 40"/>
          <p:cNvSpPr>
            <a:spLocks noChangeArrowheads="1"/>
          </p:cNvSpPr>
          <p:nvPr/>
        </p:nvSpPr>
        <p:spPr bwMode="auto">
          <a:xfrm>
            <a:off x="3060700" y="2765425"/>
            <a:ext cx="1057275" cy="557213"/>
          </a:xfrm>
          <a:prstGeom prst="rect">
            <a:avLst/>
          </a:prstGeom>
          <a:gradFill rotWithShape="0">
            <a:gsLst>
              <a:gs pos="0">
                <a:srgbClr val="008AAE">
                  <a:gamma/>
                  <a:shade val="49804"/>
                  <a:invGamma/>
                </a:srgbClr>
              </a:gs>
              <a:gs pos="50000">
                <a:srgbClr val="008AAE"/>
              </a:gs>
              <a:gs pos="100000">
                <a:srgbClr val="008AAE">
                  <a:gamma/>
                  <a:shade val="49804"/>
                  <a:invGamma/>
                </a:srgbClr>
              </a:gs>
            </a:gsLst>
            <a:lin ang="2700000" scaled="1"/>
          </a:gradFill>
          <a:ln w="12700">
            <a:solidFill>
              <a:schemeClr val="tx1"/>
            </a:solidFill>
            <a:miter lim="800000"/>
            <a:headEnd/>
            <a:tailEnd/>
          </a:ln>
          <a:effectLst>
            <a:outerShdw dist="35921" dir="2700000" algn="ctr" rotWithShape="0">
              <a:schemeClr val="tx1">
                <a:alpha val="50000"/>
              </a:schemeClr>
            </a:outerShdw>
          </a:effectLst>
        </p:spPr>
        <p:txBody>
          <a:bodyPr wrap="none" anchor="ctr"/>
          <a:lstStyle/>
          <a:p>
            <a:pPr eaLnBrk="0" hangingPunct="0">
              <a:defRPr/>
            </a:pPr>
            <a:endParaRPr lang="es-ES"/>
          </a:p>
        </p:txBody>
      </p:sp>
      <p:sp>
        <p:nvSpPr>
          <p:cNvPr id="707625" name="Freeform 41"/>
          <p:cNvSpPr>
            <a:spLocks/>
          </p:cNvSpPr>
          <p:nvPr/>
        </p:nvSpPr>
        <p:spPr bwMode="auto">
          <a:xfrm>
            <a:off x="3189288" y="2957513"/>
            <a:ext cx="787400" cy="217487"/>
          </a:xfrm>
          <a:custGeom>
            <a:avLst/>
            <a:gdLst/>
            <a:ahLst/>
            <a:cxnLst>
              <a:cxn ang="0">
                <a:pos x="0" y="120"/>
              </a:cxn>
              <a:cxn ang="0">
                <a:pos x="48" y="0"/>
              </a:cxn>
              <a:cxn ang="0">
                <a:pos x="400" y="0"/>
              </a:cxn>
              <a:cxn ang="0">
                <a:pos x="440" y="120"/>
              </a:cxn>
            </a:cxnLst>
            <a:rect l="0" t="0" r="r" b="b"/>
            <a:pathLst>
              <a:path w="441" h="121">
                <a:moveTo>
                  <a:pt x="0" y="120"/>
                </a:moveTo>
                <a:lnTo>
                  <a:pt x="48" y="0"/>
                </a:lnTo>
                <a:lnTo>
                  <a:pt x="400" y="0"/>
                </a:lnTo>
                <a:lnTo>
                  <a:pt x="440" y="120"/>
                </a:lnTo>
              </a:path>
            </a:pathLst>
          </a:custGeom>
          <a:noFill/>
          <a:ln w="25400" cap="rnd" cmpd="sng">
            <a:solidFill>
              <a:srgbClr val="FAFD00"/>
            </a:solidFill>
            <a:prstDash val="solid"/>
            <a:round/>
            <a:headEnd type="none" w="sm" len="sm"/>
            <a:tailEnd type="none" w="sm" len="sm"/>
          </a:ln>
          <a:effectLst>
            <a:outerShdw dist="17961" dir="2700000" algn="ctr" rotWithShape="0">
              <a:schemeClr val="tx1">
                <a:alpha val="50000"/>
              </a:schemeClr>
            </a:outerShdw>
          </a:effectLst>
        </p:spPr>
        <p:txBody>
          <a:bodyPr/>
          <a:lstStyle/>
          <a:p>
            <a:pPr eaLnBrk="0" hangingPunct="0">
              <a:defRPr/>
            </a:pPr>
            <a:endParaRPr lang="es-ES"/>
          </a:p>
        </p:txBody>
      </p:sp>
      <p:sp>
        <p:nvSpPr>
          <p:cNvPr id="24619" name="Text Box 42"/>
          <p:cNvSpPr txBox="1">
            <a:spLocks noChangeArrowheads="1"/>
          </p:cNvSpPr>
          <p:nvPr/>
        </p:nvSpPr>
        <p:spPr bwMode="auto">
          <a:xfrm>
            <a:off x="714375" y="1096963"/>
            <a:ext cx="7907338" cy="923925"/>
          </a:xfrm>
          <a:prstGeom prst="rect">
            <a:avLst/>
          </a:prstGeom>
          <a:noFill/>
          <a:ln w="9525">
            <a:noFill/>
            <a:miter lim="800000"/>
            <a:headEnd/>
            <a:tailEnd/>
          </a:ln>
        </p:spPr>
        <p:txBody>
          <a:bodyPr>
            <a:spAutoFit/>
          </a:bodyPr>
          <a:lstStyle/>
          <a:p>
            <a:pPr eaLnBrk="0" hangingPunct="0"/>
            <a:r>
              <a:rPr lang="es-ES" sz="1800" i="0"/>
              <a:t>La comparación de calidad de codecs de audio no puede hacerse por técnicas objetivas. Se suele recurrir a encuestas de opinión puntuando entre 1 y 5, obteniendo lo que se denomina un MOS (Mean Opinion Score)</a:t>
            </a:r>
          </a:p>
        </p:txBody>
      </p:sp>
      <p:graphicFrame>
        <p:nvGraphicFramePr>
          <p:cNvPr id="707627" name="Group 43"/>
          <p:cNvGraphicFramePr>
            <a:graphicFrameLocks noGrp="1"/>
          </p:cNvGraphicFramePr>
          <p:nvPr/>
        </p:nvGraphicFramePr>
        <p:xfrm>
          <a:off x="684213" y="4011613"/>
          <a:ext cx="5632450" cy="2011680"/>
        </p:xfrm>
        <a:graphic>
          <a:graphicData uri="http://schemas.openxmlformats.org/drawingml/2006/table">
            <a:tbl>
              <a:tblPr/>
              <a:tblGrid>
                <a:gridCol w="647700"/>
                <a:gridCol w="1438275"/>
                <a:gridCol w="3546475"/>
              </a:tblGrid>
              <a:tr h="228600">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sz="1600" b="1" i="0" u="none" strike="noStrike" cap="none" normalizeH="0" baseline="0" smtClean="0">
                          <a:ln>
                            <a:noFill/>
                          </a:ln>
                          <a:solidFill>
                            <a:schemeClr val="tx1"/>
                          </a:solidFill>
                          <a:effectLst/>
                          <a:latin typeface="Arial" charset="0"/>
                        </a:rPr>
                        <a:t>MOS</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sz="1600" b="1" i="0" u="none" strike="noStrike" cap="none" normalizeH="0" baseline="0" smtClean="0">
                          <a:ln>
                            <a:noFill/>
                          </a:ln>
                          <a:solidFill>
                            <a:schemeClr val="tx1"/>
                          </a:solidFill>
                          <a:effectLst/>
                          <a:latin typeface="Arial" charset="0"/>
                        </a:rPr>
                        <a:t>Calidad voz</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sz="1600" b="1" i="0" u="none" strike="noStrike" cap="none" normalizeH="0" baseline="0" smtClean="0">
                          <a:ln>
                            <a:noFill/>
                          </a:ln>
                          <a:solidFill>
                            <a:schemeClr val="tx1"/>
                          </a:solidFill>
                          <a:effectLst/>
                          <a:latin typeface="Arial" charset="0"/>
                        </a:rPr>
                        <a:t>Nivel de distorsión</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27013">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sz="1600" b="0" i="0" u="none" strike="noStrike" cap="none" normalizeH="0" baseline="0" smtClean="0">
                          <a:ln>
                            <a:noFill/>
                          </a:ln>
                          <a:solidFill>
                            <a:schemeClr val="tx1"/>
                          </a:solidFill>
                          <a:effectLst/>
                          <a:latin typeface="Arial" charset="0"/>
                        </a:rPr>
                        <a:t>5</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sz="1600" b="0" i="0" u="none" strike="noStrike" cap="none" normalizeH="0" baseline="0" smtClean="0">
                          <a:ln>
                            <a:noFill/>
                          </a:ln>
                          <a:solidFill>
                            <a:schemeClr val="tx1"/>
                          </a:solidFill>
                          <a:effectLst/>
                          <a:latin typeface="Arial" charset="0"/>
                        </a:rPr>
                        <a:t>Excelente</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sz="1600" b="0" i="0" u="none" strike="noStrike" cap="none" normalizeH="0" baseline="0" smtClean="0">
                          <a:ln>
                            <a:noFill/>
                          </a:ln>
                          <a:solidFill>
                            <a:schemeClr val="tx1"/>
                          </a:solidFill>
                          <a:effectLst/>
                          <a:latin typeface="Arial" charset="0"/>
                        </a:rPr>
                        <a:t>Imperceptible</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28600">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sz="1600" b="0" i="0" u="none" strike="noStrike" cap="none" normalizeH="0" baseline="0" smtClean="0">
                          <a:ln>
                            <a:noFill/>
                          </a:ln>
                          <a:solidFill>
                            <a:schemeClr val="tx1"/>
                          </a:solidFill>
                          <a:effectLst/>
                          <a:latin typeface="Arial" charset="0"/>
                        </a:rPr>
                        <a:t>4</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sz="1600" b="0" i="0" u="none" strike="noStrike" cap="none" normalizeH="0" baseline="0" smtClean="0">
                          <a:ln>
                            <a:noFill/>
                          </a:ln>
                          <a:solidFill>
                            <a:schemeClr val="tx1"/>
                          </a:solidFill>
                          <a:effectLst/>
                          <a:latin typeface="Arial" charset="0"/>
                        </a:rPr>
                        <a:t>Buena</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sz="1600" b="0" i="0" u="none" strike="noStrike" cap="none" normalizeH="0" baseline="0" smtClean="0">
                          <a:ln>
                            <a:noFill/>
                          </a:ln>
                          <a:solidFill>
                            <a:schemeClr val="tx1"/>
                          </a:solidFill>
                          <a:effectLst/>
                          <a:latin typeface="Arial" charset="0"/>
                        </a:rPr>
                        <a:t>Apenas perceptible, no desagradable</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28600">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sz="1600" b="0" i="0" u="none" strike="noStrike" cap="none" normalizeH="0" baseline="0" smtClean="0">
                          <a:ln>
                            <a:noFill/>
                          </a:ln>
                          <a:solidFill>
                            <a:schemeClr val="tx1"/>
                          </a:solidFill>
                          <a:effectLst/>
                          <a:latin typeface="Arial" charset="0"/>
                        </a:rPr>
                        <a:t>3</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sz="1600" b="0" i="0" u="none" strike="noStrike" cap="none" normalizeH="0" baseline="0" smtClean="0">
                          <a:ln>
                            <a:noFill/>
                          </a:ln>
                          <a:solidFill>
                            <a:schemeClr val="tx1"/>
                          </a:solidFill>
                          <a:effectLst/>
                          <a:latin typeface="Arial" charset="0"/>
                        </a:rPr>
                        <a:t>Regular</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sz="1600" b="0" i="0" u="none" strike="noStrike" cap="none" normalizeH="0" baseline="0" smtClean="0">
                          <a:ln>
                            <a:noFill/>
                          </a:ln>
                          <a:solidFill>
                            <a:schemeClr val="tx1"/>
                          </a:solidFill>
                          <a:effectLst/>
                          <a:latin typeface="Arial" charset="0"/>
                        </a:rPr>
                        <a:t>Perceptible, levemente desagradable</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27013">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sz="1600" b="0" i="0" u="none" strike="noStrike" cap="none" normalizeH="0" baseline="0" smtClean="0">
                          <a:ln>
                            <a:noFill/>
                          </a:ln>
                          <a:solidFill>
                            <a:schemeClr val="tx1"/>
                          </a:solidFill>
                          <a:effectLst/>
                          <a:latin typeface="Arial" charset="0"/>
                        </a:rPr>
                        <a:t>2</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sz="1600" b="0" i="0" u="none" strike="noStrike" cap="none" normalizeH="0" baseline="0" smtClean="0">
                          <a:ln>
                            <a:noFill/>
                          </a:ln>
                          <a:solidFill>
                            <a:schemeClr val="tx1"/>
                          </a:solidFill>
                          <a:effectLst/>
                          <a:latin typeface="Arial" charset="0"/>
                        </a:rPr>
                        <a:t>Pobre</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sz="1600" b="0" i="0" u="none" strike="noStrike" cap="none" normalizeH="0" baseline="0" smtClean="0">
                          <a:ln>
                            <a:noFill/>
                          </a:ln>
                          <a:solidFill>
                            <a:schemeClr val="tx1"/>
                          </a:solidFill>
                          <a:effectLst/>
                          <a:latin typeface="Arial" charset="0"/>
                        </a:rPr>
                        <a:t>Desagradable, pero aceptable</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28600">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sz="1600" b="0" i="0" u="none" strike="noStrike" cap="none" normalizeH="0" baseline="0" smtClean="0">
                          <a:ln>
                            <a:noFill/>
                          </a:ln>
                          <a:solidFill>
                            <a:schemeClr val="tx1"/>
                          </a:solidFill>
                          <a:effectLst/>
                          <a:latin typeface="Arial" charset="0"/>
                        </a:rPr>
                        <a:t>1</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sz="1600" b="0" i="0" u="none" strike="noStrike" cap="none" normalizeH="0" baseline="0" smtClean="0">
                          <a:ln>
                            <a:noFill/>
                          </a:ln>
                          <a:solidFill>
                            <a:schemeClr val="tx1"/>
                          </a:solidFill>
                          <a:effectLst/>
                          <a:latin typeface="Arial" charset="0"/>
                        </a:rPr>
                        <a:t>Insatisfactoria</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sz="1600" b="0" i="0" u="none" strike="noStrike" cap="none" normalizeH="0" baseline="0" smtClean="0">
                          <a:ln>
                            <a:noFill/>
                          </a:ln>
                          <a:solidFill>
                            <a:schemeClr val="tx1"/>
                          </a:solidFill>
                          <a:effectLst/>
                          <a:latin typeface="Arial" charset="0"/>
                        </a:rPr>
                        <a:t>Muy desagradable, inaceptable</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Tree>
  </p:cSld>
  <p:clrMapOvr>
    <a:masterClrMapping/>
  </p:clrMapOvr>
  <p:transition>
    <p:cover dir="ld"/>
  </p:transition>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1 Marcador de número de diapositiva"/>
          <p:cNvSpPr>
            <a:spLocks noGrp="1"/>
          </p:cNvSpPr>
          <p:nvPr>
            <p:ph type="sldNum" sz="quarter" idx="10"/>
          </p:nvPr>
        </p:nvSpPr>
        <p:spPr/>
        <p:txBody>
          <a:bodyPr/>
          <a:lstStyle/>
          <a:p>
            <a:pPr>
              <a:defRPr/>
            </a:pPr>
            <a:r>
              <a:rPr lang="es-ES"/>
              <a:t>Ampliación Redes 2-</a:t>
            </a:r>
            <a:fld id="{BD7DF545-2EB0-4944-B09A-F860A6739DD5}" type="slidenum">
              <a:rPr lang="es-ES"/>
              <a:pPr>
                <a:defRPr/>
              </a:pPr>
              <a:t>22</a:t>
            </a:fld>
            <a:endParaRPr lang="es-ES"/>
          </a:p>
        </p:txBody>
      </p:sp>
      <p:graphicFrame>
        <p:nvGraphicFramePr>
          <p:cNvPr id="709634" name="Object 2"/>
          <p:cNvGraphicFramePr>
            <a:graphicFrameLocks/>
          </p:cNvGraphicFramePr>
          <p:nvPr/>
        </p:nvGraphicFramePr>
        <p:xfrm>
          <a:off x="7020272" y="3662511"/>
          <a:ext cx="1744662" cy="2790825"/>
        </p:xfrm>
        <a:graphic>
          <a:graphicData uri="http://schemas.openxmlformats.org/presentationml/2006/ole">
            <mc:AlternateContent xmlns:mc="http://schemas.openxmlformats.org/markup-compatibility/2006">
              <mc:Choice xmlns:v="urn:schemas-microsoft-com:vml" Requires="v">
                <p:oleObj spid="_x0000_s1043" name="Image" r:id="rId4" imgW="1825560" imgH="4028760" progId="">
                  <p:embed/>
                </p:oleObj>
              </mc:Choice>
              <mc:Fallback>
                <p:oleObj name="Image" r:id="rId4" imgW="1825560" imgH="4028760" progId="">
                  <p:embed/>
                  <p:pic>
                    <p:nvPicPr>
                      <p:cNvPr id="0" name="Object 2"/>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020272" y="3662511"/>
                        <a:ext cx="1744662" cy="2790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028" name="Rectangle 3"/>
          <p:cNvSpPr>
            <a:spLocks noChangeArrowheads="1"/>
          </p:cNvSpPr>
          <p:nvPr/>
        </p:nvSpPr>
        <p:spPr bwMode="auto">
          <a:xfrm>
            <a:off x="179388" y="366713"/>
            <a:ext cx="7772400" cy="685800"/>
          </a:xfrm>
          <a:prstGeom prst="rect">
            <a:avLst/>
          </a:prstGeom>
          <a:noFill/>
          <a:ln w="9525">
            <a:noFill/>
            <a:miter lim="800000"/>
            <a:headEnd/>
            <a:tailEnd/>
          </a:ln>
        </p:spPr>
        <p:txBody>
          <a:bodyPr lIns="66039" tIns="33912" rIns="66039" bIns="33912" anchor="ctr"/>
          <a:lstStyle/>
          <a:p>
            <a:pPr algn="ctr" defTabSz="473075" eaLnBrk="0" hangingPunct="0">
              <a:lnSpc>
                <a:spcPct val="90000"/>
              </a:lnSpc>
            </a:pPr>
            <a:r>
              <a:rPr lang="es-ES_tradnl" sz="4000" i="0">
                <a:solidFill>
                  <a:schemeClr val="tx2"/>
                </a:solidFill>
                <a:latin typeface="Times New Roman" pitchFamily="18" charset="0"/>
              </a:rPr>
              <a:t>Compresión </a:t>
            </a:r>
            <a:r>
              <a:rPr lang="es-ES_tradnl" sz="4000">
                <a:solidFill>
                  <a:schemeClr val="tx2"/>
                </a:solidFill>
                <a:latin typeface="Times New Roman" pitchFamily="18" charset="0"/>
              </a:rPr>
              <a:t>vs</a:t>
            </a:r>
            <a:r>
              <a:rPr lang="es-ES_tradnl" sz="4000" i="0">
                <a:solidFill>
                  <a:schemeClr val="tx2"/>
                </a:solidFill>
                <a:latin typeface="Times New Roman" pitchFamily="18" charset="0"/>
              </a:rPr>
              <a:t> calidad</a:t>
            </a:r>
            <a:endParaRPr lang="es-ES" sz="4000" i="0">
              <a:solidFill>
                <a:schemeClr val="tx2"/>
              </a:solidFill>
              <a:latin typeface="Times New Roman" pitchFamily="18" charset="0"/>
            </a:endParaRPr>
          </a:p>
        </p:txBody>
      </p:sp>
      <p:sp>
        <p:nvSpPr>
          <p:cNvPr id="1029" name="Rectangle 4"/>
          <p:cNvSpPr>
            <a:spLocks noChangeArrowheads="1"/>
          </p:cNvSpPr>
          <p:nvPr/>
        </p:nvSpPr>
        <p:spPr bwMode="auto">
          <a:xfrm>
            <a:off x="473075" y="1412875"/>
            <a:ext cx="1641475" cy="357188"/>
          </a:xfrm>
          <a:prstGeom prst="rect">
            <a:avLst/>
          </a:prstGeom>
          <a:noFill/>
          <a:ln w="9525">
            <a:noFill/>
            <a:miter lim="800000"/>
            <a:headEnd/>
            <a:tailEnd/>
          </a:ln>
        </p:spPr>
        <p:txBody>
          <a:bodyPr wrap="none" lIns="83887" tIns="41052" rIns="83887" bIns="41052">
            <a:spAutoFit/>
          </a:bodyPr>
          <a:lstStyle/>
          <a:p>
            <a:pPr algn="ctr" defTabSz="673100" eaLnBrk="0" hangingPunct="0"/>
            <a:r>
              <a:rPr lang="es-ES_tradnl" sz="1800" b="1" i="0"/>
              <a:t>Caudal</a:t>
            </a:r>
            <a:r>
              <a:rPr lang="es-ES" sz="1800" b="1" i="0"/>
              <a:t> (Kb</a:t>
            </a:r>
            <a:r>
              <a:rPr lang="es-ES_tradnl" sz="1800" b="1" i="0"/>
              <a:t>/</a:t>
            </a:r>
            <a:r>
              <a:rPr lang="es-ES" sz="1800" b="1" i="0"/>
              <a:t>s)</a:t>
            </a:r>
          </a:p>
        </p:txBody>
      </p:sp>
      <p:sp>
        <p:nvSpPr>
          <p:cNvPr id="1030" name="Rectangle 5"/>
          <p:cNvSpPr>
            <a:spLocks noChangeArrowheads="1"/>
          </p:cNvSpPr>
          <p:nvPr/>
        </p:nvSpPr>
        <p:spPr bwMode="auto">
          <a:xfrm>
            <a:off x="1966913" y="6022975"/>
            <a:ext cx="3114675" cy="357188"/>
          </a:xfrm>
          <a:prstGeom prst="rect">
            <a:avLst/>
          </a:prstGeom>
          <a:noFill/>
          <a:ln w="9525">
            <a:noFill/>
            <a:miter lim="800000"/>
            <a:headEnd/>
            <a:tailEnd/>
          </a:ln>
        </p:spPr>
        <p:txBody>
          <a:bodyPr wrap="none" lIns="83887" tIns="41052" rIns="83887" bIns="41052">
            <a:spAutoFit/>
          </a:bodyPr>
          <a:lstStyle/>
          <a:p>
            <a:pPr defTabSz="673100" eaLnBrk="0" hangingPunct="0"/>
            <a:r>
              <a:rPr lang="es-ES_tradnl" sz="1800" b="1" i="0"/>
              <a:t>MOS (Mean Opinion Score)</a:t>
            </a:r>
            <a:endParaRPr lang="es-ES" sz="1800" b="1" i="0"/>
          </a:p>
        </p:txBody>
      </p:sp>
      <p:sp>
        <p:nvSpPr>
          <p:cNvPr id="1031" name="Rectangle 6"/>
          <p:cNvSpPr>
            <a:spLocks noChangeArrowheads="1"/>
          </p:cNvSpPr>
          <p:nvPr/>
        </p:nvSpPr>
        <p:spPr bwMode="auto">
          <a:xfrm>
            <a:off x="401638" y="5476875"/>
            <a:ext cx="266700" cy="295275"/>
          </a:xfrm>
          <a:prstGeom prst="rect">
            <a:avLst/>
          </a:prstGeom>
          <a:noFill/>
          <a:ln w="9525">
            <a:noFill/>
            <a:miter lim="800000"/>
            <a:headEnd/>
            <a:tailEnd/>
          </a:ln>
        </p:spPr>
        <p:txBody>
          <a:bodyPr wrap="none" lIns="83887" tIns="41052" rIns="83887" bIns="41052">
            <a:spAutoFit/>
          </a:bodyPr>
          <a:lstStyle/>
          <a:p>
            <a:pPr defTabSz="673100" eaLnBrk="0" hangingPunct="0"/>
            <a:r>
              <a:rPr lang="es-ES" sz="1400" b="1" i="0"/>
              <a:t>0</a:t>
            </a:r>
          </a:p>
        </p:txBody>
      </p:sp>
      <p:sp>
        <p:nvSpPr>
          <p:cNvPr id="1032" name="Rectangle 7"/>
          <p:cNvSpPr>
            <a:spLocks noChangeArrowheads="1"/>
          </p:cNvSpPr>
          <p:nvPr/>
        </p:nvSpPr>
        <p:spPr bwMode="auto">
          <a:xfrm>
            <a:off x="5394325" y="2076450"/>
            <a:ext cx="906463" cy="192088"/>
          </a:xfrm>
          <a:prstGeom prst="rect">
            <a:avLst/>
          </a:prstGeom>
          <a:noFill/>
          <a:ln w="9525">
            <a:noFill/>
            <a:miter lim="800000"/>
            <a:headEnd/>
            <a:tailEnd/>
          </a:ln>
        </p:spPr>
        <p:txBody>
          <a:bodyPr wrap="none" lIns="83887" tIns="41052" rIns="83887" bIns="41052">
            <a:spAutoFit/>
          </a:bodyPr>
          <a:lstStyle/>
          <a:p>
            <a:pPr algn="ctr" defTabSz="673100" eaLnBrk="0" hangingPunct="0">
              <a:lnSpc>
                <a:spcPct val="60000"/>
              </a:lnSpc>
            </a:pPr>
            <a:r>
              <a:rPr lang="es-ES" sz="1200" b="1" i="0">
                <a:latin typeface="Arial Narrow" pitchFamily="34" charset="0"/>
              </a:rPr>
              <a:t>PCM</a:t>
            </a:r>
            <a:r>
              <a:rPr lang="es-ES_tradnl" sz="1200" b="1" i="0">
                <a:latin typeface="Arial Narrow" pitchFamily="34" charset="0"/>
              </a:rPr>
              <a:t> (G.711)</a:t>
            </a:r>
            <a:endParaRPr lang="es-ES" sz="1200" b="1" i="0">
              <a:latin typeface="Arial Narrow" pitchFamily="34" charset="0"/>
            </a:endParaRPr>
          </a:p>
        </p:txBody>
      </p:sp>
      <p:sp>
        <p:nvSpPr>
          <p:cNvPr id="1033" name="Rectangle 8"/>
          <p:cNvSpPr>
            <a:spLocks noChangeArrowheads="1"/>
          </p:cNvSpPr>
          <p:nvPr/>
        </p:nvSpPr>
        <p:spPr bwMode="auto">
          <a:xfrm>
            <a:off x="5043488" y="3829050"/>
            <a:ext cx="1262062" cy="192088"/>
          </a:xfrm>
          <a:prstGeom prst="rect">
            <a:avLst/>
          </a:prstGeom>
          <a:noFill/>
          <a:ln w="9525">
            <a:noFill/>
            <a:miter lim="800000"/>
            <a:headEnd/>
            <a:tailEnd/>
          </a:ln>
        </p:spPr>
        <p:txBody>
          <a:bodyPr wrap="none" lIns="83887" tIns="41052" rIns="83887" bIns="41052">
            <a:spAutoFit/>
          </a:bodyPr>
          <a:lstStyle/>
          <a:p>
            <a:pPr algn="ctr" defTabSz="673100" eaLnBrk="0" hangingPunct="0">
              <a:lnSpc>
                <a:spcPct val="60000"/>
              </a:lnSpc>
            </a:pPr>
            <a:r>
              <a:rPr lang="es-ES" sz="1200" b="1" i="0">
                <a:latin typeface="Arial Narrow" pitchFamily="34" charset="0"/>
              </a:rPr>
              <a:t>ADPCM 32 (G.726)</a:t>
            </a:r>
          </a:p>
        </p:txBody>
      </p:sp>
      <p:sp>
        <p:nvSpPr>
          <p:cNvPr id="1034" name="Rectangle 9"/>
          <p:cNvSpPr>
            <a:spLocks noChangeArrowheads="1"/>
          </p:cNvSpPr>
          <p:nvPr/>
        </p:nvSpPr>
        <p:spPr bwMode="auto">
          <a:xfrm>
            <a:off x="3892550" y="4232275"/>
            <a:ext cx="1262063" cy="192088"/>
          </a:xfrm>
          <a:prstGeom prst="rect">
            <a:avLst/>
          </a:prstGeom>
          <a:noFill/>
          <a:ln w="9525">
            <a:noFill/>
            <a:miter lim="800000"/>
            <a:headEnd/>
            <a:tailEnd/>
          </a:ln>
        </p:spPr>
        <p:txBody>
          <a:bodyPr wrap="none" lIns="83887" tIns="41052" rIns="83887" bIns="41052">
            <a:spAutoFit/>
          </a:bodyPr>
          <a:lstStyle/>
          <a:p>
            <a:pPr algn="ctr" defTabSz="673100" eaLnBrk="0" hangingPunct="0">
              <a:lnSpc>
                <a:spcPct val="60000"/>
              </a:lnSpc>
            </a:pPr>
            <a:r>
              <a:rPr lang="es-ES" sz="1200" b="1" i="0">
                <a:latin typeface="Arial Narrow" pitchFamily="34" charset="0"/>
              </a:rPr>
              <a:t>ADPCM 24 (G.725)</a:t>
            </a:r>
          </a:p>
        </p:txBody>
      </p:sp>
      <p:sp>
        <p:nvSpPr>
          <p:cNvPr id="1035" name="Rectangle 10"/>
          <p:cNvSpPr>
            <a:spLocks noChangeArrowheads="1"/>
          </p:cNvSpPr>
          <p:nvPr/>
        </p:nvSpPr>
        <p:spPr bwMode="auto">
          <a:xfrm>
            <a:off x="3200400" y="4668838"/>
            <a:ext cx="1262063" cy="192087"/>
          </a:xfrm>
          <a:prstGeom prst="rect">
            <a:avLst/>
          </a:prstGeom>
          <a:noFill/>
          <a:ln w="9525">
            <a:noFill/>
            <a:miter lim="800000"/>
            <a:headEnd/>
            <a:tailEnd/>
          </a:ln>
        </p:spPr>
        <p:txBody>
          <a:bodyPr wrap="none" lIns="83887" tIns="41052" rIns="83887" bIns="41052">
            <a:spAutoFit/>
          </a:bodyPr>
          <a:lstStyle/>
          <a:p>
            <a:pPr algn="ctr" defTabSz="673100" eaLnBrk="0" hangingPunct="0">
              <a:lnSpc>
                <a:spcPct val="60000"/>
              </a:lnSpc>
            </a:pPr>
            <a:r>
              <a:rPr lang="es-ES" sz="1200" b="1" i="0">
                <a:latin typeface="Arial Narrow" pitchFamily="34" charset="0"/>
              </a:rPr>
              <a:t>ADPCM 16 (G.726)</a:t>
            </a:r>
          </a:p>
        </p:txBody>
      </p:sp>
      <p:sp>
        <p:nvSpPr>
          <p:cNvPr id="1036" name="Rectangle 11"/>
          <p:cNvSpPr>
            <a:spLocks noChangeArrowheads="1"/>
          </p:cNvSpPr>
          <p:nvPr/>
        </p:nvSpPr>
        <p:spPr bwMode="auto">
          <a:xfrm>
            <a:off x="4773613" y="4668838"/>
            <a:ext cx="1303337" cy="192087"/>
          </a:xfrm>
          <a:prstGeom prst="rect">
            <a:avLst/>
          </a:prstGeom>
          <a:noFill/>
          <a:ln w="9525">
            <a:noFill/>
            <a:miter lim="800000"/>
            <a:headEnd/>
            <a:tailEnd/>
          </a:ln>
        </p:spPr>
        <p:txBody>
          <a:bodyPr wrap="none" lIns="83887" tIns="41052" rIns="83887" bIns="41052">
            <a:spAutoFit/>
          </a:bodyPr>
          <a:lstStyle/>
          <a:p>
            <a:pPr algn="ctr" defTabSz="673100" eaLnBrk="0" hangingPunct="0">
              <a:lnSpc>
                <a:spcPct val="60000"/>
              </a:lnSpc>
            </a:pPr>
            <a:r>
              <a:rPr lang="es-ES" sz="1200" b="1" i="0">
                <a:latin typeface="Arial Narrow" pitchFamily="34" charset="0"/>
              </a:rPr>
              <a:t>LDCELP 16 (G.728)</a:t>
            </a:r>
          </a:p>
        </p:txBody>
      </p:sp>
      <p:sp>
        <p:nvSpPr>
          <p:cNvPr id="1037" name="Rectangle 12"/>
          <p:cNvSpPr>
            <a:spLocks noChangeArrowheads="1"/>
          </p:cNvSpPr>
          <p:nvPr/>
        </p:nvSpPr>
        <p:spPr bwMode="auto">
          <a:xfrm>
            <a:off x="2363788" y="5265738"/>
            <a:ext cx="628650" cy="192087"/>
          </a:xfrm>
          <a:prstGeom prst="rect">
            <a:avLst/>
          </a:prstGeom>
          <a:noFill/>
          <a:ln w="9525">
            <a:noFill/>
            <a:miter lim="800000"/>
            <a:headEnd/>
            <a:tailEnd/>
          </a:ln>
        </p:spPr>
        <p:txBody>
          <a:bodyPr wrap="none" lIns="83887" tIns="41052" rIns="83887" bIns="41052">
            <a:spAutoFit/>
          </a:bodyPr>
          <a:lstStyle/>
          <a:p>
            <a:pPr algn="ctr" defTabSz="673100" eaLnBrk="0" hangingPunct="0">
              <a:lnSpc>
                <a:spcPct val="60000"/>
              </a:lnSpc>
            </a:pPr>
            <a:r>
              <a:rPr lang="es-ES" sz="1200" b="1" i="0">
                <a:latin typeface="Arial Narrow" pitchFamily="34" charset="0"/>
              </a:rPr>
              <a:t>LPC 4.8</a:t>
            </a:r>
          </a:p>
        </p:txBody>
      </p:sp>
      <p:sp>
        <p:nvSpPr>
          <p:cNvPr id="1038" name="Rectangle 13"/>
          <p:cNvSpPr>
            <a:spLocks noChangeArrowheads="1"/>
          </p:cNvSpPr>
          <p:nvPr/>
        </p:nvSpPr>
        <p:spPr bwMode="auto">
          <a:xfrm>
            <a:off x="5087938" y="5110163"/>
            <a:ext cx="1373187" cy="192087"/>
          </a:xfrm>
          <a:prstGeom prst="rect">
            <a:avLst/>
          </a:prstGeom>
          <a:noFill/>
          <a:ln w="9525">
            <a:noFill/>
            <a:miter lim="800000"/>
            <a:headEnd/>
            <a:tailEnd/>
          </a:ln>
        </p:spPr>
        <p:txBody>
          <a:bodyPr wrap="none" lIns="83887" tIns="41052" rIns="83887" bIns="41052">
            <a:spAutoFit/>
          </a:bodyPr>
          <a:lstStyle/>
          <a:p>
            <a:pPr algn="ctr" defTabSz="673100" eaLnBrk="0" hangingPunct="0">
              <a:lnSpc>
                <a:spcPct val="60000"/>
              </a:lnSpc>
            </a:pPr>
            <a:r>
              <a:rPr lang="es-ES" sz="1200" b="1" i="0">
                <a:latin typeface="Arial Narrow" pitchFamily="34" charset="0"/>
              </a:rPr>
              <a:t>CS-ACELP 8 (G.729)</a:t>
            </a:r>
            <a:endParaRPr lang="es-ES" sz="2100" b="1" i="0">
              <a:latin typeface="Arial Narrow" pitchFamily="34" charset="0"/>
            </a:endParaRPr>
          </a:p>
        </p:txBody>
      </p:sp>
      <p:sp>
        <p:nvSpPr>
          <p:cNvPr id="1039" name="Oval 14"/>
          <p:cNvSpPr>
            <a:spLocks noChangeArrowheads="1"/>
          </p:cNvSpPr>
          <p:nvPr/>
        </p:nvSpPr>
        <p:spPr bwMode="auto">
          <a:xfrm>
            <a:off x="2287588" y="5305425"/>
            <a:ext cx="101600" cy="10795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1040" name="Oval 15"/>
          <p:cNvSpPr>
            <a:spLocks noChangeArrowheads="1"/>
          </p:cNvSpPr>
          <p:nvPr/>
        </p:nvSpPr>
        <p:spPr bwMode="auto">
          <a:xfrm>
            <a:off x="5022850" y="5140325"/>
            <a:ext cx="101600" cy="10795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1041" name="Oval 16"/>
          <p:cNvSpPr>
            <a:spLocks noChangeArrowheads="1"/>
          </p:cNvSpPr>
          <p:nvPr/>
        </p:nvSpPr>
        <p:spPr bwMode="auto">
          <a:xfrm>
            <a:off x="3816350" y="4276725"/>
            <a:ext cx="101600" cy="10795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1042" name="Oval 17"/>
          <p:cNvSpPr>
            <a:spLocks noChangeArrowheads="1"/>
          </p:cNvSpPr>
          <p:nvPr/>
        </p:nvSpPr>
        <p:spPr bwMode="auto">
          <a:xfrm>
            <a:off x="3127375" y="4714875"/>
            <a:ext cx="101600" cy="10795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1043" name="Oval 18"/>
          <p:cNvSpPr>
            <a:spLocks noChangeArrowheads="1"/>
          </p:cNvSpPr>
          <p:nvPr/>
        </p:nvSpPr>
        <p:spPr bwMode="auto">
          <a:xfrm>
            <a:off x="4946650" y="3849688"/>
            <a:ext cx="101600" cy="10795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1044" name="Oval 19"/>
          <p:cNvSpPr>
            <a:spLocks noChangeArrowheads="1"/>
          </p:cNvSpPr>
          <p:nvPr/>
        </p:nvSpPr>
        <p:spPr bwMode="auto">
          <a:xfrm>
            <a:off x="5316538" y="2114550"/>
            <a:ext cx="101600" cy="10795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1045" name="Oval 20"/>
          <p:cNvSpPr>
            <a:spLocks noChangeArrowheads="1"/>
          </p:cNvSpPr>
          <p:nvPr/>
        </p:nvSpPr>
        <p:spPr bwMode="auto">
          <a:xfrm>
            <a:off x="4686300" y="4708525"/>
            <a:ext cx="101600" cy="10795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1046" name="Oval 21"/>
          <p:cNvSpPr>
            <a:spLocks noChangeArrowheads="1"/>
          </p:cNvSpPr>
          <p:nvPr/>
        </p:nvSpPr>
        <p:spPr bwMode="auto">
          <a:xfrm>
            <a:off x="4711700" y="5292725"/>
            <a:ext cx="101600" cy="10795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1047" name="Rectangle 22"/>
          <p:cNvSpPr>
            <a:spLocks noChangeArrowheads="1"/>
          </p:cNvSpPr>
          <p:nvPr/>
        </p:nvSpPr>
        <p:spPr bwMode="auto">
          <a:xfrm>
            <a:off x="4754563" y="5265738"/>
            <a:ext cx="1449387" cy="192087"/>
          </a:xfrm>
          <a:prstGeom prst="rect">
            <a:avLst/>
          </a:prstGeom>
          <a:noFill/>
          <a:ln w="9525">
            <a:noFill/>
            <a:miter lim="800000"/>
            <a:headEnd/>
            <a:tailEnd/>
          </a:ln>
        </p:spPr>
        <p:txBody>
          <a:bodyPr wrap="none" lIns="83887" tIns="41052" rIns="83887" bIns="41052">
            <a:spAutoFit/>
          </a:bodyPr>
          <a:lstStyle/>
          <a:p>
            <a:pPr algn="ctr" defTabSz="673100" eaLnBrk="0" hangingPunct="0">
              <a:lnSpc>
                <a:spcPct val="60000"/>
              </a:lnSpc>
            </a:pPr>
            <a:r>
              <a:rPr lang="es-ES_tradnl" sz="1200" b="1" i="0">
                <a:latin typeface="Arial Narrow" pitchFamily="34" charset="0"/>
              </a:rPr>
              <a:t>MP-MLQ 6,4</a:t>
            </a:r>
            <a:r>
              <a:rPr lang="es-ES" sz="1200" b="1" i="0">
                <a:latin typeface="Arial Narrow" pitchFamily="34" charset="0"/>
              </a:rPr>
              <a:t> (G.72</a:t>
            </a:r>
            <a:r>
              <a:rPr lang="es-ES_tradnl" sz="1200" b="1" i="0">
                <a:latin typeface="Arial Narrow" pitchFamily="34" charset="0"/>
              </a:rPr>
              <a:t>3.1</a:t>
            </a:r>
            <a:r>
              <a:rPr lang="es-ES" sz="1200" b="1" i="0">
                <a:latin typeface="Arial Narrow" pitchFamily="34" charset="0"/>
              </a:rPr>
              <a:t>)</a:t>
            </a:r>
            <a:endParaRPr lang="es-ES" sz="2100" b="1" i="0">
              <a:latin typeface="Arial Narrow" pitchFamily="34" charset="0"/>
            </a:endParaRPr>
          </a:p>
        </p:txBody>
      </p:sp>
      <p:sp>
        <p:nvSpPr>
          <p:cNvPr id="709655" name="Text Box 23"/>
          <p:cNvSpPr txBox="1">
            <a:spLocks noChangeArrowheads="1"/>
          </p:cNvSpPr>
          <p:nvPr/>
        </p:nvSpPr>
        <p:spPr bwMode="auto">
          <a:xfrm>
            <a:off x="6732240" y="822191"/>
            <a:ext cx="2201862" cy="2246769"/>
          </a:xfrm>
          <a:prstGeom prst="rect">
            <a:avLst/>
          </a:prstGeom>
          <a:noFill/>
          <a:ln w="9525">
            <a:solidFill>
              <a:schemeClr val="tx1"/>
            </a:solidFill>
            <a:miter lim="800000"/>
            <a:headEnd/>
            <a:tailEnd/>
          </a:ln>
        </p:spPr>
        <p:txBody>
          <a:bodyPr>
            <a:spAutoFit/>
          </a:bodyPr>
          <a:lstStyle/>
          <a:p>
            <a:pPr algn="ctr" eaLnBrk="0" hangingPunct="0"/>
            <a:r>
              <a:rPr lang="es-ES_tradnl" sz="1400" b="1" i="0" dirty="0"/>
              <a:t>Normalmente para tener alta compresión con calidad  </a:t>
            </a:r>
            <a:r>
              <a:rPr lang="es-ES_tradnl" sz="1400" b="1" i="0" dirty="0" smtClean="0"/>
              <a:t>y bajo retardo hay que ejecutar el </a:t>
            </a:r>
            <a:r>
              <a:rPr lang="es-ES_tradnl" sz="1400" b="1" i="0" dirty="0"/>
              <a:t>algoritmo de compresión </a:t>
            </a:r>
            <a:r>
              <a:rPr lang="es-ES_tradnl" sz="1400" b="1" i="0" dirty="0" smtClean="0"/>
              <a:t>en hardware, en unos chips  llamados </a:t>
            </a:r>
            <a:r>
              <a:rPr lang="es-ES_tradnl" sz="1400" b="1" i="0" dirty="0"/>
              <a:t>DSP (Digital </a:t>
            </a:r>
            <a:r>
              <a:rPr lang="es-ES_tradnl" sz="1400" b="1" i="0" dirty="0" err="1"/>
              <a:t>Signal</a:t>
            </a:r>
            <a:r>
              <a:rPr lang="es-ES_tradnl" sz="1400" b="1" i="0" dirty="0"/>
              <a:t> </a:t>
            </a:r>
            <a:r>
              <a:rPr lang="es-ES_tradnl" sz="1400" b="1" i="0" dirty="0" err="1"/>
              <a:t>Processor</a:t>
            </a:r>
            <a:r>
              <a:rPr lang="es-ES_tradnl" sz="1400" b="1" i="0" dirty="0"/>
              <a:t>)</a:t>
            </a:r>
            <a:endParaRPr lang="es-ES" sz="1400" b="1" i="0" dirty="0"/>
          </a:p>
        </p:txBody>
      </p:sp>
      <p:sp>
        <p:nvSpPr>
          <p:cNvPr id="1049" name="Line 25"/>
          <p:cNvSpPr>
            <a:spLocks noChangeShapeType="1"/>
          </p:cNvSpPr>
          <p:nvPr/>
        </p:nvSpPr>
        <p:spPr bwMode="auto">
          <a:xfrm>
            <a:off x="833438" y="5629275"/>
            <a:ext cx="0" cy="142875"/>
          </a:xfrm>
          <a:prstGeom prst="line">
            <a:avLst/>
          </a:prstGeom>
          <a:noFill/>
          <a:ln w="19050">
            <a:solidFill>
              <a:schemeClr val="tx1"/>
            </a:solidFill>
            <a:round/>
            <a:headEnd/>
            <a:tailEnd/>
          </a:ln>
        </p:spPr>
        <p:txBody>
          <a:bodyPr/>
          <a:lstStyle/>
          <a:p>
            <a:endParaRPr lang="es-ES"/>
          </a:p>
        </p:txBody>
      </p:sp>
      <p:sp>
        <p:nvSpPr>
          <p:cNvPr id="1050" name="Line 26"/>
          <p:cNvSpPr>
            <a:spLocks noChangeShapeType="1"/>
          </p:cNvSpPr>
          <p:nvPr/>
        </p:nvSpPr>
        <p:spPr bwMode="auto">
          <a:xfrm>
            <a:off x="833438" y="5629275"/>
            <a:ext cx="5616575" cy="0"/>
          </a:xfrm>
          <a:prstGeom prst="line">
            <a:avLst/>
          </a:prstGeom>
          <a:noFill/>
          <a:ln w="19050">
            <a:solidFill>
              <a:schemeClr val="tx1"/>
            </a:solidFill>
            <a:round/>
            <a:headEnd/>
            <a:tailEnd type="arrow" w="lg" len="med"/>
          </a:ln>
        </p:spPr>
        <p:txBody>
          <a:bodyPr/>
          <a:lstStyle/>
          <a:p>
            <a:endParaRPr lang="es-ES"/>
          </a:p>
        </p:txBody>
      </p:sp>
      <p:sp>
        <p:nvSpPr>
          <p:cNvPr id="1051" name="Line 27"/>
          <p:cNvSpPr>
            <a:spLocks noChangeShapeType="1"/>
          </p:cNvSpPr>
          <p:nvPr/>
        </p:nvSpPr>
        <p:spPr bwMode="auto">
          <a:xfrm>
            <a:off x="1912938" y="5629275"/>
            <a:ext cx="0" cy="142875"/>
          </a:xfrm>
          <a:prstGeom prst="line">
            <a:avLst/>
          </a:prstGeom>
          <a:noFill/>
          <a:ln w="19050">
            <a:solidFill>
              <a:schemeClr val="tx1"/>
            </a:solidFill>
            <a:round/>
            <a:headEnd/>
            <a:tailEnd/>
          </a:ln>
        </p:spPr>
        <p:txBody>
          <a:bodyPr/>
          <a:lstStyle/>
          <a:p>
            <a:endParaRPr lang="es-ES"/>
          </a:p>
        </p:txBody>
      </p:sp>
      <p:sp>
        <p:nvSpPr>
          <p:cNvPr id="1052" name="Line 28"/>
          <p:cNvSpPr>
            <a:spLocks noChangeShapeType="1"/>
          </p:cNvSpPr>
          <p:nvPr/>
        </p:nvSpPr>
        <p:spPr bwMode="auto">
          <a:xfrm>
            <a:off x="2994025" y="5629275"/>
            <a:ext cx="0" cy="142875"/>
          </a:xfrm>
          <a:prstGeom prst="line">
            <a:avLst/>
          </a:prstGeom>
          <a:noFill/>
          <a:ln w="19050">
            <a:solidFill>
              <a:schemeClr val="tx1"/>
            </a:solidFill>
            <a:round/>
            <a:headEnd/>
            <a:tailEnd/>
          </a:ln>
        </p:spPr>
        <p:txBody>
          <a:bodyPr/>
          <a:lstStyle/>
          <a:p>
            <a:endParaRPr lang="es-ES"/>
          </a:p>
        </p:txBody>
      </p:sp>
      <p:sp>
        <p:nvSpPr>
          <p:cNvPr id="1053" name="Line 29"/>
          <p:cNvSpPr>
            <a:spLocks noChangeShapeType="1"/>
          </p:cNvSpPr>
          <p:nvPr/>
        </p:nvSpPr>
        <p:spPr bwMode="auto">
          <a:xfrm>
            <a:off x="4073525" y="5629275"/>
            <a:ext cx="0" cy="142875"/>
          </a:xfrm>
          <a:prstGeom prst="line">
            <a:avLst/>
          </a:prstGeom>
          <a:noFill/>
          <a:ln w="19050">
            <a:solidFill>
              <a:schemeClr val="tx1"/>
            </a:solidFill>
            <a:round/>
            <a:headEnd/>
            <a:tailEnd/>
          </a:ln>
        </p:spPr>
        <p:txBody>
          <a:bodyPr/>
          <a:lstStyle/>
          <a:p>
            <a:endParaRPr lang="es-ES"/>
          </a:p>
        </p:txBody>
      </p:sp>
      <p:sp>
        <p:nvSpPr>
          <p:cNvPr id="1054" name="Line 30"/>
          <p:cNvSpPr>
            <a:spLocks noChangeShapeType="1"/>
          </p:cNvSpPr>
          <p:nvPr/>
        </p:nvSpPr>
        <p:spPr bwMode="auto">
          <a:xfrm>
            <a:off x="5153025" y="5629275"/>
            <a:ext cx="0" cy="142875"/>
          </a:xfrm>
          <a:prstGeom prst="line">
            <a:avLst/>
          </a:prstGeom>
          <a:noFill/>
          <a:ln w="19050">
            <a:solidFill>
              <a:schemeClr val="tx1"/>
            </a:solidFill>
            <a:round/>
            <a:headEnd/>
            <a:tailEnd/>
          </a:ln>
        </p:spPr>
        <p:txBody>
          <a:bodyPr/>
          <a:lstStyle/>
          <a:p>
            <a:endParaRPr lang="es-ES"/>
          </a:p>
        </p:txBody>
      </p:sp>
      <p:sp>
        <p:nvSpPr>
          <p:cNvPr id="1055" name="Line 31"/>
          <p:cNvSpPr>
            <a:spLocks noChangeShapeType="1"/>
          </p:cNvSpPr>
          <p:nvPr/>
        </p:nvSpPr>
        <p:spPr bwMode="auto">
          <a:xfrm>
            <a:off x="6234113" y="5629275"/>
            <a:ext cx="0" cy="142875"/>
          </a:xfrm>
          <a:prstGeom prst="line">
            <a:avLst/>
          </a:prstGeom>
          <a:noFill/>
          <a:ln w="19050">
            <a:solidFill>
              <a:schemeClr val="tx1"/>
            </a:solidFill>
            <a:round/>
            <a:headEnd/>
            <a:tailEnd/>
          </a:ln>
        </p:spPr>
        <p:txBody>
          <a:bodyPr/>
          <a:lstStyle/>
          <a:p>
            <a:endParaRPr lang="es-ES"/>
          </a:p>
        </p:txBody>
      </p:sp>
      <p:sp>
        <p:nvSpPr>
          <p:cNvPr id="1056" name="Line 32"/>
          <p:cNvSpPr>
            <a:spLocks noChangeShapeType="1"/>
          </p:cNvSpPr>
          <p:nvPr/>
        </p:nvSpPr>
        <p:spPr bwMode="auto">
          <a:xfrm flipV="1">
            <a:off x="833438" y="1812925"/>
            <a:ext cx="0" cy="3816350"/>
          </a:xfrm>
          <a:prstGeom prst="line">
            <a:avLst/>
          </a:prstGeom>
          <a:noFill/>
          <a:ln w="19050">
            <a:solidFill>
              <a:schemeClr val="tx1"/>
            </a:solidFill>
            <a:round/>
            <a:headEnd/>
            <a:tailEnd type="arrow" w="med" len="med"/>
          </a:ln>
        </p:spPr>
        <p:txBody>
          <a:bodyPr/>
          <a:lstStyle/>
          <a:p>
            <a:endParaRPr lang="es-ES"/>
          </a:p>
        </p:txBody>
      </p:sp>
      <p:sp>
        <p:nvSpPr>
          <p:cNvPr id="1057" name="Line 33"/>
          <p:cNvSpPr>
            <a:spLocks noChangeShapeType="1"/>
          </p:cNvSpPr>
          <p:nvPr/>
        </p:nvSpPr>
        <p:spPr bwMode="auto">
          <a:xfrm flipH="1">
            <a:off x="688975" y="5629275"/>
            <a:ext cx="144463" cy="0"/>
          </a:xfrm>
          <a:prstGeom prst="line">
            <a:avLst/>
          </a:prstGeom>
          <a:noFill/>
          <a:ln w="19050">
            <a:solidFill>
              <a:schemeClr val="tx1"/>
            </a:solidFill>
            <a:round/>
            <a:headEnd/>
            <a:tailEnd/>
          </a:ln>
        </p:spPr>
        <p:txBody>
          <a:bodyPr/>
          <a:lstStyle/>
          <a:p>
            <a:endParaRPr lang="es-ES"/>
          </a:p>
        </p:txBody>
      </p:sp>
      <p:sp>
        <p:nvSpPr>
          <p:cNvPr id="1058" name="Line 34"/>
          <p:cNvSpPr>
            <a:spLocks noChangeShapeType="1"/>
          </p:cNvSpPr>
          <p:nvPr/>
        </p:nvSpPr>
        <p:spPr bwMode="auto">
          <a:xfrm flipH="1">
            <a:off x="688975" y="5195888"/>
            <a:ext cx="144463" cy="0"/>
          </a:xfrm>
          <a:prstGeom prst="line">
            <a:avLst/>
          </a:prstGeom>
          <a:noFill/>
          <a:ln w="19050">
            <a:solidFill>
              <a:schemeClr val="tx1"/>
            </a:solidFill>
            <a:round/>
            <a:headEnd/>
            <a:tailEnd/>
          </a:ln>
        </p:spPr>
        <p:txBody>
          <a:bodyPr/>
          <a:lstStyle/>
          <a:p>
            <a:endParaRPr lang="es-ES"/>
          </a:p>
        </p:txBody>
      </p:sp>
      <p:sp>
        <p:nvSpPr>
          <p:cNvPr id="1059" name="Line 35"/>
          <p:cNvSpPr>
            <a:spLocks noChangeShapeType="1"/>
          </p:cNvSpPr>
          <p:nvPr/>
        </p:nvSpPr>
        <p:spPr bwMode="auto">
          <a:xfrm flipH="1">
            <a:off x="688975" y="4764088"/>
            <a:ext cx="144463" cy="0"/>
          </a:xfrm>
          <a:prstGeom prst="line">
            <a:avLst/>
          </a:prstGeom>
          <a:noFill/>
          <a:ln w="19050">
            <a:solidFill>
              <a:schemeClr val="tx1"/>
            </a:solidFill>
            <a:round/>
            <a:headEnd/>
            <a:tailEnd/>
          </a:ln>
        </p:spPr>
        <p:txBody>
          <a:bodyPr/>
          <a:lstStyle/>
          <a:p>
            <a:endParaRPr lang="es-ES"/>
          </a:p>
        </p:txBody>
      </p:sp>
      <p:sp>
        <p:nvSpPr>
          <p:cNvPr id="1060" name="Line 36"/>
          <p:cNvSpPr>
            <a:spLocks noChangeShapeType="1"/>
          </p:cNvSpPr>
          <p:nvPr/>
        </p:nvSpPr>
        <p:spPr bwMode="auto">
          <a:xfrm flipH="1">
            <a:off x="688975" y="4332288"/>
            <a:ext cx="144463" cy="0"/>
          </a:xfrm>
          <a:prstGeom prst="line">
            <a:avLst/>
          </a:prstGeom>
          <a:noFill/>
          <a:ln w="19050">
            <a:solidFill>
              <a:schemeClr val="tx1"/>
            </a:solidFill>
            <a:round/>
            <a:headEnd/>
            <a:tailEnd/>
          </a:ln>
        </p:spPr>
        <p:txBody>
          <a:bodyPr/>
          <a:lstStyle/>
          <a:p>
            <a:endParaRPr lang="es-ES"/>
          </a:p>
        </p:txBody>
      </p:sp>
      <p:sp>
        <p:nvSpPr>
          <p:cNvPr id="1061" name="Line 37"/>
          <p:cNvSpPr>
            <a:spLocks noChangeShapeType="1"/>
          </p:cNvSpPr>
          <p:nvPr/>
        </p:nvSpPr>
        <p:spPr bwMode="auto">
          <a:xfrm flipH="1">
            <a:off x="688975" y="3900488"/>
            <a:ext cx="144463" cy="0"/>
          </a:xfrm>
          <a:prstGeom prst="line">
            <a:avLst/>
          </a:prstGeom>
          <a:noFill/>
          <a:ln w="19050">
            <a:solidFill>
              <a:schemeClr val="tx1"/>
            </a:solidFill>
            <a:round/>
            <a:headEnd/>
            <a:tailEnd/>
          </a:ln>
        </p:spPr>
        <p:txBody>
          <a:bodyPr/>
          <a:lstStyle/>
          <a:p>
            <a:endParaRPr lang="es-ES"/>
          </a:p>
        </p:txBody>
      </p:sp>
      <p:sp>
        <p:nvSpPr>
          <p:cNvPr id="1062" name="Line 38"/>
          <p:cNvSpPr>
            <a:spLocks noChangeShapeType="1"/>
          </p:cNvSpPr>
          <p:nvPr/>
        </p:nvSpPr>
        <p:spPr bwMode="auto">
          <a:xfrm flipH="1">
            <a:off x="688975" y="3468688"/>
            <a:ext cx="144463" cy="0"/>
          </a:xfrm>
          <a:prstGeom prst="line">
            <a:avLst/>
          </a:prstGeom>
          <a:noFill/>
          <a:ln w="19050">
            <a:solidFill>
              <a:schemeClr val="tx1"/>
            </a:solidFill>
            <a:round/>
            <a:headEnd/>
            <a:tailEnd/>
          </a:ln>
        </p:spPr>
        <p:txBody>
          <a:bodyPr/>
          <a:lstStyle/>
          <a:p>
            <a:endParaRPr lang="es-ES"/>
          </a:p>
        </p:txBody>
      </p:sp>
      <p:sp>
        <p:nvSpPr>
          <p:cNvPr id="1063" name="Line 39"/>
          <p:cNvSpPr>
            <a:spLocks noChangeShapeType="1"/>
          </p:cNvSpPr>
          <p:nvPr/>
        </p:nvSpPr>
        <p:spPr bwMode="auto">
          <a:xfrm flipH="1">
            <a:off x="688975" y="3036888"/>
            <a:ext cx="144463" cy="0"/>
          </a:xfrm>
          <a:prstGeom prst="line">
            <a:avLst/>
          </a:prstGeom>
          <a:noFill/>
          <a:ln w="19050">
            <a:solidFill>
              <a:schemeClr val="tx1"/>
            </a:solidFill>
            <a:round/>
            <a:headEnd/>
            <a:tailEnd/>
          </a:ln>
        </p:spPr>
        <p:txBody>
          <a:bodyPr/>
          <a:lstStyle/>
          <a:p>
            <a:endParaRPr lang="es-ES"/>
          </a:p>
        </p:txBody>
      </p:sp>
      <p:sp>
        <p:nvSpPr>
          <p:cNvPr id="1064" name="Line 40"/>
          <p:cNvSpPr>
            <a:spLocks noChangeShapeType="1"/>
          </p:cNvSpPr>
          <p:nvPr/>
        </p:nvSpPr>
        <p:spPr bwMode="auto">
          <a:xfrm flipH="1">
            <a:off x="688975" y="2603500"/>
            <a:ext cx="144463" cy="0"/>
          </a:xfrm>
          <a:prstGeom prst="line">
            <a:avLst/>
          </a:prstGeom>
          <a:noFill/>
          <a:ln w="19050">
            <a:solidFill>
              <a:schemeClr val="tx1"/>
            </a:solidFill>
            <a:round/>
            <a:headEnd/>
            <a:tailEnd/>
          </a:ln>
        </p:spPr>
        <p:txBody>
          <a:bodyPr/>
          <a:lstStyle/>
          <a:p>
            <a:endParaRPr lang="es-ES"/>
          </a:p>
        </p:txBody>
      </p:sp>
      <p:sp>
        <p:nvSpPr>
          <p:cNvPr id="1065" name="Line 41"/>
          <p:cNvSpPr>
            <a:spLocks noChangeShapeType="1"/>
          </p:cNvSpPr>
          <p:nvPr/>
        </p:nvSpPr>
        <p:spPr bwMode="auto">
          <a:xfrm flipH="1">
            <a:off x="688975" y="2171700"/>
            <a:ext cx="144463" cy="0"/>
          </a:xfrm>
          <a:prstGeom prst="line">
            <a:avLst/>
          </a:prstGeom>
          <a:noFill/>
          <a:ln w="19050">
            <a:solidFill>
              <a:schemeClr val="tx1"/>
            </a:solidFill>
            <a:round/>
            <a:headEnd/>
            <a:tailEnd/>
          </a:ln>
        </p:spPr>
        <p:txBody>
          <a:bodyPr/>
          <a:lstStyle/>
          <a:p>
            <a:endParaRPr lang="es-ES"/>
          </a:p>
        </p:txBody>
      </p:sp>
      <p:sp>
        <p:nvSpPr>
          <p:cNvPr id="1066" name="Rectangle 42"/>
          <p:cNvSpPr>
            <a:spLocks noChangeArrowheads="1"/>
          </p:cNvSpPr>
          <p:nvPr/>
        </p:nvSpPr>
        <p:spPr bwMode="auto">
          <a:xfrm>
            <a:off x="401638" y="5053013"/>
            <a:ext cx="266700" cy="295275"/>
          </a:xfrm>
          <a:prstGeom prst="rect">
            <a:avLst/>
          </a:prstGeom>
          <a:noFill/>
          <a:ln w="9525">
            <a:noFill/>
            <a:miter lim="800000"/>
            <a:headEnd/>
            <a:tailEnd/>
          </a:ln>
        </p:spPr>
        <p:txBody>
          <a:bodyPr wrap="none" lIns="83887" tIns="41052" rIns="83887" bIns="41052">
            <a:spAutoFit/>
          </a:bodyPr>
          <a:lstStyle/>
          <a:p>
            <a:pPr defTabSz="673100" eaLnBrk="0" hangingPunct="0"/>
            <a:r>
              <a:rPr lang="es-ES" sz="1400" b="1" i="0"/>
              <a:t>8</a:t>
            </a:r>
          </a:p>
        </p:txBody>
      </p:sp>
      <p:sp>
        <p:nvSpPr>
          <p:cNvPr id="1067" name="Rectangle 43"/>
          <p:cNvSpPr>
            <a:spLocks noChangeArrowheads="1"/>
          </p:cNvSpPr>
          <p:nvPr/>
        </p:nvSpPr>
        <p:spPr bwMode="auto">
          <a:xfrm>
            <a:off x="323850" y="4621213"/>
            <a:ext cx="365125" cy="295275"/>
          </a:xfrm>
          <a:prstGeom prst="rect">
            <a:avLst/>
          </a:prstGeom>
          <a:noFill/>
          <a:ln w="9525">
            <a:noFill/>
            <a:miter lim="800000"/>
            <a:headEnd/>
            <a:tailEnd/>
          </a:ln>
        </p:spPr>
        <p:txBody>
          <a:bodyPr wrap="none" lIns="83887" tIns="41052" rIns="83887" bIns="41052">
            <a:spAutoFit/>
          </a:bodyPr>
          <a:lstStyle/>
          <a:p>
            <a:pPr defTabSz="673100" eaLnBrk="0" hangingPunct="0"/>
            <a:r>
              <a:rPr lang="es-ES" sz="1400" b="1" i="0"/>
              <a:t>16</a:t>
            </a:r>
          </a:p>
        </p:txBody>
      </p:sp>
      <p:sp>
        <p:nvSpPr>
          <p:cNvPr id="1068" name="Rectangle 44"/>
          <p:cNvSpPr>
            <a:spLocks noChangeArrowheads="1"/>
          </p:cNvSpPr>
          <p:nvPr/>
        </p:nvSpPr>
        <p:spPr bwMode="auto">
          <a:xfrm>
            <a:off x="323850" y="4187825"/>
            <a:ext cx="365125" cy="295275"/>
          </a:xfrm>
          <a:prstGeom prst="rect">
            <a:avLst/>
          </a:prstGeom>
          <a:noFill/>
          <a:ln w="9525">
            <a:noFill/>
            <a:miter lim="800000"/>
            <a:headEnd/>
            <a:tailEnd/>
          </a:ln>
        </p:spPr>
        <p:txBody>
          <a:bodyPr wrap="none" lIns="83887" tIns="41052" rIns="83887" bIns="41052">
            <a:spAutoFit/>
          </a:bodyPr>
          <a:lstStyle/>
          <a:p>
            <a:pPr defTabSz="673100" eaLnBrk="0" hangingPunct="0"/>
            <a:r>
              <a:rPr lang="es-ES" sz="1400" b="1" i="0"/>
              <a:t>24</a:t>
            </a:r>
          </a:p>
        </p:txBody>
      </p:sp>
      <p:sp>
        <p:nvSpPr>
          <p:cNvPr id="1069" name="Rectangle 45"/>
          <p:cNvSpPr>
            <a:spLocks noChangeArrowheads="1"/>
          </p:cNvSpPr>
          <p:nvPr/>
        </p:nvSpPr>
        <p:spPr bwMode="auto">
          <a:xfrm>
            <a:off x="323850" y="3756025"/>
            <a:ext cx="365125" cy="295275"/>
          </a:xfrm>
          <a:prstGeom prst="rect">
            <a:avLst/>
          </a:prstGeom>
          <a:noFill/>
          <a:ln w="9525">
            <a:noFill/>
            <a:miter lim="800000"/>
            <a:headEnd/>
            <a:tailEnd/>
          </a:ln>
        </p:spPr>
        <p:txBody>
          <a:bodyPr wrap="none" lIns="83887" tIns="41052" rIns="83887" bIns="41052">
            <a:spAutoFit/>
          </a:bodyPr>
          <a:lstStyle/>
          <a:p>
            <a:pPr defTabSz="673100" eaLnBrk="0" hangingPunct="0"/>
            <a:r>
              <a:rPr lang="es-ES" sz="1400" b="1" i="0"/>
              <a:t>32</a:t>
            </a:r>
          </a:p>
        </p:txBody>
      </p:sp>
      <p:sp>
        <p:nvSpPr>
          <p:cNvPr id="1070" name="Rectangle 46"/>
          <p:cNvSpPr>
            <a:spLocks noChangeArrowheads="1"/>
          </p:cNvSpPr>
          <p:nvPr/>
        </p:nvSpPr>
        <p:spPr bwMode="auto">
          <a:xfrm>
            <a:off x="323850" y="3317875"/>
            <a:ext cx="365125" cy="295275"/>
          </a:xfrm>
          <a:prstGeom prst="rect">
            <a:avLst/>
          </a:prstGeom>
          <a:noFill/>
          <a:ln w="9525">
            <a:noFill/>
            <a:miter lim="800000"/>
            <a:headEnd/>
            <a:tailEnd/>
          </a:ln>
        </p:spPr>
        <p:txBody>
          <a:bodyPr wrap="none" lIns="83887" tIns="41052" rIns="83887" bIns="41052">
            <a:spAutoFit/>
          </a:bodyPr>
          <a:lstStyle/>
          <a:p>
            <a:pPr defTabSz="673100" eaLnBrk="0" hangingPunct="0"/>
            <a:r>
              <a:rPr lang="es-ES" sz="1400" b="1" i="0"/>
              <a:t>40</a:t>
            </a:r>
          </a:p>
        </p:txBody>
      </p:sp>
      <p:sp>
        <p:nvSpPr>
          <p:cNvPr id="1071" name="Rectangle 47"/>
          <p:cNvSpPr>
            <a:spLocks noChangeArrowheads="1"/>
          </p:cNvSpPr>
          <p:nvPr/>
        </p:nvSpPr>
        <p:spPr bwMode="auto">
          <a:xfrm>
            <a:off x="323850" y="2892425"/>
            <a:ext cx="365125" cy="295275"/>
          </a:xfrm>
          <a:prstGeom prst="rect">
            <a:avLst/>
          </a:prstGeom>
          <a:noFill/>
          <a:ln w="9525">
            <a:noFill/>
            <a:miter lim="800000"/>
            <a:headEnd/>
            <a:tailEnd/>
          </a:ln>
        </p:spPr>
        <p:txBody>
          <a:bodyPr wrap="none" lIns="83887" tIns="41052" rIns="83887" bIns="41052">
            <a:spAutoFit/>
          </a:bodyPr>
          <a:lstStyle/>
          <a:p>
            <a:pPr defTabSz="673100" eaLnBrk="0" hangingPunct="0"/>
            <a:r>
              <a:rPr lang="es-ES" sz="1400" b="1" i="0"/>
              <a:t>48</a:t>
            </a:r>
          </a:p>
        </p:txBody>
      </p:sp>
      <p:sp>
        <p:nvSpPr>
          <p:cNvPr id="1072" name="Rectangle 48"/>
          <p:cNvSpPr>
            <a:spLocks noChangeArrowheads="1"/>
          </p:cNvSpPr>
          <p:nvPr/>
        </p:nvSpPr>
        <p:spPr bwMode="auto">
          <a:xfrm>
            <a:off x="323850" y="2460625"/>
            <a:ext cx="365125" cy="295275"/>
          </a:xfrm>
          <a:prstGeom prst="rect">
            <a:avLst/>
          </a:prstGeom>
          <a:noFill/>
          <a:ln w="9525">
            <a:noFill/>
            <a:miter lim="800000"/>
            <a:headEnd/>
            <a:tailEnd/>
          </a:ln>
        </p:spPr>
        <p:txBody>
          <a:bodyPr wrap="none" lIns="83887" tIns="41052" rIns="83887" bIns="41052">
            <a:spAutoFit/>
          </a:bodyPr>
          <a:lstStyle/>
          <a:p>
            <a:pPr defTabSz="673100" eaLnBrk="0" hangingPunct="0"/>
            <a:r>
              <a:rPr lang="es-ES" sz="1400" b="1" i="0"/>
              <a:t>56</a:t>
            </a:r>
          </a:p>
        </p:txBody>
      </p:sp>
      <p:sp>
        <p:nvSpPr>
          <p:cNvPr id="1073" name="Rectangle 49"/>
          <p:cNvSpPr>
            <a:spLocks noChangeArrowheads="1"/>
          </p:cNvSpPr>
          <p:nvPr/>
        </p:nvSpPr>
        <p:spPr bwMode="auto">
          <a:xfrm>
            <a:off x="328613" y="2028825"/>
            <a:ext cx="365125" cy="295275"/>
          </a:xfrm>
          <a:prstGeom prst="rect">
            <a:avLst/>
          </a:prstGeom>
          <a:noFill/>
          <a:ln w="9525">
            <a:noFill/>
            <a:miter lim="800000"/>
            <a:headEnd/>
            <a:tailEnd/>
          </a:ln>
        </p:spPr>
        <p:txBody>
          <a:bodyPr wrap="none" lIns="83887" tIns="41052" rIns="83887" bIns="41052">
            <a:spAutoFit/>
          </a:bodyPr>
          <a:lstStyle/>
          <a:p>
            <a:pPr defTabSz="673100" eaLnBrk="0" hangingPunct="0"/>
            <a:r>
              <a:rPr lang="es-ES" sz="1400" b="1" i="0"/>
              <a:t>64</a:t>
            </a:r>
          </a:p>
        </p:txBody>
      </p:sp>
      <p:sp>
        <p:nvSpPr>
          <p:cNvPr id="1074" name="Rectangle 50"/>
          <p:cNvSpPr>
            <a:spLocks noChangeArrowheads="1"/>
          </p:cNvSpPr>
          <p:nvPr/>
        </p:nvSpPr>
        <p:spPr bwMode="auto">
          <a:xfrm>
            <a:off x="3497263" y="5099050"/>
            <a:ext cx="1338262" cy="192088"/>
          </a:xfrm>
          <a:prstGeom prst="rect">
            <a:avLst/>
          </a:prstGeom>
          <a:noFill/>
          <a:ln w="9525">
            <a:noFill/>
            <a:miter lim="800000"/>
            <a:headEnd/>
            <a:tailEnd/>
          </a:ln>
        </p:spPr>
        <p:txBody>
          <a:bodyPr wrap="none" lIns="83887" tIns="41052" rIns="83887" bIns="41052">
            <a:spAutoFit/>
          </a:bodyPr>
          <a:lstStyle/>
          <a:p>
            <a:pPr algn="ctr" defTabSz="673100" eaLnBrk="0" hangingPunct="0">
              <a:lnSpc>
                <a:spcPct val="60000"/>
              </a:lnSpc>
            </a:pPr>
            <a:r>
              <a:rPr lang="es-ES" sz="1200" b="1" i="0">
                <a:latin typeface="Arial Narrow" pitchFamily="34" charset="0"/>
              </a:rPr>
              <a:t>CS-ACELP (G.729a)</a:t>
            </a:r>
          </a:p>
        </p:txBody>
      </p:sp>
      <p:sp>
        <p:nvSpPr>
          <p:cNvPr id="1075" name="Oval 51"/>
          <p:cNvSpPr>
            <a:spLocks noChangeArrowheads="1"/>
          </p:cNvSpPr>
          <p:nvPr/>
        </p:nvSpPr>
        <p:spPr bwMode="auto">
          <a:xfrm>
            <a:off x="4783138" y="5141913"/>
            <a:ext cx="101600" cy="10795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1076" name="Rectangle 52"/>
          <p:cNvSpPr>
            <a:spLocks noChangeArrowheads="1"/>
          </p:cNvSpPr>
          <p:nvPr/>
        </p:nvSpPr>
        <p:spPr bwMode="auto">
          <a:xfrm>
            <a:off x="688975" y="5734050"/>
            <a:ext cx="266700" cy="295275"/>
          </a:xfrm>
          <a:prstGeom prst="rect">
            <a:avLst/>
          </a:prstGeom>
          <a:noFill/>
          <a:ln w="9525">
            <a:noFill/>
            <a:miter lim="800000"/>
            <a:headEnd/>
            <a:tailEnd/>
          </a:ln>
        </p:spPr>
        <p:txBody>
          <a:bodyPr wrap="none" lIns="83887" tIns="41052" rIns="83887" bIns="41052">
            <a:spAutoFit/>
          </a:bodyPr>
          <a:lstStyle/>
          <a:p>
            <a:pPr defTabSz="673100" eaLnBrk="0" hangingPunct="0"/>
            <a:r>
              <a:rPr lang="es-ES" sz="1400" b="1" i="0"/>
              <a:t>0</a:t>
            </a:r>
          </a:p>
        </p:txBody>
      </p:sp>
      <p:sp>
        <p:nvSpPr>
          <p:cNvPr id="1077" name="Rectangle 53"/>
          <p:cNvSpPr>
            <a:spLocks noChangeArrowheads="1"/>
          </p:cNvSpPr>
          <p:nvPr/>
        </p:nvSpPr>
        <p:spPr bwMode="auto">
          <a:xfrm>
            <a:off x="1770063" y="5734050"/>
            <a:ext cx="266700" cy="295275"/>
          </a:xfrm>
          <a:prstGeom prst="rect">
            <a:avLst/>
          </a:prstGeom>
          <a:noFill/>
          <a:ln w="9525">
            <a:noFill/>
            <a:miter lim="800000"/>
            <a:headEnd/>
            <a:tailEnd/>
          </a:ln>
        </p:spPr>
        <p:txBody>
          <a:bodyPr wrap="none" lIns="83887" tIns="41052" rIns="83887" bIns="41052">
            <a:spAutoFit/>
          </a:bodyPr>
          <a:lstStyle/>
          <a:p>
            <a:pPr defTabSz="673100" eaLnBrk="0" hangingPunct="0"/>
            <a:r>
              <a:rPr lang="es-ES" sz="1400" b="1" i="0"/>
              <a:t>1</a:t>
            </a:r>
          </a:p>
        </p:txBody>
      </p:sp>
      <p:sp>
        <p:nvSpPr>
          <p:cNvPr id="1078" name="Rectangle 54"/>
          <p:cNvSpPr>
            <a:spLocks noChangeArrowheads="1"/>
          </p:cNvSpPr>
          <p:nvPr/>
        </p:nvSpPr>
        <p:spPr bwMode="auto">
          <a:xfrm>
            <a:off x="2871788" y="5734050"/>
            <a:ext cx="266700" cy="295275"/>
          </a:xfrm>
          <a:prstGeom prst="rect">
            <a:avLst/>
          </a:prstGeom>
          <a:noFill/>
          <a:ln w="9525">
            <a:noFill/>
            <a:miter lim="800000"/>
            <a:headEnd/>
            <a:tailEnd/>
          </a:ln>
        </p:spPr>
        <p:txBody>
          <a:bodyPr wrap="none" lIns="83887" tIns="41052" rIns="83887" bIns="41052">
            <a:spAutoFit/>
          </a:bodyPr>
          <a:lstStyle/>
          <a:p>
            <a:pPr defTabSz="673100" eaLnBrk="0" hangingPunct="0"/>
            <a:r>
              <a:rPr lang="es-ES" sz="1400" b="1" i="0"/>
              <a:t>2</a:t>
            </a:r>
          </a:p>
        </p:txBody>
      </p:sp>
      <p:sp>
        <p:nvSpPr>
          <p:cNvPr id="1079" name="Rectangle 55"/>
          <p:cNvSpPr>
            <a:spLocks noChangeArrowheads="1"/>
          </p:cNvSpPr>
          <p:nvPr/>
        </p:nvSpPr>
        <p:spPr bwMode="auto">
          <a:xfrm>
            <a:off x="3951288" y="5734050"/>
            <a:ext cx="266700" cy="295275"/>
          </a:xfrm>
          <a:prstGeom prst="rect">
            <a:avLst/>
          </a:prstGeom>
          <a:noFill/>
          <a:ln w="9525">
            <a:noFill/>
            <a:miter lim="800000"/>
            <a:headEnd/>
            <a:tailEnd/>
          </a:ln>
        </p:spPr>
        <p:txBody>
          <a:bodyPr wrap="none" lIns="83887" tIns="41052" rIns="83887" bIns="41052">
            <a:spAutoFit/>
          </a:bodyPr>
          <a:lstStyle/>
          <a:p>
            <a:pPr defTabSz="673100" eaLnBrk="0" hangingPunct="0"/>
            <a:r>
              <a:rPr lang="es-ES" sz="1400" b="1" i="0"/>
              <a:t>3</a:t>
            </a:r>
          </a:p>
        </p:txBody>
      </p:sp>
      <p:sp>
        <p:nvSpPr>
          <p:cNvPr id="1080" name="Rectangle 56"/>
          <p:cNvSpPr>
            <a:spLocks noChangeArrowheads="1"/>
          </p:cNvSpPr>
          <p:nvPr/>
        </p:nvSpPr>
        <p:spPr bwMode="auto">
          <a:xfrm>
            <a:off x="5030788" y="5734050"/>
            <a:ext cx="266700" cy="295275"/>
          </a:xfrm>
          <a:prstGeom prst="rect">
            <a:avLst/>
          </a:prstGeom>
          <a:noFill/>
          <a:ln w="9525">
            <a:noFill/>
            <a:miter lim="800000"/>
            <a:headEnd/>
            <a:tailEnd/>
          </a:ln>
        </p:spPr>
        <p:txBody>
          <a:bodyPr wrap="none" lIns="83887" tIns="41052" rIns="83887" bIns="41052">
            <a:spAutoFit/>
          </a:bodyPr>
          <a:lstStyle/>
          <a:p>
            <a:pPr defTabSz="673100" eaLnBrk="0" hangingPunct="0"/>
            <a:r>
              <a:rPr lang="es-ES" sz="1400" b="1" i="0"/>
              <a:t>4</a:t>
            </a:r>
          </a:p>
        </p:txBody>
      </p:sp>
      <p:sp>
        <p:nvSpPr>
          <p:cNvPr id="1081" name="Rectangle 57"/>
          <p:cNvSpPr>
            <a:spLocks noChangeArrowheads="1"/>
          </p:cNvSpPr>
          <p:nvPr/>
        </p:nvSpPr>
        <p:spPr bwMode="auto">
          <a:xfrm>
            <a:off x="6111875" y="5734050"/>
            <a:ext cx="266700" cy="295275"/>
          </a:xfrm>
          <a:prstGeom prst="rect">
            <a:avLst/>
          </a:prstGeom>
          <a:noFill/>
          <a:ln w="9525">
            <a:noFill/>
            <a:miter lim="800000"/>
            <a:headEnd/>
            <a:tailEnd/>
          </a:ln>
        </p:spPr>
        <p:txBody>
          <a:bodyPr wrap="none" lIns="83887" tIns="41052" rIns="83887" bIns="41052">
            <a:spAutoFit/>
          </a:bodyPr>
          <a:lstStyle/>
          <a:p>
            <a:pPr defTabSz="673100" eaLnBrk="0" hangingPunct="0"/>
            <a:r>
              <a:rPr lang="es-ES" sz="1400" b="1" i="0"/>
              <a:t>5</a:t>
            </a:r>
          </a:p>
        </p:txBody>
      </p:sp>
      <p:sp>
        <p:nvSpPr>
          <p:cNvPr id="709690" name="Oval 58"/>
          <p:cNvSpPr>
            <a:spLocks noChangeArrowheads="1"/>
          </p:cNvSpPr>
          <p:nvPr/>
        </p:nvSpPr>
        <p:spPr bwMode="auto">
          <a:xfrm>
            <a:off x="3506788" y="4905375"/>
            <a:ext cx="2952750" cy="647700"/>
          </a:xfrm>
          <a:prstGeom prst="ellipse">
            <a:avLst/>
          </a:prstGeom>
          <a:noFill/>
          <a:ln w="9525">
            <a:solidFill>
              <a:schemeClr val="tx1"/>
            </a:solidFill>
            <a:prstDash val="sysDot"/>
            <a:round/>
            <a:headEnd/>
            <a:tailEnd/>
          </a:ln>
        </p:spPr>
        <p:txBody>
          <a:bodyPr wrap="none" anchor="ctr"/>
          <a:lstStyle/>
          <a:p>
            <a:pPr eaLnBrk="0" hangingPunct="0"/>
            <a:endParaRPr lang="es-ES"/>
          </a:p>
        </p:txBody>
      </p:sp>
      <p:sp>
        <p:nvSpPr>
          <p:cNvPr id="1083" name="Line 64"/>
          <p:cNvSpPr>
            <a:spLocks noChangeShapeType="1"/>
          </p:cNvSpPr>
          <p:nvPr/>
        </p:nvSpPr>
        <p:spPr bwMode="auto">
          <a:xfrm>
            <a:off x="5148263" y="6165850"/>
            <a:ext cx="215900" cy="0"/>
          </a:xfrm>
          <a:prstGeom prst="line">
            <a:avLst/>
          </a:prstGeom>
          <a:noFill/>
          <a:ln w="9525">
            <a:solidFill>
              <a:schemeClr val="tx1"/>
            </a:solidFill>
            <a:round/>
            <a:headEnd/>
            <a:tailEnd/>
          </a:ln>
        </p:spPr>
        <p:txBody>
          <a:bodyPr/>
          <a:lstStyle/>
          <a:p>
            <a:endParaRPr lang="es-ES"/>
          </a:p>
        </p:txBody>
      </p:sp>
      <p:cxnSp>
        <p:nvCxnSpPr>
          <p:cNvPr id="61" name="60 Conector recto de flecha"/>
          <p:cNvCxnSpPr/>
          <p:nvPr/>
        </p:nvCxnSpPr>
        <p:spPr bwMode="auto">
          <a:xfrm rot="10800000">
            <a:off x="6588224" y="5229200"/>
            <a:ext cx="288032" cy="1588"/>
          </a:xfrm>
          <a:prstGeom prst="straightConnector1">
            <a:avLst/>
          </a:prstGeom>
          <a:ln w="19050">
            <a:headEnd type="none" w="med" len="med"/>
            <a:tailEnd type="arrow"/>
          </a:ln>
        </p:spPr>
        <p:style>
          <a:lnRef idx="1">
            <a:schemeClr val="accent4"/>
          </a:lnRef>
          <a:fillRef idx="0">
            <a:schemeClr val="accent4"/>
          </a:fillRef>
          <a:effectRef idx="0">
            <a:schemeClr val="accent4"/>
          </a:effectRef>
          <a:fontRef idx="minor">
            <a:schemeClr val="tx1"/>
          </a:fontRef>
        </p:style>
      </p:cxnSp>
      <p:cxnSp>
        <p:nvCxnSpPr>
          <p:cNvPr id="62" name="61 Conector recto de flecha"/>
          <p:cNvCxnSpPr/>
          <p:nvPr/>
        </p:nvCxnSpPr>
        <p:spPr bwMode="auto">
          <a:xfrm rot="5400000">
            <a:off x="7667550" y="3356198"/>
            <a:ext cx="288032" cy="1588"/>
          </a:xfrm>
          <a:prstGeom prst="straightConnector1">
            <a:avLst/>
          </a:prstGeom>
          <a:ln w="19050">
            <a:headEnd type="none" w="med" len="med"/>
            <a:tailEnd type="arrow"/>
          </a:ln>
        </p:spPr>
        <p:style>
          <a:lnRef idx="1">
            <a:schemeClr val="accent4"/>
          </a:lnRef>
          <a:fillRef idx="0">
            <a:schemeClr val="accent4"/>
          </a:fillRef>
          <a:effectRef idx="0">
            <a:schemeClr val="accent4"/>
          </a:effectRef>
          <a:fontRef idx="minor">
            <a:schemeClr val="tx1"/>
          </a:fontRef>
        </p:style>
      </p:cxnSp>
    </p:spTree>
  </p:cSld>
  <p:clrMapOvr>
    <a:masterClrMapping/>
  </p:clrMapOvr>
  <p:transition>
    <p:cover dir="l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09655"/>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nodeType="afterEffect">
                                  <p:stCondLst>
                                    <p:cond delay="500"/>
                                  </p:stCondLst>
                                  <p:childTnLst>
                                    <p:set>
                                      <p:cBhvr>
                                        <p:cTn id="9" dur="1" fill="hold">
                                          <p:stCondLst>
                                            <p:cond delay="0"/>
                                          </p:stCondLst>
                                        </p:cTn>
                                        <p:tgtEl>
                                          <p:spTgt spid="62"/>
                                        </p:tgtEl>
                                        <p:attrNameLst>
                                          <p:attrName>style.visibility</p:attrName>
                                        </p:attrNameLst>
                                      </p:cBhvr>
                                      <p:to>
                                        <p:strVal val="visible"/>
                                      </p:to>
                                    </p:set>
                                  </p:childTnLst>
                                </p:cTn>
                              </p:par>
                            </p:childTnLst>
                          </p:cTn>
                        </p:par>
                        <p:par>
                          <p:cTn id="10" fill="hold">
                            <p:stCondLst>
                              <p:cond delay="500"/>
                            </p:stCondLst>
                            <p:childTnLst>
                              <p:par>
                                <p:cTn id="11" presetID="1" presetClass="entr" presetSubtype="0" fill="hold" nodeType="afterEffect">
                                  <p:stCondLst>
                                    <p:cond delay="500"/>
                                  </p:stCondLst>
                                  <p:childTnLst>
                                    <p:set>
                                      <p:cBhvr>
                                        <p:cTn id="12" dur="1" fill="hold">
                                          <p:stCondLst>
                                            <p:cond delay="0"/>
                                          </p:stCondLst>
                                        </p:cTn>
                                        <p:tgtEl>
                                          <p:spTgt spid="709634"/>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nodeType="afterEffect">
                                  <p:stCondLst>
                                    <p:cond delay="500"/>
                                  </p:stCondLst>
                                  <p:childTnLst>
                                    <p:set>
                                      <p:cBhvr>
                                        <p:cTn id="15" dur="1" fill="hold">
                                          <p:stCondLst>
                                            <p:cond delay="0"/>
                                          </p:stCondLst>
                                        </p:cTn>
                                        <p:tgtEl>
                                          <p:spTgt spid="61"/>
                                        </p:tgtEl>
                                        <p:attrNameLst>
                                          <p:attrName>style.visibility</p:attrName>
                                        </p:attrNameLst>
                                      </p:cBhvr>
                                      <p:to>
                                        <p:strVal val="visible"/>
                                      </p:to>
                                    </p:set>
                                  </p:childTnLst>
                                </p:cTn>
                              </p:par>
                            </p:childTnLst>
                          </p:cTn>
                        </p:par>
                        <p:par>
                          <p:cTn id="16" fill="hold">
                            <p:stCondLst>
                              <p:cond delay="1500"/>
                            </p:stCondLst>
                            <p:childTnLst>
                              <p:par>
                                <p:cTn id="17" presetID="1" presetClass="entr" presetSubtype="0" fill="hold" grpId="0" nodeType="afterEffect">
                                  <p:stCondLst>
                                    <p:cond delay="500"/>
                                  </p:stCondLst>
                                  <p:childTnLst>
                                    <p:set>
                                      <p:cBhvr>
                                        <p:cTn id="18" dur="1" fill="hold">
                                          <p:stCondLst>
                                            <p:cond delay="0"/>
                                          </p:stCondLst>
                                        </p:cTn>
                                        <p:tgtEl>
                                          <p:spTgt spid="70969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9655" grpId="0" animBg="1"/>
      <p:bldP spid="709690"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1 Marcador de número de diapositiva"/>
          <p:cNvSpPr>
            <a:spLocks noGrp="1"/>
          </p:cNvSpPr>
          <p:nvPr>
            <p:ph type="sldNum" sz="quarter" idx="10"/>
          </p:nvPr>
        </p:nvSpPr>
        <p:spPr/>
        <p:txBody>
          <a:bodyPr/>
          <a:lstStyle/>
          <a:p>
            <a:pPr>
              <a:defRPr/>
            </a:pPr>
            <a:r>
              <a:rPr lang="es-ES"/>
              <a:t>Ampliación Redes 2-</a:t>
            </a:r>
            <a:fld id="{D52DA97F-2908-43B0-A975-FC06AED11209}" type="slidenum">
              <a:rPr lang="es-ES"/>
              <a:pPr>
                <a:defRPr/>
              </a:pPr>
              <a:t>23</a:t>
            </a:fld>
            <a:endParaRPr lang="es-ES"/>
          </a:p>
        </p:txBody>
      </p:sp>
      <p:pic>
        <p:nvPicPr>
          <p:cNvPr id="25603" name="Picture 4"/>
          <p:cNvPicPr>
            <a:picLocks noChangeAspect="1" noChangeArrowheads="1"/>
          </p:cNvPicPr>
          <p:nvPr/>
        </p:nvPicPr>
        <p:blipFill>
          <a:blip r:embed="rId3" cstate="print"/>
          <a:srcRect/>
          <a:stretch>
            <a:fillRect/>
          </a:stretch>
        </p:blipFill>
        <p:spPr bwMode="auto">
          <a:xfrm>
            <a:off x="323850" y="1268413"/>
            <a:ext cx="8401050" cy="4581525"/>
          </a:xfrm>
          <a:prstGeom prst="rect">
            <a:avLst/>
          </a:prstGeom>
          <a:noFill/>
          <a:ln w="9525">
            <a:noFill/>
            <a:miter lim="800000"/>
            <a:headEnd/>
            <a:tailEnd/>
          </a:ln>
        </p:spPr>
      </p:pic>
      <p:sp>
        <p:nvSpPr>
          <p:cNvPr id="25604" name="Text Box 5"/>
          <p:cNvSpPr txBox="1">
            <a:spLocks noChangeArrowheads="1"/>
          </p:cNvSpPr>
          <p:nvPr/>
        </p:nvSpPr>
        <p:spPr bwMode="auto">
          <a:xfrm>
            <a:off x="488950" y="246063"/>
            <a:ext cx="8115300" cy="1066800"/>
          </a:xfrm>
          <a:prstGeom prst="rect">
            <a:avLst/>
          </a:prstGeom>
          <a:noFill/>
          <a:ln w="9525">
            <a:noFill/>
            <a:miter lim="800000"/>
            <a:headEnd/>
            <a:tailEnd/>
          </a:ln>
        </p:spPr>
        <p:txBody>
          <a:bodyPr>
            <a:spAutoFit/>
          </a:bodyPr>
          <a:lstStyle/>
          <a:p>
            <a:pPr algn="ctr" eaLnBrk="0" hangingPunct="0"/>
            <a:r>
              <a:rPr lang="es-ES" sz="3200" i="0"/>
              <a:t>Codec de alta compresión optimizado para la voz humana</a:t>
            </a:r>
          </a:p>
        </p:txBody>
      </p:sp>
      <p:sp>
        <p:nvSpPr>
          <p:cNvPr id="25605" name="Text Box 6"/>
          <p:cNvSpPr txBox="1">
            <a:spLocks noChangeArrowheads="1"/>
          </p:cNvSpPr>
          <p:nvPr/>
        </p:nvSpPr>
        <p:spPr bwMode="auto">
          <a:xfrm>
            <a:off x="323850" y="5380038"/>
            <a:ext cx="3527425" cy="730250"/>
          </a:xfrm>
          <a:prstGeom prst="rect">
            <a:avLst/>
          </a:prstGeom>
          <a:noFill/>
          <a:ln w="9525">
            <a:noFill/>
            <a:miter lim="800000"/>
            <a:headEnd/>
            <a:tailEnd/>
          </a:ln>
        </p:spPr>
        <p:txBody>
          <a:bodyPr>
            <a:spAutoFit/>
          </a:bodyPr>
          <a:lstStyle/>
          <a:p>
            <a:pPr algn="ctr" eaLnBrk="0" hangingPunct="0"/>
            <a:r>
              <a:rPr lang="es-ES" sz="1400" i="0"/>
              <a:t>Se basan en un diccionario de fonemas.</a:t>
            </a:r>
          </a:p>
          <a:p>
            <a:pPr algn="ctr" eaLnBrk="0" hangingPunct="0"/>
            <a:r>
              <a:rPr lang="es-ES" sz="1400" i="0"/>
              <a:t>Estos codecs no son aptos para la música u otros sonidos</a:t>
            </a:r>
          </a:p>
        </p:txBody>
      </p:sp>
    </p:spTree>
    <p:extLst>
      <p:ext uri="{BB962C8B-B14F-4D97-AF65-F5344CB8AC3E}">
        <p14:creationId xmlns:p14="http://schemas.microsoft.com/office/powerpoint/2010/main" val="1229198143"/>
      </p:ext>
    </p:extLst>
  </p:cSld>
  <p:clrMapOvr>
    <a:masterClrMapping/>
  </p:clrMapOvr>
  <p:transition>
    <p:cover dir="ld"/>
  </p:transition>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0"/>
          </p:nvPr>
        </p:nvSpPr>
        <p:spPr/>
        <p:txBody>
          <a:bodyPr/>
          <a:lstStyle/>
          <a:p>
            <a:pPr>
              <a:defRPr/>
            </a:pPr>
            <a:r>
              <a:rPr lang="es-ES"/>
              <a:t>Ampliación Redes 2-</a:t>
            </a:r>
            <a:fld id="{8A43DB09-6402-4455-A548-43609F6AAC16}" type="slidenum">
              <a:rPr lang="es-ES"/>
              <a:pPr>
                <a:defRPr/>
              </a:pPr>
              <a:t>24</a:t>
            </a:fld>
            <a:endParaRPr lang="es-ES"/>
          </a:p>
        </p:txBody>
      </p:sp>
      <p:sp>
        <p:nvSpPr>
          <p:cNvPr id="23555" name="Rectangle 2"/>
          <p:cNvSpPr>
            <a:spLocks noGrp="1" noChangeArrowheads="1"/>
          </p:cNvSpPr>
          <p:nvPr>
            <p:ph type="title"/>
          </p:nvPr>
        </p:nvSpPr>
        <p:spPr>
          <a:xfrm>
            <a:off x="685800" y="457200"/>
            <a:ext cx="7772400" cy="838200"/>
          </a:xfrm>
        </p:spPr>
        <p:txBody>
          <a:bodyPr/>
          <a:lstStyle/>
          <a:p>
            <a:r>
              <a:rPr lang="es-ES" sz="4000" smtClean="0"/>
              <a:t>Audio digital comprimido</a:t>
            </a:r>
          </a:p>
        </p:txBody>
      </p:sp>
      <p:sp>
        <p:nvSpPr>
          <p:cNvPr id="23556" name="Rectangle 3"/>
          <p:cNvSpPr>
            <a:spLocks noGrp="1" noChangeArrowheads="1"/>
          </p:cNvSpPr>
          <p:nvPr>
            <p:ph type="body" idx="1"/>
          </p:nvPr>
        </p:nvSpPr>
        <p:spPr>
          <a:xfrm>
            <a:off x="685800" y="1600200"/>
            <a:ext cx="7772400" cy="4495800"/>
          </a:xfrm>
        </p:spPr>
        <p:txBody>
          <a:bodyPr/>
          <a:lstStyle/>
          <a:p>
            <a:pPr>
              <a:lnSpc>
                <a:spcPct val="90000"/>
              </a:lnSpc>
            </a:pPr>
            <a:r>
              <a:rPr lang="es-ES" sz="2600" dirty="0" smtClean="0"/>
              <a:t>En telefonía y videoconferencia se suele utilizar </a:t>
            </a:r>
            <a:r>
              <a:rPr lang="es-ES" sz="2600" dirty="0" err="1" smtClean="0"/>
              <a:t>codecs</a:t>
            </a:r>
            <a:r>
              <a:rPr lang="es-ES" sz="2600" dirty="0" smtClean="0"/>
              <a:t> G.xxx (estándares ITU-T) que dan un bajo retardo y una calidad adecuada para la voz, pero no para la música (excepto algunos como G.719 y G.722)</a:t>
            </a:r>
          </a:p>
          <a:p>
            <a:pPr>
              <a:lnSpc>
                <a:spcPct val="90000"/>
              </a:lnSpc>
            </a:pPr>
            <a:r>
              <a:rPr lang="es-ES" sz="2600" dirty="0" smtClean="0"/>
              <a:t>La parte de compresión audio de MPEG (estándares ISO) es más eficiente (mejor ratio de compresión) y da mayor calidad, pero consume mucha CPU e introduce mucho retardo por lo que no suele emplearse en aplicaciones interactivas</a:t>
            </a:r>
          </a:p>
          <a:p>
            <a:pPr>
              <a:lnSpc>
                <a:spcPct val="90000"/>
              </a:lnSpc>
            </a:pPr>
            <a:r>
              <a:rPr lang="es-ES" sz="2600" dirty="0" smtClean="0"/>
              <a:t>Generalmente a más compresión menor calidad y mayor consumo de CPU. </a:t>
            </a:r>
          </a:p>
        </p:txBody>
      </p:sp>
    </p:spTree>
  </p:cSld>
  <p:clrMapOvr>
    <a:masterClrMapping/>
  </p:clrMapOvr>
  <p:transition>
    <p:cover dir="ld"/>
  </p:transition>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1 Marcador de número de diapositiva"/>
          <p:cNvSpPr>
            <a:spLocks noGrp="1"/>
          </p:cNvSpPr>
          <p:nvPr>
            <p:ph type="sldNum" sz="quarter" idx="10"/>
          </p:nvPr>
        </p:nvSpPr>
        <p:spPr/>
        <p:txBody>
          <a:bodyPr/>
          <a:lstStyle/>
          <a:p>
            <a:pPr>
              <a:defRPr/>
            </a:pPr>
            <a:r>
              <a:rPr lang="es-ES"/>
              <a:t>Ampliación Redes 2-</a:t>
            </a:r>
            <a:fld id="{707D8912-A48A-498E-97F5-52A3BE23E404}" type="slidenum">
              <a:rPr lang="es-ES"/>
              <a:pPr>
                <a:defRPr/>
              </a:pPr>
              <a:t>25</a:t>
            </a:fld>
            <a:endParaRPr lang="es-ES"/>
          </a:p>
        </p:txBody>
      </p:sp>
      <p:sp>
        <p:nvSpPr>
          <p:cNvPr id="26627" name="Rectangle 4"/>
          <p:cNvSpPr>
            <a:spLocks noChangeArrowheads="1"/>
          </p:cNvSpPr>
          <p:nvPr/>
        </p:nvSpPr>
        <p:spPr bwMode="auto">
          <a:xfrm>
            <a:off x="685800" y="381000"/>
            <a:ext cx="7772400" cy="685800"/>
          </a:xfrm>
          <a:prstGeom prst="rect">
            <a:avLst/>
          </a:prstGeom>
          <a:noFill/>
          <a:ln w="9525">
            <a:noFill/>
            <a:miter lim="800000"/>
            <a:headEnd/>
            <a:tailEnd/>
          </a:ln>
        </p:spPr>
        <p:txBody>
          <a:bodyPr anchor="ctr"/>
          <a:lstStyle/>
          <a:p>
            <a:pPr algn="ctr" eaLnBrk="0" hangingPunct="0"/>
            <a:r>
              <a:rPr lang="es-ES_tradnl" sz="4000" i="0">
                <a:solidFill>
                  <a:schemeClr val="tx2"/>
                </a:solidFill>
                <a:latin typeface="Times New Roman" pitchFamily="18" charset="0"/>
              </a:rPr>
              <a:t>Audio MPEG-1</a:t>
            </a:r>
          </a:p>
        </p:txBody>
      </p:sp>
      <p:sp>
        <p:nvSpPr>
          <p:cNvPr id="26628" name="Rectangle 5"/>
          <p:cNvSpPr>
            <a:spLocks noChangeArrowheads="1"/>
          </p:cNvSpPr>
          <p:nvPr/>
        </p:nvSpPr>
        <p:spPr bwMode="auto">
          <a:xfrm>
            <a:off x="609600" y="1371600"/>
            <a:ext cx="7772400" cy="4794250"/>
          </a:xfrm>
          <a:prstGeom prst="rect">
            <a:avLst/>
          </a:prstGeom>
          <a:noFill/>
          <a:ln w="9525">
            <a:noFill/>
            <a:miter lim="800000"/>
            <a:headEnd/>
            <a:tailEnd/>
          </a:ln>
        </p:spPr>
        <p:txBody>
          <a:bodyPr/>
          <a:lstStyle/>
          <a:p>
            <a:pPr marL="342900" indent="-342900" eaLnBrk="0" hangingPunct="0">
              <a:lnSpc>
                <a:spcPct val="90000"/>
              </a:lnSpc>
              <a:spcBef>
                <a:spcPct val="20000"/>
              </a:spcBef>
              <a:buFontTx/>
              <a:buChar char="•"/>
            </a:pPr>
            <a:r>
              <a:rPr lang="es-ES_tradnl" i="0" dirty="0">
                <a:latin typeface="Times New Roman" pitchFamily="18" charset="0"/>
              </a:rPr>
              <a:t>Compresión </a:t>
            </a:r>
            <a:r>
              <a:rPr lang="es-ES_tradnl" i="0" dirty="0" err="1">
                <a:latin typeface="Times New Roman" pitchFamily="18" charset="0"/>
              </a:rPr>
              <a:t>psicoacústica</a:t>
            </a:r>
            <a:r>
              <a:rPr lang="es-ES_tradnl" i="0" dirty="0">
                <a:latin typeface="Times New Roman" pitchFamily="18" charset="0"/>
              </a:rPr>
              <a:t> con </a:t>
            </a:r>
            <a:r>
              <a:rPr lang="es-ES_tradnl" i="0" dirty="0" smtClean="0">
                <a:latin typeface="Times New Roman" pitchFamily="18" charset="0"/>
              </a:rPr>
              <a:t>pérdidas (aprovecha las características del oído humano).</a:t>
            </a:r>
            <a:endParaRPr lang="es-ES_tradnl" i="0" dirty="0">
              <a:latin typeface="Times New Roman" pitchFamily="18" charset="0"/>
            </a:endParaRPr>
          </a:p>
          <a:p>
            <a:pPr marL="342900" indent="-342900" eaLnBrk="0" hangingPunct="0">
              <a:lnSpc>
                <a:spcPct val="90000"/>
              </a:lnSpc>
              <a:spcBef>
                <a:spcPct val="20000"/>
              </a:spcBef>
              <a:buFontTx/>
              <a:buChar char="•"/>
            </a:pPr>
            <a:r>
              <a:rPr lang="es-ES_tradnl" i="0" dirty="0">
                <a:latin typeface="Times New Roman" pitchFamily="18" charset="0"/>
              </a:rPr>
              <a:t>Frecuencias de muestreo entre 8 y 48 </a:t>
            </a:r>
            <a:r>
              <a:rPr lang="es-ES_tradnl" i="0" dirty="0" err="1">
                <a:latin typeface="Times New Roman" pitchFamily="18" charset="0"/>
              </a:rPr>
              <a:t>KHz.</a:t>
            </a:r>
            <a:r>
              <a:rPr lang="es-ES_tradnl" i="0" dirty="0">
                <a:latin typeface="Times New Roman" pitchFamily="18" charset="0"/>
              </a:rPr>
              <a:t> Si se va a utilizar un caudal reducido es conveniente hacer el muestreo a baja frecuencia.</a:t>
            </a:r>
          </a:p>
          <a:p>
            <a:pPr marL="342900" indent="-342900" eaLnBrk="0" hangingPunct="0">
              <a:lnSpc>
                <a:spcPct val="90000"/>
              </a:lnSpc>
              <a:spcBef>
                <a:spcPct val="20000"/>
              </a:spcBef>
              <a:buFontTx/>
              <a:buChar char="•"/>
            </a:pPr>
            <a:r>
              <a:rPr lang="es-ES_tradnl" i="0" dirty="0">
                <a:latin typeface="Times New Roman" pitchFamily="18" charset="0"/>
              </a:rPr>
              <a:t>Tres capas en orden ascendente de complejidad/calidad. Cada capa incorpora nuevos algoritmos, y engloba los de las anteriores :</a:t>
            </a:r>
          </a:p>
          <a:p>
            <a:pPr marL="742950" lvl="1" indent="-285750" eaLnBrk="0" hangingPunct="0">
              <a:lnSpc>
                <a:spcPct val="90000"/>
              </a:lnSpc>
              <a:spcBef>
                <a:spcPct val="20000"/>
              </a:spcBef>
              <a:buFontTx/>
              <a:buChar char="–"/>
            </a:pPr>
            <a:r>
              <a:rPr lang="es-ES_tradnl" sz="2000" i="0" dirty="0">
                <a:latin typeface="Times New Roman" pitchFamily="18" charset="0"/>
              </a:rPr>
              <a:t>Capa I: buena calidad con 192-256 Kbps por canal; no se utiliza</a:t>
            </a:r>
          </a:p>
          <a:p>
            <a:pPr marL="742950" lvl="1" indent="-285750" eaLnBrk="0" hangingPunct="0">
              <a:lnSpc>
                <a:spcPct val="90000"/>
              </a:lnSpc>
              <a:spcBef>
                <a:spcPct val="20000"/>
              </a:spcBef>
              <a:buFontTx/>
              <a:buChar char="–"/>
            </a:pPr>
            <a:r>
              <a:rPr lang="es-ES_tradnl" sz="2000" i="0" dirty="0">
                <a:latin typeface="Times New Roman" pitchFamily="18" charset="0"/>
              </a:rPr>
              <a:t>Capa II: calidad CD con 96-128 Kbps por canal</a:t>
            </a:r>
          </a:p>
          <a:p>
            <a:pPr marL="742950" lvl="1" indent="-285750" eaLnBrk="0" hangingPunct="0">
              <a:lnSpc>
                <a:spcPct val="90000"/>
              </a:lnSpc>
              <a:spcBef>
                <a:spcPct val="20000"/>
              </a:spcBef>
              <a:buFontTx/>
              <a:buChar char="–"/>
            </a:pPr>
            <a:r>
              <a:rPr lang="es-ES_tradnl" sz="2000" i="0" dirty="0">
                <a:latin typeface="Times New Roman" pitchFamily="18" charset="0"/>
              </a:rPr>
              <a:t>Capa III: calidad CD con 64 Kbps por canal</a:t>
            </a:r>
          </a:p>
          <a:p>
            <a:pPr marL="342900" indent="-342900" eaLnBrk="0" hangingPunct="0">
              <a:lnSpc>
                <a:spcPct val="90000"/>
              </a:lnSpc>
              <a:spcBef>
                <a:spcPct val="20000"/>
              </a:spcBef>
              <a:buFontTx/>
              <a:buChar char="•"/>
            </a:pPr>
            <a:r>
              <a:rPr lang="es-ES_tradnl" i="0" dirty="0">
                <a:latin typeface="Times New Roman" pitchFamily="18" charset="0"/>
              </a:rPr>
              <a:t>El más utilizado actualmente es Capa III por su mayor eficiencia. También se le conoce como MP3. El caudal puede estar entre 8 y 320 Kb/s </a:t>
            </a:r>
          </a:p>
        </p:txBody>
      </p:sp>
    </p:spTree>
  </p:cSld>
  <p:clrMapOvr>
    <a:masterClrMapping/>
  </p:clrMapOvr>
  <p:transition>
    <p:cover dir="ld"/>
  </p:transition>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1 Marcador de número de diapositiva"/>
          <p:cNvSpPr>
            <a:spLocks noGrp="1"/>
          </p:cNvSpPr>
          <p:nvPr>
            <p:ph type="sldNum" sz="quarter" idx="10"/>
          </p:nvPr>
        </p:nvSpPr>
        <p:spPr>
          <a:xfrm>
            <a:off x="3563938" y="6453336"/>
            <a:ext cx="2016125" cy="287337"/>
          </a:xfrm>
        </p:spPr>
        <p:txBody>
          <a:bodyPr/>
          <a:lstStyle/>
          <a:p>
            <a:pPr>
              <a:defRPr/>
            </a:pPr>
            <a:r>
              <a:rPr lang="es-ES"/>
              <a:t>Ampliación Redes 2-</a:t>
            </a:r>
            <a:fld id="{1614DB88-1F78-4235-B119-F4C29806E2E3}" type="slidenum">
              <a:rPr lang="es-ES"/>
              <a:pPr>
                <a:defRPr/>
              </a:pPr>
              <a:t>26</a:t>
            </a:fld>
            <a:endParaRPr lang="es-ES"/>
          </a:p>
        </p:txBody>
      </p:sp>
      <p:sp>
        <p:nvSpPr>
          <p:cNvPr id="27651" name="Rectangle 4"/>
          <p:cNvSpPr>
            <a:spLocks noChangeArrowheads="1"/>
          </p:cNvSpPr>
          <p:nvPr/>
        </p:nvSpPr>
        <p:spPr bwMode="auto">
          <a:xfrm>
            <a:off x="611188" y="540717"/>
            <a:ext cx="7772400" cy="685800"/>
          </a:xfrm>
          <a:prstGeom prst="rect">
            <a:avLst/>
          </a:prstGeom>
          <a:noFill/>
          <a:ln w="9525">
            <a:noFill/>
            <a:miter lim="800000"/>
            <a:headEnd/>
            <a:tailEnd/>
          </a:ln>
        </p:spPr>
        <p:txBody>
          <a:bodyPr anchor="ctr"/>
          <a:lstStyle/>
          <a:p>
            <a:pPr algn="ctr" eaLnBrk="0" hangingPunct="0"/>
            <a:r>
              <a:rPr lang="es-ES_tradnl" sz="4000" i="0" dirty="0" smtClean="0">
                <a:solidFill>
                  <a:schemeClr val="tx2"/>
                </a:solidFill>
                <a:latin typeface="Times New Roman" pitchFamily="18" charset="0"/>
              </a:rPr>
              <a:t>Audio MPEG-2: </a:t>
            </a:r>
          </a:p>
          <a:p>
            <a:pPr algn="ctr" eaLnBrk="0" hangingPunct="0"/>
            <a:r>
              <a:rPr lang="es-ES_tradnl" sz="4000" i="0" dirty="0" smtClean="0">
                <a:solidFill>
                  <a:schemeClr val="tx2"/>
                </a:solidFill>
                <a:latin typeface="Times New Roman" pitchFamily="18" charset="0"/>
              </a:rPr>
              <a:t>AAC </a:t>
            </a:r>
            <a:r>
              <a:rPr lang="es-ES_tradnl" sz="4000" i="0" dirty="0">
                <a:solidFill>
                  <a:schemeClr val="tx2"/>
                </a:solidFill>
                <a:latin typeface="Times New Roman" pitchFamily="18" charset="0"/>
              </a:rPr>
              <a:t>(</a:t>
            </a:r>
            <a:r>
              <a:rPr lang="es-ES_tradnl" sz="4000" i="0" dirty="0" err="1">
                <a:solidFill>
                  <a:schemeClr val="tx2"/>
                </a:solidFill>
                <a:latin typeface="Times New Roman" pitchFamily="18" charset="0"/>
              </a:rPr>
              <a:t>Advanced</a:t>
            </a:r>
            <a:r>
              <a:rPr lang="es-ES_tradnl" sz="4000" i="0" dirty="0">
                <a:solidFill>
                  <a:schemeClr val="tx2"/>
                </a:solidFill>
                <a:latin typeface="Times New Roman" pitchFamily="18" charset="0"/>
              </a:rPr>
              <a:t> Audio </a:t>
            </a:r>
            <a:r>
              <a:rPr lang="es-ES_tradnl" sz="4000" i="0" dirty="0" err="1">
                <a:solidFill>
                  <a:schemeClr val="tx2"/>
                </a:solidFill>
                <a:latin typeface="Times New Roman" pitchFamily="18" charset="0"/>
              </a:rPr>
              <a:t>Conding</a:t>
            </a:r>
            <a:r>
              <a:rPr lang="es-ES_tradnl" sz="4000" i="0" dirty="0">
                <a:solidFill>
                  <a:schemeClr val="tx2"/>
                </a:solidFill>
                <a:latin typeface="Times New Roman" pitchFamily="18" charset="0"/>
              </a:rPr>
              <a:t>)</a:t>
            </a:r>
          </a:p>
        </p:txBody>
      </p:sp>
      <p:sp>
        <p:nvSpPr>
          <p:cNvPr id="27652" name="Rectangle 5"/>
          <p:cNvSpPr>
            <a:spLocks noChangeArrowheads="1"/>
          </p:cNvSpPr>
          <p:nvPr/>
        </p:nvSpPr>
        <p:spPr bwMode="auto">
          <a:xfrm>
            <a:off x="609600" y="1644030"/>
            <a:ext cx="7994650" cy="4321175"/>
          </a:xfrm>
          <a:prstGeom prst="rect">
            <a:avLst/>
          </a:prstGeom>
          <a:noFill/>
          <a:ln w="9525">
            <a:noFill/>
            <a:miter lim="800000"/>
            <a:headEnd/>
            <a:tailEnd/>
          </a:ln>
        </p:spPr>
        <p:txBody>
          <a:bodyPr/>
          <a:lstStyle/>
          <a:p>
            <a:pPr marL="342900" indent="-342900" eaLnBrk="0" hangingPunct="0">
              <a:spcBef>
                <a:spcPct val="20000"/>
              </a:spcBef>
              <a:buFontTx/>
              <a:buChar char="•"/>
            </a:pPr>
            <a:r>
              <a:rPr lang="es-ES_tradnl" i="0">
                <a:latin typeface="Times New Roman" pitchFamily="18" charset="0"/>
              </a:rPr>
              <a:t>Algoritmo de compresión de audio de alta eficiencia y alta calidad incorporado en los estándares MPEG-2 parte 7 y MPEG-4 parte 3.</a:t>
            </a:r>
          </a:p>
          <a:p>
            <a:pPr marL="342900" indent="-342900" eaLnBrk="0" hangingPunct="0">
              <a:spcBef>
                <a:spcPct val="20000"/>
              </a:spcBef>
              <a:buFontTx/>
              <a:buChar char="•"/>
            </a:pPr>
            <a:r>
              <a:rPr lang="es-ES_tradnl" i="0">
                <a:latin typeface="Times New Roman" pitchFamily="18" charset="0"/>
              </a:rPr>
              <a:t>Frecuencias de muestreo de 8 a 192 KHz. Caudales entre 8 y 529 Kb/s</a:t>
            </a:r>
          </a:p>
          <a:p>
            <a:pPr marL="342900" indent="-342900" eaLnBrk="0" hangingPunct="0">
              <a:spcBef>
                <a:spcPct val="20000"/>
              </a:spcBef>
              <a:buFontTx/>
              <a:buChar char="•"/>
            </a:pPr>
            <a:r>
              <a:rPr lang="es-ES_tradnl" i="0">
                <a:latin typeface="Times New Roman" pitchFamily="18" charset="0"/>
              </a:rPr>
              <a:t>Calidad comparable a MP3 con el 50-70% de caudal. Calidad CD stéreo con 96 Kbps</a:t>
            </a:r>
          </a:p>
          <a:p>
            <a:pPr marL="342900" indent="-342900" eaLnBrk="0" hangingPunct="0">
              <a:spcBef>
                <a:spcPct val="20000"/>
              </a:spcBef>
              <a:buFontTx/>
              <a:buChar char="•"/>
            </a:pPr>
            <a:r>
              <a:rPr lang="es-ES_tradnl" i="0">
                <a:latin typeface="Times New Roman" pitchFamily="18" charset="0"/>
              </a:rPr>
              <a:t>Soporte multicanal (idiomas) y 5.1 (5 canales más surround). Permite hasta 48 canales simultáneos</a:t>
            </a:r>
          </a:p>
          <a:p>
            <a:pPr marL="342900" indent="-342900" eaLnBrk="0" hangingPunct="0">
              <a:spcBef>
                <a:spcPct val="20000"/>
              </a:spcBef>
              <a:buFontTx/>
              <a:buChar char="•"/>
            </a:pPr>
            <a:r>
              <a:rPr lang="es-ES_tradnl" i="0">
                <a:latin typeface="Times New Roman" pitchFamily="18" charset="0"/>
              </a:rPr>
              <a:t>Hay una versión adaptada para bajo retardo, especialmente pensada para telefonía (AAC-LD, Low Delay) </a:t>
            </a:r>
          </a:p>
        </p:txBody>
      </p:sp>
    </p:spTree>
  </p:cSld>
  <p:clrMapOvr>
    <a:masterClrMapping/>
  </p:clrMapOvr>
  <p:transition>
    <p:cover dir="ld"/>
  </p:transition>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0"/>
          </p:nvPr>
        </p:nvSpPr>
        <p:spPr/>
        <p:txBody>
          <a:bodyPr/>
          <a:lstStyle/>
          <a:p>
            <a:pPr>
              <a:defRPr/>
            </a:pPr>
            <a:r>
              <a:rPr lang="es-ES"/>
              <a:t>Ampliación Redes 2-</a:t>
            </a:r>
            <a:fld id="{19289E05-84C1-440D-905A-34E4781566BC}" type="slidenum">
              <a:rPr lang="es-ES"/>
              <a:pPr>
                <a:defRPr/>
              </a:pPr>
              <a:t>27</a:t>
            </a:fld>
            <a:endParaRPr lang="es-ES"/>
          </a:p>
        </p:txBody>
      </p:sp>
      <p:sp>
        <p:nvSpPr>
          <p:cNvPr id="28675" name="Rectangle 2"/>
          <p:cNvSpPr>
            <a:spLocks noGrp="1" noChangeArrowheads="1"/>
          </p:cNvSpPr>
          <p:nvPr>
            <p:ph type="title"/>
          </p:nvPr>
        </p:nvSpPr>
        <p:spPr/>
        <p:txBody>
          <a:bodyPr/>
          <a:lstStyle/>
          <a:p>
            <a:r>
              <a:rPr lang="es-ES" smtClean="0"/>
              <a:t>Sumario</a:t>
            </a:r>
          </a:p>
        </p:txBody>
      </p:sp>
      <p:sp>
        <p:nvSpPr>
          <p:cNvPr id="28676" name="Rectangle 3"/>
          <p:cNvSpPr>
            <a:spLocks noGrp="1" noChangeArrowheads="1"/>
          </p:cNvSpPr>
          <p:nvPr>
            <p:ph type="body" idx="1"/>
          </p:nvPr>
        </p:nvSpPr>
        <p:spPr/>
        <p:txBody>
          <a:bodyPr/>
          <a:lstStyle/>
          <a:p>
            <a:pPr>
              <a:lnSpc>
                <a:spcPct val="90000"/>
              </a:lnSpc>
            </a:pPr>
            <a:r>
              <a:rPr lang="es-ES_tradnl" sz="2400" smtClean="0"/>
              <a:t>Fundamentos de telefonía. Conversión analógico-digital.</a:t>
            </a:r>
          </a:p>
          <a:p>
            <a:pPr>
              <a:lnSpc>
                <a:spcPct val="90000"/>
              </a:lnSpc>
            </a:pPr>
            <a:r>
              <a:rPr lang="es-ES_tradnl" sz="2400" smtClean="0"/>
              <a:t>Audio digital. Estándares. Compresión</a:t>
            </a:r>
          </a:p>
          <a:p>
            <a:pPr>
              <a:lnSpc>
                <a:spcPct val="90000"/>
              </a:lnSpc>
            </a:pPr>
            <a:r>
              <a:rPr lang="es-ES_tradnl" sz="2400" b="1" smtClean="0">
                <a:solidFill>
                  <a:srgbClr val="FF0000"/>
                </a:solidFill>
              </a:rPr>
              <a:t>Vídeo digital. Estándares. Compresión</a:t>
            </a:r>
            <a:endParaRPr lang="es-ES" sz="2400" b="1" smtClean="0">
              <a:solidFill>
                <a:srgbClr val="FF0000"/>
              </a:solidFill>
            </a:endParaRPr>
          </a:p>
          <a:p>
            <a:pPr>
              <a:lnSpc>
                <a:spcPct val="90000"/>
              </a:lnSpc>
            </a:pPr>
            <a:r>
              <a:rPr lang="es-ES" sz="2400" smtClean="0"/>
              <a:t>Protocolos RTP y RTCP</a:t>
            </a:r>
          </a:p>
          <a:p>
            <a:pPr>
              <a:lnSpc>
                <a:spcPct val="90000"/>
              </a:lnSpc>
            </a:pPr>
            <a:r>
              <a:rPr lang="es-ES" sz="2400" smtClean="0"/>
              <a:t>Calidad de Servicio</a:t>
            </a:r>
          </a:p>
          <a:p>
            <a:pPr>
              <a:lnSpc>
                <a:spcPct val="90000"/>
              </a:lnSpc>
            </a:pPr>
            <a:r>
              <a:rPr lang="es-ES" sz="2400" smtClean="0"/>
              <a:t>Vídeoconferencia. Estándares H.32x</a:t>
            </a:r>
          </a:p>
          <a:p>
            <a:pPr>
              <a:lnSpc>
                <a:spcPct val="90000"/>
              </a:lnSpc>
            </a:pPr>
            <a:r>
              <a:rPr lang="es-ES" sz="2400" smtClean="0"/>
              <a:t>Pasarelas e Interoperabilidad</a:t>
            </a:r>
          </a:p>
          <a:p>
            <a:pPr>
              <a:lnSpc>
                <a:spcPct val="90000"/>
              </a:lnSpc>
            </a:pPr>
            <a:r>
              <a:rPr lang="es-ES" sz="2400" smtClean="0"/>
              <a:t>Telefonía Internet</a:t>
            </a:r>
          </a:p>
          <a:p>
            <a:pPr>
              <a:lnSpc>
                <a:spcPct val="90000"/>
              </a:lnSpc>
            </a:pPr>
            <a:r>
              <a:rPr lang="es-ES" sz="2400" smtClean="0"/>
              <a:t>Protocolo SIP</a:t>
            </a:r>
          </a:p>
        </p:txBody>
      </p:sp>
    </p:spTree>
  </p:cSld>
  <p:clrMapOvr>
    <a:masterClrMapping/>
  </p:clrMapOvr>
  <p:transition>
    <p:cover dir="ld"/>
  </p:transition>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Marcador de número de diapositiva 1"/>
          <p:cNvSpPr>
            <a:spLocks noGrp="1"/>
          </p:cNvSpPr>
          <p:nvPr>
            <p:ph type="sldNum" sz="quarter" idx="10"/>
          </p:nvPr>
        </p:nvSpPr>
        <p:spPr/>
        <p:txBody>
          <a:bodyPr/>
          <a:lstStyle/>
          <a:p>
            <a:r>
              <a:rPr lang="es-ES" altLang="es-ES"/>
              <a:t>Ampliación Redes 4-</a:t>
            </a:r>
            <a:fld id="{03C98598-82E8-453D-83B5-DE9E615DFAA3}" type="slidenum">
              <a:rPr lang="es-ES" altLang="es-ES"/>
              <a:pPr/>
              <a:t>28</a:t>
            </a:fld>
            <a:endParaRPr lang="es-ES" altLang="es-ES"/>
          </a:p>
        </p:txBody>
      </p:sp>
      <p:sp>
        <p:nvSpPr>
          <p:cNvPr id="287748" name="Rectangle 4"/>
          <p:cNvSpPr>
            <a:spLocks noChangeArrowheads="1"/>
          </p:cNvSpPr>
          <p:nvPr/>
        </p:nvSpPr>
        <p:spPr bwMode="auto">
          <a:xfrm>
            <a:off x="685800" y="381000"/>
            <a:ext cx="7772400" cy="685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chemeClr val="tx2"/>
                </a:solidFill>
                <a:latin typeface="Times New Roman" panose="02020603050405020304" pitchFamily="18" charset="0"/>
              </a:defRPr>
            </a:lvl1pPr>
            <a:lvl2pPr algn="ctr">
              <a:defRPr sz="4400">
                <a:solidFill>
                  <a:schemeClr val="tx2"/>
                </a:solidFill>
                <a:latin typeface="Times New Roman" panose="02020603050405020304" pitchFamily="18" charset="0"/>
              </a:defRPr>
            </a:lvl2pPr>
            <a:lvl3pPr algn="ctr">
              <a:defRPr sz="4400">
                <a:solidFill>
                  <a:schemeClr val="tx2"/>
                </a:solidFill>
                <a:latin typeface="Times New Roman" panose="02020603050405020304" pitchFamily="18" charset="0"/>
              </a:defRPr>
            </a:lvl3pPr>
            <a:lvl4pPr algn="ctr">
              <a:defRPr sz="4400">
                <a:solidFill>
                  <a:schemeClr val="tx2"/>
                </a:solidFill>
                <a:latin typeface="Times New Roman" panose="02020603050405020304" pitchFamily="18" charset="0"/>
              </a:defRPr>
            </a:lvl4pPr>
            <a:lvl5pPr algn="ctr">
              <a:defRPr sz="4400">
                <a:solidFill>
                  <a:schemeClr val="tx2"/>
                </a:solidFill>
                <a:latin typeface="Times New Roman" panose="02020603050405020304" pitchFamily="18" charset="0"/>
              </a:defRPr>
            </a:lvl5pPr>
            <a:lvl6pPr marL="457200" algn="ctr" eaLnBrk="0" fontAlgn="base" hangingPunct="0">
              <a:spcBef>
                <a:spcPct val="0"/>
              </a:spcBef>
              <a:spcAft>
                <a:spcPct val="0"/>
              </a:spcAft>
              <a:defRPr sz="4400">
                <a:solidFill>
                  <a:schemeClr val="tx2"/>
                </a:solidFill>
                <a:latin typeface="Times New Roman" panose="02020603050405020304" pitchFamily="18" charset="0"/>
              </a:defRPr>
            </a:lvl6pPr>
            <a:lvl7pPr marL="914400" algn="ctr" eaLnBrk="0" fontAlgn="base" hangingPunct="0">
              <a:spcBef>
                <a:spcPct val="0"/>
              </a:spcBef>
              <a:spcAft>
                <a:spcPct val="0"/>
              </a:spcAft>
              <a:defRPr sz="4400">
                <a:solidFill>
                  <a:schemeClr val="tx2"/>
                </a:solidFill>
                <a:latin typeface="Times New Roman" panose="02020603050405020304" pitchFamily="18" charset="0"/>
              </a:defRPr>
            </a:lvl7pPr>
            <a:lvl8pPr marL="1371600" algn="ctr" eaLnBrk="0" fontAlgn="base" hangingPunct="0">
              <a:spcBef>
                <a:spcPct val="0"/>
              </a:spcBef>
              <a:spcAft>
                <a:spcPct val="0"/>
              </a:spcAft>
              <a:defRPr sz="4400">
                <a:solidFill>
                  <a:schemeClr val="tx2"/>
                </a:solidFill>
                <a:latin typeface="Times New Roman" panose="02020603050405020304" pitchFamily="18" charset="0"/>
              </a:defRPr>
            </a:lvl8pPr>
            <a:lvl9pPr marL="1828800" algn="ctr" eaLnBrk="0" fontAlgn="base" hangingPunct="0">
              <a:spcBef>
                <a:spcPct val="0"/>
              </a:spcBef>
              <a:spcAft>
                <a:spcPct val="0"/>
              </a:spcAft>
              <a:defRPr sz="4400">
                <a:solidFill>
                  <a:schemeClr val="tx2"/>
                </a:solidFill>
                <a:latin typeface="Times New Roman" panose="02020603050405020304" pitchFamily="18" charset="0"/>
              </a:defRPr>
            </a:lvl9pPr>
          </a:lstStyle>
          <a:p>
            <a:r>
              <a:rPr lang="es-ES_tradnl" altLang="es-ES" sz="4000" i="0"/>
              <a:t>Señales de vídeo analógico</a:t>
            </a:r>
          </a:p>
        </p:txBody>
      </p:sp>
      <p:sp>
        <p:nvSpPr>
          <p:cNvPr id="287749" name="Rectangle 5"/>
          <p:cNvSpPr>
            <a:spLocks noChangeArrowheads="1"/>
          </p:cNvSpPr>
          <p:nvPr/>
        </p:nvSpPr>
        <p:spPr bwMode="auto">
          <a:xfrm>
            <a:off x="609600" y="1371600"/>
            <a:ext cx="8229600" cy="1447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pPr>
            <a:r>
              <a:rPr lang="es-ES_tradnl" altLang="es-ES" sz="2000" i="0"/>
              <a:t>A menudo las dos componentes de crominancia (U y V) se combinan (multiplexan en frecuencia) en una única señal llamada C. </a:t>
            </a:r>
          </a:p>
          <a:p>
            <a:pPr>
              <a:lnSpc>
                <a:spcPct val="90000"/>
              </a:lnSpc>
            </a:pPr>
            <a:r>
              <a:rPr lang="es-ES_tradnl" altLang="es-ES" sz="2000" i="0"/>
              <a:t>En equipos sencillos (p. ej. vídeo VHS) se combinan Y y C en una única señal que se llama </a:t>
            </a:r>
            <a:r>
              <a:rPr lang="es-ES_tradnl" altLang="es-ES" sz="2000"/>
              <a:t>composite</a:t>
            </a:r>
            <a:r>
              <a:rPr lang="es-ES_tradnl" altLang="es-ES" sz="2000" i="0"/>
              <a:t> o </a:t>
            </a:r>
            <a:r>
              <a:rPr lang="es-ES_tradnl" altLang="es-ES" sz="2000"/>
              <a:t>vídeo compuesto</a:t>
            </a:r>
            <a:r>
              <a:rPr lang="es-ES_tradnl" altLang="es-ES" sz="2000" i="0"/>
              <a:t>.</a:t>
            </a:r>
          </a:p>
          <a:p>
            <a:pPr>
              <a:lnSpc>
                <a:spcPct val="90000"/>
              </a:lnSpc>
            </a:pPr>
            <a:r>
              <a:rPr lang="es-ES_tradnl" altLang="es-ES" sz="2000" i="0"/>
              <a:t>Conforme se reduce el número de señales disminuye la calidad (especialmente en el paso de Y/C a vídeo compuesto).</a:t>
            </a:r>
          </a:p>
        </p:txBody>
      </p:sp>
      <p:graphicFrame>
        <p:nvGraphicFramePr>
          <p:cNvPr id="287750" name="Group 6"/>
          <p:cNvGraphicFramePr>
            <a:graphicFrameLocks noGrp="1"/>
          </p:cNvGraphicFramePr>
          <p:nvPr/>
        </p:nvGraphicFramePr>
        <p:xfrm>
          <a:off x="1143000" y="3578225"/>
          <a:ext cx="6477000" cy="2670048"/>
        </p:xfrm>
        <a:graphic>
          <a:graphicData uri="http://schemas.openxmlformats.org/drawingml/2006/table">
            <a:tbl>
              <a:tblPr/>
              <a:tblGrid>
                <a:gridCol w="914400"/>
                <a:gridCol w="1600200"/>
                <a:gridCol w="1295400"/>
                <a:gridCol w="1447800"/>
                <a:gridCol w="1219200"/>
              </a:tblGrid>
              <a:tr h="3937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1" i="0" u="none" strike="noStrike" cap="none" normalizeH="0" baseline="0" smtClean="0">
                          <a:ln>
                            <a:noFill/>
                          </a:ln>
                          <a:solidFill>
                            <a:schemeClr val="tx1"/>
                          </a:solidFill>
                          <a:effectLst/>
                          <a:latin typeface="Times New Roman" panose="02020603050405020304" pitchFamily="18" charset="0"/>
                        </a:rPr>
                        <a:t>Num.</a:t>
                      </a:r>
                    </a:p>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1" i="0" u="none" strike="noStrike" cap="none" normalizeH="0" baseline="0" smtClean="0">
                          <a:ln>
                            <a:noFill/>
                          </a:ln>
                          <a:solidFill>
                            <a:schemeClr val="tx1"/>
                          </a:solidFill>
                          <a:effectLst/>
                          <a:latin typeface="Times New Roman" panose="02020603050405020304" pitchFamily="18" charset="0"/>
                        </a:rPr>
                        <a:t>Señales</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1" i="0" u="none" strike="noStrike" cap="none" normalizeH="0" baseline="0" smtClean="0">
                          <a:ln>
                            <a:noFill/>
                          </a:ln>
                          <a:solidFill>
                            <a:schemeClr val="tx1"/>
                          </a:solidFill>
                          <a:effectLst/>
                          <a:latin typeface="Times New Roman" panose="02020603050405020304" pitchFamily="18" charset="0"/>
                        </a:rPr>
                        <a:t>Denominación</a:t>
                      </a:r>
                    </a:p>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1" i="0" u="none" strike="noStrike" cap="none" normalizeH="0" baseline="0" smtClean="0">
                          <a:ln>
                            <a:noFill/>
                          </a:ln>
                          <a:solidFill>
                            <a:schemeClr val="tx1"/>
                          </a:solidFill>
                          <a:effectLst/>
                          <a:latin typeface="Times New Roman" panose="02020603050405020304" pitchFamily="18" charset="0"/>
                        </a:rPr>
                        <a:t>(PAL)</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1" i="0" u="none" strike="noStrike" cap="none" normalizeH="0" baseline="0" smtClean="0">
                          <a:ln>
                            <a:noFill/>
                          </a:ln>
                          <a:solidFill>
                            <a:schemeClr val="tx1"/>
                          </a:solidFill>
                          <a:effectLst/>
                          <a:latin typeface="Times New Roman" panose="02020603050405020304" pitchFamily="18" charset="0"/>
                        </a:rPr>
                        <a:t>Tipo de conector</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1" i="0" u="none" strike="noStrike" cap="none" normalizeH="0" baseline="0" smtClean="0">
                          <a:ln>
                            <a:noFill/>
                          </a:ln>
                          <a:solidFill>
                            <a:schemeClr val="tx1"/>
                          </a:solidFill>
                          <a:effectLst/>
                          <a:latin typeface="Times New Roman" panose="02020603050405020304" pitchFamily="18" charset="0"/>
                        </a:rPr>
                        <a:t>Tipo de equipo</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1" i="0" u="none" strike="noStrike" cap="none" normalizeH="0" baseline="0" smtClean="0">
                          <a:ln>
                            <a:noFill/>
                          </a:ln>
                          <a:solidFill>
                            <a:schemeClr val="tx1"/>
                          </a:solidFill>
                          <a:effectLst/>
                          <a:latin typeface="Times New Roman" panose="02020603050405020304" pitchFamily="18" charset="0"/>
                        </a:rPr>
                        <a:t>Calidad</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699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0" i="0" u="none" strike="noStrike" cap="none" normalizeH="0" baseline="0" smtClean="0">
                          <a:ln>
                            <a:noFill/>
                          </a:ln>
                          <a:solidFill>
                            <a:schemeClr val="tx1"/>
                          </a:solidFill>
                          <a:effectLst/>
                          <a:latin typeface="Times New Roman" panose="02020603050405020304" pitchFamily="18" charset="0"/>
                        </a:rPr>
                        <a:t>3</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0" i="0" u="none" strike="noStrike" cap="none" normalizeH="0" baseline="0" smtClean="0">
                          <a:ln>
                            <a:noFill/>
                          </a:ln>
                          <a:solidFill>
                            <a:schemeClr val="tx1"/>
                          </a:solidFill>
                          <a:effectLst/>
                          <a:latin typeface="Times New Roman" panose="02020603050405020304" pitchFamily="18" charset="0"/>
                        </a:rPr>
                        <a:t>YUV</a:t>
                      </a:r>
                    </a:p>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0" i="0" u="none" strike="noStrike" cap="none" normalizeH="0" baseline="0" smtClean="0">
                          <a:ln>
                            <a:noFill/>
                          </a:ln>
                          <a:solidFill>
                            <a:schemeClr val="tx1"/>
                          </a:solidFill>
                          <a:effectLst/>
                          <a:latin typeface="Times New Roman" panose="02020603050405020304" pitchFamily="18" charset="0"/>
                        </a:rPr>
                        <a:t>(componentes)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0" i="0" u="none" strike="noStrike" cap="none" normalizeH="0" baseline="0" smtClean="0">
                          <a:ln>
                            <a:noFill/>
                          </a:ln>
                          <a:solidFill>
                            <a:schemeClr val="tx1"/>
                          </a:solidFill>
                          <a:effectLst/>
                          <a:latin typeface="Times New Roman" panose="02020603050405020304" pitchFamily="18" charset="0"/>
                        </a:rPr>
                        <a:t>3 RCA o       3 BNC</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0" i="0" u="none" strike="noStrike" cap="none" normalizeH="0" baseline="0" smtClean="0">
                          <a:ln>
                            <a:noFill/>
                          </a:ln>
                          <a:solidFill>
                            <a:schemeClr val="tx1"/>
                          </a:solidFill>
                          <a:effectLst/>
                          <a:latin typeface="Times New Roman" panose="02020603050405020304" pitchFamily="18" charset="0"/>
                        </a:rPr>
                        <a:t>Equipos profesionales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0" i="0" u="none" strike="noStrike" cap="none" normalizeH="0" baseline="0" smtClean="0">
                          <a:ln>
                            <a:noFill/>
                          </a:ln>
                          <a:solidFill>
                            <a:schemeClr val="tx1"/>
                          </a:solidFill>
                          <a:effectLst/>
                          <a:latin typeface="Times New Roman" panose="02020603050405020304" pitchFamily="18" charset="0"/>
                        </a:rPr>
                        <a:t>Estudio</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699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0" i="0" u="none" strike="noStrike" cap="none" normalizeH="0" baseline="0" smtClean="0">
                          <a:ln>
                            <a:noFill/>
                          </a:ln>
                          <a:solidFill>
                            <a:schemeClr val="tx1"/>
                          </a:solidFill>
                          <a:effectLst/>
                          <a:latin typeface="Times New Roman" panose="02020603050405020304" pitchFamily="18" charset="0"/>
                        </a:rPr>
                        <a:t>2</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0" i="0" u="none" strike="noStrike" cap="none" normalizeH="0" baseline="0" smtClean="0">
                          <a:ln>
                            <a:noFill/>
                          </a:ln>
                          <a:solidFill>
                            <a:schemeClr val="tx1"/>
                          </a:solidFill>
                          <a:effectLst/>
                          <a:latin typeface="Times New Roman" panose="02020603050405020304" pitchFamily="18" charset="0"/>
                        </a:rPr>
                        <a:t>Y/C</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0" i="0" u="none" strike="noStrike" cap="none" normalizeH="0" baseline="0" smtClean="0">
                          <a:ln>
                            <a:noFill/>
                          </a:ln>
                          <a:solidFill>
                            <a:schemeClr val="tx1"/>
                          </a:solidFill>
                          <a:effectLst/>
                          <a:latin typeface="Times New Roman" panose="02020603050405020304" pitchFamily="18" charset="0"/>
                        </a:rPr>
                        <a:t>S-Vídeo (mini-DIN)</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0" i="0" u="none" strike="noStrike" cap="none" normalizeH="0" baseline="0" smtClean="0">
                          <a:ln>
                            <a:noFill/>
                          </a:ln>
                          <a:solidFill>
                            <a:schemeClr val="tx1"/>
                          </a:solidFill>
                          <a:effectLst/>
                          <a:latin typeface="Times New Roman" panose="02020603050405020304" pitchFamily="18" charset="0"/>
                        </a:rPr>
                        <a:t>Vídeo Hi-8, S-VHS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0" i="0" u="none" strike="noStrike" cap="none" normalizeH="0" baseline="0" smtClean="0">
                          <a:ln>
                            <a:noFill/>
                          </a:ln>
                          <a:solidFill>
                            <a:schemeClr val="tx1"/>
                          </a:solidFill>
                          <a:effectLst/>
                          <a:latin typeface="Times New Roman" panose="02020603050405020304" pitchFamily="18" charset="0"/>
                        </a:rPr>
                        <a:t>Broadcast</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699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0" i="0" u="none" strike="noStrike" cap="none" normalizeH="0" baseline="0" smtClean="0">
                          <a:ln>
                            <a:noFill/>
                          </a:ln>
                          <a:solidFill>
                            <a:schemeClr val="tx1"/>
                          </a:solidFill>
                          <a:effectLst/>
                          <a:latin typeface="Times New Roman" panose="02020603050405020304" pitchFamily="18" charset="0"/>
                        </a:rPr>
                        <a:t>1</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0" i="0" u="none" strike="noStrike" cap="none" normalizeH="0" baseline="0" smtClean="0">
                          <a:ln>
                            <a:noFill/>
                          </a:ln>
                          <a:solidFill>
                            <a:schemeClr val="tx1"/>
                          </a:solidFill>
                          <a:effectLst/>
                          <a:latin typeface="Times New Roman" panose="02020603050405020304" pitchFamily="18" charset="0"/>
                        </a:rPr>
                        <a:t>Compuesto (composite)</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0" i="0" u="none" strike="noStrike" cap="none" normalizeH="0" baseline="0" smtClean="0">
                          <a:ln>
                            <a:noFill/>
                          </a:ln>
                          <a:solidFill>
                            <a:schemeClr val="tx1"/>
                          </a:solidFill>
                          <a:effectLst/>
                          <a:latin typeface="Times New Roman" panose="02020603050405020304" pitchFamily="18" charset="0"/>
                        </a:rPr>
                        <a:t>RCA</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0" i="0" u="none" strike="noStrike" cap="none" normalizeH="0" baseline="0" smtClean="0">
                          <a:ln>
                            <a:noFill/>
                          </a:ln>
                          <a:solidFill>
                            <a:schemeClr val="tx1"/>
                          </a:solidFill>
                          <a:effectLst/>
                          <a:latin typeface="Times New Roman" panose="02020603050405020304" pitchFamily="18" charset="0"/>
                        </a:rPr>
                        <a:t>Vídeo 8 mm, VHS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0" i="0" u="none" strike="noStrike" cap="none" normalizeH="0" baseline="0" smtClean="0">
                          <a:ln>
                            <a:noFill/>
                          </a:ln>
                          <a:solidFill>
                            <a:schemeClr val="tx1"/>
                          </a:solidFill>
                          <a:effectLst/>
                          <a:latin typeface="Times New Roman" panose="02020603050405020304" pitchFamily="18" charset="0"/>
                        </a:rPr>
                        <a:t>Vídeo doméstico</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Tree>
    <p:extLst>
      <p:ext uri="{BB962C8B-B14F-4D97-AF65-F5344CB8AC3E}">
        <p14:creationId xmlns:p14="http://schemas.microsoft.com/office/powerpoint/2010/main" val="230509961"/>
      </p:ext>
    </p:extLst>
  </p:cSld>
  <p:clrMapOvr>
    <a:masterClrMapping/>
  </p:clrMapOvr>
  <p:transition>
    <p:cover dir="ld"/>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 name="1 Marcador de número de diapositiva"/>
          <p:cNvSpPr>
            <a:spLocks noGrp="1"/>
          </p:cNvSpPr>
          <p:nvPr>
            <p:ph type="sldNum" sz="quarter" idx="10"/>
          </p:nvPr>
        </p:nvSpPr>
        <p:spPr/>
        <p:txBody>
          <a:bodyPr/>
          <a:lstStyle/>
          <a:p>
            <a:pPr>
              <a:defRPr/>
            </a:pPr>
            <a:r>
              <a:rPr lang="es-ES"/>
              <a:t>Ampliación Redes 2-</a:t>
            </a:r>
            <a:fld id="{E6DB0918-278E-4B22-86A1-10DC45D558A6}" type="slidenum">
              <a:rPr lang="es-ES"/>
              <a:pPr>
                <a:defRPr/>
              </a:pPr>
              <a:t>29</a:t>
            </a:fld>
            <a:endParaRPr lang="es-ES"/>
          </a:p>
        </p:txBody>
      </p:sp>
      <p:sp>
        <p:nvSpPr>
          <p:cNvPr id="29699" name="Rectangle 4"/>
          <p:cNvSpPr>
            <a:spLocks noChangeArrowheads="1"/>
          </p:cNvSpPr>
          <p:nvPr/>
        </p:nvSpPr>
        <p:spPr bwMode="auto">
          <a:xfrm>
            <a:off x="395288" y="476250"/>
            <a:ext cx="8497887" cy="685800"/>
          </a:xfrm>
          <a:prstGeom prst="rect">
            <a:avLst/>
          </a:prstGeom>
          <a:noFill/>
          <a:ln w="9525">
            <a:noFill/>
            <a:miter lim="800000"/>
            <a:headEnd/>
            <a:tailEnd/>
          </a:ln>
        </p:spPr>
        <p:txBody>
          <a:bodyPr anchor="ctr"/>
          <a:lstStyle/>
          <a:p>
            <a:pPr algn="ctr" eaLnBrk="0" hangingPunct="0"/>
            <a:r>
              <a:rPr lang="es-ES_tradnl" sz="4000" i="0">
                <a:solidFill>
                  <a:schemeClr val="tx2"/>
                </a:solidFill>
                <a:latin typeface="Times New Roman" pitchFamily="18" charset="0"/>
              </a:rPr>
              <a:t>Señal de vídeo analógica</a:t>
            </a:r>
            <a:endParaRPr lang="es-ES" sz="4000" i="0">
              <a:solidFill>
                <a:schemeClr val="tx2"/>
              </a:solidFill>
              <a:latin typeface="Times New Roman" pitchFamily="18" charset="0"/>
            </a:endParaRPr>
          </a:p>
        </p:txBody>
      </p:sp>
      <p:grpSp>
        <p:nvGrpSpPr>
          <p:cNvPr id="29700" name="Group 5"/>
          <p:cNvGrpSpPr>
            <a:grpSpLocks/>
          </p:cNvGrpSpPr>
          <p:nvPr/>
        </p:nvGrpSpPr>
        <p:grpSpPr bwMode="auto">
          <a:xfrm>
            <a:off x="1692275" y="2071688"/>
            <a:ext cx="2413000" cy="944562"/>
            <a:chOff x="1328" y="1461"/>
            <a:chExt cx="1520" cy="595"/>
          </a:xfrm>
        </p:grpSpPr>
        <p:pic>
          <p:nvPicPr>
            <p:cNvPr id="29760" name="Picture 6"/>
            <p:cNvPicPr>
              <a:picLocks noChangeArrowheads="1"/>
            </p:cNvPicPr>
            <p:nvPr/>
          </p:nvPicPr>
          <p:blipFill>
            <a:blip r:embed="rId3" cstate="print"/>
            <a:srcRect/>
            <a:stretch>
              <a:fillRect/>
            </a:stretch>
          </p:blipFill>
          <p:spPr bwMode="auto">
            <a:xfrm>
              <a:off x="1328" y="1527"/>
              <a:ext cx="724" cy="503"/>
            </a:xfrm>
            <a:prstGeom prst="rect">
              <a:avLst/>
            </a:prstGeom>
            <a:noFill/>
            <a:ln w="9525">
              <a:noFill/>
              <a:miter lim="800000"/>
              <a:headEnd/>
              <a:tailEnd/>
            </a:ln>
          </p:spPr>
        </p:pic>
        <p:sp>
          <p:nvSpPr>
            <p:cNvPr id="29761" name="Line 7"/>
            <p:cNvSpPr>
              <a:spLocks noChangeShapeType="1"/>
            </p:cNvSpPr>
            <p:nvPr/>
          </p:nvSpPr>
          <p:spPr bwMode="auto">
            <a:xfrm rot="2700000">
              <a:off x="1984" y="1864"/>
              <a:ext cx="384" cy="0"/>
            </a:xfrm>
            <a:prstGeom prst="line">
              <a:avLst/>
            </a:prstGeom>
            <a:noFill/>
            <a:ln w="25400">
              <a:solidFill>
                <a:srgbClr val="0000FF"/>
              </a:solidFill>
              <a:round/>
              <a:headEnd/>
              <a:tailEnd/>
            </a:ln>
          </p:spPr>
          <p:txBody>
            <a:bodyPr/>
            <a:lstStyle/>
            <a:p>
              <a:endParaRPr lang="es-ES"/>
            </a:p>
          </p:txBody>
        </p:sp>
        <p:sp>
          <p:nvSpPr>
            <p:cNvPr id="29762" name="Line 8"/>
            <p:cNvSpPr>
              <a:spLocks noChangeShapeType="1"/>
            </p:cNvSpPr>
            <p:nvPr/>
          </p:nvSpPr>
          <p:spPr bwMode="auto">
            <a:xfrm rot="-2700000">
              <a:off x="1979" y="1590"/>
              <a:ext cx="381" cy="3"/>
            </a:xfrm>
            <a:prstGeom prst="line">
              <a:avLst/>
            </a:prstGeom>
            <a:noFill/>
            <a:ln w="25400">
              <a:solidFill>
                <a:srgbClr val="FF0000"/>
              </a:solidFill>
              <a:round/>
              <a:headEnd/>
              <a:tailEnd/>
            </a:ln>
          </p:spPr>
          <p:txBody>
            <a:bodyPr/>
            <a:lstStyle/>
            <a:p>
              <a:endParaRPr lang="es-ES"/>
            </a:p>
          </p:txBody>
        </p:sp>
        <p:sp>
          <p:nvSpPr>
            <p:cNvPr id="29763" name="Line 9"/>
            <p:cNvSpPr>
              <a:spLocks noChangeShapeType="1"/>
            </p:cNvSpPr>
            <p:nvPr/>
          </p:nvSpPr>
          <p:spPr bwMode="auto">
            <a:xfrm>
              <a:off x="2300" y="1461"/>
              <a:ext cx="528" cy="0"/>
            </a:xfrm>
            <a:prstGeom prst="line">
              <a:avLst/>
            </a:prstGeom>
            <a:noFill/>
            <a:ln w="25400">
              <a:solidFill>
                <a:srgbClr val="FF0000"/>
              </a:solidFill>
              <a:round/>
              <a:headEnd/>
              <a:tailEnd type="triangle" w="med" len="med"/>
            </a:ln>
          </p:spPr>
          <p:txBody>
            <a:bodyPr/>
            <a:lstStyle/>
            <a:p>
              <a:endParaRPr lang="es-ES"/>
            </a:p>
          </p:txBody>
        </p:sp>
        <p:sp>
          <p:nvSpPr>
            <p:cNvPr id="29764" name="Line 10"/>
            <p:cNvSpPr>
              <a:spLocks noChangeShapeType="1"/>
            </p:cNvSpPr>
            <p:nvPr/>
          </p:nvSpPr>
          <p:spPr bwMode="auto">
            <a:xfrm flipV="1">
              <a:off x="2028" y="1727"/>
              <a:ext cx="820" cy="0"/>
            </a:xfrm>
            <a:prstGeom prst="line">
              <a:avLst/>
            </a:prstGeom>
            <a:noFill/>
            <a:ln w="25400">
              <a:solidFill>
                <a:srgbClr val="008000"/>
              </a:solidFill>
              <a:round/>
              <a:headEnd/>
              <a:tailEnd type="triangle" w="med" len="med"/>
            </a:ln>
          </p:spPr>
          <p:txBody>
            <a:bodyPr/>
            <a:lstStyle/>
            <a:p>
              <a:endParaRPr lang="es-ES"/>
            </a:p>
          </p:txBody>
        </p:sp>
        <p:sp>
          <p:nvSpPr>
            <p:cNvPr id="29765" name="Line 11"/>
            <p:cNvSpPr>
              <a:spLocks noChangeShapeType="1"/>
            </p:cNvSpPr>
            <p:nvPr/>
          </p:nvSpPr>
          <p:spPr bwMode="auto">
            <a:xfrm>
              <a:off x="2304" y="1998"/>
              <a:ext cx="528" cy="0"/>
            </a:xfrm>
            <a:prstGeom prst="line">
              <a:avLst/>
            </a:prstGeom>
            <a:noFill/>
            <a:ln w="25400">
              <a:solidFill>
                <a:srgbClr val="0000FF"/>
              </a:solidFill>
              <a:round/>
              <a:headEnd/>
              <a:tailEnd type="triangle" w="med" len="med"/>
            </a:ln>
          </p:spPr>
          <p:txBody>
            <a:bodyPr/>
            <a:lstStyle/>
            <a:p>
              <a:endParaRPr lang="es-ES"/>
            </a:p>
          </p:txBody>
        </p:sp>
      </p:grpSp>
      <p:sp>
        <p:nvSpPr>
          <p:cNvPr id="29701" name="Text Box 12"/>
          <p:cNvSpPr txBox="1">
            <a:spLocks noChangeArrowheads="1"/>
          </p:cNvSpPr>
          <p:nvPr/>
        </p:nvSpPr>
        <p:spPr bwMode="auto">
          <a:xfrm>
            <a:off x="4098925" y="1885950"/>
            <a:ext cx="946150" cy="366713"/>
          </a:xfrm>
          <a:prstGeom prst="rect">
            <a:avLst/>
          </a:prstGeom>
          <a:noFill/>
          <a:ln w="9525">
            <a:noFill/>
            <a:miter lim="800000"/>
            <a:headEnd/>
            <a:tailEnd/>
          </a:ln>
        </p:spPr>
        <p:txBody>
          <a:bodyPr wrap="none">
            <a:spAutoFit/>
          </a:bodyPr>
          <a:lstStyle/>
          <a:p>
            <a:pPr eaLnBrk="0" hangingPunct="0"/>
            <a:r>
              <a:rPr lang="es-ES_tradnl" sz="1800" i="0"/>
              <a:t>R (rojo)</a:t>
            </a:r>
            <a:endParaRPr lang="es-ES" sz="1800" i="0"/>
          </a:p>
        </p:txBody>
      </p:sp>
      <p:sp>
        <p:nvSpPr>
          <p:cNvPr id="29702" name="Text Box 13"/>
          <p:cNvSpPr txBox="1">
            <a:spLocks noChangeArrowheads="1"/>
          </p:cNvSpPr>
          <p:nvPr/>
        </p:nvSpPr>
        <p:spPr bwMode="auto">
          <a:xfrm>
            <a:off x="4117975" y="2332038"/>
            <a:ext cx="1149350" cy="366712"/>
          </a:xfrm>
          <a:prstGeom prst="rect">
            <a:avLst/>
          </a:prstGeom>
          <a:noFill/>
          <a:ln w="9525">
            <a:noFill/>
            <a:miter lim="800000"/>
            <a:headEnd/>
            <a:tailEnd/>
          </a:ln>
        </p:spPr>
        <p:txBody>
          <a:bodyPr wrap="none">
            <a:spAutoFit/>
          </a:bodyPr>
          <a:lstStyle/>
          <a:p>
            <a:pPr eaLnBrk="0" hangingPunct="0"/>
            <a:r>
              <a:rPr lang="es-ES_tradnl" sz="1800" i="0"/>
              <a:t>G (verde)</a:t>
            </a:r>
            <a:endParaRPr lang="es-ES" sz="1800" i="0"/>
          </a:p>
        </p:txBody>
      </p:sp>
      <p:sp>
        <p:nvSpPr>
          <p:cNvPr id="29703" name="Text Box 14"/>
          <p:cNvSpPr txBox="1">
            <a:spLocks noChangeArrowheads="1"/>
          </p:cNvSpPr>
          <p:nvPr/>
        </p:nvSpPr>
        <p:spPr bwMode="auto">
          <a:xfrm>
            <a:off x="4143375" y="2727325"/>
            <a:ext cx="971550" cy="366713"/>
          </a:xfrm>
          <a:prstGeom prst="rect">
            <a:avLst/>
          </a:prstGeom>
          <a:noFill/>
          <a:ln w="9525">
            <a:noFill/>
            <a:miter lim="800000"/>
            <a:headEnd/>
            <a:tailEnd/>
          </a:ln>
        </p:spPr>
        <p:txBody>
          <a:bodyPr wrap="none">
            <a:spAutoFit/>
          </a:bodyPr>
          <a:lstStyle/>
          <a:p>
            <a:pPr eaLnBrk="0" hangingPunct="0"/>
            <a:r>
              <a:rPr lang="es-ES_tradnl" sz="1800" i="0"/>
              <a:t>B (azul)</a:t>
            </a:r>
            <a:endParaRPr lang="es-ES" sz="1800" i="0"/>
          </a:p>
        </p:txBody>
      </p:sp>
      <p:sp>
        <p:nvSpPr>
          <p:cNvPr id="29704" name="Rectangle 15"/>
          <p:cNvSpPr>
            <a:spLocks noChangeArrowheads="1"/>
          </p:cNvSpPr>
          <p:nvPr/>
        </p:nvSpPr>
        <p:spPr bwMode="auto">
          <a:xfrm>
            <a:off x="1879600" y="4313238"/>
            <a:ext cx="609600" cy="1676400"/>
          </a:xfrm>
          <a:prstGeom prst="rect">
            <a:avLst/>
          </a:prstGeom>
          <a:noFill/>
          <a:ln w="31750">
            <a:solidFill>
              <a:schemeClr val="tx1"/>
            </a:solidFill>
            <a:miter lim="800000"/>
            <a:headEnd/>
            <a:tailEnd/>
          </a:ln>
        </p:spPr>
        <p:txBody>
          <a:bodyPr wrap="none" anchor="ctr"/>
          <a:lstStyle/>
          <a:p>
            <a:pPr eaLnBrk="0" hangingPunct="0"/>
            <a:endParaRPr lang="es-ES"/>
          </a:p>
        </p:txBody>
      </p:sp>
      <p:sp>
        <p:nvSpPr>
          <p:cNvPr id="29705" name="Text Box 16"/>
          <p:cNvSpPr txBox="1">
            <a:spLocks noChangeArrowheads="1"/>
          </p:cNvSpPr>
          <p:nvPr/>
        </p:nvSpPr>
        <p:spPr bwMode="auto">
          <a:xfrm rot="-5400000">
            <a:off x="1647032" y="4906168"/>
            <a:ext cx="882650" cy="366713"/>
          </a:xfrm>
          <a:prstGeom prst="rect">
            <a:avLst/>
          </a:prstGeom>
          <a:noFill/>
          <a:ln w="9525">
            <a:noFill/>
            <a:miter lim="800000"/>
            <a:headEnd/>
            <a:tailEnd/>
          </a:ln>
        </p:spPr>
        <p:txBody>
          <a:bodyPr wrap="none">
            <a:spAutoFit/>
          </a:bodyPr>
          <a:lstStyle/>
          <a:p>
            <a:pPr eaLnBrk="0" hangingPunct="0"/>
            <a:r>
              <a:rPr lang="es-ES_tradnl" sz="1800" i="0"/>
              <a:t>Divisor</a:t>
            </a:r>
            <a:endParaRPr lang="es-ES" sz="1800" i="0"/>
          </a:p>
        </p:txBody>
      </p:sp>
      <p:sp>
        <p:nvSpPr>
          <p:cNvPr id="29706" name="Text Box 17"/>
          <p:cNvSpPr txBox="1">
            <a:spLocks noChangeArrowheads="1"/>
          </p:cNvSpPr>
          <p:nvPr/>
        </p:nvSpPr>
        <p:spPr bwMode="auto">
          <a:xfrm>
            <a:off x="3479800" y="4160838"/>
            <a:ext cx="349250" cy="366712"/>
          </a:xfrm>
          <a:prstGeom prst="rect">
            <a:avLst/>
          </a:prstGeom>
          <a:noFill/>
          <a:ln w="9525">
            <a:noFill/>
            <a:miter lim="800000"/>
            <a:headEnd/>
            <a:tailEnd/>
          </a:ln>
        </p:spPr>
        <p:txBody>
          <a:bodyPr wrap="none">
            <a:spAutoFit/>
          </a:bodyPr>
          <a:lstStyle/>
          <a:p>
            <a:pPr eaLnBrk="0" hangingPunct="0"/>
            <a:r>
              <a:rPr lang="es-ES_tradnl" sz="1800" i="0"/>
              <a:t>R</a:t>
            </a:r>
            <a:endParaRPr lang="es-ES" sz="1800" i="0"/>
          </a:p>
        </p:txBody>
      </p:sp>
      <p:sp>
        <p:nvSpPr>
          <p:cNvPr id="29707" name="Text Box 18"/>
          <p:cNvSpPr txBox="1">
            <a:spLocks noChangeArrowheads="1"/>
          </p:cNvSpPr>
          <p:nvPr/>
        </p:nvSpPr>
        <p:spPr bwMode="auto">
          <a:xfrm>
            <a:off x="3479800" y="5380038"/>
            <a:ext cx="336550" cy="366712"/>
          </a:xfrm>
          <a:prstGeom prst="rect">
            <a:avLst/>
          </a:prstGeom>
          <a:noFill/>
          <a:ln w="9525">
            <a:noFill/>
            <a:miter lim="800000"/>
            <a:headEnd/>
            <a:tailEnd/>
          </a:ln>
        </p:spPr>
        <p:txBody>
          <a:bodyPr wrap="none">
            <a:spAutoFit/>
          </a:bodyPr>
          <a:lstStyle/>
          <a:p>
            <a:pPr eaLnBrk="0" hangingPunct="0"/>
            <a:r>
              <a:rPr lang="es-ES_tradnl" sz="1800" i="0"/>
              <a:t>B</a:t>
            </a:r>
            <a:endParaRPr lang="es-ES" sz="1800" i="0"/>
          </a:p>
        </p:txBody>
      </p:sp>
      <p:sp>
        <p:nvSpPr>
          <p:cNvPr id="29708" name="Text Box 19"/>
          <p:cNvSpPr txBox="1">
            <a:spLocks noChangeArrowheads="1"/>
          </p:cNvSpPr>
          <p:nvPr/>
        </p:nvSpPr>
        <p:spPr bwMode="auto">
          <a:xfrm>
            <a:off x="3479800" y="4770438"/>
            <a:ext cx="361950" cy="366712"/>
          </a:xfrm>
          <a:prstGeom prst="rect">
            <a:avLst/>
          </a:prstGeom>
          <a:noFill/>
          <a:ln w="9525">
            <a:noFill/>
            <a:miter lim="800000"/>
            <a:headEnd/>
            <a:tailEnd/>
          </a:ln>
        </p:spPr>
        <p:txBody>
          <a:bodyPr wrap="none">
            <a:spAutoFit/>
          </a:bodyPr>
          <a:lstStyle/>
          <a:p>
            <a:pPr eaLnBrk="0" hangingPunct="0"/>
            <a:r>
              <a:rPr lang="es-ES_tradnl" sz="1800" i="0"/>
              <a:t>G</a:t>
            </a:r>
            <a:endParaRPr lang="es-ES" sz="1800" i="0"/>
          </a:p>
        </p:txBody>
      </p:sp>
      <p:sp>
        <p:nvSpPr>
          <p:cNvPr id="29709" name="Line 20"/>
          <p:cNvSpPr>
            <a:spLocks noChangeShapeType="1"/>
          </p:cNvSpPr>
          <p:nvPr/>
        </p:nvSpPr>
        <p:spPr bwMode="auto">
          <a:xfrm>
            <a:off x="152400" y="5100638"/>
            <a:ext cx="1600200" cy="12700"/>
          </a:xfrm>
          <a:prstGeom prst="line">
            <a:avLst/>
          </a:prstGeom>
          <a:noFill/>
          <a:ln w="25400">
            <a:solidFill>
              <a:schemeClr val="tx1"/>
            </a:solidFill>
            <a:round/>
            <a:headEnd/>
            <a:tailEnd type="triangle" w="med" len="med"/>
          </a:ln>
        </p:spPr>
        <p:txBody>
          <a:bodyPr/>
          <a:lstStyle/>
          <a:p>
            <a:endParaRPr lang="es-ES"/>
          </a:p>
        </p:txBody>
      </p:sp>
      <p:sp>
        <p:nvSpPr>
          <p:cNvPr id="29710" name="Oval 21"/>
          <p:cNvSpPr>
            <a:spLocks noChangeArrowheads="1"/>
          </p:cNvSpPr>
          <p:nvPr/>
        </p:nvSpPr>
        <p:spPr bwMode="auto">
          <a:xfrm>
            <a:off x="889000" y="4541838"/>
            <a:ext cx="457200" cy="1143000"/>
          </a:xfrm>
          <a:prstGeom prst="ellipse">
            <a:avLst/>
          </a:prstGeom>
          <a:solidFill>
            <a:schemeClr val="bg1"/>
          </a:solidFill>
          <a:ln w="31750">
            <a:solidFill>
              <a:schemeClr val="tx1"/>
            </a:solidFill>
            <a:round/>
            <a:headEnd/>
            <a:tailEnd/>
          </a:ln>
        </p:spPr>
        <p:txBody>
          <a:bodyPr wrap="none" anchor="ctr"/>
          <a:lstStyle/>
          <a:p>
            <a:pPr eaLnBrk="0" hangingPunct="0"/>
            <a:endParaRPr lang="es-ES"/>
          </a:p>
        </p:txBody>
      </p:sp>
      <p:sp>
        <p:nvSpPr>
          <p:cNvPr id="29711" name="Text Box 22"/>
          <p:cNvSpPr txBox="1">
            <a:spLocks noChangeArrowheads="1"/>
          </p:cNvSpPr>
          <p:nvPr/>
        </p:nvSpPr>
        <p:spPr bwMode="auto">
          <a:xfrm rot="-5400000">
            <a:off x="719932" y="4958556"/>
            <a:ext cx="755650" cy="366713"/>
          </a:xfrm>
          <a:prstGeom prst="rect">
            <a:avLst/>
          </a:prstGeom>
          <a:noFill/>
          <a:ln w="9525">
            <a:noFill/>
            <a:miter lim="800000"/>
            <a:headEnd/>
            <a:tailEnd/>
          </a:ln>
        </p:spPr>
        <p:txBody>
          <a:bodyPr wrap="none">
            <a:spAutoFit/>
          </a:bodyPr>
          <a:lstStyle/>
          <a:p>
            <a:pPr eaLnBrk="0" hangingPunct="0"/>
            <a:r>
              <a:rPr lang="es-ES_tradnl" sz="1800" i="0"/>
              <a:t>Lente</a:t>
            </a:r>
            <a:endParaRPr lang="es-ES" sz="1800" i="0"/>
          </a:p>
        </p:txBody>
      </p:sp>
      <p:sp>
        <p:nvSpPr>
          <p:cNvPr id="29712" name="Text Box 23"/>
          <p:cNvSpPr txBox="1">
            <a:spLocks noChangeArrowheads="1"/>
          </p:cNvSpPr>
          <p:nvPr/>
        </p:nvSpPr>
        <p:spPr bwMode="auto">
          <a:xfrm>
            <a:off x="2819400" y="3794125"/>
            <a:ext cx="806450" cy="366713"/>
          </a:xfrm>
          <a:prstGeom prst="rect">
            <a:avLst/>
          </a:prstGeom>
          <a:noFill/>
          <a:ln w="9525">
            <a:noFill/>
            <a:miter lim="800000"/>
            <a:headEnd/>
            <a:tailEnd/>
          </a:ln>
        </p:spPr>
        <p:txBody>
          <a:bodyPr wrap="none">
            <a:spAutoFit/>
          </a:bodyPr>
          <a:lstStyle/>
          <a:p>
            <a:pPr eaLnBrk="0" hangingPunct="0"/>
            <a:r>
              <a:rPr lang="es-ES_tradnl" sz="1800" i="0"/>
              <a:t>Filtros</a:t>
            </a:r>
            <a:endParaRPr lang="es-ES" sz="1800" i="0"/>
          </a:p>
        </p:txBody>
      </p:sp>
      <p:sp>
        <p:nvSpPr>
          <p:cNvPr id="29713" name="Text Box 24"/>
          <p:cNvSpPr txBox="1">
            <a:spLocks noChangeArrowheads="1"/>
          </p:cNvSpPr>
          <p:nvPr/>
        </p:nvSpPr>
        <p:spPr bwMode="auto">
          <a:xfrm>
            <a:off x="4038600" y="3475038"/>
            <a:ext cx="1403350" cy="641350"/>
          </a:xfrm>
          <a:prstGeom prst="rect">
            <a:avLst/>
          </a:prstGeom>
          <a:noFill/>
          <a:ln w="9525">
            <a:noFill/>
            <a:miter lim="800000"/>
            <a:headEnd/>
            <a:tailEnd/>
          </a:ln>
        </p:spPr>
        <p:txBody>
          <a:bodyPr wrap="none">
            <a:spAutoFit/>
          </a:bodyPr>
          <a:lstStyle/>
          <a:p>
            <a:pPr eaLnBrk="0" hangingPunct="0"/>
            <a:r>
              <a:rPr lang="es-ES_tradnl" sz="1800" i="0"/>
              <a:t>Escaneador</a:t>
            </a:r>
          </a:p>
          <a:p>
            <a:pPr eaLnBrk="0" hangingPunct="0"/>
            <a:r>
              <a:rPr lang="es-ES_tradnl" sz="1800" i="0"/>
              <a:t>rasterizador</a:t>
            </a:r>
            <a:endParaRPr lang="es-ES" sz="1800" i="0"/>
          </a:p>
        </p:txBody>
      </p:sp>
      <p:sp>
        <p:nvSpPr>
          <p:cNvPr id="29714" name="Line 25"/>
          <p:cNvSpPr>
            <a:spLocks noChangeShapeType="1"/>
          </p:cNvSpPr>
          <p:nvPr/>
        </p:nvSpPr>
        <p:spPr bwMode="auto">
          <a:xfrm>
            <a:off x="2260600" y="4465638"/>
            <a:ext cx="711200" cy="0"/>
          </a:xfrm>
          <a:prstGeom prst="line">
            <a:avLst/>
          </a:prstGeom>
          <a:noFill/>
          <a:ln w="25400">
            <a:solidFill>
              <a:schemeClr val="tx1"/>
            </a:solidFill>
            <a:round/>
            <a:headEnd/>
            <a:tailEnd/>
          </a:ln>
        </p:spPr>
        <p:txBody>
          <a:bodyPr/>
          <a:lstStyle/>
          <a:p>
            <a:endParaRPr lang="es-ES"/>
          </a:p>
        </p:txBody>
      </p:sp>
      <p:sp>
        <p:nvSpPr>
          <p:cNvPr id="29715" name="Line 26"/>
          <p:cNvSpPr>
            <a:spLocks noChangeShapeType="1"/>
          </p:cNvSpPr>
          <p:nvPr/>
        </p:nvSpPr>
        <p:spPr bwMode="auto">
          <a:xfrm>
            <a:off x="2260600" y="5075238"/>
            <a:ext cx="711200" cy="0"/>
          </a:xfrm>
          <a:prstGeom prst="line">
            <a:avLst/>
          </a:prstGeom>
          <a:noFill/>
          <a:ln w="25400">
            <a:solidFill>
              <a:schemeClr val="tx1"/>
            </a:solidFill>
            <a:round/>
            <a:headEnd/>
            <a:tailEnd/>
          </a:ln>
        </p:spPr>
        <p:txBody>
          <a:bodyPr/>
          <a:lstStyle/>
          <a:p>
            <a:endParaRPr lang="es-ES"/>
          </a:p>
        </p:txBody>
      </p:sp>
      <p:sp>
        <p:nvSpPr>
          <p:cNvPr id="29716" name="Line 27"/>
          <p:cNvSpPr>
            <a:spLocks noChangeShapeType="1"/>
          </p:cNvSpPr>
          <p:nvPr/>
        </p:nvSpPr>
        <p:spPr bwMode="auto">
          <a:xfrm>
            <a:off x="2209800" y="5684838"/>
            <a:ext cx="762000" cy="0"/>
          </a:xfrm>
          <a:prstGeom prst="line">
            <a:avLst/>
          </a:prstGeom>
          <a:noFill/>
          <a:ln w="25400">
            <a:solidFill>
              <a:schemeClr val="tx1"/>
            </a:solidFill>
            <a:round/>
            <a:headEnd/>
            <a:tailEnd/>
          </a:ln>
        </p:spPr>
        <p:txBody>
          <a:bodyPr/>
          <a:lstStyle/>
          <a:p>
            <a:endParaRPr lang="es-ES"/>
          </a:p>
        </p:txBody>
      </p:sp>
      <p:sp>
        <p:nvSpPr>
          <p:cNvPr id="29717" name="Line 28"/>
          <p:cNvSpPr>
            <a:spLocks noChangeShapeType="1"/>
          </p:cNvSpPr>
          <p:nvPr/>
        </p:nvSpPr>
        <p:spPr bwMode="auto">
          <a:xfrm>
            <a:off x="3124200" y="5684838"/>
            <a:ext cx="1346200" cy="0"/>
          </a:xfrm>
          <a:prstGeom prst="line">
            <a:avLst/>
          </a:prstGeom>
          <a:noFill/>
          <a:ln w="25400">
            <a:solidFill>
              <a:schemeClr val="accent2"/>
            </a:solidFill>
            <a:round/>
            <a:headEnd/>
            <a:tailEnd/>
          </a:ln>
        </p:spPr>
        <p:txBody>
          <a:bodyPr/>
          <a:lstStyle/>
          <a:p>
            <a:endParaRPr lang="es-ES"/>
          </a:p>
        </p:txBody>
      </p:sp>
      <p:sp>
        <p:nvSpPr>
          <p:cNvPr id="29718" name="Line 29"/>
          <p:cNvSpPr>
            <a:spLocks noChangeShapeType="1"/>
          </p:cNvSpPr>
          <p:nvPr/>
        </p:nvSpPr>
        <p:spPr bwMode="auto">
          <a:xfrm>
            <a:off x="3124200" y="5075238"/>
            <a:ext cx="1346200" cy="0"/>
          </a:xfrm>
          <a:prstGeom prst="line">
            <a:avLst/>
          </a:prstGeom>
          <a:noFill/>
          <a:ln w="25400">
            <a:solidFill>
              <a:srgbClr val="339966"/>
            </a:solidFill>
            <a:round/>
            <a:headEnd/>
            <a:tailEnd/>
          </a:ln>
        </p:spPr>
        <p:txBody>
          <a:bodyPr/>
          <a:lstStyle/>
          <a:p>
            <a:endParaRPr lang="es-ES"/>
          </a:p>
        </p:txBody>
      </p:sp>
      <p:sp>
        <p:nvSpPr>
          <p:cNvPr id="29719" name="Line 30"/>
          <p:cNvSpPr>
            <a:spLocks noChangeShapeType="1"/>
          </p:cNvSpPr>
          <p:nvPr/>
        </p:nvSpPr>
        <p:spPr bwMode="auto">
          <a:xfrm>
            <a:off x="3124200" y="4465638"/>
            <a:ext cx="1346200" cy="0"/>
          </a:xfrm>
          <a:prstGeom prst="line">
            <a:avLst/>
          </a:prstGeom>
          <a:noFill/>
          <a:ln w="25400">
            <a:solidFill>
              <a:srgbClr val="FF0000"/>
            </a:solidFill>
            <a:round/>
            <a:headEnd/>
            <a:tailEnd/>
          </a:ln>
        </p:spPr>
        <p:txBody>
          <a:bodyPr/>
          <a:lstStyle/>
          <a:p>
            <a:endParaRPr lang="es-ES"/>
          </a:p>
        </p:txBody>
      </p:sp>
      <p:sp>
        <p:nvSpPr>
          <p:cNvPr id="29720" name="Line 31"/>
          <p:cNvSpPr>
            <a:spLocks noChangeShapeType="1"/>
          </p:cNvSpPr>
          <p:nvPr/>
        </p:nvSpPr>
        <p:spPr bwMode="auto">
          <a:xfrm>
            <a:off x="6665913" y="5913438"/>
            <a:ext cx="1371600" cy="0"/>
          </a:xfrm>
          <a:prstGeom prst="line">
            <a:avLst/>
          </a:prstGeom>
          <a:noFill/>
          <a:ln w="9525">
            <a:solidFill>
              <a:schemeClr val="tx1"/>
            </a:solidFill>
            <a:round/>
            <a:headEnd/>
            <a:tailEnd type="triangle" w="med" len="med"/>
          </a:ln>
        </p:spPr>
        <p:txBody>
          <a:bodyPr/>
          <a:lstStyle/>
          <a:p>
            <a:endParaRPr lang="es-ES"/>
          </a:p>
        </p:txBody>
      </p:sp>
      <p:sp>
        <p:nvSpPr>
          <p:cNvPr id="29721" name="Line 32"/>
          <p:cNvSpPr>
            <a:spLocks noChangeShapeType="1"/>
          </p:cNvSpPr>
          <p:nvPr/>
        </p:nvSpPr>
        <p:spPr bwMode="auto">
          <a:xfrm flipV="1">
            <a:off x="6665913" y="5380038"/>
            <a:ext cx="0" cy="533400"/>
          </a:xfrm>
          <a:prstGeom prst="line">
            <a:avLst/>
          </a:prstGeom>
          <a:noFill/>
          <a:ln w="9525">
            <a:solidFill>
              <a:schemeClr val="tx1"/>
            </a:solidFill>
            <a:round/>
            <a:headEnd/>
            <a:tailEnd type="triangle" w="med" len="med"/>
          </a:ln>
        </p:spPr>
        <p:txBody>
          <a:bodyPr/>
          <a:lstStyle/>
          <a:p>
            <a:endParaRPr lang="es-ES"/>
          </a:p>
        </p:txBody>
      </p:sp>
      <p:sp>
        <p:nvSpPr>
          <p:cNvPr id="29722" name="Text Box 33"/>
          <p:cNvSpPr txBox="1">
            <a:spLocks noChangeArrowheads="1"/>
          </p:cNvSpPr>
          <p:nvPr/>
        </p:nvSpPr>
        <p:spPr bwMode="auto">
          <a:xfrm>
            <a:off x="5638800" y="5272088"/>
            <a:ext cx="950913" cy="336550"/>
          </a:xfrm>
          <a:prstGeom prst="rect">
            <a:avLst/>
          </a:prstGeom>
          <a:noFill/>
          <a:ln w="9525">
            <a:noFill/>
            <a:miter lim="800000"/>
            <a:headEnd/>
            <a:tailEnd/>
          </a:ln>
        </p:spPr>
        <p:txBody>
          <a:bodyPr wrap="none">
            <a:spAutoFit/>
          </a:bodyPr>
          <a:lstStyle/>
          <a:p>
            <a:pPr eaLnBrk="0" hangingPunct="0"/>
            <a:r>
              <a:rPr lang="es-ES_tradnl" sz="1600" i="0"/>
              <a:t>amplitud</a:t>
            </a:r>
            <a:endParaRPr lang="es-ES" sz="1600" i="0"/>
          </a:p>
        </p:txBody>
      </p:sp>
      <p:sp>
        <p:nvSpPr>
          <p:cNvPr id="29723" name="Text Box 34"/>
          <p:cNvSpPr txBox="1">
            <a:spLocks noChangeArrowheads="1"/>
          </p:cNvSpPr>
          <p:nvPr/>
        </p:nvSpPr>
        <p:spPr bwMode="auto">
          <a:xfrm>
            <a:off x="8005763" y="5729288"/>
            <a:ext cx="793750" cy="336550"/>
          </a:xfrm>
          <a:prstGeom prst="rect">
            <a:avLst/>
          </a:prstGeom>
          <a:noFill/>
          <a:ln w="9525">
            <a:noFill/>
            <a:miter lim="800000"/>
            <a:headEnd/>
            <a:tailEnd/>
          </a:ln>
        </p:spPr>
        <p:txBody>
          <a:bodyPr wrap="none">
            <a:spAutoFit/>
          </a:bodyPr>
          <a:lstStyle/>
          <a:p>
            <a:pPr eaLnBrk="0" hangingPunct="0"/>
            <a:r>
              <a:rPr lang="es-ES_tradnl" sz="1600" i="0"/>
              <a:t>tiempo</a:t>
            </a:r>
            <a:endParaRPr lang="es-ES" sz="1600" i="0"/>
          </a:p>
        </p:txBody>
      </p:sp>
      <p:sp>
        <p:nvSpPr>
          <p:cNvPr id="29724" name="Freeform 35"/>
          <p:cNvSpPr>
            <a:spLocks/>
          </p:cNvSpPr>
          <p:nvPr/>
        </p:nvSpPr>
        <p:spPr bwMode="auto">
          <a:xfrm>
            <a:off x="6767513" y="5530850"/>
            <a:ext cx="1346200" cy="249238"/>
          </a:xfrm>
          <a:custGeom>
            <a:avLst/>
            <a:gdLst>
              <a:gd name="T0" fmla="*/ 0 w 848"/>
              <a:gd name="T1" fmla="*/ 163811265 h 157"/>
              <a:gd name="T2" fmla="*/ 211693163 w 848"/>
              <a:gd name="T3" fmla="*/ 345262858 h 157"/>
              <a:gd name="T4" fmla="*/ 312499384 w 848"/>
              <a:gd name="T5" fmla="*/ 375504782 h 157"/>
              <a:gd name="T6" fmla="*/ 342741251 w 848"/>
              <a:gd name="T7" fmla="*/ 385585423 h 157"/>
              <a:gd name="T8" fmla="*/ 473789437 w 848"/>
              <a:gd name="T9" fmla="*/ 355343499 h 157"/>
              <a:gd name="T10" fmla="*/ 614918146 w 848"/>
              <a:gd name="T11" fmla="*/ 204133830 h 157"/>
              <a:gd name="T12" fmla="*/ 745966234 w 848"/>
              <a:gd name="T13" fmla="*/ 73085468 h 157"/>
              <a:gd name="T14" fmla="*/ 856853275 w 848"/>
              <a:gd name="T15" fmla="*/ 22682243 h 157"/>
              <a:gd name="T16" fmla="*/ 987901362 w 848"/>
              <a:gd name="T17" fmla="*/ 264617727 h 157"/>
              <a:gd name="T18" fmla="*/ 1028223851 w 848"/>
              <a:gd name="T19" fmla="*/ 325101575 h 157"/>
              <a:gd name="T20" fmla="*/ 1118949450 w 848"/>
              <a:gd name="T21" fmla="*/ 365424140 h 157"/>
              <a:gd name="T22" fmla="*/ 1149191316 w 848"/>
              <a:gd name="T23" fmla="*/ 375504782 h 157"/>
              <a:gd name="T24" fmla="*/ 1199594427 w 848"/>
              <a:gd name="T25" fmla="*/ 365424140 h 157"/>
              <a:gd name="T26" fmla="*/ 1260078159 w 848"/>
              <a:gd name="T27" fmla="*/ 304940292 h 157"/>
              <a:gd name="T28" fmla="*/ 1310481270 w 848"/>
              <a:gd name="T29" fmla="*/ 214214521 h 157"/>
              <a:gd name="T30" fmla="*/ 1340723136 w 848"/>
              <a:gd name="T31" fmla="*/ 113408058 h 157"/>
              <a:gd name="T32" fmla="*/ 1381045624 w 848"/>
              <a:gd name="T33" fmla="*/ 52924185 h 157"/>
              <a:gd name="T34" fmla="*/ 1471771223 w 848"/>
              <a:gd name="T35" fmla="*/ 12601598 h 157"/>
              <a:gd name="T36" fmla="*/ 1653222421 w 848"/>
              <a:gd name="T37" fmla="*/ 73085468 h 157"/>
              <a:gd name="T38" fmla="*/ 1743948417 w 848"/>
              <a:gd name="T39" fmla="*/ 274698369 h 157"/>
              <a:gd name="T40" fmla="*/ 1784270905 w 848"/>
              <a:gd name="T41" fmla="*/ 335182216 h 157"/>
              <a:gd name="T42" fmla="*/ 1844754638 w 848"/>
              <a:gd name="T43" fmla="*/ 375504782 h 157"/>
              <a:gd name="T44" fmla="*/ 1905238370 w 848"/>
              <a:gd name="T45" fmla="*/ 395666064 h 157"/>
              <a:gd name="T46" fmla="*/ 2006044591 w 848"/>
              <a:gd name="T47" fmla="*/ 375504782 h 157"/>
              <a:gd name="T48" fmla="*/ 2066528324 w 848"/>
              <a:gd name="T49" fmla="*/ 355343499 h 157"/>
              <a:gd name="T50" fmla="*/ 2096770190 w 848"/>
              <a:gd name="T51" fmla="*/ 345262858 h 157"/>
              <a:gd name="T52" fmla="*/ 2137092678 w 848"/>
              <a:gd name="T53" fmla="*/ 274698369 h 15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848"/>
              <a:gd name="T82" fmla="*/ 0 h 157"/>
              <a:gd name="T83" fmla="*/ 848 w 848"/>
              <a:gd name="T84" fmla="*/ 157 h 15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848" h="157">
                <a:moveTo>
                  <a:pt x="0" y="65"/>
                </a:moveTo>
                <a:cubicBezTo>
                  <a:pt x="17" y="90"/>
                  <a:pt x="55" y="126"/>
                  <a:pt x="84" y="137"/>
                </a:cubicBezTo>
                <a:cubicBezTo>
                  <a:pt x="97" y="142"/>
                  <a:pt x="111" y="145"/>
                  <a:pt x="124" y="149"/>
                </a:cubicBezTo>
                <a:cubicBezTo>
                  <a:pt x="128" y="150"/>
                  <a:pt x="136" y="153"/>
                  <a:pt x="136" y="153"/>
                </a:cubicBezTo>
                <a:cubicBezTo>
                  <a:pt x="154" y="150"/>
                  <a:pt x="171" y="147"/>
                  <a:pt x="188" y="141"/>
                </a:cubicBezTo>
                <a:cubicBezTo>
                  <a:pt x="208" y="121"/>
                  <a:pt x="224" y="101"/>
                  <a:pt x="244" y="81"/>
                </a:cubicBezTo>
                <a:cubicBezTo>
                  <a:pt x="262" y="63"/>
                  <a:pt x="270" y="38"/>
                  <a:pt x="296" y="29"/>
                </a:cubicBezTo>
                <a:cubicBezTo>
                  <a:pt x="325" y="0"/>
                  <a:pt x="309" y="3"/>
                  <a:pt x="340" y="9"/>
                </a:cubicBezTo>
                <a:cubicBezTo>
                  <a:pt x="361" y="40"/>
                  <a:pt x="370" y="76"/>
                  <a:pt x="392" y="105"/>
                </a:cubicBezTo>
                <a:cubicBezTo>
                  <a:pt x="398" y="113"/>
                  <a:pt x="400" y="124"/>
                  <a:pt x="408" y="129"/>
                </a:cubicBezTo>
                <a:cubicBezTo>
                  <a:pt x="427" y="142"/>
                  <a:pt x="415" y="135"/>
                  <a:pt x="444" y="145"/>
                </a:cubicBezTo>
                <a:cubicBezTo>
                  <a:pt x="448" y="146"/>
                  <a:pt x="456" y="149"/>
                  <a:pt x="456" y="149"/>
                </a:cubicBezTo>
                <a:cubicBezTo>
                  <a:pt x="463" y="148"/>
                  <a:pt x="470" y="149"/>
                  <a:pt x="476" y="145"/>
                </a:cubicBezTo>
                <a:cubicBezTo>
                  <a:pt x="486" y="139"/>
                  <a:pt x="500" y="121"/>
                  <a:pt x="500" y="121"/>
                </a:cubicBezTo>
                <a:cubicBezTo>
                  <a:pt x="507" y="100"/>
                  <a:pt x="502" y="113"/>
                  <a:pt x="520" y="85"/>
                </a:cubicBezTo>
                <a:cubicBezTo>
                  <a:pt x="538" y="59"/>
                  <a:pt x="521" y="67"/>
                  <a:pt x="532" y="45"/>
                </a:cubicBezTo>
                <a:cubicBezTo>
                  <a:pt x="536" y="36"/>
                  <a:pt x="543" y="29"/>
                  <a:pt x="548" y="21"/>
                </a:cubicBezTo>
                <a:cubicBezTo>
                  <a:pt x="555" y="10"/>
                  <a:pt x="584" y="5"/>
                  <a:pt x="584" y="5"/>
                </a:cubicBezTo>
                <a:cubicBezTo>
                  <a:pt x="625" y="8"/>
                  <a:pt x="635" y="0"/>
                  <a:pt x="656" y="29"/>
                </a:cubicBezTo>
                <a:cubicBezTo>
                  <a:pt x="668" y="66"/>
                  <a:pt x="667" y="77"/>
                  <a:pt x="692" y="109"/>
                </a:cubicBezTo>
                <a:cubicBezTo>
                  <a:pt x="698" y="117"/>
                  <a:pt x="700" y="128"/>
                  <a:pt x="708" y="133"/>
                </a:cubicBezTo>
                <a:cubicBezTo>
                  <a:pt x="716" y="138"/>
                  <a:pt x="723" y="146"/>
                  <a:pt x="732" y="149"/>
                </a:cubicBezTo>
                <a:cubicBezTo>
                  <a:pt x="740" y="152"/>
                  <a:pt x="756" y="157"/>
                  <a:pt x="756" y="157"/>
                </a:cubicBezTo>
                <a:cubicBezTo>
                  <a:pt x="769" y="154"/>
                  <a:pt x="783" y="152"/>
                  <a:pt x="796" y="149"/>
                </a:cubicBezTo>
                <a:cubicBezTo>
                  <a:pt x="804" y="147"/>
                  <a:pt x="812" y="144"/>
                  <a:pt x="820" y="141"/>
                </a:cubicBezTo>
                <a:cubicBezTo>
                  <a:pt x="824" y="140"/>
                  <a:pt x="832" y="137"/>
                  <a:pt x="832" y="137"/>
                </a:cubicBezTo>
                <a:cubicBezTo>
                  <a:pt x="838" y="128"/>
                  <a:pt x="841" y="116"/>
                  <a:pt x="848" y="109"/>
                </a:cubicBezTo>
              </a:path>
            </a:pathLst>
          </a:custGeom>
          <a:noFill/>
          <a:ln w="25400">
            <a:solidFill>
              <a:srgbClr val="0000FF"/>
            </a:solidFill>
            <a:round/>
            <a:headEnd/>
            <a:tailEnd/>
          </a:ln>
        </p:spPr>
        <p:txBody>
          <a:bodyPr/>
          <a:lstStyle/>
          <a:p>
            <a:endParaRPr lang="es-ES"/>
          </a:p>
        </p:txBody>
      </p:sp>
      <p:sp>
        <p:nvSpPr>
          <p:cNvPr id="29725" name="Line 36"/>
          <p:cNvSpPr>
            <a:spLocks noChangeShapeType="1"/>
          </p:cNvSpPr>
          <p:nvPr/>
        </p:nvSpPr>
        <p:spPr bwMode="auto">
          <a:xfrm>
            <a:off x="6665913" y="5303838"/>
            <a:ext cx="1371600" cy="0"/>
          </a:xfrm>
          <a:prstGeom prst="line">
            <a:avLst/>
          </a:prstGeom>
          <a:noFill/>
          <a:ln w="9525">
            <a:solidFill>
              <a:schemeClr val="tx1"/>
            </a:solidFill>
            <a:round/>
            <a:headEnd/>
            <a:tailEnd type="triangle" w="med" len="med"/>
          </a:ln>
        </p:spPr>
        <p:txBody>
          <a:bodyPr/>
          <a:lstStyle/>
          <a:p>
            <a:endParaRPr lang="es-ES"/>
          </a:p>
        </p:txBody>
      </p:sp>
      <p:sp>
        <p:nvSpPr>
          <p:cNvPr id="29726" name="Line 37"/>
          <p:cNvSpPr>
            <a:spLocks noChangeShapeType="1"/>
          </p:cNvSpPr>
          <p:nvPr/>
        </p:nvSpPr>
        <p:spPr bwMode="auto">
          <a:xfrm flipV="1">
            <a:off x="6665913" y="4770438"/>
            <a:ext cx="0" cy="533400"/>
          </a:xfrm>
          <a:prstGeom prst="line">
            <a:avLst/>
          </a:prstGeom>
          <a:noFill/>
          <a:ln w="9525">
            <a:solidFill>
              <a:schemeClr val="tx1"/>
            </a:solidFill>
            <a:round/>
            <a:headEnd/>
            <a:tailEnd type="triangle" w="med" len="med"/>
          </a:ln>
        </p:spPr>
        <p:txBody>
          <a:bodyPr/>
          <a:lstStyle/>
          <a:p>
            <a:endParaRPr lang="es-ES"/>
          </a:p>
        </p:txBody>
      </p:sp>
      <p:sp>
        <p:nvSpPr>
          <p:cNvPr id="29727" name="Text Box 38"/>
          <p:cNvSpPr txBox="1">
            <a:spLocks noChangeArrowheads="1"/>
          </p:cNvSpPr>
          <p:nvPr/>
        </p:nvSpPr>
        <p:spPr bwMode="auto">
          <a:xfrm>
            <a:off x="5638800" y="4662488"/>
            <a:ext cx="950913" cy="336550"/>
          </a:xfrm>
          <a:prstGeom prst="rect">
            <a:avLst/>
          </a:prstGeom>
          <a:noFill/>
          <a:ln w="9525">
            <a:noFill/>
            <a:miter lim="800000"/>
            <a:headEnd/>
            <a:tailEnd/>
          </a:ln>
        </p:spPr>
        <p:txBody>
          <a:bodyPr wrap="none">
            <a:spAutoFit/>
          </a:bodyPr>
          <a:lstStyle/>
          <a:p>
            <a:pPr eaLnBrk="0" hangingPunct="0"/>
            <a:r>
              <a:rPr lang="es-ES_tradnl" sz="1600" i="0"/>
              <a:t>amplitud</a:t>
            </a:r>
            <a:endParaRPr lang="es-ES" sz="1600" i="0"/>
          </a:p>
        </p:txBody>
      </p:sp>
      <p:sp>
        <p:nvSpPr>
          <p:cNvPr id="29728" name="Text Box 39"/>
          <p:cNvSpPr txBox="1">
            <a:spLocks noChangeArrowheads="1"/>
          </p:cNvSpPr>
          <p:nvPr/>
        </p:nvSpPr>
        <p:spPr bwMode="auto">
          <a:xfrm>
            <a:off x="8005763" y="5119688"/>
            <a:ext cx="793750" cy="336550"/>
          </a:xfrm>
          <a:prstGeom prst="rect">
            <a:avLst/>
          </a:prstGeom>
          <a:noFill/>
          <a:ln w="9525">
            <a:noFill/>
            <a:miter lim="800000"/>
            <a:headEnd/>
            <a:tailEnd/>
          </a:ln>
        </p:spPr>
        <p:txBody>
          <a:bodyPr wrap="none">
            <a:spAutoFit/>
          </a:bodyPr>
          <a:lstStyle/>
          <a:p>
            <a:pPr eaLnBrk="0" hangingPunct="0"/>
            <a:r>
              <a:rPr lang="es-ES_tradnl" sz="1600" i="0"/>
              <a:t>tiempo</a:t>
            </a:r>
            <a:endParaRPr lang="es-ES" sz="1600" i="0"/>
          </a:p>
        </p:txBody>
      </p:sp>
      <p:sp>
        <p:nvSpPr>
          <p:cNvPr id="29729" name="Line 40"/>
          <p:cNvSpPr>
            <a:spLocks noChangeShapeType="1"/>
          </p:cNvSpPr>
          <p:nvPr/>
        </p:nvSpPr>
        <p:spPr bwMode="auto">
          <a:xfrm>
            <a:off x="6665913" y="4649788"/>
            <a:ext cx="1371600" cy="0"/>
          </a:xfrm>
          <a:prstGeom prst="line">
            <a:avLst/>
          </a:prstGeom>
          <a:noFill/>
          <a:ln w="9525">
            <a:solidFill>
              <a:schemeClr val="tx1"/>
            </a:solidFill>
            <a:round/>
            <a:headEnd/>
            <a:tailEnd type="triangle" w="med" len="med"/>
          </a:ln>
        </p:spPr>
        <p:txBody>
          <a:bodyPr/>
          <a:lstStyle/>
          <a:p>
            <a:endParaRPr lang="es-ES"/>
          </a:p>
        </p:txBody>
      </p:sp>
      <p:sp>
        <p:nvSpPr>
          <p:cNvPr id="29730" name="Line 41"/>
          <p:cNvSpPr>
            <a:spLocks noChangeShapeType="1"/>
          </p:cNvSpPr>
          <p:nvPr/>
        </p:nvSpPr>
        <p:spPr bwMode="auto">
          <a:xfrm flipV="1">
            <a:off x="6665913" y="4116388"/>
            <a:ext cx="0" cy="533400"/>
          </a:xfrm>
          <a:prstGeom prst="line">
            <a:avLst/>
          </a:prstGeom>
          <a:noFill/>
          <a:ln w="9525">
            <a:solidFill>
              <a:schemeClr val="tx1"/>
            </a:solidFill>
            <a:round/>
            <a:headEnd/>
            <a:tailEnd type="triangle" w="med" len="med"/>
          </a:ln>
        </p:spPr>
        <p:txBody>
          <a:bodyPr/>
          <a:lstStyle/>
          <a:p>
            <a:endParaRPr lang="es-ES"/>
          </a:p>
        </p:txBody>
      </p:sp>
      <p:sp>
        <p:nvSpPr>
          <p:cNvPr id="29731" name="Text Box 42"/>
          <p:cNvSpPr txBox="1">
            <a:spLocks noChangeArrowheads="1"/>
          </p:cNvSpPr>
          <p:nvPr/>
        </p:nvSpPr>
        <p:spPr bwMode="auto">
          <a:xfrm>
            <a:off x="5638800" y="4008438"/>
            <a:ext cx="950913" cy="336550"/>
          </a:xfrm>
          <a:prstGeom prst="rect">
            <a:avLst/>
          </a:prstGeom>
          <a:noFill/>
          <a:ln w="9525">
            <a:noFill/>
            <a:miter lim="800000"/>
            <a:headEnd/>
            <a:tailEnd/>
          </a:ln>
        </p:spPr>
        <p:txBody>
          <a:bodyPr wrap="none">
            <a:spAutoFit/>
          </a:bodyPr>
          <a:lstStyle/>
          <a:p>
            <a:pPr eaLnBrk="0" hangingPunct="0"/>
            <a:r>
              <a:rPr lang="es-ES_tradnl" sz="1600" i="0"/>
              <a:t>amplitud</a:t>
            </a:r>
            <a:endParaRPr lang="es-ES" sz="1600" i="0"/>
          </a:p>
        </p:txBody>
      </p:sp>
      <p:sp>
        <p:nvSpPr>
          <p:cNvPr id="29732" name="Text Box 43"/>
          <p:cNvSpPr txBox="1">
            <a:spLocks noChangeArrowheads="1"/>
          </p:cNvSpPr>
          <p:nvPr/>
        </p:nvSpPr>
        <p:spPr bwMode="auto">
          <a:xfrm>
            <a:off x="8005763" y="4465638"/>
            <a:ext cx="793750" cy="336550"/>
          </a:xfrm>
          <a:prstGeom prst="rect">
            <a:avLst/>
          </a:prstGeom>
          <a:noFill/>
          <a:ln w="9525">
            <a:noFill/>
            <a:miter lim="800000"/>
            <a:headEnd/>
            <a:tailEnd/>
          </a:ln>
        </p:spPr>
        <p:txBody>
          <a:bodyPr wrap="none">
            <a:spAutoFit/>
          </a:bodyPr>
          <a:lstStyle/>
          <a:p>
            <a:pPr eaLnBrk="0" hangingPunct="0"/>
            <a:r>
              <a:rPr lang="es-ES_tradnl" sz="1600" i="0"/>
              <a:t>tiempo</a:t>
            </a:r>
            <a:endParaRPr lang="es-ES" sz="1600" i="0"/>
          </a:p>
        </p:txBody>
      </p:sp>
      <p:sp>
        <p:nvSpPr>
          <p:cNvPr id="29733" name="Freeform 44"/>
          <p:cNvSpPr>
            <a:spLocks/>
          </p:cNvSpPr>
          <p:nvPr/>
        </p:nvSpPr>
        <p:spPr bwMode="auto">
          <a:xfrm>
            <a:off x="6731000" y="4948238"/>
            <a:ext cx="1258888" cy="234950"/>
          </a:xfrm>
          <a:custGeom>
            <a:avLst/>
            <a:gdLst>
              <a:gd name="T0" fmla="*/ 0 w 793"/>
              <a:gd name="T1" fmla="*/ 282257483 h 148"/>
              <a:gd name="T2" fmla="*/ 70564406 w 793"/>
              <a:gd name="T3" fmla="*/ 131048121 h 148"/>
              <a:gd name="T4" fmla="*/ 161290064 w 793"/>
              <a:gd name="T5" fmla="*/ 90725612 h 148"/>
              <a:gd name="T6" fmla="*/ 292338250 w 793"/>
              <a:gd name="T7" fmla="*/ 262096241 h 148"/>
              <a:gd name="T8" fmla="*/ 403225135 w 793"/>
              <a:gd name="T9" fmla="*/ 372983070 h 148"/>
              <a:gd name="T10" fmla="*/ 614918378 w 793"/>
              <a:gd name="T11" fmla="*/ 161289983 h 148"/>
              <a:gd name="T12" fmla="*/ 846772972 w 793"/>
              <a:gd name="T13" fmla="*/ 20161248 h 148"/>
              <a:gd name="T14" fmla="*/ 957659857 w 793"/>
              <a:gd name="T15" fmla="*/ 40322496 h 148"/>
              <a:gd name="T16" fmla="*/ 1018143613 w 793"/>
              <a:gd name="T17" fmla="*/ 80644992 h 148"/>
              <a:gd name="T18" fmla="*/ 1249998009 w 793"/>
              <a:gd name="T19" fmla="*/ 342741208 h 148"/>
              <a:gd name="T20" fmla="*/ 1381046145 w 793"/>
              <a:gd name="T21" fmla="*/ 372983070 h 148"/>
              <a:gd name="T22" fmla="*/ 1522174908 w 793"/>
              <a:gd name="T23" fmla="*/ 221773758 h 148"/>
              <a:gd name="T24" fmla="*/ 1612900541 w 793"/>
              <a:gd name="T25" fmla="*/ 100806233 h 148"/>
              <a:gd name="T26" fmla="*/ 1794352204 w 793"/>
              <a:gd name="T27" fmla="*/ 0 h 148"/>
              <a:gd name="T28" fmla="*/ 1885077837 w 793"/>
              <a:gd name="T29" fmla="*/ 10080624 h 148"/>
              <a:gd name="T30" fmla="*/ 1945561593 w 793"/>
              <a:gd name="T31" fmla="*/ 30241875 h 148"/>
              <a:gd name="T32" fmla="*/ 1965722844 w 793"/>
              <a:gd name="T33" fmla="*/ 60483750 h 148"/>
              <a:gd name="T34" fmla="*/ 1995964722 w 793"/>
              <a:gd name="T35" fmla="*/ 80644992 h 14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93"/>
              <a:gd name="T55" fmla="*/ 0 h 148"/>
              <a:gd name="T56" fmla="*/ 793 w 793"/>
              <a:gd name="T57" fmla="*/ 148 h 14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93" h="148">
                <a:moveTo>
                  <a:pt x="0" y="112"/>
                </a:moveTo>
                <a:cubicBezTo>
                  <a:pt x="8" y="88"/>
                  <a:pt x="7" y="70"/>
                  <a:pt x="28" y="52"/>
                </a:cubicBezTo>
                <a:cubicBezTo>
                  <a:pt x="38" y="44"/>
                  <a:pt x="64" y="36"/>
                  <a:pt x="64" y="36"/>
                </a:cubicBezTo>
                <a:cubicBezTo>
                  <a:pt x="94" y="43"/>
                  <a:pt x="103" y="79"/>
                  <a:pt x="116" y="104"/>
                </a:cubicBezTo>
                <a:cubicBezTo>
                  <a:pt x="126" y="123"/>
                  <a:pt x="143" y="137"/>
                  <a:pt x="160" y="148"/>
                </a:cubicBezTo>
                <a:cubicBezTo>
                  <a:pt x="217" y="139"/>
                  <a:pt x="210" y="98"/>
                  <a:pt x="244" y="64"/>
                </a:cubicBezTo>
                <a:cubicBezTo>
                  <a:pt x="269" y="39"/>
                  <a:pt x="301" y="15"/>
                  <a:pt x="336" y="8"/>
                </a:cubicBezTo>
                <a:cubicBezTo>
                  <a:pt x="343" y="9"/>
                  <a:pt x="369" y="10"/>
                  <a:pt x="380" y="16"/>
                </a:cubicBezTo>
                <a:cubicBezTo>
                  <a:pt x="388" y="21"/>
                  <a:pt x="404" y="32"/>
                  <a:pt x="404" y="32"/>
                </a:cubicBezTo>
                <a:cubicBezTo>
                  <a:pt x="426" y="64"/>
                  <a:pt x="460" y="121"/>
                  <a:pt x="496" y="136"/>
                </a:cubicBezTo>
                <a:cubicBezTo>
                  <a:pt x="512" y="143"/>
                  <a:pt x="531" y="144"/>
                  <a:pt x="548" y="148"/>
                </a:cubicBezTo>
                <a:cubicBezTo>
                  <a:pt x="584" y="141"/>
                  <a:pt x="593" y="120"/>
                  <a:pt x="604" y="88"/>
                </a:cubicBezTo>
                <a:cubicBezTo>
                  <a:pt x="609" y="72"/>
                  <a:pt x="627" y="53"/>
                  <a:pt x="640" y="40"/>
                </a:cubicBezTo>
                <a:cubicBezTo>
                  <a:pt x="651" y="8"/>
                  <a:pt x="684" y="4"/>
                  <a:pt x="712" y="0"/>
                </a:cubicBezTo>
                <a:cubicBezTo>
                  <a:pt x="724" y="1"/>
                  <a:pt x="736" y="2"/>
                  <a:pt x="748" y="4"/>
                </a:cubicBezTo>
                <a:cubicBezTo>
                  <a:pt x="756" y="6"/>
                  <a:pt x="772" y="12"/>
                  <a:pt x="772" y="12"/>
                </a:cubicBezTo>
                <a:cubicBezTo>
                  <a:pt x="775" y="16"/>
                  <a:pt x="776" y="21"/>
                  <a:pt x="780" y="24"/>
                </a:cubicBezTo>
                <a:cubicBezTo>
                  <a:pt x="793" y="35"/>
                  <a:pt x="792" y="22"/>
                  <a:pt x="792" y="32"/>
                </a:cubicBezTo>
              </a:path>
            </a:pathLst>
          </a:custGeom>
          <a:noFill/>
          <a:ln w="25400">
            <a:solidFill>
              <a:srgbClr val="008000"/>
            </a:solidFill>
            <a:round/>
            <a:headEnd/>
            <a:tailEnd/>
          </a:ln>
        </p:spPr>
        <p:txBody>
          <a:bodyPr/>
          <a:lstStyle/>
          <a:p>
            <a:endParaRPr lang="es-ES"/>
          </a:p>
        </p:txBody>
      </p:sp>
      <p:sp>
        <p:nvSpPr>
          <p:cNvPr id="29734" name="Freeform 45"/>
          <p:cNvSpPr>
            <a:spLocks/>
          </p:cNvSpPr>
          <p:nvPr/>
        </p:nvSpPr>
        <p:spPr bwMode="auto">
          <a:xfrm>
            <a:off x="6750050" y="4192588"/>
            <a:ext cx="1130300" cy="304800"/>
          </a:xfrm>
          <a:custGeom>
            <a:avLst/>
            <a:gdLst>
              <a:gd name="T0" fmla="*/ 0 w 712"/>
              <a:gd name="T1" fmla="*/ 352821862 h 192"/>
              <a:gd name="T2" fmla="*/ 141128751 w 712"/>
              <a:gd name="T3" fmla="*/ 231854401 h 192"/>
              <a:gd name="T4" fmla="*/ 292338124 w 712"/>
              <a:gd name="T5" fmla="*/ 171370620 h 192"/>
              <a:gd name="T6" fmla="*/ 352821853 w 712"/>
              <a:gd name="T7" fmla="*/ 181451242 h 192"/>
              <a:gd name="T8" fmla="*/ 413305582 w 712"/>
              <a:gd name="T9" fmla="*/ 352821862 h 192"/>
              <a:gd name="T10" fmla="*/ 483870033 w 712"/>
              <a:gd name="T11" fmla="*/ 433466936 h 192"/>
              <a:gd name="T12" fmla="*/ 544353762 w 712"/>
              <a:gd name="T13" fmla="*/ 453628179 h 192"/>
              <a:gd name="T14" fmla="*/ 665321220 w 712"/>
              <a:gd name="T15" fmla="*/ 393144349 h 192"/>
              <a:gd name="T16" fmla="*/ 715724328 w 712"/>
              <a:gd name="T17" fmla="*/ 302418753 h 192"/>
              <a:gd name="T18" fmla="*/ 887095093 w 712"/>
              <a:gd name="T19" fmla="*/ 0 h 192"/>
              <a:gd name="T20" fmla="*/ 957659443 w 712"/>
              <a:gd name="T21" fmla="*/ 10080625 h 192"/>
              <a:gd name="T22" fmla="*/ 1008062551 w 712"/>
              <a:gd name="T23" fmla="*/ 131048133 h 192"/>
              <a:gd name="T24" fmla="*/ 1139110631 w 712"/>
              <a:gd name="T25" fmla="*/ 332660618 h 192"/>
              <a:gd name="T26" fmla="*/ 1320561819 w 712"/>
              <a:gd name="T27" fmla="*/ 20161250 h 192"/>
              <a:gd name="T28" fmla="*/ 1441529278 w 712"/>
              <a:gd name="T29" fmla="*/ 352821862 h 192"/>
              <a:gd name="T30" fmla="*/ 1532254871 w 712"/>
              <a:gd name="T31" fmla="*/ 483870045 h 192"/>
              <a:gd name="T32" fmla="*/ 1633061087 w 712"/>
              <a:gd name="T33" fmla="*/ 443547557 h 192"/>
              <a:gd name="T34" fmla="*/ 1673383970 w 712"/>
              <a:gd name="T35" fmla="*/ 383063727 h 192"/>
              <a:gd name="T36" fmla="*/ 1693545213 w 712"/>
              <a:gd name="T37" fmla="*/ 352821862 h 192"/>
              <a:gd name="T38" fmla="*/ 1723787078 w 712"/>
              <a:gd name="T39" fmla="*/ 141128755 h 192"/>
              <a:gd name="T40" fmla="*/ 1764109564 w 712"/>
              <a:gd name="T41" fmla="*/ 70564377 h 192"/>
              <a:gd name="T42" fmla="*/ 1794351428 w 712"/>
              <a:gd name="T43" fmla="*/ 50403121 h 19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12"/>
              <a:gd name="T67" fmla="*/ 0 h 192"/>
              <a:gd name="T68" fmla="*/ 712 w 712"/>
              <a:gd name="T69" fmla="*/ 192 h 19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12" h="192">
                <a:moveTo>
                  <a:pt x="0" y="140"/>
                </a:moveTo>
                <a:cubicBezTo>
                  <a:pt x="21" y="126"/>
                  <a:pt x="30" y="101"/>
                  <a:pt x="56" y="92"/>
                </a:cubicBezTo>
                <a:cubicBezTo>
                  <a:pt x="75" y="78"/>
                  <a:pt x="94" y="75"/>
                  <a:pt x="116" y="68"/>
                </a:cubicBezTo>
                <a:cubicBezTo>
                  <a:pt x="124" y="69"/>
                  <a:pt x="133" y="68"/>
                  <a:pt x="140" y="72"/>
                </a:cubicBezTo>
                <a:cubicBezTo>
                  <a:pt x="159" y="82"/>
                  <a:pt x="155" y="124"/>
                  <a:pt x="164" y="140"/>
                </a:cubicBezTo>
                <a:cubicBezTo>
                  <a:pt x="172" y="154"/>
                  <a:pt x="177" y="165"/>
                  <a:pt x="192" y="172"/>
                </a:cubicBezTo>
                <a:cubicBezTo>
                  <a:pt x="200" y="175"/>
                  <a:pt x="216" y="180"/>
                  <a:pt x="216" y="180"/>
                </a:cubicBezTo>
                <a:cubicBezTo>
                  <a:pt x="238" y="176"/>
                  <a:pt x="248" y="172"/>
                  <a:pt x="264" y="156"/>
                </a:cubicBezTo>
                <a:cubicBezTo>
                  <a:pt x="272" y="133"/>
                  <a:pt x="273" y="154"/>
                  <a:pt x="284" y="120"/>
                </a:cubicBezTo>
                <a:cubicBezTo>
                  <a:pt x="299" y="75"/>
                  <a:pt x="310" y="28"/>
                  <a:pt x="352" y="0"/>
                </a:cubicBezTo>
                <a:cubicBezTo>
                  <a:pt x="361" y="1"/>
                  <a:pt x="371" y="0"/>
                  <a:pt x="380" y="4"/>
                </a:cubicBezTo>
                <a:cubicBezTo>
                  <a:pt x="393" y="10"/>
                  <a:pt x="396" y="40"/>
                  <a:pt x="400" y="52"/>
                </a:cubicBezTo>
                <a:cubicBezTo>
                  <a:pt x="410" y="82"/>
                  <a:pt x="425" y="114"/>
                  <a:pt x="452" y="132"/>
                </a:cubicBezTo>
                <a:cubicBezTo>
                  <a:pt x="504" y="115"/>
                  <a:pt x="468" y="27"/>
                  <a:pt x="524" y="8"/>
                </a:cubicBezTo>
                <a:cubicBezTo>
                  <a:pt x="558" y="42"/>
                  <a:pt x="559" y="95"/>
                  <a:pt x="572" y="140"/>
                </a:cubicBezTo>
                <a:cubicBezTo>
                  <a:pt x="579" y="162"/>
                  <a:pt x="585" y="184"/>
                  <a:pt x="608" y="192"/>
                </a:cubicBezTo>
                <a:cubicBezTo>
                  <a:pt x="624" y="188"/>
                  <a:pt x="634" y="185"/>
                  <a:pt x="648" y="176"/>
                </a:cubicBezTo>
                <a:cubicBezTo>
                  <a:pt x="653" y="168"/>
                  <a:pt x="659" y="160"/>
                  <a:pt x="664" y="152"/>
                </a:cubicBezTo>
                <a:cubicBezTo>
                  <a:pt x="667" y="148"/>
                  <a:pt x="672" y="140"/>
                  <a:pt x="672" y="140"/>
                </a:cubicBezTo>
                <a:cubicBezTo>
                  <a:pt x="674" y="114"/>
                  <a:pt x="673" y="82"/>
                  <a:pt x="684" y="56"/>
                </a:cubicBezTo>
                <a:cubicBezTo>
                  <a:pt x="686" y="51"/>
                  <a:pt x="695" y="33"/>
                  <a:pt x="700" y="28"/>
                </a:cubicBezTo>
                <a:cubicBezTo>
                  <a:pt x="703" y="25"/>
                  <a:pt x="712" y="20"/>
                  <a:pt x="712" y="20"/>
                </a:cubicBezTo>
              </a:path>
            </a:pathLst>
          </a:custGeom>
          <a:noFill/>
          <a:ln w="25400">
            <a:solidFill>
              <a:srgbClr val="FF0000"/>
            </a:solidFill>
            <a:round/>
            <a:headEnd/>
            <a:tailEnd/>
          </a:ln>
        </p:spPr>
        <p:txBody>
          <a:bodyPr/>
          <a:lstStyle/>
          <a:p>
            <a:endParaRPr lang="es-ES"/>
          </a:p>
        </p:txBody>
      </p:sp>
      <p:grpSp>
        <p:nvGrpSpPr>
          <p:cNvPr id="29735" name="Group 46"/>
          <p:cNvGrpSpPr>
            <a:grpSpLocks/>
          </p:cNvGrpSpPr>
          <p:nvPr/>
        </p:nvGrpSpPr>
        <p:grpSpPr bwMode="auto">
          <a:xfrm>
            <a:off x="2971800" y="5456238"/>
            <a:ext cx="381000" cy="533400"/>
            <a:chOff x="2112" y="2688"/>
            <a:chExt cx="240" cy="1152"/>
          </a:xfrm>
        </p:grpSpPr>
        <p:sp>
          <p:nvSpPr>
            <p:cNvPr id="29756" name="Line 47"/>
            <p:cNvSpPr>
              <a:spLocks noChangeShapeType="1"/>
            </p:cNvSpPr>
            <p:nvPr/>
          </p:nvSpPr>
          <p:spPr bwMode="auto">
            <a:xfrm>
              <a:off x="2112" y="2784"/>
              <a:ext cx="0" cy="1056"/>
            </a:xfrm>
            <a:prstGeom prst="line">
              <a:avLst/>
            </a:prstGeom>
            <a:noFill/>
            <a:ln w="31750">
              <a:solidFill>
                <a:schemeClr val="tx1"/>
              </a:solidFill>
              <a:round/>
              <a:headEnd/>
              <a:tailEnd/>
            </a:ln>
          </p:spPr>
          <p:txBody>
            <a:bodyPr/>
            <a:lstStyle/>
            <a:p>
              <a:endParaRPr lang="es-ES"/>
            </a:p>
          </p:txBody>
        </p:sp>
        <p:sp>
          <p:nvSpPr>
            <p:cNvPr id="29757" name="Line 48"/>
            <p:cNvSpPr>
              <a:spLocks noChangeShapeType="1"/>
            </p:cNvSpPr>
            <p:nvPr/>
          </p:nvSpPr>
          <p:spPr bwMode="auto">
            <a:xfrm>
              <a:off x="2352" y="2688"/>
              <a:ext cx="0" cy="1056"/>
            </a:xfrm>
            <a:prstGeom prst="line">
              <a:avLst/>
            </a:prstGeom>
            <a:noFill/>
            <a:ln w="31750">
              <a:solidFill>
                <a:schemeClr val="tx1"/>
              </a:solidFill>
              <a:round/>
              <a:headEnd/>
              <a:tailEnd/>
            </a:ln>
          </p:spPr>
          <p:txBody>
            <a:bodyPr/>
            <a:lstStyle/>
            <a:p>
              <a:endParaRPr lang="es-ES"/>
            </a:p>
          </p:txBody>
        </p:sp>
        <p:sp>
          <p:nvSpPr>
            <p:cNvPr id="29758" name="Line 49"/>
            <p:cNvSpPr>
              <a:spLocks noChangeShapeType="1"/>
            </p:cNvSpPr>
            <p:nvPr/>
          </p:nvSpPr>
          <p:spPr bwMode="auto">
            <a:xfrm flipV="1">
              <a:off x="2112" y="2688"/>
              <a:ext cx="240" cy="96"/>
            </a:xfrm>
            <a:prstGeom prst="line">
              <a:avLst/>
            </a:prstGeom>
            <a:noFill/>
            <a:ln w="31750">
              <a:solidFill>
                <a:schemeClr val="tx1"/>
              </a:solidFill>
              <a:round/>
              <a:headEnd/>
              <a:tailEnd/>
            </a:ln>
          </p:spPr>
          <p:txBody>
            <a:bodyPr/>
            <a:lstStyle/>
            <a:p>
              <a:endParaRPr lang="es-ES"/>
            </a:p>
          </p:txBody>
        </p:sp>
        <p:sp>
          <p:nvSpPr>
            <p:cNvPr id="29759" name="Line 50"/>
            <p:cNvSpPr>
              <a:spLocks noChangeShapeType="1"/>
            </p:cNvSpPr>
            <p:nvPr/>
          </p:nvSpPr>
          <p:spPr bwMode="auto">
            <a:xfrm flipV="1">
              <a:off x="2112" y="3744"/>
              <a:ext cx="240" cy="96"/>
            </a:xfrm>
            <a:prstGeom prst="line">
              <a:avLst/>
            </a:prstGeom>
            <a:noFill/>
            <a:ln w="31750">
              <a:solidFill>
                <a:schemeClr val="tx1"/>
              </a:solidFill>
              <a:round/>
              <a:headEnd/>
              <a:tailEnd/>
            </a:ln>
          </p:spPr>
          <p:txBody>
            <a:bodyPr/>
            <a:lstStyle/>
            <a:p>
              <a:endParaRPr lang="es-ES"/>
            </a:p>
          </p:txBody>
        </p:sp>
      </p:grpSp>
      <p:grpSp>
        <p:nvGrpSpPr>
          <p:cNvPr id="29736" name="Group 51"/>
          <p:cNvGrpSpPr>
            <a:grpSpLocks/>
          </p:cNvGrpSpPr>
          <p:nvPr/>
        </p:nvGrpSpPr>
        <p:grpSpPr bwMode="auto">
          <a:xfrm>
            <a:off x="2971800" y="4237038"/>
            <a:ext cx="381000" cy="533400"/>
            <a:chOff x="2112" y="2688"/>
            <a:chExt cx="240" cy="1152"/>
          </a:xfrm>
        </p:grpSpPr>
        <p:sp>
          <p:nvSpPr>
            <p:cNvPr id="29752" name="Line 52"/>
            <p:cNvSpPr>
              <a:spLocks noChangeShapeType="1"/>
            </p:cNvSpPr>
            <p:nvPr/>
          </p:nvSpPr>
          <p:spPr bwMode="auto">
            <a:xfrm>
              <a:off x="2112" y="2784"/>
              <a:ext cx="0" cy="1056"/>
            </a:xfrm>
            <a:prstGeom prst="line">
              <a:avLst/>
            </a:prstGeom>
            <a:noFill/>
            <a:ln w="31750">
              <a:solidFill>
                <a:schemeClr val="tx1"/>
              </a:solidFill>
              <a:round/>
              <a:headEnd/>
              <a:tailEnd/>
            </a:ln>
          </p:spPr>
          <p:txBody>
            <a:bodyPr/>
            <a:lstStyle/>
            <a:p>
              <a:endParaRPr lang="es-ES"/>
            </a:p>
          </p:txBody>
        </p:sp>
        <p:sp>
          <p:nvSpPr>
            <p:cNvPr id="29753" name="Line 53"/>
            <p:cNvSpPr>
              <a:spLocks noChangeShapeType="1"/>
            </p:cNvSpPr>
            <p:nvPr/>
          </p:nvSpPr>
          <p:spPr bwMode="auto">
            <a:xfrm>
              <a:off x="2352" y="2688"/>
              <a:ext cx="0" cy="1056"/>
            </a:xfrm>
            <a:prstGeom prst="line">
              <a:avLst/>
            </a:prstGeom>
            <a:noFill/>
            <a:ln w="31750">
              <a:solidFill>
                <a:schemeClr val="tx1"/>
              </a:solidFill>
              <a:round/>
              <a:headEnd/>
              <a:tailEnd/>
            </a:ln>
          </p:spPr>
          <p:txBody>
            <a:bodyPr/>
            <a:lstStyle/>
            <a:p>
              <a:endParaRPr lang="es-ES"/>
            </a:p>
          </p:txBody>
        </p:sp>
        <p:sp>
          <p:nvSpPr>
            <p:cNvPr id="29754" name="Line 54"/>
            <p:cNvSpPr>
              <a:spLocks noChangeShapeType="1"/>
            </p:cNvSpPr>
            <p:nvPr/>
          </p:nvSpPr>
          <p:spPr bwMode="auto">
            <a:xfrm flipV="1">
              <a:off x="2112" y="2688"/>
              <a:ext cx="240" cy="96"/>
            </a:xfrm>
            <a:prstGeom prst="line">
              <a:avLst/>
            </a:prstGeom>
            <a:noFill/>
            <a:ln w="31750">
              <a:solidFill>
                <a:schemeClr val="tx1"/>
              </a:solidFill>
              <a:round/>
              <a:headEnd/>
              <a:tailEnd/>
            </a:ln>
          </p:spPr>
          <p:txBody>
            <a:bodyPr/>
            <a:lstStyle/>
            <a:p>
              <a:endParaRPr lang="es-ES"/>
            </a:p>
          </p:txBody>
        </p:sp>
        <p:sp>
          <p:nvSpPr>
            <p:cNvPr id="29755" name="Line 55"/>
            <p:cNvSpPr>
              <a:spLocks noChangeShapeType="1"/>
            </p:cNvSpPr>
            <p:nvPr/>
          </p:nvSpPr>
          <p:spPr bwMode="auto">
            <a:xfrm flipV="1">
              <a:off x="2112" y="3744"/>
              <a:ext cx="240" cy="96"/>
            </a:xfrm>
            <a:prstGeom prst="line">
              <a:avLst/>
            </a:prstGeom>
            <a:noFill/>
            <a:ln w="31750">
              <a:solidFill>
                <a:schemeClr val="tx1"/>
              </a:solidFill>
              <a:round/>
              <a:headEnd/>
              <a:tailEnd/>
            </a:ln>
          </p:spPr>
          <p:txBody>
            <a:bodyPr/>
            <a:lstStyle/>
            <a:p>
              <a:endParaRPr lang="es-ES"/>
            </a:p>
          </p:txBody>
        </p:sp>
      </p:grpSp>
      <p:grpSp>
        <p:nvGrpSpPr>
          <p:cNvPr id="29737" name="Group 56"/>
          <p:cNvGrpSpPr>
            <a:grpSpLocks/>
          </p:cNvGrpSpPr>
          <p:nvPr/>
        </p:nvGrpSpPr>
        <p:grpSpPr bwMode="auto">
          <a:xfrm>
            <a:off x="2971800" y="4846638"/>
            <a:ext cx="381000" cy="533400"/>
            <a:chOff x="2112" y="2688"/>
            <a:chExt cx="240" cy="1152"/>
          </a:xfrm>
        </p:grpSpPr>
        <p:sp>
          <p:nvSpPr>
            <p:cNvPr id="29748" name="Line 57"/>
            <p:cNvSpPr>
              <a:spLocks noChangeShapeType="1"/>
            </p:cNvSpPr>
            <p:nvPr/>
          </p:nvSpPr>
          <p:spPr bwMode="auto">
            <a:xfrm>
              <a:off x="2112" y="2784"/>
              <a:ext cx="0" cy="1056"/>
            </a:xfrm>
            <a:prstGeom prst="line">
              <a:avLst/>
            </a:prstGeom>
            <a:noFill/>
            <a:ln w="31750">
              <a:solidFill>
                <a:schemeClr val="tx1"/>
              </a:solidFill>
              <a:round/>
              <a:headEnd/>
              <a:tailEnd/>
            </a:ln>
          </p:spPr>
          <p:txBody>
            <a:bodyPr/>
            <a:lstStyle/>
            <a:p>
              <a:endParaRPr lang="es-ES"/>
            </a:p>
          </p:txBody>
        </p:sp>
        <p:sp>
          <p:nvSpPr>
            <p:cNvPr id="29749" name="Line 58"/>
            <p:cNvSpPr>
              <a:spLocks noChangeShapeType="1"/>
            </p:cNvSpPr>
            <p:nvPr/>
          </p:nvSpPr>
          <p:spPr bwMode="auto">
            <a:xfrm>
              <a:off x="2352" y="2688"/>
              <a:ext cx="0" cy="1056"/>
            </a:xfrm>
            <a:prstGeom prst="line">
              <a:avLst/>
            </a:prstGeom>
            <a:noFill/>
            <a:ln w="31750">
              <a:solidFill>
                <a:schemeClr val="tx1"/>
              </a:solidFill>
              <a:round/>
              <a:headEnd/>
              <a:tailEnd/>
            </a:ln>
          </p:spPr>
          <p:txBody>
            <a:bodyPr/>
            <a:lstStyle/>
            <a:p>
              <a:endParaRPr lang="es-ES"/>
            </a:p>
          </p:txBody>
        </p:sp>
        <p:sp>
          <p:nvSpPr>
            <p:cNvPr id="29750" name="Line 59"/>
            <p:cNvSpPr>
              <a:spLocks noChangeShapeType="1"/>
            </p:cNvSpPr>
            <p:nvPr/>
          </p:nvSpPr>
          <p:spPr bwMode="auto">
            <a:xfrm flipV="1">
              <a:off x="2112" y="2688"/>
              <a:ext cx="240" cy="96"/>
            </a:xfrm>
            <a:prstGeom prst="line">
              <a:avLst/>
            </a:prstGeom>
            <a:noFill/>
            <a:ln w="31750">
              <a:solidFill>
                <a:schemeClr val="tx1"/>
              </a:solidFill>
              <a:round/>
              <a:headEnd/>
              <a:tailEnd/>
            </a:ln>
          </p:spPr>
          <p:txBody>
            <a:bodyPr/>
            <a:lstStyle/>
            <a:p>
              <a:endParaRPr lang="es-ES"/>
            </a:p>
          </p:txBody>
        </p:sp>
        <p:sp>
          <p:nvSpPr>
            <p:cNvPr id="29751" name="Line 60"/>
            <p:cNvSpPr>
              <a:spLocks noChangeShapeType="1"/>
            </p:cNvSpPr>
            <p:nvPr/>
          </p:nvSpPr>
          <p:spPr bwMode="auto">
            <a:xfrm flipV="1">
              <a:off x="2112" y="3744"/>
              <a:ext cx="240" cy="96"/>
            </a:xfrm>
            <a:prstGeom prst="line">
              <a:avLst/>
            </a:prstGeom>
            <a:noFill/>
            <a:ln w="31750">
              <a:solidFill>
                <a:schemeClr val="tx1"/>
              </a:solidFill>
              <a:round/>
              <a:headEnd/>
              <a:tailEnd/>
            </a:ln>
          </p:spPr>
          <p:txBody>
            <a:bodyPr/>
            <a:lstStyle/>
            <a:p>
              <a:endParaRPr lang="es-ES"/>
            </a:p>
          </p:txBody>
        </p:sp>
      </p:grpSp>
      <p:pic>
        <p:nvPicPr>
          <p:cNvPr id="29738" name="Picture 61"/>
          <p:cNvPicPr>
            <a:picLocks noChangeAspect="1" noChangeArrowheads="1"/>
          </p:cNvPicPr>
          <p:nvPr/>
        </p:nvPicPr>
        <p:blipFill>
          <a:blip r:embed="rId4" cstate="print"/>
          <a:srcRect/>
          <a:stretch>
            <a:fillRect/>
          </a:stretch>
        </p:blipFill>
        <p:spPr bwMode="auto">
          <a:xfrm>
            <a:off x="290513" y="1646238"/>
            <a:ext cx="1157287" cy="1736725"/>
          </a:xfrm>
          <a:prstGeom prst="rect">
            <a:avLst/>
          </a:prstGeom>
          <a:noFill/>
          <a:ln w="9525">
            <a:noFill/>
            <a:miter lim="800000"/>
            <a:headEnd/>
            <a:tailEnd/>
          </a:ln>
        </p:spPr>
      </p:pic>
      <p:grpSp>
        <p:nvGrpSpPr>
          <p:cNvPr id="29739" name="Group 62"/>
          <p:cNvGrpSpPr>
            <a:grpSpLocks/>
          </p:cNvGrpSpPr>
          <p:nvPr/>
        </p:nvGrpSpPr>
        <p:grpSpPr bwMode="auto">
          <a:xfrm>
            <a:off x="4470400" y="4160838"/>
            <a:ext cx="381000" cy="1828800"/>
            <a:chOff x="2112" y="2688"/>
            <a:chExt cx="240" cy="1152"/>
          </a:xfrm>
        </p:grpSpPr>
        <p:sp>
          <p:nvSpPr>
            <p:cNvPr id="29744" name="Line 63"/>
            <p:cNvSpPr>
              <a:spLocks noChangeShapeType="1"/>
            </p:cNvSpPr>
            <p:nvPr/>
          </p:nvSpPr>
          <p:spPr bwMode="auto">
            <a:xfrm>
              <a:off x="2112" y="2784"/>
              <a:ext cx="0" cy="1056"/>
            </a:xfrm>
            <a:prstGeom prst="line">
              <a:avLst/>
            </a:prstGeom>
            <a:noFill/>
            <a:ln w="31750">
              <a:solidFill>
                <a:schemeClr val="tx1"/>
              </a:solidFill>
              <a:round/>
              <a:headEnd/>
              <a:tailEnd/>
            </a:ln>
          </p:spPr>
          <p:txBody>
            <a:bodyPr/>
            <a:lstStyle/>
            <a:p>
              <a:endParaRPr lang="es-ES"/>
            </a:p>
          </p:txBody>
        </p:sp>
        <p:sp>
          <p:nvSpPr>
            <p:cNvPr id="29745" name="Line 64"/>
            <p:cNvSpPr>
              <a:spLocks noChangeShapeType="1"/>
            </p:cNvSpPr>
            <p:nvPr/>
          </p:nvSpPr>
          <p:spPr bwMode="auto">
            <a:xfrm>
              <a:off x="2352" y="2688"/>
              <a:ext cx="0" cy="1056"/>
            </a:xfrm>
            <a:prstGeom prst="line">
              <a:avLst/>
            </a:prstGeom>
            <a:noFill/>
            <a:ln w="31750">
              <a:solidFill>
                <a:schemeClr val="tx1"/>
              </a:solidFill>
              <a:round/>
              <a:headEnd/>
              <a:tailEnd/>
            </a:ln>
          </p:spPr>
          <p:txBody>
            <a:bodyPr/>
            <a:lstStyle/>
            <a:p>
              <a:endParaRPr lang="es-ES"/>
            </a:p>
          </p:txBody>
        </p:sp>
        <p:sp>
          <p:nvSpPr>
            <p:cNvPr id="29746" name="Line 65"/>
            <p:cNvSpPr>
              <a:spLocks noChangeShapeType="1"/>
            </p:cNvSpPr>
            <p:nvPr/>
          </p:nvSpPr>
          <p:spPr bwMode="auto">
            <a:xfrm flipV="1">
              <a:off x="2112" y="2688"/>
              <a:ext cx="240" cy="96"/>
            </a:xfrm>
            <a:prstGeom prst="line">
              <a:avLst/>
            </a:prstGeom>
            <a:noFill/>
            <a:ln w="31750">
              <a:solidFill>
                <a:schemeClr val="tx1"/>
              </a:solidFill>
              <a:round/>
              <a:headEnd/>
              <a:tailEnd/>
            </a:ln>
          </p:spPr>
          <p:txBody>
            <a:bodyPr/>
            <a:lstStyle/>
            <a:p>
              <a:endParaRPr lang="es-ES"/>
            </a:p>
          </p:txBody>
        </p:sp>
        <p:sp>
          <p:nvSpPr>
            <p:cNvPr id="29747" name="Line 66"/>
            <p:cNvSpPr>
              <a:spLocks noChangeShapeType="1"/>
            </p:cNvSpPr>
            <p:nvPr/>
          </p:nvSpPr>
          <p:spPr bwMode="auto">
            <a:xfrm flipV="1">
              <a:off x="2112" y="3744"/>
              <a:ext cx="240" cy="96"/>
            </a:xfrm>
            <a:prstGeom prst="line">
              <a:avLst/>
            </a:prstGeom>
            <a:noFill/>
            <a:ln w="31750">
              <a:solidFill>
                <a:schemeClr val="tx1"/>
              </a:solidFill>
              <a:round/>
              <a:headEnd/>
              <a:tailEnd/>
            </a:ln>
          </p:spPr>
          <p:txBody>
            <a:bodyPr/>
            <a:lstStyle/>
            <a:p>
              <a:endParaRPr lang="es-ES"/>
            </a:p>
          </p:txBody>
        </p:sp>
      </p:grpSp>
      <p:sp>
        <p:nvSpPr>
          <p:cNvPr id="29740" name="Line 67"/>
          <p:cNvSpPr>
            <a:spLocks noChangeShapeType="1"/>
          </p:cNvSpPr>
          <p:nvPr/>
        </p:nvSpPr>
        <p:spPr bwMode="auto">
          <a:xfrm>
            <a:off x="4622800" y="4465638"/>
            <a:ext cx="762000" cy="0"/>
          </a:xfrm>
          <a:prstGeom prst="line">
            <a:avLst/>
          </a:prstGeom>
          <a:noFill/>
          <a:ln w="25400">
            <a:solidFill>
              <a:srgbClr val="FF0000"/>
            </a:solidFill>
            <a:round/>
            <a:headEnd/>
            <a:tailEnd type="triangle" w="med" len="med"/>
          </a:ln>
        </p:spPr>
        <p:txBody>
          <a:bodyPr/>
          <a:lstStyle/>
          <a:p>
            <a:endParaRPr lang="es-ES"/>
          </a:p>
        </p:txBody>
      </p:sp>
      <p:sp>
        <p:nvSpPr>
          <p:cNvPr id="29741" name="Line 68"/>
          <p:cNvSpPr>
            <a:spLocks noChangeShapeType="1"/>
          </p:cNvSpPr>
          <p:nvPr/>
        </p:nvSpPr>
        <p:spPr bwMode="auto">
          <a:xfrm>
            <a:off x="4622800" y="5075238"/>
            <a:ext cx="762000" cy="0"/>
          </a:xfrm>
          <a:prstGeom prst="line">
            <a:avLst/>
          </a:prstGeom>
          <a:noFill/>
          <a:ln w="25400">
            <a:solidFill>
              <a:srgbClr val="339966"/>
            </a:solidFill>
            <a:round/>
            <a:headEnd/>
            <a:tailEnd type="triangle" w="med" len="med"/>
          </a:ln>
        </p:spPr>
        <p:txBody>
          <a:bodyPr/>
          <a:lstStyle/>
          <a:p>
            <a:endParaRPr lang="es-ES"/>
          </a:p>
        </p:txBody>
      </p:sp>
      <p:sp>
        <p:nvSpPr>
          <p:cNvPr id="29742" name="Line 69"/>
          <p:cNvSpPr>
            <a:spLocks noChangeShapeType="1"/>
          </p:cNvSpPr>
          <p:nvPr/>
        </p:nvSpPr>
        <p:spPr bwMode="auto">
          <a:xfrm>
            <a:off x="4622800" y="5684838"/>
            <a:ext cx="762000" cy="0"/>
          </a:xfrm>
          <a:prstGeom prst="line">
            <a:avLst/>
          </a:prstGeom>
          <a:noFill/>
          <a:ln w="25400">
            <a:solidFill>
              <a:schemeClr val="accent2"/>
            </a:solidFill>
            <a:round/>
            <a:headEnd/>
            <a:tailEnd type="triangle" w="med" len="med"/>
          </a:ln>
        </p:spPr>
        <p:txBody>
          <a:bodyPr/>
          <a:lstStyle/>
          <a:p>
            <a:endParaRPr lang="es-ES"/>
          </a:p>
        </p:txBody>
      </p:sp>
      <p:sp>
        <p:nvSpPr>
          <p:cNvPr id="29743" name="Text Box 70"/>
          <p:cNvSpPr txBox="1">
            <a:spLocks noChangeArrowheads="1"/>
          </p:cNvSpPr>
          <p:nvPr/>
        </p:nvSpPr>
        <p:spPr bwMode="auto">
          <a:xfrm>
            <a:off x="5715000" y="1722438"/>
            <a:ext cx="3124200" cy="1754187"/>
          </a:xfrm>
          <a:prstGeom prst="rect">
            <a:avLst/>
          </a:prstGeom>
          <a:noFill/>
          <a:ln w="9525">
            <a:noFill/>
            <a:miter lim="800000"/>
            <a:headEnd/>
            <a:tailEnd/>
          </a:ln>
        </p:spPr>
        <p:txBody>
          <a:bodyPr>
            <a:spAutoFit/>
          </a:bodyPr>
          <a:lstStyle/>
          <a:p>
            <a:pPr eaLnBrk="0" hangingPunct="0"/>
            <a:r>
              <a:rPr lang="es-ES" sz="1800" i="0"/>
              <a:t>La imagen capturada se descompone en tres señales que corresponden a los colores primarios. A partir de ellos se puede reconstruir cualquier color</a:t>
            </a:r>
          </a:p>
        </p:txBody>
      </p:sp>
    </p:spTree>
  </p:cSld>
  <p:clrMapOvr>
    <a:masterClrMapping/>
  </p:clrMapOvr>
  <p:transition>
    <p:cover dir="ld"/>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1 Marcador de número de diapositiva"/>
          <p:cNvSpPr>
            <a:spLocks noGrp="1"/>
          </p:cNvSpPr>
          <p:nvPr>
            <p:ph type="sldNum" sz="quarter" idx="10"/>
          </p:nvPr>
        </p:nvSpPr>
        <p:spPr/>
        <p:txBody>
          <a:bodyPr/>
          <a:lstStyle/>
          <a:p>
            <a:pPr>
              <a:defRPr/>
            </a:pPr>
            <a:r>
              <a:rPr lang="es-ES"/>
              <a:t>Ampliación Redes 2-</a:t>
            </a:r>
            <a:fld id="{8D2E83B2-0848-4B69-833D-907A20642A57}" type="slidenum">
              <a:rPr lang="es-ES"/>
              <a:pPr>
                <a:defRPr/>
              </a:pPr>
              <a:t>3</a:t>
            </a:fld>
            <a:endParaRPr lang="es-ES"/>
          </a:p>
        </p:txBody>
      </p:sp>
      <p:sp>
        <p:nvSpPr>
          <p:cNvPr id="5123" name="Line 2"/>
          <p:cNvSpPr>
            <a:spLocks noChangeShapeType="1"/>
          </p:cNvSpPr>
          <p:nvPr/>
        </p:nvSpPr>
        <p:spPr bwMode="auto">
          <a:xfrm flipV="1">
            <a:off x="1238250" y="1612900"/>
            <a:ext cx="0" cy="3984625"/>
          </a:xfrm>
          <a:prstGeom prst="line">
            <a:avLst/>
          </a:prstGeom>
          <a:noFill/>
          <a:ln w="25400">
            <a:solidFill>
              <a:schemeClr val="tx1"/>
            </a:solidFill>
            <a:round/>
            <a:headEnd/>
            <a:tailEnd type="triangle" w="med" len="med"/>
          </a:ln>
        </p:spPr>
        <p:txBody>
          <a:bodyPr/>
          <a:lstStyle/>
          <a:p>
            <a:endParaRPr lang="es-ES"/>
          </a:p>
        </p:txBody>
      </p:sp>
      <p:sp>
        <p:nvSpPr>
          <p:cNvPr id="5124" name="Line 3"/>
          <p:cNvSpPr>
            <a:spLocks noChangeShapeType="1"/>
          </p:cNvSpPr>
          <p:nvPr/>
        </p:nvSpPr>
        <p:spPr bwMode="auto">
          <a:xfrm flipV="1">
            <a:off x="1238250" y="5588000"/>
            <a:ext cx="7134225" cy="6350"/>
          </a:xfrm>
          <a:prstGeom prst="line">
            <a:avLst/>
          </a:prstGeom>
          <a:noFill/>
          <a:ln w="25400">
            <a:solidFill>
              <a:schemeClr val="tx1"/>
            </a:solidFill>
            <a:round/>
            <a:headEnd/>
            <a:tailEnd type="triangle" w="med" len="med"/>
          </a:ln>
        </p:spPr>
        <p:txBody>
          <a:bodyPr/>
          <a:lstStyle/>
          <a:p>
            <a:endParaRPr lang="es-ES"/>
          </a:p>
        </p:txBody>
      </p:sp>
      <p:sp>
        <p:nvSpPr>
          <p:cNvPr id="5125" name="Line 4"/>
          <p:cNvSpPr>
            <a:spLocks noChangeShapeType="1"/>
          </p:cNvSpPr>
          <p:nvPr/>
        </p:nvSpPr>
        <p:spPr bwMode="auto">
          <a:xfrm>
            <a:off x="2940050" y="5486400"/>
            <a:ext cx="0" cy="222250"/>
          </a:xfrm>
          <a:prstGeom prst="line">
            <a:avLst/>
          </a:prstGeom>
          <a:noFill/>
          <a:ln w="25400">
            <a:solidFill>
              <a:schemeClr val="tx1"/>
            </a:solidFill>
            <a:round/>
            <a:headEnd/>
            <a:tailEnd/>
          </a:ln>
        </p:spPr>
        <p:txBody>
          <a:bodyPr/>
          <a:lstStyle/>
          <a:p>
            <a:endParaRPr lang="es-ES"/>
          </a:p>
        </p:txBody>
      </p:sp>
      <p:sp>
        <p:nvSpPr>
          <p:cNvPr id="5126" name="Line 5"/>
          <p:cNvSpPr>
            <a:spLocks noChangeShapeType="1"/>
          </p:cNvSpPr>
          <p:nvPr/>
        </p:nvSpPr>
        <p:spPr bwMode="auto">
          <a:xfrm>
            <a:off x="4648200" y="5492750"/>
            <a:ext cx="0" cy="222250"/>
          </a:xfrm>
          <a:prstGeom prst="line">
            <a:avLst/>
          </a:prstGeom>
          <a:noFill/>
          <a:ln w="25400">
            <a:solidFill>
              <a:schemeClr val="tx1"/>
            </a:solidFill>
            <a:round/>
            <a:headEnd/>
            <a:tailEnd/>
          </a:ln>
        </p:spPr>
        <p:txBody>
          <a:bodyPr/>
          <a:lstStyle/>
          <a:p>
            <a:endParaRPr lang="es-ES"/>
          </a:p>
        </p:txBody>
      </p:sp>
      <p:sp>
        <p:nvSpPr>
          <p:cNvPr id="5127" name="Line 6"/>
          <p:cNvSpPr>
            <a:spLocks noChangeShapeType="1"/>
          </p:cNvSpPr>
          <p:nvPr/>
        </p:nvSpPr>
        <p:spPr bwMode="auto">
          <a:xfrm>
            <a:off x="6350000" y="5486400"/>
            <a:ext cx="0" cy="222250"/>
          </a:xfrm>
          <a:prstGeom prst="line">
            <a:avLst/>
          </a:prstGeom>
          <a:noFill/>
          <a:ln w="25400">
            <a:solidFill>
              <a:schemeClr val="tx1"/>
            </a:solidFill>
            <a:round/>
            <a:headEnd/>
            <a:tailEnd/>
          </a:ln>
        </p:spPr>
        <p:txBody>
          <a:bodyPr/>
          <a:lstStyle/>
          <a:p>
            <a:endParaRPr lang="es-ES"/>
          </a:p>
        </p:txBody>
      </p:sp>
      <p:sp>
        <p:nvSpPr>
          <p:cNvPr id="5128" name="Line 7"/>
          <p:cNvSpPr>
            <a:spLocks noChangeShapeType="1"/>
          </p:cNvSpPr>
          <p:nvPr/>
        </p:nvSpPr>
        <p:spPr bwMode="auto">
          <a:xfrm>
            <a:off x="8051800" y="5480050"/>
            <a:ext cx="0" cy="222250"/>
          </a:xfrm>
          <a:prstGeom prst="line">
            <a:avLst/>
          </a:prstGeom>
          <a:noFill/>
          <a:ln w="25400">
            <a:solidFill>
              <a:schemeClr val="tx1"/>
            </a:solidFill>
            <a:round/>
            <a:headEnd/>
            <a:tailEnd/>
          </a:ln>
        </p:spPr>
        <p:txBody>
          <a:bodyPr/>
          <a:lstStyle/>
          <a:p>
            <a:endParaRPr lang="es-ES"/>
          </a:p>
        </p:txBody>
      </p:sp>
      <p:sp>
        <p:nvSpPr>
          <p:cNvPr id="5129" name="Line 8"/>
          <p:cNvSpPr>
            <a:spLocks noChangeShapeType="1"/>
          </p:cNvSpPr>
          <p:nvPr/>
        </p:nvSpPr>
        <p:spPr bwMode="auto">
          <a:xfrm rot="5400000">
            <a:off x="1244600" y="4083050"/>
            <a:ext cx="0" cy="222250"/>
          </a:xfrm>
          <a:prstGeom prst="line">
            <a:avLst/>
          </a:prstGeom>
          <a:noFill/>
          <a:ln w="25400">
            <a:solidFill>
              <a:schemeClr val="tx1"/>
            </a:solidFill>
            <a:round/>
            <a:headEnd/>
            <a:tailEnd/>
          </a:ln>
        </p:spPr>
        <p:txBody>
          <a:bodyPr/>
          <a:lstStyle/>
          <a:p>
            <a:endParaRPr lang="es-ES"/>
          </a:p>
        </p:txBody>
      </p:sp>
      <p:sp>
        <p:nvSpPr>
          <p:cNvPr id="5130" name="Line 9"/>
          <p:cNvSpPr>
            <a:spLocks noChangeShapeType="1"/>
          </p:cNvSpPr>
          <p:nvPr/>
        </p:nvSpPr>
        <p:spPr bwMode="auto">
          <a:xfrm rot="5400000">
            <a:off x="1231900" y="3225800"/>
            <a:ext cx="0" cy="222250"/>
          </a:xfrm>
          <a:prstGeom prst="line">
            <a:avLst/>
          </a:prstGeom>
          <a:noFill/>
          <a:ln w="25400">
            <a:solidFill>
              <a:schemeClr val="tx1"/>
            </a:solidFill>
            <a:round/>
            <a:headEnd/>
            <a:tailEnd/>
          </a:ln>
        </p:spPr>
        <p:txBody>
          <a:bodyPr/>
          <a:lstStyle/>
          <a:p>
            <a:endParaRPr lang="es-ES"/>
          </a:p>
        </p:txBody>
      </p:sp>
      <p:sp>
        <p:nvSpPr>
          <p:cNvPr id="5131" name="Line 10"/>
          <p:cNvSpPr>
            <a:spLocks noChangeShapeType="1"/>
          </p:cNvSpPr>
          <p:nvPr/>
        </p:nvSpPr>
        <p:spPr bwMode="auto">
          <a:xfrm rot="5400000">
            <a:off x="1238250" y="2368550"/>
            <a:ext cx="0" cy="222250"/>
          </a:xfrm>
          <a:prstGeom prst="line">
            <a:avLst/>
          </a:prstGeom>
          <a:noFill/>
          <a:ln w="25400">
            <a:solidFill>
              <a:schemeClr val="tx1"/>
            </a:solidFill>
            <a:round/>
            <a:headEnd/>
            <a:tailEnd/>
          </a:ln>
        </p:spPr>
        <p:txBody>
          <a:bodyPr/>
          <a:lstStyle/>
          <a:p>
            <a:endParaRPr lang="es-ES"/>
          </a:p>
        </p:txBody>
      </p:sp>
      <p:sp>
        <p:nvSpPr>
          <p:cNvPr id="5132" name="Line 11"/>
          <p:cNvSpPr>
            <a:spLocks noChangeShapeType="1"/>
          </p:cNvSpPr>
          <p:nvPr/>
        </p:nvSpPr>
        <p:spPr bwMode="auto">
          <a:xfrm rot="5400000">
            <a:off x="1225550" y="4927600"/>
            <a:ext cx="0" cy="222250"/>
          </a:xfrm>
          <a:prstGeom prst="line">
            <a:avLst/>
          </a:prstGeom>
          <a:noFill/>
          <a:ln w="25400">
            <a:solidFill>
              <a:schemeClr val="tx1"/>
            </a:solidFill>
            <a:round/>
            <a:headEnd/>
            <a:tailEnd/>
          </a:ln>
        </p:spPr>
        <p:txBody>
          <a:bodyPr/>
          <a:lstStyle/>
          <a:p>
            <a:endParaRPr lang="es-ES"/>
          </a:p>
        </p:txBody>
      </p:sp>
      <p:sp>
        <p:nvSpPr>
          <p:cNvPr id="5133" name="Line 12"/>
          <p:cNvSpPr>
            <a:spLocks noChangeShapeType="1"/>
          </p:cNvSpPr>
          <p:nvPr/>
        </p:nvSpPr>
        <p:spPr bwMode="auto">
          <a:xfrm>
            <a:off x="7158038" y="2476500"/>
            <a:ext cx="6350" cy="1117600"/>
          </a:xfrm>
          <a:prstGeom prst="line">
            <a:avLst/>
          </a:prstGeom>
          <a:noFill/>
          <a:ln w="19050">
            <a:solidFill>
              <a:schemeClr val="tx1"/>
            </a:solidFill>
            <a:round/>
            <a:headEnd type="triangle" w="med" len="med"/>
            <a:tailEnd type="triangle" w="med" len="med"/>
          </a:ln>
        </p:spPr>
        <p:txBody>
          <a:bodyPr/>
          <a:lstStyle/>
          <a:p>
            <a:endParaRPr lang="es-ES"/>
          </a:p>
        </p:txBody>
      </p:sp>
      <p:sp>
        <p:nvSpPr>
          <p:cNvPr id="5134" name="Line 13"/>
          <p:cNvSpPr>
            <a:spLocks noChangeShapeType="1"/>
          </p:cNvSpPr>
          <p:nvPr/>
        </p:nvSpPr>
        <p:spPr bwMode="auto">
          <a:xfrm>
            <a:off x="7626350" y="2482850"/>
            <a:ext cx="6350" cy="2794000"/>
          </a:xfrm>
          <a:prstGeom prst="line">
            <a:avLst/>
          </a:prstGeom>
          <a:noFill/>
          <a:ln w="19050">
            <a:solidFill>
              <a:schemeClr val="tx1"/>
            </a:solidFill>
            <a:round/>
            <a:headEnd type="triangle" w="med" len="med"/>
            <a:tailEnd type="triangle" w="med" len="med"/>
          </a:ln>
        </p:spPr>
        <p:txBody>
          <a:bodyPr/>
          <a:lstStyle/>
          <a:p>
            <a:endParaRPr lang="es-ES"/>
          </a:p>
        </p:txBody>
      </p:sp>
      <p:sp>
        <p:nvSpPr>
          <p:cNvPr id="5135" name="Line 14"/>
          <p:cNvSpPr>
            <a:spLocks noChangeShapeType="1"/>
          </p:cNvSpPr>
          <p:nvPr/>
        </p:nvSpPr>
        <p:spPr bwMode="auto">
          <a:xfrm>
            <a:off x="3771900" y="2260600"/>
            <a:ext cx="1778000" cy="0"/>
          </a:xfrm>
          <a:prstGeom prst="line">
            <a:avLst/>
          </a:prstGeom>
          <a:noFill/>
          <a:ln w="19050">
            <a:solidFill>
              <a:schemeClr val="tx1"/>
            </a:solidFill>
            <a:round/>
            <a:headEnd type="triangle" w="med" len="med"/>
            <a:tailEnd type="triangle" w="med" len="med"/>
          </a:ln>
        </p:spPr>
        <p:txBody>
          <a:bodyPr/>
          <a:lstStyle/>
          <a:p>
            <a:endParaRPr lang="es-ES"/>
          </a:p>
        </p:txBody>
      </p:sp>
      <p:sp>
        <p:nvSpPr>
          <p:cNvPr id="5136" name="Line 15"/>
          <p:cNvSpPr>
            <a:spLocks noChangeShapeType="1"/>
          </p:cNvSpPr>
          <p:nvPr/>
        </p:nvSpPr>
        <p:spPr bwMode="auto">
          <a:xfrm>
            <a:off x="5835650" y="1866900"/>
            <a:ext cx="6350" cy="2482850"/>
          </a:xfrm>
          <a:prstGeom prst="line">
            <a:avLst/>
          </a:prstGeom>
          <a:noFill/>
          <a:ln w="19050">
            <a:solidFill>
              <a:schemeClr val="tx1"/>
            </a:solidFill>
            <a:prstDash val="dash"/>
            <a:round/>
            <a:headEnd/>
            <a:tailEnd/>
          </a:ln>
        </p:spPr>
        <p:txBody>
          <a:bodyPr/>
          <a:lstStyle/>
          <a:p>
            <a:endParaRPr lang="es-ES"/>
          </a:p>
        </p:txBody>
      </p:sp>
      <p:sp>
        <p:nvSpPr>
          <p:cNvPr id="5137" name="Line 16"/>
          <p:cNvSpPr>
            <a:spLocks noChangeShapeType="1"/>
          </p:cNvSpPr>
          <p:nvPr/>
        </p:nvSpPr>
        <p:spPr bwMode="auto">
          <a:xfrm>
            <a:off x="6572250" y="1435100"/>
            <a:ext cx="0" cy="2914650"/>
          </a:xfrm>
          <a:prstGeom prst="line">
            <a:avLst/>
          </a:prstGeom>
          <a:noFill/>
          <a:ln w="19050">
            <a:solidFill>
              <a:schemeClr val="tx1"/>
            </a:solidFill>
            <a:prstDash val="dash"/>
            <a:round/>
            <a:headEnd/>
            <a:tailEnd/>
          </a:ln>
        </p:spPr>
        <p:txBody>
          <a:bodyPr/>
          <a:lstStyle/>
          <a:p>
            <a:endParaRPr lang="es-ES"/>
          </a:p>
        </p:txBody>
      </p:sp>
      <p:sp>
        <p:nvSpPr>
          <p:cNvPr id="5138" name="Line 17"/>
          <p:cNvSpPr>
            <a:spLocks noChangeShapeType="1"/>
          </p:cNvSpPr>
          <p:nvPr/>
        </p:nvSpPr>
        <p:spPr bwMode="auto">
          <a:xfrm>
            <a:off x="3759200" y="2209800"/>
            <a:ext cx="0" cy="2381250"/>
          </a:xfrm>
          <a:prstGeom prst="line">
            <a:avLst/>
          </a:prstGeom>
          <a:noFill/>
          <a:ln w="19050">
            <a:solidFill>
              <a:schemeClr val="tx1"/>
            </a:solidFill>
            <a:round/>
            <a:headEnd/>
            <a:tailEnd/>
          </a:ln>
        </p:spPr>
        <p:txBody>
          <a:bodyPr/>
          <a:lstStyle/>
          <a:p>
            <a:endParaRPr lang="es-ES"/>
          </a:p>
        </p:txBody>
      </p:sp>
      <p:sp>
        <p:nvSpPr>
          <p:cNvPr id="5139" name="Line 18"/>
          <p:cNvSpPr>
            <a:spLocks noChangeShapeType="1"/>
          </p:cNvSpPr>
          <p:nvPr/>
        </p:nvSpPr>
        <p:spPr bwMode="auto">
          <a:xfrm>
            <a:off x="5562600" y="2203450"/>
            <a:ext cx="0" cy="2371725"/>
          </a:xfrm>
          <a:prstGeom prst="line">
            <a:avLst/>
          </a:prstGeom>
          <a:noFill/>
          <a:ln w="19050">
            <a:solidFill>
              <a:schemeClr val="tx1"/>
            </a:solidFill>
            <a:round/>
            <a:headEnd/>
            <a:tailEnd/>
          </a:ln>
        </p:spPr>
        <p:txBody>
          <a:bodyPr/>
          <a:lstStyle/>
          <a:p>
            <a:endParaRPr lang="es-ES"/>
          </a:p>
        </p:txBody>
      </p:sp>
      <p:sp>
        <p:nvSpPr>
          <p:cNvPr id="5140" name="Text Box 19"/>
          <p:cNvSpPr txBox="1">
            <a:spLocks noChangeArrowheads="1"/>
          </p:cNvSpPr>
          <p:nvPr/>
        </p:nvSpPr>
        <p:spPr bwMode="auto">
          <a:xfrm>
            <a:off x="2619375" y="5659438"/>
            <a:ext cx="665163" cy="274637"/>
          </a:xfrm>
          <a:prstGeom prst="rect">
            <a:avLst/>
          </a:prstGeom>
          <a:noFill/>
          <a:ln w="12700">
            <a:noFill/>
            <a:miter lim="800000"/>
            <a:headEnd/>
            <a:tailEnd/>
          </a:ln>
        </p:spPr>
        <p:txBody>
          <a:bodyPr wrap="none">
            <a:spAutoFit/>
          </a:bodyPr>
          <a:lstStyle/>
          <a:p>
            <a:pPr eaLnBrk="0" hangingPunct="0"/>
            <a:r>
              <a:rPr lang="es-ES" sz="1200" b="1" i="0"/>
              <a:t>100 Hz</a:t>
            </a:r>
          </a:p>
        </p:txBody>
      </p:sp>
      <p:sp>
        <p:nvSpPr>
          <p:cNvPr id="5141" name="Text Box 20"/>
          <p:cNvSpPr txBox="1">
            <a:spLocks noChangeArrowheads="1"/>
          </p:cNvSpPr>
          <p:nvPr/>
        </p:nvSpPr>
        <p:spPr bwMode="auto">
          <a:xfrm>
            <a:off x="4378325" y="5659438"/>
            <a:ext cx="606425" cy="274637"/>
          </a:xfrm>
          <a:prstGeom prst="rect">
            <a:avLst/>
          </a:prstGeom>
          <a:noFill/>
          <a:ln w="12700">
            <a:noFill/>
            <a:miter lim="800000"/>
            <a:headEnd/>
            <a:tailEnd/>
          </a:ln>
        </p:spPr>
        <p:txBody>
          <a:bodyPr wrap="none">
            <a:spAutoFit/>
          </a:bodyPr>
          <a:lstStyle/>
          <a:p>
            <a:pPr eaLnBrk="0" hangingPunct="0"/>
            <a:r>
              <a:rPr lang="es-ES" sz="1200" b="1" i="0"/>
              <a:t>1 KHz</a:t>
            </a:r>
          </a:p>
        </p:txBody>
      </p:sp>
      <p:sp>
        <p:nvSpPr>
          <p:cNvPr id="5142" name="Text Box 21"/>
          <p:cNvSpPr txBox="1">
            <a:spLocks noChangeArrowheads="1"/>
          </p:cNvSpPr>
          <p:nvPr/>
        </p:nvSpPr>
        <p:spPr bwMode="auto">
          <a:xfrm>
            <a:off x="6054725" y="5665788"/>
            <a:ext cx="690563" cy="274637"/>
          </a:xfrm>
          <a:prstGeom prst="rect">
            <a:avLst/>
          </a:prstGeom>
          <a:noFill/>
          <a:ln w="12700">
            <a:noFill/>
            <a:miter lim="800000"/>
            <a:headEnd/>
            <a:tailEnd/>
          </a:ln>
        </p:spPr>
        <p:txBody>
          <a:bodyPr wrap="none">
            <a:spAutoFit/>
          </a:bodyPr>
          <a:lstStyle/>
          <a:p>
            <a:pPr eaLnBrk="0" hangingPunct="0"/>
            <a:r>
              <a:rPr lang="es-ES" sz="1200" b="1" i="0"/>
              <a:t>10 KHz</a:t>
            </a:r>
          </a:p>
        </p:txBody>
      </p:sp>
      <p:sp>
        <p:nvSpPr>
          <p:cNvPr id="5143" name="Text Box 22"/>
          <p:cNvSpPr txBox="1">
            <a:spLocks noChangeArrowheads="1"/>
          </p:cNvSpPr>
          <p:nvPr/>
        </p:nvSpPr>
        <p:spPr bwMode="auto">
          <a:xfrm>
            <a:off x="4267200" y="6019800"/>
            <a:ext cx="1119188" cy="304800"/>
          </a:xfrm>
          <a:prstGeom prst="rect">
            <a:avLst/>
          </a:prstGeom>
          <a:noFill/>
          <a:ln w="12700">
            <a:noFill/>
            <a:miter lim="800000"/>
            <a:headEnd/>
            <a:tailEnd/>
          </a:ln>
        </p:spPr>
        <p:txBody>
          <a:bodyPr wrap="none">
            <a:spAutoFit/>
          </a:bodyPr>
          <a:lstStyle/>
          <a:p>
            <a:pPr eaLnBrk="0" hangingPunct="0"/>
            <a:r>
              <a:rPr lang="es-ES" sz="1400" b="1" i="0"/>
              <a:t>Frecuencia</a:t>
            </a:r>
          </a:p>
        </p:txBody>
      </p:sp>
      <p:sp>
        <p:nvSpPr>
          <p:cNvPr id="5144" name="Text Box 23"/>
          <p:cNvSpPr txBox="1">
            <a:spLocks noChangeArrowheads="1"/>
          </p:cNvSpPr>
          <p:nvPr/>
        </p:nvSpPr>
        <p:spPr bwMode="auto">
          <a:xfrm>
            <a:off x="7705725" y="5653088"/>
            <a:ext cx="774700" cy="274637"/>
          </a:xfrm>
          <a:prstGeom prst="rect">
            <a:avLst/>
          </a:prstGeom>
          <a:noFill/>
          <a:ln w="12700">
            <a:noFill/>
            <a:miter lim="800000"/>
            <a:headEnd/>
            <a:tailEnd/>
          </a:ln>
        </p:spPr>
        <p:txBody>
          <a:bodyPr wrap="none">
            <a:spAutoFit/>
          </a:bodyPr>
          <a:lstStyle/>
          <a:p>
            <a:pPr eaLnBrk="0" hangingPunct="0"/>
            <a:r>
              <a:rPr lang="es-ES" sz="1200" b="1" i="0"/>
              <a:t>100 KHz</a:t>
            </a:r>
          </a:p>
        </p:txBody>
      </p:sp>
      <p:sp>
        <p:nvSpPr>
          <p:cNvPr id="5145" name="Text Box 24"/>
          <p:cNvSpPr txBox="1">
            <a:spLocks noChangeArrowheads="1"/>
          </p:cNvSpPr>
          <p:nvPr/>
        </p:nvSpPr>
        <p:spPr bwMode="auto">
          <a:xfrm>
            <a:off x="955675" y="5668963"/>
            <a:ext cx="581025" cy="274637"/>
          </a:xfrm>
          <a:prstGeom prst="rect">
            <a:avLst/>
          </a:prstGeom>
          <a:noFill/>
          <a:ln w="12700">
            <a:noFill/>
            <a:miter lim="800000"/>
            <a:headEnd/>
            <a:tailEnd/>
          </a:ln>
        </p:spPr>
        <p:txBody>
          <a:bodyPr wrap="none">
            <a:spAutoFit/>
          </a:bodyPr>
          <a:lstStyle/>
          <a:p>
            <a:pPr eaLnBrk="0" hangingPunct="0"/>
            <a:r>
              <a:rPr lang="es-ES" sz="1200" b="1" i="0"/>
              <a:t>10 Hz</a:t>
            </a:r>
          </a:p>
        </p:txBody>
      </p:sp>
      <p:sp>
        <p:nvSpPr>
          <p:cNvPr id="5146" name="Text Box 25"/>
          <p:cNvSpPr txBox="1">
            <a:spLocks noChangeArrowheads="1"/>
          </p:cNvSpPr>
          <p:nvPr/>
        </p:nvSpPr>
        <p:spPr bwMode="auto">
          <a:xfrm rot="-5400000">
            <a:off x="-338931" y="3769519"/>
            <a:ext cx="1592262" cy="304800"/>
          </a:xfrm>
          <a:prstGeom prst="rect">
            <a:avLst/>
          </a:prstGeom>
          <a:noFill/>
          <a:ln w="12700">
            <a:noFill/>
            <a:miter lim="800000"/>
            <a:headEnd/>
            <a:tailEnd/>
          </a:ln>
        </p:spPr>
        <p:txBody>
          <a:bodyPr wrap="none">
            <a:spAutoFit/>
          </a:bodyPr>
          <a:lstStyle/>
          <a:p>
            <a:pPr eaLnBrk="0" hangingPunct="0"/>
            <a:r>
              <a:rPr lang="es-ES" sz="1400" b="1" i="0"/>
              <a:t>Potencia relativa</a:t>
            </a:r>
          </a:p>
        </p:txBody>
      </p:sp>
      <p:sp>
        <p:nvSpPr>
          <p:cNvPr id="5147" name="Text Box 26"/>
          <p:cNvSpPr txBox="1">
            <a:spLocks noChangeArrowheads="1"/>
          </p:cNvSpPr>
          <p:nvPr/>
        </p:nvSpPr>
        <p:spPr bwMode="auto">
          <a:xfrm>
            <a:off x="666750" y="2330450"/>
            <a:ext cx="514350" cy="274638"/>
          </a:xfrm>
          <a:prstGeom prst="rect">
            <a:avLst/>
          </a:prstGeom>
          <a:noFill/>
          <a:ln w="12700">
            <a:noFill/>
            <a:miter lim="800000"/>
            <a:headEnd/>
            <a:tailEnd/>
          </a:ln>
        </p:spPr>
        <p:txBody>
          <a:bodyPr wrap="none">
            <a:spAutoFit/>
          </a:bodyPr>
          <a:lstStyle/>
          <a:p>
            <a:pPr eaLnBrk="0" hangingPunct="0"/>
            <a:r>
              <a:rPr lang="es-ES" sz="1200" b="1" i="0"/>
              <a:t>0 dB</a:t>
            </a:r>
          </a:p>
        </p:txBody>
      </p:sp>
      <p:sp>
        <p:nvSpPr>
          <p:cNvPr id="5148" name="Text Box 27"/>
          <p:cNvSpPr txBox="1">
            <a:spLocks noChangeArrowheads="1"/>
          </p:cNvSpPr>
          <p:nvPr/>
        </p:nvSpPr>
        <p:spPr bwMode="auto">
          <a:xfrm>
            <a:off x="539750" y="3181350"/>
            <a:ext cx="649288" cy="274638"/>
          </a:xfrm>
          <a:prstGeom prst="rect">
            <a:avLst/>
          </a:prstGeom>
          <a:noFill/>
          <a:ln w="12700">
            <a:noFill/>
            <a:miter lim="800000"/>
            <a:headEnd/>
            <a:tailEnd/>
          </a:ln>
        </p:spPr>
        <p:txBody>
          <a:bodyPr wrap="none">
            <a:spAutoFit/>
          </a:bodyPr>
          <a:lstStyle/>
          <a:p>
            <a:pPr eaLnBrk="0" hangingPunct="0"/>
            <a:r>
              <a:rPr lang="es-ES" sz="1200" b="1" i="0"/>
              <a:t>-20 dB</a:t>
            </a:r>
          </a:p>
        </p:txBody>
      </p:sp>
      <p:sp>
        <p:nvSpPr>
          <p:cNvPr id="5149" name="Text Box 28"/>
          <p:cNvSpPr txBox="1">
            <a:spLocks noChangeArrowheads="1"/>
          </p:cNvSpPr>
          <p:nvPr/>
        </p:nvSpPr>
        <p:spPr bwMode="auto">
          <a:xfrm>
            <a:off x="558800" y="4044950"/>
            <a:ext cx="649288" cy="274638"/>
          </a:xfrm>
          <a:prstGeom prst="rect">
            <a:avLst/>
          </a:prstGeom>
          <a:noFill/>
          <a:ln w="12700">
            <a:noFill/>
            <a:miter lim="800000"/>
            <a:headEnd/>
            <a:tailEnd/>
          </a:ln>
        </p:spPr>
        <p:txBody>
          <a:bodyPr wrap="none">
            <a:spAutoFit/>
          </a:bodyPr>
          <a:lstStyle/>
          <a:p>
            <a:pPr eaLnBrk="0" hangingPunct="0"/>
            <a:r>
              <a:rPr lang="es-ES" sz="1200" b="1" i="0"/>
              <a:t>-40 dB</a:t>
            </a:r>
          </a:p>
        </p:txBody>
      </p:sp>
      <p:sp>
        <p:nvSpPr>
          <p:cNvPr id="5150" name="Text Box 29"/>
          <p:cNvSpPr txBox="1">
            <a:spLocks noChangeArrowheads="1"/>
          </p:cNvSpPr>
          <p:nvPr/>
        </p:nvSpPr>
        <p:spPr bwMode="auto">
          <a:xfrm>
            <a:off x="539750" y="4889500"/>
            <a:ext cx="649288" cy="274638"/>
          </a:xfrm>
          <a:prstGeom prst="rect">
            <a:avLst/>
          </a:prstGeom>
          <a:noFill/>
          <a:ln w="12700">
            <a:noFill/>
            <a:miter lim="800000"/>
            <a:headEnd/>
            <a:tailEnd/>
          </a:ln>
        </p:spPr>
        <p:txBody>
          <a:bodyPr wrap="none">
            <a:spAutoFit/>
          </a:bodyPr>
          <a:lstStyle/>
          <a:p>
            <a:pPr eaLnBrk="0" hangingPunct="0"/>
            <a:r>
              <a:rPr lang="es-ES" sz="1200" b="1" i="0"/>
              <a:t>-60 dB</a:t>
            </a:r>
          </a:p>
        </p:txBody>
      </p:sp>
      <p:sp>
        <p:nvSpPr>
          <p:cNvPr id="5151" name="Text Box 30"/>
          <p:cNvSpPr txBox="1">
            <a:spLocks noChangeArrowheads="1"/>
          </p:cNvSpPr>
          <p:nvPr/>
        </p:nvSpPr>
        <p:spPr bwMode="auto">
          <a:xfrm>
            <a:off x="7232848" y="1891680"/>
            <a:ext cx="1371600" cy="457200"/>
          </a:xfrm>
          <a:prstGeom prst="rect">
            <a:avLst/>
          </a:prstGeom>
          <a:noFill/>
          <a:ln w="12700">
            <a:noFill/>
            <a:miter lim="800000"/>
            <a:headEnd/>
            <a:tailEnd/>
          </a:ln>
        </p:spPr>
        <p:txBody>
          <a:bodyPr wrap="none">
            <a:spAutoFit/>
          </a:bodyPr>
          <a:lstStyle/>
          <a:p>
            <a:pPr algn="ctr" eaLnBrk="0" hangingPunct="0"/>
            <a:r>
              <a:rPr lang="es-ES" sz="1200" b="1" i="0" dirty="0"/>
              <a:t>Rango dinámico</a:t>
            </a:r>
          </a:p>
          <a:p>
            <a:pPr algn="ctr" eaLnBrk="0" hangingPunct="0"/>
            <a:r>
              <a:rPr lang="es-ES" sz="1200" b="1" i="0" dirty="0"/>
              <a:t>de la voz</a:t>
            </a:r>
          </a:p>
        </p:txBody>
      </p:sp>
      <p:sp>
        <p:nvSpPr>
          <p:cNvPr id="5152" name="Text Box 31"/>
          <p:cNvSpPr txBox="1">
            <a:spLocks noChangeArrowheads="1"/>
          </p:cNvSpPr>
          <p:nvPr/>
        </p:nvSpPr>
        <p:spPr bwMode="auto">
          <a:xfrm>
            <a:off x="3962400" y="1974850"/>
            <a:ext cx="1362075" cy="274638"/>
          </a:xfrm>
          <a:prstGeom prst="rect">
            <a:avLst/>
          </a:prstGeom>
          <a:noFill/>
          <a:ln w="12700">
            <a:noFill/>
            <a:miter lim="800000"/>
            <a:headEnd/>
            <a:tailEnd/>
          </a:ln>
        </p:spPr>
        <p:txBody>
          <a:bodyPr wrap="none">
            <a:spAutoFit/>
          </a:bodyPr>
          <a:lstStyle/>
          <a:p>
            <a:pPr algn="ctr" eaLnBrk="0" hangingPunct="0"/>
            <a:r>
              <a:rPr lang="es-ES" sz="1200" b="1" i="0"/>
              <a:t>Canal telefónico</a:t>
            </a:r>
          </a:p>
        </p:txBody>
      </p:sp>
      <p:sp>
        <p:nvSpPr>
          <p:cNvPr id="5153" name="Text Box 32"/>
          <p:cNvSpPr txBox="1">
            <a:spLocks noChangeArrowheads="1"/>
          </p:cNvSpPr>
          <p:nvPr/>
        </p:nvSpPr>
        <p:spPr bwMode="auto">
          <a:xfrm>
            <a:off x="5191125" y="1441450"/>
            <a:ext cx="1285875" cy="457200"/>
          </a:xfrm>
          <a:prstGeom prst="rect">
            <a:avLst/>
          </a:prstGeom>
          <a:noFill/>
          <a:ln w="12700">
            <a:noFill/>
            <a:miter lim="800000"/>
            <a:headEnd/>
            <a:tailEnd/>
          </a:ln>
        </p:spPr>
        <p:txBody>
          <a:bodyPr wrap="none">
            <a:spAutoFit/>
          </a:bodyPr>
          <a:lstStyle/>
          <a:p>
            <a:pPr algn="ctr" eaLnBrk="0" hangingPunct="0"/>
            <a:r>
              <a:rPr lang="es-ES" sz="1200" b="1" i="0"/>
              <a:t>Límite superior</a:t>
            </a:r>
          </a:p>
          <a:p>
            <a:pPr algn="ctr" eaLnBrk="0" hangingPunct="0"/>
            <a:r>
              <a:rPr lang="es-ES" sz="1200" b="1" i="0"/>
              <a:t>de la radio AM</a:t>
            </a:r>
          </a:p>
        </p:txBody>
      </p:sp>
      <p:sp>
        <p:nvSpPr>
          <p:cNvPr id="5154" name="Text Box 33"/>
          <p:cNvSpPr txBox="1">
            <a:spLocks noChangeArrowheads="1"/>
          </p:cNvSpPr>
          <p:nvPr/>
        </p:nvSpPr>
        <p:spPr bwMode="auto">
          <a:xfrm>
            <a:off x="5876925" y="984250"/>
            <a:ext cx="1285875" cy="457200"/>
          </a:xfrm>
          <a:prstGeom prst="rect">
            <a:avLst/>
          </a:prstGeom>
          <a:noFill/>
          <a:ln w="12700">
            <a:noFill/>
            <a:miter lim="800000"/>
            <a:headEnd/>
            <a:tailEnd/>
          </a:ln>
        </p:spPr>
        <p:txBody>
          <a:bodyPr wrap="none">
            <a:spAutoFit/>
          </a:bodyPr>
          <a:lstStyle/>
          <a:p>
            <a:pPr algn="ctr" eaLnBrk="0" hangingPunct="0"/>
            <a:r>
              <a:rPr lang="es-ES" sz="1200" b="1" i="0" dirty="0"/>
              <a:t>Límite superior</a:t>
            </a:r>
          </a:p>
          <a:p>
            <a:pPr algn="ctr" eaLnBrk="0" hangingPunct="0"/>
            <a:r>
              <a:rPr lang="es-ES" sz="1200" b="1" i="0" dirty="0"/>
              <a:t>de la radio FM</a:t>
            </a:r>
          </a:p>
        </p:txBody>
      </p:sp>
      <p:sp>
        <p:nvSpPr>
          <p:cNvPr id="5155" name="Text Box 34"/>
          <p:cNvSpPr txBox="1">
            <a:spLocks noChangeArrowheads="1"/>
          </p:cNvSpPr>
          <p:nvPr/>
        </p:nvSpPr>
        <p:spPr bwMode="auto">
          <a:xfrm>
            <a:off x="7586663" y="3644900"/>
            <a:ext cx="1371600" cy="457200"/>
          </a:xfrm>
          <a:prstGeom prst="rect">
            <a:avLst/>
          </a:prstGeom>
          <a:noFill/>
          <a:ln w="12700">
            <a:noFill/>
            <a:miter lim="800000"/>
            <a:headEnd/>
            <a:tailEnd/>
          </a:ln>
        </p:spPr>
        <p:txBody>
          <a:bodyPr wrap="none">
            <a:spAutoFit/>
          </a:bodyPr>
          <a:lstStyle/>
          <a:p>
            <a:pPr algn="ctr" eaLnBrk="0" hangingPunct="0"/>
            <a:r>
              <a:rPr lang="es-ES" sz="1200" b="1" i="0"/>
              <a:t>Rango dinámico</a:t>
            </a:r>
          </a:p>
          <a:p>
            <a:pPr algn="ctr" eaLnBrk="0" hangingPunct="0"/>
            <a:r>
              <a:rPr lang="es-ES" sz="1200" b="1" i="0"/>
              <a:t>de la música</a:t>
            </a:r>
          </a:p>
        </p:txBody>
      </p:sp>
      <p:sp>
        <p:nvSpPr>
          <p:cNvPr id="5156" name="Text Box 35"/>
          <p:cNvSpPr txBox="1">
            <a:spLocks noChangeArrowheads="1"/>
          </p:cNvSpPr>
          <p:nvPr/>
        </p:nvSpPr>
        <p:spPr bwMode="auto">
          <a:xfrm>
            <a:off x="1752600" y="2362200"/>
            <a:ext cx="784225" cy="274638"/>
          </a:xfrm>
          <a:prstGeom prst="rect">
            <a:avLst/>
          </a:prstGeom>
          <a:noFill/>
          <a:ln w="12700">
            <a:noFill/>
            <a:miter lim="800000"/>
            <a:headEnd/>
            <a:tailEnd/>
          </a:ln>
        </p:spPr>
        <p:txBody>
          <a:bodyPr wrap="none">
            <a:spAutoFit/>
          </a:bodyPr>
          <a:lstStyle/>
          <a:p>
            <a:pPr algn="ctr" eaLnBrk="0" hangingPunct="0"/>
            <a:r>
              <a:rPr lang="es-ES" sz="1200" b="1" i="0">
                <a:solidFill>
                  <a:schemeClr val="accent2"/>
                </a:solidFill>
              </a:rPr>
              <a:t>MÚSICA</a:t>
            </a:r>
          </a:p>
        </p:txBody>
      </p:sp>
      <p:sp>
        <p:nvSpPr>
          <p:cNvPr id="5157" name="Text Box 36"/>
          <p:cNvSpPr txBox="1">
            <a:spLocks noChangeArrowheads="1"/>
          </p:cNvSpPr>
          <p:nvPr/>
        </p:nvSpPr>
        <p:spPr bwMode="auto">
          <a:xfrm>
            <a:off x="2701925" y="3276600"/>
            <a:ext cx="498475" cy="274638"/>
          </a:xfrm>
          <a:prstGeom prst="rect">
            <a:avLst/>
          </a:prstGeom>
          <a:noFill/>
          <a:ln w="12700">
            <a:noFill/>
            <a:miter lim="800000"/>
            <a:headEnd/>
            <a:tailEnd/>
          </a:ln>
        </p:spPr>
        <p:txBody>
          <a:bodyPr wrap="none">
            <a:spAutoFit/>
          </a:bodyPr>
          <a:lstStyle/>
          <a:p>
            <a:pPr algn="ctr" eaLnBrk="0" hangingPunct="0"/>
            <a:r>
              <a:rPr lang="es-ES" sz="1200" b="1" i="0">
                <a:solidFill>
                  <a:srgbClr val="FF0000"/>
                </a:solidFill>
              </a:rPr>
              <a:t>VOZ</a:t>
            </a:r>
          </a:p>
        </p:txBody>
      </p:sp>
      <p:sp>
        <p:nvSpPr>
          <p:cNvPr id="5158" name="Line 37"/>
          <p:cNvSpPr>
            <a:spLocks noChangeShapeType="1"/>
          </p:cNvSpPr>
          <p:nvPr/>
        </p:nvSpPr>
        <p:spPr bwMode="auto">
          <a:xfrm>
            <a:off x="3767138" y="4260850"/>
            <a:ext cx="1795462" cy="0"/>
          </a:xfrm>
          <a:prstGeom prst="line">
            <a:avLst/>
          </a:prstGeom>
          <a:noFill/>
          <a:ln w="12700">
            <a:solidFill>
              <a:schemeClr val="tx1"/>
            </a:solidFill>
            <a:prstDash val="dash"/>
            <a:round/>
            <a:headEnd/>
            <a:tailEnd/>
          </a:ln>
        </p:spPr>
        <p:txBody>
          <a:bodyPr/>
          <a:lstStyle/>
          <a:p>
            <a:endParaRPr lang="es-ES"/>
          </a:p>
        </p:txBody>
      </p:sp>
      <p:sp>
        <p:nvSpPr>
          <p:cNvPr id="5159" name="Text Box 38"/>
          <p:cNvSpPr txBox="1">
            <a:spLocks noChangeArrowheads="1"/>
          </p:cNvSpPr>
          <p:nvPr/>
        </p:nvSpPr>
        <p:spPr bwMode="auto">
          <a:xfrm>
            <a:off x="4343400" y="4291013"/>
            <a:ext cx="617538" cy="274637"/>
          </a:xfrm>
          <a:prstGeom prst="rect">
            <a:avLst/>
          </a:prstGeom>
          <a:noFill/>
          <a:ln w="12700">
            <a:noFill/>
            <a:miter lim="800000"/>
            <a:headEnd/>
            <a:tailEnd/>
          </a:ln>
        </p:spPr>
        <p:txBody>
          <a:bodyPr wrap="none">
            <a:spAutoFit/>
          </a:bodyPr>
          <a:lstStyle/>
          <a:p>
            <a:pPr eaLnBrk="0" hangingPunct="0"/>
            <a:r>
              <a:rPr lang="es-ES" sz="1200" b="1" i="0"/>
              <a:t>Ruido</a:t>
            </a:r>
          </a:p>
        </p:txBody>
      </p:sp>
      <p:sp>
        <p:nvSpPr>
          <p:cNvPr id="5160" name="Text Box 39"/>
          <p:cNvSpPr txBox="1">
            <a:spLocks noChangeArrowheads="1"/>
          </p:cNvSpPr>
          <p:nvPr/>
        </p:nvSpPr>
        <p:spPr bwMode="auto">
          <a:xfrm>
            <a:off x="1130300" y="255588"/>
            <a:ext cx="7267575" cy="579437"/>
          </a:xfrm>
          <a:prstGeom prst="rect">
            <a:avLst/>
          </a:prstGeom>
          <a:noFill/>
          <a:ln w="12700">
            <a:noFill/>
            <a:miter lim="800000"/>
            <a:headEnd/>
            <a:tailEnd/>
          </a:ln>
        </p:spPr>
        <p:txBody>
          <a:bodyPr wrap="none">
            <a:spAutoFit/>
          </a:bodyPr>
          <a:lstStyle/>
          <a:p>
            <a:pPr eaLnBrk="0" hangingPunct="0"/>
            <a:r>
              <a:rPr lang="es-ES" sz="3200" i="0"/>
              <a:t>Espectro acústico de la voz y la música</a:t>
            </a:r>
          </a:p>
        </p:txBody>
      </p:sp>
      <p:sp>
        <p:nvSpPr>
          <p:cNvPr id="5161" name="Text Box 40"/>
          <p:cNvSpPr txBox="1">
            <a:spLocks noChangeArrowheads="1"/>
          </p:cNvSpPr>
          <p:nvPr/>
        </p:nvSpPr>
        <p:spPr bwMode="auto">
          <a:xfrm>
            <a:off x="5181600" y="4648200"/>
            <a:ext cx="739775" cy="276225"/>
          </a:xfrm>
          <a:prstGeom prst="rect">
            <a:avLst/>
          </a:prstGeom>
          <a:noFill/>
          <a:ln w="12700">
            <a:noFill/>
            <a:miter lim="800000"/>
            <a:headEnd/>
            <a:tailEnd/>
          </a:ln>
        </p:spPr>
        <p:txBody>
          <a:bodyPr wrap="none">
            <a:spAutoFit/>
          </a:bodyPr>
          <a:lstStyle/>
          <a:p>
            <a:pPr eaLnBrk="0" hangingPunct="0"/>
            <a:r>
              <a:rPr lang="es-ES" sz="1200" b="1" i="0"/>
              <a:t>3,3 KHz</a:t>
            </a:r>
          </a:p>
        </p:txBody>
      </p:sp>
      <p:sp>
        <p:nvSpPr>
          <p:cNvPr id="5162" name="Text Box 41"/>
          <p:cNvSpPr txBox="1">
            <a:spLocks noChangeArrowheads="1"/>
          </p:cNvSpPr>
          <p:nvPr/>
        </p:nvSpPr>
        <p:spPr bwMode="auto">
          <a:xfrm>
            <a:off x="3449638" y="4648200"/>
            <a:ext cx="665162" cy="274638"/>
          </a:xfrm>
          <a:prstGeom prst="rect">
            <a:avLst/>
          </a:prstGeom>
          <a:noFill/>
          <a:ln w="12700">
            <a:noFill/>
            <a:miter lim="800000"/>
            <a:headEnd/>
            <a:tailEnd/>
          </a:ln>
        </p:spPr>
        <p:txBody>
          <a:bodyPr wrap="none">
            <a:spAutoFit/>
          </a:bodyPr>
          <a:lstStyle/>
          <a:p>
            <a:pPr eaLnBrk="0" hangingPunct="0"/>
            <a:r>
              <a:rPr lang="es-ES" sz="1200" b="1" i="0"/>
              <a:t>300 Hz</a:t>
            </a:r>
          </a:p>
        </p:txBody>
      </p:sp>
      <p:sp>
        <p:nvSpPr>
          <p:cNvPr id="5163" name="Freeform 42"/>
          <p:cNvSpPr>
            <a:spLocks/>
          </p:cNvSpPr>
          <p:nvPr/>
        </p:nvSpPr>
        <p:spPr bwMode="auto">
          <a:xfrm>
            <a:off x="1717675" y="2413000"/>
            <a:ext cx="5145088" cy="2792413"/>
          </a:xfrm>
          <a:custGeom>
            <a:avLst/>
            <a:gdLst>
              <a:gd name="T0" fmla="*/ 70564385 w 3241"/>
              <a:gd name="T1" fmla="*/ 1386086198 h 1759"/>
              <a:gd name="T2" fmla="*/ 78125646 w 3241"/>
              <a:gd name="T3" fmla="*/ 1325602454 h 1759"/>
              <a:gd name="T4" fmla="*/ 531753852 w 3241"/>
              <a:gd name="T5" fmla="*/ 819051693 h 1759"/>
              <a:gd name="T6" fmla="*/ 887095216 w 3241"/>
              <a:gd name="T7" fmla="*/ 463708903 h 1759"/>
              <a:gd name="T8" fmla="*/ 1174392970 w 3241"/>
              <a:gd name="T9" fmla="*/ 282257571 h 1759"/>
              <a:gd name="T10" fmla="*/ 1522174461 w 3241"/>
              <a:gd name="T11" fmla="*/ 138609423 h 1759"/>
              <a:gd name="T12" fmla="*/ 2051407562 w 3241"/>
              <a:gd name="T13" fmla="*/ 47883770 h 1759"/>
              <a:gd name="T14" fmla="*/ 2147483647 w 3241"/>
              <a:gd name="T15" fmla="*/ 17641892 h 1759"/>
              <a:gd name="T16" fmla="*/ 2147483647 w 3241"/>
              <a:gd name="T17" fmla="*/ 2520951 h 1759"/>
              <a:gd name="T18" fmla="*/ 2147483647 w 3241"/>
              <a:gd name="T19" fmla="*/ 32762834 h 1759"/>
              <a:gd name="T20" fmla="*/ 2147483647 w 3241"/>
              <a:gd name="T21" fmla="*/ 108367551 h 1759"/>
              <a:gd name="T22" fmla="*/ 2147483647 w 3241"/>
              <a:gd name="T23" fmla="*/ 252015699 h 1759"/>
              <a:gd name="T24" fmla="*/ 2147483647 w 3241"/>
              <a:gd name="T25" fmla="*/ 577116717 h 1759"/>
              <a:gd name="T26" fmla="*/ 2147483647 w 3241"/>
              <a:gd name="T27" fmla="*/ 1272679971 h 1759"/>
              <a:gd name="T28" fmla="*/ 2147483647 w 3241"/>
              <a:gd name="T29" fmla="*/ 2051407779 h 1759"/>
              <a:gd name="T30" fmla="*/ 2147483647 w 3241"/>
              <a:gd name="T31" fmla="*/ 2147483647 h 1759"/>
              <a:gd name="T32" fmla="*/ 2147483647 w 3241"/>
              <a:gd name="T33" fmla="*/ 2147483647 h 17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241"/>
              <a:gd name="T52" fmla="*/ 0 h 1759"/>
              <a:gd name="T53" fmla="*/ 3241 w 3241"/>
              <a:gd name="T54" fmla="*/ 1759 h 17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241" h="1759">
                <a:moveTo>
                  <a:pt x="28" y="550"/>
                </a:moveTo>
                <a:cubicBezTo>
                  <a:pt x="14" y="557"/>
                  <a:pt x="0" y="564"/>
                  <a:pt x="31" y="526"/>
                </a:cubicBezTo>
                <a:cubicBezTo>
                  <a:pt x="62" y="488"/>
                  <a:pt x="158" y="382"/>
                  <a:pt x="211" y="325"/>
                </a:cubicBezTo>
                <a:cubicBezTo>
                  <a:pt x="264" y="268"/>
                  <a:pt x="310" y="219"/>
                  <a:pt x="352" y="184"/>
                </a:cubicBezTo>
                <a:cubicBezTo>
                  <a:pt x="394" y="149"/>
                  <a:pt x="424" y="133"/>
                  <a:pt x="466" y="112"/>
                </a:cubicBezTo>
                <a:cubicBezTo>
                  <a:pt x="508" y="91"/>
                  <a:pt x="546" y="70"/>
                  <a:pt x="604" y="55"/>
                </a:cubicBezTo>
                <a:cubicBezTo>
                  <a:pt x="662" y="40"/>
                  <a:pt x="736" y="27"/>
                  <a:pt x="814" y="19"/>
                </a:cubicBezTo>
                <a:cubicBezTo>
                  <a:pt x="892" y="11"/>
                  <a:pt x="926" y="10"/>
                  <a:pt x="1072" y="7"/>
                </a:cubicBezTo>
                <a:cubicBezTo>
                  <a:pt x="1218" y="4"/>
                  <a:pt x="1544" y="0"/>
                  <a:pt x="1690" y="1"/>
                </a:cubicBezTo>
                <a:cubicBezTo>
                  <a:pt x="1836" y="2"/>
                  <a:pt x="1874" y="6"/>
                  <a:pt x="1951" y="13"/>
                </a:cubicBezTo>
                <a:cubicBezTo>
                  <a:pt x="2028" y="20"/>
                  <a:pt x="2090" y="28"/>
                  <a:pt x="2155" y="43"/>
                </a:cubicBezTo>
                <a:cubicBezTo>
                  <a:pt x="2220" y="58"/>
                  <a:pt x="2270" y="69"/>
                  <a:pt x="2338" y="100"/>
                </a:cubicBezTo>
                <a:cubicBezTo>
                  <a:pt x="2406" y="131"/>
                  <a:pt x="2487" y="162"/>
                  <a:pt x="2566" y="229"/>
                </a:cubicBezTo>
                <a:cubicBezTo>
                  <a:pt x="2645" y="296"/>
                  <a:pt x="2746" y="408"/>
                  <a:pt x="2815" y="505"/>
                </a:cubicBezTo>
                <a:cubicBezTo>
                  <a:pt x="2884" y="602"/>
                  <a:pt x="2928" y="688"/>
                  <a:pt x="2980" y="814"/>
                </a:cubicBezTo>
                <a:cubicBezTo>
                  <a:pt x="3032" y="940"/>
                  <a:pt x="3084" y="1104"/>
                  <a:pt x="3127" y="1261"/>
                </a:cubicBezTo>
                <a:cubicBezTo>
                  <a:pt x="3170" y="1418"/>
                  <a:pt x="3222" y="1676"/>
                  <a:pt x="3241" y="1759"/>
                </a:cubicBezTo>
              </a:path>
            </a:pathLst>
          </a:custGeom>
          <a:noFill/>
          <a:ln w="38100">
            <a:solidFill>
              <a:schemeClr val="accent2"/>
            </a:solidFill>
            <a:round/>
            <a:headEnd/>
            <a:tailEnd/>
          </a:ln>
        </p:spPr>
        <p:txBody>
          <a:bodyPr/>
          <a:lstStyle/>
          <a:p>
            <a:endParaRPr lang="es-ES"/>
          </a:p>
        </p:txBody>
      </p:sp>
      <p:sp>
        <p:nvSpPr>
          <p:cNvPr id="5164" name="Freeform 43"/>
          <p:cNvSpPr>
            <a:spLocks/>
          </p:cNvSpPr>
          <p:nvPr/>
        </p:nvSpPr>
        <p:spPr bwMode="auto">
          <a:xfrm>
            <a:off x="2952750" y="2416175"/>
            <a:ext cx="3148013" cy="889000"/>
          </a:xfrm>
          <a:custGeom>
            <a:avLst/>
            <a:gdLst>
              <a:gd name="T0" fmla="*/ 45362821 w 1983"/>
              <a:gd name="T1" fmla="*/ 1388606679 h 560"/>
              <a:gd name="T2" fmla="*/ 0 w 1983"/>
              <a:gd name="T3" fmla="*/ 1350803558 h 560"/>
              <a:gd name="T4" fmla="*/ 249496340 w 1983"/>
              <a:gd name="T5" fmla="*/ 761087054 h 560"/>
              <a:gd name="T6" fmla="*/ 627519844 w 1983"/>
              <a:gd name="T7" fmla="*/ 254534976 h 560"/>
              <a:gd name="T8" fmla="*/ 960180638 w 1983"/>
              <a:gd name="T9" fmla="*/ 65524059 h 560"/>
              <a:gd name="T10" fmla="*/ 1353324979 w 1983"/>
              <a:gd name="T11" fmla="*/ 5040312 h 560"/>
              <a:gd name="T12" fmla="*/ 1950601561 w 1983"/>
              <a:gd name="T13" fmla="*/ 35282185 h 560"/>
              <a:gd name="T14" fmla="*/ 2147483647 w 1983"/>
              <a:gd name="T15" fmla="*/ 110886876 h 560"/>
              <a:gd name="T16" fmla="*/ 2147483647 w 1983"/>
              <a:gd name="T17" fmla="*/ 299897768 h 560"/>
              <a:gd name="T18" fmla="*/ 2147483647 w 1983"/>
              <a:gd name="T19" fmla="*/ 609877745 h 560"/>
              <a:gd name="T20" fmla="*/ 2147483647 w 1983"/>
              <a:gd name="T21" fmla="*/ 927417493 h 560"/>
              <a:gd name="T22" fmla="*/ 2147483647 w 1983"/>
              <a:gd name="T23" fmla="*/ 1411287282 h 56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83"/>
              <a:gd name="T37" fmla="*/ 0 h 560"/>
              <a:gd name="T38" fmla="*/ 1983 w 1983"/>
              <a:gd name="T39" fmla="*/ 560 h 56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83" h="560">
                <a:moveTo>
                  <a:pt x="18" y="551"/>
                </a:moveTo>
                <a:lnTo>
                  <a:pt x="0" y="536"/>
                </a:lnTo>
                <a:cubicBezTo>
                  <a:pt x="13" y="495"/>
                  <a:pt x="58" y="374"/>
                  <a:pt x="99" y="302"/>
                </a:cubicBezTo>
                <a:cubicBezTo>
                  <a:pt x="140" y="230"/>
                  <a:pt x="202" y="147"/>
                  <a:pt x="249" y="101"/>
                </a:cubicBezTo>
                <a:cubicBezTo>
                  <a:pt x="296" y="55"/>
                  <a:pt x="333" y="42"/>
                  <a:pt x="381" y="26"/>
                </a:cubicBezTo>
                <a:cubicBezTo>
                  <a:pt x="429" y="10"/>
                  <a:pt x="472" y="4"/>
                  <a:pt x="537" y="2"/>
                </a:cubicBezTo>
                <a:cubicBezTo>
                  <a:pt x="602" y="0"/>
                  <a:pt x="690" y="7"/>
                  <a:pt x="774" y="14"/>
                </a:cubicBezTo>
                <a:cubicBezTo>
                  <a:pt x="858" y="21"/>
                  <a:pt x="946" y="27"/>
                  <a:pt x="1041" y="44"/>
                </a:cubicBezTo>
                <a:cubicBezTo>
                  <a:pt x="1136" y="61"/>
                  <a:pt x="1249" y="86"/>
                  <a:pt x="1347" y="119"/>
                </a:cubicBezTo>
                <a:cubicBezTo>
                  <a:pt x="1445" y="152"/>
                  <a:pt x="1552" y="201"/>
                  <a:pt x="1629" y="242"/>
                </a:cubicBezTo>
                <a:cubicBezTo>
                  <a:pt x="1706" y="283"/>
                  <a:pt x="1750" y="315"/>
                  <a:pt x="1809" y="368"/>
                </a:cubicBezTo>
                <a:cubicBezTo>
                  <a:pt x="1868" y="421"/>
                  <a:pt x="1954" y="528"/>
                  <a:pt x="1983" y="560"/>
                </a:cubicBezTo>
              </a:path>
            </a:pathLst>
          </a:custGeom>
          <a:noFill/>
          <a:ln w="38100">
            <a:solidFill>
              <a:srgbClr val="FF0000"/>
            </a:solidFill>
            <a:round/>
            <a:headEnd/>
            <a:tailEnd/>
          </a:ln>
        </p:spPr>
        <p:txBody>
          <a:bodyPr/>
          <a:lstStyle/>
          <a:p>
            <a:endParaRPr lang="es-ES"/>
          </a:p>
        </p:txBody>
      </p:sp>
      <p:sp>
        <p:nvSpPr>
          <p:cNvPr id="5165" name="Rectangle 44"/>
          <p:cNvSpPr>
            <a:spLocks noChangeArrowheads="1"/>
          </p:cNvSpPr>
          <p:nvPr/>
        </p:nvSpPr>
        <p:spPr bwMode="auto">
          <a:xfrm>
            <a:off x="2933700" y="3267075"/>
            <a:ext cx="76200" cy="76200"/>
          </a:xfrm>
          <a:prstGeom prst="rect">
            <a:avLst/>
          </a:prstGeom>
          <a:solidFill>
            <a:schemeClr val="bg1"/>
          </a:solidFill>
          <a:ln w="12700">
            <a:noFill/>
            <a:miter lim="800000"/>
            <a:headEnd/>
            <a:tailEnd/>
          </a:ln>
        </p:spPr>
        <p:txBody>
          <a:bodyPr wrap="none" anchor="ctr"/>
          <a:lstStyle/>
          <a:p>
            <a:pPr eaLnBrk="0" hangingPunct="0"/>
            <a:endParaRPr lang="es-ES"/>
          </a:p>
        </p:txBody>
      </p:sp>
      <p:sp>
        <p:nvSpPr>
          <p:cNvPr id="5166" name="Rectangle 45"/>
          <p:cNvSpPr>
            <a:spLocks noChangeArrowheads="1"/>
          </p:cNvSpPr>
          <p:nvPr/>
        </p:nvSpPr>
        <p:spPr bwMode="auto">
          <a:xfrm>
            <a:off x="1709738" y="3276600"/>
            <a:ext cx="76200" cy="76200"/>
          </a:xfrm>
          <a:prstGeom prst="rect">
            <a:avLst/>
          </a:prstGeom>
          <a:solidFill>
            <a:schemeClr val="bg1"/>
          </a:solidFill>
          <a:ln w="12700">
            <a:noFill/>
            <a:miter lim="800000"/>
            <a:headEnd/>
            <a:tailEnd/>
          </a:ln>
        </p:spPr>
        <p:txBody>
          <a:bodyPr wrap="none" anchor="ctr"/>
          <a:lstStyle/>
          <a:p>
            <a:pPr eaLnBrk="0" hangingPunct="0"/>
            <a:endParaRPr lang="es-ES"/>
          </a:p>
        </p:txBody>
      </p:sp>
      <p:sp>
        <p:nvSpPr>
          <p:cNvPr id="5167" name="Line 46"/>
          <p:cNvSpPr>
            <a:spLocks noChangeShapeType="1"/>
          </p:cNvSpPr>
          <p:nvPr/>
        </p:nvSpPr>
        <p:spPr bwMode="auto">
          <a:xfrm flipH="1">
            <a:off x="7235825" y="2205038"/>
            <a:ext cx="288925" cy="647700"/>
          </a:xfrm>
          <a:prstGeom prst="line">
            <a:avLst/>
          </a:prstGeom>
          <a:noFill/>
          <a:ln w="9525">
            <a:solidFill>
              <a:schemeClr val="tx1"/>
            </a:solidFill>
            <a:round/>
            <a:headEnd/>
            <a:tailEnd type="triangle" w="med" len="med"/>
          </a:ln>
        </p:spPr>
        <p:txBody>
          <a:bodyPr/>
          <a:lstStyle/>
          <a:p>
            <a:endParaRPr lang="es-ES"/>
          </a:p>
        </p:txBody>
      </p:sp>
      <p:sp>
        <p:nvSpPr>
          <p:cNvPr id="48" name="Line 16"/>
          <p:cNvSpPr>
            <a:spLocks noChangeShapeType="1"/>
          </p:cNvSpPr>
          <p:nvPr/>
        </p:nvSpPr>
        <p:spPr bwMode="auto">
          <a:xfrm>
            <a:off x="6804248" y="1882502"/>
            <a:ext cx="0" cy="2914650"/>
          </a:xfrm>
          <a:prstGeom prst="line">
            <a:avLst/>
          </a:prstGeom>
          <a:noFill/>
          <a:ln w="19050">
            <a:solidFill>
              <a:schemeClr val="tx1"/>
            </a:solidFill>
            <a:prstDash val="dash"/>
            <a:round/>
            <a:headEnd/>
            <a:tailEnd/>
          </a:ln>
        </p:spPr>
        <p:txBody>
          <a:bodyPr/>
          <a:lstStyle/>
          <a:p>
            <a:endParaRPr lang="es-ES"/>
          </a:p>
        </p:txBody>
      </p:sp>
      <p:sp>
        <p:nvSpPr>
          <p:cNvPr id="49" name="Text Box 33"/>
          <p:cNvSpPr txBox="1">
            <a:spLocks noChangeArrowheads="1"/>
          </p:cNvSpPr>
          <p:nvPr/>
        </p:nvSpPr>
        <p:spPr bwMode="auto">
          <a:xfrm>
            <a:off x="7232111" y="1095127"/>
            <a:ext cx="1314784" cy="461665"/>
          </a:xfrm>
          <a:prstGeom prst="rect">
            <a:avLst/>
          </a:prstGeom>
          <a:noFill/>
          <a:ln w="12700">
            <a:noFill/>
            <a:miter lim="800000"/>
            <a:headEnd/>
            <a:tailEnd/>
          </a:ln>
        </p:spPr>
        <p:txBody>
          <a:bodyPr wrap="none">
            <a:spAutoFit/>
          </a:bodyPr>
          <a:lstStyle/>
          <a:p>
            <a:pPr algn="ctr" eaLnBrk="0" hangingPunct="0"/>
            <a:r>
              <a:rPr lang="es-ES" sz="1200" b="1" i="0" dirty="0"/>
              <a:t>Límite superior</a:t>
            </a:r>
          </a:p>
          <a:p>
            <a:pPr algn="ctr" eaLnBrk="0" hangingPunct="0"/>
            <a:r>
              <a:rPr lang="es-ES" sz="1200" b="1" i="0" dirty="0" smtClean="0"/>
              <a:t>del CD-audio</a:t>
            </a:r>
            <a:endParaRPr lang="es-ES" sz="1200" b="1" i="0" dirty="0"/>
          </a:p>
        </p:txBody>
      </p:sp>
      <p:sp>
        <p:nvSpPr>
          <p:cNvPr id="50" name="Line 46"/>
          <p:cNvSpPr>
            <a:spLocks noChangeShapeType="1"/>
          </p:cNvSpPr>
          <p:nvPr/>
        </p:nvSpPr>
        <p:spPr bwMode="auto">
          <a:xfrm flipH="1">
            <a:off x="6876255" y="1412776"/>
            <a:ext cx="432941" cy="432048"/>
          </a:xfrm>
          <a:prstGeom prst="line">
            <a:avLst/>
          </a:prstGeom>
          <a:noFill/>
          <a:ln w="9525">
            <a:solidFill>
              <a:schemeClr val="tx1"/>
            </a:solidFill>
            <a:round/>
            <a:headEnd/>
            <a:tailEnd type="triangle" w="med" len="med"/>
          </a:ln>
        </p:spPr>
        <p:txBody>
          <a:bodyPr/>
          <a:lstStyle/>
          <a:p>
            <a:endParaRPr lang="es-ES"/>
          </a:p>
        </p:txBody>
      </p:sp>
    </p:spTree>
  </p:cSld>
  <p:clrMapOvr>
    <a:masterClrMapping/>
  </p:clrMapOvr>
  <p:transition>
    <p:cover dir="ld"/>
  </p:transition>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1 Marcador de número de diapositiva"/>
          <p:cNvSpPr>
            <a:spLocks noGrp="1"/>
          </p:cNvSpPr>
          <p:nvPr>
            <p:ph type="sldNum" sz="quarter" idx="10"/>
          </p:nvPr>
        </p:nvSpPr>
        <p:spPr/>
        <p:txBody>
          <a:bodyPr/>
          <a:lstStyle/>
          <a:p>
            <a:pPr>
              <a:defRPr/>
            </a:pPr>
            <a:r>
              <a:rPr lang="es-ES"/>
              <a:t>Ampliación Redes 2-</a:t>
            </a:r>
            <a:fld id="{027D89BC-BE3F-44B0-BC57-3ED32CEE1CFE}" type="slidenum">
              <a:rPr lang="es-ES"/>
              <a:pPr>
                <a:defRPr/>
              </a:pPr>
              <a:t>30</a:t>
            </a:fld>
            <a:endParaRPr lang="es-ES"/>
          </a:p>
        </p:txBody>
      </p:sp>
      <p:sp>
        <p:nvSpPr>
          <p:cNvPr id="30723" name="Rectangle 4"/>
          <p:cNvSpPr>
            <a:spLocks noChangeArrowheads="1"/>
          </p:cNvSpPr>
          <p:nvPr/>
        </p:nvSpPr>
        <p:spPr bwMode="auto">
          <a:xfrm>
            <a:off x="685800" y="381000"/>
            <a:ext cx="7772400" cy="685800"/>
          </a:xfrm>
          <a:prstGeom prst="rect">
            <a:avLst/>
          </a:prstGeom>
          <a:noFill/>
          <a:ln w="9525">
            <a:noFill/>
            <a:miter lim="800000"/>
            <a:headEnd/>
            <a:tailEnd/>
          </a:ln>
        </p:spPr>
        <p:txBody>
          <a:bodyPr anchor="ctr"/>
          <a:lstStyle/>
          <a:p>
            <a:pPr algn="ctr" eaLnBrk="0" hangingPunct="0"/>
            <a:r>
              <a:rPr lang="es-ES_tradnl" sz="4000" i="0">
                <a:solidFill>
                  <a:schemeClr val="tx2"/>
                </a:solidFill>
                <a:latin typeface="Times New Roman" pitchFamily="18" charset="0"/>
              </a:rPr>
              <a:t>Fundamentos de la TV en color</a:t>
            </a:r>
          </a:p>
        </p:txBody>
      </p:sp>
      <p:sp>
        <p:nvSpPr>
          <p:cNvPr id="30724" name="Rectangle 5"/>
          <p:cNvSpPr>
            <a:spLocks noChangeArrowheads="1"/>
          </p:cNvSpPr>
          <p:nvPr/>
        </p:nvSpPr>
        <p:spPr bwMode="auto">
          <a:xfrm>
            <a:off x="609600" y="1219200"/>
            <a:ext cx="8229600" cy="5181600"/>
          </a:xfrm>
          <a:prstGeom prst="rect">
            <a:avLst/>
          </a:prstGeom>
          <a:noFill/>
          <a:ln w="9525">
            <a:noFill/>
            <a:miter lim="800000"/>
            <a:headEnd/>
            <a:tailEnd/>
          </a:ln>
        </p:spPr>
        <p:txBody>
          <a:bodyPr/>
          <a:lstStyle/>
          <a:p>
            <a:pPr marL="342900" indent="-342900" eaLnBrk="0" hangingPunct="0">
              <a:spcBef>
                <a:spcPct val="20000"/>
              </a:spcBef>
              <a:buFontTx/>
              <a:buChar char="•"/>
            </a:pPr>
            <a:r>
              <a:rPr lang="es-ES_tradnl" i="0" dirty="0">
                <a:latin typeface="Times New Roman" pitchFamily="18" charset="0"/>
              </a:rPr>
              <a:t>Las señales R-G-B obtenidas se transforman en otras tres, una de luminancia (Y) y dos de </a:t>
            </a:r>
            <a:r>
              <a:rPr lang="es-ES_tradnl" i="0" dirty="0" err="1">
                <a:latin typeface="Times New Roman" pitchFamily="18" charset="0"/>
              </a:rPr>
              <a:t>crominancia</a:t>
            </a:r>
            <a:r>
              <a:rPr lang="es-ES_tradnl" i="0" dirty="0">
                <a:latin typeface="Times New Roman" pitchFamily="18" charset="0"/>
              </a:rPr>
              <a:t> (U y V). Esta conversión se hace:</a:t>
            </a:r>
          </a:p>
          <a:p>
            <a:pPr marL="742950" lvl="1" indent="-285750" eaLnBrk="0" hangingPunct="0">
              <a:spcBef>
                <a:spcPct val="20000"/>
              </a:spcBef>
              <a:buFontTx/>
              <a:buChar char="–"/>
            </a:pPr>
            <a:r>
              <a:rPr lang="es-ES_tradnl" sz="2200" i="0" dirty="0">
                <a:latin typeface="Times New Roman" pitchFamily="18" charset="0"/>
              </a:rPr>
              <a:t>Para mantener la compatibilidad con televisión en blanco y </a:t>
            </a:r>
            <a:r>
              <a:rPr lang="es-ES_tradnl" sz="2200" i="0" dirty="0" smtClean="0">
                <a:latin typeface="Times New Roman" pitchFamily="18" charset="0"/>
              </a:rPr>
              <a:t>negro (</a:t>
            </a:r>
            <a:r>
              <a:rPr lang="es-ES_tradnl" sz="2200" i="0" dirty="0">
                <a:latin typeface="Times New Roman" pitchFamily="18" charset="0"/>
              </a:rPr>
              <a:t>en ese caso se ignora la </a:t>
            </a:r>
            <a:r>
              <a:rPr lang="es-ES_tradnl" sz="2200" i="0" dirty="0" err="1">
                <a:latin typeface="Times New Roman" pitchFamily="18" charset="0"/>
              </a:rPr>
              <a:t>crominancia</a:t>
            </a:r>
            <a:r>
              <a:rPr lang="es-ES_tradnl" sz="2200" i="0" dirty="0">
                <a:latin typeface="Times New Roman" pitchFamily="18" charset="0"/>
              </a:rPr>
              <a:t>)</a:t>
            </a:r>
          </a:p>
          <a:p>
            <a:pPr marL="742950" lvl="1" indent="-285750" eaLnBrk="0" hangingPunct="0">
              <a:spcBef>
                <a:spcPct val="20000"/>
              </a:spcBef>
              <a:buFontTx/>
              <a:buChar char="–"/>
            </a:pPr>
            <a:r>
              <a:rPr lang="es-ES_tradnl" sz="2200" i="0" dirty="0">
                <a:latin typeface="Times New Roman" pitchFamily="18" charset="0"/>
              </a:rPr>
              <a:t>Para dar </a:t>
            </a:r>
            <a:r>
              <a:rPr lang="es-ES_tradnl" sz="2200" i="0" dirty="0" smtClean="0">
                <a:latin typeface="Times New Roman" pitchFamily="18" charset="0"/>
              </a:rPr>
              <a:t>más </a:t>
            </a:r>
            <a:r>
              <a:rPr lang="es-ES_tradnl" sz="2200" i="0" dirty="0">
                <a:latin typeface="Times New Roman" pitchFamily="18" charset="0"/>
              </a:rPr>
              <a:t>ancho de banda a la luminancia, ya que el ojo es menos sensible a la </a:t>
            </a:r>
            <a:r>
              <a:rPr lang="es-ES_tradnl" sz="2200" i="0" dirty="0" err="1">
                <a:latin typeface="Times New Roman" pitchFamily="18" charset="0"/>
              </a:rPr>
              <a:t>crominancia</a:t>
            </a:r>
            <a:endParaRPr lang="es-ES_tradnl" sz="2200" i="0" dirty="0">
              <a:latin typeface="Times New Roman" pitchFamily="18" charset="0"/>
            </a:endParaRPr>
          </a:p>
          <a:p>
            <a:pPr marL="342900" indent="-342900" eaLnBrk="0" hangingPunct="0">
              <a:spcBef>
                <a:spcPct val="20000"/>
              </a:spcBef>
              <a:buFontTx/>
              <a:buChar char="•"/>
            </a:pPr>
            <a:r>
              <a:rPr lang="es-ES_tradnl" i="0" dirty="0" smtClean="0">
                <a:latin typeface="Times New Roman" pitchFamily="18" charset="0"/>
              </a:rPr>
              <a:t>En el sistema PAL (europeo) la </a:t>
            </a:r>
            <a:r>
              <a:rPr lang="es-ES_tradnl" i="0" dirty="0">
                <a:latin typeface="Times New Roman" pitchFamily="18" charset="0"/>
              </a:rPr>
              <a:t>transformación </a:t>
            </a:r>
            <a:r>
              <a:rPr lang="es-ES_tradnl" i="0" dirty="0" smtClean="0">
                <a:latin typeface="Times New Roman" pitchFamily="18" charset="0"/>
              </a:rPr>
              <a:t>se </a:t>
            </a:r>
            <a:r>
              <a:rPr lang="es-ES_tradnl" i="0" dirty="0">
                <a:latin typeface="Times New Roman" pitchFamily="18" charset="0"/>
              </a:rPr>
              <a:t>realiza </a:t>
            </a:r>
            <a:r>
              <a:rPr lang="es-ES_tradnl" i="0" dirty="0" smtClean="0">
                <a:latin typeface="Times New Roman" pitchFamily="18" charset="0"/>
              </a:rPr>
              <a:t>aplicando las siguientes fórmulas:</a:t>
            </a:r>
            <a:endParaRPr lang="es-ES_tradnl" i="0" dirty="0">
              <a:latin typeface="Times New Roman" pitchFamily="18" charset="0"/>
            </a:endParaRPr>
          </a:p>
          <a:p>
            <a:pPr marL="742950" lvl="1" indent="-285750" eaLnBrk="0" hangingPunct="0">
              <a:spcBef>
                <a:spcPct val="20000"/>
              </a:spcBef>
              <a:buFont typeface="Wingdings" pitchFamily="2" charset="2"/>
              <a:buChar char="§"/>
            </a:pPr>
            <a:r>
              <a:rPr lang="es-ES_tradnl" sz="2200" i="0" dirty="0">
                <a:latin typeface="Times New Roman" pitchFamily="18" charset="0"/>
              </a:rPr>
              <a:t>Y (Luminancia) </a:t>
            </a:r>
            <a:r>
              <a:rPr lang="es-ES_tradnl" sz="2200" i="0" dirty="0" smtClean="0">
                <a:latin typeface="Times New Roman" pitchFamily="18" charset="0"/>
              </a:rPr>
              <a:t>  = </a:t>
            </a:r>
            <a:r>
              <a:rPr lang="es-ES_tradnl" sz="2200" i="0" dirty="0">
                <a:latin typeface="Times New Roman" pitchFamily="18" charset="0"/>
              </a:rPr>
              <a:t>0,30 R + 0,59 G + 0,11 B</a:t>
            </a:r>
          </a:p>
          <a:p>
            <a:pPr marL="742950" lvl="1" indent="-285750" eaLnBrk="0" hangingPunct="0">
              <a:spcBef>
                <a:spcPct val="20000"/>
              </a:spcBef>
              <a:buFont typeface="Wingdings" pitchFamily="2" charset="2"/>
              <a:buChar char="§"/>
            </a:pPr>
            <a:r>
              <a:rPr lang="es-ES_tradnl" sz="2200" i="0" dirty="0">
                <a:latin typeface="Times New Roman" pitchFamily="18" charset="0"/>
              </a:rPr>
              <a:t>U (</a:t>
            </a:r>
            <a:r>
              <a:rPr lang="es-ES_tradnl" sz="2200" i="0" dirty="0" err="1">
                <a:latin typeface="Times New Roman" pitchFamily="18" charset="0"/>
              </a:rPr>
              <a:t>Crominancia</a:t>
            </a:r>
            <a:r>
              <a:rPr lang="es-ES_tradnl" sz="2200" i="0" dirty="0">
                <a:latin typeface="Times New Roman" pitchFamily="18" charset="0"/>
              </a:rPr>
              <a:t>) = 0,493 (B - Y) = -0,15 R - 0,29 G + 0,44 B</a:t>
            </a:r>
          </a:p>
          <a:p>
            <a:pPr marL="742950" lvl="1" indent="-285750" eaLnBrk="0" hangingPunct="0">
              <a:spcBef>
                <a:spcPct val="20000"/>
              </a:spcBef>
              <a:buFont typeface="Wingdings" pitchFamily="2" charset="2"/>
              <a:buChar char="§"/>
            </a:pPr>
            <a:r>
              <a:rPr lang="es-ES_tradnl" sz="2200" i="0" dirty="0">
                <a:latin typeface="Times New Roman" pitchFamily="18" charset="0"/>
              </a:rPr>
              <a:t>V (</a:t>
            </a:r>
            <a:r>
              <a:rPr lang="es-ES_tradnl" sz="2200" i="0" dirty="0" err="1">
                <a:latin typeface="Times New Roman" pitchFamily="18" charset="0"/>
              </a:rPr>
              <a:t>Crominancia</a:t>
            </a:r>
            <a:r>
              <a:rPr lang="es-ES_tradnl" sz="2200" i="0" dirty="0">
                <a:latin typeface="Times New Roman" pitchFamily="18" charset="0"/>
              </a:rPr>
              <a:t>) = 0,877 (R - Y) =  0,62 R - 0,52 G - 0,10 B</a:t>
            </a:r>
          </a:p>
        </p:txBody>
      </p:sp>
    </p:spTree>
  </p:cSld>
  <p:clrMapOvr>
    <a:masterClrMapping/>
  </p:clrMapOvr>
  <p:transition>
    <p:cover dir="ld"/>
  </p:transition>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1 Marcador de número de diapositiva"/>
          <p:cNvSpPr>
            <a:spLocks noGrp="1"/>
          </p:cNvSpPr>
          <p:nvPr>
            <p:ph type="sldNum" sz="quarter" idx="10"/>
          </p:nvPr>
        </p:nvSpPr>
        <p:spPr/>
        <p:txBody>
          <a:bodyPr/>
          <a:lstStyle/>
          <a:p>
            <a:pPr>
              <a:defRPr/>
            </a:pPr>
            <a:r>
              <a:rPr lang="es-ES"/>
              <a:t>Ampliación Redes 2-</a:t>
            </a:r>
            <a:fld id="{9FFF152E-EEDD-4CDE-B7AD-462725D808F4}" type="slidenum">
              <a:rPr lang="es-ES"/>
              <a:pPr>
                <a:defRPr/>
              </a:pPr>
              <a:t>31</a:t>
            </a:fld>
            <a:endParaRPr lang="es-ES"/>
          </a:p>
        </p:txBody>
      </p:sp>
      <p:sp>
        <p:nvSpPr>
          <p:cNvPr id="31747" name="Rectangle 4"/>
          <p:cNvSpPr>
            <a:spLocks noChangeArrowheads="1"/>
          </p:cNvSpPr>
          <p:nvPr/>
        </p:nvSpPr>
        <p:spPr bwMode="auto">
          <a:xfrm>
            <a:off x="685800" y="304800"/>
            <a:ext cx="7772400" cy="838200"/>
          </a:xfrm>
          <a:prstGeom prst="rect">
            <a:avLst/>
          </a:prstGeom>
          <a:noFill/>
          <a:ln w="9525">
            <a:noFill/>
            <a:miter lim="800000"/>
            <a:headEnd/>
            <a:tailEnd/>
          </a:ln>
        </p:spPr>
        <p:txBody>
          <a:bodyPr anchor="ctr"/>
          <a:lstStyle/>
          <a:p>
            <a:pPr algn="ctr" eaLnBrk="0" hangingPunct="0"/>
            <a:r>
              <a:rPr lang="es-ES_tradnl" sz="4000" i="0">
                <a:solidFill>
                  <a:schemeClr val="tx2"/>
                </a:solidFill>
                <a:latin typeface="Times New Roman" pitchFamily="18" charset="0"/>
              </a:rPr>
              <a:t>Funcionamiento de la TV en color </a:t>
            </a:r>
            <a:endParaRPr lang="es-ES" sz="4000" i="0">
              <a:solidFill>
                <a:schemeClr val="tx2"/>
              </a:solidFill>
              <a:latin typeface="Times New Roman" pitchFamily="18" charset="0"/>
            </a:endParaRPr>
          </a:p>
        </p:txBody>
      </p:sp>
      <p:pic>
        <p:nvPicPr>
          <p:cNvPr id="31748" name="Picture 5"/>
          <p:cNvPicPr>
            <a:picLocks noChangeArrowheads="1"/>
          </p:cNvPicPr>
          <p:nvPr/>
        </p:nvPicPr>
        <p:blipFill>
          <a:blip r:embed="rId3" cstate="print"/>
          <a:srcRect/>
          <a:stretch>
            <a:fillRect/>
          </a:stretch>
        </p:blipFill>
        <p:spPr bwMode="auto">
          <a:xfrm>
            <a:off x="533400" y="3656013"/>
            <a:ext cx="1149350" cy="798512"/>
          </a:xfrm>
          <a:prstGeom prst="rect">
            <a:avLst/>
          </a:prstGeom>
          <a:noFill/>
          <a:ln w="9525">
            <a:noFill/>
            <a:miter lim="800000"/>
            <a:headEnd/>
            <a:tailEnd/>
          </a:ln>
        </p:spPr>
      </p:pic>
      <p:sp>
        <p:nvSpPr>
          <p:cNvPr id="31749" name="Line 6"/>
          <p:cNvSpPr>
            <a:spLocks noChangeShapeType="1"/>
          </p:cNvSpPr>
          <p:nvPr/>
        </p:nvSpPr>
        <p:spPr bwMode="auto">
          <a:xfrm rot="2700000">
            <a:off x="1574800" y="4191000"/>
            <a:ext cx="609600" cy="0"/>
          </a:xfrm>
          <a:prstGeom prst="line">
            <a:avLst/>
          </a:prstGeom>
          <a:noFill/>
          <a:ln w="25400">
            <a:solidFill>
              <a:srgbClr val="0000FF"/>
            </a:solidFill>
            <a:round/>
            <a:headEnd/>
            <a:tailEnd/>
          </a:ln>
        </p:spPr>
        <p:txBody>
          <a:bodyPr/>
          <a:lstStyle/>
          <a:p>
            <a:endParaRPr lang="es-ES"/>
          </a:p>
        </p:txBody>
      </p:sp>
      <p:sp>
        <p:nvSpPr>
          <p:cNvPr id="31750" name="Line 7"/>
          <p:cNvSpPr>
            <a:spLocks noChangeShapeType="1"/>
          </p:cNvSpPr>
          <p:nvPr/>
        </p:nvSpPr>
        <p:spPr bwMode="auto">
          <a:xfrm rot="-2700000">
            <a:off x="1566863" y="3756025"/>
            <a:ext cx="604837" cy="4763"/>
          </a:xfrm>
          <a:prstGeom prst="line">
            <a:avLst/>
          </a:prstGeom>
          <a:noFill/>
          <a:ln w="25400">
            <a:solidFill>
              <a:srgbClr val="FF0000"/>
            </a:solidFill>
            <a:round/>
            <a:headEnd/>
            <a:tailEnd/>
          </a:ln>
        </p:spPr>
        <p:txBody>
          <a:bodyPr/>
          <a:lstStyle/>
          <a:p>
            <a:endParaRPr lang="es-ES"/>
          </a:p>
        </p:txBody>
      </p:sp>
      <p:sp>
        <p:nvSpPr>
          <p:cNvPr id="31751" name="Line 8"/>
          <p:cNvSpPr>
            <a:spLocks noChangeShapeType="1"/>
          </p:cNvSpPr>
          <p:nvPr/>
        </p:nvSpPr>
        <p:spPr bwMode="auto">
          <a:xfrm>
            <a:off x="2076450" y="3551238"/>
            <a:ext cx="600075" cy="1587"/>
          </a:xfrm>
          <a:prstGeom prst="line">
            <a:avLst/>
          </a:prstGeom>
          <a:noFill/>
          <a:ln w="25400">
            <a:solidFill>
              <a:srgbClr val="FF0000"/>
            </a:solidFill>
            <a:round/>
            <a:headEnd/>
            <a:tailEnd type="triangle" w="med" len="med"/>
          </a:ln>
        </p:spPr>
        <p:txBody>
          <a:bodyPr/>
          <a:lstStyle/>
          <a:p>
            <a:endParaRPr lang="es-ES"/>
          </a:p>
        </p:txBody>
      </p:sp>
      <p:sp>
        <p:nvSpPr>
          <p:cNvPr id="31752" name="Line 9"/>
          <p:cNvSpPr>
            <a:spLocks noChangeShapeType="1"/>
          </p:cNvSpPr>
          <p:nvPr/>
        </p:nvSpPr>
        <p:spPr bwMode="auto">
          <a:xfrm flipV="1">
            <a:off x="1644650" y="3971925"/>
            <a:ext cx="1044575" cy="1588"/>
          </a:xfrm>
          <a:prstGeom prst="line">
            <a:avLst/>
          </a:prstGeom>
          <a:noFill/>
          <a:ln w="25400">
            <a:solidFill>
              <a:srgbClr val="008000"/>
            </a:solidFill>
            <a:round/>
            <a:headEnd/>
            <a:tailEnd type="triangle" w="med" len="med"/>
          </a:ln>
        </p:spPr>
        <p:txBody>
          <a:bodyPr/>
          <a:lstStyle/>
          <a:p>
            <a:endParaRPr lang="es-ES"/>
          </a:p>
        </p:txBody>
      </p:sp>
      <p:sp>
        <p:nvSpPr>
          <p:cNvPr id="31753" name="Line 10"/>
          <p:cNvSpPr>
            <a:spLocks noChangeShapeType="1"/>
          </p:cNvSpPr>
          <p:nvPr/>
        </p:nvSpPr>
        <p:spPr bwMode="auto">
          <a:xfrm flipV="1">
            <a:off x="2082800" y="4397375"/>
            <a:ext cx="577850" cy="6350"/>
          </a:xfrm>
          <a:prstGeom prst="line">
            <a:avLst/>
          </a:prstGeom>
          <a:noFill/>
          <a:ln w="25400">
            <a:solidFill>
              <a:srgbClr val="0000FF"/>
            </a:solidFill>
            <a:round/>
            <a:headEnd/>
            <a:tailEnd type="triangle" w="med" len="med"/>
          </a:ln>
        </p:spPr>
        <p:txBody>
          <a:bodyPr/>
          <a:lstStyle/>
          <a:p>
            <a:endParaRPr lang="es-ES"/>
          </a:p>
        </p:txBody>
      </p:sp>
      <p:sp>
        <p:nvSpPr>
          <p:cNvPr id="31754" name="Text Box 11"/>
          <p:cNvSpPr txBox="1">
            <a:spLocks noChangeArrowheads="1"/>
          </p:cNvSpPr>
          <p:nvPr/>
        </p:nvSpPr>
        <p:spPr bwMode="auto">
          <a:xfrm>
            <a:off x="2133600" y="3252788"/>
            <a:ext cx="349250" cy="366712"/>
          </a:xfrm>
          <a:prstGeom prst="rect">
            <a:avLst/>
          </a:prstGeom>
          <a:noFill/>
          <a:ln w="9525">
            <a:noFill/>
            <a:miter lim="800000"/>
            <a:headEnd/>
            <a:tailEnd/>
          </a:ln>
        </p:spPr>
        <p:txBody>
          <a:bodyPr wrap="none">
            <a:spAutoFit/>
          </a:bodyPr>
          <a:lstStyle/>
          <a:p>
            <a:pPr eaLnBrk="0" hangingPunct="0"/>
            <a:r>
              <a:rPr lang="es-ES_tradnl" sz="1800" i="0"/>
              <a:t>R</a:t>
            </a:r>
            <a:endParaRPr lang="es-ES" sz="1800" i="0"/>
          </a:p>
        </p:txBody>
      </p:sp>
      <p:sp>
        <p:nvSpPr>
          <p:cNvPr id="31755" name="Text Box 12"/>
          <p:cNvSpPr txBox="1">
            <a:spLocks noChangeArrowheads="1"/>
          </p:cNvSpPr>
          <p:nvPr/>
        </p:nvSpPr>
        <p:spPr bwMode="auto">
          <a:xfrm>
            <a:off x="2133600" y="4038600"/>
            <a:ext cx="336550" cy="366713"/>
          </a:xfrm>
          <a:prstGeom prst="rect">
            <a:avLst/>
          </a:prstGeom>
          <a:noFill/>
          <a:ln w="9525">
            <a:noFill/>
            <a:miter lim="800000"/>
            <a:headEnd/>
            <a:tailEnd/>
          </a:ln>
        </p:spPr>
        <p:txBody>
          <a:bodyPr wrap="none">
            <a:spAutoFit/>
          </a:bodyPr>
          <a:lstStyle/>
          <a:p>
            <a:pPr eaLnBrk="0" hangingPunct="0"/>
            <a:r>
              <a:rPr lang="es-ES_tradnl" sz="1800" i="0"/>
              <a:t>B</a:t>
            </a:r>
            <a:endParaRPr lang="es-ES" sz="1800" i="0"/>
          </a:p>
        </p:txBody>
      </p:sp>
      <p:sp>
        <p:nvSpPr>
          <p:cNvPr id="31756" name="Text Box 13"/>
          <p:cNvSpPr txBox="1">
            <a:spLocks noChangeArrowheads="1"/>
          </p:cNvSpPr>
          <p:nvPr/>
        </p:nvSpPr>
        <p:spPr bwMode="auto">
          <a:xfrm>
            <a:off x="2133600" y="3657600"/>
            <a:ext cx="361950" cy="366713"/>
          </a:xfrm>
          <a:prstGeom prst="rect">
            <a:avLst/>
          </a:prstGeom>
          <a:noFill/>
          <a:ln w="9525">
            <a:noFill/>
            <a:miter lim="800000"/>
            <a:headEnd/>
            <a:tailEnd/>
          </a:ln>
        </p:spPr>
        <p:txBody>
          <a:bodyPr wrap="none">
            <a:spAutoFit/>
          </a:bodyPr>
          <a:lstStyle/>
          <a:p>
            <a:pPr eaLnBrk="0" hangingPunct="0"/>
            <a:r>
              <a:rPr lang="es-ES_tradnl" sz="1800" i="0"/>
              <a:t>G</a:t>
            </a:r>
            <a:endParaRPr lang="es-ES" sz="1800" i="0"/>
          </a:p>
        </p:txBody>
      </p:sp>
      <p:sp>
        <p:nvSpPr>
          <p:cNvPr id="31757" name="Rectangle 14"/>
          <p:cNvSpPr>
            <a:spLocks noChangeArrowheads="1"/>
          </p:cNvSpPr>
          <p:nvPr/>
        </p:nvSpPr>
        <p:spPr bwMode="auto">
          <a:xfrm>
            <a:off x="2667000" y="3276600"/>
            <a:ext cx="990600" cy="1295400"/>
          </a:xfrm>
          <a:prstGeom prst="rect">
            <a:avLst/>
          </a:prstGeom>
          <a:noFill/>
          <a:ln w="9525">
            <a:solidFill>
              <a:schemeClr val="tx1"/>
            </a:solidFill>
            <a:miter lim="800000"/>
            <a:headEnd/>
            <a:tailEnd/>
          </a:ln>
        </p:spPr>
        <p:txBody>
          <a:bodyPr wrap="none" anchor="ctr"/>
          <a:lstStyle/>
          <a:p>
            <a:pPr eaLnBrk="0" hangingPunct="0"/>
            <a:endParaRPr lang="es-ES"/>
          </a:p>
        </p:txBody>
      </p:sp>
      <p:sp>
        <p:nvSpPr>
          <p:cNvPr id="31758" name="Text Box 15"/>
          <p:cNvSpPr txBox="1">
            <a:spLocks noChangeArrowheads="1"/>
          </p:cNvSpPr>
          <p:nvPr/>
        </p:nvSpPr>
        <p:spPr bwMode="auto">
          <a:xfrm>
            <a:off x="2667000" y="3625850"/>
            <a:ext cx="1035050" cy="641350"/>
          </a:xfrm>
          <a:prstGeom prst="rect">
            <a:avLst/>
          </a:prstGeom>
          <a:noFill/>
          <a:ln w="9525">
            <a:noFill/>
            <a:miter lim="800000"/>
            <a:headEnd/>
            <a:tailEnd/>
          </a:ln>
        </p:spPr>
        <p:txBody>
          <a:bodyPr wrap="none">
            <a:spAutoFit/>
          </a:bodyPr>
          <a:lstStyle/>
          <a:p>
            <a:pPr algn="ctr" eaLnBrk="0" hangingPunct="0"/>
            <a:r>
              <a:rPr lang="es-ES_tradnl" sz="1800" i="0"/>
              <a:t>Circuito</a:t>
            </a:r>
          </a:p>
          <a:p>
            <a:pPr algn="ctr" eaLnBrk="0" hangingPunct="0"/>
            <a:r>
              <a:rPr lang="es-ES_tradnl" sz="1800" i="0"/>
              <a:t>Matricial</a:t>
            </a:r>
            <a:endParaRPr lang="es-ES" sz="1800" i="0"/>
          </a:p>
        </p:txBody>
      </p:sp>
      <p:sp>
        <p:nvSpPr>
          <p:cNvPr id="31759" name="Rectangle 16"/>
          <p:cNvSpPr>
            <a:spLocks noChangeArrowheads="1"/>
          </p:cNvSpPr>
          <p:nvPr/>
        </p:nvSpPr>
        <p:spPr bwMode="auto">
          <a:xfrm>
            <a:off x="4267200" y="3733800"/>
            <a:ext cx="1219200" cy="381000"/>
          </a:xfrm>
          <a:prstGeom prst="rect">
            <a:avLst/>
          </a:prstGeom>
          <a:noFill/>
          <a:ln w="9525">
            <a:solidFill>
              <a:schemeClr val="tx1"/>
            </a:solidFill>
            <a:miter lim="800000"/>
            <a:headEnd/>
            <a:tailEnd/>
          </a:ln>
        </p:spPr>
        <p:txBody>
          <a:bodyPr wrap="none" anchor="ctr"/>
          <a:lstStyle/>
          <a:p>
            <a:pPr eaLnBrk="0" hangingPunct="0"/>
            <a:endParaRPr lang="es-ES"/>
          </a:p>
        </p:txBody>
      </p:sp>
      <p:sp>
        <p:nvSpPr>
          <p:cNvPr id="31760" name="Text Box 17"/>
          <p:cNvSpPr txBox="1">
            <a:spLocks noChangeArrowheads="1"/>
          </p:cNvSpPr>
          <p:nvPr/>
        </p:nvSpPr>
        <p:spPr bwMode="auto">
          <a:xfrm>
            <a:off x="4222750" y="4191000"/>
            <a:ext cx="1263650" cy="366713"/>
          </a:xfrm>
          <a:prstGeom prst="rect">
            <a:avLst/>
          </a:prstGeom>
          <a:noFill/>
          <a:ln w="9525">
            <a:noFill/>
            <a:miter lim="800000"/>
            <a:headEnd/>
            <a:tailEnd/>
          </a:ln>
        </p:spPr>
        <p:txBody>
          <a:bodyPr wrap="none">
            <a:spAutoFit/>
          </a:bodyPr>
          <a:lstStyle/>
          <a:p>
            <a:pPr algn="ctr" eaLnBrk="0" hangingPunct="0"/>
            <a:r>
              <a:rPr lang="es-ES_tradnl" sz="1800" i="0"/>
              <a:t>Modulador</a:t>
            </a:r>
            <a:endParaRPr lang="es-ES" sz="1800" i="0"/>
          </a:p>
        </p:txBody>
      </p:sp>
      <p:sp>
        <p:nvSpPr>
          <p:cNvPr id="31761" name="Line 18"/>
          <p:cNvSpPr>
            <a:spLocks noChangeShapeType="1"/>
          </p:cNvSpPr>
          <p:nvPr/>
        </p:nvSpPr>
        <p:spPr bwMode="auto">
          <a:xfrm>
            <a:off x="3657600" y="4357688"/>
            <a:ext cx="609600" cy="0"/>
          </a:xfrm>
          <a:prstGeom prst="line">
            <a:avLst/>
          </a:prstGeom>
          <a:noFill/>
          <a:ln w="25400">
            <a:solidFill>
              <a:schemeClr val="tx1"/>
            </a:solidFill>
            <a:round/>
            <a:headEnd/>
            <a:tailEnd type="triangle" w="med" len="med"/>
          </a:ln>
        </p:spPr>
        <p:txBody>
          <a:bodyPr/>
          <a:lstStyle/>
          <a:p>
            <a:endParaRPr lang="es-ES"/>
          </a:p>
        </p:txBody>
      </p:sp>
      <p:sp>
        <p:nvSpPr>
          <p:cNvPr id="31762" name="Line 19"/>
          <p:cNvSpPr>
            <a:spLocks noChangeShapeType="1"/>
          </p:cNvSpPr>
          <p:nvPr/>
        </p:nvSpPr>
        <p:spPr bwMode="auto">
          <a:xfrm>
            <a:off x="3657600" y="3962400"/>
            <a:ext cx="609600" cy="0"/>
          </a:xfrm>
          <a:prstGeom prst="line">
            <a:avLst/>
          </a:prstGeom>
          <a:noFill/>
          <a:ln w="25400">
            <a:solidFill>
              <a:schemeClr val="tx1"/>
            </a:solidFill>
            <a:round/>
            <a:headEnd/>
            <a:tailEnd type="triangle" w="med" len="med"/>
          </a:ln>
        </p:spPr>
        <p:txBody>
          <a:bodyPr/>
          <a:lstStyle/>
          <a:p>
            <a:endParaRPr lang="es-ES"/>
          </a:p>
        </p:txBody>
      </p:sp>
      <p:sp>
        <p:nvSpPr>
          <p:cNvPr id="31763" name="Text Box 20"/>
          <p:cNvSpPr txBox="1">
            <a:spLocks noChangeArrowheads="1"/>
          </p:cNvSpPr>
          <p:nvPr/>
        </p:nvSpPr>
        <p:spPr bwMode="auto">
          <a:xfrm>
            <a:off x="3778250" y="4052888"/>
            <a:ext cx="336550" cy="366712"/>
          </a:xfrm>
          <a:prstGeom prst="rect">
            <a:avLst/>
          </a:prstGeom>
          <a:noFill/>
          <a:ln w="9525">
            <a:noFill/>
            <a:miter lim="800000"/>
            <a:headEnd/>
            <a:tailEnd/>
          </a:ln>
        </p:spPr>
        <p:txBody>
          <a:bodyPr wrap="none">
            <a:spAutoFit/>
          </a:bodyPr>
          <a:lstStyle/>
          <a:p>
            <a:pPr eaLnBrk="0" hangingPunct="0"/>
            <a:r>
              <a:rPr lang="es-ES_tradnl" sz="1800" i="0"/>
              <a:t>V</a:t>
            </a:r>
            <a:endParaRPr lang="es-ES" sz="1800" i="0"/>
          </a:p>
        </p:txBody>
      </p:sp>
      <p:sp>
        <p:nvSpPr>
          <p:cNvPr id="31764" name="Text Box 21"/>
          <p:cNvSpPr txBox="1">
            <a:spLocks noChangeArrowheads="1"/>
          </p:cNvSpPr>
          <p:nvPr/>
        </p:nvSpPr>
        <p:spPr bwMode="auto">
          <a:xfrm>
            <a:off x="3778250" y="3657600"/>
            <a:ext cx="349250" cy="366713"/>
          </a:xfrm>
          <a:prstGeom prst="rect">
            <a:avLst/>
          </a:prstGeom>
          <a:noFill/>
          <a:ln w="9525">
            <a:noFill/>
            <a:miter lim="800000"/>
            <a:headEnd/>
            <a:tailEnd/>
          </a:ln>
        </p:spPr>
        <p:txBody>
          <a:bodyPr wrap="none">
            <a:spAutoFit/>
          </a:bodyPr>
          <a:lstStyle/>
          <a:p>
            <a:pPr eaLnBrk="0" hangingPunct="0"/>
            <a:r>
              <a:rPr lang="es-ES_tradnl" sz="1800" i="0"/>
              <a:t>U</a:t>
            </a:r>
            <a:endParaRPr lang="es-ES" sz="1800" i="0"/>
          </a:p>
        </p:txBody>
      </p:sp>
      <p:sp>
        <p:nvSpPr>
          <p:cNvPr id="31765" name="Rectangle 22"/>
          <p:cNvSpPr>
            <a:spLocks noChangeArrowheads="1"/>
          </p:cNvSpPr>
          <p:nvPr/>
        </p:nvSpPr>
        <p:spPr bwMode="auto">
          <a:xfrm>
            <a:off x="5943600" y="3352800"/>
            <a:ext cx="1295400" cy="1143000"/>
          </a:xfrm>
          <a:prstGeom prst="rect">
            <a:avLst/>
          </a:prstGeom>
          <a:noFill/>
          <a:ln w="9525">
            <a:solidFill>
              <a:schemeClr val="tx1"/>
            </a:solidFill>
            <a:miter lim="800000"/>
            <a:headEnd/>
            <a:tailEnd/>
          </a:ln>
        </p:spPr>
        <p:txBody>
          <a:bodyPr wrap="none" anchor="ctr"/>
          <a:lstStyle/>
          <a:p>
            <a:pPr eaLnBrk="0" hangingPunct="0"/>
            <a:endParaRPr lang="es-ES"/>
          </a:p>
        </p:txBody>
      </p:sp>
      <p:sp>
        <p:nvSpPr>
          <p:cNvPr id="31766" name="Line 23"/>
          <p:cNvSpPr>
            <a:spLocks noChangeShapeType="1"/>
          </p:cNvSpPr>
          <p:nvPr/>
        </p:nvSpPr>
        <p:spPr bwMode="auto">
          <a:xfrm>
            <a:off x="5486400" y="3962400"/>
            <a:ext cx="457200" cy="0"/>
          </a:xfrm>
          <a:prstGeom prst="line">
            <a:avLst/>
          </a:prstGeom>
          <a:noFill/>
          <a:ln w="25400">
            <a:solidFill>
              <a:schemeClr val="tx1"/>
            </a:solidFill>
            <a:round/>
            <a:headEnd/>
            <a:tailEnd type="triangle" w="med" len="med"/>
          </a:ln>
        </p:spPr>
        <p:txBody>
          <a:bodyPr/>
          <a:lstStyle/>
          <a:p>
            <a:endParaRPr lang="es-ES"/>
          </a:p>
        </p:txBody>
      </p:sp>
      <p:sp>
        <p:nvSpPr>
          <p:cNvPr id="31767" name="Line 24"/>
          <p:cNvSpPr>
            <a:spLocks noChangeShapeType="1"/>
          </p:cNvSpPr>
          <p:nvPr/>
        </p:nvSpPr>
        <p:spPr bwMode="auto">
          <a:xfrm>
            <a:off x="3657600" y="3505200"/>
            <a:ext cx="2286000" cy="0"/>
          </a:xfrm>
          <a:prstGeom prst="line">
            <a:avLst/>
          </a:prstGeom>
          <a:noFill/>
          <a:ln w="25400">
            <a:solidFill>
              <a:schemeClr val="tx1"/>
            </a:solidFill>
            <a:round/>
            <a:headEnd/>
            <a:tailEnd type="triangle" w="med" len="med"/>
          </a:ln>
        </p:spPr>
        <p:txBody>
          <a:bodyPr/>
          <a:lstStyle/>
          <a:p>
            <a:endParaRPr lang="es-ES"/>
          </a:p>
        </p:txBody>
      </p:sp>
      <p:sp>
        <p:nvSpPr>
          <p:cNvPr id="31768" name="Text Box 25"/>
          <p:cNvSpPr txBox="1">
            <a:spLocks noChangeArrowheads="1"/>
          </p:cNvSpPr>
          <p:nvPr/>
        </p:nvSpPr>
        <p:spPr bwMode="auto">
          <a:xfrm>
            <a:off x="4540250" y="3124200"/>
            <a:ext cx="336550" cy="366713"/>
          </a:xfrm>
          <a:prstGeom prst="rect">
            <a:avLst/>
          </a:prstGeom>
          <a:noFill/>
          <a:ln w="9525">
            <a:noFill/>
            <a:miter lim="800000"/>
            <a:headEnd/>
            <a:tailEnd/>
          </a:ln>
        </p:spPr>
        <p:txBody>
          <a:bodyPr wrap="none">
            <a:spAutoFit/>
          </a:bodyPr>
          <a:lstStyle/>
          <a:p>
            <a:pPr eaLnBrk="0" hangingPunct="0"/>
            <a:r>
              <a:rPr lang="es-ES_tradnl" sz="1800" i="0"/>
              <a:t>Y</a:t>
            </a:r>
            <a:endParaRPr lang="es-ES" sz="1800" i="0"/>
          </a:p>
        </p:txBody>
      </p:sp>
      <p:sp>
        <p:nvSpPr>
          <p:cNvPr id="31769" name="Text Box 26"/>
          <p:cNvSpPr txBox="1">
            <a:spLocks noChangeArrowheads="1"/>
          </p:cNvSpPr>
          <p:nvPr/>
        </p:nvSpPr>
        <p:spPr bwMode="auto">
          <a:xfrm>
            <a:off x="6000750" y="3595688"/>
            <a:ext cx="1238250" cy="366712"/>
          </a:xfrm>
          <a:prstGeom prst="rect">
            <a:avLst/>
          </a:prstGeom>
          <a:noFill/>
          <a:ln w="9525">
            <a:noFill/>
            <a:miter lim="800000"/>
            <a:headEnd/>
            <a:tailEnd/>
          </a:ln>
        </p:spPr>
        <p:txBody>
          <a:bodyPr wrap="none">
            <a:spAutoFit/>
          </a:bodyPr>
          <a:lstStyle/>
          <a:p>
            <a:pPr algn="ctr" eaLnBrk="0" hangingPunct="0"/>
            <a:r>
              <a:rPr lang="es-ES_tradnl" sz="1800" i="0"/>
              <a:t>Mezclador</a:t>
            </a:r>
            <a:endParaRPr lang="es-ES" sz="1800" i="0"/>
          </a:p>
        </p:txBody>
      </p:sp>
      <p:sp>
        <p:nvSpPr>
          <p:cNvPr id="31770" name="Rectangle 27"/>
          <p:cNvSpPr>
            <a:spLocks noChangeArrowheads="1"/>
          </p:cNvSpPr>
          <p:nvPr/>
        </p:nvSpPr>
        <p:spPr bwMode="auto">
          <a:xfrm>
            <a:off x="5791200" y="5181600"/>
            <a:ext cx="2895600" cy="1066800"/>
          </a:xfrm>
          <a:prstGeom prst="rect">
            <a:avLst/>
          </a:prstGeom>
          <a:noFill/>
          <a:ln w="9525">
            <a:solidFill>
              <a:schemeClr val="tx1"/>
            </a:solidFill>
            <a:miter lim="800000"/>
            <a:headEnd/>
            <a:tailEnd/>
          </a:ln>
        </p:spPr>
        <p:txBody>
          <a:bodyPr wrap="none" anchor="ctr"/>
          <a:lstStyle/>
          <a:p>
            <a:pPr eaLnBrk="0" hangingPunct="0"/>
            <a:endParaRPr lang="es-ES"/>
          </a:p>
        </p:txBody>
      </p:sp>
      <p:sp>
        <p:nvSpPr>
          <p:cNvPr id="31771" name="Rectangle 28"/>
          <p:cNvSpPr>
            <a:spLocks noChangeArrowheads="1"/>
          </p:cNvSpPr>
          <p:nvPr/>
        </p:nvSpPr>
        <p:spPr bwMode="auto">
          <a:xfrm>
            <a:off x="6019800" y="5562600"/>
            <a:ext cx="685800" cy="533400"/>
          </a:xfrm>
          <a:prstGeom prst="rect">
            <a:avLst/>
          </a:prstGeom>
          <a:noFill/>
          <a:ln w="9525">
            <a:solidFill>
              <a:schemeClr val="tx1"/>
            </a:solidFill>
            <a:miter lim="800000"/>
            <a:headEnd/>
            <a:tailEnd/>
          </a:ln>
        </p:spPr>
        <p:txBody>
          <a:bodyPr wrap="none" anchor="ctr"/>
          <a:lstStyle/>
          <a:p>
            <a:pPr eaLnBrk="0" hangingPunct="0"/>
            <a:endParaRPr lang="es-ES"/>
          </a:p>
        </p:txBody>
      </p:sp>
      <p:sp>
        <p:nvSpPr>
          <p:cNvPr id="31772" name="Text Box 29"/>
          <p:cNvSpPr txBox="1">
            <a:spLocks noChangeArrowheads="1"/>
          </p:cNvSpPr>
          <p:nvPr/>
        </p:nvSpPr>
        <p:spPr bwMode="auto">
          <a:xfrm>
            <a:off x="6019800" y="5638800"/>
            <a:ext cx="692150" cy="366713"/>
          </a:xfrm>
          <a:prstGeom prst="rect">
            <a:avLst/>
          </a:prstGeom>
          <a:noFill/>
          <a:ln w="9525">
            <a:noFill/>
            <a:miter lim="800000"/>
            <a:headEnd/>
            <a:tailEnd/>
          </a:ln>
        </p:spPr>
        <p:txBody>
          <a:bodyPr wrap="none">
            <a:spAutoFit/>
          </a:bodyPr>
          <a:lstStyle/>
          <a:p>
            <a:pPr algn="ctr" eaLnBrk="0" hangingPunct="0"/>
            <a:r>
              <a:rPr lang="es-ES_tradnl" sz="1800" i="0"/>
              <a:t>Filtro</a:t>
            </a:r>
            <a:endParaRPr lang="es-ES" sz="1800" i="0"/>
          </a:p>
        </p:txBody>
      </p:sp>
      <p:sp>
        <p:nvSpPr>
          <p:cNvPr id="31773" name="Text Box 30"/>
          <p:cNvSpPr txBox="1">
            <a:spLocks noChangeArrowheads="1"/>
          </p:cNvSpPr>
          <p:nvPr/>
        </p:nvSpPr>
        <p:spPr bwMode="auto">
          <a:xfrm>
            <a:off x="5791200" y="6262688"/>
            <a:ext cx="2101850" cy="366712"/>
          </a:xfrm>
          <a:prstGeom prst="rect">
            <a:avLst/>
          </a:prstGeom>
          <a:noFill/>
          <a:ln w="9525">
            <a:noFill/>
            <a:miter lim="800000"/>
            <a:headEnd/>
            <a:tailEnd/>
          </a:ln>
        </p:spPr>
        <p:txBody>
          <a:bodyPr wrap="none">
            <a:spAutoFit/>
          </a:bodyPr>
          <a:lstStyle/>
          <a:p>
            <a:pPr eaLnBrk="0" hangingPunct="0"/>
            <a:r>
              <a:rPr lang="es-ES_tradnl" sz="1800" i="0"/>
              <a:t>TV Blanco y Negro</a:t>
            </a:r>
            <a:endParaRPr lang="es-ES" sz="1800" i="0"/>
          </a:p>
        </p:txBody>
      </p:sp>
      <p:sp>
        <p:nvSpPr>
          <p:cNvPr id="31774" name="Freeform 31"/>
          <p:cNvSpPr>
            <a:spLocks/>
          </p:cNvSpPr>
          <p:nvPr/>
        </p:nvSpPr>
        <p:spPr bwMode="auto">
          <a:xfrm>
            <a:off x="7526338" y="5602288"/>
            <a:ext cx="779462" cy="68262"/>
          </a:xfrm>
          <a:custGeom>
            <a:avLst/>
            <a:gdLst>
              <a:gd name="T0" fmla="*/ 1203085773 w 504"/>
              <a:gd name="T1" fmla="*/ 95054849 h 48"/>
              <a:gd name="T2" fmla="*/ 1081103093 w 504"/>
              <a:gd name="T3" fmla="*/ 0 h 48"/>
              <a:gd name="T4" fmla="*/ 0 w 504"/>
              <a:gd name="T5" fmla="*/ 0 h 48"/>
              <a:gd name="T6" fmla="*/ 117199246 w 504"/>
              <a:gd name="T7" fmla="*/ 95054849 h 48"/>
              <a:gd name="T8" fmla="*/ 1203085773 w 504"/>
              <a:gd name="T9" fmla="*/ 95054849 h 48"/>
              <a:gd name="T10" fmla="*/ 0 60000 65536"/>
              <a:gd name="T11" fmla="*/ 0 60000 65536"/>
              <a:gd name="T12" fmla="*/ 0 60000 65536"/>
              <a:gd name="T13" fmla="*/ 0 60000 65536"/>
              <a:gd name="T14" fmla="*/ 0 60000 65536"/>
              <a:gd name="T15" fmla="*/ 0 w 504"/>
              <a:gd name="T16" fmla="*/ 0 h 48"/>
              <a:gd name="T17" fmla="*/ 504 w 504"/>
              <a:gd name="T18" fmla="*/ 48 h 48"/>
            </a:gdLst>
            <a:ahLst/>
            <a:cxnLst>
              <a:cxn ang="T10">
                <a:pos x="T0" y="T1"/>
              </a:cxn>
              <a:cxn ang="T11">
                <a:pos x="T2" y="T3"/>
              </a:cxn>
              <a:cxn ang="T12">
                <a:pos x="T4" y="T5"/>
              </a:cxn>
              <a:cxn ang="T13">
                <a:pos x="T6" y="T7"/>
              </a:cxn>
              <a:cxn ang="T14">
                <a:pos x="T8" y="T9"/>
              </a:cxn>
            </a:cxnLst>
            <a:rect l="T15" t="T16" r="T17" b="T18"/>
            <a:pathLst>
              <a:path w="504" h="48">
                <a:moveTo>
                  <a:pt x="503" y="47"/>
                </a:moveTo>
                <a:lnTo>
                  <a:pt x="452" y="0"/>
                </a:lnTo>
                <a:lnTo>
                  <a:pt x="0" y="0"/>
                </a:lnTo>
                <a:lnTo>
                  <a:pt x="49" y="47"/>
                </a:lnTo>
                <a:lnTo>
                  <a:pt x="503" y="47"/>
                </a:lnTo>
              </a:path>
            </a:pathLst>
          </a:custGeom>
          <a:solidFill>
            <a:srgbClr val="C9C9B6"/>
          </a:solidFill>
          <a:ln w="12700" cap="rnd">
            <a:solidFill>
              <a:srgbClr val="494936"/>
            </a:solidFill>
            <a:round/>
            <a:headEnd type="none" w="sm" len="sm"/>
            <a:tailEnd type="none" w="sm" len="sm"/>
          </a:ln>
        </p:spPr>
        <p:txBody>
          <a:bodyPr/>
          <a:lstStyle/>
          <a:p>
            <a:endParaRPr lang="es-ES"/>
          </a:p>
        </p:txBody>
      </p:sp>
      <p:sp>
        <p:nvSpPr>
          <p:cNvPr id="31775" name="Rectangle 32"/>
          <p:cNvSpPr>
            <a:spLocks noChangeArrowheads="1"/>
          </p:cNvSpPr>
          <p:nvPr/>
        </p:nvSpPr>
        <p:spPr bwMode="auto">
          <a:xfrm>
            <a:off x="7612063" y="5680075"/>
            <a:ext cx="687387" cy="492125"/>
          </a:xfrm>
          <a:prstGeom prst="rect">
            <a:avLst/>
          </a:prstGeom>
          <a:solidFill>
            <a:srgbClr val="B7B79D"/>
          </a:solidFill>
          <a:ln w="12700">
            <a:solidFill>
              <a:srgbClr val="494936"/>
            </a:solidFill>
            <a:miter lim="800000"/>
            <a:headEnd/>
            <a:tailEnd/>
          </a:ln>
        </p:spPr>
        <p:txBody>
          <a:bodyPr wrap="none" anchor="ctr"/>
          <a:lstStyle/>
          <a:p>
            <a:pPr eaLnBrk="0" hangingPunct="0"/>
            <a:endParaRPr lang="es-ES"/>
          </a:p>
        </p:txBody>
      </p:sp>
      <p:sp>
        <p:nvSpPr>
          <p:cNvPr id="31776" name="Rectangle 33"/>
          <p:cNvSpPr>
            <a:spLocks noChangeArrowheads="1"/>
          </p:cNvSpPr>
          <p:nvPr/>
        </p:nvSpPr>
        <p:spPr bwMode="auto">
          <a:xfrm>
            <a:off x="7673975" y="5737225"/>
            <a:ext cx="565150" cy="379413"/>
          </a:xfrm>
          <a:prstGeom prst="rect">
            <a:avLst/>
          </a:prstGeom>
          <a:solidFill>
            <a:schemeClr val="bg1"/>
          </a:solidFill>
          <a:ln w="12700">
            <a:solidFill>
              <a:srgbClr val="494936"/>
            </a:solidFill>
            <a:miter lim="800000"/>
            <a:headEnd/>
            <a:tailEnd/>
          </a:ln>
        </p:spPr>
        <p:txBody>
          <a:bodyPr wrap="none" anchor="ctr"/>
          <a:lstStyle/>
          <a:p>
            <a:pPr eaLnBrk="0" hangingPunct="0"/>
            <a:endParaRPr lang="es-ES"/>
          </a:p>
        </p:txBody>
      </p:sp>
      <p:sp>
        <p:nvSpPr>
          <p:cNvPr id="31777" name="Freeform 34"/>
          <p:cNvSpPr>
            <a:spLocks/>
          </p:cNvSpPr>
          <p:nvPr/>
        </p:nvSpPr>
        <p:spPr bwMode="auto">
          <a:xfrm>
            <a:off x="7526338" y="5602288"/>
            <a:ext cx="79375" cy="569912"/>
          </a:xfrm>
          <a:custGeom>
            <a:avLst/>
            <a:gdLst>
              <a:gd name="T0" fmla="*/ 121115368 w 51"/>
              <a:gd name="T1" fmla="*/ 799994732 h 405"/>
              <a:gd name="T2" fmla="*/ 0 w 51"/>
              <a:gd name="T3" fmla="*/ 699004773 h 405"/>
              <a:gd name="T4" fmla="*/ 0 w 51"/>
              <a:gd name="T5" fmla="*/ 0 h 405"/>
              <a:gd name="T6" fmla="*/ 121115368 w 51"/>
              <a:gd name="T7" fmla="*/ 91088818 h 405"/>
              <a:gd name="T8" fmla="*/ 121115368 w 51"/>
              <a:gd name="T9" fmla="*/ 799994732 h 405"/>
              <a:gd name="T10" fmla="*/ 0 60000 65536"/>
              <a:gd name="T11" fmla="*/ 0 60000 65536"/>
              <a:gd name="T12" fmla="*/ 0 60000 65536"/>
              <a:gd name="T13" fmla="*/ 0 60000 65536"/>
              <a:gd name="T14" fmla="*/ 0 60000 65536"/>
              <a:gd name="T15" fmla="*/ 0 w 51"/>
              <a:gd name="T16" fmla="*/ 0 h 405"/>
              <a:gd name="T17" fmla="*/ 51 w 51"/>
              <a:gd name="T18" fmla="*/ 405 h 405"/>
            </a:gdLst>
            <a:ahLst/>
            <a:cxnLst>
              <a:cxn ang="T10">
                <a:pos x="T0" y="T1"/>
              </a:cxn>
              <a:cxn ang="T11">
                <a:pos x="T2" y="T3"/>
              </a:cxn>
              <a:cxn ang="T12">
                <a:pos x="T4" y="T5"/>
              </a:cxn>
              <a:cxn ang="T13">
                <a:pos x="T6" y="T7"/>
              </a:cxn>
              <a:cxn ang="T14">
                <a:pos x="T8" y="T9"/>
              </a:cxn>
            </a:cxnLst>
            <a:rect l="T15" t="T16" r="T17" b="T18"/>
            <a:pathLst>
              <a:path w="51" h="405">
                <a:moveTo>
                  <a:pt x="50" y="404"/>
                </a:moveTo>
                <a:lnTo>
                  <a:pt x="0" y="353"/>
                </a:lnTo>
                <a:lnTo>
                  <a:pt x="0" y="0"/>
                </a:lnTo>
                <a:lnTo>
                  <a:pt x="50" y="46"/>
                </a:lnTo>
                <a:lnTo>
                  <a:pt x="50" y="404"/>
                </a:lnTo>
              </a:path>
            </a:pathLst>
          </a:custGeom>
          <a:solidFill>
            <a:srgbClr val="7A7A5A"/>
          </a:solidFill>
          <a:ln w="12700" cap="rnd">
            <a:solidFill>
              <a:srgbClr val="494936"/>
            </a:solidFill>
            <a:round/>
            <a:headEnd type="none" w="sm" len="sm"/>
            <a:tailEnd type="none" w="sm" len="sm"/>
          </a:ln>
        </p:spPr>
        <p:txBody>
          <a:bodyPr/>
          <a:lstStyle/>
          <a:p>
            <a:endParaRPr lang="es-ES"/>
          </a:p>
        </p:txBody>
      </p:sp>
      <p:sp>
        <p:nvSpPr>
          <p:cNvPr id="31778" name="Freeform 35"/>
          <p:cNvSpPr>
            <a:spLocks/>
          </p:cNvSpPr>
          <p:nvPr/>
        </p:nvSpPr>
        <p:spPr bwMode="auto">
          <a:xfrm>
            <a:off x="7867650" y="5826125"/>
            <a:ext cx="161925" cy="231775"/>
          </a:xfrm>
          <a:custGeom>
            <a:avLst/>
            <a:gdLst>
              <a:gd name="T0" fmla="*/ 31514656 w 104"/>
              <a:gd name="T1" fmla="*/ 19731777 h 165"/>
              <a:gd name="T2" fmla="*/ 48482523 w 104"/>
              <a:gd name="T3" fmla="*/ 11838787 h 165"/>
              <a:gd name="T4" fmla="*/ 72724569 w 104"/>
              <a:gd name="T5" fmla="*/ 5919394 h 165"/>
              <a:gd name="T6" fmla="*/ 106663440 w 104"/>
              <a:gd name="T7" fmla="*/ 0 h 165"/>
              <a:gd name="T8" fmla="*/ 130903917 w 104"/>
              <a:gd name="T9" fmla="*/ 0 h 165"/>
              <a:gd name="T10" fmla="*/ 155145951 w 104"/>
              <a:gd name="T11" fmla="*/ 0 h 165"/>
              <a:gd name="T12" fmla="*/ 181812188 w 104"/>
              <a:gd name="T13" fmla="*/ 5919394 h 165"/>
              <a:gd name="T14" fmla="*/ 206054270 w 104"/>
              <a:gd name="T15" fmla="*/ 11838787 h 165"/>
              <a:gd name="T16" fmla="*/ 213325323 w 104"/>
              <a:gd name="T17" fmla="*/ 25651173 h 165"/>
              <a:gd name="T18" fmla="*/ 223022137 w 104"/>
              <a:gd name="T19" fmla="*/ 39463553 h 165"/>
              <a:gd name="T20" fmla="*/ 232718950 w 104"/>
              <a:gd name="T21" fmla="*/ 47356553 h 165"/>
              <a:gd name="T22" fmla="*/ 232718950 w 104"/>
              <a:gd name="T23" fmla="*/ 69060518 h 165"/>
              <a:gd name="T24" fmla="*/ 232718950 w 104"/>
              <a:gd name="T25" fmla="*/ 82872898 h 165"/>
              <a:gd name="T26" fmla="*/ 232718950 w 104"/>
              <a:gd name="T27" fmla="*/ 96685301 h 165"/>
              <a:gd name="T28" fmla="*/ 232718950 w 104"/>
              <a:gd name="T29" fmla="*/ 110497681 h 165"/>
              <a:gd name="T30" fmla="*/ 232718950 w 104"/>
              <a:gd name="T31" fmla="*/ 124310061 h 165"/>
              <a:gd name="T32" fmla="*/ 239991561 w 104"/>
              <a:gd name="T33" fmla="*/ 124310061 h 165"/>
              <a:gd name="T34" fmla="*/ 249688374 w 104"/>
              <a:gd name="T35" fmla="*/ 124310061 h 165"/>
              <a:gd name="T36" fmla="*/ 249688374 w 104"/>
              <a:gd name="T37" fmla="*/ 146015430 h 165"/>
              <a:gd name="T38" fmla="*/ 239991561 w 104"/>
              <a:gd name="T39" fmla="*/ 167719395 h 165"/>
              <a:gd name="T40" fmla="*/ 239991561 w 104"/>
              <a:gd name="T41" fmla="*/ 187451210 h 165"/>
              <a:gd name="T42" fmla="*/ 239991561 w 104"/>
              <a:gd name="T43" fmla="*/ 195344200 h 165"/>
              <a:gd name="T44" fmla="*/ 232718950 w 104"/>
              <a:gd name="T45" fmla="*/ 201263590 h 165"/>
              <a:gd name="T46" fmla="*/ 223022137 w 104"/>
              <a:gd name="T47" fmla="*/ 195344200 h 165"/>
              <a:gd name="T48" fmla="*/ 223022137 w 104"/>
              <a:gd name="T49" fmla="*/ 211130178 h 165"/>
              <a:gd name="T50" fmla="*/ 213325323 w 104"/>
              <a:gd name="T51" fmla="*/ 230861949 h 165"/>
              <a:gd name="T52" fmla="*/ 213325323 w 104"/>
              <a:gd name="T53" fmla="*/ 244672925 h 165"/>
              <a:gd name="T54" fmla="*/ 206054270 w 104"/>
              <a:gd name="T55" fmla="*/ 286110065 h 165"/>
              <a:gd name="T56" fmla="*/ 138176527 w 104"/>
              <a:gd name="T57" fmla="*/ 323600009 h 165"/>
              <a:gd name="T58" fmla="*/ 48482523 w 104"/>
              <a:gd name="T59" fmla="*/ 286110065 h 165"/>
              <a:gd name="T60" fmla="*/ 48482523 w 104"/>
              <a:gd name="T61" fmla="*/ 250592316 h 165"/>
              <a:gd name="T62" fmla="*/ 38787266 w 104"/>
              <a:gd name="T63" fmla="*/ 217049569 h 165"/>
              <a:gd name="T64" fmla="*/ 31514656 w 104"/>
              <a:gd name="T65" fmla="*/ 195344200 h 165"/>
              <a:gd name="T66" fmla="*/ 31514656 w 104"/>
              <a:gd name="T67" fmla="*/ 201263590 h 165"/>
              <a:gd name="T68" fmla="*/ 14545226 w 104"/>
              <a:gd name="T69" fmla="*/ 201263590 h 165"/>
              <a:gd name="T70" fmla="*/ 4848408 w 104"/>
              <a:gd name="T71" fmla="*/ 161800004 h 165"/>
              <a:gd name="T72" fmla="*/ 0 w 104"/>
              <a:gd name="T73" fmla="*/ 138122441 h 165"/>
              <a:gd name="T74" fmla="*/ 0 w 104"/>
              <a:gd name="T75" fmla="*/ 132203050 h 165"/>
              <a:gd name="T76" fmla="*/ 4848408 w 104"/>
              <a:gd name="T77" fmla="*/ 132203050 h 165"/>
              <a:gd name="T78" fmla="*/ 4848408 w 104"/>
              <a:gd name="T79" fmla="*/ 118390670 h 165"/>
              <a:gd name="T80" fmla="*/ 4848408 w 104"/>
              <a:gd name="T81" fmla="*/ 88792289 h 165"/>
              <a:gd name="T82" fmla="*/ 4848408 w 104"/>
              <a:gd name="T83" fmla="*/ 74979909 h 165"/>
              <a:gd name="T84" fmla="*/ 14545226 w 104"/>
              <a:gd name="T85" fmla="*/ 55249543 h 165"/>
              <a:gd name="T86" fmla="*/ 21817836 w 104"/>
              <a:gd name="T87" fmla="*/ 33544162 h 165"/>
              <a:gd name="T88" fmla="*/ 31514656 w 104"/>
              <a:gd name="T89" fmla="*/ 19731777 h 16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4"/>
              <a:gd name="T136" fmla="*/ 0 h 165"/>
              <a:gd name="T137" fmla="*/ 104 w 104"/>
              <a:gd name="T138" fmla="*/ 165 h 16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4" h="165">
                <a:moveTo>
                  <a:pt x="13" y="10"/>
                </a:moveTo>
                <a:lnTo>
                  <a:pt x="20" y="6"/>
                </a:lnTo>
                <a:lnTo>
                  <a:pt x="30" y="3"/>
                </a:lnTo>
                <a:lnTo>
                  <a:pt x="44" y="0"/>
                </a:lnTo>
                <a:lnTo>
                  <a:pt x="54" y="0"/>
                </a:lnTo>
                <a:lnTo>
                  <a:pt x="64" y="0"/>
                </a:lnTo>
                <a:lnTo>
                  <a:pt x="75" y="3"/>
                </a:lnTo>
                <a:lnTo>
                  <a:pt x="85" y="6"/>
                </a:lnTo>
                <a:lnTo>
                  <a:pt x="88" y="13"/>
                </a:lnTo>
                <a:lnTo>
                  <a:pt x="92" y="20"/>
                </a:lnTo>
                <a:lnTo>
                  <a:pt x="96" y="24"/>
                </a:lnTo>
                <a:lnTo>
                  <a:pt x="96" y="35"/>
                </a:lnTo>
                <a:lnTo>
                  <a:pt x="96" y="42"/>
                </a:lnTo>
                <a:lnTo>
                  <a:pt x="96" y="49"/>
                </a:lnTo>
                <a:lnTo>
                  <a:pt x="96" y="56"/>
                </a:lnTo>
                <a:lnTo>
                  <a:pt x="96" y="63"/>
                </a:lnTo>
                <a:lnTo>
                  <a:pt x="99" y="63"/>
                </a:lnTo>
                <a:lnTo>
                  <a:pt x="103" y="63"/>
                </a:lnTo>
                <a:lnTo>
                  <a:pt x="103" y="74"/>
                </a:lnTo>
                <a:lnTo>
                  <a:pt x="99" y="85"/>
                </a:lnTo>
                <a:lnTo>
                  <a:pt x="99" y="95"/>
                </a:lnTo>
                <a:lnTo>
                  <a:pt x="99" y="99"/>
                </a:lnTo>
                <a:lnTo>
                  <a:pt x="96" y="102"/>
                </a:lnTo>
                <a:lnTo>
                  <a:pt x="92" y="99"/>
                </a:lnTo>
                <a:lnTo>
                  <a:pt x="92" y="107"/>
                </a:lnTo>
                <a:lnTo>
                  <a:pt x="88" y="117"/>
                </a:lnTo>
                <a:lnTo>
                  <a:pt x="88" y="124"/>
                </a:lnTo>
                <a:lnTo>
                  <a:pt x="85" y="145"/>
                </a:lnTo>
                <a:lnTo>
                  <a:pt x="57" y="164"/>
                </a:lnTo>
                <a:lnTo>
                  <a:pt x="20" y="145"/>
                </a:lnTo>
                <a:lnTo>
                  <a:pt x="20" y="127"/>
                </a:lnTo>
                <a:lnTo>
                  <a:pt x="16" y="110"/>
                </a:lnTo>
                <a:lnTo>
                  <a:pt x="13" y="99"/>
                </a:lnTo>
                <a:lnTo>
                  <a:pt x="13" y="102"/>
                </a:lnTo>
                <a:lnTo>
                  <a:pt x="6" y="102"/>
                </a:lnTo>
                <a:lnTo>
                  <a:pt x="2" y="82"/>
                </a:lnTo>
                <a:lnTo>
                  <a:pt x="0" y="70"/>
                </a:lnTo>
                <a:lnTo>
                  <a:pt x="0" y="67"/>
                </a:lnTo>
                <a:lnTo>
                  <a:pt x="2" y="67"/>
                </a:lnTo>
                <a:lnTo>
                  <a:pt x="2" y="60"/>
                </a:lnTo>
                <a:lnTo>
                  <a:pt x="2" y="45"/>
                </a:lnTo>
                <a:lnTo>
                  <a:pt x="2" y="38"/>
                </a:lnTo>
                <a:lnTo>
                  <a:pt x="6" y="28"/>
                </a:lnTo>
                <a:lnTo>
                  <a:pt x="9" y="17"/>
                </a:lnTo>
                <a:lnTo>
                  <a:pt x="13" y="10"/>
                </a:lnTo>
              </a:path>
            </a:pathLst>
          </a:custGeom>
          <a:solidFill>
            <a:schemeClr val="hlink"/>
          </a:solidFill>
          <a:ln w="9525" cap="rnd">
            <a:noFill/>
            <a:round/>
            <a:headEnd type="none" w="sm" len="sm"/>
            <a:tailEnd type="none" w="sm" len="sm"/>
          </a:ln>
        </p:spPr>
        <p:txBody>
          <a:bodyPr/>
          <a:lstStyle/>
          <a:p>
            <a:endParaRPr lang="es-ES"/>
          </a:p>
        </p:txBody>
      </p:sp>
      <p:sp>
        <p:nvSpPr>
          <p:cNvPr id="31779" name="Freeform 36"/>
          <p:cNvSpPr>
            <a:spLocks/>
          </p:cNvSpPr>
          <p:nvPr/>
        </p:nvSpPr>
        <p:spPr bwMode="auto">
          <a:xfrm>
            <a:off x="7867650" y="5830888"/>
            <a:ext cx="101600" cy="230187"/>
          </a:xfrm>
          <a:custGeom>
            <a:avLst/>
            <a:gdLst>
              <a:gd name="T0" fmla="*/ 97728237 w 65"/>
              <a:gd name="T1" fmla="*/ 33490803 h 164"/>
              <a:gd name="T2" fmla="*/ 80626620 w 65"/>
              <a:gd name="T3" fmla="*/ 108352112 h 164"/>
              <a:gd name="T4" fmla="*/ 70852705 w 65"/>
              <a:gd name="T5" fmla="*/ 118202428 h 164"/>
              <a:gd name="T6" fmla="*/ 97728237 w 65"/>
              <a:gd name="T7" fmla="*/ 118202428 h 164"/>
              <a:gd name="T8" fmla="*/ 122160705 w 65"/>
              <a:gd name="T9" fmla="*/ 122142273 h 164"/>
              <a:gd name="T10" fmla="*/ 129489970 w 65"/>
              <a:gd name="T11" fmla="*/ 122142273 h 164"/>
              <a:gd name="T12" fmla="*/ 129489970 w 65"/>
              <a:gd name="T13" fmla="*/ 185182653 h 164"/>
              <a:gd name="T14" fmla="*/ 156365502 w 65"/>
              <a:gd name="T15" fmla="*/ 185182653 h 164"/>
              <a:gd name="T16" fmla="*/ 129489970 w 65"/>
              <a:gd name="T17" fmla="*/ 208823130 h 164"/>
              <a:gd name="T18" fmla="*/ 112388353 w 65"/>
              <a:gd name="T19" fmla="*/ 195032969 h 164"/>
              <a:gd name="T20" fmla="*/ 105057526 w 65"/>
              <a:gd name="T21" fmla="*/ 195032969 h 164"/>
              <a:gd name="T22" fmla="*/ 112388353 w 65"/>
              <a:gd name="T23" fmla="*/ 181242764 h 164"/>
              <a:gd name="T24" fmla="*/ 112388353 w 65"/>
              <a:gd name="T25" fmla="*/ 145782750 h 164"/>
              <a:gd name="T26" fmla="*/ 63523441 w 65"/>
              <a:gd name="T27" fmla="*/ 151693220 h 164"/>
              <a:gd name="T28" fmla="*/ 58637265 w 65"/>
              <a:gd name="T29" fmla="*/ 185182653 h 164"/>
              <a:gd name="T30" fmla="*/ 63523441 w 65"/>
              <a:gd name="T31" fmla="*/ 214733600 h 164"/>
              <a:gd name="T32" fmla="*/ 97728237 w 65"/>
              <a:gd name="T33" fmla="*/ 277775339 h 164"/>
              <a:gd name="T34" fmla="*/ 156365502 w 65"/>
              <a:gd name="T35" fmla="*/ 269894245 h 164"/>
              <a:gd name="T36" fmla="*/ 129489970 w 65"/>
              <a:gd name="T37" fmla="*/ 321115044 h 164"/>
              <a:gd name="T38" fmla="*/ 46420249 w 65"/>
              <a:gd name="T39" fmla="*/ 277775339 h 164"/>
              <a:gd name="T40" fmla="*/ 39090985 w 65"/>
              <a:gd name="T41" fmla="*/ 234434231 h 164"/>
              <a:gd name="T42" fmla="*/ 29318632 w 65"/>
              <a:gd name="T43" fmla="*/ 185182653 h 164"/>
              <a:gd name="T44" fmla="*/ 21989362 w 65"/>
              <a:gd name="T45" fmla="*/ 195032969 h 164"/>
              <a:gd name="T46" fmla="*/ 14658535 w 65"/>
              <a:gd name="T47" fmla="*/ 185182653 h 164"/>
              <a:gd name="T48" fmla="*/ 0 w 65"/>
              <a:gd name="T49" fmla="*/ 131992589 h 164"/>
              <a:gd name="T50" fmla="*/ 0 w 65"/>
              <a:gd name="T51" fmla="*/ 122142273 h 164"/>
              <a:gd name="T52" fmla="*/ 4886178 w 65"/>
              <a:gd name="T53" fmla="*/ 118202428 h 164"/>
              <a:gd name="T54" fmla="*/ 4886178 w 65"/>
              <a:gd name="T55" fmla="*/ 102441642 h 164"/>
              <a:gd name="T56" fmla="*/ 4886178 w 65"/>
              <a:gd name="T57" fmla="*/ 82740989 h 164"/>
              <a:gd name="T58" fmla="*/ 4886178 w 65"/>
              <a:gd name="T59" fmla="*/ 74861298 h 164"/>
              <a:gd name="T60" fmla="*/ 14658535 w 65"/>
              <a:gd name="T61" fmla="*/ 55160667 h 164"/>
              <a:gd name="T62" fmla="*/ 14658535 w 65"/>
              <a:gd name="T63" fmla="*/ 39401274 h 164"/>
              <a:gd name="T64" fmla="*/ 21989362 w 65"/>
              <a:gd name="T65" fmla="*/ 25611112 h 164"/>
              <a:gd name="T66" fmla="*/ 29318632 w 65"/>
              <a:gd name="T67" fmla="*/ 11819542 h 164"/>
              <a:gd name="T68" fmla="*/ 46420249 w 65"/>
              <a:gd name="T69" fmla="*/ 5910473 h 164"/>
              <a:gd name="T70" fmla="*/ 70852705 w 65"/>
              <a:gd name="T71" fmla="*/ 0 h 164"/>
              <a:gd name="T72" fmla="*/ 63523441 w 65"/>
              <a:gd name="T73" fmla="*/ 5910473 h 164"/>
              <a:gd name="T74" fmla="*/ 63523441 w 65"/>
              <a:gd name="T75" fmla="*/ 19700637 h 164"/>
              <a:gd name="T76" fmla="*/ 70852705 w 65"/>
              <a:gd name="T77" fmla="*/ 25611112 h 164"/>
              <a:gd name="T78" fmla="*/ 70852705 w 65"/>
              <a:gd name="T79" fmla="*/ 33490803 h 164"/>
              <a:gd name="T80" fmla="*/ 87955885 w 65"/>
              <a:gd name="T81" fmla="*/ 33490803 h 164"/>
              <a:gd name="T82" fmla="*/ 97728237 w 65"/>
              <a:gd name="T83" fmla="*/ 33490803 h 16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164"/>
              <a:gd name="T128" fmla="*/ 65 w 65"/>
              <a:gd name="T129" fmla="*/ 164 h 16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164">
                <a:moveTo>
                  <a:pt x="40" y="17"/>
                </a:moveTo>
                <a:lnTo>
                  <a:pt x="33" y="55"/>
                </a:lnTo>
                <a:lnTo>
                  <a:pt x="29" y="60"/>
                </a:lnTo>
                <a:lnTo>
                  <a:pt x="40" y="60"/>
                </a:lnTo>
                <a:lnTo>
                  <a:pt x="50" y="62"/>
                </a:lnTo>
                <a:lnTo>
                  <a:pt x="53" y="62"/>
                </a:lnTo>
                <a:lnTo>
                  <a:pt x="53" y="94"/>
                </a:lnTo>
                <a:lnTo>
                  <a:pt x="64" y="94"/>
                </a:lnTo>
                <a:lnTo>
                  <a:pt x="53" y="106"/>
                </a:lnTo>
                <a:lnTo>
                  <a:pt x="46" y="99"/>
                </a:lnTo>
                <a:lnTo>
                  <a:pt x="43" y="99"/>
                </a:lnTo>
                <a:lnTo>
                  <a:pt x="46" y="92"/>
                </a:lnTo>
                <a:lnTo>
                  <a:pt x="46" y="74"/>
                </a:lnTo>
                <a:lnTo>
                  <a:pt x="26" y="77"/>
                </a:lnTo>
                <a:lnTo>
                  <a:pt x="24" y="94"/>
                </a:lnTo>
                <a:lnTo>
                  <a:pt x="26" y="109"/>
                </a:lnTo>
                <a:lnTo>
                  <a:pt x="40" y="141"/>
                </a:lnTo>
                <a:lnTo>
                  <a:pt x="64" y="137"/>
                </a:lnTo>
                <a:lnTo>
                  <a:pt x="53" y="163"/>
                </a:lnTo>
                <a:lnTo>
                  <a:pt x="19" y="141"/>
                </a:lnTo>
                <a:lnTo>
                  <a:pt x="16" y="119"/>
                </a:lnTo>
                <a:lnTo>
                  <a:pt x="12" y="94"/>
                </a:lnTo>
                <a:lnTo>
                  <a:pt x="9" y="99"/>
                </a:lnTo>
                <a:lnTo>
                  <a:pt x="6" y="94"/>
                </a:lnTo>
                <a:lnTo>
                  <a:pt x="0" y="67"/>
                </a:lnTo>
                <a:lnTo>
                  <a:pt x="0" y="62"/>
                </a:lnTo>
                <a:lnTo>
                  <a:pt x="2" y="60"/>
                </a:lnTo>
                <a:lnTo>
                  <a:pt x="2" y="52"/>
                </a:lnTo>
                <a:lnTo>
                  <a:pt x="2" y="42"/>
                </a:lnTo>
                <a:lnTo>
                  <a:pt x="2" y="38"/>
                </a:lnTo>
                <a:lnTo>
                  <a:pt x="6" y="28"/>
                </a:lnTo>
                <a:lnTo>
                  <a:pt x="6" y="20"/>
                </a:lnTo>
                <a:lnTo>
                  <a:pt x="9" y="13"/>
                </a:lnTo>
                <a:lnTo>
                  <a:pt x="12" y="6"/>
                </a:lnTo>
                <a:lnTo>
                  <a:pt x="19" y="3"/>
                </a:lnTo>
                <a:lnTo>
                  <a:pt x="29" y="0"/>
                </a:lnTo>
                <a:lnTo>
                  <a:pt x="26" y="3"/>
                </a:lnTo>
                <a:lnTo>
                  <a:pt x="26" y="10"/>
                </a:lnTo>
                <a:lnTo>
                  <a:pt x="29" y="13"/>
                </a:lnTo>
                <a:lnTo>
                  <a:pt x="29" y="17"/>
                </a:lnTo>
                <a:lnTo>
                  <a:pt x="36" y="17"/>
                </a:lnTo>
                <a:lnTo>
                  <a:pt x="40" y="17"/>
                </a:lnTo>
              </a:path>
            </a:pathLst>
          </a:custGeom>
          <a:solidFill>
            <a:schemeClr val="bg2"/>
          </a:solidFill>
          <a:ln w="9525" cap="rnd">
            <a:noFill/>
            <a:round/>
            <a:headEnd type="none" w="sm" len="sm"/>
            <a:tailEnd type="none" w="sm" len="sm"/>
          </a:ln>
        </p:spPr>
        <p:txBody>
          <a:bodyPr/>
          <a:lstStyle/>
          <a:p>
            <a:endParaRPr lang="es-ES"/>
          </a:p>
        </p:txBody>
      </p:sp>
      <p:sp>
        <p:nvSpPr>
          <p:cNvPr id="31780" name="Freeform 37"/>
          <p:cNvSpPr>
            <a:spLocks/>
          </p:cNvSpPr>
          <p:nvPr/>
        </p:nvSpPr>
        <p:spPr bwMode="auto">
          <a:xfrm>
            <a:off x="7864475" y="5810250"/>
            <a:ext cx="171450" cy="138113"/>
          </a:xfrm>
          <a:custGeom>
            <a:avLst/>
            <a:gdLst>
              <a:gd name="T0" fmla="*/ 21864551 w 110"/>
              <a:gd name="T1" fmla="*/ 192659207 h 98"/>
              <a:gd name="T2" fmla="*/ 0 w 110"/>
              <a:gd name="T3" fmla="*/ 144990463 h 98"/>
              <a:gd name="T4" fmla="*/ 4858270 w 110"/>
              <a:gd name="T5" fmla="*/ 95336036 h 98"/>
              <a:gd name="T6" fmla="*/ 4858270 w 110"/>
              <a:gd name="T7" fmla="*/ 59584488 h 98"/>
              <a:gd name="T8" fmla="*/ 21864551 w 110"/>
              <a:gd name="T9" fmla="*/ 47668723 h 98"/>
              <a:gd name="T10" fmla="*/ 31581093 w 110"/>
              <a:gd name="T11" fmla="*/ 33764401 h 98"/>
              <a:gd name="T12" fmla="*/ 55875564 w 110"/>
              <a:gd name="T13" fmla="*/ 19861494 h 98"/>
              <a:gd name="T14" fmla="*/ 89886559 w 110"/>
              <a:gd name="T15" fmla="*/ 11917181 h 98"/>
              <a:gd name="T16" fmla="*/ 123896019 w 110"/>
              <a:gd name="T17" fmla="*/ 0 h 98"/>
              <a:gd name="T18" fmla="*/ 165195195 w 110"/>
              <a:gd name="T19" fmla="*/ 5958590 h 98"/>
              <a:gd name="T20" fmla="*/ 196777835 w 110"/>
              <a:gd name="T21" fmla="*/ 11917181 h 98"/>
              <a:gd name="T22" fmla="*/ 211352688 w 110"/>
              <a:gd name="T23" fmla="*/ 19861494 h 98"/>
              <a:gd name="T24" fmla="*/ 228358965 w 110"/>
              <a:gd name="T25" fmla="*/ 25820087 h 98"/>
              <a:gd name="T26" fmla="*/ 238075501 w 110"/>
              <a:gd name="T27" fmla="*/ 39722989 h 98"/>
              <a:gd name="T28" fmla="*/ 247793596 w 110"/>
              <a:gd name="T29" fmla="*/ 53627310 h 98"/>
              <a:gd name="T30" fmla="*/ 255081778 w 110"/>
              <a:gd name="T31" fmla="*/ 89377426 h 98"/>
              <a:gd name="T32" fmla="*/ 264798314 w 110"/>
              <a:gd name="T33" fmla="*/ 117184660 h 98"/>
              <a:gd name="T34" fmla="*/ 264798314 w 110"/>
              <a:gd name="T35" fmla="*/ 144990463 h 98"/>
              <a:gd name="T36" fmla="*/ 264798314 w 110"/>
              <a:gd name="T37" fmla="*/ 148963324 h 98"/>
              <a:gd name="T38" fmla="*/ 255081778 w 110"/>
              <a:gd name="T39" fmla="*/ 178754853 h 98"/>
              <a:gd name="T40" fmla="*/ 255081778 w 110"/>
              <a:gd name="T41" fmla="*/ 148963324 h 98"/>
              <a:gd name="T42" fmla="*/ 238075501 w 110"/>
              <a:gd name="T43" fmla="*/ 156907638 h 98"/>
              <a:gd name="T44" fmla="*/ 228358965 w 110"/>
              <a:gd name="T45" fmla="*/ 170810539 h 98"/>
              <a:gd name="T46" fmla="*/ 228358965 w 110"/>
              <a:gd name="T47" fmla="*/ 156907638 h 98"/>
              <a:gd name="T48" fmla="*/ 228358965 w 110"/>
              <a:gd name="T49" fmla="*/ 135060423 h 98"/>
              <a:gd name="T50" fmla="*/ 211352688 w 110"/>
              <a:gd name="T51" fmla="*/ 103280350 h 98"/>
              <a:gd name="T52" fmla="*/ 221070783 w 110"/>
              <a:gd name="T53" fmla="*/ 89377426 h 98"/>
              <a:gd name="T54" fmla="*/ 196777835 w 110"/>
              <a:gd name="T55" fmla="*/ 95336036 h 98"/>
              <a:gd name="T56" fmla="*/ 170055022 w 110"/>
              <a:gd name="T57" fmla="*/ 103280350 h 98"/>
              <a:gd name="T58" fmla="*/ 153048745 w 110"/>
              <a:gd name="T59" fmla="*/ 95336036 h 98"/>
              <a:gd name="T60" fmla="*/ 131184200 w 110"/>
              <a:gd name="T61" fmla="*/ 95336036 h 98"/>
              <a:gd name="T62" fmla="*/ 114179482 w 110"/>
              <a:gd name="T63" fmla="*/ 89377426 h 98"/>
              <a:gd name="T64" fmla="*/ 131184200 w 110"/>
              <a:gd name="T65" fmla="*/ 103280350 h 98"/>
              <a:gd name="T66" fmla="*/ 123896019 w 110"/>
              <a:gd name="T67" fmla="*/ 103280350 h 98"/>
              <a:gd name="T68" fmla="*/ 89886559 w 110"/>
              <a:gd name="T69" fmla="*/ 95336036 h 98"/>
              <a:gd name="T70" fmla="*/ 72880282 w 110"/>
              <a:gd name="T71" fmla="*/ 89377426 h 98"/>
              <a:gd name="T72" fmla="*/ 55875564 w 110"/>
              <a:gd name="T73" fmla="*/ 81433113 h 98"/>
              <a:gd name="T74" fmla="*/ 55875564 w 110"/>
              <a:gd name="T75" fmla="*/ 95336036 h 98"/>
              <a:gd name="T76" fmla="*/ 48587370 w 110"/>
              <a:gd name="T77" fmla="*/ 117184660 h 98"/>
              <a:gd name="T78" fmla="*/ 38869275 w 110"/>
              <a:gd name="T79" fmla="*/ 131087561 h 98"/>
              <a:gd name="T80" fmla="*/ 38869275 w 110"/>
              <a:gd name="T81" fmla="*/ 144990463 h 98"/>
              <a:gd name="T82" fmla="*/ 38869275 w 110"/>
              <a:gd name="T83" fmla="*/ 156907638 h 98"/>
              <a:gd name="T84" fmla="*/ 38869275 w 110"/>
              <a:gd name="T85" fmla="*/ 170810539 h 98"/>
              <a:gd name="T86" fmla="*/ 31581093 w 110"/>
              <a:gd name="T87" fmla="*/ 156907638 h 98"/>
              <a:gd name="T88" fmla="*/ 14576369 w 110"/>
              <a:gd name="T89" fmla="*/ 148963324 h 98"/>
              <a:gd name="T90" fmla="*/ 4858270 w 110"/>
              <a:gd name="T91" fmla="*/ 162866225 h 98"/>
              <a:gd name="T92" fmla="*/ 21864551 w 110"/>
              <a:gd name="T93" fmla="*/ 192659207 h 9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98"/>
              <a:gd name="T143" fmla="*/ 110 w 110"/>
              <a:gd name="T144" fmla="*/ 98 h 9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98">
                <a:moveTo>
                  <a:pt x="9" y="97"/>
                </a:moveTo>
                <a:lnTo>
                  <a:pt x="0" y="73"/>
                </a:lnTo>
                <a:lnTo>
                  <a:pt x="2" y="48"/>
                </a:lnTo>
                <a:lnTo>
                  <a:pt x="2" y="30"/>
                </a:lnTo>
                <a:lnTo>
                  <a:pt x="9" y="24"/>
                </a:lnTo>
                <a:lnTo>
                  <a:pt x="13" y="17"/>
                </a:lnTo>
                <a:lnTo>
                  <a:pt x="23" y="10"/>
                </a:lnTo>
                <a:lnTo>
                  <a:pt x="37" y="6"/>
                </a:lnTo>
                <a:lnTo>
                  <a:pt x="51" y="0"/>
                </a:lnTo>
                <a:lnTo>
                  <a:pt x="68" y="3"/>
                </a:lnTo>
                <a:lnTo>
                  <a:pt x="81" y="6"/>
                </a:lnTo>
                <a:lnTo>
                  <a:pt x="87" y="10"/>
                </a:lnTo>
                <a:lnTo>
                  <a:pt x="94" y="13"/>
                </a:lnTo>
                <a:lnTo>
                  <a:pt x="98" y="20"/>
                </a:lnTo>
                <a:lnTo>
                  <a:pt x="102" y="27"/>
                </a:lnTo>
                <a:lnTo>
                  <a:pt x="105" y="45"/>
                </a:lnTo>
                <a:lnTo>
                  <a:pt x="109" y="59"/>
                </a:lnTo>
                <a:lnTo>
                  <a:pt x="109" y="73"/>
                </a:lnTo>
                <a:lnTo>
                  <a:pt x="109" y="75"/>
                </a:lnTo>
                <a:lnTo>
                  <a:pt x="105" y="90"/>
                </a:lnTo>
                <a:lnTo>
                  <a:pt x="105" y="75"/>
                </a:lnTo>
                <a:lnTo>
                  <a:pt x="98" y="79"/>
                </a:lnTo>
                <a:lnTo>
                  <a:pt x="94" y="86"/>
                </a:lnTo>
                <a:lnTo>
                  <a:pt x="94" y="79"/>
                </a:lnTo>
                <a:lnTo>
                  <a:pt x="94" y="68"/>
                </a:lnTo>
                <a:lnTo>
                  <a:pt x="87" y="52"/>
                </a:lnTo>
                <a:lnTo>
                  <a:pt x="91" y="45"/>
                </a:lnTo>
                <a:lnTo>
                  <a:pt x="81" y="48"/>
                </a:lnTo>
                <a:lnTo>
                  <a:pt x="70" y="52"/>
                </a:lnTo>
                <a:lnTo>
                  <a:pt x="63" y="48"/>
                </a:lnTo>
                <a:lnTo>
                  <a:pt x="54" y="48"/>
                </a:lnTo>
                <a:lnTo>
                  <a:pt x="47" y="45"/>
                </a:lnTo>
                <a:lnTo>
                  <a:pt x="54" y="52"/>
                </a:lnTo>
                <a:lnTo>
                  <a:pt x="51" y="52"/>
                </a:lnTo>
                <a:lnTo>
                  <a:pt x="37" y="48"/>
                </a:lnTo>
                <a:lnTo>
                  <a:pt x="30" y="45"/>
                </a:lnTo>
                <a:lnTo>
                  <a:pt x="23" y="41"/>
                </a:lnTo>
                <a:lnTo>
                  <a:pt x="23" y="48"/>
                </a:lnTo>
                <a:lnTo>
                  <a:pt x="20" y="59"/>
                </a:lnTo>
                <a:lnTo>
                  <a:pt x="16" y="66"/>
                </a:lnTo>
                <a:lnTo>
                  <a:pt x="16" y="73"/>
                </a:lnTo>
                <a:lnTo>
                  <a:pt x="16" y="79"/>
                </a:lnTo>
                <a:lnTo>
                  <a:pt x="16" y="86"/>
                </a:lnTo>
                <a:lnTo>
                  <a:pt x="13" y="79"/>
                </a:lnTo>
                <a:lnTo>
                  <a:pt x="6" y="75"/>
                </a:lnTo>
                <a:lnTo>
                  <a:pt x="2" y="82"/>
                </a:lnTo>
                <a:lnTo>
                  <a:pt x="9" y="97"/>
                </a:lnTo>
              </a:path>
            </a:pathLst>
          </a:custGeom>
          <a:solidFill>
            <a:srgbClr val="000000"/>
          </a:solidFill>
          <a:ln w="9525" cap="rnd">
            <a:noFill/>
            <a:round/>
            <a:headEnd type="none" w="sm" len="sm"/>
            <a:tailEnd type="none" w="sm" len="sm"/>
          </a:ln>
        </p:spPr>
        <p:txBody>
          <a:bodyPr/>
          <a:lstStyle/>
          <a:p>
            <a:endParaRPr lang="es-ES"/>
          </a:p>
        </p:txBody>
      </p:sp>
      <p:sp>
        <p:nvSpPr>
          <p:cNvPr id="31781" name="Freeform 38"/>
          <p:cNvSpPr>
            <a:spLocks/>
          </p:cNvSpPr>
          <p:nvPr/>
        </p:nvSpPr>
        <p:spPr bwMode="auto">
          <a:xfrm>
            <a:off x="7780338" y="6027738"/>
            <a:ext cx="363537" cy="87312"/>
          </a:xfrm>
          <a:custGeom>
            <a:avLst/>
            <a:gdLst>
              <a:gd name="T0" fmla="*/ 0 w 235"/>
              <a:gd name="T1" fmla="*/ 120975015 h 62"/>
              <a:gd name="T2" fmla="*/ 21538407 w 235"/>
              <a:gd name="T3" fmla="*/ 53546205 h 62"/>
              <a:gd name="T4" fmla="*/ 122047896 w 235"/>
              <a:gd name="T5" fmla="*/ 25780985 h 62"/>
              <a:gd name="T6" fmla="*/ 189054709 w 235"/>
              <a:gd name="T7" fmla="*/ 0 h 62"/>
              <a:gd name="T8" fmla="*/ 270420505 w 235"/>
              <a:gd name="T9" fmla="*/ 47596316 h 62"/>
              <a:gd name="T10" fmla="*/ 346999940 w 235"/>
              <a:gd name="T11" fmla="*/ 5949892 h 62"/>
              <a:gd name="T12" fmla="*/ 457083653 w 235"/>
              <a:gd name="T13" fmla="*/ 37680763 h 62"/>
              <a:gd name="T14" fmla="*/ 514517843 w 235"/>
              <a:gd name="T15" fmla="*/ 51563378 h 62"/>
              <a:gd name="T16" fmla="*/ 533661542 w 235"/>
              <a:gd name="T17" fmla="*/ 67428810 h 62"/>
              <a:gd name="T18" fmla="*/ 559986255 w 235"/>
              <a:gd name="T19" fmla="*/ 120975015 h 62"/>
              <a:gd name="T20" fmla="*/ 0 w 235"/>
              <a:gd name="T21" fmla="*/ 120975015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5"/>
              <a:gd name="T34" fmla="*/ 0 h 62"/>
              <a:gd name="T35" fmla="*/ 235 w 235"/>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5" h="62">
                <a:moveTo>
                  <a:pt x="0" y="61"/>
                </a:moveTo>
                <a:lnTo>
                  <a:pt x="9" y="27"/>
                </a:lnTo>
                <a:lnTo>
                  <a:pt x="51" y="13"/>
                </a:lnTo>
                <a:lnTo>
                  <a:pt x="79" y="0"/>
                </a:lnTo>
                <a:lnTo>
                  <a:pt x="113" y="24"/>
                </a:lnTo>
                <a:lnTo>
                  <a:pt x="145" y="3"/>
                </a:lnTo>
                <a:lnTo>
                  <a:pt x="191" y="19"/>
                </a:lnTo>
                <a:lnTo>
                  <a:pt x="215" y="26"/>
                </a:lnTo>
                <a:lnTo>
                  <a:pt x="223" y="34"/>
                </a:lnTo>
                <a:lnTo>
                  <a:pt x="234" y="61"/>
                </a:lnTo>
                <a:lnTo>
                  <a:pt x="0" y="61"/>
                </a:lnTo>
              </a:path>
            </a:pathLst>
          </a:custGeom>
          <a:solidFill>
            <a:schemeClr val="bg2"/>
          </a:solidFill>
          <a:ln w="12700" cap="rnd">
            <a:solidFill>
              <a:schemeClr val="tx1"/>
            </a:solidFill>
            <a:round/>
            <a:headEnd type="none" w="sm" len="sm"/>
            <a:tailEnd type="none" w="sm" len="sm"/>
          </a:ln>
        </p:spPr>
        <p:txBody>
          <a:bodyPr/>
          <a:lstStyle/>
          <a:p>
            <a:endParaRPr lang="es-ES"/>
          </a:p>
        </p:txBody>
      </p:sp>
      <p:grpSp>
        <p:nvGrpSpPr>
          <p:cNvPr id="31782" name="Group 39"/>
          <p:cNvGrpSpPr>
            <a:grpSpLocks/>
          </p:cNvGrpSpPr>
          <p:nvPr/>
        </p:nvGrpSpPr>
        <p:grpSpPr bwMode="auto">
          <a:xfrm>
            <a:off x="7467600" y="1487488"/>
            <a:ext cx="779463" cy="569912"/>
            <a:chOff x="3518" y="577"/>
            <a:chExt cx="504" cy="405"/>
          </a:xfrm>
        </p:grpSpPr>
        <p:grpSp>
          <p:nvGrpSpPr>
            <p:cNvPr id="31809" name="Group 40"/>
            <p:cNvGrpSpPr>
              <a:grpSpLocks/>
            </p:cNvGrpSpPr>
            <p:nvPr/>
          </p:nvGrpSpPr>
          <p:grpSpPr bwMode="auto">
            <a:xfrm>
              <a:off x="3518" y="577"/>
              <a:ext cx="504" cy="405"/>
              <a:chOff x="3518" y="577"/>
              <a:chExt cx="504" cy="405"/>
            </a:xfrm>
          </p:grpSpPr>
          <p:sp>
            <p:nvSpPr>
              <p:cNvPr id="31816" name="Freeform 41"/>
              <p:cNvSpPr>
                <a:spLocks/>
              </p:cNvSpPr>
              <p:nvPr/>
            </p:nvSpPr>
            <p:spPr bwMode="auto">
              <a:xfrm>
                <a:off x="3518" y="577"/>
                <a:ext cx="504" cy="48"/>
              </a:xfrm>
              <a:custGeom>
                <a:avLst/>
                <a:gdLst>
                  <a:gd name="T0" fmla="*/ 503 w 504"/>
                  <a:gd name="T1" fmla="*/ 47 h 48"/>
                  <a:gd name="T2" fmla="*/ 452 w 504"/>
                  <a:gd name="T3" fmla="*/ 0 h 48"/>
                  <a:gd name="T4" fmla="*/ 0 w 504"/>
                  <a:gd name="T5" fmla="*/ 0 h 48"/>
                  <a:gd name="T6" fmla="*/ 49 w 504"/>
                  <a:gd name="T7" fmla="*/ 47 h 48"/>
                  <a:gd name="T8" fmla="*/ 503 w 504"/>
                  <a:gd name="T9" fmla="*/ 47 h 48"/>
                  <a:gd name="T10" fmla="*/ 0 60000 65536"/>
                  <a:gd name="T11" fmla="*/ 0 60000 65536"/>
                  <a:gd name="T12" fmla="*/ 0 60000 65536"/>
                  <a:gd name="T13" fmla="*/ 0 60000 65536"/>
                  <a:gd name="T14" fmla="*/ 0 60000 65536"/>
                  <a:gd name="T15" fmla="*/ 0 w 504"/>
                  <a:gd name="T16" fmla="*/ 0 h 48"/>
                  <a:gd name="T17" fmla="*/ 504 w 504"/>
                  <a:gd name="T18" fmla="*/ 48 h 48"/>
                </a:gdLst>
                <a:ahLst/>
                <a:cxnLst>
                  <a:cxn ang="T10">
                    <a:pos x="T0" y="T1"/>
                  </a:cxn>
                  <a:cxn ang="T11">
                    <a:pos x="T2" y="T3"/>
                  </a:cxn>
                  <a:cxn ang="T12">
                    <a:pos x="T4" y="T5"/>
                  </a:cxn>
                  <a:cxn ang="T13">
                    <a:pos x="T6" y="T7"/>
                  </a:cxn>
                  <a:cxn ang="T14">
                    <a:pos x="T8" y="T9"/>
                  </a:cxn>
                </a:cxnLst>
                <a:rect l="T15" t="T16" r="T17" b="T18"/>
                <a:pathLst>
                  <a:path w="504" h="48">
                    <a:moveTo>
                      <a:pt x="503" y="47"/>
                    </a:moveTo>
                    <a:lnTo>
                      <a:pt x="452" y="0"/>
                    </a:lnTo>
                    <a:lnTo>
                      <a:pt x="0" y="0"/>
                    </a:lnTo>
                    <a:lnTo>
                      <a:pt x="49" y="47"/>
                    </a:lnTo>
                    <a:lnTo>
                      <a:pt x="503" y="47"/>
                    </a:lnTo>
                  </a:path>
                </a:pathLst>
              </a:custGeom>
              <a:solidFill>
                <a:srgbClr val="C9C9B6"/>
              </a:solidFill>
              <a:ln w="12700" cap="rnd">
                <a:solidFill>
                  <a:srgbClr val="494936"/>
                </a:solidFill>
                <a:round/>
                <a:headEnd type="none" w="sm" len="sm"/>
                <a:tailEnd type="none" w="sm" len="sm"/>
              </a:ln>
            </p:spPr>
            <p:txBody>
              <a:bodyPr/>
              <a:lstStyle/>
              <a:p>
                <a:endParaRPr lang="es-ES"/>
              </a:p>
            </p:txBody>
          </p:sp>
          <p:sp>
            <p:nvSpPr>
              <p:cNvPr id="31817" name="Rectangle 42"/>
              <p:cNvSpPr>
                <a:spLocks noChangeArrowheads="1"/>
              </p:cNvSpPr>
              <p:nvPr/>
            </p:nvSpPr>
            <p:spPr bwMode="auto">
              <a:xfrm>
                <a:off x="3573" y="628"/>
                <a:ext cx="445" cy="349"/>
              </a:xfrm>
              <a:prstGeom prst="rect">
                <a:avLst/>
              </a:prstGeom>
              <a:solidFill>
                <a:srgbClr val="B7B79D"/>
              </a:solidFill>
              <a:ln w="12700">
                <a:solidFill>
                  <a:srgbClr val="494936"/>
                </a:solidFill>
                <a:miter lim="800000"/>
                <a:headEnd/>
                <a:tailEnd/>
              </a:ln>
            </p:spPr>
            <p:txBody>
              <a:bodyPr wrap="none" anchor="ctr"/>
              <a:lstStyle/>
              <a:p>
                <a:pPr eaLnBrk="0" hangingPunct="0"/>
                <a:endParaRPr lang="es-ES"/>
              </a:p>
            </p:txBody>
          </p:sp>
          <p:sp>
            <p:nvSpPr>
              <p:cNvPr id="31818" name="Rectangle 43"/>
              <p:cNvSpPr>
                <a:spLocks noChangeArrowheads="1"/>
              </p:cNvSpPr>
              <p:nvPr/>
            </p:nvSpPr>
            <p:spPr bwMode="auto">
              <a:xfrm>
                <a:off x="3613" y="673"/>
                <a:ext cx="366" cy="269"/>
              </a:xfrm>
              <a:prstGeom prst="rect">
                <a:avLst/>
              </a:prstGeom>
              <a:gradFill rotWithShape="0">
                <a:gsLst>
                  <a:gs pos="0">
                    <a:srgbClr val="4CADC6"/>
                  </a:gs>
                  <a:gs pos="100000">
                    <a:srgbClr val="008AAE"/>
                  </a:gs>
                </a:gsLst>
                <a:lin ang="2700000" scaled="1"/>
              </a:gradFill>
              <a:ln w="12700">
                <a:solidFill>
                  <a:srgbClr val="494936"/>
                </a:solidFill>
                <a:miter lim="800000"/>
                <a:headEnd/>
                <a:tailEnd/>
              </a:ln>
            </p:spPr>
            <p:txBody>
              <a:bodyPr wrap="none" anchor="ctr"/>
              <a:lstStyle/>
              <a:p>
                <a:pPr eaLnBrk="0" hangingPunct="0"/>
                <a:endParaRPr lang="es-ES"/>
              </a:p>
            </p:txBody>
          </p:sp>
          <p:sp>
            <p:nvSpPr>
              <p:cNvPr id="31819" name="Freeform 44"/>
              <p:cNvSpPr>
                <a:spLocks/>
              </p:cNvSpPr>
              <p:nvPr/>
            </p:nvSpPr>
            <p:spPr bwMode="auto">
              <a:xfrm>
                <a:off x="3518" y="577"/>
                <a:ext cx="51" cy="405"/>
              </a:xfrm>
              <a:custGeom>
                <a:avLst/>
                <a:gdLst>
                  <a:gd name="T0" fmla="*/ 50 w 51"/>
                  <a:gd name="T1" fmla="*/ 404 h 405"/>
                  <a:gd name="T2" fmla="*/ 0 w 51"/>
                  <a:gd name="T3" fmla="*/ 353 h 405"/>
                  <a:gd name="T4" fmla="*/ 0 w 51"/>
                  <a:gd name="T5" fmla="*/ 0 h 405"/>
                  <a:gd name="T6" fmla="*/ 50 w 51"/>
                  <a:gd name="T7" fmla="*/ 46 h 405"/>
                  <a:gd name="T8" fmla="*/ 50 w 51"/>
                  <a:gd name="T9" fmla="*/ 404 h 405"/>
                  <a:gd name="T10" fmla="*/ 0 60000 65536"/>
                  <a:gd name="T11" fmla="*/ 0 60000 65536"/>
                  <a:gd name="T12" fmla="*/ 0 60000 65536"/>
                  <a:gd name="T13" fmla="*/ 0 60000 65536"/>
                  <a:gd name="T14" fmla="*/ 0 60000 65536"/>
                  <a:gd name="T15" fmla="*/ 0 w 51"/>
                  <a:gd name="T16" fmla="*/ 0 h 405"/>
                  <a:gd name="T17" fmla="*/ 51 w 51"/>
                  <a:gd name="T18" fmla="*/ 405 h 405"/>
                </a:gdLst>
                <a:ahLst/>
                <a:cxnLst>
                  <a:cxn ang="T10">
                    <a:pos x="T0" y="T1"/>
                  </a:cxn>
                  <a:cxn ang="T11">
                    <a:pos x="T2" y="T3"/>
                  </a:cxn>
                  <a:cxn ang="T12">
                    <a:pos x="T4" y="T5"/>
                  </a:cxn>
                  <a:cxn ang="T13">
                    <a:pos x="T6" y="T7"/>
                  </a:cxn>
                  <a:cxn ang="T14">
                    <a:pos x="T8" y="T9"/>
                  </a:cxn>
                </a:cxnLst>
                <a:rect l="T15" t="T16" r="T17" b="T18"/>
                <a:pathLst>
                  <a:path w="51" h="405">
                    <a:moveTo>
                      <a:pt x="50" y="404"/>
                    </a:moveTo>
                    <a:lnTo>
                      <a:pt x="0" y="353"/>
                    </a:lnTo>
                    <a:lnTo>
                      <a:pt x="0" y="0"/>
                    </a:lnTo>
                    <a:lnTo>
                      <a:pt x="50" y="46"/>
                    </a:lnTo>
                    <a:lnTo>
                      <a:pt x="50" y="404"/>
                    </a:lnTo>
                  </a:path>
                </a:pathLst>
              </a:custGeom>
              <a:solidFill>
                <a:srgbClr val="7A7A5A"/>
              </a:solidFill>
              <a:ln w="12700" cap="rnd">
                <a:solidFill>
                  <a:srgbClr val="494936"/>
                </a:solidFill>
                <a:round/>
                <a:headEnd type="none" w="sm" len="sm"/>
                <a:tailEnd type="none" w="sm" len="sm"/>
              </a:ln>
            </p:spPr>
            <p:txBody>
              <a:bodyPr/>
              <a:lstStyle/>
              <a:p>
                <a:endParaRPr lang="es-ES"/>
              </a:p>
            </p:txBody>
          </p:sp>
        </p:grpSp>
        <p:grpSp>
          <p:nvGrpSpPr>
            <p:cNvPr id="31810" name="Group 45"/>
            <p:cNvGrpSpPr>
              <a:grpSpLocks/>
            </p:cNvGrpSpPr>
            <p:nvPr/>
          </p:nvGrpSpPr>
          <p:grpSpPr bwMode="auto">
            <a:xfrm>
              <a:off x="3737" y="725"/>
              <a:ext cx="110" cy="178"/>
              <a:chOff x="3737" y="725"/>
              <a:chExt cx="110" cy="178"/>
            </a:xfrm>
          </p:grpSpPr>
          <p:grpSp>
            <p:nvGrpSpPr>
              <p:cNvPr id="31812" name="Group 46"/>
              <p:cNvGrpSpPr>
                <a:grpSpLocks/>
              </p:cNvGrpSpPr>
              <p:nvPr/>
            </p:nvGrpSpPr>
            <p:grpSpPr bwMode="auto">
              <a:xfrm>
                <a:off x="3739" y="736"/>
                <a:ext cx="104" cy="167"/>
                <a:chOff x="3739" y="736"/>
                <a:chExt cx="104" cy="167"/>
              </a:xfrm>
            </p:grpSpPr>
            <p:sp>
              <p:nvSpPr>
                <p:cNvPr id="31814" name="Freeform 47"/>
                <p:cNvSpPr>
                  <a:spLocks/>
                </p:cNvSpPr>
                <p:nvPr/>
              </p:nvSpPr>
              <p:spPr bwMode="auto">
                <a:xfrm>
                  <a:off x="3739" y="736"/>
                  <a:ext cx="104" cy="165"/>
                </a:xfrm>
                <a:custGeom>
                  <a:avLst/>
                  <a:gdLst>
                    <a:gd name="T0" fmla="*/ 13 w 104"/>
                    <a:gd name="T1" fmla="*/ 10 h 165"/>
                    <a:gd name="T2" fmla="*/ 20 w 104"/>
                    <a:gd name="T3" fmla="*/ 6 h 165"/>
                    <a:gd name="T4" fmla="*/ 30 w 104"/>
                    <a:gd name="T5" fmla="*/ 3 h 165"/>
                    <a:gd name="T6" fmla="*/ 44 w 104"/>
                    <a:gd name="T7" fmla="*/ 0 h 165"/>
                    <a:gd name="T8" fmla="*/ 54 w 104"/>
                    <a:gd name="T9" fmla="*/ 0 h 165"/>
                    <a:gd name="T10" fmla="*/ 64 w 104"/>
                    <a:gd name="T11" fmla="*/ 0 h 165"/>
                    <a:gd name="T12" fmla="*/ 75 w 104"/>
                    <a:gd name="T13" fmla="*/ 3 h 165"/>
                    <a:gd name="T14" fmla="*/ 85 w 104"/>
                    <a:gd name="T15" fmla="*/ 6 h 165"/>
                    <a:gd name="T16" fmla="*/ 88 w 104"/>
                    <a:gd name="T17" fmla="*/ 13 h 165"/>
                    <a:gd name="T18" fmla="*/ 92 w 104"/>
                    <a:gd name="T19" fmla="*/ 20 h 165"/>
                    <a:gd name="T20" fmla="*/ 96 w 104"/>
                    <a:gd name="T21" fmla="*/ 24 h 165"/>
                    <a:gd name="T22" fmla="*/ 96 w 104"/>
                    <a:gd name="T23" fmla="*/ 35 h 165"/>
                    <a:gd name="T24" fmla="*/ 96 w 104"/>
                    <a:gd name="T25" fmla="*/ 42 h 165"/>
                    <a:gd name="T26" fmla="*/ 96 w 104"/>
                    <a:gd name="T27" fmla="*/ 49 h 165"/>
                    <a:gd name="T28" fmla="*/ 96 w 104"/>
                    <a:gd name="T29" fmla="*/ 56 h 165"/>
                    <a:gd name="T30" fmla="*/ 96 w 104"/>
                    <a:gd name="T31" fmla="*/ 63 h 165"/>
                    <a:gd name="T32" fmla="*/ 99 w 104"/>
                    <a:gd name="T33" fmla="*/ 63 h 165"/>
                    <a:gd name="T34" fmla="*/ 103 w 104"/>
                    <a:gd name="T35" fmla="*/ 63 h 165"/>
                    <a:gd name="T36" fmla="*/ 103 w 104"/>
                    <a:gd name="T37" fmla="*/ 74 h 165"/>
                    <a:gd name="T38" fmla="*/ 99 w 104"/>
                    <a:gd name="T39" fmla="*/ 85 h 165"/>
                    <a:gd name="T40" fmla="*/ 99 w 104"/>
                    <a:gd name="T41" fmla="*/ 95 h 165"/>
                    <a:gd name="T42" fmla="*/ 99 w 104"/>
                    <a:gd name="T43" fmla="*/ 99 h 165"/>
                    <a:gd name="T44" fmla="*/ 96 w 104"/>
                    <a:gd name="T45" fmla="*/ 102 h 165"/>
                    <a:gd name="T46" fmla="*/ 92 w 104"/>
                    <a:gd name="T47" fmla="*/ 99 h 165"/>
                    <a:gd name="T48" fmla="*/ 92 w 104"/>
                    <a:gd name="T49" fmla="*/ 107 h 165"/>
                    <a:gd name="T50" fmla="*/ 88 w 104"/>
                    <a:gd name="T51" fmla="*/ 117 h 165"/>
                    <a:gd name="T52" fmla="*/ 88 w 104"/>
                    <a:gd name="T53" fmla="*/ 124 h 165"/>
                    <a:gd name="T54" fmla="*/ 85 w 104"/>
                    <a:gd name="T55" fmla="*/ 145 h 165"/>
                    <a:gd name="T56" fmla="*/ 57 w 104"/>
                    <a:gd name="T57" fmla="*/ 164 h 165"/>
                    <a:gd name="T58" fmla="*/ 20 w 104"/>
                    <a:gd name="T59" fmla="*/ 145 h 165"/>
                    <a:gd name="T60" fmla="*/ 20 w 104"/>
                    <a:gd name="T61" fmla="*/ 127 h 165"/>
                    <a:gd name="T62" fmla="*/ 16 w 104"/>
                    <a:gd name="T63" fmla="*/ 110 h 165"/>
                    <a:gd name="T64" fmla="*/ 13 w 104"/>
                    <a:gd name="T65" fmla="*/ 99 h 165"/>
                    <a:gd name="T66" fmla="*/ 13 w 104"/>
                    <a:gd name="T67" fmla="*/ 102 h 165"/>
                    <a:gd name="T68" fmla="*/ 6 w 104"/>
                    <a:gd name="T69" fmla="*/ 102 h 165"/>
                    <a:gd name="T70" fmla="*/ 2 w 104"/>
                    <a:gd name="T71" fmla="*/ 82 h 165"/>
                    <a:gd name="T72" fmla="*/ 0 w 104"/>
                    <a:gd name="T73" fmla="*/ 70 h 165"/>
                    <a:gd name="T74" fmla="*/ 0 w 104"/>
                    <a:gd name="T75" fmla="*/ 67 h 165"/>
                    <a:gd name="T76" fmla="*/ 2 w 104"/>
                    <a:gd name="T77" fmla="*/ 67 h 165"/>
                    <a:gd name="T78" fmla="*/ 2 w 104"/>
                    <a:gd name="T79" fmla="*/ 60 h 165"/>
                    <a:gd name="T80" fmla="*/ 2 w 104"/>
                    <a:gd name="T81" fmla="*/ 45 h 165"/>
                    <a:gd name="T82" fmla="*/ 2 w 104"/>
                    <a:gd name="T83" fmla="*/ 38 h 165"/>
                    <a:gd name="T84" fmla="*/ 6 w 104"/>
                    <a:gd name="T85" fmla="*/ 28 h 165"/>
                    <a:gd name="T86" fmla="*/ 9 w 104"/>
                    <a:gd name="T87" fmla="*/ 17 h 165"/>
                    <a:gd name="T88" fmla="*/ 13 w 104"/>
                    <a:gd name="T89" fmla="*/ 10 h 16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4"/>
                    <a:gd name="T136" fmla="*/ 0 h 165"/>
                    <a:gd name="T137" fmla="*/ 104 w 104"/>
                    <a:gd name="T138" fmla="*/ 165 h 16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4" h="165">
                      <a:moveTo>
                        <a:pt x="13" y="10"/>
                      </a:moveTo>
                      <a:lnTo>
                        <a:pt x="20" y="6"/>
                      </a:lnTo>
                      <a:lnTo>
                        <a:pt x="30" y="3"/>
                      </a:lnTo>
                      <a:lnTo>
                        <a:pt x="44" y="0"/>
                      </a:lnTo>
                      <a:lnTo>
                        <a:pt x="54" y="0"/>
                      </a:lnTo>
                      <a:lnTo>
                        <a:pt x="64" y="0"/>
                      </a:lnTo>
                      <a:lnTo>
                        <a:pt x="75" y="3"/>
                      </a:lnTo>
                      <a:lnTo>
                        <a:pt x="85" y="6"/>
                      </a:lnTo>
                      <a:lnTo>
                        <a:pt x="88" y="13"/>
                      </a:lnTo>
                      <a:lnTo>
                        <a:pt x="92" y="20"/>
                      </a:lnTo>
                      <a:lnTo>
                        <a:pt x="96" y="24"/>
                      </a:lnTo>
                      <a:lnTo>
                        <a:pt x="96" y="35"/>
                      </a:lnTo>
                      <a:lnTo>
                        <a:pt x="96" y="42"/>
                      </a:lnTo>
                      <a:lnTo>
                        <a:pt x="96" y="49"/>
                      </a:lnTo>
                      <a:lnTo>
                        <a:pt x="96" y="56"/>
                      </a:lnTo>
                      <a:lnTo>
                        <a:pt x="96" y="63"/>
                      </a:lnTo>
                      <a:lnTo>
                        <a:pt x="99" y="63"/>
                      </a:lnTo>
                      <a:lnTo>
                        <a:pt x="103" y="63"/>
                      </a:lnTo>
                      <a:lnTo>
                        <a:pt x="103" y="74"/>
                      </a:lnTo>
                      <a:lnTo>
                        <a:pt x="99" y="85"/>
                      </a:lnTo>
                      <a:lnTo>
                        <a:pt x="99" y="95"/>
                      </a:lnTo>
                      <a:lnTo>
                        <a:pt x="99" y="99"/>
                      </a:lnTo>
                      <a:lnTo>
                        <a:pt x="96" y="102"/>
                      </a:lnTo>
                      <a:lnTo>
                        <a:pt x="92" y="99"/>
                      </a:lnTo>
                      <a:lnTo>
                        <a:pt x="92" y="107"/>
                      </a:lnTo>
                      <a:lnTo>
                        <a:pt x="88" y="117"/>
                      </a:lnTo>
                      <a:lnTo>
                        <a:pt x="88" y="124"/>
                      </a:lnTo>
                      <a:lnTo>
                        <a:pt x="85" y="145"/>
                      </a:lnTo>
                      <a:lnTo>
                        <a:pt x="57" y="164"/>
                      </a:lnTo>
                      <a:lnTo>
                        <a:pt x="20" y="145"/>
                      </a:lnTo>
                      <a:lnTo>
                        <a:pt x="20" y="127"/>
                      </a:lnTo>
                      <a:lnTo>
                        <a:pt x="16" y="110"/>
                      </a:lnTo>
                      <a:lnTo>
                        <a:pt x="13" y="99"/>
                      </a:lnTo>
                      <a:lnTo>
                        <a:pt x="13" y="102"/>
                      </a:lnTo>
                      <a:lnTo>
                        <a:pt x="6" y="102"/>
                      </a:lnTo>
                      <a:lnTo>
                        <a:pt x="2" y="82"/>
                      </a:lnTo>
                      <a:lnTo>
                        <a:pt x="0" y="70"/>
                      </a:lnTo>
                      <a:lnTo>
                        <a:pt x="0" y="67"/>
                      </a:lnTo>
                      <a:lnTo>
                        <a:pt x="2" y="67"/>
                      </a:lnTo>
                      <a:lnTo>
                        <a:pt x="2" y="60"/>
                      </a:lnTo>
                      <a:lnTo>
                        <a:pt x="2" y="45"/>
                      </a:lnTo>
                      <a:lnTo>
                        <a:pt x="2" y="38"/>
                      </a:lnTo>
                      <a:lnTo>
                        <a:pt x="6" y="28"/>
                      </a:lnTo>
                      <a:lnTo>
                        <a:pt x="9" y="17"/>
                      </a:lnTo>
                      <a:lnTo>
                        <a:pt x="13" y="10"/>
                      </a:lnTo>
                    </a:path>
                  </a:pathLst>
                </a:custGeom>
                <a:solidFill>
                  <a:srgbClr val="FFBF7F"/>
                </a:solidFill>
                <a:ln w="9525" cap="rnd">
                  <a:noFill/>
                  <a:round/>
                  <a:headEnd type="none" w="sm" len="sm"/>
                  <a:tailEnd type="none" w="sm" len="sm"/>
                </a:ln>
              </p:spPr>
              <p:txBody>
                <a:bodyPr/>
                <a:lstStyle/>
                <a:p>
                  <a:endParaRPr lang="es-ES"/>
                </a:p>
              </p:txBody>
            </p:sp>
            <p:sp>
              <p:nvSpPr>
                <p:cNvPr id="31815" name="Freeform 48"/>
                <p:cNvSpPr>
                  <a:spLocks/>
                </p:cNvSpPr>
                <p:nvPr/>
              </p:nvSpPr>
              <p:spPr bwMode="auto">
                <a:xfrm>
                  <a:off x="3739" y="739"/>
                  <a:ext cx="65" cy="164"/>
                </a:xfrm>
                <a:custGeom>
                  <a:avLst/>
                  <a:gdLst>
                    <a:gd name="T0" fmla="*/ 40 w 65"/>
                    <a:gd name="T1" fmla="*/ 17 h 164"/>
                    <a:gd name="T2" fmla="*/ 33 w 65"/>
                    <a:gd name="T3" fmla="*/ 55 h 164"/>
                    <a:gd name="T4" fmla="*/ 29 w 65"/>
                    <a:gd name="T5" fmla="*/ 60 h 164"/>
                    <a:gd name="T6" fmla="*/ 40 w 65"/>
                    <a:gd name="T7" fmla="*/ 60 h 164"/>
                    <a:gd name="T8" fmla="*/ 50 w 65"/>
                    <a:gd name="T9" fmla="*/ 62 h 164"/>
                    <a:gd name="T10" fmla="*/ 53 w 65"/>
                    <a:gd name="T11" fmla="*/ 62 h 164"/>
                    <a:gd name="T12" fmla="*/ 53 w 65"/>
                    <a:gd name="T13" fmla="*/ 94 h 164"/>
                    <a:gd name="T14" fmla="*/ 64 w 65"/>
                    <a:gd name="T15" fmla="*/ 94 h 164"/>
                    <a:gd name="T16" fmla="*/ 53 w 65"/>
                    <a:gd name="T17" fmla="*/ 106 h 164"/>
                    <a:gd name="T18" fmla="*/ 46 w 65"/>
                    <a:gd name="T19" fmla="*/ 99 h 164"/>
                    <a:gd name="T20" fmla="*/ 43 w 65"/>
                    <a:gd name="T21" fmla="*/ 99 h 164"/>
                    <a:gd name="T22" fmla="*/ 46 w 65"/>
                    <a:gd name="T23" fmla="*/ 92 h 164"/>
                    <a:gd name="T24" fmla="*/ 46 w 65"/>
                    <a:gd name="T25" fmla="*/ 74 h 164"/>
                    <a:gd name="T26" fmla="*/ 26 w 65"/>
                    <a:gd name="T27" fmla="*/ 77 h 164"/>
                    <a:gd name="T28" fmla="*/ 24 w 65"/>
                    <a:gd name="T29" fmla="*/ 94 h 164"/>
                    <a:gd name="T30" fmla="*/ 26 w 65"/>
                    <a:gd name="T31" fmla="*/ 109 h 164"/>
                    <a:gd name="T32" fmla="*/ 40 w 65"/>
                    <a:gd name="T33" fmla="*/ 141 h 164"/>
                    <a:gd name="T34" fmla="*/ 64 w 65"/>
                    <a:gd name="T35" fmla="*/ 137 h 164"/>
                    <a:gd name="T36" fmla="*/ 53 w 65"/>
                    <a:gd name="T37" fmla="*/ 163 h 164"/>
                    <a:gd name="T38" fmla="*/ 19 w 65"/>
                    <a:gd name="T39" fmla="*/ 141 h 164"/>
                    <a:gd name="T40" fmla="*/ 16 w 65"/>
                    <a:gd name="T41" fmla="*/ 119 h 164"/>
                    <a:gd name="T42" fmla="*/ 12 w 65"/>
                    <a:gd name="T43" fmla="*/ 94 h 164"/>
                    <a:gd name="T44" fmla="*/ 9 w 65"/>
                    <a:gd name="T45" fmla="*/ 99 h 164"/>
                    <a:gd name="T46" fmla="*/ 6 w 65"/>
                    <a:gd name="T47" fmla="*/ 94 h 164"/>
                    <a:gd name="T48" fmla="*/ 0 w 65"/>
                    <a:gd name="T49" fmla="*/ 67 h 164"/>
                    <a:gd name="T50" fmla="*/ 0 w 65"/>
                    <a:gd name="T51" fmla="*/ 62 h 164"/>
                    <a:gd name="T52" fmla="*/ 2 w 65"/>
                    <a:gd name="T53" fmla="*/ 60 h 164"/>
                    <a:gd name="T54" fmla="*/ 2 w 65"/>
                    <a:gd name="T55" fmla="*/ 52 h 164"/>
                    <a:gd name="T56" fmla="*/ 2 w 65"/>
                    <a:gd name="T57" fmla="*/ 42 h 164"/>
                    <a:gd name="T58" fmla="*/ 2 w 65"/>
                    <a:gd name="T59" fmla="*/ 38 h 164"/>
                    <a:gd name="T60" fmla="*/ 6 w 65"/>
                    <a:gd name="T61" fmla="*/ 28 h 164"/>
                    <a:gd name="T62" fmla="*/ 6 w 65"/>
                    <a:gd name="T63" fmla="*/ 20 h 164"/>
                    <a:gd name="T64" fmla="*/ 9 w 65"/>
                    <a:gd name="T65" fmla="*/ 13 h 164"/>
                    <a:gd name="T66" fmla="*/ 12 w 65"/>
                    <a:gd name="T67" fmla="*/ 6 h 164"/>
                    <a:gd name="T68" fmla="*/ 19 w 65"/>
                    <a:gd name="T69" fmla="*/ 3 h 164"/>
                    <a:gd name="T70" fmla="*/ 29 w 65"/>
                    <a:gd name="T71" fmla="*/ 0 h 164"/>
                    <a:gd name="T72" fmla="*/ 26 w 65"/>
                    <a:gd name="T73" fmla="*/ 3 h 164"/>
                    <a:gd name="T74" fmla="*/ 26 w 65"/>
                    <a:gd name="T75" fmla="*/ 10 h 164"/>
                    <a:gd name="T76" fmla="*/ 29 w 65"/>
                    <a:gd name="T77" fmla="*/ 13 h 164"/>
                    <a:gd name="T78" fmla="*/ 29 w 65"/>
                    <a:gd name="T79" fmla="*/ 17 h 164"/>
                    <a:gd name="T80" fmla="*/ 36 w 65"/>
                    <a:gd name="T81" fmla="*/ 17 h 164"/>
                    <a:gd name="T82" fmla="*/ 40 w 65"/>
                    <a:gd name="T83" fmla="*/ 17 h 16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164"/>
                    <a:gd name="T128" fmla="*/ 65 w 65"/>
                    <a:gd name="T129" fmla="*/ 164 h 16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164">
                      <a:moveTo>
                        <a:pt x="40" y="17"/>
                      </a:moveTo>
                      <a:lnTo>
                        <a:pt x="33" y="55"/>
                      </a:lnTo>
                      <a:lnTo>
                        <a:pt x="29" y="60"/>
                      </a:lnTo>
                      <a:lnTo>
                        <a:pt x="40" y="60"/>
                      </a:lnTo>
                      <a:lnTo>
                        <a:pt x="50" y="62"/>
                      </a:lnTo>
                      <a:lnTo>
                        <a:pt x="53" y="62"/>
                      </a:lnTo>
                      <a:lnTo>
                        <a:pt x="53" y="94"/>
                      </a:lnTo>
                      <a:lnTo>
                        <a:pt x="64" y="94"/>
                      </a:lnTo>
                      <a:lnTo>
                        <a:pt x="53" y="106"/>
                      </a:lnTo>
                      <a:lnTo>
                        <a:pt x="46" y="99"/>
                      </a:lnTo>
                      <a:lnTo>
                        <a:pt x="43" y="99"/>
                      </a:lnTo>
                      <a:lnTo>
                        <a:pt x="46" y="92"/>
                      </a:lnTo>
                      <a:lnTo>
                        <a:pt x="46" y="74"/>
                      </a:lnTo>
                      <a:lnTo>
                        <a:pt x="26" y="77"/>
                      </a:lnTo>
                      <a:lnTo>
                        <a:pt x="24" y="94"/>
                      </a:lnTo>
                      <a:lnTo>
                        <a:pt x="26" y="109"/>
                      </a:lnTo>
                      <a:lnTo>
                        <a:pt x="40" y="141"/>
                      </a:lnTo>
                      <a:lnTo>
                        <a:pt x="64" y="137"/>
                      </a:lnTo>
                      <a:lnTo>
                        <a:pt x="53" y="163"/>
                      </a:lnTo>
                      <a:lnTo>
                        <a:pt x="19" y="141"/>
                      </a:lnTo>
                      <a:lnTo>
                        <a:pt x="16" y="119"/>
                      </a:lnTo>
                      <a:lnTo>
                        <a:pt x="12" y="94"/>
                      </a:lnTo>
                      <a:lnTo>
                        <a:pt x="9" y="99"/>
                      </a:lnTo>
                      <a:lnTo>
                        <a:pt x="6" y="94"/>
                      </a:lnTo>
                      <a:lnTo>
                        <a:pt x="0" y="67"/>
                      </a:lnTo>
                      <a:lnTo>
                        <a:pt x="0" y="62"/>
                      </a:lnTo>
                      <a:lnTo>
                        <a:pt x="2" y="60"/>
                      </a:lnTo>
                      <a:lnTo>
                        <a:pt x="2" y="52"/>
                      </a:lnTo>
                      <a:lnTo>
                        <a:pt x="2" y="42"/>
                      </a:lnTo>
                      <a:lnTo>
                        <a:pt x="2" y="38"/>
                      </a:lnTo>
                      <a:lnTo>
                        <a:pt x="6" y="28"/>
                      </a:lnTo>
                      <a:lnTo>
                        <a:pt x="6" y="20"/>
                      </a:lnTo>
                      <a:lnTo>
                        <a:pt x="9" y="13"/>
                      </a:lnTo>
                      <a:lnTo>
                        <a:pt x="12" y="6"/>
                      </a:lnTo>
                      <a:lnTo>
                        <a:pt x="19" y="3"/>
                      </a:lnTo>
                      <a:lnTo>
                        <a:pt x="29" y="0"/>
                      </a:lnTo>
                      <a:lnTo>
                        <a:pt x="26" y="3"/>
                      </a:lnTo>
                      <a:lnTo>
                        <a:pt x="26" y="10"/>
                      </a:lnTo>
                      <a:lnTo>
                        <a:pt x="29" y="13"/>
                      </a:lnTo>
                      <a:lnTo>
                        <a:pt x="29" y="17"/>
                      </a:lnTo>
                      <a:lnTo>
                        <a:pt x="36" y="17"/>
                      </a:lnTo>
                      <a:lnTo>
                        <a:pt x="40" y="17"/>
                      </a:lnTo>
                    </a:path>
                  </a:pathLst>
                </a:custGeom>
                <a:solidFill>
                  <a:srgbClr val="FF9F1F"/>
                </a:solidFill>
                <a:ln w="9525" cap="rnd">
                  <a:noFill/>
                  <a:round/>
                  <a:headEnd type="none" w="sm" len="sm"/>
                  <a:tailEnd type="none" w="sm" len="sm"/>
                </a:ln>
              </p:spPr>
              <p:txBody>
                <a:bodyPr/>
                <a:lstStyle/>
                <a:p>
                  <a:endParaRPr lang="es-ES"/>
                </a:p>
              </p:txBody>
            </p:sp>
          </p:grpSp>
          <p:sp>
            <p:nvSpPr>
              <p:cNvPr id="31813" name="Freeform 49"/>
              <p:cNvSpPr>
                <a:spLocks/>
              </p:cNvSpPr>
              <p:nvPr/>
            </p:nvSpPr>
            <p:spPr bwMode="auto">
              <a:xfrm>
                <a:off x="3737" y="725"/>
                <a:ext cx="110" cy="98"/>
              </a:xfrm>
              <a:custGeom>
                <a:avLst/>
                <a:gdLst>
                  <a:gd name="T0" fmla="*/ 9 w 110"/>
                  <a:gd name="T1" fmla="*/ 97 h 98"/>
                  <a:gd name="T2" fmla="*/ 0 w 110"/>
                  <a:gd name="T3" fmla="*/ 73 h 98"/>
                  <a:gd name="T4" fmla="*/ 2 w 110"/>
                  <a:gd name="T5" fmla="*/ 48 h 98"/>
                  <a:gd name="T6" fmla="*/ 2 w 110"/>
                  <a:gd name="T7" fmla="*/ 30 h 98"/>
                  <a:gd name="T8" fmla="*/ 9 w 110"/>
                  <a:gd name="T9" fmla="*/ 24 h 98"/>
                  <a:gd name="T10" fmla="*/ 13 w 110"/>
                  <a:gd name="T11" fmla="*/ 17 h 98"/>
                  <a:gd name="T12" fmla="*/ 23 w 110"/>
                  <a:gd name="T13" fmla="*/ 10 h 98"/>
                  <a:gd name="T14" fmla="*/ 37 w 110"/>
                  <a:gd name="T15" fmla="*/ 6 h 98"/>
                  <a:gd name="T16" fmla="*/ 51 w 110"/>
                  <a:gd name="T17" fmla="*/ 0 h 98"/>
                  <a:gd name="T18" fmla="*/ 68 w 110"/>
                  <a:gd name="T19" fmla="*/ 3 h 98"/>
                  <a:gd name="T20" fmla="*/ 81 w 110"/>
                  <a:gd name="T21" fmla="*/ 6 h 98"/>
                  <a:gd name="T22" fmla="*/ 87 w 110"/>
                  <a:gd name="T23" fmla="*/ 10 h 98"/>
                  <a:gd name="T24" fmla="*/ 94 w 110"/>
                  <a:gd name="T25" fmla="*/ 13 h 98"/>
                  <a:gd name="T26" fmla="*/ 98 w 110"/>
                  <a:gd name="T27" fmla="*/ 20 h 98"/>
                  <a:gd name="T28" fmla="*/ 102 w 110"/>
                  <a:gd name="T29" fmla="*/ 27 h 98"/>
                  <a:gd name="T30" fmla="*/ 105 w 110"/>
                  <a:gd name="T31" fmla="*/ 45 h 98"/>
                  <a:gd name="T32" fmla="*/ 109 w 110"/>
                  <a:gd name="T33" fmla="*/ 59 h 98"/>
                  <a:gd name="T34" fmla="*/ 109 w 110"/>
                  <a:gd name="T35" fmla="*/ 73 h 98"/>
                  <a:gd name="T36" fmla="*/ 109 w 110"/>
                  <a:gd name="T37" fmla="*/ 75 h 98"/>
                  <a:gd name="T38" fmla="*/ 105 w 110"/>
                  <a:gd name="T39" fmla="*/ 90 h 98"/>
                  <a:gd name="T40" fmla="*/ 105 w 110"/>
                  <a:gd name="T41" fmla="*/ 75 h 98"/>
                  <a:gd name="T42" fmla="*/ 98 w 110"/>
                  <a:gd name="T43" fmla="*/ 79 h 98"/>
                  <a:gd name="T44" fmla="*/ 94 w 110"/>
                  <a:gd name="T45" fmla="*/ 86 h 98"/>
                  <a:gd name="T46" fmla="*/ 94 w 110"/>
                  <a:gd name="T47" fmla="*/ 79 h 98"/>
                  <a:gd name="T48" fmla="*/ 94 w 110"/>
                  <a:gd name="T49" fmla="*/ 68 h 98"/>
                  <a:gd name="T50" fmla="*/ 87 w 110"/>
                  <a:gd name="T51" fmla="*/ 52 h 98"/>
                  <a:gd name="T52" fmla="*/ 91 w 110"/>
                  <a:gd name="T53" fmla="*/ 45 h 98"/>
                  <a:gd name="T54" fmla="*/ 81 w 110"/>
                  <a:gd name="T55" fmla="*/ 48 h 98"/>
                  <a:gd name="T56" fmla="*/ 70 w 110"/>
                  <a:gd name="T57" fmla="*/ 52 h 98"/>
                  <a:gd name="T58" fmla="*/ 63 w 110"/>
                  <a:gd name="T59" fmla="*/ 48 h 98"/>
                  <a:gd name="T60" fmla="*/ 54 w 110"/>
                  <a:gd name="T61" fmla="*/ 48 h 98"/>
                  <a:gd name="T62" fmla="*/ 47 w 110"/>
                  <a:gd name="T63" fmla="*/ 45 h 98"/>
                  <a:gd name="T64" fmla="*/ 54 w 110"/>
                  <a:gd name="T65" fmla="*/ 52 h 98"/>
                  <a:gd name="T66" fmla="*/ 51 w 110"/>
                  <a:gd name="T67" fmla="*/ 52 h 98"/>
                  <a:gd name="T68" fmla="*/ 37 w 110"/>
                  <a:gd name="T69" fmla="*/ 48 h 98"/>
                  <a:gd name="T70" fmla="*/ 30 w 110"/>
                  <a:gd name="T71" fmla="*/ 45 h 98"/>
                  <a:gd name="T72" fmla="*/ 23 w 110"/>
                  <a:gd name="T73" fmla="*/ 41 h 98"/>
                  <a:gd name="T74" fmla="*/ 23 w 110"/>
                  <a:gd name="T75" fmla="*/ 48 h 98"/>
                  <a:gd name="T76" fmla="*/ 20 w 110"/>
                  <a:gd name="T77" fmla="*/ 59 h 98"/>
                  <a:gd name="T78" fmla="*/ 16 w 110"/>
                  <a:gd name="T79" fmla="*/ 66 h 98"/>
                  <a:gd name="T80" fmla="*/ 16 w 110"/>
                  <a:gd name="T81" fmla="*/ 73 h 98"/>
                  <a:gd name="T82" fmla="*/ 16 w 110"/>
                  <a:gd name="T83" fmla="*/ 79 h 98"/>
                  <a:gd name="T84" fmla="*/ 16 w 110"/>
                  <a:gd name="T85" fmla="*/ 86 h 98"/>
                  <a:gd name="T86" fmla="*/ 13 w 110"/>
                  <a:gd name="T87" fmla="*/ 79 h 98"/>
                  <a:gd name="T88" fmla="*/ 6 w 110"/>
                  <a:gd name="T89" fmla="*/ 75 h 98"/>
                  <a:gd name="T90" fmla="*/ 2 w 110"/>
                  <a:gd name="T91" fmla="*/ 82 h 98"/>
                  <a:gd name="T92" fmla="*/ 9 w 110"/>
                  <a:gd name="T93" fmla="*/ 97 h 9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0"/>
                  <a:gd name="T142" fmla="*/ 0 h 98"/>
                  <a:gd name="T143" fmla="*/ 110 w 110"/>
                  <a:gd name="T144" fmla="*/ 98 h 9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0" h="98">
                    <a:moveTo>
                      <a:pt x="9" y="97"/>
                    </a:moveTo>
                    <a:lnTo>
                      <a:pt x="0" y="73"/>
                    </a:lnTo>
                    <a:lnTo>
                      <a:pt x="2" y="48"/>
                    </a:lnTo>
                    <a:lnTo>
                      <a:pt x="2" y="30"/>
                    </a:lnTo>
                    <a:lnTo>
                      <a:pt x="9" y="24"/>
                    </a:lnTo>
                    <a:lnTo>
                      <a:pt x="13" y="17"/>
                    </a:lnTo>
                    <a:lnTo>
                      <a:pt x="23" y="10"/>
                    </a:lnTo>
                    <a:lnTo>
                      <a:pt x="37" y="6"/>
                    </a:lnTo>
                    <a:lnTo>
                      <a:pt x="51" y="0"/>
                    </a:lnTo>
                    <a:lnTo>
                      <a:pt x="68" y="3"/>
                    </a:lnTo>
                    <a:lnTo>
                      <a:pt x="81" y="6"/>
                    </a:lnTo>
                    <a:lnTo>
                      <a:pt x="87" y="10"/>
                    </a:lnTo>
                    <a:lnTo>
                      <a:pt x="94" y="13"/>
                    </a:lnTo>
                    <a:lnTo>
                      <a:pt x="98" y="20"/>
                    </a:lnTo>
                    <a:lnTo>
                      <a:pt x="102" y="27"/>
                    </a:lnTo>
                    <a:lnTo>
                      <a:pt x="105" y="45"/>
                    </a:lnTo>
                    <a:lnTo>
                      <a:pt x="109" y="59"/>
                    </a:lnTo>
                    <a:lnTo>
                      <a:pt x="109" y="73"/>
                    </a:lnTo>
                    <a:lnTo>
                      <a:pt x="109" y="75"/>
                    </a:lnTo>
                    <a:lnTo>
                      <a:pt x="105" y="90"/>
                    </a:lnTo>
                    <a:lnTo>
                      <a:pt x="105" y="75"/>
                    </a:lnTo>
                    <a:lnTo>
                      <a:pt x="98" y="79"/>
                    </a:lnTo>
                    <a:lnTo>
                      <a:pt x="94" y="86"/>
                    </a:lnTo>
                    <a:lnTo>
                      <a:pt x="94" y="79"/>
                    </a:lnTo>
                    <a:lnTo>
                      <a:pt x="94" y="68"/>
                    </a:lnTo>
                    <a:lnTo>
                      <a:pt x="87" y="52"/>
                    </a:lnTo>
                    <a:lnTo>
                      <a:pt x="91" y="45"/>
                    </a:lnTo>
                    <a:lnTo>
                      <a:pt x="81" y="48"/>
                    </a:lnTo>
                    <a:lnTo>
                      <a:pt x="70" y="52"/>
                    </a:lnTo>
                    <a:lnTo>
                      <a:pt x="63" y="48"/>
                    </a:lnTo>
                    <a:lnTo>
                      <a:pt x="54" y="48"/>
                    </a:lnTo>
                    <a:lnTo>
                      <a:pt x="47" y="45"/>
                    </a:lnTo>
                    <a:lnTo>
                      <a:pt x="54" y="52"/>
                    </a:lnTo>
                    <a:lnTo>
                      <a:pt x="51" y="52"/>
                    </a:lnTo>
                    <a:lnTo>
                      <a:pt x="37" y="48"/>
                    </a:lnTo>
                    <a:lnTo>
                      <a:pt x="30" y="45"/>
                    </a:lnTo>
                    <a:lnTo>
                      <a:pt x="23" y="41"/>
                    </a:lnTo>
                    <a:lnTo>
                      <a:pt x="23" y="48"/>
                    </a:lnTo>
                    <a:lnTo>
                      <a:pt x="20" y="59"/>
                    </a:lnTo>
                    <a:lnTo>
                      <a:pt x="16" y="66"/>
                    </a:lnTo>
                    <a:lnTo>
                      <a:pt x="16" y="73"/>
                    </a:lnTo>
                    <a:lnTo>
                      <a:pt x="16" y="79"/>
                    </a:lnTo>
                    <a:lnTo>
                      <a:pt x="16" y="86"/>
                    </a:lnTo>
                    <a:lnTo>
                      <a:pt x="13" y="79"/>
                    </a:lnTo>
                    <a:lnTo>
                      <a:pt x="6" y="75"/>
                    </a:lnTo>
                    <a:lnTo>
                      <a:pt x="2" y="82"/>
                    </a:lnTo>
                    <a:lnTo>
                      <a:pt x="9" y="97"/>
                    </a:lnTo>
                  </a:path>
                </a:pathLst>
              </a:custGeom>
              <a:solidFill>
                <a:srgbClr val="000000"/>
              </a:solidFill>
              <a:ln w="9525" cap="rnd">
                <a:noFill/>
                <a:round/>
                <a:headEnd type="none" w="sm" len="sm"/>
                <a:tailEnd type="none" w="sm" len="sm"/>
              </a:ln>
            </p:spPr>
            <p:txBody>
              <a:bodyPr/>
              <a:lstStyle/>
              <a:p>
                <a:endParaRPr lang="es-ES"/>
              </a:p>
            </p:txBody>
          </p:sp>
        </p:grpSp>
        <p:sp>
          <p:nvSpPr>
            <p:cNvPr id="31811" name="Freeform 50"/>
            <p:cNvSpPr>
              <a:spLocks/>
            </p:cNvSpPr>
            <p:nvPr/>
          </p:nvSpPr>
          <p:spPr bwMode="auto">
            <a:xfrm>
              <a:off x="3682" y="879"/>
              <a:ext cx="235" cy="62"/>
            </a:xfrm>
            <a:custGeom>
              <a:avLst/>
              <a:gdLst>
                <a:gd name="T0" fmla="*/ 0 w 235"/>
                <a:gd name="T1" fmla="*/ 61 h 62"/>
                <a:gd name="T2" fmla="*/ 9 w 235"/>
                <a:gd name="T3" fmla="*/ 27 h 62"/>
                <a:gd name="T4" fmla="*/ 51 w 235"/>
                <a:gd name="T5" fmla="*/ 13 h 62"/>
                <a:gd name="T6" fmla="*/ 79 w 235"/>
                <a:gd name="T7" fmla="*/ 0 h 62"/>
                <a:gd name="T8" fmla="*/ 113 w 235"/>
                <a:gd name="T9" fmla="*/ 24 h 62"/>
                <a:gd name="T10" fmla="*/ 145 w 235"/>
                <a:gd name="T11" fmla="*/ 3 h 62"/>
                <a:gd name="T12" fmla="*/ 191 w 235"/>
                <a:gd name="T13" fmla="*/ 19 h 62"/>
                <a:gd name="T14" fmla="*/ 215 w 235"/>
                <a:gd name="T15" fmla="*/ 26 h 62"/>
                <a:gd name="T16" fmla="*/ 223 w 235"/>
                <a:gd name="T17" fmla="*/ 34 h 62"/>
                <a:gd name="T18" fmla="*/ 234 w 235"/>
                <a:gd name="T19" fmla="*/ 61 h 62"/>
                <a:gd name="T20" fmla="*/ 0 w 235"/>
                <a:gd name="T21" fmla="*/ 61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5"/>
                <a:gd name="T34" fmla="*/ 0 h 62"/>
                <a:gd name="T35" fmla="*/ 235 w 235"/>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5" h="62">
                  <a:moveTo>
                    <a:pt x="0" y="61"/>
                  </a:moveTo>
                  <a:lnTo>
                    <a:pt x="9" y="27"/>
                  </a:lnTo>
                  <a:lnTo>
                    <a:pt x="51" y="13"/>
                  </a:lnTo>
                  <a:lnTo>
                    <a:pt x="79" y="0"/>
                  </a:lnTo>
                  <a:lnTo>
                    <a:pt x="113" y="24"/>
                  </a:lnTo>
                  <a:lnTo>
                    <a:pt x="145" y="3"/>
                  </a:lnTo>
                  <a:lnTo>
                    <a:pt x="191" y="19"/>
                  </a:lnTo>
                  <a:lnTo>
                    <a:pt x="215" y="26"/>
                  </a:lnTo>
                  <a:lnTo>
                    <a:pt x="223" y="34"/>
                  </a:lnTo>
                  <a:lnTo>
                    <a:pt x="234" y="61"/>
                  </a:lnTo>
                  <a:lnTo>
                    <a:pt x="0" y="61"/>
                  </a:lnTo>
                </a:path>
              </a:pathLst>
            </a:custGeom>
            <a:solidFill>
              <a:schemeClr val="bg2"/>
            </a:solidFill>
            <a:ln w="12700" cap="rnd">
              <a:solidFill>
                <a:schemeClr val="tx1"/>
              </a:solidFill>
              <a:round/>
              <a:headEnd type="none" w="sm" len="sm"/>
              <a:tailEnd type="none" w="sm" len="sm"/>
            </a:ln>
          </p:spPr>
          <p:txBody>
            <a:bodyPr/>
            <a:lstStyle/>
            <a:p>
              <a:endParaRPr lang="es-ES"/>
            </a:p>
          </p:txBody>
        </p:sp>
      </p:grpSp>
      <p:sp>
        <p:nvSpPr>
          <p:cNvPr id="31783" name="Rectangle 51"/>
          <p:cNvSpPr>
            <a:spLocks noChangeArrowheads="1"/>
          </p:cNvSpPr>
          <p:nvPr/>
        </p:nvSpPr>
        <p:spPr bwMode="auto">
          <a:xfrm>
            <a:off x="5791200" y="1295400"/>
            <a:ext cx="2895600" cy="1066800"/>
          </a:xfrm>
          <a:prstGeom prst="rect">
            <a:avLst/>
          </a:prstGeom>
          <a:noFill/>
          <a:ln w="9525">
            <a:solidFill>
              <a:schemeClr val="tx1"/>
            </a:solidFill>
            <a:miter lim="800000"/>
            <a:headEnd/>
            <a:tailEnd/>
          </a:ln>
        </p:spPr>
        <p:txBody>
          <a:bodyPr wrap="none" anchor="ctr"/>
          <a:lstStyle/>
          <a:p>
            <a:pPr eaLnBrk="0" hangingPunct="0"/>
            <a:endParaRPr lang="es-ES"/>
          </a:p>
        </p:txBody>
      </p:sp>
      <p:sp>
        <p:nvSpPr>
          <p:cNvPr id="31784" name="Text Box 52"/>
          <p:cNvSpPr txBox="1">
            <a:spLocks noChangeArrowheads="1"/>
          </p:cNvSpPr>
          <p:nvPr/>
        </p:nvSpPr>
        <p:spPr bwMode="auto">
          <a:xfrm>
            <a:off x="5899150" y="1447800"/>
            <a:ext cx="933450" cy="641350"/>
          </a:xfrm>
          <a:prstGeom prst="rect">
            <a:avLst/>
          </a:prstGeom>
          <a:noFill/>
          <a:ln w="9525">
            <a:noFill/>
            <a:miter lim="800000"/>
            <a:headEnd/>
            <a:tailEnd/>
          </a:ln>
        </p:spPr>
        <p:txBody>
          <a:bodyPr wrap="none">
            <a:spAutoFit/>
          </a:bodyPr>
          <a:lstStyle/>
          <a:p>
            <a:pPr algn="ctr" eaLnBrk="0" hangingPunct="0"/>
            <a:r>
              <a:rPr lang="es-ES_tradnl" sz="1800" i="0"/>
              <a:t>Matriz</a:t>
            </a:r>
          </a:p>
          <a:p>
            <a:pPr algn="ctr" eaLnBrk="0" hangingPunct="0"/>
            <a:r>
              <a:rPr lang="es-ES_tradnl" sz="1800" i="0"/>
              <a:t>Inversa</a:t>
            </a:r>
            <a:endParaRPr lang="es-ES" sz="1800" i="0"/>
          </a:p>
        </p:txBody>
      </p:sp>
      <p:sp>
        <p:nvSpPr>
          <p:cNvPr id="31785" name="Rectangle 53"/>
          <p:cNvSpPr>
            <a:spLocks noChangeArrowheads="1"/>
          </p:cNvSpPr>
          <p:nvPr/>
        </p:nvSpPr>
        <p:spPr bwMode="auto">
          <a:xfrm>
            <a:off x="5943600" y="1447800"/>
            <a:ext cx="838200" cy="685800"/>
          </a:xfrm>
          <a:prstGeom prst="rect">
            <a:avLst/>
          </a:prstGeom>
          <a:noFill/>
          <a:ln w="9525">
            <a:solidFill>
              <a:schemeClr val="tx1"/>
            </a:solidFill>
            <a:miter lim="800000"/>
            <a:headEnd/>
            <a:tailEnd/>
          </a:ln>
        </p:spPr>
        <p:txBody>
          <a:bodyPr wrap="none" anchor="ctr"/>
          <a:lstStyle/>
          <a:p>
            <a:pPr eaLnBrk="0" hangingPunct="0"/>
            <a:endParaRPr lang="es-ES"/>
          </a:p>
        </p:txBody>
      </p:sp>
      <p:sp>
        <p:nvSpPr>
          <p:cNvPr id="31786" name="Text Box 54"/>
          <p:cNvSpPr txBox="1">
            <a:spLocks noChangeArrowheads="1"/>
          </p:cNvSpPr>
          <p:nvPr/>
        </p:nvSpPr>
        <p:spPr bwMode="auto">
          <a:xfrm>
            <a:off x="7372350" y="2300288"/>
            <a:ext cx="1085850" cy="366712"/>
          </a:xfrm>
          <a:prstGeom prst="rect">
            <a:avLst/>
          </a:prstGeom>
          <a:noFill/>
          <a:ln w="9525">
            <a:noFill/>
            <a:miter lim="800000"/>
            <a:headEnd/>
            <a:tailEnd/>
          </a:ln>
        </p:spPr>
        <p:txBody>
          <a:bodyPr wrap="none">
            <a:spAutoFit/>
          </a:bodyPr>
          <a:lstStyle/>
          <a:p>
            <a:pPr eaLnBrk="0" hangingPunct="0"/>
            <a:r>
              <a:rPr lang="es-ES_tradnl" sz="1800" i="0"/>
              <a:t>TV Color</a:t>
            </a:r>
            <a:endParaRPr lang="es-ES" sz="1800" i="0"/>
          </a:p>
        </p:txBody>
      </p:sp>
      <p:grpSp>
        <p:nvGrpSpPr>
          <p:cNvPr id="31787" name="Group 55"/>
          <p:cNvGrpSpPr>
            <a:grpSpLocks/>
          </p:cNvGrpSpPr>
          <p:nvPr/>
        </p:nvGrpSpPr>
        <p:grpSpPr bwMode="auto">
          <a:xfrm>
            <a:off x="6248400" y="4495800"/>
            <a:ext cx="152400" cy="685800"/>
            <a:chOff x="3744" y="3072"/>
            <a:chExt cx="96" cy="336"/>
          </a:xfrm>
        </p:grpSpPr>
        <p:sp>
          <p:nvSpPr>
            <p:cNvPr id="31806" name="Line 56"/>
            <p:cNvSpPr>
              <a:spLocks noChangeShapeType="1"/>
            </p:cNvSpPr>
            <p:nvPr/>
          </p:nvSpPr>
          <p:spPr bwMode="auto">
            <a:xfrm>
              <a:off x="3744" y="3072"/>
              <a:ext cx="0" cy="240"/>
            </a:xfrm>
            <a:prstGeom prst="line">
              <a:avLst/>
            </a:prstGeom>
            <a:noFill/>
            <a:ln w="25400">
              <a:solidFill>
                <a:schemeClr val="tx1"/>
              </a:solidFill>
              <a:prstDash val="sysDot"/>
              <a:round/>
              <a:headEnd/>
              <a:tailEnd/>
            </a:ln>
          </p:spPr>
          <p:txBody>
            <a:bodyPr/>
            <a:lstStyle/>
            <a:p>
              <a:endParaRPr lang="es-ES"/>
            </a:p>
          </p:txBody>
        </p:sp>
        <p:sp>
          <p:nvSpPr>
            <p:cNvPr id="31807" name="Line 57"/>
            <p:cNvSpPr>
              <a:spLocks noChangeShapeType="1"/>
            </p:cNvSpPr>
            <p:nvPr/>
          </p:nvSpPr>
          <p:spPr bwMode="auto">
            <a:xfrm flipV="1">
              <a:off x="3744" y="3168"/>
              <a:ext cx="96" cy="144"/>
            </a:xfrm>
            <a:prstGeom prst="line">
              <a:avLst/>
            </a:prstGeom>
            <a:noFill/>
            <a:ln w="25400">
              <a:solidFill>
                <a:schemeClr val="tx1"/>
              </a:solidFill>
              <a:prstDash val="sysDot"/>
              <a:round/>
              <a:headEnd/>
              <a:tailEnd/>
            </a:ln>
          </p:spPr>
          <p:txBody>
            <a:bodyPr/>
            <a:lstStyle/>
            <a:p>
              <a:endParaRPr lang="es-ES"/>
            </a:p>
          </p:txBody>
        </p:sp>
        <p:sp>
          <p:nvSpPr>
            <p:cNvPr id="31808" name="Line 58"/>
            <p:cNvSpPr>
              <a:spLocks noChangeShapeType="1"/>
            </p:cNvSpPr>
            <p:nvPr/>
          </p:nvSpPr>
          <p:spPr bwMode="auto">
            <a:xfrm>
              <a:off x="3840" y="3168"/>
              <a:ext cx="0" cy="240"/>
            </a:xfrm>
            <a:prstGeom prst="line">
              <a:avLst/>
            </a:prstGeom>
            <a:noFill/>
            <a:ln w="25400">
              <a:solidFill>
                <a:schemeClr val="tx1"/>
              </a:solidFill>
              <a:prstDash val="sysDot"/>
              <a:round/>
              <a:headEnd/>
              <a:tailEnd type="triangle" w="med" len="med"/>
            </a:ln>
          </p:spPr>
          <p:txBody>
            <a:bodyPr/>
            <a:lstStyle/>
            <a:p>
              <a:endParaRPr lang="es-ES"/>
            </a:p>
          </p:txBody>
        </p:sp>
      </p:grpSp>
      <p:grpSp>
        <p:nvGrpSpPr>
          <p:cNvPr id="31788" name="Group 59"/>
          <p:cNvGrpSpPr>
            <a:grpSpLocks/>
          </p:cNvGrpSpPr>
          <p:nvPr/>
        </p:nvGrpSpPr>
        <p:grpSpPr bwMode="auto">
          <a:xfrm rot="10800000">
            <a:off x="6324600" y="2362200"/>
            <a:ext cx="152400" cy="990600"/>
            <a:chOff x="3744" y="3072"/>
            <a:chExt cx="96" cy="336"/>
          </a:xfrm>
        </p:grpSpPr>
        <p:sp>
          <p:nvSpPr>
            <p:cNvPr id="31803" name="Line 60"/>
            <p:cNvSpPr>
              <a:spLocks noChangeShapeType="1"/>
            </p:cNvSpPr>
            <p:nvPr/>
          </p:nvSpPr>
          <p:spPr bwMode="auto">
            <a:xfrm>
              <a:off x="3744" y="3072"/>
              <a:ext cx="0" cy="240"/>
            </a:xfrm>
            <a:prstGeom prst="line">
              <a:avLst/>
            </a:prstGeom>
            <a:noFill/>
            <a:ln w="25400">
              <a:solidFill>
                <a:schemeClr val="tx1"/>
              </a:solidFill>
              <a:prstDash val="sysDot"/>
              <a:round/>
              <a:headEnd/>
              <a:tailEnd/>
            </a:ln>
          </p:spPr>
          <p:txBody>
            <a:bodyPr/>
            <a:lstStyle/>
            <a:p>
              <a:endParaRPr lang="es-ES"/>
            </a:p>
          </p:txBody>
        </p:sp>
        <p:sp>
          <p:nvSpPr>
            <p:cNvPr id="31804" name="Line 61"/>
            <p:cNvSpPr>
              <a:spLocks noChangeShapeType="1"/>
            </p:cNvSpPr>
            <p:nvPr/>
          </p:nvSpPr>
          <p:spPr bwMode="auto">
            <a:xfrm flipV="1">
              <a:off x="3744" y="3168"/>
              <a:ext cx="96" cy="144"/>
            </a:xfrm>
            <a:prstGeom prst="line">
              <a:avLst/>
            </a:prstGeom>
            <a:noFill/>
            <a:ln w="25400">
              <a:solidFill>
                <a:schemeClr val="tx1"/>
              </a:solidFill>
              <a:prstDash val="sysDot"/>
              <a:round/>
              <a:headEnd/>
              <a:tailEnd/>
            </a:ln>
          </p:spPr>
          <p:txBody>
            <a:bodyPr/>
            <a:lstStyle/>
            <a:p>
              <a:endParaRPr lang="es-ES"/>
            </a:p>
          </p:txBody>
        </p:sp>
        <p:sp>
          <p:nvSpPr>
            <p:cNvPr id="31805" name="Line 62"/>
            <p:cNvSpPr>
              <a:spLocks noChangeShapeType="1"/>
            </p:cNvSpPr>
            <p:nvPr/>
          </p:nvSpPr>
          <p:spPr bwMode="auto">
            <a:xfrm>
              <a:off x="3840" y="3168"/>
              <a:ext cx="0" cy="240"/>
            </a:xfrm>
            <a:prstGeom prst="line">
              <a:avLst/>
            </a:prstGeom>
            <a:noFill/>
            <a:ln w="25400">
              <a:solidFill>
                <a:schemeClr val="tx1"/>
              </a:solidFill>
              <a:prstDash val="sysDot"/>
              <a:round/>
              <a:headEnd/>
              <a:tailEnd type="triangle" w="med" len="med"/>
            </a:ln>
          </p:spPr>
          <p:txBody>
            <a:bodyPr/>
            <a:lstStyle/>
            <a:p>
              <a:endParaRPr lang="es-ES"/>
            </a:p>
          </p:txBody>
        </p:sp>
      </p:grpSp>
      <p:sp>
        <p:nvSpPr>
          <p:cNvPr id="31789" name="Line 63"/>
          <p:cNvSpPr>
            <a:spLocks noChangeShapeType="1"/>
          </p:cNvSpPr>
          <p:nvPr/>
        </p:nvSpPr>
        <p:spPr bwMode="auto">
          <a:xfrm>
            <a:off x="6400800" y="5181600"/>
            <a:ext cx="0" cy="381000"/>
          </a:xfrm>
          <a:prstGeom prst="line">
            <a:avLst/>
          </a:prstGeom>
          <a:noFill/>
          <a:ln w="25400">
            <a:solidFill>
              <a:schemeClr val="tx1"/>
            </a:solidFill>
            <a:round/>
            <a:headEnd/>
            <a:tailEnd/>
          </a:ln>
        </p:spPr>
        <p:txBody>
          <a:bodyPr/>
          <a:lstStyle/>
          <a:p>
            <a:endParaRPr lang="es-ES"/>
          </a:p>
        </p:txBody>
      </p:sp>
      <p:sp>
        <p:nvSpPr>
          <p:cNvPr id="31790" name="Line 64"/>
          <p:cNvSpPr>
            <a:spLocks noChangeShapeType="1"/>
          </p:cNvSpPr>
          <p:nvPr/>
        </p:nvSpPr>
        <p:spPr bwMode="auto">
          <a:xfrm flipV="1">
            <a:off x="6324600" y="2133600"/>
            <a:ext cx="0" cy="228600"/>
          </a:xfrm>
          <a:prstGeom prst="line">
            <a:avLst/>
          </a:prstGeom>
          <a:noFill/>
          <a:ln w="25400">
            <a:solidFill>
              <a:schemeClr val="tx1"/>
            </a:solidFill>
            <a:round/>
            <a:headEnd/>
            <a:tailEnd/>
          </a:ln>
        </p:spPr>
        <p:txBody>
          <a:bodyPr/>
          <a:lstStyle/>
          <a:p>
            <a:endParaRPr lang="es-ES"/>
          </a:p>
        </p:txBody>
      </p:sp>
      <p:sp>
        <p:nvSpPr>
          <p:cNvPr id="31791" name="Line 65"/>
          <p:cNvSpPr>
            <a:spLocks noChangeShapeType="1"/>
          </p:cNvSpPr>
          <p:nvPr/>
        </p:nvSpPr>
        <p:spPr bwMode="auto">
          <a:xfrm>
            <a:off x="6781800" y="1524000"/>
            <a:ext cx="685800" cy="0"/>
          </a:xfrm>
          <a:prstGeom prst="line">
            <a:avLst/>
          </a:prstGeom>
          <a:noFill/>
          <a:ln w="25400">
            <a:solidFill>
              <a:srgbClr val="FF0000"/>
            </a:solidFill>
            <a:round/>
            <a:headEnd/>
            <a:tailEnd type="triangle" w="med" len="med"/>
          </a:ln>
        </p:spPr>
        <p:txBody>
          <a:bodyPr/>
          <a:lstStyle/>
          <a:p>
            <a:endParaRPr lang="es-ES"/>
          </a:p>
        </p:txBody>
      </p:sp>
      <p:sp>
        <p:nvSpPr>
          <p:cNvPr id="31792" name="Line 66"/>
          <p:cNvSpPr>
            <a:spLocks noChangeShapeType="1"/>
          </p:cNvSpPr>
          <p:nvPr/>
        </p:nvSpPr>
        <p:spPr bwMode="auto">
          <a:xfrm>
            <a:off x="6781800" y="1752600"/>
            <a:ext cx="685800" cy="0"/>
          </a:xfrm>
          <a:prstGeom prst="line">
            <a:avLst/>
          </a:prstGeom>
          <a:noFill/>
          <a:ln w="25400">
            <a:solidFill>
              <a:srgbClr val="339966"/>
            </a:solidFill>
            <a:round/>
            <a:headEnd/>
            <a:tailEnd type="triangle" w="med" len="med"/>
          </a:ln>
        </p:spPr>
        <p:txBody>
          <a:bodyPr/>
          <a:lstStyle/>
          <a:p>
            <a:endParaRPr lang="es-ES"/>
          </a:p>
        </p:txBody>
      </p:sp>
      <p:sp>
        <p:nvSpPr>
          <p:cNvPr id="31793" name="Line 67"/>
          <p:cNvSpPr>
            <a:spLocks noChangeShapeType="1"/>
          </p:cNvSpPr>
          <p:nvPr/>
        </p:nvSpPr>
        <p:spPr bwMode="auto">
          <a:xfrm>
            <a:off x="6781800" y="1981200"/>
            <a:ext cx="685800" cy="0"/>
          </a:xfrm>
          <a:prstGeom prst="line">
            <a:avLst/>
          </a:prstGeom>
          <a:noFill/>
          <a:ln w="25400">
            <a:solidFill>
              <a:schemeClr val="accent2"/>
            </a:solidFill>
            <a:round/>
            <a:headEnd/>
            <a:tailEnd type="triangle" w="med" len="med"/>
          </a:ln>
        </p:spPr>
        <p:txBody>
          <a:bodyPr/>
          <a:lstStyle/>
          <a:p>
            <a:endParaRPr lang="es-ES"/>
          </a:p>
        </p:txBody>
      </p:sp>
      <p:sp>
        <p:nvSpPr>
          <p:cNvPr id="31794" name="Text Box 68"/>
          <p:cNvSpPr txBox="1">
            <a:spLocks noChangeArrowheads="1"/>
          </p:cNvSpPr>
          <p:nvPr/>
        </p:nvSpPr>
        <p:spPr bwMode="auto">
          <a:xfrm>
            <a:off x="6902450" y="1233488"/>
            <a:ext cx="349250" cy="366712"/>
          </a:xfrm>
          <a:prstGeom prst="rect">
            <a:avLst/>
          </a:prstGeom>
          <a:noFill/>
          <a:ln w="9525">
            <a:noFill/>
            <a:miter lim="800000"/>
            <a:headEnd/>
            <a:tailEnd/>
          </a:ln>
        </p:spPr>
        <p:txBody>
          <a:bodyPr wrap="none">
            <a:spAutoFit/>
          </a:bodyPr>
          <a:lstStyle/>
          <a:p>
            <a:pPr eaLnBrk="0" hangingPunct="0"/>
            <a:r>
              <a:rPr lang="es-ES_tradnl" sz="1800" i="0"/>
              <a:t>R</a:t>
            </a:r>
            <a:endParaRPr lang="es-ES" sz="1800" i="0"/>
          </a:p>
        </p:txBody>
      </p:sp>
      <p:sp>
        <p:nvSpPr>
          <p:cNvPr id="31795" name="Text Box 69"/>
          <p:cNvSpPr txBox="1">
            <a:spLocks noChangeArrowheads="1"/>
          </p:cNvSpPr>
          <p:nvPr/>
        </p:nvSpPr>
        <p:spPr bwMode="auto">
          <a:xfrm>
            <a:off x="6889750" y="1462088"/>
            <a:ext cx="361950" cy="366712"/>
          </a:xfrm>
          <a:prstGeom prst="rect">
            <a:avLst/>
          </a:prstGeom>
          <a:noFill/>
          <a:ln w="9525">
            <a:noFill/>
            <a:miter lim="800000"/>
            <a:headEnd/>
            <a:tailEnd/>
          </a:ln>
        </p:spPr>
        <p:txBody>
          <a:bodyPr wrap="none">
            <a:spAutoFit/>
          </a:bodyPr>
          <a:lstStyle/>
          <a:p>
            <a:pPr eaLnBrk="0" hangingPunct="0"/>
            <a:r>
              <a:rPr lang="es-ES_tradnl" sz="1800" i="0"/>
              <a:t>G</a:t>
            </a:r>
            <a:endParaRPr lang="es-ES" sz="1800" i="0"/>
          </a:p>
        </p:txBody>
      </p:sp>
      <p:sp>
        <p:nvSpPr>
          <p:cNvPr id="31796" name="Text Box 70"/>
          <p:cNvSpPr txBox="1">
            <a:spLocks noChangeArrowheads="1"/>
          </p:cNvSpPr>
          <p:nvPr/>
        </p:nvSpPr>
        <p:spPr bwMode="auto">
          <a:xfrm>
            <a:off x="6889750" y="1690688"/>
            <a:ext cx="336550" cy="366712"/>
          </a:xfrm>
          <a:prstGeom prst="rect">
            <a:avLst/>
          </a:prstGeom>
          <a:noFill/>
          <a:ln w="9525">
            <a:noFill/>
            <a:miter lim="800000"/>
            <a:headEnd/>
            <a:tailEnd/>
          </a:ln>
        </p:spPr>
        <p:txBody>
          <a:bodyPr wrap="none">
            <a:spAutoFit/>
          </a:bodyPr>
          <a:lstStyle/>
          <a:p>
            <a:pPr eaLnBrk="0" hangingPunct="0"/>
            <a:r>
              <a:rPr lang="es-ES_tradnl" sz="1800" i="0"/>
              <a:t>B</a:t>
            </a:r>
            <a:endParaRPr lang="es-ES" sz="1800" i="0"/>
          </a:p>
        </p:txBody>
      </p:sp>
      <p:sp>
        <p:nvSpPr>
          <p:cNvPr id="31797" name="Line 71"/>
          <p:cNvSpPr>
            <a:spLocks noChangeShapeType="1"/>
          </p:cNvSpPr>
          <p:nvPr/>
        </p:nvSpPr>
        <p:spPr bwMode="auto">
          <a:xfrm>
            <a:off x="6705600" y="5867400"/>
            <a:ext cx="838200" cy="0"/>
          </a:xfrm>
          <a:prstGeom prst="line">
            <a:avLst/>
          </a:prstGeom>
          <a:noFill/>
          <a:ln w="25400">
            <a:solidFill>
              <a:schemeClr val="tx1"/>
            </a:solidFill>
            <a:round/>
            <a:headEnd/>
            <a:tailEnd type="triangle" w="med" len="med"/>
          </a:ln>
        </p:spPr>
        <p:txBody>
          <a:bodyPr/>
          <a:lstStyle/>
          <a:p>
            <a:endParaRPr lang="es-ES"/>
          </a:p>
        </p:txBody>
      </p:sp>
      <p:sp>
        <p:nvSpPr>
          <p:cNvPr id="31798" name="Text Box 72"/>
          <p:cNvSpPr txBox="1">
            <a:spLocks noChangeArrowheads="1"/>
          </p:cNvSpPr>
          <p:nvPr/>
        </p:nvSpPr>
        <p:spPr bwMode="auto">
          <a:xfrm>
            <a:off x="6858000" y="5486400"/>
            <a:ext cx="336550" cy="366713"/>
          </a:xfrm>
          <a:prstGeom prst="rect">
            <a:avLst/>
          </a:prstGeom>
          <a:noFill/>
          <a:ln w="9525">
            <a:noFill/>
            <a:miter lim="800000"/>
            <a:headEnd/>
            <a:tailEnd/>
          </a:ln>
        </p:spPr>
        <p:txBody>
          <a:bodyPr wrap="none">
            <a:spAutoFit/>
          </a:bodyPr>
          <a:lstStyle/>
          <a:p>
            <a:pPr eaLnBrk="0" hangingPunct="0"/>
            <a:r>
              <a:rPr lang="es-ES_tradnl" sz="1800" i="0"/>
              <a:t>Y</a:t>
            </a:r>
            <a:endParaRPr lang="es-ES" sz="1800" i="0"/>
          </a:p>
        </p:txBody>
      </p:sp>
      <p:sp>
        <p:nvSpPr>
          <p:cNvPr id="31799" name="Text Box 73"/>
          <p:cNvSpPr txBox="1">
            <a:spLocks noChangeArrowheads="1"/>
          </p:cNvSpPr>
          <p:nvPr/>
        </p:nvSpPr>
        <p:spPr bwMode="auto">
          <a:xfrm>
            <a:off x="4222750" y="3748088"/>
            <a:ext cx="1263650" cy="366712"/>
          </a:xfrm>
          <a:prstGeom prst="rect">
            <a:avLst/>
          </a:prstGeom>
          <a:noFill/>
          <a:ln w="9525">
            <a:noFill/>
            <a:miter lim="800000"/>
            <a:headEnd/>
            <a:tailEnd/>
          </a:ln>
        </p:spPr>
        <p:txBody>
          <a:bodyPr wrap="none">
            <a:spAutoFit/>
          </a:bodyPr>
          <a:lstStyle/>
          <a:p>
            <a:pPr algn="ctr" eaLnBrk="0" hangingPunct="0"/>
            <a:r>
              <a:rPr lang="es-ES_tradnl" sz="1800" i="0"/>
              <a:t>Modulador</a:t>
            </a:r>
            <a:endParaRPr lang="es-ES" sz="1800" i="0"/>
          </a:p>
        </p:txBody>
      </p:sp>
      <p:sp>
        <p:nvSpPr>
          <p:cNvPr id="31800" name="Rectangle 74"/>
          <p:cNvSpPr>
            <a:spLocks noChangeArrowheads="1"/>
          </p:cNvSpPr>
          <p:nvPr/>
        </p:nvSpPr>
        <p:spPr bwMode="auto">
          <a:xfrm>
            <a:off x="4267200" y="4191000"/>
            <a:ext cx="1219200" cy="381000"/>
          </a:xfrm>
          <a:prstGeom prst="rect">
            <a:avLst/>
          </a:prstGeom>
          <a:noFill/>
          <a:ln w="9525">
            <a:solidFill>
              <a:schemeClr val="tx1"/>
            </a:solidFill>
            <a:miter lim="800000"/>
            <a:headEnd/>
            <a:tailEnd/>
          </a:ln>
        </p:spPr>
        <p:txBody>
          <a:bodyPr wrap="none" anchor="ctr"/>
          <a:lstStyle/>
          <a:p>
            <a:pPr eaLnBrk="0" hangingPunct="0"/>
            <a:endParaRPr lang="es-ES"/>
          </a:p>
        </p:txBody>
      </p:sp>
      <p:sp>
        <p:nvSpPr>
          <p:cNvPr id="31801" name="Line 75"/>
          <p:cNvSpPr>
            <a:spLocks noChangeShapeType="1"/>
          </p:cNvSpPr>
          <p:nvPr/>
        </p:nvSpPr>
        <p:spPr bwMode="auto">
          <a:xfrm>
            <a:off x="5486400" y="4343400"/>
            <a:ext cx="457200" cy="0"/>
          </a:xfrm>
          <a:prstGeom prst="line">
            <a:avLst/>
          </a:prstGeom>
          <a:noFill/>
          <a:ln w="25400">
            <a:solidFill>
              <a:schemeClr val="tx1"/>
            </a:solidFill>
            <a:round/>
            <a:headEnd/>
            <a:tailEnd type="triangle" w="med" len="med"/>
          </a:ln>
        </p:spPr>
        <p:txBody>
          <a:bodyPr/>
          <a:lstStyle/>
          <a:p>
            <a:endParaRPr lang="es-ES"/>
          </a:p>
        </p:txBody>
      </p:sp>
      <p:sp>
        <p:nvSpPr>
          <p:cNvPr id="31802" name="Text Box 76"/>
          <p:cNvSpPr txBox="1">
            <a:spLocks noChangeArrowheads="1"/>
          </p:cNvSpPr>
          <p:nvPr/>
        </p:nvSpPr>
        <p:spPr bwMode="auto">
          <a:xfrm>
            <a:off x="683890" y="5032375"/>
            <a:ext cx="3960118" cy="915988"/>
          </a:xfrm>
          <a:prstGeom prst="rect">
            <a:avLst/>
          </a:prstGeom>
          <a:noFill/>
          <a:ln w="9525">
            <a:noFill/>
            <a:miter lim="800000"/>
            <a:headEnd/>
            <a:tailEnd/>
          </a:ln>
        </p:spPr>
        <p:txBody>
          <a:bodyPr wrap="square">
            <a:spAutoFit/>
          </a:bodyPr>
          <a:lstStyle/>
          <a:p>
            <a:pPr eaLnBrk="0" hangingPunct="0"/>
            <a:r>
              <a:rPr lang="es-ES" sz="1800" i="0" dirty="0"/>
              <a:t>El modulador </a:t>
            </a:r>
            <a:r>
              <a:rPr lang="es-ES" sz="1800" i="0" dirty="0" smtClean="0"/>
              <a:t>traslada </a:t>
            </a:r>
            <a:r>
              <a:rPr lang="es-ES" sz="1800" i="0" dirty="0"/>
              <a:t>las señales </a:t>
            </a:r>
            <a:r>
              <a:rPr lang="es-ES" sz="1800" i="0" dirty="0" smtClean="0"/>
              <a:t>U y V a </a:t>
            </a:r>
            <a:r>
              <a:rPr lang="es-ES" sz="1800" i="0" dirty="0"/>
              <a:t>frecuencias </a:t>
            </a:r>
            <a:r>
              <a:rPr lang="es-ES" sz="1800" i="0" dirty="0" smtClean="0"/>
              <a:t>superiores, </a:t>
            </a:r>
            <a:r>
              <a:rPr lang="es-ES" sz="1800" i="0" dirty="0"/>
              <a:t>para que no se </a:t>
            </a:r>
            <a:r>
              <a:rPr lang="es-ES" sz="1800" i="0" dirty="0" smtClean="0"/>
              <a:t>solapen </a:t>
            </a:r>
            <a:r>
              <a:rPr lang="es-ES" sz="1800" i="0" dirty="0"/>
              <a:t>con la luminancia</a:t>
            </a:r>
          </a:p>
        </p:txBody>
      </p:sp>
    </p:spTree>
  </p:cSld>
  <p:clrMapOvr>
    <a:masterClrMapping/>
  </p:clrMapOvr>
  <p:transition>
    <p:cover dir="ld"/>
  </p:transition>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1 Marcador de número de diapositiva"/>
          <p:cNvSpPr>
            <a:spLocks noGrp="1"/>
          </p:cNvSpPr>
          <p:nvPr>
            <p:ph type="sldNum" sz="quarter" idx="10"/>
          </p:nvPr>
        </p:nvSpPr>
        <p:spPr/>
        <p:txBody>
          <a:bodyPr/>
          <a:lstStyle/>
          <a:p>
            <a:pPr>
              <a:defRPr/>
            </a:pPr>
            <a:r>
              <a:rPr lang="es-ES"/>
              <a:t>Ampliación Redes 2-</a:t>
            </a:r>
            <a:fld id="{2FB80829-DB5B-4578-9E61-75DC14E56711}" type="slidenum">
              <a:rPr lang="es-ES"/>
              <a:pPr>
                <a:defRPr/>
              </a:pPr>
              <a:t>32</a:t>
            </a:fld>
            <a:endParaRPr lang="es-ES"/>
          </a:p>
        </p:txBody>
      </p:sp>
      <p:sp>
        <p:nvSpPr>
          <p:cNvPr id="32771" name="Rectangle 4"/>
          <p:cNvSpPr>
            <a:spLocks noChangeArrowheads="1"/>
          </p:cNvSpPr>
          <p:nvPr/>
        </p:nvSpPr>
        <p:spPr bwMode="auto">
          <a:xfrm>
            <a:off x="685800" y="457200"/>
            <a:ext cx="7772400" cy="762000"/>
          </a:xfrm>
          <a:prstGeom prst="rect">
            <a:avLst/>
          </a:prstGeom>
          <a:noFill/>
          <a:ln w="9525">
            <a:noFill/>
            <a:miter lim="800000"/>
            <a:headEnd/>
            <a:tailEnd/>
          </a:ln>
        </p:spPr>
        <p:txBody>
          <a:bodyPr anchor="ctr"/>
          <a:lstStyle/>
          <a:p>
            <a:pPr algn="ctr" eaLnBrk="0" hangingPunct="0"/>
            <a:r>
              <a:rPr lang="es-ES_tradnl" sz="4000" i="0">
                <a:solidFill>
                  <a:schemeClr val="tx2"/>
                </a:solidFill>
                <a:latin typeface="Times New Roman" pitchFamily="18" charset="0"/>
                <a:cs typeface="Times New Roman" pitchFamily="18" charset="0"/>
              </a:rPr>
              <a:t>Ví</a:t>
            </a:r>
            <a:r>
              <a:rPr lang="es-ES" sz="4000" i="0">
                <a:solidFill>
                  <a:schemeClr val="tx2"/>
                </a:solidFill>
                <a:latin typeface="Times New Roman" pitchFamily="18" charset="0"/>
                <a:cs typeface="Times New Roman" pitchFamily="18" charset="0"/>
              </a:rPr>
              <a:t>deo digital ‘no comprimido’</a:t>
            </a:r>
            <a:endParaRPr lang="es-ES_tradnl" sz="4000" i="0">
              <a:solidFill>
                <a:schemeClr val="tx2"/>
              </a:solidFill>
              <a:latin typeface="Times New Roman" pitchFamily="18" charset="0"/>
              <a:cs typeface="Times New Roman" pitchFamily="18" charset="0"/>
            </a:endParaRPr>
          </a:p>
        </p:txBody>
      </p:sp>
      <p:sp>
        <p:nvSpPr>
          <p:cNvPr id="32772" name="Rectangle 5"/>
          <p:cNvSpPr>
            <a:spLocks noChangeArrowheads="1"/>
          </p:cNvSpPr>
          <p:nvPr/>
        </p:nvSpPr>
        <p:spPr bwMode="auto">
          <a:xfrm>
            <a:off x="457200" y="1524000"/>
            <a:ext cx="8305800" cy="4572000"/>
          </a:xfrm>
          <a:prstGeom prst="rect">
            <a:avLst/>
          </a:prstGeom>
          <a:noFill/>
          <a:ln w="9525">
            <a:noFill/>
            <a:miter lim="800000"/>
            <a:headEnd/>
            <a:tailEnd/>
          </a:ln>
        </p:spPr>
        <p:txBody>
          <a:bodyPr/>
          <a:lstStyle/>
          <a:p>
            <a:pPr marL="342900" indent="-342900" eaLnBrk="0" hangingPunct="0">
              <a:spcBef>
                <a:spcPct val="20000"/>
              </a:spcBef>
              <a:buFontTx/>
              <a:buChar char="•"/>
            </a:pPr>
            <a:r>
              <a:rPr lang="es-ES" i="0">
                <a:latin typeface="Times New Roman" pitchFamily="18" charset="0"/>
                <a:cs typeface="Times New Roman" pitchFamily="18" charset="0"/>
              </a:rPr>
              <a:t>El formato de vídeo digital utilizado como referencia en estudios de TV es el estándar </a:t>
            </a:r>
            <a:r>
              <a:rPr lang="es-ES_tradnl" i="0">
                <a:latin typeface="Times New Roman" pitchFamily="18" charset="0"/>
                <a:cs typeface="Times New Roman" pitchFamily="18" charset="0"/>
              </a:rPr>
              <a:t>ITU-R </a:t>
            </a:r>
            <a:r>
              <a:rPr lang="es-ES" i="0">
                <a:latin typeface="Times New Roman" pitchFamily="18" charset="0"/>
                <a:cs typeface="Times New Roman" pitchFamily="18" charset="0"/>
              </a:rPr>
              <a:t>CCIR-601, también llamado D1</a:t>
            </a:r>
            <a:r>
              <a:rPr lang="es-ES_tradnl" i="0">
                <a:latin typeface="Times New Roman" pitchFamily="18" charset="0"/>
                <a:cs typeface="Times New Roman" pitchFamily="18" charset="0"/>
              </a:rPr>
              <a:t>. </a:t>
            </a:r>
          </a:p>
          <a:p>
            <a:pPr marL="342900" indent="-342900" eaLnBrk="0" hangingPunct="0">
              <a:spcBef>
                <a:spcPct val="20000"/>
              </a:spcBef>
              <a:buFontTx/>
              <a:buChar char="•"/>
            </a:pPr>
            <a:r>
              <a:rPr lang="es-ES_tradnl" i="0">
                <a:latin typeface="Times New Roman" pitchFamily="18" charset="0"/>
                <a:cs typeface="Times New Roman" pitchFamily="18" charset="0"/>
              </a:rPr>
              <a:t>En CCIR-601 (y en otros formatos digitales) las componentes de crominancia se denominan C</a:t>
            </a:r>
            <a:r>
              <a:rPr lang="es-ES_tradnl" i="0" baseline="-25000">
                <a:latin typeface="Times New Roman" pitchFamily="18" charset="0"/>
                <a:cs typeface="Times New Roman" pitchFamily="18" charset="0"/>
              </a:rPr>
              <a:t>r </a:t>
            </a:r>
            <a:r>
              <a:rPr lang="es-ES_tradnl" i="0">
                <a:latin typeface="Times New Roman" pitchFamily="18" charset="0"/>
                <a:cs typeface="Times New Roman" pitchFamily="18" charset="0"/>
              </a:rPr>
              <a:t>y C</a:t>
            </a:r>
            <a:r>
              <a:rPr lang="es-ES_tradnl" i="0" baseline="-25000">
                <a:latin typeface="Times New Roman" pitchFamily="18" charset="0"/>
                <a:cs typeface="Times New Roman" pitchFamily="18" charset="0"/>
              </a:rPr>
              <a:t>b</a:t>
            </a:r>
            <a:r>
              <a:rPr lang="es-ES_tradnl" i="0">
                <a:latin typeface="Times New Roman" pitchFamily="18" charset="0"/>
                <a:cs typeface="Times New Roman" pitchFamily="18" charset="0"/>
              </a:rPr>
              <a:t> (en vez de U y V)</a:t>
            </a:r>
          </a:p>
          <a:p>
            <a:pPr marL="342900" indent="-342900" eaLnBrk="0" hangingPunct="0">
              <a:spcBef>
                <a:spcPct val="20000"/>
              </a:spcBef>
              <a:buFontTx/>
              <a:buChar char="•"/>
            </a:pPr>
            <a:r>
              <a:rPr lang="es-ES_tradnl" i="0">
                <a:latin typeface="Times New Roman" pitchFamily="18" charset="0"/>
                <a:cs typeface="Times New Roman" pitchFamily="18" charset="0"/>
              </a:rPr>
              <a:t>En CCIR-601 PAL la parte de luminancia de cada fotograma se representa como una imagen de 720x576 píxels. Las de crominancia con 360x576:</a:t>
            </a:r>
          </a:p>
          <a:p>
            <a:pPr marL="742950" lvl="1" indent="-285750" eaLnBrk="0" hangingPunct="0">
              <a:spcBef>
                <a:spcPct val="20000"/>
              </a:spcBef>
              <a:buFontTx/>
              <a:buChar char="–"/>
            </a:pPr>
            <a:r>
              <a:rPr lang="es-ES_tradnl" sz="2000" i="0">
                <a:latin typeface="Times New Roman" pitchFamily="18" charset="0"/>
                <a:cs typeface="Times New Roman" pitchFamily="18" charset="0"/>
              </a:rPr>
              <a:t>Luminancia (Y): 720(h) x 576(v) x 8 bits x 25 fps = 82,944 Mb/s</a:t>
            </a:r>
          </a:p>
          <a:p>
            <a:pPr marL="742950" lvl="1" indent="-285750" eaLnBrk="0" hangingPunct="0">
              <a:spcBef>
                <a:spcPct val="20000"/>
              </a:spcBef>
              <a:buFontTx/>
              <a:buChar char="–"/>
            </a:pPr>
            <a:r>
              <a:rPr lang="es-ES_tradnl" sz="2000" i="0">
                <a:latin typeface="Times New Roman" pitchFamily="18" charset="0"/>
                <a:cs typeface="Times New Roman" pitchFamily="18" charset="0"/>
              </a:rPr>
              <a:t>Crominancia (C</a:t>
            </a:r>
            <a:r>
              <a:rPr lang="es-ES_tradnl" sz="2000" i="0" baseline="-25000">
                <a:latin typeface="Times New Roman" pitchFamily="18" charset="0"/>
                <a:cs typeface="Times New Roman" pitchFamily="18" charset="0"/>
              </a:rPr>
              <a:t>r</a:t>
            </a:r>
            <a:r>
              <a:rPr lang="es-ES_tradnl" sz="2000" i="0">
                <a:latin typeface="Times New Roman" pitchFamily="18" charset="0"/>
                <a:cs typeface="Times New Roman" pitchFamily="18" charset="0"/>
              </a:rPr>
              <a:t> ): 360(h) x 576(v) x 8 bits x 25 fps = 41,472 Mb/s</a:t>
            </a:r>
          </a:p>
          <a:p>
            <a:pPr marL="742950" lvl="1" indent="-285750" eaLnBrk="0" hangingPunct="0">
              <a:spcBef>
                <a:spcPct val="20000"/>
              </a:spcBef>
              <a:buFontTx/>
              <a:buChar char="–"/>
            </a:pPr>
            <a:r>
              <a:rPr lang="es-ES_tradnl" sz="2000" i="0">
                <a:latin typeface="Times New Roman" pitchFamily="18" charset="0"/>
                <a:cs typeface="Times New Roman" pitchFamily="18" charset="0"/>
              </a:rPr>
              <a:t>Crominancia (C</a:t>
            </a:r>
            <a:r>
              <a:rPr lang="es-ES_tradnl" sz="2000" i="0" baseline="-25000">
                <a:latin typeface="Times New Roman" pitchFamily="18" charset="0"/>
                <a:cs typeface="Times New Roman" pitchFamily="18" charset="0"/>
              </a:rPr>
              <a:t>b</a:t>
            </a:r>
            <a:r>
              <a:rPr lang="es-ES_tradnl" sz="2000" i="0">
                <a:latin typeface="Times New Roman" pitchFamily="18" charset="0"/>
                <a:cs typeface="Times New Roman" pitchFamily="18" charset="0"/>
                <a:sym typeface="Wingdings" pitchFamily="2" charset="2"/>
              </a:rPr>
              <a:t>):</a:t>
            </a:r>
            <a:r>
              <a:rPr lang="es-ES_tradnl" sz="2000" i="0">
                <a:latin typeface="Times New Roman" pitchFamily="18" charset="0"/>
                <a:cs typeface="Times New Roman" pitchFamily="18" charset="0"/>
              </a:rPr>
              <a:t> 360(h) x 576(v) x 8 bits x 25 fps =  41,472 Mb/s</a:t>
            </a:r>
          </a:p>
          <a:p>
            <a:pPr marL="342900" indent="-342900" eaLnBrk="0" hangingPunct="0">
              <a:spcBef>
                <a:spcPct val="20000"/>
              </a:spcBef>
              <a:buFontTx/>
              <a:buChar char="•"/>
            </a:pPr>
            <a:r>
              <a:rPr lang="es-ES_tradnl" i="0">
                <a:latin typeface="Times New Roman" pitchFamily="18" charset="0"/>
                <a:cs typeface="Times New Roman" pitchFamily="18" charset="0"/>
              </a:rPr>
              <a:t>Caudal total: 82,944 + 41,472 + 41,472 = </a:t>
            </a:r>
            <a:r>
              <a:rPr lang="es-ES_tradnl" b="1" i="0">
                <a:latin typeface="Times New Roman" pitchFamily="18" charset="0"/>
                <a:cs typeface="Times New Roman" pitchFamily="18" charset="0"/>
              </a:rPr>
              <a:t>165,888 Mb/s</a:t>
            </a:r>
            <a:endParaRPr lang="es-ES_tradnl" i="0" u="sng">
              <a:latin typeface="Times New Roman" pitchFamily="18" charset="0"/>
              <a:cs typeface="Times New Roman" pitchFamily="18" charset="0"/>
            </a:endParaRPr>
          </a:p>
        </p:txBody>
      </p:sp>
    </p:spTree>
  </p:cSld>
  <p:clrMapOvr>
    <a:masterClrMapping/>
  </p:clrMapOvr>
  <p:transition>
    <p:cover dir="ld"/>
  </p:transition>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1 Marcador de número de diapositiva"/>
          <p:cNvSpPr>
            <a:spLocks noGrp="1"/>
          </p:cNvSpPr>
          <p:nvPr>
            <p:ph type="sldNum" sz="quarter" idx="10"/>
          </p:nvPr>
        </p:nvSpPr>
        <p:spPr/>
        <p:txBody>
          <a:bodyPr/>
          <a:lstStyle/>
          <a:p>
            <a:pPr>
              <a:defRPr/>
            </a:pPr>
            <a:r>
              <a:rPr lang="es-ES"/>
              <a:t>Ampliación Redes 2-</a:t>
            </a:r>
            <a:fld id="{A6EC4E2D-7E78-4B3E-92F5-69626DEA9929}" type="slidenum">
              <a:rPr lang="es-ES"/>
              <a:pPr>
                <a:defRPr/>
              </a:pPr>
              <a:t>33</a:t>
            </a:fld>
            <a:endParaRPr lang="es-ES"/>
          </a:p>
        </p:txBody>
      </p:sp>
      <p:sp>
        <p:nvSpPr>
          <p:cNvPr id="33795" name="Rectangle 4"/>
          <p:cNvSpPr>
            <a:spLocks noChangeArrowheads="1"/>
          </p:cNvSpPr>
          <p:nvPr/>
        </p:nvSpPr>
        <p:spPr bwMode="auto">
          <a:xfrm>
            <a:off x="685800" y="457200"/>
            <a:ext cx="7772400" cy="762000"/>
          </a:xfrm>
          <a:prstGeom prst="rect">
            <a:avLst/>
          </a:prstGeom>
          <a:noFill/>
          <a:ln w="9525">
            <a:noFill/>
            <a:miter lim="800000"/>
            <a:headEnd/>
            <a:tailEnd/>
          </a:ln>
        </p:spPr>
        <p:txBody>
          <a:bodyPr anchor="ctr"/>
          <a:lstStyle/>
          <a:p>
            <a:pPr algn="ctr" eaLnBrk="0" hangingPunct="0"/>
            <a:r>
              <a:rPr lang="es-ES_tradnl" sz="4000" i="0">
                <a:solidFill>
                  <a:schemeClr val="tx2"/>
                </a:solidFill>
                <a:latin typeface="Times New Roman" pitchFamily="18" charset="0"/>
                <a:cs typeface="Times New Roman" pitchFamily="18" charset="0"/>
              </a:rPr>
              <a:t>Submuestreo</a:t>
            </a:r>
          </a:p>
        </p:txBody>
      </p:sp>
      <p:sp>
        <p:nvSpPr>
          <p:cNvPr id="33796" name="Rectangle 5"/>
          <p:cNvSpPr>
            <a:spLocks noChangeArrowheads="1"/>
          </p:cNvSpPr>
          <p:nvPr/>
        </p:nvSpPr>
        <p:spPr bwMode="auto">
          <a:xfrm>
            <a:off x="457200" y="1524000"/>
            <a:ext cx="8305800" cy="4572000"/>
          </a:xfrm>
          <a:prstGeom prst="rect">
            <a:avLst/>
          </a:prstGeom>
          <a:noFill/>
          <a:ln w="9525">
            <a:noFill/>
            <a:miter lim="800000"/>
            <a:headEnd/>
            <a:tailEnd/>
          </a:ln>
        </p:spPr>
        <p:txBody>
          <a:bodyPr/>
          <a:lstStyle/>
          <a:p>
            <a:pPr marL="342900" indent="-342900" eaLnBrk="0" hangingPunct="0">
              <a:lnSpc>
                <a:spcPct val="90000"/>
              </a:lnSpc>
              <a:spcBef>
                <a:spcPct val="20000"/>
              </a:spcBef>
              <a:buFontTx/>
              <a:buChar char="•"/>
            </a:pPr>
            <a:r>
              <a:rPr lang="es-ES_tradnl" i="0" dirty="0">
                <a:latin typeface="Times New Roman" pitchFamily="18" charset="0"/>
                <a:cs typeface="Times New Roman" pitchFamily="18" charset="0"/>
              </a:rPr>
              <a:t>La reducción de la resolución en las componentes de </a:t>
            </a:r>
            <a:r>
              <a:rPr lang="es-ES_tradnl" i="0" dirty="0" err="1">
                <a:latin typeface="Times New Roman" pitchFamily="18" charset="0"/>
                <a:cs typeface="Times New Roman" pitchFamily="18" charset="0"/>
              </a:rPr>
              <a:t>crominancia</a:t>
            </a:r>
            <a:r>
              <a:rPr lang="es-ES_tradnl" i="0" dirty="0">
                <a:latin typeface="Times New Roman" pitchFamily="18" charset="0"/>
                <a:cs typeface="Times New Roman" pitchFamily="18" charset="0"/>
              </a:rPr>
              <a:t> se denomina </a:t>
            </a:r>
            <a:r>
              <a:rPr lang="es-ES_tradnl" b="1" i="0" dirty="0" err="1">
                <a:latin typeface="Times New Roman" pitchFamily="18" charset="0"/>
                <a:cs typeface="Times New Roman" pitchFamily="18" charset="0"/>
              </a:rPr>
              <a:t>submuestreo</a:t>
            </a:r>
            <a:r>
              <a:rPr lang="es-ES_tradnl" b="1" i="0" dirty="0">
                <a:latin typeface="Times New Roman" pitchFamily="18" charset="0"/>
                <a:cs typeface="Times New Roman" pitchFamily="18" charset="0"/>
              </a:rPr>
              <a:t> </a:t>
            </a:r>
            <a:r>
              <a:rPr lang="es-ES_tradnl" i="0" dirty="0">
                <a:latin typeface="Times New Roman" pitchFamily="18" charset="0"/>
                <a:cs typeface="Times New Roman" pitchFamily="18" charset="0"/>
              </a:rPr>
              <a:t>(equivalente a reducir la frecuencia de muestreo al digitalizar una onda)</a:t>
            </a:r>
          </a:p>
          <a:p>
            <a:pPr marL="342900" indent="-342900" eaLnBrk="0" hangingPunct="0">
              <a:lnSpc>
                <a:spcPct val="90000"/>
              </a:lnSpc>
              <a:spcBef>
                <a:spcPct val="20000"/>
              </a:spcBef>
              <a:buFontTx/>
              <a:buChar char="•"/>
            </a:pPr>
            <a:r>
              <a:rPr lang="es-ES" i="0" dirty="0">
                <a:latin typeface="Times New Roman" pitchFamily="18" charset="0"/>
              </a:rPr>
              <a:t>El </a:t>
            </a:r>
            <a:r>
              <a:rPr lang="es-ES" i="0" dirty="0" err="1">
                <a:latin typeface="Times New Roman" pitchFamily="18" charset="0"/>
              </a:rPr>
              <a:t>submuestreo</a:t>
            </a:r>
            <a:r>
              <a:rPr lang="es-ES" i="0" dirty="0">
                <a:latin typeface="Times New Roman" pitchFamily="18" charset="0"/>
              </a:rPr>
              <a:t> se basa en la menor sensibilidad del ojo humano a la </a:t>
            </a:r>
            <a:r>
              <a:rPr lang="es-ES" i="0" dirty="0" err="1">
                <a:latin typeface="Times New Roman" pitchFamily="18" charset="0"/>
              </a:rPr>
              <a:t>crominancia</a:t>
            </a:r>
            <a:r>
              <a:rPr lang="es-ES" i="0" dirty="0">
                <a:latin typeface="Times New Roman" pitchFamily="18" charset="0"/>
              </a:rPr>
              <a:t>.</a:t>
            </a:r>
            <a:endParaRPr lang="es-ES_tradnl" i="0" dirty="0">
              <a:latin typeface="Times New Roman" pitchFamily="18" charset="0"/>
              <a:cs typeface="Times New Roman" pitchFamily="18" charset="0"/>
            </a:endParaRPr>
          </a:p>
          <a:p>
            <a:pPr marL="342900" indent="-342900" eaLnBrk="0" hangingPunct="0">
              <a:lnSpc>
                <a:spcPct val="90000"/>
              </a:lnSpc>
              <a:spcBef>
                <a:spcPct val="20000"/>
              </a:spcBef>
              <a:buFontTx/>
              <a:buChar char="•"/>
            </a:pPr>
            <a:r>
              <a:rPr lang="es-ES_tradnl" i="0" dirty="0">
                <a:latin typeface="Times New Roman" pitchFamily="18" charset="0"/>
                <a:cs typeface="Times New Roman" pitchFamily="18" charset="0"/>
              </a:rPr>
              <a:t>El </a:t>
            </a:r>
            <a:r>
              <a:rPr lang="es-ES_tradnl" i="0" dirty="0" err="1">
                <a:latin typeface="Times New Roman" pitchFamily="18" charset="0"/>
                <a:cs typeface="Times New Roman" pitchFamily="18" charset="0"/>
              </a:rPr>
              <a:t>submuestreo</a:t>
            </a:r>
            <a:r>
              <a:rPr lang="es-ES_tradnl" i="0" dirty="0">
                <a:latin typeface="Times New Roman" pitchFamily="18" charset="0"/>
                <a:cs typeface="Times New Roman" pitchFamily="18" charset="0"/>
              </a:rPr>
              <a:t> de CCIR-601, llamado 4:2:2, reduce la información de </a:t>
            </a:r>
            <a:r>
              <a:rPr lang="es-ES_tradnl" i="0" dirty="0" err="1">
                <a:latin typeface="Times New Roman" pitchFamily="18" charset="0"/>
                <a:cs typeface="Times New Roman" pitchFamily="18" charset="0"/>
              </a:rPr>
              <a:t>crominancia</a:t>
            </a:r>
            <a:r>
              <a:rPr lang="es-ES_tradnl" i="0" dirty="0">
                <a:latin typeface="Times New Roman" pitchFamily="18" charset="0"/>
                <a:cs typeface="Times New Roman" pitchFamily="18" charset="0"/>
              </a:rPr>
              <a:t> a la mitad. Sin </a:t>
            </a:r>
            <a:r>
              <a:rPr lang="es-ES_tradnl" i="0" dirty="0" err="1">
                <a:latin typeface="Times New Roman" pitchFamily="18" charset="0"/>
                <a:cs typeface="Times New Roman" pitchFamily="18" charset="0"/>
              </a:rPr>
              <a:t>submuestreo</a:t>
            </a:r>
            <a:r>
              <a:rPr lang="es-ES_tradnl" i="0" dirty="0">
                <a:latin typeface="Times New Roman" pitchFamily="18" charset="0"/>
                <a:cs typeface="Times New Roman" pitchFamily="18" charset="0"/>
              </a:rPr>
              <a:t> el caudal total sería 248,832 Mb/s.</a:t>
            </a:r>
          </a:p>
          <a:p>
            <a:pPr marL="342900" indent="-342900" eaLnBrk="0" hangingPunct="0">
              <a:lnSpc>
                <a:spcPct val="90000"/>
              </a:lnSpc>
              <a:spcBef>
                <a:spcPct val="20000"/>
              </a:spcBef>
              <a:buFontTx/>
              <a:buChar char="•"/>
            </a:pPr>
            <a:r>
              <a:rPr lang="es-ES" i="0" dirty="0">
                <a:latin typeface="Times New Roman" pitchFamily="18" charset="0"/>
              </a:rPr>
              <a:t>La información de </a:t>
            </a:r>
            <a:r>
              <a:rPr lang="es-ES" i="0" dirty="0" err="1">
                <a:latin typeface="Times New Roman" pitchFamily="18" charset="0"/>
              </a:rPr>
              <a:t>crominancia</a:t>
            </a:r>
            <a:r>
              <a:rPr lang="es-ES" i="0" dirty="0">
                <a:latin typeface="Times New Roman" pitchFamily="18" charset="0"/>
              </a:rPr>
              <a:t> puede reducirse aún </a:t>
            </a:r>
            <a:r>
              <a:rPr lang="es-ES" i="0" dirty="0" smtClean="0">
                <a:latin typeface="Times New Roman" pitchFamily="18" charset="0"/>
              </a:rPr>
              <a:t>más </a:t>
            </a:r>
            <a:r>
              <a:rPr lang="es-ES" i="0" dirty="0">
                <a:latin typeface="Times New Roman" pitchFamily="18" charset="0"/>
              </a:rPr>
              <a:t>aplicando </a:t>
            </a:r>
            <a:r>
              <a:rPr lang="es-ES" i="0" dirty="0" err="1">
                <a:latin typeface="Times New Roman" pitchFamily="18" charset="0"/>
              </a:rPr>
              <a:t>submuestreo</a:t>
            </a:r>
            <a:r>
              <a:rPr lang="es-ES" i="0" dirty="0">
                <a:latin typeface="Times New Roman" pitchFamily="18" charset="0"/>
              </a:rPr>
              <a:t> 4:1:1 ó 4:2:0. Esto degrada un poco la calidad de color, pero la diferencia respecto a 4:2:2 es pequeña y sólo suele ser percibida por profesionales o en situaciones extremas.</a:t>
            </a:r>
            <a:endParaRPr lang="es-ES_tradnl" i="0" dirty="0">
              <a:latin typeface="Times New Roman" pitchFamily="18" charset="0"/>
              <a:cs typeface="Times New Roman" pitchFamily="18" charset="0"/>
            </a:endParaRPr>
          </a:p>
        </p:txBody>
      </p:sp>
    </p:spTree>
  </p:cSld>
  <p:clrMapOvr>
    <a:masterClrMapping/>
  </p:clrMapOvr>
  <p:transition>
    <p:cover dir="ld"/>
  </p:transition>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 name="1 Marcador de número de diapositiva"/>
          <p:cNvSpPr>
            <a:spLocks noGrp="1"/>
          </p:cNvSpPr>
          <p:nvPr>
            <p:ph type="sldNum" sz="quarter" idx="10"/>
          </p:nvPr>
        </p:nvSpPr>
        <p:spPr/>
        <p:txBody>
          <a:bodyPr/>
          <a:lstStyle/>
          <a:p>
            <a:pPr>
              <a:defRPr/>
            </a:pPr>
            <a:r>
              <a:rPr lang="es-ES"/>
              <a:t>Ampliación Redes 2-</a:t>
            </a:r>
            <a:fld id="{F3A851AC-A537-4EF0-8495-0D2B5D21A1CD}" type="slidenum">
              <a:rPr lang="es-ES"/>
              <a:pPr>
                <a:defRPr/>
              </a:pPr>
              <a:t>34</a:t>
            </a:fld>
            <a:endParaRPr lang="es-ES"/>
          </a:p>
        </p:txBody>
      </p:sp>
      <p:sp>
        <p:nvSpPr>
          <p:cNvPr id="34819" name="Rectangle 2"/>
          <p:cNvSpPr>
            <a:spLocks noChangeArrowheads="1"/>
          </p:cNvSpPr>
          <p:nvPr/>
        </p:nvSpPr>
        <p:spPr bwMode="auto">
          <a:xfrm>
            <a:off x="914400" y="1631950"/>
            <a:ext cx="2590800" cy="2073275"/>
          </a:xfrm>
          <a:prstGeom prst="rect">
            <a:avLst/>
          </a:prstGeom>
          <a:solidFill>
            <a:srgbClr val="FF0000"/>
          </a:solidFill>
          <a:ln w="9525">
            <a:solidFill>
              <a:schemeClr val="tx1"/>
            </a:solidFill>
            <a:miter lim="800000"/>
            <a:headEnd/>
            <a:tailEnd/>
          </a:ln>
        </p:spPr>
        <p:txBody>
          <a:bodyPr wrap="none" anchor="ctr"/>
          <a:lstStyle/>
          <a:p>
            <a:pPr eaLnBrk="0" hangingPunct="0"/>
            <a:endParaRPr lang="es-ES"/>
          </a:p>
        </p:txBody>
      </p:sp>
      <p:sp>
        <p:nvSpPr>
          <p:cNvPr id="34820" name="Rectangle 3"/>
          <p:cNvSpPr>
            <a:spLocks noChangeArrowheads="1"/>
          </p:cNvSpPr>
          <p:nvPr/>
        </p:nvSpPr>
        <p:spPr bwMode="auto">
          <a:xfrm>
            <a:off x="1143000" y="1844675"/>
            <a:ext cx="2590800" cy="2073275"/>
          </a:xfrm>
          <a:prstGeom prst="rect">
            <a:avLst/>
          </a:prstGeom>
          <a:solidFill>
            <a:srgbClr val="00FF00"/>
          </a:solidFill>
          <a:ln w="9525">
            <a:solidFill>
              <a:schemeClr val="tx1"/>
            </a:solidFill>
            <a:miter lim="800000"/>
            <a:headEnd/>
            <a:tailEnd/>
          </a:ln>
        </p:spPr>
        <p:txBody>
          <a:bodyPr wrap="none" anchor="ctr"/>
          <a:lstStyle/>
          <a:p>
            <a:pPr eaLnBrk="0" hangingPunct="0"/>
            <a:endParaRPr lang="es-ES"/>
          </a:p>
        </p:txBody>
      </p:sp>
      <p:sp>
        <p:nvSpPr>
          <p:cNvPr id="34821" name="Rectangle 4"/>
          <p:cNvSpPr>
            <a:spLocks noChangeArrowheads="1"/>
          </p:cNvSpPr>
          <p:nvPr/>
        </p:nvSpPr>
        <p:spPr bwMode="auto">
          <a:xfrm>
            <a:off x="1371600" y="2073275"/>
            <a:ext cx="2590800" cy="2073275"/>
          </a:xfrm>
          <a:prstGeom prst="rect">
            <a:avLst/>
          </a:prstGeom>
          <a:solidFill>
            <a:srgbClr val="3366FF"/>
          </a:solidFill>
          <a:ln w="9525">
            <a:solidFill>
              <a:schemeClr val="tx1"/>
            </a:solidFill>
            <a:miter lim="800000"/>
            <a:headEnd/>
            <a:tailEnd/>
          </a:ln>
        </p:spPr>
        <p:txBody>
          <a:bodyPr wrap="none" anchor="ctr"/>
          <a:lstStyle/>
          <a:p>
            <a:pPr eaLnBrk="0" hangingPunct="0"/>
            <a:endParaRPr lang="es-ES"/>
          </a:p>
        </p:txBody>
      </p:sp>
      <p:sp>
        <p:nvSpPr>
          <p:cNvPr id="34822" name="Text Box 5"/>
          <p:cNvSpPr txBox="1">
            <a:spLocks noChangeArrowheads="1"/>
          </p:cNvSpPr>
          <p:nvPr/>
        </p:nvSpPr>
        <p:spPr bwMode="auto">
          <a:xfrm>
            <a:off x="1346200" y="3841750"/>
            <a:ext cx="330200" cy="336550"/>
          </a:xfrm>
          <a:prstGeom prst="rect">
            <a:avLst/>
          </a:prstGeom>
          <a:noFill/>
          <a:ln w="9525">
            <a:noFill/>
            <a:miter lim="800000"/>
            <a:headEnd/>
            <a:tailEnd/>
          </a:ln>
        </p:spPr>
        <p:txBody>
          <a:bodyPr wrap="none">
            <a:spAutoFit/>
          </a:bodyPr>
          <a:lstStyle/>
          <a:p>
            <a:pPr eaLnBrk="0" hangingPunct="0"/>
            <a:r>
              <a:rPr lang="es-ES_tradnl" sz="1600" b="1" i="0"/>
              <a:t>B</a:t>
            </a:r>
            <a:endParaRPr lang="es-ES" sz="1600" b="1" i="0"/>
          </a:p>
        </p:txBody>
      </p:sp>
      <p:sp>
        <p:nvSpPr>
          <p:cNvPr id="34823" name="Text Box 6"/>
          <p:cNvSpPr txBox="1">
            <a:spLocks noChangeArrowheads="1"/>
          </p:cNvSpPr>
          <p:nvPr/>
        </p:nvSpPr>
        <p:spPr bwMode="auto">
          <a:xfrm>
            <a:off x="1104900" y="3613150"/>
            <a:ext cx="342900" cy="336550"/>
          </a:xfrm>
          <a:prstGeom prst="rect">
            <a:avLst/>
          </a:prstGeom>
          <a:noFill/>
          <a:ln w="9525">
            <a:noFill/>
            <a:miter lim="800000"/>
            <a:headEnd/>
            <a:tailEnd/>
          </a:ln>
        </p:spPr>
        <p:txBody>
          <a:bodyPr wrap="none">
            <a:spAutoFit/>
          </a:bodyPr>
          <a:lstStyle/>
          <a:p>
            <a:pPr eaLnBrk="0" hangingPunct="0"/>
            <a:r>
              <a:rPr lang="es-ES_tradnl" sz="1600" b="1" i="0"/>
              <a:t>G</a:t>
            </a:r>
            <a:endParaRPr lang="es-ES" sz="1600" b="1" i="0"/>
          </a:p>
        </p:txBody>
      </p:sp>
      <p:sp>
        <p:nvSpPr>
          <p:cNvPr id="34824" name="Text Box 7"/>
          <p:cNvSpPr txBox="1">
            <a:spLocks noChangeArrowheads="1"/>
          </p:cNvSpPr>
          <p:nvPr/>
        </p:nvSpPr>
        <p:spPr bwMode="auto">
          <a:xfrm>
            <a:off x="889000" y="3429000"/>
            <a:ext cx="330200" cy="336550"/>
          </a:xfrm>
          <a:prstGeom prst="rect">
            <a:avLst/>
          </a:prstGeom>
          <a:noFill/>
          <a:ln w="9525">
            <a:noFill/>
            <a:miter lim="800000"/>
            <a:headEnd/>
            <a:tailEnd/>
          </a:ln>
        </p:spPr>
        <p:txBody>
          <a:bodyPr wrap="none">
            <a:spAutoFit/>
          </a:bodyPr>
          <a:lstStyle/>
          <a:p>
            <a:pPr eaLnBrk="0" hangingPunct="0"/>
            <a:r>
              <a:rPr lang="es-ES_tradnl" sz="1600" b="1" i="0"/>
              <a:t>R</a:t>
            </a:r>
            <a:endParaRPr lang="es-ES" sz="1600" b="1" i="0"/>
          </a:p>
        </p:txBody>
      </p:sp>
      <p:sp>
        <p:nvSpPr>
          <p:cNvPr id="34825" name="Oval 8"/>
          <p:cNvSpPr>
            <a:spLocks noChangeArrowheads="1"/>
          </p:cNvSpPr>
          <p:nvPr/>
        </p:nvSpPr>
        <p:spPr bwMode="auto">
          <a:xfrm>
            <a:off x="2590800" y="19367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26" name="Oval 9"/>
          <p:cNvSpPr>
            <a:spLocks noChangeArrowheads="1"/>
          </p:cNvSpPr>
          <p:nvPr/>
        </p:nvSpPr>
        <p:spPr bwMode="auto">
          <a:xfrm>
            <a:off x="2438400" y="19367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27" name="Oval 10"/>
          <p:cNvSpPr>
            <a:spLocks noChangeArrowheads="1"/>
          </p:cNvSpPr>
          <p:nvPr/>
        </p:nvSpPr>
        <p:spPr bwMode="auto">
          <a:xfrm>
            <a:off x="2286000" y="19367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28" name="Oval 11"/>
          <p:cNvSpPr>
            <a:spLocks noChangeArrowheads="1"/>
          </p:cNvSpPr>
          <p:nvPr/>
        </p:nvSpPr>
        <p:spPr bwMode="auto">
          <a:xfrm>
            <a:off x="1524000" y="19367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29" name="Oval 12"/>
          <p:cNvSpPr>
            <a:spLocks noChangeArrowheads="1"/>
          </p:cNvSpPr>
          <p:nvPr/>
        </p:nvSpPr>
        <p:spPr bwMode="auto">
          <a:xfrm>
            <a:off x="1219200" y="19367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30" name="Oval 13"/>
          <p:cNvSpPr>
            <a:spLocks noChangeArrowheads="1"/>
          </p:cNvSpPr>
          <p:nvPr/>
        </p:nvSpPr>
        <p:spPr bwMode="auto">
          <a:xfrm>
            <a:off x="1981200" y="19367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31" name="Oval 14"/>
          <p:cNvSpPr>
            <a:spLocks noChangeArrowheads="1"/>
          </p:cNvSpPr>
          <p:nvPr/>
        </p:nvSpPr>
        <p:spPr bwMode="auto">
          <a:xfrm>
            <a:off x="1676400" y="19367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32" name="Oval 15"/>
          <p:cNvSpPr>
            <a:spLocks noChangeArrowheads="1"/>
          </p:cNvSpPr>
          <p:nvPr/>
        </p:nvSpPr>
        <p:spPr bwMode="auto">
          <a:xfrm>
            <a:off x="1371600" y="19367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33" name="Oval 16"/>
          <p:cNvSpPr>
            <a:spLocks noChangeArrowheads="1"/>
          </p:cNvSpPr>
          <p:nvPr/>
        </p:nvSpPr>
        <p:spPr bwMode="auto">
          <a:xfrm>
            <a:off x="2133600" y="19367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34" name="Oval 17"/>
          <p:cNvSpPr>
            <a:spLocks noChangeArrowheads="1"/>
          </p:cNvSpPr>
          <p:nvPr/>
        </p:nvSpPr>
        <p:spPr bwMode="auto">
          <a:xfrm>
            <a:off x="1828800" y="19367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35" name="Oval 18"/>
          <p:cNvSpPr>
            <a:spLocks noChangeArrowheads="1"/>
          </p:cNvSpPr>
          <p:nvPr/>
        </p:nvSpPr>
        <p:spPr bwMode="auto">
          <a:xfrm>
            <a:off x="3048000" y="19367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36" name="Oval 19"/>
          <p:cNvSpPr>
            <a:spLocks noChangeArrowheads="1"/>
          </p:cNvSpPr>
          <p:nvPr/>
        </p:nvSpPr>
        <p:spPr bwMode="auto">
          <a:xfrm>
            <a:off x="2743200" y="19367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37" name="Oval 20"/>
          <p:cNvSpPr>
            <a:spLocks noChangeArrowheads="1"/>
          </p:cNvSpPr>
          <p:nvPr/>
        </p:nvSpPr>
        <p:spPr bwMode="auto">
          <a:xfrm>
            <a:off x="3505200" y="19367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38" name="Oval 21"/>
          <p:cNvSpPr>
            <a:spLocks noChangeArrowheads="1"/>
          </p:cNvSpPr>
          <p:nvPr/>
        </p:nvSpPr>
        <p:spPr bwMode="auto">
          <a:xfrm>
            <a:off x="3200400" y="19367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39" name="Oval 22"/>
          <p:cNvSpPr>
            <a:spLocks noChangeArrowheads="1"/>
          </p:cNvSpPr>
          <p:nvPr/>
        </p:nvSpPr>
        <p:spPr bwMode="auto">
          <a:xfrm>
            <a:off x="2895600" y="19367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40" name="Oval 23"/>
          <p:cNvSpPr>
            <a:spLocks noChangeArrowheads="1"/>
          </p:cNvSpPr>
          <p:nvPr/>
        </p:nvSpPr>
        <p:spPr bwMode="auto">
          <a:xfrm>
            <a:off x="3352800" y="19367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41" name="Oval 24"/>
          <p:cNvSpPr>
            <a:spLocks noChangeArrowheads="1"/>
          </p:cNvSpPr>
          <p:nvPr/>
        </p:nvSpPr>
        <p:spPr bwMode="auto">
          <a:xfrm>
            <a:off x="2362200" y="17081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42" name="Oval 25"/>
          <p:cNvSpPr>
            <a:spLocks noChangeArrowheads="1"/>
          </p:cNvSpPr>
          <p:nvPr/>
        </p:nvSpPr>
        <p:spPr bwMode="auto">
          <a:xfrm>
            <a:off x="2209800" y="17081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43" name="Oval 26"/>
          <p:cNvSpPr>
            <a:spLocks noChangeArrowheads="1"/>
          </p:cNvSpPr>
          <p:nvPr/>
        </p:nvSpPr>
        <p:spPr bwMode="auto">
          <a:xfrm>
            <a:off x="2057400" y="17081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44" name="Oval 27"/>
          <p:cNvSpPr>
            <a:spLocks noChangeArrowheads="1"/>
          </p:cNvSpPr>
          <p:nvPr/>
        </p:nvSpPr>
        <p:spPr bwMode="auto">
          <a:xfrm>
            <a:off x="1295400" y="17081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45" name="Oval 28"/>
          <p:cNvSpPr>
            <a:spLocks noChangeArrowheads="1"/>
          </p:cNvSpPr>
          <p:nvPr/>
        </p:nvSpPr>
        <p:spPr bwMode="auto">
          <a:xfrm>
            <a:off x="990600" y="17081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46" name="Oval 29"/>
          <p:cNvSpPr>
            <a:spLocks noChangeArrowheads="1"/>
          </p:cNvSpPr>
          <p:nvPr/>
        </p:nvSpPr>
        <p:spPr bwMode="auto">
          <a:xfrm>
            <a:off x="1752600" y="17081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47" name="Oval 30"/>
          <p:cNvSpPr>
            <a:spLocks noChangeArrowheads="1"/>
          </p:cNvSpPr>
          <p:nvPr/>
        </p:nvSpPr>
        <p:spPr bwMode="auto">
          <a:xfrm>
            <a:off x="1447800" y="17081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48" name="Oval 31"/>
          <p:cNvSpPr>
            <a:spLocks noChangeArrowheads="1"/>
          </p:cNvSpPr>
          <p:nvPr/>
        </p:nvSpPr>
        <p:spPr bwMode="auto">
          <a:xfrm>
            <a:off x="1143000" y="17081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49" name="Oval 32"/>
          <p:cNvSpPr>
            <a:spLocks noChangeArrowheads="1"/>
          </p:cNvSpPr>
          <p:nvPr/>
        </p:nvSpPr>
        <p:spPr bwMode="auto">
          <a:xfrm>
            <a:off x="1905000" y="17081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50" name="Oval 33"/>
          <p:cNvSpPr>
            <a:spLocks noChangeArrowheads="1"/>
          </p:cNvSpPr>
          <p:nvPr/>
        </p:nvSpPr>
        <p:spPr bwMode="auto">
          <a:xfrm>
            <a:off x="1600200" y="17081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51" name="Oval 34"/>
          <p:cNvSpPr>
            <a:spLocks noChangeArrowheads="1"/>
          </p:cNvSpPr>
          <p:nvPr/>
        </p:nvSpPr>
        <p:spPr bwMode="auto">
          <a:xfrm>
            <a:off x="2819400" y="17081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52" name="Oval 35"/>
          <p:cNvSpPr>
            <a:spLocks noChangeArrowheads="1"/>
          </p:cNvSpPr>
          <p:nvPr/>
        </p:nvSpPr>
        <p:spPr bwMode="auto">
          <a:xfrm>
            <a:off x="2514600" y="17081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53" name="Oval 36"/>
          <p:cNvSpPr>
            <a:spLocks noChangeArrowheads="1"/>
          </p:cNvSpPr>
          <p:nvPr/>
        </p:nvSpPr>
        <p:spPr bwMode="auto">
          <a:xfrm>
            <a:off x="3276600" y="17081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54" name="Oval 37"/>
          <p:cNvSpPr>
            <a:spLocks noChangeArrowheads="1"/>
          </p:cNvSpPr>
          <p:nvPr/>
        </p:nvSpPr>
        <p:spPr bwMode="auto">
          <a:xfrm>
            <a:off x="2971800" y="17081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55" name="Oval 38"/>
          <p:cNvSpPr>
            <a:spLocks noChangeArrowheads="1"/>
          </p:cNvSpPr>
          <p:nvPr/>
        </p:nvSpPr>
        <p:spPr bwMode="auto">
          <a:xfrm>
            <a:off x="2667000" y="17081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56" name="Oval 39"/>
          <p:cNvSpPr>
            <a:spLocks noChangeArrowheads="1"/>
          </p:cNvSpPr>
          <p:nvPr/>
        </p:nvSpPr>
        <p:spPr bwMode="auto">
          <a:xfrm>
            <a:off x="3124200" y="17081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57" name="Oval 40"/>
          <p:cNvSpPr>
            <a:spLocks noChangeArrowheads="1"/>
          </p:cNvSpPr>
          <p:nvPr/>
        </p:nvSpPr>
        <p:spPr bwMode="auto">
          <a:xfrm>
            <a:off x="2819400" y="21653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58" name="Oval 41"/>
          <p:cNvSpPr>
            <a:spLocks noChangeArrowheads="1"/>
          </p:cNvSpPr>
          <p:nvPr/>
        </p:nvSpPr>
        <p:spPr bwMode="auto">
          <a:xfrm>
            <a:off x="2667000" y="21653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59" name="Oval 42"/>
          <p:cNvSpPr>
            <a:spLocks noChangeArrowheads="1"/>
          </p:cNvSpPr>
          <p:nvPr/>
        </p:nvSpPr>
        <p:spPr bwMode="auto">
          <a:xfrm>
            <a:off x="2514600" y="21653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60" name="Oval 43"/>
          <p:cNvSpPr>
            <a:spLocks noChangeArrowheads="1"/>
          </p:cNvSpPr>
          <p:nvPr/>
        </p:nvSpPr>
        <p:spPr bwMode="auto">
          <a:xfrm>
            <a:off x="1752600" y="21653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61" name="Oval 44"/>
          <p:cNvSpPr>
            <a:spLocks noChangeArrowheads="1"/>
          </p:cNvSpPr>
          <p:nvPr/>
        </p:nvSpPr>
        <p:spPr bwMode="auto">
          <a:xfrm>
            <a:off x="1447800" y="21653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62" name="Oval 45"/>
          <p:cNvSpPr>
            <a:spLocks noChangeArrowheads="1"/>
          </p:cNvSpPr>
          <p:nvPr/>
        </p:nvSpPr>
        <p:spPr bwMode="auto">
          <a:xfrm>
            <a:off x="2209800" y="21653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63" name="Oval 46"/>
          <p:cNvSpPr>
            <a:spLocks noChangeArrowheads="1"/>
          </p:cNvSpPr>
          <p:nvPr/>
        </p:nvSpPr>
        <p:spPr bwMode="auto">
          <a:xfrm>
            <a:off x="1905000" y="21653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64" name="Oval 47"/>
          <p:cNvSpPr>
            <a:spLocks noChangeArrowheads="1"/>
          </p:cNvSpPr>
          <p:nvPr/>
        </p:nvSpPr>
        <p:spPr bwMode="auto">
          <a:xfrm>
            <a:off x="1600200" y="21653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65" name="Oval 48"/>
          <p:cNvSpPr>
            <a:spLocks noChangeArrowheads="1"/>
          </p:cNvSpPr>
          <p:nvPr/>
        </p:nvSpPr>
        <p:spPr bwMode="auto">
          <a:xfrm>
            <a:off x="2362200" y="21653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66" name="Oval 49"/>
          <p:cNvSpPr>
            <a:spLocks noChangeArrowheads="1"/>
          </p:cNvSpPr>
          <p:nvPr/>
        </p:nvSpPr>
        <p:spPr bwMode="auto">
          <a:xfrm>
            <a:off x="2057400" y="21653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67" name="Oval 50"/>
          <p:cNvSpPr>
            <a:spLocks noChangeArrowheads="1"/>
          </p:cNvSpPr>
          <p:nvPr/>
        </p:nvSpPr>
        <p:spPr bwMode="auto">
          <a:xfrm>
            <a:off x="3276600" y="21653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68" name="Oval 51"/>
          <p:cNvSpPr>
            <a:spLocks noChangeArrowheads="1"/>
          </p:cNvSpPr>
          <p:nvPr/>
        </p:nvSpPr>
        <p:spPr bwMode="auto">
          <a:xfrm>
            <a:off x="2971800" y="21653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69" name="Oval 52"/>
          <p:cNvSpPr>
            <a:spLocks noChangeArrowheads="1"/>
          </p:cNvSpPr>
          <p:nvPr/>
        </p:nvSpPr>
        <p:spPr bwMode="auto">
          <a:xfrm>
            <a:off x="3733800" y="21653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70" name="Oval 53"/>
          <p:cNvSpPr>
            <a:spLocks noChangeArrowheads="1"/>
          </p:cNvSpPr>
          <p:nvPr/>
        </p:nvSpPr>
        <p:spPr bwMode="auto">
          <a:xfrm>
            <a:off x="3429000" y="21653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71" name="Oval 54"/>
          <p:cNvSpPr>
            <a:spLocks noChangeArrowheads="1"/>
          </p:cNvSpPr>
          <p:nvPr/>
        </p:nvSpPr>
        <p:spPr bwMode="auto">
          <a:xfrm>
            <a:off x="3124200" y="21653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72" name="Oval 55"/>
          <p:cNvSpPr>
            <a:spLocks noChangeArrowheads="1"/>
          </p:cNvSpPr>
          <p:nvPr/>
        </p:nvSpPr>
        <p:spPr bwMode="auto">
          <a:xfrm>
            <a:off x="3581400" y="21653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73" name="Rectangle 56"/>
          <p:cNvSpPr>
            <a:spLocks noChangeArrowheads="1"/>
          </p:cNvSpPr>
          <p:nvPr/>
        </p:nvSpPr>
        <p:spPr bwMode="auto">
          <a:xfrm>
            <a:off x="5105400" y="1631950"/>
            <a:ext cx="2590800" cy="2073275"/>
          </a:xfrm>
          <a:prstGeom prst="rect">
            <a:avLst/>
          </a:prstGeom>
          <a:noFill/>
          <a:ln w="9525">
            <a:solidFill>
              <a:schemeClr val="tx1"/>
            </a:solidFill>
            <a:miter lim="800000"/>
            <a:headEnd/>
            <a:tailEnd/>
          </a:ln>
        </p:spPr>
        <p:txBody>
          <a:bodyPr wrap="none" anchor="ctr"/>
          <a:lstStyle/>
          <a:p>
            <a:pPr eaLnBrk="0" hangingPunct="0"/>
            <a:endParaRPr lang="es-ES"/>
          </a:p>
        </p:txBody>
      </p:sp>
      <p:sp>
        <p:nvSpPr>
          <p:cNvPr id="34874" name="Oval 57"/>
          <p:cNvSpPr>
            <a:spLocks noChangeArrowheads="1"/>
          </p:cNvSpPr>
          <p:nvPr/>
        </p:nvSpPr>
        <p:spPr bwMode="auto">
          <a:xfrm>
            <a:off x="6553200" y="17081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75" name="Oval 58"/>
          <p:cNvSpPr>
            <a:spLocks noChangeArrowheads="1"/>
          </p:cNvSpPr>
          <p:nvPr/>
        </p:nvSpPr>
        <p:spPr bwMode="auto">
          <a:xfrm>
            <a:off x="6400800" y="17081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76" name="Oval 59"/>
          <p:cNvSpPr>
            <a:spLocks noChangeArrowheads="1"/>
          </p:cNvSpPr>
          <p:nvPr/>
        </p:nvSpPr>
        <p:spPr bwMode="auto">
          <a:xfrm>
            <a:off x="6248400" y="17081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77" name="Oval 60"/>
          <p:cNvSpPr>
            <a:spLocks noChangeArrowheads="1"/>
          </p:cNvSpPr>
          <p:nvPr/>
        </p:nvSpPr>
        <p:spPr bwMode="auto">
          <a:xfrm>
            <a:off x="5486400" y="17081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78" name="Oval 61"/>
          <p:cNvSpPr>
            <a:spLocks noChangeArrowheads="1"/>
          </p:cNvSpPr>
          <p:nvPr/>
        </p:nvSpPr>
        <p:spPr bwMode="auto">
          <a:xfrm>
            <a:off x="5181600" y="17081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79" name="Oval 62"/>
          <p:cNvSpPr>
            <a:spLocks noChangeArrowheads="1"/>
          </p:cNvSpPr>
          <p:nvPr/>
        </p:nvSpPr>
        <p:spPr bwMode="auto">
          <a:xfrm>
            <a:off x="5943600" y="17081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80" name="Oval 63"/>
          <p:cNvSpPr>
            <a:spLocks noChangeArrowheads="1"/>
          </p:cNvSpPr>
          <p:nvPr/>
        </p:nvSpPr>
        <p:spPr bwMode="auto">
          <a:xfrm>
            <a:off x="5638800" y="17081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81" name="Oval 64"/>
          <p:cNvSpPr>
            <a:spLocks noChangeArrowheads="1"/>
          </p:cNvSpPr>
          <p:nvPr/>
        </p:nvSpPr>
        <p:spPr bwMode="auto">
          <a:xfrm>
            <a:off x="5334000" y="17081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82" name="Oval 65"/>
          <p:cNvSpPr>
            <a:spLocks noChangeArrowheads="1"/>
          </p:cNvSpPr>
          <p:nvPr/>
        </p:nvSpPr>
        <p:spPr bwMode="auto">
          <a:xfrm>
            <a:off x="6096000" y="17081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83" name="Oval 66"/>
          <p:cNvSpPr>
            <a:spLocks noChangeArrowheads="1"/>
          </p:cNvSpPr>
          <p:nvPr/>
        </p:nvSpPr>
        <p:spPr bwMode="auto">
          <a:xfrm>
            <a:off x="5791200" y="17081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84" name="Oval 67"/>
          <p:cNvSpPr>
            <a:spLocks noChangeArrowheads="1"/>
          </p:cNvSpPr>
          <p:nvPr/>
        </p:nvSpPr>
        <p:spPr bwMode="auto">
          <a:xfrm>
            <a:off x="7010400" y="17081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85" name="Oval 68"/>
          <p:cNvSpPr>
            <a:spLocks noChangeArrowheads="1"/>
          </p:cNvSpPr>
          <p:nvPr/>
        </p:nvSpPr>
        <p:spPr bwMode="auto">
          <a:xfrm>
            <a:off x="6705600" y="17081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86" name="Oval 69"/>
          <p:cNvSpPr>
            <a:spLocks noChangeArrowheads="1"/>
          </p:cNvSpPr>
          <p:nvPr/>
        </p:nvSpPr>
        <p:spPr bwMode="auto">
          <a:xfrm>
            <a:off x="7467600" y="17081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87" name="Oval 70"/>
          <p:cNvSpPr>
            <a:spLocks noChangeArrowheads="1"/>
          </p:cNvSpPr>
          <p:nvPr/>
        </p:nvSpPr>
        <p:spPr bwMode="auto">
          <a:xfrm>
            <a:off x="7162800" y="17081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88" name="Oval 71"/>
          <p:cNvSpPr>
            <a:spLocks noChangeArrowheads="1"/>
          </p:cNvSpPr>
          <p:nvPr/>
        </p:nvSpPr>
        <p:spPr bwMode="auto">
          <a:xfrm>
            <a:off x="6858000" y="17081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89" name="Oval 72"/>
          <p:cNvSpPr>
            <a:spLocks noChangeArrowheads="1"/>
          </p:cNvSpPr>
          <p:nvPr/>
        </p:nvSpPr>
        <p:spPr bwMode="auto">
          <a:xfrm>
            <a:off x="7315200" y="17081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90" name="Rectangle 73"/>
          <p:cNvSpPr>
            <a:spLocks noChangeArrowheads="1"/>
          </p:cNvSpPr>
          <p:nvPr/>
        </p:nvSpPr>
        <p:spPr bwMode="auto">
          <a:xfrm>
            <a:off x="5791200" y="2193925"/>
            <a:ext cx="1295400" cy="2073275"/>
          </a:xfrm>
          <a:prstGeom prst="rect">
            <a:avLst/>
          </a:prstGeom>
          <a:solidFill>
            <a:schemeClr val="bg1"/>
          </a:solidFill>
          <a:ln w="9525">
            <a:solidFill>
              <a:schemeClr val="tx1"/>
            </a:solidFill>
            <a:miter lim="800000"/>
            <a:headEnd/>
            <a:tailEnd/>
          </a:ln>
        </p:spPr>
        <p:txBody>
          <a:bodyPr wrap="none" anchor="ctr"/>
          <a:lstStyle/>
          <a:p>
            <a:pPr eaLnBrk="0" hangingPunct="0"/>
            <a:endParaRPr lang="es-ES"/>
          </a:p>
        </p:txBody>
      </p:sp>
      <p:sp>
        <p:nvSpPr>
          <p:cNvPr id="34891" name="Rectangle 74"/>
          <p:cNvSpPr>
            <a:spLocks noChangeArrowheads="1"/>
          </p:cNvSpPr>
          <p:nvPr/>
        </p:nvSpPr>
        <p:spPr bwMode="auto">
          <a:xfrm>
            <a:off x="6096000" y="2498725"/>
            <a:ext cx="1295400" cy="2073275"/>
          </a:xfrm>
          <a:prstGeom prst="rect">
            <a:avLst/>
          </a:prstGeom>
          <a:solidFill>
            <a:schemeClr val="bg1"/>
          </a:solidFill>
          <a:ln w="9525">
            <a:solidFill>
              <a:schemeClr val="tx1"/>
            </a:solidFill>
            <a:miter lim="800000"/>
            <a:headEnd/>
            <a:tailEnd/>
          </a:ln>
        </p:spPr>
        <p:txBody>
          <a:bodyPr wrap="none" anchor="ctr"/>
          <a:lstStyle/>
          <a:p>
            <a:pPr eaLnBrk="0" hangingPunct="0"/>
            <a:endParaRPr lang="es-ES"/>
          </a:p>
        </p:txBody>
      </p:sp>
      <p:sp>
        <p:nvSpPr>
          <p:cNvPr id="34892" name="Text Box 75"/>
          <p:cNvSpPr txBox="1">
            <a:spLocks noChangeArrowheads="1"/>
          </p:cNvSpPr>
          <p:nvPr/>
        </p:nvSpPr>
        <p:spPr bwMode="auto">
          <a:xfrm>
            <a:off x="5080000" y="3429000"/>
            <a:ext cx="319088" cy="336550"/>
          </a:xfrm>
          <a:prstGeom prst="rect">
            <a:avLst/>
          </a:prstGeom>
          <a:noFill/>
          <a:ln w="9525">
            <a:noFill/>
            <a:miter lim="800000"/>
            <a:headEnd/>
            <a:tailEnd/>
          </a:ln>
        </p:spPr>
        <p:txBody>
          <a:bodyPr wrap="none">
            <a:spAutoFit/>
          </a:bodyPr>
          <a:lstStyle/>
          <a:p>
            <a:pPr eaLnBrk="0" hangingPunct="0"/>
            <a:r>
              <a:rPr lang="es-ES_tradnl" sz="1600" b="1" i="0"/>
              <a:t>Y</a:t>
            </a:r>
            <a:endParaRPr lang="es-ES" sz="1600" b="1" i="0"/>
          </a:p>
        </p:txBody>
      </p:sp>
      <p:sp>
        <p:nvSpPr>
          <p:cNvPr id="34893" name="Text Box 76"/>
          <p:cNvSpPr txBox="1">
            <a:spLocks noChangeArrowheads="1"/>
          </p:cNvSpPr>
          <p:nvPr/>
        </p:nvSpPr>
        <p:spPr bwMode="auto">
          <a:xfrm>
            <a:off x="6081713" y="4267200"/>
            <a:ext cx="415925" cy="336550"/>
          </a:xfrm>
          <a:prstGeom prst="rect">
            <a:avLst/>
          </a:prstGeom>
          <a:noFill/>
          <a:ln w="9525">
            <a:noFill/>
            <a:miter lim="800000"/>
            <a:headEnd/>
            <a:tailEnd/>
          </a:ln>
        </p:spPr>
        <p:txBody>
          <a:bodyPr wrap="none">
            <a:spAutoFit/>
          </a:bodyPr>
          <a:lstStyle/>
          <a:p>
            <a:pPr eaLnBrk="0" hangingPunct="0"/>
            <a:r>
              <a:rPr lang="es-ES_tradnl" sz="1600" b="1" i="0"/>
              <a:t>C</a:t>
            </a:r>
            <a:r>
              <a:rPr lang="es-ES_tradnl" sz="1600" b="1" i="0" baseline="-25000"/>
              <a:t>b</a:t>
            </a:r>
            <a:endParaRPr lang="es-ES" sz="1600" b="1" i="0"/>
          </a:p>
        </p:txBody>
      </p:sp>
      <p:sp>
        <p:nvSpPr>
          <p:cNvPr id="34894" name="Text Box 77"/>
          <p:cNvSpPr txBox="1">
            <a:spLocks noChangeArrowheads="1"/>
          </p:cNvSpPr>
          <p:nvPr/>
        </p:nvSpPr>
        <p:spPr bwMode="auto">
          <a:xfrm>
            <a:off x="5756275" y="3886200"/>
            <a:ext cx="384175" cy="336550"/>
          </a:xfrm>
          <a:prstGeom prst="rect">
            <a:avLst/>
          </a:prstGeom>
          <a:noFill/>
          <a:ln w="9525">
            <a:noFill/>
            <a:miter lim="800000"/>
            <a:headEnd/>
            <a:tailEnd/>
          </a:ln>
        </p:spPr>
        <p:txBody>
          <a:bodyPr wrap="none">
            <a:spAutoFit/>
          </a:bodyPr>
          <a:lstStyle/>
          <a:p>
            <a:pPr eaLnBrk="0" hangingPunct="0"/>
            <a:r>
              <a:rPr lang="es-ES_tradnl" sz="1600" b="1" i="0"/>
              <a:t>C</a:t>
            </a:r>
            <a:r>
              <a:rPr lang="es-ES_tradnl" sz="1600" b="1" i="0" baseline="-25000"/>
              <a:t>r</a:t>
            </a:r>
            <a:endParaRPr lang="es-ES" sz="1600" b="1" i="0"/>
          </a:p>
        </p:txBody>
      </p:sp>
      <p:sp>
        <p:nvSpPr>
          <p:cNvPr id="34895" name="Oval 78"/>
          <p:cNvSpPr>
            <a:spLocks noChangeArrowheads="1"/>
          </p:cNvSpPr>
          <p:nvPr/>
        </p:nvSpPr>
        <p:spPr bwMode="auto">
          <a:xfrm>
            <a:off x="6934200" y="22860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96" name="Oval 79"/>
          <p:cNvSpPr>
            <a:spLocks noChangeArrowheads="1"/>
          </p:cNvSpPr>
          <p:nvPr/>
        </p:nvSpPr>
        <p:spPr bwMode="auto">
          <a:xfrm>
            <a:off x="6172200" y="22860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97" name="Oval 80"/>
          <p:cNvSpPr>
            <a:spLocks noChangeArrowheads="1"/>
          </p:cNvSpPr>
          <p:nvPr/>
        </p:nvSpPr>
        <p:spPr bwMode="auto">
          <a:xfrm>
            <a:off x="5867400" y="22860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98" name="Oval 81"/>
          <p:cNvSpPr>
            <a:spLocks noChangeArrowheads="1"/>
          </p:cNvSpPr>
          <p:nvPr/>
        </p:nvSpPr>
        <p:spPr bwMode="auto">
          <a:xfrm>
            <a:off x="6629400" y="22860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899" name="Oval 82"/>
          <p:cNvSpPr>
            <a:spLocks noChangeArrowheads="1"/>
          </p:cNvSpPr>
          <p:nvPr/>
        </p:nvSpPr>
        <p:spPr bwMode="auto">
          <a:xfrm>
            <a:off x="6324600" y="22860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900" name="Oval 83"/>
          <p:cNvSpPr>
            <a:spLocks noChangeArrowheads="1"/>
          </p:cNvSpPr>
          <p:nvPr/>
        </p:nvSpPr>
        <p:spPr bwMode="auto">
          <a:xfrm>
            <a:off x="6019800" y="22860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901" name="Oval 84"/>
          <p:cNvSpPr>
            <a:spLocks noChangeArrowheads="1"/>
          </p:cNvSpPr>
          <p:nvPr/>
        </p:nvSpPr>
        <p:spPr bwMode="auto">
          <a:xfrm>
            <a:off x="6781800" y="22860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902" name="Oval 85"/>
          <p:cNvSpPr>
            <a:spLocks noChangeArrowheads="1"/>
          </p:cNvSpPr>
          <p:nvPr/>
        </p:nvSpPr>
        <p:spPr bwMode="auto">
          <a:xfrm>
            <a:off x="6477000" y="22860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903" name="Oval 86"/>
          <p:cNvSpPr>
            <a:spLocks noChangeArrowheads="1"/>
          </p:cNvSpPr>
          <p:nvPr/>
        </p:nvSpPr>
        <p:spPr bwMode="auto">
          <a:xfrm>
            <a:off x="7239000" y="25908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904" name="Oval 87"/>
          <p:cNvSpPr>
            <a:spLocks noChangeArrowheads="1"/>
          </p:cNvSpPr>
          <p:nvPr/>
        </p:nvSpPr>
        <p:spPr bwMode="auto">
          <a:xfrm>
            <a:off x="6477000" y="25908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905" name="Oval 88"/>
          <p:cNvSpPr>
            <a:spLocks noChangeArrowheads="1"/>
          </p:cNvSpPr>
          <p:nvPr/>
        </p:nvSpPr>
        <p:spPr bwMode="auto">
          <a:xfrm>
            <a:off x="6172200" y="25908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906" name="Oval 89"/>
          <p:cNvSpPr>
            <a:spLocks noChangeArrowheads="1"/>
          </p:cNvSpPr>
          <p:nvPr/>
        </p:nvSpPr>
        <p:spPr bwMode="auto">
          <a:xfrm>
            <a:off x="6934200" y="25908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907" name="Oval 90"/>
          <p:cNvSpPr>
            <a:spLocks noChangeArrowheads="1"/>
          </p:cNvSpPr>
          <p:nvPr/>
        </p:nvSpPr>
        <p:spPr bwMode="auto">
          <a:xfrm>
            <a:off x="6629400" y="25908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908" name="Oval 91"/>
          <p:cNvSpPr>
            <a:spLocks noChangeArrowheads="1"/>
          </p:cNvSpPr>
          <p:nvPr/>
        </p:nvSpPr>
        <p:spPr bwMode="auto">
          <a:xfrm>
            <a:off x="6324600" y="25908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909" name="Oval 92"/>
          <p:cNvSpPr>
            <a:spLocks noChangeArrowheads="1"/>
          </p:cNvSpPr>
          <p:nvPr/>
        </p:nvSpPr>
        <p:spPr bwMode="auto">
          <a:xfrm>
            <a:off x="7086600" y="25908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910" name="Oval 93"/>
          <p:cNvSpPr>
            <a:spLocks noChangeArrowheads="1"/>
          </p:cNvSpPr>
          <p:nvPr/>
        </p:nvSpPr>
        <p:spPr bwMode="auto">
          <a:xfrm>
            <a:off x="6781800" y="25908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4911" name="Text Box 94"/>
          <p:cNvSpPr txBox="1">
            <a:spLocks noChangeArrowheads="1"/>
          </p:cNvSpPr>
          <p:nvPr/>
        </p:nvSpPr>
        <p:spPr bwMode="auto">
          <a:xfrm>
            <a:off x="1992313" y="1295400"/>
            <a:ext cx="522287" cy="336550"/>
          </a:xfrm>
          <a:prstGeom prst="rect">
            <a:avLst/>
          </a:prstGeom>
          <a:noFill/>
          <a:ln w="9525">
            <a:noFill/>
            <a:miter lim="800000"/>
            <a:headEnd/>
            <a:tailEnd/>
          </a:ln>
        </p:spPr>
        <p:txBody>
          <a:bodyPr wrap="none">
            <a:spAutoFit/>
          </a:bodyPr>
          <a:lstStyle/>
          <a:p>
            <a:pPr eaLnBrk="0" hangingPunct="0"/>
            <a:r>
              <a:rPr lang="es-ES_tradnl" sz="1600" b="1" i="0"/>
              <a:t>720</a:t>
            </a:r>
            <a:endParaRPr lang="es-ES" sz="1600" b="1" i="0"/>
          </a:p>
        </p:txBody>
      </p:sp>
      <p:sp>
        <p:nvSpPr>
          <p:cNvPr id="34912" name="Line 95"/>
          <p:cNvSpPr>
            <a:spLocks noChangeShapeType="1"/>
          </p:cNvSpPr>
          <p:nvPr/>
        </p:nvSpPr>
        <p:spPr bwMode="auto">
          <a:xfrm flipH="1">
            <a:off x="914400" y="1479550"/>
            <a:ext cx="1143000" cy="0"/>
          </a:xfrm>
          <a:prstGeom prst="line">
            <a:avLst/>
          </a:prstGeom>
          <a:noFill/>
          <a:ln w="9525">
            <a:solidFill>
              <a:schemeClr val="tx1"/>
            </a:solidFill>
            <a:round/>
            <a:headEnd/>
            <a:tailEnd type="triangle" w="med" len="med"/>
          </a:ln>
        </p:spPr>
        <p:txBody>
          <a:bodyPr/>
          <a:lstStyle/>
          <a:p>
            <a:endParaRPr lang="es-ES"/>
          </a:p>
        </p:txBody>
      </p:sp>
      <p:sp>
        <p:nvSpPr>
          <p:cNvPr id="34913" name="Line 96"/>
          <p:cNvSpPr>
            <a:spLocks noChangeShapeType="1"/>
          </p:cNvSpPr>
          <p:nvPr/>
        </p:nvSpPr>
        <p:spPr bwMode="auto">
          <a:xfrm>
            <a:off x="2514600" y="1479550"/>
            <a:ext cx="990600" cy="0"/>
          </a:xfrm>
          <a:prstGeom prst="line">
            <a:avLst/>
          </a:prstGeom>
          <a:noFill/>
          <a:ln w="9525">
            <a:solidFill>
              <a:schemeClr val="tx1"/>
            </a:solidFill>
            <a:round/>
            <a:headEnd/>
            <a:tailEnd type="triangle" w="med" len="med"/>
          </a:ln>
        </p:spPr>
        <p:txBody>
          <a:bodyPr/>
          <a:lstStyle/>
          <a:p>
            <a:endParaRPr lang="es-ES"/>
          </a:p>
        </p:txBody>
      </p:sp>
      <p:sp>
        <p:nvSpPr>
          <p:cNvPr id="34914" name="Text Box 97"/>
          <p:cNvSpPr txBox="1">
            <a:spLocks noChangeArrowheads="1"/>
          </p:cNvSpPr>
          <p:nvPr/>
        </p:nvSpPr>
        <p:spPr bwMode="auto">
          <a:xfrm>
            <a:off x="6183313" y="1295400"/>
            <a:ext cx="522287" cy="336550"/>
          </a:xfrm>
          <a:prstGeom prst="rect">
            <a:avLst/>
          </a:prstGeom>
          <a:noFill/>
          <a:ln w="9525">
            <a:noFill/>
            <a:miter lim="800000"/>
            <a:headEnd/>
            <a:tailEnd/>
          </a:ln>
        </p:spPr>
        <p:txBody>
          <a:bodyPr wrap="none">
            <a:spAutoFit/>
          </a:bodyPr>
          <a:lstStyle/>
          <a:p>
            <a:pPr eaLnBrk="0" hangingPunct="0"/>
            <a:r>
              <a:rPr lang="es-ES_tradnl" sz="1600" b="1" i="0"/>
              <a:t>720</a:t>
            </a:r>
            <a:endParaRPr lang="es-ES" sz="1600" b="1" i="0"/>
          </a:p>
        </p:txBody>
      </p:sp>
      <p:sp>
        <p:nvSpPr>
          <p:cNvPr id="34915" name="Line 98"/>
          <p:cNvSpPr>
            <a:spLocks noChangeShapeType="1"/>
          </p:cNvSpPr>
          <p:nvPr/>
        </p:nvSpPr>
        <p:spPr bwMode="auto">
          <a:xfrm flipH="1">
            <a:off x="5105400" y="1447800"/>
            <a:ext cx="1143000" cy="0"/>
          </a:xfrm>
          <a:prstGeom prst="line">
            <a:avLst/>
          </a:prstGeom>
          <a:noFill/>
          <a:ln w="9525">
            <a:solidFill>
              <a:schemeClr val="tx1"/>
            </a:solidFill>
            <a:round/>
            <a:headEnd/>
            <a:tailEnd type="triangle" w="med" len="med"/>
          </a:ln>
        </p:spPr>
        <p:txBody>
          <a:bodyPr/>
          <a:lstStyle/>
          <a:p>
            <a:endParaRPr lang="es-ES"/>
          </a:p>
        </p:txBody>
      </p:sp>
      <p:sp>
        <p:nvSpPr>
          <p:cNvPr id="34916" name="Line 99"/>
          <p:cNvSpPr>
            <a:spLocks noChangeShapeType="1"/>
          </p:cNvSpPr>
          <p:nvPr/>
        </p:nvSpPr>
        <p:spPr bwMode="auto">
          <a:xfrm>
            <a:off x="6705600" y="1447800"/>
            <a:ext cx="990600" cy="0"/>
          </a:xfrm>
          <a:prstGeom prst="line">
            <a:avLst/>
          </a:prstGeom>
          <a:noFill/>
          <a:ln w="9525">
            <a:solidFill>
              <a:schemeClr val="tx1"/>
            </a:solidFill>
            <a:round/>
            <a:headEnd/>
            <a:tailEnd type="triangle" w="med" len="med"/>
          </a:ln>
        </p:spPr>
        <p:txBody>
          <a:bodyPr/>
          <a:lstStyle/>
          <a:p>
            <a:endParaRPr lang="es-ES"/>
          </a:p>
        </p:txBody>
      </p:sp>
      <p:sp>
        <p:nvSpPr>
          <p:cNvPr id="34917" name="Text Box 100"/>
          <p:cNvSpPr txBox="1">
            <a:spLocks noChangeArrowheads="1"/>
          </p:cNvSpPr>
          <p:nvPr/>
        </p:nvSpPr>
        <p:spPr bwMode="auto">
          <a:xfrm>
            <a:off x="381000" y="2438400"/>
            <a:ext cx="522288" cy="336550"/>
          </a:xfrm>
          <a:prstGeom prst="rect">
            <a:avLst/>
          </a:prstGeom>
          <a:noFill/>
          <a:ln w="9525">
            <a:noFill/>
            <a:miter lim="800000"/>
            <a:headEnd/>
            <a:tailEnd/>
          </a:ln>
        </p:spPr>
        <p:txBody>
          <a:bodyPr wrap="none">
            <a:spAutoFit/>
          </a:bodyPr>
          <a:lstStyle/>
          <a:p>
            <a:pPr eaLnBrk="0" hangingPunct="0"/>
            <a:r>
              <a:rPr lang="es-ES_tradnl" sz="1600" b="1" i="0"/>
              <a:t>576</a:t>
            </a:r>
            <a:endParaRPr lang="es-ES" sz="1600" b="1" i="0"/>
          </a:p>
        </p:txBody>
      </p:sp>
      <p:sp>
        <p:nvSpPr>
          <p:cNvPr id="34918" name="Line 101"/>
          <p:cNvSpPr>
            <a:spLocks noChangeShapeType="1"/>
          </p:cNvSpPr>
          <p:nvPr/>
        </p:nvSpPr>
        <p:spPr bwMode="auto">
          <a:xfrm flipV="1">
            <a:off x="609600" y="1631950"/>
            <a:ext cx="0" cy="838200"/>
          </a:xfrm>
          <a:prstGeom prst="line">
            <a:avLst/>
          </a:prstGeom>
          <a:noFill/>
          <a:ln w="9525">
            <a:solidFill>
              <a:schemeClr val="tx1"/>
            </a:solidFill>
            <a:round/>
            <a:headEnd/>
            <a:tailEnd type="triangle" w="med" len="med"/>
          </a:ln>
        </p:spPr>
        <p:txBody>
          <a:bodyPr/>
          <a:lstStyle/>
          <a:p>
            <a:endParaRPr lang="es-ES"/>
          </a:p>
        </p:txBody>
      </p:sp>
      <p:sp>
        <p:nvSpPr>
          <p:cNvPr id="34919" name="Line 102"/>
          <p:cNvSpPr>
            <a:spLocks noChangeShapeType="1"/>
          </p:cNvSpPr>
          <p:nvPr/>
        </p:nvSpPr>
        <p:spPr bwMode="auto">
          <a:xfrm>
            <a:off x="609600" y="2774950"/>
            <a:ext cx="0" cy="914400"/>
          </a:xfrm>
          <a:prstGeom prst="line">
            <a:avLst/>
          </a:prstGeom>
          <a:noFill/>
          <a:ln w="9525">
            <a:solidFill>
              <a:schemeClr val="tx1"/>
            </a:solidFill>
            <a:round/>
            <a:headEnd/>
            <a:tailEnd type="triangle" w="med" len="med"/>
          </a:ln>
        </p:spPr>
        <p:txBody>
          <a:bodyPr/>
          <a:lstStyle/>
          <a:p>
            <a:endParaRPr lang="es-ES"/>
          </a:p>
        </p:txBody>
      </p:sp>
      <p:sp>
        <p:nvSpPr>
          <p:cNvPr id="34920" name="Text Box 103"/>
          <p:cNvSpPr txBox="1">
            <a:spLocks noChangeArrowheads="1"/>
          </p:cNvSpPr>
          <p:nvPr/>
        </p:nvSpPr>
        <p:spPr bwMode="auto">
          <a:xfrm>
            <a:off x="4583113" y="2438400"/>
            <a:ext cx="522287" cy="336550"/>
          </a:xfrm>
          <a:prstGeom prst="rect">
            <a:avLst/>
          </a:prstGeom>
          <a:noFill/>
          <a:ln w="9525">
            <a:noFill/>
            <a:miter lim="800000"/>
            <a:headEnd/>
            <a:tailEnd/>
          </a:ln>
        </p:spPr>
        <p:txBody>
          <a:bodyPr wrap="none">
            <a:spAutoFit/>
          </a:bodyPr>
          <a:lstStyle/>
          <a:p>
            <a:pPr eaLnBrk="0" hangingPunct="0"/>
            <a:r>
              <a:rPr lang="es-ES_tradnl" sz="1600" b="1" i="0"/>
              <a:t>576</a:t>
            </a:r>
            <a:endParaRPr lang="es-ES" sz="1600" b="1" i="0"/>
          </a:p>
        </p:txBody>
      </p:sp>
      <p:sp>
        <p:nvSpPr>
          <p:cNvPr id="34921" name="Line 104"/>
          <p:cNvSpPr>
            <a:spLocks noChangeShapeType="1"/>
          </p:cNvSpPr>
          <p:nvPr/>
        </p:nvSpPr>
        <p:spPr bwMode="auto">
          <a:xfrm flipV="1">
            <a:off x="4811713" y="1631950"/>
            <a:ext cx="0" cy="838200"/>
          </a:xfrm>
          <a:prstGeom prst="line">
            <a:avLst/>
          </a:prstGeom>
          <a:noFill/>
          <a:ln w="9525">
            <a:solidFill>
              <a:schemeClr val="tx1"/>
            </a:solidFill>
            <a:round/>
            <a:headEnd/>
            <a:tailEnd type="triangle" w="med" len="med"/>
          </a:ln>
        </p:spPr>
        <p:txBody>
          <a:bodyPr/>
          <a:lstStyle/>
          <a:p>
            <a:endParaRPr lang="es-ES"/>
          </a:p>
        </p:txBody>
      </p:sp>
      <p:sp>
        <p:nvSpPr>
          <p:cNvPr id="34922" name="Line 105"/>
          <p:cNvSpPr>
            <a:spLocks noChangeShapeType="1"/>
          </p:cNvSpPr>
          <p:nvPr/>
        </p:nvSpPr>
        <p:spPr bwMode="auto">
          <a:xfrm>
            <a:off x="4811713" y="2774950"/>
            <a:ext cx="0" cy="914400"/>
          </a:xfrm>
          <a:prstGeom prst="line">
            <a:avLst/>
          </a:prstGeom>
          <a:noFill/>
          <a:ln w="9525">
            <a:solidFill>
              <a:schemeClr val="tx1"/>
            </a:solidFill>
            <a:round/>
            <a:headEnd/>
            <a:tailEnd type="triangle" w="med" len="med"/>
          </a:ln>
        </p:spPr>
        <p:txBody>
          <a:bodyPr/>
          <a:lstStyle/>
          <a:p>
            <a:endParaRPr lang="es-ES"/>
          </a:p>
        </p:txBody>
      </p:sp>
      <p:sp>
        <p:nvSpPr>
          <p:cNvPr id="34923" name="Text Box 106"/>
          <p:cNvSpPr txBox="1">
            <a:spLocks noChangeArrowheads="1"/>
          </p:cNvSpPr>
          <p:nvPr/>
        </p:nvSpPr>
        <p:spPr bwMode="auto">
          <a:xfrm>
            <a:off x="6172200" y="1860550"/>
            <a:ext cx="522288" cy="336550"/>
          </a:xfrm>
          <a:prstGeom prst="rect">
            <a:avLst/>
          </a:prstGeom>
          <a:noFill/>
          <a:ln w="9525">
            <a:noFill/>
            <a:miter lim="800000"/>
            <a:headEnd/>
            <a:tailEnd/>
          </a:ln>
        </p:spPr>
        <p:txBody>
          <a:bodyPr wrap="none">
            <a:spAutoFit/>
          </a:bodyPr>
          <a:lstStyle/>
          <a:p>
            <a:pPr eaLnBrk="0" hangingPunct="0"/>
            <a:r>
              <a:rPr lang="es-ES_tradnl" sz="1600" b="1" i="0"/>
              <a:t>360</a:t>
            </a:r>
            <a:endParaRPr lang="es-ES" sz="1600" b="1" i="0"/>
          </a:p>
        </p:txBody>
      </p:sp>
      <p:sp>
        <p:nvSpPr>
          <p:cNvPr id="34924" name="Line 107"/>
          <p:cNvSpPr>
            <a:spLocks noChangeShapeType="1"/>
          </p:cNvSpPr>
          <p:nvPr/>
        </p:nvSpPr>
        <p:spPr bwMode="auto">
          <a:xfrm flipH="1">
            <a:off x="5791200" y="2012950"/>
            <a:ext cx="381000" cy="0"/>
          </a:xfrm>
          <a:prstGeom prst="line">
            <a:avLst/>
          </a:prstGeom>
          <a:noFill/>
          <a:ln w="9525">
            <a:solidFill>
              <a:schemeClr val="tx1"/>
            </a:solidFill>
            <a:round/>
            <a:headEnd/>
            <a:tailEnd type="triangle" w="med" len="med"/>
          </a:ln>
        </p:spPr>
        <p:txBody>
          <a:bodyPr/>
          <a:lstStyle/>
          <a:p>
            <a:endParaRPr lang="es-ES"/>
          </a:p>
        </p:txBody>
      </p:sp>
      <p:sp>
        <p:nvSpPr>
          <p:cNvPr id="34925" name="Line 108"/>
          <p:cNvSpPr>
            <a:spLocks noChangeShapeType="1"/>
          </p:cNvSpPr>
          <p:nvPr/>
        </p:nvSpPr>
        <p:spPr bwMode="auto">
          <a:xfrm>
            <a:off x="6705600" y="2012950"/>
            <a:ext cx="381000" cy="0"/>
          </a:xfrm>
          <a:prstGeom prst="line">
            <a:avLst/>
          </a:prstGeom>
          <a:noFill/>
          <a:ln w="9525">
            <a:solidFill>
              <a:schemeClr val="tx1"/>
            </a:solidFill>
            <a:round/>
            <a:headEnd/>
            <a:tailEnd type="triangle" w="med" len="med"/>
          </a:ln>
        </p:spPr>
        <p:txBody>
          <a:bodyPr/>
          <a:lstStyle/>
          <a:p>
            <a:endParaRPr lang="es-ES"/>
          </a:p>
        </p:txBody>
      </p:sp>
      <p:sp>
        <p:nvSpPr>
          <p:cNvPr id="34926" name="Text Box 109"/>
          <p:cNvSpPr txBox="1">
            <a:spLocks noChangeArrowheads="1"/>
          </p:cNvSpPr>
          <p:nvPr/>
        </p:nvSpPr>
        <p:spPr bwMode="auto">
          <a:xfrm>
            <a:off x="1371600" y="5394325"/>
            <a:ext cx="2111375" cy="701675"/>
          </a:xfrm>
          <a:prstGeom prst="rect">
            <a:avLst/>
          </a:prstGeom>
          <a:noFill/>
          <a:ln w="9525">
            <a:noFill/>
            <a:miter lim="800000"/>
            <a:headEnd/>
            <a:tailEnd/>
          </a:ln>
        </p:spPr>
        <p:txBody>
          <a:bodyPr wrap="none">
            <a:spAutoFit/>
          </a:bodyPr>
          <a:lstStyle/>
          <a:p>
            <a:pPr algn="ctr" eaLnBrk="0" hangingPunct="0"/>
            <a:r>
              <a:rPr lang="es-ES" sz="2000" i="0"/>
              <a:t>Luminancia 4</a:t>
            </a:r>
          </a:p>
          <a:p>
            <a:pPr algn="ctr" eaLnBrk="0" hangingPunct="0"/>
            <a:r>
              <a:rPr lang="es-ES" sz="2000" i="0"/>
              <a:t>Crominancia 2+2</a:t>
            </a:r>
          </a:p>
        </p:txBody>
      </p:sp>
      <p:sp>
        <p:nvSpPr>
          <p:cNvPr id="34927" name="Text Box 111"/>
          <p:cNvSpPr txBox="1">
            <a:spLocks noChangeArrowheads="1"/>
          </p:cNvSpPr>
          <p:nvPr/>
        </p:nvSpPr>
        <p:spPr bwMode="auto">
          <a:xfrm>
            <a:off x="2470150" y="225425"/>
            <a:ext cx="4010025" cy="701675"/>
          </a:xfrm>
          <a:prstGeom prst="rect">
            <a:avLst/>
          </a:prstGeom>
          <a:noFill/>
          <a:ln w="9525">
            <a:noFill/>
            <a:miter lim="800000"/>
            <a:headEnd/>
            <a:tailEnd/>
          </a:ln>
        </p:spPr>
        <p:txBody>
          <a:bodyPr wrap="none">
            <a:spAutoFit/>
          </a:bodyPr>
          <a:lstStyle/>
          <a:p>
            <a:pPr eaLnBrk="0" hangingPunct="0"/>
            <a:r>
              <a:rPr lang="es-ES_tradnl" sz="4000" i="0">
                <a:latin typeface="Times New Roman" pitchFamily="18" charset="0"/>
              </a:rPr>
              <a:t>Submuestreo 4:2:2</a:t>
            </a:r>
            <a:endParaRPr lang="es-ES" sz="4000" i="0">
              <a:latin typeface="Times New Roman" pitchFamily="18" charset="0"/>
            </a:endParaRPr>
          </a:p>
        </p:txBody>
      </p:sp>
      <p:sp>
        <p:nvSpPr>
          <p:cNvPr id="34928" name="AutoShape 112"/>
          <p:cNvSpPr>
            <a:spLocks noChangeArrowheads="1"/>
          </p:cNvSpPr>
          <p:nvPr/>
        </p:nvSpPr>
        <p:spPr bwMode="auto">
          <a:xfrm>
            <a:off x="4114800" y="2622550"/>
            <a:ext cx="381000" cy="304800"/>
          </a:xfrm>
          <a:prstGeom prst="rightArrow">
            <a:avLst>
              <a:gd name="adj1" fmla="val 50000"/>
              <a:gd name="adj2" fmla="val 31250"/>
            </a:avLst>
          </a:prstGeom>
          <a:solidFill>
            <a:schemeClr val="tx1"/>
          </a:solidFill>
          <a:ln w="9525">
            <a:solidFill>
              <a:schemeClr val="tx1"/>
            </a:solidFill>
            <a:miter lim="800000"/>
            <a:headEnd/>
            <a:tailEnd/>
          </a:ln>
        </p:spPr>
        <p:txBody>
          <a:bodyPr wrap="none" anchor="ctr"/>
          <a:lstStyle/>
          <a:p>
            <a:pPr eaLnBrk="0" hangingPunct="0"/>
            <a:endParaRPr lang="es-ES"/>
          </a:p>
        </p:txBody>
      </p:sp>
      <p:sp>
        <p:nvSpPr>
          <p:cNvPr id="34929" name="Text Box 113"/>
          <p:cNvSpPr txBox="1">
            <a:spLocks noChangeArrowheads="1"/>
          </p:cNvSpPr>
          <p:nvPr/>
        </p:nvSpPr>
        <p:spPr bwMode="auto">
          <a:xfrm>
            <a:off x="8088313" y="1981200"/>
            <a:ext cx="715962" cy="336550"/>
          </a:xfrm>
          <a:prstGeom prst="rect">
            <a:avLst/>
          </a:prstGeom>
          <a:noFill/>
          <a:ln w="9525">
            <a:noFill/>
            <a:miter lim="800000"/>
            <a:headEnd/>
            <a:tailEnd/>
          </a:ln>
        </p:spPr>
        <p:txBody>
          <a:bodyPr wrap="none">
            <a:spAutoFit/>
          </a:bodyPr>
          <a:lstStyle/>
          <a:p>
            <a:pPr eaLnBrk="0" hangingPunct="0"/>
            <a:r>
              <a:rPr lang="es-ES_tradnl" sz="1600" b="1" i="0"/>
              <a:t>8 bits</a:t>
            </a:r>
            <a:endParaRPr lang="es-ES" sz="1600" b="1" i="0"/>
          </a:p>
        </p:txBody>
      </p:sp>
      <p:sp>
        <p:nvSpPr>
          <p:cNvPr id="34930" name="Line 114"/>
          <p:cNvSpPr>
            <a:spLocks noChangeShapeType="1"/>
          </p:cNvSpPr>
          <p:nvPr/>
        </p:nvSpPr>
        <p:spPr bwMode="auto">
          <a:xfrm flipH="1" flipV="1">
            <a:off x="7543800" y="1784350"/>
            <a:ext cx="533400" cy="304800"/>
          </a:xfrm>
          <a:prstGeom prst="line">
            <a:avLst/>
          </a:prstGeom>
          <a:noFill/>
          <a:ln w="9525">
            <a:solidFill>
              <a:schemeClr val="tx1"/>
            </a:solidFill>
            <a:round/>
            <a:headEnd/>
            <a:tailEnd type="triangle" w="med" len="med"/>
          </a:ln>
        </p:spPr>
        <p:txBody>
          <a:bodyPr/>
          <a:lstStyle/>
          <a:p>
            <a:endParaRPr lang="es-ES"/>
          </a:p>
        </p:txBody>
      </p:sp>
      <p:sp>
        <p:nvSpPr>
          <p:cNvPr id="34931" name="Line 115"/>
          <p:cNvSpPr>
            <a:spLocks noChangeShapeType="1"/>
          </p:cNvSpPr>
          <p:nvPr/>
        </p:nvSpPr>
        <p:spPr bwMode="auto">
          <a:xfrm flipH="1">
            <a:off x="7048500" y="2165350"/>
            <a:ext cx="1028700" cy="146050"/>
          </a:xfrm>
          <a:prstGeom prst="line">
            <a:avLst/>
          </a:prstGeom>
          <a:noFill/>
          <a:ln w="9525">
            <a:solidFill>
              <a:schemeClr val="tx1"/>
            </a:solidFill>
            <a:round/>
            <a:headEnd/>
            <a:tailEnd type="triangle" w="med" len="med"/>
          </a:ln>
        </p:spPr>
        <p:txBody>
          <a:bodyPr/>
          <a:lstStyle/>
          <a:p>
            <a:endParaRPr lang="es-ES"/>
          </a:p>
        </p:txBody>
      </p:sp>
      <p:sp>
        <p:nvSpPr>
          <p:cNvPr id="34932" name="Line 116"/>
          <p:cNvSpPr>
            <a:spLocks noChangeShapeType="1"/>
          </p:cNvSpPr>
          <p:nvPr/>
        </p:nvSpPr>
        <p:spPr bwMode="auto">
          <a:xfrm flipH="1">
            <a:off x="7359650" y="2241550"/>
            <a:ext cx="717550" cy="349250"/>
          </a:xfrm>
          <a:prstGeom prst="line">
            <a:avLst/>
          </a:prstGeom>
          <a:noFill/>
          <a:ln w="9525">
            <a:solidFill>
              <a:schemeClr val="tx1"/>
            </a:solidFill>
            <a:round/>
            <a:headEnd/>
            <a:tailEnd type="triangle" w="med" len="med"/>
          </a:ln>
        </p:spPr>
        <p:txBody>
          <a:bodyPr/>
          <a:lstStyle/>
          <a:p>
            <a:endParaRPr lang="es-ES"/>
          </a:p>
        </p:txBody>
      </p:sp>
      <p:sp>
        <p:nvSpPr>
          <p:cNvPr id="34933" name="Text Box 117"/>
          <p:cNvSpPr txBox="1">
            <a:spLocks noChangeArrowheads="1"/>
          </p:cNvSpPr>
          <p:nvPr/>
        </p:nvSpPr>
        <p:spPr bwMode="auto">
          <a:xfrm>
            <a:off x="5334000" y="3048000"/>
            <a:ext cx="522288" cy="336550"/>
          </a:xfrm>
          <a:prstGeom prst="rect">
            <a:avLst/>
          </a:prstGeom>
          <a:noFill/>
          <a:ln w="9525">
            <a:noFill/>
            <a:miter lim="800000"/>
            <a:headEnd/>
            <a:tailEnd/>
          </a:ln>
        </p:spPr>
        <p:txBody>
          <a:bodyPr wrap="none">
            <a:spAutoFit/>
          </a:bodyPr>
          <a:lstStyle/>
          <a:p>
            <a:pPr eaLnBrk="0" hangingPunct="0"/>
            <a:r>
              <a:rPr lang="es-ES_tradnl" sz="1600" b="1" i="0"/>
              <a:t>576</a:t>
            </a:r>
            <a:endParaRPr lang="es-ES" sz="1600" b="1" i="0"/>
          </a:p>
        </p:txBody>
      </p:sp>
      <p:sp>
        <p:nvSpPr>
          <p:cNvPr id="34934" name="Line 118"/>
          <p:cNvSpPr>
            <a:spLocks noChangeShapeType="1"/>
          </p:cNvSpPr>
          <p:nvPr/>
        </p:nvSpPr>
        <p:spPr bwMode="auto">
          <a:xfrm flipV="1">
            <a:off x="5562600" y="2241550"/>
            <a:ext cx="0" cy="838200"/>
          </a:xfrm>
          <a:prstGeom prst="line">
            <a:avLst/>
          </a:prstGeom>
          <a:noFill/>
          <a:ln w="9525">
            <a:solidFill>
              <a:schemeClr val="tx1"/>
            </a:solidFill>
            <a:round/>
            <a:headEnd/>
            <a:tailEnd type="triangle" w="med" len="med"/>
          </a:ln>
        </p:spPr>
        <p:txBody>
          <a:bodyPr/>
          <a:lstStyle/>
          <a:p>
            <a:endParaRPr lang="es-ES"/>
          </a:p>
        </p:txBody>
      </p:sp>
      <p:sp>
        <p:nvSpPr>
          <p:cNvPr id="34935" name="Line 119"/>
          <p:cNvSpPr>
            <a:spLocks noChangeShapeType="1"/>
          </p:cNvSpPr>
          <p:nvPr/>
        </p:nvSpPr>
        <p:spPr bwMode="auto">
          <a:xfrm>
            <a:off x="5562600" y="3384550"/>
            <a:ext cx="0" cy="914400"/>
          </a:xfrm>
          <a:prstGeom prst="line">
            <a:avLst/>
          </a:prstGeom>
          <a:noFill/>
          <a:ln w="9525">
            <a:solidFill>
              <a:schemeClr val="tx1"/>
            </a:solidFill>
            <a:round/>
            <a:headEnd/>
            <a:tailEnd type="triangle" w="med" len="med"/>
          </a:ln>
        </p:spPr>
        <p:txBody>
          <a:bodyPr/>
          <a:lstStyle/>
          <a:p>
            <a:endParaRPr lang="es-ES"/>
          </a:p>
        </p:txBody>
      </p:sp>
      <p:pic>
        <p:nvPicPr>
          <p:cNvPr id="34936" name="Picture 120" descr="422"/>
          <p:cNvPicPr>
            <a:picLocks noChangeAspect="1" noChangeArrowheads="1"/>
          </p:cNvPicPr>
          <p:nvPr/>
        </p:nvPicPr>
        <p:blipFill>
          <a:blip r:embed="rId3" cstate="print"/>
          <a:srcRect/>
          <a:stretch>
            <a:fillRect/>
          </a:stretch>
        </p:blipFill>
        <p:spPr bwMode="auto">
          <a:xfrm>
            <a:off x="4822825" y="4756150"/>
            <a:ext cx="3178175" cy="1828800"/>
          </a:xfrm>
          <a:prstGeom prst="rect">
            <a:avLst/>
          </a:prstGeom>
          <a:noFill/>
          <a:ln w="9525">
            <a:noFill/>
            <a:miter lim="800000"/>
            <a:headEnd/>
            <a:tailEnd/>
          </a:ln>
        </p:spPr>
      </p:pic>
    </p:spTree>
  </p:cSld>
  <p:clrMapOvr>
    <a:masterClrMapping/>
  </p:clrMapOvr>
  <p:transition>
    <p:cover dir="ld"/>
  </p:transition>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 name="1 Marcador de número de diapositiva"/>
          <p:cNvSpPr>
            <a:spLocks noGrp="1"/>
          </p:cNvSpPr>
          <p:nvPr>
            <p:ph type="sldNum" sz="quarter" idx="10"/>
          </p:nvPr>
        </p:nvSpPr>
        <p:spPr/>
        <p:txBody>
          <a:bodyPr/>
          <a:lstStyle/>
          <a:p>
            <a:pPr>
              <a:defRPr/>
            </a:pPr>
            <a:r>
              <a:rPr lang="es-ES"/>
              <a:t>Ampliación Redes 2-</a:t>
            </a:r>
            <a:fld id="{229EEC26-3417-4BE4-A7F0-32C9EC25689E}" type="slidenum">
              <a:rPr lang="es-ES"/>
              <a:pPr>
                <a:defRPr/>
              </a:pPr>
              <a:t>35</a:t>
            </a:fld>
            <a:endParaRPr lang="es-ES"/>
          </a:p>
        </p:txBody>
      </p:sp>
      <p:sp>
        <p:nvSpPr>
          <p:cNvPr id="35843" name="Rectangle 2"/>
          <p:cNvSpPr>
            <a:spLocks noChangeArrowheads="1"/>
          </p:cNvSpPr>
          <p:nvPr/>
        </p:nvSpPr>
        <p:spPr bwMode="auto">
          <a:xfrm>
            <a:off x="914400" y="1592263"/>
            <a:ext cx="2590800" cy="2073275"/>
          </a:xfrm>
          <a:prstGeom prst="rect">
            <a:avLst/>
          </a:prstGeom>
          <a:solidFill>
            <a:srgbClr val="FF0000"/>
          </a:solidFill>
          <a:ln w="9525">
            <a:solidFill>
              <a:schemeClr val="tx1"/>
            </a:solidFill>
            <a:miter lim="800000"/>
            <a:headEnd/>
            <a:tailEnd/>
          </a:ln>
        </p:spPr>
        <p:txBody>
          <a:bodyPr wrap="none" anchor="ctr"/>
          <a:lstStyle/>
          <a:p>
            <a:pPr eaLnBrk="0" hangingPunct="0"/>
            <a:endParaRPr lang="es-ES"/>
          </a:p>
        </p:txBody>
      </p:sp>
      <p:sp>
        <p:nvSpPr>
          <p:cNvPr id="35844" name="Rectangle 3"/>
          <p:cNvSpPr>
            <a:spLocks noChangeArrowheads="1"/>
          </p:cNvSpPr>
          <p:nvPr/>
        </p:nvSpPr>
        <p:spPr bwMode="auto">
          <a:xfrm>
            <a:off x="1143000" y="1804988"/>
            <a:ext cx="2590800" cy="2073275"/>
          </a:xfrm>
          <a:prstGeom prst="rect">
            <a:avLst/>
          </a:prstGeom>
          <a:solidFill>
            <a:srgbClr val="00FF00"/>
          </a:solidFill>
          <a:ln w="9525">
            <a:solidFill>
              <a:schemeClr val="tx1"/>
            </a:solidFill>
            <a:miter lim="800000"/>
            <a:headEnd/>
            <a:tailEnd/>
          </a:ln>
        </p:spPr>
        <p:txBody>
          <a:bodyPr wrap="none" anchor="ctr"/>
          <a:lstStyle/>
          <a:p>
            <a:pPr eaLnBrk="0" hangingPunct="0"/>
            <a:endParaRPr lang="es-ES"/>
          </a:p>
        </p:txBody>
      </p:sp>
      <p:sp>
        <p:nvSpPr>
          <p:cNvPr id="35845" name="Rectangle 4"/>
          <p:cNvSpPr>
            <a:spLocks noChangeArrowheads="1"/>
          </p:cNvSpPr>
          <p:nvPr/>
        </p:nvSpPr>
        <p:spPr bwMode="auto">
          <a:xfrm>
            <a:off x="1371600" y="2033588"/>
            <a:ext cx="2590800" cy="2073275"/>
          </a:xfrm>
          <a:prstGeom prst="rect">
            <a:avLst/>
          </a:prstGeom>
          <a:solidFill>
            <a:srgbClr val="3366FF"/>
          </a:solidFill>
          <a:ln w="9525">
            <a:solidFill>
              <a:schemeClr val="tx1"/>
            </a:solidFill>
            <a:miter lim="800000"/>
            <a:headEnd/>
            <a:tailEnd/>
          </a:ln>
        </p:spPr>
        <p:txBody>
          <a:bodyPr wrap="none" anchor="ctr"/>
          <a:lstStyle/>
          <a:p>
            <a:pPr eaLnBrk="0" hangingPunct="0"/>
            <a:endParaRPr lang="es-ES"/>
          </a:p>
        </p:txBody>
      </p:sp>
      <p:sp>
        <p:nvSpPr>
          <p:cNvPr id="35846" name="Text Box 5"/>
          <p:cNvSpPr txBox="1">
            <a:spLocks noChangeArrowheads="1"/>
          </p:cNvSpPr>
          <p:nvPr/>
        </p:nvSpPr>
        <p:spPr bwMode="auto">
          <a:xfrm>
            <a:off x="1346200" y="3802063"/>
            <a:ext cx="330200" cy="336550"/>
          </a:xfrm>
          <a:prstGeom prst="rect">
            <a:avLst/>
          </a:prstGeom>
          <a:noFill/>
          <a:ln w="9525">
            <a:noFill/>
            <a:miter lim="800000"/>
            <a:headEnd/>
            <a:tailEnd/>
          </a:ln>
        </p:spPr>
        <p:txBody>
          <a:bodyPr wrap="none">
            <a:spAutoFit/>
          </a:bodyPr>
          <a:lstStyle/>
          <a:p>
            <a:pPr eaLnBrk="0" hangingPunct="0"/>
            <a:r>
              <a:rPr lang="es-ES_tradnl" sz="1600" b="1" i="0"/>
              <a:t>B</a:t>
            </a:r>
            <a:endParaRPr lang="es-ES" sz="1600" b="1" i="0"/>
          </a:p>
        </p:txBody>
      </p:sp>
      <p:sp>
        <p:nvSpPr>
          <p:cNvPr id="35847" name="Text Box 6"/>
          <p:cNvSpPr txBox="1">
            <a:spLocks noChangeArrowheads="1"/>
          </p:cNvSpPr>
          <p:nvPr/>
        </p:nvSpPr>
        <p:spPr bwMode="auto">
          <a:xfrm>
            <a:off x="1104900" y="3573463"/>
            <a:ext cx="342900" cy="336550"/>
          </a:xfrm>
          <a:prstGeom prst="rect">
            <a:avLst/>
          </a:prstGeom>
          <a:noFill/>
          <a:ln w="9525">
            <a:noFill/>
            <a:miter lim="800000"/>
            <a:headEnd/>
            <a:tailEnd/>
          </a:ln>
        </p:spPr>
        <p:txBody>
          <a:bodyPr wrap="none">
            <a:spAutoFit/>
          </a:bodyPr>
          <a:lstStyle/>
          <a:p>
            <a:pPr eaLnBrk="0" hangingPunct="0"/>
            <a:r>
              <a:rPr lang="es-ES_tradnl" sz="1600" b="1" i="0"/>
              <a:t>G</a:t>
            </a:r>
            <a:endParaRPr lang="es-ES" sz="1600" b="1" i="0"/>
          </a:p>
        </p:txBody>
      </p:sp>
      <p:sp>
        <p:nvSpPr>
          <p:cNvPr id="35848" name="Text Box 7"/>
          <p:cNvSpPr txBox="1">
            <a:spLocks noChangeArrowheads="1"/>
          </p:cNvSpPr>
          <p:nvPr/>
        </p:nvSpPr>
        <p:spPr bwMode="auto">
          <a:xfrm>
            <a:off x="889000" y="3389313"/>
            <a:ext cx="330200" cy="336550"/>
          </a:xfrm>
          <a:prstGeom prst="rect">
            <a:avLst/>
          </a:prstGeom>
          <a:noFill/>
          <a:ln w="9525">
            <a:noFill/>
            <a:miter lim="800000"/>
            <a:headEnd/>
            <a:tailEnd/>
          </a:ln>
        </p:spPr>
        <p:txBody>
          <a:bodyPr wrap="none">
            <a:spAutoFit/>
          </a:bodyPr>
          <a:lstStyle/>
          <a:p>
            <a:pPr eaLnBrk="0" hangingPunct="0"/>
            <a:r>
              <a:rPr lang="es-ES_tradnl" sz="1600" b="1" i="0"/>
              <a:t>R</a:t>
            </a:r>
            <a:endParaRPr lang="es-ES" sz="1600" b="1" i="0"/>
          </a:p>
        </p:txBody>
      </p:sp>
      <p:sp>
        <p:nvSpPr>
          <p:cNvPr id="35849" name="Oval 8"/>
          <p:cNvSpPr>
            <a:spLocks noChangeArrowheads="1"/>
          </p:cNvSpPr>
          <p:nvPr/>
        </p:nvSpPr>
        <p:spPr bwMode="auto">
          <a:xfrm>
            <a:off x="2590800" y="18970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850" name="Oval 9"/>
          <p:cNvSpPr>
            <a:spLocks noChangeArrowheads="1"/>
          </p:cNvSpPr>
          <p:nvPr/>
        </p:nvSpPr>
        <p:spPr bwMode="auto">
          <a:xfrm>
            <a:off x="2438400" y="18970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851" name="Oval 10"/>
          <p:cNvSpPr>
            <a:spLocks noChangeArrowheads="1"/>
          </p:cNvSpPr>
          <p:nvPr/>
        </p:nvSpPr>
        <p:spPr bwMode="auto">
          <a:xfrm>
            <a:off x="2286000" y="18970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852" name="Oval 11"/>
          <p:cNvSpPr>
            <a:spLocks noChangeArrowheads="1"/>
          </p:cNvSpPr>
          <p:nvPr/>
        </p:nvSpPr>
        <p:spPr bwMode="auto">
          <a:xfrm>
            <a:off x="1524000" y="18970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853" name="Oval 12"/>
          <p:cNvSpPr>
            <a:spLocks noChangeArrowheads="1"/>
          </p:cNvSpPr>
          <p:nvPr/>
        </p:nvSpPr>
        <p:spPr bwMode="auto">
          <a:xfrm>
            <a:off x="1219200" y="18970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854" name="Oval 13"/>
          <p:cNvSpPr>
            <a:spLocks noChangeArrowheads="1"/>
          </p:cNvSpPr>
          <p:nvPr/>
        </p:nvSpPr>
        <p:spPr bwMode="auto">
          <a:xfrm>
            <a:off x="1981200" y="18970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855" name="Oval 14"/>
          <p:cNvSpPr>
            <a:spLocks noChangeArrowheads="1"/>
          </p:cNvSpPr>
          <p:nvPr/>
        </p:nvSpPr>
        <p:spPr bwMode="auto">
          <a:xfrm>
            <a:off x="1676400" y="18970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856" name="Oval 15"/>
          <p:cNvSpPr>
            <a:spLocks noChangeArrowheads="1"/>
          </p:cNvSpPr>
          <p:nvPr/>
        </p:nvSpPr>
        <p:spPr bwMode="auto">
          <a:xfrm>
            <a:off x="1371600" y="18970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857" name="Oval 16"/>
          <p:cNvSpPr>
            <a:spLocks noChangeArrowheads="1"/>
          </p:cNvSpPr>
          <p:nvPr/>
        </p:nvSpPr>
        <p:spPr bwMode="auto">
          <a:xfrm>
            <a:off x="2133600" y="18970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858" name="Oval 17"/>
          <p:cNvSpPr>
            <a:spLocks noChangeArrowheads="1"/>
          </p:cNvSpPr>
          <p:nvPr/>
        </p:nvSpPr>
        <p:spPr bwMode="auto">
          <a:xfrm>
            <a:off x="1828800" y="18970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859" name="Oval 18"/>
          <p:cNvSpPr>
            <a:spLocks noChangeArrowheads="1"/>
          </p:cNvSpPr>
          <p:nvPr/>
        </p:nvSpPr>
        <p:spPr bwMode="auto">
          <a:xfrm>
            <a:off x="3048000" y="18970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860" name="Oval 19"/>
          <p:cNvSpPr>
            <a:spLocks noChangeArrowheads="1"/>
          </p:cNvSpPr>
          <p:nvPr/>
        </p:nvSpPr>
        <p:spPr bwMode="auto">
          <a:xfrm>
            <a:off x="2743200" y="18970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861" name="Oval 20"/>
          <p:cNvSpPr>
            <a:spLocks noChangeArrowheads="1"/>
          </p:cNvSpPr>
          <p:nvPr/>
        </p:nvSpPr>
        <p:spPr bwMode="auto">
          <a:xfrm>
            <a:off x="3505200" y="18970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862" name="Oval 21"/>
          <p:cNvSpPr>
            <a:spLocks noChangeArrowheads="1"/>
          </p:cNvSpPr>
          <p:nvPr/>
        </p:nvSpPr>
        <p:spPr bwMode="auto">
          <a:xfrm>
            <a:off x="3200400" y="18970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863" name="Oval 22"/>
          <p:cNvSpPr>
            <a:spLocks noChangeArrowheads="1"/>
          </p:cNvSpPr>
          <p:nvPr/>
        </p:nvSpPr>
        <p:spPr bwMode="auto">
          <a:xfrm>
            <a:off x="2895600" y="18970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864" name="Oval 23"/>
          <p:cNvSpPr>
            <a:spLocks noChangeArrowheads="1"/>
          </p:cNvSpPr>
          <p:nvPr/>
        </p:nvSpPr>
        <p:spPr bwMode="auto">
          <a:xfrm>
            <a:off x="3352800" y="18970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865" name="Oval 24"/>
          <p:cNvSpPr>
            <a:spLocks noChangeArrowheads="1"/>
          </p:cNvSpPr>
          <p:nvPr/>
        </p:nvSpPr>
        <p:spPr bwMode="auto">
          <a:xfrm>
            <a:off x="2362200" y="16684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866" name="Oval 25"/>
          <p:cNvSpPr>
            <a:spLocks noChangeArrowheads="1"/>
          </p:cNvSpPr>
          <p:nvPr/>
        </p:nvSpPr>
        <p:spPr bwMode="auto">
          <a:xfrm>
            <a:off x="2209800" y="16684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867" name="Oval 26"/>
          <p:cNvSpPr>
            <a:spLocks noChangeArrowheads="1"/>
          </p:cNvSpPr>
          <p:nvPr/>
        </p:nvSpPr>
        <p:spPr bwMode="auto">
          <a:xfrm>
            <a:off x="2057400" y="16684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868" name="Oval 27"/>
          <p:cNvSpPr>
            <a:spLocks noChangeArrowheads="1"/>
          </p:cNvSpPr>
          <p:nvPr/>
        </p:nvSpPr>
        <p:spPr bwMode="auto">
          <a:xfrm>
            <a:off x="1295400" y="16684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869" name="Oval 28"/>
          <p:cNvSpPr>
            <a:spLocks noChangeArrowheads="1"/>
          </p:cNvSpPr>
          <p:nvPr/>
        </p:nvSpPr>
        <p:spPr bwMode="auto">
          <a:xfrm>
            <a:off x="990600" y="16684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870" name="Oval 29"/>
          <p:cNvSpPr>
            <a:spLocks noChangeArrowheads="1"/>
          </p:cNvSpPr>
          <p:nvPr/>
        </p:nvSpPr>
        <p:spPr bwMode="auto">
          <a:xfrm>
            <a:off x="1752600" y="16684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871" name="Oval 30"/>
          <p:cNvSpPr>
            <a:spLocks noChangeArrowheads="1"/>
          </p:cNvSpPr>
          <p:nvPr/>
        </p:nvSpPr>
        <p:spPr bwMode="auto">
          <a:xfrm>
            <a:off x="1447800" y="16684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872" name="Oval 31"/>
          <p:cNvSpPr>
            <a:spLocks noChangeArrowheads="1"/>
          </p:cNvSpPr>
          <p:nvPr/>
        </p:nvSpPr>
        <p:spPr bwMode="auto">
          <a:xfrm>
            <a:off x="1143000" y="16684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873" name="Oval 32"/>
          <p:cNvSpPr>
            <a:spLocks noChangeArrowheads="1"/>
          </p:cNvSpPr>
          <p:nvPr/>
        </p:nvSpPr>
        <p:spPr bwMode="auto">
          <a:xfrm>
            <a:off x="1905000" y="16684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874" name="Oval 33"/>
          <p:cNvSpPr>
            <a:spLocks noChangeArrowheads="1"/>
          </p:cNvSpPr>
          <p:nvPr/>
        </p:nvSpPr>
        <p:spPr bwMode="auto">
          <a:xfrm>
            <a:off x="1600200" y="16684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875" name="Oval 34"/>
          <p:cNvSpPr>
            <a:spLocks noChangeArrowheads="1"/>
          </p:cNvSpPr>
          <p:nvPr/>
        </p:nvSpPr>
        <p:spPr bwMode="auto">
          <a:xfrm>
            <a:off x="2819400" y="16684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876" name="Oval 35"/>
          <p:cNvSpPr>
            <a:spLocks noChangeArrowheads="1"/>
          </p:cNvSpPr>
          <p:nvPr/>
        </p:nvSpPr>
        <p:spPr bwMode="auto">
          <a:xfrm>
            <a:off x="2514600" y="16684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877" name="Oval 36"/>
          <p:cNvSpPr>
            <a:spLocks noChangeArrowheads="1"/>
          </p:cNvSpPr>
          <p:nvPr/>
        </p:nvSpPr>
        <p:spPr bwMode="auto">
          <a:xfrm>
            <a:off x="3276600" y="16684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878" name="Oval 37"/>
          <p:cNvSpPr>
            <a:spLocks noChangeArrowheads="1"/>
          </p:cNvSpPr>
          <p:nvPr/>
        </p:nvSpPr>
        <p:spPr bwMode="auto">
          <a:xfrm>
            <a:off x="2971800" y="16684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879" name="Oval 38"/>
          <p:cNvSpPr>
            <a:spLocks noChangeArrowheads="1"/>
          </p:cNvSpPr>
          <p:nvPr/>
        </p:nvSpPr>
        <p:spPr bwMode="auto">
          <a:xfrm>
            <a:off x="2667000" y="16684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880" name="Oval 39"/>
          <p:cNvSpPr>
            <a:spLocks noChangeArrowheads="1"/>
          </p:cNvSpPr>
          <p:nvPr/>
        </p:nvSpPr>
        <p:spPr bwMode="auto">
          <a:xfrm>
            <a:off x="3124200" y="16684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881" name="Oval 40"/>
          <p:cNvSpPr>
            <a:spLocks noChangeArrowheads="1"/>
          </p:cNvSpPr>
          <p:nvPr/>
        </p:nvSpPr>
        <p:spPr bwMode="auto">
          <a:xfrm>
            <a:off x="2819400" y="21256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882" name="Oval 41"/>
          <p:cNvSpPr>
            <a:spLocks noChangeArrowheads="1"/>
          </p:cNvSpPr>
          <p:nvPr/>
        </p:nvSpPr>
        <p:spPr bwMode="auto">
          <a:xfrm>
            <a:off x="2667000" y="21256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883" name="Oval 42"/>
          <p:cNvSpPr>
            <a:spLocks noChangeArrowheads="1"/>
          </p:cNvSpPr>
          <p:nvPr/>
        </p:nvSpPr>
        <p:spPr bwMode="auto">
          <a:xfrm>
            <a:off x="2514600" y="21256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884" name="Oval 43"/>
          <p:cNvSpPr>
            <a:spLocks noChangeArrowheads="1"/>
          </p:cNvSpPr>
          <p:nvPr/>
        </p:nvSpPr>
        <p:spPr bwMode="auto">
          <a:xfrm>
            <a:off x="1752600" y="21256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885" name="Oval 44"/>
          <p:cNvSpPr>
            <a:spLocks noChangeArrowheads="1"/>
          </p:cNvSpPr>
          <p:nvPr/>
        </p:nvSpPr>
        <p:spPr bwMode="auto">
          <a:xfrm>
            <a:off x="1447800" y="21256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886" name="Oval 45"/>
          <p:cNvSpPr>
            <a:spLocks noChangeArrowheads="1"/>
          </p:cNvSpPr>
          <p:nvPr/>
        </p:nvSpPr>
        <p:spPr bwMode="auto">
          <a:xfrm>
            <a:off x="2209800" y="21256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887" name="Oval 46"/>
          <p:cNvSpPr>
            <a:spLocks noChangeArrowheads="1"/>
          </p:cNvSpPr>
          <p:nvPr/>
        </p:nvSpPr>
        <p:spPr bwMode="auto">
          <a:xfrm>
            <a:off x="1905000" y="21256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888" name="Oval 47"/>
          <p:cNvSpPr>
            <a:spLocks noChangeArrowheads="1"/>
          </p:cNvSpPr>
          <p:nvPr/>
        </p:nvSpPr>
        <p:spPr bwMode="auto">
          <a:xfrm>
            <a:off x="1600200" y="21256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889" name="Oval 48"/>
          <p:cNvSpPr>
            <a:spLocks noChangeArrowheads="1"/>
          </p:cNvSpPr>
          <p:nvPr/>
        </p:nvSpPr>
        <p:spPr bwMode="auto">
          <a:xfrm>
            <a:off x="2362200" y="21256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890" name="Oval 49"/>
          <p:cNvSpPr>
            <a:spLocks noChangeArrowheads="1"/>
          </p:cNvSpPr>
          <p:nvPr/>
        </p:nvSpPr>
        <p:spPr bwMode="auto">
          <a:xfrm>
            <a:off x="2057400" y="21256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891" name="Oval 50"/>
          <p:cNvSpPr>
            <a:spLocks noChangeArrowheads="1"/>
          </p:cNvSpPr>
          <p:nvPr/>
        </p:nvSpPr>
        <p:spPr bwMode="auto">
          <a:xfrm>
            <a:off x="3276600" y="21256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892" name="Oval 51"/>
          <p:cNvSpPr>
            <a:spLocks noChangeArrowheads="1"/>
          </p:cNvSpPr>
          <p:nvPr/>
        </p:nvSpPr>
        <p:spPr bwMode="auto">
          <a:xfrm>
            <a:off x="2971800" y="21256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893" name="Oval 52"/>
          <p:cNvSpPr>
            <a:spLocks noChangeArrowheads="1"/>
          </p:cNvSpPr>
          <p:nvPr/>
        </p:nvSpPr>
        <p:spPr bwMode="auto">
          <a:xfrm>
            <a:off x="3733800" y="21256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894" name="Oval 53"/>
          <p:cNvSpPr>
            <a:spLocks noChangeArrowheads="1"/>
          </p:cNvSpPr>
          <p:nvPr/>
        </p:nvSpPr>
        <p:spPr bwMode="auto">
          <a:xfrm>
            <a:off x="3429000" y="21256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895" name="Oval 54"/>
          <p:cNvSpPr>
            <a:spLocks noChangeArrowheads="1"/>
          </p:cNvSpPr>
          <p:nvPr/>
        </p:nvSpPr>
        <p:spPr bwMode="auto">
          <a:xfrm>
            <a:off x="3124200" y="21256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896" name="Oval 55"/>
          <p:cNvSpPr>
            <a:spLocks noChangeArrowheads="1"/>
          </p:cNvSpPr>
          <p:nvPr/>
        </p:nvSpPr>
        <p:spPr bwMode="auto">
          <a:xfrm>
            <a:off x="3581400" y="21256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897" name="Rectangle 56"/>
          <p:cNvSpPr>
            <a:spLocks noChangeArrowheads="1"/>
          </p:cNvSpPr>
          <p:nvPr/>
        </p:nvSpPr>
        <p:spPr bwMode="auto">
          <a:xfrm>
            <a:off x="5105400" y="1592263"/>
            <a:ext cx="2590800" cy="2073275"/>
          </a:xfrm>
          <a:prstGeom prst="rect">
            <a:avLst/>
          </a:prstGeom>
          <a:noFill/>
          <a:ln w="9525">
            <a:solidFill>
              <a:schemeClr val="tx1"/>
            </a:solidFill>
            <a:miter lim="800000"/>
            <a:headEnd/>
            <a:tailEnd/>
          </a:ln>
        </p:spPr>
        <p:txBody>
          <a:bodyPr wrap="none" anchor="ctr"/>
          <a:lstStyle/>
          <a:p>
            <a:pPr eaLnBrk="0" hangingPunct="0"/>
            <a:endParaRPr lang="es-ES"/>
          </a:p>
        </p:txBody>
      </p:sp>
      <p:sp>
        <p:nvSpPr>
          <p:cNvPr id="35898" name="Oval 57"/>
          <p:cNvSpPr>
            <a:spLocks noChangeArrowheads="1"/>
          </p:cNvSpPr>
          <p:nvPr/>
        </p:nvSpPr>
        <p:spPr bwMode="auto">
          <a:xfrm>
            <a:off x="6553200" y="16684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899" name="Oval 58"/>
          <p:cNvSpPr>
            <a:spLocks noChangeArrowheads="1"/>
          </p:cNvSpPr>
          <p:nvPr/>
        </p:nvSpPr>
        <p:spPr bwMode="auto">
          <a:xfrm>
            <a:off x="6400800" y="16684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900" name="Oval 59"/>
          <p:cNvSpPr>
            <a:spLocks noChangeArrowheads="1"/>
          </p:cNvSpPr>
          <p:nvPr/>
        </p:nvSpPr>
        <p:spPr bwMode="auto">
          <a:xfrm>
            <a:off x="6248400" y="16684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901" name="Oval 60"/>
          <p:cNvSpPr>
            <a:spLocks noChangeArrowheads="1"/>
          </p:cNvSpPr>
          <p:nvPr/>
        </p:nvSpPr>
        <p:spPr bwMode="auto">
          <a:xfrm>
            <a:off x="5486400" y="16684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902" name="Oval 61"/>
          <p:cNvSpPr>
            <a:spLocks noChangeArrowheads="1"/>
          </p:cNvSpPr>
          <p:nvPr/>
        </p:nvSpPr>
        <p:spPr bwMode="auto">
          <a:xfrm>
            <a:off x="5181600" y="16684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903" name="Oval 62"/>
          <p:cNvSpPr>
            <a:spLocks noChangeArrowheads="1"/>
          </p:cNvSpPr>
          <p:nvPr/>
        </p:nvSpPr>
        <p:spPr bwMode="auto">
          <a:xfrm>
            <a:off x="5943600" y="16684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904" name="Oval 63"/>
          <p:cNvSpPr>
            <a:spLocks noChangeArrowheads="1"/>
          </p:cNvSpPr>
          <p:nvPr/>
        </p:nvSpPr>
        <p:spPr bwMode="auto">
          <a:xfrm>
            <a:off x="5638800" y="16684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905" name="Oval 64"/>
          <p:cNvSpPr>
            <a:spLocks noChangeArrowheads="1"/>
          </p:cNvSpPr>
          <p:nvPr/>
        </p:nvSpPr>
        <p:spPr bwMode="auto">
          <a:xfrm>
            <a:off x="5334000" y="16684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906" name="Oval 65"/>
          <p:cNvSpPr>
            <a:spLocks noChangeArrowheads="1"/>
          </p:cNvSpPr>
          <p:nvPr/>
        </p:nvSpPr>
        <p:spPr bwMode="auto">
          <a:xfrm>
            <a:off x="6096000" y="16684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907" name="Oval 66"/>
          <p:cNvSpPr>
            <a:spLocks noChangeArrowheads="1"/>
          </p:cNvSpPr>
          <p:nvPr/>
        </p:nvSpPr>
        <p:spPr bwMode="auto">
          <a:xfrm>
            <a:off x="5791200" y="16684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908" name="Oval 67"/>
          <p:cNvSpPr>
            <a:spLocks noChangeArrowheads="1"/>
          </p:cNvSpPr>
          <p:nvPr/>
        </p:nvSpPr>
        <p:spPr bwMode="auto">
          <a:xfrm>
            <a:off x="7010400" y="16684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909" name="Oval 68"/>
          <p:cNvSpPr>
            <a:spLocks noChangeArrowheads="1"/>
          </p:cNvSpPr>
          <p:nvPr/>
        </p:nvSpPr>
        <p:spPr bwMode="auto">
          <a:xfrm>
            <a:off x="6705600" y="16684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910" name="Oval 69"/>
          <p:cNvSpPr>
            <a:spLocks noChangeArrowheads="1"/>
          </p:cNvSpPr>
          <p:nvPr/>
        </p:nvSpPr>
        <p:spPr bwMode="auto">
          <a:xfrm>
            <a:off x="7467600" y="16684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911" name="Oval 70"/>
          <p:cNvSpPr>
            <a:spLocks noChangeArrowheads="1"/>
          </p:cNvSpPr>
          <p:nvPr/>
        </p:nvSpPr>
        <p:spPr bwMode="auto">
          <a:xfrm>
            <a:off x="7162800" y="16684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912" name="Oval 71"/>
          <p:cNvSpPr>
            <a:spLocks noChangeArrowheads="1"/>
          </p:cNvSpPr>
          <p:nvPr/>
        </p:nvSpPr>
        <p:spPr bwMode="auto">
          <a:xfrm>
            <a:off x="6858000" y="16684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913" name="Oval 72"/>
          <p:cNvSpPr>
            <a:spLocks noChangeArrowheads="1"/>
          </p:cNvSpPr>
          <p:nvPr/>
        </p:nvSpPr>
        <p:spPr bwMode="auto">
          <a:xfrm>
            <a:off x="7315200" y="16684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914" name="Rectangle 73"/>
          <p:cNvSpPr>
            <a:spLocks noChangeArrowheads="1"/>
          </p:cNvSpPr>
          <p:nvPr/>
        </p:nvSpPr>
        <p:spPr bwMode="auto">
          <a:xfrm>
            <a:off x="5791200" y="2154238"/>
            <a:ext cx="647700" cy="2073275"/>
          </a:xfrm>
          <a:prstGeom prst="rect">
            <a:avLst/>
          </a:prstGeom>
          <a:solidFill>
            <a:schemeClr val="bg1"/>
          </a:solidFill>
          <a:ln w="9525">
            <a:solidFill>
              <a:schemeClr val="tx1"/>
            </a:solidFill>
            <a:miter lim="800000"/>
            <a:headEnd/>
            <a:tailEnd/>
          </a:ln>
        </p:spPr>
        <p:txBody>
          <a:bodyPr wrap="none" anchor="ctr"/>
          <a:lstStyle/>
          <a:p>
            <a:pPr eaLnBrk="0" hangingPunct="0"/>
            <a:endParaRPr lang="es-ES"/>
          </a:p>
        </p:txBody>
      </p:sp>
      <p:sp>
        <p:nvSpPr>
          <p:cNvPr id="35915" name="Text Box 75"/>
          <p:cNvSpPr txBox="1">
            <a:spLocks noChangeArrowheads="1"/>
          </p:cNvSpPr>
          <p:nvPr/>
        </p:nvSpPr>
        <p:spPr bwMode="auto">
          <a:xfrm>
            <a:off x="5080000" y="3389313"/>
            <a:ext cx="319088" cy="336550"/>
          </a:xfrm>
          <a:prstGeom prst="rect">
            <a:avLst/>
          </a:prstGeom>
          <a:noFill/>
          <a:ln w="9525">
            <a:noFill/>
            <a:miter lim="800000"/>
            <a:headEnd/>
            <a:tailEnd/>
          </a:ln>
        </p:spPr>
        <p:txBody>
          <a:bodyPr wrap="none">
            <a:spAutoFit/>
          </a:bodyPr>
          <a:lstStyle/>
          <a:p>
            <a:pPr eaLnBrk="0" hangingPunct="0"/>
            <a:r>
              <a:rPr lang="es-ES_tradnl" sz="1600" b="1" i="0"/>
              <a:t>Y</a:t>
            </a:r>
            <a:endParaRPr lang="es-ES" sz="1600" b="1" i="0"/>
          </a:p>
        </p:txBody>
      </p:sp>
      <p:sp>
        <p:nvSpPr>
          <p:cNvPr id="35916" name="Text Box 77"/>
          <p:cNvSpPr txBox="1">
            <a:spLocks noChangeArrowheads="1"/>
          </p:cNvSpPr>
          <p:nvPr/>
        </p:nvSpPr>
        <p:spPr bwMode="auto">
          <a:xfrm>
            <a:off x="5756275" y="3846513"/>
            <a:ext cx="384175" cy="336550"/>
          </a:xfrm>
          <a:prstGeom prst="rect">
            <a:avLst/>
          </a:prstGeom>
          <a:noFill/>
          <a:ln w="9525">
            <a:noFill/>
            <a:miter lim="800000"/>
            <a:headEnd/>
            <a:tailEnd/>
          </a:ln>
        </p:spPr>
        <p:txBody>
          <a:bodyPr wrap="none">
            <a:spAutoFit/>
          </a:bodyPr>
          <a:lstStyle/>
          <a:p>
            <a:pPr eaLnBrk="0" hangingPunct="0"/>
            <a:r>
              <a:rPr lang="es-ES_tradnl" sz="1600" b="1" i="0"/>
              <a:t>C</a:t>
            </a:r>
            <a:r>
              <a:rPr lang="es-ES_tradnl" sz="1600" b="1" i="0" baseline="-25000"/>
              <a:t>r</a:t>
            </a:r>
            <a:endParaRPr lang="es-ES" sz="1600" b="1" i="0"/>
          </a:p>
        </p:txBody>
      </p:sp>
      <p:sp>
        <p:nvSpPr>
          <p:cNvPr id="35917" name="Oval 79"/>
          <p:cNvSpPr>
            <a:spLocks noChangeArrowheads="1"/>
          </p:cNvSpPr>
          <p:nvPr/>
        </p:nvSpPr>
        <p:spPr bwMode="auto">
          <a:xfrm>
            <a:off x="6172200" y="224631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918" name="Oval 80"/>
          <p:cNvSpPr>
            <a:spLocks noChangeArrowheads="1"/>
          </p:cNvSpPr>
          <p:nvPr/>
        </p:nvSpPr>
        <p:spPr bwMode="auto">
          <a:xfrm>
            <a:off x="5867400" y="224631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919" name="Oval 82"/>
          <p:cNvSpPr>
            <a:spLocks noChangeArrowheads="1"/>
          </p:cNvSpPr>
          <p:nvPr/>
        </p:nvSpPr>
        <p:spPr bwMode="auto">
          <a:xfrm>
            <a:off x="6324600" y="224631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920" name="Oval 83"/>
          <p:cNvSpPr>
            <a:spLocks noChangeArrowheads="1"/>
          </p:cNvSpPr>
          <p:nvPr/>
        </p:nvSpPr>
        <p:spPr bwMode="auto">
          <a:xfrm>
            <a:off x="6019800" y="224631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921" name="Text Box 94"/>
          <p:cNvSpPr txBox="1">
            <a:spLocks noChangeArrowheads="1"/>
          </p:cNvSpPr>
          <p:nvPr/>
        </p:nvSpPr>
        <p:spPr bwMode="auto">
          <a:xfrm>
            <a:off x="1992313" y="1255713"/>
            <a:ext cx="522287" cy="336550"/>
          </a:xfrm>
          <a:prstGeom prst="rect">
            <a:avLst/>
          </a:prstGeom>
          <a:noFill/>
          <a:ln w="9525">
            <a:noFill/>
            <a:miter lim="800000"/>
            <a:headEnd/>
            <a:tailEnd/>
          </a:ln>
        </p:spPr>
        <p:txBody>
          <a:bodyPr wrap="none">
            <a:spAutoFit/>
          </a:bodyPr>
          <a:lstStyle/>
          <a:p>
            <a:pPr eaLnBrk="0" hangingPunct="0"/>
            <a:r>
              <a:rPr lang="es-ES_tradnl" sz="1600" b="1" i="0"/>
              <a:t>720</a:t>
            </a:r>
            <a:endParaRPr lang="es-ES" sz="1600" b="1" i="0"/>
          </a:p>
        </p:txBody>
      </p:sp>
      <p:sp>
        <p:nvSpPr>
          <p:cNvPr id="35922" name="Line 95"/>
          <p:cNvSpPr>
            <a:spLocks noChangeShapeType="1"/>
          </p:cNvSpPr>
          <p:nvPr/>
        </p:nvSpPr>
        <p:spPr bwMode="auto">
          <a:xfrm flipH="1">
            <a:off x="914400" y="1439863"/>
            <a:ext cx="1143000" cy="0"/>
          </a:xfrm>
          <a:prstGeom prst="line">
            <a:avLst/>
          </a:prstGeom>
          <a:noFill/>
          <a:ln w="9525">
            <a:solidFill>
              <a:schemeClr val="tx1"/>
            </a:solidFill>
            <a:round/>
            <a:headEnd/>
            <a:tailEnd type="triangle" w="med" len="med"/>
          </a:ln>
        </p:spPr>
        <p:txBody>
          <a:bodyPr/>
          <a:lstStyle/>
          <a:p>
            <a:endParaRPr lang="es-ES"/>
          </a:p>
        </p:txBody>
      </p:sp>
      <p:sp>
        <p:nvSpPr>
          <p:cNvPr id="35923" name="Line 96"/>
          <p:cNvSpPr>
            <a:spLocks noChangeShapeType="1"/>
          </p:cNvSpPr>
          <p:nvPr/>
        </p:nvSpPr>
        <p:spPr bwMode="auto">
          <a:xfrm>
            <a:off x="2514600" y="1439863"/>
            <a:ext cx="990600" cy="0"/>
          </a:xfrm>
          <a:prstGeom prst="line">
            <a:avLst/>
          </a:prstGeom>
          <a:noFill/>
          <a:ln w="9525">
            <a:solidFill>
              <a:schemeClr val="tx1"/>
            </a:solidFill>
            <a:round/>
            <a:headEnd/>
            <a:tailEnd type="triangle" w="med" len="med"/>
          </a:ln>
        </p:spPr>
        <p:txBody>
          <a:bodyPr/>
          <a:lstStyle/>
          <a:p>
            <a:endParaRPr lang="es-ES"/>
          </a:p>
        </p:txBody>
      </p:sp>
      <p:sp>
        <p:nvSpPr>
          <p:cNvPr id="35924" name="Text Box 97"/>
          <p:cNvSpPr txBox="1">
            <a:spLocks noChangeArrowheads="1"/>
          </p:cNvSpPr>
          <p:nvPr/>
        </p:nvSpPr>
        <p:spPr bwMode="auto">
          <a:xfrm>
            <a:off x="6183313" y="1255713"/>
            <a:ext cx="522287" cy="336550"/>
          </a:xfrm>
          <a:prstGeom prst="rect">
            <a:avLst/>
          </a:prstGeom>
          <a:noFill/>
          <a:ln w="9525">
            <a:noFill/>
            <a:miter lim="800000"/>
            <a:headEnd/>
            <a:tailEnd/>
          </a:ln>
        </p:spPr>
        <p:txBody>
          <a:bodyPr wrap="none">
            <a:spAutoFit/>
          </a:bodyPr>
          <a:lstStyle/>
          <a:p>
            <a:pPr eaLnBrk="0" hangingPunct="0"/>
            <a:r>
              <a:rPr lang="es-ES_tradnl" sz="1600" b="1" i="0"/>
              <a:t>720</a:t>
            </a:r>
            <a:endParaRPr lang="es-ES" sz="1600" b="1" i="0"/>
          </a:p>
        </p:txBody>
      </p:sp>
      <p:sp>
        <p:nvSpPr>
          <p:cNvPr id="35925" name="Line 98"/>
          <p:cNvSpPr>
            <a:spLocks noChangeShapeType="1"/>
          </p:cNvSpPr>
          <p:nvPr/>
        </p:nvSpPr>
        <p:spPr bwMode="auto">
          <a:xfrm flipH="1">
            <a:off x="5105400" y="1408113"/>
            <a:ext cx="1143000" cy="0"/>
          </a:xfrm>
          <a:prstGeom prst="line">
            <a:avLst/>
          </a:prstGeom>
          <a:noFill/>
          <a:ln w="9525">
            <a:solidFill>
              <a:schemeClr val="tx1"/>
            </a:solidFill>
            <a:round/>
            <a:headEnd/>
            <a:tailEnd type="triangle" w="med" len="med"/>
          </a:ln>
        </p:spPr>
        <p:txBody>
          <a:bodyPr/>
          <a:lstStyle/>
          <a:p>
            <a:endParaRPr lang="es-ES"/>
          </a:p>
        </p:txBody>
      </p:sp>
      <p:sp>
        <p:nvSpPr>
          <p:cNvPr id="35926" name="Line 99"/>
          <p:cNvSpPr>
            <a:spLocks noChangeShapeType="1"/>
          </p:cNvSpPr>
          <p:nvPr/>
        </p:nvSpPr>
        <p:spPr bwMode="auto">
          <a:xfrm>
            <a:off x="6705600" y="1408113"/>
            <a:ext cx="990600" cy="0"/>
          </a:xfrm>
          <a:prstGeom prst="line">
            <a:avLst/>
          </a:prstGeom>
          <a:noFill/>
          <a:ln w="9525">
            <a:solidFill>
              <a:schemeClr val="tx1"/>
            </a:solidFill>
            <a:round/>
            <a:headEnd/>
            <a:tailEnd type="triangle" w="med" len="med"/>
          </a:ln>
        </p:spPr>
        <p:txBody>
          <a:bodyPr/>
          <a:lstStyle/>
          <a:p>
            <a:endParaRPr lang="es-ES"/>
          </a:p>
        </p:txBody>
      </p:sp>
      <p:sp>
        <p:nvSpPr>
          <p:cNvPr id="35927" name="Text Box 100"/>
          <p:cNvSpPr txBox="1">
            <a:spLocks noChangeArrowheads="1"/>
          </p:cNvSpPr>
          <p:nvPr/>
        </p:nvSpPr>
        <p:spPr bwMode="auto">
          <a:xfrm>
            <a:off x="381000" y="2398713"/>
            <a:ext cx="522288" cy="336550"/>
          </a:xfrm>
          <a:prstGeom prst="rect">
            <a:avLst/>
          </a:prstGeom>
          <a:noFill/>
          <a:ln w="9525">
            <a:noFill/>
            <a:miter lim="800000"/>
            <a:headEnd/>
            <a:tailEnd/>
          </a:ln>
        </p:spPr>
        <p:txBody>
          <a:bodyPr wrap="none">
            <a:spAutoFit/>
          </a:bodyPr>
          <a:lstStyle/>
          <a:p>
            <a:pPr eaLnBrk="0" hangingPunct="0"/>
            <a:r>
              <a:rPr lang="es-ES_tradnl" sz="1600" b="1" i="0"/>
              <a:t>576</a:t>
            </a:r>
            <a:endParaRPr lang="es-ES" sz="1600" b="1" i="0"/>
          </a:p>
        </p:txBody>
      </p:sp>
      <p:sp>
        <p:nvSpPr>
          <p:cNvPr id="35928" name="Line 101"/>
          <p:cNvSpPr>
            <a:spLocks noChangeShapeType="1"/>
          </p:cNvSpPr>
          <p:nvPr/>
        </p:nvSpPr>
        <p:spPr bwMode="auto">
          <a:xfrm flipV="1">
            <a:off x="609600" y="1592263"/>
            <a:ext cx="0" cy="838200"/>
          </a:xfrm>
          <a:prstGeom prst="line">
            <a:avLst/>
          </a:prstGeom>
          <a:noFill/>
          <a:ln w="9525">
            <a:solidFill>
              <a:schemeClr val="tx1"/>
            </a:solidFill>
            <a:round/>
            <a:headEnd/>
            <a:tailEnd type="triangle" w="med" len="med"/>
          </a:ln>
        </p:spPr>
        <p:txBody>
          <a:bodyPr/>
          <a:lstStyle/>
          <a:p>
            <a:endParaRPr lang="es-ES"/>
          </a:p>
        </p:txBody>
      </p:sp>
      <p:sp>
        <p:nvSpPr>
          <p:cNvPr id="35929" name="Line 102"/>
          <p:cNvSpPr>
            <a:spLocks noChangeShapeType="1"/>
          </p:cNvSpPr>
          <p:nvPr/>
        </p:nvSpPr>
        <p:spPr bwMode="auto">
          <a:xfrm>
            <a:off x="609600" y="2735263"/>
            <a:ext cx="0" cy="914400"/>
          </a:xfrm>
          <a:prstGeom prst="line">
            <a:avLst/>
          </a:prstGeom>
          <a:noFill/>
          <a:ln w="9525">
            <a:solidFill>
              <a:schemeClr val="tx1"/>
            </a:solidFill>
            <a:round/>
            <a:headEnd/>
            <a:tailEnd type="triangle" w="med" len="med"/>
          </a:ln>
        </p:spPr>
        <p:txBody>
          <a:bodyPr/>
          <a:lstStyle/>
          <a:p>
            <a:endParaRPr lang="es-ES"/>
          </a:p>
        </p:txBody>
      </p:sp>
      <p:sp>
        <p:nvSpPr>
          <p:cNvPr id="35930" name="Text Box 103"/>
          <p:cNvSpPr txBox="1">
            <a:spLocks noChangeArrowheads="1"/>
          </p:cNvSpPr>
          <p:nvPr/>
        </p:nvSpPr>
        <p:spPr bwMode="auto">
          <a:xfrm>
            <a:off x="4583113" y="2398713"/>
            <a:ext cx="522287" cy="336550"/>
          </a:xfrm>
          <a:prstGeom prst="rect">
            <a:avLst/>
          </a:prstGeom>
          <a:noFill/>
          <a:ln w="9525">
            <a:noFill/>
            <a:miter lim="800000"/>
            <a:headEnd/>
            <a:tailEnd/>
          </a:ln>
        </p:spPr>
        <p:txBody>
          <a:bodyPr wrap="none">
            <a:spAutoFit/>
          </a:bodyPr>
          <a:lstStyle/>
          <a:p>
            <a:pPr eaLnBrk="0" hangingPunct="0"/>
            <a:r>
              <a:rPr lang="es-ES_tradnl" sz="1600" b="1" i="0"/>
              <a:t>576</a:t>
            </a:r>
            <a:endParaRPr lang="es-ES" sz="1600" b="1" i="0"/>
          </a:p>
        </p:txBody>
      </p:sp>
      <p:sp>
        <p:nvSpPr>
          <p:cNvPr id="35931" name="Line 104"/>
          <p:cNvSpPr>
            <a:spLocks noChangeShapeType="1"/>
          </p:cNvSpPr>
          <p:nvPr/>
        </p:nvSpPr>
        <p:spPr bwMode="auto">
          <a:xfrm flipV="1">
            <a:off x="4811713" y="1592263"/>
            <a:ext cx="0" cy="838200"/>
          </a:xfrm>
          <a:prstGeom prst="line">
            <a:avLst/>
          </a:prstGeom>
          <a:noFill/>
          <a:ln w="9525">
            <a:solidFill>
              <a:schemeClr val="tx1"/>
            </a:solidFill>
            <a:round/>
            <a:headEnd/>
            <a:tailEnd type="triangle" w="med" len="med"/>
          </a:ln>
        </p:spPr>
        <p:txBody>
          <a:bodyPr/>
          <a:lstStyle/>
          <a:p>
            <a:endParaRPr lang="es-ES"/>
          </a:p>
        </p:txBody>
      </p:sp>
      <p:sp>
        <p:nvSpPr>
          <p:cNvPr id="35932" name="Line 105"/>
          <p:cNvSpPr>
            <a:spLocks noChangeShapeType="1"/>
          </p:cNvSpPr>
          <p:nvPr/>
        </p:nvSpPr>
        <p:spPr bwMode="auto">
          <a:xfrm>
            <a:off x="4811713" y="2735263"/>
            <a:ext cx="0" cy="914400"/>
          </a:xfrm>
          <a:prstGeom prst="line">
            <a:avLst/>
          </a:prstGeom>
          <a:noFill/>
          <a:ln w="9525">
            <a:solidFill>
              <a:schemeClr val="tx1"/>
            </a:solidFill>
            <a:round/>
            <a:headEnd/>
            <a:tailEnd type="triangle" w="med" len="med"/>
          </a:ln>
        </p:spPr>
        <p:txBody>
          <a:bodyPr/>
          <a:lstStyle/>
          <a:p>
            <a:endParaRPr lang="es-ES"/>
          </a:p>
        </p:txBody>
      </p:sp>
      <p:sp>
        <p:nvSpPr>
          <p:cNvPr id="35933" name="Text Box 106"/>
          <p:cNvSpPr txBox="1">
            <a:spLocks noChangeArrowheads="1"/>
          </p:cNvSpPr>
          <p:nvPr/>
        </p:nvSpPr>
        <p:spPr bwMode="auto">
          <a:xfrm>
            <a:off x="5867400" y="1789113"/>
            <a:ext cx="522288" cy="336550"/>
          </a:xfrm>
          <a:prstGeom prst="rect">
            <a:avLst/>
          </a:prstGeom>
          <a:noFill/>
          <a:ln w="9525">
            <a:noFill/>
            <a:miter lim="800000"/>
            <a:headEnd/>
            <a:tailEnd/>
          </a:ln>
        </p:spPr>
        <p:txBody>
          <a:bodyPr wrap="none">
            <a:spAutoFit/>
          </a:bodyPr>
          <a:lstStyle/>
          <a:p>
            <a:pPr eaLnBrk="0" hangingPunct="0"/>
            <a:r>
              <a:rPr lang="es-ES_tradnl" sz="1600" b="1" i="0"/>
              <a:t>180</a:t>
            </a:r>
            <a:endParaRPr lang="es-ES" sz="1600" b="1" i="0"/>
          </a:p>
        </p:txBody>
      </p:sp>
      <p:sp>
        <p:nvSpPr>
          <p:cNvPr id="35934" name="Line 107"/>
          <p:cNvSpPr>
            <a:spLocks noChangeShapeType="1"/>
          </p:cNvSpPr>
          <p:nvPr/>
        </p:nvSpPr>
        <p:spPr bwMode="auto">
          <a:xfrm flipH="1">
            <a:off x="5791200" y="1973263"/>
            <a:ext cx="152400" cy="0"/>
          </a:xfrm>
          <a:prstGeom prst="line">
            <a:avLst/>
          </a:prstGeom>
          <a:noFill/>
          <a:ln w="9525">
            <a:solidFill>
              <a:schemeClr val="tx1"/>
            </a:solidFill>
            <a:round/>
            <a:headEnd/>
            <a:tailEnd type="triangle" w="med" len="med"/>
          </a:ln>
        </p:spPr>
        <p:txBody>
          <a:bodyPr/>
          <a:lstStyle/>
          <a:p>
            <a:endParaRPr lang="es-ES"/>
          </a:p>
        </p:txBody>
      </p:sp>
      <p:sp>
        <p:nvSpPr>
          <p:cNvPr id="35935" name="Line 108"/>
          <p:cNvSpPr>
            <a:spLocks noChangeShapeType="1"/>
          </p:cNvSpPr>
          <p:nvPr/>
        </p:nvSpPr>
        <p:spPr bwMode="auto">
          <a:xfrm>
            <a:off x="6324600" y="1973263"/>
            <a:ext cx="152400" cy="0"/>
          </a:xfrm>
          <a:prstGeom prst="line">
            <a:avLst/>
          </a:prstGeom>
          <a:noFill/>
          <a:ln w="9525">
            <a:solidFill>
              <a:schemeClr val="tx1"/>
            </a:solidFill>
            <a:round/>
            <a:headEnd/>
            <a:tailEnd type="triangle" w="med" len="med"/>
          </a:ln>
        </p:spPr>
        <p:txBody>
          <a:bodyPr/>
          <a:lstStyle/>
          <a:p>
            <a:endParaRPr lang="es-ES"/>
          </a:p>
        </p:txBody>
      </p:sp>
      <p:sp>
        <p:nvSpPr>
          <p:cNvPr id="35936" name="Text Box 111"/>
          <p:cNvSpPr txBox="1">
            <a:spLocks noChangeArrowheads="1"/>
          </p:cNvSpPr>
          <p:nvPr/>
        </p:nvSpPr>
        <p:spPr bwMode="auto">
          <a:xfrm>
            <a:off x="2411413" y="206375"/>
            <a:ext cx="4010025" cy="701675"/>
          </a:xfrm>
          <a:prstGeom prst="rect">
            <a:avLst/>
          </a:prstGeom>
          <a:noFill/>
          <a:ln w="9525">
            <a:noFill/>
            <a:miter lim="800000"/>
            <a:headEnd/>
            <a:tailEnd/>
          </a:ln>
        </p:spPr>
        <p:txBody>
          <a:bodyPr wrap="none">
            <a:spAutoFit/>
          </a:bodyPr>
          <a:lstStyle/>
          <a:p>
            <a:pPr eaLnBrk="0" hangingPunct="0"/>
            <a:r>
              <a:rPr lang="es-ES_tradnl" sz="4000" i="0">
                <a:latin typeface="Times New Roman" pitchFamily="18" charset="0"/>
              </a:rPr>
              <a:t>Submuestreo 4:1:1</a:t>
            </a:r>
            <a:endParaRPr lang="es-ES" sz="4000" i="0">
              <a:latin typeface="Times New Roman" pitchFamily="18" charset="0"/>
            </a:endParaRPr>
          </a:p>
        </p:txBody>
      </p:sp>
      <p:sp>
        <p:nvSpPr>
          <p:cNvPr id="35937" name="AutoShape 112"/>
          <p:cNvSpPr>
            <a:spLocks noChangeArrowheads="1"/>
          </p:cNvSpPr>
          <p:nvPr/>
        </p:nvSpPr>
        <p:spPr bwMode="auto">
          <a:xfrm>
            <a:off x="4114800" y="2582863"/>
            <a:ext cx="381000" cy="304800"/>
          </a:xfrm>
          <a:prstGeom prst="rightArrow">
            <a:avLst>
              <a:gd name="adj1" fmla="val 50000"/>
              <a:gd name="adj2" fmla="val 31250"/>
            </a:avLst>
          </a:prstGeom>
          <a:solidFill>
            <a:schemeClr val="tx1"/>
          </a:solidFill>
          <a:ln w="9525">
            <a:solidFill>
              <a:schemeClr val="tx1"/>
            </a:solidFill>
            <a:miter lim="800000"/>
            <a:headEnd/>
            <a:tailEnd/>
          </a:ln>
        </p:spPr>
        <p:txBody>
          <a:bodyPr wrap="none" anchor="ctr"/>
          <a:lstStyle/>
          <a:p>
            <a:pPr eaLnBrk="0" hangingPunct="0"/>
            <a:endParaRPr lang="es-ES"/>
          </a:p>
        </p:txBody>
      </p:sp>
      <p:sp>
        <p:nvSpPr>
          <p:cNvPr id="35938" name="Rectangle 117"/>
          <p:cNvSpPr>
            <a:spLocks noChangeArrowheads="1"/>
          </p:cNvSpPr>
          <p:nvPr/>
        </p:nvSpPr>
        <p:spPr bwMode="auto">
          <a:xfrm>
            <a:off x="6172200" y="2490788"/>
            <a:ext cx="647700" cy="2073275"/>
          </a:xfrm>
          <a:prstGeom prst="rect">
            <a:avLst/>
          </a:prstGeom>
          <a:solidFill>
            <a:schemeClr val="bg1"/>
          </a:solidFill>
          <a:ln w="9525">
            <a:solidFill>
              <a:schemeClr val="tx1"/>
            </a:solidFill>
            <a:miter lim="800000"/>
            <a:headEnd/>
            <a:tailEnd/>
          </a:ln>
        </p:spPr>
        <p:txBody>
          <a:bodyPr wrap="none" anchor="ctr"/>
          <a:lstStyle/>
          <a:p>
            <a:pPr eaLnBrk="0" hangingPunct="0"/>
            <a:endParaRPr lang="es-ES"/>
          </a:p>
        </p:txBody>
      </p:sp>
      <p:sp>
        <p:nvSpPr>
          <p:cNvPr id="35939" name="Oval 118"/>
          <p:cNvSpPr>
            <a:spLocks noChangeArrowheads="1"/>
          </p:cNvSpPr>
          <p:nvPr/>
        </p:nvSpPr>
        <p:spPr bwMode="auto">
          <a:xfrm>
            <a:off x="6553200" y="25828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940" name="Oval 119"/>
          <p:cNvSpPr>
            <a:spLocks noChangeArrowheads="1"/>
          </p:cNvSpPr>
          <p:nvPr/>
        </p:nvSpPr>
        <p:spPr bwMode="auto">
          <a:xfrm>
            <a:off x="6248400" y="25828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941" name="Oval 120"/>
          <p:cNvSpPr>
            <a:spLocks noChangeArrowheads="1"/>
          </p:cNvSpPr>
          <p:nvPr/>
        </p:nvSpPr>
        <p:spPr bwMode="auto">
          <a:xfrm>
            <a:off x="6705600" y="25828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942" name="Oval 121"/>
          <p:cNvSpPr>
            <a:spLocks noChangeArrowheads="1"/>
          </p:cNvSpPr>
          <p:nvPr/>
        </p:nvSpPr>
        <p:spPr bwMode="auto">
          <a:xfrm>
            <a:off x="6400800" y="2582863"/>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5943" name="Text Box 76"/>
          <p:cNvSpPr txBox="1">
            <a:spLocks noChangeArrowheads="1"/>
          </p:cNvSpPr>
          <p:nvPr/>
        </p:nvSpPr>
        <p:spPr bwMode="auto">
          <a:xfrm>
            <a:off x="6137275" y="4183063"/>
            <a:ext cx="415925" cy="336550"/>
          </a:xfrm>
          <a:prstGeom prst="rect">
            <a:avLst/>
          </a:prstGeom>
          <a:noFill/>
          <a:ln w="9525">
            <a:noFill/>
            <a:miter lim="800000"/>
            <a:headEnd/>
            <a:tailEnd/>
          </a:ln>
        </p:spPr>
        <p:txBody>
          <a:bodyPr wrap="none">
            <a:spAutoFit/>
          </a:bodyPr>
          <a:lstStyle/>
          <a:p>
            <a:pPr eaLnBrk="0" hangingPunct="0"/>
            <a:r>
              <a:rPr lang="es-ES_tradnl" sz="1600" b="1" i="0"/>
              <a:t>C</a:t>
            </a:r>
            <a:r>
              <a:rPr lang="es-ES_tradnl" sz="1600" b="1" i="0" baseline="-25000"/>
              <a:t>b</a:t>
            </a:r>
            <a:endParaRPr lang="es-ES" sz="1600" b="1" i="0"/>
          </a:p>
        </p:txBody>
      </p:sp>
      <p:sp>
        <p:nvSpPr>
          <p:cNvPr id="35944" name="Text Box 122"/>
          <p:cNvSpPr txBox="1">
            <a:spLocks noChangeArrowheads="1"/>
          </p:cNvSpPr>
          <p:nvPr/>
        </p:nvSpPr>
        <p:spPr bwMode="auto">
          <a:xfrm>
            <a:off x="5334000" y="3008313"/>
            <a:ext cx="522288" cy="336550"/>
          </a:xfrm>
          <a:prstGeom prst="rect">
            <a:avLst/>
          </a:prstGeom>
          <a:noFill/>
          <a:ln w="9525">
            <a:noFill/>
            <a:miter lim="800000"/>
            <a:headEnd/>
            <a:tailEnd/>
          </a:ln>
        </p:spPr>
        <p:txBody>
          <a:bodyPr wrap="none">
            <a:spAutoFit/>
          </a:bodyPr>
          <a:lstStyle/>
          <a:p>
            <a:pPr eaLnBrk="0" hangingPunct="0"/>
            <a:r>
              <a:rPr lang="es-ES_tradnl" sz="1600" b="1" i="0"/>
              <a:t>576</a:t>
            </a:r>
            <a:endParaRPr lang="es-ES" sz="1600" b="1" i="0"/>
          </a:p>
        </p:txBody>
      </p:sp>
      <p:sp>
        <p:nvSpPr>
          <p:cNvPr id="35945" name="Line 123"/>
          <p:cNvSpPr>
            <a:spLocks noChangeShapeType="1"/>
          </p:cNvSpPr>
          <p:nvPr/>
        </p:nvSpPr>
        <p:spPr bwMode="auto">
          <a:xfrm flipV="1">
            <a:off x="5562600" y="2201863"/>
            <a:ext cx="0" cy="838200"/>
          </a:xfrm>
          <a:prstGeom prst="line">
            <a:avLst/>
          </a:prstGeom>
          <a:noFill/>
          <a:ln w="9525">
            <a:solidFill>
              <a:schemeClr val="tx1"/>
            </a:solidFill>
            <a:round/>
            <a:headEnd/>
            <a:tailEnd type="triangle" w="med" len="med"/>
          </a:ln>
        </p:spPr>
        <p:txBody>
          <a:bodyPr/>
          <a:lstStyle/>
          <a:p>
            <a:endParaRPr lang="es-ES"/>
          </a:p>
        </p:txBody>
      </p:sp>
      <p:sp>
        <p:nvSpPr>
          <p:cNvPr id="35946" name="Line 124"/>
          <p:cNvSpPr>
            <a:spLocks noChangeShapeType="1"/>
          </p:cNvSpPr>
          <p:nvPr/>
        </p:nvSpPr>
        <p:spPr bwMode="auto">
          <a:xfrm>
            <a:off x="5562600" y="3344863"/>
            <a:ext cx="0" cy="914400"/>
          </a:xfrm>
          <a:prstGeom prst="line">
            <a:avLst/>
          </a:prstGeom>
          <a:noFill/>
          <a:ln w="9525">
            <a:solidFill>
              <a:schemeClr val="tx1"/>
            </a:solidFill>
            <a:round/>
            <a:headEnd/>
            <a:tailEnd type="triangle" w="med" len="med"/>
          </a:ln>
        </p:spPr>
        <p:txBody>
          <a:bodyPr/>
          <a:lstStyle/>
          <a:p>
            <a:endParaRPr lang="es-ES"/>
          </a:p>
        </p:txBody>
      </p:sp>
      <p:pic>
        <p:nvPicPr>
          <p:cNvPr id="35947" name="Picture 125" descr="411"/>
          <p:cNvPicPr>
            <a:picLocks noChangeAspect="1" noChangeArrowheads="1"/>
          </p:cNvPicPr>
          <p:nvPr/>
        </p:nvPicPr>
        <p:blipFill>
          <a:blip r:embed="rId3" cstate="print"/>
          <a:srcRect/>
          <a:stretch>
            <a:fillRect/>
          </a:stretch>
        </p:blipFill>
        <p:spPr bwMode="auto">
          <a:xfrm>
            <a:off x="4835525" y="4716463"/>
            <a:ext cx="3165475" cy="1828800"/>
          </a:xfrm>
          <a:prstGeom prst="rect">
            <a:avLst/>
          </a:prstGeom>
          <a:noFill/>
          <a:ln w="9525">
            <a:noFill/>
            <a:miter lim="800000"/>
            <a:headEnd/>
            <a:tailEnd/>
          </a:ln>
        </p:spPr>
      </p:pic>
      <p:sp>
        <p:nvSpPr>
          <p:cNvPr id="35948" name="Text Box 126"/>
          <p:cNvSpPr txBox="1">
            <a:spLocks noChangeArrowheads="1"/>
          </p:cNvSpPr>
          <p:nvPr/>
        </p:nvSpPr>
        <p:spPr bwMode="auto">
          <a:xfrm>
            <a:off x="1371600" y="5310188"/>
            <a:ext cx="2111375" cy="701675"/>
          </a:xfrm>
          <a:prstGeom prst="rect">
            <a:avLst/>
          </a:prstGeom>
          <a:noFill/>
          <a:ln w="9525">
            <a:noFill/>
            <a:miter lim="800000"/>
            <a:headEnd/>
            <a:tailEnd/>
          </a:ln>
        </p:spPr>
        <p:txBody>
          <a:bodyPr wrap="none">
            <a:spAutoFit/>
          </a:bodyPr>
          <a:lstStyle/>
          <a:p>
            <a:pPr algn="ctr" eaLnBrk="0" hangingPunct="0"/>
            <a:r>
              <a:rPr lang="es-ES" sz="2000" i="0"/>
              <a:t>Luminancia 4</a:t>
            </a:r>
          </a:p>
          <a:p>
            <a:pPr algn="ctr" eaLnBrk="0" hangingPunct="0"/>
            <a:r>
              <a:rPr lang="es-ES" sz="2000" i="0"/>
              <a:t>Crominancia 1+1</a:t>
            </a:r>
          </a:p>
        </p:txBody>
      </p:sp>
    </p:spTree>
  </p:cSld>
  <p:clrMapOvr>
    <a:masterClrMapping/>
  </p:clrMapOvr>
  <p:transition>
    <p:cover dir="ld"/>
  </p:transition>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 name="1 Marcador de número de diapositiva"/>
          <p:cNvSpPr>
            <a:spLocks noGrp="1"/>
          </p:cNvSpPr>
          <p:nvPr>
            <p:ph type="sldNum" sz="quarter" idx="10"/>
          </p:nvPr>
        </p:nvSpPr>
        <p:spPr/>
        <p:txBody>
          <a:bodyPr/>
          <a:lstStyle/>
          <a:p>
            <a:pPr>
              <a:defRPr/>
            </a:pPr>
            <a:r>
              <a:rPr lang="es-ES"/>
              <a:t>Ampliación Redes 2-</a:t>
            </a:r>
            <a:fld id="{9F96964E-8B8E-45D1-A7FA-45037EE72DB3}" type="slidenum">
              <a:rPr lang="es-ES"/>
              <a:pPr>
                <a:defRPr/>
              </a:pPr>
              <a:t>36</a:t>
            </a:fld>
            <a:endParaRPr lang="es-ES"/>
          </a:p>
        </p:txBody>
      </p:sp>
      <p:sp>
        <p:nvSpPr>
          <p:cNvPr id="36867" name="Rectangle 2"/>
          <p:cNvSpPr>
            <a:spLocks noChangeArrowheads="1"/>
          </p:cNvSpPr>
          <p:nvPr/>
        </p:nvSpPr>
        <p:spPr bwMode="auto">
          <a:xfrm>
            <a:off x="914400" y="1663700"/>
            <a:ext cx="2590800" cy="2073275"/>
          </a:xfrm>
          <a:prstGeom prst="rect">
            <a:avLst/>
          </a:prstGeom>
          <a:solidFill>
            <a:srgbClr val="FF0000"/>
          </a:solidFill>
          <a:ln w="9525">
            <a:solidFill>
              <a:schemeClr val="tx1"/>
            </a:solidFill>
            <a:miter lim="800000"/>
            <a:headEnd/>
            <a:tailEnd/>
          </a:ln>
        </p:spPr>
        <p:txBody>
          <a:bodyPr wrap="none" anchor="ctr"/>
          <a:lstStyle/>
          <a:p>
            <a:pPr eaLnBrk="0" hangingPunct="0"/>
            <a:endParaRPr lang="es-ES"/>
          </a:p>
        </p:txBody>
      </p:sp>
      <p:sp>
        <p:nvSpPr>
          <p:cNvPr id="36868" name="Rectangle 3"/>
          <p:cNvSpPr>
            <a:spLocks noChangeArrowheads="1"/>
          </p:cNvSpPr>
          <p:nvPr/>
        </p:nvSpPr>
        <p:spPr bwMode="auto">
          <a:xfrm>
            <a:off x="1143000" y="1876425"/>
            <a:ext cx="2590800" cy="2073275"/>
          </a:xfrm>
          <a:prstGeom prst="rect">
            <a:avLst/>
          </a:prstGeom>
          <a:solidFill>
            <a:srgbClr val="00FF00"/>
          </a:solidFill>
          <a:ln w="9525">
            <a:solidFill>
              <a:schemeClr val="tx1"/>
            </a:solidFill>
            <a:miter lim="800000"/>
            <a:headEnd/>
            <a:tailEnd/>
          </a:ln>
        </p:spPr>
        <p:txBody>
          <a:bodyPr wrap="none" anchor="ctr"/>
          <a:lstStyle/>
          <a:p>
            <a:pPr eaLnBrk="0" hangingPunct="0"/>
            <a:endParaRPr lang="es-ES"/>
          </a:p>
        </p:txBody>
      </p:sp>
      <p:sp>
        <p:nvSpPr>
          <p:cNvPr id="36869" name="Rectangle 4"/>
          <p:cNvSpPr>
            <a:spLocks noChangeArrowheads="1"/>
          </p:cNvSpPr>
          <p:nvPr/>
        </p:nvSpPr>
        <p:spPr bwMode="auto">
          <a:xfrm>
            <a:off x="1371600" y="2105025"/>
            <a:ext cx="2590800" cy="2073275"/>
          </a:xfrm>
          <a:prstGeom prst="rect">
            <a:avLst/>
          </a:prstGeom>
          <a:solidFill>
            <a:srgbClr val="3366FF"/>
          </a:solidFill>
          <a:ln w="9525">
            <a:solidFill>
              <a:schemeClr val="tx1"/>
            </a:solidFill>
            <a:miter lim="800000"/>
            <a:headEnd/>
            <a:tailEnd/>
          </a:ln>
        </p:spPr>
        <p:txBody>
          <a:bodyPr wrap="none" anchor="ctr"/>
          <a:lstStyle/>
          <a:p>
            <a:pPr eaLnBrk="0" hangingPunct="0"/>
            <a:endParaRPr lang="es-ES"/>
          </a:p>
        </p:txBody>
      </p:sp>
      <p:sp>
        <p:nvSpPr>
          <p:cNvPr id="36870" name="Text Box 5"/>
          <p:cNvSpPr txBox="1">
            <a:spLocks noChangeArrowheads="1"/>
          </p:cNvSpPr>
          <p:nvPr/>
        </p:nvSpPr>
        <p:spPr bwMode="auto">
          <a:xfrm>
            <a:off x="1346200" y="3873500"/>
            <a:ext cx="330200" cy="336550"/>
          </a:xfrm>
          <a:prstGeom prst="rect">
            <a:avLst/>
          </a:prstGeom>
          <a:noFill/>
          <a:ln w="9525">
            <a:noFill/>
            <a:miter lim="800000"/>
            <a:headEnd/>
            <a:tailEnd/>
          </a:ln>
        </p:spPr>
        <p:txBody>
          <a:bodyPr wrap="none">
            <a:spAutoFit/>
          </a:bodyPr>
          <a:lstStyle/>
          <a:p>
            <a:pPr eaLnBrk="0" hangingPunct="0"/>
            <a:r>
              <a:rPr lang="es-ES_tradnl" sz="1600" b="1" i="0"/>
              <a:t>B</a:t>
            </a:r>
            <a:endParaRPr lang="es-ES" sz="1600" b="1" i="0"/>
          </a:p>
        </p:txBody>
      </p:sp>
      <p:sp>
        <p:nvSpPr>
          <p:cNvPr id="36871" name="Text Box 6"/>
          <p:cNvSpPr txBox="1">
            <a:spLocks noChangeArrowheads="1"/>
          </p:cNvSpPr>
          <p:nvPr/>
        </p:nvSpPr>
        <p:spPr bwMode="auto">
          <a:xfrm>
            <a:off x="1104900" y="3644900"/>
            <a:ext cx="342900" cy="336550"/>
          </a:xfrm>
          <a:prstGeom prst="rect">
            <a:avLst/>
          </a:prstGeom>
          <a:noFill/>
          <a:ln w="9525">
            <a:noFill/>
            <a:miter lim="800000"/>
            <a:headEnd/>
            <a:tailEnd/>
          </a:ln>
        </p:spPr>
        <p:txBody>
          <a:bodyPr wrap="none">
            <a:spAutoFit/>
          </a:bodyPr>
          <a:lstStyle/>
          <a:p>
            <a:pPr eaLnBrk="0" hangingPunct="0"/>
            <a:r>
              <a:rPr lang="es-ES_tradnl" sz="1600" b="1" i="0"/>
              <a:t>G</a:t>
            </a:r>
            <a:endParaRPr lang="es-ES" sz="1600" b="1" i="0"/>
          </a:p>
        </p:txBody>
      </p:sp>
      <p:sp>
        <p:nvSpPr>
          <p:cNvPr id="36872" name="Text Box 7"/>
          <p:cNvSpPr txBox="1">
            <a:spLocks noChangeArrowheads="1"/>
          </p:cNvSpPr>
          <p:nvPr/>
        </p:nvSpPr>
        <p:spPr bwMode="auto">
          <a:xfrm>
            <a:off x="889000" y="3460750"/>
            <a:ext cx="330200" cy="336550"/>
          </a:xfrm>
          <a:prstGeom prst="rect">
            <a:avLst/>
          </a:prstGeom>
          <a:noFill/>
          <a:ln w="9525">
            <a:noFill/>
            <a:miter lim="800000"/>
            <a:headEnd/>
            <a:tailEnd/>
          </a:ln>
        </p:spPr>
        <p:txBody>
          <a:bodyPr wrap="none">
            <a:spAutoFit/>
          </a:bodyPr>
          <a:lstStyle/>
          <a:p>
            <a:pPr eaLnBrk="0" hangingPunct="0"/>
            <a:r>
              <a:rPr lang="es-ES_tradnl" sz="1600" b="1" i="0"/>
              <a:t>R</a:t>
            </a:r>
            <a:endParaRPr lang="es-ES" sz="1600" b="1" i="0"/>
          </a:p>
        </p:txBody>
      </p:sp>
      <p:sp>
        <p:nvSpPr>
          <p:cNvPr id="36873" name="Oval 8"/>
          <p:cNvSpPr>
            <a:spLocks noChangeArrowheads="1"/>
          </p:cNvSpPr>
          <p:nvPr/>
        </p:nvSpPr>
        <p:spPr bwMode="auto">
          <a:xfrm>
            <a:off x="2590800" y="19685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874" name="Oval 9"/>
          <p:cNvSpPr>
            <a:spLocks noChangeArrowheads="1"/>
          </p:cNvSpPr>
          <p:nvPr/>
        </p:nvSpPr>
        <p:spPr bwMode="auto">
          <a:xfrm>
            <a:off x="2438400" y="19685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875" name="Oval 10"/>
          <p:cNvSpPr>
            <a:spLocks noChangeArrowheads="1"/>
          </p:cNvSpPr>
          <p:nvPr/>
        </p:nvSpPr>
        <p:spPr bwMode="auto">
          <a:xfrm>
            <a:off x="2286000" y="19685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876" name="Oval 11"/>
          <p:cNvSpPr>
            <a:spLocks noChangeArrowheads="1"/>
          </p:cNvSpPr>
          <p:nvPr/>
        </p:nvSpPr>
        <p:spPr bwMode="auto">
          <a:xfrm>
            <a:off x="1524000" y="19685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877" name="Oval 12"/>
          <p:cNvSpPr>
            <a:spLocks noChangeArrowheads="1"/>
          </p:cNvSpPr>
          <p:nvPr/>
        </p:nvSpPr>
        <p:spPr bwMode="auto">
          <a:xfrm>
            <a:off x="1219200" y="19685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878" name="Oval 13"/>
          <p:cNvSpPr>
            <a:spLocks noChangeArrowheads="1"/>
          </p:cNvSpPr>
          <p:nvPr/>
        </p:nvSpPr>
        <p:spPr bwMode="auto">
          <a:xfrm>
            <a:off x="1981200" y="19685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879" name="Oval 14"/>
          <p:cNvSpPr>
            <a:spLocks noChangeArrowheads="1"/>
          </p:cNvSpPr>
          <p:nvPr/>
        </p:nvSpPr>
        <p:spPr bwMode="auto">
          <a:xfrm>
            <a:off x="1676400" y="19685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880" name="Oval 15"/>
          <p:cNvSpPr>
            <a:spLocks noChangeArrowheads="1"/>
          </p:cNvSpPr>
          <p:nvPr/>
        </p:nvSpPr>
        <p:spPr bwMode="auto">
          <a:xfrm>
            <a:off x="1371600" y="19685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881" name="Oval 16"/>
          <p:cNvSpPr>
            <a:spLocks noChangeArrowheads="1"/>
          </p:cNvSpPr>
          <p:nvPr/>
        </p:nvSpPr>
        <p:spPr bwMode="auto">
          <a:xfrm>
            <a:off x="2133600" y="19685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882" name="Oval 17"/>
          <p:cNvSpPr>
            <a:spLocks noChangeArrowheads="1"/>
          </p:cNvSpPr>
          <p:nvPr/>
        </p:nvSpPr>
        <p:spPr bwMode="auto">
          <a:xfrm>
            <a:off x="1828800" y="19685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883" name="Oval 18"/>
          <p:cNvSpPr>
            <a:spLocks noChangeArrowheads="1"/>
          </p:cNvSpPr>
          <p:nvPr/>
        </p:nvSpPr>
        <p:spPr bwMode="auto">
          <a:xfrm>
            <a:off x="3048000" y="19685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884" name="Oval 19"/>
          <p:cNvSpPr>
            <a:spLocks noChangeArrowheads="1"/>
          </p:cNvSpPr>
          <p:nvPr/>
        </p:nvSpPr>
        <p:spPr bwMode="auto">
          <a:xfrm>
            <a:off x="2743200" y="19685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885" name="Oval 20"/>
          <p:cNvSpPr>
            <a:spLocks noChangeArrowheads="1"/>
          </p:cNvSpPr>
          <p:nvPr/>
        </p:nvSpPr>
        <p:spPr bwMode="auto">
          <a:xfrm>
            <a:off x="3505200" y="19685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886" name="Oval 21"/>
          <p:cNvSpPr>
            <a:spLocks noChangeArrowheads="1"/>
          </p:cNvSpPr>
          <p:nvPr/>
        </p:nvSpPr>
        <p:spPr bwMode="auto">
          <a:xfrm>
            <a:off x="3200400" y="19685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887" name="Oval 22"/>
          <p:cNvSpPr>
            <a:spLocks noChangeArrowheads="1"/>
          </p:cNvSpPr>
          <p:nvPr/>
        </p:nvSpPr>
        <p:spPr bwMode="auto">
          <a:xfrm>
            <a:off x="2895600" y="19685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888" name="Oval 23"/>
          <p:cNvSpPr>
            <a:spLocks noChangeArrowheads="1"/>
          </p:cNvSpPr>
          <p:nvPr/>
        </p:nvSpPr>
        <p:spPr bwMode="auto">
          <a:xfrm>
            <a:off x="3352800" y="19685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889" name="Oval 24"/>
          <p:cNvSpPr>
            <a:spLocks noChangeArrowheads="1"/>
          </p:cNvSpPr>
          <p:nvPr/>
        </p:nvSpPr>
        <p:spPr bwMode="auto">
          <a:xfrm>
            <a:off x="2362200" y="17399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890" name="Oval 25"/>
          <p:cNvSpPr>
            <a:spLocks noChangeArrowheads="1"/>
          </p:cNvSpPr>
          <p:nvPr/>
        </p:nvSpPr>
        <p:spPr bwMode="auto">
          <a:xfrm>
            <a:off x="2209800" y="17399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891" name="Oval 26"/>
          <p:cNvSpPr>
            <a:spLocks noChangeArrowheads="1"/>
          </p:cNvSpPr>
          <p:nvPr/>
        </p:nvSpPr>
        <p:spPr bwMode="auto">
          <a:xfrm>
            <a:off x="2057400" y="17399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892" name="Oval 27"/>
          <p:cNvSpPr>
            <a:spLocks noChangeArrowheads="1"/>
          </p:cNvSpPr>
          <p:nvPr/>
        </p:nvSpPr>
        <p:spPr bwMode="auto">
          <a:xfrm>
            <a:off x="1295400" y="17399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893" name="Oval 28"/>
          <p:cNvSpPr>
            <a:spLocks noChangeArrowheads="1"/>
          </p:cNvSpPr>
          <p:nvPr/>
        </p:nvSpPr>
        <p:spPr bwMode="auto">
          <a:xfrm>
            <a:off x="990600" y="17399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894" name="Oval 29"/>
          <p:cNvSpPr>
            <a:spLocks noChangeArrowheads="1"/>
          </p:cNvSpPr>
          <p:nvPr/>
        </p:nvSpPr>
        <p:spPr bwMode="auto">
          <a:xfrm>
            <a:off x="1752600" y="17399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895" name="Oval 30"/>
          <p:cNvSpPr>
            <a:spLocks noChangeArrowheads="1"/>
          </p:cNvSpPr>
          <p:nvPr/>
        </p:nvSpPr>
        <p:spPr bwMode="auto">
          <a:xfrm>
            <a:off x="1447800" y="17399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896" name="Oval 31"/>
          <p:cNvSpPr>
            <a:spLocks noChangeArrowheads="1"/>
          </p:cNvSpPr>
          <p:nvPr/>
        </p:nvSpPr>
        <p:spPr bwMode="auto">
          <a:xfrm>
            <a:off x="1143000" y="17399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897" name="Oval 32"/>
          <p:cNvSpPr>
            <a:spLocks noChangeArrowheads="1"/>
          </p:cNvSpPr>
          <p:nvPr/>
        </p:nvSpPr>
        <p:spPr bwMode="auto">
          <a:xfrm>
            <a:off x="1905000" y="17399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898" name="Oval 33"/>
          <p:cNvSpPr>
            <a:spLocks noChangeArrowheads="1"/>
          </p:cNvSpPr>
          <p:nvPr/>
        </p:nvSpPr>
        <p:spPr bwMode="auto">
          <a:xfrm>
            <a:off x="1600200" y="17399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899" name="Oval 34"/>
          <p:cNvSpPr>
            <a:spLocks noChangeArrowheads="1"/>
          </p:cNvSpPr>
          <p:nvPr/>
        </p:nvSpPr>
        <p:spPr bwMode="auto">
          <a:xfrm>
            <a:off x="2819400" y="17399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900" name="Oval 35"/>
          <p:cNvSpPr>
            <a:spLocks noChangeArrowheads="1"/>
          </p:cNvSpPr>
          <p:nvPr/>
        </p:nvSpPr>
        <p:spPr bwMode="auto">
          <a:xfrm>
            <a:off x="2514600" y="17399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901" name="Oval 36"/>
          <p:cNvSpPr>
            <a:spLocks noChangeArrowheads="1"/>
          </p:cNvSpPr>
          <p:nvPr/>
        </p:nvSpPr>
        <p:spPr bwMode="auto">
          <a:xfrm>
            <a:off x="3276600" y="17399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902" name="Oval 37"/>
          <p:cNvSpPr>
            <a:spLocks noChangeArrowheads="1"/>
          </p:cNvSpPr>
          <p:nvPr/>
        </p:nvSpPr>
        <p:spPr bwMode="auto">
          <a:xfrm>
            <a:off x="2971800" y="17399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903" name="Oval 38"/>
          <p:cNvSpPr>
            <a:spLocks noChangeArrowheads="1"/>
          </p:cNvSpPr>
          <p:nvPr/>
        </p:nvSpPr>
        <p:spPr bwMode="auto">
          <a:xfrm>
            <a:off x="2667000" y="17399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904" name="Oval 39"/>
          <p:cNvSpPr>
            <a:spLocks noChangeArrowheads="1"/>
          </p:cNvSpPr>
          <p:nvPr/>
        </p:nvSpPr>
        <p:spPr bwMode="auto">
          <a:xfrm>
            <a:off x="3124200" y="17399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905" name="Oval 40"/>
          <p:cNvSpPr>
            <a:spLocks noChangeArrowheads="1"/>
          </p:cNvSpPr>
          <p:nvPr/>
        </p:nvSpPr>
        <p:spPr bwMode="auto">
          <a:xfrm>
            <a:off x="2819400" y="21971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906" name="Oval 41"/>
          <p:cNvSpPr>
            <a:spLocks noChangeArrowheads="1"/>
          </p:cNvSpPr>
          <p:nvPr/>
        </p:nvSpPr>
        <p:spPr bwMode="auto">
          <a:xfrm>
            <a:off x="2667000" y="21971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907" name="Oval 42"/>
          <p:cNvSpPr>
            <a:spLocks noChangeArrowheads="1"/>
          </p:cNvSpPr>
          <p:nvPr/>
        </p:nvSpPr>
        <p:spPr bwMode="auto">
          <a:xfrm>
            <a:off x="2514600" y="21971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908" name="Oval 43"/>
          <p:cNvSpPr>
            <a:spLocks noChangeArrowheads="1"/>
          </p:cNvSpPr>
          <p:nvPr/>
        </p:nvSpPr>
        <p:spPr bwMode="auto">
          <a:xfrm>
            <a:off x="1752600" y="21971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909" name="Oval 44"/>
          <p:cNvSpPr>
            <a:spLocks noChangeArrowheads="1"/>
          </p:cNvSpPr>
          <p:nvPr/>
        </p:nvSpPr>
        <p:spPr bwMode="auto">
          <a:xfrm>
            <a:off x="1447800" y="21971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910" name="Oval 45"/>
          <p:cNvSpPr>
            <a:spLocks noChangeArrowheads="1"/>
          </p:cNvSpPr>
          <p:nvPr/>
        </p:nvSpPr>
        <p:spPr bwMode="auto">
          <a:xfrm>
            <a:off x="2209800" y="21971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911" name="Oval 46"/>
          <p:cNvSpPr>
            <a:spLocks noChangeArrowheads="1"/>
          </p:cNvSpPr>
          <p:nvPr/>
        </p:nvSpPr>
        <p:spPr bwMode="auto">
          <a:xfrm>
            <a:off x="1905000" y="21971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912" name="Oval 47"/>
          <p:cNvSpPr>
            <a:spLocks noChangeArrowheads="1"/>
          </p:cNvSpPr>
          <p:nvPr/>
        </p:nvSpPr>
        <p:spPr bwMode="auto">
          <a:xfrm>
            <a:off x="1600200" y="21971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913" name="Oval 48"/>
          <p:cNvSpPr>
            <a:spLocks noChangeArrowheads="1"/>
          </p:cNvSpPr>
          <p:nvPr/>
        </p:nvSpPr>
        <p:spPr bwMode="auto">
          <a:xfrm>
            <a:off x="2362200" y="21971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914" name="Oval 49"/>
          <p:cNvSpPr>
            <a:spLocks noChangeArrowheads="1"/>
          </p:cNvSpPr>
          <p:nvPr/>
        </p:nvSpPr>
        <p:spPr bwMode="auto">
          <a:xfrm>
            <a:off x="2057400" y="21971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915" name="Oval 50"/>
          <p:cNvSpPr>
            <a:spLocks noChangeArrowheads="1"/>
          </p:cNvSpPr>
          <p:nvPr/>
        </p:nvSpPr>
        <p:spPr bwMode="auto">
          <a:xfrm>
            <a:off x="3276600" y="21971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916" name="Oval 51"/>
          <p:cNvSpPr>
            <a:spLocks noChangeArrowheads="1"/>
          </p:cNvSpPr>
          <p:nvPr/>
        </p:nvSpPr>
        <p:spPr bwMode="auto">
          <a:xfrm>
            <a:off x="2971800" y="21971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917" name="Oval 52"/>
          <p:cNvSpPr>
            <a:spLocks noChangeArrowheads="1"/>
          </p:cNvSpPr>
          <p:nvPr/>
        </p:nvSpPr>
        <p:spPr bwMode="auto">
          <a:xfrm>
            <a:off x="3733800" y="21971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918" name="Oval 53"/>
          <p:cNvSpPr>
            <a:spLocks noChangeArrowheads="1"/>
          </p:cNvSpPr>
          <p:nvPr/>
        </p:nvSpPr>
        <p:spPr bwMode="auto">
          <a:xfrm>
            <a:off x="3429000" y="21971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919" name="Oval 54"/>
          <p:cNvSpPr>
            <a:spLocks noChangeArrowheads="1"/>
          </p:cNvSpPr>
          <p:nvPr/>
        </p:nvSpPr>
        <p:spPr bwMode="auto">
          <a:xfrm>
            <a:off x="3124200" y="21971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920" name="Oval 55"/>
          <p:cNvSpPr>
            <a:spLocks noChangeArrowheads="1"/>
          </p:cNvSpPr>
          <p:nvPr/>
        </p:nvSpPr>
        <p:spPr bwMode="auto">
          <a:xfrm>
            <a:off x="3581400" y="21971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921" name="Rectangle 56"/>
          <p:cNvSpPr>
            <a:spLocks noChangeArrowheads="1"/>
          </p:cNvSpPr>
          <p:nvPr/>
        </p:nvSpPr>
        <p:spPr bwMode="auto">
          <a:xfrm>
            <a:off x="5105400" y="1663700"/>
            <a:ext cx="2590800" cy="2073275"/>
          </a:xfrm>
          <a:prstGeom prst="rect">
            <a:avLst/>
          </a:prstGeom>
          <a:noFill/>
          <a:ln w="9525">
            <a:solidFill>
              <a:schemeClr val="tx1"/>
            </a:solidFill>
            <a:miter lim="800000"/>
            <a:headEnd/>
            <a:tailEnd/>
          </a:ln>
        </p:spPr>
        <p:txBody>
          <a:bodyPr wrap="none" anchor="ctr"/>
          <a:lstStyle/>
          <a:p>
            <a:pPr eaLnBrk="0" hangingPunct="0"/>
            <a:endParaRPr lang="es-ES"/>
          </a:p>
        </p:txBody>
      </p:sp>
      <p:sp>
        <p:nvSpPr>
          <p:cNvPr id="36922" name="Oval 57"/>
          <p:cNvSpPr>
            <a:spLocks noChangeArrowheads="1"/>
          </p:cNvSpPr>
          <p:nvPr/>
        </p:nvSpPr>
        <p:spPr bwMode="auto">
          <a:xfrm>
            <a:off x="6553200" y="17399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923" name="Oval 58"/>
          <p:cNvSpPr>
            <a:spLocks noChangeArrowheads="1"/>
          </p:cNvSpPr>
          <p:nvPr/>
        </p:nvSpPr>
        <p:spPr bwMode="auto">
          <a:xfrm>
            <a:off x="6400800" y="17399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924" name="Oval 59"/>
          <p:cNvSpPr>
            <a:spLocks noChangeArrowheads="1"/>
          </p:cNvSpPr>
          <p:nvPr/>
        </p:nvSpPr>
        <p:spPr bwMode="auto">
          <a:xfrm>
            <a:off x="6248400" y="17399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925" name="Oval 60"/>
          <p:cNvSpPr>
            <a:spLocks noChangeArrowheads="1"/>
          </p:cNvSpPr>
          <p:nvPr/>
        </p:nvSpPr>
        <p:spPr bwMode="auto">
          <a:xfrm>
            <a:off x="5486400" y="17399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926" name="Oval 61"/>
          <p:cNvSpPr>
            <a:spLocks noChangeArrowheads="1"/>
          </p:cNvSpPr>
          <p:nvPr/>
        </p:nvSpPr>
        <p:spPr bwMode="auto">
          <a:xfrm>
            <a:off x="5181600" y="17399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927" name="Oval 62"/>
          <p:cNvSpPr>
            <a:spLocks noChangeArrowheads="1"/>
          </p:cNvSpPr>
          <p:nvPr/>
        </p:nvSpPr>
        <p:spPr bwMode="auto">
          <a:xfrm>
            <a:off x="5943600" y="17399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928" name="Oval 63"/>
          <p:cNvSpPr>
            <a:spLocks noChangeArrowheads="1"/>
          </p:cNvSpPr>
          <p:nvPr/>
        </p:nvSpPr>
        <p:spPr bwMode="auto">
          <a:xfrm>
            <a:off x="5638800" y="17399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929" name="Oval 64"/>
          <p:cNvSpPr>
            <a:spLocks noChangeArrowheads="1"/>
          </p:cNvSpPr>
          <p:nvPr/>
        </p:nvSpPr>
        <p:spPr bwMode="auto">
          <a:xfrm>
            <a:off x="5334000" y="17399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930" name="Oval 65"/>
          <p:cNvSpPr>
            <a:spLocks noChangeArrowheads="1"/>
          </p:cNvSpPr>
          <p:nvPr/>
        </p:nvSpPr>
        <p:spPr bwMode="auto">
          <a:xfrm>
            <a:off x="6096000" y="17399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931" name="Oval 66"/>
          <p:cNvSpPr>
            <a:spLocks noChangeArrowheads="1"/>
          </p:cNvSpPr>
          <p:nvPr/>
        </p:nvSpPr>
        <p:spPr bwMode="auto">
          <a:xfrm>
            <a:off x="5791200" y="17399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932" name="Oval 67"/>
          <p:cNvSpPr>
            <a:spLocks noChangeArrowheads="1"/>
          </p:cNvSpPr>
          <p:nvPr/>
        </p:nvSpPr>
        <p:spPr bwMode="auto">
          <a:xfrm>
            <a:off x="7010400" y="17399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933" name="Oval 68"/>
          <p:cNvSpPr>
            <a:spLocks noChangeArrowheads="1"/>
          </p:cNvSpPr>
          <p:nvPr/>
        </p:nvSpPr>
        <p:spPr bwMode="auto">
          <a:xfrm>
            <a:off x="6705600" y="17399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934" name="Oval 69"/>
          <p:cNvSpPr>
            <a:spLocks noChangeArrowheads="1"/>
          </p:cNvSpPr>
          <p:nvPr/>
        </p:nvSpPr>
        <p:spPr bwMode="auto">
          <a:xfrm>
            <a:off x="7467600" y="17399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935" name="Oval 70"/>
          <p:cNvSpPr>
            <a:spLocks noChangeArrowheads="1"/>
          </p:cNvSpPr>
          <p:nvPr/>
        </p:nvSpPr>
        <p:spPr bwMode="auto">
          <a:xfrm>
            <a:off x="7162800" y="17399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936" name="Oval 71"/>
          <p:cNvSpPr>
            <a:spLocks noChangeArrowheads="1"/>
          </p:cNvSpPr>
          <p:nvPr/>
        </p:nvSpPr>
        <p:spPr bwMode="auto">
          <a:xfrm>
            <a:off x="6858000" y="17399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937" name="Oval 72"/>
          <p:cNvSpPr>
            <a:spLocks noChangeArrowheads="1"/>
          </p:cNvSpPr>
          <p:nvPr/>
        </p:nvSpPr>
        <p:spPr bwMode="auto">
          <a:xfrm>
            <a:off x="7315200" y="173990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938" name="Rectangle 73"/>
          <p:cNvSpPr>
            <a:spLocks noChangeArrowheads="1"/>
          </p:cNvSpPr>
          <p:nvPr/>
        </p:nvSpPr>
        <p:spPr bwMode="auto">
          <a:xfrm>
            <a:off x="5791200" y="2225675"/>
            <a:ext cx="1295400" cy="1036638"/>
          </a:xfrm>
          <a:prstGeom prst="rect">
            <a:avLst/>
          </a:prstGeom>
          <a:solidFill>
            <a:schemeClr val="bg1"/>
          </a:solidFill>
          <a:ln w="9525">
            <a:solidFill>
              <a:schemeClr val="tx1"/>
            </a:solidFill>
            <a:miter lim="800000"/>
            <a:headEnd/>
            <a:tailEnd/>
          </a:ln>
        </p:spPr>
        <p:txBody>
          <a:bodyPr wrap="none" anchor="ctr"/>
          <a:lstStyle/>
          <a:p>
            <a:pPr eaLnBrk="0" hangingPunct="0"/>
            <a:endParaRPr lang="es-ES"/>
          </a:p>
        </p:txBody>
      </p:sp>
      <p:sp>
        <p:nvSpPr>
          <p:cNvPr id="36939" name="Rectangle 74"/>
          <p:cNvSpPr>
            <a:spLocks noChangeArrowheads="1"/>
          </p:cNvSpPr>
          <p:nvPr/>
        </p:nvSpPr>
        <p:spPr bwMode="auto">
          <a:xfrm>
            <a:off x="6096000" y="2530475"/>
            <a:ext cx="1295400" cy="1036638"/>
          </a:xfrm>
          <a:prstGeom prst="rect">
            <a:avLst/>
          </a:prstGeom>
          <a:solidFill>
            <a:schemeClr val="bg1"/>
          </a:solidFill>
          <a:ln w="9525">
            <a:solidFill>
              <a:schemeClr val="tx1"/>
            </a:solidFill>
            <a:miter lim="800000"/>
            <a:headEnd/>
            <a:tailEnd/>
          </a:ln>
        </p:spPr>
        <p:txBody>
          <a:bodyPr wrap="none" anchor="ctr"/>
          <a:lstStyle/>
          <a:p>
            <a:pPr eaLnBrk="0" hangingPunct="0"/>
            <a:endParaRPr lang="es-ES"/>
          </a:p>
        </p:txBody>
      </p:sp>
      <p:sp>
        <p:nvSpPr>
          <p:cNvPr id="36940" name="Text Box 75"/>
          <p:cNvSpPr txBox="1">
            <a:spLocks noChangeArrowheads="1"/>
          </p:cNvSpPr>
          <p:nvPr/>
        </p:nvSpPr>
        <p:spPr bwMode="auto">
          <a:xfrm>
            <a:off x="5080000" y="3460750"/>
            <a:ext cx="319088" cy="336550"/>
          </a:xfrm>
          <a:prstGeom prst="rect">
            <a:avLst/>
          </a:prstGeom>
          <a:noFill/>
          <a:ln w="9525">
            <a:noFill/>
            <a:miter lim="800000"/>
            <a:headEnd/>
            <a:tailEnd/>
          </a:ln>
        </p:spPr>
        <p:txBody>
          <a:bodyPr wrap="none">
            <a:spAutoFit/>
          </a:bodyPr>
          <a:lstStyle/>
          <a:p>
            <a:pPr eaLnBrk="0" hangingPunct="0"/>
            <a:r>
              <a:rPr lang="es-ES_tradnl" sz="1600" b="1" i="0"/>
              <a:t>Y</a:t>
            </a:r>
            <a:endParaRPr lang="es-ES" sz="1600" b="1" i="0"/>
          </a:p>
        </p:txBody>
      </p:sp>
      <p:sp>
        <p:nvSpPr>
          <p:cNvPr id="36941" name="Text Box 76"/>
          <p:cNvSpPr txBox="1">
            <a:spLocks noChangeArrowheads="1"/>
          </p:cNvSpPr>
          <p:nvPr/>
        </p:nvSpPr>
        <p:spPr bwMode="auto">
          <a:xfrm>
            <a:off x="6081713" y="3263900"/>
            <a:ext cx="415925" cy="336550"/>
          </a:xfrm>
          <a:prstGeom prst="rect">
            <a:avLst/>
          </a:prstGeom>
          <a:noFill/>
          <a:ln w="9525">
            <a:noFill/>
            <a:miter lim="800000"/>
            <a:headEnd/>
            <a:tailEnd/>
          </a:ln>
        </p:spPr>
        <p:txBody>
          <a:bodyPr wrap="none">
            <a:spAutoFit/>
          </a:bodyPr>
          <a:lstStyle/>
          <a:p>
            <a:pPr eaLnBrk="0" hangingPunct="0"/>
            <a:r>
              <a:rPr lang="es-ES_tradnl" sz="1600" b="1" i="0"/>
              <a:t>C</a:t>
            </a:r>
            <a:r>
              <a:rPr lang="es-ES_tradnl" sz="1600" b="1" i="0" baseline="-25000"/>
              <a:t>b</a:t>
            </a:r>
            <a:endParaRPr lang="es-ES" sz="1600" b="1" i="0"/>
          </a:p>
        </p:txBody>
      </p:sp>
      <p:sp>
        <p:nvSpPr>
          <p:cNvPr id="36942" name="Text Box 77"/>
          <p:cNvSpPr txBox="1">
            <a:spLocks noChangeArrowheads="1"/>
          </p:cNvSpPr>
          <p:nvPr/>
        </p:nvSpPr>
        <p:spPr bwMode="auto">
          <a:xfrm>
            <a:off x="5756275" y="2882900"/>
            <a:ext cx="384175" cy="336550"/>
          </a:xfrm>
          <a:prstGeom prst="rect">
            <a:avLst/>
          </a:prstGeom>
          <a:noFill/>
          <a:ln w="9525">
            <a:noFill/>
            <a:miter lim="800000"/>
            <a:headEnd/>
            <a:tailEnd/>
          </a:ln>
        </p:spPr>
        <p:txBody>
          <a:bodyPr wrap="none">
            <a:spAutoFit/>
          </a:bodyPr>
          <a:lstStyle/>
          <a:p>
            <a:pPr eaLnBrk="0" hangingPunct="0"/>
            <a:r>
              <a:rPr lang="es-ES_tradnl" sz="1600" b="1" i="0"/>
              <a:t>C</a:t>
            </a:r>
            <a:r>
              <a:rPr lang="es-ES_tradnl" sz="1600" b="1" i="0" baseline="-25000"/>
              <a:t>r</a:t>
            </a:r>
            <a:endParaRPr lang="es-ES" sz="1600" b="1" i="0"/>
          </a:p>
        </p:txBody>
      </p:sp>
      <p:sp>
        <p:nvSpPr>
          <p:cNvPr id="36943" name="Oval 78"/>
          <p:cNvSpPr>
            <a:spLocks noChangeArrowheads="1"/>
          </p:cNvSpPr>
          <p:nvPr/>
        </p:nvSpPr>
        <p:spPr bwMode="auto">
          <a:xfrm>
            <a:off x="6934200" y="23177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944" name="Oval 79"/>
          <p:cNvSpPr>
            <a:spLocks noChangeArrowheads="1"/>
          </p:cNvSpPr>
          <p:nvPr/>
        </p:nvSpPr>
        <p:spPr bwMode="auto">
          <a:xfrm>
            <a:off x="6172200" y="23177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945" name="Oval 80"/>
          <p:cNvSpPr>
            <a:spLocks noChangeArrowheads="1"/>
          </p:cNvSpPr>
          <p:nvPr/>
        </p:nvSpPr>
        <p:spPr bwMode="auto">
          <a:xfrm>
            <a:off x="5867400" y="23177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946" name="Oval 81"/>
          <p:cNvSpPr>
            <a:spLocks noChangeArrowheads="1"/>
          </p:cNvSpPr>
          <p:nvPr/>
        </p:nvSpPr>
        <p:spPr bwMode="auto">
          <a:xfrm>
            <a:off x="6629400" y="23177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947" name="Oval 82"/>
          <p:cNvSpPr>
            <a:spLocks noChangeArrowheads="1"/>
          </p:cNvSpPr>
          <p:nvPr/>
        </p:nvSpPr>
        <p:spPr bwMode="auto">
          <a:xfrm>
            <a:off x="6324600" y="23177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948" name="Oval 83"/>
          <p:cNvSpPr>
            <a:spLocks noChangeArrowheads="1"/>
          </p:cNvSpPr>
          <p:nvPr/>
        </p:nvSpPr>
        <p:spPr bwMode="auto">
          <a:xfrm>
            <a:off x="6019800" y="23177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949" name="Oval 84"/>
          <p:cNvSpPr>
            <a:spLocks noChangeArrowheads="1"/>
          </p:cNvSpPr>
          <p:nvPr/>
        </p:nvSpPr>
        <p:spPr bwMode="auto">
          <a:xfrm>
            <a:off x="6781800" y="23177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950" name="Oval 85"/>
          <p:cNvSpPr>
            <a:spLocks noChangeArrowheads="1"/>
          </p:cNvSpPr>
          <p:nvPr/>
        </p:nvSpPr>
        <p:spPr bwMode="auto">
          <a:xfrm>
            <a:off x="6477000" y="23177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951" name="Oval 86"/>
          <p:cNvSpPr>
            <a:spLocks noChangeArrowheads="1"/>
          </p:cNvSpPr>
          <p:nvPr/>
        </p:nvSpPr>
        <p:spPr bwMode="auto">
          <a:xfrm>
            <a:off x="7239000" y="26225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952" name="Oval 87"/>
          <p:cNvSpPr>
            <a:spLocks noChangeArrowheads="1"/>
          </p:cNvSpPr>
          <p:nvPr/>
        </p:nvSpPr>
        <p:spPr bwMode="auto">
          <a:xfrm>
            <a:off x="6477000" y="26225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953" name="Oval 88"/>
          <p:cNvSpPr>
            <a:spLocks noChangeArrowheads="1"/>
          </p:cNvSpPr>
          <p:nvPr/>
        </p:nvSpPr>
        <p:spPr bwMode="auto">
          <a:xfrm>
            <a:off x="6172200" y="26225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954" name="Oval 89"/>
          <p:cNvSpPr>
            <a:spLocks noChangeArrowheads="1"/>
          </p:cNvSpPr>
          <p:nvPr/>
        </p:nvSpPr>
        <p:spPr bwMode="auto">
          <a:xfrm>
            <a:off x="6934200" y="26225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955" name="Oval 90"/>
          <p:cNvSpPr>
            <a:spLocks noChangeArrowheads="1"/>
          </p:cNvSpPr>
          <p:nvPr/>
        </p:nvSpPr>
        <p:spPr bwMode="auto">
          <a:xfrm>
            <a:off x="6629400" y="26225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956" name="Oval 91"/>
          <p:cNvSpPr>
            <a:spLocks noChangeArrowheads="1"/>
          </p:cNvSpPr>
          <p:nvPr/>
        </p:nvSpPr>
        <p:spPr bwMode="auto">
          <a:xfrm>
            <a:off x="6324600" y="26225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957" name="Oval 92"/>
          <p:cNvSpPr>
            <a:spLocks noChangeArrowheads="1"/>
          </p:cNvSpPr>
          <p:nvPr/>
        </p:nvSpPr>
        <p:spPr bwMode="auto">
          <a:xfrm>
            <a:off x="7086600" y="26225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958" name="Oval 93"/>
          <p:cNvSpPr>
            <a:spLocks noChangeArrowheads="1"/>
          </p:cNvSpPr>
          <p:nvPr/>
        </p:nvSpPr>
        <p:spPr bwMode="auto">
          <a:xfrm>
            <a:off x="6781800" y="2622550"/>
            <a:ext cx="76200" cy="76200"/>
          </a:xfrm>
          <a:prstGeom prst="ellipse">
            <a:avLst/>
          </a:prstGeom>
          <a:solidFill>
            <a:schemeClr val="tx1"/>
          </a:solidFill>
          <a:ln w="9525">
            <a:solidFill>
              <a:schemeClr val="tx1"/>
            </a:solidFill>
            <a:round/>
            <a:headEnd/>
            <a:tailEnd/>
          </a:ln>
        </p:spPr>
        <p:txBody>
          <a:bodyPr wrap="none" anchor="ctr"/>
          <a:lstStyle/>
          <a:p>
            <a:pPr eaLnBrk="0" hangingPunct="0"/>
            <a:endParaRPr lang="es-ES"/>
          </a:p>
        </p:txBody>
      </p:sp>
      <p:sp>
        <p:nvSpPr>
          <p:cNvPr id="36959" name="Text Box 94"/>
          <p:cNvSpPr txBox="1">
            <a:spLocks noChangeArrowheads="1"/>
          </p:cNvSpPr>
          <p:nvPr/>
        </p:nvSpPr>
        <p:spPr bwMode="auto">
          <a:xfrm>
            <a:off x="1992313" y="1327150"/>
            <a:ext cx="522287" cy="336550"/>
          </a:xfrm>
          <a:prstGeom prst="rect">
            <a:avLst/>
          </a:prstGeom>
          <a:noFill/>
          <a:ln w="9525">
            <a:noFill/>
            <a:miter lim="800000"/>
            <a:headEnd/>
            <a:tailEnd/>
          </a:ln>
        </p:spPr>
        <p:txBody>
          <a:bodyPr wrap="none">
            <a:spAutoFit/>
          </a:bodyPr>
          <a:lstStyle/>
          <a:p>
            <a:pPr eaLnBrk="0" hangingPunct="0"/>
            <a:r>
              <a:rPr lang="es-ES_tradnl" sz="1600" b="1" i="0"/>
              <a:t>720</a:t>
            </a:r>
            <a:endParaRPr lang="es-ES" sz="1600" b="1" i="0"/>
          </a:p>
        </p:txBody>
      </p:sp>
      <p:sp>
        <p:nvSpPr>
          <p:cNvPr id="36960" name="Line 95"/>
          <p:cNvSpPr>
            <a:spLocks noChangeShapeType="1"/>
          </p:cNvSpPr>
          <p:nvPr/>
        </p:nvSpPr>
        <p:spPr bwMode="auto">
          <a:xfrm flipH="1">
            <a:off x="914400" y="1511300"/>
            <a:ext cx="1143000" cy="0"/>
          </a:xfrm>
          <a:prstGeom prst="line">
            <a:avLst/>
          </a:prstGeom>
          <a:noFill/>
          <a:ln w="9525">
            <a:solidFill>
              <a:schemeClr val="tx1"/>
            </a:solidFill>
            <a:round/>
            <a:headEnd/>
            <a:tailEnd type="triangle" w="med" len="med"/>
          </a:ln>
        </p:spPr>
        <p:txBody>
          <a:bodyPr/>
          <a:lstStyle/>
          <a:p>
            <a:endParaRPr lang="es-ES"/>
          </a:p>
        </p:txBody>
      </p:sp>
      <p:sp>
        <p:nvSpPr>
          <p:cNvPr id="36961" name="Line 96"/>
          <p:cNvSpPr>
            <a:spLocks noChangeShapeType="1"/>
          </p:cNvSpPr>
          <p:nvPr/>
        </p:nvSpPr>
        <p:spPr bwMode="auto">
          <a:xfrm>
            <a:off x="2514600" y="1511300"/>
            <a:ext cx="990600" cy="0"/>
          </a:xfrm>
          <a:prstGeom prst="line">
            <a:avLst/>
          </a:prstGeom>
          <a:noFill/>
          <a:ln w="9525">
            <a:solidFill>
              <a:schemeClr val="tx1"/>
            </a:solidFill>
            <a:round/>
            <a:headEnd/>
            <a:tailEnd type="triangle" w="med" len="med"/>
          </a:ln>
        </p:spPr>
        <p:txBody>
          <a:bodyPr/>
          <a:lstStyle/>
          <a:p>
            <a:endParaRPr lang="es-ES"/>
          </a:p>
        </p:txBody>
      </p:sp>
      <p:sp>
        <p:nvSpPr>
          <p:cNvPr id="36962" name="Text Box 97"/>
          <p:cNvSpPr txBox="1">
            <a:spLocks noChangeArrowheads="1"/>
          </p:cNvSpPr>
          <p:nvPr/>
        </p:nvSpPr>
        <p:spPr bwMode="auto">
          <a:xfrm>
            <a:off x="6183313" y="1327150"/>
            <a:ext cx="522287" cy="336550"/>
          </a:xfrm>
          <a:prstGeom prst="rect">
            <a:avLst/>
          </a:prstGeom>
          <a:noFill/>
          <a:ln w="9525">
            <a:noFill/>
            <a:miter lim="800000"/>
            <a:headEnd/>
            <a:tailEnd/>
          </a:ln>
        </p:spPr>
        <p:txBody>
          <a:bodyPr wrap="none">
            <a:spAutoFit/>
          </a:bodyPr>
          <a:lstStyle/>
          <a:p>
            <a:pPr eaLnBrk="0" hangingPunct="0"/>
            <a:r>
              <a:rPr lang="es-ES_tradnl" sz="1600" b="1" i="0"/>
              <a:t>720</a:t>
            </a:r>
            <a:endParaRPr lang="es-ES" sz="1600" b="1" i="0"/>
          </a:p>
        </p:txBody>
      </p:sp>
      <p:sp>
        <p:nvSpPr>
          <p:cNvPr id="36963" name="Line 98"/>
          <p:cNvSpPr>
            <a:spLocks noChangeShapeType="1"/>
          </p:cNvSpPr>
          <p:nvPr/>
        </p:nvSpPr>
        <p:spPr bwMode="auto">
          <a:xfrm flipH="1">
            <a:off x="5105400" y="1479550"/>
            <a:ext cx="1143000" cy="0"/>
          </a:xfrm>
          <a:prstGeom prst="line">
            <a:avLst/>
          </a:prstGeom>
          <a:noFill/>
          <a:ln w="9525">
            <a:solidFill>
              <a:schemeClr val="tx1"/>
            </a:solidFill>
            <a:round/>
            <a:headEnd/>
            <a:tailEnd type="triangle" w="med" len="med"/>
          </a:ln>
        </p:spPr>
        <p:txBody>
          <a:bodyPr/>
          <a:lstStyle/>
          <a:p>
            <a:endParaRPr lang="es-ES"/>
          </a:p>
        </p:txBody>
      </p:sp>
      <p:sp>
        <p:nvSpPr>
          <p:cNvPr id="36964" name="Line 99"/>
          <p:cNvSpPr>
            <a:spLocks noChangeShapeType="1"/>
          </p:cNvSpPr>
          <p:nvPr/>
        </p:nvSpPr>
        <p:spPr bwMode="auto">
          <a:xfrm>
            <a:off x="6705600" y="1479550"/>
            <a:ext cx="990600" cy="0"/>
          </a:xfrm>
          <a:prstGeom prst="line">
            <a:avLst/>
          </a:prstGeom>
          <a:noFill/>
          <a:ln w="9525">
            <a:solidFill>
              <a:schemeClr val="tx1"/>
            </a:solidFill>
            <a:round/>
            <a:headEnd/>
            <a:tailEnd type="triangle" w="med" len="med"/>
          </a:ln>
        </p:spPr>
        <p:txBody>
          <a:bodyPr/>
          <a:lstStyle/>
          <a:p>
            <a:endParaRPr lang="es-ES"/>
          </a:p>
        </p:txBody>
      </p:sp>
      <p:sp>
        <p:nvSpPr>
          <p:cNvPr id="36965" name="Text Box 100"/>
          <p:cNvSpPr txBox="1">
            <a:spLocks noChangeArrowheads="1"/>
          </p:cNvSpPr>
          <p:nvPr/>
        </p:nvSpPr>
        <p:spPr bwMode="auto">
          <a:xfrm>
            <a:off x="381000" y="2470150"/>
            <a:ext cx="522288" cy="336550"/>
          </a:xfrm>
          <a:prstGeom prst="rect">
            <a:avLst/>
          </a:prstGeom>
          <a:noFill/>
          <a:ln w="9525">
            <a:noFill/>
            <a:miter lim="800000"/>
            <a:headEnd/>
            <a:tailEnd/>
          </a:ln>
        </p:spPr>
        <p:txBody>
          <a:bodyPr wrap="none">
            <a:spAutoFit/>
          </a:bodyPr>
          <a:lstStyle/>
          <a:p>
            <a:pPr eaLnBrk="0" hangingPunct="0"/>
            <a:r>
              <a:rPr lang="es-ES_tradnl" sz="1600" b="1" i="0"/>
              <a:t>576</a:t>
            </a:r>
            <a:endParaRPr lang="es-ES" sz="1600" b="1" i="0"/>
          </a:p>
        </p:txBody>
      </p:sp>
      <p:sp>
        <p:nvSpPr>
          <p:cNvPr id="36966" name="Line 101"/>
          <p:cNvSpPr>
            <a:spLocks noChangeShapeType="1"/>
          </p:cNvSpPr>
          <p:nvPr/>
        </p:nvSpPr>
        <p:spPr bwMode="auto">
          <a:xfrm flipV="1">
            <a:off x="609600" y="1663700"/>
            <a:ext cx="0" cy="838200"/>
          </a:xfrm>
          <a:prstGeom prst="line">
            <a:avLst/>
          </a:prstGeom>
          <a:noFill/>
          <a:ln w="9525">
            <a:solidFill>
              <a:schemeClr val="tx1"/>
            </a:solidFill>
            <a:round/>
            <a:headEnd/>
            <a:tailEnd type="triangle" w="med" len="med"/>
          </a:ln>
        </p:spPr>
        <p:txBody>
          <a:bodyPr/>
          <a:lstStyle/>
          <a:p>
            <a:endParaRPr lang="es-ES"/>
          </a:p>
        </p:txBody>
      </p:sp>
      <p:sp>
        <p:nvSpPr>
          <p:cNvPr id="36967" name="Line 102"/>
          <p:cNvSpPr>
            <a:spLocks noChangeShapeType="1"/>
          </p:cNvSpPr>
          <p:nvPr/>
        </p:nvSpPr>
        <p:spPr bwMode="auto">
          <a:xfrm>
            <a:off x="609600" y="2806700"/>
            <a:ext cx="0" cy="914400"/>
          </a:xfrm>
          <a:prstGeom prst="line">
            <a:avLst/>
          </a:prstGeom>
          <a:noFill/>
          <a:ln w="9525">
            <a:solidFill>
              <a:schemeClr val="tx1"/>
            </a:solidFill>
            <a:round/>
            <a:headEnd/>
            <a:tailEnd type="triangle" w="med" len="med"/>
          </a:ln>
        </p:spPr>
        <p:txBody>
          <a:bodyPr/>
          <a:lstStyle/>
          <a:p>
            <a:endParaRPr lang="es-ES"/>
          </a:p>
        </p:txBody>
      </p:sp>
      <p:sp>
        <p:nvSpPr>
          <p:cNvPr id="36968" name="Text Box 103"/>
          <p:cNvSpPr txBox="1">
            <a:spLocks noChangeArrowheads="1"/>
          </p:cNvSpPr>
          <p:nvPr/>
        </p:nvSpPr>
        <p:spPr bwMode="auto">
          <a:xfrm>
            <a:off x="4583113" y="2470150"/>
            <a:ext cx="522287" cy="336550"/>
          </a:xfrm>
          <a:prstGeom prst="rect">
            <a:avLst/>
          </a:prstGeom>
          <a:noFill/>
          <a:ln w="9525">
            <a:noFill/>
            <a:miter lim="800000"/>
            <a:headEnd/>
            <a:tailEnd/>
          </a:ln>
        </p:spPr>
        <p:txBody>
          <a:bodyPr wrap="none">
            <a:spAutoFit/>
          </a:bodyPr>
          <a:lstStyle/>
          <a:p>
            <a:pPr eaLnBrk="0" hangingPunct="0"/>
            <a:r>
              <a:rPr lang="es-ES_tradnl" sz="1600" b="1" i="0"/>
              <a:t>576</a:t>
            </a:r>
            <a:endParaRPr lang="es-ES" sz="1600" b="1" i="0"/>
          </a:p>
        </p:txBody>
      </p:sp>
      <p:sp>
        <p:nvSpPr>
          <p:cNvPr id="36969" name="Line 104"/>
          <p:cNvSpPr>
            <a:spLocks noChangeShapeType="1"/>
          </p:cNvSpPr>
          <p:nvPr/>
        </p:nvSpPr>
        <p:spPr bwMode="auto">
          <a:xfrm flipV="1">
            <a:off x="4811713" y="1663700"/>
            <a:ext cx="0" cy="838200"/>
          </a:xfrm>
          <a:prstGeom prst="line">
            <a:avLst/>
          </a:prstGeom>
          <a:noFill/>
          <a:ln w="9525">
            <a:solidFill>
              <a:schemeClr val="tx1"/>
            </a:solidFill>
            <a:round/>
            <a:headEnd/>
            <a:tailEnd type="triangle" w="med" len="med"/>
          </a:ln>
        </p:spPr>
        <p:txBody>
          <a:bodyPr/>
          <a:lstStyle/>
          <a:p>
            <a:endParaRPr lang="es-ES"/>
          </a:p>
        </p:txBody>
      </p:sp>
      <p:sp>
        <p:nvSpPr>
          <p:cNvPr id="36970" name="Line 105"/>
          <p:cNvSpPr>
            <a:spLocks noChangeShapeType="1"/>
          </p:cNvSpPr>
          <p:nvPr/>
        </p:nvSpPr>
        <p:spPr bwMode="auto">
          <a:xfrm>
            <a:off x="4811713" y="2806700"/>
            <a:ext cx="0" cy="914400"/>
          </a:xfrm>
          <a:prstGeom prst="line">
            <a:avLst/>
          </a:prstGeom>
          <a:noFill/>
          <a:ln w="9525">
            <a:solidFill>
              <a:schemeClr val="tx1"/>
            </a:solidFill>
            <a:round/>
            <a:headEnd/>
            <a:tailEnd type="triangle" w="med" len="med"/>
          </a:ln>
        </p:spPr>
        <p:txBody>
          <a:bodyPr/>
          <a:lstStyle/>
          <a:p>
            <a:endParaRPr lang="es-ES"/>
          </a:p>
        </p:txBody>
      </p:sp>
      <p:sp>
        <p:nvSpPr>
          <p:cNvPr id="36971" name="Text Box 106"/>
          <p:cNvSpPr txBox="1">
            <a:spLocks noChangeArrowheads="1"/>
          </p:cNvSpPr>
          <p:nvPr/>
        </p:nvSpPr>
        <p:spPr bwMode="auto">
          <a:xfrm>
            <a:off x="6172200" y="1892300"/>
            <a:ext cx="522288" cy="336550"/>
          </a:xfrm>
          <a:prstGeom prst="rect">
            <a:avLst/>
          </a:prstGeom>
          <a:noFill/>
          <a:ln w="9525">
            <a:noFill/>
            <a:miter lim="800000"/>
            <a:headEnd/>
            <a:tailEnd/>
          </a:ln>
        </p:spPr>
        <p:txBody>
          <a:bodyPr wrap="none">
            <a:spAutoFit/>
          </a:bodyPr>
          <a:lstStyle/>
          <a:p>
            <a:pPr eaLnBrk="0" hangingPunct="0"/>
            <a:r>
              <a:rPr lang="es-ES_tradnl" sz="1600" b="1" i="0"/>
              <a:t>360</a:t>
            </a:r>
            <a:endParaRPr lang="es-ES" sz="1600" b="1" i="0"/>
          </a:p>
        </p:txBody>
      </p:sp>
      <p:sp>
        <p:nvSpPr>
          <p:cNvPr id="36972" name="Line 107"/>
          <p:cNvSpPr>
            <a:spLocks noChangeShapeType="1"/>
          </p:cNvSpPr>
          <p:nvPr/>
        </p:nvSpPr>
        <p:spPr bwMode="auto">
          <a:xfrm flipH="1">
            <a:off x="5791200" y="2044700"/>
            <a:ext cx="381000" cy="0"/>
          </a:xfrm>
          <a:prstGeom prst="line">
            <a:avLst/>
          </a:prstGeom>
          <a:noFill/>
          <a:ln w="9525">
            <a:solidFill>
              <a:schemeClr val="tx1"/>
            </a:solidFill>
            <a:round/>
            <a:headEnd/>
            <a:tailEnd type="triangle" w="med" len="med"/>
          </a:ln>
        </p:spPr>
        <p:txBody>
          <a:bodyPr/>
          <a:lstStyle/>
          <a:p>
            <a:endParaRPr lang="es-ES"/>
          </a:p>
        </p:txBody>
      </p:sp>
      <p:sp>
        <p:nvSpPr>
          <p:cNvPr id="36973" name="Line 108"/>
          <p:cNvSpPr>
            <a:spLocks noChangeShapeType="1"/>
          </p:cNvSpPr>
          <p:nvPr/>
        </p:nvSpPr>
        <p:spPr bwMode="auto">
          <a:xfrm>
            <a:off x="6705600" y="2044700"/>
            <a:ext cx="381000" cy="0"/>
          </a:xfrm>
          <a:prstGeom prst="line">
            <a:avLst/>
          </a:prstGeom>
          <a:noFill/>
          <a:ln w="9525">
            <a:solidFill>
              <a:schemeClr val="tx1"/>
            </a:solidFill>
            <a:round/>
            <a:headEnd/>
            <a:tailEnd type="triangle" w="med" len="med"/>
          </a:ln>
        </p:spPr>
        <p:txBody>
          <a:bodyPr/>
          <a:lstStyle/>
          <a:p>
            <a:endParaRPr lang="es-ES"/>
          </a:p>
        </p:txBody>
      </p:sp>
      <p:sp>
        <p:nvSpPr>
          <p:cNvPr id="36974" name="Text Box 111"/>
          <p:cNvSpPr txBox="1">
            <a:spLocks noChangeArrowheads="1"/>
          </p:cNvSpPr>
          <p:nvPr/>
        </p:nvSpPr>
        <p:spPr bwMode="auto">
          <a:xfrm>
            <a:off x="2470150" y="180975"/>
            <a:ext cx="4010025" cy="701675"/>
          </a:xfrm>
          <a:prstGeom prst="rect">
            <a:avLst/>
          </a:prstGeom>
          <a:noFill/>
          <a:ln w="9525">
            <a:noFill/>
            <a:miter lim="800000"/>
            <a:headEnd/>
            <a:tailEnd/>
          </a:ln>
        </p:spPr>
        <p:txBody>
          <a:bodyPr wrap="none">
            <a:spAutoFit/>
          </a:bodyPr>
          <a:lstStyle/>
          <a:p>
            <a:pPr eaLnBrk="0" hangingPunct="0"/>
            <a:r>
              <a:rPr lang="es-ES_tradnl" sz="4000" i="0">
                <a:latin typeface="Times New Roman" pitchFamily="18" charset="0"/>
              </a:rPr>
              <a:t>Submuestreo 4:2:0</a:t>
            </a:r>
            <a:endParaRPr lang="es-ES" sz="4000" i="0">
              <a:latin typeface="Times New Roman" pitchFamily="18" charset="0"/>
            </a:endParaRPr>
          </a:p>
        </p:txBody>
      </p:sp>
      <p:sp>
        <p:nvSpPr>
          <p:cNvPr id="36975" name="AutoShape 112"/>
          <p:cNvSpPr>
            <a:spLocks noChangeArrowheads="1"/>
          </p:cNvSpPr>
          <p:nvPr/>
        </p:nvSpPr>
        <p:spPr bwMode="auto">
          <a:xfrm>
            <a:off x="4114800" y="2654300"/>
            <a:ext cx="381000" cy="304800"/>
          </a:xfrm>
          <a:prstGeom prst="rightArrow">
            <a:avLst>
              <a:gd name="adj1" fmla="val 50000"/>
              <a:gd name="adj2" fmla="val 31250"/>
            </a:avLst>
          </a:prstGeom>
          <a:solidFill>
            <a:schemeClr val="tx1"/>
          </a:solidFill>
          <a:ln w="9525">
            <a:solidFill>
              <a:schemeClr val="tx1"/>
            </a:solidFill>
            <a:miter lim="800000"/>
            <a:headEnd/>
            <a:tailEnd/>
          </a:ln>
        </p:spPr>
        <p:txBody>
          <a:bodyPr wrap="none" anchor="ctr"/>
          <a:lstStyle/>
          <a:p>
            <a:pPr eaLnBrk="0" hangingPunct="0"/>
            <a:endParaRPr lang="es-ES"/>
          </a:p>
        </p:txBody>
      </p:sp>
      <p:sp>
        <p:nvSpPr>
          <p:cNvPr id="36976" name="Text Box 117"/>
          <p:cNvSpPr txBox="1">
            <a:spLocks noChangeArrowheads="1"/>
          </p:cNvSpPr>
          <p:nvPr/>
        </p:nvSpPr>
        <p:spPr bwMode="auto">
          <a:xfrm>
            <a:off x="5334000" y="2578100"/>
            <a:ext cx="522288" cy="336550"/>
          </a:xfrm>
          <a:prstGeom prst="rect">
            <a:avLst/>
          </a:prstGeom>
          <a:noFill/>
          <a:ln w="9525">
            <a:noFill/>
            <a:miter lim="800000"/>
            <a:headEnd/>
            <a:tailEnd/>
          </a:ln>
        </p:spPr>
        <p:txBody>
          <a:bodyPr wrap="none">
            <a:spAutoFit/>
          </a:bodyPr>
          <a:lstStyle/>
          <a:p>
            <a:pPr eaLnBrk="0" hangingPunct="0"/>
            <a:r>
              <a:rPr lang="es-ES_tradnl" sz="1600" b="1" i="0"/>
              <a:t>288</a:t>
            </a:r>
            <a:endParaRPr lang="es-ES" sz="1600" b="1" i="0"/>
          </a:p>
        </p:txBody>
      </p:sp>
      <p:sp>
        <p:nvSpPr>
          <p:cNvPr id="36977" name="Line 118"/>
          <p:cNvSpPr>
            <a:spLocks noChangeShapeType="1"/>
          </p:cNvSpPr>
          <p:nvPr/>
        </p:nvSpPr>
        <p:spPr bwMode="auto">
          <a:xfrm flipV="1">
            <a:off x="5562600" y="2273300"/>
            <a:ext cx="0" cy="381000"/>
          </a:xfrm>
          <a:prstGeom prst="line">
            <a:avLst/>
          </a:prstGeom>
          <a:noFill/>
          <a:ln w="9525">
            <a:solidFill>
              <a:schemeClr val="tx1"/>
            </a:solidFill>
            <a:round/>
            <a:headEnd/>
            <a:tailEnd type="triangle" w="med" len="med"/>
          </a:ln>
        </p:spPr>
        <p:txBody>
          <a:bodyPr/>
          <a:lstStyle/>
          <a:p>
            <a:endParaRPr lang="es-ES"/>
          </a:p>
        </p:txBody>
      </p:sp>
      <p:sp>
        <p:nvSpPr>
          <p:cNvPr id="36978" name="Line 119"/>
          <p:cNvSpPr>
            <a:spLocks noChangeShapeType="1"/>
          </p:cNvSpPr>
          <p:nvPr/>
        </p:nvSpPr>
        <p:spPr bwMode="auto">
          <a:xfrm>
            <a:off x="5562600" y="2882900"/>
            <a:ext cx="0" cy="381000"/>
          </a:xfrm>
          <a:prstGeom prst="line">
            <a:avLst/>
          </a:prstGeom>
          <a:noFill/>
          <a:ln w="9525">
            <a:solidFill>
              <a:schemeClr val="tx1"/>
            </a:solidFill>
            <a:round/>
            <a:headEnd/>
            <a:tailEnd type="triangle" w="med" len="med"/>
          </a:ln>
        </p:spPr>
        <p:txBody>
          <a:bodyPr/>
          <a:lstStyle/>
          <a:p>
            <a:endParaRPr lang="es-ES"/>
          </a:p>
        </p:txBody>
      </p:sp>
      <p:pic>
        <p:nvPicPr>
          <p:cNvPr id="36979" name="Picture 120" descr="420"/>
          <p:cNvPicPr>
            <a:picLocks noChangeAspect="1" noChangeArrowheads="1"/>
          </p:cNvPicPr>
          <p:nvPr/>
        </p:nvPicPr>
        <p:blipFill>
          <a:blip r:embed="rId3" cstate="print"/>
          <a:srcRect/>
          <a:stretch>
            <a:fillRect/>
          </a:stretch>
        </p:blipFill>
        <p:spPr bwMode="auto">
          <a:xfrm>
            <a:off x="4835525" y="4572000"/>
            <a:ext cx="3165475" cy="1828800"/>
          </a:xfrm>
          <a:prstGeom prst="rect">
            <a:avLst/>
          </a:prstGeom>
          <a:noFill/>
          <a:ln w="9525">
            <a:noFill/>
            <a:miter lim="800000"/>
            <a:headEnd/>
            <a:tailEnd/>
          </a:ln>
        </p:spPr>
      </p:pic>
      <p:sp>
        <p:nvSpPr>
          <p:cNvPr id="36980" name="Text Box 121"/>
          <p:cNvSpPr txBox="1">
            <a:spLocks noChangeArrowheads="1"/>
          </p:cNvSpPr>
          <p:nvPr/>
        </p:nvSpPr>
        <p:spPr bwMode="auto">
          <a:xfrm>
            <a:off x="1371600" y="5394325"/>
            <a:ext cx="2111375" cy="701675"/>
          </a:xfrm>
          <a:prstGeom prst="rect">
            <a:avLst/>
          </a:prstGeom>
          <a:noFill/>
          <a:ln w="9525">
            <a:noFill/>
            <a:miter lim="800000"/>
            <a:headEnd/>
            <a:tailEnd/>
          </a:ln>
        </p:spPr>
        <p:txBody>
          <a:bodyPr wrap="none">
            <a:spAutoFit/>
          </a:bodyPr>
          <a:lstStyle/>
          <a:p>
            <a:pPr algn="ctr" eaLnBrk="0" hangingPunct="0"/>
            <a:r>
              <a:rPr lang="es-ES" sz="2000" i="0"/>
              <a:t>Luminancia 4</a:t>
            </a:r>
          </a:p>
          <a:p>
            <a:pPr algn="ctr" eaLnBrk="0" hangingPunct="0"/>
            <a:r>
              <a:rPr lang="es-ES" sz="2000" i="0"/>
              <a:t>Crominancia 2+0</a:t>
            </a:r>
          </a:p>
        </p:txBody>
      </p:sp>
    </p:spTree>
  </p:cSld>
  <p:clrMapOvr>
    <a:masterClrMapping/>
  </p:clrMapOvr>
  <p:transition>
    <p:cover dir="ld"/>
  </p:transition>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Marcador de número de diapositiva 1"/>
          <p:cNvSpPr>
            <a:spLocks noGrp="1"/>
          </p:cNvSpPr>
          <p:nvPr>
            <p:ph type="sldNum" sz="quarter" idx="10"/>
          </p:nvPr>
        </p:nvSpPr>
        <p:spPr/>
        <p:txBody>
          <a:bodyPr/>
          <a:lstStyle/>
          <a:p>
            <a:r>
              <a:rPr lang="es-ES" altLang="es-ES"/>
              <a:t>Ampliación Redes 4-</a:t>
            </a:r>
            <a:fld id="{73BF0667-E4F3-4B6C-B91A-F37947B22D52}" type="slidenum">
              <a:rPr lang="es-ES" altLang="es-ES"/>
              <a:pPr/>
              <a:t>37</a:t>
            </a:fld>
            <a:endParaRPr lang="es-ES" altLang="es-ES"/>
          </a:p>
        </p:txBody>
      </p:sp>
      <p:graphicFrame>
        <p:nvGraphicFramePr>
          <p:cNvPr id="293892" name="Group 4"/>
          <p:cNvGraphicFramePr>
            <a:graphicFrameLocks noGrp="1"/>
          </p:cNvGraphicFramePr>
          <p:nvPr/>
        </p:nvGraphicFramePr>
        <p:xfrm>
          <a:off x="977900" y="1816100"/>
          <a:ext cx="7696200" cy="3474720"/>
        </p:xfrm>
        <a:graphic>
          <a:graphicData uri="http://schemas.openxmlformats.org/drawingml/2006/table">
            <a:tbl>
              <a:tblPr/>
              <a:tblGrid>
                <a:gridCol w="2514600"/>
                <a:gridCol w="1466850"/>
                <a:gridCol w="1098550"/>
                <a:gridCol w="1701800"/>
                <a:gridCol w="914400"/>
              </a:tblGrid>
              <a:tr h="325438">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1800" b="1" i="0" u="none" strike="noStrike" cap="none" normalizeH="0" baseline="0" smtClean="0">
                          <a:ln>
                            <a:noFill/>
                          </a:ln>
                          <a:solidFill>
                            <a:schemeClr val="tx1"/>
                          </a:solidFill>
                          <a:effectLst/>
                          <a:latin typeface="Times New Roman" panose="02020603050405020304" pitchFamily="18" charset="0"/>
                        </a:rPr>
                        <a:t>Sistema</a:t>
                      </a:r>
                      <a:endParaRPr kumimoji="0" lang="es-ES" altLang="es-ES" sz="1800" b="1" i="0" u="none" strike="noStrike" cap="none" normalizeH="0" baseline="0" smtClean="0">
                        <a:ln>
                          <a:noFill/>
                        </a:ln>
                        <a:solidFill>
                          <a:schemeClr val="tx1"/>
                        </a:solidFill>
                        <a:effectLst/>
                        <a:latin typeface="Times New Roman" panose="02020603050405020304" pitchFamily="18"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1800" b="1" i="0" u="none" strike="noStrike" cap="none" normalizeH="0" baseline="0" smtClean="0">
                          <a:ln>
                            <a:noFill/>
                          </a:ln>
                          <a:solidFill>
                            <a:schemeClr val="tx1"/>
                          </a:solidFill>
                          <a:effectLst/>
                          <a:latin typeface="Times New Roman" panose="02020603050405020304" pitchFamily="18" charset="0"/>
                        </a:rPr>
                        <a:t>Submuestreo</a:t>
                      </a:r>
                      <a:endParaRPr kumimoji="0" lang="es-ES" altLang="es-ES" sz="1800" b="1" i="0" u="none" strike="noStrike" cap="none" normalizeH="0" baseline="0" smtClean="0">
                        <a:ln>
                          <a:noFill/>
                        </a:ln>
                        <a:solidFill>
                          <a:schemeClr val="tx1"/>
                        </a:solidFill>
                        <a:effectLst/>
                        <a:latin typeface="Times New Roman" panose="02020603050405020304"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1800" b="1" i="0" u="none" strike="noStrike" cap="none" normalizeH="0" baseline="0" smtClean="0">
                          <a:ln>
                            <a:noFill/>
                          </a:ln>
                          <a:solidFill>
                            <a:schemeClr val="tx1"/>
                          </a:solidFill>
                          <a:effectLst/>
                          <a:latin typeface="Times New Roman" panose="02020603050405020304" pitchFamily="18" charset="0"/>
                        </a:rPr>
                        <a:t>Bits/pixel</a:t>
                      </a:r>
                      <a:endParaRPr kumimoji="0" lang="es-ES" altLang="es-ES" sz="1800" b="1" i="0" u="none" strike="noStrike" cap="none" normalizeH="0" baseline="0" smtClean="0">
                        <a:ln>
                          <a:noFill/>
                        </a:ln>
                        <a:solidFill>
                          <a:schemeClr val="tx1"/>
                        </a:solidFill>
                        <a:effectLst/>
                        <a:latin typeface="Times New Roman" panose="02020603050405020304"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1800" b="1" i="0" u="none" strike="noStrike" cap="none" normalizeH="0" baseline="0" smtClean="0">
                          <a:ln>
                            <a:noFill/>
                          </a:ln>
                          <a:solidFill>
                            <a:schemeClr val="tx1"/>
                          </a:solidFill>
                          <a:effectLst/>
                          <a:latin typeface="Times New Roman" panose="02020603050405020304" pitchFamily="18" charset="0"/>
                        </a:rPr>
                        <a:t>Compresión</a:t>
                      </a:r>
                      <a:endParaRPr kumimoji="0" lang="es-ES" altLang="es-ES" sz="1800" b="1" i="0" u="none" strike="noStrike" cap="none" normalizeH="0" baseline="30000" smtClean="0">
                        <a:ln>
                          <a:noFill/>
                        </a:ln>
                        <a:solidFill>
                          <a:schemeClr val="tx1"/>
                        </a:solidFill>
                        <a:effectLst/>
                        <a:latin typeface="Times New Roman" panose="02020603050405020304"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1800" b="1" i="0" u="none" strike="noStrike" cap="none" normalizeH="0" baseline="0" smtClean="0">
                          <a:ln>
                            <a:noFill/>
                          </a:ln>
                          <a:solidFill>
                            <a:schemeClr val="tx1"/>
                          </a:solidFill>
                          <a:effectLst/>
                          <a:latin typeface="Times New Roman" panose="02020603050405020304" pitchFamily="18" charset="0"/>
                        </a:rPr>
                        <a:t>Mb/s</a:t>
                      </a:r>
                      <a:endParaRPr kumimoji="0" lang="es-ES" altLang="es-ES" sz="1800" b="1" i="0" u="none" strike="noStrike" cap="none" normalizeH="0" baseline="0" smtClean="0">
                        <a:ln>
                          <a:noFill/>
                        </a:ln>
                        <a:solidFill>
                          <a:schemeClr val="tx1"/>
                        </a:solidFill>
                        <a:effectLst/>
                        <a:latin typeface="Times New Roman" panose="02020603050405020304"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03213">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1800" b="0" i="0" u="none" strike="noStrike" cap="none" normalizeH="0" baseline="0" smtClean="0">
                          <a:ln>
                            <a:noFill/>
                          </a:ln>
                          <a:solidFill>
                            <a:schemeClr val="tx1"/>
                          </a:solidFill>
                          <a:effectLst/>
                          <a:latin typeface="Times New Roman" panose="02020603050405020304" pitchFamily="18" charset="0"/>
                        </a:rPr>
                        <a:t>D5</a:t>
                      </a:r>
                      <a:endParaRPr kumimoji="0" lang="es-ES" altLang="es-ES" sz="1800" b="0" i="0" u="none" strike="noStrike" cap="none" normalizeH="0" baseline="0" smtClean="0">
                        <a:ln>
                          <a:noFill/>
                        </a:ln>
                        <a:solidFill>
                          <a:schemeClr val="tx1"/>
                        </a:solidFill>
                        <a:effectLst/>
                        <a:latin typeface="Times New Roman" panose="02020603050405020304" pitchFamily="18"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1800" b="0" i="0" u="none" strike="noStrike" cap="none" normalizeH="0" baseline="0" smtClean="0">
                          <a:ln>
                            <a:noFill/>
                          </a:ln>
                          <a:solidFill>
                            <a:schemeClr val="tx1"/>
                          </a:solidFill>
                          <a:effectLst/>
                          <a:latin typeface="Times New Roman" panose="02020603050405020304" pitchFamily="18" charset="0"/>
                        </a:rPr>
                        <a:t>4:2:2</a:t>
                      </a:r>
                      <a:endParaRPr kumimoji="0" lang="es-ES" altLang="es-ES" sz="1800" b="0" i="0" u="none" strike="noStrike" cap="none" normalizeH="0" baseline="0" smtClean="0">
                        <a:ln>
                          <a:noFill/>
                        </a:ln>
                        <a:solidFill>
                          <a:schemeClr val="tx1"/>
                        </a:solidFill>
                        <a:effectLst/>
                        <a:latin typeface="Times New Roman" panose="02020603050405020304"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1800" b="0" i="0" u="none" strike="noStrike" cap="none" normalizeH="0" baseline="0" smtClean="0">
                          <a:ln>
                            <a:noFill/>
                          </a:ln>
                          <a:solidFill>
                            <a:schemeClr val="tx1"/>
                          </a:solidFill>
                          <a:effectLst/>
                          <a:latin typeface="Times New Roman" panose="02020603050405020304" pitchFamily="18" charset="0"/>
                        </a:rPr>
                        <a:t>10</a:t>
                      </a:r>
                      <a:endParaRPr kumimoji="0" lang="es-ES" altLang="es-ES" sz="1800" b="0" i="0" u="none" strike="noStrike" cap="none" normalizeH="0" baseline="0" smtClean="0">
                        <a:ln>
                          <a:noFill/>
                        </a:ln>
                        <a:solidFill>
                          <a:schemeClr val="tx1"/>
                        </a:solidFill>
                        <a:effectLst/>
                        <a:latin typeface="Times New Roman" panose="02020603050405020304"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1800" b="0" i="0" u="none" strike="noStrike" cap="none" normalizeH="0" baseline="0" smtClean="0">
                          <a:ln>
                            <a:noFill/>
                          </a:ln>
                          <a:solidFill>
                            <a:schemeClr val="tx1"/>
                          </a:solidFill>
                          <a:effectLst/>
                          <a:latin typeface="Times New Roman" panose="02020603050405020304" pitchFamily="18" charset="0"/>
                        </a:rPr>
                        <a:t>1:1</a:t>
                      </a:r>
                      <a:endParaRPr kumimoji="0" lang="es-ES" altLang="es-ES" sz="1800" b="1" i="0" u="none" strike="noStrike" cap="none" normalizeH="0" baseline="30000" smtClean="0">
                        <a:ln>
                          <a:noFill/>
                        </a:ln>
                        <a:solidFill>
                          <a:schemeClr val="tx1"/>
                        </a:solidFill>
                        <a:effectLst/>
                        <a:latin typeface="Times New Roman" panose="02020603050405020304"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1800" b="0" i="0" u="none" strike="noStrike" cap="none" normalizeH="0" baseline="0" smtClean="0">
                          <a:ln>
                            <a:noFill/>
                          </a:ln>
                          <a:solidFill>
                            <a:schemeClr val="tx1"/>
                          </a:solidFill>
                          <a:effectLst/>
                          <a:latin typeface="Times New Roman" panose="02020603050405020304" pitchFamily="18" charset="0"/>
                        </a:rPr>
                        <a:t>220</a:t>
                      </a:r>
                      <a:endParaRPr kumimoji="0" lang="es-ES" altLang="es-ES" sz="1800" b="0" i="0" u="none" strike="noStrike" cap="none" normalizeH="0" baseline="0" smtClean="0">
                        <a:ln>
                          <a:noFill/>
                        </a:ln>
                        <a:solidFill>
                          <a:schemeClr val="tx1"/>
                        </a:solidFill>
                        <a:effectLst/>
                        <a:latin typeface="Times New Roman" panose="02020603050405020304"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01625">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1800" b="0" i="0" u="none" strike="noStrike" cap="none" normalizeH="0" baseline="0" smtClean="0">
                          <a:ln>
                            <a:noFill/>
                          </a:ln>
                          <a:solidFill>
                            <a:schemeClr val="tx1"/>
                          </a:solidFill>
                          <a:effectLst/>
                          <a:latin typeface="Times New Roman" panose="02020603050405020304" pitchFamily="18" charset="0"/>
                        </a:rPr>
                        <a:t>D1 (ITU CCIR 601)</a:t>
                      </a:r>
                      <a:endParaRPr kumimoji="0" lang="es-ES" altLang="es-ES" sz="1800" b="0" i="0" u="none" strike="noStrike" cap="none" normalizeH="0" baseline="0" smtClean="0">
                        <a:ln>
                          <a:noFill/>
                        </a:ln>
                        <a:solidFill>
                          <a:schemeClr val="tx1"/>
                        </a:solidFill>
                        <a:effectLst/>
                        <a:latin typeface="Times New Roman" panose="02020603050405020304" pitchFamily="18"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1800" b="0" i="0" u="none" strike="noStrike" cap="none" normalizeH="0" baseline="0" smtClean="0">
                          <a:ln>
                            <a:noFill/>
                          </a:ln>
                          <a:solidFill>
                            <a:schemeClr val="tx1"/>
                          </a:solidFill>
                          <a:effectLst/>
                          <a:latin typeface="Times New Roman" panose="02020603050405020304" pitchFamily="18" charset="0"/>
                        </a:rPr>
                        <a:t>4:2:2</a:t>
                      </a:r>
                      <a:endParaRPr kumimoji="0" lang="es-ES" altLang="es-ES" sz="1800" b="0" i="0" u="none" strike="noStrike" cap="none" normalizeH="0" baseline="0" smtClean="0">
                        <a:ln>
                          <a:noFill/>
                        </a:ln>
                        <a:solidFill>
                          <a:schemeClr val="tx1"/>
                        </a:solidFill>
                        <a:effectLst/>
                        <a:latin typeface="Times New Roman" panose="02020603050405020304"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1800" b="0" i="0" u="none" strike="noStrike" cap="none" normalizeH="0" baseline="0" smtClean="0">
                          <a:ln>
                            <a:noFill/>
                          </a:ln>
                          <a:solidFill>
                            <a:schemeClr val="tx1"/>
                          </a:solidFill>
                          <a:effectLst/>
                          <a:latin typeface="Times New Roman" panose="02020603050405020304" pitchFamily="18" charset="0"/>
                        </a:rPr>
                        <a:t>8</a:t>
                      </a:r>
                      <a:endParaRPr kumimoji="0" lang="es-ES" altLang="es-ES" sz="1800" b="0" i="0" u="none" strike="noStrike" cap="none" normalizeH="0" baseline="0" smtClean="0">
                        <a:ln>
                          <a:noFill/>
                        </a:ln>
                        <a:solidFill>
                          <a:schemeClr val="tx1"/>
                        </a:solidFill>
                        <a:effectLst/>
                        <a:latin typeface="Times New Roman" panose="02020603050405020304"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1800" b="0" i="0" u="none" strike="noStrike" cap="none" normalizeH="0" baseline="0" smtClean="0">
                          <a:ln>
                            <a:noFill/>
                          </a:ln>
                          <a:solidFill>
                            <a:schemeClr val="tx1"/>
                          </a:solidFill>
                          <a:effectLst/>
                          <a:latin typeface="Times New Roman" panose="02020603050405020304" pitchFamily="18" charset="0"/>
                        </a:rPr>
                        <a:t>1:1</a:t>
                      </a:r>
                      <a:endParaRPr kumimoji="0" lang="es-ES" altLang="es-ES" sz="1800" b="1" i="0" u="none" strike="noStrike" cap="none" normalizeH="0" baseline="30000" smtClean="0">
                        <a:ln>
                          <a:noFill/>
                        </a:ln>
                        <a:solidFill>
                          <a:schemeClr val="tx1"/>
                        </a:solidFill>
                        <a:effectLst/>
                        <a:latin typeface="Times New Roman" panose="02020603050405020304"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1800" b="0" i="0" u="none" strike="noStrike" cap="none" normalizeH="0" baseline="0" smtClean="0">
                          <a:ln>
                            <a:noFill/>
                          </a:ln>
                          <a:solidFill>
                            <a:schemeClr val="tx1"/>
                          </a:solidFill>
                          <a:effectLst/>
                          <a:latin typeface="Times New Roman" panose="02020603050405020304" pitchFamily="18" charset="0"/>
                        </a:rPr>
                        <a:t>172</a:t>
                      </a:r>
                      <a:endParaRPr kumimoji="0" lang="es-ES" altLang="es-ES" sz="1800" b="0" i="0" u="none" strike="noStrike" cap="none" normalizeH="0" baseline="0" smtClean="0">
                        <a:ln>
                          <a:noFill/>
                        </a:ln>
                        <a:solidFill>
                          <a:schemeClr val="tx1"/>
                        </a:solidFill>
                        <a:effectLst/>
                        <a:latin typeface="Times New Roman" panose="02020603050405020304"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03213">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1800" b="0" i="0" u="none" strike="noStrike" cap="none" normalizeH="0" baseline="0" smtClean="0">
                          <a:ln>
                            <a:noFill/>
                          </a:ln>
                          <a:solidFill>
                            <a:schemeClr val="tx1"/>
                          </a:solidFill>
                          <a:effectLst/>
                          <a:latin typeface="Times New Roman" panose="02020603050405020304" pitchFamily="18" charset="0"/>
                        </a:rPr>
                        <a:t>Digital Betacam (Sony)</a:t>
                      </a:r>
                      <a:endParaRPr kumimoji="0" lang="es-ES" altLang="es-ES" sz="1800" b="0" i="0" u="none" strike="noStrike" cap="none" normalizeH="0" baseline="0" smtClean="0">
                        <a:ln>
                          <a:noFill/>
                        </a:ln>
                        <a:solidFill>
                          <a:schemeClr val="tx1"/>
                        </a:solidFill>
                        <a:effectLst/>
                        <a:latin typeface="Times New Roman" panose="02020603050405020304" pitchFamily="18"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1800" b="0" i="0" u="none" strike="noStrike" cap="none" normalizeH="0" baseline="0" smtClean="0">
                          <a:ln>
                            <a:noFill/>
                          </a:ln>
                          <a:solidFill>
                            <a:schemeClr val="tx1"/>
                          </a:solidFill>
                          <a:effectLst/>
                          <a:latin typeface="Times New Roman" panose="02020603050405020304" pitchFamily="18" charset="0"/>
                        </a:rPr>
                        <a:t>4:2:2</a:t>
                      </a:r>
                      <a:endParaRPr kumimoji="0" lang="es-ES" altLang="es-ES" sz="1800" b="0" i="0" u="none" strike="noStrike" cap="none" normalizeH="0" baseline="0" smtClean="0">
                        <a:ln>
                          <a:noFill/>
                        </a:ln>
                        <a:solidFill>
                          <a:schemeClr val="tx1"/>
                        </a:solidFill>
                        <a:effectLst/>
                        <a:latin typeface="Times New Roman" panose="02020603050405020304"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1800" b="0" i="0" u="none" strike="noStrike" cap="none" normalizeH="0" baseline="0" smtClean="0">
                          <a:ln>
                            <a:noFill/>
                          </a:ln>
                          <a:solidFill>
                            <a:schemeClr val="tx1"/>
                          </a:solidFill>
                          <a:effectLst/>
                          <a:latin typeface="Times New Roman" panose="02020603050405020304" pitchFamily="18" charset="0"/>
                        </a:rPr>
                        <a:t>10</a:t>
                      </a:r>
                      <a:endParaRPr kumimoji="0" lang="es-ES" altLang="es-ES" sz="1800" b="0" i="0" u="none" strike="noStrike" cap="none" normalizeH="0" baseline="0" smtClean="0">
                        <a:ln>
                          <a:noFill/>
                        </a:ln>
                        <a:solidFill>
                          <a:schemeClr val="tx1"/>
                        </a:solidFill>
                        <a:effectLst/>
                        <a:latin typeface="Times New Roman" panose="02020603050405020304"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1800" b="0" i="0" u="none" strike="noStrike" cap="none" normalizeH="0" baseline="0" smtClean="0">
                          <a:ln>
                            <a:noFill/>
                          </a:ln>
                          <a:solidFill>
                            <a:schemeClr val="tx1"/>
                          </a:solidFill>
                          <a:effectLst/>
                          <a:latin typeface="Times New Roman" panose="02020603050405020304" pitchFamily="18" charset="0"/>
                        </a:rPr>
                        <a:t>2,3:1 </a:t>
                      </a:r>
                      <a:r>
                        <a:rPr kumimoji="0" lang="es-ES_tradnl" altLang="es-ES" sz="1800" b="1" i="0" u="none" strike="noStrike" cap="none" normalizeH="0" baseline="30000" smtClean="0">
                          <a:ln>
                            <a:noFill/>
                          </a:ln>
                          <a:solidFill>
                            <a:schemeClr val="tx1"/>
                          </a:solidFill>
                          <a:effectLst/>
                          <a:latin typeface="Times New Roman" panose="02020603050405020304" pitchFamily="18" charset="0"/>
                        </a:rPr>
                        <a:t>(*)</a:t>
                      </a:r>
                      <a:endParaRPr kumimoji="0" lang="es-ES" altLang="es-ES" sz="1800" b="1" i="0" u="none" strike="noStrike" cap="none" normalizeH="0" baseline="30000" smtClean="0">
                        <a:ln>
                          <a:noFill/>
                        </a:ln>
                        <a:solidFill>
                          <a:schemeClr val="tx1"/>
                        </a:solidFill>
                        <a:effectLst/>
                        <a:latin typeface="Times New Roman" panose="02020603050405020304"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1800" b="0" i="0" u="none" strike="noStrike" cap="none" normalizeH="0" baseline="0" smtClean="0">
                          <a:ln>
                            <a:noFill/>
                          </a:ln>
                          <a:solidFill>
                            <a:schemeClr val="tx1"/>
                          </a:solidFill>
                          <a:effectLst/>
                          <a:latin typeface="Times New Roman" panose="02020603050405020304" pitchFamily="18" charset="0"/>
                        </a:rPr>
                        <a:t>95</a:t>
                      </a:r>
                      <a:endParaRPr kumimoji="0" lang="es-ES" altLang="es-ES" sz="1800" b="0" i="0" u="none" strike="noStrike" cap="none" normalizeH="0" baseline="0" smtClean="0">
                        <a:ln>
                          <a:noFill/>
                        </a:ln>
                        <a:solidFill>
                          <a:schemeClr val="tx1"/>
                        </a:solidFill>
                        <a:effectLst/>
                        <a:latin typeface="Times New Roman" panose="02020603050405020304"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01625">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1800" b="0" i="0" u="none" strike="noStrike" cap="none" normalizeH="0" baseline="0" smtClean="0">
                          <a:ln>
                            <a:noFill/>
                          </a:ln>
                          <a:solidFill>
                            <a:schemeClr val="tx1"/>
                          </a:solidFill>
                          <a:effectLst/>
                          <a:latin typeface="Times New Roman" panose="02020603050405020304" pitchFamily="18" charset="0"/>
                        </a:rPr>
                        <a:t>AMPEX DCT</a:t>
                      </a:r>
                      <a:endParaRPr kumimoji="0" lang="es-ES" altLang="es-ES" sz="1800" b="0" i="0" u="none" strike="noStrike" cap="none" normalizeH="0" baseline="0" smtClean="0">
                        <a:ln>
                          <a:noFill/>
                        </a:ln>
                        <a:solidFill>
                          <a:schemeClr val="tx1"/>
                        </a:solidFill>
                        <a:effectLst/>
                        <a:latin typeface="Times New Roman" panose="02020603050405020304" pitchFamily="18"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1800" b="0" i="0" u="none" strike="noStrike" cap="none" normalizeH="0" baseline="0" smtClean="0">
                          <a:ln>
                            <a:noFill/>
                          </a:ln>
                          <a:solidFill>
                            <a:schemeClr val="tx1"/>
                          </a:solidFill>
                          <a:effectLst/>
                          <a:latin typeface="Times New Roman" panose="02020603050405020304" pitchFamily="18" charset="0"/>
                        </a:rPr>
                        <a:t>4:2:2</a:t>
                      </a:r>
                      <a:endParaRPr kumimoji="0" lang="es-ES" altLang="es-ES" sz="1800" b="0" i="0" u="none" strike="noStrike" cap="none" normalizeH="0" baseline="0" smtClean="0">
                        <a:ln>
                          <a:noFill/>
                        </a:ln>
                        <a:solidFill>
                          <a:schemeClr val="tx1"/>
                        </a:solidFill>
                        <a:effectLst/>
                        <a:latin typeface="Times New Roman" panose="02020603050405020304"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1800" b="0" i="0" u="none" strike="noStrike" cap="none" normalizeH="0" baseline="0" smtClean="0">
                          <a:ln>
                            <a:noFill/>
                          </a:ln>
                          <a:solidFill>
                            <a:schemeClr val="tx1"/>
                          </a:solidFill>
                          <a:effectLst/>
                          <a:latin typeface="Times New Roman" panose="02020603050405020304" pitchFamily="18" charset="0"/>
                        </a:rPr>
                        <a:t>8</a:t>
                      </a:r>
                      <a:endParaRPr kumimoji="0" lang="es-ES" altLang="es-ES" sz="1800" b="0" i="0" u="none" strike="noStrike" cap="none" normalizeH="0" baseline="0" smtClean="0">
                        <a:ln>
                          <a:noFill/>
                        </a:ln>
                        <a:solidFill>
                          <a:schemeClr val="tx1"/>
                        </a:solidFill>
                        <a:effectLst/>
                        <a:latin typeface="Times New Roman" panose="02020603050405020304"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1800" b="0" i="0" u="none" strike="noStrike" cap="none" normalizeH="0" baseline="0" smtClean="0">
                          <a:ln>
                            <a:noFill/>
                          </a:ln>
                          <a:solidFill>
                            <a:schemeClr val="tx1"/>
                          </a:solidFill>
                          <a:effectLst/>
                          <a:latin typeface="Times New Roman" panose="02020603050405020304" pitchFamily="18" charset="0"/>
                        </a:rPr>
                        <a:t>2:1 </a:t>
                      </a:r>
                      <a:r>
                        <a:rPr kumimoji="0" lang="es-ES_tradnl" altLang="es-ES" sz="1800" b="1" i="0" u="none" strike="noStrike" cap="none" normalizeH="0" baseline="30000" smtClean="0">
                          <a:ln>
                            <a:noFill/>
                          </a:ln>
                          <a:solidFill>
                            <a:schemeClr val="tx1"/>
                          </a:solidFill>
                          <a:effectLst/>
                          <a:latin typeface="Times New Roman" panose="02020603050405020304" pitchFamily="18" charset="0"/>
                        </a:rPr>
                        <a:t>(*)</a:t>
                      </a:r>
                      <a:endParaRPr kumimoji="0" lang="es-ES" altLang="es-ES" sz="1800" b="1" i="0" u="none" strike="noStrike" cap="none" normalizeH="0" baseline="30000" smtClean="0">
                        <a:ln>
                          <a:noFill/>
                        </a:ln>
                        <a:solidFill>
                          <a:schemeClr val="tx1"/>
                        </a:solidFill>
                        <a:effectLst/>
                        <a:latin typeface="Times New Roman" panose="02020603050405020304"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1800" b="0" i="0" u="none" strike="noStrike" cap="none" normalizeH="0" baseline="0" smtClean="0">
                          <a:ln>
                            <a:noFill/>
                          </a:ln>
                          <a:solidFill>
                            <a:schemeClr val="tx1"/>
                          </a:solidFill>
                          <a:effectLst/>
                          <a:latin typeface="Times New Roman" panose="02020603050405020304" pitchFamily="18" charset="0"/>
                        </a:rPr>
                        <a:t>88</a:t>
                      </a:r>
                      <a:endParaRPr kumimoji="0" lang="es-ES" altLang="es-ES" sz="1800" b="0" i="0" u="none" strike="noStrike" cap="none" normalizeH="0" baseline="0" smtClean="0">
                        <a:ln>
                          <a:noFill/>
                        </a:ln>
                        <a:solidFill>
                          <a:schemeClr val="tx1"/>
                        </a:solidFill>
                        <a:effectLst/>
                        <a:latin typeface="Times New Roman" panose="02020603050405020304"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6355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0" i="0" u="none" strike="noStrike" cap="none" normalizeH="0" baseline="0" smtClean="0">
                          <a:ln>
                            <a:noFill/>
                          </a:ln>
                          <a:solidFill>
                            <a:schemeClr val="tx1"/>
                          </a:solidFill>
                          <a:effectLst/>
                          <a:latin typeface="Times New Roman" panose="02020603050405020304" pitchFamily="18" charset="0"/>
                        </a:rPr>
                        <a:t>Digital-S, D-9, DVCPRO50</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0" i="0" u="none" strike="noStrike" cap="none" normalizeH="0" baseline="0" smtClean="0">
                          <a:ln>
                            <a:noFill/>
                          </a:ln>
                          <a:solidFill>
                            <a:schemeClr val="tx1"/>
                          </a:solidFill>
                          <a:effectLst/>
                          <a:latin typeface="Times New Roman" panose="02020603050405020304" pitchFamily="18" charset="0"/>
                        </a:rPr>
                        <a:t>4:2:2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0" i="0" u="none" strike="noStrike" cap="none" normalizeH="0" baseline="0" smtClean="0">
                          <a:ln>
                            <a:noFill/>
                          </a:ln>
                          <a:solidFill>
                            <a:schemeClr val="tx1"/>
                          </a:solidFill>
                          <a:effectLst/>
                          <a:latin typeface="Times New Roman" panose="02020603050405020304" pitchFamily="18" charset="0"/>
                        </a:rPr>
                        <a:t>8</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0" i="0" u="none" strike="noStrike" cap="none" normalizeH="0" baseline="0" smtClean="0">
                          <a:ln>
                            <a:noFill/>
                          </a:ln>
                          <a:solidFill>
                            <a:schemeClr val="tx1"/>
                          </a:solidFill>
                          <a:effectLst/>
                          <a:latin typeface="Times New Roman" panose="02020603050405020304" pitchFamily="18" charset="0"/>
                        </a:rPr>
                        <a:t>3,3:1 </a:t>
                      </a:r>
                      <a:r>
                        <a:rPr kumimoji="0" lang="es-ES_tradnl" altLang="es-ES" sz="1800" b="1" i="0" u="none" strike="noStrike" cap="none" normalizeH="0" baseline="30000" smtClean="0">
                          <a:ln>
                            <a:noFill/>
                          </a:ln>
                          <a:solidFill>
                            <a:schemeClr val="tx1"/>
                          </a:solidFill>
                          <a:effectLst/>
                          <a:latin typeface="Times New Roman" panose="02020603050405020304" pitchFamily="18" charset="0"/>
                        </a:rPr>
                        <a:t>(*)</a:t>
                      </a:r>
                      <a:endParaRPr kumimoji="0" lang="es-ES" altLang="es-ES" sz="1800" b="1" i="0" u="none" strike="noStrike" cap="none" normalizeH="0" baseline="30000" smtClean="0">
                        <a:ln>
                          <a:noFill/>
                        </a:ln>
                        <a:solidFill>
                          <a:schemeClr val="tx1"/>
                        </a:solidFill>
                        <a:effectLst/>
                        <a:latin typeface="Times New Roman" panose="02020603050405020304"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0" i="0" u="none" strike="noStrike" cap="none" normalizeH="0" baseline="0" smtClean="0">
                          <a:ln>
                            <a:noFill/>
                          </a:ln>
                          <a:solidFill>
                            <a:schemeClr val="tx1"/>
                          </a:solidFill>
                          <a:effectLst/>
                          <a:latin typeface="Times New Roman" panose="02020603050405020304" pitchFamily="18" charset="0"/>
                        </a:rPr>
                        <a:t>50</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6355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0" i="0" u="none" strike="noStrike" cap="none" normalizeH="0" baseline="0" smtClean="0">
                          <a:ln>
                            <a:noFill/>
                          </a:ln>
                          <a:solidFill>
                            <a:schemeClr val="tx1"/>
                          </a:solidFill>
                          <a:effectLst/>
                          <a:latin typeface="Times New Roman" panose="02020603050405020304" pitchFamily="18" charset="0"/>
                        </a:rPr>
                        <a:t>DV, DVCAM, DVCPRO, D-7</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0" i="0" u="none" strike="noStrike" cap="none" normalizeH="0" baseline="0" smtClean="0">
                          <a:ln>
                            <a:noFill/>
                          </a:ln>
                          <a:solidFill>
                            <a:schemeClr val="tx1"/>
                          </a:solidFill>
                          <a:effectLst/>
                          <a:latin typeface="Times New Roman" panose="02020603050405020304" pitchFamily="18" charset="0"/>
                        </a:rPr>
                        <a:t>4:1:1 ó 4:2:0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0" i="0" u="none" strike="noStrike" cap="none" normalizeH="0" baseline="0" smtClean="0">
                          <a:ln>
                            <a:noFill/>
                          </a:ln>
                          <a:solidFill>
                            <a:schemeClr val="tx1"/>
                          </a:solidFill>
                          <a:effectLst/>
                          <a:latin typeface="Times New Roman" panose="02020603050405020304" pitchFamily="18" charset="0"/>
                        </a:rPr>
                        <a:t>8</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0" i="0" u="none" strike="noStrike" cap="none" normalizeH="0" baseline="0" smtClean="0">
                          <a:ln>
                            <a:noFill/>
                          </a:ln>
                          <a:solidFill>
                            <a:schemeClr val="tx1"/>
                          </a:solidFill>
                          <a:effectLst/>
                          <a:latin typeface="Times New Roman" panose="02020603050405020304" pitchFamily="18" charset="0"/>
                        </a:rPr>
                        <a:t>5:1 </a:t>
                      </a:r>
                      <a:r>
                        <a:rPr kumimoji="0" lang="es-ES_tradnl" altLang="es-ES" sz="1800" b="1" i="0" u="none" strike="noStrike" cap="none" normalizeH="0" baseline="30000" smtClean="0">
                          <a:ln>
                            <a:noFill/>
                          </a:ln>
                          <a:solidFill>
                            <a:schemeClr val="tx1"/>
                          </a:solidFill>
                          <a:effectLst/>
                          <a:latin typeface="Times New Roman" panose="02020603050405020304" pitchFamily="18" charset="0"/>
                        </a:rPr>
                        <a:t>(*)</a:t>
                      </a:r>
                      <a:endParaRPr kumimoji="0" lang="es-ES" altLang="es-ES" sz="1800" b="1" i="0" u="none" strike="noStrike" cap="none" normalizeH="0" baseline="30000" smtClean="0">
                        <a:ln>
                          <a:noFill/>
                        </a:ln>
                        <a:solidFill>
                          <a:schemeClr val="tx1"/>
                        </a:solidFill>
                        <a:effectLst/>
                        <a:latin typeface="Times New Roman" panose="02020603050405020304"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0" i="0" u="none" strike="noStrike" cap="none" normalizeH="0" baseline="0" smtClean="0">
                          <a:ln>
                            <a:noFill/>
                          </a:ln>
                          <a:solidFill>
                            <a:schemeClr val="tx1"/>
                          </a:solidFill>
                          <a:effectLst/>
                          <a:latin typeface="Times New Roman" panose="02020603050405020304" pitchFamily="18" charset="0"/>
                        </a:rPr>
                        <a:t>25</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01625">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1800" b="0" i="0" u="none" strike="noStrike" cap="none" normalizeH="0" baseline="0" smtClean="0">
                          <a:ln>
                            <a:noFill/>
                          </a:ln>
                          <a:solidFill>
                            <a:schemeClr val="tx1"/>
                          </a:solidFill>
                          <a:effectLst/>
                          <a:latin typeface="Times New Roman" panose="02020603050405020304" pitchFamily="18" charset="0"/>
                        </a:rPr>
                        <a:t>D2, D3</a:t>
                      </a:r>
                      <a:endParaRPr kumimoji="0" lang="es-ES" altLang="es-ES" sz="1800" b="0" i="0" u="none" strike="noStrike" cap="none" normalizeH="0" baseline="0" smtClean="0">
                        <a:ln>
                          <a:noFill/>
                        </a:ln>
                        <a:solidFill>
                          <a:schemeClr val="tx1"/>
                        </a:solidFill>
                        <a:effectLst/>
                        <a:latin typeface="Times New Roman" panose="02020603050405020304" pitchFamily="18"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1800" b="0" i="0" u="none" strike="noStrike" cap="none" normalizeH="0" baseline="0" smtClean="0">
                          <a:ln>
                            <a:noFill/>
                          </a:ln>
                          <a:solidFill>
                            <a:schemeClr val="tx1"/>
                          </a:solidFill>
                          <a:effectLst/>
                          <a:latin typeface="Times New Roman" panose="02020603050405020304" pitchFamily="18" charset="0"/>
                        </a:rPr>
                        <a:t>Composite</a:t>
                      </a:r>
                      <a:endParaRPr kumimoji="0" lang="es-ES" altLang="es-ES" sz="1800" b="0" i="0" u="none" strike="noStrike" cap="none" normalizeH="0" baseline="0" smtClean="0">
                        <a:ln>
                          <a:noFill/>
                        </a:ln>
                        <a:solidFill>
                          <a:schemeClr val="tx1"/>
                        </a:solidFill>
                        <a:effectLst/>
                        <a:latin typeface="Times New Roman" panose="02020603050405020304"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1800" b="0" i="0" u="none" strike="noStrike" cap="none" normalizeH="0" baseline="0" smtClean="0">
                          <a:ln>
                            <a:noFill/>
                          </a:ln>
                          <a:solidFill>
                            <a:schemeClr val="tx1"/>
                          </a:solidFill>
                          <a:effectLst/>
                          <a:latin typeface="Times New Roman" panose="02020603050405020304" pitchFamily="18" charset="0"/>
                        </a:rPr>
                        <a:t>8</a:t>
                      </a:r>
                      <a:endParaRPr kumimoji="0" lang="es-ES" altLang="es-ES" sz="1800" b="0" i="0" u="none" strike="noStrike" cap="none" normalizeH="0" baseline="0" smtClean="0">
                        <a:ln>
                          <a:noFill/>
                        </a:ln>
                        <a:solidFill>
                          <a:schemeClr val="tx1"/>
                        </a:solidFill>
                        <a:effectLst/>
                        <a:latin typeface="Times New Roman" panose="02020603050405020304"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1800" b="0" i="0" u="none" strike="noStrike" cap="none" normalizeH="0" baseline="0" smtClean="0">
                          <a:ln>
                            <a:noFill/>
                          </a:ln>
                          <a:solidFill>
                            <a:schemeClr val="tx1"/>
                          </a:solidFill>
                          <a:effectLst/>
                          <a:latin typeface="Times New Roman" panose="02020603050405020304" pitchFamily="18" charset="0"/>
                        </a:rPr>
                        <a:t>1:1</a:t>
                      </a:r>
                      <a:endParaRPr kumimoji="0" lang="es-ES" altLang="es-ES" sz="1800" b="1" i="0" u="none" strike="noStrike" cap="none" normalizeH="0" baseline="30000" smtClean="0">
                        <a:ln>
                          <a:noFill/>
                        </a:ln>
                        <a:solidFill>
                          <a:schemeClr val="tx1"/>
                        </a:solidFill>
                        <a:effectLst/>
                        <a:latin typeface="Times New Roman" panose="02020603050405020304"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1800" b="0" i="0" u="none" strike="noStrike" cap="none" normalizeH="0" baseline="0" smtClean="0">
                          <a:ln>
                            <a:noFill/>
                          </a:ln>
                          <a:solidFill>
                            <a:schemeClr val="tx1"/>
                          </a:solidFill>
                          <a:effectLst/>
                          <a:latin typeface="Times New Roman" panose="02020603050405020304" pitchFamily="18" charset="0"/>
                        </a:rPr>
                        <a:t>94</a:t>
                      </a:r>
                      <a:endParaRPr kumimoji="0" lang="es-ES" altLang="es-ES" sz="1800" b="0" i="0" u="none" strike="noStrike" cap="none" normalizeH="0" baseline="0" smtClean="0">
                        <a:ln>
                          <a:noFill/>
                        </a:ln>
                        <a:solidFill>
                          <a:schemeClr val="tx1"/>
                        </a:solidFill>
                        <a:effectLst/>
                        <a:latin typeface="Times New Roman" panose="02020603050405020304"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293948" name="Text Box 60"/>
          <p:cNvSpPr txBox="1">
            <a:spLocks noChangeArrowheads="1"/>
          </p:cNvSpPr>
          <p:nvPr/>
        </p:nvSpPr>
        <p:spPr bwMode="auto">
          <a:xfrm>
            <a:off x="755650" y="260350"/>
            <a:ext cx="8001000" cy="10772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s-ES_tradnl" altLang="es-ES" sz="3200" i="0" dirty="0"/>
              <a:t>Sistemas de grabación de vídeo digital para TV estándar (no HDTV) </a:t>
            </a:r>
            <a:endParaRPr lang="es-ES" altLang="es-ES" sz="3200" i="0" dirty="0"/>
          </a:p>
        </p:txBody>
      </p:sp>
      <p:sp>
        <p:nvSpPr>
          <p:cNvPr id="293949" name="Text Box 61"/>
          <p:cNvSpPr txBox="1">
            <a:spLocks noChangeArrowheads="1"/>
          </p:cNvSpPr>
          <p:nvPr/>
        </p:nvSpPr>
        <p:spPr bwMode="auto">
          <a:xfrm>
            <a:off x="977900" y="5397500"/>
            <a:ext cx="7315200"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s-ES" altLang="es-ES" sz="1400" i="0" baseline="30000" dirty="0"/>
              <a:t>(*)</a:t>
            </a:r>
            <a:r>
              <a:rPr lang="es-ES" altLang="es-ES" sz="1400" i="0" dirty="0"/>
              <a:t> Compresión espacial (</a:t>
            </a:r>
            <a:r>
              <a:rPr lang="es-ES" altLang="es-ES" sz="1400" i="0" dirty="0" err="1"/>
              <a:t>intraframe</a:t>
            </a:r>
            <a:r>
              <a:rPr lang="es-ES" altLang="es-ES" sz="1400" i="0" dirty="0"/>
              <a:t>) con algoritmos muy parecidos a los de M-JPEG.</a:t>
            </a:r>
          </a:p>
        </p:txBody>
      </p:sp>
    </p:spTree>
    <p:extLst>
      <p:ext uri="{BB962C8B-B14F-4D97-AF65-F5344CB8AC3E}">
        <p14:creationId xmlns:p14="http://schemas.microsoft.com/office/powerpoint/2010/main" val="2435332109"/>
      </p:ext>
    </p:extLst>
  </p:cSld>
  <p:clrMapOvr>
    <a:masterClrMapping/>
  </p:clrMapOvr>
  <p:transition>
    <p:cover dir="ld"/>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Marcador de número de diapositiva 1"/>
          <p:cNvSpPr>
            <a:spLocks noGrp="1"/>
          </p:cNvSpPr>
          <p:nvPr>
            <p:ph type="sldNum" sz="quarter" idx="10"/>
          </p:nvPr>
        </p:nvSpPr>
        <p:spPr/>
        <p:txBody>
          <a:bodyPr/>
          <a:lstStyle/>
          <a:p>
            <a:r>
              <a:rPr lang="es-ES" altLang="es-ES"/>
              <a:t>Ampliación Redes 4-</a:t>
            </a:r>
            <a:fld id="{24EA9AD0-D080-4F1A-835E-AD9322D7F879}" type="slidenum">
              <a:rPr lang="es-ES" altLang="es-ES"/>
              <a:pPr/>
              <a:t>38</a:t>
            </a:fld>
            <a:endParaRPr lang="es-ES" altLang="es-ES"/>
          </a:p>
        </p:txBody>
      </p:sp>
      <p:sp>
        <p:nvSpPr>
          <p:cNvPr id="295940" name="Rectangle 4"/>
          <p:cNvSpPr>
            <a:spLocks noChangeArrowheads="1"/>
          </p:cNvSpPr>
          <p:nvPr/>
        </p:nvSpPr>
        <p:spPr bwMode="auto">
          <a:xfrm>
            <a:off x="2212975" y="2062163"/>
            <a:ext cx="5192713" cy="3162300"/>
          </a:xfrm>
          <a:prstGeom prst="rect">
            <a:avLst/>
          </a:prstGeom>
          <a:solidFill>
            <a:srgbClr val="993366"/>
          </a:solidFill>
          <a:ln w="25400">
            <a:solidFill>
              <a:srgbClr val="676767"/>
            </a:solidFill>
            <a:prstDash val="sysDot"/>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295941" name="Rectangle 5"/>
          <p:cNvSpPr>
            <a:spLocks noChangeArrowheads="1"/>
          </p:cNvSpPr>
          <p:nvPr/>
        </p:nvSpPr>
        <p:spPr bwMode="auto">
          <a:xfrm>
            <a:off x="395288" y="188913"/>
            <a:ext cx="7772400" cy="685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811" tIns="46405" rIns="92811" bIns="46405" anchor="ctr"/>
          <a:lstStyle>
            <a:lvl1pPr algn="ctr" defTabSz="571500">
              <a:defRPr sz="4400">
                <a:solidFill>
                  <a:schemeClr val="tx2"/>
                </a:solidFill>
                <a:latin typeface="Times New Roman" panose="02020603050405020304" pitchFamily="18" charset="0"/>
              </a:defRPr>
            </a:lvl1pPr>
            <a:lvl2pPr algn="ctr" defTabSz="571500">
              <a:defRPr sz="4400">
                <a:solidFill>
                  <a:schemeClr val="tx2"/>
                </a:solidFill>
                <a:latin typeface="Times New Roman" panose="02020603050405020304" pitchFamily="18" charset="0"/>
              </a:defRPr>
            </a:lvl2pPr>
            <a:lvl3pPr algn="ctr" defTabSz="571500">
              <a:defRPr sz="4400">
                <a:solidFill>
                  <a:schemeClr val="tx2"/>
                </a:solidFill>
                <a:latin typeface="Times New Roman" panose="02020603050405020304" pitchFamily="18" charset="0"/>
              </a:defRPr>
            </a:lvl3pPr>
            <a:lvl4pPr algn="ctr" defTabSz="571500">
              <a:defRPr sz="4400">
                <a:solidFill>
                  <a:schemeClr val="tx2"/>
                </a:solidFill>
                <a:latin typeface="Times New Roman" panose="02020603050405020304" pitchFamily="18" charset="0"/>
              </a:defRPr>
            </a:lvl4pPr>
            <a:lvl5pPr algn="ctr" defTabSz="571500">
              <a:defRPr sz="4400">
                <a:solidFill>
                  <a:schemeClr val="tx2"/>
                </a:solidFill>
                <a:latin typeface="Times New Roman" panose="02020603050405020304" pitchFamily="18" charset="0"/>
              </a:defRPr>
            </a:lvl5pPr>
            <a:lvl6pPr marL="457200" algn="ctr" defTabSz="571500" eaLnBrk="0" fontAlgn="base" hangingPunct="0">
              <a:spcBef>
                <a:spcPct val="0"/>
              </a:spcBef>
              <a:spcAft>
                <a:spcPct val="0"/>
              </a:spcAft>
              <a:defRPr sz="4400">
                <a:solidFill>
                  <a:schemeClr val="tx2"/>
                </a:solidFill>
                <a:latin typeface="Times New Roman" panose="02020603050405020304" pitchFamily="18" charset="0"/>
              </a:defRPr>
            </a:lvl6pPr>
            <a:lvl7pPr marL="914400" algn="ctr" defTabSz="571500" eaLnBrk="0" fontAlgn="base" hangingPunct="0">
              <a:spcBef>
                <a:spcPct val="0"/>
              </a:spcBef>
              <a:spcAft>
                <a:spcPct val="0"/>
              </a:spcAft>
              <a:defRPr sz="4400">
                <a:solidFill>
                  <a:schemeClr val="tx2"/>
                </a:solidFill>
                <a:latin typeface="Times New Roman" panose="02020603050405020304" pitchFamily="18" charset="0"/>
              </a:defRPr>
            </a:lvl7pPr>
            <a:lvl8pPr marL="1371600" algn="ctr" defTabSz="571500" eaLnBrk="0" fontAlgn="base" hangingPunct="0">
              <a:spcBef>
                <a:spcPct val="0"/>
              </a:spcBef>
              <a:spcAft>
                <a:spcPct val="0"/>
              </a:spcAft>
              <a:defRPr sz="4400">
                <a:solidFill>
                  <a:schemeClr val="tx2"/>
                </a:solidFill>
                <a:latin typeface="Times New Roman" panose="02020603050405020304" pitchFamily="18" charset="0"/>
              </a:defRPr>
            </a:lvl8pPr>
            <a:lvl9pPr marL="1828800" algn="ctr" defTabSz="571500" eaLnBrk="0" fontAlgn="base" hangingPunct="0">
              <a:spcBef>
                <a:spcPct val="0"/>
              </a:spcBef>
              <a:spcAft>
                <a:spcPct val="0"/>
              </a:spcAft>
              <a:defRPr sz="4400">
                <a:solidFill>
                  <a:schemeClr val="tx2"/>
                </a:solidFill>
                <a:latin typeface="Times New Roman" panose="02020603050405020304" pitchFamily="18" charset="0"/>
              </a:defRPr>
            </a:lvl9pPr>
          </a:lstStyle>
          <a:p>
            <a:r>
              <a:rPr lang="es-ES" altLang="es-ES" sz="4000" i="0"/>
              <a:t>Compresi</a:t>
            </a:r>
            <a:r>
              <a:rPr lang="es-ES_tradnl" altLang="es-ES" sz="4000" i="0"/>
              <a:t>ó</a:t>
            </a:r>
            <a:r>
              <a:rPr lang="es-ES" altLang="es-ES" sz="4000" i="0"/>
              <a:t>n</a:t>
            </a:r>
            <a:r>
              <a:rPr lang="es-ES_tradnl" altLang="es-ES" sz="4000" i="0"/>
              <a:t> de vídeo en tiempo real</a:t>
            </a:r>
            <a:endParaRPr lang="es-ES" altLang="es-ES" sz="4000" i="0"/>
          </a:p>
        </p:txBody>
      </p:sp>
      <p:sp>
        <p:nvSpPr>
          <p:cNvPr id="295942" name="Rectangle 6"/>
          <p:cNvSpPr>
            <a:spLocks noChangeArrowheads="1"/>
          </p:cNvSpPr>
          <p:nvPr/>
        </p:nvSpPr>
        <p:spPr bwMode="auto">
          <a:xfrm>
            <a:off x="4051300" y="5224463"/>
            <a:ext cx="3963988"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027" tIns="46405" rIns="91027" bIns="46405">
            <a:spAutoFit/>
          </a:bodyPr>
          <a:lstStyle>
            <a:lvl1pPr defTabSz="903288">
              <a:defRPr sz="2400">
                <a:solidFill>
                  <a:schemeClr val="tx1"/>
                </a:solidFill>
                <a:latin typeface="Times New Roman" panose="02020603050405020304" pitchFamily="18" charset="0"/>
              </a:defRPr>
            </a:lvl1pPr>
            <a:lvl2pPr marL="450850" defTabSz="903288">
              <a:defRPr sz="2400">
                <a:solidFill>
                  <a:schemeClr val="tx1"/>
                </a:solidFill>
                <a:latin typeface="Times New Roman" panose="02020603050405020304" pitchFamily="18" charset="0"/>
              </a:defRPr>
            </a:lvl2pPr>
            <a:lvl3pPr marL="903288" defTabSz="903288">
              <a:defRPr sz="2400">
                <a:solidFill>
                  <a:schemeClr val="tx1"/>
                </a:solidFill>
                <a:latin typeface="Times New Roman" panose="02020603050405020304" pitchFamily="18" charset="0"/>
              </a:defRPr>
            </a:lvl3pPr>
            <a:lvl4pPr marL="1354138" defTabSz="903288">
              <a:defRPr sz="2400">
                <a:solidFill>
                  <a:schemeClr val="tx1"/>
                </a:solidFill>
                <a:latin typeface="Times New Roman" panose="02020603050405020304" pitchFamily="18" charset="0"/>
              </a:defRPr>
            </a:lvl4pPr>
            <a:lvl5pPr marL="1808163" defTabSz="903288">
              <a:defRPr sz="2400">
                <a:solidFill>
                  <a:schemeClr val="tx1"/>
                </a:solidFill>
                <a:latin typeface="Times New Roman" panose="02020603050405020304" pitchFamily="18" charset="0"/>
              </a:defRPr>
            </a:lvl5pPr>
            <a:lvl6pPr marL="2265363" defTabSz="903288" eaLnBrk="0" fontAlgn="base" hangingPunct="0">
              <a:spcBef>
                <a:spcPct val="0"/>
              </a:spcBef>
              <a:spcAft>
                <a:spcPct val="0"/>
              </a:spcAft>
              <a:defRPr sz="2400">
                <a:solidFill>
                  <a:schemeClr val="tx1"/>
                </a:solidFill>
                <a:latin typeface="Times New Roman" panose="02020603050405020304" pitchFamily="18" charset="0"/>
              </a:defRPr>
            </a:lvl6pPr>
            <a:lvl7pPr marL="2722563" defTabSz="903288" eaLnBrk="0" fontAlgn="base" hangingPunct="0">
              <a:spcBef>
                <a:spcPct val="0"/>
              </a:spcBef>
              <a:spcAft>
                <a:spcPct val="0"/>
              </a:spcAft>
              <a:defRPr sz="2400">
                <a:solidFill>
                  <a:schemeClr val="tx1"/>
                </a:solidFill>
                <a:latin typeface="Times New Roman" panose="02020603050405020304" pitchFamily="18" charset="0"/>
              </a:defRPr>
            </a:lvl7pPr>
            <a:lvl8pPr marL="3179763" defTabSz="903288" eaLnBrk="0" fontAlgn="base" hangingPunct="0">
              <a:spcBef>
                <a:spcPct val="0"/>
              </a:spcBef>
              <a:spcAft>
                <a:spcPct val="0"/>
              </a:spcAft>
              <a:defRPr sz="2400">
                <a:solidFill>
                  <a:schemeClr val="tx1"/>
                </a:solidFill>
                <a:latin typeface="Times New Roman" panose="02020603050405020304" pitchFamily="18" charset="0"/>
              </a:defRPr>
            </a:lvl8pPr>
            <a:lvl9pPr marL="3636963" defTabSz="903288" eaLnBrk="0" fontAlgn="base" hangingPunct="0">
              <a:spcBef>
                <a:spcPct val="0"/>
              </a:spcBef>
              <a:spcAft>
                <a:spcPct val="0"/>
              </a:spcAft>
              <a:defRPr sz="2400">
                <a:solidFill>
                  <a:schemeClr val="tx1"/>
                </a:solidFill>
                <a:latin typeface="Times New Roman" panose="02020603050405020304" pitchFamily="18" charset="0"/>
              </a:defRPr>
            </a:lvl9pPr>
          </a:lstStyle>
          <a:p>
            <a:pPr algn="ctr">
              <a:spcBef>
                <a:spcPct val="50000"/>
              </a:spcBef>
            </a:pPr>
            <a:r>
              <a:rPr lang="es-ES" altLang="es-ES" sz="1800" b="1" i="0">
                <a:latin typeface="Arial" panose="020B0604020202020204" pitchFamily="34" charset="0"/>
              </a:rPr>
              <a:t>Estación digitalizadora (PC/Mac/Workstation)</a:t>
            </a:r>
            <a:endParaRPr lang="es-ES" altLang="es-ES" sz="1800" b="1" i="0">
              <a:latin typeface="Helvetica" panose="020B0604020202020204" pitchFamily="34" charset="0"/>
            </a:endParaRPr>
          </a:p>
        </p:txBody>
      </p:sp>
      <p:sp>
        <p:nvSpPr>
          <p:cNvPr id="295943" name="Line 7"/>
          <p:cNvSpPr>
            <a:spLocks noChangeShapeType="1"/>
          </p:cNvSpPr>
          <p:nvPr/>
        </p:nvSpPr>
        <p:spPr bwMode="auto">
          <a:xfrm flipV="1">
            <a:off x="2814638" y="3744913"/>
            <a:ext cx="0" cy="2368550"/>
          </a:xfrm>
          <a:prstGeom prst="line">
            <a:avLst/>
          </a:prstGeom>
          <a:noFill/>
          <a:ln w="25400">
            <a:solidFill>
              <a:schemeClr val="accent2"/>
            </a:solidFill>
            <a:round/>
            <a:headEnd type="none" w="sm" len="sm"/>
            <a:tailEnd type="none" w="sm" len="sm"/>
          </a:ln>
          <a:effectLst>
            <a:outerShdw dist="17961" dir="2700000" algn="ctr" rotWithShape="0">
              <a:schemeClr val="tx1"/>
            </a:outerShdw>
          </a:effectLst>
          <a:extLst>
            <a:ext uri="{909E8E84-426E-40DD-AFC4-6F175D3DCCD1}">
              <a14:hiddenFill xmlns:a14="http://schemas.microsoft.com/office/drawing/2010/main">
                <a:noFill/>
              </a14:hiddenFill>
            </a:ext>
          </a:extLst>
        </p:spPr>
        <p:txBody>
          <a:bodyPr/>
          <a:lstStyle/>
          <a:p>
            <a:endParaRPr lang="es-ES"/>
          </a:p>
        </p:txBody>
      </p:sp>
      <p:sp>
        <p:nvSpPr>
          <p:cNvPr id="295944" name="Rectangle 8"/>
          <p:cNvSpPr>
            <a:spLocks noChangeArrowheads="1"/>
          </p:cNvSpPr>
          <p:nvPr/>
        </p:nvSpPr>
        <p:spPr bwMode="auto">
          <a:xfrm>
            <a:off x="471488" y="2374900"/>
            <a:ext cx="16764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027" tIns="46405" rIns="91027" bIns="46405">
            <a:spAutoFit/>
          </a:bodyPr>
          <a:lstStyle>
            <a:lvl1pPr defTabSz="903288">
              <a:defRPr sz="2400">
                <a:solidFill>
                  <a:schemeClr val="tx1"/>
                </a:solidFill>
                <a:latin typeface="Times New Roman" panose="02020603050405020304" pitchFamily="18" charset="0"/>
              </a:defRPr>
            </a:lvl1pPr>
            <a:lvl2pPr marL="450850" defTabSz="903288">
              <a:defRPr sz="2400">
                <a:solidFill>
                  <a:schemeClr val="tx1"/>
                </a:solidFill>
                <a:latin typeface="Times New Roman" panose="02020603050405020304" pitchFamily="18" charset="0"/>
              </a:defRPr>
            </a:lvl2pPr>
            <a:lvl3pPr marL="903288" defTabSz="903288">
              <a:defRPr sz="2400">
                <a:solidFill>
                  <a:schemeClr val="tx1"/>
                </a:solidFill>
                <a:latin typeface="Times New Roman" panose="02020603050405020304" pitchFamily="18" charset="0"/>
              </a:defRPr>
            </a:lvl3pPr>
            <a:lvl4pPr marL="1354138" defTabSz="903288">
              <a:defRPr sz="2400">
                <a:solidFill>
                  <a:schemeClr val="tx1"/>
                </a:solidFill>
                <a:latin typeface="Times New Roman" panose="02020603050405020304" pitchFamily="18" charset="0"/>
              </a:defRPr>
            </a:lvl4pPr>
            <a:lvl5pPr marL="1808163" defTabSz="903288">
              <a:defRPr sz="2400">
                <a:solidFill>
                  <a:schemeClr val="tx1"/>
                </a:solidFill>
                <a:latin typeface="Times New Roman" panose="02020603050405020304" pitchFamily="18" charset="0"/>
              </a:defRPr>
            </a:lvl5pPr>
            <a:lvl6pPr marL="2265363" defTabSz="903288" eaLnBrk="0" fontAlgn="base" hangingPunct="0">
              <a:spcBef>
                <a:spcPct val="0"/>
              </a:spcBef>
              <a:spcAft>
                <a:spcPct val="0"/>
              </a:spcAft>
              <a:defRPr sz="2400">
                <a:solidFill>
                  <a:schemeClr val="tx1"/>
                </a:solidFill>
                <a:latin typeface="Times New Roman" panose="02020603050405020304" pitchFamily="18" charset="0"/>
              </a:defRPr>
            </a:lvl6pPr>
            <a:lvl7pPr marL="2722563" defTabSz="903288" eaLnBrk="0" fontAlgn="base" hangingPunct="0">
              <a:spcBef>
                <a:spcPct val="0"/>
              </a:spcBef>
              <a:spcAft>
                <a:spcPct val="0"/>
              </a:spcAft>
              <a:defRPr sz="2400">
                <a:solidFill>
                  <a:schemeClr val="tx1"/>
                </a:solidFill>
                <a:latin typeface="Times New Roman" panose="02020603050405020304" pitchFamily="18" charset="0"/>
              </a:defRPr>
            </a:lvl7pPr>
            <a:lvl8pPr marL="3179763" defTabSz="903288" eaLnBrk="0" fontAlgn="base" hangingPunct="0">
              <a:spcBef>
                <a:spcPct val="0"/>
              </a:spcBef>
              <a:spcAft>
                <a:spcPct val="0"/>
              </a:spcAft>
              <a:defRPr sz="2400">
                <a:solidFill>
                  <a:schemeClr val="tx1"/>
                </a:solidFill>
                <a:latin typeface="Times New Roman" panose="02020603050405020304" pitchFamily="18" charset="0"/>
              </a:defRPr>
            </a:lvl8pPr>
            <a:lvl9pPr marL="3636963" defTabSz="903288" eaLnBrk="0" fontAlgn="base" hangingPunct="0">
              <a:spcBef>
                <a:spcPct val="0"/>
              </a:spcBef>
              <a:spcAft>
                <a:spcPct val="0"/>
              </a:spcAft>
              <a:defRPr sz="2400">
                <a:solidFill>
                  <a:schemeClr val="tx1"/>
                </a:solidFill>
                <a:latin typeface="Times New Roman" panose="02020603050405020304" pitchFamily="18" charset="0"/>
              </a:defRPr>
            </a:lvl9pPr>
          </a:lstStyle>
          <a:p>
            <a:pPr algn="ctr">
              <a:lnSpc>
                <a:spcPct val="90000"/>
              </a:lnSpc>
              <a:spcBef>
                <a:spcPct val="50000"/>
              </a:spcBef>
            </a:pPr>
            <a:r>
              <a:rPr lang="es-ES" altLang="es-ES" sz="2000" b="1" i="0">
                <a:latin typeface="Helvetica" panose="020B0604020202020204" pitchFamily="34" charset="0"/>
              </a:rPr>
              <a:t>C</a:t>
            </a:r>
            <a:r>
              <a:rPr lang="es-ES_tradnl" altLang="es-ES" sz="2000" b="1" i="0">
                <a:latin typeface="Helvetica" panose="020B0604020202020204" pitchFamily="34" charset="0"/>
              </a:rPr>
              <a:t>á</a:t>
            </a:r>
            <a:r>
              <a:rPr lang="es-ES" altLang="es-ES" sz="2000" b="1" i="0">
                <a:latin typeface="Helvetica" panose="020B0604020202020204" pitchFamily="34" charset="0"/>
              </a:rPr>
              <a:t>m</a:t>
            </a:r>
            <a:r>
              <a:rPr lang="es-ES_tradnl" altLang="es-ES" sz="2000" b="1" i="0">
                <a:latin typeface="Helvetica" panose="020B0604020202020204" pitchFamily="34" charset="0"/>
              </a:rPr>
              <a:t>a</a:t>
            </a:r>
            <a:r>
              <a:rPr lang="es-ES" altLang="es-ES" sz="2000" b="1" i="0">
                <a:latin typeface="Helvetica" panose="020B0604020202020204" pitchFamily="34" charset="0"/>
              </a:rPr>
              <a:t>ra</a:t>
            </a:r>
            <a:r>
              <a:rPr lang="es-ES_tradnl" altLang="es-ES" sz="2000" b="1" i="0">
                <a:latin typeface="Helvetica" panose="020B0604020202020204" pitchFamily="34" charset="0"/>
              </a:rPr>
              <a:t> de TV o vídeo</a:t>
            </a:r>
            <a:endParaRPr lang="es-ES" altLang="es-ES" sz="2000" b="1" i="0">
              <a:latin typeface="Helvetica" panose="020B0604020202020204" pitchFamily="34" charset="0"/>
            </a:endParaRPr>
          </a:p>
        </p:txBody>
      </p:sp>
      <p:sp>
        <p:nvSpPr>
          <p:cNvPr id="295945" name="Rectangle 9"/>
          <p:cNvSpPr>
            <a:spLocks noChangeArrowheads="1"/>
          </p:cNvSpPr>
          <p:nvPr/>
        </p:nvSpPr>
        <p:spPr bwMode="auto">
          <a:xfrm>
            <a:off x="547688" y="5284788"/>
            <a:ext cx="1570037"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027" tIns="46405" rIns="91027" bIns="46405">
            <a:spAutoFit/>
          </a:bodyPr>
          <a:lstStyle>
            <a:lvl1pPr defTabSz="903288">
              <a:defRPr sz="2400">
                <a:solidFill>
                  <a:schemeClr val="tx1"/>
                </a:solidFill>
                <a:latin typeface="Times New Roman" panose="02020603050405020304" pitchFamily="18" charset="0"/>
              </a:defRPr>
            </a:lvl1pPr>
            <a:lvl2pPr marL="450850" defTabSz="903288">
              <a:defRPr sz="2400">
                <a:solidFill>
                  <a:schemeClr val="tx1"/>
                </a:solidFill>
                <a:latin typeface="Times New Roman" panose="02020603050405020304" pitchFamily="18" charset="0"/>
              </a:defRPr>
            </a:lvl2pPr>
            <a:lvl3pPr marL="903288" defTabSz="903288">
              <a:defRPr sz="2400">
                <a:solidFill>
                  <a:schemeClr val="tx1"/>
                </a:solidFill>
                <a:latin typeface="Times New Roman" panose="02020603050405020304" pitchFamily="18" charset="0"/>
              </a:defRPr>
            </a:lvl3pPr>
            <a:lvl4pPr marL="1354138" defTabSz="903288">
              <a:defRPr sz="2400">
                <a:solidFill>
                  <a:schemeClr val="tx1"/>
                </a:solidFill>
                <a:latin typeface="Times New Roman" panose="02020603050405020304" pitchFamily="18" charset="0"/>
              </a:defRPr>
            </a:lvl4pPr>
            <a:lvl5pPr marL="1808163" defTabSz="903288">
              <a:defRPr sz="2400">
                <a:solidFill>
                  <a:schemeClr val="tx1"/>
                </a:solidFill>
                <a:latin typeface="Times New Roman" panose="02020603050405020304" pitchFamily="18" charset="0"/>
              </a:defRPr>
            </a:lvl5pPr>
            <a:lvl6pPr marL="2265363" defTabSz="903288" eaLnBrk="0" fontAlgn="base" hangingPunct="0">
              <a:spcBef>
                <a:spcPct val="0"/>
              </a:spcBef>
              <a:spcAft>
                <a:spcPct val="0"/>
              </a:spcAft>
              <a:defRPr sz="2400">
                <a:solidFill>
                  <a:schemeClr val="tx1"/>
                </a:solidFill>
                <a:latin typeface="Times New Roman" panose="02020603050405020304" pitchFamily="18" charset="0"/>
              </a:defRPr>
            </a:lvl6pPr>
            <a:lvl7pPr marL="2722563" defTabSz="903288" eaLnBrk="0" fontAlgn="base" hangingPunct="0">
              <a:spcBef>
                <a:spcPct val="0"/>
              </a:spcBef>
              <a:spcAft>
                <a:spcPct val="0"/>
              </a:spcAft>
              <a:defRPr sz="2400">
                <a:solidFill>
                  <a:schemeClr val="tx1"/>
                </a:solidFill>
                <a:latin typeface="Times New Roman" panose="02020603050405020304" pitchFamily="18" charset="0"/>
              </a:defRPr>
            </a:lvl7pPr>
            <a:lvl8pPr marL="3179763" defTabSz="903288" eaLnBrk="0" fontAlgn="base" hangingPunct="0">
              <a:spcBef>
                <a:spcPct val="0"/>
              </a:spcBef>
              <a:spcAft>
                <a:spcPct val="0"/>
              </a:spcAft>
              <a:defRPr sz="2400">
                <a:solidFill>
                  <a:schemeClr val="tx1"/>
                </a:solidFill>
                <a:latin typeface="Times New Roman" panose="02020603050405020304" pitchFamily="18" charset="0"/>
              </a:defRPr>
            </a:lvl8pPr>
            <a:lvl9pPr marL="3636963" defTabSz="903288" eaLnBrk="0" fontAlgn="base" hangingPunct="0">
              <a:spcBef>
                <a:spcPct val="0"/>
              </a:spcBef>
              <a:spcAft>
                <a:spcPct val="0"/>
              </a:spcAft>
              <a:defRPr sz="2400">
                <a:solidFill>
                  <a:schemeClr val="tx1"/>
                </a:solidFill>
                <a:latin typeface="Times New Roman" panose="02020603050405020304" pitchFamily="18" charset="0"/>
              </a:defRPr>
            </a:lvl9pPr>
          </a:lstStyle>
          <a:p>
            <a:pPr algn="ctr">
              <a:spcBef>
                <a:spcPct val="50000"/>
              </a:spcBef>
            </a:pPr>
            <a:r>
              <a:rPr lang="es-ES" altLang="es-ES" sz="2000" b="1" i="0">
                <a:latin typeface="Helvetica" panose="020B0604020202020204" pitchFamily="34" charset="0"/>
              </a:rPr>
              <a:t>V</a:t>
            </a:r>
            <a:r>
              <a:rPr lang="es-ES_tradnl" altLang="es-ES" sz="2000" b="1" i="0">
                <a:latin typeface="Helvetica" panose="020B0604020202020204" pitchFamily="34" charset="0"/>
              </a:rPr>
              <a:t>í</a:t>
            </a:r>
            <a:r>
              <a:rPr lang="es-ES" altLang="es-ES" sz="2000" b="1" i="0">
                <a:latin typeface="Helvetica" panose="020B0604020202020204" pitchFamily="34" charset="0"/>
              </a:rPr>
              <a:t>deo</a:t>
            </a:r>
            <a:r>
              <a:rPr lang="es-ES_tradnl" altLang="es-ES" sz="2000" b="1" i="0">
                <a:latin typeface="Helvetica" panose="020B0604020202020204" pitchFamily="34" charset="0"/>
              </a:rPr>
              <a:t> analógico</a:t>
            </a:r>
            <a:endParaRPr lang="es-ES" altLang="es-ES" sz="2000" b="1" i="0">
              <a:latin typeface="Helvetica" panose="020B0604020202020204" pitchFamily="34" charset="0"/>
            </a:endParaRPr>
          </a:p>
        </p:txBody>
      </p:sp>
      <p:grpSp>
        <p:nvGrpSpPr>
          <p:cNvPr id="295946" name="Group 10"/>
          <p:cNvGrpSpPr>
            <a:grpSpLocks/>
          </p:cNvGrpSpPr>
          <p:nvPr/>
        </p:nvGrpSpPr>
        <p:grpSpPr bwMode="auto">
          <a:xfrm>
            <a:off x="1004888" y="4905375"/>
            <a:ext cx="827087" cy="346075"/>
            <a:chOff x="752" y="1853"/>
            <a:chExt cx="464" cy="194"/>
          </a:xfrm>
        </p:grpSpPr>
        <p:sp>
          <p:nvSpPr>
            <p:cNvPr id="295947" name="Line 11"/>
            <p:cNvSpPr>
              <a:spLocks noChangeShapeType="1"/>
            </p:cNvSpPr>
            <p:nvPr/>
          </p:nvSpPr>
          <p:spPr bwMode="auto">
            <a:xfrm>
              <a:off x="752" y="1859"/>
              <a:ext cx="0" cy="188"/>
            </a:xfrm>
            <a:prstGeom prst="line">
              <a:avLst/>
            </a:prstGeom>
            <a:noFill/>
            <a:ln w="25400">
              <a:solidFill>
                <a:schemeClr val="accent2"/>
              </a:solidFill>
              <a:round/>
              <a:headEnd type="none" w="sm" len="sm"/>
              <a:tailEnd type="none" w="sm" len="sm"/>
            </a:ln>
            <a:effectLst>
              <a:outerShdw dist="17961" dir="2700000" algn="ctr" rotWithShape="0">
                <a:schemeClr val="tx1"/>
              </a:outerShdw>
            </a:effectLst>
            <a:extLst>
              <a:ext uri="{909E8E84-426E-40DD-AFC4-6F175D3DCCD1}">
                <a14:hiddenFill xmlns:a14="http://schemas.microsoft.com/office/drawing/2010/main">
                  <a:noFill/>
                </a14:hiddenFill>
              </a:ext>
            </a:extLst>
          </p:spPr>
          <p:txBody>
            <a:bodyPr/>
            <a:lstStyle/>
            <a:p>
              <a:endParaRPr lang="es-ES"/>
            </a:p>
          </p:txBody>
        </p:sp>
        <p:sp>
          <p:nvSpPr>
            <p:cNvPr id="295948" name="Line 12"/>
            <p:cNvSpPr>
              <a:spLocks noChangeShapeType="1"/>
            </p:cNvSpPr>
            <p:nvPr/>
          </p:nvSpPr>
          <p:spPr bwMode="auto">
            <a:xfrm>
              <a:off x="754" y="1952"/>
              <a:ext cx="462" cy="0"/>
            </a:xfrm>
            <a:prstGeom prst="line">
              <a:avLst/>
            </a:prstGeom>
            <a:noFill/>
            <a:ln w="25400">
              <a:solidFill>
                <a:schemeClr val="accent2"/>
              </a:solidFill>
              <a:round/>
              <a:headEnd type="none" w="sm" len="sm"/>
              <a:tailEnd type="none" w="sm" len="sm"/>
            </a:ln>
            <a:effectLst>
              <a:outerShdw dist="17961" dir="2700000" algn="ctr" rotWithShape="0">
                <a:schemeClr val="tx1"/>
              </a:outerShdw>
            </a:effectLst>
            <a:extLst>
              <a:ext uri="{909E8E84-426E-40DD-AFC4-6F175D3DCCD1}">
                <a14:hiddenFill xmlns:a14="http://schemas.microsoft.com/office/drawing/2010/main">
                  <a:noFill/>
                </a14:hiddenFill>
              </a:ext>
            </a:extLst>
          </p:spPr>
          <p:txBody>
            <a:bodyPr/>
            <a:lstStyle/>
            <a:p>
              <a:endParaRPr lang="es-ES"/>
            </a:p>
          </p:txBody>
        </p:sp>
        <p:grpSp>
          <p:nvGrpSpPr>
            <p:cNvPr id="295949" name="Group 13"/>
            <p:cNvGrpSpPr>
              <a:grpSpLocks/>
            </p:cNvGrpSpPr>
            <p:nvPr/>
          </p:nvGrpSpPr>
          <p:grpSpPr bwMode="auto">
            <a:xfrm>
              <a:off x="793" y="1853"/>
              <a:ext cx="352" cy="186"/>
              <a:chOff x="793" y="1853"/>
              <a:chExt cx="352" cy="186"/>
            </a:xfrm>
          </p:grpSpPr>
          <p:sp>
            <p:nvSpPr>
              <p:cNvPr id="295950" name="Arc 14"/>
              <p:cNvSpPr>
                <a:spLocks/>
              </p:cNvSpPr>
              <p:nvPr/>
            </p:nvSpPr>
            <p:spPr bwMode="auto">
              <a:xfrm>
                <a:off x="1042" y="1853"/>
                <a:ext cx="103" cy="95"/>
              </a:xfrm>
              <a:custGeom>
                <a:avLst/>
                <a:gdLst>
                  <a:gd name="G0" fmla="+- 21595 0 0"/>
                  <a:gd name="G1" fmla="+- 21600 0 0"/>
                  <a:gd name="G2" fmla="+- 21600 0 0"/>
                  <a:gd name="T0" fmla="*/ 0 w 43195"/>
                  <a:gd name="T1" fmla="*/ 21150 h 21600"/>
                  <a:gd name="T2" fmla="*/ 43195 w 43195"/>
                  <a:gd name="T3" fmla="*/ 21600 h 21600"/>
                  <a:gd name="T4" fmla="*/ 21595 w 43195"/>
                  <a:gd name="T5" fmla="*/ 21600 h 21600"/>
                </a:gdLst>
                <a:ahLst/>
                <a:cxnLst>
                  <a:cxn ang="0">
                    <a:pos x="T0" y="T1"/>
                  </a:cxn>
                  <a:cxn ang="0">
                    <a:pos x="T2" y="T3"/>
                  </a:cxn>
                  <a:cxn ang="0">
                    <a:pos x="T4" y="T5"/>
                  </a:cxn>
                </a:cxnLst>
                <a:rect l="0" t="0" r="r" b="b"/>
                <a:pathLst>
                  <a:path w="43195" h="21600" fill="none" extrusionOk="0">
                    <a:moveTo>
                      <a:pt x="-1" y="21149"/>
                    </a:moveTo>
                    <a:cubicBezTo>
                      <a:pt x="244" y="9398"/>
                      <a:pt x="9841" y="0"/>
                      <a:pt x="21595" y="0"/>
                    </a:cubicBezTo>
                    <a:cubicBezTo>
                      <a:pt x="33524" y="0"/>
                      <a:pt x="43195" y="9670"/>
                      <a:pt x="43195" y="21600"/>
                    </a:cubicBezTo>
                  </a:path>
                  <a:path w="43195" h="21600" stroke="0" extrusionOk="0">
                    <a:moveTo>
                      <a:pt x="-1" y="21149"/>
                    </a:moveTo>
                    <a:cubicBezTo>
                      <a:pt x="244" y="9398"/>
                      <a:pt x="9841" y="0"/>
                      <a:pt x="21595" y="0"/>
                    </a:cubicBezTo>
                    <a:cubicBezTo>
                      <a:pt x="33524" y="0"/>
                      <a:pt x="43195" y="9670"/>
                      <a:pt x="43195" y="21600"/>
                    </a:cubicBezTo>
                    <a:lnTo>
                      <a:pt x="21595" y="21600"/>
                    </a:lnTo>
                    <a:close/>
                  </a:path>
                </a:pathLst>
              </a:custGeom>
              <a:noFill/>
              <a:ln w="50800" cap="rnd">
                <a:solidFill>
                  <a:schemeClr val="accent1"/>
                </a:solidFill>
                <a:round/>
                <a:headEnd type="none" w="sm" len="sm"/>
                <a:tailEnd type="none" w="sm" len="sm"/>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Lst>
            </p:spPr>
            <p:txBody>
              <a:bodyPr/>
              <a:lstStyle/>
              <a:p>
                <a:endParaRPr lang="es-ES"/>
              </a:p>
            </p:txBody>
          </p:sp>
          <p:sp>
            <p:nvSpPr>
              <p:cNvPr id="295951" name="Arc 15"/>
              <p:cNvSpPr>
                <a:spLocks/>
              </p:cNvSpPr>
              <p:nvPr/>
            </p:nvSpPr>
            <p:spPr bwMode="auto">
              <a:xfrm>
                <a:off x="880" y="1853"/>
                <a:ext cx="102" cy="95"/>
              </a:xfrm>
              <a:custGeom>
                <a:avLst/>
                <a:gdLst>
                  <a:gd name="G0" fmla="+- 21589 0 0"/>
                  <a:gd name="G1" fmla="+- 21600 0 0"/>
                  <a:gd name="G2" fmla="+- 21600 0 0"/>
                  <a:gd name="T0" fmla="*/ 0 w 43189"/>
                  <a:gd name="T1" fmla="*/ 20918 h 21600"/>
                  <a:gd name="T2" fmla="*/ 43189 w 43189"/>
                  <a:gd name="T3" fmla="*/ 21600 h 21600"/>
                  <a:gd name="T4" fmla="*/ 21589 w 43189"/>
                  <a:gd name="T5" fmla="*/ 21600 h 21600"/>
                </a:gdLst>
                <a:ahLst/>
                <a:cxnLst>
                  <a:cxn ang="0">
                    <a:pos x="T0" y="T1"/>
                  </a:cxn>
                  <a:cxn ang="0">
                    <a:pos x="T2" y="T3"/>
                  </a:cxn>
                  <a:cxn ang="0">
                    <a:pos x="T4" y="T5"/>
                  </a:cxn>
                </a:cxnLst>
                <a:rect l="0" t="0" r="r" b="b"/>
                <a:pathLst>
                  <a:path w="43189" h="21600" fill="none" extrusionOk="0">
                    <a:moveTo>
                      <a:pt x="-1" y="20917"/>
                    </a:moveTo>
                    <a:cubicBezTo>
                      <a:pt x="368" y="9259"/>
                      <a:pt x="9925" y="0"/>
                      <a:pt x="21589" y="0"/>
                    </a:cubicBezTo>
                    <a:cubicBezTo>
                      <a:pt x="33518" y="0"/>
                      <a:pt x="43189" y="9670"/>
                      <a:pt x="43189" y="21600"/>
                    </a:cubicBezTo>
                  </a:path>
                  <a:path w="43189" h="21600" stroke="0" extrusionOk="0">
                    <a:moveTo>
                      <a:pt x="-1" y="20917"/>
                    </a:moveTo>
                    <a:cubicBezTo>
                      <a:pt x="368" y="9259"/>
                      <a:pt x="9925" y="0"/>
                      <a:pt x="21589" y="0"/>
                    </a:cubicBezTo>
                    <a:cubicBezTo>
                      <a:pt x="33518" y="0"/>
                      <a:pt x="43189" y="9670"/>
                      <a:pt x="43189" y="21600"/>
                    </a:cubicBezTo>
                    <a:lnTo>
                      <a:pt x="21589" y="21600"/>
                    </a:lnTo>
                    <a:close/>
                  </a:path>
                </a:pathLst>
              </a:custGeom>
              <a:noFill/>
              <a:ln w="50800" cap="rnd">
                <a:solidFill>
                  <a:schemeClr val="accent1"/>
                </a:solidFill>
                <a:round/>
                <a:headEnd type="none" w="sm" len="sm"/>
                <a:tailEnd type="none" w="sm" len="sm"/>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Lst>
            </p:spPr>
            <p:txBody>
              <a:bodyPr/>
              <a:lstStyle/>
              <a:p>
                <a:endParaRPr lang="es-ES"/>
              </a:p>
            </p:txBody>
          </p:sp>
          <p:sp>
            <p:nvSpPr>
              <p:cNvPr id="295952" name="Arc 16"/>
              <p:cNvSpPr>
                <a:spLocks/>
              </p:cNvSpPr>
              <p:nvPr/>
            </p:nvSpPr>
            <p:spPr bwMode="auto">
              <a:xfrm>
                <a:off x="955" y="1937"/>
                <a:ext cx="115" cy="97"/>
              </a:xfrm>
              <a:custGeom>
                <a:avLst/>
                <a:gdLst>
                  <a:gd name="G0" fmla="+- 21600 0 0"/>
                  <a:gd name="G1" fmla="+- 467 0 0"/>
                  <a:gd name="G2" fmla="+- 21600 0 0"/>
                  <a:gd name="T0" fmla="*/ 43195 w 43200"/>
                  <a:gd name="T1" fmla="*/ 0 h 22067"/>
                  <a:gd name="T2" fmla="*/ 0 w 43200"/>
                  <a:gd name="T3" fmla="*/ 467 h 22067"/>
                  <a:gd name="T4" fmla="*/ 21600 w 43200"/>
                  <a:gd name="T5" fmla="*/ 467 h 22067"/>
                </a:gdLst>
                <a:ahLst/>
                <a:cxnLst>
                  <a:cxn ang="0">
                    <a:pos x="T0" y="T1"/>
                  </a:cxn>
                  <a:cxn ang="0">
                    <a:pos x="T2" y="T3"/>
                  </a:cxn>
                  <a:cxn ang="0">
                    <a:pos x="T4" y="T5"/>
                  </a:cxn>
                </a:cxnLst>
                <a:rect l="0" t="0" r="r" b="b"/>
                <a:pathLst>
                  <a:path w="43200" h="22067" fill="none" extrusionOk="0">
                    <a:moveTo>
                      <a:pt x="43194" y="0"/>
                    </a:moveTo>
                    <a:cubicBezTo>
                      <a:pt x="43198" y="155"/>
                      <a:pt x="43200" y="311"/>
                      <a:pt x="43200" y="467"/>
                    </a:cubicBezTo>
                    <a:cubicBezTo>
                      <a:pt x="43200" y="12396"/>
                      <a:pt x="33529" y="22067"/>
                      <a:pt x="21600" y="22067"/>
                    </a:cubicBezTo>
                    <a:cubicBezTo>
                      <a:pt x="9670" y="22067"/>
                      <a:pt x="0" y="12396"/>
                      <a:pt x="0" y="467"/>
                    </a:cubicBezTo>
                  </a:path>
                  <a:path w="43200" h="22067" stroke="0" extrusionOk="0">
                    <a:moveTo>
                      <a:pt x="43194" y="0"/>
                    </a:moveTo>
                    <a:cubicBezTo>
                      <a:pt x="43198" y="155"/>
                      <a:pt x="43200" y="311"/>
                      <a:pt x="43200" y="467"/>
                    </a:cubicBezTo>
                    <a:cubicBezTo>
                      <a:pt x="43200" y="12396"/>
                      <a:pt x="33529" y="22067"/>
                      <a:pt x="21600" y="22067"/>
                    </a:cubicBezTo>
                    <a:cubicBezTo>
                      <a:pt x="9670" y="22067"/>
                      <a:pt x="0" y="12396"/>
                      <a:pt x="0" y="467"/>
                    </a:cubicBezTo>
                    <a:lnTo>
                      <a:pt x="21600" y="467"/>
                    </a:lnTo>
                    <a:close/>
                  </a:path>
                </a:pathLst>
              </a:custGeom>
              <a:noFill/>
              <a:ln w="50800" cap="rnd">
                <a:solidFill>
                  <a:schemeClr val="accent1"/>
                </a:solidFill>
                <a:round/>
                <a:headEnd type="none" w="sm" len="sm"/>
                <a:tailEnd type="none" w="sm" len="sm"/>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Lst>
            </p:spPr>
            <p:txBody>
              <a:bodyPr/>
              <a:lstStyle/>
              <a:p>
                <a:endParaRPr lang="es-ES"/>
              </a:p>
            </p:txBody>
          </p:sp>
          <p:sp>
            <p:nvSpPr>
              <p:cNvPr id="295953" name="Arc 17"/>
              <p:cNvSpPr>
                <a:spLocks/>
              </p:cNvSpPr>
              <p:nvPr/>
            </p:nvSpPr>
            <p:spPr bwMode="auto">
              <a:xfrm>
                <a:off x="793" y="1942"/>
                <a:ext cx="112" cy="97"/>
              </a:xfrm>
              <a:custGeom>
                <a:avLst/>
                <a:gdLst>
                  <a:gd name="G0" fmla="+- 21600 0 0"/>
                  <a:gd name="G1" fmla="+- 463 0 0"/>
                  <a:gd name="G2" fmla="+- 21600 0 0"/>
                  <a:gd name="T0" fmla="*/ 43195 w 43200"/>
                  <a:gd name="T1" fmla="*/ 0 h 22063"/>
                  <a:gd name="T2" fmla="*/ 0 w 43200"/>
                  <a:gd name="T3" fmla="*/ 463 h 22063"/>
                  <a:gd name="T4" fmla="*/ 21600 w 43200"/>
                  <a:gd name="T5" fmla="*/ 463 h 22063"/>
                </a:gdLst>
                <a:ahLst/>
                <a:cxnLst>
                  <a:cxn ang="0">
                    <a:pos x="T0" y="T1"/>
                  </a:cxn>
                  <a:cxn ang="0">
                    <a:pos x="T2" y="T3"/>
                  </a:cxn>
                  <a:cxn ang="0">
                    <a:pos x="T4" y="T5"/>
                  </a:cxn>
                </a:cxnLst>
                <a:rect l="0" t="0" r="r" b="b"/>
                <a:pathLst>
                  <a:path w="43200" h="22063" fill="none" extrusionOk="0">
                    <a:moveTo>
                      <a:pt x="43195" y="-1"/>
                    </a:moveTo>
                    <a:cubicBezTo>
                      <a:pt x="43198" y="154"/>
                      <a:pt x="43200" y="308"/>
                      <a:pt x="43200" y="463"/>
                    </a:cubicBezTo>
                    <a:cubicBezTo>
                      <a:pt x="43200" y="12392"/>
                      <a:pt x="33529" y="22063"/>
                      <a:pt x="21600" y="22063"/>
                    </a:cubicBezTo>
                    <a:cubicBezTo>
                      <a:pt x="9670" y="22063"/>
                      <a:pt x="0" y="12392"/>
                      <a:pt x="0" y="463"/>
                    </a:cubicBezTo>
                  </a:path>
                  <a:path w="43200" h="22063" stroke="0" extrusionOk="0">
                    <a:moveTo>
                      <a:pt x="43195" y="-1"/>
                    </a:moveTo>
                    <a:cubicBezTo>
                      <a:pt x="43198" y="154"/>
                      <a:pt x="43200" y="308"/>
                      <a:pt x="43200" y="463"/>
                    </a:cubicBezTo>
                    <a:cubicBezTo>
                      <a:pt x="43200" y="12392"/>
                      <a:pt x="33529" y="22063"/>
                      <a:pt x="21600" y="22063"/>
                    </a:cubicBezTo>
                    <a:cubicBezTo>
                      <a:pt x="9670" y="22063"/>
                      <a:pt x="0" y="12392"/>
                      <a:pt x="0" y="463"/>
                    </a:cubicBezTo>
                    <a:lnTo>
                      <a:pt x="21600" y="463"/>
                    </a:lnTo>
                    <a:close/>
                  </a:path>
                </a:pathLst>
              </a:custGeom>
              <a:noFill/>
              <a:ln w="50800" cap="rnd">
                <a:solidFill>
                  <a:schemeClr val="accent1"/>
                </a:solidFill>
                <a:round/>
                <a:headEnd type="none" w="sm" len="sm"/>
                <a:tailEnd type="none" w="sm" len="sm"/>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Lst>
            </p:spPr>
            <p:txBody>
              <a:bodyPr/>
              <a:lstStyle/>
              <a:p>
                <a:endParaRPr lang="es-ES"/>
              </a:p>
            </p:txBody>
          </p:sp>
        </p:grpSp>
      </p:grpSp>
      <p:grpSp>
        <p:nvGrpSpPr>
          <p:cNvPr id="295954" name="Group 18"/>
          <p:cNvGrpSpPr>
            <a:grpSpLocks/>
          </p:cNvGrpSpPr>
          <p:nvPr/>
        </p:nvGrpSpPr>
        <p:grpSpPr bwMode="auto">
          <a:xfrm>
            <a:off x="1081088" y="4019550"/>
            <a:ext cx="671512" cy="671513"/>
            <a:chOff x="672" y="2880"/>
            <a:chExt cx="423" cy="423"/>
          </a:xfrm>
        </p:grpSpPr>
        <p:sp>
          <p:nvSpPr>
            <p:cNvPr id="295955" name="Rectangle 19"/>
            <p:cNvSpPr>
              <a:spLocks noChangeArrowheads="1"/>
            </p:cNvSpPr>
            <p:nvPr/>
          </p:nvSpPr>
          <p:spPr bwMode="auto">
            <a:xfrm>
              <a:off x="672" y="2880"/>
              <a:ext cx="423" cy="423"/>
            </a:xfrm>
            <a:prstGeom prst="rect">
              <a:avLst/>
            </a:prstGeom>
            <a:solidFill>
              <a:schemeClr val="accent1"/>
            </a:solidFill>
            <a:ln w="12700">
              <a:solidFill>
                <a:schemeClr val="tx1"/>
              </a:solidFill>
              <a:miter lim="800000"/>
              <a:headEnd/>
              <a:tailEnd/>
            </a:ln>
            <a:effectLst>
              <a:outerShdw dist="35921" dir="2700000" algn="ctr" rotWithShape="0">
                <a:schemeClr val="tx1"/>
              </a:outerShdw>
            </a:effectLst>
          </p:spPr>
          <p:txBody>
            <a:bodyPr wrap="none" anchor="ctr"/>
            <a:lstStyle/>
            <a:p>
              <a:endParaRPr lang="es-ES"/>
            </a:p>
          </p:txBody>
        </p:sp>
        <p:grpSp>
          <p:nvGrpSpPr>
            <p:cNvPr id="295956" name="Group 20"/>
            <p:cNvGrpSpPr>
              <a:grpSpLocks/>
            </p:cNvGrpSpPr>
            <p:nvPr/>
          </p:nvGrpSpPr>
          <p:grpSpPr bwMode="auto">
            <a:xfrm>
              <a:off x="764" y="2938"/>
              <a:ext cx="242" cy="310"/>
              <a:chOff x="4564" y="200"/>
              <a:chExt cx="215" cy="276"/>
            </a:xfrm>
          </p:grpSpPr>
          <p:sp>
            <p:nvSpPr>
              <p:cNvPr id="295957" name="Freeform 21"/>
              <p:cNvSpPr>
                <a:spLocks/>
              </p:cNvSpPr>
              <p:nvPr/>
            </p:nvSpPr>
            <p:spPr bwMode="auto">
              <a:xfrm>
                <a:off x="4564" y="200"/>
                <a:ext cx="215" cy="276"/>
              </a:xfrm>
              <a:custGeom>
                <a:avLst/>
                <a:gdLst>
                  <a:gd name="T0" fmla="*/ 0 w 215"/>
                  <a:gd name="T1" fmla="*/ 0 h 276"/>
                  <a:gd name="T2" fmla="*/ 0 w 215"/>
                  <a:gd name="T3" fmla="*/ 275 h 276"/>
                  <a:gd name="T4" fmla="*/ 214 w 215"/>
                  <a:gd name="T5" fmla="*/ 275 h 276"/>
                  <a:gd name="T6" fmla="*/ 214 w 215"/>
                  <a:gd name="T7" fmla="*/ 57 h 276"/>
                  <a:gd name="T8" fmla="*/ 155 w 215"/>
                  <a:gd name="T9" fmla="*/ 0 h 276"/>
                  <a:gd name="T10" fmla="*/ 0 w 215"/>
                  <a:gd name="T11" fmla="*/ 0 h 276"/>
                </a:gdLst>
                <a:ahLst/>
                <a:cxnLst>
                  <a:cxn ang="0">
                    <a:pos x="T0" y="T1"/>
                  </a:cxn>
                  <a:cxn ang="0">
                    <a:pos x="T2" y="T3"/>
                  </a:cxn>
                  <a:cxn ang="0">
                    <a:pos x="T4" y="T5"/>
                  </a:cxn>
                  <a:cxn ang="0">
                    <a:pos x="T6" y="T7"/>
                  </a:cxn>
                  <a:cxn ang="0">
                    <a:pos x="T8" y="T9"/>
                  </a:cxn>
                  <a:cxn ang="0">
                    <a:pos x="T10" y="T11"/>
                  </a:cxn>
                </a:cxnLst>
                <a:rect l="0" t="0" r="r" b="b"/>
                <a:pathLst>
                  <a:path w="215" h="276">
                    <a:moveTo>
                      <a:pt x="0" y="0"/>
                    </a:moveTo>
                    <a:lnTo>
                      <a:pt x="0" y="275"/>
                    </a:lnTo>
                    <a:lnTo>
                      <a:pt x="214" y="275"/>
                    </a:lnTo>
                    <a:lnTo>
                      <a:pt x="214" y="57"/>
                    </a:lnTo>
                    <a:lnTo>
                      <a:pt x="155" y="0"/>
                    </a:lnTo>
                    <a:lnTo>
                      <a:pt x="0" y="0"/>
                    </a:lnTo>
                  </a:path>
                </a:pathLst>
              </a:custGeom>
              <a:solidFill>
                <a:srgbClr val="DADADA"/>
              </a:solidFill>
              <a:ln w="12700" cap="rnd" cmpd="sng">
                <a:solidFill>
                  <a:schemeClr val="bg2"/>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295958" name="Rectangle 22"/>
              <p:cNvSpPr>
                <a:spLocks noChangeArrowheads="1"/>
              </p:cNvSpPr>
              <p:nvPr/>
            </p:nvSpPr>
            <p:spPr bwMode="auto">
              <a:xfrm>
                <a:off x="4566" y="202"/>
                <a:ext cx="26" cy="269"/>
              </a:xfrm>
              <a:prstGeom prst="rect">
                <a:avLst/>
              </a:prstGeom>
              <a:solidFill>
                <a:schemeClr val="bg2"/>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295959" name="Rectangle 23"/>
              <p:cNvSpPr>
                <a:spLocks noChangeArrowheads="1"/>
              </p:cNvSpPr>
              <p:nvPr/>
            </p:nvSpPr>
            <p:spPr bwMode="auto">
              <a:xfrm>
                <a:off x="4752" y="260"/>
                <a:ext cx="24" cy="211"/>
              </a:xfrm>
              <a:prstGeom prst="rect">
                <a:avLst/>
              </a:prstGeom>
              <a:solidFill>
                <a:schemeClr val="bg2"/>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295960" name="Freeform 24"/>
              <p:cNvSpPr>
                <a:spLocks/>
              </p:cNvSpPr>
              <p:nvPr/>
            </p:nvSpPr>
            <p:spPr bwMode="auto">
              <a:xfrm>
                <a:off x="4717" y="200"/>
                <a:ext cx="62" cy="58"/>
              </a:xfrm>
              <a:custGeom>
                <a:avLst/>
                <a:gdLst>
                  <a:gd name="T0" fmla="*/ 0 w 62"/>
                  <a:gd name="T1" fmla="*/ 0 h 58"/>
                  <a:gd name="T2" fmla="*/ 0 w 62"/>
                  <a:gd name="T3" fmla="*/ 57 h 58"/>
                  <a:gd name="T4" fmla="*/ 61 w 62"/>
                  <a:gd name="T5" fmla="*/ 57 h 58"/>
                  <a:gd name="T6" fmla="*/ 0 w 62"/>
                  <a:gd name="T7" fmla="*/ 0 h 58"/>
                </a:gdLst>
                <a:ahLst/>
                <a:cxnLst>
                  <a:cxn ang="0">
                    <a:pos x="T0" y="T1"/>
                  </a:cxn>
                  <a:cxn ang="0">
                    <a:pos x="T2" y="T3"/>
                  </a:cxn>
                  <a:cxn ang="0">
                    <a:pos x="T4" y="T5"/>
                  </a:cxn>
                  <a:cxn ang="0">
                    <a:pos x="T6" y="T7"/>
                  </a:cxn>
                </a:cxnLst>
                <a:rect l="0" t="0" r="r" b="b"/>
                <a:pathLst>
                  <a:path w="62" h="58">
                    <a:moveTo>
                      <a:pt x="0" y="0"/>
                    </a:moveTo>
                    <a:lnTo>
                      <a:pt x="0" y="57"/>
                    </a:lnTo>
                    <a:lnTo>
                      <a:pt x="61" y="57"/>
                    </a:lnTo>
                    <a:lnTo>
                      <a:pt x="0" y="0"/>
                    </a:lnTo>
                  </a:path>
                </a:pathLst>
              </a:custGeom>
              <a:solidFill>
                <a:srgbClr val="919191"/>
              </a:solidFill>
              <a:ln w="1270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295961" name="Rectangle 25"/>
              <p:cNvSpPr>
                <a:spLocks noChangeArrowheads="1"/>
              </p:cNvSpPr>
              <p:nvPr/>
            </p:nvSpPr>
            <p:spPr bwMode="auto">
              <a:xfrm>
                <a:off x="4566" y="205"/>
                <a:ext cx="18" cy="21"/>
              </a:xfrm>
              <a:prstGeom prst="rect">
                <a:avLst/>
              </a:prstGeom>
              <a:solidFill>
                <a:schemeClr va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295962" name="Rectangle 26"/>
              <p:cNvSpPr>
                <a:spLocks noChangeArrowheads="1"/>
              </p:cNvSpPr>
              <p:nvPr/>
            </p:nvSpPr>
            <p:spPr bwMode="auto">
              <a:xfrm>
                <a:off x="4566" y="247"/>
                <a:ext cx="18" cy="21"/>
              </a:xfrm>
              <a:prstGeom prst="rect">
                <a:avLst/>
              </a:prstGeom>
              <a:solidFill>
                <a:schemeClr va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295963" name="Rectangle 27"/>
              <p:cNvSpPr>
                <a:spLocks noChangeArrowheads="1"/>
              </p:cNvSpPr>
              <p:nvPr/>
            </p:nvSpPr>
            <p:spPr bwMode="auto">
              <a:xfrm>
                <a:off x="4566" y="330"/>
                <a:ext cx="18" cy="23"/>
              </a:xfrm>
              <a:prstGeom prst="rect">
                <a:avLst/>
              </a:prstGeom>
              <a:solidFill>
                <a:schemeClr va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295964" name="Rectangle 28"/>
              <p:cNvSpPr>
                <a:spLocks noChangeArrowheads="1"/>
              </p:cNvSpPr>
              <p:nvPr/>
            </p:nvSpPr>
            <p:spPr bwMode="auto">
              <a:xfrm>
                <a:off x="4566" y="415"/>
                <a:ext cx="18" cy="21"/>
              </a:xfrm>
              <a:prstGeom prst="rect">
                <a:avLst/>
              </a:prstGeom>
              <a:solidFill>
                <a:schemeClr va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295965" name="Rectangle 29"/>
              <p:cNvSpPr>
                <a:spLocks noChangeArrowheads="1"/>
              </p:cNvSpPr>
              <p:nvPr/>
            </p:nvSpPr>
            <p:spPr bwMode="auto">
              <a:xfrm>
                <a:off x="4566" y="457"/>
                <a:ext cx="22" cy="16"/>
              </a:xfrm>
              <a:prstGeom prst="rect">
                <a:avLst/>
              </a:prstGeom>
              <a:solidFill>
                <a:schemeClr va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295966" name="Rectangle 30"/>
              <p:cNvSpPr>
                <a:spLocks noChangeArrowheads="1"/>
              </p:cNvSpPr>
              <p:nvPr/>
            </p:nvSpPr>
            <p:spPr bwMode="auto">
              <a:xfrm>
                <a:off x="4752" y="330"/>
                <a:ext cx="19" cy="23"/>
              </a:xfrm>
              <a:prstGeom prst="rect">
                <a:avLst/>
              </a:prstGeom>
              <a:solidFill>
                <a:schemeClr va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295967" name="Rectangle 31"/>
              <p:cNvSpPr>
                <a:spLocks noChangeArrowheads="1"/>
              </p:cNvSpPr>
              <p:nvPr/>
            </p:nvSpPr>
            <p:spPr bwMode="auto">
              <a:xfrm>
                <a:off x="4752" y="415"/>
                <a:ext cx="19" cy="21"/>
              </a:xfrm>
              <a:prstGeom prst="rect">
                <a:avLst/>
              </a:prstGeom>
              <a:solidFill>
                <a:schemeClr va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295968" name="Rectangle 32"/>
              <p:cNvSpPr>
                <a:spLocks noChangeArrowheads="1"/>
              </p:cNvSpPr>
              <p:nvPr/>
            </p:nvSpPr>
            <p:spPr bwMode="auto">
              <a:xfrm>
                <a:off x="4752" y="457"/>
                <a:ext cx="21" cy="16"/>
              </a:xfrm>
              <a:prstGeom prst="rect">
                <a:avLst/>
              </a:prstGeom>
              <a:solidFill>
                <a:schemeClr va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295969" name="Line 33"/>
              <p:cNvSpPr>
                <a:spLocks noChangeShapeType="1"/>
              </p:cNvSpPr>
              <p:nvPr/>
            </p:nvSpPr>
            <p:spPr bwMode="auto">
              <a:xfrm>
                <a:off x="4593" y="298"/>
                <a:ext cx="174"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295970" name="Line 34"/>
              <p:cNvSpPr>
                <a:spLocks noChangeShapeType="1"/>
              </p:cNvSpPr>
              <p:nvPr/>
            </p:nvSpPr>
            <p:spPr bwMode="auto">
              <a:xfrm>
                <a:off x="4593" y="390"/>
                <a:ext cx="174"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295971" name="Rectangle 35"/>
              <p:cNvSpPr>
                <a:spLocks noChangeArrowheads="1"/>
              </p:cNvSpPr>
              <p:nvPr/>
            </p:nvSpPr>
            <p:spPr bwMode="auto">
              <a:xfrm>
                <a:off x="4566" y="289"/>
                <a:ext cx="18" cy="22"/>
              </a:xfrm>
              <a:prstGeom prst="rect">
                <a:avLst/>
              </a:prstGeom>
              <a:solidFill>
                <a:schemeClr va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295972" name="Rectangle 36"/>
              <p:cNvSpPr>
                <a:spLocks noChangeArrowheads="1"/>
              </p:cNvSpPr>
              <p:nvPr/>
            </p:nvSpPr>
            <p:spPr bwMode="auto">
              <a:xfrm>
                <a:off x="4566" y="372"/>
                <a:ext cx="18" cy="22"/>
              </a:xfrm>
              <a:prstGeom prst="rect">
                <a:avLst/>
              </a:prstGeom>
              <a:solidFill>
                <a:schemeClr va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295973" name="Rectangle 37"/>
              <p:cNvSpPr>
                <a:spLocks noChangeArrowheads="1"/>
              </p:cNvSpPr>
              <p:nvPr/>
            </p:nvSpPr>
            <p:spPr bwMode="auto">
              <a:xfrm>
                <a:off x="4752" y="289"/>
                <a:ext cx="19" cy="22"/>
              </a:xfrm>
              <a:prstGeom prst="rect">
                <a:avLst/>
              </a:prstGeom>
              <a:solidFill>
                <a:schemeClr va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295974" name="Rectangle 38"/>
              <p:cNvSpPr>
                <a:spLocks noChangeArrowheads="1"/>
              </p:cNvSpPr>
              <p:nvPr/>
            </p:nvSpPr>
            <p:spPr bwMode="auto">
              <a:xfrm>
                <a:off x="4752" y="372"/>
                <a:ext cx="19" cy="22"/>
              </a:xfrm>
              <a:prstGeom prst="rect">
                <a:avLst/>
              </a:prstGeom>
              <a:solidFill>
                <a:schemeClr va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grpSp>
      </p:grpSp>
      <p:sp>
        <p:nvSpPr>
          <p:cNvPr id="295975" name="Line 39"/>
          <p:cNvSpPr>
            <a:spLocks noChangeShapeType="1"/>
          </p:cNvSpPr>
          <p:nvPr/>
        </p:nvSpPr>
        <p:spPr bwMode="auto">
          <a:xfrm flipV="1">
            <a:off x="6719888" y="2938463"/>
            <a:ext cx="0" cy="609600"/>
          </a:xfrm>
          <a:prstGeom prst="line">
            <a:avLst/>
          </a:prstGeom>
          <a:noFill/>
          <a:ln w="254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295976" name="Line 40"/>
          <p:cNvSpPr>
            <a:spLocks noChangeShapeType="1"/>
          </p:cNvSpPr>
          <p:nvPr/>
        </p:nvSpPr>
        <p:spPr bwMode="auto">
          <a:xfrm flipV="1">
            <a:off x="8091488" y="2709863"/>
            <a:ext cx="0" cy="2368550"/>
          </a:xfrm>
          <a:prstGeom prst="line">
            <a:avLst/>
          </a:prstGeom>
          <a:noFill/>
          <a:ln w="25400">
            <a:solidFill>
              <a:schemeClr val="accent2"/>
            </a:solidFill>
            <a:round/>
            <a:headEnd type="none" w="sm" len="sm"/>
            <a:tailEnd type="none" w="sm" len="sm"/>
          </a:ln>
          <a:effectLst>
            <a:outerShdw dist="17961" dir="2700000" algn="ctr" rotWithShape="0">
              <a:schemeClr val="tx1"/>
            </a:outerShdw>
          </a:effectLst>
          <a:extLst>
            <a:ext uri="{909E8E84-426E-40DD-AFC4-6F175D3DCCD1}">
              <a14:hiddenFill xmlns:a14="http://schemas.microsoft.com/office/drawing/2010/main">
                <a:noFill/>
              </a14:hiddenFill>
            </a:ext>
          </a:extLst>
        </p:spPr>
        <p:txBody>
          <a:bodyPr/>
          <a:lstStyle/>
          <a:p>
            <a:endParaRPr lang="es-ES"/>
          </a:p>
        </p:txBody>
      </p:sp>
      <p:pic>
        <p:nvPicPr>
          <p:cNvPr id="295977" name="Picture 41"/>
          <p:cNvPicPr>
            <a:picLocks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186488" y="2176463"/>
            <a:ext cx="1077912" cy="1095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95978" name="Rectangle 42"/>
          <p:cNvSpPr>
            <a:spLocks noChangeArrowheads="1"/>
          </p:cNvSpPr>
          <p:nvPr/>
        </p:nvSpPr>
        <p:spPr bwMode="auto">
          <a:xfrm>
            <a:off x="6110288" y="2614613"/>
            <a:ext cx="1230312"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027" tIns="46405" rIns="91027" bIns="46405">
            <a:spAutoFit/>
          </a:bodyPr>
          <a:lstStyle>
            <a:lvl1pPr defTabSz="903288">
              <a:defRPr sz="2400">
                <a:solidFill>
                  <a:schemeClr val="tx1"/>
                </a:solidFill>
                <a:latin typeface="Times New Roman" panose="02020603050405020304" pitchFamily="18" charset="0"/>
              </a:defRPr>
            </a:lvl1pPr>
            <a:lvl2pPr marL="450850" defTabSz="903288">
              <a:defRPr sz="2400">
                <a:solidFill>
                  <a:schemeClr val="tx1"/>
                </a:solidFill>
                <a:latin typeface="Times New Roman" panose="02020603050405020304" pitchFamily="18" charset="0"/>
              </a:defRPr>
            </a:lvl2pPr>
            <a:lvl3pPr marL="903288" defTabSz="903288">
              <a:defRPr sz="2400">
                <a:solidFill>
                  <a:schemeClr val="tx1"/>
                </a:solidFill>
                <a:latin typeface="Times New Roman" panose="02020603050405020304" pitchFamily="18" charset="0"/>
              </a:defRPr>
            </a:lvl3pPr>
            <a:lvl4pPr marL="1354138" defTabSz="903288">
              <a:defRPr sz="2400">
                <a:solidFill>
                  <a:schemeClr val="tx1"/>
                </a:solidFill>
                <a:latin typeface="Times New Roman" panose="02020603050405020304" pitchFamily="18" charset="0"/>
              </a:defRPr>
            </a:lvl4pPr>
            <a:lvl5pPr marL="1808163" defTabSz="903288">
              <a:defRPr sz="2400">
                <a:solidFill>
                  <a:schemeClr val="tx1"/>
                </a:solidFill>
                <a:latin typeface="Times New Roman" panose="02020603050405020304" pitchFamily="18" charset="0"/>
              </a:defRPr>
            </a:lvl5pPr>
            <a:lvl6pPr marL="2265363" defTabSz="903288" eaLnBrk="0" fontAlgn="base" hangingPunct="0">
              <a:spcBef>
                <a:spcPct val="0"/>
              </a:spcBef>
              <a:spcAft>
                <a:spcPct val="0"/>
              </a:spcAft>
              <a:defRPr sz="2400">
                <a:solidFill>
                  <a:schemeClr val="tx1"/>
                </a:solidFill>
                <a:latin typeface="Times New Roman" panose="02020603050405020304" pitchFamily="18" charset="0"/>
              </a:defRPr>
            </a:lvl6pPr>
            <a:lvl7pPr marL="2722563" defTabSz="903288" eaLnBrk="0" fontAlgn="base" hangingPunct="0">
              <a:spcBef>
                <a:spcPct val="0"/>
              </a:spcBef>
              <a:spcAft>
                <a:spcPct val="0"/>
              </a:spcAft>
              <a:defRPr sz="2400">
                <a:solidFill>
                  <a:schemeClr val="tx1"/>
                </a:solidFill>
                <a:latin typeface="Times New Roman" panose="02020603050405020304" pitchFamily="18" charset="0"/>
              </a:defRPr>
            </a:lvl7pPr>
            <a:lvl8pPr marL="3179763" defTabSz="903288" eaLnBrk="0" fontAlgn="base" hangingPunct="0">
              <a:spcBef>
                <a:spcPct val="0"/>
              </a:spcBef>
              <a:spcAft>
                <a:spcPct val="0"/>
              </a:spcAft>
              <a:defRPr sz="2400">
                <a:solidFill>
                  <a:schemeClr val="tx1"/>
                </a:solidFill>
                <a:latin typeface="Times New Roman" panose="02020603050405020304" pitchFamily="18" charset="0"/>
              </a:defRPr>
            </a:lvl8pPr>
            <a:lvl9pPr marL="3636963" defTabSz="903288" eaLnBrk="0" fontAlgn="base" hangingPunct="0">
              <a:spcBef>
                <a:spcPct val="0"/>
              </a:spcBef>
              <a:spcAft>
                <a:spcPct val="0"/>
              </a:spcAft>
              <a:defRPr sz="2400">
                <a:solidFill>
                  <a:schemeClr val="tx1"/>
                </a:solidFill>
                <a:latin typeface="Times New Roman" panose="02020603050405020304" pitchFamily="18" charset="0"/>
              </a:defRPr>
            </a:lvl9pPr>
          </a:lstStyle>
          <a:p>
            <a:pPr algn="ctr">
              <a:spcBef>
                <a:spcPct val="50000"/>
              </a:spcBef>
            </a:pPr>
            <a:r>
              <a:rPr lang="es-ES_tradnl" altLang="es-ES" sz="1600" b="1" i="0">
                <a:effectLst>
                  <a:outerShdw blurRad="38100" dist="38100" dir="2700000" algn="tl">
                    <a:srgbClr val="C0C0C0"/>
                  </a:outerShdw>
                </a:effectLst>
                <a:latin typeface="Helvetica" panose="020B0604020202020204" pitchFamily="34" charset="0"/>
              </a:rPr>
              <a:t>Almacena-miento</a:t>
            </a:r>
            <a:endParaRPr lang="es-ES" altLang="es-ES" sz="1600" b="1" i="0">
              <a:effectLst>
                <a:outerShdw blurRad="38100" dist="38100" dir="2700000" algn="tl">
                  <a:srgbClr val="C0C0C0"/>
                </a:outerShdw>
              </a:effectLst>
              <a:latin typeface="Helvetica" panose="020B0604020202020204" pitchFamily="34" charset="0"/>
            </a:endParaRPr>
          </a:p>
        </p:txBody>
      </p:sp>
      <p:sp>
        <p:nvSpPr>
          <p:cNvPr id="295979" name="Rectangle 43"/>
          <p:cNvSpPr>
            <a:spLocks noChangeArrowheads="1"/>
          </p:cNvSpPr>
          <p:nvPr/>
        </p:nvSpPr>
        <p:spPr bwMode="auto">
          <a:xfrm>
            <a:off x="7321550" y="5186363"/>
            <a:ext cx="1684338" cy="571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82102" tIns="41052" rIns="82102" bIns="41052">
            <a:spAutoFit/>
          </a:bodyPr>
          <a:lstStyle>
            <a:lvl1pPr defTabSz="814388">
              <a:defRPr sz="2400">
                <a:solidFill>
                  <a:schemeClr val="tx1"/>
                </a:solidFill>
                <a:latin typeface="Times New Roman" panose="02020603050405020304" pitchFamily="18" charset="0"/>
              </a:defRPr>
            </a:lvl1pPr>
            <a:lvl2pPr marL="406400" defTabSz="814388">
              <a:defRPr sz="2400">
                <a:solidFill>
                  <a:schemeClr val="tx1"/>
                </a:solidFill>
                <a:latin typeface="Times New Roman" panose="02020603050405020304" pitchFamily="18" charset="0"/>
              </a:defRPr>
            </a:lvl2pPr>
            <a:lvl3pPr marL="814388" defTabSz="814388">
              <a:defRPr sz="2400">
                <a:solidFill>
                  <a:schemeClr val="tx1"/>
                </a:solidFill>
                <a:latin typeface="Times New Roman" panose="02020603050405020304" pitchFamily="18" charset="0"/>
              </a:defRPr>
            </a:lvl3pPr>
            <a:lvl4pPr marL="1222375" defTabSz="814388">
              <a:defRPr sz="2400">
                <a:solidFill>
                  <a:schemeClr val="tx1"/>
                </a:solidFill>
                <a:latin typeface="Times New Roman" panose="02020603050405020304" pitchFamily="18" charset="0"/>
              </a:defRPr>
            </a:lvl4pPr>
            <a:lvl5pPr marL="1628775" defTabSz="814388">
              <a:defRPr sz="2400">
                <a:solidFill>
                  <a:schemeClr val="tx1"/>
                </a:solidFill>
                <a:latin typeface="Times New Roman" panose="02020603050405020304" pitchFamily="18" charset="0"/>
              </a:defRPr>
            </a:lvl5pPr>
            <a:lvl6pPr marL="2085975" defTabSz="814388" eaLnBrk="0" fontAlgn="base" hangingPunct="0">
              <a:spcBef>
                <a:spcPct val="0"/>
              </a:spcBef>
              <a:spcAft>
                <a:spcPct val="0"/>
              </a:spcAft>
              <a:defRPr sz="2400">
                <a:solidFill>
                  <a:schemeClr val="tx1"/>
                </a:solidFill>
                <a:latin typeface="Times New Roman" panose="02020603050405020304" pitchFamily="18" charset="0"/>
              </a:defRPr>
            </a:lvl6pPr>
            <a:lvl7pPr marL="2543175" defTabSz="814388" eaLnBrk="0" fontAlgn="base" hangingPunct="0">
              <a:spcBef>
                <a:spcPct val="0"/>
              </a:spcBef>
              <a:spcAft>
                <a:spcPct val="0"/>
              </a:spcAft>
              <a:defRPr sz="2400">
                <a:solidFill>
                  <a:schemeClr val="tx1"/>
                </a:solidFill>
                <a:latin typeface="Times New Roman" panose="02020603050405020304" pitchFamily="18" charset="0"/>
              </a:defRPr>
            </a:lvl7pPr>
            <a:lvl8pPr marL="3000375" defTabSz="814388" eaLnBrk="0" fontAlgn="base" hangingPunct="0">
              <a:spcBef>
                <a:spcPct val="0"/>
              </a:spcBef>
              <a:spcAft>
                <a:spcPct val="0"/>
              </a:spcAft>
              <a:defRPr sz="2400">
                <a:solidFill>
                  <a:schemeClr val="tx1"/>
                </a:solidFill>
                <a:latin typeface="Times New Roman" panose="02020603050405020304" pitchFamily="18" charset="0"/>
              </a:defRPr>
            </a:lvl8pPr>
            <a:lvl9pPr marL="3457575" defTabSz="814388" eaLnBrk="0" fontAlgn="base" hangingPunct="0">
              <a:spcBef>
                <a:spcPct val="0"/>
              </a:spcBef>
              <a:spcAft>
                <a:spcPct val="0"/>
              </a:spcAft>
              <a:defRPr sz="2400">
                <a:solidFill>
                  <a:schemeClr val="tx1"/>
                </a:solidFill>
                <a:latin typeface="Times New Roman" panose="02020603050405020304" pitchFamily="18" charset="0"/>
              </a:defRPr>
            </a:lvl9pPr>
          </a:lstStyle>
          <a:p>
            <a:pPr algn="ctr"/>
            <a:r>
              <a:rPr lang="es-ES_tradnl" altLang="es-ES" sz="1600" b="1" i="0">
                <a:latin typeface="Helvetica" panose="020B0604020202020204" pitchFamily="34" charset="0"/>
              </a:rPr>
              <a:t>Red local</a:t>
            </a:r>
          </a:p>
          <a:p>
            <a:pPr algn="ctr"/>
            <a:r>
              <a:rPr lang="es-ES_tradnl" altLang="es-ES" sz="1600" b="1" i="0">
                <a:latin typeface="Helvetica" panose="020B0604020202020204" pitchFamily="34" charset="0"/>
              </a:rPr>
              <a:t>(o WAN)</a:t>
            </a:r>
            <a:endParaRPr lang="es-ES" altLang="es-ES" sz="1600" b="1" i="0">
              <a:latin typeface="Helvetica" panose="020B0604020202020204" pitchFamily="34" charset="0"/>
            </a:endParaRPr>
          </a:p>
        </p:txBody>
      </p:sp>
      <p:sp>
        <p:nvSpPr>
          <p:cNvPr id="295980" name="Line 44"/>
          <p:cNvSpPr>
            <a:spLocks noChangeShapeType="1"/>
          </p:cNvSpPr>
          <p:nvPr/>
        </p:nvSpPr>
        <p:spPr bwMode="auto">
          <a:xfrm>
            <a:off x="1843088" y="3548063"/>
            <a:ext cx="1066800" cy="0"/>
          </a:xfrm>
          <a:prstGeom prst="line">
            <a:avLst/>
          </a:prstGeom>
          <a:noFill/>
          <a:ln w="25400">
            <a:solidFill>
              <a:schemeClr val="accent2"/>
            </a:solidFill>
            <a:round/>
            <a:headEnd type="none" w="sm" len="sm"/>
            <a:tailEnd type="none" w="sm" len="sm"/>
          </a:ln>
          <a:effectLst>
            <a:outerShdw dist="17961" dir="2700000" algn="ctr" rotWithShape="0">
              <a:schemeClr val="tx1"/>
            </a:outerShdw>
          </a:effectLst>
          <a:extLst>
            <a:ext uri="{909E8E84-426E-40DD-AFC4-6F175D3DCCD1}">
              <a14:hiddenFill xmlns:a14="http://schemas.microsoft.com/office/drawing/2010/main">
                <a:noFill/>
              </a14:hiddenFill>
            </a:ext>
          </a:extLst>
        </p:spPr>
        <p:txBody>
          <a:bodyPr/>
          <a:lstStyle/>
          <a:p>
            <a:endParaRPr lang="es-ES"/>
          </a:p>
        </p:txBody>
      </p:sp>
      <p:pic>
        <p:nvPicPr>
          <p:cNvPr id="295981" name="Picture 45"/>
          <p:cNvPicPr>
            <a:picLocks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76288" y="3121025"/>
            <a:ext cx="1147762" cy="796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95982" name="Line 46"/>
          <p:cNvSpPr>
            <a:spLocks noChangeShapeType="1"/>
          </p:cNvSpPr>
          <p:nvPr/>
        </p:nvSpPr>
        <p:spPr bwMode="auto">
          <a:xfrm>
            <a:off x="5195888" y="3548063"/>
            <a:ext cx="2895600" cy="0"/>
          </a:xfrm>
          <a:prstGeom prst="line">
            <a:avLst/>
          </a:prstGeom>
          <a:noFill/>
          <a:ln w="25400">
            <a:solidFill>
              <a:schemeClr val="accent2"/>
            </a:solidFill>
            <a:round/>
            <a:headEnd type="none" w="sm" len="sm"/>
            <a:tailEnd type="none" w="sm" len="sm"/>
          </a:ln>
          <a:effectLst>
            <a:outerShdw dist="17961" dir="2700000" algn="ctr" rotWithShape="0">
              <a:schemeClr val="tx1"/>
            </a:outerShdw>
          </a:effectLst>
          <a:extLst>
            <a:ext uri="{909E8E84-426E-40DD-AFC4-6F175D3DCCD1}">
              <a14:hiddenFill xmlns:a14="http://schemas.microsoft.com/office/drawing/2010/main">
                <a:noFill/>
              </a14:hiddenFill>
            </a:ext>
          </a:extLst>
        </p:spPr>
        <p:txBody>
          <a:bodyPr/>
          <a:lstStyle/>
          <a:p>
            <a:endParaRPr lang="es-ES"/>
          </a:p>
        </p:txBody>
      </p:sp>
      <p:sp>
        <p:nvSpPr>
          <p:cNvPr id="295983" name="Line 47"/>
          <p:cNvSpPr>
            <a:spLocks noChangeShapeType="1"/>
          </p:cNvSpPr>
          <p:nvPr/>
        </p:nvSpPr>
        <p:spPr bwMode="auto">
          <a:xfrm>
            <a:off x="3214688" y="3548063"/>
            <a:ext cx="1295400" cy="0"/>
          </a:xfrm>
          <a:prstGeom prst="line">
            <a:avLst/>
          </a:prstGeom>
          <a:noFill/>
          <a:ln w="25400">
            <a:solidFill>
              <a:schemeClr val="accent2"/>
            </a:solidFill>
            <a:round/>
            <a:headEnd type="none" w="sm" len="sm"/>
            <a:tailEnd type="none" w="sm" len="sm"/>
          </a:ln>
          <a:effectLst>
            <a:outerShdw dist="17961" dir="2700000" algn="ctr" rotWithShape="0">
              <a:schemeClr val="tx1"/>
            </a:outerShdw>
          </a:effectLst>
          <a:extLst>
            <a:ext uri="{909E8E84-426E-40DD-AFC4-6F175D3DCCD1}">
              <a14:hiddenFill xmlns:a14="http://schemas.microsoft.com/office/drawing/2010/main">
                <a:noFill/>
              </a14:hiddenFill>
            </a:ext>
          </a:extLst>
        </p:spPr>
        <p:txBody>
          <a:bodyPr/>
          <a:lstStyle/>
          <a:p>
            <a:endParaRPr lang="es-ES"/>
          </a:p>
        </p:txBody>
      </p:sp>
      <p:sp>
        <p:nvSpPr>
          <p:cNvPr id="295984" name="Rectangle 48"/>
          <p:cNvSpPr>
            <a:spLocks noChangeArrowheads="1"/>
          </p:cNvSpPr>
          <p:nvPr/>
        </p:nvSpPr>
        <p:spPr bwMode="auto">
          <a:xfrm>
            <a:off x="2508250" y="3197225"/>
            <a:ext cx="1108075" cy="747713"/>
          </a:xfrm>
          <a:prstGeom prst="rect">
            <a:avLst/>
          </a:prstGeom>
          <a:solidFill>
            <a:srgbClr val="B760F9"/>
          </a:solidFill>
          <a:ln w="12700">
            <a:solidFill>
              <a:schemeClr val="tx1"/>
            </a:solidFill>
            <a:miter lim="800000"/>
            <a:headEnd/>
            <a:tailEnd/>
          </a:ln>
          <a:effectLst>
            <a:outerShdw dist="17961" dir="2700000" algn="ctr" rotWithShape="0">
              <a:schemeClr val="tx1"/>
            </a:outerShdw>
          </a:effectLst>
        </p:spPr>
        <p:txBody>
          <a:bodyPr wrap="none" anchor="ctr"/>
          <a:lstStyle/>
          <a:p>
            <a:endParaRPr lang="es-ES"/>
          </a:p>
        </p:txBody>
      </p:sp>
      <p:sp>
        <p:nvSpPr>
          <p:cNvPr id="295985" name="Rectangle 49"/>
          <p:cNvSpPr>
            <a:spLocks noChangeArrowheads="1"/>
          </p:cNvSpPr>
          <p:nvPr/>
        </p:nvSpPr>
        <p:spPr bwMode="auto">
          <a:xfrm>
            <a:off x="2427288" y="3287713"/>
            <a:ext cx="1273175"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027" tIns="46405" rIns="91027" bIns="46405">
            <a:spAutoFit/>
          </a:bodyPr>
          <a:lstStyle>
            <a:lvl1pPr defTabSz="903288">
              <a:defRPr sz="2400">
                <a:solidFill>
                  <a:schemeClr val="tx1"/>
                </a:solidFill>
                <a:latin typeface="Times New Roman" panose="02020603050405020304" pitchFamily="18" charset="0"/>
              </a:defRPr>
            </a:lvl1pPr>
            <a:lvl2pPr marL="450850" defTabSz="903288">
              <a:defRPr sz="2400">
                <a:solidFill>
                  <a:schemeClr val="tx1"/>
                </a:solidFill>
                <a:latin typeface="Times New Roman" panose="02020603050405020304" pitchFamily="18" charset="0"/>
              </a:defRPr>
            </a:lvl2pPr>
            <a:lvl3pPr marL="903288" defTabSz="903288">
              <a:defRPr sz="2400">
                <a:solidFill>
                  <a:schemeClr val="tx1"/>
                </a:solidFill>
                <a:latin typeface="Times New Roman" panose="02020603050405020304" pitchFamily="18" charset="0"/>
              </a:defRPr>
            </a:lvl3pPr>
            <a:lvl4pPr marL="1354138" defTabSz="903288">
              <a:defRPr sz="2400">
                <a:solidFill>
                  <a:schemeClr val="tx1"/>
                </a:solidFill>
                <a:latin typeface="Times New Roman" panose="02020603050405020304" pitchFamily="18" charset="0"/>
              </a:defRPr>
            </a:lvl4pPr>
            <a:lvl5pPr marL="1808163" defTabSz="903288">
              <a:defRPr sz="2400">
                <a:solidFill>
                  <a:schemeClr val="tx1"/>
                </a:solidFill>
                <a:latin typeface="Times New Roman" panose="02020603050405020304" pitchFamily="18" charset="0"/>
              </a:defRPr>
            </a:lvl5pPr>
            <a:lvl6pPr marL="2265363" defTabSz="903288" eaLnBrk="0" fontAlgn="base" hangingPunct="0">
              <a:spcBef>
                <a:spcPct val="0"/>
              </a:spcBef>
              <a:spcAft>
                <a:spcPct val="0"/>
              </a:spcAft>
              <a:defRPr sz="2400">
                <a:solidFill>
                  <a:schemeClr val="tx1"/>
                </a:solidFill>
                <a:latin typeface="Times New Roman" panose="02020603050405020304" pitchFamily="18" charset="0"/>
              </a:defRPr>
            </a:lvl6pPr>
            <a:lvl7pPr marL="2722563" defTabSz="903288" eaLnBrk="0" fontAlgn="base" hangingPunct="0">
              <a:spcBef>
                <a:spcPct val="0"/>
              </a:spcBef>
              <a:spcAft>
                <a:spcPct val="0"/>
              </a:spcAft>
              <a:defRPr sz="2400">
                <a:solidFill>
                  <a:schemeClr val="tx1"/>
                </a:solidFill>
                <a:latin typeface="Times New Roman" panose="02020603050405020304" pitchFamily="18" charset="0"/>
              </a:defRPr>
            </a:lvl7pPr>
            <a:lvl8pPr marL="3179763" defTabSz="903288" eaLnBrk="0" fontAlgn="base" hangingPunct="0">
              <a:spcBef>
                <a:spcPct val="0"/>
              </a:spcBef>
              <a:spcAft>
                <a:spcPct val="0"/>
              </a:spcAft>
              <a:defRPr sz="2400">
                <a:solidFill>
                  <a:schemeClr val="tx1"/>
                </a:solidFill>
                <a:latin typeface="Times New Roman" panose="02020603050405020304" pitchFamily="18" charset="0"/>
              </a:defRPr>
            </a:lvl8pPr>
            <a:lvl9pPr marL="3636963" defTabSz="903288" eaLnBrk="0" fontAlgn="base" hangingPunct="0">
              <a:spcBef>
                <a:spcPct val="0"/>
              </a:spcBef>
              <a:spcAft>
                <a:spcPct val="0"/>
              </a:spcAft>
              <a:defRPr sz="2400">
                <a:solidFill>
                  <a:schemeClr val="tx1"/>
                </a:solidFill>
                <a:latin typeface="Times New Roman" panose="02020603050405020304" pitchFamily="18" charset="0"/>
              </a:defRPr>
            </a:lvl9pPr>
          </a:lstStyle>
          <a:p>
            <a:pPr algn="ctr">
              <a:spcBef>
                <a:spcPct val="50000"/>
              </a:spcBef>
            </a:pPr>
            <a:r>
              <a:rPr lang="es-ES" altLang="es-ES" sz="1800" b="1" i="0">
                <a:effectLst>
                  <a:outerShdw blurRad="38100" dist="38100" dir="2700000" algn="tl">
                    <a:srgbClr val="C0C0C0"/>
                  </a:outerShdw>
                </a:effectLst>
                <a:latin typeface="Helvetica" panose="020B0604020202020204" pitchFamily="34" charset="0"/>
              </a:rPr>
              <a:t>Digit</a:t>
            </a:r>
            <a:r>
              <a:rPr lang="es-ES_tradnl" altLang="es-ES" sz="1800" b="1" i="0">
                <a:effectLst>
                  <a:outerShdw blurRad="38100" dist="38100" dir="2700000" algn="tl">
                    <a:srgbClr val="C0C0C0"/>
                  </a:outerShdw>
                </a:effectLst>
                <a:latin typeface="Helvetica" panose="020B0604020202020204" pitchFamily="34" charset="0"/>
              </a:rPr>
              <a:t>aliza-dor</a:t>
            </a:r>
            <a:endParaRPr lang="es-ES" altLang="es-ES" sz="1800" b="1" i="0">
              <a:effectLst>
                <a:outerShdw blurRad="38100" dist="38100" dir="2700000" algn="tl">
                  <a:srgbClr val="C0C0C0"/>
                </a:outerShdw>
              </a:effectLst>
              <a:latin typeface="Helvetica" panose="020B0604020202020204" pitchFamily="34" charset="0"/>
            </a:endParaRPr>
          </a:p>
        </p:txBody>
      </p:sp>
      <p:sp>
        <p:nvSpPr>
          <p:cNvPr id="295986" name="Rectangle 50"/>
          <p:cNvSpPr>
            <a:spLocks noChangeArrowheads="1"/>
          </p:cNvSpPr>
          <p:nvPr/>
        </p:nvSpPr>
        <p:spPr bwMode="auto">
          <a:xfrm>
            <a:off x="4297363" y="3197225"/>
            <a:ext cx="1111250" cy="747713"/>
          </a:xfrm>
          <a:prstGeom prst="rect">
            <a:avLst/>
          </a:prstGeom>
          <a:solidFill>
            <a:srgbClr val="FAFD00"/>
          </a:solidFill>
          <a:ln w="12700">
            <a:solidFill>
              <a:schemeClr val="tx1"/>
            </a:solidFill>
            <a:miter lim="800000"/>
            <a:headEnd/>
            <a:tailEnd/>
          </a:ln>
          <a:effectLst>
            <a:outerShdw dist="17961" dir="2700000" algn="ctr" rotWithShape="0">
              <a:schemeClr val="tx1"/>
            </a:outerShdw>
          </a:effectLst>
        </p:spPr>
        <p:txBody>
          <a:bodyPr wrap="none" anchor="ctr"/>
          <a:lstStyle/>
          <a:p>
            <a:endParaRPr lang="es-ES"/>
          </a:p>
        </p:txBody>
      </p:sp>
      <p:sp>
        <p:nvSpPr>
          <p:cNvPr id="295987" name="Rectangle 51"/>
          <p:cNvSpPr>
            <a:spLocks noChangeArrowheads="1"/>
          </p:cNvSpPr>
          <p:nvPr/>
        </p:nvSpPr>
        <p:spPr bwMode="auto">
          <a:xfrm>
            <a:off x="4230688" y="3271838"/>
            <a:ext cx="12700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027" tIns="46405" rIns="91027" bIns="46405">
            <a:spAutoFit/>
          </a:bodyPr>
          <a:lstStyle>
            <a:lvl1pPr defTabSz="903288">
              <a:defRPr sz="2400">
                <a:solidFill>
                  <a:schemeClr val="tx1"/>
                </a:solidFill>
                <a:latin typeface="Times New Roman" panose="02020603050405020304" pitchFamily="18" charset="0"/>
              </a:defRPr>
            </a:lvl1pPr>
            <a:lvl2pPr marL="450850" defTabSz="903288">
              <a:defRPr sz="2400">
                <a:solidFill>
                  <a:schemeClr val="tx1"/>
                </a:solidFill>
                <a:latin typeface="Times New Roman" panose="02020603050405020304" pitchFamily="18" charset="0"/>
              </a:defRPr>
            </a:lvl2pPr>
            <a:lvl3pPr marL="903288" defTabSz="903288">
              <a:defRPr sz="2400">
                <a:solidFill>
                  <a:schemeClr val="tx1"/>
                </a:solidFill>
                <a:latin typeface="Times New Roman" panose="02020603050405020304" pitchFamily="18" charset="0"/>
              </a:defRPr>
            </a:lvl3pPr>
            <a:lvl4pPr marL="1354138" defTabSz="903288">
              <a:defRPr sz="2400">
                <a:solidFill>
                  <a:schemeClr val="tx1"/>
                </a:solidFill>
                <a:latin typeface="Times New Roman" panose="02020603050405020304" pitchFamily="18" charset="0"/>
              </a:defRPr>
            </a:lvl4pPr>
            <a:lvl5pPr marL="1808163" defTabSz="903288">
              <a:defRPr sz="2400">
                <a:solidFill>
                  <a:schemeClr val="tx1"/>
                </a:solidFill>
                <a:latin typeface="Times New Roman" panose="02020603050405020304" pitchFamily="18" charset="0"/>
              </a:defRPr>
            </a:lvl5pPr>
            <a:lvl6pPr marL="2265363" defTabSz="903288" eaLnBrk="0" fontAlgn="base" hangingPunct="0">
              <a:spcBef>
                <a:spcPct val="0"/>
              </a:spcBef>
              <a:spcAft>
                <a:spcPct val="0"/>
              </a:spcAft>
              <a:defRPr sz="2400">
                <a:solidFill>
                  <a:schemeClr val="tx1"/>
                </a:solidFill>
                <a:latin typeface="Times New Roman" panose="02020603050405020304" pitchFamily="18" charset="0"/>
              </a:defRPr>
            </a:lvl6pPr>
            <a:lvl7pPr marL="2722563" defTabSz="903288" eaLnBrk="0" fontAlgn="base" hangingPunct="0">
              <a:spcBef>
                <a:spcPct val="0"/>
              </a:spcBef>
              <a:spcAft>
                <a:spcPct val="0"/>
              </a:spcAft>
              <a:defRPr sz="2400">
                <a:solidFill>
                  <a:schemeClr val="tx1"/>
                </a:solidFill>
                <a:latin typeface="Times New Roman" panose="02020603050405020304" pitchFamily="18" charset="0"/>
              </a:defRPr>
            </a:lvl7pPr>
            <a:lvl8pPr marL="3179763" defTabSz="903288" eaLnBrk="0" fontAlgn="base" hangingPunct="0">
              <a:spcBef>
                <a:spcPct val="0"/>
              </a:spcBef>
              <a:spcAft>
                <a:spcPct val="0"/>
              </a:spcAft>
              <a:defRPr sz="2400">
                <a:solidFill>
                  <a:schemeClr val="tx1"/>
                </a:solidFill>
                <a:latin typeface="Times New Roman" panose="02020603050405020304" pitchFamily="18" charset="0"/>
              </a:defRPr>
            </a:lvl8pPr>
            <a:lvl9pPr marL="3636963" defTabSz="903288" eaLnBrk="0" fontAlgn="base" hangingPunct="0">
              <a:spcBef>
                <a:spcPct val="0"/>
              </a:spcBef>
              <a:spcAft>
                <a:spcPct val="0"/>
              </a:spcAft>
              <a:defRPr sz="2400">
                <a:solidFill>
                  <a:schemeClr val="tx1"/>
                </a:solidFill>
                <a:latin typeface="Times New Roman" panose="02020603050405020304" pitchFamily="18" charset="0"/>
              </a:defRPr>
            </a:lvl9pPr>
          </a:lstStyle>
          <a:p>
            <a:pPr algn="ctr">
              <a:spcBef>
                <a:spcPct val="50000"/>
              </a:spcBef>
            </a:pPr>
            <a:r>
              <a:rPr lang="es-ES" altLang="es-ES" sz="1600" b="1" i="0">
                <a:latin typeface="Helvetica" panose="020B0604020202020204" pitchFamily="34" charset="0"/>
              </a:rPr>
              <a:t>CODEC</a:t>
            </a:r>
            <a:r>
              <a:rPr lang="es-ES_tradnl" altLang="es-ES" sz="1600" b="1" i="0">
                <a:latin typeface="Helvetica" panose="020B0604020202020204" pitchFamily="34" charset="0"/>
              </a:rPr>
              <a:t> Hard o soft</a:t>
            </a:r>
            <a:endParaRPr lang="es-ES" altLang="es-ES" sz="1600" b="1" i="0">
              <a:latin typeface="Helvetica" panose="020B0604020202020204" pitchFamily="34" charset="0"/>
            </a:endParaRPr>
          </a:p>
        </p:txBody>
      </p:sp>
      <p:sp>
        <p:nvSpPr>
          <p:cNvPr id="295988" name="Rectangle 52"/>
          <p:cNvSpPr>
            <a:spLocks noChangeArrowheads="1"/>
          </p:cNvSpPr>
          <p:nvPr/>
        </p:nvSpPr>
        <p:spPr bwMode="auto">
          <a:xfrm>
            <a:off x="4083050" y="5986463"/>
            <a:ext cx="32464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027" tIns="46405" rIns="91027" bIns="46405">
            <a:spAutoFit/>
          </a:bodyPr>
          <a:lstStyle>
            <a:lvl1pPr defTabSz="903288">
              <a:defRPr sz="2400">
                <a:solidFill>
                  <a:schemeClr val="tx1"/>
                </a:solidFill>
                <a:latin typeface="Times New Roman" panose="02020603050405020304" pitchFamily="18" charset="0"/>
              </a:defRPr>
            </a:lvl1pPr>
            <a:lvl2pPr marL="450850" defTabSz="903288">
              <a:defRPr sz="2400">
                <a:solidFill>
                  <a:schemeClr val="tx1"/>
                </a:solidFill>
                <a:latin typeface="Times New Roman" panose="02020603050405020304" pitchFamily="18" charset="0"/>
              </a:defRPr>
            </a:lvl2pPr>
            <a:lvl3pPr marL="903288" defTabSz="903288">
              <a:defRPr sz="2400">
                <a:solidFill>
                  <a:schemeClr val="tx1"/>
                </a:solidFill>
                <a:latin typeface="Times New Roman" panose="02020603050405020304" pitchFamily="18" charset="0"/>
              </a:defRPr>
            </a:lvl3pPr>
            <a:lvl4pPr marL="1354138" defTabSz="903288">
              <a:defRPr sz="2400">
                <a:solidFill>
                  <a:schemeClr val="tx1"/>
                </a:solidFill>
                <a:latin typeface="Times New Roman" panose="02020603050405020304" pitchFamily="18" charset="0"/>
              </a:defRPr>
            </a:lvl4pPr>
            <a:lvl5pPr marL="1808163" defTabSz="903288">
              <a:defRPr sz="2400">
                <a:solidFill>
                  <a:schemeClr val="tx1"/>
                </a:solidFill>
                <a:latin typeface="Times New Roman" panose="02020603050405020304" pitchFamily="18" charset="0"/>
              </a:defRPr>
            </a:lvl5pPr>
            <a:lvl6pPr marL="2265363" defTabSz="903288" eaLnBrk="0" fontAlgn="base" hangingPunct="0">
              <a:spcBef>
                <a:spcPct val="0"/>
              </a:spcBef>
              <a:spcAft>
                <a:spcPct val="0"/>
              </a:spcAft>
              <a:defRPr sz="2400">
                <a:solidFill>
                  <a:schemeClr val="tx1"/>
                </a:solidFill>
                <a:latin typeface="Times New Roman" panose="02020603050405020304" pitchFamily="18" charset="0"/>
              </a:defRPr>
            </a:lvl6pPr>
            <a:lvl7pPr marL="2722563" defTabSz="903288" eaLnBrk="0" fontAlgn="base" hangingPunct="0">
              <a:spcBef>
                <a:spcPct val="0"/>
              </a:spcBef>
              <a:spcAft>
                <a:spcPct val="0"/>
              </a:spcAft>
              <a:defRPr sz="2400">
                <a:solidFill>
                  <a:schemeClr val="tx1"/>
                </a:solidFill>
                <a:latin typeface="Times New Roman" panose="02020603050405020304" pitchFamily="18" charset="0"/>
              </a:defRPr>
            </a:lvl7pPr>
            <a:lvl8pPr marL="3179763" defTabSz="903288" eaLnBrk="0" fontAlgn="base" hangingPunct="0">
              <a:spcBef>
                <a:spcPct val="0"/>
              </a:spcBef>
              <a:spcAft>
                <a:spcPct val="0"/>
              </a:spcAft>
              <a:defRPr sz="2400">
                <a:solidFill>
                  <a:schemeClr val="tx1"/>
                </a:solidFill>
                <a:latin typeface="Times New Roman" panose="02020603050405020304" pitchFamily="18" charset="0"/>
              </a:defRPr>
            </a:lvl8pPr>
            <a:lvl9pPr marL="3636963" defTabSz="903288" eaLnBrk="0" fontAlgn="base" hangingPunct="0">
              <a:spcBef>
                <a:spcPct val="0"/>
              </a:spcBef>
              <a:spcAft>
                <a:spcPct val="0"/>
              </a:spcAft>
              <a:defRPr sz="2400">
                <a:solidFill>
                  <a:schemeClr val="tx1"/>
                </a:solidFill>
                <a:latin typeface="Times New Roman" panose="02020603050405020304" pitchFamily="18" charset="0"/>
              </a:defRPr>
            </a:lvl9pPr>
          </a:lstStyle>
          <a:p>
            <a:pPr algn="ctr">
              <a:spcBef>
                <a:spcPct val="50000"/>
              </a:spcBef>
            </a:pPr>
            <a:r>
              <a:rPr lang="es-ES" altLang="es-ES" sz="1400" b="1" i="0">
                <a:latin typeface="Helvetica" panose="020B0604020202020204" pitchFamily="34" charset="0"/>
              </a:rPr>
              <a:t>CODEC: COmpresor/DECompresor</a:t>
            </a:r>
          </a:p>
        </p:txBody>
      </p:sp>
      <p:grpSp>
        <p:nvGrpSpPr>
          <p:cNvPr id="295989" name="Group 53"/>
          <p:cNvGrpSpPr>
            <a:grpSpLocks/>
          </p:cNvGrpSpPr>
          <p:nvPr/>
        </p:nvGrpSpPr>
        <p:grpSpPr bwMode="auto">
          <a:xfrm>
            <a:off x="3290888" y="3700463"/>
            <a:ext cx="1511300" cy="1506537"/>
            <a:chOff x="2160" y="1920"/>
            <a:chExt cx="952" cy="949"/>
          </a:xfrm>
        </p:grpSpPr>
        <p:grpSp>
          <p:nvGrpSpPr>
            <p:cNvPr id="295990" name="Group 54"/>
            <p:cNvGrpSpPr>
              <a:grpSpLocks/>
            </p:cNvGrpSpPr>
            <p:nvPr/>
          </p:nvGrpSpPr>
          <p:grpSpPr bwMode="auto">
            <a:xfrm>
              <a:off x="2160" y="2304"/>
              <a:ext cx="952" cy="565"/>
              <a:chOff x="1920" y="2288"/>
              <a:chExt cx="952" cy="565"/>
            </a:xfrm>
          </p:grpSpPr>
          <p:sp>
            <p:nvSpPr>
              <p:cNvPr id="295991" name="Rectangle 55"/>
              <p:cNvSpPr>
                <a:spLocks noChangeArrowheads="1"/>
              </p:cNvSpPr>
              <p:nvPr/>
            </p:nvSpPr>
            <p:spPr bwMode="auto">
              <a:xfrm>
                <a:off x="1982" y="2290"/>
                <a:ext cx="87" cy="98"/>
              </a:xfrm>
              <a:prstGeom prst="rect">
                <a:avLst/>
              </a:prstGeom>
              <a:solidFill>
                <a:schemeClr val="hlink"/>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295992" name="Rectangle 56"/>
              <p:cNvSpPr>
                <a:spLocks noChangeArrowheads="1"/>
              </p:cNvSpPr>
              <p:nvPr/>
            </p:nvSpPr>
            <p:spPr bwMode="auto">
              <a:xfrm>
                <a:off x="2078" y="2290"/>
                <a:ext cx="85" cy="98"/>
              </a:xfrm>
              <a:prstGeom prst="rect">
                <a:avLst/>
              </a:prstGeom>
              <a:solidFill>
                <a:schemeClr val="hlink"/>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295993" name="Rectangle 57"/>
              <p:cNvSpPr>
                <a:spLocks noChangeArrowheads="1"/>
              </p:cNvSpPr>
              <p:nvPr/>
            </p:nvSpPr>
            <p:spPr bwMode="auto">
              <a:xfrm>
                <a:off x="2267" y="2290"/>
                <a:ext cx="85" cy="98"/>
              </a:xfrm>
              <a:prstGeom prst="rect">
                <a:avLst/>
              </a:prstGeom>
              <a:solidFill>
                <a:schemeClr val="hlink"/>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295994" name="Rectangle 58"/>
              <p:cNvSpPr>
                <a:spLocks noChangeArrowheads="1"/>
              </p:cNvSpPr>
              <p:nvPr/>
            </p:nvSpPr>
            <p:spPr bwMode="auto">
              <a:xfrm>
                <a:off x="2456" y="2290"/>
                <a:ext cx="85" cy="98"/>
              </a:xfrm>
              <a:prstGeom prst="rect">
                <a:avLst/>
              </a:prstGeom>
              <a:solidFill>
                <a:schemeClr val="hlink"/>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295995" name="Line 59"/>
              <p:cNvSpPr>
                <a:spLocks noChangeShapeType="1"/>
              </p:cNvSpPr>
              <p:nvPr/>
            </p:nvSpPr>
            <p:spPr bwMode="auto">
              <a:xfrm>
                <a:off x="1931" y="2288"/>
                <a:ext cx="0" cy="210"/>
              </a:xfrm>
              <a:prstGeom prst="line">
                <a:avLst/>
              </a:prstGeom>
              <a:noFill/>
              <a:ln w="25400">
                <a:solidFill>
                  <a:schemeClr val="accent2"/>
                </a:solidFill>
                <a:round/>
                <a:headEnd type="none" w="sm" len="sm"/>
                <a:tailEnd type="none" w="sm" len="sm"/>
              </a:ln>
              <a:effectLst>
                <a:outerShdw dist="17961" dir="2700000" algn="ctr" rotWithShape="0">
                  <a:schemeClr val="tx1"/>
                </a:outerShdw>
              </a:effectLst>
              <a:extLst>
                <a:ext uri="{909E8E84-426E-40DD-AFC4-6F175D3DCCD1}">
                  <a14:hiddenFill xmlns:a14="http://schemas.microsoft.com/office/drawing/2010/main">
                    <a:noFill/>
                  </a14:hiddenFill>
                </a:ext>
              </a:extLst>
            </p:spPr>
            <p:txBody>
              <a:bodyPr/>
              <a:lstStyle/>
              <a:p>
                <a:endParaRPr lang="es-ES"/>
              </a:p>
            </p:txBody>
          </p:sp>
          <p:sp>
            <p:nvSpPr>
              <p:cNvPr id="295996" name="Rectangle 60"/>
              <p:cNvSpPr>
                <a:spLocks noChangeArrowheads="1"/>
              </p:cNvSpPr>
              <p:nvPr/>
            </p:nvSpPr>
            <p:spPr bwMode="auto">
              <a:xfrm>
                <a:off x="2172" y="2290"/>
                <a:ext cx="86" cy="98"/>
              </a:xfrm>
              <a:prstGeom prst="rect">
                <a:avLst/>
              </a:prstGeom>
              <a:solidFill>
                <a:schemeClr val="hlink"/>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295997" name="Rectangle 61"/>
              <p:cNvSpPr>
                <a:spLocks noChangeArrowheads="1"/>
              </p:cNvSpPr>
              <p:nvPr/>
            </p:nvSpPr>
            <p:spPr bwMode="auto">
              <a:xfrm>
                <a:off x="2364" y="2290"/>
                <a:ext cx="86" cy="98"/>
              </a:xfrm>
              <a:prstGeom prst="rect">
                <a:avLst/>
              </a:prstGeom>
              <a:solidFill>
                <a:schemeClr val="hlink"/>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295998" name="Rectangle 62"/>
              <p:cNvSpPr>
                <a:spLocks noChangeArrowheads="1"/>
              </p:cNvSpPr>
              <p:nvPr/>
            </p:nvSpPr>
            <p:spPr bwMode="auto">
              <a:xfrm>
                <a:off x="2550" y="2290"/>
                <a:ext cx="86" cy="98"/>
              </a:xfrm>
              <a:prstGeom prst="rect">
                <a:avLst/>
              </a:prstGeom>
              <a:solidFill>
                <a:schemeClr val="hlink"/>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295999" name="Line 63"/>
              <p:cNvSpPr>
                <a:spLocks noChangeShapeType="1"/>
              </p:cNvSpPr>
              <p:nvPr/>
            </p:nvSpPr>
            <p:spPr bwMode="auto">
              <a:xfrm>
                <a:off x="1933" y="2392"/>
                <a:ext cx="755" cy="0"/>
              </a:xfrm>
              <a:prstGeom prst="line">
                <a:avLst/>
              </a:prstGeom>
              <a:noFill/>
              <a:ln w="25400">
                <a:solidFill>
                  <a:schemeClr val="accent2"/>
                </a:solidFill>
                <a:round/>
                <a:headEnd type="none" w="sm" len="sm"/>
                <a:tailEnd type="none" w="sm" len="sm"/>
              </a:ln>
              <a:effectLst>
                <a:outerShdw dist="17961" dir="2700000" algn="ctr" rotWithShape="0">
                  <a:schemeClr val="tx1"/>
                </a:outerShdw>
              </a:effectLst>
              <a:extLst>
                <a:ext uri="{909E8E84-426E-40DD-AFC4-6F175D3DCCD1}">
                  <a14:hiddenFill xmlns:a14="http://schemas.microsoft.com/office/drawing/2010/main">
                    <a:noFill/>
                  </a14:hiddenFill>
                </a:ext>
              </a:extLst>
            </p:spPr>
            <p:txBody>
              <a:bodyPr/>
              <a:lstStyle/>
              <a:p>
                <a:endParaRPr lang="es-ES"/>
              </a:p>
            </p:txBody>
          </p:sp>
          <p:sp>
            <p:nvSpPr>
              <p:cNvPr id="296000" name="Rectangle 64"/>
              <p:cNvSpPr>
                <a:spLocks noChangeArrowheads="1"/>
              </p:cNvSpPr>
              <p:nvPr/>
            </p:nvSpPr>
            <p:spPr bwMode="auto">
              <a:xfrm>
                <a:off x="1920" y="2493"/>
                <a:ext cx="952" cy="3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82102" tIns="41052" rIns="82102" bIns="41052">
                <a:spAutoFit/>
              </a:bodyPr>
              <a:lstStyle>
                <a:lvl1pPr defTabSz="814388">
                  <a:defRPr sz="2400">
                    <a:solidFill>
                      <a:schemeClr val="tx1"/>
                    </a:solidFill>
                    <a:latin typeface="Times New Roman" panose="02020603050405020304" pitchFamily="18" charset="0"/>
                  </a:defRPr>
                </a:lvl1pPr>
                <a:lvl2pPr marL="406400" defTabSz="814388">
                  <a:defRPr sz="2400">
                    <a:solidFill>
                      <a:schemeClr val="tx1"/>
                    </a:solidFill>
                    <a:latin typeface="Times New Roman" panose="02020603050405020304" pitchFamily="18" charset="0"/>
                  </a:defRPr>
                </a:lvl2pPr>
                <a:lvl3pPr marL="814388" defTabSz="814388">
                  <a:defRPr sz="2400">
                    <a:solidFill>
                      <a:schemeClr val="tx1"/>
                    </a:solidFill>
                    <a:latin typeface="Times New Roman" panose="02020603050405020304" pitchFamily="18" charset="0"/>
                  </a:defRPr>
                </a:lvl3pPr>
                <a:lvl4pPr marL="1222375" defTabSz="814388">
                  <a:defRPr sz="2400">
                    <a:solidFill>
                      <a:schemeClr val="tx1"/>
                    </a:solidFill>
                    <a:latin typeface="Times New Roman" panose="02020603050405020304" pitchFamily="18" charset="0"/>
                  </a:defRPr>
                </a:lvl4pPr>
                <a:lvl5pPr marL="1628775" defTabSz="814388">
                  <a:defRPr sz="2400">
                    <a:solidFill>
                      <a:schemeClr val="tx1"/>
                    </a:solidFill>
                    <a:latin typeface="Times New Roman" panose="02020603050405020304" pitchFamily="18" charset="0"/>
                  </a:defRPr>
                </a:lvl5pPr>
                <a:lvl6pPr marL="2085975" defTabSz="814388" eaLnBrk="0" fontAlgn="base" hangingPunct="0">
                  <a:spcBef>
                    <a:spcPct val="0"/>
                  </a:spcBef>
                  <a:spcAft>
                    <a:spcPct val="0"/>
                  </a:spcAft>
                  <a:defRPr sz="2400">
                    <a:solidFill>
                      <a:schemeClr val="tx1"/>
                    </a:solidFill>
                    <a:latin typeface="Times New Roman" panose="02020603050405020304" pitchFamily="18" charset="0"/>
                  </a:defRPr>
                </a:lvl6pPr>
                <a:lvl7pPr marL="2543175" defTabSz="814388" eaLnBrk="0" fontAlgn="base" hangingPunct="0">
                  <a:spcBef>
                    <a:spcPct val="0"/>
                  </a:spcBef>
                  <a:spcAft>
                    <a:spcPct val="0"/>
                  </a:spcAft>
                  <a:defRPr sz="2400">
                    <a:solidFill>
                      <a:schemeClr val="tx1"/>
                    </a:solidFill>
                    <a:latin typeface="Times New Roman" panose="02020603050405020304" pitchFamily="18" charset="0"/>
                  </a:defRPr>
                </a:lvl7pPr>
                <a:lvl8pPr marL="3000375" defTabSz="814388" eaLnBrk="0" fontAlgn="base" hangingPunct="0">
                  <a:spcBef>
                    <a:spcPct val="0"/>
                  </a:spcBef>
                  <a:spcAft>
                    <a:spcPct val="0"/>
                  </a:spcAft>
                  <a:defRPr sz="2400">
                    <a:solidFill>
                      <a:schemeClr val="tx1"/>
                    </a:solidFill>
                    <a:latin typeface="Times New Roman" panose="02020603050405020304" pitchFamily="18" charset="0"/>
                  </a:defRPr>
                </a:lvl8pPr>
                <a:lvl9pPr marL="3457575" defTabSz="814388" eaLnBrk="0" fontAlgn="base" hangingPunct="0">
                  <a:spcBef>
                    <a:spcPct val="0"/>
                  </a:spcBef>
                  <a:spcAft>
                    <a:spcPct val="0"/>
                  </a:spcAft>
                  <a:defRPr sz="2400">
                    <a:solidFill>
                      <a:schemeClr val="tx1"/>
                    </a:solidFill>
                    <a:latin typeface="Times New Roman" panose="02020603050405020304" pitchFamily="18" charset="0"/>
                  </a:defRPr>
                </a:lvl9pPr>
              </a:lstStyle>
              <a:p>
                <a:pPr algn="ctr"/>
                <a:r>
                  <a:rPr lang="es-ES" altLang="es-ES" sz="1600" b="1" i="0">
                    <a:latin typeface="Helvetica" panose="020B0604020202020204" pitchFamily="34" charset="0"/>
                  </a:rPr>
                  <a:t>V</a:t>
                </a:r>
                <a:r>
                  <a:rPr lang="es-ES_tradnl" altLang="es-ES" sz="1600" b="1" i="0">
                    <a:latin typeface="Helvetica" panose="020B0604020202020204" pitchFamily="34" charset="0"/>
                  </a:rPr>
                  <a:t>í</a:t>
                </a:r>
                <a:r>
                  <a:rPr lang="es-ES" altLang="es-ES" sz="1600" b="1" i="0">
                    <a:latin typeface="Helvetica" panose="020B0604020202020204" pitchFamily="34" charset="0"/>
                  </a:rPr>
                  <a:t>deo </a:t>
                </a:r>
                <a:r>
                  <a:rPr lang="es-ES_tradnl" altLang="es-ES" sz="1600" b="1" i="0">
                    <a:latin typeface="Helvetica" panose="020B0604020202020204" pitchFamily="34" charset="0"/>
                  </a:rPr>
                  <a:t>digital</a:t>
                </a:r>
              </a:p>
              <a:p>
                <a:pPr algn="ctr"/>
                <a:r>
                  <a:rPr lang="es-ES_tradnl" altLang="es-ES" sz="1600" b="1" i="0">
                    <a:latin typeface="Helvetica" panose="020B0604020202020204" pitchFamily="34" charset="0"/>
                  </a:rPr>
                  <a:t>sin comprimir</a:t>
                </a:r>
                <a:endParaRPr lang="es-ES" altLang="es-ES" sz="1600" b="1" i="0">
                  <a:latin typeface="Helvetica" panose="020B0604020202020204" pitchFamily="34" charset="0"/>
                </a:endParaRPr>
              </a:p>
            </p:txBody>
          </p:sp>
        </p:grpSp>
        <p:sp>
          <p:nvSpPr>
            <p:cNvPr id="296001" name="Line 65"/>
            <p:cNvSpPr>
              <a:spLocks noChangeShapeType="1"/>
            </p:cNvSpPr>
            <p:nvPr/>
          </p:nvSpPr>
          <p:spPr bwMode="auto">
            <a:xfrm flipV="1">
              <a:off x="2544" y="1968"/>
              <a:ext cx="0" cy="288"/>
            </a:xfrm>
            <a:prstGeom prst="line">
              <a:avLst/>
            </a:prstGeom>
            <a:noFill/>
            <a:ln w="317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296002" name="Line 66"/>
            <p:cNvSpPr>
              <a:spLocks noChangeShapeType="1"/>
            </p:cNvSpPr>
            <p:nvPr/>
          </p:nvSpPr>
          <p:spPr bwMode="auto">
            <a:xfrm>
              <a:off x="2400" y="1920"/>
              <a:ext cx="384" cy="0"/>
            </a:xfrm>
            <a:prstGeom prst="line">
              <a:avLst/>
            </a:prstGeom>
            <a:noFill/>
            <a:ln w="635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grpSp>
      <p:grpSp>
        <p:nvGrpSpPr>
          <p:cNvPr id="296003" name="Group 67"/>
          <p:cNvGrpSpPr>
            <a:grpSpLocks/>
          </p:cNvGrpSpPr>
          <p:nvPr/>
        </p:nvGrpSpPr>
        <p:grpSpPr bwMode="auto">
          <a:xfrm>
            <a:off x="5416550" y="3243263"/>
            <a:ext cx="2598738" cy="1905000"/>
            <a:chOff x="3499" y="1632"/>
            <a:chExt cx="1637" cy="1200"/>
          </a:xfrm>
        </p:grpSpPr>
        <p:grpSp>
          <p:nvGrpSpPr>
            <p:cNvPr id="296004" name="Group 68"/>
            <p:cNvGrpSpPr>
              <a:grpSpLocks/>
            </p:cNvGrpSpPr>
            <p:nvPr/>
          </p:nvGrpSpPr>
          <p:grpSpPr bwMode="auto">
            <a:xfrm>
              <a:off x="3499" y="2346"/>
              <a:ext cx="1061" cy="486"/>
              <a:chOff x="2976" y="2271"/>
              <a:chExt cx="1061" cy="486"/>
            </a:xfrm>
          </p:grpSpPr>
          <p:sp>
            <p:nvSpPr>
              <p:cNvPr id="296005" name="Rectangle 69"/>
              <p:cNvSpPr>
                <a:spLocks noChangeArrowheads="1"/>
              </p:cNvSpPr>
              <p:nvPr/>
            </p:nvSpPr>
            <p:spPr bwMode="auto">
              <a:xfrm>
                <a:off x="3080" y="2273"/>
                <a:ext cx="84" cy="98"/>
              </a:xfrm>
              <a:prstGeom prst="rect">
                <a:avLst/>
              </a:prstGeom>
              <a:solidFill>
                <a:schemeClr val="hlink"/>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296006" name="Rectangle 70"/>
              <p:cNvSpPr>
                <a:spLocks noChangeArrowheads="1"/>
              </p:cNvSpPr>
              <p:nvPr/>
            </p:nvSpPr>
            <p:spPr bwMode="auto">
              <a:xfrm>
                <a:off x="3269" y="2273"/>
                <a:ext cx="85" cy="98"/>
              </a:xfrm>
              <a:prstGeom prst="rect">
                <a:avLst/>
              </a:prstGeom>
              <a:solidFill>
                <a:schemeClr val="hlink"/>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296007" name="Rectangle 71"/>
              <p:cNvSpPr>
                <a:spLocks noChangeArrowheads="1"/>
              </p:cNvSpPr>
              <p:nvPr/>
            </p:nvSpPr>
            <p:spPr bwMode="auto">
              <a:xfrm>
                <a:off x="3459" y="2273"/>
                <a:ext cx="84" cy="98"/>
              </a:xfrm>
              <a:prstGeom prst="rect">
                <a:avLst/>
              </a:prstGeom>
              <a:solidFill>
                <a:schemeClr val="hlink"/>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296008" name="Rectangle 72"/>
              <p:cNvSpPr>
                <a:spLocks noChangeArrowheads="1"/>
              </p:cNvSpPr>
              <p:nvPr/>
            </p:nvSpPr>
            <p:spPr bwMode="auto">
              <a:xfrm>
                <a:off x="3648" y="2273"/>
                <a:ext cx="84" cy="98"/>
              </a:xfrm>
              <a:prstGeom prst="rect">
                <a:avLst/>
              </a:prstGeom>
              <a:solidFill>
                <a:schemeClr val="hlink"/>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296009" name="Line 73"/>
              <p:cNvSpPr>
                <a:spLocks noChangeShapeType="1"/>
              </p:cNvSpPr>
              <p:nvPr/>
            </p:nvSpPr>
            <p:spPr bwMode="auto">
              <a:xfrm>
                <a:off x="3027" y="2271"/>
                <a:ext cx="0" cy="212"/>
              </a:xfrm>
              <a:prstGeom prst="line">
                <a:avLst/>
              </a:prstGeom>
              <a:noFill/>
              <a:ln w="25400">
                <a:solidFill>
                  <a:schemeClr val="accent2"/>
                </a:solidFill>
                <a:round/>
                <a:headEnd type="none" w="sm" len="sm"/>
                <a:tailEnd type="none" w="sm" len="sm"/>
              </a:ln>
              <a:effectLst>
                <a:outerShdw dist="17961" dir="2700000" algn="ctr" rotWithShape="0">
                  <a:schemeClr val="tx1"/>
                </a:outerShdw>
              </a:effectLst>
              <a:extLst>
                <a:ext uri="{909E8E84-426E-40DD-AFC4-6F175D3DCCD1}">
                  <a14:hiddenFill xmlns:a14="http://schemas.microsoft.com/office/drawing/2010/main">
                    <a:noFill/>
                  </a14:hiddenFill>
                </a:ext>
              </a:extLst>
            </p:spPr>
            <p:txBody>
              <a:bodyPr/>
              <a:lstStyle/>
              <a:p>
                <a:endParaRPr lang="es-ES"/>
              </a:p>
            </p:txBody>
          </p:sp>
          <p:sp>
            <p:nvSpPr>
              <p:cNvPr id="296010" name="Line 74"/>
              <p:cNvSpPr>
                <a:spLocks noChangeShapeType="1"/>
              </p:cNvSpPr>
              <p:nvPr/>
            </p:nvSpPr>
            <p:spPr bwMode="auto">
              <a:xfrm>
                <a:off x="3029" y="2375"/>
                <a:ext cx="756" cy="0"/>
              </a:xfrm>
              <a:prstGeom prst="line">
                <a:avLst/>
              </a:prstGeom>
              <a:noFill/>
              <a:ln w="25400">
                <a:solidFill>
                  <a:schemeClr val="accent2"/>
                </a:solidFill>
                <a:round/>
                <a:headEnd type="none" w="sm" len="sm"/>
                <a:tailEnd type="none" w="sm" len="sm"/>
              </a:ln>
              <a:effectLst>
                <a:outerShdw dist="17961" dir="2700000" algn="ctr" rotWithShape="0">
                  <a:schemeClr val="tx1"/>
                </a:outerShdw>
              </a:effectLst>
              <a:extLst>
                <a:ext uri="{909E8E84-426E-40DD-AFC4-6F175D3DCCD1}">
                  <a14:hiddenFill xmlns:a14="http://schemas.microsoft.com/office/drawing/2010/main">
                    <a:noFill/>
                  </a14:hiddenFill>
                </a:ext>
              </a:extLst>
            </p:spPr>
            <p:txBody>
              <a:bodyPr/>
              <a:lstStyle/>
              <a:p>
                <a:endParaRPr lang="es-ES"/>
              </a:p>
            </p:txBody>
          </p:sp>
          <p:sp>
            <p:nvSpPr>
              <p:cNvPr id="296011" name="Rectangle 75"/>
              <p:cNvSpPr>
                <a:spLocks noChangeArrowheads="1"/>
              </p:cNvSpPr>
              <p:nvPr/>
            </p:nvSpPr>
            <p:spPr bwMode="auto">
              <a:xfrm>
                <a:off x="2976" y="2397"/>
                <a:ext cx="1061" cy="3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82102" tIns="41052" rIns="82102" bIns="41052">
                <a:spAutoFit/>
              </a:bodyPr>
              <a:lstStyle>
                <a:lvl1pPr defTabSz="814388">
                  <a:defRPr sz="2400">
                    <a:solidFill>
                      <a:schemeClr val="tx1"/>
                    </a:solidFill>
                    <a:latin typeface="Times New Roman" panose="02020603050405020304" pitchFamily="18" charset="0"/>
                  </a:defRPr>
                </a:lvl1pPr>
                <a:lvl2pPr marL="406400" defTabSz="814388">
                  <a:defRPr sz="2400">
                    <a:solidFill>
                      <a:schemeClr val="tx1"/>
                    </a:solidFill>
                    <a:latin typeface="Times New Roman" panose="02020603050405020304" pitchFamily="18" charset="0"/>
                  </a:defRPr>
                </a:lvl2pPr>
                <a:lvl3pPr marL="814388" defTabSz="814388">
                  <a:defRPr sz="2400">
                    <a:solidFill>
                      <a:schemeClr val="tx1"/>
                    </a:solidFill>
                    <a:latin typeface="Times New Roman" panose="02020603050405020304" pitchFamily="18" charset="0"/>
                  </a:defRPr>
                </a:lvl3pPr>
                <a:lvl4pPr marL="1222375" defTabSz="814388">
                  <a:defRPr sz="2400">
                    <a:solidFill>
                      <a:schemeClr val="tx1"/>
                    </a:solidFill>
                    <a:latin typeface="Times New Roman" panose="02020603050405020304" pitchFamily="18" charset="0"/>
                  </a:defRPr>
                </a:lvl4pPr>
                <a:lvl5pPr marL="1628775" defTabSz="814388">
                  <a:defRPr sz="2400">
                    <a:solidFill>
                      <a:schemeClr val="tx1"/>
                    </a:solidFill>
                    <a:latin typeface="Times New Roman" panose="02020603050405020304" pitchFamily="18" charset="0"/>
                  </a:defRPr>
                </a:lvl5pPr>
                <a:lvl6pPr marL="2085975" defTabSz="814388" eaLnBrk="0" fontAlgn="base" hangingPunct="0">
                  <a:spcBef>
                    <a:spcPct val="0"/>
                  </a:spcBef>
                  <a:spcAft>
                    <a:spcPct val="0"/>
                  </a:spcAft>
                  <a:defRPr sz="2400">
                    <a:solidFill>
                      <a:schemeClr val="tx1"/>
                    </a:solidFill>
                    <a:latin typeface="Times New Roman" panose="02020603050405020304" pitchFamily="18" charset="0"/>
                  </a:defRPr>
                </a:lvl6pPr>
                <a:lvl7pPr marL="2543175" defTabSz="814388" eaLnBrk="0" fontAlgn="base" hangingPunct="0">
                  <a:spcBef>
                    <a:spcPct val="0"/>
                  </a:spcBef>
                  <a:spcAft>
                    <a:spcPct val="0"/>
                  </a:spcAft>
                  <a:defRPr sz="2400">
                    <a:solidFill>
                      <a:schemeClr val="tx1"/>
                    </a:solidFill>
                    <a:latin typeface="Times New Roman" panose="02020603050405020304" pitchFamily="18" charset="0"/>
                  </a:defRPr>
                </a:lvl7pPr>
                <a:lvl8pPr marL="3000375" defTabSz="814388" eaLnBrk="0" fontAlgn="base" hangingPunct="0">
                  <a:spcBef>
                    <a:spcPct val="0"/>
                  </a:spcBef>
                  <a:spcAft>
                    <a:spcPct val="0"/>
                  </a:spcAft>
                  <a:defRPr sz="2400">
                    <a:solidFill>
                      <a:schemeClr val="tx1"/>
                    </a:solidFill>
                    <a:latin typeface="Times New Roman" panose="02020603050405020304" pitchFamily="18" charset="0"/>
                  </a:defRPr>
                </a:lvl8pPr>
                <a:lvl9pPr marL="3457575" defTabSz="814388" eaLnBrk="0" fontAlgn="base" hangingPunct="0">
                  <a:spcBef>
                    <a:spcPct val="0"/>
                  </a:spcBef>
                  <a:spcAft>
                    <a:spcPct val="0"/>
                  </a:spcAft>
                  <a:defRPr sz="2400">
                    <a:solidFill>
                      <a:schemeClr val="tx1"/>
                    </a:solidFill>
                    <a:latin typeface="Times New Roman" panose="02020603050405020304" pitchFamily="18" charset="0"/>
                  </a:defRPr>
                </a:lvl9pPr>
              </a:lstStyle>
              <a:p>
                <a:pPr algn="ctr"/>
                <a:r>
                  <a:rPr lang="es-ES_tradnl" altLang="es-ES" sz="1600" b="1" i="0">
                    <a:latin typeface="Helvetica" panose="020B0604020202020204" pitchFamily="34" charset="0"/>
                  </a:rPr>
                  <a:t>Vídeo digital comprimido</a:t>
                </a:r>
                <a:endParaRPr lang="es-ES" altLang="es-ES" sz="1600" b="1" i="0">
                  <a:latin typeface="Helvetica" panose="020B0604020202020204" pitchFamily="34" charset="0"/>
                </a:endParaRPr>
              </a:p>
            </p:txBody>
          </p:sp>
        </p:grpSp>
        <p:sp>
          <p:nvSpPr>
            <p:cNvPr id="296012" name="Line 76"/>
            <p:cNvSpPr>
              <a:spLocks noChangeShapeType="1"/>
            </p:cNvSpPr>
            <p:nvPr/>
          </p:nvSpPr>
          <p:spPr bwMode="auto">
            <a:xfrm flipV="1">
              <a:off x="3888" y="1968"/>
              <a:ext cx="0" cy="309"/>
            </a:xfrm>
            <a:prstGeom prst="line">
              <a:avLst/>
            </a:prstGeom>
            <a:noFill/>
            <a:ln w="317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296013" name="Line 77"/>
            <p:cNvSpPr>
              <a:spLocks noChangeShapeType="1"/>
            </p:cNvSpPr>
            <p:nvPr/>
          </p:nvSpPr>
          <p:spPr bwMode="auto">
            <a:xfrm>
              <a:off x="3552" y="1920"/>
              <a:ext cx="1584" cy="0"/>
            </a:xfrm>
            <a:prstGeom prst="line">
              <a:avLst/>
            </a:prstGeom>
            <a:noFill/>
            <a:ln w="190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296014" name="Line 78"/>
            <p:cNvSpPr>
              <a:spLocks noChangeShapeType="1"/>
            </p:cNvSpPr>
            <p:nvPr/>
          </p:nvSpPr>
          <p:spPr bwMode="auto">
            <a:xfrm flipV="1">
              <a:off x="4272" y="1632"/>
              <a:ext cx="0" cy="288"/>
            </a:xfrm>
            <a:prstGeom prst="line">
              <a:avLst/>
            </a:prstGeom>
            <a:noFill/>
            <a:ln w="190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grpSp>
      <p:graphicFrame>
        <p:nvGraphicFramePr>
          <p:cNvPr id="296015" name="Object 79"/>
          <p:cNvGraphicFramePr>
            <a:graphicFrameLocks/>
          </p:cNvGraphicFramePr>
          <p:nvPr/>
        </p:nvGraphicFramePr>
        <p:xfrm>
          <a:off x="2386013" y="5300663"/>
          <a:ext cx="1189037" cy="1069975"/>
        </p:xfrm>
        <a:graphic>
          <a:graphicData uri="http://schemas.openxmlformats.org/presentationml/2006/ole">
            <mc:AlternateContent xmlns:mc="http://schemas.openxmlformats.org/markup-compatibility/2006">
              <mc:Choice xmlns:v="urn:schemas-microsoft-com:vml" Requires="v">
                <p:oleObj spid="_x0000_s2054" r:id="rId6" imgW="1056960" imgH="950760" progId="">
                  <p:embed/>
                </p:oleObj>
              </mc:Choice>
              <mc:Fallback>
                <p:oleObj r:id="rId6" imgW="1056960" imgH="950760" progId="">
                  <p:embed/>
                  <p:pic>
                    <p:nvPicPr>
                      <p:cNvPr id="0" name=""/>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386013" y="5300663"/>
                        <a:ext cx="1189037" cy="1069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96016" name="Rectangle 80"/>
          <p:cNvSpPr>
            <a:spLocks noChangeArrowheads="1"/>
          </p:cNvSpPr>
          <p:nvPr/>
        </p:nvSpPr>
        <p:spPr bwMode="auto">
          <a:xfrm>
            <a:off x="2322513" y="5681663"/>
            <a:ext cx="1273175"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027" tIns="46405" rIns="91027" bIns="46405">
            <a:spAutoFit/>
          </a:bodyPr>
          <a:lstStyle>
            <a:lvl1pPr defTabSz="903288">
              <a:defRPr sz="2400">
                <a:solidFill>
                  <a:schemeClr val="tx1"/>
                </a:solidFill>
                <a:latin typeface="Times New Roman" panose="02020603050405020304" pitchFamily="18" charset="0"/>
              </a:defRPr>
            </a:lvl1pPr>
            <a:lvl2pPr marL="450850" defTabSz="903288">
              <a:defRPr sz="2400">
                <a:solidFill>
                  <a:schemeClr val="tx1"/>
                </a:solidFill>
                <a:latin typeface="Times New Roman" panose="02020603050405020304" pitchFamily="18" charset="0"/>
              </a:defRPr>
            </a:lvl2pPr>
            <a:lvl3pPr marL="903288" defTabSz="903288">
              <a:defRPr sz="2400">
                <a:solidFill>
                  <a:schemeClr val="tx1"/>
                </a:solidFill>
                <a:latin typeface="Times New Roman" panose="02020603050405020304" pitchFamily="18" charset="0"/>
              </a:defRPr>
            </a:lvl3pPr>
            <a:lvl4pPr marL="1354138" defTabSz="903288">
              <a:defRPr sz="2400">
                <a:solidFill>
                  <a:schemeClr val="tx1"/>
                </a:solidFill>
                <a:latin typeface="Times New Roman" panose="02020603050405020304" pitchFamily="18" charset="0"/>
              </a:defRPr>
            </a:lvl4pPr>
            <a:lvl5pPr marL="1808163" defTabSz="903288">
              <a:defRPr sz="2400">
                <a:solidFill>
                  <a:schemeClr val="tx1"/>
                </a:solidFill>
                <a:latin typeface="Times New Roman" panose="02020603050405020304" pitchFamily="18" charset="0"/>
              </a:defRPr>
            </a:lvl5pPr>
            <a:lvl6pPr marL="2265363" defTabSz="903288" eaLnBrk="0" fontAlgn="base" hangingPunct="0">
              <a:spcBef>
                <a:spcPct val="0"/>
              </a:spcBef>
              <a:spcAft>
                <a:spcPct val="0"/>
              </a:spcAft>
              <a:defRPr sz="2400">
                <a:solidFill>
                  <a:schemeClr val="tx1"/>
                </a:solidFill>
                <a:latin typeface="Times New Roman" panose="02020603050405020304" pitchFamily="18" charset="0"/>
              </a:defRPr>
            </a:lvl6pPr>
            <a:lvl7pPr marL="2722563" defTabSz="903288" eaLnBrk="0" fontAlgn="base" hangingPunct="0">
              <a:spcBef>
                <a:spcPct val="0"/>
              </a:spcBef>
              <a:spcAft>
                <a:spcPct val="0"/>
              </a:spcAft>
              <a:defRPr sz="2400">
                <a:solidFill>
                  <a:schemeClr val="tx1"/>
                </a:solidFill>
                <a:latin typeface="Times New Roman" panose="02020603050405020304" pitchFamily="18" charset="0"/>
              </a:defRPr>
            </a:lvl7pPr>
            <a:lvl8pPr marL="3179763" defTabSz="903288" eaLnBrk="0" fontAlgn="base" hangingPunct="0">
              <a:spcBef>
                <a:spcPct val="0"/>
              </a:spcBef>
              <a:spcAft>
                <a:spcPct val="0"/>
              </a:spcAft>
              <a:defRPr sz="2400">
                <a:solidFill>
                  <a:schemeClr val="tx1"/>
                </a:solidFill>
                <a:latin typeface="Times New Roman" panose="02020603050405020304" pitchFamily="18" charset="0"/>
              </a:defRPr>
            </a:lvl8pPr>
            <a:lvl9pPr marL="3636963" defTabSz="903288" eaLnBrk="0" fontAlgn="base" hangingPunct="0">
              <a:spcBef>
                <a:spcPct val="0"/>
              </a:spcBef>
              <a:spcAft>
                <a:spcPct val="0"/>
              </a:spcAft>
              <a:defRPr sz="2400">
                <a:solidFill>
                  <a:schemeClr val="tx1"/>
                </a:solidFill>
                <a:latin typeface="Times New Roman" panose="02020603050405020304" pitchFamily="18" charset="0"/>
              </a:defRPr>
            </a:lvl9pPr>
          </a:lstStyle>
          <a:p>
            <a:pPr algn="ctr">
              <a:spcBef>
                <a:spcPct val="50000"/>
              </a:spcBef>
            </a:pPr>
            <a:r>
              <a:rPr lang="es-ES" altLang="es-ES" sz="1800" b="1" i="0">
                <a:solidFill>
                  <a:schemeClr val="bg1"/>
                </a:solidFill>
                <a:effectLst>
                  <a:outerShdw blurRad="38100" dist="38100" dir="2700000" algn="tl">
                    <a:srgbClr val="C0C0C0"/>
                  </a:outerShdw>
                </a:effectLst>
                <a:latin typeface="Helvetica" panose="020B0604020202020204" pitchFamily="34" charset="0"/>
              </a:rPr>
              <a:t>Monitor</a:t>
            </a:r>
          </a:p>
        </p:txBody>
      </p:sp>
      <p:sp>
        <p:nvSpPr>
          <p:cNvPr id="296017" name="Line 81"/>
          <p:cNvSpPr>
            <a:spLocks noChangeShapeType="1"/>
          </p:cNvSpPr>
          <p:nvPr/>
        </p:nvSpPr>
        <p:spPr bwMode="auto">
          <a:xfrm flipV="1">
            <a:off x="2071688" y="1789113"/>
            <a:ext cx="0" cy="1676400"/>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296018" name="Rectangle 82"/>
          <p:cNvSpPr>
            <a:spLocks noChangeArrowheads="1"/>
          </p:cNvSpPr>
          <p:nvPr/>
        </p:nvSpPr>
        <p:spPr bwMode="auto">
          <a:xfrm>
            <a:off x="1157288" y="1262063"/>
            <a:ext cx="1752600" cy="52705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027" tIns="46405" rIns="91027" bIns="46405">
            <a:spAutoFit/>
          </a:bodyPr>
          <a:lstStyle>
            <a:lvl1pPr defTabSz="903288">
              <a:defRPr sz="2400">
                <a:solidFill>
                  <a:schemeClr val="tx1"/>
                </a:solidFill>
                <a:latin typeface="Times New Roman" panose="02020603050405020304" pitchFamily="18" charset="0"/>
              </a:defRPr>
            </a:lvl1pPr>
            <a:lvl2pPr marL="450850" defTabSz="903288">
              <a:defRPr sz="2400">
                <a:solidFill>
                  <a:schemeClr val="tx1"/>
                </a:solidFill>
                <a:latin typeface="Times New Roman" panose="02020603050405020304" pitchFamily="18" charset="0"/>
              </a:defRPr>
            </a:lvl2pPr>
            <a:lvl3pPr marL="903288" defTabSz="903288">
              <a:defRPr sz="2400">
                <a:solidFill>
                  <a:schemeClr val="tx1"/>
                </a:solidFill>
                <a:latin typeface="Times New Roman" panose="02020603050405020304" pitchFamily="18" charset="0"/>
              </a:defRPr>
            </a:lvl3pPr>
            <a:lvl4pPr marL="1354138" defTabSz="903288">
              <a:defRPr sz="2400">
                <a:solidFill>
                  <a:schemeClr val="tx1"/>
                </a:solidFill>
                <a:latin typeface="Times New Roman" panose="02020603050405020304" pitchFamily="18" charset="0"/>
              </a:defRPr>
            </a:lvl4pPr>
            <a:lvl5pPr marL="1808163" defTabSz="903288">
              <a:defRPr sz="2400">
                <a:solidFill>
                  <a:schemeClr val="tx1"/>
                </a:solidFill>
                <a:latin typeface="Times New Roman" panose="02020603050405020304" pitchFamily="18" charset="0"/>
              </a:defRPr>
            </a:lvl5pPr>
            <a:lvl6pPr marL="2265363" defTabSz="903288" eaLnBrk="0" fontAlgn="base" hangingPunct="0">
              <a:spcBef>
                <a:spcPct val="0"/>
              </a:spcBef>
              <a:spcAft>
                <a:spcPct val="0"/>
              </a:spcAft>
              <a:defRPr sz="2400">
                <a:solidFill>
                  <a:schemeClr val="tx1"/>
                </a:solidFill>
                <a:latin typeface="Times New Roman" panose="02020603050405020304" pitchFamily="18" charset="0"/>
              </a:defRPr>
            </a:lvl6pPr>
            <a:lvl7pPr marL="2722563" defTabSz="903288" eaLnBrk="0" fontAlgn="base" hangingPunct="0">
              <a:spcBef>
                <a:spcPct val="0"/>
              </a:spcBef>
              <a:spcAft>
                <a:spcPct val="0"/>
              </a:spcAft>
              <a:defRPr sz="2400">
                <a:solidFill>
                  <a:schemeClr val="tx1"/>
                </a:solidFill>
                <a:latin typeface="Times New Roman" panose="02020603050405020304" pitchFamily="18" charset="0"/>
              </a:defRPr>
            </a:lvl7pPr>
            <a:lvl8pPr marL="3179763" defTabSz="903288" eaLnBrk="0" fontAlgn="base" hangingPunct="0">
              <a:spcBef>
                <a:spcPct val="0"/>
              </a:spcBef>
              <a:spcAft>
                <a:spcPct val="0"/>
              </a:spcAft>
              <a:defRPr sz="2400">
                <a:solidFill>
                  <a:schemeClr val="tx1"/>
                </a:solidFill>
                <a:latin typeface="Times New Roman" panose="02020603050405020304" pitchFamily="18" charset="0"/>
              </a:defRPr>
            </a:lvl8pPr>
            <a:lvl9pPr marL="3636963" defTabSz="903288" eaLnBrk="0" fontAlgn="base" hangingPunct="0">
              <a:spcBef>
                <a:spcPct val="0"/>
              </a:spcBef>
              <a:spcAft>
                <a:spcPct val="0"/>
              </a:spcAft>
              <a:defRPr sz="2400">
                <a:solidFill>
                  <a:schemeClr val="tx1"/>
                </a:solidFill>
                <a:latin typeface="Times New Roman" panose="02020603050405020304" pitchFamily="18" charset="0"/>
              </a:defRPr>
            </a:lvl9pPr>
          </a:lstStyle>
          <a:p>
            <a:pPr algn="ctr">
              <a:spcBef>
                <a:spcPct val="50000"/>
              </a:spcBef>
            </a:pPr>
            <a:r>
              <a:rPr lang="es-ES" altLang="es-ES" sz="1400" b="1" i="0">
                <a:latin typeface="Helvetica" panose="020B0604020202020204" pitchFamily="34" charset="0"/>
              </a:rPr>
              <a:t>Señal YUV, Y/C o Composite</a:t>
            </a:r>
          </a:p>
        </p:txBody>
      </p:sp>
      <p:grpSp>
        <p:nvGrpSpPr>
          <p:cNvPr id="296019" name="Group 83"/>
          <p:cNvGrpSpPr>
            <a:grpSpLocks/>
          </p:cNvGrpSpPr>
          <p:nvPr/>
        </p:nvGrpSpPr>
        <p:grpSpPr bwMode="auto">
          <a:xfrm>
            <a:off x="3900488" y="1255713"/>
            <a:ext cx="1752600" cy="1828800"/>
            <a:chOff x="2544" y="912"/>
            <a:chExt cx="1104" cy="1152"/>
          </a:xfrm>
        </p:grpSpPr>
        <p:sp>
          <p:nvSpPr>
            <p:cNvPr id="296020" name="Rectangle 84"/>
            <p:cNvSpPr>
              <a:spLocks noChangeArrowheads="1"/>
            </p:cNvSpPr>
            <p:nvPr/>
          </p:nvSpPr>
          <p:spPr bwMode="auto">
            <a:xfrm>
              <a:off x="2544" y="912"/>
              <a:ext cx="1104" cy="33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027" tIns="46405" rIns="91027" bIns="46405">
              <a:spAutoFit/>
            </a:bodyPr>
            <a:lstStyle>
              <a:lvl1pPr defTabSz="903288">
                <a:defRPr sz="2400">
                  <a:solidFill>
                    <a:schemeClr val="tx1"/>
                  </a:solidFill>
                  <a:latin typeface="Times New Roman" panose="02020603050405020304" pitchFamily="18" charset="0"/>
                </a:defRPr>
              </a:lvl1pPr>
              <a:lvl2pPr marL="450850" defTabSz="903288">
                <a:defRPr sz="2400">
                  <a:solidFill>
                    <a:schemeClr val="tx1"/>
                  </a:solidFill>
                  <a:latin typeface="Times New Roman" panose="02020603050405020304" pitchFamily="18" charset="0"/>
                </a:defRPr>
              </a:lvl2pPr>
              <a:lvl3pPr marL="903288" defTabSz="903288">
                <a:defRPr sz="2400">
                  <a:solidFill>
                    <a:schemeClr val="tx1"/>
                  </a:solidFill>
                  <a:latin typeface="Times New Roman" panose="02020603050405020304" pitchFamily="18" charset="0"/>
                </a:defRPr>
              </a:lvl3pPr>
              <a:lvl4pPr marL="1354138" defTabSz="903288">
                <a:defRPr sz="2400">
                  <a:solidFill>
                    <a:schemeClr val="tx1"/>
                  </a:solidFill>
                  <a:latin typeface="Times New Roman" panose="02020603050405020304" pitchFamily="18" charset="0"/>
                </a:defRPr>
              </a:lvl4pPr>
              <a:lvl5pPr marL="1808163" defTabSz="903288">
                <a:defRPr sz="2400">
                  <a:solidFill>
                    <a:schemeClr val="tx1"/>
                  </a:solidFill>
                  <a:latin typeface="Times New Roman" panose="02020603050405020304" pitchFamily="18" charset="0"/>
                </a:defRPr>
              </a:lvl5pPr>
              <a:lvl6pPr marL="2265363" defTabSz="903288" eaLnBrk="0" fontAlgn="base" hangingPunct="0">
                <a:spcBef>
                  <a:spcPct val="0"/>
                </a:spcBef>
                <a:spcAft>
                  <a:spcPct val="0"/>
                </a:spcAft>
                <a:defRPr sz="2400">
                  <a:solidFill>
                    <a:schemeClr val="tx1"/>
                  </a:solidFill>
                  <a:latin typeface="Times New Roman" panose="02020603050405020304" pitchFamily="18" charset="0"/>
                </a:defRPr>
              </a:lvl6pPr>
              <a:lvl7pPr marL="2722563" defTabSz="903288" eaLnBrk="0" fontAlgn="base" hangingPunct="0">
                <a:spcBef>
                  <a:spcPct val="0"/>
                </a:spcBef>
                <a:spcAft>
                  <a:spcPct val="0"/>
                </a:spcAft>
                <a:defRPr sz="2400">
                  <a:solidFill>
                    <a:schemeClr val="tx1"/>
                  </a:solidFill>
                  <a:latin typeface="Times New Roman" panose="02020603050405020304" pitchFamily="18" charset="0"/>
                </a:defRPr>
              </a:lvl7pPr>
              <a:lvl8pPr marL="3179763" defTabSz="903288" eaLnBrk="0" fontAlgn="base" hangingPunct="0">
                <a:spcBef>
                  <a:spcPct val="0"/>
                </a:spcBef>
                <a:spcAft>
                  <a:spcPct val="0"/>
                </a:spcAft>
                <a:defRPr sz="2400">
                  <a:solidFill>
                    <a:schemeClr val="tx1"/>
                  </a:solidFill>
                  <a:latin typeface="Times New Roman" panose="02020603050405020304" pitchFamily="18" charset="0"/>
                </a:defRPr>
              </a:lvl8pPr>
              <a:lvl9pPr marL="3636963" defTabSz="903288" eaLnBrk="0" fontAlgn="base" hangingPunct="0">
                <a:spcBef>
                  <a:spcPct val="0"/>
                </a:spcBef>
                <a:spcAft>
                  <a:spcPct val="0"/>
                </a:spcAft>
                <a:defRPr sz="2400">
                  <a:solidFill>
                    <a:schemeClr val="tx1"/>
                  </a:solidFill>
                  <a:latin typeface="Times New Roman" panose="02020603050405020304" pitchFamily="18" charset="0"/>
                </a:defRPr>
              </a:lvl9pPr>
            </a:lstStyle>
            <a:p>
              <a:pPr algn="ctr">
                <a:spcBef>
                  <a:spcPct val="50000"/>
                </a:spcBef>
              </a:pPr>
              <a:r>
                <a:rPr lang="es-ES" altLang="es-ES" sz="1400" b="1" i="0">
                  <a:latin typeface="Helvetica" panose="020B0604020202020204" pitchFamily="34" charset="0"/>
                </a:rPr>
                <a:t>La compresión introduce retardo</a:t>
              </a:r>
            </a:p>
          </p:txBody>
        </p:sp>
        <p:sp>
          <p:nvSpPr>
            <p:cNvPr id="296021" name="Line 85"/>
            <p:cNvSpPr>
              <a:spLocks noChangeShapeType="1"/>
            </p:cNvSpPr>
            <p:nvPr/>
          </p:nvSpPr>
          <p:spPr bwMode="auto">
            <a:xfrm flipV="1">
              <a:off x="3120" y="1248"/>
              <a:ext cx="0" cy="816"/>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grpSp>
    </p:spTree>
    <p:extLst>
      <p:ext uri="{BB962C8B-B14F-4D97-AF65-F5344CB8AC3E}">
        <p14:creationId xmlns:p14="http://schemas.microsoft.com/office/powerpoint/2010/main" val="2796348550"/>
      </p:ext>
    </p:extLst>
  </p:cSld>
  <p:clrMapOvr>
    <a:masterClrMapping/>
  </p:clrMapOvr>
  <p:transition>
    <p:cover dir="l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295989"/>
                                        </p:tgtEl>
                                        <p:attrNameLst>
                                          <p:attrName>style.visibility</p:attrName>
                                        </p:attrNameLst>
                                      </p:cBhvr>
                                      <p:to>
                                        <p:strVal val="visible"/>
                                      </p:to>
                                    </p:set>
                                  </p:childTnLst>
                                </p:cTn>
                              </p:par>
                            </p:childTnLst>
                          </p:cTn>
                        </p:par>
                        <p:par>
                          <p:cTn id="7" fill="hold" nodeType="afterGroup">
                            <p:stCondLst>
                              <p:cond delay="500"/>
                            </p:stCondLst>
                            <p:childTnLst>
                              <p:par>
                                <p:cTn id="8" presetID="1" presetClass="entr" presetSubtype="0" fill="hold" nodeType="afterEffect">
                                  <p:stCondLst>
                                    <p:cond delay="1000"/>
                                  </p:stCondLst>
                                  <p:childTnLst>
                                    <p:set>
                                      <p:cBhvr>
                                        <p:cTn id="9" dur="1" fill="hold">
                                          <p:stCondLst>
                                            <p:cond delay="499"/>
                                          </p:stCondLst>
                                        </p:cTn>
                                        <p:tgtEl>
                                          <p:spTgt spid="296019"/>
                                        </p:tgtEl>
                                        <p:attrNameLst>
                                          <p:attrName>style.visibility</p:attrName>
                                        </p:attrNameLst>
                                      </p:cBhvr>
                                      <p:to>
                                        <p:strVal val="visible"/>
                                      </p:to>
                                    </p:set>
                                  </p:childTnLst>
                                </p:cTn>
                              </p:par>
                            </p:childTnLst>
                          </p:cTn>
                        </p:par>
                        <p:par>
                          <p:cTn id="10" fill="hold" nodeType="afterGroup">
                            <p:stCondLst>
                              <p:cond delay="2000"/>
                            </p:stCondLst>
                            <p:childTnLst>
                              <p:par>
                                <p:cTn id="11" presetID="1" presetClass="entr" presetSubtype="0" fill="hold" nodeType="afterEffect">
                                  <p:stCondLst>
                                    <p:cond delay="1000"/>
                                  </p:stCondLst>
                                  <p:childTnLst>
                                    <p:set>
                                      <p:cBhvr>
                                        <p:cTn id="12" dur="1" fill="hold">
                                          <p:stCondLst>
                                            <p:cond delay="499"/>
                                          </p:stCondLst>
                                        </p:cTn>
                                        <p:tgtEl>
                                          <p:spTgt spid="29600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Marcador de número de diapositiva 1"/>
          <p:cNvSpPr>
            <a:spLocks noGrp="1"/>
          </p:cNvSpPr>
          <p:nvPr>
            <p:ph type="sldNum" sz="quarter" idx="10"/>
          </p:nvPr>
        </p:nvSpPr>
        <p:spPr/>
        <p:txBody>
          <a:bodyPr/>
          <a:lstStyle/>
          <a:p>
            <a:r>
              <a:rPr lang="es-ES" altLang="es-ES"/>
              <a:t>Ampliación Redes 4-</a:t>
            </a:r>
            <a:fld id="{5AA39EFF-9909-4BDC-A42F-6711D7645CA0}" type="slidenum">
              <a:rPr lang="es-ES" altLang="es-ES"/>
              <a:pPr/>
              <a:t>39</a:t>
            </a:fld>
            <a:endParaRPr lang="es-ES" altLang="es-ES"/>
          </a:p>
        </p:txBody>
      </p:sp>
      <p:sp>
        <p:nvSpPr>
          <p:cNvPr id="297988" name="Rectangle 4"/>
          <p:cNvSpPr>
            <a:spLocks noChangeArrowheads="1"/>
          </p:cNvSpPr>
          <p:nvPr/>
        </p:nvSpPr>
        <p:spPr bwMode="auto">
          <a:xfrm>
            <a:off x="2212975" y="2132013"/>
            <a:ext cx="5192713" cy="3162300"/>
          </a:xfrm>
          <a:prstGeom prst="rect">
            <a:avLst/>
          </a:prstGeom>
          <a:solidFill>
            <a:srgbClr val="993366"/>
          </a:solidFill>
          <a:ln w="25400">
            <a:solidFill>
              <a:srgbClr val="676767"/>
            </a:solidFill>
            <a:prstDash val="sysDot"/>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297989" name="Rectangle 5"/>
          <p:cNvSpPr>
            <a:spLocks noChangeArrowheads="1"/>
          </p:cNvSpPr>
          <p:nvPr/>
        </p:nvSpPr>
        <p:spPr bwMode="auto">
          <a:xfrm>
            <a:off x="366713" y="295275"/>
            <a:ext cx="8382000" cy="685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811" tIns="46405" rIns="92811" bIns="46405" anchor="ctr"/>
          <a:lstStyle>
            <a:lvl1pPr algn="ctr" defTabSz="571500">
              <a:defRPr sz="4400">
                <a:solidFill>
                  <a:schemeClr val="tx2"/>
                </a:solidFill>
                <a:latin typeface="Times New Roman" panose="02020603050405020304" pitchFamily="18" charset="0"/>
              </a:defRPr>
            </a:lvl1pPr>
            <a:lvl2pPr algn="ctr" defTabSz="571500">
              <a:defRPr sz="4400">
                <a:solidFill>
                  <a:schemeClr val="tx2"/>
                </a:solidFill>
                <a:latin typeface="Times New Roman" panose="02020603050405020304" pitchFamily="18" charset="0"/>
              </a:defRPr>
            </a:lvl2pPr>
            <a:lvl3pPr algn="ctr" defTabSz="571500">
              <a:defRPr sz="4400">
                <a:solidFill>
                  <a:schemeClr val="tx2"/>
                </a:solidFill>
                <a:latin typeface="Times New Roman" panose="02020603050405020304" pitchFamily="18" charset="0"/>
              </a:defRPr>
            </a:lvl3pPr>
            <a:lvl4pPr algn="ctr" defTabSz="571500">
              <a:defRPr sz="4400">
                <a:solidFill>
                  <a:schemeClr val="tx2"/>
                </a:solidFill>
                <a:latin typeface="Times New Roman" panose="02020603050405020304" pitchFamily="18" charset="0"/>
              </a:defRPr>
            </a:lvl4pPr>
            <a:lvl5pPr algn="ctr" defTabSz="571500">
              <a:defRPr sz="4400">
                <a:solidFill>
                  <a:schemeClr val="tx2"/>
                </a:solidFill>
                <a:latin typeface="Times New Roman" panose="02020603050405020304" pitchFamily="18" charset="0"/>
              </a:defRPr>
            </a:lvl5pPr>
            <a:lvl6pPr marL="457200" algn="ctr" defTabSz="571500" eaLnBrk="0" fontAlgn="base" hangingPunct="0">
              <a:spcBef>
                <a:spcPct val="0"/>
              </a:spcBef>
              <a:spcAft>
                <a:spcPct val="0"/>
              </a:spcAft>
              <a:defRPr sz="4400">
                <a:solidFill>
                  <a:schemeClr val="tx2"/>
                </a:solidFill>
                <a:latin typeface="Times New Roman" panose="02020603050405020304" pitchFamily="18" charset="0"/>
              </a:defRPr>
            </a:lvl6pPr>
            <a:lvl7pPr marL="914400" algn="ctr" defTabSz="571500" eaLnBrk="0" fontAlgn="base" hangingPunct="0">
              <a:spcBef>
                <a:spcPct val="0"/>
              </a:spcBef>
              <a:spcAft>
                <a:spcPct val="0"/>
              </a:spcAft>
              <a:defRPr sz="4400">
                <a:solidFill>
                  <a:schemeClr val="tx2"/>
                </a:solidFill>
                <a:latin typeface="Times New Roman" panose="02020603050405020304" pitchFamily="18" charset="0"/>
              </a:defRPr>
            </a:lvl7pPr>
            <a:lvl8pPr marL="1371600" algn="ctr" defTabSz="571500" eaLnBrk="0" fontAlgn="base" hangingPunct="0">
              <a:spcBef>
                <a:spcPct val="0"/>
              </a:spcBef>
              <a:spcAft>
                <a:spcPct val="0"/>
              </a:spcAft>
              <a:defRPr sz="4400">
                <a:solidFill>
                  <a:schemeClr val="tx2"/>
                </a:solidFill>
                <a:latin typeface="Times New Roman" panose="02020603050405020304" pitchFamily="18" charset="0"/>
              </a:defRPr>
            </a:lvl8pPr>
            <a:lvl9pPr marL="1828800" algn="ctr" defTabSz="571500" eaLnBrk="0" fontAlgn="base" hangingPunct="0">
              <a:spcBef>
                <a:spcPct val="0"/>
              </a:spcBef>
              <a:spcAft>
                <a:spcPct val="0"/>
              </a:spcAft>
              <a:defRPr sz="4400">
                <a:solidFill>
                  <a:schemeClr val="tx2"/>
                </a:solidFill>
                <a:latin typeface="Times New Roman" panose="02020603050405020304" pitchFamily="18" charset="0"/>
              </a:defRPr>
            </a:lvl9pPr>
          </a:lstStyle>
          <a:p>
            <a:r>
              <a:rPr lang="es-ES" altLang="es-ES" sz="4000" i="0"/>
              <a:t>Compresi</a:t>
            </a:r>
            <a:r>
              <a:rPr lang="es-ES_tradnl" altLang="es-ES" sz="4000" i="0"/>
              <a:t>ó</a:t>
            </a:r>
            <a:r>
              <a:rPr lang="es-ES" altLang="es-ES" sz="4000" i="0"/>
              <a:t>n</a:t>
            </a:r>
            <a:r>
              <a:rPr lang="es-ES_tradnl" altLang="es-ES" sz="4000" i="0"/>
              <a:t> de vídeo en diferido</a:t>
            </a:r>
            <a:endParaRPr lang="es-ES" altLang="es-ES" sz="4000" i="0"/>
          </a:p>
        </p:txBody>
      </p:sp>
      <p:sp>
        <p:nvSpPr>
          <p:cNvPr id="297990" name="Rectangle 6"/>
          <p:cNvSpPr>
            <a:spLocks noChangeArrowheads="1"/>
          </p:cNvSpPr>
          <p:nvPr/>
        </p:nvSpPr>
        <p:spPr bwMode="auto">
          <a:xfrm>
            <a:off x="4051300" y="5294313"/>
            <a:ext cx="3963988"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027" tIns="46405" rIns="91027" bIns="46405">
            <a:spAutoFit/>
          </a:bodyPr>
          <a:lstStyle>
            <a:lvl1pPr defTabSz="903288">
              <a:defRPr sz="2400">
                <a:solidFill>
                  <a:schemeClr val="tx1"/>
                </a:solidFill>
                <a:latin typeface="Times New Roman" panose="02020603050405020304" pitchFamily="18" charset="0"/>
              </a:defRPr>
            </a:lvl1pPr>
            <a:lvl2pPr marL="450850" defTabSz="903288">
              <a:defRPr sz="2400">
                <a:solidFill>
                  <a:schemeClr val="tx1"/>
                </a:solidFill>
                <a:latin typeface="Times New Roman" panose="02020603050405020304" pitchFamily="18" charset="0"/>
              </a:defRPr>
            </a:lvl2pPr>
            <a:lvl3pPr marL="903288" defTabSz="903288">
              <a:defRPr sz="2400">
                <a:solidFill>
                  <a:schemeClr val="tx1"/>
                </a:solidFill>
                <a:latin typeface="Times New Roman" panose="02020603050405020304" pitchFamily="18" charset="0"/>
              </a:defRPr>
            </a:lvl3pPr>
            <a:lvl4pPr marL="1354138" defTabSz="903288">
              <a:defRPr sz="2400">
                <a:solidFill>
                  <a:schemeClr val="tx1"/>
                </a:solidFill>
                <a:latin typeface="Times New Roman" panose="02020603050405020304" pitchFamily="18" charset="0"/>
              </a:defRPr>
            </a:lvl4pPr>
            <a:lvl5pPr marL="1808163" defTabSz="903288">
              <a:defRPr sz="2400">
                <a:solidFill>
                  <a:schemeClr val="tx1"/>
                </a:solidFill>
                <a:latin typeface="Times New Roman" panose="02020603050405020304" pitchFamily="18" charset="0"/>
              </a:defRPr>
            </a:lvl5pPr>
            <a:lvl6pPr marL="2265363" defTabSz="903288" eaLnBrk="0" fontAlgn="base" hangingPunct="0">
              <a:spcBef>
                <a:spcPct val="0"/>
              </a:spcBef>
              <a:spcAft>
                <a:spcPct val="0"/>
              </a:spcAft>
              <a:defRPr sz="2400">
                <a:solidFill>
                  <a:schemeClr val="tx1"/>
                </a:solidFill>
                <a:latin typeface="Times New Roman" panose="02020603050405020304" pitchFamily="18" charset="0"/>
              </a:defRPr>
            </a:lvl6pPr>
            <a:lvl7pPr marL="2722563" defTabSz="903288" eaLnBrk="0" fontAlgn="base" hangingPunct="0">
              <a:spcBef>
                <a:spcPct val="0"/>
              </a:spcBef>
              <a:spcAft>
                <a:spcPct val="0"/>
              </a:spcAft>
              <a:defRPr sz="2400">
                <a:solidFill>
                  <a:schemeClr val="tx1"/>
                </a:solidFill>
                <a:latin typeface="Times New Roman" panose="02020603050405020304" pitchFamily="18" charset="0"/>
              </a:defRPr>
            </a:lvl7pPr>
            <a:lvl8pPr marL="3179763" defTabSz="903288" eaLnBrk="0" fontAlgn="base" hangingPunct="0">
              <a:spcBef>
                <a:spcPct val="0"/>
              </a:spcBef>
              <a:spcAft>
                <a:spcPct val="0"/>
              </a:spcAft>
              <a:defRPr sz="2400">
                <a:solidFill>
                  <a:schemeClr val="tx1"/>
                </a:solidFill>
                <a:latin typeface="Times New Roman" panose="02020603050405020304" pitchFamily="18" charset="0"/>
              </a:defRPr>
            </a:lvl8pPr>
            <a:lvl9pPr marL="3636963" defTabSz="903288" eaLnBrk="0" fontAlgn="base" hangingPunct="0">
              <a:spcBef>
                <a:spcPct val="0"/>
              </a:spcBef>
              <a:spcAft>
                <a:spcPct val="0"/>
              </a:spcAft>
              <a:defRPr sz="2400">
                <a:solidFill>
                  <a:schemeClr val="tx1"/>
                </a:solidFill>
                <a:latin typeface="Times New Roman" panose="02020603050405020304" pitchFamily="18" charset="0"/>
              </a:defRPr>
            </a:lvl9pPr>
          </a:lstStyle>
          <a:p>
            <a:pPr algn="ctr">
              <a:spcBef>
                <a:spcPct val="50000"/>
              </a:spcBef>
            </a:pPr>
            <a:r>
              <a:rPr lang="es-ES" altLang="es-ES" sz="1800" b="1" i="0">
                <a:latin typeface="Arial" panose="020B0604020202020204" pitchFamily="34" charset="0"/>
              </a:rPr>
              <a:t>Estación digitalizadora (PC/Mac/Workstation)</a:t>
            </a:r>
            <a:endParaRPr lang="es-ES" altLang="es-ES" sz="1800" b="1" i="0">
              <a:latin typeface="Helvetica" panose="020B0604020202020204" pitchFamily="34" charset="0"/>
            </a:endParaRPr>
          </a:p>
        </p:txBody>
      </p:sp>
      <p:sp>
        <p:nvSpPr>
          <p:cNvPr id="297991" name="Line 7"/>
          <p:cNvSpPr>
            <a:spLocks noChangeShapeType="1"/>
          </p:cNvSpPr>
          <p:nvPr/>
        </p:nvSpPr>
        <p:spPr bwMode="auto">
          <a:xfrm flipV="1">
            <a:off x="2814638" y="3814763"/>
            <a:ext cx="0" cy="2368550"/>
          </a:xfrm>
          <a:prstGeom prst="line">
            <a:avLst/>
          </a:prstGeom>
          <a:noFill/>
          <a:ln w="25400">
            <a:solidFill>
              <a:schemeClr val="accent2"/>
            </a:solidFill>
            <a:round/>
            <a:headEnd type="none" w="sm" len="sm"/>
            <a:tailEnd type="none" w="sm" len="sm"/>
          </a:ln>
          <a:effectLst>
            <a:outerShdw dist="17961" dir="2700000" algn="ctr" rotWithShape="0">
              <a:schemeClr val="tx1"/>
            </a:outerShdw>
          </a:effectLst>
          <a:extLst>
            <a:ext uri="{909E8E84-426E-40DD-AFC4-6F175D3DCCD1}">
              <a14:hiddenFill xmlns:a14="http://schemas.microsoft.com/office/drawing/2010/main">
                <a:noFill/>
              </a14:hiddenFill>
            </a:ext>
          </a:extLst>
        </p:spPr>
        <p:txBody>
          <a:bodyPr/>
          <a:lstStyle/>
          <a:p>
            <a:endParaRPr lang="es-ES"/>
          </a:p>
        </p:txBody>
      </p:sp>
      <p:graphicFrame>
        <p:nvGraphicFramePr>
          <p:cNvPr id="297992" name="Object 8"/>
          <p:cNvGraphicFramePr>
            <a:graphicFrameLocks/>
          </p:cNvGraphicFramePr>
          <p:nvPr/>
        </p:nvGraphicFramePr>
        <p:xfrm>
          <a:off x="2386013" y="5370513"/>
          <a:ext cx="1189037" cy="1069975"/>
        </p:xfrm>
        <a:graphic>
          <a:graphicData uri="http://schemas.openxmlformats.org/presentationml/2006/ole">
            <mc:AlternateContent xmlns:mc="http://schemas.openxmlformats.org/markup-compatibility/2006">
              <mc:Choice xmlns:v="urn:schemas-microsoft-com:vml" Requires="v">
                <p:oleObj spid="_x0000_s3078" r:id="rId4" imgW="1056960" imgH="950760" progId="">
                  <p:embed/>
                </p:oleObj>
              </mc:Choice>
              <mc:Fallback>
                <p:oleObj r:id="rId4" imgW="1056960" imgH="950760" progId="">
                  <p:embed/>
                  <p:pic>
                    <p:nvPicPr>
                      <p:cNvPr id="0" name=""/>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86013" y="5370513"/>
                        <a:ext cx="1189037" cy="1069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97993" name="Rectangle 9"/>
          <p:cNvSpPr>
            <a:spLocks noChangeArrowheads="1"/>
          </p:cNvSpPr>
          <p:nvPr/>
        </p:nvSpPr>
        <p:spPr bwMode="auto">
          <a:xfrm>
            <a:off x="2322513" y="5751513"/>
            <a:ext cx="1273175"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027" tIns="46405" rIns="91027" bIns="46405">
            <a:spAutoFit/>
          </a:bodyPr>
          <a:lstStyle>
            <a:lvl1pPr defTabSz="903288">
              <a:defRPr sz="2400">
                <a:solidFill>
                  <a:schemeClr val="tx1"/>
                </a:solidFill>
                <a:latin typeface="Times New Roman" panose="02020603050405020304" pitchFamily="18" charset="0"/>
              </a:defRPr>
            </a:lvl1pPr>
            <a:lvl2pPr marL="450850" defTabSz="903288">
              <a:defRPr sz="2400">
                <a:solidFill>
                  <a:schemeClr val="tx1"/>
                </a:solidFill>
                <a:latin typeface="Times New Roman" panose="02020603050405020304" pitchFamily="18" charset="0"/>
              </a:defRPr>
            </a:lvl2pPr>
            <a:lvl3pPr marL="903288" defTabSz="903288">
              <a:defRPr sz="2400">
                <a:solidFill>
                  <a:schemeClr val="tx1"/>
                </a:solidFill>
                <a:latin typeface="Times New Roman" panose="02020603050405020304" pitchFamily="18" charset="0"/>
              </a:defRPr>
            </a:lvl3pPr>
            <a:lvl4pPr marL="1354138" defTabSz="903288">
              <a:defRPr sz="2400">
                <a:solidFill>
                  <a:schemeClr val="tx1"/>
                </a:solidFill>
                <a:latin typeface="Times New Roman" panose="02020603050405020304" pitchFamily="18" charset="0"/>
              </a:defRPr>
            </a:lvl4pPr>
            <a:lvl5pPr marL="1808163" defTabSz="903288">
              <a:defRPr sz="2400">
                <a:solidFill>
                  <a:schemeClr val="tx1"/>
                </a:solidFill>
                <a:latin typeface="Times New Roman" panose="02020603050405020304" pitchFamily="18" charset="0"/>
              </a:defRPr>
            </a:lvl5pPr>
            <a:lvl6pPr marL="2265363" defTabSz="903288" eaLnBrk="0" fontAlgn="base" hangingPunct="0">
              <a:spcBef>
                <a:spcPct val="0"/>
              </a:spcBef>
              <a:spcAft>
                <a:spcPct val="0"/>
              </a:spcAft>
              <a:defRPr sz="2400">
                <a:solidFill>
                  <a:schemeClr val="tx1"/>
                </a:solidFill>
                <a:latin typeface="Times New Roman" panose="02020603050405020304" pitchFamily="18" charset="0"/>
              </a:defRPr>
            </a:lvl6pPr>
            <a:lvl7pPr marL="2722563" defTabSz="903288" eaLnBrk="0" fontAlgn="base" hangingPunct="0">
              <a:spcBef>
                <a:spcPct val="0"/>
              </a:spcBef>
              <a:spcAft>
                <a:spcPct val="0"/>
              </a:spcAft>
              <a:defRPr sz="2400">
                <a:solidFill>
                  <a:schemeClr val="tx1"/>
                </a:solidFill>
                <a:latin typeface="Times New Roman" panose="02020603050405020304" pitchFamily="18" charset="0"/>
              </a:defRPr>
            </a:lvl7pPr>
            <a:lvl8pPr marL="3179763" defTabSz="903288" eaLnBrk="0" fontAlgn="base" hangingPunct="0">
              <a:spcBef>
                <a:spcPct val="0"/>
              </a:spcBef>
              <a:spcAft>
                <a:spcPct val="0"/>
              </a:spcAft>
              <a:defRPr sz="2400">
                <a:solidFill>
                  <a:schemeClr val="tx1"/>
                </a:solidFill>
                <a:latin typeface="Times New Roman" panose="02020603050405020304" pitchFamily="18" charset="0"/>
              </a:defRPr>
            </a:lvl8pPr>
            <a:lvl9pPr marL="3636963" defTabSz="903288" eaLnBrk="0" fontAlgn="base" hangingPunct="0">
              <a:spcBef>
                <a:spcPct val="0"/>
              </a:spcBef>
              <a:spcAft>
                <a:spcPct val="0"/>
              </a:spcAft>
              <a:defRPr sz="2400">
                <a:solidFill>
                  <a:schemeClr val="tx1"/>
                </a:solidFill>
                <a:latin typeface="Times New Roman" panose="02020603050405020304" pitchFamily="18" charset="0"/>
              </a:defRPr>
            </a:lvl9pPr>
          </a:lstStyle>
          <a:p>
            <a:pPr algn="ctr">
              <a:spcBef>
                <a:spcPct val="50000"/>
              </a:spcBef>
            </a:pPr>
            <a:r>
              <a:rPr lang="es-ES" altLang="es-ES" sz="1800" b="1" i="0">
                <a:solidFill>
                  <a:schemeClr val="bg1"/>
                </a:solidFill>
                <a:effectLst>
                  <a:outerShdw blurRad="38100" dist="38100" dir="2700000" algn="tl">
                    <a:srgbClr val="C0C0C0"/>
                  </a:outerShdw>
                </a:effectLst>
                <a:latin typeface="Helvetica" panose="020B0604020202020204" pitchFamily="34" charset="0"/>
              </a:rPr>
              <a:t>Monitor</a:t>
            </a:r>
          </a:p>
        </p:txBody>
      </p:sp>
      <p:sp>
        <p:nvSpPr>
          <p:cNvPr id="297994" name="Rectangle 10"/>
          <p:cNvSpPr>
            <a:spLocks noChangeArrowheads="1"/>
          </p:cNvSpPr>
          <p:nvPr/>
        </p:nvSpPr>
        <p:spPr bwMode="auto">
          <a:xfrm>
            <a:off x="471488" y="2444750"/>
            <a:ext cx="16764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027" tIns="46405" rIns="91027" bIns="46405">
            <a:spAutoFit/>
          </a:bodyPr>
          <a:lstStyle>
            <a:lvl1pPr defTabSz="903288">
              <a:defRPr sz="2400">
                <a:solidFill>
                  <a:schemeClr val="tx1"/>
                </a:solidFill>
                <a:latin typeface="Times New Roman" panose="02020603050405020304" pitchFamily="18" charset="0"/>
              </a:defRPr>
            </a:lvl1pPr>
            <a:lvl2pPr marL="450850" defTabSz="903288">
              <a:defRPr sz="2400">
                <a:solidFill>
                  <a:schemeClr val="tx1"/>
                </a:solidFill>
                <a:latin typeface="Times New Roman" panose="02020603050405020304" pitchFamily="18" charset="0"/>
              </a:defRPr>
            </a:lvl2pPr>
            <a:lvl3pPr marL="903288" defTabSz="903288">
              <a:defRPr sz="2400">
                <a:solidFill>
                  <a:schemeClr val="tx1"/>
                </a:solidFill>
                <a:latin typeface="Times New Roman" panose="02020603050405020304" pitchFamily="18" charset="0"/>
              </a:defRPr>
            </a:lvl3pPr>
            <a:lvl4pPr marL="1354138" defTabSz="903288">
              <a:defRPr sz="2400">
                <a:solidFill>
                  <a:schemeClr val="tx1"/>
                </a:solidFill>
                <a:latin typeface="Times New Roman" panose="02020603050405020304" pitchFamily="18" charset="0"/>
              </a:defRPr>
            </a:lvl4pPr>
            <a:lvl5pPr marL="1808163" defTabSz="903288">
              <a:defRPr sz="2400">
                <a:solidFill>
                  <a:schemeClr val="tx1"/>
                </a:solidFill>
                <a:latin typeface="Times New Roman" panose="02020603050405020304" pitchFamily="18" charset="0"/>
              </a:defRPr>
            </a:lvl5pPr>
            <a:lvl6pPr marL="2265363" defTabSz="903288" eaLnBrk="0" fontAlgn="base" hangingPunct="0">
              <a:spcBef>
                <a:spcPct val="0"/>
              </a:spcBef>
              <a:spcAft>
                <a:spcPct val="0"/>
              </a:spcAft>
              <a:defRPr sz="2400">
                <a:solidFill>
                  <a:schemeClr val="tx1"/>
                </a:solidFill>
                <a:latin typeface="Times New Roman" panose="02020603050405020304" pitchFamily="18" charset="0"/>
              </a:defRPr>
            </a:lvl6pPr>
            <a:lvl7pPr marL="2722563" defTabSz="903288" eaLnBrk="0" fontAlgn="base" hangingPunct="0">
              <a:spcBef>
                <a:spcPct val="0"/>
              </a:spcBef>
              <a:spcAft>
                <a:spcPct val="0"/>
              </a:spcAft>
              <a:defRPr sz="2400">
                <a:solidFill>
                  <a:schemeClr val="tx1"/>
                </a:solidFill>
                <a:latin typeface="Times New Roman" panose="02020603050405020304" pitchFamily="18" charset="0"/>
              </a:defRPr>
            </a:lvl7pPr>
            <a:lvl8pPr marL="3179763" defTabSz="903288" eaLnBrk="0" fontAlgn="base" hangingPunct="0">
              <a:spcBef>
                <a:spcPct val="0"/>
              </a:spcBef>
              <a:spcAft>
                <a:spcPct val="0"/>
              </a:spcAft>
              <a:defRPr sz="2400">
                <a:solidFill>
                  <a:schemeClr val="tx1"/>
                </a:solidFill>
                <a:latin typeface="Times New Roman" panose="02020603050405020304" pitchFamily="18" charset="0"/>
              </a:defRPr>
            </a:lvl8pPr>
            <a:lvl9pPr marL="3636963" defTabSz="903288" eaLnBrk="0" fontAlgn="base" hangingPunct="0">
              <a:spcBef>
                <a:spcPct val="0"/>
              </a:spcBef>
              <a:spcAft>
                <a:spcPct val="0"/>
              </a:spcAft>
              <a:defRPr sz="2400">
                <a:solidFill>
                  <a:schemeClr val="tx1"/>
                </a:solidFill>
                <a:latin typeface="Times New Roman" panose="02020603050405020304" pitchFamily="18" charset="0"/>
              </a:defRPr>
            </a:lvl9pPr>
          </a:lstStyle>
          <a:p>
            <a:pPr algn="ctr">
              <a:lnSpc>
                <a:spcPct val="90000"/>
              </a:lnSpc>
              <a:spcBef>
                <a:spcPct val="50000"/>
              </a:spcBef>
            </a:pPr>
            <a:r>
              <a:rPr lang="es-ES" altLang="es-ES" sz="2000" b="1" i="0">
                <a:latin typeface="Helvetica" panose="020B0604020202020204" pitchFamily="34" charset="0"/>
              </a:rPr>
              <a:t>C</a:t>
            </a:r>
            <a:r>
              <a:rPr lang="es-ES_tradnl" altLang="es-ES" sz="2000" b="1" i="0">
                <a:latin typeface="Helvetica" panose="020B0604020202020204" pitchFamily="34" charset="0"/>
              </a:rPr>
              <a:t>á</a:t>
            </a:r>
            <a:r>
              <a:rPr lang="es-ES" altLang="es-ES" sz="2000" b="1" i="0">
                <a:latin typeface="Helvetica" panose="020B0604020202020204" pitchFamily="34" charset="0"/>
              </a:rPr>
              <a:t>m</a:t>
            </a:r>
            <a:r>
              <a:rPr lang="es-ES_tradnl" altLang="es-ES" sz="2000" b="1" i="0">
                <a:latin typeface="Helvetica" panose="020B0604020202020204" pitchFamily="34" charset="0"/>
              </a:rPr>
              <a:t>a</a:t>
            </a:r>
            <a:r>
              <a:rPr lang="es-ES" altLang="es-ES" sz="2000" b="1" i="0">
                <a:latin typeface="Helvetica" panose="020B0604020202020204" pitchFamily="34" charset="0"/>
              </a:rPr>
              <a:t>ra</a:t>
            </a:r>
            <a:r>
              <a:rPr lang="es-ES_tradnl" altLang="es-ES" sz="2000" b="1" i="0">
                <a:latin typeface="Helvetica" panose="020B0604020202020204" pitchFamily="34" charset="0"/>
              </a:rPr>
              <a:t> de TV o vídeo</a:t>
            </a:r>
            <a:endParaRPr lang="es-ES" altLang="es-ES" sz="2000" b="1" i="0">
              <a:latin typeface="Helvetica" panose="020B0604020202020204" pitchFamily="34" charset="0"/>
            </a:endParaRPr>
          </a:p>
        </p:txBody>
      </p:sp>
      <p:sp>
        <p:nvSpPr>
          <p:cNvPr id="297995" name="Line 11"/>
          <p:cNvSpPr>
            <a:spLocks noChangeShapeType="1"/>
          </p:cNvSpPr>
          <p:nvPr/>
        </p:nvSpPr>
        <p:spPr bwMode="auto">
          <a:xfrm flipV="1">
            <a:off x="6719888" y="3008313"/>
            <a:ext cx="0" cy="609600"/>
          </a:xfrm>
          <a:prstGeom prst="line">
            <a:avLst/>
          </a:prstGeom>
          <a:noFill/>
          <a:ln w="254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297996" name="Line 12"/>
          <p:cNvSpPr>
            <a:spLocks noChangeShapeType="1"/>
          </p:cNvSpPr>
          <p:nvPr/>
        </p:nvSpPr>
        <p:spPr bwMode="auto">
          <a:xfrm flipV="1">
            <a:off x="8091488" y="2779713"/>
            <a:ext cx="0" cy="2368550"/>
          </a:xfrm>
          <a:prstGeom prst="line">
            <a:avLst/>
          </a:prstGeom>
          <a:noFill/>
          <a:ln w="25400">
            <a:solidFill>
              <a:schemeClr val="accent2"/>
            </a:solidFill>
            <a:round/>
            <a:headEnd type="none" w="sm" len="sm"/>
            <a:tailEnd type="none" w="sm" len="sm"/>
          </a:ln>
          <a:effectLst>
            <a:outerShdw dist="17961" dir="2700000" algn="ctr" rotWithShape="0">
              <a:schemeClr val="tx1"/>
            </a:outerShdw>
          </a:effectLst>
          <a:extLst>
            <a:ext uri="{909E8E84-426E-40DD-AFC4-6F175D3DCCD1}">
              <a14:hiddenFill xmlns:a14="http://schemas.microsoft.com/office/drawing/2010/main">
                <a:noFill/>
              </a14:hiddenFill>
            </a:ext>
          </a:extLst>
        </p:spPr>
        <p:txBody>
          <a:bodyPr/>
          <a:lstStyle/>
          <a:p>
            <a:endParaRPr lang="es-ES"/>
          </a:p>
        </p:txBody>
      </p:sp>
      <p:pic>
        <p:nvPicPr>
          <p:cNvPr id="297997" name="Picture 13"/>
          <p:cNvPicPr>
            <a:picLocks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186488" y="2246313"/>
            <a:ext cx="1077912" cy="1095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97998" name="Rectangle 14"/>
          <p:cNvSpPr>
            <a:spLocks noChangeArrowheads="1"/>
          </p:cNvSpPr>
          <p:nvPr/>
        </p:nvSpPr>
        <p:spPr bwMode="auto">
          <a:xfrm>
            <a:off x="6110288" y="2684463"/>
            <a:ext cx="1230312"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027" tIns="46405" rIns="91027" bIns="46405">
            <a:spAutoFit/>
          </a:bodyPr>
          <a:lstStyle>
            <a:lvl1pPr defTabSz="903288">
              <a:defRPr sz="2400">
                <a:solidFill>
                  <a:schemeClr val="tx1"/>
                </a:solidFill>
                <a:latin typeface="Times New Roman" panose="02020603050405020304" pitchFamily="18" charset="0"/>
              </a:defRPr>
            </a:lvl1pPr>
            <a:lvl2pPr marL="450850" defTabSz="903288">
              <a:defRPr sz="2400">
                <a:solidFill>
                  <a:schemeClr val="tx1"/>
                </a:solidFill>
                <a:latin typeface="Times New Roman" panose="02020603050405020304" pitchFamily="18" charset="0"/>
              </a:defRPr>
            </a:lvl2pPr>
            <a:lvl3pPr marL="903288" defTabSz="903288">
              <a:defRPr sz="2400">
                <a:solidFill>
                  <a:schemeClr val="tx1"/>
                </a:solidFill>
                <a:latin typeface="Times New Roman" panose="02020603050405020304" pitchFamily="18" charset="0"/>
              </a:defRPr>
            </a:lvl3pPr>
            <a:lvl4pPr marL="1354138" defTabSz="903288">
              <a:defRPr sz="2400">
                <a:solidFill>
                  <a:schemeClr val="tx1"/>
                </a:solidFill>
                <a:latin typeface="Times New Roman" panose="02020603050405020304" pitchFamily="18" charset="0"/>
              </a:defRPr>
            </a:lvl4pPr>
            <a:lvl5pPr marL="1808163" defTabSz="903288">
              <a:defRPr sz="2400">
                <a:solidFill>
                  <a:schemeClr val="tx1"/>
                </a:solidFill>
                <a:latin typeface="Times New Roman" panose="02020603050405020304" pitchFamily="18" charset="0"/>
              </a:defRPr>
            </a:lvl5pPr>
            <a:lvl6pPr marL="2265363" defTabSz="903288" eaLnBrk="0" fontAlgn="base" hangingPunct="0">
              <a:spcBef>
                <a:spcPct val="0"/>
              </a:spcBef>
              <a:spcAft>
                <a:spcPct val="0"/>
              </a:spcAft>
              <a:defRPr sz="2400">
                <a:solidFill>
                  <a:schemeClr val="tx1"/>
                </a:solidFill>
                <a:latin typeface="Times New Roman" panose="02020603050405020304" pitchFamily="18" charset="0"/>
              </a:defRPr>
            </a:lvl6pPr>
            <a:lvl7pPr marL="2722563" defTabSz="903288" eaLnBrk="0" fontAlgn="base" hangingPunct="0">
              <a:spcBef>
                <a:spcPct val="0"/>
              </a:spcBef>
              <a:spcAft>
                <a:spcPct val="0"/>
              </a:spcAft>
              <a:defRPr sz="2400">
                <a:solidFill>
                  <a:schemeClr val="tx1"/>
                </a:solidFill>
                <a:latin typeface="Times New Roman" panose="02020603050405020304" pitchFamily="18" charset="0"/>
              </a:defRPr>
            </a:lvl7pPr>
            <a:lvl8pPr marL="3179763" defTabSz="903288" eaLnBrk="0" fontAlgn="base" hangingPunct="0">
              <a:spcBef>
                <a:spcPct val="0"/>
              </a:spcBef>
              <a:spcAft>
                <a:spcPct val="0"/>
              </a:spcAft>
              <a:defRPr sz="2400">
                <a:solidFill>
                  <a:schemeClr val="tx1"/>
                </a:solidFill>
                <a:latin typeface="Times New Roman" panose="02020603050405020304" pitchFamily="18" charset="0"/>
              </a:defRPr>
            </a:lvl8pPr>
            <a:lvl9pPr marL="3636963" defTabSz="903288" eaLnBrk="0" fontAlgn="base" hangingPunct="0">
              <a:spcBef>
                <a:spcPct val="0"/>
              </a:spcBef>
              <a:spcAft>
                <a:spcPct val="0"/>
              </a:spcAft>
              <a:defRPr sz="2400">
                <a:solidFill>
                  <a:schemeClr val="tx1"/>
                </a:solidFill>
                <a:latin typeface="Times New Roman" panose="02020603050405020304" pitchFamily="18" charset="0"/>
              </a:defRPr>
            </a:lvl9pPr>
          </a:lstStyle>
          <a:p>
            <a:pPr algn="ctr">
              <a:spcBef>
                <a:spcPct val="50000"/>
              </a:spcBef>
            </a:pPr>
            <a:r>
              <a:rPr lang="es-ES_tradnl" altLang="es-ES" sz="1600" b="1" i="0">
                <a:effectLst>
                  <a:outerShdw blurRad="38100" dist="38100" dir="2700000" algn="tl">
                    <a:srgbClr val="C0C0C0"/>
                  </a:outerShdw>
                </a:effectLst>
                <a:latin typeface="Helvetica" panose="020B0604020202020204" pitchFamily="34" charset="0"/>
              </a:rPr>
              <a:t>Almacena-miento</a:t>
            </a:r>
            <a:endParaRPr lang="es-ES" altLang="es-ES" sz="1600" b="1" i="0">
              <a:effectLst>
                <a:outerShdw blurRad="38100" dist="38100" dir="2700000" algn="tl">
                  <a:srgbClr val="C0C0C0"/>
                </a:outerShdw>
              </a:effectLst>
              <a:latin typeface="Helvetica" panose="020B0604020202020204" pitchFamily="34" charset="0"/>
            </a:endParaRPr>
          </a:p>
        </p:txBody>
      </p:sp>
      <p:sp>
        <p:nvSpPr>
          <p:cNvPr id="297999" name="Rectangle 15"/>
          <p:cNvSpPr>
            <a:spLocks noChangeArrowheads="1"/>
          </p:cNvSpPr>
          <p:nvPr/>
        </p:nvSpPr>
        <p:spPr bwMode="auto">
          <a:xfrm>
            <a:off x="7321550" y="5256213"/>
            <a:ext cx="1684338" cy="571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82102" tIns="41052" rIns="82102" bIns="41052">
            <a:spAutoFit/>
          </a:bodyPr>
          <a:lstStyle>
            <a:lvl1pPr defTabSz="814388">
              <a:defRPr sz="2400">
                <a:solidFill>
                  <a:schemeClr val="tx1"/>
                </a:solidFill>
                <a:latin typeface="Times New Roman" panose="02020603050405020304" pitchFamily="18" charset="0"/>
              </a:defRPr>
            </a:lvl1pPr>
            <a:lvl2pPr marL="406400" defTabSz="814388">
              <a:defRPr sz="2400">
                <a:solidFill>
                  <a:schemeClr val="tx1"/>
                </a:solidFill>
                <a:latin typeface="Times New Roman" panose="02020603050405020304" pitchFamily="18" charset="0"/>
              </a:defRPr>
            </a:lvl2pPr>
            <a:lvl3pPr marL="814388" defTabSz="814388">
              <a:defRPr sz="2400">
                <a:solidFill>
                  <a:schemeClr val="tx1"/>
                </a:solidFill>
                <a:latin typeface="Times New Roman" panose="02020603050405020304" pitchFamily="18" charset="0"/>
              </a:defRPr>
            </a:lvl3pPr>
            <a:lvl4pPr marL="1222375" defTabSz="814388">
              <a:defRPr sz="2400">
                <a:solidFill>
                  <a:schemeClr val="tx1"/>
                </a:solidFill>
                <a:latin typeface="Times New Roman" panose="02020603050405020304" pitchFamily="18" charset="0"/>
              </a:defRPr>
            </a:lvl4pPr>
            <a:lvl5pPr marL="1628775" defTabSz="814388">
              <a:defRPr sz="2400">
                <a:solidFill>
                  <a:schemeClr val="tx1"/>
                </a:solidFill>
                <a:latin typeface="Times New Roman" panose="02020603050405020304" pitchFamily="18" charset="0"/>
              </a:defRPr>
            </a:lvl5pPr>
            <a:lvl6pPr marL="2085975" defTabSz="814388" eaLnBrk="0" fontAlgn="base" hangingPunct="0">
              <a:spcBef>
                <a:spcPct val="0"/>
              </a:spcBef>
              <a:spcAft>
                <a:spcPct val="0"/>
              </a:spcAft>
              <a:defRPr sz="2400">
                <a:solidFill>
                  <a:schemeClr val="tx1"/>
                </a:solidFill>
                <a:latin typeface="Times New Roman" panose="02020603050405020304" pitchFamily="18" charset="0"/>
              </a:defRPr>
            </a:lvl6pPr>
            <a:lvl7pPr marL="2543175" defTabSz="814388" eaLnBrk="0" fontAlgn="base" hangingPunct="0">
              <a:spcBef>
                <a:spcPct val="0"/>
              </a:spcBef>
              <a:spcAft>
                <a:spcPct val="0"/>
              </a:spcAft>
              <a:defRPr sz="2400">
                <a:solidFill>
                  <a:schemeClr val="tx1"/>
                </a:solidFill>
                <a:latin typeface="Times New Roman" panose="02020603050405020304" pitchFamily="18" charset="0"/>
              </a:defRPr>
            </a:lvl7pPr>
            <a:lvl8pPr marL="3000375" defTabSz="814388" eaLnBrk="0" fontAlgn="base" hangingPunct="0">
              <a:spcBef>
                <a:spcPct val="0"/>
              </a:spcBef>
              <a:spcAft>
                <a:spcPct val="0"/>
              </a:spcAft>
              <a:defRPr sz="2400">
                <a:solidFill>
                  <a:schemeClr val="tx1"/>
                </a:solidFill>
                <a:latin typeface="Times New Roman" panose="02020603050405020304" pitchFamily="18" charset="0"/>
              </a:defRPr>
            </a:lvl8pPr>
            <a:lvl9pPr marL="3457575" defTabSz="814388" eaLnBrk="0" fontAlgn="base" hangingPunct="0">
              <a:spcBef>
                <a:spcPct val="0"/>
              </a:spcBef>
              <a:spcAft>
                <a:spcPct val="0"/>
              </a:spcAft>
              <a:defRPr sz="2400">
                <a:solidFill>
                  <a:schemeClr val="tx1"/>
                </a:solidFill>
                <a:latin typeface="Times New Roman" panose="02020603050405020304" pitchFamily="18" charset="0"/>
              </a:defRPr>
            </a:lvl9pPr>
          </a:lstStyle>
          <a:p>
            <a:pPr algn="ctr"/>
            <a:r>
              <a:rPr lang="es-ES_tradnl" altLang="es-ES" sz="1600" b="1" i="0">
                <a:latin typeface="Helvetica" panose="020B0604020202020204" pitchFamily="34" charset="0"/>
              </a:rPr>
              <a:t>Red local</a:t>
            </a:r>
          </a:p>
          <a:p>
            <a:pPr algn="ctr"/>
            <a:r>
              <a:rPr lang="es-ES_tradnl" altLang="es-ES" sz="1600" b="1" i="0">
                <a:latin typeface="Helvetica" panose="020B0604020202020204" pitchFamily="34" charset="0"/>
              </a:rPr>
              <a:t>(o WAN)</a:t>
            </a:r>
            <a:endParaRPr lang="es-ES" altLang="es-ES" sz="1600" b="1" i="0">
              <a:latin typeface="Helvetica" panose="020B0604020202020204" pitchFamily="34" charset="0"/>
            </a:endParaRPr>
          </a:p>
        </p:txBody>
      </p:sp>
      <p:sp>
        <p:nvSpPr>
          <p:cNvPr id="298000" name="Line 16"/>
          <p:cNvSpPr>
            <a:spLocks noChangeShapeType="1"/>
          </p:cNvSpPr>
          <p:nvPr/>
        </p:nvSpPr>
        <p:spPr bwMode="auto">
          <a:xfrm>
            <a:off x="1843088" y="3617913"/>
            <a:ext cx="1066800" cy="0"/>
          </a:xfrm>
          <a:prstGeom prst="line">
            <a:avLst/>
          </a:prstGeom>
          <a:noFill/>
          <a:ln w="25400">
            <a:solidFill>
              <a:schemeClr val="accent2"/>
            </a:solidFill>
            <a:round/>
            <a:headEnd type="none" w="sm" len="sm"/>
            <a:tailEnd type="none" w="sm" len="sm"/>
          </a:ln>
          <a:effectLst>
            <a:outerShdw dist="17961" dir="2700000" algn="ctr" rotWithShape="0">
              <a:schemeClr val="tx1"/>
            </a:outerShdw>
          </a:effectLst>
          <a:extLst>
            <a:ext uri="{909E8E84-426E-40DD-AFC4-6F175D3DCCD1}">
              <a14:hiddenFill xmlns:a14="http://schemas.microsoft.com/office/drawing/2010/main">
                <a:noFill/>
              </a14:hiddenFill>
            </a:ext>
          </a:extLst>
        </p:spPr>
        <p:txBody>
          <a:bodyPr/>
          <a:lstStyle/>
          <a:p>
            <a:endParaRPr lang="es-ES"/>
          </a:p>
        </p:txBody>
      </p:sp>
      <p:pic>
        <p:nvPicPr>
          <p:cNvPr id="298001" name="Picture 17"/>
          <p:cNvPicPr>
            <a:picLocks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76288" y="3190875"/>
            <a:ext cx="1147762" cy="796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98002" name="Line 18"/>
          <p:cNvSpPr>
            <a:spLocks noChangeShapeType="1"/>
          </p:cNvSpPr>
          <p:nvPr/>
        </p:nvSpPr>
        <p:spPr bwMode="auto">
          <a:xfrm>
            <a:off x="5195888" y="3617913"/>
            <a:ext cx="2895600" cy="0"/>
          </a:xfrm>
          <a:prstGeom prst="line">
            <a:avLst/>
          </a:prstGeom>
          <a:noFill/>
          <a:ln w="25400">
            <a:solidFill>
              <a:schemeClr val="accent2"/>
            </a:solidFill>
            <a:round/>
            <a:headEnd type="none" w="sm" len="sm"/>
            <a:tailEnd type="none" w="sm" len="sm"/>
          </a:ln>
          <a:effectLst>
            <a:outerShdw dist="17961" dir="2700000" algn="ctr" rotWithShape="0">
              <a:schemeClr val="tx1"/>
            </a:outerShdw>
          </a:effectLst>
          <a:extLst>
            <a:ext uri="{909E8E84-426E-40DD-AFC4-6F175D3DCCD1}">
              <a14:hiddenFill xmlns:a14="http://schemas.microsoft.com/office/drawing/2010/main">
                <a:noFill/>
              </a14:hiddenFill>
            </a:ext>
          </a:extLst>
        </p:spPr>
        <p:txBody>
          <a:bodyPr/>
          <a:lstStyle/>
          <a:p>
            <a:endParaRPr lang="es-ES"/>
          </a:p>
        </p:txBody>
      </p:sp>
      <p:sp>
        <p:nvSpPr>
          <p:cNvPr id="298003" name="Line 19"/>
          <p:cNvSpPr>
            <a:spLocks noChangeShapeType="1"/>
          </p:cNvSpPr>
          <p:nvPr/>
        </p:nvSpPr>
        <p:spPr bwMode="auto">
          <a:xfrm>
            <a:off x="3214688" y="3617913"/>
            <a:ext cx="1752600" cy="0"/>
          </a:xfrm>
          <a:prstGeom prst="line">
            <a:avLst/>
          </a:prstGeom>
          <a:noFill/>
          <a:ln w="25400">
            <a:solidFill>
              <a:schemeClr val="accent2"/>
            </a:solidFill>
            <a:round/>
            <a:headEnd type="none" w="sm" len="sm"/>
            <a:tailEnd type="none" w="sm" len="sm"/>
          </a:ln>
          <a:effectLst>
            <a:outerShdw dist="17961" dir="2700000" algn="ctr" rotWithShape="0">
              <a:schemeClr val="tx1"/>
            </a:outerShdw>
          </a:effectLst>
          <a:extLst>
            <a:ext uri="{909E8E84-426E-40DD-AFC4-6F175D3DCCD1}">
              <a14:hiddenFill xmlns:a14="http://schemas.microsoft.com/office/drawing/2010/main">
                <a:noFill/>
              </a14:hiddenFill>
            </a:ext>
          </a:extLst>
        </p:spPr>
        <p:txBody>
          <a:bodyPr/>
          <a:lstStyle/>
          <a:p>
            <a:endParaRPr lang="es-ES"/>
          </a:p>
        </p:txBody>
      </p:sp>
      <p:sp>
        <p:nvSpPr>
          <p:cNvPr id="298004" name="Rectangle 20"/>
          <p:cNvSpPr>
            <a:spLocks noChangeArrowheads="1"/>
          </p:cNvSpPr>
          <p:nvPr/>
        </p:nvSpPr>
        <p:spPr bwMode="auto">
          <a:xfrm>
            <a:off x="2508250" y="3267075"/>
            <a:ext cx="1108075" cy="747713"/>
          </a:xfrm>
          <a:prstGeom prst="rect">
            <a:avLst/>
          </a:prstGeom>
          <a:solidFill>
            <a:srgbClr val="B760F9"/>
          </a:solidFill>
          <a:ln w="12700">
            <a:solidFill>
              <a:schemeClr val="tx1"/>
            </a:solidFill>
            <a:miter lim="800000"/>
            <a:headEnd/>
            <a:tailEnd/>
          </a:ln>
          <a:effectLst>
            <a:outerShdw dist="17961" dir="2700000" algn="ctr" rotWithShape="0">
              <a:schemeClr val="tx1"/>
            </a:outerShdw>
          </a:effectLst>
        </p:spPr>
        <p:txBody>
          <a:bodyPr wrap="none" anchor="ctr"/>
          <a:lstStyle/>
          <a:p>
            <a:endParaRPr lang="es-ES"/>
          </a:p>
        </p:txBody>
      </p:sp>
      <p:sp>
        <p:nvSpPr>
          <p:cNvPr id="298005" name="Rectangle 21"/>
          <p:cNvSpPr>
            <a:spLocks noChangeArrowheads="1"/>
          </p:cNvSpPr>
          <p:nvPr/>
        </p:nvSpPr>
        <p:spPr bwMode="auto">
          <a:xfrm>
            <a:off x="2427288" y="3357563"/>
            <a:ext cx="1273175"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027" tIns="46405" rIns="91027" bIns="46405">
            <a:spAutoFit/>
          </a:bodyPr>
          <a:lstStyle>
            <a:lvl1pPr defTabSz="903288">
              <a:defRPr sz="2400">
                <a:solidFill>
                  <a:schemeClr val="tx1"/>
                </a:solidFill>
                <a:latin typeface="Times New Roman" panose="02020603050405020304" pitchFamily="18" charset="0"/>
              </a:defRPr>
            </a:lvl1pPr>
            <a:lvl2pPr marL="450850" defTabSz="903288">
              <a:defRPr sz="2400">
                <a:solidFill>
                  <a:schemeClr val="tx1"/>
                </a:solidFill>
                <a:latin typeface="Times New Roman" panose="02020603050405020304" pitchFamily="18" charset="0"/>
              </a:defRPr>
            </a:lvl2pPr>
            <a:lvl3pPr marL="903288" defTabSz="903288">
              <a:defRPr sz="2400">
                <a:solidFill>
                  <a:schemeClr val="tx1"/>
                </a:solidFill>
                <a:latin typeface="Times New Roman" panose="02020603050405020304" pitchFamily="18" charset="0"/>
              </a:defRPr>
            </a:lvl3pPr>
            <a:lvl4pPr marL="1354138" defTabSz="903288">
              <a:defRPr sz="2400">
                <a:solidFill>
                  <a:schemeClr val="tx1"/>
                </a:solidFill>
                <a:latin typeface="Times New Roman" panose="02020603050405020304" pitchFamily="18" charset="0"/>
              </a:defRPr>
            </a:lvl4pPr>
            <a:lvl5pPr marL="1808163" defTabSz="903288">
              <a:defRPr sz="2400">
                <a:solidFill>
                  <a:schemeClr val="tx1"/>
                </a:solidFill>
                <a:latin typeface="Times New Roman" panose="02020603050405020304" pitchFamily="18" charset="0"/>
              </a:defRPr>
            </a:lvl5pPr>
            <a:lvl6pPr marL="2265363" defTabSz="903288" eaLnBrk="0" fontAlgn="base" hangingPunct="0">
              <a:spcBef>
                <a:spcPct val="0"/>
              </a:spcBef>
              <a:spcAft>
                <a:spcPct val="0"/>
              </a:spcAft>
              <a:defRPr sz="2400">
                <a:solidFill>
                  <a:schemeClr val="tx1"/>
                </a:solidFill>
                <a:latin typeface="Times New Roman" panose="02020603050405020304" pitchFamily="18" charset="0"/>
              </a:defRPr>
            </a:lvl6pPr>
            <a:lvl7pPr marL="2722563" defTabSz="903288" eaLnBrk="0" fontAlgn="base" hangingPunct="0">
              <a:spcBef>
                <a:spcPct val="0"/>
              </a:spcBef>
              <a:spcAft>
                <a:spcPct val="0"/>
              </a:spcAft>
              <a:defRPr sz="2400">
                <a:solidFill>
                  <a:schemeClr val="tx1"/>
                </a:solidFill>
                <a:latin typeface="Times New Roman" panose="02020603050405020304" pitchFamily="18" charset="0"/>
              </a:defRPr>
            </a:lvl7pPr>
            <a:lvl8pPr marL="3179763" defTabSz="903288" eaLnBrk="0" fontAlgn="base" hangingPunct="0">
              <a:spcBef>
                <a:spcPct val="0"/>
              </a:spcBef>
              <a:spcAft>
                <a:spcPct val="0"/>
              </a:spcAft>
              <a:defRPr sz="2400">
                <a:solidFill>
                  <a:schemeClr val="tx1"/>
                </a:solidFill>
                <a:latin typeface="Times New Roman" panose="02020603050405020304" pitchFamily="18" charset="0"/>
              </a:defRPr>
            </a:lvl8pPr>
            <a:lvl9pPr marL="3636963" defTabSz="903288" eaLnBrk="0" fontAlgn="base" hangingPunct="0">
              <a:spcBef>
                <a:spcPct val="0"/>
              </a:spcBef>
              <a:spcAft>
                <a:spcPct val="0"/>
              </a:spcAft>
              <a:defRPr sz="2400">
                <a:solidFill>
                  <a:schemeClr val="tx1"/>
                </a:solidFill>
                <a:latin typeface="Times New Roman" panose="02020603050405020304" pitchFamily="18" charset="0"/>
              </a:defRPr>
            </a:lvl9pPr>
          </a:lstStyle>
          <a:p>
            <a:pPr algn="ctr">
              <a:spcBef>
                <a:spcPct val="50000"/>
              </a:spcBef>
            </a:pPr>
            <a:r>
              <a:rPr lang="es-ES" altLang="es-ES" sz="1800" b="1" i="0">
                <a:effectLst>
                  <a:outerShdw blurRad="38100" dist="38100" dir="2700000" algn="tl">
                    <a:srgbClr val="C0C0C0"/>
                  </a:outerShdw>
                </a:effectLst>
                <a:latin typeface="Helvetica" panose="020B0604020202020204" pitchFamily="34" charset="0"/>
              </a:rPr>
              <a:t>Digit</a:t>
            </a:r>
            <a:r>
              <a:rPr lang="es-ES_tradnl" altLang="es-ES" sz="1800" b="1" i="0">
                <a:effectLst>
                  <a:outerShdw blurRad="38100" dist="38100" dir="2700000" algn="tl">
                    <a:srgbClr val="C0C0C0"/>
                  </a:outerShdw>
                </a:effectLst>
                <a:latin typeface="Helvetica" panose="020B0604020202020204" pitchFamily="34" charset="0"/>
              </a:rPr>
              <a:t>aliza-dor</a:t>
            </a:r>
            <a:endParaRPr lang="es-ES" altLang="es-ES" sz="1800" b="1" i="0">
              <a:effectLst>
                <a:outerShdw blurRad="38100" dist="38100" dir="2700000" algn="tl">
                  <a:srgbClr val="C0C0C0"/>
                </a:outerShdw>
              </a:effectLst>
              <a:latin typeface="Helvetica" panose="020B0604020202020204" pitchFamily="34" charset="0"/>
            </a:endParaRPr>
          </a:p>
        </p:txBody>
      </p:sp>
      <p:sp>
        <p:nvSpPr>
          <p:cNvPr id="298006" name="Rectangle 22"/>
          <p:cNvSpPr>
            <a:spLocks noChangeArrowheads="1"/>
          </p:cNvSpPr>
          <p:nvPr/>
        </p:nvSpPr>
        <p:spPr bwMode="auto">
          <a:xfrm>
            <a:off x="4906963" y="3267075"/>
            <a:ext cx="1111250" cy="747713"/>
          </a:xfrm>
          <a:prstGeom prst="rect">
            <a:avLst/>
          </a:prstGeom>
          <a:solidFill>
            <a:srgbClr val="FAFD00"/>
          </a:solidFill>
          <a:ln w="12700">
            <a:solidFill>
              <a:schemeClr val="tx1"/>
            </a:solidFill>
            <a:miter lim="800000"/>
            <a:headEnd/>
            <a:tailEnd/>
          </a:ln>
          <a:effectLst>
            <a:outerShdw dist="17961" dir="2700000" algn="ctr" rotWithShape="0">
              <a:schemeClr val="tx1"/>
            </a:outerShdw>
          </a:effectLst>
        </p:spPr>
        <p:txBody>
          <a:bodyPr wrap="none" anchor="ctr"/>
          <a:lstStyle/>
          <a:p>
            <a:endParaRPr lang="es-ES"/>
          </a:p>
        </p:txBody>
      </p:sp>
      <p:sp>
        <p:nvSpPr>
          <p:cNvPr id="298007" name="Rectangle 23"/>
          <p:cNvSpPr>
            <a:spLocks noChangeArrowheads="1"/>
          </p:cNvSpPr>
          <p:nvPr/>
        </p:nvSpPr>
        <p:spPr bwMode="auto">
          <a:xfrm>
            <a:off x="4840288" y="3341688"/>
            <a:ext cx="12700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027" tIns="46405" rIns="91027" bIns="46405">
            <a:spAutoFit/>
          </a:bodyPr>
          <a:lstStyle>
            <a:lvl1pPr defTabSz="903288">
              <a:defRPr sz="2400">
                <a:solidFill>
                  <a:schemeClr val="tx1"/>
                </a:solidFill>
                <a:latin typeface="Times New Roman" panose="02020603050405020304" pitchFamily="18" charset="0"/>
              </a:defRPr>
            </a:lvl1pPr>
            <a:lvl2pPr marL="450850" defTabSz="903288">
              <a:defRPr sz="2400">
                <a:solidFill>
                  <a:schemeClr val="tx1"/>
                </a:solidFill>
                <a:latin typeface="Times New Roman" panose="02020603050405020304" pitchFamily="18" charset="0"/>
              </a:defRPr>
            </a:lvl2pPr>
            <a:lvl3pPr marL="903288" defTabSz="903288">
              <a:defRPr sz="2400">
                <a:solidFill>
                  <a:schemeClr val="tx1"/>
                </a:solidFill>
                <a:latin typeface="Times New Roman" panose="02020603050405020304" pitchFamily="18" charset="0"/>
              </a:defRPr>
            </a:lvl3pPr>
            <a:lvl4pPr marL="1354138" defTabSz="903288">
              <a:defRPr sz="2400">
                <a:solidFill>
                  <a:schemeClr val="tx1"/>
                </a:solidFill>
                <a:latin typeface="Times New Roman" panose="02020603050405020304" pitchFamily="18" charset="0"/>
              </a:defRPr>
            </a:lvl4pPr>
            <a:lvl5pPr marL="1808163" defTabSz="903288">
              <a:defRPr sz="2400">
                <a:solidFill>
                  <a:schemeClr val="tx1"/>
                </a:solidFill>
                <a:latin typeface="Times New Roman" panose="02020603050405020304" pitchFamily="18" charset="0"/>
              </a:defRPr>
            </a:lvl5pPr>
            <a:lvl6pPr marL="2265363" defTabSz="903288" eaLnBrk="0" fontAlgn="base" hangingPunct="0">
              <a:spcBef>
                <a:spcPct val="0"/>
              </a:spcBef>
              <a:spcAft>
                <a:spcPct val="0"/>
              </a:spcAft>
              <a:defRPr sz="2400">
                <a:solidFill>
                  <a:schemeClr val="tx1"/>
                </a:solidFill>
                <a:latin typeface="Times New Roman" panose="02020603050405020304" pitchFamily="18" charset="0"/>
              </a:defRPr>
            </a:lvl6pPr>
            <a:lvl7pPr marL="2722563" defTabSz="903288" eaLnBrk="0" fontAlgn="base" hangingPunct="0">
              <a:spcBef>
                <a:spcPct val="0"/>
              </a:spcBef>
              <a:spcAft>
                <a:spcPct val="0"/>
              </a:spcAft>
              <a:defRPr sz="2400">
                <a:solidFill>
                  <a:schemeClr val="tx1"/>
                </a:solidFill>
                <a:latin typeface="Times New Roman" panose="02020603050405020304" pitchFamily="18" charset="0"/>
              </a:defRPr>
            </a:lvl7pPr>
            <a:lvl8pPr marL="3179763" defTabSz="903288" eaLnBrk="0" fontAlgn="base" hangingPunct="0">
              <a:spcBef>
                <a:spcPct val="0"/>
              </a:spcBef>
              <a:spcAft>
                <a:spcPct val="0"/>
              </a:spcAft>
              <a:defRPr sz="2400">
                <a:solidFill>
                  <a:schemeClr val="tx1"/>
                </a:solidFill>
                <a:latin typeface="Times New Roman" panose="02020603050405020304" pitchFamily="18" charset="0"/>
              </a:defRPr>
            </a:lvl8pPr>
            <a:lvl9pPr marL="3636963" defTabSz="903288" eaLnBrk="0" fontAlgn="base" hangingPunct="0">
              <a:spcBef>
                <a:spcPct val="0"/>
              </a:spcBef>
              <a:spcAft>
                <a:spcPct val="0"/>
              </a:spcAft>
              <a:defRPr sz="2400">
                <a:solidFill>
                  <a:schemeClr val="tx1"/>
                </a:solidFill>
                <a:latin typeface="Times New Roman" panose="02020603050405020304" pitchFamily="18" charset="0"/>
              </a:defRPr>
            </a:lvl9pPr>
          </a:lstStyle>
          <a:p>
            <a:pPr algn="ctr">
              <a:spcBef>
                <a:spcPct val="50000"/>
              </a:spcBef>
            </a:pPr>
            <a:r>
              <a:rPr lang="es-ES" altLang="es-ES" sz="1600" b="1" i="0">
                <a:latin typeface="Helvetica" panose="020B0604020202020204" pitchFamily="34" charset="0"/>
              </a:rPr>
              <a:t>CODEC</a:t>
            </a:r>
            <a:r>
              <a:rPr lang="es-ES_tradnl" altLang="es-ES" sz="1600" b="1" i="0">
                <a:latin typeface="Helvetica" panose="020B0604020202020204" pitchFamily="34" charset="0"/>
              </a:rPr>
              <a:t> Soft</a:t>
            </a:r>
            <a:endParaRPr lang="es-ES" altLang="es-ES" sz="1600" b="1" i="0">
              <a:latin typeface="Helvetica" panose="020B0604020202020204" pitchFamily="34" charset="0"/>
            </a:endParaRPr>
          </a:p>
        </p:txBody>
      </p:sp>
      <p:sp>
        <p:nvSpPr>
          <p:cNvPr id="298008" name="Rectangle 24"/>
          <p:cNvSpPr>
            <a:spLocks noChangeArrowheads="1"/>
          </p:cNvSpPr>
          <p:nvPr/>
        </p:nvSpPr>
        <p:spPr bwMode="auto">
          <a:xfrm>
            <a:off x="4083050" y="6056313"/>
            <a:ext cx="32464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027" tIns="46405" rIns="91027" bIns="46405">
            <a:spAutoFit/>
          </a:bodyPr>
          <a:lstStyle>
            <a:lvl1pPr defTabSz="903288">
              <a:defRPr sz="2400">
                <a:solidFill>
                  <a:schemeClr val="tx1"/>
                </a:solidFill>
                <a:latin typeface="Times New Roman" panose="02020603050405020304" pitchFamily="18" charset="0"/>
              </a:defRPr>
            </a:lvl1pPr>
            <a:lvl2pPr marL="450850" defTabSz="903288">
              <a:defRPr sz="2400">
                <a:solidFill>
                  <a:schemeClr val="tx1"/>
                </a:solidFill>
                <a:latin typeface="Times New Roman" panose="02020603050405020304" pitchFamily="18" charset="0"/>
              </a:defRPr>
            </a:lvl2pPr>
            <a:lvl3pPr marL="903288" defTabSz="903288">
              <a:defRPr sz="2400">
                <a:solidFill>
                  <a:schemeClr val="tx1"/>
                </a:solidFill>
                <a:latin typeface="Times New Roman" panose="02020603050405020304" pitchFamily="18" charset="0"/>
              </a:defRPr>
            </a:lvl3pPr>
            <a:lvl4pPr marL="1354138" defTabSz="903288">
              <a:defRPr sz="2400">
                <a:solidFill>
                  <a:schemeClr val="tx1"/>
                </a:solidFill>
                <a:latin typeface="Times New Roman" panose="02020603050405020304" pitchFamily="18" charset="0"/>
              </a:defRPr>
            </a:lvl4pPr>
            <a:lvl5pPr marL="1808163" defTabSz="903288">
              <a:defRPr sz="2400">
                <a:solidFill>
                  <a:schemeClr val="tx1"/>
                </a:solidFill>
                <a:latin typeface="Times New Roman" panose="02020603050405020304" pitchFamily="18" charset="0"/>
              </a:defRPr>
            </a:lvl5pPr>
            <a:lvl6pPr marL="2265363" defTabSz="903288" eaLnBrk="0" fontAlgn="base" hangingPunct="0">
              <a:spcBef>
                <a:spcPct val="0"/>
              </a:spcBef>
              <a:spcAft>
                <a:spcPct val="0"/>
              </a:spcAft>
              <a:defRPr sz="2400">
                <a:solidFill>
                  <a:schemeClr val="tx1"/>
                </a:solidFill>
                <a:latin typeface="Times New Roman" panose="02020603050405020304" pitchFamily="18" charset="0"/>
              </a:defRPr>
            </a:lvl6pPr>
            <a:lvl7pPr marL="2722563" defTabSz="903288" eaLnBrk="0" fontAlgn="base" hangingPunct="0">
              <a:spcBef>
                <a:spcPct val="0"/>
              </a:spcBef>
              <a:spcAft>
                <a:spcPct val="0"/>
              </a:spcAft>
              <a:defRPr sz="2400">
                <a:solidFill>
                  <a:schemeClr val="tx1"/>
                </a:solidFill>
                <a:latin typeface="Times New Roman" panose="02020603050405020304" pitchFamily="18" charset="0"/>
              </a:defRPr>
            </a:lvl7pPr>
            <a:lvl8pPr marL="3179763" defTabSz="903288" eaLnBrk="0" fontAlgn="base" hangingPunct="0">
              <a:spcBef>
                <a:spcPct val="0"/>
              </a:spcBef>
              <a:spcAft>
                <a:spcPct val="0"/>
              </a:spcAft>
              <a:defRPr sz="2400">
                <a:solidFill>
                  <a:schemeClr val="tx1"/>
                </a:solidFill>
                <a:latin typeface="Times New Roman" panose="02020603050405020304" pitchFamily="18" charset="0"/>
              </a:defRPr>
            </a:lvl8pPr>
            <a:lvl9pPr marL="3636963" defTabSz="903288" eaLnBrk="0" fontAlgn="base" hangingPunct="0">
              <a:spcBef>
                <a:spcPct val="0"/>
              </a:spcBef>
              <a:spcAft>
                <a:spcPct val="0"/>
              </a:spcAft>
              <a:defRPr sz="2400">
                <a:solidFill>
                  <a:schemeClr val="tx1"/>
                </a:solidFill>
                <a:latin typeface="Times New Roman" panose="02020603050405020304" pitchFamily="18" charset="0"/>
              </a:defRPr>
            </a:lvl9pPr>
          </a:lstStyle>
          <a:p>
            <a:pPr algn="ctr">
              <a:spcBef>
                <a:spcPct val="50000"/>
              </a:spcBef>
            </a:pPr>
            <a:r>
              <a:rPr lang="es-ES" altLang="es-ES" sz="1400" b="1" i="0">
                <a:latin typeface="Helvetica" panose="020B0604020202020204" pitchFamily="34" charset="0"/>
              </a:rPr>
              <a:t>CODEC: COmpresor/DECompresor</a:t>
            </a:r>
          </a:p>
        </p:txBody>
      </p:sp>
      <p:grpSp>
        <p:nvGrpSpPr>
          <p:cNvPr id="298009" name="Group 25"/>
          <p:cNvGrpSpPr>
            <a:grpSpLocks/>
          </p:cNvGrpSpPr>
          <p:nvPr/>
        </p:nvGrpSpPr>
        <p:grpSpPr bwMode="auto">
          <a:xfrm>
            <a:off x="5949950" y="3313113"/>
            <a:ext cx="1684338" cy="1905000"/>
            <a:chOff x="3835" y="1632"/>
            <a:chExt cx="1061" cy="1200"/>
          </a:xfrm>
        </p:grpSpPr>
        <p:grpSp>
          <p:nvGrpSpPr>
            <p:cNvPr id="298010" name="Group 26"/>
            <p:cNvGrpSpPr>
              <a:grpSpLocks/>
            </p:cNvGrpSpPr>
            <p:nvPr/>
          </p:nvGrpSpPr>
          <p:grpSpPr bwMode="auto">
            <a:xfrm>
              <a:off x="3835" y="2346"/>
              <a:ext cx="1061" cy="486"/>
              <a:chOff x="2976" y="2271"/>
              <a:chExt cx="1061" cy="486"/>
            </a:xfrm>
          </p:grpSpPr>
          <p:sp>
            <p:nvSpPr>
              <p:cNvPr id="298011" name="Rectangle 27"/>
              <p:cNvSpPr>
                <a:spLocks noChangeArrowheads="1"/>
              </p:cNvSpPr>
              <p:nvPr/>
            </p:nvSpPr>
            <p:spPr bwMode="auto">
              <a:xfrm>
                <a:off x="3080" y="2273"/>
                <a:ext cx="84" cy="98"/>
              </a:xfrm>
              <a:prstGeom prst="rect">
                <a:avLst/>
              </a:prstGeom>
              <a:solidFill>
                <a:schemeClr val="hlink"/>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298012" name="Rectangle 28"/>
              <p:cNvSpPr>
                <a:spLocks noChangeArrowheads="1"/>
              </p:cNvSpPr>
              <p:nvPr/>
            </p:nvSpPr>
            <p:spPr bwMode="auto">
              <a:xfrm>
                <a:off x="3269" y="2273"/>
                <a:ext cx="85" cy="98"/>
              </a:xfrm>
              <a:prstGeom prst="rect">
                <a:avLst/>
              </a:prstGeom>
              <a:solidFill>
                <a:schemeClr val="hlink"/>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298013" name="Rectangle 29"/>
              <p:cNvSpPr>
                <a:spLocks noChangeArrowheads="1"/>
              </p:cNvSpPr>
              <p:nvPr/>
            </p:nvSpPr>
            <p:spPr bwMode="auto">
              <a:xfrm>
                <a:off x="3459" y="2273"/>
                <a:ext cx="84" cy="98"/>
              </a:xfrm>
              <a:prstGeom prst="rect">
                <a:avLst/>
              </a:prstGeom>
              <a:solidFill>
                <a:schemeClr val="hlink"/>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298014" name="Rectangle 30"/>
              <p:cNvSpPr>
                <a:spLocks noChangeArrowheads="1"/>
              </p:cNvSpPr>
              <p:nvPr/>
            </p:nvSpPr>
            <p:spPr bwMode="auto">
              <a:xfrm>
                <a:off x="3648" y="2273"/>
                <a:ext cx="84" cy="98"/>
              </a:xfrm>
              <a:prstGeom prst="rect">
                <a:avLst/>
              </a:prstGeom>
              <a:solidFill>
                <a:schemeClr val="hlink"/>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298015" name="Line 31"/>
              <p:cNvSpPr>
                <a:spLocks noChangeShapeType="1"/>
              </p:cNvSpPr>
              <p:nvPr/>
            </p:nvSpPr>
            <p:spPr bwMode="auto">
              <a:xfrm>
                <a:off x="3027" y="2271"/>
                <a:ext cx="0" cy="212"/>
              </a:xfrm>
              <a:prstGeom prst="line">
                <a:avLst/>
              </a:prstGeom>
              <a:noFill/>
              <a:ln w="25400">
                <a:solidFill>
                  <a:schemeClr val="accent2"/>
                </a:solidFill>
                <a:round/>
                <a:headEnd type="none" w="sm" len="sm"/>
                <a:tailEnd type="none" w="sm" len="sm"/>
              </a:ln>
              <a:effectLst>
                <a:outerShdw dist="17961" dir="2700000" algn="ctr" rotWithShape="0">
                  <a:schemeClr val="tx1"/>
                </a:outerShdw>
              </a:effectLst>
              <a:extLst>
                <a:ext uri="{909E8E84-426E-40DD-AFC4-6F175D3DCCD1}">
                  <a14:hiddenFill xmlns:a14="http://schemas.microsoft.com/office/drawing/2010/main">
                    <a:noFill/>
                  </a14:hiddenFill>
                </a:ext>
              </a:extLst>
            </p:spPr>
            <p:txBody>
              <a:bodyPr/>
              <a:lstStyle/>
              <a:p>
                <a:endParaRPr lang="es-ES"/>
              </a:p>
            </p:txBody>
          </p:sp>
          <p:sp>
            <p:nvSpPr>
              <p:cNvPr id="298016" name="Line 32"/>
              <p:cNvSpPr>
                <a:spLocks noChangeShapeType="1"/>
              </p:cNvSpPr>
              <p:nvPr/>
            </p:nvSpPr>
            <p:spPr bwMode="auto">
              <a:xfrm>
                <a:off x="3029" y="2375"/>
                <a:ext cx="756" cy="0"/>
              </a:xfrm>
              <a:prstGeom prst="line">
                <a:avLst/>
              </a:prstGeom>
              <a:noFill/>
              <a:ln w="25400">
                <a:solidFill>
                  <a:schemeClr val="accent2"/>
                </a:solidFill>
                <a:round/>
                <a:headEnd type="none" w="sm" len="sm"/>
                <a:tailEnd type="none" w="sm" len="sm"/>
              </a:ln>
              <a:effectLst>
                <a:outerShdw dist="17961" dir="2700000" algn="ctr" rotWithShape="0">
                  <a:schemeClr val="tx1"/>
                </a:outerShdw>
              </a:effectLst>
              <a:extLst>
                <a:ext uri="{909E8E84-426E-40DD-AFC4-6F175D3DCCD1}">
                  <a14:hiddenFill xmlns:a14="http://schemas.microsoft.com/office/drawing/2010/main">
                    <a:noFill/>
                  </a14:hiddenFill>
                </a:ext>
              </a:extLst>
            </p:spPr>
            <p:txBody>
              <a:bodyPr/>
              <a:lstStyle/>
              <a:p>
                <a:endParaRPr lang="es-ES"/>
              </a:p>
            </p:txBody>
          </p:sp>
          <p:sp>
            <p:nvSpPr>
              <p:cNvPr id="298017" name="Rectangle 33"/>
              <p:cNvSpPr>
                <a:spLocks noChangeArrowheads="1"/>
              </p:cNvSpPr>
              <p:nvPr/>
            </p:nvSpPr>
            <p:spPr bwMode="auto">
              <a:xfrm>
                <a:off x="2976" y="2397"/>
                <a:ext cx="1061" cy="3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82102" tIns="41052" rIns="82102" bIns="41052">
                <a:spAutoFit/>
              </a:bodyPr>
              <a:lstStyle>
                <a:lvl1pPr defTabSz="814388">
                  <a:defRPr sz="2400">
                    <a:solidFill>
                      <a:schemeClr val="tx1"/>
                    </a:solidFill>
                    <a:latin typeface="Times New Roman" panose="02020603050405020304" pitchFamily="18" charset="0"/>
                  </a:defRPr>
                </a:lvl1pPr>
                <a:lvl2pPr marL="406400" defTabSz="814388">
                  <a:defRPr sz="2400">
                    <a:solidFill>
                      <a:schemeClr val="tx1"/>
                    </a:solidFill>
                    <a:latin typeface="Times New Roman" panose="02020603050405020304" pitchFamily="18" charset="0"/>
                  </a:defRPr>
                </a:lvl2pPr>
                <a:lvl3pPr marL="814388" defTabSz="814388">
                  <a:defRPr sz="2400">
                    <a:solidFill>
                      <a:schemeClr val="tx1"/>
                    </a:solidFill>
                    <a:latin typeface="Times New Roman" panose="02020603050405020304" pitchFamily="18" charset="0"/>
                  </a:defRPr>
                </a:lvl3pPr>
                <a:lvl4pPr marL="1222375" defTabSz="814388">
                  <a:defRPr sz="2400">
                    <a:solidFill>
                      <a:schemeClr val="tx1"/>
                    </a:solidFill>
                    <a:latin typeface="Times New Roman" panose="02020603050405020304" pitchFamily="18" charset="0"/>
                  </a:defRPr>
                </a:lvl4pPr>
                <a:lvl5pPr marL="1628775" defTabSz="814388">
                  <a:defRPr sz="2400">
                    <a:solidFill>
                      <a:schemeClr val="tx1"/>
                    </a:solidFill>
                    <a:latin typeface="Times New Roman" panose="02020603050405020304" pitchFamily="18" charset="0"/>
                  </a:defRPr>
                </a:lvl5pPr>
                <a:lvl6pPr marL="2085975" defTabSz="814388" eaLnBrk="0" fontAlgn="base" hangingPunct="0">
                  <a:spcBef>
                    <a:spcPct val="0"/>
                  </a:spcBef>
                  <a:spcAft>
                    <a:spcPct val="0"/>
                  </a:spcAft>
                  <a:defRPr sz="2400">
                    <a:solidFill>
                      <a:schemeClr val="tx1"/>
                    </a:solidFill>
                    <a:latin typeface="Times New Roman" panose="02020603050405020304" pitchFamily="18" charset="0"/>
                  </a:defRPr>
                </a:lvl6pPr>
                <a:lvl7pPr marL="2543175" defTabSz="814388" eaLnBrk="0" fontAlgn="base" hangingPunct="0">
                  <a:spcBef>
                    <a:spcPct val="0"/>
                  </a:spcBef>
                  <a:spcAft>
                    <a:spcPct val="0"/>
                  </a:spcAft>
                  <a:defRPr sz="2400">
                    <a:solidFill>
                      <a:schemeClr val="tx1"/>
                    </a:solidFill>
                    <a:latin typeface="Times New Roman" panose="02020603050405020304" pitchFamily="18" charset="0"/>
                  </a:defRPr>
                </a:lvl7pPr>
                <a:lvl8pPr marL="3000375" defTabSz="814388" eaLnBrk="0" fontAlgn="base" hangingPunct="0">
                  <a:spcBef>
                    <a:spcPct val="0"/>
                  </a:spcBef>
                  <a:spcAft>
                    <a:spcPct val="0"/>
                  </a:spcAft>
                  <a:defRPr sz="2400">
                    <a:solidFill>
                      <a:schemeClr val="tx1"/>
                    </a:solidFill>
                    <a:latin typeface="Times New Roman" panose="02020603050405020304" pitchFamily="18" charset="0"/>
                  </a:defRPr>
                </a:lvl8pPr>
                <a:lvl9pPr marL="3457575" defTabSz="814388" eaLnBrk="0" fontAlgn="base" hangingPunct="0">
                  <a:spcBef>
                    <a:spcPct val="0"/>
                  </a:spcBef>
                  <a:spcAft>
                    <a:spcPct val="0"/>
                  </a:spcAft>
                  <a:defRPr sz="2400">
                    <a:solidFill>
                      <a:schemeClr val="tx1"/>
                    </a:solidFill>
                    <a:latin typeface="Times New Roman" panose="02020603050405020304" pitchFamily="18" charset="0"/>
                  </a:defRPr>
                </a:lvl9pPr>
              </a:lstStyle>
              <a:p>
                <a:pPr algn="ctr"/>
                <a:r>
                  <a:rPr lang="es-ES_tradnl" altLang="es-ES" sz="1600" b="1" i="0">
                    <a:latin typeface="Helvetica" panose="020B0604020202020204" pitchFamily="34" charset="0"/>
                  </a:rPr>
                  <a:t>Vídeo digital comprimido</a:t>
                </a:r>
                <a:endParaRPr lang="es-ES" altLang="es-ES" sz="1600" b="1" i="0">
                  <a:latin typeface="Helvetica" panose="020B0604020202020204" pitchFamily="34" charset="0"/>
                </a:endParaRPr>
              </a:p>
            </p:txBody>
          </p:sp>
        </p:grpSp>
        <p:sp>
          <p:nvSpPr>
            <p:cNvPr id="298018" name="Line 34"/>
            <p:cNvSpPr>
              <a:spLocks noChangeShapeType="1"/>
            </p:cNvSpPr>
            <p:nvPr/>
          </p:nvSpPr>
          <p:spPr bwMode="auto">
            <a:xfrm flipV="1">
              <a:off x="4176" y="1968"/>
              <a:ext cx="0" cy="309"/>
            </a:xfrm>
            <a:prstGeom prst="line">
              <a:avLst/>
            </a:prstGeom>
            <a:noFill/>
            <a:ln w="317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298019" name="Line 35"/>
            <p:cNvSpPr>
              <a:spLocks noChangeShapeType="1"/>
            </p:cNvSpPr>
            <p:nvPr/>
          </p:nvSpPr>
          <p:spPr bwMode="auto">
            <a:xfrm>
              <a:off x="3936" y="1920"/>
              <a:ext cx="336" cy="0"/>
            </a:xfrm>
            <a:prstGeom prst="line">
              <a:avLst/>
            </a:prstGeom>
            <a:noFill/>
            <a:ln w="190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298020" name="Line 36"/>
            <p:cNvSpPr>
              <a:spLocks noChangeShapeType="1"/>
            </p:cNvSpPr>
            <p:nvPr/>
          </p:nvSpPr>
          <p:spPr bwMode="auto">
            <a:xfrm flipV="1">
              <a:off x="4272" y="1632"/>
              <a:ext cx="0" cy="288"/>
            </a:xfrm>
            <a:prstGeom prst="line">
              <a:avLst/>
            </a:prstGeom>
            <a:noFill/>
            <a:ln w="190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grpSp>
      <p:sp>
        <p:nvSpPr>
          <p:cNvPr id="298021" name="Line 37"/>
          <p:cNvSpPr>
            <a:spLocks noChangeShapeType="1"/>
          </p:cNvSpPr>
          <p:nvPr/>
        </p:nvSpPr>
        <p:spPr bwMode="auto">
          <a:xfrm flipV="1">
            <a:off x="4281488" y="3008313"/>
            <a:ext cx="0" cy="609600"/>
          </a:xfrm>
          <a:prstGeom prst="line">
            <a:avLst/>
          </a:prstGeom>
          <a:noFill/>
          <a:ln w="254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pic>
        <p:nvPicPr>
          <p:cNvPr id="298022" name="Picture 38"/>
          <p:cNvPicPr>
            <a:picLocks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748088" y="2246313"/>
            <a:ext cx="1077912" cy="1095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98023" name="Rectangle 39"/>
          <p:cNvSpPr>
            <a:spLocks noChangeArrowheads="1"/>
          </p:cNvSpPr>
          <p:nvPr/>
        </p:nvSpPr>
        <p:spPr bwMode="auto">
          <a:xfrm>
            <a:off x="3671888" y="2684463"/>
            <a:ext cx="1230312"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027" tIns="46405" rIns="91027" bIns="46405">
            <a:spAutoFit/>
          </a:bodyPr>
          <a:lstStyle>
            <a:lvl1pPr defTabSz="903288">
              <a:defRPr sz="2400">
                <a:solidFill>
                  <a:schemeClr val="tx1"/>
                </a:solidFill>
                <a:latin typeface="Times New Roman" panose="02020603050405020304" pitchFamily="18" charset="0"/>
              </a:defRPr>
            </a:lvl1pPr>
            <a:lvl2pPr marL="450850" defTabSz="903288">
              <a:defRPr sz="2400">
                <a:solidFill>
                  <a:schemeClr val="tx1"/>
                </a:solidFill>
                <a:latin typeface="Times New Roman" panose="02020603050405020304" pitchFamily="18" charset="0"/>
              </a:defRPr>
            </a:lvl2pPr>
            <a:lvl3pPr marL="903288" defTabSz="903288">
              <a:defRPr sz="2400">
                <a:solidFill>
                  <a:schemeClr val="tx1"/>
                </a:solidFill>
                <a:latin typeface="Times New Roman" panose="02020603050405020304" pitchFamily="18" charset="0"/>
              </a:defRPr>
            </a:lvl3pPr>
            <a:lvl4pPr marL="1354138" defTabSz="903288">
              <a:defRPr sz="2400">
                <a:solidFill>
                  <a:schemeClr val="tx1"/>
                </a:solidFill>
                <a:latin typeface="Times New Roman" panose="02020603050405020304" pitchFamily="18" charset="0"/>
              </a:defRPr>
            </a:lvl4pPr>
            <a:lvl5pPr marL="1808163" defTabSz="903288">
              <a:defRPr sz="2400">
                <a:solidFill>
                  <a:schemeClr val="tx1"/>
                </a:solidFill>
                <a:latin typeface="Times New Roman" panose="02020603050405020304" pitchFamily="18" charset="0"/>
              </a:defRPr>
            </a:lvl5pPr>
            <a:lvl6pPr marL="2265363" defTabSz="903288" eaLnBrk="0" fontAlgn="base" hangingPunct="0">
              <a:spcBef>
                <a:spcPct val="0"/>
              </a:spcBef>
              <a:spcAft>
                <a:spcPct val="0"/>
              </a:spcAft>
              <a:defRPr sz="2400">
                <a:solidFill>
                  <a:schemeClr val="tx1"/>
                </a:solidFill>
                <a:latin typeface="Times New Roman" panose="02020603050405020304" pitchFamily="18" charset="0"/>
              </a:defRPr>
            </a:lvl6pPr>
            <a:lvl7pPr marL="2722563" defTabSz="903288" eaLnBrk="0" fontAlgn="base" hangingPunct="0">
              <a:spcBef>
                <a:spcPct val="0"/>
              </a:spcBef>
              <a:spcAft>
                <a:spcPct val="0"/>
              </a:spcAft>
              <a:defRPr sz="2400">
                <a:solidFill>
                  <a:schemeClr val="tx1"/>
                </a:solidFill>
                <a:latin typeface="Times New Roman" panose="02020603050405020304" pitchFamily="18" charset="0"/>
              </a:defRPr>
            </a:lvl7pPr>
            <a:lvl8pPr marL="3179763" defTabSz="903288" eaLnBrk="0" fontAlgn="base" hangingPunct="0">
              <a:spcBef>
                <a:spcPct val="0"/>
              </a:spcBef>
              <a:spcAft>
                <a:spcPct val="0"/>
              </a:spcAft>
              <a:defRPr sz="2400">
                <a:solidFill>
                  <a:schemeClr val="tx1"/>
                </a:solidFill>
                <a:latin typeface="Times New Roman" panose="02020603050405020304" pitchFamily="18" charset="0"/>
              </a:defRPr>
            </a:lvl8pPr>
            <a:lvl9pPr marL="3636963" defTabSz="903288" eaLnBrk="0" fontAlgn="base" hangingPunct="0">
              <a:spcBef>
                <a:spcPct val="0"/>
              </a:spcBef>
              <a:spcAft>
                <a:spcPct val="0"/>
              </a:spcAft>
              <a:defRPr sz="2400">
                <a:solidFill>
                  <a:schemeClr val="tx1"/>
                </a:solidFill>
                <a:latin typeface="Times New Roman" panose="02020603050405020304" pitchFamily="18" charset="0"/>
              </a:defRPr>
            </a:lvl9pPr>
          </a:lstStyle>
          <a:p>
            <a:pPr algn="ctr">
              <a:spcBef>
                <a:spcPct val="50000"/>
              </a:spcBef>
            </a:pPr>
            <a:r>
              <a:rPr lang="es-ES_tradnl" altLang="es-ES" sz="1600" b="1" i="0">
                <a:effectLst>
                  <a:outerShdw blurRad="38100" dist="38100" dir="2700000" algn="tl">
                    <a:srgbClr val="C0C0C0"/>
                  </a:outerShdw>
                </a:effectLst>
                <a:latin typeface="Helvetica" panose="020B0604020202020204" pitchFamily="34" charset="0"/>
              </a:rPr>
              <a:t>Almacena-miento</a:t>
            </a:r>
            <a:endParaRPr lang="es-ES" altLang="es-ES" sz="1600" b="1" i="0">
              <a:effectLst>
                <a:outerShdw blurRad="38100" dist="38100" dir="2700000" algn="tl">
                  <a:srgbClr val="C0C0C0"/>
                </a:outerShdw>
              </a:effectLst>
              <a:latin typeface="Helvetica" panose="020B0604020202020204" pitchFamily="34" charset="0"/>
            </a:endParaRPr>
          </a:p>
        </p:txBody>
      </p:sp>
      <p:grpSp>
        <p:nvGrpSpPr>
          <p:cNvPr id="298024" name="Group 40"/>
          <p:cNvGrpSpPr>
            <a:grpSpLocks/>
          </p:cNvGrpSpPr>
          <p:nvPr/>
        </p:nvGrpSpPr>
        <p:grpSpPr bwMode="auto">
          <a:xfrm>
            <a:off x="3671888" y="3313113"/>
            <a:ext cx="1524000" cy="1963737"/>
            <a:chOff x="2400" y="1632"/>
            <a:chExt cx="960" cy="1237"/>
          </a:xfrm>
        </p:grpSpPr>
        <p:grpSp>
          <p:nvGrpSpPr>
            <p:cNvPr id="298025" name="Group 41"/>
            <p:cNvGrpSpPr>
              <a:grpSpLocks/>
            </p:cNvGrpSpPr>
            <p:nvPr/>
          </p:nvGrpSpPr>
          <p:grpSpPr bwMode="auto">
            <a:xfrm>
              <a:off x="2408" y="2304"/>
              <a:ext cx="952" cy="565"/>
              <a:chOff x="1920" y="2288"/>
              <a:chExt cx="952" cy="565"/>
            </a:xfrm>
          </p:grpSpPr>
          <p:sp>
            <p:nvSpPr>
              <p:cNvPr id="298026" name="Rectangle 42"/>
              <p:cNvSpPr>
                <a:spLocks noChangeArrowheads="1"/>
              </p:cNvSpPr>
              <p:nvPr/>
            </p:nvSpPr>
            <p:spPr bwMode="auto">
              <a:xfrm>
                <a:off x="1982" y="2290"/>
                <a:ext cx="87" cy="98"/>
              </a:xfrm>
              <a:prstGeom prst="rect">
                <a:avLst/>
              </a:prstGeom>
              <a:solidFill>
                <a:schemeClr val="hlink"/>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298027" name="Rectangle 43"/>
              <p:cNvSpPr>
                <a:spLocks noChangeArrowheads="1"/>
              </p:cNvSpPr>
              <p:nvPr/>
            </p:nvSpPr>
            <p:spPr bwMode="auto">
              <a:xfrm>
                <a:off x="2078" y="2290"/>
                <a:ext cx="85" cy="98"/>
              </a:xfrm>
              <a:prstGeom prst="rect">
                <a:avLst/>
              </a:prstGeom>
              <a:solidFill>
                <a:schemeClr val="hlink"/>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298028" name="Rectangle 44"/>
              <p:cNvSpPr>
                <a:spLocks noChangeArrowheads="1"/>
              </p:cNvSpPr>
              <p:nvPr/>
            </p:nvSpPr>
            <p:spPr bwMode="auto">
              <a:xfrm>
                <a:off x="2267" y="2290"/>
                <a:ext cx="85" cy="98"/>
              </a:xfrm>
              <a:prstGeom prst="rect">
                <a:avLst/>
              </a:prstGeom>
              <a:solidFill>
                <a:schemeClr val="hlink"/>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298029" name="Rectangle 45"/>
              <p:cNvSpPr>
                <a:spLocks noChangeArrowheads="1"/>
              </p:cNvSpPr>
              <p:nvPr/>
            </p:nvSpPr>
            <p:spPr bwMode="auto">
              <a:xfrm>
                <a:off x="2456" y="2290"/>
                <a:ext cx="85" cy="98"/>
              </a:xfrm>
              <a:prstGeom prst="rect">
                <a:avLst/>
              </a:prstGeom>
              <a:solidFill>
                <a:schemeClr val="hlink"/>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298030" name="Line 46"/>
              <p:cNvSpPr>
                <a:spLocks noChangeShapeType="1"/>
              </p:cNvSpPr>
              <p:nvPr/>
            </p:nvSpPr>
            <p:spPr bwMode="auto">
              <a:xfrm>
                <a:off x="1931" y="2288"/>
                <a:ext cx="0" cy="210"/>
              </a:xfrm>
              <a:prstGeom prst="line">
                <a:avLst/>
              </a:prstGeom>
              <a:noFill/>
              <a:ln w="25400">
                <a:solidFill>
                  <a:schemeClr val="accent2"/>
                </a:solidFill>
                <a:round/>
                <a:headEnd type="none" w="sm" len="sm"/>
                <a:tailEnd type="none" w="sm" len="sm"/>
              </a:ln>
              <a:effectLst>
                <a:outerShdw dist="17961" dir="2700000" algn="ctr" rotWithShape="0">
                  <a:schemeClr val="tx1"/>
                </a:outerShdw>
              </a:effectLst>
              <a:extLst>
                <a:ext uri="{909E8E84-426E-40DD-AFC4-6F175D3DCCD1}">
                  <a14:hiddenFill xmlns:a14="http://schemas.microsoft.com/office/drawing/2010/main">
                    <a:noFill/>
                  </a14:hiddenFill>
                </a:ext>
              </a:extLst>
            </p:spPr>
            <p:txBody>
              <a:bodyPr/>
              <a:lstStyle/>
              <a:p>
                <a:endParaRPr lang="es-ES"/>
              </a:p>
            </p:txBody>
          </p:sp>
          <p:sp>
            <p:nvSpPr>
              <p:cNvPr id="298031" name="Rectangle 47"/>
              <p:cNvSpPr>
                <a:spLocks noChangeArrowheads="1"/>
              </p:cNvSpPr>
              <p:nvPr/>
            </p:nvSpPr>
            <p:spPr bwMode="auto">
              <a:xfrm>
                <a:off x="2172" y="2290"/>
                <a:ext cx="86" cy="98"/>
              </a:xfrm>
              <a:prstGeom prst="rect">
                <a:avLst/>
              </a:prstGeom>
              <a:solidFill>
                <a:schemeClr val="hlink"/>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298032" name="Rectangle 48"/>
              <p:cNvSpPr>
                <a:spLocks noChangeArrowheads="1"/>
              </p:cNvSpPr>
              <p:nvPr/>
            </p:nvSpPr>
            <p:spPr bwMode="auto">
              <a:xfrm>
                <a:off x="2364" y="2290"/>
                <a:ext cx="86" cy="98"/>
              </a:xfrm>
              <a:prstGeom prst="rect">
                <a:avLst/>
              </a:prstGeom>
              <a:solidFill>
                <a:schemeClr val="hlink"/>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298033" name="Rectangle 49"/>
              <p:cNvSpPr>
                <a:spLocks noChangeArrowheads="1"/>
              </p:cNvSpPr>
              <p:nvPr/>
            </p:nvSpPr>
            <p:spPr bwMode="auto">
              <a:xfrm>
                <a:off x="2550" y="2290"/>
                <a:ext cx="86" cy="98"/>
              </a:xfrm>
              <a:prstGeom prst="rect">
                <a:avLst/>
              </a:prstGeom>
              <a:solidFill>
                <a:schemeClr val="hlink"/>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298034" name="Line 50"/>
              <p:cNvSpPr>
                <a:spLocks noChangeShapeType="1"/>
              </p:cNvSpPr>
              <p:nvPr/>
            </p:nvSpPr>
            <p:spPr bwMode="auto">
              <a:xfrm>
                <a:off x="1933" y="2392"/>
                <a:ext cx="755" cy="0"/>
              </a:xfrm>
              <a:prstGeom prst="line">
                <a:avLst/>
              </a:prstGeom>
              <a:noFill/>
              <a:ln w="25400">
                <a:solidFill>
                  <a:schemeClr val="accent2"/>
                </a:solidFill>
                <a:round/>
                <a:headEnd type="none" w="sm" len="sm"/>
                <a:tailEnd type="none" w="sm" len="sm"/>
              </a:ln>
              <a:effectLst>
                <a:outerShdw dist="17961" dir="2700000" algn="ctr" rotWithShape="0">
                  <a:schemeClr val="tx1"/>
                </a:outerShdw>
              </a:effectLst>
              <a:extLst>
                <a:ext uri="{909E8E84-426E-40DD-AFC4-6F175D3DCCD1}">
                  <a14:hiddenFill xmlns:a14="http://schemas.microsoft.com/office/drawing/2010/main">
                    <a:noFill/>
                  </a14:hiddenFill>
                </a:ext>
              </a:extLst>
            </p:spPr>
            <p:txBody>
              <a:bodyPr/>
              <a:lstStyle/>
              <a:p>
                <a:endParaRPr lang="es-ES"/>
              </a:p>
            </p:txBody>
          </p:sp>
          <p:sp>
            <p:nvSpPr>
              <p:cNvPr id="298035" name="Rectangle 51"/>
              <p:cNvSpPr>
                <a:spLocks noChangeArrowheads="1"/>
              </p:cNvSpPr>
              <p:nvPr/>
            </p:nvSpPr>
            <p:spPr bwMode="auto">
              <a:xfrm>
                <a:off x="1920" y="2493"/>
                <a:ext cx="952" cy="3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82102" tIns="41052" rIns="82102" bIns="41052">
                <a:spAutoFit/>
              </a:bodyPr>
              <a:lstStyle>
                <a:lvl1pPr defTabSz="814388">
                  <a:defRPr sz="2400">
                    <a:solidFill>
                      <a:schemeClr val="tx1"/>
                    </a:solidFill>
                    <a:latin typeface="Times New Roman" panose="02020603050405020304" pitchFamily="18" charset="0"/>
                  </a:defRPr>
                </a:lvl1pPr>
                <a:lvl2pPr marL="406400" defTabSz="814388">
                  <a:defRPr sz="2400">
                    <a:solidFill>
                      <a:schemeClr val="tx1"/>
                    </a:solidFill>
                    <a:latin typeface="Times New Roman" panose="02020603050405020304" pitchFamily="18" charset="0"/>
                  </a:defRPr>
                </a:lvl2pPr>
                <a:lvl3pPr marL="814388" defTabSz="814388">
                  <a:defRPr sz="2400">
                    <a:solidFill>
                      <a:schemeClr val="tx1"/>
                    </a:solidFill>
                    <a:latin typeface="Times New Roman" panose="02020603050405020304" pitchFamily="18" charset="0"/>
                  </a:defRPr>
                </a:lvl3pPr>
                <a:lvl4pPr marL="1222375" defTabSz="814388">
                  <a:defRPr sz="2400">
                    <a:solidFill>
                      <a:schemeClr val="tx1"/>
                    </a:solidFill>
                    <a:latin typeface="Times New Roman" panose="02020603050405020304" pitchFamily="18" charset="0"/>
                  </a:defRPr>
                </a:lvl4pPr>
                <a:lvl5pPr marL="1628775" defTabSz="814388">
                  <a:defRPr sz="2400">
                    <a:solidFill>
                      <a:schemeClr val="tx1"/>
                    </a:solidFill>
                    <a:latin typeface="Times New Roman" panose="02020603050405020304" pitchFamily="18" charset="0"/>
                  </a:defRPr>
                </a:lvl5pPr>
                <a:lvl6pPr marL="2085975" defTabSz="814388" eaLnBrk="0" fontAlgn="base" hangingPunct="0">
                  <a:spcBef>
                    <a:spcPct val="0"/>
                  </a:spcBef>
                  <a:spcAft>
                    <a:spcPct val="0"/>
                  </a:spcAft>
                  <a:defRPr sz="2400">
                    <a:solidFill>
                      <a:schemeClr val="tx1"/>
                    </a:solidFill>
                    <a:latin typeface="Times New Roman" panose="02020603050405020304" pitchFamily="18" charset="0"/>
                  </a:defRPr>
                </a:lvl6pPr>
                <a:lvl7pPr marL="2543175" defTabSz="814388" eaLnBrk="0" fontAlgn="base" hangingPunct="0">
                  <a:spcBef>
                    <a:spcPct val="0"/>
                  </a:spcBef>
                  <a:spcAft>
                    <a:spcPct val="0"/>
                  </a:spcAft>
                  <a:defRPr sz="2400">
                    <a:solidFill>
                      <a:schemeClr val="tx1"/>
                    </a:solidFill>
                    <a:latin typeface="Times New Roman" panose="02020603050405020304" pitchFamily="18" charset="0"/>
                  </a:defRPr>
                </a:lvl7pPr>
                <a:lvl8pPr marL="3000375" defTabSz="814388" eaLnBrk="0" fontAlgn="base" hangingPunct="0">
                  <a:spcBef>
                    <a:spcPct val="0"/>
                  </a:spcBef>
                  <a:spcAft>
                    <a:spcPct val="0"/>
                  </a:spcAft>
                  <a:defRPr sz="2400">
                    <a:solidFill>
                      <a:schemeClr val="tx1"/>
                    </a:solidFill>
                    <a:latin typeface="Times New Roman" panose="02020603050405020304" pitchFamily="18" charset="0"/>
                  </a:defRPr>
                </a:lvl8pPr>
                <a:lvl9pPr marL="3457575" defTabSz="814388" eaLnBrk="0" fontAlgn="base" hangingPunct="0">
                  <a:spcBef>
                    <a:spcPct val="0"/>
                  </a:spcBef>
                  <a:spcAft>
                    <a:spcPct val="0"/>
                  </a:spcAft>
                  <a:defRPr sz="2400">
                    <a:solidFill>
                      <a:schemeClr val="tx1"/>
                    </a:solidFill>
                    <a:latin typeface="Times New Roman" panose="02020603050405020304" pitchFamily="18" charset="0"/>
                  </a:defRPr>
                </a:lvl9pPr>
              </a:lstStyle>
              <a:p>
                <a:pPr algn="ctr"/>
                <a:r>
                  <a:rPr lang="es-ES" altLang="es-ES" sz="1600" b="1" i="0">
                    <a:latin typeface="Helvetica" panose="020B0604020202020204" pitchFamily="34" charset="0"/>
                  </a:rPr>
                  <a:t>V</a:t>
                </a:r>
                <a:r>
                  <a:rPr lang="es-ES_tradnl" altLang="es-ES" sz="1600" b="1" i="0">
                    <a:latin typeface="Helvetica" panose="020B0604020202020204" pitchFamily="34" charset="0"/>
                  </a:rPr>
                  <a:t>í</a:t>
                </a:r>
                <a:r>
                  <a:rPr lang="es-ES" altLang="es-ES" sz="1600" b="1" i="0">
                    <a:latin typeface="Helvetica" panose="020B0604020202020204" pitchFamily="34" charset="0"/>
                  </a:rPr>
                  <a:t>deo </a:t>
                </a:r>
                <a:r>
                  <a:rPr lang="es-ES_tradnl" altLang="es-ES" sz="1600" b="1" i="0">
                    <a:latin typeface="Helvetica" panose="020B0604020202020204" pitchFamily="34" charset="0"/>
                  </a:rPr>
                  <a:t>digital</a:t>
                </a:r>
              </a:p>
              <a:p>
                <a:pPr algn="ctr"/>
                <a:r>
                  <a:rPr lang="es-ES_tradnl" altLang="es-ES" sz="1600" b="1" i="0">
                    <a:latin typeface="Helvetica" panose="020B0604020202020204" pitchFamily="34" charset="0"/>
                  </a:rPr>
                  <a:t>sin comprimir</a:t>
                </a:r>
                <a:endParaRPr lang="es-ES" altLang="es-ES" sz="1600" b="1" i="0">
                  <a:latin typeface="Helvetica" panose="020B0604020202020204" pitchFamily="34" charset="0"/>
                </a:endParaRPr>
              </a:p>
            </p:txBody>
          </p:sp>
        </p:grpSp>
        <p:sp>
          <p:nvSpPr>
            <p:cNvPr id="298036" name="Line 52"/>
            <p:cNvSpPr>
              <a:spLocks noChangeShapeType="1"/>
            </p:cNvSpPr>
            <p:nvPr/>
          </p:nvSpPr>
          <p:spPr bwMode="auto">
            <a:xfrm flipV="1">
              <a:off x="2592" y="1968"/>
              <a:ext cx="0" cy="288"/>
            </a:xfrm>
            <a:prstGeom prst="line">
              <a:avLst/>
            </a:prstGeom>
            <a:noFill/>
            <a:ln w="317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298037" name="Line 53"/>
            <p:cNvSpPr>
              <a:spLocks noChangeShapeType="1"/>
            </p:cNvSpPr>
            <p:nvPr/>
          </p:nvSpPr>
          <p:spPr bwMode="auto">
            <a:xfrm>
              <a:off x="2400" y="1920"/>
              <a:ext cx="288" cy="0"/>
            </a:xfrm>
            <a:prstGeom prst="line">
              <a:avLst/>
            </a:prstGeom>
            <a:noFill/>
            <a:ln w="635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298038" name="Line 54"/>
            <p:cNvSpPr>
              <a:spLocks noChangeShapeType="1"/>
            </p:cNvSpPr>
            <p:nvPr/>
          </p:nvSpPr>
          <p:spPr bwMode="auto">
            <a:xfrm flipV="1">
              <a:off x="2688" y="1632"/>
              <a:ext cx="0" cy="312"/>
            </a:xfrm>
            <a:prstGeom prst="line">
              <a:avLst/>
            </a:prstGeom>
            <a:noFill/>
            <a:ln w="635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grpSp>
      <p:grpSp>
        <p:nvGrpSpPr>
          <p:cNvPr id="298039" name="Group 55"/>
          <p:cNvGrpSpPr>
            <a:grpSpLocks/>
          </p:cNvGrpSpPr>
          <p:nvPr/>
        </p:nvGrpSpPr>
        <p:grpSpPr bwMode="auto">
          <a:xfrm>
            <a:off x="4357688" y="3313113"/>
            <a:ext cx="457200" cy="990600"/>
            <a:chOff x="2832" y="1632"/>
            <a:chExt cx="288" cy="624"/>
          </a:xfrm>
        </p:grpSpPr>
        <p:sp>
          <p:nvSpPr>
            <p:cNvPr id="298040" name="Line 56"/>
            <p:cNvSpPr>
              <a:spLocks noChangeShapeType="1"/>
            </p:cNvSpPr>
            <p:nvPr/>
          </p:nvSpPr>
          <p:spPr bwMode="auto">
            <a:xfrm>
              <a:off x="2832" y="1920"/>
              <a:ext cx="288" cy="0"/>
            </a:xfrm>
            <a:prstGeom prst="line">
              <a:avLst/>
            </a:prstGeom>
            <a:noFill/>
            <a:ln w="635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298041" name="Line 57"/>
            <p:cNvSpPr>
              <a:spLocks noChangeShapeType="1"/>
            </p:cNvSpPr>
            <p:nvPr/>
          </p:nvSpPr>
          <p:spPr bwMode="auto">
            <a:xfrm flipV="1">
              <a:off x="2832" y="1632"/>
              <a:ext cx="0" cy="312"/>
            </a:xfrm>
            <a:prstGeom prst="line">
              <a:avLst/>
            </a:prstGeom>
            <a:noFill/>
            <a:ln w="635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298042" name="Line 58"/>
            <p:cNvSpPr>
              <a:spLocks noChangeShapeType="1"/>
            </p:cNvSpPr>
            <p:nvPr/>
          </p:nvSpPr>
          <p:spPr bwMode="auto">
            <a:xfrm flipV="1">
              <a:off x="2880" y="1968"/>
              <a:ext cx="0" cy="288"/>
            </a:xfrm>
            <a:prstGeom prst="line">
              <a:avLst/>
            </a:prstGeom>
            <a:noFill/>
            <a:ln w="317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grpSp>
      <p:grpSp>
        <p:nvGrpSpPr>
          <p:cNvPr id="298043" name="Group 59"/>
          <p:cNvGrpSpPr>
            <a:grpSpLocks/>
          </p:cNvGrpSpPr>
          <p:nvPr/>
        </p:nvGrpSpPr>
        <p:grpSpPr bwMode="auto">
          <a:xfrm>
            <a:off x="6796088" y="3313113"/>
            <a:ext cx="1143000" cy="1023937"/>
            <a:chOff x="4368" y="1632"/>
            <a:chExt cx="720" cy="645"/>
          </a:xfrm>
        </p:grpSpPr>
        <p:sp>
          <p:nvSpPr>
            <p:cNvPr id="298044" name="Line 60"/>
            <p:cNvSpPr>
              <a:spLocks noChangeShapeType="1"/>
            </p:cNvSpPr>
            <p:nvPr/>
          </p:nvSpPr>
          <p:spPr bwMode="auto">
            <a:xfrm>
              <a:off x="4368" y="1920"/>
              <a:ext cx="720" cy="0"/>
            </a:xfrm>
            <a:prstGeom prst="line">
              <a:avLst/>
            </a:prstGeom>
            <a:noFill/>
            <a:ln w="190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298045" name="Line 61"/>
            <p:cNvSpPr>
              <a:spLocks noChangeShapeType="1"/>
            </p:cNvSpPr>
            <p:nvPr/>
          </p:nvSpPr>
          <p:spPr bwMode="auto">
            <a:xfrm flipV="1">
              <a:off x="4368" y="1632"/>
              <a:ext cx="0" cy="288"/>
            </a:xfrm>
            <a:prstGeom prst="line">
              <a:avLst/>
            </a:prstGeom>
            <a:noFill/>
            <a:ln w="190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298046" name="Line 62"/>
            <p:cNvSpPr>
              <a:spLocks noChangeShapeType="1"/>
            </p:cNvSpPr>
            <p:nvPr/>
          </p:nvSpPr>
          <p:spPr bwMode="auto">
            <a:xfrm flipV="1">
              <a:off x="4512" y="1968"/>
              <a:ext cx="0" cy="309"/>
            </a:xfrm>
            <a:prstGeom prst="line">
              <a:avLst/>
            </a:prstGeom>
            <a:noFill/>
            <a:ln w="317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grpSp>
      <p:sp>
        <p:nvSpPr>
          <p:cNvPr id="298047" name="Rectangle 63"/>
          <p:cNvSpPr>
            <a:spLocks noChangeArrowheads="1"/>
          </p:cNvSpPr>
          <p:nvPr/>
        </p:nvSpPr>
        <p:spPr bwMode="auto">
          <a:xfrm>
            <a:off x="547688" y="5354638"/>
            <a:ext cx="1570037"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027" tIns="46405" rIns="91027" bIns="46405">
            <a:spAutoFit/>
          </a:bodyPr>
          <a:lstStyle>
            <a:lvl1pPr defTabSz="903288">
              <a:defRPr sz="2400">
                <a:solidFill>
                  <a:schemeClr val="tx1"/>
                </a:solidFill>
                <a:latin typeface="Times New Roman" panose="02020603050405020304" pitchFamily="18" charset="0"/>
              </a:defRPr>
            </a:lvl1pPr>
            <a:lvl2pPr marL="450850" defTabSz="903288">
              <a:defRPr sz="2400">
                <a:solidFill>
                  <a:schemeClr val="tx1"/>
                </a:solidFill>
                <a:latin typeface="Times New Roman" panose="02020603050405020304" pitchFamily="18" charset="0"/>
              </a:defRPr>
            </a:lvl2pPr>
            <a:lvl3pPr marL="903288" defTabSz="903288">
              <a:defRPr sz="2400">
                <a:solidFill>
                  <a:schemeClr val="tx1"/>
                </a:solidFill>
                <a:latin typeface="Times New Roman" panose="02020603050405020304" pitchFamily="18" charset="0"/>
              </a:defRPr>
            </a:lvl3pPr>
            <a:lvl4pPr marL="1354138" defTabSz="903288">
              <a:defRPr sz="2400">
                <a:solidFill>
                  <a:schemeClr val="tx1"/>
                </a:solidFill>
                <a:latin typeface="Times New Roman" panose="02020603050405020304" pitchFamily="18" charset="0"/>
              </a:defRPr>
            </a:lvl4pPr>
            <a:lvl5pPr marL="1808163" defTabSz="903288">
              <a:defRPr sz="2400">
                <a:solidFill>
                  <a:schemeClr val="tx1"/>
                </a:solidFill>
                <a:latin typeface="Times New Roman" panose="02020603050405020304" pitchFamily="18" charset="0"/>
              </a:defRPr>
            </a:lvl5pPr>
            <a:lvl6pPr marL="2265363" defTabSz="903288" eaLnBrk="0" fontAlgn="base" hangingPunct="0">
              <a:spcBef>
                <a:spcPct val="0"/>
              </a:spcBef>
              <a:spcAft>
                <a:spcPct val="0"/>
              </a:spcAft>
              <a:defRPr sz="2400">
                <a:solidFill>
                  <a:schemeClr val="tx1"/>
                </a:solidFill>
                <a:latin typeface="Times New Roman" panose="02020603050405020304" pitchFamily="18" charset="0"/>
              </a:defRPr>
            </a:lvl6pPr>
            <a:lvl7pPr marL="2722563" defTabSz="903288" eaLnBrk="0" fontAlgn="base" hangingPunct="0">
              <a:spcBef>
                <a:spcPct val="0"/>
              </a:spcBef>
              <a:spcAft>
                <a:spcPct val="0"/>
              </a:spcAft>
              <a:defRPr sz="2400">
                <a:solidFill>
                  <a:schemeClr val="tx1"/>
                </a:solidFill>
                <a:latin typeface="Times New Roman" panose="02020603050405020304" pitchFamily="18" charset="0"/>
              </a:defRPr>
            </a:lvl7pPr>
            <a:lvl8pPr marL="3179763" defTabSz="903288" eaLnBrk="0" fontAlgn="base" hangingPunct="0">
              <a:spcBef>
                <a:spcPct val="0"/>
              </a:spcBef>
              <a:spcAft>
                <a:spcPct val="0"/>
              </a:spcAft>
              <a:defRPr sz="2400">
                <a:solidFill>
                  <a:schemeClr val="tx1"/>
                </a:solidFill>
                <a:latin typeface="Times New Roman" panose="02020603050405020304" pitchFamily="18" charset="0"/>
              </a:defRPr>
            </a:lvl8pPr>
            <a:lvl9pPr marL="3636963" defTabSz="903288" eaLnBrk="0" fontAlgn="base" hangingPunct="0">
              <a:spcBef>
                <a:spcPct val="0"/>
              </a:spcBef>
              <a:spcAft>
                <a:spcPct val="0"/>
              </a:spcAft>
              <a:defRPr sz="2400">
                <a:solidFill>
                  <a:schemeClr val="tx1"/>
                </a:solidFill>
                <a:latin typeface="Times New Roman" panose="02020603050405020304" pitchFamily="18" charset="0"/>
              </a:defRPr>
            </a:lvl9pPr>
          </a:lstStyle>
          <a:p>
            <a:pPr algn="ctr">
              <a:spcBef>
                <a:spcPct val="50000"/>
              </a:spcBef>
            </a:pPr>
            <a:r>
              <a:rPr lang="es-ES" altLang="es-ES" sz="2000" b="1" i="0">
                <a:latin typeface="Helvetica" panose="020B0604020202020204" pitchFamily="34" charset="0"/>
              </a:rPr>
              <a:t>V</a:t>
            </a:r>
            <a:r>
              <a:rPr lang="es-ES_tradnl" altLang="es-ES" sz="2000" b="1" i="0">
                <a:latin typeface="Helvetica" panose="020B0604020202020204" pitchFamily="34" charset="0"/>
              </a:rPr>
              <a:t>í</a:t>
            </a:r>
            <a:r>
              <a:rPr lang="es-ES" altLang="es-ES" sz="2000" b="1" i="0">
                <a:latin typeface="Helvetica" panose="020B0604020202020204" pitchFamily="34" charset="0"/>
              </a:rPr>
              <a:t>deo</a:t>
            </a:r>
            <a:r>
              <a:rPr lang="es-ES_tradnl" altLang="es-ES" sz="2000" b="1" i="0">
                <a:latin typeface="Helvetica" panose="020B0604020202020204" pitchFamily="34" charset="0"/>
              </a:rPr>
              <a:t> analógico</a:t>
            </a:r>
            <a:endParaRPr lang="es-ES" altLang="es-ES" sz="2000" b="1" i="0">
              <a:latin typeface="Helvetica" panose="020B0604020202020204" pitchFamily="34" charset="0"/>
            </a:endParaRPr>
          </a:p>
        </p:txBody>
      </p:sp>
      <p:grpSp>
        <p:nvGrpSpPr>
          <p:cNvPr id="298048" name="Group 64"/>
          <p:cNvGrpSpPr>
            <a:grpSpLocks/>
          </p:cNvGrpSpPr>
          <p:nvPr/>
        </p:nvGrpSpPr>
        <p:grpSpPr bwMode="auto">
          <a:xfrm>
            <a:off x="1004888" y="4975225"/>
            <a:ext cx="827087" cy="346075"/>
            <a:chOff x="752" y="1853"/>
            <a:chExt cx="464" cy="194"/>
          </a:xfrm>
        </p:grpSpPr>
        <p:sp>
          <p:nvSpPr>
            <p:cNvPr id="298049" name="Line 65"/>
            <p:cNvSpPr>
              <a:spLocks noChangeShapeType="1"/>
            </p:cNvSpPr>
            <p:nvPr/>
          </p:nvSpPr>
          <p:spPr bwMode="auto">
            <a:xfrm>
              <a:off x="752" y="1859"/>
              <a:ext cx="0" cy="188"/>
            </a:xfrm>
            <a:prstGeom prst="line">
              <a:avLst/>
            </a:prstGeom>
            <a:noFill/>
            <a:ln w="25400">
              <a:solidFill>
                <a:schemeClr val="accent2"/>
              </a:solidFill>
              <a:round/>
              <a:headEnd type="none" w="sm" len="sm"/>
              <a:tailEnd type="none" w="sm" len="sm"/>
            </a:ln>
            <a:effectLst>
              <a:outerShdw dist="17961" dir="2700000" algn="ctr" rotWithShape="0">
                <a:schemeClr val="tx1"/>
              </a:outerShdw>
            </a:effectLst>
            <a:extLst>
              <a:ext uri="{909E8E84-426E-40DD-AFC4-6F175D3DCCD1}">
                <a14:hiddenFill xmlns:a14="http://schemas.microsoft.com/office/drawing/2010/main">
                  <a:noFill/>
                </a14:hiddenFill>
              </a:ext>
            </a:extLst>
          </p:spPr>
          <p:txBody>
            <a:bodyPr/>
            <a:lstStyle/>
            <a:p>
              <a:endParaRPr lang="es-ES"/>
            </a:p>
          </p:txBody>
        </p:sp>
        <p:sp>
          <p:nvSpPr>
            <p:cNvPr id="298050" name="Line 66"/>
            <p:cNvSpPr>
              <a:spLocks noChangeShapeType="1"/>
            </p:cNvSpPr>
            <p:nvPr/>
          </p:nvSpPr>
          <p:spPr bwMode="auto">
            <a:xfrm>
              <a:off x="754" y="1952"/>
              <a:ext cx="462" cy="0"/>
            </a:xfrm>
            <a:prstGeom prst="line">
              <a:avLst/>
            </a:prstGeom>
            <a:noFill/>
            <a:ln w="25400">
              <a:solidFill>
                <a:schemeClr val="accent2"/>
              </a:solidFill>
              <a:round/>
              <a:headEnd type="none" w="sm" len="sm"/>
              <a:tailEnd type="none" w="sm" len="sm"/>
            </a:ln>
            <a:effectLst>
              <a:outerShdw dist="17961" dir="2700000" algn="ctr" rotWithShape="0">
                <a:schemeClr val="tx1"/>
              </a:outerShdw>
            </a:effectLst>
            <a:extLst>
              <a:ext uri="{909E8E84-426E-40DD-AFC4-6F175D3DCCD1}">
                <a14:hiddenFill xmlns:a14="http://schemas.microsoft.com/office/drawing/2010/main">
                  <a:noFill/>
                </a14:hiddenFill>
              </a:ext>
            </a:extLst>
          </p:spPr>
          <p:txBody>
            <a:bodyPr/>
            <a:lstStyle/>
            <a:p>
              <a:endParaRPr lang="es-ES"/>
            </a:p>
          </p:txBody>
        </p:sp>
        <p:grpSp>
          <p:nvGrpSpPr>
            <p:cNvPr id="298051" name="Group 67"/>
            <p:cNvGrpSpPr>
              <a:grpSpLocks/>
            </p:cNvGrpSpPr>
            <p:nvPr/>
          </p:nvGrpSpPr>
          <p:grpSpPr bwMode="auto">
            <a:xfrm>
              <a:off x="793" y="1853"/>
              <a:ext cx="352" cy="186"/>
              <a:chOff x="793" y="1853"/>
              <a:chExt cx="352" cy="186"/>
            </a:xfrm>
          </p:grpSpPr>
          <p:sp>
            <p:nvSpPr>
              <p:cNvPr id="298052" name="Arc 68"/>
              <p:cNvSpPr>
                <a:spLocks/>
              </p:cNvSpPr>
              <p:nvPr/>
            </p:nvSpPr>
            <p:spPr bwMode="auto">
              <a:xfrm>
                <a:off x="1042" y="1853"/>
                <a:ext cx="103" cy="95"/>
              </a:xfrm>
              <a:custGeom>
                <a:avLst/>
                <a:gdLst>
                  <a:gd name="G0" fmla="+- 21595 0 0"/>
                  <a:gd name="G1" fmla="+- 21600 0 0"/>
                  <a:gd name="G2" fmla="+- 21600 0 0"/>
                  <a:gd name="T0" fmla="*/ 0 w 43195"/>
                  <a:gd name="T1" fmla="*/ 21150 h 21600"/>
                  <a:gd name="T2" fmla="*/ 43195 w 43195"/>
                  <a:gd name="T3" fmla="*/ 21600 h 21600"/>
                  <a:gd name="T4" fmla="*/ 21595 w 43195"/>
                  <a:gd name="T5" fmla="*/ 21600 h 21600"/>
                </a:gdLst>
                <a:ahLst/>
                <a:cxnLst>
                  <a:cxn ang="0">
                    <a:pos x="T0" y="T1"/>
                  </a:cxn>
                  <a:cxn ang="0">
                    <a:pos x="T2" y="T3"/>
                  </a:cxn>
                  <a:cxn ang="0">
                    <a:pos x="T4" y="T5"/>
                  </a:cxn>
                </a:cxnLst>
                <a:rect l="0" t="0" r="r" b="b"/>
                <a:pathLst>
                  <a:path w="43195" h="21600" fill="none" extrusionOk="0">
                    <a:moveTo>
                      <a:pt x="-1" y="21149"/>
                    </a:moveTo>
                    <a:cubicBezTo>
                      <a:pt x="244" y="9398"/>
                      <a:pt x="9841" y="0"/>
                      <a:pt x="21595" y="0"/>
                    </a:cubicBezTo>
                    <a:cubicBezTo>
                      <a:pt x="33524" y="0"/>
                      <a:pt x="43195" y="9670"/>
                      <a:pt x="43195" y="21600"/>
                    </a:cubicBezTo>
                  </a:path>
                  <a:path w="43195" h="21600" stroke="0" extrusionOk="0">
                    <a:moveTo>
                      <a:pt x="-1" y="21149"/>
                    </a:moveTo>
                    <a:cubicBezTo>
                      <a:pt x="244" y="9398"/>
                      <a:pt x="9841" y="0"/>
                      <a:pt x="21595" y="0"/>
                    </a:cubicBezTo>
                    <a:cubicBezTo>
                      <a:pt x="33524" y="0"/>
                      <a:pt x="43195" y="9670"/>
                      <a:pt x="43195" y="21600"/>
                    </a:cubicBezTo>
                    <a:lnTo>
                      <a:pt x="21595" y="21600"/>
                    </a:lnTo>
                    <a:close/>
                  </a:path>
                </a:pathLst>
              </a:custGeom>
              <a:noFill/>
              <a:ln w="50800" cap="rnd">
                <a:solidFill>
                  <a:schemeClr val="accent1"/>
                </a:solidFill>
                <a:round/>
                <a:headEnd type="none" w="sm" len="sm"/>
                <a:tailEnd type="none" w="sm" len="sm"/>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Lst>
            </p:spPr>
            <p:txBody>
              <a:bodyPr/>
              <a:lstStyle/>
              <a:p>
                <a:endParaRPr lang="es-ES"/>
              </a:p>
            </p:txBody>
          </p:sp>
          <p:sp>
            <p:nvSpPr>
              <p:cNvPr id="298053" name="Arc 69"/>
              <p:cNvSpPr>
                <a:spLocks/>
              </p:cNvSpPr>
              <p:nvPr/>
            </p:nvSpPr>
            <p:spPr bwMode="auto">
              <a:xfrm>
                <a:off x="880" y="1853"/>
                <a:ext cx="102" cy="95"/>
              </a:xfrm>
              <a:custGeom>
                <a:avLst/>
                <a:gdLst>
                  <a:gd name="G0" fmla="+- 21589 0 0"/>
                  <a:gd name="G1" fmla="+- 21600 0 0"/>
                  <a:gd name="G2" fmla="+- 21600 0 0"/>
                  <a:gd name="T0" fmla="*/ 0 w 43189"/>
                  <a:gd name="T1" fmla="*/ 20918 h 21600"/>
                  <a:gd name="T2" fmla="*/ 43189 w 43189"/>
                  <a:gd name="T3" fmla="*/ 21600 h 21600"/>
                  <a:gd name="T4" fmla="*/ 21589 w 43189"/>
                  <a:gd name="T5" fmla="*/ 21600 h 21600"/>
                </a:gdLst>
                <a:ahLst/>
                <a:cxnLst>
                  <a:cxn ang="0">
                    <a:pos x="T0" y="T1"/>
                  </a:cxn>
                  <a:cxn ang="0">
                    <a:pos x="T2" y="T3"/>
                  </a:cxn>
                  <a:cxn ang="0">
                    <a:pos x="T4" y="T5"/>
                  </a:cxn>
                </a:cxnLst>
                <a:rect l="0" t="0" r="r" b="b"/>
                <a:pathLst>
                  <a:path w="43189" h="21600" fill="none" extrusionOk="0">
                    <a:moveTo>
                      <a:pt x="-1" y="20917"/>
                    </a:moveTo>
                    <a:cubicBezTo>
                      <a:pt x="368" y="9259"/>
                      <a:pt x="9925" y="0"/>
                      <a:pt x="21589" y="0"/>
                    </a:cubicBezTo>
                    <a:cubicBezTo>
                      <a:pt x="33518" y="0"/>
                      <a:pt x="43189" y="9670"/>
                      <a:pt x="43189" y="21600"/>
                    </a:cubicBezTo>
                  </a:path>
                  <a:path w="43189" h="21600" stroke="0" extrusionOk="0">
                    <a:moveTo>
                      <a:pt x="-1" y="20917"/>
                    </a:moveTo>
                    <a:cubicBezTo>
                      <a:pt x="368" y="9259"/>
                      <a:pt x="9925" y="0"/>
                      <a:pt x="21589" y="0"/>
                    </a:cubicBezTo>
                    <a:cubicBezTo>
                      <a:pt x="33518" y="0"/>
                      <a:pt x="43189" y="9670"/>
                      <a:pt x="43189" y="21600"/>
                    </a:cubicBezTo>
                    <a:lnTo>
                      <a:pt x="21589" y="21600"/>
                    </a:lnTo>
                    <a:close/>
                  </a:path>
                </a:pathLst>
              </a:custGeom>
              <a:noFill/>
              <a:ln w="50800" cap="rnd">
                <a:solidFill>
                  <a:schemeClr val="accent1"/>
                </a:solidFill>
                <a:round/>
                <a:headEnd type="none" w="sm" len="sm"/>
                <a:tailEnd type="none" w="sm" len="sm"/>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Lst>
            </p:spPr>
            <p:txBody>
              <a:bodyPr/>
              <a:lstStyle/>
              <a:p>
                <a:endParaRPr lang="es-ES"/>
              </a:p>
            </p:txBody>
          </p:sp>
          <p:sp>
            <p:nvSpPr>
              <p:cNvPr id="298054" name="Arc 70"/>
              <p:cNvSpPr>
                <a:spLocks/>
              </p:cNvSpPr>
              <p:nvPr/>
            </p:nvSpPr>
            <p:spPr bwMode="auto">
              <a:xfrm>
                <a:off x="955" y="1937"/>
                <a:ext cx="115" cy="97"/>
              </a:xfrm>
              <a:custGeom>
                <a:avLst/>
                <a:gdLst>
                  <a:gd name="G0" fmla="+- 21600 0 0"/>
                  <a:gd name="G1" fmla="+- 467 0 0"/>
                  <a:gd name="G2" fmla="+- 21600 0 0"/>
                  <a:gd name="T0" fmla="*/ 43195 w 43200"/>
                  <a:gd name="T1" fmla="*/ 0 h 22067"/>
                  <a:gd name="T2" fmla="*/ 0 w 43200"/>
                  <a:gd name="T3" fmla="*/ 467 h 22067"/>
                  <a:gd name="T4" fmla="*/ 21600 w 43200"/>
                  <a:gd name="T5" fmla="*/ 467 h 22067"/>
                </a:gdLst>
                <a:ahLst/>
                <a:cxnLst>
                  <a:cxn ang="0">
                    <a:pos x="T0" y="T1"/>
                  </a:cxn>
                  <a:cxn ang="0">
                    <a:pos x="T2" y="T3"/>
                  </a:cxn>
                  <a:cxn ang="0">
                    <a:pos x="T4" y="T5"/>
                  </a:cxn>
                </a:cxnLst>
                <a:rect l="0" t="0" r="r" b="b"/>
                <a:pathLst>
                  <a:path w="43200" h="22067" fill="none" extrusionOk="0">
                    <a:moveTo>
                      <a:pt x="43194" y="0"/>
                    </a:moveTo>
                    <a:cubicBezTo>
                      <a:pt x="43198" y="155"/>
                      <a:pt x="43200" y="311"/>
                      <a:pt x="43200" y="467"/>
                    </a:cubicBezTo>
                    <a:cubicBezTo>
                      <a:pt x="43200" y="12396"/>
                      <a:pt x="33529" y="22067"/>
                      <a:pt x="21600" y="22067"/>
                    </a:cubicBezTo>
                    <a:cubicBezTo>
                      <a:pt x="9670" y="22067"/>
                      <a:pt x="0" y="12396"/>
                      <a:pt x="0" y="467"/>
                    </a:cubicBezTo>
                  </a:path>
                  <a:path w="43200" h="22067" stroke="0" extrusionOk="0">
                    <a:moveTo>
                      <a:pt x="43194" y="0"/>
                    </a:moveTo>
                    <a:cubicBezTo>
                      <a:pt x="43198" y="155"/>
                      <a:pt x="43200" y="311"/>
                      <a:pt x="43200" y="467"/>
                    </a:cubicBezTo>
                    <a:cubicBezTo>
                      <a:pt x="43200" y="12396"/>
                      <a:pt x="33529" y="22067"/>
                      <a:pt x="21600" y="22067"/>
                    </a:cubicBezTo>
                    <a:cubicBezTo>
                      <a:pt x="9670" y="22067"/>
                      <a:pt x="0" y="12396"/>
                      <a:pt x="0" y="467"/>
                    </a:cubicBezTo>
                    <a:lnTo>
                      <a:pt x="21600" y="467"/>
                    </a:lnTo>
                    <a:close/>
                  </a:path>
                </a:pathLst>
              </a:custGeom>
              <a:noFill/>
              <a:ln w="50800" cap="rnd">
                <a:solidFill>
                  <a:schemeClr val="accent1"/>
                </a:solidFill>
                <a:round/>
                <a:headEnd type="none" w="sm" len="sm"/>
                <a:tailEnd type="none" w="sm" len="sm"/>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Lst>
            </p:spPr>
            <p:txBody>
              <a:bodyPr/>
              <a:lstStyle/>
              <a:p>
                <a:endParaRPr lang="es-ES"/>
              </a:p>
            </p:txBody>
          </p:sp>
          <p:sp>
            <p:nvSpPr>
              <p:cNvPr id="298055" name="Arc 71"/>
              <p:cNvSpPr>
                <a:spLocks/>
              </p:cNvSpPr>
              <p:nvPr/>
            </p:nvSpPr>
            <p:spPr bwMode="auto">
              <a:xfrm>
                <a:off x="793" y="1942"/>
                <a:ext cx="112" cy="97"/>
              </a:xfrm>
              <a:custGeom>
                <a:avLst/>
                <a:gdLst>
                  <a:gd name="G0" fmla="+- 21600 0 0"/>
                  <a:gd name="G1" fmla="+- 463 0 0"/>
                  <a:gd name="G2" fmla="+- 21600 0 0"/>
                  <a:gd name="T0" fmla="*/ 43195 w 43200"/>
                  <a:gd name="T1" fmla="*/ 0 h 22063"/>
                  <a:gd name="T2" fmla="*/ 0 w 43200"/>
                  <a:gd name="T3" fmla="*/ 463 h 22063"/>
                  <a:gd name="T4" fmla="*/ 21600 w 43200"/>
                  <a:gd name="T5" fmla="*/ 463 h 22063"/>
                </a:gdLst>
                <a:ahLst/>
                <a:cxnLst>
                  <a:cxn ang="0">
                    <a:pos x="T0" y="T1"/>
                  </a:cxn>
                  <a:cxn ang="0">
                    <a:pos x="T2" y="T3"/>
                  </a:cxn>
                  <a:cxn ang="0">
                    <a:pos x="T4" y="T5"/>
                  </a:cxn>
                </a:cxnLst>
                <a:rect l="0" t="0" r="r" b="b"/>
                <a:pathLst>
                  <a:path w="43200" h="22063" fill="none" extrusionOk="0">
                    <a:moveTo>
                      <a:pt x="43195" y="-1"/>
                    </a:moveTo>
                    <a:cubicBezTo>
                      <a:pt x="43198" y="154"/>
                      <a:pt x="43200" y="308"/>
                      <a:pt x="43200" y="463"/>
                    </a:cubicBezTo>
                    <a:cubicBezTo>
                      <a:pt x="43200" y="12392"/>
                      <a:pt x="33529" y="22063"/>
                      <a:pt x="21600" y="22063"/>
                    </a:cubicBezTo>
                    <a:cubicBezTo>
                      <a:pt x="9670" y="22063"/>
                      <a:pt x="0" y="12392"/>
                      <a:pt x="0" y="463"/>
                    </a:cubicBezTo>
                  </a:path>
                  <a:path w="43200" h="22063" stroke="0" extrusionOk="0">
                    <a:moveTo>
                      <a:pt x="43195" y="-1"/>
                    </a:moveTo>
                    <a:cubicBezTo>
                      <a:pt x="43198" y="154"/>
                      <a:pt x="43200" y="308"/>
                      <a:pt x="43200" y="463"/>
                    </a:cubicBezTo>
                    <a:cubicBezTo>
                      <a:pt x="43200" y="12392"/>
                      <a:pt x="33529" y="22063"/>
                      <a:pt x="21600" y="22063"/>
                    </a:cubicBezTo>
                    <a:cubicBezTo>
                      <a:pt x="9670" y="22063"/>
                      <a:pt x="0" y="12392"/>
                      <a:pt x="0" y="463"/>
                    </a:cubicBezTo>
                    <a:lnTo>
                      <a:pt x="21600" y="463"/>
                    </a:lnTo>
                    <a:close/>
                  </a:path>
                </a:pathLst>
              </a:custGeom>
              <a:noFill/>
              <a:ln w="50800" cap="rnd">
                <a:solidFill>
                  <a:schemeClr val="accent1"/>
                </a:solidFill>
                <a:round/>
                <a:headEnd type="none" w="sm" len="sm"/>
                <a:tailEnd type="none" w="sm" len="sm"/>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Lst>
            </p:spPr>
            <p:txBody>
              <a:bodyPr/>
              <a:lstStyle/>
              <a:p>
                <a:endParaRPr lang="es-ES"/>
              </a:p>
            </p:txBody>
          </p:sp>
        </p:grpSp>
      </p:grpSp>
      <p:grpSp>
        <p:nvGrpSpPr>
          <p:cNvPr id="298056" name="Group 72"/>
          <p:cNvGrpSpPr>
            <a:grpSpLocks/>
          </p:cNvGrpSpPr>
          <p:nvPr/>
        </p:nvGrpSpPr>
        <p:grpSpPr bwMode="auto">
          <a:xfrm>
            <a:off x="1081088" y="4089400"/>
            <a:ext cx="671512" cy="671513"/>
            <a:chOff x="672" y="2880"/>
            <a:chExt cx="423" cy="423"/>
          </a:xfrm>
        </p:grpSpPr>
        <p:sp>
          <p:nvSpPr>
            <p:cNvPr id="298057" name="Rectangle 73"/>
            <p:cNvSpPr>
              <a:spLocks noChangeArrowheads="1"/>
            </p:cNvSpPr>
            <p:nvPr/>
          </p:nvSpPr>
          <p:spPr bwMode="auto">
            <a:xfrm>
              <a:off x="672" y="2880"/>
              <a:ext cx="423" cy="423"/>
            </a:xfrm>
            <a:prstGeom prst="rect">
              <a:avLst/>
            </a:prstGeom>
            <a:solidFill>
              <a:schemeClr val="accent1"/>
            </a:solidFill>
            <a:ln w="12700">
              <a:solidFill>
                <a:schemeClr val="tx1"/>
              </a:solidFill>
              <a:miter lim="800000"/>
              <a:headEnd/>
              <a:tailEnd/>
            </a:ln>
            <a:effectLst>
              <a:outerShdw dist="35921" dir="2700000" algn="ctr" rotWithShape="0">
                <a:schemeClr val="tx1"/>
              </a:outerShdw>
            </a:effectLst>
          </p:spPr>
          <p:txBody>
            <a:bodyPr wrap="none" anchor="ctr"/>
            <a:lstStyle/>
            <a:p>
              <a:endParaRPr lang="es-ES"/>
            </a:p>
          </p:txBody>
        </p:sp>
        <p:grpSp>
          <p:nvGrpSpPr>
            <p:cNvPr id="298058" name="Group 74"/>
            <p:cNvGrpSpPr>
              <a:grpSpLocks/>
            </p:cNvGrpSpPr>
            <p:nvPr/>
          </p:nvGrpSpPr>
          <p:grpSpPr bwMode="auto">
            <a:xfrm>
              <a:off x="764" y="2938"/>
              <a:ext cx="242" cy="310"/>
              <a:chOff x="4564" y="200"/>
              <a:chExt cx="215" cy="276"/>
            </a:xfrm>
          </p:grpSpPr>
          <p:sp>
            <p:nvSpPr>
              <p:cNvPr id="298059" name="Freeform 75"/>
              <p:cNvSpPr>
                <a:spLocks/>
              </p:cNvSpPr>
              <p:nvPr/>
            </p:nvSpPr>
            <p:spPr bwMode="auto">
              <a:xfrm>
                <a:off x="4564" y="200"/>
                <a:ext cx="215" cy="276"/>
              </a:xfrm>
              <a:custGeom>
                <a:avLst/>
                <a:gdLst>
                  <a:gd name="T0" fmla="*/ 0 w 215"/>
                  <a:gd name="T1" fmla="*/ 0 h 276"/>
                  <a:gd name="T2" fmla="*/ 0 w 215"/>
                  <a:gd name="T3" fmla="*/ 275 h 276"/>
                  <a:gd name="T4" fmla="*/ 214 w 215"/>
                  <a:gd name="T5" fmla="*/ 275 h 276"/>
                  <a:gd name="T6" fmla="*/ 214 w 215"/>
                  <a:gd name="T7" fmla="*/ 57 h 276"/>
                  <a:gd name="T8" fmla="*/ 155 w 215"/>
                  <a:gd name="T9" fmla="*/ 0 h 276"/>
                  <a:gd name="T10" fmla="*/ 0 w 215"/>
                  <a:gd name="T11" fmla="*/ 0 h 276"/>
                </a:gdLst>
                <a:ahLst/>
                <a:cxnLst>
                  <a:cxn ang="0">
                    <a:pos x="T0" y="T1"/>
                  </a:cxn>
                  <a:cxn ang="0">
                    <a:pos x="T2" y="T3"/>
                  </a:cxn>
                  <a:cxn ang="0">
                    <a:pos x="T4" y="T5"/>
                  </a:cxn>
                  <a:cxn ang="0">
                    <a:pos x="T6" y="T7"/>
                  </a:cxn>
                  <a:cxn ang="0">
                    <a:pos x="T8" y="T9"/>
                  </a:cxn>
                  <a:cxn ang="0">
                    <a:pos x="T10" y="T11"/>
                  </a:cxn>
                </a:cxnLst>
                <a:rect l="0" t="0" r="r" b="b"/>
                <a:pathLst>
                  <a:path w="215" h="276">
                    <a:moveTo>
                      <a:pt x="0" y="0"/>
                    </a:moveTo>
                    <a:lnTo>
                      <a:pt x="0" y="275"/>
                    </a:lnTo>
                    <a:lnTo>
                      <a:pt x="214" y="275"/>
                    </a:lnTo>
                    <a:lnTo>
                      <a:pt x="214" y="57"/>
                    </a:lnTo>
                    <a:lnTo>
                      <a:pt x="155" y="0"/>
                    </a:lnTo>
                    <a:lnTo>
                      <a:pt x="0" y="0"/>
                    </a:lnTo>
                  </a:path>
                </a:pathLst>
              </a:custGeom>
              <a:solidFill>
                <a:srgbClr val="DADADA"/>
              </a:solidFill>
              <a:ln w="12700" cap="rnd" cmpd="sng">
                <a:solidFill>
                  <a:schemeClr val="bg2"/>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298060" name="Rectangle 76"/>
              <p:cNvSpPr>
                <a:spLocks noChangeArrowheads="1"/>
              </p:cNvSpPr>
              <p:nvPr/>
            </p:nvSpPr>
            <p:spPr bwMode="auto">
              <a:xfrm>
                <a:off x="4566" y="202"/>
                <a:ext cx="26" cy="269"/>
              </a:xfrm>
              <a:prstGeom prst="rect">
                <a:avLst/>
              </a:prstGeom>
              <a:solidFill>
                <a:schemeClr val="bg2"/>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298061" name="Rectangle 77"/>
              <p:cNvSpPr>
                <a:spLocks noChangeArrowheads="1"/>
              </p:cNvSpPr>
              <p:nvPr/>
            </p:nvSpPr>
            <p:spPr bwMode="auto">
              <a:xfrm>
                <a:off x="4752" y="260"/>
                <a:ext cx="24" cy="211"/>
              </a:xfrm>
              <a:prstGeom prst="rect">
                <a:avLst/>
              </a:prstGeom>
              <a:solidFill>
                <a:schemeClr val="bg2"/>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298062" name="Freeform 78"/>
              <p:cNvSpPr>
                <a:spLocks/>
              </p:cNvSpPr>
              <p:nvPr/>
            </p:nvSpPr>
            <p:spPr bwMode="auto">
              <a:xfrm>
                <a:off x="4717" y="200"/>
                <a:ext cx="62" cy="58"/>
              </a:xfrm>
              <a:custGeom>
                <a:avLst/>
                <a:gdLst>
                  <a:gd name="T0" fmla="*/ 0 w 62"/>
                  <a:gd name="T1" fmla="*/ 0 h 58"/>
                  <a:gd name="T2" fmla="*/ 0 w 62"/>
                  <a:gd name="T3" fmla="*/ 57 h 58"/>
                  <a:gd name="T4" fmla="*/ 61 w 62"/>
                  <a:gd name="T5" fmla="*/ 57 h 58"/>
                  <a:gd name="T6" fmla="*/ 0 w 62"/>
                  <a:gd name="T7" fmla="*/ 0 h 58"/>
                </a:gdLst>
                <a:ahLst/>
                <a:cxnLst>
                  <a:cxn ang="0">
                    <a:pos x="T0" y="T1"/>
                  </a:cxn>
                  <a:cxn ang="0">
                    <a:pos x="T2" y="T3"/>
                  </a:cxn>
                  <a:cxn ang="0">
                    <a:pos x="T4" y="T5"/>
                  </a:cxn>
                  <a:cxn ang="0">
                    <a:pos x="T6" y="T7"/>
                  </a:cxn>
                </a:cxnLst>
                <a:rect l="0" t="0" r="r" b="b"/>
                <a:pathLst>
                  <a:path w="62" h="58">
                    <a:moveTo>
                      <a:pt x="0" y="0"/>
                    </a:moveTo>
                    <a:lnTo>
                      <a:pt x="0" y="57"/>
                    </a:lnTo>
                    <a:lnTo>
                      <a:pt x="61" y="57"/>
                    </a:lnTo>
                    <a:lnTo>
                      <a:pt x="0" y="0"/>
                    </a:lnTo>
                  </a:path>
                </a:pathLst>
              </a:custGeom>
              <a:solidFill>
                <a:srgbClr val="919191"/>
              </a:solidFill>
              <a:ln w="1270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298063" name="Rectangle 79"/>
              <p:cNvSpPr>
                <a:spLocks noChangeArrowheads="1"/>
              </p:cNvSpPr>
              <p:nvPr/>
            </p:nvSpPr>
            <p:spPr bwMode="auto">
              <a:xfrm>
                <a:off x="4566" y="205"/>
                <a:ext cx="18" cy="21"/>
              </a:xfrm>
              <a:prstGeom prst="rect">
                <a:avLst/>
              </a:prstGeom>
              <a:solidFill>
                <a:schemeClr va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298064" name="Rectangle 80"/>
              <p:cNvSpPr>
                <a:spLocks noChangeArrowheads="1"/>
              </p:cNvSpPr>
              <p:nvPr/>
            </p:nvSpPr>
            <p:spPr bwMode="auto">
              <a:xfrm>
                <a:off x="4566" y="247"/>
                <a:ext cx="18" cy="21"/>
              </a:xfrm>
              <a:prstGeom prst="rect">
                <a:avLst/>
              </a:prstGeom>
              <a:solidFill>
                <a:schemeClr va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298065" name="Rectangle 81"/>
              <p:cNvSpPr>
                <a:spLocks noChangeArrowheads="1"/>
              </p:cNvSpPr>
              <p:nvPr/>
            </p:nvSpPr>
            <p:spPr bwMode="auto">
              <a:xfrm>
                <a:off x="4566" y="330"/>
                <a:ext cx="18" cy="23"/>
              </a:xfrm>
              <a:prstGeom prst="rect">
                <a:avLst/>
              </a:prstGeom>
              <a:solidFill>
                <a:schemeClr va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298066" name="Rectangle 82"/>
              <p:cNvSpPr>
                <a:spLocks noChangeArrowheads="1"/>
              </p:cNvSpPr>
              <p:nvPr/>
            </p:nvSpPr>
            <p:spPr bwMode="auto">
              <a:xfrm>
                <a:off x="4566" y="415"/>
                <a:ext cx="18" cy="21"/>
              </a:xfrm>
              <a:prstGeom prst="rect">
                <a:avLst/>
              </a:prstGeom>
              <a:solidFill>
                <a:schemeClr va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298067" name="Rectangle 83"/>
              <p:cNvSpPr>
                <a:spLocks noChangeArrowheads="1"/>
              </p:cNvSpPr>
              <p:nvPr/>
            </p:nvSpPr>
            <p:spPr bwMode="auto">
              <a:xfrm>
                <a:off x="4566" y="457"/>
                <a:ext cx="22" cy="16"/>
              </a:xfrm>
              <a:prstGeom prst="rect">
                <a:avLst/>
              </a:prstGeom>
              <a:solidFill>
                <a:schemeClr va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298068" name="Rectangle 84"/>
              <p:cNvSpPr>
                <a:spLocks noChangeArrowheads="1"/>
              </p:cNvSpPr>
              <p:nvPr/>
            </p:nvSpPr>
            <p:spPr bwMode="auto">
              <a:xfrm>
                <a:off x="4752" y="330"/>
                <a:ext cx="19" cy="23"/>
              </a:xfrm>
              <a:prstGeom prst="rect">
                <a:avLst/>
              </a:prstGeom>
              <a:solidFill>
                <a:schemeClr va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298069" name="Rectangle 85"/>
              <p:cNvSpPr>
                <a:spLocks noChangeArrowheads="1"/>
              </p:cNvSpPr>
              <p:nvPr/>
            </p:nvSpPr>
            <p:spPr bwMode="auto">
              <a:xfrm>
                <a:off x="4752" y="415"/>
                <a:ext cx="19" cy="21"/>
              </a:xfrm>
              <a:prstGeom prst="rect">
                <a:avLst/>
              </a:prstGeom>
              <a:solidFill>
                <a:schemeClr va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298070" name="Rectangle 86"/>
              <p:cNvSpPr>
                <a:spLocks noChangeArrowheads="1"/>
              </p:cNvSpPr>
              <p:nvPr/>
            </p:nvSpPr>
            <p:spPr bwMode="auto">
              <a:xfrm>
                <a:off x="4752" y="457"/>
                <a:ext cx="21" cy="16"/>
              </a:xfrm>
              <a:prstGeom prst="rect">
                <a:avLst/>
              </a:prstGeom>
              <a:solidFill>
                <a:schemeClr va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298071" name="Line 87"/>
              <p:cNvSpPr>
                <a:spLocks noChangeShapeType="1"/>
              </p:cNvSpPr>
              <p:nvPr/>
            </p:nvSpPr>
            <p:spPr bwMode="auto">
              <a:xfrm>
                <a:off x="4593" y="298"/>
                <a:ext cx="174"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298072" name="Line 88"/>
              <p:cNvSpPr>
                <a:spLocks noChangeShapeType="1"/>
              </p:cNvSpPr>
              <p:nvPr/>
            </p:nvSpPr>
            <p:spPr bwMode="auto">
              <a:xfrm>
                <a:off x="4593" y="390"/>
                <a:ext cx="174"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298073" name="Rectangle 89"/>
              <p:cNvSpPr>
                <a:spLocks noChangeArrowheads="1"/>
              </p:cNvSpPr>
              <p:nvPr/>
            </p:nvSpPr>
            <p:spPr bwMode="auto">
              <a:xfrm>
                <a:off x="4566" y="289"/>
                <a:ext cx="18" cy="22"/>
              </a:xfrm>
              <a:prstGeom prst="rect">
                <a:avLst/>
              </a:prstGeom>
              <a:solidFill>
                <a:schemeClr va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298074" name="Rectangle 90"/>
              <p:cNvSpPr>
                <a:spLocks noChangeArrowheads="1"/>
              </p:cNvSpPr>
              <p:nvPr/>
            </p:nvSpPr>
            <p:spPr bwMode="auto">
              <a:xfrm>
                <a:off x="4566" y="372"/>
                <a:ext cx="18" cy="22"/>
              </a:xfrm>
              <a:prstGeom prst="rect">
                <a:avLst/>
              </a:prstGeom>
              <a:solidFill>
                <a:schemeClr va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298075" name="Rectangle 91"/>
              <p:cNvSpPr>
                <a:spLocks noChangeArrowheads="1"/>
              </p:cNvSpPr>
              <p:nvPr/>
            </p:nvSpPr>
            <p:spPr bwMode="auto">
              <a:xfrm>
                <a:off x="4752" y="289"/>
                <a:ext cx="19" cy="22"/>
              </a:xfrm>
              <a:prstGeom prst="rect">
                <a:avLst/>
              </a:prstGeom>
              <a:solidFill>
                <a:schemeClr va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298076" name="Rectangle 92"/>
              <p:cNvSpPr>
                <a:spLocks noChangeArrowheads="1"/>
              </p:cNvSpPr>
              <p:nvPr/>
            </p:nvSpPr>
            <p:spPr bwMode="auto">
              <a:xfrm>
                <a:off x="4752" y="372"/>
                <a:ext cx="19" cy="22"/>
              </a:xfrm>
              <a:prstGeom prst="rect">
                <a:avLst/>
              </a:prstGeom>
              <a:solidFill>
                <a:schemeClr va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grpSp>
      </p:grpSp>
      <p:sp>
        <p:nvSpPr>
          <p:cNvPr id="298077" name="Rectangle 93"/>
          <p:cNvSpPr>
            <a:spLocks noChangeArrowheads="1"/>
          </p:cNvSpPr>
          <p:nvPr/>
        </p:nvSpPr>
        <p:spPr bwMode="auto">
          <a:xfrm>
            <a:off x="1233488" y="6894513"/>
            <a:ext cx="1524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027" tIns="46405" rIns="91027" bIns="46405">
            <a:spAutoFit/>
          </a:bodyPr>
          <a:lstStyle>
            <a:lvl1pPr defTabSz="903288">
              <a:defRPr sz="2400">
                <a:solidFill>
                  <a:schemeClr val="tx1"/>
                </a:solidFill>
                <a:latin typeface="Times New Roman" panose="02020603050405020304" pitchFamily="18" charset="0"/>
              </a:defRPr>
            </a:lvl1pPr>
            <a:lvl2pPr marL="450850" defTabSz="903288">
              <a:defRPr sz="2400">
                <a:solidFill>
                  <a:schemeClr val="tx1"/>
                </a:solidFill>
                <a:latin typeface="Times New Roman" panose="02020603050405020304" pitchFamily="18" charset="0"/>
              </a:defRPr>
            </a:lvl2pPr>
            <a:lvl3pPr marL="903288" defTabSz="903288">
              <a:defRPr sz="2400">
                <a:solidFill>
                  <a:schemeClr val="tx1"/>
                </a:solidFill>
                <a:latin typeface="Times New Roman" panose="02020603050405020304" pitchFamily="18" charset="0"/>
              </a:defRPr>
            </a:lvl3pPr>
            <a:lvl4pPr marL="1354138" defTabSz="903288">
              <a:defRPr sz="2400">
                <a:solidFill>
                  <a:schemeClr val="tx1"/>
                </a:solidFill>
                <a:latin typeface="Times New Roman" panose="02020603050405020304" pitchFamily="18" charset="0"/>
              </a:defRPr>
            </a:lvl4pPr>
            <a:lvl5pPr marL="1808163" defTabSz="903288">
              <a:defRPr sz="2400">
                <a:solidFill>
                  <a:schemeClr val="tx1"/>
                </a:solidFill>
                <a:latin typeface="Times New Roman" panose="02020603050405020304" pitchFamily="18" charset="0"/>
              </a:defRPr>
            </a:lvl5pPr>
            <a:lvl6pPr marL="2265363" defTabSz="903288" eaLnBrk="0" fontAlgn="base" hangingPunct="0">
              <a:spcBef>
                <a:spcPct val="0"/>
              </a:spcBef>
              <a:spcAft>
                <a:spcPct val="0"/>
              </a:spcAft>
              <a:defRPr sz="2400">
                <a:solidFill>
                  <a:schemeClr val="tx1"/>
                </a:solidFill>
                <a:latin typeface="Times New Roman" panose="02020603050405020304" pitchFamily="18" charset="0"/>
              </a:defRPr>
            </a:lvl6pPr>
            <a:lvl7pPr marL="2722563" defTabSz="903288" eaLnBrk="0" fontAlgn="base" hangingPunct="0">
              <a:spcBef>
                <a:spcPct val="0"/>
              </a:spcBef>
              <a:spcAft>
                <a:spcPct val="0"/>
              </a:spcAft>
              <a:defRPr sz="2400">
                <a:solidFill>
                  <a:schemeClr val="tx1"/>
                </a:solidFill>
                <a:latin typeface="Times New Roman" panose="02020603050405020304" pitchFamily="18" charset="0"/>
              </a:defRPr>
            </a:lvl7pPr>
            <a:lvl8pPr marL="3179763" defTabSz="903288" eaLnBrk="0" fontAlgn="base" hangingPunct="0">
              <a:spcBef>
                <a:spcPct val="0"/>
              </a:spcBef>
              <a:spcAft>
                <a:spcPct val="0"/>
              </a:spcAft>
              <a:defRPr sz="2400">
                <a:solidFill>
                  <a:schemeClr val="tx1"/>
                </a:solidFill>
                <a:latin typeface="Times New Roman" panose="02020603050405020304" pitchFamily="18" charset="0"/>
              </a:defRPr>
            </a:lvl8pPr>
            <a:lvl9pPr marL="3636963" defTabSz="903288" eaLnBrk="0" fontAlgn="base" hangingPunct="0">
              <a:spcBef>
                <a:spcPct val="0"/>
              </a:spcBef>
              <a:spcAft>
                <a:spcPct val="0"/>
              </a:spcAft>
              <a:defRPr sz="2400">
                <a:solidFill>
                  <a:schemeClr val="tx1"/>
                </a:solidFill>
                <a:latin typeface="Times New Roman" panose="02020603050405020304" pitchFamily="18" charset="0"/>
              </a:defRPr>
            </a:lvl9pPr>
          </a:lstStyle>
          <a:p>
            <a:pPr algn="ctr">
              <a:spcBef>
                <a:spcPct val="50000"/>
              </a:spcBef>
            </a:pPr>
            <a:endParaRPr lang="es-ES" altLang="es-ES" sz="1400" b="1" i="0">
              <a:latin typeface="Helvetica" panose="020B0604020202020204" pitchFamily="34" charset="0"/>
            </a:endParaRPr>
          </a:p>
        </p:txBody>
      </p:sp>
      <p:sp>
        <p:nvSpPr>
          <p:cNvPr id="298078" name="Line 94"/>
          <p:cNvSpPr>
            <a:spLocks noChangeShapeType="1"/>
          </p:cNvSpPr>
          <p:nvPr/>
        </p:nvSpPr>
        <p:spPr bwMode="auto">
          <a:xfrm flipV="1">
            <a:off x="2071688" y="1865313"/>
            <a:ext cx="0" cy="1676400"/>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298079" name="Rectangle 95"/>
          <p:cNvSpPr>
            <a:spLocks noChangeArrowheads="1"/>
          </p:cNvSpPr>
          <p:nvPr/>
        </p:nvSpPr>
        <p:spPr bwMode="auto">
          <a:xfrm>
            <a:off x="1157288" y="1338263"/>
            <a:ext cx="1752600" cy="52705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027" tIns="46405" rIns="91027" bIns="46405">
            <a:spAutoFit/>
          </a:bodyPr>
          <a:lstStyle>
            <a:lvl1pPr defTabSz="903288">
              <a:defRPr sz="2400">
                <a:solidFill>
                  <a:schemeClr val="tx1"/>
                </a:solidFill>
                <a:latin typeface="Times New Roman" panose="02020603050405020304" pitchFamily="18" charset="0"/>
              </a:defRPr>
            </a:lvl1pPr>
            <a:lvl2pPr marL="450850" defTabSz="903288">
              <a:defRPr sz="2400">
                <a:solidFill>
                  <a:schemeClr val="tx1"/>
                </a:solidFill>
                <a:latin typeface="Times New Roman" panose="02020603050405020304" pitchFamily="18" charset="0"/>
              </a:defRPr>
            </a:lvl2pPr>
            <a:lvl3pPr marL="903288" defTabSz="903288">
              <a:defRPr sz="2400">
                <a:solidFill>
                  <a:schemeClr val="tx1"/>
                </a:solidFill>
                <a:latin typeface="Times New Roman" panose="02020603050405020304" pitchFamily="18" charset="0"/>
              </a:defRPr>
            </a:lvl3pPr>
            <a:lvl4pPr marL="1354138" defTabSz="903288">
              <a:defRPr sz="2400">
                <a:solidFill>
                  <a:schemeClr val="tx1"/>
                </a:solidFill>
                <a:latin typeface="Times New Roman" panose="02020603050405020304" pitchFamily="18" charset="0"/>
              </a:defRPr>
            </a:lvl4pPr>
            <a:lvl5pPr marL="1808163" defTabSz="903288">
              <a:defRPr sz="2400">
                <a:solidFill>
                  <a:schemeClr val="tx1"/>
                </a:solidFill>
                <a:latin typeface="Times New Roman" panose="02020603050405020304" pitchFamily="18" charset="0"/>
              </a:defRPr>
            </a:lvl5pPr>
            <a:lvl6pPr marL="2265363" defTabSz="903288" eaLnBrk="0" fontAlgn="base" hangingPunct="0">
              <a:spcBef>
                <a:spcPct val="0"/>
              </a:spcBef>
              <a:spcAft>
                <a:spcPct val="0"/>
              </a:spcAft>
              <a:defRPr sz="2400">
                <a:solidFill>
                  <a:schemeClr val="tx1"/>
                </a:solidFill>
                <a:latin typeface="Times New Roman" panose="02020603050405020304" pitchFamily="18" charset="0"/>
              </a:defRPr>
            </a:lvl6pPr>
            <a:lvl7pPr marL="2722563" defTabSz="903288" eaLnBrk="0" fontAlgn="base" hangingPunct="0">
              <a:spcBef>
                <a:spcPct val="0"/>
              </a:spcBef>
              <a:spcAft>
                <a:spcPct val="0"/>
              </a:spcAft>
              <a:defRPr sz="2400">
                <a:solidFill>
                  <a:schemeClr val="tx1"/>
                </a:solidFill>
                <a:latin typeface="Times New Roman" panose="02020603050405020304" pitchFamily="18" charset="0"/>
              </a:defRPr>
            </a:lvl7pPr>
            <a:lvl8pPr marL="3179763" defTabSz="903288" eaLnBrk="0" fontAlgn="base" hangingPunct="0">
              <a:spcBef>
                <a:spcPct val="0"/>
              </a:spcBef>
              <a:spcAft>
                <a:spcPct val="0"/>
              </a:spcAft>
              <a:defRPr sz="2400">
                <a:solidFill>
                  <a:schemeClr val="tx1"/>
                </a:solidFill>
                <a:latin typeface="Times New Roman" panose="02020603050405020304" pitchFamily="18" charset="0"/>
              </a:defRPr>
            </a:lvl8pPr>
            <a:lvl9pPr marL="3636963" defTabSz="903288" eaLnBrk="0" fontAlgn="base" hangingPunct="0">
              <a:spcBef>
                <a:spcPct val="0"/>
              </a:spcBef>
              <a:spcAft>
                <a:spcPct val="0"/>
              </a:spcAft>
              <a:defRPr sz="2400">
                <a:solidFill>
                  <a:schemeClr val="tx1"/>
                </a:solidFill>
                <a:latin typeface="Times New Roman" panose="02020603050405020304" pitchFamily="18" charset="0"/>
              </a:defRPr>
            </a:lvl9pPr>
          </a:lstStyle>
          <a:p>
            <a:pPr algn="ctr">
              <a:spcBef>
                <a:spcPct val="50000"/>
              </a:spcBef>
            </a:pPr>
            <a:r>
              <a:rPr lang="es-ES" altLang="es-ES" sz="1400" b="1" i="0">
                <a:latin typeface="Helvetica" panose="020B0604020202020204" pitchFamily="34" charset="0"/>
              </a:rPr>
              <a:t>Señal YUV, Y/C o Composite</a:t>
            </a:r>
          </a:p>
        </p:txBody>
      </p:sp>
    </p:spTree>
    <p:extLst>
      <p:ext uri="{BB962C8B-B14F-4D97-AF65-F5344CB8AC3E}">
        <p14:creationId xmlns:p14="http://schemas.microsoft.com/office/powerpoint/2010/main" val="318826173"/>
      </p:ext>
    </p:extLst>
  </p:cSld>
  <p:clrMapOvr>
    <a:masterClrMapping/>
  </p:clrMapOvr>
  <p:transition>
    <p:cover dir="l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29802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499"/>
                                          </p:stCondLst>
                                        </p:cTn>
                                        <p:tgtEl>
                                          <p:spTgt spid="298039"/>
                                        </p:tgtEl>
                                        <p:attrNameLst>
                                          <p:attrName>style.visibility</p:attrName>
                                        </p:attrNameLst>
                                      </p:cBhvr>
                                      <p:to>
                                        <p:strVal val="visible"/>
                                      </p:to>
                                    </p:set>
                                  </p:childTnLst>
                                </p:cTn>
                              </p:par>
                            </p:childTnLst>
                          </p:cTn>
                        </p:par>
                        <p:par>
                          <p:cTn id="11" fill="hold" nodeType="afterGroup">
                            <p:stCondLst>
                              <p:cond delay="500"/>
                            </p:stCondLst>
                            <p:childTnLst>
                              <p:par>
                                <p:cTn id="12" presetID="1" presetClass="entr" presetSubtype="0" fill="hold" nodeType="afterEffect">
                                  <p:stCondLst>
                                    <p:cond delay="1000"/>
                                  </p:stCondLst>
                                  <p:childTnLst>
                                    <p:set>
                                      <p:cBhvr>
                                        <p:cTn id="13" dur="1" fill="hold">
                                          <p:stCondLst>
                                            <p:cond delay="499"/>
                                          </p:stCondLst>
                                        </p:cTn>
                                        <p:tgtEl>
                                          <p:spTgt spid="298009"/>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nodeType="clickEffect">
                                  <p:stCondLst>
                                    <p:cond delay="0"/>
                                  </p:stCondLst>
                                  <p:childTnLst>
                                    <p:set>
                                      <p:cBhvr>
                                        <p:cTn id="17" dur="1" fill="hold">
                                          <p:stCondLst>
                                            <p:cond delay="499"/>
                                          </p:stCondLst>
                                        </p:cTn>
                                        <p:tgtEl>
                                          <p:spTgt spid="29804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1 Marcador de número de diapositiva"/>
          <p:cNvSpPr>
            <a:spLocks noGrp="1"/>
          </p:cNvSpPr>
          <p:nvPr>
            <p:ph type="sldNum" sz="quarter" idx="10"/>
          </p:nvPr>
        </p:nvSpPr>
        <p:spPr>
          <a:xfrm>
            <a:off x="3780408" y="6442373"/>
            <a:ext cx="2016125" cy="287337"/>
          </a:xfrm>
        </p:spPr>
        <p:txBody>
          <a:bodyPr/>
          <a:lstStyle/>
          <a:p>
            <a:pPr>
              <a:defRPr/>
            </a:pPr>
            <a:r>
              <a:rPr lang="es-ES"/>
              <a:t>Ampliación Redes 2-</a:t>
            </a:r>
            <a:fld id="{FAC340E9-786E-43E5-84FC-4776EADA6347}" type="slidenum">
              <a:rPr lang="es-ES"/>
              <a:pPr>
                <a:defRPr/>
              </a:pPr>
              <a:t>4</a:t>
            </a:fld>
            <a:endParaRPr lang="es-ES"/>
          </a:p>
        </p:txBody>
      </p:sp>
      <p:sp>
        <p:nvSpPr>
          <p:cNvPr id="6147" name="Line 94"/>
          <p:cNvSpPr>
            <a:spLocks noChangeShapeType="1"/>
          </p:cNvSpPr>
          <p:nvPr/>
        </p:nvSpPr>
        <p:spPr bwMode="auto">
          <a:xfrm>
            <a:off x="2532633" y="2419648"/>
            <a:ext cx="717550" cy="2160587"/>
          </a:xfrm>
          <a:prstGeom prst="line">
            <a:avLst/>
          </a:prstGeom>
          <a:noFill/>
          <a:ln w="19050">
            <a:solidFill>
              <a:schemeClr val="tx1"/>
            </a:solidFill>
            <a:round/>
            <a:headEnd/>
            <a:tailEnd/>
          </a:ln>
        </p:spPr>
        <p:txBody>
          <a:bodyPr/>
          <a:lstStyle/>
          <a:p>
            <a:endParaRPr lang="es-ES"/>
          </a:p>
        </p:txBody>
      </p:sp>
      <p:sp>
        <p:nvSpPr>
          <p:cNvPr id="6148" name="Line 95"/>
          <p:cNvSpPr>
            <a:spLocks noChangeShapeType="1"/>
          </p:cNvSpPr>
          <p:nvPr/>
        </p:nvSpPr>
        <p:spPr bwMode="auto">
          <a:xfrm>
            <a:off x="3250183" y="4584998"/>
            <a:ext cx="1809750" cy="719137"/>
          </a:xfrm>
          <a:prstGeom prst="line">
            <a:avLst/>
          </a:prstGeom>
          <a:noFill/>
          <a:ln w="19050">
            <a:solidFill>
              <a:schemeClr val="tx1"/>
            </a:solidFill>
            <a:round/>
            <a:headEnd/>
            <a:tailEnd/>
          </a:ln>
        </p:spPr>
        <p:txBody>
          <a:bodyPr/>
          <a:lstStyle/>
          <a:p>
            <a:endParaRPr lang="es-ES"/>
          </a:p>
        </p:txBody>
      </p:sp>
      <p:sp>
        <p:nvSpPr>
          <p:cNvPr id="6149" name="Line 96"/>
          <p:cNvSpPr>
            <a:spLocks noChangeShapeType="1"/>
          </p:cNvSpPr>
          <p:nvPr/>
        </p:nvSpPr>
        <p:spPr bwMode="auto">
          <a:xfrm>
            <a:off x="5058345" y="5304135"/>
            <a:ext cx="1800225" cy="247650"/>
          </a:xfrm>
          <a:prstGeom prst="line">
            <a:avLst/>
          </a:prstGeom>
          <a:noFill/>
          <a:ln w="19050">
            <a:solidFill>
              <a:schemeClr val="tx1"/>
            </a:solidFill>
            <a:round/>
            <a:headEnd/>
            <a:tailEnd/>
          </a:ln>
        </p:spPr>
        <p:txBody>
          <a:bodyPr/>
          <a:lstStyle/>
          <a:p>
            <a:endParaRPr lang="es-ES"/>
          </a:p>
        </p:txBody>
      </p:sp>
      <p:sp>
        <p:nvSpPr>
          <p:cNvPr id="6150" name="Line 97"/>
          <p:cNvSpPr>
            <a:spLocks noChangeShapeType="1"/>
          </p:cNvSpPr>
          <p:nvPr/>
        </p:nvSpPr>
        <p:spPr bwMode="auto">
          <a:xfrm flipH="1" flipV="1">
            <a:off x="5058345" y="5842298"/>
            <a:ext cx="1797050" cy="50800"/>
          </a:xfrm>
          <a:prstGeom prst="line">
            <a:avLst/>
          </a:prstGeom>
          <a:noFill/>
          <a:ln w="19050">
            <a:solidFill>
              <a:schemeClr val="tx1"/>
            </a:solidFill>
            <a:round/>
            <a:headEnd/>
            <a:tailEnd/>
          </a:ln>
        </p:spPr>
        <p:txBody>
          <a:bodyPr/>
          <a:lstStyle/>
          <a:p>
            <a:endParaRPr lang="es-ES"/>
          </a:p>
        </p:txBody>
      </p:sp>
      <p:sp>
        <p:nvSpPr>
          <p:cNvPr id="6151" name="Line 98"/>
          <p:cNvSpPr>
            <a:spLocks noChangeShapeType="1"/>
          </p:cNvSpPr>
          <p:nvPr/>
        </p:nvSpPr>
        <p:spPr bwMode="auto">
          <a:xfrm flipH="1" flipV="1">
            <a:off x="3259708" y="5807373"/>
            <a:ext cx="1795462" cy="34925"/>
          </a:xfrm>
          <a:prstGeom prst="line">
            <a:avLst/>
          </a:prstGeom>
          <a:noFill/>
          <a:ln w="19050">
            <a:solidFill>
              <a:schemeClr val="tx1"/>
            </a:solidFill>
            <a:round/>
            <a:headEnd/>
            <a:tailEnd/>
          </a:ln>
        </p:spPr>
        <p:txBody>
          <a:bodyPr/>
          <a:lstStyle/>
          <a:p>
            <a:endParaRPr lang="es-ES"/>
          </a:p>
        </p:txBody>
      </p:sp>
      <p:sp>
        <p:nvSpPr>
          <p:cNvPr id="6152" name="Line 99"/>
          <p:cNvSpPr>
            <a:spLocks noChangeShapeType="1"/>
          </p:cNvSpPr>
          <p:nvPr/>
        </p:nvSpPr>
        <p:spPr bwMode="auto">
          <a:xfrm flipH="1" flipV="1">
            <a:off x="2535808" y="5770860"/>
            <a:ext cx="723900" cy="33338"/>
          </a:xfrm>
          <a:prstGeom prst="line">
            <a:avLst/>
          </a:prstGeom>
          <a:noFill/>
          <a:ln w="19050">
            <a:solidFill>
              <a:schemeClr val="tx1"/>
            </a:solidFill>
            <a:round/>
            <a:headEnd/>
            <a:tailEnd/>
          </a:ln>
        </p:spPr>
        <p:txBody>
          <a:bodyPr/>
          <a:lstStyle/>
          <a:p>
            <a:endParaRPr lang="es-ES"/>
          </a:p>
        </p:txBody>
      </p:sp>
      <p:sp>
        <p:nvSpPr>
          <p:cNvPr id="6153" name="Rectangle 4"/>
          <p:cNvSpPr>
            <a:spLocks noChangeArrowheads="1"/>
          </p:cNvSpPr>
          <p:nvPr/>
        </p:nvSpPr>
        <p:spPr bwMode="auto">
          <a:xfrm>
            <a:off x="1456308" y="2060873"/>
            <a:ext cx="5852442" cy="3960812"/>
          </a:xfrm>
          <a:prstGeom prst="rect">
            <a:avLst/>
          </a:prstGeom>
          <a:noFill/>
          <a:ln w="19050">
            <a:solidFill>
              <a:schemeClr val="tx1"/>
            </a:solidFill>
            <a:miter lim="800000"/>
            <a:headEnd/>
            <a:tailEnd/>
          </a:ln>
        </p:spPr>
        <p:txBody>
          <a:bodyPr wrap="none" anchor="ctr"/>
          <a:lstStyle/>
          <a:p>
            <a:pPr eaLnBrk="0" hangingPunct="0"/>
            <a:endParaRPr lang="es-ES"/>
          </a:p>
        </p:txBody>
      </p:sp>
      <p:sp>
        <p:nvSpPr>
          <p:cNvPr id="6154" name="Oval 40"/>
          <p:cNvSpPr>
            <a:spLocks noChangeArrowheads="1"/>
          </p:cNvSpPr>
          <p:nvPr/>
        </p:nvSpPr>
        <p:spPr bwMode="auto">
          <a:xfrm>
            <a:off x="6818883" y="5858173"/>
            <a:ext cx="73025" cy="73025"/>
          </a:xfrm>
          <a:prstGeom prst="ellipse">
            <a:avLst/>
          </a:prstGeom>
          <a:solidFill>
            <a:schemeClr val="accent1"/>
          </a:solidFill>
          <a:ln w="9525">
            <a:solidFill>
              <a:schemeClr val="tx1"/>
            </a:solidFill>
            <a:round/>
            <a:headEnd/>
            <a:tailEnd/>
          </a:ln>
        </p:spPr>
        <p:txBody>
          <a:bodyPr wrap="none" anchor="ctr"/>
          <a:lstStyle/>
          <a:p>
            <a:pPr eaLnBrk="0" hangingPunct="0"/>
            <a:endParaRPr lang="es-ES"/>
          </a:p>
        </p:txBody>
      </p:sp>
      <p:sp>
        <p:nvSpPr>
          <p:cNvPr id="6155" name="Oval 41"/>
          <p:cNvSpPr>
            <a:spLocks noChangeArrowheads="1"/>
          </p:cNvSpPr>
          <p:nvPr/>
        </p:nvSpPr>
        <p:spPr bwMode="auto">
          <a:xfrm>
            <a:off x="3221608" y="5770860"/>
            <a:ext cx="73025" cy="73025"/>
          </a:xfrm>
          <a:prstGeom prst="ellipse">
            <a:avLst/>
          </a:prstGeom>
          <a:solidFill>
            <a:schemeClr val="accent1"/>
          </a:solidFill>
          <a:ln w="9525">
            <a:solidFill>
              <a:schemeClr val="tx1"/>
            </a:solidFill>
            <a:round/>
            <a:headEnd/>
            <a:tailEnd/>
          </a:ln>
        </p:spPr>
        <p:txBody>
          <a:bodyPr wrap="none" anchor="ctr"/>
          <a:lstStyle/>
          <a:p>
            <a:pPr eaLnBrk="0" hangingPunct="0"/>
            <a:endParaRPr lang="es-ES"/>
          </a:p>
        </p:txBody>
      </p:sp>
      <p:sp>
        <p:nvSpPr>
          <p:cNvPr id="6156" name="Oval 42"/>
          <p:cNvSpPr>
            <a:spLocks noChangeArrowheads="1"/>
          </p:cNvSpPr>
          <p:nvPr/>
        </p:nvSpPr>
        <p:spPr bwMode="auto">
          <a:xfrm>
            <a:off x="5021833" y="5807373"/>
            <a:ext cx="73025" cy="73025"/>
          </a:xfrm>
          <a:prstGeom prst="ellipse">
            <a:avLst/>
          </a:prstGeom>
          <a:solidFill>
            <a:schemeClr val="accent1"/>
          </a:solidFill>
          <a:ln w="9525">
            <a:solidFill>
              <a:schemeClr val="tx1"/>
            </a:solidFill>
            <a:round/>
            <a:headEnd/>
            <a:tailEnd/>
          </a:ln>
        </p:spPr>
        <p:txBody>
          <a:bodyPr wrap="none" anchor="ctr"/>
          <a:lstStyle/>
          <a:p>
            <a:pPr eaLnBrk="0" hangingPunct="0"/>
            <a:endParaRPr lang="es-ES"/>
          </a:p>
        </p:txBody>
      </p:sp>
      <p:sp>
        <p:nvSpPr>
          <p:cNvPr id="6157" name="Oval 43"/>
          <p:cNvSpPr>
            <a:spLocks noChangeArrowheads="1"/>
          </p:cNvSpPr>
          <p:nvPr/>
        </p:nvSpPr>
        <p:spPr bwMode="auto">
          <a:xfrm>
            <a:off x="2500883" y="5735935"/>
            <a:ext cx="73025" cy="73025"/>
          </a:xfrm>
          <a:prstGeom prst="ellipse">
            <a:avLst/>
          </a:prstGeom>
          <a:solidFill>
            <a:schemeClr val="accent1"/>
          </a:solidFill>
          <a:ln w="9525">
            <a:solidFill>
              <a:schemeClr val="tx1"/>
            </a:solidFill>
            <a:round/>
            <a:headEnd/>
            <a:tailEnd/>
          </a:ln>
        </p:spPr>
        <p:txBody>
          <a:bodyPr wrap="none" anchor="ctr"/>
          <a:lstStyle/>
          <a:p>
            <a:pPr eaLnBrk="0" hangingPunct="0"/>
            <a:endParaRPr lang="es-ES"/>
          </a:p>
        </p:txBody>
      </p:sp>
      <p:sp>
        <p:nvSpPr>
          <p:cNvPr id="6158" name="Rectangle 45"/>
          <p:cNvSpPr>
            <a:spLocks noChangeArrowheads="1"/>
          </p:cNvSpPr>
          <p:nvPr/>
        </p:nvSpPr>
        <p:spPr bwMode="auto">
          <a:xfrm rot="2700000">
            <a:off x="6821264" y="5519242"/>
            <a:ext cx="73025" cy="71437"/>
          </a:xfrm>
          <a:prstGeom prst="rect">
            <a:avLst/>
          </a:prstGeom>
          <a:solidFill>
            <a:srgbClr val="FF0000"/>
          </a:solidFill>
          <a:ln w="9525">
            <a:solidFill>
              <a:schemeClr val="tx1"/>
            </a:solidFill>
            <a:miter lim="800000"/>
            <a:headEnd/>
            <a:tailEnd/>
          </a:ln>
        </p:spPr>
        <p:txBody>
          <a:bodyPr wrap="none" anchor="ctr"/>
          <a:lstStyle/>
          <a:p>
            <a:pPr eaLnBrk="0" hangingPunct="0"/>
            <a:endParaRPr lang="es-ES"/>
          </a:p>
        </p:txBody>
      </p:sp>
      <p:sp>
        <p:nvSpPr>
          <p:cNvPr id="6159" name="Rectangle 46"/>
          <p:cNvSpPr>
            <a:spLocks noChangeArrowheads="1"/>
          </p:cNvSpPr>
          <p:nvPr/>
        </p:nvSpPr>
        <p:spPr bwMode="auto">
          <a:xfrm rot="2700000">
            <a:off x="5022626" y="5268417"/>
            <a:ext cx="73025" cy="71438"/>
          </a:xfrm>
          <a:prstGeom prst="rect">
            <a:avLst/>
          </a:prstGeom>
          <a:solidFill>
            <a:srgbClr val="FF0000"/>
          </a:solidFill>
          <a:ln w="9525">
            <a:solidFill>
              <a:schemeClr val="tx1"/>
            </a:solidFill>
            <a:miter lim="800000"/>
            <a:headEnd/>
            <a:tailEnd/>
          </a:ln>
        </p:spPr>
        <p:txBody>
          <a:bodyPr wrap="none" anchor="ctr"/>
          <a:lstStyle/>
          <a:p>
            <a:pPr eaLnBrk="0" hangingPunct="0"/>
            <a:endParaRPr lang="es-ES"/>
          </a:p>
        </p:txBody>
      </p:sp>
      <p:sp>
        <p:nvSpPr>
          <p:cNvPr id="6160" name="Rectangle 47"/>
          <p:cNvSpPr>
            <a:spLocks noChangeArrowheads="1"/>
          </p:cNvSpPr>
          <p:nvPr/>
        </p:nvSpPr>
        <p:spPr bwMode="auto">
          <a:xfrm rot="2700000">
            <a:off x="3217639" y="4549279"/>
            <a:ext cx="73025" cy="71437"/>
          </a:xfrm>
          <a:prstGeom prst="rect">
            <a:avLst/>
          </a:prstGeom>
          <a:solidFill>
            <a:srgbClr val="FF0000"/>
          </a:solidFill>
          <a:ln w="9525">
            <a:solidFill>
              <a:schemeClr val="tx1"/>
            </a:solidFill>
            <a:miter lim="800000"/>
            <a:headEnd/>
            <a:tailEnd/>
          </a:ln>
        </p:spPr>
        <p:txBody>
          <a:bodyPr wrap="none" anchor="ctr"/>
          <a:lstStyle/>
          <a:p>
            <a:pPr eaLnBrk="0" hangingPunct="0"/>
            <a:endParaRPr lang="es-ES"/>
          </a:p>
        </p:txBody>
      </p:sp>
      <p:sp>
        <p:nvSpPr>
          <p:cNvPr id="6161" name="Rectangle 48"/>
          <p:cNvSpPr>
            <a:spLocks noChangeArrowheads="1"/>
          </p:cNvSpPr>
          <p:nvPr/>
        </p:nvSpPr>
        <p:spPr bwMode="auto">
          <a:xfrm rot="2700000">
            <a:off x="2500089" y="2393454"/>
            <a:ext cx="73025" cy="71437"/>
          </a:xfrm>
          <a:prstGeom prst="rect">
            <a:avLst/>
          </a:prstGeom>
          <a:solidFill>
            <a:srgbClr val="FF0000"/>
          </a:solidFill>
          <a:ln w="9525">
            <a:solidFill>
              <a:schemeClr val="tx1"/>
            </a:solidFill>
            <a:miter lim="800000"/>
            <a:headEnd/>
            <a:tailEnd/>
          </a:ln>
        </p:spPr>
        <p:txBody>
          <a:bodyPr wrap="none" anchor="ctr"/>
          <a:lstStyle/>
          <a:p>
            <a:pPr eaLnBrk="0" hangingPunct="0"/>
            <a:endParaRPr lang="es-ES"/>
          </a:p>
        </p:txBody>
      </p:sp>
      <p:sp>
        <p:nvSpPr>
          <p:cNvPr id="6162" name="Line 52"/>
          <p:cNvSpPr>
            <a:spLocks noChangeShapeType="1"/>
          </p:cNvSpPr>
          <p:nvPr/>
        </p:nvSpPr>
        <p:spPr bwMode="auto">
          <a:xfrm flipV="1">
            <a:off x="2537395" y="6021685"/>
            <a:ext cx="0" cy="125413"/>
          </a:xfrm>
          <a:prstGeom prst="line">
            <a:avLst/>
          </a:prstGeom>
          <a:noFill/>
          <a:ln w="19050">
            <a:solidFill>
              <a:schemeClr val="tx1"/>
            </a:solidFill>
            <a:round/>
            <a:headEnd/>
            <a:tailEnd/>
          </a:ln>
        </p:spPr>
        <p:txBody>
          <a:bodyPr/>
          <a:lstStyle/>
          <a:p>
            <a:endParaRPr lang="es-ES"/>
          </a:p>
        </p:txBody>
      </p:sp>
      <p:sp>
        <p:nvSpPr>
          <p:cNvPr id="6163" name="Line 53"/>
          <p:cNvSpPr>
            <a:spLocks noChangeShapeType="1"/>
          </p:cNvSpPr>
          <p:nvPr/>
        </p:nvSpPr>
        <p:spPr bwMode="auto">
          <a:xfrm flipV="1">
            <a:off x="3256533" y="6021685"/>
            <a:ext cx="0" cy="125413"/>
          </a:xfrm>
          <a:prstGeom prst="line">
            <a:avLst/>
          </a:prstGeom>
          <a:noFill/>
          <a:ln w="19050">
            <a:solidFill>
              <a:schemeClr val="tx1"/>
            </a:solidFill>
            <a:round/>
            <a:headEnd/>
            <a:tailEnd/>
          </a:ln>
        </p:spPr>
        <p:txBody>
          <a:bodyPr/>
          <a:lstStyle/>
          <a:p>
            <a:endParaRPr lang="es-ES"/>
          </a:p>
        </p:txBody>
      </p:sp>
      <p:sp>
        <p:nvSpPr>
          <p:cNvPr id="6164" name="Line 54"/>
          <p:cNvSpPr>
            <a:spLocks noChangeShapeType="1"/>
          </p:cNvSpPr>
          <p:nvPr/>
        </p:nvSpPr>
        <p:spPr bwMode="auto">
          <a:xfrm flipV="1">
            <a:off x="5056758" y="6021685"/>
            <a:ext cx="0" cy="125413"/>
          </a:xfrm>
          <a:prstGeom prst="line">
            <a:avLst/>
          </a:prstGeom>
          <a:noFill/>
          <a:ln w="19050">
            <a:solidFill>
              <a:schemeClr val="tx1"/>
            </a:solidFill>
            <a:round/>
            <a:headEnd/>
            <a:tailEnd/>
          </a:ln>
        </p:spPr>
        <p:txBody>
          <a:bodyPr/>
          <a:lstStyle/>
          <a:p>
            <a:endParaRPr lang="es-ES"/>
          </a:p>
        </p:txBody>
      </p:sp>
      <p:sp>
        <p:nvSpPr>
          <p:cNvPr id="6165" name="Line 55"/>
          <p:cNvSpPr>
            <a:spLocks noChangeShapeType="1"/>
          </p:cNvSpPr>
          <p:nvPr/>
        </p:nvSpPr>
        <p:spPr bwMode="auto">
          <a:xfrm flipV="1">
            <a:off x="6856983" y="6021685"/>
            <a:ext cx="0" cy="125413"/>
          </a:xfrm>
          <a:prstGeom prst="line">
            <a:avLst/>
          </a:prstGeom>
          <a:noFill/>
          <a:ln w="19050">
            <a:solidFill>
              <a:schemeClr val="tx1"/>
            </a:solidFill>
            <a:round/>
            <a:headEnd/>
            <a:tailEnd/>
          </a:ln>
        </p:spPr>
        <p:txBody>
          <a:bodyPr/>
          <a:lstStyle/>
          <a:p>
            <a:endParaRPr lang="es-ES"/>
          </a:p>
        </p:txBody>
      </p:sp>
      <p:sp>
        <p:nvSpPr>
          <p:cNvPr id="6166" name="Line 67"/>
          <p:cNvSpPr>
            <a:spLocks noChangeShapeType="1"/>
          </p:cNvSpPr>
          <p:nvPr/>
        </p:nvSpPr>
        <p:spPr bwMode="auto">
          <a:xfrm rot="5400000" flipV="1">
            <a:off x="1376139" y="5598617"/>
            <a:ext cx="0" cy="125412"/>
          </a:xfrm>
          <a:prstGeom prst="line">
            <a:avLst/>
          </a:prstGeom>
          <a:noFill/>
          <a:ln w="19050">
            <a:solidFill>
              <a:schemeClr val="tx1"/>
            </a:solidFill>
            <a:round/>
            <a:headEnd/>
            <a:tailEnd/>
          </a:ln>
        </p:spPr>
        <p:txBody>
          <a:bodyPr/>
          <a:lstStyle/>
          <a:p>
            <a:endParaRPr lang="es-ES"/>
          </a:p>
        </p:txBody>
      </p:sp>
      <p:sp>
        <p:nvSpPr>
          <p:cNvPr id="6167" name="Line 68"/>
          <p:cNvSpPr>
            <a:spLocks noChangeShapeType="1"/>
          </p:cNvSpPr>
          <p:nvPr/>
        </p:nvSpPr>
        <p:spPr bwMode="auto">
          <a:xfrm rot="5400000" flipV="1">
            <a:off x="1376139" y="5238254"/>
            <a:ext cx="0" cy="125412"/>
          </a:xfrm>
          <a:prstGeom prst="line">
            <a:avLst/>
          </a:prstGeom>
          <a:noFill/>
          <a:ln w="19050">
            <a:solidFill>
              <a:schemeClr val="tx1"/>
            </a:solidFill>
            <a:round/>
            <a:headEnd/>
            <a:tailEnd/>
          </a:ln>
        </p:spPr>
        <p:txBody>
          <a:bodyPr/>
          <a:lstStyle/>
          <a:p>
            <a:endParaRPr lang="es-ES"/>
          </a:p>
        </p:txBody>
      </p:sp>
      <p:sp>
        <p:nvSpPr>
          <p:cNvPr id="6168" name="Line 69"/>
          <p:cNvSpPr>
            <a:spLocks noChangeShapeType="1"/>
          </p:cNvSpPr>
          <p:nvPr/>
        </p:nvSpPr>
        <p:spPr bwMode="auto">
          <a:xfrm rot="5400000" flipV="1">
            <a:off x="1376139" y="4877892"/>
            <a:ext cx="0" cy="125412"/>
          </a:xfrm>
          <a:prstGeom prst="line">
            <a:avLst/>
          </a:prstGeom>
          <a:noFill/>
          <a:ln w="19050">
            <a:solidFill>
              <a:schemeClr val="tx1"/>
            </a:solidFill>
            <a:round/>
            <a:headEnd/>
            <a:tailEnd/>
          </a:ln>
        </p:spPr>
        <p:txBody>
          <a:bodyPr/>
          <a:lstStyle/>
          <a:p>
            <a:endParaRPr lang="es-ES"/>
          </a:p>
        </p:txBody>
      </p:sp>
      <p:sp>
        <p:nvSpPr>
          <p:cNvPr id="6169" name="Line 70"/>
          <p:cNvSpPr>
            <a:spLocks noChangeShapeType="1"/>
          </p:cNvSpPr>
          <p:nvPr/>
        </p:nvSpPr>
        <p:spPr bwMode="auto">
          <a:xfrm rot="5400000" flipV="1">
            <a:off x="1376139" y="4517529"/>
            <a:ext cx="0" cy="125412"/>
          </a:xfrm>
          <a:prstGeom prst="line">
            <a:avLst/>
          </a:prstGeom>
          <a:noFill/>
          <a:ln w="19050">
            <a:solidFill>
              <a:schemeClr val="tx1"/>
            </a:solidFill>
            <a:round/>
            <a:headEnd/>
            <a:tailEnd/>
          </a:ln>
        </p:spPr>
        <p:txBody>
          <a:bodyPr/>
          <a:lstStyle/>
          <a:p>
            <a:endParaRPr lang="es-ES"/>
          </a:p>
        </p:txBody>
      </p:sp>
      <p:sp>
        <p:nvSpPr>
          <p:cNvPr id="6170" name="Line 71"/>
          <p:cNvSpPr>
            <a:spLocks noChangeShapeType="1"/>
          </p:cNvSpPr>
          <p:nvPr/>
        </p:nvSpPr>
        <p:spPr bwMode="auto">
          <a:xfrm rot="5400000" flipV="1">
            <a:off x="1376139" y="4158754"/>
            <a:ext cx="0" cy="125412"/>
          </a:xfrm>
          <a:prstGeom prst="line">
            <a:avLst/>
          </a:prstGeom>
          <a:noFill/>
          <a:ln w="19050">
            <a:solidFill>
              <a:schemeClr val="tx1"/>
            </a:solidFill>
            <a:round/>
            <a:headEnd/>
            <a:tailEnd/>
          </a:ln>
        </p:spPr>
        <p:txBody>
          <a:bodyPr/>
          <a:lstStyle/>
          <a:p>
            <a:endParaRPr lang="es-ES"/>
          </a:p>
        </p:txBody>
      </p:sp>
      <p:sp>
        <p:nvSpPr>
          <p:cNvPr id="6171" name="Line 72"/>
          <p:cNvSpPr>
            <a:spLocks noChangeShapeType="1"/>
          </p:cNvSpPr>
          <p:nvPr/>
        </p:nvSpPr>
        <p:spPr bwMode="auto">
          <a:xfrm rot="5400000" flipV="1">
            <a:off x="1376139" y="3798392"/>
            <a:ext cx="0" cy="125412"/>
          </a:xfrm>
          <a:prstGeom prst="line">
            <a:avLst/>
          </a:prstGeom>
          <a:noFill/>
          <a:ln w="19050">
            <a:solidFill>
              <a:schemeClr val="tx1"/>
            </a:solidFill>
            <a:round/>
            <a:headEnd/>
            <a:tailEnd/>
          </a:ln>
        </p:spPr>
        <p:txBody>
          <a:bodyPr/>
          <a:lstStyle/>
          <a:p>
            <a:endParaRPr lang="es-ES"/>
          </a:p>
        </p:txBody>
      </p:sp>
      <p:sp>
        <p:nvSpPr>
          <p:cNvPr id="6172" name="Line 73"/>
          <p:cNvSpPr>
            <a:spLocks noChangeShapeType="1"/>
          </p:cNvSpPr>
          <p:nvPr/>
        </p:nvSpPr>
        <p:spPr bwMode="auto">
          <a:xfrm rot="5400000" flipV="1">
            <a:off x="1376139" y="3438029"/>
            <a:ext cx="0" cy="125412"/>
          </a:xfrm>
          <a:prstGeom prst="line">
            <a:avLst/>
          </a:prstGeom>
          <a:noFill/>
          <a:ln w="19050">
            <a:solidFill>
              <a:schemeClr val="tx1"/>
            </a:solidFill>
            <a:round/>
            <a:headEnd/>
            <a:tailEnd/>
          </a:ln>
        </p:spPr>
        <p:txBody>
          <a:bodyPr/>
          <a:lstStyle/>
          <a:p>
            <a:endParaRPr lang="es-ES"/>
          </a:p>
        </p:txBody>
      </p:sp>
      <p:sp>
        <p:nvSpPr>
          <p:cNvPr id="6173" name="Line 74"/>
          <p:cNvSpPr>
            <a:spLocks noChangeShapeType="1"/>
          </p:cNvSpPr>
          <p:nvPr/>
        </p:nvSpPr>
        <p:spPr bwMode="auto">
          <a:xfrm rot="5400000" flipV="1">
            <a:off x="1376139" y="3077667"/>
            <a:ext cx="0" cy="125412"/>
          </a:xfrm>
          <a:prstGeom prst="line">
            <a:avLst/>
          </a:prstGeom>
          <a:noFill/>
          <a:ln w="19050">
            <a:solidFill>
              <a:schemeClr val="tx1"/>
            </a:solidFill>
            <a:round/>
            <a:headEnd/>
            <a:tailEnd/>
          </a:ln>
        </p:spPr>
        <p:txBody>
          <a:bodyPr/>
          <a:lstStyle/>
          <a:p>
            <a:endParaRPr lang="es-ES"/>
          </a:p>
        </p:txBody>
      </p:sp>
      <p:sp>
        <p:nvSpPr>
          <p:cNvPr id="6174" name="Line 75"/>
          <p:cNvSpPr>
            <a:spLocks noChangeShapeType="1"/>
          </p:cNvSpPr>
          <p:nvPr/>
        </p:nvSpPr>
        <p:spPr bwMode="auto">
          <a:xfrm rot="5400000" flipV="1">
            <a:off x="1376139" y="2717304"/>
            <a:ext cx="0" cy="125412"/>
          </a:xfrm>
          <a:prstGeom prst="line">
            <a:avLst/>
          </a:prstGeom>
          <a:noFill/>
          <a:ln w="19050">
            <a:solidFill>
              <a:schemeClr val="tx1"/>
            </a:solidFill>
            <a:round/>
            <a:headEnd/>
            <a:tailEnd/>
          </a:ln>
        </p:spPr>
        <p:txBody>
          <a:bodyPr/>
          <a:lstStyle/>
          <a:p>
            <a:endParaRPr lang="es-ES"/>
          </a:p>
        </p:txBody>
      </p:sp>
      <p:sp>
        <p:nvSpPr>
          <p:cNvPr id="6175" name="Line 76"/>
          <p:cNvSpPr>
            <a:spLocks noChangeShapeType="1"/>
          </p:cNvSpPr>
          <p:nvPr/>
        </p:nvSpPr>
        <p:spPr bwMode="auto">
          <a:xfrm rot="5400000" flipV="1">
            <a:off x="1376139" y="2358529"/>
            <a:ext cx="0" cy="125412"/>
          </a:xfrm>
          <a:prstGeom prst="line">
            <a:avLst/>
          </a:prstGeom>
          <a:noFill/>
          <a:ln w="19050">
            <a:solidFill>
              <a:schemeClr val="tx1"/>
            </a:solidFill>
            <a:round/>
            <a:headEnd/>
            <a:tailEnd/>
          </a:ln>
        </p:spPr>
        <p:txBody>
          <a:bodyPr/>
          <a:lstStyle/>
          <a:p>
            <a:endParaRPr lang="es-ES"/>
          </a:p>
        </p:txBody>
      </p:sp>
      <p:sp>
        <p:nvSpPr>
          <p:cNvPr id="6176" name="Text Box 78"/>
          <p:cNvSpPr txBox="1">
            <a:spLocks noChangeArrowheads="1"/>
          </p:cNvSpPr>
          <p:nvPr/>
        </p:nvSpPr>
        <p:spPr bwMode="auto">
          <a:xfrm>
            <a:off x="953070" y="2159298"/>
            <a:ext cx="352425" cy="4003675"/>
          </a:xfrm>
          <a:prstGeom prst="rect">
            <a:avLst/>
          </a:prstGeom>
          <a:noFill/>
          <a:ln w="9525">
            <a:noFill/>
            <a:miter lim="800000"/>
            <a:headEnd/>
            <a:tailEnd/>
          </a:ln>
        </p:spPr>
        <p:txBody>
          <a:bodyPr wrap="none">
            <a:spAutoFit/>
          </a:bodyPr>
          <a:lstStyle/>
          <a:p>
            <a:pPr eaLnBrk="0" hangingPunct="0">
              <a:lnSpc>
                <a:spcPts val="2800"/>
              </a:lnSpc>
            </a:pPr>
            <a:r>
              <a:rPr lang="es-ES" sz="1200" b="1" i="0"/>
              <a:t>20</a:t>
            </a:r>
          </a:p>
          <a:p>
            <a:pPr eaLnBrk="0" hangingPunct="0">
              <a:lnSpc>
                <a:spcPts val="2800"/>
              </a:lnSpc>
            </a:pPr>
            <a:r>
              <a:rPr lang="es-ES" sz="1200" b="1" i="0"/>
              <a:t>18</a:t>
            </a:r>
          </a:p>
          <a:p>
            <a:pPr eaLnBrk="0" hangingPunct="0">
              <a:lnSpc>
                <a:spcPts val="2800"/>
              </a:lnSpc>
            </a:pPr>
            <a:r>
              <a:rPr lang="es-ES" sz="1200" b="1" i="0"/>
              <a:t>16</a:t>
            </a:r>
          </a:p>
          <a:p>
            <a:pPr eaLnBrk="0" hangingPunct="0">
              <a:lnSpc>
                <a:spcPts val="2800"/>
              </a:lnSpc>
            </a:pPr>
            <a:r>
              <a:rPr lang="es-ES" sz="1200" b="1" i="0"/>
              <a:t>14</a:t>
            </a:r>
          </a:p>
          <a:p>
            <a:pPr eaLnBrk="0" hangingPunct="0">
              <a:lnSpc>
                <a:spcPts val="2800"/>
              </a:lnSpc>
            </a:pPr>
            <a:r>
              <a:rPr lang="es-ES" sz="1200" b="1" i="0"/>
              <a:t>12</a:t>
            </a:r>
          </a:p>
          <a:p>
            <a:pPr eaLnBrk="0" hangingPunct="0">
              <a:lnSpc>
                <a:spcPts val="2800"/>
              </a:lnSpc>
            </a:pPr>
            <a:r>
              <a:rPr lang="es-ES" sz="1200" b="1" i="0"/>
              <a:t>10</a:t>
            </a:r>
          </a:p>
          <a:p>
            <a:pPr eaLnBrk="0" hangingPunct="0">
              <a:lnSpc>
                <a:spcPts val="2800"/>
              </a:lnSpc>
            </a:pPr>
            <a:r>
              <a:rPr lang="es-ES" sz="1200" b="1" i="0"/>
              <a:t> 8</a:t>
            </a:r>
          </a:p>
          <a:p>
            <a:pPr eaLnBrk="0" hangingPunct="0">
              <a:lnSpc>
                <a:spcPts val="2800"/>
              </a:lnSpc>
            </a:pPr>
            <a:r>
              <a:rPr lang="es-ES" sz="1200" b="1" i="0"/>
              <a:t> 6</a:t>
            </a:r>
          </a:p>
          <a:p>
            <a:pPr eaLnBrk="0" hangingPunct="0">
              <a:lnSpc>
                <a:spcPts val="2800"/>
              </a:lnSpc>
            </a:pPr>
            <a:r>
              <a:rPr lang="es-ES" sz="1200" b="1" i="0"/>
              <a:t> 4</a:t>
            </a:r>
          </a:p>
          <a:p>
            <a:pPr eaLnBrk="0" hangingPunct="0">
              <a:lnSpc>
                <a:spcPts val="2800"/>
              </a:lnSpc>
            </a:pPr>
            <a:r>
              <a:rPr lang="es-ES" sz="1200" b="1" i="0"/>
              <a:t> 2</a:t>
            </a:r>
          </a:p>
          <a:p>
            <a:pPr eaLnBrk="0" hangingPunct="0">
              <a:lnSpc>
                <a:spcPts val="2800"/>
              </a:lnSpc>
            </a:pPr>
            <a:r>
              <a:rPr lang="es-ES" sz="1200" b="1" i="0"/>
              <a:t> 0</a:t>
            </a:r>
          </a:p>
        </p:txBody>
      </p:sp>
      <p:sp>
        <p:nvSpPr>
          <p:cNvPr id="6177" name="Line 79"/>
          <p:cNvSpPr>
            <a:spLocks noChangeShapeType="1"/>
          </p:cNvSpPr>
          <p:nvPr/>
        </p:nvSpPr>
        <p:spPr bwMode="auto">
          <a:xfrm rot="5400000" flipV="1">
            <a:off x="1376139" y="5958979"/>
            <a:ext cx="0" cy="125412"/>
          </a:xfrm>
          <a:prstGeom prst="line">
            <a:avLst/>
          </a:prstGeom>
          <a:noFill/>
          <a:ln w="19050">
            <a:solidFill>
              <a:schemeClr val="tx1"/>
            </a:solidFill>
            <a:round/>
            <a:headEnd/>
            <a:tailEnd/>
          </a:ln>
        </p:spPr>
        <p:txBody>
          <a:bodyPr/>
          <a:lstStyle/>
          <a:p>
            <a:endParaRPr lang="es-ES"/>
          </a:p>
        </p:txBody>
      </p:sp>
      <p:sp>
        <p:nvSpPr>
          <p:cNvPr id="6178" name="Text Box 80"/>
          <p:cNvSpPr txBox="1">
            <a:spLocks noChangeArrowheads="1"/>
          </p:cNvSpPr>
          <p:nvPr/>
        </p:nvSpPr>
        <p:spPr bwMode="auto">
          <a:xfrm>
            <a:off x="448245" y="1641773"/>
            <a:ext cx="1217613" cy="274637"/>
          </a:xfrm>
          <a:prstGeom prst="rect">
            <a:avLst/>
          </a:prstGeom>
          <a:noFill/>
          <a:ln w="9525">
            <a:noFill/>
            <a:miter lim="800000"/>
            <a:headEnd/>
            <a:tailEnd/>
          </a:ln>
        </p:spPr>
        <p:txBody>
          <a:bodyPr wrap="none">
            <a:spAutoFit/>
          </a:bodyPr>
          <a:lstStyle/>
          <a:p>
            <a:pPr eaLnBrk="0" hangingPunct="0"/>
            <a:r>
              <a:rPr lang="es-ES" sz="1200" b="1" i="0"/>
              <a:t>Distorsión (%)</a:t>
            </a:r>
          </a:p>
        </p:txBody>
      </p:sp>
      <p:sp>
        <p:nvSpPr>
          <p:cNvPr id="6179" name="Text Box 81"/>
          <p:cNvSpPr txBox="1">
            <a:spLocks noChangeArrowheads="1"/>
          </p:cNvSpPr>
          <p:nvPr/>
        </p:nvSpPr>
        <p:spPr bwMode="auto">
          <a:xfrm>
            <a:off x="7308750" y="5809307"/>
            <a:ext cx="1387475" cy="457200"/>
          </a:xfrm>
          <a:prstGeom prst="rect">
            <a:avLst/>
          </a:prstGeom>
          <a:noFill/>
          <a:ln w="9525">
            <a:noFill/>
            <a:miter lim="800000"/>
            <a:headEnd/>
            <a:tailEnd/>
          </a:ln>
        </p:spPr>
        <p:txBody>
          <a:bodyPr wrap="none">
            <a:spAutoFit/>
          </a:bodyPr>
          <a:lstStyle/>
          <a:p>
            <a:pPr algn="ctr" eaLnBrk="0" hangingPunct="0"/>
            <a:r>
              <a:rPr lang="es-ES" sz="1200" b="1" i="0" dirty="0"/>
              <a:t>Ancho de Banda</a:t>
            </a:r>
          </a:p>
          <a:p>
            <a:pPr algn="ctr" eaLnBrk="0" hangingPunct="0"/>
            <a:r>
              <a:rPr lang="es-ES" sz="1200" b="1" i="0" dirty="0"/>
              <a:t>(</a:t>
            </a:r>
            <a:r>
              <a:rPr lang="es-ES" sz="1200" b="1" i="0" dirty="0" err="1"/>
              <a:t>KHz</a:t>
            </a:r>
            <a:r>
              <a:rPr lang="es-ES" sz="1200" b="1" i="0" dirty="0"/>
              <a:t>)</a:t>
            </a:r>
          </a:p>
        </p:txBody>
      </p:sp>
      <p:sp>
        <p:nvSpPr>
          <p:cNvPr id="6180" name="Text Box 82"/>
          <p:cNvSpPr txBox="1">
            <a:spLocks noChangeArrowheads="1"/>
          </p:cNvSpPr>
          <p:nvPr/>
        </p:nvSpPr>
        <p:spPr bwMode="auto">
          <a:xfrm>
            <a:off x="2392933" y="6105823"/>
            <a:ext cx="268287" cy="274637"/>
          </a:xfrm>
          <a:prstGeom prst="rect">
            <a:avLst/>
          </a:prstGeom>
          <a:noFill/>
          <a:ln w="9525">
            <a:noFill/>
            <a:miter lim="800000"/>
            <a:headEnd/>
            <a:tailEnd/>
          </a:ln>
        </p:spPr>
        <p:txBody>
          <a:bodyPr wrap="none">
            <a:spAutoFit/>
          </a:bodyPr>
          <a:lstStyle/>
          <a:p>
            <a:pPr algn="ctr" eaLnBrk="0" hangingPunct="0"/>
            <a:r>
              <a:rPr lang="es-ES" sz="1200" b="1" i="0"/>
              <a:t>3</a:t>
            </a:r>
          </a:p>
        </p:txBody>
      </p:sp>
      <p:sp>
        <p:nvSpPr>
          <p:cNvPr id="6181" name="Text Box 83"/>
          <p:cNvSpPr txBox="1">
            <a:spLocks noChangeArrowheads="1"/>
          </p:cNvSpPr>
          <p:nvPr/>
        </p:nvSpPr>
        <p:spPr bwMode="auto">
          <a:xfrm>
            <a:off x="3107308" y="6110585"/>
            <a:ext cx="268287" cy="274638"/>
          </a:xfrm>
          <a:prstGeom prst="rect">
            <a:avLst/>
          </a:prstGeom>
          <a:noFill/>
          <a:ln w="9525">
            <a:noFill/>
            <a:miter lim="800000"/>
            <a:headEnd/>
            <a:tailEnd/>
          </a:ln>
        </p:spPr>
        <p:txBody>
          <a:bodyPr wrap="none">
            <a:spAutoFit/>
          </a:bodyPr>
          <a:lstStyle/>
          <a:p>
            <a:pPr algn="ctr" eaLnBrk="0" hangingPunct="0"/>
            <a:r>
              <a:rPr lang="es-ES" sz="1200" b="1" i="0"/>
              <a:t>5</a:t>
            </a:r>
          </a:p>
        </p:txBody>
      </p:sp>
      <p:sp>
        <p:nvSpPr>
          <p:cNvPr id="6182" name="Text Box 84"/>
          <p:cNvSpPr txBox="1">
            <a:spLocks noChangeArrowheads="1"/>
          </p:cNvSpPr>
          <p:nvPr/>
        </p:nvSpPr>
        <p:spPr bwMode="auto">
          <a:xfrm>
            <a:off x="4863083" y="6110585"/>
            <a:ext cx="352425" cy="274638"/>
          </a:xfrm>
          <a:prstGeom prst="rect">
            <a:avLst/>
          </a:prstGeom>
          <a:noFill/>
          <a:ln w="9525">
            <a:noFill/>
            <a:miter lim="800000"/>
            <a:headEnd/>
            <a:tailEnd/>
          </a:ln>
        </p:spPr>
        <p:txBody>
          <a:bodyPr wrap="none">
            <a:spAutoFit/>
          </a:bodyPr>
          <a:lstStyle/>
          <a:p>
            <a:pPr algn="ctr" eaLnBrk="0" hangingPunct="0"/>
            <a:r>
              <a:rPr lang="es-ES" sz="1200" b="1" i="0"/>
              <a:t>10</a:t>
            </a:r>
          </a:p>
        </p:txBody>
      </p:sp>
      <p:sp>
        <p:nvSpPr>
          <p:cNvPr id="6183" name="Text Box 85"/>
          <p:cNvSpPr txBox="1">
            <a:spLocks noChangeArrowheads="1"/>
          </p:cNvSpPr>
          <p:nvPr/>
        </p:nvSpPr>
        <p:spPr bwMode="auto">
          <a:xfrm>
            <a:off x="6699820" y="6110585"/>
            <a:ext cx="352425" cy="274638"/>
          </a:xfrm>
          <a:prstGeom prst="rect">
            <a:avLst/>
          </a:prstGeom>
          <a:noFill/>
          <a:ln w="9525">
            <a:noFill/>
            <a:miter lim="800000"/>
            <a:headEnd/>
            <a:tailEnd/>
          </a:ln>
        </p:spPr>
        <p:txBody>
          <a:bodyPr wrap="none">
            <a:spAutoFit/>
          </a:bodyPr>
          <a:lstStyle/>
          <a:p>
            <a:pPr algn="ctr" eaLnBrk="0" hangingPunct="0"/>
            <a:r>
              <a:rPr lang="es-ES" sz="1200" b="1" i="0"/>
              <a:t>15</a:t>
            </a:r>
          </a:p>
        </p:txBody>
      </p:sp>
      <p:sp>
        <p:nvSpPr>
          <p:cNvPr id="6184" name="Rectangle 86"/>
          <p:cNvSpPr>
            <a:spLocks noChangeArrowheads="1"/>
          </p:cNvSpPr>
          <p:nvPr/>
        </p:nvSpPr>
        <p:spPr bwMode="auto">
          <a:xfrm rot="2700000">
            <a:off x="5128989" y="3285629"/>
            <a:ext cx="73025" cy="71437"/>
          </a:xfrm>
          <a:prstGeom prst="rect">
            <a:avLst/>
          </a:prstGeom>
          <a:solidFill>
            <a:srgbClr val="FF0000"/>
          </a:solidFill>
          <a:ln w="9525">
            <a:solidFill>
              <a:schemeClr val="tx1"/>
            </a:solidFill>
            <a:miter lim="800000"/>
            <a:headEnd/>
            <a:tailEnd/>
          </a:ln>
        </p:spPr>
        <p:txBody>
          <a:bodyPr wrap="none" anchor="ctr"/>
          <a:lstStyle/>
          <a:p>
            <a:pPr eaLnBrk="0" hangingPunct="0"/>
            <a:endParaRPr lang="es-ES"/>
          </a:p>
        </p:txBody>
      </p:sp>
      <p:sp>
        <p:nvSpPr>
          <p:cNvPr id="6185" name="Oval 87"/>
          <p:cNvSpPr>
            <a:spLocks noChangeArrowheads="1"/>
          </p:cNvSpPr>
          <p:nvPr/>
        </p:nvSpPr>
        <p:spPr bwMode="auto">
          <a:xfrm>
            <a:off x="5128195" y="3715048"/>
            <a:ext cx="73025" cy="73025"/>
          </a:xfrm>
          <a:prstGeom prst="ellipse">
            <a:avLst/>
          </a:prstGeom>
          <a:solidFill>
            <a:schemeClr val="accent1"/>
          </a:solidFill>
          <a:ln w="9525">
            <a:solidFill>
              <a:schemeClr val="tx1"/>
            </a:solidFill>
            <a:round/>
            <a:headEnd/>
            <a:tailEnd/>
          </a:ln>
        </p:spPr>
        <p:txBody>
          <a:bodyPr wrap="none" anchor="ctr"/>
          <a:lstStyle/>
          <a:p>
            <a:pPr eaLnBrk="0" hangingPunct="0"/>
            <a:endParaRPr lang="es-ES"/>
          </a:p>
        </p:txBody>
      </p:sp>
      <p:sp>
        <p:nvSpPr>
          <p:cNvPr id="6186" name="Text Box 88"/>
          <p:cNvSpPr txBox="1">
            <a:spLocks noChangeArrowheads="1"/>
          </p:cNvSpPr>
          <p:nvPr/>
        </p:nvSpPr>
        <p:spPr bwMode="auto">
          <a:xfrm>
            <a:off x="5201220" y="3184823"/>
            <a:ext cx="1555750" cy="274637"/>
          </a:xfrm>
          <a:prstGeom prst="rect">
            <a:avLst/>
          </a:prstGeom>
          <a:noFill/>
          <a:ln w="9525">
            <a:noFill/>
            <a:miter lim="800000"/>
            <a:headEnd/>
            <a:tailEnd/>
          </a:ln>
        </p:spPr>
        <p:txBody>
          <a:bodyPr wrap="none">
            <a:spAutoFit/>
          </a:bodyPr>
          <a:lstStyle/>
          <a:p>
            <a:pPr eaLnBrk="0" hangingPunct="0"/>
            <a:r>
              <a:rPr lang="es-ES" sz="1200" b="1" i="0"/>
              <a:t>Distorsión molesta</a:t>
            </a:r>
          </a:p>
        </p:txBody>
      </p:sp>
      <p:sp>
        <p:nvSpPr>
          <p:cNvPr id="6187" name="Text Box 89"/>
          <p:cNvSpPr txBox="1">
            <a:spLocks noChangeArrowheads="1"/>
          </p:cNvSpPr>
          <p:nvPr/>
        </p:nvSpPr>
        <p:spPr bwMode="auto">
          <a:xfrm>
            <a:off x="5205983" y="3605510"/>
            <a:ext cx="1793875" cy="274638"/>
          </a:xfrm>
          <a:prstGeom prst="rect">
            <a:avLst/>
          </a:prstGeom>
          <a:noFill/>
          <a:ln w="9525">
            <a:noFill/>
            <a:miter lim="800000"/>
            <a:headEnd/>
            <a:tailEnd/>
          </a:ln>
        </p:spPr>
        <p:txBody>
          <a:bodyPr wrap="none">
            <a:spAutoFit/>
          </a:bodyPr>
          <a:lstStyle/>
          <a:p>
            <a:pPr eaLnBrk="0" hangingPunct="0"/>
            <a:r>
              <a:rPr lang="es-ES" sz="1200" b="1" i="0"/>
              <a:t>Distorsión perceptible</a:t>
            </a:r>
          </a:p>
        </p:txBody>
      </p:sp>
      <p:sp>
        <p:nvSpPr>
          <p:cNvPr id="6188" name="Line 90"/>
          <p:cNvSpPr>
            <a:spLocks noChangeShapeType="1"/>
          </p:cNvSpPr>
          <p:nvPr/>
        </p:nvSpPr>
        <p:spPr bwMode="auto">
          <a:xfrm flipV="1">
            <a:off x="1456308" y="6021685"/>
            <a:ext cx="0" cy="125413"/>
          </a:xfrm>
          <a:prstGeom prst="line">
            <a:avLst/>
          </a:prstGeom>
          <a:noFill/>
          <a:ln w="19050">
            <a:solidFill>
              <a:schemeClr val="tx1"/>
            </a:solidFill>
            <a:round/>
            <a:headEnd/>
            <a:tailEnd/>
          </a:ln>
        </p:spPr>
        <p:txBody>
          <a:bodyPr/>
          <a:lstStyle/>
          <a:p>
            <a:endParaRPr lang="es-ES"/>
          </a:p>
        </p:txBody>
      </p:sp>
      <p:sp>
        <p:nvSpPr>
          <p:cNvPr id="6189" name="Text Box 91"/>
          <p:cNvSpPr txBox="1">
            <a:spLocks noChangeArrowheads="1"/>
          </p:cNvSpPr>
          <p:nvPr/>
        </p:nvSpPr>
        <p:spPr bwMode="auto">
          <a:xfrm>
            <a:off x="1313433" y="6105823"/>
            <a:ext cx="268287" cy="274637"/>
          </a:xfrm>
          <a:prstGeom prst="rect">
            <a:avLst/>
          </a:prstGeom>
          <a:noFill/>
          <a:ln w="9525">
            <a:noFill/>
            <a:miter lim="800000"/>
            <a:headEnd/>
            <a:tailEnd/>
          </a:ln>
        </p:spPr>
        <p:txBody>
          <a:bodyPr wrap="none">
            <a:spAutoFit/>
          </a:bodyPr>
          <a:lstStyle/>
          <a:p>
            <a:pPr algn="ctr" eaLnBrk="0" hangingPunct="0"/>
            <a:r>
              <a:rPr lang="es-ES" sz="1200" b="1" i="0"/>
              <a:t>0</a:t>
            </a:r>
          </a:p>
        </p:txBody>
      </p:sp>
      <p:sp>
        <p:nvSpPr>
          <p:cNvPr id="6190" name="Rectangle 92"/>
          <p:cNvSpPr>
            <a:spLocks noChangeArrowheads="1"/>
          </p:cNvSpPr>
          <p:nvPr/>
        </p:nvSpPr>
        <p:spPr bwMode="auto">
          <a:xfrm>
            <a:off x="107504" y="260648"/>
            <a:ext cx="8964612" cy="649287"/>
          </a:xfrm>
          <a:prstGeom prst="rect">
            <a:avLst/>
          </a:prstGeom>
          <a:noFill/>
          <a:ln w="9525">
            <a:noFill/>
            <a:miter lim="800000"/>
            <a:headEnd/>
            <a:tailEnd/>
          </a:ln>
        </p:spPr>
        <p:txBody>
          <a:bodyPr anchor="ctr"/>
          <a:lstStyle/>
          <a:p>
            <a:pPr algn="ctr" eaLnBrk="0" hangingPunct="0"/>
            <a:r>
              <a:rPr lang="es-ES_tradnl" sz="3200" i="0" dirty="0" smtClean="0">
                <a:solidFill>
                  <a:schemeClr val="tx2"/>
                </a:solidFill>
              </a:rPr>
              <a:t>Anchura de </a:t>
            </a:r>
            <a:r>
              <a:rPr lang="es-ES_tradnl" sz="3200" i="0" dirty="0">
                <a:solidFill>
                  <a:schemeClr val="tx2"/>
                </a:solidFill>
              </a:rPr>
              <a:t>canal </a:t>
            </a:r>
            <a:r>
              <a:rPr lang="es-ES_tradnl" sz="3200" i="0" dirty="0" smtClean="0">
                <a:solidFill>
                  <a:schemeClr val="tx2"/>
                </a:solidFill>
              </a:rPr>
              <a:t>y </a:t>
            </a:r>
            <a:r>
              <a:rPr lang="es-ES_tradnl" sz="3200" i="0" dirty="0">
                <a:solidFill>
                  <a:schemeClr val="tx2"/>
                </a:solidFill>
              </a:rPr>
              <a:t>distorsión</a:t>
            </a:r>
            <a:endParaRPr lang="es-ES" sz="3200" i="0" dirty="0">
              <a:solidFill>
                <a:schemeClr val="tx2"/>
              </a:solidFill>
            </a:endParaRPr>
          </a:p>
        </p:txBody>
      </p:sp>
      <p:sp>
        <p:nvSpPr>
          <p:cNvPr id="6191" name="Text Box 93"/>
          <p:cNvSpPr txBox="1">
            <a:spLocks noChangeArrowheads="1"/>
          </p:cNvSpPr>
          <p:nvPr/>
        </p:nvSpPr>
        <p:spPr bwMode="auto">
          <a:xfrm>
            <a:off x="2268190" y="1128787"/>
            <a:ext cx="5040560" cy="738664"/>
          </a:xfrm>
          <a:prstGeom prst="rect">
            <a:avLst/>
          </a:prstGeom>
          <a:noFill/>
          <a:ln w="9525">
            <a:noFill/>
            <a:miter lim="800000"/>
            <a:headEnd/>
            <a:tailEnd/>
          </a:ln>
        </p:spPr>
        <p:txBody>
          <a:bodyPr wrap="square">
            <a:spAutoFit/>
          </a:bodyPr>
          <a:lstStyle/>
          <a:p>
            <a:pPr eaLnBrk="0" hangingPunct="0"/>
            <a:r>
              <a:rPr lang="es-ES_tradnl" sz="1400" b="1" i="0" dirty="0" smtClean="0"/>
              <a:t>Al reducir la anchura del canal  </a:t>
            </a:r>
            <a:r>
              <a:rPr lang="es-ES_tradnl" sz="1400" b="1" i="0" dirty="0"/>
              <a:t>no solo se reduce el ancho de banda, también se reducen los requerimientos de </a:t>
            </a:r>
            <a:r>
              <a:rPr lang="es-ES_tradnl" sz="1400" b="1" i="0" dirty="0" smtClean="0"/>
              <a:t>calidad, ya que se </a:t>
            </a:r>
            <a:r>
              <a:rPr lang="es-ES_tradnl" sz="1400" b="1" i="0" dirty="0"/>
              <a:t>tolera </a:t>
            </a:r>
            <a:r>
              <a:rPr lang="es-ES_tradnl" sz="1400" b="1" i="0" dirty="0" smtClean="0"/>
              <a:t>una </a:t>
            </a:r>
            <a:r>
              <a:rPr lang="es-ES_tradnl" sz="1400" b="1" i="0" dirty="0"/>
              <a:t>mayor </a:t>
            </a:r>
            <a:r>
              <a:rPr lang="es-ES_tradnl" sz="1400" b="1" i="0" dirty="0" smtClean="0"/>
              <a:t>distorsión</a:t>
            </a:r>
            <a:endParaRPr lang="es-ES" sz="1400" b="1" i="0" dirty="0"/>
          </a:p>
        </p:txBody>
      </p:sp>
    </p:spTree>
  </p:cSld>
  <p:clrMapOvr>
    <a:masterClrMapping/>
  </p:clrMapOvr>
  <p:transition>
    <p:cover dir="ld"/>
  </p:transition>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Marcador de número de diapositiva 3"/>
          <p:cNvSpPr>
            <a:spLocks noGrp="1"/>
          </p:cNvSpPr>
          <p:nvPr>
            <p:ph type="sldNum" sz="quarter" idx="10"/>
          </p:nvPr>
        </p:nvSpPr>
        <p:spPr/>
        <p:txBody>
          <a:bodyPr/>
          <a:lstStyle/>
          <a:p>
            <a:r>
              <a:rPr lang="es-ES" altLang="es-ES"/>
              <a:t>Ampliación Redes 4-</a:t>
            </a:r>
            <a:fld id="{A526ECCA-CD94-40D1-B232-A59EC9875504}" type="slidenum">
              <a:rPr lang="es-ES" altLang="es-ES"/>
              <a:pPr/>
              <a:t>40</a:t>
            </a:fld>
            <a:endParaRPr lang="es-ES" altLang="es-ES"/>
          </a:p>
        </p:txBody>
      </p:sp>
      <p:graphicFrame>
        <p:nvGraphicFramePr>
          <p:cNvPr id="426047" name="Group 63"/>
          <p:cNvGraphicFramePr>
            <a:graphicFrameLocks noGrp="1"/>
          </p:cNvGraphicFramePr>
          <p:nvPr/>
        </p:nvGraphicFramePr>
        <p:xfrm>
          <a:off x="323850" y="2395538"/>
          <a:ext cx="8286750" cy="3587750"/>
        </p:xfrm>
        <a:graphic>
          <a:graphicData uri="http://schemas.openxmlformats.org/drawingml/2006/table">
            <a:tbl>
              <a:tblPr/>
              <a:tblGrid>
                <a:gridCol w="1365250"/>
                <a:gridCol w="1701800"/>
                <a:gridCol w="1631950"/>
                <a:gridCol w="1454150"/>
                <a:gridCol w="1149350"/>
                <a:gridCol w="984250"/>
              </a:tblGrid>
              <a:tr h="71755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1" i="0" u="none" strike="noStrike" cap="none" normalizeH="0" baseline="0" smtClean="0">
                          <a:ln>
                            <a:noFill/>
                          </a:ln>
                          <a:solidFill>
                            <a:schemeClr val="tx1"/>
                          </a:solidFill>
                          <a:effectLst/>
                          <a:latin typeface="Times New Roman" panose="02020603050405020304" pitchFamily="18" charset="0"/>
                        </a:rPr>
                        <a:t>Sistema</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1" i="0" u="none" strike="noStrike" cap="none" normalizeH="0" baseline="0" smtClean="0">
                          <a:ln>
                            <a:noFill/>
                          </a:ln>
                          <a:solidFill>
                            <a:schemeClr val="tx1"/>
                          </a:solidFill>
                          <a:effectLst/>
                          <a:latin typeface="Times New Roman" panose="02020603050405020304" pitchFamily="18" charset="0"/>
                        </a:rPr>
                        <a:t>Compresión </a:t>
                      </a:r>
                    </a:p>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1" i="0" u="none" strike="noStrike" cap="none" normalizeH="0" baseline="0" smtClean="0">
                          <a:ln>
                            <a:noFill/>
                          </a:ln>
                          <a:solidFill>
                            <a:schemeClr val="tx1"/>
                          </a:solidFill>
                          <a:effectLst/>
                          <a:latin typeface="Times New Roman" panose="02020603050405020304" pitchFamily="18" charset="0"/>
                        </a:rPr>
                        <a:t>Espacial (DCT)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1" i="0" u="none" strike="noStrike" cap="none" normalizeH="0" baseline="0" smtClean="0">
                          <a:ln>
                            <a:noFill/>
                          </a:ln>
                          <a:solidFill>
                            <a:schemeClr val="tx1"/>
                          </a:solidFill>
                          <a:effectLst/>
                          <a:latin typeface="Times New Roman" panose="02020603050405020304" pitchFamily="18" charset="0"/>
                        </a:rPr>
                        <a:t>Compresión</a:t>
                      </a:r>
                    </a:p>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1" i="0" u="none" strike="noStrike" cap="none" normalizeH="0" baseline="0" smtClean="0">
                          <a:ln>
                            <a:noFill/>
                          </a:ln>
                          <a:solidFill>
                            <a:schemeClr val="tx1"/>
                          </a:solidFill>
                          <a:effectLst/>
                          <a:latin typeface="Times New Roman" panose="02020603050405020304" pitchFamily="18" charset="0"/>
                        </a:rPr>
                        <a:t>temporal</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1" i="0" u="none" strike="noStrike" cap="none" normalizeH="0" baseline="0" smtClean="0">
                          <a:ln>
                            <a:noFill/>
                          </a:ln>
                          <a:solidFill>
                            <a:schemeClr val="tx1"/>
                          </a:solidFill>
                          <a:effectLst/>
                          <a:latin typeface="Times New Roman" panose="02020603050405020304" pitchFamily="18" charset="0"/>
                        </a:rPr>
                        <a:t>Complejidad</a:t>
                      </a:r>
                    </a:p>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1" i="0" u="none" strike="noStrike" cap="none" normalizeH="0" baseline="0" smtClean="0">
                          <a:ln>
                            <a:noFill/>
                          </a:ln>
                          <a:solidFill>
                            <a:schemeClr val="tx1"/>
                          </a:solidFill>
                          <a:effectLst/>
                          <a:latin typeface="Times New Roman" panose="02020603050405020304" pitchFamily="18" charset="0"/>
                        </a:rPr>
                        <a:t>compresión</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1" i="0" u="none" strike="noStrike" cap="none" normalizeH="0" baseline="0" smtClean="0">
                          <a:ln>
                            <a:noFill/>
                          </a:ln>
                          <a:solidFill>
                            <a:schemeClr val="tx1"/>
                          </a:solidFill>
                          <a:effectLst/>
                          <a:latin typeface="Times New Roman" panose="02020603050405020304" pitchFamily="18" charset="0"/>
                        </a:rPr>
                        <a:t>Eficiencia</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1" i="0" u="none" strike="noStrike" cap="none" normalizeH="0" baseline="0" smtClean="0">
                          <a:ln>
                            <a:noFill/>
                          </a:ln>
                          <a:solidFill>
                            <a:schemeClr val="tx1"/>
                          </a:solidFill>
                          <a:effectLst/>
                          <a:latin typeface="Times New Roman" panose="02020603050405020304" pitchFamily="18" charset="0"/>
                        </a:rPr>
                        <a:t>Retardo</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71755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0" i="0" u="none" strike="noStrike" cap="none" normalizeH="0" baseline="0" smtClean="0">
                          <a:ln>
                            <a:noFill/>
                          </a:ln>
                          <a:solidFill>
                            <a:schemeClr val="tx1"/>
                          </a:solidFill>
                          <a:effectLst/>
                          <a:latin typeface="Times New Roman" panose="02020603050405020304" pitchFamily="18" charset="0"/>
                        </a:rPr>
                        <a:t>M-JPEG</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0" i="0" u="none" strike="noStrike" cap="none" normalizeH="0" baseline="0" smtClean="0">
                          <a:ln>
                            <a:noFill/>
                          </a:ln>
                          <a:solidFill>
                            <a:schemeClr val="tx1"/>
                          </a:solidFill>
                          <a:effectLst/>
                          <a:latin typeface="Times New Roman" panose="02020603050405020304" pitchFamily="18" charset="0"/>
                        </a:rPr>
                        <a:t>Sí</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0" i="0" u="none" strike="noStrike" cap="none" normalizeH="0" baseline="0" smtClean="0">
                          <a:ln>
                            <a:noFill/>
                          </a:ln>
                          <a:solidFill>
                            <a:schemeClr val="tx1"/>
                          </a:solidFill>
                          <a:effectLst/>
                          <a:latin typeface="Times New Roman" panose="02020603050405020304" pitchFamily="18" charset="0"/>
                        </a:rPr>
                        <a:t>No</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0" i="0" u="none" strike="noStrike" cap="none" normalizeH="0" baseline="0" smtClean="0">
                          <a:ln>
                            <a:noFill/>
                          </a:ln>
                          <a:solidFill>
                            <a:schemeClr val="tx1"/>
                          </a:solidFill>
                          <a:effectLst/>
                          <a:latin typeface="Times New Roman" panose="02020603050405020304" pitchFamily="18" charset="0"/>
                        </a:rPr>
                        <a:t>Media</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0" i="0" u="none" strike="noStrike" cap="none" normalizeH="0" baseline="0" smtClean="0">
                          <a:ln>
                            <a:noFill/>
                          </a:ln>
                          <a:solidFill>
                            <a:schemeClr val="tx1"/>
                          </a:solidFill>
                          <a:effectLst/>
                          <a:latin typeface="Times New Roman" panose="02020603050405020304" pitchFamily="18" charset="0"/>
                        </a:rPr>
                        <a:t>Baja</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0" i="0" u="none" strike="noStrike" cap="none" normalizeH="0" baseline="0" smtClean="0">
                          <a:ln>
                            <a:noFill/>
                          </a:ln>
                          <a:solidFill>
                            <a:schemeClr val="tx1"/>
                          </a:solidFill>
                          <a:effectLst/>
                          <a:latin typeface="Times New Roman" panose="02020603050405020304" pitchFamily="18" charset="0"/>
                        </a:rPr>
                        <a:t>Muy</a:t>
                      </a:r>
                    </a:p>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0" i="0" u="none" strike="noStrike" cap="none" normalizeH="0" baseline="0" smtClean="0">
                          <a:ln>
                            <a:noFill/>
                          </a:ln>
                          <a:solidFill>
                            <a:schemeClr val="tx1"/>
                          </a:solidFill>
                          <a:effectLst/>
                          <a:latin typeface="Times New Roman" panose="02020603050405020304" pitchFamily="18" charset="0"/>
                        </a:rPr>
                        <a:t>pequeño</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71755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0" i="0" u="none" strike="noStrike" cap="none" normalizeH="0" baseline="0" smtClean="0">
                          <a:ln>
                            <a:noFill/>
                          </a:ln>
                          <a:solidFill>
                            <a:schemeClr val="tx1"/>
                          </a:solidFill>
                          <a:effectLst/>
                          <a:latin typeface="Times New Roman" panose="02020603050405020304" pitchFamily="18" charset="0"/>
                        </a:rPr>
                        <a:t>H.261</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0" i="0" u="none" strike="noStrike" cap="none" normalizeH="0" baseline="0" smtClean="0">
                          <a:ln>
                            <a:noFill/>
                          </a:ln>
                          <a:solidFill>
                            <a:schemeClr val="tx1"/>
                          </a:solidFill>
                          <a:effectLst/>
                          <a:latin typeface="Times New Roman" panose="02020603050405020304" pitchFamily="18" charset="0"/>
                        </a:rPr>
                        <a:t>Sí</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0" i="0" u="none" strike="noStrike" cap="none" normalizeH="0" baseline="0" smtClean="0">
                          <a:ln>
                            <a:noFill/>
                          </a:ln>
                          <a:solidFill>
                            <a:schemeClr val="tx1"/>
                          </a:solidFill>
                          <a:effectLst/>
                          <a:latin typeface="Times New Roman" panose="02020603050405020304" pitchFamily="18" charset="0"/>
                        </a:rPr>
                        <a:t>Limitada</a:t>
                      </a:r>
                    </a:p>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0" i="0" u="none" strike="noStrike" cap="none" normalizeH="0" baseline="0" smtClean="0">
                          <a:ln>
                            <a:noFill/>
                          </a:ln>
                          <a:solidFill>
                            <a:schemeClr val="tx1"/>
                          </a:solidFill>
                          <a:effectLst/>
                          <a:latin typeface="Times New Roman" panose="02020603050405020304" pitchFamily="18" charset="0"/>
                        </a:rPr>
                        <a:t>(fotog. I y P)</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0" i="0" u="none" strike="noStrike" cap="none" normalizeH="0" baseline="0" smtClean="0">
                          <a:ln>
                            <a:noFill/>
                          </a:ln>
                          <a:solidFill>
                            <a:schemeClr val="tx1"/>
                          </a:solidFill>
                          <a:effectLst/>
                          <a:latin typeface="Times New Roman" panose="02020603050405020304" pitchFamily="18" charset="0"/>
                        </a:rPr>
                        <a:t>Elevada</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0" i="0" u="none" strike="noStrike" cap="none" normalizeH="0" baseline="0" smtClean="0">
                          <a:ln>
                            <a:noFill/>
                          </a:ln>
                          <a:solidFill>
                            <a:schemeClr val="tx1"/>
                          </a:solidFill>
                          <a:effectLst/>
                          <a:latin typeface="Times New Roman" panose="02020603050405020304" pitchFamily="18" charset="0"/>
                        </a:rPr>
                        <a:t>Media</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0" i="0" u="none" strike="noStrike" cap="none" normalizeH="0" baseline="0" smtClean="0">
                          <a:ln>
                            <a:noFill/>
                          </a:ln>
                          <a:solidFill>
                            <a:schemeClr val="tx1"/>
                          </a:solidFill>
                          <a:effectLst/>
                          <a:latin typeface="Times New Roman" panose="02020603050405020304" pitchFamily="18" charset="0"/>
                        </a:rPr>
                        <a:t>Pequeño</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71755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0" i="0" u="none" strike="noStrike" cap="none" normalizeH="0" baseline="0" smtClean="0">
                          <a:ln>
                            <a:noFill/>
                          </a:ln>
                          <a:solidFill>
                            <a:schemeClr val="tx1"/>
                          </a:solidFill>
                          <a:effectLst/>
                          <a:latin typeface="Times New Roman" panose="02020603050405020304" pitchFamily="18" charset="0"/>
                        </a:rPr>
                        <a:t>MPEG-1/2</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0" i="0" u="none" strike="noStrike" cap="none" normalizeH="0" baseline="0" smtClean="0">
                          <a:ln>
                            <a:noFill/>
                          </a:ln>
                          <a:solidFill>
                            <a:schemeClr val="tx1"/>
                          </a:solidFill>
                          <a:effectLst/>
                          <a:latin typeface="Times New Roman" panose="02020603050405020304" pitchFamily="18" charset="0"/>
                        </a:rPr>
                        <a:t>Sí</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0" i="0" u="none" strike="noStrike" cap="none" normalizeH="0" baseline="0" smtClean="0">
                          <a:ln>
                            <a:noFill/>
                          </a:ln>
                          <a:solidFill>
                            <a:schemeClr val="tx1"/>
                          </a:solidFill>
                          <a:effectLst/>
                          <a:latin typeface="Times New Roman" panose="02020603050405020304" pitchFamily="18" charset="0"/>
                        </a:rPr>
                        <a:t>Extensa </a:t>
                      </a:r>
                    </a:p>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0" i="0" u="none" strike="noStrike" cap="none" normalizeH="0" baseline="0" smtClean="0">
                          <a:ln>
                            <a:noFill/>
                          </a:ln>
                          <a:solidFill>
                            <a:schemeClr val="tx1"/>
                          </a:solidFill>
                          <a:effectLst/>
                          <a:latin typeface="Times New Roman" panose="02020603050405020304" pitchFamily="18" charset="0"/>
                        </a:rPr>
                        <a:t>(fotog. I, P y B)</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0" i="0" u="none" strike="noStrike" cap="none" normalizeH="0" baseline="0" smtClean="0">
                          <a:ln>
                            <a:noFill/>
                          </a:ln>
                          <a:solidFill>
                            <a:schemeClr val="tx1"/>
                          </a:solidFill>
                          <a:effectLst/>
                          <a:latin typeface="Times New Roman" panose="02020603050405020304" pitchFamily="18" charset="0"/>
                        </a:rPr>
                        <a:t>Muy elevada</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0" i="0" u="none" strike="noStrike" cap="none" normalizeH="0" baseline="0" smtClean="0">
                          <a:ln>
                            <a:noFill/>
                          </a:ln>
                          <a:solidFill>
                            <a:schemeClr val="tx1"/>
                          </a:solidFill>
                          <a:effectLst/>
                          <a:latin typeface="Times New Roman" panose="02020603050405020304" pitchFamily="18" charset="0"/>
                        </a:rPr>
                        <a:t>Alta</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0" i="0" u="none" strike="noStrike" cap="none" normalizeH="0" baseline="0" smtClean="0">
                          <a:ln>
                            <a:noFill/>
                          </a:ln>
                          <a:solidFill>
                            <a:schemeClr val="tx1"/>
                          </a:solidFill>
                          <a:effectLst/>
                          <a:latin typeface="Times New Roman" panose="02020603050405020304" pitchFamily="18" charset="0"/>
                        </a:rPr>
                        <a:t>Grande</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71755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0" i="0" u="none" strike="noStrike" cap="none" normalizeH="0" baseline="0" smtClean="0">
                          <a:ln>
                            <a:noFill/>
                          </a:ln>
                          <a:solidFill>
                            <a:schemeClr val="tx1"/>
                          </a:solidFill>
                          <a:effectLst/>
                          <a:latin typeface="Times New Roman" panose="02020603050405020304" pitchFamily="18" charset="0"/>
                        </a:rPr>
                        <a:t>H.263</a:t>
                      </a:r>
                    </a:p>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0" i="0" u="none" strike="noStrike" cap="none" normalizeH="0" baseline="0" smtClean="0">
                          <a:ln>
                            <a:noFill/>
                          </a:ln>
                          <a:solidFill>
                            <a:schemeClr val="tx1"/>
                          </a:solidFill>
                          <a:effectLst/>
                          <a:latin typeface="Times New Roman" panose="02020603050405020304" pitchFamily="18" charset="0"/>
                        </a:rPr>
                        <a:t>MPEG-4</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0" i="0" u="none" strike="noStrike" cap="none" normalizeH="0" baseline="0" smtClean="0">
                          <a:ln>
                            <a:noFill/>
                          </a:ln>
                          <a:solidFill>
                            <a:schemeClr val="tx1"/>
                          </a:solidFill>
                          <a:effectLst/>
                          <a:latin typeface="Times New Roman" panose="02020603050405020304" pitchFamily="18" charset="0"/>
                        </a:rPr>
                        <a:t>Sí</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0" i="0" u="none" strike="noStrike" cap="none" normalizeH="0" baseline="0" smtClean="0">
                          <a:ln>
                            <a:noFill/>
                          </a:ln>
                          <a:solidFill>
                            <a:schemeClr val="tx1"/>
                          </a:solidFill>
                          <a:effectLst/>
                          <a:latin typeface="Times New Roman" panose="02020603050405020304" pitchFamily="18" charset="0"/>
                        </a:rPr>
                        <a:t>Extensa </a:t>
                      </a:r>
                    </a:p>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0" i="0" u="none" strike="noStrike" cap="none" normalizeH="0" baseline="0" smtClean="0">
                          <a:ln>
                            <a:noFill/>
                          </a:ln>
                          <a:solidFill>
                            <a:schemeClr val="tx1"/>
                          </a:solidFill>
                          <a:effectLst/>
                          <a:latin typeface="Times New Roman" panose="02020603050405020304" pitchFamily="18" charset="0"/>
                        </a:rPr>
                        <a:t>(fotog. I, P y B)</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0" i="0" u="none" strike="noStrike" cap="none" normalizeH="0" baseline="0" smtClean="0">
                          <a:ln>
                            <a:noFill/>
                          </a:ln>
                          <a:solidFill>
                            <a:schemeClr val="tx1"/>
                          </a:solidFill>
                          <a:effectLst/>
                          <a:latin typeface="Times New Roman" panose="02020603050405020304" pitchFamily="18" charset="0"/>
                        </a:rPr>
                        <a:t>Enorme</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0" i="0" u="none" strike="noStrike" cap="none" normalizeH="0" baseline="0" smtClean="0">
                          <a:ln>
                            <a:noFill/>
                          </a:ln>
                          <a:solidFill>
                            <a:schemeClr val="tx1"/>
                          </a:solidFill>
                          <a:effectLst/>
                          <a:latin typeface="Times New Roman" panose="02020603050405020304" pitchFamily="18" charset="0"/>
                        </a:rPr>
                        <a:t>Alta</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0" i="0" u="none" strike="noStrike" cap="none" normalizeH="0" baseline="0" smtClean="0">
                          <a:ln>
                            <a:noFill/>
                          </a:ln>
                          <a:solidFill>
                            <a:schemeClr val="tx1"/>
                          </a:solidFill>
                          <a:effectLst/>
                          <a:latin typeface="Times New Roman" panose="02020603050405020304" pitchFamily="18" charset="0"/>
                        </a:rPr>
                        <a:t>Media</a:t>
                      </a:r>
                    </a:p>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1800" b="0" i="0" u="none" strike="noStrike" cap="none" normalizeH="0" baseline="0" smtClean="0">
                          <a:ln>
                            <a:noFill/>
                          </a:ln>
                          <a:solidFill>
                            <a:schemeClr val="tx1"/>
                          </a:solidFill>
                          <a:effectLst/>
                          <a:latin typeface="Times New Roman" panose="02020603050405020304" pitchFamily="18" charset="0"/>
                        </a:rPr>
                        <a:t>Grande</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426023" name="Rectangle 39"/>
          <p:cNvSpPr>
            <a:spLocks noGrp="1" noChangeArrowheads="1"/>
          </p:cNvSpPr>
          <p:nvPr>
            <p:ph type="title"/>
          </p:nvPr>
        </p:nvSpPr>
        <p:spPr>
          <a:noFill/>
          <a:ln/>
        </p:spPr>
        <p:txBody>
          <a:bodyPr/>
          <a:lstStyle/>
          <a:p>
            <a:r>
              <a:rPr lang="es-ES" altLang="es-ES" sz="4000"/>
              <a:t>Formatos compresión de vídeo</a:t>
            </a:r>
          </a:p>
        </p:txBody>
      </p:sp>
    </p:spTree>
    <p:extLst>
      <p:ext uri="{BB962C8B-B14F-4D97-AF65-F5344CB8AC3E}">
        <p14:creationId xmlns:p14="http://schemas.microsoft.com/office/powerpoint/2010/main" val="2539827720"/>
      </p:ext>
    </p:extLst>
  </p:cSld>
  <p:clrMapOvr>
    <a:masterClrMapping/>
  </p:clrMapOvr>
  <p:transition>
    <p:cover dir="ld"/>
  </p:transition>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Marcador de número de diapositiva 1"/>
          <p:cNvSpPr>
            <a:spLocks noGrp="1"/>
          </p:cNvSpPr>
          <p:nvPr>
            <p:ph type="sldNum" sz="quarter" idx="10"/>
          </p:nvPr>
        </p:nvSpPr>
        <p:spPr/>
        <p:txBody>
          <a:bodyPr/>
          <a:lstStyle/>
          <a:p>
            <a:r>
              <a:rPr lang="es-ES" altLang="es-ES"/>
              <a:t>Ampliación Redes 4-</a:t>
            </a:r>
            <a:fld id="{9007FD76-13E4-4DD4-B35E-E0A5246545A3}" type="slidenum">
              <a:rPr lang="es-ES" altLang="es-ES"/>
              <a:pPr/>
              <a:t>41</a:t>
            </a:fld>
            <a:endParaRPr lang="es-ES" altLang="es-ES"/>
          </a:p>
        </p:txBody>
      </p:sp>
      <p:graphicFrame>
        <p:nvGraphicFramePr>
          <p:cNvPr id="61511" name="Group 71"/>
          <p:cNvGraphicFramePr>
            <a:graphicFrameLocks noGrp="1"/>
          </p:cNvGraphicFramePr>
          <p:nvPr/>
        </p:nvGraphicFramePr>
        <p:xfrm>
          <a:off x="1905000" y="1924050"/>
          <a:ext cx="6477000" cy="4322130"/>
        </p:xfrm>
        <a:graphic>
          <a:graphicData uri="http://schemas.openxmlformats.org/drawingml/2006/table">
            <a:tbl>
              <a:tblPr/>
              <a:tblGrid>
                <a:gridCol w="2032000"/>
                <a:gridCol w="2413000"/>
                <a:gridCol w="2032000"/>
              </a:tblGrid>
              <a:tr h="581025">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2000" b="0" i="0" u="none" strike="noStrike" cap="none" normalizeH="0" baseline="0" smtClean="0">
                          <a:ln>
                            <a:noFill/>
                          </a:ln>
                          <a:solidFill>
                            <a:schemeClr val="tx1"/>
                          </a:solidFill>
                          <a:effectLst/>
                          <a:latin typeface="Times New Roman" panose="02020603050405020304" pitchFamily="18" charset="0"/>
                        </a:rPr>
                        <a:t>Estándar/Formato</a:t>
                      </a: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2000" b="0" i="0" u="none" strike="noStrike" cap="none" normalizeH="0" baseline="0" smtClean="0">
                          <a:ln>
                            <a:noFill/>
                          </a:ln>
                          <a:solidFill>
                            <a:schemeClr val="tx1"/>
                          </a:solidFill>
                          <a:effectLst/>
                          <a:latin typeface="Times New Roman" panose="02020603050405020304" pitchFamily="18" charset="0"/>
                        </a:rPr>
                        <a:t>Ancho de banda típico</a:t>
                      </a: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2000" b="0" i="0" u="none" strike="noStrike" cap="none" normalizeH="0" baseline="0" smtClean="0">
                          <a:ln>
                            <a:noFill/>
                          </a:ln>
                          <a:solidFill>
                            <a:schemeClr val="tx1"/>
                          </a:solidFill>
                          <a:effectLst/>
                          <a:latin typeface="Times New Roman" panose="02020603050405020304" pitchFamily="18" charset="0"/>
                        </a:rPr>
                        <a:t>Ratio de compresión</a:t>
                      </a: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506413">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2000" b="0" i="0" u="none" strike="noStrike" cap="none" normalizeH="0" baseline="0" smtClean="0">
                          <a:ln>
                            <a:noFill/>
                          </a:ln>
                          <a:solidFill>
                            <a:schemeClr val="tx1"/>
                          </a:solidFill>
                          <a:effectLst/>
                          <a:latin typeface="Times New Roman" panose="02020603050405020304" pitchFamily="18" charset="0"/>
                        </a:rPr>
                        <a:t>CCIR 601</a:t>
                      </a: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2000" b="0" i="0" u="none" strike="noStrike" cap="none" normalizeH="0" baseline="0" smtClean="0">
                          <a:ln>
                            <a:noFill/>
                          </a:ln>
                          <a:solidFill>
                            <a:schemeClr val="tx1"/>
                          </a:solidFill>
                          <a:effectLst/>
                          <a:latin typeface="Times New Roman" panose="02020603050405020304" pitchFamily="18" charset="0"/>
                        </a:rPr>
                        <a:t>170 Mb/s</a:t>
                      </a: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2000" b="0" i="0" u="none" strike="noStrike" cap="none" normalizeH="0" baseline="0" smtClean="0">
                          <a:ln>
                            <a:noFill/>
                          </a:ln>
                          <a:solidFill>
                            <a:schemeClr val="tx1"/>
                          </a:solidFill>
                          <a:effectLst/>
                          <a:latin typeface="Times New Roman" panose="02020603050405020304" pitchFamily="18" charset="0"/>
                        </a:rPr>
                        <a:t>1:1 (Referencia)</a:t>
                      </a: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5080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2000" b="0" i="0" u="none" strike="noStrike" cap="none" normalizeH="0" baseline="0" smtClean="0">
                          <a:ln>
                            <a:noFill/>
                          </a:ln>
                          <a:solidFill>
                            <a:schemeClr val="tx1"/>
                          </a:solidFill>
                          <a:effectLst/>
                          <a:latin typeface="Times New Roman" panose="02020603050405020304" pitchFamily="18" charset="0"/>
                        </a:rPr>
                        <a:t>M-JPEG</a:t>
                      </a: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2000" b="0" i="0" u="none" strike="noStrike" cap="none" normalizeH="0" baseline="0" smtClean="0">
                          <a:ln>
                            <a:noFill/>
                          </a:ln>
                          <a:solidFill>
                            <a:schemeClr val="tx1"/>
                          </a:solidFill>
                          <a:effectLst/>
                          <a:latin typeface="Times New Roman" panose="02020603050405020304" pitchFamily="18" charset="0"/>
                        </a:rPr>
                        <a:t>10-20 Mb/s</a:t>
                      </a: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2000" b="0" i="0" u="none" strike="noStrike" cap="none" normalizeH="0" baseline="0" smtClean="0">
                          <a:ln>
                            <a:noFill/>
                          </a:ln>
                          <a:solidFill>
                            <a:schemeClr val="tx1"/>
                          </a:solidFill>
                          <a:effectLst/>
                          <a:latin typeface="Times New Roman" panose="02020603050405020304" pitchFamily="18" charset="0"/>
                        </a:rPr>
                        <a:t>7-27:1</a:t>
                      </a: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506413">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2000" b="0" i="0" u="none" strike="noStrike" cap="none" normalizeH="0" baseline="0" smtClean="0">
                          <a:ln>
                            <a:noFill/>
                          </a:ln>
                          <a:solidFill>
                            <a:schemeClr val="tx1"/>
                          </a:solidFill>
                          <a:effectLst/>
                          <a:latin typeface="Times New Roman" panose="02020603050405020304" pitchFamily="18" charset="0"/>
                        </a:rPr>
                        <a:t>H.261</a:t>
                      </a: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2000" b="0" i="0" u="none" strike="noStrike" cap="none" normalizeH="0" baseline="0" smtClean="0">
                          <a:ln>
                            <a:noFill/>
                          </a:ln>
                          <a:solidFill>
                            <a:schemeClr val="tx1"/>
                          </a:solidFill>
                          <a:effectLst/>
                          <a:latin typeface="Times New Roman" panose="02020603050405020304" pitchFamily="18" charset="0"/>
                        </a:rPr>
                        <a:t>64 Kb/s – 2000 Kb/s</a:t>
                      </a: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2000" b="0" i="0" u="none" strike="noStrike" cap="none" normalizeH="0" baseline="0" smtClean="0">
                          <a:ln>
                            <a:noFill/>
                          </a:ln>
                          <a:solidFill>
                            <a:schemeClr val="tx1"/>
                          </a:solidFill>
                          <a:effectLst/>
                          <a:latin typeface="Times New Roman" panose="02020603050405020304" pitchFamily="18" charset="0"/>
                        </a:rPr>
                        <a:t>24:1</a:t>
                      </a: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506413">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2000" b="0" i="0" u="none" strike="noStrike" cap="none" normalizeH="0" baseline="0" smtClean="0">
                          <a:ln>
                            <a:noFill/>
                          </a:ln>
                          <a:solidFill>
                            <a:schemeClr val="tx1"/>
                          </a:solidFill>
                          <a:effectLst/>
                          <a:latin typeface="Times New Roman" panose="02020603050405020304" pitchFamily="18" charset="0"/>
                        </a:rPr>
                        <a:t>H.263</a:t>
                      </a: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2000" b="0" i="0" u="none" strike="noStrike" cap="none" normalizeH="0" baseline="0" smtClean="0">
                          <a:ln>
                            <a:noFill/>
                          </a:ln>
                          <a:solidFill>
                            <a:schemeClr val="tx1"/>
                          </a:solidFill>
                          <a:effectLst/>
                          <a:latin typeface="Times New Roman" panose="02020603050405020304" pitchFamily="18" charset="0"/>
                        </a:rPr>
                        <a:t>28,8-768 Kb/s</a:t>
                      </a: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2000" b="0" i="0" u="none" strike="noStrike" cap="none" normalizeH="0" baseline="0" smtClean="0">
                          <a:ln>
                            <a:noFill/>
                          </a:ln>
                          <a:solidFill>
                            <a:schemeClr val="tx1"/>
                          </a:solidFill>
                          <a:effectLst/>
                          <a:latin typeface="Times New Roman" panose="02020603050405020304" pitchFamily="18" charset="0"/>
                        </a:rPr>
                        <a:t>50:1</a:t>
                      </a: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506413">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2000" b="0" i="0" u="none" strike="noStrike" cap="none" normalizeH="0" baseline="0" smtClean="0">
                          <a:ln>
                            <a:noFill/>
                          </a:ln>
                          <a:solidFill>
                            <a:schemeClr val="tx1"/>
                          </a:solidFill>
                          <a:effectLst/>
                          <a:latin typeface="Times New Roman" panose="02020603050405020304" pitchFamily="18" charset="0"/>
                        </a:rPr>
                        <a:t>MPEG-1</a:t>
                      </a: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2000" b="0" i="0" u="none" strike="noStrike" cap="none" normalizeH="0" baseline="0" smtClean="0">
                          <a:ln>
                            <a:noFill/>
                          </a:ln>
                          <a:solidFill>
                            <a:schemeClr val="tx1"/>
                          </a:solidFill>
                          <a:effectLst/>
                          <a:latin typeface="Times New Roman" panose="02020603050405020304" pitchFamily="18" charset="0"/>
                        </a:rPr>
                        <a:t>0,4-2,0 Mb/s</a:t>
                      </a: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2000" b="0" i="0" u="none" strike="noStrike" cap="none" normalizeH="0" baseline="0" smtClean="0">
                          <a:ln>
                            <a:noFill/>
                          </a:ln>
                          <a:solidFill>
                            <a:schemeClr val="tx1"/>
                          </a:solidFill>
                          <a:effectLst/>
                          <a:latin typeface="Times New Roman" panose="02020603050405020304" pitchFamily="18" charset="0"/>
                        </a:rPr>
                        <a:t>100:1</a:t>
                      </a: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5080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2000" b="0" i="0" u="none" strike="noStrike" cap="none" normalizeH="0" baseline="0" smtClean="0">
                          <a:ln>
                            <a:noFill/>
                          </a:ln>
                          <a:solidFill>
                            <a:schemeClr val="tx1"/>
                          </a:solidFill>
                          <a:effectLst/>
                          <a:latin typeface="Times New Roman" panose="02020603050405020304" pitchFamily="18" charset="0"/>
                        </a:rPr>
                        <a:t>MPEG-2</a:t>
                      </a: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2000" b="0" i="0" u="none" strike="noStrike" cap="none" normalizeH="0" baseline="0" smtClean="0">
                          <a:ln>
                            <a:noFill/>
                          </a:ln>
                          <a:solidFill>
                            <a:schemeClr val="tx1"/>
                          </a:solidFill>
                          <a:effectLst/>
                          <a:latin typeface="Times New Roman" panose="02020603050405020304" pitchFamily="18" charset="0"/>
                        </a:rPr>
                        <a:t>1,5-60 Mb/s</a:t>
                      </a: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2000" b="0" i="0" u="none" strike="noStrike" cap="none" normalizeH="0" baseline="0" smtClean="0">
                          <a:ln>
                            <a:noFill/>
                          </a:ln>
                          <a:solidFill>
                            <a:schemeClr val="tx1"/>
                          </a:solidFill>
                          <a:effectLst/>
                          <a:latin typeface="Times New Roman" panose="02020603050405020304" pitchFamily="18" charset="0"/>
                        </a:rPr>
                        <a:t>30-100:1</a:t>
                      </a: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579438">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2000" b="0" i="0" u="none" strike="noStrike" cap="none" normalizeH="0" baseline="0" smtClean="0">
                          <a:ln>
                            <a:noFill/>
                          </a:ln>
                          <a:solidFill>
                            <a:schemeClr val="tx1"/>
                          </a:solidFill>
                          <a:effectLst/>
                          <a:latin typeface="Times New Roman" panose="02020603050405020304" pitchFamily="18" charset="0"/>
                        </a:rPr>
                        <a:t>MPEG-4</a:t>
                      </a: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2000" b="0" i="0" u="none" strike="noStrike" cap="none" normalizeH="0" baseline="0" smtClean="0">
                          <a:ln>
                            <a:noFill/>
                          </a:ln>
                          <a:solidFill>
                            <a:schemeClr val="tx1"/>
                          </a:solidFill>
                          <a:effectLst/>
                          <a:latin typeface="Times New Roman" panose="02020603050405020304" pitchFamily="18" charset="0"/>
                        </a:rPr>
                        <a:t>28,8-500 Kb/s</a:t>
                      </a: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2000" b="0" i="0" u="none" strike="noStrike" cap="none" normalizeH="0" baseline="0" smtClean="0">
                          <a:ln>
                            <a:noFill/>
                          </a:ln>
                          <a:solidFill>
                            <a:schemeClr val="tx1"/>
                          </a:solidFill>
                          <a:effectLst/>
                          <a:latin typeface="Times New Roman" panose="02020603050405020304" pitchFamily="18" charset="0"/>
                        </a:rPr>
                        <a:t>100-200:1</a:t>
                      </a: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61480" name="Text Box 40"/>
          <p:cNvSpPr txBox="1">
            <a:spLocks noChangeArrowheads="1"/>
          </p:cNvSpPr>
          <p:nvPr/>
        </p:nvSpPr>
        <p:spPr bwMode="auto">
          <a:xfrm>
            <a:off x="280988" y="260350"/>
            <a:ext cx="8539162" cy="12003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s-ES_tradnl" altLang="es-ES" sz="3600" i="0" dirty="0"/>
              <a:t>Caudal requerido por los sistemas de compresión de vídeo más comunes</a:t>
            </a:r>
            <a:endParaRPr lang="es-ES" altLang="es-ES" sz="3600" i="0" dirty="0"/>
          </a:p>
        </p:txBody>
      </p:sp>
      <p:sp>
        <p:nvSpPr>
          <p:cNvPr id="61512" name="AutoShape 72"/>
          <p:cNvSpPr>
            <a:spLocks/>
          </p:cNvSpPr>
          <p:nvPr/>
        </p:nvSpPr>
        <p:spPr bwMode="auto">
          <a:xfrm>
            <a:off x="1447800" y="3124200"/>
            <a:ext cx="304800" cy="1524000"/>
          </a:xfrm>
          <a:prstGeom prst="leftBrace">
            <a:avLst>
              <a:gd name="adj1" fmla="val 41667"/>
              <a:gd name="adj2" fmla="val 50000"/>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61513" name="AutoShape 73"/>
          <p:cNvSpPr>
            <a:spLocks/>
          </p:cNvSpPr>
          <p:nvPr/>
        </p:nvSpPr>
        <p:spPr bwMode="auto">
          <a:xfrm>
            <a:off x="1524000" y="4724400"/>
            <a:ext cx="228600" cy="1524000"/>
          </a:xfrm>
          <a:prstGeom prst="leftBrace">
            <a:avLst>
              <a:gd name="adj1" fmla="val 55556"/>
              <a:gd name="adj2" fmla="val 50000"/>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61514" name="Text Box 74"/>
          <p:cNvSpPr txBox="1">
            <a:spLocks noChangeArrowheads="1"/>
          </p:cNvSpPr>
          <p:nvPr/>
        </p:nvSpPr>
        <p:spPr bwMode="auto">
          <a:xfrm>
            <a:off x="465138" y="3565525"/>
            <a:ext cx="1058862"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s-ES" altLang="es-ES" sz="2000" b="1" i="0">
                <a:latin typeface="Arial" panose="020B0604020202020204" pitchFamily="34" charset="0"/>
              </a:rPr>
              <a:t>Bajo</a:t>
            </a:r>
          </a:p>
          <a:p>
            <a:pPr algn="ctr"/>
            <a:r>
              <a:rPr lang="es-ES" altLang="es-ES" sz="2000" b="1" i="0">
                <a:latin typeface="Arial" panose="020B0604020202020204" pitchFamily="34" charset="0"/>
              </a:rPr>
              <a:t>retardo</a:t>
            </a:r>
          </a:p>
        </p:txBody>
      </p:sp>
      <p:sp>
        <p:nvSpPr>
          <p:cNvPr id="61515" name="Text Box 75"/>
          <p:cNvSpPr txBox="1">
            <a:spLocks noChangeArrowheads="1"/>
          </p:cNvSpPr>
          <p:nvPr/>
        </p:nvSpPr>
        <p:spPr bwMode="auto">
          <a:xfrm>
            <a:off x="407988" y="5165725"/>
            <a:ext cx="1158875"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s-ES" altLang="es-ES" sz="2000" b="1" i="0">
                <a:latin typeface="Arial" panose="020B0604020202020204" pitchFamily="34" charset="0"/>
              </a:rPr>
              <a:t>Elevado</a:t>
            </a:r>
          </a:p>
          <a:p>
            <a:pPr algn="ctr"/>
            <a:r>
              <a:rPr lang="es-ES" altLang="es-ES" sz="2000" b="1" i="0">
                <a:latin typeface="Arial" panose="020B0604020202020204" pitchFamily="34" charset="0"/>
              </a:rPr>
              <a:t>retardo</a:t>
            </a:r>
          </a:p>
        </p:txBody>
      </p:sp>
    </p:spTree>
    <p:extLst>
      <p:ext uri="{BB962C8B-B14F-4D97-AF65-F5344CB8AC3E}">
        <p14:creationId xmlns:p14="http://schemas.microsoft.com/office/powerpoint/2010/main" val="3230843917"/>
      </p:ext>
    </p:extLst>
  </p:cSld>
  <p:clrMapOvr>
    <a:masterClrMapping/>
  </p:clrMapOvr>
  <p:transition>
    <p:cover dir="ld"/>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1 Marcador de número de diapositiva"/>
          <p:cNvSpPr>
            <a:spLocks noGrp="1"/>
          </p:cNvSpPr>
          <p:nvPr>
            <p:ph type="sldNum" sz="quarter" idx="10"/>
          </p:nvPr>
        </p:nvSpPr>
        <p:spPr/>
        <p:txBody>
          <a:bodyPr/>
          <a:lstStyle/>
          <a:p>
            <a:pPr>
              <a:defRPr/>
            </a:pPr>
            <a:r>
              <a:rPr lang="es-ES"/>
              <a:t>Ampliación Redes 2-</a:t>
            </a:r>
            <a:fld id="{EEE8A160-9124-46F9-BC9B-FEE0D0CDE556}" type="slidenum">
              <a:rPr lang="es-ES"/>
              <a:pPr>
                <a:defRPr/>
              </a:pPr>
              <a:t>42</a:t>
            </a:fld>
            <a:endParaRPr lang="es-ES"/>
          </a:p>
        </p:txBody>
      </p:sp>
      <p:sp>
        <p:nvSpPr>
          <p:cNvPr id="37891" name="Text Box 4"/>
          <p:cNvSpPr txBox="1">
            <a:spLocks noChangeArrowheads="1"/>
          </p:cNvSpPr>
          <p:nvPr/>
        </p:nvSpPr>
        <p:spPr bwMode="auto">
          <a:xfrm>
            <a:off x="1471613" y="444500"/>
            <a:ext cx="6100762" cy="1077913"/>
          </a:xfrm>
          <a:prstGeom prst="rect">
            <a:avLst/>
          </a:prstGeom>
          <a:noFill/>
          <a:ln w="9525">
            <a:noFill/>
            <a:miter lim="800000"/>
            <a:headEnd/>
            <a:tailEnd/>
          </a:ln>
        </p:spPr>
        <p:txBody>
          <a:bodyPr>
            <a:spAutoFit/>
          </a:bodyPr>
          <a:lstStyle/>
          <a:p>
            <a:pPr algn="ctr" eaLnBrk="0" hangingPunct="0"/>
            <a:r>
              <a:rPr lang="es-ES" sz="3200" i="0"/>
              <a:t>Caudales de video digital en diferentes calidades (a 25 fps)</a:t>
            </a:r>
          </a:p>
        </p:txBody>
      </p:sp>
      <p:graphicFrame>
        <p:nvGraphicFramePr>
          <p:cNvPr id="723188" name="Group 244"/>
          <p:cNvGraphicFramePr>
            <a:graphicFrameLocks noGrp="1"/>
          </p:cNvGraphicFramePr>
          <p:nvPr/>
        </p:nvGraphicFramePr>
        <p:xfrm>
          <a:off x="601663" y="1873250"/>
          <a:ext cx="8260080" cy="2984122"/>
        </p:xfrm>
        <a:graphic>
          <a:graphicData uri="http://schemas.openxmlformats.org/drawingml/2006/table">
            <a:tbl>
              <a:tblPr/>
              <a:tblGrid>
                <a:gridCol w="1795780"/>
                <a:gridCol w="1275080"/>
                <a:gridCol w="767080"/>
                <a:gridCol w="1503680"/>
                <a:gridCol w="1313180"/>
                <a:gridCol w="1605280"/>
              </a:tblGrid>
              <a:tr h="379413">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800" b="1" i="0" u="none" strike="noStrike" cap="none" normalizeH="0" baseline="0" dirty="0" smtClean="0">
                          <a:ln>
                            <a:noFill/>
                          </a:ln>
                          <a:solidFill>
                            <a:schemeClr val="tx1"/>
                          </a:solidFill>
                          <a:effectLst/>
                          <a:latin typeface="Arial" charset="0"/>
                        </a:rPr>
                        <a:t>Calidad</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800" b="1" i="0" u="none" strike="noStrike" cap="none" normalizeH="0" baseline="0" dirty="0" smtClean="0">
                          <a:ln>
                            <a:noFill/>
                          </a:ln>
                          <a:solidFill>
                            <a:schemeClr val="tx1"/>
                          </a:solidFill>
                          <a:effectLst/>
                          <a:latin typeface="Arial" charset="0"/>
                        </a:rPr>
                        <a:t>Sub-</a:t>
                      </a:r>
                    </a:p>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800" b="1" i="0" u="none" strike="noStrike" cap="none" normalizeH="0" baseline="0" dirty="0" smtClean="0">
                          <a:ln>
                            <a:noFill/>
                          </a:ln>
                          <a:solidFill>
                            <a:schemeClr val="tx1"/>
                          </a:solidFill>
                          <a:effectLst/>
                          <a:latin typeface="Arial" charset="0"/>
                        </a:rPr>
                        <a:t>muestreo</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800" b="1" i="0" u="none" strike="noStrike" cap="none" normalizeH="0" baseline="0" dirty="0" smtClean="0">
                          <a:ln>
                            <a:noFill/>
                          </a:ln>
                          <a:solidFill>
                            <a:schemeClr val="tx1"/>
                          </a:solidFill>
                          <a:effectLst/>
                          <a:latin typeface="Arial" charset="0"/>
                        </a:rPr>
                        <a:t>Bits/</a:t>
                      </a:r>
                    </a:p>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800" b="1" i="0" u="none" strike="noStrike" cap="none" normalizeH="0" baseline="0" dirty="0" smtClean="0">
                          <a:ln>
                            <a:noFill/>
                          </a:ln>
                          <a:solidFill>
                            <a:schemeClr val="tx1"/>
                          </a:solidFill>
                          <a:effectLst/>
                          <a:latin typeface="Arial" charset="0"/>
                        </a:rPr>
                        <a:t>pixel</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800" b="1" i="0" u="none" strike="noStrike" cap="none" normalizeH="0" baseline="0" smtClean="0">
                          <a:ln>
                            <a:noFill/>
                          </a:ln>
                          <a:solidFill>
                            <a:schemeClr val="tx1"/>
                          </a:solidFill>
                          <a:effectLst/>
                          <a:latin typeface="Arial" charset="0"/>
                        </a:rPr>
                        <a:t>Resolución</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800" b="1" i="0" u="none" strike="noStrike" cap="none" normalizeH="0" baseline="0" dirty="0" smtClean="0">
                          <a:ln>
                            <a:noFill/>
                          </a:ln>
                          <a:solidFill>
                            <a:schemeClr val="tx1"/>
                          </a:solidFill>
                          <a:effectLst/>
                          <a:latin typeface="Arial" charset="0"/>
                        </a:rPr>
                        <a:t>Caudal no </a:t>
                      </a:r>
                      <a:r>
                        <a:rPr kumimoji="0" lang="es-ES" sz="1800" b="1" i="0" u="none" strike="noStrike" cap="none" normalizeH="0" baseline="0" dirty="0" err="1" smtClean="0">
                          <a:ln>
                            <a:noFill/>
                          </a:ln>
                          <a:solidFill>
                            <a:schemeClr val="tx1"/>
                          </a:solidFill>
                          <a:effectLst/>
                          <a:latin typeface="Arial" charset="0"/>
                        </a:rPr>
                        <a:t>compr</a:t>
                      </a:r>
                      <a:r>
                        <a:rPr kumimoji="0" lang="es-ES" sz="1800" b="1" i="0" u="none" strike="noStrike" cap="none" normalizeH="0" baseline="0" dirty="0" smtClean="0">
                          <a:ln>
                            <a:noFill/>
                          </a:ln>
                          <a:solidFill>
                            <a:schemeClr val="tx1"/>
                          </a:solidFill>
                          <a:effectLst/>
                          <a:latin typeface="Arial" charset="0"/>
                        </a:rPr>
                        <a: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800" b="1" i="0" u="none" strike="noStrike" cap="none" normalizeH="0" baseline="0" dirty="0" smtClean="0">
                          <a:ln>
                            <a:noFill/>
                          </a:ln>
                          <a:solidFill>
                            <a:schemeClr val="tx1"/>
                          </a:solidFill>
                          <a:effectLst/>
                          <a:latin typeface="Arial" charset="0"/>
                        </a:rPr>
                        <a:t>Caudal</a:t>
                      </a:r>
                    </a:p>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800" b="1" i="0" u="none" strike="noStrike" cap="none" normalizeH="0" baseline="0" dirty="0" err="1" smtClean="0">
                          <a:ln>
                            <a:noFill/>
                          </a:ln>
                          <a:solidFill>
                            <a:schemeClr val="tx1"/>
                          </a:solidFill>
                          <a:effectLst/>
                          <a:latin typeface="Arial" charset="0"/>
                        </a:rPr>
                        <a:t>compr</a:t>
                      </a:r>
                      <a:r>
                        <a:rPr kumimoji="0" lang="es-ES" sz="1800" b="1" i="0" u="none" strike="noStrike" cap="none" normalizeH="0" baseline="0" dirty="0" smtClean="0">
                          <a:ln>
                            <a:noFill/>
                          </a:ln>
                          <a:solidFill>
                            <a:schemeClr val="tx1"/>
                          </a:solidFill>
                          <a:effectLst/>
                          <a:latin typeface="Arial" charset="0"/>
                        </a:rPr>
                        <a:t>.</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79413">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dirty="0" smtClean="0">
                          <a:ln>
                            <a:noFill/>
                          </a:ln>
                          <a:solidFill>
                            <a:schemeClr val="tx1"/>
                          </a:solidFill>
                          <a:effectLst/>
                          <a:latin typeface="Arial" charset="0"/>
                        </a:rPr>
                        <a:t>CIF (VHS)</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dirty="0" smtClean="0">
                          <a:ln>
                            <a:noFill/>
                          </a:ln>
                          <a:solidFill>
                            <a:schemeClr val="tx1"/>
                          </a:solidFill>
                          <a:effectLst/>
                          <a:latin typeface="Arial" charset="0"/>
                        </a:rPr>
                        <a:t>4.1:1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dirty="0" smtClean="0">
                          <a:ln>
                            <a:noFill/>
                          </a:ln>
                          <a:solidFill>
                            <a:schemeClr val="tx1"/>
                          </a:solidFill>
                          <a:effectLst/>
                          <a:latin typeface="Arial" charset="0"/>
                        </a:rPr>
                        <a:t>12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smtClean="0">
                          <a:ln>
                            <a:noFill/>
                          </a:ln>
                          <a:solidFill>
                            <a:schemeClr val="tx1"/>
                          </a:solidFill>
                          <a:effectLst/>
                          <a:latin typeface="Arial" charset="0"/>
                        </a:rPr>
                        <a:t>352 x 288</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dirty="0" smtClean="0">
                          <a:ln>
                            <a:noFill/>
                          </a:ln>
                          <a:solidFill>
                            <a:schemeClr val="tx1"/>
                          </a:solidFill>
                          <a:effectLst/>
                          <a:latin typeface="Arial" charset="0"/>
                        </a:rPr>
                        <a:t>30 Mb/s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dirty="0" smtClean="0">
                          <a:ln>
                            <a:noFill/>
                          </a:ln>
                          <a:solidFill>
                            <a:schemeClr val="tx1"/>
                          </a:solidFill>
                          <a:effectLst/>
                          <a:latin typeface="Arial" charset="0"/>
                        </a:rPr>
                        <a:t>56-256 Kb/s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85763">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dirty="0" smtClean="0">
                          <a:ln>
                            <a:noFill/>
                          </a:ln>
                          <a:solidFill>
                            <a:schemeClr val="tx1"/>
                          </a:solidFill>
                          <a:effectLst/>
                          <a:latin typeface="Arial" charset="0"/>
                        </a:rPr>
                        <a:t>SD (CCIR-601)</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smtClean="0">
                          <a:ln>
                            <a:noFill/>
                          </a:ln>
                          <a:solidFill>
                            <a:schemeClr val="tx1"/>
                          </a:solidFill>
                          <a:effectLst/>
                          <a:latin typeface="Arial" charset="0"/>
                        </a:rPr>
                        <a:t>4:2:2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smtClean="0">
                          <a:ln>
                            <a:noFill/>
                          </a:ln>
                          <a:solidFill>
                            <a:schemeClr val="tx1"/>
                          </a:solidFill>
                          <a:effectLst/>
                          <a:latin typeface="Arial" charset="0"/>
                        </a:rPr>
                        <a:t>16</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smtClean="0">
                          <a:ln>
                            <a:noFill/>
                          </a:ln>
                          <a:solidFill>
                            <a:schemeClr val="tx1"/>
                          </a:solidFill>
                          <a:effectLst/>
                          <a:latin typeface="Arial" charset="0"/>
                        </a:rPr>
                        <a:t>720 x 576</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dirty="0" smtClean="0">
                          <a:ln>
                            <a:noFill/>
                          </a:ln>
                          <a:solidFill>
                            <a:schemeClr val="tx1"/>
                          </a:solidFill>
                          <a:effectLst/>
                          <a:latin typeface="Arial" charset="0"/>
                        </a:rPr>
                        <a:t>166 Mb/s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dirty="0" smtClean="0">
                          <a:ln>
                            <a:noFill/>
                          </a:ln>
                          <a:solidFill>
                            <a:schemeClr val="tx1"/>
                          </a:solidFill>
                          <a:effectLst/>
                          <a:latin typeface="Arial" charset="0"/>
                        </a:rPr>
                        <a:t>256-512 Kb/s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85763">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dirty="0" smtClean="0">
                          <a:ln>
                            <a:noFill/>
                          </a:ln>
                          <a:solidFill>
                            <a:schemeClr val="tx1"/>
                          </a:solidFill>
                          <a:effectLst/>
                          <a:latin typeface="Arial" charset="0"/>
                        </a:rPr>
                        <a:t>HD 720p</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dirty="0" smtClean="0">
                          <a:ln>
                            <a:noFill/>
                          </a:ln>
                          <a:solidFill>
                            <a:schemeClr val="tx1"/>
                          </a:solidFill>
                          <a:effectLst/>
                          <a:latin typeface="Arial" charset="0"/>
                        </a:rPr>
                        <a:t>4:2:2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dirty="0" smtClean="0">
                          <a:ln>
                            <a:noFill/>
                          </a:ln>
                          <a:solidFill>
                            <a:schemeClr val="tx1"/>
                          </a:solidFill>
                          <a:effectLst/>
                          <a:latin typeface="Arial" charset="0"/>
                        </a:rPr>
                        <a:t>16</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dirty="0" smtClean="0">
                          <a:ln>
                            <a:noFill/>
                          </a:ln>
                          <a:solidFill>
                            <a:schemeClr val="tx1"/>
                          </a:solidFill>
                          <a:effectLst/>
                          <a:latin typeface="Arial" charset="0"/>
                        </a:rPr>
                        <a:t>1280 x 720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dirty="0" smtClean="0">
                          <a:ln>
                            <a:noFill/>
                          </a:ln>
                          <a:solidFill>
                            <a:schemeClr val="tx1"/>
                          </a:solidFill>
                          <a:effectLst/>
                          <a:latin typeface="Arial" charset="0"/>
                        </a:rPr>
                        <a:t>369 Mb/s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dirty="0" smtClean="0">
                          <a:ln>
                            <a:noFill/>
                          </a:ln>
                          <a:solidFill>
                            <a:schemeClr val="tx1"/>
                          </a:solidFill>
                          <a:effectLst/>
                          <a:latin typeface="Arial" charset="0"/>
                        </a:rPr>
                        <a:t>1-2 Mb/s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79413">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dirty="0" smtClean="0">
                          <a:ln>
                            <a:noFill/>
                          </a:ln>
                          <a:solidFill>
                            <a:schemeClr val="tx1"/>
                          </a:solidFill>
                          <a:effectLst/>
                          <a:latin typeface="Arial" charset="0"/>
                        </a:rPr>
                        <a:t>HD 1080p</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dirty="0" smtClean="0">
                          <a:ln>
                            <a:noFill/>
                          </a:ln>
                          <a:solidFill>
                            <a:schemeClr val="tx1"/>
                          </a:solidFill>
                          <a:effectLst/>
                          <a:latin typeface="Arial" charset="0"/>
                        </a:rPr>
                        <a:t>4:2:2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dirty="0" smtClean="0">
                          <a:ln>
                            <a:noFill/>
                          </a:ln>
                          <a:solidFill>
                            <a:schemeClr val="tx1"/>
                          </a:solidFill>
                          <a:effectLst/>
                          <a:latin typeface="Arial" charset="0"/>
                        </a:rPr>
                        <a:t>16</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dirty="0" smtClean="0">
                          <a:ln>
                            <a:noFill/>
                          </a:ln>
                          <a:solidFill>
                            <a:schemeClr val="tx1"/>
                          </a:solidFill>
                          <a:effectLst/>
                          <a:latin typeface="Arial" charset="0"/>
                        </a:rPr>
                        <a:t>1920 x 1080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dirty="0" smtClean="0">
                          <a:ln>
                            <a:noFill/>
                          </a:ln>
                          <a:solidFill>
                            <a:schemeClr val="tx1"/>
                          </a:solidFill>
                          <a:effectLst/>
                          <a:latin typeface="Arial" charset="0"/>
                        </a:rPr>
                        <a:t>829 Mb/s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dirty="0" smtClean="0">
                          <a:ln>
                            <a:noFill/>
                          </a:ln>
                          <a:solidFill>
                            <a:schemeClr val="tx1"/>
                          </a:solidFill>
                          <a:effectLst/>
                          <a:latin typeface="Arial" charset="0"/>
                        </a:rPr>
                        <a:t>2-4 Mb/s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79413">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dirty="0" err="1" smtClean="0">
                          <a:ln>
                            <a:noFill/>
                          </a:ln>
                          <a:solidFill>
                            <a:schemeClr val="tx1"/>
                          </a:solidFill>
                          <a:effectLst/>
                          <a:latin typeface="Arial" charset="0"/>
                        </a:rPr>
                        <a:t>Dig</a:t>
                      </a:r>
                      <a:r>
                        <a:rPr kumimoji="0" lang="es-ES" sz="1800" b="0" i="0" u="none" strike="noStrike" cap="none" normalizeH="0" baseline="0" dirty="0" smtClean="0">
                          <a:ln>
                            <a:noFill/>
                          </a:ln>
                          <a:solidFill>
                            <a:schemeClr val="tx1"/>
                          </a:solidFill>
                          <a:effectLst/>
                          <a:latin typeface="Arial" charset="0"/>
                        </a:rPr>
                        <a:t>. </a:t>
                      </a:r>
                      <a:r>
                        <a:rPr kumimoji="0" lang="es-ES" sz="1800" b="0" i="0" u="none" strike="noStrike" cap="none" normalizeH="0" baseline="0" dirty="0" err="1" smtClean="0">
                          <a:ln>
                            <a:noFill/>
                          </a:ln>
                          <a:solidFill>
                            <a:schemeClr val="tx1"/>
                          </a:solidFill>
                          <a:effectLst/>
                          <a:latin typeface="Arial" charset="0"/>
                        </a:rPr>
                        <a:t>cinema</a:t>
                      </a:r>
                      <a:r>
                        <a:rPr kumimoji="0" lang="es-ES" sz="1800" b="0" i="0" u="none" strike="noStrike" cap="none" normalizeH="0" baseline="0" dirty="0" smtClean="0">
                          <a:ln>
                            <a:noFill/>
                          </a:ln>
                          <a:solidFill>
                            <a:schemeClr val="tx1"/>
                          </a:solidFill>
                          <a:effectLst/>
                          <a:latin typeface="Arial" charset="0"/>
                        </a:rPr>
                        <a:t> 2K</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smtClean="0">
                          <a:ln>
                            <a:noFill/>
                          </a:ln>
                          <a:solidFill>
                            <a:schemeClr val="tx1"/>
                          </a:solidFill>
                          <a:effectLst/>
                          <a:latin typeface="Arial" charset="0"/>
                        </a:rPr>
                        <a:t>4:4:4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smtClean="0">
                          <a:ln>
                            <a:noFill/>
                          </a:ln>
                          <a:solidFill>
                            <a:schemeClr val="tx1"/>
                          </a:solidFill>
                          <a:effectLst/>
                          <a:latin typeface="Arial" charset="0"/>
                        </a:rPr>
                        <a:t>36</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smtClean="0">
                          <a:ln>
                            <a:noFill/>
                          </a:ln>
                          <a:solidFill>
                            <a:schemeClr val="tx1"/>
                          </a:solidFill>
                          <a:effectLst/>
                          <a:latin typeface="Arial" charset="0"/>
                        </a:rPr>
                        <a:t>2048 x 1080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dirty="0" smtClean="0">
                          <a:ln>
                            <a:noFill/>
                          </a:ln>
                          <a:solidFill>
                            <a:schemeClr val="tx1"/>
                          </a:solidFill>
                          <a:effectLst/>
                          <a:latin typeface="Arial" charset="0"/>
                        </a:rPr>
                        <a:t>3822 Mb/s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dirty="0" smtClean="0">
                          <a:ln>
                            <a:noFill/>
                          </a:ln>
                          <a:solidFill>
                            <a:schemeClr val="tx1"/>
                          </a:solidFill>
                          <a:effectLst/>
                          <a:latin typeface="Arial" charset="0"/>
                        </a:rPr>
                        <a:t>100 Mb/s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79413">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dirty="0" err="1" smtClean="0">
                          <a:ln>
                            <a:noFill/>
                          </a:ln>
                          <a:solidFill>
                            <a:schemeClr val="tx1"/>
                          </a:solidFill>
                          <a:effectLst/>
                          <a:latin typeface="Arial" charset="0"/>
                        </a:rPr>
                        <a:t>Dig</a:t>
                      </a:r>
                      <a:r>
                        <a:rPr kumimoji="0" lang="es-ES" sz="1800" b="0" i="0" u="none" strike="noStrike" cap="none" normalizeH="0" baseline="0" dirty="0" smtClean="0">
                          <a:ln>
                            <a:noFill/>
                          </a:ln>
                          <a:solidFill>
                            <a:schemeClr val="tx1"/>
                          </a:solidFill>
                          <a:effectLst/>
                          <a:latin typeface="Arial" charset="0"/>
                        </a:rPr>
                        <a:t>. </a:t>
                      </a:r>
                      <a:r>
                        <a:rPr kumimoji="0" lang="es-ES" sz="1800" b="0" i="0" u="none" strike="noStrike" cap="none" normalizeH="0" baseline="0" dirty="0" err="1" smtClean="0">
                          <a:ln>
                            <a:noFill/>
                          </a:ln>
                          <a:solidFill>
                            <a:schemeClr val="tx1"/>
                          </a:solidFill>
                          <a:effectLst/>
                          <a:latin typeface="Arial" charset="0"/>
                        </a:rPr>
                        <a:t>cinema</a:t>
                      </a:r>
                      <a:r>
                        <a:rPr kumimoji="0" lang="es-ES" sz="1800" b="0" i="0" u="none" strike="noStrike" cap="none" normalizeH="0" baseline="0" dirty="0" smtClean="0">
                          <a:ln>
                            <a:noFill/>
                          </a:ln>
                          <a:solidFill>
                            <a:schemeClr val="tx1"/>
                          </a:solidFill>
                          <a:effectLst/>
                          <a:latin typeface="Arial" charset="0"/>
                        </a:rPr>
                        <a:t> 4K</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smtClean="0">
                          <a:ln>
                            <a:noFill/>
                          </a:ln>
                          <a:solidFill>
                            <a:schemeClr val="tx1"/>
                          </a:solidFill>
                          <a:effectLst/>
                          <a:latin typeface="Arial" charset="0"/>
                        </a:rPr>
                        <a:t>4:4:4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smtClean="0">
                          <a:ln>
                            <a:noFill/>
                          </a:ln>
                          <a:solidFill>
                            <a:schemeClr val="tx1"/>
                          </a:solidFill>
                          <a:effectLst/>
                          <a:latin typeface="Arial" charset="0"/>
                        </a:rPr>
                        <a:t>36</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smtClean="0">
                          <a:ln>
                            <a:noFill/>
                          </a:ln>
                          <a:solidFill>
                            <a:schemeClr val="tx1"/>
                          </a:solidFill>
                          <a:effectLst/>
                          <a:latin typeface="Arial" charset="0"/>
                        </a:rPr>
                        <a:t>4096 x 2160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dirty="0" smtClean="0">
                          <a:ln>
                            <a:noFill/>
                          </a:ln>
                          <a:solidFill>
                            <a:schemeClr val="tx1"/>
                          </a:solidFill>
                          <a:effectLst/>
                          <a:latin typeface="Arial" charset="0"/>
                        </a:rPr>
                        <a:t>7644 Mb/s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dirty="0" smtClean="0">
                          <a:ln>
                            <a:noFill/>
                          </a:ln>
                          <a:solidFill>
                            <a:schemeClr val="tx1"/>
                          </a:solidFill>
                          <a:effectLst/>
                          <a:latin typeface="Arial" charset="0"/>
                        </a:rPr>
                        <a:t>200 Mb/s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37950" name="Text Box 191"/>
          <p:cNvSpPr txBox="1">
            <a:spLocks noChangeArrowheads="1"/>
          </p:cNvSpPr>
          <p:nvPr/>
        </p:nvSpPr>
        <p:spPr bwMode="auto">
          <a:xfrm>
            <a:off x="1074738" y="5192713"/>
            <a:ext cx="6665912" cy="830997"/>
          </a:xfrm>
          <a:prstGeom prst="rect">
            <a:avLst/>
          </a:prstGeom>
          <a:noFill/>
          <a:ln w="9525">
            <a:noFill/>
            <a:miter lim="800000"/>
            <a:headEnd/>
            <a:tailEnd/>
          </a:ln>
        </p:spPr>
        <p:txBody>
          <a:bodyPr>
            <a:spAutoFit/>
          </a:bodyPr>
          <a:lstStyle/>
          <a:p>
            <a:pPr algn="ctr" eaLnBrk="0" hangingPunct="0"/>
            <a:r>
              <a:rPr lang="es-ES" i="0" dirty="0" smtClean="0"/>
              <a:t>Conclusión: </a:t>
            </a:r>
            <a:r>
              <a:rPr lang="es-ES" i="0" dirty="0"/>
              <a:t>La compresión en vídeo digital </a:t>
            </a:r>
            <a:r>
              <a:rPr lang="es-ES" b="1" i="0" dirty="0"/>
              <a:t>es una</a:t>
            </a:r>
            <a:r>
              <a:rPr lang="es-ES" i="0" dirty="0"/>
              <a:t> </a:t>
            </a:r>
            <a:r>
              <a:rPr lang="es-ES" b="1" i="0" dirty="0"/>
              <a:t>necesidad</a:t>
            </a:r>
          </a:p>
        </p:txBody>
      </p:sp>
    </p:spTree>
  </p:cSld>
  <p:clrMapOvr>
    <a:masterClrMapping/>
  </p:clrMapOvr>
  <p:transition>
    <p:cover dir="ld"/>
  </p:transition>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0"/>
          </p:nvPr>
        </p:nvSpPr>
        <p:spPr/>
        <p:txBody>
          <a:bodyPr/>
          <a:lstStyle/>
          <a:p>
            <a:pPr>
              <a:defRPr/>
            </a:pPr>
            <a:r>
              <a:rPr lang="es-ES"/>
              <a:t>Ampliación Redes 2-</a:t>
            </a:r>
            <a:fld id="{5BB54FBF-E702-4E0E-93C5-13A0B37DF0E4}" type="slidenum">
              <a:rPr lang="es-ES"/>
              <a:pPr>
                <a:defRPr/>
              </a:pPr>
              <a:t>43</a:t>
            </a:fld>
            <a:endParaRPr lang="es-ES"/>
          </a:p>
        </p:txBody>
      </p:sp>
      <p:sp>
        <p:nvSpPr>
          <p:cNvPr id="38915" name="Rectangle 2"/>
          <p:cNvSpPr>
            <a:spLocks noGrp="1" noChangeArrowheads="1"/>
          </p:cNvSpPr>
          <p:nvPr>
            <p:ph type="title"/>
          </p:nvPr>
        </p:nvSpPr>
        <p:spPr/>
        <p:txBody>
          <a:bodyPr/>
          <a:lstStyle/>
          <a:p>
            <a:r>
              <a:rPr lang="es-ES" sz="4000" smtClean="0"/>
              <a:t>Compresión de vídeo</a:t>
            </a:r>
          </a:p>
        </p:txBody>
      </p:sp>
      <p:sp>
        <p:nvSpPr>
          <p:cNvPr id="38916" name="Rectangle 3"/>
          <p:cNvSpPr>
            <a:spLocks noGrp="1" noChangeArrowheads="1"/>
          </p:cNvSpPr>
          <p:nvPr>
            <p:ph type="body" idx="1"/>
          </p:nvPr>
        </p:nvSpPr>
        <p:spPr>
          <a:xfrm>
            <a:off x="685800" y="1700213"/>
            <a:ext cx="7772400" cy="4395787"/>
          </a:xfrm>
        </p:spPr>
        <p:txBody>
          <a:bodyPr/>
          <a:lstStyle/>
          <a:p>
            <a:pPr>
              <a:lnSpc>
                <a:spcPct val="80000"/>
              </a:lnSpc>
            </a:pPr>
            <a:r>
              <a:rPr lang="es-ES" sz="2800" smtClean="0"/>
              <a:t>Para la compresión de vídeo se aplican dos técnicas:</a:t>
            </a:r>
          </a:p>
          <a:p>
            <a:pPr lvl="1">
              <a:lnSpc>
                <a:spcPct val="80000"/>
              </a:lnSpc>
            </a:pPr>
            <a:r>
              <a:rPr lang="es-ES" sz="2400" u="sng" smtClean="0"/>
              <a:t>Compresión espacial o intraframe</a:t>
            </a:r>
            <a:r>
              <a:rPr lang="es-ES" sz="2400" smtClean="0"/>
              <a:t>: se aprovecha la redundancia de información que hay en la imagen de cada fotograma, como en la imágenes JPEG</a:t>
            </a:r>
          </a:p>
          <a:p>
            <a:pPr lvl="1">
              <a:lnSpc>
                <a:spcPct val="80000"/>
              </a:lnSpc>
            </a:pPr>
            <a:r>
              <a:rPr lang="es-ES" sz="2400" u="sng" smtClean="0"/>
              <a:t>Compresión temporal o interframe</a:t>
            </a:r>
            <a:r>
              <a:rPr lang="es-ES" sz="2400" smtClean="0"/>
              <a:t>: se aprovecha la redundancia de información que hay entre fotogramas consecutivos.</a:t>
            </a:r>
          </a:p>
          <a:p>
            <a:pPr>
              <a:lnSpc>
                <a:spcPct val="80000"/>
              </a:lnSpc>
            </a:pPr>
            <a:r>
              <a:rPr lang="es-ES" sz="2800" smtClean="0"/>
              <a:t>La compresión temporal siempre lleva implícita la espacial</a:t>
            </a:r>
          </a:p>
          <a:p>
            <a:pPr>
              <a:lnSpc>
                <a:spcPct val="80000"/>
              </a:lnSpc>
            </a:pPr>
            <a:r>
              <a:rPr lang="es-ES" sz="2800" smtClean="0"/>
              <a:t>La compresión temporal aumenta el consumo de CPU, pero mejora la eficiencia </a:t>
            </a:r>
          </a:p>
        </p:txBody>
      </p:sp>
    </p:spTree>
  </p:cSld>
  <p:clrMapOvr>
    <a:masterClrMapping/>
  </p:clrMapOvr>
  <p:transition>
    <p:cover dir="ld"/>
  </p:transition>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0"/>
          </p:nvPr>
        </p:nvSpPr>
        <p:spPr/>
        <p:txBody>
          <a:bodyPr/>
          <a:lstStyle/>
          <a:p>
            <a:pPr>
              <a:defRPr/>
            </a:pPr>
            <a:r>
              <a:rPr lang="es-ES"/>
              <a:t>Ampliación Redes 2-</a:t>
            </a:r>
            <a:fld id="{443D4F6E-9990-4D75-AE1A-50D749004316}" type="slidenum">
              <a:rPr lang="es-ES"/>
              <a:pPr>
                <a:defRPr/>
              </a:pPr>
              <a:t>44</a:t>
            </a:fld>
            <a:endParaRPr lang="es-ES"/>
          </a:p>
        </p:txBody>
      </p:sp>
      <p:sp>
        <p:nvSpPr>
          <p:cNvPr id="39939" name="Rectangle 2"/>
          <p:cNvSpPr>
            <a:spLocks noGrp="1" noChangeArrowheads="1"/>
          </p:cNvSpPr>
          <p:nvPr>
            <p:ph type="title"/>
          </p:nvPr>
        </p:nvSpPr>
        <p:spPr>
          <a:xfrm>
            <a:off x="685800" y="333375"/>
            <a:ext cx="7772400" cy="1143000"/>
          </a:xfrm>
        </p:spPr>
        <p:txBody>
          <a:bodyPr/>
          <a:lstStyle/>
          <a:p>
            <a:r>
              <a:rPr lang="es-ES" smtClean="0"/>
              <a:t>Compresión espacial de vídeo</a:t>
            </a:r>
          </a:p>
        </p:txBody>
      </p:sp>
      <p:sp>
        <p:nvSpPr>
          <p:cNvPr id="39940" name="Rectangle 3"/>
          <p:cNvSpPr>
            <a:spLocks noGrp="1" noChangeArrowheads="1"/>
          </p:cNvSpPr>
          <p:nvPr>
            <p:ph type="body" idx="1"/>
          </p:nvPr>
        </p:nvSpPr>
        <p:spPr>
          <a:xfrm>
            <a:off x="685800" y="1700213"/>
            <a:ext cx="7772400" cy="4395787"/>
          </a:xfrm>
        </p:spPr>
        <p:txBody>
          <a:bodyPr/>
          <a:lstStyle/>
          <a:p>
            <a:pPr>
              <a:lnSpc>
                <a:spcPct val="80000"/>
              </a:lnSpc>
            </a:pPr>
            <a:r>
              <a:rPr lang="es-ES" sz="2800" dirty="0" smtClean="0"/>
              <a:t>Consiste en la compresión de cada fotograma de forma independiente. Permiten la edición no lineal (edición independiente de cada fotograma):</a:t>
            </a:r>
          </a:p>
          <a:p>
            <a:pPr lvl="1">
              <a:lnSpc>
                <a:spcPct val="80000"/>
              </a:lnSpc>
            </a:pPr>
            <a:r>
              <a:rPr lang="es-ES" sz="2400" dirty="0" smtClean="0"/>
              <a:t>M-JPEG: los fotogramas se comprimen con JPEG. Usado en las cámaras DV (25 Mb/s). No es un estándar</a:t>
            </a:r>
          </a:p>
          <a:p>
            <a:pPr lvl="1">
              <a:lnSpc>
                <a:spcPct val="80000"/>
              </a:lnSpc>
            </a:pPr>
            <a:r>
              <a:rPr lang="es-ES" sz="2400" dirty="0" smtClean="0"/>
              <a:t>M-JPEG2000:  los fotogramas se comprimen con JPEG2000. Usado en vídeo de muy alta resolución (digital </a:t>
            </a:r>
            <a:r>
              <a:rPr lang="es-ES" sz="2400" dirty="0" err="1" smtClean="0"/>
              <a:t>cinema</a:t>
            </a:r>
            <a:r>
              <a:rPr lang="es-ES" sz="2400" dirty="0" smtClean="0"/>
              <a:t>). Forma parte del estándar ISO JPEG2000 (parte 3)</a:t>
            </a:r>
          </a:p>
          <a:p>
            <a:pPr>
              <a:lnSpc>
                <a:spcPct val="80000"/>
              </a:lnSpc>
            </a:pPr>
            <a:r>
              <a:rPr lang="es-ES" sz="2800" dirty="0" smtClean="0"/>
              <a:t>Generalmente en estos casos el audio se registra como LPCM (Linear Pulse </a:t>
            </a:r>
            <a:r>
              <a:rPr lang="es-ES" sz="2800" dirty="0" err="1" smtClean="0"/>
              <a:t>Code</a:t>
            </a:r>
            <a:r>
              <a:rPr lang="es-ES" sz="2800" dirty="0" smtClean="0"/>
              <a:t> </a:t>
            </a:r>
            <a:r>
              <a:rPr lang="es-ES" sz="2800" dirty="0" err="1" smtClean="0"/>
              <a:t>Modulation</a:t>
            </a:r>
            <a:r>
              <a:rPr lang="es-ES" sz="2800" dirty="0" smtClean="0"/>
              <a:t>, calidad CD sin compresión)</a:t>
            </a:r>
          </a:p>
        </p:txBody>
      </p:sp>
    </p:spTree>
  </p:cSld>
  <p:clrMapOvr>
    <a:masterClrMapping/>
  </p:clrMapOvr>
  <p:transition>
    <p:cover dir="ld"/>
  </p:transition>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2 Título"/>
          <p:cNvSpPr>
            <a:spLocks noGrp="1"/>
          </p:cNvSpPr>
          <p:nvPr>
            <p:ph type="title"/>
          </p:nvPr>
        </p:nvSpPr>
        <p:spPr>
          <a:xfrm>
            <a:off x="685800" y="357188"/>
            <a:ext cx="7772400" cy="1143000"/>
          </a:xfrm>
        </p:spPr>
        <p:txBody>
          <a:bodyPr/>
          <a:lstStyle/>
          <a:p>
            <a:r>
              <a:rPr lang="es-ES" smtClean="0"/>
              <a:t>Compresión temporal</a:t>
            </a:r>
          </a:p>
        </p:txBody>
      </p:sp>
      <p:sp>
        <p:nvSpPr>
          <p:cNvPr id="41987" name="4 Marcador de contenido"/>
          <p:cNvSpPr>
            <a:spLocks noGrp="1"/>
          </p:cNvSpPr>
          <p:nvPr>
            <p:ph idx="1"/>
          </p:nvPr>
        </p:nvSpPr>
        <p:spPr>
          <a:xfrm>
            <a:off x="685800" y="1533525"/>
            <a:ext cx="7772400" cy="4114800"/>
          </a:xfrm>
        </p:spPr>
        <p:txBody>
          <a:bodyPr/>
          <a:lstStyle/>
          <a:p>
            <a:r>
              <a:rPr lang="es-ES" sz="2400" smtClean="0"/>
              <a:t>Para detectar la redundancia de información los algoritmos de compresión temporal dividen la imagen de cada fotograma en una cuadrícula de macrobloques</a:t>
            </a:r>
          </a:p>
          <a:p>
            <a:r>
              <a:rPr lang="es-ES" sz="2400" smtClean="0"/>
              <a:t>Cada macrobloque está formado por un cuadrado de 8x8 ó 16x16 píxels. Por eso a veces cuando se pierden paquetes la imagen se ve ‘cuadriculada’.</a:t>
            </a:r>
          </a:p>
          <a:p>
            <a:r>
              <a:rPr lang="es-ES" sz="2400" smtClean="0"/>
              <a:t>El tamaño de un fotograma (especialmente P ó B) puede variar mucho en función de la cantidad de información que deba incluir respecto al fotograma anterior</a:t>
            </a:r>
          </a:p>
          <a:p>
            <a:r>
              <a:rPr lang="es-ES" sz="2400" smtClean="0"/>
              <a:t>Los fotogramas B al ser una interpolación del fotograma anterior y posterior aumentan la complejidad de cálculo y la latencia</a:t>
            </a:r>
          </a:p>
        </p:txBody>
      </p:sp>
      <p:sp>
        <p:nvSpPr>
          <p:cNvPr id="2" name="1 Marcador de número de diapositiva"/>
          <p:cNvSpPr>
            <a:spLocks noGrp="1"/>
          </p:cNvSpPr>
          <p:nvPr>
            <p:ph type="sldNum" sz="quarter" idx="10"/>
          </p:nvPr>
        </p:nvSpPr>
        <p:spPr>
          <a:xfrm>
            <a:off x="3563938" y="6257925"/>
            <a:ext cx="2016125" cy="287338"/>
          </a:xfrm>
        </p:spPr>
        <p:txBody>
          <a:bodyPr/>
          <a:lstStyle/>
          <a:p>
            <a:pPr>
              <a:defRPr/>
            </a:pPr>
            <a:r>
              <a:rPr lang="es-ES" smtClean="0"/>
              <a:t>Ampliación Redes 2-</a:t>
            </a:r>
            <a:fld id="{BB1DF0E6-B04C-4289-BAB3-FD1E90E2A3BA}" type="slidenum">
              <a:rPr lang="es-ES" smtClean="0"/>
              <a:pPr>
                <a:defRPr/>
              </a:pPr>
              <a:t>45</a:t>
            </a:fld>
            <a:endParaRPr lang="es-ES"/>
          </a:p>
        </p:txBody>
      </p:sp>
    </p:spTree>
  </p:cSld>
  <p:clrMapOvr>
    <a:masterClrMapping/>
  </p:clrMapOvr>
  <p:transition>
    <p:cover dir="ld"/>
  </p:transition>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Marcador de número de diapositiva 1"/>
          <p:cNvSpPr>
            <a:spLocks noGrp="1"/>
          </p:cNvSpPr>
          <p:nvPr>
            <p:ph type="sldNum" sz="quarter" idx="10"/>
          </p:nvPr>
        </p:nvSpPr>
        <p:spPr/>
        <p:txBody>
          <a:bodyPr/>
          <a:lstStyle/>
          <a:p>
            <a:r>
              <a:rPr lang="es-ES" altLang="es-ES"/>
              <a:t>Ampliación Redes 4-</a:t>
            </a:r>
            <a:fld id="{FF779550-DD8E-436F-9E3B-9C93EC845B35}" type="slidenum">
              <a:rPr lang="es-ES" altLang="es-ES"/>
              <a:pPr/>
              <a:t>46</a:t>
            </a:fld>
            <a:endParaRPr lang="es-ES" altLang="es-ES"/>
          </a:p>
        </p:txBody>
      </p:sp>
      <p:sp>
        <p:nvSpPr>
          <p:cNvPr id="324612" name="Rectangle 4"/>
          <p:cNvSpPr>
            <a:spLocks noChangeArrowheads="1"/>
          </p:cNvSpPr>
          <p:nvPr/>
        </p:nvSpPr>
        <p:spPr bwMode="auto">
          <a:xfrm>
            <a:off x="312738" y="304800"/>
            <a:ext cx="8507412" cy="990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chemeClr val="tx2"/>
                </a:solidFill>
                <a:latin typeface="Times New Roman" panose="02020603050405020304" pitchFamily="18" charset="0"/>
              </a:defRPr>
            </a:lvl1pPr>
            <a:lvl2pPr algn="ctr">
              <a:defRPr sz="4400">
                <a:solidFill>
                  <a:schemeClr val="tx2"/>
                </a:solidFill>
                <a:latin typeface="Times New Roman" panose="02020603050405020304" pitchFamily="18" charset="0"/>
              </a:defRPr>
            </a:lvl2pPr>
            <a:lvl3pPr algn="ctr">
              <a:defRPr sz="4400">
                <a:solidFill>
                  <a:schemeClr val="tx2"/>
                </a:solidFill>
                <a:latin typeface="Times New Roman" panose="02020603050405020304" pitchFamily="18" charset="0"/>
              </a:defRPr>
            </a:lvl3pPr>
            <a:lvl4pPr algn="ctr">
              <a:defRPr sz="4400">
                <a:solidFill>
                  <a:schemeClr val="tx2"/>
                </a:solidFill>
                <a:latin typeface="Times New Roman" panose="02020603050405020304" pitchFamily="18" charset="0"/>
              </a:defRPr>
            </a:lvl4pPr>
            <a:lvl5pPr algn="ctr">
              <a:defRPr sz="4400">
                <a:solidFill>
                  <a:schemeClr val="tx2"/>
                </a:solidFill>
                <a:latin typeface="Times New Roman" panose="02020603050405020304" pitchFamily="18" charset="0"/>
              </a:defRPr>
            </a:lvl5pPr>
            <a:lvl6pPr marL="457200" algn="ctr" eaLnBrk="0" fontAlgn="base" hangingPunct="0">
              <a:spcBef>
                <a:spcPct val="0"/>
              </a:spcBef>
              <a:spcAft>
                <a:spcPct val="0"/>
              </a:spcAft>
              <a:defRPr sz="4400">
                <a:solidFill>
                  <a:schemeClr val="tx2"/>
                </a:solidFill>
                <a:latin typeface="Times New Roman" panose="02020603050405020304" pitchFamily="18" charset="0"/>
              </a:defRPr>
            </a:lvl6pPr>
            <a:lvl7pPr marL="914400" algn="ctr" eaLnBrk="0" fontAlgn="base" hangingPunct="0">
              <a:spcBef>
                <a:spcPct val="0"/>
              </a:spcBef>
              <a:spcAft>
                <a:spcPct val="0"/>
              </a:spcAft>
              <a:defRPr sz="4400">
                <a:solidFill>
                  <a:schemeClr val="tx2"/>
                </a:solidFill>
                <a:latin typeface="Times New Roman" panose="02020603050405020304" pitchFamily="18" charset="0"/>
              </a:defRPr>
            </a:lvl7pPr>
            <a:lvl8pPr marL="1371600" algn="ctr" eaLnBrk="0" fontAlgn="base" hangingPunct="0">
              <a:spcBef>
                <a:spcPct val="0"/>
              </a:spcBef>
              <a:spcAft>
                <a:spcPct val="0"/>
              </a:spcAft>
              <a:defRPr sz="4400">
                <a:solidFill>
                  <a:schemeClr val="tx2"/>
                </a:solidFill>
                <a:latin typeface="Times New Roman" panose="02020603050405020304" pitchFamily="18" charset="0"/>
              </a:defRPr>
            </a:lvl8pPr>
            <a:lvl9pPr marL="1828800" algn="ctr" eaLnBrk="0" fontAlgn="base" hangingPunct="0">
              <a:spcBef>
                <a:spcPct val="0"/>
              </a:spcBef>
              <a:spcAft>
                <a:spcPct val="0"/>
              </a:spcAft>
              <a:defRPr sz="4400">
                <a:solidFill>
                  <a:schemeClr val="tx2"/>
                </a:solidFill>
                <a:latin typeface="Times New Roman" panose="02020603050405020304" pitchFamily="18" charset="0"/>
              </a:defRPr>
            </a:lvl9pPr>
          </a:lstStyle>
          <a:p>
            <a:r>
              <a:rPr lang="es-ES_tradnl" altLang="es-ES" sz="4000" i="0">
                <a:cs typeface="Times New Roman" panose="02020603050405020304" pitchFamily="18" charset="0"/>
              </a:rPr>
              <a:t>MPEG (Moving Pictures Expert Group) </a:t>
            </a:r>
          </a:p>
        </p:txBody>
      </p:sp>
      <p:sp>
        <p:nvSpPr>
          <p:cNvPr id="324613" name="Rectangle 5"/>
          <p:cNvSpPr>
            <a:spLocks noChangeArrowheads="1"/>
          </p:cNvSpPr>
          <p:nvPr/>
        </p:nvSpPr>
        <p:spPr bwMode="auto">
          <a:xfrm>
            <a:off x="533400" y="1524000"/>
            <a:ext cx="7924800" cy="457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pPr>
            <a:r>
              <a:rPr lang="es-ES_tradnl" altLang="es-ES" sz="2400" i="0">
                <a:cs typeface="Times New Roman" panose="02020603050405020304" pitchFamily="18" charset="0"/>
              </a:rPr>
              <a:t>Grupo de trabajo de ISO que desarrolla estándares de audio-vídeo comprimido: </a:t>
            </a:r>
          </a:p>
          <a:p>
            <a:pPr>
              <a:lnSpc>
                <a:spcPct val="90000"/>
              </a:lnSpc>
            </a:pPr>
            <a:r>
              <a:rPr lang="es-ES_tradnl" altLang="es-ES" sz="2400" i="0">
                <a:cs typeface="Times New Roman" panose="02020603050405020304" pitchFamily="18" charset="0"/>
              </a:rPr>
              <a:t>MPEG-1 (1992, ISO 11172)</a:t>
            </a:r>
          </a:p>
          <a:p>
            <a:pPr lvl="1">
              <a:lnSpc>
                <a:spcPct val="90000"/>
              </a:lnSpc>
            </a:pPr>
            <a:r>
              <a:rPr lang="es-ES_tradnl" altLang="es-ES" sz="2000" i="0">
                <a:cs typeface="Times New Roman" panose="02020603050405020304" pitchFamily="18" charset="0"/>
              </a:rPr>
              <a:t>Orientado a vídeo en CD-ROM (vídeo progresivo)</a:t>
            </a:r>
          </a:p>
          <a:p>
            <a:pPr lvl="1">
              <a:lnSpc>
                <a:spcPct val="90000"/>
              </a:lnSpc>
            </a:pPr>
            <a:r>
              <a:rPr lang="es-ES_tradnl" altLang="es-ES" sz="2000" i="0">
                <a:cs typeface="Times New Roman" panose="02020603050405020304" pitchFamily="18" charset="0"/>
              </a:rPr>
              <a:t>Objetivo: Calidad VHS. Caudal típico 1,5 Mb/s </a:t>
            </a:r>
          </a:p>
          <a:p>
            <a:pPr lvl="1">
              <a:lnSpc>
                <a:spcPct val="90000"/>
              </a:lnSpc>
            </a:pPr>
            <a:r>
              <a:rPr lang="es-ES_tradnl" altLang="es-ES" sz="2000" i="0">
                <a:cs typeface="Times New Roman" panose="02020603050405020304" pitchFamily="18" charset="0"/>
              </a:rPr>
              <a:t>Útil para teleenseñanza, aplicaciones de empresa, negocios, etc.</a:t>
            </a:r>
          </a:p>
          <a:p>
            <a:pPr>
              <a:lnSpc>
                <a:spcPct val="90000"/>
              </a:lnSpc>
            </a:pPr>
            <a:r>
              <a:rPr lang="es-ES_tradnl" altLang="es-ES" sz="2400" i="0">
                <a:cs typeface="Times New Roman" panose="02020603050405020304" pitchFamily="18" charset="0"/>
              </a:rPr>
              <a:t>MPEG-2 (1996, ISO 13818)</a:t>
            </a:r>
          </a:p>
          <a:p>
            <a:pPr lvl="1">
              <a:lnSpc>
                <a:spcPct val="90000"/>
              </a:lnSpc>
            </a:pPr>
            <a:r>
              <a:rPr lang="es-ES_tradnl" altLang="es-ES" sz="2000" i="0">
                <a:cs typeface="Times New Roman" panose="02020603050405020304" pitchFamily="18" charset="0"/>
              </a:rPr>
              <a:t>Extensión compatible de MPEG-1 ‘hacia arriba’</a:t>
            </a:r>
          </a:p>
          <a:p>
            <a:pPr lvl="1">
              <a:lnSpc>
                <a:spcPct val="90000"/>
              </a:lnSpc>
            </a:pPr>
            <a:r>
              <a:rPr lang="es-ES_tradnl" altLang="es-ES" sz="2000" i="0">
                <a:cs typeface="Times New Roman" panose="02020603050405020304" pitchFamily="18" charset="0"/>
              </a:rPr>
              <a:t>Orientado a teledifusión (vídeo entrelazado)</a:t>
            </a:r>
          </a:p>
          <a:p>
            <a:pPr lvl="1">
              <a:lnSpc>
                <a:spcPct val="90000"/>
              </a:lnSpc>
            </a:pPr>
            <a:r>
              <a:rPr lang="es-ES_tradnl" altLang="es-ES" sz="2000" i="0">
                <a:cs typeface="Times New Roman" panose="02020603050405020304" pitchFamily="18" charset="0"/>
              </a:rPr>
              <a:t>Calidad broadcast, también  HDTV.  4-100 Mb/s.</a:t>
            </a:r>
          </a:p>
          <a:p>
            <a:pPr lvl="1">
              <a:lnSpc>
                <a:spcPct val="90000"/>
              </a:lnSpc>
            </a:pPr>
            <a:r>
              <a:rPr lang="es-ES_tradnl" altLang="es-ES" sz="2000" i="0">
                <a:cs typeface="Times New Roman" panose="02020603050405020304" pitchFamily="18" charset="0"/>
              </a:rPr>
              <a:t>Útil para todo tipo de aplicaciones (negocios, entretenimiento, etc.)</a:t>
            </a:r>
          </a:p>
          <a:p>
            <a:pPr>
              <a:lnSpc>
                <a:spcPct val="90000"/>
              </a:lnSpc>
            </a:pPr>
            <a:r>
              <a:rPr lang="es-ES_tradnl" altLang="es-ES" sz="2400" i="0">
                <a:cs typeface="Times New Roman" panose="02020603050405020304" pitchFamily="18" charset="0"/>
              </a:rPr>
              <a:t>MPEG-3: Inicialmente pensado para HDTV, finalmente resuelto por reparametrización de MPEG-2.</a:t>
            </a:r>
          </a:p>
        </p:txBody>
      </p:sp>
    </p:spTree>
    <p:extLst>
      <p:ext uri="{BB962C8B-B14F-4D97-AF65-F5344CB8AC3E}">
        <p14:creationId xmlns:p14="http://schemas.microsoft.com/office/powerpoint/2010/main" val="3090086340"/>
      </p:ext>
    </p:extLst>
  </p:cSld>
  <p:clrMapOvr>
    <a:masterClrMapping/>
  </p:clrMapOvr>
  <p:transition>
    <p:cover dir="ld"/>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1 Marcador de número de diapositiva"/>
          <p:cNvSpPr>
            <a:spLocks noGrp="1"/>
          </p:cNvSpPr>
          <p:nvPr>
            <p:ph type="sldNum" sz="quarter" idx="10"/>
          </p:nvPr>
        </p:nvSpPr>
        <p:spPr/>
        <p:txBody>
          <a:bodyPr/>
          <a:lstStyle/>
          <a:p>
            <a:pPr>
              <a:defRPr/>
            </a:pPr>
            <a:r>
              <a:rPr lang="es-ES"/>
              <a:t>Ampliación Redes 2-</a:t>
            </a:r>
            <a:fld id="{B6FACDB3-42B9-4B07-A0EA-EDAB7AC4CE9C}" type="slidenum">
              <a:rPr lang="es-ES"/>
              <a:pPr>
                <a:defRPr/>
              </a:pPr>
              <a:t>47</a:t>
            </a:fld>
            <a:endParaRPr lang="es-ES"/>
          </a:p>
        </p:txBody>
      </p:sp>
      <p:sp>
        <p:nvSpPr>
          <p:cNvPr id="49155" name="Rectangle 4"/>
          <p:cNvSpPr>
            <a:spLocks noChangeArrowheads="1"/>
          </p:cNvSpPr>
          <p:nvPr/>
        </p:nvSpPr>
        <p:spPr bwMode="auto">
          <a:xfrm>
            <a:off x="533400" y="44624"/>
            <a:ext cx="8229600" cy="990600"/>
          </a:xfrm>
          <a:prstGeom prst="rect">
            <a:avLst/>
          </a:prstGeom>
          <a:noFill/>
          <a:ln w="9525">
            <a:noFill/>
            <a:miter lim="800000"/>
            <a:headEnd/>
            <a:tailEnd/>
          </a:ln>
        </p:spPr>
        <p:txBody>
          <a:bodyPr anchor="ctr"/>
          <a:lstStyle/>
          <a:p>
            <a:pPr algn="ctr" eaLnBrk="0" hangingPunct="0"/>
            <a:r>
              <a:rPr lang="es-ES_tradnl" sz="4000" i="0" dirty="0">
                <a:solidFill>
                  <a:schemeClr val="tx2"/>
                </a:solidFill>
                <a:latin typeface="Times New Roman" pitchFamily="18" charset="0"/>
                <a:cs typeface="Times New Roman" pitchFamily="18" charset="0"/>
              </a:rPr>
              <a:t>MPEG </a:t>
            </a:r>
            <a:r>
              <a:rPr lang="es-ES_tradnl" sz="4000" i="0" dirty="0" smtClean="0">
                <a:solidFill>
                  <a:schemeClr val="tx2"/>
                </a:solidFill>
                <a:latin typeface="Times New Roman" pitchFamily="18" charset="0"/>
                <a:cs typeface="Times New Roman" pitchFamily="18" charset="0"/>
              </a:rPr>
              <a:t>3, 4 y HEVC </a:t>
            </a:r>
            <a:endParaRPr lang="es-ES_tradnl" sz="4000" i="0" dirty="0">
              <a:solidFill>
                <a:schemeClr val="tx2"/>
              </a:solidFill>
              <a:latin typeface="Times New Roman" pitchFamily="18" charset="0"/>
              <a:cs typeface="Times New Roman" pitchFamily="18" charset="0"/>
            </a:endParaRPr>
          </a:p>
        </p:txBody>
      </p:sp>
      <p:sp>
        <p:nvSpPr>
          <p:cNvPr id="49156" name="Rectangle 5"/>
          <p:cNvSpPr>
            <a:spLocks noChangeArrowheads="1"/>
          </p:cNvSpPr>
          <p:nvPr/>
        </p:nvSpPr>
        <p:spPr bwMode="auto">
          <a:xfrm>
            <a:off x="533400" y="944737"/>
            <a:ext cx="7924800" cy="4321175"/>
          </a:xfrm>
          <a:prstGeom prst="rect">
            <a:avLst/>
          </a:prstGeom>
          <a:noFill/>
          <a:ln w="9525">
            <a:noFill/>
            <a:miter lim="800000"/>
            <a:headEnd/>
            <a:tailEnd/>
          </a:ln>
        </p:spPr>
        <p:txBody>
          <a:bodyPr/>
          <a:lstStyle/>
          <a:p>
            <a:pPr marL="342900" indent="-342900" eaLnBrk="0" hangingPunct="0">
              <a:lnSpc>
                <a:spcPct val="90000"/>
              </a:lnSpc>
              <a:spcBef>
                <a:spcPct val="20000"/>
              </a:spcBef>
              <a:buFontTx/>
              <a:buChar char="•"/>
            </a:pPr>
            <a:r>
              <a:rPr lang="es-ES_tradnl" sz="2200" i="0" dirty="0">
                <a:latin typeface="Times New Roman" pitchFamily="18" charset="0"/>
                <a:cs typeface="Times New Roman" pitchFamily="18" charset="0"/>
              </a:rPr>
              <a:t>MPEG-3: Grupo inicialmente pensado para HD, finalmente disuelto. Objetivo resuelto por </a:t>
            </a:r>
            <a:r>
              <a:rPr lang="es-ES_tradnl" sz="2200" i="0" dirty="0" err="1">
                <a:latin typeface="Times New Roman" pitchFamily="18" charset="0"/>
                <a:cs typeface="Times New Roman" pitchFamily="18" charset="0"/>
              </a:rPr>
              <a:t>reparametrización</a:t>
            </a:r>
            <a:r>
              <a:rPr lang="es-ES_tradnl" sz="2200" i="0" dirty="0">
                <a:latin typeface="Times New Roman" pitchFamily="18" charset="0"/>
                <a:cs typeface="Times New Roman" pitchFamily="18" charset="0"/>
              </a:rPr>
              <a:t> de MPEG-2.</a:t>
            </a:r>
          </a:p>
          <a:p>
            <a:pPr marL="342900" indent="-342900" eaLnBrk="0" hangingPunct="0">
              <a:lnSpc>
                <a:spcPct val="90000"/>
              </a:lnSpc>
              <a:spcBef>
                <a:spcPct val="20000"/>
              </a:spcBef>
              <a:buFontTx/>
              <a:buChar char="•"/>
            </a:pPr>
            <a:r>
              <a:rPr lang="es-ES_tradnl" sz="2200" i="0" dirty="0">
                <a:latin typeface="Times New Roman" pitchFamily="18" charset="0"/>
                <a:cs typeface="Times New Roman" pitchFamily="18" charset="0"/>
              </a:rPr>
              <a:t>MPEG-4: ha aprobado multitud de estándares diferentes denominados ‘partes’ de los que dos tienen que ver con algoritmos de compresión de video:</a:t>
            </a:r>
          </a:p>
          <a:p>
            <a:pPr marL="742950" lvl="1" indent="-285750" eaLnBrk="0" hangingPunct="0">
              <a:lnSpc>
                <a:spcPct val="90000"/>
              </a:lnSpc>
              <a:spcBef>
                <a:spcPct val="20000"/>
              </a:spcBef>
              <a:buFontTx/>
              <a:buChar char="–"/>
            </a:pPr>
            <a:r>
              <a:rPr lang="es-ES_tradnl" sz="2200" b="1" i="0" dirty="0">
                <a:latin typeface="Times New Roman" pitchFamily="18" charset="0"/>
                <a:cs typeface="Times New Roman" pitchFamily="18" charset="0"/>
              </a:rPr>
              <a:t>Parte 2</a:t>
            </a:r>
            <a:r>
              <a:rPr lang="es-ES_tradnl" sz="2200" i="0" dirty="0">
                <a:latin typeface="Times New Roman" pitchFamily="18" charset="0"/>
                <a:cs typeface="Times New Roman" pitchFamily="18" charset="0"/>
              </a:rPr>
              <a:t>: basado en algoritmos DCT, como MPEG-1 y 2 pero un poco más eficiente. Resoluciones desde 176 x 144 hasta 1920 x 1080 y caudales desde 64 Kb/s hasta 38 Mb/s. Utilizado en </a:t>
            </a:r>
            <a:r>
              <a:rPr lang="es-ES_tradnl" sz="2200" i="0" dirty="0" err="1">
                <a:latin typeface="Times New Roman" pitchFamily="18" charset="0"/>
                <a:cs typeface="Times New Roman" pitchFamily="18" charset="0"/>
              </a:rPr>
              <a:t>codecs</a:t>
            </a:r>
            <a:r>
              <a:rPr lang="es-ES_tradnl" sz="2200" i="0" dirty="0">
                <a:latin typeface="Times New Roman" pitchFamily="18" charset="0"/>
                <a:cs typeface="Times New Roman" pitchFamily="18" charset="0"/>
              </a:rPr>
              <a:t> </a:t>
            </a:r>
            <a:r>
              <a:rPr lang="es-ES_tradnl" sz="2200" i="0" dirty="0" err="1">
                <a:latin typeface="Times New Roman" pitchFamily="18" charset="0"/>
                <a:cs typeface="Times New Roman" pitchFamily="18" charset="0"/>
              </a:rPr>
              <a:t>DivX</a:t>
            </a:r>
            <a:r>
              <a:rPr lang="es-ES_tradnl" sz="2200" i="0" dirty="0">
                <a:latin typeface="Times New Roman" pitchFamily="18" charset="0"/>
                <a:cs typeface="Times New Roman" pitchFamily="18" charset="0"/>
              </a:rPr>
              <a:t>, </a:t>
            </a:r>
            <a:r>
              <a:rPr lang="es-ES_tradnl" sz="2200" i="0" dirty="0" err="1">
                <a:latin typeface="Times New Roman" pitchFamily="18" charset="0"/>
                <a:cs typeface="Times New Roman" pitchFamily="18" charset="0"/>
              </a:rPr>
              <a:t>Xvid</a:t>
            </a:r>
            <a:r>
              <a:rPr lang="es-ES_tradnl" sz="2200" i="0" dirty="0">
                <a:latin typeface="Times New Roman" pitchFamily="18" charset="0"/>
                <a:cs typeface="Times New Roman" pitchFamily="18" charset="0"/>
              </a:rPr>
              <a:t> y </a:t>
            </a:r>
            <a:r>
              <a:rPr lang="es-ES_tradnl" sz="2200" i="0" dirty="0" err="1">
                <a:latin typeface="Times New Roman" pitchFamily="18" charset="0"/>
                <a:cs typeface="Times New Roman" pitchFamily="18" charset="0"/>
              </a:rPr>
              <a:t>Nero</a:t>
            </a:r>
            <a:r>
              <a:rPr lang="es-ES_tradnl" sz="2200" i="0" dirty="0">
                <a:latin typeface="Times New Roman" pitchFamily="18" charset="0"/>
                <a:cs typeface="Times New Roman" pitchFamily="18" charset="0"/>
              </a:rPr>
              <a:t> Digital. </a:t>
            </a:r>
          </a:p>
          <a:p>
            <a:pPr marL="742950" lvl="1" indent="-285750" eaLnBrk="0" hangingPunct="0">
              <a:lnSpc>
                <a:spcPct val="90000"/>
              </a:lnSpc>
              <a:spcBef>
                <a:spcPct val="20000"/>
              </a:spcBef>
              <a:buFontTx/>
              <a:buChar char="–"/>
            </a:pPr>
            <a:r>
              <a:rPr lang="es-ES_tradnl" sz="2200" b="1" i="0" dirty="0">
                <a:latin typeface="Times New Roman" pitchFamily="18" charset="0"/>
                <a:cs typeface="Times New Roman" pitchFamily="18" charset="0"/>
              </a:rPr>
              <a:t>Parte 10</a:t>
            </a:r>
            <a:r>
              <a:rPr lang="es-ES_tradnl" sz="2200" i="0" dirty="0">
                <a:latin typeface="Times New Roman" pitchFamily="18" charset="0"/>
                <a:cs typeface="Times New Roman" pitchFamily="18" charset="0"/>
              </a:rPr>
              <a:t>: también llamado H.264/AVC (</a:t>
            </a:r>
            <a:r>
              <a:rPr lang="es-ES_tradnl" sz="2200" i="0" dirty="0" err="1">
                <a:latin typeface="Times New Roman" pitchFamily="18" charset="0"/>
                <a:cs typeface="Times New Roman" pitchFamily="18" charset="0"/>
              </a:rPr>
              <a:t>Advanced</a:t>
            </a:r>
            <a:r>
              <a:rPr lang="es-ES_tradnl" sz="2200" i="0" dirty="0">
                <a:latin typeface="Times New Roman" pitchFamily="18" charset="0"/>
                <a:cs typeface="Times New Roman" pitchFamily="18" charset="0"/>
              </a:rPr>
              <a:t> Video </a:t>
            </a:r>
            <a:r>
              <a:rPr lang="es-ES_tradnl" sz="2200" i="0" dirty="0" err="1">
                <a:latin typeface="Times New Roman" pitchFamily="18" charset="0"/>
                <a:cs typeface="Times New Roman" pitchFamily="18" charset="0"/>
              </a:rPr>
              <a:t>Coding</a:t>
            </a:r>
            <a:r>
              <a:rPr lang="es-ES_tradnl" sz="2200" i="0" dirty="0">
                <a:latin typeface="Times New Roman" pitchFamily="18" charset="0"/>
                <a:cs typeface="Times New Roman" pitchFamily="18" charset="0"/>
              </a:rPr>
              <a:t>). Calidad comparable a MPEG-2 o MPEG-4 parte 2 con la mitad de caudal. Rango amplio de resoluciones (16 niveles) y algoritmos (14 perfiles). Se usa en algunas emisiones de HDTV y en videoconferencia (H.264</a:t>
            </a:r>
            <a:r>
              <a:rPr lang="es-ES_tradnl" sz="2200" i="0" dirty="0" smtClean="0">
                <a:latin typeface="Times New Roman" pitchFamily="18" charset="0"/>
                <a:cs typeface="Times New Roman" pitchFamily="18" charset="0"/>
              </a:rPr>
              <a:t>)</a:t>
            </a:r>
          </a:p>
          <a:p>
            <a:pPr marL="285750" indent="-285750" eaLnBrk="0" hangingPunct="0">
              <a:lnSpc>
                <a:spcPct val="90000"/>
              </a:lnSpc>
              <a:spcBef>
                <a:spcPct val="20000"/>
              </a:spcBef>
              <a:buFont typeface="Arial" pitchFamily="34" charset="0"/>
              <a:buChar char="•"/>
            </a:pPr>
            <a:r>
              <a:rPr lang="es-ES_tradnl" sz="2200" i="0" dirty="0" smtClean="0">
                <a:latin typeface="Times New Roman" pitchFamily="18" charset="0"/>
                <a:cs typeface="Times New Roman" pitchFamily="18" charset="0"/>
              </a:rPr>
              <a:t>El siguiente estándar en desarrollo es el del grupo denominado HEVC (</a:t>
            </a:r>
            <a:r>
              <a:rPr lang="es-ES_tradnl" sz="2200" i="0" dirty="0" err="1" smtClean="0">
                <a:latin typeface="Times New Roman" pitchFamily="18" charset="0"/>
                <a:cs typeface="Times New Roman" pitchFamily="18" charset="0"/>
              </a:rPr>
              <a:t>High</a:t>
            </a:r>
            <a:r>
              <a:rPr lang="es-ES_tradnl" sz="2200" i="0" dirty="0" smtClean="0">
                <a:latin typeface="Times New Roman" pitchFamily="18" charset="0"/>
                <a:cs typeface="Times New Roman" pitchFamily="18" charset="0"/>
              </a:rPr>
              <a:t> </a:t>
            </a:r>
            <a:r>
              <a:rPr lang="es-ES_tradnl" sz="2200" i="0" dirty="0" err="1" smtClean="0">
                <a:latin typeface="Times New Roman" pitchFamily="18" charset="0"/>
                <a:cs typeface="Times New Roman" pitchFamily="18" charset="0"/>
              </a:rPr>
              <a:t>Efficiency</a:t>
            </a:r>
            <a:r>
              <a:rPr lang="es-ES_tradnl" sz="2200" i="0" dirty="0" smtClean="0">
                <a:latin typeface="Times New Roman" pitchFamily="18" charset="0"/>
                <a:cs typeface="Times New Roman" pitchFamily="18" charset="0"/>
              </a:rPr>
              <a:t> Video </a:t>
            </a:r>
            <a:r>
              <a:rPr lang="es-ES_tradnl" sz="2200" i="0" dirty="0" err="1" smtClean="0">
                <a:latin typeface="Times New Roman" pitchFamily="18" charset="0"/>
                <a:cs typeface="Times New Roman" pitchFamily="18" charset="0"/>
              </a:rPr>
              <a:t>Codec</a:t>
            </a:r>
            <a:r>
              <a:rPr lang="es-ES_tradnl" sz="2200" i="0" dirty="0" smtClean="0">
                <a:latin typeface="Times New Roman" pitchFamily="18" charset="0"/>
                <a:cs typeface="Times New Roman" pitchFamily="18" charset="0"/>
              </a:rPr>
              <a:t>) que es una colaboración de la ISO y la ITU-T</a:t>
            </a:r>
            <a:endParaRPr lang="es-ES_tradnl" sz="2200" i="0" dirty="0">
              <a:latin typeface="Times New Roman" pitchFamily="18" charset="0"/>
              <a:cs typeface="Times New Roman" pitchFamily="18" charset="0"/>
            </a:endParaRPr>
          </a:p>
        </p:txBody>
      </p:sp>
    </p:spTree>
  </p:cSld>
  <p:clrMapOvr>
    <a:masterClrMapping/>
  </p:clrMapOvr>
  <p:transition>
    <p:cover dir="ld"/>
  </p:transition>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 name="Marcador de número de diapositiva 1"/>
          <p:cNvSpPr>
            <a:spLocks noGrp="1"/>
          </p:cNvSpPr>
          <p:nvPr>
            <p:ph type="sldNum" sz="quarter" idx="10"/>
          </p:nvPr>
        </p:nvSpPr>
        <p:spPr/>
        <p:txBody>
          <a:bodyPr/>
          <a:lstStyle/>
          <a:p>
            <a:r>
              <a:rPr lang="es-ES" altLang="es-ES"/>
              <a:t>Ampliación Redes 4-</a:t>
            </a:r>
            <a:fld id="{90E7F4A5-CA4E-4EBE-A1C4-8195CA0F6AF7}" type="slidenum">
              <a:rPr lang="es-ES" altLang="es-ES"/>
              <a:pPr/>
              <a:t>48</a:t>
            </a:fld>
            <a:endParaRPr lang="es-ES" altLang="es-ES"/>
          </a:p>
        </p:txBody>
      </p:sp>
      <p:pic>
        <p:nvPicPr>
          <p:cNvPr id="302084"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57488" y="1019175"/>
            <a:ext cx="2576512" cy="20653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302085" name="Group 5"/>
          <p:cNvGrpSpPr>
            <a:grpSpLocks/>
          </p:cNvGrpSpPr>
          <p:nvPr/>
        </p:nvGrpSpPr>
        <p:grpSpPr bwMode="auto">
          <a:xfrm>
            <a:off x="5859463" y="4886325"/>
            <a:ext cx="3181350" cy="103188"/>
            <a:chOff x="3115" y="2803"/>
            <a:chExt cx="1782" cy="58"/>
          </a:xfrm>
        </p:grpSpPr>
        <p:sp>
          <p:nvSpPr>
            <p:cNvPr id="302086" name="Rectangle 6"/>
            <p:cNvSpPr>
              <a:spLocks noChangeArrowheads="1"/>
            </p:cNvSpPr>
            <p:nvPr/>
          </p:nvSpPr>
          <p:spPr bwMode="auto">
            <a:xfrm>
              <a:off x="3115" y="2805"/>
              <a:ext cx="281" cy="56"/>
            </a:xfrm>
            <a:prstGeom prst="rect">
              <a:avLst/>
            </a:prstGeom>
            <a:solidFill>
              <a:schemeClr val="accent2"/>
            </a:solidFill>
            <a:ln w="12700">
              <a:solidFill>
                <a:schemeClr val="tx1"/>
              </a:solidFill>
              <a:miter lim="800000"/>
              <a:headEnd/>
              <a:tailEnd/>
            </a:ln>
            <a:effectLst>
              <a:outerShdw algn="ctr" rotWithShape="0">
                <a:schemeClr val="tx1"/>
              </a:outerShdw>
            </a:effectLst>
          </p:spPr>
          <p:txBody>
            <a:bodyPr wrap="none" anchor="ctr"/>
            <a:lstStyle/>
            <a:p>
              <a:endParaRPr lang="es-ES"/>
            </a:p>
          </p:txBody>
        </p:sp>
        <p:grpSp>
          <p:nvGrpSpPr>
            <p:cNvPr id="302087" name="Group 7"/>
            <p:cNvGrpSpPr>
              <a:grpSpLocks/>
            </p:cNvGrpSpPr>
            <p:nvPr/>
          </p:nvGrpSpPr>
          <p:grpSpPr bwMode="auto">
            <a:xfrm>
              <a:off x="3118" y="2803"/>
              <a:ext cx="274" cy="56"/>
              <a:chOff x="3118" y="2803"/>
              <a:chExt cx="274" cy="56"/>
            </a:xfrm>
          </p:grpSpPr>
          <p:sp>
            <p:nvSpPr>
              <p:cNvPr id="302088" name="Line 8"/>
              <p:cNvSpPr>
                <a:spLocks noChangeShapeType="1"/>
              </p:cNvSpPr>
              <p:nvPr/>
            </p:nvSpPr>
            <p:spPr bwMode="auto">
              <a:xfrm flipV="1">
                <a:off x="3118" y="2803"/>
                <a:ext cx="56" cy="56"/>
              </a:xfrm>
              <a:prstGeom prst="line">
                <a:avLst/>
              </a:prstGeom>
              <a:noFill/>
              <a:ln w="12700">
                <a:solidFill>
                  <a:schemeClr val="tx1"/>
                </a:solidFill>
                <a:round/>
                <a:headEnd type="none" w="sm" len="sm"/>
                <a:tailEnd type="none" w="sm" len="sm"/>
              </a:ln>
              <a:effectLst>
                <a:outerShdw algn="ctr" rotWithShape="0">
                  <a:schemeClr val="tx1"/>
                </a:outerShdw>
              </a:effectLst>
              <a:extLst>
                <a:ext uri="{909E8E84-426E-40DD-AFC4-6F175D3DCCD1}">
                  <a14:hiddenFill xmlns:a14="http://schemas.microsoft.com/office/drawing/2010/main">
                    <a:noFill/>
                  </a14:hiddenFill>
                </a:ext>
              </a:extLst>
            </p:spPr>
            <p:txBody>
              <a:bodyPr/>
              <a:lstStyle/>
              <a:p>
                <a:endParaRPr lang="es-ES"/>
              </a:p>
            </p:txBody>
          </p:sp>
          <p:sp>
            <p:nvSpPr>
              <p:cNvPr id="302089" name="Line 9"/>
              <p:cNvSpPr>
                <a:spLocks noChangeShapeType="1"/>
              </p:cNvSpPr>
              <p:nvPr/>
            </p:nvSpPr>
            <p:spPr bwMode="auto">
              <a:xfrm flipV="1">
                <a:off x="3153" y="2803"/>
                <a:ext cx="56" cy="56"/>
              </a:xfrm>
              <a:prstGeom prst="line">
                <a:avLst/>
              </a:prstGeom>
              <a:noFill/>
              <a:ln w="12700">
                <a:solidFill>
                  <a:schemeClr val="tx1"/>
                </a:solidFill>
                <a:round/>
                <a:headEnd type="none" w="sm" len="sm"/>
                <a:tailEnd type="none" w="sm" len="sm"/>
              </a:ln>
              <a:effectLst>
                <a:outerShdw algn="ctr" rotWithShape="0">
                  <a:schemeClr val="tx1"/>
                </a:outerShdw>
              </a:effectLst>
              <a:extLst>
                <a:ext uri="{909E8E84-426E-40DD-AFC4-6F175D3DCCD1}">
                  <a14:hiddenFill xmlns:a14="http://schemas.microsoft.com/office/drawing/2010/main">
                    <a:noFill/>
                  </a14:hiddenFill>
                </a:ext>
              </a:extLst>
            </p:spPr>
            <p:txBody>
              <a:bodyPr/>
              <a:lstStyle/>
              <a:p>
                <a:endParaRPr lang="es-ES"/>
              </a:p>
            </p:txBody>
          </p:sp>
          <p:sp>
            <p:nvSpPr>
              <p:cNvPr id="302090" name="Line 10"/>
              <p:cNvSpPr>
                <a:spLocks noChangeShapeType="1"/>
              </p:cNvSpPr>
              <p:nvPr/>
            </p:nvSpPr>
            <p:spPr bwMode="auto">
              <a:xfrm flipV="1">
                <a:off x="3190" y="2803"/>
                <a:ext cx="56" cy="56"/>
              </a:xfrm>
              <a:prstGeom prst="line">
                <a:avLst/>
              </a:prstGeom>
              <a:noFill/>
              <a:ln w="12700">
                <a:solidFill>
                  <a:schemeClr val="tx1"/>
                </a:solidFill>
                <a:round/>
                <a:headEnd type="none" w="sm" len="sm"/>
                <a:tailEnd type="none" w="sm" len="sm"/>
              </a:ln>
              <a:effectLst>
                <a:outerShdw algn="ctr" rotWithShape="0">
                  <a:schemeClr val="tx1"/>
                </a:outerShdw>
              </a:effectLst>
              <a:extLst>
                <a:ext uri="{909E8E84-426E-40DD-AFC4-6F175D3DCCD1}">
                  <a14:hiddenFill xmlns:a14="http://schemas.microsoft.com/office/drawing/2010/main">
                    <a:noFill/>
                  </a14:hiddenFill>
                </a:ext>
              </a:extLst>
            </p:spPr>
            <p:txBody>
              <a:bodyPr/>
              <a:lstStyle/>
              <a:p>
                <a:endParaRPr lang="es-ES"/>
              </a:p>
            </p:txBody>
          </p:sp>
          <p:sp>
            <p:nvSpPr>
              <p:cNvPr id="302091" name="Line 11"/>
              <p:cNvSpPr>
                <a:spLocks noChangeShapeType="1"/>
              </p:cNvSpPr>
              <p:nvPr/>
            </p:nvSpPr>
            <p:spPr bwMode="auto">
              <a:xfrm flipV="1">
                <a:off x="3225" y="2803"/>
                <a:ext cx="56" cy="56"/>
              </a:xfrm>
              <a:prstGeom prst="line">
                <a:avLst/>
              </a:prstGeom>
              <a:noFill/>
              <a:ln w="12700">
                <a:solidFill>
                  <a:schemeClr val="tx1"/>
                </a:solidFill>
                <a:round/>
                <a:headEnd type="none" w="sm" len="sm"/>
                <a:tailEnd type="none" w="sm" len="sm"/>
              </a:ln>
              <a:effectLst>
                <a:outerShdw algn="ctr" rotWithShape="0">
                  <a:schemeClr val="tx1"/>
                </a:outerShdw>
              </a:effectLst>
              <a:extLst>
                <a:ext uri="{909E8E84-426E-40DD-AFC4-6F175D3DCCD1}">
                  <a14:hiddenFill xmlns:a14="http://schemas.microsoft.com/office/drawing/2010/main">
                    <a:noFill/>
                  </a14:hiddenFill>
                </a:ext>
              </a:extLst>
            </p:spPr>
            <p:txBody>
              <a:bodyPr/>
              <a:lstStyle/>
              <a:p>
                <a:endParaRPr lang="es-ES"/>
              </a:p>
            </p:txBody>
          </p:sp>
          <p:sp>
            <p:nvSpPr>
              <p:cNvPr id="302092" name="Line 12"/>
              <p:cNvSpPr>
                <a:spLocks noChangeShapeType="1"/>
              </p:cNvSpPr>
              <p:nvPr/>
            </p:nvSpPr>
            <p:spPr bwMode="auto">
              <a:xfrm flipV="1">
                <a:off x="3263" y="2803"/>
                <a:ext cx="57" cy="56"/>
              </a:xfrm>
              <a:prstGeom prst="line">
                <a:avLst/>
              </a:prstGeom>
              <a:noFill/>
              <a:ln w="12700">
                <a:solidFill>
                  <a:schemeClr val="tx1"/>
                </a:solidFill>
                <a:round/>
                <a:headEnd type="none" w="sm" len="sm"/>
                <a:tailEnd type="none" w="sm" len="sm"/>
              </a:ln>
              <a:effectLst>
                <a:outerShdw algn="ctr" rotWithShape="0">
                  <a:schemeClr val="tx1"/>
                </a:outerShdw>
              </a:effectLst>
              <a:extLst>
                <a:ext uri="{909E8E84-426E-40DD-AFC4-6F175D3DCCD1}">
                  <a14:hiddenFill xmlns:a14="http://schemas.microsoft.com/office/drawing/2010/main">
                    <a:noFill/>
                  </a14:hiddenFill>
                </a:ext>
              </a:extLst>
            </p:spPr>
            <p:txBody>
              <a:bodyPr/>
              <a:lstStyle/>
              <a:p>
                <a:endParaRPr lang="es-ES"/>
              </a:p>
            </p:txBody>
          </p:sp>
          <p:sp>
            <p:nvSpPr>
              <p:cNvPr id="302093" name="Line 13"/>
              <p:cNvSpPr>
                <a:spLocks noChangeShapeType="1"/>
              </p:cNvSpPr>
              <p:nvPr/>
            </p:nvSpPr>
            <p:spPr bwMode="auto">
              <a:xfrm flipV="1">
                <a:off x="3297" y="2803"/>
                <a:ext cx="56" cy="56"/>
              </a:xfrm>
              <a:prstGeom prst="line">
                <a:avLst/>
              </a:prstGeom>
              <a:noFill/>
              <a:ln w="12700">
                <a:solidFill>
                  <a:schemeClr val="tx1"/>
                </a:solidFill>
                <a:round/>
                <a:headEnd type="none" w="sm" len="sm"/>
                <a:tailEnd type="none" w="sm" len="sm"/>
              </a:ln>
              <a:effectLst>
                <a:outerShdw algn="ctr" rotWithShape="0">
                  <a:schemeClr val="tx1"/>
                </a:outerShdw>
              </a:effectLst>
              <a:extLst>
                <a:ext uri="{909E8E84-426E-40DD-AFC4-6F175D3DCCD1}">
                  <a14:hiddenFill xmlns:a14="http://schemas.microsoft.com/office/drawing/2010/main">
                    <a:noFill/>
                  </a14:hiddenFill>
                </a:ext>
              </a:extLst>
            </p:spPr>
            <p:txBody>
              <a:bodyPr/>
              <a:lstStyle/>
              <a:p>
                <a:endParaRPr lang="es-ES"/>
              </a:p>
            </p:txBody>
          </p:sp>
          <p:sp>
            <p:nvSpPr>
              <p:cNvPr id="302094" name="Line 14"/>
              <p:cNvSpPr>
                <a:spLocks noChangeShapeType="1"/>
              </p:cNvSpPr>
              <p:nvPr/>
            </p:nvSpPr>
            <p:spPr bwMode="auto">
              <a:xfrm flipV="1">
                <a:off x="3335" y="2803"/>
                <a:ext cx="57" cy="56"/>
              </a:xfrm>
              <a:prstGeom prst="line">
                <a:avLst/>
              </a:prstGeom>
              <a:noFill/>
              <a:ln w="12700">
                <a:solidFill>
                  <a:schemeClr val="tx1"/>
                </a:solidFill>
                <a:round/>
                <a:headEnd type="none" w="sm" len="sm"/>
                <a:tailEnd type="none" w="sm" len="sm"/>
              </a:ln>
              <a:effectLst>
                <a:outerShdw algn="ctr" rotWithShape="0">
                  <a:schemeClr val="tx1"/>
                </a:outerShdw>
              </a:effectLst>
              <a:extLst>
                <a:ext uri="{909E8E84-426E-40DD-AFC4-6F175D3DCCD1}">
                  <a14:hiddenFill xmlns:a14="http://schemas.microsoft.com/office/drawing/2010/main">
                    <a:noFill/>
                  </a14:hiddenFill>
                </a:ext>
              </a:extLst>
            </p:spPr>
            <p:txBody>
              <a:bodyPr/>
              <a:lstStyle/>
              <a:p>
                <a:endParaRPr lang="es-ES"/>
              </a:p>
            </p:txBody>
          </p:sp>
        </p:grpSp>
        <p:sp>
          <p:nvSpPr>
            <p:cNvPr id="302095" name="Rectangle 15"/>
            <p:cNvSpPr>
              <a:spLocks noChangeArrowheads="1"/>
            </p:cNvSpPr>
            <p:nvPr/>
          </p:nvSpPr>
          <p:spPr bwMode="auto">
            <a:xfrm>
              <a:off x="3492" y="2805"/>
              <a:ext cx="279" cy="56"/>
            </a:xfrm>
            <a:prstGeom prst="rect">
              <a:avLst/>
            </a:prstGeom>
            <a:solidFill>
              <a:schemeClr val="accent1"/>
            </a:solidFill>
            <a:ln w="12700">
              <a:solidFill>
                <a:schemeClr val="tx1"/>
              </a:solidFill>
              <a:miter lim="800000"/>
              <a:headEnd/>
              <a:tailEnd/>
            </a:ln>
            <a:effectLst>
              <a:outerShdw algn="ctr" rotWithShape="0">
                <a:schemeClr val="tx1"/>
              </a:outerShdw>
            </a:effectLst>
          </p:spPr>
          <p:txBody>
            <a:bodyPr wrap="none" anchor="ctr"/>
            <a:lstStyle/>
            <a:p>
              <a:endParaRPr lang="es-ES"/>
            </a:p>
          </p:txBody>
        </p:sp>
        <p:sp>
          <p:nvSpPr>
            <p:cNvPr id="302096" name="Rectangle 16"/>
            <p:cNvSpPr>
              <a:spLocks noChangeArrowheads="1"/>
            </p:cNvSpPr>
            <p:nvPr/>
          </p:nvSpPr>
          <p:spPr bwMode="auto">
            <a:xfrm>
              <a:off x="3867" y="2805"/>
              <a:ext cx="280" cy="56"/>
            </a:xfrm>
            <a:prstGeom prst="rect">
              <a:avLst/>
            </a:prstGeom>
            <a:solidFill>
              <a:schemeClr val="accent2"/>
            </a:solidFill>
            <a:ln w="12700">
              <a:solidFill>
                <a:schemeClr val="tx1"/>
              </a:solidFill>
              <a:miter lim="800000"/>
              <a:headEnd/>
              <a:tailEnd/>
            </a:ln>
            <a:effectLst>
              <a:outerShdw algn="ctr" rotWithShape="0">
                <a:schemeClr val="tx1"/>
              </a:outerShdw>
            </a:effectLst>
          </p:spPr>
          <p:txBody>
            <a:bodyPr wrap="none" anchor="ctr"/>
            <a:lstStyle/>
            <a:p>
              <a:endParaRPr lang="es-ES"/>
            </a:p>
          </p:txBody>
        </p:sp>
        <p:sp>
          <p:nvSpPr>
            <p:cNvPr id="302097" name="Rectangle 17"/>
            <p:cNvSpPr>
              <a:spLocks noChangeArrowheads="1"/>
            </p:cNvSpPr>
            <p:nvPr/>
          </p:nvSpPr>
          <p:spPr bwMode="auto">
            <a:xfrm>
              <a:off x="4243" y="2805"/>
              <a:ext cx="280" cy="56"/>
            </a:xfrm>
            <a:prstGeom prst="rect">
              <a:avLst/>
            </a:prstGeom>
            <a:solidFill>
              <a:schemeClr val="accent2"/>
            </a:solidFill>
            <a:ln w="12700">
              <a:solidFill>
                <a:schemeClr val="tx1"/>
              </a:solidFill>
              <a:miter lim="800000"/>
              <a:headEnd/>
              <a:tailEnd/>
            </a:ln>
            <a:effectLst>
              <a:outerShdw algn="ctr" rotWithShape="0">
                <a:schemeClr val="tx1"/>
              </a:outerShdw>
            </a:effectLst>
          </p:spPr>
          <p:txBody>
            <a:bodyPr wrap="none" anchor="ctr"/>
            <a:lstStyle/>
            <a:p>
              <a:endParaRPr lang="es-ES"/>
            </a:p>
          </p:txBody>
        </p:sp>
        <p:sp>
          <p:nvSpPr>
            <p:cNvPr id="302098" name="Rectangle 18"/>
            <p:cNvSpPr>
              <a:spLocks noChangeArrowheads="1"/>
            </p:cNvSpPr>
            <p:nvPr/>
          </p:nvSpPr>
          <p:spPr bwMode="auto">
            <a:xfrm>
              <a:off x="4617" y="2803"/>
              <a:ext cx="280" cy="56"/>
            </a:xfrm>
            <a:prstGeom prst="rect">
              <a:avLst/>
            </a:prstGeom>
            <a:solidFill>
              <a:schemeClr val="accent1"/>
            </a:solidFill>
            <a:ln w="12700">
              <a:solidFill>
                <a:schemeClr val="tx1"/>
              </a:solidFill>
              <a:miter lim="800000"/>
              <a:headEnd/>
              <a:tailEnd/>
            </a:ln>
            <a:effectLst>
              <a:outerShdw algn="ctr" rotWithShape="0">
                <a:schemeClr val="tx1"/>
              </a:outerShdw>
            </a:effectLst>
          </p:spPr>
          <p:txBody>
            <a:bodyPr wrap="none" anchor="ctr"/>
            <a:lstStyle/>
            <a:p>
              <a:endParaRPr lang="es-ES"/>
            </a:p>
          </p:txBody>
        </p:sp>
        <p:grpSp>
          <p:nvGrpSpPr>
            <p:cNvPr id="302099" name="Group 19"/>
            <p:cNvGrpSpPr>
              <a:grpSpLocks/>
            </p:cNvGrpSpPr>
            <p:nvPr/>
          </p:nvGrpSpPr>
          <p:grpSpPr bwMode="auto">
            <a:xfrm>
              <a:off x="4621" y="2803"/>
              <a:ext cx="271" cy="56"/>
              <a:chOff x="4621" y="2803"/>
              <a:chExt cx="271" cy="56"/>
            </a:xfrm>
          </p:grpSpPr>
          <p:sp>
            <p:nvSpPr>
              <p:cNvPr id="302100" name="Line 20"/>
              <p:cNvSpPr>
                <a:spLocks noChangeShapeType="1"/>
              </p:cNvSpPr>
              <p:nvPr/>
            </p:nvSpPr>
            <p:spPr bwMode="auto">
              <a:xfrm flipV="1">
                <a:off x="4621" y="2803"/>
                <a:ext cx="55" cy="56"/>
              </a:xfrm>
              <a:prstGeom prst="line">
                <a:avLst/>
              </a:prstGeom>
              <a:noFill/>
              <a:ln w="12700">
                <a:solidFill>
                  <a:schemeClr val="tx1"/>
                </a:solidFill>
                <a:round/>
                <a:headEnd type="none" w="sm" len="sm"/>
                <a:tailEnd type="none" w="sm" len="sm"/>
              </a:ln>
              <a:effectLst>
                <a:outerShdw algn="ctr" rotWithShape="0">
                  <a:schemeClr val="tx1"/>
                </a:outerShdw>
              </a:effectLst>
              <a:extLst>
                <a:ext uri="{909E8E84-426E-40DD-AFC4-6F175D3DCCD1}">
                  <a14:hiddenFill xmlns:a14="http://schemas.microsoft.com/office/drawing/2010/main">
                    <a:noFill/>
                  </a14:hiddenFill>
                </a:ext>
              </a:extLst>
            </p:spPr>
            <p:txBody>
              <a:bodyPr/>
              <a:lstStyle/>
              <a:p>
                <a:endParaRPr lang="es-ES"/>
              </a:p>
            </p:txBody>
          </p:sp>
          <p:sp>
            <p:nvSpPr>
              <p:cNvPr id="302101" name="Line 21"/>
              <p:cNvSpPr>
                <a:spLocks noChangeShapeType="1"/>
              </p:cNvSpPr>
              <p:nvPr/>
            </p:nvSpPr>
            <p:spPr bwMode="auto">
              <a:xfrm flipV="1">
                <a:off x="4657" y="2803"/>
                <a:ext cx="57" cy="56"/>
              </a:xfrm>
              <a:prstGeom prst="line">
                <a:avLst/>
              </a:prstGeom>
              <a:noFill/>
              <a:ln w="12700">
                <a:solidFill>
                  <a:schemeClr val="tx1"/>
                </a:solidFill>
                <a:round/>
                <a:headEnd type="none" w="sm" len="sm"/>
                <a:tailEnd type="none" w="sm" len="sm"/>
              </a:ln>
              <a:effectLst>
                <a:outerShdw algn="ctr" rotWithShape="0">
                  <a:schemeClr val="tx1"/>
                </a:outerShdw>
              </a:effectLst>
              <a:extLst>
                <a:ext uri="{909E8E84-426E-40DD-AFC4-6F175D3DCCD1}">
                  <a14:hiddenFill xmlns:a14="http://schemas.microsoft.com/office/drawing/2010/main">
                    <a:noFill/>
                  </a14:hiddenFill>
                </a:ext>
              </a:extLst>
            </p:spPr>
            <p:txBody>
              <a:bodyPr/>
              <a:lstStyle/>
              <a:p>
                <a:endParaRPr lang="es-ES"/>
              </a:p>
            </p:txBody>
          </p:sp>
          <p:sp>
            <p:nvSpPr>
              <p:cNvPr id="302102" name="Line 22"/>
              <p:cNvSpPr>
                <a:spLocks noChangeShapeType="1"/>
              </p:cNvSpPr>
              <p:nvPr/>
            </p:nvSpPr>
            <p:spPr bwMode="auto">
              <a:xfrm flipV="1">
                <a:off x="4692" y="2803"/>
                <a:ext cx="56" cy="56"/>
              </a:xfrm>
              <a:prstGeom prst="line">
                <a:avLst/>
              </a:prstGeom>
              <a:noFill/>
              <a:ln w="12700">
                <a:solidFill>
                  <a:schemeClr val="tx1"/>
                </a:solidFill>
                <a:round/>
                <a:headEnd type="none" w="sm" len="sm"/>
                <a:tailEnd type="none" w="sm" len="sm"/>
              </a:ln>
              <a:effectLst>
                <a:outerShdw algn="ctr" rotWithShape="0">
                  <a:schemeClr val="tx1"/>
                </a:outerShdw>
              </a:effectLst>
              <a:extLst>
                <a:ext uri="{909E8E84-426E-40DD-AFC4-6F175D3DCCD1}">
                  <a14:hiddenFill xmlns:a14="http://schemas.microsoft.com/office/drawing/2010/main">
                    <a:noFill/>
                  </a14:hiddenFill>
                </a:ext>
              </a:extLst>
            </p:spPr>
            <p:txBody>
              <a:bodyPr/>
              <a:lstStyle/>
              <a:p>
                <a:endParaRPr lang="es-ES"/>
              </a:p>
            </p:txBody>
          </p:sp>
          <p:sp>
            <p:nvSpPr>
              <p:cNvPr id="302103" name="Line 23"/>
              <p:cNvSpPr>
                <a:spLocks noChangeShapeType="1"/>
              </p:cNvSpPr>
              <p:nvPr/>
            </p:nvSpPr>
            <p:spPr bwMode="auto">
              <a:xfrm flipV="1">
                <a:off x="4729" y="2803"/>
                <a:ext cx="57" cy="56"/>
              </a:xfrm>
              <a:prstGeom prst="line">
                <a:avLst/>
              </a:prstGeom>
              <a:noFill/>
              <a:ln w="12700">
                <a:solidFill>
                  <a:schemeClr val="tx1"/>
                </a:solidFill>
                <a:round/>
                <a:headEnd type="none" w="sm" len="sm"/>
                <a:tailEnd type="none" w="sm" len="sm"/>
              </a:ln>
              <a:effectLst>
                <a:outerShdw algn="ctr" rotWithShape="0">
                  <a:schemeClr val="tx1"/>
                </a:outerShdw>
              </a:effectLst>
              <a:extLst>
                <a:ext uri="{909E8E84-426E-40DD-AFC4-6F175D3DCCD1}">
                  <a14:hiddenFill xmlns:a14="http://schemas.microsoft.com/office/drawing/2010/main">
                    <a:noFill/>
                  </a14:hiddenFill>
                </a:ext>
              </a:extLst>
            </p:spPr>
            <p:txBody>
              <a:bodyPr/>
              <a:lstStyle/>
              <a:p>
                <a:endParaRPr lang="es-ES"/>
              </a:p>
            </p:txBody>
          </p:sp>
          <p:sp>
            <p:nvSpPr>
              <p:cNvPr id="302104" name="Line 24"/>
              <p:cNvSpPr>
                <a:spLocks noChangeShapeType="1"/>
              </p:cNvSpPr>
              <p:nvPr/>
            </p:nvSpPr>
            <p:spPr bwMode="auto">
              <a:xfrm flipV="1">
                <a:off x="4764" y="2803"/>
                <a:ext cx="56" cy="56"/>
              </a:xfrm>
              <a:prstGeom prst="line">
                <a:avLst/>
              </a:prstGeom>
              <a:noFill/>
              <a:ln w="12700">
                <a:solidFill>
                  <a:schemeClr val="tx1"/>
                </a:solidFill>
                <a:round/>
                <a:headEnd type="none" w="sm" len="sm"/>
                <a:tailEnd type="none" w="sm" len="sm"/>
              </a:ln>
              <a:effectLst>
                <a:outerShdw algn="ctr" rotWithShape="0">
                  <a:schemeClr val="tx1"/>
                </a:outerShdw>
              </a:effectLst>
              <a:extLst>
                <a:ext uri="{909E8E84-426E-40DD-AFC4-6F175D3DCCD1}">
                  <a14:hiddenFill xmlns:a14="http://schemas.microsoft.com/office/drawing/2010/main">
                    <a:noFill/>
                  </a14:hiddenFill>
                </a:ext>
              </a:extLst>
            </p:spPr>
            <p:txBody>
              <a:bodyPr/>
              <a:lstStyle/>
              <a:p>
                <a:endParaRPr lang="es-ES"/>
              </a:p>
            </p:txBody>
          </p:sp>
          <p:sp>
            <p:nvSpPr>
              <p:cNvPr id="302105" name="Line 25"/>
              <p:cNvSpPr>
                <a:spLocks noChangeShapeType="1"/>
              </p:cNvSpPr>
              <p:nvPr/>
            </p:nvSpPr>
            <p:spPr bwMode="auto">
              <a:xfrm flipV="1">
                <a:off x="4799" y="2803"/>
                <a:ext cx="56" cy="56"/>
              </a:xfrm>
              <a:prstGeom prst="line">
                <a:avLst/>
              </a:prstGeom>
              <a:noFill/>
              <a:ln w="12700">
                <a:solidFill>
                  <a:schemeClr val="tx1"/>
                </a:solidFill>
                <a:round/>
                <a:headEnd type="none" w="sm" len="sm"/>
                <a:tailEnd type="none" w="sm" len="sm"/>
              </a:ln>
              <a:effectLst>
                <a:outerShdw algn="ctr" rotWithShape="0">
                  <a:schemeClr val="tx1"/>
                </a:outerShdw>
              </a:effectLst>
              <a:extLst>
                <a:ext uri="{909E8E84-426E-40DD-AFC4-6F175D3DCCD1}">
                  <a14:hiddenFill xmlns:a14="http://schemas.microsoft.com/office/drawing/2010/main">
                    <a:noFill/>
                  </a14:hiddenFill>
                </a:ext>
              </a:extLst>
            </p:spPr>
            <p:txBody>
              <a:bodyPr/>
              <a:lstStyle/>
              <a:p>
                <a:endParaRPr lang="es-ES"/>
              </a:p>
            </p:txBody>
          </p:sp>
          <p:sp>
            <p:nvSpPr>
              <p:cNvPr id="302106" name="Line 26"/>
              <p:cNvSpPr>
                <a:spLocks noChangeShapeType="1"/>
              </p:cNvSpPr>
              <p:nvPr/>
            </p:nvSpPr>
            <p:spPr bwMode="auto">
              <a:xfrm flipV="1">
                <a:off x="4836" y="2803"/>
                <a:ext cx="56" cy="56"/>
              </a:xfrm>
              <a:prstGeom prst="line">
                <a:avLst/>
              </a:prstGeom>
              <a:noFill/>
              <a:ln w="12700">
                <a:solidFill>
                  <a:schemeClr val="tx1"/>
                </a:solidFill>
                <a:round/>
                <a:headEnd type="none" w="sm" len="sm"/>
                <a:tailEnd type="none" w="sm" len="sm"/>
              </a:ln>
              <a:effectLst>
                <a:outerShdw algn="ctr" rotWithShape="0">
                  <a:schemeClr val="tx1"/>
                </a:outerShdw>
              </a:effectLst>
              <a:extLst>
                <a:ext uri="{909E8E84-426E-40DD-AFC4-6F175D3DCCD1}">
                  <a14:hiddenFill xmlns:a14="http://schemas.microsoft.com/office/drawing/2010/main">
                    <a:noFill/>
                  </a14:hiddenFill>
                </a:ext>
              </a:extLst>
            </p:spPr>
            <p:txBody>
              <a:bodyPr/>
              <a:lstStyle/>
              <a:p>
                <a:endParaRPr lang="es-ES"/>
              </a:p>
            </p:txBody>
          </p:sp>
        </p:grpSp>
        <p:grpSp>
          <p:nvGrpSpPr>
            <p:cNvPr id="302107" name="Group 27"/>
            <p:cNvGrpSpPr>
              <a:grpSpLocks/>
            </p:cNvGrpSpPr>
            <p:nvPr/>
          </p:nvGrpSpPr>
          <p:grpSpPr bwMode="auto">
            <a:xfrm>
              <a:off x="4245" y="2803"/>
              <a:ext cx="272" cy="56"/>
              <a:chOff x="4245" y="2803"/>
              <a:chExt cx="272" cy="56"/>
            </a:xfrm>
          </p:grpSpPr>
          <p:sp>
            <p:nvSpPr>
              <p:cNvPr id="302108" name="Line 28"/>
              <p:cNvSpPr>
                <a:spLocks noChangeShapeType="1"/>
              </p:cNvSpPr>
              <p:nvPr/>
            </p:nvSpPr>
            <p:spPr bwMode="auto">
              <a:xfrm flipV="1">
                <a:off x="4245" y="2803"/>
                <a:ext cx="56" cy="56"/>
              </a:xfrm>
              <a:prstGeom prst="line">
                <a:avLst/>
              </a:prstGeom>
              <a:noFill/>
              <a:ln w="12700">
                <a:solidFill>
                  <a:schemeClr val="tx1"/>
                </a:solidFill>
                <a:round/>
                <a:headEnd type="none" w="sm" len="sm"/>
                <a:tailEnd type="none" w="sm" len="sm"/>
              </a:ln>
              <a:effectLst>
                <a:outerShdw algn="ctr" rotWithShape="0">
                  <a:schemeClr val="tx1"/>
                </a:outerShdw>
              </a:effectLst>
              <a:extLst>
                <a:ext uri="{909E8E84-426E-40DD-AFC4-6F175D3DCCD1}">
                  <a14:hiddenFill xmlns:a14="http://schemas.microsoft.com/office/drawing/2010/main">
                    <a:noFill/>
                  </a14:hiddenFill>
                </a:ext>
              </a:extLst>
            </p:spPr>
            <p:txBody>
              <a:bodyPr/>
              <a:lstStyle/>
              <a:p>
                <a:endParaRPr lang="es-ES"/>
              </a:p>
            </p:txBody>
          </p:sp>
          <p:sp>
            <p:nvSpPr>
              <p:cNvPr id="302109" name="Line 29"/>
              <p:cNvSpPr>
                <a:spLocks noChangeShapeType="1"/>
              </p:cNvSpPr>
              <p:nvPr/>
            </p:nvSpPr>
            <p:spPr bwMode="auto">
              <a:xfrm flipV="1">
                <a:off x="4282" y="2803"/>
                <a:ext cx="56" cy="56"/>
              </a:xfrm>
              <a:prstGeom prst="line">
                <a:avLst/>
              </a:prstGeom>
              <a:noFill/>
              <a:ln w="12700">
                <a:solidFill>
                  <a:schemeClr val="tx1"/>
                </a:solidFill>
                <a:round/>
                <a:headEnd type="none" w="sm" len="sm"/>
                <a:tailEnd type="none" w="sm" len="sm"/>
              </a:ln>
              <a:effectLst>
                <a:outerShdw algn="ctr" rotWithShape="0">
                  <a:schemeClr val="tx1"/>
                </a:outerShdw>
              </a:effectLst>
              <a:extLst>
                <a:ext uri="{909E8E84-426E-40DD-AFC4-6F175D3DCCD1}">
                  <a14:hiddenFill xmlns:a14="http://schemas.microsoft.com/office/drawing/2010/main">
                    <a:noFill/>
                  </a14:hiddenFill>
                </a:ext>
              </a:extLst>
            </p:spPr>
            <p:txBody>
              <a:bodyPr/>
              <a:lstStyle/>
              <a:p>
                <a:endParaRPr lang="es-ES"/>
              </a:p>
            </p:txBody>
          </p:sp>
          <p:sp>
            <p:nvSpPr>
              <p:cNvPr id="302110" name="Line 30"/>
              <p:cNvSpPr>
                <a:spLocks noChangeShapeType="1"/>
              </p:cNvSpPr>
              <p:nvPr/>
            </p:nvSpPr>
            <p:spPr bwMode="auto">
              <a:xfrm flipV="1">
                <a:off x="4317" y="2803"/>
                <a:ext cx="56" cy="56"/>
              </a:xfrm>
              <a:prstGeom prst="line">
                <a:avLst/>
              </a:prstGeom>
              <a:noFill/>
              <a:ln w="12700">
                <a:solidFill>
                  <a:schemeClr val="tx1"/>
                </a:solidFill>
                <a:round/>
                <a:headEnd type="none" w="sm" len="sm"/>
                <a:tailEnd type="none" w="sm" len="sm"/>
              </a:ln>
              <a:effectLst>
                <a:outerShdw algn="ctr" rotWithShape="0">
                  <a:schemeClr val="tx1"/>
                </a:outerShdw>
              </a:effectLst>
              <a:extLst>
                <a:ext uri="{909E8E84-426E-40DD-AFC4-6F175D3DCCD1}">
                  <a14:hiddenFill xmlns:a14="http://schemas.microsoft.com/office/drawing/2010/main">
                    <a:noFill/>
                  </a14:hiddenFill>
                </a:ext>
              </a:extLst>
            </p:spPr>
            <p:txBody>
              <a:bodyPr/>
              <a:lstStyle/>
              <a:p>
                <a:endParaRPr lang="es-ES"/>
              </a:p>
            </p:txBody>
          </p:sp>
          <p:sp>
            <p:nvSpPr>
              <p:cNvPr id="302111" name="Line 31"/>
              <p:cNvSpPr>
                <a:spLocks noChangeShapeType="1"/>
              </p:cNvSpPr>
              <p:nvPr/>
            </p:nvSpPr>
            <p:spPr bwMode="auto">
              <a:xfrm flipV="1">
                <a:off x="4354" y="2803"/>
                <a:ext cx="56" cy="56"/>
              </a:xfrm>
              <a:prstGeom prst="line">
                <a:avLst/>
              </a:prstGeom>
              <a:noFill/>
              <a:ln w="12700">
                <a:solidFill>
                  <a:schemeClr val="tx1"/>
                </a:solidFill>
                <a:round/>
                <a:headEnd type="none" w="sm" len="sm"/>
                <a:tailEnd type="none" w="sm" len="sm"/>
              </a:ln>
              <a:effectLst>
                <a:outerShdw algn="ctr" rotWithShape="0">
                  <a:schemeClr val="tx1"/>
                </a:outerShdw>
              </a:effectLst>
              <a:extLst>
                <a:ext uri="{909E8E84-426E-40DD-AFC4-6F175D3DCCD1}">
                  <a14:hiddenFill xmlns:a14="http://schemas.microsoft.com/office/drawing/2010/main">
                    <a:noFill/>
                  </a14:hiddenFill>
                </a:ext>
              </a:extLst>
            </p:spPr>
            <p:txBody>
              <a:bodyPr/>
              <a:lstStyle/>
              <a:p>
                <a:endParaRPr lang="es-ES"/>
              </a:p>
            </p:txBody>
          </p:sp>
          <p:sp>
            <p:nvSpPr>
              <p:cNvPr id="302112" name="Line 32"/>
              <p:cNvSpPr>
                <a:spLocks noChangeShapeType="1"/>
              </p:cNvSpPr>
              <p:nvPr/>
            </p:nvSpPr>
            <p:spPr bwMode="auto">
              <a:xfrm flipV="1">
                <a:off x="4389" y="2803"/>
                <a:ext cx="56" cy="56"/>
              </a:xfrm>
              <a:prstGeom prst="line">
                <a:avLst/>
              </a:prstGeom>
              <a:noFill/>
              <a:ln w="12700">
                <a:solidFill>
                  <a:schemeClr val="tx1"/>
                </a:solidFill>
                <a:round/>
                <a:headEnd type="none" w="sm" len="sm"/>
                <a:tailEnd type="none" w="sm" len="sm"/>
              </a:ln>
              <a:effectLst>
                <a:outerShdw algn="ctr" rotWithShape="0">
                  <a:schemeClr val="tx1"/>
                </a:outerShdw>
              </a:effectLst>
              <a:extLst>
                <a:ext uri="{909E8E84-426E-40DD-AFC4-6F175D3DCCD1}">
                  <a14:hiddenFill xmlns:a14="http://schemas.microsoft.com/office/drawing/2010/main">
                    <a:noFill/>
                  </a14:hiddenFill>
                </a:ext>
              </a:extLst>
            </p:spPr>
            <p:txBody>
              <a:bodyPr/>
              <a:lstStyle/>
              <a:p>
                <a:endParaRPr lang="es-ES"/>
              </a:p>
            </p:txBody>
          </p:sp>
          <p:sp>
            <p:nvSpPr>
              <p:cNvPr id="302113" name="Line 33"/>
              <p:cNvSpPr>
                <a:spLocks noChangeShapeType="1"/>
              </p:cNvSpPr>
              <p:nvPr/>
            </p:nvSpPr>
            <p:spPr bwMode="auto">
              <a:xfrm flipV="1">
                <a:off x="4426" y="2803"/>
                <a:ext cx="56" cy="56"/>
              </a:xfrm>
              <a:prstGeom prst="line">
                <a:avLst/>
              </a:prstGeom>
              <a:noFill/>
              <a:ln w="12700">
                <a:solidFill>
                  <a:schemeClr val="tx1"/>
                </a:solidFill>
                <a:round/>
                <a:headEnd type="none" w="sm" len="sm"/>
                <a:tailEnd type="none" w="sm" len="sm"/>
              </a:ln>
              <a:effectLst>
                <a:outerShdw algn="ctr" rotWithShape="0">
                  <a:schemeClr val="tx1"/>
                </a:outerShdw>
              </a:effectLst>
              <a:extLst>
                <a:ext uri="{909E8E84-426E-40DD-AFC4-6F175D3DCCD1}">
                  <a14:hiddenFill xmlns:a14="http://schemas.microsoft.com/office/drawing/2010/main">
                    <a:noFill/>
                  </a14:hiddenFill>
                </a:ext>
              </a:extLst>
            </p:spPr>
            <p:txBody>
              <a:bodyPr/>
              <a:lstStyle/>
              <a:p>
                <a:endParaRPr lang="es-ES"/>
              </a:p>
            </p:txBody>
          </p:sp>
          <p:sp>
            <p:nvSpPr>
              <p:cNvPr id="302114" name="Line 34"/>
              <p:cNvSpPr>
                <a:spLocks noChangeShapeType="1"/>
              </p:cNvSpPr>
              <p:nvPr/>
            </p:nvSpPr>
            <p:spPr bwMode="auto">
              <a:xfrm flipV="1">
                <a:off x="4461" y="2803"/>
                <a:ext cx="56" cy="56"/>
              </a:xfrm>
              <a:prstGeom prst="line">
                <a:avLst/>
              </a:prstGeom>
              <a:noFill/>
              <a:ln w="12700">
                <a:solidFill>
                  <a:schemeClr val="tx1"/>
                </a:solidFill>
                <a:round/>
                <a:headEnd type="none" w="sm" len="sm"/>
                <a:tailEnd type="none" w="sm" len="sm"/>
              </a:ln>
              <a:effectLst>
                <a:outerShdw algn="ctr" rotWithShape="0">
                  <a:schemeClr val="tx1"/>
                </a:outerShdw>
              </a:effectLst>
              <a:extLst>
                <a:ext uri="{909E8E84-426E-40DD-AFC4-6F175D3DCCD1}">
                  <a14:hiddenFill xmlns:a14="http://schemas.microsoft.com/office/drawing/2010/main">
                    <a:noFill/>
                  </a14:hiddenFill>
                </a:ext>
              </a:extLst>
            </p:spPr>
            <p:txBody>
              <a:bodyPr/>
              <a:lstStyle/>
              <a:p>
                <a:endParaRPr lang="es-ES"/>
              </a:p>
            </p:txBody>
          </p:sp>
        </p:grpSp>
        <p:grpSp>
          <p:nvGrpSpPr>
            <p:cNvPr id="302115" name="Group 35"/>
            <p:cNvGrpSpPr>
              <a:grpSpLocks/>
            </p:cNvGrpSpPr>
            <p:nvPr/>
          </p:nvGrpSpPr>
          <p:grpSpPr bwMode="auto">
            <a:xfrm>
              <a:off x="3873" y="2803"/>
              <a:ext cx="273" cy="56"/>
              <a:chOff x="3873" y="2803"/>
              <a:chExt cx="273" cy="56"/>
            </a:xfrm>
          </p:grpSpPr>
          <p:sp>
            <p:nvSpPr>
              <p:cNvPr id="302116" name="Line 36"/>
              <p:cNvSpPr>
                <a:spLocks noChangeShapeType="1"/>
              </p:cNvSpPr>
              <p:nvPr/>
            </p:nvSpPr>
            <p:spPr bwMode="auto">
              <a:xfrm flipV="1">
                <a:off x="3873" y="2803"/>
                <a:ext cx="57" cy="56"/>
              </a:xfrm>
              <a:prstGeom prst="line">
                <a:avLst/>
              </a:prstGeom>
              <a:noFill/>
              <a:ln w="12700">
                <a:solidFill>
                  <a:schemeClr val="tx1"/>
                </a:solidFill>
                <a:round/>
                <a:headEnd type="none" w="sm" len="sm"/>
                <a:tailEnd type="none" w="sm" len="sm"/>
              </a:ln>
              <a:effectLst>
                <a:outerShdw algn="ctr" rotWithShape="0">
                  <a:schemeClr val="tx1"/>
                </a:outerShdw>
              </a:effectLst>
              <a:extLst>
                <a:ext uri="{909E8E84-426E-40DD-AFC4-6F175D3DCCD1}">
                  <a14:hiddenFill xmlns:a14="http://schemas.microsoft.com/office/drawing/2010/main">
                    <a:noFill/>
                  </a14:hiddenFill>
                </a:ext>
              </a:extLst>
            </p:spPr>
            <p:txBody>
              <a:bodyPr/>
              <a:lstStyle/>
              <a:p>
                <a:endParaRPr lang="es-ES"/>
              </a:p>
            </p:txBody>
          </p:sp>
          <p:sp>
            <p:nvSpPr>
              <p:cNvPr id="302117" name="Line 37"/>
              <p:cNvSpPr>
                <a:spLocks noChangeShapeType="1"/>
              </p:cNvSpPr>
              <p:nvPr/>
            </p:nvSpPr>
            <p:spPr bwMode="auto">
              <a:xfrm flipV="1">
                <a:off x="3907" y="2803"/>
                <a:ext cx="56" cy="56"/>
              </a:xfrm>
              <a:prstGeom prst="line">
                <a:avLst/>
              </a:prstGeom>
              <a:noFill/>
              <a:ln w="12700">
                <a:solidFill>
                  <a:schemeClr val="tx1"/>
                </a:solidFill>
                <a:round/>
                <a:headEnd type="none" w="sm" len="sm"/>
                <a:tailEnd type="none" w="sm" len="sm"/>
              </a:ln>
              <a:effectLst>
                <a:outerShdw algn="ctr" rotWithShape="0">
                  <a:schemeClr val="tx1"/>
                </a:outerShdw>
              </a:effectLst>
              <a:extLst>
                <a:ext uri="{909E8E84-426E-40DD-AFC4-6F175D3DCCD1}">
                  <a14:hiddenFill xmlns:a14="http://schemas.microsoft.com/office/drawing/2010/main">
                    <a:noFill/>
                  </a14:hiddenFill>
                </a:ext>
              </a:extLst>
            </p:spPr>
            <p:txBody>
              <a:bodyPr/>
              <a:lstStyle/>
              <a:p>
                <a:endParaRPr lang="es-ES"/>
              </a:p>
            </p:txBody>
          </p:sp>
          <p:sp>
            <p:nvSpPr>
              <p:cNvPr id="302118" name="Line 38"/>
              <p:cNvSpPr>
                <a:spLocks noChangeShapeType="1"/>
              </p:cNvSpPr>
              <p:nvPr/>
            </p:nvSpPr>
            <p:spPr bwMode="auto">
              <a:xfrm flipV="1">
                <a:off x="3945" y="2803"/>
                <a:ext cx="57" cy="56"/>
              </a:xfrm>
              <a:prstGeom prst="line">
                <a:avLst/>
              </a:prstGeom>
              <a:noFill/>
              <a:ln w="12700">
                <a:solidFill>
                  <a:schemeClr val="tx1"/>
                </a:solidFill>
                <a:round/>
                <a:headEnd type="none" w="sm" len="sm"/>
                <a:tailEnd type="none" w="sm" len="sm"/>
              </a:ln>
              <a:effectLst>
                <a:outerShdw algn="ctr" rotWithShape="0">
                  <a:schemeClr val="tx1"/>
                </a:outerShdw>
              </a:effectLst>
              <a:extLst>
                <a:ext uri="{909E8E84-426E-40DD-AFC4-6F175D3DCCD1}">
                  <a14:hiddenFill xmlns:a14="http://schemas.microsoft.com/office/drawing/2010/main">
                    <a:noFill/>
                  </a14:hiddenFill>
                </a:ext>
              </a:extLst>
            </p:spPr>
            <p:txBody>
              <a:bodyPr/>
              <a:lstStyle/>
              <a:p>
                <a:endParaRPr lang="es-ES"/>
              </a:p>
            </p:txBody>
          </p:sp>
          <p:sp>
            <p:nvSpPr>
              <p:cNvPr id="302119" name="Line 39"/>
              <p:cNvSpPr>
                <a:spLocks noChangeShapeType="1"/>
              </p:cNvSpPr>
              <p:nvPr/>
            </p:nvSpPr>
            <p:spPr bwMode="auto">
              <a:xfrm flipV="1">
                <a:off x="3979" y="2803"/>
                <a:ext cx="56" cy="56"/>
              </a:xfrm>
              <a:prstGeom prst="line">
                <a:avLst/>
              </a:prstGeom>
              <a:noFill/>
              <a:ln w="12700">
                <a:solidFill>
                  <a:schemeClr val="tx1"/>
                </a:solidFill>
                <a:round/>
                <a:headEnd type="none" w="sm" len="sm"/>
                <a:tailEnd type="none" w="sm" len="sm"/>
              </a:ln>
              <a:effectLst>
                <a:outerShdw algn="ctr" rotWithShape="0">
                  <a:schemeClr val="tx1"/>
                </a:outerShdw>
              </a:effectLst>
              <a:extLst>
                <a:ext uri="{909E8E84-426E-40DD-AFC4-6F175D3DCCD1}">
                  <a14:hiddenFill xmlns:a14="http://schemas.microsoft.com/office/drawing/2010/main">
                    <a:noFill/>
                  </a14:hiddenFill>
                </a:ext>
              </a:extLst>
            </p:spPr>
            <p:txBody>
              <a:bodyPr/>
              <a:lstStyle/>
              <a:p>
                <a:endParaRPr lang="es-ES"/>
              </a:p>
            </p:txBody>
          </p:sp>
          <p:sp>
            <p:nvSpPr>
              <p:cNvPr id="302120" name="Line 40"/>
              <p:cNvSpPr>
                <a:spLocks noChangeShapeType="1"/>
              </p:cNvSpPr>
              <p:nvPr/>
            </p:nvSpPr>
            <p:spPr bwMode="auto">
              <a:xfrm flipV="1">
                <a:off x="4017" y="2803"/>
                <a:ext cx="57" cy="56"/>
              </a:xfrm>
              <a:prstGeom prst="line">
                <a:avLst/>
              </a:prstGeom>
              <a:noFill/>
              <a:ln w="12700">
                <a:solidFill>
                  <a:schemeClr val="tx1"/>
                </a:solidFill>
                <a:round/>
                <a:headEnd type="none" w="sm" len="sm"/>
                <a:tailEnd type="none" w="sm" len="sm"/>
              </a:ln>
              <a:effectLst>
                <a:outerShdw algn="ctr" rotWithShape="0">
                  <a:schemeClr val="tx1"/>
                </a:outerShdw>
              </a:effectLst>
              <a:extLst>
                <a:ext uri="{909E8E84-426E-40DD-AFC4-6F175D3DCCD1}">
                  <a14:hiddenFill xmlns:a14="http://schemas.microsoft.com/office/drawing/2010/main">
                    <a:noFill/>
                  </a14:hiddenFill>
                </a:ext>
              </a:extLst>
            </p:spPr>
            <p:txBody>
              <a:bodyPr/>
              <a:lstStyle/>
              <a:p>
                <a:endParaRPr lang="es-ES"/>
              </a:p>
            </p:txBody>
          </p:sp>
          <p:sp>
            <p:nvSpPr>
              <p:cNvPr id="302121" name="Line 41"/>
              <p:cNvSpPr>
                <a:spLocks noChangeShapeType="1"/>
              </p:cNvSpPr>
              <p:nvPr/>
            </p:nvSpPr>
            <p:spPr bwMode="auto">
              <a:xfrm flipV="1">
                <a:off x="4051" y="2803"/>
                <a:ext cx="56" cy="56"/>
              </a:xfrm>
              <a:prstGeom prst="line">
                <a:avLst/>
              </a:prstGeom>
              <a:noFill/>
              <a:ln w="12700">
                <a:solidFill>
                  <a:schemeClr val="tx1"/>
                </a:solidFill>
                <a:round/>
                <a:headEnd type="none" w="sm" len="sm"/>
                <a:tailEnd type="none" w="sm" len="sm"/>
              </a:ln>
              <a:effectLst>
                <a:outerShdw algn="ctr" rotWithShape="0">
                  <a:schemeClr val="tx1"/>
                </a:outerShdw>
              </a:effectLst>
              <a:extLst>
                <a:ext uri="{909E8E84-426E-40DD-AFC4-6F175D3DCCD1}">
                  <a14:hiddenFill xmlns:a14="http://schemas.microsoft.com/office/drawing/2010/main">
                    <a:noFill/>
                  </a14:hiddenFill>
                </a:ext>
              </a:extLst>
            </p:spPr>
            <p:txBody>
              <a:bodyPr/>
              <a:lstStyle/>
              <a:p>
                <a:endParaRPr lang="es-ES"/>
              </a:p>
            </p:txBody>
          </p:sp>
          <p:sp>
            <p:nvSpPr>
              <p:cNvPr id="302122" name="Line 42"/>
              <p:cNvSpPr>
                <a:spLocks noChangeShapeType="1"/>
              </p:cNvSpPr>
              <p:nvPr/>
            </p:nvSpPr>
            <p:spPr bwMode="auto">
              <a:xfrm flipV="1">
                <a:off x="4089" y="2803"/>
                <a:ext cx="57" cy="56"/>
              </a:xfrm>
              <a:prstGeom prst="line">
                <a:avLst/>
              </a:prstGeom>
              <a:noFill/>
              <a:ln w="12700">
                <a:solidFill>
                  <a:schemeClr val="tx1"/>
                </a:solidFill>
                <a:round/>
                <a:headEnd type="none" w="sm" len="sm"/>
                <a:tailEnd type="none" w="sm" len="sm"/>
              </a:ln>
              <a:effectLst>
                <a:outerShdw algn="ctr" rotWithShape="0">
                  <a:schemeClr val="tx1"/>
                </a:outerShdw>
              </a:effectLst>
              <a:extLst>
                <a:ext uri="{909E8E84-426E-40DD-AFC4-6F175D3DCCD1}">
                  <a14:hiddenFill xmlns:a14="http://schemas.microsoft.com/office/drawing/2010/main">
                    <a:noFill/>
                  </a14:hiddenFill>
                </a:ext>
              </a:extLst>
            </p:spPr>
            <p:txBody>
              <a:bodyPr/>
              <a:lstStyle/>
              <a:p>
                <a:endParaRPr lang="es-ES"/>
              </a:p>
            </p:txBody>
          </p:sp>
        </p:grpSp>
        <p:grpSp>
          <p:nvGrpSpPr>
            <p:cNvPr id="302123" name="Group 43"/>
            <p:cNvGrpSpPr>
              <a:grpSpLocks/>
            </p:cNvGrpSpPr>
            <p:nvPr/>
          </p:nvGrpSpPr>
          <p:grpSpPr bwMode="auto">
            <a:xfrm>
              <a:off x="3495" y="2803"/>
              <a:ext cx="270" cy="56"/>
              <a:chOff x="3495" y="2803"/>
              <a:chExt cx="270" cy="56"/>
            </a:xfrm>
          </p:grpSpPr>
          <p:sp>
            <p:nvSpPr>
              <p:cNvPr id="302124" name="Line 44"/>
              <p:cNvSpPr>
                <a:spLocks noChangeShapeType="1"/>
              </p:cNvSpPr>
              <p:nvPr/>
            </p:nvSpPr>
            <p:spPr bwMode="auto">
              <a:xfrm flipV="1">
                <a:off x="3495" y="2803"/>
                <a:ext cx="57" cy="56"/>
              </a:xfrm>
              <a:prstGeom prst="line">
                <a:avLst/>
              </a:prstGeom>
              <a:noFill/>
              <a:ln w="12700">
                <a:solidFill>
                  <a:schemeClr val="tx1"/>
                </a:solidFill>
                <a:round/>
                <a:headEnd type="none" w="sm" len="sm"/>
                <a:tailEnd type="none" w="sm" len="sm"/>
              </a:ln>
              <a:effectLst>
                <a:outerShdw algn="ctr" rotWithShape="0">
                  <a:schemeClr val="tx1"/>
                </a:outerShdw>
              </a:effectLst>
              <a:extLst>
                <a:ext uri="{909E8E84-426E-40DD-AFC4-6F175D3DCCD1}">
                  <a14:hiddenFill xmlns:a14="http://schemas.microsoft.com/office/drawing/2010/main">
                    <a:noFill/>
                  </a14:hiddenFill>
                </a:ext>
              </a:extLst>
            </p:spPr>
            <p:txBody>
              <a:bodyPr/>
              <a:lstStyle/>
              <a:p>
                <a:endParaRPr lang="es-ES"/>
              </a:p>
            </p:txBody>
          </p:sp>
          <p:sp>
            <p:nvSpPr>
              <p:cNvPr id="302125" name="Line 45"/>
              <p:cNvSpPr>
                <a:spLocks noChangeShapeType="1"/>
              </p:cNvSpPr>
              <p:nvPr/>
            </p:nvSpPr>
            <p:spPr bwMode="auto">
              <a:xfrm flipV="1">
                <a:off x="3529" y="2803"/>
                <a:ext cx="56" cy="56"/>
              </a:xfrm>
              <a:prstGeom prst="line">
                <a:avLst/>
              </a:prstGeom>
              <a:noFill/>
              <a:ln w="12700">
                <a:solidFill>
                  <a:schemeClr val="tx1"/>
                </a:solidFill>
                <a:round/>
                <a:headEnd type="none" w="sm" len="sm"/>
                <a:tailEnd type="none" w="sm" len="sm"/>
              </a:ln>
              <a:effectLst>
                <a:outerShdw algn="ctr" rotWithShape="0">
                  <a:schemeClr val="tx1"/>
                </a:outerShdw>
              </a:effectLst>
              <a:extLst>
                <a:ext uri="{909E8E84-426E-40DD-AFC4-6F175D3DCCD1}">
                  <a14:hiddenFill xmlns:a14="http://schemas.microsoft.com/office/drawing/2010/main">
                    <a:noFill/>
                  </a14:hiddenFill>
                </a:ext>
              </a:extLst>
            </p:spPr>
            <p:txBody>
              <a:bodyPr/>
              <a:lstStyle/>
              <a:p>
                <a:endParaRPr lang="es-ES"/>
              </a:p>
            </p:txBody>
          </p:sp>
          <p:sp>
            <p:nvSpPr>
              <p:cNvPr id="302126" name="Line 46"/>
              <p:cNvSpPr>
                <a:spLocks noChangeShapeType="1"/>
              </p:cNvSpPr>
              <p:nvPr/>
            </p:nvSpPr>
            <p:spPr bwMode="auto">
              <a:xfrm flipV="1">
                <a:off x="3567" y="2803"/>
                <a:ext cx="57" cy="56"/>
              </a:xfrm>
              <a:prstGeom prst="line">
                <a:avLst/>
              </a:prstGeom>
              <a:noFill/>
              <a:ln w="12700">
                <a:solidFill>
                  <a:schemeClr val="tx1"/>
                </a:solidFill>
                <a:round/>
                <a:headEnd type="none" w="sm" len="sm"/>
                <a:tailEnd type="none" w="sm" len="sm"/>
              </a:ln>
              <a:effectLst>
                <a:outerShdw algn="ctr" rotWithShape="0">
                  <a:schemeClr val="tx1"/>
                </a:outerShdw>
              </a:effectLst>
              <a:extLst>
                <a:ext uri="{909E8E84-426E-40DD-AFC4-6F175D3DCCD1}">
                  <a14:hiddenFill xmlns:a14="http://schemas.microsoft.com/office/drawing/2010/main">
                    <a:noFill/>
                  </a14:hiddenFill>
                </a:ext>
              </a:extLst>
            </p:spPr>
            <p:txBody>
              <a:bodyPr/>
              <a:lstStyle/>
              <a:p>
                <a:endParaRPr lang="es-ES"/>
              </a:p>
            </p:txBody>
          </p:sp>
          <p:sp>
            <p:nvSpPr>
              <p:cNvPr id="302127" name="Line 47"/>
              <p:cNvSpPr>
                <a:spLocks noChangeShapeType="1"/>
              </p:cNvSpPr>
              <p:nvPr/>
            </p:nvSpPr>
            <p:spPr bwMode="auto">
              <a:xfrm flipV="1">
                <a:off x="3601" y="2803"/>
                <a:ext cx="56" cy="56"/>
              </a:xfrm>
              <a:prstGeom prst="line">
                <a:avLst/>
              </a:prstGeom>
              <a:noFill/>
              <a:ln w="12700">
                <a:solidFill>
                  <a:schemeClr val="tx1"/>
                </a:solidFill>
                <a:round/>
                <a:headEnd type="none" w="sm" len="sm"/>
                <a:tailEnd type="none" w="sm" len="sm"/>
              </a:ln>
              <a:effectLst>
                <a:outerShdw algn="ctr" rotWithShape="0">
                  <a:schemeClr val="tx1"/>
                </a:outerShdw>
              </a:effectLst>
              <a:extLst>
                <a:ext uri="{909E8E84-426E-40DD-AFC4-6F175D3DCCD1}">
                  <a14:hiddenFill xmlns:a14="http://schemas.microsoft.com/office/drawing/2010/main">
                    <a:noFill/>
                  </a14:hiddenFill>
                </a:ext>
              </a:extLst>
            </p:spPr>
            <p:txBody>
              <a:bodyPr/>
              <a:lstStyle/>
              <a:p>
                <a:endParaRPr lang="es-ES"/>
              </a:p>
            </p:txBody>
          </p:sp>
          <p:sp>
            <p:nvSpPr>
              <p:cNvPr id="302128" name="Line 48"/>
              <p:cNvSpPr>
                <a:spLocks noChangeShapeType="1"/>
              </p:cNvSpPr>
              <p:nvPr/>
            </p:nvSpPr>
            <p:spPr bwMode="auto">
              <a:xfrm flipV="1">
                <a:off x="3639" y="2803"/>
                <a:ext cx="57" cy="56"/>
              </a:xfrm>
              <a:prstGeom prst="line">
                <a:avLst/>
              </a:prstGeom>
              <a:noFill/>
              <a:ln w="12700">
                <a:solidFill>
                  <a:schemeClr val="tx1"/>
                </a:solidFill>
                <a:round/>
                <a:headEnd type="none" w="sm" len="sm"/>
                <a:tailEnd type="none" w="sm" len="sm"/>
              </a:ln>
              <a:effectLst>
                <a:outerShdw algn="ctr" rotWithShape="0">
                  <a:schemeClr val="tx1"/>
                </a:outerShdw>
              </a:effectLst>
              <a:extLst>
                <a:ext uri="{909E8E84-426E-40DD-AFC4-6F175D3DCCD1}">
                  <a14:hiddenFill xmlns:a14="http://schemas.microsoft.com/office/drawing/2010/main">
                    <a:noFill/>
                  </a14:hiddenFill>
                </a:ext>
              </a:extLst>
            </p:spPr>
            <p:txBody>
              <a:bodyPr/>
              <a:lstStyle/>
              <a:p>
                <a:endParaRPr lang="es-ES"/>
              </a:p>
            </p:txBody>
          </p:sp>
          <p:sp>
            <p:nvSpPr>
              <p:cNvPr id="302129" name="Line 49"/>
              <p:cNvSpPr>
                <a:spLocks noChangeShapeType="1"/>
              </p:cNvSpPr>
              <p:nvPr/>
            </p:nvSpPr>
            <p:spPr bwMode="auto">
              <a:xfrm flipV="1">
                <a:off x="3673" y="2803"/>
                <a:ext cx="56" cy="56"/>
              </a:xfrm>
              <a:prstGeom prst="line">
                <a:avLst/>
              </a:prstGeom>
              <a:noFill/>
              <a:ln w="12700">
                <a:solidFill>
                  <a:schemeClr val="tx1"/>
                </a:solidFill>
                <a:round/>
                <a:headEnd type="none" w="sm" len="sm"/>
                <a:tailEnd type="none" w="sm" len="sm"/>
              </a:ln>
              <a:effectLst>
                <a:outerShdw algn="ctr" rotWithShape="0">
                  <a:schemeClr val="tx1"/>
                </a:outerShdw>
              </a:effectLst>
              <a:extLst>
                <a:ext uri="{909E8E84-426E-40DD-AFC4-6F175D3DCCD1}">
                  <a14:hiddenFill xmlns:a14="http://schemas.microsoft.com/office/drawing/2010/main">
                    <a:noFill/>
                  </a14:hiddenFill>
                </a:ext>
              </a:extLst>
            </p:spPr>
            <p:txBody>
              <a:bodyPr/>
              <a:lstStyle/>
              <a:p>
                <a:endParaRPr lang="es-ES"/>
              </a:p>
            </p:txBody>
          </p:sp>
          <p:sp>
            <p:nvSpPr>
              <p:cNvPr id="302130" name="Line 50"/>
              <p:cNvSpPr>
                <a:spLocks noChangeShapeType="1"/>
              </p:cNvSpPr>
              <p:nvPr/>
            </p:nvSpPr>
            <p:spPr bwMode="auto">
              <a:xfrm flipV="1">
                <a:off x="3709" y="2803"/>
                <a:ext cx="56" cy="56"/>
              </a:xfrm>
              <a:prstGeom prst="line">
                <a:avLst/>
              </a:prstGeom>
              <a:noFill/>
              <a:ln w="12700">
                <a:solidFill>
                  <a:schemeClr val="tx1"/>
                </a:solidFill>
                <a:round/>
                <a:headEnd type="none" w="sm" len="sm"/>
                <a:tailEnd type="none" w="sm" len="sm"/>
              </a:ln>
              <a:effectLst>
                <a:outerShdw algn="ctr" rotWithShape="0">
                  <a:schemeClr val="tx1"/>
                </a:outerShdw>
              </a:effectLst>
              <a:extLst>
                <a:ext uri="{909E8E84-426E-40DD-AFC4-6F175D3DCCD1}">
                  <a14:hiddenFill xmlns:a14="http://schemas.microsoft.com/office/drawing/2010/main">
                    <a:noFill/>
                  </a14:hiddenFill>
                </a:ext>
              </a:extLst>
            </p:spPr>
            <p:txBody>
              <a:bodyPr/>
              <a:lstStyle/>
              <a:p>
                <a:endParaRPr lang="es-ES"/>
              </a:p>
            </p:txBody>
          </p:sp>
        </p:grpSp>
      </p:grpSp>
      <p:sp>
        <p:nvSpPr>
          <p:cNvPr id="302131" name="Rectangle 51"/>
          <p:cNvSpPr>
            <a:spLocks noChangeArrowheads="1"/>
          </p:cNvSpPr>
          <p:nvPr/>
        </p:nvSpPr>
        <p:spPr bwMode="auto">
          <a:xfrm>
            <a:off x="762000" y="188913"/>
            <a:ext cx="7772400"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89241" tIns="44621" rIns="89241" bIns="44621" anchor="ctr"/>
          <a:lstStyle>
            <a:lvl1pPr algn="ctr" defTabSz="795338">
              <a:defRPr sz="4400">
                <a:solidFill>
                  <a:schemeClr val="tx2"/>
                </a:solidFill>
                <a:latin typeface="Times New Roman" panose="02020603050405020304" pitchFamily="18" charset="0"/>
              </a:defRPr>
            </a:lvl1pPr>
            <a:lvl2pPr algn="ctr" defTabSz="795338">
              <a:defRPr sz="4400">
                <a:solidFill>
                  <a:schemeClr val="tx2"/>
                </a:solidFill>
                <a:latin typeface="Times New Roman" panose="02020603050405020304" pitchFamily="18" charset="0"/>
              </a:defRPr>
            </a:lvl2pPr>
            <a:lvl3pPr algn="ctr" defTabSz="795338">
              <a:defRPr sz="4400">
                <a:solidFill>
                  <a:schemeClr val="tx2"/>
                </a:solidFill>
                <a:latin typeface="Times New Roman" panose="02020603050405020304" pitchFamily="18" charset="0"/>
              </a:defRPr>
            </a:lvl3pPr>
            <a:lvl4pPr algn="ctr" defTabSz="795338">
              <a:defRPr sz="4400">
                <a:solidFill>
                  <a:schemeClr val="tx2"/>
                </a:solidFill>
                <a:latin typeface="Times New Roman" panose="02020603050405020304" pitchFamily="18" charset="0"/>
              </a:defRPr>
            </a:lvl4pPr>
            <a:lvl5pPr algn="ctr" defTabSz="795338">
              <a:defRPr sz="4400">
                <a:solidFill>
                  <a:schemeClr val="tx2"/>
                </a:solidFill>
                <a:latin typeface="Times New Roman" panose="02020603050405020304" pitchFamily="18" charset="0"/>
              </a:defRPr>
            </a:lvl5pPr>
            <a:lvl6pPr marL="457200" algn="ctr" defTabSz="795338" eaLnBrk="0" fontAlgn="base" hangingPunct="0">
              <a:spcBef>
                <a:spcPct val="0"/>
              </a:spcBef>
              <a:spcAft>
                <a:spcPct val="0"/>
              </a:spcAft>
              <a:defRPr sz="4400">
                <a:solidFill>
                  <a:schemeClr val="tx2"/>
                </a:solidFill>
                <a:latin typeface="Times New Roman" panose="02020603050405020304" pitchFamily="18" charset="0"/>
              </a:defRPr>
            </a:lvl6pPr>
            <a:lvl7pPr marL="914400" algn="ctr" defTabSz="795338" eaLnBrk="0" fontAlgn="base" hangingPunct="0">
              <a:spcBef>
                <a:spcPct val="0"/>
              </a:spcBef>
              <a:spcAft>
                <a:spcPct val="0"/>
              </a:spcAft>
              <a:defRPr sz="4400">
                <a:solidFill>
                  <a:schemeClr val="tx2"/>
                </a:solidFill>
                <a:latin typeface="Times New Roman" panose="02020603050405020304" pitchFamily="18" charset="0"/>
              </a:defRPr>
            </a:lvl7pPr>
            <a:lvl8pPr marL="1371600" algn="ctr" defTabSz="795338" eaLnBrk="0" fontAlgn="base" hangingPunct="0">
              <a:spcBef>
                <a:spcPct val="0"/>
              </a:spcBef>
              <a:spcAft>
                <a:spcPct val="0"/>
              </a:spcAft>
              <a:defRPr sz="4400">
                <a:solidFill>
                  <a:schemeClr val="tx2"/>
                </a:solidFill>
                <a:latin typeface="Times New Roman" panose="02020603050405020304" pitchFamily="18" charset="0"/>
              </a:defRPr>
            </a:lvl8pPr>
            <a:lvl9pPr marL="1828800" algn="ctr" defTabSz="795338" eaLnBrk="0" fontAlgn="base" hangingPunct="0">
              <a:spcBef>
                <a:spcPct val="0"/>
              </a:spcBef>
              <a:spcAft>
                <a:spcPct val="0"/>
              </a:spcAft>
              <a:defRPr sz="4400">
                <a:solidFill>
                  <a:schemeClr val="tx2"/>
                </a:solidFill>
                <a:latin typeface="Times New Roman" panose="02020603050405020304" pitchFamily="18" charset="0"/>
              </a:defRPr>
            </a:lvl9pPr>
          </a:lstStyle>
          <a:p>
            <a:r>
              <a:rPr lang="es-ES_tradnl" altLang="es-ES" sz="4000" i="0"/>
              <a:t>Funcionamiento de </a:t>
            </a:r>
            <a:r>
              <a:rPr lang="es-ES" altLang="es-ES" sz="4000" i="0"/>
              <a:t>MPEG</a:t>
            </a:r>
          </a:p>
        </p:txBody>
      </p:sp>
      <p:sp>
        <p:nvSpPr>
          <p:cNvPr id="302132" name="AutoShape 52"/>
          <p:cNvSpPr>
            <a:spLocks noChangeArrowheads="1"/>
          </p:cNvSpPr>
          <p:nvPr/>
        </p:nvSpPr>
        <p:spPr bwMode="auto">
          <a:xfrm rot="840000">
            <a:off x="5549900" y="3249613"/>
            <a:ext cx="334963" cy="520700"/>
          </a:xfrm>
          <a:prstGeom prst="downArrow">
            <a:avLst>
              <a:gd name="adj1" fmla="val 50000"/>
              <a:gd name="adj2" fmla="val 49132"/>
            </a:avLst>
          </a:prstGeom>
          <a:solidFill>
            <a:schemeClr val="accent1"/>
          </a:solidFill>
          <a:ln>
            <a:noFill/>
          </a:ln>
          <a:effectLst>
            <a:outerShdw dist="17961" dir="2700000" algn="ctr" rotWithShape="0">
              <a:schemeClr val="tx1"/>
            </a:outerShdw>
          </a:effectLst>
          <a:extLst>
            <a:ext uri="{91240B29-F687-4F45-9708-019B960494DF}">
              <a14:hiddenLine xmlns:a14="http://schemas.microsoft.com/office/drawing/2010/main" w="9525">
                <a:solidFill>
                  <a:schemeClr val="tx1"/>
                </a:solidFill>
                <a:miter lim="800000"/>
                <a:headEnd/>
                <a:tailEnd/>
              </a14:hiddenLine>
            </a:ext>
          </a:extLst>
        </p:spPr>
        <p:txBody>
          <a:bodyPr wrap="none" anchor="ctr"/>
          <a:lstStyle/>
          <a:p>
            <a:endParaRPr lang="es-ES"/>
          </a:p>
        </p:txBody>
      </p:sp>
      <p:sp>
        <p:nvSpPr>
          <p:cNvPr id="302133" name="AutoShape 53"/>
          <p:cNvSpPr>
            <a:spLocks noChangeArrowheads="1"/>
          </p:cNvSpPr>
          <p:nvPr/>
        </p:nvSpPr>
        <p:spPr bwMode="auto">
          <a:xfrm>
            <a:off x="5006975" y="3449638"/>
            <a:ext cx="334963" cy="520700"/>
          </a:xfrm>
          <a:prstGeom prst="downArrow">
            <a:avLst>
              <a:gd name="adj1" fmla="val 50000"/>
              <a:gd name="adj2" fmla="val 49132"/>
            </a:avLst>
          </a:prstGeom>
          <a:solidFill>
            <a:schemeClr val="accent1"/>
          </a:solidFill>
          <a:ln>
            <a:noFill/>
          </a:ln>
          <a:effectLst>
            <a:outerShdw dist="17961" dir="2700000" algn="ctr" rotWithShape="0">
              <a:schemeClr val="tx1"/>
            </a:outerShdw>
          </a:effectLst>
          <a:extLst>
            <a:ext uri="{91240B29-F687-4F45-9708-019B960494DF}">
              <a14:hiddenLine xmlns:a14="http://schemas.microsoft.com/office/drawing/2010/main" w="9525">
                <a:solidFill>
                  <a:schemeClr val="tx1"/>
                </a:solidFill>
                <a:miter lim="800000"/>
                <a:headEnd/>
                <a:tailEnd/>
              </a14:hiddenLine>
            </a:ext>
          </a:extLst>
        </p:spPr>
        <p:txBody>
          <a:bodyPr wrap="none" anchor="ctr"/>
          <a:lstStyle/>
          <a:p>
            <a:endParaRPr lang="es-ES"/>
          </a:p>
        </p:txBody>
      </p:sp>
      <p:sp>
        <p:nvSpPr>
          <p:cNvPr id="302134" name="AutoShape 54"/>
          <p:cNvSpPr>
            <a:spLocks noChangeArrowheads="1"/>
          </p:cNvSpPr>
          <p:nvPr/>
        </p:nvSpPr>
        <p:spPr bwMode="auto">
          <a:xfrm rot="20040000">
            <a:off x="4537075" y="3663950"/>
            <a:ext cx="333375" cy="520700"/>
          </a:xfrm>
          <a:prstGeom prst="downArrow">
            <a:avLst>
              <a:gd name="adj1" fmla="val 50000"/>
              <a:gd name="adj2" fmla="val 49366"/>
            </a:avLst>
          </a:prstGeom>
          <a:solidFill>
            <a:schemeClr val="accent1"/>
          </a:solidFill>
          <a:ln>
            <a:noFill/>
          </a:ln>
          <a:effectLst>
            <a:outerShdw dist="17961" dir="2700000" algn="ctr" rotWithShape="0">
              <a:schemeClr val="tx1"/>
            </a:outerShdw>
          </a:effectLst>
          <a:extLst>
            <a:ext uri="{91240B29-F687-4F45-9708-019B960494DF}">
              <a14:hiddenLine xmlns:a14="http://schemas.microsoft.com/office/drawing/2010/main" w="9525">
                <a:solidFill>
                  <a:schemeClr val="tx1"/>
                </a:solidFill>
                <a:miter lim="800000"/>
                <a:headEnd/>
                <a:tailEnd/>
              </a14:hiddenLine>
            </a:ext>
          </a:extLst>
        </p:spPr>
        <p:txBody>
          <a:bodyPr wrap="none" anchor="ctr"/>
          <a:lstStyle/>
          <a:p>
            <a:endParaRPr lang="es-ES"/>
          </a:p>
        </p:txBody>
      </p:sp>
      <p:sp>
        <p:nvSpPr>
          <p:cNvPr id="302135" name="AutoShape 55"/>
          <p:cNvSpPr>
            <a:spLocks noChangeArrowheads="1"/>
          </p:cNvSpPr>
          <p:nvPr/>
        </p:nvSpPr>
        <p:spPr bwMode="auto">
          <a:xfrm rot="18900000">
            <a:off x="4079875" y="3906838"/>
            <a:ext cx="333375" cy="520700"/>
          </a:xfrm>
          <a:prstGeom prst="downArrow">
            <a:avLst>
              <a:gd name="adj1" fmla="val 50000"/>
              <a:gd name="adj2" fmla="val 49366"/>
            </a:avLst>
          </a:prstGeom>
          <a:solidFill>
            <a:schemeClr val="accent1"/>
          </a:solidFill>
          <a:ln>
            <a:noFill/>
          </a:ln>
          <a:effectLst>
            <a:outerShdw dist="17961" dir="2700000" algn="ctr" rotWithShape="0">
              <a:schemeClr val="tx1"/>
            </a:outerShdw>
          </a:effectLst>
          <a:extLst>
            <a:ext uri="{91240B29-F687-4F45-9708-019B960494DF}">
              <a14:hiddenLine xmlns:a14="http://schemas.microsoft.com/office/drawing/2010/main" w="9525">
                <a:solidFill>
                  <a:schemeClr val="tx1"/>
                </a:solidFill>
                <a:miter lim="800000"/>
                <a:headEnd/>
                <a:tailEnd/>
              </a14:hiddenLine>
            </a:ext>
          </a:extLst>
        </p:spPr>
        <p:txBody>
          <a:bodyPr wrap="none" anchor="ctr"/>
          <a:lstStyle/>
          <a:p>
            <a:endParaRPr lang="es-ES"/>
          </a:p>
        </p:txBody>
      </p:sp>
      <p:sp>
        <p:nvSpPr>
          <p:cNvPr id="302136" name="AutoShape 56"/>
          <p:cNvSpPr>
            <a:spLocks noChangeArrowheads="1"/>
          </p:cNvSpPr>
          <p:nvPr/>
        </p:nvSpPr>
        <p:spPr bwMode="auto">
          <a:xfrm rot="1200000">
            <a:off x="3513138" y="4284663"/>
            <a:ext cx="522287" cy="333375"/>
          </a:xfrm>
          <a:prstGeom prst="rightArrow">
            <a:avLst>
              <a:gd name="adj1" fmla="val 50000"/>
              <a:gd name="adj2" fmla="val 49517"/>
            </a:avLst>
          </a:prstGeom>
          <a:solidFill>
            <a:schemeClr val="accent1"/>
          </a:solidFill>
          <a:ln>
            <a:noFill/>
          </a:ln>
          <a:effectLst>
            <a:outerShdw dist="17961" dir="2700000" algn="ctr" rotWithShape="0">
              <a:schemeClr val="tx1"/>
            </a:outerShdw>
          </a:effectLst>
          <a:extLst>
            <a:ext uri="{91240B29-F687-4F45-9708-019B960494DF}">
              <a14:hiddenLine xmlns:a14="http://schemas.microsoft.com/office/drawing/2010/main" w="9525">
                <a:solidFill>
                  <a:schemeClr val="tx1"/>
                </a:solidFill>
                <a:miter lim="800000"/>
                <a:headEnd/>
                <a:tailEnd/>
              </a14:hiddenLine>
            </a:ext>
          </a:extLst>
        </p:spPr>
        <p:txBody>
          <a:bodyPr wrap="none" anchor="ctr"/>
          <a:lstStyle/>
          <a:p>
            <a:endParaRPr lang="es-ES"/>
          </a:p>
        </p:txBody>
      </p:sp>
      <p:grpSp>
        <p:nvGrpSpPr>
          <p:cNvPr id="302137" name="Group 57"/>
          <p:cNvGrpSpPr>
            <a:grpSpLocks/>
          </p:cNvGrpSpPr>
          <p:nvPr/>
        </p:nvGrpSpPr>
        <p:grpSpPr bwMode="auto">
          <a:xfrm>
            <a:off x="4495800" y="4368800"/>
            <a:ext cx="1530350" cy="1157288"/>
            <a:chOff x="2351" y="2513"/>
            <a:chExt cx="857" cy="649"/>
          </a:xfrm>
        </p:grpSpPr>
        <p:sp>
          <p:nvSpPr>
            <p:cNvPr id="302138" name="Freeform 58"/>
            <p:cNvSpPr>
              <a:spLocks/>
            </p:cNvSpPr>
            <p:nvPr/>
          </p:nvSpPr>
          <p:spPr bwMode="auto">
            <a:xfrm>
              <a:off x="2351" y="2513"/>
              <a:ext cx="857" cy="649"/>
            </a:xfrm>
            <a:custGeom>
              <a:avLst/>
              <a:gdLst>
                <a:gd name="T0" fmla="*/ 856 w 857"/>
                <a:gd name="T1" fmla="*/ 109 h 649"/>
                <a:gd name="T2" fmla="*/ 856 w 857"/>
                <a:gd name="T3" fmla="*/ 540 h 649"/>
                <a:gd name="T4" fmla="*/ 195 w 857"/>
                <a:gd name="T5" fmla="*/ 540 h 649"/>
                <a:gd name="T6" fmla="*/ 0 w 857"/>
                <a:gd name="T7" fmla="*/ 648 h 649"/>
                <a:gd name="T8" fmla="*/ 0 w 857"/>
                <a:gd name="T9" fmla="*/ 0 h 649"/>
                <a:gd name="T10" fmla="*/ 202 w 857"/>
                <a:gd name="T11" fmla="*/ 104 h 649"/>
                <a:gd name="T12" fmla="*/ 843 w 857"/>
                <a:gd name="T13" fmla="*/ 104 h 649"/>
                <a:gd name="T14" fmla="*/ 856 w 857"/>
                <a:gd name="T15" fmla="*/ 109 h 6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7" h="649">
                  <a:moveTo>
                    <a:pt x="856" y="109"/>
                  </a:moveTo>
                  <a:lnTo>
                    <a:pt x="856" y="540"/>
                  </a:lnTo>
                  <a:lnTo>
                    <a:pt x="195" y="540"/>
                  </a:lnTo>
                  <a:lnTo>
                    <a:pt x="0" y="648"/>
                  </a:lnTo>
                  <a:lnTo>
                    <a:pt x="0" y="0"/>
                  </a:lnTo>
                  <a:lnTo>
                    <a:pt x="202" y="104"/>
                  </a:lnTo>
                  <a:lnTo>
                    <a:pt x="843" y="104"/>
                  </a:lnTo>
                  <a:lnTo>
                    <a:pt x="856" y="109"/>
                  </a:lnTo>
                </a:path>
              </a:pathLst>
            </a:custGeom>
            <a:gradFill rotWithShape="0">
              <a:gsLst>
                <a:gs pos="0">
                  <a:srgbClr val="919191">
                    <a:gamma/>
                    <a:shade val="60000"/>
                    <a:invGamma/>
                  </a:srgbClr>
                </a:gs>
                <a:gs pos="50000">
                  <a:srgbClr val="919191"/>
                </a:gs>
                <a:gs pos="100000">
                  <a:srgbClr val="919191">
                    <a:gamma/>
                    <a:shade val="60000"/>
                    <a:invGamma/>
                  </a:srgbClr>
                </a:gs>
              </a:gsLst>
              <a:lin ang="5400000" scaled="1"/>
            </a:gradFill>
            <a:ln>
              <a:noFill/>
            </a:ln>
            <a:effectLst>
              <a:outerShdw dist="17961" dir="2700000" algn="ctr" rotWithShape="0">
                <a:schemeClr val="tx1"/>
              </a:outerShdw>
            </a:effectLst>
            <a:extLst>
              <a:ext uri="{91240B29-F687-4F45-9708-019B960494DF}">
                <a14:hiddenLine xmlns:a14="http://schemas.microsoft.com/office/drawing/2010/main" w="9525" cap="rnd">
                  <a:solidFill>
                    <a:schemeClr val="tx1"/>
                  </a:solidFill>
                  <a:round/>
                  <a:headEnd type="none" w="sm" len="sm"/>
                  <a:tailEnd type="none" w="sm" len="sm"/>
                </a14:hiddenLine>
              </a:ext>
            </a:extLst>
          </p:spPr>
          <p:txBody>
            <a:bodyPr/>
            <a:lstStyle/>
            <a:p>
              <a:endParaRPr lang="es-ES"/>
            </a:p>
          </p:txBody>
        </p:sp>
        <p:sp>
          <p:nvSpPr>
            <p:cNvPr id="302139" name="Freeform 59"/>
            <p:cNvSpPr>
              <a:spLocks/>
            </p:cNvSpPr>
            <p:nvPr/>
          </p:nvSpPr>
          <p:spPr bwMode="auto">
            <a:xfrm>
              <a:off x="2962" y="2659"/>
              <a:ext cx="42" cy="51"/>
            </a:xfrm>
            <a:custGeom>
              <a:avLst/>
              <a:gdLst>
                <a:gd name="T0" fmla="*/ 41 w 42"/>
                <a:gd name="T1" fmla="*/ 50 h 51"/>
                <a:gd name="T2" fmla="*/ 36 w 42"/>
                <a:gd name="T3" fmla="*/ 26 h 51"/>
                <a:gd name="T4" fmla="*/ 27 w 42"/>
                <a:gd name="T5" fmla="*/ 8 h 51"/>
                <a:gd name="T6" fmla="*/ 5 w 42"/>
                <a:gd name="T7" fmla="*/ 0 h 51"/>
                <a:gd name="T8" fmla="*/ 7 w 42"/>
                <a:gd name="T9" fmla="*/ 20 h 51"/>
                <a:gd name="T10" fmla="*/ 0 w 42"/>
                <a:gd name="T11" fmla="*/ 32 h 51"/>
                <a:gd name="T12" fmla="*/ 41 w 42"/>
                <a:gd name="T13" fmla="*/ 50 h 51"/>
              </a:gdLst>
              <a:ahLst/>
              <a:cxnLst>
                <a:cxn ang="0">
                  <a:pos x="T0" y="T1"/>
                </a:cxn>
                <a:cxn ang="0">
                  <a:pos x="T2" y="T3"/>
                </a:cxn>
                <a:cxn ang="0">
                  <a:pos x="T4" y="T5"/>
                </a:cxn>
                <a:cxn ang="0">
                  <a:pos x="T6" y="T7"/>
                </a:cxn>
                <a:cxn ang="0">
                  <a:pos x="T8" y="T9"/>
                </a:cxn>
                <a:cxn ang="0">
                  <a:pos x="T10" y="T11"/>
                </a:cxn>
                <a:cxn ang="0">
                  <a:pos x="T12" y="T13"/>
                </a:cxn>
              </a:cxnLst>
              <a:rect l="0" t="0" r="r" b="b"/>
              <a:pathLst>
                <a:path w="42" h="51">
                  <a:moveTo>
                    <a:pt x="41" y="50"/>
                  </a:moveTo>
                  <a:lnTo>
                    <a:pt x="36" y="26"/>
                  </a:lnTo>
                  <a:lnTo>
                    <a:pt x="27" y="8"/>
                  </a:lnTo>
                  <a:lnTo>
                    <a:pt x="5" y="0"/>
                  </a:lnTo>
                  <a:lnTo>
                    <a:pt x="7" y="20"/>
                  </a:lnTo>
                  <a:lnTo>
                    <a:pt x="0" y="32"/>
                  </a:lnTo>
                  <a:lnTo>
                    <a:pt x="41" y="50"/>
                  </a:lnTo>
                </a:path>
              </a:pathLst>
            </a:custGeom>
            <a:solidFill>
              <a:schemeClr val="folHlink"/>
            </a:solidFill>
            <a:ln>
              <a:noFill/>
            </a:ln>
            <a:effectLst>
              <a:outerShdw dist="17961" dir="2700000" algn="ctr" rotWithShape="0">
                <a:schemeClr val="tx1"/>
              </a:outerShdw>
            </a:effectLst>
            <a:extLst>
              <a:ext uri="{91240B29-F687-4F45-9708-019B960494DF}">
                <a14:hiddenLine xmlns:a14="http://schemas.microsoft.com/office/drawing/2010/main" w="9525" cap="rnd">
                  <a:solidFill>
                    <a:schemeClr val="tx1"/>
                  </a:solidFill>
                  <a:round/>
                  <a:headEnd type="none" w="sm" len="sm"/>
                  <a:tailEnd type="none" w="sm" len="sm"/>
                </a14:hiddenLine>
              </a:ext>
            </a:extLst>
          </p:spPr>
          <p:txBody>
            <a:bodyPr/>
            <a:lstStyle/>
            <a:p>
              <a:endParaRPr lang="es-ES"/>
            </a:p>
          </p:txBody>
        </p:sp>
        <p:sp>
          <p:nvSpPr>
            <p:cNvPr id="302140" name="Freeform 60"/>
            <p:cNvSpPr>
              <a:spLocks/>
            </p:cNvSpPr>
            <p:nvPr/>
          </p:nvSpPr>
          <p:spPr bwMode="auto">
            <a:xfrm>
              <a:off x="2879" y="2660"/>
              <a:ext cx="58" cy="36"/>
            </a:xfrm>
            <a:custGeom>
              <a:avLst/>
              <a:gdLst>
                <a:gd name="T0" fmla="*/ 57 w 58"/>
                <a:gd name="T1" fmla="*/ 27 h 36"/>
                <a:gd name="T2" fmla="*/ 39 w 58"/>
                <a:gd name="T3" fmla="*/ 9 h 36"/>
                <a:gd name="T4" fmla="*/ 22 w 58"/>
                <a:gd name="T5" fmla="*/ 0 h 36"/>
                <a:gd name="T6" fmla="*/ 0 w 58"/>
                <a:gd name="T7" fmla="*/ 4 h 36"/>
                <a:gd name="T8" fmla="*/ 12 w 58"/>
                <a:gd name="T9" fmla="*/ 21 h 36"/>
                <a:gd name="T10" fmla="*/ 12 w 58"/>
                <a:gd name="T11" fmla="*/ 35 h 36"/>
                <a:gd name="T12" fmla="*/ 57 w 58"/>
                <a:gd name="T13" fmla="*/ 27 h 36"/>
              </a:gdLst>
              <a:ahLst/>
              <a:cxnLst>
                <a:cxn ang="0">
                  <a:pos x="T0" y="T1"/>
                </a:cxn>
                <a:cxn ang="0">
                  <a:pos x="T2" y="T3"/>
                </a:cxn>
                <a:cxn ang="0">
                  <a:pos x="T4" y="T5"/>
                </a:cxn>
                <a:cxn ang="0">
                  <a:pos x="T6" y="T7"/>
                </a:cxn>
                <a:cxn ang="0">
                  <a:pos x="T8" y="T9"/>
                </a:cxn>
                <a:cxn ang="0">
                  <a:pos x="T10" y="T11"/>
                </a:cxn>
                <a:cxn ang="0">
                  <a:pos x="T12" y="T13"/>
                </a:cxn>
              </a:cxnLst>
              <a:rect l="0" t="0" r="r" b="b"/>
              <a:pathLst>
                <a:path w="58" h="36">
                  <a:moveTo>
                    <a:pt x="57" y="27"/>
                  </a:moveTo>
                  <a:lnTo>
                    <a:pt x="39" y="9"/>
                  </a:lnTo>
                  <a:lnTo>
                    <a:pt x="22" y="0"/>
                  </a:lnTo>
                  <a:lnTo>
                    <a:pt x="0" y="4"/>
                  </a:lnTo>
                  <a:lnTo>
                    <a:pt x="12" y="21"/>
                  </a:lnTo>
                  <a:lnTo>
                    <a:pt x="12" y="35"/>
                  </a:lnTo>
                  <a:lnTo>
                    <a:pt x="57" y="27"/>
                  </a:lnTo>
                </a:path>
              </a:pathLst>
            </a:custGeom>
            <a:solidFill>
              <a:schemeClr val="folHlink"/>
            </a:solidFill>
            <a:ln>
              <a:noFill/>
            </a:ln>
            <a:effectLst>
              <a:outerShdw dist="17961" dir="2700000" algn="ctr" rotWithShape="0">
                <a:schemeClr val="tx1"/>
              </a:outerShdw>
            </a:effectLst>
            <a:extLst>
              <a:ext uri="{91240B29-F687-4F45-9708-019B960494DF}">
                <a14:hiddenLine xmlns:a14="http://schemas.microsoft.com/office/drawing/2010/main" w="9525" cap="rnd">
                  <a:solidFill>
                    <a:schemeClr val="tx1"/>
                  </a:solidFill>
                  <a:round/>
                  <a:headEnd type="none" w="sm" len="sm"/>
                  <a:tailEnd type="none" w="sm" len="sm"/>
                </a14:hiddenLine>
              </a:ext>
            </a:extLst>
          </p:spPr>
          <p:txBody>
            <a:bodyPr/>
            <a:lstStyle/>
            <a:p>
              <a:endParaRPr lang="es-ES"/>
            </a:p>
          </p:txBody>
        </p:sp>
        <p:sp>
          <p:nvSpPr>
            <p:cNvPr id="302141" name="Freeform 61"/>
            <p:cNvSpPr>
              <a:spLocks/>
            </p:cNvSpPr>
            <p:nvPr/>
          </p:nvSpPr>
          <p:spPr bwMode="auto">
            <a:xfrm>
              <a:off x="2804" y="2690"/>
              <a:ext cx="62" cy="37"/>
            </a:xfrm>
            <a:custGeom>
              <a:avLst/>
              <a:gdLst>
                <a:gd name="T0" fmla="*/ 61 w 62"/>
                <a:gd name="T1" fmla="*/ 11 h 37"/>
                <a:gd name="T2" fmla="*/ 38 w 62"/>
                <a:gd name="T3" fmla="*/ 2 h 37"/>
                <a:gd name="T4" fmla="*/ 19 w 62"/>
                <a:gd name="T5" fmla="*/ 0 h 37"/>
                <a:gd name="T6" fmla="*/ 0 w 62"/>
                <a:gd name="T7" fmla="*/ 12 h 37"/>
                <a:gd name="T8" fmla="*/ 18 w 62"/>
                <a:gd name="T9" fmla="*/ 23 h 37"/>
                <a:gd name="T10" fmla="*/ 23 w 62"/>
                <a:gd name="T11" fmla="*/ 36 h 37"/>
                <a:gd name="T12" fmla="*/ 61 w 62"/>
                <a:gd name="T13" fmla="*/ 11 h 37"/>
              </a:gdLst>
              <a:ahLst/>
              <a:cxnLst>
                <a:cxn ang="0">
                  <a:pos x="T0" y="T1"/>
                </a:cxn>
                <a:cxn ang="0">
                  <a:pos x="T2" y="T3"/>
                </a:cxn>
                <a:cxn ang="0">
                  <a:pos x="T4" y="T5"/>
                </a:cxn>
                <a:cxn ang="0">
                  <a:pos x="T6" y="T7"/>
                </a:cxn>
                <a:cxn ang="0">
                  <a:pos x="T8" y="T9"/>
                </a:cxn>
                <a:cxn ang="0">
                  <a:pos x="T10" y="T11"/>
                </a:cxn>
                <a:cxn ang="0">
                  <a:pos x="T12" y="T13"/>
                </a:cxn>
              </a:cxnLst>
              <a:rect l="0" t="0" r="r" b="b"/>
              <a:pathLst>
                <a:path w="62" h="37">
                  <a:moveTo>
                    <a:pt x="61" y="11"/>
                  </a:moveTo>
                  <a:lnTo>
                    <a:pt x="38" y="2"/>
                  </a:lnTo>
                  <a:lnTo>
                    <a:pt x="19" y="0"/>
                  </a:lnTo>
                  <a:lnTo>
                    <a:pt x="0" y="12"/>
                  </a:lnTo>
                  <a:lnTo>
                    <a:pt x="18" y="23"/>
                  </a:lnTo>
                  <a:lnTo>
                    <a:pt x="23" y="36"/>
                  </a:lnTo>
                  <a:lnTo>
                    <a:pt x="61" y="11"/>
                  </a:lnTo>
                </a:path>
              </a:pathLst>
            </a:custGeom>
            <a:solidFill>
              <a:schemeClr val="folHlink"/>
            </a:solidFill>
            <a:ln>
              <a:noFill/>
            </a:ln>
            <a:effectLst>
              <a:outerShdw dist="17961" dir="2700000" algn="ctr" rotWithShape="0">
                <a:schemeClr val="tx1"/>
              </a:outerShdw>
            </a:effectLst>
            <a:extLst>
              <a:ext uri="{91240B29-F687-4F45-9708-019B960494DF}">
                <a14:hiddenLine xmlns:a14="http://schemas.microsoft.com/office/drawing/2010/main" w="9525" cap="rnd">
                  <a:solidFill>
                    <a:schemeClr val="tx1"/>
                  </a:solidFill>
                  <a:round/>
                  <a:headEnd type="none" w="sm" len="sm"/>
                  <a:tailEnd type="none" w="sm" len="sm"/>
                </a14:hiddenLine>
              </a:ext>
            </a:extLst>
          </p:spPr>
          <p:txBody>
            <a:bodyPr/>
            <a:lstStyle/>
            <a:p>
              <a:endParaRPr lang="es-ES"/>
            </a:p>
          </p:txBody>
        </p:sp>
        <p:sp>
          <p:nvSpPr>
            <p:cNvPr id="302142" name="Freeform 62"/>
            <p:cNvSpPr>
              <a:spLocks/>
            </p:cNvSpPr>
            <p:nvPr/>
          </p:nvSpPr>
          <p:spPr bwMode="auto">
            <a:xfrm>
              <a:off x="2760" y="2748"/>
              <a:ext cx="54" cy="41"/>
            </a:xfrm>
            <a:custGeom>
              <a:avLst/>
              <a:gdLst>
                <a:gd name="T0" fmla="*/ 53 w 54"/>
                <a:gd name="T1" fmla="*/ 0 h 41"/>
                <a:gd name="T2" fmla="*/ 28 w 54"/>
                <a:gd name="T3" fmla="*/ 2 h 41"/>
                <a:gd name="T4" fmla="*/ 10 w 54"/>
                <a:gd name="T5" fmla="*/ 9 h 41"/>
                <a:gd name="T6" fmla="*/ 0 w 54"/>
                <a:gd name="T7" fmla="*/ 32 h 41"/>
                <a:gd name="T8" fmla="*/ 21 w 54"/>
                <a:gd name="T9" fmla="*/ 32 h 41"/>
                <a:gd name="T10" fmla="*/ 32 w 54"/>
                <a:gd name="T11" fmla="*/ 40 h 41"/>
                <a:gd name="T12" fmla="*/ 53 w 54"/>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54" h="41">
                  <a:moveTo>
                    <a:pt x="53" y="0"/>
                  </a:moveTo>
                  <a:lnTo>
                    <a:pt x="28" y="2"/>
                  </a:lnTo>
                  <a:lnTo>
                    <a:pt x="10" y="9"/>
                  </a:lnTo>
                  <a:lnTo>
                    <a:pt x="0" y="32"/>
                  </a:lnTo>
                  <a:lnTo>
                    <a:pt x="21" y="32"/>
                  </a:lnTo>
                  <a:lnTo>
                    <a:pt x="32" y="40"/>
                  </a:lnTo>
                  <a:lnTo>
                    <a:pt x="53" y="0"/>
                  </a:lnTo>
                </a:path>
              </a:pathLst>
            </a:custGeom>
            <a:solidFill>
              <a:schemeClr val="folHlink"/>
            </a:solidFill>
            <a:ln>
              <a:noFill/>
            </a:ln>
            <a:effectLst>
              <a:outerShdw dist="17961" dir="2700000" algn="ctr" rotWithShape="0">
                <a:schemeClr val="tx1"/>
              </a:outerShdw>
            </a:effectLst>
            <a:extLst>
              <a:ext uri="{91240B29-F687-4F45-9708-019B960494DF}">
                <a14:hiddenLine xmlns:a14="http://schemas.microsoft.com/office/drawing/2010/main" w="9525" cap="rnd">
                  <a:solidFill>
                    <a:schemeClr val="tx1"/>
                  </a:solidFill>
                  <a:round/>
                  <a:headEnd type="none" w="sm" len="sm"/>
                  <a:tailEnd type="none" w="sm" len="sm"/>
                </a14:hiddenLine>
              </a:ext>
            </a:extLst>
          </p:spPr>
          <p:txBody>
            <a:bodyPr/>
            <a:lstStyle/>
            <a:p>
              <a:endParaRPr lang="es-ES"/>
            </a:p>
          </p:txBody>
        </p:sp>
        <p:sp>
          <p:nvSpPr>
            <p:cNvPr id="302143" name="Freeform 63"/>
            <p:cNvSpPr>
              <a:spLocks/>
            </p:cNvSpPr>
            <p:nvPr/>
          </p:nvSpPr>
          <p:spPr bwMode="auto">
            <a:xfrm>
              <a:off x="2750" y="2820"/>
              <a:ext cx="36" cy="56"/>
            </a:xfrm>
            <a:custGeom>
              <a:avLst/>
              <a:gdLst>
                <a:gd name="T0" fmla="*/ 30 w 36"/>
                <a:gd name="T1" fmla="*/ 0 h 56"/>
                <a:gd name="T2" fmla="*/ 11 w 36"/>
                <a:gd name="T3" fmla="*/ 14 h 56"/>
                <a:gd name="T4" fmla="*/ 0 w 36"/>
                <a:gd name="T5" fmla="*/ 29 h 56"/>
                <a:gd name="T6" fmla="*/ 2 w 36"/>
                <a:gd name="T7" fmla="*/ 55 h 56"/>
                <a:gd name="T8" fmla="*/ 21 w 36"/>
                <a:gd name="T9" fmla="*/ 43 h 56"/>
                <a:gd name="T10" fmla="*/ 35 w 36"/>
                <a:gd name="T11" fmla="*/ 44 h 56"/>
                <a:gd name="T12" fmla="*/ 30 w 36"/>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36" h="56">
                  <a:moveTo>
                    <a:pt x="30" y="0"/>
                  </a:moveTo>
                  <a:lnTo>
                    <a:pt x="11" y="14"/>
                  </a:lnTo>
                  <a:lnTo>
                    <a:pt x="0" y="29"/>
                  </a:lnTo>
                  <a:lnTo>
                    <a:pt x="2" y="55"/>
                  </a:lnTo>
                  <a:lnTo>
                    <a:pt x="21" y="43"/>
                  </a:lnTo>
                  <a:lnTo>
                    <a:pt x="35" y="44"/>
                  </a:lnTo>
                  <a:lnTo>
                    <a:pt x="30" y="0"/>
                  </a:lnTo>
                </a:path>
              </a:pathLst>
            </a:custGeom>
            <a:solidFill>
              <a:schemeClr val="folHlink"/>
            </a:solidFill>
            <a:ln>
              <a:noFill/>
            </a:ln>
            <a:effectLst>
              <a:outerShdw dist="17961" dir="2700000" algn="ctr" rotWithShape="0">
                <a:schemeClr val="tx1"/>
              </a:outerShdw>
            </a:effectLst>
            <a:extLst>
              <a:ext uri="{91240B29-F687-4F45-9708-019B960494DF}">
                <a14:hiddenLine xmlns:a14="http://schemas.microsoft.com/office/drawing/2010/main" w="9525" cap="rnd">
                  <a:solidFill>
                    <a:schemeClr val="tx1"/>
                  </a:solidFill>
                  <a:round/>
                  <a:headEnd type="none" w="sm" len="sm"/>
                  <a:tailEnd type="none" w="sm" len="sm"/>
                </a14:hiddenLine>
              </a:ext>
            </a:extLst>
          </p:spPr>
          <p:txBody>
            <a:bodyPr/>
            <a:lstStyle/>
            <a:p>
              <a:endParaRPr lang="es-ES"/>
            </a:p>
          </p:txBody>
        </p:sp>
        <p:sp>
          <p:nvSpPr>
            <p:cNvPr id="302144" name="Freeform 64"/>
            <p:cNvSpPr>
              <a:spLocks/>
            </p:cNvSpPr>
            <p:nvPr/>
          </p:nvSpPr>
          <p:spPr bwMode="auto">
            <a:xfrm>
              <a:off x="2773" y="2889"/>
              <a:ext cx="38" cy="61"/>
            </a:xfrm>
            <a:custGeom>
              <a:avLst/>
              <a:gdLst>
                <a:gd name="T0" fmla="*/ 15 w 38"/>
                <a:gd name="T1" fmla="*/ 0 h 61"/>
                <a:gd name="T2" fmla="*/ 4 w 38"/>
                <a:gd name="T3" fmla="*/ 19 h 61"/>
                <a:gd name="T4" fmla="*/ 0 w 38"/>
                <a:gd name="T5" fmla="*/ 38 h 61"/>
                <a:gd name="T6" fmla="*/ 11 w 38"/>
                <a:gd name="T7" fmla="*/ 60 h 61"/>
                <a:gd name="T8" fmla="*/ 23 w 38"/>
                <a:gd name="T9" fmla="*/ 42 h 61"/>
                <a:gd name="T10" fmla="*/ 37 w 38"/>
                <a:gd name="T11" fmla="*/ 38 h 61"/>
                <a:gd name="T12" fmla="*/ 15 w 38"/>
                <a:gd name="T13" fmla="*/ 0 h 61"/>
              </a:gdLst>
              <a:ahLst/>
              <a:cxnLst>
                <a:cxn ang="0">
                  <a:pos x="T0" y="T1"/>
                </a:cxn>
                <a:cxn ang="0">
                  <a:pos x="T2" y="T3"/>
                </a:cxn>
                <a:cxn ang="0">
                  <a:pos x="T4" y="T5"/>
                </a:cxn>
                <a:cxn ang="0">
                  <a:pos x="T6" y="T7"/>
                </a:cxn>
                <a:cxn ang="0">
                  <a:pos x="T8" y="T9"/>
                </a:cxn>
                <a:cxn ang="0">
                  <a:pos x="T10" y="T11"/>
                </a:cxn>
                <a:cxn ang="0">
                  <a:pos x="T12" y="T13"/>
                </a:cxn>
              </a:cxnLst>
              <a:rect l="0" t="0" r="r" b="b"/>
              <a:pathLst>
                <a:path w="38" h="61">
                  <a:moveTo>
                    <a:pt x="15" y="0"/>
                  </a:moveTo>
                  <a:lnTo>
                    <a:pt x="4" y="19"/>
                  </a:lnTo>
                  <a:lnTo>
                    <a:pt x="0" y="38"/>
                  </a:lnTo>
                  <a:lnTo>
                    <a:pt x="11" y="60"/>
                  </a:lnTo>
                  <a:lnTo>
                    <a:pt x="23" y="42"/>
                  </a:lnTo>
                  <a:lnTo>
                    <a:pt x="37" y="38"/>
                  </a:lnTo>
                  <a:lnTo>
                    <a:pt x="15" y="0"/>
                  </a:lnTo>
                </a:path>
              </a:pathLst>
            </a:custGeom>
            <a:solidFill>
              <a:schemeClr val="folHlink"/>
            </a:solidFill>
            <a:ln>
              <a:noFill/>
            </a:ln>
            <a:effectLst>
              <a:outerShdw dist="17961" dir="2700000" algn="ctr" rotWithShape="0">
                <a:schemeClr val="tx1"/>
              </a:outerShdw>
            </a:effectLst>
            <a:extLst>
              <a:ext uri="{91240B29-F687-4F45-9708-019B960494DF}">
                <a14:hiddenLine xmlns:a14="http://schemas.microsoft.com/office/drawing/2010/main" w="9525" cap="rnd">
                  <a:solidFill>
                    <a:schemeClr val="tx1"/>
                  </a:solidFill>
                  <a:round/>
                  <a:headEnd type="none" w="sm" len="sm"/>
                  <a:tailEnd type="none" w="sm" len="sm"/>
                </a14:hiddenLine>
              </a:ext>
            </a:extLst>
          </p:spPr>
          <p:txBody>
            <a:bodyPr/>
            <a:lstStyle/>
            <a:p>
              <a:endParaRPr lang="es-ES"/>
            </a:p>
          </p:txBody>
        </p:sp>
        <p:sp>
          <p:nvSpPr>
            <p:cNvPr id="302145" name="Oval 65"/>
            <p:cNvSpPr>
              <a:spLocks noChangeArrowheads="1"/>
            </p:cNvSpPr>
            <p:nvPr/>
          </p:nvSpPr>
          <p:spPr bwMode="auto">
            <a:xfrm>
              <a:off x="2781" y="2690"/>
              <a:ext cx="299" cy="298"/>
            </a:xfrm>
            <a:prstGeom prst="ellipse">
              <a:avLst/>
            </a:prstGeom>
            <a:solidFill>
              <a:schemeClr val="folHlink"/>
            </a:solidFill>
            <a:ln>
              <a:noFill/>
            </a:ln>
            <a:effectLst>
              <a:outerShdw dist="17961" dir="2700000" algn="ctr" rotWithShape="0">
                <a:schemeClr val="tx1"/>
              </a:outerShdw>
            </a:effectLst>
            <a:extLst>
              <a:ext uri="{91240B29-F687-4F45-9708-019B960494DF}">
                <a14:hiddenLine xmlns:a14="http://schemas.microsoft.com/office/drawing/2010/main" w="9525">
                  <a:solidFill>
                    <a:schemeClr val="tx1"/>
                  </a:solidFill>
                  <a:round/>
                  <a:headEnd/>
                  <a:tailEnd/>
                </a14:hiddenLine>
              </a:ext>
            </a:extLst>
          </p:spPr>
          <p:txBody>
            <a:bodyPr wrap="none" anchor="ctr"/>
            <a:lstStyle/>
            <a:p>
              <a:endParaRPr lang="es-ES"/>
            </a:p>
          </p:txBody>
        </p:sp>
        <p:sp>
          <p:nvSpPr>
            <p:cNvPr id="302146" name="Freeform 66"/>
            <p:cNvSpPr>
              <a:spLocks/>
            </p:cNvSpPr>
            <p:nvPr/>
          </p:nvSpPr>
          <p:spPr bwMode="auto">
            <a:xfrm>
              <a:off x="2831" y="2948"/>
              <a:ext cx="38" cy="55"/>
            </a:xfrm>
            <a:custGeom>
              <a:avLst/>
              <a:gdLst>
                <a:gd name="T0" fmla="*/ 0 w 38"/>
                <a:gd name="T1" fmla="*/ 0 h 55"/>
                <a:gd name="T2" fmla="*/ 0 w 38"/>
                <a:gd name="T3" fmla="*/ 23 h 55"/>
                <a:gd name="T4" fmla="*/ 5 w 38"/>
                <a:gd name="T5" fmla="*/ 40 h 55"/>
                <a:gd name="T6" fmla="*/ 25 w 38"/>
                <a:gd name="T7" fmla="*/ 54 h 55"/>
                <a:gd name="T8" fmla="*/ 28 w 38"/>
                <a:gd name="T9" fmla="*/ 32 h 55"/>
                <a:gd name="T10" fmla="*/ 37 w 38"/>
                <a:gd name="T11" fmla="*/ 23 h 55"/>
                <a:gd name="T12" fmla="*/ 0 w 3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38" h="55">
                  <a:moveTo>
                    <a:pt x="0" y="0"/>
                  </a:moveTo>
                  <a:lnTo>
                    <a:pt x="0" y="23"/>
                  </a:lnTo>
                  <a:lnTo>
                    <a:pt x="5" y="40"/>
                  </a:lnTo>
                  <a:lnTo>
                    <a:pt x="25" y="54"/>
                  </a:lnTo>
                  <a:lnTo>
                    <a:pt x="28" y="32"/>
                  </a:lnTo>
                  <a:lnTo>
                    <a:pt x="37" y="23"/>
                  </a:lnTo>
                  <a:lnTo>
                    <a:pt x="0" y="0"/>
                  </a:lnTo>
                </a:path>
              </a:pathLst>
            </a:custGeom>
            <a:solidFill>
              <a:schemeClr val="folHlink"/>
            </a:solidFill>
            <a:ln>
              <a:noFill/>
            </a:ln>
            <a:effectLst>
              <a:outerShdw dist="17961" dir="2700000" algn="ctr" rotWithShape="0">
                <a:schemeClr val="tx1"/>
              </a:outerShdw>
            </a:effectLst>
            <a:extLst>
              <a:ext uri="{91240B29-F687-4F45-9708-019B960494DF}">
                <a14:hiddenLine xmlns:a14="http://schemas.microsoft.com/office/drawing/2010/main" w="9525" cap="rnd">
                  <a:solidFill>
                    <a:schemeClr val="tx1"/>
                  </a:solidFill>
                  <a:round/>
                  <a:headEnd type="none" w="sm" len="sm"/>
                  <a:tailEnd type="none" w="sm" len="sm"/>
                </a14:hiddenLine>
              </a:ext>
            </a:extLst>
          </p:spPr>
          <p:txBody>
            <a:bodyPr/>
            <a:lstStyle/>
            <a:p>
              <a:endParaRPr lang="es-ES"/>
            </a:p>
          </p:txBody>
        </p:sp>
        <p:sp>
          <p:nvSpPr>
            <p:cNvPr id="302147" name="Freeform 67"/>
            <p:cNvSpPr>
              <a:spLocks/>
            </p:cNvSpPr>
            <p:nvPr/>
          </p:nvSpPr>
          <p:spPr bwMode="auto">
            <a:xfrm>
              <a:off x="2897" y="2981"/>
              <a:ext cx="48" cy="40"/>
            </a:xfrm>
            <a:custGeom>
              <a:avLst/>
              <a:gdLst>
                <a:gd name="T0" fmla="*/ 0 w 48"/>
                <a:gd name="T1" fmla="*/ 0 h 40"/>
                <a:gd name="T2" fmla="*/ 9 w 48"/>
                <a:gd name="T3" fmla="*/ 20 h 40"/>
                <a:gd name="T4" fmla="*/ 22 w 48"/>
                <a:gd name="T5" fmla="*/ 35 h 40"/>
                <a:gd name="T6" fmla="*/ 47 w 48"/>
                <a:gd name="T7" fmla="*/ 39 h 40"/>
                <a:gd name="T8" fmla="*/ 40 w 48"/>
                <a:gd name="T9" fmla="*/ 18 h 40"/>
                <a:gd name="T10" fmla="*/ 43 w 48"/>
                <a:gd name="T11" fmla="*/ 6 h 40"/>
                <a:gd name="T12" fmla="*/ 0 w 48"/>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48" h="40">
                  <a:moveTo>
                    <a:pt x="0" y="0"/>
                  </a:moveTo>
                  <a:lnTo>
                    <a:pt x="9" y="20"/>
                  </a:lnTo>
                  <a:lnTo>
                    <a:pt x="22" y="35"/>
                  </a:lnTo>
                  <a:lnTo>
                    <a:pt x="47" y="39"/>
                  </a:lnTo>
                  <a:lnTo>
                    <a:pt x="40" y="18"/>
                  </a:lnTo>
                  <a:lnTo>
                    <a:pt x="43" y="6"/>
                  </a:lnTo>
                  <a:lnTo>
                    <a:pt x="0" y="0"/>
                  </a:lnTo>
                </a:path>
              </a:pathLst>
            </a:custGeom>
            <a:solidFill>
              <a:schemeClr val="folHlink"/>
            </a:solidFill>
            <a:ln>
              <a:noFill/>
            </a:ln>
            <a:effectLst>
              <a:outerShdw dist="17961" dir="2700000" algn="ctr" rotWithShape="0">
                <a:schemeClr val="tx1"/>
              </a:outerShdw>
            </a:effectLst>
            <a:extLst>
              <a:ext uri="{91240B29-F687-4F45-9708-019B960494DF}">
                <a14:hiddenLine xmlns:a14="http://schemas.microsoft.com/office/drawing/2010/main" w="9525" cap="rnd">
                  <a:solidFill>
                    <a:schemeClr val="tx1"/>
                  </a:solidFill>
                  <a:round/>
                  <a:headEnd type="none" w="sm" len="sm"/>
                  <a:tailEnd type="none" w="sm" len="sm"/>
                </a14:hiddenLine>
              </a:ext>
            </a:extLst>
          </p:spPr>
          <p:txBody>
            <a:bodyPr/>
            <a:lstStyle/>
            <a:p>
              <a:endParaRPr lang="es-ES"/>
            </a:p>
          </p:txBody>
        </p:sp>
        <p:sp>
          <p:nvSpPr>
            <p:cNvPr id="302148" name="Freeform 68"/>
            <p:cNvSpPr>
              <a:spLocks/>
            </p:cNvSpPr>
            <p:nvPr/>
          </p:nvSpPr>
          <p:spPr bwMode="auto">
            <a:xfrm>
              <a:off x="3024" y="2696"/>
              <a:ext cx="36" cy="61"/>
            </a:xfrm>
            <a:custGeom>
              <a:avLst/>
              <a:gdLst>
                <a:gd name="T0" fmla="*/ 28 w 36"/>
                <a:gd name="T1" fmla="*/ 60 h 61"/>
                <a:gd name="T2" fmla="*/ 35 w 36"/>
                <a:gd name="T3" fmla="*/ 36 h 61"/>
                <a:gd name="T4" fmla="*/ 35 w 36"/>
                <a:gd name="T5" fmla="*/ 17 h 61"/>
                <a:gd name="T6" fmla="*/ 18 w 36"/>
                <a:gd name="T7" fmla="*/ 0 h 61"/>
                <a:gd name="T8" fmla="*/ 10 w 36"/>
                <a:gd name="T9" fmla="*/ 19 h 61"/>
                <a:gd name="T10" fmla="*/ 0 w 36"/>
                <a:gd name="T11" fmla="*/ 25 h 61"/>
                <a:gd name="T12" fmla="*/ 28 w 36"/>
                <a:gd name="T13" fmla="*/ 60 h 61"/>
              </a:gdLst>
              <a:ahLst/>
              <a:cxnLst>
                <a:cxn ang="0">
                  <a:pos x="T0" y="T1"/>
                </a:cxn>
                <a:cxn ang="0">
                  <a:pos x="T2" y="T3"/>
                </a:cxn>
                <a:cxn ang="0">
                  <a:pos x="T4" y="T5"/>
                </a:cxn>
                <a:cxn ang="0">
                  <a:pos x="T6" y="T7"/>
                </a:cxn>
                <a:cxn ang="0">
                  <a:pos x="T8" y="T9"/>
                </a:cxn>
                <a:cxn ang="0">
                  <a:pos x="T10" y="T11"/>
                </a:cxn>
                <a:cxn ang="0">
                  <a:pos x="T12" y="T13"/>
                </a:cxn>
              </a:cxnLst>
              <a:rect l="0" t="0" r="r" b="b"/>
              <a:pathLst>
                <a:path w="36" h="61">
                  <a:moveTo>
                    <a:pt x="28" y="60"/>
                  </a:moveTo>
                  <a:lnTo>
                    <a:pt x="35" y="36"/>
                  </a:lnTo>
                  <a:lnTo>
                    <a:pt x="35" y="17"/>
                  </a:lnTo>
                  <a:lnTo>
                    <a:pt x="18" y="0"/>
                  </a:lnTo>
                  <a:lnTo>
                    <a:pt x="10" y="19"/>
                  </a:lnTo>
                  <a:lnTo>
                    <a:pt x="0" y="25"/>
                  </a:lnTo>
                  <a:lnTo>
                    <a:pt x="28" y="60"/>
                  </a:lnTo>
                </a:path>
              </a:pathLst>
            </a:custGeom>
            <a:solidFill>
              <a:schemeClr val="folHlink"/>
            </a:solidFill>
            <a:ln>
              <a:noFill/>
            </a:ln>
            <a:effectLst>
              <a:outerShdw dist="17961" dir="2700000" algn="ctr" rotWithShape="0">
                <a:schemeClr val="tx1"/>
              </a:outerShdw>
            </a:effectLst>
            <a:extLst>
              <a:ext uri="{91240B29-F687-4F45-9708-019B960494DF}">
                <a14:hiddenLine xmlns:a14="http://schemas.microsoft.com/office/drawing/2010/main" w="9525" cap="rnd">
                  <a:solidFill>
                    <a:schemeClr val="tx1"/>
                  </a:solidFill>
                  <a:round/>
                  <a:headEnd type="none" w="sm" len="sm"/>
                  <a:tailEnd type="none" w="sm" len="sm"/>
                </a14:hiddenLine>
              </a:ext>
            </a:extLst>
          </p:spPr>
          <p:txBody>
            <a:bodyPr/>
            <a:lstStyle/>
            <a:p>
              <a:endParaRPr lang="es-ES"/>
            </a:p>
          </p:txBody>
        </p:sp>
        <p:sp>
          <p:nvSpPr>
            <p:cNvPr id="302149" name="Oval 69"/>
            <p:cNvSpPr>
              <a:spLocks noChangeArrowheads="1"/>
            </p:cNvSpPr>
            <p:nvPr/>
          </p:nvSpPr>
          <p:spPr bwMode="auto">
            <a:xfrm>
              <a:off x="2893" y="2803"/>
              <a:ext cx="73" cy="74"/>
            </a:xfrm>
            <a:prstGeom prst="ellipse">
              <a:avLst/>
            </a:prstGeom>
            <a:solidFill>
              <a:srgbClr val="919191"/>
            </a:solidFill>
            <a:ln>
              <a:noFill/>
            </a:ln>
            <a:effectLst>
              <a:outerShdw dist="17961" dir="2700000" algn="ctr" rotWithShape="0">
                <a:schemeClr val="tx1"/>
              </a:outerShdw>
            </a:effectLst>
            <a:extLst>
              <a:ext uri="{91240B29-F687-4F45-9708-019B960494DF}">
                <a14:hiddenLine xmlns:a14="http://schemas.microsoft.com/office/drawing/2010/main" w="9525">
                  <a:solidFill>
                    <a:schemeClr val="tx1"/>
                  </a:solidFill>
                  <a:round/>
                  <a:headEnd/>
                  <a:tailEnd/>
                </a14:hiddenLine>
              </a:ext>
            </a:extLst>
          </p:spPr>
          <p:txBody>
            <a:bodyPr wrap="none" anchor="ctr"/>
            <a:lstStyle/>
            <a:p>
              <a:endParaRPr lang="es-ES"/>
            </a:p>
          </p:txBody>
        </p:sp>
        <p:sp>
          <p:nvSpPr>
            <p:cNvPr id="302150" name="Freeform 70"/>
            <p:cNvSpPr>
              <a:spLocks/>
            </p:cNvSpPr>
            <p:nvPr/>
          </p:nvSpPr>
          <p:spPr bwMode="auto">
            <a:xfrm>
              <a:off x="2555" y="2638"/>
              <a:ext cx="267" cy="142"/>
            </a:xfrm>
            <a:custGeom>
              <a:avLst/>
              <a:gdLst>
                <a:gd name="T0" fmla="*/ 33 w 267"/>
                <a:gd name="T1" fmla="*/ 75 h 142"/>
                <a:gd name="T2" fmla="*/ 258 w 267"/>
                <a:gd name="T3" fmla="*/ 0 h 142"/>
                <a:gd name="T4" fmla="*/ 266 w 267"/>
                <a:gd name="T5" fmla="*/ 27 h 142"/>
                <a:gd name="T6" fmla="*/ 226 w 267"/>
                <a:gd name="T7" fmla="*/ 52 h 142"/>
                <a:gd name="T8" fmla="*/ 234 w 267"/>
                <a:gd name="T9" fmla="*/ 65 h 142"/>
                <a:gd name="T10" fmla="*/ 244 w 267"/>
                <a:gd name="T11" fmla="*/ 83 h 142"/>
                <a:gd name="T12" fmla="*/ 234 w 267"/>
                <a:gd name="T13" fmla="*/ 90 h 142"/>
                <a:gd name="T14" fmla="*/ 163 w 267"/>
                <a:gd name="T15" fmla="*/ 78 h 142"/>
                <a:gd name="T16" fmla="*/ 29 w 267"/>
                <a:gd name="T17" fmla="*/ 141 h 142"/>
                <a:gd name="T18" fmla="*/ 6 w 267"/>
                <a:gd name="T19" fmla="*/ 130 h 142"/>
                <a:gd name="T20" fmla="*/ 0 w 267"/>
                <a:gd name="T21" fmla="*/ 102 h 142"/>
                <a:gd name="T22" fmla="*/ 18 w 267"/>
                <a:gd name="T23" fmla="*/ 80 h 142"/>
                <a:gd name="T24" fmla="*/ 33 w 267"/>
                <a:gd name="T25" fmla="*/ 7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7" h="142">
                  <a:moveTo>
                    <a:pt x="33" y="75"/>
                  </a:moveTo>
                  <a:lnTo>
                    <a:pt x="258" y="0"/>
                  </a:lnTo>
                  <a:lnTo>
                    <a:pt x="266" y="27"/>
                  </a:lnTo>
                  <a:lnTo>
                    <a:pt x="226" y="52"/>
                  </a:lnTo>
                  <a:lnTo>
                    <a:pt x="234" y="65"/>
                  </a:lnTo>
                  <a:lnTo>
                    <a:pt x="244" y="83"/>
                  </a:lnTo>
                  <a:lnTo>
                    <a:pt x="234" y="90"/>
                  </a:lnTo>
                  <a:lnTo>
                    <a:pt x="163" y="78"/>
                  </a:lnTo>
                  <a:lnTo>
                    <a:pt x="29" y="141"/>
                  </a:lnTo>
                  <a:lnTo>
                    <a:pt x="6" y="130"/>
                  </a:lnTo>
                  <a:lnTo>
                    <a:pt x="0" y="102"/>
                  </a:lnTo>
                  <a:lnTo>
                    <a:pt x="18" y="80"/>
                  </a:lnTo>
                  <a:lnTo>
                    <a:pt x="33" y="75"/>
                  </a:lnTo>
                </a:path>
              </a:pathLst>
            </a:custGeom>
            <a:solidFill>
              <a:schemeClr val="folHlink"/>
            </a:solidFill>
            <a:ln>
              <a:noFill/>
            </a:ln>
            <a:effectLst>
              <a:outerShdw dist="17961" dir="2700000" algn="ctr" rotWithShape="0">
                <a:schemeClr val="tx1"/>
              </a:outerShdw>
            </a:effectLst>
            <a:extLst>
              <a:ext uri="{91240B29-F687-4F45-9708-019B960494DF}">
                <a14:hiddenLine xmlns:a14="http://schemas.microsoft.com/office/drawing/2010/main" w="9525" cap="rnd">
                  <a:solidFill>
                    <a:schemeClr val="tx1"/>
                  </a:solidFill>
                  <a:round/>
                  <a:headEnd type="none" w="sm" len="sm"/>
                  <a:tailEnd type="none" w="sm" len="sm"/>
                </a14:hiddenLine>
              </a:ext>
            </a:extLst>
          </p:spPr>
          <p:txBody>
            <a:bodyPr/>
            <a:lstStyle/>
            <a:p>
              <a:endParaRPr lang="es-ES"/>
            </a:p>
          </p:txBody>
        </p:sp>
        <p:sp>
          <p:nvSpPr>
            <p:cNvPr id="302151" name="Freeform 71"/>
            <p:cNvSpPr>
              <a:spLocks/>
            </p:cNvSpPr>
            <p:nvPr/>
          </p:nvSpPr>
          <p:spPr bwMode="auto">
            <a:xfrm>
              <a:off x="3021" y="2923"/>
              <a:ext cx="62" cy="36"/>
            </a:xfrm>
            <a:custGeom>
              <a:avLst/>
              <a:gdLst>
                <a:gd name="T0" fmla="*/ 0 w 62"/>
                <a:gd name="T1" fmla="*/ 28 h 36"/>
                <a:gd name="T2" fmla="*/ 23 w 62"/>
                <a:gd name="T3" fmla="*/ 35 h 36"/>
                <a:gd name="T4" fmla="*/ 42 w 62"/>
                <a:gd name="T5" fmla="*/ 35 h 36"/>
                <a:gd name="T6" fmla="*/ 61 w 62"/>
                <a:gd name="T7" fmla="*/ 18 h 36"/>
                <a:gd name="T8" fmla="*/ 40 w 62"/>
                <a:gd name="T9" fmla="*/ 10 h 36"/>
                <a:gd name="T10" fmla="*/ 32 w 62"/>
                <a:gd name="T11" fmla="*/ 0 h 36"/>
                <a:gd name="T12" fmla="*/ 0 w 62"/>
                <a:gd name="T13" fmla="*/ 28 h 36"/>
              </a:gdLst>
              <a:ahLst/>
              <a:cxnLst>
                <a:cxn ang="0">
                  <a:pos x="T0" y="T1"/>
                </a:cxn>
                <a:cxn ang="0">
                  <a:pos x="T2" y="T3"/>
                </a:cxn>
                <a:cxn ang="0">
                  <a:pos x="T4" y="T5"/>
                </a:cxn>
                <a:cxn ang="0">
                  <a:pos x="T6" y="T7"/>
                </a:cxn>
                <a:cxn ang="0">
                  <a:pos x="T8" y="T9"/>
                </a:cxn>
                <a:cxn ang="0">
                  <a:pos x="T10" y="T11"/>
                </a:cxn>
                <a:cxn ang="0">
                  <a:pos x="T12" y="T13"/>
                </a:cxn>
              </a:cxnLst>
              <a:rect l="0" t="0" r="r" b="b"/>
              <a:pathLst>
                <a:path w="62" h="36">
                  <a:moveTo>
                    <a:pt x="0" y="28"/>
                  </a:moveTo>
                  <a:lnTo>
                    <a:pt x="23" y="35"/>
                  </a:lnTo>
                  <a:lnTo>
                    <a:pt x="42" y="35"/>
                  </a:lnTo>
                  <a:lnTo>
                    <a:pt x="61" y="18"/>
                  </a:lnTo>
                  <a:lnTo>
                    <a:pt x="40" y="10"/>
                  </a:lnTo>
                  <a:lnTo>
                    <a:pt x="32" y="0"/>
                  </a:lnTo>
                  <a:lnTo>
                    <a:pt x="0" y="28"/>
                  </a:lnTo>
                </a:path>
              </a:pathLst>
            </a:custGeom>
            <a:solidFill>
              <a:schemeClr val="folHlink"/>
            </a:solidFill>
            <a:ln>
              <a:noFill/>
            </a:ln>
            <a:effectLst>
              <a:outerShdw dist="17961" dir="2700000" algn="ctr" rotWithShape="0">
                <a:schemeClr val="tx1"/>
              </a:outerShdw>
            </a:effectLst>
            <a:extLst>
              <a:ext uri="{91240B29-F687-4F45-9708-019B960494DF}">
                <a14:hiddenLine xmlns:a14="http://schemas.microsoft.com/office/drawing/2010/main" w="9525" cap="rnd">
                  <a:solidFill>
                    <a:schemeClr val="tx1"/>
                  </a:solidFill>
                  <a:round/>
                  <a:headEnd type="none" w="sm" len="sm"/>
                  <a:tailEnd type="none" w="sm" len="sm"/>
                </a14:hiddenLine>
              </a:ext>
            </a:extLst>
          </p:spPr>
          <p:txBody>
            <a:bodyPr/>
            <a:lstStyle/>
            <a:p>
              <a:endParaRPr lang="es-ES"/>
            </a:p>
          </p:txBody>
        </p:sp>
        <p:sp>
          <p:nvSpPr>
            <p:cNvPr id="302152" name="Freeform 72"/>
            <p:cNvSpPr>
              <a:spLocks/>
            </p:cNvSpPr>
            <p:nvPr/>
          </p:nvSpPr>
          <p:spPr bwMode="auto">
            <a:xfrm>
              <a:off x="3065" y="2852"/>
              <a:ext cx="49" cy="42"/>
            </a:xfrm>
            <a:custGeom>
              <a:avLst/>
              <a:gdLst>
                <a:gd name="T0" fmla="*/ 0 w 49"/>
                <a:gd name="T1" fmla="*/ 41 h 42"/>
                <a:gd name="T2" fmla="*/ 22 w 49"/>
                <a:gd name="T3" fmla="*/ 35 h 42"/>
                <a:gd name="T4" fmla="*/ 40 w 49"/>
                <a:gd name="T5" fmla="*/ 25 h 42"/>
                <a:gd name="T6" fmla="*/ 48 w 49"/>
                <a:gd name="T7" fmla="*/ 3 h 42"/>
                <a:gd name="T8" fmla="*/ 26 w 49"/>
                <a:gd name="T9" fmla="*/ 5 h 42"/>
                <a:gd name="T10" fmla="*/ 14 w 49"/>
                <a:gd name="T11" fmla="*/ 0 h 42"/>
                <a:gd name="T12" fmla="*/ 0 w 49"/>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9" h="42">
                  <a:moveTo>
                    <a:pt x="0" y="41"/>
                  </a:moveTo>
                  <a:lnTo>
                    <a:pt x="22" y="35"/>
                  </a:lnTo>
                  <a:lnTo>
                    <a:pt x="40" y="25"/>
                  </a:lnTo>
                  <a:lnTo>
                    <a:pt x="48" y="3"/>
                  </a:lnTo>
                  <a:lnTo>
                    <a:pt x="26" y="5"/>
                  </a:lnTo>
                  <a:lnTo>
                    <a:pt x="14" y="0"/>
                  </a:lnTo>
                  <a:lnTo>
                    <a:pt x="0" y="41"/>
                  </a:lnTo>
                </a:path>
              </a:pathLst>
            </a:custGeom>
            <a:solidFill>
              <a:schemeClr val="folHlink"/>
            </a:solidFill>
            <a:ln>
              <a:noFill/>
            </a:ln>
            <a:effectLst>
              <a:outerShdw dist="17961" dir="2700000" algn="ctr" rotWithShape="0">
                <a:schemeClr val="tx1"/>
              </a:outerShdw>
            </a:effectLst>
            <a:extLst>
              <a:ext uri="{91240B29-F687-4F45-9708-019B960494DF}">
                <a14:hiddenLine xmlns:a14="http://schemas.microsoft.com/office/drawing/2010/main" w="9525" cap="rnd">
                  <a:solidFill>
                    <a:schemeClr val="tx1"/>
                  </a:solidFill>
                  <a:round/>
                  <a:headEnd type="none" w="sm" len="sm"/>
                  <a:tailEnd type="none" w="sm" len="sm"/>
                </a14:hiddenLine>
              </a:ext>
            </a:extLst>
          </p:spPr>
          <p:txBody>
            <a:bodyPr/>
            <a:lstStyle/>
            <a:p>
              <a:endParaRPr lang="es-ES"/>
            </a:p>
          </p:txBody>
        </p:sp>
        <p:sp>
          <p:nvSpPr>
            <p:cNvPr id="302153" name="Freeform 73"/>
            <p:cNvSpPr>
              <a:spLocks/>
            </p:cNvSpPr>
            <p:nvPr/>
          </p:nvSpPr>
          <p:spPr bwMode="auto">
            <a:xfrm>
              <a:off x="3066" y="2764"/>
              <a:ext cx="37" cy="58"/>
            </a:xfrm>
            <a:custGeom>
              <a:avLst/>
              <a:gdLst>
                <a:gd name="T0" fmla="*/ 12 w 37"/>
                <a:gd name="T1" fmla="*/ 57 h 58"/>
                <a:gd name="T2" fmla="*/ 27 w 37"/>
                <a:gd name="T3" fmla="*/ 38 h 58"/>
                <a:gd name="T4" fmla="*/ 36 w 37"/>
                <a:gd name="T5" fmla="*/ 21 h 58"/>
                <a:gd name="T6" fmla="*/ 27 w 37"/>
                <a:gd name="T7" fmla="*/ 0 h 58"/>
                <a:gd name="T8" fmla="*/ 12 w 37"/>
                <a:gd name="T9" fmla="*/ 13 h 58"/>
                <a:gd name="T10" fmla="*/ 0 w 37"/>
                <a:gd name="T11" fmla="*/ 14 h 58"/>
                <a:gd name="T12" fmla="*/ 12 w 37"/>
                <a:gd name="T13" fmla="*/ 57 h 58"/>
              </a:gdLst>
              <a:ahLst/>
              <a:cxnLst>
                <a:cxn ang="0">
                  <a:pos x="T0" y="T1"/>
                </a:cxn>
                <a:cxn ang="0">
                  <a:pos x="T2" y="T3"/>
                </a:cxn>
                <a:cxn ang="0">
                  <a:pos x="T4" y="T5"/>
                </a:cxn>
                <a:cxn ang="0">
                  <a:pos x="T6" y="T7"/>
                </a:cxn>
                <a:cxn ang="0">
                  <a:pos x="T8" y="T9"/>
                </a:cxn>
                <a:cxn ang="0">
                  <a:pos x="T10" y="T11"/>
                </a:cxn>
                <a:cxn ang="0">
                  <a:pos x="T12" y="T13"/>
                </a:cxn>
              </a:cxnLst>
              <a:rect l="0" t="0" r="r" b="b"/>
              <a:pathLst>
                <a:path w="37" h="58">
                  <a:moveTo>
                    <a:pt x="12" y="57"/>
                  </a:moveTo>
                  <a:lnTo>
                    <a:pt x="27" y="38"/>
                  </a:lnTo>
                  <a:lnTo>
                    <a:pt x="36" y="21"/>
                  </a:lnTo>
                  <a:lnTo>
                    <a:pt x="27" y="0"/>
                  </a:lnTo>
                  <a:lnTo>
                    <a:pt x="12" y="13"/>
                  </a:lnTo>
                  <a:lnTo>
                    <a:pt x="0" y="14"/>
                  </a:lnTo>
                  <a:lnTo>
                    <a:pt x="12" y="57"/>
                  </a:lnTo>
                </a:path>
              </a:pathLst>
            </a:custGeom>
            <a:solidFill>
              <a:schemeClr val="folHlink"/>
            </a:solidFill>
            <a:ln>
              <a:noFill/>
            </a:ln>
            <a:effectLst>
              <a:outerShdw dist="17961" dir="2700000" algn="ctr" rotWithShape="0">
                <a:schemeClr val="tx1"/>
              </a:outerShdw>
            </a:effectLst>
            <a:extLst>
              <a:ext uri="{91240B29-F687-4F45-9708-019B960494DF}">
                <a14:hiddenLine xmlns:a14="http://schemas.microsoft.com/office/drawing/2010/main" w="9525" cap="rnd">
                  <a:solidFill>
                    <a:schemeClr val="tx1"/>
                  </a:solidFill>
                  <a:round/>
                  <a:headEnd type="none" w="sm" len="sm"/>
                  <a:tailEnd type="none" w="sm" len="sm"/>
                </a14:hiddenLine>
              </a:ext>
            </a:extLst>
          </p:spPr>
          <p:txBody>
            <a:bodyPr/>
            <a:lstStyle/>
            <a:p>
              <a:endParaRPr lang="es-ES"/>
            </a:p>
          </p:txBody>
        </p:sp>
        <p:sp>
          <p:nvSpPr>
            <p:cNvPr id="302154" name="Freeform 74"/>
            <p:cNvSpPr>
              <a:spLocks/>
            </p:cNvSpPr>
            <p:nvPr/>
          </p:nvSpPr>
          <p:spPr bwMode="auto">
            <a:xfrm>
              <a:off x="2963" y="2969"/>
              <a:ext cx="62" cy="38"/>
            </a:xfrm>
            <a:custGeom>
              <a:avLst/>
              <a:gdLst>
                <a:gd name="T0" fmla="*/ 0 w 62"/>
                <a:gd name="T1" fmla="*/ 16 h 38"/>
                <a:gd name="T2" fmla="*/ 19 w 62"/>
                <a:gd name="T3" fmla="*/ 30 h 38"/>
                <a:gd name="T4" fmla="*/ 37 w 62"/>
                <a:gd name="T5" fmla="*/ 37 h 38"/>
                <a:gd name="T6" fmla="*/ 61 w 62"/>
                <a:gd name="T7" fmla="*/ 26 h 38"/>
                <a:gd name="T8" fmla="*/ 43 w 62"/>
                <a:gd name="T9" fmla="*/ 12 h 38"/>
                <a:gd name="T10" fmla="*/ 41 w 62"/>
                <a:gd name="T11" fmla="*/ 0 h 38"/>
                <a:gd name="T12" fmla="*/ 0 w 62"/>
                <a:gd name="T13" fmla="*/ 16 h 38"/>
              </a:gdLst>
              <a:ahLst/>
              <a:cxnLst>
                <a:cxn ang="0">
                  <a:pos x="T0" y="T1"/>
                </a:cxn>
                <a:cxn ang="0">
                  <a:pos x="T2" y="T3"/>
                </a:cxn>
                <a:cxn ang="0">
                  <a:pos x="T4" y="T5"/>
                </a:cxn>
                <a:cxn ang="0">
                  <a:pos x="T6" y="T7"/>
                </a:cxn>
                <a:cxn ang="0">
                  <a:pos x="T8" y="T9"/>
                </a:cxn>
                <a:cxn ang="0">
                  <a:pos x="T10" y="T11"/>
                </a:cxn>
                <a:cxn ang="0">
                  <a:pos x="T12" y="T13"/>
                </a:cxn>
              </a:cxnLst>
              <a:rect l="0" t="0" r="r" b="b"/>
              <a:pathLst>
                <a:path w="62" h="38">
                  <a:moveTo>
                    <a:pt x="0" y="16"/>
                  </a:moveTo>
                  <a:lnTo>
                    <a:pt x="19" y="30"/>
                  </a:lnTo>
                  <a:lnTo>
                    <a:pt x="37" y="37"/>
                  </a:lnTo>
                  <a:lnTo>
                    <a:pt x="61" y="26"/>
                  </a:lnTo>
                  <a:lnTo>
                    <a:pt x="43" y="12"/>
                  </a:lnTo>
                  <a:lnTo>
                    <a:pt x="41" y="0"/>
                  </a:lnTo>
                  <a:lnTo>
                    <a:pt x="0" y="16"/>
                  </a:lnTo>
                </a:path>
              </a:pathLst>
            </a:custGeom>
            <a:solidFill>
              <a:schemeClr val="folHlink"/>
            </a:solidFill>
            <a:ln>
              <a:noFill/>
            </a:ln>
            <a:effectLst>
              <a:outerShdw dist="17961" dir="2700000" algn="ctr" rotWithShape="0">
                <a:schemeClr val="tx1"/>
              </a:outerShdw>
            </a:effectLst>
            <a:extLst>
              <a:ext uri="{91240B29-F687-4F45-9708-019B960494DF}">
                <a14:hiddenLine xmlns:a14="http://schemas.microsoft.com/office/drawing/2010/main" w="9525" cap="rnd">
                  <a:solidFill>
                    <a:schemeClr val="tx1"/>
                  </a:solidFill>
                  <a:round/>
                  <a:headEnd type="none" w="sm" len="sm"/>
                  <a:tailEnd type="none" w="sm" len="sm"/>
                </a14:hiddenLine>
              </a:ext>
            </a:extLst>
          </p:spPr>
          <p:txBody>
            <a:bodyPr/>
            <a:lstStyle/>
            <a:p>
              <a:endParaRPr lang="es-ES"/>
            </a:p>
          </p:txBody>
        </p:sp>
      </p:grpSp>
      <p:sp>
        <p:nvSpPr>
          <p:cNvPr id="302155" name="Rectangle 75"/>
          <p:cNvSpPr>
            <a:spLocks noChangeArrowheads="1"/>
          </p:cNvSpPr>
          <p:nvPr/>
        </p:nvSpPr>
        <p:spPr bwMode="auto">
          <a:xfrm>
            <a:off x="6172200" y="1408113"/>
            <a:ext cx="2749550" cy="714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3520" tIns="51761" rIns="103520" bIns="51761">
            <a:spAutoFit/>
          </a:bodyPr>
          <a:lstStyle>
            <a:lvl1pPr defTabSz="1028700">
              <a:defRPr sz="2400">
                <a:solidFill>
                  <a:schemeClr val="tx1"/>
                </a:solidFill>
                <a:latin typeface="Times New Roman" panose="02020603050405020304" pitchFamily="18" charset="0"/>
              </a:defRPr>
            </a:lvl1pPr>
            <a:lvl2pPr marL="514350" defTabSz="1028700">
              <a:defRPr sz="2400">
                <a:solidFill>
                  <a:schemeClr val="tx1"/>
                </a:solidFill>
                <a:latin typeface="Times New Roman" panose="02020603050405020304" pitchFamily="18" charset="0"/>
              </a:defRPr>
            </a:lvl2pPr>
            <a:lvl3pPr marL="1028700" defTabSz="1028700">
              <a:defRPr sz="2400">
                <a:solidFill>
                  <a:schemeClr val="tx1"/>
                </a:solidFill>
                <a:latin typeface="Times New Roman" panose="02020603050405020304" pitchFamily="18" charset="0"/>
              </a:defRPr>
            </a:lvl3pPr>
            <a:lvl4pPr marL="1541463" defTabSz="1028700">
              <a:defRPr sz="2400">
                <a:solidFill>
                  <a:schemeClr val="tx1"/>
                </a:solidFill>
                <a:latin typeface="Times New Roman" panose="02020603050405020304" pitchFamily="18" charset="0"/>
              </a:defRPr>
            </a:lvl4pPr>
            <a:lvl5pPr marL="2055813" defTabSz="1028700">
              <a:defRPr sz="2400">
                <a:solidFill>
                  <a:schemeClr val="tx1"/>
                </a:solidFill>
                <a:latin typeface="Times New Roman" panose="02020603050405020304" pitchFamily="18" charset="0"/>
              </a:defRPr>
            </a:lvl5pPr>
            <a:lvl6pPr marL="2513013" defTabSz="1028700" eaLnBrk="0" fontAlgn="base" hangingPunct="0">
              <a:spcBef>
                <a:spcPct val="0"/>
              </a:spcBef>
              <a:spcAft>
                <a:spcPct val="0"/>
              </a:spcAft>
              <a:defRPr sz="2400">
                <a:solidFill>
                  <a:schemeClr val="tx1"/>
                </a:solidFill>
                <a:latin typeface="Times New Roman" panose="02020603050405020304" pitchFamily="18" charset="0"/>
              </a:defRPr>
            </a:lvl6pPr>
            <a:lvl7pPr marL="2970213" defTabSz="1028700" eaLnBrk="0" fontAlgn="base" hangingPunct="0">
              <a:spcBef>
                <a:spcPct val="0"/>
              </a:spcBef>
              <a:spcAft>
                <a:spcPct val="0"/>
              </a:spcAft>
              <a:defRPr sz="2400">
                <a:solidFill>
                  <a:schemeClr val="tx1"/>
                </a:solidFill>
                <a:latin typeface="Times New Roman" panose="02020603050405020304" pitchFamily="18" charset="0"/>
              </a:defRPr>
            </a:lvl7pPr>
            <a:lvl8pPr marL="3427413" defTabSz="1028700" eaLnBrk="0" fontAlgn="base" hangingPunct="0">
              <a:spcBef>
                <a:spcPct val="0"/>
              </a:spcBef>
              <a:spcAft>
                <a:spcPct val="0"/>
              </a:spcAft>
              <a:defRPr sz="2400">
                <a:solidFill>
                  <a:schemeClr val="tx1"/>
                </a:solidFill>
                <a:latin typeface="Times New Roman" panose="02020603050405020304" pitchFamily="18" charset="0"/>
              </a:defRPr>
            </a:lvl8pPr>
            <a:lvl9pPr marL="3884613" defTabSz="1028700" eaLnBrk="0" fontAlgn="base" hangingPunct="0">
              <a:spcBef>
                <a:spcPct val="0"/>
              </a:spcBef>
              <a:spcAft>
                <a:spcPct val="0"/>
              </a:spcAft>
              <a:defRPr sz="2400">
                <a:solidFill>
                  <a:schemeClr val="tx1"/>
                </a:solidFill>
                <a:latin typeface="Times New Roman" panose="02020603050405020304" pitchFamily="18" charset="0"/>
              </a:defRPr>
            </a:lvl9pPr>
          </a:lstStyle>
          <a:p>
            <a:pPr algn="ctr"/>
            <a:r>
              <a:rPr lang="es-ES_tradnl" altLang="es-ES" sz="2000" i="0">
                <a:latin typeface="Arial" panose="020B0604020202020204" pitchFamily="34" charset="0"/>
              </a:rPr>
              <a:t>Compresión espacial y temporal</a:t>
            </a:r>
            <a:endParaRPr lang="es-ES" altLang="es-ES" sz="2000" i="0">
              <a:latin typeface="Arial" panose="020B0604020202020204" pitchFamily="34" charset="0"/>
            </a:endParaRPr>
          </a:p>
        </p:txBody>
      </p:sp>
      <p:sp>
        <p:nvSpPr>
          <p:cNvPr id="302156" name="Text Box 76"/>
          <p:cNvSpPr txBox="1">
            <a:spLocks noChangeArrowheads="1"/>
          </p:cNvSpPr>
          <p:nvPr/>
        </p:nvSpPr>
        <p:spPr bwMode="auto">
          <a:xfrm>
            <a:off x="6751638" y="3084513"/>
            <a:ext cx="1298575"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s-ES_tradnl" altLang="es-ES" sz="1600" i="0">
                <a:latin typeface="Arial" panose="020B0604020202020204" pitchFamily="34" charset="0"/>
              </a:rPr>
              <a:t>Fotogramas</a:t>
            </a:r>
          </a:p>
          <a:p>
            <a:pPr algn="ctr"/>
            <a:r>
              <a:rPr lang="es-ES_tradnl" altLang="es-ES" sz="1600" i="0">
                <a:latin typeface="Arial" panose="020B0604020202020204" pitchFamily="34" charset="0"/>
              </a:rPr>
              <a:t>digitalizados</a:t>
            </a:r>
            <a:endParaRPr lang="es-ES" altLang="es-ES" sz="1600" i="0">
              <a:latin typeface="Arial" panose="020B0604020202020204" pitchFamily="34" charset="0"/>
            </a:endParaRPr>
          </a:p>
        </p:txBody>
      </p:sp>
      <p:sp>
        <p:nvSpPr>
          <p:cNvPr id="302157" name="Line 77"/>
          <p:cNvSpPr>
            <a:spLocks noChangeShapeType="1"/>
          </p:cNvSpPr>
          <p:nvPr/>
        </p:nvSpPr>
        <p:spPr bwMode="auto">
          <a:xfrm flipH="1">
            <a:off x="5943600" y="3389313"/>
            <a:ext cx="685800" cy="152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302158" name="Text Box 78"/>
          <p:cNvSpPr txBox="1">
            <a:spLocks noChangeArrowheads="1"/>
          </p:cNvSpPr>
          <p:nvPr/>
        </p:nvSpPr>
        <p:spPr bwMode="auto">
          <a:xfrm>
            <a:off x="1447800" y="4789488"/>
            <a:ext cx="2162175"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s-ES_tradnl" altLang="es-ES" sz="1600" i="0">
                <a:latin typeface="Arial" panose="020B0604020202020204" pitchFamily="34" charset="0"/>
              </a:rPr>
              <a:t>Compresor MPEG</a:t>
            </a:r>
          </a:p>
          <a:p>
            <a:pPr algn="ctr"/>
            <a:r>
              <a:rPr lang="es-ES_tradnl" altLang="es-ES" sz="1600" i="0">
                <a:latin typeface="Arial" panose="020B0604020202020204" pitchFamily="34" charset="0"/>
              </a:rPr>
              <a:t>(software o hardware)</a:t>
            </a:r>
            <a:endParaRPr lang="es-ES" altLang="es-ES" sz="1600" i="0">
              <a:latin typeface="Arial" panose="020B0604020202020204" pitchFamily="34" charset="0"/>
            </a:endParaRPr>
          </a:p>
        </p:txBody>
      </p:sp>
      <p:sp>
        <p:nvSpPr>
          <p:cNvPr id="302159" name="Line 79"/>
          <p:cNvSpPr>
            <a:spLocks noChangeShapeType="1"/>
          </p:cNvSpPr>
          <p:nvPr/>
        </p:nvSpPr>
        <p:spPr bwMode="auto">
          <a:xfrm>
            <a:off x="3657600" y="5018088"/>
            <a:ext cx="7620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302160" name="Text Box 80"/>
          <p:cNvSpPr txBox="1">
            <a:spLocks noChangeArrowheads="1"/>
          </p:cNvSpPr>
          <p:nvPr/>
        </p:nvSpPr>
        <p:spPr bwMode="auto">
          <a:xfrm>
            <a:off x="6172200" y="5751513"/>
            <a:ext cx="1277938"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s-ES_tradnl" altLang="es-ES" sz="1600" i="0">
                <a:latin typeface="Arial" panose="020B0604020202020204" pitchFamily="34" charset="0"/>
              </a:rPr>
              <a:t>Flujo MPEG</a:t>
            </a:r>
          </a:p>
          <a:p>
            <a:pPr algn="ctr"/>
            <a:r>
              <a:rPr lang="es-ES_tradnl" altLang="es-ES" sz="1600" i="0">
                <a:latin typeface="Arial" panose="020B0604020202020204" pitchFamily="34" charset="0"/>
              </a:rPr>
              <a:t>comprimido</a:t>
            </a:r>
            <a:endParaRPr lang="es-ES" altLang="es-ES" sz="1600" i="0">
              <a:latin typeface="Arial" panose="020B0604020202020204" pitchFamily="34" charset="0"/>
            </a:endParaRPr>
          </a:p>
        </p:txBody>
      </p:sp>
      <p:sp>
        <p:nvSpPr>
          <p:cNvPr id="302161" name="Line 81"/>
          <p:cNvSpPr>
            <a:spLocks noChangeShapeType="1"/>
          </p:cNvSpPr>
          <p:nvPr/>
        </p:nvSpPr>
        <p:spPr bwMode="auto">
          <a:xfrm flipV="1">
            <a:off x="6781800" y="5065713"/>
            <a:ext cx="1524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302162" name="Text Box 82"/>
          <p:cNvSpPr txBox="1">
            <a:spLocks noChangeArrowheads="1"/>
          </p:cNvSpPr>
          <p:nvPr/>
        </p:nvSpPr>
        <p:spPr bwMode="auto">
          <a:xfrm>
            <a:off x="1663700" y="5627688"/>
            <a:ext cx="43307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s-ES_tradnl" altLang="es-ES" sz="1600" i="0">
                <a:latin typeface="Arial" panose="020B0604020202020204" pitchFamily="34" charset="0"/>
              </a:rPr>
              <a:t>La compresión puede o no ser en tiempo real.</a:t>
            </a:r>
          </a:p>
          <a:p>
            <a:pPr algn="ctr"/>
            <a:r>
              <a:rPr lang="es-ES_tradnl" altLang="es-ES" sz="1600" i="0">
                <a:latin typeface="Arial" panose="020B0604020202020204" pitchFamily="34" charset="0"/>
              </a:rPr>
              <a:t>Generalmente para hacerla en tiempo real</a:t>
            </a:r>
          </a:p>
          <a:p>
            <a:pPr algn="ctr"/>
            <a:r>
              <a:rPr lang="es-ES_tradnl" altLang="es-ES" sz="1600" i="0">
                <a:latin typeface="Arial" panose="020B0604020202020204" pitchFamily="34" charset="0"/>
              </a:rPr>
              <a:t>se requieren compresores en hardware</a:t>
            </a:r>
            <a:endParaRPr lang="es-ES" altLang="es-ES" sz="1600" i="0">
              <a:latin typeface="Arial" panose="020B0604020202020204" pitchFamily="34" charset="0"/>
            </a:endParaRPr>
          </a:p>
        </p:txBody>
      </p:sp>
      <p:pic>
        <p:nvPicPr>
          <p:cNvPr id="302163" name="Picture 8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86000" y="1323975"/>
            <a:ext cx="2576513" cy="20653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2164" name="Picture 8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43088" y="1628775"/>
            <a:ext cx="2576512" cy="20653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2165" name="Picture 8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85888" y="1933575"/>
            <a:ext cx="2576512" cy="20653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2166" name="Picture 8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8200" y="2238375"/>
            <a:ext cx="2576513" cy="20653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835064411"/>
      </p:ext>
    </p:extLst>
  </p:cSld>
  <p:clrMapOvr>
    <a:masterClrMapping/>
  </p:clrMapOvr>
  <p:transition>
    <p:cover dir="ld"/>
  </p:transition>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1 Marcador de número de diapositiva"/>
          <p:cNvSpPr>
            <a:spLocks noGrp="1"/>
          </p:cNvSpPr>
          <p:nvPr>
            <p:ph type="sldNum" sz="quarter" idx="10"/>
          </p:nvPr>
        </p:nvSpPr>
        <p:spPr/>
        <p:txBody>
          <a:bodyPr/>
          <a:lstStyle/>
          <a:p>
            <a:pPr>
              <a:defRPr/>
            </a:pPr>
            <a:r>
              <a:rPr lang="es-ES"/>
              <a:t>Ampliación Redes 2-</a:t>
            </a:r>
            <a:fld id="{91B5E693-4E61-4236-91C7-A8F736DEF186}" type="slidenum">
              <a:rPr lang="es-ES"/>
              <a:pPr>
                <a:defRPr/>
              </a:pPr>
              <a:t>49</a:t>
            </a:fld>
            <a:endParaRPr lang="es-ES"/>
          </a:p>
        </p:txBody>
      </p:sp>
      <p:sp>
        <p:nvSpPr>
          <p:cNvPr id="40963" name="Rectangle 4"/>
          <p:cNvSpPr>
            <a:spLocks noChangeArrowheads="1"/>
          </p:cNvSpPr>
          <p:nvPr/>
        </p:nvSpPr>
        <p:spPr bwMode="auto">
          <a:xfrm>
            <a:off x="685800" y="381000"/>
            <a:ext cx="7772400" cy="685800"/>
          </a:xfrm>
          <a:prstGeom prst="rect">
            <a:avLst/>
          </a:prstGeom>
          <a:noFill/>
          <a:ln w="9525">
            <a:noFill/>
            <a:miter lim="800000"/>
            <a:headEnd/>
            <a:tailEnd/>
          </a:ln>
        </p:spPr>
        <p:txBody>
          <a:bodyPr anchor="ctr"/>
          <a:lstStyle/>
          <a:p>
            <a:pPr algn="ctr" eaLnBrk="0" hangingPunct="0"/>
            <a:r>
              <a:rPr lang="es-ES_tradnl" sz="4000" i="0">
                <a:solidFill>
                  <a:schemeClr val="tx2"/>
                </a:solidFill>
                <a:latin typeface="Times New Roman" pitchFamily="18" charset="0"/>
              </a:rPr>
              <a:t>Compresión temporal</a:t>
            </a:r>
          </a:p>
        </p:txBody>
      </p:sp>
      <p:sp>
        <p:nvSpPr>
          <p:cNvPr id="40964" name="Rectangle 5"/>
          <p:cNvSpPr>
            <a:spLocks noChangeArrowheads="1"/>
          </p:cNvSpPr>
          <p:nvPr/>
        </p:nvSpPr>
        <p:spPr bwMode="auto">
          <a:xfrm>
            <a:off x="609600" y="1371600"/>
            <a:ext cx="7923213" cy="4865688"/>
          </a:xfrm>
          <a:prstGeom prst="rect">
            <a:avLst/>
          </a:prstGeom>
          <a:noFill/>
          <a:ln w="9525">
            <a:noFill/>
            <a:miter lim="800000"/>
            <a:headEnd/>
            <a:tailEnd/>
          </a:ln>
        </p:spPr>
        <p:txBody>
          <a:bodyPr/>
          <a:lstStyle/>
          <a:p>
            <a:pPr marL="342900" indent="-342900" eaLnBrk="0" hangingPunct="0">
              <a:spcBef>
                <a:spcPct val="20000"/>
              </a:spcBef>
              <a:buFontTx/>
              <a:buChar char="•"/>
            </a:pPr>
            <a:r>
              <a:rPr lang="es-ES_tradnl" sz="2000" i="0">
                <a:latin typeface="Times New Roman" pitchFamily="18" charset="0"/>
              </a:rPr>
              <a:t>Se definen tres tipos de fotogramas:</a:t>
            </a:r>
          </a:p>
          <a:p>
            <a:pPr marL="742950" lvl="1" indent="-285750" eaLnBrk="0" hangingPunct="0">
              <a:spcBef>
                <a:spcPct val="20000"/>
              </a:spcBef>
              <a:buFontTx/>
              <a:buChar char="–"/>
            </a:pPr>
            <a:r>
              <a:rPr lang="es-ES_tradnl" sz="2000" b="1" i="0">
                <a:latin typeface="Times New Roman" pitchFamily="18" charset="0"/>
              </a:rPr>
              <a:t>I (Intra):</a:t>
            </a:r>
            <a:r>
              <a:rPr lang="es-ES_tradnl" sz="2000" i="0">
                <a:latin typeface="Times New Roman" pitchFamily="18" charset="0"/>
              </a:rPr>
              <a:t> autocontenidos, solo compresión espacial (como JPEG)</a:t>
            </a:r>
          </a:p>
          <a:p>
            <a:pPr marL="742950" lvl="1" indent="-285750" eaLnBrk="0" hangingPunct="0">
              <a:spcBef>
                <a:spcPct val="20000"/>
              </a:spcBef>
              <a:buFontTx/>
              <a:buChar char="–"/>
            </a:pPr>
            <a:r>
              <a:rPr lang="es-ES_tradnl" sz="2000" b="1" i="0">
                <a:latin typeface="Times New Roman" pitchFamily="18" charset="0"/>
              </a:rPr>
              <a:t>P (Predictive):</a:t>
            </a:r>
            <a:r>
              <a:rPr lang="es-ES_tradnl" sz="2000" i="0">
                <a:latin typeface="Times New Roman" pitchFamily="18" charset="0"/>
              </a:rPr>
              <a:t> referido al P/I anterior. Compresión temporal por extrapolación mediante macrobloques. Un macrobloque pueden ser:</a:t>
            </a:r>
          </a:p>
          <a:p>
            <a:pPr marL="1143000" lvl="2" indent="-228600" eaLnBrk="0" hangingPunct="0">
              <a:spcBef>
                <a:spcPct val="20000"/>
              </a:spcBef>
              <a:buFontTx/>
              <a:buChar char="•"/>
            </a:pPr>
            <a:r>
              <a:rPr lang="es-ES_tradnl" sz="2000" i="0" u="sng">
                <a:latin typeface="Times New Roman" pitchFamily="18" charset="0"/>
              </a:rPr>
              <a:t>Inalterado</a:t>
            </a:r>
            <a:r>
              <a:rPr lang="es-ES_tradnl" sz="2000" i="0">
                <a:latin typeface="Times New Roman" pitchFamily="18" charset="0"/>
              </a:rPr>
              <a:t>: no modificado respecto al fotograma de referencia</a:t>
            </a:r>
          </a:p>
          <a:p>
            <a:pPr marL="1143000" lvl="2" indent="-228600" eaLnBrk="0" hangingPunct="0">
              <a:spcBef>
                <a:spcPct val="20000"/>
              </a:spcBef>
              <a:buFontTx/>
              <a:buChar char="•"/>
            </a:pPr>
            <a:r>
              <a:rPr lang="es-ES_tradnl" sz="2000" i="0" u="sng">
                <a:latin typeface="Times New Roman" pitchFamily="18" charset="0"/>
              </a:rPr>
              <a:t>Desplazado</a:t>
            </a:r>
            <a:r>
              <a:rPr lang="es-ES_tradnl" sz="2000" i="0">
                <a:latin typeface="Times New Roman" pitchFamily="18" charset="0"/>
              </a:rPr>
              <a:t>: (p. ej. un balón en movimiento) se describe por un vector de movimiento y eventualmente una corrección (diferencia respecto al original)</a:t>
            </a:r>
          </a:p>
          <a:p>
            <a:pPr marL="1143000" lvl="2" indent="-228600" eaLnBrk="0" hangingPunct="0">
              <a:spcBef>
                <a:spcPct val="20000"/>
              </a:spcBef>
              <a:buFontTx/>
              <a:buChar char="•"/>
            </a:pPr>
            <a:r>
              <a:rPr lang="es-ES_tradnl" sz="2000" i="0" u="sng">
                <a:latin typeface="Times New Roman" pitchFamily="18" charset="0"/>
              </a:rPr>
              <a:t>Nuevo</a:t>
            </a:r>
            <a:r>
              <a:rPr lang="es-ES_tradnl" sz="2000" i="0">
                <a:latin typeface="Times New Roman" pitchFamily="18" charset="0"/>
              </a:rPr>
              <a:t>: (p. ej. lo que aparece detrás de una puerta que se abre) se describe partiendo de cero por compresión espacial (como un fotograma I) </a:t>
            </a:r>
          </a:p>
          <a:p>
            <a:pPr marL="742950" lvl="1" indent="-285750" eaLnBrk="0" hangingPunct="0">
              <a:spcBef>
                <a:spcPct val="20000"/>
              </a:spcBef>
              <a:buFontTx/>
              <a:buChar char="–"/>
            </a:pPr>
            <a:r>
              <a:rPr lang="es-ES_tradnl" sz="2000" b="1" i="0">
                <a:latin typeface="Times New Roman" pitchFamily="18" charset="0"/>
              </a:rPr>
              <a:t>B (Bidireccional):</a:t>
            </a:r>
            <a:r>
              <a:rPr lang="es-ES_tradnl" sz="2000" i="0">
                <a:latin typeface="Times New Roman" pitchFamily="18" charset="0"/>
              </a:rPr>
              <a:t> compresión temporal con interpolación; referido al P/I anterior y al P/I posterior. Máxima compresión, máxima complejidad de cálculo. Suaviza la imagen, reduce el ruido.</a:t>
            </a:r>
          </a:p>
        </p:txBody>
      </p:sp>
    </p:spTree>
  </p:cSld>
  <p:clrMapOvr>
    <a:masterClrMapping/>
  </p:clrMapOvr>
  <p:transition>
    <p:cover dir="ld"/>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0"/>
          </p:nvPr>
        </p:nvSpPr>
        <p:spPr/>
        <p:txBody>
          <a:bodyPr/>
          <a:lstStyle/>
          <a:p>
            <a:pPr>
              <a:defRPr/>
            </a:pPr>
            <a:r>
              <a:rPr lang="es-ES"/>
              <a:t>Ampliación Redes 2-</a:t>
            </a:r>
            <a:fld id="{5E07EABB-0D42-454D-9EC9-08B6B558D904}" type="slidenum">
              <a:rPr lang="es-ES"/>
              <a:pPr>
                <a:defRPr/>
              </a:pPr>
              <a:t>5</a:t>
            </a:fld>
            <a:endParaRPr lang="es-ES"/>
          </a:p>
        </p:txBody>
      </p:sp>
      <p:sp>
        <p:nvSpPr>
          <p:cNvPr id="7171" name="Rectangle 2"/>
          <p:cNvSpPr>
            <a:spLocks noGrp="1" noChangeArrowheads="1"/>
          </p:cNvSpPr>
          <p:nvPr>
            <p:ph type="title"/>
          </p:nvPr>
        </p:nvSpPr>
        <p:spPr>
          <a:xfrm>
            <a:off x="685800" y="609600"/>
            <a:ext cx="7772400" cy="874713"/>
          </a:xfrm>
        </p:spPr>
        <p:txBody>
          <a:bodyPr/>
          <a:lstStyle/>
          <a:p>
            <a:r>
              <a:rPr lang="es-ES" sz="4000" smtClean="0"/>
              <a:t>Diseño de la red telefónica</a:t>
            </a:r>
          </a:p>
        </p:txBody>
      </p:sp>
      <p:sp>
        <p:nvSpPr>
          <p:cNvPr id="7172" name="Rectangle 3"/>
          <p:cNvSpPr>
            <a:spLocks noGrp="1" noChangeArrowheads="1"/>
          </p:cNvSpPr>
          <p:nvPr>
            <p:ph type="body" idx="1"/>
          </p:nvPr>
        </p:nvSpPr>
        <p:spPr>
          <a:xfrm>
            <a:off x="685800" y="1628800"/>
            <a:ext cx="7990656" cy="4114800"/>
          </a:xfrm>
        </p:spPr>
        <p:txBody>
          <a:bodyPr/>
          <a:lstStyle/>
          <a:p>
            <a:pPr>
              <a:lnSpc>
                <a:spcPct val="90000"/>
              </a:lnSpc>
            </a:pPr>
            <a:r>
              <a:rPr lang="es-ES" sz="2400" dirty="0" smtClean="0"/>
              <a:t>Hacia 1930 la banda de frecuencias en una comunicación telefónica era de 300  a 3300 Hz, aproximadamente. Esta limitación se debía a la necesidad de abaratar los teléfonos y los equipos de transmisión. La relación señal/ruido (lo que se conoce como el ‘rango dinámico’) tampoco era demasiado elevada, en torno a 40dB.</a:t>
            </a:r>
          </a:p>
          <a:p>
            <a:pPr>
              <a:lnSpc>
                <a:spcPct val="90000"/>
              </a:lnSpc>
            </a:pPr>
            <a:r>
              <a:rPr lang="es-ES" sz="2400" dirty="0" smtClean="0"/>
              <a:t>Se observó que estas condiciones tan ‘pobres’ eran suficientes para permitir una comunicación inteligible</a:t>
            </a:r>
          </a:p>
          <a:p>
            <a:pPr>
              <a:lnSpc>
                <a:spcPct val="90000"/>
              </a:lnSpc>
            </a:pPr>
            <a:r>
              <a:rPr lang="es-ES" sz="2400" dirty="0" smtClean="0"/>
              <a:t>Cuando, hacia 1960, se empezó a implantar la telefonía digital el objetivo fue igualar (no mejorar) la calidad que tenía la telefonía analógica</a:t>
            </a:r>
          </a:p>
        </p:txBody>
      </p:sp>
    </p:spTree>
  </p:cSld>
  <p:clrMapOvr>
    <a:masterClrMapping/>
  </p:clrMapOvr>
  <p:transition>
    <p:cover dir="ld"/>
  </p:transition>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Marcador de número de diapositiva 1"/>
          <p:cNvSpPr>
            <a:spLocks noGrp="1"/>
          </p:cNvSpPr>
          <p:nvPr>
            <p:ph type="sldNum" sz="quarter" idx="10"/>
          </p:nvPr>
        </p:nvSpPr>
        <p:spPr/>
        <p:txBody>
          <a:bodyPr/>
          <a:lstStyle/>
          <a:p>
            <a:r>
              <a:rPr lang="es-ES" altLang="es-ES"/>
              <a:t>Ampliación Redes 4-</a:t>
            </a:r>
            <a:fld id="{9DD945D4-4437-4030-8DD4-C9E239B76D6E}" type="slidenum">
              <a:rPr lang="es-ES" altLang="es-ES"/>
              <a:pPr/>
              <a:t>50</a:t>
            </a:fld>
            <a:endParaRPr lang="es-ES" altLang="es-ES"/>
          </a:p>
        </p:txBody>
      </p:sp>
      <p:sp>
        <p:nvSpPr>
          <p:cNvPr id="312324" name="Rectangle 4"/>
          <p:cNvSpPr>
            <a:spLocks noChangeArrowheads="1"/>
          </p:cNvSpPr>
          <p:nvPr/>
        </p:nvSpPr>
        <p:spPr bwMode="auto">
          <a:xfrm>
            <a:off x="1371600" y="304800"/>
            <a:ext cx="6400800" cy="838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89241" tIns="44621" rIns="89241" bIns="44621" anchor="ctr"/>
          <a:lstStyle>
            <a:lvl1pPr algn="ctr" defTabSz="795338">
              <a:defRPr sz="4400">
                <a:solidFill>
                  <a:schemeClr val="tx2"/>
                </a:solidFill>
                <a:latin typeface="Times New Roman" panose="02020603050405020304" pitchFamily="18" charset="0"/>
              </a:defRPr>
            </a:lvl1pPr>
            <a:lvl2pPr algn="ctr" defTabSz="795338">
              <a:defRPr sz="4400">
                <a:solidFill>
                  <a:schemeClr val="tx2"/>
                </a:solidFill>
                <a:latin typeface="Times New Roman" panose="02020603050405020304" pitchFamily="18" charset="0"/>
              </a:defRPr>
            </a:lvl2pPr>
            <a:lvl3pPr algn="ctr" defTabSz="795338">
              <a:defRPr sz="4400">
                <a:solidFill>
                  <a:schemeClr val="tx2"/>
                </a:solidFill>
                <a:latin typeface="Times New Roman" panose="02020603050405020304" pitchFamily="18" charset="0"/>
              </a:defRPr>
            </a:lvl3pPr>
            <a:lvl4pPr algn="ctr" defTabSz="795338">
              <a:defRPr sz="4400">
                <a:solidFill>
                  <a:schemeClr val="tx2"/>
                </a:solidFill>
                <a:latin typeface="Times New Roman" panose="02020603050405020304" pitchFamily="18" charset="0"/>
              </a:defRPr>
            </a:lvl4pPr>
            <a:lvl5pPr algn="ctr" defTabSz="795338">
              <a:defRPr sz="4400">
                <a:solidFill>
                  <a:schemeClr val="tx2"/>
                </a:solidFill>
                <a:latin typeface="Times New Roman" panose="02020603050405020304" pitchFamily="18" charset="0"/>
              </a:defRPr>
            </a:lvl5pPr>
            <a:lvl6pPr marL="457200" algn="ctr" defTabSz="795338" eaLnBrk="0" fontAlgn="base" hangingPunct="0">
              <a:spcBef>
                <a:spcPct val="0"/>
              </a:spcBef>
              <a:spcAft>
                <a:spcPct val="0"/>
              </a:spcAft>
              <a:defRPr sz="4400">
                <a:solidFill>
                  <a:schemeClr val="tx2"/>
                </a:solidFill>
                <a:latin typeface="Times New Roman" panose="02020603050405020304" pitchFamily="18" charset="0"/>
              </a:defRPr>
            </a:lvl6pPr>
            <a:lvl7pPr marL="914400" algn="ctr" defTabSz="795338" eaLnBrk="0" fontAlgn="base" hangingPunct="0">
              <a:spcBef>
                <a:spcPct val="0"/>
              </a:spcBef>
              <a:spcAft>
                <a:spcPct val="0"/>
              </a:spcAft>
              <a:defRPr sz="4400">
                <a:solidFill>
                  <a:schemeClr val="tx2"/>
                </a:solidFill>
                <a:latin typeface="Times New Roman" panose="02020603050405020304" pitchFamily="18" charset="0"/>
              </a:defRPr>
            </a:lvl7pPr>
            <a:lvl8pPr marL="1371600" algn="ctr" defTabSz="795338" eaLnBrk="0" fontAlgn="base" hangingPunct="0">
              <a:spcBef>
                <a:spcPct val="0"/>
              </a:spcBef>
              <a:spcAft>
                <a:spcPct val="0"/>
              </a:spcAft>
              <a:defRPr sz="4400">
                <a:solidFill>
                  <a:schemeClr val="tx2"/>
                </a:solidFill>
                <a:latin typeface="Times New Roman" panose="02020603050405020304" pitchFamily="18" charset="0"/>
              </a:defRPr>
            </a:lvl8pPr>
            <a:lvl9pPr marL="1828800" algn="ctr" defTabSz="795338" eaLnBrk="0" fontAlgn="base" hangingPunct="0">
              <a:spcBef>
                <a:spcPct val="0"/>
              </a:spcBef>
              <a:spcAft>
                <a:spcPct val="0"/>
              </a:spcAft>
              <a:defRPr sz="4400">
                <a:solidFill>
                  <a:schemeClr val="tx2"/>
                </a:solidFill>
                <a:latin typeface="Times New Roman" panose="02020603050405020304" pitchFamily="18" charset="0"/>
              </a:defRPr>
            </a:lvl9pPr>
          </a:lstStyle>
          <a:p>
            <a:r>
              <a:rPr lang="es-ES_tradnl" altLang="es-ES" sz="4000" i="0"/>
              <a:t>Fotogramas I (Intra)</a:t>
            </a:r>
            <a:endParaRPr lang="es-ES" altLang="es-ES" sz="4000" i="0"/>
          </a:p>
        </p:txBody>
      </p:sp>
      <p:sp>
        <p:nvSpPr>
          <p:cNvPr id="312325" name="Text Box 5"/>
          <p:cNvSpPr txBox="1">
            <a:spLocks noChangeArrowheads="1"/>
          </p:cNvSpPr>
          <p:nvPr/>
        </p:nvSpPr>
        <p:spPr bwMode="auto">
          <a:xfrm>
            <a:off x="152400" y="1371600"/>
            <a:ext cx="3697288"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s-ES_tradnl" altLang="es-ES" sz="1600" b="1" i="0">
                <a:latin typeface="Arial" panose="020B0604020202020204" pitchFamily="34" charset="0"/>
              </a:rPr>
              <a:t>Los fotogramas Intra se codifican de forma autocontenida, sin referirse a otros fotogramas</a:t>
            </a:r>
            <a:endParaRPr lang="es-ES" altLang="es-ES" sz="1600" b="1" i="0">
              <a:latin typeface="Arial" panose="020B0604020202020204" pitchFamily="34" charset="0"/>
            </a:endParaRPr>
          </a:p>
        </p:txBody>
      </p:sp>
      <p:sp>
        <p:nvSpPr>
          <p:cNvPr id="312331" name="Line 11"/>
          <p:cNvSpPr>
            <a:spLocks noChangeShapeType="1"/>
          </p:cNvSpPr>
          <p:nvPr/>
        </p:nvSpPr>
        <p:spPr bwMode="auto">
          <a:xfrm>
            <a:off x="5522913" y="5334000"/>
            <a:ext cx="228600" cy="228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312332" name="Line 12"/>
          <p:cNvSpPr>
            <a:spLocks noChangeShapeType="1"/>
          </p:cNvSpPr>
          <p:nvPr/>
        </p:nvSpPr>
        <p:spPr bwMode="auto">
          <a:xfrm>
            <a:off x="7580313" y="3962400"/>
            <a:ext cx="228600" cy="228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312333" name="Line 13"/>
          <p:cNvSpPr>
            <a:spLocks noChangeShapeType="1"/>
          </p:cNvSpPr>
          <p:nvPr/>
        </p:nvSpPr>
        <p:spPr bwMode="auto">
          <a:xfrm flipH="1">
            <a:off x="5751513" y="5029200"/>
            <a:ext cx="6858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312334" name="Line 14"/>
          <p:cNvSpPr>
            <a:spLocks noChangeShapeType="1"/>
          </p:cNvSpPr>
          <p:nvPr/>
        </p:nvSpPr>
        <p:spPr bwMode="auto">
          <a:xfrm flipV="1">
            <a:off x="7085013" y="4114800"/>
            <a:ext cx="6477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312335" name="Text Box 15"/>
          <p:cNvSpPr txBox="1">
            <a:spLocks noChangeArrowheads="1"/>
          </p:cNvSpPr>
          <p:nvPr/>
        </p:nvSpPr>
        <p:spPr bwMode="auto">
          <a:xfrm rot="19500000">
            <a:off x="6359525" y="4625975"/>
            <a:ext cx="873125"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s-ES_tradnl" altLang="es-ES" sz="1600" b="1" i="0">
                <a:latin typeface="Arial" panose="020B0604020202020204" pitchFamily="34" charset="0"/>
              </a:rPr>
              <a:t>160 ms</a:t>
            </a:r>
          </a:p>
          <a:p>
            <a:pPr algn="ctr"/>
            <a:r>
              <a:rPr lang="es-ES_tradnl" altLang="es-ES" sz="1600" b="1" i="0">
                <a:latin typeface="Arial" panose="020B0604020202020204" pitchFamily="34" charset="0"/>
              </a:rPr>
              <a:t>72 KB</a:t>
            </a:r>
            <a:endParaRPr lang="es-ES" altLang="es-ES" sz="1600" b="1" i="0">
              <a:latin typeface="Arial" panose="020B0604020202020204" pitchFamily="34" charset="0"/>
            </a:endParaRPr>
          </a:p>
        </p:txBody>
      </p:sp>
      <p:sp>
        <p:nvSpPr>
          <p:cNvPr id="312336" name="Text Box 16"/>
          <p:cNvSpPr txBox="1">
            <a:spLocks noChangeArrowheads="1"/>
          </p:cNvSpPr>
          <p:nvPr/>
        </p:nvSpPr>
        <p:spPr bwMode="auto">
          <a:xfrm>
            <a:off x="2438400" y="5881688"/>
            <a:ext cx="339090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_tradnl" altLang="es-ES" sz="1800" i="0">
                <a:latin typeface="Arial" panose="020B0604020202020204" pitchFamily="34" charset="0"/>
              </a:rPr>
              <a:t>72 x 1024 x 8 / 0,16 = 3,7 Mb/s </a:t>
            </a:r>
            <a:endParaRPr lang="es-ES" altLang="es-ES" sz="1800" i="0">
              <a:latin typeface="Arial" panose="020B0604020202020204" pitchFamily="34" charset="0"/>
            </a:endParaRPr>
          </a:p>
        </p:txBody>
      </p:sp>
      <p:sp>
        <p:nvSpPr>
          <p:cNvPr id="312337" name="Line 17"/>
          <p:cNvSpPr>
            <a:spLocks noChangeShapeType="1"/>
          </p:cNvSpPr>
          <p:nvPr/>
        </p:nvSpPr>
        <p:spPr bwMode="auto">
          <a:xfrm flipH="1" flipV="1">
            <a:off x="7010400" y="5181600"/>
            <a:ext cx="2286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312338" name="Text Box 18"/>
          <p:cNvSpPr txBox="1">
            <a:spLocks noChangeArrowheads="1"/>
          </p:cNvSpPr>
          <p:nvPr/>
        </p:nvSpPr>
        <p:spPr bwMode="auto">
          <a:xfrm>
            <a:off x="6888163" y="5562600"/>
            <a:ext cx="1484312"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s-ES_tradnl" altLang="es-ES" sz="1600" i="0">
                <a:latin typeface="Arial" panose="020B0604020202020204" pitchFamily="34" charset="0"/>
              </a:rPr>
              <a:t>25 fotogramas</a:t>
            </a:r>
          </a:p>
          <a:p>
            <a:pPr algn="ctr"/>
            <a:r>
              <a:rPr lang="es-ES_tradnl" altLang="es-ES" sz="1600" i="0">
                <a:latin typeface="Arial" panose="020B0604020202020204" pitchFamily="34" charset="0"/>
              </a:rPr>
              <a:t>por segundo</a:t>
            </a:r>
            <a:endParaRPr lang="es-ES" altLang="es-ES" sz="1600" i="0">
              <a:latin typeface="Arial" panose="020B0604020202020204" pitchFamily="34" charset="0"/>
            </a:endParaRPr>
          </a:p>
        </p:txBody>
      </p:sp>
      <p:grpSp>
        <p:nvGrpSpPr>
          <p:cNvPr id="312357" name="Group 37"/>
          <p:cNvGrpSpPr>
            <a:grpSpLocks/>
          </p:cNvGrpSpPr>
          <p:nvPr/>
        </p:nvGrpSpPr>
        <p:grpSpPr bwMode="auto">
          <a:xfrm>
            <a:off x="1835150" y="3268663"/>
            <a:ext cx="3741738" cy="2065337"/>
            <a:chOff x="1156" y="2059"/>
            <a:chExt cx="2357" cy="1301"/>
          </a:xfrm>
        </p:grpSpPr>
        <p:sp>
          <p:nvSpPr>
            <p:cNvPr id="312326" name="Text Box 6"/>
            <p:cNvSpPr txBox="1">
              <a:spLocks noChangeArrowheads="1"/>
            </p:cNvSpPr>
            <p:nvPr/>
          </p:nvSpPr>
          <p:spPr bwMode="auto">
            <a:xfrm>
              <a:off x="1156" y="2112"/>
              <a:ext cx="734"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_tradnl" altLang="es-ES" sz="1600" b="1" i="0">
                  <a:latin typeface="Arial" panose="020B0604020202020204" pitchFamily="34" charset="0"/>
                </a:rPr>
                <a:t>18 KBytes</a:t>
              </a:r>
              <a:endParaRPr lang="es-ES" altLang="es-ES" sz="1600" b="1" i="0">
                <a:latin typeface="Arial" panose="020B0604020202020204" pitchFamily="34" charset="0"/>
              </a:endParaRPr>
            </a:p>
          </p:txBody>
        </p:sp>
        <p:pic>
          <p:nvPicPr>
            <p:cNvPr id="312343" name="Picture 2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90" y="2059"/>
              <a:ext cx="1623" cy="13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12348" name="Text Box 28"/>
            <p:cNvSpPr txBox="1">
              <a:spLocks noChangeArrowheads="1"/>
            </p:cNvSpPr>
            <p:nvPr/>
          </p:nvSpPr>
          <p:spPr bwMode="auto">
            <a:xfrm>
              <a:off x="1930" y="2092"/>
              <a:ext cx="152"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 altLang="es-ES" sz="1600" b="1" i="0">
                  <a:latin typeface="Arial" panose="020B0604020202020204" pitchFamily="34" charset="0"/>
                </a:rPr>
                <a:t>I</a:t>
              </a:r>
            </a:p>
          </p:txBody>
        </p:sp>
      </p:grpSp>
      <p:grpSp>
        <p:nvGrpSpPr>
          <p:cNvPr id="312353" name="Group 33"/>
          <p:cNvGrpSpPr>
            <a:grpSpLocks/>
          </p:cNvGrpSpPr>
          <p:nvPr/>
        </p:nvGrpSpPr>
        <p:grpSpPr bwMode="auto">
          <a:xfrm>
            <a:off x="2268538" y="2963863"/>
            <a:ext cx="3771900" cy="2065337"/>
            <a:chOff x="1492" y="1867"/>
            <a:chExt cx="2376" cy="1301"/>
          </a:xfrm>
        </p:grpSpPr>
        <p:sp>
          <p:nvSpPr>
            <p:cNvPr id="312327" name="Text Box 7"/>
            <p:cNvSpPr txBox="1">
              <a:spLocks noChangeArrowheads="1"/>
            </p:cNvSpPr>
            <p:nvPr/>
          </p:nvSpPr>
          <p:spPr bwMode="auto">
            <a:xfrm>
              <a:off x="1492" y="1900"/>
              <a:ext cx="734"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_tradnl" altLang="es-ES" sz="1600" b="1" i="0">
                  <a:latin typeface="Arial" panose="020B0604020202020204" pitchFamily="34" charset="0"/>
                </a:rPr>
                <a:t>18 KBytes</a:t>
              </a:r>
              <a:endParaRPr lang="es-ES" altLang="es-ES" sz="1600" b="1" i="0">
                <a:latin typeface="Arial" panose="020B0604020202020204" pitchFamily="34" charset="0"/>
              </a:endParaRPr>
            </a:p>
          </p:txBody>
        </p:sp>
        <p:pic>
          <p:nvPicPr>
            <p:cNvPr id="312342" name="Picture 2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45" y="1867"/>
              <a:ext cx="1623" cy="13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12349" name="Text Box 29"/>
            <p:cNvSpPr txBox="1">
              <a:spLocks noChangeArrowheads="1"/>
            </p:cNvSpPr>
            <p:nvPr/>
          </p:nvSpPr>
          <p:spPr bwMode="auto">
            <a:xfrm>
              <a:off x="2285" y="1888"/>
              <a:ext cx="152"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 altLang="es-ES" sz="1600" b="1" i="0">
                  <a:latin typeface="Arial" panose="020B0604020202020204" pitchFamily="34" charset="0"/>
                </a:rPr>
                <a:t>I</a:t>
              </a:r>
            </a:p>
          </p:txBody>
        </p:sp>
      </p:grpSp>
      <p:grpSp>
        <p:nvGrpSpPr>
          <p:cNvPr id="312354" name="Group 34"/>
          <p:cNvGrpSpPr>
            <a:grpSpLocks/>
          </p:cNvGrpSpPr>
          <p:nvPr/>
        </p:nvGrpSpPr>
        <p:grpSpPr bwMode="auto">
          <a:xfrm>
            <a:off x="2801938" y="2659063"/>
            <a:ext cx="3719512" cy="2065337"/>
            <a:chOff x="1828" y="1675"/>
            <a:chExt cx="2343" cy="1301"/>
          </a:xfrm>
        </p:grpSpPr>
        <p:sp>
          <p:nvSpPr>
            <p:cNvPr id="312328" name="Text Box 8"/>
            <p:cNvSpPr txBox="1">
              <a:spLocks noChangeArrowheads="1"/>
            </p:cNvSpPr>
            <p:nvPr/>
          </p:nvSpPr>
          <p:spPr bwMode="auto">
            <a:xfrm>
              <a:off x="1828" y="1708"/>
              <a:ext cx="734"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_tradnl" altLang="es-ES" sz="1600" b="1" i="0">
                  <a:latin typeface="Arial" panose="020B0604020202020204" pitchFamily="34" charset="0"/>
                </a:rPr>
                <a:t>18 KBytes</a:t>
              </a:r>
              <a:endParaRPr lang="es-ES" altLang="es-ES" sz="1600" b="1" i="0">
                <a:latin typeface="Arial" panose="020B0604020202020204" pitchFamily="34" charset="0"/>
              </a:endParaRPr>
            </a:p>
          </p:txBody>
        </p:sp>
        <p:pic>
          <p:nvPicPr>
            <p:cNvPr id="312341" name="Picture 2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8" y="1675"/>
              <a:ext cx="1623" cy="13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12350" name="Text Box 30"/>
            <p:cNvSpPr txBox="1">
              <a:spLocks noChangeArrowheads="1"/>
            </p:cNvSpPr>
            <p:nvPr/>
          </p:nvSpPr>
          <p:spPr bwMode="auto">
            <a:xfrm>
              <a:off x="2587" y="1721"/>
              <a:ext cx="152"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 altLang="es-ES" sz="1600" b="1" i="0">
                  <a:latin typeface="Arial" panose="020B0604020202020204" pitchFamily="34" charset="0"/>
                </a:rPr>
                <a:t>I</a:t>
              </a:r>
            </a:p>
          </p:txBody>
        </p:sp>
      </p:grpSp>
      <p:grpSp>
        <p:nvGrpSpPr>
          <p:cNvPr id="312355" name="Group 35"/>
          <p:cNvGrpSpPr>
            <a:grpSpLocks/>
          </p:cNvGrpSpPr>
          <p:nvPr/>
        </p:nvGrpSpPr>
        <p:grpSpPr bwMode="auto">
          <a:xfrm>
            <a:off x="3275013" y="2354263"/>
            <a:ext cx="3705225" cy="2065337"/>
            <a:chOff x="2116" y="1483"/>
            <a:chExt cx="2334" cy="1301"/>
          </a:xfrm>
        </p:grpSpPr>
        <p:sp>
          <p:nvSpPr>
            <p:cNvPr id="312329" name="Text Box 9"/>
            <p:cNvSpPr txBox="1">
              <a:spLocks noChangeArrowheads="1"/>
            </p:cNvSpPr>
            <p:nvPr/>
          </p:nvSpPr>
          <p:spPr bwMode="auto">
            <a:xfrm>
              <a:off x="2116" y="1516"/>
              <a:ext cx="734"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_tradnl" altLang="es-ES" sz="1600" b="1" i="0">
                  <a:latin typeface="Arial" panose="020B0604020202020204" pitchFamily="34" charset="0"/>
                </a:rPr>
                <a:t>18 KBytes</a:t>
              </a:r>
              <a:endParaRPr lang="es-ES" altLang="es-ES" sz="1600" b="1" i="0">
                <a:latin typeface="Arial" panose="020B0604020202020204" pitchFamily="34" charset="0"/>
              </a:endParaRPr>
            </a:p>
          </p:txBody>
        </p:sp>
        <p:pic>
          <p:nvPicPr>
            <p:cNvPr id="312340" name="Picture 2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27" y="1483"/>
              <a:ext cx="1623" cy="13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12351" name="Text Box 31"/>
            <p:cNvSpPr txBox="1">
              <a:spLocks noChangeArrowheads="1"/>
            </p:cNvSpPr>
            <p:nvPr/>
          </p:nvSpPr>
          <p:spPr bwMode="auto">
            <a:xfrm>
              <a:off x="2859" y="1525"/>
              <a:ext cx="152"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 altLang="es-ES" sz="1600" b="1" i="0">
                  <a:latin typeface="Arial" panose="020B0604020202020204" pitchFamily="34" charset="0"/>
                </a:rPr>
                <a:t>I</a:t>
              </a:r>
            </a:p>
          </p:txBody>
        </p:sp>
      </p:grpSp>
      <p:grpSp>
        <p:nvGrpSpPr>
          <p:cNvPr id="312356" name="Group 36"/>
          <p:cNvGrpSpPr>
            <a:grpSpLocks/>
          </p:cNvGrpSpPr>
          <p:nvPr/>
        </p:nvGrpSpPr>
        <p:grpSpPr bwMode="auto">
          <a:xfrm>
            <a:off x="3732213" y="2049463"/>
            <a:ext cx="3719512" cy="2065337"/>
            <a:chOff x="2404" y="1291"/>
            <a:chExt cx="2343" cy="1301"/>
          </a:xfrm>
        </p:grpSpPr>
        <p:sp>
          <p:nvSpPr>
            <p:cNvPr id="312330" name="Text Box 10"/>
            <p:cNvSpPr txBox="1">
              <a:spLocks noChangeArrowheads="1"/>
            </p:cNvSpPr>
            <p:nvPr/>
          </p:nvSpPr>
          <p:spPr bwMode="auto">
            <a:xfrm>
              <a:off x="2404" y="1324"/>
              <a:ext cx="734"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_tradnl" altLang="es-ES" sz="1600" b="1" i="0">
                  <a:latin typeface="Arial" panose="020B0604020202020204" pitchFamily="34" charset="0"/>
                </a:rPr>
                <a:t>18 KBytes</a:t>
              </a:r>
              <a:endParaRPr lang="es-ES" altLang="es-ES" sz="1600" b="1" i="0">
                <a:latin typeface="Arial" panose="020B0604020202020204" pitchFamily="34" charset="0"/>
              </a:endParaRPr>
            </a:p>
          </p:txBody>
        </p:sp>
        <p:pic>
          <p:nvPicPr>
            <p:cNvPr id="312339" name="Picture 1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24" y="1291"/>
              <a:ext cx="1623" cy="13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12352" name="Text Box 32"/>
            <p:cNvSpPr txBox="1">
              <a:spLocks noChangeArrowheads="1"/>
            </p:cNvSpPr>
            <p:nvPr/>
          </p:nvSpPr>
          <p:spPr bwMode="auto">
            <a:xfrm>
              <a:off x="3177" y="1344"/>
              <a:ext cx="152"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 altLang="es-ES" sz="1600" b="1" i="0">
                  <a:latin typeface="Arial" panose="020B0604020202020204" pitchFamily="34" charset="0"/>
                </a:rPr>
                <a:t>I</a:t>
              </a:r>
            </a:p>
          </p:txBody>
        </p:sp>
      </p:grpSp>
    </p:spTree>
    <p:extLst>
      <p:ext uri="{BB962C8B-B14F-4D97-AF65-F5344CB8AC3E}">
        <p14:creationId xmlns:p14="http://schemas.microsoft.com/office/powerpoint/2010/main" val="3537285772"/>
      </p:ext>
    </p:extLst>
  </p:cSld>
  <p:clrMapOvr>
    <a:masterClrMapping/>
  </p:clrMapOvr>
  <p:transition>
    <p:cover dir="l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12357"/>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nodeType="afterEffect">
                                  <p:stCondLst>
                                    <p:cond delay="500"/>
                                  </p:stCondLst>
                                  <p:childTnLst>
                                    <p:set>
                                      <p:cBhvr>
                                        <p:cTn id="9" dur="1" fill="hold">
                                          <p:stCondLst>
                                            <p:cond delay="0"/>
                                          </p:stCondLst>
                                        </p:cTn>
                                        <p:tgtEl>
                                          <p:spTgt spid="312353"/>
                                        </p:tgtEl>
                                        <p:attrNameLst>
                                          <p:attrName>style.visibility</p:attrName>
                                        </p:attrNameLst>
                                      </p:cBhvr>
                                      <p:to>
                                        <p:strVal val="visible"/>
                                      </p:to>
                                    </p:set>
                                  </p:childTnLst>
                                </p:cTn>
                              </p:par>
                            </p:childTnLst>
                          </p:cTn>
                        </p:par>
                        <p:par>
                          <p:cTn id="10" fill="hold" nodeType="afterGroup">
                            <p:stCondLst>
                              <p:cond delay="500"/>
                            </p:stCondLst>
                            <p:childTnLst>
                              <p:par>
                                <p:cTn id="11" presetID="1" presetClass="entr" presetSubtype="0" fill="hold" nodeType="afterEffect">
                                  <p:stCondLst>
                                    <p:cond delay="500"/>
                                  </p:stCondLst>
                                  <p:childTnLst>
                                    <p:set>
                                      <p:cBhvr>
                                        <p:cTn id="12" dur="1" fill="hold">
                                          <p:stCondLst>
                                            <p:cond delay="0"/>
                                          </p:stCondLst>
                                        </p:cTn>
                                        <p:tgtEl>
                                          <p:spTgt spid="312354"/>
                                        </p:tgtEl>
                                        <p:attrNameLst>
                                          <p:attrName>style.visibility</p:attrName>
                                        </p:attrNameLst>
                                      </p:cBhvr>
                                      <p:to>
                                        <p:strVal val="visible"/>
                                      </p:to>
                                    </p:set>
                                  </p:childTnLst>
                                </p:cTn>
                              </p:par>
                            </p:childTnLst>
                          </p:cTn>
                        </p:par>
                        <p:par>
                          <p:cTn id="13" fill="hold" nodeType="afterGroup">
                            <p:stCondLst>
                              <p:cond delay="1000"/>
                            </p:stCondLst>
                            <p:childTnLst>
                              <p:par>
                                <p:cTn id="14" presetID="1" presetClass="entr" presetSubtype="0" fill="hold" nodeType="afterEffect">
                                  <p:stCondLst>
                                    <p:cond delay="500"/>
                                  </p:stCondLst>
                                  <p:childTnLst>
                                    <p:set>
                                      <p:cBhvr>
                                        <p:cTn id="15" dur="1" fill="hold">
                                          <p:stCondLst>
                                            <p:cond delay="0"/>
                                          </p:stCondLst>
                                        </p:cTn>
                                        <p:tgtEl>
                                          <p:spTgt spid="312355"/>
                                        </p:tgtEl>
                                        <p:attrNameLst>
                                          <p:attrName>style.visibility</p:attrName>
                                        </p:attrNameLst>
                                      </p:cBhvr>
                                      <p:to>
                                        <p:strVal val="visible"/>
                                      </p:to>
                                    </p:set>
                                  </p:childTnLst>
                                </p:cTn>
                              </p:par>
                            </p:childTnLst>
                          </p:cTn>
                        </p:par>
                        <p:par>
                          <p:cTn id="16" fill="hold" nodeType="afterGroup">
                            <p:stCondLst>
                              <p:cond delay="1500"/>
                            </p:stCondLst>
                            <p:childTnLst>
                              <p:par>
                                <p:cTn id="17" presetID="1" presetClass="entr" presetSubtype="0" fill="hold" nodeType="afterEffect">
                                  <p:stCondLst>
                                    <p:cond delay="500"/>
                                  </p:stCondLst>
                                  <p:childTnLst>
                                    <p:set>
                                      <p:cBhvr>
                                        <p:cTn id="18" dur="1" fill="hold">
                                          <p:stCondLst>
                                            <p:cond delay="0"/>
                                          </p:stCondLst>
                                        </p:cTn>
                                        <p:tgtEl>
                                          <p:spTgt spid="312356"/>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12331"/>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12333"/>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12335"/>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12334"/>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12332"/>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12337"/>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12338"/>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123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2331" grpId="0" animBg="1"/>
      <p:bldP spid="312332" grpId="0" animBg="1"/>
      <p:bldP spid="312333" grpId="0" animBg="1"/>
      <p:bldP spid="312334" grpId="0" animBg="1"/>
      <p:bldP spid="312335" grpId="0"/>
      <p:bldP spid="312336" grpId="0"/>
      <p:bldP spid="312337" grpId="0" animBg="1"/>
      <p:bldP spid="312338"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Marcador de número de diapositiva 1"/>
          <p:cNvSpPr>
            <a:spLocks noGrp="1"/>
          </p:cNvSpPr>
          <p:nvPr>
            <p:ph type="sldNum" sz="quarter" idx="10"/>
          </p:nvPr>
        </p:nvSpPr>
        <p:spPr/>
        <p:txBody>
          <a:bodyPr/>
          <a:lstStyle/>
          <a:p>
            <a:r>
              <a:rPr lang="es-ES" altLang="es-ES"/>
              <a:t>Ampliación Redes 4-</a:t>
            </a:r>
            <a:fld id="{AB498FE5-5E5C-4A66-9505-F96A983ADD13}" type="slidenum">
              <a:rPr lang="es-ES" altLang="es-ES"/>
              <a:pPr/>
              <a:t>51</a:t>
            </a:fld>
            <a:endParaRPr lang="es-ES" altLang="es-ES"/>
          </a:p>
        </p:txBody>
      </p:sp>
      <p:sp>
        <p:nvSpPr>
          <p:cNvPr id="306180" name="Rectangle 4"/>
          <p:cNvSpPr>
            <a:spLocks noChangeArrowheads="1"/>
          </p:cNvSpPr>
          <p:nvPr/>
        </p:nvSpPr>
        <p:spPr bwMode="auto">
          <a:xfrm>
            <a:off x="685800" y="381000"/>
            <a:ext cx="7772400" cy="685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chemeClr val="tx2"/>
                </a:solidFill>
                <a:latin typeface="Times New Roman" panose="02020603050405020304" pitchFamily="18" charset="0"/>
              </a:defRPr>
            </a:lvl1pPr>
            <a:lvl2pPr algn="ctr">
              <a:defRPr sz="4400">
                <a:solidFill>
                  <a:schemeClr val="tx2"/>
                </a:solidFill>
                <a:latin typeface="Times New Roman" panose="02020603050405020304" pitchFamily="18" charset="0"/>
              </a:defRPr>
            </a:lvl2pPr>
            <a:lvl3pPr algn="ctr">
              <a:defRPr sz="4400">
                <a:solidFill>
                  <a:schemeClr val="tx2"/>
                </a:solidFill>
                <a:latin typeface="Times New Roman" panose="02020603050405020304" pitchFamily="18" charset="0"/>
              </a:defRPr>
            </a:lvl3pPr>
            <a:lvl4pPr algn="ctr">
              <a:defRPr sz="4400">
                <a:solidFill>
                  <a:schemeClr val="tx2"/>
                </a:solidFill>
                <a:latin typeface="Times New Roman" panose="02020603050405020304" pitchFamily="18" charset="0"/>
              </a:defRPr>
            </a:lvl4pPr>
            <a:lvl5pPr algn="ctr">
              <a:defRPr sz="4400">
                <a:solidFill>
                  <a:schemeClr val="tx2"/>
                </a:solidFill>
                <a:latin typeface="Times New Roman" panose="02020603050405020304" pitchFamily="18" charset="0"/>
              </a:defRPr>
            </a:lvl5pPr>
            <a:lvl6pPr marL="457200" algn="ctr" eaLnBrk="0" fontAlgn="base" hangingPunct="0">
              <a:spcBef>
                <a:spcPct val="0"/>
              </a:spcBef>
              <a:spcAft>
                <a:spcPct val="0"/>
              </a:spcAft>
              <a:defRPr sz="4400">
                <a:solidFill>
                  <a:schemeClr val="tx2"/>
                </a:solidFill>
                <a:latin typeface="Times New Roman" panose="02020603050405020304" pitchFamily="18" charset="0"/>
              </a:defRPr>
            </a:lvl6pPr>
            <a:lvl7pPr marL="914400" algn="ctr" eaLnBrk="0" fontAlgn="base" hangingPunct="0">
              <a:spcBef>
                <a:spcPct val="0"/>
              </a:spcBef>
              <a:spcAft>
                <a:spcPct val="0"/>
              </a:spcAft>
              <a:defRPr sz="4400">
                <a:solidFill>
                  <a:schemeClr val="tx2"/>
                </a:solidFill>
                <a:latin typeface="Times New Roman" panose="02020603050405020304" pitchFamily="18" charset="0"/>
              </a:defRPr>
            </a:lvl7pPr>
            <a:lvl8pPr marL="1371600" algn="ctr" eaLnBrk="0" fontAlgn="base" hangingPunct="0">
              <a:spcBef>
                <a:spcPct val="0"/>
              </a:spcBef>
              <a:spcAft>
                <a:spcPct val="0"/>
              </a:spcAft>
              <a:defRPr sz="4400">
                <a:solidFill>
                  <a:schemeClr val="tx2"/>
                </a:solidFill>
                <a:latin typeface="Times New Roman" panose="02020603050405020304" pitchFamily="18" charset="0"/>
              </a:defRPr>
            </a:lvl8pPr>
            <a:lvl9pPr marL="1828800" algn="ctr" eaLnBrk="0" fontAlgn="base" hangingPunct="0">
              <a:spcBef>
                <a:spcPct val="0"/>
              </a:spcBef>
              <a:spcAft>
                <a:spcPct val="0"/>
              </a:spcAft>
              <a:defRPr sz="4400">
                <a:solidFill>
                  <a:schemeClr val="tx2"/>
                </a:solidFill>
                <a:latin typeface="Times New Roman" panose="02020603050405020304" pitchFamily="18" charset="0"/>
              </a:defRPr>
            </a:lvl9pPr>
          </a:lstStyle>
          <a:p>
            <a:r>
              <a:rPr lang="es-ES_tradnl" altLang="es-ES" sz="4000" i="0"/>
              <a:t>Compresión temporal en MPEG</a:t>
            </a:r>
          </a:p>
        </p:txBody>
      </p:sp>
      <p:sp>
        <p:nvSpPr>
          <p:cNvPr id="306181" name="Rectangle 5"/>
          <p:cNvSpPr>
            <a:spLocks noChangeArrowheads="1"/>
          </p:cNvSpPr>
          <p:nvPr/>
        </p:nvSpPr>
        <p:spPr bwMode="auto">
          <a:xfrm>
            <a:off x="609600" y="1371600"/>
            <a:ext cx="7772400" cy="5029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r>
              <a:rPr lang="es-ES_tradnl" altLang="es-ES" sz="2400" i="0"/>
              <a:t>El primer fotograma se digitaliza como una imagen JPEG</a:t>
            </a:r>
          </a:p>
          <a:p>
            <a:r>
              <a:rPr lang="es-ES_tradnl" altLang="es-ES" sz="2400" i="0"/>
              <a:t>De los siguientes fotogramas sólo se se digitalizan los cambios respecto al anterior. Para localizar los cambios:</a:t>
            </a:r>
          </a:p>
          <a:p>
            <a:pPr lvl="1"/>
            <a:r>
              <a:rPr lang="es-ES_tradnl" altLang="es-ES" sz="2400" i="0"/>
              <a:t>Se ‘cuadricula’ la imagen en </a:t>
            </a:r>
            <a:r>
              <a:rPr lang="es-ES_tradnl" altLang="es-ES" sz="2400" i="0" u="sng"/>
              <a:t>macrobloques</a:t>
            </a:r>
            <a:r>
              <a:rPr lang="es-ES_tradnl" altLang="es-ES" sz="2400" i="0"/>
              <a:t>, cada uno formado por 16x16 pixels de Y (8x8 de C</a:t>
            </a:r>
            <a:r>
              <a:rPr lang="es-ES_tradnl" altLang="es-ES" sz="2400" i="0" baseline="-25000"/>
              <a:t>r </a:t>
            </a:r>
            <a:r>
              <a:rPr lang="es-ES_tradnl" altLang="es-ES" sz="2400" i="0"/>
              <a:t>y 8x8 de C</a:t>
            </a:r>
            <a:r>
              <a:rPr lang="es-ES_tradnl" altLang="es-ES" sz="2400" i="0" baseline="-25000"/>
              <a:t>b</a:t>
            </a:r>
            <a:r>
              <a:rPr lang="es-ES_tradnl" altLang="es-ES" sz="2400" i="0"/>
              <a:t>)</a:t>
            </a:r>
          </a:p>
          <a:p>
            <a:pPr lvl="1"/>
            <a:r>
              <a:rPr lang="es-ES_tradnl" altLang="es-ES" sz="2400" i="0"/>
              <a:t>Si se detecta que un macrobloque ha cambiado de sitio esto se indica mediante un </a:t>
            </a:r>
            <a:r>
              <a:rPr lang="es-ES_tradnl" altLang="es-ES" sz="2400" i="0" u="sng"/>
              <a:t>vector de movimiento</a:t>
            </a:r>
            <a:r>
              <a:rPr lang="es-ES_tradnl" altLang="es-ES" sz="2400" i="0"/>
              <a:t>.</a:t>
            </a:r>
          </a:p>
          <a:p>
            <a:r>
              <a:rPr lang="es-ES_tradnl" altLang="es-ES" sz="2800" i="0"/>
              <a:t>Una imagen SIF (352x288) está formada por: 352/16 x 288/16 = 22 x 18 = 396 macrobloques</a:t>
            </a:r>
          </a:p>
        </p:txBody>
      </p:sp>
    </p:spTree>
    <p:extLst>
      <p:ext uri="{BB962C8B-B14F-4D97-AF65-F5344CB8AC3E}">
        <p14:creationId xmlns:p14="http://schemas.microsoft.com/office/powerpoint/2010/main" val="1887176211"/>
      </p:ext>
    </p:extLst>
  </p:cSld>
  <p:clrMapOvr>
    <a:masterClrMapping/>
  </p:clrMapOvr>
  <p:transition>
    <p:cover dir="ld"/>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Marcador de número de diapositiva 1"/>
          <p:cNvSpPr>
            <a:spLocks noGrp="1"/>
          </p:cNvSpPr>
          <p:nvPr>
            <p:ph type="sldNum" sz="quarter" idx="10"/>
          </p:nvPr>
        </p:nvSpPr>
        <p:spPr/>
        <p:txBody>
          <a:bodyPr/>
          <a:lstStyle/>
          <a:p>
            <a:r>
              <a:rPr lang="es-ES" altLang="es-ES"/>
              <a:t>Ampliación Redes 4-</a:t>
            </a:r>
            <a:fld id="{A88EC0E7-AE42-481F-89D8-CE4836AACD4E}" type="slidenum">
              <a:rPr lang="es-ES" altLang="es-ES"/>
              <a:pPr/>
              <a:t>52</a:t>
            </a:fld>
            <a:endParaRPr lang="es-ES" altLang="es-ES"/>
          </a:p>
        </p:txBody>
      </p:sp>
      <p:sp>
        <p:nvSpPr>
          <p:cNvPr id="314374" name="Rectangle 6"/>
          <p:cNvSpPr>
            <a:spLocks noChangeArrowheads="1"/>
          </p:cNvSpPr>
          <p:nvPr/>
        </p:nvSpPr>
        <p:spPr bwMode="auto">
          <a:xfrm>
            <a:off x="533400" y="381000"/>
            <a:ext cx="7924800" cy="685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89241" tIns="44621" rIns="89241" bIns="44621" anchor="ctr"/>
          <a:lstStyle>
            <a:lvl1pPr algn="ctr" defTabSz="795338">
              <a:defRPr sz="4400">
                <a:solidFill>
                  <a:schemeClr val="tx2"/>
                </a:solidFill>
                <a:latin typeface="Times New Roman" panose="02020603050405020304" pitchFamily="18" charset="0"/>
              </a:defRPr>
            </a:lvl1pPr>
            <a:lvl2pPr algn="ctr" defTabSz="795338">
              <a:defRPr sz="4400">
                <a:solidFill>
                  <a:schemeClr val="tx2"/>
                </a:solidFill>
                <a:latin typeface="Times New Roman" panose="02020603050405020304" pitchFamily="18" charset="0"/>
              </a:defRPr>
            </a:lvl2pPr>
            <a:lvl3pPr algn="ctr" defTabSz="795338">
              <a:defRPr sz="4400">
                <a:solidFill>
                  <a:schemeClr val="tx2"/>
                </a:solidFill>
                <a:latin typeface="Times New Roman" panose="02020603050405020304" pitchFamily="18" charset="0"/>
              </a:defRPr>
            </a:lvl3pPr>
            <a:lvl4pPr algn="ctr" defTabSz="795338">
              <a:defRPr sz="4400">
                <a:solidFill>
                  <a:schemeClr val="tx2"/>
                </a:solidFill>
                <a:latin typeface="Times New Roman" panose="02020603050405020304" pitchFamily="18" charset="0"/>
              </a:defRPr>
            </a:lvl4pPr>
            <a:lvl5pPr algn="ctr" defTabSz="795338">
              <a:defRPr sz="4400">
                <a:solidFill>
                  <a:schemeClr val="tx2"/>
                </a:solidFill>
                <a:latin typeface="Times New Roman" panose="02020603050405020304" pitchFamily="18" charset="0"/>
              </a:defRPr>
            </a:lvl5pPr>
            <a:lvl6pPr marL="457200" algn="ctr" defTabSz="795338" eaLnBrk="0" fontAlgn="base" hangingPunct="0">
              <a:spcBef>
                <a:spcPct val="0"/>
              </a:spcBef>
              <a:spcAft>
                <a:spcPct val="0"/>
              </a:spcAft>
              <a:defRPr sz="4400">
                <a:solidFill>
                  <a:schemeClr val="tx2"/>
                </a:solidFill>
                <a:latin typeface="Times New Roman" panose="02020603050405020304" pitchFamily="18" charset="0"/>
              </a:defRPr>
            </a:lvl6pPr>
            <a:lvl7pPr marL="914400" algn="ctr" defTabSz="795338" eaLnBrk="0" fontAlgn="base" hangingPunct="0">
              <a:spcBef>
                <a:spcPct val="0"/>
              </a:spcBef>
              <a:spcAft>
                <a:spcPct val="0"/>
              </a:spcAft>
              <a:defRPr sz="4400">
                <a:solidFill>
                  <a:schemeClr val="tx2"/>
                </a:solidFill>
                <a:latin typeface="Times New Roman" panose="02020603050405020304" pitchFamily="18" charset="0"/>
              </a:defRPr>
            </a:lvl7pPr>
            <a:lvl8pPr marL="1371600" algn="ctr" defTabSz="795338" eaLnBrk="0" fontAlgn="base" hangingPunct="0">
              <a:spcBef>
                <a:spcPct val="0"/>
              </a:spcBef>
              <a:spcAft>
                <a:spcPct val="0"/>
              </a:spcAft>
              <a:defRPr sz="4400">
                <a:solidFill>
                  <a:schemeClr val="tx2"/>
                </a:solidFill>
                <a:latin typeface="Times New Roman" panose="02020603050405020304" pitchFamily="18" charset="0"/>
              </a:defRPr>
            </a:lvl8pPr>
            <a:lvl9pPr marL="1828800" algn="ctr" defTabSz="795338" eaLnBrk="0" fontAlgn="base" hangingPunct="0">
              <a:spcBef>
                <a:spcPct val="0"/>
              </a:spcBef>
              <a:spcAft>
                <a:spcPct val="0"/>
              </a:spcAft>
              <a:defRPr sz="4400">
                <a:solidFill>
                  <a:schemeClr val="tx2"/>
                </a:solidFill>
                <a:latin typeface="Times New Roman" panose="02020603050405020304" pitchFamily="18" charset="0"/>
              </a:defRPr>
            </a:lvl9pPr>
          </a:lstStyle>
          <a:p>
            <a:r>
              <a:rPr lang="es-ES_tradnl" altLang="es-ES" sz="4000" i="0"/>
              <a:t>Fotogramas P (Predictivos)</a:t>
            </a:r>
            <a:endParaRPr lang="es-ES" altLang="es-ES" sz="4000" i="0"/>
          </a:p>
        </p:txBody>
      </p:sp>
      <p:sp>
        <p:nvSpPr>
          <p:cNvPr id="314375" name="Rectangle 7"/>
          <p:cNvSpPr>
            <a:spLocks noChangeArrowheads="1"/>
          </p:cNvSpPr>
          <p:nvPr/>
        </p:nvSpPr>
        <p:spPr bwMode="auto">
          <a:xfrm>
            <a:off x="457200" y="1219200"/>
            <a:ext cx="2895600" cy="1327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3520" tIns="51761" rIns="103520" bIns="51761">
            <a:spAutoFit/>
          </a:bodyPr>
          <a:lstStyle>
            <a:lvl1pPr defTabSz="1028700">
              <a:defRPr sz="2400">
                <a:solidFill>
                  <a:schemeClr val="tx1"/>
                </a:solidFill>
                <a:latin typeface="Times New Roman" panose="02020603050405020304" pitchFamily="18" charset="0"/>
              </a:defRPr>
            </a:lvl1pPr>
            <a:lvl2pPr marL="514350" defTabSz="1028700">
              <a:defRPr sz="2400">
                <a:solidFill>
                  <a:schemeClr val="tx1"/>
                </a:solidFill>
                <a:latin typeface="Times New Roman" panose="02020603050405020304" pitchFamily="18" charset="0"/>
              </a:defRPr>
            </a:lvl2pPr>
            <a:lvl3pPr marL="1028700" defTabSz="1028700">
              <a:defRPr sz="2400">
                <a:solidFill>
                  <a:schemeClr val="tx1"/>
                </a:solidFill>
                <a:latin typeface="Times New Roman" panose="02020603050405020304" pitchFamily="18" charset="0"/>
              </a:defRPr>
            </a:lvl3pPr>
            <a:lvl4pPr marL="1541463" defTabSz="1028700">
              <a:defRPr sz="2400">
                <a:solidFill>
                  <a:schemeClr val="tx1"/>
                </a:solidFill>
                <a:latin typeface="Times New Roman" panose="02020603050405020304" pitchFamily="18" charset="0"/>
              </a:defRPr>
            </a:lvl4pPr>
            <a:lvl5pPr marL="2055813" defTabSz="1028700">
              <a:defRPr sz="2400">
                <a:solidFill>
                  <a:schemeClr val="tx1"/>
                </a:solidFill>
                <a:latin typeface="Times New Roman" panose="02020603050405020304" pitchFamily="18" charset="0"/>
              </a:defRPr>
            </a:lvl5pPr>
            <a:lvl6pPr marL="2513013" defTabSz="1028700" eaLnBrk="0" fontAlgn="base" hangingPunct="0">
              <a:spcBef>
                <a:spcPct val="0"/>
              </a:spcBef>
              <a:spcAft>
                <a:spcPct val="0"/>
              </a:spcAft>
              <a:defRPr sz="2400">
                <a:solidFill>
                  <a:schemeClr val="tx1"/>
                </a:solidFill>
                <a:latin typeface="Times New Roman" panose="02020603050405020304" pitchFamily="18" charset="0"/>
              </a:defRPr>
            </a:lvl6pPr>
            <a:lvl7pPr marL="2970213" defTabSz="1028700" eaLnBrk="0" fontAlgn="base" hangingPunct="0">
              <a:spcBef>
                <a:spcPct val="0"/>
              </a:spcBef>
              <a:spcAft>
                <a:spcPct val="0"/>
              </a:spcAft>
              <a:defRPr sz="2400">
                <a:solidFill>
                  <a:schemeClr val="tx1"/>
                </a:solidFill>
                <a:latin typeface="Times New Roman" panose="02020603050405020304" pitchFamily="18" charset="0"/>
              </a:defRPr>
            </a:lvl7pPr>
            <a:lvl8pPr marL="3427413" defTabSz="1028700" eaLnBrk="0" fontAlgn="base" hangingPunct="0">
              <a:spcBef>
                <a:spcPct val="0"/>
              </a:spcBef>
              <a:spcAft>
                <a:spcPct val="0"/>
              </a:spcAft>
              <a:defRPr sz="2400">
                <a:solidFill>
                  <a:schemeClr val="tx1"/>
                </a:solidFill>
                <a:latin typeface="Times New Roman" panose="02020603050405020304" pitchFamily="18" charset="0"/>
              </a:defRPr>
            </a:lvl8pPr>
            <a:lvl9pPr marL="3884613" defTabSz="1028700" eaLnBrk="0" fontAlgn="base" hangingPunct="0">
              <a:spcBef>
                <a:spcPct val="0"/>
              </a:spcBef>
              <a:spcAft>
                <a:spcPct val="0"/>
              </a:spcAft>
              <a:defRPr sz="2400">
                <a:solidFill>
                  <a:schemeClr val="tx1"/>
                </a:solidFill>
                <a:latin typeface="Times New Roman" panose="02020603050405020304" pitchFamily="18" charset="0"/>
              </a:defRPr>
            </a:lvl9pPr>
          </a:lstStyle>
          <a:p>
            <a:pPr algn="ctr"/>
            <a:r>
              <a:rPr lang="es-ES_tradnl" altLang="es-ES" sz="1600" b="1" i="0">
                <a:latin typeface="Arial" panose="020B0604020202020204" pitchFamily="34" charset="0"/>
              </a:rPr>
              <a:t>Los fotogramas Predictivos se codifican usando compensación de movimiento basada en el fotograma I o P anterior</a:t>
            </a:r>
            <a:endParaRPr lang="es-ES" altLang="es-ES" sz="1600" b="1" i="0">
              <a:latin typeface="Arial" panose="020B0604020202020204" pitchFamily="34" charset="0"/>
            </a:endParaRPr>
          </a:p>
        </p:txBody>
      </p:sp>
      <p:sp>
        <p:nvSpPr>
          <p:cNvPr id="314382" name="Line 14"/>
          <p:cNvSpPr>
            <a:spLocks noChangeShapeType="1"/>
          </p:cNvSpPr>
          <p:nvPr/>
        </p:nvSpPr>
        <p:spPr bwMode="auto">
          <a:xfrm>
            <a:off x="4953000" y="5762625"/>
            <a:ext cx="228600" cy="228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314383" name="Line 15"/>
          <p:cNvSpPr>
            <a:spLocks noChangeShapeType="1"/>
          </p:cNvSpPr>
          <p:nvPr/>
        </p:nvSpPr>
        <p:spPr bwMode="auto">
          <a:xfrm>
            <a:off x="8001000" y="3733800"/>
            <a:ext cx="228600" cy="228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314384" name="Line 16"/>
          <p:cNvSpPr>
            <a:spLocks noChangeShapeType="1"/>
          </p:cNvSpPr>
          <p:nvPr/>
        </p:nvSpPr>
        <p:spPr bwMode="auto">
          <a:xfrm flipH="1">
            <a:off x="5156200" y="5105400"/>
            <a:ext cx="1092200" cy="75882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314385" name="Line 17"/>
          <p:cNvSpPr>
            <a:spLocks noChangeShapeType="1"/>
          </p:cNvSpPr>
          <p:nvPr/>
        </p:nvSpPr>
        <p:spPr bwMode="auto">
          <a:xfrm flipV="1">
            <a:off x="6934200" y="3886200"/>
            <a:ext cx="1143000" cy="762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314386" name="Text Box 18"/>
          <p:cNvSpPr txBox="1">
            <a:spLocks noChangeArrowheads="1"/>
          </p:cNvSpPr>
          <p:nvPr/>
        </p:nvSpPr>
        <p:spPr bwMode="auto">
          <a:xfrm rot="19500000">
            <a:off x="6242050" y="4670425"/>
            <a:ext cx="873125"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s-ES_tradnl" altLang="es-ES" sz="1600" b="1" i="0">
                <a:latin typeface="Arial" panose="020B0604020202020204" pitchFamily="34" charset="0"/>
              </a:rPr>
              <a:t>240 ms</a:t>
            </a:r>
          </a:p>
          <a:p>
            <a:pPr algn="ctr"/>
            <a:r>
              <a:rPr lang="es-ES_tradnl" altLang="es-ES" sz="1600" b="1" i="0">
                <a:latin typeface="Arial" panose="020B0604020202020204" pitchFamily="34" charset="0"/>
              </a:rPr>
              <a:t>60 KB</a:t>
            </a:r>
            <a:endParaRPr lang="es-ES" altLang="es-ES" sz="1600" b="1" i="0">
              <a:latin typeface="Arial" panose="020B0604020202020204" pitchFamily="34" charset="0"/>
            </a:endParaRPr>
          </a:p>
        </p:txBody>
      </p:sp>
      <p:sp>
        <p:nvSpPr>
          <p:cNvPr id="314387" name="Text Box 19"/>
          <p:cNvSpPr txBox="1">
            <a:spLocks noChangeArrowheads="1"/>
          </p:cNvSpPr>
          <p:nvPr/>
        </p:nvSpPr>
        <p:spPr bwMode="auto">
          <a:xfrm>
            <a:off x="2981325" y="5949950"/>
            <a:ext cx="33909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_tradnl" altLang="es-ES" sz="1800" i="0">
                <a:latin typeface="Arial" panose="020B0604020202020204" pitchFamily="34" charset="0"/>
              </a:rPr>
              <a:t>60 x 1024 x 8 / 0,24 = 2,0 Mb/s </a:t>
            </a:r>
            <a:endParaRPr lang="es-ES" altLang="es-ES" sz="1800" i="0">
              <a:latin typeface="Arial" panose="020B0604020202020204" pitchFamily="34" charset="0"/>
            </a:endParaRPr>
          </a:p>
        </p:txBody>
      </p:sp>
      <p:grpSp>
        <p:nvGrpSpPr>
          <p:cNvPr id="314401" name="Group 33"/>
          <p:cNvGrpSpPr>
            <a:grpSpLocks/>
          </p:cNvGrpSpPr>
          <p:nvPr/>
        </p:nvGrpSpPr>
        <p:grpSpPr bwMode="auto">
          <a:xfrm>
            <a:off x="1808163" y="3657600"/>
            <a:ext cx="3411537" cy="2065338"/>
            <a:chOff x="1058" y="2304"/>
            <a:chExt cx="2149" cy="1301"/>
          </a:xfrm>
        </p:grpSpPr>
        <p:sp>
          <p:nvSpPr>
            <p:cNvPr id="314376" name="Text Box 8"/>
            <p:cNvSpPr txBox="1">
              <a:spLocks noChangeArrowheads="1"/>
            </p:cNvSpPr>
            <p:nvPr/>
          </p:nvSpPr>
          <p:spPr bwMode="auto">
            <a:xfrm>
              <a:off x="1058" y="2352"/>
              <a:ext cx="478"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_tradnl" altLang="es-ES" sz="1600" b="1" i="0">
                  <a:latin typeface="Arial" panose="020B0604020202020204" pitchFamily="34" charset="0"/>
                </a:rPr>
                <a:t>18 KB</a:t>
              </a:r>
              <a:endParaRPr lang="es-ES" altLang="es-ES" sz="1600" b="1" i="0">
                <a:latin typeface="Arial" panose="020B0604020202020204" pitchFamily="34" charset="0"/>
              </a:endParaRPr>
            </a:p>
          </p:txBody>
        </p:sp>
        <p:pic>
          <p:nvPicPr>
            <p:cNvPr id="314393" name="Picture 2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84" y="2304"/>
              <a:ext cx="1623" cy="13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14394" name="Text Box 26"/>
            <p:cNvSpPr txBox="1">
              <a:spLocks noChangeArrowheads="1"/>
            </p:cNvSpPr>
            <p:nvPr/>
          </p:nvSpPr>
          <p:spPr bwMode="auto">
            <a:xfrm>
              <a:off x="1632" y="2332"/>
              <a:ext cx="152"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 altLang="es-ES" sz="1600" b="1" i="0">
                  <a:latin typeface="Arial" panose="020B0604020202020204" pitchFamily="34" charset="0"/>
                </a:rPr>
                <a:t>I</a:t>
              </a:r>
            </a:p>
          </p:txBody>
        </p:sp>
      </p:grpSp>
      <p:grpSp>
        <p:nvGrpSpPr>
          <p:cNvPr id="314402" name="Group 34"/>
          <p:cNvGrpSpPr>
            <a:grpSpLocks/>
          </p:cNvGrpSpPr>
          <p:nvPr/>
        </p:nvGrpSpPr>
        <p:grpSpPr bwMode="auto">
          <a:xfrm>
            <a:off x="2325688" y="3352800"/>
            <a:ext cx="3313112" cy="2065338"/>
            <a:chOff x="1465" y="2112"/>
            <a:chExt cx="2087" cy="1301"/>
          </a:xfrm>
        </p:grpSpPr>
        <p:sp>
          <p:nvSpPr>
            <p:cNvPr id="314377" name="Text Box 9"/>
            <p:cNvSpPr txBox="1">
              <a:spLocks noChangeArrowheads="1"/>
            </p:cNvSpPr>
            <p:nvPr/>
          </p:nvSpPr>
          <p:spPr bwMode="auto">
            <a:xfrm>
              <a:off x="1465" y="2112"/>
              <a:ext cx="40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_tradnl" altLang="es-ES" sz="1600" b="1" i="0">
                  <a:latin typeface="Arial" panose="020B0604020202020204" pitchFamily="34" charset="0"/>
                </a:rPr>
                <a:t>6 KB</a:t>
              </a:r>
              <a:endParaRPr lang="es-ES" altLang="es-ES" sz="1600" b="1" i="0">
                <a:latin typeface="Arial" panose="020B0604020202020204" pitchFamily="34" charset="0"/>
              </a:endParaRPr>
            </a:p>
          </p:txBody>
        </p:sp>
        <p:pic>
          <p:nvPicPr>
            <p:cNvPr id="314392" name="Picture 2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29" y="2112"/>
              <a:ext cx="1623" cy="13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14395" name="Text Box 27"/>
            <p:cNvSpPr txBox="1">
              <a:spLocks noChangeArrowheads="1"/>
            </p:cNvSpPr>
            <p:nvPr/>
          </p:nvSpPr>
          <p:spPr bwMode="auto">
            <a:xfrm>
              <a:off x="1960" y="2160"/>
              <a:ext cx="201"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 altLang="es-ES" sz="1600" b="1" i="0">
                  <a:latin typeface="Arial" panose="020B0604020202020204" pitchFamily="34" charset="0"/>
                </a:rPr>
                <a:t>P</a:t>
              </a:r>
            </a:p>
          </p:txBody>
        </p:sp>
      </p:grpSp>
      <p:grpSp>
        <p:nvGrpSpPr>
          <p:cNvPr id="314403" name="Group 35"/>
          <p:cNvGrpSpPr>
            <a:grpSpLocks/>
          </p:cNvGrpSpPr>
          <p:nvPr/>
        </p:nvGrpSpPr>
        <p:grpSpPr bwMode="auto">
          <a:xfrm>
            <a:off x="2819400" y="3048000"/>
            <a:ext cx="3276600" cy="2065338"/>
            <a:chOff x="1776" y="1920"/>
            <a:chExt cx="2064" cy="1301"/>
          </a:xfrm>
        </p:grpSpPr>
        <p:sp>
          <p:nvSpPr>
            <p:cNvPr id="314378" name="Text Box 10"/>
            <p:cNvSpPr txBox="1">
              <a:spLocks noChangeArrowheads="1"/>
            </p:cNvSpPr>
            <p:nvPr/>
          </p:nvSpPr>
          <p:spPr bwMode="auto">
            <a:xfrm>
              <a:off x="1776" y="1948"/>
              <a:ext cx="40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_tradnl" altLang="es-ES" sz="1600" b="1" i="0">
                  <a:latin typeface="Arial" panose="020B0604020202020204" pitchFamily="34" charset="0"/>
                </a:rPr>
                <a:t>6 KB</a:t>
              </a:r>
              <a:endParaRPr lang="es-ES" altLang="es-ES" sz="1600" b="1" i="0">
                <a:latin typeface="Arial" panose="020B0604020202020204" pitchFamily="34" charset="0"/>
              </a:endParaRPr>
            </a:p>
          </p:txBody>
        </p:sp>
        <p:pic>
          <p:nvPicPr>
            <p:cNvPr id="314391" name="Picture 2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17" y="1920"/>
              <a:ext cx="1623" cy="13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14396" name="Text Box 28"/>
            <p:cNvSpPr txBox="1">
              <a:spLocks noChangeArrowheads="1"/>
            </p:cNvSpPr>
            <p:nvPr/>
          </p:nvSpPr>
          <p:spPr bwMode="auto">
            <a:xfrm>
              <a:off x="2248" y="1948"/>
              <a:ext cx="201"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 altLang="es-ES" sz="1600" b="1" i="0">
                  <a:latin typeface="Arial" panose="020B0604020202020204" pitchFamily="34" charset="0"/>
                </a:rPr>
                <a:t>P</a:t>
              </a:r>
            </a:p>
          </p:txBody>
        </p:sp>
      </p:grpSp>
      <p:grpSp>
        <p:nvGrpSpPr>
          <p:cNvPr id="314404" name="Group 36"/>
          <p:cNvGrpSpPr>
            <a:grpSpLocks/>
          </p:cNvGrpSpPr>
          <p:nvPr/>
        </p:nvGrpSpPr>
        <p:grpSpPr bwMode="auto">
          <a:xfrm>
            <a:off x="3127375" y="2743200"/>
            <a:ext cx="3411538" cy="2065338"/>
            <a:chOff x="1970" y="1728"/>
            <a:chExt cx="2149" cy="1301"/>
          </a:xfrm>
        </p:grpSpPr>
        <p:sp>
          <p:nvSpPr>
            <p:cNvPr id="314379" name="Text Box 11"/>
            <p:cNvSpPr txBox="1">
              <a:spLocks noChangeArrowheads="1"/>
            </p:cNvSpPr>
            <p:nvPr/>
          </p:nvSpPr>
          <p:spPr bwMode="auto">
            <a:xfrm>
              <a:off x="1970" y="1728"/>
              <a:ext cx="478"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_tradnl" altLang="es-ES" sz="1600" b="1" i="0">
                  <a:latin typeface="Arial" panose="020B0604020202020204" pitchFamily="34" charset="0"/>
                </a:rPr>
                <a:t>18 KB</a:t>
              </a:r>
              <a:endParaRPr lang="es-ES" altLang="es-ES" sz="1600" b="1" i="0">
                <a:latin typeface="Arial" panose="020B0604020202020204" pitchFamily="34" charset="0"/>
              </a:endParaRPr>
            </a:p>
          </p:txBody>
        </p:sp>
        <p:pic>
          <p:nvPicPr>
            <p:cNvPr id="314390" name="Picture 2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96" y="1728"/>
              <a:ext cx="1623" cy="13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14397" name="Text Box 29"/>
            <p:cNvSpPr txBox="1">
              <a:spLocks noChangeArrowheads="1"/>
            </p:cNvSpPr>
            <p:nvPr/>
          </p:nvSpPr>
          <p:spPr bwMode="auto">
            <a:xfrm>
              <a:off x="2544" y="1756"/>
              <a:ext cx="152"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 altLang="es-ES" sz="1600" b="1" i="0">
                  <a:latin typeface="Arial" panose="020B0604020202020204" pitchFamily="34" charset="0"/>
                </a:rPr>
                <a:t>I</a:t>
              </a:r>
            </a:p>
          </p:txBody>
        </p:sp>
      </p:grpSp>
      <p:grpSp>
        <p:nvGrpSpPr>
          <p:cNvPr id="314405" name="Group 37"/>
          <p:cNvGrpSpPr>
            <a:grpSpLocks/>
          </p:cNvGrpSpPr>
          <p:nvPr/>
        </p:nvGrpSpPr>
        <p:grpSpPr bwMode="auto">
          <a:xfrm>
            <a:off x="3733800" y="2438400"/>
            <a:ext cx="3276600" cy="2065338"/>
            <a:chOff x="2352" y="1536"/>
            <a:chExt cx="2064" cy="1301"/>
          </a:xfrm>
        </p:grpSpPr>
        <p:sp>
          <p:nvSpPr>
            <p:cNvPr id="314380" name="Text Box 12"/>
            <p:cNvSpPr txBox="1">
              <a:spLocks noChangeArrowheads="1"/>
            </p:cNvSpPr>
            <p:nvPr/>
          </p:nvSpPr>
          <p:spPr bwMode="auto">
            <a:xfrm>
              <a:off x="2352" y="1536"/>
              <a:ext cx="40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_tradnl" altLang="es-ES" sz="1600" b="1" i="0">
                  <a:latin typeface="Arial" panose="020B0604020202020204" pitchFamily="34" charset="0"/>
                </a:rPr>
                <a:t>6 KB</a:t>
              </a:r>
              <a:endParaRPr lang="es-ES" altLang="es-ES" sz="1600" b="1" i="0">
                <a:latin typeface="Arial" panose="020B0604020202020204" pitchFamily="34" charset="0"/>
              </a:endParaRPr>
            </a:p>
          </p:txBody>
        </p:sp>
        <p:pic>
          <p:nvPicPr>
            <p:cNvPr id="314389" name="Picture 2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93" y="1536"/>
              <a:ext cx="1623" cy="13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14398" name="Text Box 30"/>
            <p:cNvSpPr txBox="1">
              <a:spLocks noChangeArrowheads="1"/>
            </p:cNvSpPr>
            <p:nvPr/>
          </p:nvSpPr>
          <p:spPr bwMode="auto">
            <a:xfrm>
              <a:off x="2832" y="1564"/>
              <a:ext cx="201"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 altLang="es-ES" sz="1600" b="1" i="0">
                  <a:latin typeface="Arial" panose="020B0604020202020204" pitchFamily="34" charset="0"/>
                </a:rPr>
                <a:t>P</a:t>
              </a:r>
            </a:p>
          </p:txBody>
        </p:sp>
      </p:grpSp>
      <p:grpSp>
        <p:nvGrpSpPr>
          <p:cNvPr id="314406" name="Group 38"/>
          <p:cNvGrpSpPr>
            <a:grpSpLocks/>
          </p:cNvGrpSpPr>
          <p:nvPr/>
        </p:nvGrpSpPr>
        <p:grpSpPr bwMode="auto">
          <a:xfrm>
            <a:off x="4230688" y="2133600"/>
            <a:ext cx="3236912" cy="2065338"/>
            <a:chOff x="2665" y="1344"/>
            <a:chExt cx="2039" cy="1301"/>
          </a:xfrm>
        </p:grpSpPr>
        <p:pic>
          <p:nvPicPr>
            <p:cNvPr id="314373"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1" y="1344"/>
              <a:ext cx="1623" cy="13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14381" name="Text Box 13"/>
            <p:cNvSpPr txBox="1">
              <a:spLocks noChangeArrowheads="1"/>
            </p:cNvSpPr>
            <p:nvPr/>
          </p:nvSpPr>
          <p:spPr bwMode="auto">
            <a:xfrm>
              <a:off x="2665" y="1344"/>
              <a:ext cx="40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_tradnl" altLang="es-ES" sz="1600" b="1" i="0">
                  <a:latin typeface="Arial" panose="020B0604020202020204" pitchFamily="34" charset="0"/>
                </a:rPr>
                <a:t>6 KB</a:t>
              </a:r>
              <a:endParaRPr lang="es-ES" altLang="es-ES" sz="1600" b="1" i="0">
                <a:latin typeface="Arial" panose="020B0604020202020204" pitchFamily="34" charset="0"/>
              </a:endParaRPr>
            </a:p>
          </p:txBody>
        </p:sp>
        <p:sp>
          <p:nvSpPr>
            <p:cNvPr id="314399" name="Text Box 31"/>
            <p:cNvSpPr txBox="1">
              <a:spLocks noChangeArrowheads="1"/>
            </p:cNvSpPr>
            <p:nvPr/>
          </p:nvSpPr>
          <p:spPr bwMode="auto">
            <a:xfrm>
              <a:off x="3120" y="1372"/>
              <a:ext cx="201"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 altLang="es-ES" sz="1600" b="1" i="0">
                  <a:latin typeface="Arial" panose="020B0604020202020204" pitchFamily="34" charset="0"/>
                </a:rPr>
                <a:t>P</a:t>
              </a:r>
            </a:p>
          </p:txBody>
        </p:sp>
      </p:grpSp>
      <p:grpSp>
        <p:nvGrpSpPr>
          <p:cNvPr id="314407" name="Group 39"/>
          <p:cNvGrpSpPr>
            <a:grpSpLocks/>
          </p:cNvGrpSpPr>
          <p:nvPr/>
        </p:nvGrpSpPr>
        <p:grpSpPr bwMode="auto">
          <a:xfrm>
            <a:off x="4575175" y="1828800"/>
            <a:ext cx="3349625" cy="2065338"/>
            <a:chOff x="2882" y="1152"/>
            <a:chExt cx="2110" cy="1301"/>
          </a:xfrm>
        </p:grpSpPr>
        <p:pic>
          <p:nvPicPr>
            <p:cNvPr id="314372"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69" y="1152"/>
              <a:ext cx="1623" cy="13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14388" name="Text Box 20"/>
            <p:cNvSpPr txBox="1">
              <a:spLocks noChangeArrowheads="1"/>
            </p:cNvSpPr>
            <p:nvPr/>
          </p:nvSpPr>
          <p:spPr bwMode="auto">
            <a:xfrm>
              <a:off x="2882" y="1180"/>
              <a:ext cx="478"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_tradnl" altLang="es-ES" sz="1600" b="1" i="0">
                  <a:latin typeface="Arial" panose="020B0604020202020204" pitchFamily="34" charset="0"/>
                </a:rPr>
                <a:t>18 KB</a:t>
              </a:r>
              <a:endParaRPr lang="es-ES" altLang="es-ES" sz="1600" b="1" i="0">
                <a:latin typeface="Arial" panose="020B0604020202020204" pitchFamily="34" charset="0"/>
              </a:endParaRPr>
            </a:p>
          </p:txBody>
        </p:sp>
        <p:sp>
          <p:nvSpPr>
            <p:cNvPr id="314400" name="Text Box 32"/>
            <p:cNvSpPr txBox="1">
              <a:spLocks noChangeArrowheads="1"/>
            </p:cNvSpPr>
            <p:nvPr/>
          </p:nvSpPr>
          <p:spPr bwMode="auto">
            <a:xfrm>
              <a:off x="3448" y="1180"/>
              <a:ext cx="152"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 altLang="es-ES" sz="1600" b="1" i="0">
                  <a:latin typeface="Arial" panose="020B0604020202020204" pitchFamily="34" charset="0"/>
                </a:rPr>
                <a:t>I</a:t>
              </a:r>
            </a:p>
          </p:txBody>
        </p:sp>
      </p:grpSp>
    </p:spTree>
    <p:extLst>
      <p:ext uri="{BB962C8B-B14F-4D97-AF65-F5344CB8AC3E}">
        <p14:creationId xmlns:p14="http://schemas.microsoft.com/office/powerpoint/2010/main" val="3205574422"/>
      </p:ext>
    </p:extLst>
  </p:cSld>
  <p:clrMapOvr>
    <a:masterClrMapping/>
  </p:clrMapOvr>
  <p:transition>
    <p:cover dir="l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14401"/>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nodeType="afterEffect">
                                  <p:stCondLst>
                                    <p:cond delay="500"/>
                                  </p:stCondLst>
                                  <p:childTnLst>
                                    <p:set>
                                      <p:cBhvr>
                                        <p:cTn id="9" dur="1" fill="hold">
                                          <p:stCondLst>
                                            <p:cond delay="0"/>
                                          </p:stCondLst>
                                        </p:cTn>
                                        <p:tgtEl>
                                          <p:spTgt spid="314402"/>
                                        </p:tgtEl>
                                        <p:attrNameLst>
                                          <p:attrName>style.visibility</p:attrName>
                                        </p:attrNameLst>
                                      </p:cBhvr>
                                      <p:to>
                                        <p:strVal val="visible"/>
                                      </p:to>
                                    </p:set>
                                  </p:childTnLst>
                                </p:cTn>
                              </p:par>
                            </p:childTnLst>
                          </p:cTn>
                        </p:par>
                        <p:par>
                          <p:cTn id="10" fill="hold" nodeType="afterGroup">
                            <p:stCondLst>
                              <p:cond delay="500"/>
                            </p:stCondLst>
                            <p:childTnLst>
                              <p:par>
                                <p:cTn id="11" presetID="1" presetClass="entr" presetSubtype="0" fill="hold" nodeType="afterEffect">
                                  <p:stCondLst>
                                    <p:cond delay="500"/>
                                  </p:stCondLst>
                                  <p:childTnLst>
                                    <p:set>
                                      <p:cBhvr>
                                        <p:cTn id="12" dur="1" fill="hold">
                                          <p:stCondLst>
                                            <p:cond delay="0"/>
                                          </p:stCondLst>
                                        </p:cTn>
                                        <p:tgtEl>
                                          <p:spTgt spid="314403"/>
                                        </p:tgtEl>
                                        <p:attrNameLst>
                                          <p:attrName>style.visibility</p:attrName>
                                        </p:attrNameLst>
                                      </p:cBhvr>
                                      <p:to>
                                        <p:strVal val="visible"/>
                                      </p:to>
                                    </p:set>
                                  </p:childTnLst>
                                </p:cTn>
                              </p:par>
                            </p:childTnLst>
                          </p:cTn>
                        </p:par>
                        <p:par>
                          <p:cTn id="13" fill="hold" nodeType="afterGroup">
                            <p:stCondLst>
                              <p:cond delay="1000"/>
                            </p:stCondLst>
                            <p:childTnLst>
                              <p:par>
                                <p:cTn id="14" presetID="1" presetClass="entr" presetSubtype="0" fill="hold" nodeType="afterEffect">
                                  <p:stCondLst>
                                    <p:cond delay="500"/>
                                  </p:stCondLst>
                                  <p:childTnLst>
                                    <p:set>
                                      <p:cBhvr>
                                        <p:cTn id="15" dur="1" fill="hold">
                                          <p:stCondLst>
                                            <p:cond delay="0"/>
                                          </p:stCondLst>
                                        </p:cTn>
                                        <p:tgtEl>
                                          <p:spTgt spid="314404"/>
                                        </p:tgtEl>
                                        <p:attrNameLst>
                                          <p:attrName>style.visibility</p:attrName>
                                        </p:attrNameLst>
                                      </p:cBhvr>
                                      <p:to>
                                        <p:strVal val="visible"/>
                                      </p:to>
                                    </p:set>
                                  </p:childTnLst>
                                </p:cTn>
                              </p:par>
                            </p:childTnLst>
                          </p:cTn>
                        </p:par>
                        <p:par>
                          <p:cTn id="16" fill="hold" nodeType="afterGroup">
                            <p:stCondLst>
                              <p:cond delay="1500"/>
                            </p:stCondLst>
                            <p:childTnLst>
                              <p:par>
                                <p:cTn id="17" presetID="1" presetClass="entr" presetSubtype="0" fill="hold" nodeType="afterEffect">
                                  <p:stCondLst>
                                    <p:cond delay="500"/>
                                  </p:stCondLst>
                                  <p:childTnLst>
                                    <p:set>
                                      <p:cBhvr>
                                        <p:cTn id="18" dur="1" fill="hold">
                                          <p:stCondLst>
                                            <p:cond delay="0"/>
                                          </p:stCondLst>
                                        </p:cTn>
                                        <p:tgtEl>
                                          <p:spTgt spid="314405"/>
                                        </p:tgtEl>
                                        <p:attrNameLst>
                                          <p:attrName>style.visibility</p:attrName>
                                        </p:attrNameLst>
                                      </p:cBhvr>
                                      <p:to>
                                        <p:strVal val="visible"/>
                                      </p:to>
                                    </p:set>
                                  </p:childTnLst>
                                </p:cTn>
                              </p:par>
                            </p:childTnLst>
                          </p:cTn>
                        </p:par>
                        <p:par>
                          <p:cTn id="19" fill="hold" nodeType="afterGroup">
                            <p:stCondLst>
                              <p:cond delay="2000"/>
                            </p:stCondLst>
                            <p:childTnLst>
                              <p:par>
                                <p:cTn id="20" presetID="1" presetClass="entr" presetSubtype="0" fill="hold" nodeType="afterEffect">
                                  <p:stCondLst>
                                    <p:cond delay="500"/>
                                  </p:stCondLst>
                                  <p:childTnLst>
                                    <p:set>
                                      <p:cBhvr>
                                        <p:cTn id="21" dur="1" fill="hold">
                                          <p:stCondLst>
                                            <p:cond delay="0"/>
                                          </p:stCondLst>
                                        </p:cTn>
                                        <p:tgtEl>
                                          <p:spTgt spid="314406"/>
                                        </p:tgtEl>
                                        <p:attrNameLst>
                                          <p:attrName>style.visibility</p:attrName>
                                        </p:attrNameLst>
                                      </p:cBhvr>
                                      <p:to>
                                        <p:strVal val="visible"/>
                                      </p:to>
                                    </p:set>
                                  </p:childTnLst>
                                </p:cTn>
                              </p:par>
                            </p:childTnLst>
                          </p:cTn>
                        </p:par>
                        <p:par>
                          <p:cTn id="22" fill="hold" nodeType="afterGroup">
                            <p:stCondLst>
                              <p:cond delay="2500"/>
                            </p:stCondLst>
                            <p:childTnLst>
                              <p:par>
                                <p:cTn id="23" presetID="1" presetClass="entr" presetSubtype="0" fill="hold" nodeType="afterEffect">
                                  <p:stCondLst>
                                    <p:cond delay="500"/>
                                  </p:stCondLst>
                                  <p:childTnLst>
                                    <p:set>
                                      <p:cBhvr>
                                        <p:cTn id="24" dur="1" fill="hold">
                                          <p:stCondLst>
                                            <p:cond delay="0"/>
                                          </p:stCondLst>
                                        </p:cTn>
                                        <p:tgtEl>
                                          <p:spTgt spid="314407"/>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14382"/>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14384"/>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14386"/>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14385"/>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14383"/>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31438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4382" grpId="0" animBg="1"/>
      <p:bldP spid="314383" grpId="0" animBg="1"/>
      <p:bldP spid="314384" grpId="0" animBg="1"/>
      <p:bldP spid="314385" grpId="0" animBg="1"/>
      <p:bldP spid="314386" grpId="0"/>
      <p:bldP spid="314387"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 name="Marcador de número de diapositiva 1"/>
          <p:cNvSpPr>
            <a:spLocks noGrp="1"/>
          </p:cNvSpPr>
          <p:nvPr>
            <p:ph type="sldNum" sz="quarter" idx="10"/>
          </p:nvPr>
        </p:nvSpPr>
        <p:spPr/>
        <p:txBody>
          <a:bodyPr/>
          <a:lstStyle/>
          <a:p>
            <a:r>
              <a:rPr lang="es-ES" altLang="es-ES"/>
              <a:t>Ampliación Redes 4-</a:t>
            </a:r>
            <a:fld id="{B1101284-711E-4194-A2A6-CBFC265C4F71}" type="slidenum">
              <a:rPr lang="es-ES" altLang="es-ES"/>
              <a:pPr/>
              <a:t>53</a:t>
            </a:fld>
            <a:endParaRPr lang="es-ES" altLang="es-ES"/>
          </a:p>
        </p:txBody>
      </p:sp>
      <p:sp>
        <p:nvSpPr>
          <p:cNvPr id="316423" name="Rectangle 7"/>
          <p:cNvSpPr>
            <a:spLocks noChangeArrowheads="1"/>
          </p:cNvSpPr>
          <p:nvPr/>
        </p:nvSpPr>
        <p:spPr bwMode="auto">
          <a:xfrm>
            <a:off x="762000" y="139700"/>
            <a:ext cx="7832725" cy="841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89241" tIns="44621" rIns="89241" bIns="44621" anchor="ctr"/>
          <a:lstStyle>
            <a:lvl1pPr algn="ctr" defTabSz="795338">
              <a:defRPr sz="4400">
                <a:solidFill>
                  <a:schemeClr val="tx2"/>
                </a:solidFill>
                <a:latin typeface="Times New Roman" panose="02020603050405020304" pitchFamily="18" charset="0"/>
              </a:defRPr>
            </a:lvl1pPr>
            <a:lvl2pPr algn="ctr" defTabSz="795338">
              <a:defRPr sz="4400">
                <a:solidFill>
                  <a:schemeClr val="tx2"/>
                </a:solidFill>
                <a:latin typeface="Times New Roman" panose="02020603050405020304" pitchFamily="18" charset="0"/>
              </a:defRPr>
            </a:lvl2pPr>
            <a:lvl3pPr algn="ctr" defTabSz="795338">
              <a:defRPr sz="4400">
                <a:solidFill>
                  <a:schemeClr val="tx2"/>
                </a:solidFill>
                <a:latin typeface="Times New Roman" panose="02020603050405020304" pitchFamily="18" charset="0"/>
              </a:defRPr>
            </a:lvl3pPr>
            <a:lvl4pPr algn="ctr" defTabSz="795338">
              <a:defRPr sz="4400">
                <a:solidFill>
                  <a:schemeClr val="tx2"/>
                </a:solidFill>
                <a:latin typeface="Times New Roman" panose="02020603050405020304" pitchFamily="18" charset="0"/>
              </a:defRPr>
            </a:lvl4pPr>
            <a:lvl5pPr algn="ctr" defTabSz="795338">
              <a:defRPr sz="4400">
                <a:solidFill>
                  <a:schemeClr val="tx2"/>
                </a:solidFill>
                <a:latin typeface="Times New Roman" panose="02020603050405020304" pitchFamily="18" charset="0"/>
              </a:defRPr>
            </a:lvl5pPr>
            <a:lvl6pPr marL="457200" algn="ctr" defTabSz="795338" eaLnBrk="0" fontAlgn="base" hangingPunct="0">
              <a:spcBef>
                <a:spcPct val="0"/>
              </a:spcBef>
              <a:spcAft>
                <a:spcPct val="0"/>
              </a:spcAft>
              <a:defRPr sz="4400">
                <a:solidFill>
                  <a:schemeClr val="tx2"/>
                </a:solidFill>
                <a:latin typeface="Times New Roman" panose="02020603050405020304" pitchFamily="18" charset="0"/>
              </a:defRPr>
            </a:lvl6pPr>
            <a:lvl7pPr marL="914400" algn="ctr" defTabSz="795338" eaLnBrk="0" fontAlgn="base" hangingPunct="0">
              <a:spcBef>
                <a:spcPct val="0"/>
              </a:spcBef>
              <a:spcAft>
                <a:spcPct val="0"/>
              </a:spcAft>
              <a:defRPr sz="4400">
                <a:solidFill>
                  <a:schemeClr val="tx2"/>
                </a:solidFill>
                <a:latin typeface="Times New Roman" panose="02020603050405020304" pitchFamily="18" charset="0"/>
              </a:defRPr>
            </a:lvl7pPr>
            <a:lvl8pPr marL="1371600" algn="ctr" defTabSz="795338" eaLnBrk="0" fontAlgn="base" hangingPunct="0">
              <a:spcBef>
                <a:spcPct val="0"/>
              </a:spcBef>
              <a:spcAft>
                <a:spcPct val="0"/>
              </a:spcAft>
              <a:defRPr sz="4400">
                <a:solidFill>
                  <a:schemeClr val="tx2"/>
                </a:solidFill>
                <a:latin typeface="Times New Roman" panose="02020603050405020304" pitchFamily="18" charset="0"/>
              </a:defRPr>
            </a:lvl8pPr>
            <a:lvl9pPr marL="1828800" algn="ctr" defTabSz="795338" eaLnBrk="0" fontAlgn="base" hangingPunct="0">
              <a:spcBef>
                <a:spcPct val="0"/>
              </a:spcBef>
              <a:spcAft>
                <a:spcPct val="0"/>
              </a:spcAft>
              <a:defRPr sz="4400">
                <a:solidFill>
                  <a:schemeClr val="tx2"/>
                </a:solidFill>
                <a:latin typeface="Times New Roman" panose="02020603050405020304" pitchFamily="18" charset="0"/>
              </a:defRPr>
            </a:lvl9pPr>
          </a:lstStyle>
          <a:p>
            <a:r>
              <a:rPr lang="es-ES_tradnl" altLang="es-ES" sz="4000" i="0"/>
              <a:t>Fotogramas B (Bidireccionales)</a:t>
            </a:r>
            <a:endParaRPr lang="es-ES" altLang="es-ES" sz="4000" i="0"/>
          </a:p>
        </p:txBody>
      </p:sp>
      <p:sp>
        <p:nvSpPr>
          <p:cNvPr id="316424" name="Rectangle 8"/>
          <p:cNvSpPr>
            <a:spLocks noChangeArrowheads="1"/>
          </p:cNvSpPr>
          <p:nvPr/>
        </p:nvSpPr>
        <p:spPr bwMode="auto">
          <a:xfrm>
            <a:off x="1042988" y="6032500"/>
            <a:ext cx="5257800" cy="349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3520" tIns="51761" rIns="103520" bIns="51761">
            <a:spAutoFit/>
          </a:bodyPr>
          <a:lstStyle>
            <a:lvl1pPr defTabSz="1028700">
              <a:defRPr sz="2400">
                <a:solidFill>
                  <a:schemeClr val="tx1"/>
                </a:solidFill>
                <a:latin typeface="Times New Roman" panose="02020603050405020304" pitchFamily="18" charset="0"/>
              </a:defRPr>
            </a:lvl1pPr>
            <a:lvl2pPr marL="514350" defTabSz="1028700">
              <a:defRPr sz="2400">
                <a:solidFill>
                  <a:schemeClr val="tx1"/>
                </a:solidFill>
                <a:latin typeface="Times New Roman" panose="02020603050405020304" pitchFamily="18" charset="0"/>
              </a:defRPr>
            </a:lvl2pPr>
            <a:lvl3pPr marL="1028700" defTabSz="1028700">
              <a:defRPr sz="2400">
                <a:solidFill>
                  <a:schemeClr val="tx1"/>
                </a:solidFill>
                <a:latin typeface="Times New Roman" panose="02020603050405020304" pitchFamily="18" charset="0"/>
              </a:defRPr>
            </a:lvl3pPr>
            <a:lvl4pPr marL="1541463" defTabSz="1028700">
              <a:defRPr sz="2400">
                <a:solidFill>
                  <a:schemeClr val="tx1"/>
                </a:solidFill>
                <a:latin typeface="Times New Roman" panose="02020603050405020304" pitchFamily="18" charset="0"/>
              </a:defRPr>
            </a:lvl4pPr>
            <a:lvl5pPr marL="2055813" defTabSz="1028700">
              <a:defRPr sz="2400">
                <a:solidFill>
                  <a:schemeClr val="tx1"/>
                </a:solidFill>
                <a:latin typeface="Times New Roman" panose="02020603050405020304" pitchFamily="18" charset="0"/>
              </a:defRPr>
            </a:lvl5pPr>
            <a:lvl6pPr marL="2513013" defTabSz="1028700" eaLnBrk="0" fontAlgn="base" hangingPunct="0">
              <a:spcBef>
                <a:spcPct val="0"/>
              </a:spcBef>
              <a:spcAft>
                <a:spcPct val="0"/>
              </a:spcAft>
              <a:defRPr sz="2400">
                <a:solidFill>
                  <a:schemeClr val="tx1"/>
                </a:solidFill>
                <a:latin typeface="Times New Roman" panose="02020603050405020304" pitchFamily="18" charset="0"/>
              </a:defRPr>
            </a:lvl6pPr>
            <a:lvl7pPr marL="2970213" defTabSz="1028700" eaLnBrk="0" fontAlgn="base" hangingPunct="0">
              <a:spcBef>
                <a:spcPct val="0"/>
              </a:spcBef>
              <a:spcAft>
                <a:spcPct val="0"/>
              </a:spcAft>
              <a:defRPr sz="2400">
                <a:solidFill>
                  <a:schemeClr val="tx1"/>
                </a:solidFill>
                <a:latin typeface="Times New Roman" panose="02020603050405020304" pitchFamily="18" charset="0"/>
              </a:defRPr>
            </a:lvl7pPr>
            <a:lvl8pPr marL="3427413" defTabSz="1028700" eaLnBrk="0" fontAlgn="base" hangingPunct="0">
              <a:spcBef>
                <a:spcPct val="0"/>
              </a:spcBef>
              <a:spcAft>
                <a:spcPct val="0"/>
              </a:spcAft>
              <a:defRPr sz="2400">
                <a:solidFill>
                  <a:schemeClr val="tx1"/>
                </a:solidFill>
                <a:latin typeface="Times New Roman" panose="02020603050405020304" pitchFamily="18" charset="0"/>
              </a:defRPr>
            </a:lvl8pPr>
            <a:lvl9pPr marL="3884613" defTabSz="1028700" eaLnBrk="0" fontAlgn="base" hangingPunct="0">
              <a:spcBef>
                <a:spcPct val="0"/>
              </a:spcBef>
              <a:spcAft>
                <a:spcPct val="0"/>
              </a:spcAft>
              <a:defRPr sz="2400">
                <a:solidFill>
                  <a:schemeClr val="tx1"/>
                </a:solidFill>
                <a:latin typeface="Times New Roman" panose="02020603050405020304" pitchFamily="18" charset="0"/>
              </a:defRPr>
            </a:lvl9pPr>
          </a:lstStyle>
          <a:p>
            <a:pPr algn="ctr"/>
            <a:r>
              <a:rPr lang="es-ES_tradnl" altLang="es-ES" sz="1600" i="0">
                <a:latin typeface="Arial" panose="020B0604020202020204" pitchFamily="34" charset="0"/>
              </a:rPr>
              <a:t>Orden de transmisión: </a:t>
            </a:r>
            <a:r>
              <a:rPr lang="es-ES" altLang="es-ES" sz="1600" i="0">
                <a:latin typeface="Arial" panose="020B0604020202020204" pitchFamily="34" charset="0"/>
              </a:rPr>
              <a:t>1,4,2,3,7,5,6,10,8,9,…</a:t>
            </a:r>
          </a:p>
        </p:txBody>
      </p:sp>
      <p:sp>
        <p:nvSpPr>
          <p:cNvPr id="316435" name="Line 19"/>
          <p:cNvSpPr>
            <a:spLocks noChangeShapeType="1"/>
          </p:cNvSpPr>
          <p:nvPr/>
        </p:nvSpPr>
        <p:spPr bwMode="auto">
          <a:xfrm>
            <a:off x="3810000" y="5846763"/>
            <a:ext cx="228600" cy="228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316436" name="Line 20"/>
          <p:cNvSpPr>
            <a:spLocks noChangeShapeType="1"/>
          </p:cNvSpPr>
          <p:nvPr/>
        </p:nvSpPr>
        <p:spPr bwMode="auto">
          <a:xfrm>
            <a:off x="8229600" y="2951163"/>
            <a:ext cx="228600" cy="228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316437" name="Line 21"/>
          <p:cNvSpPr>
            <a:spLocks noChangeShapeType="1"/>
          </p:cNvSpPr>
          <p:nvPr/>
        </p:nvSpPr>
        <p:spPr bwMode="auto">
          <a:xfrm flipH="1">
            <a:off x="4038600" y="4564063"/>
            <a:ext cx="2082800" cy="14351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316438" name="Line 22"/>
          <p:cNvSpPr>
            <a:spLocks noChangeShapeType="1"/>
          </p:cNvSpPr>
          <p:nvPr/>
        </p:nvSpPr>
        <p:spPr bwMode="auto">
          <a:xfrm flipV="1">
            <a:off x="6858000" y="3103563"/>
            <a:ext cx="1447800" cy="990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316439" name="Text Box 23"/>
          <p:cNvSpPr txBox="1">
            <a:spLocks noChangeArrowheads="1"/>
          </p:cNvSpPr>
          <p:nvPr/>
        </p:nvSpPr>
        <p:spPr bwMode="auto">
          <a:xfrm rot="19500000">
            <a:off x="6130925" y="4116388"/>
            <a:ext cx="873125"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s-ES_tradnl" altLang="es-ES" sz="1600" b="1" i="0">
                <a:latin typeface="Arial" panose="020B0604020202020204" pitchFamily="34" charset="0"/>
              </a:rPr>
              <a:t>360 ms</a:t>
            </a:r>
          </a:p>
          <a:p>
            <a:pPr algn="ctr"/>
            <a:r>
              <a:rPr lang="es-ES_tradnl" altLang="es-ES" sz="1600" b="1" i="0">
                <a:latin typeface="Arial" panose="020B0604020202020204" pitchFamily="34" charset="0"/>
              </a:rPr>
              <a:t>54 KB</a:t>
            </a:r>
            <a:endParaRPr lang="es-ES" altLang="es-ES" sz="1600" b="1" i="0">
              <a:latin typeface="Arial" panose="020B0604020202020204" pitchFamily="34" charset="0"/>
            </a:endParaRPr>
          </a:p>
        </p:txBody>
      </p:sp>
      <p:sp>
        <p:nvSpPr>
          <p:cNvPr id="316440" name="Text Box 24"/>
          <p:cNvSpPr txBox="1">
            <a:spLocks noChangeArrowheads="1"/>
          </p:cNvSpPr>
          <p:nvPr/>
        </p:nvSpPr>
        <p:spPr bwMode="auto">
          <a:xfrm>
            <a:off x="228600" y="890588"/>
            <a:ext cx="3352800" cy="1314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pPr>
            <a:r>
              <a:rPr lang="es-ES_tradnl" altLang="es-ES" sz="1600" b="1" i="0">
                <a:latin typeface="Arial" panose="020B0604020202020204" pitchFamily="34" charset="0"/>
              </a:rPr>
              <a:t>Los fotogramas Bidireccionales se codifican usando compensación de movimiento basada en el I o P mas próximo anterior y posterior </a:t>
            </a:r>
            <a:endParaRPr lang="es-ES" altLang="es-ES" sz="1600" i="0">
              <a:latin typeface="Arial" panose="020B0604020202020204" pitchFamily="34" charset="0"/>
            </a:endParaRPr>
          </a:p>
        </p:txBody>
      </p:sp>
      <p:sp>
        <p:nvSpPr>
          <p:cNvPr id="316441" name="Text Box 25"/>
          <p:cNvSpPr txBox="1">
            <a:spLocks noChangeArrowheads="1"/>
          </p:cNvSpPr>
          <p:nvPr/>
        </p:nvSpPr>
        <p:spPr bwMode="auto">
          <a:xfrm>
            <a:off x="4953000" y="5516563"/>
            <a:ext cx="332740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_tradnl" altLang="es-ES" sz="1800" i="0">
                <a:latin typeface="Arial" panose="020B0604020202020204" pitchFamily="34" charset="0"/>
              </a:rPr>
              <a:t>54 x 1024 x 8 / 0,36 = 1,2Mb/s </a:t>
            </a:r>
            <a:endParaRPr lang="es-ES" altLang="es-ES" sz="1800" i="0">
              <a:latin typeface="Arial" panose="020B0604020202020204" pitchFamily="34" charset="0"/>
            </a:endParaRPr>
          </a:p>
        </p:txBody>
      </p:sp>
      <p:grpSp>
        <p:nvGrpSpPr>
          <p:cNvPr id="316474" name="Group 58"/>
          <p:cNvGrpSpPr>
            <a:grpSpLocks/>
          </p:cNvGrpSpPr>
          <p:nvPr/>
        </p:nvGrpSpPr>
        <p:grpSpPr bwMode="auto">
          <a:xfrm>
            <a:off x="609600" y="3781425"/>
            <a:ext cx="3573463" cy="2065338"/>
            <a:chOff x="384" y="2382"/>
            <a:chExt cx="2251" cy="1301"/>
          </a:xfrm>
        </p:grpSpPr>
        <p:sp>
          <p:nvSpPr>
            <p:cNvPr id="316425" name="Text Box 9"/>
            <p:cNvSpPr txBox="1">
              <a:spLocks noChangeArrowheads="1"/>
            </p:cNvSpPr>
            <p:nvPr/>
          </p:nvSpPr>
          <p:spPr bwMode="auto">
            <a:xfrm>
              <a:off x="384" y="2415"/>
              <a:ext cx="478"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_tradnl" altLang="es-ES" sz="1600" b="1" i="0">
                  <a:latin typeface="Arial" panose="020B0604020202020204" pitchFamily="34" charset="0"/>
                </a:rPr>
                <a:t>18 KB</a:t>
              </a:r>
              <a:endParaRPr lang="es-ES" altLang="es-ES" sz="1600" b="1" i="0">
                <a:latin typeface="Arial" panose="020B0604020202020204" pitchFamily="34" charset="0"/>
              </a:endParaRPr>
            </a:p>
          </p:txBody>
        </p:sp>
        <p:pic>
          <p:nvPicPr>
            <p:cNvPr id="316448" name="Picture 3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64" y="2382"/>
              <a:ext cx="1623" cy="13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16449" name="Text Box 33"/>
            <p:cNvSpPr txBox="1">
              <a:spLocks noChangeArrowheads="1"/>
            </p:cNvSpPr>
            <p:nvPr/>
          </p:nvSpPr>
          <p:spPr bwMode="auto">
            <a:xfrm>
              <a:off x="912" y="2415"/>
              <a:ext cx="152"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 altLang="es-ES" sz="1600" b="1" i="0">
                  <a:latin typeface="Arial" panose="020B0604020202020204" pitchFamily="34" charset="0"/>
                </a:rPr>
                <a:t>I</a:t>
              </a:r>
            </a:p>
          </p:txBody>
        </p:sp>
        <p:sp>
          <p:nvSpPr>
            <p:cNvPr id="316459" name="Text Box 43"/>
            <p:cNvSpPr txBox="1">
              <a:spLocks noChangeArrowheads="1"/>
            </p:cNvSpPr>
            <p:nvPr/>
          </p:nvSpPr>
          <p:spPr bwMode="auto">
            <a:xfrm>
              <a:off x="2448" y="3395"/>
              <a:ext cx="18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 altLang="es-ES" sz="1600" b="1" i="0">
                  <a:latin typeface="Arial" panose="020B0604020202020204" pitchFamily="34" charset="0"/>
                </a:rPr>
                <a:t>1</a:t>
              </a:r>
            </a:p>
          </p:txBody>
        </p:sp>
      </p:grpSp>
      <p:grpSp>
        <p:nvGrpSpPr>
          <p:cNvPr id="316475" name="Group 59"/>
          <p:cNvGrpSpPr>
            <a:grpSpLocks/>
          </p:cNvGrpSpPr>
          <p:nvPr/>
        </p:nvGrpSpPr>
        <p:grpSpPr bwMode="auto">
          <a:xfrm>
            <a:off x="1258888" y="3476625"/>
            <a:ext cx="3444875" cy="2065338"/>
            <a:chOff x="793" y="2190"/>
            <a:chExt cx="2170" cy="1301"/>
          </a:xfrm>
        </p:grpSpPr>
        <p:sp>
          <p:nvSpPr>
            <p:cNvPr id="316426" name="Text Box 10"/>
            <p:cNvSpPr txBox="1">
              <a:spLocks noChangeArrowheads="1"/>
            </p:cNvSpPr>
            <p:nvPr/>
          </p:nvSpPr>
          <p:spPr bwMode="auto">
            <a:xfrm>
              <a:off x="793" y="2223"/>
              <a:ext cx="40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_tradnl" altLang="es-ES" sz="1600" b="1" i="0">
                  <a:latin typeface="Arial" panose="020B0604020202020204" pitchFamily="34" charset="0"/>
                </a:rPr>
                <a:t>4 KB</a:t>
              </a:r>
              <a:endParaRPr lang="es-ES" altLang="es-ES" sz="1600" b="1" i="0">
                <a:latin typeface="Arial" panose="020B0604020202020204" pitchFamily="34" charset="0"/>
              </a:endParaRPr>
            </a:p>
          </p:txBody>
        </p:sp>
        <p:pic>
          <p:nvPicPr>
            <p:cNvPr id="316447" name="Picture 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09" y="2190"/>
              <a:ext cx="1623" cy="13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16450" name="Text Box 34"/>
            <p:cNvSpPr txBox="1">
              <a:spLocks noChangeArrowheads="1"/>
            </p:cNvSpPr>
            <p:nvPr/>
          </p:nvSpPr>
          <p:spPr bwMode="auto">
            <a:xfrm>
              <a:off x="1240" y="2243"/>
              <a:ext cx="208"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 altLang="es-ES" sz="1600" b="1" i="0">
                  <a:latin typeface="Arial" panose="020B0604020202020204" pitchFamily="34" charset="0"/>
                </a:rPr>
                <a:t>B</a:t>
              </a:r>
            </a:p>
          </p:txBody>
        </p:sp>
        <p:sp>
          <p:nvSpPr>
            <p:cNvPr id="316460" name="Text Box 44"/>
            <p:cNvSpPr txBox="1">
              <a:spLocks noChangeArrowheads="1"/>
            </p:cNvSpPr>
            <p:nvPr/>
          </p:nvSpPr>
          <p:spPr bwMode="auto">
            <a:xfrm>
              <a:off x="2776" y="3223"/>
              <a:ext cx="18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 altLang="es-ES" sz="1600" b="1" i="0">
                  <a:latin typeface="Arial" panose="020B0604020202020204" pitchFamily="34" charset="0"/>
                </a:rPr>
                <a:t>2</a:t>
              </a:r>
            </a:p>
          </p:txBody>
        </p:sp>
      </p:grpSp>
      <p:grpSp>
        <p:nvGrpSpPr>
          <p:cNvPr id="316476" name="Group 60"/>
          <p:cNvGrpSpPr>
            <a:grpSpLocks/>
          </p:cNvGrpSpPr>
          <p:nvPr/>
        </p:nvGrpSpPr>
        <p:grpSpPr bwMode="auto">
          <a:xfrm>
            <a:off x="1716088" y="3171825"/>
            <a:ext cx="3444875" cy="2065338"/>
            <a:chOff x="1081" y="1998"/>
            <a:chExt cx="2170" cy="1301"/>
          </a:xfrm>
        </p:grpSpPr>
        <p:sp>
          <p:nvSpPr>
            <p:cNvPr id="316427" name="Text Box 11"/>
            <p:cNvSpPr txBox="1">
              <a:spLocks noChangeArrowheads="1"/>
            </p:cNvSpPr>
            <p:nvPr/>
          </p:nvSpPr>
          <p:spPr bwMode="auto">
            <a:xfrm>
              <a:off x="1081" y="2031"/>
              <a:ext cx="40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_tradnl" altLang="es-ES" sz="1600" b="1" i="0">
                  <a:latin typeface="Arial" panose="020B0604020202020204" pitchFamily="34" charset="0"/>
                </a:rPr>
                <a:t>4 KB</a:t>
              </a:r>
              <a:endParaRPr lang="es-ES" altLang="es-ES" sz="1600" b="1" i="0">
                <a:latin typeface="Arial" panose="020B0604020202020204" pitchFamily="34" charset="0"/>
              </a:endParaRPr>
            </a:p>
          </p:txBody>
        </p:sp>
        <p:pic>
          <p:nvPicPr>
            <p:cNvPr id="316446" name="Picture 3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97" y="1998"/>
              <a:ext cx="1623" cy="13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16451" name="Text Box 35"/>
            <p:cNvSpPr txBox="1">
              <a:spLocks noChangeArrowheads="1"/>
            </p:cNvSpPr>
            <p:nvPr/>
          </p:nvSpPr>
          <p:spPr bwMode="auto">
            <a:xfrm>
              <a:off x="1528" y="2031"/>
              <a:ext cx="208"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 altLang="es-ES" sz="1600" b="1" i="0">
                  <a:latin typeface="Arial" panose="020B0604020202020204" pitchFamily="34" charset="0"/>
                </a:rPr>
                <a:t>B</a:t>
              </a:r>
            </a:p>
          </p:txBody>
        </p:sp>
        <p:sp>
          <p:nvSpPr>
            <p:cNvPr id="316461" name="Text Box 45"/>
            <p:cNvSpPr txBox="1">
              <a:spLocks noChangeArrowheads="1"/>
            </p:cNvSpPr>
            <p:nvPr/>
          </p:nvSpPr>
          <p:spPr bwMode="auto">
            <a:xfrm>
              <a:off x="3064" y="3011"/>
              <a:ext cx="18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 altLang="es-ES" sz="1600" b="1" i="0">
                  <a:latin typeface="Arial" panose="020B0604020202020204" pitchFamily="34" charset="0"/>
                </a:rPr>
                <a:t>3</a:t>
              </a:r>
            </a:p>
          </p:txBody>
        </p:sp>
      </p:grpSp>
      <p:grpSp>
        <p:nvGrpSpPr>
          <p:cNvPr id="316477" name="Group 61"/>
          <p:cNvGrpSpPr>
            <a:grpSpLocks/>
          </p:cNvGrpSpPr>
          <p:nvPr/>
        </p:nvGrpSpPr>
        <p:grpSpPr bwMode="auto">
          <a:xfrm>
            <a:off x="2133600" y="2867025"/>
            <a:ext cx="3497263" cy="2065338"/>
            <a:chOff x="1344" y="1806"/>
            <a:chExt cx="2203" cy="1301"/>
          </a:xfrm>
        </p:grpSpPr>
        <p:sp>
          <p:nvSpPr>
            <p:cNvPr id="316428" name="Text Box 12"/>
            <p:cNvSpPr txBox="1">
              <a:spLocks noChangeArrowheads="1"/>
            </p:cNvSpPr>
            <p:nvPr/>
          </p:nvSpPr>
          <p:spPr bwMode="auto">
            <a:xfrm>
              <a:off x="1344" y="1839"/>
              <a:ext cx="40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_tradnl" altLang="es-ES" sz="1600" b="1" i="0">
                  <a:latin typeface="Arial" panose="020B0604020202020204" pitchFamily="34" charset="0"/>
                </a:rPr>
                <a:t>6 KB</a:t>
              </a:r>
              <a:endParaRPr lang="es-ES" altLang="es-ES" sz="1600" b="1" i="0">
                <a:latin typeface="Arial" panose="020B0604020202020204" pitchFamily="34" charset="0"/>
              </a:endParaRPr>
            </a:p>
          </p:txBody>
        </p:sp>
        <p:pic>
          <p:nvPicPr>
            <p:cNvPr id="316445" name="Picture 2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76" y="1806"/>
              <a:ext cx="1623" cy="13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16452" name="Text Box 36"/>
            <p:cNvSpPr txBox="1">
              <a:spLocks noChangeArrowheads="1"/>
            </p:cNvSpPr>
            <p:nvPr/>
          </p:nvSpPr>
          <p:spPr bwMode="auto">
            <a:xfrm>
              <a:off x="1824" y="1839"/>
              <a:ext cx="201"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 altLang="es-ES" sz="1600" b="1" i="0">
                  <a:latin typeface="Arial" panose="020B0604020202020204" pitchFamily="34" charset="0"/>
                </a:rPr>
                <a:t>P</a:t>
              </a:r>
            </a:p>
          </p:txBody>
        </p:sp>
        <p:sp>
          <p:nvSpPr>
            <p:cNvPr id="316462" name="Text Box 46"/>
            <p:cNvSpPr txBox="1">
              <a:spLocks noChangeArrowheads="1"/>
            </p:cNvSpPr>
            <p:nvPr/>
          </p:nvSpPr>
          <p:spPr bwMode="auto">
            <a:xfrm>
              <a:off x="3360" y="2819"/>
              <a:ext cx="18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 altLang="es-ES" sz="1600" b="1" i="0">
                  <a:latin typeface="Arial" panose="020B0604020202020204" pitchFamily="34" charset="0"/>
                </a:rPr>
                <a:t>4</a:t>
              </a:r>
            </a:p>
          </p:txBody>
        </p:sp>
      </p:grpSp>
      <p:grpSp>
        <p:nvGrpSpPr>
          <p:cNvPr id="316478" name="Group 62"/>
          <p:cNvGrpSpPr>
            <a:grpSpLocks/>
          </p:cNvGrpSpPr>
          <p:nvPr/>
        </p:nvGrpSpPr>
        <p:grpSpPr bwMode="auto">
          <a:xfrm>
            <a:off x="2590800" y="2562225"/>
            <a:ext cx="3497263" cy="2065338"/>
            <a:chOff x="1632" y="1614"/>
            <a:chExt cx="2203" cy="1301"/>
          </a:xfrm>
        </p:grpSpPr>
        <p:sp>
          <p:nvSpPr>
            <p:cNvPr id="316429" name="Text Box 13"/>
            <p:cNvSpPr txBox="1">
              <a:spLocks noChangeArrowheads="1"/>
            </p:cNvSpPr>
            <p:nvPr/>
          </p:nvSpPr>
          <p:spPr bwMode="auto">
            <a:xfrm>
              <a:off x="1632" y="1647"/>
              <a:ext cx="40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_tradnl" altLang="es-ES" sz="1600" b="1" i="0">
                  <a:latin typeface="Arial" panose="020B0604020202020204" pitchFamily="34" charset="0"/>
                </a:rPr>
                <a:t>4 KB</a:t>
              </a:r>
              <a:endParaRPr lang="es-ES" altLang="es-ES" sz="1600" b="1" i="0">
                <a:latin typeface="Arial" panose="020B0604020202020204" pitchFamily="34" charset="0"/>
              </a:endParaRPr>
            </a:p>
          </p:txBody>
        </p:sp>
        <p:pic>
          <p:nvPicPr>
            <p:cNvPr id="316444" name="Picture 2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73" y="1614"/>
              <a:ext cx="1623" cy="13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16453" name="Text Box 37"/>
            <p:cNvSpPr txBox="1">
              <a:spLocks noChangeArrowheads="1"/>
            </p:cNvSpPr>
            <p:nvPr/>
          </p:nvSpPr>
          <p:spPr bwMode="auto">
            <a:xfrm>
              <a:off x="2112" y="1647"/>
              <a:ext cx="208"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 altLang="es-ES" sz="1600" b="1" i="0">
                  <a:latin typeface="Arial" panose="020B0604020202020204" pitchFamily="34" charset="0"/>
                </a:rPr>
                <a:t>B</a:t>
              </a:r>
            </a:p>
          </p:txBody>
        </p:sp>
        <p:sp>
          <p:nvSpPr>
            <p:cNvPr id="316463" name="Text Box 47"/>
            <p:cNvSpPr txBox="1">
              <a:spLocks noChangeArrowheads="1"/>
            </p:cNvSpPr>
            <p:nvPr/>
          </p:nvSpPr>
          <p:spPr bwMode="auto">
            <a:xfrm>
              <a:off x="3648" y="2627"/>
              <a:ext cx="18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 altLang="es-ES" sz="1600" b="1" i="0">
                  <a:latin typeface="Arial" panose="020B0604020202020204" pitchFamily="34" charset="0"/>
                </a:rPr>
                <a:t>5</a:t>
              </a:r>
            </a:p>
          </p:txBody>
        </p:sp>
      </p:grpSp>
      <p:grpSp>
        <p:nvGrpSpPr>
          <p:cNvPr id="316479" name="Group 63"/>
          <p:cNvGrpSpPr>
            <a:grpSpLocks/>
          </p:cNvGrpSpPr>
          <p:nvPr/>
        </p:nvGrpSpPr>
        <p:grpSpPr bwMode="auto">
          <a:xfrm>
            <a:off x="3048000" y="2257425"/>
            <a:ext cx="3497263" cy="2065338"/>
            <a:chOff x="1920" y="1422"/>
            <a:chExt cx="2203" cy="1301"/>
          </a:xfrm>
        </p:grpSpPr>
        <p:sp>
          <p:nvSpPr>
            <p:cNvPr id="316430" name="Text Box 14"/>
            <p:cNvSpPr txBox="1">
              <a:spLocks noChangeArrowheads="1"/>
            </p:cNvSpPr>
            <p:nvPr/>
          </p:nvSpPr>
          <p:spPr bwMode="auto">
            <a:xfrm>
              <a:off x="1920" y="1455"/>
              <a:ext cx="40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_tradnl" altLang="es-ES" sz="1600" b="1" i="0">
                  <a:latin typeface="Arial" panose="020B0604020202020204" pitchFamily="34" charset="0"/>
                </a:rPr>
                <a:t>4 KB</a:t>
              </a:r>
              <a:endParaRPr lang="es-ES" altLang="es-ES" sz="1600" b="1" i="0">
                <a:latin typeface="Arial" panose="020B0604020202020204" pitchFamily="34" charset="0"/>
              </a:endParaRPr>
            </a:p>
          </p:txBody>
        </p:sp>
        <p:pic>
          <p:nvPicPr>
            <p:cNvPr id="316443" name="Picture 2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61" y="1422"/>
              <a:ext cx="1623" cy="13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16454" name="Text Box 38"/>
            <p:cNvSpPr txBox="1">
              <a:spLocks noChangeArrowheads="1"/>
            </p:cNvSpPr>
            <p:nvPr/>
          </p:nvSpPr>
          <p:spPr bwMode="auto">
            <a:xfrm>
              <a:off x="2400" y="1455"/>
              <a:ext cx="208"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 altLang="es-ES" sz="1600" b="1" i="0">
                  <a:latin typeface="Arial" panose="020B0604020202020204" pitchFamily="34" charset="0"/>
                </a:rPr>
                <a:t>B</a:t>
              </a:r>
            </a:p>
          </p:txBody>
        </p:sp>
        <p:sp>
          <p:nvSpPr>
            <p:cNvPr id="316464" name="Text Box 48"/>
            <p:cNvSpPr txBox="1">
              <a:spLocks noChangeArrowheads="1"/>
            </p:cNvSpPr>
            <p:nvPr/>
          </p:nvSpPr>
          <p:spPr bwMode="auto">
            <a:xfrm>
              <a:off x="3936" y="2435"/>
              <a:ext cx="18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 altLang="es-ES" sz="1600" b="1" i="0">
                  <a:latin typeface="Arial" panose="020B0604020202020204" pitchFamily="34" charset="0"/>
                </a:rPr>
                <a:t>6</a:t>
              </a:r>
            </a:p>
          </p:txBody>
        </p:sp>
      </p:grpSp>
      <p:grpSp>
        <p:nvGrpSpPr>
          <p:cNvPr id="316480" name="Group 64"/>
          <p:cNvGrpSpPr>
            <a:grpSpLocks/>
          </p:cNvGrpSpPr>
          <p:nvPr/>
        </p:nvGrpSpPr>
        <p:grpSpPr bwMode="auto">
          <a:xfrm>
            <a:off x="3505200" y="1952625"/>
            <a:ext cx="3560763" cy="2065338"/>
            <a:chOff x="2208" y="1230"/>
            <a:chExt cx="2243" cy="1301"/>
          </a:xfrm>
        </p:grpSpPr>
        <p:sp>
          <p:nvSpPr>
            <p:cNvPr id="316431" name="Text Box 15"/>
            <p:cNvSpPr txBox="1">
              <a:spLocks noChangeArrowheads="1"/>
            </p:cNvSpPr>
            <p:nvPr/>
          </p:nvSpPr>
          <p:spPr bwMode="auto">
            <a:xfrm>
              <a:off x="2208" y="1263"/>
              <a:ext cx="40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_tradnl" altLang="es-ES" sz="1600" b="1" i="0">
                  <a:latin typeface="Arial" panose="020B0604020202020204" pitchFamily="34" charset="0"/>
                </a:rPr>
                <a:t>6 KB</a:t>
              </a:r>
              <a:endParaRPr lang="es-ES" altLang="es-ES" sz="1600" b="1" i="0">
                <a:latin typeface="Arial" panose="020B0604020202020204" pitchFamily="34" charset="0"/>
              </a:endParaRPr>
            </a:p>
          </p:txBody>
        </p:sp>
        <p:pic>
          <p:nvPicPr>
            <p:cNvPr id="316442" name="Picture 2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49" y="1230"/>
              <a:ext cx="1623" cy="13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16455" name="Text Box 39"/>
            <p:cNvSpPr txBox="1">
              <a:spLocks noChangeArrowheads="1"/>
            </p:cNvSpPr>
            <p:nvPr/>
          </p:nvSpPr>
          <p:spPr bwMode="auto">
            <a:xfrm>
              <a:off x="2728" y="1263"/>
              <a:ext cx="201"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 altLang="es-ES" sz="1600" b="1" i="0">
                  <a:latin typeface="Arial" panose="020B0604020202020204" pitchFamily="34" charset="0"/>
                </a:rPr>
                <a:t>P</a:t>
              </a:r>
            </a:p>
          </p:txBody>
        </p:sp>
        <p:sp>
          <p:nvSpPr>
            <p:cNvPr id="316465" name="Text Box 49"/>
            <p:cNvSpPr txBox="1">
              <a:spLocks noChangeArrowheads="1"/>
            </p:cNvSpPr>
            <p:nvPr/>
          </p:nvSpPr>
          <p:spPr bwMode="auto">
            <a:xfrm>
              <a:off x="4264" y="2243"/>
              <a:ext cx="18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 altLang="es-ES" sz="1600" b="1" i="0">
                  <a:latin typeface="Arial" panose="020B0604020202020204" pitchFamily="34" charset="0"/>
                </a:rPr>
                <a:t>7</a:t>
              </a:r>
            </a:p>
          </p:txBody>
        </p:sp>
      </p:grpSp>
      <p:grpSp>
        <p:nvGrpSpPr>
          <p:cNvPr id="316481" name="Group 65"/>
          <p:cNvGrpSpPr>
            <a:grpSpLocks/>
          </p:cNvGrpSpPr>
          <p:nvPr/>
        </p:nvGrpSpPr>
        <p:grpSpPr bwMode="auto">
          <a:xfrm>
            <a:off x="4002088" y="1647825"/>
            <a:ext cx="3455987" cy="2065338"/>
            <a:chOff x="2521" y="1038"/>
            <a:chExt cx="2177" cy="1301"/>
          </a:xfrm>
        </p:grpSpPr>
        <p:pic>
          <p:nvPicPr>
            <p:cNvPr id="316422"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37" y="1038"/>
              <a:ext cx="1623" cy="13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16432" name="Text Box 16"/>
            <p:cNvSpPr txBox="1">
              <a:spLocks noChangeArrowheads="1"/>
            </p:cNvSpPr>
            <p:nvPr/>
          </p:nvSpPr>
          <p:spPr bwMode="auto">
            <a:xfrm>
              <a:off x="2521" y="1071"/>
              <a:ext cx="40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_tradnl" altLang="es-ES" sz="1600" b="1" i="0">
                  <a:latin typeface="Arial" panose="020B0604020202020204" pitchFamily="34" charset="0"/>
                </a:rPr>
                <a:t>4 KB</a:t>
              </a:r>
              <a:endParaRPr lang="es-ES" altLang="es-ES" sz="1600" b="1" i="0">
                <a:latin typeface="Arial" panose="020B0604020202020204" pitchFamily="34" charset="0"/>
              </a:endParaRPr>
            </a:p>
          </p:txBody>
        </p:sp>
        <p:sp>
          <p:nvSpPr>
            <p:cNvPr id="316456" name="Text Box 40"/>
            <p:cNvSpPr txBox="1">
              <a:spLocks noChangeArrowheads="1"/>
            </p:cNvSpPr>
            <p:nvPr/>
          </p:nvSpPr>
          <p:spPr bwMode="auto">
            <a:xfrm>
              <a:off x="2975" y="1071"/>
              <a:ext cx="208"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 altLang="es-ES" sz="1600" b="1" i="0">
                  <a:latin typeface="Arial" panose="020B0604020202020204" pitchFamily="34" charset="0"/>
                </a:rPr>
                <a:t>B</a:t>
              </a:r>
            </a:p>
          </p:txBody>
        </p:sp>
        <p:sp>
          <p:nvSpPr>
            <p:cNvPr id="316466" name="Text Box 50"/>
            <p:cNvSpPr txBox="1">
              <a:spLocks noChangeArrowheads="1"/>
            </p:cNvSpPr>
            <p:nvPr/>
          </p:nvSpPr>
          <p:spPr bwMode="auto">
            <a:xfrm>
              <a:off x="4511" y="2051"/>
              <a:ext cx="18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 altLang="es-ES" sz="1600" b="1" i="0">
                  <a:latin typeface="Arial" panose="020B0604020202020204" pitchFamily="34" charset="0"/>
                </a:rPr>
                <a:t>8</a:t>
              </a:r>
            </a:p>
          </p:txBody>
        </p:sp>
      </p:grpSp>
      <p:grpSp>
        <p:nvGrpSpPr>
          <p:cNvPr id="316482" name="Group 66"/>
          <p:cNvGrpSpPr>
            <a:grpSpLocks/>
          </p:cNvGrpSpPr>
          <p:nvPr/>
        </p:nvGrpSpPr>
        <p:grpSpPr bwMode="auto">
          <a:xfrm>
            <a:off x="4419600" y="1343025"/>
            <a:ext cx="3495675" cy="2065338"/>
            <a:chOff x="2784" y="846"/>
            <a:chExt cx="2202" cy="1301"/>
          </a:xfrm>
        </p:grpSpPr>
        <p:pic>
          <p:nvPicPr>
            <p:cNvPr id="316421"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25" y="846"/>
              <a:ext cx="1623" cy="13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16433" name="Text Box 17"/>
            <p:cNvSpPr txBox="1">
              <a:spLocks noChangeArrowheads="1"/>
            </p:cNvSpPr>
            <p:nvPr/>
          </p:nvSpPr>
          <p:spPr bwMode="auto">
            <a:xfrm>
              <a:off x="2784" y="879"/>
              <a:ext cx="40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_tradnl" altLang="es-ES" sz="1600" b="1" i="0">
                  <a:latin typeface="Arial" panose="020B0604020202020204" pitchFamily="34" charset="0"/>
                </a:rPr>
                <a:t>4 KB</a:t>
              </a:r>
              <a:endParaRPr lang="es-ES" altLang="es-ES" sz="1600" b="1" i="0">
                <a:latin typeface="Arial" panose="020B0604020202020204" pitchFamily="34" charset="0"/>
              </a:endParaRPr>
            </a:p>
          </p:txBody>
        </p:sp>
        <p:sp>
          <p:nvSpPr>
            <p:cNvPr id="316457" name="Text Box 41"/>
            <p:cNvSpPr txBox="1">
              <a:spLocks noChangeArrowheads="1"/>
            </p:cNvSpPr>
            <p:nvPr/>
          </p:nvSpPr>
          <p:spPr bwMode="auto">
            <a:xfrm>
              <a:off x="3263" y="879"/>
              <a:ext cx="208"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 altLang="es-ES" sz="1600" b="1" i="0">
                  <a:latin typeface="Arial" panose="020B0604020202020204" pitchFamily="34" charset="0"/>
                </a:rPr>
                <a:t>B</a:t>
              </a:r>
            </a:p>
          </p:txBody>
        </p:sp>
        <p:sp>
          <p:nvSpPr>
            <p:cNvPr id="316467" name="Text Box 51"/>
            <p:cNvSpPr txBox="1">
              <a:spLocks noChangeArrowheads="1"/>
            </p:cNvSpPr>
            <p:nvPr/>
          </p:nvSpPr>
          <p:spPr bwMode="auto">
            <a:xfrm>
              <a:off x="4799" y="1859"/>
              <a:ext cx="18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 altLang="es-ES" sz="1600" b="1" i="0">
                  <a:latin typeface="Arial" panose="020B0604020202020204" pitchFamily="34" charset="0"/>
                </a:rPr>
                <a:t>9</a:t>
              </a:r>
            </a:p>
          </p:txBody>
        </p:sp>
      </p:grpSp>
      <p:grpSp>
        <p:nvGrpSpPr>
          <p:cNvPr id="316483" name="Group 67"/>
          <p:cNvGrpSpPr>
            <a:grpSpLocks/>
          </p:cNvGrpSpPr>
          <p:nvPr/>
        </p:nvGrpSpPr>
        <p:grpSpPr bwMode="auto">
          <a:xfrm>
            <a:off x="4800600" y="1038225"/>
            <a:ext cx="3659188" cy="2065338"/>
            <a:chOff x="3024" y="654"/>
            <a:chExt cx="2305" cy="1301"/>
          </a:xfrm>
        </p:grpSpPr>
        <p:pic>
          <p:nvPicPr>
            <p:cNvPr id="316420"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13" y="654"/>
              <a:ext cx="1623" cy="13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16434" name="Text Box 18"/>
            <p:cNvSpPr txBox="1">
              <a:spLocks noChangeArrowheads="1"/>
            </p:cNvSpPr>
            <p:nvPr/>
          </p:nvSpPr>
          <p:spPr bwMode="auto">
            <a:xfrm>
              <a:off x="3024" y="687"/>
              <a:ext cx="478"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_tradnl" altLang="es-ES" sz="1600" b="1" i="0">
                  <a:latin typeface="Arial" panose="020B0604020202020204" pitchFamily="34" charset="0"/>
                </a:rPr>
                <a:t>18 KB</a:t>
              </a:r>
              <a:endParaRPr lang="es-ES" altLang="es-ES" sz="1600" b="1" i="0">
                <a:latin typeface="Arial" panose="020B0604020202020204" pitchFamily="34" charset="0"/>
              </a:endParaRPr>
            </a:p>
          </p:txBody>
        </p:sp>
        <p:sp>
          <p:nvSpPr>
            <p:cNvPr id="316458" name="Text Box 42"/>
            <p:cNvSpPr txBox="1">
              <a:spLocks noChangeArrowheads="1"/>
            </p:cNvSpPr>
            <p:nvPr/>
          </p:nvSpPr>
          <p:spPr bwMode="auto">
            <a:xfrm>
              <a:off x="3591" y="687"/>
              <a:ext cx="152"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 altLang="es-ES" sz="1600" b="1" i="0">
                  <a:latin typeface="Arial" panose="020B0604020202020204" pitchFamily="34" charset="0"/>
                </a:rPr>
                <a:t>I</a:t>
              </a:r>
            </a:p>
          </p:txBody>
        </p:sp>
        <p:sp>
          <p:nvSpPr>
            <p:cNvPr id="316468" name="Text Box 52"/>
            <p:cNvSpPr txBox="1">
              <a:spLocks noChangeArrowheads="1"/>
            </p:cNvSpPr>
            <p:nvPr/>
          </p:nvSpPr>
          <p:spPr bwMode="auto">
            <a:xfrm>
              <a:off x="5071" y="1667"/>
              <a:ext cx="258"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 altLang="es-ES" sz="1600" b="1" i="0">
                  <a:latin typeface="Arial" panose="020B0604020202020204" pitchFamily="34" charset="0"/>
                </a:rPr>
                <a:t>10</a:t>
              </a:r>
            </a:p>
          </p:txBody>
        </p:sp>
      </p:grpSp>
      <p:sp>
        <p:nvSpPr>
          <p:cNvPr id="316470" name="Text Box 54"/>
          <p:cNvSpPr txBox="1">
            <a:spLocks noChangeArrowheads="1"/>
          </p:cNvSpPr>
          <p:nvPr/>
        </p:nvSpPr>
        <p:spPr bwMode="auto">
          <a:xfrm>
            <a:off x="179388" y="2420938"/>
            <a:ext cx="1336675"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s-ES_tradnl" altLang="es-ES" sz="1600" b="1" i="0">
                <a:latin typeface="Arial" panose="020B0604020202020204" pitchFamily="34" charset="0"/>
              </a:rPr>
              <a:t>Valores</a:t>
            </a:r>
          </a:p>
          <a:p>
            <a:pPr algn="ctr"/>
            <a:r>
              <a:rPr lang="es-ES_tradnl" altLang="es-ES" sz="1600" b="1" i="0">
                <a:latin typeface="Arial" panose="020B0604020202020204" pitchFamily="34" charset="0"/>
              </a:rPr>
              <a:t>orientativos</a:t>
            </a:r>
            <a:endParaRPr lang="es-ES" altLang="es-ES" sz="1600" b="1" i="0">
              <a:latin typeface="Arial" panose="020B0604020202020204" pitchFamily="34" charset="0"/>
            </a:endParaRPr>
          </a:p>
        </p:txBody>
      </p:sp>
      <p:sp>
        <p:nvSpPr>
          <p:cNvPr id="316471" name="Line 55"/>
          <p:cNvSpPr>
            <a:spLocks noChangeShapeType="1"/>
          </p:cNvSpPr>
          <p:nvPr/>
        </p:nvSpPr>
        <p:spPr bwMode="auto">
          <a:xfrm>
            <a:off x="827088" y="2997200"/>
            <a:ext cx="0" cy="863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316472" name="Line 56"/>
          <p:cNvSpPr>
            <a:spLocks noChangeShapeType="1"/>
          </p:cNvSpPr>
          <p:nvPr/>
        </p:nvSpPr>
        <p:spPr bwMode="auto">
          <a:xfrm>
            <a:off x="1042988" y="2997200"/>
            <a:ext cx="288925" cy="5762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316473" name="Line 57"/>
          <p:cNvSpPr>
            <a:spLocks noChangeShapeType="1"/>
          </p:cNvSpPr>
          <p:nvPr/>
        </p:nvSpPr>
        <p:spPr bwMode="auto">
          <a:xfrm>
            <a:off x="1403350" y="2924175"/>
            <a:ext cx="720725" cy="1444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Tree>
    <p:extLst>
      <p:ext uri="{BB962C8B-B14F-4D97-AF65-F5344CB8AC3E}">
        <p14:creationId xmlns:p14="http://schemas.microsoft.com/office/powerpoint/2010/main" val="2425030445"/>
      </p:ext>
    </p:extLst>
  </p:cSld>
  <p:clrMapOvr>
    <a:masterClrMapping/>
  </p:clrMapOvr>
  <p:transition>
    <p:cover dir="l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16474"/>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nodeType="afterEffect">
                                  <p:stCondLst>
                                    <p:cond delay="500"/>
                                  </p:stCondLst>
                                  <p:childTnLst>
                                    <p:set>
                                      <p:cBhvr>
                                        <p:cTn id="9" dur="1" fill="hold">
                                          <p:stCondLst>
                                            <p:cond delay="0"/>
                                          </p:stCondLst>
                                        </p:cTn>
                                        <p:tgtEl>
                                          <p:spTgt spid="316475"/>
                                        </p:tgtEl>
                                        <p:attrNameLst>
                                          <p:attrName>style.visibility</p:attrName>
                                        </p:attrNameLst>
                                      </p:cBhvr>
                                      <p:to>
                                        <p:strVal val="visible"/>
                                      </p:to>
                                    </p:set>
                                  </p:childTnLst>
                                </p:cTn>
                              </p:par>
                            </p:childTnLst>
                          </p:cTn>
                        </p:par>
                        <p:par>
                          <p:cTn id="10" fill="hold" nodeType="afterGroup">
                            <p:stCondLst>
                              <p:cond delay="500"/>
                            </p:stCondLst>
                            <p:childTnLst>
                              <p:par>
                                <p:cTn id="11" presetID="1" presetClass="entr" presetSubtype="0" fill="hold" nodeType="afterEffect">
                                  <p:stCondLst>
                                    <p:cond delay="500"/>
                                  </p:stCondLst>
                                  <p:childTnLst>
                                    <p:set>
                                      <p:cBhvr>
                                        <p:cTn id="12" dur="1" fill="hold">
                                          <p:stCondLst>
                                            <p:cond delay="0"/>
                                          </p:stCondLst>
                                        </p:cTn>
                                        <p:tgtEl>
                                          <p:spTgt spid="316476"/>
                                        </p:tgtEl>
                                        <p:attrNameLst>
                                          <p:attrName>style.visibility</p:attrName>
                                        </p:attrNameLst>
                                      </p:cBhvr>
                                      <p:to>
                                        <p:strVal val="visible"/>
                                      </p:to>
                                    </p:set>
                                  </p:childTnLst>
                                </p:cTn>
                              </p:par>
                            </p:childTnLst>
                          </p:cTn>
                        </p:par>
                        <p:par>
                          <p:cTn id="13" fill="hold" nodeType="afterGroup">
                            <p:stCondLst>
                              <p:cond delay="1000"/>
                            </p:stCondLst>
                            <p:childTnLst>
                              <p:par>
                                <p:cTn id="14" presetID="1" presetClass="entr" presetSubtype="0" fill="hold" nodeType="afterEffect">
                                  <p:stCondLst>
                                    <p:cond delay="500"/>
                                  </p:stCondLst>
                                  <p:childTnLst>
                                    <p:set>
                                      <p:cBhvr>
                                        <p:cTn id="15" dur="1" fill="hold">
                                          <p:stCondLst>
                                            <p:cond delay="0"/>
                                          </p:stCondLst>
                                        </p:cTn>
                                        <p:tgtEl>
                                          <p:spTgt spid="316477"/>
                                        </p:tgtEl>
                                        <p:attrNameLst>
                                          <p:attrName>style.visibility</p:attrName>
                                        </p:attrNameLst>
                                      </p:cBhvr>
                                      <p:to>
                                        <p:strVal val="visible"/>
                                      </p:to>
                                    </p:set>
                                  </p:childTnLst>
                                </p:cTn>
                              </p:par>
                            </p:childTnLst>
                          </p:cTn>
                        </p:par>
                        <p:par>
                          <p:cTn id="16" fill="hold" nodeType="afterGroup">
                            <p:stCondLst>
                              <p:cond delay="1500"/>
                            </p:stCondLst>
                            <p:childTnLst>
                              <p:par>
                                <p:cTn id="17" presetID="1" presetClass="entr" presetSubtype="0" fill="hold" nodeType="afterEffect">
                                  <p:stCondLst>
                                    <p:cond delay="500"/>
                                  </p:stCondLst>
                                  <p:childTnLst>
                                    <p:set>
                                      <p:cBhvr>
                                        <p:cTn id="18" dur="1" fill="hold">
                                          <p:stCondLst>
                                            <p:cond delay="0"/>
                                          </p:stCondLst>
                                        </p:cTn>
                                        <p:tgtEl>
                                          <p:spTgt spid="316478"/>
                                        </p:tgtEl>
                                        <p:attrNameLst>
                                          <p:attrName>style.visibility</p:attrName>
                                        </p:attrNameLst>
                                      </p:cBhvr>
                                      <p:to>
                                        <p:strVal val="visible"/>
                                      </p:to>
                                    </p:set>
                                  </p:childTnLst>
                                </p:cTn>
                              </p:par>
                            </p:childTnLst>
                          </p:cTn>
                        </p:par>
                        <p:par>
                          <p:cTn id="19" fill="hold" nodeType="afterGroup">
                            <p:stCondLst>
                              <p:cond delay="2000"/>
                            </p:stCondLst>
                            <p:childTnLst>
                              <p:par>
                                <p:cTn id="20" presetID="1" presetClass="entr" presetSubtype="0" fill="hold" nodeType="afterEffect">
                                  <p:stCondLst>
                                    <p:cond delay="500"/>
                                  </p:stCondLst>
                                  <p:childTnLst>
                                    <p:set>
                                      <p:cBhvr>
                                        <p:cTn id="21" dur="1" fill="hold">
                                          <p:stCondLst>
                                            <p:cond delay="0"/>
                                          </p:stCondLst>
                                        </p:cTn>
                                        <p:tgtEl>
                                          <p:spTgt spid="316479"/>
                                        </p:tgtEl>
                                        <p:attrNameLst>
                                          <p:attrName>style.visibility</p:attrName>
                                        </p:attrNameLst>
                                      </p:cBhvr>
                                      <p:to>
                                        <p:strVal val="visible"/>
                                      </p:to>
                                    </p:set>
                                  </p:childTnLst>
                                </p:cTn>
                              </p:par>
                            </p:childTnLst>
                          </p:cTn>
                        </p:par>
                        <p:par>
                          <p:cTn id="22" fill="hold" nodeType="afterGroup">
                            <p:stCondLst>
                              <p:cond delay="2500"/>
                            </p:stCondLst>
                            <p:childTnLst>
                              <p:par>
                                <p:cTn id="23" presetID="1" presetClass="entr" presetSubtype="0" fill="hold" nodeType="afterEffect">
                                  <p:stCondLst>
                                    <p:cond delay="500"/>
                                  </p:stCondLst>
                                  <p:childTnLst>
                                    <p:set>
                                      <p:cBhvr>
                                        <p:cTn id="24" dur="1" fill="hold">
                                          <p:stCondLst>
                                            <p:cond delay="0"/>
                                          </p:stCondLst>
                                        </p:cTn>
                                        <p:tgtEl>
                                          <p:spTgt spid="316480"/>
                                        </p:tgtEl>
                                        <p:attrNameLst>
                                          <p:attrName>style.visibility</p:attrName>
                                        </p:attrNameLst>
                                      </p:cBhvr>
                                      <p:to>
                                        <p:strVal val="visible"/>
                                      </p:to>
                                    </p:set>
                                  </p:childTnLst>
                                </p:cTn>
                              </p:par>
                            </p:childTnLst>
                          </p:cTn>
                        </p:par>
                        <p:par>
                          <p:cTn id="25" fill="hold" nodeType="afterGroup">
                            <p:stCondLst>
                              <p:cond delay="3000"/>
                            </p:stCondLst>
                            <p:childTnLst>
                              <p:par>
                                <p:cTn id="26" presetID="1" presetClass="entr" presetSubtype="0" fill="hold" nodeType="afterEffect">
                                  <p:stCondLst>
                                    <p:cond delay="500"/>
                                  </p:stCondLst>
                                  <p:childTnLst>
                                    <p:set>
                                      <p:cBhvr>
                                        <p:cTn id="27" dur="1" fill="hold">
                                          <p:stCondLst>
                                            <p:cond delay="0"/>
                                          </p:stCondLst>
                                        </p:cTn>
                                        <p:tgtEl>
                                          <p:spTgt spid="316481"/>
                                        </p:tgtEl>
                                        <p:attrNameLst>
                                          <p:attrName>style.visibility</p:attrName>
                                        </p:attrNameLst>
                                      </p:cBhvr>
                                      <p:to>
                                        <p:strVal val="visible"/>
                                      </p:to>
                                    </p:set>
                                  </p:childTnLst>
                                </p:cTn>
                              </p:par>
                            </p:childTnLst>
                          </p:cTn>
                        </p:par>
                        <p:par>
                          <p:cTn id="28" fill="hold" nodeType="afterGroup">
                            <p:stCondLst>
                              <p:cond delay="3500"/>
                            </p:stCondLst>
                            <p:childTnLst>
                              <p:par>
                                <p:cTn id="29" presetID="1" presetClass="entr" presetSubtype="0" fill="hold" nodeType="afterEffect">
                                  <p:stCondLst>
                                    <p:cond delay="500"/>
                                  </p:stCondLst>
                                  <p:childTnLst>
                                    <p:set>
                                      <p:cBhvr>
                                        <p:cTn id="30" dur="1" fill="hold">
                                          <p:stCondLst>
                                            <p:cond delay="0"/>
                                          </p:stCondLst>
                                        </p:cTn>
                                        <p:tgtEl>
                                          <p:spTgt spid="316482"/>
                                        </p:tgtEl>
                                        <p:attrNameLst>
                                          <p:attrName>style.visibility</p:attrName>
                                        </p:attrNameLst>
                                      </p:cBhvr>
                                      <p:to>
                                        <p:strVal val="visible"/>
                                      </p:to>
                                    </p:set>
                                  </p:childTnLst>
                                </p:cTn>
                              </p:par>
                            </p:childTnLst>
                          </p:cTn>
                        </p:par>
                        <p:par>
                          <p:cTn id="31" fill="hold" nodeType="afterGroup">
                            <p:stCondLst>
                              <p:cond delay="4000"/>
                            </p:stCondLst>
                            <p:childTnLst>
                              <p:par>
                                <p:cTn id="32" presetID="1" presetClass="entr" presetSubtype="0" fill="hold" nodeType="afterEffect">
                                  <p:stCondLst>
                                    <p:cond delay="500"/>
                                  </p:stCondLst>
                                  <p:childTnLst>
                                    <p:set>
                                      <p:cBhvr>
                                        <p:cTn id="33" dur="1" fill="hold">
                                          <p:stCondLst>
                                            <p:cond delay="0"/>
                                          </p:stCondLst>
                                        </p:cTn>
                                        <p:tgtEl>
                                          <p:spTgt spid="316483"/>
                                        </p:tgtEl>
                                        <p:attrNameLst>
                                          <p:attrName>style.visibility</p:attrName>
                                        </p:attrNameLst>
                                      </p:cBhvr>
                                      <p:to>
                                        <p:strVal val="visible"/>
                                      </p:to>
                                    </p:set>
                                  </p:childTnLst>
                                </p:cTn>
                              </p:par>
                            </p:childTnLst>
                          </p:cTn>
                        </p:par>
                        <p:par>
                          <p:cTn id="34" fill="hold" nodeType="afterGroup">
                            <p:stCondLst>
                              <p:cond delay="4500"/>
                            </p:stCondLst>
                            <p:childTnLst>
                              <p:par>
                                <p:cTn id="35" presetID="1" presetClass="entr" presetSubtype="0" fill="hold" grpId="0" nodeType="afterEffect">
                                  <p:stCondLst>
                                    <p:cond delay="500"/>
                                  </p:stCondLst>
                                  <p:childTnLst>
                                    <p:set>
                                      <p:cBhvr>
                                        <p:cTn id="36" dur="1" fill="hold">
                                          <p:stCondLst>
                                            <p:cond delay="0"/>
                                          </p:stCondLst>
                                        </p:cTn>
                                        <p:tgtEl>
                                          <p:spTgt spid="316471"/>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16470"/>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16472"/>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16473"/>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316435"/>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316437"/>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316439"/>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16438"/>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316436"/>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316441"/>
                                        </p:tgtEl>
                                        <p:attrNameLst>
                                          <p:attrName>style.visibility</p:attrName>
                                        </p:attrNameLst>
                                      </p:cBhvr>
                                      <p:to>
                                        <p:strVal val="visible"/>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31642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6424" grpId="0"/>
      <p:bldP spid="316435" grpId="0" animBg="1"/>
      <p:bldP spid="316436" grpId="0" animBg="1"/>
      <p:bldP spid="316437" grpId="0" animBg="1"/>
      <p:bldP spid="316438" grpId="0" animBg="1"/>
      <p:bldP spid="316439" grpId="0"/>
      <p:bldP spid="316441" grpId="0"/>
      <p:bldP spid="316470" grpId="0"/>
      <p:bldP spid="316471" grpId="0" animBg="1"/>
      <p:bldP spid="316472" grpId="0" animBg="1"/>
      <p:bldP spid="316473"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 name="Marcador de número de diapositiva 1"/>
          <p:cNvSpPr>
            <a:spLocks noGrp="1"/>
          </p:cNvSpPr>
          <p:nvPr>
            <p:ph type="sldNum" sz="quarter" idx="10"/>
          </p:nvPr>
        </p:nvSpPr>
        <p:spPr/>
        <p:txBody>
          <a:bodyPr/>
          <a:lstStyle/>
          <a:p>
            <a:r>
              <a:rPr lang="es-ES" altLang="es-ES"/>
              <a:t>Ampliación Redes 4-</a:t>
            </a:r>
            <a:fld id="{A81AA5FF-C2F3-40B0-B94C-3CF6F07AC905}" type="slidenum">
              <a:rPr lang="es-ES" altLang="es-ES"/>
              <a:pPr/>
              <a:t>54</a:t>
            </a:fld>
            <a:endParaRPr lang="es-ES" altLang="es-ES"/>
          </a:p>
        </p:txBody>
      </p:sp>
      <p:sp>
        <p:nvSpPr>
          <p:cNvPr id="76802" name="Line 2"/>
          <p:cNvSpPr>
            <a:spLocks noChangeShapeType="1"/>
          </p:cNvSpPr>
          <p:nvPr/>
        </p:nvSpPr>
        <p:spPr bwMode="auto">
          <a:xfrm>
            <a:off x="2209800" y="2190750"/>
            <a:ext cx="0" cy="3048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76803" name="Rectangle 3"/>
          <p:cNvSpPr>
            <a:spLocks noChangeArrowheads="1"/>
          </p:cNvSpPr>
          <p:nvPr/>
        </p:nvSpPr>
        <p:spPr bwMode="auto">
          <a:xfrm>
            <a:off x="1219200" y="819150"/>
            <a:ext cx="6934200" cy="1524000"/>
          </a:xfrm>
          <a:prstGeom prst="rect">
            <a:avLst/>
          </a:prstGeom>
          <a:noFill/>
          <a:ln w="381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76804" name="Oval 4" descr="75%"/>
          <p:cNvSpPr>
            <a:spLocks noChangeArrowheads="1"/>
          </p:cNvSpPr>
          <p:nvPr/>
        </p:nvSpPr>
        <p:spPr bwMode="auto">
          <a:xfrm>
            <a:off x="2147888" y="1771650"/>
            <a:ext cx="142875" cy="127000"/>
          </a:xfrm>
          <a:prstGeom prst="ellipse">
            <a:avLst/>
          </a:prstGeom>
          <a:pattFill prst="pct75">
            <a:fgClr>
              <a:schemeClr val="accent1"/>
            </a:fgClr>
            <a:bgClr>
              <a:schemeClr val="bg1"/>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grpSp>
        <p:nvGrpSpPr>
          <p:cNvPr id="76805" name="Group 5"/>
          <p:cNvGrpSpPr>
            <a:grpSpLocks/>
          </p:cNvGrpSpPr>
          <p:nvPr/>
        </p:nvGrpSpPr>
        <p:grpSpPr bwMode="auto">
          <a:xfrm>
            <a:off x="2219325" y="1263650"/>
            <a:ext cx="4933950" cy="571500"/>
            <a:chOff x="2784" y="960"/>
            <a:chExt cx="1536" cy="336"/>
          </a:xfrm>
        </p:grpSpPr>
        <p:sp>
          <p:nvSpPr>
            <p:cNvPr id="76806" name="Arc 6"/>
            <p:cNvSpPr>
              <a:spLocks/>
            </p:cNvSpPr>
            <p:nvPr/>
          </p:nvSpPr>
          <p:spPr bwMode="auto">
            <a:xfrm flipH="1">
              <a:off x="2784" y="960"/>
              <a:ext cx="768" cy="336"/>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76807" name="Arc 7"/>
            <p:cNvSpPr>
              <a:spLocks/>
            </p:cNvSpPr>
            <p:nvPr/>
          </p:nvSpPr>
          <p:spPr bwMode="auto">
            <a:xfrm>
              <a:off x="3552" y="960"/>
              <a:ext cx="768" cy="336"/>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grpSp>
      <p:sp>
        <p:nvSpPr>
          <p:cNvPr id="76808" name="Oval 8" descr="75%"/>
          <p:cNvSpPr>
            <a:spLocks noChangeArrowheads="1"/>
          </p:cNvSpPr>
          <p:nvPr/>
        </p:nvSpPr>
        <p:spPr bwMode="auto">
          <a:xfrm>
            <a:off x="3792538" y="1773238"/>
            <a:ext cx="142875" cy="127000"/>
          </a:xfrm>
          <a:prstGeom prst="ellipse">
            <a:avLst/>
          </a:prstGeom>
          <a:noFill/>
          <a:ln w="9525">
            <a:solidFill>
              <a:schemeClr val="tx1"/>
            </a:solidFill>
            <a:round/>
            <a:headEnd/>
            <a:tailEnd/>
          </a:ln>
          <a:effectLst/>
          <a:extLst>
            <a:ext uri="{909E8E84-426E-40DD-AFC4-6F175D3DCCD1}">
              <a14:hiddenFill xmlns:a14="http://schemas.microsoft.com/office/drawing/2010/main">
                <a:pattFill prst="pct75">
                  <a:fgClr>
                    <a:schemeClr val="accent1"/>
                  </a:fgClr>
                  <a:bgClr>
                    <a:schemeClr val="bg1"/>
                  </a:bgClr>
                </a:patt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76809" name="Oval 9" descr="75%"/>
          <p:cNvSpPr>
            <a:spLocks noChangeArrowheads="1"/>
          </p:cNvSpPr>
          <p:nvPr/>
        </p:nvSpPr>
        <p:spPr bwMode="auto">
          <a:xfrm>
            <a:off x="5456238" y="1773238"/>
            <a:ext cx="142875" cy="127000"/>
          </a:xfrm>
          <a:prstGeom prst="ellipse">
            <a:avLst/>
          </a:prstGeom>
          <a:noFill/>
          <a:ln w="9525">
            <a:solidFill>
              <a:schemeClr val="tx1"/>
            </a:solidFill>
            <a:round/>
            <a:headEnd/>
            <a:tailEnd/>
          </a:ln>
          <a:effectLst/>
          <a:extLst>
            <a:ext uri="{909E8E84-426E-40DD-AFC4-6F175D3DCCD1}">
              <a14:hiddenFill xmlns:a14="http://schemas.microsoft.com/office/drawing/2010/main">
                <a:pattFill prst="pct75">
                  <a:fgClr>
                    <a:schemeClr val="accent1"/>
                  </a:fgClr>
                  <a:bgClr>
                    <a:schemeClr val="bg1"/>
                  </a:bgClr>
                </a:patt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76810" name="Oval 10" descr="75%"/>
          <p:cNvSpPr>
            <a:spLocks noChangeArrowheads="1"/>
          </p:cNvSpPr>
          <p:nvPr/>
        </p:nvSpPr>
        <p:spPr bwMode="auto">
          <a:xfrm>
            <a:off x="7081838" y="1771650"/>
            <a:ext cx="142875" cy="127000"/>
          </a:xfrm>
          <a:prstGeom prst="ellipse">
            <a:avLst/>
          </a:prstGeom>
          <a:pattFill prst="pct75">
            <a:fgClr>
              <a:schemeClr val="accent1"/>
            </a:fgClr>
            <a:bgClr>
              <a:schemeClr val="bg1"/>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76811" name="Rectangle 11"/>
          <p:cNvSpPr>
            <a:spLocks noChangeArrowheads="1"/>
          </p:cNvSpPr>
          <p:nvPr/>
        </p:nvSpPr>
        <p:spPr bwMode="auto">
          <a:xfrm>
            <a:off x="1219200" y="4781550"/>
            <a:ext cx="6934200" cy="1524000"/>
          </a:xfrm>
          <a:prstGeom prst="rect">
            <a:avLst/>
          </a:prstGeom>
          <a:noFill/>
          <a:ln w="381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76812" name="Oval 12" descr="75%"/>
          <p:cNvSpPr>
            <a:spLocks noChangeArrowheads="1"/>
          </p:cNvSpPr>
          <p:nvPr/>
        </p:nvSpPr>
        <p:spPr bwMode="auto">
          <a:xfrm>
            <a:off x="2147888" y="5734050"/>
            <a:ext cx="142875" cy="127000"/>
          </a:xfrm>
          <a:prstGeom prst="ellipse">
            <a:avLst/>
          </a:prstGeom>
          <a:pattFill prst="pct75">
            <a:fgClr>
              <a:schemeClr val="accent1"/>
            </a:fgClr>
            <a:bgClr>
              <a:schemeClr val="bg1"/>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grpSp>
        <p:nvGrpSpPr>
          <p:cNvPr id="76813" name="Group 13"/>
          <p:cNvGrpSpPr>
            <a:grpSpLocks/>
          </p:cNvGrpSpPr>
          <p:nvPr/>
        </p:nvGrpSpPr>
        <p:grpSpPr bwMode="auto">
          <a:xfrm>
            <a:off x="2219325" y="5226050"/>
            <a:ext cx="4933950" cy="571500"/>
            <a:chOff x="2784" y="960"/>
            <a:chExt cx="1536" cy="336"/>
          </a:xfrm>
        </p:grpSpPr>
        <p:sp>
          <p:nvSpPr>
            <p:cNvPr id="76814" name="Arc 14"/>
            <p:cNvSpPr>
              <a:spLocks/>
            </p:cNvSpPr>
            <p:nvPr/>
          </p:nvSpPr>
          <p:spPr bwMode="auto">
            <a:xfrm flipH="1">
              <a:off x="2784" y="960"/>
              <a:ext cx="768" cy="336"/>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76815" name="Arc 15"/>
            <p:cNvSpPr>
              <a:spLocks/>
            </p:cNvSpPr>
            <p:nvPr/>
          </p:nvSpPr>
          <p:spPr bwMode="auto">
            <a:xfrm>
              <a:off x="3552" y="960"/>
              <a:ext cx="768" cy="336"/>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grpSp>
      <p:sp>
        <p:nvSpPr>
          <p:cNvPr id="76816" name="Oval 16" descr="75%"/>
          <p:cNvSpPr>
            <a:spLocks noChangeArrowheads="1"/>
          </p:cNvSpPr>
          <p:nvPr/>
        </p:nvSpPr>
        <p:spPr bwMode="auto">
          <a:xfrm>
            <a:off x="3792538" y="5205413"/>
            <a:ext cx="142875" cy="127000"/>
          </a:xfrm>
          <a:prstGeom prst="ellipse">
            <a:avLst/>
          </a:prstGeom>
          <a:pattFill prst="pct75">
            <a:fgClr>
              <a:schemeClr val="accent1"/>
            </a:fgClr>
            <a:bgClr>
              <a:schemeClr val="bg1"/>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76817" name="Oval 17" descr="75%"/>
          <p:cNvSpPr>
            <a:spLocks noChangeArrowheads="1"/>
          </p:cNvSpPr>
          <p:nvPr/>
        </p:nvSpPr>
        <p:spPr bwMode="auto">
          <a:xfrm>
            <a:off x="5461000" y="5205413"/>
            <a:ext cx="142875" cy="127000"/>
          </a:xfrm>
          <a:prstGeom prst="ellipse">
            <a:avLst/>
          </a:prstGeom>
          <a:pattFill prst="pct75">
            <a:fgClr>
              <a:schemeClr val="accent1"/>
            </a:fgClr>
            <a:bgClr>
              <a:schemeClr val="bg1"/>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76818" name="Oval 18" descr="75%"/>
          <p:cNvSpPr>
            <a:spLocks noChangeArrowheads="1"/>
          </p:cNvSpPr>
          <p:nvPr/>
        </p:nvSpPr>
        <p:spPr bwMode="auto">
          <a:xfrm>
            <a:off x="7081838" y="5734050"/>
            <a:ext cx="142875" cy="127000"/>
          </a:xfrm>
          <a:prstGeom prst="ellipse">
            <a:avLst/>
          </a:prstGeom>
          <a:pattFill prst="pct75">
            <a:fgClr>
              <a:schemeClr val="accent1"/>
            </a:fgClr>
            <a:bgClr>
              <a:schemeClr val="bg1"/>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76819" name="Rectangle 19"/>
          <p:cNvSpPr>
            <a:spLocks noChangeArrowheads="1"/>
          </p:cNvSpPr>
          <p:nvPr/>
        </p:nvSpPr>
        <p:spPr bwMode="auto">
          <a:xfrm>
            <a:off x="1219200" y="2800350"/>
            <a:ext cx="6934200" cy="1524000"/>
          </a:xfrm>
          <a:prstGeom prst="rect">
            <a:avLst/>
          </a:prstGeom>
          <a:noFill/>
          <a:ln w="381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76820" name="Oval 20" descr="75%"/>
          <p:cNvSpPr>
            <a:spLocks noChangeArrowheads="1"/>
          </p:cNvSpPr>
          <p:nvPr/>
        </p:nvSpPr>
        <p:spPr bwMode="auto">
          <a:xfrm>
            <a:off x="2147888" y="3752850"/>
            <a:ext cx="142875" cy="127000"/>
          </a:xfrm>
          <a:prstGeom prst="ellipse">
            <a:avLst/>
          </a:prstGeom>
          <a:pattFill prst="pct75">
            <a:fgClr>
              <a:schemeClr val="accent1"/>
            </a:fgClr>
            <a:bgClr>
              <a:schemeClr val="bg1"/>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grpSp>
        <p:nvGrpSpPr>
          <p:cNvPr id="76821" name="Group 21"/>
          <p:cNvGrpSpPr>
            <a:grpSpLocks/>
          </p:cNvGrpSpPr>
          <p:nvPr/>
        </p:nvGrpSpPr>
        <p:grpSpPr bwMode="auto">
          <a:xfrm>
            <a:off x="2219325" y="3244850"/>
            <a:ext cx="4933950" cy="571500"/>
            <a:chOff x="2784" y="960"/>
            <a:chExt cx="1536" cy="336"/>
          </a:xfrm>
        </p:grpSpPr>
        <p:sp>
          <p:nvSpPr>
            <p:cNvPr id="76822" name="Arc 22"/>
            <p:cNvSpPr>
              <a:spLocks/>
            </p:cNvSpPr>
            <p:nvPr/>
          </p:nvSpPr>
          <p:spPr bwMode="auto">
            <a:xfrm flipH="1">
              <a:off x="2784" y="960"/>
              <a:ext cx="768" cy="336"/>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76823" name="Arc 23"/>
            <p:cNvSpPr>
              <a:spLocks/>
            </p:cNvSpPr>
            <p:nvPr/>
          </p:nvSpPr>
          <p:spPr bwMode="auto">
            <a:xfrm>
              <a:off x="3552" y="960"/>
              <a:ext cx="768" cy="336"/>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grpSp>
      <p:sp>
        <p:nvSpPr>
          <p:cNvPr id="76824" name="Oval 24" descr="75%"/>
          <p:cNvSpPr>
            <a:spLocks noChangeArrowheads="1"/>
          </p:cNvSpPr>
          <p:nvPr/>
        </p:nvSpPr>
        <p:spPr bwMode="auto">
          <a:xfrm>
            <a:off x="3792538" y="3224213"/>
            <a:ext cx="142875" cy="127000"/>
          </a:xfrm>
          <a:prstGeom prst="ellipse">
            <a:avLst/>
          </a:prstGeom>
          <a:pattFill prst="pct75">
            <a:fgClr>
              <a:schemeClr val="accent1"/>
            </a:fgClr>
            <a:bgClr>
              <a:schemeClr val="bg1"/>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76825" name="Oval 25" descr="75%"/>
          <p:cNvSpPr>
            <a:spLocks noChangeArrowheads="1"/>
          </p:cNvSpPr>
          <p:nvPr/>
        </p:nvSpPr>
        <p:spPr bwMode="auto">
          <a:xfrm>
            <a:off x="5461000" y="3224213"/>
            <a:ext cx="142875" cy="127000"/>
          </a:xfrm>
          <a:prstGeom prst="ellipse">
            <a:avLst/>
          </a:prstGeom>
          <a:pattFill prst="pct75">
            <a:fgClr>
              <a:schemeClr val="accent1"/>
            </a:fgClr>
            <a:bgClr>
              <a:schemeClr val="bg1"/>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76826" name="Oval 26" descr="75%"/>
          <p:cNvSpPr>
            <a:spLocks noChangeArrowheads="1"/>
          </p:cNvSpPr>
          <p:nvPr/>
        </p:nvSpPr>
        <p:spPr bwMode="auto">
          <a:xfrm>
            <a:off x="7081838" y="3752850"/>
            <a:ext cx="142875" cy="127000"/>
          </a:xfrm>
          <a:prstGeom prst="ellipse">
            <a:avLst/>
          </a:prstGeom>
          <a:pattFill prst="pct75">
            <a:fgClr>
              <a:schemeClr val="accent1"/>
            </a:fgClr>
            <a:bgClr>
              <a:schemeClr val="bg1"/>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76827" name="Line 27"/>
          <p:cNvSpPr>
            <a:spLocks noChangeShapeType="1"/>
          </p:cNvSpPr>
          <p:nvPr/>
        </p:nvSpPr>
        <p:spPr bwMode="auto">
          <a:xfrm>
            <a:off x="7162800" y="2190750"/>
            <a:ext cx="0" cy="3048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76828" name="Line 28"/>
          <p:cNvSpPr>
            <a:spLocks noChangeShapeType="1"/>
          </p:cNvSpPr>
          <p:nvPr/>
        </p:nvSpPr>
        <p:spPr bwMode="auto">
          <a:xfrm>
            <a:off x="5562600" y="2190750"/>
            <a:ext cx="0" cy="3048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76829" name="Line 29"/>
          <p:cNvSpPr>
            <a:spLocks noChangeShapeType="1"/>
          </p:cNvSpPr>
          <p:nvPr/>
        </p:nvSpPr>
        <p:spPr bwMode="auto">
          <a:xfrm>
            <a:off x="3886200" y="2190750"/>
            <a:ext cx="0" cy="3048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76830" name="Line 30"/>
          <p:cNvSpPr>
            <a:spLocks noChangeShapeType="1"/>
          </p:cNvSpPr>
          <p:nvPr/>
        </p:nvSpPr>
        <p:spPr bwMode="auto">
          <a:xfrm>
            <a:off x="2209800" y="4171950"/>
            <a:ext cx="0" cy="3048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76831" name="Line 31"/>
          <p:cNvSpPr>
            <a:spLocks noChangeShapeType="1"/>
          </p:cNvSpPr>
          <p:nvPr/>
        </p:nvSpPr>
        <p:spPr bwMode="auto">
          <a:xfrm>
            <a:off x="7162800" y="4171950"/>
            <a:ext cx="0" cy="3048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76832" name="Line 32"/>
          <p:cNvSpPr>
            <a:spLocks noChangeShapeType="1"/>
          </p:cNvSpPr>
          <p:nvPr/>
        </p:nvSpPr>
        <p:spPr bwMode="auto">
          <a:xfrm>
            <a:off x="5562600" y="4171950"/>
            <a:ext cx="0" cy="3048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76833" name="Line 33"/>
          <p:cNvSpPr>
            <a:spLocks noChangeShapeType="1"/>
          </p:cNvSpPr>
          <p:nvPr/>
        </p:nvSpPr>
        <p:spPr bwMode="auto">
          <a:xfrm>
            <a:off x="3886200" y="4171950"/>
            <a:ext cx="0" cy="3048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76834" name="Line 34"/>
          <p:cNvSpPr>
            <a:spLocks noChangeShapeType="1"/>
          </p:cNvSpPr>
          <p:nvPr/>
        </p:nvSpPr>
        <p:spPr bwMode="auto">
          <a:xfrm>
            <a:off x="2209800" y="6153150"/>
            <a:ext cx="0" cy="3048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76835" name="Line 35"/>
          <p:cNvSpPr>
            <a:spLocks noChangeShapeType="1"/>
          </p:cNvSpPr>
          <p:nvPr/>
        </p:nvSpPr>
        <p:spPr bwMode="auto">
          <a:xfrm>
            <a:off x="7162800" y="6153150"/>
            <a:ext cx="0" cy="3048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76836" name="Line 36"/>
          <p:cNvSpPr>
            <a:spLocks noChangeShapeType="1"/>
          </p:cNvSpPr>
          <p:nvPr/>
        </p:nvSpPr>
        <p:spPr bwMode="auto">
          <a:xfrm>
            <a:off x="5562600" y="6153150"/>
            <a:ext cx="0" cy="3048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76837" name="Line 37"/>
          <p:cNvSpPr>
            <a:spLocks noChangeShapeType="1"/>
          </p:cNvSpPr>
          <p:nvPr/>
        </p:nvSpPr>
        <p:spPr bwMode="auto">
          <a:xfrm>
            <a:off x="3886200" y="6153150"/>
            <a:ext cx="0" cy="3048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76838" name="Line 38"/>
          <p:cNvSpPr>
            <a:spLocks noChangeShapeType="1"/>
          </p:cNvSpPr>
          <p:nvPr/>
        </p:nvSpPr>
        <p:spPr bwMode="auto">
          <a:xfrm flipV="1">
            <a:off x="2209800" y="3282950"/>
            <a:ext cx="1663700" cy="508000"/>
          </a:xfrm>
          <a:prstGeom prst="line">
            <a:avLst/>
          </a:prstGeom>
          <a:noFill/>
          <a:ln w="317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76839" name="Line 39"/>
          <p:cNvSpPr>
            <a:spLocks noChangeShapeType="1"/>
          </p:cNvSpPr>
          <p:nvPr/>
        </p:nvSpPr>
        <p:spPr bwMode="auto">
          <a:xfrm>
            <a:off x="3873500" y="3282950"/>
            <a:ext cx="1651000" cy="0"/>
          </a:xfrm>
          <a:prstGeom prst="line">
            <a:avLst/>
          </a:prstGeom>
          <a:noFill/>
          <a:ln w="317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76840" name="Line 40"/>
          <p:cNvSpPr>
            <a:spLocks noChangeShapeType="1"/>
          </p:cNvSpPr>
          <p:nvPr/>
        </p:nvSpPr>
        <p:spPr bwMode="auto">
          <a:xfrm>
            <a:off x="5537200" y="3282950"/>
            <a:ext cx="1612900" cy="533400"/>
          </a:xfrm>
          <a:prstGeom prst="line">
            <a:avLst/>
          </a:prstGeom>
          <a:noFill/>
          <a:ln w="317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76841" name="Line 41"/>
          <p:cNvSpPr>
            <a:spLocks noChangeShapeType="1"/>
          </p:cNvSpPr>
          <p:nvPr/>
        </p:nvSpPr>
        <p:spPr bwMode="auto">
          <a:xfrm flipV="1">
            <a:off x="2222500" y="1835150"/>
            <a:ext cx="4927600" cy="0"/>
          </a:xfrm>
          <a:prstGeom prst="line">
            <a:avLst/>
          </a:prstGeom>
          <a:noFill/>
          <a:ln w="317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76842" name="Line 42"/>
          <p:cNvSpPr>
            <a:spLocks noChangeShapeType="1"/>
          </p:cNvSpPr>
          <p:nvPr/>
        </p:nvSpPr>
        <p:spPr bwMode="auto">
          <a:xfrm flipV="1">
            <a:off x="2209800" y="5772150"/>
            <a:ext cx="4927600" cy="0"/>
          </a:xfrm>
          <a:prstGeom prst="line">
            <a:avLst/>
          </a:prstGeom>
          <a:noFill/>
          <a:ln w="317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76843" name="Line 43"/>
          <p:cNvSpPr>
            <a:spLocks noChangeShapeType="1"/>
          </p:cNvSpPr>
          <p:nvPr/>
        </p:nvSpPr>
        <p:spPr bwMode="auto">
          <a:xfrm flipV="1">
            <a:off x="3867150" y="5245100"/>
            <a:ext cx="0" cy="533400"/>
          </a:xfrm>
          <a:prstGeom prst="line">
            <a:avLst/>
          </a:prstGeom>
          <a:noFill/>
          <a:ln w="3175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76844" name="Line 44"/>
          <p:cNvSpPr>
            <a:spLocks noChangeShapeType="1"/>
          </p:cNvSpPr>
          <p:nvPr/>
        </p:nvSpPr>
        <p:spPr bwMode="auto">
          <a:xfrm flipV="1">
            <a:off x="5524500" y="5245100"/>
            <a:ext cx="0" cy="533400"/>
          </a:xfrm>
          <a:prstGeom prst="line">
            <a:avLst/>
          </a:prstGeom>
          <a:noFill/>
          <a:ln w="3175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76845" name="Oval 45" descr="75%"/>
          <p:cNvSpPr>
            <a:spLocks noChangeArrowheads="1"/>
          </p:cNvSpPr>
          <p:nvPr/>
        </p:nvSpPr>
        <p:spPr bwMode="auto">
          <a:xfrm>
            <a:off x="3795713" y="5700713"/>
            <a:ext cx="142875" cy="127000"/>
          </a:xfrm>
          <a:prstGeom prst="ellipse">
            <a:avLst/>
          </a:prstGeom>
          <a:noFill/>
          <a:ln w="9525">
            <a:solidFill>
              <a:schemeClr val="tx1"/>
            </a:solidFill>
            <a:round/>
            <a:headEnd/>
            <a:tailEnd/>
          </a:ln>
          <a:effectLst/>
          <a:extLst>
            <a:ext uri="{909E8E84-426E-40DD-AFC4-6F175D3DCCD1}">
              <a14:hiddenFill xmlns:a14="http://schemas.microsoft.com/office/drawing/2010/main">
                <a:pattFill prst="pct75">
                  <a:fgClr>
                    <a:schemeClr val="accent1"/>
                  </a:fgClr>
                  <a:bgClr>
                    <a:schemeClr val="bg1"/>
                  </a:bgClr>
                </a:patt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76846" name="Oval 46" descr="75%"/>
          <p:cNvSpPr>
            <a:spLocks noChangeArrowheads="1"/>
          </p:cNvSpPr>
          <p:nvPr/>
        </p:nvSpPr>
        <p:spPr bwMode="auto">
          <a:xfrm>
            <a:off x="5453063" y="5700713"/>
            <a:ext cx="142875" cy="127000"/>
          </a:xfrm>
          <a:prstGeom prst="ellipse">
            <a:avLst/>
          </a:prstGeom>
          <a:noFill/>
          <a:ln w="9525">
            <a:solidFill>
              <a:schemeClr val="tx1"/>
            </a:solidFill>
            <a:round/>
            <a:headEnd/>
            <a:tailEnd/>
          </a:ln>
          <a:effectLst/>
          <a:extLst>
            <a:ext uri="{909E8E84-426E-40DD-AFC4-6F175D3DCCD1}">
              <a14:hiddenFill xmlns:a14="http://schemas.microsoft.com/office/drawing/2010/main">
                <a:pattFill prst="pct75">
                  <a:fgClr>
                    <a:schemeClr val="accent1"/>
                  </a:fgClr>
                  <a:bgClr>
                    <a:schemeClr val="bg1"/>
                  </a:bgClr>
                </a:patt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76847" name="Text Box 47"/>
          <p:cNvSpPr txBox="1">
            <a:spLocks noChangeArrowheads="1"/>
          </p:cNvSpPr>
          <p:nvPr/>
        </p:nvSpPr>
        <p:spPr bwMode="auto">
          <a:xfrm>
            <a:off x="2095500" y="3867150"/>
            <a:ext cx="2413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_tradnl" altLang="es-ES" sz="1600" b="1" i="0">
                <a:latin typeface="Arial" panose="020B0604020202020204" pitchFamily="34" charset="0"/>
              </a:rPr>
              <a:t>I</a:t>
            </a:r>
            <a:endParaRPr lang="es-ES" altLang="es-ES" sz="1600" b="1" i="0">
              <a:latin typeface="Arial" panose="020B0604020202020204" pitchFamily="34" charset="0"/>
            </a:endParaRPr>
          </a:p>
        </p:txBody>
      </p:sp>
      <p:sp>
        <p:nvSpPr>
          <p:cNvPr id="76848" name="Text Box 48"/>
          <p:cNvSpPr txBox="1">
            <a:spLocks noChangeArrowheads="1"/>
          </p:cNvSpPr>
          <p:nvPr/>
        </p:nvSpPr>
        <p:spPr bwMode="auto">
          <a:xfrm>
            <a:off x="5372100" y="5797550"/>
            <a:ext cx="3302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_tradnl" altLang="es-ES" sz="1600" b="1" i="0">
                <a:latin typeface="Arial" panose="020B0604020202020204" pitchFamily="34" charset="0"/>
              </a:rPr>
              <a:t>B</a:t>
            </a:r>
            <a:endParaRPr lang="es-ES" altLang="es-ES" sz="1600" b="1" i="0">
              <a:latin typeface="Arial" panose="020B0604020202020204" pitchFamily="34" charset="0"/>
            </a:endParaRPr>
          </a:p>
        </p:txBody>
      </p:sp>
      <p:sp>
        <p:nvSpPr>
          <p:cNvPr id="76849" name="Text Box 49"/>
          <p:cNvSpPr txBox="1">
            <a:spLocks noChangeArrowheads="1"/>
          </p:cNvSpPr>
          <p:nvPr/>
        </p:nvSpPr>
        <p:spPr bwMode="auto">
          <a:xfrm>
            <a:off x="3733800" y="3333750"/>
            <a:ext cx="31908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_tradnl" altLang="es-ES" sz="1600" b="1" i="0">
                <a:latin typeface="Arial" panose="020B0604020202020204" pitchFamily="34" charset="0"/>
              </a:rPr>
              <a:t>P</a:t>
            </a:r>
            <a:endParaRPr lang="es-ES" altLang="es-ES" sz="1600" b="1" i="0">
              <a:latin typeface="Arial" panose="020B0604020202020204" pitchFamily="34" charset="0"/>
            </a:endParaRPr>
          </a:p>
        </p:txBody>
      </p:sp>
      <p:sp>
        <p:nvSpPr>
          <p:cNvPr id="76850" name="Text Box 50"/>
          <p:cNvSpPr txBox="1">
            <a:spLocks noChangeArrowheads="1"/>
          </p:cNvSpPr>
          <p:nvPr/>
        </p:nvSpPr>
        <p:spPr bwMode="auto">
          <a:xfrm>
            <a:off x="3721100" y="5797550"/>
            <a:ext cx="3302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_tradnl" altLang="es-ES" sz="1600" b="1" i="0">
                <a:latin typeface="Arial" panose="020B0604020202020204" pitchFamily="34" charset="0"/>
              </a:rPr>
              <a:t>B</a:t>
            </a:r>
            <a:endParaRPr lang="es-ES" altLang="es-ES" sz="1600" b="1" i="0">
              <a:latin typeface="Arial" panose="020B0604020202020204" pitchFamily="34" charset="0"/>
            </a:endParaRPr>
          </a:p>
        </p:txBody>
      </p:sp>
      <p:sp>
        <p:nvSpPr>
          <p:cNvPr id="76851" name="Text Box 51"/>
          <p:cNvSpPr txBox="1">
            <a:spLocks noChangeArrowheads="1"/>
          </p:cNvSpPr>
          <p:nvPr/>
        </p:nvSpPr>
        <p:spPr bwMode="auto">
          <a:xfrm>
            <a:off x="2095500" y="1885950"/>
            <a:ext cx="2413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_tradnl" altLang="es-ES" sz="1600" b="1" i="0">
                <a:latin typeface="Arial" panose="020B0604020202020204" pitchFamily="34" charset="0"/>
              </a:rPr>
              <a:t>I</a:t>
            </a:r>
            <a:endParaRPr lang="es-ES" altLang="es-ES" sz="1600" b="1" i="0">
              <a:latin typeface="Arial" panose="020B0604020202020204" pitchFamily="34" charset="0"/>
            </a:endParaRPr>
          </a:p>
        </p:txBody>
      </p:sp>
      <p:sp>
        <p:nvSpPr>
          <p:cNvPr id="76852" name="Text Box 52"/>
          <p:cNvSpPr txBox="1">
            <a:spLocks noChangeArrowheads="1"/>
          </p:cNvSpPr>
          <p:nvPr/>
        </p:nvSpPr>
        <p:spPr bwMode="auto">
          <a:xfrm>
            <a:off x="2108200" y="5848350"/>
            <a:ext cx="2413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_tradnl" altLang="es-ES" sz="1600" b="1" i="0">
                <a:latin typeface="Arial" panose="020B0604020202020204" pitchFamily="34" charset="0"/>
              </a:rPr>
              <a:t>I</a:t>
            </a:r>
            <a:endParaRPr lang="es-ES" altLang="es-ES" sz="1600" b="1" i="0">
              <a:latin typeface="Arial" panose="020B0604020202020204" pitchFamily="34" charset="0"/>
            </a:endParaRPr>
          </a:p>
        </p:txBody>
      </p:sp>
      <p:sp>
        <p:nvSpPr>
          <p:cNvPr id="76853" name="Text Box 53"/>
          <p:cNvSpPr txBox="1">
            <a:spLocks noChangeArrowheads="1"/>
          </p:cNvSpPr>
          <p:nvPr/>
        </p:nvSpPr>
        <p:spPr bwMode="auto">
          <a:xfrm>
            <a:off x="5395913" y="3333750"/>
            <a:ext cx="319087"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_tradnl" altLang="es-ES" sz="1600" b="1" i="0">
                <a:latin typeface="Arial" panose="020B0604020202020204" pitchFamily="34" charset="0"/>
              </a:rPr>
              <a:t>P</a:t>
            </a:r>
            <a:endParaRPr lang="es-ES" altLang="es-ES" sz="1600" b="1" i="0">
              <a:latin typeface="Arial" panose="020B0604020202020204" pitchFamily="34" charset="0"/>
            </a:endParaRPr>
          </a:p>
        </p:txBody>
      </p:sp>
      <p:sp>
        <p:nvSpPr>
          <p:cNvPr id="76854" name="Text Box 54"/>
          <p:cNvSpPr txBox="1">
            <a:spLocks noChangeArrowheads="1"/>
          </p:cNvSpPr>
          <p:nvPr/>
        </p:nvSpPr>
        <p:spPr bwMode="auto">
          <a:xfrm>
            <a:off x="6996113" y="3867150"/>
            <a:ext cx="319087"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_tradnl" altLang="es-ES" sz="1600" b="1" i="0">
                <a:latin typeface="Arial" panose="020B0604020202020204" pitchFamily="34" charset="0"/>
              </a:rPr>
              <a:t>P</a:t>
            </a:r>
            <a:endParaRPr lang="es-ES" altLang="es-ES" sz="1600" b="1" i="0">
              <a:latin typeface="Arial" panose="020B0604020202020204" pitchFamily="34" charset="0"/>
            </a:endParaRPr>
          </a:p>
        </p:txBody>
      </p:sp>
      <p:sp>
        <p:nvSpPr>
          <p:cNvPr id="76855" name="Text Box 55"/>
          <p:cNvSpPr txBox="1">
            <a:spLocks noChangeArrowheads="1"/>
          </p:cNvSpPr>
          <p:nvPr/>
        </p:nvSpPr>
        <p:spPr bwMode="auto">
          <a:xfrm>
            <a:off x="7010400" y="5848350"/>
            <a:ext cx="31908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_tradnl" altLang="es-ES" sz="1600" b="1" i="0">
                <a:latin typeface="Arial" panose="020B0604020202020204" pitchFamily="34" charset="0"/>
              </a:rPr>
              <a:t>P</a:t>
            </a:r>
            <a:endParaRPr lang="es-ES" altLang="es-ES" sz="1600" b="1" i="0">
              <a:latin typeface="Arial" panose="020B0604020202020204" pitchFamily="34" charset="0"/>
            </a:endParaRPr>
          </a:p>
        </p:txBody>
      </p:sp>
      <p:sp>
        <p:nvSpPr>
          <p:cNvPr id="76856" name="Text Box 56"/>
          <p:cNvSpPr txBox="1">
            <a:spLocks noChangeArrowheads="1"/>
          </p:cNvSpPr>
          <p:nvPr/>
        </p:nvSpPr>
        <p:spPr bwMode="auto">
          <a:xfrm>
            <a:off x="7010400" y="1885950"/>
            <a:ext cx="31908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_tradnl" altLang="es-ES" sz="1600" b="1" i="0">
                <a:latin typeface="Arial" panose="020B0604020202020204" pitchFamily="34" charset="0"/>
              </a:rPr>
              <a:t>P</a:t>
            </a:r>
            <a:endParaRPr lang="es-ES" altLang="es-ES" sz="1600" b="1" i="0">
              <a:latin typeface="Arial" panose="020B0604020202020204" pitchFamily="34" charset="0"/>
            </a:endParaRPr>
          </a:p>
        </p:txBody>
      </p:sp>
      <p:sp>
        <p:nvSpPr>
          <p:cNvPr id="76857" name="Text Box 57"/>
          <p:cNvSpPr txBox="1">
            <a:spLocks noChangeArrowheads="1"/>
          </p:cNvSpPr>
          <p:nvPr/>
        </p:nvSpPr>
        <p:spPr bwMode="auto">
          <a:xfrm>
            <a:off x="1981200" y="2387600"/>
            <a:ext cx="6477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_tradnl" altLang="es-ES" sz="1600" b="1" i="0">
                <a:latin typeface="Arial" panose="020B0604020202020204" pitchFamily="34" charset="0"/>
              </a:rPr>
              <a:t>0 ms</a:t>
            </a:r>
            <a:endParaRPr lang="es-ES" altLang="es-ES" sz="1600" b="1" i="0">
              <a:latin typeface="Arial" panose="020B0604020202020204" pitchFamily="34" charset="0"/>
            </a:endParaRPr>
          </a:p>
        </p:txBody>
      </p:sp>
      <p:sp>
        <p:nvSpPr>
          <p:cNvPr id="76858" name="Text Box 58"/>
          <p:cNvSpPr txBox="1">
            <a:spLocks noChangeArrowheads="1"/>
          </p:cNvSpPr>
          <p:nvPr/>
        </p:nvSpPr>
        <p:spPr bwMode="auto">
          <a:xfrm>
            <a:off x="3544888" y="2387600"/>
            <a:ext cx="760412"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_tradnl" altLang="es-ES" sz="1600" b="1" i="0">
                <a:latin typeface="Arial" panose="020B0604020202020204" pitchFamily="34" charset="0"/>
              </a:rPr>
              <a:t>40 ms</a:t>
            </a:r>
            <a:endParaRPr lang="es-ES" altLang="es-ES" sz="1600" b="1" i="0">
              <a:latin typeface="Arial" panose="020B0604020202020204" pitchFamily="34" charset="0"/>
            </a:endParaRPr>
          </a:p>
        </p:txBody>
      </p:sp>
      <p:sp>
        <p:nvSpPr>
          <p:cNvPr id="76859" name="Text Box 59"/>
          <p:cNvSpPr txBox="1">
            <a:spLocks noChangeArrowheads="1"/>
          </p:cNvSpPr>
          <p:nvPr/>
        </p:nvSpPr>
        <p:spPr bwMode="auto">
          <a:xfrm>
            <a:off x="5232400" y="2419350"/>
            <a:ext cx="76041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_tradnl" altLang="es-ES" sz="1600" b="1" i="0">
                <a:latin typeface="Arial" panose="020B0604020202020204" pitchFamily="34" charset="0"/>
              </a:rPr>
              <a:t>80 ms</a:t>
            </a:r>
            <a:endParaRPr lang="es-ES" altLang="es-ES" sz="1600" b="1" i="0">
              <a:latin typeface="Arial" panose="020B0604020202020204" pitchFamily="34" charset="0"/>
            </a:endParaRPr>
          </a:p>
        </p:txBody>
      </p:sp>
      <p:sp>
        <p:nvSpPr>
          <p:cNvPr id="76860" name="Text Box 60"/>
          <p:cNvSpPr txBox="1">
            <a:spLocks noChangeArrowheads="1"/>
          </p:cNvSpPr>
          <p:nvPr/>
        </p:nvSpPr>
        <p:spPr bwMode="auto">
          <a:xfrm>
            <a:off x="6705600" y="2419350"/>
            <a:ext cx="8731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_tradnl" altLang="es-ES" sz="1600" b="1" i="0">
                <a:latin typeface="Arial" panose="020B0604020202020204" pitchFamily="34" charset="0"/>
              </a:rPr>
              <a:t>120 ms</a:t>
            </a:r>
            <a:endParaRPr lang="es-ES" altLang="es-ES" sz="1600" b="1" i="0">
              <a:latin typeface="Arial" panose="020B0604020202020204" pitchFamily="34" charset="0"/>
            </a:endParaRPr>
          </a:p>
        </p:txBody>
      </p:sp>
      <p:sp>
        <p:nvSpPr>
          <p:cNvPr id="76861" name="Text Box 61"/>
          <p:cNvSpPr txBox="1">
            <a:spLocks noChangeArrowheads="1"/>
          </p:cNvSpPr>
          <p:nvPr/>
        </p:nvSpPr>
        <p:spPr bwMode="auto">
          <a:xfrm>
            <a:off x="1981200" y="4400550"/>
            <a:ext cx="6477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_tradnl" altLang="es-ES" sz="1600" b="1" i="0">
                <a:latin typeface="Arial" panose="020B0604020202020204" pitchFamily="34" charset="0"/>
              </a:rPr>
              <a:t>0 ms</a:t>
            </a:r>
            <a:endParaRPr lang="es-ES" altLang="es-ES" sz="1600" b="1" i="0">
              <a:latin typeface="Arial" panose="020B0604020202020204" pitchFamily="34" charset="0"/>
            </a:endParaRPr>
          </a:p>
        </p:txBody>
      </p:sp>
      <p:sp>
        <p:nvSpPr>
          <p:cNvPr id="76862" name="Text Box 62"/>
          <p:cNvSpPr txBox="1">
            <a:spLocks noChangeArrowheads="1"/>
          </p:cNvSpPr>
          <p:nvPr/>
        </p:nvSpPr>
        <p:spPr bwMode="auto">
          <a:xfrm>
            <a:off x="3544888" y="4400550"/>
            <a:ext cx="760412"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_tradnl" altLang="es-ES" sz="1600" b="1" i="0">
                <a:latin typeface="Arial" panose="020B0604020202020204" pitchFamily="34" charset="0"/>
              </a:rPr>
              <a:t>40 ms</a:t>
            </a:r>
            <a:endParaRPr lang="es-ES" altLang="es-ES" sz="1600" b="1" i="0">
              <a:latin typeface="Arial" panose="020B0604020202020204" pitchFamily="34" charset="0"/>
            </a:endParaRPr>
          </a:p>
        </p:txBody>
      </p:sp>
      <p:sp>
        <p:nvSpPr>
          <p:cNvPr id="76863" name="Text Box 63"/>
          <p:cNvSpPr txBox="1">
            <a:spLocks noChangeArrowheads="1"/>
          </p:cNvSpPr>
          <p:nvPr/>
        </p:nvSpPr>
        <p:spPr bwMode="auto">
          <a:xfrm>
            <a:off x="5232400" y="4432300"/>
            <a:ext cx="76041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_tradnl" altLang="es-ES" sz="1600" b="1" i="0">
                <a:latin typeface="Arial" panose="020B0604020202020204" pitchFamily="34" charset="0"/>
              </a:rPr>
              <a:t>80 ms</a:t>
            </a:r>
            <a:endParaRPr lang="es-ES" altLang="es-ES" sz="1600" b="1" i="0">
              <a:latin typeface="Arial" panose="020B0604020202020204" pitchFamily="34" charset="0"/>
            </a:endParaRPr>
          </a:p>
        </p:txBody>
      </p:sp>
      <p:sp>
        <p:nvSpPr>
          <p:cNvPr id="76864" name="Text Box 64"/>
          <p:cNvSpPr txBox="1">
            <a:spLocks noChangeArrowheads="1"/>
          </p:cNvSpPr>
          <p:nvPr/>
        </p:nvSpPr>
        <p:spPr bwMode="auto">
          <a:xfrm>
            <a:off x="6705600" y="4432300"/>
            <a:ext cx="8731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_tradnl" altLang="es-ES" sz="1600" b="1" i="0">
                <a:latin typeface="Arial" panose="020B0604020202020204" pitchFamily="34" charset="0"/>
              </a:rPr>
              <a:t>120 ms</a:t>
            </a:r>
            <a:endParaRPr lang="es-ES" altLang="es-ES" sz="1600" b="1" i="0">
              <a:latin typeface="Arial" panose="020B0604020202020204" pitchFamily="34" charset="0"/>
            </a:endParaRPr>
          </a:p>
        </p:txBody>
      </p:sp>
      <p:sp>
        <p:nvSpPr>
          <p:cNvPr id="76865" name="Text Box 65"/>
          <p:cNvSpPr txBox="1">
            <a:spLocks noChangeArrowheads="1"/>
          </p:cNvSpPr>
          <p:nvPr/>
        </p:nvSpPr>
        <p:spPr bwMode="auto">
          <a:xfrm>
            <a:off x="1981200" y="6305550"/>
            <a:ext cx="6477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_tradnl" altLang="es-ES" sz="1600" b="1" i="0">
                <a:latin typeface="Arial" panose="020B0604020202020204" pitchFamily="34" charset="0"/>
              </a:rPr>
              <a:t>0 ms</a:t>
            </a:r>
            <a:endParaRPr lang="es-ES" altLang="es-ES" sz="1600" b="1" i="0">
              <a:latin typeface="Arial" panose="020B0604020202020204" pitchFamily="34" charset="0"/>
            </a:endParaRPr>
          </a:p>
        </p:txBody>
      </p:sp>
      <p:sp>
        <p:nvSpPr>
          <p:cNvPr id="76866" name="Text Box 66"/>
          <p:cNvSpPr txBox="1">
            <a:spLocks noChangeArrowheads="1"/>
          </p:cNvSpPr>
          <p:nvPr/>
        </p:nvSpPr>
        <p:spPr bwMode="auto">
          <a:xfrm>
            <a:off x="3544888" y="6305550"/>
            <a:ext cx="760412"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_tradnl" altLang="es-ES" sz="1600" b="1" i="0">
                <a:latin typeface="Arial" panose="020B0604020202020204" pitchFamily="34" charset="0"/>
              </a:rPr>
              <a:t>40 ms</a:t>
            </a:r>
            <a:endParaRPr lang="es-ES" altLang="es-ES" sz="1600" b="1" i="0">
              <a:latin typeface="Arial" panose="020B0604020202020204" pitchFamily="34" charset="0"/>
            </a:endParaRPr>
          </a:p>
        </p:txBody>
      </p:sp>
      <p:sp>
        <p:nvSpPr>
          <p:cNvPr id="76867" name="Text Box 67"/>
          <p:cNvSpPr txBox="1">
            <a:spLocks noChangeArrowheads="1"/>
          </p:cNvSpPr>
          <p:nvPr/>
        </p:nvSpPr>
        <p:spPr bwMode="auto">
          <a:xfrm>
            <a:off x="5232400" y="6337300"/>
            <a:ext cx="76041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_tradnl" altLang="es-ES" sz="1600" b="1" i="0">
                <a:latin typeface="Arial" panose="020B0604020202020204" pitchFamily="34" charset="0"/>
              </a:rPr>
              <a:t>80 ms</a:t>
            </a:r>
            <a:endParaRPr lang="es-ES" altLang="es-ES" sz="1600" b="1" i="0">
              <a:latin typeface="Arial" panose="020B0604020202020204" pitchFamily="34" charset="0"/>
            </a:endParaRPr>
          </a:p>
        </p:txBody>
      </p:sp>
      <p:sp>
        <p:nvSpPr>
          <p:cNvPr id="76868" name="Text Box 68"/>
          <p:cNvSpPr txBox="1">
            <a:spLocks noChangeArrowheads="1"/>
          </p:cNvSpPr>
          <p:nvPr/>
        </p:nvSpPr>
        <p:spPr bwMode="auto">
          <a:xfrm>
            <a:off x="6705600" y="6337300"/>
            <a:ext cx="8731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_tradnl" altLang="es-ES" sz="1600" b="1" i="0">
                <a:latin typeface="Arial" panose="020B0604020202020204" pitchFamily="34" charset="0"/>
              </a:rPr>
              <a:t>120 ms</a:t>
            </a:r>
            <a:endParaRPr lang="es-ES" altLang="es-ES" sz="1600" b="1" i="0">
              <a:latin typeface="Arial" panose="020B0604020202020204" pitchFamily="34" charset="0"/>
            </a:endParaRPr>
          </a:p>
        </p:txBody>
      </p:sp>
      <p:sp>
        <p:nvSpPr>
          <p:cNvPr id="76869" name="Text Box 69"/>
          <p:cNvSpPr txBox="1">
            <a:spLocks noChangeArrowheads="1"/>
          </p:cNvSpPr>
          <p:nvPr/>
        </p:nvSpPr>
        <p:spPr bwMode="auto">
          <a:xfrm>
            <a:off x="6000750" y="819150"/>
            <a:ext cx="2036763" cy="517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s-ES_tradnl" altLang="es-ES" sz="1400" b="1" i="0">
                <a:latin typeface="Arial" panose="020B0604020202020204" pitchFamily="34" charset="0"/>
              </a:rPr>
              <a:t>Vector de movimiento</a:t>
            </a:r>
          </a:p>
          <a:p>
            <a:pPr algn="ctr"/>
            <a:r>
              <a:rPr lang="es-ES_tradnl" altLang="es-ES" sz="1400" b="1" i="0">
                <a:latin typeface="Arial" panose="020B0604020202020204" pitchFamily="34" charset="0"/>
              </a:rPr>
              <a:t>fotograma P</a:t>
            </a:r>
            <a:endParaRPr lang="es-ES" altLang="es-ES" sz="1400" b="1" i="0">
              <a:latin typeface="Arial" panose="020B0604020202020204" pitchFamily="34" charset="0"/>
            </a:endParaRPr>
          </a:p>
        </p:txBody>
      </p:sp>
      <p:sp>
        <p:nvSpPr>
          <p:cNvPr id="76870" name="Text Box 70"/>
          <p:cNvSpPr txBox="1">
            <a:spLocks noChangeArrowheads="1"/>
          </p:cNvSpPr>
          <p:nvPr/>
        </p:nvSpPr>
        <p:spPr bwMode="auto">
          <a:xfrm>
            <a:off x="4324350" y="4781550"/>
            <a:ext cx="304958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_tradnl" altLang="es-ES" sz="1400" b="1" i="0">
                <a:latin typeface="Arial" panose="020B0604020202020204" pitchFamily="34" charset="0"/>
              </a:rPr>
              <a:t>Vector de desviación fotograma B</a:t>
            </a:r>
            <a:endParaRPr lang="es-ES" altLang="es-ES" sz="1400" b="1" i="0">
              <a:latin typeface="Arial" panose="020B0604020202020204" pitchFamily="34" charset="0"/>
            </a:endParaRPr>
          </a:p>
        </p:txBody>
      </p:sp>
      <p:sp>
        <p:nvSpPr>
          <p:cNvPr id="76871" name="Text Box 71"/>
          <p:cNvSpPr txBox="1">
            <a:spLocks noChangeArrowheads="1"/>
          </p:cNvSpPr>
          <p:nvPr/>
        </p:nvSpPr>
        <p:spPr bwMode="auto">
          <a:xfrm>
            <a:off x="1295400" y="863600"/>
            <a:ext cx="77311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_tradnl" altLang="es-ES" sz="1600" b="1" i="0">
                <a:latin typeface="Arial" panose="020B0604020202020204" pitchFamily="34" charset="0"/>
              </a:rPr>
              <a:t>I _ _ P</a:t>
            </a:r>
            <a:endParaRPr lang="es-ES" altLang="es-ES" sz="1600" b="1" i="0">
              <a:latin typeface="Arial" panose="020B0604020202020204" pitchFamily="34" charset="0"/>
            </a:endParaRPr>
          </a:p>
        </p:txBody>
      </p:sp>
      <p:sp>
        <p:nvSpPr>
          <p:cNvPr id="76872" name="Text Box 72"/>
          <p:cNvSpPr txBox="1">
            <a:spLocks noChangeArrowheads="1"/>
          </p:cNvSpPr>
          <p:nvPr/>
        </p:nvSpPr>
        <p:spPr bwMode="auto">
          <a:xfrm>
            <a:off x="1295400" y="2844800"/>
            <a:ext cx="8175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_tradnl" altLang="es-ES" sz="1600" b="1" i="0">
                <a:latin typeface="Arial" panose="020B0604020202020204" pitchFamily="34" charset="0"/>
              </a:rPr>
              <a:t>I P P P</a:t>
            </a:r>
            <a:endParaRPr lang="es-ES" altLang="es-ES" sz="1600" b="1" i="0">
              <a:latin typeface="Arial" panose="020B0604020202020204" pitchFamily="34" charset="0"/>
            </a:endParaRPr>
          </a:p>
        </p:txBody>
      </p:sp>
      <p:sp>
        <p:nvSpPr>
          <p:cNvPr id="76873" name="Text Box 73"/>
          <p:cNvSpPr txBox="1">
            <a:spLocks noChangeArrowheads="1"/>
          </p:cNvSpPr>
          <p:nvPr/>
        </p:nvSpPr>
        <p:spPr bwMode="auto">
          <a:xfrm>
            <a:off x="1295400" y="4826000"/>
            <a:ext cx="83978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_tradnl" altLang="es-ES" sz="1600" b="1" i="0">
                <a:latin typeface="Arial" panose="020B0604020202020204" pitchFamily="34" charset="0"/>
              </a:rPr>
              <a:t>I B B P</a:t>
            </a:r>
            <a:endParaRPr lang="es-ES" altLang="es-ES" sz="1600" b="1" i="0">
              <a:latin typeface="Arial" panose="020B0604020202020204" pitchFamily="34" charset="0"/>
            </a:endParaRPr>
          </a:p>
        </p:txBody>
      </p:sp>
      <p:sp>
        <p:nvSpPr>
          <p:cNvPr id="76874" name="Line 74"/>
          <p:cNvSpPr>
            <a:spLocks noChangeShapeType="1"/>
          </p:cNvSpPr>
          <p:nvPr/>
        </p:nvSpPr>
        <p:spPr bwMode="auto">
          <a:xfrm flipH="1">
            <a:off x="6096000" y="1123950"/>
            <a:ext cx="228600" cy="685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76875" name="Line 75"/>
          <p:cNvSpPr>
            <a:spLocks noChangeShapeType="1"/>
          </p:cNvSpPr>
          <p:nvPr/>
        </p:nvSpPr>
        <p:spPr bwMode="auto">
          <a:xfrm flipH="1">
            <a:off x="3886200" y="5010150"/>
            <a:ext cx="9906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76876" name="Text Box 76"/>
          <p:cNvSpPr txBox="1">
            <a:spLocks noChangeArrowheads="1"/>
          </p:cNvSpPr>
          <p:nvPr/>
        </p:nvSpPr>
        <p:spPr bwMode="auto">
          <a:xfrm>
            <a:off x="1220788" y="76200"/>
            <a:ext cx="659130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_tradnl" altLang="es-ES" sz="4000" i="0"/>
              <a:t>Comparación fotogramas P y B</a:t>
            </a:r>
            <a:endParaRPr lang="es-ES" altLang="es-ES" sz="4000" i="0"/>
          </a:p>
        </p:txBody>
      </p:sp>
    </p:spTree>
    <p:extLst>
      <p:ext uri="{BB962C8B-B14F-4D97-AF65-F5344CB8AC3E}">
        <p14:creationId xmlns:p14="http://schemas.microsoft.com/office/powerpoint/2010/main" val="271963658"/>
      </p:ext>
    </p:extLst>
  </p:cSld>
  <p:clrMapOvr>
    <a:masterClrMapping/>
  </p:clrMapOvr>
  <p:transition>
    <p:cover dir="ld"/>
  </p:transition>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Marcador de número de diapositiva 1"/>
          <p:cNvSpPr>
            <a:spLocks noGrp="1"/>
          </p:cNvSpPr>
          <p:nvPr>
            <p:ph type="sldNum" sz="quarter" idx="10"/>
          </p:nvPr>
        </p:nvSpPr>
        <p:spPr/>
        <p:txBody>
          <a:bodyPr/>
          <a:lstStyle/>
          <a:p>
            <a:r>
              <a:rPr lang="es-ES" altLang="es-ES"/>
              <a:t>Ampliación Redes 4-</a:t>
            </a:r>
            <a:fld id="{67B6D936-EDCE-422E-9932-0A4CE11C01B9}" type="slidenum">
              <a:rPr lang="es-ES" altLang="es-ES"/>
              <a:pPr/>
              <a:t>55</a:t>
            </a:fld>
            <a:endParaRPr lang="es-ES" altLang="es-ES"/>
          </a:p>
        </p:txBody>
      </p:sp>
      <p:sp>
        <p:nvSpPr>
          <p:cNvPr id="310276" name="Rectangle 4"/>
          <p:cNvSpPr>
            <a:spLocks noChangeArrowheads="1"/>
          </p:cNvSpPr>
          <p:nvPr/>
        </p:nvSpPr>
        <p:spPr bwMode="auto">
          <a:xfrm>
            <a:off x="273050" y="6494463"/>
            <a:ext cx="1885950" cy="5159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310277" name="Rectangle 5"/>
          <p:cNvSpPr>
            <a:spLocks noChangeArrowheads="1"/>
          </p:cNvSpPr>
          <p:nvPr/>
        </p:nvSpPr>
        <p:spPr bwMode="auto">
          <a:xfrm>
            <a:off x="2673350" y="6494463"/>
            <a:ext cx="2914650" cy="5159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310278" name="Rectangle 6"/>
          <p:cNvSpPr>
            <a:spLocks noChangeArrowheads="1"/>
          </p:cNvSpPr>
          <p:nvPr/>
        </p:nvSpPr>
        <p:spPr bwMode="auto">
          <a:xfrm>
            <a:off x="514350" y="279400"/>
            <a:ext cx="7297738"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811" tIns="46405" rIns="92811" bIns="46405" anchor="ctr">
            <a:spAutoFit/>
          </a:bodyPr>
          <a:lstStyle>
            <a:lvl1pPr algn="ctr" defTabSz="571500">
              <a:defRPr sz="4400">
                <a:solidFill>
                  <a:schemeClr val="tx2"/>
                </a:solidFill>
                <a:latin typeface="Times New Roman" panose="02020603050405020304" pitchFamily="18" charset="0"/>
              </a:defRPr>
            </a:lvl1pPr>
            <a:lvl2pPr algn="ctr" defTabSz="571500">
              <a:defRPr sz="4400">
                <a:solidFill>
                  <a:schemeClr val="tx2"/>
                </a:solidFill>
                <a:latin typeface="Times New Roman" panose="02020603050405020304" pitchFamily="18" charset="0"/>
              </a:defRPr>
            </a:lvl2pPr>
            <a:lvl3pPr algn="ctr" defTabSz="571500">
              <a:defRPr sz="4400">
                <a:solidFill>
                  <a:schemeClr val="tx2"/>
                </a:solidFill>
                <a:latin typeface="Times New Roman" panose="02020603050405020304" pitchFamily="18" charset="0"/>
              </a:defRPr>
            </a:lvl3pPr>
            <a:lvl4pPr algn="ctr" defTabSz="571500">
              <a:defRPr sz="4400">
                <a:solidFill>
                  <a:schemeClr val="tx2"/>
                </a:solidFill>
                <a:latin typeface="Times New Roman" panose="02020603050405020304" pitchFamily="18" charset="0"/>
              </a:defRPr>
            </a:lvl4pPr>
            <a:lvl5pPr algn="ctr" defTabSz="571500">
              <a:defRPr sz="4400">
                <a:solidFill>
                  <a:schemeClr val="tx2"/>
                </a:solidFill>
                <a:latin typeface="Times New Roman" panose="02020603050405020304" pitchFamily="18" charset="0"/>
              </a:defRPr>
            </a:lvl5pPr>
            <a:lvl6pPr marL="457200" algn="ctr" defTabSz="571500" eaLnBrk="0" fontAlgn="base" hangingPunct="0">
              <a:spcBef>
                <a:spcPct val="0"/>
              </a:spcBef>
              <a:spcAft>
                <a:spcPct val="0"/>
              </a:spcAft>
              <a:defRPr sz="4400">
                <a:solidFill>
                  <a:schemeClr val="tx2"/>
                </a:solidFill>
                <a:latin typeface="Times New Roman" panose="02020603050405020304" pitchFamily="18" charset="0"/>
              </a:defRPr>
            </a:lvl6pPr>
            <a:lvl7pPr marL="914400" algn="ctr" defTabSz="571500" eaLnBrk="0" fontAlgn="base" hangingPunct="0">
              <a:spcBef>
                <a:spcPct val="0"/>
              </a:spcBef>
              <a:spcAft>
                <a:spcPct val="0"/>
              </a:spcAft>
              <a:defRPr sz="4400">
                <a:solidFill>
                  <a:schemeClr val="tx2"/>
                </a:solidFill>
                <a:latin typeface="Times New Roman" panose="02020603050405020304" pitchFamily="18" charset="0"/>
              </a:defRPr>
            </a:lvl7pPr>
            <a:lvl8pPr marL="1371600" algn="ctr" defTabSz="571500" eaLnBrk="0" fontAlgn="base" hangingPunct="0">
              <a:spcBef>
                <a:spcPct val="0"/>
              </a:spcBef>
              <a:spcAft>
                <a:spcPct val="0"/>
              </a:spcAft>
              <a:defRPr sz="4400">
                <a:solidFill>
                  <a:schemeClr val="tx2"/>
                </a:solidFill>
                <a:latin typeface="Times New Roman" panose="02020603050405020304" pitchFamily="18" charset="0"/>
              </a:defRPr>
            </a:lvl8pPr>
            <a:lvl9pPr marL="1828800" algn="ctr" defTabSz="571500" eaLnBrk="0" fontAlgn="base" hangingPunct="0">
              <a:spcBef>
                <a:spcPct val="0"/>
              </a:spcBef>
              <a:spcAft>
                <a:spcPct val="0"/>
              </a:spcAft>
              <a:defRPr sz="4400">
                <a:solidFill>
                  <a:schemeClr val="tx2"/>
                </a:solidFill>
                <a:latin typeface="Times New Roman" panose="02020603050405020304" pitchFamily="18" charset="0"/>
              </a:defRPr>
            </a:lvl9pPr>
          </a:lstStyle>
          <a:p>
            <a:r>
              <a:rPr lang="es-ES_tradnl" altLang="es-ES" sz="4000" i="0"/>
              <a:t>Fotogramas MPEG I, P y B</a:t>
            </a:r>
            <a:endParaRPr lang="es-ES" altLang="es-ES" sz="4000" i="0"/>
          </a:p>
        </p:txBody>
      </p:sp>
      <p:pic>
        <p:nvPicPr>
          <p:cNvPr id="310279"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29000" y="1108075"/>
            <a:ext cx="3819525" cy="2338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0280" name="Rectangle 8"/>
          <p:cNvSpPr>
            <a:spLocks noChangeArrowheads="1"/>
          </p:cNvSpPr>
          <p:nvPr/>
        </p:nvSpPr>
        <p:spPr bwMode="auto">
          <a:xfrm>
            <a:off x="595313" y="1954213"/>
            <a:ext cx="1470025" cy="593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03520" tIns="51761" rIns="103520" bIns="51761">
            <a:spAutoFit/>
          </a:bodyPr>
          <a:lstStyle>
            <a:lvl1pPr defTabSz="1028700">
              <a:defRPr sz="2400">
                <a:solidFill>
                  <a:schemeClr val="tx1"/>
                </a:solidFill>
                <a:latin typeface="Times New Roman" panose="02020603050405020304" pitchFamily="18" charset="0"/>
              </a:defRPr>
            </a:lvl1pPr>
            <a:lvl2pPr marL="514350" defTabSz="1028700">
              <a:defRPr sz="2400">
                <a:solidFill>
                  <a:schemeClr val="tx1"/>
                </a:solidFill>
                <a:latin typeface="Times New Roman" panose="02020603050405020304" pitchFamily="18" charset="0"/>
              </a:defRPr>
            </a:lvl2pPr>
            <a:lvl3pPr marL="1028700" defTabSz="1028700">
              <a:defRPr sz="2400">
                <a:solidFill>
                  <a:schemeClr val="tx1"/>
                </a:solidFill>
                <a:latin typeface="Times New Roman" panose="02020603050405020304" pitchFamily="18" charset="0"/>
              </a:defRPr>
            </a:lvl3pPr>
            <a:lvl4pPr marL="1541463" defTabSz="1028700">
              <a:defRPr sz="2400">
                <a:solidFill>
                  <a:schemeClr val="tx1"/>
                </a:solidFill>
                <a:latin typeface="Times New Roman" panose="02020603050405020304" pitchFamily="18" charset="0"/>
              </a:defRPr>
            </a:lvl4pPr>
            <a:lvl5pPr marL="2055813" defTabSz="1028700">
              <a:defRPr sz="2400">
                <a:solidFill>
                  <a:schemeClr val="tx1"/>
                </a:solidFill>
                <a:latin typeface="Times New Roman" panose="02020603050405020304" pitchFamily="18" charset="0"/>
              </a:defRPr>
            </a:lvl5pPr>
            <a:lvl6pPr marL="2513013" defTabSz="1028700" eaLnBrk="0" fontAlgn="base" hangingPunct="0">
              <a:spcBef>
                <a:spcPct val="0"/>
              </a:spcBef>
              <a:spcAft>
                <a:spcPct val="0"/>
              </a:spcAft>
              <a:defRPr sz="2400">
                <a:solidFill>
                  <a:schemeClr val="tx1"/>
                </a:solidFill>
                <a:latin typeface="Times New Roman" panose="02020603050405020304" pitchFamily="18" charset="0"/>
              </a:defRPr>
            </a:lvl6pPr>
            <a:lvl7pPr marL="2970213" defTabSz="1028700" eaLnBrk="0" fontAlgn="base" hangingPunct="0">
              <a:spcBef>
                <a:spcPct val="0"/>
              </a:spcBef>
              <a:spcAft>
                <a:spcPct val="0"/>
              </a:spcAft>
              <a:defRPr sz="2400">
                <a:solidFill>
                  <a:schemeClr val="tx1"/>
                </a:solidFill>
                <a:latin typeface="Times New Roman" panose="02020603050405020304" pitchFamily="18" charset="0"/>
              </a:defRPr>
            </a:lvl7pPr>
            <a:lvl8pPr marL="3427413" defTabSz="1028700" eaLnBrk="0" fontAlgn="base" hangingPunct="0">
              <a:spcBef>
                <a:spcPct val="0"/>
              </a:spcBef>
              <a:spcAft>
                <a:spcPct val="0"/>
              </a:spcAft>
              <a:defRPr sz="2400">
                <a:solidFill>
                  <a:schemeClr val="tx1"/>
                </a:solidFill>
                <a:latin typeface="Times New Roman" panose="02020603050405020304" pitchFamily="18" charset="0"/>
              </a:defRPr>
            </a:lvl8pPr>
            <a:lvl9pPr marL="3884613" defTabSz="1028700" eaLnBrk="0" fontAlgn="base" hangingPunct="0">
              <a:spcBef>
                <a:spcPct val="0"/>
              </a:spcBef>
              <a:spcAft>
                <a:spcPct val="0"/>
              </a:spcAft>
              <a:defRPr sz="2400">
                <a:solidFill>
                  <a:schemeClr val="tx1"/>
                </a:solidFill>
                <a:latin typeface="Times New Roman" panose="02020603050405020304" pitchFamily="18" charset="0"/>
              </a:defRPr>
            </a:lvl9pPr>
          </a:lstStyle>
          <a:p>
            <a:pPr algn="ctr"/>
            <a:r>
              <a:rPr lang="es-ES" altLang="es-ES" sz="1600" b="1" i="0">
                <a:latin typeface="Helvetica" panose="020B0604020202020204" pitchFamily="34" charset="0"/>
              </a:rPr>
              <a:t>Macro</a:t>
            </a:r>
            <a:r>
              <a:rPr lang="es-ES_tradnl" altLang="es-ES" sz="1600" b="1" i="0">
                <a:latin typeface="Helvetica" panose="020B0604020202020204" pitchFamily="34" charset="0"/>
              </a:rPr>
              <a:t>b</a:t>
            </a:r>
            <a:r>
              <a:rPr lang="es-ES" altLang="es-ES" sz="1600" b="1" i="0">
                <a:latin typeface="Helvetica" panose="020B0604020202020204" pitchFamily="34" charset="0"/>
              </a:rPr>
              <a:t>lo</a:t>
            </a:r>
            <a:r>
              <a:rPr lang="es-ES_tradnl" altLang="es-ES" sz="1600" b="1" i="0">
                <a:latin typeface="Helvetica" panose="020B0604020202020204" pitchFamily="34" charset="0"/>
              </a:rPr>
              <a:t>que</a:t>
            </a:r>
            <a:r>
              <a:rPr lang="es-ES" altLang="es-ES" sz="1600" b="1" i="0">
                <a:latin typeface="Helvetica" panose="020B0604020202020204" pitchFamily="34" charset="0"/>
              </a:rPr>
              <a:t/>
            </a:r>
            <a:br>
              <a:rPr lang="es-ES" altLang="es-ES" sz="1600" b="1" i="0">
                <a:latin typeface="Helvetica" panose="020B0604020202020204" pitchFamily="34" charset="0"/>
              </a:rPr>
            </a:br>
            <a:r>
              <a:rPr lang="es-ES" altLang="es-ES" sz="1600" b="1" i="0">
                <a:latin typeface="Helvetica" panose="020B0604020202020204" pitchFamily="34" charset="0"/>
              </a:rPr>
              <a:t>16X16 Pixels</a:t>
            </a:r>
          </a:p>
        </p:txBody>
      </p:sp>
      <p:sp>
        <p:nvSpPr>
          <p:cNvPr id="310281" name="Rectangle 9"/>
          <p:cNvSpPr>
            <a:spLocks noChangeArrowheads="1"/>
          </p:cNvSpPr>
          <p:nvPr/>
        </p:nvSpPr>
        <p:spPr bwMode="auto">
          <a:xfrm>
            <a:off x="6205538" y="1125538"/>
            <a:ext cx="2327275" cy="349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03520" tIns="51761" rIns="103520" bIns="51761">
            <a:spAutoFit/>
          </a:bodyPr>
          <a:lstStyle>
            <a:lvl1pPr defTabSz="1028700">
              <a:defRPr sz="2400">
                <a:solidFill>
                  <a:schemeClr val="tx1"/>
                </a:solidFill>
                <a:latin typeface="Times New Roman" panose="02020603050405020304" pitchFamily="18" charset="0"/>
              </a:defRPr>
            </a:lvl1pPr>
            <a:lvl2pPr marL="514350" defTabSz="1028700">
              <a:defRPr sz="2400">
                <a:solidFill>
                  <a:schemeClr val="tx1"/>
                </a:solidFill>
                <a:latin typeface="Times New Roman" panose="02020603050405020304" pitchFamily="18" charset="0"/>
              </a:defRPr>
            </a:lvl2pPr>
            <a:lvl3pPr marL="1028700" defTabSz="1028700">
              <a:defRPr sz="2400">
                <a:solidFill>
                  <a:schemeClr val="tx1"/>
                </a:solidFill>
                <a:latin typeface="Times New Roman" panose="02020603050405020304" pitchFamily="18" charset="0"/>
              </a:defRPr>
            </a:lvl3pPr>
            <a:lvl4pPr marL="1541463" defTabSz="1028700">
              <a:defRPr sz="2400">
                <a:solidFill>
                  <a:schemeClr val="tx1"/>
                </a:solidFill>
                <a:latin typeface="Times New Roman" panose="02020603050405020304" pitchFamily="18" charset="0"/>
              </a:defRPr>
            </a:lvl4pPr>
            <a:lvl5pPr marL="2055813" defTabSz="1028700">
              <a:defRPr sz="2400">
                <a:solidFill>
                  <a:schemeClr val="tx1"/>
                </a:solidFill>
                <a:latin typeface="Times New Roman" panose="02020603050405020304" pitchFamily="18" charset="0"/>
              </a:defRPr>
            </a:lvl5pPr>
            <a:lvl6pPr marL="2513013" defTabSz="1028700" eaLnBrk="0" fontAlgn="base" hangingPunct="0">
              <a:spcBef>
                <a:spcPct val="0"/>
              </a:spcBef>
              <a:spcAft>
                <a:spcPct val="0"/>
              </a:spcAft>
              <a:defRPr sz="2400">
                <a:solidFill>
                  <a:schemeClr val="tx1"/>
                </a:solidFill>
                <a:latin typeface="Times New Roman" panose="02020603050405020304" pitchFamily="18" charset="0"/>
              </a:defRPr>
            </a:lvl6pPr>
            <a:lvl7pPr marL="2970213" defTabSz="1028700" eaLnBrk="0" fontAlgn="base" hangingPunct="0">
              <a:spcBef>
                <a:spcPct val="0"/>
              </a:spcBef>
              <a:spcAft>
                <a:spcPct val="0"/>
              </a:spcAft>
              <a:defRPr sz="2400">
                <a:solidFill>
                  <a:schemeClr val="tx1"/>
                </a:solidFill>
                <a:latin typeface="Times New Roman" panose="02020603050405020304" pitchFamily="18" charset="0"/>
              </a:defRPr>
            </a:lvl7pPr>
            <a:lvl8pPr marL="3427413" defTabSz="1028700" eaLnBrk="0" fontAlgn="base" hangingPunct="0">
              <a:spcBef>
                <a:spcPct val="0"/>
              </a:spcBef>
              <a:spcAft>
                <a:spcPct val="0"/>
              </a:spcAft>
              <a:defRPr sz="2400">
                <a:solidFill>
                  <a:schemeClr val="tx1"/>
                </a:solidFill>
                <a:latin typeface="Times New Roman" panose="02020603050405020304" pitchFamily="18" charset="0"/>
              </a:defRPr>
            </a:lvl8pPr>
            <a:lvl9pPr marL="3884613" defTabSz="1028700" eaLnBrk="0" fontAlgn="base" hangingPunct="0">
              <a:spcBef>
                <a:spcPct val="0"/>
              </a:spcBef>
              <a:spcAft>
                <a:spcPct val="0"/>
              </a:spcAft>
              <a:defRPr sz="2400">
                <a:solidFill>
                  <a:schemeClr val="tx1"/>
                </a:solidFill>
                <a:latin typeface="Times New Roman" panose="02020603050405020304" pitchFamily="18" charset="0"/>
              </a:defRPr>
            </a:lvl9pPr>
          </a:lstStyle>
          <a:p>
            <a:pPr algn="ctr"/>
            <a:r>
              <a:rPr lang="es-ES" altLang="es-ES" sz="1600" b="1" i="0">
                <a:latin typeface="Helvetica" panose="020B0604020202020204" pitchFamily="34" charset="0"/>
              </a:rPr>
              <a:t>Vector</a:t>
            </a:r>
            <a:r>
              <a:rPr lang="es-ES_tradnl" altLang="es-ES" sz="1600" b="1" i="0">
                <a:latin typeface="Helvetica" panose="020B0604020202020204" pitchFamily="34" charset="0"/>
              </a:rPr>
              <a:t> de movimiento</a:t>
            </a:r>
            <a:endParaRPr lang="es-ES" altLang="es-ES" sz="1600" b="1" i="0">
              <a:latin typeface="Helvetica" panose="020B0604020202020204" pitchFamily="34" charset="0"/>
            </a:endParaRPr>
          </a:p>
        </p:txBody>
      </p:sp>
      <p:sp>
        <p:nvSpPr>
          <p:cNvPr id="310282" name="Rectangle 10"/>
          <p:cNvSpPr>
            <a:spLocks noChangeArrowheads="1"/>
          </p:cNvSpPr>
          <p:nvPr/>
        </p:nvSpPr>
        <p:spPr bwMode="auto">
          <a:xfrm>
            <a:off x="6569075" y="3733800"/>
            <a:ext cx="1965325" cy="349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03520" tIns="51761" rIns="103520" bIns="51761">
            <a:spAutoFit/>
          </a:bodyPr>
          <a:lstStyle>
            <a:lvl1pPr defTabSz="1028700">
              <a:defRPr sz="2400">
                <a:solidFill>
                  <a:schemeClr val="tx1"/>
                </a:solidFill>
                <a:latin typeface="Times New Roman" panose="02020603050405020304" pitchFamily="18" charset="0"/>
              </a:defRPr>
            </a:lvl1pPr>
            <a:lvl2pPr marL="514350" defTabSz="1028700">
              <a:defRPr sz="2400">
                <a:solidFill>
                  <a:schemeClr val="tx1"/>
                </a:solidFill>
                <a:latin typeface="Times New Roman" panose="02020603050405020304" pitchFamily="18" charset="0"/>
              </a:defRPr>
            </a:lvl2pPr>
            <a:lvl3pPr marL="1028700" defTabSz="1028700">
              <a:defRPr sz="2400">
                <a:solidFill>
                  <a:schemeClr val="tx1"/>
                </a:solidFill>
                <a:latin typeface="Times New Roman" panose="02020603050405020304" pitchFamily="18" charset="0"/>
              </a:defRPr>
            </a:lvl3pPr>
            <a:lvl4pPr marL="1541463" defTabSz="1028700">
              <a:defRPr sz="2400">
                <a:solidFill>
                  <a:schemeClr val="tx1"/>
                </a:solidFill>
                <a:latin typeface="Times New Roman" panose="02020603050405020304" pitchFamily="18" charset="0"/>
              </a:defRPr>
            </a:lvl4pPr>
            <a:lvl5pPr marL="2055813" defTabSz="1028700">
              <a:defRPr sz="2400">
                <a:solidFill>
                  <a:schemeClr val="tx1"/>
                </a:solidFill>
                <a:latin typeface="Times New Roman" panose="02020603050405020304" pitchFamily="18" charset="0"/>
              </a:defRPr>
            </a:lvl5pPr>
            <a:lvl6pPr marL="2513013" defTabSz="1028700" eaLnBrk="0" fontAlgn="base" hangingPunct="0">
              <a:spcBef>
                <a:spcPct val="0"/>
              </a:spcBef>
              <a:spcAft>
                <a:spcPct val="0"/>
              </a:spcAft>
              <a:defRPr sz="2400">
                <a:solidFill>
                  <a:schemeClr val="tx1"/>
                </a:solidFill>
                <a:latin typeface="Times New Roman" panose="02020603050405020304" pitchFamily="18" charset="0"/>
              </a:defRPr>
            </a:lvl6pPr>
            <a:lvl7pPr marL="2970213" defTabSz="1028700" eaLnBrk="0" fontAlgn="base" hangingPunct="0">
              <a:spcBef>
                <a:spcPct val="0"/>
              </a:spcBef>
              <a:spcAft>
                <a:spcPct val="0"/>
              </a:spcAft>
              <a:defRPr sz="2400">
                <a:solidFill>
                  <a:schemeClr val="tx1"/>
                </a:solidFill>
                <a:latin typeface="Times New Roman" panose="02020603050405020304" pitchFamily="18" charset="0"/>
              </a:defRPr>
            </a:lvl7pPr>
            <a:lvl8pPr marL="3427413" defTabSz="1028700" eaLnBrk="0" fontAlgn="base" hangingPunct="0">
              <a:spcBef>
                <a:spcPct val="0"/>
              </a:spcBef>
              <a:spcAft>
                <a:spcPct val="0"/>
              </a:spcAft>
              <a:defRPr sz="2400">
                <a:solidFill>
                  <a:schemeClr val="tx1"/>
                </a:solidFill>
                <a:latin typeface="Times New Roman" panose="02020603050405020304" pitchFamily="18" charset="0"/>
              </a:defRPr>
            </a:lvl8pPr>
            <a:lvl9pPr marL="3884613" defTabSz="1028700" eaLnBrk="0" fontAlgn="base" hangingPunct="0">
              <a:spcBef>
                <a:spcPct val="0"/>
              </a:spcBef>
              <a:spcAft>
                <a:spcPct val="0"/>
              </a:spcAft>
              <a:defRPr sz="2400">
                <a:solidFill>
                  <a:schemeClr val="tx1"/>
                </a:solidFill>
                <a:latin typeface="Times New Roman" panose="02020603050405020304" pitchFamily="18" charset="0"/>
              </a:defRPr>
            </a:lvl9pPr>
          </a:lstStyle>
          <a:p>
            <a:pPr algn="ctr"/>
            <a:r>
              <a:rPr lang="es-ES_tradnl" altLang="es-ES" sz="1600" b="1" i="0">
                <a:latin typeface="Helvetica" panose="020B0604020202020204" pitchFamily="34" charset="0"/>
              </a:rPr>
              <a:t>Á</a:t>
            </a:r>
            <a:r>
              <a:rPr lang="es-ES" altLang="es-ES" sz="1600" b="1" i="0">
                <a:latin typeface="Helvetica" panose="020B0604020202020204" pitchFamily="34" charset="0"/>
              </a:rPr>
              <a:t>rea</a:t>
            </a:r>
            <a:r>
              <a:rPr lang="es-ES_tradnl" altLang="es-ES" sz="1600" b="1" i="0">
                <a:latin typeface="Helvetica" panose="020B0604020202020204" pitchFamily="34" charset="0"/>
              </a:rPr>
              <a:t> de búsqueda</a:t>
            </a:r>
            <a:endParaRPr lang="es-ES" altLang="es-ES" sz="1600" b="1" i="0">
              <a:latin typeface="Helvetica" panose="020B0604020202020204" pitchFamily="34" charset="0"/>
            </a:endParaRPr>
          </a:p>
        </p:txBody>
      </p:sp>
      <p:sp>
        <p:nvSpPr>
          <p:cNvPr id="310283" name="Line 11"/>
          <p:cNvSpPr>
            <a:spLocks noChangeShapeType="1"/>
          </p:cNvSpPr>
          <p:nvPr/>
        </p:nvSpPr>
        <p:spPr bwMode="auto">
          <a:xfrm flipV="1">
            <a:off x="2160588" y="1303338"/>
            <a:ext cx="2443162" cy="868362"/>
          </a:xfrm>
          <a:prstGeom prst="line">
            <a:avLst/>
          </a:prstGeom>
          <a:noFill/>
          <a:ln w="50800">
            <a:solidFill>
              <a:schemeClr val="tx1"/>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310284" name="Line 12"/>
          <p:cNvSpPr>
            <a:spLocks noChangeShapeType="1"/>
          </p:cNvSpPr>
          <p:nvPr/>
        </p:nvSpPr>
        <p:spPr bwMode="auto">
          <a:xfrm flipH="1">
            <a:off x="6446838" y="1412875"/>
            <a:ext cx="862012" cy="415925"/>
          </a:xfrm>
          <a:prstGeom prst="line">
            <a:avLst/>
          </a:prstGeom>
          <a:noFill/>
          <a:ln w="25400">
            <a:solidFill>
              <a:srgbClr val="00FF00"/>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310285" name="Line 13"/>
          <p:cNvSpPr>
            <a:spLocks noChangeShapeType="1"/>
          </p:cNvSpPr>
          <p:nvPr/>
        </p:nvSpPr>
        <p:spPr bwMode="auto">
          <a:xfrm flipH="1" flipV="1">
            <a:off x="6646863" y="2209800"/>
            <a:ext cx="914400" cy="1524000"/>
          </a:xfrm>
          <a:prstGeom prst="line">
            <a:avLst/>
          </a:prstGeom>
          <a:noFill/>
          <a:ln w="50800">
            <a:solidFill>
              <a:schemeClr val="tx1"/>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310286" name="Rectangle 14"/>
          <p:cNvSpPr>
            <a:spLocks noChangeArrowheads="1"/>
          </p:cNvSpPr>
          <p:nvPr/>
        </p:nvSpPr>
        <p:spPr bwMode="auto">
          <a:xfrm>
            <a:off x="20638" y="4789488"/>
            <a:ext cx="671512" cy="669925"/>
          </a:xfrm>
          <a:prstGeom prst="rect">
            <a:avLst/>
          </a:prstGeom>
          <a:solidFill>
            <a:srgbClr val="7B00E4"/>
          </a:solidFill>
          <a:ln w="12700">
            <a:solidFill>
              <a:schemeClr val="tx1"/>
            </a:solidFill>
            <a:miter lim="800000"/>
            <a:headEnd/>
            <a:tailEnd/>
          </a:ln>
          <a:effectLst>
            <a:outerShdw dist="35921" dir="2700000" algn="ctr" rotWithShape="0">
              <a:schemeClr val="tx1"/>
            </a:outerShdw>
          </a:effectLst>
        </p:spPr>
        <p:txBody>
          <a:bodyPr wrap="none" anchor="ctr"/>
          <a:lstStyle/>
          <a:p>
            <a:endParaRPr lang="es-ES"/>
          </a:p>
        </p:txBody>
      </p:sp>
      <p:sp>
        <p:nvSpPr>
          <p:cNvPr id="310287" name="Rectangle 15"/>
          <p:cNvSpPr>
            <a:spLocks noChangeArrowheads="1"/>
          </p:cNvSpPr>
          <p:nvPr/>
        </p:nvSpPr>
        <p:spPr bwMode="auto">
          <a:xfrm>
            <a:off x="965200" y="4789488"/>
            <a:ext cx="671513" cy="669925"/>
          </a:xfrm>
          <a:prstGeom prst="rect">
            <a:avLst/>
          </a:prstGeom>
          <a:solidFill>
            <a:schemeClr val="accent1"/>
          </a:solidFill>
          <a:ln w="12700">
            <a:solidFill>
              <a:schemeClr val="tx1"/>
            </a:solidFill>
            <a:miter lim="800000"/>
            <a:headEnd/>
            <a:tailEnd/>
          </a:ln>
          <a:effectLst>
            <a:outerShdw dist="35921" dir="2700000" algn="ctr" rotWithShape="0">
              <a:schemeClr val="tx1"/>
            </a:outerShdw>
          </a:effectLst>
        </p:spPr>
        <p:txBody>
          <a:bodyPr wrap="none" anchor="ctr"/>
          <a:lstStyle/>
          <a:p>
            <a:endParaRPr lang="es-ES"/>
          </a:p>
        </p:txBody>
      </p:sp>
      <p:sp>
        <p:nvSpPr>
          <p:cNvPr id="310288" name="Rectangle 16"/>
          <p:cNvSpPr>
            <a:spLocks noChangeArrowheads="1"/>
          </p:cNvSpPr>
          <p:nvPr/>
        </p:nvSpPr>
        <p:spPr bwMode="auto">
          <a:xfrm>
            <a:off x="1908175" y="4789488"/>
            <a:ext cx="671513" cy="669925"/>
          </a:xfrm>
          <a:prstGeom prst="rect">
            <a:avLst/>
          </a:prstGeom>
          <a:solidFill>
            <a:schemeClr val="accent1"/>
          </a:solidFill>
          <a:ln w="12700">
            <a:solidFill>
              <a:schemeClr val="tx1"/>
            </a:solidFill>
            <a:miter lim="800000"/>
            <a:headEnd/>
            <a:tailEnd/>
          </a:ln>
          <a:effectLst>
            <a:outerShdw dist="35921" dir="2700000" algn="ctr" rotWithShape="0">
              <a:schemeClr val="tx1"/>
            </a:outerShdw>
          </a:effectLst>
        </p:spPr>
        <p:txBody>
          <a:bodyPr wrap="none" anchor="ctr"/>
          <a:lstStyle/>
          <a:p>
            <a:endParaRPr lang="es-ES"/>
          </a:p>
        </p:txBody>
      </p:sp>
      <p:sp>
        <p:nvSpPr>
          <p:cNvPr id="310289" name="Rectangle 17"/>
          <p:cNvSpPr>
            <a:spLocks noChangeArrowheads="1"/>
          </p:cNvSpPr>
          <p:nvPr/>
        </p:nvSpPr>
        <p:spPr bwMode="auto">
          <a:xfrm>
            <a:off x="2851150" y="4789488"/>
            <a:ext cx="669925" cy="669925"/>
          </a:xfrm>
          <a:prstGeom prst="rect">
            <a:avLst/>
          </a:prstGeom>
          <a:solidFill>
            <a:schemeClr val="accent2"/>
          </a:solidFill>
          <a:ln w="12700">
            <a:solidFill>
              <a:schemeClr val="tx1"/>
            </a:solidFill>
            <a:miter lim="800000"/>
            <a:headEnd/>
            <a:tailEnd/>
          </a:ln>
          <a:effectLst>
            <a:outerShdw dist="35921" dir="2700000" algn="ctr" rotWithShape="0">
              <a:schemeClr val="tx1"/>
            </a:outerShdw>
          </a:effectLst>
        </p:spPr>
        <p:txBody>
          <a:bodyPr wrap="none" anchor="ctr"/>
          <a:lstStyle/>
          <a:p>
            <a:endParaRPr lang="es-ES"/>
          </a:p>
        </p:txBody>
      </p:sp>
      <p:sp>
        <p:nvSpPr>
          <p:cNvPr id="310290" name="Rectangle 18"/>
          <p:cNvSpPr>
            <a:spLocks noChangeArrowheads="1"/>
          </p:cNvSpPr>
          <p:nvPr/>
        </p:nvSpPr>
        <p:spPr bwMode="auto">
          <a:xfrm>
            <a:off x="3792538" y="4789488"/>
            <a:ext cx="671512" cy="669925"/>
          </a:xfrm>
          <a:prstGeom prst="rect">
            <a:avLst/>
          </a:prstGeom>
          <a:solidFill>
            <a:schemeClr val="accent1"/>
          </a:solidFill>
          <a:ln w="12700">
            <a:solidFill>
              <a:schemeClr val="tx1"/>
            </a:solidFill>
            <a:miter lim="800000"/>
            <a:headEnd/>
            <a:tailEnd/>
          </a:ln>
          <a:effectLst>
            <a:outerShdw dist="35921" dir="2700000" algn="ctr" rotWithShape="0">
              <a:schemeClr val="tx1"/>
            </a:outerShdw>
          </a:effectLst>
        </p:spPr>
        <p:txBody>
          <a:bodyPr wrap="none" anchor="ctr"/>
          <a:lstStyle/>
          <a:p>
            <a:endParaRPr lang="es-ES"/>
          </a:p>
        </p:txBody>
      </p:sp>
      <p:sp>
        <p:nvSpPr>
          <p:cNvPr id="310291" name="Rectangle 19"/>
          <p:cNvSpPr>
            <a:spLocks noChangeArrowheads="1"/>
          </p:cNvSpPr>
          <p:nvPr/>
        </p:nvSpPr>
        <p:spPr bwMode="auto">
          <a:xfrm>
            <a:off x="4735513" y="4789488"/>
            <a:ext cx="673100" cy="669925"/>
          </a:xfrm>
          <a:prstGeom prst="rect">
            <a:avLst/>
          </a:prstGeom>
          <a:solidFill>
            <a:schemeClr val="accent1"/>
          </a:solidFill>
          <a:ln w="12700">
            <a:solidFill>
              <a:schemeClr val="tx1"/>
            </a:solidFill>
            <a:miter lim="800000"/>
            <a:headEnd/>
            <a:tailEnd/>
          </a:ln>
          <a:effectLst>
            <a:outerShdw dist="35921" dir="2700000" algn="ctr" rotWithShape="0">
              <a:schemeClr val="tx1"/>
            </a:outerShdw>
          </a:effectLst>
        </p:spPr>
        <p:txBody>
          <a:bodyPr wrap="none" anchor="ctr"/>
          <a:lstStyle/>
          <a:p>
            <a:endParaRPr lang="es-ES"/>
          </a:p>
        </p:txBody>
      </p:sp>
      <p:sp>
        <p:nvSpPr>
          <p:cNvPr id="310292" name="Rectangle 20"/>
          <p:cNvSpPr>
            <a:spLocks noChangeArrowheads="1"/>
          </p:cNvSpPr>
          <p:nvPr/>
        </p:nvSpPr>
        <p:spPr bwMode="auto">
          <a:xfrm>
            <a:off x="5680075" y="4789488"/>
            <a:ext cx="669925" cy="669925"/>
          </a:xfrm>
          <a:prstGeom prst="rect">
            <a:avLst/>
          </a:prstGeom>
          <a:solidFill>
            <a:schemeClr val="accent2"/>
          </a:solidFill>
          <a:ln w="12700">
            <a:solidFill>
              <a:schemeClr val="tx1"/>
            </a:solidFill>
            <a:miter lim="800000"/>
            <a:headEnd/>
            <a:tailEnd/>
          </a:ln>
          <a:effectLst>
            <a:outerShdw dist="35921" dir="2700000" algn="ctr" rotWithShape="0">
              <a:schemeClr val="tx1"/>
            </a:outerShdw>
          </a:effectLst>
        </p:spPr>
        <p:txBody>
          <a:bodyPr wrap="none" anchor="ctr"/>
          <a:lstStyle/>
          <a:p>
            <a:endParaRPr lang="es-ES"/>
          </a:p>
        </p:txBody>
      </p:sp>
      <p:sp>
        <p:nvSpPr>
          <p:cNvPr id="310293" name="Arc 21"/>
          <p:cNvSpPr>
            <a:spLocks/>
          </p:cNvSpPr>
          <p:nvPr/>
        </p:nvSpPr>
        <p:spPr bwMode="auto">
          <a:xfrm>
            <a:off x="152400" y="4016375"/>
            <a:ext cx="1887538" cy="685800"/>
          </a:xfrm>
          <a:custGeom>
            <a:avLst/>
            <a:gdLst>
              <a:gd name="G0" fmla="+- 21599 0 0"/>
              <a:gd name="G1" fmla="+- 21600 0 0"/>
              <a:gd name="G2" fmla="+- 21600 0 0"/>
              <a:gd name="T0" fmla="*/ 0 w 43199"/>
              <a:gd name="T1" fmla="*/ 21432 h 21600"/>
              <a:gd name="T2" fmla="*/ 43199 w 43199"/>
              <a:gd name="T3" fmla="*/ 21487 h 21600"/>
              <a:gd name="T4" fmla="*/ 21599 w 43199"/>
              <a:gd name="T5" fmla="*/ 21600 h 21600"/>
            </a:gdLst>
            <a:ahLst/>
            <a:cxnLst>
              <a:cxn ang="0">
                <a:pos x="T0" y="T1"/>
              </a:cxn>
              <a:cxn ang="0">
                <a:pos x="T2" y="T3"/>
              </a:cxn>
              <a:cxn ang="0">
                <a:pos x="T4" y="T5"/>
              </a:cxn>
            </a:cxnLst>
            <a:rect l="0" t="0" r="r" b="b"/>
            <a:pathLst>
              <a:path w="43199" h="21600" fill="none" extrusionOk="0">
                <a:moveTo>
                  <a:pt x="-1" y="21431"/>
                </a:moveTo>
                <a:cubicBezTo>
                  <a:pt x="91" y="9568"/>
                  <a:pt x="9735" y="0"/>
                  <a:pt x="21599" y="0"/>
                </a:cubicBezTo>
                <a:cubicBezTo>
                  <a:pt x="33484" y="0"/>
                  <a:pt x="43136" y="9601"/>
                  <a:pt x="43198" y="21487"/>
                </a:cubicBezTo>
              </a:path>
              <a:path w="43199" h="21600" stroke="0" extrusionOk="0">
                <a:moveTo>
                  <a:pt x="-1" y="21431"/>
                </a:moveTo>
                <a:cubicBezTo>
                  <a:pt x="91" y="9568"/>
                  <a:pt x="9735" y="0"/>
                  <a:pt x="21599" y="0"/>
                </a:cubicBezTo>
                <a:cubicBezTo>
                  <a:pt x="33484" y="0"/>
                  <a:pt x="43136" y="9601"/>
                  <a:pt x="43198" y="21487"/>
                </a:cubicBezTo>
                <a:lnTo>
                  <a:pt x="21599" y="21600"/>
                </a:lnTo>
                <a:close/>
              </a:path>
            </a:pathLst>
          </a:custGeom>
          <a:noFill/>
          <a:ln w="25400" cap="rnd">
            <a:solidFill>
              <a:schemeClr val="tx1"/>
            </a:solidFill>
            <a:round/>
            <a:headEnd type="stealth" w="med" len="lg"/>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310294" name="Arc 22"/>
          <p:cNvSpPr>
            <a:spLocks/>
          </p:cNvSpPr>
          <p:nvPr/>
        </p:nvSpPr>
        <p:spPr bwMode="auto">
          <a:xfrm>
            <a:off x="3162300" y="4016375"/>
            <a:ext cx="1714500" cy="685800"/>
          </a:xfrm>
          <a:custGeom>
            <a:avLst/>
            <a:gdLst>
              <a:gd name="G0" fmla="+- 21599 0 0"/>
              <a:gd name="G1" fmla="+- 21600 0 0"/>
              <a:gd name="G2" fmla="+- 21600 0 0"/>
              <a:gd name="T0" fmla="*/ 0 w 43199"/>
              <a:gd name="T1" fmla="*/ 21432 h 21600"/>
              <a:gd name="T2" fmla="*/ 43199 w 43199"/>
              <a:gd name="T3" fmla="*/ 21488 h 21600"/>
              <a:gd name="T4" fmla="*/ 21599 w 43199"/>
              <a:gd name="T5" fmla="*/ 21600 h 21600"/>
            </a:gdLst>
            <a:ahLst/>
            <a:cxnLst>
              <a:cxn ang="0">
                <a:pos x="T0" y="T1"/>
              </a:cxn>
              <a:cxn ang="0">
                <a:pos x="T2" y="T3"/>
              </a:cxn>
              <a:cxn ang="0">
                <a:pos x="T4" y="T5"/>
              </a:cxn>
            </a:cxnLst>
            <a:rect l="0" t="0" r="r" b="b"/>
            <a:pathLst>
              <a:path w="43199" h="21600" fill="none" extrusionOk="0">
                <a:moveTo>
                  <a:pt x="-1" y="21431"/>
                </a:moveTo>
                <a:cubicBezTo>
                  <a:pt x="91" y="9568"/>
                  <a:pt x="9735" y="0"/>
                  <a:pt x="21599" y="0"/>
                </a:cubicBezTo>
                <a:cubicBezTo>
                  <a:pt x="33484" y="0"/>
                  <a:pt x="43137" y="9602"/>
                  <a:pt x="43198" y="21488"/>
                </a:cubicBezTo>
              </a:path>
              <a:path w="43199" h="21600" stroke="0" extrusionOk="0">
                <a:moveTo>
                  <a:pt x="-1" y="21431"/>
                </a:moveTo>
                <a:cubicBezTo>
                  <a:pt x="91" y="9568"/>
                  <a:pt x="9735" y="0"/>
                  <a:pt x="21599" y="0"/>
                </a:cubicBezTo>
                <a:cubicBezTo>
                  <a:pt x="33484" y="0"/>
                  <a:pt x="43137" y="9602"/>
                  <a:pt x="43198" y="21488"/>
                </a:cubicBezTo>
                <a:lnTo>
                  <a:pt x="21599" y="21600"/>
                </a:lnTo>
                <a:close/>
              </a:path>
            </a:pathLst>
          </a:custGeom>
          <a:noFill/>
          <a:ln w="25400" cap="rnd">
            <a:solidFill>
              <a:schemeClr val="tx1"/>
            </a:solidFill>
            <a:round/>
            <a:headEnd type="stealth" w="med" len="lg"/>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310295" name="Arc 23"/>
          <p:cNvSpPr>
            <a:spLocks/>
          </p:cNvSpPr>
          <p:nvPr/>
        </p:nvSpPr>
        <p:spPr bwMode="auto">
          <a:xfrm>
            <a:off x="4953000" y="4016375"/>
            <a:ext cx="944563" cy="685800"/>
          </a:xfrm>
          <a:custGeom>
            <a:avLst/>
            <a:gdLst>
              <a:gd name="G0" fmla="+- 21599 0 0"/>
              <a:gd name="G1" fmla="+- 21600 0 0"/>
              <a:gd name="G2" fmla="+- 21600 0 0"/>
              <a:gd name="T0" fmla="*/ 0 w 43199"/>
              <a:gd name="T1" fmla="*/ 21432 h 21600"/>
              <a:gd name="T2" fmla="*/ 43199 w 43199"/>
              <a:gd name="T3" fmla="*/ 21487 h 21600"/>
              <a:gd name="T4" fmla="*/ 21599 w 43199"/>
              <a:gd name="T5" fmla="*/ 21600 h 21600"/>
            </a:gdLst>
            <a:ahLst/>
            <a:cxnLst>
              <a:cxn ang="0">
                <a:pos x="T0" y="T1"/>
              </a:cxn>
              <a:cxn ang="0">
                <a:pos x="T2" y="T3"/>
              </a:cxn>
              <a:cxn ang="0">
                <a:pos x="T4" y="T5"/>
              </a:cxn>
            </a:cxnLst>
            <a:rect l="0" t="0" r="r" b="b"/>
            <a:pathLst>
              <a:path w="43199" h="21600" fill="none" extrusionOk="0">
                <a:moveTo>
                  <a:pt x="-1" y="21431"/>
                </a:moveTo>
                <a:cubicBezTo>
                  <a:pt x="91" y="9568"/>
                  <a:pt x="9735" y="0"/>
                  <a:pt x="21599" y="0"/>
                </a:cubicBezTo>
                <a:cubicBezTo>
                  <a:pt x="33484" y="0"/>
                  <a:pt x="43136" y="9601"/>
                  <a:pt x="43198" y="21487"/>
                </a:cubicBezTo>
              </a:path>
              <a:path w="43199" h="21600" stroke="0" extrusionOk="0">
                <a:moveTo>
                  <a:pt x="-1" y="21431"/>
                </a:moveTo>
                <a:cubicBezTo>
                  <a:pt x="91" y="9568"/>
                  <a:pt x="9735" y="0"/>
                  <a:pt x="21599" y="0"/>
                </a:cubicBezTo>
                <a:cubicBezTo>
                  <a:pt x="33484" y="0"/>
                  <a:pt x="43136" y="9601"/>
                  <a:pt x="43198" y="21487"/>
                </a:cubicBezTo>
                <a:lnTo>
                  <a:pt x="21599" y="21600"/>
                </a:lnTo>
                <a:close/>
              </a:path>
            </a:pathLst>
          </a:custGeom>
          <a:noFill/>
          <a:ln w="25400" cap="rnd">
            <a:solidFill>
              <a:schemeClr val="tx1"/>
            </a:solidFill>
            <a:round/>
            <a:headEnd type="none" w="sm" len="sm"/>
            <a:tailEnd type="stealth"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310296" name="Arc 24"/>
          <p:cNvSpPr>
            <a:spLocks/>
          </p:cNvSpPr>
          <p:nvPr/>
        </p:nvSpPr>
        <p:spPr bwMode="auto">
          <a:xfrm>
            <a:off x="361950" y="5549900"/>
            <a:ext cx="857250" cy="690563"/>
          </a:xfrm>
          <a:custGeom>
            <a:avLst/>
            <a:gdLst>
              <a:gd name="G0" fmla="+- 21600 0 0"/>
              <a:gd name="G1" fmla="+- 169 0 0"/>
              <a:gd name="G2" fmla="+- 21600 0 0"/>
              <a:gd name="T0" fmla="*/ 43200 w 43200"/>
              <a:gd name="T1" fmla="*/ 113 h 21769"/>
              <a:gd name="T2" fmla="*/ 1 w 43200"/>
              <a:gd name="T3" fmla="*/ 0 h 21769"/>
              <a:gd name="T4" fmla="*/ 21600 w 43200"/>
              <a:gd name="T5" fmla="*/ 169 h 21769"/>
            </a:gdLst>
            <a:ahLst/>
            <a:cxnLst>
              <a:cxn ang="0">
                <a:pos x="T0" y="T1"/>
              </a:cxn>
              <a:cxn ang="0">
                <a:pos x="T2" y="T3"/>
              </a:cxn>
              <a:cxn ang="0">
                <a:pos x="T4" y="T5"/>
              </a:cxn>
            </a:cxnLst>
            <a:rect l="0" t="0" r="r" b="b"/>
            <a:pathLst>
              <a:path w="43200" h="21769" fill="none" extrusionOk="0">
                <a:moveTo>
                  <a:pt x="43199" y="113"/>
                </a:moveTo>
                <a:cubicBezTo>
                  <a:pt x="43199" y="131"/>
                  <a:pt x="43200" y="150"/>
                  <a:pt x="43200" y="169"/>
                </a:cubicBezTo>
                <a:cubicBezTo>
                  <a:pt x="43200" y="12098"/>
                  <a:pt x="33529" y="21769"/>
                  <a:pt x="21600" y="21769"/>
                </a:cubicBezTo>
                <a:cubicBezTo>
                  <a:pt x="9670" y="21769"/>
                  <a:pt x="0" y="12098"/>
                  <a:pt x="0" y="169"/>
                </a:cubicBezTo>
                <a:cubicBezTo>
                  <a:pt x="0" y="112"/>
                  <a:pt x="0" y="56"/>
                  <a:pt x="0" y="-1"/>
                </a:cubicBezTo>
              </a:path>
              <a:path w="43200" h="21769" stroke="0" extrusionOk="0">
                <a:moveTo>
                  <a:pt x="43199" y="113"/>
                </a:moveTo>
                <a:cubicBezTo>
                  <a:pt x="43199" y="131"/>
                  <a:pt x="43200" y="150"/>
                  <a:pt x="43200" y="169"/>
                </a:cubicBezTo>
                <a:cubicBezTo>
                  <a:pt x="43200" y="12098"/>
                  <a:pt x="33529" y="21769"/>
                  <a:pt x="21600" y="21769"/>
                </a:cubicBezTo>
                <a:cubicBezTo>
                  <a:pt x="9670" y="21769"/>
                  <a:pt x="0" y="12098"/>
                  <a:pt x="0" y="169"/>
                </a:cubicBezTo>
                <a:cubicBezTo>
                  <a:pt x="0" y="112"/>
                  <a:pt x="0" y="56"/>
                  <a:pt x="0" y="-1"/>
                </a:cubicBezTo>
                <a:lnTo>
                  <a:pt x="21600" y="169"/>
                </a:lnTo>
                <a:close/>
              </a:path>
            </a:pathLst>
          </a:custGeom>
          <a:noFill/>
          <a:ln w="25400" cap="rnd">
            <a:solidFill>
              <a:schemeClr val="tx1"/>
            </a:solidFill>
            <a:round/>
            <a:headEnd type="none" w="sm" len="sm"/>
            <a:tailEnd type="stealth"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310297" name="Arc 25"/>
          <p:cNvSpPr>
            <a:spLocks/>
          </p:cNvSpPr>
          <p:nvPr/>
        </p:nvSpPr>
        <p:spPr bwMode="auto">
          <a:xfrm>
            <a:off x="3276600" y="5549900"/>
            <a:ext cx="771525" cy="690563"/>
          </a:xfrm>
          <a:custGeom>
            <a:avLst/>
            <a:gdLst>
              <a:gd name="G0" fmla="+- 21600 0 0"/>
              <a:gd name="G1" fmla="+- 169 0 0"/>
              <a:gd name="G2" fmla="+- 21600 0 0"/>
              <a:gd name="T0" fmla="*/ 43200 w 43200"/>
              <a:gd name="T1" fmla="*/ 112 h 21769"/>
              <a:gd name="T2" fmla="*/ 1 w 43200"/>
              <a:gd name="T3" fmla="*/ 0 h 21769"/>
              <a:gd name="T4" fmla="*/ 21600 w 43200"/>
              <a:gd name="T5" fmla="*/ 169 h 21769"/>
            </a:gdLst>
            <a:ahLst/>
            <a:cxnLst>
              <a:cxn ang="0">
                <a:pos x="T0" y="T1"/>
              </a:cxn>
              <a:cxn ang="0">
                <a:pos x="T2" y="T3"/>
              </a:cxn>
              <a:cxn ang="0">
                <a:pos x="T4" y="T5"/>
              </a:cxn>
            </a:cxnLst>
            <a:rect l="0" t="0" r="r" b="b"/>
            <a:pathLst>
              <a:path w="43200" h="21769" fill="none" extrusionOk="0">
                <a:moveTo>
                  <a:pt x="43199" y="112"/>
                </a:moveTo>
                <a:cubicBezTo>
                  <a:pt x="43199" y="131"/>
                  <a:pt x="43200" y="150"/>
                  <a:pt x="43200" y="169"/>
                </a:cubicBezTo>
                <a:cubicBezTo>
                  <a:pt x="43200" y="12098"/>
                  <a:pt x="33529" y="21769"/>
                  <a:pt x="21600" y="21769"/>
                </a:cubicBezTo>
                <a:cubicBezTo>
                  <a:pt x="9670" y="21769"/>
                  <a:pt x="0" y="12098"/>
                  <a:pt x="0" y="169"/>
                </a:cubicBezTo>
                <a:cubicBezTo>
                  <a:pt x="0" y="112"/>
                  <a:pt x="0" y="56"/>
                  <a:pt x="0" y="-1"/>
                </a:cubicBezTo>
              </a:path>
              <a:path w="43200" h="21769" stroke="0" extrusionOk="0">
                <a:moveTo>
                  <a:pt x="43199" y="112"/>
                </a:moveTo>
                <a:cubicBezTo>
                  <a:pt x="43199" y="131"/>
                  <a:pt x="43200" y="150"/>
                  <a:pt x="43200" y="169"/>
                </a:cubicBezTo>
                <a:cubicBezTo>
                  <a:pt x="43200" y="12098"/>
                  <a:pt x="33529" y="21769"/>
                  <a:pt x="21600" y="21769"/>
                </a:cubicBezTo>
                <a:cubicBezTo>
                  <a:pt x="9670" y="21769"/>
                  <a:pt x="0" y="12098"/>
                  <a:pt x="0" y="169"/>
                </a:cubicBezTo>
                <a:cubicBezTo>
                  <a:pt x="0" y="112"/>
                  <a:pt x="0" y="56"/>
                  <a:pt x="0" y="-1"/>
                </a:cubicBezTo>
                <a:lnTo>
                  <a:pt x="21600" y="169"/>
                </a:lnTo>
                <a:close/>
              </a:path>
            </a:pathLst>
          </a:custGeom>
          <a:noFill/>
          <a:ln w="25400" cap="rnd">
            <a:solidFill>
              <a:schemeClr val="tx1"/>
            </a:solidFill>
            <a:round/>
            <a:headEnd type="none" w="sm" len="sm"/>
            <a:tailEnd type="stealth"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310298" name="Arc 26"/>
          <p:cNvSpPr>
            <a:spLocks/>
          </p:cNvSpPr>
          <p:nvPr/>
        </p:nvSpPr>
        <p:spPr bwMode="auto">
          <a:xfrm>
            <a:off x="4219575" y="5549900"/>
            <a:ext cx="1801813" cy="690563"/>
          </a:xfrm>
          <a:custGeom>
            <a:avLst/>
            <a:gdLst>
              <a:gd name="G0" fmla="+- 21600 0 0"/>
              <a:gd name="G1" fmla="+- 169 0 0"/>
              <a:gd name="G2" fmla="+- 21600 0 0"/>
              <a:gd name="T0" fmla="*/ 43200 w 43200"/>
              <a:gd name="T1" fmla="*/ 113 h 21769"/>
              <a:gd name="T2" fmla="*/ 1 w 43200"/>
              <a:gd name="T3" fmla="*/ 0 h 21769"/>
              <a:gd name="T4" fmla="*/ 21600 w 43200"/>
              <a:gd name="T5" fmla="*/ 169 h 21769"/>
            </a:gdLst>
            <a:ahLst/>
            <a:cxnLst>
              <a:cxn ang="0">
                <a:pos x="T0" y="T1"/>
              </a:cxn>
              <a:cxn ang="0">
                <a:pos x="T2" y="T3"/>
              </a:cxn>
              <a:cxn ang="0">
                <a:pos x="T4" y="T5"/>
              </a:cxn>
            </a:cxnLst>
            <a:rect l="0" t="0" r="r" b="b"/>
            <a:pathLst>
              <a:path w="43200" h="21769" fill="none" extrusionOk="0">
                <a:moveTo>
                  <a:pt x="43199" y="113"/>
                </a:moveTo>
                <a:cubicBezTo>
                  <a:pt x="43199" y="131"/>
                  <a:pt x="43200" y="150"/>
                  <a:pt x="43200" y="169"/>
                </a:cubicBezTo>
                <a:cubicBezTo>
                  <a:pt x="43200" y="12098"/>
                  <a:pt x="33529" y="21769"/>
                  <a:pt x="21600" y="21769"/>
                </a:cubicBezTo>
                <a:cubicBezTo>
                  <a:pt x="9670" y="21769"/>
                  <a:pt x="0" y="12098"/>
                  <a:pt x="0" y="169"/>
                </a:cubicBezTo>
                <a:cubicBezTo>
                  <a:pt x="0" y="112"/>
                  <a:pt x="0" y="56"/>
                  <a:pt x="0" y="-1"/>
                </a:cubicBezTo>
              </a:path>
              <a:path w="43200" h="21769" stroke="0" extrusionOk="0">
                <a:moveTo>
                  <a:pt x="43199" y="113"/>
                </a:moveTo>
                <a:cubicBezTo>
                  <a:pt x="43199" y="131"/>
                  <a:pt x="43200" y="150"/>
                  <a:pt x="43200" y="169"/>
                </a:cubicBezTo>
                <a:cubicBezTo>
                  <a:pt x="43200" y="12098"/>
                  <a:pt x="33529" y="21769"/>
                  <a:pt x="21600" y="21769"/>
                </a:cubicBezTo>
                <a:cubicBezTo>
                  <a:pt x="9670" y="21769"/>
                  <a:pt x="0" y="12098"/>
                  <a:pt x="0" y="169"/>
                </a:cubicBezTo>
                <a:cubicBezTo>
                  <a:pt x="0" y="112"/>
                  <a:pt x="0" y="56"/>
                  <a:pt x="0" y="-1"/>
                </a:cubicBezTo>
                <a:lnTo>
                  <a:pt x="21600" y="169"/>
                </a:lnTo>
                <a:close/>
              </a:path>
            </a:pathLst>
          </a:custGeom>
          <a:noFill/>
          <a:ln w="25400" cap="rnd">
            <a:solidFill>
              <a:schemeClr val="tx1"/>
            </a:solidFill>
            <a:round/>
            <a:headEnd type="stealth" w="med" len="lg"/>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310299" name="Arc 27"/>
          <p:cNvSpPr>
            <a:spLocks/>
          </p:cNvSpPr>
          <p:nvPr/>
        </p:nvSpPr>
        <p:spPr bwMode="auto">
          <a:xfrm>
            <a:off x="1392238" y="5549900"/>
            <a:ext cx="1712912" cy="690563"/>
          </a:xfrm>
          <a:custGeom>
            <a:avLst/>
            <a:gdLst>
              <a:gd name="G0" fmla="+- 21600 0 0"/>
              <a:gd name="G1" fmla="+- 169 0 0"/>
              <a:gd name="G2" fmla="+- 21600 0 0"/>
              <a:gd name="T0" fmla="*/ 43200 w 43200"/>
              <a:gd name="T1" fmla="*/ 113 h 21769"/>
              <a:gd name="T2" fmla="*/ 1 w 43200"/>
              <a:gd name="T3" fmla="*/ 0 h 21769"/>
              <a:gd name="T4" fmla="*/ 21600 w 43200"/>
              <a:gd name="T5" fmla="*/ 169 h 21769"/>
            </a:gdLst>
            <a:ahLst/>
            <a:cxnLst>
              <a:cxn ang="0">
                <a:pos x="T0" y="T1"/>
              </a:cxn>
              <a:cxn ang="0">
                <a:pos x="T2" y="T3"/>
              </a:cxn>
              <a:cxn ang="0">
                <a:pos x="T4" y="T5"/>
              </a:cxn>
            </a:cxnLst>
            <a:rect l="0" t="0" r="r" b="b"/>
            <a:pathLst>
              <a:path w="43200" h="21769" fill="none" extrusionOk="0">
                <a:moveTo>
                  <a:pt x="43199" y="113"/>
                </a:moveTo>
                <a:cubicBezTo>
                  <a:pt x="43199" y="131"/>
                  <a:pt x="43200" y="150"/>
                  <a:pt x="43200" y="169"/>
                </a:cubicBezTo>
                <a:cubicBezTo>
                  <a:pt x="43200" y="12098"/>
                  <a:pt x="33529" y="21769"/>
                  <a:pt x="21600" y="21769"/>
                </a:cubicBezTo>
                <a:cubicBezTo>
                  <a:pt x="9670" y="21769"/>
                  <a:pt x="0" y="12098"/>
                  <a:pt x="0" y="169"/>
                </a:cubicBezTo>
                <a:cubicBezTo>
                  <a:pt x="0" y="112"/>
                  <a:pt x="0" y="56"/>
                  <a:pt x="0" y="-1"/>
                </a:cubicBezTo>
              </a:path>
              <a:path w="43200" h="21769" stroke="0" extrusionOk="0">
                <a:moveTo>
                  <a:pt x="43199" y="113"/>
                </a:moveTo>
                <a:cubicBezTo>
                  <a:pt x="43199" y="131"/>
                  <a:pt x="43200" y="150"/>
                  <a:pt x="43200" y="169"/>
                </a:cubicBezTo>
                <a:cubicBezTo>
                  <a:pt x="43200" y="12098"/>
                  <a:pt x="33529" y="21769"/>
                  <a:pt x="21600" y="21769"/>
                </a:cubicBezTo>
                <a:cubicBezTo>
                  <a:pt x="9670" y="21769"/>
                  <a:pt x="0" y="12098"/>
                  <a:pt x="0" y="169"/>
                </a:cubicBezTo>
                <a:cubicBezTo>
                  <a:pt x="0" y="112"/>
                  <a:pt x="0" y="56"/>
                  <a:pt x="0" y="-1"/>
                </a:cubicBezTo>
                <a:lnTo>
                  <a:pt x="21600" y="169"/>
                </a:lnTo>
                <a:close/>
              </a:path>
            </a:pathLst>
          </a:custGeom>
          <a:noFill/>
          <a:ln w="25400" cap="rnd">
            <a:solidFill>
              <a:schemeClr val="tx1"/>
            </a:solidFill>
            <a:round/>
            <a:headEnd type="stealth" w="med" len="lg"/>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310300" name="Rectangle 28"/>
          <p:cNvSpPr>
            <a:spLocks noChangeArrowheads="1"/>
          </p:cNvSpPr>
          <p:nvPr/>
        </p:nvSpPr>
        <p:spPr bwMode="auto">
          <a:xfrm>
            <a:off x="219075" y="4927600"/>
            <a:ext cx="276225" cy="409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03520" tIns="51761" rIns="103520" bIns="51761">
            <a:spAutoFit/>
          </a:bodyPr>
          <a:lstStyle>
            <a:lvl1pPr defTabSz="1028700">
              <a:defRPr sz="2400">
                <a:solidFill>
                  <a:schemeClr val="tx1"/>
                </a:solidFill>
                <a:latin typeface="Times New Roman" panose="02020603050405020304" pitchFamily="18" charset="0"/>
              </a:defRPr>
            </a:lvl1pPr>
            <a:lvl2pPr marL="514350" defTabSz="1028700">
              <a:defRPr sz="2400">
                <a:solidFill>
                  <a:schemeClr val="tx1"/>
                </a:solidFill>
                <a:latin typeface="Times New Roman" panose="02020603050405020304" pitchFamily="18" charset="0"/>
              </a:defRPr>
            </a:lvl2pPr>
            <a:lvl3pPr marL="1028700" defTabSz="1028700">
              <a:defRPr sz="2400">
                <a:solidFill>
                  <a:schemeClr val="tx1"/>
                </a:solidFill>
                <a:latin typeface="Times New Roman" panose="02020603050405020304" pitchFamily="18" charset="0"/>
              </a:defRPr>
            </a:lvl3pPr>
            <a:lvl4pPr marL="1541463" defTabSz="1028700">
              <a:defRPr sz="2400">
                <a:solidFill>
                  <a:schemeClr val="tx1"/>
                </a:solidFill>
                <a:latin typeface="Times New Roman" panose="02020603050405020304" pitchFamily="18" charset="0"/>
              </a:defRPr>
            </a:lvl4pPr>
            <a:lvl5pPr marL="2055813" defTabSz="1028700">
              <a:defRPr sz="2400">
                <a:solidFill>
                  <a:schemeClr val="tx1"/>
                </a:solidFill>
                <a:latin typeface="Times New Roman" panose="02020603050405020304" pitchFamily="18" charset="0"/>
              </a:defRPr>
            </a:lvl5pPr>
            <a:lvl6pPr marL="2513013" defTabSz="1028700" eaLnBrk="0" fontAlgn="base" hangingPunct="0">
              <a:spcBef>
                <a:spcPct val="0"/>
              </a:spcBef>
              <a:spcAft>
                <a:spcPct val="0"/>
              </a:spcAft>
              <a:defRPr sz="2400">
                <a:solidFill>
                  <a:schemeClr val="tx1"/>
                </a:solidFill>
                <a:latin typeface="Times New Roman" panose="02020603050405020304" pitchFamily="18" charset="0"/>
              </a:defRPr>
            </a:lvl6pPr>
            <a:lvl7pPr marL="2970213" defTabSz="1028700" eaLnBrk="0" fontAlgn="base" hangingPunct="0">
              <a:spcBef>
                <a:spcPct val="0"/>
              </a:spcBef>
              <a:spcAft>
                <a:spcPct val="0"/>
              </a:spcAft>
              <a:defRPr sz="2400">
                <a:solidFill>
                  <a:schemeClr val="tx1"/>
                </a:solidFill>
                <a:latin typeface="Times New Roman" panose="02020603050405020304" pitchFamily="18" charset="0"/>
              </a:defRPr>
            </a:lvl7pPr>
            <a:lvl8pPr marL="3427413" defTabSz="1028700" eaLnBrk="0" fontAlgn="base" hangingPunct="0">
              <a:spcBef>
                <a:spcPct val="0"/>
              </a:spcBef>
              <a:spcAft>
                <a:spcPct val="0"/>
              </a:spcAft>
              <a:defRPr sz="2400">
                <a:solidFill>
                  <a:schemeClr val="tx1"/>
                </a:solidFill>
                <a:latin typeface="Times New Roman" panose="02020603050405020304" pitchFamily="18" charset="0"/>
              </a:defRPr>
            </a:lvl8pPr>
            <a:lvl9pPr marL="3884613" defTabSz="1028700" eaLnBrk="0" fontAlgn="base" hangingPunct="0">
              <a:spcBef>
                <a:spcPct val="0"/>
              </a:spcBef>
              <a:spcAft>
                <a:spcPct val="0"/>
              </a:spcAft>
              <a:defRPr sz="2400">
                <a:solidFill>
                  <a:schemeClr val="tx1"/>
                </a:solidFill>
                <a:latin typeface="Times New Roman" panose="02020603050405020304" pitchFamily="18" charset="0"/>
              </a:defRPr>
            </a:lvl9pPr>
          </a:lstStyle>
          <a:p>
            <a:pPr algn="ctr"/>
            <a:r>
              <a:rPr lang="es-ES" altLang="es-ES" sz="2000" b="1" i="0">
                <a:solidFill>
                  <a:schemeClr val="hlink"/>
                </a:solidFill>
                <a:effectLst>
                  <a:outerShdw blurRad="38100" dist="38100" dir="2700000" algn="tl">
                    <a:srgbClr val="C0C0C0"/>
                  </a:outerShdw>
                </a:effectLst>
                <a:latin typeface="Helvetica" panose="020B0604020202020204" pitchFamily="34" charset="0"/>
              </a:rPr>
              <a:t>I</a:t>
            </a:r>
          </a:p>
        </p:txBody>
      </p:sp>
      <p:sp>
        <p:nvSpPr>
          <p:cNvPr id="310301" name="Rectangle 29"/>
          <p:cNvSpPr>
            <a:spLocks noChangeArrowheads="1"/>
          </p:cNvSpPr>
          <p:nvPr/>
        </p:nvSpPr>
        <p:spPr bwMode="auto">
          <a:xfrm>
            <a:off x="1104900" y="4927600"/>
            <a:ext cx="390525" cy="409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03520" tIns="51761" rIns="103520" bIns="51761">
            <a:spAutoFit/>
          </a:bodyPr>
          <a:lstStyle>
            <a:lvl1pPr defTabSz="1028700">
              <a:defRPr sz="2400">
                <a:solidFill>
                  <a:schemeClr val="tx1"/>
                </a:solidFill>
                <a:latin typeface="Times New Roman" panose="02020603050405020304" pitchFamily="18" charset="0"/>
              </a:defRPr>
            </a:lvl1pPr>
            <a:lvl2pPr marL="514350" defTabSz="1028700">
              <a:defRPr sz="2400">
                <a:solidFill>
                  <a:schemeClr val="tx1"/>
                </a:solidFill>
                <a:latin typeface="Times New Roman" panose="02020603050405020304" pitchFamily="18" charset="0"/>
              </a:defRPr>
            </a:lvl2pPr>
            <a:lvl3pPr marL="1028700" defTabSz="1028700">
              <a:defRPr sz="2400">
                <a:solidFill>
                  <a:schemeClr val="tx1"/>
                </a:solidFill>
                <a:latin typeface="Times New Roman" panose="02020603050405020304" pitchFamily="18" charset="0"/>
              </a:defRPr>
            </a:lvl3pPr>
            <a:lvl4pPr marL="1541463" defTabSz="1028700">
              <a:defRPr sz="2400">
                <a:solidFill>
                  <a:schemeClr val="tx1"/>
                </a:solidFill>
                <a:latin typeface="Times New Roman" panose="02020603050405020304" pitchFamily="18" charset="0"/>
              </a:defRPr>
            </a:lvl4pPr>
            <a:lvl5pPr marL="2055813" defTabSz="1028700">
              <a:defRPr sz="2400">
                <a:solidFill>
                  <a:schemeClr val="tx1"/>
                </a:solidFill>
                <a:latin typeface="Times New Roman" panose="02020603050405020304" pitchFamily="18" charset="0"/>
              </a:defRPr>
            </a:lvl5pPr>
            <a:lvl6pPr marL="2513013" defTabSz="1028700" eaLnBrk="0" fontAlgn="base" hangingPunct="0">
              <a:spcBef>
                <a:spcPct val="0"/>
              </a:spcBef>
              <a:spcAft>
                <a:spcPct val="0"/>
              </a:spcAft>
              <a:defRPr sz="2400">
                <a:solidFill>
                  <a:schemeClr val="tx1"/>
                </a:solidFill>
                <a:latin typeface="Times New Roman" panose="02020603050405020304" pitchFamily="18" charset="0"/>
              </a:defRPr>
            </a:lvl6pPr>
            <a:lvl7pPr marL="2970213" defTabSz="1028700" eaLnBrk="0" fontAlgn="base" hangingPunct="0">
              <a:spcBef>
                <a:spcPct val="0"/>
              </a:spcBef>
              <a:spcAft>
                <a:spcPct val="0"/>
              </a:spcAft>
              <a:defRPr sz="2400">
                <a:solidFill>
                  <a:schemeClr val="tx1"/>
                </a:solidFill>
                <a:latin typeface="Times New Roman" panose="02020603050405020304" pitchFamily="18" charset="0"/>
              </a:defRPr>
            </a:lvl7pPr>
            <a:lvl8pPr marL="3427413" defTabSz="1028700" eaLnBrk="0" fontAlgn="base" hangingPunct="0">
              <a:spcBef>
                <a:spcPct val="0"/>
              </a:spcBef>
              <a:spcAft>
                <a:spcPct val="0"/>
              </a:spcAft>
              <a:defRPr sz="2400">
                <a:solidFill>
                  <a:schemeClr val="tx1"/>
                </a:solidFill>
                <a:latin typeface="Times New Roman" panose="02020603050405020304" pitchFamily="18" charset="0"/>
              </a:defRPr>
            </a:lvl8pPr>
            <a:lvl9pPr marL="3884613" defTabSz="1028700" eaLnBrk="0" fontAlgn="base" hangingPunct="0">
              <a:spcBef>
                <a:spcPct val="0"/>
              </a:spcBef>
              <a:spcAft>
                <a:spcPct val="0"/>
              </a:spcAft>
              <a:defRPr sz="2400">
                <a:solidFill>
                  <a:schemeClr val="tx1"/>
                </a:solidFill>
                <a:latin typeface="Times New Roman" panose="02020603050405020304" pitchFamily="18" charset="0"/>
              </a:defRPr>
            </a:lvl9pPr>
          </a:lstStyle>
          <a:p>
            <a:pPr algn="ctr"/>
            <a:r>
              <a:rPr lang="es-ES" altLang="es-ES" sz="2000" b="1" i="0">
                <a:solidFill>
                  <a:schemeClr val="hlink"/>
                </a:solidFill>
                <a:effectLst>
                  <a:outerShdw blurRad="38100" dist="38100" dir="2700000" algn="tl">
                    <a:srgbClr val="C0C0C0"/>
                  </a:outerShdw>
                </a:effectLst>
                <a:latin typeface="Helvetica" panose="020B0604020202020204" pitchFamily="34" charset="0"/>
              </a:rPr>
              <a:t>B</a:t>
            </a:r>
          </a:p>
        </p:txBody>
      </p:sp>
      <p:sp>
        <p:nvSpPr>
          <p:cNvPr id="310302" name="Rectangle 30"/>
          <p:cNvSpPr>
            <a:spLocks noChangeArrowheads="1"/>
          </p:cNvSpPr>
          <p:nvPr/>
        </p:nvSpPr>
        <p:spPr bwMode="auto">
          <a:xfrm>
            <a:off x="2046288" y="4927600"/>
            <a:ext cx="390525" cy="409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03520" tIns="51761" rIns="103520" bIns="51761">
            <a:spAutoFit/>
          </a:bodyPr>
          <a:lstStyle>
            <a:lvl1pPr defTabSz="1028700">
              <a:defRPr sz="2400">
                <a:solidFill>
                  <a:schemeClr val="tx1"/>
                </a:solidFill>
                <a:latin typeface="Times New Roman" panose="02020603050405020304" pitchFamily="18" charset="0"/>
              </a:defRPr>
            </a:lvl1pPr>
            <a:lvl2pPr marL="514350" defTabSz="1028700">
              <a:defRPr sz="2400">
                <a:solidFill>
                  <a:schemeClr val="tx1"/>
                </a:solidFill>
                <a:latin typeface="Times New Roman" panose="02020603050405020304" pitchFamily="18" charset="0"/>
              </a:defRPr>
            </a:lvl2pPr>
            <a:lvl3pPr marL="1028700" defTabSz="1028700">
              <a:defRPr sz="2400">
                <a:solidFill>
                  <a:schemeClr val="tx1"/>
                </a:solidFill>
                <a:latin typeface="Times New Roman" panose="02020603050405020304" pitchFamily="18" charset="0"/>
              </a:defRPr>
            </a:lvl3pPr>
            <a:lvl4pPr marL="1541463" defTabSz="1028700">
              <a:defRPr sz="2400">
                <a:solidFill>
                  <a:schemeClr val="tx1"/>
                </a:solidFill>
                <a:latin typeface="Times New Roman" panose="02020603050405020304" pitchFamily="18" charset="0"/>
              </a:defRPr>
            </a:lvl4pPr>
            <a:lvl5pPr marL="2055813" defTabSz="1028700">
              <a:defRPr sz="2400">
                <a:solidFill>
                  <a:schemeClr val="tx1"/>
                </a:solidFill>
                <a:latin typeface="Times New Roman" panose="02020603050405020304" pitchFamily="18" charset="0"/>
              </a:defRPr>
            </a:lvl5pPr>
            <a:lvl6pPr marL="2513013" defTabSz="1028700" eaLnBrk="0" fontAlgn="base" hangingPunct="0">
              <a:spcBef>
                <a:spcPct val="0"/>
              </a:spcBef>
              <a:spcAft>
                <a:spcPct val="0"/>
              </a:spcAft>
              <a:defRPr sz="2400">
                <a:solidFill>
                  <a:schemeClr val="tx1"/>
                </a:solidFill>
                <a:latin typeface="Times New Roman" panose="02020603050405020304" pitchFamily="18" charset="0"/>
              </a:defRPr>
            </a:lvl6pPr>
            <a:lvl7pPr marL="2970213" defTabSz="1028700" eaLnBrk="0" fontAlgn="base" hangingPunct="0">
              <a:spcBef>
                <a:spcPct val="0"/>
              </a:spcBef>
              <a:spcAft>
                <a:spcPct val="0"/>
              </a:spcAft>
              <a:defRPr sz="2400">
                <a:solidFill>
                  <a:schemeClr val="tx1"/>
                </a:solidFill>
                <a:latin typeface="Times New Roman" panose="02020603050405020304" pitchFamily="18" charset="0"/>
              </a:defRPr>
            </a:lvl7pPr>
            <a:lvl8pPr marL="3427413" defTabSz="1028700" eaLnBrk="0" fontAlgn="base" hangingPunct="0">
              <a:spcBef>
                <a:spcPct val="0"/>
              </a:spcBef>
              <a:spcAft>
                <a:spcPct val="0"/>
              </a:spcAft>
              <a:defRPr sz="2400">
                <a:solidFill>
                  <a:schemeClr val="tx1"/>
                </a:solidFill>
                <a:latin typeface="Times New Roman" panose="02020603050405020304" pitchFamily="18" charset="0"/>
              </a:defRPr>
            </a:lvl8pPr>
            <a:lvl9pPr marL="3884613" defTabSz="1028700" eaLnBrk="0" fontAlgn="base" hangingPunct="0">
              <a:spcBef>
                <a:spcPct val="0"/>
              </a:spcBef>
              <a:spcAft>
                <a:spcPct val="0"/>
              </a:spcAft>
              <a:defRPr sz="2400">
                <a:solidFill>
                  <a:schemeClr val="tx1"/>
                </a:solidFill>
                <a:latin typeface="Times New Roman" panose="02020603050405020304" pitchFamily="18" charset="0"/>
              </a:defRPr>
            </a:lvl9pPr>
          </a:lstStyle>
          <a:p>
            <a:pPr algn="ctr"/>
            <a:r>
              <a:rPr lang="es-ES" altLang="es-ES" sz="2000" b="1" i="0">
                <a:solidFill>
                  <a:schemeClr val="hlink"/>
                </a:solidFill>
                <a:effectLst>
                  <a:outerShdw blurRad="38100" dist="38100" dir="2700000" algn="tl">
                    <a:srgbClr val="C0C0C0"/>
                  </a:outerShdw>
                </a:effectLst>
                <a:latin typeface="Helvetica" panose="020B0604020202020204" pitchFamily="34" charset="0"/>
              </a:rPr>
              <a:t>B</a:t>
            </a:r>
          </a:p>
        </p:txBody>
      </p:sp>
      <p:sp>
        <p:nvSpPr>
          <p:cNvPr id="310303" name="Rectangle 31"/>
          <p:cNvSpPr>
            <a:spLocks noChangeArrowheads="1"/>
          </p:cNvSpPr>
          <p:nvPr/>
        </p:nvSpPr>
        <p:spPr bwMode="auto">
          <a:xfrm>
            <a:off x="2997200" y="4927600"/>
            <a:ext cx="376238" cy="409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03520" tIns="51761" rIns="103520" bIns="51761">
            <a:spAutoFit/>
          </a:bodyPr>
          <a:lstStyle>
            <a:lvl1pPr defTabSz="1028700">
              <a:defRPr sz="2400">
                <a:solidFill>
                  <a:schemeClr val="tx1"/>
                </a:solidFill>
                <a:latin typeface="Times New Roman" panose="02020603050405020304" pitchFamily="18" charset="0"/>
              </a:defRPr>
            </a:lvl1pPr>
            <a:lvl2pPr marL="514350" defTabSz="1028700">
              <a:defRPr sz="2400">
                <a:solidFill>
                  <a:schemeClr val="tx1"/>
                </a:solidFill>
                <a:latin typeface="Times New Roman" panose="02020603050405020304" pitchFamily="18" charset="0"/>
              </a:defRPr>
            </a:lvl2pPr>
            <a:lvl3pPr marL="1028700" defTabSz="1028700">
              <a:defRPr sz="2400">
                <a:solidFill>
                  <a:schemeClr val="tx1"/>
                </a:solidFill>
                <a:latin typeface="Times New Roman" panose="02020603050405020304" pitchFamily="18" charset="0"/>
              </a:defRPr>
            </a:lvl3pPr>
            <a:lvl4pPr marL="1541463" defTabSz="1028700">
              <a:defRPr sz="2400">
                <a:solidFill>
                  <a:schemeClr val="tx1"/>
                </a:solidFill>
                <a:latin typeface="Times New Roman" panose="02020603050405020304" pitchFamily="18" charset="0"/>
              </a:defRPr>
            </a:lvl4pPr>
            <a:lvl5pPr marL="2055813" defTabSz="1028700">
              <a:defRPr sz="2400">
                <a:solidFill>
                  <a:schemeClr val="tx1"/>
                </a:solidFill>
                <a:latin typeface="Times New Roman" panose="02020603050405020304" pitchFamily="18" charset="0"/>
              </a:defRPr>
            </a:lvl5pPr>
            <a:lvl6pPr marL="2513013" defTabSz="1028700" eaLnBrk="0" fontAlgn="base" hangingPunct="0">
              <a:spcBef>
                <a:spcPct val="0"/>
              </a:spcBef>
              <a:spcAft>
                <a:spcPct val="0"/>
              </a:spcAft>
              <a:defRPr sz="2400">
                <a:solidFill>
                  <a:schemeClr val="tx1"/>
                </a:solidFill>
                <a:latin typeface="Times New Roman" panose="02020603050405020304" pitchFamily="18" charset="0"/>
              </a:defRPr>
            </a:lvl6pPr>
            <a:lvl7pPr marL="2970213" defTabSz="1028700" eaLnBrk="0" fontAlgn="base" hangingPunct="0">
              <a:spcBef>
                <a:spcPct val="0"/>
              </a:spcBef>
              <a:spcAft>
                <a:spcPct val="0"/>
              </a:spcAft>
              <a:defRPr sz="2400">
                <a:solidFill>
                  <a:schemeClr val="tx1"/>
                </a:solidFill>
                <a:latin typeface="Times New Roman" panose="02020603050405020304" pitchFamily="18" charset="0"/>
              </a:defRPr>
            </a:lvl7pPr>
            <a:lvl8pPr marL="3427413" defTabSz="1028700" eaLnBrk="0" fontAlgn="base" hangingPunct="0">
              <a:spcBef>
                <a:spcPct val="0"/>
              </a:spcBef>
              <a:spcAft>
                <a:spcPct val="0"/>
              </a:spcAft>
              <a:defRPr sz="2400">
                <a:solidFill>
                  <a:schemeClr val="tx1"/>
                </a:solidFill>
                <a:latin typeface="Times New Roman" panose="02020603050405020304" pitchFamily="18" charset="0"/>
              </a:defRPr>
            </a:lvl8pPr>
            <a:lvl9pPr marL="3884613" defTabSz="1028700" eaLnBrk="0" fontAlgn="base" hangingPunct="0">
              <a:spcBef>
                <a:spcPct val="0"/>
              </a:spcBef>
              <a:spcAft>
                <a:spcPct val="0"/>
              </a:spcAft>
              <a:defRPr sz="2400">
                <a:solidFill>
                  <a:schemeClr val="tx1"/>
                </a:solidFill>
                <a:latin typeface="Times New Roman" panose="02020603050405020304" pitchFamily="18" charset="0"/>
              </a:defRPr>
            </a:lvl9pPr>
          </a:lstStyle>
          <a:p>
            <a:pPr algn="ctr"/>
            <a:r>
              <a:rPr lang="es-ES" altLang="es-ES" sz="2000" b="1" i="0">
                <a:solidFill>
                  <a:schemeClr val="hlink"/>
                </a:solidFill>
                <a:effectLst>
                  <a:outerShdw blurRad="38100" dist="38100" dir="2700000" algn="tl">
                    <a:srgbClr val="C0C0C0"/>
                  </a:outerShdw>
                </a:effectLst>
                <a:latin typeface="Helvetica" panose="020B0604020202020204" pitchFamily="34" charset="0"/>
              </a:rPr>
              <a:t>P</a:t>
            </a:r>
          </a:p>
        </p:txBody>
      </p:sp>
      <p:sp>
        <p:nvSpPr>
          <p:cNvPr id="310304" name="Rectangle 32"/>
          <p:cNvSpPr>
            <a:spLocks noChangeArrowheads="1"/>
          </p:cNvSpPr>
          <p:nvPr/>
        </p:nvSpPr>
        <p:spPr bwMode="auto">
          <a:xfrm>
            <a:off x="3932238" y="4927600"/>
            <a:ext cx="390525" cy="409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03520" tIns="51761" rIns="103520" bIns="51761">
            <a:spAutoFit/>
          </a:bodyPr>
          <a:lstStyle>
            <a:lvl1pPr defTabSz="1028700">
              <a:defRPr sz="2400">
                <a:solidFill>
                  <a:schemeClr val="tx1"/>
                </a:solidFill>
                <a:latin typeface="Times New Roman" panose="02020603050405020304" pitchFamily="18" charset="0"/>
              </a:defRPr>
            </a:lvl1pPr>
            <a:lvl2pPr marL="514350" defTabSz="1028700">
              <a:defRPr sz="2400">
                <a:solidFill>
                  <a:schemeClr val="tx1"/>
                </a:solidFill>
                <a:latin typeface="Times New Roman" panose="02020603050405020304" pitchFamily="18" charset="0"/>
              </a:defRPr>
            </a:lvl2pPr>
            <a:lvl3pPr marL="1028700" defTabSz="1028700">
              <a:defRPr sz="2400">
                <a:solidFill>
                  <a:schemeClr val="tx1"/>
                </a:solidFill>
                <a:latin typeface="Times New Roman" panose="02020603050405020304" pitchFamily="18" charset="0"/>
              </a:defRPr>
            </a:lvl3pPr>
            <a:lvl4pPr marL="1541463" defTabSz="1028700">
              <a:defRPr sz="2400">
                <a:solidFill>
                  <a:schemeClr val="tx1"/>
                </a:solidFill>
                <a:latin typeface="Times New Roman" panose="02020603050405020304" pitchFamily="18" charset="0"/>
              </a:defRPr>
            </a:lvl4pPr>
            <a:lvl5pPr marL="2055813" defTabSz="1028700">
              <a:defRPr sz="2400">
                <a:solidFill>
                  <a:schemeClr val="tx1"/>
                </a:solidFill>
                <a:latin typeface="Times New Roman" panose="02020603050405020304" pitchFamily="18" charset="0"/>
              </a:defRPr>
            </a:lvl5pPr>
            <a:lvl6pPr marL="2513013" defTabSz="1028700" eaLnBrk="0" fontAlgn="base" hangingPunct="0">
              <a:spcBef>
                <a:spcPct val="0"/>
              </a:spcBef>
              <a:spcAft>
                <a:spcPct val="0"/>
              </a:spcAft>
              <a:defRPr sz="2400">
                <a:solidFill>
                  <a:schemeClr val="tx1"/>
                </a:solidFill>
                <a:latin typeface="Times New Roman" panose="02020603050405020304" pitchFamily="18" charset="0"/>
              </a:defRPr>
            </a:lvl6pPr>
            <a:lvl7pPr marL="2970213" defTabSz="1028700" eaLnBrk="0" fontAlgn="base" hangingPunct="0">
              <a:spcBef>
                <a:spcPct val="0"/>
              </a:spcBef>
              <a:spcAft>
                <a:spcPct val="0"/>
              </a:spcAft>
              <a:defRPr sz="2400">
                <a:solidFill>
                  <a:schemeClr val="tx1"/>
                </a:solidFill>
                <a:latin typeface="Times New Roman" panose="02020603050405020304" pitchFamily="18" charset="0"/>
              </a:defRPr>
            </a:lvl7pPr>
            <a:lvl8pPr marL="3427413" defTabSz="1028700" eaLnBrk="0" fontAlgn="base" hangingPunct="0">
              <a:spcBef>
                <a:spcPct val="0"/>
              </a:spcBef>
              <a:spcAft>
                <a:spcPct val="0"/>
              </a:spcAft>
              <a:defRPr sz="2400">
                <a:solidFill>
                  <a:schemeClr val="tx1"/>
                </a:solidFill>
                <a:latin typeface="Times New Roman" panose="02020603050405020304" pitchFamily="18" charset="0"/>
              </a:defRPr>
            </a:lvl8pPr>
            <a:lvl9pPr marL="3884613" defTabSz="1028700" eaLnBrk="0" fontAlgn="base" hangingPunct="0">
              <a:spcBef>
                <a:spcPct val="0"/>
              </a:spcBef>
              <a:spcAft>
                <a:spcPct val="0"/>
              </a:spcAft>
              <a:defRPr sz="2400">
                <a:solidFill>
                  <a:schemeClr val="tx1"/>
                </a:solidFill>
                <a:latin typeface="Times New Roman" panose="02020603050405020304" pitchFamily="18" charset="0"/>
              </a:defRPr>
            </a:lvl9pPr>
          </a:lstStyle>
          <a:p>
            <a:pPr algn="ctr"/>
            <a:r>
              <a:rPr lang="es-ES" altLang="es-ES" sz="2000" b="1" i="0">
                <a:solidFill>
                  <a:schemeClr val="hlink"/>
                </a:solidFill>
                <a:effectLst>
                  <a:outerShdw blurRad="38100" dist="38100" dir="2700000" algn="tl">
                    <a:srgbClr val="C0C0C0"/>
                  </a:outerShdw>
                </a:effectLst>
                <a:latin typeface="Helvetica" panose="020B0604020202020204" pitchFamily="34" charset="0"/>
              </a:rPr>
              <a:t>B</a:t>
            </a:r>
          </a:p>
        </p:txBody>
      </p:sp>
      <p:sp>
        <p:nvSpPr>
          <p:cNvPr id="310305" name="Rectangle 33"/>
          <p:cNvSpPr>
            <a:spLocks noChangeArrowheads="1"/>
          </p:cNvSpPr>
          <p:nvPr/>
        </p:nvSpPr>
        <p:spPr bwMode="auto">
          <a:xfrm>
            <a:off x="4875213" y="4927600"/>
            <a:ext cx="390525" cy="409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03520" tIns="51761" rIns="103520" bIns="51761">
            <a:spAutoFit/>
          </a:bodyPr>
          <a:lstStyle>
            <a:lvl1pPr defTabSz="1028700">
              <a:defRPr sz="2400">
                <a:solidFill>
                  <a:schemeClr val="tx1"/>
                </a:solidFill>
                <a:latin typeface="Times New Roman" panose="02020603050405020304" pitchFamily="18" charset="0"/>
              </a:defRPr>
            </a:lvl1pPr>
            <a:lvl2pPr marL="514350" defTabSz="1028700">
              <a:defRPr sz="2400">
                <a:solidFill>
                  <a:schemeClr val="tx1"/>
                </a:solidFill>
                <a:latin typeface="Times New Roman" panose="02020603050405020304" pitchFamily="18" charset="0"/>
              </a:defRPr>
            </a:lvl2pPr>
            <a:lvl3pPr marL="1028700" defTabSz="1028700">
              <a:defRPr sz="2400">
                <a:solidFill>
                  <a:schemeClr val="tx1"/>
                </a:solidFill>
                <a:latin typeface="Times New Roman" panose="02020603050405020304" pitchFamily="18" charset="0"/>
              </a:defRPr>
            </a:lvl3pPr>
            <a:lvl4pPr marL="1541463" defTabSz="1028700">
              <a:defRPr sz="2400">
                <a:solidFill>
                  <a:schemeClr val="tx1"/>
                </a:solidFill>
                <a:latin typeface="Times New Roman" panose="02020603050405020304" pitchFamily="18" charset="0"/>
              </a:defRPr>
            </a:lvl4pPr>
            <a:lvl5pPr marL="2055813" defTabSz="1028700">
              <a:defRPr sz="2400">
                <a:solidFill>
                  <a:schemeClr val="tx1"/>
                </a:solidFill>
                <a:latin typeface="Times New Roman" panose="02020603050405020304" pitchFamily="18" charset="0"/>
              </a:defRPr>
            </a:lvl5pPr>
            <a:lvl6pPr marL="2513013" defTabSz="1028700" eaLnBrk="0" fontAlgn="base" hangingPunct="0">
              <a:spcBef>
                <a:spcPct val="0"/>
              </a:spcBef>
              <a:spcAft>
                <a:spcPct val="0"/>
              </a:spcAft>
              <a:defRPr sz="2400">
                <a:solidFill>
                  <a:schemeClr val="tx1"/>
                </a:solidFill>
                <a:latin typeface="Times New Roman" panose="02020603050405020304" pitchFamily="18" charset="0"/>
              </a:defRPr>
            </a:lvl6pPr>
            <a:lvl7pPr marL="2970213" defTabSz="1028700" eaLnBrk="0" fontAlgn="base" hangingPunct="0">
              <a:spcBef>
                <a:spcPct val="0"/>
              </a:spcBef>
              <a:spcAft>
                <a:spcPct val="0"/>
              </a:spcAft>
              <a:defRPr sz="2400">
                <a:solidFill>
                  <a:schemeClr val="tx1"/>
                </a:solidFill>
                <a:latin typeface="Times New Roman" panose="02020603050405020304" pitchFamily="18" charset="0"/>
              </a:defRPr>
            </a:lvl7pPr>
            <a:lvl8pPr marL="3427413" defTabSz="1028700" eaLnBrk="0" fontAlgn="base" hangingPunct="0">
              <a:spcBef>
                <a:spcPct val="0"/>
              </a:spcBef>
              <a:spcAft>
                <a:spcPct val="0"/>
              </a:spcAft>
              <a:defRPr sz="2400">
                <a:solidFill>
                  <a:schemeClr val="tx1"/>
                </a:solidFill>
                <a:latin typeface="Times New Roman" panose="02020603050405020304" pitchFamily="18" charset="0"/>
              </a:defRPr>
            </a:lvl8pPr>
            <a:lvl9pPr marL="3884613" defTabSz="1028700" eaLnBrk="0" fontAlgn="base" hangingPunct="0">
              <a:spcBef>
                <a:spcPct val="0"/>
              </a:spcBef>
              <a:spcAft>
                <a:spcPct val="0"/>
              </a:spcAft>
              <a:defRPr sz="2400">
                <a:solidFill>
                  <a:schemeClr val="tx1"/>
                </a:solidFill>
                <a:latin typeface="Times New Roman" panose="02020603050405020304" pitchFamily="18" charset="0"/>
              </a:defRPr>
            </a:lvl9pPr>
          </a:lstStyle>
          <a:p>
            <a:pPr algn="ctr"/>
            <a:r>
              <a:rPr lang="es-ES" altLang="es-ES" sz="2000" b="1" i="0">
                <a:solidFill>
                  <a:schemeClr val="hlink"/>
                </a:solidFill>
                <a:effectLst>
                  <a:outerShdw blurRad="38100" dist="38100" dir="2700000" algn="tl">
                    <a:srgbClr val="C0C0C0"/>
                  </a:outerShdw>
                </a:effectLst>
                <a:latin typeface="Helvetica" panose="020B0604020202020204" pitchFamily="34" charset="0"/>
              </a:rPr>
              <a:t>B</a:t>
            </a:r>
          </a:p>
        </p:txBody>
      </p:sp>
      <p:sp>
        <p:nvSpPr>
          <p:cNvPr id="310306" name="Rectangle 34"/>
          <p:cNvSpPr>
            <a:spLocks noChangeArrowheads="1"/>
          </p:cNvSpPr>
          <p:nvPr/>
        </p:nvSpPr>
        <p:spPr bwMode="auto">
          <a:xfrm>
            <a:off x="5875338" y="4927600"/>
            <a:ext cx="276225" cy="409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03520" tIns="51761" rIns="103520" bIns="51761">
            <a:spAutoFit/>
          </a:bodyPr>
          <a:lstStyle>
            <a:lvl1pPr defTabSz="1028700">
              <a:defRPr sz="2400">
                <a:solidFill>
                  <a:schemeClr val="tx1"/>
                </a:solidFill>
                <a:latin typeface="Times New Roman" panose="02020603050405020304" pitchFamily="18" charset="0"/>
              </a:defRPr>
            </a:lvl1pPr>
            <a:lvl2pPr marL="514350" defTabSz="1028700">
              <a:defRPr sz="2400">
                <a:solidFill>
                  <a:schemeClr val="tx1"/>
                </a:solidFill>
                <a:latin typeface="Times New Roman" panose="02020603050405020304" pitchFamily="18" charset="0"/>
              </a:defRPr>
            </a:lvl2pPr>
            <a:lvl3pPr marL="1028700" defTabSz="1028700">
              <a:defRPr sz="2400">
                <a:solidFill>
                  <a:schemeClr val="tx1"/>
                </a:solidFill>
                <a:latin typeface="Times New Roman" panose="02020603050405020304" pitchFamily="18" charset="0"/>
              </a:defRPr>
            </a:lvl3pPr>
            <a:lvl4pPr marL="1541463" defTabSz="1028700">
              <a:defRPr sz="2400">
                <a:solidFill>
                  <a:schemeClr val="tx1"/>
                </a:solidFill>
                <a:latin typeface="Times New Roman" panose="02020603050405020304" pitchFamily="18" charset="0"/>
              </a:defRPr>
            </a:lvl4pPr>
            <a:lvl5pPr marL="2055813" defTabSz="1028700">
              <a:defRPr sz="2400">
                <a:solidFill>
                  <a:schemeClr val="tx1"/>
                </a:solidFill>
                <a:latin typeface="Times New Roman" panose="02020603050405020304" pitchFamily="18" charset="0"/>
              </a:defRPr>
            </a:lvl5pPr>
            <a:lvl6pPr marL="2513013" defTabSz="1028700" eaLnBrk="0" fontAlgn="base" hangingPunct="0">
              <a:spcBef>
                <a:spcPct val="0"/>
              </a:spcBef>
              <a:spcAft>
                <a:spcPct val="0"/>
              </a:spcAft>
              <a:defRPr sz="2400">
                <a:solidFill>
                  <a:schemeClr val="tx1"/>
                </a:solidFill>
                <a:latin typeface="Times New Roman" panose="02020603050405020304" pitchFamily="18" charset="0"/>
              </a:defRPr>
            </a:lvl6pPr>
            <a:lvl7pPr marL="2970213" defTabSz="1028700" eaLnBrk="0" fontAlgn="base" hangingPunct="0">
              <a:spcBef>
                <a:spcPct val="0"/>
              </a:spcBef>
              <a:spcAft>
                <a:spcPct val="0"/>
              </a:spcAft>
              <a:defRPr sz="2400">
                <a:solidFill>
                  <a:schemeClr val="tx1"/>
                </a:solidFill>
                <a:latin typeface="Times New Roman" panose="02020603050405020304" pitchFamily="18" charset="0"/>
              </a:defRPr>
            </a:lvl7pPr>
            <a:lvl8pPr marL="3427413" defTabSz="1028700" eaLnBrk="0" fontAlgn="base" hangingPunct="0">
              <a:spcBef>
                <a:spcPct val="0"/>
              </a:spcBef>
              <a:spcAft>
                <a:spcPct val="0"/>
              </a:spcAft>
              <a:defRPr sz="2400">
                <a:solidFill>
                  <a:schemeClr val="tx1"/>
                </a:solidFill>
                <a:latin typeface="Times New Roman" panose="02020603050405020304" pitchFamily="18" charset="0"/>
              </a:defRPr>
            </a:lvl8pPr>
            <a:lvl9pPr marL="3884613" defTabSz="1028700" eaLnBrk="0" fontAlgn="base" hangingPunct="0">
              <a:spcBef>
                <a:spcPct val="0"/>
              </a:spcBef>
              <a:spcAft>
                <a:spcPct val="0"/>
              </a:spcAft>
              <a:defRPr sz="2400">
                <a:solidFill>
                  <a:schemeClr val="tx1"/>
                </a:solidFill>
                <a:latin typeface="Times New Roman" panose="02020603050405020304" pitchFamily="18" charset="0"/>
              </a:defRPr>
            </a:lvl9pPr>
          </a:lstStyle>
          <a:p>
            <a:pPr algn="ctr"/>
            <a:r>
              <a:rPr lang="es-ES" altLang="es-ES" sz="2000" b="1" i="0">
                <a:solidFill>
                  <a:schemeClr val="hlink"/>
                </a:solidFill>
                <a:effectLst>
                  <a:outerShdw blurRad="38100" dist="38100" dir="2700000" algn="tl">
                    <a:srgbClr val="C0C0C0"/>
                  </a:outerShdw>
                </a:effectLst>
                <a:latin typeface="Helvetica" panose="020B0604020202020204" pitchFamily="34" charset="0"/>
              </a:rPr>
              <a:t>I</a:t>
            </a:r>
          </a:p>
        </p:txBody>
      </p:sp>
      <p:sp>
        <p:nvSpPr>
          <p:cNvPr id="310307" name="Rectangle 35"/>
          <p:cNvSpPr>
            <a:spLocks noChangeArrowheads="1"/>
          </p:cNvSpPr>
          <p:nvPr/>
        </p:nvSpPr>
        <p:spPr bwMode="auto">
          <a:xfrm>
            <a:off x="0" y="3386138"/>
            <a:ext cx="3168650" cy="409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03520" tIns="51761" rIns="103520" bIns="51761">
            <a:spAutoFit/>
          </a:bodyPr>
          <a:lstStyle>
            <a:lvl1pPr defTabSz="1028700">
              <a:defRPr sz="2400">
                <a:solidFill>
                  <a:schemeClr val="tx1"/>
                </a:solidFill>
                <a:latin typeface="Times New Roman" panose="02020603050405020304" pitchFamily="18" charset="0"/>
              </a:defRPr>
            </a:lvl1pPr>
            <a:lvl2pPr marL="514350" defTabSz="1028700">
              <a:defRPr sz="2400">
                <a:solidFill>
                  <a:schemeClr val="tx1"/>
                </a:solidFill>
                <a:latin typeface="Times New Roman" panose="02020603050405020304" pitchFamily="18" charset="0"/>
              </a:defRPr>
            </a:lvl2pPr>
            <a:lvl3pPr marL="1028700" defTabSz="1028700">
              <a:defRPr sz="2400">
                <a:solidFill>
                  <a:schemeClr val="tx1"/>
                </a:solidFill>
                <a:latin typeface="Times New Roman" panose="02020603050405020304" pitchFamily="18" charset="0"/>
              </a:defRPr>
            </a:lvl3pPr>
            <a:lvl4pPr marL="1541463" defTabSz="1028700">
              <a:defRPr sz="2400">
                <a:solidFill>
                  <a:schemeClr val="tx1"/>
                </a:solidFill>
                <a:latin typeface="Times New Roman" panose="02020603050405020304" pitchFamily="18" charset="0"/>
              </a:defRPr>
            </a:lvl4pPr>
            <a:lvl5pPr marL="2055813" defTabSz="1028700">
              <a:defRPr sz="2400">
                <a:solidFill>
                  <a:schemeClr val="tx1"/>
                </a:solidFill>
                <a:latin typeface="Times New Roman" panose="02020603050405020304" pitchFamily="18" charset="0"/>
              </a:defRPr>
            </a:lvl5pPr>
            <a:lvl6pPr marL="2513013" defTabSz="1028700" eaLnBrk="0" fontAlgn="base" hangingPunct="0">
              <a:spcBef>
                <a:spcPct val="0"/>
              </a:spcBef>
              <a:spcAft>
                <a:spcPct val="0"/>
              </a:spcAft>
              <a:defRPr sz="2400">
                <a:solidFill>
                  <a:schemeClr val="tx1"/>
                </a:solidFill>
                <a:latin typeface="Times New Roman" panose="02020603050405020304" pitchFamily="18" charset="0"/>
              </a:defRPr>
            </a:lvl6pPr>
            <a:lvl7pPr marL="2970213" defTabSz="1028700" eaLnBrk="0" fontAlgn="base" hangingPunct="0">
              <a:spcBef>
                <a:spcPct val="0"/>
              </a:spcBef>
              <a:spcAft>
                <a:spcPct val="0"/>
              </a:spcAft>
              <a:defRPr sz="2400">
                <a:solidFill>
                  <a:schemeClr val="tx1"/>
                </a:solidFill>
                <a:latin typeface="Times New Roman" panose="02020603050405020304" pitchFamily="18" charset="0"/>
              </a:defRPr>
            </a:lvl7pPr>
            <a:lvl8pPr marL="3427413" defTabSz="1028700" eaLnBrk="0" fontAlgn="base" hangingPunct="0">
              <a:spcBef>
                <a:spcPct val="0"/>
              </a:spcBef>
              <a:spcAft>
                <a:spcPct val="0"/>
              </a:spcAft>
              <a:defRPr sz="2400">
                <a:solidFill>
                  <a:schemeClr val="tx1"/>
                </a:solidFill>
                <a:latin typeface="Times New Roman" panose="02020603050405020304" pitchFamily="18" charset="0"/>
              </a:defRPr>
            </a:lvl8pPr>
            <a:lvl9pPr marL="3884613" defTabSz="1028700" eaLnBrk="0" fontAlgn="base" hangingPunct="0">
              <a:spcBef>
                <a:spcPct val="0"/>
              </a:spcBef>
              <a:spcAft>
                <a:spcPct val="0"/>
              </a:spcAft>
              <a:defRPr sz="2400">
                <a:solidFill>
                  <a:schemeClr val="tx1"/>
                </a:solidFill>
                <a:latin typeface="Times New Roman" panose="02020603050405020304" pitchFamily="18" charset="0"/>
              </a:defRPr>
            </a:lvl9pPr>
          </a:lstStyle>
          <a:p>
            <a:r>
              <a:rPr lang="es-ES_tradnl" altLang="es-ES" sz="2000" b="1" i="0">
                <a:latin typeface="Helvetica" panose="020B0604020202020204" pitchFamily="34" charset="0"/>
              </a:rPr>
              <a:t>Predicción </a:t>
            </a:r>
            <a:r>
              <a:rPr lang="es-ES" altLang="es-ES" sz="2000" b="1" i="0">
                <a:latin typeface="Helvetica" panose="020B0604020202020204" pitchFamily="34" charset="0"/>
              </a:rPr>
              <a:t>Bidirec</a:t>
            </a:r>
            <a:r>
              <a:rPr lang="es-ES_tradnl" altLang="es-ES" sz="2000" b="1" i="0">
                <a:latin typeface="Helvetica" panose="020B0604020202020204" pitchFamily="34" charset="0"/>
              </a:rPr>
              <a:t>c</a:t>
            </a:r>
            <a:r>
              <a:rPr lang="es-ES" altLang="es-ES" sz="2000" b="1" i="0">
                <a:latin typeface="Helvetica" panose="020B0604020202020204" pitchFamily="34" charset="0"/>
              </a:rPr>
              <a:t>iona</a:t>
            </a:r>
            <a:r>
              <a:rPr lang="es-ES_tradnl" altLang="es-ES" sz="2000" b="1" i="0">
                <a:latin typeface="Helvetica" panose="020B0604020202020204" pitchFamily="34" charset="0"/>
              </a:rPr>
              <a:t>l</a:t>
            </a:r>
            <a:endParaRPr lang="es-ES" altLang="es-ES" sz="2000" b="1" i="0">
              <a:latin typeface="Helvetica" panose="020B0604020202020204" pitchFamily="34" charset="0"/>
            </a:endParaRPr>
          </a:p>
        </p:txBody>
      </p:sp>
      <p:sp>
        <p:nvSpPr>
          <p:cNvPr id="310308" name="Rectangle 36"/>
          <p:cNvSpPr>
            <a:spLocks noChangeArrowheads="1"/>
          </p:cNvSpPr>
          <p:nvPr/>
        </p:nvSpPr>
        <p:spPr bwMode="auto">
          <a:xfrm>
            <a:off x="514350" y="5441950"/>
            <a:ext cx="346075" cy="411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03520" tIns="51761" rIns="103520" bIns="51761">
            <a:spAutoFit/>
          </a:bodyPr>
          <a:lstStyle>
            <a:lvl1pPr defTabSz="1028700">
              <a:defRPr sz="2400">
                <a:solidFill>
                  <a:schemeClr val="tx1"/>
                </a:solidFill>
                <a:latin typeface="Times New Roman" panose="02020603050405020304" pitchFamily="18" charset="0"/>
              </a:defRPr>
            </a:lvl1pPr>
            <a:lvl2pPr marL="514350" defTabSz="1028700">
              <a:defRPr sz="2400">
                <a:solidFill>
                  <a:schemeClr val="tx1"/>
                </a:solidFill>
                <a:latin typeface="Times New Roman" panose="02020603050405020304" pitchFamily="18" charset="0"/>
              </a:defRPr>
            </a:lvl2pPr>
            <a:lvl3pPr marL="1028700" defTabSz="1028700">
              <a:defRPr sz="2400">
                <a:solidFill>
                  <a:schemeClr val="tx1"/>
                </a:solidFill>
                <a:latin typeface="Times New Roman" panose="02020603050405020304" pitchFamily="18" charset="0"/>
              </a:defRPr>
            </a:lvl3pPr>
            <a:lvl4pPr marL="1541463" defTabSz="1028700">
              <a:defRPr sz="2400">
                <a:solidFill>
                  <a:schemeClr val="tx1"/>
                </a:solidFill>
                <a:latin typeface="Times New Roman" panose="02020603050405020304" pitchFamily="18" charset="0"/>
              </a:defRPr>
            </a:lvl4pPr>
            <a:lvl5pPr marL="2055813" defTabSz="1028700">
              <a:defRPr sz="2400">
                <a:solidFill>
                  <a:schemeClr val="tx1"/>
                </a:solidFill>
                <a:latin typeface="Times New Roman" panose="02020603050405020304" pitchFamily="18" charset="0"/>
              </a:defRPr>
            </a:lvl5pPr>
            <a:lvl6pPr marL="2513013" defTabSz="1028700" eaLnBrk="0" fontAlgn="base" hangingPunct="0">
              <a:spcBef>
                <a:spcPct val="0"/>
              </a:spcBef>
              <a:spcAft>
                <a:spcPct val="0"/>
              </a:spcAft>
              <a:defRPr sz="2400">
                <a:solidFill>
                  <a:schemeClr val="tx1"/>
                </a:solidFill>
                <a:latin typeface="Times New Roman" panose="02020603050405020304" pitchFamily="18" charset="0"/>
              </a:defRPr>
            </a:lvl6pPr>
            <a:lvl7pPr marL="2970213" defTabSz="1028700" eaLnBrk="0" fontAlgn="base" hangingPunct="0">
              <a:spcBef>
                <a:spcPct val="0"/>
              </a:spcBef>
              <a:spcAft>
                <a:spcPct val="0"/>
              </a:spcAft>
              <a:defRPr sz="2400">
                <a:solidFill>
                  <a:schemeClr val="tx1"/>
                </a:solidFill>
                <a:latin typeface="Times New Roman" panose="02020603050405020304" pitchFamily="18" charset="0"/>
              </a:defRPr>
            </a:lvl7pPr>
            <a:lvl8pPr marL="3427413" defTabSz="1028700" eaLnBrk="0" fontAlgn="base" hangingPunct="0">
              <a:spcBef>
                <a:spcPct val="0"/>
              </a:spcBef>
              <a:spcAft>
                <a:spcPct val="0"/>
              </a:spcAft>
              <a:defRPr sz="2400">
                <a:solidFill>
                  <a:schemeClr val="tx1"/>
                </a:solidFill>
                <a:latin typeface="Times New Roman" panose="02020603050405020304" pitchFamily="18" charset="0"/>
              </a:defRPr>
            </a:lvl8pPr>
            <a:lvl9pPr marL="3884613" defTabSz="1028700" eaLnBrk="0" fontAlgn="base" hangingPunct="0">
              <a:spcBef>
                <a:spcPct val="0"/>
              </a:spcBef>
              <a:spcAft>
                <a:spcPct val="0"/>
              </a:spcAft>
              <a:defRPr sz="2400">
                <a:solidFill>
                  <a:schemeClr val="tx1"/>
                </a:solidFill>
                <a:latin typeface="Times New Roman" panose="02020603050405020304" pitchFamily="18" charset="0"/>
              </a:defRPr>
            </a:lvl9pPr>
          </a:lstStyle>
          <a:p>
            <a:r>
              <a:rPr lang="es-ES" altLang="es-ES" sz="2000" b="1" i="0">
                <a:latin typeface="Helvetica" panose="020B0604020202020204" pitchFamily="34" charset="0"/>
              </a:rPr>
              <a:t>0</a:t>
            </a:r>
          </a:p>
        </p:txBody>
      </p:sp>
      <p:sp>
        <p:nvSpPr>
          <p:cNvPr id="310309" name="Rectangle 37"/>
          <p:cNvSpPr>
            <a:spLocks noChangeArrowheads="1"/>
          </p:cNvSpPr>
          <p:nvPr/>
        </p:nvSpPr>
        <p:spPr bwMode="auto">
          <a:xfrm>
            <a:off x="1457325" y="5443538"/>
            <a:ext cx="347663" cy="409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03520" tIns="51761" rIns="103520" bIns="51761">
            <a:spAutoFit/>
          </a:bodyPr>
          <a:lstStyle>
            <a:lvl1pPr defTabSz="1028700">
              <a:defRPr sz="2400">
                <a:solidFill>
                  <a:schemeClr val="tx1"/>
                </a:solidFill>
                <a:latin typeface="Times New Roman" panose="02020603050405020304" pitchFamily="18" charset="0"/>
              </a:defRPr>
            </a:lvl1pPr>
            <a:lvl2pPr marL="514350" defTabSz="1028700">
              <a:defRPr sz="2400">
                <a:solidFill>
                  <a:schemeClr val="tx1"/>
                </a:solidFill>
                <a:latin typeface="Times New Roman" panose="02020603050405020304" pitchFamily="18" charset="0"/>
              </a:defRPr>
            </a:lvl2pPr>
            <a:lvl3pPr marL="1028700" defTabSz="1028700">
              <a:defRPr sz="2400">
                <a:solidFill>
                  <a:schemeClr val="tx1"/>
                </a:solidFill>
                <a:latin typeface="Times New Roman" panose="02020603050405020304" pitchFamily="18" charset="0"/>
              </a:defRPr>
            </a:lvl3pPr>
            <a:lvl4pPr marL="1541463" defTabSz="1028700">
              <a:defRPr sz="2400">
                <a:solidFill>
                  <a:schemeClr val="tx1"/>
                </a:solidFill>
                <a:latin typeface="Times New Roman" panose="02020603050405020304" pitchFamily="18" charset="0"/>
              </a:defRPr>
            </a:lvl4pPr>
            <a:lvl5pPr marL="2055813" defTabSz="1028700">
              <a:defRPr sz="2400">
                <a:solidFill>
                  <a:schemeClr val="tx1"/>
                </a:solidFill>
                <a:latin typeface="Times New Roman" panose="02020603050405020304" pitchFamily="18" charset="0"/>
              </a:defRPr>
            </a:lvl5pPr>
            <a:lvl6pPr marL="2513013" defTabSz="1028700" eaLnBrk="0" fontAlgn="base" hangingPunct="0">
              <a:spcBef>
                <a:spcPct val="0"/>
              </a:spcBef>
              <a:spcAft>
                <a:spcPct val="0"/>
              </a:spcAft>
              <a:defRPr sz="2400">
                <a:solidFill>
                  <a:schemeClr val="tx1"/>
                </a:solidFill>
                <a:latin typeface="Times New Roman" panose="02020603050405020304" pitchFamily="18" charset="0"/>
              </a:defRPr>
            </a:lvl6pPr>
            <a:lvl7pPr marL="2970213" defTabSz="1028700" eaLnBrk="0" fontAlgn="base" hangingPunct="0">
              <a:spcBef>
                <a:spcPct val="0"/>
              </a:spcBef>
              <a:spcAft>
                <a:spcPct val="0"/>
              </a:spcAft>
              <a:defRPr sz="2400">
                <a:solidFill>
                  <a:schemeClr val="tx1"/>
                </a:solidFill>
                <a:latin typeface="Times New Roman" panose="02020603050405020304" pitchFamily="18" charset="0"/>
              </a:defRPr>
            </a:lvl7pPr>
            <a:lvl8pPr marL="3427413" defTabSz="1028700" eaLnBrk="0" fontAlgn="base" hangingPunct="0">
              <a:spcBef>
                <a:spcPct val="0"/>
              </a:spcBef>
              <a:spcAft>
                <a:spcPct val="0"/>
              </a:spcAft>
              <a:defRPr sz="2400">
                <a:solidFill>
                  <a:schemeClr val="tx1"/>
                </a:solidFill>
                <a:latin typeface="Times New Roman" panose="02020603050405020304" pitchFamily="18" charset="0"/>
              </a:defRPr>
            </a:lvl8pPr>
            <a:lvl9pPr marL="3884613" defTabSz="1028700" eaLnBrk="0" fontAlgn="base" hangingPunct="0">
              <a:spcBef>
                <a:spcPct val="0"/>
              </a:spcBef>
              <a:spcAft>
                <a:spcPct val="0"/>
              </a:spcAft>
              <a:defRPr sz="2400">
                <a:solidFill>
                  <a:schemeClr val="tx1"/>
                </a:solidFill>
                <a:latin typeface="Times New Roman" panose="02020603050405020304" pitchFamily="18" charset="0"/>
              </a:defRPr>
            </a:lvl9pPr>
          </a:lstStyle>
          <a:p>
            <a:r>
              <a:rPr lang="es-ES" altLang="es-ES" sz="2000" b="1" i="0">
                <a:latin typeface="Helvetica" panose="020B0604020202020204" pitchFamily="34" charset="0"/>
              </a:rPr>
              <a:t>1</a:t>
            </a:r>
          </a:p>
        </p:txBody>
      </p:sp>
      <p:sp>
        <p:nvSpPr>
          <p:cNvPr id="310310" name="Rectangle 38"/>
          <p:cNvSpPr>
            <a:spLocks noChangeArrowheads="1"/>
          </p:cNvSpPr>
          <p:nvPr/>
        </p:nvSpPr>
        <p:spPr bwMode="auto">
          <a:xfrm>
            <a:off x="2400300" y="5441950"/>
            <a:ext cx="346075" cy="411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03520" tIns="51761" rIns="103520" bIns="51761">
            <a:spAutoFit/>
          </a:bodyPr>
          <a:lstStyle>
            <a:lvl1pPr defTabSz="1028700">
              <a:defRPr sz="2400">
                <a:solidFill>
                  <a:schemeClr val="tx1"/>
                </a:solidFill>
                <a:latin typeface="Times New Roman" panose="02020603050405020304" pitchFamily="18" charset="0"/>
              </a:defRPr>
            </a:lvl1pPr>
            <a:lvl2pPr marL="514350" defTabSz="1028700">
              <a:defRPr sz="2400">
                <a:solidFill>
                  <a:schemeClr val="tx1"/>
                </a:solidFill>
                <a:latin typeface="Times New Roman" panose="02020603050405020304" pitchFamily="18" charset="0"/>
              </a:defRPr>
            </a:lvl2pPr>
            <a:lvl3pPr marL="1028700" defTabSz="1028700">
              <a:defRPr sz="2400">
                <a:solidFill>
                  <a:schemeClr val="tx1"/>
                </a:solidFill>
                <a:latin typeface="Times New Roman" panose="02020603050405020304" pitchFamily="18" charset="0"/>
              </a:defRPr>
            </a:lvl3pPr>
            <a:lvl4pPr marL="1541463" defTabSz="1028700">
              <a:defRPr sz="2400">
                <a:solidFill>
                  <a:schemeClr val="tx1"/>
                </a:solidFill>
                <a:latin typeface="Times New Roman" panose="02020603050405020304" pitchFamily="18" charset="0"/>
              </a:defRPr>
            </a:lvl4pPr>
            <a:lvl5pPr marL="2055813" defTabSz="1028700">
              <a:defRPr sz="2400">
                <a:solidFill>
                  <a:schemeClr val="tx1"/>
                </a:solidFill>
                <a:latin typeface="Times New Roman" panose="02020603050405020304" pitchFamily="18" charset="0"/>
              </a:defRPr>
            </a:lvl5pPr>
            <a:lvl6pPr marL="2513013" defTabSz="1028700" eaLnBrk="0" fontAlgn="base" hangingPunct="0">
              <a:spcBef>
                <a:spcPct val="0"/>
              </a:spcBef>
              <a:spcAft>
                <a:spcPct val="0"/>
              </a:spcAft>
              <a:defRPr sz="2400">
                <a:solidFill>
                  <a:schemeClr val="tx1"/>
                </a:solidFill>
                <a:latin typeface="Times New Roman" panose="02020603050405020304" pitchFamily="18" charset="0"/>
              </a:defRPr>
            </a:lvl6pPr>
            <a:lvl7pPr marL="2970213" defTabSz="1028700" eaLnBrk="0" fontAlgn="base" hangingPunct="0">
              <a:spcBef>
                <a:spcPct val="0"/>
              </a:spcBef>
              <a:spcAft>
                <a:spcPct val="0"/>
              </a:spcAft>
              <a:defRPr sz="2400">
                <a:solidFill>
                  <a:schemeClr val="tx1"/>
                </a:solidFill>
                <a:latin typeface="Times New Roman" panose="02020603050405020304" pitchFamily="18" charset="0"/>
              </a:defRPr>
            </a:lvl7pPr>
            <a:lvl8pPr marL="3427413" defTabSz="1028700" eaLnBrk="0" fontAlgn="base" hangingPunct="0">
              <a:spcBef>
                <a:spcPct val="0"/>
              </a:spcBef>
              <a:spcAft>
                <a:spcPct val="0"/>
              </a:spcAft>
              <a:defRPr sz="2400">
                <a:solidFill>
                  <a:schemeClr val="tx1"/>
                </a:solidFill>
                <a:latin typeface="Times New Roman" panose="02020603050405020304" pitchFamily="18" charset="0"/>
              </a:defRPr>
            </a:lvl8pPr>
            <a:lvl9pPr marL="3884613" defTabSz="1028700" eaLnBrk="0" fontAlgn="base" hangingPunct="0">
              <a:spcBef>
                <a:spcPct val="0"/>
              </a:spcBef>
              <a:spcAft>
                <a:spcPct val="0"/>
              </a:spcAft>
              <a:defRPr sz="2400">
                <a:solidFill>
                  <a:schemeClr val="tx1"/>
                </a:solidFill>
                <a:latin typeface="Times New Roman" panose="02020603050405020304" pitchFamily="18" charset="0"/>
              </a:defRPr>
            </a:lvl9pPr>
          </a:lstStyle>
          <a:p>
            <a:r>
              <a:rPr lang="es-ES" altLang="es-ES" sz="2000" b="1" i="0">
                <a:latin typeface="Helvetica" panose="020B0604020202020204" pitchFamily="34" charset="0"/>
              </a:rPr>
              <a:t>2</a:t>
            </a:r>
          </a:p>
        </p:txBody>
      </p:sp>
      <p:sp>
        <p:nvSpPr>
          <p:cNvPr id="310311" name="Rectangle 39"/>
          <p:cNvSpPr>
            <a:spLocks noChangeArrowheads="1"/>
          </p:cNvSpPr>
          <p:nvPr/>
        </p:nvSpPr>
        <p:spPr bwMode="auto">
          <a:xfrm>
            <a:off x="3343275" y="5443538"/>
            <a:ext cx="347663" cy="409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03520" tIns="51761" rIns="103520" bIns="51761">
            <a:spAutoFit/>
          </a:bodyPr>
          <a:lstStyle>
            <a:lvl1pPr defTabSz="1028700">
              <a:defRPr sz="2400">
                <a:solidFill>
                  <a:schemeClr val="tx1"/>
                </a:solidFill>
                <a:latin typeface="Times New Roman" panose="02020603050405020304" pitchFamily="18" charset="0"/>
              </a:defRPr>
            </a:lvl1pPr>
            <a:lvl2pPr marL="514350" defTabSz="1028700">
              <a:defRPr sz="2400">
                <a:solidFill>
                  <a:schemeClr val="tx1"/>
                </a:solidFill>
                <a:latin typeface="Times New Roman" panose="02020603050405020304" pitchFamily="18" charset="0"/>
              </a:defRPr>
            </a:lvl2pPr>
            <a:lvl3pPr marL="1028700" defTabSz="1028700">
              <a:defRPr sz="2400">
                <a:solidFill>
                  <a:schemeClr val="tx1"/>
                </a:solidFill>
                <a:latin typeface="Times New Roman" panose="02020603050405020304" pitchFamily="18" charset="0"/>
              </a:defRPr>
            </a:lvl3pPr>
            <a:lvl4pPr marL="1541463" defTabSz="1028700">
              <a:defRPr sz="2400">
                <a:solidFill>
                  <a:schemeClr val="tx1"/>
                </a:solidFill>
                <a:latin typeface="Times New Roman" panose="02020603050405020304" pitchFamily="18" charset="0"/>
              </a:defRPr>
            </a:lvl4pPr>
            <a:lvl5pPr marL="2055813" defTabSz="1028700">
              <a:defRPr sz="2400">
                <a:solidFill>
                  <a:schemeClr val="tx1"/>
                </a:solidFill>
                <a:latin typeface="Times New Roman" panose="02020603050405020304" pitchFamily="18" charset="0"/>
              </a:defRPr>
            </a:lvl5pPr>
            <a:lvl6pPr marL="2513013" defTabSz="1028700" eaLnBrk="0" fontAlgn="base" hangingPunct="0">
              <a:spcBef>
                <a:spcPct val="0"/>
              </a:spcBef>
              <a:spcAft>
                <a:spcPct val="0"/>
              </a:spcAft>
              <a:defRPr sz="2400">
                <a:solidFill>
                  <a:schemeClr val="tx1"/>
                </a:solidFill>
                <a:latin typeface="Times New Roman" panose="02020603050405020304" pitchFamily="18" charset="0"/>
              </a:defRPr>
            </a:lvl6pPr>
            <a:lvl7pPr marL="2970213" defTabSz="1028700" eaLnBrk="0" fontAlgn="base" hangingPunct="0">
              <a:spcBef>
                <a:spcPct val="0"/>
              </a:spcBef>
              <a:spcAft>
                <a:spcPct val="0"/>
              </a:spcAft>
              <a:defRPr sz="2400">
                <a:solidFill>
                  <a:schemeClr val="tx1"/>
                </a:solidFill>
                <a:latin typeface="Times New Roman" panose="02020603050405020304" pitchFamily="18" charset="0"/>
              </a:defRPr>
            </a:lvl7pPr>
            <a:lvl8pPr marL="3427413" defTabSz="1028700" eaLnBrk="0" fontAlgn="base" hangingPunct="0">
              <a:spcBef>
                <a:spcPct val="0"/>
              </a:spcBef>
              <a:spcAft>
                <a:spcPct val="0"/>
              </a:spcAft>
              <a:defRPr sz="2400">
                <a:solidFill>
                  <a:schemeClr val="tx1"/>
                </a:solidFill>
                <a:latin typeface="Times New Roman" panose="02020603050405020304" pitchFamily="18" charset="0"/>
              </a:defRPr>
            </a:lvl8pPr>
            <a:lvl9pPr marL="3884613" defTabSz="1028700" eaLnBrk="0" fontAlgn="base" hangingPunct="0">
              <a:spcBef>
                <a:spcPct val="0"/>
              </a:spcBef>
              <a:spcAft>
                <a:spcPct val="0"/>
              </a:spcAft>
              <a:defRPr sz="2400">
                <a:solidFill>
                  <a:schemeClr val="tx1"/>
                </a:solidFill>
                <a:latin typeface="Times New Roman" panose="02020603050405020304" pitchFamily="18" charset="0"/>
              </a:defRPr>
            </a:lvl9pPr>
          </a:lstStyle>
          <a:p>
            <a:r>
              <a:rPr lang="es-ES" altLang="es-ES" sz="2000" b="1" i="0">
                <a:latin typeface="Helvetica" panose="020B0604020202020204" pitchFamily="34" charset="0"/>
              </a:rPr>
              <a:t>3</a:t>
            </a:r>
          </a:p>
        </p:txBody>
      </p:sp>
      <p:sp>
        <p:nvSpPr>
          <p:cNvPr id="310312" name="Rectangle 40"/>
          <p:cNvSpPr>
            <a:spLocks noChangeArrowheads="1"/>
          </p:cNvSpPr>
          <p:nvPr/>
        </p:nvSpPr>
        <p:spPr bwMode="auto">
          <a:xfrm>
            <a:off x="4217988" y="5443538"/>
            <a:ext cx="596900" cy="409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3520" tIns="51761" rIns="103520" bIns="51761">
            <a:spAutoFit/>
          </a:bodyPr>
          <a:lstStyle>
            <a:lvl1pPr defTabSz="1028700">
              <a:defRPr sz="2400">
                <a:solidFill>
                  <a:schemeClr val="tx1"/>
                </a:solidFill>
                <a:latin typeface="Times New Roman" panose="02020603050405020304" pitchFamily="18" charset="0"/>
              </a:defRPr>
            </a:lvl1pPr>
            <a:lvl2pPr marL="514350" defTabSz="1028700">
              <a:defRPr sz="2400">
                <a:solidFill>
                  <a:schemeClr val="tx1"/>
                </a:solidFill>
                <a:latin typeface="Times New Roman" panose="02020603050405020304" pitchFamily="18" charset="0"/>
              </a:defRPr>
            </a:lvl2pPr>
            <a:lvl3pPr marL="1028700" defTabSz="1028700">
              <a:defRPr sz="2400">
                <a:solidFill>
                  <a:schemeClr val="tx1"/>
                </a:solidFill>
                <a:latin typeface="Times New Roman" panose="02020603050405020304" pitchFamily="18" charset="0"/>
              </a:defRPr>
            </a:lvl3pPr>
            <a:lvl4pPr marL="1541463" defTabSz="1028700">
              <a:defRPr sz="2400">
                <a:solidFill>
                  <a:schemeClr val="tx1"/>
                </a:solidFill>
                <a:latin typeface="Times New Roman" panose="02020603050405020304" pitchFamily="18" charset="0"/>
              </a:defRPr>
            </a:lvl4pPr>
            <a:lvl5pPr marL="2055813" defTabSz="1028700">
              <a:defRPr sz="2400">
                <a:solidFill>
                  <a:schemeClr val="tx1"/>
                </a:solidFill>
                <a:latin typeface="Times New Roman" panose="02020603050405020304" pitchFamily="18" charset="0"/>
              </a:defRPr>
            </a:lvl5pPr>
            <a:lvl6pPr marL="2513013" defTabSz="1028700" eaLnBrk="0" fontAlgn="base" hangingPunct="0">
              <a:spcBef>
                <a:spcPct val="0"/>
              </a:spcBef>
              <a:spcAft>
                <a:spcPct val="0"/>
              </a:spcAft>
              <a:defRPr sz="2400">
                <a:solidFill>
                  <a:schemeClr val="tx1"/>
                </a:solidFill>
                <a:latin typeface="Times New Roman" panose="02020603050405020304" pitchFamily="18" charset="0"/>
              </a:defRPr>
            </a:lvl6pPr>
            <a:lvl7pPr marL="2970213" defTabSz="1028700" eaLnBrk="0" fontAlgn="base" hangingPunct="0">
              <a:spcBef>
                <a:spcPct val="0"/>
              </a:spcBef>
              <a:spcAft>
                <a:spcPct val="0"/>
              </a:spcAft>
              <a:defRPr sz="2400">
                <a:solidFill>
                  <a:schemeClr val="tx1"/>
                </a:solidFill>
                <a:latin typeface="Times New Roman" panose="02020603050405020304" pitchFamily="18" charset="0"/>
              </a:defRPr>
            </a:lvl7pPr>
            <a:lvl8pPr marL="3427413" defTabSz="1028700" eaLnBrk="0" fontAlgn="base" hangingPunct="0">
              <a:spcBef>
                <a:spcPct val="0"/>
              </a:spcBef>
              <a:spcAft>
                <a:spcPct val="0"/>
              </a:spcAft>
              <a:defRPr sz="2400">
                <a:solidFill>
                  <a:schemeClr val="tx1"/>
                </a:solidFill>
                <a:latin typeface="Times New Roman" panose="02020603050405020304" pitchFamily="18" charset="0"/>
              </a:defRPr>
            </a:lvl8pPr>
            <a:lvl9pPr marL="3884613" defTabSz="1028700" eaLnBrk="0" fontAlgn="base" hangingPunct="0">
              <a:spcBef>
                <a:spcPct val="0"/>
              </a:spcBef>
              <a:spcAft>
                <a:spcPct val="0"/>
              </a:spcAft>
              <a:defRPr sz="2400">
                <a:solidFill>
                  <a:schemeClr val="tx1"/>
                </a:solidFill>
                <a:latin typeface="Times New Roman" panose="02020603050405020304" pitchFamily="18" charset="0"/>
              </a:defRPr>
            </a:lvl9pPr>
          </a:lstStyle>
          <a:p>
            <a:r>
              <a:rPr lang="es-ES" altLang="es-ES" sz="2000" b="1" i="0">
                <a:latin typeface="Helvetica" panose="020B0604020202020204" pitchFamily="34" charset="0"/>
              </a:rPr>
              <a:t>4</a:t>
            </a:r>
          </a:p>
        </p:txBody>
      </p:sp>
      <p:sp>
        <p:nvSpPr>
          <p:cNvPr id="310313" name="Rectangle 41"/>
          <p:cNvSpPr>
            <a:spLocks noChangeArrowheads="1"/>
          </p:cNvSpPr>
          <p:nvPr/>
        </p:nvSpPr>
        <p:spPr bwMode="auto">
          <a:xfrm>
            <a:off x="5226050" y="5441950"/>
            <a:ext cx="347663" cy="411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03520" tIns="51761" rIns="103520" bIns="51761">
            <a:spAutoFit/>
          </a:bodyPr>
          <a:lstStyle>
            <a:lvl1pPr defTabSz="1028700">
              <a:defRPr sz="2400">
                <a:solidFill>
                  <a:schemeClr val="tx1"/>
                </a:solidFill>
                <a:latin typeface="Times New Roman" panose="02020603050405020304" pitchFamily="18" charset="0"/>
              </a:defRPr>
            </a:lvl1pPr>
            <a:lvl2pPr marL="514350" defTabSz="1028700">
              <a:defRPr sz="2400">
                <a:solidFill>
                  <a:schemeClr val="tx1"/>
                </a:solidFill>
                <a:latin typeface="Times New Roman" panose="02020603050405020304" pitchFamily="18" charset="0"/>
              </a:defRPr>
            </a:lvl2pPr>
            <a:lvl3pPr marL="1028700" defTabSz="1028700">
              <a:defRPr sz="2400">
                <a:solidFill>
                  <a:schemeClr val="tx1"/>
                </a:solidFill>
                <a:latin typeface="Times New Roman" panose="02020603050405020304" pitchFamily="18" charset="0"/>
              </a:defRPr>
            </a:lvl3pPr>
            <a:lvl4pPr marL="1541463" defTabSz="1028700">
              <a:defRPr sz="2400">
                <a:solidFill>
                  <a:schemeClr val="tx1"/>
                </a:solidFill>
                <a:latin typeface="Times New Roman" panose="02020603050405020304" pitchFamily="18" charset="0"/>
              </a:defRPr>
            </a:lvl4pPr>
            <a:lvl5pPr marL="2055813" defTabSz="1028700">
              <a:defRPr sz="2400">
                <a:solidFill>
                  <a:schemeClr val="tx1"/>
                </a:solidFill>
                <a:latin typeface="Times New Roman" panose="02020603050405020304" pitchFamily="18" charset="0"/>
              </a:defRPr>
            </a:lvl5pPr>
            <a:lvl6pPr marL="2513013" defTabSz="1028700" eaLnBrk="0" fontAlgn="base" hangingPunct="0">
              <a:spcBef>
                <a:spcPct val="0"/>
              </a:spcBef>
              <a:spcAft>
                <a:spcPct val="0"/>
              </a:spcAft>
              <a:defRPr sz="2400">
                <a:solidFill>
                  <a:schemeClr val="tx1"/>
                </a:solidFill>
                <a:latin typeface="Times New Roman" panose="02020603050405020304" pitchFamily="18" charset="0"/>
              </a:defRPr>
            </a:lvl6pPr>
            <a:lvl7pPr marL="2970213" defTabSz="1028700" eaLnBrk="0" fontAlgn="base" hangingPunct="0">
              <a:spcBef>
                <a:spcPct val="0"/>
              </a:spcBef>
              <a:spcAft>
                <a:spcPct val="0"/>
              </a:spcAft>
              <a:defRPr sz="2400">
                <a:solidFill>
                  <a:schemeClr val="tx1"/>
                </a:solidFill>
                <a:latin typeface="Times New Roman" panose="02020603050405020304" pitchFamily="18" charset="0"/>
              </a:defRPr>
            </a:lvl7pPr>
            <a:lvl8pPr marL="3427413" defTabSz="1028700" eaLnBrk="0" fontAlgn="base" hangingPunct="0">
              <a:spcBef>
                <a:spcPct val="0"/>
              </a:spcBef>
              <a:spcAft>
                <a:spcPct val="0"/>
              </a:spcAft>
              <a:defRPr sz="2400">
                <a:solidFill>
                  <a:schemeClr val="tx1"/>
                </a:solidFill>
                <a:latin typeface="Times New Roman" panose="02020603050405020304" pitchFamily="18" charset="0"/>
              </a:defRPr>
            </a:lvl8pPr>
            <a:lvl9pPr marL="3884613" defTabSz="1028700" eaLnBrk="0" fontAlgn="base" hangingPunct="0">
              <a:spcBef>
                <a:spcPct val="0"/>
              </a:spcBef>
              <a:spcAft>
                <a:spcPct val="0"/>
              </a:spcAft>
              <a:defRPr sz="2400">
                <a:solidFill>
                  <a:schemeClr val="tx1"/>
                </a:solidFill>
                <a:latin typeface="Times New Roman" panose="02020603050405020304" pitchFamily="18" charset="0"/>
              </a:defRPr>
            </a:lvl9pPr>
          </a:lstStyle>
          <a:p>
            <a:r>
              <a:rPr lang="es-ES" altLang="es-ES" sz="2000" b="1" i="0">
                <a:latin typeface="Helvetica" panose="020B0604020202020204" pitchFamily="34" charset="0"/>
              </a:rPr>
              <a:t>5</a:t>
            </a:r>
          </a:p>
        </p:txBody>
      </p:sp>
      <p:sp>
        <p:nvSpPr>
          <p:cNvPr id="310314" name="Rectangle 42"/>
          <p:cNvSpPr>
            <a:spLocks noChangeArrowheads="1"/>
          </p:cNvSpPr>
          <p:nvPr/>
        </p:nvSpPr>
        <p:spPr bwMode="auto">
          <a:xfrm>
            <a:off x="6170613" y="5441950"/>
            <a:ext cx="346075" cy="411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03520" tIns="51761" rIns="103520" bIns="51761">
            <a:spAutoFit/>
          </a:bodyPr>
          <a:lstStyle>
            <a:lvl1pPr defTabSz="1028700">
              <a:defRPr sz="2400">
                <a:solidFill>
                  <a:schemeClr val="tx1"/>
                </a:solidFill>
                <a:latin typeface="Times New Roman" panose="02020603050405020304" pitchFamily="18" charset="0"/>
              </a:defRPr>
            </a:lvl1pPr>
            <a:lvl2pPr marL="514350" defTabSz="1028700">
              <a:defRPr sz="2400">
                <a:solidFill>
                  <a:schemeClr val="tx1"/>
                </a:solidFill>
                <a:latin typeface="Times New Roman" panose="02020603050405020304" pitchFamily="18" charset="0"/>
              </a:defRPr>
            </a:lvl2pPr>
            <a:lvl3pPr marL="1028700" defTabSz="1028700">
              <a:defRPr sz="2400">
                <a:solidFill>
                  <a:schemeClr val="tx1"/>
                </a:solidFill>
                <a:latin typeface="Times New Roman" panose="02020603050405020304" pitchFamily="18" charset="0"/>
              </a:defRPr>
            </a:lvl3pPr>
            <a:lvl4pPr marL="1541463" defTabSz="1028700">
              <a:defRPr sz="2400">
                <a:solidFill>
                  <a:schemeClr val="tx1"/>
                </a:solidFill>
                <a:latin typeface="Times New Roman" panose="02020603050405020304" pitchFamily="18" charset="0"/>
              </a:defRPr>
            </a:lvl4pPr>
            <a:lvl5pPr marL="2055813" defTabSz="1028700">
              <a:defRPr sz="2400">
                <a:solidFill>
                  <a:schemeClr val="tx1"/>
                </a:solidFill>
                <a:latin typeface="Times New Roman" panose="02020603050405020304" pitchFamily="18" charset="0"/>
              </a:defRPr>
            </a:lvl5pPr>
            <a:lvl6pPr marL="2513013" defTabSz="1028700" eaLnBrk="0" fontAlgn="base" hangingPunct="0">
              <a:spcBef>
                <a:spcPct val="0"/>
              </a:spcBef>
              <a:spcAft>
                <a:spcPct val="0"/>
              </a:spcAft>
              <a:defRPr sz="2400">
                <a:solidFill>
                  <a:schemeClr val="tx1"/>
                </a:solidFill>
                <a:latin typeface="Times New Roman" panose="02020603050405020304" pitchFamily="18" charset="0"/>
              </a:defRPr>
            </a:lvl6pPr>
            <a:lvl7pPr marL="2970213" defTabSz="1028700" eaLnBrk="0" fontAlgn="base" hangingPunct="0">
              <a:spcBef>
                <a:spcPct val="0"/>
              </a:spcBef>
              <a:spcAft>
                <a:spcPct val="0"/>
              </a:spcAft>
              <a:defRPr sz="2400">
                <a:solidFill>
                  <a:schemeClr val="tx1"/>
                </a:solidFill>
                <a:latin typeface="Times New Roman" panose="02020603050405020304" pitchFamily="18" charset="0"/>
              </a:defRPr>
            </a:lvl7pPr>
            <a:lvl8pPr marL="3427413" defTabSz="1028700" eaLnBrk="0" fontAlgn="base" hangingPunct="0">
              <a:spcBef>
                <a:spcPct val="0"/>
              </a:spcBef>
              <a:spcAft>
                <a:spcPct val="0"/>
              </a:spcAft>
              <a:defRPr sz="2400">
                <a:solidFill>
                  <a:schemeClr val="tx1"/>
                </a:solidFill>
                <a:latin typeface="Times New Roman" panose="02020603050405020304" pitchFamily="18" charset="0"/>
              </a:defRPr>
            </a:lvl8pPr>
            <a:lvl9pPr marL="3884613" defTabSz="1028700" eaLnBrk="0" fontAlgn="base" hangingPunct="0">
              <a:spcBef>
                <a:spcPct val="0"/>
              </a:spcBef>
              <a:spcAft>
                <a:spcPct val="0"/>
              </a:spcAft>
              <a:defRPr sz="2400">
                <a:solidFill>
                  <a:schemeClr val="tx1"/>
                </a:solidFill>
                <a:latin typeface="Times New Roman" panose="02020603050405020304" pitchFamily="18" charset="0"/>
              </a:defRPr>
            </a:lvl9pPr>
          </a:lstStyle>
          <a:p>
            <a:r>
              <a:rPr lang="es-ES" altLang="es-ES" sz="2000" b="1" i="0">
                <a:latin typeface="Helvetica" panose="020B0604020202020204" pitchFamily="34" charset="0"/>
              </a:rPr>
              <a:t>0</a:t>
            </a:r>
          </a:p>
        </p:txBody>
      </p:sp>
      <p:sp>
        <p:nvSpPr>
          <p:cNvPr id="310315" name="Rectangle 43"/>
          <p:cNvSpPr>
            <a:spLocks noChangeArrowheads="1"/>
          </p:cNvSpPr>
          <p:nvPr/>
        </p:nvSpPr>
        <p:spPr bwMode="auto">
          <a:xfrm>
            <a:off x="1801813" y="6143625"/>
            <a:ext cx="2787650" cy="409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03520" tIns="51761" rIns="103520" bIns="51761">
            <a:spAutoFit/>
          </a:bodyPr>
          <a:lstStyle>
            <a:lvl1pPr defTabSz="1028700">
              <a:defRPr sz="2400">
                <a:solidFill>
                  <a:schemeClr val="tx1"/>
                </a:solidFill>
                <a:latin typeface="Times New Roman" panose="02020603050405020304" pitchFamily="18" charset="0"/>
              </a:defRPr>
            </a:lvl1pPr>
            <a:lvl2pPr marL="514350" defTabSz="1028700">
              <a:defRPr sz="2400">
                <a:solidFill>
                  <a:schemeClr val="tx1"/>
                </a:solidFill>
                <a:latin typeface="Times New Roman" panose="02020603050405020304" pitchFamily="18" charset="0"/>
              </a:defRPr>
            </a:lvl2pPr>
            <a:lvl3pPr marL="1028700" defTabSz="1028700">
              <a:defRPr sz="2400">
                <a:solidFill>
                  <a:schemeClr val="tx1"/>
                </a:solidFill>
                <a:latin typeface="Times New Roman" panose="02020603050405020304" pitchFamily="18" charset="0"/>
              </a:defRPr>
            </a:lvl3pPr>
            <a:lvl4pPr marL="1541463" defTabSz="1028700">
              <a:defRPr sz="2400">
                <a:solidFill>
                  <a:schemeClr val="tx1"/>
                </a:solidFill>
                <a:latin typeface="Times New Roman" panose="02020603050405020304" pitchFamily="18" charset="0"/>
              </a:defRPr>
            </a:lvl4pPr>
            <a:lvl5pPr marL="2055813" defTabSz="1028700">
              <a:defRPr sz="2400">
                <a:solidFill>
                  <a:schemeClr val="tx1"/>
                </a:solidFill>
                <a:latin typeface="Times New Roman" panose="02020603050405020304" pitchFamily="18" charset="0"/>
              </a:defRPr>
            </a:lvl5pPr>
            <a:lvl6pPr marL="2513013" defTabSz="1028700" eaLnBrk="0" fontAlgn="base" hangingPunct="0">
              <a:spcBef>
                <a:spcPct val="0"/>
              </a:spcBef>
              <a:spcAft>
                <a:spcPct val="0"/>
              </a:spcAft>
              <a:defRPr sz="2400">
                <a:solidFill>
                  <a:schemeClr val="tx1"/>
                </a:solidFill>
                <a:latin typeface="Times New Roman" panose="02020603050405020304" pitchFamily="18" charset="0"/>
              </a:defRPr>
            </a:lvl6pPr>
            <a:lvl7pPr marL="2970213" defTabSz="1028700" eaLnBrk="0" fontAlgn="base" hangingPunct="0">
              <a:spcBef>
                <a:spcPct val="0"/>
              </a:spcBef>
              <a:spcAft>
                <a:spcPct val="0"/>
              </a:spcAft>
              <a:defRPr sz="2400">
                <a:solidFill>
                  <a:schemeClr val="tx1"/>
                </a:solidFill>
                <a:latin typeface="Times New Roman" panose="02020603050405020304" pitchFamily="18" charset="0"/>
              </a:defRPr>
            </a:lvl7pPr>
            <a:lvl8pPr marL="3427413" defTabSz="1028700" eaLnBrk="0" fontAlgn="base" hangingPunct="0">
              <a:spcBef>
                <a:spcPct val="0"/>
              </a:spcBef>
              <a:spcAft>
                <a:spcPct val="0"/>
              </a:spcAft>
              <a:defRPr sz="2400">
                <a:solidFill>
                  <a:schemeClr val="tx1"/>
                </a:solidFill>
                <a:latin typeface="Times New Roman" panose="02020603050405020304" pitchFamily="18" charset="0"/>
              </a:defRPr>
            </a:lvl8pPr>
            <a:lvl9pPr marL="3884613" defTabSz="1028700" eaLnBrk="0" fontAlgn="base" hangingPunct="0">
              <a:spcBef>
                <a:spcPct val="0"/>
              </a:spcBef>
              <a:spcAft>
                <a:spcPct val="0"/>
              </a:spcAft>
              <a:defRPr sz="2400">
                <a:solidFill>
                  <a:schemeClr val="tx1"/>
                </a:solidFill>
                <a:latin typeface="Times New Roman" panose="02020603050405020304" pitchFamily="18" charset="0"/>
              </a:defRPr>
            </a:lvl9pPr>
          </a:lstStyle>
          <a:p>
            <a:r>
              <a:rPr lang="es-ES" altLang="es-ES" sz="2000" b="1" i="0">
                <a:latin typeface="Helvetica" panose="020B0604020202020204" pitchFamily="34" charset="0"/>
              </a:rPr>
              <a:t>Gr</a:t>
            </a:r>
            <a:r>
              <a:rPr lang="es-ES_tradnl" altLang="es-ES" sz="2000" b="1" i="0">
                <a:latin typeface="Helvetica" panose="020B0604020202020204" pitchFamily="34" charset="0"/>
              </a:rPr>
              <a:t>upo de fotogramas</a:t>
            </a:r>
            <a:endParaRPr lang="es-ES" altLang="es-ES" sz="2000" b="1" i="0">
              <a:latin typeface="Helvetica" panose="020B0604020202020204" pitchFamily="34" charset="0"/>
            </a:endParaRPr>
          </a:p>
        </p:txBody>
      </p:sp>
      <p:sp>
        <p:nvSpPr>
          <p:cNvPr id="310316" name="Text Box 44"/>
          <p:cNvSpPr txBox="1">
            <a:spLocks noChangeArrowheads="1"/>
          </p:cNvSpPr>
          <p:nvPr/>
        </p:nvSpPr>
        <p:spPr bwMode="auto">
          <a:xfrm>
            <a:off x="3598863" y="2820988"/>
            <a:ext cx="13366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_tradnl" altLang="es-ES" sz="1600" i="0">
                <a:latin typeface="Arial" panose="020B0604020202020204" pitchFamily="34" charset="0"/>
              </a:rPr>
              <a:t>Fotograma n</a:t>
            </a:r>
            <a:endParaRPr lang="es-ES" altLang="es-ES" sz="1600" i="0">
              <a:latin typeface="Arial" panose="020B0604020202020204" pitchFamily="34" charset="0"/>
            </a:endParaRPr>
          </a:p>
        </p:txBody>
      </p:sp>
      <p:sp>
        <p:nvSpPr>
          <p:cNvPr id="310317" name="Text Box 45"/>
          <p:cNvSpPr txBox="1">
            <a:spLocks noChangeArrowheads="1"/>
          </p:cNvSpPr>
          <p:nvPr/>
        </p:nvSpPr>
        <p:spPr bwMode="auto">
          <a:xfrm>
            <a:off x="5383213" y="3354388"/>
            <a:ext cx="15684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_tradnl" altLang="es-ES" sz="1600" i="0">
                <a:latin typeface="Arial" panose="020B0604020202020204" pitchFamily="34" charset="0"/>
              </a:rPr>
              <a:t>Fotograma n+1</a:t>
            </a:r>
            <a:endParaRPr lang="es-ES" altLang="es-ES" sz="1600" i="0">
              <a:latin typeface="Arial" panose="020B0604020202020204" pitchFamily="34" charset="0"/>
            </a:endParaRPr>
          </a:p>
        </p:txBody>
      </p:sp>
      <p:sp>
        <p:nvSpPr>
          <p:cNvPr id="310318" name="Rectangle 46"/>
          <p:cNvSpPr>
            <a:spLocks noChangeArrowheads="1"/>
          </p:cNvSpPr>
          <p:nvPr/>
        </p:nvSpPr>
        <p:spPr bwMode="auto">
          <a:xfrm>
            <a:off x="6661150" y="4802188"/>
            <a:ext cx="671513" cy="669925"/>
          </a:xfrm>
          <a:prstGeom prst="rect">
            <a:avLst/>
          </a:prstGeom>
          <a:solidFill>
            <a:schemeClr val="accent1"/>
          </a:solidFill>
          <a:ln w="12700">
            <a:solidFill>
              <a:schemeClr val="tx1"/>
            </a:solidFill>
            <a:miter lim="800000"/>
            <a:headEnd/>
            <a:tailEnd/>
          </a:ln>
          <a:effectLst>
            <a:outerShdw dist="35921" dir="2700000" algn="ctr" rotWithShape="0">
              <a:schemeClr val="tx1"/>
            </a:outerShdw>
          </a:effectLst>
        </p:spPr>
        <p:txBody>
          <a:bodyPr wrap="none" anchor="ctr"/>
          <a:lstStyle/>
          <a:p>
            <a:endParaRPr lang="es-ES"/>
          </a:p>
        </p:txBody>
      </p:sp>
      <p:sp>
        <p:nvSpPr>
          <p:cNvPr id="310319" name="Rectangle 47"/>
          <p:cNvSpPr>
            <a:spLocks noChangeArrowheads="1"/>
          </p:cNvSpPr>
          <p:nvPr/>
        </p:nvSpPr>
        <p:spPr bwMode="auto">
          <a:xfrm>
            <a:off x="6800850" y="4940300"/>
            <a:ext cx="390525" cy="409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03520" tIns="51761" rIns="103520" bIns="51761">
            <a:spAutoFit/>
          </a:bodyPr>
          <a:lstStyle>
            <a:lvl1pPr defTabSz="1028700">
              <a:defRPr sz="2400">
                <a:solidFill>
                  <a:schemeClr val="tx1"/>
                </a:solidFill>
                <a:latin typeface="Times New Roman" panose="02020603050405020304" pitchFamily="18" charset="0"/>
              </a:defRPr>
            </a:lvl1pPr>
            <a:lvl2pPr marL="514350" defTabSz="1028700">
              <a:defRPr sz="2400">
                <a:solidFill>
                  <a:schemeClr val="tx1"/>
                </a:solidFill>
                <a:latin typeface="Times New Roman" panose="02020603050405020304" pitchFamily="18" charset="0"/>
              </a:defRPr>
            </a:lvl2pPr>
            <a:lvl3pPr marL="1028700" defTabSz="1028700">
              <a:defRPr sz="2400">
                <a:solidFill>
                  <a:schemeClr val="tx1"/>
                </a:solidFill>
                <a:latin typeface="Times New Roman" panose="02020603050405020304" pitchFamily="18" charset="0"/>
              </a:defRPr>
            </a:lvl3pPr>
            <a:lvl4pPr marL="1541463" defTabSz="1028700">
              <a:defRPr sz="2400">
                <a:solidFill>
                  <a:schemeClr val="tx1"/>
                </a:solidFill>
                <a:latin typeface="Times New Roman" panose="02020603050405020304" pitchFamily="18" charset="0"/>
              </a:defRPr>
            </a:lvl4pPr>
            <a:lvl5pPr marL="2055813" defTabSz="1028700">
              <a:defRPr sz="2400">
                <a:solidFill>
                  <a:schemeClr val="tx1"/>
                </a:solidFill>
                <a:latin typeface="Times New Roman" panose="02020603050405020304" pitchFamily="18" charset="0"/>
              </a:defRPr>
            </a:lvl5pPr>
            <a:lvl6pPr marL="2513013" defTabSz="1028700" eaLnBrk="0" fontAlgn="base" hangingPunct="0">
              <a:spcBef>
                <a:spcPct val="0"/>
              </a:spcBef>
              <a:spcAft>
                <a:spcPct val="0"/>
              </a:spcAft>
              <a:defRPr sz="2400">
                <a:solidFill>
                  <a:schemeClr val="tx1"/>
                </a:solidFill>
                <a:latin typeface="Times New Roman" panose="02020603050405020304" pitchFamily="18" charset="0"/>
              </a:defRPr>
            </a:lvl6pPr>
            <a:lvl7pPr marL="2970213" defTabSz="1028700" eaLnBrk="0" fontAlgn="base" hangingPunct="0">
              <a:spcBef>
                <a:spcPct val="0"/>
              </a:spcBef>
              <a:spcAft>
                <a:spcPct val="0"/>
              </a:spcAft>
              <a:defRPr sz="2400">
                <a:solidFill>
                  <a:schemeClr val="tx1"/>
                </a:solidFill>
                <a:latin typeface="Times New Roman" panose="02020603050405020304" pitchFamily="18" charset="0"/>
              </a:defRPr>
            </a:lvl7pPr>
            <a:lvl8pPr marL="3427413" defTabSz="1028700" eaLnBrk="0" fontAlgn="base" hangingPunct="0">
              <a:spcBef>
                <a:spcPct val="0"/>
              </a:spcBef>
              <a:spcAft>
                <a:spcPct val="0"/>
              </a:spcAft>
              <a:defRPr sz="2400">
                <a:solidFill>
                  <a:schemeClr val="tx1"/>
                </a:solidFill>
                <a:latin typeface="Times New Roman" panose="02020603050405020304" pitchFamily="18" charset="0"/>
              </a:defRPr>
            </a:lvl8pPr>
            <a:lvl9pPr marL="3884613" defTabSz="1028700" eaLnBrk="0" fontAlgn="base" hangingPunct="0">
              <a:spcBef>
                <a:spcPct val="0"/>
              </a:spcBef>
              <a:spcAft>
                <a:spcPct val="0"/>
              </a:spcAft>
              <a:defRPr sz="2400">
                <a:solidFill>
                  <a:schemeClr val="tx1"/>
                </a:solidFill>
                <a:latin typeface="Times New Roman" panose="02020603050405020304" pitchFamily="18" charset="0"/>
              </a:defRPr>
            </a:lvl9pPr>
          </a:lstStyle>
          <a:p>
            <a:pPr algn="ctr"/>
            <a:r>
              <a:rPr lang="es-ES" altLang="es-ES" sz="2000" b="1" i="0">
                <a:solidFill>
                  <a:schemeClr val="hlink"/>
                </a:solidFill>
                <a:effectLst>
                  <a:outerShdw blurRad="38100" dist="38100" dir="2700000" algn="tl">
                    <a:srgbClr val="C0C0C0"/>
                  </a:outerShdw>
                </a:effectLst>
                <a:latin typeface="Helvetica" panose="020B0604020202020204" pitchFamily="34" charset="0"/>
              </a:rPr>
              <a:t>B</a:t>
            </a:r>
          </a:p>
        </p:txBody>
      </p:sp>
      <p:sp>
        <p:nvSpPr>
          <p:cNvPr id="310320" name="Rectangle 48"/>
          <p:cNvSpPr>
            <a:spLocks noChangeArrowheads="1"/>
          </p:cNvSpPr>
          <p:nvPr/>
        </p:nvSpPr>
        <p:spPr bwMode="auto">
          <a:xfrm>
            <a:off x="7575550" y="4802188"/>
            <a:ext cx="671513" cy="669925"/>
          </a:xfrm>
          <a:prstGeom prst="rect">
            <a:avLst/>
          </a:prstGeom>
          <a:solidFill>
            <a:schemeClr val="accent1"/>
          </a:solidFill>
          <a:ln w="12700">
            <a:solidFill>
              <a:schemeClr val="tx1"/>
            </a:solidFill>
            <a:miter lim="800000"/>
            <a:headEnd/>
            <a:tailEnd/>
          </a:ln>
          <a:effectLst>
            <a:outerShdw dist="35921" dir="2700000" algn="ctr" rotWithShape="0">
              <a:schemeClr val="tx1"/>
            </a:outerShdw>
          </a:effectLst>
        </p:spPr>
        <p:txBody>
          <a:bodyPr wrap="none" anchor="ctr"/>
          <a:lstStyle/>
          <a:p>
            <a:endParaRPr lang="es-ES"/>
          </a:p>
        </p:txBody>
      </p:sp>
      <p:sp>
        <p:nvSpPr>
          <p:cNvPr id="310321" name="Rectangle 49"/>
          <p:cNvSpPr>
            <a:spLocks noChangeArrowheads="1"/>
          </p:cNvSpPr>
          <p:nvPr/>
        </p:nvSpPr>
        <p:spPr bwMode="auto">
          <a:xfrm>
            <a:off x="7715250" y="4940300"/>
            <a:ext cx="390525" cy="409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03520" tIns="51761" rIns="103520" bIns="51761">
            <a:spAutoFit/>
          </a:bodyPr>
          <a:lstStyle>
            <a:lvl1pPr defTabSz="1028700">
              <a:defRPr sz="2400">
                <a:solidFill>
                  <a:schemeClr val="tx1"/>
                </a:solidFill>
                <a:latin typeface="Times New Roman" panose="02020603050405020304" pitchFamily="18" charset="0"/>
              </a:defRPr>
            </a:lvl1pPr>
            <a:lvl2pPr marL="514350" defTabSz="1028700">
              <a:defRPr sz="2400">
                <a:solidFill>
                  <a:schemeClr val="tx1"/>
                </a:solidFill>
                <a:latin typeface="Times New Roman" panose="02020603050405020304" pitchFamily="18" charset="0"/>
              </a:defRPr>
            </a:lvl2pPr>
            <a:lvl3pPr marL="1028700" defTabSz="1028700">
              <a:defRPr sz="2400">
                <a:solidFill>
                  <a:schemeClr val="tx1"/>
                </a:solidFill>
                <a:latin typeface="Times New Roman" panose="02020603050405020304" pitchFamily="18" charset="0"/>
              </a:defRPr>
            </a:lvl3pPr>
            <a:lvl4pPr marL="1541463" defTabSz="1028700">
              <a:defRPr sz="2400">
                <a:solidFill>
                  <a:schemeClr val="tx1"/>
                </a:solidFill>
                <a:latin typeface="Times New Roman" panose="02020603050405020304" pitchFamily="18" charset="0"/>
              </a:defRPr>
            </a:lvl4pPr>
            <a:lvl5pPr marL="2055813" defTabSz="1028700">
              <a:defRPr sz="2400">
                <a:solidFill>
                  <a:schemeClr val="tx1"/>
                </a:solidFill>
                <a:latin typeface="Times New Roman" panose="02020603050405020304" pitchFamily="18" charset="0"/>
              </a:defRPr>
            </a:lvl5pPr>
            <a:lvl6pPr marL="2513013" defTabSz="1028700" eaLnBrk="0" fontAlgn="base" hangingPunct="0">
              <a:spcBef>
                <a:spcPct val="0"/>
              </a:spcBef>
              <a:spcAft>
                <a:spcPct val="0"/>
              </a:spcAft>
              <a:defRPr sz="2400">
                <a:solidFill>
                  <a:schemeClr val="tx1"/>
                </a:solidFill>
                <a:latin typeface="Times New Roman" panose="02020603050405020304" pitchFamily="18" charset="0"/>
              </a:defRPr>
            </a:lvl6pPr>
            <a:lvl7pPr marL="2970213" defTabSz="1028700" eaLnBrk="0" fontAlgn="base" hangingPunct="0">
              <a:spcBef>
                <a:spcPct val="0"/>
              </a:spcBef>
              <a:spcAft>
                <a:spcPct val="0"/>
              </a:spcAft>
              <a:defRPr sz="2400">
                <a:solidFill>
                  <a:schemeClr val="tx1"/>
                </a:solidFill>
                <a:latin typeface="Times New Roman" panose="02020603050405020304" pitchFamily="18" charset="0"/>
              </a:defRPr>
            </a:lvl7pPr>
            <a:lvl8pPr marL="3427413" defTabSz="1028700" eaLnBrk="0" fontAlgn="base" hangingPunct="0">
              <a:spcBef>
                <a:spcPct val="0"/>
              </a:spcBef>
              <a:spcAft>
                <a:spcPct val="0"/>
              </a:spcAft>
              <a:defRPr sz="2400">
                <a:solidFill>
                  <a:schemeClr val="tx1"/>
                </a:solidFill>
                <a:latin typeface="Times New Roman" panose="02020603050405020304" pitchFamily="18" charset="0"/>
              </a:defRPr>
            </a:lvl8pPr>
            <a:lvl9pPr marL="3884613" defTabSz="1028700" eaLnBrk="0" fontAlgn="base" hangingPunct="0">
              <a:spcBef>
                <a:spcPct val="0"/>
              </a:spcBef>
              <a:spcAft>
                <a:spcPct val="0"/>
              </a:spcAft>
              <a:defRPr sz="2400">
                <a:solidFill>
                  <a:schemeClr val="tx1"/>
                </a:solidFill>
                <a:latin typeface="Times New Roman" panose="02020603050405020304" pitchFamily="18" charset="0"/>
              </a:defRPr>
            </a:lvl9pPr>
          </a:lstStyle>
          <a:p>
            <a:pPr algn="ctr"/>
            <a:r>
              <a:rPr lang="es-ES" altLang="es-ES" sz="2000" b="1" i="0">
                <a:solidFill>
                  <a:schemeClr val="hlink"/>
                </a:solidFill>
                <a:effectLst>
                  <a:outerShdw blurRad="38100" dist="38100" dir="2700000" algn="tl">
                    <a:srgbClr val="C0C0C0"/>
                  </a:outerShdw>
                </a:effectLst>
                <a:latin typeface="Helvetica" panose="020B0604020202020204" pitchFamily="34" charset="0"/>
              </a:rPr>
              <a:t>B</a:t>
            </a:r>
          </a:p>
        </p:txBody>
      </p:sp>
      <p:sp>
        <p:nvSpPr>
          <p:cNvPr id="310322" name="Rectangle 50"/>
          <p:cNvSpPr>
            <a:spLocks noChangeArrowheads="1"/>
          </p:cNvSpPr>
          <p:nvPr/>
        </p:nvSpPr>
        <p:spPr bwMode="auto">
          <a:xfrm>
            <a:off x="7110413" y="5459413"/>
            <a:ext cx="347662" cy="409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03520" tIns="51761" rIns="103520" bIns="51761">
            <a:spAutoFit/>
          </a:bodyPr>
          <a:lstStyle>
            <a:lvl1pPr defTabSz="1028700">
              <a:defRPr sz="2400">
                <a:solidFill>
                  <a:schemeClr val="tx1"/>
                </a:solidFill>
                <a:latin typeface="Times New Roman" panose="02020603050405020304" pitchFamily="18" charset="0"/>
              </a:defRPr>
            </a:lvl1pPr>
            <a:lvl2pPr marL="514350" defTabSz="1028700">
              <a:defRPr sz="2400">
                <a:solidFill>
                  <a:schemeClr val="tx1"/>
                </a:solidFill>
                <a:latin typeface="Times New Roman" panose="02020603050405020304" pitchFamily="18" charset="0"/>
              </a:defRPr>
            </a:lvl2pPr>
            <a:lvl3pPr marL="1028700" defTabSz="1028700">
              <a:defRPr sz="2400">
                <a:solidFill>
                  <a:schemeClr val="tx1"/>
                </a:solidFill>
                <a:latin typeface="Times New Roman" panose="02020603050405020304" pitchFamily="18" charset="0"/>
              </a:defRPr>
            </a:lvl3pPr>
            <a:lvl4pPr marL="1541463" defTabSz="1028700">
              <a:defRPr sz="2400">
                <a:solidFill>
                  <a:schemeClr val="tx1"/>
                </a:solidFill>
                <a:latin typeface="Times New Roman" panose="02020603050405020304" pitchFamily="18" charset="0"/>
              </a:defRPr>
            </a:lvl4pPr>
            <a:lvl5pPr marL="2055813" defTabSz="1028700">
              <a:defRPr sz="2400">
                <a:solidFill>
                  <a:schemeClr val="tx1"/>
                </a:solidFill>
                <a:latin typeface="Times New Roman" panose="02020603050405020304" pitchFamily="18" charset="0"/>
              </a:defRPr>
            </a:lvl5pPr>
            <a:lvl6pPr marL="2513013" defTabSz="1028700" eaLnBrk="0" fontAlgn="base" hangingPunct="0">
              <a:spcBef>
                <a:spcPct val="0"/>
              </a:spcBef>
              <a:spcAft>
                <a:spcPct val="0"/>
              </a:spcAft>
              <a:defRPr sz="2400">
                <a:solidFill>
                  <a:schemeClr val="tx1"/>
                </a:solidFill>
                <a:latin typeface="Times New Roman" panose="02020603050405020304" pitchFamily="18" charset="0"/>
              </a:defRPr>
            </a:lvl6pPr>
            <a:lvl7pPr marL="2970213" defTabSz="1028700" eaLnBrk="0" fontAlgn="base" hangingPunct="0">
              <a:spcBef>
                <a:spcPct val="0"/>
              </a:spcBef>
              <a:spcAft>
                <a:spcPct val="0"/>
              </a:spcAft>
              <a:defRPr sz="2400">
                <a:solidFill>
                  <a:schemeClr val="tx1"/>
                </a:solidFill>
                <a:latin typeface="Times New Roman" panose="02020603050405020304" pitchFamily="18" charset="0"/>
              </a:defRPr>
            </a:lvl7pPr>
            <a:lvl8pPr marL="3427413" defTabSz="1028700" eaLnBrk="0" fontAlgn="base" hangingPunct="0">
              <a:spcBef>
                <a:spcPct val="0"/>
              </a:spcBef>
              <a:spcAft>
                <a:spcPct val="0"/>
              </a:spcAft>
              <a:defRPr sz="2400">
                <a:solidFill>
                  <a:schemeClr val="tx1"/>
                </a:solidFill>
                <a:latin typeface="Times New Roman" panose="02020603050405020304" pitchFamily="18" charset="0"/>
              </a:defRPr>
            </a:lvl8pPr>
            <a:lvl9pPr marL="3884613" defTabSz="1028700" eaLnBrk="0" fontAlgn="base" hangingPunct="0">
              <a:spcBef>
                <a:spcPct val="0"/>
              </a:spcBef>
              <a:spcAft>
                <a:spcPct val="0"/>
              </a:spcAft>
              <a:defRPr sz="2400">
                <a:solidFill>
                  <a:schemeClr val="tx1"/>
                </a:solidFill>
                <a:latin typeface="Times New Roman" panose="02020603050405020304" pitchFamily="18" charset="0"/>
              </a:defRPr>
            </a:lvl9pPr>
          </a:lstStyle>
          <a:p>
            <a:r>
              <a:rPr lang="es-ES" altLang="es-ES" sz="2000" b="1" i="0">
                <a:latin typeface="Helvetica" panose="020B0604020202020204" pitchFamily="34" charset="0"/>
              </a:rPr>
              <a:t>1</a:t>
            </a:r>
          </a:p>
        </p:txBody>
      </p:sp>
      <p:sp>
        <p:nvSpPr>
          <p:cNvPr id="310323" name="Rectangle 51"/>
          <p:cNvSpPr>
            <a:spLocks noChangeArrowheads="1"/>
          </p:cNvSpPr>
          <p:nvPr/>
        </p:nvSpPr>
        <p:spPr bwMode="auto">
          <a:xfrm>
            <a:off x="8053388" y="5457825"/>
            <a:ext cx="347662" cy="409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03520" tIns="51761" rIns="103520" bIns="51761">
            <a:spAutoFit/>
          </a:bodyPr>
          <a:lstStyle>
            <a:lvl1pPr defTabSz="1028700">
              <a:defRPr sz="2400">
                <a:solidFill>
                  <a:schemeClr val="tx1"/>
                </a:solidFill>
                <a:latin typeface="Times New Roman" panose="02020603050405020304" pitchFamily="18" charset="0"/>
              </a:defRPr>
            </a:lvl1pPr>
            <a:lvl2pPr marL="514350" defTabSz="1028700">
              <a:defRPr sz="2400">
                <a:solidFill>
                  <a:schemeClr val="tx1"/>
                </a:solidFill>
                <a:latin typeface="Times New Roman" panose="02020603050405020304" pitchFamily="18" charset="0"/>
              </a:defRPr>
            </a:lvl2pPr>
            <a:lvl3pPr marL="1028700" defTabSz="1028700">
              <a:defRPr sz="2400">
                <a:solidFill>
                  <a:schemeClr val="tx1"/>
                </a:solidFill>
                <a:latin typeface="Times New Roman" panose="02020603050405020304" pitchFamily="18" charset="0"/>
              </a:defRPr>
            </a:lvl3pPr>
            <a:lvl4pPr marL="1541463" defTabSz="1028700">
              <a:defRPr sz="2400">
                <a:solidFill>
                  <a:schemeClr val="tx1"/>
                </a:solidFill>
                <a:latin typeface="Times New Roman" panose="02020603050405020304" pitchFamily="18" charset="0"/>
              </a:defRPr>
            </a:lvl4pPr>
            <a:lvl5pPr marL="2055813" defTabSz="1028700">
              <a:defRPr sz="2400">
                <a:solidFill>
                  <a:schemeClr val="tx1"/>
                </a:solidFill>
                <a:latin typeface="Times New Roman" panose="02020603050405020304" pitchFamily="18" charset="0"/>
              </a:defRPr>
            </a:lvl5pPr>
            <a:lvl6pPr marL="2513013" defTabSz="1028700" eaLnBrk="0" fontAlgn="base" hangingPunct="0">
              <a:spcBef>
                <a:spcPct val="0"/>
              </a:spcBef>
              <a:spcAft>
                <a:spcPct val="0"/>
              </a:spcAft>
              <a:defRPr sz="2400">
                <a:solidFill>
                  <a:schemeClr val="tx1"/>
                </a:solidFill>
                <a:latin typeface="Times New Roman" panose="02020603050405020304" pitchFamily="18" charset="0"/>
              </a:defRPr>
            </a:lvl6pPr>
            <a:lvl7pPr marL="2970213" defTabSz="1028700" eaLnBrk="0" fontAlgn="base" hangingPunct="0">
              <a:spcBef>
                <a:spcPct val="0"/>
              </a:spcBef>
              <a:spcAft>
                <a:spcPct val="0"/>
              </a:spcAft>
              <a:defRPr sz="2400">
                <a:solidFill>
                  <a:schemeClr val="tx1"/>
                </a:solidFill>
                <a:latin typeface="Times New Roman" panose="02020603050405020304" pitchFamily="18" charset="0"/>
              </a:defRPr>
            </a:lvl7pPr>
            <a:lvl8pPr marL="3427413" defTabSz="1028700" eaLnBrk="0" fontAlgn="base" hangingPunct="0">
              <a:spcBef>
                <a:spcPct val="0"/>
              </a:spcBef>
              <a:spcAft>
                <a:spcPct val="0"/>
              </a:spcAft>
              <a:defRPr sz="2400">
                <a:solidFill>
                  <a:schemeClr val="tx1"/>
                </a:solidFill>
                <a:latin typeface="Times New Roman" panose="02020603050405020304" pitchFamily="18" charset="0"/>
              </a:defRPr>
            </a:lvl8pPr>
            <a:lvl9pPr marL="3884613" defTabSz="1028700" eaLnBrk="0" fontAlgn="base" hangingPunct="0">
              <a:spcBef>
                <a:spcPct val="0"/>
              </a:spcBef>
              <a:spcAft>
                <a:spcPct val="0"/>
              </a:spcAft>
              <a:defRPr sz="2400">
                <a:solidFill>
                  <a:schemeClr val="tx1"/>
                </a:solidFill>
                <a:latin typeface="Times New Roman" panose="02020603050405020304" pitchFamily="18" charset="0"/>
              </a:defRPr>
            </a:lvl9pPr>
          </a:lstStyle>
          <a:p>
            <a:r>
              <a:rPr lang="es-ES" altLang="es-ES" sz="2000" b="1" i="0">
                <a:latin typeface="Helvetica" panose="020B0604020202020204" pitchFamily="34" charset="0"/>
              </a:rPr>
              <a:t>2</a:t>
            </a:r>
          </a:p>
        </p:txBody>
      </p:sp>
      <p:sp>
        <p:nvSpPr>
          <p:cNvPr id="310324" name="Arc 52"/>
          <p:cNvSpPr>
            <a:spLocks/>
          </p:cNvSpPr>
          <p:nvPr/>
        </p:nvSpPr>
        <p:spPr bwMode="auto">
          <a:xfrm>
            <a:off x="6153150" y="5562600"/>
            <a:ext cx="857250" cy="690563"/>
          </a:xfrm>
          <a:custGeom>
            <a:avLst/>
            <a:gdLst>
              <a:gd name="G0" fmla="+- 21600 0 0"/>
              <a:gd name="G1" fmla="+- 169 0 0"/>
              <a:gd name="G2" fmla="+- 21600 0 0"/>
              <a:gd name="T0" fmla="*/ 43200 w 43200"/>
              <a:gd name="T1" fmla="*/ 113 h 21769"/>
              <a:gd name="T2" fmla="*/ 1 w 43200"/>
              <a:gd name="T3" fmla="*/ 0 h 21769"/>
              <a:gd name="T4" fmla="*/ 21600 w 43200"/>
              <a:gd name="T5" fmla="*/ 169 h 21769"/>
            </a:gdLst>
            <a:ahLst/>
            <a:cxnLst>
              <a:cxn ang="0">
                <a:pos x="T0" y="T1"/>
              </a:cxn>
              <a:cxn ang="0">
                <a:pos x="T2" y="T3"/>
              </a:cxn>
              <a:cxn ang="0">
                <a:pos x="T4" y="T5"/>
              </a:cxn>
            </a:cxnLst>
            <a:rect l="0" t="0" r="r" b="b"/>
            <a:pathLst>
              <a:path w="43200" h="21769" fill="none" extrusionOk="0">
                <a:moveTo>
                  <a:pt x="43199" y="113"/>
                </a:moveTo>
                <a:cubicBezTo>
                  <a:pt x="43199" y="131"/>
                  <a:pt x="43200" y="150"/>
                  <a:pt x="43200" y="169"/>
                </a:cubicBezTo>
                <a:cubicBezTo>
                  <a:pt x="43200" y="12098"/>
                  <a:pt x="33529" y="21769"/>
                  <a:pt x="21600" y="21769"/>
                </a:cubicBezTo>
                <a:cubicBezTo>
                  <a:pt x="9670" y="21769"/>
                  <a:pt x="0" y="12098"/>
                  <a:pt x="0" y="169"/>
                </a:cubicBezTo>
                <a:cubicBezTo>
                  <a:pt x="0" y="112"/>
                  <a:pt x="0" y="56"/>
                  <a:pt x="0" y="-1"/>
                </a:cubicBezTo>
              </a:path>
              <a:path w="43200" h="21769" stroke="0" extrusionOk="0">
                <a:moveTo>
                  <a:pt x="43199" y="113"/>
                </a:moveTo>
                <a:cubicBezTo>
                  <a:pt x="43199" y="131"/>
                  <a:pt x="43200" y="150"/>
                  <a:pt x="43200" y="169"/>
                </a:cubicBezTo>
                <a:cubicBezTo>
                  <a:pt x="43200" y="12098"/>
                  <a:pt x="33529" y="21769"/>
                  <a:pt x="21600" y="21769"/>
                </a:cubicBezTo>
                <a:cubicBezTo>
                  <a:pt x="9670" y="21769"/>
                  <a:pt x="0" y="12098"/>
                  <a:pt x="0" y="169"/>
                </a:cubicBezTo>
                <a:cubicBezTo>
                  <a:pt x="0" y="112"/>
                  <a:pt x="0" y="56"/>
                  <a:pt x="0" y="-1"/>
                </a:cubicBezTo>
                <a:lnTo>
                  <a:pt x="21600" y="169"/>
                </a:lnTo>
                <a:close/>
              </a:path>
            </a:pathLst>
          </a:custGeom>
          <a:noFill/>
          <a:ln w="25400" cap="rnd">
            <a:solidFill>
              <a:schemeClr val="tx1"/>
            </a:solidFill>
            <a:round/>
            <a:headEnd type="none" w="sm" len="sm"/>
            <a:tailEnd type="stealth"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310325" name="Arc 53"/>
          <p:cNvSpPr>
            <a:spLocks/>
          </p:cNvSpPr>
          <p:nvPr/>
        </p:nvSpPr>
        <p:spPr bwMode="auto">
          <a:xfrm>
            <a:off x="5961063" y="4038600"/>
            <a:ext cx="1887537" cy="685800"/>
          </a:xfrm>
          <a:custGeom>
            <a:avLst/>
            <a:gdLst>
              <a:gd name="G0" fmla="+- 21599 0 0"/>
              <a:gd name="G1" fmla="+- 21600 0 0"/>
              <a:gd name="G2" fmla="+- 21600 0 0"/>
              <a:gd name="T0" fmla="*/ 0 w 43199"/>
              <a:gd name="T1" fmla="*/ 21432 h 21600"/>
              <a:gd name="T2" fmla="*/ 43199 w 43199"/>
              <a:gd name="T3" fmla="*/ 21487 h 21600"/>
              <a:gd name="T4" fmla="*/ 21599 w 43199"/>
              <a:gd name="T5" fmla="*/ 21600 h 21600"/>
            </a:gdLst>
            <a:ahLst/>
            <a:cxnLst>
              <a:cxn ang="0">
                <a:pos x="T0" y="T1"/>
              </a:cxn>
              <a:cxn ang="0">
                <a:pos x="T2" y="T3"/>
              </a:cxn>
              <a:cxn ang="0">
                <a:pos x="T4" y="T5"/>
              </a:cxn>
            </a:cxnLst>
            <a:rect l="0" t="0" r="r" b="b"/>
            <a:pathLst>
              <a:path w="43199" h="21600" fill="none" extrusionOk="0">
                <a:moveTo>
                  <a:pt x="-1" y="21431"/>
                </a:moveTo>
                <a:cubicBezTo>
                  <a:pt x="91" y="9568"/>
                  <a:pt x="9735" y="0"/>
                  <a:pt x="21599" y="0"/>
                </a:cubicBezTo>
                <a:cubicBezTo>
                  <a:pt x="33484" y="0"/>
                  <a:pt x="43136" y="9601"/>
                  <a:pt x="43198" y="21487"/>
                </a:cubicBezTo>
              </a:path>
              <a:path w="43199" h="21600" stroke="0" extrusionOk="0">
                <a:moveTo>
                  <a:pt x="-1" y="21431"/>
                </a:moveTo>
                <a:cubicBezTo>
                  <a:pt x="91" y="9568"/>
                  <a:pt x="9735" y="0"/>
                  <a:pt x="21599" y="0"/>
                </a:cubicBezTo>
                <a:cubicBezTo>
                  <a:pt x="33484" y="0"/>
                  <a:pt x="43136" y="9601"/>
                  <a:pt x="43198" y="21487"/>
                </a:cubicBezTo>
                <a:lnTo>
                  <a:pt x="21599" y="21600"/>
                </a:lnTo>
                <a:close/>
              </a:path>
            </a:pathLst>
          </a:custGeom>
          <a:noFill/>
          <a:ln w="25400" cap="rnd">
            <a:solidFill>
              <a:schemeClr val="tx1"/>
            </a:solidFill>
            <a:round/>
            <a:headEnd type="stealth" w="med" len="lg"/>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310326" name="Arc 54"/>
          <p:cNvSpPr>
            <a:spLocks/>
          </p:cNvSpPr>
          <p:nvPr/>
        </p:nvSpPr>
        <p:spPr bwMode="auto">
          <a:xfrm>
            <a:off x="7086600" y="5562600"/>
            <a:ext cx="1712913" cy="690563"/>
          </a:xfrm>
          <a:custGeom>
            <a:avLst/>
            <a:gdLst>
              <a:gd name="G0" fmla="+- 21600 0 0"/>
              <a:gd name="G1" fmla="+- 169 0 0"/>
              <a:gd name="G2" fmla="+- 21600 0 0"/>
              <a:gd name="T0" fmla="*/ 43200 w 43200"/>
              <a:gd name="T1" fmla="*/ 113 h 21769"/>
              <a:gd name="T2" fmla="*/ 1 w 43200"/>
              <a:gd name="T3" fmla="*/ 0 h 21769"/>
              <a:gd name="T4" fmla="*/ 21600 w 43200"/>
              <a:gd name="T5" fmla="*/ 169 h 21769"/>
            </a:gdLst>
            <a:ahLst/>
            <a:cxnLst>
              <a:cxn ang="0">
                <a:pos x="T0" y="T1"/>
              </a:cxn>
              <a:cxn ang="0">
                <a:pos x="T2" y="T3"/>
              </a:cxn>
              <a:cxn ang="0">
                <a:pos x="T4" y="T5"/>
              </a:cxn>
            </a:cxnLst>
            <a:rect l="0" t="0" r="r" b="b"/>
            <a:pathLst>
              <a:path w="43200" h="21769" fill="none" extrusionOk="0">
                <a:moveTo>
                  <a:pt x="43199" y="113"/>
                </a:moveTo>
                <a:cubicBezTo>
                  <a:pt x="43199" y="131"/>
                  <a:pt x="43200" y="150"/>
                  <a:pt x="43200" y="169"/>
                </a:cubicBezTo>
                <a:cubicBezTo>
                  <a:pt x="43200" y="12098"/>
                  <a:pt x="33529" y="21769"/>
                  <a:pt x="21600" y="21769"/>
                </a:cubicBezTo>
                <a:cubicBezTo>
                  <a:pt x="9670" y="21769"/>
                  <a:pt x="0" y="12098"/>
                  <a:pt x="0" y="169"/>
                </a:cubicBezTo>
                <a:cubicBezTo>
                  <a:pt x="0" y="112"/>
                  <a:pt x="0" y="56"/>
                  <a:pt x="0" y="-1"/>
                </a:cubicBezTo>
              </a:path>
              <a:path w="43200" h="21769" stroke="0" extrusionOk="0">
                <a:moveTo>
                  <a:pt x="43199" y="113"/>
                </a:moveTo>
                <a:cubicBezTo>
                  <a:pt x="43199" y="131"/>
                  <a:pt x="43200" y="150"/>
                  <a:pt x="43200" y="169"/>
                </a:cubicBezTo>
                <a:cubicBezTo>
                  <a:pt x="43200" y="12098"/>
                  <a:pt x="33529" y="21769"/>
                  <a:pt x="21600" y="21769"/>
                </a:cubicBezTo>
                <a:cubicBezTo>
                  <a:pt x="9670" y="21769"/>
                  <a:pt x="0" y="12098"/>
                  <a:pt x="0" y="169"/>
                </a:cubicBezTo>
                <a:cubicBezTo>
                  <a:pt x="0" y="112"/>
                  <a:pt x="0" y="56"/>
                  <a:pt x="0" y="-1"/>
                </a:cubicBezTo>
                <a:lnTo>
                  <a:pt x="21600" y="169"/>
                </a:lnTo>
                <a:close/>
              </a:path>
            </a:pathLst>
          </a:custGeom>
          <a:noFill/>
          <a:ln w="25400" cap="rnd">
            <a:solidFill>
              <a:schemeClr val="tx1"/>
            </a:solidFill>
            <a:round/>
            <a:headEnd type="stealth" w="med" len="lg"/>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310327" name="Rectangle 55"/>
          <p:cNvSpPr>
            <a:spLocks noChangeArrowheads="1"/>
          </p:cNvSpPr>
          <p:nvPr/>
        </p:nvSpPr>
        <p:spPr bwMode="auto">
          <a:xfrm>
            <a:off x="8458200" y="4800600"/>
            <a:ext cx="669925" cy="669925"/>
          </a:xfrm>
          <a:prstGeom prst="rect">
            <a:avLst/>
          </a:prstGeom>
          <a:solidFill>
            <a:schemeClr val="accent2"/>
          </a:solidFill>
          <a:ln w="12700">
            <a:solidFill>
              <a:schemeClr val="tx1"/>
            </a:solidFill>
            <a:miter lim="800000"/>
            <a:headEnd/>
            <a:tailEnd/>
          </a:ln>
          <a:effectLst>
            <a:outerShdw dist="35921" dir="2700000" algn="ctr" rotWithShape="0">
              <a:schemeClr val="tx1"/>
            </a:outerShdw>
          </a:effectLst>
        </p:spPr>
        <p:txBody>
          <a:bodyPr wrap="none" anchor="ctr"/>
          <a:lstStyle/>
          <a:p>
            <a:endParaRPr lang="es-ES"/>
          </a:p>
        </p:txBody>
      </p:sp>
      <p:sp>
        <p:nvSpPr>
          <p:cNvPr id="310328" name="Rectangle 56"/>
          <p:cNvSpPr>
            <a:spLocks noChangeArrowheads="1"/>
          </p:cNvSpPr>
          <p:nvPr/>
        </p:nvSpPr>
        <p:spPr bwMode="auto">
          <a:xfrm>
            <a:off x="8599488" y="4924425"/>
            <a:ext cx="376237" cy="409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03520" tIns="51761" rIns="103520" bIns="51761">
            <a:spAutoFit/>
          </a:bodyPr>
          <a:lstStyle>
            <a:lvl1pPr defTabSz="1028700">
              <a:defRPr sz="2400">
                <a:solidFill>
                  <a:schemeClr val="tx1"/>
                </a:solidFill>
                <a:latin typeface="Times New Roman" panose="02020603050405020304" pitchFamily="18" charset="0"/>
              </a:defRPr>
            </a:lvl1pPr>
            <a:lvl2pPr marL="514350" defTabSz="1028700">
              <a:defRPr sz="2400">
                <a:solidFill>
                  <a:schemeClr val="tx1"/>
                </a:solidFill>
                <a:latin typeface="Times New Roman" panose="02020603050405020304" pitchFamily="18" charset="0"/>
              </a:defRPr>
            </a:lvl2pPr>
            <a:lvl3pPr marL="1028700" defTabSz="1028700">
              <a:defRPr sz="2400">
                <a:solidFill>
                  <a:schemeClr val="tx1"/>
                </a:solidFill>
                <a:latin typeface="Times New Roman" panose="02020603050405020304" pitchFamily="18" charset="0"/>
              </a:defRPr>
            </a:lvl3pPr>
            <a:lvl4pPr marL="1541463" defTabSz="1028700">
              <a:defRPr sz="2400">
                <a:solidFill>
                  <a:schemeClr val="tx1"/>
                </a:solidFill>
                <a:latin typeface="Times New Roman" panose="02020603050405020304" pitchFamily="18" charset="0"/>
              </a:defRPr>
            </a:lvl4pPr>
            <a:lvl5pPr marL="2055813" defTabSz="1028700">
              <a:defRPr sz="2400">
                <a:solidFill>
                  <a:schemeClr val="tx1"/>
                </a:solidFill>
                <a:latin typeface="Times New Roman" panose="02020603050405020304" pitchFamily="18" charset="0"/>
              </a:defRPr>
            </a:lvl5pPr>
            <a:lvl6pPr marL="2513013" defTabSz="1028700" eaLnBrk="0" fontAlgn="base" hangingPunct="0">
              <a:spcBef>
                <a:spcPct val="0"/>
              </a:spcBef>
              <a:spcAft>
                <a:spcPct val="0"/>
              </a:spcAft>
              <a:defRPr sz="2400">
                <a:solidFill>
                  <a:schemeClr val="tx1"/>
                </a:solidFill>
                <a:latin typeface="Times New Roman" panose="02020603050405020304" pitchFamily="18" charset="0"/>
              </a:defRPr>
            </a:lvl6pPr>
            <a:lvl7pPr marL="2970213" defTabSz="1028700" eaLnBrk="0" fontAlgn="base" hangingPunct="0">
              <a:spcBef>
                <a:spcPct val="0"/>
              </a:spcBef>
              <a:spcAft>
                <a:spcPct val="0"/>
              </a:spcAft>
              <a:defRPr sz="2400">
                <a:solidFill>
                  <a:schemeClr val="tx1"/>
                </a:solidFill>
                <a:latin typeface="Times New Roman" panose="02020603050405020304" pitchFamily="18" charset="0"/>
              </a:defRPr>
            </a:lvl7pPr>
            <a:lvl8pPr marL="3427413" defTabSz="1028700" eaLnBrk="0" fontAlgn="base" hangingPunct="0">
              <a:spcBef>
                <a:spcPct val="0"/>
              </a:spcBef>
              <a:spcAft>
                <a:spcPct val="0"/>
              </a:spcAft>
              <a:defRPr sz="2400">
                <a:solidFill>
                  <a:schemeClr val="tx1"/>
                </a:solidFill>
                <a:latin typeface="Times New Roman" panose="02020603050405020304" pitchFamily="18" charset="0"/>
              </a:defRPr>
            </a:lvl8pPr>
            <a:lvl9pPr marL="3884613" defTabSz="1028700" eaLnBrk="0" fontAlgn="base" hangingPunct="0">
              <a:spcBef>
                <a:spcPct val="0"/>
              </a:spcBef>
              <a:spcAft>
                <a:spcPct val="0"/>
              </a:spcAft>
              <a:defRPr sz="2400">
                <a:solidFill>
                  <a:schemeClr val="tx1"/>
                </a:solidFill>
                <a:latin typeface="Times New Roman" panose="02020603050405020304" pitchFamily="18" charset="0"/>
              </a:defRPr>
            </a:lvl9pPr>
          </a:lstStyle>
          <a:p>
            <a:pPr algn="ctr"/>
            <a:r>
              <a:rPr lang="es-ES" altLang="es-ES" sz="2000" b="1" i="0">
                <a:solidFill>
                  <a:schemeClr val="hlink"/>
                </a:solidFill>
                <a:effectLst>
                  <a:outerShdw blurRad="38100" dist="38100" dir="2700000" algn="tl">
                    <a:srgbClr val="C0C0C0"/>
                  </a:outerShdw>
                </a:effectLst>
                <a:latin typeface="Helvetica" panose="020B0604020202020204" pitchFamily="34" charset="0"/>
              </a:rPr>
              <a:t>P</a:t>
            </a:r>
          </a:p>
        </p:txBody>
      </p:sp>
      <p:sp>
        <p:nvSpPr>
          <p:cNvPr id="310329" name="Arc 57"/>
          <p:cNvSpPr>
            <a:spLocks/>
          </p:cNvSpPr>
          <p:nvPr/>
        </p:nvSpPr>
        <p:spPr bwMode="auto">
          <a:xfrm>
            <a:off x="2133600" y="4038600"/>
            <a:ext cx="944563" cy="685800"/>
          </a:xfrm>
          <a:custGeom>
            <a:avLst/>
            <a:gdLst>
              <a:gd name="G0" fmla="+- 21599 0 0"/>
              <a:gd name="G1" fmla="+- 21600 0 0"/>
              <a:gd name="G2" fmla="+- 21600 0 0"/>
              <a:gd name="T0" fmla="*/ 0 w 43199"/>
              <a:gd name="T1" fmla="*/ 21432 h 21600"/>
              <a:gd name="T2" fmla="*/ 43199 w 43199"/>
              <a:gd name="T3" fmla="*/ 21487 h 21600"/>
              <a:gd name="T4" fmla="*/ 21599 w 43199"/>
              <a:gd name="T5" fmla="*/ 21600 h 21600"/>
            </a:gdLst>
            <a:ahLst/>
            <a:cxnLst>
              <a:cxn ang="0">
                <a:pos x="T0" y="T1"/>
              </a:cxn>
              <a:cxn ang="0">
                <a:pos x="T2" y="T3"/>
              </a:cxn>
              <a:cxn ang="0">
                <a:pos x="T4" y="T5"/>
              </a:cxn>
            </a:cxnLst>
            <a:rect l="0" t="0" r="r" b="b"/>
            <a:pathLst>
              <a:path w="43199" h="21600" fill="none" extrusionOk="0">
                <a:moveTo>
                  <a:pt x="-1" y="21431"/>
                </a:moveTo>
                <a:cubicBezTo>
                  <a:pt x="91" y="9568"/>
                  <a:pt x="9735" y="0"/>
                  <a:pt x="21599" y="0"/>
                </a:cubicBezTo>
                <a:cubicBezTo>
                  <a:pt x="33484" y="0"/>
                  <a:pt x="43136" y="9601"/>
                  <a:pt x="43198" y="21487"/>
                </a:cubicBezTo>
              </a:path>
              <a:path w="43199" h="21600" stroke="0" extrusionOk="0">
                <a:moveTo>
                  <a:pt x="-1" y="21431"/>
                </a:moveTo>
                <a:cubicBezTo>
                  <a:pt x="91" y="9568"/>
                  <a:pt x="9735" y="0"/>
                  <a:pt x="21599" y="0"/>
                </a:cubicBezTo>
                <a:cubicBezTo>
                  <a:pt x="33484" y="0"/>
                  <a:pt x="43136" y="9601"/>
                  <a:pt x="43198" y="21487"/>
                </a:cubicBezTo>
                <a:lnTo>
                  <a:pt x="21599" y="21600"/>
                </a:lnTo>
                <a:close/>
              </a:path>
            </a:pathLst>
          </a:custGeom>
          <a:noFill/>
          <a:ln w="25400" cap="rnd">
            <a:solidFill>
              <a:schemeClr val="tx1"/>
            </a:solidFill>
            <a:round/>
            <a:headEnd type="none" w="sm" len="sm"/>
            <a:tailEnd type="stealth"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310330" name="Arc 58"/>
          <p:cNvSpPr>
            <a:spLocks/>
          </p:cNvSpPr>
          <p:nvPr/>
        </p:nvSpPr>
        <p:spPr bwMode="auto">
          <a:xfrm>
            <a:off x="7924800" y="4038600"/>
            <a:ext cx="944563" cy="685800"/>
          </a:xfrm>
          <a:custGeom>
            <a:avLst/>
            <a:gdLst>
              <a:gd name="G0" fmla="+- 21599 0 0"/>
              <a:gd name="G1" fmla="+- 21600 0 0"/>
              <a:gd name="G2" fmla="+- 21600 0 0"/>
              <a:gd name="T0" fmla="*/ 0 w 43199"/>
              <a:gd name="T1" fmla="*/ 21432 h 21600"/>
              <a:gd name="T2" fmla="*/ 43199 w 43199"/>
              <a:gd name="T3" fmla="*/ 21487 h 21600"/>
              <a:gd name="T4" fmla="*/ 21599 w 43199"/>
              <a:gd name="T5" fmla="*/ 21600 h 21600"/>
            </a:gdLst>
            <a:ahLst/>
            <a:cxnLst>
              <a:cxn ang="0">
                <a:pos x="T0" y="T1"/>
              </a:cxn>
              <a:cxn ang="0">
                <a:pos x="T2" y="T3"/>
              </a:cxn>
              <a:cxn ang="0">
                <a:pos x="T4" y="T5"/>
              </a:cxn>
            </a:cxnLst>
            <a:rect l="0" t="0" r="r" b="b"/>
            <a:pathLst>
              <a:path w="43199" h="21600" fill="none" extrusionOk="0">
                <a:moveTo>
                  <a:pt x="-1" y="21431"/>
                </a:moveTo>
                <a:cubicBezTo>
                  <a:pt x="91" y="9568"/>
                  <a:pt x="9735" y="0"/>
                  <a:pt x="21599" y="0"/>
                </a:cubicBezTo>
                <a:cubicBezTo>
                  <a:pt x="33484" y="0"/>
                  <a:pt x="43136" y="9601"/>
                  <a:pt x="43198" y="21487"/>
                </a:cubicBezTo>
              </a:path>
              <a:path w="43199" h="21600" stroke="0" extrusionOk="0">
                <a:moveTo>
                  <a:pt x="-1" y="21431"/>
                </a:moveTo>
                <a:cubicBezTo>
                  <a:pt x="91" y="9568"/>
                  <a:pt x="9735" y="0"/>
                  <a:pt x="21599" y="0"/>
                </a:cubicBezTo>
                <a:cubicBezTo>
                  <a:pt x="33484" y="0"/>
                  <a:pt x="43136" y="9601"/>
                  <a:pt x="43198" y="21487"/>
                </a:cubicBezTo>
                <a:lnTo>
                  <a:pt x="21599" y="21600"/>
                </a:lnTo>
                <a:close/>
              </a:path>
            </a:pathLst>
          </a:custGeom>
          <a:noFill/>
          <a:ln w="25400" cap="rnd">
            <a:solidFill>
              <a:schemeClr val="tx1"/>
            </a:solidFill>
            <a:round/>
            <a:headEnd type="none" w="sm" len="sm"/>
            <a:tailEnd type="stealth"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310331" name="Rectangle 59"/>
          <p:cNvSpPr>
            <a:spLocks noChangeArrowheads="1"/>
          </p:cNvSpPr>
          <p:nvPr/>
        </p:nvSpPr>
        <p:spPr bwMode="auto">
          <a:xfrm>
            <a:off x="8763000" y="5457825"/>
            <a:ext cx="347663" cy="409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03520" tIns="51761" rIns="103520" bIns="51761">
            <a:spAutoFit/>
          </a:bodyPr>
          <a:lstStyle>
            <a:lvl1pPr defTabSz="1028700">
              <a:defRPr sz="2400">
                <a:solidFill>
                  <a:schemeClr val="tx1"/>
                </a:solidFill>
                <a:latin typeface="Times New Roman" panose="02020603050405020304" pitchFamily="18" charset="0"/>
              </a:defRPr>
            </a:lvl1pPr>
            <a:lvl2pPr marL="514350" defTabSz="1028700">
              <a:defRPr sz="2400">
                <a:solidFill>
                  <a:schemeClr val="tx1"/>
                </a:solidFill>
                <a:latin typeface="Times New Roman" panose="02020603050405020304" pitchFamily="18" charset="0"/>
              </a:defRPr>
            </a:lvl2pPr>
            <a:lvl3pPr marL="1028700" defTabSz="1028700">
              <a:defRPr sz="2400">
                <a:solidFill>
                  <a:schemeClr val="tx1"/>
                </a:solidFill>
                <a:latin typeface="Times New Roman" panose="02020603050405020304" pitchFamily="18" charset="0"/>
              </a:defRPr>
            </a:lvl3pPr>
            <a:lvl4pPr marL="1541463" defTabSz="1028700">
              <a:defRPr sz="2400">
                <a:solidFill>
                  <a:schemeClr val="tx1"/>
                </a:solidFill>
                <a:latin typeface="Times New Roman" panose="02020603050405020304" pitchFamily="18" charset="0"/>
              </a:defRPr>
            </a:lvl4pPr>
            <a:lvl5pPr marL="2055813" defTabSz="1028700">
              <a:defRPr sz="2400">
                <a:solidFill>
                  <a:schemeClr val="tx1"/>
                </a:solidFill>
                <a:latin typeface="Times New Roman" panose="02020603050405020304" pitchFamily="18" charset="0"/>
              </a:defRPr>
            </a:lvl5pPr>
            <a:lvl6pPr marL="2513013" defTabSz="1028700" eaLnBrk="0" fontAlgn="base" hangingPunct="0">
              <a:spcBef>
                <a:spcPct val="0"/>
              </a:spcBef>
              <a:spcAft>
                <a:spcPct val="0"/>
              </a:spcAft>
              <a:defRPr sz="2400">
                <a:solidFill>
                  <a:schemeClr val="tx1"/>
                </a:solidFill>
                <a:latin typeface="Times New Roman" panose="02020603050405020304" pitchFamily="18" charset="0"/>
              </a:defRPr>
            </a:lvl6pPr>
            <a:lvl7pPr marL="2970213" defTabSz="1028700" eaLnBrk="0" fontAlgn="base" hangingPunct="0">
              <a:spcBef>
                <a:spcPct val="0"/>
              </a:spcBef>
              <a:spcAft>
                <a:spcPct val="0"/>
              </a:spcAft>
              <a:defRPr sz="2400">
                <a:solidFill>
                  <a:schemeClr val="tx1"/>
                </a:solidFill>
                <a:latin typeface="Times New Roman" panose="02020603050405020304" pitchFamily="18" charset="0"/>
              </a:defRPr>
            </a:lvl7pPr>
            <a:lvl8pPr marL="3427413" defTabSz="1028700" eaLnBrk="0" fontAlgn="base" hangingPunct="0">
              <a:spcBef>
                <a:spcPct val="0"/>
              </a:spcBef>
              <a:spcAft>
                <a:spcPct val="0"/>
              </a:spcAft>
              <a:defRPr sz="2400">
                <a:solidFill>
                  <a:schemeClr val="tx1"/>
                </a:solidFill>
                <a:latin typeface="Times New Roman" panose="02020603050405020304" pitchFamily="18" charset="0"/>
              </a:defRPr>
            </a:lvl8pPr>
            <a:lvl9pPr marL="3884613" defTabSz="1028700" eaLnBrk="0" fontAlgn="base" hangingPunct="0">
              <a:spcBef>
                <a:spcPct val="0"/>
              </a:spcBef>
              <a:spcAft>
                <a:spcPct val="0"/>
              </a:spcAft>
              <a:defRPr sz="2400">
                <a:solidFill>
                  <a:schemeClr val="tx1"/>
                </a:solidFill>
                <a:latin typeface="Times New Roman" panose="02020603050405020304" pitchFamily="18" charset="0"/>
              </a:defRPr>
            </a:lvl9pPr>
          </a:lstStyle>
          <a:p>
            <a:r>
              <a:rPr lang="es-ES" altLang="es-ES" sz="2000" b="1" i="0">
                <a:latin typeface="Helvetica" panose="020B0604020202020204" pitchFamily="34" charset="0"/>
              </a:rPr>
              <a:t>3</a:t>
            </a:r>
          </a:p>
        </p:txBody>
      </p:sp>
    </p:spTree>
    <p:extLst>
      <p:ext uri="{BB962C8B-B14F-4D97-AF65-F5344CB8AC3E}">
        <p14:creationId xmlns:p14="http://schemas.microsoft.com/office/powerpoint/2010/main" val="919888008"/>
      </p:ext>
    </p:extLst>
  </p:cSld>
  <p:clrMapOvr>
    <a:masterClrMapping/>
  </p:clrMapOvr>
  <p:transition>
    <p:cover dir="ld"/>
  </p:transition>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Marcador de número de diapositiva 1"/>
          <p:cNvSpPr>
            <a:spLocks noGrp="1"/>
          </p:cNvSpPr>
          <p:nvPr>
            <p:ph type="sldNum" sz="quarter" idx="10"/>
          </p:nvPr>
        </p:nvSpPr>
        <p:spPr/>
        <p:txBody>
          <a:bodyPr/>
          <a:lstStyle/>
          <a:p>
            <a:r>
              <a:rPr lang="es-ES" altLang="es-ES"/>
              <a:t>Ampliación Redes 4-</a:t>
            </a:r>
            <a:fld id="{24D202B3-E6E0-4B7A-94E4-5D3BBB4E9B47}" type="slidenum">
              <a:rPr lang="es-ES" altLang="es-ES"/>
              <a:pPr/>
              <a:t>56</a:t>
            </a:fld>
            <a:endParaRPr lang="es-ES" altLang="es-ES"/>
          </a:p>
        </p:txBody>
      </p:sp>
      <p:sp>
        <p:nvSpPr>
          <p:cNvPr id="318468" name="Rectangle 4"/>
          <p:cNvSpPr>
            <a:spLocks noChangeArrowheads="1"/>
          </p:cNvSpPr>
          <p:nvPr/>
        </p:nvSpPr>
        <p:spPr bwMode="auto">
          <a:xfrm>
            <a:off x="685800" y="260350"/>
            <a:ext cx="7772400" cy="685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chemeClr val="tx2"/>
                </a:solidFill>
                <a:latin typeface="Times New Roman" panose="02020603050405020304" pitchFamily="18" charset="0"/>
              </a:defRPr>
            </a:lvl1pPr>
            <a:lvl2pPr algn="ctr">
              <a:defRPr sz="4400">
                <a:solidFill>
                  <a:schemeClr val="tx2"/>
                </a:solidFill>
                <a:latin typeface="Times New Roman" panose="02020603050405020304" pitchFamily="18" charset="0"/>
              </a:defRPr>
            </a:lvl2pPr>
            <a:lvl3pPr algn="ctr">
              <a:defRPr sz="4400">
                <a:solidFill>
                  <a:schemeClr val="tx2"/>
                </a:solidFill>
                <a:latin typeface="Times New Roman" panose="02020603050405020304" pitchFamily="18" charset="0"/>
              </a:defRPr>
            </a:lvl3pPr>
            <a:lvl4pPr algn="ctr">
              <a:defRPr sz="4400">
                <a:solidFill>
                  <a:schemeClr val="tx2"/>
                </a:solidFill>
                <a:latin typeface="Times New Roman" panose="02020603050405020304" pitchFamily="18" charset="0"/>
              </a:defRPr>
            </a:lvl4pPr>
            <a:lvl5pPr algn="ctr">
              <a:defRPr sz="4400">
                <a:solidFill>
                  <a:schemeClr val="tx2"/>
                </a:solidFill>
                <a:latin typeface="Times New Roman" panose="02020603050405020304" pitchFamily="18" charset="0"/>
              </a:defRPr>
            </a:lvl5pPr>
            <a:lvl6pPr marL="457200" algn="ctr" eaLnBrk="0" fontAlgn="base" hangingPunct="0">
              <a:spcBef>
                <a:spcPct val="0"/>
              </a:spcBef>
              <a:spcAft>
                <a:spcPct val="0"/>
              </a:spcAft>
              <a:defRPr sz="4400">
                <a:solidFill>
                  <a:schemeClr val="tx2"/>
                </a:solidFill>
                <a:latin typeface="Times New Roman" panose="02020603050405020304" pitchFamily="18" charset="0"/>
              </a:defRPr>
            </a:lvl6pPr>
            <a:lvl7pPr marL="914400" algn="ctr" eaLnBrk="0" fontAlgn="base" hangingPunct="0">
              <a:spcBef>
                <a:spcPct val="0"/>
              </a:spcBef>
              <a:spcAft>
                <a:spcPct val="0"/>
              </a:spcAft>
              <a:defRPr sz="4400">
                <a:solidFill>
                  <a:schemeClr val="tx2"/>
                </a:solidFill>
                <a:latin typeface="Times New Roman" panose="02020603050405020304" pitchFamily="18" charset="0"/>
              </a:defRPr>
            </a:lvl7pPr>
            <a:lvl8pPr marL="1371600" algn="ctr" eaLnBrk="0" fontAlgn="base" hangingPunct="0">
              <a:spcBef>
                <a:spcPct val="0"/>
              </a:spcBef>
              <a:spcAft>
                <a:spcPct val="0"/>
              </a:spcAft>
              <a:defRPr sz="4400">
                <a:solidFill>
                  <a:schemeClr val="tx2"/>
                </a:solidFill>
                <a:latin typeface="Times New Roman" panose="02020603050405020304" pitchFamily="18" charset="0"/>
              </a:defRPr>
            </a:lvl8pPr>
            <a:lvl9pPr marL="1828800" algn="ctr" eaLnBrk="0" fontAlgn="base" hangingPunct="0">
              <a:spcBef>
                <a:spcPct val="0"/>
              </a:spcBef>
              <a:spcAft>
                <a:spcPct val="0"/>
              </a:spcAft>
              <a:defRPr sz="4400">
                <a:solidFill>
                  <a:schemeClr val="tx2"/>
                </a:solidFill>
                <a:latin typeface="Times New Roman" panose="02020603050405020304" pitchFamily="18" charset="0"/>
              </a:defRPr>
            </a:lvl9pPr>
          </a:lstStyle>
          <a:p>
            <a:r>
              <a:rPr lang="es-ES_tradnl" altLang="es-ES" sz="4000" i="0"/>
              <a:t>Vídeo MPEG-1</a:t>
            </a:r>
          </a:p>
        </p:txBody>
      </p:sp>
      <p:sp>
        <p:nvSpPr>
          <p:cNvPr id="318469" name="Rectangle 5"/>
          <p:cNvSpPr>
            <a:spLocks noChangeArrowheads="1"/>
          </p:cNvSpPr>
          <p:nvPr/>
        </p:nvSpPr>
        <p:spPr bwMode="auto">
          <a:xfrm>
            <a:off x="609600" y="1250950"/>
            <a:ext cx="7772400" cy="5181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r>
              <a:rPr lang="es-ES_tradnl" altLang="es-ES" sz="2400" i="0"/>
              <a:t>Secuencia típica (360 ms): I</a:t>
            </a:r>
            <a:r>
              <a:rPr lang="es-ES_tradnl" altLang="es-ES" sz="2400" i="0" baseline="-25000"/>
              <a:t>1</a:t>
            </a:r>
            <a:r>
              <a:rPr lang="es-ES_tradnl" altLang="es-ES" sz="2400" i="0"/>
              <a:t> B</a:t>
            </a:r>
            <a:r>
              <a:rPr lang="es-ES_tradnl" altLang="es-ES" sz="2400" i="0" baseline="-25000"/>
              <a:t>2</a:t>
            </a:r>
            <a:r>
              <a:rPr lang="es-ES_tradnl" altLang="es-ES" sz="2400" i="0"/>
              <a:t> B</a:t>
            </a:r>
            <a:r>
              <a:rPr lang="es-ES_tradnl" altLang="es-ES" sz="2400" i="0" baseline="-25000"/>
              <a:t>3</a:t>
            </a:r>
            <a:r>
              <a:rPr lang="es-ES_tradnl" altLang="es-ES" sz="2400" i="0"/>
              <a:t> P</a:t>
            </a:r>
            <a:r>
              <a:rPr lang="es-ES_tradnl" altLang="es-ES" sz="2400" i="0" baseline="-25000"/>
              <a:t>4</a:t>
            </a:r>
            <a:r>
              <a:rPr lang="es-ES_tradnl" altLang="es-ES" sz="2400" i="0"/>
              <a:t> B</a:t>
            </a:r>
            <a:r>
              <a:rPr lang="es-ES_tradnl" altLang="es-ES" sz="2400" i="0" baseline="-25000"/>
              <a:t>5</a:t>
            </a:r>
            <a:r>
              <a:rPr lang="es-ES_tradnl" altLang="es-ES" sz="2400" i="0"/>
              <a:t> B</a:t>
            </a:r>
            <a:r>
              <a:rPr lang="es-ES_tradnl" altLang="es-ES" sz="2400" i="0" baseline="-25000"/>
              <a:t>6</a:t>
            </a:r>
            <a:r>
              <a:rPr lang="es-ES_tradnl" altLang="es-ES" sz="2400" i="0"/>
              <a:t> P</a:t>
            </a:r>
            <a:r>
              <a:rPr lang="es-ES_tradnl" altLang="es-ES" sz="2400" i="0" baseline="-25000"/>
              <a:t>7</a:t>
            </a:r>
            <a:r>
              <a:rPr lang="es-ES_tradnl" altLang="es-ES" sz="2400" i="0"/>
              <a:t> B</a:t>
            </a:r>
            <a:r>
              <a:rPr lang="es-ES_tradnl" altLang="es-ES" sz="2400" i="0" baseline="-25000"/>
              <a:t>8</a:t>
            </a:r>
            <a:r>
              <a:rPr lang="es-ES_tradnl" altLang="es-ES" sz="2400" i="0"/>
              <a:t> B</a:t>
            </a:r>
            <a:r>
              <a:rPr lang="es-ES_tradnl" altLang="es-ES" sz="2400" i="0" baseline="-25000"/>
              <a:t>9</a:t>
            </a:r>
            <a:r>
              <a:rPr lang="es-ES_tradnl" altLang="es-ES" sz="2400" i="0"/>
              <a:t> I</a:t>
            </a:r>
            <a:r>
              <a:rPr lang="es-ES_tradnl" altLang="es-ES" sz="2400" i="0" baseline="-25000"/>
              <a:t>10</a:t>
            </a:r>
            <a:r>
              <a:rPr lang="es-ES_tradnl" altLang="es-ES" sz="2400" i="0"/>
              <a:t> </a:t>
            </a:r>
          </a:p>
          <a:p>
            <a:r>
              <a:rPr lang="es-ES_tradnl" altLang="es-ES" sz="2400" i="0"/>
              <a:t>Orden codif/decodificación: I</a:t>
            </a:r>
            <a:r>
              <a:rPr lang="es-ES_tradnl" altLang="es-ES" sz="2400" i="0" baseline="-25000"/>
              <a:t>1</a:t>
            </a:r>
            <a:r>
              <a:rPr lang="es-ES_tradnl" altLang="es-ES" sz="2400" i="0"/>
              <a:t> P</a:t>
            </a:r>
            <a:r>
              <a:rPr lang="es-ES_tradnl" altLang="es-ES" sz="2400" i="0" baseline="-25000"/>
              <a:t>4</a:t>
            </a:r>
            <a:r>
              <a:rPr lang="es-ES_tradnl" altLang="es-ES" sz="2400" i="0"/>
              <a:t> B</a:t>
            </a:r>
            <a:r>
              <a:rPr lang="es-ES_tradnl" altLang="es-ES" sz="2400" i="0" baseline="-25000"/>
              <a:t>2</a:t>
            </a:r>
            <a:r>
              <a:rPr lang="es-ES_tradnl" altLang="es-ES" sz="2400" i="0"/>
              <a:t> B</a:t>
            </a:r>
            <a:r>
              <a:rPr lang="es-ES_tradnl" altLang="es-ES" sz="2400" i="0" baseline="-25000"/>
              <a:t>3 </a:t>
            </a:r>
            <a:r>
              <a:rPr lang="es-ES_tradnl" altLang="es-ES" sz="2400" i="0"/>
              <a:t>P</a:t>
            </a:r>
            <a:r>
              <a:rPr lang="es-ES_tradnl" altLang="es-ES" sz="2400" i="0" baseline="-25000"/>
              <a:t>7</a:t>
            </a:r>
            <a:r>
              <a:rPr lang="es-ES_tradnl" altLang="es-ES" sz="2400" i="0"/>
              <a:t> B</a:t>
            </a:r>
            <a:r>
              <a:rPr lang="es-ES_tradnl" altLang="es-ES" sz="2400" i="0" baseline="-25000"/>
              <a:t>5</a:t>
            </a:r>
            <a:r>
              <a:rPr lang="es-ES_tradnl" altLang="es-ES" sz="2400" i="0"/>
              <a:t> B</a:t>
            </a:r>
            <a:r>
              <a:rPr lang="es-ES_tradnl" altLang="es-ES" sz="2400" i="0" baseline="-25000"/>
              <a:t>6 </a:t>
            </a:r>
            <a:r>
              <a:rPr lang="es-ES_tradnl" altLang="es-ES" sz="2400" i="0"/>
              <a:t>I</a:t>
            </a:r>
            <a:r>
              <a:rPr lang="es-ES_tradnl" altLang="es-ES" sz="2400" i="0" baseline="-25000"/>
              <a:t>10</a:t>
            </a:r>
            <a:r>
              <a:rPr lang="es-ES_tradnl" altLang="es-ES" sz="2400" i="0"/>
              <a:t> B</a:t>
            </a:r>
            <a:r>
              <a:rPr lang="es-ES_tradnl" altLang="es-ES" sz="2400" i="0" baseline="-25000"/>
              <a:t>8</a:t>
            </a:r>
            <a:r>
              <a:rPr lang="es-ES_tradnl" altLang="es-ES" sz="2400" i="0"/>
              <a:t> B</a:t>
            </a:r>
            <a:r>
              <a:rPr lang="es-ES_tradnl" altLang="es-ES" sz="2400" i="0" baseline="-25000"/>
              <a:t>9</a:t>
            </a:r>
          </a:p>
          <a:p>
            <a:r>
              <a:rPr lang="es-ES_tradnl" altLang="es-ES" sz="2400" i="0"/>
              <a:t>Tamaño típico de fotogramas (SIF, 352 x 288):</a:t>
            </a:r>
          </a:p>
          <a:p>
            <a:pPr lvl="1"/>
            <a:r>
              <a:rPr lang="es-ES_tradnl" altLang="es-ES" sz="2000" i="0"/>
              <a:t>I: 18 KBytes</a:t>
            </a:r>
          </a:p>
          <a:p>
            <a:pPr lvl="1"/>
            <a:r>
              <a:rPr lang="es-ES_tradnl" altLang="es-ES" sz="2000" i="0"/>
              <a:t>P: 6 KBytes</a:t>
            </a:r>
          </a:p>
          <a:p>
            <a:pPr lvl="1"/>
            <a:r>
              <a:rPr lang="es-ES_tradnl" altLang="es-ES" sz="2000" i="0"/>
              <a:t>B: 4 KBytes</a:t>
            </a:r>
          </a:p>
          <a:p>
            <a:pPr lvl="1"/>
            <a:r>
              <a:rPr lang="es-ES_tradnl" altLang="es-ES" sz="2000" i="0"/>
              <a:t>Caudal medio (IBBPBBPBBI): 1,2 Mbps</a:t>
            </a:r>
          </a:p>
          <a:p>
            <a:pPr lvl="1"/>
            <a:r>
              <a:rPr lang="es-ES_tradnl" altLang="es-ES" sz="2000" i="0"/>
              <a:t>Con QSIF el caudal se reduce a 300 Kbps</a:t>
            </a:r>
          </a:p>
          <a:p>
            <a:r>
              <a:rPr lang="es-ES_tradnl" altLang="es-ES" sz="2400" i="0"/>
              <a:t>Latencia de compresión (valores típicos):</a:t>
            </a:r>
          </a:p>
          <a:p>
            <a:pPr lvl="1"/>
            <a:r>
              <a:rPr lang="es-ES_tradnl" altLang="es-ES" sz="2000" i="0"/>
              <a:t>M-JPEG:				45 ms</a:t>
            </a:r>
          </a:p>
          <a:p>
            <a:pPr lvl="1"/>
            <a:r>
              <a:rPr lang="es-ES_tradnl" altLang="es-ES" sz="2000" i="0"/>
              <a:t>MPEG fotogramas I: 		200 - 400 ms</a:t>
            </a:r>
          </a:p>
          <a:p>
            <a:pPr lvl="1"/>
            <a:r>
              <a:rPr lang="es-ES_tradnl" altLang="es-ES" sz="2000" i="0"/>
              <a:t>MPEG fotogramas I y P: 		200 - 500 ms 	</a:t>
            </a:r>
          </a:p>
          <a:p>
            <a:pPr lvl="1"/>
            <a:r>
              <a:rPr lang="es-ES_tradnl" altLang="es-ES" sz="2000" i="0"/>
              <a:t>MPEG Fotogramas I, P y B: 	400 - 850 ms</a:t>
            </a:r>
          </a:p>
        </p:txBody>
      </p:sp>
    </p:spTree>
    <p:extLst>
      <p:ext uri="{BB962C8B-B14F-4D97-AF65-F5344CB8AC3E}">
        <p14:creationId xmlns:p14="http://schemas.microsoft.com/office/powerpoint/2010/main" val="2322304056"/>
      </p:ext>
    </p:extLst>
  </p:cSld>
  <p:clrMapOvr>
    <a:masterClrMapping/>
  </p:clrMapOvr>
  <p:transition>
    <p:cover dir="ld"/>
  </p:transition>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Marcador de número de diapositiva 1"/>
          <p:cNvSpPr>
            <a:spLocks noGrp="1"/>
          </p:cNvSpPr>
          <p:nvPr>
            <p:ph type="sldNum" sz="quarter" idx="10"/>
          </p:nvPr>
        </p:nvSpPr>
        <p:spPr/>
        <p:txBody>
          <a:bodyPr/>
          <a:lstStyle/>
          <a:p>
            <a:r>
              <a:rPr lang="es-ES" altLang="es-ES"/>
              <a:t>Ampliación Redes 4-</a:t>
            </a:r>
            <a:fld id="{78435F63-F042-43C9-B355-BA2DFEE451D5}" type="slidenum">
              <a:rPr lang="es-ES" altLang="es-ES"/>
              <a:pPr/>
              <a:t>57</a:t>
            </a:fld>
            <a:endParaRPr lang="es-ES" altLang="es-ES"/>
          </a:p>
        </p:txBody>
      </p:sp>
      <p:sp>
        <p:nvSpPr>
          <p:cNvPr id="304132" name="Rectangle 4"/>
          <p:cNvSpPr>
            <a:spLocks noChangeArrowheads="1"/>
          </p:cNvSpPr>
          <p:nvPr/>
        </p:nvSpPr>
        <p:spPr bwMode="auto">
          <a:xfrm>
            <a:off x="685800" y="381000"/>
            <a:ext cx="7772400" cy="685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chemeClr val="tx2"/>
                </a:solidFill>
                <a:latin typeface="Times New Roman" panose="02020603050405020304" pitchFamily="18" charset="0"/>
              </a:defRPr>
            </a:lvl1pPr>
            <a:lvl2pPr algn="ctr">
              <a:defRPr sz="4400">
                <a:solidFill>
                  <a:schemeClr val="tx2"/>
                </a:solidFill>
                <a:latin typeface="Times New Roman" panose="02020603050405020304" pitchFamily="18" charset="0"/>
              </a:defRPr>
            </a:lvl2pPr>
            <a:lvl3pPr algn="ctr">
              <a:defRPr sz="4400">
                <a:solidFill>
                  <a:schemeClr val="tx2"/>
                </a:solidFill>
                <a:latin typeface="Times New Roman" panose="02020603050405020304" pitchFamily="18" charset="0"/>
              </a:defRPr>
            </a:lvl3pPr>
            <a:lvl4pPr algn="ctr">
              <a:defRPr sz="4400">
                <a:solidFill>
                  <a:schemeClr val="tx2"/>
                </a:solidFill>
                <a:latin typeface="Times New Roman" panose="02020603050405020304" pitchFamily="18" charset="0"/>
              </a:defRPr>
            </a:lvl4pPr>
            <a:lvl5pPr algn="ctr">
              <a:defRPr sz="4400">
                <a:solidFill>
                  <a:schemeClr val="tx2"/>
                </a:solidFill>
                <a:latin typeface="Times New Roman" panose="02020603050405020304" pitchFamily="18" charset="0"/>
              </a:defRPr>
            </a:lvl5pPr>
            <a:lvl6pPr marL="457200" algn="ctr" eaLnBrk="0" fontAlgn="base" hangingPunct="0">
              <a:spcBef>
                <a:spcPct val="0"/>
              </a:spcBef>
              <a:spcAft>
                <a:spcPct val="0"/>
              </a:spcAft>
              <a:defRPr sz="4400">
                <a:solidFill>
                  <a:schemeClr val="tx2"/>
                </a:solidFill>
                <a:latin typeface="Times New Roman" panose="02020603050405020304" pitchFamily="18" charset="0"/>
              </a:defRPr>
            </a:lvl6pPr>
            <a:lvl7pPr marL="914400" algn="ctr" eaLnBrk="0" fontAlgn="base" hangingPunct="0">
              <a:spcBef>
                <a:spcPct val="0"/>
              </a:spcBef>
              <a:spcAft>
                <a:spcPct val="0"/>
              </a:spcAft>
              <a:defRPr sz="4400">
                <a:solidFill>
                  <a:schemeClr val="tx2"/>
                </a:solidFill>
                <a:latin typeface="Times New Roman" panose="02020603050405020304" pitchFamily="18" charset="0"/>
              </a:defRPr>
            </a:lvl7pPr>
            <a:lvl8pPr marL="1371600" algn="ctr" eaLnBrk="0" fontAlgn="base" hangingPunct="0">
              <a:spcBef>
                <a:spcPct val="0"/>
              </a:spcBef>
              <a:spcAft>
                <a:spcPct val="0"/>
              </a:spcAft>
              <a:defRPr sz="4400">
                <a:solidFill>
                  <a:schemeClr val="tx2"/>
                </a:solidFill>
                <a:latin typeface="Times New Roman" panose="02020603050405020304" pitchFamily="18" charset="0"/>
              </a:defRPr>
            </a:lvl8pPr>
            <a:lvl9pPr marL="1828800" algn="ctr" eaLnBrk="0" fontAlgn="base" hangingPunct="0">
              <a:spcBef>
                <a:spcPct val="0"/>
              </a:spcBef>
              <a:spcAft>
                <a:spcPct val="0"/>
              </a:spcAft>
              <a:defRPr sz="4400">
                <a:solidFill>
                  <a:schemeClr val="tx2"/>
                </a:solidFill>
                <a:latin typeface="Times New Roman" panose="02020603050405020304" pitchFamily="18" charset="0"/>
              </a:defRPr>
            </a:lvl9pPr>
          </a:lstStyle>
          <a:p>
            <a:r>
              <a:rPr lang="es-ES_tradnl" altLang="es-ES" sz="4000" i="0"/>
              <a:t>Vídeo MPEG (MPEG-1)</a:t>
            </a:r>
          </a:p>
        </p:txBody>
      </p:sp>
      <p:sp>
        <p:nvSpPr>
          <p:cNvPr id="304133" name="Rectangle 5"/>
          <p:cNvSpPr>
            <a:spLocks noChangeArrowheads="1"/>
          </p:cNvSpPr>
          <p:nvPr/>
        </p:nvSpPr>
        <p:spPr bwMode="auto">
          <a:xfrm>
            <a:off x="609600" y="1524000"/>
            <a:ext cx="7772400" cy="4495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pPr>
            <a:r>
              <a:rPr lang="es-ES_tradnl" altLang="es-ES" sz="2800" i="0"/>
              <a:t>Submuestreo 4:2:0 (25% ahorro respecto 4:2:2)</a:t>
            </a:r>
          </a:p>
          <a:p>
            <a:pPr>
              <a:lnSpc>
                <a:spcPct val="90000"/>
              </a:lnSpc>
            </a:pPr>
            <a:r>
              <a:rPr lang="es-ES_tradnl" altLang="es-ES" sz="2800" i="0"/>
              <a:t>Dos formatos posibles:</a:t>
            </a:r>
          </a:p>
          <a:p>
            <a:pPr lvl="1">
              <a:lnSpc>
                <a:spcPct val="90000"/>
              </a:lnSpc>
            </a:pPr>
            <a:r>
              <a:rPr lang="es-ES_tradnl" altLang="es-ES" i="0"/>
              <a:t>SIF (Standard Interchange Format): en PAL   Y: 352 x 288 pixels, C</a:t>
            </a:r>
            <a:r>
              <a:rPr lang="es-ES_tradnl" altLang="es-ES" i="0" baseline="-25000"/>
              <a:t>r</a:t>
            </a:r>
            <a:r>
              <a:rPr lang="es-ES_tradnl" altLang="es-ES" i="0"/>
              <a:t> y C</a:t>
            </a:r>
            <a:r>
              <a:rPr lang="es-ES_tradnl" altLang="es-ES" i="0" baseline="-25000"/>
              <a:t>b</a:t>
            </a:r>
            <a:r>
              <a:rPr lang="es-ES_tradnl" altLang="es-ES" i="0"/>
              <a:t>: 176 x 144 pixels</a:t>
            </a:r>
          </a:p>
          <a:p>
            <a:pPr lvl="1">
              <a:lnSpc>
                <a:spcPct val="90000"/>
              </a:lnSpc>
            </a:pPr>
            <a:r>
              <a:rPr lang="es-ES_tradnl" altLang="es-ES" i="0"/>
              <a:t>QSIF (Quarter SIF): Y: 176 x 144;  C</a:t>
            </a:r>
            <a:r>
              <a:rPr lang="es-ES_tradnl" altLang="es-ES" i="0" baseline="-25000"/>
              <a:t>r</a:t>
            </a:r>
            <a:r>
              <a:rPr lang="es-ES_tradnl" altLang="es-ES" i="0"/>
              <a:t> y C</a:t>
            </a:r>
            <a:r>
              <a:rPr lang="es-ES_tradnl" altLang="es-ES" i="0" baseline="-25000"/>
              <a:t>b </a:t>
            </a:r>
            <a:r>
              <a:rPr lang="es-ES_tradnl" altLang="es-ES" i="0"/>
              <a:t>: 88 x 72</a:t>
            </a:r>
          </a:p>
          <a:p>
            <a:pPr>
              <a:lnSpc>
                <a:spcPct val="90000"/>
              </a:lnSpc>
            </a:pPr>
            <a:r>
              <a:rPr lang="es-ES_tradnl" altLang="es-ES" sz="2800" i="0"/>
              <a:t> Dos tipos de compresión (simultáneamente):</a:t>
            </a:r>
          </a:p>
          <a:p>
            <a:pPr lvl="1">
              <a:lnSpc>
                <a:spcPct val="90000"/>
              </a:lnSpc>
            </a:pPr>
            <a:r>
              <a:rPr lang="es-ES_tradnl" altLang="es-ES" i="0"/>
              <a:t>Espacial: como en JPEG</a:t>
            </a:r>
          </a:p>
          <a:p>
            <a:pPr lvl="1">
              <a:lnSpc>
                <a:spcPct val="90000"/>
              </a:lnSpc>
            </a:pPr>
            <a:r>
              <a:rPr lang="es-ES_tradnl" altLang="es-ES" i="0"/>
              <a:t>Temporal: se aprovecha la semejanza que cada fotograma tiene con los que le rodean.</a:t>
            </a:r>
          </a:p>
          <a:p>
            <a:pPr>
              <a:lnSpc>
                <a:spcPct val="90000"/>
              </a:lnSpc>
            </a:pPr>
            <a:endParaRPr lang="es-ES_tradnl" altLang="es-ES" sz="2800" i="0"/>
          </a:p>
        </p:txBody>
      </p:sp>
    </p:spTree>
    <p:extLst>
      <p:ext uri="{BB962C8B-B14F-4D97-AF65-F5344CB8AC3E}">
        <p14:creationId xmlns:p14="http://schemas.microsoft.com/office/powerpoint/2010/main" val="1964889397"/>
      </p:ext>
    </p:extLst>
  </p:cSld>
  <p:clrMapOvr>
    <a:masterClrMapping/>
  </p:clrMapOvr>
  <p:transition>
    <p:cover dir="ld"/>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1 Marcador de número de diapositiva"/>
          <p:cNvSpPr>
            <a:spLocks noGrp="1"/>
          </p:cNvSpPr>
          <p:nvPr>
            <p:ph type="sldNum" sz="quarter" idx="10"/>
          </p:nvPr>
        </p:nvSpPr>
        <p:spPr/>
        <p:txBody>
          <a:bodyPr/>
          <a:lstStyle/>
          <a:p>
            <a:pPr>
              <a:defRPr/>
            </a:pPr>
            <a:r>
              <a:rPr lang="es-ES"/>
              <a:t>Ampliación Redes 2-</a:t>
            </a:r>
            <a:fld id="{FAC85B28-FAA3-4DB6-A446-C1520DEC6749}" type="slidenum">
              <a:rPr lang="es-ES"/>
              <a:pPr>
                <a:defRPr/>
              </a:pPr>
              <a:t>58</a:t>
            </a:fld>
            <a:endParaRPr lang="es-ES"/>
          </a:p>
        </p:txBody>
      </p:sp>
      <p:sp>
        <p:nvSpPr>
          <p:cNvPr id="43011" name="Text Box 3"/>
          <p:cNvSpPr txBox="1">
            <a:spLocks noChangeArrowheads="1"/>
          </p:cNvSpPr>
          <p:nvPr/>
        </p:nvSpPr>
        <p:spPr bwMode="auto">
          <a:xfrm>
            <a:off x="1528763" y="350838"/>
            <a:ext cx="6715125" cy="701675"/>
          </a:xfrm>
          <a:prstGeom prst="rect">
            <a:avLst/>
          </a:prstGeom>
          <a:noFill/>
          <a:ln w="9525">
            <a:noFill/>
            <a:miter lim="800000"/>
            <a:headEnd/>
            <a:tailEnd/>
          </a:ln>
        </p:spPr>
        <p:txBody>
          <a:bodyPr wrap="none">
            <a:spAutoFit/>
          </a:bodyPr>
          <a:lstStyle/>
          <a:p>
            <a:pPr algn="ctr" eaLnBrk="0" hangingPunct="0"/>
            <a:r>
              <a:rPr lang="es-ES" sz="4000" i="0">
                <a:latin typeface="Times New Roman" pitchFamily="18" charset="0"/>
              </a:rPr>
              <a:t>Caudal de una vídeoconferencia</a:t>
            </a:r>
          </a:p>
        </p:txBody>
      </p:sp>
      <p:sp>
        <p:nvSpPr>
          <p:cNvPr id="43012" name="Text Box 4"/>
          <p:cNvSpPr txBox="1">
            <a:spLocks noChangeArrowheads="1"/>
          </p:cNvSpPr>
          <p:nvPr/>
        </p:nvSpPr>
        <p:spPr bwMode="auto">
          <a:xfrm>
            <a:off x="3094038" y="1506538"/>
            <a:ext cx="3178175" cy="581025"/>
          </a:xfrm>
          <a:prstGeom prst="rect">
            <a:avLst/>
          </a:prstGeom>
          <a:noFill/>
          <a:ln w="9525">
            <a:noFill/>
            <a:miter lim="800000"/>
            <a:headEnd/>
            <a:tailEnd/>
          </a:ln>
        </p:spPr>
        <p:txBody>
          <a:bodyPr wrap="none">
            <a:spAutoFit/>
          </a:bodyPr>
          <a:lstStyle/>
          <a:p>
            <a:pPr algn="ctr" eaLnBrk="0" hangingPunct="0"/>
            <a:r>
              <a:rPr lang="es-ES" sz="1600" b="1" i="0"/>
              <a:t>Caudal medio: 384 Kb/s</a:t>
            </a:r>
          </a:p>
          <a:p>
            <a:pPr algn="ctr" eaLnBrk="0" hangingPunct="0"/>
            <a:r>
              <a:rPr lang="es-ES" sz="1600" b="1" i="0"/>
              <a:t>Resolución: 352 x 288 x 30 fps </a:t>
            </a:r>
          </a:p>
        </p:txBody>
      </p:sp>
      <p:sp>
        <p:nvSpPr>
          <p:cNvPr id="43013" name="Line 5"/>
          <p:cNvSpPr>
            <a:spLocks noChangeShapeType="1"/>
          </p:cNvSpPr>
          <p:nvPr/>
        </p:nvSpPr>
        <p:spPr bwMode="auto">
          <a:xfrm flipV="1">
            <a:off x="1620838" y="1773238"/>
            <a:ext cx="0" cy="4032250"/>
          </a:xfrm>
          <a:prstGeom prst="line">
            <a:avLst/>
          </a:prstGeom>
          <a:noFill/>
          <a:ln w="25400">
            <a:solidFill>
              <a:schemeClr val="tx1"/>
            </a:solidFill>
            <a:round/>
            <a:headEnd/>
            <a:tailEnd type="triangle" w="med" len="med"/>
          </a:ln>
        </p:spPr>
        <p:txBody>
          <a:bodyPr/>
          <a:lstStyle/>
          <a:p>
            <a:endParaRPr lang="es-ES"/>
          </a:p>
        </p:txBody>
      </p:sp>
      <p:sp>
        <p:nvSpPr>
          <p:cNvPr id="43014" name="Line 6"/>
          <p:cNvSpPr>
            <a:spLocks noChangeShapeType="1"/>
          </p:cNvSpPr>
          <p:nvPr/>
        </p:nvSpPr>
        <p:spPr bwMode="auto">
          <a:xfrm>
            <a:off x="1620838" y="5805488"/>
            <a:ext cx="6838950" cy="0"/>
          </a:xfrm>
          <a:prstGeom prst="line">
            <a:avLst/>
          </a:prstGeom>
          <a:noFill/>
          <a:ln w="25400">
            <a:solidFill>
              <a:schemeClr val="tx1"/>
            </a:solidFill>
            <a:round/>
            <a:headEnd/>
            <a:tailEnd type="triangle" w="med" len="med"/>
          </a:ln>
        </p:spPr>
        <p:txBody>
          <a:bodyPr/>
          <a:lstStyle/>
          <a:p>
            <a:endParaRPr lang="es-ES"/>
          </a:p>
        </p:txBody>
      </p:sp>
      <p:sp>
        <p:nvSpPr>
          <p:cNvPr id="43015" name="Line 7"/>
          <p:cNvSpPr>
            <a:spLocks noChangeShapeType="1"/>
          </p:cNvSpPr>
          <p:nvPr/>
        </p:nvSpPr>
        <p:spPr bwMode="auto">
          <a:xfrm flipH="1">
            <a:off x="1333500" y="3500438"/>
            <a:ext cx="287338" cy="0"/>
          </a:xfrm>
          <a:prstGeom prst="line">
            <a:avLst/>
          </a:prstGeom>
          <a:noFill/>
          <a:ln w="25400">
            <a:solidFill>
              <a:schemeClr val="tx1"/>
            </a:solidFill>
            <a:round/>
            <a:headEnd/>
            <a:tailEnd/>
          </a:ln>
        </p:spPr>
        <p:txBody>
          <a:bodyPr/>
          <a:lstStyle/>
          <a:p>
            <a:endParaRPr lang="es-ES"/>
          </a:p>
        </p:txBody>
      </p:sp>
      <p:sp>
        <p:nvSpPr>
          <p:cNvPr id="43016" name="Text Box 8"/>
          <p:cNvSpPr txBox="1">
            <a:spLocks noChangeArrowheads="1"/>
          </p:cNvSpPr>
          <p:nvPr/>
        </p:nvSpPr>
        <p:spPr bwMode="auto">
          <a:xfrm>
            <a:off x="250825" y="1989138"/>
            <a:ext cx="1323975" cy="581025"/>
          </a:xfrm>
          <a:prstGeom prst="rect">
            <a:avLst/>
          </a:prstGeom>
          <a:noFill/>
          <a:ln w="9525">
            <a:noFill/>
            <a:miter lim="800000"/>
            <a:headEnd/>
            <a:tailEnd/>
          </a:ln>
        </p:spPr>
        <p:txBody>
          <a:bodyPr wrap="none">
            <a:spAutoFit/>
          </a:bodyPr>
          <a:lstStyle/>
          <a:p>
            <a:pPr algn="ctr" eaLnBrk="0" hangingPunct="0"/>
            <a:r>
              <a:rPr lang="es-ES" sz="1600" b="1" i="0"/>
              <a:t>Caudal</a:t>
            </a:r>
          </a:p>
          <a:p>
            <a:pPr algn="ctr" eaLnBrk="0" hangingPunct="0"/>
            <a:r>
              <a:rPr lang="es-ES" sz="1600" b="1" i="0"/>
              <a:t>instantáneo</a:t>
            </a:r>
          </a:p>
        </p:txBody>
      </p:sp>
      <p:sp>
        <p:nvSpPr>
          <p:cNvPr id="43017" name="Text Box 9"/>
          <p:cNvSpPr txBox="1">
            <a:spLocks noChangeArrowheads="1"/>
          </p:cNvSpPr>
          <p:nvPr/>
        </p:nvSpPr>
        <p:spPr bwMode="auto">
          <a:xfrm>
            <a:off x="323850" y="3308350"/>
            <a:ext cx="1076325" cy="336550"/>
          </a:xfrm>
          <a:prstGeom prst="rect">
            <a:avLst/>
          </a:prstGeom>
          <a:noFill/>
          <a:ln w="9525">
            <a:noFill/>
            <a:miter lim="800000"/>
            <a:headEnd/>
            <a:tailEnd/>
          </a:ln>
        </p:spPr>
        <p:txBody>
          <a:bodyPr wrap="none">
            <a:spAutoFit/>
          </a:bodyPr>
          <a:lstStyle/>
          <a:p>
            <a:pPr eaLnBrk="0" hangingPunct="0"/>
            <a:r>
              <a:rPr lang="es-ES" sz="1600" b="1" i="0"/>
              <a:t>600 Kb/s </a:t>
            </a:r>
          </a:p>
        </p:txBody>
      </p:sp>
      <p:sp>
        <p:nvSpPr>
          <p:cNvPr id="43018" name="Line 11"/>
          <p:cNvSpPr>
            <a:spLocks noChangeShapeType="1"/>
          </p:cNvSpPr>
          <p:nvPr/>
        </p:nvSpPr>
        <p:spPr bwMode="auto">
          <a:xfrm flipH="1">
            <a:off x="1333500" y="5805488"/>
            <a:ext cx="287338" cy="0"/>
          </a:xfrm>
          <a:prstGeom prst="line">
            <a:avLst/>
          </a:prstGeom>
          <a:noFill/>
          <a:ln w="25400">
            <a:solidFill>
              <a:schemeClr val="tx1"/>
            </a:solidFill>
            <a:round/>
            <a:headEnd/>
            <a:tailEnd/>
          </a:ln>
        </p:spPr>
        <p:txBody>
          <a:bodyPr/>
          <a:lstStyle/>
          <a:p>
            <a:endParaRPr lang="es-ES"/>
          </a:p>
        </p:txBody>
      </p:sp>
      <p:sp>
        <p:nvSpPr>
          <p:cNvPr id="43019" name="Line 12"/>
          <p:cNvSpPr>
            <a:spLocks noChangeShapeType="1"/>
          </p:cNvSpPr>
          <p:nvPr/>
        </p:nvSpPr>
        <p:spPr bwMode="auto">
          <a:xfrm flipH="1">
            <a:off x="1333500" y="4652963"/>
            <a:ext cx="287338" cy="0"/>
          </a:xfrm>
          <a:prstGeom prst="line">
            <a:avLst/>
          </a:prstGeom>
          <a:noFill/>
          <a:ln w="25400">
            <a:solidFill>
              <a:schemeClr val="tx1"/>
            </a:solidFill>
            <a:round/>
            <a:headEnd/>
            <a:tailEnd/>
          </a:ln>
        </p:spPr>
        <p:txBody>
          <a:bodyPr/>
          <a:lstStyle/>
          <a:p>
            <a:endParaRPr lang="es-ES"/>
          </a:p>
        </p:txBody>
      </p:sp>
      <p:sp>
        <p:nvSpPr>
          <p:cNvPr id="43020" name="Text Box 13"/>
          <p:cNvSpPr txBox="1">
            <a:spLocks noChangeArrowheads="1"/>
          </p:cNvSpPr>
          <p:nvPr/>
        </p:nvSpPr>
        <p:spPr bwMode="auto">
          <a:xfrm>
            <a:off x="323850" y="4508500"/>
            <a:ext cx="1076325" cy="336550"/>
          </a:xfrm>
          <a:prstGeom prst="rect">
            <a:avLst/>
          </a:prstGeom>
          <a:noFill/>
          <a:ln w="9525">
            <a:noFill/>
            <a:miter lim="800000"/>
            <a:headEnd/>
            <a:tailEnd/>
          </a:ln>
        </p:spPr>
        <p:txBody>
          <a:bodyPr wrap="none">
            <a:spAutoFit/>
          </a:bodyPr>
          <a:lstStyle/>
          <a:p>
            <a:pPr eaLnBrk="0" hangingPunct="0"/>
            <a:r>
              <a:rPr lang="es-ES" sz="1600" b="1" i="0"/>
              <a:t>300 Kb/s </a:t>
            </a:r>
          </a:p>
        </p:txBody>
      </p:sp>
      <p:sp>
        <p:nvSpPr>
          <p:cNvPr id="43021" name="Freeform 14"/>
          <p:cNvSpPr>
            <a:spLocks/>
          </p:cNvSpPr>
          <p:nvPr/>
        </p:nvSpPr>
        <p:spPr bwMode="auto">
          <a:xfrm>
            <a:off x="1763713" y="3514725"/>
            <a:ext cx="6121400" cy="1981200"/>
          </a:xfrm>
          <a:custGeom>
            <a:avLst/>
            <a:gdLst>
              <a:gd name="T0" fmla="*/ 550612269 w 3726"/>
              <a:gd name="T1" fmla="*/ 2147483647 h 1248"/>
              <a:gd name="T2" fmla="*/ 631585260 w 3726"/>
              <a:gd name="T3" fmla="*/ 2147483647 h 1248"/>
              <a:gd name="T4" fmla="*/ 793529598 w 3726"/>
              <a:gd name="T5" fmla="*/ 2147483647 h 1248"/>
              <a:gd name="T6" fmla="*/ 858307005 w 3726"/>
              <a:gd name="T7" fmla="*/ 2147483647 h 1248"/>
              <a:gd name="T8" fmla="*/ 1085030598 w 3726"/>
              <a:gd name="T9" fmla="*/ 120967502 h 1248"/>
              <a:gd name="T10" fmla="*/ 1230780995 w 3726"/>
              <a:gd name="T11" fmla="*/ 0 h 1248"/>
              <a:gd name="T12" fmla="*/ 1425114858 w 3726"/>
              <a:gd name="T13" fmla="*/ 90725614 h 1248"/>
              <a:gd name="T14" fmla="*/ 1684226128 w 3726"/>
              <a:gd name="T15" fmla="*/ 680442120 h 1248"/>
              <a:gd name="T16" fmla="*/ 1927143867 w 3726"/>
              <a:gd name="T17" fmla="*/ 1360884239 h 1248"/>
              <a:gd name="T18" fmla="*/ 2147483647 w 3726"/>
              <a:gd name="T19" fmla="*/ 2147483647 h 1248"/>
              <a:gd name="T20" fmla="*/ 2147483647 w 3726"/>
              <a:gd name="T21" fmla="*/ 2147483647 h 1248"/>
              <a:gd name="T22" fmla="*/ 2147483647 w 3726"/>
              <a:gd name="T23" fmla="*/ 2147483647 h 1248"/>
              <a:gd name="T24" fmla="*/ 2147483647 w 3726"/>
              <a:gd name="T25" fmla="*/ 2147483647 h 1248"/>
              <a:gd name="T26" fmla="*/ 2147483647 w 3726"/>
              <a:gd name="T27" fmla="*/ 2147483647 h 1248"/>
              <a:gd name="T28" fmla="*/ 2147483647 w 3726"/>
              <a:gd name="T29" fmla="*/ 2147483647 h 1248"/>
              <a:gd name="T30" fmla="*/ 2147483647 w 3726"/>
              <a:gd name="T31" fmla="*/ 2147483647 h 1248"/>
              <a:gd name="T32" fmla="*/ 2147483647 w 3726"/>
              <a:gd name="T33" fmla="*/ 2147483647 h 1248"/>
              <a:gd name="T34" fmla="*/ 2147483647 w 3726"/>
              <a:gd name="T35" fmla="*/ 2147483647 h 1248"/>
              <a:gd name="T36" fmla="*/ 2147483647 w 3726"/>
              <a:gd name="T37" fmla="*/ 2147483647 h 1248"/>
              <a:gd name="T38" fmla="*/ 2147483647 w 3726"/>
              <a:gd name="T39" fmla="*/ 2147483647 h 1248"/>
              <a:gd name="T40" fmla="*/ 2147483647 w 3726"/>
              <a:gd name="T41" fmla="*/ 2147483647 h 1248"/>
              <a:gd name="T42" fmla="*/ 2147483647 w 3726"/>
              <a:gd name="T43" fmla="*/ 2147483647 h 1248"/>
              <a:gd name="T44" fmla="*/ 2147483647 w 3726"/>
              <a:gd name="T45" fmla="*/ 2147483647 h 1248"/>
              <a:gd name="T46" fmla="*/ 2147483647 w 3726"/>
              <a:gd name="T47" fmla="*/ 2147483647 h 1248"/>
              <a:gd name="T48" fmla="*/ 2147483647 w 3726"/>
              <a:gd name="T49" fmla="*/ 2147483647 h 1248"/>
              <a:gd name="T50" fmla="*/ 2147483647 w 3726"/>
              <a:gd name="T51" fmla="*/ 1980842831 h 1248"/>
              <a:gd name="T52" fmla="*/ 2147483647 w 3726"/>
              <a:gd name="T53" fmla="*/ 1300400513 h 1248"/>
              <a:gd name="T54" fmla="*/ 2147483647 w 3726"/>
              <a:gd name="T55" fmla="*/ 846772566 h 1248"/>
              <a:gd name="T56" fmla="*/ 2147483647 w 3726"/>
              <a:gd name="T57" fmla="*/ 514111872 h 1248"/>
              <a:gd name="T58" fmla="*/ 2147483647 w 3726"/>
              <a:gd name="T59" fmla="*/ 408265252 h 1248"/>
              <a:gd name="T60" fmla="*/ 2147483647 w 3726"/>
              <a:gd name="T61" fmla="*/ 302418731 h 1248"/>
              <a:gd name="T62" fmla="*/ 2147483647 w 3726"/>
              <a:gd name="T63" fmla="*/ 393144320 h 1248"/>
              <a:gd name="T64" fmla="*/ 2147483647 w 3726"/>
              <a:gd name="T65" fmla="*/ 756046778 h 1248"/>
              <a:gd name="T66" fmla="*/ 2147483647 w 3726"/>
              <a:gd name="T67" fmla="*/ 1118949334 h 1248"/>
              <a:gd name="T68" fmla="*/ 2147483647 w 3726"/>
              <a:gd name="T69" fmla="*/ 1708666063 h 1248"/>
              <a:gd name="T70" fmla="*/ 2147483647 w 3726"/>
              <a:gd name="T71" fmla="*/ 2147483647 h 1248"/>
              <a:gd name="T72" fmla="*/ 2147483647 w 3726"/>
              <a:gd name="T73" fmla="*/ 2147483647 h 124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26"/>
              <a:gd name="T112" fmla="*/ 0 h 1248"/>
              <a:gd name="T113" fmla="*/ 3726 w 3726"/>
              <a:gd name="T114" fmla="*/ 1248 h 124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26" h="1248">
                <a:moveTo>
                  <a:pt x="0" y="1248"/>
                </a:moveTo>
                <a:cubicBezTo>
                  <a:pt x="71" y="1244"/>
                  <a:pt x="143" y="1246"/>
                  <a:pt x="204" y="1206"/>
                </a:cubicBezTo>
                <a:cubicBezTo>
                  <a:pt x="208" y="1200"/>
                  <a:pt x="211" y="1193"/>
                  <a:pt x="216" y="1188"/>
                </a:cubicBezTo>
                <a:cubicBezTo>
                  <a:pt x="221" y="1183"/>
                  <a:pt x="229" y="1182"/>
                  <a:pt x="234" y="1176"/>
                </a:cubicBezTo>
                <a:cubicBezTo>
                  <a:pt x="242" y="1166"/>
                  <a:pt x="245" y="1151"/>
                  <a:pt x="252" y="1140"/>
                </a:cubicBezTo>
                <a:cubicBezTo>
                  <a:pt x="266" y="1086"/>
                  <a:pt x="276" y="1031"/>
                  <a:pt x="294" y="978"/>
                </a:cubicBezTo>
                <a:cubicBezTo>
                  <a:pt x="300" y="960"/>
                  <a:pt x="306" y="942"/>
                  <a:pt x="312" y="924"/>
                </a:cubicBezTo>
                <a:cubicBezTo>
                  <a:pt x="314" y="918"/>
                  <a:pt x="318" y="906"/>
                  <a:pt x="318" y="906"/>
                </a:cubicBezTo>
                <a:cubicBezTo>
                  <a:pt x="347" y="701"/>
                  <a:pt x="312" y="493"/>
                  <a:pt x="336" y="288"/>
                </a:cubicBezTo>
                <a:cubicBezTo>
                  <a:pt x="344" y="218"/>
                  <a:pt x="379" y="116"/>
                  <a:pt x="402" y="48"/>
                </a:cubicBezTo>
                <a:cubicBezTo>
                  <a:pt x="405" y="38"/>
                  <a:pt x="410" y="18"/>
                  <a:pt x="420" y="12"/>
                </a:cubicBezTo>
                <a:cubicBezTo>
                  <a:pt x="431" y="5"/>
                  <a:pt x="456" y="0"/>
                  <a:pt x="456" y="0"/>
                </a:cubicBezTo>
                <a:cubicBezTo>
                  <a:pt x="468" y="4"/>
                  <a:pt x="481" y="5"/>
                  <a:pt x="492" y="12"/>
                </a:cubicBezTo>
                <a:cubicBezTo>
                  <a:pt x="504" y="20"/>
                  <a:pt x="528" y="36"/>
                  <a:pt x="528" y="36"/>
                </a:cubicBezTo>
                <a:cubicBezTo>
                  <a:pt x="567" y="94"/>
                  <a:pt x="589" y="184"/>
                  <a:pt x="612" y="252"/>
                </a:cubicBezTo>
                <a:cubicBezTo>
                  <a:pt x="614" y="259"/>
                  <a:pt x="621" y="263"/>
                  <a:pt x="624" y="270"/>
                </a:cubicBezTo>
                <a:cubicBezTo>
                  <a:pt x="650" y="328"/>
                  <a:pt x="664" y="392"/>
                  <a:pt x="690" y="450"/>
                </a:cubicBezTo>
                <a:cubicBezTo>
                  <a:pt x="703" y="479"/>
                  <a:pt x="705" y="510"/>
                  <a:pt x="714" y="540"/>
                </a:cubicBezTo>
                <a:cubicBezTo>
                  <a:pt x="729" y="590"/>
                  <a:pt x="745" y="640"/>
                  <a:pt x="762" y="690"/>
                </a:cubicBezTo>
                <a:cubicBezTo>
                  <a:pt x="783" y="754"/>
                  <a:pt x="810" y="810"/>
                  <a:pt x="840" y="870"/>
                </a:cubicBezTo>
                <a:cubicBezTo>
                  <a:pt x="858" y="907"/>
                  <a:pt x="877" y="948"/>
                  <a:pt x="912" y="972"/>
                </a:cubicBezTo>
                <a:cubicBezTo>
                  <a:pt x="928" y="996"/>
                  <a:pt x="948" y="1022"/>
                  <a:pt x="972" y="1038"/>
                </a:cubicBezTo>
                <a:cubicBezTo>
                  <a:pt x="978" y="1047"/>
                  <a:pt x="999" y="1078"/>
                  <a:pt x="1008" y="1092"/>
                </a:cubicBezTo>
                <a:cubicBezTo>
                  <a:pt x="1012" y="1098"/>
                  <a:pt x="1013" y="1108"/>
                  <a:pt x="1020" y="1110"/>
                </a:cubicBezTo>
                <a:cubicBezTo>
                  <a:pt x="1040" y="1117"/>
                  <a:pt x="1054" y="1133"/>
                  <a:pt x="1074" y="1140"/>
                </a:cubicBezTo>
                <a:cubicBezTo>
                  <a:pt x="1120" y="1155"/>
                  <a:pt x="1098" y="1150"/>
                  <a:pt x="1140" y="1158"/>
                </a:cubicBezTo>
                <a:cubicBezTo>
                  <a:pt x="1200" y="1143"/>
                  <a:pt x="1172" y="1151"/>
                  <a:pt x="1224" y="1134"/>
                </a:cubicBezTo>
                <a:cubicBezTo>
                  <a:pt x="1230" y="1132"/>
                  <a:pt x="1242" y="1128"/>
                  <a:pt x="1242" y="1128"/>
                </a:cubicBezTo>
                <a:cubicBezTo>
                  <a:pt x="1256" y="1107"/>
                  <a:pt x="1256" y="1094"/>
                  <a:pt x="1278" y="1080"/>
                </a:cubicBezTo>
                <a:cubicBezTo>
                  <a:pt x="1306" y="996"/>
                  <a:pt x="1373" y="987"/>
                  <a:pt x="1452" y="978"/>
                </a:cubicBezTo>
                <a:cubicBezTo>
                  <a:pt x="1478" y="985"/>
                  <a:pt x="1494" y="986"/>
                  <a:pt x="1512" y="1008"/>
                </a:cubicBezTo>
                <a:cubicBezTo>
                  <a:pt x="1517" y="1014"/>
                  <a:pt x="1519" y="1021"/>
                  <a:pt x="1524" y="1026"/>
                </a:cubicBezTo>
                <a:cubicBezTo>
                  <a:pt x="1535" y="1035"/>
                  <a:pt x="1548" y="1042"/>
                  <a:pt x="1560" y="1050"/>
                </a:cubicBezTo>
                <a:cubicBezTo>
                  <a:pt x="1566" y="1054"/>
                  <a:pt x="1578" y="1062"/>
                  <a:pt x="1578" y="1062"/>
                </a:cubicBezTo>
                <a:cubicBezTo>
                  <a:pt x="1605" y="1102"/>
                  <a:pt x="1573" y="1063"/>
                  <a:pt x="1608" y="1086"/>
                </a:cubicBezTo>
                <a:cubicBezTo>
                  <a:pt x="1615" y="1091"/>
                  <a:pt x="1619" y="1099"/>
                  <a:pt x="1626" y="1104"/>
                </a:cubicBezTo>
                <a:cubicBezTo>
                  <a:pt x="1673" y="1141"/>
                  <a:pt x="1719" y="1162"/>
                  <a:pt x="1776" y="1176"/>
                </a:cubicBezTo>
                <a:cubicBezTo>
                  <a:pt x="1822" y="1174"/>
                  <a:pt x="1878" y="1193"/>
                  <a:pt x="1914" y="1164"/>
                </a:cubicBezTo>
                <a:cubicBezTo>
                  <a:pt x="1920" y="1159"/>
                  <a:pt x="1921" y="1151"/>
                  <a:pt x="1926" y="1146"/>
                </a:cubicBezTo>
                <a:cubicBezTo>
                  <a:pt x="1969" y="1108"/>
                  <a:pt x="2021" y="1082"/>
                  <a:pt x="2076" y="1068"/>
                </a:cubicBezTo>
                <a:cubicBezTo>
                  <a:pt x="2090" y="1070"/>
                  <a:pt x="2104" y="1070"/>
                  <a:pt x="2118" y="1074"/>
                </a:cubicBezTo>
                <a:cubicBezTo>
                  <a:pt x="2138" y="1080"/>
                  <a:pt x="2149" y="1104"/>
                  <a:pt x="2166" y="1116"/>
                </a:cubicBezTo>
                <a:cubicBezTo>
                  <a:pt x="2170" y="1122"/>
                  <a:pt x="2172" y="1129"/>
                  <a:pt x="2178" y="1134"/>
                </a:cubicBezTo>
                <a:cubicBezTo>
                  <a:pt x="2183" y="1138"/>
                  <a:pt x="2192" y="1136"/>
                  <a:pt x="2196" y="1140"/>
                </a:cubicBezTo>
                <a:cubicBezTo>
                  <a:pt x="2228" y="1172"/>
                  <a:pt x="2172" y="1148"/>
                  <a:pt x="2220" y="1164"/>
                </a:cubicBezTo>
                <a:cubicBezTo>
                  <a:pt x="2242" y="1197"/>
                  <a:pt x="2283" y="1212"/>
                  <a:pt x="2322" y="1218"/>
                </a:cubicBezTo>
                <a:cubicBezTo>
                  <a:pt x="2375" y="1212"/>
                  <a:pt x="2426" y="1204"/>
                  <a:pt x="2478" y="1194"/>
                </a:cubicBezTo>
                <a:cubicBezTo>
                  <a:pt x="2490" y="1192"/>
                  <a:pt x="2514" y="1182"/>
                  <a:pt x="2514" y="1182"/>
                </a:cubicBezTo>
                <a:cubicBezTo>
                  <a:pt x="2556" y="1120"/>
                  <a:pt x="2606" y="1061"/>
                  <a:pt x="2652" y="1002"/>
                </a:cubicBezTo>
                <a:cubicBezTo>
                  <a:pt x="2672" y="976"/>
                  <a:pt x="2678" y="952"/>
                  <a:pt x="2700" y="930"/>
                </a:cubicBezTo>
                <a:cubicBezTo>
                  <a:pt x="2712" y="893"/>
                  <a:pt x="2741" y="856"/>
                  <a:pt x="2760" y="822"/>
                </a:cubicBezTo>
                <a:cubicBezTo>
                  <a:pt x="2767" y="809"/>
                  <a:pt x="2779" y="800"/>
                  <a:pt x="2784" y="786"/>
                </a:cubicBezTo>
                <a:cubicBezTo>
                  <a:pt x="2801" y="735"/>
                  <a:pt x="2829" y="690"/>
                  <a:pt x="2850" y="642"/>
                </a:cubicBezTo>
                <a:cubicBezTo>
                  <a:pt x="2868" y="601"/>
                  <a:pt x="2880" y="557"/>
                  <a:pt x="2898" y="516"/>
                </a:cubicBezTo>
                <a:cubicBezTo>
                  <a:pt x="2913" y="482"/>
                  <a:pt x="2922" y="443"/>
                  <a:pt x="2934" y="408"/>
                </a:cubicBezTo>
                <a:cubicBezTo>
                  <a:pt x="2942" y="383"/>
                  <a:pt x="2958" y="359"/>
                  <a:pt x="2970" y="336"/>
                </a:cubicBezTo>
                <a:cubicBezTo>
                  <a:pt x="2986" y="303"/>
                  <a:pt x="2999" y="273"/>
                  <a:pt x="3030" y="252"/>
                </a:cubicBezTo>
                <a:cubicBezTo>
                  <a:pt x="3044" y="231"/>
                  <a:pt x="3044" y="218"/>
                  <a:pt x="3066" y="204"/>
                </a:cubicBezTo>
                <a:cubicBezTo>
                  <a:pt x="3082" y="156"/>
                  <a:pt x="3058" y="212"/>
                  <a:pt x="3090" y="180"/>
                </a:cubicBezTo>
                <a:cubicBezTo>
                  <a:pt x="3094" y="176"/>
                  <a:pt x="3092" y="167"/>
                  <a:pt x="3096" y="162"/>
                </a:cubicBezTo>
                <a:cubicBezTo>
                  <a:pt x="3101" y="156"/>
                  <a:pt x="3108" y="154"/>
                  <a:pt x="3114" y="150"/>
                </a:cubicBezTo>
                <a:cubicBezTo>
                  <a:pt x="3124" y="120"/>
                  <a:pt x="3114" y="134"/>
                  <a:pt x="3156" y="120"/>
                </a:cubicBezTo>
                <a:cubicBezTo>
                  <a:pt x="3162" y="118"/>
                  <a:pt x="3174" y="114"/>
                  <a:pt x="3174" y="114"/>
                </a:cubicBezTo>
                <a:cubicBezTo>
                  <a:pt x="3226" y="131"/>
                  <a:pt x="3199" y="129"/>
                  <a:pt x="3240" y="156"/>
                </a:cubicBezTo>
                <a:cubicBezTo>
                  <a:pt x="3266" y="195"/>
                  <a:pt x="3285" y="238"/>
                  <a:pt x="3300" y="282"/>
                </a:cubicBezTo>
                <a:cubicBezTo>
                  <a:pt x="3302" y="289"/>
                  <a:pt x="3309" y="293"/>
                  <a:pt x="3312" y="300"/>
                </a:cubicBezTo>
                <a:cubicBezTo>
                  <a:pt x="3330" y="340"/>
                  <a:pt x="3346" y="385"/>
                  <a:pt x="3360" y="426"/>
                </a:cubicBezTo>
                <a:cubicBezTo>
                  <a:pt x="3362" y="433"/>
                  <a:pt x="3369" y="437"/>
                  <a:pt x="3372" y="444"/>
                </a:cubicBezTo>
                <a:cubicBezTo>
                  <a:pt x="3390" y="485"/>
                  <a:pt x="3402" y="529"/>
                  <a:pt x="3420" y="570"/>
                </a:cubicBezTo>
                <a:cubicBezTo>
                  <a:pt x="3435" y="604"/>
                  <a:pt x="3444" y="643"/>
                  <a:pt x="3456" y="678"/>
                </a:cubicBezTo>
                <a:cubicBezTo>
                  <a:pt x="3458" y="685"/>
                  <a:pt x="3465" y="689"/>
                  <a:pt x="3468" y="696"/>
                </a:cubicBezTo>
                <a:cubicBezTo>
                  <a:pt x="3492" y="750"/>
                  <a:pt x="3516" y="804"/>
                  <a:pt x="3540" y="858"/>
                </a:cubicBezTo>
                <a:cubicBezTo>
                  <a:pt x="3577" y="941"/>
                  <a:pt x="3606" y="1044"/>
                  <a:pt x="3672" y="1110"/>
                </a:cubicBezTo>
                <a:cubicBezTo>
                  <a:pt x="3687" y="1155"/>
                  <a:pt x="3665" y="1101"/>
                  <a:pt x="3696" y="1140"/>
                </a:cubicBezTo>
                <a:cubicBezTo>
                  <a:pt x="3707" y="1153"/>
                  <a:pt x="3701" y="1170"/>
                  <a:pt x="3726" y="1170"/>
                </a:cubicBezTo>
              </a:path>
            </a:pathLst>
          </a:custGeom>
          <a:noFill/>
          <a:ln w="25400">
            <a:solidFill>
              <a:srgbClr val="FF0000"/>
            </a:solidFill>
            <a:round/>
            <a:headEnd/>
            <a:tailEnd/>
          </a:ln>
        </p:spPr>
        <p:txBody>
          <a:bodyPr/>
          <a:lstStyle/>
          <a:p>
            <a:endParaRPr lang="es-ES"/>
          </a:p>
        </p:txBody>
      </p:sp>
      <p:sp>
        <p:nvSpPr>
          <p:cNvPr id="43022" name="Text Box 15"/>
          <p:cNvSpPr txBox="1">
            <a:spLocks noChangeArrowheads="1"/>
          </p:cNvSpPr>
          <p:nvPr/>
        </p:nvSpPr>
        <p:spPr bwMode="auto">
          <a:xfrm>
            <a:off x="1984375" y="3068638"/>
            <a:ext cx="1404938" cy="336550"/>
          </a:xfrm>
          <a:prstGeom prst="rect">
            <a:avLst/>
          </a:prstGeom>
          <a:noFill/>
          <a:ln w="9525">
            <a:noFill/>
            <a:miter lim="800000"/>
            <a:headEnd/>
            <a:tailEnd/>
          </a:ln>
        </p:spPr>
        <p:txBody>
          <a:bodyPr wrap="none">
            <a:spAutoFit/>
          </a:bodyPr>
          <a:lstStyle/>
          <a:p>
            <a:pPr eaLnBrk="0" hangingPunct="0"/>
            <a:r>
              <a:rPr lang="es-ES" sz="1600" b="1" i="0"/>
              <a:t>Fotograma I </a:t>
            </a:r>
          </a:p>
        </p:txBody>
      </p:sp>
      <p:sp>
        <p:nvSpPr>
          <p:cNvPr id="43023" name="Text Box 16"/>
          <p:cNvSpPr txBox="1">
            <a:spLocks noChangeArrowheads="1"/>
          </p:cNvSpPr>
          <p:nvPr/>
        </p:nvSpPr>
        <p:spPr bwMode="auto">
          <a:xfrm>
            <a:off x="6192838" y="3068638"/>
            <a:ext cx="1404937" cy="336550"/>
          </a:xfrm>
          <a:prstGeom prst="rect">
            <a:avLst/>
          </a:prstGeom>
          <a:noFill/>
          <a:ln w="9525">
            <a:noFill/>
            <a:miter lim="800000"/>
            <a:headEnd/>
            <a:tailEnd/>
          </a:ln>
        </p:spPr>
        <p:txBody>
          <a:bodyPr wrap="none">
            <a:spAutoFit/>
          </a:bodyPr>
          <a:lstStyle/>
          <a:p>
            <a:pPr eaLnBrk="0" hangingPunct="0"/>
            <a:r>
              <a:rPr lang="es-ES" sz="1600" b="1" i="0"/>
              <a:t>Fotograma I </a:t>
            </a:r>
          </a:p>
        </p:txBody>
      </p:sp>
      <p:sp>
        <p:nvSpPr>
          <p:cNvPr id="43024" name="Text Box 17"/>
          <p:cNvSpPr txBox="1">
            <a:spLocks noChangeArrowheads="1"/>
          </p:cNvSpPr>
          <p:nvPr/>
        </p:nvSpPr>
        <p:spPr bwMode="auto">
          <a:xfrm>
            <a:off x="3708400" y="4437063"/>
            <a:ext cx="2195513" cy="581025"/>
          </a:xfrm>
          <a:prstGeom prst="rect">
            <a:avLst/>
          </a:prstGeom>
          <a:noFill/>
          <a:ln w="9525">
            <a:noFill/>
            <a:miter lim="800000"/>
            <a:headEnd/>
            <a:tailEnd/>
          </a:ln>
        </p:spPr>
        <p:txBody>
          <a:bodyPr wrap="none">
            <a:spAutoFit/>
          </a:bodyPr>
          <a:lstStyle/>
          <a:p>
            <a:pPr algn="ctr" eaLnBrk="0" hangingPunct="0"/>
            <a:r>
              <a:rPr lang="es-ES" sz="1600" b="1" i="0"/>
              <a:t>Fotogramas P y B</a:t>
            </a:r>
          </a:p>
          <a:p>
            <a:pPr algn="ctr" eaLnBrk="0" hangingPunct="0"/>
            <a:r>
              <a:rPr lang="es-ES" sz="1600" b="1" i="0"/>
              <a:t>(mayor compresión) </a:t>
            </a:r>
          </a:p>
        </p:txBody>
      </p:sp>
      <p:sp>
        <p:nvSpPr>
          <p:cNvPr id="43025" name="Text Box 18"/>
          <p:cNvSpPr txBox="1">
            <a:spLocks noChangeArrowheads="1"/>
          </p:cNvSpPr>
          <p:nvPr/>
        </p:nvSpPr>
        <p:spPr bwMode="auto">
          <a:xfrm>
            <a:off x="8129588" y="5445125"/>
            <a:ext cx="906462" cy="336550"/>
          </a:xfrm>
          <a:prstGeom prst="rect">
            <a:avLst/>
          </a:prstGeom>
          <a:noFill/>
          <a:ln w="9525">
            <a:noFill/>
            <a:miter lim="800000"/>
            <a:headEnd/>
            <a:tailEnd/>
          </a:ln>
        </p:spPr>
        <p:txBody>
          <a:bodyPr wrap="none">
            <a:spAutoFit/>
          </a:bodyPr>
          <a:lstStyle/>
          <a:p>
            <a:pPr algn="ctr" eaLnBrk="0" hangingPunct="0"/>
            <a:r>
              <a:rPr lang="es-ES" sz="1600" b="1" i="0"/>
              <a:t>Tiempo</a:t>
            </a:r>
          </a:p>
        </p:txBody>
      </p:sp>
      <p:sp>
        <p:nvSpPr>
          <p:cNvPr id="43026" name="Line 19"/>
          <p:cNvSpPr>
            <a:spLocks noChangeShapeType="1"/>
          </p:cNvSpPr>
          <p:nvPr/>
        </p:nvSpPr>
        <p:spPr bwMode="auto">
          <a:xfrm rot="5400000" flipH="1">
            <a:off x="1475581" y="5949157"/>
            <a:ext cx="287337" cy="0"/>
          </a:xfrm>
          <a:prstGeom prst="line">
            <a:avLst/>
          </a:prstGeom>
          <a:noFill/>
          <a:ln w="25400">
            <a:solidFill>
              <a:schemeClr val="tx1"/>
            </a:solidFill>
            <a:round/>
            <a:headEnd/>
            <a:tailEnd/>
          </a:ln>
        </p:spPr>
        <p:txBody>
          <a:bodyPr/>
          <a:lstStyle/>
          <a:p>
            <a:endParaRPr lang="es-ES"/>
          </a:p>
        </p:txBody>
      </p:sp>
      <p:sp>
        <p:nvSpPr>
          <p:cNvPr id="43027" name="Line 23"/>
          <p:cNvSpPr>
            <a:spLocks noChangeShapeType="1"/>
          </p:cNvSpPr>
          <p:nvPr/>
        </p:nvSpPr>
        <p:spPr bwMode="auto">
          <a:xfrm rot="5400000" flipH="1">
            <a:off x="3059906" y="5949157"/>
            <a:ext cx="287337" cy="0"/>
          </a:xfrm>
          <a:prstGeom prst="line">
            <a:avLst/>
          </a:prstGeom>
          <a:noFill/>
          <a:ln w="25400">
            <a:solidFill>
              <a:schemeClr val="tx1"/>
            </a:solidFill>
            <a:round/>
            <a:headEnd/>
            <a:tailEnd/>
          </a:ln>
        </p:spPr>
        <p:txBody>
          <a:bodyPr/>
          <a:lstStyle/>
          <a:p>
            <a:endParaRPr lang="es-ES"/>
          </a:p>
        </p:txBody>
      </p:sp>
      <p:sp>
        <p:nvSpPr>
          <p:cNvPr id="43028" name="Line 24"/>
          <p:cNvSpPr>
            <a:spLocks noChangeShapeType="1"/>
          </p:cNvSpPr>
          <p:nvPr/>
        </p:nvSpPr>
        <p:spPr bwMode="auto">
          <a:xfrm rot="5400000" flipH="1">
            <a:off x="4644231" y="5949157"/>
            <a:ext cx="287337" cy="0"/>
          </a:xfrm>
          <a:prstGeom prst="line">
            <a:avLst/>
          </a:prstGeom>
          <a:noFill/>
          <a:ln w="25400">
            <a:solidFill>
              <a:schemeClr val="tx1"/>
            </a:solidFill>
            <a:round/>
            <a:headEnd/>
            <a:tailEnd/>
          </a:ln>
        </p:spPr>
        <p:txBody>
          <a:bodyPr/>
          <a:lstStyle/>
          <a:p>
            <a:endParaRPr lang="es-ES"/>
          </a:p>
        </p:txBody>
      </p:sp>
      <p:sp>
        <p:nvSpPr>
          <p:cNvPr id="43029" name="Line 25"/>
          <p:cNvSpPr>
            <a:spLocks noChangeShapeType="1"/>
          </p:cNvSpPr>
          <p:nvPr/>
        </p:nvSpPr>
        <p:spPr bwMode="auto">
          <a:xfrm rot="5400000" flipH="1">
            <a:off x="6228556" y="5949157"/>
            <a:ext cx="287337" cy="0"/>
          </a:xfrm>
          <a:prstGeom prst="line">
            <a:avLst/>
          </a:prstGeom>
          <a:noFill/>
          <a:ln w="25400">
            <a:solidFill>
              <a:schemeClr val="tx1"/>
            </a:solidFill>
            <a:round/>
            <a:headEnd/>
            <a:tailEnd/>
          </a:ln>
        </p:spPr>
        <p:txBody>
          <a:bodyPr/>
          <a:lstStyle/>
          <a:p>
            <a:endParaRPr lang="es-ES"/>
          </a:p>
        </p:txBody>
      </p:sp>
      <p:sp>
        <p:nvSpPr>
          <p:cNvPr id="43030" name="Line 26"/>
          <p:cNvSpPr>
            <a:spLocks noChangeShapeType="1"/>
          </p:cNvSpPr>
          <p:nvPr/>
        </p:nvSpPr>
        <p:spPr bwMode="auto">
          <a:xfrm rot="5400000" flipH="1">
            <a:off x="7812881" y="5949157"/>
            <a:ext cx="287337" cy="0"/>
          </a:xfrm>
          <a:prstGeom prst="line">
            <a:avLst/>
          </a:prstGeom>
          <a:noFill/>
          <a:ln w="25400">
            <a:solidFill>
              <a:schemeClr val="tx1"/>
            </a:solidFill>
            <a:round/>
            <a:headEnd/>
            <a:tailEnd/>
          </a:ln>
        </p:spPr>
        <p:txBody>
          <a:bodyPr/>
          <a:lstStyle/>
          <a:p>
            <a:endParaRPr lang="es-ES"/>
          </a:p>
        </p:txBody>
      </p:sp>
      <p:sp>
        <p:nvSpPr>
          <p:cNvPr id="43031" name="Text Box 27"/>
          <p:cNvSpPr txBox="1">
            <a:spLocks noChangeArrowheads="1"/>
          </p:cNvSpPr>
          <p:nvPr/>
        </p:nvSpPr>
        <p:spPr bwMode="auto">
          <a:xfrm>
            <a:off x="481013" y="5613400"/>
            <a:ext cx="850900" cy="336550"/>
          </a:xfrm>
          <a:prstGeom prst="rect">
            <a:avLst/>
          </a:prstGeom>
          <a:noFill/>
          <a:ln w="9525">
            <a:noFill/>
            <a:miter lim="800000"/>
            <a:headEnd/>
            <a:tailEnd/>
          </a:ln>
        </p:spPr>
        <p:txBody>
          <a:bodyPr wrap="none">
            <a:spAutoFit/>
          </a:bodyPr>
          <a:lstStyle/>
          <a:p>
            <a:pPr eaLnBrk="0" hangingPunct="0"/>
            <a:r>
              <a:rPr lang="es-ES" sz="1600" b="1" i="0"/>
              <a:t>0 Kb/s </a:t>
            </a:r>
          </a:p>
        </p:txBody>
      </p:sp>
      <p:sp>
        <p:nvSpPr>
          <p:cNvPr id="43032" name="Text Box 28"/>
          <p:cNvSpPr txBox="1">
            <a:spLocks noChangeArrowheads="1"/>
          </p:cNvSpPr>
          <p:nvPr/>
        </p:nvSpPr>
        <p:spPr bwMode="auto">
          <a:xfrm>
            <a:off x="1417638" y="6045200"/>
            <a:ext cx="704850" cy="336550"/>
          </a:xfrm>
          <a:prstGeom prst="rect">
            <a:avLst/>
          </a:prstGeom>
          <a:noFill/>
          <a:ln w="9525">
            <a:noFill/>
            <a:miter lim="800000"/>
            <a:headEnd/>
            <a:tailEnd/>
          </a:ln>
        </p:spPr>
        <p:txBody>
          <a:bodyPr wrap="none">
            <a:spAutoFit/>
          </a:bodyPr>
          <a:lstStyle/>
          <a:p>
            <a:pPr eaLnBrk="0" hangingPunct="0"/>
            <a:r>
              <a:rPr lang="es-ES" sz="1600" b="1" i="0"/>
              <a:t>0 ms </a:t>
            </a:r>
          </a:p>
        </p:txBody>
      </p:sp>
      <p:sp>
        <p:nvSpPr>
          <p:cNvPr id="43033" name="Text Box 29"/>
          <p:cNvSpPr txBox="1">
            <a:spLocks noChangeArrowheads="1"/>
          </p:cNvSpPr>
          <p:nvPr/>
        </p:nvSpPr>
        <p:spPr bwMode="auto">
          <a:xfrm>
            <a:off x="2771775" y="6045200"/>
            <a:ext cx="930275" cy="336550"/>
          </a:xfrm>
          <a:prstGeom prst="rect">
            <a:avLst/>
          </a:prstGeom>
          <a:noFill/>
          <a:ln w="9525">
            <a:noFill/>
            <a:miter lim="800000"/>
            <a:headEnd/>
            <a:tailEnd/>
          </a:ln>
        </p:spPr>
        <p:txBody>
          <a:bodyPr wrap="none">
            <a:spAutoFit/>
          </a:bodyPr>
          <a:lstStyle/>
          <a:p>
            <a:pPr eaLnBrk="0" hangingPunct="0"/>
            <a:r>
              <a:rPr lang="es-ES" sz="1600" b="1" i="0"/>
              <a:t>100 ms </a:t>
            </a:r>
          </a:p>
        </p:txBody>
      </p:sp>
      <p:sp>
        <p:nvSpPr>
          <p:cNvPr id="43034" name="Text Box 30"/>
          <p:cNvSpPr txBox="1">
            <a:spLocks noChangeArrowheads="1"/>
          </p:cNvSpPr>
          <p:nvPr/>
        </p:nvSpPr>
        <p:spPr bwMode="auto">
          <a:xfrm>
            <a:off x="4362450" y="6045200"/>
            <a:ext cx="930275" cy="336550"/>
          </a:xfrm>
          <a:prstGeom prst="rect">
            <a:avLst/>
          </a:prstGeom>
          <a:noFill/>
          <a:ln w="9525">
            <a:noFill/>
            <a:miter lim="800000"/>
            <a:headEnd/>
            <a:tailEnd/>
          </a:ln>
        </p:spPr>
        <p:txBody>
          <a:bodyPr wrap="none">
            <a:spAutoFit/>
          </a:bodyPr>
          <a:lstStyle/>
          <a:p>
            <a:pPr eaLnBrk="0" hangingPunct="0"/>
            <a:r>
              <a:rPr lang="es-ES" sz="1600" b="1" i="0"/>
              <a:t>200 ms </a:t>
            </a:r>
          </a:p>
        </p:txBody>
      </p:sp>
      <p:sp>
        <p:nvSpPr>
          <p:cNvPr id="43035" name="Text Box 31"/>
          <p:cNvSpPr txBox="1">
            <a:spLocks noChangeArrowheads="1"/>
          </p:cNvSpPr>
          <p:nvPr/>
        </p:nvSpPr>
        <p:spPr bwMode="auto">
          <a:xfrm>
            <a:off x="5946775" y="6045200"/>
            <a:ext cx="930275" cy="336550"/>
          </a:xfrm>
          <a:prstGeom prst="rect">
            <a:avLst/>
          </a:prstGeom>
          <a:noFill/>
          <a:ln w="9525">
            <a:noFill/>
            <a:miter lim="800000"/>
            <a:headEnd/>
            <a:tailEnd/>
          </a:ln>
        </p:spPr>
        <p:txBody>
          <a:bodyPr wrap="none">
            <a:spAutoFit/>
          </a:bodyPr>
          <a:lstStyle/>
          <a:p>
            <a:pPr eaLnBrk="0" hangingPunct="0"/>
            <a:r>
              <a:rPr lang="es-ES" sz="1600" b="1" i="0"/>
              <a:t>300 ms </a:t>
            </a:r>
          </a:p>
        </p:txBody>
      </p:sp>
      <p:sp>
        <p:nvSpPr>
          <p:cNvPr id="43036" name="Text Box 32"/>
          <p:cNvSpPr txBox="1">
            <a:spLocks noChangeArrowheads="1"/>
          </p:cNvSpPr>
          <p:nvPr/>
        </p:nvSpPr>
        <p:spPr bwMode="auto">
          <a:xfrm>
            <a:off x="7529513" y="6045200"/>
            <a:ext cx="930275" cy="336550"/>
          </a:xfrm>
          <a:prstGeom prst="rect">
            <a:avLst/>
          </a:prstGeom>
          <a:noFill/>
          <a:ln w="9525">
            <a:noFill/>
            <a:miter lim="800000"/>
            <a:headEnd/>
            <a:tailEnd/>
          </a:ln>
        </p:spPr>
        <p:txBody>
          <a:bodyPr wrap="none">
            <a:spAutoFit/>
          </a:bodyPr>
          <a:lstStyle/>
          <a:p>
            <a:pPr eaLnBrk="0" hangingPunct="0"/>
            <a:r>
              <a:rPr lang="es-ES" sz="1600" b="1" i="0"/>
              <a:t>400 ms </a:t>
            </a:r>
          </a:p>
        </p:txBody>
      </p:sp>
      <p:sp>
        <p:nvSpPr>
          <p:cNvPr id="43037" name="Text Box 33"/>
          <p:cNvSpPr txBox="1">
            <a:spLocks noChangeArrowheads="1"/>
          </p:cNvSpPr>
          <p:nvPr/>
        </p:nvSpPr>
        <p:spPr bwMode="auto">
          <a:xfrm>
            <a:off x="1979613" y="5416550"/>
            <a:ext cx="5680075" cy="336550"/>
          </a:xfrm>
          <a:prstGeom prst="rect">
            <a:avLst/>
          </a:prstGeom>
          <a:noFill/>
          <a:ln w="9525">
            <a:noFill/>
            <a:miter lim="800000"/>
            <a:headEnd/>
            <a:tailEnd/>
          </a:ln>
        </p:spPr>
        <p:txBody>
          <a:bodyPr wrap="none">
            <a:spAutoFit/>
          </a:bodyPr>
          <a:lstStyle/>
          <a:p>
            <a:pPr eaLnBrk="0" hangingPunct="0"/>
            <a:r>
              <a:rPr lang="es-ES" sz="1600" b="1" i="0"/>
              <a:t>…     I      B      B      P      B      B       P       B       B       I    …</a:t>
            </a:r>
          </a:p>
        </p:txBody>
      </p:sp>
    </p:spTree>
  </p:cSld>
  <p:clrMapOvr>
    <a:masterClrMapping/>
  </p:clrMapOvr>
  <p:transition>
    <p:cover dir="ld"/>
  </p:transition>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Marcador de número de diapositiva 1"/>
          <p:cNvSpPr>
            <a:spLocks noGrp="1"/>
          </p:cNvSpPr>
          <p:nvPr>
            <p:ph type="sldNum" sz="quarter" idx="10"/>
          </p:nvPr>
        </p:nvSpPr>
        <p:spPr/>
        <p:txBody>
          <a:bodyPr/>
          <a:lstStyle/>
          <a:p>
            <a:r>
              <a:rPr lang="es-ES" altLang="es-ES"/>
              <a:t>Ampliación Redes 4-</a:t>
            </a:r>
            <a:fld id="{B266129C-9A09-44FE-8F35-A95EDB4EFC44}" type="slidenum">
              <a:rPr lang="es-ES" altLang="es-ES"/>
              <a:pPr/>
              <a:t>59</a:t>
            </a:fld>
            <a:endParaRPr lang="es-ES" altLang="es-ES"/>
          </a:p>
        </p:txBody>
      </p:sp>
      <p:sp>
        <p:nvSpPr>
          <p:cNvPr id="300036" name="Rectangle 4"/>
          <p:cNvSpPr>
            <a:spLocks noChangeArrowheads="1"/>
          </p:cNvSpPr>
          <p:nvPr/>
        </p:nvSpPr>
        <p:spPr bwMode="auto">
          <a:xfrm>
            <a:off x="685800" y="381000"/>
            <a:ext cx="7772400" cy="685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chemeClr val="tx2"/>
                </a:solidFill>
                <a:latin typeface="Times New Roman" panose="02020603050405020304" pitchFamily="18" charset="0"/>
              </a:defRPr>
            </a:lvl1pPr>
            <a:lvl2pPr algn="ctr">
              <a:defRPr sz="4400">
                <a:solidFill>
                  <a:schemeClr val="tx2"/>
                </a:solidFill>
                <a:latin typeface="Times New Roman" panose="02020603050405020304" pitchFamily="18" charset="0"/>
              </a:defRPr>
            </a:lvl2pPr>
            <a:lvl3pPr algn="ctr">
              <a:defRPr sz="4400">
                <a:solidFill>
                  <a:schemeClr val="tx2"/>
                </a:solidFill>
                <a:latin typeface="Times New Roman" panose="02020603050405020304" pitchFamily="18" charset="0"/>
              </a:defRPr>
            </a:lvl3pPr>
            <a:lvl4pPr algn="ctr">
              <a:defRPr sz="4400">
                <a:solidFill>
                  <a:schemeClr val="tx2"/>
                </a:solidFill>
                <a:latin typeface="Times New Roman" panose="02020603050405020304" pitchFamily="18" charset="0"/>
              </a:defRPr>
            </a:lvl4pPr>
            <a:lvl5pPr algn="ctr">
              <a:defRPr sz="4400">
                <a:solidFill>
                  <a:schemeClr val="tx2"/>
                </a:solidFill>
                <a:latin typeface="Times New Roman" panose="02020603050405020304" pitchFamily="18" charset="0"/>
              </a:defRPr>
            </a:lvl5pPr>
            <a:lvl6pPr marL="457200" algn="ctr" eaLnBrk="0" fontAlgn="base" hangingPunct="0">
              <a:spcBef>
                <a:spcPct val="0"/>
              </a:spcBef>
              <a:spcAft>
                <a:spcPct val="0"/>
              </a:spcAft>
              <a:defRPr sz="4400">
                <a:solidFill>
                  <a:schemeClr val="tx2"/>
                </a:solidFill>
                <a:latin typeface="Times New Roman" panose="02020603050405020304" pitchFamily="18" charset="0"/>
              </a:defRPr>
            </a:lvl6pPr>
            <a:lvl7pPr marL="914400" algn="ctr" eaLnBrk="0" fontAlgn="base" hangingPunct="0">
              <a:spcBef>
                <a:spcPct val="0"/>
              </a:spcBef>
              <a:spcAft>
                <a:spcPct val="0"/>
              </a:spcAft>
              <a:defRPr sz="4400">
                <a:solidFill>
                  <a:schemeClr val="tx2"/>
                </a:solidFill>
                <a:latin typeface="Times New Roman" panose="02020603050405020304" pitchFamily="18" charset="0"/>
              </a:defRPr>
            </a:lvl7pPr>
            <a:lvl8pPr marL="1371600" algn="ctr" eaLnBrk="0" fontAlgn="base" hangingPunct="0">
              <a:spcBef>
                <a:spcPct val="0"/>
              </a:spcBef>
              <a:spcAft>
                <a:spcPct val="0"/>
              </a:spcAft>
              <a:defRPr sz="4400">
                <a:solidFill>
                  <a:schemeClr val="tx2"/>
                </a:solidFill>
                <a:latin typeface="Times New Roman" panose="02020603050405020304" pitchFamily="18" charset="0"/>
              </a:defRPr>
            </a:lvl8pPr>
            <a:lvl9pPr marL="1828800" algn="ctr" eaLnBrk="0" fontAlgn="base" hangingPunct="0">
              <a:spcBef>
                <a:spcPct val="0"/>
              </a:spcBef>
              <a:spcAft>
                <a:spcPct val="0"/>
              </a:spcAft>
              <a:defRPr sz="4400">
                <a:solidFill>
                  <a:schemeClr val="tx2"/>
                </a:solidFill>
                <a:latin typeface="Times New Roman" panose="02020603050405020304" pitchFamily="18" charset="0"/>
              </a:defRPr>
            </a:lvl9pPr>
          </a:lstStyle>
          <a:p>
            <a:r>
              <a:rPr lang="es-ES_tradnl" altLang="es-ES" sz="4000" i="0"/>
              <a:t>Vídeo M-JPEG (Motion JPEG)</a:t>
            </a:r>
          </a:p>
        </p:txBody>
      </p:sp>
      <p:sp>
        <p:nvSpPr>
          <p:cNvPr id="300037" name="Rectangle 5"/>
          <p:cNvSpPr>
            <a:spLocks noChangeArrowheads="1"/>
          </p:cNvSpPr>
          <p:nvPr/>
        </p:nvSpPr>
        <p:spPr bwMode="auto">
          <a:xfrm>
            <a:off x="609600" y="1219200"/>
            <a:ext cx="7772400" cy="5105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r>
              <a:rPr lang="es-ES" altLang="es-ES" sz="2400" i="0"/>
              <a:t>Es el más sencillo. Trata el vídeo como una secuencia de fotografías JPEG, sin aprovechar la redundancia entre fotogramas</a:t>
            </a:r>
            <a:r>
              <a:rPr lang="es-ES_tradnl" altLang="es-ES" sz="2400" i="0"/>
              <a:t>.</a:t>
            </a:r>
          </a:p>
          <a:p>
            <a:r>
              <a:rPr lang="es-ES_tradnl" altLang="es-ES" sz="2400" i="0"/>
              <a:t>Algoritmos DCT (Discrete Cosine Transform)</a:t>
            </a:r>
          </a:p>
          <a:p>
            <a:r>
              <a:rPr lang="es-ES_tradnl" altLang="es-ES" sz="2400" i="0"/>
              <a:t>Poco eficiente, pero bajo retardo.</a:t>
            </a:r>
          </a:p>
          <a:p>
            <a:r>
              <a:rPr lang="es-ES_tradnl" altLang="es-ES" sz="2400" i="0"/>
              <a:t>Usado en:</a:t>
            </a:r>
          </a:p>
          <a:p>
            <a:pPr lvl="1"/>
            <a:r>
              <a:rPr lang="es-ES_tradnl" altLang="es-ES" sz="2400" i="0"/>
              <a:t>Algunos sistemas de grabación digital y de edición no lineal (edición independiente de cada fotograma)</a:t>
            </a:r>
          </a:p>
          <a:p>
            <a:pPr lvl="1"/>
            <a:r>
              <a:rPr lang="es-ES_tradnl" altLang="es-ES" sz="2400" i="0"/>
              <a:t>Algunos sistemas de videoconferencia (bajo retardo).</a:t>
            </a:r>
          </a:p>
          <a:p>
            <a:r>
              <a:rPr lang="es-ES_tradnl" altLang="es-ES" sz="2400" i="0"/>
              <a:t>No incluye soporte estándar de audio. El audio ha de codificarse por algún otro sistema (p. Ej. CD-DA) y sincronizarse por mecanismos no estándar.</a:t>
            </a:r>
            <a:endParaRPr lang="es-ES" altLang="es-ES" sz="2400" i="0"/>
          </a:p>
        </p:txBody>
      </p:sp>
    </p:spTree>
    <p:extLst>
      <p:ext uri="{BB962C8B-B14F-4D97-AF65-F5344CB8AC3E}">
        <p14:creationId xmlns:p14="http://schemas.microsoft.com/office/powerpoint/2010/main" val="190601636"/>
      </p:ext>
    </p:extLst>
  </p:cSld>
  <p:clrMapOvr>
    <a:masterClrMapping/>
  </p:clrMapOvr>
  <p:transition>
    <p:cover dir="ld"/>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1 Marcador de número de diapositiva"/>
          <p:cNvSpPr>
            <a:spLocks noGrp="1"/>
          </p:cNvSpPr>
          <p:nvPr>
            <p:ph type="sldNum" sz="quarter" idx="10"/>
          </p:nvPr>
        </p:nvSpPr>
        <p:spPr/>
        <p:txBody>
          <a:bodyPr/>
          <a:lstStyle/>
          <a:p>
            <a:pPr>
              <a:defRPr/>
            </a:pPr>
            <a:r>
              <a:rPr lang="es-ES"/>
              <a:t>Ampliación Redes 2-</a:t>
            </a:r>
            <a:fld id="{7D78588B-B888-4C94-A002-9FE2BBE846C3}" type="slidenum">
              <a:rPr lang="es-ES"/>
              <a:pPr>
                <a:defRPr/>
              </a:pPr>
              <a:t>6</a:t>
            </a:fld>
            <a:endParaRPr lang="es-ES"/>
          </a:p>
        </p:txBody>
      </p:sp>
      <p:sp>
        <p:nvSpPr>
          <p:cNvPr id="8195" name="Rectangle 4"/>
          <p:cNvSpPr>
            <a:spLocks noChangeArrowheads="1"/>
          </p:cNvSpPr>
          <p:nvPr/>
        </p:nvSpPr>
        <p:spPr bwMode="auto">
          <a:xfrm>
            <a:off x="361950" y="341313"/>
            <a:ext cx="8458200" cy="1143000"/>
          </a:xfrm>
          <a:prstGeom prst="rect">
            <a:avLst/>
          </a:prstGeom>
          <a:noFill/>
          <a:ln w="9525">
            <a:noFill/>
            <a:miter lim="800000"/>
            <a:headEnd/>
            <a:tailEnd/>
          </a:ln>
        </p:spPr>
        <p:txBody>
          <a:bodyPr anchor="ctr"/>
          <a:lstStyle/>
          <a:p>
            <a:pPr algn="ctr" eaLnBrk="0" hangingPunct="0"/>
            <a:r>
              <a:rPr lang="es-ES" sz="4000" i="0">
                <a:solidFill>
                  <a:schemeClr val="tx2"/>
                </a:solidFill>
                <a:latin typeface="Times New Roman" pitchFamily="18" charset="0"/>
                <a:cs typeface="Times New Roman" pitchFamily="18" charset="0"/>
              </a:rPr>
              <a:t>Teorema de muestreo de Nyquist (1924)</a:t>
            </a:r>
            <a:endParaRPr lang="es-ES_tradnl" sz="4000" i="0">
              <a:solidFill>
                <a:schemeClr val="tx2"/>
              </a:solidFill>
              <a:latin typeface="Times New Roman" pitchFamily="18" charset="0"/>
              <a:cs typeface="Times New Roman" pitchFamily="18" charset="0"/>
            </a:endParaRPr>
          </a:p>
        </p:txBody>
      </p:sp>
      <p:sp>
        <p:nvSpPr>
          <p:cNvPr id="8196" name="Rectangle 5"/>
          <p:cNvSpPr>
            <a:spLocks noChangeArrowheads="1"/>
          </p:cNvSpPr>
          <p:nvPr/>
        </p:nvSpPr>
        <p:spPr bwMode="auto">
          <a:xfrm>
            <a:off x="685800" y="1981200"/>
            <a:ext cx="7772400" cy="4114800"/>
          </a:xfrm>
          <a:prstGeom prst="rect">
            <a:avLst/>
          </a:prstGeom>
          <a:noFill/>
          <a:ln w="9525">
            <a:noFill/>
            <a:miter lim="800000"/>
            <a:headEnd/>
            <a:tailEnd/>
          </a:ln>
        </p:spPr>
        <p:txBody>
          <a:bodyPr/>
          <a:lstStyle/>
          <a:p>
            <a:pPr marL="342900" indent="-342900" eaLnBrk="0" hangingPunct="0">
              <a:spcBef>
                <a:spcPct val="20000"/>
              </a:spcBef>
              <a:buFontTx/>
              <a:buChar char="•"/>
            </a:pPr>
            <a:r>
              <a:rPr lang="es-ES_tradnl" sz="3200" dirty="0">
                <a:latin typeface="Times New Roman" pitchFamily="18" charset="0"/>
              </a:rPr>
              <a:t>La digitalización de una señal analógica ha de hacerse muestreando al menos al doble de la frecuencia máxima que se pretende capturar.</a:t>
            </a:r>
            <a:r>
              <a:rPr lang="es-ES_tradnl" sz="3200" i="0" dirty="0">
                <a:latin typeface="Times New Roman" pitchFamily="18" charset="0"/>
              </a:rPr>
              <a:t> </a:t>
            </a:r>
          </a:p>
          <a:p>
            <a:pPr marL="342900" indent="-342900" eaLnBrk="0" hangingPunct="0">
              <a:spcBef>
                <a:spcPct val="20000"/>
              </a:spcBef>
              <a:buFontTx/>
              <a:buChar char="•"/>
            </a:pPr>
            <a:r>
              <a:rPr lang="es-ES_tradnl" sz="3200" i="0" dirty="0">
                <a:latin typeface="Times New Roman" pitchFamily="18" charset="0"/>
              </a:rPr>
              <a:t>Ejemplos:</a:t>
            </a:r>
          </a:p>
          <a:p>
            <a:pPr marL="742950" lvl="1" indent="-285750" eaLnBrk="0" hangingPunct="0">
              <a:spcBef>
                <a:spcPct val="20000"/>
              </a:spcBef>
              <a:buFontTx/>
              <a:buChar char="–"/>
            </a:pPr>
            <a:r>
              <a:rPr lang="es-ES_tradnl" sz="2800" i="0" dirty="0">
                <a:latin typeface="Times New Roman" pitchFamily="18" charset="0"/>
              </a:rPr>
              <a:t>Canal telefónico: </a:t>
            </a:r>
            <a:r>
              <a:rPr lang="es-ES_tradnl" sz="2800" i="0" dirty="0" smtClean="0">
                <a:latin typeface="Times New Roman" pitchFamily="18" charset="0"/>
              </a:rPr>
              <a:t>3,3 </a:t>
            </a:r>
            <a:r>
              <a:rPr lang="es-ES_tradnl" sz="2800" i="0" dirty="0" err="1">
                <a:latin typeface="Times New Roman" pitchFamily="18" charset="0"/>
              </a:rPr>
              <a:t>KHz</a:t>
            </a:r>
            <a:r>
              <a:rPr lang="es-ES_tradnl" sz="2800" i="0" dirty="0">
                <a:latin typeface="Times New Roman" pitchFamily="18" charset="0"/>
              </a:rPr>
              <a:t> </a:t>
            </a:r>
            <a:r>
              <a:rPr lang="es-ES_tradnl" sz="2800" i="0" dirty="0">
                <a:latin typeface="Times New Roman" pitchFamily="18" charset="0"/>
                <a:sym typeface="Wingdings" pitchFamily="2" charset="2"/>
              </a:rPr>
              <a:t> Muestreo 8 </a:t>
            </a:r>
            <a:r>
              <a:rPr lang="es-ES_tradnl" sz="2800" i="0" dirty="0" err="1">
                <a:latin typeface="Times New Roman" pitchFamily="18" charset="0"/>
                <a:sym typeface="Wingdings" pitchFamily="2" charset="2"/>
              </a:rPr>
              <a:t>KHz</a:t>
            </a:r>
            <a:endParaRPr lang="es-ES_tradnl" sz="2800" i="0" dirty="0">
              <a:latin typeface="Times New Roman" pitchFamily="18" charset="0"/>
              <a:sym typeface="Wingdings" pitchFamily="2" charset="2"/>
            </a:endParaRPr>
          </a:p>
          <a:p>
            <a:pPr marL="742950" lvl="1" indent="-285750" eaLnBrk="0" hangingPunct="0">
              <a:spcBef>
                <a:spcPct val="20000"/>
              </a:spcBef>
              <a:buFontTx/>
              <a:buChar char="–"/>
            </a:pPr>
            <a:r>
              <a:rPr lang="es-ES_tradnl" sz="2800" i="0" dirty="0">
                <a:latin typeface="Times New Roman" pitchFamily="18" charset="0"/>
                <a:sym typeface="Wingdings" pitchFamily="2" charset="2"/>
              </a:rPr>
              <a:t>Audio </a:t>
            </a:r>
            <a:r>
              <a:rPr lang="es-ES_tradnl" sz="2800" i="0" dirty="0" err="1">
                <a:latin typeface="Times New Roman" pitchFamily="18" charset="0"/>
                <a:sym typeface="Wingdings" pitchFamily="2" charset="2"/>
              </a:rPr>
              <a:t>HiFi</a:t>
            </a:r>
            <a:r>
              <a:rPr lang="es-ES_tradnl" sz="2800" i="0" dirty="0">
                <a:latin typeface="Times New Roman" pitchFamily="18" charset="0"/>
                <a:sym typeface="Wingdings" pitchFamily="2" charset="2"/>
              </a:rPr>
              <a:t>: 20 </a:t>
            </a:r>
            <a:r>
              <a:rPr lang="es-ES_tradnl" sz="2800" i="0" dirty="0" err="1">
                <a:latin typeface="Times New Roman" pitchFamily="18" charset="0"/>
                <a:sym typeface="Wingdings" pitchFamily="2" charset="2"/>
              </a:rPr>
              <a:t>KHz</a:t>
            </a:r>
            <a:r>
              <a:rPr lang="es-ES_tradnl" sz="2800" i="0" dirty="0">
                <a:latin typeface="Times New Roman" pitchFamily="18" charset="0"/>
                <a:sym typeface="Wingdings" pitchFamily="2" charset="2"/>
              </a:rPr>
              <a:t>  Muestreo 44,1 </a:t>
            </a:r>
            <a:r>
              <a:rPr lang="es-ES_tradnl" sz="2800" i="0" dirty="0" err="1">
                <a:latin typeface="Times New Roman" pitchFamily="18" charset="0"/>
                <a:sym typeface="Wingdings" pitchFamily="2" charset="2"/>
              </a:rPr>
              <a:t>KHz</a:t>
            </a:r>
            <a:r>
              <a:rPr lang="es-ES_tradnl" sz="2800" i="0" dirty="0">
                <a:latin typeface="Times New Roman" pitchFamily="18" charset="0"/>
              </a:rPr>
              <a:t> </a:t>
            </a:r>
            <a:endParaRPr lang="es-ES" sz="2800" i="0" dirty="0">
              <a:latin typeface="Times New Roman" pitchFamily="18" charset="0"/>
            </a:endParaRPr>
          </a:p>
        </p:txBody>
      </p:sp>
    </p:spTree>
  </p:cSld>
  <p:clrMapOvr>
    <a:masterClrMapping/>
  </p:clrMapOvr>
  <p:transition>
    <p:cover dir="ld"/>
  </p:transition>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0"/>
          </p:nvPr>
        </p:nvSpPr>
        <p:spPr/>
        <p:txBody>
          <a:bodyPr/>
          <a:lstStyle/>
          <a:p>
            <a:pPr>
              <a:defRPr/>
            </a:pPr>
            <a:r>
              <a:rPr lang="es-ES"/>
              <a:t>Ampliación Redes 2-</a:t>
            </a:r>
            <a:fld id="{BEF1D48E-05F4-4C59-A700-8309E5BA17B7}" type="slidenum">
              <a:rPr lang="es-ES"/>
              <a:pPr>
                <a:defRPr/>
              </a:pPr>
              <a:t>60</a:t>
            </a:fld>
            <a:endParaRPr lang="es-ES"/>
          </a:p>
        </p:txBody>
      </p:sp>
      <p:sp>
        <p:nvSpPr>
          <p:cNvPr id="44035" name="Rectangle 2"/>
          <p:cNvSpPr>
            <a:spLocks noGrp="1" noChangeArrowheads="1"/>
          </p:cNvSpPr>
          <p:nvPr>
            <p:ph type="title"/>
          </p:nvPr>
        </p:nvSpPr>
        <p:spPr/>
        <p:txBody>
          <a:bodyPr/>
          <a:lstStyle/>
          <a:p>
            <a:r>
              <a:rPr lang="es-ES" sz="4000" smtClean="0"/>
              <a:t>Estándares de compresión de vídeo</a:t>
            </a:r>
          </a:p>
        </p:txBody>
      </p:sp>
      <p:sp>
        <p:nvSpPr>
          <p:cNvPr id="44036" name="Rectangle 3"/>
          <p:cNvSpPr>
            <a:spLocks noGrp="1" noChangeArrowheads="1"/>
          </p:cNvSpPr>
          <p:nvPr>
            <p:ph type="body" idx="1"/>
          </p:nvPr>
        </p:nvSpPr>
        <p:spPr>
          <a:xfrm>
            <a:off x="571500" y="1857375"/>
            <a:ext cx="8029575" cy="4114800"/>
          </a:xfrm>
        </p:spPr>
        <p:txBody>
          <a:bodyPr/>
          <a:lstStyle/>
          <a:p>
            <a:pPr>
              <a:lnSpc>
                <a:spcPct val="90000"/>
              </a:lnSpc>
            </a:pPr>
            <a:r>
              <a:rPr lang="es-ES" sz="2400" dirty="0" smtClean="0"/>
              <a:t>Los estándares de compresión de vídeo se llevan a cabo en el seno de dos grupos de trabajo:</a:t>
            </a:r>
          </a:p>
          <a:p>
            <a:pPr lvl="1">
              <a:lnSpc>
                <a:spcPct val="90000"/>
              </a:lnSpc>
            </a:pPr>
            <a:r>
              <a:rPr lang="es-ES" sz="2400" dirty="0" smtClean="0"/>
              <a:t>El </a:t>
            </a:r>
            <a:r>
              <a:rPr lang="es-ES" sz="2400" b="1" dirty="0" smtClean="0"/>
              <a:t>MPEG</a:t>
            </a:r>
            <a:r>
              <a:rPr lang="es-ES" sz="2400" dirty="0" smtClean="0"/>
              <a:t> (</a:t>
            </a:r>
            <a:r>
              <a:rPr lang="es-ES" sz="2400" dirty="0" err="1" smtClean="0"/>
              <a:t>Moving</a:t>
            </a:r>
            <a:r>
              <a:rPr lang="es-ES" sz="2400" dirty="0" smtClean="0"/>
              <a:t> </a:t>
            </a:r>
            <a:r>
              <a:rPr lang="es-ES" sz="2400" dirty="0" err="1" smtClean="0"/>
              <a:t>Pictures</a:t>
            </a:r>
            <a:r>
              <a:rPr lang="es-ES" sz="2400" dirty="0" smtClean="0"/>
              <a:t> </a:t>
            </a:r>
            <a:r>
              <a:rPr lang="es-ES" sz="2400" dirty="0" err="1" smtClean="0"/>
              <a:t>Expert</a:t>
            </a:r>
            <a:r>
              <a:rPr lang="es-ES" sz="2400" dirty="0" smtClean="0"/>
              <a:t> </a:t>
            </a:r>
            <a:r>
              <a:rPr lang="es-ES" sz="2400" dirty="0" err="1" smtClean="0"/>
              <a:t>Group</a:t>
            </a:r>
            <a:r>
              <a:rPr lang="es-ES" sz="2400" dirty="0" smtClean="0"/>
              <a:t>) de la </a:t>
            </a:r>
            <a:r>
              <a:rPr lang="es-ES" sz="2400" b="1" dirty="0" smtClean="0"/>
              <a:t>ISO</a:t>
            </a:r>
            <a:r>
              <a:rPr lang="es-ES" sz="2400" dirty="0" smtClean="0"/>
              <a:t>: sus estándares se denominan MPEG-n (n = 1,2,4,7…). Abarcan la compresión de audio y video </a:t>
            </a:r>
          </a:p>
          <a:p>
            <a:pPr lvl="1">
              <a:lnSpc>
                <a:spcPct val="90000"/>
              </a:lnSpc>
            </a:pPr>
            <a:r>
              <a:rPr lang="es-ES" sz="2400" dirty="0" smtClean="0"/>
              <a:t>El </a:t>
            </a:r>
            <a:r>
              <a:rPr lang="es-ES" sz="2400" b="1" dirty="0" smtClean="0"/>
              <a:t>VCEG</a:t>
            </a:r>
            <a:r>
              <a:rPr lang="es-ES" sz="2400" dirty="0" smtClean="0"/>
              <a:t> (Video </a:t>
            </a:r>
            <a:r>
              <a:rPr lang="es-ES" sz="2400" dirty="0" err="1" smtClean="0"/>
              <a:t>Coding</a:t>
            </a:r>
            <a:r>
              <a:rPr lang="es-ES" sz="2400" dirty="0" smtClean="0"/>
              <a:t> </a:t>
            </a:r>
            <a:r>
              <a:rPr lang="es-ES" sz="2400" dirty="0" err="1" smtClean="0"/>
              <a:t>Experts</a:t>
            </a:r>
            <a:r>
              <a:rPr lang="es-ES" sz="2400" dirty="0" smtClean="0"/>
              <a:t> </a:t>
            </a:r>
            <a:r>
              <a:rPr lang="es-ES" sz="2400" dirty="0" err="1" smtClean="0"/>
              <a:t>Group</a:t>
            </a:r>
            <a:r>
              <a:rPr lang="es-ES" sz="2400" dirty="0" smtClean="0"/>
              <a:t>) de la </a:t>
            </a:r>
            <a:r>
              <a:rPr lang="es-ES" sz="2400" b="1" dirty="0" smtClean="0"/>
              <a:t>ITU-T</a:t>
            </a:r>
            <a:r>
              <a:rPr lang="es-ES" sz="2400" dirty="0" smtClean="0"/>
              <a:t>: sus estándares se denominan H.26x (x = 1,3,4,5…). Solo abarcan la compresión de video, la de audio se hace según los estándares de telefonía (G.xxx)</a:t>
            </a:r>
          </a:p>
          <a:p>
            <a:pPr>
              <a:lnSpc>
                <a:spcPct val="90000"/>
              </a:lnSpc>
            </a:pPr>
            <a:r>
              <a:rPr lang="es-ES" sz="2400" dirty="0" smtClean="0"/>
              <a:t>Los algoritmos básicos son los mismos y en muchos casos pueden utilizar los mismos los </a:t>
            </a:r>
            <a:r>
              <a:rPr lang="es-ES" sz="2400" dirty="0" err="1" smtClean="0"/>
              <a:t>ASICs</a:t>
            </a:r>
            <a:r>
              <a:rPr lang="es-ES" sz="2400" dirty="0" smtClean="0"/>
              <a:t> (mismos chips)</a:t>
            </a:r>
          </a:p>
        </p:txBody>
      </p:sp>
    </p:spTree>
  </p:cSld>
  <p:clrMapOvr>
    <a:masterClrMapping/>
  </p:clrMapOvr>
  <p:transition>
    <p:cover dir="ld"/>
  </p:transition>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1 Marcador de número de diapositiva"/>
          <p:cNvSpPr>
            <a:spLocks noGrp="1"/>
          </p:cNvSpPr>
          <p:nvPr>
            <p:ph type="sldNum" sz="quarter" idx="10"/>
          </p:nvPr>
        </p:nvSpPr>
        <p:spPr>
          <a:xfrm>
            <a:off x="3421063" y="6427788"/>
            <a:ext cx="2016125" cy="287337"/>
          </a:xfrm>
        </p:spPr>
        <p:txBody>
          <a:bodyPr/>
          <a:lstStyle/>
          <a:p>
            <a:pPr>
              <a:defRPr/>
            </a:pPr>
            <a:r>
              <a:rPr lang="es-ES"/>
              <a:t>Ampliación Redes 2-</a:t>
            </a:r>
            <a:fld id="{01F5C7F8-B2E6-42BF-AD6A-45EA97E8C0B9}" type="slidenum">
              <a:rPr lang="es-ES"/>
              <a:pPr>
                <a:defRPr/>
              </a:pPr>
              <a:t>61</a:t>
            </a:fld>
            <a:endParaRPr lang="es-ES"/>
          </a:p>
        </p:txBody>
      </p:sp>
      <p:sp>
        <p:nvSpPr>
          <p:cNvPr id="45059" name="Line 14"/>
          <p:cNvSpPr>
            <a:spLocks noChangeShapeType="1"/>
          </p:cNvSpPr>
          <p:nvPr/>
        </p:nvSpPr>
        <p:spPr bwMode="auto">
          <a:xfrm>
            <a:off x="-142875" y="3295650"/>
            <a:ext cx="9144000" cy="0"/>
          </a:xfrm>
          <a:prstGeom prst="line">
            <a:avLst/>
          </a:prstGeom>
          <a:noFill/>
          <a:ln w="38100">
            <a:solidFill>
              <a:schemeClr val="tx1"/>
            </a:solidFill>
            <a:prstDash val="dash"/>
            <a:round/>
            <a:headEnd/>
            <a:tailEnd/>
          </a:ln>
        </p:spPr>
        <p:txBody>
          <a:bodyPr/>
          <a:lstStyle/>
          <a:p>
            <a:endParaRPr lang="es-ES"/>
          </a:p>
        </p:txBody>
      </p:sp>
      <p:sp>
        <p:nvSpPr>
          <p:cNvPr id="45060" name="Text Box 5"/>
          <p:cNvSpPr txBox="1">
            <a:spLocks noChangeArrowheads="1"/>
          </p:cNvSpPr>
          <p:nvPr/>
        </p:nvSpPr>
        <p:spPr bwMode="auto">
          <a:xfrm>
            <a:off x="1008063" y="285750"/>
            <a:ext cx="6856412" cy="584200"/>
          </a:xfrm>
          <a:prstGeom prst="rect">
            <a:avLst/>
          </a:prstGeom>
          <a:noFill/>
          <a:ln w="9525">
            <a:noFill/>
            <a:miter lim="800000"/>
            <a:headEnd/>
            <a:tailEnd/>
          </a:ln>
        </p:spPr>
        <p:txBody>
          <a:bodyPr wrap="none">
            <a:spAutoFit/>
          </a:bodyPr>
          <a:lstStyle/>
          <a:p>
            <a:pPr algn="ctr" eaLnBrk="0" hangingPunct="0"/>
            <a:r>
              <a:rPr lang="es-ES" sz="3200" i="0"/>
              <a:t>Estándares de compresión de vídeo</a:t>
            </a:r>
          </a:p>
        </p:txBody>
      </p:sp>
      <p:sp>
        <p:nvSpPr>
          <p:cNvPr id="45061" name="AutoShape 6"/>
          <p:cNvSpPr>
            <a:spLocks noChangeArrowheads="1"/>
          </p:cNvSpPr>
          <p:nvPr/>
        </p:nvSpPr>
        <p:spPr bwMode="auto">
          <a:xfrm>
            <a:off x="396875" y="5435600"/>
            <a:ext cx="8280400" cy="504825"/>
          </a:xfrm>
          <a:prstGeom prst="rightArrow">
            <a:avLst>
              <a:gd name="adj1" fmla="val 50000"/>
              <a:gd name="adj2" fmla="val 410063"/>
            </a:avLst>
          </a:prstGeom>
          <a:solidFill>
            <a:srgbClr val="FFFF00"/>
          </a:solidFill>
          <a:ln w="9525">
            <a:solidFill>
              <a:schemeClr val="tx1"/>
            </a:solidFill>
            <a:miter lim="800000"/>
            <a:headEnd/>
            <a:tailEnd/>
          </a:ln>
        </p:spPr>
        <p:txBody>
          <a:bodyPr wrap="none" anchor="ctr"/>
          <a:lstStyle/>
          <a:p>
            <a:pPr eaLnBrk="0" hangingPunct="0"/>
            <a:endParaRPr lang="es-ES" sz="1600"/>
          </a:p>
        </p:txBody>
      </p:sp>
      <p:sp>
        <p:nvSpPr>
          <p:cNvPr id="45062" name="Text Box 7"/>
          <p:cNvSpPr txBox="1">
            <a:spLocks noChangeArrowheads="1"/>
          </p:cNvSpPr>
          <p:nvPr/>
        </p:nvSpPr>
        <p:spPr bwMode="auto">
          <a:xfrm>
            <a:off x="109538" y="5988050"/>
            <a:ext cx="8391525" cy="369888"/>
          </a:xfrm>
          <a:prstGeom prst="rect">
            <a:avLst/>
          </a:prstGeom>
          <a:noFill/>
          <a:ln w="9525">
            <a:noFill/>
            <a:miter lim="800000"/>
            <a:headEnd/>
            <a:tailEnd/>
          </a:ln>
        </p:spPr>
        <p:txBody>
          <a:bodyPr wrap="none">
            <a:spAutoFit/>
          </a:bodyPr>
          <a:lstStyle/>
          <a:p>
            <a:pPr eaLnBrk="0" hangingPunct="0"/>
            <a:r>
              <a:rPr lang="es-ES" sz="1800" i="0"/>
              <a:t>1990    1992    1994    1996    1998    2000    2002    2004    2006    2008    2010</a:t>
            </a:r>
          </a:p>
        </p:txBody>
      </p:sp>
      <p:sp>
        <p:nvSpPr>
          <p:cNvPr id="45063" name="Text Box 8"/>
          <p:cNvSpPr txBox="1">
            <a:spLocks noChangeArrowheads="1"/>
          </p:cNvSpPr>
          <p:nvPr/>
        </p:nvSpPr>
        <p:spPr bwMode="auto">
          <a:xfrm rot="-5400000">
            <a:off x="-223837" y="3646487"/>
            <a:ext cx="927100" cy="584201"/>
          </a:xfrm>
          <a:prstGeom prst="rect">
            <a:avLst/>
          </a:prstGeom>
          <a:noFill/>
          <a:ln w="9525">
            <a:noFill/>
            <a:miter lim="800000"/>
            <a:headEnd/>
            <a:tailEnd/>
          </a:ln>
        </p:spPr>
        <p:txBody>
          <a:bodyPr wrap="none">
            <a:spAutoFit/>
          </a:bodyPr>
          <a:lstStyle/>
          <a:p>
            <a:pPr algn="ctr" eaLnBrk="0" hangingPunct="0"/>
            <a:r>
              <a:rPr lang="es-ES" sz="1600" b="1" i="0"/>
              <a:t>ISO</a:t>
            </a:r>
          </a:p>
          <a:p>
            <a:pPr algn="ctr" eaLnBrk="0" hangingPunct="0"/>
            <a:r>
              <a:rPr lang="es-ES" sz="1600" b="1" i="0"/>
              <a:t>(MPEG)</a:t>
            </a:r>
          </a:p>
        </p:txBody>
      </p:sp>
      <p:sp>
        <p:nvSpPr>
          <p:cNvPr id="45064" name="Text Box 9"/>
          <p:cNvSpPr txBox="1">
            <a:spLocks noChangeArrowheads="1"/>
          </p:cNvSpPr>
          <p:nvPr/>
        </p:nvSpPr>
        <p:spPr bwMode="auto">
          <a:xfrm rot="-5400000">
            <a:off x="-185737" y="2392362"/>
            <a:ext cx="901700" cy="584201"/>
          </a:xfrm>
          <a:prstGeom prst="rect">
            <a:avLst/>
          </a:prstGeom>
          <a:noFill/>
          <a:ln w="9525">
            <a:noFill/>
            <a:miter lim="800000"/>
            <a:headEnd/>
            <a:tailEnd/>
          </a:ln>
        </p:spPr>
        <p:txBody>
          <a:bodyPr wrap="none">
            <a:spAutoFit/>
          </a:bodyPr>
          <a:lstStyle/>
          <a:p>
            <a:pPr algn="ctr" eaLnBrk="0" hangingPunct="0"/>
            <a:r>
              <a:rPr lang="es-ES" sz="1600" b="1" i="0"/>
              <a:t>ITU-T</a:t>
            </a:r>
          </a:p>
          <a:p>
            <a:pPr algn="ctr" eaLnBrk="0" hangingPunct="0"/>
            <a:r>
              <a:rPr lang="es-ES" sz="1600" b="1" i="0"/>
              <a:t>(VCEG)</a:t>
            </a:r>
          </a:p>
        </p:txBody>
      </p:sp>
      <p:sp>
        <p:nvSpPr>
          <p:cNvPr id="45065" name="Rectangle 10"/>
          <p:cNvSpPr>
            <a:spLocks noChangeArrowheads="1"/>
          </p:cNvSpPr>
          <p:nvPr/>
        </p:nvSpPr>
        <p:spPr bwMode="auto">
          <a:xfrm>
            <a:off x="1571625" y="4275138"/>
            <a:ext cx="1071563" cy="582612"/>
          </a:xfrm>
          <a:prstGeom prst="rect">
            <a:avLst/>
          </a:prstGeom>
          <a:solidFill>
            <a:schemeClr val="accent1"/>
          </a:solidFill>
          <a:ln w="9525">
            <a:solidFill>
              <a:schemeClr val="tx1"/>
            </a:solidFill>
            <a:miter lim="800000"/>
            <a:headEnd/>
            <a:tailEnd/>
          </a:ln>
        </p:spPr>
        <p:txBody>
          <a:bodyPr wrap="none" anchor="ctr"/>
          <a:lstStyle/>
          <a:p>
            <a:pPr algn="ctr" eaLnBrk="0" hangingPunct="0"/>
            <a:r>
              <a:rPr lang="es-ES" sz="1600" b="1" i="0"/>
              <a:t>MPEG-1</a:t>
            </a:r>
          </a:p>
          <a:p>
            <a:pPr algn="ctr" eaLnBrk="0" hangingPunct="0"/>
            <a:r>
              <a:rPr lang="es-ES" sz="1600" b="1" i="0"/>
              <a:t>(1993)</a:t>
            </a:r>
          </a:p>
        </p:txBody>
      </p:sp>
      <p:sp>
        <p:nvSpPr>
          <p:cNvPr id="45066" name="Rectangle 12"/>
          <p:cNvSpPr>
            <a:spLocks noChangeArrowheads="1"/>
          </p:cNvSpPr>
          <p:nvPr/>
        </p:nvSpPr>
        <p:spPr bwMode="auto">
          <a:xfrm>
            <a:off x="3500438" y="4633913"/>
            <a:ext cx="1500187" cy="795337"/>
          </a:xfrm>
          <a:prstGeom prst="rect">
            <a:avLst/>
          </a:prstGeom>
          <a:solidFill>
            <a:schemeClr val="accent1"/>
          </a:solidFill>
          <a:ln w="9525">
            <a:solidFill>
              <a:schemeClr val="tx1"/>
            </a:solidFill>
            <a:miter lim="800000"/>
            <a:headEnd/>
            <a:tailEnd/>
          </a:ln>
        </p:spPr>
        <p:txBody>
          <a:bodyPr wrap="none" anchor="ctr"/>
          <a:lstStyle/>
          <a:p>
            <a:pPr algn="ctr" eaLnBrk="0" hangingPunct="0"/>
            <a:r>
              <a:rPr lang="es-ES" sz="1600" b="1" i="0"/>
              <a:t>MPEG-4 Part -2</a:t>
            </a:r>
          </a:p>
          <a:p>
            <a:pPr algn="ctr" eaLnBrk="0" hangingPunct="0"/>
            <a:r>
              <a:rPr lang="es-ES" sz="1600" b="1" i="0"/>
              <a:t>(1998-2001+)</a:t>
            </a:r>
          </a:p>
        </p:txBody>
      </p:sp>
      <p:sp>
        <p:nvSpPr>
          <p:cNvPr id="45067" name="Rectangle 13"/>
          <p:cNvSpPr>
            <a:spLocks noChangeArrowheads="1"/>
          </p:cNvSpPr>
          <p:nvPr/>
        </p:nvSpPr>
        <p:spPr bwMode="auto">
          <a:xfrm>
            <a:off x="142875" y="1000125"/>
            <a:ext cx="1214438" cy="563563"/>
          </a:xfrm>
          <a:prstGeom prst="rect">
            <a:avLst/>
          </a:prstGeom>
          <a:solidFill>
            <a:srgbClr val="FF00FF"/>
          </a:solidFill>
          <a:ln w="9525">
            <a:solidFill>
              <a:schemeClr val="tx1"/>
            </a:solidFill>
            <a:miter lim="800000"/>
            <a:headEnd/>
            <a:tailEnd/>
          </a:ln>
        </p:spPr>
        <p:txBody>
          <a:bodyPr wrap="none" anchor="ctr"/>
          <a:lstStyle/>
          <a:p>
            <a:pPr algn="ctr" eaLnBrk="0" hangingPunct="0"/>
            <a:r>
              <a:rPr lang="es-ES" sz="1600" b="1" i="0"/>
              <a:t>H.120</a:t>
            </a:r>
          </a:p>
          <a:p>
            <a:pPr algn="ctr" eaLnBrk="0" hangingPunct="0"/>
            <a:r>
              <a:rPr lang="es-ES" sz="1600" b="1" i="0"/>
              <a:t>(1984-1988)</a:t>
            </a:r>
          </a:p>
        </p:txBody>
      </p:sp>
      <p:sp>
        <p:nvSpPr>
          <p:cNvPr id="45068" name="Rectangle 15"/>
          <p:cNvSpPr>
            <a:spLocks noChangeArrowheads="1"/>
          </p:cNvSpPr>
          <p:nvPr/>
        </p:nvSpPr>
        <p:spPr bwMode="auto">
          <a:xfrm>
            <a:off x="469900" y="1714500"/>
            <a:ext cx="1030288" cy="555625"/>
          </a:xfrm>
          <a:prstGeom prst="rect">
            <a:avLst/>
          </a:prstGeom>
          <a:solidFill>
            <a:srgbClr val="FF00FF"/>
          </a:solidFill>
          <a:ln w="9525">
            <a:solidFill>
              <a:schemeClr val="tx1"/>
            </a:solidFill>
            <a:miter lim="800000"/>
            <a:headEnd/>
            <a:tailEnd/>
          </a:ln>
        </p:spPr>
        <p:txBody>
          <a:bodyPr wrap="none" anchor="ctr"/>
          <a:lstStyle/>
          <a:p>
            <a:pPr algn="ctr" eaLnBrk="0" hangingPunct="0"/>
            <a:r>
              <a:rPr lang="es-ES" sz="1600" b="1" i="0"/>
              <a:t>H.261</a:t>
            </a:r>
          </a:p>
          <a:p>
            <a:pPr algn="ctr" eaLnBrk="0" hangingPunct="0"/>
            <a:r>
              <a:rPr lang="es-ES" sz="1600" b="1" i="0"/>
              <a:t>(1990+)</a:t>
            </a:r>
          </a:p>
        </p:txBody>
      </p:sp>
      <p:sp>
        <p:nvSpPr>
          <p:cNvPr id="45069" name="Rectangle 16"/>
          <p:cNvSpPr>
            <a:spLocks noChangeArrowheads="1"/>
          </p:cNvSpPr>
          <p:nvPr/>
        </p:nvSpPr>
        <p:spPr bwMode="auto">
          <a:xfrm>
            <a:off x="2357438" y="1852613"/>
            <a:ext cx="1928812" cy="576262"/>
          </a:xfrm>
          <a:prstGeom prst="rect">
            <a:avLst/>
          </a:prstGeom>
          <a:solidFill>
            <a:srgbClr val="FF00FF"/>
          </a:solidFill>
          <a:ln w="9525">
            <a:solidFill>
              <a:schemeClr val="tx1"/>
            </a:solidFill>
            <a:miter lim="800000"/>
            <a:headEnd/>
            <a:tailEnd/>
          </a:ln>
        </p:spPr>
        <p:txBody>
          <a:bodyPr wrap="none" anchor="ctr"/>
          <a:lstStyle/>
          <a:p>
            <a:pPr algn="ctr" eaLnBrk="0" hangingPunct="0"/>
            <a:r>
              <a:rPr lang="es-ES" sz="1600" b="1" i="0"/>
              <a:t>H.263</a:t>
            </a:r>
          </a:p>
          <a:p>
            <a:pPr algn="ctr" eaLnBrk="0" hangingPunct="0"/>
            <a:r>
              <a:rPr lang="es-ES" sz="1600" b="1" i="0"/>
              <a:t>(1995-2000+)</a:t>
            </a:r>
          </a:p>
        </p:txBody>
      </p:sp>
      <p:sp>
        <p:nvSpPr>
          <p:cNvPr id="45070" name="Rectangle 17"/>
          <p:cNvSpPr>
            <a:spLocks noChangeArrowheads="1"/>
          </p:cNvSpPr>
          <p:nvPr/>
        </p:nvSpPr>
        <p:spPr bwMode="auto">
          <a:xfrm>
            <a:off x="2214563" y="3214688"/>
            <a:ext cx="1500187" cy="714375"/>
          </a:xfrm>
          <a:prstGeom prst="rect">
            <a:avLst/>
          </a:prstGeom>
          <a:solidFill>
            <a:srgbClr val="00CCFF">
              <a:alpha val="79999"/>
            </a:srgbClr>
          </a:solidFill>
          <a:ln w="9525">
            <a:solidFill>
              <a:schemeClr val="tx1"/>
            </a:solidFill>
            <a:miter lim="800000"/>
            <a:headEnd/>
            <a:tailEnd/>
          </a:ln>
        </p:spPr>
        <p:txBody>
          <a:bodyPr wrap="none" anchor="ctr"/>
          <a:lstStyle/>
          <a:p>
            <a:pPr algn="ctr" eaLnBrk="0" hangingPunct="0"/>
            <a:r>
              <a:rPr lang="es-ES" sz="1600" b="1" i="0"/>
              <a:t>MPEG-2 ó H.262</a:t>
            </a:r>
          </a:p>
          <a:p>
            <a:pPr algn="ctr" eaLnBrk="0" hangingPunct="0"/>
            <a:r>
              <a:rPr lang="es-ES" sz="1600" b="1" i="0"/>
              <a:t>(1994/95-1998+)</a:t>
            </a:r>
          </a:p>
        </p:txBody>
      </p:sp>
      <p:sp>
        <p:nvSpPr>
          <p:cNvPr id="45071" name="Rectangle 18"/>
          <p:cNvSpPr>
            <a:spLocks noChangeArrowheads="1"/>
          </p:cNvSpPr>
          <p:nvPr/>
        </p:nvSpPr>
        <p:spPr bwMode="auto">
          <a:xfrm>
            <a:off x="5357813" y="2801938"/>
            <a:ext cx="1643062" cy="912812"/>
          </a:xfrm>
          <a:prstGeom prst="rect">
            <a:avLst/>
          </a:prstGeom>
          <a:solidFill>
            <a:srgbClr val="00CCFF">
              <a:alpha val="79999"/>
            </a:srgbClr>
          </a:solidFill>
          <a:ln w="9525">
            <a:solidFill>
              <a:schemeClr val="tx1"/>
            </a:solidFill>
            <a:miter lim="800000"/>
            <a:headEnd/>
            <a:tailEnd/>
          </a:ln>
        </p:spPr>
        <p:txBody>
          <a:bodyPr wrap="none" anchor="ctr"/>
          <a:lstStyle/>
          <a:p>
            <a:pPr algn="ctr" eaLnBrk="0" hangingPunct="0"/>
            <a:r>
              <a:rPr lang="es-ES" sz="1600" b="1" i="0"/>
              <a:t>MPEG-4 part 10</a:t>
            </a:r>
          </a:p>
          <a:p>
            <a:pPr algn="ctr" eaLnBrk="0" hangingPunct="0"/>
            <a:r>
              <a:rPr lang="es-ES" sz="1600" b="1" i="0"/>
              <a:t>(H.264  ó AVC)</a:t>
            </a:r>
          </a:p>
          <a:p>
            <a:pPr algn="ctr" eaLnBrk="0" hangingPunct="0"/>
            <a:r>
              <a:rPr lang="es-ES" sz="1600" b="1" i="0"/>
              <a:t>(2003-2006)</a:t>
            </a:r>
          </a:p>
        </p:txBody>
      </p:sp>
      <p:sp>
        <p:nvSpPr>
          <p:cNvPr id="16" name="Rectangle 16"/>
          <p:cNvSpPr>
            <a:spLocks noChangeArrowheads="1"/>
          </p:cNvSpPr>
          <p:nvPr/>
        </p:nvSpPr>
        <p:spPr bwMode="auto">
          <a:xfrm>
            <a:off x="4643438" y="3786188"/>
            <a:ext cx="1857375" cy="766762"/>
          </a:xfrm>
          <a:prstGeom prst="rect">
            <a:avLst/>
          </a:prstGeom>
          <a:solidFill>
            <a:schemeClr val="accent5">
              <a:lumMod val="75000"/>
            </a:schemeClr>
          </a:solidFill>
          <a:ln w="9525">
            <a:solidFill>
              <a:schemeClr val="tx1"/>
            </a:solidFill>
            <a:miter lim="800000"/>
            <a:headEnd/>
            <a:tailEnd/>
          </a:ln>
        </p:spPr>
        <p:txBody>
          <a:bodyPr wrap="none" anchor="ctr"/>
          <a:lstStyle/>
          <a:p>
            <a:pPr algn="ctr" eaLnBrk="0" hangingPunct="0">
              <a:defRPr/>
            </a:pPr>
            <a:r>
              <a:rPr lang="es-ES" sz="1600" b="1" i="0" dirty="0"/>
              <a:t>JPEG 2000 </a:t>
            </a:r>
            <a:r>
              <a:rPr lang="es-ES" sz="1600" b="1" i="0" dirty="0" err="1"/>
              <a:t>Part</a:t>
            </a:r>
            <a:r>
              <a:rPr lang="es-ES" sz="1600" b="1" i="0" dirty="0"/>
              <a:t> 3</a:t>
            </a:r>
          </a:p>
          <a:p>
            <a:pPr algn="ctr" eaLnBrk="0" hangingPunct="0">
              <a:defRPr/>
            </a:pPr>
            <a:r>
              <a:rPr lang="es-ES" sz="1600" b="1" i="0" dirty="0"/>
              <a:t>(M-JPEG 2000)</a:t>
            </a:r>
          </a:p>
          <a:p>
            <a:pPr algn="ctr" eaLnBrk="0" hangingPunct="0">
              <a:defRPr/>
            </a:pPr>
            <a:r>
              <a:rPr lang="es-ES" sz="1600" b="1" i="0" dirty="0"/>
              <a:t>(2001-      )</a:t>
            </a:r>
          </a:p>
        </p:txBody>
      </p:sp>
      <p:sp>
        <p:nvSpPr>
          <p:cNvPr id="45074" name="Rectangle 12"/>
          <p:cNvSpPr>
            <a:spLocks noChangeArrowheads="1"/>
          </p:cNvSpPr>
          <p:nvPr/>
        </p:nvSpPr>
        <p:spPr bwMode="auto">
          <a:xfrm>
            <a:off x="7643813" y="2924944"/>
            <a:ext cx="1500187" cy="795338"/>
          </a:xfrm>
          <a:prstGeom prst="rect">
            <a:avLst/>
          </a:prstGeom>
          <a:solidFill>
            <a:srgbClr val="00FFFF"/>
          </a:solidFill>
          <a:ln w="9525">
            <a:solidFill>
              <a:schemeClr val="tx1"/>
            </a:solidFill>
            <a:miter lim="800000"/>
            <a:headEnd/>
            <a:tailEnd/>
          </a:ln>
        </p:spPr>
        <p:txBody>
          <a:bodyPr wrap="none" anchor="ctr"/>
          <a:lstStyle/>
          <a:p>
            <a:pPr algn="ctr" eaLnBrk="0" hangingPunct="0"/>
            <a:r>
              <a:rPr lang="es-ES" sz="1600" b="1" i="0" dirty="0" smtClean="0"/>
              <a:t>HEVC</a:t>
            </a:r>
            <a:endParaRPr lang="es-ES" sz="1600" b="1" i="0" dirty="0"/>
          </a:p>
          <a:p>
            <a:pPr algn="ctr" eaLnBrk="0" hangingPunct="0"/>
            <a:r>
              <a:rPr lang="es-ES" sz="1600" b="1" i="0" dirty="0"/>
              <a:t>(2009-      )</a:t>
            </a:r>
          </a:p>
        </p:txBody>
      </p:sp>
    </p:spTree>
  </p:cSld>
  <p:clrMapOvr>
    <a:masterClrMapping/>
  </p:clrMapOvr>
  <p:transition>
    <p:cover dir="ld"/>
  </p:transition>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Marcador de número de diapositiva 1"/>
          <p:cNvSpPr>
            <a:spLocks noGrp="1"/>
          </p:cNvSpPr>
          <p:nvPr>
            <p:ph type="sldNum" sz="quarter" idx="10"/>
          </p:nvPr>
        </p:nvSpPr>
        <p:spPr/>
        <p:txBody>
          <a:bodyPr/>
          <a:lstStyle/>
          <a:p>
            <a:r>
              <a:rPr lang="es-ES" altLang="es-ES"/>
              <a:t>Ampliación Redes 4-</a:t>
            </a:r>
            <a:fld id="{A6FC01F1-E277-4FD2-8BE7-03FB04C96C1A}" type="slidenum">
              <a:rPr lang="es-ES" altLang="es-ES"/>
              <a:pPr/>
              <a:t>62</a:t>
            </a:fld>
            <a:endParaRPr lang="es-ES" altLang="es-ES"/>
          </a:p>
        </p:txBody>
      </p:sp>
      <p:sp>
        <p:nvSpPr>
          <p:cNvPr id="320516" name="Rectangle 4"/>
          <p:cNvSpPr>
            <a:spLocks noChangeArrowheads="1"/>
          </p:cNvSpPr>
          <p:nvPr/>
        </p:nvSpPr>
        <p:spPr bwMode="auto">
          <a:xfrm>
            <a:off x="685800" y="381000"/>
            <a:ext cx="7772400" cy="685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chemeClr val="tx2"/>
                </a:solidFill>
                <a:latin typeface="Times New Roman" panose="02020603050405020304" pitchFamily="18" charset="0"/>
              </a:defRPr>
            </a:lvl1pPr>
            <a:lvl2pPr algn="ctr">
              <a:defRPr sz="4400">
                <a:solidFill>
                  <a:schemeClr val="tx2"/>
                </a:solidFill>
                <a:latin typeface="Times New Roman" panose="02020603050405020304" pitchFamily="18" charset="0"/>
              </a:defRPr>
            </a:lvl2pPr>
            <a:lvl3pPr algn="ctr">
              <a:defRPr sz="4400">
                <a:solidFill>
                  <a:schemeClr val="tx2"/>
                </a:solidFill>
                <a:latin typeface="Times New Roman" panose="02020603050405020304" pitchFamily="18" charset="0"/>
              </a:defRPr>
            </a:lvl3pPr>
            <a:lvl4pPr algn="ctr">
              <a:defRPr sz="4400">
                <a:solidFill>
                  <a:schemeClr val="tx2"/>
                </a:solidFill>
                <a:latin typeface="Times New Roman" panose="02020603050405020304" pitchFamily="18" charset="0"/>
              </a:defRPr>
            </a:lvl4pPr>
            <a:lvl5pPr algn="ctr">
              <a:defRPr sz="4400">
                <a:solidFill>
                  <a:schemeClr val="tx2"/>
                </a:solidFill>
                <a:latin typeface="Times New Roman" panose="02020603050405020304" pitchFamily="18" charset="0"/>
              </a:defRPr>
            </a:lvl5pPr>
            <a:lvl6pPr marL="457200" algn="ctr" eaLnBrk="0" fontAlgn="base" hangingPunct="0">
              <a:spcBef>
                <a:spcPct val="0"/>
              </a:spcBef>
              <a:spcAft>
                <a:spcPct val="0"/>
              </a:spcAft>
              <a:defRPr sz="4400">
                <a:solidFill>
                  <a:schemeClr val="tx2"/>
                </a:solidFill>
                <a:latin typeface="Times New Roman" panose="02020603050405020304" pitchFamily="18" charset="0"/>
              </a:defRPr>
            </a:lvl6pPr>
            <a:lvl7pPr marL="914400" algn="ctr" eaLnBrk="0" fontAlgn="base" hangingPunct="0">
              <a:spcBef>
                <a:spcPct val="0"/>
              </a:spcBef>
              <a:spcAft>
                <a:spcPct val="0"/>
              </a:spcAft>
              <a:defRPr sz="4400">
                <a:solidFill>
                  <a:schemeClr val="tx2"/>
                </a:solidFill>
                <a:latin typeface="Times New Roman" panose="02020603050405020304" pitchFamily="18" charset="0"/>
              </a:defRPr>
            </a:lvl7pPr>
            <a:lvl8pPr marL="1371600" algn="ctr" eaLnBrk="0" fontAlgn="base" hangingPunct="0">
              <a:spcBef>
                <a:spcPct val="0"/>
              </a:spcBef>
              <a:spcAft>
                <a:spcPct val="0"/>
              </a:spcAft>
              <a:defRPr sz="4400">
                <a:solidFill>
                  <a:schemeClr val="tx2"/>
                </a:solidFill>
                <a:latin typeface="Times New Roman" panose="02020603050405020304" pitchFamily="18" charset="0"/>
              </a:defRPr>
            </a:lvl8pPr>
            <a:lvl9pPr marL="1828800" algn="ctr" eaLnBrk="0" fontAlgn="base" hangingPunct="0">
              <a:spcBef>
                <a:spcPct val="0"/>
              </a:spcBef>
              <a:spcAft>
                <a:spcPct val="0"/>
              </a:spcAft>
              <a:defRPr sz="4400">
                <a:solidFill>
                  <a:schemeClr val="tx2"/>
                </a:solidFill>
                <a:latin typeface="Times New Roman" panose="02020603050405020304" pitchFamily="18" charset="0"/>
              </a:defRPr>
            </a:lvl9pPr>
          </a:lstStyle>
          <a:p>
            <a:r>
              <a:rPr lang="es-ES_tradnl" altLang="es-ES" sz="4000" i="0"/>
              <a:t>Audio MPEG-1</a:t>
            </a:r>
          </a:p>
        </p:txBody>
      </p:sp>
      <p:sp>
        <p:nvSpPr>
          <p:cNvPr id="320517" name="Rectangle 5"/>
          <p:cNvSpPr>
            <a:spLocks noChangeArrowheads="1"/>
          </p:cNvSpPr>
          <p:nvPr/>
        </p:nvSpPr>
        <p:spPr bwMode="auto">
          <a:xfrm>
            <a:off x="609600" y="1371600"/>
            <a:ext cx="7772400" cy="4794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pPr>
            <a:r>
              <a:rPr lang="es-ES_tradnl" altLang="es-ES" sz="2400" i="0"/>
              <a:t>Muestreo mono o estéreo a 32, 44.1(CD) o 48 (DAT) KHz. Si se va a utilizar caudal es reducido es conveniente hacer el muestreo a 32 KHz.</a:t>
            </a:r>
          </a:p>
          <a:p>
            <a:pPr>
              <a:lnSpc>
                <a:spcPct val="90000"/>
              </a:lnSpc>
            </a:pPr>
            <a:r>
              <a:rPr lang="es-ES_tradnl" altLang="es-ES" sz="2400" i="0"/>
              <a:t>Compresión psicoacústica (con pérdidas) asimétrica.</a:t>
            </a:r>
          </a:p>
          <a:p>
            <a:pPr>
              <a:lnSpc>
                <a:spcPct val="90000"/>
              </a:lnSpc>
            </a:pPr>
            <a:r>
              <a:rPr lang="es-ES_tradnl" altLang="es-ES" sz="2400" i="0"/>
              <a:t>De 32 a 448 Kbps por canal de audio</a:t>
            </a:r>
          </a:p>
          <a:p>
            <a:pPr>
              <a:lnSpc>
                <a:spcPct val="90000"/>
              </a:lnSpc>
            </a:pPr>
            <a:r>
              <a:rPr lang="es-ES_tradnl" altLang="es-ES" sz="2400" i="0"/>
              <a:t>Tres capas en orden ascendente de complejidad/calidad:</a:t>
            </a:r>
          </a:p>
          <a:p>
            <a:pPr lvl="1">
              <a:lnSpc>
                <a:spcPct val="90000"/>
              </a:lnSpc>
            </a:pPr>
            <a:r>
              <a:rPr lang="es-ES_tradnl" altLang="es-ES" sz="2000" i="0"/>
              <a:t>Capa I: buena calidad con 192-256 Kbps por canal; no se utiliza</a:t>
            </a:r>
          </a:p>
          <a:p>
            <a:pPr lvl="1">
              <a:lnSpc>
                <a:spcPct val="90000"/>
              </a:lnSpc>
            </a:pPr>
            <a:r>
              <a:rPr lang="es-ES_tradnl" altLang="es-ES" sz="2000" i="0"/>
              <a:t>Capa II: calidad CD con 96-128 Kbps por canal</a:t>
            </a:r>
          </a:p>
          <a:p>
            <a:pPr lvl="1">
              <a:lnSpc>
                <a:spcPct val="90000"/>
              </a:lnSpc>
            </a:pPr>
            <a:r>
              <a:rPr lang="es-ES_tradnl" altLang="es-ES" sz="2000" i="0"/>
              <a:t>Capa III: calidad CD con 64 Kbps por canal</a:t>
            </a:r>
          </a:p>
          <a:p>
            <a:pPr>
              <a:lnSpc>
                <a:spcPct val="90000"/>
              </a:lnSpc>
            </a:pPr>
            <a:r>
              <a:rPr lang="es-ES_tradnl" altLang="es-ES" sz="2400" i="0"/>
              <a:t>Cada capa incorpora nuevos algoritmos, y engloba los de las anteriores.</a:t>
            </a:r>
          </a:p>
          <a:p>
            <a:pPr>
              <a:lnSpc>
                <a:spcPct val="90000"/>
              </a:lnSpc>
            </a:pPr>
            <a:r>
              <a:rPr lang="es-ES_tradnl" altLang="es-ES" sz="2400" i="0"/>
              <a:t>Capa III usada en DAB (Digital Audio Broadcast) y en MP3</a:t>
            </a:r>
          </a:p>
        </p:txBody>
      </p:sp>
    </p:spTree>
    <p:extLst>
      <p:ext uri="{BB962C8B-B14F-4D97-AF65-F5344CB8AC3E}">
        <p14:creationId xmlns:p14="http://schemas.microsoft.com/office/powerpoint/2010/main" val="3891696584"/>
      </p:ext>
    </p:extLst>
  </p:cSld>
  <p:clrMapOvr>
    <a:masterClrMapping/>
  </p:clrMapOvr>
  <p:transition>
    <p:cover dir="ld"/>
  </p:transition>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Marcador de número de diapositiva 1"/>
          <p:cNvSpPr>
            <a:spLocks noGrp="1"/>
          </p:cNvSpPr>
          <p:nvPr>
            <p:ph type="sldNum" sz="quarter" idx="10"/>
          </p:nvPr>
        </p:nvSpPr>
        <p:spPr/>
        <p:txBody>
          <a:bodyPr/>
          <a:lstStyle/>
          <a:p>
            <a:r>
              <a:rPr lang="es-ES" altLang="es-ES"/>
              <a:t>Ampliación Redes 4-</a:t>
            </a:r>
            <a:fld id="{2FF468F5-E247-4133-B672-C4393E8D8CF0}" type="slidenum">
              <a:rPr lang="es-ES" altLang="es-ES"/>
              <a:pPr/>
              <a:t>63</a:t>
            </a:fld>
            <a:endParaRPr lang="es-ES" altLang="es-ES"/>
          </a:p>
        </p:txBody>
      </p:sp>
      <p:sp>
        <p:nvSpPr>
          <p:cNvPr id="322564" name="Rectangle 4"/>
          <p:cNvSpPr>
            <a:spLocks noChangeArrowheads="1"/>
          </p:cNvSpPr>
          <p:nvPr/>
        </p:nvSpPr>
        <p:spPr bwMode="auto">
          <a:xfrm>
            <a:off x="685800" y="381000"/>
            <a:ext cx="7772400" cy="685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chemeClr val="tx2"/>
                </a:solidFill>
                <a:latin typeface="Times New Roman" panose="02020603050405020304" pitchFamily="18" charset="0"/>
              </a:defRPr>
            </a:lvl1pPr>
            <a:lvl2pPr algn="ctr">
              <a:defRPr sz="4400">
                <a:solidFill>
                  <a:schemeClr val="tx2"/>
                </a:solidFill>
                <a:latin typeface="Times New Roman" panose="02020603050405020304" pitchFamily="18" charset="0"/>
              </a:defRPr>
            </a:lvl2pPr>
            <a:lvl3pPr algn="ctr">
              <a:defRPr sz="4400">
                <a:solidFill>
                  <a:schemeClr val="tx2"/>
                </a:solidFill>
                <a:latin typeface="Times New Roman" panose="02020603050405020304" pitchFamily="18" charset="0"/>
              </a:defRPr>
            </a:lvl3pPr>
            <a:lvl4pPr algn="ctr">
              <a:defRPr sz="4400">
                <a:solidFill>
                  <a:schemeClr val="tx2"/>
                </a:solidFill>
                <a:latin typeface="Times New Roman" panose="02020603050405020304" pitchFamily="18" charset="0"/>
              </a:defRPr>
            </a:lvl4pPr>
            <a:lvl5pPr algn="ctr">
              <a:defRPr sz="4400">
                <a:solidFill>
                  <a:schemeClr val="tx2"/>
                </a:solidFill>
                <a:latin typeface="Times New Roman" panose="02020603050405020304" pitchFamily="18" charset="0"/>
              </a:defRPr>
            </a:lvl5pPr>
            <a:lvl6pPr marL="457200" algn="ctr" eaLnBrk="0" fontAlgn="base" hangingPunct="0">
              <a:spcBef>
                <a:spcPct val="0"/>
              </a:spcBef>
              <a:spcAft>
                <a:spcPct val="0"/>
              </a:spcAft>
              <a:defRPr sz="4400">
                <a:solidFill>
                  <a:schemeClr val="tx2"/>
                </a:solidFill>
                <a:latin typeface="Times New Roman" panose="02020603050405020304" pitchFamily="18" charset="0"/>
              </a:defRPr>
            </a:lvl6pPr>
            <a:lvl7pPr marL="914400" algn="ctr" eaLnBrk="0" fontAlgn="base" hangingPunct="0">
              <a:spcBef>
                <a:spcPct val="0"/>
              </a:spcBef>
              <a:spcAft>
                <a:spcPct val="0"/>
              </a:spcAft>
              <a:defRPr sz="4400">
                <a:solidFill>
                  <a:schemeClr val="tx2"/>
                </a:solidFill>
                <a:latin typeface="Times New Roman" panose="02020603050405020304" pitchFamily="18" charset="0"/>
              </a:defRPr>
            </a:lvl7pPr>
            <a:lvl8pPr marL="1371600" algn="ctr" eaLnBrk="0" fontAlgn="base" hangingPunct="0">
              <a:spcBef>
                <a:spcPct val="0"/>
              </a:spcBef>
              <a:spcAft>
                <a:spcPct val="0"/>
              </a:spcAft>
              <a:defRPr sz="4400">
                <a:solidFill>
                  <a:schemeClr val="tx2"/>
                </a:solidFill>
                <a:latin typeface="Times New Roman" panose="02020603050405020304" pitchFamily="18" charset="0"/>
              </a:defRPr>
            </a:lvl8pPr>
            <a:lvl9pPr marL="1828800" algn="ctr" eaLnBrk="0" fontAlgn="base" hangingPunct="0">
              <a:spcBef>
                <a:spcPct val="0"/>
              </a:spcBef>
              <a:spcAft>
                <a:spcPct val="0"/>
              </a:spcAft>
              <a:defRPr sz="4400">
                <a:solidFill>
                  <a:schemeClr val="tx2"/>
                </a:solidFill>
                <a:latin typeface="Times New Roman" panose="02020603050405020304" pitchFamily="18" charset="0"/>
              </a:defRPr>
            </a:lvl9pPr>
          </a:lstStyle>
          <a:p>
            <a:r>
              <a:rPr lang="es-ES_tradnl" altLang="es-ES" sz="4000" i="0"/>
              <a:t>Sistema MPEG-1</a:t>
            </a:r>
          </a:p>
        </p:txBody>
      </p:sp>
      <p:sp>
        <p:nvSpPr>
          <p:cNvPr id="322565" name="Rectangle 5"/>
          <p:cNvSpPr>
            <a:spLocks noChangeArrowheads="1"/>
          </p:cNvSpPr>
          <p:nvPr/>
        </p:nvSpPr>
        <p:spPr bwMode="auto">
          <a:xfrm>
            <a:off x="609600" y="1371600"/>
            <a:ext cx="7772400" cy="5181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r>
              <a:rPr lang="es-ES_tradnl" altLang="es-ES" sz="2400" i="0"/>
              <a:t>Se ocupa de asegurar el sincronismo entre audio y vídeo mediante un sistema de marcas de tiempo (‘timestamps’) en base a un reloj de 90 KHz.</a:t>
            </a:r>
          </a:p>
          <a:p>
            <a:r>
              <a:rPr lang="es-ES_tradnl" altLang="es-ES" sz="2400" i="0"/>
              <a:t>Solo es necesario si se utilizan audio y vídeo simultáneamente (no para flujos MP3 por ejemplo)</a:t>
            </a:r>
          </a:p>
          <a:p>
            <a:r>
              <a:rPr lang="es-ES_tradnl" altLang="es-ES" sz="2400" i="0"/>
              <a:t>Ocupa poco caudal (5-50 Kbps) </a:t>
            </a:r>
          </a:p>
        </p:txBody>
      </p:sp>
    </p:spTree>
    <p:extLst>
      <p:ext uri="{BB962C8B-B14F-4D97-AF65-F5344CB8AC3E}">
        <p14:creationId xmlns:p14="http://schemas.microsoft.com/office/powerpoint/2010/main" val="2256433749"/>
      </p:ext>
    </p:extLst>
  </p:cSld>
  <p:clrMapOvr>
    <a:masterClrMapping/>
  </p:clrMapOvr>
  <p:transition>
    <p:cover dir="ld"/>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Marcador de número de diapositiva 1"/>
          <p:cNvSpPr>
            <a:spLocks noGrp="1"/>
          </p:cNvSpPr>
          <p:nvPr>
            <p:ph type="sldNum" sz="quarter" idx="10"/>
          </p:nvPr>
        </p:nvSpPr>
        <p:spPr/>
        <p:txBody>
          <a:bodyPr/>
          <a:lstStyle/>
          <a:p>
            <a:r>
              <a:rPr lang="es-ES" altLang="es-ES"/>
              <a:t>Ampliación Redes 4-</a:t>
            </a:r>
            <a:fld id="{806AE098-2B97-4331-A0EF-99140C824DB9}" type="slidenum">
              <a:rPr lang="es-ES" altLang="es-ES"/>
              <a:pPr/>
              <a:t>64</a:t>
            </a:fld>
            <a:endParaRPr lang="es-ES" altLang="es-ES"/>
          </a:p>
        </p:txBody>
      </p:sp>
      <p:sp>
        <p:nvSpPr>
          <p:cNvPr id="90114" name="Rectangle 2"/>
          <p:cNvSpPr>
            <a:spLocks noChangeArrowheads="1"/>
          </p:cNvSpPr>
          <p:nvPr/>
        </p:nvSpPr>
        <p:spPr bwMode="auto">
          <a:xfrm>
            <a:off x="3044825" y="2667000"/>
            <a:ext cx="1219200" cy="76200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s-ES_tradnl" altLang="es-ES" sz="1800" i="0">
                <a:latin typeface="Arial" panose="020B0604020202020204" pitchFamily="34" charset="0"/>
              </a:rPr>
              <a:t>Codificador</a:t>
            </a:r>
          </a:p>
          <a:p>
            <a:pPr algn="ctr"/>
            <a:r>
              <a:rPr lang="es-ES_tradnl" altLang="es-ES" sz="1800" i="0">
                <a:latin typeface="Arial" panose="020B0604020202020204" pitchFamily="34" charset="0"/>
              </a:rPr>
              <a:t>de audio</a:t>
            </a:r>
            <a:endParaRPr lang="es-ES" altLang="es-ES" sz="1800" i="0">
              <a:latin typeface="Arial" panose="020B0604020202020204" pitchFamily="34" charset="0"/>
            </a:endParaRPr>
          </a:p>
        </p:txBody>
      </p:sp>
      <p:sp>
        <p:nvSpPr>
          <p:cNvPr id="90115" name="Rectangle 3"/>
          <p:cNvSpPr>
            <a:spLocks noChangeArrowheads="1"/>
          </p:cNvSpPr>
          <p:nvPr/>
        </p:nvSpPr>
        <p:spPr bwMode="auto">
          <a:xfrm>
            <a:off x="3044825" y="4572000"/>
            <a:ext cx="1219200" cy="76200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s-ES_tradnl" altLang="es-ES" sz="1800" i="0">
                <a:latin typeface="Arial" panose="020B0604020202020204" pitchFamily="34" charset="0"/>
              </a:rPr>
              <a:t>Codificador</a:t>
            </a:r>
          </a:p>
          <a:p>
            <a:pPr algn="ctr"/>
            <a:r>
              <a:rPr lang="es-ES_tradnl" altLang="es-ES" sz="1800" i="0">
                <a:latin typeface="Arial" panose="020B0604020202020204" pitchFamily="34" charset="0"/>
              </a:rPr>
              <a:t>de vídeo</a:t>
            </a:r>
            <a:endParaRPr lang="es-ES" altLang="es-ES" sz="1800" i="0">
              <a:latin typeface="Arial" panose="020B0604020202020204" pitchFamily="34" charset="0"/>
            </a:endParaRPr>
          </a:p>
        </p:txBody>
      </p:sp>
      <p:sp>
        <p:nvSpPr>
          <p:cNvPr id="90116" name="Rectangle 4"/>
          <p:cNvSpPr>
            <a:spLocks noChangeArrowheads="1"/>
          </p:cNvSpPr>
          <p:nvPr/>
        </p:nvSpPr>
        <p:spPr bwMode="auto">
          <a:xfrm>
            <a:off x="5178425" y="3581400"/>
            <a:ext cx="1219200" cy="76200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s-ES_tradnl" altLang="es-ES" sz="1800" i="0">
                <a:latin typeface="Arial" panose="020B0604020202020204" pitchFamily="34" charset="0"/>
              </a:rPr>
              <a:t>Multiplexor</a:t>
            </a:r>
          </a:p>
          <a:p>
            <a:pPr algn="ctr"/>
            <a:r>
              <a:rPr lang="es-ES_tradnl" altLang="es-ES" sz="1800" i="0">
                <a:latin typeface="Arial" panose="020B0604020202020204" pitchFamily="34" charset="0"/>
              </a:rPr>
              <a:t>del sistema</a:t>
            </a:r>
            <a:endParaRPr lang="es-ES" altLang="es-ES" sz="1800" i="0">
              <a:latin typeface="Arial" panose="020B0604020202020204" pitchFamily="34" charset="0"/>
            </a:endParaRPr>
          </a:p>
        </p:txBody>
      </p:sp>
      <p:sp>
        <p:nvSpPr>
          <p:cNvPr id="90117" name="Line 5"/>
          <p:cNvSpPr>
            <a:spLocks noChangeShapeType="1"/>
          </p:cNvSpPr>
          <p:nvPr/>
        </p:nvSpPr>
        <p:spPr bwMode="auto">
          <a:xfrm>
            <a:off x="1292225" y="2971800"/>
            <a:ext cx="1676400" cy="0"/>
          </a:xfrm>
          <a:prstGeom prst="line">
            <a:avLst/>
          </a:prstGeom>
          <a:noFill/>
          <a:ln w="25400">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90118" name="Line 6"/>
          <p:cNvSpPr>
            <a:spLocks noChangeShapeType="1"/>
          </p:cNvSpPr>
          <p:nvPr/>
        </p:nvSpPr>
        <p:spPr bwMode="auto">
          <a:xfrm>
            <a:off x="1216025" y="4953000"/>
            <a:ext cx="1752600" cy="0"/>
          </a:xfrm>
          <a:prstGeom prst="line">
            <a:avLst/>
          </a:prstGeom>
          <a:noFill/>
          <a:ln w="25400">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90119" name="Line 7"/>
          <p:cNvSpPr>
            <a:spLocks noChangeShapeType="1"/>
          </p:cNvSpPr>
          <p:nvPr/>
        </p:nvSpPr>
        <p:spPr bwMode="auto">
          <a:xfrm>
            <a:off x="4340225" y="3048000"/>
            <a:ext cx="762000" cy="762000"/>
          </a:xfrm>
          <a:prstGeom prst="line">
            <a:avLst/>
          </a:prstGeom>
          <a:noFill/>
          <a:ln w="25400">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90120" name="Line 8"/>
          <p:cNvSpPr>
            <a:spLocks noChangeShapeType="1"/>
          </p:cNvSpPr>
          <p:nvPr/>
        </p:nvSpPr>
        <p:spPr bwMode="auto">
          <a:xfrm flipV="1">
            <a:off x="4340225" y="4114800"/>
            <a:ext cx="762000" cy="838200"/>
          </a:xfrm>
          <a:prstGeom prst="line">
            <a:avLst/>
          </a:prstGeom>
          <a:noFill/>
          <a:ln w="25400">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90121" name="Line 9"/>
          <p:cNvSpPr>
            <a:spLocks noChangeShapeType="1"/>
          </p:cNvSpPr>
          <p:nvPr/>
        </p:nvSpPr>
        <p:spPr bwMode="auto">
          <a:xfrm flipV="1">
            <a:off x="6473825" y="3962400"/>
            <a:ext cx="1524000" cy="0"/>
          </a:xfrm>
          <a:prstGeom prst="line">
            <a:avLst/>
          </a:prstGeom>
          <a:noFill/>
          <a:ln w="25400">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90122" name="Text Box 10"/>
          <p:cNvSpPr txBox="1">
            <a:spLocks noChangeArrowheads="1"/>
          </p:cNvSpPr>
          <p:nvPr/>
        </p:nvSpPr>
        <p:spPr bwMode="auto">
          <a:xfrm>
            <a:off x="1216025" y="2643188"/>
            <a:ext cx="17716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s-ES_tradnl" altLang="es-ES" sz="1800" i="0">
                <a:latin typeface="Arial" panose="020B0604020202020204" pitchFamily="34" charset="0"/>
              </a:rPr>
              <a:t>Señal de audio analógica</a:t>
            </a:r>
            <a:endParaRPr lang="es-ES" altLang="es-ES" sz="1800" i="0">
              <a:latin typeface="Arial" panose="020B0604020202020204" pitchFamily="34" charset="0"/>
            </a:endParaRPr>
          </a:p>
        </p:txBody>
      </p:sp>
      <p:sp>
        <p:nvSpPr>
          <p:cNvPr id="90123" name="Text Box 11"/>
          <p:cNvSpPr txBox="1">
            <a:spLocks noChangeArrowheads="1"/>
          </p:cNvSpPr>
          <p:nvPr/>
        </p:nvSpPr>
        <p:spPr bwMode="auto">
          <a:xfrm>
            <a:off x="6365875" y="3595688"/>
            <a:ext cx="16192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_tradnl" altLang="es-ES" sz="1800" i="0">
                <a:latin typeface="Arial" panose="020B0604020202020204" pitchFamily="34" charset="0"/>
              </a:rPr>
              <a:t>Flujo MPEG-1</a:t>
            </a:r>
            <a:endParaRPr lang="es-ES" altLang="es-ES" sz="1800" i="0">
              <a:latin typeface="Arial" panose="020B0604020202020204" pitchFamily="34" charset="0"/>
            </a:endParaRPr>
          </a:p>
        </p:txBody>
      </p:sp>
      <p:sp>
        <p:nvSpPr>
          <p:cNvPr id="90124" name="Text Box 12"/>
          <p:cNvSpPr txBox="1">
            <a:spLocks noChangeArrowheads="1"/>
          </p:cNvSpPr>
          <p:nvPr/>
        </p:nvSpPr>
        <p:spPr bwMode="auto">
          <a:xfrm>
            <a:off x="1116013" y="4587875"/>
            <a:ext cx="1871662"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s-ES_tradnl" altLang="es-ES" sz="1800" i="0">
                <a:latin typeface="Arial" panose="020B0604020202020204" pitchFamily="34" charset="0"/>
              </a:rPr>
              <a:t>Señal de vídeo analógica</a:t>
            </a:r>
            <a:endParaRPr lang="es-ES" altLang="es-ES" sz="1800" i="0">
              <a:latin typeface="Arial" panose="020B0604020202020204" pitchFamily="34" charset="0"/>
            </a:endParaRPr>
          </a:p>
        </p:txBody>
      </p:sp>
      <p:sp>
        <p:nvSpPr>
          <p:cNvPr id="90125" name="Line 13"/>
          <p:cNvSpPr>
            <a:spLocks noChangeShapeType="1"/>
          </p:cNvSpPr>
          <p:nvPr/>
        </p:nvSpPr>
        <p:spPr bwMode="auto">
          <a:xfrm>
            <a:off x="3654425" y="3505200"/>
            <a:ext cx="0" cy="990600"/>
          </a:xfrm>
          <a:prstGeom prst="line">
            <a:avLst/>
          </a:prstGeom>
          <a:noFill/>
          <a:ln w="25400">
            <a:solidFill>
              <a:schemeClr val="tx1"/>
            </a:solidFill>
            <a:round/>
            <a:headEnd type="stealth" w="med" len="me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90126" name="Line 14"/>
          <p:cNvSpPr>
            <a:spLocks noChangeShapeType="1"/>
          </p:cNvSpPr>
          <p:nvPr/>
        </p:nvSpPr>
        <p:spPr bwMode="auto">
          <a:xfrm>
            <a:off x="2590800" y="4038600"/>
            <a:ext cx="1063625"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90127" name="Oval 15"/>
          <p:cNvSpPr>
            <a:spLocks noChangeArrowheads="1"/>
          </p:cNvSpPr>
          <p:nvPr/>
        </p:nvSpPr>
        <p:spPr bwMode="auto">
          <a:xfrm>
            <a:off x="3578225" y="39624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90128" name="Text Box 16"/>
          <p:cNvSpPr txBox="1">
            <a:spLocks noChangeArrowheads="1"/>
          </p:cNvSpPr>
          <p:nvPr/>
        </p:nvSpPr>
        <p:spPr bwMode="auto">
          <a:xfrm>
            <a:off x="287338" y="582613"/>
            <a:ext cx="8532812"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s-ES_tradnl" altLang="es-ES" sz="4000" i="0"/>
              <a:t>Sincronización de audio y vídeo MPEG</a:t>
            </a:r>
            <a:endParaRPr lang="es-ES" altLang="es-ES" sz="4000" i="0"/>
          </a:p>
        </p:txBody>
      </p:sp>
      <p:sp>
        <p:nvSpPr>
          <p:cNvPr id="90129" name="Text Box 17"/>
          <p:cNvSpPr txBox="1">
            <a:spLocks noChangeArrowheads="1"/>
          </p:cNvSpPr>
          <p:nvPr/>
        </p:nvSpPr>
        <p:spPr bwMode="auto">
          <a:xfrm>
            <a:off x="5181600" y="4724400"/>
            <a:ext cx="24320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_tradnl" altLang="es-ES" sz="1800" i="0">
                <a:latin typeface="Arial" panose="020B0604020202020204" pitchFamily="34" charset="0"/>
              </a:rPr>
              <a:t>Flujo de vídeo digital</a:t>
            </a:r>
          </a:p>
          <a:p>
            <a:r>
              <a:rPr lang="es-ES_tradnl" altLang="es-ES" sz="1800" i="0">
                <a:latin typeface="Arial" panose="020B0604020202020204" pitchFamily="34" charset="0"/>
              </a:rPr>
              <a:t>con marcas de tiempo</a:t>
            </a:r>
            <a:endParaRPr lang="es-ES" altLang="es-ES" sz="1800" i="0">
              <a:latin typeface="Arial" panose="020B0604020202020204" pitchFamily="34" charset="0"/>
            </a:endParaRPr>
          </a:p>
        </p:txBody>
      </p:sp>
      <p:sp>
        <p:nvSpPr>
          <p:cNvPr id="90130" name="Line 18"/>
          <p:cNvSpPr>
            <a:spLocks noChangeShapeType="1"/>
          </p:cNvSpPr>
          <p:nvPr/>
        </p:nvSpPr>
        <p:spPr bwMode="auto">
          <a:xfrm flipH="1" flipV="1">
            <a:off x="4876800" y="4495800"/>
            <a:ext cx="304800" cy="304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90131" name="Text Box 19"/>
          <p:cNvSpPr txBox="1">
            <a:spLocks noChangeArrowheads="1"/>
          </p:cNvSpPr>
          <p:nvPr/>
        </p:nvSpPr>
        <p:spPr bwMode="auto">
          <a:xfrm>
            <a:off x="5035550" y="2438400"/>
            <a:ext cx="24320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_tradnl" altLang="es-ES" sz="1800" i="0">
                <a:latin typeface="Arial" panose="020B0604020202020204" pitchFamily="34" charset="0"/>
              </a:rPr>
              <a:t>Flujo de audio digital</a:t>
            </a:r>
          </a:p>
          <a:p>
            <a:r>
              <a:rPr lang="es-ES_tradnl" altLang="es-ES" sz="1800" i="0">
                <a:latin typeface="Arial" panose="020B0604020202020204" pitchFamily="34" charset="0"/>
              </a:rPr>
              <a:t>con marcas de tiempo</a:t>
            </a:r>
            <a:endParaRPr lang="es-ES" altLang="es-ES" sz="1800" i="0">
              <a:latin typeface="Arial" panose="020B0604020202020204" pitchFamily="34" charset="0"/>
            </a:endParaRPr>
          </a:p>
        </p:txBody>
      </p:sp>
      <p:sp>
        <p:nvSpPr>
          <p:cNvPr id="90132" name="Line 20"/>
          <p:cNvSpPr>
            <a:spLocks noChangeShapeType="1"/>
          </p:cNvSpPr>
          <p:nvPr/>
        </p:nvSpPr>
        <p:spPr bwMode="auto">
          <a:xfrm flipH="1">
            <a:off x="4762500" y="2971800"/>
            <a:ext cx="342900" cy="3429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90133" name="Text Box 21"/>
          <p:cNvSpPr txBox="1">
            <a:spLocks noChangeArrowheads="1"/>
          </p:cNvSpPr>
          <p:nvPr/>
        </p:nvSpPr>
        <p:spPr bwMode="auto">
          <a:xfrm>
            <a:off x="1295400" y="3692525"/>
            <a:ext cx="1260475" cy="650875"/>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s-ES_tradnl" altLang="es-ES" sz="1800" i="0">
                <a:latin typeface="Arial" panose="020B0604020202020204" pitchFamily="34" charset="0"/>
              </a:rPr>
              <a:t>Reloj</a:t>
            </a:r>
          </a:p>
          <a:p>
            <a:pPr algn="ctr"/>
            <a:r>
              <a:rPr lang="es-ES_tradnl" altLang="es-ES" sz="1800" i="0">
                <a:latin typeface="Arial" panose="020B0604020202020204" pitchFamily="34" charset="0"/>
              </a:rPr>
              <a:t>de 90 KHz</a:t>
            </a:r>
            <a:endParaRPr lang="es-ES" altLang="es-ES" sz="1800" i="0">
              <a:latin typeface="Arial" panose="020B0604020202020204" pitchFamily="34" charset="0"/>
            </a:endParaRPr>
          </a:p>
        </p:txBody>
      </p:sp>
      <p:sp>
        <p:nvSpPr>
          <p:cNvPr id="90134" name="Text Box 22"/>
          <p:cNvSpPr txBox="1">
            <a:spLocks noChangeArrowheads="1"/>
          </p:cNvSpPr>
          <p:nvPr/>
        </p:nvSpPr>
        <p:spPr bwMode="auto">
          <a:xfrm>
            <a:off x="1676400" y="5805488"/>
            <a:ext cx="57086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_tradnl" altLang="es-ES" sz="1800">
                <a:latin typeface="Arial" panose="020B0604020202020204" pitchFamily="34" charset="0"/>
              </a:rPr>
              <a:t>Durante la decodificación se realiza el proceso inverso</a:t>
            </a:r>
            <a:endParaRPr lang="es-ES" altLang="es-ES" sz="1800">
              <a:latin typeface="Arial" panose="020B0604020202020204" pitchFamily="34" charset="0"/>
            </a:endParaRPr>
          </a:p>
        </p:txBody>
      </p:sp>
    </p:spTree>
    <p:extLst>
      <p:ext uri="{BB962C8B-B14F-4D97-AF65-F5344CB8AC3E}">
        <p14:creationId xmlns:p14="http://schemas.microsoft.com/office/powerpoint/2010/main" val="1501890498"/>
      </p:ext>
    </p:extLst>
  </p:cSld>
  <p:clrMapOvr>
    <a:masterClrMapping/>
  </p:clrMapOvr>
  <p:transition>
    <p:cover dir="ld"/>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Marcador de número de diapositiva 1"/>
          <p:cNvSpPr>
            <a:spLocks noGrp="1"/>
          </p:cNvSpPr>
          <p:nvPr>
            <p:ph type="sldNum" sz="quarter" idx="10"/>
          </p:nvPr>
        </p:nvSpPr>
        <p:spPr/>
        <p:txBody>
          <a:bodyPr/>
          <a:lstStyle/>
          <a:p>
            <a:r>
              <a:rPr lang="es-ES" altLang="es-ES"/>
              <a:t>Ampliación Redes 4-</a:t>
            </a:r>
            <a:fld id="{CB3D6090-3E6C-42B2-8534-C1DA9C8D677B}" type="slidenum">
              <a:rPr lang="es-ES" altLang="es-ES"/>
              <a:pPr/>
              <a:t>65</a:t>
            </a:fld>
            <a:endParaRPr lang="es-ES" altLang="es-ES"/>
          </a:p>
        </p:txBody>
      </p:sp>
      <p:sp>
        <p:nvSpPr>
          <p:cNvPr id="326660" name="Rectangle 4"/>
          <p:cNvSpPr>
            <a:spLocks noChangeArrowheads="1"/>
          </p:cNvSpPr>
          <p:nvPr/>
        </p:nvSpPr>
        <p:spPr bwMode="auto">
          <a:xfrm>
            <a:off x="533400" y="457200"/>
            <a:ext cx="8229600" cy="990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chemeClr val="tx2"/>
                </a:solidFill>
                <a:latin typeface="Times New Roman" panose="02020603050405020304" pitchFamily="18" charset="0"/>
              </a:defRPr>
            </a:lvl1pPr>
            <a:lvl2pPr algn="ctr">
              <a:defRPr sz="4400">
                <a:solidFill>
                  <a:schemeClr val="tx2"/>
                </a:solidFill>
                <a:latin typeface="Times New Roman" panose="02020603050405020304" pitchFamily="18" charset="0"/>
              </a:defRPr>
            </a:lvl2pPr>
            <a:lvl3pPr algn="ctr">
              <a:defRPr sz="4400">
                <a:solidFill>
                  <a:schemeClr val="tx2"/>
                </a:solidFill>
                <a:latin typeface="Times New Roman" panose="02020603050405020304" pitchFamily="18" charset="0"/>
              </a:defRPr>
            </a:lvl3pPr>
            <a:lvl4pPr algn="ctr">
              <a:defRPr sz="4400">
                <a:solidFill>
                  <a:schemeClr val="tx2"/>
                </a:solidFill>
                <a:latin typeface="Times New Roman" panose="02020603050405020304" pitchFamily="18" charset="0"/>
              </a:defRPr>
            </a:lvl4pPr>
            <a:lvl5pPr algn="ctr">
              <a:defRPr sz="4400">
                <a:solidFill>
                  <a:schemeClr val="tx2"/>
                </a:solidFill>
                <a:latin typeface="Times New Roman" panose="02020603050405020304" pitchFamily="18" charset="0"/>
              </a:defRPr>
            </a:lvl5pPr>
            <a:lvl6pPr marL="457200" algn="ctr" eaLnBrk="0" fontAlgn="base" hangingPunct="0">
              <a:spcBef>
                <a:spcPct val="0"/>
              </a:spcBef>
              <a:spcAft>
                <a:spcPct val="0"/>
              </a:spcAft>
              <a:defRPr sz="4400">
                <a:solidFill>
                  <a:schemeClr val="tx2"/>
                </a:solidFill>
                <a:latin typeface="Times New Roman" panose="02020603050405020304" pitchFamily="18" charset="0"/>
              </a:defRPr>
            </a:lvl6pPr>
            <a:lvl7pPr marL="914400" algn="ctr" eaLnBrk="0" fontAlgn="base" hangingPunct="0">
              <a:spcBef>
                <a:spcPct val="0"/>
              </a:spcBef>
              <a:spcAft>
                <a:spcPct val="0"/>
              </a:spcAft>
              <a:defRPr sz="4400">
                <a:solidFill>
                  <a:schemeClr val="tx2"/>
                </a:solidFill>
                <a:latin typeface="Times New Roman" panose="02020603050405020304" pitchFamily="18" charset="0"/>
              </a:defRPr>
            </a:lvl7pPr>
            <a:lvl8pPr marL="1371600" algn="ctr" eaLnBrk="0" fontAlgn="base" hangingPunct="0">
              <a:spcBef>
                <a:spcPct val="0"/>
              </a:spcBef>
              <a:spcAft>
                <a:spcPct val="0"/>
              </a:spcAft>
              <a:defRPr sz="4400">
                <a:solidFill>
                  <a:schemeClr val="tx2"/>
                </a:solidFill>
                <a:latin typeface="Times New Roman" panose="02020603050405020304" pitchFamily="18" charset="0"/>
              </a:defRPr>
            </a:lvl8pPr>
            <a:lvl9pPr marL="1828800" algn="ctr" eaLnBrk="0" fontAlgn="base" hangingPunct="0">
              <a:spcBef>
                <a:spcPct val="0"/>
              </a:spcBef>
              <a:spcAft>
                <a:spcPct val="0"/>
              </a:spcAft>
              <a:defRPr sz="4400">
                <a:solidFill>
                  <a:schemeClr val="tx2"/>
                </a:solidFill>
                <a:latin typeface="Times New Roman" panose="02020603050405020304" pitchFamily="18" charset="0"/>
              </a:defRPr>
            </a:lvl9pPr>
          </a:lstStyle>
          <a:p>
            <a:r>
              <a:rPr lang="es-ES_tradnl" altLang="es-ES" sz="4000" i="0">
                <a:cs typeface="Times New Roman" panose="02020603050405020304" pitchFamily="18" charset="0"/>
              </a:rPr>
              <a:t>MPEG-n </a:t>
            </a:r>
          </a:p>
        </p:txBody>
      </p:sp>
      <p:sp>
        <p:nvSpPr>
          <p:cNvPr id="326661" name="Rectangle 5"/>
          <p:cNvSpPr>
            <a:spLocks noChangeArrowheads="1"/>
          </p:cNvSpPr>
          <p:nvPr/>
        </p:nvSpPr>
        <p:spPr bwMode="auto">
          <a:xfrm>
            <a:off x="533400" y="1524000"/>
            <a:ext cx="7924800" cy="426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pPr>
            <a:r>
              <a:rPr lang="es-ES_tradnl" altLang="es-ES" sz="2000" i="0">
                <a:cs typeface="Times New Roman" panose="02020603050405020304" pitchFamily="18" charset="0"/>
              </a:rPr>
              <a:t>MPEG-4 (1998-1999, ISO 14496):</a:t>
            </a:r>
          </a:p>
          <a:p>
            <a:pPr lvl="1">
              <a:lnSpc>
                <a:spcPct val="90000"/>
              </a:lnSpc>
            </a:pPr>
            <a:r>
              <a:rPr lang="es-ES_tradnl" altLang="es-ES" sz="2000" i="0">
                <a:cs typeface="Times New Roman" panose="02020603050405020304" pitchFamily="18" charset="0"/>
              </a:rPr>
              <a:t>Extensión ‘hacia abajo’ de MPEG-1. Orientado a vídeo sobre Internet </a:t>
            </a:r>
          </a:p>
          <a:p>
            <a:pPr lvl="1">
              <a:lnSpc>
                <a:spcPct val="90000"/>
              </a:lnSpc>
            </a:pPr>
            <a:r>
              <a:rPr lang="es-ES_tradnl" altLang="es-ES" sz="2000" i="0">
                <a:cs typeface="Times New Roman" panose="02020603050405020304" pitchFamily="18" charset="0"/>
              </a:rPr>
              <a:t>Útil en el rango 28,8-500 Kb/s. Nuevos algoritmos de compresión</a:t>
            </a:r>
          </a:p>
          <a:p>
            <a:pPr lvl="1">
              <a:lnSpc>
                <a:spcPct val="90000"/>
              </a:lnSpc>
            </a:pPr>
            <a:r>
              <a:rPr lang="es-ES_tradnl" altLang="es-ES" sz="2000" i="0">
                <a:cs typeface="Times New Roman" panose="02020603050405020304" pitchFamily="18" charset="0"/>
              </a:rPr>
              <a:t>Definición de AVOs (objetos audio visuales) similar a VRML</a:t>
            </a:r>
          </a:p>
          <a:p>
            <a:pPr lvl="1">
              <a:lnSpc>
                <a:spcPct val="90000"/>
              </a:lnSpc>
            </a:pPr>
            <a:r>
              <a:rPr lang="es-ES_tradnl" altLang="es-ES" sz="2000" i="0">
                <a:cs typeface="Times New Roman" panose="02020603050405020304" pitchFamily="18" charset="0"/>
              </a:rPr>
              <a:t>MPEG-4 v. 2 (previsto dic. 1999)</a:t>
            </a:r>
          </a:p>
          <a:p>
            <a:pPr>
              <a:lnSpc>
                <a:spcPct val="90000"/>
              </a:lnSpc>
            </a:pPr>
            <a:r>
              <a:rPr lang="es-ES_tradnl" altLang="es-ES" sz="2000" i="0">
                <a:cs typeface="Times New Roman" panose="02020603050405020304" pitchFamily="18" charset="0"/>
              </a:rPr>
              <a:t>MPEG-5 y MPEG-6: inexistentes</a:t>
            </a:r>
          </a:p>
          <a:p>
            <a:pPr>
              <a:lnSpc>
                <a:spcPct val="90000"/>
              </a:lnSpc>
            </a:pPr>
            <a:r>
              <a:rPr lang="es-ES_tradnl" altLang="es-ES" sz="2000" i="0">
                <a:cs typeface="Times New Roman" panose="02020603050405020304" pitchFamily="18" charset="0"/>
              </a:rPr>
              <a:t>MPEG-7 (aprobado sep. 2001, ISO 15938)</a:t>
            </a:r>
          </a:p>
          <a:p>
            <a:pPr lvl="1">
              <a:lnSpc>
                <a:spcPct val="90000"/>
              </a:lnSpc>
            </a:pPr>
            <a:r>
              <a:rPr lang="es-ES_tradnl" altLang="es-ES" sz="2000" i="0">
                <a:cs typeface="Times New Roman" panose="02020603050405020304" pitchFamily="18" charset="0"/>
              </a:rPr>
              <a:t>Descripción de contenidos audiovisuales (indexación, búsquedas, bases de datos, etc.). Interpreta semántica de la información audiovisual</a:t>
            </a:r>
          </a:p>
          <a:p>
            <a:pPr>
              <a:lnSpc>
                <a:spcPct val="90000"/>
              </a:lnSpc>
            </a:pPr>
            <a:r>
              <a:rPr lang="es-ES_tradnl" altLang="es-ES" sz="2000" i="0">
                <a:cs typeface="Times New Roman" panose="02020603050405020304" pitchFamily="18" charset="0"/>
              </a:rPr>
              <a:t>MPEG-21: en fase borrador. Prevista aprobación de IS entre 12/2002 y 9/2004</a:t>
            </a:r>
          </a:p>
          <a:p>
            <a:pPr>
              <a:lnSpc>
                <a:spcPct val="90000"/>
              </a:lnSpc>
            </a:pPr>
            <a:r>
              <a:rPr lang="es-ES_tradnl" altLang="es-ES" sz="2000" i="0">
                <a:cs typeface="Times New Roman" panose="02020603050405020304" pitchFamily="18" charset="0"/>
              </a:rPr>
              <a:t>Referencia: </a:t>
            </a:r>
            <a:r>
              <a:rPr lang="es-ES_tradnl" altLang="es-ES" sz="2000" i="0">
                <a:hlinkClick r:id="rId3"/>
              </a:rPr>
              <a:t>http://mpeg.telecomitalialab.com</a:t>
            </a:r>
            <a:endParaRPr lang="es-ES_tradnl" altLang="es-ES" sz="2000" i="0"/>
          </a:p>
        </p:txBody>
      </p:sp>
    </p:spTree>
    <p:extLst>
      <p:ext uri="{BB962C8B-B14F-4D97-AF65-F5344CB8AC3E}">
        <p14:creationId xmlns:p14="http://schemas.microsoft.com/office/powerpoint/2010/main" val="2748819305"/>
      </p:ext>
    </p:extLst>
  </p:cSld>
  <p:clrMapOvr>
    <a:masterClrMapping/>
  </p:clrMapOvr>
  <p:transition>
    <p:cover dir="ld"/>
  </p:transition>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1 Marcador de número de diapositiva"/>
          <p:cNvSpPr>
            <a:spLocks noGrp="1"/>
          </p:cNvSpPr>
          <p:nvPr>
            <p:ph type="sldNum" sz="quarter" idx="10"/>
          </p:nvPr>
        </p:nvSpPr>
        <p:spPr/>
        <p:txBody>
          <a:bodyPr/>
          <a:lstStyle/>
          <a:p>
            <a:pPr>
              <a:defRPr/>
            </a:pPr>
            <a:r>
              <a:rPr lang="es-ES"/>
              <a:t>Ampliación Redes 2-</a:t>
            </a:r>
            <a:fld id="{A0FE31B7-2CF7-441A-8AE9-86D3CE1CFAEE}" type="slidenum">
              <a:rPr lang="es-ES"/>
              <a:pPr>
                <a:defRPr/>
              </a:pPr>
              <a:t>66</a:t>
            </a:fld>
            <a:endParaRPr lang="es-ES"/>
          </a:p>
        </p:txBody>
      </p:sp>
      <p:sp>
        <p:nvSpPr>
          <p:cNvPr id="46083" name="Rectangle 4"/>
          <p:cNvSpPr>
            <a:spLocks noChangeArrowheads="1"/>
          </p:cNvSpPr>
          <p:nvPr/>
        </p:nvSpPr>
        <p:spPr bwMode="auto">
          <a:xfrm>
            <a:off x="611188" y="304800"/>
            <a:ext cx="7848600" cy="990600"/>
          </a:xfrm>
          <a:prstGeom prst="rect">
            <a:avLst/>
          </a:prstGeom>
          <a:noFill/>
          <a:ln w="9525">
            <a:noFill/>
            <a:miter lim="800000"/>
            <a:headEnd/>
            <a:tailEnd/>
          </a:ln>
        </p:spPr>
        <p:txBody>
          <a:bodyPr anchor="ctr"/>
          <a:lstStyle/>
          <a:p>
            <a:pPr algn="ctr" eaLnBrk="0" hangingPunct="0"/>
            <a:r>
              <a:rPr lang="es-ES_tradnl" sz="3600" i="0">
                <a:solidFill>
                  <a:schemeClr val="tx2"/>
                </a:solidFill>
                <a:latin typeface="Times New Roman" pitchFamily="18" charset="0"/>
                <a:cs typeface="Times New Roman" pitchFamily="18" charset="0"/>
              </a:rPr>
              <a:t> MPEG 1 y 2</a:t>
            </a:r>
          </a:p>
        </p:txBody>
      </p:sp>
      <p:sp>
        <p:nvSpPr>
          <p:cNvPr id="46084" name="Rectangle 5"/>
          <p:cNvSpPr>
            <a:spLocks noChangeArrowheads="1"/>
          </p:cNvSpPr>
          <p:nvPr/>
        </p:nvSpPr>
        <p:spPr bwMode="auto">
          <a:xfrm>
            <a:off x="533400" y="1389063"/>
            <a:ext cx="7924800" cy="4754562"/>
          </a:xfrm>
          <a:prstGeom prst="rect">
            <a:avLst/>
          </a:prstGeom>
          <a:noFill/>
          <a:ln w="9525">
            <a:noFill/>
            <a:miter lim="800000"/>
            <a:headEnd/>
            <a:tailEnd/>
          </a:ln>
        </p:spPr>
        <p:txBody>
          <a:bodyPr/>
          <a:lstStyle/>
          <a:p>
            <a:pPr marL="342900" indent="-342900" eaLnBrk="0" hangingPunct="0">
              <a:lnSpc>
                <a:spcPct val="90000"/>
              </a:lnSpc>
              <a:spcBef>
                <a:spcPct val="20000"/>
              </a:spcBef>
              <a:buFont typeface="Arial" charset="0"/>
              <a:buChar char="•"/>
            </a:pPr>
            <a:r>
              <a:rPr lang="es-ES_tradnl" sz="2200" i="0">
                <a:latin typeface="Times New Roman" pitchFamily="18" charset="0"/>
                <a:cs typeface="Times New Roman" pitchFamily="18" charset="0"/>
              </a:rPr>
              <a:t>MPEG-1</a:t>
            </a:r>
          </a:p>
          <a:p>
            <a:pPr marL="742950" lvl="1" indent="-285750" eaLnBrk="0" hangingPunct="0">
              <a:lnSpc>
                <a:spcPct val="90000"/>
              </a:lnSpc>
              <a:spcBef>
                <a:spcPct val="20000"/>
              </a:spcBef>
              <a:buFontTx/>
              <a:buChar char="–"/>
            </a:pPr>
            <a:r>
              <a:rPr lang="es-ES_tradnl" sz="2200" i="0">
                <a:latin typeface="Times New Roman" pitchFamily="18" charset="0"/>
                <a:cs typeface="Times New Roman" pitchFamily="18" charset="0"/>
              </a:rPr>
              <a:t>Orientado a vídeo en CD-ROM (vídeo progresivo)</a:t>
            </a:r>
          </a:p>
          <a:p>
            <a:pPr marL="742950" lvl="1" indent="-285750" eaLnBrk="0" hangingPunct="0">
              <a:lnSpc>
                <a:spcPct val="90000"/>
              </a:lnSpc>
              <a:spcBef>
                <a:spcPct val="20000"/>
              </a:spcBef>
              <a:buFontTx/>
              <a:buChar char="–"/>
            </a:pPr>
            <a:r>
              <a:rPr lang="es-ES_tradnl" sz="2200" i="0">
                <a:latin typeface="Times New Roman" pitchFamily="18" charset="0"/>
                <a:cs typeface="Times New Roman" pitchFamily="18" charset="0"/>
              </a:rPr>
              <a:t>Objetivo: Calidad VHS. Caudal típico 1,5 Mb/s </a:t>
            </a:r>
          </a:p>
          <a:p>
            <a:pPr marL="742950" lvl="1" indent="-285750" eaLnBrk="0" hangingPunct="0">
              <a:lnSpc>
                <a:spcPct val="90000"/>
              </a:lnSpc>
              <a:spcBef>
                <a:spcPct val="20000"/>
              </a:spcBef>
              <a:buFontTx/>
              <a:buChar char="–"/>
            </a:pPr>
            <a:r>
              <a:rPr lang="es-ES_tradnl" sz="2200" i="0">
                <a:latin typeface="Times New Roman" pitchFamily="18" charset="0"/>
                <a:cs typeface="Times New Roman" pitchFamily="18" charset="0"/>
              </a:rPr>
              <a:t>Útil para teleenseñanza, aplicaciones de empresa, negocios, etc.</a:t>
            </a:r>
          </a:p>
          <a:p>
            <a:pPr marL="342900" indent="-342900" eaLnBrk="0" hangingPunct="0">
              <a:lnSpc>
                <a:spcPct val="90000"/>
              </a:lnSpc>
              <a:spcBef>
                <a:spcPct val="20000"/>
              </a:spcBef>
              <a:buFontTx/>
              <a:buChar char="•"/>
            </a:pPr>
            <a:r>
              <a:rPr lang="es-ES_tradnl" sz="2200" i="0">
                <a:latin typeface="Times New Roman" pitchFamily="18" charset="0"/>
                <a:cs typeface="Times New Roman" pitchFamily="18" charset="0"/>
              </a:rPr>
              <a:t>MPEG-2</a:t>
            </a:r>
          </a:p>
          <a:p>
            <a:pPr marL="742950" lvl="1" indent="-285750" eaLnBrk="0" hangingPunct="0">
              <a:lnSpc>
                <a:spcPct val="90000"/>
              </a:lnSpc>
              <a:spcBef>
                <a:spcPct val="20000"/>
              </a:spcBef>
              <a:buFontTx/>
              <a:buChar char="–"/>
            </a:pPr>
            <a:r>
              <a:rPr lang="es-ES_tradnl" sz="2200" i="0">
                <a:latin typeface="Times New Roman" pitchFamily="18" charset="0"/>
                <a:cs typeface="Times New Roman" pitchFamily="18" charset="0"/>
              </a:rPr>
              <a:t>Extensión compatible de MPEG-1 ‘hacia arriba’ (mayor calidad)</a:t>
            </a:r>
          </a:p>
          <a:p>
            <a:pPr marL="742950" lvl="1" indent="-285750" eaLnBrk="0" hangingPunct="0">
              <a:lnSpc>
                <a:spcPct val="90000"/>
              </a:lnSpc>
              <a:spcBef>
                <a:spcPct val="20000"/>
              </a:spcBef>
              <a:buFontTx/>
              <a:buChar char="–"/>
            </a:pPr>
            <a:r>
              <a:rPr lang="es-ES_tradnl" sz="2200" i="0">
                <a:latin typeface="Times New Roman" pitchFamily="18" charset="0"/>
                <a:cs typeface="Times New Roman" pitchFamily="18" charset="0"/>
              </a:rPr>
              <a:t>Orientado a TV digital (vídeo entrelazado) calidad SD (broadcast) también  HD. Caudales de 4 a 100 Mb/s.</a:t>
            </a:r>
          </a:p>
          <a:p>
            <a:pPr marL="742950" lvl="1" indent="-285750" eaLnBrk="0" hangingPunct="0">
              <a:lnSpc>
                <a:spcPct val="90000"/>
              </a:lnSpc>
              <a:spcBef>
                <a:spcPct val="20000"/>
              </a:spcBef>
              <a:buFontTx/>
              <a:buChar char="–"/>
            </a:pPr>
            <a:r>
              <a:rPr lang="es-ES_tradnl" sz="2200" i="0">
                <a:latin typeface="Times New Roman" pitchFamily="18" charset="0"/>
                <a:cs typeface="Times New Roman" pitchFamily="18" charset="0"/>
              </a:rPr>
              <a:t>Útil para un rango amplio de aplicaciones mediante diferentes </a:t>
            </a:r>
            <a:r>
              <a:rPr lang="es-ES_tradnl" sz="2200" b="1" i="0">
                <a:latin typeface="Times New Roman" pitchFamily="18" charset="0"/>
                <a:cs typeface="Times New Roman" pitchFamily="18" charset="0"/>
              </a:rPr>
              <a:t>niveles</a:t>
            </a:r>
            <a:r>
              <a:rPr lang="es-ES_tradnl" sz="2200" i="0">
                <a:latin typeface="Times New Roman" pitchFamily="18" charset="0"/>
                <a:cs typeface="Times New Roman" pitchFamily="18" charset="0"/>
              </a:rPr>
              <a:t> (calidades) y </a:t>
            </a:r>
            <a:r>
              <a:rPr lang="es-ES_tradnl" sz="2200" b="1" i="0">
                <a:latin typeface="Times New Roman" pitchFamily="18" charset="0"/>
                <a:cs typeface="Times New Roman" pitchFamily="18" charset="0"/>
              </a:rPr>
              <a:t>perfiles</a:t>
            </a:r>
            <a:r>
              <a:rPr lang="es-ES_tradnl" sz="2200" i="0">
                <a:latin typeface="Times New Roman" pitchFamily="18" charset="0"/>
                <a:cs typeface="Times New Roman" pitchFamily="18" charset="0"/>
              </a:rPr>
              <a:t> (algoritmos)</a:t>
            </a:r>
          </a:p>
          <a:p>
            <a:pPr marL="742950" lvl="1" indent="-285750" eaLnBrk="0" hangingPunct="0">
              <a:lnSpc>
                <a:spcPct val="90000"/>
              </a:lnSpc>
              <a:spcBef>
                <a:spcPct val="20000"/>
              </a:spcBef>
              <a:buFontTx/>
              <a:buChar char="–"/>
            </a:pPr>
            <a:r>
              <a:rPr lang="es-ES_tradnl" sz="2200" i="0">
                <a:latin typeface="Times New Roman" pitchFamily="18" charset="0"/>
                <a:cs typeface="Times New Roman" pitchFamily="18" charset="0"/>
              </a:rPr>
              <a:t>Es el más utilizado hoy en día (TV digital, DVDs, cámaras digitales)</a:t>
            </a:r>
          </a:p>
        </p:txBody>
      </p:sp>
    </p:spTree>
  </p:cSld>
  <p:clrMapOvr>
    <a:masterClrMapping/>
  </p:clrMapOvr>
  <p:transition>
    <p:cover dir="ld"/>
  </p:transition>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1 Marcador de número de diapositiva"/>
          <p:cNvSpPr>
            <a:spLocks noGrp="1"/>
          </p:cNvSpPr>
          <p:nvPr>
            <p:ph type="sldNum" sz="quarter" idx="10"/>
          </p:nvPr>
        </p:nvSpPr>
        <p:spPr/>
        <p:txBody>
          <a:bodyPr/>
          <a:lstStyle/>
          <a:p>
            <a:pPr>
              <a:defRPr/>
            </a:pPr>
            <a:r>
              <a:rPr lang="es-ES"/>
              <a:t>Ampliación Redes 2-</a:t>
            </a:r>
            <a:fld id="{F51183DD-00D9-4FD6-9F40-4427EA842BBE}" type="slidenum">
              <a:rPr lang="es-ES"/>
              <a:pPr>
                <a:defRPr/>
              </a:pPr>
              <a:t>67</a:t>
            </a:fld>
            <a:endParaRPr lang="es-ES"/>
          </a:p>
        </p:txBody>
      </p:sp>
      <p:sp>
        <p:nvSpPr>
          <p:cNvPr id="47107" name="Rectangle 4"/>
          <p:cNvSpPr>
            <a:spLocks noChangeArrowheads="1"/>
          </p:cNvSpPr>
          <p:nvPr/>
        </p:nvSpPr>
        <p:spPr bwMode="auto">
          <a:xfrm>
            <a:off x="685800" y="333375"/>
            <a:ext cx="7772400" cy="1143000"/>
          </a:xfrm>
          <a:prstGeom prst="rect">
            <a:avLst/>
          </a:prstGeom>
          <a:noFill/>
          <a:ln w="9525">
            <a:noFill/>
            <a:miter lim="800000"/>
            <a:headEnd/>
            <a:tailEnd/>
          </a:ln>
        </p:spPr>
        <p:txBody>
          <a:bodyPr anchor="ctr"/>
          <a:lstStyle/>
          <a:p>
            <a:pPr algn="ctr" eaLnBrk="0" hangingPunct="0"/>
            <a:r>
              <a:rPr lang="es-ES" sz="4400" i="0">
                <a:solidFill>
                  <a:schemeClr val="tx2"/>
                </a:solidFill>
                <a:cs typeface="Arial" charset="0"/>
              </a:rPr>
              <a:t>Niveles y perfiles en MPEG-2</a:t>
            </a:r>
          </a:p>
        </p:txBody>
      </p:sp>
      <p:graphicFrame>
        <p:nvGraphicFramePr>
          <p:cNvPr id="722014" name="Group 94"/>
          <p:cNvGraphicFramePr>
            <a:graphicFrameLocks noGrp="1"/>
          </p:cNvGraphicFramePr>
          <p:nvPr/>
        </p:nvGraphicFramePr>
        <p:xfrm>
          <a:off x="1638300" y="1543050"/>
          <a:ext cx="6505639" cy="1897065"/>
        </p:xfrm>
        <a:graphic>
          <a:graphicData uri="http://schemas.openxmlformats.org/drawingml/2006/table">
            <a:tbl>
              <a:tblPr/>
              <a:tblGrid>
                <a:gridCol w="1271588"/>
                <a:gridCol w="2062480"/>
                <a:gridCol w="3171571"/>
              </a:tblGrid>
              <a:tr h="379413">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sz="1800" b="1" i="0" u="none" strike="noStrike" cap="none" normalizeH="0" baseline="0" dirty="0" smtClean="0">
                          <a:ln>
                            <a:noFill/>
                          </a:ln>
                          <a:solidFill>
                            <a:schemeClr val="tx1"/>
                          </a:solidFill>
                          <a:effectLst/>
                          <a:latin typeface="Arial" charset="0"/>
                        </a:rPr>
                        <a:t>Nivel</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sz="1800" b="1" i="0" u="none" strike="noStrike" cap="none" normalizeH="0" baseline="0" smtClean="0">
                          <a:ln>
                            <a:noFill/>
                          </a:ln>
                          <a:solidFill>
                            <a:schemeClr val="tx1"/>
                          </a:solidFill>
                          <a:effectLst/>
                          <a:latin typeface="Arial" charset="0"/>
                        </a:rPr>
                        <a:t>Resolución max.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sz="1800" b="1" i="0" u="none" strike="noStrike" cap="none" normalizeH="0" baseline="0" dirty="0" smtClean="0">
                          <a:ln>
                            <a:noFill/>
                          </a:ln>
                          <a:solidFill>
                            <a:schemeClr val="tx1"/>
                          </a:solidFill>
                          <a:effectLst/>
                          <a:latin typeface="Arial" charset="0"/>
                        </a:rPr>
                        <a:t>Calidad</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79413">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dirty="0" smtClean="0">
                          <a:ln>
                            <a:noFill/>
                          </a:ln>
                          <a:solidFill>
                            <a:schemeClr val="tx1"/>
                          </a:solidFill>
                          <a:effectLst/>
                          <a:latin typeface="Arial" charset="0"/>
                        </a:rPr>
                        <a:t>Bajo</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smtClean="0">
                          <a:ln>
                            <a:noFill/>
                          </a:ln>
                          <a:solidFill>
                            <a:schemeClr val="tx1"/>
                          </a:solidFill>
                          <a:effectLst/>
                          <a:latin typeface="Arial" charset="0"/>
                        </a:rPr>
                        <a:t>352 x 288</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dirty="0" smtClean="0">
                          <a:ln>
                            <a:noFill/>
                          </a:ln>
                          <a:solidFill>
                            <a:schemeClr val="tx1"/>
                          </a:solidFill>
                          <a:effectLst/>
                          <a:latin typeface="Arial" charset="0"/>
                        </a:rPr>
                        <a:t>MPEG-1 (CIF, VHS)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79413">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smtClean="0">
                          <a:ln>
                            <a:noFill/>
                          </a:ln>
                          <a:solidFill>
                            <a:schemeClr val="tx1"/>
                          </a:solidFill>
                          <a:effectLst/>
                          <a:latin typeface="Arial" charset="0"/>
                        </a:rPr>
                        <a:t>Principal</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dirty="0" smtClean="0">
                          <a:ln>
                            <a:noFill/>
                          </a:ln>
                          <a:solidFill>
                            <a:schemeClr val="tx1"/>
                          </a:solidFill>
                          <a:effectLst/>
                          <a:latin typeface="Arial" charset="0"/>
                        </a:rPr>
                        <a:t>720 x 576</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dirty="0" smtClean="0">
                          <a:ln>
                            <a:noFill/>
                          </a:ln>
                          <a:solidFill>
                            <a:schemeClr val="tx1"/>
                          </a:solidFill>
                          <a:effectLst/>
                          <a:latin typeface="Arial" charset="0"/>
                        </a:rPr>
                        <a:t>SD (‘</a:t>
                      </a:r>
                      <a:r>
                        <a:rPr kumimoji="0" lang="es-ES" sz="1800" b="0" i="0" u="none" strike="noStrike" cap="none" normalizeH="0" baseline="0" dirty="0" err="1" smtClean="0">
                          <a:ln>
                            <a:noFill/>
                          </a:ln>
                          <a:solidFill>
                            <a:schemeClr val="tx1"/>
                          </a:solidFill>
                          <a:effectLst/>
                          <a:latin typeface="Arial" charset="0"/>
                        </a:rPr>
                        <a:t>Broadcast</a:t>
                      </a:r>
                      <a:r>
                        <a:rPr kumimoji="0" lang="es-ES" sz="1800" b="0" i="0" u="none" strike="noStrike" cap="none" normalizeH="0" baseline="0" dirty="0" smtClean="0">
                          <a:ln>
                            <a:noFill/>
                          </a:ln>
                          <a:solidFill>
                            <a:schemeClr val="tx1"/>
                          </a:solidFill>
                          <a:effectLst/>
                          <a:latin typeface="Arial" charset="0"/>
                        </a:rPr>
                        <a:t>’ o CCIR-601)</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79413">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dirty="0" smtClean="0">
                          <a:ln>
                            <a:noFill/>
                          </a:ln>
                          <a:solidFill>
                            <a:schemeClr val="tx1"/>
                          </a:solidFill>
                          <a:effectLst/>
                          <a:latin typeface="Arial" charset="0"/>
                        </a:rPr>
                        <a:t>Alto-1440</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smtClean="0">
                          <a:ln>
                            <a:noFill/>
                          </a:ln>
                          <a:solidFill>
                            <a:schemeClr val="tx1"/>
                          </a:solidFill>
                          <a:effectLst/>
                          <a:latin typeface="Arial" charset="0"/>
                        </a:rPr>
                        <a:t>1440 x 1152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dirty="0" smtClean="0">
                          <a:ln>
                            <a:noFill/>
                          </a:ln>
                          <a:solidFill>
                            <a:schemeClr val="tx1"/>
                          </a:solidFill>
                          <a:effectLst/>
                          <a:latin typeface="Arial" charset="0"/>
                        </a:rPr>
                        <a:t>HD 4:3</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79413">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dirty="0" smtClean="0">
                          <a:ln>
                            <a:noFill/>
                          </a:ln>
                          <a:solidFill>
                            <a:schemeClr val="tx1"/>
                          </a:solidFill>
                          <a:effectLst/>
                          <a:latin typeface="Arial" charset="0"/>
                        </a:rPr>
                        <a:t>Alto</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smtClean="0">
                          <a:ln>
                            <a:noFill/>
                          </a:ln>
                          <a:solidFill>
                            <a:schemeClr val="tx1"/>
                          </a:solidFill>
                          <a:effectLst/>
                          <a:latin typeface="Arial" charset="0"/>
                        </a:rPr>
                        <a:t>1920 x 1152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dirty="0" smtClean="0">
                          <a:ln>
                            <a:noFill/>
                          </a:ln>
                          <a:solidFill>
                            <a:schemeClr val="tx1"/>
                          </a:solidFill>
                          <a:effectLst/>
                          <a:latin typeface="Arial" charset="0"/>
                        </a:rPr>
                        <a:t>HD 16:9</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722016" name="Group 96"/>
          <p:cNvGraphicFramePr>
            <a:graphicFrameLocks noGrp="1"/>
          </p:cNvGraphicFramePr>
          <p:nvPr/>
        </p:nvGraphicFramePr>
        <p:xfrm>
          <a:off x="1331913" y="4006850"/>
          <a:ext cx="7080250" cy="2208213"/>
        </p:xfrm>
        <a:graphic>
          <a:graphicData uri="http://schemas.openxmlformats.org/drawingml/2006/table">
            <a:tbl>
              <a:tblPr/>
              <a:tblGrid>
                <a:gridCol w="1271587"/>
                <a:gridCol w="5808663"/>
              </a:tblGrid>
              <a:tr h="379413">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sz="1800" b="1" i="0" u="none" strike="noStrike" cap="none" normalizeH="0" baseline="0" smtClean="0">
                          <a:ln>
                            <a:noFill/>
                          </a:ln>
                          <a:solidFill>
                            <a:schemeClr val="tx1"/>
                          </a:solidFill>
                          <a:effectLst/>
                          <a:latin typeface="Arial" charset="0"/>
                        </a:rPr>
                        <a:t>Perfil</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sz="1800" b="1" i="0" u="none" strike="noStrike" cap="none" normalizeH="0" baseline="0" smtClean="0">
                          <a:ln>
                            <a:noFill/>
                          </a:ln>
                          <a:solidFill>
                            <a:schemeClr val="tx1"/>
                          </a:solidFill>
                          <a:effectLst/>
                          <a:latin typeface="Arial" charset="0"/>
                        </a:rPr>
                        <a:t>Finalidad</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84163">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smtClean="0">
                          <a:ln>
                            <a:noFill/>
                          </a:ln>
                          <a:solidFill>
                            <a:schemeClr val="tx1"/>
                          </a:solidFill>
                          <a:effectLst/>
                          <a:latin typeface="Arial" charset="0"/>
                        </a:rPr>
                        <a:t>Simple</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smtClean="0">
                          <a:ln>
                            <a:noFill/>
                          </a:ln>
                          <a:solidFill>
                            <a:schemeClr val="tx1"/>
                          </a:solidFill>
                          <a:effectLst/>
                          <a:latin typeface="Arial" charset="0"/>
                        </a:rPr>
                        <a:t>Solo fotogramas I y P (para codecs de bajo costo)</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82575">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smtClean="0">
                          <a:ln>
                            <a:noFill/>
                          </a:ln>
                          <a:solidFill>
                            <a:schemeClr val="tx1"/>
                          </a:solidFill>
                          <a:effectLst/>
                          <a:latin typeface="Arial" charset="0"/>
                        </a:rPr>
                        <a:t>Principal</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smtClean="0">
                          <a:ln>
                            <a:noFill/>
                          </a:ln>
                          <a:solidFill>
                            <a:schemeClr val="tx1"/>
                          </a:solidFill>
                          <a:effectLst/>
                          <a:latin typeface="Arial" charset="0"/>
                        </a:rPr>
                        <a:t>El más utilizado</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84163">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smtClean="0">
                          <a:ln>
                            <a:noFill/>
                          </a:ln>
                          <a:solidFill>
                            <a:schemeClr val="tx1"/>
                          </a:solidFill>
                          <a:effectLst/>
                          <a:latin typeface="Arial" charset="0"/>
                        </a:rPr>
                        <a:t>SNR</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smtClean="0">
                          <a:ln>
                            <a:noFill/>
                          </a:ln>
                          <a:solidFill>
                            <a:schemeClr val="tx1"/>
                          </a:solidFill>
                          <a:effectLst/>
                          <a:latin typeface="Arial" charset="0"/>
                        </a:rPr>
                        <a:t>Alta calidad, escalable</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82575">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smtClean="0">
                          <a:ln>
                            <a:noFill/>
                          </a:ln>
                          <a:solidFill>
                            <a:schemeClr val="tx1"/>
                          </a:solidFill>
                          <a:effectLst/>
                          <a:latin typeface="Arial" charset="0"/>
                        </a:rPr>
                        <a:t>Espacial</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smtClean="0">
                          <a:ln>
                            <a:noFill/>
                          </a:ln>
                          <a:solidFill>
                            <a:schemeClr val="tx1"/>
                          </a:solidFill>
                          <a:effectLst/>
                          <a:latin typeface="Arial" charset="0"/>
                        </a:rPr>
                        <a:t>Para video tridimensional</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82575">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smtClean="0">
                          <a:ln>
                            <a:noFill/>
                          </a:ln>
                          <a:solidFill>
                            <a:schemeClr val="tx1"/>
                          </a:solidFill>
                          <a:effectLst/>
                          <a:latin typeface="Arial" charset="0"/>
                        </a:rPr>
                        <a:t>Alto</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dirty="0" smtClean="0">
                          <a:ln>
                            <a:noFill/>
                          </a:ln>
                          <a:solidFill>
                            <a:schemeClr val="tx1"/>
                          </a:solidFill>
                          <a:effectLst/>
                          <a:latin typeface="Arial" charset="0"/>
                        </a:rPr>
                        <a:t>Permite </a:t>
                      </a:r>
                      <a:r>
                        <a:rPr kumimoji="0" lang="es-ES" sz="1800" b="0" i="0" u="none" strike="noStrike" cap="none" normalizeH="0" baseline="0" dirty="0" err="1" smtClean="0">
                          <a:ln>
                            <a:noFill/>
                          </a:ln>
                          <a:solidFill>
                            <a:schemeClr val="tx1"/>
                          </a:solidFill>
                          <a:effectLst/>
                          <a:latin typeface="Arial" charset="0"/>
                        </a:rPr>
                        <a:t>submuestreo</a:t>
                      </a:r>
                      <a:r>
                        <a:rPr kumimoji="0" lang="es-ES" sz="1800" b="0" i="0" u="none" strike="noStrike" cap="none" normalizeH="0" baseline="0" dirty="0" smtClean="0">
                          <a:ln>
                            <a:noFill/>
                          </a:ln>
                          <a:solidFill>
                            <a:schemeClr val="tx1"/>
                          </a:solidFill>
                          <a:effectLst/>
                          <a:latin typeface="Arial" charset="0"/>
                        </a:rPr>
                        <a:t> 4:2:2 (además del 4:2:0)</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cxnSp>
        <p:nvCxnSpPr>
          <p:cNvPr id="47157" name="6 Conector recto de flecha"/>
          <p:cNvCxnSpPr>
            <a:cxnSpLocks noChangeShapeType="1"/>
          </p:cNvCxnSpPr>
          <p:nvPr/>
        </p:nvCxnSpPr>
        <p:spPr bwMode="auto">
          <a:xfrm>
            <a:off x="565150" y="2500313"/>
            <a:ext cx="863600" cy="1587"/>
          </a:xfrm>
          <a:prstGeom prst="straightConnector1">
            <a:avLst/>
          </a:prstGeom>
          <a:noFill/>
          <a:ln w="9525" algn="ctr">
            <a:solidFill>
              <a:schemeClr val="tx1"/>
            </a:solidFill>
            <a:round/>
            <a:headEnd/>
            <a:tailEnd type="arrow" w="med" len="med"/>
          </a:ln>
        </p:spPr>
      </p:cxnSp>
      <p:cxnSp>
        <p:nvCxnSpPr>
          <p:cNvPr id="47158" name="8 Conector recto de flecha"/>
          <p:cNvCxnSpPr>
            <a:cxnSpLocks noChangeShapeType="1"/>
          </p:cNvCxnSpPr>
          <p:nvPr/>
        </p:nvCxnSpPr>
        <p:spPr bwMode="auto">
          <a:xfrm>
            <a:off x="500063" y="4929188"/>
            <a:ext cx="714375" cy="1587"/>
          </a:xfrm>
          <a:prstGeom prst="straightConnector1">
            <a:avLst/>
          </a:prstGeom>
          <a:noFill/>
          <a:ln w="9525" algn="ctr">
            <a:solidFill>
              <a:schemeClr val="tx1"/>
            </a:solidFill>
            <a:round/>
            <a:headEnd/>
            <a:tailEnd type="arrow" w="med" len="med"/>
          </a:ln>
        </p:spPr>
      </p:cxnSp>
    </p:spTree>
  </p:cSld>
  <p:clrMapOvr>
    <a:masterClrMapping/>
  </p:clrMapOvr>
  <p:transition>
    <p:cover dir="ld"/>
  </p:transition>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 name="1 Marcador de número de diapositiva"/>
          <p:cNvSpPr>
            <a:spLocks noGrp="1"/>
          </p:cNvSpPr>
          <p:nvPr>
            <p:ph type="sldNum" sz="quarter" idx="10"/>
          </p:nvPr>
        </p:nvSpPr>
        <p:spPr/>
        <p:txBody>
          <a:bodyPr/>
          <a:lstStyle/>
          <a:p>
            <a:pPr>
              <a:defRPr/>
            </a:pPr>
            <a:r>
              <a:rPr lang="es-ES"/>
              <a:t>Ampliación Redes 2-</a:t>
            </a:r>
            <a:fld id="{9EFB677F-E842-420B-BE3F-30CA8650230C}" type="slidenum">
              <a:rPr lang="es-ES"/>
              <a:pPr>
                <a:defRPr/>
              </a:pPr>
              <a:t>68</a:t>
            </a:fld>
            <a:endParaRPr lang="es-ES"/>
          </a:p>
        </p:txBody>
      </p:sp>
      <p:graphicFrame>
        <p:nvGraphicFramePr>
          <p:cNvPr id="332873" name="Group 73"/>
          <p:cNvGraphicFramePr>
            <a:graphicFrameLocks noGrp="1"/>
          </p:cNvGraphicFramePr>
          <p:nvPr/>
        </p:nvGraphicFramePr>
        <p:xfrm>
          <a:off x="971550" y="1562100"/>
          <a:ext cx="7258050" cy="4389120"/>
        </p:xfrm>
        <a:graphic>
          <a:graphicData uri="http://schemas.openxmlformats.org/drawingml/2006/table">
            <a:tbl>
              <a:tblPr/>
              <a:tblGrid>
                <a:gridCol w="425450"/>
                <a:gridCol w="1543050"/>
                <a:gridCol w="996950"/>
                <a:gridCol w="1123950"/>
                <a:gridCol w="996950"/>
                <a:gridCol w="1047750"/>
                <a:gridCol w="1123950"/>
              </a:tblGrid>
              <a:tr h="222250">
                <a:tc rowSpan="2">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s-ES" sz="1800" b="0" i="0" u="none" strike="noStrike" cap="none" normalizeH="0" baseline="0" dirty="0" smtClean="0">
                        <a:ln>
                          <a:noFill/>
                        </a:ln>
                        <a:solidFill>
                          <a:schemeClr val="tx1"/>
                        </a:solidFill>
                        <a:effectLst/>
                        <a:latin typeface="Arial" charset="0"/>
                      </a:endParaRPr>
                    </a:p>
                  </a:txBody>
                  <a:tcPr horzOverflow="overflow">
                    <a:lnL cap="flat">
                      <a:noFill/>
                    </a:lnL>
                    <a:lnR w="28575" cap="flat" cmpd="sng" algn="ctr">
                      <a:solidFill>
                        <a:schemeClr val="tx1"/>
                      </a:solidFill>
                      <a:prstDash val="solid"/>
                      <a:round/>
                      <a:headEnd type="none" w="med" len="med"/>
                      <a:tailEnd type="none" w="med" len="med"/>
                    </a:lnR>
                    <a:lnT cap="flat">
                      <a:noFill/>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800" b="0" i="0" u="none" strike="noStrike" cap="none" normalizeH="0" baseline="0" smtClean="0">
                          <a:ln>
                            <a:noFill/>
                          </a:ln>
                          <a:solidFill>
                            <a:schemeClr val="tx1"/>
                          </a:solidFill>
                          <a:effectLst/>
                          <a:latin typeface="Arial" charset="0"/>
                        </a:rPr>
                        <a:t>Perfiles</a:t>
                      </a:r>
                      <a:endParaRPr kumimoji="0" lang="es-ES" sz="1800" b="0" i="0" u="none" strike="noStrike" cap="none" normalizeH="0" baseline="0" smtClean="0">
                        <a:ln>
                          <a:noFill/>
                        </a:ln>
                        <a:solidFill>
                          <a:schemeClr val="tx1"/>
                        </a:solidFill>
                        <a:effectLst/>
                        <a:latin typeface="Arial"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800" b="0" i="0" u="none" strike="noStrike" cap="none" normalizeH="0" baseline="0" smtClean="0">
                          <a:ln>
                            <a:noFill/>
                          </a:ln>
                          <a:solidFill>
                            <a:schemeClr val="tx1"/>
                          </a:solidFill>
                          <a:effectLst/>
                          <a:latin typeface="Arial" charset="0"/>
                        </a:rPr>
                        <a:t>Simple</a:t>
                      </a:r>
                      <a:endParaRPr kumimoji="0" lang="es-ES" sz="1800" b="0" i="0" u="none" strike="noStrike" cap="none" normalizeH="0" baseline="0" smtClean="0">
                        <a:ln>
                          <a:noFill/>
                        </a:ln>
                        <a:solidFill>
                          <a:schemeClr val="tx1"/>
                        </a:solidFill>
                        <a:effectLst/>
                        <a:latin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800" b="0" i="0" u="none" strike="noStrike" cap="none" normalizeH="0" baseline="0" smtClean="0">
                          <a:ln>
                            <a:noFill/>
                          </a:ln>
                          <a:solidFill>
                            <a:schemeClr val="tx1"/>
                          </a:solidFill>
                          <a:effectLst/>
                          <a:latin typeface="Arial" charset="0"/>
                        </a:rPr>
                        <a:t>Principal</a:t>
                      </a:r>
                      <a:endParaRPr kumimoji="0" lang="es-ES" sz="18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800" b="0" i="0" u="none" strike="noStrike" cap="none" normalizeH="0" baseline="0" smtClean="0">
                          <a:ln>
                            <a:noFill/>
                          </a:ln>
                          <a:solidFill>
                            <a:schemeClr val="tx1"/>
                          </a:solidFill>
                          <a:effectLst/>
                          <a:latin typeface="Arial" charset="0"/>
                        </a:rPr>
                        <a:t>SNR</a:t>
                      </a:r>
                      <a:endParaRPr kumimoji="0" lang="es-ES" sz="18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800" b="0" i="0" u="none" strike="noStrike" cap="none" normalizeH="0" baseline="0" smtClean="0">
                          <a:ln>
                            <a:noFill/>
                          </a:ln>
                          <a:solidFill>
                            <a:schemeClr val="tx1"/>
                          </a:solidFill>
                          <a:effectLst/>
                          <a:latin typeface="Arial" charset="0"/>
                        </a:rPr>
                        <a:t>Espacial</a:t>
                      </a:r>
                      <a:endParaRPr kumimoji="0" lang="es-ES" sz="18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800" b="0" i="0" u="none" strike="noStrike" cap="none" normalizeH="0" baseline="0" smtClean="0">
                          <a:ln>
                            <a:noFill/>
                          </a:ln>
                          <a:solidFill>
                            <a:schemeClr val="tx1"/>
                          </a:solidFill>
                          <a:effectLst/>
                          <a:latin typeface="Arial" charset="0"/>
                        </a:rPr>
                        <a:t>Alto</a:t>
                      </a:r>
                      <a:endParaRPr kumimoji="0" lang="es-ES" sz="18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r h="222250">
                <a:tc vMerge="1">
                  <a:txBody>
                    <a:bodyPr/>
                    <a:lstStyle/>
                    <a:p>
                      <a:endParaRPr lang="es-ES"/>
                    </a:p>
                  </a:txBody>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800" b="0" i="0" u="none" strike="noStrike" cap="none" normalizeH="0" baseline="0" smtClean="0">
                          <a:ln>
                            <a:noFill/>
                          </a:ln>
                          <a:solidFill>
                            <a:schemeClr val="tx1"/>
                          </a:solidFill>
                          <a:effectLst/>
                          <a:latin typeface="Arial" charset="0"/>
                        </a:rPr>
                        <a:t>Submuestreo</a:t>
                      </a:r>
                      <a:endParaRPr kumimoji="0" lang="es-ES" sz="1800" b="0" i="0" u="none" strike="noStrike" cap="none" normalizeH="0" baseline="0" smtClean="0">
                        <a:ln>
                          <a:noFill/>
                        </a:ln>
                        <a:solidFill>
                          <a:schemeClr val="tx1"/>
                        </a:solidFill>
                        <a:effectLst/>
                        <a:latin typeface="Arial"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800" b="0" i="0" u="none" strike="noStrike" cap="none" normalizeH="0" baseline="0" smtClean="0">
                          <a:ln>
                            <a:noFill/>
                          </a:ln>
                          <a:solidFill>
                            <a:schemeClr val="tx1"/>
                          </a:solidFill>
                          <a:effectLst/>
                          <a:latin typeface="Arial" charset="0"/>
                        </a:rPr>
                        <a:t>4:2:0</a:t>
                      </a:r>
                      <a:endParaRPr kumimoji="0" lang="es-ES" sz="1800" b="0" i="0" u="none" strike="noStrike" cap="none" normalizeH="0" baseline="0" smtClean="0">
                        <a:ln>
                          <a:noFill/>
                        </a:ln>
                        <a:solidFill>
                          <a:schemeClr val="tx1"/>
                        </a:solidFill>
                        <a:effectLst/>
                        <a:latin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800" b="0" i="0" u="none" strike="noStrike" cap="none" normalizeH="0" baseline="0" smtClean="0">
                          <a:ln>
                            <a:noFill/>
                          </a:ln>
                          <a:solidFill>
                            <a:schemeClr val="tx1"/>
                          </a:solidFill>
                          <a:effectLst/>
                          <a:latin typeface="Arial" charset="0"/>
                        </a:rPr>
                        <a:t>4:2:0</a:t>
                      </a:r>
                      <a:endParaRPr kumimoji="0" lang="es-ES" sz="18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800" b="0" i="0" u="none" strike="noStrike" cap="none" normalizeH="0" baseline="0" smtClean="0">
                          <a:ln>
                            <a:noFill/>
                          </a:ln>
                          <a:solidFill>
                            <a:schemeClr val="tx1"/>
                          </a:solidFill>
                          <a:effectLst/>
                          <a:latin typeface="Arial" charset="0"/>
                        </a:rPr>
                        <a:t>4:2:0</a:t>
                      </a:r>
                      <a:endParaRPr kumimoji="0" lang="es-ES" sz="18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800" b="0" i="0" u="none" strike="noStrike" cap="none" normalizeH="0" baseline="0" smtClean="0">
                          <a:ln>
                            <a:noFill/>
                          </a:ln>
                          <a:solidFill>
                            <a:schemeClr val="tx1"/>
                          </a:solidFill>
                          <a:effectLst/>
                          <a:latin typeface="Arial" charset="0"/>
                        </a:rPr>
                        <a:t>4:2:0</a:t>
                      </a:r>
                      <a:endParaRPr kumimoji="0" lang="es-ES" sz="18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800" b="0" i="0" u="none" strike="noStrike" cap="none" normalizeH="0" baseline="0" smtClean="0">
                          <a:ln>
                            <a:noFill/>
                          </a:ln>
                          <a:solidFill>
                            <a:schemeClr val="tx1"/>
                          </a:solidFill>
                          <a:effectLst/>
                          <a:latin typeface="Arial" charset="0"/>
                        </a:rPr>
                        <a:t>4:2:0/2</a:t>
                      </a:r>
                      <a:endParaRPr kumimoji="0" lang="es-ES" sz="18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r h="423863">
                <a:tc rowSpan="4">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s-ES" sz="1800" b="0" i="0" u="none" strike="noStrike" cap="none" normalizeH="0" baseline="0" smtClean="0">
                        <a:ln>
                          <a:noFill/>
                        </a:ln>
                        <a:solidFill>
                          <a:schemeClr val="tx1"/>
                        </a:solidFill>
                        <a:effectLst/>
                        <a:latin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800" b="0" i="0" u="none" strike="noStrike" cap="none" normalizeH="0" baseline="0" smtClean="0">
                          <a:ln>
                            <a:noFill/>
                          </a:ln>
                          <a:solidFill>
                            <a:schemeClr val="tx1"/>
                          </a:solidFill>
                          <a:effectLst/>
                          <a:latin typeface="Arial" charset="0"/>
                        </a:rPr>
                        <a:t>Alto        1920 x 1152 (HDTV 16:9)</a:t>
                      </a:r>
                      <a:endParaRPr kumimoji="0" lang="es-ES" sz="18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smtClean="0">
                          <a:ln>
                            <a:noFill/>
                          </a:ln>
                          <a:solidFill>
                            <a:schemeClr val="tx1"/>
                          </a:solidFill>
                          <a:effectLst/>
                          <a:latin typeface="Arial" charset="0"/>
                        </a:rPr>
                        <a:t>No</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800" b="0" i="0" u="none" strike="noStrike" cap="none" normalizeH="0" baseline="0" smtClean="0">
                          <a:ln>
                            <a:noFill/>
                          </a:ln>
                          <a:solidFill>
                            <a:schemeClr val="tx1"/>
                          </a:solidFill>
                          <a:effectLst/>
                          <a:latin typeface="Arial" charset="0"/>
                        </a:rPr>
                        <a:t>80 Mb/s</a:t>
                      </a:r>
                      <a:endParaRPr kumimoji="0" lang="es-ES" sz="18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smtClean="0">
                          <a:ln>
                            <a:noFill/>
                          </a:ln>
                          <a:solidFill>
                            <a:schemeClr val="tx1"/>
                          </a:solidFill>
                          <a:effectLst/>
                          <a:latin typeface="Arial" charset="0"/>
                        </a:rPr>
                        <a:t>No</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smtClean="0">
                          <a:ln>
                            <a:noFill/>
                          </a:ln>
                          <a:solidFill>
                            <a:schemeClr val="tx1"/>
                          </a:solidFill>
                          <a:effectLst/>
                          <a:latin typeface="Arial" charset="0"/>
                        </a:rPr>
                        <a:t>No</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800" b="0" i="0" u="none" strike="noStrike" cap="none" normalizeH="0" baseline="0" smtClean="0">
                          <a:ln>
                            <a:noFill/>
                          </a:ln>
                          <a:solidFill>
                            <a:schemeClr val="tx1"/>
                          </a:solidFill>
                          <a:effectLst/>
                          <a:latin typeface="Arial" charset="0"/>
                        </a:rPr>
                        <a:t>100 Mb/s</a:t>
                      </a:r>
                      <a:endParaRPr kumimoji="0" lang="es-ES" sz="18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23863">
                <a:tc vMerge="1">
                  <a:txBody>
                    <a:bodyPr/>
                    <a:lstStyle/>
                    <a:p>
                      <a:endParaRPr lang="es-ES"/>
                    </a:p>
                  </a:txBody>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800" b="0" i="0" u="none" strike="noStrike" cap="none" normalizeH="0" baseline="0" dirty="0" smtClean="0">
                          <a:ln>
                            <a:noFill/>
                          </a:ln>
                          <a:solidFill>
                            <a:schemeClr val="tx1"/>
                          </a:solidFill>
                          <a:effectLst/>
                          <a:latin typeface="Arial" charset="0"/>
                        </a:rPr>
                        <a:t>Alto-1440 1440 x 1152 (HDTV 4:3)</a:t>
                      </a:r>
                      <a:endParaRPr kumimoji="0" lang="es-ES" sz="1800" b="0" i="0" u="none" strike="noStrike" cap="none" normalizeH="0" baseline="0" dirty="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smtClean="0">
                          <a:ln>
                            <a:noFill/>
                          </a:ln>
                          <a:solidFill>
                            <a:schemeClr val="tx1"/>
                          </a:solidFill>
                          <a:effectLst/>
                          <a:latin typeface="Arial" charset="0"/>
                        </a:rPr>
                        <a:t>No</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800" b="0" i="0" u="none" strike="noStrike" cap="none" normalizeH="0" baseline="0" smtClean="0">
                          <a:ln>
                            <a:noFill/>
                          </a:ln>
                          <a:solidFill>
                            <a:schemeClr val="tx1"/>
                          </a:solidFill>
                          <a:effectLst/>
                          <a:latin typeface="Arial" charset="0"/>
                        </a:rPr>
                        <a:t>60 Mb/s</a:t>
                      </a:r>
                      <a:endParaRPr kumimoji="0" lang="es-ES" sz="18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smtClean="0">
                          <a:ln>
                            <a:noFill/>
                          </a:ln>
                          <a:solidFill>
                            <a:schemeClr val="tx1"/>
                          </a:solidFill>
                          <a:effectLst/>
                          <a:latin typeface="Arial" charset="0"/>
                        </a:rPr>
                        <a:t>No</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800" b="0" i="0" u="none" strike="noStrike" cap="none" normalizeH="0" baseline="0" smtClean="0">
                          <a:ln>
                            <a:noFill/>
                          </a:ln>
                          <a:solidFill>
                            <a:schemeClr val="tx1"/>
                          </a:solidFill>
                          <a:effectLst/>
                          <a:latin typeface="Arial" charset="0"/>
                        </a:rPr>
                        <a:t>60 Mb/s</a:t>
                      </a:r>
                      <a:endParaRPr kumimoji="0" lang="es-ES" sz="18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800" b="0" i="0" u="none" strike="noStrike" cap="none" normalizeH="0" baseline="0" smtClean="0">
                          <a:ln>
                            <a:noFill/>
                          </a:ln>
                          <a:solidFill>
                            <a:schemeClr val="tx1"/>
                          </a:solidFill>
                          <a:effectLst/>
                          <a:latin typeface="Arial" charset="0"/>
                        </a:rPr>
                        <a:t>80 Mb/s</a:t>
                      </a:r>
                      <a:endParaRPr kumimoji="0" lang="es-ES" sz="18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23863">
                <a:tc vMerge="1">
                  <a:txBody>
                    <a:bodyPr/>
                    <a:lstStyle/>
                    <a:p>
                      <a:endParaRPr lang="es-ES"/>
                    </a:p>
                  </a:txBody>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800" b="0" i="0" u="none" strike="noStrike" cap="none" normalizeH="0" baseline="0" smtClean="0">
                          <a:ln>
                            <a:noFill/>
                          </a:ln>
                          <a:solidFill>
                            <a:schemeClr val="tx1"/>
                          </a:solidFill>
                          <a:effectLst/>
                          <a:latin typeface="Arial" charset="0"/>
                        </a:rPr>
                        <a:t>Principal  720 x 576 (CCIR 601)</a:t>
                      </a:r>
                      <a:endParaRPr kumimoji="0" lang="es-ES" sz="18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800" b="0" i="0" u="none" strike="noStrike" cap="none" normalizeH="0" baseline="0" smtClean="0">
                          <a:ln>
                            <a:noFill/>
                          </a:ln>
                          <a:solidFill>
                            <a:schemeClr val="tx1"/>
                          </a:solidFill>
                          <a:effectLst/>
                          <a:latin typeface="Arial" charset="0"/>
                        </a:rPr>
                        <a:t>15 Mb/s</a:t>
                      </a:r>
                      <a:endParaRPr kumimoji="0" lang="es-ES" sz="1800" b="0" i="0" u="none" strike="noStrike" cap="none" normalizeH="0" baseline="0" smtClean="0">
                        <a:ln>
                          <a:noFill/>
                        </a:ln>
                        <a:solidFill>
                          <a:schemeClr val="tx1"/>
                        </a:solidFill>
                        <a:effectLst/>
                        <a:latin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800" b="1" i="0" u="none" strike="noStrike" cap="none" normalizeH="0" baseline="0" smtClean="0">
                          <a:ln>
                            <a:noFill/>
                          </a:ln>
                          <a:solidFill>
                            <a:schemeClr val="tx1"/>
                          </a:solidFill>
                          <a:effectLst/>
                          <a:latin typeface="Arial" charset="0"/>
                        </a:rPr>
                        <a:t>15 Mb/s</a:t>
                      </a:r>
                      <a:endParaRPr kumimoji="0" lang="es-ES" sz="1800" b="1"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800" b="0" i="0" u="none" strike="noStrike" cap="none" normalizeH="0" baseline="0" smtClean="0">
                          <a:ln>
                            <a:noFill/>
                          </a:ln>
                          <a:solidFill>
                            <a:schemeClr val="tx1"/>
                          </a:solidFill>
                          <a:effectLst/>
                          <a:latin typeface="Arial" charset="0"/>
                        </a:rPr>
                        <a:t>15 Mb/s</a:t>
                      </a:r>
                      <a:endParaRPr kumimoji="0" lang="es-ES" sz="18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smtClean="0">
                          <a:ln>
                            <a:noFill/>
                          </a:ln>
                          <a:solidFill>
                            <a:schemeClr val="tx1"/>
                          </a:solidFill>
                          <a:effectLst/>
                          <a:latin typeface="Arial" charset="0"/>
                        </a:rPr>
                        <a:t>No</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800" b="0" i="0" u="none" strike="noStrike" cap="none" normalizeH="0" baseline="0" smtClean="0">
                          <a:ln>
                            <a:noFill/>
                          </a:ln>
                          <a:solidFill>
                            <a:schemeClr val="tx1"/>
                          </a:solidFill>
                          <a:effectLst/>
                          <a:latin typeface="Arial" charset="0"/>
                        </a:rPr>
                        <a:t>50 Mb/s</a:t>
                      </a:r>
                      <a:endParaRPr kumimoji="0" lang="es-ES" sz="18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23863">
                <a:tc vMerge="1">
                  <a:txBody>
                    <a:bodyPr/>
                    <a:lstStyle/>
                    <a:p>
                      <a:endParaRPr lang="es-ES"/>
                    </a:p>
                  </a:txBody>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800" b="0" i="0" u="none" strike="noStrike" cap="none" normalizeH="0" baseline="0" smtClean="0">
                          <a:ln>
                            <a:noFill/>
                          </a:ln>
                          <a:solidFill>
                            <a:schemeClr val="tx1"/>
                          </a:solidFill>
                          <a:effectLst/>
                          <a:latin typeface="Arial" charset="0"/>
                        </a:rPr>
                        <a:t>Bajo         352 x 288 (MPEG1)</a:t>
                      </a:r>
                      <a:endParaRPr kumimoji="0" lang="es-ES" sz="18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smtClean="0">
                          <a:ln>
                            <a:noFill/>
                          </a:ln>
                          <a:solidFill>
                            <a:schemeClr val="tx1"/>
                          </a:solidFill>
                          <a:effectLst/>
                          <a:latin typeface="Arial" charset="0"/>
                        </a:rPr>
                        <a:t>No</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800" b="0" i="0" u="none" strike="noStrike" cap="none" normalizeH="0" baseline="0" smtClean="0">
                          <a:ln>
                            <a:noFill/>
                          </a:ln>
                          <a:solidFill>
                            <a:schemeClr val="tx1"/>
                          </a:solidFill>
                          <a:effectLst/>
                          <a:latin typeface="Arial" charset="0"/>
                        </a:rPr>
                        <a:t>4 Mb/s</a:t>
                      </a:r>
                      <a:endParaRPr kumimoji="0" lang="es-ES" sz="18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smtClean="0">
                          <a:ln>
                            <a:noFill/>
                          </a:ln>
                          <a:solidFill>
                            <a:schemeClr val="tx1"/>
                          </a:solidFill>
                          <a:effectLst/>
                          <a:latin typeface="Arial" charset="0"/>
                        </a:rPr>
                        <a:t>4 Mb/s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smtClean="0">
                          <a:ln>
                            <a:noFill/>
                          </a:ln>
                          <a:solidFill>
                            <a:schemeClr val="tx1"/>
                          </a:solidFill>
                          <a:effectLst/>
                          <a:latin typeface="Arial" charset="0"/>
                        </a:rPr>
                        <a:t>No</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smtClean="0">
                          <a:ln>
                            <a:noFill/>
                          </a:ln>
                          <a:solidFill>
                            <a:schemeClr val="tx1"/>
                          </a:solidFill>
                          <a:effectLst/>
                          <a:latin typeface="Arial" charset="0"/>
                        </a:rPr>
                        <a:t>No</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48186" name="Text Box 69"/>
          <p:cNvSpPr txBox="1">
            <a:spLocks noChangeArrowheads="1"/>
          </p:cNvSpPr>
          <p:nvPr/>
        </p:nvSpPr>
        <p:spPr bwMode="auto">
          <a:xfrm rot="-5400000">
            <a:off x="727869" y="3960019"/>
            <a:ext cx="933450" cy="366712"/>
          </a:xfrm>
          <a:prstGeom prst="rect">
            <a:avLst/>
          </a:prstGeom>
          <a:noFill/>
          <a:ln w="9525">
            <a:noFill/>
            <a:miter lim="800000"/>
            <a:headEnd/>
            <a:tailEnd/>
          </a:ln>
        </p:spPr>
        <p:txBody>
          <a:bodyPr wrap="none">
            <a:spAutoFit/>
          </a:bodyPr>
          <a:lstStyle/>
          <a:p>
            <a:pPr eaLnBrk="0" hangingPunct="0"/>
            <a:r>
              <a:rPr lang="es-ES_tradnl" sz="1800" i="0"/>
              <a:t>Niveles</a:t>
            </a:r>
            <a:endParaRPr lang="es-ES" sz="1800" i="0"/>
          </a:p>
        </p:txBody>
      </p:sp>
      <p:sp>
        <p:nvSpPr>
          <p:cNvPr id="48187" name="Text Box 70"/>
          <p:cNvSpPr txBox="1">
            <a:spLocks noChangeArrowheads="1"/>
          </p:cNvSpPr>
          <p:nvPr/>
        </p:nvSpPr>
        <p:spPr bwMode="auto">
          <a:xfrm>
            <a:off x="900113" y="260350"/>
            <a:ext cx="7667625" cy="954088"/>
          </a:xfrm>
          <a:prstGeom prst="rect">
            <a:avLst/>
          </a:prstGeom>
          <a:noFill/>
          <a:ln w="9525">
            <a:noFill/>
            <a:miter lim="800000"/>
            <a:headEnd/>
            <a:tailEnd/>
          </a:ln>
        </p:spPr>
        <p:txBody>
          <a:bodyPr>
            <a:spAutoFit/>
          </a:bodyPr>
          <a:lstStyle/>
          <a:p>
            <a:pPr algn="ctr" eaLnBrk="0" hangingPunct="0"/>
            <a:r>
              <a:rPr lang="es-ES_tradnl" sz="2800" i="0">
                <a:cs typeface="Arial" charset="0"/>
              </a:rPr>
              <a:t>Combinaciones permitidas de niveles/perfiles en MPEG-2 y caudales máximos</a:t>
            </a:r>
            <a:endParaRPr lang="es-ES" sz="2800" i="0">
              <a:cs typeface="Arial" charset="0"/>
            </a:endParaRPr>
          </a:p>
        </p:txBody>
      </p:sp>
    </p:spTree>
  </p:cSld>
  <p:clrMapOvr>
    <a:masterClrMapping/>
  </p:clrMapOvr>
  <p:transition>
    <p:cover dir="ld"/>
  </p:transition>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Marcador de número de diapositiva 1"/>
          <p:cNvSpPr>
            <a:spLocks noGrp="1"/>
          </p:cNvSpPr>
          <p:nvPr>
            <p:ph type="sldNum" sz="quarter" idx="10"/>
          </p:nvPr>
        </p:nvSpPr>
        <p:spPr/>
        <p:txBody>
          <a:bodyPr/>
          <a:lstStyle/>
          <a:p>
            <a:r>
              <a:rPr lang="es-ES" altLang="es-ES"/>
              <a:t>Ampliación Redes 4-</a:t>
            </a:r>
            <a:fld id="{26C94FA4-2354-4A82-9BFA-87BD43347CED}" type="slidenum">
              <a:rPr lang="es-ES" altLang="es-ES"/>
              <a:pPr/>
              <a:t>69</a:t>
            </a:fld>
            <a:endParaRPr lang="es-ES" altLang="es-ES"/>
          </a:p>
        </p:txBody>
      </p:sp>
      <p:sp>
        <p:nvSpPr>
          <p:cNvPr id="328708" name="Rectangle 4"/>
          <p:cNvSpPr>
            <a:spLocks noChangeArrowheads="1"/>
          </p:cNvSpPr>
          <p:nvPr/>
        </p:nvSpPr>
        <p:spPr bwMode="auto">
          <a:xfrm>
            <a:off x="685800" y="260350"/>
            <a:ext cx="7772400" cy="685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chemeClr val="tx2"/>
                </a:solidFill>
                <a:latin typeface="Times New Roman" panose="02020603050405020304" pitchFamily="18" charset="0"/>
              </a:defRPr>
            </a:lvl1pPr>
            <a:lvl2pPr algn="ctr">
              <a:defRPr sz="4400">
                <a:solidFill>
                  <a:schemeClr val="tx2"/>
                </a:solidFill>
                <a:latin typeface="Times New Roman" panose="02020603050405020304" pitchFamily="18" charset="0"/>
              </a:defRPr>
            </a:lvl2pPr>
            <a:lvl3pPr algn="ctr">
              <a:defRPr sz="4400">
                <a:solidFill>
                  <a:schemeClr val="tx2"/>
                </a:solidFill>
                <a:latin typeface="Times New Roman" panose="02020603050405020304" pitchFamily="18" charset="0"/>
              </a:defRPr>
            </a:lvl3pPr>
            <a:lvl4pPr algn="ctr">
              <a:defRPr sz="4400">
                <a:solidFill>
                  <a:schemeClr val="tx2"/>
                </a:solidFill>
                <a:latin typeface="Times New Roman" panose="02020603050405020304" pitchFamily="18" charset="0"/>
              </a:defRPr>
            </a:lvl4pPr>
            <a:lvl5pPr algn="ctr">
              <a:defRPr sz="4400">
                <a:solidFill>
                  <a:schemeClr val="tx2"/>
                </a:solidFill>
                <a:latin typeface="Times New Roman" panose="02020603050405020304" pitchFamily="18" charset="0"/>
              </a:defRPr>
            </a:lvl5pPr>
            <a:lvl6pPr marL="457200" algn="ctr" eaLnBrk="0" fontAlgn="base" hangingPunct="0">
              <a:spcBef>
                <a:spcPct val="0"/>
              </a:spcBef>
              <a:spcAft>
                <a:spcPct val="0"/>
              </a:spcAft>
              <a:defRPr sz="4400">
                <a:solidFill>
                  <a:schemeClr val="tx2"/>
                </a:solidFill>
                <a:latin typeface="Times New Roman" panose="02020603050405020304" pitchFamily="18" charset="0"/>
              </a:defRPr>
            </a:lvl6pPr>
            <a:lvl7pPr marL="914400" algn="ctr" eaLnBrk="0" fontAlgn="base" hangingPunct="0">
              <a:spcBef>
                <a:spcPct val="0"/>
              </a:spcBef>
              <a:spcAft>
                <a:spcPct val="0"/>
              </a:spcAft>
              <a:defRPr sz="4400">
                <a:solidFill>
                  <a:schemeClr val="tx2"/>
                </a:solidFill>
                <a:latin typeface="Times New Roman" panose="02020603050405020304" pitchFamily="18" charset="0"/>
              </a:defRPr>
            </a:lvl7pPr>
            <a:lvl8pPr marL="1371600" algn="ctr" eaLnBrk="0" fontAlgn="base" hangingPunct="0">
              <a:spcBef>
                <a:spcPct val="0"/>
              </a:spcBef>
              <a:spcAft>
                <a:spcPct val="0"/>
              </a:spcAft>
              <a:defRPr sz="4400">
                <a:solidFill>
                  <a:schemeClr val="tx2"/>
                </a:solidFill>
                <a:latin typeface="Times New Roman" panose="02020603050405020304" pitchFamily="18" charset="0"/>
              </a:defRPr>
            </a:lvl8pPr>
            <a:lvl9pPr marL="1828800" algn="ctr" eaLnBrk="0" fontAlgn="base" hangingPunct="0">
              <a:spcBef>
                <a:spcPct val="0"/>
              </a:spcBef>
              <a:spcAft>
                <a:spcPct val="0"/>
              </a:spcAft>
              <a:defRPr sz="4400">
                <a:solidFill>
                  <a:schemeClr val="tx2"/>
                </a:solidFill>
                <a:latin typeface="Times New Roman" panose="02020603050405020304" pitchFamily="18" charset="0"/>
              </a:defRPr>
            </a:lvl9pPr>
          </a:lstStyle>
          <a:p>
            <a:r>
              <a:rPr lang="es-ES_tradnl" altLang="es-ES" sz="4000" i="0"/>
              <a:t>Vídeo MPEG-2 (I)</a:t>
            </a:r>
          </a:p>
        </p:txBody>
      </p:sp>
      <p:sp>
        <p:nvSpPr>
          <p:cNvPr id="328709" name="Rectangle 5"/>
          <p:cNvSpPr>
            <a:spLocks noChangeArrowheads="1"/>
          </p:cNvSpPr>
          <p:nvPr/>
        </p:nvSpPr>
        <p:spPr bwMode="auto">
          <a:xfrm>
            <a:off x="609600" y="1250950"/>
            <a:ext cx="7772400" cy="5181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r>
              <a:rPr lang="es-ES_tradnl" altLang="es-ES" sz="2800" i="0"/>
              <a:t>Extensión compatible de MPEG-1</a:t>
            </a:r>
          </a:p>
          <a:p>
            <a:r>
              <a:rPr lang="es-ES_tradnl" altLang="es-ES" sz="2800" i="0"/>
              <a:t>Diseñado para televisión digital:</a:t>
            </a:r>
          </a:p>
          <a:p>
            <a:pPr lvl="1"/>
            <a:r>
              <a:rPr lang="es-ES_tradnl" altLang="es-ES" sz="2400" i="0"/>
              <a:t>Optimizado para transmisión, no almacenamiento</a:t>
            </a:r>
          </a:p>
          <a:p>
            <a:pPr lvl="1"/>
            <a:r>
              <a:rPr lang="es-ES_tradnl" altLang="es-ES" sz="2400" i="0"/>
              <a:t>Prevé vídeo entrelazado (TV) además de progresivo (MPEG-1 era sólo progresivo)</a:t>
            </a:r>
          </a:p>
          <a:p>
            <a:r>
              <a:rPr lang="es-ES_tradnl" altLang="es-ES" sz="2800" i="0"/>
              <a:t>Según los valores de los parámetros de muestreo utilizados se definen en MPEG-2 cuatro </a:t>
            </a:r>
            <a:r>
              <a:rPr lang="es-ES_tradnl" altLang="es-ES" sz="2800" b="1" i="0"/>
              <a:t>niveles</a:t>
            </a:r>
            <a:r>
              <a:rPr lang="es-ES_tradnl" altLang="es-ES" sz="2800" i="0"/>
              <a:t>:</a:t>
            </a:r>
          </a:p>
          <a:p>
            <a:pPr lvl="1"/>
            <a:r>
              <a:rPr lang="es-ES_tradnl" altLang="es-ES" sz="2400" b="1" i="0"/>
              <a:t>Bajo</a:t>
            </a:r>
            <a:r>
              <a:rPr lang="es-ES_tradnl" altLang="es-ES" sz="2400" i="0"/>
              <a:t>: 		352 x 288 	(compatible MPEG-1)</a:t>
            </a:r>
          </a:p>
          <a:p>
            <a:pPr lvl="1"/>
            <a:r>
              <a:rPr lang="es-ES_tradnl" altLang="es-ES" sz="2400" b="1" i="0"/>
              <a:t>Principal</a:t>
            </a:r>
            <a:r>
              <a:rPr lang="es-ES_tradnl" altLang="es-ES" sz="2400" i="0"/>
              <a:t>: 	720 x 576 	(equivalente CCIR 601)</a:t>
            </a:r>
          </a:p>
          <a:p>
            <a:pPr lvl="1"/>
            <a:r>
              <a:rPr lang="es-ES_tradnl" altLang="es-ES" sz="2400" b="1" i="0"/>
              <a:t>Alto-1440</a:t>
            </a:r>
            <a:r>
              <a:rPr lang="es-ES_tradnl" altLang="es-ES" sz="2400" i="0"/>
              <a:t>: 	1440 x 1152	(HDTV 4:3)</a:t>
            </a:r>
          </a:p>
          <a:p>
            <a:pPr lvl="1"/>
            <a:r>
              <a:rPr lang="es-ES_tradnl" altLang="es-ES" sz="2400" b="1" i="0"/>
              <a:t>Alto</a:t>
            </a:r>
            <a:r>
              <a:rPr lang="es-ES_tradnl" altLang="es-ES" sz="2400" i="0"/>
              <a:t>: 		1920 x 1152 	(HDTV 16:9)</a:t>
            </a:r>
          </a:p>
          <a:p>
            <a:endParaRPr lang="es-ES_tradnl" altLang="es-ES" i="0"/>
          </a:p>
        </p:txBody>
      </p:sp>
    </p:spTree>
    <p:extLst>
      <p:ext uri="{BB962C8B-B14F-4D97-AF65-F5344CB8AC3E}">
        <p14:creationId xmlns:p14="http://schemas.microsoft.com/office/powerpoint/2010/main" val="1274543687"/>
      </p:ext>
    </p:extLst>
  </p:cSld>
  <p:clrMapOvr>
    <a:masterClrMapping/>
  </p:clrMapOvr>
  <p:transition>
    <p:cover dir="ld"/>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 name="1 Marcador de número de diapositiva"/>
          <p:cNvSpPr>
            <a:spLocks noGrp="1"/>
          </p:cNvSpPr>
          <p:nvPr>
            <p:ph type="sldNum" sz="quarter" idx="10"/>
          </p:nvPr>
        </p:nvSpPr>
        <p:spPr/>
        <p:txBody>
          <a:bodyPr/>
          <a:lstStyle/>
          <a:p>
            <a:pPr>
              <a:defRPr/>
            </a:pPr>
            <a:r>
              <a:rPr lang="es-ES"/>
              <a:t>Ampliación Redes 2-</a:t>
            </a:r>
            <a:fld id="{D8E29936-27DC-48D9-B7E2-64F84CC19393}" type="slidenum">
              <a:rPr lang="es-ES"/>
              <a:pPr>
                <a:defRPr/>
              </a:pPr>
              <a:t>7</a:t>
            </a:fld>
            <a:endParaRPr lang="es-ES"/>
          </a:p>
        </p:txBody>
      </p:sp>
      <p:sp>
        <p:nvSpPr>
          <p:cNvPr id="9219" name="Rectangle 4"/>
          <p:cNvSpPr>
            <a:spLocks noChangeArrowheads="1"/>
          </p:cNvSpPr>
          <p:nvPr/>
        </p:nvSpPr>
        <p:spPr bwMode="auto">
          <a:xfrm>
            <a:off x="6096000" y="5411788"/>
            <a:ext cx="2508250" cy="701675"/>
          </a:xfrm>
          <a:prstGeom prst="rect">
            <a:avLst/>
          </a:prstGeom>
          <a:noFill/>
          <a:ln w="9525">
            <a:noFill/>
            <a:miter lim="800000"/>
            <a:headEnd/>
            <a:tailEnd/>
          </a:ln>
        </p:spPr>
        <p:txBody>
          <a:bodyPr lIns="92836" tIns="46418" rIns="92836" bIns="46418">
            <a:spAutoFit/>
          </a:bodyPr>
          <a:lstStyle/>
          <a:p>
            <a:pPr algn="ctr" defTabSz="925513" eaLnBrk="0" hangingPunct="0"/>
            <a:r>
              <a:rPr lang="es-ES_tradnl" sz="2000" b="1" i="0"/>
              <a:t>Señal ‘muestreada’</a:t>
            </a:r>
          </a:p>
          <a:p>
            <a:pPr algn="ctr" defTabSz="925513" eaLnBrk="0" hangingPunct="0"/>
            <a:r>
              <a:rPr lang="es-ES_tradnl" sz="2000" b="1" i="0"/>
              <a:t>a 8 KHz</a:t>
            </a:r>
            <a:endParaRPr lang="es-ES" sz="2000" b="1" i="0"/>
          </a:p>
        </p:txBody>
      </p:sp>
      <p:sp>
        <p:nvSpPr>
          <p:cNvPr id="271365" name="Rectangle 5"/>
          <p:cNvSpPr>
            <a:spLocks noChangeArrowheads="1"/>
          </p:cNvSpPr>
          <p:nvPr/>
        </p:nvSpPr>
        <p:spPr bwMode="auto">
          <a:xfrm>
            <a:off x="2943225" y="3919538"/>
            <a:ext cx="2184400" cy="1468437"/>
          </a:xfrm>
          <a:prstGeom prst="rect">
            <a:avLst/>
          </a:prstGeom>
          <a:gradFill rotWithShape="0">
            <a:gsLst>
              <a:gs pos="0">
                <a:srgbClr val="FFD358"/>
              </a:gs>
              <a:gs pos="50000">
                <a:srgbClr val="FFD358">
                  <a:gamma/>
                  <a:tint val="89804"/>
                  <a:invGamma/>
                </a:srgbClr>
              </a:gs>
              <a:gs pos="100000">
                <a:srgbClr val="FFD358"/>
              </a:gs>
            </a:gsLst>
            <a:lin ang="2700000" scaled="1"/>
          </a:gradFill>
          <a:ln w="12700">
            <a:solidFill>
              <a:schemeClr val="tx1"/>
            </a:solidFill>
            <a:miter lim="800000"/>
            <a:headEnd/>
            <a:tailEnd/>
          </a:ln>
          <a:effectLst>
            <a:outerShdw dist="35921" dir="2700000" algn="ctr" rotWithShape="0">
              <a:schemeClr val="tx1"/>
            </a:outerShdw>
          </a:effectLst>
        </p:spPr>
        <p:txBody>
          <a:bodyPr wrap="none" anchor="ctr"/>
          <a:lstStyle/>
          <a:p>
            <a:pPr eaLnBrk="0" hangingPunct="0">
              <a:defRPr/>
            </a:pPr>
            <a:endParaRPr lang="es-ES"/>
          </a:p>
        </p:txBody>
      </p:sp>
      <p:grpSp>
        <p:nvGrpSpPr>
          <p:cNvPr id="9221" name="Group 6"/>
          <p:cNvGrpSpPr>
            <a:grpSpLocks/>
          </p:cNvGrpSpPr>
          <p:nvPr/>
        </p:nvGrpSpPr>
        <p:grpSpPr bwMode="auto">
          <a:xfrm>
            <a:off x="3116263" y="4056063"/>
            <a:ext cx="744537" cy="1146175"/>
            <a:chOff x="1745" y="1597"/>
            <a:chExt cx="417" cy="642"/>
          </a:xfrm>
        </p:grpSpPr>
        <p:grpSp>
          <p:nvGrpSpPr>
            <p:cNvPr id="9316" name="Group 7"/>
            <p:cNvGrpSpPr>
              <a:grpSpLocks/>
            </p:cNvGrpSpPr>
            <p:nvPr/>
          </p:nvGrpSpPr>
          <p:grpSpPr bwMode="auto">
            <a:xfrm>
              <a:off x="1745" y="1597"/>
              <a:ext cx="216" cy="341"/>
              <a:chOff x="1745" y="1597"/>
              <a:chExt cx="216" cy="341"/>
            </a:xfrm>
          </p:grpSpPr>
          <p:sp>
            <p:nvSpPr>
              <p:cNvPr id="9320" name="Arc 8"/>
              <p:cNvSpPr>
                <a:spLocks/>
              </p:cNvSpPr>
              <p:nvPr/>
            </p:nvSpPr>
            <p:spPr bwMode="auto">
              <a:xfrm>
                <a:off x="1847" y="1597"/>
                <a:ext cx="114" cy="341"/>
              </a:xfrm>
              <a:custGeom>
                <a:avLst/>
                <a:gdLst>
                  <a:gd name="T0" fmla="*/ 0 w 21790"/>
                  <a:gd name="T1" fmla="*/ 0 h 21600"/>
                  <a:gd name="T2" fmla="*/ 0 w 21790"/>
                  <a:gd name="T3" fmla="*/ 0 h 21600"/>
                  <a:gd name="T4" fmla="*/ 0 w 21790"/>
                  <a:gd name="T5" fmla="*/ 0 h 21600"/>
                  <a:gd name="T6" fmla="*/ 0 60000 65536"/>
                  <a:gd name="T7" fmla="*/ 0 60000 65536"/>
                  <a:gd name="T8" fmla="*/ 0 60000 65536"/>
                  <a:gd name="T9" fmla="*/ 0 w 21790"/>
                  <a:gd name="T10" fmla="*/ 0 h 21600"/>
                  <a:gd name="T11" fmla="*/ 21790 w 21790"/>
                  <a:gd name="T12" fmla="*/ 21600 h 21600"/>
                </a:gdLst>
                <a:ahLst/>
                <a:cxnLst>
                  <a:cxn ang="T6">
                    <a:pos x="T0" y="T1"/>
                  </a:cxn>
                  <a:cxn ang="T7">
                    <a:pos x="T2" y="T3"/>
                  </a:cxn>
                  <a:cxn ang="T8">
                    <a:pos x="T4" y="T5"/>
                  </a:cxn>
                </a:cxnLst>
                <a:rect l="T9" t="T10" r="T11" b="T12"/>
                <a:pathLst>
                  <a:path w="21790" h="21600" fill="none" extrusionOk="0">
                    <a:moveTo>
                      <a:pt x="-1" y="0"/>
                    </a:moveTo>
                    <a:cubicBezTo>
                      <a:pt x="63" y="0"/>
                      <a:pt x="126" y="-1"/>
                      <a:pt x="190" y="0"/>
                    </a:cubicBezTo>
                    <a:cubicBezTo>
                      <a:pt x="12119" y="0"/>
                      <a:pt x="21790" y="9670"/>
                      <a:pt x="21790" y="21600"/>
                    </a:cubicBezTo>
                  </a:path>
                  <a:path w="21790" h="21600" stroke="0" extrusionOk="0">
                    <a:moveTo>
                      <a:pt x="-1" y="0"/>
                    </a:moveTo>
                    <a:cubicBezTo>
                      <a:pt x="63" y="0"/>
                      <a:pt x="126" y="-1"/>
                      <a:pt x="190" y="0"/>
                    </a:cubicBezTo>
                    <a:cubicBezTo>
                      <a:pt x="12119" y="0"/>
                      <a:pt x="21790" y="9670"/>
                      <a:pt x="21790" y="21600"/>
                    </a:cubicBezTo>
                    <a:lnTo>
                      <a:pt x="190" y="21600"/>
                    </a:lnTo>
                    <a:close/>
                  </a:path>
                </a:pathLst>
              </a:custGeom>
              <a:noFill/>
              <a:ln w="50800" cap="rnd">
                <a:solidFill>
                  <a:schemeClr val="tx1"/>
                </a:solidFill>
                <a:round/>
                <a:headEnd type="none" w="sm" len="sm"/>
                <a:tailEnd type="none" w="sm" len="sm"/>
              </a:ln>
            </p:spPr>
            <p:txBody>
              <a:bodyPr/>
              <a:lstStyle/>
              <a:p>
                <a:endParaRPr lang="es-ES"/>
              </a:p>
            </p:txBody>
          </p:sp>
          <p:sp>
            <p:nvSpPr>
              <p:cNvPr id="9321" name="Arc 9"/>
              <p:cNvSpPr>
                <a:spLocks/>
              </p:cNvSpPr>
              <p:nvPr/>
            </p:nvSpPr>
            <p:spPr bwMode="auto">
              <a:xfrm>
                <a:off x="1745" y="1598"/>
                <a:ext cx="116" cy="339"/>
              </a:xfrm>
              <a:custGeom>
                <a:avLst/>
                <a:gdLst>
                  <a:gd name="T0" fmla="*/ 0 w 21600"/>
                  <a:gd name="T1" fmla="*/ 0 h 21599"/>
                  <a:gd name="T2" fmla="*/ 0 w 21600"/>
                  <a:gd name="T3" fmla="*/ 0 h 21599"/>
                  <a:gd name="T4" fmla="*/ 0 w 21600"/>
                  <a:gd name="T5" fmla="*/ 0 h 21599"/>
                  <a:gd name="T6" fmla="*/ 0 60000 65536"/>
                  <a:gd name="T7" fmla="*/ 0 60000 65536"/>
                  <a:gd name="T8" fmla="*/ 0 60000 65536"/>
                  <a:gd name="T9" fmla="*/ 0 w 21600"/>
                  <a:gd name="T10" fmla="*/ 0 h 21599"/>
                  <a:gd name="T11" fmla="*/ 21600 w 21600"/>
                  <a:gd name="T12" fmla="*/ 21599 h 21599"/>
                </a:gdLst>
                <a:ahLst/>
                <a:cxnLst>
                  <a:cxn ang="T6">
                    <a:pos x="T0" y="T1"/>
                  </a:cxn>
                  <a:cxn ang="T7">
                    <a:pos x="T2" y="T3"/>
                  </a:cxn>
                  <a:cxn ang="T8">
                    <a:pos x="T4" y="T5"/>
                  </a:cxn>
                </a:cxnLst>
                <a:rect l="T9" t="T10" r="T11" b="T12"/>
                <a:pathLst>
                  <a:path w="21600" h="21599" fill="none" extrusionOk="0">
                    <a:moveTo>
                      <a:pt x="0" y="21535"/>
                    </a:moveTo>
                    <a:cubicBezTo>
                      <a:pt x="35" y="9703"/>
                      <a:pt x="9582" y="101"/>
                      <a:pt x="21413" y="-1"/>
                    </a:cubicBezTo>
                  </a:path>
                  <a:path w="21600" h="21599" stroke="0" extrusionOk="0">
                    <a:moveTo>
                      <a:pt x="0" y="21535"/>
                    </a:moveTo>
                    <a:cubicBezTo>
                      <a:pt x="35" y="9703"/>
                      <a:pt x="9582" y="101"/>
                      <a:pt x="21413" y="-1"/>
                    </a:cubicBezTo>
                    <a:lnTo>
                      <a:pt x="21600" y="21599"/>
                    </a:lnTo>
                    <a:close/>
                  </a:path>
                </a:pathLst>
              </a:custGeom>
              <a:noFill/>
              <a:ln w="50800" cap="rnd">
                <a:solidFill>
                  <a:schemeClr val="tx1"/>
                </a:solidFill>
                <a:round/>
                <a:headEnd type="none" w="sm" len="sm"/>
                <a:tailEnd type="none" w="sm" len="sm"/>
              </a:ln>
            </p:spPr>
            <p:txBody>
              <a:bodyPr/>
              <a:lstStyle/>
              <a:p>
                <a:endParaRPr lang="es-ES"/>
              </a:p>
            </p:txBody>
          </p:sp>
        </p:grpSp>
        <p:grpSp>
          <p:nvGrpSpPr>
            <p:cNvPr id="9317" name="Group 10"/>
            <p:cNvGrpSpPr>
              <a:grpSpLocks/>
            </p:cNvGrpSpPr>
            <p:nvPr/>
          </p:nvGrpSpPr>
          <p:grpSpPr bwMode="auto">
            <a:xfrm>
              <a:off x="1948" y="1898"/>
              <a:ext cx="214" cy="341"/>
              <a:chOff x="1948" y="1898"/>
              <a:chExt cx="214" cy="341"/>
            </a:xfrm>
          </p:grpSpPr>
          <p:sp>
            <p:nvSpPr>
              <p:cNvPr id="9318" name="Arc 11"/>
              <p:cNvSpPr>
                <a:spLocks/>
              </p:cNvSpPr>
              <p:nvPr/>
            </p:nvSpPr>
            <p:spPr bwMode="auto">
              <a:xfrm>
                <a:off x="1948" y="1898"/>
                <a:ext cx="114" cy="341"/>
              </a:xfrm>
              <a:custGeom>
                <a:avLst/>
                <a:gdLst>
                  <a:gd name="T0" fmla="*/ 0 w 21600"/>
                  <a:gd name="T1" fmla="*/ 0 h 21663"/>
                  <a:gd name="T2" fmla="*/ 0 w 21600"/>
                  <a:gd name="T3" fmla="*/ 0 h 21663"/>
                  <a:gd name="T4" fmla="*/ 0 w 21600"/>
                  <a:gd name="T5" fmla="*/ 0 h 21663"/>
                  <a:gd name="T6" fmla="*/ 0 60000 65536"/>
                  <a:gd name="T7" fmla="*/ 0 60000 65536"/>
                  <a:gd name="T8" fmla="*/ 0 60000 65536"/>
                  <a:gd name="T9" fmla="*/ 0 w 21600"/>
                  <a:gd name="T10" fmla="*/ 0 h 21663"/>
                  <a:gd name="T11" fmla="*/ 21600 w 21600"/>
                  <a:gd name="T12" fmla="*/ 21663 h 21663"/>
                </a:gdLst>
                <a:ahLst/>
                <a:cxnLst>
                  <a:cxn ang="T6">
                    <a:pos x="T0" y="T1"/>
                  </a:cxn>
                  <a:cxn ang="T7">
                    <a:pos x="T2" y="T3"/>
                  </a:cxn>
                  <a:cxn ang="T8">
                    <a:pos x="T4" y="T5"/>
                  </a:cxn>
                </a:cxnLst>
                <a:rect l="T9" t="T10" r="T11" b="T12"/>
                <a:pathLst>
                  <a:path w="21600" h="21663" fill="none" extrusionOk="0">
                    <a:moveTo>
                      <a:pt x="21600" y="21663"/>
                    </a:moveTo>
                    <a:cubicBezTo>
                      <a:pt x="9670" y="21663"/>
                      <a:pt x="0" y="11992"/>
                      <a:pt x="0" y="63"/>
                    </a:cubicBezTo>
                    <a:cubicBezTo>
                      <a:pt x="-1" y="42"/>
                      <a:pt x="0" y="21"/>
                      <a:pt x="0" y="0"/>
                    </a:cubicBezTo>
                  </a:path>
                  <a:path w="21600" h="21663" stroke="0" extrusionOk="0">
                    <a:moveTo>
                      <a:pt x="21600" y="21663"/>
                    </a:moveTo>
                    <a:cubicBezTo>
                      <a:pt x="9670" y="21663"/>
                      <a:pt x="0" y="11992"/>
                      <a:pt x="0" y="63"/>
                    </a:cubicBezTo>
                    <a:cubicBezTo>
                      <a:pt x="-1" y="42"/>
                      <a:pt x="0" y="21"/>
                      <a:pt x="0" y="0"/>
                    </a:cubicBezTo>
                    <a:lnTo>
                      <a:pt x="21600" y="63"/>
                    </a:lnTo>
                    <a:close/>
                  </a:path>
                </a:pathLst>
              </a:custGeom>
              <a:noFill/>
              <a:ln w="50800" cap="rnd">
                <a:solidFill>
                  <a:schemeClr val="tx1"/>
                </a:solidFill>
                <a:round/>
                <a:headEnd type="none" w="sm" len="sm"/>
                <a:tailEnd type="none" w="sm" len="sm"/>
              </a:ln>
            </p:spPr>
            <p:txBody>
              <a:bodyPr/>
              <a:lstStyle/>
              <a:p>
                <a:endParaRPr lang="es-ES"/>
              </a:p>
            </p:txBody>
          </p:sp>
          <p:sp>
            <p:nvSpPr>
              <p:cNvPr id="9319" name="Arc 12"/>
              <p:cNvSpPr>
                <a:spLocks/>
              </p:cNvSpPr>
              <p:nvPr/>
            </p:nvSpPr>
            <p:spPr bwMode="auto">
              <a:xfrm>
                <a:off x="2046" y="1898"/>
                <a:ext cx="116" cy="339"/>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50800" cap="rnd">
                <a:solidFill>
                  <a:schemeClr val="tx1"/>
                </a:solidFill>
                <a:round/>
                <a:headEnd type="none" w="sm" len="sm"/>
                <a:tailEnd type="none" w="sm" len="sm"/>
              </a:ln>
            </p:spPr>
            <p:txBody>
              <a:bodyPr/>
              <a:lstStyle/>
              <a:p>
                <a:endParaRPr lang="es-ES"/>
              </a:p>
            </p:txBody>
          </p:sp>
        </p:grpSp>
      </p:grpSp>
      <p:grpSp>
        <p:nvGrpSpPr>
          <p:cNvPr id="9222" name="Group 13"/>
          <p:cNvGrpSpPr>
            <a:grpSpLocks/>
          </p:cNvGrpSpPr>
          <p:nvPr/>
        </p:nvGrpSpPr>
        <p:grpSpPr bwMode="auto">
          <a:xfrm>
            <a:off x="3838575" y="4056063"/>
            <a:ext cx="384175" cy="608012"/>
            <a:chOff x="2150" y="1597"/>
            <a:chExt cx="215" cy="341"/>
          </a:xfrm>
        </p:grpSpPr>
        <p:sp>
          <p:nvSpPr>
            <p:cNvPr id="9314" name="Arc 14"/>
            <p:cNvSpPr>
              <a:spLocks/>
            </p:cNvSpPr>
            <p:nvPr/>
          </p:nvSpPr>
          <p:spPr bwMode="auto">
            <a:xfrm>
              <a:off x="2251" y="1597"/>
              <a:ext cx="114" cy="341"/>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50800" cap="rnd">
              <a:solidFill>
                <a:schemeClr val="tx1"/>
              </a:solidFill>
              <a:round/>
              <a:headEnd type="none" w="sm" len="sm"/>
              <a:tailEnd type="none" w="sm" len="sm"/>
            </a:ln>
          </p:spPr>
          <p:txBody>
            <a:bodyPr/>
            <a:lstStyle/>
            <a:p>
              <a:endParaRPr lang="es-ES"/>
            </a:p>
          </p:txBody>
        </p:sp>
        <p:sp>
          <p:nvSpPr>
            <p:cNvPr id="9315" name="Arc 15"/>
            <p:cNvSpPr>
              <a:spLocks/>
            </p:cNvSpPr>
            <p:nvPr/>
          </p:nvSpPr>
          <p:spPr bwMode="auto">
            <a:xfrm>
              <a:off x="2150" y="1598"/>
              <a:ext cx="115" cy="339"/>
            </a:xfrm>
            <a:custGeom>
              <a:avLst/>
              <a:gdLst>
                <a:gd name="T0" fmla="*/ 0 w 21600"/>
                <a:gd name="T1" fmla="*/ 0 h 21599"/>
                <a:gd name="T2" fmla="*/ 0 w 21600"/>
                <a:gd name="T3" fmla="*/ 0 h 21599"/>
                <a:gd name="T4" fmla="*/ 0 w 21600"/>
                <a:gd name="T5" fmla="*/ 0 h 21599"/>
                <a:gd name="T6" fmla="*/ 0 60000 65536"/>
                <a:gd name="T7" fmla="*/ 0 60000 65536"/>
                <a:gd name="T8" fmla="*/ 0 60000 65536"/>
                <a:gd name="T9" fmla="*/ 0 w 21600"/>
                <a:gd name="T10" fmla="*/ 0 h 21599"/>
                <a:gd name="T11" fmla="*/ 21600 w 21600"/>
                <a:gd name="T12" fmla="*/ 21599 h 21599"/>
              </a:gdLst>
              <a:ahLst/>
              <a:cxnLst>
                <a:cxn ang="T6">
                  <a:pos x="T0" y="T1"/>
                </a:cxn>
                <a:cxn ang="T7">
                  <a:pos x="T2" y="T3"/>
                </a:cxn>
                <a:cxn ang="T8">
                  <a:pos x="T4" y="T5"/>
                </a:cxn>
              </a:cxnLst>
              <a:rect l="T9" t="T10" r="T11" b="T12"/>
              <a:pathLst>
                <a:path w="21600" h="21599" fill="none" extrusionOk="0">
                  <a:moveTo>
                    <a:pt x="0" y="21535"/>
                  </a:moveTo>
                  <a:cubicBezTo>
                    <a:pt x="35" y="9703"/>
                    <a:pt x="9581" y="102"/>
                    <a:pt x="21411" y="-1"/>
                  </a:cubicBezTo>
                </a:path>
                <a:path w="21600" h="21599" stroke="0" extrusionOk="0">
                  <a:moveTo>
                    <a:pt x="0" y="21535"/>
                  </a:moveTo>
                  <a:cubicBezTo>
                    <a:pt x="35" y="9703"/>
                    <a:pt x="9581" y="102"/>
                    <a:pt x="21411" y="-1"/>
                  </a:cubicBezTo>
                  <a:lnTo>
                    <a:pt x="21600" y="21599"/>
                  </a:lnTo>
                  <a:close/>
                </a:path>
              </a:pathLst>
            </a:custGeom>
            <a:noFill/>
            <a:ln w="50800" cap="rnd">
              <a:solidFill>
                <a:schemeClr val="tx1"/>
              </a:solidFill>
              <a:round/>
              <a:headEnd type="none" w="sm" len="sm"/>
              <a:tailEnd type="none" w="sm" len="sm"/>
            </a:ln>
          </p:spPr>
          <p:txBody>
            <a:bodyPr/>
            <a:lstStyle/>
            <a:p>
              <a:endParaRPr lang="es-ES"/>
            </a:p>
          </p:txBody>
        </p:sp>
      </p:grpSp>
      <p:sp>
        <p:nvSpPr>
          <p:cNvPr id="9223" name="Arc 16"/>
          <p:cNvSpPr>
            <a:spLocks/>
          </p:cNvSpPr>
          <p:nvPr/>
        </p:nvSpPr>
        <p:spPr bwMode="auto">
          <a:xfrm>
            <a:off x="4197350" y="4592638"/>
            <a:ext cx="206375" cy="609600"/>
          </a:xfrm>
          <a:custGeom>
            <a:avLst/>
            <a:gdLst>
              <a:gd name="T0" fmla="*/ 18674394 w 21600"/>
              <a:gd name="T1" fmla="*/ 482767230 h 21662"/>
              <a:gd name="T2" fmla="*/ 0 w 21600"/>
              <a:gd name="T3" fmla="*/ 0 h 21662"/>
              <a:gd name="T4" fmla="*/ 18839255 w 21600"/>
              <a:gd name="T5" fmla="*/ 1404117 h 21662"/>
              <a:gd name="T6" fmla="*/ 0 60000 65536"/>
              <a:gd name="T7" fmla="*/ 0 60000 65536"/>
              <a:gd name="T8" fmla="*/ 0 60000 65536"/>
              <a:gd name="T9" fmla="*/ 0 w 21600"/>
              <a:gd name="T10" fmla="*/ 0 h 21662"/>
              <a:gd name="T11" fmla="*/ 21600 w 21600"/>
              <a:gd name="T12" fmla="*/ 21662 h 21662"/>
            </a:gdLst>
            <a:ahLst/>
            <a:cxnLst>
              <a:cxn ang="T6">
                <a:pos x="T0" y="T1"/>
              </a:cxn>
              <a:cxn ang="T7">
                <a:pos x="T2" y="T3"/>
              </a:cxn>
              <a:cxn ang="T8">
                <a:pos x="T4" y="T5"/>
              </a:cxn>
            </a:cxnLst>
            <a:rect l="T9" t="T10" r="T11" b="T12"/>
            <a:pathLst>
              <a:path w="21600" h="21662" fill="none" extrusionOk="0">
                <a:moveTo>
                  <a:pt x="21410" y="21662"/>
                </a:moveTo>
                <a:cubicBezTo>
                  <a:pt x="9555" y="21558"/>
                  <a:pt x="0" y="11918"/>
                  <a:pt x="0" y="63"/>
                </a:cubicBezTo>
                <a:cubicBezTo>
                  <a:pt x="-1" y="42"/>
                  <a:pt x="0" y="21"/>
                  <a:pt x="0" y="0"/>
                </a:cubicBezTo>
              </a:path>
              <a:path w="21600" h="21662" stroke="0" extrusionOk="0">
                <a:moveTo>
                  <a:pt x="21410" y="21662"/>
                </a:moveTo>
                <a:cubicBezTo>
                  <a:pt x="9555" y="21558"/>
                  <a:pt x="0" y="11918"/>
                  <a:pt x="0" y="63"/>
                </a:cubicBezTo>
                <a:cubicBezTo>
                  <a:pt x="-1" y="42"/>
                  <a:pt x="0" y="21"/>
                  <a:pt x="0" y="0"/>
                </a:cubicBezTo>
                <a:lnTo>
                  <a:pt x="21600" y="63"/>
                </a:lnTo>
                <a:close/>
              </a:path>
            </a:pathLst>
          </a:custGeom>
          <a:noFill/>
          <a:ln w="50800" cap="rnd">
            <a:solidFill>
              <a:schemeClr val="tx1"/>
            </a:solidFill>
            <a:round/>
            <a:headEnd type="none" w="sm" len="sm"/>
            <a:tailEnd type="none" w="sm" len="sm"/>
          </a:ln>
        </p:spPr>
        <p:txBody>
          <a:bodyPr/>
          <a:lstStyle/>
          <a:p>
            <a:endParaRPr lang="es-ES"/>
          </a:p>
        </p:txBody>
      </p:sp>
      <p:sp>
        <p:nvSpPr>
          <p:cNvPr id="9224" name="Arc 17"/>
          <p:cNvSpPr>
            <a:spLocks/>
          </p:cNvSpPr>
          <p:nvPr/>
        </p:nvSpPr>
        <p:spPr bwMode="auto">
          <a:xfrm>
            <a:off x="4376738" y="4630738"/>
            <a:ext cx="201612" cy="566737"/>
          </a:xfrm>
          <a:custGeom>
            <a:avLst/>
            <a:gdLst>
              <a:gd name="T0" fmla="*/ 17564734 w 21600"/>
              <a:gd name="T1" fmla="*/ 0 h 21600"/>
              <a:gd name="T2" fmla="*/ 0 w 21600"/>
              <a:gd name="T3" fmla="*/ 390154938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50800" cap="rnd">
            <a:solidFill>
              <a:schemeClr val="tx1"/>
            </a:solidFill>
            <a:round/>
            <a:headEnd type="none" w="sm" len="sm"/>
            <a:tailEnd type="none" w="sm" len="sm"/>
          </a:ln>
        </p:spPr>
        <p:txBody>
          <a:bodyPr/>
          <a:lstStyle/>
          <a:p>
            <a:endParaRPr lang="es-ES"/>
          </a:p>
        </p:txBody>
      </p:sp>
      <p:sp>
        <p:nvSpPr>
          <p:cNvPr id="9225" name="Rectangle 18"/>
          <p:cNvSpPr>
            <a:spLocks noChangeArrowheads="1"/>
          </p:cNvSpPr>
          <p:nvPr/>
        </p:nvSpPr>
        <p:spPr bwMode="auto">
          <a:xfrm>
            <a:off x="3000375" y="5411788"/>
            <a:ext cx="2103438" cy="701675"/>
          </a:xfrm>
          <a:prstGeom prst="rect">
            <a:avLst/>
          </a:prstGeom>
          <a:noFill/>
          <a:ln w="9525">
            <a:noFill/>
            <a:miter lim="800000"/>
            <a:headEnd/>
            <a:tailEnd/>
          </a:ln>
        </p:spPr>
        <p:txBody>
          <a:bodyPr wrap="none" lIns="92836" tIns="46418" rIns="92836" bIns="46418">
            <a:spAutoFit/>
          </a:bodyPr>
          <a:lstStyle/>
          <a:p>
            <a:pPr algn="ctr" defTabSz="925513" eaLnBrk="0" hangingPunct="0"/>
            <a:r>
              <a:rPr lang="es-ES_tradnl" sz="2000" b="1" i="0"/>
              <a:t>Señal analógica</a:t>
            </a:r>
          </a:p>
          <a:p>
            <a:pPr algn="ctr" defTabSz="925513" eaLnBrk="0" hangingPunct="0"/>
            <a:r>
              <a:rPr lang="es-ES_tradnl" sz="2000" b="1" i="0"/>
              <a:t>original</a:t>
            </a:r>
            <a:endParaRPr lang="es-ES" sz="2000" b="1" i="0"/>
          </a:p>
        </p:txBody>
      </p:sp>
      <p:grpSp>
        <p:nvGrpSpPr>
          <p:cNvPr id="9226" name="Group 19"/>
          <p:cNvGrpSpPr>
            <a:grpSpLocks/>
          </p:cNvGrpSpPr>
          <p:nvPr/>
        </p:nvGrpSpPr>
        <p:grpSpPr bwMode="auto">
          <a:xfrm>
            <a:off x="3103563" y="3976688"/>
            <a:ext cx="1835150" cy="1365250"/>
            <a:chOff x="1738" y="1553"/>
            <a:chExt cx="1028" cy="765"/>
          </a:xfrm>
        </p:grpSpPr>
        <p:sp>
          <p:nvSpPr>
            <p:cNvPr id="271380" name="Line 20"/>
            <p:cNvSpPr>
              <a:spLocks noChangeShapeType="1"/>
            </p:cNvSpPr>
            <p:nvPr/>
          </p:nvSpPr>
          <p:spPr bwMode="auto">
            <a:xfrm>
              <a:off x="1738" y="1553"/>
              <a:ext cx="0" cy="765"/>
            </a:xfrm>
            <a:prstGeom prst="line">
              <a:avLst/>
            </a:prstGeom>
            <a:noFill/>
            <a:ln w="50800">
              <a:solidFill>
                <a:schemeClr val="accent2"/>
              </a:solidFill>
              <a:round/>
              <a:headEnd type="none" w="sm" len="sm"/>
              <a:tailEnd type="none" w="sm" len="sm"/>
            </a:ln>
            <a:effectLst>
              <a:outerShdw dist="35921" dir="2700000" algn="ctr" rotWithShape="0">
                <a:schemeClr val="tx1"/>
              </a:outerShdw>
            </a:effectLst>
          </p:spPr>
          <p:txBody>
            <a:bodyPr/>
            <a:lstStyle/>
            <a:p>
              <a:pPr eaLnBrk="0" hangingPunct="0">
                <a:defRPr/>
              </a:pPr>
              <a:endParaRPr lang="es-ES"/>
            </a:p>
          </p:txBody>
        </p:sp>
        <p:sp>
          <p:nvSpPr>
            <p:cNvPr id="271381" name="Line 21"/>
            <p:cNvSpPr>
              <a:spLocks noChangeShapeType="1"/>
            </p:cNvSpPr>
            <p:nvPr/>
          </p:nvSpPr>
          <p:spPr bwMode="auto">
            <a:xfrm>
              <a:off x="1740" y="1927"/>
              <a:ext cx="1026" cy="0"/>
            </a:xfrm>
            <a:prstGeom prst="line">
              <a:avLst/>
            </a:prstGeom>
            <a:noFill/>
            <a:ln w="50800">
              <a:solidFill>
                <a:schemeClr val="accent2"/>
              </a:solidFill>
              <a:round/>
              <a:headEnd type="none" w="sm" len="sm"/>
              <a:tailEnd type="none" w="sm" len="sm"/>
            </a:ln>
            <a:effectLst>
              <a:outerShdw dist="35921" dir="2700000" algn="ctr" rotWithShape="0">
                <a:schemeClr val="tx1"/>
              </a:outerShdw>
            </a:effectLst>
          </p:spPr>
          <p:txBody>
            <a:bodyPr/>
            <a:lstStyle/>
            <a:p>
              <a:pPr eaLnBrk="0" hangingPunct="0">
                <a:defRPr/>
              </a:pPr>
              <a:endParaRPr lang="es-ES"/>
            </a:p>
          </p:txBody>
        </p:sp>
      </p:grpSp>
      <p:sp>
        <p:nvSpPr>
          <p:cNvPr id="271382" name="Rectangle 22"/>
          <p:cNvSpPr>
            <a:spLocks noChangeArrowheads="1"/>
          </p:cNvSpPr>
          <p:nvPr/>
        </p:nvSpPr>
        <p:spPr bwMode="auto">
          <a:xfrm>
            <a:off x="1423988" y="2667000"/>
            <a:ext cx="2070100" cy="935038"/>
          </a:xfrm>
          <a:prstGeom prst="rect">
            <a:avLst/>
          </a:prstGeom>
          <a:noFill/>
          <a:ln w="9525">
            <a:noFill/>
            <a:miter lim="800000"/>
            <a:headEnd/>
            <a:tailEnd/>
          </a:ln>
          <a:effectLst/>
        </p:spPr>
        <p:txBody>
          <a:bodyPr wrap="none" lIns="103548" tIns="51774" rIns="103548" bIns="51774">
            <a:spAutoFit/>
          </a:bodyPr>
          <a:lstStyle/>
          <a:p>
            <a:pPr algn="ctr" defTabSz="1028700" eaLnBrk="0" hangingPunct="0">
              <a:defRPr/>
            </a:pPr>
            <a:r>
              <a:rPr lang="es-ES_tradnl" sz="1800" b="1" i="0" dirty="0">
                <a:effectLst>
                  <a:outerShdw blurRad="38100" dist="38100" dir="2700000" algn="tl">
                    <a:srgbClr val="C0C0C0"/>
                  </a:outerShdw>
                </a:effectLst>
              </a:rPr>
              <a:t>Canal telefónico</a:t>
            </a:r>
          </a:p>
          <a:p>
            <a:pPr algn="ctr" defTabSz="1028700" eaLnBrk="0" hangingPunct="0">
              <a:defRPr/>
            </a:pPr>
            <a:r>
              <a:rPr lang="es-ES_tradnl" sz="1800" b="1" i="0" dirty="0">
                <a:effectLst>
                  <a:outerShdw blurRad="38100" dist="38100" dir="2700000" algn="tl">
                    <a:srgbClr val="C0C0C0"/>
                  </a:outerShdw>
                </a:effectLst>
              </a:rPr>
              <a:t>Ancho de banda</a:t>
            </a:r>
            <a:r>
              <a:rPr lang="es-ES" sz="1800" b="1" i="0" dirty="0">
                <a:effectLst>
                  <a:outerShdw blurRad="38100" dist="38100" dir="2700000" algn="tl">
                    <a:srgbClr val="C0C0C0"/>
                  </a:outerShdw>
                </a:effectLst>
              </a:rPr>
              <a:t> </a:t>
            </a:r>
          </a:p>
          <a:p>
            <a:pPr algn="ctr" defTabSz="1028700" eaLnBrk="0" hangingPunct="0">
              <a:defRPr/>
            </a:pPr>
            <a:r>
              <a:rPr lang="es-ES" sz="1800" b="1" i="0" dirty="0">
                <a:effectLst>
                  <a:outerShdw blurRad="38100" dist="38100" dir="2700000" algn="tl">
                    <a:srgbClr val="C0C0C0"/>
                  </a:outerShdw>
                </a:effectLst>
              </a:rPr>
              <a:t>300 </a:t>
            </a:r>
            <a:r>
              <a:rPr lang="es-ES_tradnl" sz="1800" b="1" i="0" dirty="0">
                <a:effectLst>
                  <a:outerShdw blurRad="38100" dist="38100" dir="2700000" algn="tl">
                    <a:srgbClr val="C0C0C0"/>
                  </a:outerShdw>
                </a:effectLst>
              </a:rPr>
              <a:t>a</a:t>
            </a:r>
            <a:r>
              <a:rPr lang="es-ES" sz="1800" b="1" i="0" dirty="0">
                <a:effectLst>
                  <a:outerShdw blurRad="38100" dist="38100" dir="2700000" algn="tl">
                    <a:srgbClr val="C0C0C0"/>
                  </a:outerShdw>
                </a:effectLst>
              </a:rPr>
              <a:t> 3.300 Hz</a:t>
            </a:r>
          </a:p>
        </p:txBody>
      </p:sp>
      <p:sp>
        <p:nvSpPr>
          <p:cNvPr id="271383" name="Line 23"/>
          <p:cNvSpPr>
            <a:spLocks noChangeShapeType="1"/>
          </p:cNvSpPr>
          <p:nvPr/>
        </p:nvSpPr>
        <p:spPr bwMode="auto">
          <a:xfrm>
            <a:off x="1555750" y="4633913"/>
            <a:ext cx="1371600" cy="0"/>
          </a:xfrm>
          <a:prstGeom prst="line">
            <a:avLst/>
          </a:prstGeom>
          <a:noFill/>
          <a:ln w="50800">
            <a:solidFill>
              <a:srgbClr val="33CC33"/>
            </a:solidFill>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271384" name="Line 24"/>
          <p:cNvSpPr>
            <a:spLocks noChangeShapeType="1"/>
          </p:cNvSpPr>
          <p:nvPr/>
        </p:nvSpPr>
        <p:spPr bwMode="auto">
          <a:xfrm>
            <a:off x="1555750" y="4805363"/>
            <a:ext cx="1371600" cy="0"/>
          </a:xfrm>
          <a:prstGeom prst="line">
            <a:avLst/>
          </a:prstGeom>
          <a:noFill/>
          <a:ln w="50800">
            <a:solidFill>
              <a:schemeClr val="accent2"/>
            </a:solidFill>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9230" name="Rectangle 25"/>
          <p:cNvSpPr>
            <a:spLocks noChangeArrowheads="1"/>
          </p:cNvSpPr>
          <p:nvPr/>
        </p:nvSpPr>
        <p:spPr bwMode="auto">
          <a:xfrm>
            <a:off x="427038" y="6586538"/>
            <a:ext cx="228600" cy="514350"/>
          </a:xfrm>
          <a:prstGeom prst="rect">
            <a:avLst/>
          </a:prstGeom>
          <a:noFill/>
          <a:ln w="9525">
            <a:noFill/>
            <a:miter lim="800000"/>
            <a:headEnd/>
            <a:tailEnd/>
          </a:ln>
        </p:spPr>
        <p:txBody>
          <a:bodyPr wrap="none" anchor="ctr"/>
          <a:lstStyle/>
          <a:p>
            <a:pPr eaLnBrk="0" hangingPunct="0"/>
            <a:endParaRPr lang="es-ES"/>
          </a:p>
        </p:txBody>
      </p:sp>
      <p:grpSp>
        <p:nvGrpSpPr>
          <p:cNvPr id="9231" name="Group 26"/>
          <p:cNvGrpSpPr>
            <a:grpSpLocks/>
          </p:cNvGrpSpPr>
          <p:nvPr/>
        </p:nvGrpSpPr>
        <p:grpSpPr bwMode="auto">
          <a:xfrm>
            <a:off x="6183313" y="3900488"/>
            <a:ext cx="2120900" cy="1466850"/>
            <a:chOff x="3463" y="1510"/>
            <a:chExt cx="1188" cy="822"/>
          </a:xfrm>
        </p:grpSpPr>
        <p:sp>
          <p:nvSpPr>
            <p:cNvPr id="271387" name="Rectangle 27"/>
            <p:cNvSpPr>
              <a:spLocks noChangeArrowheads="1"/>
            </p:cNvSpPr>
            <p:nvPr/>
          </p:nvSpPr>
          <p:spPr bwMode="auto">
            <a:xfrm>
              <a:off x="3463" y="1510"/>
              <a:ext cx="1188" cy="822"/>
            </a:xfrm>
            <a:prstGeom prst="rect">
              <a:avLst/>
            </a:prstGeom>
            <a:gradFill rotWithShape="0">
              <a:gsLst>
                <a:gs pos="0">
                  <a:srgbClr val="FFD358"/>
                </a:gs>
                <a:gs pos="50000">
                  <a:srgbClr val="FFD358">
                    <a:gamma/>
                    <a:tint val="89804"/>
                    <a:invGamma/>
                  </a:srgbClr>
                </a:gs>
                <a:gs pos="100000">
                  <a:srgbClr val="FFD358"/>
                </a:gs>
              </a:gsLst>
              <a:lin ang="2700000" scaled="1"/>
            </a:gradFill>
            <a:ln w="12700">
              <a:solidFill>
                <a:schemeClr val="tx1"/>
              </a:solidFill>
              <a:miter lim="800000"/>
              <a:headEnd/>
              <a:tailEnd/>
            </a:ln>
            <a:effectLst>
              <a:outerShdw dist="35921" dir="2700000" algn="ctr" rotWithShape="0">
                <a:schemeClr val="tx1"/>
              </a:outerShdw>
            </a:effectLst>
          </p:spPr>
          <p:txBody>
            <a:bodyPr wrap="none" anchor="ctr"/>
            <a:lstStyle/>
            <a:p>
              <a:pPr eaLnBrk="0" hangingPunct="0">
                <a:defRPr/>
              </a:pPr>
              <a:endParaRPr lang="es-ES"/>
            </a:p>
          </p:txBody>
        </p:sp>
        <p:grpSp>
          <p:nvGrpSpPr>
            <p:cNvPr id="9285" name="Group 28"/>
            <p:cNvGrpSpPr>
              <a:grpSpLocks/>
            </p:cNvGrpSpPr>
            <p:nvPr/>
          </p:nvGrpSpPr>
          <p:grpSpPr bwMode="auto">
            <a:xfrm>
              <a:off x="3534" y="1578"/>
              <a:ext cx="216" cy="341"/>
              <a:chOff x="3534" y="1578"/>
              <a:chExt cx="216" cy="341"/>
            </a:xfrm>
          </p:grpSpPr>
          <p:sp>
            <p:nvSpPr>
              <p:cNvPr id="9310" name="Arc 29"/>
              <p:cNvSpPr>
                <a:spLocks/>
              </p:cNvSpPr>
              <p:nvPr/>
            </p:nvSpPr>
            <p:spPr bwMode="auto">
              <a:xfrm>
                <a:off x="3636" y="1578"/>
                <a:ext cx="114" cy="341"/>
              </a:xfrm>
              <a:custGeom>
                <a:avLst/>
                <a:gdLst>
                  <a:gd name="T0" fmla="*/ 0 w 21790"/>
                  <a:gd name="T1" fmla="*/ 0 h 21600"/>
                  <a:gd name="T2" fmla="*/ 0 w 21790"/>
                  <a:gd name="T3" fmla="*/ 0 h 21600"/>
                  <a:gd name="T4" fmla="*/ 0 w 21790"/>
                  <a:gd name="T5" fmla="*/ 0 h 21600"/>
                  <a:gd name="T6" fmla="*/ 0 60000 65536"/>
                  <a:gd name="T7" fmla="*/ 0 60000 65536"/>
                  <a:gd name="T8" fmla="*/ 0 60000 65536"/>
                  <a:gd name="T9" fmla="*/ 0 w 21790"/>
                  <a:gd name="T10" fmla="*/ 0 h 21600"/>
                  <a:gd name="T11" fmla="*/ 21790 w 21790"/>
                  <a:gd name="T12" fmla="*/ 21600 h 21600"/>
                </a:gdLst>
                <a:ahLst/>
                <a:cxnLst>
                  <a:cxn ang="T6">
                    <a:pos x="T0" y="T1"/>
                  </a:cxn>
                  <a:cxn ang="T7">
                    <a:pos x="T2" y="T3"/>
                  </a:cxn>
                  <a:cxn ang="T8">
                    <a:pos x="T4" y="T5"/>
                  </a:cxn>
                </a:cxnLst>
                <a:rect l="T9" t="T10" r="T11" b="T12"/>
                <a:pathLst>
                  <a:path w="21790" h="21600" fill="none" extrusionOk="0">
                    <a:moveTo>
                      <a:pt x="-1" y="0"/>
                    </a:moveTo>
                    <a:cubicBezTo>
                      <a:pt x="63" y="0"/>
                      <a:pt x="126" y="-1"/>
                      <a:pt x="190" y="0"/>
                    </a:cubicBezTo>
                    <a:cubicBezTo>
                      <a:pt x="12119" y="0"/>
                      <a:pt x="21790" y="9670"/>
                      <a:pt x="21790" y="21600"/>
                    </a:cubicBezTo>
                  </a:path>
                  <a:path w="21790" h="21600" stroke="0" extrusionOk="0">
                    <a:moveTo>
                      <a:pt x="-1" y="0"/>
                    </a:moveTo>
                    <a:cubicBezTo>
                      <a:pt x="63" y="0"/>
                      <a:pt x="126" y="-1"/>
                      <a:pt x="190" y="0"/>
                    </a:cubicBezTo>
                    <a:cubicBezTo>
                      <a:pt x="12119" y="0"/>
                      <a:pt x="21790" y="9670"/>
                      <a:pt x="21790" y="21600"/>
                    </a:cubicBezTo>
                    <a:lnTo>
                      <a:pt x="190" y="21600"/>
                    </a:lnTo>
                    <a:close/>
                  </a:path>
                </a:pathLst>
              </a:custGeom>
              <a:gradFill rotWithShape="0">
                <a:gsLst>
                  <a:gs pos="0">
                    <a:srgbClr val="FFD358"/>
                  </a:gs>
                  <a:gs pos="50000">
                    <a:srgbClr val="FFD769"/>
                  </a:gs>
                  <a:gs pos="100000">
                    <a:srgbClr val="FFD358"/>
                  </a:gs>
                </a:gsLst>
                <a:lin ang="2700000" scaled="1"/>
              </a:gradFill>
              <a:ln w="50800" cap="rnd">
                <a:solidFill>
                  <a:schemeClr val="tx1"/>
                </a:solidFill>
                <a:round/>
                <a:headEnd/>
                <a:tailEnd/>
              </a:ln>
            </p:spPr>
            <p:txBody>
              <a:bodyPr/>
              <a:lstStyle/>
              <a:p>
                <a:endParaRPr lang="es-ES"/>
              </a:p>
            </p:txBody>
          </p:sp>
          <p:sp>
            <p:nvSpPr>
              <p:cNvPr id="9311" name="Arc 30"/>
              <p:cNvSpPr>
                <a:spLocks/>
              </p:cNvSpPr>
              <p:nvPr/>
            </p:nvSpPr>
            <p:spPr bwMode="auto">
              <a:xfrm>
                <a:off x="3534" y="1579"/>
                <a:ext cx="116" cy="339"/>
              </a:xfrm>
              <a:custGeom>
                <a:avLst/>
                <a:gdLst>
                  <a:gd name="T0" fmla="*/ 0 w 21600"/>
                  <a:gd name="T1" fmla="*/ 0 h 21599"/>
                  <a:gd name="T2" fmla="*/ 0 w 21600"/>
                  <a:gd name="T3" fmla="*/ 0 h 21599"/>
                  <a:gd name="T4" fmla="*/ 0 w 21600"/>
                  <a:gd name="T5" fmla="*/ 0 h 21599"/>
                  <a:gd name="T6" fmla="*/ 0 60000 65536"/>
                  <a:gd name="T7" fmla="*/ 0 60000 65536"/>
                  <a:gd name="T8" fmla="*/ 0 60000 65536"/>
                  <a:gd name="T9" fmla="*/ 0 w 21600"/>
                  <a:gd name="T10" fmla="*/ 0 h 21599"/>
                  <a:gd name="T11" fmla="*/ 21600 w 21600"/>
                  <a:gd name="T12" fmla="*/ 21599 h 21599"/>
                </a:gdLst>
                <a:ahLst/>
                <a:cxnLst>
                  <a:cxn ang="T6">
                    <a:pos x="T0" y="T1"/>
                  </a:cxn>
                  <a:cxn ang="T7">
                    <a:pos x="T2" y="T3"/>
                  </a:cxn>
                  <a:cxn ang="T8">
                    <a:pos x="T4" y="T5"/>
                  </a:cxn>
                </a:cxnLst>
                <a:rect l="T9" t="T10" r="T11" b="T12"/>
                <a:pathLst>
                  <a:path w="21600" h="21599" fill="none" extrusionOk="0">
                    <a:moveTo>
                      <a:pt x="0" y="21535"/>
                    </a:moveTo>
                    <a:cubicBezTo>
                      <a:pt x="35" y="9703"/>
                      <a:pt x="9582" y="101"/>
                      <a:pt x="21413" y="-1"/>
                    </a:cubicBezTo>
                  </a:path>
                  <a:path w="21600" h="21599" stroke="0" extrusionOk="0">
                    <a:moveTo>
                      <a:pt x="0" y="21535"/>
                    </a:moveTo>
                    <a:cubicBezTo>
                      <a:pt x="35" y="9703"/>
                      <a:pt x="9582" y="101"/>
                      <a:pt x="21413" y="-1"/>
                    </a:cubicBezTo>
                    <a:lnTo>
                      <a:pt x="21600" y="21599"/>
                    </a:lnTo>
                    <a:close/>
                  </a:path>
                </a:pathLst>
              </a:custGeom>
              <a:gradFill rotWithShape="0">
                <a:gsLst>
                  <a:gs pos="0">
                    <a:srgbClr val="FFD358"/>
                  </a:gs>
                  <a:gs pos="50000">
                    <a:srgbClr val="FFD769"/>
                  </a:gs>
                  <a:gs pos="100000">
                    <a:srgbClr val="FFD358"/>
                  </a:gs>
                </a:gsLst>
                <a:lin ang="2700000" scaled="1"/>
              </a:gradFill>
              <a:ln w="50800" cap="rnd">
                <a:solidFill>
                  <a:schemeClr val="tx1"/>
                </a:solidFill>
                <a:round/>
                <a:headEnd/>
                <a:tailEnd/>
              </a:ln>
            </p:spPr>
            <p:txBody>
              <a:bodyPr/>
              <a:lstStyle/>
              <a:p>
                <a:endParaRPr lang="es-ES"/>
              </a:p>
            </p:txBody>
          </p:sp>
        </p:grpSp>
        <p:grpSp>
          <p:nvGrpSpPr>
            <p:cNvPr id="9286" name="Group 31"/>
            <p:cNvGrpSpPr>
              <a:grpSpLocks/>
            </p:cNvGrpSpPr>
            <p:nvPr/>
          </p:nvGrpSpPr>
          <p:grpSpPr bwMode="auto">
            <a:xfrm>
              <a:off x="3729" y="1901"/>
              <a:ext cx="214" cy="341"/>
              <a:chOff x="3729" y="1901"/>
              <a:chExt cx="214" cy="341"/>
            </a:xfrm>
          </p:grpSpPr>
          <p:sp>
            <p:nvSpPr>
              <p:cNvPr id="9308" name="Arc 32"/>
              <p:cNvSpPr>
                <a:spLocks/>
              </p:cNvSpPr>
              <p:nvPr/>
            </p:nvSpPr>
            <p:spPr bwMode="auto">
              <a:xfrm>
                <a:off x="3729" y="1901"/>
                <a:ext cx="114" cy="341"/>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21600"/>
                    </a:moveTo>
                    <a:cubicBezTo>
                      <a:pt x="9670" y="21600"/>
                      <a:pt x="0" y="11929"/>
                      <a:pt x="0" y="0"/>
                    </a:cubicBezTo>
                  </a:path>
                  <a:path w="21600" h="21600" stroke="0" extrusionOk="0">
                    <a:moveTo>
                      <a:pt x="21600" y="21600"/>
                    </a:moveTo>
                    <a:cubicBezTo>
                      <a:pt x="9670" y="21600"/>
                      <a:pt x="0" y="11929"/>
                      <a:pt x="0" y="0"/>
                    </a:cubicBezTo>
                    <a:lnTo>
                      <a:pt x="21600" y="0"/>
                    </a:lnTo>
                    <a:close/>
                  </a:path>
                </a:pathLst>
              </a:custGeom>
              <a:gradFill rotWithShape="0">
                <a:gsLst>
                  <a:gs pos="0">
                    <a:srgbClr val="FFD358"/>
                  </a:gs>
                  <a:gs pos="50000">
                    <a:srgbClr val="FFD769"/>
                  </a:gs>
                  <a:gs pos="100000">
                    <a:srgbClr val="FFD358"/>
                  </a:gs>
                </a:gsLst>
                <a:lin ang="2700000" scaled="1"/>
              </a:gradFill>
              <a:ln w="50800" cap="rnd">
                <a:solidFill>
                  <a:schemeClr val="tx1"/>
                </a:solidFill>
                <a:round/>
                <a:headEnd/>
                <a:tailEnd/>
              </a:ln>
            </p:spPr>
            <p:txBody>
              <a:bodyPr/>
              <a:lstStyle/>
              <a:p>
                <a:endParaRPr lang="es-ES"/>
              </a:p>
            </p:txBody>
          </p:sp>
          <p:sp>
            <p:nvSpPr>
              <p:cNvPr id="9309" name="Arc 33"/>
              <p:cNvSpPr>
                <a:spLocks/>
              </p:cNvSpPr>
              <p:nvPr/>
            </p:nvSpPr>
            <p:spPr bwMode="auto">
              <a:xfrm>
                <a:off x="3827" y="1901"/>
                <a:ext cx="116" cy="340"/>
              </a:xfrm>
              <a:custGeom>
                <a:avLst/>
                <a:gdLst>
                  <a:gd name="T0" fmla="*/ 0 w 21600"/>
                  <a:gd name="T1" fmla="*/ 0 h 21664"/>
                  <a:gd name="T2" fmla="*/ 0 w 21600"/>
                  <a:gd name="T3" fmla="*/ 0 h 21664"/>
                  <a:gd name="T4" fmla="*/ 0 w 21600"/>
                  <a:gd name="T5" fmla="*/ 0 h 21664"/>
                  <a:gd name="T6" fmla="*/ 0 60000 65536"/>
                  <a:gd name="T7" fmla="*/ 0 60000 65536"/>
                  <a:gd name="T8" fmla="*/ 0 60000 65536"/>
                  <a:gd name="T9" fmla="*/ 0 w 21600"/>
                  <a:gd name="T10" fmla="*/ 0 h 21664"/>
                  <a:gd name="T11" fmla="*/ 21600 w 21600"/>
                  <a:gd name="T12" fmla="*/ 21664 h 21664"/>
                </a:gdLst>
                <a:ahLst/>
                <a:cxnLst>
                  <a:cxn ang="T6">
                    <a:pos x="T0" y="T1"/>
                  </a:cxn>
                  <a:cxn ang="T7">
                    <a:pos x="T2" y="T3"/>
                  </a:cxn>
                  <a:cxn ang="T8">
                    <a:pos x="T4" y="T5"/>
                  </a:cxn>
                </a:cxnLst>
                <a:rect l="T9" t="T10" r="T11" b="T12"/>
                <a:pathLst>
                  <a:path w="21600" h="21664" fill="none" extrusionOk="0">
                    <a:moveTo>
                      <a:pt x="21599" y="0"/>
                    </a:moveTo>
                    <a:cubicBezTo>
                      <a:pt x="21599" y="21"/>
                      <a:pt x="21600" y="42"/>
                      <a:pt x="21600" y="64"/>
                    </a:cubicBezTo>
                    <a:cubicBezTo>
                      <a:pt x="21600" y="11993"/>
                      <a:pt x="11929" y="21663"/>
                      <a:pt x="0" y="21664"/>
                    </a:cubicBezTo>
                  </a:path>
                  <a:path w="21600" h="21664" stroke="0" extrusionOk="0">
                    <a:moveTo>
                      <a:pt x="21599" y="0"/>
                    </a:moveTo>
                    <a:cubicBezTo>
                      <a:pt x="21599" y="21"/>
                      <a:pt x="21600" y="42"/>
                      <a:pt x="21600" y="64"/>
                    </a:cubicBezTo>
                    <a:cubicBezTo>
                      <a:pt x="21600" y="11993"/>
                      <a:pt x="11929" y="21663"/>
                      <a:pt x="0" y="21664"/>
                    </a:cubicBezTo>
                    <a:lnTo>
                      <a:pt x="0" y="64"/>
                    </a:lnTo>
                    <a:close/>
                  </a:path>
                </a:pathLst>
              </a:custGeom>
              <a:gradFill rotWithShape="0">
                <a:gsLst>
                  <a:gs pos="0">
                    <a:srgbClr val="FFD358"/>
                  </a:gs>
                  <a:gs pos="50000">
                    <a:srgbClr val="FFD769"/>
                  </a:gs>
                  <a:gs pos="100000">
                    <a:srgbClr val="FFD358"/>
                  </a:gs>
                </a:gsLst>
                <a:lin ang="2700000" scaled="1"/>
              </a:gradFill>
              <a:ln w="50800" cap="rnd">
                <a:solidFill>
                  <a:schemeClr val="tx1"/>
                </a:solidFill>
                <a:round/>
                <a:headEnd/>
                <a:tailEnd/>
              </a:ln>
            </p:spPr>
            <p:txBody>
              <a:bodyPr/>
              <a:lstStyle/>
              <a:p>
                <a:endParaRPr lang="es-ES"/>
              </a:p>
            </p:txBody>
          </p:sp>
        </p:grpSp>
        <p:grpSp>
          <p:nvGrpSpPr>
            <p:cNvPr id="9287" name="Group 34"/>
            <p:cNvGrpSpPr>
              <a:grpSpLocks/>
            </p:cNvGrpSpPr>
            <p:nvPr/>
          </p:nvGrpSpPr>
          <p:grpSpPr bwMode="auto">
            <a:xfrm>
              <a:off x="3923" y="1578"/>
              <a:ext cx="215" cy="341"/>
              <a:chOff x="3923" y="1578"/>
              <a:chExt cx="215" cy="341"/>
            </a:xfrm>
          </p:grpSpPr>
          <p:sp>
            <p:nvSpPr>
              <p:cNvPr id="9306" name="Arc 35"/>
              <p:cNvSpPr>
                <a:spLocks/>
              </p:cNvSpPr>
              <p:nvPr/>
            </p:nvSpPr>
            <p:spPr bwMode="auto">
              <a:xfrm>
                <a:off x="4024" y="1578"/>
                <a:ext cx="114" cy="341"/>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gradFill rotWithShape="0">
                <a:gsLst>
                  <a:gs pos="0">
                    <a:srgbClr val="FFD358"/>
                  </a:gs>
                  <a:gs pos="50000">
                    <a:srgbClr val="FFD769"/>
                  </a:gs>
                  <a:gs pos="100000">
                    <a:srgbClr val="FFD358"/>
                  </a:gs>
                </a:gsLst>
                <a:lin ang="2700000" scaled="1"/>
              </a:gradFill>
              <a:ln w="50800" cap="rnd">
                <a:solidFill>
                  <a:schemeClr val="tx1"/>
                </a:solidFill>
                <a:round/>
                <a:headEnd/>
                <a:tailEnd/>
              </a:ln>
            </p:spPr>
            <p:txBody>
              <a:bodyPr/>
              <a:lstStyle/>
              <a:p>
                <a:endParaRPr lang="es-ES"/>
              </a:p>
            </p:txBody>
          </p:sp>
          <p:sp>
            <p:nvSpPr>
              <p:cNvPr id="9307" name="Arc 36"/>
              <p:cNvSpPr>
                <a:spLocks/>
              </p:cNvSpPr>
              <p:nvPr/>
            </p:nvSpPr>
            <p:spPr bwMode="auto">
              <a:xfrm>
                <a:off x="3923" y="1579"/>
                <a:ext cx="115" cy="339"/>
              </a:xfrm>
              <a:custGeom>
                <a:avLst/>
                <a:gdLst>
                  <a:gd name="T0" fmla="*/ 0 w 21600"/>
                  <a:gd name="T1" fmla="*/ 0 h 21599"/>
                  <a:gd name="T2" fmla="*/ 0 w 21600"/>
                  <a:gd name="T3" fmla="*/ 0 h 21599"/>
                  <a:gd name="T4" fmla="*/ 0 w 21600"/>
                  <a:gd name="T5" fmla="*/ 0 h 21599"/>
                  <a:gd name="T6" fmla="*/ 0 60000 65536"/>
                  <a:gd name="T7" fmla="*/ 0 60000 65536"/>
                  <a:gd name="T8" fmla="*/ 0 60000 65536"/>
                  <a:gd name="T9" fmla="*/ 0 w 21600"/>
                  <a:gd name="T10" fmla="*/ 0 h 21599"/>
                  <a:gd name="T11" fmla="*/ 21600 w 21600"/>
                  <a:gd name="T12" fmla="*/ 21599 h 21599"/>
                </a:gdLst>
                <a:ahLst/>
                <a:cxnLst>
                  <a:cxn ang="T6">
                    <a:pos x="T0" y="T1"/>
                  </a:cxn>
                  <a:cxn ang="T7">
                    <a:pos x="T2" y="T3"/>
                  </a:cxn>
                  <a:cxn ang="T8">
                    <a:pos x="T4" y="T5"/>
                  </a:cxn>
                </a:cxnLst>
                <a:rect l="T9" t="T10" r="T11" b="T12"/>
                <a:pathLst>
                  <a:path w="21600" h="21599" fill="none" extrusionOk="0">
                    <a:moveTo>
                      <a:pt x="0" y="21535"/>
                    </a:moveTo>
                    <a:cubicBezTo>
                      <a:pt x="35" y="9703"/>
                      <a:pt x="9581" y="102"/>
                      <a:pt x="21411" y="-1"/>
                    </a:cubicBezTo>
                  </a:path>
                  <a:path w="21600" h="21599" stroke="0" extrusionOk="0">
                    <a:moveTo>
                      <a:pt x="0" y="21535"/>
                    </a:moveTo>
                    <a:cubicBezTo>
                      <a:pt x="35" y="9703"/>
                      <a:pt x="9581" y="102"/>
                      <a:pt x="21411" y="-1"/>
                    </a:cubicBezTo>
                    <a:lnTo>
                      <a:pt x="21600" y="21599"/>
                    </a:lnTo>
                    <a:close/>
                  </a:path>
                </a:pathLst>
              </a:custGeom>
              <a:gradFill rotWithShape="0">
                <a:gsLst>
                  <a:gs pos="0">
                    <a:srgbClr val="FFD358"/>
                  </a:gs>
                  <a:gs pos="50000">
                    <a:srgbClr val="FFD769"/>
                  </a:gs>
                  <a:gs pos="100000">
                    <a:srgbClr val="FFD358"/>
                  </a:gs>
                </a:gsLst>
                <a:lin ang="2700000" scaled="1"/>
              </a:gradFill>
              <a:ln w="50800" cap="rnd">
                <a:solidFill>
                  <a:schemeClr val="tx1"/>
                </a:solidFill>
                <a:round/>
                <a:headEnd/>
                <a:tailEnd/>
              </a:ln>
            </p:spPr>
            <p:txBody>
              <a:bodyPr/>
              <a:lstStyle/>
              <a:p>
                <a:endParaRPr lang="es-ES"/>
              </a:p>
            </p:txBody>
          </p:sp>
        </p:grpSp>
        <p:grpSp>
          <p:nvGrpSpPr>
            <p:cNvPr id="9288" name="Group 37"/>
            <p:cNvGrpSpPr>
              <a:grpSpLocks/>
            </p:cNvGrpSpPr>
            <p:nvPr/>
          </p:nvGrpSpPr>
          <p:grpSpPr bwMode="auto">
            <a:xfrm>
              <a:off x="4121" y="1901"/>
              <a:ext cx="216" cy="341"/>
              <a:chOff x="4121" y="1901"/>
              <a:chExt cx="216" cy="341"/>
            </a:xfrm>
          </p:grpSpPr>
          <p:sp>
            <p:nvSpPr>
              <p:cNvPr id="9304" name="Arc 38"/>
              <p:cNvSpPr>
                <a:spLocks/>
              </p:cNvSpPr>
              <p:nvPr/>
            </p:nvSpPr>
            <p:spPr bwMode="auto">
              <a:xfrm>
                <a:off x="4121" y="1901"/>
                <a:ext cx="114" cy="341"/>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21600"/>
                    </a:moveTo>
                    <a:cubicBezTo>
                      <a:pt x="9670" y="21600"/>
                      <a:pt x="0" y="11929"/>
                      <a:pt x="0" y="0"/>
                    </a:cubicBezTo>
                  </a:path>
                  <a:path w="21600" h="21600" stroke="0" extrusionOk="0">
                    <a:moveTo>
                      <a:pt x="21600" y="21600"/>
                    </a:moveTo>
                    <a:cubicBezTo>
                      <a:pt x="9670" y="21600"/>
                      <a:pt x="0" y="11929"/>
                      <a:pt x="0" y="0"/>
                    </a:cubicBezTo>
                    <a:lnTo>
                      <a:pt x="21600" y="0"/>
                    </a:lnTo>
                    <a:close/>
                  </a:path>
                </a:pathLst>
              </a:custGeom>
              <a:gradFill rotWithShape="0">
                <a:gsLst>
                  <a:gs pos="0">
                    <a:srgbClr val="FFD358"/>
                  </a:gs>
                  <a:gs pos="50000">
                    <a:srgbClr val="FFD769"/>
                  </a:gs>
                  <a:gs pos="100000">
                    <a:srgbClr val="FFD358"/>
                  </a:gs>
                </a:gsLst>
                <a:lin ang="2700000" scaled="1"/>
              </a:gradFill>
              <a:ln w="50800" cap="rnd">
                <a:solidFill>
                  <a:schemeClr val="tx1"/>
                </a:solidFill>
                <a:round/>
                <a:headEnd/>
                <a:tailEnd/>
              </a:ln>
            </p:spPr>
            <p:txBody>
              <a:bodyPr/>
              <a:lstStyle/>
              <a:p>
                <a:endParaRPr lang="es-ES"/>
              </a:p>
            </p:txBody>
          </p:sp>
          <p:sp>
            <p:nvSpPr>
              <p:cNvPr id="9305" name="Arc 39"/>
              <p:cNvSpPr>
                <a:spLocks/>
              </p:cNvSpPr>
              <p:nvPr/>
            </p:nvSpPr>
            <p:spPr bwMode="auto">
              <a:xfrm>
                <a:off x="4221" y="1901"/>
                <a:ext cx="116" cy="340"/>
              </a:xfrm>
              <a:custGeom>
                <a:avLst/>
                <a:gdLst>
                  <a:gd name="T0" fmla="*/ 0 w 21787"/>
                  <a:gd name="T1" fmla="*/ 0 h 21664"/>
                  <a:gd name="T2" fmla="*/ 0 w 21787"/>
                  <a:gd name="T3" fmla="*/ 0 h 21664"/>
                  <a:gd name="T4" fmla="*/ 0 w 21787"/>
                  <a:gd name="T5" fmla="*/ 0 h 21664"/>
                  <a:gd name="T6" fmla="*/ 0 60000 65536"/>
                  <a:gd name="T7" fmla="*/ 0 60000 65536"/>
                  <a:gd name="T8" fmla="*/ 0 60000 65536"/>
                  <a:gd name="T9" fmla="*/ 0 w 21787"/>
                  <a:gd name="T10" fmla="*/ 0 h 21664"/>
                  <a:gd name="T11" fmla="*/ 21787 w 21787"/>
                  <a:gd name="T12" fmla="*/ 21664 h 21664"/>
                </a:gdLst>
                <a:ahLst/>
                <a:cxnLst>
                  <a:cxn ang="T6">
                    <a:pos x="T0" y="T1"/>
                  </a:cxn>
                  <a:cxn ang="T7">
                    <a:pos x="T2" y="T3"/>
                  </a:cxn>
                  <a:cxn ang="T8">
                    <a:pos x="T4" y="T5"/>
                  </a:cxn>
                </a:cxnLst>
                <a:rect l="T9" t="T10" r="T11" b="T12"/>
                <a:pathLst>
                  <a:path w="21787" h="21664" fill="none" extrusionOk="0">
                    <a:moveTo>
                      <a:pt x="21786" y="0"/>
                    </a:moveTo>
                    <a:cubicBezTo>
                      <a:pt x="21786" y="21"/>
                      <a:pt x="21787" y="42"/>
                      <a:pt x="21787" y="64"/>
                    </a:cubicBezTo>
                    <a:cubicBezTo>
                      <a:pt x="21787" y="11993"/>
                      <a:pt x="12116" y="21664"/>
                      <a:pt x="187" y="21664"/>
                    </a:cubicBezTo>
                    <a:cubicBezTo>
                      <a:pt x="124" y="21664"/>
                      <a:pt x="62" y="21663"/>
                      <a:pt x="-1" y="21663"/>
                    </a:cubicBezTo>
                  </a:path>
                  <a:path w="21787" h="21664" stroke="0" extrusionOk="0">
                    <a:moveTo>
                      <a:pt x="21786" y="0"/>
                    </a:moveTo>
                    <a:cubicBezTo>
                      <a:pt x="21786" y="21"/>
                      <a:pt x="21787" y="42"/>
                      <a:pt x="21787" y="64"/>
                    </a:cubicBezTo>
                    <a:cubicBezTo>
                      <a:pt x="21787" y="11993"/>
                      <a:pt x="12116" y="21664"/>
                      <a:pt x="187" y="21664"/>
                    </a:cubicBezTo>
                    <a:cubicBezTo>
                      <a:pt x="124" y="21664"/>
                      <a:pt x="62" y="21663"/>
                      <a:pt x="-1" y="21663"/>
                    </a:cubicBezTo>
                    <a:lnTo>
                      <a:pt x="187" y="64"/>
                    </a:lnTo>
                    <a:close/>
                  </a:path>
                </a:pathLst>
              </a:custGeom>
              <a:gradFill rotWithShape="0">
                <a:gsLst>
                  <a:gs pos="0">
                    <a:srgbClr val="FFD358"/>
                  </a:gs>
                  <a:gs pos="50000">
                    <a:srgbClr val="FFD769"/>
                  </a:gs>
                  <a:gs pos="100000">
                    <a:srgbClr val="FFD358"/>
                  </a:gs>
                </a:gsLst>
                <a:lin ang="2700000" scaled="1"/>
              </a:gradFill>
              <a:ln w="50800" cap="rnd">
                <a:solidFill>
                  <a:schemeClr val="tx1"/>
                </a:solidFill>
                <a:round/>
                <a:headEnd/>
                <a:tailEnd/>
              </a:ln>
            </p:spPr>
            <p:txBody>
              <a:bodyPr/>
              <a:lstStyle/>
              <a:p>
                <a:endParaRPr lang="es-ES"/>
              </a:p>
            </p:txBody>
          </p:sp>
        </p:grpSp>
        <p:sp>
          <p:nvSpPr>
            <p:cNvPr id="271400" name="Line 40"/>
            <p:cNvSpPr>
              <a:spLocks noChangeShapeType="1"/>
            </p:cNvSpPr>
            <p:nvPr/>
          </p:nvSpPr>
          <p:spPr bwMode="auto">
            <a:xfrm>
              <a:off x="3976" y="1689"/>
              <a:ext cx="0" cy="233"/>
            </a:xfrm>
            <a:prstGeom prst="line">
              <a:avLst/>
            </a:prstGeom>
            <a:noFill/>
            <a:ln w="25400">
              <a:solidFill>
                <a:schemeClr val="accent1"/>
              </a:solidFill>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271401" name="Line 41"/>
            <p:cNvSpPr>
              <a:spLocks noChangeShapeType="1"/>
            </p:cNvSpPr>
            <p:nvPr/>
          </p:nvSpPr>
          <p:spPr bwMode="auto">
            <a:xfrm flipH="1">
              <a:off x="4031" y="1601"/>
              <a:ext cx="1" cy="302"/>
            </a:xfrm>
            <a:prstGeom prst="line">
              <a:avLst/>
            </a:prstGeom>
            <a:noFill/>
            <a:ln w="25400">
              <a:solidFill>
                <a:schemeClr val="accent1"/>
              </a:solidFill>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271402" name="Line 42"/>
            <p:cNvSpPr>
              <a:spLocks noChangeShapeType="1"/>
            </p:cNvSpPr>
            <p:nvPr/>
          </p:nvSpPr>
          <p:spPr bwMode="auto">
            <a:xfrm>
              <a:off x="4081" y="1682"/>
              <a:ext cx="1" cy="214"/>
            </a:xfrm>
            <a:prstGeom prst="line">
              <a:avLst/>
            </a:prstGeom>
            <a:noFill/>
            <a:ln w="25400">
              <a:solidFill>
                <a:schemeClr val="accent1"/>
              </a:solidFill>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271403" name="Line 43"/>
            <p:cNvSpPr>
              <a:spLocks noChangeShapeType="1"/>
            </p:cNvSpPr>
            <p:nvPr/>
          </p:nvSpPr>
          <p:spPr bwMode="auto">
            <a:xfrm>
              <a:off x="4228" y="1917"/>
              <a:ext cx="0" cy="310"/>
            </a:xfrm>
            <a:prstGeom prst="line">
              <a:avLst/>
            </a:prstGeom>
            <a:noFill/>
            <a:ln w="25400">
              <a:solidFill>
                <a:schemeClr val="accent1"/>
              </a:solidFill>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271404" name="Line 44"/>
            <p:cNvSpPr>
              <a:spLocks noChangeShapeType="1"/>
            </p:cNvSpPr>
            <p:nvPr/>
          </p:nvSpPr>
          <p:spPr bwMode="auto">
            <a:xfrm flipH="1">
              <a:off x="4283" y="1906"/>
              <a:ext cx="4" cy="218"/>
            </a:xfrm>
            <a:prstGeom prst="line">
              <a:avLst/>
            </a:prstGeom>
            <a:noFill/>
            <a:ln w="25400">
              <a:solidFill>
                <a:schemeClr val="accent1"/>
              </a:solidFill>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271405" name="Line 45"/>
            <p:cNvSpPr>
              <a:spLocks noChangeShapeType="1"/>
            </p:cNvSpPr>
            <p:nvPr/>
          </p:nvSpPr>
          <p:spPr bwMode="auto">
            <a:xfrm>
              <a:off x="4174" y="1903"/>
              <a:ext cx="0" cy="218"/>
            </a:xfrm>
            <a:prstGeom prst="line">
              <a:avLst/>
            </a:prstGeom>
            <a:noFill/>
            <a:ln w="25400">
              <a:solidFill>
                <a:schemeClr val="accent1"/>
              </a:solidFill>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271406" name="Line 46"/>
            <p:cNvSpPr>
              <a:spLocks noChangeShapeType="1"/>
            </p:cNvSpPr>
            <p:nvPr/>
          </p:nvSpPr>
          <p:spPr bwMode="auto">
            <a:xfrm>
              <a:off x="3787" y="1921"/>
              <a:ext cx="0" cy="239"/>
            </a:xfrm>
            <a:prstGeom prst="line">
              <a:avLst/>
            </a:prstGeom>
            <a:noFill/>
            <a:ln w="25400">
              <a:solidFill>
                <a:schemeClr val="accent1"/>
              </a:solidFill>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271407" name="Line 47"/>
            <p:cNvSpPr>
              <a:spLocks noChangeShapeType="1"/>
            </p:cNvSpPr>
            <p:nvPr/>
          </p:nvSpPr>
          <p:spPr bwMode="auto">
            <a:xfrm flipH="1">
              <a:off x="3831" y="1908"/>
              <a:ext cx="3" cy="318"/>
            </a:xfrm>
            <a:prstGeom prst="line">
              <a:avLst/>
            </a:prstGeom>
            <a:noFill/>
            <a:ln w="25400">
              <a:solidFill>
                <a:schemeClr val="accent1"/>
              </a:solidFill>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271408" name="Line 48"/>
            <p:cNvSpPr>
              <a:spLocks noChangeShapeType="1"/>
            </p:cNvSpPr>
            <p:nvPr/>
          </p:nvSpPr>
          <p:spPr bwMode="auto">
            <a:xfrm>
              <a:off x="3881" y="1912"/>
              <a:ext cx="0" cy="257"/>
            </a:xfrm>
            <a:prstGeom prst="line">
              <a:avLst/>
            </a:prstGeom>
            <a:noFill/>
            <a:ln w="25400">
              <a:solidFill>
                <a:schemeClr val="accent1"/>
              </a:solidFill>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271409" name="Line 49"/>
            <p:cNvSpPr>
              <a:spLocks noChangeShapeType="1"/>
            </p:cNvSpPr>
            <p:nvPr/>
          </p:nvSpPr>
          <p:spPr bwMode="auto">
            <a:xfrm>
              <a:off x="3590" y="1677"/>
              <a:ext cx="0" cy="227"/>
            </a:xfrm>
            <a:prstGeom prst="line">
              <a:avLst/>
            </a:prstGeom>
            <a:noFill/>
            <a:ln w="25400">
              <a:solidFill>
                <a:schemeClr val="accent1"/>
              </a:solidFill>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271410" name="Line 50"/>
            <p:cNvSpPr>
              <a:spLocks noChangeShapeType="1"/>
            </p:cNvSpPr>
            <p:nvPr/>
          </p:nvSpPr>
          <p:spPr bwMode="auto">
            <a:xfrm flipH="1">
              <a:off x="3639" y="1601"/>
              <a:ext cx="3" cy="329"/>
            </a:xfrm>
            <a:prstGeom prst="line">
              <a:avLst/>
            </a:prstGeom>
            <a:noFill/>
            <a:ln w="25400">
              <a:solidFill>
                <a:schemeClr val="accent1"/>
              </a:solidFill>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271411" name="Line 51"/>
            <p:cNvSpPr>
              <a:spLocks noChangeShapeType="1"/>
            </p:cNvSpPr>
            <p:nvPr/>
          </p:nvSpPr>
          <p:spPr bwMode="auto">
            <a:xfrm>
              <a:off x="3697" y="1698"/>
              <a:ext cx="1" cy="210"/>
            </a:xfrm>
            <a:prstGeom prst="line">
              <a:avLst/>
            </a:prstGeom>
            <a:noFill/>
            <a:ln w="25400">
              <a:solidFill>
                <a:schemeClr val="accent1"/>
              </a:solidFill>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grpSp>
          <p:nvGrpSpPr>
            <p:cNvPr id="9301" name="Group 52"/>
            <p:cNvGrpSpPr>
              <a:grpSpLocks/>
            </p:cNvGrpSpPr>
            <p:nvPr/>
          </p:nvGrpSpPr>
          <p:grpSpPr bwMode="auto">
            <a:xfrm>
              <a:off x="3520" y="1540"/>
              <a:ext cx="1028" cy="766"/>
              <a:chOff x="3520" y="1540"/>
              <a:chExt cx="1028" cy="766"/>
            </a:xfrm>
          </p:grpSpPr>
          <p:sp>
            <p:nvSpPr>
              <p:cNvPr id="271413" name="Line 53"/>
              <p:cNvSpPr>
                <a:spLocks noChangeShapeType="1"/>
              </p:cNvSpPr>
              <p:nvPr/>
            </p:nvSpPr>
            <p:spPr bwMode="auto">
              <a:xfrm>
                <a:off x="3520" y="1540"/>
                <a:ext cx="0" cy="766"/>
              </a:xfrm>
              <a:prstGeom prst="line">
                <a:avLst/>
              </a:prstGeom>
              <a:noFill/>
              <a:ln w="50800">
                <a:solidFill>
                  <a:schemeClr val="accent2"/>
                </a:solidFill>
                <a:round/>
                <a:headEnd type="none" w="sm" len="sm"/>
                <a:tailEnd type="none" w="sm" len="sm"/>
              </a:ln>
              <a:effectLst>
                <a:outerShdw dist="35921" dir="2700000" algn="ctr" rotWithShape="0">
                  <a:schemeClr val="tx1"/>
                </a:outerShdw>
              </a:effectLst>
            </p:spPr>
            <p:txBody>
              <a:bodyPr/>
              <a:lstStyle/>
              <a:p>
                <a:pPr eaLnBrk="0" hangingPunct="0">
                  <a:defRPr/>
                </a:pPr>
                <a:endParaRPr lang="es-ES"/>
              </a:p>
            </p:txBody>
          </p:sp>
          <p:sp>
            <p:nvSpPr>
              <p:cNvPr id="271414" name="Line 54"/>
              <p:cNvSpPr>
                <a:spLocks noChangeShapeType="1"/>
              </p:cNvSpPr>
              <p:nvPr/>
            </p:nvSpPr>
            <p:spPr bwMode="auto">
              <a:xfrm>
                <a:off x="3522" y="1914"/>
                <a:ext cx="1026" cy="0"/>
              </a:xfrm>
              <a:prstGeom prst="line">
                <a:avLst/>
              </a:prstGeom>
              <a:noFill/>
              <a:ln w="50800">
                <a:solidFill>
                  <a:schemeClr val="accent2"/>
                </a:solidFill>
                <a:round/>
                <a:headEnd type="none" w="sm" len="sm"/>
                <a:tailEnd type="none" w="sm" len="sm"/>
              </a:ln>
              <a:effectLst>
                <a:outerShdw dist="35921" dir="2700000" algn="ctr" rotWithShape="0">
                  <a:schemeClr val="tx1"/>
                </a:outerShdw>
              </a:effectLst>
            </p:spPr>
            <p:txBody>
              <a:bodyPr/>
              <a:lstStyle/>
              <a:p>
                <a:pPr eaLnBrk="0" hangingPunct="0">
                  <a:defRPr/>
                </a:pPr>
                <a:endParaRPr lang="es-ES"/>
              </a:p>
            </p:txBody>
          </p:sp>
        </p:grpSp>
      </p:grpSp>
      <p:grpSp>
        <p:nvGrpSpPr>
          <p:cNvPr id="9232" name="Group 55"/>
          <p:cNvGrpSpPr>
            <a:grpSpLocks/>
          </p:cNvGrpSpPr>
          <p:nvPr/>
        </p:nvGrpSpPr>
        <p:grpSpPr bwMode="auto">
          <a:xfrm>
            <a:off x="555625" y="4211638"/>
            <a:ext cx="1685925" cy="1192212"/>
            <a:chOff x="311" y="1684"/>
            <a:chExt cx="944" cy="668"/>
          </a:xfrm>
        </p:grpSpPr>
        <p:grpSp>
          <p:nvGrpSpPr>
            <p:cNvPr id="9242" name="Group 56"/>
            <p:cNvGrpSpPr>
              <a:grpSpLocks/>
            </p:cNvGrpSpPr>
            <p:nvPr/>
          </p:nvGrpSpPr>
          <p:grpSpPr bwMode="auto">
            <a:xfrm>
              <a:off x="383" y="1790"/>
              <a:ext cx="827" cy="562"/>
              <a:chOff x="383" y="1790"/>
              <a:chExt cx="827" cy="562"/>
            </a:xfrm>
          </p:grpSpPr>
          <p:sp>
            <p:nvSpPr>
              <p:cNvPr id="9277" name="Rectangle 57"/>
              <p:cNvSpPr>
                <a:spLocks noChangeArrowheads="1"/>
              </p:cNvSpPr>
              <p:nvPr/>
            </p:nvSpPr>
            <p:spPr bwMode="auto">
              <a:xfrm>
                <a:off x="1025" y="2298"/>
                <a:ext cx="107" cy="54"/>
              </a:xfrm>
              <a:prstGeom prst="rect">
                <a:avLst/>
              </a:prstGeom>
              <a:gradFill rotWithShape="0">
                <a:gsLst>
                  <a:gs pos="0">
                    <a:srgbClr val="7B8164"/>
                  </a:gs>
                  <a:gs pos="50000">
                    <a:srgbClr val="959A83"/>
                  </a:gs>
                  <a:gs pos="100000">
                    <a:srgbClr val="7B8164"/>
                  </a:gs>
                </a:gsLst>
                <a:lin ang="0" scaled="1"/>
              </a:gradFill>
              <a:ln w="9525">
                <a:noFill/>
                <a:miter lim="800000"/>
                <a:headEnd/>
                <a:tailEnd/>
              </a:ln>
            </p:spPr>
            <p:txBody>
              <a:bodyPr wrap="none" anchor="ctr"/>
              <a:lstStyle/>
              <a:p>
                <a:pPr eaLnBrk="0" hangingPunct="0"/>
                <a:endParaRPr lang="es-ES"/>
              </a:p>
            </p:txBody>
          </p:sp>
          <p:sp>
            <p:nvSpPr>
              <p:cNvPr id="9278" name="Rectangle 58"/>
              <p:cNvSpPr>
                <a:spLocks noChangeArrowheads="1"/>
              </p:cNvSpPr>
              <p:nvPr/>
            </p:nvSpPr>
            <p:spPr bwMode="auto">
              <a:xfrm>
                <a:off x="466" y="2298"/>
                <a:ext cx="107" cy="54"/>
              </a:xfrm>
              <a:prstGeom prst="rect">
                <a:avLst/>
              </a:prstGeom>
              <a:gradFill rotWithShape="0">
                <a:gsLst>
                  <a:gs pos="0">
                    <a:srgbClr val="7B8164"/>
                  </a:gs>
                  <a:gs pos="50000">
                    <a:srgbClr val="959A83"/>
                  </a:gs>
                  <a:gs pos="100000">
                    <a:srgbClr val="7B8164"/>
                  </a:gs>
                </a:gsLst>
                <a:lin ang="0" scaled="1"/>
              </a:gradFill>
              <a:ln w="9525">
                <a:noFill/>
                <a:miter lim="800000"/>
                <a:headEnd/>
                <a:tailEnd/>
              </a:ln>
            </p:spPr>
            <p:txBody>
              <a:bodyPr wrap="none" anchor="ctr"/>
              <a:lstStyle/>
              <a:p>
                <a:pPr eaLnBrk="0" hangingPunct="0"/>
                <a:endParaRPr lang="es-ES"/>
              </a:p>
            </p:txBody>
          </p:sp>
          <p:sp>
            <p:nvSpPr>
              <p:cNvPr id="9279" name="Freeform 59"/>
              <p:cNvSpPr>
                <a:spLocks/>
              </p:cNvSpPr>
              <p:nvPr/>
            </p:nvSpPr>
            <p:spPr bwMode="auto">
              <a:xfrm>
                <a:off x="386" y="1818"/>
                <a:ext cx="824" cy="488"/>
              </a:xfrm>
              <a:custGeom>
                <a:avLst/>
                <a:gdLst>
                  <a:gd name="T0" fmla="*/ 161 w 824"/>
                  <a:gd name="T1" fmla="*/ 14 h 488"/>
                  <a:gd name="T2" fmla="*/ 0 w 824"/>
                  <a:gd name="T3" fmla="*/ 361 h 488"/>
                  <a:gd name="T4" fmla="*/ 0 w 824"/>
                  <a:gd name="T5" fmla="*/ 487 h 488"/>
                  <a:gd name="T6" fmla="*/ 823 w 824"/>
                  <a:gd name="T7" fmla="*/ 487 h 488"/>
                  <a:gd name="T8" fmla="*/ 823 w 824"/>
                  <a:gd name="T9" fmla="*/ 366 h 488"/>
                  <a:gd name="T10" fmla="*/ 633 w 824"/>
                  <a:gd name="T11" fmla="*/ 14 h 488"/>
                  <a:gd name="T12" fmla="*/ 618 w 824"/>
                  <a:gd name="T13" fmla="*/ 14 h 488"/>
                  <a:gd name="T14" fmla="*/ 611 w 824"/>
                  <a:gd name="T15" fmla="*/ 1 h 488"/>
                  <a:gd name="T16" fmla="*/ 547 w 824"/>
                  <a:gd name="T17" fmla="*/ 0 h 488"/>
                  <a:gd name="T18" fmla="*/ 540 w 824"/>
                  <a:gd name="T19" fmla="*/ 14 h 488"/>
                  <a:gd name="T20" fmla="*/ 261 w 824"/>
                  <a:gd name="T21" fmla="*/ 14 h 488"/>
                  <a:gd name="T22" fmla="*/ 245 w 824"/>
                  <a:gd name="T23" fmla="*/ 0 h 488"/>
                  <a:gd name="T24" fmla="*/ 189 w 824"/>
                  <a:gd name="T25" fmla="*/ 0 h 488"/>
                  <a:gd name="T26" fmla="*/ 184 w 824"/>
                  <a:gd name="T27" fmla="*/ 14 h 488"/>
                  <a:gd name="T28" fmla="*/ 161 w 824"/>
                  <a:gd name="T29" fmla="*/ 14 h 48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24"/>
                  <a:gd name="T46" fmla="*/ 0 h 488"/>
                  <a:gd name="T47" fmla="*/ 824 w 824"/>
                  <a:gd name="T48" fmla="*/ 488 h 48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24" h="488">
                    <a:moveTo>
                      <a:pt x="161" y="14"/>
                    </a:moveTo>
                    <a:lnTo>
                      <a:pt x="0" y="361"/>
                    </a:lnTo>
                    <a:lnTo>
                      <a:pt x="0" y="487"/>
                    </a:lnTo>
                    <a:lnTo>
                      <a:pt x="823" y="487"/>
                    </a:lnTo>
                    <a:lnTo>
                      <a:pt x="823" y="366"/>
                    </a:lnTo>
                    <a:lnTo>
                      <a:pt x="633" y="14"/>
                    </a:lnTo>
                    <a:lnTo>
                      <a:pt x="618" y="14"/>
                    </a:lnTo>
                    <a:lnTo>
                      <a:pt x="611" y="1"/>
                    </a:lnTo>
                    <a:lnTo>
                      <a:pt x="547" y="0"/>
                    </a:lnTo>
                    <a:lnTo>
                      <a:pt x="540" y="14"/>
                    </a:lnTo>
                    <a:lnTo>
                      <a:pt x="261" y="14"/>
                    </a:lnTo>
                    <a:lnTo>
                      <a:pt x="245" y="0"/>
                    </a:lnTo>
                    <a:lnTo>
                      <a:pt x="189" y="0"/>
                    </a:lnTo>
                    <a:lnTo>
                      <a:pt x="184" y="14"/>
                    </a:lnTo>
                    <a:lnTo>
                      <a:pt x="161" y="14"/>
                    </a:lnTo>
                  </a:path>
                </a:pathLst>
              </a:custGeom>
              <a:gradFill rotWithShape="0">
                <a:gsLst>
                  <a:gs pos="0">
                    <a:srgbClr val="7B8164"/>
                  </a:gs>
                  <a:gs pos="100000">
                    <a:srgbClr val="959A83"/>
                  </a:gs>
                </a:gsLst>
                <a:lin ang="5400000" scaled="1"/>
              </a:gradFill>
              <a:ln w="9525" cap="rnd">
                <a:noFill/>
                <a:round/>
                <a:headEnd/>
                <a:tailEnd/>
              </a:ln>
            </p:spPr>
            <p:txBody>
              <a:bodyPr/>
              <a:lstStyle/>
              <a:p>
                <a:endParaRPr lang="es-ES"/>
              </a:p>
            </p:txBody>
          </p:sp>
          <p:sp>
            <p:nvSpPr>
              <p:cNvPr id="9280" name="Rectangle 60"/>
              <p:cNvSpPr>
                <a:spLocks noChangeArrowheads="1"/>
              </p:cNvSpPr>
              <p:nvPr/>
            </p:nvSpPr>
            <p:spPr bwMode="auto">
              <a:xfrm>
                <a:off x="562" y="1792"/>
                <a:ext cx="72" cy="40"/>
              </a:xfrm>
              <a:prstGeom prst="rect">
                <a:avLst/>
              </a:prstGeom>
              <a:gradFill rotWithShape="0">
                <a:gsLst>
                  <a:gs pos="0">
                    <a:srgbClr val="7E8175"/>
                  </a:gs>
                  <a:gs pos="100000">
                    <a:srgbClr val="474B3A"/>
                  </a:gs>
                </a:gsLst>
                <a:lin ang="5400000" scaled="1"/>
              </a:gradFill>
              <a:ln w="9525">
                <a:noFill/>
                <a:miter lim="800000"/>
                <a:headEnd/>
                <a:tailEnd/>
              </a:ln>
            </p:spPr>
            <p:txBody>
              <a:bodyPr wrap="none" anchor="ctr"/>
              <a:lstStyle/>
              <a:p>
                <a:pPr eaLnBrk="0" hangingPunct="0"/>
                <a:endParaRPr lang="es-ES"/>
              </a:p>
            </p:txBody>
          </p:sp>
          <p:sp>
            <p:nvSpPr>
              <p:cNvPr id="9281" name="Rectangle 61"/>
              <p:cNvSpPr>
                <a:spLocks noChangeArrowheads="1"/>
              </p:cNvSpPr>
              <p:nvPr/>
            </p:nvSpPr>
            <p:spPr bwMode="auto">
              <a:xfrm>
                <a:off x="383" y="2181"/>
                <a:ext cx="827" cy="131"/>
              </a:xfrm>
              <a:prstGeom prst="rect">
                <a:avLst/>
              </a:prstGeom>
              <a:gradFill rotWithShape="0">
                <a:gsLst>
                  <a:gs pos="0">
                    <a:srgbClr val="959A83"/>
                  </a:gs>
                  <a:gs pos="100000">
                    <a:srgbClr val="7B8164"/>
                  </a:gs>
                </a:gsLst>
                <a:lin ang="5400000" scaled="1"/>
              </a:gradFill>
              <a:ln w="9525">
                <a:noFill/>
                <a:miter lim="800000"/>
                <a:headEnd/>
                <a:tailEnd/>
              </a:ln>
            </p:spPr>
            <p:txBody>
              <a:bodyPr wrap="none" anchor="ctr"/>
              <a:lstStyle/>
              <a:p>
                <a:pPr eaLnBrk="0" hangingPunct="0"/>
                <a:endParaRPr lang="es-ES"/>
              </a:p>
            </p:txBody>
          </p:sp>
          <p:sp>
            <p:nvSpPr>
              <p:cNvPr id="9282" name="Rectangle 62"/>
              <p:cNvSpPr>
                <a:spLocks noChangeArrowheads="1"/>
              </p:cNvSpPr>
              <p:nvPr/>
            </p:nvSpPr>
            <p:spPr bwMode="auto">
              <a:xfrm>
                <a:off x="932" y="1790"/>
                <a:ext cx="72" cy="40"/>
              </a:xfrm>
              <a:prstGeom prst="rect">
                <a:avLst/>
              </a:prstGeom>
              <a:gradFill rotWithShape="0">
                <a:gsLst>
                  <a:gs pos="0">
                    <a:srgbClr val="7E8175"/>
                  </a:gs>
                  <a:gs pos="100000">
                    <a:srgbClr val="474B3A"/>
                  </a:gs>
                </a:gsLst>
                <a:lin ang="5400000" scaled="1"/>
              </a:gradFill>
              <a:ln w="9525">
                <a:noFill/>
                <a:miter lim="800000"/>
                <a:headEnd/>
                <a:tailEnd/>
              </a:ln>
            </p:spPr>
            <p:txBody>
              <a:bodyPr wrap="none" anchor="ctr"/>
              <a:lstStyle/>
              <a:p>
                <a:pPr eaLnBrk="0" hangingPunct="0"/>
                <a:endParaRPr lang="es-ES"/>
              </a:p>
            </p:txBody>
          </p:sp>
          <p:sp>
            <p:nvSpPr>
              <p:cNvPr id="9283" name="Rectangle 63"/>
              <p:cNvSpPr>
                <a:spLocks noChangeArrowheads="1"/>
              </p:cNvSpPr>
              <p:nvPr/>
            </p:nvSpPr>
            <p:spPr bwMode="auto">
              <a:xfrm>
                <a:off x="637" y="1818"/>
                <a:ext cx="293" cy="22"/>
              </a:xfrm>
              <a:prstGeom prst="rect">
                <a:avLst/>
              </a:prstGeom>
              <a:solidFill>
                <a:srgbClr val="474B3A"/>
              </a:solidFill>
              <a:ln w="9525">
                <a:noFill/>
                <a:miter lim="800000"/>
                <a:headEnd/>
                <a:tailEnd/>
              </a:ln>
            </p:spPr>
            <p:txBody>
              <a:bodyPr wrap="none" anchor="ctr"/>
              <a:lstStyle/>
              <a:p>
                <a:pPr eaLnBrk="0" hangingPunct="0"/>
                <a:endParaRPr lang="es-ES"/>
              </a:p>
            </p:txBody>
          </p:sp>
        </p:grpSp>
        <p:grpSp>
          <p:nvGrpSpPr>
            <p:cNvPr id="9243" name="Group 64"/>
            <p:cNvGrpSpPr>
              <a:grpSpLocks/>
            </p:cNvGrpSpPr>
            <p:nvPr/>
          </p:nvGrpSpPr>
          <p:grpSpPr bwMode="auto">
            <a:xfrm>
              <a:off x="311" y="1684"/>
              <a:ext cx="944" cy="251"/>
              <a:chOff x="311" y="1684"/>
              <a:chExt cx="944" cy="251"/>
            </a:xfrm>
          </p:grpSpPr>
          <p:sp>
            <p:nvSpPr>
              <p:cNvPr id="9271" name="Freeform 65"/>
              <p:cNvSpPr>
                <a:spLocks/>
              </p:cNvSpPr>
              <p:nvPr/>
            </p:nvSpPr>
            <p:spPr bwMode="auto">
              <a:xfrm>
                <a:off x="1039" y="1866"/>
                <a:ext cx="173" cy="69"/>
              </a:xfrm>
              <a:custGeom>
                <a:avLst/>
                <a:gdLst>
                  <a:gd name="T0" fmla="*/ 172 w 173"/>
                  <a:gd name="T1" fmla="*/ 44 h 69"/>
                  <a:gd name="T2" fmla="*/ 172 w 173"/>
                  <a:gd name="T3" fmla="*/ 68 h 69"/>
                  <a:gd name="T4" fmla="*/ 0 w 173"/>
                  <a:gd name="T5" fmla="*/ 22 h 69"/>
                  <a:gd name="T6" fmla="*/ 9 w 173"/>
                  <a:gd name="T7" fmla="*/ 0 h 69"/>
                  <a:gd name="T8" fmla="*/ 172 w 173"/>
                  <a:gd name="T9" fmla="*/ 44 h 69"/>
                  <a:gd name="T10" fmla="*/ 0 60000 65536"/>
                  <a:gd name="T11" fmla="*/ 0 60000 65536"/>
                  <a:gd name="T12" fmla="*/ 0 60000 65536"/>
                  <a:gd name="T13" fmla="*/ 0 60000 65536"/>
                  <a:gd name="T14" fmla="*/ 0 60000 65536"/>
                  <a:gd name="T15" fmla="*/ 0 w 173"/>
                  <a:gd name="T16" fmla="*/ 0 h 69"/>
                  <a:gd name="T17" fmla="*/ 173 w 173"/>
                  <a:gd name="T18" fmla="*/ 69 h 69"/>
                </a:gdLst>
                <a:ahLst/>
                <a:cxnLst>
                  <a:cxn ang="T10">
                    <a:pos x="T0" y="T1"/>
                  </a:cxn>
                  <a:cxn ang="T11">
                    <a:pos x="T2" y="T3"/>
                  </a:cxn>
                  <a:cxn ang="T12">
                    <a:pos x="T4" y="T5"/>
                  </a:cxn>
                  <a:cxn ang="T13">
                    <a:pos x="T6" y="T7"/>
                  </a:cxn>
                  <a:cxn ang="T14">
                    <a:pos x="T8" y="T9"/>
                  </a:cxn>
                </a:cxnLst>
                <a:rect l="T15" t="T16" r="T17" b="T18"/>
                <a:pathLst>
                  <a:path w="173" h="69">
                    <a:moveTo>
                      <a:pt x="172" y="44"/>
                    </a:moveTo>
                    <a:lnTo>
                      <a:pt x="172" y="68"/>
                    </a:lnTo>
                    <a:lnTo>
                      <a:pt x="0" y="22"/>
                    </a:lnTo>
                    <a:lnTo>
                      <a:pt x="9" y="0"/>
                    </a:lnTo>
                    <a:lnTo>
                      <a:pt x="172" y="44"/>
                    </a:lnTo>
                  </a:path>
                </a:pathLst>
              </a:custGeom>
              <a:gradFill rotWithShape="0">
                <a:gsLst>
                  <a:gs pos="0">
                    <a:srgbClr val="7B8164"/>
                  </a:gs>
                  <a:gs pos="50000">
                    <a:srgbClr val="959A83"/>
                  </a:gs>
                  <a:gs pos="100000">
                    <a:srgbClr val="7B8164"/>
                  </a:gs>
                </a:gsLst>
                <a:lin ang="0" scaled="1"/>
              </a:gradFill>
              <a:ln w="9525" cap="rnd">
                <a:noFill/>
                <a:round/>
                <a:headEnd/>
                <a:tailEnd/>
              </a:ln>
            </p:spPr>
            <p:txBody>
              <a:bodyPr/>
              <a:lstStyle/>
              <a:p>
                <a:endParaRPr lang="es-ES"/>
              </a:p>
            </p:txBody>
          </p:sp>
          <p:sp>
            <p:nvSpPr>
              <p:cNvPr id="9272" name="Freeform 66"/>
              <p:cNvSpPr>
                <a:spLocks/>
              </p:cNvSpPr>
              <p:nvPr/>
            </p:nvSpPr>
            <p:spPr bwMode="auto">
              <a:xfrm>
                <a:off x="347" y="1861"/>
                <a:ext cx="179" cy="65"/>
              </a:xfrm>
              <a:custGeom>
                <a:avLst/>
                <a:gdLst>
                  <a:gd name="T0" fmla="*/ 0 w 179"/>
                  <a:gd name="T1" fmla="*/ 41 h 65"/>
                  <a:gd name="T2" fmla="*/ 0 w 179"/>
                  <a:gd name="T3" fmla="*/ 64 h 65"/>
                  <a:gd name="T4" fmla="*/ 178 w 179"/>
                  <a:gd name="T5" fmla="*/ 20 h 65"/>
                  <a:gd name="T6" fmla="*/ 169 w 179"/>
                  <a:gd name="T7" fmla="*/ 0 h 65"/>
                  <a:gd name="T8" fmla="*/ 0 w 179"/>
                  <a:gd name="T9" fmla="*/ 41 h 65"/>
                  <a:gd name="T10" fmla="*/ 0 60000 65536"/>
                  <a:gd name="T11" fmla="*/ 0 60000 65536"/>
                  <a:gd name="T12" fmla="*/ 0 60000 65536"/>
                  <a:gd name="T13" fmla="*/ 0 60000 65536"/>
                  <a:gd name="T14" fmla="*/ 0 60000 65536"/>
                  <a:gd name="T15" fmla="*/ 0 w 179"/>
                  <a:gd name="T16" fmla="*/ 0 h 65"/>
                  <a:gd name="T17" fmla="*/ 179 w 179"/>
                  <a:gd name="T18" fmla="*/ 65 h 65"/>
                </a:gdLst>
                <a:ahLst/>
                <a:cxnLst>
                  <a:cxn ang="T10">
                    <a:pos x="T0" y="T1"/>
                  </a:cxn>
                  <a:cxn ang="T11">
                    <a:pos x="T2" y="T3"/>
                  </a:cxn>
                  <a:cxn ang="T12">
                    <a:pos x="T4" y="T5"/>
                  </a:cxn>
                  <a:cxn ang="T13">
                    <a:pos x="T6" y="T7"/>
                  </a:cxn>
                  <a:cxn ang="T14">
                    <a:pos x="T8" y="T9"/>
                  </a:cxn>
                </a:cxnLst>
                <a:rect l="T15" t="T16" r="T17" b="T18"/>
                <a:pathLst>
                  <a:path w="179" h="65">
                    <a:moveTo>
                      <a:pt x="0" y="41"/>
                    </a:moveTo>
                    <a:lnTo>
                      <a:pt x="0" y="64"/>
                    </a:lnTo>
                    <a:lnTo>
                      <a:pt x="178" y="20"/>
                    </a:lnTo>
                    <a:lnTo>
                      <a:pt x="169" y="0"/>
                    </a:lnTo>
                    <a:lnTo>
                      <a:pt x="0" y="41"/>
                    </a:lnTo>
                  </a:path>
                </a:pathLst>
              </a:custGeom>
              <a:gradFill rotWithShape="0">
                <a:gsLst>
                  <a:gs pos="0">
                    <a:srgbClr val="7B8164"/>
                  </a:gs>
                  <a:gs pos="50000">
                    <a:srgbClr val="959A83"/>
                  </a:gs>
                  <a:gs pos="100000">
                    <a:srgbClr val="7B8164"/>
                  </a:gs>
                </a:gsLst>
                <a:lin ang="0" scaled="1"/>
              </a:gradFill>
              <a:ln w="9525" cap="rnd">
                <a:noFill/>
                <a:round/>
                <a:headEnd/>
                <a:tailEnd/>
              </a:ln>
            </p:spPr>
            <p:txBody>
              <a:bodyPr/>
              <a:lstStyle/>
              <a:p>
                <a:endParaRPr lang="es-ES"/>
              </a:p>
            </p:txBody>
          </p:sp>
          <p:sp>
            <p:nvSpPr>
              <p:cNvPr id="9273" name="Freeform 67"/>
              <p:cNvSpPr>
                <a:spLocks/>
              </p:cNvSpPr>
              <p:nvPr/>
            </p:nvSpPr>
            <p:spPr bwMode="auto">
              <a:xfrm>
                <a:off x="311" y="1684"/>
                <a:ext cx="944" cy="239"/>
              </a:xfrm>
              <a:custGeom>
                <a:avLst/>
                <a:gdLst>
                  <a:gd name="T0" fmla="*/ 81 w 944"/>
                  <a:gd name="T1" fmla="*/ 42 h 239"/>
                  <a:gd name="T2" fmla="*/ 10 w 944"/>
                  <a:gd name="T3" fmla="*/ 141 h 239"/>
                  <a:gd name="T4" fmla="*/ 0 w 944"/>
                  <a:gd name="T5" fmla="*/ 177 h 239"/>
                  <a:gd name="T6" fmla="*/ 24 w 944"/>
                  <a:gd name="T7" fmla="*/ 225 h 239"/>
                  <a:gd name="T8" fmla="*/ 225 w 944"/>
                  <a:gd name="T9" fmla="*/ 183 h 239"/>
                  <a:gd name="T10" fmla="*/ 236 w 944"/>
                  <a:gd name="T11" fmla="*/ 108 h 239"/>
                  <a:gd name="T12" fmla="*/ 506 w 944"/>
                  <a:gd name="T13" fmla="*/ 108 h 239"/>
                  <a:gd name="T14" fmla="*/ 718 w 944"/>
                  <a:gd name="T15" fmla="*/ 108 h 239"/>
                  <a:gd name="T16" fmla="*/ 722 w 944"/>
                  <a:gd name="T17" fmla="*/ 182 h 239"/>
                  <a:gd name="T18" fmla="*/ 912 w 944"/>
                  <a:gd name="T19" fmla="*/ 238 h 239"/>
                  <a:gd name="T20" fmla="*/ 943 w 944"/>
                  <a:gd name="T21" fmla="*/ 211 h 239"/>
                  <a:gd name="T22" fmla="*/ 941 w 944"/>
                  <a:gd name="T23" fmla="*/ 160 h 239"/>
                  <a:gd name="T24" fmla="*/ 865 w 944"/>
                  <a:gd name="T25" fmla="*/ 53 h 239"/>
                  <a:gd name="T26" fmla="*/ 769 w 944"/>
                  <a:gd name="T27" fmla="*/ 18 h 239"/>
                  <a:gd name="T28" fmla="*/ 613 w 944"/>
                  <a:gd name="T29" fmla="*/ 0 h 239"/>
                  <a:gd name="T30" fmla="*/ 326 w 944"/>
                  <a:gd name="T31" fmla="*/ 0 h 239"/>
                  <a:gd name="T32" fmla="*/ 187 w 944"/>
                  <a:gd name="T33" fmla="*/ 9 h 239"/>
                  <a:gd name="T34" fmla="*/ 90 w 944"/>
                  <a:gd name="T35" fmla="*/ 35 h 239"/>
                  <a:gd name="T36" fmla="*/ 81 w 944"/>
                  <a:gd name="T37" fmla="*/ 42 h 23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44"/>
                  <a:gd name="T58" fmla="*/ 0 h 239"/>
                  <a:gd name="T59" fmla="*/ 944 w 944"/>
                  <a:gd name="T60" fmla="*/ 239 h 23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44" h="239">
                    <a:moveTo>
                      <a:pt x="81" y="42"/>
                    </a:moveTo>
                    <a:lnTo>
                      <a:pt x="10" y="141"/>
                    </a:lnTo>
                    <a:lnTo>
                      <a:pt x="0" y="177"/>
                    </a:lnTo>
                    <a:lnTo>
                      <a:pt x="24" y="225"/>
                    </a:lnTo>
                    <a:lnTo>
                      <a:pt x="225" y="183"/>
                    </a:lnTo>
                    <a:lnTo>
                      <a:pt x="236" y="108"/>
                    </a:lnTo>
                    <a:lnTo>
                      <a:pt x="506" y="108"/>
                    </a:lnTo>
                    <a:lnTo>
                      <a:pt x="718" y="108"/>
                    </a:lnTo>
                    <a:lnTo>
                      <a:pt x="722" y="182"/>
                    </a:lnTo>
                    <a:lnTo>
                      <a:pt x="912" y="238"/>
                    </a:lnTo>
                    <a:lnTo>
                      <a:pt x="943" y="211"/>
                    </a:lnTo>
                    <a:lnTo>
                      <a:pt x="941" y="160"/>
                    </a:lnTo>
                    <a:lnTo>
                      <a:pt x="865" y="53"/>
                    </a:lnTo>
                    <a:lnTo>
                      <a:pt x="769" y="18"/>
                    </a:lnTo>
                    <a:lnTo>
                      <a:pt x="613" y="0"/>
                    </a:lnTo>
                    <a:lnTo>
                      <a:pt x="326" y="0"/>
                    </a:lnTo>
                    <a:lnTo>
                      <a:pt x="187" y="9"/>
                    </a:lnTo>
                    <a:lnTo>
                      <a:pt x="90" y="35"/>
                    </a:lnTo>
                    <a:lnTo>
                      <a:pt x="81" y="42"/>
                    </a:lnTo>
                  </a:path>
                </a:pathLst>
              </a:custGeom>
              <a:gradFill rotWithShape="0">
                <a:gsLst>
                  <a:gs pos="0">
                    <a:srgbClr val="7B8164"/>
                  </a:gs>
                  <a:gs pos="50000">
                    <a:srgbClr val="B0B3A2"/>
                  </a:gs>
                  <a:gs pos="100000">
                    <a:srgbClr val="7B8164"/>
                  </a:gs>
                </a:gsLst>
                <a:lin ang="0" scaled="1"/>
              </a:gradFill>
              <a:ln w="9525" cap="rnd">
                <a:noFill/>
                <a:round/>
                <a:headEnd/>
                <a:tailEnd/>
              </a:ln>
            </p:spPr>
            <p:txBody>
              <a:bodyPr/>
              <a:lstStyle/>
              <a:p>
                <a:endParaRPr lang="es-ES"/>
              </a:p>
            </p:txBody>
          </p:sp>
          <p:sp>
            <p:nvSpPr>
              <p:cNvPr id="9274" name="Freeform 68"/>
              <p:cNvSpPr>
                <a:spLocks/>
              </p:cNvSpPr>
              <p:nvPr/>
            </p:nvSpPr>
            <p:spPr bwMode="auto">
              <a:xfrm>
                <a:off x="335" y="1733"/>
                <a:ext cx="151" cy="145"/>
              </a:xfrm>
              <a:custGeom>
                <a:avLst/>
                <a:gdLst>
                  <a:gd name="T0" fmla="*/ 68 w 151"/>
                  <a:gd name="T1" fmla="*/ 0 h 145"/>
                  <a:gd name="T2" fmla="*/ 148 w 151"/>
                  <a:gd name="T3" fmla="*/ 64 h 145"/>
                  <a:gd name="T4" fmla="*/ 150 w 151"/>
                  <a:gd name="T5" fmla="*/ 85 h 145"/>
                  <a:gd name="T6" fmla="*/ 141 w 151"/>
                  <a:gd name="T7" fmla="*/ 107 h 145"/>
                  <a:gd name="T8" fmla="*/ 133 w 151"/>
                  <a:gd name="T9" fmla="*/ 116 h 145"/>
                  <a:gd name="T10" fmla="*/ 62 w 151"/>
                  <a:gd name="T11" fmla="*/ 138 h 145"/>
                  <a:gd name="T12" fmla="*/ 27 w 151"/>
                  <a:gd name="T13" fmla="*/ 144 h 145"/>
                  <a:gd name="T14" fmla="*/ 6 w 151"/>
                  <a:gd name="T15" fmla="*/ 124 h 145"/>
                  <a:gd name="T16" fmla="*/ 0 w 151"/>
                  <a:gd name="T17" fmla="*/ 111 h 145"/>
                  <a:gd name="T18" fmla="*/ 68 w 151"/>
                  <a:gd name="T19" fmla="*/ 0 h 1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1"/>
                  <a:gd name="T31" fmla="*/ 0 h 145"/>
                  <a:gd name="T32" fmla="*/ 151 w 151"/>
                  <a:gd name="T33" fmla="*/ 145 h 14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1" h="145">
                    <a:moveTo>
                      <a:pt x="68" y="0"/>
                    </a:moveTo>
                    <a:lnTo>
                      <a:pt x="148" y="64"/>
                    </a:lnTo>
                    <a:lnTo>
                      <a:pt x="150" y="85"/>
                    </a:lnTo>
                    <a:lnTo>
                      <a:pt x="141" y="107"/>
                    </a:lnTo>
                    <a:lnTo>
                      <a:pt x="133" y="116"/>
                    </a:lnTo>
                    <a:lnTo>
                      <a:pt x="62" y="138"/>
                    </a:lnTo>
                    <a:lnTo>
                      <a:pt x="27" y="144"/>
                    </a:lnTo>
                    <a:lnTo>
                      <a:pt x="6" y="124"/>
                    </a:lnTo>
                    <a:lnTo>
                      <a:pt x="0" y="111"/>
                    </a:lnTo>
                    <a:lnTo>
                      <a:pt x="68" y="0"/>
                    </a:lnTo>
                  </a:path>
                </a:pathLst>
              </a:custGeom>
              <a:gradFill rotWithShape="0">
                <a:gsLst>
                  <a:gs pos="0">
                    <a:srgbClr val="7B8164"/>
                  </a:gs>
                  <a:gs pos="100000">
                    <a:srgbClr val="B0B3A2"/>
                  </a:gs>
                </a:gsLst>
                <a:lin ang="0" scaled="1"/>
              </a:gradFill>
              <a:ln w="9525" cap="rnd">
                <a:noFill/>
                <a:round/>
                <a:headEnd/>
                <a:tailEnd/>
              </a:ln>
            </p:spPr>
            <p:txBody>
              <a:bodyPr/>
              <a:lstStyle/>
              <a:p>
                <a:endParaRPr lang="es-ES"/>
              </a:p>
            </p:txBody>
          </p:sp>
          <p:sp>
            <p:nvSpPr>
              <p:cNvPr id="9275" name="Freeform 69"/>
              <p:cNvSpPr>
                <a:spLocks/>
              </p:cNvSpPr>
              <p:nvPr/>
            </p:nvSpPr>
            <p:spPr bwMode="auto">
              <a:xfrm>
                <a:off x="1069" y="1741"/>
                <a:ext cx="158" cy="145"/>
              </a:xfrm>
              <a:custGeom>
                <a:avLst/>
                <a:gdLst>
                  <a:gd name="T0" fmla="*/ 90 w 158"/>
                  <a:gd name="T1" fmla="*/ 0 h 145"/>
                  <a:gd name="T2" fmla="*/ 1 w 158"/>
                  <a:gd name="T3" fmla="*/ 64 h 145"/>
                  <a:gd name="T4" fmla="*/ 0 w 158"/>
                  <a:gd name="T5" fmla="*/ 82 h 145"/>
                  <a:gd name="T6" fmla="*/ 6 w 158"/>
                  <a:gd name="T7" fmla="*/ 101 h 145"/>
                  <a:gd name="T8" fmla="*/ 25 w 158"/>
                  <a:gd name="T9" fmla="*/ 116 h 145"/>
                  <a:gd name="T10" fmla="*/ 96 w 158"/>
                  <a:gd name="T11" fmla="*/ 138 h 145"/>
                  <a:gd name="T12" fmla="*/ 130 w 158"/>
                  <a:gd name="T13" fmla="*/ 144 h 145"/>
                  <a:gd name="T14" fmla="*/ 151 w 158"/>
                  <a:gd name="T15" fmla="*/ 124 h 145"/>
                  <a:gd name="T16" fmla="*/ 157 w 158"/>
                  <a:gd name="T17" fmla="*/ 111 h 145"/>
                  <a:gd name="T18" fmla="*/ 90 w 158"/>
                  <a:gd name="T19" fmla="*/ 0 h 1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8"/>
                  <a:gd name="T31" fmla="*/ 0 h 145"/>
                  <a:gd name="T32" fmla="*/ 158 w 158"/>
                  <a:gd name="T33" fmla="*/ 145 h 14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8" h="145">
                    <a:moveTo>
                      <a:pt x="90" y="0"/>
                    </a:moveTo>
                    <a:lnTo>
                      <a:pt x="1" y="64"/>
                    </a:lnTo>
                    <a:lnTo>
                      <a:pt x="0" y="82"/>
                    </a:lnTo>
                    <a:lnTo>
                      <a:pt x="6" y="101"/>
                    </a:lnTo>
                    <a:lnTo>
                      <a:pt x="25" y="116"/>
                    </a:lnTo>
                    <a:lnTo>
                      <a:pt x="96" y="138"/>
                    </a:lnTo>
                    <a:lnTo>
                      <a:pt x="130" y="144"/>
                    </a:lnTo>
                    <a:lnTo>
                      <a:pt x="151" y="124"/>
                    </a:lnTo>
                    <a:lnTo>
                      <a:pt x="157" y="111"/>
                    </a:lnTo>
                    <a:lnTo>
                      <a:pt x="90" y="0"/>
                    </a:lnTo>
                  </a:path>
                </a:pathLst>
              </a:custGeom>
              <a:gradFill rotWithShape="0">
                <a:gsLst>
                  <a:gs pos="0">
                    <a:srgbClr val="A2A792"/>
                  </a:gs>
                  <a:gs pos="100000">
                    <a:srgbClr val="7B8164"/>
                  </a:gs>
                </a:gsLst>
                <a:lin ang="0" scaled="1"/>
              </a:gradFill>
              <a:ln w="9525" cap="rnd">
                <a:noFill/>
                <a:round/>
                <a:headEnd/>
                <a:tailEnd/>
              </a:ln>
            </p:spPr>
            <p:txBody>
              <a:bodyPr/>
              <a:lstStyle/>
              <a:p>
                <a:endParaRPr lang="es-ES"/>
              </a:p>
            </p:txBody>
          </p:sp>
          <p:sp>
            <p:nvSpPr>
              <p:cNvPr id="9276" name="Freeform 70"/>
              <p:cNvSpPr>
                <a:spLocks/>
              </p:cNvSpPr>
              <p:nvPr/>
            </p:nvSpPr>
            <p:spPr bwMode="auto">
              <a:xfrm>
                <a:off x="482" y="1696"/>
                <a:ext cx="627" cy="30"/>
              </a:xfrm>
              <a:custGeom>
                <a:avLst/>
                <a:gdLst>
                  <a:gd name="T0" fmla="*/ 16 w 627"/>
                  <a:gd name="T1" fmla="*/ 10 h 30"/>
                  <a:gd name="T2" fmla="*/ 114 w 627"/>
                  <a:gd name="T3" fmla="*/ 0 h 30"/>
                  <a:gd name="T4" fmla="*/ 493 w 627"/>
                  <a:gd name="T5" fmla="*/ 0 h 30"/>
                  <a:gd name="T6" fmla="*/ 560 w 627"/>
                  <a:gd name="T7" fmla="*/ 10 h 30"/>
                  <a:gd name="T8" fmla="*/ 616 w 627"/>
                  <a:gd name="T9" fmla="*/ 21 h 30"/>
                  <a:gd name="T10" fmla="*/ 626 w 627"/>
                  <a:gd name="T11" fmla="*/ 29 h 30"/>
                  <a:gd name="T12" fmla="*/ 549 w 627"/>
                  <a:gd name="T13" fmla="*/ 18 h 30"/>
                  <a:gd name="T14" fmla="*/ 493 w 627"/>
                  <a:gd name="T15" fmla="*/ 8 h 30"/>
                  <a:gd name="T16" fmla="*/ 112 w 627"/>
                  <a:gd name="T17" fmla="*/ 8 h 30"/>
                  <a:gd name="T18" fmla="*/ 29 w 627"/>
                  <a:gd name="T19" fmla="*/ 18 h 30"/>
                  <a:gd name="T20" fmla="*/ 0 w 627"/>
                  <a:gd name="T21" fmla="*/ 16 h 30"/>
                  <a:gd name="T22" fmla="*/ 16 w 627"/>
                  <a:gd name="T23" fmla="*/ 10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27"/>
                  <a:gd name="T37" fmla="*/ 0 h 30"/>
                  <a:gd name="T38" fmla="*/ 627 w 627"/>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27" h="30">
                    <a:moveTo>
                      <a:pt x="16" y="10"/>
                    </a:moveTo>
                    <a:lnTo>
                      <a:pt x="114" y="0"/>
                    </a:lnTo>
                    <a:lnTo>
                      <a:pt x="493" y="0"/>
                    </a:lnTo>
                    <a:lnTo>
                      <a:pt x="560" y="10"/>
                    </a:lnTo>
                    <a:lnTo>
                      <a:pt x="616" y="21"/>
                    </a:lnTo>
                    <a:lnTo>
                      <a:pt x="626" y="29"/>
                    </a:lnTo>
                    <a:lnTo>
                      <a:pt x="549" y="18"/>
                    </a:lnTo>
                    <a:lnTo>
                      <a:pt x="493" y="8"/>
                    </a:lnTo>
                    <a:lnTo>
                      <a:pt x="112" y="8"/>
                    </a:lnTo>
                    <a:lnTo>
                      <a:pt x="29" y="18"/>
                    </a:lnTo>
                    <a:lnTo>
                      <a:pt x="0" y="16"/>
                    </a:lnTo>
                    <a:lnTo>
                      <a:pt x="16" y="10"/>
                    </a:lnTo>
                  </a:path>
                </a:pathLst>
              </a:custGeom>
              <a:gradFill rotWithShape="0">
                <a:gsLst>
                  <a:gs pos="0">
                    <a:srgbClr val="8B9368"/>
                  </a:gs>
                  <a:gs pos="50000">
                    <a:srgbClr val="FFFFFF"/>
                  </a:gs>
                  <a:gs pos="100000">
                    <a:srgbClr val="8B9368"/>
                  </a:gs>
                </a:gsLst>
                <a:lin ang="0" scaled="1"/>
              </a:gradFill>
              <a:ln w="9525" cap="rnd">
                <a:noFill/>
                <a:round/>
                <a:headEnd/>
                <a:tailEnd/>
              </a:ln>
            </p:spPr>
            <p:txBody>
              <a:bodyPr/>
              <a:lstStyle/>
              <a:p>
                <a:endParaRPr lang="es-ES"/>
              </a:p>
            </p:txBody>
          </p:sp>
        </p:grpSp>
        <p:grpSp>
          <p:nvGrpSpPr>
            <p:cNvPr id="9244" name="Group 71"/>
            <p:cNvGrpSpPr>
              <a:grpSpLocks/>
            </p:cNvGrpSpPr>
            <p:nvPr/>
          </p:nvGrpSpPr>
          <p:grpSpPr bwMode="auto">
            <a:xfrm>
              <a:off x="490" y="1866"/>
              <a:ext cx="605" cy="299"/>
              <a:chOff x="490" y="1866"/>
              <a:chExt cx="605" cy="299"/>
            </a:xfrm>
          </p:grpSpPr>
          <p:sp>
            <p:nvSpPr>
              <p:cNvPr id="9245" name="Freeform 72"/>
              <p:cNvSpPr>
                <a:spLocks/>
              </p:cNvSpPr>
              <p:nvPr/>
            </p:nvSpPr>
            <p:spPr bwMode="auto">
              <a:xfrm>
                <a:off x="490" y="1866"/>
                <a:ext cx="605" cy="299"/>
              </a:xfrm>
              <a:custGeom>
                <a:avLst/>
                <a:gdLst>
                  <a:gd name="T0" fmla="*/ 93 w 605"/>
                  <a:gd name="T1" fmla="*/ 0 h 299"/>
                  <a:gd name="T2" fmla="*/ 487 w 605"/>
                  <a:gd name="T3" fmla="*/ 0 h 299"/>
                  <a:gd name="T4" fmla="*/ 604 w 605"/>
                  <a:gd name="T5" fmla="*/ 298 h 299"/>
                  <a:gd name="T6" fmla="*/ 0 w 605"/>
                  <a:gd name="T7" fmla="*/ 298 h 299"/>
                  <a:gd name="T8" fmla="*/ 93 w 605"/>
                  <a:gd name="T9" fmla="*/ 0 h 299"/>
                  <a:gd name="T10" fmla="*/ 0 60000 65536"/>
                  <a:gd name="T11" fmla="*/ 0 60000 65536"/>
                  <a:gd name="T12" fmla="*/ 0 60000 65536"/>
                  <a:gd name="T13" fmla="*/ 0 60000 65536"/>
                  <a:gd name="T14" fmla="*/ 0 60000 65536"/>
                  <a:gd name="T15" fmla="*/ 0 w 605"/>
                  <a:gd name="T16" fmla="*/ 0 h 299"/>
                  <a:gd name="T17" fmla="*/ 605 w 605"/>
                  <a:gd name="T18" fmla="*/ 299 h 299"/>
                </a:gdLst>
                <a:ahLst/>
                <a:cxnLst>
                  <a:cxn ang="T10">
                    <a:pos x="T0" y="T1"/>
                  </a:cxn>
                  <a:cxn ang="T11">
                    <a:pos x="T2" y="T3"/>
                  </a:cxn>
                  <a:cxn ang="T12">
                    <a:pos x="T4" y="T5"/>
                  </a:cxn>
                  <a:cxn ang="T13">
                    <a:pos x="T6" y="T7"/>
                  </a:cxn>
                  <a:cxn ang="T14">
                    <a:pos x="T8" y="T9"/>
                  </a:cxn>
                </a:cxnLst>
                <a:rect l="T15" t="T16" r="T17" b="T18"/>
                <a:pathLst>
                  <a:path w="605" h="299">
                    <a:moveTo>
                      <a:pt x="93" y="0"/>
                    </a:moveTo>
                    <a:lnTo>
                      <a:pt x="487" y="0"/>
                    </a:lnTo>
                    <a:lnTo>
                      <a:pt x="604" y="298"/>
                    </a:lnTo>
                    <a:lnTo>
                      <a:pt x="0" y="298"/>
                    </a:lnTo>
                    <a:lnTo>
                      <a:pt x="93" y="0"/>
                    </a:lnTo>
                  </a:path>
                </a:pathLst>
              </a:custGeom>
              <a:gradFill rotWithShape="0">
                <a:gsLst>
                  <a:gs pos="0">
                    <a:srgbClr val="7B8164"/>
                  </a:gs>
                  <a:gs pos="50000">
                    <a:srgbClr val="B0B3A2"/>
                  </a:gs>
                  <a:gs pos="100000">
                    <a:srgbClr val="7B8164"/>
                  </a:gs>
                </a:gsLst>
                <a:lin ang="0" scaled="1"/>
              </a:gradFill>
              <a:ln w="12700" cap="rnd">
                <a:solidFill>
                  <a:srgbClr val="7B8164"/>
                </a:solidFill>
                <a:round/>
                <a:headEnd/>
                <a:tailEnd/>
              </a:ln>
            </p:spPr>
            <p:txBody>
              <a:bodyPr/>
              <a:lstStyle/>
              <a:p>
                <a:endParaRPr lang="es-ES"/>
              </a:p>
            </p:txBody>
          </p:sp>
          <p:sp>
            <p:nvSpPr>
              <p:cNvPr id="9246" name="Freeform 73"/>
              <p:cNvSpPr>
                <a:spLocks/>
              </p:cNvSpPr>
              <p:nvPr/>
            </p:nvSpPr>
            <p:spPr bwMode="auto">
              <a:xfrm>
                <a:off x="490" y="1870"/>
                <a:ext cx="603" cy="295"/>
              </a:xfrm>
              <a:custGeom>
                <a:avLst/>
                <a:gdLst>
                  <a:gd name="T0" fmla="*/ 0 w 603"/>
                  <a:gd name="T1" fmla="*/ 294 h 295"/>
                  <a:gd name="T2" fmla="*/ 602 w 603"/>
                  <a:gd name="T3" fmla="*/ 294 h 295"/>
                  <a:gd name="T4" fmla="*/ 491 w 603"/>
                  <a:gd name="T5" fmla="*/ 0 h 295"/>
                  <a:gd name="T6" fmla="*/ 0 60000 65536"/>
                  <a:gd name="T7" fmla="*/ 0 60000 65536"/>
                  <a:gd name="T8" fmla="*/ 0 60000 65536"/>
                  <a:gd name="T9" fmla="*/ 0 w 603"/>
                  <a:gd name="T10" fmla="*/ 0 h 295"/>
                  <a:gd name="T11" fmla="*/ 603 w 603"/>
                  <a:gd name="T12" fmla="*/ 295 h 295"/>
                </a:gdLst>
                <a:ahLst/>
                <a:cxnLst>
                  <a:cxn ang="T6">
                    <a:pos x="T0" y="T1"/>
                  </a:cxn>
                  <a:cxn ang="T7">
                    <a:pos x="T2" y="T3"/>
                  </a:cxn>
                  <a:cxn ang="T8">
                    <a:pos x="T4" y="T5"/>
                  </a:cxn>
                </a:cxnLst>
                <a:rect l="T9" t="T10" r="T11" b="T12"/>
                <a:pathLst>
                  <a:path w="603" h="295">
                    <a:moveTo>
                      <a:pt x="0" y="294"/>
                    </a:moveTo>
                    <a:lnTo>
                      <a:pt x="602" y="294"/>
                    </a:lnTo>
                    <a:lnTo>
                      <a:pt x="491" y="0"/>
                    </a:lnTo>
                  </a:path>
                </a:pathLst>
              </a:custGeom>
              <a:noFill/>
              <a:ln w="12700" cap="rnd">
                <a:solidFill>
                  <a:srgbClr val="474B3A"/>
                </a:solidFill>
                <a:round/>
                <a:headEnd type="none" w="sm" len="sm"/>
                <a:tailEnd type="none" w="sm" len="sm"/>
              </a:ln>
            </p:spPr>
            <p:txBody>
              <a:bodyPr/>
              <a:lstStyle/>
              <a:p>
                <a:endParaRPr lang="es-ES"/>
              </a:p>
            </p:txBody>
          </p:sp>
          <p:sp>
            <p:nvSpPr>
              <p:cNvPr id="9247" name="Freeform 74"/>
              <p:cNvSpPr>
                <a:spLocks/>
              </p:cNvSpPr>
              <p:nvPr/>
            </p:nvSpPr>
            <p:spPr bwMode="auto">
              <a:xfrm>
                <a:off x="543" y="2081"/>
                <a:ext cx="147" cy="57"/>
              </a:xfrm>
              <a:custGeom>
                <a:avLst/>
                <a:gdLst>
                  <a:gd name="T0" fmla="*/ 22 w 147"/>
                  <a:gd name="T1" fmla="*/ 0 h 57"/>
                  <a:gd name="T2" fmla="*/ 118 w 147"/>
                  <a:gd name="T3" fmla="*/ 0 h 57"/>
                  <a:gd name="T4" fmla="*/ 146 w 147"/>
                  <a:gd name="T5" fmla="*/ 56 h 57"/>
                  <a:gd name="T6" fmla="*/ 0 w 147"/>
                  <a:gd name="T7" fmla="*/ 56 h 57"/>
                  <a:gd name="T8" fmla="*/ 22 w 147"/>
                  <a:gd name="T9" fmla="*/ 0 h 57"/>
                  <a:gd name="T10" fmla="*/ 0 60000 65536"/>
                  <a:gd name="T11" fmla="*/ 0 60000 65536"/>
                  <a:gd name="T12" fmla="*/ 0 60000 65536"/>
                  <a:gd name="T13" fmla="*/ 0 60000 65536"/>
                  <a:gd name="T14" fmla="*/ 0 60000 65536"/>
                  <a:gd name="T15" fmla="*/ 0 w 147"/>
                  <a:gd name="T16" fmla="*/ 0 h 57"/>
                  <a:gd name="T17" fmla="*/ 147 w 147"/>
                  <a:gd name="T18" fmla="*/ 57 h 57"/>
                </a:gdLst>
                <a:ahLst/>
                <a:cxnLst>
                  <a:cxn ang="T10">
                    <a:pos x="T0" y="T1"/>
                  </a:cxn>
                  <a:cxn ang="T11">
                    <a:pos x="T2" y="T3"/>
                  </a:cxn>
                  <a:cxn ang="T12">
                    <a:pos x="T4" y="T5"/>
                  </a:cxn>
                  <a:cxn ang="T13">
                    <a:pos x="T6" y="T7"/>
                  </a:cxn>
                  <a:cxn ang="T14">
                    <a:pos x="T8" y="T9"/>
                  </a:cxn>
                </a:cxnLst>
                <a:rect l="T15" t="T16" r="T17" b="T18"/>
                <a:pathLst>
                  <a:path w="147" h="57">
                    <a:moveTo>
                      <a:pt x="22" y="0"/>
                    </a:moveTo>
                    <a:lnTo>
                      <a:pt x="118" y="0"/>
                    </a:lnTo>
                    <a:lnTo>
                      <a:pt x="146" y="56"/>
                    </a:lnTo>
                    <a:lnTo>
                      <a:pt x="0" y="56"/>
                    </a:lnTo>
                    <a:lnTo>
                      <a:pt x="22" y="0"/>
                    </a:lnTo>
                  </a:path>
                </a:pathLst>
              </a:custGeom>
              <a:solidFill>
                <a:srgbClr val="333629"/>
              </a:solidFill>
              <a:ln w="9525" cap="rnd">
                <a:noFill/>
                <a:round/>
                <a:headEnd/>
                <a:tailEnd/>
              </a:ln>
            </p:spPr>
            <p:txBody>
              <a:bodyPr/>
              <a:lstStyle/>
              <a:p>
                <a:endParaRPr lang="es-ES"/>
              </a:p>
            </p:txBody>
          </p:sp>
          <p:sp>
            <p:nvSpPr>
              <p:cNvPr id="9248" name="Freeform 75"/>
              <p:cNvSpPr>
                <a:spLocks/>
              </p:cNvSpPr>
              <p:nvPr/>
            </p:nvSpPr>
            <p:spPr bwMode="auto">
              <a:xfrm>
                <a:off x="625" y="2087"/>
                <a:ext cx="53" cy="49"/>
              </a:xfrm>
              <a:custGeom>
                <a:avLst/>
                <a:gdLst>
                  <a:gd name="T0" fmla="*/ 0 w 53"/>
                  <a:gd name="T1" fmla="*/ 0 h 49"/>
                  <a:gd name="T2" fmla="*/ 29 w 53"/>
                  <a:gd name="T3" fmla="*/ 0 h 49"/>
                  <a:gd name="T4" fmla="*/ 52 w 53"/>
                  <a:gd name="T5" fmla="*/ 48 h 49"/>
                  <a:gd name="T6" fmla="*/ 24 w 53"/>
                  <a:gd name="T7" fmla="*/ 7 h 49"/>
                  <a:gd name="T8" fmla="*/ 0 w 53"/>
                  <a:gd name="T9" fmla="*/ 0 h 49"/>
                  <a:gd name="T10" fmla="*/ 0 60000 65536"/>
                  <a:gd name="T11" fmla="*/ 0 60000 65536"/>
                  <a:gd name="T12" fmla="*/ 0 60000 65536"/>
                  <a:gd name="T13" fmla="*/ 0 60000 65536"/>
                  <a:gd name="T14" fmla="*/ 0 60000 65536"/>
                  <a:gd name="T15" fmla="*/ 0 w 53"/>
                  <a:gd name="T16" fmla="*/ 0 h 49"/>
                  <a:gd name="T17" fmla="*/ 53 w 53"/>
                  <a:gd name="T18" fmla="*/ 49 h 49"/>
                </a:gdLst>
                <a:ahLst/>
                <a:cxnLst>
                  <a:cxn ang="T10">
                    <a:pos x="T0" y="T1"/>
                  </a:cxn>
                  <a:cxn ang="T11">
                    <a:pos x="T2" y="T3"/>
                  </a:cxn>
                  <a:cxn ang="T12">
                    <a:pos x="T4" y="T5"/>
                  </a:cxn>
                  <a:cxn ang="T13">
                    <a:pos x="T6" y="T7"/>
                  </a:cxn>
                  <a:cxn ang="T14">
                    <a:pos x="T8" y="T9"/>
                  </a:cxn>
                </a:cxnLst>
                <a:rect l="T15" t="T16" r="T17" b="T18"/>
                <a:pathLst>
                  <a:path w="53" h="49">
                    <a:moveTo>
                      <a:pt x="0" y="0"/>
                    </a:moveTo>
                    <a:lnTo>
                      <a:pt x="29" y="0"/>
                    </a:lnTo>
                    <a:lnTo>
                      <a:pt x="52" y="48"/>
                    </a:lnTo>
                    <a:lnTo>
                      <a:pt x="24" y="7"/>
                    </a:lnTo>
                    <a:lnTo>
                      <a:pt x="0" y="0"/>
                    </a:lnTo>
                  </a:path>
                </a:pathLst>
              </a:custGeom>
              <a:solidFill>
                <a:srgbClr val="919191"/>
              </a:solidFill>
              <a:ln w="9525" cap="rnd">
                <a:noFill/>
                <a:round/>
                <a:headEnd/>
                <a:tailEnd/>
              </a:ln>
            </p:spPr>
            <p:txBody>
              <a:bodyPr/>
              <a:lstStyle/>
              <a:p>
                <a:endParaRPr lang="es-ES"/>
              </a:p>
            </p:txBody>
          </p:sp>
          <p:sp>
            <p:nvSpPr>
              <p:cNvPr id="9249" name="Freeform 76"/>
              <p:cNvSpPr>
                <a:spLocks/>
              </p:cNvSpPr>
              <p:nvPr/>
            </p:nvSpPr>
            <p:spPr bwMode="auto">
              <a:xfrm>
                <a:off x="717" y="2079"/>
                <a:ext cx="147" cy="57"/>
              </a:xfrm>
              <a:custGeom>
                <a:avLst/>
                <a:gdLst>
                  <a:gd name="T0" fmla="*/ 22 w 147"/>
                  <a:gd name="T1" fmla="*/ 0 h 57"/>
                  <a:gd name="T2" fmla="*/ 118 w 147"/>
                  <a:gd name="T3" fmla="*/ 0 h 57"/>
                  <a:gd name="T4" fmla="*/ 146 w 147"/>
                  <a:gd name="T5" fmla="*/ 56 h 57"/>
                  <a:gd name="T6" fmla="*/ 0 w 147"/>
                  <a:gd name="T7" fmla="*/ 56 h 57"/>
                  <a:gd name="T8" fmla="*/ 22 w 147"/>
                  <a:gd name="T9" fmla="*/ 0 h 57"/>
                  <a:gd name="T10" fmla="*/ 0 60000 65536"/>
                  <a:gd name="T11" fmla="*/ 0 60000 65536"/>
                  <a:gd name="T12" fmla="*/ 0 60000 65536"/>
                  <a:gd name="T13" fmla="*/ 0 60000 65536"/>
                  <a:gd name="T14" fmla="*/ 0 60000 65536"/>
                  <a:gd name="T15" fmla="*/ 0 w 147"/>
                  <a:gd name="T16" fmla="*/ 0 h 57"/>
                  <a:gd name="T17" fmla="*/ 147 w 147"/>
                  <a:gd name="T18" fmla="*/ 57 h 57"/>
                </a:gdLst>
                <a:ahLst/>
                <a:cxnLst>
                  <a:cxn ang="T10">
                    <a:pos x="T0" y="T1"/>
                  </a:cxn>
                  <a:cxn ang="T11">
                    <a:pos x="T2" y="T3"/>
                  </a:cxn>
                  <a:cxn ang="T12">
                    <a:pos x="T4" y="T5"/>
                  </a:cxn>
                  <a:cxn ang="T13">
                    <a:pos x="T6" y="T7"/>
                  </a:cxn>
                  <a:cxn ang="T14">
                    <a:pos x="T8" y="T9"/>
                  </a:cxn>
                </a:cxnLst>
                <a:rect l="T15" t="T16" r="T17" b="T18"/>
                <a:pathLst>
                  <a:path w="147" h="57">
                    <a:moveTo>
                      <a:pt x="22" y="0"/>
                    </a:moveTo>
                    <a:lnTo>
                      <a:pt x="118" y="0"/>
                    </a:lnTo>
                    <a:lnTo>
                      <a:pt x="146" y="56"/>
                    </a:lnTo>
                    <a:lnTo>
                      <a:pt x="0" y="56"/>
                    </a:lnTo>
                    <a:lnTo>
                      <a:pt x="22" y="0"/>
                    </a:lnTo>
                  </a:path>
                </a:pathLst>
              </a:custGeom>
              <a:solidFill>
                <a:srgbClr val="333629"/>
              </a:solidFill>
              <a:ln w="9525" cap="rnd">
                <a:noFill/>
                <a:round/>
                <a:headEnd/>
                <a:tailEnd/>
              </a:ln>
            </p:spPr>
            <p:txBody>
              <a:bodyPr/>
              <a:lstStyle/>
              <a:p>
                <a:endParaRPr lang="es-ES"/>
              </a:p>
            </p:txBody>
          </p:sp>
          <p:sp>
            <p:nvSpPr>
              <p:cNvPr id="9250" name="Freeform 77"/>
              <p:cNvSpPr>
                <a:spLocks/>
              </p:cNvSpPr>
              <p:nvPr/>
            </p:nvSpPr>
            <p:spPr bwMode="auto">
              <a:xfrm>
                <a:off x="799" y="2085"/>
                <a:ext cx="53" cy="49"/>
              </a:xfrm>
              <a:custGeom>
                <a:avLst/>
                <a:gdLst>
                  <a:gd name="T0" fmla="*/ 0 w 53"/>
                  <a:gd name="T1" fmla="*/ 0 h 49"/>
                  <a:gd name="T2" fmla="*/ 29 w 53"/>
                  <a:gd name="T3" fmla="*/ 0 h 49"/>
                  <a:gd name="T4" fmla="*/ 52 w 53"/>
                  <a:gd name="T5" fmla="*/ 48 h 49"/>
                  <a:gd name="T6" fmla="*/ 24 w 53"/>
                  <a:gd name="T7" fmla="*/ 7 h 49"/>
                  <a:gd name="T8" fmla="*/ 0 w 53"/>
                  <a:gd name="T9" fmla="*/ 0 h 49"/>
                  <a:gd name="T10" fmla="*/ 0 60000 65536"/>
                  <a:gd name="T11" fmla="*/ 0 60000 65536"/>
                  <a:gd name="T12" fmla="*/ 0 60000 65536"/>
                  <a:gd name="T13" fmla="*/ 0 60000 65536"/>
                  <a:gd name="T14" fmla="*/ 0 60000 65536"/>
                  <a:gd name="T15" fmla="*/ 0 w 53"/>
                  <a:gd name="T16" fmla="*/ 0 h 49"/>
                  <a:gd name="T17" fmla="*/ 53 w 53"/>
                  <a:gd name="T18" fmla="*/ 49 h 49"/>
                </a:gdLst>
                <a:ahLst/>
                <a:cxnLst>
                  <a:cxn ang="T10">
                    <a:pos x="T0" y="T1"/>
                  </a:cxn>
                  <a:cxn ang="T11">
                    <a:pos x="T2" y="T3"/>
                  </a:cxn>
                  <a:cxn ang="T12">
                    <a:pos x="T4" y="T5"/>
                  </a:cxn>
                  <a:cxn ang="T13">
                    <a:pos x="T6" y="T7"/>
                  </a:cxn>
                  <a:cxn ang="T14">
                    <a:pos x="T8" y="T9"/>
                  </a:cxn>
                </a:cxnLst>
                <a:rect l="T15" t="T16" r="T17" b="T18"/>
                <a:pathLst>
                  <a:path w="53" h="49">
                    <a:moveTo>
                      <a:pt x="0" y="0"/>
                    </a:moveTo>
                    <a:lnTo>
                      <a:pt x="29" y="0"/>
                    </a:lnTo>
                    <a:lnTo>
                      <a:pt x="52" y="48"/>
                    </a:lnTo>
                    <a:lnTo>
                      <a:pt x="24" y="7"/>
                    </a:lnTo>
                    <a:lnTo>
                      <a:pt x="0" y="0"/>
                    </a:lnTo>
                  </a:path>
                </a:pathLst>
              </a:custGeom>
              <a:solidFill>
                <a:srgbClr val="7B8164"/>
              </a:solidFill>
              <a:ln w="9525" cap="rnd">
                <a:noFill/>
                <a:round/>
                <a:headEnd/>
                <a:tailEnd/>
              </a:ln>
            </p:spPr>
            <p:txBody>
              <a:bodyPr/>
              <a:lstStyle/>
              <a:p>
                <a:endParaRPr lang="es-ES"/>
              </a:p>
            </p:txBody>
          </p:sp>
          <p:sp>
            <p:nvSpPr>
              <p:cNvPr id="9251" name="Freeform 78"/>
              <p:cNvSpPr>
                <a:spLocks/>
              </p:cNvSpPr>
              <p:nvPr/>
            </p:nvSpPr>
            <p:spPr bwMode="auto">
              <a:xfrm>
                <a:off x="891" y="2077"/>
                <a:ext cx="147" cy="57"/>
              </a:xfrm>
              <a:custGeom>
                <a:avLst/>
                <a:gdLst>
                  <a:gd name="T0" fmla="*/ 22 w 147"/>
                  <a:gd name="T1" fmla="*/ 0 h 57"/>
                  <a:gd name="T2" fmla="*/ 118 w 147"/>
                  <a:gd name="T3" fmla="*/ 0 h 57"/>
                  <a:gd name="T4" fmla="*/ 146 w 147"/>
                  <a:gd name="T5" fmla="*/ 56 h 57"/>
                  <a:gd name="T6" fmla="*/ 0 w 147"/>
                  <a:gd name="T7" fmla="*/ 56 h 57"/>
                  <a:gd name="T8" fmla="*/ 22 w 147"/>
                  <a:gd name="T9" fmla="*/ 0 h 57"/>
                  <a:gd name="T10" fmla="*/ 0 60000 65536"/>
                  <a:gd name="T11" fmla="*/ 0 60000 65536"/>
                  <a:gd name="T12" fmla="*/ 0 60000 65536"/>
                  <a:gd name="T13" fmla="*/ 0 60000 65536"/>
                  <a:gd name="T14" fmla="*/ 0 60000 65536"/>
                  <a:gd name="T15" fmla="*/ 0 w 147"/>
                  <a:gd name="T16" fmla="*/ 0 h 57"/>
                  <a:gd name="T17" fmla="*/ 147 w 147"/>
                  <a:gd name="T18" fmla="*/ 57 h 57"/>
                </a:gdLst>
                <a:ahLst/>
                <a:cxnLst>
                  <a:cxn ang="T10">
                    <a:pos x="T0" y="T1"/>
                  </a:cxn>
                  <a:cxn ang="T11">
                    <a:pos x="T2" y="T3"/>
                  </a:cxn>
                  <a:cxn ang="T12">
                    <a:pos x="T4" y="T5"/>
                  </a:cxn>
                  <a:cxn ang="T13">
                    <a:pos x="T6" y="T7"/>
                  </a:cxn>
                  <a:cxn ang="T14">
                    <a:pos x="T8" y="T9"/>
                  </a:cxn>
                </a:cxnLst>
                <a:rect l="T15" t="T16" r="T17" b="T18"/>
                <a:pathLst>
                  <a:path w="147" h="57">
                    <a:moveTo>
                      <a:pt x="22" y="0"/>
                    </a:moveTo>
                    <a:lnTo>
                      <a:pt x="118" y="0"/>
                    </a:lnTo>
                    <a:lnTo>
                      <a:pt x="146" y="56"/>
                    </a:lnTo>
                    <a:lnTo>
                      <a:pt x="0" y="56"/>
                    </a:lnTo>
                    <a:lnTo>
                      <a:pt x="22" y="0"/>
                    </a:lnTo>
                  </a:path>
                </a:pathLst>
              </a:custGeom>
              <a:solidFill>
                <a:srgbClr val="333629"/>
              </a:solidFill>
              <a:ln w="9525" cap="rnd">
                <a:noFill/>
                <a:round/>
                <a:headEnd/>
                <a:tailEnd/>
              </a:ln>
            </p:spPr>
            <p:txBody>
              <a:bodyPr/>
              <a:lstStyle/>
              <a:p>
                <a:endParaRPr lang="es-ES"/>
              </a:p>
            </p:txBody>
          </p:sp>
          <p:sp>
            <p:nvSpPr>
              <p:cNvPr id="9252" name="Freeform 79"/>
              <p:cNvSpPr>
                <a:spLocks/>
              </p:cNvSpPr>
              <p:nvPr/>
            </p:nvSpPr>
            <p:spPr bwMode="auto">
              <a:xfrm>
                <a:off x="973" y="2083"/>
                <a:ext cx="53" cy="49"/>
              </a:xfrm>
              <a:custGeom>
                <a:avLst/>
                <a:gdLst>
                  <a:gd name="T0" fmla="*/ 0 w 53"/>
                  <a:gd name="T1" fmla="*/ 0 h 49"/>
                  <a:gd name="T2" fmla="*/ 29 w 53"/>
                  <a:gd name="T3" fmla="*/ 0 h 49"/>
                  <a:gd name="T4" fmla="*/ 52 w 53"/>
                  <a:gd name="T5" fmla="*/ 48 h 49"/>
                  <a:gd name="T6" fmla="*/ 24 w 53"/>
                  <a:gd name="T7" fmla="*/ 7 h 49"/>
                  <a:gd name="T8" fmla="*/ 0 w 53"/>
                  <a:gd name="T9" fmla="*/ 0 h 49"/>
                  <a:gd name="T10" fmla="*/ 0 60000 65536"/>
                  <a:gd name="T11" fmla="*/ 0 60000 65536"/>
                  <a:gd name="T12" fmla="*/ 0 60000 65536"/>
                  <a:gd name="T13" fmla="*/ 0 60000 65536"/>
                  <a:gd name="T14" fmla="*/ 0 60000 65536"/>
                  <a:gd name="T15" fmla="*/ 0 w 53"/>
                  <a:gd name="T16" fmla="*/ 0 h 49"/>
                  <a:gd name="T17" fmla="*/ 53 w 53"/>
                  <a:gd name="T18" fmla="*/ 49 h 49"/>
                </a:gdLst>
                <a:ahLst/>
                <a:cxnLst>
                  <a:cxn ang="T10">
                    <a:pos x="T0" y="T1"/>
                  </a:cxn>
                  <a:cxn ang="T11">
                    <a:pos x="T2" y="T3"/>
                  </a:cxn>
                  <a:cxn ang="T12">
                    <a:pos x="T4" y="T5"/>
                  </a:cxn>
                  <a:cxn ang="T13">
                    <a:pos x="T6" y="T7"/>
                  </a:cxn>
                  <a:cxn ang="T14">
                    <a:pos x="T8" y="T9"/>
                  </a:cxn>
                </a:cxnLst>
                <a:rect l="T15" t="T16" r="T17" b="T18"/>
                <a:pathLst>
                  <a:path w="53" h="49">
                    <a:moveTo>
                      <a:pt x="0" y="0"/>
                    </a:moveTo>
                    <a:lnTo>
                      <a:pt x="29" y="0"/>
                    </a:lnTo>
                    <a:lnTo>
                      <a:pt x="52" y="48"/>
                    </a:lnTo>
                    <a:lnTo>
                      <a:pt x="24" y="7"/>
                    </a:lnTo>
                    <a:lnTo>
                      <a:pt x="0" y="0"/>
                    </a:lnTo>
                  </a:path>
                </a:pathLst>
              </a:custGeom>
              <a:solidFill>
                <a:srgbClr val="7B8164"/>
              </a:solidFill>
              <a:ln w="9525" cap="rnd">
                <a:noFill/>
                <a:round/>
                <a:headEnd/>
                <a:tailEnd/>
              </a:ln>
            </p:spPr>
            <p:txBody>
              <a:bodyPr/>
              <a:lstStyle/>
              <a:p>
                <a:endParaRPr lang="es-ES"/>
              </a:p>
            </p:txBody>
          </p:sp>
          <p:sp>
            <p:nvSpPr>
              <p:cNvPr id="9253" name="Freeform 80"/>
              <p:cNvSpPr>
                <a:spLocks/>
              </p:cNvSpPr>
              <p:nvPr/>
            </p:nvSpPr>
            <p:spPr bwMode="auto">
              <a:xfrm>
                <a:off x="569" y="2007"/>
                <a:ext cx="121" cy="51"/>
              </a:xfrm>
              <a:custGeom>
                <a:avLst/>
                <a:gdLst>
                  <a:gd name="T0" fmla="*/ 18 w 121"/>
                  <a:gd name="T1" fmla="*/ 0 h 51"/>
                  <a:gd name="T2" fmla="*/ 97 w 121"/>
                  <a:gd name="T3" fmla="*/ 0 h 51"/>
                  <a:gd name="T4" fmla="*/ 120 w 121"/>
                  <a:gd name="T5" fmla="*/ 50 h 51"/>
                  <a:gd name="T6" fmla="*/ 0 w 121"/>
                  <a:gd name="T7" fmla="*/ 50 h 51"/>
                  <a:gd name="T8" fmla="*/ 18 w 121"/>
                  <a:gd name="T9" fmla="*/ 0 h 51"/>
                  <a:gd name="T10" fmla="*/ 0 60000 65536"/>
                  <a:gd name="T11" fmla="*/ 0 60000 65536"/>
                  <a:gd name="T12" fmla="*/ 0 60000 65536"/>
                  <a:gd name="T13" fmla="*/ 0 60000 65536"/>
                  <a:gd name="T14" fmla="*/ 0 60000 65536"/>
                  <a:gd name="T15" fmla="*/ 0 w 121"/>
                  <a:gd name="T16" fmla="*/ 0 h 51"/>
                  <a:gd name="T17" fmla="*/ 121 w 121"/>
                  <a:gd name="T18" fmla="*/ 51 h 51"/>
                </a:gdLst>
                <a:ahLst/>
                <a:cxnLst>
                  <a:cxn ang="T10">
                    <a:pos x="T0" y="T1"/>
                  </a:cxn>
                  <a:cxn ang="T11">
                    <a:pos x="T2" y="T3"/>
                  </a:cxn>
                  <a:cxn ang="T12">
                    <a:pos x="T4" y="T5"/>
                  </a:cxn>
                  <a:cxn ang="T13">
                    <a:pos x="T6" y="T7"/>
                  </a:cxn>
                  <a:cxn ang="T14">
                    <a:pos x="T8" y="T9"/>
                  </a:cxn>
                </a:cxnLst>
                <a:rect l="T15" t="T16" r="T17" b="T18"/>
                <a:pathLst>
                  <a:path w="121" h="51">
                    <a:moveTo>
                      <a:pt x="18" y="0"/>
                    </a:moveTo>
                    <a:lnTo>
                      <a:pt x="97" y="0"/>
                    </a:lnTo>
                    <a:lnTo>
                      <a:pt x="120" y="50"/>
                    </a:lnTo>
                    <a:lnTo>
                      <a:pt x="0" y="50"/>
                    </a:lnTo>
                    <a:lnTo>
                      <a:pt x="18" y="0"/>
                    </a:lnTo>
                  </a:path>
                </a:pathLst>
              </a:custGeom>
              <a:solidFill>
                <a:srgbClr val="333629"/>
              </a:solidFill>
              <a:ln w="9525" cap="rnd">
                <a:noFill/>
                <a:round/>
                <a:headEnd/>
                <a:tailEnd/>
              </a:ln>
            </p:spPr>
            <p:txBody>
              <a:bodyPr/>
              <a:lstStyle/>
              <a:p>
                <a:endParaRPr lang="es-ES"/>
              </a:p>
            </p:txBody>
          </p:sp>
          <p:sp>
            <p:nvSpPr>
              <p:cNvPr id="9254" name="Freeform 81"/>
              <p:cNvSpPr>
                <a:spLocks/>
              </p:cNvSpPr>
              <p:nvPr/>
            </p:nvSpPr>
            <p:spPr bwMode="auto">
              <a:xfrm>
                <a:off x="637" y="2013"/>
                <a:ext cx="43" cy="43"/>
              </a:xfrm>
              <a:custGeom>
                <a:avLst/>
                <a:gdLst>
                  <a:gd name="T0" fmla="*/ 0 w 43"/>
                  <a:gd name="T1" fmla="*/ 0 h 43"/>
                  <a:gd name="T2" fmla="*/ 24 w 43"/>
                  <a:gd name="T3" fmla="*/ 0 h 43"/>
                  <a:gd name="T4" fmla="*/ 42 w 43"/>
                  <a:gd name="T5" fmla="*/ 42 h 43"/>
                  <a:gd name="T6" fmla="*/ 19 w 43"/>
                  <a:gd name="T7" fmla="*/ 6 h 43"/>
                  <a:gd name="T8" fmla="*/ 0 w 43"/>
                  <a:gd name="T9" fmla="*/ 0 h 43"/>
                  <a:gd name="T10" fmla="*/ 0 60000 65536"/>
                  <a:gd name="T11" fmla="*/ 0 60000 65536"/>
                  <a:gd name="T12" fmla="*/ 0 60000 65536"/>
                  <a:gd name="T13" fmla="*/ 0 60000 65536"/>
                  <a:gd name="T14" fmla="*/ 0 60000 65536"/>
                  <a:gd name="T15" fmla="*/ 0 w 43"/>
                  <a:gd name="T16" fmla="*/ 0 h 43"/>
                  <a:gd name="T17" fmla="*/ 43 w 43"/>
                  <a:gd name="T18" fmla="*/ 43 h 43"/>
                </a:gdLst>
                <a:ahLst/>
                <a:cxnLst>
                  <a:cxn ang="T10">
                    <a:pos x="T0" y="T1"/>
                  </a:cxn>
                  <a:cxn ang="T11">
                    <a:pos x="T2" y="T3"/>
                  </a:cxn>
                  <a:cxn ang="T12">
                    <a:pos x="T4" y="T5"/>
                  </a:cxn>
                  <a:cxn ang="T13">
                    <a:pos x="T6" y="T7"/>
                  </a:cxn>
                  <a:cxn ang="T14">
                    <a:pos x="T8" y="T9"/>
                  </a:cxn>
                </a:cxnLst>
                <a:rect l="T15" t="T16" r="T17" b="T18"/>
                <a:pathLst>
                  <a:path w="43" h="43">
                    <a:moveTo>
                      <a:pt x="0" y="0"/>
                    </a:moveTo>
                    <a:lnTo>
                      <a:pt x="24" y="0"/>
                    </a:lnTo>
                    <a:lnTo>
                      <a:pt x="42" y="42"/>
                    </a:lnTo>
                    <a:lnTo>
                      <a:pt x="19" y="6"/>
                    </a:lnTo>
                    <a:lnTo>
                      <a:pt x="0" y="0"/>
                    </a:lnTo>
                  </a:path>
                </a:pathLst>
              </a:custGeom>
              <a:solidFill>
                <a:srgbClr val="7B8164"/>
              </a:solidFill>
              <a:ln w="9525" cap="rnd">
                <a:noFill/>
                <a:round/>
                <a:headEnd/>
                <a:tailEnd/>
              </a:ln>
            </p:spPr>
            <p:txBody>
              <a:bodyPr/>
              <a:lstStyle/>
              <a:p>
                <a:endParaRPr lang="es-ES"/>
              </a:p>
            </p:txBody>
          </p:sp>
          <p:sp>
            <p:nvSpPr>
              <p:cNvPr id="9255" name="Freeform 82"/>
              <p:cNvSpPr>
                <a:spLocks/>
              </p:cNvSpPr>
              <p:nvPr/>
            </p:nvSpPr>
            <p:spPr bwMode="auto">
              <a:xfrm>
                <a:off x="730" y="2007"/>
                <a:ext cx="121" cy="51"/>
              </a:xfrm>
              <a:custGeom>
                <a:avLst/>
                <a:gdLst>
                  <a:gd name="T0" fmla="*/ 18 w 121"/>
                  <a:gd name="T1" fmla="*/ 0 h 51"/>
                  <a:gd name="T2" fmla="*/ 97 w 121"/>
                  <a:gd name="T3" fmla="*/ 0 h 51"/>
                  <a:gd name="T4" fmla="*/ 120 w 121"/>
                  <a:gd name="T5" fmla="*/ 50 h 51"/>
                  <a:gd name="T6" fmla="*/ 0 w 121"/>
                  <a:gd name="T7" fmla="*/ 50 h 51"/>
                  <a:gd name="T8" fmla="*/ 18 w 121"/>
                  <a:gd name="T9" fmla="*/ 0 h 51"/>
                  <a:gd name="T10" fmla="*/ 0 60000 65536"/>
                  <a:gd name="T11" fmla="*/ 0 60000 65536"/>
                  <a:gd name="T12" fmla="*/ 0 60000 65536"/>
                  <a:gd name="T13" fmla="*/ 0 60000 65536"/>
                  <a:gd name="T14" fmla="*/ 0 60000 65536"/>
                  <a:gd name="T15" fmla="*/ 0 w 121"/>
                  <a:gd name="T16" fmla="*/ 0 h 51"/>
                  <a:gd name="T17" fmla="*/ 121 w 121"/>
                  <a:gd name="T18" fmla="*/ 51 h 51"/>
                </a:gdLst>
                <a:ahLst/>
                <a:cxnLst>
                  <a:cxn ang="T10">
                    <a:pos x="T0" y="T1"/>
                  </a:cxn>
                  <a:cxn ang="T11">
                    <a:pos x="T2" y="T3"/>
                  </a:cxn>
                  <a:cxn ang="T12">
                    <a:pos x="T4" y="T5"/>
                  </a:cxn>
                  <a:cxn ang="T13">
                    <a:pos x="T6" y="T7"/>
                  </a:cxn>
                  <a:cxn ang="T14">
                    <a:pos x="T8" y="T9"/>
                  </a:cxn>
                </a:cxnLst>
                <a:rect l="T15" t="T16" r="T17" b="T18"/>
                <a:pathLst>
                  <a:path w="121" h="51">
                    <a:moveTo>
                      <a:pt x="18" y="0"/>
                    </a:moveTo>
                    <a:lnTo>
                      <a:pt x="97" y="0"/>
                    </a:lnTo>
                    <a:lnTo>
                      <a:pt x="120" y="50"/>
                    </a:lnTo>
                    <a:lnTo>
                      <a:pt x="0" y="50"/>
                    </a:lnTo>
                    <a:lnTo>
                      <a:pt x="18" y="0"/>
                    </a:lnTo>
                  </a:path>
                </a:pathLst>
              </a:custGeom>
              <a:solidFill>
                <a:srgbClr val="333629"/>
              </a:solidFill>
              <a:ln w="9525" cap="rnd">
                <a:noFill/>
                <a:round/>
                <a:headEnd/>
                <a:tailEnd/>
              </a:ln>
            </p:spPr>
            <p:txBody>
              <a:bodyPr/>
              <a:lstStyle/>
              <a:p>
                <a:endParaRPr lang="es-ES"/>
              </a:p>
            </p:txBody>
          </p:sp>
          <p:sp>
            <p:nvSpPr>
              <p:cNvPr id="9256" name="Freeform 83"/>
              <p:cNvSpPr>
                <a:spLocks/>
              </p:cNvSpPr>
              <p:nvPr/>
            </p:nvSpPr>
            <p:spPr bwMode="auto">
              <a:xfrm>
                <a:off x="798" y="2013"/>
                <a:ext cx="43" cy="43"/>
              </a:xfrm>
              <a:custGeom>
                <a:avLst/>
                <a:gdLst>
                  <a:gd name="T0" fmla="*/ 0 w 43"/>
                  <a:gd name="T1" fmla="*/ 0 h 43"/>
                  <a:gd name="T2" fmla="*/ 24 w 43"/>
                  <a:gd name="T3" fmla="*/ 0 h 43"/>
                  <a:gd name="T4" fmla="*/ 42 w 43"/>
                  <a:gd name="T5" fmla="*/ 42 h 43"/>
                  <a:gd name="T6" fmla="*/ 19 w 43"/>
                  <a:gd name="T7" fmla="*/ 6 h 43"/>
                  <a:gd name="T8" fmla="*/ 0 w 43"/>
                  <a:gd name="T9" fmla="*/ 0 h 43"/>
                  <a:gd name="T10" fmla="*/ 0 60000 65536"/>
                  <a:gd name="T11" fmla="*/ 0 60000 65536"/>
                  <a:gd name="T12" fmla="*/ 0 60000 65536"/>
                  <a:gd name="T13" fmla="*/ 0 60000 65536"/>
                  <a:gd name="T14" fmla="*/ 0 60000 65536"/>
                  <a:gd name="T15" fmla="*/ 0 w 43"/>
                  <a:gd name="T16" fmla="*/ 0 h 43"/>
                  <a:gd name="T17" fmla="*/ 43 w 43"/>
                  <a:gd name="T18" fmla="*/ 43 h 43"/>
                </a:gdLst>
                <a:ahLst/>
                <a:cxnLst>
                  <a:cxn ang="T10">
                    <a:pos x="T0" y="T1"/>
                  </a:cxn>
                  <a:cxn ang="T11">
                    <a:pos x="T2" y="T3"/>
                  </a:cxn>
                  <a:cxn ang="T12">
                    <a:pos x="T4" y="T5"/>
                  </a:cxn>
                  <a:cxn ang="T13">
                    <a:pos x="T6" y="T7"/>
                  </a:cxn>
                  <a:cxn ang="T14">
                    <a:pos x="T8" y="T9"/>
                  </a:cxn>
                </a:cxnLst>
                <a:rect l="T15" t="T16" r="T17" b="T18"/>
                <a:pathLst>
                  <a:path w="43" h="43">
                    <a:moveTo>
                      <a:pt x="0" y="0"/>
                    </a:moveTo>
                    <a:lnTo>
                      <a:pt x="24" y="0"/>
                    </a:lnTo>
                    <a:lnTo>
                      <a:pt x="42" y="42"/>
                    </a:lnTo>
                    <a:lnTo>
                      <a:pt x="19" y="6"/>
                    </a:lnTo>
                    <a:lnTo>
                      <a:pt x="0" y="0"/>
                    </a:lnTo>
                  </a:path>
                </a:pathLst>
              </a:custGeom>
              <a:solidFill>
                <a:srgbClr val="7B8164"/>
              </a:solidFill>
              <a:ln w="9525" cap="rnd">
                <a:noFill/>
                <a:round/>
                <a:headEnd/>
                <a:tailEnd/>
              </a:ln>
            </p:spPr>
            <p:txBody>
              <a:bodyPr/>
              <a:lstStyle/>
              <a:p>
                <a:endParaRPr lang="es-ES"/>
              </a:p>
            </p:txBody>
          </p:sp>
          <p:sp>
            <p:nvSpPr>
              <p:cNvPr id="9257" name="Freeform 84"/>
              <p:cNvSpPr>
                <a:spLocks/>
              </p:cNvSpPr>
              <p:nvPr/>
            </p:nvSpPr>
            <p:spPr bwMode="auto">
              <a:xfrm>
                <a:off x="891" y="2007"/>
                <a:ext cx="121" cy="51"/>
              </a:xfrm>
              <a:custGeom>
                <a:avLst/>
                <a:gdLst>
                  <a:gd name="T0" fmla="*/ 18 w 121"/>
                  <a:gd name="T1" fmla="*/ 0 h 51"/>
                  <a:gd name="T2" fmla="*/ 97 w 121"/>
                  <a:gd name="T3" fmla="*/ 0 h 51"/>
                  <a:gd name="T4" fmla="*/ 120 w 121"/>
                  <a:gd name="T5" fmla="*/ 50 h 51"/>
                  <a:gd name="T6" fmla="*/ 0 w 121"/>
                  <a:gd name="T7" fmla="*/ 50 h 51"/>
                  <a:gd name="T8" fmla="*/ 18 w 121"/>
                  <a:gd name="T9" fmla="*/ 0 h 51"/>
                  <a:gd name="T10" fmla="*/ 0 60000 65536"/>
                  <a:gd name="T11" fmla="*/ 0 60000 65536"/>
                  <a:gd name="T12" fmla="*/ 0 60000 65536"/>
                  <a:gd name="T13" fmla="*/ 0 60000 65536"/>
                  <a:gd name="T14" fmla="*/ 0 60000 65536"/>
                  <a:gd name="T15" fmla="*/ 0 w 121"/>
                  <a:gd name="T16" fmla="*/ 0 h 51"/>
                  <a:gd name="T17" fmla="*/ 121 w 121"/>
                  <a:gd name="T18" fmla="*/ 51 h 51"/>
                </a:gdLst>
                <a:ahLst/>
                <a:cxnLst>
                  <a:cxn ang="T10">
                    <a:pos x="T0" y="T1"/>
                  </a:cxn>
                  <a:cxn ang="T11">
                    <a:pos x="T2" y="T3"/>
                  </a:cxn>
                  <a:cxn ang="T12">
                    <a:pos x="T4" y="T5"/>
                  </a:cxn>
                  <a:cxn ang="T13">
                    <a:pos x="T6" y="T7"/>
                  </a:cxn>
                  <a:cxn ang="T14">
                    <a:pos x="T8" y="T9"/>
                  </a:cxn>
                </a:cxnLst>
                <a:rect l="T15" t="T16" r="T17" b="T18"/>
                <a:pathLst>
                  <a:path w="121" h="51">
                    <a:moveTo>
                      <a:pt x="18" y="0"/>
                    </a:moveTo>
                    <a:lnTo>
                      <a:pt x="97" y="0"/>
                    </a:lnTo>
                    <a:lnTo>
                      <a:pt x="120" y="50"/>
                    </a:lnTo>
                    <a:lnTo>
                      <a:pt x="0" y="50"/>
                    </a:lnTo>
                    <a:lnTo>
                      <a:pt x="18" y="0"/>
                    </a:lnTo>
                  </a:path>
                </a:pathLst>
              </a:custGeom>
              <a:solidFill>
                <a:srgbClr val="333629"/>
              </a:solidFill>
              <a:ln w="9525" cap="rnd">
                <a:noFill/>
                <a:round/>
                <a:headEnd/>
                <a:tailEnd/>
              </a:ln>
            </p:spPr>
            <p:txBody>
              <a:bodyPr/>
              <a:lstStyle/>
              <a:p>
                <a:endParaRPr lang="es-ES"/>
              </a:p>
            </p:txBody>
          </p:sp>
          <p:sp>
            <p:nvSpPr>
              <p:cNvPr id="9258" name="Freeform 85"/>
              <p:cNvSpPr>
                <a:spLocks/>
              </p:cNvSpPr>
              <p:nvPr/>
            </p:nvSpPr>
            <p:spPr bwMode="auto">
              <a:xfrm>
                <a:off x="959" y="2013"/>
                <a:ext cx="43" cy="43"/>
              </a:xfrm>
              <a:custGeom>
                <a:avLst/>
                <a:gdLst>
                  <a:gd name="T0" fmla="*/ 0 w 43"/>
                  <a:gd name="T1" fmla="*/ 0 h 43"/>
                  <a:gd name="T2" fmla="*/ 24 w 43"/>
                  <a:gd name="T3" fmla="*/ 0 h 43"/>
                  <a:gd name="T4" fmla="*/ 42 w 43"/>
                  <a:gd name="T5" fmla="*/ 42 h 43"/>
                  <a:gd name="T6" fmla="*/ 19 w 43"/>
                  <a:gd name="T7" fmla="*/ 6 h 43"/>
                  <a:gd name="T8" fmla="*/ 0 w 43"/>
                  <a:gd name="T9" fmla="*/ 0 h 43"/>
                  <a:gd name="T10" fmla="*/ 0 60000 65536"/>
                  <a:gd name="T11" fmla="*/ 0 60000 65536"/>
                  <a:gd name="T12" fmla="*/ 0 60000 65536"/>
                  <a:gd name="T13" fmla="*/ 0 60000 65536"/>
                  <a:gd name="T14" fmla="*/ 0 60000 65536"/>
                  <a:gd name="T15" fmla="*/ 0 w 43"/>
                  <a:gd name="T16" fmla="*/ 0 h 43"/>
                  <a:gd name="T17" fmla="*/ 43 w 43"/>
                  <a:gd name="T18" fmla="*/ 43 h 43"/>
                </a:gdLst>
                <a:ahLst/>
                <a:cxnLst>
                  <a:cxn ang="T10">
                    <a:pos x="T0" y="T1"/>
                  </a:cxn>
                  <a:cxn ang="T11">
                    <a:pos x="T2" y="T3"/>
                  </a:cxn>
                  <a:cxn ang="T12">
                    <a:pos x="T4" y="T5"/>
                  </a:cxn>
                  <a:cxn ang="T13">
                    <a:pos x="T6" y="T7"/>
                  </a:cxn>
                  <a:cxn ang="T14">
                    <a:pos x="T8" y="T9"/>
                  </a:cxn>
                </a:cxnLst>
                <a:rect l="T15" t="T16" r="T17" b="T18"/>
                <a:pathLst>
                  <a:path w="43" h="43">
                    <a:moveTo>
                      <a:pt x="0" y="0"/>
                    </a:moveTo>
                    <a:lnTo>
                      <a:pt x="24" y="0"/>
                    </a:lnTo>
                    <a:lnTo>
                      <a:pt x="42" y="42"/>
                    </a:lnTo>
                    <a:lnTo>
                      <a:pt x="19" y="6"/>
                    </a:lnTo>
                    <a:lnTo>
                      <a:pt x="0" y="0"/>
                    </a:lnTo>
                  </a:path>
                </a:pathLst>
              </a:custGeom>
              <a:solidFill>
                <a:srgbClr val="7B8164"/>
              </a:solidFill>
              <a:ln w="9525" cap="rnd">
                <a:noFill/>
                <a:round/>
                <a:headEnd/>
                <a:tailEnd/>
              </a:ln>
            </p:spPr>
            <p:txBody>
              <a:bodyPr/>
              <a:lstStyle/>
              <a:p>
                <a:endParaRPr lang="es-ES"/>
              </a:p>
            </p:txBody>
          </p:sp>
          <p:sp>
            <p:nvSpPr>
              <p:cNvPr id="9259" name="Freeform 86"/>
              <p:cNvSpPr>
                <a:spLocks/>
              </p:cNvSpPr>
              <p:nvPr/>
            </p:nvSpPr>
            <p:spPr bwMode="auto">
              <a:xfrm>
                <a:off x="593" y="1939"/>
                <a:ext cx="105" cy="47"/>
              </a:xfrm>
              <a:custGeom>
                <a:avLst/>
                <a:gdLst>
                  <a:gd name="T0" fmla="*/ 16 w 105"/>
                  <a:gd name="T1" fmla="*/ 0 h 47"/>
                  <a:gd name="T2" fmla="*/ 84 w 105"/>
                  <a:gd name="T3" fmla="*/ 0 h 47"/>
                  <a:gd name="T4" fmla="*/ 104 w 105"/>
                  <a:gd name="T5" fmla="*/ 46 h 47"/>
                  <a:gd name="T6" fmla="*/ 0 w 105"/>
                  <a:gd name="T7" fmla="*/ 46 h 47"/>
                  <a:gd name="T8" fmla="*/ 16 w 105"/>
                  <a:gd name="T9" fmla="*/ 0 h 47"/>
                  <a:gd name="T10" fmla="*/ 0 60000 65536"/>
                  <a:gd name="T11" fmla="*/ 0 60000 65536"/>
                  <a:gd name="T12" fmla="*/ 0 60000 65536"/>
                  <a:gd name="T13" fmla="*/ 0 60000 65536"/>
                  <a:gd name="T14" fmla="*/ 0 60000 65536"/>
                  <a:gd name="T15" fmla="*/ 0 w 105"/>
                  <a:gd name="T16" fmla="*/ 0 h 47"/>
                  <a:gd name="T17" fmla="*/ 105 w 105"/>
                  <a:gd name="T18" fmla="*/ 47 h 47"/>
                </a:gdLst>
                <a:ahLst/>
                <a:cxnLst>
                  <a:cxn ang="T10">
                    <a:pos x="T0" y="T1"/>
                  </a:cxn>
                  <a:cxn ang="T11">
                    <a:pos x="T2" y="T3"/>
                  </a:cxn>
                  <a:cxn ang="T12">
                    <a:pos x="T4" y="T5"/>
                  </a:cxn>
                  <a:cxn ang="T13">
                    <a:pos x="T6" y="T7"/>
                  </a:cxn>
                  <a:cxn ang="T14">
                    <a:pos x="T8" y="T9"/>
                  </a:cxn>
                </a:cxnLst>
                <a:rect l="T15" t="T16" r="T17" b="T18"/>
                <a:pathLst>
                  <a:path w="105" h="47">
                    <a:moveTo>
                      <a:pt x="16" y="0"/>
                    </a:moveTo>
                    <a:lnTo>
                      <a:pt x="84" y="0"/>
                    </a:lnTo>
                    <a:lnTo>
                      <a:pt x="104" y="46"/>
                    </a:lnTo>
                    <a:lnTo>
                      <a:pt x="0" y="46"/>
                    </a:lnTo>
                    <a:lnTo>
                      <a:pt x="16" y="0"/>
                    </a:lnTo>
                  </a:path>
                </a:pathLst>
              </a:custGeom>
              <a:solidFill>
                <a:srgbClr val="333629"/>
              </a:solidFill>
              <a:ln w="9525" cap="rnd">
                <a:noFill/>
                <a:round/>
                <a:headEnd/>
                <a:tailEnd/>
              </a:ln>
            </p:spPr>
            <p:txBody>
              <a:bodyPr/>
              <a:lstStyle/>
              <a:p>
                <a:endParaRPr lang="es-ES"/>
              </a:p>
            </p:txBody>
          </p:sp>
          <p:sp>
            <p:nvSpPr>
              <p:cNvPr id="9260" name="Freeform 87"/>
              <p:cNvSpPr>
                <a:spLocks/>
              </p:cNvSpPr>
              <p:nvPr/>
            </p:nvSpPr>
            <p:spPr bwMode="auto">
              <a:xfrm>
                <a:off x="653" y="1944"/>
                <a:ext cx="36" cy="40"/>
              </a:xfrm>
              <a:custGeom>
                <a:avLst/>
                <a:gdLst>
                  <a:gd name="T0" fmla="*/ 0 w 36"/>
                  <a:gd name="T1" fmla="*/ 0 h 40"/>
                  <a:gd name="T2" fmla="*/ 20 w 36"/>
                  <a:gd name="T3" fmla="*/ 0 h 40"/>
                  <a:gd name="T4" fmla="*/ 35 w 36"/>
                  <a:gd name="T5" fmla="*/ 39 h 40"/>
                  <a:gd name="T6" fmla="*/ 16 w 36"/>
                  <a:gd name="T7" fmla="*/ 6 h 40"/>
                  <a:gd name="T8" fmla="*/ 0 w 36"/>
                  <a:gd name="T9" fmla="*/ 0 h 40"/>
                  <a:gd name="T10" fmla="*/ 0 60000 65536"/>
                  <a:gd name="T11" fmla="*/ 0 60000 65536"/>
                  <a:gd name="T12" fmla="*/ 0 60000 65536"/>
                  <a:gd name="T13" fmla="*/ 0 60000 65536"/>
                  <a:gd name="T14" fmla="*/ 0 60000 65536"/>
                  <a:gd name="T15" fmla="*/ 0 w 36"/>
                  <a:gd name="T16" fmla="*/ 0 h 40"/>
                  <a:gd name="T17" fmla="*/ 36 w 36"/>
                  <a:gd name="T18" fmla="*/ 40 h 40"/>
                </a:gdLst>
                <a:ahLst/>
                <a:cxnLst>
                  <a:cxn ang="T10">
                    <a:pos x="T0" y="T1"/>
                  </a:cxn>
                  <a:cxn ang="T11">
                    <a:pos x="T2" y="T3"/>
                  </a:cxn>
                  <a:cxn ang="T12">
                    <a:pos x="T4" y="T5"/>
                  </a:cxn>
                  <a:cxn ang="T13">
                    <a:pos x="T6" y="T7"/>
                  </a:cxn>
                  <a:cxn ang="T14">
                    <a:pos x="T8" y="T9"/>
                  </a:cxn>
                </a:cxnLst>
                <a:rect l="T15" t="T16" r="T17" b="T18"/>
                <a:pathLst>
                  <a:path w="36" h="40">
                    <a:moveTo>
                      <a:pt x="0" y="0"/>
                    </a:moveTo>
                    <a:lnTo>
                      <a:pt x="20" y="0"/>
                    </a:lnTo>
                    <a:lnTo>
                      <a:pt x="35" y="39"/>
                    </a:lnTo>
                    <a:lnTo>
                      <a:pt x="16" y="6"/>
                    </a:lnTo>
                    <a:lnTo>
                      <a:pt x="0" y="0"/>
                    </a:lnTo>
                  </a:path>
                </a:pathLst>
              </a:custGeom>
              <a:solidFill>
                <a:srgbClr val="7B8164"/>
              </a:solidFill>
              <a:ln w="9525" cap="rnd">
                <a:noFill/>
                <a:round/>
                <a:headEnd/>
                <a:tailEnd/>
              </a:ln>
            </p:spPr>
            <p:txBody>
              <a:bodyPr/>
              <a:lstStyle/>
              <a:p>
                <a:endParaRPr lang="es-ES"/>
              </a:p>
            </p:txBody>
          </p:sp>
          <p:sp>
            <p:nvSpPr>
              <p:cNvPr id="9261" name="Freeform 88"/>
              <p:cNvSpPr>
                <a:spLocks/>
              </p:cNvSpPr>
              <p:nvPr/>
            </p:nvSpPr>
            <p:spPr bwMode="auto">
              <a:xfrm>
                <a:off x="737" y="1939"/>
                <a:ext cx="104" cy="45"/>
              </a:xfrm>
              <a:custGeom>
                <a:avLst/>
                <a:gdLst>
                  <a:gd name="T0" fmla="*/ 16 w 104"/>
                  <a:gd name="T1" fmla="*/ 0 h 45"/>
                  <a:gd name="T2" fmla="*/ 83 w 104"/>
                  <a:gd name="T3" fmla="*/ 0 h 45"/>
                  <a:gd name="T4" fmla="*/ 103 w 104"/>
                  <a:gd name="T5" fmla="*/ 44 h 45"/>
                  <a:gd name="T6" fmla="*/ 0 w 104"/>
                  <a:gd name="T7" fmla="*/ 44 h 45"/>
                  <a:gd name="T8" fmla="*/ 16 w 104"/>
                  <a:gd name="T9" fmla="*/ 0 h 45"/>
                  <a:gd name="T10" fmla="*/ 0 60000 65536"/>
                  <a:gd name="T11" fmla="*/ 0 60000 65536"/>
                  <a:gd name="T12" fmla="*/ 0 60000 65536"/>
                  <a:gd name="T13" fmla="*/ 0 60000 65536"/>
                  <a:gd name="T14" fmla="*/ 0 60000 65536"/>
                  <a:gd name="T15" fmla="*/ 0 w 104"/>
                  <a:gd name="T16" fmla="*/ 0 h 45"/>
                  <a:gd name="T17" fmla="*/ 104 w 104"/>
                  <a:gd name="T18" fmla="*/ 45 h 45"/>
                </a:gdLst>
                <a:ahLst/>
                <a:cxnLst>
                  <a:cxn ang="T10">
                    <a:pos x="T0" y="T1"/>
                  </a:cxn>
                  <a:cxn ang="T11">
                    <a:pos x="T2" y="T3"/>
                  </a:cxn>
                  <a:cxn ang="T12">
                    <a:pos x="T4" y="T5"/>
                  </a:cxn>
                  <a:cxn ang="T13">
                    <a:pos x="T6" y="T7"/>
                  </a:cxn>
                  <a:cxn ang="T14">
                    <a:pos x="T8" y="T9"/>
                  </a:cxn>
                </a:cxnLst>
                <a:rect l="T15" t="T16" r="T17" b="T18"/>
                <a:pathLst>
                  <a:path w="104" h="45">
                    <a:moveTo>
                      <a:pt x="16" y="0"/>
                    </a:moveTo>
                    <a:lnTo>
                      <a:pt x="83" y="0"/>
                    </a:lnTo>
                    <a:lnTo>
                      <a:pt x="103" y="44"/>
                    </a:lnTo>
                    <a:lnTo>
                      <a:pt x="0" y="44"/>
                    </a:lnTo>
                    <a:lnTo>
                      <a:pt x="16" y="0"/>
                    </a:lnTo>
                  </a:path>
                </a:pathLst>
              </a:custGeom>
              <a:solidFill>
                <a:srgbClr val="333629"/>
              </a:solidFill>
              <a:ln w="9525" cap="rnd">
                <a:noFill/>
                <a:round/>
                <a:headEnd/>
                <a:tailEnd/>
              </a:ln>
            </p:spPr>
            <p:txBody>
              <a:bodyPr/>
              <a:lstStyle/>
              <a:p>
                <a:endParaRPr lang="es-ES"/>
              </a:p>
            </p:txBody>
          </p:sp>
          <p:sp>
            <p:nvSpPr>
              <p:cNvPr id="9262" name="Freeform 89"/>
              <p:cNvSpPr>
                <a:spLocks/>
              </p:cNvSpPr>
              <p:nvPr/>
            </p:nvSpPr>
            <p:spPr bwMode="auto">
              <a:xfrm>
                <a:off x="795" y="1944"/>
                <a:ext cx="37" cy="38"/>
              </a:xfrm>
              <a:custGeom>
                <a:avLst/>
                <a:gdLst>
                  <a:gd name="T0" fmla="*/ 0 w 37"/>
                  <a:gd name="T1" fmla="*/ 0 h 38"/>
                  <a:gd name="T2" fmla="*/ 20 w 37"/>
                  <a:gd name="T3" fmla="*/ 0 h 38"/>
                  <a:gd name="T4" fmla="*/ 36 w 37"/>
                  <a:gd name="T5" fmla="*/ 37 h 38"/>
                  <a:gd name="T6" fmla="*/ 16 w 37"/>
                  <a:gd name="T7" fmla="*/ 6 h 38"/>
                  <a:gd name="T8" fmla="*/ 0 w 37"/>
                  <a:gd name="T9" fmla="*/ 0 h 38"/>
                  <a:gd name="T10" fmla="*/ 0 60000 65536"/>
                  <a:gd name="T11" fmla="*/ 0 60000 65536"/>
                  <a:gd name="T12" fmla="*/ 0 60000 65536"/>
                  <a:gd name="T13" fmla="*/ 0 60000 65536"/>
                  <a:gd name="T14" fmla="*/ 0 60000 65536"/>
                  <a:gd name="T15" fmla="*/ 0 w 37"/>
                  <a:gd name="T16" fmla="*/ 0 h 38"/>
                  <a:gd name="T17" fmla="*/ 37 w 37"/>
                  <a:gd name="T18" fmla="*/ 38 h 38"/>
                </a:gdLst>
                <a:ahLst/>
                <a:cxnLst>
                  <a:cxn ang="T10">
                    <a:pos x="T0" y="T1"/>
                  </a:cxn>
                  <a:cxn ang="T11">
                    <a:pos x="T2" y="T3"/>
                  </a:cxn>
                  <a:cxn ang="T12">
                    <a:pos x="T4" y="T5"/>
                  </a:cxn>
                  <a:cxn ang="T13">
                    <a:pos x="T6" y="T7"/>
                  </a:cxn>
                  <a:cxn ang="T14">
                    <a:pos x="T8" y="T9"/>
                  </a:cxn>
                </a:cxnLst>
                <a:rect l="T15" t="T16" r="T17" b="T18"/>
                <a:pathLst>
                  <a:path w="37" h="38">
                    <a:moveTo>
                      <a:pt x="0" y="0"/>
                    </a:moveTo>
                    <a:lnTo>
                      <a:pt x="20" y="0"/>
                    </a:lnTo>
                    <a:lnTo>
                      <a:pt x="36" y="37"/>
                    </a:lnTo>
                    <a:lnTo>
                      <a:pt x="16" y="6"/>
                    </a:lnTo>
                    <a:lnTo>
                      <a:pt x="0" y="0"/>
                    </a:lnTo>
                  </a:path>
                </a:pathLst>
              </a:custGeom>
              <a:solidFill>
                <a:srgbClr val="7B8164"/>
              </a:solidFill>
              <a:ln w="9525" cap="rnd">
                <a:noFill/>
                <a:round/>
                <a:headEnd/>
                <a:tailEnd/>
              </a:ln>
            </p:spPr>
            <p:txBody>
              <a:bodyPr/>
              <a:lstStyle/>
              <a:p>
                <a:endParaRPr lang="es-ES"/>
              </a:p>
            </p:txBody>
          </p:sp>
          <p:sp>
            <p:nvSpPr>
              <p:cNvPr id="9263" name="Freeform 90"/>
              <p:cNvSpPr>
                <a:spLocks/>
              </p:cNvSpPr>
              <p:nvPr/>
            </p:nvSpPr>
            <p:spPr bwMode="auto">
              <a:xfrm>
                <a:off x="883" y="1939"/>
                <a:ext cx="104" cy="47"/>
              </a:xfrm>
              <a:custGeom>
                <a:avLst/>
                <a:gdLst>
                  <a:gd name="T0" fmla="*/ 16 w 104"/>
                  <a:gd name="T1" fmla="*/ 0 h 47"/>
                  <a:gd name="T2" fmla="*/ 83 w 104"/>
                  <a:gd name="T3" fmla="*/ 0 h 47"/>
                  <a:gd name="T4" fmla="*/ 103 w 104"/>
                  <a:gd name="T5" fmla="*/ 46 h 47"/>
                  <a:gd name="T6" fmla="*/ 0 w 104"/>
                  <a:gd name="T7" fmla="*/ 46 h 47"/>
                  <a:gd name="T8" fmla="*/ 16 w 104"/>
                  <a:gd name="T9" fmla="*/ 0 h 47"/>
                  <a:gd name="T10" fmla="*/ 0 60000 65536"/>
                  <a:gd name="T11" fmla="*/ 0 60000 65536"/>
                  <a:gd name="T12" fmla="*/ 0 60000 65536"/>
                  <a:gd name="T13" fmla="*/ 0 60000 65536"/>
                  <a:gd name="T14" fmla="*/ 0 60000 65536"/>
                  <a:gd name="T15" fmla="*/ 0 w 104"/>
                  <a:gd name="T16" fmla="*/ 0 h 47"/>
                  <a:gd name="T17" fmla="*/ 104 w 104"/>
                  <a:gd name="T18" fmla="*/ 47 h 47"/>
                </a:gdLst>
                <a:ahLst/>
                <a:cxnLst>
                  <a:cxn ang="T10">
                    <a:pos x="T0" y="T1"/>
                  </a:cxn>
                  <a:cxn ang="T11">
                    <a:pos x="T2" y="T3"/>
                  </a:cxn>
                  <a:cxn ang="T12">
                    <a:pos x="T4" y="T5"/>
                  </a:cxn>
                  <a:cxn ang="T13">
                    <a:pos x="T6" y="T7"/>
                  </a:cxn>
                  <a:cxn ang="T14">
                    <a:pos x="T8" y="T9"/>
                  </a:cxn>
                </a:cxnLst>
                <a:rect l="T15" t="T16" r="T17" b="T18"/>
                <a:pathLst>
                  <a:path w="104" h="47">
                    <a:moveTo>
                      <a:pt x="16" y="0"/>
                    </a:moveTo>
                    <a:lnTo>
                      <a:pt x="83" y="0"/>
                    </a:lnTo>
                    <a:lnTo>
                      <a:pt x="103" y="46"/>
                    </a:lnTo>
                    <a:lnTo>
                      <a:pt x="0" y="46"/>
                    </a:lnTo>
                    <a:lnTo>
                      <a:pt x="16" y="0"/>
                    </a:lnTo>
                  </a:path>
                </a:pathLst>
              </a:custGeom>
              <a:solidFill>
                <a:srgbClr val="333629"/>
              </a:solidFill>
              <a:ln w="9525" cap="rnd">
                <a:noFill/>
                <a:round/>
                <a:headEnd/>
                <a:tailEnd/>
              </a:ln>
            </p:spPr>
            <p:txBody>
              <a:bodyPr/>
              <a:lstStyle/>
              <a:p>
                <a:endParaRPr lang="es-ES"/>
              </a:p>
            </p:txBody>
          </p:sp>
          <p:sp>
            <p:nvSpPr>
              <p:cNvPr id="9264" name="Freeform 91"/>
              <p:cNvSpPr>
                <a:spLocks/>
              </p:cNvSpPr>
              <p:nvPr/>
            </p:nvSpPr>
            <p:spPr bwMode="auto">
              <a:xfrm>
                <a:off x="942" y="1944"/>
                <a:ext cx="37" cy="40"/>
              </a:xfrm>
              <a:custGeom>
                <a:avLst/>
                <a:gdLst>
                  <a:gd name="T0" fmla="*/ 0 w 37"/>
                  <a:gd name="T1" fmla="*/ 0 h 40"/>
                  <a:gd name="T2" fmla="*/ 20 w 37"/>
                  <a:gd name="T3" fmla="*/ 0 h 40"/>
                  <a:gd name="T4" fmla="*/ 36 w 37"/>
                  <a:gd name="T5" fmla="*/ 39 h 40"/>
                  <a:gd name="T6" fmla="*/ 16 w 37"/>
                  <a:gd name="T7" fmla="*/ 6 h 40"/>
                  <a:gd name="T8" fmla="*/ 0 w 37"/>
                  <a:gd name="T9" fmla="*/ 0 h 40"/>
                  <a:gd name="T10" fmla="*/ 0 60000 65536"/>
                  <a:gd name="T11" fmla="*/ 0 60000 65536"/>
                  <a:gd name="T12" fmla="*/ 0 60000 65536"/>
                  <a:gd name="T13" fmla="*/ 0 60000 65536"/>
                  <a:gd name="T14" fmla="*/ 0 60000 65536"/>
                  <a:gd name="T15" fmla="*/ 0 w 37"/>
                  <a:gd name="T16" fmla="*/ 0 h 40"/>
                  <a:gd name="T17" fmla="*/ 37 w 37"/>
                  <a:gd name="T18" fmla="*/ 40 h 40"/>
                </a:gdLst>
                <a:ahLst/>
                <a:cxnLst>
                  <a:cxn ang="T10">
                    <a:pos x="T0" y="T1"/>
                  </a:cxn>
                  <a:cxn ang="T11">
                    <a:pos x="T2" y="T3"/>
                  </a:cxn>
                  <a:cxn ang="T12">
                    <a:pos x="T4" y="T5"/>
                  </a:cxn>
                  <a:cxn ang="T13">
                    <a:pos x="T6" y="T7"/>
                  </a:cxn>
                  <a:cxn ang="T14">
                    <a:pos x="T8" y="T9"/>
                  </a:cxn>
                </a:cxnLst>
                <a:rect l="T15" t="T16" r="T17" b="T18"/>
                <a:pathLst>
                  <a:path w="37" h="40">
                    <a:moveTo>
                      <a:pt x="0" y="0"/>
                    </a:moveTo>
                    <a:lnTo>
                      <a:pt x="20" y="0"/>
                    </a:lnTo>
                    <a:lnTo>
                      <a:pt x="36" y="39"/>
                    </a:lnTo>
                    <a:lnTo>
                      <a:pt x="16" y="6"/>
                    </a:lnTo>
                    <a:lnTo>
                      <a:pt x="0" y="0"/>
                    </a:lnTo>
                  </a:path>
                </a:pathLst>
              </a:custGeom>
              <a:solidFill>
                <a:srgbClr val="7B8164"/>
              </a:solidFill>
              <a:ln w="9525" cap="rnd">
                <a:noFill/>
                <a:round/>
                <a:headEnd/>
                <a:tailEnd/>
              </a:ln>
            </p:spPr>
            <p:txBody>
              <a:bodyPr/>
              <a:lstStyle/>
              <a:p>
                <a:endParaRPr lang="es-ES"/>
              </a:p>
            </p:txBody>
          </p:sp>
          <p:sp>
            <p:nvSpPr>
              <p:cNvPr id="9265" name="Freeform 92"/>
              <p:cNvSpPr>
                <a:spLocks/>
              </p:cNvSpPr>
              <p:nvPr/>
            </p:nvSpPr>
            <p:spPr bwMode="auto">
              <a:xfrm>
                <a:off x="621" y="1882"/>
                <a:ext cx="85" cy="36"/>
              </a:xfrm>
              <a:custGeom>
                <a:avLst/>
                <a:gdLst>
                  <a:gd name="T0" fmla="*/ 13 w 85"/>
                  <a:gd name="T1" fmla="*/ 0 h 36"/>
                  <a:gd name="T2" fmla="*/ 68 w 85"/>
                  <a:gd name="T3" fmla="*/ 0 h 36"/>
                  <a:gd name="T4" fmla="*/ 84 w 85"/>
                  <a:gd name="T5" fmla="*/ 35 h 36"/>
                  <a:gd name="T6" fmla="*/ 0 w 85"/>
                  <a:gd name="T7" fmla="*/ 35 h 36"/>
                  <a:gd name="T8" fmla="*/ 13 w 85"/>
                  <a:gd name="T9" fmla="*/ 0 h 36"/>
                  <a:gd name="T10" fmla="*/ 0 60000 65536"/>
                  <a:gd name="T11" fmla="*/ 0 60000 65536"/>
                  <a:gd name="T12" fmla="*/ 0 60000 65536"/>
                  <a:gd name="T13" fmla="*/ 0 60000 65536"/>
                  <a:gd name="T14" fmla="*/ 0 60000 65536"/>
                  <a:gd name="T15" fmla="*/ 0 w 85"/>
                  <a:gd name="T16" fmla="*/ 0 h 36"/>
                  <a:gd name="T17" fmla="*/ 85 w 85"/>
                  <a:gd name="T18" fmla="*/ 36 h 36"/>
                </a:gdLst>
                <a:ahLst/>
                <a:cxnLst>
                  <a:cxn ang="T10">
                    <a:pos x="T0" y="T1"/>
                  </a:cxn>
                  <a:cxn ang="T11">
                    <a:pos x="T2" y="T3"/>
                  </a:cxn>
                  <a:cxn ang="T12">
                    <a:pos x="T4" y="T5"/>
                  </a:cxn>
                  <a:cxn ang="T13">
                    <a:pos x="T6" y="T7"/>
                  </a:cxn>
                  <a:cxn ang="T14">
                    <a:pos x="T8" y="T9"/>
                  </a:cxn>
                </a:cxnLst>
                <a:rect l="T15" t="T16" r="T17" b="T18"/>
                <a:pathLst>
                  <a:path w="85" h="36">
                    <a:moveTo>
                      <a:pt x="13" y="0"/>
                    </a:moveTo>
                    <a:lnTo>
                      <a:pt x="68" y="0"/>
                    </a:lnTo>
                    <a:lnTo>
                      <a:pt x="84" y="35"/>
                    </a:lnTo>
                    <a:lnTo>
                      <a:pt x="0" y="35"/>
                    </a:lnTo>
                    <a:lnTo>
                      <a:pt x="13" y="0"/>
                    </a:lnTo>
                  </a:path>
                </a:pathLst>
              </a:custGeom>
              <a:solidFill>
                <a:srgbClr val="333629"/>
              </a:solidFill>
              <a:ln w="9525" cap="rnd">
                <a:noFill/>
                <a:round/>
                <a:headEnd/>
                <a:tailEnd/>
              </a:ln>
            </p:spPr>
            <p:txBody>
              <a:bodyPr/>
              <a:lstStyle/>
              <a:p>
                <a:endParaRPr lang="es-ES"/>
              </a:p>
            </p:txBody>
          </p:sp>
          <p:sp>
            <p:nvSpPr>
              <p:cNvPr id="9266" name="Freeform 93"/>
              <p:cNvSpPr>
                <a:spLocks/>
              </p:cNvSpPr>
              <p:nvPr/>
            </p:nvSpPr>
            <p:spPr bwMode="auto">
              <a:xfrm>
                <a:off x="669" y="1886"/>
                <a:ext cx="31" cy="30"/>
              </a:xfrm>
              <a:custGeom>
                <a:avLst/>
                <a:gdLst>
                  <a:gd name="T0" fmla="*/ 0 w 31"/>
                  <a:gd name="T1" fmla="*/ 0 h 30"/>
                  <a:gd name="T2" fmla="*/ 17 w 31"/>
                  <a:gd name="T3" fmla="*/ 0 h 30"/>
                  <a:gd name="T4" fmla="*/ 30 w 31"/>
                  <a:gd name="T5" fmla="*/ 29 h 30"/>
                  <a:gd name="T6" fmla="*/ 14 w 31"/>
                  <a:gd name="T7" fmla="*/ 4 h 30"/>
                  <a:gd name="T8" fmla="*/ 0 w 31"/>
                  <a:gd name="T9" fmla="*/ 0 h 30"/>
                  <a:gd name="T10" fmla="*/ 0 60000 65536"/>
                  <a:gd name="T11" fmla="*/ 0 60000 65536"/>
                  <a:gd name="T12" fmla="*/ 0 60000 65536"/>
                  <a:gd name="T13" fmla="*/ 0 60000 65536"/>
                  <a:gd name="T14" fmla="*/ 0 60000 65536"/>
                  <a:gd name="T15" fmla="*/ 0 w 31"/>
                  <a:gd name="T16" fmla="*/ 0 h 30"/>
                  <a:gd name="T17" fmla="*/ 31 w 31"/>
                  <a:gd name="T18" fmla="*/ 30 h 30"/>
                </a:gdLst>
                <a:ahLst/>
                <a:cxnLst>
                  <a:cxn ang="T10">
                    <a:pos x="T0" y="T1"/>
                  </a:cxn>
                  <a:cxn ang="T11">
                    <a:pos x="T2" y="T3"/>
                  </a:cxn>
                  <a:cxn ang="T12">
                    <a:pos x="T4" y="T5"/>
                  </a:cxn>
                  <a:cxn ang="T13">
                    <a:pos x="T6" y="T7"/>
                  </a:cxn>
                  <a:cxn ang="T14">
                    <a:pos x="T8" y="T9"/>
                  </a:cxn>
                </a:cxnLst>
                <a:rect l="T15" t="T16" r="T17" b="T18"/>
                <a:pathLst>
                  <a:path w="31" h="30">
                    <a:moveTo>
                      <a:pt x="0" y="0"/>
                    </a:moveTo>
                    <a:lnTo>
                      <a:pt x="17" y="0"/>
                    </a:lnTo>
                    <a:lnTo>
                      <a:pt x="30" y="29"/>
                    </a:lnTo>
                    <a:lnTo>
                      <a:pt x="14" y="4"/>
                    </a:lnTo>
                    <a:lnTo>
                      <a:pt x="0" y="0"/>
                    </a:lnTo>
                  </a:path>
                </a:pathLst>
              </a:custGeom>
              <a:solidFill>
                <a:srgbClr val="7B8164"/>
              </a:solidFill>
              <a:ln w="9525" cap="rnd">
                <a:noFill/>
                <a:round/>
                <a:headEnd/>
                <a:tailEnd/>
              </a:ln>
            </p:spPr>
            <p:txBody>
              <a:bodyPr/>
              <a:lstStyle/>
              <a:p>
                <a:endParaRPr lang="es-ES"/>
              </a:p>
            </p:txBody>
          </p:sp>
          <p:sp>
            <p:nvSpPr>
              <p:cNvPr id="9267" name="Freeform 94"/>
              <p:cNvSpPr>
                <a:spLocks/>
              </p:cNvSpPr>
              <p:nvPr/>
            </p:nvSpPr>
            <p:spPr bwMode="auto">
              <a:xfrm>
                <a:off x="751" y="1882"/>
                <a:ext cx="80" cy="36"/>
              </a:xfrm>
              <a:custGeom>
                <a:avLst/>
                <a:gdLst>
                  <a:gd name="T0" fmla="*/ 12 w 80"/>
                  <a:gd name="T1" fmla="*/ 0 h 36"/>
                  <a:gd name="T2" fmla="*/ 64 w 80"/>
                  <a:gd name="T3" fmla="*/ 0 h 36"/>
                  <a:gd name="T4" fmla="*/ 79 w 80"/>
                  <a:gd name="T5" fmla="*/ 35 h 36"/>
                  <a:gd name="T6" fmla="*/ 0 w 80"/>
                  <a:gd name="T7" fmla="*/ 35 h 36"/>
                  <a:gd name="T8" fmla="*/ 12 w 80"/>
                  <a:gd name="T9" fmla="*/ 0 h 36"/>
                  <a:gd name="T10" fmla="*/ 0 60000 65536"/>
                  <a:gd name="T11" fmla="*/ 0 60000 65536"/>
                  <a:gd name="T12" fmla="*/ 0 60000 65536"/>
                  <a:gd name="T13" fmla="*/ 0 60000 65536"/>
                  <a:gd name="T14" fmla="*/ 0 60000 65536"/>
                  <a:gd name="T15" fmla="*/ 0 w 80"/>
                  <a:gd name="T16" fmla="*/ 0 h 36"/>
                  <a:gd name="T17" fmla="*/ 80 w 80"/>
                  <a:gd name="T18" fmla="*/ 36 h 36"/>
                </a:gdLst>
                <a:ahLst/>
                <a:cxnLst>
                  <a:cxn ang="T10">
                    <a:pos x="T0" y="T1"/>
                  </a:cxn>
                  <a:cxn ang="T11">
                    <a:pos x="T2" y="T3"/>
                  </a:cxn>
                  <a:cxn ang="T12">
                    <a:pos x="T4" y="T5"/>
                  </a:cxn>
                  <a:cxn ang="T13">
                    <a:pos x="T6" y="T7"/>
                  </a:cxn>
                  <a:cxn ang="T14">
                    <a:pos x="T8" y="T9"/>
                  </a:cxn>
                </a:cxnLst>
                <a:rect l="T15" t="T16" r="T17" b="T18"/>
                <a:pathLst>
                  <a:path w="80" h="36">
                    <a:moveTo>
                      <a:pt x="12" y="0"/>
                    </a:moveTo>
                    <a:lnTo>
                      <a:pt x="64" y="0"/>
                    </a:lnTo>
                    <a:lnTo>
                      <a:pt x="79" y="35"/>
                    </a:lnTo>
                    <a:lnTo>
                      <a:pt x="0" y="35"/>
                    </a:lnTo>
                    <a:lnTo>
                      <a:pt x="12" y="0"/>
                    </a:lnTo>
                  </a:path>
                </a:pathLst>
              </a:custGeom>
              <a:solidFill>
                <a:srgbClr val="333629"/>
              </a:solidFill>
              <a:ln w="9525" cap="rnd">
                <a:noFill/>
                <a:round/>
                <a:headEnd/>
                <a:tailEnd/>
              </a:ln>
            </p:spPr>
            <p:txBody>
              <a:bodyPr/>
              <a:lstStyle/>
              <a:p>
                <a:endParaRPr lang="es-ES"/>
              </a:p>
            </p:txBody>
          </p:sp>
          <p:sp>
            <p:nvSpPr>
              <p:cNvPr id="9268" name="Freeform 95"/>
              <p:cNvSpPr>
                <a:spLocks/>
              </p:cNvSpPr>
              <p:nvPr/>
            </p:nvSpPr>
            <p:spPr bwMode="auto">
              <a:xfrm>
                <a:off x="796" y="1886"/>
                <a:ext cx="28" cy="30"/>
              </a:xfrm>
              <a:custGeom>
                <a:avLst/>
                <a:gdLst>
                  <a:gd name="T0" fmla="*/ 0 w 28"/>
                  <a:gd name="T1" fmla="*/ 0 h 30"/>
                  <a:gd name="T2" fmla="*/ 15 w 28"/>
                  <a:gd name="T3" fmla="*/ 0 h 30"/>
                  <a:gd name="T4" fmla="*/ 27 w 28"/>
                  <a:gd name="T5" fmla="*/ 29 h 30"/>
                  <a:gd name="T6" fmla="*/ 12 w 28"/>
                  <a:gd name="T7" fmla="*/ 4 h 30"/>
                  <a:gd name="T8" fmla="*/ 0 w 28"/>
                  <a:gd name="T9" fmla="*/ 0 h 30"/>
                  <a:gd name="T10" fmla="*/ 0 60000 65536"/>
                  <a:gd name="T11" fmla="*/ 0 60000 65536"/>
                  <a:gd name="T12" fmla="*/ 0 60000 65536"/>
                  <a:gd name="T13" fmla="*/ 0 60000 65536"/>
                  <a:gd name="T14" fmla="*/ 0 60000 65536"/>
                  <a:gd name="T15" fmla="*/ 0 w 28"/>
                  <a:gd name="T16" fmla="*/ 0 h 30"/>
                  <a:gd name="T17" fmla="*/ 28 w 28"/>
                  <a:gd name="T18" fmla="*/ 30 h 30"/>
                </a:gdLst>
                <a:ahLst/>
                <a:cxnLst>
                  <a:cxn ang="T10">
                    <a:pos x="T0" y="T1"/>
                  </a:cxn>
                  <a:cxn ang="T11">
                    <a:pos x="T2" y="T3"/>
                  </a:cxn>
                  <a:cxn ang="T12">
                    <a:pos x="T4" y="T5"/>
                  </a:cxn>
                  <a:cxn ang="T13">
                    <a:pos x="T6" y="T7"/>
                  </a:cxn>
                  <a:cxn ang="T14">
                    <a:pos x="T8" y="T9"/>
                  </a:cxn>
                </a:cxnLst>
                <a:rect l="T15" t="T16" r="T17" b="T18"/>
                <a:pathLst>
                  <a:path w="28" h="30">
                    <a:moveTo>
                      <a:pt x="0" y="0"/>
                    </a:moveTo>
                    <a:lnTo>
                      <a:pt x="15" y="0"/>
                    </a:lnTo>
                    <a:lnTo>
                      <a:pt x="27" y="29"/>
                    </a:lnTo>
                    <a:lnTo>
                      <a:pt x="12" y="4"/>
                    </a:lnTo>
                    <a:lnTo>
                      <a:pt x="0" y="0"/>
                    </a:lnTo>
                  </a:path>
                </a:pathLst>
              </a:custGeom>
              <a:solidFill>
                <a:srgbClr val="7B8164"/>
              </a:solidFill>
              <a:ln w="9525" cap="rnd">
                <a:noFill/>
                <a:round/>
                <a:headEnd/>
                <a:tailEnd/>
              </a:ln>
            </p:spPr>
            <p:txBody>
              <a:bodyPr/>
              <a:lstStyle/>
              <a:p>
                <a:endParaRPr lang="es-ES"/>
              </a:p>
            </p:txBody>
          </p:sp>
          <p:sp>
            <p:nvSpPr>
              <p:cNvPr id="9269" name="Freeform 96"/>
              <p:cNvSpPr>
                <a:spLocks/>
              </p:cNvSpPr>
              <p:nvPr/>
            </p:nvSpPr>
            <p:spPr bwMode="auto">
              <a:xfrm>
                <a:off x="882" y="1882"/>
                <a:ext cx="83" cy="36"/>
              </a:xfrm>
              <a:custGeom>
                <a:avLst/>
                <a:gdLst>
                  <a:gd name="T0" fmla="*/ 13 w 83"/>
                  <a:gd name="T1" fmla="*/ 0 h 36"/>
                  <a:gd name="T2" fmla="*/ 66 w 83"/>
                  <a:gd name="T3" fmla="*/ 0 h 36"/>
                  <a:gd name="T4" fmla="*/ 82 w 83"/>
                  <a:gd name="T5" fmla="*/ 35 h 36"/>
                  <a:gd name="T6" fmla="*/ 0 w 83"/>
                  <a:gd name="T7" fmla="*/ 35 h 36"/>
                  <a:gd name="T8" fmla="*/ 13 w 83"/>
                  <a:gd name="T9" fmla="*/ 0 h 36"/>
                  <a:gd name="T10" fmla="*/ 0 60000 65536"/>
                  <a:gd name="T11" fmla="*/ 0 60000 65536"/>
                  <a:gd name="T12" fmla="*/ 0 60000 65536"/>
                  <a:gd name="T13" fmla="*/ 0 60000 65536"/>
                  <a:gd name="T14" fmla="*/ 0 60000 65536"/>
                  <a:gd name="T15" fmla="*/ 0 w 83"/>
                  <a:gd name="T16" fmla="*/ 0 h 36"/>
                  <a:gd name="T17" fmla="*/ 83 w 83"/>
                  <a:gd name="T18" fmla="*/ 36 h 36"/>
                </a:gdLst>
                <a:ahLst/>
                <a:cxnLst>
                  <a:cxn ang="T10">
                    <a:pos x="T0" y="T1"/>
                  </a:cxn>
                  <a:cxn ang="T11">
                    <a:pos x="T2" y="T3"/>
                  </a:cxn>
                  <a:cxn ang="T12">
                    <a:pos x="T4" y="T5"/>
                  </a:cxn>
                  <a:cxn ang="T13">
                    <a:pos x="T6" y="T7"/>
                  </a:cxn>
                  <a:cxn ang="T14">
                    <a:pos x="T8" y="T9"/>
                  </a:cxn>
                </a:cxnLst>
                <a:rect l="T15" t="T16" r="T17" b="T18"/>
                <a:pathLst>
                  <a:path w="83" h="36">
                    <a:moveTo>
                      <a:pt x="13" y="0"/>
                    </a:moveTo>
                    <a:lnTo>
                      <a:pt x="66" y="0"/>
                    </a:lnTo>
                    <a:lnTo>
                      <a:pt x="82" y="35"/>
                    </a:lnTo>
                    <a:lnTo>
                      <a:pt x="0" y="35"/>
                    </a:lnTo>
                    <a:lnTo>
                      <a:pt x="13" y="0"/>
                    </a:lnTo>
                  </a:path>
                </a:pathLst>
              </a:custGeom>
              <a:solidFill>
                <a:srgbClr val="333629"/>
              </a:solidFill>
              <a:ln w="9525" cap="rnd">
                <a:noFill/>
                <a:round/>
                <a:headEnd/>
                <a:tailEnd/>
              </a:ln>
            </p:spPr>
            <p:txBody>
              <a:bodyPr/>
              <a:lstStyle/>
              <a:p>
                <a:endParaRPr lang="es-ES"/>
              </a:p>
            </p:txBody>
          </p:sp>
          <p:sp>
            <p:nvSpPr>
              <p:cNvPr id="9270" name="Freeform 97"/>
              <p:cNvSpPr>
                <a:spLocks/>
              </p:cNvSpPr>
              <p:nvPr/>
            </p:nvSpPr>
            <p:spPr bwMode="auto">
              <a:xfrm>
                <a:off x="929" y="1886"/>
                <a:ext cx="29" cy="30"/>
              </a:xfrm>
              <a:custGeom>
                <a:avLst/>
                <a:gdLst>
                  <a:gd name="T0" fmla="*/ 0 w 29"/>
                  <a:gd name="T1" fmla="*/ 0 h 30"/>
                  <a:gd name="T2" fmla="*/ 16 w 29"/>
                  <a:gd name="T3" fmla="*/ 0 h 30"/>
                  <a:gd name="T4" fmla="*/ 28 w 29"/>
                  <a:gd name="T5" fmla="*/ 29 h 30"/>
                  <a:gd name="T6" fmla="*/ 13 w 29"/>
                  <a:gd name="T7" fmla="*/ 4 h 30"/>
                  <a:gd name="T8" fmla="*/ 0 w 29"/>
                  <a:gd name="T9" fmla="*/ 0 h 30"/>
                  <a:gd name="T10" fmla="*/ 0 60000 65536"/>
                  <a:gd name="T11" fmla="*/ 0 60000 65536"/>
                  <a:gd name="T12" fmla="*/ 0 60000 65536"/>
                  <a:gd name="T13" fmla="*/ 0 60000 65536"/>
                  <a:gd name="T14" fmla="*/ 0 60000 65536"/>
                  <a:gd name="T15" fmla="*/ 0 w 29"/>
                  <a:gd name="T16" fmla="*/ 0 h 30"/>
                  <a:gd name="T17" fmla="*/ 29 w 29"/>
                  <a:gd name="T18" fmla="*/ 30 h 30"/>
                </a:gdLst>
                <a:ahLst/>
                <a:cxnLst>
                  <a:cxn ang="T10">
                    <a:pos x="T0" y="T1"/>
                  </a:cxn>
                  <a:cxn ang="T11">
                    <a:pos x="T2" y="T3"/>
                  </a:cxn>
                  <a:cxn ang="T12">
                    <a:pos x="T4" y="T5"/>
                  </a:cxn>
                  <a:cxn ang="T13">
                    <a:pos x="T6" y="T7"/>
                  </a:cxn>
                  <a:cxn ang="T14">
                    <a:pos x="T8" y="T9"/>
                  </a:cxn>
                </a:cxnLst>
                <a:rect l="T15" t="T16" r="T17" b="T18"/>
                <a:pathLst>
                  <a:path w="29" h="30">
                    <a:moveTo>
                      <a:pt x="0" y="0"/>
                    </a:moveTo>
                    <a:lnTo>
                      <a:pt x="16" y="0"/>
                    </a:lnTo>
                    <a:lnTo>
                      <a:pt x="28" y="29"/>
                    </a:lnTo>
                    <a:lnTo>
                      <a:pt x="13" y="4"/>
                    </a:lnTo>
                    <a:lnTo>
                      <a:pt x="0" y="0"/>
                    </a:lnTo>
                  </a:path>
                </a:pathLst>
              </a:custGeom>
              <a:solidFill>
                <a:srgbClr val="7B8164"/>
              </a:solidFill>
              <a:ln w="9525" cap="rnd">
                <a:noFill/>
                <a:round/>
                <a:headEnd/>
                <a:tailEnd/>
              </a:ln>
            </p:spPr>
            <p:txBody>
              <a:bodyPr/>
              <a:lstStyle/>
              <a:p>
                <a:endParaRPr lang="es-ES"/>
              </a:p>
            </p:txBody>
          </p:sp>
        </p:grpSp>
      </p:grpSp>
      <p:sp>
        <p:nvSpPr>
          <p:cNvPr id="271458" name="Freeform 98"/>
          <p:cNvSpPr>
            <a:spLocks/>
          </p:cNvSpPr>
          <p:nvPr/>
        </p:nvSpPr>
        <p:spPr bwMode="auto">
          <a:xfrm>
            <a:off x="5375275" y="4481513"/>
            <a:ext cx="747713" cy="312737"/>
          </a:xfrm>
          <a:custGeom>
            <a:avLst/>
            <a:gdLst/>
            <a:ahLst/>
            <a:cxnLst>
              <a:cxn ang="0">
                <a:pos x="0" y="41"/>
              </a:cxn>
              <a:cxn ang="0">
                <a:pos x="0" y="41"/>
              </a:cxn>
              <a:cxn ang="0">
                <a:pos x="331" y="41"/>
              </a:cxn>
              <a:cxn ang="0">
                <a:pos x="331" y="0"/>
              </a:cxn>
              <a:cxn ang="0">
                <a:pos x="418" y="87"/>
              </a:cxn>
              <a:cxn ang="0">
                <a:pos x="331" y="174"/>
              </a:cxn>
              <a:cxn ang="0">
                <a:pos x="331" y="128"/>
              </a:cxn>
              <a:cxn ang="0">
                <a:pos x="331" y="128"/>
              </a:cxn>
              <a:cxn ang="0">
                <a:pos x="331" y="128"/>
              </a:cxn>
              <a:cxn ang="0">
                <a:pos x="325" y="128"/>
              </a:cxn>
              <a:cxn ang="0">
                <a:pos x="311" y="128"/>
              </a:cxn>
              <a:cxn ang="0">
                <a:pos x="298" y="128"/>
              </a:cxn>
              <a:cxn ang="0">
                <a:pos x="283" y="128"/>
              </a:cxn>
              <a:cxn ang="0">
                <a:pos x="0" y="128"/>
              </a:cxn>
              <a:cxn ang="0">
                <a:pos x="0" y="41"/>
              </a:cxn>
            </a:cxnLst>
            <a:rect l="0" t="0" r="r" b="b"/>
            <a:pathLst>
              <a:path w="419" h="175">
                <a:moveTo>
                  <a:pt x="0" y="41"/>
                </a:moveTo>
                <a:lnTo>
                  <a:pt x="0" y="41"/>
                </a:lnTo>
                <a:lnTo>
                  <a:pt x="331" y="41"/>
                </a:lnTo>
                <a:lnTo>
                  <a:pt x="331" y="0"/>
                </a:lnTo>
                <a:lnTo>
                  <a:pt x="418" y="87"/>
                </a:lnTo>
                <a:lnTo>
                  <a:pt x="331" y="174"/>
                </a:lnTo>
                <a:lnTo>
                  <a:pt x="331" y="128"/>
                </a:lnTo>
                <a:lnTo>
                  <a:pt x="331" y="128"/>
                </a:lnTo>
                <a:lnTo>
                  <a:pt x="331" y="128"/>
                </a:lnTo>
                <a:lnTo>
                  <a:pt x="325" y="128"/>
                </a:lnTo>
                <a:lnTo>
                  <a:pt x="311" y="128"/>
                </a:lnTo>
                <a:lnTo>
                  <a:pt x="298" y="128"/>
                </a:lnTo>
                <a:lnTo>
                  <a:pt x="283" y="128"/>
                </a:lnTo>
                <a:lnTo>
                  <a:pt x="0" y="128"/>
                </a:lnTo>
                <a:lnTo>
                  <a:pt x="0" y="41"/>
                </a:lnTo>
              </a:path>
            </a:pathLst>
          </a:custGeom>
          <a:gradFill rotWithShape="0">
            <a:gsLst>
              <a:gs pos="0">
                <a:srgbClr val="CF0E30"/>
              </a:gs>
              <a:gs pos="100000">
                <a:srgbClr val="CF0E30">
                  <a:gamma/>
                  <a:tint val="60000"/>
                  <a:invGamma/>
                </a:srgbClr>
              </a:gs>
            </a:gsLst>
            <a:lin ang="0" scaled="1"/>
          </a:gradFill>
          <a:ln w="12700" cap="rnd" cmpd="sng">
            <a:solidFill>
              <a:schemeClr val="tx1"/>
            </a:solidFill>
            <a:prstDash val="solid"/>
            <a:round/>
            <a:headEnd/>
            <a:tailEnd/>
          </a:ln>
          <a:effectLst>
            <a:outerShdw dist="35921" dir="2700000" algn="ctr" rotWithShape="0">
              <a:schemeClr val="tx1"/>
            </a:outerShdw>
          </a:effectLst>
        </p:spPr>
        <p:txBody>
          <a:bodyPr/>
          <a:lstStyle/>
          <a:p>
            <a:pPr eaLnBrk="0" hangingPunct="0">
              <a:defRPr/>
            </a:pPr>
            <a:endParaRPr lang="es-ES"/>
          </a:p>
        </p:txBody>
      </p:sp>
      <p:sp>
        <p:nvSpPr>
          <p:cNvPr id="9234" name="Rectangle 99"/>
          <p:cNvSpPr>
            <a:spLocks noChangeArrowheads="1"/>
          </p:cNvSpPr>
          <p:nvPr/>
        </p:nvSpPr>
        <p:spPr bwMode="auto">
          <a:xfrm>
            <a:off x="685800" y="404813"/>
            <a:ext cx="7772400" cy="1143000"/>
          </a:xfrm>
          <a:prstGeom prst="rect">
            <a:avLst/>
          </a:prstGeom>
          <a:noFill/>
          <a:ln w="9525">
            <a:noFill/>
            <a:miter lim="800000"/>
            <a:headEnd/>
            <a:tailEnd/>
          </a:ln>
        </p:spPr>
        <p:txBody>
          <a:bodyPr anchor="ctr"/>
          <a:lstStyle/>
          <a:p>
            <a:pPr algn="ctr" eaLnBrk="0" hangingPunct="0"/>
            <a:r>
              <a:rPr lang="es-ES_tradnl" sz="4000" i="0">
                <a:solidFill>
                  <a:schemeClr val="tx2"/>
                </a:solidFill>
                <a:latin typeface="Times New Roman" pitchFamily="18" charset="0"/>
              </a:rPr>
              <a:t>Conversión analógico-digital:</a:t>
            </a:r>
            <a:br>
              <a:rPr lang="es-ES_tradnl" sz="4000" i="0">
                <a:solidFill>
                  <a:schemeClr val="tx2"/>
                </a:solidFill>
                <a:latin typeface="Times New Roman" pitchFamily="18" charset="0"/>
              </a:rPr>
            </a:br>
            <a:r>
              <a:rPr lang="es-ES_tradnl" sz="4000" i="0">
                <a:solidFill>
                  <a:schemeClr val="tx2"/>
                </a:solidFill>
                <a:latin typeface="Times New Roman" pitchFamily="18" charset="0"/>
              </a:rPr>
              <a:t>muestreo de la señal</a:t>
            </a:r>
            <a:endParaRPr lang="es-ES" sz="4000" i="0">
              <a:solidFill>
                <a:schemeClr val="tx2"/>
              </a:solidFill>
              <a:latin typeface="Times New Roman" pitchFamily="18" charset="0"/>
            </a:endParaRPr>
          </a:p>
        </p:txBody>
      </p:sp>
      <p:sp>
        <p:nvSpPr>
          <p:cNvPr id="9235" name="Line 100"/>
          <p:cNvSpPr>
            <a:spLocks noChangeShapeType="1"/>
          </p:cNvSpPr>
          <p:nvPr/>
        </p:nvSpPr>
        <p:spPr bwMode="auto">
          <a:xfrm>
            <a:off x="2438400" y="3567113"/>
            <a:ext cx="0" cy="914400"/>
          </a:xfrm>
          <a:prstGeom prst="line">
            <a:avLst/>
          </a:prstGeom>
          <a:noFill/>
          <a:ln w="9525">
            <a:solidFill>
              <a:schemeClr val="tx1"/>
            </a:solidFill>
            <a:round/>
            <a:headEnd/>
            <a:tailEnd type="triangle" w="med" len="med"/>
          </a:ln>
        </p:spPr>
        <p:txBody>
          <a:bodyPr/>
          <a:lstStyle/>
          <a:p>
            <a:endParaRPr lang="es-ES"/>
          </a:p>
        </p:txBody>
      </p:sp>
      <p:sp>
        <p:nvSpPr>
          <p:cNvPr id="271461" name="Rectangle 101"/>
          <p:cNvSpPr>
            <a:spLocks noChangeArrowheads="1"/>
          </p:cNvSpPr>
          <p:nvPr/>
        </p:nvSpPr>
        <p:spPr bwMode="auto">
          <a:xfrm>
            <a:off x="6562725" y="3021013"/>
            <a:ext cx="1209675" cy="379412"/>
          </a:xfrm>
          <a:prstGeom prst="rect">
            <a:avLst/>
          </a:prstGeom>
          <a:noFill/>
          <a:ln w="9525">
            <a:noFill/>
            <a:miter lim="800000"/>
            <a:headEnd/>
            <a:tailEnd/>
          </a:ln>
          <a:effectLst/>
        </p:spPr>
        <p:txBody>
          <a:bodyPr wrap="none" lIns="103548" tIns="51774" rIns="103548" bIns="51774">
            <a:spAutoFit/>
          </a:bodyPr>
          <a:lstStyle/>
          <a:p>
            <a:pPr algn="ctr" defTabSz="1028700" eaLnBrk="0" hangingPunct="0">
              <a:defRPr/>
            </a:pPr>
            <a:r>
              <a:rPr lang="es-ES_tradnl" sz="1800" b="1" i="0">
                <a:effectLst>
                  <a:outerShdw blurRad="38100" dist="38100" dir="2700000" algn="tl">
                    <a:srgbClr val="C0C0C0"/>
                  </a:outerShdw>
                </a:effectLst>
              </a:rPr>
              <a:t>Muestras</a:t>
            </a:r>
            <a:endParaRPr lang="es-ES" sz="1800" b="1" i="0">
              <a:effectLst>
                <a:outerShdw blurRad="38100" dist="38100" dir="2700000" algn="tl">
                  <a:srgbClr val="C0C0C0"/>
                </a:outerShdw>
              </a:effectLst>
            </a:endParaRPr>
          </a:p>
        </p:txBody>
      </p:sp>
      <p:sp>
        <p:nvSpPr>
          <p:cNvPr id="9237" name="Line 102"/>
          <p:cNvSpPr>
            <a:spLocks noChangeShapeType="1"/>
          </p:cNvSpPr>
          <p:nvPr/>
        </p:nvSpPr>
        <p:spPr bwMode="auto">
          <a:xfrm flipH="1">
            <a:off x="7086600" y="3414713"/>
            <a:ext cx="0" cy="609600"/>
          </a:xfrm>
          <a:prstGeom prst="line">
            <a:avLst/>
          </a:prstGeom>
          <a:noFill/>
          <a:ln w="9525">
            <a:solidFill>
              <a:schemeClr val="tx1"/>
            </a:solidFill>
            <a:round/>
            <a:headEnd/>
            <a:tailEnd type="triangle" w="med" len="med"/>
          </a:ln>
        </p:spPr>
        <p:txBody>
          <a:bodyPr/>
          <a:lstStyle/>
          <a:p>
            <a:endParaRPr lang="es-ES"/>
          </a:p>
        </p:txBody>
      </p:sp>
      <p:sp>
        <p:nvSpPr>
          <p:cNvPr id="9238" name="Line 103"/>
          <p:cNvSpPr>
            <a:spLocks noChangeShapeType="1"/>
          </p:cNvSpPr>
          <p:nvPr/>
        </p:nvSpPr>
        <p:spPr bwMode="auto">
          <a:xfrm flipH="1">
            <a:off x="7200900" y="3414713"/>
            <a:ext cx="0" cy="457200"/>
          </a:xfrm>
          <a:prstGeom prst="line">
            <a:avLst/>
          </a:prstGeom>
          <a:noFill/>
          <a:ln w="9525">
            <a:solidFill>
              <a:schemeClr val="tx1"/>
            </a:solidFill>
            <a:round/>
            <a:headEnd/>
            <a:tailEnd type="triangle" w="med" len="med"/>
          </a:ln>
        </p:spPr>
        <p:txBody>
          <a:bodyPr/>
          <a:lstStyle/>
          <a:p>
            <a:endParaRPr lang="es-ES"/>
          </a:p>
        </p:txBody>
      </p:sp>
      <p:sp>
        <p:nvSpPr>
          <p:cNvPr id="9239" name="Line 104"/>
          <p:cNvSpPr>
            <a:spLocks noChangeShapeType="1"/>
          </p:cNvSpPr>
          <p:nvPr/>
        </p:nvSpPr>
        <p:spPr bwMode="auto">
          <a:xfrm flipH="1">
            <a:off x="7315200" y="3414713"/>
            <a:ext cx="0" cy="609600"/>
          </a:xfrm>
          <a:prstGeom prst="line">
            <a:avLst/>
          </a:prstGeom>
          <a:noFill/>
          <a:ln w="9525">
            <a:solidFill>
              <a:schemeClr val="tx1"/>
            </a:solidFill>
            <a:round/>
            <a:headEnd/>
            <a:tailEnd type="triangle" w="med" len="med"/>
          </a:ln>
        </p:spPr>
        <p:txBody>
          <a:bodyPr/>
          <a:lstStyle/>
          <a:p>
            <a:endParaRPr lang="es-ES"/>
          </a:p>
        </p:txBody>
      </p:sp>
      <p:sp>
        <p:nvSpPr>
          <p:cNvPr id="9240" name="Rectangle 105"/>
          <p:cNvSpPr>
            <a:spLocks noChangeArrowheads="1"/>
          </p:cNvSpPr>
          <p:nvPr/>
        </p:nvSpPr>
        <p:spPr bwMode="auto">
          <a:xfrm>
            <a:off x="4211638" y="1879600"/>
            <a:ext cx="2895600" cy="1006475"/>
          </a:xfrm>
          <a:prstGeom prst="rect">
            <a:avLst/>
          </a:prstGeom>
          <a:noFill/>
          <a:ln w="9525">
            <a:noFill/>
            <a:miter lim="800000"/>
            <a:headEnd/>
            <a:tailEnd/>
          </a:ln>
        </p:spPr>
        <p:txBody>
          <a:bodyPr lIns="92836" tIns="46418" rIns="92836" bIns="46418">
            <a:spAutoFit/>
          </a:bodyPr>
          <a:lstStyle/>
          <a:p>
            <a:pPr algn="ctr" defTabSz="925513" eaLnBrk="0" hangingPunct="0"/>
            <a:r>
              <a:rPr lang="es-ES_tradnl" sz="2000" b="1" i="0"/>
              <a:t>Proceso de muestreo</a:t>
            </a:r>
          </a:p>
          <a:p>
            <a:pPr algn="ctr" defTabSz="925513" eaLnBrk="0" hangingPunct="0"/>
            <a:r>
              <a:rPr lang="es-ES_tradnl" sz="2000" b="1" i="0"/>
              <a:t>8.000 muestras/s</a:t>
            </a:r>
          </a:p>
          <a:p>
            <a:pPr algn="ctr" defTabSz="925513" eaLnBrk="0" hangingPunct="0"/>
            <a:r>
              <a:rPr lang="es-ES_tradnl" sz="2000" b="1" i="0"/>
              <a:t>(captura de 0 a 4 KHz)</a:t>
            </a:r>
            <a:endParaRPr lang="es-ES" sz="2000" b="1" i="0"/>
          </a:p>
        </p:txBody>
      </p:sp>
      <p:sp>
        <p:nvSpPr>
          <p:cNvPr id="9241" name="Line 106"/>
          <p:cNvSpPr>
            <a:spLocks noChangeShapeType="1"/>
          </p:cNvSpPr>
          <p:nvPr/>
        </p:nvSpPr>
        <p:spPr bwMode="auto">
          <a:xfrm>
            <a:off x="5715000" y="2909888"/>
            <a:ext cx="0" cy="1447800"/>
          </a:xfrm>
          <a:prstGeom prst="line">
            <a:avLst/>
          </a:prstGeom>
          <a:noFill/>
          <a:ln w="9525">
            <a:solidFill>
              <a:schemeClr val="tx1"/>
            </a:solidFill>
            <a:round/>
            <a:headEnd/>
            <a:tailEnd type="triangle" w="med" len="med"/>
          </a:ln>
        </p:spPr>
        <p:txBody>
          <a:bodyPr/>
          <a:lstStyle/>
          <a:p>
            <a:endParaRPr lang="es-ES"/>
          </a:p>
        </p:txBody>
      </p:sp>
    </p:spTree>
  </p:cSld>
  <p:clrMapOvr>
    <a:masterClrMapping/>
  </p:clrMapOvr>
  <p:transition>
    <p:cover dir="ld"/>
  </p:transition>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Marcador de número de diapositiva 1"/>
          <p:cNvSpPr>
            <a:spLocks noGrp="1"/>
          </p:cNvSpPr>
          <p:nvPr>
            <p:ph type="sldNum" sz="quarter" idx="10"/>
          </p:nvPr>
        </p:nvSpPr>
        <p:spPr/>
        <p:txBody>
          <a:bodyPr/>
          <a:lstStyle/>
          <a:p>
            <a:r>
              <a:rPr lang="es-ES" altLang="es-ES"/>
              <a:t>Ampliación Redes 4-</a:t>
            </a:r>
            <a:fld id="{E8704BC0-65E2-4282-BD45-238226901E4F}" type="slidenum">
              <a:rPr lang="es-ES" altLang="es-ES"/>
              <a:pPr/>
              <a:t>70</a:t>
            </a:fld>
            <a:endParaRPr lang="es-ES" altLang="es-ES"/>
          </a:p>
        </p:txBody>
      </p:sp>
      <p:sp>
        <p:nvSpPr>
          <p:cNvPr id="330756" name="Rectangle 4"/>
          <p:cNvSpPr>
            <a:spLocks noChangeArrowheads="1"/>
          </p:cNvSpPr>
          <p:nvPr/>
        </p:nvSpPr>
        <p:spPr bwMode="auto">
          <a:xfrm>
            <a:off x="685800" y="381000"/>
            <a:ext cx="7772400" cy="685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chemeClr val="tx2"/>
                </a:solidFill>
                <a:latin typeface="Times New Roman" panose="02020603050405020304" pitchFamily="18" charset="0"/>
              </a:defRPr>
            </a:lvl1pPr>
            <a:lvl2pPr algn="ctr">
              <a:defRPr sz="4400">
                <a:solidFill>
                  <a:schemeClr val="tx2"/>
                </a:solidFill>
                <a:latin typeface="Times New Roman" panose="02020603050405020304" pitchFamily="18" charset="0"/>
              </a:defRPr>
            </a:lvl2pPr>
            <a:lvl3pPr algn="ctr">
              <a:defRPr sz="4400">
                <a:solidFill>
                  <a:schemeClr val="tx2"/>
                </a:solidFill>
                <a:latin typeface="Times New Roman" panose="02020603050405020304" pitchFamily="18" charset="0"/>
              </a:defRPr>
            </a:lvl3pPr>
            <a:lvl4pPr algn="ctr">
              <a:defRPr sz="4400">
                <a:solidFill>
                  <a:schemeClr val="tx2"/>
                </a:solidFill>
                <a:latin typeface="Times New Roman" panose="02020603050405020304" pitchFamily="18" charset="0"/>
              </a:defRPr>
            </a:lvl4pPr>
            <a:lvl5pPr algn="ctr">
              <a:defRPr sz="4400">
                <a:solidFill>
                  <a:schemeClr val="tx2"/>
                </a:solidFill>
                <a:latin typeface="Times New Roman" panose="02020603050405020304" pitchFamily="18" charset="0"/>
              </a:defRPr>
            </a:lvl5pPr>
            <a:lvl6pPr marL="457200" algn="ctr" eaLnBrk="0" fontAlgn="base" hangingPunct="0">
              <a:spcBef>
                <a:spcPct val="0"/>
              </a:spcBef>
              <a:spcAft>
                <a:spcPct val="0"/>
              </a:spcAft>
              <a:defRPr sz="4400">
                <a:solidFill>
                  <a:schemeClr val="tx2"/>
                </a:solidFill>
                <a:latin typeface="Times New Roman" panose="02020603050405020304" pitchFamily="18" charset="0"/>
              </a:defRPr>
            </a:lvl6pPr>
            <a:lvl7pPr marL="914400" algn="ctr" eaLnBrk="0" fontAlgn="base" hangingPunct="0">
              <a:spcBef>
                <a:spcPct val="0"/>
              </a:spcBef>
              <a:spcAft>
                <a:spcPct val="0"/>
              </a:spcAft>
              <a:defRPr sz="4400">
                <a:solidFill>
                  <a:schemeClr val="tx2"/>
                </a:solidFill>
                <a:latin typeface="Times New Roman" panose="02020603050405020304" pitchFamily="18" charset="0"/>
              </a:defRPr>
            </a:lvl7pPr>
            <a:lvl8pPr marL="1371600" algn="ctr" eaLnBrk="0" fontAlgn="base" hangingPunct="0">
              <a:spcBef>
                <a:spcPct val="0"/>
              </a:spcBef>
              <a:spcAft>
                <a:spcPct val="0"/>
              </a:spcAft>
              <a:defRPr sz="4400">
                <a:solidFill>
                  <a:schemeClr val="tx2"/>
                </a:solidFill>
                <a:latin typeface="Times New Roman" panose="02020603050405020304" pitchFamily="18" charset="0"/>
              </a:defRPr>
            </a:lvl8pPr>
            <a:lvl9pPr marL="1828800" algn="ctr" eaLnBrk="0" fontAlgn="base" hangingPunct="0">
              <a:spcBef>
                <a:spcPct val="0"/>
              </a:spcBef>
              <a:spcAft>
                <a:spcPct val="0"/>
              </a:spcAft>
              <a:defRPr sz="4400">
                <a:solidFill>
                  <a:schemeClr val="tx2"/>
                </a:solidFill>
                <a:latin typeface="Times New Roman" panose="02020603050405020304" pitchFamily="18" charset="0"/>
              </a:defRPr>
            </a:lvl9pPr>
          </a:lstStyle>
          <a:p>
            <a:r>
              <a:rPr lang="es-ES_tradnl" altLang="es-ES" sz="4000" i="0"/>
              <a:t>Vídeo MPEG-2 (II)</a:t>
            </a:r>
          </a:p>
        </p:txBody>
      </p:sp>
      <p:sp>
        <p:nvSpPr>
          <p:cNvPr id="330757" name="Rectangle 5"/>
          <p:cNvSpPr>
            <a:spLocks noChangeArrowheads="1"/>
          </p:cNvSpPr>
          <p:nvPr/>
        </p:nvSpPr>
        <p:spPr bwMode="auto">
          <a:xfrm>
            <a:off x="685800" y="1219200"/>
            <a:ext cx="7772400" cy="5181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r>
              <a:rPr lang="es-ES_tradnl" altLang="es-ES" sz="2400" i="0"/>
              <a:t>Además de los niveles se definen seis </a:t>
            </a:r>
            <a:r>
              <a:rPr lang="es-ES_tradnl" altLang="es-ES" sz="2400" b="1" i="0"/>
              <a:t>perfiles</a:t>
            </a:r>
            <a:r>
              <a:rPr lang="es-ES_tradnl" altLang="es-ES" sz="2400" i="0"/>
              <a:t> según el submuestreo y algoritmo de compresión utilizado. Los perfiles posibles son:</a:t>
            </a:r>
            <a:endParaRPr lang="es-ES_tradnl" altLang="es-ES" sz="2800" i="0"/>
          </a:p>
          <a:p>
            <a:pPr lvl="1"/>
            <a:r>
              <a:rPr lang="es-ES_tradnl" altLang="es-ES" sz="2000" b="1" i="0"/>
              <a:t>Simple: </a:t>
            </a:r>
            <a:r>
              <a:rPr lang="es-ES_tradnl" altLang="es-ES" sz="2000" i="0"/>
              <a:t>para codecs de bajo costo</a:t>
            </a:r>
          </a:p>
          <a:p>
            <a:pPr lvl="1"/>
            <a:r>
              <a:rPr lang="es-ES_tradnl" altLang="es-ES" sz="2000" b="1" i="0"/>
              <a:t>Principal: </a:t>
            </a:r>
            <a:r>
              <a:rPr lang="es-ES_tradnl" altLang="es-ES" sz="2000" i="0"/>
              <a:t>el más utilizado</a:t>
            </a:r>
          </a:p>
          <a:p>
            <a:pPr lvl="1"/>
            <a:r>
              <a:rPr lang="es-ES_tradnl" altLang="es-ES" sz="2000" b="1" i="0"/>
              <a:t>SNR</a:t>
            </a:r>
            <a:endParaRPr lang="es-ES_tradnl" altLang="es-ES" sz="2000" i="0"/>
          </a:p>
          <a:p>
            <a:pPr lvl="1"/>
            <a:r>
              <a:rPr lang="es-ES_tradnl" altLang="es-ES" sz="2000" b="1" i="0"/>
              <a:t>Espacial</a:t>
            </a:r>
            <a:endParaRPr lang="es-ES_tradnl" altLang="es-ES" sz="2000" i="0"/>
          </a:p>
          <a:p>
            <a:pPr lvl="1"/>
            <a:r>
              <a:rPr lang="es-ES_tradnl" altLang="es-ES" sz="2000" b="1" i="0"/>
              <a:t>Alto</a:t>
            </a:r>
            <a:endParaRPr lang="es-ES_tradnl" altLang="es-ES" sz="2000" i="0"/>
          </a:p>
          <a:p>
            <a:pPr lvl="1"/>
            <a:r>
              <a:rPr lang="es-ES_tradnl" altLang="es-ES" sz="2000" b="1" i="0"/>
              <a:t>4:2:2</a:t>
            </a:r>
            <a:r>
              <a:rPr lang="es-ES_tradnl" altLang="es-ES" sz="2000" i="0"/>
              <a:t> </a:t>
            </a:r>
          </a:p>
          <a:p>
            <a:r>
              <a:rPr lang="es-ES_tradnl" altLang="es-ES" sz="2400" i="0"/>
              <a:t>No todas las combinaciones nivel-perfil están permitidas</a:t>
            </a:r>
          </a:p>
          <a:p>
            <a:r>
              <a:rPr lang="es-ES_tradnl" altLang="es-ES" sz="2400" i="0"/>
              <a:t>Cada combinación tiene un caudal máximo previsto</a:t>
            </a:r>
          </a:p>
          <a:p>
            <a:r>
              <a:rPr lang="es-ES_tradnl" altLang="es-ES" sz="2400" i="0"/>
              <a:t>TV digital y DVD utilizan nivel y perfil principal ML@MP (Main Level @ Main Profile)</a:t>
            </a:r>
          </a:p>
        </p:txBody>
      </p:sp>
      <p:sp>
        <p:nvSpPr>
          <p:cNvPr id="330758" name="AutoShape 6"/>
          <p:cNvSpPr>
            <a:spLocks/>
          </p:cNvSpPr>
          <p:nvPr/>
        </p:nvSpPr>
        <p:spPr bwMode="auto">
          <a:xfrm>
            <a:off x="2514600" y="3352800"/>
            <a:ext cx="533400" cy="1371600"/>
          </a:xfrm>
          <a:prstGeom prst="rightBrace">
            <a:avLst>
              <a:gd name="adj1" fmla="val 21429"/>
              <a:gd name="adj2" fmla="val 50000"/>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330759" name="Text Box 7"/>
          <p:cNvSpPr txBox="1">
            <a:spLocks noChangeArrowheads="1"/>
          </p:cNvSpPr>
          <p:nvPr/>
        </p:nvSpPr>
        <p:spPr bwMode="auto">
          <a:xfrm>
            <a:off x="3200400" y="3870325"/>
            <a:ext cx="1944688"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_tradnl" altLang="es-ES" sz="2000" i="0"/>
              <a:t>Para gran calidad</a:t>
            </a:r>
            <a:endParaRPr lang="es-ES" altLang="es-ES" sz="2000" i="0"/>
          </a:p>
        </p:txBody>
      </p:sp>
    </p:spTree>
    <p:extLst>
      <p:ext uri="{BB962C8B-B14F-4D97-AF65-F5344CB8AC3E}">
        <p14:creationId xmlns:p14="http://schemas.microsoft.com/office/powerpoint/2010/main" val="1215522257"/>
      </p:ext>
    </p:extLst>
  </p:cSld>
  <p:clrMapOvr>
    <a:masterClrMapping/>
  </p:clrMapOvr>
  <p:transition>
    <p:cover dir="ld"/>
  </p:transition>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Marcador de número de diapositiva 1"/>
          <p:cNvSpPr>
            <a:spLocks noGrp="1"/>
          </p:cNvSpPr>
          <p:nvPr>
            <p:ph type="sldNum" sz="quarter" idx="10"/>
          </p:nvPr>
        </p:nvSpPr>
        <p:spPr/>
        <p:txBody>
          <a:bodyPr/>
          <a:lstStyle/>
          <a:p>
            <a:r>
              <a:rPr lang="es-ES" altLang="es-ES"/>
              <a:t>Ampliación Redes 4-</a:t>
            </a:r>
            <a:fld id="{30B14EE3-CB08-4A83-AF4B-F8C3F34175CC}" type="slidenum">
              <a:rPr lang="es-ES" altLang="es-ES"/>
              <a:pPr/>
              <a:t>71</a:t>
            </a:fld>
            <a:endParaRPr lang="es-ES" altLang="es-ES"/>
          </a:p>
        </p:txBody>
      </p:sp>
      <p:graphicFrame>
        <p:nvGraphicFramePr>
          <p:cNvPr id="332804" name="Group 4"/>
          <p:cNvGraphicFramePr>
            <a:graphicFrameLocks noGrp="1"/>
          </p:cNvGraphicFramePr>
          <p:nvPr/>
        </p:nvGraphicFramePr>
        <p:xfrm>
          <a:off x="450850" y="1103313"/>
          <a:ext cx="8255000" cy="4663440"/>
        </p:xfrm>
        <a:graphic>
          <a:graphicData uri="http://schemas.openxmlformats.org/drawingml/2006/table">
            <a:tbl>
              <a:tblPr/>
              <a:tblGrid>
                <a:gridCol w="425450"/>
                <a:gridCol w="1543050"/>
                <a:gridCol w="996950"/>
                <a:gridCol w="1123950"/>
                <a:gridCol w="996950"/>
                <a:gridCol w="1047750"/>
                <a:gridCol w="1123950"/>
                <a:gridCol w="996950"/>
              </a:tblGrid>
              <a:tr h="222250">
                <a:tc rowSpan="2">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s-ES" altLang="es-ES" sz="1800" b="0" i="0" u="none" strike="noStrike" cap="none" normalizeH="0" baseline="0" smtClean="0">
                        <a:ln>
                          <a:noFill/>
                        </a:ln>
                        <a:solidFill>
                          <a:schemeClr val="tx1"/>
                        </a:solidFill>
                        <a:effectLst/>
                        <a:latin typeface="Arial" panose="020B0604020202020204" pitchFamily="34" charset="0"/>
                      </a:endParaRPr>
                    </a:p>
                  </a:txBody>
                  <a:tcPr horzOverflow="overflow">
                    <a:lnL cap="flat">
                      <a:noFill/>
                    </a:lnL>
                    <a:lnR w="28575" cap="flat" cmpd="sng" algn="ctr">
                      <a:solidFill>
                        <a:schemeClr val="tx1"/>
                      </a:solidFill>
                      <a:prstDash val="solid"/>
                      <a:round/>
                      <a:headEnd type="none" w="med" len="med"/>
                      <a:tailEnd type="none" w="med" len="med"/>
                    </a:lnR>
                    <a:lnT cap="flat">
                      <a:noFill/>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1800" b="0" i="0" u="none" strike="noStrike" cap="none" normalizeH="0" baseline="0" smtClean="0">
                          <a:ln>
                            <a:noFill/>
                          </a:ln>
                          <a:solidFill>
                            <a:schemeClr val="tx1"/>
                          </a:solidFill>
                          <a:effectLst/>
                          <a:latin typeface="Arial" panose="020B0604020202020204" pitchFamily="34" charset="0"/>
                        </a:rPr>
                        <a:t>Perfiles</a:t>
                      </a:r>
                      <a:endParaRPr kumimoji="0" lang="es-ES" altLang="es-ES" sz="1800" b="0" i="0" u="none" strike="noStrike" cap="none" normalizeH="0" baseline="0" smtClean="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1800" b="0" i="0" u="none" strike="noStrike" cap="none" normalizeH="0" baseline="0" smtClean="0">
                          <a:ln>
                            <a:noFill/>
                          </a:ln>
                          <a:solidFill>
                            <a:schemeClr val="tx1"/>
                          </a:solidFill>
                          <a:effectLst/>
                          <a:latin typeface="Arial" panose="020B0604020202020204" pitchFamily="34" charset="0"/>
                        </a:rPr>
                        <a:t>Simple</a:t>
                      </a:r>
                      <a:endParaRPr kumimoji="0" lang="es-ES" altLang="es-ES" sz="1800" b="0" i="0" u="none" strike="noStrike" cap="none" normalizeH="0" baseline="0" smtClean="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1800" b="0" i="0" u="none" strike="noStrike" cap="none" normalizeH="0" baseline="0" smtClean="0">
                          <a:ln>
                            <a:noFill/>
                          </a:ln>
                          <a:solidFill>
                            <a:schemeClr val="tx1"/>
                          </a:solidFill>
                          <a:effectLst/>
                          <a:latin typeface="Arial" panose="020B0604020202020204" pitchFamily="34" charset="0"/>
                        </a:rPr>
                        <a:t>Principal</a:t>
                      </a:r>
                      <a:endParaRPr kumimoji="0" lang="es-ES" altLang="es-ES" sz="1800" b="0" i="0" u="none" strike="noStrike" cap="none" normalizeH="0" baseline="0" smtClean="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1800" b="0" i="0" u="none" strike="noStrike" cap="none" normalizeH="0" baseline="0" smtClean="0">
                          <a:ln>
                            <a:noFill/>
                          </a:ln>
                          <a:solidFill>
                            <a:schemeClr val="tx1"/>
                          </a:solidFill>
                          <a:effectLst/>
                          <a:latin typeface="Arial" panose="020B0604020202020204" pitchFamily="34" charset="0"/>
                        </a:rPr>
                        <a:t>SNR Escal.</a:t>
                      </a:r>
                      <a:endParaRPr kumimoji="0" lang="es-ES" altLang="es-ES" sz="1800" b="0" i="0" u="none" strike="noStrike" cap="none" normalizeH="0" baseline="0" smtClean="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1800" b="0" i="0" u="none" strike="noStrike" cap="none" normalizeH="0" baseline="0" smtClean="0">
                          <a:ln>
                            <a:noFill/>
                          </a:ln>
                          <a:solidFill>
                            <a:schemeClr val="tx1"/>
                          </a:solidFill>
                          <a:effectLst/>
                          <a:latin typeface="Arial" panose="020B0604020202020204" pitchFamily="34" charset="0"/>
                        </a:rPr>
                        <a:t>EspacialEscal.</a:t>
                      </a:r>
                      <a:endParaRPr kumimoji="0" lang="es-ES" altLang="es-ES" sz="1800" b="0" i="0" u="none" strike="noStrike" cap="none" normalizeH="0" baseline="0" smtClean="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1800" b="0" i="0" u="none" strike="noStrike" cap="none" normalizeH="0" baseline="0" smtClean="0">
                          <a:ln>
                            <a:noFill/>
                          </a:ln>
                          <a:solidFill>
                            <a:schemeClr val="tx1"/>
                          </a:solidFill>
                          <a:effectLst/>
                          <a:latin typeface="Arial" panose="020B0604020202020204" pitchFamily="34" charset="0"/>
                        </a:rPr>
                        <a:t>Alto</a:t>
                      </a:r>
                      <a:endParaRPr kumimoji="0" lang="es-ES" altLang="es-ES" sz="1800" b="0" i="0" u="none" strike="noStrike" cap="none" normalizeH="0" baseline="0" smtClean="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1800" b="0" i="0" u="none" strike="noStrike" cap="none" normalizeH="0" baseline="0" smtClean="0">
                          <a:ln>
                            <a:noFill/>
                          </a:ln>
                          <a:solidFill>
                            <a:schemeClr val="tx1"/>
                          </a:solidFill>
                          <a:effectLst/>
                          <a:latin typeface="Arial" panose="020B0604020202020204" pitchFamily="34" charset="0"/>
                        </a:rPr>
                        <a:t>4:2:2 (Studio)</a:t>
                      </a:r>
                      <a:endParaRPr kumimoji="0" lang="es-ES" altLang="es-ES" sz="1800" b="0" i="0" u="none" strike="noStrike" cap="none" normalizeH="0" baseline="0" smtClean="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r h="222250">
                <a:tc vMerge="1">
                  <a:txBody>
                    <a:bodyPr/>
                    <a:lstStyle/>
                    <a:p>
                      <a:endParaRPr lang="es-ES"/>
                    </a:p>
                  </a:txBody>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1800" b="0" i="0" u="none" strike="noStrike" cap="none" normalizeH="0" baseline="0" smtClean="0">
                          <a:ln>
                            <a:noFill/>
                          </a:ln>
                          <a:solidFill>
                            <a:schemeClr val="tx1"/>
                          </a:solidFill>
                          <a:effectLst/>
                          <a:latin typeface="Arial" panose="020B0604020202020204" pitchFamily="34" charset="0"/>
                        </a:rPr>
                        <a:t>Submuestreo</a:t>
                      </a:r>
                      <a:endParaRPr kumimoji="0" lang="es-ES" altLang="es-ES" sz="1800" b="0" i="0" u="none" strike="noStrike" cap="none" normalizeH="0" baseline="0" smtClean="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1800" b="0" i="0" u="none" strike="noStrike" cap="none" normalizeH="0" baseline="0" smtClean="0">
                          <a:ln>
                            <a:noFill/>
                          </a:ln>
                          <a:solidFill>
                            <a:schemeClr val="tx1"/>
                          </a:solidFill>
                          <a:effectLst/>
                          <a:latin typeface="Arial" panose="020B0604020202020204" pitchFamily="34" charset="0"/>
                        </a:rPr>
                        <a:t>4:2:0</a:t>
                      </a:r>
                      <a:endParaRPr kumimoji="0" lang="es-ES" altLang="es-ES" sz="1800" b="0" i="0" u="none" strike="noStrike" cap="none" normalizeH="0" baseline="0" smtClean="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1800" b="0" i="0" u="none" strike="noStrike" cap="none" normalizeH="0" baseline="0" smtClean="0">
                          <a:ln>
                            <a:noFill/>
                          </a:ln>
                          <a:solidFill>
                            <a:schemeClr val="tx1"/>
                          </a:solidFill>
                          <a:effectLst/>
                          <a:latin typeface="Arial" panose="020B0604020202020204" pitchFamily="34" charset="0"/>
                        </a:rPr>
                        <a:t>4:2:0</a:t>
                      </a:r>
                      <a:endParaRPr kumimoji="0" lang="es-ES" altLang="es-ES" sz="1800" b="0" i="0" u="none" strike="noStrike" cap="none" normalizeH="0" baseline="0" smtClean="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1800" b="0" i="0" u="none" strike="noStrike" cap="none" normalizeH="0" baseline="0" smtClean="0">
                          <a:ln>
                            <a:noFill/>
                          </a:ln>
                          <a:solidFill>
                            <a:schemeClr val="tx1"/>
                          </a:solidFill>
                          <a:effectLst/>
                          <a:latin typeface="Arial" panose="020B0604020202020204" pitchFamily="34" charset="0"/>
                        </a:rPr>
                        <a:t>4:2:0</a:t>
                      </a:r>
                      <a:endParaRPr kumimoji="0" lang="es-ES" altLang="es-ES" sz="1800" b="0" i="0" u="none" strike="noStrike" cap="none" normalizeH="0" baseline="0" smtClean="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1800" b="0" i="0" u="none" strike="noStrike" cap="none" normalizeH="0" baseline="0" smtClean="0">
                          <a:ln>
                            <a:noFill/>
                          </a:ln>
                          <a:solidFill>
                            <a:schemeClr val="tx1"/>
                          </a:solidFill>
                          <a:effectLst/>
                          <a:latin typeface="Arial" panose="020B0604020202020204" pitchFamily="34" charset="0"/>
                        </a:rPr>
                        <a:t>4:2:0</a:t>
                      </a:r>
                      <a:endParaRPr kumimoji="0" lang="es-ES" altLang="es-ES" sz="1800" b="0" i="0" u="none" strike="noStrike" cap="none" normalizeH="0" baseline="0" smtClean="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1800" b="0" i="0" u="none" strike="noStrike" cap="none" normalizeH="0" baseline="0" smtClean="0">
                          <a:ln>
                            <a:noFill/>
                          </a:ln>
                          <a:solidFill>
                            <a:schemeClr val="tx1"/>
                          </a:solidFill>
                          <a:effectLst/>
                          <a:latin typeface="Arial" panose="020B0604020202020204" pitchFamily="34" charset="0"/>
                        </a:rPr>
                        <a:t>4:2:0/2</a:t>
                      </a:r>
                      <a:endParaRPr kumimoji="0" lang="es-ES" altLang="es-ES" sz="1800" b="0" i="0" u="none" strike="noStrike" cap="none" normalizeH="0" baseline="0" smtClean="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1800" b="0" i="0" u="none" strike="noStrike" cap="none" normalizeH="0" baseline="0" smtClean="0">
                          <a:ln>
                            <a:noFill/>
                          </a:ln>
                          <a:solidFill>
                            <a:schemeClr val="tx1"/>
                          </a:solidFill>
                          <a:effectLst/>
                          <a:latin typeface="Arial" panose="020B0604020202020204" pitchFamily="34" charset="0"/>
                        </a:rPr>
                        <a:t>4:2:0/2</a:t>
                      </a:r>
                      <a:endParaRPr kumimoji="0" lang="es-ES" altLang="es-ES" sz="1800" b="0" i="0" u="none" strike="noStrike" cap="none" normalizeH="0" baseline="0" smtClean="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r h="423863">
                <a:tc rowSpan="4">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s-ES" altLang="es-ES" sz="1800" b="0" i="0" u="none" strike="noStrike" cap="none" normalizeH="0" baseline="0" smtClean="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1800" b="0" i="0" u="none" strike="noStrike" cap="none" normalizeH="0" baseline="0" smtClean="0">
                          <a:ln>
                            <a:noFill/>
                          </a:ln>
                          <a:solidFill>
                            <a:schemeClr val="tx1"/>
                          </a:solidFill>
                          <a:effectLst/>
                          <a:latin typeface="Arial" panose="020B0604020202020204" pitchFamily="34" charset="0"/>
                        </a:rPr>
                        <a:t>Alto        1920 x 1152 (HDTV 16:9)</a:t>
                      </a:r>
                      <a:endParaRPr kumimoji="0" lang="es-ES" altLang="es-ES" sz="1800" b="0" i="0" u="none" strike="noStrike" cap="none" normalizeH="0" baseline="0" smtClean="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0" lang="es-ES" altLang="es-ES" sz="1800" b="0" i="0" u="none" strike="noStrike" cap="none" normalizeH="0" baseline="0" smtClean="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1800" b="0" i="0" u="none" strike="noStrike" cap="none" normalizeH="0" baseline="0" smtClean="0">
                          <a:ln>
                            <a:noFill/>
                          </a:ln>
                          <a:solidFill>
                            <a:schemeClr val="tx1"/>
                          </a:solidFill>
                          <a:effectLst/>
                          <a:latin typeface="Arial" panose="020B0604020202020204" pitchFamily="34" charset="0"/>
                        </a:rPr>
                        <a:t>80 Mb/s</a:t>
                      </a:r>
                      <a:endParaRPr kumimoji="0" lang="es-ES" altLang="es-ES" sz="1800" b="0" i="0" u="none" strike="noStrike" cap="none" normalizeH="0" baseline="0" smtClean="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0" lang="es-ES" altLang="es-ES" sz="1800" b="0" i="0" u="none" strike="noStrike" cap="none" normalizeH="0" baseline="0" smtClean="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0" lang="es-ES" altLang="es-ES" sz="1800" b="0" i="0" u="none" strike="noStrike" cap="none" normalizeH="0" baseline="0" smtClean="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1800" b="0" i="0" u="none" strike="noStrike" cap="none" normalizeH="0" baseline="0" smtClean="0">
                          <a:ln>
                            <a:noFill/>
                          </a:ln>
                          <a:solidFill>
                            <a:schemeClr val="tx1"/>
                          </a:solidFill>
                          <a:effectLst/>
                          <a:latin typeface="Arial" panose="020B0604020202020204" pitchFamily="34" charset="0"/>
                        </a:rPr>
                        <a:t>100 Mb/s</a:t>
                      </a:r>
                      <a:endParaRPr kumimoji="0" lang="es-ES" altLang="es-ES" sz="1800" b="0" i="0" u="none" strike="noStrike" cap="none" normalizeH="0" baseline="0" smtClean="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0" lang="es-ES" altLang="es-ES" sz="1800" b="0" i="0" u="none" strike="noStrike" cap="none" normalizeH="0" baseline="0" smtClean="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23863">
                <a:tc vMerge="1">
                  <a:txBody>
                    <a:bodyPr/>
                    <a:lstStyle/>
                    <a:p>
                      <a:endParaRPr lang="es-ES"/>
                    </a:p>
                  </a:txBody>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1800" b="0" i="0" u="none" strike="noStrike" cap="none" normalizeH="0" baseline="0" smtClean="0">
                          <a:ln>
                            <a:noFill/>
                          </a:ln>
                          <a:solidFill>
                            <a:schemeClr val="tx1"/>
                          </a:solidFill>
                          <a:effectLst/>
                          <a:latin typeface="Arial" panose="020B0604020202020204" pitchFamily="34" charset="0"/>
                        </a:rPr>
                        <a:t>Alto-1440 1440 x 1152 (HDTV 4:3)</a:t>
                      </a:r>
                      <a:endParaRPr kumimoji="0" lang="es-ES" altLang="es-ES" sz="1800" b="0" i="0" u="none" strike="noStrike" cap="none" normalizeH="0" baseline="0" smtClean="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0" lang="es-ES" altLang="es-ES" sz="1800" b="0" i="0" u="none" strike="noStrike" cap="none" normalizeH="0" baseline="0" smtClean="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1800" b="0" i="0" u="none" strike="noStrike" cap="none" normalizeH="0" baseline="0" smtClean="0">
                          <a:ln>
                            <a:noFill/>
                          </a:ln>
                          <a:solidFill>
                            <a:schemeClr val="tx1"/>
                          </a:solidFill>
                          <a:effectLst/>
                          <a:latin typeface="Arial" panose="020B0604020202020204" pitchFamily="34" charset="0"/>
                        </a:rPr>
                        <a:t>60 Mb/s</a:t>
                      </a:r>
                      <a:endParaRPr kumimoji="0" lang="es-ES" altLang="es-ES" sz="1800" b="0" i="0" u="none" strike="noStrike" cap="none" normalizeH="0" baseline="0" smtClean="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0" lang="es-ES" altLang="es-ES" sz="1800" b="0" i="0" u="none" strike="noStrike" cap="none" normalizeH="0" baseline="0" smtClean="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1800" b="0" i="0" u="none" strike="noStrike" cap="none" normalizeH="0" baseline="0" smtClean="0">
                          <a:ln>
                            <a:noFill/>
                          </a:ln>
                          <a:solidFill>
                            <a:schemeClr val="tx1"/>
                          </a:solidFill>
                          <a:effectLst/>
                          <a:latin typeface="Arial" panose="020B0604020202020204" pitchFamily="34" charset="0"/>
                        </a:rPr>
                        <a:t>60 Mb/s</a:t>
                      </a:r>
                      <a:endParaRPr kumimoji="0" lang="es-ES" altLang="es-ES" sz="1800" b="0" i="0" u="none" strike="noStrike" cap="none" normalizeH="0" baseline="0" smtClean="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1800" b="0" i="0" u="none" strike="noStrike" cap="none" normalizeH="0" baseline="0" smtClean="0">
                          <a:ln>
                            <a:noFill/>
                          </a:ln>
                          <a:solidFill>
                            <a:schemeClr val="tx1"/>
                          </a:solidFill>
                          <a:effectLst/>
                          <a:latin typeface="Arial" panose="020B0604020202020204" pitchFamily="34" charset="0"/>
                        </a:rPr>
                        <a:t>80 Mb/s</a:t>
                      </a:r>
                      <a:endParaRPr kumimoji="0" lang="es-ES" altLang="es-ES" sz="1800" b="0" i="0" u="none" strike="noStrike" cap="none" normalizeH="0" baseline="0" smtClean="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0" lang="es-ES" altLang="es-ES" sz="1800" b="0" i="0" u="none" strike="noStrike" cap="none" normalizeH="0" baseline="0" smtClean="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23863">
                <a:tc vMerge="1">
                  <a:txBody>
                    <a:bodyPr/>
                    <a:lstStyle/>
                    <a:p>
                      <a:endParaRPr lang="es-ES"/>
                    </a:p>
                  </a:txBody>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1800" b="0" i="0" u="none" strike="noStrike" cap="none" normalizeH="0" baseline="0" smtClean="0">
                          <a:ln>
                            <a:noFill/>
                          </a:ln>
                          <a:solidFill>
                            <a:schemeClr val="tx1"/>
                          </a:solidFill>
                          <a:effectLst/>
                          <a:latin typeface="Arial" panose="020B0604020202020204" pitchFamily="34" charset="0"/>
                        </a:rPr>
                        <a:t>Principal  720 x 576 (CCIR 601)</a:t>
                      </a:r>
                      <a:endParaRPr kumimoji="0" lang="es-ES" altLang="es-ES" sz="1800" b="0" i="0" u="none" strike="noStrike" cap="none" normalizeH="0" baseline="0" smtClean="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1800" b="0" i="0" u="none" strike="noStrike" cap="none" normalizeH="0" baseline="0" smtClean="0">
                          <a:ln>
                            <a:noFill/>
                          </a:ln>
                          <a:solidFill>
                            <a:schemeClr val="tx1"/>
                          </a:solidFill>
                          <a:effectLst/>
                          <a:latin typeface="Arial" panose="020B0604020202020204" pitchFamily="34" charset="0"/>
                        </a:rPr>
                        <a:t>15 Mb/s</a:t>
                      </a:r>
                      <a:endParaRPr kumimoji="0" lang="es-ES" altLang="es-ES" sz="1800" b="0" i="0" u="none" strike="noStrike" cap="none" normalizeH="0" baseline="0" smtClean="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1800" b="0" i="0" u="none" strike="noStrike" cap="none" normalizeH="0" baseline="0" smtClean="0">
                          <a:ln>
                            <a:noFill/>
                          </a:ln>
                          <a:solidFill>
                            <a:schemeClr val="tx1"/>
                          </a:solidFill>
                          <a:effectLst/>
                          <a:latin typeface="Arial" panose="020B0604020202020204" pitchFamily="34" charset="0"/>
                        </a:rPr>
                        <a:t>15 Mb/s</a:t>
                      </a:r>
                      <a:endParaRPr kumimoji="0" lang="es-ES" altLang="es-ES" sz="1800" b="0" i="0" u="none" strike="noStrike" cap="none" normalizeH="0" baseline="0" smtClean="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1800" b="0" i="0" u="none" strike="noStrike" cap="none" normalizeH="0" baseline="0" smtClean="0">
                          <a:ln>
                            <a:noFill/>
                          </a:ln>
                          <a:solidFill>
                            <a:schemeClr val="tx1"/>
                          </a:solidFill>
                          <a:effectLst/>
                          <a:latin typeface="Arial" panose="020B0604020202020204" pitchFamily="34" charset="0"/>
                        </a:rPr>
                        <a:t>15 Mb/s</a:t>
                      </a:r>
                      <a:endParaRPr kumimoji="0" lang="es-ES" altLang="es-ES" sz="1800" b="0" i="0" u="none" strike="noStrike" cap="none" normalizeH="0" baseline="0" smtClean="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0" lang="es-ES" altLang="es-ES" sz="1800" b="0" i="0" u="none" strike="noStrike" cap="none" normalizeH="0" baseline="0" smtClean="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1800" b="0" i="0" u="none" strike="noStrike" cap="none" normalizeH="0" baseline="0" smtClean="0">
                          <a:ln>
                            <a:noFill/>
                          </a:ln>
                          <a:solidFill>
                            <a:schemeClr val="tx1"/>
                          </a:solidFill>
                          <a:effectLst/>
                          <a:latin typeface="Arial" panose="020B0604020202020204" pitchFamily="34" charset="0"/>
                        </a:rPr>
                        <a:t>20 Mb/s</a:t>
                      </a:r>
                      <a:endParaRPr kumimoji="0" lang="es-ES" altLang="es-ES" sz="1800" b="0" i="0" u="none" strike="noStrike" cap="none" normalizeH="0" baseline="0" smtClean="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1800" b="0" i="0" u="none" strike="noStrike" cap="none" normalizeH="0" baseline="0" smtClean="0">
                          <a:ln>
                            <a:noFill/>
                          </a:ln>
                          <a:solidFill>
                            <a:schemeClr val="tx1"/>
                          </a:solidFill>
                          <a:effectLst/>
                          <a:latin typeface="Arial" panose="020B0604020202020204" pitchFamily="34" charset="0"/>
                        </a:rPr>
                        <a:t>50 Mb/s</a:t>
                      </a:r>
                      <a:endParaRPr kumimoji="0" lang="es-ES" altLang="es-ES" sz="1800" b="0" i="0" u="none" strike="noStrike" cap="none" normalizeH="0" baseline="0" smtClean="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23863">
                <a:tc vMerge="1">
                  <a:txBody>
                    <a:bodyPr/>
                    <a:lstStyle/>
                    <a:p>
                      <a:endParaRPr lang="es-ES"/>
                    </a:p>
                  </a:txBody>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1800" b="0" i="0" u="none" strike="noStrike" cap="none" normalizeH="0" baseline="0" smtClean="0">
                          <a:ln>
                            <a:noFill/>
                          </a:ln>
                          <a:solidFill>
                            <a:schemeClr val="tx1"/>
                          </a:solidFill>
                          <a:effectLst/>
                          <a:latin typeface="Arial" panose="020B0604020202020204" pitchFamily="34" charset="0"/>
                        </a:rPr>
                        <a:t>Bajo         352 x 288 (MPEG1)</a:t>
                      </a:r>
                      <a:endParaRPr kumimoji="0" lang="es-ES" altLang="es-ES" sz="1800" b="0" i="0" u="none" strike="noStrike" cap="none" normalizeH="0" baseline="0" smtClean="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0" lang="es-ES" altLang="es-ES" sz="1800" b="0" i="0" u="none" strike="noStrike" cap="none" normalizeH="0" baseline="0" smtClean="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1800" b="0" i="0" u="none" strike="noStrike" cap="none" normalizeH="0" baseline="0" smtClean="0">
                          <a:ln>
                            <a:noFill/>
                          </a:ln>
                          <a:solidFill>
                            <a:schemeClr val="tx1"/>
                          </a:solidFill>
                          <a:effectLst/>
                          <a:latin typeface="Arial" panose="020B0604020202020204" pitchFamily="34" charset="0"/>
                        </a:rPr>
                        <a:t>4 Mb/s</a:t>
                      </a:r>
                      <a:endParaRPr kumimoji="0" lang="es-ES" altLang="es-ES" sz="1800" b="0" i="0" u="none" strike="noStrike" cap="none" normalizeH="0" baseline="0" smtClean="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0" lang="es-ES" altLang="es-ES" sz="1800" b="0" i="0" u="none" strike="noStrike" cap="none" normalizeH="0" baseline="0" smtClean="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0" lang="es-ES" altLang="es-ES" sz="1800" b="0" i="0" u="none" strike="noStrike" cap="none" normalizeH="0" baseline="0" smtClean="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0" lang="es-ES" altLang="es-ES" sz="1800" b="0" i="0" u="none" strike="noStrike" cap="none" normalizeH="0" baseline="0" smtClean="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0" lang="es-ES" altLang="es-ES" sz="1800" b="0" i="0" u="none" strike="noStrike" cap="none" normalizeH="0" baseline="0" smtClean="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332869" name="Text Box 69"/>
          <p:cNvSpPr txBox="1">
            <a:spLocks noChangeArrowheads="1"/>
          </p:cNvSpPr>
          <p:nvPr/>
        </p:nvSpPr>
        <p:spPr bwMode="auto">
          <a:xfrm rot="16200000">
            <a:off x="207169" y="3501232"/>
            <a:ext cx="9334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_tradnl" altLang="es-ES" sz="1800" i="0">
                <a:latin typeface="Arial" panose="020B0604020202020204" pitchFamily="34" charset="0"/>
              </a:rPr>
              <a:t>Niveles</a:t>
            </a:r>
            <a:endParaRPr lang="es-ES" altLang="es-ES" sz="1800" i="0">
              <a:latin typeface="Arial" panose="020B0604020202020204" pitchFamily="34" charset="0"/>
            </a:endParaRPr>
          </a:p>
        </p:txBody>
      </p:sp>
      <p:sp>
        <p:nvSpPr>
          <p:cNvPr id="332870" name="Text Box 70"/>
          <p:cNvSpPr txBox="1">
            <a:spLocks noChangeArrowheads="1"/>
          </p:cNvSpPr>
          <p:nvPr/>
        </p:nvSpPr>
        <p:spPr bwMode="auto">
          <a:xfrm>
            <a:off x="323850" y="190381"/>
            <a:ext cx="8468985"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_tradnl" altLang="es-ES" sz="3600" i="0" dirty="0"/>
              <a:t>Caudales de Niveles y Perfiles MPEG-2 </a:t>
            </a:r>
            <a:endParaRPr lang="es-ES" altLang="es-ES" sz="3600" i="0" dirty="0"/>
          </a:p>
        </p:txBody>
      </p:sp>
      <p:sp>
        <p:nvSpPr>
          <p:cNvPr id="332871" name="Text Box 71"/>
          <p:cNvSpPr txBox="1">
            <a:spLocks noChangeArrowheads="1"/>
          </p:cNvSpPr>
          <p:nvPr/>
        </p:nvSpPr>
        <p:spPr bwMode="auto">
          <a:xfrm>
            <a:off x="827088" y="5827713"/>
            <a:ext cx="58674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s-ES_tradnl" altLang="es-ES" sz="1600" i="0">
                <a:latin typeface="Arial" panose="020B0604020202020204" pitchFamily="34" charset="0"/>
              </a:rPr>
              <a:t>Los mostrados son los caudales máximos previstos en el estándar para cada combinación de perfil y nivel.</a:t>
            </a:r>
            <a:endParaRPr lang="es-ES" altLang="es-ES" sz="1600" i="0">
              <a:latin typeface="Arial" panose="020B0604020202020204" pitchFamily="34" charset="0"/>
            </a:endParaRPr>
          </a:p>
        </p:txBody>
      </p:sp>
    </p:spTree>
    <p:extLst>
      <p:ext uri="{BB962C8B-B14F-4D97-AF65-F5344CB8AC3E}">
        <p14:creationId xmlns:p14="http://schemas.microsoft.com/office/powerpoint/2010/main" val="153300891"/>
      </p:ext>
    </p:extLst>
  </p:cSld>
  <p:clrMapOvr>
    <a:masterClrMapping/>
  </p:clrMapOvr>
  <p:transition>
    <p:cover dir="ld"/>
  </p:transition>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Marcador de número de diapositiva 1"/>
          <p:cNvSpPr>
            <a:spLocks noGrp="1"/>
          </p:cNvSpPr>
          <p:nvPr>
            <p:ph type="sldNum" sz="quarter" idx="10"/>
          </p:nvPr>
        </p:nvSpPr>
        <p:spPr/>
        <p:txBody>
          <a:bodyPr/>
          <a:lstStyle/>
          <a:p>
            <a:r>
              <a:rPr lang="es-ES" altLang="es-ES"/>
              <a:t>Ampliación Redes 4-</a:t>
            </a:r>
            <a:fld id="{13F9B8F5-E241-4EB9-A15E-BA1BB0F91728}" type="slidenum">
              <a:rPr lang="es-ES" altLang="es-ES"/>
              <a:pPr/>
              <a:t>72</a:t>
            </a:fld>
            <a:endParaRPr lang="es-ES" altLang="es-ES"/>
          </a:p>
        </p:txBody>
      </p:sp>
      <p:sp>
        <p:nvSpPr>
          <p:cNvPr id="334852" name="Rectangle 4"/>
          <p:cNvSpPr>
            <a:spLocks noChangeArrowheads="1"/>
          </p:cNvSpPr>
          <p:nvPr/>
        </p:nvSpPr>
        <p:spPr bwMode="auto">
          <a:xfrm>
            <a:off x="611188" y="381000"/>
            <a:ext cx="7772400" cy="685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chemeClr val="tx2"/>
                </a:solidFill>
                <a:latin typeface="Times New Roman" panose="02020603050405020304" pitchFamily="18" charset="0"/>
              </a:defRPr>
            </a:lvl1pPr>
            <a:lvl2pPr algn="ctr">
              <a:defRPr sz="4400">
                <a:solidFill>
                  <a:schemeClr val="tx2"/>
                </a:solidFill>
                <a:latin typeface="Times New Roman" panose="02020603050405020304" pitchFamily="18" charset="0"/>
              </a:defRPr>
            </a:lvl2pPr>
            <a:lvl3pPr algn="ctr">
              <a:defRPr sz="4400">
                <a:solidFill>
                  <a:schemeClr val="tx2"/>
                </a:solidFill>
                <a:latin typeface="Times New Roman" panose="02020603050405020304" pitchFamily="18" charset="0"/>
              </a:defRPr>
            </a:lvl3pPr>
            <a:lvl4pPr algn="ctr">
              <a:defRPr sz="4400">
                <a:solidFill>
                  <a:schemeClr val="tx2"/>
                </a:solidFill>
                <a:latin typeface="Times New Roman" panose="02020603050405020304" pitchFamily="18" charset="0"/>
              </a:defRPr>
            </a:lvl4pPr>
            <a:lvl5pPr algn="ctr">
              <a:defRPr sz="4400">
                <a:solidFill>
                  <a:schemeClr val="tx2"/>
                </a:solidFill>
                <a:latin typeface="Times New Roman" panose="02020603050405020304" pitchFamily="18" charset="0"/>
              </a:defRPr>
            </a:lvl5pPr>
            <a:lvl6pPr marL="457200" algn="ctr" eaLnBrk="0" fontAlgn="base" hangingPunct="0">
              <a:spcBef>
                <a:spcPct val="0"/>
              </a:spcBef>
              <a:spcAft>
                <a:spcPct val="0"/>
              </a:spcAft>
              <a:defRPr sz="4400">
                <a:solidFill>
                  <a:schemeClr val="tx2"/>
                </a:solidFill>
                <a:latin typeface="Times New Roman" panose="02020603050405020304" pitchFamily="18" charset="0"/>
              </a:defRPr>
            </a:lvl6pPr>
            <a:lvl7pPr marL="914400" algn="ctr" eaLnBrk="0" fontAlgn="base" hangingPunct="0">
              <a:spcBef>
                <a:spcPct val="0"/>
              </a:spcBef>
              <a:spcAft>
                <a:spcPct val="0"/>
              </a:spcAft>
              <a:defRPr sz="4400">
                <a:solidFill>
                  <a:schemeClr val="tx2"/>
                </a:solidFill>
                <a:latin typeface="Times New Roman" panose="02020603050405020304" pitchFamily="18" charset="0"/>
              </a:defRPr>
            </a:lvl7pPr>
            <a:lvl8pPr marL="1371600" algn="ctr" eaLnBrk="0" fontAlgn="base" hangingPunct="0">
              <a:spcBef>
                <a:spcPct val="0"/>
              </a:spcBef>
              <a:spcAft>
                <a:spcPct val="0"/>
              </a:spcAft>
              <a:defRPr sz="4400">
                <a:solidFill>
                  <a:schemeClr val="tx2"/>
                </a:solidFill>
                <a:latin typeface="Times New Roman" panose="02020603050405020304" pitchFamily="18" charset="0"/>
              </a:defRPr>
            </a:lvl8pPr>
            <a:lvl9pPr marL="1828800" algn="ctr" eaLnBrk="0" fontAlgn="base" hangingPunct="0">
              <a:spcBef>
                <a:spcPct val="0"/>
              </a:spcBef>
              <a:spcAft>
                <a:spcPct val="0"/>
              </a:spcAft>
              <a:defRPr sz="4400">
                <a:solidFill>
                  <a:schemeClr val="tx2"/>
                </a:solidFill>
                <a:latin typeface="Times New Roman" panose="02020603050405020304" pitchFamily="18" charset="0"/>
              </a:defRPr>
            </a:lvl9pPr>
          </a:lstStyle>
          <a:p>
            <a:r>
              <a:rPr lang="es-ES_tradnl" altLang="es-ES" sz="4000" i="0"/>
              <a:t>Audio MPEG-2</a:t>
            </a:r>
          </a:p>
        </p:txBody>
      </p:sp>
      <p:sp>
        <p:nvSpPr>
          <p:cNvPr id="334853" name="Rectangle 5"/>
          <p:cNvSpPr>
            <a:spLocks noChangeArrowheads="1"/>
          </p:cNvSpPr>
          <p:nvPr/>
        </p:nvSpPr>
        <p:spPr bwMode="auto">
          <a:xfrm>
            <a:off x="609600" y="1371600"/>
            <a:ext cx="7772400" cy="4433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r>
              <a:rPr lang="es-ES_tradnl" altLang="es-ES" sz="2800" i="0"/>
              <a:t>Algoritmos:</a:t>
            </a:r>
          </a:p>
          <a:p>
            <a:pPr lvl="1"/>
            <a:r>
              <a:rPr lang="es-ES_tradnl" altLang="es-ES" sz="2400" i="0"/>
              <a:t>Versión compatible con MPEG-1 capa I, II y III</a:t>
            </a:r>
          </a:p>
          <a:p>
            <a:pPr lvl="1"/>
            <a:r>
              <a:rPr lang="es-ES_tradnl" altLang="es-ES" sz="2400" i="0"/>
              <a:t>Sistema de compresión mejorado Advanced Audio Coding (AAC). Calidad comparable a MPEG-1 capa III con el 50-70% de caudal. No compatible con MPEG-1.</a:t>
            </a:r>
          </a:p>
          <a:p>
            <a:r>
              <a:rPr lang="es-ES_tradnl" altLang="es-ES" sz="2800" i="0"/>
              <a:t>Canales:</a:t>
            </a:r>
          </a:p>
          <a:p>
            <a:pPr lvl="1"/>
            <a:r>
              <a:rPr lang="es-ES_tradnl" altLang="es-ES" sz="2400" i="0"/>
              <a:t>Versión estéreo compatible con MPEG-1</a:t>
            </a:r>
          </a:p>
          <a:p>
            <a:pPr lvl="2"/>
            <a:r>
              <a:rPr lang="es-ES_tradnl" altLang="es-ES" sz="2000" i="0"/>
              <a:t>Independiente (cada canal por separado)</a:t>
            </a:r>
          </a:p>
          <a:p>
            <a:pPr lvl="2"/>
            <a:r>
              <a:rPr lang="es-ES_tradnl" altLang="es-ES" sz="2000" i="0"/>
              <a:t>Conjunto (aprovecha redundancia entre canales)</a:t>
            </a:r>
          </a:p>
          <a:p>
            <a:pPr lvl="1"/>
            <a:r>
              <a:rPr lang="es-ES_tradnl" altLang="es-ES" sz="2400" i="0"/>
              <a:t>Soporte multicanal (idiomas) y 5.1 (5 canales más surround)</a:t>
            </a:r>
          </a:p>
        </p:txBody>
      </p:sp>
    </p:spTree>
    <p:extLst>
      <p:ext uri="{BB962C8B-B14F-4D97-AF65-F5344CB8AC3E}">
        <p14:creationId xmlns:p14="http://schemas.microsoft.com/office/powerpoint/2010/main" val="1788763433"/>
      </p:ext>
    </p:extLst>
  </p:cSld>
  <p:clrMapOvr>
    <a:masterClrMapping/>
  </p:clrMapOvr>
  <p:transition>
    <p:cover dir="ld"/>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 name="Marcador de número de diapositiva 3"/>
          <p:cNvSpPr>
            <a:spLocks noGrp="1"/>
          </p:cNvSpPr>
          <p:nvPr>
            <p:ph type="sldNum" sz="quarter" idx="10"/>
          </p:nvPr>
        </p:nvSpPr>
        <p:spPr/>
        <p:txBody>
          <a:bodyPr/>
          <a:lstStyle/>
          <a:p>
            <a:r>
              <a:rPr lang="es-ES" altLang="es-ES"/>
              <a:t>Ampliación Redes 4-</a:t>
            </a:r>
            <a:fld id="{BFC7DF26-947F-4541-98A0-D7A2CE137FD4}" type="slidenum">
              <a:rPr lang="es-ES" altLang="es-ES"/>
              <a:pPr/>
              <a:t>73</a:t>
            </a:fld>
            <a:endParaRPr lang="es-ES" altLang="es-ES"/>
          </a:p>
        </p:txBody>
      </p:sp>
      <p:sp>
        <p:nvSpPr>
          <p:cNvPr id="653314" name="Rectangle 2"/>
          <p:cNvSpPr>
            <a:spLocks noGrp="1" noChangeArrowheads="1"/>
          </p:cNvSpPr>
          <p:nvPr>
            <p:ph type="title"/>
          </p:nvPr>
        </p:nvSpPr>
        <p:spPr>
          <a:xfrm>
            <a:off x="468313" y="115888"/>
            <a:ext cx="8207375" cy="1143000"/>
          </a:xfrm>
        </p:spPr>
        <p:txBody>
          <a:bodyPr/>
          <a:lstStyle/>
          <a:p>
            <a:r>
              <a:rPr lang="es-ES" altLang="es-ES" sz="3600"/>
              <a:t>Formatos habituales de video digital en CD</a:t>
            </a:r>
          </a:p>
        </p:txBody>
      </p:sp>
      <p:graphicFrame>
        <p:nvGraphicFramePr>
          <p:cNvPr id="654010" name="Group 698"/>
          <p:cNvGraphicFramePr>
            <a:graphicFrameLocks noGrp="1"/>
          </p:cNvGraphicFramePr>
          <p:nvPr>
            <p:ph idx="1"/>
          </p:nvPr>
        </p:nvGraphicFramePr>
        <p:xfrm>
          <a:off x="290513" y="1411288"/>
          <a:ext cx="8602662" cy="4394200"/>
        </p:xfrm>
        <a:graphic>
          <a:graphicData uri="http://schemas.openxmlformats.org/drawingml/2006/table">
            <a:tbl>
              <a:tblPr/>
              <a:tblGrid>
                <a:gridCol w="1014412"/>
                <a:gridCol w="871538"/>
                <a:gridCol w="985837"/>
                <a:gridCol w="985838"/>
                <a:gridCol w="760412"/>
                <a:gridCol w="1208088"/>
                <a:gridCol w="954087"/>
                <a:gridCol w="831850"/>
                <a:gridCol w="990600"/>
              </a:tblGrid>
              <a:tr h="3175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Formato</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Compres.Video</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Resolución</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PAL</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Resolución</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NTSC</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Caudal Video (Mb/s)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Compres.</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Audio</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Caudal Audio (Kb/s)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Cons.</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CPU</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Calidad</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175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ASF, SMR/nAVI</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MPEG-4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320 x 240 o menor</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320 x 240 o menor</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0,1-0,5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MPEG-4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64-128</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Alto</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Mala</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25425">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VCD</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MPEG-1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352x288</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352 x 240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1,15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MPEG-1 (II)</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224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Bajo</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Regular</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03213">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XVCD</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MPEG-1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352x288</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352 x 240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es-ES" sz="1400" b="0" i="0" u="none" strike="noStrike" cap="none" normalizeH="0" baseline="0" smtClean="0">
                          <a:ln>
                            <a:noFill/>
                          </a:ln>
                          <a:solidFill>
                            <a:schemeClr val="tx1"/>
                          </a:solidFill>
                          <a:effectLst/>
                          <a:latin typeface="Times New Roman" panose="02020603050405020304" pitchFamily="18" charset="0"/>
                          <a:cs typeface="Times New Roman" panose="02020603050405020304" pitchFamily="18" charset="0"/>
                        </a:rPr>
                        <a:t>1,5-2,5</a:t>
                      </a:r>
                      <a:endParaRPr kumimoji="0" lang="es-ES" altLang="es-ES" sz="1400" b="0" i="0" u="none" strike="noStrike" cap="none" normalizeH="0" baseline="0" smtClean="0">
                        <a:ln>
                          <a:noFill/>
                        </a:ln>
                        <a:solidFill>
                          <a:schemeClr val="tx1"/>
                        </a:solidFill>
                        <a:effectLst/>
                        <a:latin typeface="Times New Roman" panose="02020603050405020304"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MPEG-1 (II)</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32-384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Bajo</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Regular</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27013">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CVD</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MPEG-2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352x576</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352 x 480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1,5-2,5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MPEG-1 (II)</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128-384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Medio</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Buena</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03213">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SVCD</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MPEG-2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480 x 576</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480 x 480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es-ES" sz="1400" b="0" i="0" u="none" strike="noStrike" cap="none" normalizeH="0" baseline="0" smtClean="0">
                          <a:ln>
                            <a:noFill/>
                          </a:ln>
                          <a:solidFill>
                            <a:schemeClr val="tx1"/>
                          </a:solidFill>
                          <a:effectLst/>
                          <a:latin typeface="Times New Roman" panose="02020603050405020304" pitchFamily="18" charset="0"/>
                          <a:cs typeface="Times New Roman" panose="02020603050405020304" pitchFamily="18" charset="0"/>
                        </a:rPr>
                        <a:t>1,5-2,5</a:t>
                      </a:r>
                      <a:endParaRPr kumimoji="0" lang="es-ES" altLang="es-ES" sz="1400" b="0" i="0" u="none" strike="noStrike" cap="none" normalizeH="0" baseline="0" smtClean="0">
                        <a:ln>
                          <a:noFill/>
                        </a:ln>
                        <a:solidFill>
                          <a:schemeClr val="tx1"/>
                        </a:solidFill>
                        <a:effectLst/>
                        <a:latin typeface="Times New Roman" panose="02020603050405020304"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MPEG-1 (II)</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32-384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Medio</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Buena</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25425">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DivX</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MPEG-4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640 x 480 o menor</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640 x 480 o menor</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0,3-1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MPEG-1 (III), WMA</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64-192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Muy alto</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Buena</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175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XSVCD</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MPEG-2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352 x 288</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352 x 576</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720 x 576</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352 x 240</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352 x 480</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720 x 480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1,5-3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MPEG-1 (II)</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32-384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Medio</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Buena</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25425">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DVD</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MPEG-2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720 x 576</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720 x 480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3-8</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MPEG-2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192-448</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Alto</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Excelente</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27013">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DV</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DV</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720 x 576</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720 x 480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25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DV</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1000-1500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Alto</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altLang="es-ES" sz="1400" b="0" i="0" u="none" strike="noStrike" cap="none" normalizeH="0" baseline="0" smtClean="0">
                          <a:ln>
                            <a:noFill/>
                          </a:ln>
                          <a:solidFill>
                            <a:schemeClr val="tx1"/>
                          </a:solidFill>
                          <a:effectLst/>
                          <a:latin typeface="Times New Roman" panose="02020603050405020304" pitchFamily="18" charset="0"/>
                        </a:rPr>
                        <a:t>Excelente</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Tree>
    <p:extLst>
      <p:ext uri="{BB962C8B-B14F-4D97-AF65-F5344CB8AC3E}">
        <p14:creationId xmlns:p14="http://schemas.microsoft.com/office/powerpoint/2010/main" val="3307521467"/>
      </p:ext>
    </p:extLst>
  </p:cSld>
  <p:clrMapOvr>
    <a:masterClrMapping/>
  </p:clrMapOvr>
  <p:transition>
    <p:cover dir="ld"/>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Marcador de número de diapositiva 1"/>
          <p:cNvSpPr>
            <a:spLocks noGrp="1"/>
          </p:cNvSpPr>
          <p:nvPr>
            <p:ph type="sldNum" sz="quarter" idx="10"/>
          </p:nvPr>
        </p:nvSpPr>
        <p:spPr/>
        <p:txBody>
          <a:bodyPr/>
          <a:lstStyle/>
          <a:p>
            <a:r>
              <a:rPr lang="es-ES" altLang="es-ES"/>
              <a:t>Ampliación Redes 4-</a:t>
            </a:r>
            <a:fld id="{3AABDCAC-B91A-4A85-B6E6-909F516C5C3E}" type="slidenum">
              <a:rPr lang="es-ES" altLang="es-ES"/>
              <a:pPr/>
              <a:t>74</a:t>
            </a:fld>
            <a:endParaRPr lang="es-ES" altLang="es-ES"/>
          </a:p>
        </p:txBody>
      </p:sp>
      <p:sp>
        <p:nvSpPr>
          <p:cNvPr id="336900" name="Rectangle 4"/>
          <p:cNvSpPr>
            <a:spLocks noChangeArrowheads="1"/>
          </p:cNvSpPr>
          <p:nvPr/>
        </p:nvSpPr>
        <p:spPr bwMode="auto">
          <a:xfrm>
            <a:off x="685800" y="381000"/>
            <a:ext cx="7772400" cy="685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chemeClr val="tx2"/>
                </a:solidFill>
                <a:latin typeface="Times New Roman" panose="02020603050405020304" pitchFamily="18" charset="0"/>
              </a:defRPr>
            </a:lvl1pPr>
            <a:lvl2pPr algn="ctr">
              <a:defRPr sz="4400">
                <a:solidFill>
                  <a:schemeClr val="tx2"/>
                </a:solidFill>
                <a:latin typeface="Times New Roman" panose="02020603050405020304" pitchFamily="18" charset="0"/>
              </a:defRPr>
            </a:lvl2pPr>
            <a:lvl3pPr algn="ctr">
              <a:defRPr sz="4400">
                <a:solidFill>
                  <a:schemeClr val="tx2"/>
                </a:solidFill>
                <a:latin typeface="Times New Roman" panose="02020603050405020304" pitchFamily="18" charset="0"/>
              </a:defRPr>
            </a:lvl3pPr>
            <a:lvl4pPr algn="ctr">
              <a:defRPr sz="4400">
                <a:solidFill>
                  <a:schemeClr val="tx2"/>
                </a:solidFill>
                <a:latin typeface="Times New Roman" panose="02020603050405020304" pitchFamily="18" charset="0"/>
              </a:defRPr>
            </a:lvl4pPr>
            <a:lvl5pPr algn="ctr">
              <a:defRPr sz="4400">
                <a:solidFill>
                  <a:schemeClr val="tx2"/>
                </a:solidFill>
                <a:latin typeface="Times New Roman" panose="02020603050405020304" pitchFamily="18" charset="0"/>
              </a:defRPr>
            </a:lvl5pPr>
            <a:lvl6pPr marL="457200" algn="ctr" eaLnBrk="0" fontAlgn="base" hangingPunct="0">
              <a:spcBef>
                <a:spcPct val="0"/>
              </a:spcBef>
              <a:spcAft>
                <a:spcPct val="0"/>
              </a:spcAft>
              <a:defRPr sz="4400">
                <a:solidFill>
                  <a:schemeClr val="tx2"/>
                </a:solidFill>
                <a:latin typeface="Times New Roman" panose="02020603050405020304" pitchFamily="18" charset="0"/>
              </a:defRPr>
            </a:lvl6pPr>
            <a:lvl7pPr marL="914400" algn="ctr" eaLnBrk="0" fontAlgn="base" hangingPunct="0">
              <a:spcBef>
                <a:spcPct val="0"/>
              </a:spcBef>
              <a:spcAft>
                <a:spcPct val="0"/>
              </a:spcAft>
              <a:defRPr sz="4400">
                <a:solidFill>
                  <a:schemeClr val="tx2"/>
                </a:solidFill>
                <a:latin typeface="Times New Roman" panose="02020603050405020304" pitchFamily="18" charset="0"/>
              </a:defRPr>
            </a:lvl7pPr>
            <a:lvl8pPr marL="1371600" algn="ctr" eaLnBrk="0" fontAlgn="base" hangingPunct="0">
              <a:spcBef>
                <a:spcPct val="0"/>
              </a:spcBef>
              <a:spcAft>
                <a:spcPct val="0"/>
              </a:spcAft>
              <a:defRPr sz="4400">
                <a:solidFill>
                  <a:schemeClr val="tx2"/>
                </a:solidFill>
                <a:latin typeface="Times New Roman" panose="02020603050405020304" pitchFamily="18" charset="0"/>
              </a:defRPr>
            </a:lvl8pPr>
            <a:lvl9pPr marL="1828800" algn="ctr" eaLnBrk="0" fontAlgn="base" hangingPunct="0">
              <a:spcBef>
                <a:spcPct val="0"/>
              </a:spcBef>
              <a:spcAft>
                <a:spcPct val="0"/>
              </a:spcAft>
              <a:defRPr sz="4400">
                <a:solidFill>
                  <a:schemeClr val="tx2"/>
                </a:solidFill>
                <a:latin typeface="Times New Roman" panose="02020603050405020304" pitchFamily="18" charset="0"/>
              </a:defRPr>
            </a:lvl9pPr>
          </a:lstStyle>
          <a:p>
            <a:r>
              <a:rPr lang="es-ES_tradnl" altLang="es-ES" sz="4000" i="0"/>
              <a:t>Vídeo H.26x</a:t>
            </a:r>
          </a:p>
        </p:txBody>
      </p:sp>
      <p:sp>
        <p:nvSpPr>
          <p:cNvPr id="336901" name="Rectangle 5"/>
          <p:cNvSpPr>
            <a:spLocks noChangeArrowheads="1"/>
          </p:cNvSpPr>
          <p:nvPr/>
        </p:nvSpPr>
        <p:spPr bwMode="auto">
          <a:xfrm>
            <a:off x="609600" y="1371600"/>
            <a:ext cx="8077200" cy="5010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pPr>
            <a:r>
              <a:rPr lang="es-ES_tradnl" altLang="es-ES" sz="2000" i="0"/>
              <a:t>Estándares de vídeo la ITU-T para vídeoconferencia: baja velocidad, poco movimiento. Menos acción que en el cine.</a:t>
            </a:r>
          </a:p>
          <a:p>
            <a:pPr lvl="1">
              <a:lnSpc>
                <a:spcPct val="90000"/>
              </a:lnSpc>
            </a:pPr>
            <a:r>
              <a:rPr lang="es-ES_tradnl" altLang="es-ES" sz="1800" i="0"/>
              <a:t>H.261: Desarrollado a finales de los 80 para RDSI (caudal constante).</a:t>
            </a:r>
          </a:p>
          <a:p>
            <a:pPr lvl="1">
              <a:lnSpc>
                <a:spcPct val="90000"/>
              </a:lnSpc>
            </a:pPr>
            <a:r>
              <a:rPr lang="es-ES_tradnl" altLang="es-ES" sz="1800" i="0"/>
              <a:t>H.263, H.263+, H.26L. Más modernos y eficientes.</a:t>
            </a:r>
          </a:p>
          <a:p>
            <a:pPr>
              <a:lnSpc>
                <a:spcPct val="90000"/>
              </a:lnSpc>
            </a:pPr>
            <a:r>
              <a:rPr lang="es-ES_tradnl" altLang="es-ES" sz="2000" i="0"/>
              <a:t>Algoritmos de compresión MPEG simplificados:</a:t>
            </a:r>
          </a:p>
          <a:p>
            <a:pPr lvl="1">
              <a:lnSpc>
                <a:spcPct val="90000"/>
              </a:lnSpc>
            </a:pPr>
            <a:r>
              <a:rPr lang="es-ES_tradnl" altLang="es-ES" sz="2000" i="0"/>
              <a:t>Vectores de movimiento más restringidos (menos acción)</a:t>
            </a:r>
          </a:p>
          <a:p>
            <a:pPr lvl="1">
              <a:lnSpc>
                <a:spcPct val="90000"/>
              </a:lnSpc>
            </a:pPr>
            <a:r>
              <a:rPr lang="es-ES_tradnl" altLang="es-ES" sz="2000" i="0"/>
              <a:t>En H.261: No fotogramas B (excesiva latencia y complejidad)</a:t>
            </a:r>
          </a:p>
          <a:p>
            <a:pPr>
              <a:lnSpc>
                <a:spcPct val="90000"/>
              </a:lnSpc>
            </a:pPr>
            <a:r>
              <a:rPr lang="es-ES_tradnl" altLang="es-ES" sz="2000" i="0"/>
              <a:t>Menos intensivo de CPU. Factible codec software en tiempo real</a:t>
            </a:r>
          </a:p>
          <a:p>
            <a:pPr>
              <a:lnSpc>
                <a:spcPct val="90000"/>
              </a:lnSpc>
            </a:pPr>
            <a:r>
              <a:rPr lang="es-ES_tradnl" altLang="es-ES" sz="2000" i="0"/>
              <a:t>Submuestreo 4:1:1</a:t>
            </a:r>
          </a:p>
          <a:p>
            <a:pPr>
              <a:lnSpc>
                <a:spcPct val="90000"/>
              </a:lnSpc>
            </a:pPr>
            <a:r>
              <a:rPr lang="es-ES_tradnl" altLang="es-ES" sz="2000" i="0"/>
              <a:t>Resoluciones:</a:t>
            </a:r>
          </a:p>
          <a:p>
            <a:pPr lvl="1">
              <a:lnSpc>
                <a:spcPct val="90000"/>
              </a:lnSpc>
            </a:pPr>
            <a:r>
              <a:rPr lang="es-ES_tradnl" altLang="es-ES" sz="2000" i="0"/>
              <a:t>CIF (Common Interchange Format): 352 x 288</a:t>
            </a:r>
          </a:p>
          <a:p>
            <a:pPr lvl="1">
              <a:lnSpc>
                <a:spcPct val="90000"/>
              </a:lnSpc>
            </a:pPr>
            <a:r>
              <a:rPr lang="es-ES_tradnl" altLang="es-ES" sz="2000" i="0"/>
              <a:t>QCIF  (Quarter CIF): 176 x 144 </a:t>
            </a:r>
          </a:p>
          <a:p>
            <a:pPr lvl="1">
              <a:lnSpc>
                <a:spcPct val="90000"/>
              </a:lnSpc>
            </a:pPr>
            <a:r>
              <a:rPr lang="es-ES_tradnl" altLang="es-ES" sz="2000" i="0"/>
              <a:t>SCIF (Super CIF): 704 x 576</a:t>
            </a:r>
          </a:p>
          <a:p>
            <a:pPr>
              <a:lnSpc>
                <a:spcPct val="90000"/>
              </a:lnSpc>
            </a:pPr>
            <a:r>
              <a:rPr lang="es-ES_tradnl" altLang="es-ES" sz="2000" i="0"/>
              <a:t>Audio independiente: G.722 (calidad), G.723.1, G.728, G.729</a:t>
            </a:r>
          </a:p>
          <a:p>
            <a:pPr>
              <a:lnSpc>
                <a:spcPct val="90000"/>
              </a:lnSpc>
            </a:pPr>
            <a:r>
              <a:rPr lang="es-ES_tradnl" altLang="es-ES" sz="2000" i="0"/>
              <a:t>Sincronización audio-vídeo mediante H.320 (RDSI) y H.323 (Internet)</a:t>
            </a:r>
          </a:p>
        </p:txBody>
      </p:sp>
    </p:spTree>
    <p:extLst>
      <p:ext uri="{BB962C8B-B14F-4D97-AF65-F5344CB8AC3E}">
        <p14:creationId xmlns:p14="http://schemas.microsoft.com/office/powerpoint/2010/main" val="76490031"/>
      </p:ext>
    </p:extLst>
  </p:cSld>
  <p:clrMapOvr>
    <a:masterClrMapping/>
  </p:clrMapOvr>
  <p:transition>
    <p:cover dir="ld"/>
  </p:transition>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 name="Marcador de número de diapositiva 1"/>
          <p:cNvSpPr>
            <a:spLocks noGrp="1"/>
          </p:cNvSpPr>
          <p:nvPr>
            <p:ph type="sldNum" sz="quarter" idx="10"/>
          </p:nvPr>
        </p:nvSpPr>
        <p:spPr/>
        <p:txBody>
          <a:bodyPr/>
          <a:lstStyle/>
          <a:p>
            <a:r>
              <a:rPr lang="es-ES" altLang="es-ES"/>
              <a:t>Ampliación Redes 4-</a:t>
            </a:r>
            <a:fld id="{EEA7409D-9CC0-47D7-B988-F42006A5B660}" type="slidenum">
              <a:rPr lang="es-ES" altLang="es-ES"/>
              <a:pPr/>
              <a:t>75</a:t>
            </a:fld>
            <a:endParaRPr lang="es-ES" altLang="es-ES"/>
          </a:p>
        </p:txBody>
      </p:sp>
      <p:sp>
        <p:nvSpPr>
          <p:cNvPr id="102402" name="Rectangle 2"/>
          <p:cNvSpPr>
            <a:spLocks noChangeArrowheads="1"/>
          </p:cNvSpPr>
          <p:nvPr/>
        </p:nvSpPr>
        <p:spPr bwMode="auto">
          <a:xfrm>
            <a:off x="3101975" y="3527425"/>
            <a:ext cx="2143125" cy="460375"/>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102403" name="Rectangle 3"/>
          <p:cNvSpPr>
            <a:spLocks noChangeArrowheads="1"/>
          </p:cNvSpPr>
          <p:nvPr/>
        </p:nvSpPr>
        <p:spPr bwMode="auto">
          <a:xfrm>
            <a:off x="3105150" y="4464050"/>
            <a:ext cx="2143125" cy="460375"/>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102404" name="Rectangle 4"/>
          <p:cNvSpPr>
            <a:spLocks noChangeArrowheads="1"/>
          </p:cNvSpPr>
          <p:nvPr/>
        </p:nvSpPr>
        <p:spPr bwMode="auto">
          <a:xfrm>
            <a:off x="3101975" y="4930775"/>
            <a:ext cx="2155825" cy="460375"/>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102405" name="Rectangle 5"/>
          <p:cNvSpPr>
            <a:spLocks noChangeArrowheads="1"/>
          </p:cNvSpPr>
          <p:nvPr/>
        </p:nvSpPr>
        <p:spPr bwMode="auto">
          <a:xfrm>
            <a:off x="4178300" y="5407025"/>
            <a:ext cx="4810125" cy="460375"/>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102406" name="Rectangle 6"/>
          <p:cNvSpPr>
            <a:spLocks noChangeArrowheads="1"/>
          </p:cNvSpPr>
          <p:nvPr/>
        </p:nvSpPr>
        <p:spPr bwMode="auto">
          <a:xfrm>
            <a:off x="2159000" y="3997325"/>
            <a:ext cx="5486400" cy="460375"/>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graphicFrame>
        <p:nvGraphicFramePr>
          <p:cNvPr id="102482" name="Group 82"/>
          <p:cNvGraphicFramePr>
            <a:graphicFrameLocks noGrp="1"/>
          </p:cNvGraphicFramePr>
          <p:nvPr/>
        </p:nvGraphicFramePr>
        <p:xfrm>
          <a:off x="261938" y="1943100"/>
          <a:ext cx="8729662" cy="3924300"/>
        </p:xfrm>
        <a:graphic>
          <a:graphicData uri="http://schemas.openxmlformats.org/drawingml/2006/table">
            <a:tbl>
              <a:tblPr/>
              <a:tblGrid>
                <a:gridCol w="563562"/>
                <a:gridCol w="1325563"/>
                <a:gridCol w="946150"/>
                <a:gridCol w="1073150"/>
                <a:gridCol w="1073150"/>
                <a:gridCol w="1073150"/>
                <a:gridCol w="1327150"/>
                <a:gridCol w="1347787"/>
              </a:tblGrid>
              <a:tr h="827088">
                <a:tc rowSpan="2">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cap="flat">
                      <a:noFill/>
                    </a:lnL>
                    <a:lnR w="28575" cap="flat" cmpd="sng" algn="ctr">
                      <a:solidFill>
                        <a:schemeClr val="tx1"/>
                      </a:solidFill>
                      <a:prstDash val="solid"/>
                      <a:round/>
                      <a:headEnd type="none" w="med" len="med"/>
                      <a:tailEnd type="none" w="med" len="med"/>
                    </a:lnR>
                    <a:lnT cap="flat">
                      <a:noFill/>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2000" b="0" i="0" u="none" strike="noStrike" cap="none" normalizeH="0" baseline="0" smtClean="0">
                          <a:ln>
                            <a:noFill/>
                          </a:ln>
                          <a:solidFill>
                            <a:schemeClr val="tx1"/>
                          </a:solidFill>
                          <a:effectLst/>
                          <a:latin typeface="Times New Roman" panose="02020603050405020304" pitchFamily="18" charset="0"/>
                        </a:rPr>
                        <a:t>Formato</a:t>
                      </a: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2000" b="0" i="0" u="none" strike="noStrike" cap="none" normalizeH="0" baseline="0" smtClean="0">
                          <a:ln>
                            <a:noFill/>
                          </a:ln>
                          <a:solidFill>
                            <a:schemeClr val="tx1"/>
                          </a:solidFill>
                          <a:effectLst/>
                          <a:latin typeface="Times New Roman" panose="02020603050405020304" pitchFamily="18" charset="0"/>
                        </a:rPr>
                        <a:t>SQCIF</a:t>
                      </a: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2000" b="0" i="0" u="none" strike="noStrike" cap="none" normalizeH="0" baseline="0" smtClean="0">
                          <a:ln>
                            <a:noFill/>
                          </a:ln>
                          <a:solidFill>
                            <a:schemeClr val="tx1"/>
                          </a:solidFill>
                          <a:effectLst/>
                          <a:latin typeface="Times New Roman" panose="02020603050405020304" pitchFamily="18" charset="0"/>
                        </a:rPr>
                        <a:t>QCIF</a:t>
                      </a: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2000" b="0" i="0" u="none" strike="noStrike" cap="none" normalizeH="0" baseline="0" smtClean="0">
                          <a:ln>
                            <a:noFill/>
                          </a:ln>
                          <a:solidFill>
                            <a:schemeClr val="tx1"/>
                          </a:solidFill>
                          <a:effectLst/>
                          <a:latin typeface="Times New Roman" panose="02020603050405020304" pitchFamily="18" charset="0"/>
                        </a:rPr>
                        <a:t>CIF</a:t>
                      </a: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2000" b="0" i="0" u="none" strike="noStrike" cap="none" normalizeH="0" baseline="0" smtClean="0">
                          <a:ln>
                            <a:noFill/>
                          </a:ln>
                          <a:solidFill>
                            <a:schemeClr val="tx1"/>
                          </a:solidFill>
                          <a:effectLst/>
                          <a:latin typeface="Times New Roman" panose="02020603050405020304" pitchFamily="18" charset="0"/>
                        </a:rPr>
                        <a:t>4CIF o SCIF</a:t>
                      </a: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2000" b="0" i="0" u="none" strike="noStrike" cap="none" normalizeH="0" baseline="0" smtClean="0">
                          <a:ln>
                            <a:noFill/>
                          </a:ln>
                          <a:solidFill>
                            <a:schemeClr val="tx1"/>
                          </a:solidFill>
                          <a:effectLst/>
                          <a:latin typeface="Times New Roman" panose="02020603050405020304" pitchFamily="18" charset="0"/>
                        </a:rPr>
                        <a:t>16CIF   4:3</a:t>
                      </a: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2000" b="0" i="0" u="none" strike="noStrike" cap="none" normalizeH="0" baseline="0" smtClean="0">
                          <a:ln>
                            <a:noFill/>
                          </a:ln>
                          <a:solidFill>
                            <a:schemeClr val="tx1"/>
                          </a:solidFill>
                          <a:effectLst/>
                          <a:latin typeface="Times New Roman" panose="02020603050405020304" pitchFamily="18" charset="0"/>
                        </a:rPr>
                        <a:t>16CIF   16:9</a:t>
                      </a: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r h="468313">
                <a:tc vMerge="1">
                  <a:txBody>
                    <a:bodyPr/>
                    <a:lstStyle/>
                    <a:p>
                      <a:endParaRPr lang="es-ES"/>
                    </a:p>
                  </a:txBody>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2000" b="0" i="0" u="none" strike="noStrike" cap="none" normalizeH="0" baseline="0" smtClean="0">
                          <a:ln>
                            <a:noFill/>
                          </a:ln>
                          <a:solidFill>
                            <a:schemeClr val="tx1"/>
                          </a:solidFill>
                          <a:effectLst/>
                          <a:latin typeface="Times New Roman" panose="02020603050405020304" pitchFamily="18" charset="0"/>
                        </a:rPr>
                        <a:t>Resolución</a:t>
                      </a: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2000" b="0" i="0" u="none" strike="noStrike" cap="none" normalizeH="0" baseline="0" smtClean="0">
                          <a:ln>
                            <a:noFill/>
                          </a:ln>
                          <a:solidFill>
                            <a:schemeClr val="tx1"/>
                          </a:solidFill>
                          <a:effectLst/>
                          <a:latin typeface="Times New Roman" panose="02020603050405020304" pitchFamily="18" charset="0"/>
                        </a:rPr>
                        <a:t>128x96</a:t>
                      </a: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2000" b="0" i="0" u="none" strike="noStrike" cap="none" normalizeH="0" baseline="0" smtClean="0">
                          <a:ln>
                            <a:noFill/>
                          </a:ln>
                          <a:solidFill>
                            <a:schemeClr val="tx1"/>
                          </a:solidFill>
                          <a:effectLst/>
                          <a:latin typeface="Times New Roman" panose="02020603050405020304" pitchFamily="18" charset="0"/>
                        </a:rPr>
                        <a:t>176x144</a:t>
                      </a: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2000" b="0" i="0" u="none" strike="noStrike" cap="none" normalizeH="0" baseline="0" smtClean="0">
                          <a:ln>
                            <a:noFill/>
                          </a:ln>
                          <a:solidFill>
                            <a:schemeClr val="tx1"/>
                          </a:solidFill>
                          <a:effectLst/>
                          <a:latin typeface="Times New Roman" panose="02020603050405020304" pitchFamily="18" charset="0"/>
                        </a:rPr>
                        <a:t>352x288</a:t>
                      </a: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2000" b="0" i="0" u="none" strike="noStrike" cap="none" normalizeH="0" baseline="0" smtClean="0">
                          <a:ln>
                            <a:noFill/>
                          </a:ln>
                          <a:solidFill>
                            <a:schemeClr val="tx1"/>
                          </a:solidFill>
                          <a:effectLst/>
                          <a:latin typeface="Times New Roman" panose="02020603050405020304" pitchFamily="18" charset="0"/>
                        </a:rPr>
                        <a:t>702x576</a:t>
                      </a:r>
                    </a:p>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2000" b="0" i="0" u="none" strike="noStrike" cap="none" normalizeH="0" baseline="0" smtClean="0">
                          <a:ln>
                            <a:noFill/>
                          </a:ln>
                          <a:solidFill>
                            <a:schemeClr val="tx1"/>
                          </a:solidFill>
                          <a:effectLst/>
                          <a:latin typeface="Times New Roman" panose="02020603050405020304" pitchFamily="18" charset="0"/>
                        </a:rPr>
                        <a:t>720x576</a:t>
                      </a: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2000" b="0" i="0" u="none" strike="noStrike" cap="none" normalizeH="0" baseline="0" smtClean="0">
                          <a:ln>
                            <a:noFill/>
                          </a:ln>
                          <a:solidFill>
                            <a:schemeClr val="tx1"/>
                          </a:solidFill>
                          <a:effectLst/>
                          <a:latin typeface="Times New Roman" panose="02020603050405020304" pitchFamily="18" charset="0"/>
                        </a:rPr>
                        <a:t>1408x11521440x1152</a:t>
                      </a: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2000" b="0" i="0" u="none" strike="noStrike" cap="none" normalizeH="0" baseline="0" smtClean="0">
                          <a:ln>
                            <a:noFill/>
                          </a:ln>
                          <a:solidFill>
                            <a:schemeClr val="tx1"/>
                          </a:solidFill>
                          <a:effectLst/>
                          <a:latin typeface="Times New Roman" panose="02020603050405020304" pitchFamily="18" charset="0"/>
                        </a:rPr>
                        <a:t>1920x1152</a:t>
                      </a: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r h="466725">
                <a:tc rowSpan="5">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2000" b="0" i="0" u="none" strike="noStrike" cap="none" normalizeH="0" baseline="0" smtClean="0">
                          <a:ln>
                            <a:noFill/>
                          </a:ln>
                          <a:solidFill>
                            <a:schemeClr val="tx1"/>
                          </a:solidFill>
                          <a:effectLst/>
                          <a:latin typeface="Times New Roman" panose="02020603050405020304" pitchFamily="18" charset="0"/>
                        </a:rPr>
                        <a:t>H.261</a:t>
                      </a: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2000" b="0" i="0" u="none" strike="noStrike" cap="none" normalizeH="0" baseline="0" smtClean="0">
                          <a:ln>
                            <a:noFill/>
                          </a:ln>
                          <a:solidFill>
                            <a:schemeClr val="tx1"/>
                          </a:solidFill>
                          <a:effectLst/>
                          <a:latin typeface="Times New Roman" panose="02020603050405020304" pitchFamily="18" charset="0"/>
                        </a:rPr>
                        <a:t>Opc.</a:t>
                      </a: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r h="468313">
                <a:tc vMerge="1">
                  <a:txBody>
                    <a:bodyPr/>
                    <a:lstStyle/>
                    <a:p>
                      <a:endParaRPr lang="es-ES"/>
                    </a:p>
                  </a:txBody>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2000" b="0" i="0" u="none" strike="noStrike" cap="none" normalizeH="0" baseline="0" smtClean="0">
                          <a:ln>
                            <a:noFill/>
                          </a:ln>
                          <a:solidFill>
                            <a:schemeClr val="tx1"/>
                          </a:solidFill>
                          <a:effectLst/>
                          <a:latin typeface="Times New Roman" panose="02020603050405020304" pitchFamily="18" charset="0"/>
                        </a:rPr>
                        <a:t>H.263</a:t>
                      </a: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2000" b="0" i="0" u="none" strike="noStrike" cap="none" normalizeH="0" baseline="0" smtClean="0">
                          <a:ln>
                            <a:noFill/>
                          </a:ln>
                          <a:solidFill>
                            <a:schemeClr val="tx1"/>
                          </a:solidFill>
                          <a:effectLst/>
                          <a:latin typeface="Times New Roman" panose="02020603050405020304" pitchFamily="18" charset="0"/>
                        </a:rPr>
                        <a:t>Opc.</a:t>
                      </a: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2000" b="0" i="0" u="none" strike="noStrike" cap="none" normalizeH="0" baseline="0" smtClean="0">
                          <a:ln>
                            <a:noFill/>
                          </a:ln>
                          <a:solidFill>
                            <a:schemeClr val="tx1"/>
                          </a:solidFill>
                          <a:effectLst/>
                          <a:latin typeface="Times New Roman" panose="02020603050405020304" pitchFamily="18" charset="0"/>
                        </a:rPr>
                        <a:t>Opc.</a:t>
                      </a: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r h="466725">
                <a:tc vMerge="1">
                  <a:txBody>
                    <a:bodyPr/>
                    <a:lstStyle/>
                    <a:p>
                      <a:endParaRPr lang="es-ES"/>
                    </a:p>
                  </a:txBody>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2000" b="0" i="0" u="none" strike="noStrike" cap="none" normalizeH="0" baseline="0" smtClean="0">
                          <a:ln>
                            <a:noFill/>
                          </a:ln>
                          <a:solidFill>
                            <a:schemeClr val="tx1"/>
                          </a:solidFill>
                          <a:effectLst/>
                          <a:latin typeface="Times New Roman" panose="02020603050405020304" pitchFamily="18" charset="0"/>
                        </a:rPr>
                        <a:t>MPEG-4</a:t>
                      </a: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r h="468313">
                <a:tc vMerge="1">
                  <a:txBody>
                    <a:bodyPr/>
                    <a:lstStyle/>
                    <a:p>
                      <a:endParaRPr lang="es-ES"/>
                    </a:p>
                  </a:txBody>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2000" b="0" i="0" u="none" strike="noStrike" cap="none" normalizeH="0" baseline="0" smtClean="0">
                          <a:ln>
                            <a:noFill/>
                          </a:ln>
                          <a:solidFill>
                            <a:schemeClr val="tx1"/>
                          </a:solidFill>
                          <a:effectLst/>
                          <a:latin typeface="Times New Roman" panose="02020603050405020304" pitchFamily="18" charset="0"/>
                        </a:rPr>
                        <a:t>MPEG-1</a:t>
                      </a: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r h="466725">
                <a:tc vMerge="1">
                  <a:txBody>
                    <a:bodyPr/>
                    <a:lstStyle/>
                    <a:p>
                      <a:endParaRPr lang="es-ES"/>
                    </a:p>
                  </a:txBody>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altLang="es-ES" sz="2000" b="0" i="0" u="none" strike="noStrike" cap="none" normalizeH="0" baseline="0" smtClean="0">
                          <a:ln>
                            <a:noFill/>
                          </a:ln>
                          <a:solidFill>
                            <a:schemeClr val="tx1"/>
                          </a:solidFill>
                          <a:effectLst/>
                          <a:latin typeface="Times New Roman" panose="02020603050405020304" pitchFamily="18" charset="0"/>
                        </a:rPr>
                        <a:t>MPEG-2</a:t>
                      </a: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0" lang="es-ES" altLang="es-ES" sz="2000" b="0" i="0" u="none" strike="noStrike" cap="none" normalizeH="0" baseline="0" smtClean="0">
                        <a:ln>
                          <a:noFill/>
                        </a:ln>
                        <a:solidFill>
                          <a:schemeClr val="tx1"/>
                        </a:solidFill>
                        <a:effectLst/>
                        <a:latin typeface="Times New Roman" panose="02020603050405020304" pitchFamily="18"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2000" b="0" i="0" u="none" strike="noStrike" cap="none" normalizeH="0" baseline="0" smtClean="0">
                          <a:ln>
                            <a:noFill/>
                          </a:ln>
                          <a:solidFill>
                            <a:schemeClr val="tx1"/>
                          </a:solidFill>
                          <a:effectLst/>
                          <a:latin typeface="Times New Roman" panose="02020603050405020304" pitchFamily="18" charset="0"/>
                        </a:rPr>
                        <a:t>Bajo</a:t>
                      </a: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2000" b="0" i="0" u="none" strike="noStrike" cap="none" normalizeH="0" baseline="0" smtClean="0">
                          <a:ln>
                            <a:noFill/>
                          </a:ln>
                          <a:solidFill>
                            <a:schemeClr val="tx1"/>
                          </a:solidFill>
                          <a:effectLst/>
                          <a:latin typeface="Times New Roman" panose="02020603050405020304" pitchFamily="18" charset="0"/>
                        </a:rPr>
                        <a:t>Princip.</a:t>
                      </a: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2000" b="0" i="0" u="none" strike="noStrike" cap="none" normalizeH="0" baseline="0" smtClean="0">
                          <a:ln>
                            <a:noFill/>
                          </a:ln>
                          <a:solidFill>
                            <a:schemeClr val="tx1"/>
                          </a:solidFill>
                          <a:effectLst/>
                          <a:latin typeface="Times New Roman" panose="02020603050405020304" pitchFamily="18" charset="0"/>
                        </a:rPr>
                        <a:t>Alto 1440</a:t>
                      </a: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altLang="es-ES" sz="2000" b="0" i="0" u="none" strike="noStrike" cap="none" normalizeH="0" baseline="0" smtClean="0">
                          <a:ln>
                            <a:noFill/>
                          </a:ln>
                          <a:solidFill>
                            <a:schemeClr val="tx1"/>
                          </a:solidFill>
                          <a:effectLst/>
                          <a:latin typeface="Times New Roman" panose="02020603050405020304" pitchFamily="18" charset="0"/>
                        </a:rPr>
                        <a:t>Alto</a:t>
                      </a: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102478" name="Text Box 78"/>
          <p:cNvSpPr txBox="1">
            <a:spLocks noChangeArrowheads="1"/>
          </p:cNvSpPr>
          <p:nvPr/>
        </p:nvSpPr>
        <p:spPr bwMode="auto">
          <a:xfrm rot="16200000">
            <a:off x="15082" y="4525168"/>
            <a:ext cx="10985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ES_tradnl" altLang="es-ES" sz="1800" i="0">
                <a:latin typeface="Arial" panose="020B0604020202020204" pitchFamily="34" charset="0"/>
              </a:rPr>
              <a:t>Estándar</a:t>
            </a:r>
            <a:endParaRPr lang="es-ES" altLang="es-ES" sz="1800" i="0">
              <a:latin typeface="Arial" panose="020B0604020202020204" pitchFamily="34" charset="0"/>
            </a:endParaRPr>
          </a:p>
        </p:txBody>
      </p:sp>
      <p:sp>
        <p:nvSpPr>
          <p:cNvPr id="102479" name="Text Box 79"/>
          <p:cNvSpPr txBox="1">
            <a:spLocks noChangeArrowheads="1"/>
          </p:cNvSpPr>
          <p:nvPr/>
        </p:nvSpPr>
        <p:spPr bwMode="auto">
          <a:xfrm>
            <a:off x="142875" y="404813"/>
            <a:ext cx="8893175" cy="1311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s-ES_tradnl" altLang="es-ES" sz="4000" i="0"/>
              <a:t>Resoluciones estándar de vídeo comprimido </a:t>
            </a:r>
            <a:endParaRPr lang="es-ES" altLang="es-ES" sz="4000" i="0"/>
          </a:p>
        </p:txBody>
      </p:sp>
    </p:spTree>
    <p:extLst>
      <p:ext uri="{BB962C8B-B14F-4D97-AF65-F5344CB8AC3E}">
        <p14:creationId xmlns:p14="http://schemas.microsoft.com/office/powerpoint/2010/main" val="2602931789"/>
      </p:ext>
    </p:extLst>
  </p:cSld>
  <p:clrMapOvr>
    <a:masterClrMapping/>
  </p:clrMapOvr>
  <p:transition>
    <p:cover dir="ld"/>
  </p:transition>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Marcador de número de diapositiva 1"/>
          <p:cNvSpPr>
            <a:spLocks noGrp="1"/>
          </p:cNvSpPr>
          <p:nvPr>
            <p:ph type="sldNum" sz="quarter" idx="10"/>
          </p:nvPr>
        </p:nvSpPr>
        <p:spPr/>
        <p:txBody>
          <a:bodyPr/>
          <a:lstStyle/>
          <a:p>
            <a:r>
              <a:rPr lang="es-ES" altLang="es-ES"/>
              <a:t>Ampliación Redes 4-</a:t>
            </a:r>
            <a:fld id="{0442BD74-4A7E-4577-92AD-379D8C599409}" type="slidenum">
              <a:rPr lang="es-ES" altLang="es-ES"/>
              <a:pPr/>
              <a:t>76</a:t>
            </a:fld>
            <a:endParaRPr lang="es-ES" altLang="es-ES"/>
          </a:p>
        </p:txBody>
      </p:sp>
      <p:sp>
        <p:nvSpPr>
          <p:cNvPr id="197634" name="Rectangle 2" descr="Tartán"/>
          <p:cNvSpPr>
            <a:spLocks noChangeArrowheads="1"/>
          </p:cNvSpPr>
          <p:nvPr/>
        </p:nvSpPr>
        <p:spPr bwMode="auto">
          <a:xfrm>
            <a:off x="1447800" y="2098675"/>
            <a:ext cx="6910388" cy="4146550"/>
          </a:xfrm>
          <a:prstGeom prst="rect">
            <a:avLst/>
          </a:prstGeom>
          <a:pattFill prst="plaid">
            <a:fgClr>
              <a:srgbClr val="FF0000"/>
            </a:fgClr>
            <a:bgClr>
              <a:schemeClr val="bg1"/>
            </a:bgClr>
          </a:patt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197635" name="Rectangle 3" descr="Ladrillos en diagonal"/>
          <p:cNvSpPr>
            <a:spLocks noChangeArrowheads="1"/>
          </p:cNvSpPr>
          <p:nvPr/>
        </p:nvSpPr>
        <p:spPr bwMode="auto">
          <a:xfrm>
            <a:off x="2233613" y="2087563"/>
            <a:ext cx="5181600" cy="4146550"/>
          </a:xfrm>
          <a:prstGeom prst="rect">
            <a:avLst/>
          </a:prstGeom>
          <a:pattFill prst="diagBrick">
            <a:fgClr>
              <a:schemeClr val="accent2"/>
            </a:fgClr>
            <a:bgClr>
              <a:schemeClr val="bg1"/>
            </a:bgClr>
          </a:patt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197636" name="Rectangle 4" descr="Esferas"/>
          <p:cNvSpPr>
            <a:spLocks noChangeAspect="1" noChangeArrowheads="1"/>
          </p:cNvSpPr>
          <p:nvPr/>
        </p:nvSpPr>
        <p:spPr bwMode="auto">
          <a:xfrm>
            <a:off x="3605213" y="3133725"/>
            <a:ext cx="2590800" cy="2073275"/>
          </a:xfrm>
          <a:prstGeom prst="rect">
            <a:avLst/>
          </a:prstGeom>
          <a:pattFill prst="sphere">
            <a:fgClr>
              <a:srgbClr val="FF9900"/>
            </a:fgClr>
            <a:bgClr>
              <a:schemeClr val="bg1"/>
            </a:bgClr>
          </a:patt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197637" name="Rectangle 5" descr="Tablero de damas grande"/>
          <p:cNvSpPr>
            <a:spLocks noChangeAspect="1" noChangeArrowheads="1"/>
          </p:cNvSpPr>
          <p:nvPr/>
        </p:nvSpPr>
        <p:spPr bwMode="auto">
          <a:xfrm>
            <a:off x="4243388" y="3697288"/>
            <a:ext cx="1266825" cy="1036637"/>
          </a:xfrm>
          <a:prstGeom prst="rect">
            <a:avLst/>
          </a:prstGeom>
          <a:pattFill prst="lgCheck">
            <a:fgClr>
              <a:srgbClr val="FF00FF"/>
            </a:fgClr>
            <a:bgClr>
              <a:schemeClr val="bg1"/>
            </a:bgClr>
          </a:patt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197638" name="Rectangle 6" descr="Enrejado"/>
          <p:cNvSpPr>
            <a:spLocks noChangeAspect="1" noChangeArrowheads="1"/>
          </p:cNvSpPr>
          <p:nvPr/>
        </p:nvSpPr>
        <p:spPr bwMode="auto">
          <a:xfrm>
            <a:off x="4581525" y="3940175"/>
            <a:ext cx="633413" cy="517525"/>
          </a:xfrm>
          <a:prstGeom prst="rect">
            <a:avLst/>
          </a:prstGeom>
          <a:pattFill prst="trellis">
            <a:fgClr>
              <a:schemeClr val="accent1"/>
            </a:fgClr>
            <a:bgClr>
              <a:schemeClr val="bg1"/>
            </a:bgClr>
          </a:patt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197640" name="Rectangle 8" descr="Tablero de damas pequeño"/>
          <p:cNvSpPr>
            <a:spLocks noChangeAspect="1" noChangeArrowheads="1"/>
          </p:cNvSpPr>
          <p:nvPr/>
        </p:nvSpPr>
        <p:spPr bwMode="auto">
          <a:xfrm>
            <a:off x="4673600" y="4032250"/>
            <a:ext cx="460375" cy="346075"/>
          </a:xfrm>
          <a:prstGeom prst="rect">
            <a:avLst/>
          </a:prstGeom>
          <a:pattFill prst="smCheck">
            <a:fgClr>
              <a:srgbClr val="FF0000"/>
            </a:fgClr>
            <a:bgClr>
              <a:schemeClr val="bg1"/>
            </a:bgClr>
          </a:patt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
          </a:p>
        </p:txBody>
      </p:sp>
      <p:sp>
        <p:nvSpPr>
          <p:cNvPr id="197649" name="Text Box 17"/>
          <p:cNvSpPr txBox="1">
            <a:spLocks noChangeArrowheads="1"/>
          </p:cNvSpPr>
          <p:nvPr/>
        </p:nvSpPr>
        <p:spPr bwMode="auto">
          <a:xfrm>
            <a:off x="2247900" y="363538"/>
            <a:ext cx="475615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s-ES_tradnl" altLang="es-ES" sz="4000" i="0"/>
              <a:t>Resoluciones de vídeo</a:t>
            </a:r>
            <a:endParaRPr lang="es-ES" altLang="es-ES" sz="4000" i="0"/>
          </a:p>
        </p:txBody>
      </p:sp>
      <p:sp>
        <p:nvSpPr>
          <p:cNvPr id="197662" name="Text Box 30"/>
          <p:cNvSpPr txBox="1">
            <a:spLocks noChangeArrowheads="1"/>
          </p:cNvSpPr>
          <p:nvPr/>
        </p:nvSpPr>
        <p:spPr bwMode="auto">
          <a:xfrm>
            <a:off x="1476375" y="5938838"/>
            <a:ext cx="846138" cy="22701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43200" tIns="21600" rIns="43200" bIns="21600">
            <a:spAutoFit/>
          </a:bodyPr>
          <a:lstStyle/>
          <a:p>
            <a:r>
              <a:rPr lang="es-ES_tradnl" altLang="es-ES" sz="1200" b="1" i="0">
                <a:latin typeface="Arial" panose="020B0604020202020204" pitchFamily="34" charset="0"/>
              </a:rPr>
              <a:t>16CIF 16:9</a:t>
            </a:r>
            <a:endParaRPr lang="es-ES" altLang="es-ES" sz="1200" b="1" i="0">
              <a:latin typeface="Arial" panose="020B0604020202020204" pitchFamily="34" charset="0"/>
            </a:endParaRPr>
          </a:p>
        </p:txBody>
      </p:sp>
      <p:sp>
        <p:nvSpPr>
          <p:cNvPr id="197663" name="Text Box 31"/>
          <p:cNvSpPr txBox="1">
            <a:spLocks noChangeArrowheads="1"/>
          </p:cNvSpPr>
          <p:nvPr/>
        </p:nvSpPr>
        <p:spPr bwMode="auto">
          <a:xfrm>
            <a:off x="2286000" y="5734050"/>
            <a:ext cx="762000" cy="22701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43200" tIns="21600" rIns="43200" bIns="21600">
            <a:spAutoFit/>
          </a:bodyPr>
          <a:lstStyle/>
          <a:p>
            <a:r>
              <a:rPr lang="es-ES_tradnl" altLang="es-ES" sz="1200" b="1" i="0">
                <a:latin typeface="Arial" panose="020B0604020202020204" pitchFamily="34" charset="0"/>
              </a:rPr>
              <a:t>16CIF 4:3</a:t>
            </a:r>
            <a:endParaRPr lang="es-ES" altLang="es-ES" sz="1200" b="1" i="0">
              <a:latin typeface="Arial" panose="020B0604020202020204" pitchFamily="34" charset="0"/>
            </a:endParaRPr>
          </a:p>
        </p:txBody>
      </p:sp>
      <p:sp>
        <p:nvSpPr>
          <p:cNvPr id="197664" name="Text Box 32"/>
          <p:cNvSpPr txBox="1">
            <a:spLocks noChangeArrowheads="1"/>
          </p:cNvSpPr>
          <p:nvPr/>
        </p:nvSpPr>
        <p:spPr bwMode="auto">
          <a:xfrm>
            <a:off x="3633788" y="4941888"/>
            <a:ext cx="433387" cy="22701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43200" tIns="21600" rIns="43200" bIns="21600">
            <a:spAutoFit/>
          </a:bodyPr>
          <a:lstStyle/>
          <a:p>
            <a:r>
              <a:rPr lang="es-ES_tradnl" altLang="es-ES" sz="1200" b="1" i="0">
                <a:latin typeface="Arial" panose="020B0604020202020204" pitchFamily="34" charset="0"/>
              </a:rPr>
              <a:t>SCIF</a:t>
            </a:r>
            <a:endParaRPr lang="es-ES" altLang="es-ES" sz="1200" b="1" i="0">
              <a:latin typeface="Arial" panose="020B0604020202020204" pitchFamily="34" charset="0"/>
            </a:endParaRPr>
          </a:p>
        </p:txBody>
      </p:sp>
      <p:sp>
        <p:nvSpPr>
          <p:cNvPr id="197666" name="Text Box 34"/>
          <p:cNvSpPr txBox="1">
            <a:spLocks noChangeArrowheads="1"/>
          </p:cNvSpPr>
          <p:nvPr/>
        </p:nvSpPr>
        <p:spPr bwMode="auto">
          <a:xfrm>
            <a:off x="4240213" y="4508500"/>
            <a:ext cx="331787" cy="22701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43200" tIns="21600" rIns="43200" bIns="21600">
            <a:spAutoFit/>
          </a:bodyPr>
          <a:lstStyle/>
          <a:p>
            <a:r>
              <a:rPr lang="es-ES_tradnl" altLang="es-ES" sz="1200" b="1" i="0">
                <a:latin typeface="Arial" panose="020B0604020202020204" pitchFamily="34" charset="0"/>
              </a:rPr>
              <a:t>CIF</a:t>
            </a:r>
            <a:endParaRPr lang="es-ES" altLang="es-ES" sz="1200" b="1" i="0">
              <a:latin typeface="Arial" panose="020B0604020202020204" pitchFamily="34" charset="0"/>
            </a:endParaRPr>
          </a:p>
        </p:txBody>
      </p:sp>
      <p:sp>
        <p:nvSpPr>
          <p:cNvPr id="197667" name="Text Box 35"/>
          <p:cNvSpPr txBox="1">
            <a:spLocks noChangeArrowheads="1"/>
          </p:cNvSpPr>
          <p:nvPr/>
        </p:nvSpPr>
        <p:spPr bwMode="auto">
          <a:xfrm>
            <a:off x="4408488" y="1484313"/>
            <a:ext cx="450850" cy="22701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43200" tIns="21600" rIns="43200" bIns="21600">
            <a:spAutoFit/>
          </a:bodyPr>
          <a:lstStyle/>
          <a:p>
            <a:r>
              <a:rPr lang="es-ES_tradnl" altLang="es-ES" sz="1200" b="1" i="0">
                <a:latin typeface="Arial" panose="020B0604020202020204" pitchFamily="34" charset="0"/>
              </a:rPr>
              <a:t>QCIF</a:t>
            </a:r>
            <a:endParaRPr lang="es-ES" altLang="es-ES" sz="1200" b="1" i="0">
              <a:latin typeface="Arial" panose="020B0604020202020204" pitchFamily="34" charset="0"/>
            </a:endParaRPr>
          </a:p>
        </p:txBody>
      </p:sp>
      <p:sp>
        <p:nvSpPr>
          <p:cNvPr id="197668" name="Text Box 36"/>
          <p:cNvSpPr txBox="1">
            <a:spLocks noChangeArrowheads="1"/>
          </p:cNvSpPr>
          <p:nvPr/>
        </p:nvSpPr>
        <p:spPr bwMode="auto">
          <a:xfrm>
            <a:off x="4883150" y="1546225"/>
            <a:ext cx="552450" cy="22701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43200" tIns="21600" rIns="43200" bIns="21600">
            <a:spAutoFit/>
          </a:bodyPr>
          <a:lstStyle/>
          <a:p>
            <a:r>
              <a:rPr lang="es-ES_tradnl" altLang="es-ES" sz="1200" b="1" i="0">
                <a:latin typeface="Arial" panose="020B0604020202020204" pitchFamily="34" charset="0"/>
              </a:rPr>
              <a:t>SQCIF</a:t>
            </a:r>
            <a:endParaRPr lang="es-ES" altLang="es-ES" sz="1200" b="1" i="0">
              <a:latin typeface="Arial" panose="020B0604020202020204" pitchFamily="34" charset="0"/>
            </a:endParaRPr>
          </a:p>
        </p:txBody>
      </p:sp>
      <p:sp>
        <p:nvSpPr>
          <p:cNvPr id="197669" name="Line 37"/>
          <p:cNvSpPr>
            <a:spLocks noChangeShapeType="1"/>
          </p:cNvSpPr>
          <p:nvPr/>
        </p:nvSpPr>
        <p:spPr bwMode="auto">
          <a:xfrm>
            <a:off x="4632325" y="1722438"/>
            <a:ext cx="11113" cy="2211387"/>
          </a:xfrm>
          <a:prstGeom prst="line">
            <a:avLst/>
          </a:prstGeom>
          <a:noFill/>
          <a:ln w="25400">
            <a:solidFill>
              <a:srgbClr val="00008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
        <p:nvSpPr>
          <p:cNvPr id="197670" name="Line 38"/>
          <p:cNvSpPr>
            <a:spLocks noChangeShapeType="1"/>
          </p:cNvSpPr>
          <p:nvPr/>
        </p:nvSpPr>
        <p:spPr bwMode="auto">
          <a:xfrm flipH="1">
            <a:off x="5014913" y="1773238"/>
            <a:ext cx="61912" cy="2211387"/>
          </a:xfrm>
          <a:prstGeom prst="line">
            <a:avLst/>
          </a:prstGeom>
          <a:noFill/>
          <a:ln w="254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s-ES"/>
          </a:p>
        </p:txBody>
      </p:sp>
    </p:spTree>
    <p:extLst>
      <p:ext uri="{BB962C8B-B14F-4D97-AF65-F5344CB8AC3E}">
        <p14:creationId xmlns:p14="http://schemas.microsoft.com/office/powerpoint/2010/main" val="1168798031"/>
      </p:ext>
    </p:extLst>
  </p:cSld>
  <p:clrMapOvr>
    <a:masterClrMapping/>
  </p:clrMapOvr>
  <p:transition>
    <p:cover dir="l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9763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97662"/>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9763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9766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9763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97664"/>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97637"/>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97666"/>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97638"/>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97669"/>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97667"/>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97640"/>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97670"/>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19766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7634" grpId="0" animBg="1"/>
      <p:bldP spid="197635" grpId="0" animBg="1"/>
      <p:bldP spid="197636" grpId="0" animBg="1"/>
      <p:bldP spid="197637" grpId="0" animBg="1"/>
      <p:bldP spid="197638" grpId="0" animBg="1"/>
      <p:bldP spid="197640" grpId="0" animBg="1"/>
      <p:bldP spid="197662" grpId="0" animBg="1"/>
      <p:bldP spid="197663" grpId="0" animBg="1"/>
      <p:bldP spid="197664" grpId="0" animBg="1"/>
      <p:bldP spid="197666" grpId="0" animBg="1"/>
      <p:bldP spid="197667" grpId="0" animBg="1"/>
      <p:bldP spid="197668" grpId="0" animBg="1"/>
      <p:bldP spid="197669" grpId="0" animBg="1"/>
      <p:bldP spid="197670"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1 Marcador de número de diapositiva"/>
          <p:cNvSpPr>
            <a:spLocks noGrp="1"/>
          </p:cNvSpPr>
          <p:nvPr>
            <p:ph type="sldNum" sz="quarter" idx="10"/>
          </p:nvPr>
        </p:nvSpPr>
        <p:spPr/>
        <p:txBody>
          <a:bodyPr/>
          <a:lstStyle/>
          <a:p>
            <a:pPr>
              <a:defRPr/>
            </a:pPr>
            <a:r>
              <a:rPr lang="es-ES"/>
              <a:t>Ampliación Redes 2-</a:t>
            </a:r>
            <a:fld id="{7E52207D-2063-4D79-B35C-041F4180B687}" type="slidenum">
              <a:rPr lang="es-ES"/>
              <a:pPr>
                <a:defRPr/>
              </a:pPr>
              <a:t>77</a:t>
            </a:fld>
            <a:endParaRPr lang="es-ES"/>
          </a:p>
        </p:txBody>
      </p:sp>
      <p:sp>
        <p:nvSpPr>
          <p:cNvPr id="51203" name="Rectangle 4"/>
          <p:cNvSpPr>
            <a:spLocks noChangeArrowheads="1"/>
          </p:cNvSpPr>
          <p:nvPr/>
        </p:nvSpPr>
        <p:spPr bwMode="auto">
          <a:xfrm>
            <a:off x="685800" y="381000"/>
            <a:ext cx="7772400" cy="685800"/>
          </a:xfrm>
          <a:prstGeom prst="rect">
            <a:avLst/>
          </a:prstGeom>
          <a:noFill/>
          <a:ln w="9525">
            <a:noFill/>
            <a:miter lim="800000"/>
            <a:headEnd/>
            <a:tailEnd/>
          </a:ln>
        </p:spPr>
        <p:txBody>
          <a:bodyPr anchor="ctr"/>
          <a:lstStyle/>
          <a:p>
            <a:pPr algn="ctr" eaLnBrk="0" hangingPunct="0"/>
            <a:r>
              <a:rPr lang="es-ES_tradnl" sz="4000" i="0" dirty="0">
                <a:solidFill>
                  <a:schemeClr val="tx2"/>
                </a:solidFill>
                <a:latin typeface="Times New Roman" pitchFamily="18" charset="0"/>
              </a:rPr>
              <a:t>Estándares de vídeo </a:t>
            </a:r>
            <a:r>
              <a:rPr lang="es-ES_tradnl" sz="4000" i="0" dirty="0" smtClean="0">
                <a:solidFill>
                  <a:schemeClr val="tx2"/>
                </a:solidFill>
                <a:latin typeface="Times New Roman" pitchFamily="18" charset="0"/>
              </a:rPr>
              <a:t>ITU-T (VCEG)</a:t>
            </a:r>
            <a:endParaRPr lang="es-ES_tradnl" sz="4000" i="0" dirty="0">
              <a:solidFill>
                <a:schemeClr val="tx2"/>
              </a:solidFill>
              <a:latin typeface="Times New Roman" pitchFamily="18" charset="0"/>
            </a:endParaRPr>
          </a:p>
        </p:txBody>
      </p:sp>
      <p:sp>
        <p:nvSpPr>
          <p:cNvPr id="51204" name="Rectangle 5"/>
          <p:cNvSpPr>
            <a:spLocks noChangeArrowheads="1"/>
          </p:cNvSpPr>
          <p:nvPr/>
        </p:nvSpPr>
        <p:spPr bwMode="auto">
          <a:xfrm>
            <a:off x="609600" y="1214438"/>
            <a:ext cx="8077200" cy="5010150"/>
          </a:xfrm>
          <a:prstGeom prst="rect">
            <a:avLst/>
          </a:prstGeom>
          <a:noFill/>
          <a:ln w="9525">
            <a:noFill/>
            <a:miter lim="800000"/>
            <a:headEnd/>
            <a:tailEnd/>
          </a:ln>
        </p:spPr>
        <p:txBody>
          <a:bodyPr/>
          <a:lstStyle/>
          <a:p>
            <a:pPr marL="342900" indent="-342900" eaLnBrk="0" hangingPunct="0">
              <a:lnSpc>
                <a:spcPct val="90000"/>
              </a:lnSpc>
              <a:spcBef>
                <a:spcPct val="20000"/>
              </a:spcBef>
              <a:buFontTx/>
              <a:buChar char="•"/>
            </a:pPr>
            <a:r>
              <a:rPr lang="es-ES_tradnl" i="0" dirty="0">
                <a:latin typeface="Times New Roman" pitchFamily="18" charset="0"/>
              </a:rPr>
              <a:t>Desarrollados para videoconferencia:</a:t>
            </a:r>
          </a:p>
          <a:p>
            <a:pPr marL="742950" lvl="1" indent="-285750" eaLnBrk="0" hangingPunct="0">
              <a:lnSpc>
                <a:spcPct val="90000"/>
              </a:lnSpc>
              <a:spcBef>
                <a:spcPct val="20000"/>
              </a:spcBef>
              <a:buFontTx/>
              <a:buChar char="–"/>
            </a:pPr>
            <a:r>
              <a:rPr lang="es-ES_tradnl" i="0" dirty="0">
                <a:latin typeface="Times New Roman" pitchFamily="18" charset="0"/>
              </a:rPr>
              <a:t>H.120: Histórico, no se usa</a:t>
            </a:r>
          </a:p>
          <a:p>
            <a:pPr marL="742950" lvl="1" indent="-285750" eaLnBrk="0" hangingPunct="0">
              <a:lnSpc>
                <a:spcPct val="90000"/>
              </a:lnSpc>
              <a:spcBef>
                <a:spcPct val="20000"/>
              </a:spcBef>
              <a:buFontTx/>
              <a:buChar char="–"/>
            </a:pPr>
            <a:r>
              <a:rPr lang="es-ES_tradnl" i="0" dirty="0">
                <a:latin typeface="Times New Roman" pitchFamily="18" charset="0"/>
              </a:rPr>
              <a:t>H.261(1980): desarrollado para RDSI (caudal constante). Poco utilizado actualmente</a:t>
            </a:r>
          </a:p>
          <a:p>
            <a:pPr marL="742950" lvl="1" indent="-285750" eaLnBrk="0" hangingPunct="0">
              <a:lnSpc>
                <a:spcPct val="90000"/>
              </a:lnSpc>
              <a:spcBef>
                <a:spcPct val="20000"/>
              </a:spcBef>
              <a:buFontTx/>
              <a:buChar char="–"/>
            </a:pPr>
            <a:r>
              <a:rPr lang="es-ES_tradnl" i="0" dirty="0">
                <a:latin typeface="Times New Roman" pitchFamily="18" charset="0"/>
              </a:rPr>
              <a:t>H.262: es el MPEG-2. No se usa en videoconferencia</a:t>
            </a:r>
          </a:p>
          <a:p>
            <a:pPr marL="742950" lvl="1" indent="-285750" eaLnBrk="0" hangingPunct="0">
              <a:lnSpc>
                <a:spcPct val="90000"/>
              </a:lnSpc>
              <a:spcBef>
                <a:spcPct val="20000"/>
              </a:spcBef>
              <a:buFontTx/>
              <a:buChar char="–"/>
            </a:pPr>
            <a:r>
              <a:rPr lang="es-ES_tradnl" i="0" dirty="0">
                <a:latin typeface="Times New Roman" pitchFamily="18" charset="0"/>
              </a:rPr>
              <a:t>H.263 (1995): Desarrollado para IP (caudal variable)</a:t>
            </a:r>
          </a:p>
          <a:p>
            <a:pPr marL="742950" lvl="1" indent="-285750" eaLnBrk="0" hangingPunct="0">
              <a:lnSpc>
                <a:spcPct val="90000"/>
              </a:lnSpc>
              <a:spcBef>
                <a:spcPct val="20000"/>
              </a:spcBef>
              <a:buFontTx/>
              <a:buChar char="–"/>
            </a:pPr>
            <a:r>
              <a:rPr lang="es-ES_tradnl" i="0" dirty="0">
                <a:latin typeface="Times New Roman" pitchFamily="18" charset="0"/>
              </a:rPr>
              <a:t>H.264 (2003): Coincide con MPEG-4 Parte 10</a:t>
            </a:r>
          </a:p>
          <a:p>
            <a:pPr marL="742950" lvl="1" indent="-285750" eaLnBrk="0" hangingPunct="0">
              <a:lnSpc>
                <a:spcPct val="90000"/>
              </a:lnSpc>
              <a:spcBef>
                <a:spcPct val="20000"/>
              </a:spcBef>
              <a:buFontTx/>
              <a:buChar char="–"/>
            </a:pPr>
            <a:r>
              <a:rPr lang="es-ES_tradnl" i="0" dirty="0" smtClean="0">
                <a:latin typeface="Times New Roman" pitchFamily="18" charset="0"/>
              </a:rPr>
              <a:t>HEVC (¿?): </a:t>
            </a:r>
            <a:r>
              <a:rPr lang="es-ES_tradnl" i="0" dirty="0">
                <a:latin typeface="Times New Roman" pitchFamily="18" charset="0"/>
              </a:rPr>
              <a:t>en fase de discusión</a:t>
            </a:r>
          </a:p>
          <a:p>
            <a:pPr marL="342900" indent="-342900" eaLnBrk="0" hangingPunct="0">
              <a:lnSpc>
                <a:spcPct val="90000"/>
              </a:lnSpc>
              <a:spcBef>
                <a:spcPct val="20000"/>
              </a:spcBef>
              <a:buFontTx/>
              <a:buChar char="•"/>
            </a:pPr>
            <a:r>
              <a:rPr lang="es-ES_tradnl" i="0" dirty="0">
                <a:latin typeface="Times New Roman" pitchFamily="18" charset="0"/>
              </a:rPr>
              <a:t>La videoconferencia generalmente usa un caudal mas bajo que el cine y tiene menos acción (los vectores de movimiento se restringen a +/- 15 </a:t>
            </a:r>
            <a:r>
              <a:rPr lang="es-ES_tradnl" i="0" dirty="0" err="1">
                <a:latin typeface="Times New Roman" pitchFamily="18" charset="0"/>
              </a:rPr>
              <a:t>pixels</a:t>
            </a:r>
            <a:r>
              <a:rPr lang="es-ES_tradnl" i="0" dirty="0">
                <a:latin typeface="Times New Roman" pitchFamily="18" charset="0"/>
              </a:rPr>
              <a:t>)</a:t>
            </a:r>
          </a:p>
          <a:p>
            <a:pPr marL="342900" indent="-342900" eaLnBrk="0" hangingPunct="0">
              <a:lnSpc>
                <a:spcPct val="90000"/>
              </a:lnSpc>
              <a:spcBef>
                <a:spcPct val="20000"/>
              </a:spcBef>
              <a:buFontTx/>
              <a:buChar char="•"/>
            </a:pPr>
            <a:r>
              <a:rPr lang="es-ES_tradnl" i="0" dirty="0">
                <a:latin typeface="Times New Roman" pitchFamily="18" charset="0"/>
              </a:rPr>
              <a:t>Estos estándares no especifican la compresión de audio. Para ello se emplean los estándares G.xxx</a:t>
            </a:r>
          </a:p>
        </p:txBody>
      </p:sp>
    </p:spTree>
  </p:cSld>
  <p:clrMapOvr>
    <a:masterClrMapping/>
  </p:clrMapOvr>
  <p:transition>
    <p:cover dir="ld"/>
  </p:transition>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0"/>
          </p:nvPr>
        </p:nvSpPr>
        <p:spPr/>
        <p:txBody>
          <a:bodyPr/>
          <a:lstStyle/>
          <a:p>
            <a:pPr>
              <a:defRPr/>
            </a:pPr>
            <a:r>
              <a:rPr lang="es-ES"/>
              <a:t>Ampliación Redes 2-</a:t>
            </a:r>
            <a:fld id="{84E28092-797D-4A52-AA65-C8DEABDF2828}" type="slidenum">
              <a:rPr lang="es-ES"/>
              <a:pPr>
                <a:defRPr/>
              </a:pPr>
              <a:t>78</a:t>
            </a:fld>
            <a:endParaRPr lang="es-ES"/>
          </a:p>
        </p:txBody>
      </p:sp>
      <p:sp>
        <p:nvSpPr>
          <p:cNvPr id="52227" name="Rectangle 2"/>
          <p:cNvSpPr>
            <a:spLocks noGrp="1" noChangeArrowheads="1"/>
          </p:cNvSpPr>
          <p:nvPr>
            <p:ph type="title"/>
          </p:nvPr>
        </p:nvSpPr>
        <p:spPr>
          <a:xfrm>
            <a:off x="685800" y="188913"/>
            <a:ext cx="7772400" cy="1143000"/>
          </a:xfrm>
        </p:spPr>
        <p:txBody>
          <a:bodyPr/>
          <a:lstStyle/>
          <a:p>
            <a:r>
              <a:rPr lang="es-ES" smtClean="0"/>
              <a:t>Compresión M-JPEG2000: Digital Cinema</a:t>
            </a:r>
          </a:p>
        </p:txBody>
      </p:sp>
      <p:sp>
        <p:nvSpPr>
          <p:cNvPr id="52228" name="Rectangle 3"/>
          <p:cNvSpPr>
            <a:spLocks noGrp="1" noChangeArrowheads="1"/>
          </p:cNvSpPr>
          <p:nvPr>
            <p:ph type="body" idx="1"/>
          </p:nvPr>
        </p:nvSpPr>
        <p:spPr>
          <a:xfrm>
            <a:off x="685800" y="1814513"/>
            <a:ext cx="7772400" cy="4114800"/>
          </a:xfrm>
        </p:spPr>
        <p:txBody>
          <a:bodyPr/>
          <a:lstStyle/>
          <a:p>
            <a:pPr>
              <a:lnSpc>
                <a:spcPct val="90000"/>
              </a:lnSpc>
            </a:pPr>
            <a:r>
              <a:rPr lang="es-ES" sz="2400" smtClean="0"/>
              <a:t>Resoluciones: 2K (2048x1080) y 4K (4096x2160) </a:t>
            </a:r>
          </a:p>
          <a:p>
            <a:pPr>
              <a:lnSpc>
                <a:spcPct val="90000"/>
              </a:lnSpc>
            </a:pPr>
            <a:r>
              <a:rPr lang="es-ES" sz="2400" smtClean="0"/>
              <a:t>Caudal de vídeo hasta 250 Mb/s</a:t>
            </a:r>
          </a:p>
          <a:p>
            <a:pPr>
              <a:lnSpc>
                <a:spcPct val="90000"/>
              </a:lnSpc>
            </a:pPr>
            <a:r>
              <a:rPr lang="es-ES" sz="2400" smtClean="0"/>
              <a:t>4K ofrece una calidad superior al cine de 35mm, comparable a una actuación en directo (límite del ojo humano)</a:t>
            </a:r>
          </a:p>
          <a:p>
            <a:pPr>
              <a:lnSpc>
                <a:spcPct val="90000"/>
              </a:lnSpc>
            </a:pPr>
            <a:r>
              <a:rPr lang="es-ES" sz="2400" smtClean="0"/>
              <a:t>Codificación intraframe: Motion-JPEG2000 (MJ2, MJP2)</a:t>
            </a:r>
          </a:p>
          <a:p>
            <a:pPr>
              <a:lnSpc>
                <a:spcPct val="90000"/>
              </a:lnSpc>
            </a:pPr>
            <a:r>
              <a:rPr lang="es-ES" sz="2400" smtClean="0"/>
              <a:t>Audio: muestreo de 24 bits, PCM a 48 ó 96 kHz sin comprimir. Hasta 16 canales </a:t>
            </a:r>
          </a:p>
          <a:p>
            <a:pPr>
              <a:lnSpc>
                <a:spcPct val="90000"/>
              </a:lnSpc>
            </a:pPr>
            <a:r>
              <a:rPr lang="es-ES" sz="2400" smtClean="0"/>
              <a:t>Se está estableciendo un estándar a través del DCI (Digital Cinema Initiatives) </a:t>
            </a:r>
            <a:r>
              <a:rPr lang="es-ES" sz="2400" smtClean="0">
                <a:hlinkClick r:id="rId3"/>
              </a:rPr>
              <a:t>http://www.dcimovies.com/</a:t>
            </a:r>
            <a:r>
              <a:rPr lang="es-ES" sz="2400" smtClean="0"/>
              <a:t> </a:t>
            </a:r>
          </a:p>
          <a:p>
            <a:pPr>
              <a:lnSpc>
                <a:spcPct val="90000"/>
              </a:lnSpc>
            </a:pPr>
            <a:endParaRPr lang="es-ES" sz="2400" smtClean="0"/>
          </a:p>
          <a:p>
            <a:pPr lvl="1">
              <a:lnSpc>
                <a:spcPct val="90000"/>
              </a:lnSpc>
            </a:pPr>
            <a:endParaRPr lang="es-ES" sz="2400" smtClean="0"/>
          </a:p>
        </p:txBody>
      </p:sp>
    </p:spTree>
  </p:cSld>
  <p:clrMapOvr>
    <a:masterClrMapping/>
  </p:clrMapOvr>
  <p:transition>
    <p:cover dir="ld"/>
  </p:transition>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 name="3 Marcador de número de diapositiva"/>
          <p:cNvSpPr>
            <a:spLocks noGrp="1"/>
          </p:cNvSpPr>
          <p:nvPr>
            <p:ph type="sldNum" sz="quarter" idx="10"/>
          </p:nvPr>
        </p:nvSpPr>
        <p:spPr/>
        <p:txBody>
          <a:bodyPr/>
          <a:lstStyle/>
          <a:p>
            <a:pPr>
              <a:defRPr/>
            </a:pPr>
            <a:r>
              <a:rPr lang="es-ES"/>
              <a:t>Ampliación Redes 2-</a:t>
            </a:r>
            <a:fld id="{8D6A2926-849A-4E4B-94B1-5AEE47FE1836}" type="slidenum">
              <a:rPr lang="es-ES"/>
              <a:pPr>
                <a:defRPr/>
              </a:pPr>
              <a:t>79</a:t>
            </a:fld>
            <a:endParaRPr lang="es-ES"/>
          </a:p>
        </p:txBody>
      </p:sp>
      <p:graphicFrame>
        <p:nvGraphicFramePr>
          <p:cNvPr id="717000" name="Group 200"/>
          <p:cNvGraphicFramePr>
            <a:graphicFrameLocks noGrp="1"/>
          </p:cNvGraphicFramePr>
          <p:nvPr/>
        </p:nvGraphicFramePr>
        <p:xfrm>
          <a:off x="1430338" y="1295400"/>
          <a:ext cx="6526212" cy="4725099"/>
        </p:xfrm>
        <a:graphic>
          <a:graphicData uri="http://schemas.openxmlformats.org/drawingml/2006/table">
            <a:tbl>
              <a:tblPr/>
              <a:tblGrid>
                <a:gridCol w="1655762"/>
                <a:gridCol w="1296988"/>
                <a:gridCol w="1295400"/>
                <a:gridCol w="1152525"/>
                <a:gridCol w="1125537"/>
              </a:tblGrid>
              <a:tr h="414338">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1" i="0" u="none" strike="noStrike" cap="none" normalizeH="0" baseline="0" dirty="0" err="1" smtClean="0">
                          <a:ln>
                            <a:noFill/>
                          </a:ln>
                          <a:solidFill>
                            <a:schemeClr val="tx1"/>
                          </a:solidFill>
                          <a:effectLst/>
                          <a:latin typeface="Arial" charset="0"/>
                        </a:rPr>
                        <a:t>Codec</a:t>
                      </a:r>
                      <a:endParaRPr kumimoji="0" lang="es-ES" sz="1400" b="1" i="0" u="none" strike="noStrike" cap="none" normalizeH="0" baseline="0" dirty="0" smtClean="0">
                        <a:ln>
                          <a:noFill/>
                        </a:ln>
                        <a:solidFill>
                          <a:schemeClr val="tx1"/>
                        </a:solidFill>
                        <a:effectLst/>
                        <a:latin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1" i="0" u="none" strike="noStrike" cap="none" normalizeH="0" baseline="0" smtClean="0">
                          <a:ln>
                            <a:noFill/>
                          </a:ln>
                          <a:solidFill>
                            <a:schemeClr val="tx1"/>
                          </a:solidFill>
                          <a:effectLst/>
                          <a:latin typeface="Arial" charset="0"/>
                        </a:rPr>
                        <a:t>Compresión</a:t>
                      </a:r>
                    </a:p>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1" i="0" u="none" strike="noStrike" cap="none" normalizeH="0" baseline="0" smtClean="0">
                          <a:ln>
                            <a:noFill/>
                          </a:ln>
                          <a:solidFill>
                            <a:schemeClr val="tx1"/>
                          </a:solidFill>
                          <a:effectLst/>
                          <a:latin typeface="Arial" charset="0"/>
                        </a:rPr>
                        <a:t>temporal</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1" i="0" u="none" strike="noStrike" cap="none" normalizeH="0" baseline="0" smtClean="0">
                          <a:ln>
                            <a:noFill/>
                          </a:ln>
                          <a:solidFill>
                            <a:schemeClr val="tx1"/>
                          </a:solidFill>
                          <a:effectLst/>
                          <a:latin typeface="Arial" charset="0"/>
                        </a:rPr>
                        <a:t>Complejidad</a:t>
                      </a:r>
                    </a:p>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1" i="0" u="none" strike="noStrike" cap="none" normalizeH="0" baseline="0" smtClean="0">
                          <a:ln>
                            <a:noFill/>
                          </a:ln>
                          <a:solidFill>
                            <a:schemeClr val="tx1"/>
                          </a:solidFill>
                          <a:effectLst/>
                          <a:latin typeface="Arial" charset="0"/>
                        </a:rPr>
                        <a:t>Algoritmo</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1" i="0" u="none" strike="noStrike" cap="none" normalizeH="0" baseline="0" smtClean="0">
                          <a:ln>
                            <a:noFill/>
                          </a:ln>
                          <a:solidFill>
                            <a:schemeClr val="tx1"/>
                          </a:solidFill>
                          <a:effectLst/>
                          <a:latin typeface="Arial" charset="0"/>
                        </a:rPr>
                        <a:t>Eficiencia</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1" i="0" u="none" strike="noStrike" cap="none" normalizeH="0" baseline="0" smtClean="0">
                          <a:ln>
                            <a:noFill/>
                          </a:ln>
                          <a:solidFill>
                            <a:schemeClr val="tx1"/>
                          </a:solidFill>
                          <a:effectLst/>
                          <a:latin typeface="Arial" charset="0"/>
                        </a:rPr>
                        <a:t>Usos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82588">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M-JPEG</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No</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Cámaras DV</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82588">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M-JPEG 2000</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No</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dirty="0" smtClean="0">
                          <a:ln>
                            <a:noFill/>
                          </a:ln>
                          <a:solidFill>
                            <a:schemeClr val="tx1"/>
                          </a:solidFill>
                          <a:effectLst/>
                          <a:latin typeface="Arial" charset="0"/>
                        </a:rPr>
                        <a: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Digital Cinema</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14338">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H.261</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Fot. I y P</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Videoconf.</a:t>
                      </a:r>
                    </a:p>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(antigua)</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82588">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MPEG-1</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 Fot. I, P y B</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VCD</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515938">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MPEG-2, H.262</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Fot. I, P y B</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DVD, SDTV, HDTV</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5715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MPEG-4 parte 2</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Fot. I, P y B</a:t>
                      </a:r>
                    </a:p>
                    <a:p>
                      <a:pPr marL="0" marR="0" lvl="0" indent="0" algn="ctr" defTabSz="914400" rtl="0" eaLnBrk="0" fontAlgn="base" latinLnBrk="0" hangingPunct="0">
                        <a:lnSpc>
                          <a:spcPct val="100000"/>
                        </a:lnSpc>
                        <a:spcBef>
                          <a:spcPct val="20000"/>
                        </a:spcBef>
                        <a:spcAft>
                          <a:spcPct val="0"/>
                        </a:spcAft>
                        <a:buClrTx/>
                        <a:buSzTx/>
                        <a:buFontTx/>
                        <a:buNone/>
                        <a:tabLst/>
                      </a:pPr>
                      <a:endParaRPr kumimoji="0" lang="es-ES" sz="14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DivX, Xvid</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H.263</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Fot. I, P y B</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Videoconf.</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82588">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MPEG-4 Parte 10 H.264</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Fot. I, P, B</a:t>
                      </a:r>
                    </a:p>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y otros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400" b="0" i="0" u="none" strike="noStrike" cap="none" normalizeH="0" baseline="0" smtClean="0">
                          <a:ln>
                            <a:noFill/>
                          </a:ln>
                          <a:solidFill>
                            <a:schemeClr val="tx1"/>
                          </a:solidFill>
                          <a:effectLst/>
                          <a:latin typeface="Arial" charset="0"/>
                        </a:rPr>
                        <a:t>HDTV, videoconf.</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53313" name="Rectangle 53"/>
          <p:cNvSpPr>
            <a:spLocks noGrp="1" noChangeArrowheads="1"/>
          </p:cNvSpPr>
          <p:nvPr>
            <p:ph type="title"/>
          </p:nvPr>
        </p:nvSpPr>
        <p:spPr>
          <a:xfrm>
            <a:off x="685800" y="71438"/>
            <a:ext cx="7772400" cy="1143000"/>
          </a:xfrm>
        </p:spPr>
        <p:txBody>
          <a:bodyPr/>
          <a:lstStyle/>
          <a:p>
            <a:r>
              <a:rPr lang="es-ES" sz="4000" smtClean="0"/>
              <a:t>Formatos compresión de vídeo</a:t>
            </a:r>
          </a:p>
        </p:txBody>
      </p:sp>
    </p:spTree>
  </p:cSld>
  <p:clrMapOvr>
    <a:masterClrMapping/>
  </p:clrMapOvr>
  <p:transition>
    <p:cover dir="ld"/>
  </p:transition>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1 Marcador de número de diapositiva"/>
          <p:cNvSpPr>
            <a:spLocks noGrp="1"/>
          </p:cNvSpPr>
          <p:nvPr>
            <p:ph type="sldNum" sz="quarter" idx="10"/>
          </p:nvPr>
        </p:nvSpPr>
        <p:spPr/>
        <p:txBody>
          <a:bodyPr/>
          <a:lstStyle/>
          <a:p>
            <a:pPr>
              <a:defRPr/>
            </a:pPr>
            <a:r>
              <a:rPr lang="es-ES"/>
              <a:t>Ampliación Redes 2-</a:t>
            </a:r>
            <a:fld id="{BBF34BD0-F00D-48CD-A2CF-D024106607F1}" type="slidenum">
              <a:rPr lang="es-ES"/>
              <a:pPr>
                <a:defRPr/>
              </a:pPr>
              <a:t>8</a:t>
            </a:fld>
            <a:endParaRPr lang="es-ES"/>
          </a:p>
        </p:txBody>
      </p:sp>
      <p:sp>
        <p:nvSpPr>
          <p:cNvPr id="272388" name="Freeform 4"/>
          <p:cNvSpPr>
            <a:spLocks/>
          </p:cNvSpPr>
          <p:nvPr/>
        </p:nvSpPr>
        <p:spPr bwMode="auto">
          <a:xfrm>
            <a:off x="1731963" y="3541713"/>
            <a:ext cx="747712" cy="312737"/>
          </a:xfrm>
          <a:custGeom>
            <a:avLst/>
            <a:gdLst/>
            <a:ahLst/>
            <a:cxnLst>
              <a:cxn ang="0">
                <a:pos x="0" y="41"/>
              </a:cxn>
              <a:cxn ang="0">
                <a:pos x="0" y="41"/>
              </a:cxn>
              <a:cxn ang="0">
                <a:pos x="331" y="41"/>
              </a:cxn>
              <a:cxn ang="0">
                <a:pos x="331" y="0"/>
              </a:cxn>
              <a:cxn ang="0">
                <a:pos x="418" y="87"/>
              </a:cxn>
              <a:cxn ang="0">
                <a:pos x="331" y="174"/>
              </a:cxn>
              <a:cxn ang="0">
                <a:pos x="331" y="128"/>
              </a:cxn>
              <a:cxn ang="0">
                <a:pos x="331" y="128"/>
              </a:cxn>
              <a:cxn ang="0">
                <a:pos x="331" y="128"/>
              </a:cxn>
              <a:cxn ang="0">
                <a:pos x="325" y="128"/>
              </a:cxn>
              <a:cxn ang="0">
                <a:pos x="311" y="128"/>
              </a:cxn>
              <a:cxn ang="0">
                <a:pos x="298" y="128"/>
              </a:cxn>
              <a:cxn ang="0">
                <a:pos x="283" y="128"/>
              </a:cxn>
              <a:cxn ang="0">
                <a:pos x="0" y="128"/>
              </a:cxn>
              <a:cxn ang="0">
                <a:pos x="0" y="41"/>
              </a:cxn>
            </a:cxnLst>
            <a:rect l="0" t="0" r="r" b="b"/>
            <a:pathLst>
              <a:path w="419" h="175">
                <a:moveTo>
                  <a:pt x="0" y="41"/>
                </a:moveTo>
                <a:lnTo>
                  <a:pt x="0" y="41"/>
                </a:lnTo>
                <a:lnTo>
                  <a:pt x="331" y="41"/>
                </a:lnTo>
                <a:lnTo>
                  <a:pt x="331" y="0"/>
                </a:lnTo>
                <a:lnTo>
                  <a:pt x="418" y="87"/>
                </a:lnTo>
                <a:lnTo>
                  <a:pt x="331" y="174"/>
                </a:lnTo>
                <a:lnTo>
                  <a:pt x="331" y="128"/>
                </a:lnTo>
                <a:lnTo>
                  <a:pt x="331" y="128"/>
                </a:lnTo>
                <a:lnTo>
                  <a:pt x="331" y="128"/>
                </a:lnTo>
                <a:lnTo>
                  <a:pt x="325" y="128"/>
                </a:lnTo>
                <a:lnTo>
                  <a:pt x="311" y="128"/>
                </a:lnTo>
                <a:lnTo>
                  <a:pt x="298" y="128"/>
                </a:lnTo>
                <a:lnTo>
                  <a:pt x="283" y="128"/>
                </a:lnTo>
                <a:lnTo>
                  <a:pt x="0" y="128"/>
                </a:lnTo>
                <a:lnTo>
                  <a:pt x="0" y="41"/>
                </a:lnTo>
              </a:path>
            </a:pathLst>
          </a:custGeom>
          <a:gradFill rotWithShape="0">
            <a:gsLst>
              <a:gs pos="0">
                <a:srgbClr val="CF0E30"/>
              </a:gs>
              <a:gs pos="100000">
                <a:srgbClr val="CF0E30">
                  <a:gamma/>
                  <a:tint val="60000"/>
                  <a:invGamma/>
                </a:srgbClr>
              </a:gs>
            </a:gsLst>
            <a:lin ang="0" scaled="1"/>
          </a:gradFill>
          <a:ln w="12700" cap="rnd" cmpd="sng">
            <a:solidFill>
              <a:schemeClr val="tx1"/>
            </a:solidFill>
            <a:prstDash val="solid"/>
            <a:round/>
            <a:headEnd/>
            <a:tailEnd/>
          </a:ln>
          <a:effectLst>
            <a:outerShdw dist="35921" dir="2700000" algn="ctr" rotWithShape="0">
              <a:schemeClr val="tx1"/>
            </a:outerShdw>
          </a:effectLst>
        </p:spPr>
        <p:txBody>
          <a:bodyPr/>
          <a:lstStyle/>
          <a:p>
            <a:pPr eaLnBrk="0" hangingPunct="0">
              <a:defRPr/>
            </a:pPr>
            <a:endParaRPr lang="es-ES"/>
          </a:p>
        </p:txBody>
      </p:sp>
      <p:sp>
        <p:nvSpPr>
          <p:cNvPr id="10244" name="Rectangle 5"/>
          <p:cNvSpPr>
            <a:spLocks noChangeArrowheads="1"/>
          </p:cNvSpPr>
          <p:nvPr/>
        </p:nvSpPr>
        <p:spPr bwMode="auto">
          <a:xfrm>
            <a:off x="1520825" y="152400"/>
            <a:ext cx="6003925" cy="1141413"/>
          </a:xfrm>
          <a:prstGeom prst="rect">
            <a:avLst/>
          </a:prstGeom>
          <a:noFill/>
          <a:ln w="9525">
            <a:noFill/>
            <a:miter lim="800000"/>
            <a:headEnd/>
            <a:tailEnd/>
          </a:ln>
        </p:spPr>
        <p:txBody>
          <a:bodyPr lIns="82124" tIns="41063" rIns="82124" bIns="41063" anchor="ctr"/>
          <a:lstStyle/>
          <a:p>
            <a:pPr algn="ctr" eaLnBrk="0" hangingPunct="0"/>
            <a:r>
              <a:rPr lang="es-ES_tradnl" sz="3200" i="0">
                <a:solidFill>
                  <a:schemeClr val="tx2"/>
                </a:solidFill>
              </a:rPr>
              <a:t>Conversión analógico-digital</a:t>
            </a:r>
            <a:endParaRPr lang="es-ES" sz="3200" i="0">
              <a:solidFill>
                <a:schemeClr val="tx2"/>
              </a:solidFill>
            </a:endParaRPr>
          </a:p>
        </p:txBody>
      </p:sp>
      <p:sp>
        <p:nvSpPr>
          <p:cNvPr id="10245" name="Rectangle 6"/>
          <p:cNvSpPr>
            <a:spLocks noChangeArrowheads="1"/>
          </p:cNvSpPr>
          <p:nvPr/>
        </p:nvSpPr>
        <p:spPr bwMode="auto">
          <a:xfrm>
            <a:off x="179388" y="4292600"/>
            <a:ext cx="2292350" cy="915988"/>
          </a:xfrm>
          <a:prstGeom prst="rect">
            <a:avLst/>
          </a:prstGeom>
          <a:noFill/>
          <a:ln w="9525">
            <a:noFill/>
            <a:miter lim="800000"/>
            <a:headEnd/>
            <a:tailEnd/>
          </a:ln>
        </p:spPr>
        <p:txBody>
          <a:bodyPr wrap="none" lIns="92836" tIns="46418" rIns="92836" bIns="46418">
            <a:spAutoFit/>
          </a:bodyPr>
          <a:lstStyle/>
          <a:p>
            <a:pPr algn="ctr" defTabSz="925513" eaLnBrk="0" hangingPunct="0"/>
            <a:r>
              <a:rPr lang="es-ES" sz="1800" b="1" i="0"/>
              <a:t>S</a:t>
            </a:r>
            <a:r>
              <a:rPr lang="es-ES_tradnl" sz="1800" b="1" i="0"/>
              <a:t>eñal</a:t>
            </a:r>
          </a:p>
          <a:p>
            <a:pPr algn="ctr" defTabSz="925513" eaLnBrk="0" hangingPunct="0"/>
            <a:r>
              <a:rPr lang="es-ES_tradnl" sz="1800" b="1" i="0"/>
              <a:t>‘muestreada’</a:t>
            </a:r>
          </a:p>
          <a:p>
            <a:pPr algn="ctr" defTabSz="925513" eaLnBrk="0" hangingPunct="0"/>
            <a:r>
              <a:rPr lang="es-ES_tradnl" sz="1800" b="1" i="0"/>
              <a:t>(valores continuos)</a:t>
            </a:r>
            <a:endParaRPr lang="es-ES" sz="1800" b="1" i="0"/>
          </a:p>
        </p:txBody>
      </p:sp>
      <p:sp>
        <p:nvSpPr>
          <p:cNvPr id="10246" name="Rectangle 7"/>
          <p:cNvSpPr>
            <a:spLocks noChangeArrowheads="1"/>
          </p:cNvSpPr>
          <p:nvPr/>
        </p:nvSpPr>
        <p:spPr bwMode="auto">
          <a:xfrm>
            <a:off x="2825750" y="5840413"/>
            <a:ext cx="3713163" cy="396875"/>
          </a:xfrm>
          <a:prstGeom prst="rect">
            <a:avLst/>
          </a:prstGeom>
          <a:noFill/>
          <a:ln w="9525">
            <a:noFill/>
            <a:miter lim="800000"/>
            <a:headEnd/>
            <a:tailEnd/>
          </a:ln>
        </p:spPr>
        <p:txBody>
          <a:bodyPr wrap="none" lIns="92836" tIns="46418" rIns="92836" bIns="46418">
            <a:spAutoFit/>
          </a:bodyPr>
          <a:lstStyle/>
          <a:p>
            <a:pPr algn="ctr" defTabSz="925513" eaLnBrk="0" hangingPunct="0"/>
            <a:r>
              <a:rPr lang="es-ES_tradnl" sz="2000" i="0"/>
              <a:t>Señal digital (valores discretos)</a:t>
            </a:r>
            <a:endParaRPr lang="es-ES" sz="2000" i="0"/>
          </a:p>
        </p:txBody>
      </p:sp>
      <p:sp>
        <p:nvSpPr>
          <p:cNvPr id="272392" name="Rectangle 8"/>
          <p:cNvSpPr>
            <a:spLocks noChangeArrowheads="1"/>
          </p:cNvSpPr>
          <p:nvPr/>
        </p:nvSpPr>
        <p:spPr bwMode="auto">
          <a:xfrm>
            <a:off x="2603500" y="2171700"/>
            <a:ext cx="4062413" cy="3598863"/>
          </a:xfrm>
          <a:prstGeom prst="rect">
            <a:avLst/>
          </a:prstGeom>
          <a:gradFill rotWithShape="0">
            <a:gsLst>
              <a:gs pos="0">
                <a:srgbClr val="FFD358"/>
              </a:gs>
              <a:gs pos="50000">
                <a:srgbClr val="FFD358">
                  <a:gamma/>
                  <a:tint val="89804"/>
                  <a:invGamma/>
                </a:srgbClr>
              </a:gs>
              <a:gs pos="100000">
                <a:srgbClr val="FFD358"/>
              </a:gs>
            </a:gsLst>
            <a:lin ang="2700000" scaled="1"/>
          </a:gradFill>
          <a:ln w="12700">
            <a:solidFill>
              <a:schemeClr val="tx1"/>
            </a:solidFill>
            <a:miter lim="800000"/>
            <a:headEnd/>
            <a:tailEnd/>
          </a:ln>
          <a:effectLst>
            <a:outerShdw dist="35921" dir="2700000" algn="ctr" rotWithShape="0">
              <a:schemeClr val="tx1"/>
            </a:outerShdw>
          </a:effectLst>
        </p:spPr>
        <p:txBody>
          <a:bodyPr wrap="none" anchor="ctr"/>
          <a:lstStyle/>
          <a:p>
            <a:pPr eaLnBrk="0" hangingPunct="0">
              <a:defRPr/>
            </a:pPr>
            <a:endParaRPr lang="es-ES"/>
          </a:p>
        </p:txBody>
      </p:sp>
      <p:sp>
        <p:nvSpPr>
          <p:cNvPr id="272393" name="Oval 9"/>
          <p:cNvSpPr>
            <a:spLocks noChangeArrowheads="1"/>
          </p:cNvSpPr>
          <p:nvPr/>
        </p:nvSpPr>
        <p:spPr bwMode="auto">
          <a:xfrm>
            <a:off x="3389313" y="2774950"/>
            <a:ext cx="261937" cy="271463"/>
          </a:xfrm>
          <a:prstGeom prst="ellipse">
            <a:avLst/>
          </a:prstGeom>
          <a:solidFill>
            <a:schemeClr val="accent2"/>
          </a:solidFill>
          <a:ln w="12700">
            <a:solidFill>
              <a:schemeClr val="tx1"/>
            </a:solidFill>
            <a:round/>
            <a:headEnd/>
            <a:tailEnd/>
          </a:ln>
          <a:effectLst>
            <a:outerShdw dist="35921" dir="2700000" algn="ctr" rotWithShape="0">
              <a:schemeClr val="tx1"/>
            </a:outerShdw>
          </a:effectLst>
        </p:spPr>
        <p:txBody>
          <a:bodyPr wrap="none" anchor="ctr"/>
          <a:lstStyle/>
          <a:p>
            <a:pPr eaLnBrk="0" hangingPunct="0">
              <a:defRPr/>
            </a:pPr>
            <a:endParaRPr lang="es-ES"/>
          </a:p>
        </p:txBody>
      </p:sp>
      <p:sp>
        <p:nvSpPr>
          <p:cNvPr id="272394" name="Line 10"/>
          <p:cNvSpPr>
            <a:spLocks noChangeShapeType="1"/>
          </p:cNvSpPr>
          <p:nvPr/>
        </p:nvSpPr>
        <p:spPr bwMode="auto">
          <a:xfrm flipH="1">
            <a:off x="3001963" y="2857500"/>
            <a:ext cx="1587" cy="1054100"/>
          </a:xfrm>
          <a:prstGeom prst="line">
            <a:avLst/>
          </a:prstGeom>
          <a:noFill/>
          <a:ln w="76200">
            <a:solidFill>
              <a:schemeClr val="accent1"/>
            </a:solidFill>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272395" name="Line 11"/>
          <p:cNvSpPr>
            <a:spLocks noChangeShapeType="1"/>
          </p:cNvSpPr>
          <p:nvPr/>
        </p:nvSpPr>
        <p:spPr bwMode="auto">
          <a:xfrm flipH="1">
            <a:off x="3244850" y="2536825"/>
            <a:ext cx="3175" cy="1398588"/>
          </a:xfrm>
          <a:prstGeom prst="line">
            <a:avLst/>
          </a:prstGeom>
          <a:noFill/>
          <a:ln w="76200">
            <a:solidFill>
              <a:schemeClr val="accent1"/>
            </a:solidFill>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272396" name="Line 12"/>
          <p:cNvSpPr>
            <a:spLocks noChangeShapeType="1"/>
          </p:cNvSpPr>
          <p:nvPr/>
        </p:nvSpPr>
        <p:spPr bwMode="auto">
          <a:xfrm>
            <a:off x="3490913" y="2978150"/>
            <a:ext cx="3175" cy="935038"/>
          </a:xfrm>
          <a:prstGeom prst="line">
            <a:avLst/>
          </a:prstGeom>
          <a:noFill/>
          <a:ln w="76200">
            <a:solidFill>
              <a:schemeClr val="accent1"/>
            </a:solidFill>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272397" name="Line 13"/>
          <p:cNvSpPr>
            <a:spLocks noChangeShapeType="1"/>
          </p:cNvSpPr>
          <p:nvPr/>
        </p:nvSpPr>
        <p:spPr bwMode="auto">
          <a:xfrm>
            <a:off x="4764088" y="2938463"/>
            <a:ext cx="0" cy="1004887"/>
          </a:xfrm>
          <a:prstGeom prst="line">
            <a:avLst/>
          </a:prstGeom>
          <a:noFill/>
          <a:ln w="76200">
            <a:solidFill>
              <a:schemeClr val="accent1"/>
            </a:solidFill>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272398" name="Line 14"/>
          <p:cNvSpPr>
            <a:spLocks noChangeShapeType="1"/>
          </p:cNvSpPr>
          <p:nvPr/>
        </p:nvSpPr>
        <p:spPr bwMode="auto">
          <a:xfrm flipH="1">
            <a:off x="5016500" y="2546350"/>
            <a:ext cx="1588" cy="1363663"/>
          </a:xfrm>
          <a:prstGeom prst="line">
            <a:avLst/>
          </a:prstGeom>
          <a:noFill/>
          <a:ln w="76200">
            <a:solidFill>
              <a:schemeClr val="accent1"/>
            </a:solidFill>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272399" name="Line 15"/>
          <p:cNvSpPr>
            <a:spLocks noChangeShapeType="1"/>
          </p:cNvSpPr>
          <p:nvPr/>
        </p:nvSpPr>
        <p:spPr bwMode="auto">
          <a:xfrm>
            <a:off x="5238750" y="2849563"/>
            <a:ext cx="0" cy="1073150"/>
          </a:xfrm>
          <a:prstGeom prst="line">
            <a:avLst/>
          </a:prstGeom>
          <a:noFill/>
          <a:ln w="76200">
            <a:solidFill>
              <a:schemeClr val="accent1"/>
            </a:solidFill>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272400" name="Line 16"/>
          <p:cNvSpPr>
            <a:spLocks noChangeShapeType="1"/>
          </p:cNvSpPr>
          <p:nvPr/>
        </p:nvSpPr>
        <p:spPr bwMode="auto">
          <a:xfrm>
            <a:off x="3908425" y="3956050"/>
            <a:ext cx="0" cy="1069975"/>
          </a:xfrm>
          <a:prstGeom prst="line">
            <a:avLst/>
          </a:prstGeom>
          <a:noFill/>
          <a:ln w="76200">
            <a:solidFill>
              <a:schemeClr val="accent1"/>
            </a:solidFill>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272401" name="Line 17"/>
          <p:cNvSpPr>
            <a:spLocks noChangeShapeType="1"/>
          </p:cNvSpPr>
          <p:nvPr/>
        </p:nvSpPr>
        <p:spPr bwMode="auto">
          <a:xfrm>
            <a:off x="4116388" y="3913188"/>
            <a:ext cx="3175" cy="1389062"/>
          </a:xfrm>
          <a:prstGeom prst="line">
            <a:avLst/>
          </a:prstGeom>
          <a:noFill/>
          <a:ln w="76200">
            <a:solidFill>
              <a:schemeClr val="accent1"/>
            </a:solidFill>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272402" name="Line 18"/>
          <p:cNvSpPr>
            <a:spLocks noChangeShapeType="1"/>
          </p:cNvSpPr>
          <p:nvPr/>
        </p:nvSpPr>
        <p:spPr bwMode="auto">
          <a:xfrm>
            <a:off x="4327525" y="3933825"/>
            <a:ext cx="0" cy="1144588"/>
          </a:xfrm>
          <a:prstGeom prst="line">
            <a:avLst/>
          </a:prstGeom>
          <a:noFill/>
          <a:ln w="76200">
            <a:solidFill>
              <a:schemeClr val="accent1"/>
            </a:solidFill>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272403" name="Line 19"/>
          <p:cNvSpPr>
            <a:spLocks noChangeShapeType="1"/>
          </p:cNvSpPr>
          <p:nvPr/>
        </p:nvSpPr>
        <p:spPr bwMode="auto">
          <a:xfrm>
            <a:off x="5905500" y="3954463"/>
            <a:ext cx="0" cy="1385887"/>
          </a:xfrm>
          <a:prstGeom prst="line">
            <a:avLst/>
          </a:prstGeom>
          <a:noFill/>
          <a:ln w="76200">
            <a:solidFill>
              <a:schemeClr val="accent1"/>
            </a:solidFill>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272404" name="Line 20"/>
          <p:cNvSpPr>
            <a:spLocks noChangeShapeType="1"/>
          </p:cNvSpPr>
          <p:nvPr/>
        </p:nvSpPr>
        <p:spPr bwMode="auto">
          <a:xfrm>
            <a:off x="6157913" y="3922713"/>
            <a:ext cx="0" cy="957262"/>
          </a:xfrm>
          <a:prstGeom prst="line">
            <a:avLst/>
          </a:prstGeom>
          <a:noFill/>
          <a:ln w="76200">
            <a:solidFill>
              <a:schemeClr val="accent1"/>
            </a:solidFill>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272405" name="Line 21"/>
          <p:cNvSpPr>
            <a:spLocks noChangeShapeType="1"/>
          </p:cNvSpPr>
          <p:nvPr/>
        </p:nvSpPr>
        <p:spPr bwMode="auto">
          <a:xfrm flipH="1">
            <a:off x="5664200" y="3929063"/>
            <a:ext cx="3175" cy="1039812"/>
          </a:xfrm>
          <a:prstGeom prst="line">
            <a:avLst/>
          </a:prstGeom>
          <a:noFill/>
          <a:ln w="76200">
            <a:solidFill>
              <a:schemeClr val="accent1"/>
            </a:solidFill>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10261" name="Line 22"/>
          <p:cNvSpPr>
            <a:spLocks noChangeShapeType="1"/>
          </p:cNvSpPr>
          <p:nvPr/>
        </p:nvSpPr>
        <p:spPr bwMode="auto">
          <a:xfrm>
            <a:off x="2693988" y="3937000"/>
            <a:ext cx="3873500" cy="0"/>
          </a:xfrm>
          <a:prstGeom prst="line">
            <a:avLst/>
          </a:prstGeom>
          <a:noFill/>
          <a:ln w="50800">
            <a:solidFill>
              <a:schemeClr val="tx1"/>
            </a:solidFill>
            <a:round/>
            <a:headEnd type="none" w="sm" len="sm"/>
            <a:tailEnd type="none" w="sm" len="sm"/>
          </a:ln>
        </p:spPr>
        <p:txBody>
          <a:bodyPr/>
          <a:lstStyle/>
          <a:p>
            <a:endParaRPr lang="es-ES"/>
          </a:p>
        </p:txBody>
      </p:sp>
      <p:sp>
        <p:nvSpPr>
          <p:cNvPr id="272407" name="Line 23"/>
          <p:cNvSpPr>
            <a:spLocks noChangeShapeType="1"/>
          </p:cNvSpPr>
          <p:nvPr/>
        </p:nvSpPr>
        <p:spPr bwMode="auto">
          <a:xfrm>
            <a:off x="2687638" y="2273300"/>
            <a:ext cx="0" cy="3416300"/>
          </a:xfrm>
          <a:prstGeom prst="line">
            <a:avLst/>
          </a:prstGeom>
          <a:noFill/>
          <a:ln w="50800">
            <a:solidFill>
              <a:schemeClr val="accent2"/>
            </a:solidFill>
            <a:round/>
            <a:headEnd type="none" w="sm" len="sm"/>
            <a:tailEnd type="none" w="sm" len="sm"/>
          </a:ln>
          <a:effectLst>
            <a:outerShdw dist="17961" dir="2700000" algn="ctr" rotWithShape="0">
              <a:schemeClr val="tx1"/>
            </a:outerShdw>
          </a:effectLst>
        </p:spPr>
        <p:txBody>
          <a:bodyPr/>
          <a:lstStyle/>
          <a:p>
            <a:pPr eaLnBrk="0" hangingPunct="0">
              <a:defRPr/>
            </a:pPr>
            <a:endParaRPr lang="es-ES"/>
          </a:p>
        </p:txBody>
      </p:sp>
      <p:sp>
        <p:nvSpPr>
          <p:cNvPr id="10263" name="Rectangle 24"/>
          <p:cNvSpPr>
            <a:spLocks noChangeArrowheads="1"/>
          </p:cNvSpPr>
          <p:nvPr/>
        </p:nvSpPr>
        <p:spPr bwMode="auto">
          <a:xfrm>
            <a:off x="2940050" y="1639888"/>
            <a:ext cx="3211513" cy="349250"/>
          </a:xfrm>
          <a:prstGeom prst="rect">
            <a:avLst/>
          </a:prstGeom>
          <a:noFill/>
          <a:ln w="9525">
            <a:noFill/>
            <a:miter lim="800000"/>
            <a:headEnd/>
            <a:tailEnd/>
          </a:ln>
        </p:spPr>
        <p:txBody>
          <a:bodyPr wrap="none" lIns="103548" tIns="51774" rIns="103548" bIns="51774">
            <a:spAutoFit/>
          </a:bodyPr>
          <a:lstStyle/>
          <a:p>
            <a:pPr algn="ctr" defTabSz="1028700" eaLnBrk="0" hangingPunct="0"/>
            <a:r>
              <a:rPr lang="es-ES_tradnl" sz="1600" b="1" i="0"/>
              <a:t>Ruido (o error) de cuantización</a:t>
            </a:r>
            <a:endParaRPr lang="es-ES" sz="1600" b="1" i="0"/>
          </a:p>
        </p:txBody>
      </p:sp>
      <p:grpSp>
        <p:nvGrpSpPr>
          <p:cNvPr id="10264" name="Group 25"/>
          <p:cNvGrpSpPr>
            <a:grpSpLocks/>
          </p:cNvGrpSpPr>
          <p:nvPr/>
        </p:nvGrpSpPr>
        <p:grpSpPr bwMode="auto">
          <a:xfrm>
            <a:off x="2595563" y="2559050"/>
            <a:ext cx="4076700" cy="1303338"/>
            <a:chOff x="1430" y="1381"/>
            <a:chExt cx="2283" cy="730"/>
          </a:xfrm>
        </p:grpSpPr>
        <p:sp>
          <p:nvSpPr>
            <p:cNvPr id="10308" name="Line 26"/>
            <p:cNvSpPr>
              <a:spLocks noChangeShapeType="1"/>
            </p:cNvSpPr>
            <p:nvPr/>
          </p:nvSpPr>
          <p:spPr bwMode="auto">
            <a:xfrm>
              <a:off x="1430" y="2111"/>
              <a:ext cx="2283" cy="0"/>
            </a:xfrm>
            <a:prstGeom prst="line">
              <a:avLst/>
            </a:prstGeom>
            <a:noFill/>
            <a:ln w="12700">
              <a:solidFill>
                <a:schemeClr val="tx1"/>
              </a:solidFill>
              <a:round/>
              <a:headEnd type="none" w="sm" len="sm"/>
              <a:tailEnd type="none" w="sm" len="sm"/>
            </a:ln>
          </p:spPr>
          <p:txBody>
            <a:bodyPr/>
            <a:lstStyle/>
            <a:p>
              <a:endParaRPr lang="es-ES"/>
            </a:p>
          </p:txBody>
        </p:sp>
        <p:sp>
          <p:nvSpPr>
            <p:cNvPr id="10309" name="Line 27"/>
            <p:cNvSpPr>
              <a:spLocks noChangeShapeType="1"/>
            </p:cNvSpPr>
            <p:nvPr/>
          </p:nvSpPr>
          <p:spPr bwMode="auto">
            <a:xfrm>
              <a:off x="1430" y="2065"/>
              <a:ext cx="2283" cy="0"/>
            </a:xfrm>
            <a:prstGeom prst="line">
              <a:avLst/>
            </a:prstGeom>
            <a:noFill/>
            <a:ln w="12700">
              <a:solidFill>
                <a:schemeClr val="tx1"/>
              </a:solidFill>
              <a:round/>
              <a:headEnd type="none" w="sm" len="sm"/>
              <a:tailEnd type="none" w="sm" len="sm"/>
            </a:ln>
          </p:spPr>
          <p:txBody>
            <a:bodyPr/>
            <a:lstStyle/>
            <a:p>
              <a:endParaRPr lang="es-ES"/>
            </a:p>
          </p:txBody>
        </p:sp>
        <p:sp>
          <p:nvSpPr>
            <p:cNvPr id="10310" name="Line 28"/>
            <p:cNvSpPr>
              <a:spLocks noChangeShapeType="1"/>
            </p:cNvSpPr>
            <p:nvPr/>
          </p:nvSpPr>
          <p:spPr bwMode="auto">
            <a:xfrm>
              <a:off x="1430" y="2020"/>
              <a:ext cx="2283" cy="0"/>
            </a:xfrm>
            <a:prstGeom prst="line">
              <a:avLst/>
            </a:prstGeom>
            <a:noFill/>
            <a:ln w="12700">
              <a:solidFill>
                <a:schemeClr val="tx1"/>
              </a:solidFill>
              <a:round/>
              <a:headEnd type="none" w="sm" len="sm"/>
              <a:tailEnd type="none" w="sm" len="sm"/>
            </a:ln>
          </p:spPr>
          <p:txBody>
            <a:bodyPr/>
            <a:lstStyle/>
            <a:p>
              <a:endParaRPr lang="es-ES"/>
            </a:p>
          </p:txBody>
        </p:sp>
        <p:sp>
          <p:nvSpPr>
            <p:cNvPr id="10311" name="Line 29"/>
            <p:cNvSpPr>
              <a:spLocks noChangeShapeType="1"/>
            </p:cNvSpPr>
            <p:nvPr/>
          </p:nvSpPr>
          <p:spPr bwMode="auto">
            <a:xfrm>
              <a:off x="1430" y="1928"/>
              <a:ext cx="2283" cy="0"/>
            </a:xfrm>
            <a:prstGeom prst="line">
              <a:avLst/>
            </a:prstGeom>
            <a:noFill/>
            <a:ln w="12700">
              <a:solidFill>
                <a:schemeClr val="tx1"/>
              </a:solidFill>
              <a:round/>
              <a:headEnd type="none" w="sm" len="sm"/>
              <a:tailEnd type="none" w="sm" len="sm"/>
            </a:ln>
          </p:spPr>
          <p:txBody>
            <a:bodyPr/>
            <a:lstStyle/>
            <a:p>
              <a:endParaRPr lang="es-ES"/>
            </a:p>
          </p:txBody>
        </p:sp>
        <p:sp>
          <p:nvSpPr>
            <p:cNvPr id="10312" name="Line 30"/>
            <p:cNvSpPr>
              <a:spLocks noChangeShapeType="1"/>
            </p:cNvSpPr>
            <p:nvPr/>
          </p:nvSpPr>
          <p:spPr bwMode="auto">
            <a:xfrm>
              <a:off x="1430" y="1837"/>
              <a:ext cx="2283" cy="0"/>
            </a:xfrm>
            <a:prstGeom prst="line">
              <a:avLst/>
            </a:prstGeom>
            <a:noFill/>
            <a:ln w="12700">
              <a:solidFill>
                <a:schemeClr val="tx1"/>
              </a:solidFill>
              <a:round/>
              <a:headEnd type="none" w="sm" len="sm"/>
              <a:tailEnd type="none" w="sm" len="sm"/>
            </a:ln>
          </p:spPr>
          <p:txBody>
            <a:bodyPr/>
            <a:lstStyle/>
            <a:p>
              <a:endParaRPr lang="es-ES"/>
            </a:p>
          </p:txBody>
        </p:sp>
        <p:sp>
          <p:nvSpPr>
            <p:cNvPr id="10313" name="Line 31"/>
            <p:cNvSpPr>
              <a:spLocks noChangeShapeType="1"/>
            </p:cNvSpPr>
            <p:nvPr/>
          </p:nvSpPr>
          <p:spPr bwMode="auto">
            <a:xfrm>
              <a:off x="1430" y="1700"/>
              <a:ext cx="2283" cy="0"/>
            </a:xfrm>
            <a:prstGeom prst="line">
              <a:avLst/>
            </a:prstGeom>
            <a:noFill/>
            <a:ln w="12700">
              <a:solidFill>
                <a:schemeClr val="tx1"/>
              </a:solidFill>
              <a:round/>
              <a:headEnd type="none" w="sm" len="sm"/>
              <a:tailEnd type="none" w="sm" len="sm"/>
            </a:ln>
          </p:spPr>
          <p:txBody>
            <a:bodyPr/>
            <a:lstStyle/>
            <a:p>
              <a:endParaRPr lang="es-ES"/>
            </a:p>
          </p:txBody>
        </p:sp>
        <p:sp>
          <p:nvSpPr>
            <p:cNvPr id="10314" name="Line 32"/>
            <p:cNvSpPr>
              <a:spLocks noChangeShapeType="1"/>
            </p:cNvSpPr>
            <p:nvPr/>
          </p:nvSpPr>
          <p:spPr bwMode="auto">
            <a:xfrm>
              <a:off x="1430" y="1563"/>
              <a:ext cx="2283" cy="0"/>
            </a:xfrm>
            <a:prstGeom prst="line">
              <a:avLst/>
            </a:prstGeom>
            <a:noFill/>
            <a:ln w="12700">
              <a:solidFill>
                <a:schemeClr val="tx1"/>
              </a:solidFill>
              <a:round/>
              <a:headEnd type="none" w="sm" len="sm"/>
              <a:tailEnd type="none" w="sm" len="sm"/>
            </a:ln>
          </p:spPr>
          <p:txBody>
            <a:bodyPr/>
            <a:lstStyle/>
            <a:p>
              <a:endParaRPr lang="es-ES"/>
            </a:p>
          </p:txBody>
        </p:sp>
        <p:sp>
          <p:nvSpPr>
            <p:cNvPr id="10315" name="Line 33"/>
            <p:cNvSpPr>
              <a:spLocks noChangeShapeType="1"/>
            </p:cNvSpPr>
            <p:nvPr/>
          </p:nvSpPr>
          <p:spPr bwMode="auto">
            <a:xfrm>
              <a:off x="1430" y="1381"/>
              <a:ext cx="2283" cy="0"/>
            </a:xfrm>
            <a:prstGeom prst="line">
              <a:avLst/>
            </a:prstGeom>
            <a:noFill/>
            <a:ln w="12700">
              <a:solidFill>
                <a:schemeClr val="tx1"/>
              </a:solidFill>
              <a:round/>
              <a:headEnd type="none" w="sm" len="sm"/>
              <a:tailEnd type="none" w="sm" len="sm"/>
            </a:ln>
          </p:spPr>
          <p:txBody>
            <a:bodyPr/>
            <a:lstStyle/>
            <a:p>
              <a:endParaRPr lang="es-ES"/>
            </a:p>
          </p:txBody>
        </p:sp>
      </p:grpSp>
      <p:sp>
        <p:nvSpPr>
          <p:cNvPr id="10265" name="Line 34"/>
          <p:cNvSpPr>
            <a:spLocks noChangeShapeType="1"/>
          </p:cNvSpPr>
          <p:nvPr/>
        </p:nvSpPr>
        <p:spPr bwMode="auto">
          <a:xfrm>
            <a:off x="2595563" y="4024313"/>
            <a:ext cx="4076700" cy="0"/>
          </a:xfrm>
          <a:prstGeom prst="line">
            <a:avLst/>
          </a:prstGeom>
          <a:noFill/>
          <a:ln w="12700">
            <a:solidFill>
              <a:schemeClr val="tx1"/>
            </a:solidFill>
            <a:round/>
            <a:headEnd type="none" w="sm" len="sm"/>
            <a:tailEnd type="none" w="sm" len="sm"/>
          </a:ln>
        </p:spPr>
        <p:txBody>
          <a:bodyPr/>
          <a:lstStyle/>
          <a:p>
            <a:endParaRPr lang="es-ES"/>
          </a:p>
        </p:txBody>
      </p:sp>
      <p:sp>
        <p:nvSpPr>
          <p:cNvPr id="10266" name="Line 35"/>
          <p:cNvSpPr>
            <a:spLocks noChangeShapeType="1"/>
          </p:cNvSpPr>
          <p:nvPr/>
        </p:nvSpPr>
        <p:spPr bwMode="auto">
          <a:xfrm>
            <a:off x="2595563" y="4106863"/>
            <a:ext cx="4076700" cy="0"/>
          </a:xfrm>
          <a:prstGeom prst="line">
            <a:avLst/>
          </a:prstGeom>
          <a:noFill/>
          <a:ln w="12700">
            <a:solidFill>
              <a:schemeClr val="tx1"/>
            </a:solidFill>
            <a:round/>
            <a:headEnd type="none" w="sm" len="sm"/>
            <a:tailEnd type="none" w="sm" len="sm"/>
          </a:ln>
        </p:spPr>
        <p:txBody>
          <a:bodyPr/>
          <a:lstStyle/>
          <a:p>
            <a:endParaRPr lang="es-ES"/>
          </a:p>
        </p:txBody>
      </p:sp>
      <p:sp>
        <p:nvSpPr>
          <p:cNvPr id="10267" name="Line 36"/>
          <p:cNvSpPr>
            <a:spLocks noChangeShapeType="1"/>
          </p:cNvSpPr>
          <p:nvPr/>
        </p:nvSpPr>
        <p:spPr bwMode="auto">
          <a:xfrm>
            <a:off x="2595563" y="4187825"/>
            <a:ext cx="4076700" cy="0"/>
          </a:xfrm>
          <a:prstGeom prst="line">
            <a:avLst/>
          </a:prstGeom>
          <a:noFill/>
          <a:ln w="12700">
            <a:solidFill>
              <a:schemeClr val="tx1"/>
            </a:solidFill>
            <a:round/>
            <a:headEnd type="none" w="sm" len="sm"/>
            <a:tailEnd type="none" w="sm" len="sm"/>
          </a:ln>
        </p:spPr>
        <p:txBody>
          <a:bodyPr/>
          <a:lstStyle/>
          <a:p>
            <a:endParaRPr lang="es-ES"/>
          </a:p>
        </p:txBody>
      </p:sp>
      <p:sp>
        <p:nvSpPr>
          <p:cNvPr id="10268" name="Line 37"/>
          <p:cNvSpPr>
            <a:spLocks noChangeShapeType="1"/>
          </p:cNvSpPr>
          <p:nvPr/>
        </p:nvSpPr>
        <p:spPr bwMode="auto">
          <a:xfrm>
            <a:off x="2595563" y="4351338"/>
            <a:ext cx="4076700" cy="0"/>
          </a:xfrm>
          <a:prstGeom prst="line">
            <a:avLst/>
          </a:prstGeom>
          <a:noFill/>
          <a:ln w="12700">
            <a:solidFill>
              <a:schemeClr val="tx1"/>
            </a:solidFill>
            <a:round/>
            <a:headEnd type="none" w="sm" len="sm"/>
            <a:tailEnd type="none" w="sm" len="sm"/>
          </a:ln>
        </p:spPr>
        <p:txBody>
          <a:bodyPr/>
          <a:lstStyle/>
          <a:p>
            <a:endParaRPr lang="es-ES"/>
          </a:p>
        </p:txBody>
      </p:sp>
      <p:sp>
        <p:nvSpPr>
          <p:cNvPr id="10269" name="Line 38"/>
          <p:cNvSpPr>
            <a:spLocks noChangeShapeType="1"/>
          </p:cNvSpPr>
          <p:nvPr/>
        </p:nvSpPr>
        <p:spPr bwMode="auto">
          <a:xfrm>
            <a:off x="2595563" y="4513263"/>
            <a:ext cx="4076700" cy="0"/>
          </a:xfrm>
          <a:prstGeom prst="line">
            <a:avLst/>
          </a:prstGeom>
          <a:noFill/>
          <a:ln w="12700">
            <a:solidFill>
              <a:schemeClr val="tx1"/>
            </a:solidFill>
            <a:round/>
            <a:headEnd type="none" w="sm" len="sm"/>
            <a:tailEnd type="none" w="sm" len="sm"/>
          </a:ln>
        </p:spPr>
        <p:txBody>
          <a:bodyPr/>
          <a:lstStyle/>
          <a:p>
            <a:endParaRPr lang="es-ES"/>
          </a:p>
        </p:txBody>
      </p:sp>
      <p:sp>
        <p:nvSpPr>
          <p:cNvPr id="10270" name="Line 39"/>
          <p:cNvSpPr>
            <a:spLocks noChangeShapeType="1"/>
          </p:cNvSpPr>
          <p:nvPr/>
        </p:nvSpPr>
        <p:spPr bwMode="auto">
          <a:xfrm>
            <a:off x="2595563" y="4757738"/>
            <a:ext cx="4076700" cy="0"/>
          </a:xfrm>
          <a:prstGeom prst="line">
            <a:avLst/>
          </a:prstGeom>
          <a:noFill/>
          <a:ln w="12700">
            <a:solidFill>
              <a:schemeClr val="tx1"/>
            </a:solidFill>
            <a:round/>
            <a:headEnd type="none" w="sm" len="sm"/>
            <a:tailEnd type="none" w="sm" len="sm"/>
          </a:ln>
        </p:spPr>
        <p:txBody>
          <a:bodyPr/>
          <a:lstStyle/>
          <a:p>
            <a:endParaRPr lang="es-ES"/>
          </a:p>
        </p:txBody>
      </p:sp>
      <p:sp>
        <p:nvSpPr>
          <p:cNvPr id="10271" name="Line 40"/>
          <p:cNvSpPr>
            <a:spLocks noChangeShapeType="1"/>
          </p:cNvSpPr>
          <p:nvPr/>
        </p:nvSpPr>
        <p:spPr bwMode="auto">
          <a:xfrm>
            <a:off x="2595563" y="5002213"/>
            <a:ext cx="4076700" cy="0"/>
          </a:xfrm>
          <a:prstGeom prst="line">
            <a:avLst/>
          </a:prstGeom>
          <a:noFill/>
          <a:ln w="12700">
            <a:solidFill>
              <a:schemeClr val="tx1"/>
            </a:solidFill>
            <a:round/>
            <a:headEnd type="none" w="sm" len="sm"/>
            <a:tailEnd type="none" w="sm" len="sm"/>
          </a:ln>
        </p:spPr>
        <p:txBody>
          <a:bodyPr/>
          <a:lstStyle/>
          <a:p>
            <a:endParaRPr lang="es-ES"/>
          </a:p>
        </p:txBody>
      </p:sp>
      <p:sp>
        <p:nvSpPr>
          <p:cNvPr id="10272" name="Line 41"/>
          <p:cNvSpPr>
            <a:spLocks noChangeShapeType="1"/>
          </p:cNvSpPr>
          <p:nvPr/>
        </p:nvSpPr>
        <p:spPr bwMode="auto">
          <a:xfrm>
            <a:off x="2595563" y="5329238"/>
            <a:ext cx="4076700" cy="0"/>
          </a:xfrm>
          <a:prstGeom prst="line">
            <a:avLst/>
          </a:prstGeom>
          <a:noFill/>
          <a:ln w="12700">
            <a:solidFill>
              <a:schemeClr val="tx1"/>
            </a:solidFill>
            <a:round/>
            <a:headEnd type="none" w="sm" len="sm"/>
            <a:tailEnd type="none" w="sm" len="sm"/>
          </a:ln>
        </p:spPr>
        <p:txBody>
          <a:bodyPr/>
          <a:lstStyle/>
          <a:p>
            <a:endParaRPr lang="es-ES"/>
          </a:p>
        </p:txBody>
      </p:sp>
      <p:sp>
        <p:nvSpPr>
          <p:cNvPr id="10273" name="Rectangle 42"/>
          <p:cNvSpPr>
            <a:spLocks noChangeArrowheads="1"/>
          </p:cNvSpPr>
          <p:nvPr/>
        </p:nvSpPr>
        <p:spPr bwMode="auto">
          <a:xfrm>
            <a:off x="6651625" y="5876925"/>
            <a:ext cx="2325688" cy="409575"/>
          </a:xfrm>
          <a:prstGeom prst="rect">
            <a:avLst/>
          </a:prstGeom>
          <a:noFill/>
          <a:ln w="9525">
            <a:noFill/>
            <a:miter lim="800000"/>
            <a:headEnd/>
            <a:tailEnd/>
          </a:ln>
        </p:spPr>
        <p:txBody>
          <a:bodyPr wrap="none" lIns="103548" tIns="51774" rIns="103548" bIns="51774">
            <a:spAutoFit/>
          </a:bodyPr>
          <a:lstStyle/>
          <a:p>
            <a:pPr algn="ctr" defTabSz="1028700" eaLnBrk="0" hangingPunct="0"/>
            <a:r>
              <a:rPr lang="es-ES" sz="2000" i="0"/>
              <a:t>100100111011001</a:t>
            </a:r>
          </a:p>
        </p:txBody>
      </p:sp>
      <p:sp>
        <p:nvSpPr>
          <p:cNvPr id="10274" name="Line 43"/>
          <p:cNvSpPr>
            <a:spLocks noChangeShapeType="1"/>
          </p:cNvSpPr>
          <p:nvPr/>
        </p:nvSpPr>
        <p:spPr bwMode="auto">
          <a:xfrm flipV="1">
            <a:off x="3575050" y="1931988"/>
            <a:ext cx="542925" cy="869950"/>
          </a:xfrm>
          <a:prstGeom prst="line">
            <a:avLst/>
          </a:prstGeom>
          <a:noFill/>
          <a:ln w="25400">
            <a:solidFill>
              <a:schemeClr val="tx1"/>
            </a:solidFill>
            <a:round/>
            <a:headEnd type="stealth" w="med" len="lg"/>
            <a:tailEnd type="none" w="sm" len="sm"/>
          </a:ln>
        </p:spPr>
        <p:txBody>
          <a:bodyPr/>
          <a:lstStyle/>
          <a:p>
            <a:endParaRPr lang="es-ES"/>
          </a:p>
        </p:txBody>
      </p:sp>
      <p:grpSp>
        <p:nvGrpSpPr>
          <p:cNvPr id="10275" name="Group 44"/>
          <p:cNvGrpSpPr>
            <a:grpSpLocks/>
          </p:cNvGrpSpPr>
          <p:nvPr/>
        </p:nvGrpSpPr>
        <p:grpSpPr bwMode="auto">
          <a:xfrm>
            <a:off x="430213" y="3205163"/>
            <a:ext cx="1481137" cy="1022350"/>
            <a:chOff x="217" y="1743"/>
            <a:chExt cx="829" cy="573"/>
          </a:xfrm>
        </p:grpSpPr>
        <p:sp>
          <p:nvSpPr>
            <p:cNvPr id="272429" name="Rectangle 45"/>
            <p:cNvSpPr>
              <a:spLocks noChangeArrowheads="1"/>
            </p:cNvSpPr>
            <p:nvPr/>
          </p:nvSpPr>
          <p:spPr bwMode="auto">
            <a:xfrm>
              <a:off x="217" y="1743"/>
              <a:ext cx="829" cy="573"/>
            </a:xfrm>
            <a:prstGeom prst="rect">
              <a:avLst/>
            </a:prstGeom>
            <a:gradFill rotWithShape="0">
              <a:gsLst>
                <a:gs pos="0">
                  <a:srgbClr val="FFD358"/>
                </a:gs>
                <a:gs pos="50000">
                  <a:srgbClr val="FFD358">
                    <a:gamma/>
                    <a:tint val="89804"/>
                    <a:invGamma/>
                  </a:srgbClr>
                </a:gs>
                <a:gs pos="100000">
                  <a:srgbClr val="FFD358"/>
                </a:gs>
              </a:gsLst>
              <a:lin ang="2700000" scaled="1"/>
            </a:gradFill>
            <a:ln w="12700">
              <a:solidFill>
                <a:schemeClr val="tx1"/>
              </a:solidFill>
              <a:miter lim="800000"/>
              <a:headEnd/>
              <a:tailEnd/>
            </a:ln>
            <a:effectLst>
              <a:outerShdw dist="35921" dir="2700000" algn="ctr" rotWithShape="0">
                <a:schemeClr val="tx1"/>
              </a:outerShdw>
            </a:effectLst>
          </p:spPr>
          <p:txBody>
            <a:bodyPr wrap="none" anchor="ctr"/>
            <a:lstStyle/>
            <a:p>
              <a:pPr eaLnBrk="0" hangingPunct="0">
                <a:defRPr/>
              </a:pPr>
              <a:endParaRPr lang="es-ES"/>
            </a:p>
          </p:txBody>
        </p:sp>
        <p:grpSp>
          <p:nvGrpSpPr>
            <p:cNvPr id="10280" name="Group 46"/>
            <p:cNvGrpSpPr>
              <a:grpSpLocks/>
            </p:cNvGrpSpPr>
            <p:nvPr/>
          </p:nvGrpSpPr>
          <p:grpSpPr bwMode="auto">
            <a:xfrm>
              <a:off x="299" y="1792"/>
              <a:ext cx="152" cy="239"/>
              <a:chOff x="299" y="1792"/>
              <a:chExt cx="152" cy="239"/>
            </a:xfrm>
          </p:grpSpPr>
          <p:sp>
            <p:nvSpPr>
              <p:cNvPr id="272431" name="Arc 47"/>
              <p:cNvSpPr>
                <a:spLocks/>
              </p:cNvSpPr>
              <p:nvPr/>
            </p:nvSpPr>
            <p:spPr bwMode="auto">
              <a:xfrm>
                <a:off x="371" y="1792"/>
                <a:ext cx="80" cy="239"/>
              </a:xfrm>
              <a:custGeom>
                <a:avLst/>
                <a:gdLst>
                  <a:gd name="G0" fmla="+- 271 0 0"/>
                  <a:gd name="G1" fmla="+- 21600 0 0"/>
                  <a:gd name="G2" fmla="+- 21600 0 0"/>
                  <a:gd name="T0" fmla="*/ 0 w 21871"/>
                  <a:gd name="T1" fmla="*/ 2 h 21600"/>
                  <a:gd name="T2" fmla="*/ 21871 w 21871"/>
                  <a:gd name="T3" fmla="*/ 21509 h 21600"/>
                  <a:gd name="T4" fmla="*/ 271 w 21871"/>
                  <a:gd name="T5" fmla="*/ 21600 h 21600"/>
                </a:gdLst>
                <a:ahLst/>
                <a:cxnLst>
                  <a:cxn ang="0">
                    <a:pos x="T0" y="T1"/>
                  </a:cxn>
                  <a:cxn ang="0">
                    <a:pos x="T2" y="T3"/>
                  </a:cxn>
                  <a:cxn ang="0">
                    <a:pos x="T4" y="T5"/>
                  </a:cxn>
                </a:cxnLst>
                <a:rect l="0" t="0" r="r" b="b"/>
                <a:pathLst>
                  <a:path w="21871" h="21600" fill="none" extrusionOk="0">
                    <a:moveTo>
                      <a:pt x="-1" y="1"/>
                    </a:moveTo>
                    <a:cubicBezTo>
                      <a:pt x="90" y="0"/>
                      <a:pt x="180" y="-1"/>
                      <a:pt x="271" y="0"/>
                    </a:cubicBezTo>
                    <a:cubicBezTo>
                      <a:pt x="12164" y="0"/>
                      <a:pt x="21820" y="9615"/>
                      <a:pt x="21870" y="21509"/>
                    </a:cubicBezTo>
                  </a:path>
                  <a:path w="21871" h="21600" stroke="0" extrusionOk="0">
                    <a:moveTo>
                      <a:pt x="-1" y="1"/>
                    </a:moveTo>
                    <a:cubicBezTo>
                      <a:pt x="90" y="0"/>
                      <a:pt x="180" y="-1"/>
                      <a:pt x="271" y="0"/>
                    </a:cubicBezTo>
                    <a:cubicBezTo>
                      <a:pt x="12164" y="0"/>
                      <a:pt x="21820" y="9615"/>
                      <a:pt x="21870" y="21509"/>
                    </a:cubicBezTo>
                    <a:lnTo>
                      <a:pt x="271" y="21600"/>
                    </a:lnTo>
                    <a:close/>
                  </a:path>
                </a:pathLst>
              </a:custGeom>
              <a:gradFill rotWithShape="0">
                <a:gsLst>
                  <a:gs pos="0">
                    <a:srgbClr val="FFD358"/>
                  </a:gs>
                  <a:gs pos="50000">
                    <a:srgbClr val="FFD358">
                      <a:gamma/>
                      <a:tint val="89804"/>
                      <a:invGamma/>
                    </a:srgbClr>
                  </a:gs>
                  <a:gs pos="100000">
                    <a:srgbClr val="FFD358"/>
                  </a:gs>
                </a:gsLst>
                <a:lin ang="2700000" scaled="1"/>
              </a:gradFill>
              <a:ln w="50800" cap="rnd">
                <a:solidFill>
                  <a:schemeClr val="tx1"/>
                </a:solidFill>
                <a:round/>
                <a:headEnd/>
                <a:tailEnd/>
              </a:ln>
              <a:effectLst>
                <a:outerShdw dist="35921" dir="2700000" algn="ctr" rotWithShape="0">
                  <a:schemeClr val="tx1"/>
                </a:outerShdw>
              </a:effectLst>
            </p:spPr>
            <p:txBody>
              <a:bodyPr/>
              <a:lstStyle/>
              <a:p>
                <a:pPr eaLnBrk="0" hangingPunct="0">
                  <a:defRPr/>
                </a:pPr>
                <a:endParaRPr lang="es-ES"/>
              </a:p>
            </p:txBody>
          </p:sp>
          <p:sp>
            <p:nvSpPr>
              <p:cNvPr id="272432" name="Arc 48"/>
              <p:cNvSpPr>
                <a:spLocks/>
              </p:cNvSpPr>
              <p:nvPr/>
            </p:nvSpPr>
            <p:spPr bwMode="auto">
              <a:xfrm>
                <a:off x="299" y="1793"/>
                <a:ext cx="82" cy="238"/>
              </a:xfrm>
              <a:custGeom>
                <a:avLst/>
                <a:gdLst>
                  <a:gd name="G0" fmla="+- 21600 0 0"/>
                  <a:gd name="G1" fmla="+- 21598 0 0"/>
                  <a:gd name="G2" fmla="+- 21600 0 0"/>
                  <a:gd name="T0" fmla="*/ 0 w 21600"/>
                  <a:gd name="T1" fmla="*/ 21508 h 21598"/>
                  <a:gd name="T2" fmla="*/ 21336 w 21600"/>
                  <a:gd name="T3" fmla="*/ 0 h 21598"/>
                  <a:gd name="T4" fmla="*/ 21600 w 21600"/>
                  <a:gd name="T5" fmla="*/ 21598 h 21598"/>
                </a:gdLst>
                <a:ahLst/>
                <a:cxnLst>
                  <a:cxn ang="0">
                    <a:pos x="T0" y="T1"/>
                  </a:cxn>
                  <a:cxn ang="0">
                    <a:pos x="T2" y="T3"/>
                  </a:cxn>
                  <a:cxn ang="0">
                    <a:pos x="T4" y="T5"/>
                  </a:cxn>
                </a:cxnLst>
                <a:rect l="0" t="0" r="r" b="b"/>
                <a:pathLst>
                  <a:path w="21600" h="21598" fill="none" extrusionOk="0">
                    <a:moveTo>
                      <a:pt x="0" y="21508"/>
                    </a:moveTo>
                    <a:cubicBezTo>
                      <a:pt x="49" y="9716"/>
                      <a:pt x="9545" y="143"/>
                      <a:pt x="21335" y="-1"/>
                    </a:cubicBezTo>
                  </a:path>
                  <a:path w="21600" h="21598" stroke="0" extrusionOk="0">
                    <a:moveTo>
                      <a:pt x="0" y="21508"/>
                    </a:moveTo>
                    <a:cubicBezTo>
                      <a:pt x="49" y="9716"/>
                      <a:pt x="9545" y="143"/>
                      <a:pt x="21335" y="-1"/>
                    </a:cubicBezTo>
                    <a:lnTo>
                      <a:pt x="21600" y="21598"/>
                    </a:lnTo>
                    <a:close/>
                  </a:path>
                </a:pathLst>
              </a:custGeom>
              <a:gradFill rotWithShape="0">
                <a:gsLst>
                  <a:gs pos="0">
                    <a:srgbClr val="FFD358"/>
                  </a:gs>
                  <a:gs pos="50000">
                    <a:srgbClr val="FFD358">
                      <a:gamma/>
                      <a:tint val="89804"/>
                      <a:invGamma/>
                    </a:srgbClr>
                  </a:gs>
                  <a:gs pos="100000">
                    <a:srgbClr val="FFD358"/>
                  </a:gs>
                </a:gsLst>
                <a:lin ang="2700000" scaled="1"/>
              </a:gradFill>
              <a:ln w="50800" cap="rnd">
                <a:solidFill>
                  <a:schemeClr val="tx1"/>
                </a:solidFill>
                <a:round/>
                <a:headEnd/>
                <a:tailEnd/>
              </a:ln>
              <a:effectLst>
                <a:outerShdw dist="35921" dir="2700000" algn="ctr" rotWithShape="0">
                  <a:schemeClr val="tx1"/>
                </a:outerShdw>
              </a:effectLst>
            </p:spPr>
            <p:txBody>
              <a:bodyPr/>
              <a:lstStyle/>
              <a:p>
                <a:pPr eaLnBrk="0" hangingPunct="0">
                  <a:defRPr/>
                </a:pPr>
                <a:endParaRPr lang="es-ES"/>
              </a:p>
            </p:txBody>
          </p:sp>
        </p:grpSp>
        <p:grpSp>
          <p:nvGrpSpPr>
            <p:cNvPr id="10281" name="Group 49"/>
            <p:cNvGrpSpPr>
              <a:grpSpLocks/>
            </p:cNvGrpSpPr>
            <p:nvPr/>
          </p:nvGrpSpPr>
          <p:grpSpPr bwMode="auto">
            <a:xfrm>
              <a:off x="436" y="2030"/>
              <a:ext cx="149" cy="239"/>
              <a:chOff x="436" y="2030"/>
              <a:chExt cx="149" cy="239"/>
            </a:xfrm>
          </p:grpSpPr>
          <p:sp>
            <p:nvSpPr>
              <p:cNvPr id="272434" name="Arc 50"/>
              <p:cNvSpPr>
                <a:spLocks/>
              </p:cNvSpPr>
              <p:nvPr/>
            </p:nvSpPr>
            <p:spPr bwMode="auto">
              <a:xfrm>
                <a:off x="436" y="2030"/>
                <a:ext cx="80" cy="238"/>
              </a:xfrm>
              <a:custGeom>
                <a:avLst/>
                <a:gdLst>
                  <a:gd name="G0" fmla="+- 21600 0 0"/>
                  <a:gd name="G1" fmla="+- 90 0 0"/>
                  <a:gd name="G2" fmla="+- 21600 0 0"/>
                  <a:gd name="T0" fmla="*/ 21328 w 21600"/>
                  <a:gd name="T1" fmla="*/ 21688 h 21688"/>
                  <a:gd name="T2" fmla="*/ 0 w 21600"/>
                  <a:gd name="T3" fmla="*/ 0 h 21688"/>
                  <a:gd name="T4" fmla="*/ 21600 w 21600"/>
                  <a:gd name="T5" fmla="*/ 90 h 21688"/>
                </a:gdLst>
                <a:ahLst/>
                <a:cxnLst>
                  <a:cxn ang="0">
                    <a:pos x="T0" y="T1"/>
                  </a:cxn>
                  <a:cxn ang="0">
                    <a:pos x="T2" y="T3"/>
                  </a:cxn>
                  <a:cxn ang="0">
                    <a:pos x="T4" y="T5"/>
                  </a:cxn>
                </a:cxnLst>
                <a:rect l="0" t="0" r="r" b="b"/>
                <a:pathLst>
                  <a:path w="21600" h="21688" fill="none" extrusionOk="0">
                    <a:moveTo>
                      <a:pt x="21327" y="21688"/>
                    </a:moveTo>
                    <a:cubicBezTo>
                      <a:pt x="9505" y="21539"/>
                      <a:pt x="0" y="11913"/>
                      <a:pt x="0" y="90"/>
                    </a:cubicBezTo>
                    <a:cubicBezTo>
                      <a:pt x="-1" y="60"/>
                      <a:pt x="0" y="30"/>
                      <a:pt x="0" y="0"/>
                    </a:cubicBezTo>
                  </a:path>
                  <a:path w="21600" h="21688" stroke="0" extrusionOk="0">
                    <a:moveTo>
                      <a:pt x="21327" y="21688"/>
                    </a:moveTo>
                    <a:cubicBezTo>
                      <a:pt x="9505" y="21539"/>
                      <a:pt x="0" y="11913"/>
                      <a:pt x="0" y="90"/>
                    </a:cubicBezTo>
                    <a:cubicBezTo>
                      <a:pt x="-1" y="60"/>
                      <a:pt x="0" y="30"/>
                      <a:pt x="0" y="0"/>
                    </a:cubicBezTo>
                    <a:lnTo>
                      <a:pt x="21600" y="90"/>
                    </a:lnTo>
                    <a:close/>
                  </a:path>
                </a:pathLst>
              </a:custGeom>
              <a:gradFill rotWithShape="0">
                <a:gsLst>
                  <a:gs pos="0">
                    <a:srgbClr val="FFD358"/>
                  </a:gs>
                  <a:gs pos="50000">
                    <a:srgbClr val="FFD358">
                      <a:gamma/>
                      <a:tint val="89804"/>
                      <a:invGamma/>
                    </a:srgbClr>
                  </a:gs>
                  <a:gs pos="100000">
                    <a:srgbClr val="FFD358"/>
                  </a:gs>
                </a:gsLst>
                <a:lin ang="2700000" scaled="1"/>
              </a:gradFill>
              <a:ln w="50800" cap="rnd">
                <a:solidFill>
                  <a:schemeClr val="tx1"/>
                </a:solidFill>
                <a:round/>
                <a:headEnd/>
                <a:tailEnd/>
              </a:ln>
              <a:effectLst>
                <a:outerShdw dist="35921" dir="2700000" algn="ctr" rotWithShape="0">
                  <a:schemeClr val="tx1"/>
                </a:outerShdw>
              </a:effectLst>
            </p:spPr>
            <p:txBody>
              <a:bodyPr/>
              <a:lstStyle/>
              <a:p>
                <a:pPr eaLnBrk="0" hangingPunct="0">
                  <a:defRPr/>
                </a:pPr>
                <a:endParaRPr lang="es-ES"/>
              </a:p>
            </p:txBody>
          </p:sp>
          <p:sp>
            <p:nvSpPr>
              <p:cNvPr id="272435" name="Arc 51"/>
              <p:cNvSpPr>
                <a:spLocks/>
              </p:cNvSpPr>
              <p:nvPr/>
            </p:nvSpPr>
            <p:spPr bwMode="auto">
              <a:xfrm>
                <a:off x="504" y="2030"/>
                <a:ext cx="81" cy="237"/>
              </a:xfrm>
              <a:custGeom>
                <a:avLst/>
                <a:gdLst>
                  <a:gd name="G0" fmla="+- 0 0 0"/>
                  <a:gd name="G1" fmla="+- 0 0 0"/>
                  <a:gd name="G2" fmla="+- 21600 0 0"/>
                  <a:gd name="T0" fmla="*/ 21600 w 21600"/>
                  <a:gd name="T1" fmla="*/ 0 h 21600"/>
                  <a:gd name="T2" fmla="*/ 0 w 21600"/>
                  <a:gd name="T3" fmla="*/ 21600 h 21600"/>
                  <a:gd name="T4" fmla="*/ 0 w 21600"/>
                  <a:gd name="T5" fmla="*/ 0 h 21600"/>
                </a:gdLst>
                <a:ahLst/>
                <a:cxnLst>
                  <a:cxn ang="0">
                    <a:pos x="T0" y="T1"/>
                  </a:cxn>
                  <a:cxn ang="0">
                    <a:pos x="T2" y="T3"/>
                  </a:cxn>
                  <a:cxn ang="0">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gradFill rotWithShape="0">
                <a:gsLst>
                  <a:gs pos="0">
                    <a:srgbClr val="FFD358"/>
                  </a:gs>
                  <a:gs pos="50000">
                    <a:srgbClr val="FFD358">
                      <a:gamma/>
                      <a:tint val="89804"/>
                      <a:invGamma/>
                    </a:srgbClr>
                  </a:gs>
                  <a:gs pos="100000">
                    <a:srgbClr val="FFD358"/>
                  </a:gs>
                </a:gsLst>
                <a:lin ang="2700000" scaled="1"/>
              </a:gradFill>
              <a:ln w="50800" cap="rnd">
                <a:solidFill>
                  <a:schemeClr val="tx1"/>
                </a:solidFill>
                <a:round/>
                <a:headEnd/>
                <a:tailEnd/>
              </a:ln>
              <a:effectLst>
                <a:outerShdw dist="35921" dir="2700000" algn="ctr" rotWithShape="0">
                  <a:schemeClr val="tx1"/>
                </a:outerShdw>
              </a:effectLst>
            </p:spPr>
            <p:txBody>
              <a:bodyPr/>
              <a:lstStyle/>
              <a:p>
                <a:pPr eaLnBrk="0" hangingPunct="0">
                  <a:defRPr/>
                </a:pPr>
                <a:endParaRPr lang="es-ES"/>
              </a:p>
            </p:txBody>
          </p:sp>
        </p:grpSp>
        <p:grpSp>
          <p:nvGrpSpPr>
            <p:cNvPr id="10282" name="Group 52"/>
            <p:cNvGrpSpPr>
              <a:grpSpLocks/>
            </p:cNvGrpSpPr>
            <p:nvPr/>
          </p:nvGrpSpPr>
          <p:grpSpPr bwMode="auto">
            <a:xfrm>
              <a:off x="572" y="1792"/>
              <a:ext cx="150" cy="239"/>
              <a:chOff x="572" y="1792"/>
              <a:chExt cx="150" cy="239"/>
            </a:xfrm>
          </p:grpSpPr>
          <p:sp>
            <p:nvSpPr>
              <p:cNvPr id="272437" name="Arc 53"/>
              <p:cNvSpPr>
                <a:spLocks/>
              </p:cNvSpPr>
              <p:nvPr/>
            </p:nvSpPr>
            <p:spPr bwMode="auto">
              <a:xfrm>
                <a:off x="642" y="1792"/>
                <a:ext cx="80" cy="239"/>
              </a:xfrm>
              <a:custGeom>
                <a:avLst/>
                <a:gdLst>
                  <a:gd name="G0" fmla="+- 0 0 0"/>
                  <a:gd name="G1" fmla="+- 21600 0 0"/>
                  <a:gd name="G2" fmla="+- 21600 0 0"/>
                  <a:gd name="T0" fmla="*/ 0 w 21600"/>
                  <a:gd name="T1" fmla="*/ 0 h 21600"/>
                  <a:gd name="T2" fmla="*/ 21600 w 21600"/>
                  <a:gd name="T3" fmla="*/ 21509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893" y="0"/>
                      <a:pt x="21549" y="9615"/>
                      <a:pt x="21599" y="21509"/>
                    </a:cubicBezTo>
                  </a:path>
                  <a:path w="21600" h="21600" stroke="0" extrusionOk="0">
                    <a:moveTo>
                      <a:pt x="-1" y="0"/>
                    </a:moveTo>
                    <a:cubicBezTo>
                      <a:pt x="11893" y="0"/>
                      <a:pt x="21549" y="9615"/>
                      <a:pt x="21599" y="21509"/>
                    </a:cubicBezTo>
                    <a:lnTo>
                      <a:pt x="0" y="21600"/>
                    </a:lnTo>
                    <a:close/>
                  </a:path>
                </a:pathLst>
              </a:custGeom>
              <a:gradFill rotWithShape="0">
                <a:gsLst>
                  <a:gs pos="0">
                    <a:srgbClr val="FFD358"/>
                  </a:gs>
                  <a:gs pos="50000">
                    <a:srgbClr val="FFD358">
                      <a:gamma/>
                      <a:tint val="89804"/>
                      <a:invGamma/>
                    </a:srgbClr>
                  </a:gs>
                  <a:gs pos="100000">
                    <a:srgbClr val="FFD358"/>
                  </a:gs>
                </a:gsLst>
                <a:lin ang="2700000" scaled="1"/>
              </a:gradFill>
              <a:ln w="50800" cap="rnd">
                <a:solidFill>
                  <a:schemeClr val="tx1"/>
                </a:solidFill>
                <a:round/>
                <a:headEnd/>
                <a:tailEnd/>
              </a:ln>
              <a:effectLst>
                <a:outerShdw dist="35921" dir="2700000" algn="ctr" rotWithShape="0">
                  <a:schemeClr val="tx1"/>
                </a:outerShdw>
              </a:effectLst>
            </p:spPr>
            <p:txBody>
              <a:bodyPr/>
              <a:lstStyle/>
              <a:p>
                <a:pPr eaLnBrk="0" hangingPunct="0">
                  <a:defRPr/>
                </a:pPr>
                <a:endParaRPr lang="es-ES"/>
              </a:p>
            </p:txBody>
          </p:sp>
          <p:sp>
            <p:nvSpPr>
              <p:cNvPr id="272438" name="Arc 54"/>
              <p:cNvSpPr>
                <a:spLocks/>
              </p:cNvSpPr>
              <p:nvPr/>
            </p:nvSpPr>
            <p:spPr bwMode="auto">
              <a:xfrm>
                <a:off x="572" y="1793"/>
                <a:ext cx="81" cy="238"/>
              </a:xfrm>
              <a:custGeom>
                <a:avLst/>
                <a:gdLst>
                  <a:gd name="G0" fmla="+- 21600 0 0"/>
                  <a:gd name="G1" fmla="+- 21598 0 0"/>
                  <a:gd name="G2" fmla="+- 21600 0 0"/>
                  <a:gd name="T0" fmla="*/ 0 w 21600"/>
                  <a:gd name="T1" fmla="*/ 21508 h 21598"/>
                  <a:gd name="T2" fmla="*/ 21332 w 21600"/>
                  <a:gd name="T3" fmla="*/ 0 h 21598"/>
                  <a:gd name="T4" fmla="*/ 21600 w 21600"/>
                  <a:gd name="T5" fmla="*/ 21598 h 21598"/>
                </a:gdLst>
                <a:ahLst/>
                <a:cxnLst>
                  <a:cxn ang="0">
                    <a:pos x="T0" y="T1"/>
                  </a:cxn>
                  <a:cxn ang="0">
                    <a:pos x="T2" y="T3"/>
                  </a:cxn>
                  <a:cxn ang="0">
                    <a:pos x="T4" y="T5"/>
                  </a:cxn>
                </a:cxnLst>
                <a:rect l="0" t="0" r="r" b="b"/>
                <a:pathLst>
                  <a:path w="21600" h="21598" fill="none" extrusionOk="0">
                    <a:moveTo>
                      <a:pt x="0" y="21508"/>
                    </a:moveTo>
                    <a:cubicBezTo>
                      <a:pt x="49" y="9718"/>
                      <a:pt x="9543" y="145"/>
                      <a:pt x="21331" y="-1"/>
                    </a:cubicBezTo>
                  </a:path>
                  <a:path w="21600" h="21598" stroke="0" extrusionOk="0">
                    <a:moveTo>
                      <a:pt x="0" y="21508"/>
                    </a:moveTo>
                    <a:cubicBezTo>
                      <a:pt x="49" y="9718"/>
                      <a:pt x="9543" y="145"/>
                      <a:pt x="21331" y="-1"/>
                    </a:cubicBezTo>
                    <a:lnTo>
                      <a:pt x="21600" y="21598"/>
                    </a:lnTo>
                    <a:close/>
                  </a:path>
                </a:pathLst>
              </a:custGeom>
              <a:gradFill rotWithShape="0">
                <a:gsLst>
                  <a:gs pos="0">
                    <a:srgbClr val="FFD358"/>
                  </a:gs>
                  <a:gs pos="50000">
                    <a:srgbClr val="FFD358">
                      <a:gamma/>
                      <a:tint val="89804"/>
                      <a:invGamma/>
                    </a:srgbClr>
                  </a:gs>
                  <a:gs pos="100000">
                    <a:srgbClr val="FFD358"/>
                  </a:gs>
                </a:gsLst>
                <a:lin ang="2700000" scaled="1"/>
              </a:gradFill>
              <a:ln w="50800" cap="rnd">
                <a:solidFill>
                  <a:schemeClr val="tx1"/>
                </a:solidFill>
                <a:round/>
                <a:headEnd/>
                <a:tailEnd/>
              </a:ln>
              <a:effectLst>
                <a:outerShdw dist="35921" dir="2700000" algn="ctr" rotWithShape="0">
                  <a:schemeClr val="tx1"/>
                </a:outerShdw>
              </a:effectLst>
            </p:spPr>
            <p:txBody>
              <a:bodyPr/>
              <a:lstStyle/>
              <a:p>
                <a:pPr eaLnBrk="0" hangingPunct="0">
                  <a:defRPr/>
                </a:pPr>
                <a:endParaRPr lang="es-ES"/>
              </a:p>
            </p:txBody>
          </p:sp>
        </p:grpSp>
        <p:grpSp>
          <p:nvGrpSpPr>
            <p:cNvPr id="10283" name="Group 55"/>
            <p:cNvGrpSpPr>
              <a:grpSpLocks/>
            </p:cNvGrpSpPr>
            <p:nvPr/>
          </p:nvGrpSpPr>
          <p:grpSpPr bwMode="auto">
            <a:xfrm>
              <a:off x="710" y="2029"/>
              <a:ext cx="151" cy="240"/>
              <a:chOff x="710" y="2029"/>
              <a:chExt cx="151" cy="240"/>
            </a:xfrm>
          </p:grpSpPr>
          <p:sp>
            <p:nvSpPr>
              <p:cNvPr id="272440" name="Arc 56"/>
              <p:cNvSpPr>
                <a:spLocks/>
              </p:cNvSpPr>
              <p:nvPr/>
            </p:nvSpPr>
            <p:spPr bwMode="auto">
              <a:xfrm>
                <a:off x="710" y="2029"/>
                <a:ext cx="80" cy="240"/>
              </a:xfrm>
              <a:custGeom>
                <a:avLst/>
                <a:gdLst>
                  <a:gd name="G0" fmla="+- 21600 0 0"/>
                  <a:gd name="G1" fmla="+- 91 0 0"/>
                  <a:gd name="G2" fmla="+- 21600 0 0"/>
                  <a:gd name="T0" fmla="*/ 21600 w 21600"/>
                  <a:gd name="T1" fmla="*/ 21691 h 21691"/>
                  <a:gd name="T2" fmla="*/ 0 w 21600"/>
                  <a:gd name="T3" fmla="*/ 0 h 21691"/>
                  <a:gd name="T4" fmla="*/ 21600 w 21600"/>
                  <a:gd name="T5" fmla="*/ 91 h 21691"/>
                </a:gdLst>
                <a:ahLst/>
                <a:cxnLst>
                  <a:cxn ang="0">
                    <a:pos x="T0" y="T1"/>
                  </a:cxn>
                  <a:cxn ang="0">
                    <a:pos x="T2" y="T3"/>
                  </a:cxn>
                  <a:cxn ang="0">
                    <a:pos x="T4" y="T5"/>
                  </a:cxn>
                </a:cxnLst>
                <a:rect l="0" t="0" r="r" b="b"/>
                <a:pathLst>
                  <a:path w="21600" h="21691" fill="none" extrusionOk="0">
                    <a:moveTo>
                      <a:pt x="21600" y="21691"/>
                    </a:moveTo>
                    <a:cubicBezTo>
                      <a:pt x="9670" y="21691"/>
                      <a:pt x="0" y="12020"/>
                      <a:pt x="0" y="91"/>
                    </a:cubicBezTo>
                    <a:cubicBezTo>
                      <a:pt x="-1" y="60"/>
                      <a:pt x="0" y="30"/>
                      <a:pt x="0" y="0"/>
                    </a:cubicBezTo>
                  </a:path>
                  <a:path w="21600" h="21691" stroke="0" extrusionOk="0">
                    <a:moveTo>
                      <a:pt x="21600" y="21691"/>
                    </a:moveTo>
                    <a:cubicBezTo>
                      <a:pt x="9670" y="21691"/>
                      <a:pt x="0" y="12020"/>
                      <a:pt x="0" y="91"/>
                    </a:cubicBezTo>
                    <a:cubicBezTo>
                      <a:pt x="-1" y="60"/>
                      <a:pt x="0" y="30"/>
                      <a:pt x="0" y="0"/>
                    </a:cubicBezTo>
                    <a:lnTo>
                      <a:pt x="21600" y="91"/>
                    </a:lnTo>
                    <a:close/>
                  </a:path>
                </a:pathLst>
              </a:custGeom>
              <a:gradFill rotWithShape="0">
                <a:gsLst>
                  <a:gs pos="0">
                    <a:srgbClr val="FFD358"/>
                  </a:gs>
                  <a:gs pos="50000">
                    <a:srgbClr val="FFD358">
                      <a:gamma/>
                      <a:tint val="89804"/>
                      <a:invGamma/>
                    </a:srgbClr>
                  </a:gs>
                  <a:gs pos="100000">
                    <a:srgbClr val="FFD358"/>
                  </a:gs>
                </a:gsLst>
                <a:lin ang="2700000" scaled="1"/>
              </a:gradFill>
              <a:ln w="50800" cap="rnd">
                <a:solidFill>
                  <a:schemeClr val="tx1"/>
                </a:solidFill>
                <a:round/>
                <a:headEnd/>
                <a:tailEnd/>
              </a:ln>
              <a:effectLst>
                <a:outerShdw dist="35921" dir="2700000" algn="ctr" rotWithShape="0">
                  <a:schemeClr val="tx1"/>
                </a:outerShdw>
              </a:effectLst>
            </p:spPr>
            <p:txBody>
              <a:bodyPr/>
              <a:lstStyle/>
              <a:p>
                <a:pPr eaLnBrk="0" hangingPunct="0">
                  <a:defRPr/>
                </a:pPr>
                <a:endParaRPr lang="es-ES"/>
              </a:p>
            </p:txBody>
          </p:sp>
          <p:sp>
            <p:nvSpPr>
              <p:cNvPr id="272441" name="Arc 57"/>
              <p:cNvSpPr>
                <a:spLocks/>
              </p:cNvSpPr>
              <p:nvPr/>
            </p:nvSpPr>
            <p:spPr bwMode="auto">
              <a:xfrm>
                <a:off x="780" y="2029"/>
                <a:ext cx="81" cy="238"/>
              </a:xfrm>
              <a:custGeom>
                <a:avLst/>
                <a:gdLst>
                  <a:gd name="G0" fmla="+- 268 0 0"/>
                  <a:gd name="G1" fmla="+- 0 0 0"/>
                  <a:gd name="G2" fmla="+- 21600 0 0"/>
                  <a:gd name="T0" fmla="*/ 21868 w 21868"/>
                  <a:gd name="T1" fmla="*/ 0 h 21600"/>
                  <a:gd name="T2" fmla="*/ 0 w 21868"/>
                  <a:gd name="T3" fmla="*/ 21598 h 21600"/>
                  <a:gd name="T4" fmla="*/ 268 w 21868"/>
                  <a:gd name="T5" fmla="*/ 0 h 21600"/>
                </a:gdLst>
                <a:ahLst/>
                <a:cxnLst>
                  <a:cxn ang="0">
                    <a:pos x="T0" y="T1"/>
                  </a:cxn>
                  <a:cxn ang="0">
                    <a:pos x="T2" y="T3"/>
                  </a:cxn>
                  <a:cxn ang="0">
                    <a:pos x="T4" y="T5"/>
                  </a:cxn>
                </a:cxnLst>
                <a:rect l="0" t="0" r="r" b="b"/>
                <a:pathLst>
                  <a:path w="21868" h="21600" fill="none" extrusionOk="0">
                    <a:moveTo>
                      <a:pt x="21868" y="0"/>
                    </a:moveTo>
                    <a:cubicBezTo>
                      <a:pt x="21868" y="11929"/>
                      <a:pt x="12197" y="21600"/>
                      <a:pt x="268" y="21600"/>
                    </a:cubicBezTo>
                    <a:cubicBezTo>
                      <a:pt x="178" y="21600"/>
                      <a:pt x="89" y="21599"/>
                      <a:pt x="-1" y="21598"/>
                    </a:cubicBezTo>
                  </a:path>
                  <a:path w="21868" h="21600" stroke="0" extrusionOk="0">
                    <a:moveTo>
                      <a:pt x="21868" y="0"/>
                    </a:moveTo>
                    <a:cubicBezTo>
                      <a:pt x="21868" y="11929"/>
                      <a:pt x="12197" y="21600"/>
                      <a:pt x="268" y="21600"/>
                    </a:cubicBezTo>
                    <a:cubicBezTo>
                      <a:pt x="178" y="21600"/>
                      <a:pt x="89" y="21599"/>
                      <a:pt x="-1" y="21598"/>
                    </a:cubicBezTo>
                    <a:lnTo>
                      <a:pt x="268" y="0"/>
                    </a:lnTo>
                    <a:close/>
                  </a:path>
                </a:pathLst>
              </a:custGeom>
              <a:gradFill rotWithShape="0">
                <a:gsLst>
                  <a:gs pos="0">
                    <a:srgbClr val="FFD358"/>
                  </a:gs>
                  <a:gs pos="50000">
                    <a:srgbClr val="FFD358">
                      <a:gamma/>
                      <a:tint val="89804"/>
                      <a:invGamma/>
                    </a:srgbClr>
                  </a:gs>
                  <a:gs pos="100000">
                    <a:srgbClr val="FFD358"/>
                  </a:gs>
                </a:gsLst>
                <a:lin ang="2700000" scaled="1"/>
              </a:gradFill>
              <a:ln w="50800" cap="rnd">
                <a:solidFill>
                  <a:schemeClr val="tx1"/>
                </a:solidFill>
                <a:round/>
                <a:headEnd/>
                <a:tailEnd/>
              </a:ln>
              <a:effectLst>
                <a:outerShdw dist="35921" dir="2700000" algn="ctr" rotWithShape="0">
                  <a:schemeClr val="tx1"/>
                </a:outerShdw>
              </a:effectLst>
            </p:spPr>
            <p:txBody>
              <a:bodyPr/>
              <a:lstStyle/>
              <a:p>
                <a:pPr eaLnBrk="0" hangingPunct="0">
                  <a:defRPr/>
                </a:pPr>
                <a:endParaRPr lang="es-ES"/>
              </a:p>
            </p:txBody>
          </p:sp>
        </p:grpSp>
        <p:grpSp>
          <p:nvGrpSpPr>
            <p:cNvPr id="10284" name="Group 58"/>
            <p:cNvGrpSpPr>
              <a:grpSpLocks/>
            </p:cNvGrpSpPr>
            <p:nvPr/>
          </p:nvGrpSpPr>
          <p:grpSpPr bwMode="auto">
            <a:xfrm>
              <a:off x="338" y="1810"/>
              <a:ext cx="488" cy="438"/>
              <a:chOff x="338" y="1810"/>
              <a:chExt cx="488" cy="438"/>
            </a:xfrm>
          </p:grpSpPr>
          <p:sp>
            <p:nvSpPr>
              <p:cNvPr id="272443" name="Line 59"/>
              <p:cNvSpPr>
                <a:spLocks noChangeShapeType="1"/>
              </p:cNvSpPr>
              <p:nvPr/>
            </p:nvSpPr>
            <p:spPr bwMode="auto">
              <a:xfrm>
                <a:off x="338" y="1863"/>
                <a:ext cx="0" cy="159"/>
              </a:xfrm>
              <a:prstGeom prst="line">
                <a:avLst/>
              </a:prstGeom>
              <a:noFill/>
              <a:ln w="25400">
                <a:solidFill>
                  <a:schemeClr val="accent1"/>
                </a:solidFill>
                <a:round/>
                <a:headEnd type="none" w="sm" len="sm"/>
                <a:tailEnd type="none" w="sm" len="sm"/>
              </a:ln>
              <a:effectLst>
                <a:outerShdw dist="35921" dir="2700000" algn="ctr" rotWithShape="0">
                  <a:schemeClr val="tx1"/>
                </a:outerShdw>
              </a:effectLst>
            </p:spPr>
            <p:txBody>
              <a:bodyPr/>
              <a:lstStyle/>
              <a:p>
                <a:pPr eaLnBrk="0" hangingPunct="0">
                  <a:defRPr/>
                </a:pPr>
                <a:endParaRPr lang="es-ES"/>
              </a:p>
            </p:txBody>
          </p:sp>
          <p:sp>
            <p:nvSpPr>
              <p:cNvPr id="272444" name="Line 60"/>
              <p:cNvSpPr>
                <a:spLocks noChangeShapeType="1"/>
              </p:cNvSpPr>
              <p:nvPr/>
            </p:nvSpPr>
            <p:spPr bwMode="auto">
              <a:xfrm flipH="1">
                <a:off x="372" y="1810"/>
                <a:ext cx="4" cy="230"/>
              </a:xfrm>
              <a:prstGeom prst="line">
                <a:avLst/>
              </a:prstGeom>
              <a:noFill/>
              <a:ln w="25400">
                <a:solidFill>
                  <a:schemeClr val="accent1"/>
                </a:solidFill>
                <a:round/>
                <a:headEnd type="none" w="sm" len="sm"/>
                <a:tailEnd type="none" w="sm" len="sm"/>
              </a:ln>
              <a:effectLst>
                <a:outerShdw dist="35921" dir="2700000" algn="ctr" rotWithShape="0">
                  <a:schemeClr val="tx1"/>
                </a:outerShdw>
              </a:effectLst>
            </p:spPr>
            <p:txBody>
              <a:bodyPr/>
              <a:lstStyle/>
              <a:p>
                <a:pPr eaLnBrk="0" hangingPunct="0">
                  <a:defRPr/>
                </a:pPr>
                <a:endParaRPr lang="es-ES"/>
              </a:p>
            </p:txBody>
          </p:sp>
          <p:sp>
            <p:nvSpPr>
              <p:cNvPr id="272445" name="Line 61"/>
              <p:cNvSpPr>
                <a:spLocks noChangeShapeType="1"/>
              </p:cNvSpPr>
              <p:nvPr/>
            </p:nvSpPr>
            <p:spPr bwMode="auto">
              <a:xfrm>
                <a:off x="412" y="1876"/>
                <a:ext cx="4" cy="149"/>
              </a:xfrm>
              <a:prstGeom prst="line">
                <a:avLst/>
              </a:prstGeom>
              <a:noFill/>
              <a:ln w="25400">
                <a:solidFill>
                  <a:schemeClr val="accent1"/>
                </a:solidFill>
                <a:round/>
                <a:headEnd type="none" w="sm" len="sm"/>
                <a:tailEnd type="none" w="sm" len="sm"/>
              </a:ln>
              <a:effectLst>
                <a:outerShdw dist="35921" dir="2700000" algn="ctr" rotWithShape="0">
                  <a:schemeClr val="tx1"/>
                </a:outerShdw>
              </a:effectLst>
            </p:spPr>
            <p:txBody>
              <a:bodyPr/>
              <a:lstStyle/>
              <a:p>
                <a:pPr eaLnBrk="0" hangingPunct="0">
                  <a:defRPr/>
                </a:pPr>
                <a:endParaRPr lang="es-ES"/>
              </a:p>
            </p:txBody>
          </p:sp>
          <p:sp>
            <p:nvSpPr>
              <p:cNvPr id="272446" name="Line 62"/>
              <p:cNvSpPr>
                <a:spLocks noChangeShapeType="1"/>
              </p:cNvSpPr>
              <p:nvPr/>
            </p:nvSpPr>
            <p:spPr bwMode="auto">
              <a:xfrm>
                <a:off x="608" y="1871"/>
                <a:ext cx="0" cy="163"/>
              </a:xfrm>
              <a:prstGeom prst="line">
                <a:avLst/>
              </a:prstGeom>
              <a:noFill/>
              <a:ln w="25400">
                <a:solidFill>
                  <a:schemeClr val="accent1"/>
                </a:solidFill>
                <a:round/>
                <a:headEnd type="none" w="sm" len="sm"/>
                <a:tailEnd type="none" w="sm" len="sm"/>
              </a:ln>
              <a:effectLst>
                <a:outerShdw dist="35921" dir="2700000" algn="ctr" rotWithShape="0">
                  <a:schemeClr val="tx1"/>
                </a:outerShdw>
              </a:effectLst>
            </p:spPr>
            <p:txBody>
              <a:bodyPr/>
              <a:lstStyle/>
              <a:p>
                <a:pPr eaLnBrk="0" hangingPunct="0">
                  <a:defRPr/>
                </a:pPr>
                <a:endParaRPr lang="es-ES"/>
              </a:p>
            </p:txBody>
          </p:sp>
          <p:sp>
            <p:nvSpPr>
              <p:cNvPr id="272447" name="Line 63"/>
              <p:cNvSpPr>
                <a:spLocks noChangeShapeType="1"/>
              </p:cNvSpPr>
              <p:nvPr/>
            </p:nvSpPr>
            <p:spPr bwMode="auto">
              <a:xfrm flipH="1">
                <a:off x="647" y="1810"/>
                <a:ext cx="1" cy="210"/>
              </a:xfrm>
              <a:prstGeom prst="line">
                <a:avLst/>
              </a:prstGeom>
              <a:noFill/>
              <a:ln w="25400">
                <a:solidFill>
                  <a:schemeClr val="accent1"/>
                </a:solidFill>
                <a:round/>
                <a:headEnd type="none" w="sm" len="sm"/>
                <a:tailEnd type="none" w="sm" len="sm"/>
              </a:ln>
              <a:effectLst>
                <a:outerShdw dist="35921" dir="2700000" algn="ctr" rotWithShape="0">
                  <a:schemeClr val="tx1"/>
                </a:outerShdw>
              </a:effectLst>
            </p:spPr>
            <p:txBody>
              <a:bodyPr/>
              <a:lstStyle/>
              <a:p>
                <a:pPr eaLnBrk="0" hangingPunct="0">
                  <a:defRPr/>
                </a:pPr>
                <a:endParaRPr lang="es-ES"/>
              </a:p>
            </p:txBody>
          </p:sp>
          <p:sp>
            <p:nvSpPr>
              <p:cNvPr id="272448" name="Line 64"/>
              <p:cNvSpPr>
                <a:spLocks noChangeShapeType="1"/>
              </p:cNvSpPr>
              <p:nvPr/>
            </p:nvSpPr>
            <p:spPr bwMode="auto">
              <a:xfrm>
                <a:off x="682" y="1866"/>
                <a:ext cx="1" cy="150"/>
              </a:xfrm>
              <a:prstGeom prst="line">
                <a:avLst/>
              </a:prstGeom>
              <a:noFill/>
              <a:ln w="25400">
                <a:solidFill>
                  <a:schemeClr val="accent1"/>
                </a:solidFill>
                <a:round/>
                <a:headEnd type="none" w="sm" len="sm"/>
                <a:tailEnd type="none" w="sm" len="sm"/>
              </a:ln>
              <a:effectLst>
                <a:outerShdw dist="35921" dir="2700000" algn="ctr" rotWithShape="0">
                  <a:schemeClr val="tx1"/>
                </a:outerShdw>
              </a:effectLst>
            </p:spPr>
            <p:txBody>
              <a:bodyPr/>
              <a:lstStyle/>
              <a:p>
                <a:pPr eaLnBrk="0" hangingPunct="0">
                  <a:defRPr/>
                </a:pPr>
                <a:endParaRPr lang="es-ES"/>
              </a:p>
            </p:txBody>
          </p:sp>
          <p:sp>
            <p:nvSpPr>
              <p:cNvPr id="272449" name="Line 65"/>
              <p:cNvSpPr>
                <a:spLocks noChangeShapeType="1"/>
              </p:cNvSpPr>
              <p:nvPr/>
            </p:nvSpPr>
            <p:spPr bwMode="auto">
              <a:xfrm>
                <a:off x="476" y="2034"/>
                <a:ext cx="0" cy="167"/>
              </a:xfrm>
              <a:prstGeom prst="line">
                <a:avLst/>
              </a:prstGeom>
              <a:noFill/>
              <a:ln w="25400">
                <a:solidFill>
                  <a:schemeClr val="accent1"/>
                </a:solidFill>
                <a:round/>
                <a:headEnd type="none" w="sm" len="sm"/>
                <a:tailEnd type="none" w="sm" len="sm"/>
              </a:ln>
              <a:effectLst>
                <a:outerShdw dist="35921" dir="2700000" algn="ctr" rotWithShape="0">
                  <a:schemeClr val="tx1"/>
                </a:outerShdw>
              </a:effectLst>
            </p:spPr>
            <p:txBody>
              <a:bodyPr/>
              <a:lstStyle/>
              <a:p>
                <a:pPr eaLnBrk="0" hangingPunct="0">
                  <a:defRPr/>
                </a:pPr>
                <a:endParaRPr lang="es-ES"/>
              </a:p>
            </p:txBody>
          </p:sp>
          <p:sp>
            <p:nvSpPr>
              <p:cNvPr id="272450" name="Line 66"/>
              <p:cNvSpPr>
                <a:spLocks noChangeShapeType="1"/>
              </p:cNvSpPr>
              <p:nvPr/>
            </p:nvSpPr>
            <p:spPr bwMode="auto">
              <a:xfrm flipH="1">
                <a:off x="507" y="2024"/>
                <a:ext cx="2" cy="223"/>
              </a:xfrm>
              <a:prstGeom prst="line">
                <a:avLst/>
              </a:prstGeom>
              <a:noFill/>
              <a:ln w="25400">
                <a:solidFill>
                  <a:schemeClr val="accent1"/>
                </a:solidFill>
                <a:round/>
                <a:headEnd type="none" w="sm" len="sm"/>
                <a:tailEnd type="none" w="sm" len="sm"/>
              </a:ln>
              <a:effectLst>
                <a:outerShdw dist="35921" dir="2700000" algn="ctr" rotWithShape="0">
                  <a:schemeClr val="tx1"/>
                </a:outerShdw>
              </a:effectLst>
            </p:spPr>
            <p:txBody>
              <a:bodyPr/>
              <a:lstStyle/>
              <a:p>
                <a:pPr eaLnBrk="0" hangingPunct="0">
                  <a:defRPr/>
                </a:pPr>
                <a:endParaRPr lang="es-ES"/>
              </a:p>
            </p:txBody>
          </p:sp>
          <p:sp>
            <p:nvSpPr>
              <p:cNvPr id="272451" name="Line 67"/>
              <p:cNvSpPr>
                <a:spLocks noChangeShapeType="1"/>
              </p:cNvSpPr>
              <p:nvPr/>
            </p:nvSpPr>
            <p:spPr bwMode="auto">
              <a:xfrm>
                <a:off x="542" y="2027"/>
                <a:ext cx="0" cy="182"/>
              </a:xfrm>
              <a:prstGeom prst="line">
                <a:avLst/>
              </a:prstGeom>
              <a:noFill/>
              <a:ln w="25400">
                <a:solidFill>
                  <a:schemeClr val="accent1"/>
                </a:solidFill>
                <a:round/>
                <a:headEnd type="none" w="sm" len="sm"/>
                <a:tailEnd type="none" w="sm" len="sm"/>
              </a:ln>
              <a:effectLst>
                <a:outerShdw dist="35921" dir="2700000" algn="ctr" rotWithShape="0">
                  <a:schemeClr val="tx1"/>
                </a:outerShdw>
              </a:effectLst>
            </p:spPr>
            <p:txBody>
              <a:bodyPr/>
              <a:lstStyle/>
              <a:p>
                <a:pPr eaLnBrk="0" hangingPunct="0">
                  <a:defRPr/>
                </a:pPr>
                <a:endParaRPr lang="es-ES"/>
              </a:p>
            </p:txBody>
          </p:sp>
          <p:sp>
            <p:nvSpPr>
              <p:cNvPr id="272452" name="Line 68"/>
              <p:cNvSpPr>
                <a:spLocks noChangeShapeType="1"/>
              </p:cNvSpPr>
              <p:nvPr/>
            </p:nvSpPr>
            <p:spPr bwMode="auto">
              <a:xfrm>
                <a:off x="785" y="2031"/>
                <a:ext cx="0" cy="217"/>
              </a:xfrm>
              <a:prstGeom prst="line">
                <a:avLst/>
              </a:prstGeom>
              <a:noFill/>
              <a:ln w="25400">
                <a:solidFill>
                  <a:schemeClr val="accent1"/>
                </a:solidFill>
                <a:round/>
                <a:headEnd type="none" w="sm" len="sm"/>
                <a:tailEnd type="none" w="sm" len="sm"/>
              </a:ln>
              <a:effectLst>
                <a:outerShdw dist="35921" dir="2700000" algn="ctr" rotWithShape="0">
                  <a:schemeClr val="tx1"/>
                </a:outerShdw>
              </a:effectLst>
            </p:spPr>
            <p:txBody>
              <a:bodyPr/>
              <a:lstStyle/>
              <a:p>
                <a:pPr eaLnBrk="0" hangingPunct="0">
                  <a:defRPr/>
                </a:pPr>
                <a:endParaRPr lang="es-ES"/>
              </a:p>
            </p:txBody>
          </p:sp>
          <p:sp>
            <p:nvSpPr>
              <p:cNvPr id="272453" name="Line 69"/>
              <p:cNvSpPr>
                <a:spLocks noChangeShapeType="1"/>
              </p:cNvSpPr>
              <p:nvPr/>
            </p:nvSpPr>
            <p:spPr bwMode="auto">
              <a:xfrm flipH="1">
                <a:off x="823" y="2023"/>
                <a:ext cx="3" cy="153"/>
              </a:xfrm>
              <a:prstGeom prst="line">
                <a:avLst/>
              </a:prstGeom>
              <a:noFill/>
              <a:ln w="25400">
                <a:solidFill>
                  <a:schemeClr val="accent1"/>
                </a:solidFill>
                <a:round/>
                <a:headEnd type="none" w="sm" len="sm"/>
                <a:tailEnd type="none" w="sm" len="sm"/>
              </a:ln>
              <a:effectLst>
                <a:outerShdw dist="35921" dir="2700000" algn="ctr" rotWithShape="0">
                  <a:schemeClr val="tx1"/>
                </a:outerShdw>
              </a:effectLst>
            </p:spPr>
            <p:txBody>
              <a:bodyPr/>
              <a:lstStyle/>
              <a:p>
                <a:pPr eaLnBrk="0" hangingPunct="0">
                  <a:defRPr/>
                </a:pPr>
                <a:endParaRPr lang="es-ES"/>
              </a:p>
            </p:txBody>
          </p:sp>
          <p:sp>
            <p:nvSpPr>
              <p:cNvPr id="272454" name="Line 70"/>
              <p:cNvSpPr>
                <a:spLocks noChangeShapeType="1"/>
              </p:cNvSpPr>
              <p:nvPr/>
            </p:nvSpPr>
            <p:spPr bwMode="auto">
              <a:xfrm>
                <a:off x="747" y="2021"/>
                <a:ext cx="0" cy="156"/>
              </a:xfrm>
              <a:prstGeom prst="line">
                <a:avLst/>
              </a:prstGeom>
              <a:noFill/>
              <a:ln w="25400">
                <a:solidFill>
                  <a:schemeClr val="accent1"/>
                </a:solidFill>
                <a:round/>
                <a:headEnd type="none" w="sm" len="sm"/>
                <a:tailEnd type="none" w="sm" len="sm"/>
              </a:ln>
              <a:effectLst>
                <a:outerShdw dist="35921" dir="2700000" algn="ctr" rotWithShape="0">
                  <a:schemeClr val="tx1"/>
                </a:outerShdw>
              </a:effectLst>
            </p:spPr>
            <p:txBody>
              <a:bodyPr/>
              <a:lstStyle/>
              <a:p>
                <a:pPr eaLnBrk="0" hangingPunct="0">
                  <a:defRPr/>
                </a:pPr>
                <a:endParaRPr lang="es-ES"/>
              </a:p>
            </p:txBody>
          </p:sp>
        </p:grpSp>
        <p:grpSp>
          <p:nvGrpSpPr>
            <p:cNvPr id="10285" name="Group 71"/>
            <p:cNvGrpSpPr>
              <a:grpSpLocks/>
            </p:cNvGrpSpPr>
            <p:nvPr/>
          </p:nvGrpSpPr>
          <p:grpSpPr bwMode="auto">
            <a:xfrm>
              <a:off x="289" y="1761"/>
              <a:ext cx="720" cy="536"/>
              <a:chOff x="289" y="1761"/>
              <a:chExt cx="720" cy="536"/>
            </a:xfrm>
          </p:grpSpPr>
          <p:sp>
            <p:nvSpPr>
              <p:cNvPr id="272456" name="Line 72"/>
              <p:cNvSpPr>
                <a:spLocks noChangeShapeType="1"/>
              </p:cNvSpPr>
              <p:nvPr/>
            </p:nvSpPr>
            <p:spPr bwMode="auto">
              <a:xfrm>
                <a:off x="289" y="1761"/>
                <a:ext cx="0" cy="537"/>
              </a:xfrm>
              <a:prstGeom prst="line">
                <a:avLst/>
              </a:prstGeom>
              <a:noFill/>
              <a:ln w="50800">
                <a:solidFill>
                  <a:schemeClr val="accent2"/>
                </a:solidFill>
                <a:round/>
                <a:headEnd type="none" w="sm" len="sm"/>
                <a:tailEnd type="none" w="sm" len="sm"/>
              </a:ln>
              <a:effectLst>
                <a:outerShdw dist="35921" dir="2700000" algn="ctr" rotWithShape="0">
                  <a:schemeClr val="tx1"/>
                </a:outerShdw>
              </a:effectLst>
            </p:spPr>
            <p:txBody>
              <a:bodyPr/>
              <a:lstStyle/>
              <a:p>
                <a:pPr eaLnBrk="0" hangingPunct="0">
                  <a:defRPr/>
                </a:pPr>
                <a:endParaRPr lang="es-ES"/>
              </a:p>
            </p:txBody>
          </p:sp>
          <p:sp>
            <p:nvSpPr>
              <p:cNvPr id="272457" name="Line 73"/>
              <p:cNvSpPr>
                <a:spLocks noChangeShapeType="1"/>
              </p:cNvSpPr>
              <p:nvPr/>
            </p:nvSpPr>
            <p:spPr bwMode="auto">
              <a:xfrm>
                <a:off x="291" y="2023"/>
                <a:ext cx="718" cy="0"/>
              </a:xfrm>
              <a:prstGeom prst="line">
                <a:avLst/>
              </a:prstGeom>
              <a:noFill/>
              <a:ln w="50800">
                <a:solidFill>
                  <a:schemeClr val="accent2"/>
                </a:solidFill>
                <a:round/>
                <a:headEnd type="none" w="sm" len="sm"/>
                <a:tailEnd type="none" w="sm" len="sm"/>
              </a:ln>
              <a:effectLst>
                <a:outerShdw dist="35921" dir="2700000" algn="ctr" rotWithShape="0">
                  <a:schemeClr val="tx1"/>
                </a:outerShdw>
              </a:effectLst>
            </p:spPr>
            <p:txBody>
              <a:bodyPr/>
              <a:lstStyle/>
              <a:p>
                <a:pPr eaLnBrk="0" hangingPunct="0">
                  <a:defRPr/>
                </a:pPr>
                <a:endParaRPr lang="es-ES"/>
              </a:p>
            </p:txBody>
          </p:sp>
        </p:grpSp>
      </p:grpSp>
      <p:sp>
        <p:nvSpPr>
          <p:cNvPr id="10276" name="Rectangle 74"/>
          <p:cNvSpPr>
            <a:spLocks noChangeArrowheads="1"/>
          </p:cNvSpPr>
          <p:nvPr/>
        </p:nvSpPr>
        <p:spPr bwMode="auto">
          <a:xfrm>
            <a:off x="779463" y="1889125"/>
            <a:ext cx="1495425" cy="336550"/>
          </a:xfrm>
          <a:prstGeom prst="rect">
            <a:avLst/>
          </a:prstGeom>
          <a:noFill/>
          <a:ln w="9525">
            <a:noFill/>
            <a:miter lim="800000"/>
            <a:headEnd/>
            <a:tailEnd/>
          </a:ln>
        </p:spPr>
        <p:txBody>
          <a:bodyPr wrap="none" lIns="92836" tIns="46418" rIns="92836" bIns="46418">
            <a:spAutoFit/>
          </a:bodyPr>
          <a:lstStyle/>
          <a:p>
            <a:pPr algn="ctr" defTabSz="925513" eaLnBrk="0" hangingPunct="0"/>
            <a:r>
              <a:rPr lang="es-ES_tradnl" sz="1600" b="1" i="0"/>
              <a:t>Digitalización</a:t>
            </a:r>
            <a:endParaRPr lang="es-ES" sz="1600" b="1" i="0"/>
          </a:p>
        </p:txBody>
      </p:sp>
      <p:sp>
        <p:nvSpPr>
          <p:cNvPr id="10277" name="Line 75"/>
          <p:cNvSpPr>
            <a:spLocks noChangeShapeType="1"/>
          </p:cNvSpPr>
          <p:nvPr/>
        </p:nvSpPr>
        <p:spPr bwMode="auto">
          <a:xfrm>
            <a:off x="1719263" y="2286000"/>
            <a:ext cx="457200" cy="1219200"/>
          </a:xfrm>
          <a:prstGeom prst="line">
            <a:avLst/>
          </a:prstGeom>
          <a:noFill/>
          <a:ln w="9525">
            <a:solidFill>
              <a:schemeClr val="tx1"/>
            </a:solidFill>
            <a:round/>
            <a:headEnd/>
            <a:tailEnd type="triangle" w="med" len="med"/>
          </a:ln>
        </p:spPr>
        <p:txBody>
          <a:bodyPr/>
          <a:lstStyle/>
          <a:p>
            <a:endParaRPr lang="es-ES"/>
          </a:p>
        </p:txBody>
      </p:sp>
      <p:sp>
        <p:nvSpPr>
          <p:cNvPr id="10278" name="Text Box 76"/>
          <p:cNvSpPr txBox="1">
            <a:spLocks noChangeArrowheads="1"/>
          </p:cNvSpPr>
          <p:nvPr/>
        </p:nvSpPr>
        <p:spPr bwMode="auto">
          <a:xfrm>
            <a:off x="6754813" y="1916113"/>
            <a:ext cx="2209800" cy="1687512"/>
          </a:xfrm>
          <a:prstGeom prst="rect">
            <a:avLst/>
          </a:prstGeom>
          <a:noFill/>
          <a:ln w="9525">
            <a:noFill/>
            <a:miter lim="800000"/>
            <a:headEnd/>
            <a:tailEnd/>
          </a:ln>
        </p:spPr>
        <p:txBody>
          <a:bodyPr>
            <a:spAutoFit/>
          </a:bodyPr>
          <a:lstStyle/>
          <a:p>
            <a:pPr algn="ctr" eaLnBrk="0" hangingPunct="0">
              <a:spcBef>
                <a:spcPct val="50000"/>
              </a:spcBef>
            </a:pPr>
            <a:r>
              <a:rPr lang="es-ES" sz="1400" b="1" i="0" dirty="0"/>
              <a:t>La señal digital se ha de ajustar a uno de los valores preestablecidos de amplitud</a:t>
            </a:r>
          </a:p>
          <a:p>
            <a:pPr algn="ctr" eaLnBrk="0" hangingPunct="0">
              <a:spcBef>
                <a:spcPct val="50000"/>
              </a:spcBef>
            </a:pPr>
            <a:r>
              <a:rPr lang="es-ES" sz="1400" b="1" i="0" dirty="0"/>
              <a:t>El error de </a:t>
            </a:r>
            <a:r>
              <a:rPr lang="es-ES" sz="1400" b="1" i="0" dirty="0" err="1"/>
              <a:t>cuantización</a:t>
            </a:r>
            <a:r>
              <a:rPr lang="es-ES" sz="1400" b="1" i="0" dirty="0"/>
              <a:t> depende del número de bits por muestra.</a:t>
            </a:r>
          </a:p>
        </p:txBody>
      </p:sp>
      <p:sp>
        <p:nvSpPr>
          <p:cNvPr id="76" name="Text Box 76"/>
          <p:cNvSpPr txBox="1">
            <a:spLocks noChangeArrowheads="1"/>
          </p:cNvSpPr>
          <p:nvPr/>
        </p:nvSpPr>
        <p:spPr bwMode="auto">
          <a:xfrm>
            <a:off x="7114728" y="4347101"/>
            <a:ext cx="1561728" cy="954107"/>
          </a:xfrm>
          <a:prstGeom prst="rect">
            <a:avLst/>
          </a:prstGeom>
          <a:noFill/>
          <a:ln w="9525">
            <a:noFill/>
            <a:miter lim="800000"/>
            <a:headEnd/>
            <a:tailEnd/>
          </a:ln>
        </p:spPr>
        <p:txBody>
          <a:bodyPr wrap="square">
            <a:spAutoFit/>
          </a:bodyPr>
          <a:lstStyle/>
          <a:p>
            <a:pPr algn="ctr" eaLnBrk="0" hangingPunct="0">
              <a:spcBef>
                <a:spcPct val="50000"/>
              </a:spcBef>
            </a:pPr>
            <a:r>
              <a:rPr lang="es-ES" sz="1400" b="1" i="0" dirty="0"/>
              <a:t>La </a:t>
            </a:r>
            <a:r>
              <a:rPr lang="es-ES" sz="1400" b="1" i="0" dirty="0" smtClean="0"/>
              <a:t>escala de digitalización puede ser lineal o logarítmica</a:t>
            </a:r>
            <a:endParaRPr lang="es-ES" sz="1400" b="1" i="0" dirty="0"/>
          </a:p>
        </p:txBody>
      </p:sp>
      <p:sp>
        <p:nvSpPr>
          <p:cNvPr id="77" name="76 Cerrar llave"/>
          <p:cNvSpPr/>
          <p:nvPr/>
        </p:nvSpPr>
        <p:spPr bwMode="auto">
          <a:xfrm>
            <a:off x="6804248" y="4005064"/>
            <a:ext cx="216024" cy="1728192"/>
          </a:xfrm>
          <a:prstGeom prst="rightBrac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s-ES" sz="2400" b="0" i="1" u="none" strike="noStrike" cap="none" normalizeH="0" baseline="0" smtClean="0">
              <a:ln>
                <a:noFill/>
              </a:ln>
              <a:solidFill>
                <a:schemeClr val="tx1"/>
              </a:solidFill>
              <a:effectLst/>
              <a:latin typeface="Arial" charset="0"/>
            </a:endParaRPr>
          </a:p>
        </p:txBody>
      </p:sp>
    </p:spTree>
  </p:cSld>
  <p:clrMapOvr>
    <a:masterClrMapping/>
  </p:clrMapOvr>
  <p:transition>
    <p:cover dir="ld"/>
  </p:transition>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0"/>
          </p:nvPr>
        </p:nvSpPr>
        <p:spPr/>
        <p:txBody>
          <a:bodyPr/>
          <a:lstStyle/>
          <a:p>
            <a:pPr>
              <a:defRPr/>
            </a:pPr>
            <a:r>
              <a:rPr lang="es-ES"/>
              <a:t>Ampliación Redes 2-</a:t>
            </a:r>
            <a:fld id="{964E6827-F679-43F3-90EC-05C653DF30E1}" type="slidenum">
              <a:rPr lang="es-ES"/>
              <a:pPr>
                <a:defRPr/>
              </a:pPr>
              <a:t>80</a:t>
            </a:fld>
            <a:endParaRPr lang="es-ES"/>
          </a:p>
        </p:txBody>
      </p:sp>
      <p:sp>
        <p:nvSpPr>
          <p:cNvPr id="54275" name="Rectangle 2"/>
          <p:cNvSpPr>
            <a:spLocks noGrp="1" noChangeArrowheads="1"/>
          </p:cNvSpPr>
          <p:nvPr>
            <p:ph type="title"/>
          </p:nvPr>
        </p:nvSpPr>
        <p:spPr/>
        <p:txBody>
          <a:bodyPr/>
          <a:lstStyle/>
          <a:p>
            <a:r>
              <a:rPr lang="es-ES" smtClean="0"/>
              <a:t>Sumario</a:t>
            </a:r>
          </a:p>
        </p:txBody>
      </p:sp>
      <p:sp>
        <p:nvSpPr>
          <p:cNvPr id="54276" name="Rectangle 3"/>
          <p:cNvSpPr>
            <a:spLocks noGrp="1" noChangeArrowheads="1"/>
          </p:cNvSpPr>
          <p:nvPr>
            <p:ph type="body" idx="1"/>
          </p:nvPr>
        </p:nvSpPr>
        <p:spPr/>
        <p:txBody>
          <a:bodyPr/>
          <a:lstStyle/>
          <a:p>
            <a:pPr>
              <a:lnSpc>
                <a:spcPct val="90000"/>
              </a:lnSpc>
            </a:pPr>
            <a:r>
              <a:rPr lang="es-ES_tradnl" sz="2400" smtClean="0"/>
              <a:t>Fundamentos de telefonía. Conversión analógico-digital.</a:t>
            </a:r>
          </a:p>
          <a:p>
            <a:pPr>
              <a:lnSpc>
                <a:spcPct val="90000"/>
              </a:lnSpc>
            </a:pPr>
            <a:r>
              <a:rPr lang="es-ES_tradnl" sz="2400" smtClean="0"/>
              <a:t>Audio digital. Estándares. Compresión</a:t>
            </a:r>
          </a:p>
          <a:p>
            <a:pPr>
              <a:lnSpc>
                <a:spcPct val="90000"/>
              </a:lnSpc>
            </a:pPr>
            <a:r>
              <a:rPr lang="es-ES_tradnl" sz="2400" smtClean="0"/>
              <a:t>Vídeo digital. Estándares. Compresión</a:t>
            </a:r>
          </a:p>
          <a:p>
            <a:pPr>
              <a:lnSpc>
                <a:spcPct val="90000"/>
              </a:lnSpc>
            </a:pPr>
            <a:r>
              <a:rPr lang="es-ES" sz="2400" b="1" smtClean="0">
                <a:solidFill>
                  <a:srgbClr val="FF0000"/>
                </a:solidFill>
              </a:rPr>
              <a:t>Protocolos RTP y RTCP</a:t>
            </a:r>
          </a:p>
          <a:p>
            <a:pPr>
              <a:lnSpc>
                <a:spcPct val="90000"/>
              </a:lnSpc>
            </a:pPr>
            <a:r>
              <a:rPr lang="es-ES" sz="2400" smtClean="0"/>
              <a:t>Calidad de Servicio</a:t>
            </a:r>
          </a:p>
          <a:p>
            <a:pPr>
              <a:lnSpc>
                <a:spcPct val="90000"/>
              </a:lnSpc>
            </a:pPr>
            <a:r>
              <a:rPr lang="es-ES" sz="2400" smtClean="0"/>
              <a:t>Videoconferencia. Estándares H.32x</a:t>
            </a:r>
          </a:p>
          <a:p>
            <a:pPr>
              <a:lnSpc>
                <a:spcPct val="90000"/>
              </a:lnSpc>
            </a:pPr>
            <a:r>
              <a:rPr lang="es-ES" sz="2400" smtClean="0"/>
              <a:t>Pasarelas e Interoperabilidad</a:t>
            </a:r>
          </a:p>
          <a:p>
            <a:pPr>
              <a:lnSpc>
                <a:spcPct val="90000"/>
              </a:lnSpc>
            </a:pPr>
            <a:r>
              <a:rPr lang="es-ES" sz="2400" smtClean="0"/>
              <a:t>Telefonía Internet</a:t>
            </a:r>
          </a:p>
          <a:p>
            <a:pPr>
              <a:lnSpc>
                <a:spcPct val="90000"/>
              </a:lnSpc>
            </a:pPr>
            <a:r>
              <a:rPr lang="es-ES" sz="2400" smtClean="0"/>
              <a:t>Protocolo SIP</a:t>
            </a:r>
          </a:p>
        </p:txBody>
      </p:sp>
    </p:spTree>
  </p:cSld>
  <p:clrMapOvr>
    <a:masterClrMapping/>
  </p:clrMapOvr>
  <p:transition>
    <p:cover dir="ld"/>
  </p:transition>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0"/>
          </p:nvPr>
        </p:nvSpPr>
        <p:spPr/>
        <p:txBody>
          <a:bodyPr/>
          <a:lstStyle/>
          <a:p>
            <a:pPr>
              <a:defRPr/>
            </a:pPr>
            <a:r>
              <a:rPr lang="es-ES"/>
              <a:t>Ampliación Redes 2-</a:t>
            </a:r>
            <a:fld id="{22DD738F-C462-42CC-A12A-6ED88D2145B3}" type="slidenum">
              <a:rPr lang="es-ES"/>
              <a:pPr>
                <a:defRPr/>
              </a:pPr>
              <a:t>81</a:t>
            </a:fld>
            <a:endParaRPr lang="es-ES"/>
          </a:p>
        </p:txBody>
      </p:sp>
      <p:sp>
        <p:nvSpPr>
          <p:cNvPr id="55299" name="Rectangle 2"/>
          <p:cNvSpPr>
            <a:spLocks noGrp="1" noChangeArrowheads="1"/>
          </p:cNvSpPr>
          <p:nvPr>
            <p:ph type="title"/>
          </p:nvPr>
        </p:nvSpPr>
        <p:spPr/>
        <p:txBody>
          <a:bodyPr/>
          <a:lstStyle/>
          <a:p>
            <a:r>
              <a:rPr lang="es-ES" sz="4000" smtClean="0"/>
              <a:t>Protocolo de transporte para tráfico en tiempo real</a:t>
            </a:r>
          </a:p>
        </p:txBody>
      </p:sp>
      <p:sp>
        <p:nvSpPr>
          <p:cNvPr id="55300" name="Rectangle 3"/>
          <p:cNvSpPr>
            <a:spLocks noGrp="1" noChangeArrowheads="1"/>
          </p:cNvSpPr>
          <p:nvPr>
            <p:ph type="body" idx="1"/>
          </p:nvPr>
        </p:nvSpPr>
        <p:spPr>
          <a:xfrm>
            <a:off x="685800" y="1981200"/>
            <a:ext cx="7772400" cy="4471988"/>
          </a:xfrm>
        </p:spPr>
        <p:txBody>
          <a:bodyPr/>
          <a:lstStyle/>
          <a:p>
            <a:pPr>
              <a:lnSpc>
                <a:spcPct val="80000"/>
              </a:lnSpc>
            </a:pPr>
            <a:r>
              <a:rPr lang="es-ES" sz="2400" smtClean="0"/>
              <a:t>TCP presenta dos inconvenientes para tráfico en tiempo real:</a:t>
            </a:r>
          </a:p>
          <a:p>
            <a:pPr lvl="1">
              <a:lnSpc>
                <a:spcPct val="80000"/>
              </a:lnSpc>
            </a:pPr>
            <a:r>
              <a:rPr lang="es-ES" sz="2000" smtClean="0"/>
              <a:t>En caso de reenvío de un paquete (por error o pérdida) la copia no llegará normalmente a tiempo de ser reproducida en su sitio</a:t>
            </a:r>
          </a:p>
          <a:p>
            <a:pPr lvl="1">
              <a:lnSpc>
                <a:spcPct val="80000"/>
              </a:lnSpc>
            </a:pPr>
            <a:r>
              <a:rPr lang="es-ES" sz="2000" smtClean="0"/>
              <a:t>El mecanismo de slow-start puede provocar que en caso de reinicio el caudal de la comunicación sea menor que el mínimo necesario</a:t>
            </a:r>
          </a:p>
          <a:p>
            <a:pPr>
              <a:lnSpc>
                <a:spcPct val="80000"/>
              </a:lnSpc>
            </a:pPr>
            <a:r>
              <a:rPr lang="es-ES_tradnl" sz="2400" smtClean="0"/>
              <a:t>Por ese motivo normalmente se utiliza UDP</a:t>
            </a:r>
          </a:p>
          <a:p>
            <a:pPr>
              <a:lnSpc>
                <a:spcPct val="80000"/>
              </a:lnSpc>
            </a:pPr>
            <a:r>
              <a:rPr lang="es-ES_tradnl" sz="2400" smtClean="0"/>
              <a:t>El único caso en que se utiliza TCP para tráfico en tiempo real es como ‘truco’ para cruzar los cortafuegos (que a veces no dejan pasar UDP). En esos casos se suele crear un buffer grande que retrasa la reproducción 10-30 segundos, de forma que los reenvíos sí pueden llegar a tiempo y el efecto del slow-start puede compensarse con el contenido del buffer</a:t>
            </a:r>
            <a:endParaRPr lang="es-ES" sz="2400" smtClean="0"/>
          </a:p>
        </p:txBody>
      </p:sp>
    </p:spTree>
  </p:cSld>
  <p:clrMapOvr>
    <a:masterClrMapping/>
  </p:clrMapOvr>
  <p:transition>
    <p:cover dir="ld"/>
  </p:transition>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0"/>
          </p:nvPr>
        </p:nvSpPr>
        <p:spPr/>
        <p:txBody>
          <a:bodyPr/>
          <a:lstStyle/>
          <a:p>
            <a:pPr>
              <a:defRPr/>
            </a:pPr>
            <a:r>
              <a:rPr lang="es-ES"/>
              <a:t>Ampliación Redes 2-</a:t>
            </a:r>
            <a:fld id="{13868779-BA61-471D-B0FD-C11FC4B9272F}" type="slidenum">
              <a:rPr lang="es-ES"/>
              <a:pPr>
                <a:defRPr/>
              </a:pPr>
              <a:t>82</a:t>
            </a:fld>
            <a:endParaRPr lang="es-ES"/>
          </a:p>
        </p:txBody>
      </p:sp>
      <p:sp>
        <p:nvSpPr>
          <p:cNvPr id="56323" name="Rectangle 2"/>
          <p:cNvSpPr>
            <a:spLocks noGrp="1" noChangeArrowheads="1"/>
          </p:cNvSpPr>
          <p:nvPr>
            <p:ph type="title"/>
          </p:nvPr>
        </p:nvSpPr>
        <p:spPr/>
        <p:txBody>
          <a:bodyPr/>
          <a:lstStyle/>
          <a:p>
            <a:r>
              <a:rPr lang="es-ES_tradnl" smtClean="0"/>
              <a:t>Características de UDP</a:t>
            </a:r>
            <a:endParaRPr lang="es-ES" smtClean="0"/>
          </a:p>
        </p:txBody>
      </p:sp>
      <p:sp>
        <p:nvSpPr>
          <p:cNvPr id="56324" name="Rectangle 3"/>
          <p:cNvSpPr>
            <a:spLocks noGrp="1" noChangeArrowheads="1"/>
          </p:cNvSpPr>
          <p:nvPr>
            <p:ph type="body" idx="1"/>
          </p:nvPr>
        </p:nvSpPr>
        <p:spPr/>
        <p:txBody>
          <a:bodyPr/>
          <a:lstStyle/>
          <a:p>
            <a:r>
              <a:rPr lang="es-ES_tradnl" smtClean="0"/>
              <a:t>UDP da un servicio ‘best effort’ (del mejor esfuerzo) a nivel de transporte, igual que lo hace IP a nivel de red. En particular:</a:t>
            </a:r>
            <a:endParaRPr lang="es-ES" smtClean="0"/>
          </a:p>
          <a:p>
            <a:pPr lvl="1"/>
            <a:r>
              <a:rPr lang="es-ES_tradnl" smtClean="0"/>
              <a:t>UDP no reenvía paquetes perdidos</a:t>
            </a:r>
          </a:p>
          <a:p>
            <a:pPr lvl="1"/>
            <a:r>
              <a:rPr lang="es-ES_tradnl" smtClean="0"/>
              <a:t>UDP no descarta duplicados</a:t>
            </a:r>
          </a:p>
          <a:p>
            <a:pPr lvl="1"/>
            <a:r>
              <a:rPr lang="es-ES_tradnl" smtClean="0"/>
              <a:t>UDP no garantiza que se respete el orden</a:t>
            </a:r>
          </a:p>
          <a:p>
            <a:pPr lvl="1"/>
            <a:r>
              <a:rPr lang="es-ES_tradnl" smtClean="0"/>
              <a:t>UDP no realiza control de congestión</a:t>
            </a:r>
          </a:p>
        </p:txBody>
      </p:sp>
    </p:spTree>
  </p:cSld>
  <p:clrMapOvr>
    <a:masterClrMapping/>
  </p:clrMapOvr>
  <p:transition>
    <p:cover dir="ld"/>
  </p:transition>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0"/>
          </p:nvPr>
        </p:nvSpPr>
        <p:spPr>
          <a:xfrm>
            <a:off x="3563938" y="6499225"/>
            <a:ext cx="2016125" cy="287338"/>
          </a:xfrm>
        </p:spPr>
        <p:txBody>
          <a:bodyPr/>
          <a:lstStyle/>
          <a:p>
            <a:pPr>
              <a:defRPr/>
            </a:pPr>
            <a:r>
              <a:rPr lang="es-ES"/>
              <a:t>Ampliación Redes 2-</a:t>
            </a:r>
            <a:fld id="{57E7F094-F66F-42BA-AA0E-F1812BC9BC32}" type="slidenum">
              <a:rPr lang="es-ES"/>
              <a:pPr>
                <a:defRPr/>
              </a:pPr>
              <a:t>83</a:t>
            </a:fld>
            <a:endParaRPr lang="es-ES"/>
          </a:p>
        </p:txBody>
      </p:sp>
      <p:sp>
        <p:nvSpPr>
          <p:cNvPr id="57347" name="Rectangle 2"/>
          <p:cNvSpPr>
            <a:spLocks noGrp="1" noChangeArrowheads="1"/>
          </p:cNvSpPr>
          <p:nvPr>
            <p:ph type="title"/>
          </p:nvPr>
        </p:nvSpPr>
        <p:spPr>
          <a:xfrm>
            <a:off x="685800" y="357188"/>
            <a:ext cx="8029575" cy="1143000"/>
          </a:xfrm>
        </p:spPr>
        <p:txBody>
          <a:bodyPr/>
          <a:lstStyle/>
          <a:p>
            <a:r>
              <a:rPr lang="es-ES" smtClean="0"/>
              <a:t>Protocolos RTP y RTCP</a:t>
            </a:r>
          </a:p>
        </p:txBody>
      </p:sp>
      <p:sp>
        <p:nvSpPr>
          <p:cNvPr id="57348" name="Rectangle 3"/>
          <p:cNvSpPr>
            <a:spLocks noGrp="1" noChangeArrowheads="1"/>
          </p:cNvSpPr>
          <p:nvPr>
            <p:ph type="body" idx="1"/>
          </p:nvPr>
        </p:nvSpPr>
        <p:spPr>
          <a:xfrm>
            <a:off x="685800" y="1728788"/>
            <a:ext cx="8029575" cy="4114800"/>
          </a:xfrm>
        </p:spPr>
        <p:txBody>
          <a:bodyPr/>
          <a:lstStyle/>
          <a:p>
            <a:r>
              <a:rPr lang="es-ES" sz="2800" smtClean="0"/>
              <a:t>Los protocolos RTP (Real Time Protocol) y RTCP (Real Time Control Protocol) complementan UDP cuando se envía tráfico en tiempo real</a:t>
            </a:r>
          </a:p>
          <a:p>
            <a:r>
              <a:rPr lang="es-ES" sz="2800" smtClean="0"/>
              <a:t>Sus funciones son:</a:t>
            </a:r>
          </a:p>
          <a:p>
            <a:pPr lvl="1"/>
            <a:r>
              <a:rPr lang="es-ES" sz="2400" smtClean="0"/>
              <a:t>Detectar los paquetes perdidos e informar de ello al emisor (el cual normalmente no reenviará esos paquetes)</a:t>
            </a:r>
          </a:p>
          <a:p>
            <a:pPr lvl="1"/>
            <a:r>
              <a:rPr lang="es-ES" sz="2400" smtClean="0"/>
              <a:t>Detectar y descartar duplicados</a:t>
            </a:r>
          </a:p>
          <a:p>
            <a:pPr lvl="1"/>
            <a:r>
              <a:rPr lang="es-ES" sz="2400" smtClean="0"/>
              <a:t>Detectar paquetes que llegan fuera de orden</a:t>
            </a:r>
          </a:p>
          <a:p>
            <a:r>
              <a:rPr lang="es-ES" sz="2800" smtClean="0"/>
              <a:t>RTP y RTCP pueden funcionar en unicast y en multicast</a:t>
            </a:r>
          </a:p>
        </p:txBody>
      </p:sp>
    </p:spTree>
  </p:cSld>
  <p:clrMapOvr>
    <a:masterClrMapping/>
  </p:clrMapOvr>
  <p:transition>
    <p:cover dir="ld"/>
  </p:transition>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2 Marcador de número de diapositiva"/>
          <p:cNvSpPr>
            <a:spLocks noGrp="1"/>
          </p:cNvSpPr>
          <p:nvPr>
            <p:ph type="sldNum" sz="quarter" idx="10"/>
          </p:nvPr>
        </p:nvSpPr>
        <p:spPr>
          <a:xfrm>
            <a:off x="3563938" y="6499225"/>
            <a:ext cx="2016125" cy="287338"/>
          </a:xfrm>
        </p:spPr>
        <p:txBody>
          <a:bodyPr/>
          <a:lstStyle/>
          <a:p>
            <a:pPr>
              <a:defRPr/>
            </a:pPr>
            <a:r>
              <a:rPr lang="es-ES" dirty="0"/>
              <a:t>Ampliación Redes 2-</a:t>
            </a:r>
            <a:fld id="{F14CBF76-E92D-4379-8D99-5749B113CD2E}" type="slidenum">
              <a:rPr lang="es-ES"/>
              <a:pPr>
                <a:defRPr/>
              </a:pPr>
              <a:t>84</a:t>
            </a:fld>
            <a:endParaRPr lang="es-ES" dirty="0"/>
          </a:p>
        </p:txBody>
      </p:sp>
      <p:sp>
        <p:nvSpPr>
          <p:cNvPr id="58371" name="Rectangle 2"/>
          <p:cNvSpPr>
            <a:spLocks noGrp="1" noChangeArrowheads="1"/>
          </p:cNvSpPr>
          <p:nvPr>
            <p:ph type="title"/>
          </p:nvPr>
        </p:nvSpPr>
        <p:spPr>
          <a:xfrm>
            <a:off x="762000" y="-20638"/>
            <a:ext cx="7772400" cy="762001"/>
          </a:xfrm>
        </p:spPr>
        <p:txBody>
          <a:bodyPr/>
          <a:lstStyle/>
          <a:p>
            <a:r>
              <a:rPr lang="es-ES" sz="3600" smtClean="0">
                <a:latin typeface="Arial" charset="0"/>
              </a:rPr>
              <a:t>Estructura de un paquete RTP</a:t>
            </a:r>
          </a:p>
        </p:txBody>
      </p:sp>
      <p:sp>
        <p:nvSpPr>
          <p:cNvPr id="58372" name="Rectangle 4"/>
          <p:cNvSpPr>
            <a:spLocks noChangeArrowheads="1"/>
          </p:cNvSpPr>
          <p:nvPr/>
        </p:nvSpPr>
        <p:spPr bwMode="auto">
          <a:xfrm>
            <a:off x="2514600" y="1100138"/>
            <a:ext cx="990600" cy="457200"/>
          </a:xfrm>
          <a:prstGeom prst="rect">
            <a:avLst/>
          </a:prstGeom>
          <a:solidFill>
            <a:srgbClr val="99CCFF"/>
          </a:solidFill>
          <a:ln w="9525">
            <a:solidFill>
              <a:schemeClr val="tx1"/>
            </a:solidFill>
            <a:miter lim="800000"/>
            <a:headEnd/>
            <a:tailEnd/>
          </a:ln>
        </p:spPr>
        <p:txBody>
          <a:bodyPr wrap="none" anchor="ctr"/>
          <a:lstStyle/>
          <a:p>
            <a:pPr algn="ctr"/>
            <a:r>
              <a:rPr lang="es-ES" sz="1600" b="1" i="0"/>
              <a:t>Cabecera</a:t>
            </a:r>
          </a:p>
          <a:p>
            <a:pPr algn="ctr"/>
            <a:r>
              <a:rPr lang="es-ES" sz="1600" b="1" i="0"/>
              <a:t> UDP</a:t>
            </a:r>
          </a:p>
        </p:txBody>
      </p:sp>
      <p:sp>
        <p:nvSpPr>
          <p:cNvPr id="58373" name="Rectangle 5"/>
          <p:cNvSpPr>
            <a:spLocks noChangeArrowheads="1"/>
          </p:cNvSpPr>
          <p:nvPr/>
        </p:nvSpPr>
        <p:spPr bwMode="auto">
          <a:xfrm>
            <a:off x="1066800" y="1100138"/>
            <a:ext cx="1447800" cy="457200"/>
          </a:xfrm>
          <a:prstGeom prst="rect">
            <a:avLst/>
          </a:prstGeom>
          <a:solidFill>
            <a:srgbClr val="CC99FF"/>
          </a:solidFill>
          <a:ln w="9525">
            <a:solidFill>
              <a:schemeClr val="tx1"/>
            </a:solidFill>
            <a:miter lim="800000"/>
            <a:headEnd/>
            <a:tailEnd/>
          </a:ln>
        </p:spPr>
        <p:txBody>
          <a:bodyPr wrap="none" anchor="ctr"/>
          <a:lstStyle/>
          <a:p>
            <a:pPr algn="ctr"/>
            <a:r>
              <a:rPr lang="es-ES" sz="1600" b="1" i="0"/>
              <a:t>Cabecera</a:t>
            </a:r>
          </a:p>
          <a:p>
            <a:pPr algn="ctr"/>
            <a:r>
              <a:rPr lang="es-ES" sz="1600" b="1" i="0"/>
              <a:t> IP</a:t>
            </a:r>
          </a:p>
        </p:txBody>
      </p:sp>
      <p:sp>
        <p:nvSpPr>
          <p:cNvPr id="58374" name="Rectangle 6"/>
          <p:cNvSpPr>
            <a:spLocks noChangeArrowheads="1"/>
          </p:cNvSpPr>
          <p:nvPr/>
        </p:nvSpPr>
        <p:spPr bwMode="auto">
          <a:xfrm>
            <a:off x="4648200" y="1100138"/>
            <a:ext cx="3657600" cy="457200"/>
          </a:xfrm>
          <a:prstGeom prst="rect">
            <a:avLst/>
          </a:prstGeom>
          <a:solidFill>
            <a:srgbClr val="FFCC99"/>
          </a:solidFill>
          <a:ln w="9525">
            <a:solidFill>
              <a:schemeClr val="tx1"/>
            </a:solidFill>
            <a:miter lim="800000"/>
            <a:headEnd/>
            <a:tailEnd/>
          </a:ln>
        </p:spPr>
        <p:txBody>
          <a:bodyPr wrap="none" anchor="ctr"/>
          <a:lstStyle/>
          <a:p>
            <a:pPr algn="ctr"/>
            <a:r>
              <a:rPr lang="es-ES" sz="1600" b="1" i="0"/>
              <a:t>Datos (Audio o Video digital)</a:t>
            </a:r>
          </a:p>
        </p:txBody>
      </p:sp>
      <p:sp>
        <p:nvSpPr>
          <p:cNvPr id="58375" name="Rectangle 7"/>
          <p:cNvSpPr>
            <a:spLocks noChangeArrowheads="1"/>
          </p:cNvSpPr>
          <p:nvPr/>
        </p:nvSpPr>
        <p:spPr bwMode="auto">
          <a:xfrm>
            <a:off x="3505200" y="1100138"/>
            <a:ext cx="1143000" cy="457200"/>
          </a:xfrm>
          <a:prstGeom prst="rect">
            <a:avLst/>
          </a:prstGeom>
          <a:solidFill>
            <a:srgbClr val="FFFF00"/>
          </a:solidFill>
          <a:ln w="9525">
            <a:solidFill>
              <a:schemeClr val="tx1"/>
            </a:solidFill>
            <a:miter lim="800000"/>
            <a:headEnd/>
            <a:tailEnd/>
          </a:ln>
        </p:spPr>
        <p:txBody>
          <a:bodyPr wrap="none" anchor="ctr"/>
          <a:lstStyle/>
          <a:p>
            <a:pPr algn="ctr"/>
            <a:r>
              <a:rPr lang="es-ES" sz="1600" b="1" i="0"/>
              <a:t>Cabecera</a:t>
            </a:r>
          </a:p>
          <a:p>
            <a:pPr algn="ctr"/>
            <a:r>
              <a:rPr lang="es-ES" sz="1600" b="1" i="0"/>
              <a:t> RTP</a:t>
            </a:r>
          </a:p>
        </p:txBody>
      </p:sp>
      <p:sp>
        <p:nvSpPr>
          <p:cNvPr id="58376" name="Text Box 8"/>
          <p:cNvSpPr txBox="1">
            <a:spLocks noChangeArrowheads="1"/>
          </p:cNvSpPr>
          <p:nvPr/>
        </p:nvSpPr>
        <p:spPr bwMode="auto">
          <a:xfrm>
            <a:off x="2889250" y="733425"/>
            <a:ext cx="311150" cy="366713"/>
          </a:xfrm>
          <a:prstGeom prst="rect">
            <a:avLst/>
          </a:prstGeom>
          <a:noFill/>
          <a:ln w="9525">
            <a:noFill/>
            <a:miter lim="800000"/>
            <a:headEnd/>
            <a:tailEnd/>
          </a:ln>
        </p:spPr>
        <p:txBody>
          <a:bodyPr wrap="none">
            <a:spAutoFit/>
          </a:bodyPr>
          <a:lstStyle/>
          <a:p>
            <a:pPr eaLnBrk="0" hangingPunct="0"/>
            <a:r>
              <a:rPr lang="es-ES" sz="1800" b="1" i="0"/>
              <a:t>8</a:t>
            </a:r>
          </a:p>
        </p:txBody>
      </p:sp>
      <p:sp>
        <p:nvSpPr>
          <p:cNvPr id="58377" name="Text Box 9"/>
          <p:cNvSpPr txBox="1">
            <a:spLocks noChangeArrowheads="1"/>
          </p:cNvSpPr>
          <p:nvPr/>
        </p:nvSpPr>
        <p:spPr bwMode="auto">
          <a:xfrm>
            <a:off x="1600200" y="719138"/>
            <a:ext cx="438150" cy="366712"/>
          </a:xfrm>
          <a:prstGeom prst="rect">
            <a:avLst/>
          </a:prstGeom>
          <a:noFill/>
          <a:ln w="9525">
            <a:noFill/>
            <a:miter lim="800000"/>
            <a:headEnd/>
            <a:tailEnd/>
          </a:ln>
        </p:spPr>
        <p:txBody>
          <a:bodyPr wrap="none">
            <a:spAutoFit/>
          </a:bodyPr>
          <a:lstStyle/>
          <a:p>
            <a:pPr eaLnBrk="0" hangingPunct="0"/>
            <a:r>
              <a:rPr lang="es-ES" sz="1800" b="1" i="0"/>
              <a:t>20</a:t>
            </a:r>
          </a:p>
        </p:txBody>
      </p:sp>
      <p:sp>
        <p:nvSpPr>
          <p:cNvPr id="58378" name="Text Box 10"/>
          <p:cNvSpPr txBox="1">
            <a:spLocks noChangeArrowheads="1"/>
          </p:cNvSpPr>
          <p:nvPr/>
        </p:nvSpPr>
        <p:spPr bwMode="auto">
          <a:xfrm>
            <a:off x="3886200" y="719138"/>
            <a:ext cx="438150" cy="366712"/>
          </a:xfrm>
          <a:prstGeom prst="rect">
            <a:avLst/>
          </a:prstGeom>
          <a:noFill/>
          <a:ln w="9525">
            <a:noFill/>
            <a:miter lim="800000"/>
            <a:headEnd/>
            <a:tailEnd/>
          </a:ln>
        </p:spPr>
        <p:txBody>
          <a:bodyPr wrap="none">
            <a:spAutoFit/>
          </a:bodyPr>
          <a:lstStyle/>
          <a:p>
            <a:pPr eaLnBrk="0" hangingPunct="0"/>
            <a:r>
              <a:rPr lang="es-ES" sz="1800" b="1" i="0"/>
              <a:t>12</a:t>
            </a:r>
          </a:p>
        </p:txBody>
      </p:sp>
      <p:sp>
        <p:nvSpPr>
          <p:cNvPr id="58379" name="Text Box 11"/>
          <p:cNvSpPr txBox="1">
            <a:spLocks noChangeArrowheads="1"/>
          </p:cNvSpPr>
          <p:nvPr/>
        </p:nvSpPr>
        <p:spPr bwMode="auto">
          <a:xfrm>
            <a:off x="5784850" y="719138"/>
            <a:ext cx="1073150" cy="366712"/>
          </a:xfrm>
          <a:prstGeom prst="rect">
            <a:avLst/>
          </a:prstGeom>
          <a:noFill/>
          <a:ln w="9525">
            <a:noFill/>
            <a:miter lim="800000"/>
            <a:headEnd/>
            <a:tailEnd/>
          </a:ln>
        </p:spPr>
        <p:txBody>
          <a:bodyPr wrap="none">
            <a:spAutoFit/>
          </a:bodyPr>
          <a:lstStyle/>
          <a:p>
            <a:pPr eaLnBrk="0" hangingPunct="0"/>
            <a:r>
              <a:rPr lang="es-ES" sz="1800" b="1" i="0"/>
              <a:t>Variable</a:t>
            </a:r>
          </a:p>
        </p:txBody>
      </p:sp>
      <p:grpSp>
        <p:nvGrpSpPr>
          <p:cNvPr id="2" name="Group 26"/>
          <p:cNvGrpSpPr>
            <a:grpSpLocks/>
          </p:cNvGrpSpPr>
          <p:nvPr/>
        </p:nvGrpSpPr>
        <p:grpSpPr bwMode="auto">
          <a:xfrm>
            <a:off x="1066800" y="3286125"/>
            <a:ext cx="6705600" cy="827088"/>
            <a:chOff x="672" y="2784"/>
            <a:chExt cx="4224" cy="521"/>
          </a:xfrm>
        </p:grpSpPr>
        <p:sp>
          <p:nvSpPr>
            <p:cNvPr id="58395" name="Rectangle 13"/>
            <p:cNvSpPr>
              <a:spLocks noChangeArrowheads="1"/>
            </p:cNvSpPr>
            <p:nvPr/>
          </p:nvSpPr>
          <p:spPr bwMode="auto">
            <a:xfrm>
              <a:off x="672" y="2784"/>
              <a:ext cx="1632" cy="521"/>
            </a:xfrm>
            <a:prstGeom prst="rect">
              <a:avLst/>
            </a:prstGeom>
            <a:solidFill>
              <a:srgbClr val="FFFF00"/>
            </a:solidFill>
            <a:ln w="9525">
              <a:solidFill>
                <a:schemeClr val="tx1"/>
              </a:solidFill>
              <a:miter lim="800000"/>
              <a:headEnd/>
              <a:tailEnd/>
            </a:ln>
          </p:spPr>
          <p:txBody>
            <a:bodyPr wrap="none" anchor="ctr"/>
            <a:lstStyle/>
            <a:p>
              <a:pPr algn="ctr" eaLnBrk="0" hangingPunct="0"/>
              <a:r>
                <a:rPr lang="es-ES" sz="1600" b="1" i="0"/>
                <a:t>Número de secuencia</a:t>
              </a:r>
            </a:p>
            <a:p>
              <a:pPr algn="ctr" eaLnBrk="0" hangingPunct="0"/>
              <a:r>
                <a:rPr lang="es-ES" sz="1600" b="1" i="0"/>
                <a:t>(16 bits)</a:t>
              </a:r>
            </a:p>
          </p:txBody>
        </p:sp>
        <p:sp>
          <p:nvSpPr>
            <p:cNvPr id="58396" name="Rectangle 16"/>
            <p:cNvSpPr>
              <a:spLocks noChangeArrowheads="1"/>
            </p:cNvSpPr>
            <p:nvPr/>
          </p:nvSpPr>
          <p:spPr bwMode="auto">
            <a:xfrm>
              <a:off x="3264" y="2784"/>
              <a:ext cx="1632" cy="521"/>
            </a:xfrm>
            <a:prstGeom prst="rect">
              <a:avLst/>
            </a:prstGeom>
            <a:solidFill>
              <a:srgbClr val="FFFF00"/>
            </a:solidFill>
            <a:ln w="9525">
              <a:solidFill>
                <a:schemeClr val="tx1"/>
              </a:solidFill>
              <a:miter lim="800000"/>
              <a:headEnd/>
              <a:tailEnd/>
            </a:ln>
          </p:spPr>
          <p:txBody>
            <a:bodyPr wrap="none" anchor="ctr"/>
            <a:lstStyle/>
            <a:p>
              <a:pPr algn="ctr" eaLnBrk="0" hangingPunct="0"/>
              <a:r>
                <a:rPr lang="es-ES" sz="1600" b="1" i="0"/>
                <a:t>Ordenar datagramas</a:t>
              </a:r>
            </a:p>
            <a:p>
              <a:pPr algn="ctr" eaLnBrk="0" hangingPunct="0"/>
              <a:r>
                <a:rPr lang="es-ES" sz="1600" b="1" i="0"/>
                <a:t>recibidos,</a:t>
              </a:r>
            </a:p>
            <a:p>
              <a:pPr algn="ctr" eaLnBrk="0" hangingPunct="0"/>
              <a:r>
                <a:rPr lang="es-ES" sz="1600" b="1" i="0"/>
                <a:t>detectar perdidos</a:t>
              </a:r>
              <a:r>
                <a:rPr lang="es-ES" sz="1600" i="0">
                  <a:latin typeface="Times New Roman" pitchFamily="18" charset="0"/>
                </a:rPr>
                <a:t> </a:t>
              </a:r>
            </a:p>
          </p:txBody>
        </p:sp>
        <p:sp>
          <p:nvSpPr>
            <p:cNvPr id="58397" name="Line 20"/>
            <p:cNvSpPr>
              <a:spLocks noChangeShapeType="1"/>
            </p:cNvSpPr>
            <p:nvPr/>
          </p:nvSpPr>
          <p:spPr bwMode="auto">
            <a:xfrm>
              <a:off x="2544" y="3120"/>
              <a:ext cx="432" cy="0"/>
            </a:xfrm>
            <a:prstGeom prst="line">
              <a:avLst/>
            </a:prstGeom>
            <a:noFill/>
            <a:ln w="19050">
              <a:solidFill>
                <a:schemeClr val="tx1"/>
              </a:solidFill>
              <a:round/>
              <a:headEnd/>
              <a:tailEnd type="triangle" w="med" len="med"/>
            </a:ln>
          </p:spPr>
          <p:txBody>
            <a:bodyPr/>
            <a:lstStyle/>
            <a:p>
              <a:endParaRPr lang="es-ES"/>
            </a:p>
          </p:txBody>
        </p:sp>
      </p:grpSp>
      <p:grpSp>
        <p:nvGrpSpPr>
          <p:cNvPr id="3" name="Group 27"/>
          <p:cNvGrpSpPr>
            <a:grpSpLocks/>
          </p:cNvGrpSpPr>
          <p:nvPr/>
        </p:nvGrpSpPr>
        <p:grpSpPr bwMode="auto">
          <a:xfrm>
            <a:off x="1066800" y="4327525"/>
            <a:ext cx="6705600" cy="827088"/>
            <a:chOff x="672" y="3504"/>
            <a:chExt cx="4224" cy="521"/>
          </a:xfrm>
        </p:grpSpPr>
        <p:sp>
          <p:nvSpPr>
            <p:cNvPr id="58392" name="Rectangle 15"/>
            <p:cNvSpPr>
              <a:spLocks noChangeArrowheads="1"/>
            </p:cNvSpPr>
            <p:nvPr/>
          </p:nvSpPr>
          <p:spPr bwMode="auto">
            <a:xfrm>
              <a:off x="672" y="3504"/>
              <a:ext cx="1632" cy="521"/>
            </a:xfrm>
            <a:prstGeom prst="rect">
              <a:avLst/>
            </a:prstGeom>
            <a:solidFill>
              <a:srgbClr val="FFFF00"/>
            </a:solidFill>
            <a:ln w="9525">
              <a:solidFill>
                <a:schemeClr val="tx1"/>
              </a:solidFill>
              <a:miter lim="800000"/>
              <a:headEnd/>
              <a:tailEnd/>
            </a:ln>
          </p:spPr>
          <p:txBody>
            <a:bodyPr wrap="none" anchor="ctr"/>
            <a:lstStyle/>
            <a:p>
              <a:pPr algn="ctr" eaLnBrk="0" hangingPunct="0"/>
              <a:r>
                <a:rPr lang="es-ES" sz="1600" b="1" i="0"/>
                <a:t>Timestamp</a:t>
              </a:r>
            </a:p>
            <a:p>
              <a:pPr algn="ctr" eaLnBrk="0" hangingPunct="0"/>
              <a:r>
                <a:rPr lang="es-ES" sz="1600" b="1" i="0"/>
                <a:t>(32 bits)</a:t>
              </a:r>
            </a:p>
          </p:txBody>
        </p:sp>
        <p:sp>
          <p:nvSpPr>
            <p:cNvPr id="58393" name="Rectangle 18"/>
            <p:cNvSpPr>
              <a:spLocks noChangeArrowheads="1"/>
            </p:cNvSpPr>
            <p:nvPr/>
          </p:nvSpPr>
          <p:spPr bwMode="auto">
            <a:xfrm>
              <a:off x="3264" y="3504"/>
              <a:ext cx="1632" cy="521"/>
            </a:xfrm>
            <a:prstGeom prst="rect">
              <a:avLst/>
            </a:prstGeom>
            <a:solidFill>
              <a:srgbClr val="FFFF00"/>
            </a:solidFill>
            <a:ln w="9525">
              <a:solidFill>
                <a:schemeClr val="tx1"/>
              </a:solidFill>
              <a:miter lim="800000"/>
              <a:headEnd/>
              <a:tailEnd/>
            </a:ln>
          </p:spPr>
          <p:txBody>
            <a:bodyPr wrap="none" anchor="ctr"/>
            <a:lstStyle/>
            <a:p>
              <a:pPr algn="ctr" eaLnBrk="0" hangingPunct="0"/>
              <a:r>
                <a:rPr lang="es-ES" sz="1600" b="1" i="0"/>
                <a:t>Reproducir en el</a:t>
              </a:r>
            </a:p>
            <a:p>
              <a:pPr algn="ctr" eaLnBrk="0" hangingPunct="0"/>
              <a:r>
                <a:rPr lang="es-ES" sz="1600" b="1" i="0"/>
                <a:t>instante adecuado,</a:t>
              </a:r>
            </a:p>
            <a:p>
              <a:pPr algn="ctr" eaLnBrk="0" hangingPunct="0"/>
              <a:r>
                <a:rPr lang="es-ES" sz="1600" b="1" i="0"/>
                <a:t>sincronizar audio y vídeo</a:t>
              </a:r>
            </a:p>
          </p:txBody>
        </p:sp>
        <p:sp>
          <p:nvSpPr>
            <p:cNvPr id="58394" name="Line 21"/>
            <p:cNvSpPr>
              <a:spLocks noChangeShapeType="1"/>
            </p:cNvSpPr>
            <p:nvPr/>
          </p:nvSpPr>
          <p:spPr bwMode="auto">
            <a:xfrm>
              <a:off x="2544" y="3840"/>
              <a:ext cx="432" cy="0"/>
            </a:xfrm>
            <a:prstGeom prst="line">
              <a:avLst/>
            </a:prstGeom>
            <a:noFill/>
            <a:ln w="19050">
              <a:solidFill>
                <a:schemeClr val="tx1"/>
              </a:solidFill>
              <a:round/>
              <a:headEnd/>
              <a:tailEnd type="triangle" w="med" len="med"/>
            </a:ln>
          </p:spPr>
          <p:txBody>
            <a:bodyPr/>
            <a:lstStyle/>
            <a:p>
              <a:endParaRPr lang="es-ES"/>
            </a:p>
          </p:txBody>
        </p:sp>
      </p:grpSp>
      <p:grpSp>
        <p:nvGrpSpPr>
          <p:cNvPr id="4" name="Group 25"/>
          <p:cNvGrpSpPr>
            <a:grpSpLocks/>
          </p:cNvGrpSpPr>
          <p:nvPr/>
        </p:nvGrpSpPr>
        <p:grpSpPr bwMode="auto">
          <a:xfrm>
            <a:off x="838200" y="1704975"/>
            <a:ext cx="7369175" cy="1366838"/>
            <a:chOff x="528" y="1705"/>
            <a:chExt cx="4642" cy="861"/>
          </a:xfrm>
        </p:grpSpPr>
        <p:sp>
          <p:nvSpPr>
            <p:cNvPr id="58387" name="Rectangle 14"/>
            <p:cNvSpPr>
              <a:spLocks noChangeArrowheads="1"/>
            </p:cNvSpPr>
            <p:nvPr/>
          </p:nvSpPr>
          <p:spPr bwMode="auto">
            <a:xfrm>
              <a:off x="672" y="2064"/>
              <a:ext cx="1632" cy="502"/>
            </a:xfrm>
            <a:prstGeom prst="rect">
              <a:avLst/>
            </a:prstGeom>
            <a:solidFill>
              <a:srgbClr val="FFFF00"/>
            </a:solidFill>
            <a:ln w="9525">
              <a:solidFill>
                <a:schemeClr val="tx1"/>
              </a:solidFill>
              <a:miter lim="800000"/>
              <a:headEnd/>
              <a:tailEnd/>
            </a:ln>
          </p:spPr>
          <p:txBody>
            <a:bodyPr wrap="none" anchor="ctr"/>
            <a:lstStyle/>
            <a:p>
              <a:pPr algn="ctr" eaLnBrk="0" hangingPunct="0"/>
              <a:r>
                <a:rPr lang="es-ES" sz="1600" b="1" i="0"/>
                <a:t>Tipo de carga útil</a:t>
              </a:r>
            </a:p>
            <a:p>
              <a:pPr algn="ctr" eaLnBrk="0" hangingPunct="0"/>
              <a:r>
                <a:rPr lang="es-ES" sz="1600" b="1" i="0"/>
                <a:t>(7 bits)</a:t>
              </a:r>
            </a:p>
          </p:txBody>
        </p:sp>
        <p:sp>
          <p:nvSpPr>
            <p:cNvPr id="58388" name="Rectangle 17"/>
            <p:cNvSpPr>
              <a:spLocks noChangeArrowheads="1"/>
            </p:cNvSpPr>
            <p:nvPr/>
          </p:nvSpPr>
          <p:spPr bwMode="auto">
            <a:xfrm>
              <a:off x="3264" y="2064"/>
              <a:ext cx="1632" cy="502"/>
            </a:xfrm>
            <a:prstGeom prst="rect">
              <a:avLst/>
            </a:prstGeom>
            <a:solidFill>
              <a:srgbClr val="FFFF00"/>
            </a:solidFill>
            <a:ln w="9525">
              <a:solidFill>
                <a:schemeClr val="tx1"/>
              </a:solidFill>
              <a:miter lim="800000"/>
              <a:headEnd/>
              <a:tailEnd/>
            </a:ln>
          </p:spPr>
          <p:txBody>
            <a:bodyPr wrap="none" anchor="ctr"/>
            <a:lstStyle/>
            <a:p>
              <a:pPr algn="ctr" eaLnBrk="0" hangingPunct="0"/>
              <a:r>
                <a:rPr lang="es-ES" sz="1600" b="1" i="0"/>
                <a:t>Identificar si es audio</a:t>
              </a:r>
            </a:p>
            <a:p>
              <a:pPr algn="ctr" eaLnBrk="0" hangingPunct="0"/>
              <a:r>
                <a:rPr lang="es-ES" sz="1600" b="1" i="0"/>
                <a:t> o video y el codec</a:t>
              </a:r>
            </a:p>
            <a:p>
              <a:pPr algn="ctr" eaLnBrk="0" hangingPunct="0"/>
              <a:r>
                <a:rPr lang="es-ES" sz="1600" b="1" i="0"/>
                <a:t>utilizado</a:t>
              </a:r>
            </a:p>
          </p:txBody>
        </p:sp>
        <p:sp>
          <p:nvSpPr>
            <p:cNvPr id="58389" name="Line 19"/>
            <p:cNvSpPr>
              <a:spLocks noChangeShapeType="1"/>
            </p:cNvSpPr>
            <p:nvPr/>
          </p:nvSpPr>
          <p:spPr bwMode="auto">
            <a:xfrm>
              <a:off x="2544" y="2400"/>
              <a:ext cx="432" cy="0"/>
            </a:xfrm>
            <a:prstGeom prst="line">
              <a:avLst/>
            </a:prstGeom>
            <a:noFill/>
            <a:ln w="19050">
              <a:solidFill>
                <a:schemeClr val="tx1"/>
              </a:solidFill>
              <a:round/>
              <a:headEnd/>
              <a:tailEnd type="triangle" w="med" len="med"/>
            </a:ln>
          </p:spPr>
          <p:txBody>
            <a:bodyPr/>
            <a:lstStyle/>
            <a:p>
              <a:endParaRPr lang="es-ES"/>
            </a:p>
          </p:txBody>
        </p:sp>
        <p:sp>
          <p:nvSpPr>
            <p:cNvPr id="58390" name="Text Box 22"/>
            <p:cNvSpPr txBox="1">
              <a:spLocks noChangeArrowheads="1"/>
            </p:cNvSpPr>
            <p:nvPr/>
          </p:nvSpPr>
          <p:spPr bwMode="auto">
            <a:xfrm>
              <a:off x="528" y="1705"/>
              <a:ext cx="1860" cy="231"/>
            </a:xfrm>
            <a:prstGeom prst="rect">
              <a:avLst/>
            </a:prstGeom>
            <a:noFill/>
            <a:ln w="9525">
              <a:noFill/>
              <a:miter lim="800000"/>
              <a:headEnd/>
              <a:tailEnd/>
            </a:ln>
          </p:spPr>
          <p:txBody>
            <a:bodyPr wrap="none">
              <a:spAutoFit/>
            </a:bodyPr>
            <a:lstStyle/>
            <a:p>
              <a:pPr eaLnBrk="0" hangingPunct="0"/>
              <a:r>
                <a:rPr lang="es-ES" sz="1800" b="1" i="0"/>
                <a:t>La cabecera RTP incluye:</a:t>
              </a:r>
            </a:p>
          </p:txBody>
        </p:sp>
        <p:sp>
          <p:nvSpPr>
            <p:cNvPr id="58391" name="Text Box 23"/>
            <p:cNvSpPr txBox="1">
              <a:spLocks noChangeArrowheads="1"/>
            </p:cNvSpPr>
            <p:nvPr/>
          </p:nvSpPr>
          <p:spPr bwMode="auto">
            <a:xfrm>
              <a:off x="3150" y="1705"/>
              <a:ext cx="2020" cy="231"/>
            </a:xfrm>
            <a:prstGeom prst="rect">
              <a:avLst/>
            </a:prstGeom>
            <a:noFill/>
            <a:ln w="9525">
              <a:noFill/>
              <a:miter lim="800000"/>
              <a:headEnd/>
              <a:tailEnd/>
            </a:ln>
          </p:spPr>
          <p:txBody>
            <a:bodyPr wrap="none">
              <a:spAutoFit/>
            </a:bodyPr>
            <a:lstStyle/>
            <a:p>
              <a:pPr eaLnBrk="0" hangingPunct="0"/>
              <a:r>
                <a:rPr lang="es-ES" sz="1800" b="1" i="0"/>
                <a:t>Con esto el receptor puede:</a:t>
              </a:r>
            </a:p>
          </p:txBody>
        </p:sp>
      </p:grpSp>
      <p:grpSp>
        <p:nvGrpSpPr>
          <p:cNvPr id="5" name="Group 28"/>
          <p:cNvGrpSpPr>
            <a:grpSpLocks/>
          </p:cNvGrpSpPr>
          <p:nvPr/>
        </p:nvGrpSpPr>
        <p:grpSpPr bwMode="auto">
          <a:xfrm>
            <a:off x="1042988" y="5368925"/>
            <a:ext cx="6705600" cy="839788"/>
            <a:chOff x="672" y="3504"/>
            <a:chExt cx="4224" cy="529"/>
          </a:xfrm>
        </p:grpSpPr>
        <p:sp>
          <p:nvSpPr>
            <p:cNvPr id="58384" name="Rectangle 29"/>
            <p:cNvSpPr>
              <a:spLocks noChangeArrowheads="1"/>
            </p:cNvSpPr>
            <p:nvPr/>
          </p:nvSpPr>
          <p:spPr bwMode="auto">
            <a:xfrm>
              <a:off x="672" y="3504"/>
              <a:ext cx="1632" cy="529"/>
            </a:xfrm>
            <a:prstGeom prst="rect">
              <a:avLst/>
            </a:prstGeom>
            <a:solidFill>
              <a:srgbClr val="FFFF00"/>
            </a:solidFill>
            <a:ln w="9525">
              <a:solidFill>
                <a:schemeClr val="tx1"/>
              </a:solidFill>
              <a:miter lim="800000"/>
              <a:headEnd/>
              <a:tailEnd/>
            </a:ln>
          </p:spPr>
          <p:txBody>
            <a:bodyPr wrap="none" anchor="ctr"/>
            <a:lstStyle/>
            <a:p>
              <a:pPr algn="ctr" eaLnBrk="0" hangingPunct="0"/>
              <a:r>
                <a:rPr lang="es-ES" sz="1600" b="1" i="0"/>
                <a:t>Identificador</a:t>
              </a:r>
            </a:p>
            <a:p>
              <a:pPr algn="ctr" eaLnBrk="0" hangingPunct="0"/>
              <a:r>
                <a:rPr lang="es-ES" sz="1600" b="1" i="0"/>
                <a:t>de la fuente</a:t>
              </a:r>
            </a:p>
            <a:p>
              <a:pPr algn="ctr" eaLnBrk="0" hangingPunct="0"/>
              <a:r>
                <a:rPr lang="es-ES" sz="1600" b="1" i="0"/>
                <a:t>(32 bits)</a:t>
              </a:r>
            </a:p>
          </p:txBody>
        </p:sp>
        <p:sp>
          <p:nvSpPr>
            <p:cNvPr id="58385" name="Rectangle 30"/>
            <p:cNvSpPr>
              <a:spLocks noChangeArrowheads="1"/>
            </p:cNvSpPr>
            <p:nvPr/>
          </p:nvSpPr>
          <p:spPr bwMode="auto">
            <a:xfrm>
              <a:off x="3264" y="3504"/>
              <a:ext cx="1632" cy="529"/>
            </a:xfrm>
            <a:prstGeom prst="rect">
              <a:avLst/>
            </a:prstGeom>
            <a:solidFill>
              <a:srgbClr val="FFFF00"/>
            </a:solidFill>
            <a:ln w="9525">
              <a:solidFill>
                <a:schemeClr val="tx1"/>
              </a:solidFill>
              <a:miter lim="800000"/>
              <a:headEnd/>
              <a:tailEnd/>
            </a:ln>
          </p:spPr>
          <p:txBody>
            <a:bodyPr wrap="none" anchor="ctr"/>
            <a:lstStyle/>
            <a:p>
              <a:pPr algn="ctr" eaLnBrk="0" hangingPunct="0"/>
              <a:r>
                <a:rPr lang="es-ES" sz="1600" b="1" i="0"/>
                <a:t>Distinguir diferentes </a:t>
              </a:r>
            </a:p>
            <a:p>
              <a:pPr algn="ctr" eaLnBrk="0" hangingPunct="0"/>
              <a:r>
                <a:rPr lang="es-ES" sz="1600" b="1" i="0"/>
                <a:t>fuentes originadas por </a:t>
              </a:r>
            </a:p>
            <a:p>
              <a:pPr algn="ctr" eaLnBrk="0" hangingPunct="0"/>
              <a:r>
                <a:rPr lang="es-ES" sz="1600" b="1" i="0"/>
                <a:t>un mismo emisor</a:t>
              </a:r>
            </a:p>
          </p:txBody>
        </p:sp>
        <p:sp>
          <p:nvSpPr>
            <p:cNvPr id="58386" name="Line 31"/>
            <p:cNvSpPr>
              <a:spLocks noChangeShapeType="1"/>
            </p:cNvSpPr>
            <p:nvPr/>
          </p:nvSpPr>
          <p:spPr bwMode="auto">
            <a:xfrm>
              <a:off x="2544" y="3840"/>
              <a:ext cx="432" cy="0"/>
            </a:xfrm>
            <a:prstGeom prst="line">
              <a:avLst/>
            </a:prstGeom>
            <a:noFill/>
            <a:ln w="19050">
              <a:solidFill>
                <a:schemeClr val="tx1"/>
              </a:solidFill>
              <a:round/>
              <a:headEnd/>
              <a:tailEnd type="triangle" w="med" len="med"/>
            </a:ln>
          </p:spPr>
          <p:txBody>
            <a:bodyPr/>
            <a:lstStyle/>
            <a:p>
              <a:endParaRPr lang="es-ES"/>
            </a:p>
          </p:txBody>
        </p:sp>
      </p:grpSp>
    </p:spTree>
  </p:cSld>
  <p:clrMapOvr>
    <a:masterClrMapping/>
  </p:clrMapOvr>
  <p:transition>
    <p:cover dir="l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499"/>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499"/>
                                          </p:stCondLst>
                                        </p:cTn>
                                        <p:tgtEl>
                                          <p:spTgt spid="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499"/>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1 Marcador de número de diapositiva"/>
          <p:cNvSpPr>
            <a:spLocks noGrp="1"/>
          </p:cNvSpPr>
          <p:nvPr>
            <p:ph type="sldNum" sz="quarter" idx="10"/>
          </p:nvPr>
        </p:nvSpPr>
        <p:spPr/>
        <p:txBody>
          <a:bodyPr/>
          <a:lstStyle/>
          <a:p>
            <a:pPr>
              <a:defRPr/>
            </a:pPr>
            <a:r>
              <a:rPr lang="es-ES"/>
              <a:t>Ampliación Redes 2-</a:t>
            </a:r>
            <a:fld id="{C4DDEB72-E6FF-4F54-8E80-0F5CE6C303B8}" type="slidenum">
              <a:rPr lang="es-ES"/>
              <a:pPr>
                <a:defRPr/>
              </a:pPr>
              <a:t>85</a:t>
            </a:fld>
            <a:endParaRPr lang="es-ES"/>
          </a:p>
        </p:txBody>
      </p:sp>
      <p:graphicFrame>
        <p:nvGraphicFramePr>
          <p:cNvPr id="730154" name="Group 42"/>
          <p:cNvGraphicFramePr>
            <a:graphicFrameLocks noGrp="1"/>
          </p:cNvGraphicFramePr>
          <p:nvPr/>
        </p:nvGraphicFramePr>
        <p:xfrm>
          <a:off x="1908175" y="1901825"/>
          <a:ext cx="2709863" cy="4119566"/>
        </p:xfrm>
        <a:graphic>
          <a:graphicData uri="http://schemas.openxmlformats.org/drawingml/2006/table">
            <a:tbl>
              <a:tblPr/>
              <a:tblGrid>
                <a:gridCol w="889000"/>
                <a:gridCol w="1820863"/>
              </a:tblGrid>
              <a:tr h="458788">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2000" b="1" i="0" u="none" strike="noStrike" cap="none" normalizeH="0" baseline="0" smtClean="0">
                          <a:ln>
                            <a:noFill/>
                          </a:ln>
                          <a:solidFill>
                            <a:schemeClr val="tx1"/>
                          </a:solidFill>
                          <a:effectLst/>
                          <a:latin typeface="Arial" charset="0"/>
                        </a:rPr>
                        <a:t>Valor </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2000" b="1" i="0" u="none" strike="noStrike" cap="none" normalizeH="0" baseline="0" smtClean="0">
                          <a:ln>
                            <a:noFill/>
                          </a:ln>
                          <a:solidFill>
                            <a:schemeClr val="tx1"/>
                          </a:solidFill>
                          <a:effectLst/>
                          <a:latin typeface="Arial" charset="0"/>
                        </a:rPr>
                        <a:t>Significado</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55613">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2000" b="0" i="0" u="none" strike="noStrike" cap="none" normalizeH="0" baseline="0" smtClean="0">
                          <a:ln>
                            <a:noFill/>
                          </a:ln>
                          <a:solidFill>
                            <a:schemeClr val="tx1"/>
                          </a:solidFill>
                          <a:effectLst/>
                          <a:latin typeface="Arial" charset="0"/>
                        </a:rPr>
                        <a:t>0</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2000" b="0" i="0" u="none" strike="noStrike" cap="none" normalizeH="0" baseline="0" smtClean="0">
                          <a:ln>
                            <a:noFill/>
                          </a:ln>
                          <a:solidFill>
                            <a:schemeClr val="tx1"/>
                          </a:solidFill>
                          <a:effectLst/>
                          <a:latin typeface="Arial" charset="0"/>
                        </a:rPr>
                        <a:t>G.711 </a:t>
                      </a:r>
                      <a:r>
                        <a:rPr kumimoji="0" lang="es-ES" sz="2000" b="0" i="0" u="none" strike="noStrike" cap="none" normalizeH="0" baseline="0" smtClean="0">
                          <a:ln>
                            <a:noFill/>
                          </a:ln>
                          <a:solidFill>
                            <a:schemeClr val="tx1"/>
                          </a:solidFill>
                          <a:effectLst/>
                          <a:latin typeface="Arial" charset="0"/>
                          <a:cs typeface="Times New Roman" pitchFamily="18" charset="0"/>
                        </a:rPr>
                        <a:t>µ</a:t>
                      </a:r>
                      <a:r>
                        <a:rPr kumimoji="0" lang="es-ES" sz="2000" b="0" i="0" u="none" strike="noStrike" cap="none" normalizeH="0" baseline="0" smtClean="0">
                          <a:ln>
                            <a:noFill/>
                          </a:ln>
                          <a:solidFill>
                            <a:schemeClr val="tx1"/>
                          </a:solidFill>
                          <a:effectLst/>
                          <a:latin typeface="Arial" charset="0"/>
                        </a:rPr>
                        <a:t>- law</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58788">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2000" b="0" i="0" u="none" strike="noStrike" cap="none" normalizeH="0" baseline="0" smtClean="0">
                          <a:ln>
                            <a:noFill/>
                          </a:ln>
                          <a:solidFill>
                            <a:schemeClr val="tx1"/>
                          </a:solidFill>
                          <a:effectLst/>
                          <a:latin typeface="Arial" charset="0"/>
                        </a:rPr>
                        <a:t>9</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2000" b="0" i="0" u="none" strike="noStrike" cap="none" normalizeH="0" baseline="0" smtClean="0">
                          <a:ln>
                            <a:noFill/>
                          </a:ln>
                          <a:solidFill>
                            <a:schemeClr val="tx1"/>
                          </a:solidFill>
                          <a:effectLst/>
                          <a:latin typeface="Arial" charset="0"/>
                        </a:rPr>
                        <a:t>G.722</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572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2000" b="0" i="0" u="none" strike="noStrike" cap="none" normalizeH="0" baseline="0" smtClean="0">
                          <a:ln>
                            <a:noFill/>
                          </a:ln>
                          <a:solidFill>
                            <a:schemeClr val="tx1"/>
                          </a:solidFill>
                          <a:effectLst/>
                          <a:latin typeface="Arial" charset="0"/>
                        </a:rPr>
                        <a:t>14</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2000" b="0" i="0" u="none" strike="noStrike" cap="none" normalizeH="0" baseline="0" smtClean="0">
                          <a:ln>
                            <a:noFill/>
                          </a:ln>
                          <a:solidFill>
                            <a:schemeClr val="tx1"/>
                          </a:solidFill>
                          <a:effectLst/>
                          <a:latin typeface="Arial" charset="0"/>
                        </a:rPr>
                        <a:t>MPEG Audio</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58788">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2000" b="0" i="0" u="none" strike="noStrike" cap="none" normalizeH="0" baseline="0" smtClean="0">
                          <a:ln>
                            <a:noFill/>
                          </a:ln>
                          <a:solidFill>
                            <a:schemeClr val="tx1"/>
                          </a:solidFill>
                          <a:effectLst/>
                          <a:latin typeface="Arial" charset="0"/>
                        </a:rPr>
                        <a:t>15</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2000" b="0" i="0" u="none" strike="noStrike" cap="none" normalizeH="0" baseline="0" smtClean="0">
                          <a:ln>
                            <a:noFill/>
                          </a:ln>
                          <a:solidFill>
                            <a:schemeClr val="tx1"/>
                          </a:solidFill>
                          <a:effectLst/>
                          <a:latin typeface="Arial" charset="0"/>
                        </a:rPr>
                        <a:t>G.728</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55613">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2000" b="0" i="0" u="none" strike="noStrike" cap="none" normalizeH="0" baseline="0" smtClean="0">
                          <a:ln>
                            <a:noFill/>
                          </a:ln>
                          <a:solidFill>
                            <a:schemeClr val="tx1"/>
                          </a:solidFill>
                          <a:effectLst/>
                          <a:latin typeface="Arial" charset="0"/>
                        </a:rPr>
                        <a:t>26</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2000" b="0" i="0" u="none" strike="noStrike" cap="none" normalizeH="0" baseline="0" smtClean="0">
                          <a:ln>
                            <a:noFill/>
                          </a:ln>
                          <a:solidFill>
                            <a:schemeClr val="tx1"/>
                          </a:solidFill>
                          <a:effectLst/>
                          <a:latin typeface="Arial" charset="0"/>
                        </a:rPr>
                        <a:t>M-JPEG</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58788">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2000" b="0" i="0" u="none" strike="noStrike" cap="none" normalizeH="0" baseline="0" smtClean="0">
                          <a:ln>
                            <a:noFill/>
                          </a:ln>
                          <a:solidFill>
                            <a:schemeClr val="tx1"/>
                          </a:solidFill>
                          <a:effectLst/>
                          <a:latin typeface="Arial" charset="0"/>
                        </a:rPr>
                        <a:t>31</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2000" b="0" i="0" u="none" strike="noStrike" cap="none" normalizeH="0" baseline="0" smtClean="0">
                          <a:ln>
                            <a:noFill/>
                          </a:ln>
                          <a:solidFill>
                            <a:schemeClr val="tx1"/>
                          </a:solidFill>
                          <a:effectLst/>
                          <a:latin typeface="Arial" charset="0"/>
                        </a:rPr>
                        <a:t>H.261</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572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2000" b="0" i="0" u="none" strike="noStrike" cap="none" normalizeH="0" baseline="0" smtClean="0">
                          <a:ln>
                            <a:noFill/>
                          </a:ln>
                          <a:solidFill>
                            <a:schemeClr val="tx1"/>
                          </a:solidFill>
                          <a:effectLst/>
                          <a:latin typeface="Arial" charset="0"/>
                        </a:rPr>
                        <a:t>32</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2000" b="0" i="0" u="none" strike="noStrike" cap="none" normalizeH="0" baseline="0" smtClean="0">
                          <a:ln>
                            <a:noFill/>
                          </a:ln>
                          <a:solidFill>
                            <a:schemeClr val="tx1"/>
                          </a:solidFill>
                          <a:effectLst/>
                          <a:latin typeface="Arial" charset="0"/>
                        </a:rPr>
                        <a:t>MPEG 1 video</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58788">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2000" b="0" i="0" u="none" strike="noStrike" cap="none" normalizeH="0" baseline="0" smtClean="0">
                          <a:ln>
                            <a:noFill/>
                          </a:ln>
                          <a:solidFill>
                            <a:schemeClr val="tx1"/>
                          </a:solidFill>
                          <a:effectLst/>
                          <a:latin typeface="Arial" charset="0"/>
                        </a:rPr>
                        <a:t>33</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2000" b="0" i="0" u="none" strike="noStrike" cap="none" normalizeH="0" baseline="0" smtClean="0">
                          <a:ln>
                            <a:noFill/>
                          </a:ln>
                          <a:solidFill>
                            <a:schemeClr val="tx1"/>
                          </a:solidFill>
                          <a:effectLst/>
                          <a:latin typeface="Arial" charset="0"/>
                        </a:rPr>
                        <a:t>MPEG 2 video</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59427" name="Text Box 43"/>
          <p:cNvSpPr txBox="1">
            <a:spLocks noChangeArrowheads="1"/>
          </p:cNvSpPr>
          <p:nvPr/>
        </p:nvSpPr>
        <p:spPr bwMode="auto">
          <a:xfrm>
            <a:off x="1239838" y="476250"/>
            <a:ext cx="6427787" cy="1066800"/>
          </a:xfrm>
          <a:prstGeom prst="rect">
            <a:avLst/>
          </a:prstGeom>
          <a:noFill/>
          <a:ln w="9525">
            <a:noFill/>
            <a:miter lim="800000"/>
            <a:headEnd/>
            <a:tailEnd/>
          </a:ln>
        </p:spPr>
        <p:txBody>
          <a:bodyPr>
            <a:spAutoFit/>
          </a:bodyPr>
          <a:lstStyle/>
          <a:p>
            <a:pPr algn="ctr" eaLnBrk="0" hangingPunct="0"/>
            <a:r>
              <a:rPr lang="es-ES" sz="3200" i="0"/>
              <a:t>Algunos valores del campo ‘Tipo de carga útil’ en RTP</a:t>
            </a:r>
          </a:p>
        </p:txBody>
      </p:sp>
      <p:sp>
        <p:nvSpPr>
          <p:cNvPr id="59428" name="Text Box 44"/>
          <p:cNvSpPr txBox="1">
            <a:spLocks noChangeArrowheads="1"/>
          </p:cNvSpPr>
          <p:nvPr/>
        </p:nvSpPr>
        <p:spPr bwMode="auto">
          <a:xfrm>
            <a:off x="5056188" y="2943225"/>
            <a:ext cx="3548062" cy="1311275"/>
          </a:xfrm>
          <a:prstGeom prst="rect">
            <a:avLst/>
          </a:prstGeom>
          <a:noFill/>
          <a:ln w="9525">
            <a:noFill/>
            <a:miter lim="800000"/>
            <a:headEnd/>
            <a:tailEnd/>
          </a:ln>
        </p:spPr>
        <p:txBody>
          <a:bodyPr>
            <a:spAutoFit/>
          </a:bodyPr>
          <a:lstStyle/>
          <a:p>
            <a:pPr algn="ctr" eaLnBrk="0" hangingPunct="0"/>
            <a:r>
              <a:rPr lang="es-ES" sz="2000" i="0"/>
              <a:t>El valor se puede cambiar ‘al vuelo’ en una transmisión, por ejemplo un audio de G.711 a G.728</a:t>
            </a:r>
          </a:p>
        </p:txBody>
      </p:sp>
    </p:spTree>
  </p:cSld>
  <p:clrMapOvr>
    <a:masterClrMapping/>
  </p:clrMapOvr>
  <p:transition>
    <p:cover dir="ld"/>
  </p:transition>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1 Marcador de número de diapositiva"/>
          <p:cNvSpPr>
            <a:spLocks noGrp="1"/>
          </p:cNvSpPr>
          <p:nvPr>
            <p:ph type="sldNum" sz="quarter" idx="10"/>
          </p:nvPr>
        </p:nvSpPr>
        <p:spPr/>
        <p:txBody>
          <a:bodyPr/>
          <a:lstStyle/>
          <a:p>
            <a:pPr>
              <a:defRPr/>
            </a:pPr>
            <a:r>
              <a:rPr lang="es-ES"/>
              <a:t>Ampliación Redes 2-</a:t>
            </a:r>
            <a:fld id="{B56C7967-8708-4D05-8973-01195AFC5FE7}" type="slidenum">
              <a:rPr lang="es-ES"/>
              <a:pPr>
                <a:defRPr/>
              </a:pPr>
              <a:t>86</a:t>
            </a:fld>
            <a:endParaRPr lang="es-ES"/>
          </a:p>
        </p:txBody>
      </p:sp>
      <p:sp>
        <p:nvSpPr>
          <p:cNvPr id="60419" name="Line 2"/>
          <p:cNvSpPr>
            <a:spLocks noChangeShapeType="1"/>
          </p:cNvSpPr>
          <p:nvPr/>
        </p:nvSpPr>
        <p:spPr bwMode="auto">
          <a:xfrm flipV="1">
            <a:off x="1547813" y="2708275"/>
            <a:ext cx="0" cy="1079500"/>
          </a:xfrm>
          <a:prstGeom prst="line">
            <a:avLst/>
          </a:prstGeom>
          <a:noFill/>
          <a:ln w="9525">
            <a:solidFill>
              <a:schemeClr val="tx1"/>
            </a:solidFill>
            <a:round/>
            <a:headEnd/>
            <a:tailEnd/>
          </a:ln>
        </p:spPr>
        <p:txBody>
          <a:bodyPr/>
          <a:lstStyle/>
          <a:p>
            <a:endParaRPr lang="es-ES"/>
          </a:p>
        </p:txBody>
      </p:sp>
      <p:pic>
        <p:nvPicPr>
          <p:cNvPr id="60420" name="Picture 3"/>
          <p:cNvPicPr>
            <a:picLocks noChangeArrowheads="1"/>
          </p:cNvPicPr>
          <p:nvPr/>
        </p:nvPicPr>
        <p:blipFill>
          <a:blip r:embed="rId3" cstate="print"/>
          <a:srcRect/>
          <a:stretch>
            <a:fillRect/>
          </a:stretch>
        </p:blipFill>
        <p:spPr bwMode="auto">
          <a:xfrm>
            <a:off x="1187450" y="2492375"/>
            <a:ext cx="625475" cy="406400"/>
          </a:xfrm>
          <a:prstGeom prst="rect">
            <a:avLst/>
          </a:prstGeom>
          <a:noFill/>
          <a:ln w="12700">
            <a:noFill/>
            <a:miter lim="800000"/>
            <a:headEnd/>
            <a:tailEnd/>
          </a:ln>
        </p:spPr>
      </p:pic>
      <p:pic>
        <p:nvPicPr>
          <p:cNvPr id="60421" name="Picture 4"/>
          <p:cNvPicPr>
            <a:picLocks noChangeArrowheads="1"/>
          </p:cNvPicPr>
          <p:nvPr/>
        </p:nvPicPr>
        <p:blipFill>
          <a:blip r:embed="rId4" cstate="print"/>
          <a:srcRect/>
          <a:stretch>
            <a:fillRect/>
          </a:stretch>
        </p:blipFill>
        <p:spPr bwMode="auto">
          <a:xfrm>
            <a:off x="900113" y="2924175"/>
            <a:ext cx="525462" cy="533400"/>
          </a:xfrm>
          <a:prstGeom prst="rect">
            <a:avLst/>
          </a:prstGeom>
          <a:noFill/>
          <a:ln w="9525">
            <a:noFill/>
            <a:miter lim="800000"/>
            <a:headEnd/>
            <a:tailEnd/>
          </a:ln>
        </p:spPr>
      </p:pic>
      <p:pic>
        <p:nvPicPr>
          <p:cNvPr id="60422" name="Picture 6"/>
          <p:cNvPicPr>
            <a:picLocks noChangeArrowheads="1"/>
          </p:cNvPicPr>
          <p:nvPr/>
        </p:nvPicPr>
        <p:blipFill>
          <a:blip r:embed="rId5" cstate="print"/>
          <a:srcRect/>
          <a:stretch>
            <a:fillRect/>
          </a:stretch>
        </p:blipFill>
        <p:spPr bwMode="auto">
          <a:xfrm>
            <a:off x="8370888" y="3617913"/>
            <a:ext cx="304800" cy="458787"/>
          </a:xfrm>
          <a:prstGeom prst="rect">
            <a:avLst/>
          </a:prstGeom>
          <a:noFill/>
          <a:ln w="9525">
            <a:noFill/>
            <a:miter lim="800000"/>
            <a:headEnd/>
            <a:tailEnd/>
          </a:ln>
        </p:spPr>
      </p:pic>
      <p:pic>
        <p:nvPicPr>
          <p:cNvPr id="60423" name="Picture 7"/>
          <p:cNvPicPr>
            <a:picLocks noChangeArrowheads="1"/>
          </p:cNvPicPr>
          <p:nvPr/>
        </p:nvPicPr>
        <p:blipFill>
          <a:blip r:embed="rId6" cstate="print"/>
          <a:srcRect/>
          <a:stretch>
            <a:fillRect/>
          </a:stretch>
        </p:blipFill>
        <p:spPr bwMode="auto">
          <a:xfrm>
            <a:off x="323850" y="2420938"/>
            <a:ext cx="481013" cy="1651000"/>
          </a:xfrm>
          <a:prstGeom prst="rect">
            <a:avLst/>
          </a:prstGeom>
          <a:noFill/>
          <a:ln w="9525">
            <a:noFill/>
            <a:miter lim="800000"/>
            <a:headEnd/>
            <a:tailEnd/>
          </a:ln>
        </p:spPr>
      </p:pic>
      <p:sp>
        <p:nvSpPr>
          <p:cNvPr id="60424" name="Line 9"/>
          <p:cNvSpPr>
            <a:spLocks noChangeShapeType="1"/>
          </p:cNvSpPr>
          <p:nvPr/>
        </p:nvSpPr>
        <p:spPr bwMode="auto">
          <a:xfrm>
            <a:off x="1835150" y="3789363"/>
            <a:ext cx="5976938" cy="0"/>
          </a:xfrm>
          <a:prstGeom prst="line">
            <a:avLst/>
          </a:prstGeom>
          <a:noFill/>
          <a:ln w="25400">
            <a:solidFill>
              <a:schemeClr val="accent2"/>
            </a:solidFill>
            <a:round/>
            <a:headEnd/>
            <a:tailEnd/>
          </a:ln>
        </p:spPr>
        <p:txBody>
          <a:bodyPr/>
          <a:lstStyle/>
          <a:p>
            <a:endParaRPr lang="es-ES"/>
          </a:p>
        </p:txBody>
      </p:sp>
      <p:sp>
        <p:nvSpPr>
          <p:cNvPr id="60425" name="Line 15"/>
          <p:cNvSpPr>
            <a:spLocks noChangeShapeType="1"/>
          </p:cNvSpPr>
          <p:nvPr/>
        </p:nvSpPr>
        <p:spPr bwMode="auto">
          <a:xfrm>
            <a:off x="7794625" y="3860800"/>
            <a:ext cx="649288" cy="0"/>
          </a:xfrm>
          <a:prstGeom prst="line">
            <a:avLst/>
          </a:prstGeom>
          <a:noFill/>
          <a:ln w="9525">
            <a:solidFill>
              <a:schemeClr val="tx1"/>
            </a:solidFill>
            <a:round/>
            <a:headEnd/>
            <a:tailEnd/>
          </a:ln>
        </p:spPr>
        <p:txBody>
          <a:bodyPr/>
          <a:lstStyle/>
          <a:p>
            <a:endParaRPr lang="es-ES"/>
          </a:p>
        </p:txBody>
      </p:sp>
      <p:pic>
        <p:nvPicPr>
          <p:cNvPr id="60426" name="Picture 16"/>
          <p:cNvPicPr>
            <a:picLocks noChangeArrowheads="1"/>
          </p:cNvPicPr>
          <p:nvPr/>
        </p:nvPicPr>
        <p:blipFill>
          <a:blip r:embed="rId7" cstate="print"/>
          <a:srcRect/>
          <a:stretch>
            <a:fillRect/>
          </a:stretch>
        </p:blipFill>
        <p:spPr bwMode="auto">
          <a:xfrm>
            <a:off x="1331913" y="3340100"/>
            <a:ext cx="647700" cy="647700"/>
          </a:xfrm>
          <a:prstGeom prst="rect">
            <a:avLst/>
          </a:prstGeom>
          <a:noFill/>
          <a:ln w="12700">
            <a:noFill/>
            <a:miter lim="800000"/>
            <a:headEnd/>
            <a:tailEnd/>
          </a:ln>
        </p:spPr>
      </p:pic>
      <p:pic>
        <p:nvPicPr>
          <p:cNvPr id="60427" name="Picture 49"/>
          <p:cNvPicPr>
            <a:picLocks noChangeArrowheads="1"/>
          </p:cNvPicPr>
          <p:nvPr/>
        </p:nvPicPr>
        <p:blipFill>
          <a:blip r:embed="rId7" cstate="print"/>
          <a:srcRect/>
          <a:stretch>
            <a:fillRect/>
          </a:stretch>
        </p:blipFill>
        <p:spPr bwMode="auto">
          <a:xfrm>
            <a:off x="7507288" y="3355975"/>
            <a:ext cx="647700" cy="647700"/>
          </a:xfrm>
          <a:prstGeom prst="rect">
            <a:avLst/>
          </a:prstGeom>
          <a:noFill/>
          <a:ln w="12700">
            <a:noFill/>
            <a:miter lim="800000"/>
            <a:headEnd/>
            <a:tailEnd/>
          </a:ln>
        </p:spPr>
      </p:pic>
      <p:sp>
        <p:nvSpPr>
          <p:cNvPr id="60428" name="Text Box 53"/>
          <p:cNvSpPr txBox="1">
            <a:spLocks noChangeArrowheads="1"/>
          </p:cNvSpPr>
          <p:nvPr/>
        </p:nvSpPr>
        <p:spPr bwMode="auto">
          <a:xfrm>
            <a:off x="973138" y="5287963"/>
            <a:ext cx="2109787" cy="517525"/>
          </a:xfrm>
          <a:prstGeom prst="rect">
            <a:avLst/>
          </a:prstGeom>
          <a:noFill/>
          <a:ln w="9525">
            <a:noFill/>
            <a:miter lim="800000"/>
            <a:headEnd/>
            <a:tailEnd/>
          </a:ln>
        </p:spPr>
        <p:txBody>
          <a:bodyPr wrap="none">
            <a:spAutoFit/>
          </a:bodyPr>
          <a:lstStyle/>
          <a:p>
            <a:pPr algn="ctr"/>
            <a:r>
              <a:rPr lang="es-ES" sz="1400" b="1" i="0"/>
              <a:t>Flujo vídeo (ident. 653)</a:t>
            </a:r>
          </a:p>
          <a:p>
            <a:pPr algn="ctr"/>
            <a:r>
              <a:rPr lang="es-ES" sz="1400" b="1" i="0"/>
              <a:t>Flujo audio (ident. 468)</a:t>
            </a:r>
          </a:p>
        </p:txBody>
      </p:sp>
      <p:sp>
        <p:nvSpPr>
          <p:cNvPr id="60429" name="Line 54"/>
          <p:cNvSpPr>
            <a:spLocks noChangeShapeType="1"/>
          </p:cNvSpPr>
          <p:nvPr/>
        </p:nvSpPr>
        <p:spPr bwMode="auto">
          <a:xfrm>
            <a:off x="2051050" y="4005263"/>
            <a:ext cx="5329238" cy="0"/>
          </a:xfrm>
          <a:prstGeom prst="line">
            <a:avLst/>
          </a:prstGeom>
          <a:noFill/>
          <a:ln w="25400">
            <a:solidFill>
              <a:srgbClr val="00FF00"/>
            </a:solidFill>
            <a:round/>
            <a:headEnd/>
            <a:tailEnd type="triangle" w="med" len="med"/>
          </a:ln>
        </p:spPr>
        <p:txBody>
          <a:bodyPr/>
          <a:lstStyle/>
          <a:p>
            <a:endParaRPr lang="es-ES"/>
          </a:p>
        </p:txBody>
      </p:sp>
      <p:sp>
        <p:nvSpPr>
          <p:cNvPr id="60430" name="Line 55"/>
          <p:cNvSpPr>
            <a:spLocks noChangeShapeType="1"/>
          </p:cNvSpPr>
          <p:nvPr/>
        </p:nvSpPr>
        <p:spPr bwMode="auto">
          <a:xfrm>
            <a:off x="2074863" y="3500438"/>
            <a:ext cx="5305425" cy="0"/>
          </a:xfrm>
          <a:prstGeom prst="line">
            <a:avLst/>
          </a:prstGeom>
          <a:noFill/>
          <a:ln w="25400">
            <a:solidFill>
              <a:srgbClr val="FF0000"/>
            </a:solidFill>
            <a:round/>
            <a:headEnd/>
            <a:tailEnd type="triangle" w="med" len="med"/>
          </a:ln>
        </p:spPr>
        <p:txBody>
          <a:bodyPr/>
          <a:lstStyle/>
          <a:p>
            <a:endParaRPr lang="es-ES"/>
          </a:p>
        </p:txBody>
      </p:sp>
      <p:sp>
        <p:nvSpPr>
          <p:cNvPr id="60431" name="Line 58"/>
          <p:cNvSpPr>
            <a:spLocks noChangeShapeType="1"/>
          </p:cNvSpPr>
          <p:nvPr/>
        </p:nvSpPr>
        <p:spPr bwMode="auto">
          <a:xfrm>
            <a:off x="539750" y="5438775"/>
            <a:ext cx="431800" cy="0"/>
          </a:xfrm>
          <a:prstGeom prst="line">
            <a:avLst/>
          </a:prstGeom>
          <a:noFill/>
          <a:ln w="25400">
            <a:solidFill>
              <a:srgbClr val="FF0000"/>
            </a:solidFill>
            <a:round/>
            <a:headEnd/>
            <a:tailEnd type="triangle" w="med" len="med"/>
          </a:ln>
        </p:spPr>
        <p:txBody>
          <a:bodyPr/>
          <a:lstStyle/>
          <a:p>
            <a:endParaRPr lang="es-ES"/>
          </a:p>
        </p:txBody>
      </p:sp>
      <p:sp>
        <p:nvSpPr>
          <p:cNvPr id="60432" name="Line 59"/>
          <p:cNvSpPr>
            <a:spLocks noChangeShapeType="1"/>
          </p:cNvSpPr>
          <p:nvPr/>
        </p:nvSpPr>
        <p:spPr bwMode="auto">
          <a:xfrm>
            <a:off x="539750" y="5654675"/>
            <a:ext cx="431800" cy="0"/>
          </a:xfrm>
          <a:prstGeom prst="line">
            <a:avLst/>
          </a:prstGeom>
          <a:noFill/>
          <a:ln w="25400">
            <a:solidFill>
              <a:srgbClr val="00FF00"/>
            </a:solidFill>
            <a:round/>
            <a:headEnd/>
            <a:tailEnd type="triangle" w="med" len="med"/>
          </a:ln>
        </p:spPr>
        <p:txBody>
          <a:bodyPr/>
          <a:lstStyle/>
          <a:p>
            <a:endParaRPr lang="es-ES"/>
          </a:p>
        </p:txBody>
      </p:sp>
      <p:sp>
        <p:nvSpPr>
          <p:cNvPr id="60433" name="Text Box 62"/>
          <p:cNvSpPr txBox="1">
            <a:spLocks noChangeArrowheads="1"/>
          </p:cNvSpPr>
          <p:nvPr/>
        </p:nvSpPr>
        <p:spPr bwMode="auto">
          <a:xfrm>
            <a:off x="1427163" y="411163"/>
            <a:ext cx="6864350" cy="641350"/>
          </a:xfrm>
          <a:prstGeom prst="rect">
            <a:avLst/>
          </a:prstGeom>
          <a:noFill/>
          <a:ln w="9525">
            <a:noFill/>
            <a:miter lim="800000"/>
            <a:headEnd/>
            <a:tailEnd/>
          </a:ln>
        </p:spPr>
        <p:txBody>
          <a:bodyPr wrap="none">
            <a:spAutoFit/>
          </a:bodyPr>
          <a:lstStyle/>
          <a:p>
            <a:r>
              <a:rPr lang="es-ES" sz="3600" i="0">
                <a:latin typeface="Times New Roman" pitchFamily="18" charset="0"/>
              </a:rPr>
              <a:t>Flujos RTP en una videoconferencia</a:t>
            </a:r>
          </a:p>
        </p:txBody>
      </p:sp>
      <p:grpSp>
        <p:nvGrpSpPr>
          <p:cNvPr id="60434" name="Group 17"/>
          <p:cNvGrpSpPr>
            <a:grpSpLocks noChangeAspect="1"/>
          </p:cNvGrpSpPr>
          <p:nvPr/>
        </p:nvGrpSpPr>
        <p:grpSpPr bwMode="auto">
          <a:xfrm>
            <a:off x="7772400" y="3429000"/>
            <a:ext cx="93663" cy="323850"/>
            <a:chOff x="4560" y="2416"/>
            <a:chExt cx="300" cy="1037"/>
          </a:xfrm>
        </p:grpSpPr>
        <p:sp>
          <p:nvSpPr>
            <p:cNvPr id="60459" name="Freeform 18"/>
            <p:cNvSpPr>
              <a:spLocks noChangeAspect="1"/>
            </p:cNvSpPr>
            <p:nvPr/>
          </p:nvSpPr>
          <p:spPr bwMode="auto">
            <a:xfrm>
              <a:off x="4730" y="3399"/>
              <a:ext cx="122" cy="48"/>
            </a:xfrm>
            <a:custGeom>
              <a:avLst/>
              <a:gdLst>
                <a:gd name="T0" fmla="*/ 3 w 122"/>
                <a:gd name="T1" fmla="*/ 0 h 48"/>
                <a:gd name="T2" fmla="*/ 0 w 122"/>
                <a:gd name="T3" fmla="*/ 17 h 48"/>
                <a:gd name="T4" fmla="*/ 3 w 122"/>
                <a:gd name="T5" fmla="*/ 29 h 48"/>
                <a:gd name="T6" fmla="*/ 14 w 122"/>
                <a:gd name="T7" fmla="*/ 37 h 48"/>
                <a:gd name="T8" fmla="*/ 27 w 122"/>
                <a:gd name="T9" fmla="*/ 43 h 48"/>
                <a:gd name="T10" fmla="*/ 36 w 122"/>
                <a:gd name="T11" fmla="*/ 40 h 48"/>
                <a:gd name="T12" fmla="*/ 36 w 122"/>
                <a:gd name="T13" fmla="*/ 31 h 48"/>
                <a:gd name="T14" fmla="*/ 55 w 122"/>
                <a:gd name="T15" fmla="*/ 40 h 48"/>
                <a:gd name="T16" fmla="*/ 68 w 122"/>
                <a:gd name="T17" fmla="*/ 46 h 48"/>
                <a:gd name="T18" fmla="*/ 90 w 122"/>
                <a:gd name="T19" fmla="*/ 48 h 48"/>
                <a:gd name="T20" fmla="*/ 119 w 122"/>
                <a:gd name="T21" fmla="*/ 48 h 48"/>
                <a:gd name="T22" fmla="*/ 122 w 122"/>
                <a:gd name="T23" fmla="*/ 40 h 48"/>
                <a:gd name="T24" fmla="*/ 106 w 122"/>
                <a:gd name="T25" fmla="*/ 29 h 48"/>
                <a:gd name="T26" fmla="*/ 92 w 122"/>
                <a:gd name="T27" fmla="*/ 17 h 48"/>
                <a:gd name="T28" fmla="*/ 79 w 122"/>
                <a:gd name="T29" fmla="*/ 9 h 48"/>
                <a:gd name="T30" fmla="*/ 63 w 122"/>
                <a:gd name="T31" fmla="*/ 0 h 48"/>
                <a:gd name="T32" fmla="*/ 3 w 122"/>
                <a:gd name="T33" fmla="*/ 0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2"/>
                <a:gd name="T52" fmla="*/ 0 h 48"/>
                <a:gd name="T53" fmla="*/ 122 w 122"/>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2" h="48">
                  <a:moveTo>
                    <a:pt x="3" y="0"/>
                  </a:moveTo>
                  <a:lnTo>
                    <a:pt x="0" y="17"/>
                  </a:lnTo>
                  <a:lnTo>
                    <a:pt x="3" y="29"/>
                  </a:lnTo>
                  <a:lnTo>
                    <a:pt x="14" y="37"/>
                  </a:lnTo>
                  <a:lnTo>
                    <a:pt x="27" y="43"/>
                  </a:lnTo>
                  <a:lnTo>
                    <a:pt x="36" y="40"/>
                  </a:lnTo>
                  <a:lnTo>
                    <a:pt x="36" y="31"/>
                  </a:lnTo>
                  <a:lnTo>
                    <a:pt x="55" y="40"/>
                  </a:lnTo>
                  <a:lnTo>
                    <a:pt x="68" y="46"/>
                  </a:lnTo>
                  <a:lnTo>
                    <a:pt x="90" y="48"/>
                  </a:lnTo>
                  <a:lnTo>
                    <a:pt x="119" y="48"/>
                  </a:lnTo>
                  <a:lnTo>
                    <a:pt x="122" y="40"/>
                  </a:lnTo>
                  <a:lnTo>
                    <a:pt x="106" y="29"/>
                  </a:lnTo>
                  <a:lnTo>
                    <a:pt x="92" y="17"/>
                  </a:lnTo>
                  <a:lnTo>
                    <a:pt x="79" y="9"/>
                  </a:lnTo>
                  <a:lnTo>
                    <a:pt x="63" y="0"/>
                  </a:lnTo>
                  <a:lnTo>
                    <a:pt x="3" y="0"/>
                  </a:lnTo>
                  <a:close/>
                </a:path>
              </a:pathLst>
            </a:custGeom>
            <a:solidFill>
              <a:srgbClr val="555555"/>
            </a:solidFill>
            <a:ln w="9525">
              <a:noFill/>
              <a:round/>
              <a:headEnd/>
              <a:tailEnd/>
            </a:ln>
          </p:spPr>
          <p:txBody>
            <a:bodyPr/>
            <a:lstStyle/>
            <a:p>
              <a:endParaRPr lang="es-ES"/>
            </a:p>
          </p:txBody>
        </p:sp>
        <p:sp>
          <p:nvSpPr>
            <p:cNvPr id="60460" name="Freeform 19"/>
            <p:cNvSpPr>
              <a:spLocks noChangeAspect="1"/>
            </p:cNvSpPr>
            <p:nvPr/>
          </p:nvSpPr>
          <p:spPr bwMode="auto">
            <a:xfrm>
              <a:off x="4730" y="3399"/>
              <a:ext cx="122" cy="48"/>
            </a:xfrm>
            <a:custGeom>
              <a:avLst/>
              <a:gdLst>
                <a:gd name="T0" fmla="*/ 3 w 122"/>
                <a:gd name="T1" fmla="*/ 0 h 48"/>
                <a:gd name="T2" fmla="*/ 0 w 122"/>
                <a:gd name="T3" fmla="*/ 17 h 48"/>
                <a:gd name="T4" fmla="*/ 3 w 122"/>
                <a:gd name="T5" fmla="*/ 29 h 48"/>
                <a:gd name="T6" fmla="*/ 14 w 122"/>
                <a:gd name="T7" fmla="*/ 37 h 48"/>
                <a:gd name="T8" fmla="*/ 27 w 122"/>
                <a:gd name="T9" fmla="*/ 43 h 48"/>
                <a:gd name="T10" fmla="*/ 36 w 122"/>
                <a:gd name="T11" fmla="*/ 40 h 48"/>
                <a:gd name="T12" fmla="*/ 36 w 122"/>
                <a:gd name="T13" fmla="*/ 31 h 48"/>
                <a:gd name="T14" fmla="*/ 55 w 122"/>
                <a:gd name="T15" fmla="*/ 40 h 48"/>
                <a:gd name="T16" fmla="*/ 68 w 122"/>
                <a:gd name="T17" fmla="*/ 46 h 48"/>
                <a:gd name="T18" fmla="*/ 90 w 122"/>
                <a:gd name="T19" fmla="*/ 48 h 48"/>
                <a:gd name="T20" fmla="*/ 119 w 122"/>
                <a:gd name="T21" fmla="*/ 48 h 48"/>
                <a:gd name="T22" fmla="*/ 122 w 122"/>
                <a:gd name="T23" fmla="*/ 40 h 48"/>
                <a:gd name="T24" fmla="*/ 106 w 122"/>
                <a:gd name="T25" fmla="*/ 29 h 48"/>
                <a:gd name="T26" fmla="*/ 92 w 122"/>
                <a:gd name="T27" fmla="*/ 17 h 48"/>
                <a:gd name="T28" fmla="*/ 79 w 122"/>
                <a:gd name="T29" fmla="*/ 9 h 48"/>
                <a:gd name="T30" fmla="*/ 63 w 122"/>
                <a:gd name="T31" fmla="*/ 0 h 48"/>
                <a:gd name="T32" fmla="*/ 3 w 122"/>
                <a:gd name="T33" fmla="*/ 0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2"/>
                <a:gd name="T52" fmla="*/ 0 h 48"/>
                <a:gd name="T53" fmla="*/ 122 w 122"/>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2" h="48">
                  <a:moveTo>
                    <a:pt x="3" y="0"/>
                  </a:moveTo>
                  <a:lnTo>
                    <a:pt x="0" y="17"/>
                  </a:lnTo>
                  <a:lnTo>
                    <a:pt x="3" y="29"/>
                  </a:lnTo>
                  <a:lnTo>
                    <a:pt x="14" y="37"/>
                  </a:lnTo>
                  <a:lnTo>
                    <a:pt x="27" y="43"/>
                  </a:lnTo>
                  <a:lnTo>
                    <a:pt x="36" y="40"/>
                  </a:lnTo>
                  <a:lnTo>
                    <a:pt x="36" y="31"/>
                  </a:lnTo>
                  <a:lnTo>
                    <a:pt x="55" y="40"/>
                  </a:lnTo>
                  <a:lnTo>
                    <a:pt x="68" y="46"/>
                  </a:lnTo>
                  <a:lnTo>
                    <a:pt x="90" y="48"/>
                  </a:lnTo>
                  <a:lnTo>
                    <a:pt x="119" y="48"/>
                  </a:lnTo>
                  <a:lnTo>
                    <a:pt x="122" y="40"/>
                  </a:lnTo>
                  <a:lnTo>
                    <a:pt x="106" y="29"/>
                  </a:lnTo>
                  <a:lnTo>
                    <a:pt x="92" y="17"/>
                  </a:lnTo>
                  <a:lnTo>
                    <a:pt x="79" y="9"/>
                  </a:lnTo>
                  <a:lnTo>
                    <a:pt x="63" y="0"/>
                  </a:lnTo>
                  <a:lnTo>
                    <a:pt x="3" y="0"/>
                  </a:lnTo>
                  <a:close/>
                </a:path>
              </a:pathLst>
            </a:custGeom>
            <a:solidFill>
              <a:srgbClr val="555555"/>
            </a:solidFill>
            <a:ln w="4763">
              <a:solidFill>
                <a:srgbClr val="000000"/>
              </a:solidFill>
              <a:round/>
              <a:headEnd/>
              <a:tailEnd/>
            </a:ln>
          </p:spPr>
          <p:txBody>
            <a:bodyPr/>
            <a:lstStyle/>
            <a:p>
              <a:endParaRPr lang="es-ES"/>
            </a:p>
          </p:txBody>
        </p:sp>
        <p:sp>
          <p:nvSpPr>
            <p:cNvPr id="60461" name="Freeform 20"/>
            <p:cNvSpPr>
              <a:spLocks noChangeAspect="1"/>
            </p:cNvSpPr>
            <p:nvPr/>
          </p:nvSpPr>
          <p:spPr bwMode="auto">
            <a:xfrm>
              <a:off x="4571" y="3391"/>
              <a:ext cx="86" cy="62"/>
            </a:xfrm>
            <a:custGeom>
              <a:avLst/>
              <a:gdLst>
                <a:gd name="T0" fmla="*/ 84 w 86"/>
                <a:gd name="T1" fmla="*/ 3 h 62"/>
                <a:gd name="T2" fmla="*/ 86 w 86"/>
                <a:gd name="T3" fmla="*/ 20 h 62"/>
                <a:gd name="T4" fmla="*/ 84 w 86"/>
                <a:gd name="T5" fmla="*/ 34 h 62"/>
                <a:gd name="T6" fmla="*/ 67 w 86"/>
                <a:gd name="T7" fmla="*/ 48 h 62"/>
                <a:gd name="T8" fmla="*/ 57 w 86"/>
                <a:gd name="T9" fmla="*/ 54 h 62"/>
                <a:gd name="T10" fmla="*/ 54 w 86"/>
                <a:gd name="T11" fmla="*/ 62 h 62"/>
                <a:gd name="T12" fmla="*/ 0 w 86"/>
                <a:gd name="T13" fmla="*/ 62 h 62"/>
                <a:gd name="T14" fmla="*/ 0 w 86"/>
                <a:gd name="T15" fmla="*/ 39 h 62"/>
                <a:gd name="T16" fmla="*/ 5 w 86"/>
                <a:gd name="T17" fmla="*/ 31 h 62"/>
                <a:gd name="T18" fmla="*/ 16 w 86"/>
                <a:gd name="T19" fmla="*/ 20 h 62"/>
                <a:gd name="T20" fmla="*/ 27 w 86"/>
                <a:gd name="T21" fmla="*/ 11 h 62"/>
                <a:gd name="T22" fmla="*/ 30 w 86"/>
                <a:gd name="T23" fmla="*/ 0 h 62"/>
                <a:gd name="T24" fmla="*/ 84 w 86"/>
                <a:gd name="T25" fmla="*/ 3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6"/>
                <a:gd name="T40" fmla="*/ 0 h 62"/>
                <a:gd name="T41" fmla="*/ 86 w 86"/>
                <a:gd name="T42" fmla="*/ 62 h 6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6" h="62">
                  <a:moveTo>
                    <a:pt x="84" y="3"/>
                  </a:moveTo>
                  <a:lnTo>
                    <a:pt x="86" y="20"/>
                  </a:lnTo>
                  <a:lnTo>
                    <a:pt x="84" y="34"/>
                  </a:lnTo>
                  <a:lnTo>
                    <a:pt x="67" y="48"/>
                  </a:lnTo>
                  <a:lnTo>
                    <a:pt x="57" y="54"/>
                  </a:lnTo>
                  <a:lnTo>
                    <a:pt x="54" y="62"/>
                  </a:lnTo>
                  <a:lnTo>
                    <a:pt x="0" y="62"/>
                  </a:lnTo>
                  <a:lnTo>
                    <a:pt x="0" y="39"/>
                  </a:lnTo>
                  <a:lnTo>
                    <a:pt x="5" y="31"/>
                  </a:lnTo>
                  <a:lnTo>
                    <a:pt x="16" y="20"/>
                  </a:lnTo>
                  <a:lnTo>
                    <a:pt x="27" y="11"/>
                  </a:lnTo>
                  <a:lnTo>
                    <a:pt x="30" y="0"/>
                  </a:lnTo>
                  <a:lnTo>
                    <a:pt x="84" y="3"/>
                  </a:lnTo>
                  <a:close/>
                </a:path>
              </a:pathLst>
            </a:custGeom>
            <a:solidFill>
              <a:srgbClr val="555555"/>
            </a:solidFill>
            <a:ln w="9525">
              <a:noFill/>
              <a:round/>
              <a:headEnd/>
              <a:tailEnd/>
            </a:ln>
          </p:spPr>
          <p:txBody>
            <a:bodyPr/>
            <a:lstStyle/>
            <a:p>
              <a:endParaRPr lang="es-ES"/>
            </a:p>
          </p:txBody>
        </p:sp>
        <p:sp>
          <p:nvSpPr>
            <p:cNvPr id="60462" name="Freeform 21"/>
            <p:cNvSpPr>
              <a:spLocks noChangeAspect="1"/>
            </p:cNvSpPr>
            <p:nvPr/>
          </p:nvSpPr>
          <p:spPr bwMode="auto">
            <a:xfrm>
              <a:off x="4571" y="3391"/>
              <a:ext cx="86" cy="62"/>
            </a:xfrm>
            <a:custGeom>
              <a:avLst/>
              <a:gdLst>
                <a:gd name="T0" fmla="*/ 84 w 86"/>
                <a:gd name="T1" fmla="*/ 3 h 62"/>
                <a:gd name="T2" fmla="*/ 86 w 86"/>
                <a:gd name="T3" fmla="*/ 20 h 62"/>
                <a:gd name="T4" fmla="*/ 84 w 86"/>
                <a:gd name="T5" fmla="*/ 34 h 62"/>
                <a:gd name="T6" fmla="*/ 67 w 86"/>
                <a:gd name="T7" fmla="*/ 48 h 62"/>
                <a:gd name="T8" fmla="*/ 57 w 86"/>
                <a:gd name="T9" fmla="*/ 54 h 62"/>
                <a:gd name="T10" fmla="*/ 54 w 86"/>
                <a:gd name="T11" fmla="*/ 62 h 62"/>
                <a:gd name="T12" fmla="*/ 0 w 86"/>
                <a:gd name="T13" fmla="*/ 62 h 62"/>
                <a:gd name="T14" fmla="*/ 0 w 86"/>
                <a:gd name="T15" fmla="*/ 39 h 62"/>
                <a:gd name="T16" fmla="*/ 5 w 86"/>
                <a:gd name="T17" fmla="*/ 31 h 62"/>
                <a:gd name="T18" fmla="*/ 16 w 86"/>
                <a:gd name="T19" fmla="*/ 20 h 62"/>
                <a:gd name="T20" fmla="*/ 27 w 86"/>
                <a:gd name="T21" fmla="*/ 11 h 62"/>
                <a:gd name="T22" fmla="*/ 30 w 86"/>
                <a:gd name="T23" fmla="*/ 0 h 62"/>
                <a:gd name="T24" fmla="*/ 84 w 86"/>
                <a:gd name="T25" fmla="*/ 3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6"/>
                <a:gd name="T40" fmla="*/ 0 h 62"/>
                <a:gd name="T41" fmla="*/ 86 w 86"/>
                <a:gd name="T42" fmla="*/ 62 h 6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6" h="62">
                  <a:moveTo>
                    <a:pt x="84" y="3"/>
                  </a:moveTo>
                  <a:lnTo>
                    <a:pt x="86" y="20"/>
                  </a:lnTo>
                  <a:lnTo>
                    <a:pt x="84" y="34"/>
                  </a:lnTo>
                  <a:lnTo>
                    <a:pt x="67" y="48"/>
                  </a:lnTo>
                  <a:lnTo>
                    <a:pt x="57" y="54"/>
                  </a:lnTo>
                  <a:lnTo>
                    <a:pt x="54" y="62"/>
                  </a:lnTo>
                  <a:lnTo>
                    <a:pt x="0" y="62"/>
                  </a:lnTo>
                  <a:lnTo>
                    <a:pt x="0" y="39"/>
                  </a:lnTo>
                  <a:lnTo>
                    <a:pt x="5" y="31"/>
                  </a:lnTo>
                  <a:lnTo>
                    <a:pt x="16" y="20"/>
                  </a:lnTo>
                  <a:lnTo>
                    <a:pt x="27" y="11"/>
                  </a:lnTo>
                  <a:lnTo>
                    <a:pt x="30" y="0"/>
                  </a:lnTo>
                  <a:lnTo>
                    <a:pt x="84" y="3"/>
                  </a:lnTo>
                  <a:close/>
                </a:path>
              </a:pathLst>
            </a:custGeom>
            <a:solidFill>
              <a:srgbClr val="555555"/>
            </a:solidFill>
            <a:ln w="4763">
              <a:solidFill>
                <a:srgbClr val="000000"/>
              </a:solidFill>
              <a:round/>
              <a:headEnd/>
              <a:tailEnd/>
            </a:ln>
          </p:spPr>
          <p:txBody>
            <a:bodyPr/>
            <a:lstStyle/>
            <a:p>
              <a:endParaRPr lang="es-ES"/>
            </a:p>
          </p:txBody>
        </p:sp>
        <p:sp>
          <p:nvSpPr>
            <p:cNvPr id="60463" name="Freeform 22"/>
            <p:cNvSpPr>
              <a:spLocks noChangeAspect="1"/>
            </p:cNvSpPr>
            <p:nvPr/>
          </p:nvSpPr>
          <p:spPr bwMode="auto">
            <a:xfrm>
              <a:off x="4671" y="2430"/>
              <a:ext cx="97" cy="170"/>
            </a:xfrm>
            <a:custGeom>
              <a:avLst/>
              <a:gdLst>
                <a:gd name="T0" fmla="*/ 65 w 97"/>
                <a:gd name="T1" fmla="*/ 0 h 170"/>
                <a:gd name="T2" fmla="*/ 81 w 97"/>
                <a:gd name="T3" fmla="*/ 3 h 170"/>
                <a:gd name="T4" fmla="*/ 97 w 97"/>
                <a:gd name="T5" fmla="*/ 17 h 170"/>
                <a:gd name="T6" fmla="*/ 95 w 97"/>
                <a:gd name="T7" fmla="*/ 57 h 170"/>
                <a:gd name="T8" fmla="*/ 97 w 97"/>
                <a:gd name="T9" fmla="*/ 71 h 170"/>
                <a:gd name="T10" fmla="*/ 95 w 97"/>
                <a:gd name="T11" fmla="*/ 94 h 170"/>
                <a:gd name="T12" fmla="*/ 89 w 97"/>
                <a:gd name="T13" fmla="*/ 111 h 170"/>
                <a:gd name="T14" fmla="*/ 81 w 97"/>
                <a:gd name="T15" fmla="*/ 119 h 170"/>
                <a:gd name="T16" fmla="*/ 70 w 97"/>
                <a:gd name="T17" fmla="*/ 119 h 170"/>
                <a:gd name="T18" fmla="*/ 81 w 97"/>
                <a:gd name="T19" fmla="*/ 142 h 170"/>
                <a:gd name="T20" fmla="*/ 59 w 97"/>
                <a:gd name="T21" fmla="*/ 170 h 170"/>
                <a:gd name="T22" fmla="*/ 16 w 97"/>
                <a:gd name="T23" fmla="*/ 142 h 170"/>
                <a:gd name="T24" fmla="*/ 22 w 97"/>
                <a:gd name="T25" fmla="*/ 114 h 170"/>
                <a:gd name="T26" fmla="*/ 13 w 97"/>
                <a:gd name="T27" fmla="*/ 91 h 170"/>
                <a:gd name="T28" fmla="*/ 0 w 97"/>
                <a:gd name="T29" fmla="*/ 63 h 170"/>
                <a:gd name="T30" fmla="*/ 19 w 97"/>
                <a:gd name="T31" fmla="*/ 48 h 170"/>
                <a:gd name="T32" fmla="*/ 35 w 97"/>
                <a:gd name="T33" fmla="*/ 3 h 170"/>
                <a:gd name="T34" fmla="*/ 65 w 97"/>
                <a:gd name="T35" fmla="*/ 0 h 17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7"/>
                <a:gd name="T55" fmla="*/ 0 h 170"/>
                <a:gd name="T56" fmla="*/ 97 w 97"/>
                <a:gd name="T57" fmla="*/ 170 h 17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7" h="170">
                  <a:moveTo>
                    <a:pt x="65" y="0"/>
                  </a:moveTo>
                  <a:lnTo>
                    <a:pt x="81" y="3"/>
                  </a:lnTo>
                  <a:lnTo>
                    <a:pt x="97" y="17"/>
                  </a:lnTo>
                  <a:lnTo>
                    <a:pt x="95" y="57"/>
                  </a:lnTo>
                  <a:lnTo>
                    <a:pt x="97" y="71"/>
                  </a:lnTo>
                  <a:lnTo>
                    <a:pt x="95" y="94"/>
                  </a:lnTo>
                  <a:lnTo>
                    <a:pt x="89" y="111"/>
                  </a:lnTo>
                  <a:lnTo>
                    <a:pt x="81" y="119"/>
                  </a:lnTo>
                  <a:lnTo>
                    <a:pt x="70" y="119"/>
                  </a:lnTo>
                  <a:lnTo>
                    <a:pt x="81" y="142"/>
                  </a:lnTo>
                  <a:lnTo>
                    <a:pt x="59" y="170"/>
                  </a:lnTo>
                  <a:lnTo>
                    <a:pt x="16" y="142"/>
                  </a:lnTo>
                  <a:lnTo>
                    <a:pt x="22" y="114"/>
                  </a:lnTo>
                  <a:lnTo>
                    <a:pt x="13" y="91"/>
                  </a:lnTo>
                  <a:lnTo>
                    <a:pt x="0" y="63"/>
                  </a:lnTo>
                  <a:lnTo>
                    <a:pt x="19" y="48"/>
                  </a:lnTo>
                  <a:lnTo>
                    <a:pt x="35" y="3"/>
                  </a:lnTo>
                  <a:lnTo>
                    <a:pt x="65" y="0"/>
                  </a:lnTo>
                  <a:close/>
                </a:path>
              </a:pathLst>
            </a:custGeom>
            <a:solidFill>
              <a:srgbClr val="FFE1D5"/>
            </a:solidFill>
            <a:ln w="9525">
              <a:noFill/>
              <a:round/>
              <a:headEnd/>
              <a:tailEnd/>
            </a:ln>
          </p:spPr>
          <p:txBody>
            <a:bodyPr/>
            <a:lstStyle/>
            <a:p>
              <a:endParaRPr lang="es-ES"/>
            </a:p>
          </p:txBody>
        </p:sp>
        <p:sp>
          <p:nvSpPr>
            <p:cNvPr id="60464" name="Freeform 23"/>
            <p:cNvSpPr>
              <a:spLocks noChangeAspect="1"/>
            </p:cNvSpPr>
            <p:nvPr/>
          </p:nvSpPr>
          <p:spPr bwMode="auto">
            <a:xfrm>
              <a:off x="4671" y="2430"/>
              <a:ext cx="97" cy="170"/>
            </a:xfrm>
            <a:custGeom>
              <a:avLst/>
              <a:gdLst>
                <a:gd name="T0" fmla="*/ 65 w 97"/>
                <a:gd name="T1" fmla="*/ 0 h 170"/>
                <a:gd name="T2" fmla="*/ 81 w 97"/>
                <a:gd name="T3" fmla="*/ 3 h 170"/>
                <a:gd name="T4" fmla="*/ 97 w 97"/>
                <a:gd name="T5" fmla="*/ 17 h 170"/>
                <a:gd name="T6" fmla="*/ 95 w 97"/>
                <a:gd name="T7" fmla="*/ 57 h 170"/>
                <a:gd name="T8" fmla="*/ 97 w 97"/>
                <a:gd name="T9" fmla="*/ 71 h 170"/>
                <a:gd name="T10" fmla="*/ 95 w 97"/>
                <a:gd name="T11" fmla="*/ 94 h 170"/>
                <a:gd name="T12" fmla="*/ 89 w 97"/>
                <a:gd name="T13" fmla="*/ 111 h 170"/>
                <a:gd name="T14" fmla="*/ 81 w 97"/>
                <a:gd name="T15" fmla="*/ 119 h 170"/>
                <a:gd name="T16" fmla="*/ 70 w 97"/>
                <a:gd name="T17" fmla="*/ 119 h 170"/>
                <a:gd name="T18" fmla="*/ 81 w 97"/>
                <a:gd name="T19" fmla="*/ 142 h 170"/>
                <a:gd name="T20" fmla="*/ 59 w 97"/>
                <a:gd name="T21" fmla="*/ 170 h 170"/>
                <a:gd name="T22" fmla="*/ 16 w 97"/>
                <a:gd name="T23" fmla="*/ 142 h 170"/>
                <a:gd name="T24" fmla="*/ 22 w 97"/>
                <a:gd name="T25" fmla="*/ 114 h 170"/>
                <a:gd name="T26" fmla="*/ 13 w 97"/>
                <a:gd name="T27" fmla="*/ 91 h 170"/>
                <a:gd name="T28" fmla="*/ 0 w 97"/>
                <a:gd name="T29" fmla="*/ 63 h 170"/>
                <a:gd name="T30" fmla="*/ 19 w 97"/>
                <a:gd name="T31" fmla="*/ 48 h 170"/>
                <a:gd name="T32" fmla="*/ 35 w 97"/>
                <a:gd name="T33" fmla="*/ 3 h 170"/>
                <a:gd name="T34" fmla="*/ 65 w 97"/>
                <a:gd name="T35" fmla="*/ 0 h 17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7"/>
                <a:gd name="T55" fmla="*/ 0 h 170"/>
                <a:gd name="T56" fmla="*/ 97 w 97"/>
                <a:gd name="T57" fmla="*/ 170 h 17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7" h="170">
                  <a:moveTo>
                    <a:pt x="65" y="0"/>
                  </a:moveTo>
                  <a:lnTo>
                    <a:pt x="81" y="3"/>
                  </a:lnTo>
                  <a:lnTo>
                    <a:pt x="97" y="17"/>
                  </a:lnTo>
                  <a:lnTo>
                    <a:pt x="95" y="57"/>
                  </a:lnTo>
                  <a:lnTo>
                    <a:pt x="97" y="71"/>
                  </a:lnTo>
                  <a:lnTo>
                    <a:pt x="95" y="94"/>
                  </a:lnTo>
                  <a:lnTo>
                    <a:pt x="89" y="111"/>
                  </a:lnTo>
                  <a:lnTo>
                    <a:pt x="81" y="119"/>
                  </a:lnTo>
                  <a:lnTo>
                    <a:pt x="70" y="119"/>
                  </a:lnTo>
                  <a:lnTo>
                    <a:pt x="81" y="142"/>
                  </a:lnTo>
                  <a:lnTo>
                    <a:pt x="59" y="170"/>
                  </a:lnTo>
                  <a:lnTo>
                    <a:pt x="16" y="142"/>
                  </a:lnTo>
                  <a:lnTo>
                    <a:pt x="22" y="114"/>
                  </a:lnTo>
                  <a:lnTo>
                    <a:pt x="13" y="91"/>
                  </a:lnTo>
                  <a:lnTo>
                    <a:pt x="0" y="63"/>
                  </a:lnTo>
                  <a:lnTo>
                    <a:pt x="19" y="48"/>
                  </a:lnTo>
                  <a:lnTo>
                    <a:pt x="35" y="3"/>
                  </a:lnTo>
                  <a:lnTo>
                    <a:pt x="65" y="0"/>
                  </a:lnTo>
                  <a:close/>
                </a:path>
              </a:pathLst>
            </a:custGeom>
            <a:solidFill>
              <a:srgbClr val="FFE1D5"/>
            </a:solidFill>
            <a:ln w="4763">
              <a:solidFill>
                <a:srgbClr val="000000"/>
              </a:solidFill>
              <a:round/>
              <a:headEnd/>
              <a:tailEnd/>
            </a:ln>
          </p:spPr>
          <p:txBody>
            <a:bodyPr/>
            <a:lstStyle/>
            <a:p>
              <a:endParaRPr lang="es-ES"/>
            </a:p>
          </p:txBody>
        </p:sp>
        <p:sp>
          <p:nvSpPr>
            <p:cNvPr id="60465" name="Freeform 24"/>
            <p:cNvSpPr>
              <a:spLocks noChangeAspect="1"/>
            </p:cNvSpPr>
            <p:nvPr/>
          </p:nvSpPr>
          <p:spPr bwMode="auto">
            <a:xfrm>
              <a:off x="4657" y="2416"/>
              <a:ext cx="106" cy="128"/>
            </a:xfrm>
            <a:custGeom>
              <a:avLst/>
              <a:gdLst>
                <a:gd name="T0" fmla="*/ 106 w 106"/>
                <a:gd name="T1" fmla="*/ 0 h 128"/>
                <a:gd name="T2" fmla="*/ 49 w 106"/>
                <a:gd name="T3" fmla="*/ 34 h 128"/>
                <a:gd name="T4" fmla="*/ 55 w 106"/>
                <a:gd name="T5" fmla="*/ 43 h 128"/>
                <a:gd name="T6" fmla="*/ 57 w 106"/>
                <a:gd name="T7" fmla="*/ 57 h 128"/>
                <a:gd name="T8" fmla="*/ 55 w 106"/>
                <a:gd name="T9" fmla="*/ 71 h 128"/>
                <a:gd name="T10" fmla="*/ 46 w 106"/>
                <a:gd name="T11" fmla="*/ 91 h 128"/>
                <a:gd name="T12" fmla="*/ 36 w 106"/>
                <a:gd name="T13" fmla="*/ 77 h 128"/>
                <a:gd name="T14" fmla="*/ 27 w 106"/>
                <a:gd name="T15" fmla="*/ 79 h 128"/>
                <a:gd name="T16" fmla="*/ 19 w 106"/>
                <a:gd name="T17" fmla="*/ 85 h 128"/>
                <a:gd name="T18" fmla="*/ 36 w 106"/>
                <a:gd name="T19" fmla="*/ 102 h 128"/>
                <a:gd name="T20" fmla="*/ 36 w 106"/>
                <a:gd name="T21" fmla="*/ 119 h 128"/>
                <a:gd name="T22" fmla="*/ 36 w 106"/>
                <a:gd name="T23" fmla="*/ 128 h 128"/>
                <a:gd name="T24" fmla="*/ 17 w 106"/>
                <a:gd name="T25" fmla="*/ 96 h 128"/>
                <a:gd name="T26" fmla="*/ 3 w 106"/>
                <a:gd name="T27" fmla="*/ 71 h 128"/>
                <a:gd name="T28" fmla="*/ 0 w 106"/>
                <a:gd name="T29" fmla="*/ 54 h 128"/>
                <a:gd name="T30" fmla="*/ 3 w 106"/>
                <a:gd name="T31" fmla="*/ 43 h 128"/>
                <a:gd name="T32" fmla="*/ 11 w 106"/>
                <a:gd name="T33" fmla="*/ 31 h 128"/>
                <a:gd name="T34" fmla="*/ 19 w 106"/>
                <a:gd name="T35" fmla="*/ 23 h 128"/>
                <a:gd name="T36" fmla="*/ 30 w 106"/>
                <a:gd name="T37" fmla="*/ 17 h 128"/>
                <a:gd name="T38" fmla="*/ 41 w 106"/>
                <a:gd name="T39" fmla="*/ 11 h 128"/>
                <a:gd name="T40" fmla="*/ 60 w 106"/>
                <a:gd name="T41" fmla="*/ 6 h 128"/>
                <a:gd name="T42" fmla="*/ 82 w 106"/>
                <a:gd name="T43" fmla="*/ 0 h 128"/>
                <a:gd name="T44" fmla="*/ 106 w 106"/>
                <a:gd name="T45" fmla="*/ 0 h 12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6"/>
                <a:gd name="T70" fmla="*/ 0 h 128"/>
                <a:gd name="T71" fmla="*/ 106 w 106"/>
                <a:gd name="T72" fmla="*/ 128 h 12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6" h="128">
                  <a:moveTo>
                    <a:pt x="106" y="0"/>
                  </a:moveTo>
                  <a:lnTo>
                    <a:pt x="49" y="34"/>
                  </a:lnTo>
                  <a:lnTo>
                    <a:pt x="55" y="43"/>
                  </a:lnTo>
                  <a:lnTo>
                    <a:pt x="57" y="57"/>
                  </a:lnTo>
                  <a:lnTo>
                    <a:pt x="55" y="71"/>
                  </a:lnTo>
                  <a:lnTo>
                    <a:pt x="46" y="91"/>
                  </a:lnTo>
                  <a:lnTo>
                    <a:pt x="36" y="77"/>
                  </a:lnTo>
                  <a:lnTo>
                    <a:pt x="27" y="79"/>
                  </a:lnTo>
                  <a:lnTo>
                    <a:pt x="19" y="85"/>
                  </a:lnTo>
                  <a:lnTo>
                    <a:pt x="36" y="102"/>
                  </a:lnTo>
                  <a:lnTo>
                    <a:pt x="36" y="119"/>
                  </a:lnTo>
                  <a:lnTo>
                    <a:pt x="36" y="128"/>
                  </a:lnTo>
                  <a:lnTo>
                    <a:pt x="17" y="96"/>
                  </a:lnTo>
                  <a:lnTo>
                    <a:pt x="3" y="71"/>
                  </a:lnTo>
                  <a:lnTo>
                    <a:pt x="0" y="54"/>
                  </a:lnTo>
                  <a:lnTo>
                    <a:pt x="3" y="43"/>
                  </a:lnTo>
                  <a:lnTo>
                    <a:pt x="11" y="31"/>
                  </a:lnTo>
                  <a:lnTo>
                    <a:pt x="19" y="23"/>
                  </a:lnTo>
                  <a:lnTo>
                    <a:pt x="30" y="17"/>
                  </a:lnTo>
                  <a:lnTo>
                    <a:pt x="41" y="11"/>
                  </a:lnTo>
                  <a:lnTo>
                    <a:pt x="60" y="6"/>
                  </a:lnTo>
                  <a:lnTo>
                    <a:pt x="82" y="0"/>
                  </a:lnTo>
                  <a:lnTo>
                    <a:pt x="106" y="0"/>
                  </a:lnTo>
                  <a:close/>
                </a:path>
              </a:pathLst>
            </a:custGeom>
            <a:solidFill>
              <a:srgbClr val="8F5B1A"/>
            </a:solidFill>
            <a:ln w="9525">
              <a:noFill/>
              <a:round/>
              <a:headEnd/>
              <a:tailEnd/>
            </a:ln>
          </p:spPr>
          <p:txBody>
            <a:bodyPr/>
            <a:lstStyle/>
            <a:p>
              <a:endParaRPr lang="es-ES"/>
            </a:p>
          </p:txBody>
        </p:sp>
        <p:sp>
          <p:nvSpPr>
            <p:cNvPr id="60466" name="Freeform 25"/>
            <p:cNvSpPr>
              <a:spLocks noChangeAspect="1"/>
            </p:cNvSpPr>
            <p:nvPr/>
          </p:nvSpPr>
          <p:spPr bwMode="auto">
            <a:xfrm>
              <a:off x="4657" y="2416"/>
              <a:ext cx="106" cy="128"/>
            </a:xfrm>
            <a:custGeom>
              <a:avLst/>
              <a:gdLst>
                <a:gd name="T0" fmla="*/ 106 w 106"/>
                <a:gd name="T1" fmla="*/ 0 h 128"/>
                <a:gd name="T2" fmla="*/ 49 w 106"/>
                <a:gd name="T3" fmla="*/ 34 h 128"/>
                <a:gd name="T4" fmla="*/ 55 w 106"/>
                <a:gd name="T5" fmla="*/ 43 h 128"/>
                <a:gd name="T6" fmla="*/ 57 w 106"/>
                <a:gd name="T7" fmla="*/ 57 h 128"/>
                <a:gd name="T8" fmla="*/ 55 w 106"/>
                <a:gd name="T9" fmla="*/ 71 h 128"/>
                <a:gd name="T10" fmla="*/ 46 w 106"/>
                <a:gd name="T11" fmla="*/ 91 h 128"/>
                <a:gd name="T12" fmla="*/ 36 w 106"/>
                <a:gd name="T13" fmla="*/ 77 h 128"/>
                <a:gd name="T14" fmla="*/ 27 w 106"/>
                <a:gd name="T15" fmla="*/ 79 h 128"/>
                <a:gd name="T16" fmla="*/ 19 w 106"/>
                <a:gd name="T17" fmla="*/ 85 h 128"/>
                <a:gd name="T18" fmla="*/ 36 w 106"/>
                <a:gd name="T19" fmla="*/ 102 h 128"/>
                <a:gd name="T20" fmla="*/ 36 w 106"/>
                <a:gd name="T21" fmla="*/ 119 h 128"/>
                <a:gd name="T22" fmla="*/ 36 w 106"/>
                <a:gd name="T23" fmla="*/ 128 h 128"/>
                <a:gd name="T24" fmla="*/ 17 w 106"/>
                <a:gd name="T25" fmla="*/ 96 h 128"/>
                <a:gd name="T26" fmla="*/ 3 w 106"/>
                <a:gd name="T27" fmla="*/ 71 h 128"/>
                <a:gd name="T28" fmla="*/ 0 w 106"/>
                <a:gd name="T29" fmla="*/ 54 h 128"/>
                <a:gd name="T30" fmla="*/ 3 w 106"/>
                <a:gd name="T31" fmla="*/ 43 h 128"/>
                <a:gd name="T32" fmla="*/ 11 w 106"/>
                <a:gd name="T33" fmla="*/ 31 h 128"/>
                <a:gd name="T34" fmla="*/ 19 w 106"/>
                <a:gd name="T35" fmla="*/ 23 h 128"/>
                <a:gd name="T36" fmla="*/ 30 w 106"/>
                <a:gd name="T37" fmla="*/ 17 h 128"/>
                <a:gd name="T38" fmla="*/ 41 w 106"/>
                <a:gd name="T39" fmla="*/ 11 h 128"/>
                <a:gd name="T40" fmla="*/ 60 w 106"/>
                <a:gd name="T41" fmla="*/ 6 h 128"/>
                <a:gd name="T42" fmla="*/ 82 w 106"/>
                <a:gd name="T43" fmla="*/ 0 h 128"/>
                <a:gd name="T44" fmla="*/ 106 w 106"/>
                <a:gd name="T45" fmla="*/ 0 h 12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6"/>
                <a:gd name="T70" fmla="*/ 0 h 128"/>
                <a:gd name="T71" fmla="*/ 106 w 106"/>
                <a:gd name="T72" fmla="*/ 128 h 12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6" h="128">
                  <a:moveTo>
                    <a:pt x="106" y="0"/>
                  </a:moveTo>
                  <a:lnTo>
                    <a:pt x="49" y="34"/>
                  </a:lnTo>
                  <a:lnTo>
                    <a:pt x="55" y="43"/>
                  </a:lnTo>
                  <a:lnTo>
                    <a:pt x="57" y="57"/>
                  </a:lnTo>
                  <a:lnTo>
                    <a:pt x="55" y="71"/>
                  </a:lnTo>
                  <a:lnTo>
                    <a:pt x="46" y="91"/>
                  </a:lnTo>
                  <a:lnTo>
                    <a:pt x="36" y="77"/>
                  </a:lnTo>
                  <a:lnTo>
                    <a:pt x="27" y="79"/>
                  </a:lnTo>
                  <a:lnTo>
                    <a:pt x="19" y="85"/>
                  </a:lnTo>
                  <a:lnTo>
                    <a:pt x="36" y="102"/>
                  </a:lnTo>
                  <a:lnTo>
                    <a:pt x="36" y="119"/>
                  </a:lnTo>
                  <a:lnTo>
                    <a:pt x="36" y="128"/>
                  </a:lnTo>
                  <a:lnTo>
                    <a:pt x="17" y="96"/>
                  </a:lnTo>
                  <a:lnTo>
                    <a:pt x="3" y="71"/>
                  </a:lnTo>
                  <a:lnTo>
                    <a:pt x="0" y="54"/>
                  </a:lnTo>
                  <a:lnTo>
                    <a:pt x="3" y="43"/>
                  </a:lnTo>
                  <a:lnTo>
                    <a:pt x="11" y="31"/>
                  </a:lnTo>
                  <a:lnTo>
                    <a:pt x="19" y="23"/>
                  </a:lnTo>
                  <a:lnTo>
                    <a:pt x="30" y="17"/>
                  </a:lnTo>
                  <a:lnTo>
                    <a:pt x="41" y="11"/>
                  </a:lnTo>
                  <a:lnTo>
                    <a:pt x="60" y="6"/>
                  </a:lnTo>
                  <a:lnTo>
                    <a:pt x="82" y="0"/>
                  </a:lnTo>
                  <a:lnTo>
                    <a:pt x="106" y="0"/>
                  </a:lnTo>
                  <a:close/>
                </a:path>
              </a:pathLst>
            </a:custGeom>
            <a:solidFill>
              <a:srgbClr val="8F5B1A"/>
            </a:solidFill>
            <a:ln w="4763">
              <a:solidFill>
                <a:srgbClr val="000000"/>
              </a:solidFill>
              <a:round/>
              <a:headEnd/>
              <a:tailEnd/>
            </a:ln>
          </p:spPr>
          <p:txBody>
            <a:bodyPr/>
            <a:lstStyle/>
            <a:p>
              <a:endParaRPr lang="es-ES"/>
            </a:p>
          </p:txBody>
        </p:sp>
        <p:sp>
          <p:nvSpPr>
            <p:cNvPr id="60467" name="Freeform 26"/>
            <p:cNvSpPr>
              <a:spLocks noChangeAspect="1"/>
            </p:cNvSpPr>
            <p:nvPr/>
          </p:nvSpPr>
          <p:spPr bwMode="auto">
            <a:xfrm>
              <a:off x="4752" y="2433"/>
              <a:ext cx="35" cy="51"/>
            </a:xfrm>
            <a:custGeom>
              <a:avLst/>
              <a:gdLst>
                <a:gd name="T0" fmla="*/ 0 w 35"/>
                <a:gd name="T1" fmla="*/ 0 h 51"/>
                <a:gd name="T2" fmla="*/ 8 w 35"/>
                <a:gd name="T3" fmla="*/ 11 h 51"/>
                <a:gd name="T4" fmla="*/ 16 w 35"/>
                <a:gd name="T5" fmla="*/ 23 h 51"/>
                <a:gd name="T6" fmla="*/ 16 w 35"/>
                <a:gd name="T7" fmla="*/ 34 h 51"/>
                <a:gd name="T8" fmla="*/ 14 w 35"/>
                <a:gd name="T9" fmla="*/ 51 h 51"/>
                <a:gd name="T10" fmla="*/ 35 w 35"/>
                <a:gd name="T11" fmla="*/ 11 h 51"/>
                <a:gd name="T12" fmla="*/ 24 w 35"/>
                <a:gd name="T13" fmla="*/ 6 h 51"/>
                <a:gd name="T14" fmla="*/ 0 w 35"/>
                <a:gd name="T15" fmla="*/ 0 h 51"/>
                <a:gd name="T16" fmla="*/ 0 60000 65536"/>
                <a:gd name="T17" fmla="*/ 0 60000 65536"/>
                <a:gd name="T18" fmla="*/ 0 60000 65536"/>
                <a:gd name="T19" fmla="*/ 0 60000 65536"/>
                <a:gd name="T20" fmla="*/ 0 60000 65536"/>
                <a:gd name="T21" fmla="*/ 0 60000 65536"/>
                <a:gd name="T22" fmla="*/ 0 60000 65536"/>
                <a:gd name="T23" fmla="*/ 0 60000 65536"/>
                <a:gd name="T24" fmla="*/ 0 w 35"/>
                <a:gd name="T25" fmla="*/ 0 h 51"/>
                <a:gd name="T26" fmla="*/ 35 w 35"/>
                <a:gd name="T27" fmla="*/ 51 h 5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5" h="51">
                  <a:moveTo>
                    <a:pt x="0" y="0"/>
                  </a:moveTo>
                  <a:lnTo>
                    <a:pt x="8" y="11"/>
                  </a:lnTo>
                  <a:lnTo>
                    <a:pt x="16" y="23"/>
                  </a:lnTo>
                  <a:lnTo>
                    <a:pt x="16" y="34"/>
                  </a:lnTo>
                  <a:lnTo>
                    <a:pt x="14" y="51"/>
                  </a:lnTo>
                  <a:lnTo>
                    <a:pt x="35" y="11"/>
                  </a:lnTo>
                  <a:lnTo>
                    <a:pt x="24" y="6"/>
                  </a:lnTo>
                  <a:lnTo>
                    <a:pt x="0" y="0"/>
                  </a:lnTo>
                  <a:close/>
                </a:path>
              </a:pathLst>
            </a:custGeom>
            <a:solidFill>
              <a:srgbClr val="8F5B1A"/>
            </a:solidFill>
            <a:ln w="9525">
              <a:noFill/>
              <a:round/>
              <a:headEnd/>
              <a:tailEnd/>
            </a:ln>
          </p:spPr>
          <p:txBody>
            <a:bodyPr/>
            <a:lstStyle/>
            <a:p>
              <a:endParaRPr lang="es-ES"/>
            </a:p>
          </p:txBody>
        </p:sp>
        <p:sp>
          <p:nvSpPr>
            <p:cNvPr id="60468" name="Freeform 27"/>
            <p:cNvSpPr>
              <a:spLocks noChangeAspect="1"/>
            </p:cNvSpPr>
            <p:nvPr/>
          </p:nvSpPr>
          <p:spPr bwMode="auto">
            <a:xfrm>
              <a:off x="4752" y="2433"/>
              <a:ext cx="35" cy="51"/>
            </a:xfrm>
            <a:custGeom>
              <a:avLst/>
              <a:gdLst>
                <a:gd name="T0" fmla="*/ 0 w 35"/>
                <a:gd name="T1" fmla="*/ 0 h 51"/>
                <a:gd name="T2" fmla="*/ 8 w 35"/>
                <a:gd name="T3" fmla="*/ 11 h 51"/>
                <a:gd name="T4" fmla="*/ 16 w 35"/>
                <a:gd name="T5" fmla="*/ 23 h 51"/>
                <a:gd name="T6" fmla="*/ 16 w 35"/>
                <a:gd name="T7" fmla="*/ 34 h 51"/>
                <a:gd name="T8" fmla="*/ 14 w 35"/>
                <a:gd name="T9" fmla="*/ 51 h 51"/>
                <a:gd name="T10" fmla="*/ 35 w 35"/>
                <a:gd name="T11" fmla="*/ 11 h 51"/>
                <a:gd name="T12" fmla="*/ 24 w 35"/>
                <a:gd name="T13" fmla="*/ 6 h 51"/>
                <a:gd name="T14" fmla="*/ 0 w 35"/>
                <a:gd name="T15" fmla="*/ 0 h 51"/>
                <a:gd name="T16" fmla="*/ 0 60000 65536"/>
                <a:gd name="T17" fmla="*/ 0 60000 65536"/>
                <a:gd name="T18" fmla="*/ 0 60000 65536"/>
                <a:gd name="T19" fmla="*/ 0 60000 65536"/>
                <a:gd name="T20" fmla="*/ 0 60000 65536"/>
                <a:gd name="T21" fmla="*/ 0 60000 65536"/>
                <a:gd name="T22" fmla="*/ 0 60000 65536"/>
                <a:gd name="T23" fmla="*/ 0 60000 65536"/>
                <a:gd name="T24" fmla="*/ 0 w 35"/>
                <a:gd name="T25" fmla="*/ 0 h 51"/>
                <a:gd name="T26" fmla="*/ 35 w 35"/>
                <a:gd name="T27" fmla="*/ 51 h 5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5" h="51">
                  <a:moveTo>
                    <a:pt x="0" y="0"/>
                  </a:moveTo>
                  <a:lnTo>
                    <a:pt x="8" y="11"/>
                  </a:lnTo>
                  <a:lnTo>
                    <a:pt x="16" y="23"/>
                  </a:lnTo>
                  <a:lnTo>
                    <a:pt x="16" y="34"/>
                  </a:lnTo>
                  <a:lnTo>
                    <a:pt x="14" y="51"/>
                  </a:lnTo>
                  <a:lnTo>
                    <a:pt x="35" y="11"/>
                  </a:lnTo>
                  <a:lnTo>
                    <a:pt x="24" y="6"/>
                  </a:lnTo>
                  <a:lnTo>
                    <a:pt x="0" y="0"/>
                  </a:lnTo>
                  <a:close/>
                </a:path>
              </a:pathLst>
            </a:custGeom>
            <a:solidFill>
              <a:srgbClr val="8F5B1A"/>
            </a:solidFill>
            <a:ln w="4763">
              <a:solidFill>
                <a:srgbClr val="000000"/>
              </a:solidFill>
              <a:round/>
              <a:headEnd/>
              <a:tailEnd/>
            </a:ln>
          </p:spPr>
          <p:txBody>
            <a:bodyPr/>
            <a:lstStyle/>
            <a:p>
              <a:endParaRPr lang="es-ES"/>
            </a:p>
          </p:txBody>
        </p:sp>
        <p:sp>
          <p:nvSpPr>
            <p:cNvPr id="60469" name="Freeform 28"/>
            <p:cNvSpPr>
              <a:spLocks noChangeAspect="1"/>
            </p:cNvSpPr>
            <p:nvPr/>
          </p:nvSpPr>
          <p:spPr bwMode="auto">
            <a:xfrm>
              <a:off x="4722" y="2473"/>
              <a:ext cx="25" cy="8"/>
            </a:xfrm>
            <a:custGeom>
              <a:avLst/>
              <a:gdLst>
                <a:gd name="T0" fmla="*/ 25 w 25"/>
                <a:gd name="T1" fmla="*/ 0 h 8"/>
                <a:gd name="T2" fmla="*/ 19 w 25"/>
                <a:gd name="T3" fmla="*/ 8 h 8"/>
                <a:gd name="T4" fmla="*/ 0 w 25"/>
                <a:gd name="T5" fmla="*/ 8 h 8"/>
                <a:gd name="T6" fmla="*/ 3 w 25"/>
                <a:gd name="T7" fmla="*/ 3 h 8"/>
                <a:gd name="T8" fmla="*/ 8 w 25"/>
                <a:gd name="T9" fmla="*/ 0 h 8"/>
                <a:gd name="T10" fmla="*/ 25 w 25"/>
                <a:gd name="T11" fmla="*/ 0 h 8"/>
                <a:gd name="T12" fmla="*/ 0 60000 65536"/>
                <a:gd name="T13" fmla="*/ 0 60000 65536"/>
                <a:gd name="T14" fmla="*/ 0 60000 65536"/>
                <a:gd name="T15" fmla="*/ 0 60000 65536"/>
                <a:gd name="T16" fmla="*/ 0 60000 65536"/>
                <a:gd name="T17" fmla="*/ 0 60000 65536"/>
                <a:gd name="T18" fmla="*/ 0 w 25"/>
                <a:gd name="T19" fmla="*/ 0 h 8"/>
                <a:gd name="T20" fmla="*/ 25 w 25"/>
                <a:gd name="T21" fmla="*/ 8 h 8"/>
              </a:gdLst>
              <a:ahLst/>
              <a:cxnLst>
                <a:cxn ang="T12">
                  <a:pos x="T0" y="T1"/>
                </a:cxn>
                <a:cxn ang="T13">
                  <a:pos x="T2" y="T3"/>
                </a:cxn>
                <a:cxn ang="T14">
                  <a:pos x="T4" y="T5"/>
                </a:cxn>
                <a:cxn ang="T15">
                  <a:pos x="T6" y="T7"/>
                </a:cxn>
                <a:cxn ang="T16">
                  <a:pos x="T8" y="T9"/>
                </a:cxn>
                <a:cxn ang="T17">
                  <a:pos x="T10" y="T11"/>
                </a:cxn>
              </a:cxnLst>
              <a:rect l="T18" t="T19" r="T20" b="T21"/>
              <a:pathLst>
                <a:path w="25" h="8">
                  <a:moveTo>
                    <a:pt x="25" y="0"/>
                  </a:moveTo>
                  <a:lnTo>
                    <a:pt x="19" y="8"/>
                  </a:lnTo>
                  <a:lnTo>
                    <a:pt x="0" y="8"/>
                  </a:lnTo>
                  <a:lnTo>
                    <a:pt x="3" y="3"/>
                  </a:lnTo>
                  <a:lnTo>
                    <a:pt x="8" y="0"/>
                  </a:lnTo>
                  <a:lnTo>
                    <a:pt x="25" y="0"/>
                  </a:lnTo>
                  <a:close/>
                </a:path>
              </a:pathLst>
            </a:custGeom>
            <a:solidFill>
              <a:srgbClr val="000000"/>
            </a:solidFill>
            <a:ln w="9525">
              <a:noFill/>
              <a:round/>
              <a:headEnd/>
              <a:tailEnd/>
            </a:ln>
          </p:spPr>
          <p:txBody>
            <a:bodyPr/>
            <a:lstStyle/>
            <a:p>
              <a:endParaRPr lang="es-ES"/>
            </a:p>
          </p:txBody>
        </p:sp>
        <p:sp>
          <p:nvSpPr>
            <p:cNvPr id="60470" name="Freeform 29"/>
            <p:cNvSpPr>
              <a:spLocks noChangeAspect="1"/>
            </p:cNvSpPr>
            <p:nvPr/>
          </p:nvSpPr>
          <p:spPr bwMode="auto">
            <a:xfrm>
              <a:off x="4722" y="2473"/>
              <a:ext cx="25" cy="8"/>
            </a:xfrm>
            <a:custGeom>
              <a:avLst/>
              <a:gdLst>
                <a:gd name="T0" fmla="*/ 25 w 25"/>
                <a:gd name="T1" fmla="*/ 0 h 8"/>
                <a:gd name="T2" fmla="*/ 19 w 25"/>
                <a:gd name="T3" fmla="*/ 8 h 8"/>
                <a:gd name="T4" fmla="*/ 0 w 25"/>
                <a:gd name="T5" fmla="*/ 8 h 8"/>
                <a:gd name="T6" fmla="*/ 3 w 25"/>
                <a:gd name="T7" fmla="*/ 3 h 8"/>
                <a:gd name="T8" fmla="*/ 8 w 25"/>
                <a:gd name="T9" fmla="*/ 0 h 8"/>
                <a:gd name="T10" fmla="*/ 25 w 25"/>
                <a:gd name="T11" fmla="*/ 0 h 8"/>
                <a:gd name="T12" fmla="*/ 0 60000 65536"/>
                <a:gd name="T13" fmla="*/ 0 60000 65536"/>
                <a:gd name="T14" fmla="*/ 0 60000 65536"/>
                <a:gd name="T15" fmla="*/ 0 60000 65536"/>
                <a:gd name="T16" fmla="*/ 0 60000 65536"/>
                <a:gd name="T17" fmla="*/ 0 60000 65536"/>
                <a:gd name="T18" fmla="*/ 0 w 25"/>
                <a:gd name="T19" fmla="*/ 0 h 8"/>
                <a:gd name="T20" fmla="*/ 25 w 25"/>
                <a:gd name="T21" fmla="*/ 8 h 8"/>
              </a:gdLst>
              <a:ahLst/>
              <a:cxnLst>
                <a:cxn ang="T12">
                  <a:pos x="T0" y="T1"/>
                </a:cxn>
                <a:cxn ang="T13">
                  <a:pos x="T2" y="T3"/>
                </a:cxn>
                <a:cxn ang="T14">
                  <a:pos x="T4" y="T5"/>
                </a:cxn>
                <a:cxn ang="T15">
                  <a:pos x="T6" y="T7"/>
                </a:cxn>
                <a:cxn ang="T16">
                  <a:pos x="T8" y="T9"/>
                </a:cxn>
                <a:cxn ang="T17">
                  <a:pos x="T10" y="T11"/>
                </a:cxn>
              </a:cxnLst>
              <a:rect l="T18" t="T19" r="T20" b="T21"/>
              <a:pathLst>
                <a:path w="25" h="8">
                  <a:moveTo>
                    <a:pt x="25" y="0"/>
                  </a:moveTo>
                  <a:lnTo>
                    <a:pt x="19" y="8"/>
                  </a:lnTo>
                  <a:lnTo>
                    <a:pt x="0" y="8"/>
                  </a:lnTo>
                  <a:lnTo>
                    <a:pt x="3" y="3"/>
                  </a:lnTo>
                  <a:lnTo>
                    <a:pt x="8" y="0"/>
                  </a:lnTo>
                  <a:lnTo>
                    <a:pt x="25" y="0"/>
                  </a:lnTo>
                  <a:close/>
                </a:path>
              </a:pathLst>
            </a:custGeom>
            <a:solidFill>
              <a:srgbClr val="000000"/>
            </a:solidFill>
            <a:ln w="4763">
              <a:solidFill>
                <a:srgbClr val="000000"/>
              </a:solidFill>
              <a:round/>
              <a:headEnd/>
              <a:tailEnd/>
            </a:ln>
          </p:spPr>
          <p:txBody>
            <a:bodyPr/>
            <a:lstStyle/>
            <a:p>
              <a:endParaRPr lang="es-ES"/>
            </a:p>
          </p:txBody>
        </p:sp>
        <p:sp>
          <p:nvSpPr>
            <p:cNvPr id="60471" name="Freeform 30"/>
            <p:cNvSpPr>
              <a:spLocks noChangeAspect="1"/>
            </p:cNvSpPr>
            <p:nvPr/>
          </p:nvSpPr>
          <p:spPr bwMode="auto">
            <a:xfrm>
              <a:off x="4755" y="2473"/>
              <a:ext cx="11" cy="8"/>
            </a:xfrm>
            <a:custGeom>
              <a:avLst/>
              <a:gdLst>
                <a:gd name="T0" fmla="*/ 8 w 11"/>
                <a:gd name="T1" fmla="*/ 3 h 8"/>
                <a:gd name="T2" fmla="*/ 5 w 11"/>
                <a:gd name="T3" fmla="*/ 0 h 8"/>
                <a:gd name="T4" fmla="*/ 0 w 11"/>
                <a:gd name="T5" fmla="*/ 3 h 8"/>
                <a:gd name="T6" fmla="*/ 2 w 11"/>
                <a:gd name="T7" fmla="*/ 8 h 8"/>
                <a:gd name="T8" fmla="*/ 11 w 11"/>
                <a:gd name="T9" fmla="*/ 5 h 8"/>
                <a:gd name="T10" fmla="*/ 8 w 11"/>
                <a:gd name="T11" fmla="*/ 3 h 8"/>
                <a:gd name="T12" fmla="*/ 0 60000 65536"/>
                <a:gd name="T13" fmla="*/ 0 60000 65536"/>
                <a:gd name="T14" fmla="*/ 0 60000 65536"/>
                <a:gd name="T15" fmla="*/ 0 60000 65536"/>
                <a:gd name="T16" fmla="*/ 0 60000 65536"/>
                <a:gd name="T17" fmla="*/ 0 60000 65536"/>
                <a:gd name="T18" fmla="*/ 0 w 11"/>
                <a:gd name="T19" fmla="*/ 0 h 8"/>
                <a:gd name="T20" fmla="*/ 11 w 11"/>
                <a:gd name="T21" fmla="*/ 8 h 8"/>
              </a:gdLst>
              <a:ahLst/>
              <a:cxnLst>
                <a:cxn ang="T12">
                  <a:pos x="T0" y="T1"/>
                </a:cxn>
                <a:cxn ang="T13">
                  <a:pos x="T2" y="T3"/>
                </a:cxn>
                <a:cxn ang="T14">
                  <a:pos x="T4" y="T5"/>
                </a:cxn>
                <a:cxn ang="T15">
                  <a:pos x="T6" y="T7"/>
                </a:cxn>
                <a:cxn ang="T16">
                  <a:pos x="T8" y="T9"/>
                </a:cxn>
                <a:cxn ang="T17">
                  <a:pos x="T10" y="T11"/>
                </a:cxn>
              </a:cxnLst>
              <a:rect l="T18" t="T19" r="T20" b="T21"/>
              <a:pathLst>
                <a:path w="11" h="8">
                  <a:moveTo>
                    <a:pt x="8" y="3"/>
                  </a:moveTo>
                  <a:lnTo>
                    <a:pt x="5" y="0"/>
                  </a:lnTo>
                  <a:lnTo>
                    <a:pt x="0" y="3"/>
                  </a:lnTo>
                  <a:lnTo>
                    <a:pt x="2" y="8"/>
                  </a:lnTo>
                  <a:lnTo>
                    <a:pt x="11" y="5"/>
                  </a:lnTo>
                  <a:lnTo>
                    <a:pt x="8" y="3"/>
                  </a:lnTo>
                  <a:close/>
                </a:path>
              </a:pathLst>
            </a:custGeom>
            <a:solidFill>
              <a:srgbClr val="000000"/>
            </a:solidFill>
            <a:ln w="9525">
              <a:noFill/>
              <a:round/>
              <a:headEnd/>
              <a:tailEnd/>
            </a:ln>
          </p:spPr>
          <p:txBody>
            <a:bodyPr/>
            <a:lstStyle/>
            <a:p>
              <a:endParaRPr lang="es-ES"/>
            </a:p>
          </p:txBody>
        </p:sp>
        <p:sp>
          <p:nvSpPr>
            <p:cNvPr id="60472" name="Freeform 31"/>
            <p:cNvSpPr>
              <a:spLocks noChangeAspect="1"/>
            </p:cNvSpPr>
            <p:nvPr/>
          </p:nvSpPr>
          <p:spPr bwMode="auto">
            <a:xfrm>
              <a:off x="4755" y="2473"/>
              <a:ext cx="11" cy="8"/>
            </a:xfrm>
            <a:custGeom>
              <a:avLst/>
              <a:gdLst>
                <a:gd name="T0" fmla="*/ 8 w 11"/>
                <a:gd name="T1" fmla="*/ 3 h 8"/>
                <a:gd name="T2" fmla="*/ 5 w 11"/>
                <a:gd name="T3" fmla="*/ 0 h 8"/>
                <a:gd name="T4" fmla="*/ 0 w 11"/>
                <a:gd name="T5" fmla="*/ 3 h 8"/>
                <a:gd name="T6" fmla="*/ 2 w 11"/>
                <a:gd name="T7" fmla="*/ 8 h 8"/>
                <a:gd name="T8" fmla="*/ 11 w 11"/>
                <a:gd name="T9" fmla="*/ 5 h 8"/>
                <a:gd name="T10" fmla="*/ 8 w 11"/>
                <a:gd name="T11" fmla="*/ 3 h 8"/>
                <a:gd name="T12" fmla="*/ 0 60000 65536"/>
                <a:gd name="T13" fmla="*/ 0 60000 65536"/>
                <a:gd name="T14" fmla="*/ 0 60000 65536"/>
                <a:gd name="T15" fmla="*/ 0 60000 65536"/>
                <a:gd name="T16" fmla="*/ 0 60000 65536"/>
                <a:gd name="T17" fmla="*/ 0 60000 65536"/>
                <a:gd name="T18" fmla="*/ 0 w 11"/>
                <a:gd name="T19" fmla="*/ 0 h 8"/>
                <a:gd name="T20" fmla="*/ 11 w 11"/>
                <a:gd name="T21" fmla="*/ 8 h 8"/>
              </a:gdLst>
              <a:ahLst/>
              <a:cxnLst>
                <a:cxn ang="T12">
                  <a:pos x="T0" y="T1"/>
                </a:cxn>
                <a:cxn ang="T13">
                  <a:pos x="T2" y="T3"/>
                </a:cxn>
                <a:cxn ang="T14">
                  <a:pos x="T4" y="T5"/>
                </a:cxn>
                <a:cxn ang="T15">
                  <a:pos x="T6" y="T7"/>
                </a:cxn>
                <a:cxn ang="T16">
                  <a:pos x="T8" y="T9"/>
                </a:cxn>
                <a:cxn ang="T17">
                  <a:pos x="T10" y="T11"/>
                </a:cxn>
              </a:cxnLst>
              <a:rect l="T18" t="T19" r="T20" b="T21"/>
              <a:pathLst>
                <a:path w="11" h="8">
                  <a:moveTo>
                    <a:pt x="8" y="3"/>
                  </a:moveTo>
                  <a:lnTo>
                    <a:pt x="5" y="0"/>
                  </a:lnTo>
                  <a:lnTo>
                    <a:pt x="0" y="3"/>
                  </a:lnTo>
                  <a:lnTo>
                    <a:pt x="2" y="8"/>
                  </a:lnTo>
                  <a:lnTo>
                    <a:pt x="11" y="5"/>
                  </a:lnTo>
                  <a:lnTo>
                    <a:pt x="8" y="3"/>
                  </a:lnTo>
                  <a:close/>
                </a:path>
              </a:pathLst>
            </a:custGeom>
            <a:solidFill>
              <a:srgbClr val="000000"/>
            </a:solidFill>
            <a:ln w="4763">
              <a:solidFill>
                <a:srgbClr val="000000"/>
              </a:solidFill>
              <a:round/>
              <a:headEnd/>
              <a:tailEnd/>
            </a:ln>
          </p:spPr>
          <p:txBody>
            <a:bodyPr/>
            <a:lstStyle/>
            <a:p>
              <a:endParaRPr lang="es-ES"/>
            </a:p>
          </p:txBody>
        </p:sp>
        <p:sp>
          <p:nvSpPr>
            <p:cNvPr id="60473" name="Freeform 32"/>
            <p:cNvSpPr>
              <a:spLocks noChangeAspect="1"/>
            </p:cNvSpPr>
            <p:nvPr/>
          </p:nvSpPr>
          <p:spPr bwMode="auto">
            <a:xfrm>
              <a:off x="4744" y="2498"/>
              <a:ext cx="11" cy="6"/>
            </a:xfrm>
            <a:custGeom>
              <a:avLst/>
              <a:gdLst>
                <a:gd name="T0" fmla="*/ 11 w 11"/>
                <a:gd name="T1" fmla="*/ 0 h 6"/>
                <a:gd name="T2" fmla="*/ 11 w 11"/>
                <a:gd name="T3" fmla="*/ 6 h 6"/>
                <a:gd name="T4" fmla="*/ 0 w 11"/>
                <a:gd name="T5" fmla="*/ 6 h 6"/>
                <a:gd name="T6" fmla="*/ 11 w 11"/>
                <a:gd name="T7" fmla="*/ 0 h 6"/>
                <a:gd name="T8" fmla="*/ 0 60000 65536"/>
                <a:gd name="T9" fmla="*/ 0 60000 65536"/>
                <a:gd name="T10" fmla="*/ 0 60000 65536"/>
                <a:gd name="T11" fmla="*/ 0 60000 65536"/>
                <a:gd name="T12" fmla="*/ 0 w 11"/>
                <a:gd name="T13" fmla="*/ 0 h 6"/>
                <a:gd name="T14" fmla="*/ 11 w 11"/>
                <a:gd name="T15" fmla="*/ 6 h 6"/>
              </a:gdLst>
              <a:ahLst/>
              <a:cxnLst>
                <a:cxn ang="T8">
                  <a:pos x="T0" y="T1"/>
                </a:cxn>
                <a:cxn ang="T9">
                  <a:pos x="T2" y="T3"/>
                </a:cxn>
                <a:cxn ang="T10">
                  <a:pos x="T4" y="T5"/>
                </a:cxn>
                <a:cxn ang="T11">
                  <a:pos x="T6" y="T7"/>
                </a:cxn>
              </a:cxnLst>
              <a:rect l="T12" t="T13" r="T14" b="T15"/>
              <a:pathLst>
                <a:path w="11" h="6">
                  <a:moveTo>
                    <a:pt x="11" y="0"/>
                  </a:moveTo>
                  <a:lnTo>
                    <a:pt x="11" y="6"/>
                  </a:lnTo>
                  <a:lnTo>
                    <a:pt x="0" y="6"/>
                  </a:lnTo>
                  <a:lnTo>
                    <a:pt x="11" y="0"/>
                  </a:lnTo>
                  <a:close/>
                </a:path>
              </a:pathLst>
            </a:custGeom>
            <a:solidFill>
              <a:srgbClr val="000000"/>
            </a:solidFill>
            <a:ln w="9525">
              <a:noFill/>
              <a:round/>
              <a:headEnd/>
              <a:tailEnd/>
            </a:ln>
          </p:spPr>
          <p:txBody>
            <a:bodyPr/>
            <a:lstStyle/>
            <a:p>
              <a:endParaRPr lang="es-ES"/>
            </a:p>
          </p:txBody>
        </p:sp>
        <p:sp>
          <p:nvSpPr>
            <p:cNvPr id="60474" name="Freeform 33"/>
            <p:cNvSpPr>
              <a:spLocks noChangeAspect="1"/>
            </p:cNvSpPr>
            <p:nvPr/>
          </p:nvSpPr>
          <p:spPr bwMode="auto">
            <a:xfrm>
              <a:off x="4744" y="2498"/>
              <a:ext cx="11" cy="6"/>
            </a:xfrm>
            <a:custGeom>
              <a:avLst/>
              <a:gdLst>
                <a:gd name="T0" fmla="*/ 11 w 11"/>
                <a:gd name="T1" fmla="*/ 0 h 6"/>
                <a:gd name="T2" fmla="*/ 11 w 11"/>
                <a:gd name="T3" fmla="*/ 6 h 6"/>
                <a:gd name="T4" fmla="*/ 0 w 11"/>
                <a:gd name="T5" fmla="*/ 6 h 6"/>
                <a:gd name="T6" fmla="*/ 11 w 11"/>
                <a:gd name="T7" fmla="*/ 0 h 6"/>
                <a:gd name="T8" fmla="*/ 0 60000 65536"/>
                <a:gd name="T9" fmla="*/ 0 60000 65536"/>
                <a:gd name="T10" fmla="*/ 0 60000 65536"/>
                <a:gd name="T11" fmla="*/ 0 60000 65536"/>
                <a:gd name="T12" fmla="*/ 0 w 11"/>
                <a:gd name="T13" fmla="*/ 0 h 6"/>
                <a:gd name="T14" fmla="*/ 11 w 11"/>
                <a:gd name="T15" fmla="*/ 6 h 6"/>
              </a:gdLst>
              <a:ahLst/>
              <a:cxnLst>
                <a:cxn ang="T8">
                  <a:pos x="T0" y="T1"/>
                </a:cxn>
                <a:cxn ang="T9">
                  <a:pos x="T2" y="T3"/>
                </a:cxn>
                <a:cxn ang="T10">
                  <a:pos x="T4" y="T5"/>
                </a:cxn>
                <a:cxn ang="T11">
                  <a:pos x="T6" y="T7"/>
                </a:cxn>
              </a:cxnLst>
              <a:rect l="T12" t="T13" r="T14" b="T15"/>
              <a:pathLst>
                <a:path w="11" h="6">
                  <a:moveTo>
                    <a:pt x="11" y="0"/>
                  </a:moveTo>
                  <a:lnTo>
                    <a:pt x="11" y="6"/>
                  </a:lnTo>
                  <a:lnTo>
                    <a:pt x="0" y="6"/>
                  </a:lnTo>
                  <a:lnTo>
                    <a:pt x="11" y="0"/>
                  </a:lnTo>
                  <a:close/>
                </a:path>
              </a:pathLst>
            </a:custGeom>
            <a:solidFill>
              <a:srgbClr val="000000"/>
            </a:solidFill>
            <a:ln w="4763">
              <a:solidFill>
                <a:srgbClr val="000000"/>
              </a:solidFill>
              <a:round/>
              <a:headEnd/>
              <a:tailEnd/>
            </a:ln>
          </p:spPr>
          <p:txBody>
            <a:bodyPr/>
            <a:lstStyle/>
            <a:p>
              <a:endParaRPr lang="es-ES"/>
            </a:p>
          </p:txBody>
        </p:sp>
        <p:sp>
          <p:nvSpPr>
            <p:cNvPr id="60475" name="Freeform 34"/>
            <p:cNvSpPr>
              <a:spLocks noChangeAspect="1"/>
            </p:cNvSpPr>
            <p:nvPr/>
          </p:nvSpPr>
          <p:spPr bwMode="auto">
            <a:xfrm>
              <a:off x="4733" y="2515"/>
              <a:ext cx="22" cy="6"/>
            </a:xfrm>
            <a:custGeom>
              <a:avLst/>
              <a:gdLst>
                <a:gd name="T0" fmla="*/ 0 w 22"/>
                <a:gd name="T1" fmla="*/ 6 h 6"/>
                <a:gd name="T2" fmla="*/ 22 w 22"/>
                <a:gd name="T3" fmla="*/ 6 h 6"/>
                <a:gd name="T4" fmla="*/ 16 w 22"/>
                <a:gd name="T5" fmla="*/ 0 h 6"/>
                <a:gd name="T6" fmla="*/ 0 w 22"/>
                <a:gd name="T7" fmla="*/ 6 h 6"/>
                <a:gd name="T8" fmla="*/ 0 60000 65536"/>
                <a:gd name="T9" fmla="*/ 0 60000 65536"/>
                <a:gd name="T10" fmla="*/ 0 60000 65536"/>
                <a:gd name="T11" fmla="*/ 0 60000 65536"/>
                <a:gd name="T12" fmla="*/ 0 w 22"/>
                <a:gd name="T13" fmla="*/ 0 h 6"/>
                <a:gd name="T14" fmla="*/ 22 w 22"/>
                <a:gd name="T15" fmla="*/ 6 h 6"/>
              </a:gdLst>
              <a:ahLst/>
              <a:cxnLst>
                <a:cxn ang="T8">
                  <a:pos x="T0" y="T1"/>
                </a:cxn>
                <a:cxn ang="T9">
                  <a:pos x="T2" y="T3"/>
                </a:cxn>
                <a:cxn ang="T10">
                  <a:pos x="T4" y="T5"/>
                </a:cxn>
                <a:cxn ang="T11">
                  <a:pos x="T6" y="T7"/>
                </a:cxn>
              </a:cxnLst>
              <a:rect l="T12" t="T13" r="T14" b="T15"/>
              <a:pathLst>
                <a:path w="22" h="6">
                  <a:moveTo>
                    <a:pt x="0" y="6"/>
                  </a:moveTo>
                  <a:lnTo>
                    <a:pt x="22" y="6"/>
                  </a:lnTo>
                  <a:lnTo>
                    <a:pt x="16" y="0"/>
                  </a:lnTo>
                  <a:lnTo>
                    <a:pt x="0" y="6"/>
                  </a:lnTo>
                  <a:close/>
                </a:path>
              </a:pathLst>
            </a:custGeom>
            <a:solidFill>
              <a:srgbClr val="000000"/>
            </a:solidFill>
            <a:ln w="9525">
              <a:noFill/>
              <a:round/>
              <a:headEnd/>
              <a:tailEnd/>
            </a:ln>
          </p:spPr>
          <p:txBody>
            <a:bodyPr/>
            <a:lstStyle/>
            <a:p>
              <a:endParaRPr lang="es-ES"/>
            </a:p>
          </p:txBody>
        </p:sp>
        <p:sp>
          <p:nvSpPr>
            <p:cNvPr id="60476" name="Freeform 35"/>
            <p:cNvSpPr>
              <a:spLocks noChangeAspect="1"/>
            </p:cNvSpPr>
            <p:nvPr/>
          </p:nvSpPr>
          <p:spPr bwMode="auto">
            <a:xfrm>
              <a:off x="4733" y="2515"/>
              <a:ext cx="22" cy="6"/>
            </a:xfrm>
            <a:custGeom>
              <a:avLst/>
              <a:gdLst>
                <a:gd name="T0" fmla="*/ 0 w 22"/>
                <a:gd name="T1" fmla="*/ 6 h 6"/>
                <a:gd name="T2" fmla="*/ 22 w 22"/>
                <a:gd name="T3" fmla="*/ 6 h 6"/>
                <a:gd name="T4" fmla="*/ 16 w 22"/>
                <a:gd name="T5" fmla="*/ 0 h 6"/>
                <a:gd name="T6" fmla="*/ 0 w 22"/>
                <a:gd name="T7" fmla="*/ 6 h 6"/>
                <a:gd name="T8" fmla="*/ 0 60000 65536"/>
                <a:gd name="T9" fmla="*/ 0 60000 65536"/>
                <a:gd name="T10" fmla="*/ 0 60000 65536"/>
                <a:gd name="T11" fmla="*/ 0 60000 65536"/>
                <a:gd name="T12" fmla="*/ 0 w 22"/>
                <a:gd name="T13" fmla="*/ 0 h 6"/>
                <a:gd name="T14" fmla="*/ 22 w 22"/>
                <a:gd name="T15" fmla="*/ 6 h 6"/>
              </a:gdLst>
              <a:ahLst/>
              <a:cxnLst>
                <a:cxn ang="T8">
                  <a:pos x="T0" y="T1"/>
                </a:cxn>
                <a:cxn ang="T9">
                  <a:pos x="T2" y="T3"/>
                </a:cxn>
                <a:cxn ang="T10">
                  <a:pos x="T4" y="T5"/>
                </a:cxn>
                <a:cxn ang="T11">
                  <a:pos x="T6" y="T7"/>
                </a:cxn>
              </a:cxnLst>
              <a:rect l="T12" t="T13" r="T14" b="T15"/>
              <a:pathLst>
                <a:path w="22" h="6">
                  <a:moveTo>
                    <a:pt x="0" y="6"/>
                  </a:moveTo>
                  <a:lnTo>
                    <a:pt x="22" y="6"/>
                  </a:lnTo>
                  <a:lnTo>
                    <a:pt x="16" y="0"/>
                  </a:lnTo>
                  <a:lnTo>
                    <a:pt x="0" y="6"/>
                  </a:lnTo>
                  <a:close/>
                </a:path>
              </a:pathLst>
            </a:custGeom>
            <a:solidFill>
              <a:srgbClr val="000000"/>
            </a:solidFill>
            <a:ln w="4763">
              <a:solidFill>
                <a:srgbClr val="000000"/>
              </a:solidFill>
              <a:round/>
              <a:headEnd/>
              <a:tailEnd/>
            </a:ln>
          </p:spPr>
          <p:txBody>
            <a:bodyPr/>
            <a:lstStyle/>
            <a:p>
              <a:endParaRPr lang="es-ES"/>
            </a:p>
          </p:txBody>
        </p:sp>
        <p:sp>
          <p:nvSpPr>
            <p:cNvPr id="60477" name="Freeform 36"/>
            <p:cNvSpPr>
              <a:spLocks noChangeAspect="1"/>
            </p:cNvSpPr>
            <p:nvPr/>
          </p:nvSpPr>
          <p:spPr bwMode="auto">
            <a:xfrm>
              <a:off x="4744" y="2527"/>
              <a:ext cx="5" cy="5"/>
            </a:xfrm>
            <a:custGeom>
              <a:avLst/>
              <a:gdLst>
                <a:gd name="T0" fmla="*/ 0 w 5"/>
                <a:gd name="T1" fmla="*/ 0 h 5"/>
                <a:gd name="T2" fmla="*/ 5 w 5"/>
                <a:gd name="T3" fmla="*/ 0 h 5"/>
                <a:gd name="T4" fmla="*/ 3 w 5"/>
                <a:gd name="T5" fmla="*/ 5 h 5"/>
                <a:gd name="T6" fmla="*/ 0 w 5"/>
                <a:gd name="T7" fmla="*/ 0 h 5"/>
                <a:gd name="T8" fmla="*/ 0 60000 65536"/>
                <a:gd name="T9" fmla="*/ 0 60000 65536"/>
                <a:gd name="T10" fmla="*/ 0 60000 65536"/>
                <a:gd name="T11" fmla="*/ 0 60000 65536"/>
                <a:gd name="T12" fmla="*/ 0 w 5"/>
                <a:gd name="T13" fmla="*/ 0 h 5"/>
                <a:gd name="T14" fmla="*/ 5 w 5"/>
                <a:gd name="T15" fmla="*/ 5 h 5"/>
              </a:gdLst>
              <a:ahLst/>
              <a:cxnLst>
                <a:cxn ang="T8">
                  <a:pos x="T0" y="T1"/>
                </a:cxn>
                <a:cxn ang="T9">
                  <a:pos x="T2" y="T3"/>
                </a:cxn>
                <a:cxn ang="T10">
                  <a:pos x="T4" y="T5"/>
                </a:cxn>
                <a:cxn ang="T11">
                  <a:pos x="T6" y="T7"/>
                </a:cxn>
              </a:cxnLst>
              <a:rect l="T12" t="T13" r="T14" b="T15"/>
              <a:pathLst>
                <a:path w="5" h="5">
                  <a:moveTo>
                    <a:pt x="0" y="0"/>
                  </a:moveTo>
                  <a:lnTo>
                    <a:pt x="5" y="0"/>
                  </a:lnTo>
                  <a:lnTo>
                    <a:pt x="3" y="5"/>
                  </a:lnTo>
                  <a:lnTo>
                    <a:pt x="0" y="0"/>
                  </a:lnTo>
                  <a:close/>
                </a:path>
              </a:pathLst>
            </a:custGeom>
            <a:solidFill>
              <a:srgbClr val="000000"/>
            </a:solidFill>
            <a:ln w="9525">
              <a:noFill/>
              <a:round/>
              <a:headEnd/>
              <a:tailEnd/>
            </a:ln>
          </p:spPr>
          <p:txBody>
            <a:bodyPr/>
            <a:lstStyle/>
            <a:p>
              <a:endParaRPr lang="es-ES"/>
            </a:p>
          </p:txBody>
        </p:sp>
        <p:sp>
          <p:nvSpPr>
            <p:cNvPr id="60478" name="Freeform 37"/>
            <p:cNvSpPr>
              <a:spLocks noChangeAspect="1"/>
            </p:cNvSpPr>
            <p:nvPr/>
          </p:nvSpPr>
          <p:spPr bwMode="auto">
            <a:xfrm>
              <a:off x="4744" y="2527"/>
              <a:ext cx="5" cy="5"/>
            </a:xfrm>
            <a:custGeom>
              <a:avLst/>
              <a:gdLst>
                <a:gd name="T0" fmla="*/ 0 w 5"/>
                <a:gd name="T1" fmla="*/ 0 h 5"/>
                <a:gd name="T2" fmla="*/ 5 w 5"/>
                <a:gd name="T3" fmla="*/ 0 h 5"/>
                <a:gd name="T4" fmla="*/ 3 w 5"/>
                <a:gd name="T5" fmla="*/ 5 h 5"/>
                <a:gd name="T6" fmla="*/ 0 w 5"/>
                <a:gd name="T7" fmla="*/ 0 h 5"/>
                <a:gd name="T8" fmla="*/ 0 60000 65536"/>
                <a:gd name="T9" fmla="*/ 0 60000 65536"/>
                <a:gd name="T10" fmla="*/ 0 60000 65536"/>
                <a:gd name="T11" fmla="*/ 0 60000 65536"/>
                <a:gd name="T12" fmla="*/ 0 w 5"/>
                <a:gd name="T13" fmla="*/ 0 h 5"/>
                <a:gd name="T14" fmla="*/ 5 w 5"/>
                <a:gd name="T15" fmla="*/ 5 h 5"/>
              </a:gdLst>
              <a:ahLst/>
              <a:cxnLst>
                <a:cxn ang="T8">
                  <a:pos x="T0" y="T1"/>
                </a:cxn>
                <a:cxn ang="T9">
                  <a:pos x="T2" y="T3"/>
                </a:cxn>
                <a:cxn ang="T10">
                  <a:pos x="T4" y="T5"/>
                </a:cxn>
                <a:cxn ang="T11">
                  <a:pos x="T6" y="T7"/>
                </a:cxn>
              </a:cxnLst>
              <a:rect l="T12" t="T13" r="T14" b="T15"/>
              <a:pathLst>
                <a:path w="5" h="5">
                  <a:moveTo>
                    <a:pt x="0" y="0"/>
                  </a:moveTo>
                  <a:lnTo>
                    <a:pt x="5" y="0"/>
                  </a:lnTo>
                  <a:lnTo>
                    <a:pt x="3" y="5"/>
                  </a:lnTo>
                  <a:lnTo>
                    <a:pt x="0" y="0"/>
                  </a:lnTo>
                  <a:close/>
                </a:path>
              </a:pathLst>
            </a:custGeom>
            <a:solidFill>
              <a:srgbClr val="000000"/>
            </a:solidFill>
            <a:ln w="4763">
              <a:solidFill>
                <a:srgbClr val="000000"/>
              </a:solidFill>
              <a:round/>
              <a:headEnd/>
              <a:tailEnd/>
            </a:ln>
          </p:spPr>
          <p:txBody>
            <a:bodyPr/>
            <a:lstStyle/>
            <a:p>
              <a:endParaRPr lang="es-ES"/>
            </a:p>
          </p:txBody>
        </p:sp>
        <p:sp>
          <p:nvSpPr>
            <p:cNvPr id="60479" name="Freeform 38"/>
            <p:cNvSpPr>
              <a:spLocks noChangeAspect="1"/>
            </p:cNvSpPr>
            <p:nvPr/>
          </p:nvSpPr>
          <p:spPr bwMode="auto">
            <a:xfrm>
              <a:off x="4663" y="2555"/>
              <a:ext cx="108" cy="218"/>
            </a:xfrm>
            <a:custGeom>
              <a:avLst/>
              <a:gdLst>
                <a:gd name="T0" fmla="*/ 30 w 108"/>
                <a:gd name="T1" fmla="*/ 0 h 218"/>
                <a:gd name="T2" fmla="*/ 73 w 108"/>
                <a:gd name="T3" fmla="*/ 37 h 218"/>
                <a:gd name="T4" fmla="*/ 86 w 108"/>
                <a:gd name="T5" fmla="*/ 11 h 218"/>
                <a:gd name="T6" fmla="*/ 105 w 108"/>
                <a:gd name="T7" fmla="*/ 23 h 218"/>
                <a:gd name="T8" fmla="*/ 108 w 108"/>
                <a:gd name="T9" fmla="*/ 93 h 218"/>
                <a:gd name="T10" fmla="*/ 78 w 108"/>
                <a:gd name="T11" fmla="*/ 218 h 218"/>
                <a:gd name="T12" fmla="*/ 8 w 108"/>
                <a:gd name="T13" fmla="*/ 102 h 218"/>
                <a:gd name="T14" fmla="*/ 0 w 108"/>
                <a:gd name="T15" fmla="*/ 31 h 218"/>
                <a:gd name="T16" fmla="*/ 13 w 108"/>
                <a:gd name="T17" fmla="*/ 20 h 218"/>
                <a:gd name="T18" fmla="*/ 21 w 108"/>
                <a:gd name="T19" fmla="*/ 14 h 218"/>
                <a:gd name="T20" fmla="*/ 30 w 108"/>
                <a:gd name="T21" fmla="*/ 0 h 2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8"/>
                <a:gd name="T34" fmla="*/ 0 h 218"/>
                <a:gd name="T35" fmla="*/ 108 w 108"/>
                <a:gd name="T36" fmla="*/ 218 h 21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8" h="218">
                  <a:moveTo>
                    <a:pt x="30" y="0"/>
                  </a:moveTo>
                  <a:lnTo>
                    <a:pt x="73" y="37"/>
                  </a:lnTo>
                  <a:lnTo>
                    <a:pt x="86" y="11"/>
                  </a:lnTo>
                  <a:lnTo>
                    <a:pt x="105" y="23"/>
                  </a:lnTo>
                  <a:lnTo>
                    <a:pt x="108" y="93"/>
                  </a:lnTo>
                  <a:lnTo>
                    <a:pt x="78" y="218"/>
                  </a:lnTo>
                  <a:lnTo>
                    <a:pt x="8" y="102"/>
                  </a:lnTo>
                  <a:lnTo>
                    <a:pt x="0" y="31"/>
                  </a:lnTo>
                  <a:lnTo>
                    <a:pt x="13" y="20"/>
                  </a:lnTo>
                  <a:lnTo>
                    <a:pt x="21" y="14"/>
                  </a:lnTo>
                  <a:lnTo>
                    <a:pt x="30" y="0"/>
                  </a:lnTo>
                  <a:close/>
                </a:path>
              </a:pathLst>
            </a:custGeom>
            <a:solidFill>
              <a:srgbClr val="D5F3FF"/>
            </a:solidFill>
            <a:ln w="9525">
              <a:noFill/>
              <a:round/>
              <a:headEnd/>
              <a:tailEnd/>
            </a:ln>
          </p:spPr>
          <p:txBody>
            <a:bodyPr/>
            <a:lstStyle/>
            <a:p>
              <a:endParaRPr lang="es-ES"/>
            </a:p>
          </p:txBody>
        </p:sp>
        <p:sp>
          <p:nvSpPr>
            <p:cNvPr id="60480" name="Freeform 39"/>
            <p:cNvSpPr>
              <a:spLocks noChangeAspect="1"/>
            </p:cNvSpPr>
            <p:nvPr/>
          </p:nvSpPr>
          <p:spPr bwMode="auto">
            <a:xfrm>
              <a:off x="4663" y="2555"/>
              <a:ext cx="108" cy="218"/>
            </a:xfrm>
            <a:custGeom>
              <a:avLst/>
              <a:gdLst>
                <a:gd name="T0" fmla="*/ 30 w 108"/>
                <a:gd name="T1" fmla="*/ 0 h 218"/>
                <a:gd name="T2" fmla="*/ 73 w 108"/>
                <a:gd name="T3" fmla="*/ 37 h 218"/>
                <a:gd name="T4" fmla="*/ 86 w 108"/>
                <a:gd name="T5" fmla="*/ 11 h 218"/>
                <a:gd name="T6" fmla="*/ 105 w 108"/>
                <a:gd name="T7" fmla="*/ 23 h 218"/>
                <a:gd name="T8" fmla="*/ 108 w 108"/>
                <a:gd name="T9" fmla="*/ 93 h 218"/>
                <a:gd name="T10" fmla="*/ 78 w 108"/>
                <a:gd name="T11" fmla="*/ 218 h 218"/>
                <a:gd name="T12" fmla="*/ 8 w 108"/>
                <a:gd name="T13" fmla="*/ 102 h 218"/>
                <a:gd name="T14" fmla="*/ 0 w 108"/>
                <a:gd name="T15" fmla="*/ 31 h 218"/>
                <a:gd name="T16" fmla="*/ 13 w 108"/>
                <a:gd name="T17" fmla="*/ 20 h 218"/>
                <a:gd name="T18" fmla="*/ 21 w 108"/>
                <a:gd name="T19" fmla="*/ 14 h 218"/>
                <a:gd name="T20" fmla="*/ 30 w 108"/>
                <a:gd name="T21" fmla="*/ 0 h 2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8"/>
                <a:gd name="T34" fmla="*/ 0 h 218"/>
                <a:gd name="T35" fmla="*/ 108 w 108"/>
                <a:gd name="T36" fmla="*/ 218 h 21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8" h="218">
                  <a:moveTo>
                    <a:pt x="30" y="0"/>
                  </a:moveTo>
                  <a:lnTo>
                    <a:pt x="73" y="37"/>
                  </a:lnTo>
                  <a:lnTo>
                    <a:pt x="86" y="11"/>
                  </a:lnTo>
                  <a:lnTo>
                    <a:pt x="105" y="23"/>
                  </a:lnTo>
                  <a:lnTo>
                    <a:pt x="108" y="93"/>
                  </a:lnTo>
                  <a:lnTo>
                    <a:pt x="78" y="218"/>
                  </a:lnTo>
                  <a:lnTo>
                    <a:pt x="8" y="102"/>
                  </a:lnTo>
                  <a:lnTo>
                    <a:pt x="0" y="31"/>
                  </a:lnTo>
                  <a:lnTo>
                    <a:pt x="13" y="20"/>
                  </a:lnTo>
                  <a:lnTo>
                    <a:pt x="21" y="14"/>
                  </a:lnTo>
                  <a:lnTo>
                    <a:pt x="30" y="0"/>
                  </a:lnTo>
                  <a:close/>
                </a:path>
              </a:pathLst>
            </a:custGeom>
            <a:solidFill>
              <a:srgbClr val="D5F3FF"/>
            </a:solidFill>
            <a:ln w="4763">
              <a:solidFill>
                <a:srgbClr val="000000"/>
              </a:solidFill>
              <a:round/>
              <a:headEnd/>
              <a:tailEnd/>
            </a:ln>
          </p:spPr>
          <p:txBody>
            <a:bodyPr/>
            <a:lstStyle/>
            <a:p>
              <a:endParaRPr lang="es-ES"/>
            </a:p>
          </p:txBody>
        </p:sp>
        <p:sp>
          <p:nvSpPr>
            <p:cNvPr id="60481" name="Freeform 40"/>
            <p:cNvSpPr>
              <a:spLocks noChangeAspect="1"/>
            </p:cNvSpPr>
            <p:nvPr/>
          </p:nvSpPr>
          <p:spPr bwMode="auto">
            <a:xfrm>
              <a:off x="4720" y="2592"/>
              <a:ext cx="35" cy="190"/>
            </a:xfrm>
            <a:custGeom>
              <a:avLst/>
              <a:gdLst>
                <a:gd name="T0" fmla="*/ 16 w 35"/>
                <a:gd name="T1" fmla="*/ 5 h 190"/>
                <a:gd name="T2" fmla="*/ 10 w 35"/>
                <a:gd name="T3" fmla="*/ 0 h 190"/>
                <a:gd name="T4" fmla="*/ 5 w 35"/>
                <a:gd name="T5" fmla="*/ 11 h 190"/>
                <a:gd name="T6" fmla="*/ 10 w 35"/>
                <a:gd name="T7" fmla="*/ 14 h 190"/>
                <a:gd name="T8" fmla="*/ 0 w 35"/>
                <a:gd name="T9" fmla="*/ 136 h 190"/>
                <a:gd name="T10" fmla="*/ 24 w 35"/>
                <a:gd name="T11" fmla="*/ 190 h 190"/>
                <a:gd name="T12" fmla="*/ 35 w 35"/>
                <a:gd name="T13" fmla="*/ 136 h 190"/>
                <a:gd name="T14" fmla="*/ 29 w 35"/>
                <a:gd name="T15" fmla="*/ 116 h 190"/>
                <a:gd name="T16" fmla="*/ 19 w 35"/>
                <a:gd name="T17" fmla="*/ 17 h 190"/>
                <a:gd name="T18" fmla="*/ 27 w 35"/>
                <a:gd name="T19" fmla="*/ 11 h 190"/>
                <a:gd name="T20" fmla="*/ 21 w 35"/>
                <a:gd name="T21" fmla="*/ 3 h 190"/>
                <a:gd name="T22" fmla="*/ 16 w 35"/>
                <a:gd name="T23" fmla="*/ 5 h 1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
                <a:gd name="T37" fmla="*/ 0 h 190"/>
                <a:gd name="T38" fmla="*/ 35 w 35"/>
                <a:gd name="T39" fmla="*/ 190 h 1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 h="190">
                  <a:moveTo>
                    <a:pt x="16" y="5"/>
                  </a:moveTo>
                  <a:lnTo>
                    <a:pt x="10" y="0"/>
                  </a:lnTo>
                  <a:lnTo>
                    <a:pt x="5" y="11"/>
                  </a:lnTo>
                  <a:lnTo>
                    <a:pt x="10" y="14"/>
                  </a:lnTo>
                  <a:lnTo>
                    <a:pt x="0" y="136"/>
                  </a:lnTo>
                  <a:lnTo>
                    <a:pt x="24" y="190"/>
                  </a:lnTo>
                  <a:lnTo>
                    <a:pt x="35" y="136"/>
                  </a:lnTo>
                  <a:lnTo>
                    <a:pt x="29" y="116"/>
                  </a:lnTo>
                  <a:lnTo>
                    <a:pt x="19" y="17"/>
                  </a:lnTo>
                  <a:lnTo>
                    <a:pt x="27" y="11"/>
                  </a:lnTo>
                  <a:lnTo>
                    <a:pt x="21" y="3"/>
                  </a:lnTo>
                  <a:lnTo>
                    <a:pt x="16" y="5"/>
                  </a:lnTo>
                  <a:close/>
                </a:path>
              </a:pathLst>
            </a:custGeom>
            <a:solidFill>
              <a:srgbClr val="005A80"/>
            </a:solidFill>
            <a:ln w="9525">
              <a:noFill/>
              <a:round/>
              <a:headEnd/>
              <a:tailEnd/>
            </a:ln>
          </p:spPr>
          <p:txBody>
            <a:bodyPr/>
            <a:lstStyle/>
            <a:p>
              <a:endParaRPr lang="es-ES"/>
            </a:p>
          </p:txBody>
        </p:sp>
        <p:sp>
          <p:nvSpPr>
            <p:cNvPr id="60482" name="Freeform 41"/>
            <p:cNvSpPr>
              <a:spLocks noChangeAspect="1"/>
            </p:cNvSpPr>
            <p:nvPr/>
          </p:nvSpPr>
          <p:spPr bwMode="auto">
            <a:xfrm>
              <a:off x="4720" y="2592"/>
              <a:ext cx="35" cy="190"/>
            </a:xfrm>
            <a:custGeom>
              <a:avLst/>
              <a:gdLst>
                <a:gd name="T0" fmla="*/ 16 w 35"/>
                <a:gd name="T1" fmla="*/ 5 h 190"/>
                <a:gd name="T2" fmla="*/ 10 w 35"/>
                <a:gd name="T3" fmla="*/ 0 h 190"/>
                <a:gd name="T4" fmla="*/ 5 w 35"/>
                <a:gd name="T5" fmla="*/ 11 h 190"/>
                <a:gd name="T6" fmla="*/ 10 w 35"/>
                <a:gd name="T7" fmla="*/ 14 h 190"/>
                <a:gd name="T8" fmla="*/ 0 w 35"/>
                <a:gd name="T9" fmla="*/ 136 h 190"/>
                <a:gd name="T10" fmla="*/ 24 w 35"/>
                <a:gd name="T11" fmla="*/ 190 h 190"/>
                <a:gd name="T12" fmla="*/ 35 w 35"/>
                <a:gd name="T13" fmla="*/ 136 h 190"/>
                <a:gd name="T14" fmla="*/ 29 w 35"/>
                <a:gd name="T15" fmla="*/ 116 h 190"/>
                <a:gd name="T16" fmla="*/ 19 w 35"/>
                <a:gd name="T17" fmla="*/ 17 h 190"/>
                <a:gd name="T18" fmla="*/ 27 w 35"/>
                <a:gd name="T19" fmla="*/ 11 h 190"/>
                <a:gd name="T20" fmla="*/ 21 w 35"/>
                <a:gd name="T21" fmla="*/ 3 h 190"/>
                <a:gd name="T22" fmla="*/ 16 w 35"/>
                <a:gd name="T23" fmla="*/ 5 h 1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
                <a:gd name="T37" fmla="*/ 0 h 190"/>
                <a:gd name="T38" fmla="*/ 35 w 35"/>
                <a:gd name="T39" fmla="*/ 190 h 1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 h="190">
                  <a:moveTo>
                    <a:pt x="16" y="5"/>
                  </a:moveTo>
                  <a:lnTo>
                    <a:pt x="10" y="0"/>
                  </a:lnTo>
                  <a:lnTo>
                    <a:pt x="5" y="11"/>
                  </a:lnTo>
                  <a:lnTo>
                    <a:pt x="10" y="14"/>
                  </a:lnTo>
                  <a:lnTo>
                    <a:pt x="0" y="136"/>
                  </a:lnTo>
                  <a:lnTo>
                    <a:pt x="24" y="190"/>
                  </a:lnTo>
                  <a:lnTo>
                    <a:pt x="35" y="136"/>
                  </a:lnTo>
                  <a:lnTo>
                    <a:pt x="29" y="116"/>
                  </a:lnTo>
                  <a:lnTo>
                    <a:pt x="19" y="17"/>
                  </a:lnTo>
                  <a:lnTo>
                    <a:pt x="27" y="11"/>
                  </a:lnTo>
                  <a:lnTo>
                    <a:pt x="21" y="3"/>
                  </a:lnTo>
                  <a:lnTo>
                    <a:pt x="16" y="5"/>
                  </a:lnTo>
                  <a:close/>
                </a:path>
              </a:pathLst>
            </a:custGeom>
            <a:solidFill>
              <a:srgbClr val="005A80"/>
            </a:solidFill>
            <a:ln w="4763">
              <a:solidFill>
                <a:srgbClr val="000000"/>
              </a:solidFill>
              <a:round/>
              <a:headEnd/>
              <a:tailEnd/>
            </a:ln>
          </p:spPr>
          <p:txBody>
            <a:bodyPr/>
            <a:lstStyle/>
            <a:p>
              <a:endParaRPr lang="es-ES"/>
            </a:p>
          </p:txBody>
        </p:sp>
        <p:grpSp>
          <p:nvGrpSpPr>
            <p:cNvPr id="60483" name="Group 42"/>
            <p:cNvGrpSpPr>
              <a:grpSpLocks noChangeAspect="1"/>
            </p:cNvGrpSpPr>
            <p:nvPr/>
          </p:nvGrpSpPr>
          <p:grpSpPr bwMode="auto">
            <a:xfrm>
              <a:off x="4560" y="2572"/>
              <a:ext cx="300" cy="833"/>
              <a:chOff x="4560" y="2572"/>
              <a:chExt cx="300" cy="833"/>
            </a:xfrm>
          </p:grpSpPr>
          <p:sp>
            <p:nvSpPr>
              <p:cNvPr id="60484" name="Freeform 43"/>
              <p:cNvSpPr>
                <a:spLocks noChangeAspect="1"/>
              </p:cNvSpPr>
              <p:nvPr/>
            </p:nvSpPr>
            <p:spPr bwMode="auto">
              <a:xfrm>
                <a:off x="4560" y="2572"/>
                <a:ext cx="300" cy="833"/>
              </a:xfrm>
              <a:custGeom>
                <a:avLst/>
                <a:gdLst>
                  <a:gd name="T0" fmla="*/ 0 w 300"/>
                  <a:gd name="T1" fmla="*/ 193 h 833"/>
                  <a:gd name="T2" fmla="*/ 5 w 300"/>
                  <a:gd name="T3" fmla="*/ 153 h 833"/>
                  <a:gd name="T4" fmla="*/ 11 w 300"/>
                  <a:gd name="T5" fmla="*/ 93 h 833"/>
                  <a:gd name="T6" fmla="*/ 16 w 300"/>
                  <a:gd name="T7" fmla="*/ 54 h 833"/>
                  <a:gd name="T8" fmla="*/ 14 w 300"/>
                  <a:gd name="T9" fmla="*/ 45 h 833"/>
                  <a:gd name="T10" fmla="*/ 46 w 300"/>
                  <a:gd name="T11" fmla="*/ 28 h 833"/>
                  <a:gd name="T12" fmla="*/ 73 w 300"/>
                  <a:gd name="T13" fmla="*/ 23 h 833"/>
                  <a:gd name="T14" fmla="*/ 100 w 300"/>
                  <a:gd name="T15" fmla="*/ 11 h 833"/>
                  <a:gd name="T16" fmla="*/ 116 w 300"/>
                  <a:gd name="T17" fmla="*/ 3 h 833"/>
                  <a:gd name="T18" fmla="*/ 141 w 300"/>
                  <a:gd name="T19" fmla="*/ 74 h 833"/>
                  <a:gd name="T20" fmla="*/ 181 w 300"/>
                  <a:gd name="T21" fmla="*/ 181 h 833"/>
                  <a:gd name="T22" fmla="*/ 200 w 300"/>
                  <a:gd name="T23" fmla="*/ 68 h 833"/>
                  <a:gd name="T24" fmla="*/ 200 w 300"/>
                  <a:gd name="T25" fmla="*/ 0 h 833"/>
                  <a:gd name="T26" fmla="*/ 265 w 300"/>
                  <a:gd name="T27" fmla="*/ 28 h 833"/>
                  <a:gd name="T28" fmla="*/ 284 w 300"/>
                  <a:gd name="T29" fmla="*/ 37 h 833"/>
                  <a:gd name="T30" fmla="*/ 295 w 300"/>
                  <a:gd name="T31" fmla="*/ 48 h 833"/>
                  <a:gd name="T32" fmla="*/ 292 w 300"/>
                  <a:gd name="T33" fmla="*/ 59 h 833"/>
                  <a:gd name="T34" fmla="*/ 289 w 300"/>
                  <a:gd name="T35" fmla="*/ 82 h 833"/>
                  <a:gd name="T36" fmla="*/ 287 w 300"/>
                  <a:gd name="T37" fmla="*/ 119 h 833"/>
                  <a:gd name="T38" fmla="*/ 295 w 300"/>
                  <a:gd name="T39" fmla="*/ 173 h 833"/>
                  <a:gd name="T40" fmla="*/ 300 w 300"/>
                  <a:gd name="T41" fmla="*/ 224 h 833"/>
                  <a:gd name="T42" fmla="*/ 254 w 300"/>
                  <a:gd name="T43" fmla="*/ 297 h 833"/>
                  <a:gd name="T44" fmla="*/ 265 w 300"/>
                  <a:gd name="T45" fmla="*/ 334 h 833"/>
                  <a:gd name="T46" fmla="*/ 265 w 300"/>
                  <a:gd name="T47" fmla="*/ 357 h 833"/>
                  <a:gd name="T48" fmla="*/ 257 w 300"/>
                  <a:gd name="T49" fmla="*/ 360 h 833"/>
                  <a:gd name="T50" fmla="*/ 254 w 300"/>
                  <a:gd name="T51" fmla="*/ 569 h 833"/>
                  <a:gd name="T52" fmla="*/ 241 w 300"/>
                  <a:gd name="T53" fmla="*/ 830 h 833"/>
                  <a:gd name="T54" fmla="*/ 168 w 300"/>
                  <a:gd name="T55" fmla="*/ 833 h 833"/>
                  <a:gd name="T56" fmla="*/ 165 w 300"/>
                  <a:gd name="T57" fmla="*/ 535 h 833"/>
                  <a:gd name="T58" fmla="*/ 162 w 300"/>
                  <a:gd name="T59" fmla="*/ 456 h 833"/>
                  <a:gd name="T60" fmla="*/ 141 w 300"/>
                  <a:gd name="T61" fmla="*/ 595 h 833"/>
                  <a:gd name="T62" fmla="*/ 124 w 300"/>
                  <a:gd name="T63" fmla="*/ 703 h 833"/>
                  <a:gd name="T64" fmla="*/ 106 w 300"/>
                  <a:gd name="T65" fmla="*/ 827 h 833"/>
                  <a:gd name="T66" fmla="*/ 35 w 300"/>
                  <a:gd name="T67" fmla="*/ 827 h 833"/>
                  <a:gd name="T68" fmla="*/ 41 w 300"/>
                  <a:gd name="T69" fmla="*/ 754 h 833"/>
                  <a:gd name="T70" fmla="*/ 51 w 300"/>
                  <a:gd name="T71" fmla="*/ 669 h 833"/>
                  <a:gd name="T72" fmla="*/ 54 w 300"/>
                  <a:gd name="T73" fmla="*/ 592 h 833"/>
                  <a:gd name="T74" fmla="*/ 60 w 300"/>
                  <a:gd name="T75" fmla="*/ 493 h 833"/>
                  <a:gd name="T76" fmla="*/ 62 w 300"/>
                  <a:gd name="T77" fmla="*/ 408 h 833"/>
                  <a:gd name="T78" fmla="*/ 65 w 300"/>
                  <a:gd name="T79" fmla="*/ 388 h 833"/>
                  <a:gd name="T80" fmla="*/ 68 w 300"/>
                  <a:gd name="T81" fmla="*/ 360 h 833"/>
                  <a:gd name="T82" fmla="*/ 54 w 300"/>
                  <a:gd name="T83" fmla="*/ 357 h 833"/>
                  <a:gd name="T84" fmla="*/ 65 w 300"/>
                  <a:gd name="T85" fmla="*/ 320 h 833"/>
                  <a:gd name="T86" fmla="*/ 5 w 300"/>
                  <a:gd name="T87" fmla="*/ 252 h 833"/>
                  <a:gd name="T88" fmla="*/ 0 w 300"/>
                  <a:gd name="T89" fmla="*/ 227 h 833"/>
                  <a:gd name="T90" fmla="*/ 0 w 300"/>
                  <a:gd name="T91" fmla="*/ 195 h 833"/>
                  <a:gd name="T92" fmla="*/ 0 w 300"/>
                  <a:gd name="T93" fmla="*/ 193 h 833"/>
                  <a:gd name="T94" fmla="*/ 0 w 300"/>
                  <a:gd name="T95" fmla="*/ 193 h 833"/>
                  <a:gd name="T96" fmla="*/ 60 w 300"/>
                  <a:gd name="T97" fmla="*/ 193 h 833"/>
                  <a:gd name="T98" fmla="*/ 62 w 300"/>
                  <a:gd name="T99" fmla="*/ 190 h 833"/>
                  <a:gd name="T100" fmla="*/ 73 w 300"/>
                  <a:gd name="T101" fmla="*/ 156 h 833"/>
                  <a:gd name="T102" fmla="*/ 76 w 300"/>
                  <a:gd name="T103" fmla="*/ 193 h 833"/>
                  <a:gd name="T104" fmla="*/ 81 w 300"/>
                  <a:gd name="T105" fmla="*/ 232 h 833"/>
                  <a:gd name="T106" fmla="*/ 60 w 300"/>
                  <a:gd name="T107" fmla="*/ 212 h 833"/>
                  <a:gd name="T108" fmla="*/ 60 w 300"/>
                  <a:gd name="T109" fmla="*/ 193 h 833"/>
                  <a:gd name="T110" fmla="*/ 0 w 300"/>
                  <a:gd name="T111" fmla="*/ 193 h 8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0"/>
                  <a:gd name="T169" fmla="*/ 0 h 833"/>
                  <a:gd name="T170" fmla="*/ 300 w 300"/>
                  <a:gd name="T171" fmla="*/ 833 h 83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0" h="833">
                    <a:moveTo>
                      <a:pt x="0" y="193"/>
                    </a:moveTo>
                    <a:lnTo>
                      <a:pt x="5" y="153"/>
                    </a:lnTo>
                    <a:lnTo>
                      <a:pt x="11" y="93"/>
                    </a:lnTo>
                    <a:lnTo>
                      <a:pt x="16" y="54"/>
                    </a:lnTo>
                    <a:lnTo>
                      <a:pt x="14" y="45"/>
                    </a:lnTo>
                    <a:lnTo>
                      <a:pt x="46" y="28"/>
                    </a:lnTo>
                    <a:lnTo>
                      <a:pt x="73" y="23"/>
                    </a:lnTo>
                    <a:lnTo>
                      <a:pt x="100" y="11"/>
                    </a:lnTo>
                    <a:lnTo>
                      <a:pt x="116" y="3"/>
                    </a:lnTo>
                    <a:lnTo>
                      <a:pt x="141" y="74"/>
                    </a:lnTo>
                    <a:lnTo>
                      <a:pt x="181" y="181"/>
                    </a:lnTo>
                    <a:lnTo>
                      <a:pt x="200" y="68"/>
                    </a:lnTo>
                    <a:lnTo>
                      <a:pt x="200" y="0"/>
                    </a:lnTo>
                    <a:lnTo>
                      <a:pt x="265" y="28"/>
                    </a:lnTo>
                    <a:lnTo>
                      <a:pt x="284" y="37"/>
                    </a:lnTo>
                    <a:lnTo>
                      <a:pt x="295" y="48"/>
                    </a:lnTo>
                    <a:lnTo>
                      <a:pt x="292" y="59"/>
                    </a:lnTo>
                    <a:lnTo>
                      <a:pt x="289" y="82"/>
                    </a:lnTo>
                    <a:lnTo>
                      <a:pt x="287" y="119"/>
                    </a:lnTo>
                    <a:lnTo>
                      <a:pt x="295" y="173"/>
                    </a:lnTo>
                    <a:lnTo>
                      <a:pt x="300" y="224"/>
                    </a:lnTo>
                    <a:lnTo>
                      <a:pt x="254" y="297"/>
                    </a:lnTo>
                    <a:lnTo>
                      <a:pt x="265" y="334"/>
                    </a:lnTo>
                    <a:lnTo>
                      <a:pt x="265" y="357"/>
                    </a:lnTo>
                    <a:lnTo>
                      <a:pt x="257" y="360"/>
                    </a:lnTo>
                    <a:lnTo>
                      <a:pt x="254" y="569"/>
                    </a:lnTo>
                    <a:lnTo>
                      <a:pt x="241" y="830"/>
                    </a:lnTo>
                    <a:lnTo>
                      <a:pt x="168" y="833"/>
                    </a:lnTo>
                    <a:lnTo>
                      <a:pt x="165" y="535"/>
                    </a:lnTo>
                    <a:lnTo>
                      <a:pt x="162" y="456"/>
                    </a:lnTo>
                    <a:lnTo>
                      <a:pt x="141" y="595"/>
                    </a:lnTo>
                    <a:lnTo>
                      <a:pt x="124" y="703"/>
                    </a:lnTo>
                    <a:lnTo>
                      <a:pt x="106" y="827"/>
                    </a:lnTo>
                    <a:lnTo>
                      <a:pt x="35" y="827"/>
                    </a:lnTo>
                    <a:lnTo>
                      <a:pt x="41" y="754"/>
                    </a:lnTo>
                    <a:lnTo>
                      <a:pt x="51" y="669"/>
                    </a:lnTo>
                    <a:lnTo>
                      <a:pt x="54" y="592"/>
                    </a:lnTo>
                    <a:lnTo>
                      <a:pt x="60" y="493"/>
                    </a:lnTo>
                    <a:lnTo>
                      <a:pt x="62" y="408"/>
                    </a:lnTo>
                    <a:lnTo>
                      <a:pt x="65" y="388"/>
                    </a:lnTo>
                    <a:lnTo>
                      <a:pt x="68" y="360"/>
                    </a:lnTo>
                    <a:lnTo>
                      <a:pt x="54" y="357"/>
                    </a:lnTo>
                    <a:lnTo>
                      <a:pt x="65" y="320"/>
                    </a:lnTo>
                    <a:lnTo>
                      <a:pt x="5" y="252"/>
                    </a:lnTo>
                    <a:lnTo>
                      <a:pt x="0" y="227"/>
                    </a:lnTo>
                    <a:lnTo>
                      <a:pt x="0" y="195"/>
                    </a:lnTo>
                    <a:lnTo>
                      <a:pt x="0" y="193"/>
                    </a:lnTo>
                    <a:lnTo>
                      <a:pt x="60" y="193"/>
                    </a:lnTo>
                    <a:lnTo>
                      <a:pt x="62" y="190"/>
                    </a:lnTo>
                    <a:lnTo>
                      <a:pt x="73" y="156"/>
                    </a:lnTo>
                    <a:lnTo>
                      <a:pt x="76" y="193"/>
                    </a:lnTo>
                    <a:lnTo>
                      <a:pt x="81" y="232"/>
                    </a:lnTo>
                    <a:lnTo>
                      <a:pt x="60" y="212"/>
                    </a:lnTo>
                    <a:lnTo>
                      <a:pt x="60" y="193"/>
                    </a:lnTo>
                    <a:lnTo>
                      <a:pt x="0" y="193"/>
                    </a:lnTo>
                    <a:close/>
                  </a:path>
                </a:pathLst>
              </a:custGeom>
              <a:solidFill>
                <a:srgbClr val="AAAAAA"/>
              </a:solidFill>
              <a:ln w="9525">
                <a:noFill/>
                <a:round/>
                <a:headEnd/>
                <a:tailEnd/>
              </a:ln>
            </p:spPr>
            <p:txBody>
              <a:bodyPr/>
              <a:lstStyle/>
              <a:p>
                <a:endParaRPr lang="es-ES"/>
              </a:p>
            </p:txBody>
          </p:sp>
          <p:sp>
            <p:nvSpPr>
              <p:cNvPr id="60485" name="Freeform 44"/>
              <p:cNvSpPr>
                <a:spLocks noChangeAspect="1"/>
              </p:cNvSpPr>
              <p:nvPr/>
            </p:nvSpPr>
            <p:spPr bwMode="auto">
              <a:xfrm>
                <a:off x="4560" y="2572"/>
                <a:ext cx="300" cy="833"/>
              </a:xfrm>
              <a:custGeom>
                <a:avLst/>
                <a:gdLst>
                  <a:gd name="T0" fmla="*/ 0 w 300"/>
                  <a:gd name="T1" fmla="*/ 193 h 833"/>
                  <a:gd name="T2" fmla="*/ 5 w 300"/>
                  <a:gd name="T3" fmla="*/ 153 h 833"/>
                  <a:gd name="T4" fmla="*/ 11 w 300"/>
                  <a:gd name="T5" fmla="*/ 93 h 833"/>
                  <a:gd name="T6" fmla="*/ 16 w 300"/>
                  <a:gd name="T7" fmla="*/ 54 h 833"/>
                  <a:gd name="T8" fmla="*/ 14 w 300"/>
                  <a:gd name="T9" fmla="*/ 45 h 833"/>
                  <a:gd name="T10" fmla="*/ 46 w 300"/>
                  <a:gd name="T11" fmla="*/ 28 h 833"/>
                  <a:gd name="T12" fmla="*/ 73 w 300"/>
                  <a:gd name="T13" fmla="*/ 23 h 833"/>
                  <a:gd name="T14" fmla="*/ 100 w 300"/>
                  <a:gd name="T15" fmla="*/ 11 h 833"/>
                  <a:gd name="T16" fmla="*/ 116 w 300"/>
                  <a:gd name="T17" fmla="*/ 3 h 833"/>
                  <a:gd name="T18" fmla="*/ 141 w 300"/>
                  <a:gd name="T19" fmla="*/ 74 h 833"/>
                  <a:gd name="T20" fmla="*/ 181 w 300"/>
                  <a:gd name="T21" fmla="*/ 181 h 833"/>
                  <a:gd name="T22" fmla="*/ 200 w 300"/>
                  <a:gd name="T23" fmla="*/ 68 h 833"/>
                  <a:gd name="T24" fmla="*/ 200 w 300"/>
                  <a:gd name="T25" fmla="*/ 0 h 833"/>
                  <a:gd name="T26" fmla="*/ 265 w 300"/>
                  <a:gd name="T27" fmla="*/ 28 h 833"/>
                  <a:gd name="T28" fmla="*/ 284 w 300"/>
                  <a:gd name="T29" fmla="*/ 37 h 833"/>
                  <a:gd name="T30" fmla="*/ 295 w 300"/>
                  <a:gd name="T31" fmla="*/ 48 h 833"/>
                  <a:gd name="T32" fmla="*/ 292 w 300"/>
                  <a:gd name="T33" fmla="*/ 59 h 833"/>
                  <a:gd name="T34" fmla="*/ 289 w 300"/>
                  <a:gd name="T35" fmla="*/ 82 h 833"/>
                  <a:gd name="T36" fmla="*/ 287 w 300"/>
                  <a:gd name="T37" fmla="*/ 119 h 833"/>
                  <a:gd name="T38" fmla="*/ 295 w 300"/>
                  <a:gd name="T39" fmla="*/ 173 h 833"/>
                  <a:gd name="T40" fmla="*/ 300 w 300"/>
                  <a:gd name="T41" fmla="*/ 224 h 833"/>
                  <a:gd name="T42" fmla="*/ 254 w 300"/>
                  <a:gd name="T43" fmla="*/ 297 h 833"/>
                  <a:gd name="T44" fmla="*/ 265 w 300"/>
                  <a:gd name="T45" fmla="*/ 334 h 833"/>
                  <a:gd name="T46" fmla="*/ 265 w 300"/>
                  <a:gd name="T47" fmla="*/ 357 h 833"/>
                  <a:gd name="T48" fmla="*/ 257 w 300"/>
                  <a:gd name="T49" fmla="*/ 360 h 833"/>
                  <a:gd name="T50" fmla="*/ 254 w 300"/>
                  <a:gd name="T51" fmla="*/ 569 h 833"/>
                  <a:gd name="T52" fmla="*/ 241 w 300"/>
                  <a:gd name="T53" fmla="*/ 830 h 833"/>
                  <a:gd name="T54" fmla="*/ 168 w 300"/>
                  <a:gd name="T55" fmla="*/ 833 h 833"/>
                  <a:gd name="T56" fmla="*/ 165 w 300"/>
                  <a:gd name="T57" fmla="*/ 535 h 833"/>
                  <a:gd name="T58" fmla="*/ 162 w 300"/>
                  <a:gd name="T59" fmla="*/ 456 h 833"/>
                  <a:gd name="T60" fmla="*/ 141 w 300"/>
                  <a:gd name="T61" fmla="*/ 595 h 833"/>
                  <a:gd name="T62" fmla="*/ 124 w 300"/>
                  <a:gd name="T63" fmla="*/ 703 h 833"/>
                  <a:gd name="T64" fmla="*/ 106 w 300"/>
                  <a:gd name="T65" fmla="*/ 827 h 833"/>
                  <a:gd name="T66" fmla="*/ 35 w 300"/>
                  <a:gd name="T67" fmla="*/ 827 h 833"/>
                  <a:gd name="T68" fmla="*/ 41 w 300"/>
                  <a:gd name="T69" fmla="*/ 754 h 833"/>
                  <a:gd name="T70" fmla="*/ 51 w 300"/>
                  <a:gd name="T71" fmla="*/ 669 h 833"/>
                  <a:gd name="T72" fmla="*/ 54 w 300"/>
                  <a:gd name="T73" fmla="*/ 592 h 833"/>
                  <a:gd name="T74" fmla="*/ 60 w 300"/>
                  <a:gd name="T75" fmla="*/ 493 h 833"/>
                  <a:gd name="T76" fmla="*/ 62 w 300"/>
                  <a:gd name="T77" fmla="*/ 408 h 833"/>
                  <a:gd name="T78" fmla="*/ 65 w 300"/>
                  <a:gd name="T79" fmla="*/ 388 h 833"/>
                  <a:gd name="T80" fmla="*/ 68 w 300"/>
                  <a:gd name="T81" fmla="*/ 360 h 833"/>
                  <a:gd name="T82" fmla="*/ 54 w 300"/>
                  <a:gd name="T83" fmla="*/ 357 h 833"/>
                  <a:gd name="T84" fmla="*/ 65 w 300"/>
                  <a:gd name="T85" fmla="*/ 320 h 833"/>
                  <a:gd name="T86" fmla="*/ 5 w 300"/>
                  <a:gd name="T87" fmla="*/ 252 h 833"/>
                  <a:gd name="T88" fmla="*/ 0 w 300"/>
                  <a:gd name="T89" fmla="*/ 227 h 833"/>
                  <a:gd name="T90" fmla="*/ 0 w 300"/>
                  <a:gd name="T91" fmla="*/ 195 h 833"/>
                  <a:gd name="T92" fmla="*/ 0 w 300"/>
                  <a:gd name="T93" fmla="*/ 193 h 833"/>
                  <a:gd name="T94" fmla="*/ 60 w 300"/>
                  <a:gd name="T95" fmla="*/ 193 h 833"/>
                  <a:gd name="T96" fmla="*/ 62 w 300"/>
                  <a:gd name="T97" fmla="*/ 190 h 833"/>
                  <a:gd name="T98" fmla="*/ 73 w 300"/>
                  <a:gd name="T99" fmla="*/ 156 h 833"/>
                  <a:gd name="T100" fmla="*/ 76 w 300"/>
                  <a:gd name="T101" fmla="*/ 193 h 833"/>
                  <a:gd name="T102" fmla="*/ 81 w 300"/>
                  <a:gd name="T103" fmla="*/ 232 h 833"/>
                  <a:gd name="T104" fmla="*/ 60 w 300"/>
                  <a:gd name="T105" fmla="*/ 212 h 833"/>
                  <a:gd name="T106" fmla="*/ 60 w 300"/>
                  <a:gd name="T107" fmla="*/ 193 h 833"/>
                  <a:gd name="T108" fmla="*/ 0 w 300"/>
                  <a:gd name="T109" fmla="*/ 193 h 8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0"/>
                  <a:gd name="T166" fmla="*/ 0 h 833"/>
                  <a:gd name="T167" fmla="*/ 300 w 300"/>
                  <a:gd name="T168" fmla="*/ 833 h 8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0" h="833">
                    <a:moveTo>
                      <a:pt x="0" y="193"/>
                    </a:moveTo>
                    <a:lnTo>
                      <a:pt x="5" y="153"/>
                    </a:lnTo>
                    <a:lnTo>
                      <a:pt x="11" y="93"/>
                    </a:lnTo>
                    <a:lnTo>
                      <a:pt x="16" y="54"/>
                    </a:lnTo>
                    <a:lnTo>
                      <a:pt x="14" y="45"/>
                    </a:lnTo>
                    <a:lnTo>
                      <a:pt x="46" y="28"/>
                    </a:lnTo>
                    <a:lnTo>
                      <a:pt x="73" y="23"/>
                    </a:lnTo>
                    <a:lnTo>
                      <a:pt x="100" y="11"/>
                    </a:lnTo>
                    <a:lnTo>
                      <a:pt x="116" y="3"/>
                    </a:lnTo>
                    <a:lnTo>
                      <a:pt x="141" y="74"/>
                    </a:lnTo>
                    <a:lnTo>
                      <a:pt x="181" y="181"/>
                    </a:lnTo>
                    <a:lnTo>
                      <a:pt x="200" y="68"/>
                    </a:lnTo>
                    <a:lnTo>
                      <a:pt x="200" y="0"/>
                    </a:lnTo>
                    <a:lnTo>
                      <a:pt x="265" y="28"/>
                    </a:lnTo>
                    <a:lnTo>
                      <a:pt x="284" y="37"/>
                    </a:lnTo>
                    <a:lnTo>
                      <a:pt x="295" y="48"/>
                    </a:lnTo>
                    <a:lnTo>
                      <a:pt x="292" y="59"/>
                    </a:lnTo>
                    <a:lnTo>
                      <a:pt x="289" y="82"/>
                    </a:lnTo>
                    <a:lnTo>
                      <a:pt x="287" y="119"/>
                    </a:lnTo>
                    <a:lnTo>
                      <a:pt x="295" y="173"/>
                    </a:lnTo>
                    <a:lnTo>
                      <a:pt x="300" y="224"/>
                    </a:lnTo>
                    <a:lnTo>
                      <a:pt x="254" y="297"/>
                    </a:lnTo>
                    <a:lnTo>
                      <a:pt x="265" y="334"/>
                    </a:lnTo>
                    <a:lnTo>
                      <a:pt x="265" y="357"/>
                    </a:lnTo>
                    <a:lnTo>
                      <a:pt x="257" y="360"/>
                    </a:lnTo>
                    <a:lnTo>
                      <a:pt x="254" y="569"/>
                    </a:lnTo>
                    <a:lnTo>
                      <a:pt x="241" y="830"/>
                    </a:lnTo>
                    <a:lnTo>
                      <a:pt x="168" y="833"/>
                    </a:lnTo>
                    <a:lnTo>
                      <a:pt x="165" y="535"/>
                    </a:lnTo>
                    <a:lnTo>
                      <a:pt x="162" y="456"/>
                    </a:lnTo>
                    <a:lnTo>
                      <a:pt x="141" y="595"/>
                    </a:lnTo>
                    <a:lnTo>
                      <a:pt x="124" y="703"/>
                    </a:lnTo>
                    <a:lnTo>
                      <a:pt x="106" y="827"/>
                    </a:lnTo>
                    <a:lnTo>
                      <a:pt x="35" y="827"/>
                    </a:lnTo>
                    <a:lnTo>
                      <a:pt x="41" y="754"/>
                    </a:lnTo>
                    <a:lnTo>
                      <a:pt x="51" y="669"/>
                    </a:lnTo>
                    <a:lnTo>
                      <a:pt x="54" y="592"/>
                    </a:lnTo>
                    <a:lnTo>
                      <a:pt x="60" y="493"/>
                    </a:lnTo>
                    <a:lnTo>
                      <a:pt x="62" y="408"/>
                    </a:lnTo>
                    <a:lnTo>
                      <a:pt x="65" y="388"/>
                    </a:lnTo>
                    <a:lnTo>
                      <a:pt x="68" y="360"/>
                    </a:lnTo>
                    <a:lnTo>
                      <a:pt x="54" y="357"/>
                    </a:lnTo>
                    <a:lnTo>
                      <a:pt x="65" y="320"/>
                    </a:lnTo>
                    <a:lnTo>
                      <a:pt x="5" y="252"/>
                    </a:lnTo>
                    <a:lnTo>
                      <a:pt x="0" y="227"/>
                    </a:lnTo>
                    <a:lnTo>
                      <a:pt x="0" y="195"/>
                    </a:lnTo>
                    <a:lnTo>
                      <a:pt x="0" y="193"/>
                    </a:lnTo>
                    <a:lnTo>
                      <a:pt x="60" y="193"/>
                    </a:lnTo>
                    <a:lnTo>
                      <a:pt x="62" y="190"/>
                    </a:lnTo>
                    <a:lnTo>
                      <a:pt x="73" y="156"/>
                    </a:lnTo>
                    <a:lnTo>
                      <a:pt x="76" y="193"/>
                    </a:lnTo>
                    <a:lnTo>
                      <a:pt x="81" y="232"/>
                    </a:lnTo>
                    <a:lnTo>
                      <a:pt x="60" y="212"/>
                    </a:lnTo>
                    <a:lnTo>
                      <a:pt x="60" y="193"/>
                    </a:lnTo>
                    <a:lnTo>
                      <a:pt x="0" y="193"/>
                    </a:lnTo>
                    <a:close/>
                  </a:path>
                </a:pathLst>
              </a:custGeom>
              <a:solidFill>
                <a:srgbClr val="AAAAAA"/>
              </a:solidFill>
              <a:ln w="4763">
                <a:solidFill>
                  <a:srgbClr val="AAAAAA"/>
                </a:solidFill>
                <a:round/>
                <a:headEnd/>
                <a:tailEnd/>
              </a:ln>
            </p:spPr>
            <p:txBody>
              <a:bodyPr/>
              <a:lstStyle/>
              <a:p>
                <a:endParaRPr lang="es-ES"/>
              </a:p>
            </p:txBody>
          </p:sp>
          <p:sp>
            <p:nvSpPr>
              <p:cNvPr id="60486" name="Freeform 45"/>
              <p:cNvSpPr>
                <a:spLocks noChangeAspect="1"/>
              </p:cNvSpPr>
              <p:nvPr/>
            </p:nvSpPr>
            <p:spPr bwMode="auto">
              <a:xfrm>
                <a:off x="4560" y="2572"/>
                <a:ext cx="300" cy="833"/>
              </a:xfrm>
              <a:custGeom>
                <a:avLst/>
                <a:gdLst>
                  <a:gd name="T0" fmla="*/ 0 w 300"/>
                  <a:gd name="T1" fmla="*/ 193 h 833"/>
                  <a:gd name="T2" fmla="*/ 5 w 300"/>
                  <a:gd name="T3" fmla="*/ 153 h 833"/>
                  <a:gd name="T4" fmla="*/ 11 w 300"/>
                  <a:gd name="T5" fmla="*/ 93 h 833"/>
                  <a:gd name="T6" fmla="*/ 16 w 300"/>
                  <a:gd name="T7" fmla="*/ 54 h 833"/>
                  <a:gd name="T8" fmla="*/ 14 w 300"/>
                  <a:gd name="T9" fmla="*/ 45 h 833"/>
                  <a:gd name="T10" fmla="*/ 46 w 300"/>
                  <a:gd name="T11" fmla="*/ 28 h 833"/>
                  <a:gd name="T12" fmla="*/ 73 w 300"/>
                  <a:gd name="T13" fmla="*/ 23 h 833"/>
                  <a:gd name="T14" fmla="*/ 100 w 300"/>
                  <a:gd name="T15" fmla="*/ 11 h 833"/>
                  <a:gd name="T16" fmla="*/ 116 w 300"/>
                  <a:gd name="T17" fmla="*/ 3 h 833"/>
                  <a:gd name="T18" fmla="*/ 141 w 300"/>
                  <a:gd name="T19" fmla="*/ 74 h 833"/>
                  <a:gd name="T20" fmla="*/ 181 w 300"/>
                  <a:gd name="T21" fmla="*/ 181 h 833"/>
                  <a:gd name="T22" fmla="*/ 200 w 300"/>
                  <a:gd name="T23" fmla="*/ 68 h 833"/>
                  <a:gd name="T24" fmla="*/ 200 w 300"/>
                  <a:gd name="T25" fmla="*/ 0 h 833"/>
                  <a:gd name="T26" fmla="*/ 265 w 300"/>
                  <a:gd name="T27" fmla="*/ 28 h 833"/>
                  <a:gd name="T28" fmla="*/ 284 w 300"/>
                  <a:gd name="T29" fmla="*/ 37 h 833"/>
                  <a:gd name="T30" fmla="*/ 295 w 300"/>
                  <a:gd name="T31" fmla="*/ 48 h 833"/>
                  <a:gd name="T32" fmla="*/ 292 w 300"/>
                  <a:gd name="T33" fmla="*/ 59 h 833"/>
                  <a:gd name="T34" fmla="*/ 289 w 300"/>
                  <a:gd name="T35" fmla="*/ 82 h 833"/>
                  <a:gd name="T36" fmla="*/ 287 w 300"/>
                  <a:gd name="T37" fmla="*/ 119 h 833"/>
                  <a:gd name="T38" fmla="*/ 295 w 300"/>
                  <a:gd name="T39" fmla="*/ 173 h 833"/>
                  <a:gd name="T40" fmla="*/ 300 w 300"/>
                  <a:gd name="T41" fmla="*/ 224 h 833"/>
                  <a:gd name="T42" fmla="*/ 254 w 300"/>
                  <a:gd name="T43" fmla="*/ 297 h 833"/>
                  <a:gd name="T44" fmla="*/ 265 w 300"/>
                  <a:gd name="T45" fmla="*/ 334 h 833"/>
                  <a:gd name="T46" fmla="*/ 265 w 300"/>
                  <a:gd name="T47" fmla="*/ 357 h 833"/>
                  <a:gd name="T48" fmla="*/ 257 w 300"/>
                  <a:gd name="T49" fmla="*/ 360 h 833"/>
                  <a:gd name="T50" fmla="*/ 254 w 300"/>
                  <a:gd name="T51" fmla="*/ 569 h 833"/>
                  <a:gd name="T52" fmla="*/ 241 w 300"/>
                  <a:gd name="T53" fmla="*/ 830 h 833"/>
                  <a:gd name="T54" fmla="*/ 168 w 300"/>
                  <a:gd name="T55" fmla="*/ 833 h 833"/>
                  <a:gd name="T56" fmla="*/ 165 w 300"/>
                  <a:gd name="T57" fmla="*/ 535 h 833"/>
                  <a:gd name="T58" fmla="*/ 162 w 300"/>
                  <a:gd name="T59" fmla="*/ 456 h 833"/>
                  <a:gd name="T60" fmla="*/ 141 w 300"/>
                  <a:gd name="T61" fmla="*/ 595 h 833"/>
                  <a:gd name="T62" fmla="*/ 124 w 300"/>
                  <a:gd name="T63" fmla="*/ 703 h 833"/>
                  <a:gd name="T64" fmla="*/ 106 w 300"/>
                  <a:gd name="T65" fmla="*/ 827 h 833"/>
                  <a:gd name="T66" fmla="*/ 35 w 300"/>
                  <a:gd name="T67" fmla="*/ 827 h 833"/>
                  <a:gd name="T68" fmla="*/ 41 w 300"/>
                  <a:gd name="T69" fmla="*/ 754 h 833"/>
                  <a:gd name="T70" fmla="*/ 51 w 300"/>
                  <a:gd name="T71" fmla="*/ 669 h 833"/>
                  <a:gd name="T72" fmla="*/ 54 w 300"/>
                  <a:gd name="T73" fmla="*/ 592 h 833"/>
                  <a:gd name="T74" fmla="*/ 60 w 300"/>
                  <a:gd name="T75" fmla="*/ 493 h 833"/>
                  <a:gd name="T76" fmla="*/ 62 w 300"/>
                  <a:gd name="T77" fmla="*/ 408 h 833"/>
                  <a:gd name="T78" fmla="*/ 65 w 300"/>
                  <a:gd name="T79" fmla="*/ 388 h 833"/>
                  <a:gd name="T80" fmla="*/ 68 w 300"/>
                  <a:gd name="T81" fmla="*/ 360 h 833"/>
                  <a:gd name="T82" fmla="*/ 54 w 300"/>
                  <a:gd name="T83" fmla="*/ 357 h 833"/>
                  <a:gd name="T84" fmla="*/ 65 w 300"/>
                  <a:gd name="T85" fmla="*/ 320 h 833"/>
                  <a:gd name="T86" fmla="*/ 5 w 300"/>
                  <a:gd name="T87" fmla="*/ 252 h 833"/>
                  <a:gd name="T88" fmla="*/ 0 w 300"/>
                  <a:gd name="T89" fmla="*/ 227 h 833"/>
                  <a:gd name="T90" fmla="*/ 0 w 300"/>
                  <a:gd name="T91" fmla="*/ 195 h 833"/>
                  <a:gd name="T92" fmla="*/ 0 w 300"/>
                  <a:gd name="T93" fmla="*/ 193 h 83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00"/>
                  <a:gd name="T142" fmla="*/ 0 h 833"/>
                  <a:gd name="T143" fmla="*/ 300 w 300"/>
                  <a:gd name="T144" fmla="*/ 833 h 83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00" h="833">
                    <a:moveTo>
                      <a:pt x="0" y="193"/>
                    </a:moveTo>
                    <a:lnTo>
                      <a:pt x="5" y="153"/>
                    </a:lnTo>
                    <a:lnTo>
                      <a:pt x="11" y="93"/>
                    </a:lnTo>
                    <a:lnTo>
                      <a:pt x="16" y="54"/>
                    </a:lnTo>
                    <a:lnTo>
                      <a:pt x="14" y="45"/>
                    </a:lnTo>
                    <a:lnTo>
                      <a:pt x="46" y="28"/>
                    </a:lnTo>
                    <a:lnTo>
                      <a:pt x="73" y="23"/>
                    </a:lnTo>
                    <a:lnTo>
                      <a:pt x="100" y="11"/>
                    </a:lnTo>
                    <a:lnTo>
                      <a:pt x="116" y="3"/>
                    </a:lnTo>
                    <a:lnTo>
                      <a:pt x="141" y="74"/>
                    </a:lnTo>
                    <a:lnTo>
                      <a:pt x="181" y="181"/>
                    </a:lnTo>
                    <a:lnTo>
                      <a:pt x="200" y="68"/>
                    </a:lnTo>
                    <a:lnTo>
                      <a:pt x="200" y="0"/>
                    </a:lnTo>
                    <a:lnTo>
                      <a:pt x="265" y="28"/>
                    </a:lnTo>
                    <a:lnTo>
                      <a:pt x="284" y="37"/>
                    </a:lnTo>
                    <a:lnTo>
                      <a:pt x="295" y="48"/>
                    </a:lnTo>
                    <a:lnTo>
                      <a:pt x="292" y="59"/>
                    </a:lnTo>
                    <a:lnTo>
                      <a:pt x="289" y="82"/>
                    </a:lnTo>
                    <a:lnTo>
                      <a:pt x="287" y="119"/>
                    </a:lnTo>
                    <a:lnTo>
                      <a:pt x="295" y="173"/>
                    </a:lnTo>
                    <a:lnTo>
                      <a:pt x="300" y="224"/>
                    </a:lnTo>
                    <a:lnTo>
                      <a:pt x="254" y="297"/>
                    </a:lnTo>
                    <a:lnTo>
                      <a:pt x="265" y="334"/>
                    </a:lnTo>
                    <a:lnTo>
                      <a:pt x="265" y="357"/>
                    </a:lnTo>
                    <a:lnTo>
                      <a:pt x="257" y="360"/>
                    </a:lnTo>
                    <a:lnTo>
                      <a:pt x="254" y="569"/>
                    </a:lnTo>
                    <a:lnTo>
                      <a:pt x="241" y="830"/>
                    </a:lnTo>
                    <a:lnTo>
                      <a:pt x="168" y="833"/>
                    </a:lnTo>
                    <a:lnTo>
                      <a:pt x="165" y="535"/>
                    </a:lnTo>
                    <a:lnTo>
                      <a:pt x="162" y="456"/>
                    </a:lnTo>
                    <a:lnTo>
                      <a:pt x="141" y="595"/>
                    </a:lnTo>
                    <a:lnTo>
                      <a:pt x="124" y="703"/>
                    </a:lnTo>
                    <a:lnTo>
                      <a:pt x="106" y="827"/>
                    </a:lnTo>
                    <a:lnTo>
                      <a:pt x="35" y="827"/>
                    </a:lnTo>
                    <a:lnTo>
                      <a:pt x="41" y="754"/>
                    </a:lnTo>
                    <a:lnTo>
                      <a:pt x="51" y="669"/>
                    </a:lnTo>
                    <a:lnTo>
                      <a:pt x="54" y="592"/>
                    </a:lnTo>
                    <a:lnTo>
                      <a:pt x="60" y="493"/>
                    </a:lnTo>
                    <a:lnTo>
                      <a:pt x="62" y="408"/>
                    </a:lnTo>
                    <a:lnTo>
                      <a:pt x="65" y="388"/>
                    </a:lnTo>
                    <a:lnTo>
                      <a:pt x="68" y="360"/>
                    </a:lnTo>
                    <a:lnTo>
                      <a:pt x="54" y="357"/>
                    </a:lnTo>
                    <a:lnTo>
                      <a:pt x="65" y="320"/>
                    </a:lnTo>
                    <a:lnTo>
                      <a:pt x="5" y="252"/>
                    </a:lnTo>
                    <a:lnTo>
                      <a:pt x="0" y="227"/>
                    </a:lnTo>
                    <a:lnTo>
                      <a:pt x="0" y="195"/>
                    </a:lnTo>
                    <a:lnTo>
                      <a:pt x="0" y="193"/>
                    </a:lnTo>
                    <a:close/>
                  </a:path>
                </a:pathLst>
              </a:custGeom>
              <a:noFill/>
              <a:ln w="4763">
                <a:solidFill>
                  <a:srgbClr val="000000"/>
                </a:solidFill>
                <a:round/>
                <a:headEnd/>
                <a:tailEnd/>
              </a:ln>
            </p:spPr>
            <p:txBody>
              <a:bodyPr/>
              <a:lstStyle/>
              <a:p>
                <a:endParaRPr lang="es-ES"/>
              </a:p>
            </p:txBody>
          </p:sp>
          <p:sp>
            <p:nvSpPr>
              <p:cNvPr id="60487" name="Freeform 46"/>
              <p:cNvSpPr>
                <a:spLocks noChangeAspect="1"/>
              </p:cNvSpPr>
              <p:nvPr/>
            </p:nvSpPr>
            <p:spPr bwMode="auto">
              <a:xfrm>
                <a:off x="4620" y="2728"/>
                <a:ext cx="21" cy="76"/>
              </a:xfrm>
              <a:custGeom>
                <a:avLst/>
                <a:gdLst>
                  <a:gd name="T0" fmla="*/ 13 w 21"/>
                  <a:gd name="T1" fmla="*/ 0 h 76"/>
                  <a:gd name="T2" fmla="*/ 16 w 21"/>
                  <a:gd name="T3" fmla="*/ 37 h 76"/>
                  <a:gd name="T4" fmla="*/ 21 w 21"/>
                  <a:gd name="T5" fmla="*/ 76 h 76"/>
                  <a:gd name="T6" fmla="*/ 0 w 21"/>
                  <a:gd name="T7" fmla="*/ 56 h 76"/>
                  <a:gd name="T8" fmla="*/ 2 w 21"/>
                  <a:gd name="T9" fmla="*/ 34 h 76"/>
                  <a:gd name="T10" fmla="*/ 13 w 21"/>
                  <a:gd name="T11" fmla="*/ 0 h 76"/>
                  <a:gd name="T12" fmla="*/ 0 60000 65536"/>
                  <a:gd name="T13" fmla="*/ 0 60000 65536"/>
                  <a:gd name="T14" fmla="*/ 0 60000 65536"/>
                  <a:gd name="T15" fmla="*/ 0 60000 65536"/>
                  <a:gd name="T16" fmla="*/ 0 60000 65536"/>
                  <a:gd name="T17" fmla="*/ 0 60000 65536"/>
                  <a:gd name="T18" fmla="*/ 0 w 21"/>
                  <a:gd name="T19" fmla="*/ 0 h 76"/>
                  <a:gd name="T20" fmla="*/ 21 w 21"/>
                  <a:gd name="T21" fmla="*/ 76 h 76"/>
                </a:gdLst>
                <a:ahLst/>
                <a:cxnLst>
                  <a:cxn ang="T12">
                    <a:pos x="T0" y="T1"/>
                  </a:cxn>
                  <a:cxn ang="T13">
                    <a:pos x="T2" y="T3"/>
                  </a:cxn>
                  <a:cxn ang="T14">
                    <a:pos x="T4" y="T5"/>
                  </a:cxn>
                  <a:cxn ang="T15">
                    <a:pos x="T6" y="T7"/>
                  </a:cxn>
                  <a:cxn ang="T16">
                    <a:pos x="T8" y="T9"/>
                  </a:cxn>
                  <a:cxn ang="T17">
                    <a:pos x="T10" y="T11"/>
                  </a:cxn>
                </a:cxnLst>
                <a:rect l="T18" t="T19" r="T20" b="T21"/>
                <a:pathLst>
                  <a:path w="21" h="76">
                    <a:moveTo>
                      <a:pt x="13" y="0"/>
                    </a:moveTo>
                    <a:lnTo>
                      <a:pt x="16" y="37"/>
                    </a:lnTo>
                    <a:lnTo>
                      <a:pt x="21" y="76"/>
                    </a:lnTo>
                    <a:lnTo>
                      <a:pt x="0" y="56"/>
                    </a:lnTo>
                    <a:lnTo>
                      <a:pt x="2" y="34"/>
                    </a:lnTo>
                    <a:lnTo>
                      <a:pt x="13" y="0"/>
                    </a:lnTo>
                    <a:close/>
                  </a:path>
                </a:pathLst>
              </a:custGeom>
              <a:noFill/>
              <a:ln w="4763">
                <a:solidFill>
                  <a:srgbClr val="000000"/>
                </a:solidFill>
                <a:round/>
                <a:headEnd/>
                <a:tailEnd/>
              </a:ln>
            </p:spPr>
            <p:txBody>
              <a:bodyPr/>
              <a:lstStyle/>
              <a:p>
                <a:endParaRPr lang="es-ES"/>
              </a:p>
            </p:txBody>
          </p:sp>
        </p:grpSp>
      </p:grpSp>
      <p:sp>
        <p:nvSpPr>
          <p:cNvPr id="60435" name="Rectangle 63"/>
          <p:cNvSpPr>
            <a:spLocks noChangeArrowheads="1"/>
          </p:cNvSpPr>
          <p:nvPr/>
        </p:nvSpPr>
        <p:spPr bwMode="auto">
          <a:xfrm>
            <a:off x="2484438" y="3284538"/>
            <a:ext cx="504825" cy="142875"/>
          </a:xfrm>
          <a:prstGeom prst="rect">
            <a:avLst/>
          </a:prstGeom>
          <a:solidFill>
            <a:srgbClr val="FF0000"/>
          </a:solidFill>
          <a:ln w="9525">
            <a:noFill/>
            <a:miter lim="800000"/>
            <a:headEnd/>
            <a:tailEnd/>
          </a:ln>
        </p:spPr>
        <p:txBody>
          <a:bodyPr wrap="none" anchor="ctr"/>
          <a:lstStyle/>
          <a:p>
            <a:pPr eaLnBrk="0" hangingPunct="0"/>
            <a:endParaRPr lang="es-ES"/>
          </a:p>
        </p:txBody>
      </p:sp>
      <p:sp>
        <p:nvSpPr>
          <p:cNvPr id="60436" name="Rectangle 64"/>
          <p:cNvSpPr>
            <a:spLocks noChangeArrowheads="1"/>
          </p:cNvSpPr>
          <p:nvPr/>
        </p:nvSpPr>
        <p:spPr bwMode="auto">
          <a:xfrm>
            <a:off x="7005638" y="4078288"/>
            <a:ext cx="215900" cy="142875"/>
          </a:xfrm>
          <a:prstGeom prst="rect">
            <a:avLst/>
          </a:prstGeom>
          <a:solidFill>
            <a:srgbClr val="00FF00"/>
          </a:solidFill>
          <a:ln w="9525">
            <a:noFill/>
            <a:miter lim="800000"/>
            <a:headEnd/>
            <a:tailEnd/>
          </a:ln>
        </p:spPr>
        <p:txBody>
          <a:bodyPr wrap="none" anchor="ctr"/>
          <a:lstStyle/>
          <a:p>
            <a:pPr eaLnBrk="0" hangingPunct="0"/>
            <a:endParaRPr lang="es-ES"/>
          </a:p>
        </p:txBody>
      </p:sp>
      <p:sp>
        <p:nvSpPr>
          <p:cNvPr id="60437" name="Rectangle 65"/>
          <p:cNvSpPr>
            <a:spLocks noChangeArrowheads="1"/>
          </p:cNvSpPr>
          <p:nvPr/>
        </p:nvSpPr>
        <p:spPr bwMode="auto">
          <a:xfrm>
            <a:off x="3275013" y="3284538"/>
            <a:ext cx="504825" cy="142875"/>
          </a:xfrm>
          <a:prstGeom prst="rect">
            <a:avLst/>
          </a:prstGeom>
          <a:solidFill>
            <a:srgbClr val="FF0000"/>
          </a:solidFill>
          <a:ln w="9525">
            <a:noFill/>
            <a:miter lim="800000"/>
            <a:headEnd/>
            <a:tailEnd/>
          </a:ln>
        </p:spPr>
        <p:txBody>
          <a:bodyPr wrap="none" anchor="ctr"/>
          <a:lstStyle/>
          <a:p>
            <a:pPr eaLnBrk="0" hangingPunct="0"/>
            <a:endParaRPr lang="es-ES"/>
          </a:p>
        </p:txBody>
      </p:sp>
      <p:sp>
        <p:nvSpPr>
          <p:cNvPr id="60438" name="Rectangle 66"/>
          <p:cNvSpPr>
            <a:spLocks noChangeArrowheads="1"/>
          </p:cNvSpPr>
          <p:nvPr/>
        </p:nvSpPr>
        <p:spPr bwMode="auto">
          <a:xfrm>
            <a:off x="4129088" y="3284538"/>
            <a:ext cx="504825" cy="142875"/>
          </a:xfrm>
          <a:prstGeom prst="rect">
            <a:avLst/>
          </a:prstGeom>
          <a:solidFill>
            <a:srgbClr val="FF0000"/>
          </a:solidFill>
          <a:ln w="9525">
            <a:noFill/>
            <a:miter lim="800000"/>
            <a:headEnd/>
            <a:tailEnd/>
          </a:ln>
        </p:spPr>
        <p:txBody>
          <a:bodyPr wrap="none" anchor="ctr"/>
          <a:lstStyle/>
          <a:p>
            <a:pPr eaLnBrk="0" hangingPunct="0"/>
            <a:endParaRPr lang="es-ES"/>
          </a:p>
        </p:txBody>
      </p:sp>
      <p:sp>
        <p:nvSpPr>
          <p:cNvPr id="60439" name="Rectangle 67"/>
          <p:cNvSpPr>
            <a:spLocks noChangeArrowheads="1"/>
          </p:cNvSpPr>
          <p:nvPr/>
        </p:nvSpPr>
        <p:spPr bwMode="auto">
          <a:xfrm>
            <a:off x="4843463" y="3284538"/>
            <a:ext cx="504825" cy="142875"/>
          </a:xfrm>
          <a:prstGeom prst="rect">
            <a:avLst/>
          </a:prstGeom>
          <a:solidFill>
            <a:srgbClr val="FF0000"/>
          </a:solidFill>
          <a:ln w="9525">
            <a:noFill/>
            <a:miter lim="800000"/>
            <a:headEnd/>
            <a:tailEnd/>
          </a:ln>
        </p:spPr>
        <p:txBody>
          <a:bodyPr wrap="none" anchor="ctr"/>
          <a:lstStyle/>
          <a:p>
            <a:pPr eaLnBrk="0" hangingPunct="0"/>
            <a:endParaRPr lang="es-ES"/>
          </a:p>
        </p:txBody>
      </p:sp>
      <p:sp>
        <p:nvSpPr>
          <p:cNvPr id="60440" name="Rectangle 68"/>
          <p:cNvSpPr>
            <a:spLocks noChangeArrowheads="1"/>
          </p:cNvSpPr>
          <p:nvPr/>
        </p:nvSpPr>
        <p:spPr bwMode="auto">
          <a:xfrm>
            <a:off x="5713413" y="3286125"/>
            <a:ext cx="504825" cy="142875"/>
          </a:xfrm>
          <a:prstGeom prst="rect">
            <a:avLst/>
          </a:prstGeom>
          <a:solidFill>
            <a:srgbClr val="FF0000"/>
          </a:solidFill>
          <a:ln w="9525">
            <a:noFill/>
            <a:miter lim="800000"/>
            <a:headEnd/>
            <a:tailEnd/>
          </a:ln>
        </p:spPr>
        <p:txBody>
          <a:bodyPr wrap="none" anchor="ctr"/>
          <a:lstStyle/>
          <a:p>
            <a:pPr eaLnBrk="0" hangingPunct="0"/>
            <a:endParaRPr lang="es-ES"/>
          </a:p>
        </p:txBody>
      </p:sp>
      <p:sp>
        <p:nvSpPr>
          <p:cNvPr id="60441" name="Rectangle 69"/>
          <p:cNvSpPr>
            <a:spLocks noChangeArrowheads="1"/>
          </p:cNvSpPr>
          <p:nvPr/>
        </p:nvSpPr>
        <p:spPr bwMode="auto">
          <a:xfrm>
            <a:off x="6443663" y="3284538"/>
            <a:ext cx="504825" cy="142875"/>
          </a:xfrm>
          <a:prstGeom prst="rect">
            <a:avLst/>
          </a:prstGeom>
          <a:solidFill>
            <a:srgbClr val="FF0000"/>
          </a:solidFill>
          <a:ln w="9525">
            <a:noFill/>
            <a:miter lim="800000"/>
            <a:headEnd/>
            <a:tailEnd/>
          </a:ln>
        </p:spPr>
        <p:txBody>
          <a:bodyPr wrap="none" anchor="ctr"/>
          <a:lstStyle/>
          <a:p>
            <a:pPr eaLnBrk="0" hangingPunct="0"/>
            <a:endParaRPr lang="es-ES"/>
          </a:p>
        </p:txBody>
      </p:sp>
      <p:sp>
        <p:nvSpPr>
          <p:cNvPr id="60442" name="Rectangle 71"/>
          <p:cNvSpPr>
            <a:spLocks noChangeArrowheads="1"/>
          </p:cNvSpPr>
          <p:nvPr/>
        </p:nvSpPr>
        <p:spPr bwMode="auto">
          <a:xfrm>
            <a:off x="3903663" y="4078288"/>
            <a:ext cx="215900" cy="142875"/>
          </a:xfrm>
          <a:prstGeom prst="rect">
            <a:avLst/>
          </a:prstGeom>
          <a:solidFill>
            <a:srgbClr val="00FF00"/>
          </a:solidFill>
          <a:ln w="9525">
            <a:noFill/>
            <a:miter lim="800000"/>
            <a:headEnd/>
            <a:tailEnd/>
          </a:ln>
        </p:spPr>
        <p:txBody>
          <a:bodyPr wrap="none" anchor="ctr"/>
          <a:lstStyle/>
          <a:p>
            <a:pPr eaLnBrk="0" hangingPunct="0"/>
            <a:endParaRPr lang="es-ES"/>
          </a:p>
        </p:txBody>
      </p:sp>
      <p:sp>
        <p:nvSpPr>
          <p:cNvPr id="60443" name="Text Box 72"/>
          <p:cNvSpPr txBox="1">
            <a:spLocks noChangeArrowheads="1"/>
          </p:cNvSpPr>
          <p:nvPr/>
        </p:nvSpPr>
        <p:spPr bwMode="auto">
          <a:xfrm>
            <a:off x="6300788" y="2511425"/>
            <a:ext cx="823912" cy="701675"/>
          </a:xfrm>
          <a:prstGeom prst="rect">
            <a:avLst/>
          </a:prstGeom>
          <a:noFill/>
          <a:ln w="9525">
            <a:noFill/>
            <a:miter lim="800000"/>
            <a:headEnd/>
            <a:tailEnd/>
          </a:ln>
        </p:spPr>
        <p:txBody>
          <a:bodyPr wrap="none">
            <a:spAutoFit/>
          </a:bodyPr>
          <a:lstStyle/>
          <a:p>
            <a:pPr algn="ctr" eaLnBrk="0" hangingPunct="0"/>
            <a:r>
              <a:rPr lang="es-ES" sz="1000" b="1" i="0"/>
              <a:t>Tipo H.261</a:t>
            </a:r>
          </a:p>
          <a:p>
            <a:pPr algn="ctr" eaLnBrk="0" hangingPunct="0"/>
            <a:r>
              <a:rPr lang="es-ES" sz="1000" b="1" i="0"/>
              <a:t>Seq. 27</a:t>
            </a:r>
          </a:p>
          <a:p>
            <a:pPr algn="ctr" eaLnBrk="0" hangingPunct="0"/>
            <a:r>
              <a:rPr lang="es-ES" sz="1000" b="1" i="0"/>
              <a:t>TS 315</a:t>
            </a:r>
          </a:p>
          <a:p>
            <a:pPr algn="ctr" eaLnBrk="0" hangingPunct="0"/>
            <a:r>
              <a:rPr lang="es-ES" sz="1000" b="1" i="0"/>
              <a:t>Ident. 653</a:t>
            </a:r>
          </a:p>
        </p:txBody>
      </p:sp>
      <p:sp>
        <p:nvSpPr>
          <p:cNvPr id="60444" name="Text Box 74"/>
          <p:cNvSpPr txBox="1">
            <a:spLocks noChangeArrowheads="1"/>
          </p:cNvSpPr>
          <p:nvPr/>
        </p:nvSpPr>
        <p:spPr bwMode="auto">
          <a:xfrm>
            <a:off x="5548313" y="2511425"/>
            <a:ext cx="823912" cy="701675"/>
          </a:xfrm>
          <a:prstGeom prst="rect">
            <a:avLst/>
          </a:prstGeom>
          <a:noFill/>
          <a:ln w="9525">
            <a:noFill/>
            <a:miter lim="800000"/>
            <a:headEnd/>
            <a:tailEnd/>
          </a:ln>
        </p:spPr>
        <p:txBody>
          <a:bodyPr wrap="none">
            <a:spAutoFit/>
          </a:bodyPr>
          <a:lstStyle/>
          <a:p>
            <a:pPr algn="ctr" eaLnBrk="0" hangingPunct="0"/>
            <a:r>
              <a:rPr lang="es-ES" sz="1000" b="1" i="0"/>
              <a:t>Tipo H.261</a:t>
            </a:r>
          </a:p>
          <a:p>
            <a:pPr algn="ctr" eaLnBrk="0" hangingPunct="0"/>
            <a:r>
              <a:rPr lang="es-ES" sz="1000" b="1" i="0"/>
              <a:t>Seq. 28</a:t>
            </a:r>
          </a:p>
          <a:p>
            <a:pPr algn="ctr" eaLnBrk="0" hangingPunct="0"/>
            <a:r>
              <a:rPr lang="es-ES" sz="1000" b="1" i="0"/>
              <a:t>TS 315</a:t>
            </a:r>
          </a:p>
          <a:p>
            <a:pPr algn="ctr" eaLnBrk="0" hangingPunct="0"/>
            <a:r>
              <a:rPr lang="es-ES" sz="1000" b="1" i="0"/>
              <a:t>Ident. 653</a:t>
            </a:r>
          </a:p>
        </p:txBody>
      </p:sp>
      <p:sp>
        <p:nvSpPr>
          <p:cNvPr id="60445" name="Text Box 75"/>
          <p:cNvSpPr txBox="1">
            <a:spLocks noChangeArrowheads="1"/>
          </p:cNvSpPr>
          <p:nvPr/>
        </p:nvSpPr>
        <p:spPr bwMode="auto">
          <a:xfrm>
            <a:off x="4684713" y="2511425"/>
            <a:ext cx="823912" cy="701675"/>
          </a:xfrm>
          <a:prstGeom prst="rect">
            <a:avLst/>
          </a:prstGeom>
          <a:noFill/>
          <a:ln w="9525">
            <a:noFill/>
            <a:miter lim="800000"/>
            <a:headEnd/>
            <a:tailEnd/>
          </a:ln>
        </p:spPr>
        <p:txBody>
          <a:bodyPr wrap="none">
            <a:spAutoFit/>
          </a:bodyPr>
          <a:lstStyle/>
          <a:p>
            <a:pPr algn="ctr" eaLnBrk="0" hangingPunct="0"/>
            <a:r>
              <a:rPr lang="es-ES" sz="1000" b="1" i="0"/>
              <a:t>Tipo H.261</a:t>
            </a:r>
          </a:p>
          <a:p>
            <a:pPr algn="ctr" eaLnBrk="0" hangingPunct="0"/>
            <a:r>
              <a:rPr lang="es-ES" sz="1000" b="1" i="0"/>
              <a:t>Seq. 29</a:t>
            </a:r>
          </a:p>
          <a:p>
            <a:pPr algn="ctr" eaLnBrk="0" hangingPunct="0"/>
            <a:r>
              <a:rPr lang="es-ES" sz="1000" b="1" i="0"/>
              <a:t>TS 635</a:t>
            </a:r>
          </a:p>
          <a:p>
            <a:pPr algn="ctr" eaLnBrk="0" hangingPunct="0"/>
            <a:r>
              <a:rPr lang="es-ES" sz="1000" b="1" i="0"/>
              <a:t>Ident. 653</a:t>
            </a:r>
          </a:p>
        </p:txBody>
      </p:sp>
      <p:sp>
        <p:nvSpPr>
          <p:cNvPr id="60446" name="Text Box 76"/>
          <p:cNvSpPr txBox="1">
            <a:spLocks noChangeArrowheads="1"/>
          </p:cNvSpPr>
          <p:nvPr/>
        </p:nvSpPr>
        <p:spPr bwMode="auto">
          <a:xfrm>
            <a:off x="3963988" y="2511425"/>
            <a:ext cx="823912" cy="701675"/>
          </a:xfrm>
          <a:prstGeom prst="rect">
            <a:avLst/>
          </a:prstGeom>
          <a:noFill/>
          <a:ln w="9525">
            <a:noFill/>
            <a:miter lim="800000"/>
            <a:headEnd/>
            <a:tailEnd/>
          </a:ln>
        </p:spPr>
        <p:txBody>
          <a:bodyPr wrap="none">
            <a:spAutoFit/>
          </a:bodyPr>
          <a:lstStyle/>
          <a:p>
            <a:pPr algn="ctr" eaLnBrk="0" hangingPunct="0"/>
            <a:r>
              <a:rPr lang="es-ES" sz="1000" b="1" i="0"/>
              <a:t>Tipo H.261</a:t>
            </a:r>
          </a:p>
          <a:p>
            <a:pPr algn="ctr" eaLnBrk="0" hangingPunct="0"/>
            <a:r>
              <a:rPr lang="es-ES" sz="1000" b="1" i="0"/>
              <a:t>Seq. 30</a:t>
            </a:r>
          </a:p>
          <a:p>
            <a:pPr algn="ctr" eaLnBrk="0" hangingPunct="0"/>
            <a:r>
              <a:rPr lang="es-ES" sz="1000" b="1" i="0"/>
              <a:t>TS 635</a:t>
            </a:r>
          </a:p>
          <a:p>
            <a:pPr algn="ctr" eaLnBrk="0" hangingPunct="0"/>
            <a:r>
              <a:rPr lang="es-ES" sz="1000" b="1" i="0"/>
              <a:t>Ident. 653</a:t>
            </a:r>
          </a:p>
        </p:txBody>
      </p:sp>
      <p:sp>
        <p:nvSpPr>
          <p:cNvPr id="60447" name="Text Box 77"/>
          <p:cNvSpPr txBox="1">
            <a:spLocks noChangeArrowheads="1"/>
          </p:cNvSpPr>
          <p:nvPr/>
        </p:nvSpPr>
        <p:spPr bwMode="auto">
          <a:xfrm>
            <a:off x="3100388" y="2511425"/>
            <a:ext cx="823912" cy="701675"/>
          </a:xfrm>
          <a:prstGeom prst="rect">
            <a:avLst/>
          </a:prstGeom>
          <a:noFill/>
          <a:ln w="9525">
            <a:noFill/>
            <a:miter lim="800000"/>
            <a:headEnd/>
            <a:tailEnd/>
          </a:ln>
        </p:spPr>
        <p:txBody>
          <a:bodyPr wrap="none">
            <a:spAutoFit/>
          </a:bodyPr>
          <a:lstStyle/>
          <a:p>
            <a:pPr algn="ctr" eaLnBrk="0" hangingPunct="0"/>
            <a:r>
              <a:rPr lang="es-ES" sz="1000" b="1" i="0"/>
              <a:t>Tipo H.261</a:t>
            </a:r>
          </a:p>
          <a:p>
            <a:pPr algn="ctr" eaLnBrk="0" hangingPunct="0"/>
            <a:r>
              <a:rPr lang="es-ES" sz="1000" b="1" i="0"/>
              <a:t>Seq. 31</a:t>
            </a:r>
          </a:p>
          <a:p>
            <a:pPr algn="ctr" eaLnBrk="0" hangingPunct="0"/>
            <a:r>
              <a:rPr lang="es-ES" sz="1000" b="1" i="0"/>
              <a:t>TS 955</a:t>
            </a:r>
          </a:p>
          <a:p>
            <a:pPr algn="ctr" eaLnBrk="0" hangingPunct="0"/>
            <a:r>
              <a:rPr lang="es-ES" sz="1000" b="1" i="0"/>
              <a:t>Ident. 653</a:t>
            </a:r>
          </a:p>
        </p:txBody>
      </p:sp>
      <p:sp>
        <p:nvSpPr>
          <p:cNvPr id="60448" name="Text Box 78"/>
          <p:cNvSpPr txBox="1">
            <a:spLocks noChangeArrowheads="1"/>
          </p:cNvSpPr>
          <p:nvPr/>
        </p:nvSpPr>
        <p:spPr bwMode="auto">
          <a:xfrm>
            <a:off x="2308225" y="2511425"/>
            <a:ext cx="823913" cy="701675"/>
          </a:xfrm>
          <a:prstGeom prst="rect">
            <a:avLst/>
          </a:prstGeom>
          <a:noFill/>
          <a:ln w="9525">
            <a:noFill/>
            <a:miter lim="800000"/>
            <a:headEnd/>
            <a:tailEnd/>
          </a:ln>
        </p:spPr>
        <p:txBody>
          <a:bodyPr wrap="none">
            <a:spAutoFit/>
          </a:bodyPr>
          <a:lstStyle/>
          <a:p>
            <a:pPr algn="ctr" eaLnBrk="0" hangingPunct="0"/>
            <a:r>
              <a:rPr lang="es-ES" sz="1000" b="1" i="0"/>
              <a:t>Tipo H.261</a:t>
            </a:r>
          </a:p>
          <a:p>
            <a:pPr algn="ctr" eaLnBrk="0" hangingPunct="0"/>
            <a:r>
              <a:rPr lang="es-ES" sz="1000" b="1" i="0"/>
              <a:t>Seq. 32</a:t>
            </a:r>
          </a:p>
          <a:p>
            <a:pPr algn="ctr" eaLnBrk="0" hangingPunct="0"/>
            <a:r>
              <a:rPr lang="es-ES" sz="1000" b="1" i="0"/>
              <a:t>TS 955</a:t>
            </a:r>
          </a:p>
          <a:p>
            <a:pPr algn="ctr" eaLnBrk="0" hangingPunct="0"/>
            <a:r>
              <a:rPr lang="es-ES" sz="1000" b="1" i="0"/>
              <a:t>Ident. 653</a:t>
            </a:r>
          </a:p>
        </p:txBody>
      </p:sp>
      <p:sp>
        <p:nvSpPr>
          <p:cNvPr id="60449" name="Text Box 79"/>
          <p:cNvSpPr txBox="1">
            <a:spLocks noChangeArrowheads="1"/>
          </p:cNvSpPr>
          <p:nvPr/>
        </p:nvSpPr>
        <p:spPr bwMode="auto">
          <a:xfrm>
            <a:off x="6694488" y="4292600"/>
            <a:ext cx="830262" cy="701675"/>
          </a:xfrm>
          <a:prstGeom prst="rect">
            <a:avLst/>
          </a:prstGeom>
          <a:noFill/>
          <a:ln w="9525">
            <a:noFill/>
            <a:miter lim="800000"/>
            <a:headEnd/>
            <a:tailEnd/>
          </a:ln>
        </p:spPr>
        <p:txBody>
          <a:bodyPr wrap="none">
            <a:spAutoFit/>
          </a:bodyPr>
          <a:lstStyle/>
          <a:p>
            <a:pPr algn="ctr" eaLnBrk="0" hangingPunct="0"/>
            <a:r>
              <a:rPr lang="es-ES" sz="1000" b="1" i="0"/>
              <a:t>Tipo G.711</a:t>
            </a:r>
          </a:p>
          <a:p>
            <a:pPr algn="ctr" eaLnBrk="0" hangingPunct="0"/>
            <a:r>
              <a:rPr lang="es-ES" sz="1000" b="1" i="0"/>
              <a:t>Seq. 34</a:t>
            </a:r>
          </a:p>
          <a:p>
            <a:pPr algn="ctr" eaLnBrk="0" hangingPunct="0"/>
            <a:r>
              <a:rPr lang="es-ES" sz="1000" b="1" i="0"/>
              <a:t>TS 315</a:t>
            </a:r>
          </a:p>
          <a:p>
            <a:pPr algn="ctr" eaLnBrk="0" hangingPunct="0"/>
            <a:r>
              <a:rPr lang="es-ES" sz="1000" b="1" i="0"/>
              <a:t>Ident. 468</a:t>
            </a:r>
          </a:p>
        </p:txBody>
      </p:sp>
      <p:sp>
        <p:nvSpPr>
          <p:cNvPr id="60450" name="Text Box 81"/>
          <p:cNvSpPr txBox="1">
            <a:spLocks noChangeArrowheads="1"/>
          </p:cNvSpPr>
          <p:nvPr/>
        </p:nvSpPr>
        <p:spPr bwMode="auto">
          <a:xfrm>
            <a:off x="3597275" y="4292600"/>
            <a:ext cx="830263" cy="701675"/>
          </a:xfrm>
          <a:prstGeom prst="rect">
            <a:avLst/>
          </a:prstGeom>
          <a:noFill/>
          <a:ln w="9525">
            <a:noFill/>
            <a:miter lim="800000"/>
            <a:headEnd/>
            <a:tailEnd/>
          </a:ln>
        </p:spPr>
        <p:txBody>
          <a:bodyPr wrap="none">
            <a:spAutoFit/>
          </a:bodyPr>
          <a:lstStyle/>
          <a:p>
            <a:pPr algn="ctr" eaLnBrk="0" hangingPunct="0"/>
            <a:r>
              <a:rPr lang="es-ES" sz="1000" b="1" i="0"/>
              <a:t>Tipo G.722</a:t>
            </a:r>
          </a:p>
          <a:p>
            <a:pPr algn="ctr" eaLnBrk="0" hangingPunct="0"/>
            <a:r>
              <a:rPr lang="es-ES" sz="1000" b="1" i="0"/>
              <a:t>Seq. 35</a:t>
            </a:r>
          </a:p>
          <a:p>
            <a:pPr algn="ctr" eaLnBrk="0" hangingPunct="0"/>
            <a:r>
              <a:rPr lang="es-ES" sz="1000" b="1" i="0"/>
              <a:t>TS 955</a:t>
            </a:r>
          </a:p>
          <a:p>
            <a:pPr algn="ctr" eaLnBrk="0" hangingPunct="0"/>
            <a:r>
              <a:rPr lang="es-ES" sz="1000" b="1" i="0"/>
              <a:t>Ident. 468</a:t>
            </a:r>
          </a:p>
        </p:txBody>
      </p:sp>
      <p:sp>
        <p:nvSpPr>
          <p:cNvPr id="60451" name="AutoShape 83"/>
          <p:cNvSpPr>
            <a:spLocks/>
          </p:cNvSpPr>
          <p:nvPr/>
        </p:nvSpPr>
        <p:spPr bwMode="auto">
          <a:xfrm rot="5400000">
            <a:off x="2988468" y="1558132"/>
            <a:ext cx="214313" cy="1511300"/>
          </a:xfrm>
          <a:prstGeom prst="leftBrace">
            <a:avLst>
              <a:gd name="adj1" fmla="val 58765"/>
              <a:gd name="adj2" fmla="val 50000"/>
            </a:avLst>
          </a:prstGeom>
          <a:noFill/>
          <a:ln w="9525">
            <a:solidFill>
              <a:schemeClr val="tx1"/>
            </a:solidFill>
            <a:round/>
            <a:headEnd/>
            <a:tailEnd/>
          </a:ln>
        </p:spPr>
        <p:txBody>
          <a:bodyPr wrap="none" anchor="ctr"/>
          <a:lstStyle/>
          <a:p>
            <a:pPr eaLnBrk="0" hangingPunct="0"/>
            <a:endParaRPr lang="es-ES"/>
          </a:p>
        </p:txBody>
      </p:sp>
      <p:sp>
        <p:nvSpPr>
          <p:cNvPr id="60452" name="AutoShape 84"/>
          <p:cNvSpPr>
            <a:spLocks/>
          </p:cNvSpPr>
          <p:nvPr/>
        </p:nvSpPr>
        <p:spPr bwMode="auto">
          <a:xfrm rot="5400000">
            <a:off x="4644232" y="1556544"/>
            <a:ext cx="214312" cy="1511300"/>
          </a:xfrm>
          <a:prstGeom prst="leftBrace">
            <a:avLst>
              <a:gd name="adj1" fmla="val 58766"/>
              <a:gd name="adj2" fmla="val 50000"/>
            </a:avLst>
          </a:prstGeom>
          <a:noFill/>
          <a:ln w="9525">
            <a:solidFill>
              <a:schemeClr val="tx1"/>
            </a:solidFill>
            <a:round/>
            <a:headEnd/>
            <a:tailEnd/>
          </a:ln>
        </p:spPr>
        <p:txBody>
          <a:bodyPr wrap="none" anchor="ctr"/>
          <a:lstStyle/>
          <a:p>
            <a:pPr eaLnBrk="0" hangingPunct="0"/>
            <a:endParaRPr lang="es-ES"/>
          </a:p>
        </p:txBody>
      </p:sp>
      <p:sp>
        <p:nvSpPr>
          <p:cNvPr id="60453" name="AutoShape 85"/>
          <p:cNvSpPr>
            <a:spLocks/>
          </p:cNvSpPr>
          <p:nvPr/>
        </p:nvSpPr>
        <p:spPr bwMode="auto">
          <a:xfrm rot="5400000">
            <a:off x="6301582" y="1556544"/>
            <a:ext cx="214312" cy="1511300"/>
          </a:xfrm>
          <a:prstGeom prst="leftBrace">
            <a:avLst>
              <a:gd name="adj1" fmla="val 58766"/>
              <a:gd name="adj2" fmla="val 50000"/>
            </a:avLst>
          </a:prstGeom>
          <a:noFill/>
          <a:ln w="9525">
            <a:solidFill>
              <a:schemeClr val="tx1"/>
            </a:solidFill>
            <a:round/>
            <a:headEnd/>
            <a:tailEnd/>
          </a:ln>
        </p:spPr>
        <p:txBody>
          <a:bodyPr wrap="none" anchor="ctr"/>
          <a:lstStyle/>
          <a:p>
            <a:pPr eaLnBrk="0" hangingPunct="0"/>
            <a:endParaRPr lang="es-ES"/>
          </a:p>
        </p:txBody>
      </p:sp>
      <p:sp>
        <p:nvSpPr>
          <p:cNvPr id="60454" name="Text Box 86"/>
          <p:cNvSpPr txBox="1">
            <a:spLocks noChangeArrowheads="1"/>
          </p:cNvSpPr>
          <p:nvPr/>
        </p:nvSpPr>
        <p:spPr bwMode="auto">
          <a:xfrm>
            <a:off x="2484438" y="1858963"/>
            <a:ext cx="1174750" cy="274637"/>
          </a:xfrm>
          <a:prstGeom prst="rect">
            <a:avLst/>
          </a:prstGeom>
          <a:noFill/>
          <a:ln w="9525">
            <a:noFill/>
            <a:miter lim="800000"/>
            <a:headEnd/>
            <a:tailEnd/>
          </a:ln>
        </p:spPr>
        <p:txBody>
          <a:bodyPr wrap="none">
            <a:spAutoFit/>
          </a:bodyPr>
          <a:lstStyle/>
          <a:p>
            <a:pPr algn="ctr" eaLnBrk="0" hangingPunct="0"/>
            <a:r>
              <a:rPr lang="es-ES" sz="1200" b="1" i="0"/>
              <a:t>Un fotograma</a:t>
            </a:r>
          </a:p>
        </p:txBody>
      </p:sp>
      <p:sp>
        <p:nvSpPr>
          <p:cNvPr id="60455" name="Text Box 87"/>
          <p:cNvSpPr txBox="1">
            <a:spLocks noChangeArrowheads="1"/>
          </p:cNvSpPr>
          <p:nvPr/>
        </p:nvSpPr>
        <p:spPr bwMode="auto">
          <a:xfrm>
            <a:off x="4140200" y="1844675"/>
            <a:ext cx="1174750" cy="274638"/>
          </a:xfrm>
          <a:prstGeom prst="rect">
            <a:avLst/>
          </a:prstGeom>
          <a:noFill/>
          <a:ln w="9525">
            <a:noFill/>
            <a:miter lim="800000"/>
            <a:headEnd/>
            <a:tailEnd/>
          </a:ln>
        </p:spPr>
        <p:txBody>
          <a:bodyPr wrap="none">
            <a:spAutoFit/>
          </a:bodyPr>
          <a:lstStyle/>
          <a:p>
            <a:pPr algn="ctr" eaLnBrk="0" hangingPunct="0"/>
            <a:r>
              <a:rPr lang="es-ES" sz="1200" b="1" i="0"/>
              <a:t>Un fotograma</a:t>
            </a:r>
          </a:p>
        </p:txBody>
      </p:sp>
      <p:sp>
        <p:nvSpPr>
          <p:cNvPr id="60456" name="Text Box 88"/>
          <p:cNvSpPr txBox="1">
            <a:spLocks noChangeArrowheads="1"/>
          </p:cNvSpPr>
          <p:nvPr/>
        </p:nvSpPr>
        <p:spPr bwMode="auto">
          <a:xfrm>
            <a:off x="5795963" y="1844675"/>
            <a:ext cx="1174750" cy="274638"/>
          </a:xfrm>
          <a:prstGeom prst="rect">
            <a:avLst/>
          </a:prstGeom>
          <a:noFill/>
          <a:ln w="9525">
            <a:noFill/>
            <a:miter lim="800000"/>
            <a:headEnd/>
            <a:tailEnd/>
          </a:ln>
        </p:spPr>
        <p:txBody>
          <a:bodyPr wrap="none">
            <a:spAutoFit/>
          </a:bodyPr>
          <a:lstStyle/>
          <a:p>
            <a:pPr algn="ctr" eaLnBrk="0" hangingPunct="0"/>
            <a:r>
              <a:rPr lang="es-ES" sz="1200" b="1" i="0"/>
              <a:t>Un fotograma</a:t>
            </a:r>
          </a:p>
        </p:txBody>
      </p:sp>
      <p:sp>
        <p:nvSpPr>
          <p:cNvPr id="60457" name="Text Box 89"/>
          <p:cNvSpPr txBox="1">
            <a:spLocks noChangeArrowheads="1"/>
          </p:cNvSpPr>
          <p:nvPr/>
        </p:nvSpPr>
        <p:spPr bwMode="auto">
          <a:xfrm>
            <a:off x="4211638" y="5237163"/>
            <a:ext cx="3240087" cy="639762"/>
          </a:xfrm>
          <a:prstGeom prst="rect">
            <a:avLst/>
          </a:prstGeom>
          <a:noFill/>
          <a:ln w="9525">
            <a:noFill/>
            <a:miter lim="800000"/>
            <a:headEnd/>
            <a:tailEnd/>
          </a:ln>
        </p:spPr>
        <p:txBody>
          <a:bodyPr>
            <a:spAutoFit/>
          </a:bodyPr>
          <a:lstStyle/>
          <a:p>
            <a:pPr algn="ctr" eaLnBrk="0" hangingPunct="0"/>
            <a:r>
              <a:rPr lang="es-ES" sz="1200" b="1" i="0"/>
              <a:t>En este ejemplo cada paquete de audio contiene 80 ms o sea 640 muestras (el audio que corresponde a dos fotogramas)</a:t>
            </a:r>
          </a:p>
        </p:txBody>
      </p:sp>
      <p:sp>
        <p:nvSpPr>
          <p:cNvPr id="60458" name="Text Box 90"/>
          <p:cNvSpPr txBox="1">
            <a:spLocks noChangeArrowheads="1"/>
          </p:cNvSpPr>
          <p:nvPr/>
        </p:nvSpPr>
        <p:spPr bwMode="auto">
          <a:xfrm>
            <a:off x="2806700" y="1319213"/>
            <a:ext cx="3817938" cy="304800"/>
          </a:xfrm>
          <a:prstGeom prst="rect">
            <a:avLst/>
          </a:prstGeom>
          <a:noFill/>
          <a:ln w="9525">
            <a:noFill/>
            <a:miter lim="800000"/>
            <a:headEnd/>
            <a:tailEnd/>
          </a:ln>
        </p:spPr>
        <p:txBody>
          <a:bodyPr wrap="none">
            <a:spAutoFit/>
          </a:bodyPr>
          <a:lstStyle/>
          <a:p>
            <a:pPr algn="ctr" eaLnBrk="0" hangingPunct="0"/>
            <a:r>
              <a:rPr lang="es-ES" sz="1400" b="1" i="0"/>
              <a:t>A 25 fps se emite un fotograma cada 40 ms</a:t>
            </a:r>
          </a:p>
        </p:txBody>
      </p:sp>
    </p:spTree>
  </p:cSld>
  <p:clrMapOvr>
    <a:masterClrMapping/>
  </p:clrMapOvr>
  <p:transition>
    <p:cover dir="ld"/>
  </p:transition>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1 Marcador de número de diapositiva"/>
          <p:cNvSpPr>
            <a:spLocks noGrp="1"/>
          </p:cNvSpPr>
          <p:nvPr>
            <p:ph type="sldNum" sz="quarter" idx="10"/>
          </p:nvPr>
        </p:nvSpPr>
        <p:spPr/>
        <p:txBody>
          <a:bodyPr/>
          <a:lstStyle/>
          <a:p>
            <a:pPr>
              <a:defRPr/>
            </a:pPr>
            <a:r>
              <a:rPr lang="es-ES"/>
              <a:t>Ampliación Redes 2-</a:t>
            </a:r>
            <a:fld id="{BEBC39EF-A5BB-43EE-A257-1AC0B665BEEF}" type="slidenum">
              <a:rPr lang="es-ES"/>
              <a:pPr>
                <a:defRPr/>
              </a:pPr>
              <a:t>87</a:t>
            </a:fld>
            <a:endParaRPr lang="es-ES"/>
          </a:p>
        </p:txBody>
      </p:sp>
      <p:sp>
        <p:nvSpPr>
          <p:cNvPr id="61443" name="Rectangle 2"/>
          <p:cNvSpPr>
            <a:spLocks noChangeArrowheads="1"/>
          </p:cNvSpPr>
          <p:nvPr/>
        </p:nvSpPr>
        <p:spPr bwMode="auto">
          <a:xfrm>
            <a:off x="685800" y="609600"/>
            <a:ext cx="7772400" cy="609600"/>
          </a:xfrm>
          <a:prstGeom prst="rect">
            <a:avLst/>
          </a:prstGeom>
          <a:noFill/>
          <a:ln w="9525">
            <a:noFill/>
            <a:miter lim="800000"/>
            <a:headEnd/>
            <a:tailEnd/>
          </a:ln>
        </p:spPr>
        <p:txBody>
          <a:bodyPr anchor="ctr"/>
          <a:lstStyle/>
          <a:p>
            <a:pPr algn="ctr" eaLnBrk="0" hangingPunct="0"/>
            <a:r>
              <a:rPr lang="es-ES" sz="4000" i="0">
                <a:solidFill>
                  <a:schemeClr val="tx2"/>
                </a:solidFill>
              </a:rPr>
              <a:t>Mensajes RTCP</a:t>
            </a:r>
          </a:p>
        </p:txBody>
      </p:sp>
      <p:graphicFrame>
        <p:nvGraphicFramePr>
          <p:cNvPr id="688180" name="Group 52"/>
          <p:cNvGraphicFramePr>
            <a:graphicFrameLocks noGrp="1"/>
          </p:cNvGraphicFramePr>
          <p:nvPr/>
        </p:nvGraphicFramePr>
        <p:xfrm>
          <a:off x="684213" y="1916113"/>
          <a:ext cx="7848600" cy="3200400"/>
        </p:xfrm>
        <a:graphic>
          <a:graphicData uri="http://schemas.openxmlformats.org/drawingml/2006/table">
            <a:tbl>
              <a:tblPr/>
              <a:tblGrid>
                <a:gridCol w="1944687"/>
                <a:gridCol w="1512888"/>
                <a:gridCol w="4391025"/>
              </a:tblGrid>
              <a:tr h="434975">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sz="1800" b="1" i="0" u="none" strike="noStrike" cap="none" normalizeH="0" baseline="0" smtClean="0">
                          <a:ln>
                            <a:noFill/>
                          </a:ln>
                          <a:solidFill>
                            <a:schemeClr val="tx1"/>
                          </a:solidFill>
                          <a:effectLst/>
                          <a:latin typeface="Arial" charset="0"/>
                        </a:rPr>
                        <a:t>Tipo de mensaje</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sz="1800" b="1" i="0" u="none" strike="noStrike" cap="none" normalizeH="0" baseline="0" smtClean="0">
                          <a:ln>
                            <a:noFill/>
                          </a:ln>
                          <a:solidFill>
                            <a:schemeClr val="tx1"/>
                          </a:solidFill>
                          <a:effectLst/>
                          <a:latin typeface="Arial" charset="0"/>
                        </a:rPr>
                        <a:t>Enviado por</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sz="1800" b="1" i="0" u="none" strike="noStrike" cap="none" normalizeH="0" baseline="0" smtClean="0">
                          <a:ln>
                            <a:noFill/>
                          </a:ln>
                          <a:solidFill>
                            <a:schemeClr val="tx1"/>
                          </a:solidFill>
                          <a:effectLst/>
                          <a:latin typeface="Arial" charset="0"/>
                        </a:rPr>
                        <a:t>Contenido</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34975">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smtClean="0">
                          <a:ln>
                            <a:noFill/>
                          </a:ln>
                          <a:solidFill>
                            <a:schemeClr val="tx1"/>
                          </a:solidFill>
                          <a:effectLst/>
                          <a:latin typeface="Arial" charset="0"/>
                        </a:rPr>
                        <a:t>SR (Sender Report)</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smtClean="0">
                          <a:ln>
                            <a:noFill/>
                          </a:ln>
                          <a:solidFill>
                            <a:schemeClr val="tx1"/>
                          </a:solidFill>
                          <a:effectLst/>
                          <a:latin typeface="Arial" charset="0"/>
                        </a:rPr>
                        <a:t>Emisores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smtClean="0">
                          <a:ln>
                            <a:noFill/>
                          </a:ln>
                          <a:solidFill>
                            <a:schemeClr val="tx1"/>
                          </a:solidFill>
                          <a:effectLst/>
                          <a:latin typeface="Arial" charset="0"/>
                        </a:rPr>
                        <a:t>Información sobre paquetes enviados y timestamp de sincronización</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36563">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smtClean="0">
                          <a:ln>
                            <a:noFill/>
                          </a:ln>
                          <a:solidFill>
                            <a:schemeClr val="tx1"/>
                          </a:solidFill>
                          <a:effectLst/>
                          <a:latin typeface="Arial" charset="0"/>
                        </a:rPr>
                        <a:t>RR (Receiver Report)</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smtClean="0">
                          <a:ln>
                            <a:noFill/>
                          </a:ln>
                          <a:solidFill>
                            <a:schemeClr val="tx1"/>
                          </a:solidFill>
                          <a:effectLst/>
                          <a:latin typeface="Arial" charset="0"/>
                        </a:rPr>
                        <a:t>Receptores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smtClean="0">
                          <a:ln>
                            <a:noFill/>
                          </a:ln>
                          <a:solidFill>
                            <a:schemeClr val="tx1"/>
                          </a:solidFill>
                          <a:effectLst/>
                          <a:latin typeface="Arial" charset="0"/>
                        </a:rPr>
                        <a:t>Información sobre paquetes recibidos, perdidos, jitter y retardo medidos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34975">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smtClean="0">
                          <a:ln>
                            <a:noFill/>
                          </a:ln>
                          <a:solidFill>
                            <a:schemeClr val="tx1"/>
                          </a:solidFill>
                          <a:effectLst/>
                          <a:latin typeface="Arial" charset="0"/>
                        </a:rPr>
                        <a:t>SDES (Source Description)</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smtClean="0">
                          <a:ln>
                            <a:noFill/>
                          </a:ln>
                          <a:solidFill>
                            <a:schemeClr val="tx1"/>
                          </a:solidFill>
                          <a:effectLst/>
                          <a:latin typeface="Arial" charset="0"/>
                        </a:rPr>
                        <a:t>Emisores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smtClean="0">
                          <a:ln>
                            <a:noFill/>
                          </a:ln>
                          <a:solidFill>
                            <a:schemeClr val="tx1"/>
                          </a:solidFill>
                          <a:effectLst/>
                          <a:latin typeface="Arial" charset="0"/>
                        </a:rPr>
                        <a:t>Descripción de un emisor, p. ej.: nombre, e-mail, teléfono, identificación, etc.</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34975">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smtClean="0">
                          <a:ln>
                            <a:noFill/>
                          </a:ln>
                          <a:solidFill>
                            <a:schemeClr val="tx1"/>
                          </a:solidFill>
                          <a:effectLst/>
                          <a:latin typeface="Arial" charset="0"/>
                        </a:rPr>
                        <a:t>BYE</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smtClean="0">
                          <a:ln>
                            <a:noFill/>
                          </a:ln>
                          <a:solidFill>
                            <a:schemeClr val="tx1"/>
                          </a:solidFill>
                          <a:effectLst/>
                          <a:latin typeface="Arial" charset="0"/>
                        </a:rPr>
                        <a:t>Emisores y receptores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 sz="1800" b="0" i="0" u="none" strike="noStrike" cap="none" normalizeH="0" baseline="0" smtClean="0">
                          <a:ln>
                            <a:noFill/>
                          </a:ln>
                          <a:solidFill>
                            <a:schemeClr val="tx1"/>
                          </a:solidFill>
                          <a:effectLst/>
                          <a:latin typeface="Arial" charset="0"/>
                        </a:rPr>
                        <a:t>Cuando un participante se despide del grupo</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Tree>
  </p:cSld>
  <p:clrMapOvr>
    <a:masterClrMapping/>
  </p:clrMapOvr>
  <p:transition>
    <p:cover dir="ld"/>
  </p:transition>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1 Marcador de número de diapositiva"/>
          <p:cNvSpPr>
            <a:spLocks noGrp="1"/>
          </p:cNvSpPr>
          <p:nvPr>
            <p:ph type="sldNum" sz="quarter" idx="10"/>
          </p:nvPr>
        </p:nvSpPr>
        <p:spPr/>
        <p:txBody>
          <a:bodyPr/>
          <a:lstStyle/>
          <a:p>
            <a:pPr>
              <a:defRPr/>
            </a:pPr>
            <a:r>
              <a:rPr lang="es-ES"/>
              <a:t>Ampliación Redes 2-</a:t>
            </a:r>
            <a:fld id="{87BA0B8E-9E72-4415-93CD-F9BD47F1D3A8}" type="slidenum">
              <a:rPr lang="es-ES"/>
              <a:pPr>
                <a:defRPr/>
              </a:pPr>
              <a:t>88</a:t>
            </a:fld>
            <a:endParaRPr lang="es-ES"/>
          </a:p>
        </p:txBody>
      </p:sp>
      <p:sp>
        <p:nvSpPr>
          <p:cNvPr id="62467" name="Rectangle 4"/>
          <p:cNvSpPr>
            <a:spLocks noChangeArrowheads="1"/>
          </p:cNvSpPr>
          <p:nvPr/>
        </p:nvSpPr>
        <p:spPr bwMode="auto">
          <a:xfrm>
            <a:off x="685800" y="404813"/>
            <a:ext cx="7772400" cy="609600"/>
          </a:xfrm>
          <a:prstGeom prst="rect">
            <a:avLst/>
          </a:prstGeom>
          <a:noFill/>
          <a:ln w="9525">
            <a:noFill/>
            <a:miter lim="800000"/>
            <a:headEnd/>
            <a:tailEnd/>
          </a:ln>
        </p:spPr>
        <p:txBody>
          <a:bodyPr anchor="ctr"/>
          <a:lstStyle/>
          <a:p>
            <a:pPr algn="ctr" eaLnBrk="0" hangingPunct="0"/>
            <a:r>
              <a:rPr lang="es-ES" sz="4000" i="0">
                <a:solidFill>
                  <a:schemeClr val="tx2"/>
                </a:solidFill>
                <a:latin typeface="Times New Roman" pitchFamily="18" charset="0"/>
              </a:rPr>
              <a:t>RTCP</a:t>
            </a:r>
          </a:p>
        </p:txBody>
      </p:sp>
      <p:sp>
        <p:nvSpPr>
          <p:cNvPr id="62468" name="Rectangle 5"/>
          <p:cNvSpPr>
            <a:spLocks noChangeArrowheads="1"/>
          </p:cNvSpPr>
          <p:nvPr/>
        </p:nvSpPr>
        <p:spPr bwMode="auto">
          <a:xfrm>
            <a:off x="685800" y="1166813"/>
            <a:ext cx="7772400" cy="4724400"/>
          </a:xfrm>
          <a:prstGeom prst="rect">
            <a:avLst/>
          </a:prstGeom>
          <a:noFill/>
          <a:ln w="9525">
            <a:noFill/>
            <a:miter lim="800000"/>
            <a:headEnd/>
            <a:tailEnd/>
          </a:ln>
        </p:spPr>
        <p:txBody>
          <a:bodyPr/>
          <a:lstStyle/>
          <a:p>
            <a:pPr marL="342900" indent="-342900" eaLnBrk="0" hangingPunct="0">
              <a:spcBef>
                <a:spcPct val="20000"/>
              </a:spcBef>
              <a:buFontTx/>
              <a:buChar char="•"/>
            </a:pPr>
            <a:r>
              <a:rPr lang="es-ES" i="0">
                <a:latin typeface="Times New Roman" pitchFamily="18" charset="0"/>
              </a:rPr>
              <a:t>Los mensajes RTCP no llevan información de audio/vídeo, sólo información de control.</a:t>
            </a:r>
          </a:p>
          <a:p>
            <a:pPr marL="342900" indent="-342900" eaLnBrk="0" hangingPunct="0">
              <a:spcBef>
                <a:spcPct val="20000"/>
              </a:spcBef>
              <a:buFontTx/>
              <a:buChar char="•"/>
            </a:pPr>
            <a:r>
              <a:rPr lang="es-ES_tradnl" i="0">
                <a:latin typeface="Times New Roman" pitchFamily="18" charset="0"/>
              </a:rPr>
              <a:t>Los mandan tanto emisores como receptores. En una emisión multicast el RTCP convierte a todos los receptores del tráfico RTP en emisores del grupo multicast correspondiente (debido al envío de los Receiver Report)</a:t>
            </a:r>
          </a:p>
          <a:p>
            <a:pPr marL="342900" indent="-342900" eaLnBrk="0" hangingPunct="0">
              <a:spcBef>
                <a:spcPct val="20000"/>
              </a:spcBef>
              <a:buFontTx/>
              <a:buChar char="•"/>
            </a:pPr>
            <a:r>
              <a:rPr lang="es-ES_tradnl" i="0">
                <a:latin typeface="Times New Roman" pitchFamily="18" charset="0"/>
              </a:rPr>
              <a:t>En principio una emisión RTP multicast con muchos receptores podría llegar a tener una parte importante de tráfico RTCP </a:t>
            </a:r>
          </a:p>
          <a:p>
            <a:pPr marL="342900" indent="-342900" eaLnBrk="0" hangingPunct="0">
              <a:spcBef>
                <a:spcPct val="20000"/>
              </a:spcBef>
              <a:buFontTx/>
              <a:buChar char="•"/>
            </a:pPr>
            <a:r>
              <a:rPr lang="es-ES_tradnl" i="0">
                <a:latin typeface="Times New Roman" pitchFamily="18" charset="0"/>
              </a:rPr>
              <a:t>Para evitarlo el tráfico RTCP se limita a un 5% del tráfico RTP. De ese 5% el 25% se asigna a los emisores (mensajes SR y SDES) y el 75% restante a los receptores (mensajes RR)</a:t>
            </a:r>
            <a:endParaRPr lang="es-ES" sz="2800" i="0">
              <a:latin typeface="Times New Roman" pitchFamily="18" charset="0"/>
            </a:endParaRPr>
          </a:p>
        </p:txBody>
      </p:sp>
    </p:spTree>
  </p:cSld>
  <p:clrMapOvr>
    <a:masterClrMapping/>
  </p:clrMapOvr>
  <p:transition>
    <p:cover dir="ld"/>
  </p:transition>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0"/>
          </p:nvPr>
        </p:nvSpPr>
        <p:spPr/>
        <p:txBody>
          <a:bodyPr/>
          <a:lstStyle/>
          <a:p>
            <a:pPr>
              <a:defRPr/>
            </a:pPr>
            <a:r>
              <a:rPr lang="es-ES"/>
              <a:t>Ampliación Redes 2-</a:t>
            </a:r>
            <a:fld id="{0B89AF89-1B8E-4E61-81E3-2E729EF0FF85}" type="slidenum">
              <a:rPr lang="es-ES"/>
              <a:pPr>
                <a:defRPr/>
              </a:pPr>
              <a:t>89</a:t>
            </a:fld>
            <a:endParaRPr lang="es-ES"/>
          </a:p>
        </p:txBody>
      </p:sp>
      <p:sp>
        <p:nvSpPr>
          <p:cNvPr id="63491" name="Rectangle 2"/>
          <p:cNvSpPr>
            <a:spLocks noGrp="1" noChangeArrowheads="1"/>
          </p:cNvSpPr>
          <p:nvPr>
            <p:ph type="title"/>
          </p:nvPr>
        </p:nvSpPr>
        <p:spPr/>
        <p:txBody>
          <a:bodyPr/>
          <a:lstStyle/>
          <a:p>
            <a:r>
              <a:rPr lang="es-ES" smtClean="0"/>
              <a:t>Control de congestión con RTP</a:t>
            </a:r>
          </a:p>
        </p:txBody>
      </p:sp>
      <p:sp>
        <p:nvSpPr>
          <p:cNvPr id="63492" name="Rectangle 3"/>
          <p:cNvSpPr>
            <a:spLocks noGrp="1" noChangeArrowheads="1"/>
          </p:cNvSpPr>
          <p:nvPr>
            <p:ph type="body" idx="1"/>
          </p:nvPr>
        </p:nvSpPr>
        <p:spPr>
          <a:xfrm>
            <a:off x="685800" y="1628775"/>
            <a:ext cx="7772400" cy="4467225"/>
          </a:xfrm>
        </p:spPr>
        <p:txBody>
          <a:bodyPr/>
          <a:lstStyle/>
          <a:p>
            <a:pPr>
              <a:lnSpc>
                <a:spcPct val="80000"/>
              </a:lnSpc>
            </a:pPr>
            <a:r>
              <a:rPr lang="es-ES_tradnl" sz="2600" smtClean="0"/>
              <a:t>El receptor de un flujo RTP informa periódicamente al emisor del número de paquetes perdidos</a:t>
            </a:r>
          </a:p>
          <a:p>
            <a:pPr>
              <a:lnSpc>
                <a:spcPct val="80000"/>
              </a:lnSpc>
            </a:pPr>
            <a:r>
              <a:rPr lang="es-ES_tradnl" sz="2600" smtClean="0"/>
              <a:t>El emisor normalmente supondrá que la pérdida se debe a congestión en la red (como hace TCP) </a:t>
            </a:r>
          </a:p>
          <a:p>
            <a:pPr>
              <a:lnSpc>
                <a:spcPct val="80000"/>
              </a:lnSpc>
            </a:pPr>
            <a:r>
              <a:rPr lang="es-ES_tradnl" sz="2600" smtClean="0"/>
              <a:t>En ese caso la aplicación puede intentar paliar el problema, por ejemplo pasando a un codec con mas compresión, bajando la resolución del vídeo o la frecuencia de muestreo del audio</a:t>
            </a:r>
          </a:p>
          <a:p>
            <a:pPr>
              <a:lnSpc>
                <a:spcPct val="80000"/>
              </a:lnSpc>
            </a:pPr>
            <a:r>
              <a:rPr lang="es-ES_tradnl" sz="2600" smtClean="0"/>
              <a:t>RTP y RTCP permiten detectar las situaciones de congestión, pero en ningún caso intentan aplicar medidas correctoras o paliativas. Eso siempre queda al albedrío de la aplicación</a:t>
            </a:r>
            <a:endParaRPr lang="es-ES" sz="2600" smtClean="0"/>
          </a:p>
        </p:txBody>
      </p:sp>
    </p:spTree>
  </p:cSld>
  <p:clrMapOvr>
    <a:masterClrMapping/>
  </p:clrMapOvr>
  <p:transition>
    <p:cover dir="ld"/>
  </p:transition>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0"/>
          </p:nvPr>
        </p:nvSpPr>
        <p:spPr/>
        <p:txBody>
          <a:bodyPr/>
          <a:lstStyle/>
          <a:p>
            <a:pPr>
              <a:defRPr/>
            </a:pPr>
            <a:r>
              <a:rPr lang="es-ES"/>
              <a:t>Ampliación Redes 2-</a:t>
            </a:r>
            <a:fld id="{B1CA5E00-F09C-46FB-A213-89D0A2AE96AB}" type="slidenum">
              <a:rPr lang="es-ES"/>
              <a:pPr>
                <a:defRPr/>
              </a:pPr>
              <a:t>9</a:t>
            </a:fld>
            <a:endParaRPr lang="es-ES"/>
          </a:p>
        </p:txBody>
      </p:sp>
      <p:sp>
        <p:nvSpPr>
          <p:cNvPr id="11267" name="Rectangle 2"/>
          <p:cNvSpPr>
            <a:spLocks noGrp="1" noChangeArrowheads="1"/>
          </p:cNvSpPr>
          <p:nvPr>
            <p:ph type="title"/>
          </p:nvPr>
        </p:nvSpPr>
        <p:spPr/>
        <p:txBody>
          <a:bodyPr/>
          <a:lstStyle/>
          <a:p>
            <a:r>
              <a:rPr lang="es-ES" sz="4000" smtClean="0"/>
              <a:t>Compromiso entre calidad y recursos (costo)</a:t>
            </a:r>
          </a:p>
        </p:txBody>
      </p:sp>
      <p:sp>
        <p:nvSpPr>
          <p:cNvPr id="11268" name="Rectangle 3"/>
          <p:cNvSpPr>
            <a:spLocks noGrp="1" noChangeArrowheads="1"/>
          </p:cNvSpPr>
          <p:nvPr>
            <p:ph type="body" idx="1"/>
          </p:nvPr>
        </p:nvSpPr>
        <p:spPr/>
        <p:txBody>
          <a:bodyPr/>
          <a:lstStyle/>
          <a:p>
            <a:pPr>
              <a:lnSpc>
                <a:spcPct val="90000"/>
              </a:lnSpc>
            </a:pPr>
            <a:r>
              <a:rPr lang="es-ES" sz="2600" dirty="0" smtClean="0"/>
              <a:t>Para digitalizar una señal analógica hay que fijar dos parámetros:</a:t>
            </a:r>
          </a:p>
          <a:p>
            <a:pPr lvl="1">
              <a:lnSpc>
                <a:spcPct val="90000"/>
              </a:lnSpc>
            </a:pPr>
            <a:r>
              <a:rPr lang="es-ES" sz="2600" b="1" dirty="0" smtClean="0"/>
              <a:t>Frecuencia de muestreo</a:t>
            </a:r>
            <a:r>
              <a:rPr lang="es-ES" sz="2600" dirty="0" smtClean="0"/>
              <a:t>: cuanto más alta mayor es el ancho de banda que se captura de la señal analógica </a:t>
            </a:r>
          </a:p>
          <a:p>
            <a:pPr lvl="1">
              <a:lnSpc>
                <a:spcPct val="90000"/>
              </a:lnSpc>
            </a:pPr>
            <a:r>
              <a:rPr lang="es-ES" sz="2600" b="1" dirty="0" smtClean="0"/>
              <a:t>Número de bits por muestra</a:t>
            </a:r>
            <a:r>
              <a:rPr lang="es-ES" sz="2600" dirty="0" smtClean="0"/>
              <a:t>: cuanto mayor es menor es el error de </a:t>
            </a:r>
            <a:r>
              <a:rPr lang="es-ES" sz="2600" dirty="0" err="1" smtClean="0"/>
              <a:t>cuantización</a:t>
            </a:r>
            <a:r>
              <a:rPr lang="es-ES" sz="2600" dirty="0" smtClean="0"/>
              <a:t> y mayor la relación señal/ruido de la señal digital</a:t>
            </a:r>
          </a:p>
          <a:p>
            <a:pPr>
              <a:lnSpc>
                <a:spcPct val="90000"/>
              </a:lnSpc>
            </a:pPr>
            <a:r>
              <a:rPr lang="es-ES" sz="2600" dirty="0" smtClean="0"/>
              <a:t>En ambos casos un valor mayor supone una mayor fidelidad en la información digitalizada, pero también un mayor caudal en los datos generados</a:t>
            </a:r>
          </a:p>
        </p:txBody>
      </p:sp>
    </p:spTree>
  </p:cSld>
  <p:clrMapOvr>
    <a:masterClrMapping/>
  </p:clrMapOvr>
  <p:transition>
    <p:cover dir="ld"/>
  </p:transition>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0"/>
          </p:nvPr>
        </p:nvSpPr>
        <p:spPr/>
        <p:txBody>
          <a:bodyPr/>
          <a:lstStyle/>
          <a:p>
            <a:pPr>
              <a:defRPr/>
            </a:pPr>
            <a:r>
              <a:rPr lang="es-ES"/>
              <a:t>Ampliación Redes 2-</a:t>
            </a:r>
            <a:fld id="{862E24E2-F653-44EB-8A0F-D73B53648C02}" type="slidenum">
              <a:rPr lang="es-ES"/>
              <a:pPr>
                <a:defRPr/>
              </a:pPr>
              <a:t>90</a:t>
            </a:fld>
            <a:endParaRPr lang="es-ES"/>
          </a:p>
        </p:txBody>
      </p:sp>
      <p:sp>
        <p:nvSpPr>
          <p:cNvPr id="64515" name="Rectangle 2"/>
          <p:cNvSpPr>
            <a:spLocks noGrp="1" noChangeArrowheads="1"/>
          </p:cNvSpPr>
          <p:nvPr>
            <p:ph type="title"/>
          </p:nvPr>
        </p:nvSpPr>
        <p:spPr/>
        <p:txBody>
          <a:bodyPr/>
          <a:lstStyle/>
          <a:p>
            <a:r>
              <a:rPr lang="es-ES" smtClean="0"/>
              <a:t>Sumario</a:t>
            </a:r>
          </a:p>
        </p:txBody>
      </p:sp>
      <p:sp>
        <p:nvSpPr>
          <p:cNvPr id="64516" name="Rectangle 3"/>
          <p:cNvSpPr>
            <a:spLocks noGrp="1" noChangeArrowheads="1"/>
          </p:cNvSpPr>
          <p:nvPr>
            <p:ph type="body" idx="1"/>
          </p:nvPr>
        </p:nvSpPr>
        <p:spPr/>
        <p:txBody>
          <a:bodyPr/>
          <a:lstStyle/>
          <a:p>
            <a:pPr>
              <a:lnSpc>
                <a:spcPct val="90000"/>
              </a:lnSpc>
            </a:pPr>
            <a:r>
              <a:rPr lang="es-ES_tradnl" sz="2400" smtClean="0"/>
              <a:t>Fundamentos de telefonía. Conversión analógico-digital.</a:t>
            </a:r>
          </a:p>
          <a:p>
            <a:pPr>
              <a:lnSpc>
                <a:spcPct val="90000"/>
              </a:lnSpc>
            </a:pPr>
            <a:r>
              <a:rPr lang="es-ES_tradnl" sz="2400" smtClean="0"/>
              <a:t>Audio digital. Estándares. Compresión</a:t>
            </a:r>
          </a:p>
          <a:p>
            <a:pPr>
              <a:lnSpc>
                <a:spcPct val="90000"/>
              </a:lnSpc>
            </a:pPr>
            <a:r>
              <a:rPr lang="es-ES_tradnl" sz="2400" smtClean="0"/>
              <a:t>Vídeo digital. Estándares. Compresión</a:t>
            </a:r>
          </a:p>
          <a:p>
            <a:pPr>
              <a:lnSpc>
                <a:spcPct val="90000"/>
              </a:lnSpc>
            </a:pPr>
            <a:r>
              <a:rPr lang="es-ES" sz="2400" smtClean="0"/>
              <a:t>Protocolos RTP y RTCP</a:t>
            </a:r>
          </a:p>
          <a:p>
            <a:pPr>
              <a:lnSpc>
                <a:spcPct val="90000"/>
              </a:lnSpc>
            </a:pPr>
            <a:r>
              <a:rPr lang="es-ES" sz="2400" b="1" smtClean="0">
                <a:solidFill>
                  <a:srgbClr val="FF0000"/>
                </a:solidFill>
              </a:rPr>
              <a:t>Calidad de servicio</a:t>
            </a:r>
          </a:p>
          <a:p>
            <a:pPr>
              <a:lnSpc>
                <a:spcPct val="90000"/>
              </a:lnSpc>
            </a:pPr>
            <a:r>
              <a:rPr lang="es-ES" sz="2400" smtClean="0"/>
              <a:t>Vídeoconferencia. Estándares H.32x</a:t>
            </a:r>
          </a:p>
          <a:p>
            <a:pPr>
              <a:lnSpc>
                <a:spcPct val="90000"/>
              </a:lnSpc>
            </a:pPr>
            <a:r>
              <a:rPr lang="es-ES" sz="2400" smtClean="0"/>
              <a:t>Pasarelas e Interoperabilidad</a:t>
            </a:r>
          </a:p>
          <a:p>
            <a:pPr>
              <a:lnSpc>
                <a:spcPct val="90000"/>
              </a:lnSpc>
            </a:pPr>
            <a:r>
              <a:rPr lang="es-ES" sz="2400" smtClean="0"/>
              <a:t>Telefonía sobre Internet</a:t>
            </a:r>
          </a:p>
          <a:p>
            <a:pPr>
              <a:lnSpc>
                <a:spcPct val="90000"/>
              </a:lnSpc>
            </a:pPr>
            <a:r>
              <a:rPr lang="es-ES" sz="2400" smtClean="0"/>
              <a:t>Protocolo SIP</a:t>
            </a:r>
          </a:p>
        </p:txBody>
      </p:sp>
    </p:spTree>
  </p:cSld>
  <p:clrMapOvr>
    <a:masterClrMapping/>
  </p:clrMapOvr>
  <p:transition>
    <p:cover dir="ld"/>
  </p:transition>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0"/>
          </p:nvPr>
        </p:nvSpPr>
        <p:spPr/>
        <p:txBody>
          <a:bodyPr/>
          <a:lstStyle/>
          <a:p>
            <a:pPr>
              <a:defRPr/>
            </a:pPr>
            <a:r>
              <a:rPr lang="es-ES"/>
              <a:t>Ampliación Redes 2-</a:t>
            </a:r>
            <a:fld id="{6D1FB0A7-C4E7-417A-945E-EE95A1D1A487}" type="slidenum">
              <a:rPr lang="es-ES"/>
              <a:pPr>
                <a:defRPr/>
              </a:pPr>
              <a:t>91</a:t>
            </a:fld>
            <a:endParaRPr lang="es-ES"/>
          </a:p>
        </p:txBody>
      </p:sp>
      <p:sp>
        <p:nvSpPr>
          <p:cNvPr id="65539" name="Rectangle 2"/>
          <p:cNvSpPr>
            <a:spLocks noGrp="1" noChangeArrowheads="1"/>
          </p:cNvSpPr>
          <p:nvPr>
            <p:ph type="title"/>
          </p:nvPr>
        </p:nvSpPr>
        <p:spPr>
          <a:xfrm>
            <a:off x="685800" y="428625"/>
            <a:ext cx="7772400" cy="1143000"/>
          </a:xfrm>
        </p:spPr>
        <p:txBody>
          <a:bodyPr/>
          <a:lstStyle/>
          <a:p>
            <a:r>
              <a:rPr lang="es-ES" smtClean="0"/>
              <a:t>Redes con calidad de servicio</a:t>
            </a:r>
          </a:p>
        </p:txBody>
      </p:sp>
      <p:sp>
        <p:nvSpPr>
          <p:cNvPr id="65540" name="Rectangle 3"/>
          <p:cNvSpPr>
            <a:spLocks noGrp="1" noChangeArrowheads="1"/>
          </p:cNvSpPr>
          <p:nvPr>
            <p:ph type="body" idx="1"/>
          </p:nvPr>
        </p:nvSpPr>
        <p:spPr>
          <a:xfrm>
            <a:off x="685800" y="1628775"/>
            <a:ext cx="7772400" cy="4467225"/>
          </a:xfrm>
        </p:spPr>
        <p:txBody>
          <a:bodyPr/>
          <a:lstStyle/>
          <a:p>
            <a:pPr>
              <a:lnSpc>
                <a:spcPct val="80000"/>
              </a:lnSpc>
            </a:pPr>
            <a:r>
              <a:rPr lang="es-ES" sz="2400" smtClean="0"/>
              <a:t>Desde principios de los 90 se ha experimentado en Internet con diferentes protocolos que permiten priorizar determinado tipo de tráfico considerado más importante o ‘urgente’</a:t>
            </a:r>
          </a:p>
          <a:p>
            <a:pPr>
              <a:lnSpc>
                <a:spcPct val="80000"/>
              </a:lnSpc>
            </a:pPr>
            <a:r>
              <a:rPr lang="es-ES" sz="2400" smtClean="0"/>
              <a:t>Decimos que las redes que incorporan dichos protocolos ofrecen ‘Calidad de Servicio’ (QoS, Quality of Service) mientras que las que no lo hacen dan un servicio ‘best effort’ (del mejor esfuerzo)</a:t>
            </a:r>
          </a:p>
          <a:p>
            <a:pPr>
              <a:lnSpc>
                <a:spcPct val="80000"/>
              </a:lnSpc>
            </a:pPr>
            <a:r>
              <a:rPr lang="es-ES" sz="2400" smtClean="0"/>
              <a:t>La realidad es que la mayor parte de la Internet sigue funcionando en modo ‘best effort’. Ninguno de los protocolos de Calidad de Servicio se ha extendido de forma significativa</a:t>
            </a:r>
          </a:p>
          <a:p>
            <a:pPr>
              <a:lnSpc>
                <a:spcPct val="80000"/>
              </a:lnSpc>
            </a:pPr>
            <a:r>
              <a:rPr lang="es-ES" sz="2400" smtClean="0"/>
              <a:t>Algunos consideran que cuando aparecen problemas de congestión es hoy en día más sencillo y más barato ampliar capacidad que implementar QoS</a:t>
            </a:r>
          </a:p>
        </p:txBody>
      </p:sp>
    </p:spTree>
  </p:cSld>
  <p:clrMapOvr>
    <a:masterClrMapping/>
  </p:clrMapOvr>
  <p:transition>
    <p:cover dir="ld"/>
  </p:transition>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0"/>
          </p:nvPr>
        </p:nvSpPr>
        <p:spPr/>
        <p:txBody>
          <a:bodyPr/>
          <a:lstStyle/>
          <a:p>
            <a:pPr>
              <a:defRPr/>
            </a:pPr>
            <a:r>
              <a:rPr lang="es-ES"/>
              <a:t>Ampliación Redes 2-</a:t>
            </a:r>
            <a:fld id="{78013CED-7893-4BA5-89DA-623CB68F3E9C}" type="slidenum">
              <a:rPr lang="es-ES"/>
              <a:pPr>
                <a:defRPr/>
              </a:pPr>
              <a:t>92</a:t>
            </a:fld>
            <a:endParaRPr lang="es-ES"/>
          </a:p>
        </p:txBody>
      </p:sp>
      <p:sp>
        <p:nvSpPr>
          <p:cNvPr id="66563" name="Rectangle 2"/>
          <p:cNvSpPr>
            <a:spLocks noGrp="1" noChangeArrowheads="1"/>
          </p:cNvSpPr>
          <p:nvPr>
            <p:ph type="title"/>
          </p:nvPr>
        </p:nvSpPr>
        <p:spPr/>
        <p:txBody>
          <a:bodyPr/>
          <a:lstStyle/>
          <a:p>
            <a:r>
              <a:rPr lang="es-ES" smtClean="0"/>
              <a:t>Requisito de las redes multimedia</a:t>
            </a:r>
          </a:p>
        </p:txBody>
      </p:sp>
      <p:sp>
        <p:nvSpPr>
          <p:cNvPr id="66564" name="Rectangle 3"/>
          <p:cNvSpPr>
            <a:spLocks noGrp="1" noChangeArrowheads="1"/>
          </p:cNvSpPr>
          <p:nvPr>
            <p:ph type="body" idx="1"/>
          </p:nvPr>
        </p:nvSpPr>
        <p:spPr>
          <a:xfrm>
            <a:off x="685800" y="1714500"/>
            <a:ext cx="7772400" cy="4114800"/>
          </a:xfrm>
        </p:spPr>
        <p:txBody>
          <a:bodyPr/>
          <a:lstStyle/>
          <a:p>
            <a:pPr>
              <a:lnSpc>
                <a:spcPct val="80000"/>
              </a:lnSpc>
            </a:pPr>
            <a:r>
              <a:rPr lang="es-ES" sz="2800" smtClean="0"/>
              <a:t>Las aplicaciones de audio-video en tiempo real han sido tradicionalmente los principales usuarios de redes con QoS, ya que el servicio se degrada rápidamente cuando la red va lenta</a:t>
            </a:r>
          </a:p>
          <a:p>
            <a:pPr>
              <a:lnSpc>
                <a:spcPct val="80000"/>
              </a:lnSpc>
            </a:pPr>
            <a:r>
              <a:rPr lang="es-ES" sz="2800" smtClean="0"/>
              <a:t>Los principales factores que influyen en esa degradación son los siguientes:</a:t>
            </a:r>
          </a:p>
          <a:p>
            <a:pPr lvl="1">
              <a:lnSpc>
                <a:spcPct val="80000"/>
              </a:lnSpc>
            </a:pPr>
            <a:r>
              <a:rPr lang="es-ES" sz="2400" smtClean="0"/>
              <a:t>Pérdida de paquetes</a:t>
            </a:r>
          </a:p>
          <a:p>
            <a:pPr lvl="1">
              <a:lnSpc>
                <a:spcPct val="80000"/>
              </a:lnSpc>
            </a:pPr>
            <a:r>
              <a:rPr lang="es-ES" sz="2400" smtClean="0"/>
              <a:t>Retardo excesivo en la entrega de los paquetes</a:t>
            </a:r>
          </a:p>
          <a:p>
            <a:pPr lvl="1">
              <a:lnSpc>
                <a:spcPct val="80000"/>
              </a:lnSpc>
            </a:pPr>
            <a:r>
              <a:rPr lang="es-ES" sz="2400" smtClean="0"/>
              <a:t>Fluctuación excesiva en el retardo (Jitter)</a:t>
            </a:r>
          </a:p>
          <a:p>
            <a:pPr>
              <a:lnSpc>
                <a:spcPct val="80000"/>
              </a:lnSpc>
            </a:pPr>
            <a:r>
              <a:rPr lang="es-ES" sz="2800" smtClean="0"/>
              <a:t>Los problemas se pueden deber a congestión en la red o a que simplemente se esté inyectando un caudal superior a la capacidad disponible</a:t>
            </a:r>
          </a:p>
          <a:p>
            <a:pPr>
              <a:lnSpc>
                <a:spcPct val="80000"/>
              </a:lnSpc>
            </a:pPr>
            <a:endParaRPr lang="es-ES" sz="2800" smtClean="0"/>
          </a:p>
        </p:txBody>
      </p:sp>
    </p:spTree>
  </p:cSld>
  <p:clrMapOvr>
    <a:masterClrMapping/>
  </p:clrMapOvr>
  <p:transition>
    <p:cover dir="ld"/>
  </p:transition>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1 Título"/>
          <p:cNvSpPr>
            <a:spLocks noGrp="1"/>
          </p:cNvSpPr>
          <p:nvPr>
            <p:ph type="title"/>
          </p:nvPr>
        </p:nvSpPr>
        <p:spPr>
          <a:xfrm>
            <a:off x="685800" y="142875"/>
            <a:ext cx="7772400" cy="1143000"/>
          </a:xfrm>
        </p:spPr>
        <p:txBody>
          <a:bodyPr/>
          <a:lstStyle/>
          <a:p>
            <a:r>
              <a:rPr lang="es-ES" smtClean="0"/>
              <a:t>Multimedia sin QoS</a:t>
            </a:r>
          </a:p>
        </p:txBody>
      </p:sp>
      <p:sp>
        <p:nvSpPr>
          <p:cNvPr id="67587" name="2 Marcador de contenido"/>
          <p:cNvSpPr>
            <a:spLocks noGrp="1"/>
          </p:cNvSpPr>
          <p:nvPr>
            <p:ph idx="1"/>
          </p:nvPr>
        </p:nvSpPr>
        <p:spPr>
          <a:xfrm>
            <a:off x="685800" y="1671638"/>
            <a:ext cx="7772400" cy="4114800"/>
          </a:xfrm>
        </p:spPr>
        <p:txBody>
          <a:bodyPr/>
          <a:lstStyle/>
          <a:p>
            <a:r>
              <a:rPr lang="es-ES" sz="2400" smtClean="0"/>
              <a:t>La necesidad de utilizar aplicaciones multimedia en redes sin QoS ha provocado el desarrollo de técnicas ‘paliativas’ tales como:</a:t>
            </a:r>
          </a:p>
          <a:p>
            <a:pPr lvl="1"/>
            <a:r>
              <a:rPr lang="es-ES" sz="2400" smtClean="0"/>
              <a:t>Usar grandes búferes en el receptor. Esto solo es posible en aplicaciones no interactivas.</a:t>
            </a:r>
          </a:p>
          <a:p>
            <a:pPr lvl="1"/>
            <a:r>
              <a:rPr lang="es-ES" sz="2400" smtClean="0"/>
              <a:t>Ajustar dinámicamente el ancho de banda utilizado</a:t>
            </a:r>
          </a:p>
          <a:p>
            <a:pPr lvl="1"/>
            <a:r>
              <a:rPr lang="es-ES" sz="2400" smtClean="0"/>
              <a:t>Reconstruir la información de los paquetes perdidos a partir de información colindante</a:t>
            </a:r>
          </a:p>
          <a:p>
            <a:pPr lvl="1"/>
            <a:r>
              <a:rPr lang="es-ES" sz="2400" smtClean="0"/>
              <a:t>Introducir un canal de comunicación en paralelo con información redundante</a:t>
            </a:r>
          </a:p>
          <a:p>
            <a:endParaRPr lang="es-ES" sz="2400" smtClean="0"/>
          </a:p>
        </p:txBody>
      </p:sp>
      <p:sp>
        <p:nvSpPr>
          <p:cNvPr id="4" name="3 Marcador de número de diapositiva"/>
          <p:cNvSpPr>
            <a:spLocks noGrp="1"/>
          </p:cNvSpPr>
          <p:nvPr>
            <p:ph type="sldNum" sz="quarter" idx="10"/>
          </p:nvPr>
        </p:nvSpPr>
        <p:spPr/>
        <p:txBody>
          <a:bodyPr/>
          <a:lstStyle/>
          <a:p>
            <a:pPr>
              <a:defRPr/>
            </a:pPr>
            <a:r>
              <a:rPr lang="es-ES" smtClean="0"/>
              <a:t>Ampliación Redes 2-</a:t>
            </a:r>
            <a:fld id="{78D4D211-A440-4A46-8487-EE196C6FDB4D}" type="slidenum">
              <a:rPr lang="es-ES" smtClean="0"/>
              <a:pPr>
                <a:defRPr/>
              </a:pPr>
              <a:t>93</a:t>
            </a:fld>
            <a:endParaRPr lang="es-ES"/>
          </a:p>
        </p:txBody>
      </p:sp>
    </p:spTree>
  </p:cSld>
  <p:clrMapOvr>
    <a:masterClrMapping/>
  </p:clrMapOvr>
  <p:transition>
    <p:cover dir="ld"/>
  </p:transition>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0"/>
          </p:nvPr>
        </p:nvSpPr>
        <p:spPr/>
        <p:txBody>
          <a:bodyPr/>
          <a:lstStyle/>
          <a:p>
            <a:pPr>
              <a:defRPr/>
            </a:pPr>
            <a:r>
              <a:rPr lang="es-ES"/>
              <a:t>Ampliación Redes 2-</a:t>
            </a:r>
            <a:fld id="{FEE1B093-B9CD-4111-92ED-DB39242DA40E}" type="slidenum">
              <a:rPr lang="es-ES"/>
              <a:pPr>
                <a:defRPr/>
              </a:pPr>
              <a:t>94</a:t>
            </a:fld>
            <a:endParaRPr lang="es-ES"/>
          </a:p>
        </p:txBody>
      </p:sp>
      <p:sp>
        <p:nvSpPr>
          <p:cNvPr id="68611" name="Rectangle 2"/>
          <p:cNvSpPr>
            <a:spLocks noGrp="1" noChangeArrowheads="1"/>
          </p:cNvSpPr>
          <p:nvPr>
            <p:ph type="title"/>
          </p:nvPr>
        </p:nvSpPr>
        <p:spPr/>
        <p:txBody>
          <a:bodyPr/>
          <a:lstStyle/>
          <a:p>
            <a:r>
              <a:rPr lang="es-ES" sz="4000" smtClean="0"/>
              <a:t>Uso de grandes búferes</a:t>
            </a:r>
          </a:p>
        </p:txBody>
      </p:sp>
      <p:sp>
        <p:nvSpPr>
          <p:cNvPr id="68612" name="Rectangle 3"/>
          <p:cNvSpPr>
            <a:spLocks noGrp="1" noChangeArrowheads="1"/>
          </p:cNvSpPr>
          <p:nvPr>
            <p:ph type="body" idx="1"/>
          </p:nvPr>
        </p:nvSpPr>
        <p:spPr/>
        <p:txBody>
          <a:bodyPr/>
          <a:lstStyle/>
          <a:p>
            <a:pPr>
              <a:lnSpc>
                <a:spcPct val="90000"/>
              </a:lnSpc>
            </a:pPr>
            <a:r>
              <a:rPr lang="es-ES" sz="2800" dirty="0" smtClean="0"/>
              <a:t>El </a:t>
            </a:r>
            <a:r>
              <a:rPr lang="es-ES" sz="2800" dirty="0" err="1" smtClean="0"/>
              <a:t>jitter</a:t>
            </a:r>
            <a:r>
              <a:rPr lang="es-ES" sz="2800" dirty="0" smtClean="0"/>
              <a:t> puede compensarse introduciendo un buffer en el receptor que retrase la reproducción del flujo de audio o vídeo</a:t>
            </a:r>
          </a:p>
          <a:p>
            <a:pPr>
              <a:lnSpc>
                <a:spcPct val="90000"/>
              </a:lnSpc>
            </a:pPr>
            <a:r>
              <a:rPr lang="es-ES" sz="2800" dirty="0" smtClean="0"/>
              <a:t>Con un buffer suficientemente grande puede compensarse cualquier </a:t>
            </a:r>
            <a:r>
              <a:rPr lang="es-ES" sz="2800" dirty="0" err="1" smtClean="0"/>
              <a:t>jitter</a:t>
            </a:r>
            <a:r>
              <a:rPr lang="es-ES" sz="2800" dirty="0" smtClean="0"/>
              <a:t>, por grande que sea</a:t>
            </a:r>
          </a:p>
          <a:p>
            <a:pPr>
              <a:lnSpc>
                <a:spcPct val="90000"/>
              </a:lnSpc>
            </a:pPr>
            <a:r>
              <a:rPr lang="es-ES" sz="2800" dirty="0" smtClean="0"/>
              <a:t>Sin embargo esto puede introducir un retardo inaceptable cuando se trata de una comunicación interactiva (videoconferencia o telefonía)</a:t>
            </a:r>
          </a:p>
          <a:p>
            <a:pPr>
              <a:lnSpc>
                <a:spcPct val="90000"/>
              </a:lnSpc>
            </a:pPr>
            <a:r>
              <a:rPr lang="es-ES" sz="2800" dirty="0" smtClean="0"/>
              <a:t>Las mayores exigencias en cuanto a retardo se dan en las aplicaciones de telefonía</a:t>
            </a:r>
          </a:p>
        </p:txBody>
      </p:sp>
    </p:spTree>
  </p:cSld>
  <p:clrMapOvr>
    <a:masterClrMapping/>
  </p:clrMapOvr>
  <p:transition>
    <p:cover dir="ld"/>
  </p:transition>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2 Marcador de número de diapositiva"/>
          <p:cNvSpPr>
            <a:spLocks noGrp="1"/>
          </p:cNvSpPr>
          <p:nvPr>
            <p:ph type="sldNum" sz="quarter" idx="10"/>
          </p:nvPr>
        </p:nvSpPr>
        <p:spPr/>
        <p:txBody>
          <a:bodyPr/>
          <a:lstStyle/>
          <a:p>
            <a:pPr>
              <a:defRPr/>
            </a:pPr>
            <a:r>
              <a:rPr lang="es-ES"/>
              <a:t>Ampliación Redes 2-</a:t>
            </a:r>
            <a:fld id="{64B02924-967C-43C5-A9F2-34FEE773B718}" type="slidenum">
              <a:rPr lang="es-ES"/>
              <a:pPr>
                <a:defRPr/>
              </a:pPr>
              <a:t>95</a:t>
            </a:fld>
            <a:endParaRPr lang="es-ES"/>
          </a:p>
        </p:txBody>
      </p:sp>
      <p:sp>
        <p:nvSpPr>
          <p:cNvPr id="69635" name="Rectangle 4"/>
          <p:cNvSpPr>
            <a:spLocks noGrp="1" noChangeArrowheads="1"/>
          </p:cNvSpPr>
          <p:nvPr>
            <p:ph type="title"/>
          </p:nvPr>
        </p:nvSpPr>
        <p:spPr>
          <a:xfrm>
            <a:off x="758825" y="188913"/>
            <a:ext cx="7242175" cy="1143000"/>
          </a:xfrm>
        </p:spPr>
        <p:txBody>
          <a:bodyPr/>
          <a:lstStyle/>
          <a:p>
            <a:r>
              <a:rPr lang="es-ES" sz="3600" smtClean="0">
                <a:latin typeface="Arial" charset="0"/>
                <a:cs typeface="Arial" charset="0"/>
              </a:rPr>
              <a:t>Compensación del jitter con un buffer de reproducción</a:t>
            </a:r>
          </a:p>
        </p:txBody>
      </p:sp>
      <p:sp>
        <p:nvSpPr>
          <p:cNvPr id="69636" name="Line 5"/>
          <p:cNvSpPr>
            <a:spLocks noChangeShapeType="1"/>
          </p:cNvSpPr>
          <p:nvPr/>
        </p:nvSpPr>
        <p:spPr bwMode="auto">
          <a:xfrm flipV="1">
            <a:off x="755650" y="2144713"/>
            <a:ext cx="0" cy="3671887"/>
          </a:xfrm>
          <a:prstGeom prst="line">
            <a:avLst/>
          </a:prstGeom>
          <a:noFill/>
          <a:ln w="19050">
            <a:solidFill>
              <a:schemeClr val="tx1"/>
            </a:solidFill>
            <a:round/>
            <a:headEnd/>
            <a:tailEnd type="triangle" w="med" len="med"/>
          </a:ln>
        </p:spPr>
        <p:txBody>
          <a:bodyPr/>
          <a:lstStyle/>
          <a:p>
            <a:endParaRPr lang="es-ES"/>
          </a:p>
        </p:txBody>
      </p:sp>
      <p:sp>
        <p:nvSpPr>
          <p:cNvPr id="69637" name="Line 6"/>
          <p:cNvSpPr>
            <a:spLocks noChangeShapeType="1"/>
          </p:cNvSpPr>
          <p:nvPr/>
        </p:nvSpPr>
        <p:spPr bwMode="auto">
          <a:xfrm>
            <a:off x="755650" y="5816600"/>
            <a:ext cx="7129463" cy="0"/>
          </a:xfrm>
          <a:prstGeom prst="line">
            <a:avLst/>
          </a:prstGeom>
          <a:noFill/>
          <a:ln w="19050">
            <a:solidFill>
              <a:schemeClr val="tx1"/>
            </a:solidFill>
            <a:round/>
            <a:headEnd/>
            <a:tailEnd type="triangle" w="med" len="med"/>
          </a:ln>
        </p:spPr>
        <p:txBody>
          <a:bodyPr/>
          <a:lstStyle/>
          <a:p>
            <a:endParaRPr lang="es-ES"/>
          </a:p>
        </p:txBody>
      </p:sp>
      <p:sp>
        <p:nvSpPr>
          <p:cNvPr id="69638" name="Text Box 7"/>
          <p:cNvSpPr txBox="1">
            <a:spLocks noChangeArrowheads="1"/>
          </p:cNvSpPr>
          <p:nvPr/>
        </p:nvSpPr>
        <p:spPr bwMode="auto">
          <a:xfrm>
            <a:off x="250825" y="1784350"/>
            <a:ext cx="1085850" cy="336550"/>
          </a:xfrm>
          <a:prstGeom prst="rect">
            <a:avLst/>
          </a:prstGeom>
          <a:noFill/>
          <a:ln w="9525">
            <a:noFill/>
            <a:miter lim="800000"/>
            <a:headEnd/>
            <a:tailEnd/>
          </a:ln>
        </p:spPr>
        <p:txBody>
          <a:bodyPr wrap="none">
            <a:spAutoFit/>
          </a:bodyPr>
          <a:lstStyle/>
          <a:p>
            <a:pPr eaLnBrk="0" hangingPunct="0"/>
            <a:r>
              <a:rPr lang="es-ES" sz="1600" b="1" i="0"/>
              <a:t>Paquetes</a:t>
            </a:r>
          </a:p>
        </p:txBody>
      </p:sp>
      <p:sp>
        <p:nvSpPr>
          <p:cNvPr id="69639" name="Line 9"/>
          <p:cNvSpPr>
            <a:spLocks noChangeShapeType="1"/>
          </p:cNvSpPr>
          <p:nvPr/>
        </p:nvSpPr>
        <p:spPr bwMode="auto">
          <a:xfrm flipH="1">
            <a:off x="539750" y="5384800"/>
            <a:ext cx="215900" cy="0"/>
          </a:xfrm>
          <a:prstGeom prst="line">
            <a:avLst/>
          </a:prstGeom>
          <a:noFill/>
          <a:ln w="9525">
            <a:solidFill>
              <a:schemeClr val="tx1"/>
            </a:solidFill>
            <a:round/>
            <a:headEnd/>
            <a:tailEnd/>
          </a:ln>
        </p:spPr>
        <p:txBody>
          <a:bodyPr/>
          <a:lstStyle/>
          <a:p>
            <a:endParaRPr lang="es-ES"/>
          </a:p>
        </p:txBody>
      </p:sp>
      <p:sp>
        <p:nvSpPr>
          <p:cNvPr id="69640" name="Line 10"/>
          <p:cNvSpPr>
            <a:spLocks noChangeShapeType="1"/>
          </p:cNvSpPr>
          <p:nvPr/>
        </p:nvSpPr>
        <p:spPr bwMode="auto">
          <a:xfrm flipH="1">
            <a:off x="539750" y="4953000"/>
            <a:ext cx="215900" cy="0"/>
          </a:xfrm>
          <a:prstGeom prst="line">
            <a:avLst/>
          </a:prstGeom>
          <a:noFill/>
          <a:ln w="9525">
            <a:solidFill>
              <a:schemeClr val="tx1"/>
            </a:solidFill>
            <a:round/>
            <a:headEnd/>
            <a:tailEnd/>
          </a:ln>
        </p:spPr>
        <p:txBody>
          <a:bodyPr/>
          <a:lstStyle/>
          <a:p>
            <a:endParaRPr lang="es-ES"/>
          </a:p>
        </p:txBody>
      </p:sp>
      <p:sp>
        <p:nvSpPr>
          <p:cNvPr id="69641" name="Line 11"/>
          <p:cNvSpPr>
            <a:spLocks noChangeShapeType="1"/>
          </p:cNvSpPr>
          <p:nvPr/>
        </p:nvSpPr>
        <p:spPr bwMode="auto">
          <a:xfrm flipH="1">
            <a:off x="539750" y="4519613"/>
            <a:ext cx="215900" cy="0"/>
          </a:xfrm>
          <a:prstGeom prst="line">
            <a:avLst/>
          </a:prstGeom>
          <a:noFill/>
          <a:ln w="9525">
            <a:solidFill>
              <a:schemeClr val="tx1"/>
            </a:solidFill>
            <a:round/>
            <a:headEnd/>
            <a:tailEnd/>
          </a:ln>
        </p:spPr>
        <p:txBody>
          <a:bodyPr/>
          <a:lstStyle/>
          <a:p>
            <a:endParaRPr lang="es-ES"/>
          </a:p>
        </p:txBody>
      </p:sp>
      <p:sp>
        <p:nvSpPr>
          <p:cNvPr id="69642" name="Line 12"/>
          <p:cNvSpPr>
            <a:spLocks noChangeShapeType="1"/>
          </p:cNvSpPr>
          <p:nvPr/>
        </p:nvSpPr>
        <p:spPr bwMode="auto">
          <a:xfrm flipH="1">
            <a:off x="539750" y="4087813"/>
            <a:ext cx="215900" cy="0"/>
          </a:xfrm>
          <a:prstGeom prst="line">
            <a:avLst/>
          </a:prstGeom>
          <a:noFill/>
          <a:ln w="9525">
            <a:solidFill>
              <a:schemeClr val="tx1"/>
            </a:solidFill>
            <a:round/>
            <a:headEnd/>
            <a:tailEnd/>
          </a:ln>
        </p:spPr>
        <p:txBody>
          <a:bodyPr/>
          <a:lstStyle/>
          <a:p>
            <a:endParaRPr lang="es-ES"/>
          </a:p>
        </p:txBody>
      </p:sp>
      <p:sp>
        <p:nvSpPr>
          <p:cNvPr id="69643" name="Line 13"/>
          <p:cNvSpPr>
            <a:spLocks noChangeShapeType="1"/>
          </p:cNvSpPr>
          <p:nvPr/>
        </p:nvSpPr>
        <p:spPr bwMode="auto">
          <a:xfrm flipH="1">
            <a:off x="539750" y="3656013"/>
            <a:ext cx="215900" cy="0"/>
          </a:xfrm>
          <a:prstGeom prst="line">
            <a:avLst/>
          </a:prstGeom>
          <a:noFill/>
          <a:ln w="9525">
            <a:solidFill>
              <a:schemeClr val="tx1"/>
            </a:solidFill>
            <a:round/>
            <a:headEnd/>
            <a:tailEnd/>
          </a:ln>
        </p:spPr>
        <p:txBody>
          <a:bodyPr/>
          <a:lstStyle/>
          <a:p>
            <a:endParaRPr lang="es-ES"/>
          </a:p>
        </p:txBody>
      </p:sp>
      <p:sp>
        <p:nvSpPr>
          <p:cNvPr id="69644" name="Line 16"/>
          <p:cNvSpPr>
            <a:spLocks noChangeShapeType="1"/>
          </p:cNvSpPr>
          <p:nvPr/>
        </p:nvSpPr>
        <p:spPr bwMode="auto">
          <a:xfrm flipH="1">
            <a:off x="539750" y="3224213"/>
            <a:ext cx="215900" cy="0"/>
          </a:xfrm>
          <a:prstGeom prst="line">
            <a:avLst/>
          </a:prstGeom>
          <a:noFill/>
          <a:ln w="9525">
            <a:solidFill>
              <a:schemeClr val="tx1"/>
            </a:solidFill>
            <a:round/>
            <a:headEnd/>
            <a:tailEnd/>
          </a:ln>
        </p:spPr>
        <p:txBody>
          <a:bodyPr/>
          <a:lstStyle/>
          <a:p>
            <a:endParaRPr lang="es-ES"/>
          </a:p>
        </p:txBody>
      </p:sp>
      <p:sp>
        <p:nvSpPr>
          <p:cNvPr id="69645" name="Line 17"/>
          <p:cNvSpPr>
            <a:spLocks noChangeShapeType="1"/>
          </p:cNvSpPr>
          <p:nvPr/>
        </p:nvSpPr>
        <p:spPr bwMode="auto">
          <a:xfrm flipH="1">
            <a:off x="539750" y="2792413"/>
            <a:ext cx="215900" cy="0"/>
          </a:xfrm>
          <a:prstGeom prst="line">
            <a:avLst/>
          </a:prstGeom>
          <a:noFill/>
          <a:ln w="9525">
            <a:solidFill>
              <a:schemeClr val="tx1"/>
            </a:solidFill>
            <a:round/>
            <a:headEnd/>
            <a:tailEnd/>
          </a:ln>
        </p:spPr>
        <p:txBody>
          <a:bodyPr/>
          <a:lstStyle/>
          <a:p>
            <a:endParaRPr lang="es-ES"/>
          </a:p>
        </p:txBody>
      </p:sp>
      <p:sp>
        <p:nvSpPr>
          <p:cNvPr id="69646" name="Line 18"/>
          <p:cNvSpPr>
            <a:spLocks noChangeShapeType="1"/>
          </p:cNvSpPr>
          <p:nvPr/>
        </p:nvSpPr>
        <p:spPr bwMode="auto">
          <a:xfrm flipH="1">
            <a:off x="539750" y="2360613"/>
            <a:ext cx="215900" cy="0"/>
          </a:xfrm>
          <a:prstGeom prst="line">
            <a:avLst/>
          </a:prstGeom>
          <a:noFill/>
          <a:ln w="9525">
            <a:solidFill>
              <a:schemeClr val="tx1"/>
            </a:solidFill>
            <a:round/>
            <a:headEnd/>
            <a:tailEnd/>
          </a:ln>
        </p:spPr>
        <p:txBody>
          <a:bodyPr/>
          <a:lstStyle/>
          <a:p>
            <a:endParaRPr lang="es-ES"/>
          </a:p>
        </p:txBody>
      </p:sp>
      <p:sp>
        <p:nvSpPr>
          <p:cNvPr id="69647" name="Line 20"/>
          <p:cNvSpPr>
            <a:spLocks noChangeShapeType="1"/>
          </p:cNvSpPr>
          <p:nvPr/>
        </p:nvSpPr>
        <p:spPr bwMode="auto">
          <a:xfrm rot="5400000" flipH="1">
            <a:off x="1079500" y="5924550"/>
            <a:ext cx="215900" cy="0"/>
          </a:xfrm>
          <a:prstGeom prst="line">
            <a:avLst/>
          </a:prstGeom>
          <a:noFill/>
          <a:ln w="9525">
            <a:solidFill>
              <a:schemeClr val="tx1"/>
            </a:solidFill>
            <a:round/>
            <a:headEnd/>
            <a:tailEnd/>
          </a:ln>
        </p:spPr>
        <p:txBody>
          <a:bodyPr/>
          <a:lstStyle/>
          <a:p>
            <a:endParaRPr lang="es-ES"/>
          </a:p>
        </p:txBody>
      </p:sp>
      <p:sp>
        <p:nvSpPr>
          <p:cNvPr id="69648" name="Line 21"/>
          <p:cNvSpPr>
            <a:spLocks noChangeShapeType="1"/>
          </p:cNvSpPr>
          <p:nvPr/>
        </p:nvSpPr>
        <p:spPr bwMode="auto">
          <a:xfrm rot="5400000" flipH="1">
            <a:off x="1511300" y="5924550"/>
            <a:ext cx="215900" cy="0"/>
          </a:xfrm>
          <a:prstGeom prst="line">
            <a:avLst/>
          </a:prstGeom>
          <a:noFill/>
          <a:ln w="9525">
            <a:solidFill>
              <a:schemeClr val="tx1"/>
            </a:solidFill>
            <a:round/>
            <a:headEnd/>
            <a:tailEnd/>
          </a:ln>
        </p:spPr>
        <p:txBody>
          <a:bodyPr/>
          <a:lstStyle/>
          <a:p>
            <a:endParaRPr lang="es-ES"/>
          </a:p>
        </p:txBody>
      </p:sp>
      <p:sp>
        <p:nvSpPr>
          <p:cNvPr id="69649" name="Line 22"/>
          <p:cNvSpPr>
            <a:spLocks noChangeShapeType="1"/>
          </p:cNvSpPr>
          <p:nvPr/>
        </p:nvSpPr>
        <p:spPr bwMode="auto">
          <a:xfrm rot="5400000" flipH="1">
            <a:off x="1943100" y="5924550"/>
            <a:ext cx="215900" cy="0"/>
          </a:xfrm>
          <a:prstGeom prst="line">
            <a:avLst/>
          </a:prstGeom>
          <a:noFill/>
          <a:ln w="9525">
            <a:solidFill>
              <a:schemeClr val="tx1"/>
            </a:solidFill>
            <a:round/>
            <a:headEnd/>
            <a:tailEnd/>
          </a:ln>
        </p:spPr>
        <p:txBody>
          <a:bodyPr/>
          <a:lstStyle/>
          <a:p>
            <a:endParaRPr lang="es-ES"/>
          </a:p>
        </p:txBody>
      </p:sp>
      <p:sp>
        <p:nvSpPr>
          <p:cNvPr id="69650" name="Line 23"/>
          <p:cNvSpPr>
            <a:spLocks noChangeShapeType="1"/>
          </p:cNvSpPr>
          <p:nvPr/>
        </p:nvSpPr>
        <p:spPr bwMode="auto">
          <a:xfrm rot="5400000" flipH="1">
            <a:off x="2376488" y="5924550"/>
            <a:ext cx="215900" cy="0"/>
          </a:xfrm>
          <a:prstGeom prst="line">
            <a:avLst/>
          </a:prstGeom>
          <a:noFill/>
          <a:ln w="9525">
            <a:solidFill>
              <a:schemeClr val="tx1"/>
            </a:solidFill>
            <a:round/>
            <a:headEnd/>
            <a:tailEnd/>
          </a:ln>
        </p:spPr>
        <p:txBody>
          <a:bodyPr/>
          <a:lstStyle/>
          <a:p>
            <a:endParaRPr lang="es-ES"/>
          </a:p>
        </p:txBody>
      </p:sp>
      <p:sp>
        <p:nvSpPr>
          <p:cNvPr id="69651" name="Line 24"/>
          <p:cNvSpPr>
            <a:spLocks noChangeShapeType="1"/>
          </p:cNvSpPr>
          <p:nvPr/>
        </p:nvSpPr>
        <p:spPr bwMode="auto">
          <a:xfrm rot="5400000" flipH="1">
            <a:off x="2808288" y="5924550"/>
            <a:ext cx="215900" cy="0"/>
          </a:xfrm>
          <a:prstGeom prst="line">
            <a:avLst/>
          </a:prstGeom>
          <a:noFill/>
          <a:ln w="9525">
            <a:solidFill>
              <a:schemeClr val="tx1"/>
            </a:solidFill>
            <a:round/>
            <a:headEnd/>
            <a:tailEnd/>
          </a:ln>
        </p:spPr>
        <p:txBody>
          <a:bodyPr/>
          <a:lstStyle/>
          <a:p>
            <a:endParaRPr lang="es-ES"/>
          </a:p>
        </p:txBody>
      </p:sp>
      <p:sp>
        <p:nvSpPr>
          <p:cNvPr id="69652" name="Line 25"/>
          <p:cNvSpPr>
            <a:spLocks noChangeShapeType="1"/>
          </p:cNvSpPr>
          <p:nvPr/>
        </p:nvSpPr>
        <p:spPr bwMode="auto">
          <a:xfrm rot="5400000" flipH="1">
            <a:off x="3240088" y="5924550"/>
            <a:ext cx="215900" cy="0"/>
          </a:xfrm>
          <a:prstGeom prst="line">
            <a:avLst/>
          </a:prstGeom>
          <a:noFill/>
          <a:ln w="9525">
            <a:solidFill>
              <a:schemeClr val="tx1"/>
            </a:solidFill>
            <a:round/>
            <a:headEnd/>
            <a:tailEnd/>
          </a:ln>
        </p:spPr>
        <p:txBody>
          <a:bodyPr/>
          <a:lstStyle/>
          <a:p>
            <a:endParaRPr lang="es-ES"/>
          </a:p>
        </p:txBody>
      </p:sp>
      <p:sp>
        <p:nvSpPr>
          <p:cNvPr id="69653" name="Line 26"/>
          <p:cNvSpPr>
            <a:spLocks noChangeShapeType="1"/>
          </p:cNvSpPr>
          <p:nvPr/>
        </p:nvSpPr>
        <p:spPr bwMode="auto">
          <a:xfrm rot="5400000" flipH="1">
            <a:off x="3671888" y="5924550"/>
            <a:ext cx="215900" cy="0"/>
          </a:xfrm>
          <a:prstGeom prst="line">
            <a:avLst/>
          </a:prstGeom>
          <a:noFill/>
          <a:ln w="9525">
            <a:solidFill>
              <a:schemeClr val="tx1"/>
            </a:solidFill>
            <a:round/>
            <a:headEnd/>
            <a:tailEnd/>
          </a:ln>
        </p:spPr>
        <p:txBody>
          <a:bodyPr/>
          <a:lstStyle/>
          <a:p>
            <a:endParaRPr lang="es-ES"/>
          </a:p>
        </p:txBody>
      </p:sp>
      <p:sp>
        <p:nvSpPr>
          <p:cNvPr id="69654" name="Line 27"/>
          <p:cNvSpPr>
            <a:spLocks noChangeShapeType="1"/>
          </p:cNvSpPr>
          <p:nvPr/>
        </p:nvSpPr>
        <p:spPr bwMode="auto">
          <a:xfrm rot="5400000" flipH="1">
            <a:off x="4103688" y="5924550"/>
            <a:ext cx="215900" cy="0"/>
          </a:xfrm>
          <a:prstGeom prst="line">
            <a:avLst/>
          </a:prstGeom>
          <a:noFill/>
          <a:ln w="9525">
            <a:solidFill>
              <a:schemeClr val="tx1"/>
            </a:solidFill>
            <a:round/>
            <a:headEnd/>
            <a:tailEnd/>
          </a:ln>
        </p:spPr>
        <p:txBody>
          <a:bodyPr/>
          <a:lstStyle/>
          <a:p>
            <a:endParaRPr lang="es-ES"/>
          </a:p>
        </p:txBody>
      </p:sp>
      <p:sp>
        <p:nvSpPr>
          <p:cNvPr id="69655" name="Line 28"/>
          <p:cNvSpPr>
            <a:spLocks noChangeShapeType="1"/>
          </p:cNvSpPr>
          <p:nvPr/>
        </p:nvSpPr>
        <p:spPr bwMode="auto">
          <a:xfrm rot="5400000" flipH="1">
            <a:off x="4535488" y="5924550"/>
            <a:ext cx="215900" cy="0"/>
          </a:xfrm>
          <a:prstGeom prst="line">
            <a:avLst/>
          </a:prstGeom>
          <a:noFill/>
          <a:ln w="9525">
            <a:solidFill>
              <a:schemeClr val="tx1"/>
            </a:solidFill>
            <a:round/>
            <a:headEnd/>
            <a:tailEnd/>
          </a:ln>
        </p:spPr>
        <p:txBody>
          <a:bodyPr/>
          <a:lstStyle/>
          <a:p>
            <a:endParaRPr lang="es-ES"/>
          </a:p>
        </p:txBody>
      </p:sp>
      <p:sp>
        <p:nvSpPr>
          <p:cNvPr id="69656" name="Line 29"/>
          <p:cNvSpPr>
            <a:spLocks noChangeShapeType="1"/>
          </p:cNvSpPr>
          <p:nvPr/>
        </p:nvSpPr>
        <p:spPr bwMode="auto">
          <a:xfrm rot="5400000" flipH="1">
            <a:off x="4968875" y="5924550"/>
            <a:ext cx="215900" cy="0"/>
          </a:xfrm>
          <a:prstGeom prst="line">
            <a:avLst/>
          </a:prstGeom>
          <a:noFill/>
          <a:ln w="9525">
            <a:solidFill>
              <a:schemeClr val="tx1"/>
            </a:solidFill>
            <a:round/>
            <a:headEnd/>
            <a:tailEnd/>
          </a:ln>
        </p:spPr>
        <p:txBody>
          <a:bodyPr/>
          <a:lstStyle/>
          <a:p>
            <a:endParaRPr lang="es-ES"/>
          </a:p>
        </p:txBody>
      </p:sp>
      <p:sp>
        <p:nvSpPr>
          <p:cNvPr id="69657" name="Line 30"/>
          <p:cNvSpPr>
            <a:spLocks noChangeShapeType="1"/>
          </p:cNvSpPr>
          <p:nvPr/>
        </p:nvSpPr>
        <p:spPr bwMode="auto">
          <a:xfrm rot="5400000" flipH="1">
            <a:off x="5400675" y="5924550"/>
            <a:ext cx="215900" cy="0"/>
          </a:xfrm>
          <a:prstGeom prst="line">
            <a:avLst/>
          </a:prstGeom>
          <a:noFill/>
          <a:ln w="9525">
            <a:solidFill>
              <a:schemeClr val="tx1"/>
            </a:solidFill>
            <a:round/>
            <a:headEnd/>
            <a:tailEnd/>
          </a:ln>
        </p:spPr>
        <p:txBody>
          <a:bodyPr/>
          <a:lstStyle/>
          <a:p>
            <a:endParaRPr lang="es-ES"/>
          </a:p>
        </p:txBody>
      </p:sp>
      <p:sp>
        <p:nvSpPr>
          <p:cNvPr id="69658" name="Line 31"/>
          <p:cNvSpPr>
            <a:spLocks noChangeShapeType="1"/>
          </p:cNvSpPr>
          <p:nvPr/>
        </p:nvSpPr>
        <p:spPr bwMode="auto">
          <a:xfrm rot="5400000" flipH="1">
            <a:off x="5832475" y="5924550"/>
            <a:ext cx="215900" cy="0"/>
          </a:xfrm>
          <a:prstGeom prst="line">
            <a:avLst/>
          </a:prstGeom>
          <a:noFill/>
          <a:ln w="9525">
            <a:solidFill>
              <a:schemeClr val="tx1"/>
            </a:solidFill>
            <a:round/>
            <a:headEnd/>
            <a:tailEnd/>
          </a:ln>
        </p:spPr>
        <p:txBody>
          <a:bodyPr/>
          <a:lstStyle/>
          <a:p>
            <a:endParaRPr lang="es-ES"/>
          </a:p>
        </p:txBody>
      </p:sp>
      <p:sp>
        <p:nvSpPr>
          <p:cNvPr id="69659" name="Line 32"/>
          <p:cNvSpPr>
            <a:spLocks noChangeShapeType="1"/>
          </p:cNvSpPr>
          <p:nvPr/>
        </p:nvSpPr>
        <p:spPr bwMode="auto">
          <a:xfrm rot="5400000" flipH="1">
            <a:off x="6264275" y="5924550"/>
            <a:ext cx="215900" cy="0"/>
          </a:xfrm>
          <a:prstGeom prst="line">
            <a:avLst/>
          </a:prstGeom>
          <a:noFill/>
          <a:ln w="9525">
            <a:solidFill>
              <a:schemeClr val="tx1"/>
            </a:solidFill>
            <a:round/>
            <a:headEnd/>
            <a:tailEnd/>
          </a:ln>
        </p:spPr>
        <p:txBody>
          <a:bodyPr/>
          <a:lstStyle/>
          <a:p>
            <a:endParaRPr lang="es-ES"/>
          </a:p>
        </p:txBody>
      </p:sp>
      <p:sp>
        <p:nvSpPr>
          <p:cNvPr id="69660" name="Line 33"/>
          <p:cNvSpPr>
            <a:spLocks noChangeShapeType="1"/>
          </p:cNvSpPr>
          <p:nvPr/>
        </p:nvSpPr>
        <p:spPr bwMode="auto">
          <a:xfrm rot="5400000" flipH="1">
            <a:off x="6696075" y="5924550"/>
            <a:ext cx="215900" cy="0"/>
          </a:xfrm>
          <a:prstGeom prst="line">
            <a:avLst/>
          </a:prstGeom>
          <a:noFill/>
          <a:ln w="9525">
            <a:solidFill>
              <a:schemeClr val="tx1"/>
            </a:solidFill>
            <a:round/>
            <a:headEnd/>
            <a:tailEnd/>
          </a:ln>
        </p:spPr>
        <p:txBody>
          <a:bodyPr/>
          <a:lstStyle/>
          <a:p>
            <a:endParaRPr lang="es-ES"/>
          </a:p>
        </p:txBody>
      </p:sp>
      <p:sp>
        <p:nvSpPr>
          <p:cNvPr id="69661" name="Line 34"/>
          <p:cNvSpPr>
            <a:spLocks noChangeShapeType="1"/>
          </p:cNvSpPr>
          <p:nvPr/>
        </p:nvSpPr>
        <p:spPr bwMode="auto">
          <a:xfrm rot="5400000" flipH="1">
            <a:off x="7127875" y="5924550"/>
            <a:ext cx="215900" cy="0"/>
          </a:xfrm>
          <a:prstGeom prst="line">
            <a:avLst/>
          </a:prstGeom>
          <a:noFill/>
          <a:ln w="9525">
            <a:solidFill>
              <a:schemeClr val="tx1"/>
            </a:solidFill>
            <a:round/>
            <a:headEnd/>
            <a:tailEnd/>
          </a:ln>
        </p:spPr>
        <p:txBody>
          <a:bodyPr/>
          <a:lstStyle/>
          <a:p>
            <a:endParaRPr lang="es-ES"/>
          </a:p>
        </p:txBody>
      </p:sp>
      <p:sp>
        <p:nvSpPr>
          <p:cNvPr id="774180" name="Line 36"/>
          <p:cNvSpPr>
            <a:spLocks noChangeShapeType="1"/>
          </p:cNvSpPr>
          <p:nvPr/>
        </p:nvSpPr>
        <p:spPr bwMode="auto">
          <a:xfrm flipV="1">
            <a:off x="1187450" y="5384800"/>
            <a:ext cx="0" cy="431800"/>
          </a:xfrm>
          <a:prstGeom prst="line">
            <a:avLst/>
          </a:prstGeom>
          <a:noFill/>
          <a:ln w="19050">
            <a:solidFill>
              <a:schemeClr val="tx1"/>
            </a:solidFill>
            <a:round/>
            <a:headEnd/>
            <a:tailEnd/>
          </a:ln>
        </p:spPr>
        <p:txBody>
          <a:bodyPr/>
          <a:lstStyle/>
          <a:p>
            <a:endParaRPr lang="es-ES"/>
          </a:p>
        </p:txBody>
      </p:sp>
      <p:sp>
        <p:nvSpPr>
          <p:cNvPr id="774181" name="Line 37"/>
          <p:cNvSpPr>
            <a:spLocks noChangeShapeType="1"/>
          </p:cNvSpPr>
          <p:nvPr/>
        </p:nvSpPr>
        <p:spPr bwMode="auto">
          <a:xfrm>
            <a:off x="1187450" y="5384800"/>
            <a:ext cx="431800" cy="0"/>
          </a:xfrm>
          <a:prstGeom prst="line">
            <a:avLst/>
          </a:prstGeom>
          <a:noFill/>
          <a:ln w="19050">
            <a:solidFill>
              <a:schemeClr val="tx1"/>
            </a:solidFill>
            <a:round/>
            <a:headEnd/>
            <a:tailEnd/>
          </a:ln>
        </p:spPr>
        <p:txBody>
          <a:bodyPr/>
          <a:lstStyle/>
          <a:p>
            <a:endParaRPr lang="es-ES"/>
          </a:p>
        </p:txBody>
      </p:sp>
      <p:sp>
        <p:nvSpPr>
          <p:cNvPr id="774182" name="Line 38"/>
          <p:cNvSpPr>
            <a:spLocks noChangeShapeType="1"/>
          </p:cNvSpPr>
          <p:nvPr/>
        </p:nvSpPr>
        <p:spPr bwMode="auto">
          <a:xfrm flipV="1">
            <a:off x="1619250" y="4953000"/>
            <a:ext cx="0" cy="431800"/>
          </a:xfrm>
          <a:prstGeom prst="line">
            <a:avLst/>
          </a:prstGeom>
          <a:noFill/>
          <a:ln w="19050">
            <a:solidFill>
              <a:schemeClr val="tx1"/>
            </a:solidFill>
            <a:round/>
            <a:headEnd/>
            <a:tailEnd/>
          </a:ln>
        </p:spPr>
        <p:txBody>
          <a:bodyPr/>
          <a:lstStyle/>
          <a:p>
            <a:endParaRPr lang="es-ES"/>
          </a:p>
        </p:txBody>
      </p:sp>
      <p:sp>
        <p:nvSpPr>
          <p:cNvPr id="774183" name="Line 39"/>
          <p:cNvSpPr>
            <a:spLocks noChangeShapeType="1"/>
          </p:cNvSpPr>
          <p:nvPr/>
        </p:nvSpPr>
        <p:spPr bwMode="auto">
          <a:xfrm>
            <a:off x="1619250" y="4953000"/>
            <a:ext cx="431800" cy="0"/>
          </a:xfrm>
          <a:prstGeom prst="line">
            <a:avLst/>
          </a:prstGeom>
          <a:noFill/>
          <a:ln w="19050">
            <a:solidFill>
              <a:schemeClr val="tx1"/>
            </a:solidFill>
            <a:round/>
            <a:headEnd/>
            <a:tailEnd/>
          </a:ln>
        </p:spPr>
        <p:txBody>
          <a:bodyPr/>
          <a:lstStyle/>
          <a:p>
            <a:endParaRPr lang="es-ES"/>
          </a:p>
        </p:txBody>
      </p:sp>
      <p:sp>
        <p:nvSpPr>
          <p:cNvPr id="774184" name="Line 40"/>
          <p:cNvSpPr>
            <a:spLocks noChangeShapeType="1"/>
          </p:cNvSpPr>
          <p:nvPr/>
        </p:nvSpPr>
        <p:spPr bwMode="auto">
          <a:xfrm flipV="1">
            <a:off x="2052638" y="4519613"/>
            <a:ext cx="0" cy="431800"/>
          </a:xfrm>
          <a:prstGeom prst="line">
            <a:avLst/>
          </a:prstGeom>
          <a:noFill/>
          <a:ln w="19050">
            <a:solidFill>
              <a:schemeClr val="tx1"/>
            </a:solidFill>
            <a:round/>
            <a:headEnd/>
            <a:tailEnd/>
          </a:ln>
        </p:spPr>
        <p:txBody>
          <a:bodyPr/>
          <a:lstStyle/>
          <a:p>
            <a:endParaRPr lang="es-ES"/>
          </a:p>
        </p:txBody>
      </p:sp>
      <p:sp>
        <p:nvSpPr>
          <p:cNvPr id="774185" name="Line 41"/>
          <p:cNvSpPr>
            <a:spLocks noChangeShapeType="1"/>
          </p:cNvSpPr>
          <p:nvPr/>
        </p:nvSpPr>
        <p:spPr bwMode="auto">
          <a:xfrm>
            <a:off x="2052638" y="4519613"/>
            <a:ext cx="431800" cy="0"/>
          </a:xfrm>
          <a:prstGeom prst="line">
            <a:avLst/>
          </a:prstGeom>
          <a:noFill/>
          <a:ln w="19050">
            <a:solidFill>
              <a:schemeClr val="tx1"/>
            </a:solidFill>
            <a:round/>
            <a:headEnd/>
            <a:tailEnd/>
          </a:ln>
        </p:spPr>
        <p:txBody>
          <a:bodyPr/>
          <a:lstStyle/>
          <a:p>
            <a:endParaRPr lang="es-ES"/>
          </a:p>
        </p:txBody>
      </p:sp>
      <p:sp>
        <p:nvSpPr>
          <p:cNvPr id="774186" name="Line 42"/>
          <p:cNvSpPr>
            <a:spLocks noChangeShapeType="1"/>
          </p:cNvSpPr>
          <p:nvPr/>
        </p:nvSpPr>
        <p:spPr bwMode="auto">
          <a:xfrm flipV="1">
            <a:off x="2484438" y="4087813"/>
            <a:ext cx="0" cy="431800"/>
          </a:xfrm>
          <a:prstGeom prst="line">
            <a:avLst/>
          </a:prstGeom>
          <a:noFill/>
          <a:ln w="19050">
            <a:solidFill>
              <a:schemeClr val="tx1"/>
            </a:solidFill>
            <a:round/>
            <a:headEnd/>
            <a:tailEnd/>
          </a:ln>
        </p:spPr>
        <p:txBody>
          <a:bodyPr/>
          <a:lstStyle/>
          <a:p>
            <a:endParaRPr lang="es-ES"/>
          </a:p>
        </p:txBody>
      </p:sp>
      <p:sp>
        <p:nvSpPr>
          <p:cNvPr id="774187" name="Line 43"/>
          <p:cNvSpPr>
            <a:spLocks noChangeShapeType="1"/>
          </p:cNvSpPr>
          <p:nvPr/>
        </p:nvSpPr>
        <p:spPr bwMode="auto">
          <a:xfrm>
            <a:off x="2484438" y="4087813"/>
            <a:ext cx="431800" cy="0"/>
          </a:xfrm>
          <a:prstGeom prst="line">
            <a:avLst/>
          </a:prstGeom>
          <a:noFill/>
          <a:ln w="19050">
            <a:solidFill>
              <a:schemeClr val="tx1"/>
            </a:solidFill>
            <a:round/>
            <a:headEnd/>
            <a:tailEnd/>
          </a:ln>
        </p:spPr>
        <p:txBody>
          <a:bodyPr/>
          <a:lstStyle/>
          <a:p>
            <a:endParaRPr lang="es-ES"/>
          </a:p>
        </p:txBody>
      </p:sp>
      <p:sp>
        <p:nvSpPr>
          <p:cNvPr id="774188" name="Line 44"/>
          <p:cNvSpPr>
            <a:spLocks noChangeShapeType="1"/>
          </p:cNvSpPr>
          <p:nvPr/>
        </p:nvSpPr>
        <p:spPr bwMode="auto">
          <a:xfrm flipV="1">
            <a:off x="2916238" y="3656013"/>
            <a:ext cx="0" cy="431800"/>
          </a:xfrm>
          <a:prstGeom prst="line">
            <a:avLst/>
          </a:prstGeom>
          <a:noFill/>
          <a:ln w="19050">
            <a:solidFill>
              <a:schemeClr val="tx1"/>
            </a:solidFill>
            <a:round/>
            <a:headEnd/>
            <a:tailEnd/>
          </a:ln>
        </p:spPr>
        <p:txBody>
          <a:bodyPr/>
          <a:lstStyle/>
          <a:p>
            <a:endParaRPr lang="es-ES"/>
          </a:p>
        </p:txBody>
      </p:sp>
      <p:sp>
        <p:nvSpPr>
          <p:cNvPr id="774189" name="Line 45"/>
          <p:cNvSpPr>
            <a:spLocks noChangeShapeType="1"/>
          </p:cNvSpPr>
          <p:nvPr/>
        </p:nvSpPr>
        <p:spPr bwMode="auto">
          <a:xfrm>
            <a:off x="2916238" y="3656013"/>
            <a:ext cx="431800" cy="0"/>
          </a:xfrm>
          <a:prstGeom prst="line">
            <a:avLst/>
          </a:prstGeom>
          <a:noFill/>
          <a:ln w="19050">
            <a:solidFill>
              <a:schemeClr val="tx1"/>
            </a:solidFill>
            <a:round/>
            <a:headEnd/>
            <a:tailEnd/>
          </a:ln>
        </p:spPr>
        <p:txBody>
          <a:bodyPr/>
          <a:lstStyle/>
          <a:p>
            <a:endParaRPr lang="es-ES"/>
          </a:p>
        </p:txBody>
      </p:sp>
      <p:sp>
        <p:nvSpPr>
          <p:cNvPr id="774190" name="Line 46"/>
          <p:cNvSpPr>
            <a:spLocks noChangeShapeType="1"/>
          </p:cNvSpPr>
          <p:nvPr/>
        </p:nvSpPr>
        <p:spPr bwMode="auto">
          <a:xfrm flipV="1">
            <a:off x="3348038" y="3224213"/>
            <a:ext cx="0" cy="431800"/>
          </a:xfrm>
          <a:prstGeom prst="line">
            <a:avLst/>
          </a:prstGeom>
          <a:noFill/>
          <a:ln w="19050">
            <a:solidFill>
              <a:schemeClr val="tx1"/>
            </a:solidFill>
            <a:round/>
            <a:headEnd/>
            <a:tailEnd/>
          </a:ln>
        </p:spPr>
        <p:txBody>
          <a:bodyPr/>
          <a:lstStyle/>
          <a:p>
            <a:endParaRPr lang="es-ES"/>
          </a:p>
        </p:txBody>
      </p:sp>
      <p:sp>
        <p:nvSpPr>
          <p:cNvPr id="774191" name="Line 47"/>
          <p:cNvSpPr>
            <a:spLocks noChangeShapeType="1"/>
          </p:cNvSpPr>
          <p:nvPr/>
        </p:nvSpPr>
        <p:spPr bwMode="auto">
          <a:xfrm>
            <a:off x="3348038" y="3224213"/>
            <a:ext cx="431800" cy="0"/>
          </a:xfrm>
          <a:prstGeom prst="line">
            <a:avLst/>
          </a:prstGeom>
          <a:noFill/>
          <a:ln w="19050">
            <a:solidFill>
              <a:schemeClr val="tx1"/>
            </a:solidFill>
            <a:round/>
            <a:headEnd/>
            <a:tailEnd/>
          </a:ln>
        </p:spPr>
        <p:txBody>
          <a:bodyPr/>
          <a:lstStyle/>
          <a:p>
            <a:endParaRPr lang="es-ES"/>
          </a:p>
        </p:txBody>
      </p:sp>
      <p:sp>
        <p:nvSpPr>
          <p:cNvPr id="774192" name="Line 48"/>
          <p:cNvSpPr>
            <a:spLocks noChangeShapeType="1"/>
          </p:cNvSpPr>
          <p:nvPr/>
        </p:nvSpPr>
        <p:spPr bwMode="auto">
          <a:xfrm>
            <a:off x="4211638" y="5384800"/>
            <a:ext cx="431800" cy="0"/>
          </a:xfrm>
          <a:prstGeom prst="line">
            <a:avLst/>
          </a:prstGeom>
          <a:noFill/>
          <a:ln w="19050">
            <a:solidFill>
              <a:schemeClr val="tx1"/>
            </a:solidFill>
            <a:round/>
            <a:headEnd/>
            <a:tailEnd/>
          </a:ln>
        </p:spPr>
        <p:txBody>
          <a:bodyPr/>
          <a:lstStyle/>
          <a:p>
            <a:endParaRPr lang="es-ES"/>
          </a:p>
        </p:txBody>
      </p:sp>
      <p:sp>
        <p:nvSpPr>
          <p:cNvPr id="774193" name="Line 49"/>
          <p:cNvSpPr>
            <a:spLocks noChangeShapeType="1"/>
          </p:cNvSpPr>
          <p:nvPr/>
        </p:nvSpPr>
        <p:spPr bwMode="auto">
          <a:xfrm flipV="1">
            <a:off x="4643438" y="4953000"/>
            <a:ext cx="0" cy="431800"/>
          </a:xfrm>
          <a:prstGeom prst="line">
            <a:avLst/>
          </a:prstGeom>
          <a:noFill/>
          <a:ln w="19050">
            <a:solidFill>
              <a:schemeClr val="tx1"/>
            </a:solidFill>
            <a:round/>
            <a:headEnd/>
            <a:tailEnd/>
          </a:ln>
        </p:spPr>
        <p:txBody>
          <a:bodyPr/>
          <a:lstStyle/>
          <a:p>
            <a:endParaRPr lang="es-ES"/>
          </a:p>
        </p:txBody>
      </p:sp>
      <p:sp>
        <p:nvSpPr>
          <p:cNvPr id="774194" name="Line 50"/>
          <p:cNvSpPr>
            <a:spLocks noChangeShapeType="1"/>
          </p:cNvSpPr>
          <p:nvPr/>
        </p:nvSpPr>
        <p:spPr bwMode="auto">
          <a:xfrm>
            <a:off x="4643438" y="4953000"/>
            <a:ext cx="287337" cy="0"/>
          </a:xfrm>
          <a:prstGeom prst="line">
            <a:avLst/>
          </a:prstGeom>
          <a:noFill/>
          <a:ln w="19050">
            <a:solidFill>
              <a:schemeClr val="tx1"/>
            </a:solidFill>
            <a:round/>
            <a:headEnd/>
            <a:tailEnd/>
          </a:ln>
        </p:spPr>
        <p:txBody>
          <a:bodyPr/>
          <a:lstStyle/>
          <a:p>
            <a:endParaRPr lang="es-ES"/>
          </a:p>
        </p:txBody>
      </p:sp>
      <p:sp>
        <p:nvSpPr>
          <p:cNvPr id="774195" name="Line 51"/>
          <p:cNvSpPr>
            <a:spLocks noChangeShapeType="1"/>
          </p:cNvSpPr>
          <p:nvPr/>
        </p:nvSpPr>
        <p:spPr bwMode="auto">
          <a:xfrm flipV="1">
            <a:off x="4932363" y="4519613"/>
            <a:ext cx="0" cy="431800"/>
          </a:xfrm>
          <a:prstGeom prst="line">
            <a:avLst/>
          </a:prstGeom>
          <a:noFill/>
          <a:ln w="19050">
            <a:solidFill>
              <a:schemeClr val="tx1"/>
            </a:solidFill>
            <a:round/>
            <a:headEnd/>
            <a:tailEnd/>
          </a:ln>
        </p:spPr>
        <p:txBody>
          <a:bodyPr/>
          <a:lstStyle/>
          <a:p>
            <a:endParaRPr lang="es-ES"/>
          </a:p>
        </p:txBody>
      </p:sp>
      <p:sp>
        <p:nvSpPr>
          <p:cNvPr id="774196" name="Line 52"/>
          <p:cNvSpPr>
            <a:spLocks noChangeShapeType="1"/>
          </p:cNvSpPr>
          <p:nvPr/>
        </p:nvSpPr>
        <p:spPr bwMode="auto">
          <a:xfrm>
            <a:off x="4932363" y="4519613"/>
            <a:ext cx="719137" cy="0"/>
          </a:xfrm>
          <a:prstGeom prst="line">
            <a:avLst/>
          </a:prstGeom>
          <a:noFill/>
          <a:ln w="19050">
            <a:solidFill>
              <a:schemeClr val="tx1"/>
            </a:solidFill>
            <a:round/>
            <a:headEnd/>
            <a:tailEnd/>
          </a:ln>
        </p:spPr>
        <p:txBody>
          <a:bodyPr/>
          <a:lstStyle/>
          <a:p>
            <a:endParaRPr lang="es-ES"/>
          </a:p>
        </p:txBody>
      </p:sp>
      <p:sp>
        <p:nvSpPr>
          <p:cNvPr id="774197" name="Line 53"/>
          <p:cNvSpPr>
            <a:spLocks noChangeShapeType="1"/>
          </p:cNvSpPr>
          <p:nvPr/>
        </p:nvSpPr>
        <p:spPr bwMode="auto">
          <a:xfrm flipV="1">
            <a:off x="5653088" y="4087813"/>
            <a:ext cx="0" cy="431800"/>
          </a:xfrm>
          <a:prstGeom prst="line">
            <a:avLst/>
          </a:prstGeom>
          <a:noFill/>
          <a:ln w="19050">
            <a:solidFill>
              <a:schemeClr val="tx1"/>
            </a:solidFill>
            <a:round/>
            <a:headEnd/>
            <a:tailEnd/>
          </a:ln>
        </p:spPr>
        <p:txBody>
          <a:bodyPr/>
          <a:lstStyle/>
          <a:p>
            <a:endParaRPr lang="es-ES"/>
          </a:p>
        </p:txBody>
      </p:sp>
      <p:sp>
        <p:nvSpPr>
          <p:cNvPr id="774198" name="Line 54"/>
          <p:cNvSpPr>
            <a:spLocks noChangeShapeType="1"/>
          </p:cNvSpPr>
          <p:nvPr/>
        </p:nvSpPr>
        <p:spPr bwMode="auto">
          <a:xfrm>
            <a:off x="5653088" y="4087813"/>
            <a:ext cx="431800" cy="0"/>
          </a:xfrm>
          <a:prstGeom prst="line">
            <a:avLst/>
          </a:prstGeom>
          <a:noFill/>
          <a:ln w="19050">
            <a:solidFill>
              <a:schemeClr val="tx1"/>
            </a:solidFill>
            <a:round/>
            <a:headEnd/>
            <a:tailEnd/>
          </a:ln>
        </p:spPr>
        <p:txBody>
          <a:bodyPr/>
          <a:lstStyle/>
          <a:p>
            <a:endParaRPr lang="es-ES"/>
          </a:p>
        </p:txBody>
      </p:sp>
      <p:sp>
        <p:nvSpPr>
          <p:cNvPr id="774199" name="Line 55"/>
          <p:cNvSpPr>
            <a:spLocks noChangeShapeType="1"/>
          </p:cNvSpPr>
          <p:nvPr/>
        </p:nvSpPr>
        <p:spPr bwMode="auto">
          <a:xfrm flipV="1">
            <a:off x="6084888" y="3656013"/>
            <a:ext cx="0" cy="431800"/>
          </a:xfrm>
          <a:prstGeom prst="line">
            <a:avLst/>
          </a:prstGeom>
          <a:noFill/>
          <a:ln w="19050">
            <a:solidFill>
              <a:schemeClr val="tx1"/>
            </a:solidFill>
            <a:round/>
            <a:headEnd/>
            <a:tailEnd/>
          </a:ln>
        </p:spPr>
        <p:txBody>
          <a:bodyPr/>
          <a:lstStyle/>
          <a:p>
            <a:endParaRPr lang="es-ES"/>
          </a:p>
        </p:txBody>
      </p:sp>
      <p:sp>
        <p:nvSpPr>
          <p:cNvPr id="774200" name="Line 56"/>
          <p:cNvSpPr>
            <a:spLocks noChangeShapeType="1"/>
          </p:cNvSpPr>
          <p:nvPr/>
        </p:nvSpPr>
        <p:spPr bwMode="auto">
          <a:xfrm>
            <a:off x="6084888" y="3656013"/>
            <a:ext cx="431800" cy="0"/>
          </a:xfrm>
          <a:prstGeom prst="line">
            <a:avLst/>
          </a:prstGeom>
          <a:noFill/>
          <a:ln w="19050">
            <a:solidFill>
              <a:schemeClr val="tx1"/>
            </a:solidFill>
            <a:round/>
            <a:headEnd/>
            <a:tailEnd/>
          </a:ln>
        </p:spPr>
        <p:txBody>
          <a:bodyPr/>
          <a:lstStyle/>
          <a:p>
            <a:endParaRPr lang="es-ES"/>
          </a:p>
        </p:txBody>
      </p:sp>
      <p:sp>
        <p:nvSpPr>
          <p:cNvPr id="774201" name="Line 57"/>
          <p:cNvSpPr>
            <a:spLocks noChangeShapeType="1"/>
          </p:cNvSpPr>
          <p:nvPr/>
        </p:nvSpPr>
        <p:spPr bwMode="auto">
          <a:xfrm flipV="1">
            <a:off x="6516688" y="3224213"/>
            <a:ext cx="0" cy="431800"/>
          </a:xfrm>
          <a:prstGeom prst="line">
            <a:avLst/>
          </a:prstGeom>
          <a:noFill/>
          <a:ln w="19050">
            <a:solidFill>
              <a:schemeClr val="tx1"/>
            </a:solidFill>
            <a:round/>
            <a:headEnd/>
            <a:tailEnd/>
          </a:ln>
        </p:spPr>
        <p:txBody>
          <a:bodyPr/>
          <a:lstStyle/>
          <a:p>
            <a:endParaRPr lang="es-ES"/>
          </a:p>
        </p:txBody>
      </p:sp>
      <p:sp>
        <p:nvSpPr>
          <p:cNvPr id="774202" name="Line 58"/>
          <p:cNvSpPr>
            <a:spLocks noChangeShapeType="1"/>
          </p:cNvSpPr>
          <p:nvPr/>
        </p:nvSpPr>
        <p:spPr bwMode="auto">
          <a:xfrm>
            <a:off x="6516688" y="3224213"/>
            <a:ext cx="431800" cy="0"/>
          </a:xfrm>
          <a:prstGeom prst="line">
            <a:avLst/>
          </a:prstGeom>
          <a:noFill/>
          <a:ln w="19050">
            <a:solidFill>
              <a:schemeClr val="tx1"/>
            </a:solidFill>
            <a:round/>
            <a:headEnd/>
            <a:tailEnd/>
          </a:ln>
        </p:spPr>
        <p:txBody>
          <a:bodyPr/>
          <a:lstStyle/>
          <a:p>
            <a:endParaRPr lang="es-ES"/>
          </a:p>
        </p:txBody>
      </p:sp>
      <p:sp>
        <p:nvSpPr>
          <p:cNvPr id="774203" name="Line 59"/>
          <p:cNvSpPr>
            <a:spLocks noChangeShapeType="1"/>
          </p:cNvSpPr>
          <p:nvPr/>
        </p:nvSpPr>
        <p:spPr bwMode="auto">
          <a:xfrm flipV="1">
            <a:off x="4211638" y="5384800"/>
            <a:ext cx="0" cy="431800"/>
          </a:xfrm>
          <a:prstGeom prst="line">
            <a:avLst/>
          </a:prstGeom>
          <a:noFill/>
          <a:ln w="19050">
            <a:solidFill>
              <a:schemeClr val="tx1"/>
            </a:solidFill>
            <a:round/>
            <a:headEnd/>
            <a:tailEnd/>
          </a:ln>
        </p:spPr>
        <p:txBody>
          <a:bodyPr/>
          <a:lstStyle/>
          <a:p>
            <a:endParaRPr lang="es-ES"/>
          </a:p>
        </p:txBody>
      </p:sp>
      <p:sp>
        <p:nvSpPr>
          <p:cNvPr id="69686" name="Text Box 60"/>
          <p:cNvSpPr txBox="1">
            <a:spLocks noChangeArrowheads="1"/>
          </p:cNvSpPr>
          <p:nvPr/>
        </p:nvSpPr>
        <p:spPr bwMode="auto">
          <a:xfrm>
            <a:off x="257175" y="5224463"/>
            <a:ext cx="282575" cy="304800"/>
          </a:xfrm>
          <a:prstGeom prst="rect">
            <a:avLst/>
          </a:prstGeom>
          <a:noFill/>
          <a:ln w="9525">
            <a:noFill/>
            <a:miter lim="800000"/>
            <a:headEnd/>
            <a:tailEnd/>
          </a:ln>
        </p:spPr>
        <p:txBody>
          <a:bodyPr wrap="none">
            <a:spAutoFit/>
          </a:bodyPr>
          <a:lstStyle/>
          <a:p>
            <a:pPr eaLnBrk="0" hangingPunct="0"/>
            <a:r>
              <a:rPr lang="es-ES" sz="1400" b="1" i="0"/>
              <a:t>1</a:t>
            </a:r>
          </a:p>
        </p:txBody>
      </p:sp>
      <p:sp>
        <p:nvSpPr>
          <p:cNvPr id="69687" name="Text Box 61"/>
          <p:cNvSpPr txBox="1">
            <a:spLocks noChangeArrowheads="1"/>
          </p:cNvSpPr>
          <p:nvPr/>
        </p:nvSpPr>
        <p:spPr bwMode="auto">
          <a:xfrm>
            <a:off x="250825" y="4791075"/>
            <a:ext cx="282575" cy="304800"/>
          </a:xfrm>
          <a:prstGeom prst="rect">
            <a:avLst/>
          </a:prstGeom>
          <a:noFill/>
          <a:ln w="9525">
            <a:noFill/>
            <a:miter lim="800000"/>
            <a:headEnd/>
            <a:tailEnd/>
          </a:ln>
        </p:spPr>
        <p:txBody>
          <a:bodyPr wrap="none">
            <a:spAutoFit/>
          </a:bodyPr>
          <a:lstStyle/>
          <a:p>
            <a:pPr eaLnBrk="0" hangingPunct="0"/>
            <a:r>
              <a:rPr lang="es-ES" sz="1400" b="1" i="0"/>
              <a:t>2</a:t>
            </a:r>
          </a:p>
        </p:txBody>
      </p:sp>
      <p:sp>
        <p:nvSpPr>
          <p:cNvPr id="69688" name="Text Box 62"/>
          <p:cNvSpPr txBox="1">
            <a:spLocks noChangeArrowheads="1"/>
          </p:cNvSpPr>
          <p:nvPr/>
        </p:nvSpPr>
        <p:spPr bwMode="auto">
          <a:xfrm>
            <a:off x="250825" y="4376738"/>
            <a:ext cx="282575" cy="304800"/>
          </a:xfrm>
          <a:prstGeom prst="rect">
            <a:avLst/>
          </a:prstGeom>
          <a:noFill/>
          <a:ln w="9525">
            <a:noFill/>
            <a:miter lim="800000"/>
            <a:headEnd/>
            <a:tailEnd/>
          </a:ln>
        </p:spPr>
        <p:txBody>
          <a:bodyPr wrap="none">
            <a:spAutoFit/>
          </a:bodyPr>
          <a:lstStyle/>
          <a:p>
            <a:pPr eaLnBrk="0" hangingPunct="0"/>
            <a:r>
              <a:rPr lang="es-ES" sz="1400" b="1" i="0"/>
              <a:t>3</a:t>
            </a:r>
          </a:p>
        </p:txBody>
      </p:sp>
      <p:sp>
        <p:nvSpPr>
          <p:cNvPr id="69689" name="Text Box 63"/>
          <p:cNvSpPr txBox="1">
            <a:spLocks noChangeArrowheads="1"/>
          </p:cNvSpPr>
          <p:nvPr/>
        </p:nvSpPr>
        <p:spPr bwMode="auto">
          <a:xfrm>
            <a:off x="250825" y="3944938"/>
            <a:ext cx="282575" cy="304800"/>
          </a:xfrm>
          <a:prstGeom prst="rect">
            <a:avLst/>
          </a:prstGeom>
          <a:noFill/>
          <a:ln w="9525">
            <a:noFill/>
            <a:miter lim="800000"/>
            <a:headEnd/>
            <a:tailEnd/>
          </a:ln>
        </p:spPr>
        <p:txBody>
          <a:bodyPr wrap="none">
            <a:spAutoFit/>
          </a:bodyPr>
          <a:lstStyle/>
          <a:p>
            <a:pPr eaLnBrk="0" hangingPunct="0"/>
            <a:r>
              <a:rPr lang="es-ES" sz="1400" b="1" i="0"/>
              <a:t>4</a:t>
            </a:r>
          </a:p>
        </p:txBody>
      </p:sp>
      <p:sp>
        <p:nvSpPr>
          <p:cNvPr id="69690" name="Text Box 64"/>
          <p:cNvSpPr txBox="1">
            <a:spLocks noChangeArrowheads="1"/>
          </p:cNvSpPr>
          <p:nvPr/>
        </p:nvSpPr>
        <p:spPr bwMode="auto">
          <a:xfrm>
            <a:off x="250825" y="3511550"/>
            <a:ext cx="282575" cy="304800"/>
          </a:xfrm>
          <a:prstGeom prst="rect">
            <a:avLst/>
          </a:prstGeom>
          <a:noFill/>
          <a:ln w="9525">
            <a:noFill/>
            <a:miter lim="800000"/>
            <a:headEnd/>
            <a:tailEnd/>
          </a:ln>
        </p:spPr>
        <p:txBody>
          <a:bodyPr wrap="none">
            <a:spAutoFit/>
          </a:bodyPr>
          <a:lstStyle/>
          <a:p>
            <a:pPr eaLnBrk="0" hangingPunct="0"/>
            <a:r>
              <a:rPr lang="es-ES" sz="1400" b="1" i="0"/>
              <a:t>5</a:t>
            </a:r>
          </a:p>
        </p:txBody>
      </p:sp>
      <p:sp>
        <p:nvSpPr>
          <p:cNvPr id="69691" name="Text Box 65"/>
          <p:cNvSpPr txBox="1">
            <a:spLocks noChangeArrowheads="1"/>
          </p:cNvSpPr>
          <p:nvPr/>
        </p:nvSpPr>
        <p:spPr bwMode="auto">
          <a:xfrm>
            <a:off x="250825" y="3079750"/>
            <a:ext cx="282575" cy="304800"/>
          </a:xfrm>
          <a:prstGeom prst="rect">
            <a:avLst/>
          </a:prstGeom>
          <a:noFill/>
          <a:ln w="9525">
            <a:noFill/>
            <a:miter lim="800000"/>
            <a:headEnd/>
            <a:tailEnd/>
          </a:ln>
        </p:spPr>
        <p:txBody>
          <a:bodyPr wrap="none">
            <a:spAutoFit/>
          </a:bodyPr>
          <a:lstStyle/>
          <a:p>
            <a:pPr eaLnBrk="0" hangingPunct="0"/>
            <a:r>
              <a:rPr lang="es-ES" sz="1400" b="1" i="0"/>
              <a:t>6</a:t>
            </a:r>
          </a:p>
        </p:txBody>
      </p:sp>
      <p:sp>
        <p:nvSpPr>
          <p:cNvPr id="69692" name="Text Box 66"/>
          <p:cNvSpPr txBox="1">
            <a:spLocks noChangeArrowheads="1"/>
          </p:cNvSpPr>
          <p:nvPr/>
        </p:nvSpPr>
        <p:spPr bwMode="auto">
          <a:xfrm>
            <a:off x="250825" y="2632075"/>
            <a:ext cx="282575" cy="304800"/>
          </a:xfrm>
          <a:prstGeom prst="rect">
            <a:avLst/>
          </a:prstGeom>
          <a:noFill/>
          <a:ln w="9525">
            <a:noFill/>
            <a:miter lim="800000"/>
            <a:headEnd/>
            <a:tailEnd/>
          </a:ln>
        </p:spPr>
        <p:txBody>
          <a:bodyPr wrap="none">
            <a:spAutoFit/>
          </a:bodyPr>
          <a:lstStyle/>
          <a:p>
            <a:pPr eaLnBrk="0" hangingPunct="0"/>
            <a:r>
              <a:rPr lang="es-ES" sz="1400" b="1" i="0"/>
              <a:t>7</a:t>
            </a:r>
          </a:p>
        </p:txBody>
      </p:sp>
      <p:sp>
        <p:nvSpPr>
          <p:cNvPr id="69693" name="Text Box 67"/>
          <p:cNvSpPr txBox="1">
            <a:spLocks noChangeArrowheads="1"/>
          </p:cNvSpPr>
          <p:nvPr/>
        </p:nvSpPr>
        <p:spPr bwMode="auto">
          <a:xfrm>
            <a:off x="257175" y="2198688"/>
            <a:ext cx="282575" cy="304800"/>
          </a:xfrm>
          <a:prstGeom prst="rect">
            <a:avLst/>
          </a:prstGeom>
          <a:noFill/>
          <a:ln w="9525">
            <a:noFill/>
            <a:miter lim="800000"/>
            <a:headEnd/>
            <a:tailEnd/>
          </a:ln>
        </p:spPr>
        <p:txBody>
          <a:bodyPr wrap="none">
            <a:spAutoFit/>
          </a:bodyPr>
          <a:lstStyle/>
          <a:p>
            <a:pPr eaLnBrk="0" hangingPunct="0"/>
            <a:r>
              <a:rPr lang="es-ES" sz="1400" b="1" i="0"/>
              <a:t>8</a:t>
            </a:r>
          </a:p>
        </p:txBody>
      </p:sp>
      <p:sp>
        <p:nvSpPr>
          <p:cNvPr id="69694" name="Text Box 68"/>
          <p:cNvSpPr txBox="1">
            <a:spLocks noChangeArrowheads="1"/>
          </p:cNvSpPr>
          <p:nvPr/>
        </p:nvSpPr>
        <p:spPr bwMode="auto">
          <a:xfrm>
            <a:off x="7734300" y="5911850"/>
            <a:ext cx="1393825" cy="336550"/>
          </a:xfrm>
          <a:prstGeom prst="rect">
            <a:avLst/>
          </a:prstGeom>
          <a:noFill/>
          <a:ln w="9525">
            <a:noFill/>
            <a:miter lim="800000"/>
            <a:headEnd/>
            <a:tailEnd/>
          </a:ln>
        </p:spPr>
        <p:txBody>
          <a:bodyPr wrap="none">
            <a:spAutoFit/>
          </a:bodyPr>
          <a:lstStyle/>
          <a:p>
            <a:pPr eaLnBrk="0" hangingPunct="0"/>
            <a:r>
              <a:rPr lang="es-ES" sz="1600" b="1" i="0"/>
              <a:t>Tiempo (ms)</a:t>
            </a:r>
          </a:p>
        </p:txBody>
      </p:sp>
      <p:sp>
        <p:nvSpPr>
          <p:cNvPr id="69695" name="Text Box 69"/>
          <p:cNvSpPr txBox="1">
            <a:spLocks noChangeArrowheads="1"/>
          </p:cNvSpPr>
          <p:nvPr/>
        </p:nvSpPr>
        <p:spPr bwMode="auto">
          <a:xfrm>
            <a:off x="1428750" y="6003925"/>
            <a:ext cx="381000" cy="304800"/>
          </a:xfrm>
          <a:prstGeom prst="rect">
            <a:avLst/>
          </a:prstGeom>
          <a:noFill/>
          <a:ln w="9525">
            <a:noFill/>
            <a:miter lim="800000"/>
            <a:headEnd/>
            <a:tailEnd/>
          </a:ln>
        </p:spPr>
        <p:txBody>
          <a:bodyPr wrap="none">
            <a:spAutoFit/>
          </a:bodyPr>
          <a:lstStyle/>
          <a:p>
            <a:pPr eaLnBrk="0" hangingPunct="0"/>
            <a:r>
              <a:rPr lang="es-ES" sz="1400" b="1" i="0"/>
              <a:t>20</a:t>
            </a:r>
          </a:p>
        </p:txBody>
      </p:sp>
      <p:sp>
        <p:nvSpPr>
          <p:cNvPr id="69696" name="Text Box 70"/>
          <p:cNvSpPr txBox="1">
            <a:spLocks noChangeArrowheads="1"/>
          </p:cNvSpPr>
          <p:nvPr/>
        </p:nvSpPr>
        <p:spPr bwMode="auto">
          <a:xfrm>
            <a:off x="1862138" y="6021388"/>
            <a:ext cx="381000" cy="304800"/>
          </a:xfrm>
          <a:prstGeom prst="rect">
            <a:avLst/>
          </a:prstGeom>
          <a:noFill/>
          <a:ln w="9525">
            <a:noFill/>
            <a:miter lim="800000"/>
            <a:headEnd/>
            <a:tailEnd/>
          </a:ln>
        </p:spPr>
        <p:txBody>
          <a:bodyPr wrap="none">
            <a:spAutoFit/>
          </a:bodyPr>
          <a:lstStyle/>
          <a:p>
            <a:pPr eaLnBrk="0" hangingPunct="0"/>
            <a:r>
              <a:rPr lang="es-ES" sz="1400" b="1" i="0"/>
              <a:t>40</a:t>
            </a:r>
          </a:p>
        </p:txBody>
      </p:sp>
      <p:sp>
        <p:nvSpPr>
          <p:cNvPr id="69697" name="Text Box 71"/>
          <p:cNvSpPr txBox="1">
            <a:spLocks noChangeArrowheads="1"/>
          </p:cNvSpPr>
          <p:nvPr/>
        </p:nvSpPr>
        <p:spPr bwMode="auto">
          <a:xfrm>
            <a:off x="2292350" y="6021388"/>
            <a:ext cx="381000" cy="304800"/>
          </a:xfrm>
          <a:prstGeom prst="rect">
            <a:avLst/>
          </a:prstGeom>
          <a:noFill/>
          <a:ln w="9525">
            <a:noFill/>
            <a:miter lim="800000"/>
            <a:headEnd/>
            <a:tailEnd/>
          </a:ln>
        </p:spPr>
        <p:txBody>
          <a:bodyPr wrap="none">
            <a:spAutoFit/>
          </a:bodyPr>
          <a:lstStyle/>
          <a:p>
            <a:pPr eaLnBrk="0" hangingPunct="0"/>
            <a:r>
              <a:rPr lang="es-ES" sz="1400" b="1" i="0"/>
              <a:t>60</a:t>
            </a:r>
          </a:p>
        </p:txBody>
      </p:sp>
      <p:sp>
        <p:nvSpPr>
          <p:cNvPr id="69698" name="Text Box 72"/>
          <p:cNvSpPr txBox="1">
            <a:spLocks noChangeArrowheads="1"/>
          </p:cNvSpPr>
          <p:nvPr/>
        </p:nvSpPr>
        <p:spPr bwMode="auto">
          <a:xfrm>
            <a:off x="2725738" y="6021388"/>
            <a:ext cx="381000" cy="304800"/>
          </a:xfrm>
          <a:prstGeom prst="rect">
            <a:avLst/>
          </a:prstGeom>
          <a:noFill/>
          <a:ln w="9525">
            <a:noFill/>
            <a:miter lim="800000"/>
            <a:headEnd/>
            <a:tailEnd/>
          </a:ln>
        </p:spPr>
        <p:txBody>
          <a:bodyPr wrap="none">
            <a:spAutoFit/>
          </a:bodyPr>
          <a:lstStyle/>
          <a:p>
            <a:pPr eaLnBrk="0" hangingPunct="0"/>
            <a:r>
              <a:rPr lang="es-ES" sz="1400" b="1" i="0"/>
              <a:t>80</a:t>
            </a:r>
          </a:p>
        </p:txBody>
      </p:sp>
      <p:sp>
        <p:nvSpPr>
          <p:cNvPr id="69699" name="Text Box 73"/>
          <p:cNvSpPr txBox="1">
            <a:spLocks noChangeArrowheads="1"/>
          </p:cNvSpPr>
          <p:nvPr/>
        </p:nvSpPr>
        <p:spPr bwMode="auto">
          <a:xfrm>
            <a:off x="3100388" y="6008688"/>
            <a:ext cx="479425" cy="304800"/>
          </a:xfrm>
          <a:prstGeom prst="rect">
            <a:avLst/>
          </a:prstGeom>
          <a:noFill/>
          <a:ln w="9525">
            <a:noFill/>
            <a:miter lim="800000"/>
            <a:headEnd/>
            <a:tailEnd/>
          </a:ln>
        </p:spPr>
        <p:txBody>
          <a:bodyPr wrap="none">
            <a:spAutoFit/>
          </a:bodyPr>
          <a:lstStyle/>
          <a:p>
            <a:pPr eaLnBrk="0" hangingPunct="0"/>
            <a:r>
              <a:rPr lang="es-ES" sz="1400" b="1" i="0"/>
              <a:t>100</a:t>
            </a:r>
          </a:p>
        </p:txBody>
      </p:sp>
      <p:sp>
        <p:nvSpPr>
          <p:cNvPr id="69700" name="Text Box 74"/>
          <p:cNvSpPr txBox="1">
            <a:spLocks noChangeArrowheads="1"/>
          </p:cNvSpPr>
          <p:nvPr/>
        </p:nvSpPr>
        <p:spPr bwMode="auto">
          <a:xfrm>
            <a:off x="3544888" y="6021388"/>
            <a:ext cx="479425" cy="304800"/>
          </a:xfrm>
          <a:prstGeom prst="rect">
            <a:avLst/>
          </a:prstGeom>
          <a:noFill/>
          <a:ln w="9525">
            <a:noFill/>
            <a:miter lim="800000"/>
            <a:headEnd/>
            <a:tailEnd/>
          </a:ln>
        </p:spPr>
        <p:txBody>
          <a:bodyPr wrap="none">
            <a:spAutoFit/>
          </a:bodyPr>
          <a:lstStyle/>
          <a:p>
            <a:pPr eaLnBrk="0" hangingPunct="0"/>
            <a:r>
              <a:rPr lang="es-ES" sz="1400" b="1" i="0"/>
              <a:t>120</a:t>
            </a:r>
          </a:p>
        </p:txBody>
      </p:sp>
      <p:sp>
        <p:nvSpPr>
          <p:cNvPr id="69701" name="Text Box 75"/>
          <p:cNvSpPr txBox="1">
            <a:spLocks noChangeArrowheads="1"/>
          </p:cNvSpPr>
          <p:nvPr/>
        </p:nvSpPr>
        <p:spPr bwMode="auto">
          <a:xfrm>
            <a:off x="3976688" y="6021388"/>
            <a:ext cx="479425" cy="304800"/>
          </a:xfrm>
          <a:prstGeom prst="rect">
            <a:avLst/>
          </a:prstGeom>
          <a:noFill/>
          <a:ln w="9525">
            <a:noFill/>
            <a:miter lim="800000"/>
            <a:headEnd/>
            <a:tailEnd/>
          </a:ln>
        </p:spPr>
        <p:txBody>
          <a:bodyPr wrap="none">
            <a:spAutoFit/>
          </a:bodyPr>
          <a:lstStyle/>
          <a:p>
            <a:pPr eaLnBrk="0" hangingPunct="0"/>
            <a:r>
              <a:rPr lang="es-ES" sz="1400" b="1" i="0"/>
              <a:t>140</a:t>
            </a:r>
          </a:p>
        </p:txBody>
      </p:sp>
      <p:sp>
        <p:nvSpPr>
          <p:cNvPr id="69702" name="Text Box 76"/>
          <p:cNvSpPr txBox="1">
            <a:spLocks noChangeArrowheads="1"/>
          </p:cNvSpPr>
          <p:nvPr/>
        </p:nvSpPr>
        <p:spPr bwMode="auto">
          <a:xfrm>
            <a:off x="4408488" y="6021388"/>
            <a:ext cx="479425" cy="304800"/>
          </a:xfrm>
          <a:prstGeom prst="rect">
            <a:avLst/>
          </a:prstGeom>
          <a:noFill/>
          <a:ln w="9525">
            <a:noFill/>
            <a:miter lim="800000"/>
            <a:headEnd/>
            <a:tailEnd/>
          </a:ln>
        </p:spPr>
        <p:txBody>
          <a:bodyPr wrap="none">
            <a:spAutoFit/>
          </a:bodyPr>
          <a:lstStyle/>
          <a:p>
            <a:pPr eaLnBrk="0" hangingPunct="0"/>
            <a:r>
              <a:rPr lang="es-ES" sz="1400" b="1" i="0"/>
              <a:t>160</a:t>
            </a:r>
          </a:p>
        </p:txBody>
      </p:sp>
      <p:sp>
        <p:nvSpPr>
          <p:cNvPr id="69703" name="Text Box 77"/>
          <p:cNvSpPr txBox="1">
            <a:spLocks noChangeArrowheads="1"/>
          </p:cNvSpPr>
          <p:nvPr/>
        </p:nvSpPr>
        <p:spPr bwMode="auto">
          <a:xfrm>
            <a:off x="4840288" y="6021388"/>
            <a:ext cx="479425" cy="304800"/>
          </a:xfrm>
          <a:prstGeom prst="rect">
            <a:avLst/>
          </a:prstGeom>
          <a:noFill/>
          <a:ln w="9525">
            <a:noFill/>
            <a:miter lim="800000"/>
            <a:headEnd/>
            <a:tailEnd/>
          </a:ln>
        </p:spPr>
        <p:txBody>
          <a:bodyPr wrap="none">
            <a:spAutoFit/>
          </a:bodyPr>
          <a:lstStyle/>
          <a:p>
            <a:pPr eaLnBrk="0" hangingPunct="0"/>
            <a:r>
              <a:rPr lang="es-ES" sz="1400" b="1" i="0"/>
              <a:t>180</a:t>
            </a:r>
          </a:p>
        </p:txBody>
      </p:sp>
      <p:sp>
        <p:nvSpPr>
          <p:cNvPr id="69704" name="Text Box 78"/>
          <p:cNvSpPr txBox="1">
            <a:spLocks noChangeArrowheads="1"/>
          </p:cNvSpPr>
          <p:nvPr/>
        </p:nvSpPr>
        <p:spPr bwMode="auto">
          <a:xfrm>
            <a:off x="5272088" y="6021388"/>
            <a:ext cx="479425" cy="304800"/>
          </a:xfrm>
          <a:prstGeom prst="rect">
            <a:avLst/>
          </a:prstGeom>
          <a:noFill/>
          <a:ln w="9525">
            <a:noFill/>
            <a:miter lim="800000"/>
            <a:headEnd/>
            <a:tailEnd/>
          </a:ln>
        </p:spPr>
        <p:txBody>
          <a:bodyPr wrap="none">
            <a:spAutoFit/>
          </a:bodyPr>
          <a:lstStyle/>
          <a:p>
            <a:pPr eaLnBrk="0" hangingPunct="0"/>
            <a:r>
              <a:rPr lang="es-ES" sz="1400" b="1" i="0"/>
              <a:t>200</a:t>
            </a:r>
          </a:p>
        </p:txBody>
      </p:sp>
      <p:sp>
        <p:nvSpPr>
          <p:cNvPr id="69705" name="Text Box 79"/>
          <p:cNvSpPr txBox="1">
            <a:spLocks noChangeArrowheads="1"/>
          </p:cNvSpPr>
          <p:nvPr/>
        </p:nvSpPr>
        <p:spPr bwMode="auto">
          <a:xfrm>
            <a:off x="5705475" y="6021388"/>
            <a:ext cx="479425" cy="304800"/>
          </a:xfrm>
          <a:prstGeom prst="rect">
            <a:avLst/>
          </a:prstGeom>
          <a:noFill/>
          <a:ln w="9525">
            <a:noFill/>
            <a:miter lim="800000"/>
            <a:headEnd/>
            <a:tailEnd/>
          </a:ln>
        </p:spPr>
        <p:txBody>
          <a:bodyPr wrap="none">
            <a:spAutoFit/>
          </a:bodyPr>
          <a:lstStyle/>
          <a:p>
            <a:pPr eaLnBrk="0" hangingPunct="0"/>
            <a:r>
              <a:rPr lang="es-ES" sz="1400" b="1" i="0"/>
              <a:t>220</a:t>
            </a:r>
          </a:p>
        </p:txBody>
      </p:sp>
      <p:sp>
        <p:nvSpPr>
          <p:cNvPr id="69706" name="Text Box 80"/>
          <p:cNvSpPr txBox="1">
            <a:spLocks noChangeArrowheads="1"/>
          </p:cNvSpPr>
          <p:nvPr/>
        </p:nvSpPr>
        <p:spPr bwMode="auto">
          <a:xfrm>
            <a:off x="6137275" y="6021388"/>
            <a:ext cx="479425" cy="304800"/>
          </a:xfrm>
          <a:prstGeom prst="rect">
            <a:avLst/>
          </a:prstGeom>
          <a:noFill/>
          <a:ln w="9525">
            <a:noFill/>
            <a:miter lim="800000"/>
            <a:headEnd/>
            <a:tailEnd/>
          </a:ln>
        </p:spPr>
        <p:txBody>
          <a:bodyPr wrap="none">
            <a:spAutoFit/>
          </a:bodyPr>
          <a:lstStyle/>
          <a:p>
            <a:pPr eaLnBrk="0" hangingPunct="0"/>
            <a:r>
              <a:rPr lang="es-ES" sz="1400" b="1" i="0"/>
              <a:t>240</a:t>
            </a:r>
          </a:p>
        </p:txBody>
      </p:sp>
      <p:sp>
        <p:nvSpPr>
          <p:cNvPr id="69707" name="Text Box 81"/>
          <p:cNvSpPr txBox="1">
            <a:spLocks noChangeArrowheads="1"/>
          </p:cNvSpPr>
          <p:nvPr/>
        </p:nvSpPr>
        <p:spPr bwMode="auto">
          <a:xfrm>
            <a:off x="6569075" y="6021388"/>
            <a:ext cx="479425" cy="304800"/>
          </a:xfrm>
          <a:prstGeom prst="rect">
            <a:avLst/>
          </a:prstGeom>
          <a:noFill/>
          <a:ln w="9525">
            <a:noFill/>
            <a:miter lim="800000"/>
            <a:headEnd/>
            <a:tailEnd/>
          </a:ln>
        </p:spPr>
        <p:txBody>
          <a:bodyPr wrap="none">
            <a:spAutoFit/>
          </a:bodyPr>
          <a:lstStyle/>
          <a:p>
            <a:pPr eaLnBrk="0" hangingPunct="0"/>
            <a:r>
              <a:rPr lang="es-ES" sz="1400" b="1" i="0"/>
              <a:t>260</a:t>
            </a:r>
          </a:p>
        </p:txBody>
      </p:sp>
      <p:sp>
        <p:nvSpPr>
          <p:cNvPr id="69708" name="Text Box 82"/>
          <p:cNvSpPr txBox="1">
            <a:spLocks noChangeArrowheads="1"/>
          </p:cNvSpPr>
          <p:nvPr/>
        </p:nvSpPr>
        <p:spPr bwMode="auto">
          <a:xfrm>
            <a:off x="7000875" y="6003925"/>
            <a:ext cx="479425" cy="304800"/>
          </a:xfrm>
          <a:prstGeom prst="rect">
            <a:avLst/>
          </a:prstGeom>
          <a:noFill/>
          <a:ln w="9525">
            <a:noFill/>
            <a:miter lim="800000"/>
            <a:headEnd/>
            <a:tailEnd/>
          </a:ln>
        </p:spPr>
        <p:txBody>
          <a:bodyPr wrap="none">
            <a:spAutoFit/>
          </a:bodyPr>
          <a:lstStyle/>
          <a:p>
            <a:pPr eaLnBrk="0" hangingPunct="0"/>
            <a:r>
              <a:rPr lang="es-ES" sz="1400" b="1" i="0"/>
              <a:t>280</a:t>
            </a:r>
          </a:p>
        </p:txBody>
      </p:sp>
      <p:sp>
        <p:nvSpPr>
          <p:cNvPr id="774228" name="Oval 84"/>
          <p:cNvSpPr>
            <a:spLocks noChangeArrowheads="1"/>
          </p:cNvSpPr>
          <p:nvPr/>
        </p:nvSpPr>
        <p:spPr bwMode="auto">
          <a:xfrm>
            <a:off x="1563688" y="5330825"/>
            <a:ext cx="107950" cy="107950"/>
          </a:xfrm>
          <a:prstGeom prst="ellipse">
            <a:avLst/>
          </a:prstGeom>
          <a:solidFill>
            <a:srgbClr val="FF0000"/>
          </a:solidFill>
          <a:ln w="9525">
            <a:solidFill>
              <a:schemeClr val="tx1"/>
            </a:solidFill>
            <a:round/>
            <a:headEnd/>
            <a:tailEnd/>
          </a:ln>
        </p:spPr>
        <p:txBody>
          <a:bodyPr wrap="none" anchor="ctr"/>
          <a:lstStyle/>
          <a:p>
            <a:pPr eaLnBrk="0" hangingPunct="0"/>
            <a:endParaRPr lang="es-ES"/>
          </a:p>
        </p:txBody>
      </p:sp>
      <p:sp>
        <p:nvSpPr>
          <p:cNvPr id="774229" name="Oval 85"/>
          <p:cNvSpPr>
            <a:spLocks noChangeArrowheads="1"/>
          </p:cNvSpPr>
          <p:nvPr/>
        </p:nvSpPr>
        <p:spPr bwMode="auto">
          <a:xfrm>
            <a:off x="1995488" y="4906963"/>
            <a:ext cx="107950" cy="107950"/>
          </a:xfrm>
          <a:prstGeom prst="ellipse">
            <a:avLst/>
          </a:prstGeom>
          <a:solidFill>
            <a:srgbClr val="FF0000"/>
          </a:solidFill>
          <a:ln w="9525">
            <a:solidFill>
              <a:schemeClr val="tx1"/>
            </a:solidFill>
            <a:round/>
            <a:headEnd/>
            <a:tailEnd/>
          </a:ln>
        </p:spPr>
        <p:txBody>
          <a:bodyPr wrap="none" anchor="ctr"/>
          <a:lstStyle/>
          <a:p>
            <a:pPr eaLnBrk="0" hangingPunct="0"/>
            <a:endParaRPr lang="es-ES"/>
          </a:p>
        </p:txBody>
      </p:sp>
      <p:sp>
        <p:nvSpPr>
          <p:cNvPr id="774230" name="Oval 86"/>
          <p:cNvSpPr>
            <a:spLocks noChangeArrowheads="1"/>
          </p:cNvSpPr>
          <p:nvPr/>
        </p:nvSpPr>
        <p:spPr bwMode="auto">
          <a:xfrm>
            <a:off x="2427288" y="4464050"/>
            <a:ext cx="107950" cy="107950"/>
          </a:xfrm>
          <a:prstGeom prst="ellipse">
            <a:avLst/>
          </a:prstGeom>
          <a:solidFill>
            <a:srgbClr val="FF0000"/>
          </a:solidFill>
          <a:ln w="9525">
            <a:solidFill>
              <a:schemeClr val="tx1"/>
            </a:solidFill>
            <a:round/>
            <a:headEnd/>
            <a:tailEnd/>
          </a:ln>
        </p:spPr>
        <p:txBody>
          <a:bodyPr wrap="none" anchor="ctr"/>
          <a:lstStyle/>
          <a:p>
            <a:pPr eaLnBrk="0" hangingPunct="0"/>
            <a:endParaRPr lang="es-ES"/>
          </a:p>
        </p:txBody>
      </p:sp>
      <p:sp>
        <p:nvSpPr>
          <p:cNvPr id="774231" name="Oval 87"/>
          <p:cNvSpPr>
            <a:spLocks noChangeArrowheads="1"/>
          </p:cNvSpPr>
          <p:nvPr/>
        </p:nvSpPr>
        <p:spPr bwMode="auto">
          <a:xfrm>
            <a:off x="2865438" y="4032250"/>
            <a:ext cx="107950" cy="107950"/>
          </a:xfrm>
          <a:prstGeom prst="ellipse">
            <a:avLst/>
          </a:prstGeom>
          <a:solidFill>
            <a:srgbClr val="FF0000"/>
          </a:solidFill>
          <a:ln w="9525">
            <a:solidFill>
              <a:schemeClr val="tx1"/>
            </a:solidFill>
            <a:round/>
            <a:headEnd/>
            <a:tailEnd/>
          </a:ln>
        </p:spPr>
        <p:txBody>
          <a:bodyPr wrap="none" anchor="ctr"/>
          <a:lstStyle/>
          <a:p>
            <a:pPr eaLnBrk="0" hangingPunct="0"/>
            <a:endParaRPr lang="es-ES"/>
          </a:p>
        </p:txBody>
      </p:sp>
      <p:sp>
        <p:nvSpPr>
          <p:cNvPr id="774232" name="Oval 88"/>
          <p:cNvSpPr>
            <a:spLocks noChangeArrowheads="1"/>
          </p:cNvSpPr>
          <p:nvPr/>
        </p:nvSpPr>
        <p:spPr bwMode="auto">
          <a:xfrm>
            <a:off x="3295650" y="3600450"/>
            <a:ext cx="107950" cy="107950"/>
          </a:xfrm>
          <a:prstGeom prst="ellipse">
            <a:avLst/>
          </a:prstGeom>
          <a:solidFill>
            <a:srgbClr val="FF0000"/>
          </a:solidFill>
          <a:ln w="9525">
            <a:solidFill>
              <a:schemeClr val="tx1"/>
            </a:solidFill>
            <a:round/>
            <a:headEnd/>
            <a:tailEnd/>
          </a:ln>
        </p:spPr>
        <p:txBody>
          <a:bodyPr wrap="none" anchor="ctr"/>
          <a:lstStyle/>
          <a:p>
            <a:pPr eaLnBrk="0" hangingPunct="0"/>
            <a:endParaRPr lang="es-ES"/>
          </a:p>
        </p:txBody>
      </p:sp>
      <p:sp>
        <p:nvSpPr>
          <p:cNvPr id="774233" name="Oval 89"/>
          <p:cNvSpPr>
            <a:spLocks noChangeArrowheads="1"/>
          </p:cNvSpPr>
          <p:nvPr/>
        </p:nvSpPr>
        <p:spPr bwMode="auto">
          <a:xfrm>
            <a:off x="3724275" y="3168650"/>
            <a:ext cx="107950" cy="107950"/>
          </a:xfrm>
          <a:prstGeom prst="ellipse">
            <a:avLst/>
          </a:prstGeom>
          <a:solidFill>
            <a:srgbClr val="FF0000"/>
          </a:solidFill>
          <a:ln w="9525">
            <a:solidFill>
              <a:schemeClr val="tx1"/>
            </a:solidFill>
            <a:round/>
            <a:headEnd/>
            <a:tailEnd/>
          </a:ln>
        </p:spPr>
        <p:txBody>
          <a:bodyPr wrap="none" anchor="ctr"/>
          <a:lstStyle/>
          <a:p>
            <a:pPr eaLnBrk="0" hangingPunct="0"/>
            <a:endParaRPr lang="es-ES"/>
          </a:p>
        </p:txBody>
      </p:sp>
      <p:sp>
        <p:nvSpPr>
          <p:cNvPr id="774234" name="Oval 90"/>
          <p:cNvSpPr>
            <a:spLocks noChangeArrowheads="1"/>
          </p:cNvSpPr>
          <p:nvPr/>
        </p:nvSpPr>
        <p:spPr bwMode="auto">
          <a:xfrm>
            <a:off x="4586288" y="5332413"/>
            <a:ext cx="107950" cy="107950"/>
          </a:xfrm>
          <a:prstGeom prst="ellipse">
            <a:avLst/>
          </a:prstGeom>
          <a:solidFill>
            <a:srgbClr val="FF0000"/>
          </a:solidFill>
          <a:ln w="9525">
            <a:solidFill>
              <a:schemeClr val="tx1"/>
            </a:solidFill>
            <a:round/>
            <a:headEnd/>
            <a:tailEnd/>
          </a:ln>
        </p:spPr>
        <p:txBody>
          <a:bodyPr wrap="none" anchor="ctr"/>
          <a:lstStyle/>
          <a:p>
            <a:pPr eaLnBrk="0" hangingPunct="0"/>
            <a:endParaRPr lang="es-ES"/>
          </a:p>
        </p:txBody>
      </p:sp>
      <p:sp>
        <p:nvSpPr>
          <p:cNvPr id="774235" name="Oval 91"/>
          <p:cNvSpPr>
            <a:spLocks noChangeArrowheads="1"/>
          </p:cNvSpPr>
          <p:nvPr/>
        </p:nvSpPr>
        <p:spPr bwMode="auto">
          <a:xfrm>
            <a:off x="4883150" y="4905375"/>
            <a:ext cx="107950" cy="107950"/>
          </a:xfrm>
          <a:prstGeom prst="ellipse">
            <a:avLst/>
          </a:prstGeom>
          <a:solidFill>
            <a:srgbClr val="FF0000"/>
          </a:solidFill>
          <a:ln w="9525">
            <a:solidFill>
              <a:schemeClr val="tx1"/>
            </a:solidFill>
            <a:round/>
            <a:headEnd/>
            <a:tailEnd/>
          </a:ln>
        </p:spPr>
        <p:txBody>
          <a:bodyPr wrap="none" anchor="ctr"/>
          <a:lstStyle/>
          <a:p>
            <a:pPr eaLnBrk="0" hangingPunct="0"/>
            <a:endParaRPr lang="es-ES"/>
          </a:p>
        </p:txBody>
      </p:sp>
      <p:sp>
        <p:nvSpPr>
          <p:cNvPr id="774236" name="Oval 92"/>
          <p:cNvSpPr>
            <a:spLocks noChangeArrowheads="1"/>
          </p:cNvSpPr>
          <p:nvPr/>
        </p:nvSpPr>
        <p:spPr bwMode="auto">
          <a:xfrm>
            <a:off x="5600700" y="4468813"/>
            <a:ext cx="107950" cy="107950"/>
          </a:xfrm>
          <a:prstGeom prst="ellipse">
            <a:avLst/>
          </a:prstGeom>
          <a:solidFill>
            <a:srgbClr val="FF0000"/>
          </a:solidFill>
          <a:ln w="9525">
            <a:solidFill>
              <a:schemeClr val="tx1"/>
            </a:solidFill>
            <a:round/>
            <a:headEnd/>
            <a:tailEnd/>
          </a:ln>
        </p:spPr>
        <p:txBody>
          <a:bodyPr wrap="none" anchor="ctr"/>
          <a:lstStyle/>
          <a:p>
            <a:pPr eaLnBrk="0" hangingPunct="0"/>
            <a:endParaRPr lang="es-ES"/>
          </a:p>
        </p:txBody>
      </p:sp>
      <p:sp>
        <p:nvSpPr>
          <p:cNvPr id="774237" name="Oval 93"/>
          <p:cNvSpPr>
            <a:spLocks noChangeArrowheads="1"/>
          </p:cNvSpPr>
          <p:nvPr/>
        </p:nvSpPr>
        <p:spPr bwMode="auto">
          <a:xfrm>
            <a:off x="6027738" y="4037013"/>
            <a:ext cx="107950" cy="107950"/>
          </a:xfrm>
          <a:prstGeom prst="ellipse">
            <a:avLst/>
          </a:prstGeom>
          <a:solidFill>
            <a:srgbClr val="FF0000"/>
          </a:solidFill>
          <a:ln w="9525">
            <a:solidFill>
              <a:schemeClr val="tx1"/>
            </a:solidFill>
            <a:round/>
            <a:headEnd/>
            <a:tailEnd/>
          </a:ln>
        </p:spPr>
        <p:txBody>
          <a:bodyPr wrap="none" anchor="ctr"/>
          <a:lstStyle/>
          <a:p>
            <a:pPr eaLnBrk="0" hangingPunct="0"/>
            <a:endParaRPr lang="es-ES"/>
          </a:p>
        </p:txBody>
      </p:sp>
      <p:sp>
        <p:nvSpPr>
          <p:cNvPr id="774238" name="Oval 94"/>
          <p:cNvSpPr>
            <a:spLocks noChangeArrowheads="1"/>
          </p:cNvSpPr>
          <p:nvPr/>
        </p:nvSpPr>
        <p:spPr bwMode="auto">
          <a:xfrm>
            <a:off x="6459538" y="3600450"/>
            <a:ext cx="107950" cy="107950"/>
          </a:xfrm>
          <a:prstGeom prst="ellipse">
            <a:avLst/>
          </a:prstGeom>
          <a:solidFill>
            <a:srgbClr val="FF0000"/>
          </a:solidFill>
          <a:ln w="9525">
            <a:solidFill>
              <a:schemeClr val="tx1"/>
            </a:solidFill>
            <a:round/>
            <a:headEnd/>
            <a:tailEnd/>
          </a:ln>
        </p:spPr>
        <p:txBody>
          <a:bodyPr wrap="none" anchor="ctr"/>
          <a:lstStyle/>
          <a:p>
            <a:pPr eaLnBrk="0" hangingPunct="0"/>
            <a:endParaRPr lang="es-ES"/>
          </a:p>
        </p:txBody>
      </p:sp>
      <p:sp>
        <p:nvSpPr>
          <p:cNvPr id="774239" name="Oval 95"/>
          <p:cNvSpPr>
            <a:spLocks noChangeArrowheads="1"/>
          </p:cNvSpPr>
          <p:nvPr/>
        </p:nvSpPr>
        <p:spPr bwMode="auto">
          <a:xfrm>
            <a:off x="6899275" y="3168650"/>
            <a:ext cx="107950" cy="107950"/>
          </a:xfrm>
          <a:prstGeom prst="ellipse">
            <a:avLst/>
          </a:prstGeom>
          <a:solidFill>
            <a:srgbClr val="FF0000"/>
          </a:solidFill>
          <a:ln w="9525">
            <a:solidFill>
              <a:schemeClr val="tx1"/>
            </a:solidFill>
            <a:round/>
            <a:headEnd/>
            <a:tailEnd/>
          </a:ln>
        </p:spPr>
        <p:txBody>
          <a:bodyPr wrap="none" anchor="ctr"/>
          <a:lstStyle/>
          <a:p>
            <a:pPr eaLnBrk="0" hangingPunct="0"/>
            <a:endParaRPr lang="es-ES"/>
          </a:p>
        </p:txBody>
      </p:sp>
      <p:sp>
        <p:nvSpPr>
          <p:cNvPr id="774240" name="Line 96"/>
          <p:cNvSpPr>
            <a:spLocks noChangeShapeType="1"/>
          </p:cNvSpPr>
          <p:nvPr/>
        </p:nvSpPr>
        <p:spPr bwMode="auto">
          <a:xfrm flipV="1">
            <a:off x="4643438" y="2565400"/>
            <a:ext cx="2808287" cy="2808288"/>
          </a:xfrm>
          <a:prstGeom prst="line">
            <a:avLst/>
          </a:prstGeom>
          <a:noFill/>
          <a:ln w="25400">
            <a:solidFill>
              <a:srgbClr val="0000FF"/>
            </a:solidFill>
            <a:round/>
            <a:headEnd/>
            <a:tailEnd type="triangle" w="med" len="med"/>
          </a:ln>
        </p:spPr>
        <p:txBody>
          <a:bodyPr/>
          <a:lstStyle/>
          <a:p>
            <a:endParaRPr lang="es-ES"/>
          </a:p>
        </p:txBody>
      </p:sp>
      <p:sp>
        <p:nvSpPr>
          <p:cNvPr id="774242" name="Line 98"/>
          <p:cNvSpPr>
            <a:spLocks noChangeShapeType="1"/>
          </p:cNvSpPr>
          <p:nvPr/>
        </p:nvSpPr>
        <p:spPr bwMode="auto">
          <a:xfrm flipV="1">
            <a:off x="5508625" y="2708275"/>
            <a:ext cx="2663825" cy="2665413"/>
          </a:xfrm>
          <a:prstGeom prst="line">
            <a:avLst/>
          </a:prstGeom>
          <a:noFill/>
          <a:ln w="25400">
            <a:solidFill>
              <a:srgbClr val="339966"/>
            </a:solidFill>
            <a:round/>
            <a:headEnd/>
            <a:tailEnd type="triangle" w="med" len="med"/>
          </a:ln>
        </p:spPr>
        <p:txBody>
          <a:bodyPr/>
          <a:lstStyle/>
          <a:p>
            <a:endParaRPr lang="es-ES"/>
          </a:p>
        </p:txBody>
      </p:sp>
      <p:sp>
        <p:nvSpPr>
          <p:cNvPr id="774243" name="Text Box 99"/>
          <p:cNvSpPr txBox="1">
            <a:spLocks noChangeArrowheads="1"/>
          </p:cNvSpPr>
          <p:nvPr/>
        </p:nvSpPr>
        <p:spPr bwMode="auto">
          <a:xfrm>
            <a:off x="4191000" y="1828800"/>
            <a:ext cx="2181225" cy="523875"/>
          </a:xfrm>
          <a:prstGeom prst="rect">
            <a:avLst/>
          </a:prstGeom>
          <a:noFill/>
          <a:ln w="9525">
            <a:noFill/>
            <a:miter lim="800000"/>
            <a:headEnd/>
            <a:tailEnd/>
          </a:ln>
        </p:spPr>
        <p:txBody>
          <a:bodyPr>
            <a:spAutoFit/>
          </a:bodyPr>
          <a:lstStyle/>
          <a:p>
            <a:pPr algn="ctr" eaLnBrk="0" hangingPunct="0"/>
            <a:r>
              <a:rPr lang="es-ES" sz="1400" b="1" i="0"/>
              <a:t>Reproducción sin buffer</a:t>
            </a:r>
          </a:p>
        </p:txBody>
      </p:sp>
      <p:sp>
        <p:nvSpPr>
          <p:cNvPr id="774244" name="Text Box 100"/>
          <p:cNvSpPr txBox="1">
            <a:spLocks noChangeArrowheads="1"/>
          </p:cNvSpPr>
          <p:nvPr/>
        </p:nvSpPr>
        <p:spPr bwMode="auto">
          <a:xfrm>
            <a:off x="6875463" y="1471613"/>
            <a:ext cx="2160587" cy="738187"/>
          </a:xfrm>
          <a:prstGeom prst="rect">
            <a:avLst/>
          </a:prstGeom>
          <a:noFill/>
          <a:ln w="9525">
            <a:noFill/>
            <a:miter lim="800000"/>
            <a:headEnd/>
            <a:tailEnd/>
          </a:ln>
        </p:spPr>
        <p:txBody>
          <a:bodyPr>
            <a:spAutoFit/>
          </a:bodyPr>
          <a:lstStyle/>
          <a:p>
            <a:pPr algn="ctr" eaLnBrk="0" hangingPunct="0"/>
            <a:r>
              <a:rPr lang="es-ES" sz="1400" b="1" i="0"/>
              <a:t>Reproducción con buffer de 76 bytes (2 paquetes)</a:t>
            </a:r>
          </a:p>
        </p:txBody>
      </p:sp>
      <p:sp>
        <p:nvSpPr>
          <p:cNvPr id="774245" name="Line 101"/>
          <p:cNvSpPr>
            <a:spLocks noChangeShapeType="1"/>
          </p:cNvSpPr>
          <p:nvPr/>
        </p:nvSpPr>
        <p:spPr bwMode="auto">
          <a:xfrm>
            <a:off x="8101013" y="1989138"/>
            <a:ext cx="0" cy="647700"/>
          </a:xfrm>
          <a:prstGeom prst="line">
            <a:avLst/>
          </a:prstGeom>
          <a:noFill/>
          <a:ln w="9525">
            <a:solidFill>
              <a:schemeClr val="tx1"/>
            </a:solidFill>
            <a:round/>
            <a:headEnd/>
            <a:tailEnd type="triangle" w="med" len="med"/>
          </a:ln>
        </p:spPr>
        <p:txBody>
          <a:bodyPr/>
          <a:lstStyle/>
          <a:p>
            <a:endParaRPr lang="es-ES"/>
          </a:p>
        </p:txBody>
      </p:sp>
      <p:sp>
        <p:nvSpPr>
          <p:cNvPr id="774246" name="Line 102"/>
          <p:cNvSpPr>
            <a:spLocks noChangeShapeType="1"/>
          </p:cNvSpPr>
          <p:nvPr/>
        </p:nvSpPr>
        <p:spPr bwMode="auto">
          <a:xfrm>
            <a:off x="6227763" y="2114550"/>
            <a:ext cx="936625" cy="576263"/>
          </a:xfrm>
          <a:prstGeom prst="line">
            <a:avLst/>
          </a:prstGeom>
          <a:noFill/>
          <a:ln w="9525">
            <a:solidFill>
              <a:schemeClr val="tx1"/>
            </a:solidFill>
            <a:round/>
            <a:headEnd/>
            <a:tailEnd type="triangle" w="med" len="med"/>
          </a:ln>
        </p:spPr>
        <p:txBody>
          <a:bodyPr/>
          <a:lstStyle/>
          <a:p>
            <a:endParaRPr lang="es-ES"/>
          </a:p>
        </p:txBody>
      </p:sp>
      <p:sp>
        <p:nvSpPr>
          <p:cNvPr id="774248" name="Oval 104"/>
          <p:cNvSpPr>
            <a:spLocks noChangeArrowheads="1"/>
          </p:cNvSpPr>
          <p:nvPr/>
        </p:nvSpPr>
        <p:spPr bwMode="auto">
          <a:xfrm rot="8100000">
            <a:off x="5164138" y="3503613"/>
            <a:ext cx="2160587" cy="582612"/>
          </a:xfrm>
          <a:prstGeom prst="ellipse">
            <a:avLst/>
          </a:prstGeom>
          <a:noFill/>
          <a:ln w="9525">
            <a:solidFill>
              <a:schemeClr val="tx1"/>
            </a:solidFill>
            <a:prstDash val="sysDot"/>
            <a:round/>
            <a:headEnd/>
            <a:tailEnd/>
          </a:ln>
        </p:spPr>
        <p:txBody>
          <a:bodyPr wrap="none" anchor="ctr"/>
          <a:lstStyle/>
          <a:p>
            <a:pPr eaLnBrk="0" hangingPunct="0"/>
            <a:endParaRPr lang="es-ES"/>
          </a:p>
        </p:txBody>
      </p:sp>
      <p:sp>
        <p:nvSpPr>
          <p:cNvPr id="774249" name="Line 105"/>
          <p:cNvSpPr>
            <a:spLocks noChangeShapeType="1"/>
          </p:cNvSpPr>
          <p:nvPr/>
        </p:nvSpPr>
        <p:spPr bwMode="auto">
          <a:xfrm>
            <a:off x="5219700" y="3284538"/>
            <a:ext cx="576263" cy="288925"/>
          </a:xfrm>
          <a:prstGeom prst="line">
            <a:avLst/>
          </a:prstGeom>
          <a:noFill/>
          <a:ln w="9525">
            <a:solidFill>
              <a:schemeClr val="tx1"/>
            </a:solidFill>
            <a:round/>
            <a:headEnd/>
            <a:tailEnd type="triangle" w="med" len="med"/>
          </a:ln>
        </p:spPr>
        <p:txBody>
          <a:bodyPr/>
          <a:lstStyle/>
          <a:p>
            <a:endParaRPr lang="es-ES"/>
          </a:p>
        </p:txBody>
      </p:sp>
      <p:sp>
        <p:nvSpPr>
          <p:cNvPr id="774251" name="Text Box 107"/>
          <p:cNvSpPr txBox="1">
            <a:spLocks noChangeArrowheads="1"/>
          </p:cNvSpPr>
          <p:nvPr/>
        </p:nvSpPr>
        <p:spPr bwMode="auto">
          <a:xfrm>
            <a:off x="4140200" y="2767013"/>
            <a:ext cx="2181225" cy="523875"/>
          </a:xfrm>
          <a:prstGeom prst="rect">
            <a:avLst/>
          </a:prstGeom>
          <a:noFill/>
          <a:ln w="9525">
            <a:noFill/>
            <a:miter lim="800000"/>
            <a:headEnd/>
            <a:tailEnd/>
          </a:ln>
        </p:spPr>
        <p:txBody>
          <a:bodyPr>
            <a:spAutoFit/>
          </a:bodyPr>
          <a:lstStyle/>
          <a:p>
            <a:pPr algn="ctr" eaLnBrk="0" hangingPunct="0"/>
            <a:r>
              <a:rPr lang="es-ES" sz="1400" b="1" i="0"/>
              <a:t>Paquetes recibidos demasiado tarde</a:t>
            </a:r>
          </a:p>
        </p:txBody>
      </p:sp>
      <p:sp>
        <p:nvSpPr>
          <p:cNvPr id="774252" name="Text Box 108"/>
          <p:cNvSpPr txBox="1">
            <a:spLocks noChangeArrowheads="1"/>
          </p:cNvSpPr>
          <p:nvPr/>
        </p:nvSpPr>
        <p:spPr bwMode="auto">
          <a:xfrm>
            <a:off x="1187450" y="2000250"/>
            <a:ext cx="2098675" cy="954088"/>
          </a:xfrm>
          <a:prstGeom prst="rect">
            <a:avLst/>
          </a:prstGeom>
          <a:noFill/>
          <a:ln w="9525">
            <a:noFill/>
            <a:miter lim="800000"/>
            <a:headEnd/>
            <a:tailEnd/>
          </a:ln>
        </p:spPr>
        <p:txBody>
          <a:bodyPr>
            <a:spAutoFit/>
          </a:bodyPr>
          <a:lstStyle/>
          <a:p>
            <a:pPr algn="ctr" eaLnBrk="0" hangingPunct="0"/>
            <a:r>
              <a:rPr lang="es-ES" sz="1400" b="1" i="0"/>
              <a:t>Flujo de audio ILBC de 15,2 Kb/s</a:t>
            </a:r>
          </a:p>
          <a:p>
            <a:pPr algn="ctr" eaLnBrk="0" hangingPunct="0"/>
            <a:r>
              <a:rPr lang="es-ES" sz="1400" b="1" i="0"/>
              <a:t>(1 paquete de 38 bytes cada 20 ms)</a:t>
            </a:r>
          </a:p>
        </p:txBody>
      </p:sp>
      <p:sp>
        <p:nvSpPr>
          <p:cNvPr id="774253" name="Line 109"/>
          <p:cNvSpPr>
            <a:spLocks noChangeShapeType="1"/>
          </p:cNvSpPr>
          <p:nvPr/>
        </p:nvSpPr>
        <p:spPr bwMode="auto">
          <a:xfrm>
            <a:off x="4643438" y="5373688"/>
            <a:ext cx="792162" cy="0"/>
          </a:xfrm>
          <a:prstGeom prst="line">
            <a:avLst/>
          </a:prstGeom>
          <a:noFill/>
          <a:ln w="9525">
            <a:solidFill>
              <a:schemeClr val="tx1"/>
            </a:solidFill>
            <a:round/>
            <a:headEnd/>
            <a:tailEnd type="triangle" w="med" len="med"/>
          </a:ln>
        </p:spPr>
        <p:txBody>
          <a:bodyPr/>
          <a:lstStyle/>
          <a:p>
            <a:endParaRPr lang="es-ES"/>
          </a:p>
        </p:txBody>
      </p:sp>
      <p:sp>
        <p:nvSpPr>
          <p:cNvPr id="774254" name="Line 110"/>
          <p:cNvSpPr>
            <a:spLocks noChangeShapeType="1"/>
          </p:cNvSpPr>
          <p:nvPr/>
        </p:nvSpPr>
        <p:spPr bwMode="auto">
          <a:xfrm>
            <a:off x="4932363" y="4941888"/>
            <a:ext cx="935037" cy="0"/>
          </a:xfrm>
          <a:prstGeom prst="line">
            <a:avLst/>
          </a:prstGeom>
          <a:noFill/>
          <a:ln w="9525">
            <a:solidFill>
              <a:schemeClr val="tx1"/>
            </a:solidFill>
            <a:round/>
            <a:headEnd/>
            <a:tailEnd type="triangle" w="med" len="med"/>
          </a:ln>
        </p:spPr>
        <p:txBody>
          <a:bodyPr/>
          <a:lstStyle/>
          <a:p>
            <a:endParaRPr lang="es-ES"/>
          </a:p>
        </p:txBody>
      </p:sp>
      <p:sp>
        <p:nvSpPr>
          <p:cNvPr id="774255" name="Line 111"/>
          <p:cNvSpPr>
            <a:spLocks noChangeShapeType="1"/>
          </p:cNvSpPr>
          <p:nvPr/>
        </p:nvSpPr>
        <p:spPr bwMode="auto">
          <a:xfrm>
            <a:off x="5651500" y="4508500"/>
            <a:ext cx="649288" cy="0"/>
          </a:xfrm>
          <a:prstGeom prst="line">
            <a:avLst/>
          </a:prstGeom>
          <a:noFill/>
          <a:ln w="9525">
            <a:solidFill>
              <a:schemeClr val="tx1"/>
            </a:solidFill>
            <a:round/>
            <a:headEnd/>
            <a:tailEnd type="triangle" w="med" len="med"/>
          </a:ln>
        </p:spPr>
        <p:txBody>
          <a:bodyPr/>
          <a:lstStyle/>
          <a:p>
            <a:endParaRPr lang="es-ES"/>
          </a:p>
        </p:txBody>
      </p:sp>
      <p:sp>
        <p:nvSpPr>
          <p:cNvPr id="774256" name="Line 112"/>
          <p:cNvSpPr>
            <a:spLocks noChangeShapeType="1"/>
          </p:cNvSpPr>
          <p:nvPr/>
        </p:nvSpPr>
        <p:spPr bwMode="auto">
          <a:xfrm>
            <a:off x="6084888" y="4076700"/>
            <a:ext cx="647700" cy="0"/>
          </a:xfrm>
          <a:prstGeom prst="line">
            <a:avLst/>
          </a:prstGeom>
          <a:noFill/>
          <a:ln w="9525">
            <a:solidFill>
              <a:schemeClr val="tx1"/>
            </a:solidFill>
            <a:round/>
            <a:headEnd/>
            <a:tailEnd type="triangle" w="med" len="med"/>
          </a:ln>
        </p:spPr>
        <p:txBody>
          <a:bodyPr/>
          <a:lstStyle/>
          <a:p>
            <a:endParaRPr lang="es-ES"/>
          </a:p>
        </p:txBody>
      </p:sp>
      <p:sp>
        <p:nvSpPr>
          <p:cNvPr id="774257" name="Line 113"/>
          <p:cNvSpPr>
            <a:spLocks noChangeShapeType="1"/>
          </p:cNvSpPr>
          <p:nvPr/>
        </p:nvSpPr>
        <p:spPr bwMode="auto">
          <a:xfrm>
            <a:off x="6516688" y="3644900"/>
            <a:ext cx="647700" cy="0"/>
          </a:xfrm>
          <a:prstGeom prst="line">
            <a:avLst/>
          </a:prstGeom>
          <a:noFill/>
          <a:ln w="9525">
            <a:solidFill>
              <a:schemeClr val="tx1"/>
            </a:solidFill>
            <a:round/>
            <a:headEnd/>
            <a:tailEnd type="triangle" w="med" len="med"/>
          </a:ln>
        </p:spPr>
        <p:txBody>
          <a:bodyPr/>
          <a:lstStyle/>
          <a:p>
            <a:endParaRPr lang="es-ES"/>
          </a:p>
        </p:txBody>
      </p:sp>
      <p:sp>
        <p:nvSpPr>
          <p:cNvPr id="774258" name="Line 114"/>
          <p:cNvSpPr>
            <a:spLocks noChangeShapeType="1"/>
          </p:cNvSpPr>
          <p:nvPr/>
        </p:nvSpPr>
        <p:spPr bwMode="auto">
          <a:xfrm>
            <a:off x="6948488" y="3213100"/>
            <a:ext cx="647700" cy="0"/>
          </a:xfrm>
          <a:prstGeom prst="line">
            <a:avLst/>
          </a:prstGeom>
          <a:noFill/>
          <a:ln w="9525">
            <a:solidFill>
              <a:schemeClr val="tx1"/>
            </a:solidFill>
            <a:round/>
            <a:headEnd/>
            <a:tailEnd type="triangle" w="med" len="med"/>
          </a:ln>
        </p:spPr>
        <p:txBody>
          <a:bodyPr/>
          <a:lstStyle/>
          <a:p>
            <a:endParaRPr lang="es-ES"/>
          </a:p>
        </p:txBody>
      </p:sp>
      <p:sp>
        <p:nvSpPr>
          <p:cNvPr id="774259" name="Oval 115"/>
          <p:cNvSpPr>
            <a:spLocks noChangeArrowheads="1"/>
          </p:cNvSpPr>
          <p:nvPr/>
        </p:nvSpPr>
        <p:spPr bwMode="auto">
          <a:xfrm>
            <a:off x="7613650" y="3157538"/>
            <a:ext cx="107950" cy="107950"/>
          </a:xfrm>
          <a:prstGeom prst="ellipse">
            <a:avLst/>
          </a:prstGeom>
          <a:solidFill>
            <a:srgbClr val="FF0000"/>
          </a:solidFill>
          <a:ln w="9525">
            <a:solidFill>
              <a:schemeClr val="tx1"/>
            </a:solidFill>
            <a:round/>
            <a:headEnd/>
            <a:tailEnd/>
          </a:ln>
        </p:spPr>
        <p:txBody>
          <a:bodyPr wrap="none" anchor="ctr"/>
          <a:lstStyle/>
          <a:p>
            <a:pPr eaLnBrk="0" hangingPunct="0"/>
            <a:endParaRPr lang="es-ES"/>
          </a:p>
        </p:txBody>
      </p:sp>
      <p:sp>
        <p:nvSpPr>
          <p:cNvPr id="774260" name="Oval 116"/>
          <p:cNvSpPr>
            <a:spLocks noChangeArrowheads="1"/>
          </p:cNvSpPr>
          <p:nvPr/>
        </p:nvSpPr>
        <p:spPr bwMode="auto">
          <a:xfrm>
            <a:off x="7172325" y="3600450"/>
            <a:ext cx="107950" cy="107950"/>
          </a:xfrm>
          <a:prstGeom prst="ellipse">
            <a:avLst/>
          </a:prstGeom>
          <a:solidFill>
            <a:srgbClr val="FF0000"/>
          </a:solidFill>
          <a:ln w="9525">
            <a:solidFill>
              <a:schemeClr val="tx1"/>
            </a:solidFill>
            <a:round/>
            <a:headEnd/>
            <a:tailEnd/>
          </a:ln>
        </p:spPr>
        <p:txBody>
          <a:bodyPr wrap="none" anchor="ctr"/>
          <a:lstStyle/>
          <a:p>
            <a:pPr eaLnBrk="0" hangingPunct="0"/>
            <a:endParaRPr lang="es-ES"/>
          </a:p>
        </p:txBody>
      </p:sp>
      <p:sp>
        <p:nvSpPr>
          <p:cNvPr id="774261" name="Oval 117"/>
          <p:cNvSpPr>
            <a:spLocks noChangeArrowheads="1"/>
          </p:cNvSpPr>
          <p:nvPr/>
        </p:nvSpPr>
        <p:spPr bwMode="auto">
          <a:xfrm>
            <a:off x="6743700" y="4032250"/>
            <a:ext cx="107950" cy="107950"/>
          </a:xfrm>
          <a:prstGeom prst="ellipse">
            <a:avLst/>
          </a:prstGeom>
          <a:solidFill>
            <a:srgbClr val="FF0000"/>
          </a:solidFill>
          <a:ln w="9525">
            <a:solidFill>
              <a:schemeClr val="tx1"/>
            </a:solidFill>
            <a:round/>
            <a:headEnd/>
            <a:tailEnd/>
          </a:ln>
        </p:spPr>
        <p:txBody>
          <a:bodyPr wrap="none" anchor="ctr"/>
          <a:lstStyle/>
          <a:p>
            <a:pPr eaLnBrk="0" hangingPunct="0"/>
            <a:endParaRPr lang="es-ES"/>
          </a:p>
        </p:txBody>
      </p:sp>
      <p:sp>
        <p:nvSpPr>
          <p:cNvPr id="774262" name="Oval 118"/>
          <p:cNvSpPr>
            <a:spLocks noChangeArrowheads="1"/>
          </p:cNvSpPr>
          <p:nvPr/>
        </p:nvSpPr>
        <p:spPr bwMode="auto">
          <a:xfrm>
            <a:off x="6302375" y="4467225"/>
            <a:ext cx="107950" cy="107950"/>
          </a:xfrm>
          <a:prstGeom prst="ellipse">
            <a:avLst/>
          </a:prstGeom>
          <a:solidFill>
            <a:srgbClr val="FF0000"/>
          </a:solidFill>
          <a:ln w="9525">
            <a:solidFill>
              <a:schemeClr val="tx1"/>
            </a:solidFill>
            <a:round/>
            <a:headEnd/>
            <a:tailEnd/>
          </a:ln>
        </p:spPr>
        <p:txBody>
          <a:bodyPr wrap="none" anchor="ctr"/>
          <a:lstStyle/>
          <a:p>
            <a:pPr eaLnBrk="0" hangingPunct="0"/>
            <a:endParaRPr lang="es-ES"/>
          </a:p>
        </p:txBody>
      </p:sp>
      <p:sp>
        <p:nvSpPr>
          <p:cNvPr id="774263" name="Oval 119"/>
          <p:cNvSpPr>
            <a:spLocks noChangeArrowheads="1"/>
          </p:cNvSpPr>
          <p:nvPr/>
        </p:nvSpPr>
        <p:spPr bwMode="auto">
          <a:xfrm>
            <a:off x="5878513" y="4892675"/>
            <a:ext cx="107950" cy="107950"/>
          </a:xfrm>
          <a:prstGeom prst="ellipse">
            <a:avLst/>
          </a:prstGeom>
          <a:solidFill>
            <a:srgbClr val="FF0000"/>
          </a:solidFill>
          <a:ln w="9525">
            <a:solidFill>
              <a:schemeClr val="tx1"/>
            </a:solidFill>
            <a:round/>
            <a:headEnd/>
            <a:tailEnd/>
          </a:ln>
        </p:spPr>
        <p:txBody>
          <a:bodyPr wrap="none" anchor="ctr"/>
          <a:lstStyle/>
          <a:p>
            <a:pPr eaLnBrk="0" hangingPunct="0"/>
            <a:endParaRPr lang="es-ES"/>
          </a:p>
        </p:txBody>
      </p:sp>
      <p:sp>
        <p:nvSpPr>
          <p:cNvPr id="774264" name="Oval 120"/>
          <p:cNvSpPr>
            <a:spLocks noChangeArrowheads="1"/>
          </p:cNvSpPr>
          <p:nvPr/>
        </p:nvSpPr>
        <p:spPr bwMode="auto">
          <a:xfrm>
            <a:off x="5453063" y="5324475"/>
            <a:ext cx="107950" cy="107950"/>
          </a:xfrm>
          <a:prstGeom prst="ellipse">
            <a:avLst/>
          </a:prstGeom>
          <a:solidFill>
            <a:srgbClr val="FF0000"/>
          </a:solidFill>
          <a:ln w="9525">
            <a:solidFill>
              <a:schemeClr val="tx1"/>
            </a:solidFill>
            <a:round/>
            <a:headEnd/>
            <a:tailEnd/>
          </a:ln>
        </p:spPr>
        <p:txBody>
          <a:bodyPr wrap="none" anchor="ctr"/>
          <a:lstStyle/>
          <a:p>
            <a:pPr eaLnBrk="0" hangingPunct="0"/>
            <a:endParaRPr lang="es-ES"/>
          </a:p>
        </p:txBody>
      </p:sp>
      <p:sp>
        <p:nvSpPr>
          <p:cNvPr id="774265" name="Text Box 121"/>
          <p:cNvSpPr txBox="1">
            <a:spLocks noChangeArrowheads="1"/>
          </p:cNvSpPr>
          <p:nvPr/>
        </p:nvSpPr>
        <p:spPr bwMode="auto">
          <a:xfrm>
            <a:off x="7092950" y="4711700"/>
            <a:ext cx="1822450" cy="738188"/>
          </a:xfrm>
          <a:prstGeom prst="rect">
            <a:avLst/>
          </a:prstGeom>
          <a:noFill/>
          <a:ln w="9525">
            <a:noFill/>
            <a:miter lim="800000"/>
            <a:headEnd/>
            <a:tailEnd/>
          </a:ln>
        </p:spPr>
        <p:txBody>
          <a:bodyPr>
            <a:spAutoFit/>
          </a:bodyPr>
          <a:lstStyle/>
          <a:p>
            <a:pPr algn="ctr" eaLnBrk="0" hangingPunct="0"/>
            <a:r>
              <a:rPr lang="es-ES" sz="1400" b="1" i="0"/>
              <a:t>Todos los paquetes llegan a tiempo</a:t>
            </a:r>
          </a:p>
        </p:txBody>
      </p:sp>
      <p:sp>
        <p:nvSpPr>
          <p:cNvPr id="774266" name="Oval 122"/>
          <p:cNvSpPr>
            <a:spLocks noChangeArrowheads="1"/>
          </p:cNvSpPr>
          <p:nvPr/>
        </p:nvSpPr>
        <p:spPr bwMode="auto">
          <a:xfrm rot="8100000">
            <a:off x="4881563" y="4079875"/>
            <a:ext cx="3387725" cy="422275"/>
          </a:xfrm>
          <a:prstGeom prst="ellipse">
            <a:avLst/>
          </a:prstGeom>
          <a:noFill/>
          <a:ln w="9525">
            <a:solidFill>
              <a:schemeClr val="tx1"/>
            </a:solidFill>
            <a:prstDash val="sysDot"/>
            <a:round/>
            <a:headEnd/>
            <a:tailEnd/>
          </a:ln>
        </p:spPr>
        <p:txBody>
          <a:bodyPr wrap="none" anchor="ctr"/>
          <a:lstStyle/>
          <a:p>
            <a:pPr eaLnBrk="0" hangingPunct="0"/>
            <a:endParaRPr lang="es-ES"/>
          </a:p>
        </p:txBody>
      </p:sp>
      <p:sp>
        <p:nvSpPr>
          <p:cNvPr id="774267" name="Line 123"/>
          <p:cNvSpPr>
            <a:spLocks noChangeShapeType="1"/>
          </p:cNvSpPr>
          <p:nvPr/>
        </p:nvSpPr>
        <p:spPr bwMode="auto">
          <a:xfrm flipH="1" flipV="1">
            <a:off x="6877050" y="4437063"/>
            <a:ext cx="360363" cy="287337"/>
          </a:xfrm>
          <a:prstGeom prst="line">
            <a:avLst/>
          </a:prstGeom>
          <a:noFill/>
          <a:ln w="9525">
            <a:solidFill>
              <a:schemeClr val="tx1"/>
            </a:solidFill>
            <a:round/>
            <a:headEnd/>
            <a:tailEnd type="triangle" w="med" len="med"/>
          </a:ln>
        </p:spPr>
        <p:txBody>
          <a:bodyPr/>
          <a:lstStyle/>
          <a:p>
            <a:endParaRPr lang="es-ES"/>
          </a:p>
        </p:txBody>
      </p:sp>
      <p:sp>
        <p:nvSpPr>
          <p:cNvPr id="774269" name="AutoShape 125"/>
          <p:cNvSpPr>
            <a:spLocks/>
          </p:cNvSpPr>
          <p:nvPr/>
        </p:nvSpPr>
        <p:spPr bwMode="auto">
          <a:xfrm rot="5400000">
            <a:off x="3023394" y="3752057"/>
            <a:ext cx="215900" cy="2881312"/>
          </a:xfrm>
          <a:prstGeom prst="leftBrace">
            <a:avLst>
              <a:gd name="adj1" fmla="val 111213"/>
              <a:gd name="adj2" fmla="val 50000"/>
            </a:avLst>
          </a:prstGeom>
          <a:noFill/>
          <a:ln w="19050">
            <a:solidFill>
              <a:schemeClr val="tx1"/>
            </a:solidFill>
            <a:round/>
            <a:headEnd/>
            <a:tailEnd/>
          </a:ln>
        </p:spPr>
        <p:txBody>
          <a:bodyPr wrap="none" anchor="ctr"/>
          <a:lstStyle/>
          <a:p>
            <a:pPr eaLnBrk="0" hangingPunct="0"/>
            <a:endParaRPr lang="es-ES"/>
          </a:p>
        </p:txBody>
      </p:sp>
      <p:sp>
        <p:nvSpPr>
          <p:cNvPr id="774270" name="Text Box 126"/>
          <p:cNvSpPr txBox="1">
            <a:spLocks noChangeArrowheads="1"/>
          </p:cNvSpPr>
          <p:nvPr/>
        </p:nvSpPr>
        <p:spPr bwMode="auto">
          <a:xfrm>
            <a:off x="2174875" y="4579938"/>
            <a:ext cx="2181225" cy="517525"/>
          </a:xfrm>
          <a:prstGeom prst="rect">
            <a:avLst/>
          </a:prstGeom>
          <a:noFill/>
          <a:ln w="9525">
            <a:noFill/>
            <a:miter lim="800000"/>
            <a:headEnd/>
            <a:tailEnd/>
          </a:ln>
        </p:spPr>
        <p:txBody>
          <a:bodyPr>
            <a:spAutoFit/>
          </a:bodyPr>
          <a:lstStyle/>
          <a:p>
            <a:pPr algn="ctr" eaLnBrk="0" hangingPunct="0"/>
            <a:r>
              <a:rPr lang="es-ES" sz="1400" b="1" i="0"/>
              <a:t>Retardo de transmisión 140 ms</a:t>
            </a:r>
          </a:p>
        </p:txBody>
      </p:sp>
      <p:sp>
        <p:nvSpPr>
          <p:cNvPr id="774271" name="Text Box 127"/>
          <p:cNvSpPr txBox="1">
            <a:spLocks noChangeArrowheads="1"/>
          </p:cNvSpPr>
          <p:nvPr/>
        </p:nvSpPr>
        <p:spPr bwMode="auto">
          <a:xfrm>
            <a:off x="827088" y="5503863"/>
            <a:ext cx="1584325" cy="304800"/>
          </a:xfrm>
          <a:prstGeom prst="rect">
            <a:avLst/>
          </a:prstGeom>
          <a:noFill/>
          <a:ln w="9525">
            <a:noFill/>
            <a:miter lim="800000"/>
            <a:headEnd/>
            <a:tailEnd/>
          </a:ln>
        </p:spPr>
        <p:txBody>
          <a:bodyPr>
            <a:spAutoFit/>
          </a:bodyPr>
          <a:lstStyle/>
          <a:p>
            <a:pPr algn="ctr" eaLnBrk="0" hangingPunct="0"/>
            <a:r>
              <a:rPr lang="es-ES" sz="1400" b="1" i="0"/>
              <a:t>Salida</a:t>
            </a:r>
          </a:p>
        </p:txBody>
      </p:sp>
      <p:sp>
        <p:nvSpPr>
          <p:cNvPr id="774272" name="Text Box 128"/>
          <p:cNvSpPr txBox="1">
            <a:spLocks noChangeArrowheads="1"/>
          </p:cNvSpPr>
          <p:nvPr/>
        </p:nvSpPr>
        <p:spPr bwMode="auto">
          <a:xfrm>
            <a:off x="3851275" y="5500688"/>
            <a:ext cx="1584325" cy="304800"/>
          </a:xfrm>
          <a:prstGeom prst="rect">
            <a:avLst/>
          </a:prstGeom>
          <a:noFill/>
          <a:ln w="9525">
            <a:noFill/>
            <a:miter lim="800000"/>
            <a:headEnd/>
            <a:tailEnd/>
          </a:ln>
        </p:spPr>
        <p:txBody>
          <a:bodyPr>
            <a:spAutoFit/>
          </a:bodyPr>
          <a:lstStyle/>
          <a:p>
            <a:pPr algn="ctr" eaLnBrk="0" hangingPunct="0"/>
            <a:r>
              <a:rPr lang="es-ES" sz="1400" b="1" i="0"/>
              <a:t>Llegada</a:t>
            </a:r>
          </a:p>
        </p:txBody>
      </p:sp>
      <p:sp>
        <p:nvSpPr>
          <p:cNvPr id="69750" name="Text Box 129"/>
          <p:cNvSpPr txBox="1">
            <a:spLocks noChangeArrowheads="1"/>
          </p:cNvSpPr>
          <p:nvPr/>
        </p:nvSpPr>
        <p:spPr bwMode="auto">
          <a:xfrm>
            <a:off x="1049338" y="6003925"/>
            <a:ext cx="282575" cy="304800"/>
          </a:xfrm>
          <a:prstGeom prst="rect">
            <a:avLst/>
          </a:prstGeom>
          <a:noFill/>
          <a:ln w="9525">
            <a:noFill/>
            <a:miter lim="800000"/>
            <a:headEnd/>
            <a:tailEnd/>
          </a:ln>
        </p:spPr>
        <p:txBody>
          <a:bodyPr wrap="none">
            <a:spAutoFit/>
          </a:bodyPr>
          <a:lstStyle/>
          <a:p>
            <a:pPr eaLnBrk="0" hangingPunct="0"/>
            <a:r>
              <a:rPr lang="es-ES" sz="1400" b="1" i="0"/>
              <a:t>0</a:t>
            </a:r>
          </a:p>
        </p:txBody>
      </p:sp>
      <p:sp>
        <p:nvSpPr>
          <p:cNvPr id="774274" name="AutoShape 130"/>
          <p:cNvSpPr>
            <a:spLocks/>
          </p:cNvSpPr>
          <p:nvPr/>
        </p:nvSpPr>
        <p:spPr bwMode="auto">
          <a:xfrm rot="5400000">
            <a:off x="1295400" y="4545013"/>
            <a:ext cx="215900" cy="431800"/>
          </a:xfrm>
          <a:prstGeom prst="leftBrace">
            <a:avLst>
              <a:gd name="adj1" fmla="val 16667"/>
              <a:gd name="adj2" fmla="val 50000"/>
            </a:avLst>
          </a:prstGeom>
          <a:noFill/>
          <a:ln w="19050">
            <a:solidFill>
              <a:schemeClr val="tx1"/>
            </a:solidFill>
            <a:round/>
            <a:headEnd/>
            <a:tailEnd/>
          </a:ln>
        </p:spPr>
        <p:txBody>
          <a:bodyPr wrap="none" anchor="ctr"/>
          <a:lstStyle/>
          <a:p>
            <a:pPr eaLnBrk="0" hangingPunct="0"/>
            <a:endParaRPr lang="es-ES"/>
          </a:p>
        </p:txBody>
      </p:sp>
      <p:sp>
        <p:nvSpPr>
          <p:cNvPr id="774275" name="Text Box 131"/>
          <p:cNvSpPr txBox="1">
            <a:spLocks noChangeArrowheads="1"/>
          </p:cNvSpPr>
          <p:nvPr/>
        </p:nvSpPr>
        <p:spPr bwMode="auto">
          <a:xfrm>
            <a:off x="755650" y="3644900"/>
            <a:ext cx="1368425" cy="730250"/>
          </a:xfrm>
          <a:prstGeom prst="rect">
            <a:avLst/>
          </a:prstGeom>
          <a:noFill/>
          <a:ln w="9525">
            <a:noFill/>
            <a:miter lim="800000"/>
            <a:headEnd/>
            <a:tailEnd/>
          </a:ln>
        </p:spPr>
        <p:txBody>
          <a:bodyPr>
            <a:spAutoFit/>
          </a:bodyPr>
          <a:lstStyle/>
          <a:p>
            <a:pPr algn="ctr" eaLnBrk="0" hangingPunct="0"/>
            <a:r>
              <a:rPr lang="es-ES" sz="1400" b="1" i="0"/>
              <a:t>Retardo de paquetización</a:t>
            </a:r>
          </a:p>
          <a:p>
            <a:pPr algn="ctr" eaLnBrk="0" hangingPunct="0"/>
            <a:r>
              <a:rPr lang="es-ES" sz="1400" b="1" i="0"/>
              <a:t>20 ms</a:t>
            </a:r>
          </a:p>
        </p:txBody>
      </p:sp>
      <p:sp>
        <p:nvSpPr>
          <p:cNvPr id="774276" name="Line 132"/>
          <p:cNvSpPr>
            <a:spLocks noChangeShapeType="1"/>
          </p:cNvSpPr>
          <p:nvPr/>
        </p:nvSpPr>
        <p:spPr bwMode="auto">
          <a:xfrm flipH="1">
            <a:off x="1403350" y="4368800"/>
            <a:ext cx="0" cy="217488"/>
          </a:xfrm>
          <a:prstGeom prst="line">
            <a:avLst/>
          </a:prstGeom>
          <a:noFill/>
          <a:ln w="9525">
            <a:solidFill>
              <a:schemeClr val="tx1"/>
            </a:solidFill>
            <a:round/>
            <a:headEnd/>
            <a:tailEnd type="triangle" w="med" len="med"/>
          </a:ln>
        </p:spPr>
        <p:txBody>
          <a:bodyPr/>
          <a:lstStyle/>
          <a:p>
            <a:endParaRPr lang="es-ES"/>
          </a:p>
        </p:txBody>
      </p:sp>
      <p:sp>
        <p:nvSpPr>
          <p:cNvPr id="774277" name="Text Box 133"/>
          <p:cNvSpPr txBox="1">
            <a:spLocks noChangeArrowheads="1"/>
          </p:cNvSpPr>
          <p:nvPr/>
        </p:nvSpPr>
        <p:spPr bwMode="auto">
          <a:xfrm>
            <a:off x="5630863" y="5500688"/>
            <a:ext cx="2973387" cy="304800"/>
          </a:xfrm>
          <a:prstGeom prst="rect">
            <a:avLst/>
          </a:prstGeom>
          <a:noFill/>
          <a:ln w="9525">
            <a:noFill/>
            <a:miter lim="800000"/>
            <a:headEnd/>
            <a:tailEnd/>
          </a:ln>
        </p:spPr>
        <p:txBody>
          <a:bodyPr>
            <a:spAutoFit/>
          </a:bodyPr>
          <a:lstStyle/>
          <a:p>
            <a:pPr algn="ctr" eaLnBrk="0" hangingPunct="0"/>
            <a:r>
              <a:rPr lang="es-ES" sz="1400" b="1" i="0"/>
              <a:t>Retardo de reproducción 40 ms</a:t>
            </a:r>
          </a:p>
        </p:txBody>
      </p:sp>
      <p:sp>
        <p:nvSpPr>
          <p:cNvPr id="774278" name="Line 134"/>
          <p:cNvSpPr>
            <a:spLocks noChangeShapeType="1"/>
          </p:cNvSpPr>
          <p:nvPr/>
        </p:nvSpPr>
        <p:spPr bwMode="auto">
          <a:xfrm flipH="1">
            <a:off x="5076825" y="5689600"/>
            <a:ext cx="647700" cy="0"/>
          </a:xfrm>
          <a:prstGeom prst="line">
            <a:avLst/>
          </a:prstGeom>
          <a:noFill/>
          <a:ln w="9525">
            <a:solidFill>
              <a:schemeClr val="tx1"/>
            </a:solidFill>
            <a:round/>
            <a:headEnd/>
            <a:tailEnd/>
          </a:ln>
        </p:spPr>
        <p:txBody>
          <a:bodyPr/>
          <a:lstStyle/>
          <a:p>
            <a:endParaRPr lang="es-ES"/>
          </a:p>
        </p:txBody>
      </p:sp>
      <p:sp>
        <p:nvSpPr>
          <p:cNvPr id="774279" name="Line 135"/>
          <p:cNvSpPr>
            <a:spLocks noChangeShapeType="1"/>
          </p:cNvSpPr>
          <p:nvPr/>
        </p:nvSpPr>
        <p:spPr bwMode="auto">
          <a:xfrm flipV="1">
            <a:off x="5076825" y="5545138"/>
            <a:ext cx="0" cy="144462"/>
          </a:xfrm>
          <a:prstGeom prst="line">
            <a:avLst/>
          </a:prstGeom>
          <a:noFill/>
          <a:ln w="9525">
            <a:solidFill>
              <a:schemeClr val="tx1"/>
            </a:solidFill>
            <a:round/>
            <a:headEnd/>
            <a:tailEnd type="triangle" w="med" len="med"/>
          </a:ln>
        </p:spPr>
        <p:txBody>
          <a:bodyPr/>
          <a:lstStyle/>
          <a:p>
            <a:endParaRPr lang="es-ES"/>
          </a:p>
        </p:txBody>
      </p:sp>
      <p:sp>
        <p:nvSpPr>
          <p:cNvPr id="774280" name="AutoShape 136"/>
          <p:cNvSpPr>
            <a:spLocks/>
          </p:cNvSpPr>
          <p:nvPr/>
        </p:nvSpPr>
        <p:spPr bwMode="auto">
          <a:xfrm rot="-5400000">
            <a:off x="5039519" y="5047457"/>
            <a:ext cx="73025" cy="865187"/>
          </a:xfrm>
          <a:prstGeom prst="leftBrace">
            <a:avLst>
              <a:gd name="adj1" fmla="val 98732"/>
              <a:gd name="adj2" fmla="val 50000"/>
            </a:avLst>
          </a:prstGeom>
          <a:noFill/>
          <a:ln w="19050">
            <a:solidFill>
              <a:schemeClr val="tx1"/>
            </a:solidFill>
            <a:round/>
            <a:headEnd/>
            <a:tailEnd/>
          </a:ln>
        </p:spPr>
        <p:txBody>
          <a:bodyPr wrap="none" anchor="ctr"/>
          <a:lstStyle/>
          <a:p>
            <a:pPr eaLnBrk="0" hangingPunct="0"/>
            <a:endParaRPr lang="es-ES"/>
          </a:p>
        </p:txBody>
      </p:sp>
    </p:spTree>
  </p:cSld>
  <p:clrMapOvr>
    <a:masterClrMapping/>
  </p:clrMapOvr>
  <p:transition>
    <p:cover dir="l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7425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74271"/>
                                        </p:tgtEl>
                                        <p:attrNameLst>
                                          <p:attrName>style.visibility</p:attrName>
                                        </p:attrNameLst>
                                      </p:cBhvr>
                                      <p:to>
                                        <p:strVal val="visible"/>
                                      </p:to>
                                    </p:set>
                                  </p:childTnLst>
                                </p:cTn>
                              </p:par>
                            </p:childTnLst>
                          </p:cTn>
                        </p:par>
                        <p:par>
                          <p:cTn id="11" fill="hold">
                            <p:stCondLst>
                              <p:cond delay="0"/>
                            </p:stCondLst>
                            <p:childTnLst>
                              <p:par>
                                <p:cTn id="12" presetID="22" presetClass="entr" presetSubtype="4" fill="hold" grpId="0" nodeType="afterEffect">
                                  <p:stCondLst>
                                    <p:cond delay="0"/>
                                  </p:stCondLst>
                                  <p:childTnLst>
                                    <p:set>
                                      <p:cBhvr>
                                        <p:cTn id="13" dur="1" fill="hold">
                                          <p:stCondLst>
                                            <p:cond delay="0"/>
                                          </p:stCondLst>
                                        </p:cTn>
                                        <p:tgtEl>
                                          <p:spTgt spid="774180"/>
                                        </p:tgtEl>
                                        <p:attrNameLst>
                                          <p:attrName>style.visibility</p:attrName>
                                        </p:attrNameLst>
                                      </p:cBhvr>
                                      <p:to>
                                        <p:strVal val="visible"/>
                                      </p:to>
                                    </p:set>
                                    <p:animEffect transition="in" filter="wipe(down)">
                                      <p:cBhvr>
                                        <p:cTn id="14" dur="500"/>
                                        <p:tgtEl>
                                          <p:spTgt spid="774180"/>
                                        </p:tgtEl>
                                      </p:cBhvr>
                                    </p:animEffect>
                                  </p:childTnLst>
                                </p:cTn>
                              </p:par>
                            </p:childTnLst>
                          </p:cTn>
                        </p:par>
                        <p:par>
                          <p:cTn id="15" fill="hold">
                            <p:stCondLst>
                              <p:cond delay="500"/>
                            </p:stCondLst>
                            <p:childTnLst>
                              <p:par>
                                <p:cTn id="16" presetID="22" presetClass="entr" presetSubtype="8" fill="hold" grpId="0" nodeType="afterEffect">
                                  <p:stCondLst>
                                    <p:cond delay="0"/>
                                  </p:stCondLst>
                                  <p:childTnLst>
                                    <p:set>
                                      <p:cBhvr>
                                        <p:cTn id="17" dur="1" fill="hold">
                                          <p:stCondLst>
                                            <p:cond delay="0"/>
                                          </p:stCondLst>
                                        </p:cTn>
                                        <p:tgtEl>
                                          <p:spTgt spid="774181"/>
                                        </p:tgtEl>
                                        <p:attrNameLst>
                                          <p:attrName>style.visibility</p:attrName>
                                        </p:attrNameLst>
                                      </p:cBhvr>
                                      <p:to>
                                        <p:strVal val="visible"/>
                                      </p:to>
                                    </p:set>
                                    <p:animEffect transition="in" filter="wipe(left)">
                                      <p:cBhvr>
                                        <p:cTn id="18" dur="500"/>
                                        <p:tgtEl>
                                          <p:spTgt spid="774181"/>
                                        </p:tgtEl>
                                      </p:cBhvr>
                                    </p:animEffect>
                                  </p:child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0"/>
                                          </p:stCondLst>
                                        </p:cTn>
                                        <p:tgtEl>
                                          <p:spTgt spid="774228"/>
                                        </p:tgtEl>
                                        <p:attrNameLst>
                                          <p:attrName>style.visibility</p:attrName>
                                        </p:attrNameLst>
                                      </p:cBhvr>
                                      <p:to>
                                        <p:strVal val="visible"/>
                                      </p:to>
                                    </p:set>
                                  </p:childTnLst>
                                </p:cTn>
                              </p:par>
                            </p:childTnLst>
                          </p:cTn>
                        </p:par>
                        <p:par>
                          <p:cTn id="22" fill="hold">
                            <p:stCondLst>
                              <p:cond delay="1000"/>
                            </p:stCondLst>
                            <p:childTnLst>
                              <p:par>
                                <p:cTn id="23" presetID="22" presetClass="entr" presetSubtype="4" fill="hold" grpId="0" nodeType="afterEffect">
                                  <p:stCondLst>
                                    <p:cond delay="0"/>
                                  </p:stCondLst>
                                  <p:childTnLst>
                                    <p:set>
                                      <p:cBhvr>
                                        <p:cTn id="24" dur="1" fill="hold">
                                          <p:stCondLst>
                                            <p:cond delay="0"/>
                                          </p:stCondLst>
                                        </p:cTn>
                                        <p:tgtEl>
                                          <p:spTgt spid="774182"/>
                                        </p:tgtEl>
                                        <p:attrNameLst>
                                          <p:attrName>style.visibility</p:attrName>
                                        </p:attrNameLst>
                                      </p:cBhvr>
                                      <p:to>
                                        <p:strVal val="visible"/>
                                      </p:to>
                                    </p:set>
                                    <p:animEffect transition="in" filter="wipe(down)">
                                      <p:cBhvr>
                                        <p:cTn id="25" dur="500"/>
                                        <p:tgtEl>
                                          <p:spTgt spid="774182"/>
                                        </p:tgtEl>
                                      </p:cBhvr>
                                    </p:animEffect>
                                  </p:childTnLst>
                                </p:cTn>
                              </p:par>
                            </p:childTnLst>
                          </p:cTn>
                        </p:par>
                        <p:par>
                          <p:cTn id="26" fill="hold">
                            <p:stCondLst>
                              <p:cond delay="1500"/>
                            </p:stCondLst>
                            <p:childTnLst>
                              <p:par>
                                <p:cTn id="27" presetID="22" presetClass="entr" presetSubtype="8" fill="hold" grpId="0" nodeType="afterEffect">
                                  <p:stCondLst>
                                    <p:cond delay="0"/>
                                  </p:stCondLst>
                                  <p:childTnLst>
                                    <p:set>
                                      <p:cBhvr>
                                        <p:cTn id="28" dur="1" fill="hold">
                                          <p:stCondLst>
                                            <p:cond delay="0"/>
                                          </p:stCondLst>
                                        </p:cTn>
                                        <p:tgtEl>
                                          <p:spTgt spid="774183"/>
                                        </p:tgtEl>
                                        <p:attrNameLst>
                                          <p:attrName>style.visibility</p:attrName>
                                        </p:attrNameLst>
                                      </p:cBhvr>
                                      <p:to>
                                        <p:strVal val="visible"/>
                                      </p:to>
                                    </p:set>
                                    <p:animEffect transition="in" filter="wipe(left)">
                                      <p:cBhvr>
                                        <p:cTn id="29" dur="500"/>
                                        <p:tgtEl>
                                          <p:spTgt spid="774183"/>
                                        </p:tgtEl>
                                      </p:cBhvr>
                                    </p:animEffect>
                                  </p:childTnLst>
                                </p:cTn>
                              </p:par>
                            </p:childTnLst>
                          </p:cTn>
                        </p:par>
                        <p:par>
                          <p:cTn id="30" fill="hold">
                            <p:stCondLst>
                              <p:cond delay="2000"/>
                            </p:stCondLst>
                            <p:childTnLst>
                              <p:par>
                                <p:cTn id="31" presetID="1" presetClass="entr" presetSubtype="0" fill="hold" grpId="0" nodeType="afterEffect">
                                  <p:stCondLst>
                                    <p:cond delay="0"/>
                                  </p:stCondLst>
                                  <p:childTnLst>
                                    <p:set>
                                      <p:cBhvr>
                                        <p:cTn id="32" dur="1" fill="hold">
                                          <p:stCondLst>
                                            <p:cond delay="0"/>
                                          </p:stCondLst>
                                        </p:cTn>
                                        <p:tgtEl>
                                          <p:spTgt spid="774229"/>
                                        </p:tgtEl>
                                        <p:attrNameLst>
                                          <p:attrName>style.visibility</p:attrName>
                                        </p:attrNameLst>
                                      </p:cBhvr>
                                      <p:to>
                                        <p:strVal val="visible"/>
                                      </p:to>
                                    </p:set>
                                  </p:childTnLst>
                                </p:cTn>
                              </p:par>
                            </p:childTnLst>
                          </p:cTn>
                        </p:par>
                        <p:par>
                          <p:cTn id="33" fill="hold">
                            <p:stCondLst>
                              <p:cond delay="2000"/>
                            </p:stCondLst>
                            <p:childTnLst>
                              <p:par>
                                <p:cTn id="34" presetID="22" presetClass="entr" presetSubtype="4" fill="hold" grpId="0" nodeType="afterEffect">
                                  <p:stCondLst>
                                    <p:cond delay="0"/>
                                  </p:stCondLst>
                                  <p:childTnLst>
                                    <p:set>
                                      <p:cBhvr>
                                        <p:cTn id="35" dur="1" fill="hold">
                                          <p:stCondLst>
                                            <p:cond delay="0"/>
                                          </p:stCondLst>
                                        </p:cTn>
                                        <p:tgtEl>
                                          <p:spTgt spid="774184"/>
                                        </p:tgtEl>
                                        <p:attrNameLst>
                                          <p:attrName>style.visibility</p:attrName>
                                        </p:attrNameLst>
                                      </p:cBhvr>
                                      <p:to>
                                        <p:strVal val="visible"/>
                                      </p:to>
                                    </p:set>
                                    <p:animEffect transition="in" filter="wipe(down)">
                                      <p:cBhvr>
                                        <p:cTn id="36" dur="500"/>
                                        <p:tgtEl>
                                          <p:spTgt spid="774184"/>
                                        </p:tgtEl>
                                      </p:cBhvr>
                                    </p:animEffect>
                                  </p:childTnLst>
                                </p:cTn>
                              </p:par>
                            </p:childTnLst>
                          </p:cTn>
                        </p:par>
                        <p:par>
                          <p:cTn id="37" fill="hold">
                            <p:stCondLst>
                              <p:cond delay="2500"/>
                            </p:stCondLst>
                            <p:childTnLst>
                              <p:par>
                                <p:cTn id="38" presetID="22" presetClass="entr" presetSubtype="8" fill="hold" grpId="0" nodeType="afterEffect">
                                  <p:stCondLst>
                                    <p:cond delay="0"/>
                                  </p:stCondLst>
                                  <p:childTnLst>
                                    <p:set>
                                      <p:cBhvr>
                                        <p:cTn id="39" dur="1" fill="hold">
                                          <p:stCondLst>
                                            <p:cond delay="0"/>
                                          </p:stCondLst>
                                        </p:cTn>
                                        <p:tgtEl>
                                          <p:spTgt spid="774185"/>
                                        </p:tgtEl>
                                        <p:attrNameLst>
                                          <p:attrName>style.visibility</p:attrName>
                                        </p:attrNameLst>
                                      </p:cBhvr>
                                      <p:to>
                                        <p:strVal val="visible"/>
                                      </p:to>
                                    </p:set>
                                    <p:animEffect transition="in" filter="wipe(left)">
                                      <p:cBhvr>
                                        <p:cTn id="40" dur="500"/>
                                        <p:tgtEl>
                                          <p:spTgt spid="774185"/>
                                        </p:tgtEl>
                                      </p:cBhvr>
                                    </p:animEffect>
                                  </p:childTnLst>
                                </p:cTn>
                              </p:par>
                            </p:childTnLst>
                          </p:cTn>
                        </p:par>
                        <p:par>
                          <p:cTn id="41" fill="hold">
                            <p:stCondLst>
                              <p:cond delay="3000"/>
                            </p:stCondLst>
                            <p:childTnLst>
                              <p:par>
                                <p:cTn id="42" presetID="1" presetClass="entr" presetSubtype="0" fill="hold" grpId="0" nodeType="afterEffect">
                                  <p:stCondLst>
                                    <p:cond delay="0"/>
                                  </p:stCondLst>
                                  <p:childTnLst>
                                    <p:set>
                                      <p:cBhvr>
                                        <p:cTn id="43" dur="1" fill="hold">
                                          <p:stCondLst>
                                            <p:cond delay="0"/>
                                          </p:stCondLst>
                                        </p:cTn>
                                        <p:tgtEl>
                                          <p:spTgt spid="774230"/>
                                        </p:tgtEl>
                                        <p:attrNameLst>
                                          <p:attrName>style.visibility</p:attrName>
                                        </p:attrNameLst>
                                      </p:cBhvr>
                                      <p:to>
                                        <p:strVal val="visible"/>
                                      </p:to>
                                    </p:set>
                                  </p:childTnLst>
                                </p:cTn>
                              </p:par>
                            </p:childTnLst>
                          </p:cTn>
                        </p:par>
                        <p:par>
                          <p:cTn id="44" fill="hold">
                            <p:stCondLst>
                              <p:cond delay="3000"/>
                            </p:stCondLst>
                            <p:childTnLst>
                              <p:par>
                                <p:cTn id="45" presetID="22" presetClass="entr" presetSubtype="4" fill="hold" grpId="0" nodeType="afterEffect">
                                  <p:stCondLst>
                                    <p:cond delay="0"/>
                                  </p:stCondLst>
                                  <p:childTnLst>
                                    <p:set>
                                      <p:cBhvr>
                                        <p:cTn id="46" dur="1" fill="hold">
                                          <p:stCondLst>
                                            <p:cond delay="0"/>
                                          </p:stCondLst>
                                        </p:cTn>
                                        <p:tgtEl>
                                          <p:spTgt spid="774186"/>
                                        </p:tgtEl>
                                        <p:attrNameLst>
                                          <p:attrName>style.visibility</p:attrName>
                                        </p:attrNameLst>
                                      </p:cBhvr>
                                      <p:to>
                                        <p:strVal val="visible"/>
                                      </p:to>
                                    </p:set>
                                    <p:animEffect transition="in" filter="wipe(down)">
                                      <p:cBhvr>
                                        <p:cTn id="47" dur="500"/>
                                        <p:tgtEl>
                                          <p:spTgt spid="774186"/>
                                        </p:tgtEl>
                                      </p:cBhvr>
                                    </p:animEffect>
                                  </p:childTnLst>
                                </p:cTn>
                              </p:par>
                            </p:childTnLst>
                          </p:cTn>
                        </p:par>
                        <p:par>
                          <p:cTn id="48" fill="hold">
                            <p:stCondLst>
                              <p:cond delay="3500"/>
                            </p:stCondLst>
                            <p:childTnLst>
                              <p:par>
                                <p:cTn id="49" presetID="22" presetClass="entr" presetSubtype="8" fill="hold" grpId="0" nodeType="afterEffect">
                                  <p:stCondLst>
                                    <p:cond delay="0"/>
                                  </p:stCondLst>
                                  <p:childTnLst>
                                    <p:set>
                                      <p:cBhvr>
                                        <p:cTn id="50" dur="1" fill="hold">
                                          <p:stCondLst>
                                            <p:cond delay="0"/>
                                          </p:stCondLst>
                                        </p:cTn>
                                        <p:tgtEl>
                                          <p:spTgt spid="774187"/>
                                        </p:tgtEl>
                                        <p:attrNameLst>
                                          <p:attrName>style.visibility</p:attrName>
                                        </p:attrNameLst>
                                      </p:cBhvr>
                                      <p:to>
                                        <p:strVal val="visible"/>
                                      </p:to>
                                    </p:set>
                                    <p:animEffect transition="in" filter="wipe(left)">
                                      <p:cBhvr>
                                        <p:cTn id="51" dur="500"/>
                                        <p:tgtEl>
                                          <p:spTgt spid="774187"/>
                                        </p:tgtEl>
                                      </p:cBhvr>
                                    </p:animEffect>
                                  </p:childTnLst>
                                </p:cTn>
                              </p:par>
                            </p:childTnLst>
                          </p:cTn>
                        </p:par>
                        <p:par>
                          <p:cTn id="52" fill="hold">
                            <p:stCondLst>
                              <p:cond delay="4000"/>
                            </p:stCondLst>
                            <p:childTnLst>
                              <p:par>
                                <p:cTn id="53" presetID="1" presetClass="entr" presetSubtype="0" fill="hold" grpId="0" nodeType="afterEffect">
                                  <p:stCondLst>
                                    <p:cond delay="0"/>
                                  </p:stCondLst>
                                  <p:childTnLst>
                                    <p:set>
                                      <p:cBhvr>
                                        <p:cTn id="54" dur="1" fill="hold">
                                          <p:stCondLst>
                                            <p:cond delay="0"/>
                                          </p:stCondLst>
                                        </p:cTn>
                                        <p:tgtEl>
                                          <p:spTgt spid="774231"/>
                                        </p:tgtEl>
                                        <p:attrNameLst>
                                          <p:attrName>style.visibility</p:attrName>
                                        </p:attrNameLst>
                                      </p:cBhvr>
                                      <p:to>
                                        <p:strVal val="visible"/>
                                      </p:to>
                                    </p:set>
                                  </p:childTnLst>
                                </p:cTn>
                              </p:par>
                            </p:childTnLst>
                          </p:cTn>
                        </p:par>
                        <p:par>
                          <p:cTn id="55" fill="hold">
                            <p:stCondLst>
                              <p:cond delay="4000"/>
                            </p:stCondLst>
                            <p:childTnLst>
                              <p:par>
                                <p:cTn id="56" presetID="22" presetClass="entr" presetSubtype="4" fill="hold" grpId="0" nodeType="afterEffect">
                                  <p:stCondLst>
                                    <p:cond delay="0"/>
                                  </p:stCondLst>
                                  <p:childTnLst>
                                    <p:set>
                                      <p:cBhvr>
                                        <p:cTn id="57" dur="1" fill="hold">
                                          <p:stCondLst>
                                            <p:cond delay="0"/>
                                          </p:stCondLst>
                                        </p:cTn>
                                        <p:tgtEl>
                                          <p:spTgt spid="774188"/>
                                        </p:tgtEl>
                                        <p:attrNameLst>
                                          <p:attrName>style.visibility</p:attrName>
                                        </p:attrNameLst>
                                      </p:cBhvr>
                                      <p:to>
                                        <p:strVal val="visible"/>
                                      </p:to>
                                    </p:set>
                                    <p:animEffect transition="in" filter="wipe(down)">
                                      <p:cBhvr>
                                        <p:cTn id="58" dur="500"/>
                                        <p:tgtEl>
                                          <p:spTgt spid="774188"/>
                                        </p:tgtEl>
                                      </p:cBhvr>
                                    </p:animEffect>
                                  </p:childTnLst>
                                </p:cTn>
                              </p:par>
                            </p:childTnLst>
                          </p:cTn>
                        </p:par>
                        <p:par>
                          <p:cTn id="59" fill="hold">
                            <p:stCondLst>
                              <p:cond delay="4500"/>
                            </p:stCondLst>
                            <p:childTnLst>
                              <p:par>
                                <p:cTn id="60" presetID="22" presetClass="entr" presetSubtype="8" fill="hold" grpId="0" nodeType="afterEffect">
                                  <p:stCondLst>
                                    <p:cond delay="0"/>
                                  </p:stCondLst>
                                  <p:childTnLst>
                                    <p:set>
                                      <p:cBhvr>
                                        <p:cTn id="61" dur="1" fill="hold">
                                          <p:stCondLst>
                                            <p:cond delay="0"/>
                                          </p:stCondLst>
                                        </p:cTn>
                                        <p:tgtEl>
                                          <p:spTgt spid="774189"/>
                                        </p:tgtEl>
                                        <p:attrNameLst>
                                          <p:attrName>style.visibility</p:attrName>
                                        </p:attrNameLst>
                                      </p:cBhvr>
                                      <p:to>
                                        <p:strVal val="visible"/>
                                      </p:to>
                                    </p:set>
                                    <p:animEffect transition="in" filter="wipe(left)">
                                      <p:cBhvr>
                                        <p:cTn id="62" dur="500"/>
                                        <p:tgtEl>
                                          <p:spTgt spid="774189"/>
                                        </p:tgtEl>
                                      </p:cBhvr>
                                    </p:animEffect>
                                  </p:childTnLst>
                                </p:cTn>
                              </p:par>
                            </p:childTnLst>
                          </p:cTn>
                        </p:par>
                        <p:par>
                          <p:cTn id="63" fill="hold">
                            <p:stCondLst>
                              <p:cond delay="5000"/>
                            </p:stCondLst>
                            <p:childTnLst>
                              <p:par>
                                <p:cTn id="64" presetID="1" presetClass="entr" presetSubtype="0" fill="hold" grpId="0" nodeType="afterEffect">
                                  <p:stCondLst>
                                    <p:cond delay="0"/>
                                  </p:stCondLst>
                                  <p:childTnLst>
                                    <p:set>
                                      <p:cBhvr>
                                        <p:cTn id="65" dur="1" fill="hold">
                                          <p:stCondLst>
                                            <p:cond delay="0"/>
                                          </p:stCondLst>
                                        </p:cTn>
                                        <p:tgtEl>
                                          <p:spTgt spid="774232"/>
                                        </p:tgtEl>
                                        <p:attrNameLst>
                                          <p:attrName>style.visibility</p:attrName>
                                        </p:attrNameLst>
                                      </p:cBhvr>
                                      <p:to>
                                        <p:strVal val="visible"/>
                                      </p:to>
                                    </p:set>
                                  </p:childTnLst>
                                </p:cTn>
                              </p:par>
                            </p:childTnLst>
                          </p:cTn>
                        </p:par>
                        <p:par>
                          <p:cTn id="66" fill="hold">
                            <p:stCondLst>
                              <p:cond delay="5000"/>
                            </p:stCondLst>
                            <p:childTnLst>
                              <p:par>
                                <p:cTn id="67" presetID="22" presetClass="entr" presetSubtype="4" fill="hold" grpId="0" nodeType="afterEffect">
                                  <p:stCondLst>
                                    <p:cond delay="0"/>
                                  </p:stCondLst>
                                  <p:childTnLst>
                                    <p:set>
                                      <p:cBhvr>
                                        <p:cTn id="68" dur="1" fill="hold">
                                          <p:stCondLst>
                                            <p:cond delay="0"/>
                                          </p:stCondLst>
                                        </p:cTn>
                                        <p:tgtEl>
                                          <p:spTgt spid="774190"/>
                                        </p:tgtEl>
                                        <p:attrNameLst>
                                          <p:attrName>style.visibility</p:attrName>
                                        </p:attrNameLst>
                                      </p:cBhvr>
                                      <p:to>
                                        <p:strVal val="visible"/>
                                      </p:to>
                                    </p:set>
                                    <p:animEffect transition="in" filter="wipe(down)">
                                      <p:cBhvr>
                                        <p:cTn id="69" dur="500"/>
                                        <p:tgtEl>
                                          <p:spTgt spid="774190"/>
                                        </p:tgtEl>
                                      </p:cBhvr>
                                    </p:animEffect>
                                  </p:childTnLst>
                                </p:cTn>
                              </p:par>
                            </p:childTnLst>
                          </p:cTn>
                        </p:par>
                        <p:par>
                          <p:cTn id="70" fill="hold">
                            <p:stCondLst>
                              <p:cond delay="5500"/>
                            </p:stCondLst>
                            <p:childTnLst>
                              <p:par>
                                <p:cTn id="71" presetID="22" presetClass="entr" presetSubtype="8" fill="hold" grpId="0" nodeType="afterEffect">
                                  <p:stCondLst>
                                    <p:cond delay="0"/>
                                  </p:stCondLst>
                                  <p:childTnLst>
                                    <p:set>
                                      <p:cBhvr>
                                        <p:cTn id="72" dur="1" fill="hold">
                                          <p:stCondLst>
                                            <p:cond delay="0"/>
                                          </p:stCondLst>
                                        </p:cTn>
                                        <p:tgtEl>
                                          <p:spTgt spid="774191"/>
                                        </p:tgtEl>
                                        <p:attrNameLst>
                                          <p:attrName>style.visibility</p:attrName>
                                        </p:attrNameLst>
                                      </p:cBhvr>
                                      <p:to>
                                        <p:strVal val="visible"/>
                                      </p:to>
                                    </p:set>
                                    <p:animEffect transition="in" filter="wipe(left)">
                                      <p:cBhvr>
                                        <p:cTn id="73" dur="500"/>
                                        <p:tgtEl>
                                          <p:spTgt spid="774191"/>
                                        </p:tgtEl>
                                      </p:cBhvr>
                                    </p:animEffect>
                                  </p:childTnLst>
                                </p:cTn>
                              </p:par>
                            </p:childTnLst>
                          </p:cTn>
                        </p:par>
                        <p:par>
                          <p:cTn id="74" fill="hold">
                            <p:stCondLst>
                              <p:cond delay="6000"/>
                            </p:stCondLst>
                            <p:childTnLst>
                              <p:par>
                                <p:cTn id="75" presetID="1" presetClass="entr" presetSubtype="0" fill="hold" grpId="0" nodeType="afterEffect">
                                  <p:stCondLst>
                                    <p:cond delay="0"/>
                                  </p:stCondLst>
                                  <p:childTnLst>
                                    <p:set>
                                      <p:cBhvr>
                                        <p:cTn id="76" dur="1" fill="hold">
                                          <p:stCondLst>
                                            <p:cond delay="0"/>
                                          </p:stCondLst>
                                        </p:cTn>
                                        <p:tgtEl>
                                          <p:spTgt spid="774233"/>
                                        </p:tgtEl>
                                        <p:attrNameLst>
                                          <p:attrName>style.visibility</p:attrName>
                                        </p:attrNameLst>
                                      </p:cBhvr>
                                      <p:to>
                                        <p:strVal val="visible"/>
                                      </p:to>
                                    </p:set>
                                  </p:childTnLst>
                                </p:cTn>
                              </p:par>
                            </p:childTnLst>
                          </p:cTn>
                        </p:par>
                      </p:childTnLst>
                    </p:cTn>
                  </p:par>
                  <p:par>
                    <p:cTn id="77" fill="hold">
                      <p:stCondLst>
                        <p:cond delay="indefinite"/>
                      </p:stCondLst>
                      <p:childTnLst>
                        <p:par>
                          <p:cTn id="78" fill="hold">
                            <p:stCondLst>
                              <p:cond delay="0"/>
                            </p:stCondLst>
                            <p:childTnLst>
                              <p:par>
                                <p:cTn id="79" presetID="1" presetClass="entr" presetSubtype="0" fill="hold" grpId="0" nodeType="clickEffect">
                                  <p:stCondLst>
                                    <p:cond delay="0"/>
                                  </p:stCondLst>
                                  <p:childTnLst>
                                    <p:set>
                                      <p:cBhvr>
                                        <p:cTn id="80" dur="1" fill="hold">
                                          <p:stCondLst>
                                            <p:cond delay="0"/>
                                          </p:stCondLst>
                                        </p:cTn>
                                        <p:tgtEl>
                                          <p:spTgt spid="774274"/>
                                        </p:tgtEl>
                                        <p:attrNameLst>
                                          <p:attrName>style.visibility</p:attrName>
                                        </p:attrNameLst>
                                      </p:cBhvr>
                                      <p:to>
                                        <p:strVal val="visible"/>
                                      </p:to>
                                    </p:set>
                                  </p:childTnLst>
                                </p:cTn>
                              </p:par>
                              <p:par>
                                <p:cTn id="81" presetID="1" presetClass="entr" presetSubtype="0" fill="hold" grpId="0" nodeType="withEffect">
                                  <p:stCondLst>
                                    <p:cond delay="0"/>
                                  </p:stCondLst>
                                  <p:childTnLst>
                                    <p:set>
                                      <p:cBhvr>
                                        <p:cTn id="82" dur="1" fill="hold">
                                          <p:stCondLst>
                                            <p:cond delay="0"/>
                                          </p:stCondLst>
                                        </p:cTn>
                                        <p:tgtEl>
                                          <p:spTgt spid="774276"/>
                                        </p:tgtEl>
                                        <p:attrNameLst>
                                          <p:attrName>style.visibility</p:attrName>
                                        </p:attrNameLst>
                                      </p:cBhvr>
                                      <p:to>
                                        <p:strVal val="visible"/>
                                      </p:to>
                                    </p:set>
                                  </p:childTnLst>
                                </p:cTn>
                              </p:par>
                              <p:par>
                                <p:cTn id="83" presetID="1" presetClass="entr" presetSubtype="0" fill="hold" grpId="0" nodeType="withEffect">
                                  <p:stCondLst>
                                    <p:cond delay="0"/>
                                  </p:stCondLst>
                                  <p:childTnLst>
                                    <p:set>
                                      <p:cBhvr>
                                        <p:cTn id="84" dur="1" fill="hold">
                                          <p:stCondLst>
                                            <p:cond delay="0"/>
                                          </p:stCondLst>
                                        </p:cTn>
                                        <p:tgtEl>
                                          <p:spTgt spid="774275"/>
                                        </p:tgtEl>
                                        <p:attrNameLst>
                                          <p:attrName>style.visibility</p:attrName>
                                        </p:attrNameLst>
                                      </p:cBhvr>
                                      <p:to>
                                        <p:strVal val="visible"/>
                                      </p:to>
                                    </p:set>
                                  </p:childTnLst>
                                </p:cTn>
                              </p:par>
                            </p:childTnLst>
                          </p:cTn>
                        </p:par>
                      </p:childTnLst>
                    </p:cTn>
                  </p:par>
                  <p:par>
                    <p:cTn id="85" fill="hold">
                      <p:stCondLst>
                        <p:cond delay="indefinite"/>
                      </p:stCondLst>
                      <p:childTnLst>
                        <p:par>
                          <p:cTn id="86" fill="hold">
                            <p:stCondLst>
                              <p:cond delay="0"/>
                            </p:stCondLst>
                            <p:childTnLst>
                              <p:par>
                                <p:cTn id="87" presetID="1" presetClass="entr" presetSubtype="0" fill="hold" grpId="0" nodeType="clickEffect">
                                  <p:stCondLst>
                                    <p:cond delay="0"/>
                                  </p:stCondLst>
                                  <p:childTnLst>
                                    <p:set>
                                      <p:cBhvr>
                                        <p:cTn id="88" dur="1" fill="hold">
                                          <p:stCondLst>
                                            <p:cond delay="0"/>
                                          </p:stCondLst>
                                        </p:cTn>
                                        <p:tgtEl>
                                          <p:spTgt spid="774272"/>
                                        </p:tgtEl>
                                        <p:attrNameLst>
                                          <p:attrName>style.visibility</p:attrName>
                                        </p:attrNameLst>
                                      </p:cBhvr>
                                      <p:to>
                                        <p:strVal val="visible"/>
                                      </p:to>
                                    </p:set>
                                  </p:childTnLst>
                                </p:cTn>
                              </p:par>
                            </p:childTnLst>
                          </p:cTn>
                        </p:par>
                        <p:par>
                          <p:cTn id="89" fill="hold">
                            <p:stCondLst>
                              <p:cond delay="0"/>
                            </p:stCondLst>
                            <p:childTnLst>
                              <p:par>
                                <p:cTn id="90" presetID="22" presetClass="entr" presetSubtype="4" fill="hold" grpId="0" nodeType="afterEffect">
                                  <p:stCondLst>
                                    <p:cond delay="0"/>
                                  </p:stCondLst>
                                  <p:childTnLst>
                                    <p:set>
                                      <p:cBhvr>
                                        <p:cTn id="91" dur="1" fill="hold">
                                          <p:stCondLst>
                                            <p:cond delay="0"/>
                                          </p:stCondLst>
                                        </p:cTn>
                                        <p:tgtEl>
                                          <p:spTgt spid="774203"/>
                                        </p:tgtEl>
                                        <p:attrNameLst>
                                          <p:attrName>style.visibility</p:attrName>
                                        </p:attrNameLst>
                                      </p:cBhvr>
                                      <p:to>
                                        <p:strVal val="visible"/>
                                      </p:to>
                                    </p:set>
                                    <p:animEffect transition="in" filter="wipe(down)">
                                      <p:cBhvr>
                                        <p:cTn id="92" dur="500"/>
                                        <p:tgtEl>
                                          <p:spTgt spid="774203"/>
                                        </p:tgtEl>
                                      </p:cBhvr>
                                    </p:animEffect>
                                  </p:childTnLst>
                                </p:cTn>
                              </p:par>
                            </p:childTnLst>
                          </p:cTn>
                        </p:par>
                        <p:par>
                          <p:cTn id="93" fill="hold">
                            <p:stCondLst>
                              <p:cond delay="500"/>
                            </p:stCondLst>
                            <p:childTnLst>
                              <p:par>
                                <p:cTn id="94" presetID="22" presetClass="entr" presetSubtype="8" fill="hold" grpId="0" nodeType="afterEffect">
                                  <p:stCondLst>
                                    <p:cond delay="0"/>
                                  </p:stCondLst>
                                  <p:childTnLst>
                                    <p:set>
                                      <p:cBhvr>
                                        <p:cTn id="95" dur="1" fill="hold">
                                          <p:stCondLst>
                                            <p:cond delay="0"/>
                                          </p:stCondLst>
                                        </p:cTn>
                                        <p:tgtEl>
                                          <p:spTgt spid="774192"/>
                                        </p:tgtEl>
                                        <p:attrNameLst>
                                          <p:attrName>style.visibility</p:attrName>
                                        </p:attrNameLst>
                                      </p:cBhvr>
                                      <p:to>
                                        <p:strVal val="visible"/>
                                      </p:to>
                                    </p:set>
                                    <p:animEffect transition="in" filter="wipe(left)">
                                      <p:cBhvr>
                                        <p:cTn id="96" dur="500"/>
                                        <p:tgtEl>
                                          <p:spTgt spid="774192"/>
                                        </p:tgtEl>
                                      </p:cBhvr>
                                    </p:animEffect>
                                  </p:childTnLst>
                                </p:cTn>
                              </p:par>
                            </p:childTnLst>
                          </p:cTn>
                        </p:par>
                        <p:par>
                          <p:cTn id="97" fill="hold">
                            <p:stCondLst>
                              <p:cond delay="1000"/>
                            </p:stCondLst>
                            <p:childTnLst>
                              <p:par>
                                <p:cTn id="98" presetID="1" presetClass="entr" presetSubtype="0" fill="hold" grpId="0" nodeType="afterEffect">
                                  <p:stCondLst>
                                    <p:cond delay="0"/>
                                  </p:stCondLst>
                                  <p:childTnLst>
                                    <p:set>
                                      <p:cBhvr>
                                        <p:cTn id="99" dur="1" fill="hold">
                                          <p:stCondLst>
                                            <p:cond delay="0"/>
                                          </p:stCondLst>
                                        </p:cTn>
                                        <p:tgtEl>
                                          <p:spTgt spid="774234"/>
                                        </p:tgtEl>
                                        <p:attrNameLst>
                                          <p:attrName>style.visibility</p:attrName>
                                        </p:attrNameLst>
                                      </p:cBhvr>
                                      <p:to>
                                        <p:strVal val="visible"/>
                                      </p:to>
                                    </p:set>
                                  </p:childTnLst>
                                </p:cTn>
                              </p:par>
                            </p:childTnLst>
                          </p:cTn>
                        </p:par>
                        <p:par>
                          <p:cTn id="100" fill="hold">
                            <p:stCondLst>
                              <p:cond delay="1000"/>
                            </p:stCondLst>
                            <p:childTnLst>
                              <p:par>
                                <p:cTn id="101" presetID="22" presetClass="entr" presetSubtype="4" fill="hold" grpId="0" nodeType="afterEffect">
                                  <p:stCondLst>
                                    <p:cond delay="0"/>
                                  </p:stCondLst>
                                  <p:childTnLst>
                                    <p:set>
                                      <p:cBhvr>
                                        <p:cTn id="102" dur="1" fill="hold">
                                          <p:stCondLst>
                                            <p:cond delay="0"/>
                                          </p:stCondLst>
                                        </p:cTn>
                                        <p:tgtEl>
                                          <p:spTgt spid="774193"/>
                                        </p:tgtEl>
                                        <p:attrNameLst>
                                          <p:attrName>style.visibility</p:attrName>
                                        </p:attrNameLst>
                                      </p:cBhvr>
                                      <p:to>
                                        <p:strVal val="visible"/>
                                      </p:to>
                                    </p:set>
                                    <p:animEffect transition="in" filter="wipe(down)">
                                      <p:cBhvr>
                                        <p:cTn id="103" dur="500"/>
                                        <p:tgtEl>
                                          <p:spTgt spid="774193"/>
                                        </p:tgtEl>
                                      </p:cBhvr>
                                    </p:animEffect>
                                  </p:childTnLst>
                                </p:cTn>
                              </p:par>
                            </p:childTnLst>
                          </p:cTn>
                        </p:par>
                        <p:par>
                          <p:cTn id="104" fill="hold">
                            <p:stCondLst>
                              <p:cond delay="1500"/>
                            </p:stCondLst>
                            <p:childTnLst>
                              <p:par>
                                <p:cTn id="105" presetID="22" presetClass="entr" presetSubtype="8" fill="hold" grpId="0" nodeType="afterEffect">
                                  <p:stCondLst>
                                    <p:cond delay="0"/>
                                  </p:stCondLst>
                                  <p:childTnLst>
                                    <p:set>
                                      <p:cBhvr>
                                        <p:cTn id="106" dur="1" fill="hold">
                                          <p:stCondLst>
                                            <p:cond delay="0"/>
                                          </p:stCondLst>
                                        </p:cTn>
                                        <p:tgtEl>
                                          <p:spTgt spid="774194"/>
                                        </p:tgtEl>
                                        <p:attrNameLst>
                                          <p:attrName>style.visibility</p:attrName>
                                        </p:attrNameLst>
                                      </p:cBhvr>
                                      <p:to>
                                        <p:strVal val="visible"/>
                                      </p:to>
                                    </p:set>
                                    <p:animEffect transition="in" filter="wipe(left)">
                                      <p:cBhvr>
                                        <p:cTn id="107" dur="500"/>
                                        <p:tgtEl>
                                          <p:spTgt spid="774194"/>
                                        </p:tgtEl>
                                      </p:cBhvr>
                                    </p:animEffect>
                                  </p:childTnLst>
                                </p:cTn>
                              </p:par>
                            </p:childTnLst>
                          </p:cTn>
                        </p:par>
                        <p:par>
                          <p:cTn id="108" fill="hold">
                            <p:stCondLst>
                              <p:cond delay="2000"/>
                            </p:stCondLst>
                            <p:childTnLst>
                              <p:par>
                                <p:cTn id="109" presetID="1" presetClass="entr" presetSubtype="0" fill="hold" grpId="0" nodeType="afterEffect">
                                  <p:stCondLst>
                                    <p:cond delay="0"/>
                                  </p:stCondLst>
                                  <p:childTnLst>
                                    <p:set>
                                      <p:cBhvr>
                                        <p:cTn id="110" dur="1" fill="hold">
                                          <p:stCondLst>
                                            <p:cond delay="0"/>
                                          </p:stCondLst>
                                        </p:cTn>
                                        <p:tgtEl>
                                          <p:spTgt spid="774235"/>
                                        </p:tgtEl>
                                        <p:attrNameLst>
                                          <p:attrName>style.visibility</p:attrName>
                                        </p:attrNameLst>
                                      </p:cBhvr>
                                      <p:to>
                                        <p:strVal val="visible"/>
                                      </p:to>
                                    </p:set>
                                  </p:childTnLst>
                                </p:cTn>
                              </p:par>
                            </p:childTnLst>
                          </p:cTn>
                        </p:par>
                        <p:par>
                          <p:cTn id="111" fill="hold">
                            <p:stCondLst>
                              <p:cond delay="2000"/>
                            </p:stCondLst>
                            <p:childTnLst>
                              <p:par>
                                <p:cTn id="112" presetID="22" presetClass="entr" presetSubtype="4" fill="hold" grpId="0" nodeType="afterEffect">
                                  <p:stCondLst>
                                    <p:cond delay="0"/>
                                  </p:stCondLst>
                                  <p:childTnLst>
                                    <p:set>
                                      <p:cBhvr>
                                        <p:cTn id="113" dur="1" fill="hold">
                                          <p:stCondLst>
                                            <p:cond delay="0"/>
                                          </p:stCondLst>
                                        </p:cTn>
                                        <p:tgtEl>
                                          <p:spTgt spid="774195"/>
                                        </p:tgtEl>
                                        <p:attrNameLst>
                                          <p:attrName>style.visibility</p:attrName>
                                        </p:attrNameLst>
                                      </p:cBhvr>
                                      <p:to>
                                        <p:strVal val="visible"/>
                                      </p:to>
                                    </p:set>
                                    <p:animEffect transition="in" filter="wipe(down)">
                                      <p:cBhvr>
                                        <p:cTn id="114" dur="500"/>
                                        <p:tgtEl>
                                          <p:spTgt spid="774195"/>
                                        </p:tgtEl>
                                      </p:cBhvr>
                                    </p:animEffect>
                                  </p:childTnLst>
                                </p:cTn>
                              </p:par>
                            </p:childTnLst>
                          </p:cTn>
                        </p:par>
                        <p:par>
                          <p:cTn id="115" fill="hold">
                            <p:stCondLst>
                              <p:cond delay="2500"/>
                            </p:stCondLst>
                            <p:childTnLst>
                              <p:par>
                                <p:cTn id="116" presetID="22" presetClass="entr" presetSubtype="8" fill="hold" grpId="0" nodeType="afterEffect">
                                  <p:stCondLst>
                                    <p:cond delay="0"/>
                                  </p:stCondLst>
                                  <p:childTnLst>
                                    <p:set>
                                      <p:cBhvr>
                                        <p:cTn id="117" dur="1" fill="hold">
                                          <p:stCondLst>
                                            <p:cond delay="0"/>
                                          </p:stCondLst>
                                        </p:cTn>
                                        <p:tgtEl>
                                          <p:spTgt spid="774196"/>
                                        </p:tgtEl>
                                        <p:attrNameLst>
                                          <p:attrName>style.visibility</p:attrName>
                                        </p:attrNameLst>
                                      </p:cBhvr>
                                      <p:to>
                                        <p:strVal val="visible"/>
                                      </p:to>
                                    </p:set>
                                    <p:animEffect transition="in" filter="wipe(left)">
                                      <p:cBhvr>
                                        <p:cTn id="118" dur="500"/>
                                        <p:tgtEl>
                                          <p:spTgt spid="774196"/>
                                        </p:tgtEl>
                                      </p:cBhvr>
                                    </p:animEffect>
                                  </p:childTnLst>
                                </p:cTn>
                              </p:par>
                            </p:childTnLst>
                          </p:cTn>
                        </p:par>
                        <p:par>
                          <p:cTn id="119" fill="hold">
                            <p:stCondLst>
                              <p:cond delay="3000"/>
                            </p:stCondLst>
                            <p:childTnLst>
                              <p:par>
                                <p:cTn id="120" presetID="1" presetClass="entr" presetSubtype="0" fill="hold" grpId="0" nodeType="afterEffect">
                                  <p:stCondLst>
                                    <p:cond delay="0"/>
                                  </p:stCondLst>
                                  <p:childTnLst>
                                    <p:set>
                                      <p:cBhvr>
                                        <p:cTn id="121" dur="1" fill="hold">
                                          <p:stCondLst>
                                            <p:cond delay="0"/>
                                          </p:stCondLst>
                                        </p:cTn>
                                        <p:tgtEl>
                                          <p:spTgt spid="774236"/>
                                        </p:tgtEl>
                                        <p:attrNameLst>
                                          <p:attrName>style.visibility</p:attrName>
                                        </p:attrNameLst>
                                      </p:cBhvr>
                                      <p:to>
                                        <p:strVal val="visible"/>
                                      </p:to>
                                    </p:set>
                                  </p:childTnLst>
                                </p:cTn>
                              </p:par>
                            </p:childTnLst>
                          </p:cTn>
                        </p:par>
                        <p:par>
                          <p:cTn id="122" fill="hold">
                            <p:stCondLst>
                              <p:cond delay="3000"/>
                            </p:stCondLst>
                            <p:childTnLst>
                              <p:par>
                                <p:cTn id="123" presetID="22" presetClass="entr" presetSubtype="4" fill="hold" grpId="0" nodeType="afterEffect">
                                  <p:stCondLst>
                                    <p:cond delay="0"/>
                                  </p:stCondLst>
                                  <p:childTnLst>
                                    <p:set>
                                      <p:cBhvr>
                                        <p:cTn id="124" dur="1" fill="hold">
                                          <p:stCondLst>
                                            <p:cond delay="0"/>
                                          </p:stCondLst>
                                        </p:cTn>
                                        <p:tgtEl>
                                          <p:spTgt spid="774197"/>
                                        </p:tgtEl>
                                        <p:attrNameLst>
                                          <p:attrName>style.visibility</p:attrName>
                                        </p:attrNameLst>
                                      </p:cBhvr>
                                      <p:to>
                                        <p:strVal val="visible"/>
                                      </p:to>
                                    </p:set>
                                    <p:animEffect transition="in" filter="wipe(down)">
                                      <p:cBhvr>
                                        <p:cTn id="125" dur="500"/>
                                        <p:tgtEl>
                                          <p:spTgt spid="774197"/>
                                        </p:tgtEl>
                                      </p:cBhvr>
                                    </p:animEffect>
                                  </p:childTnLst>
                                </p:cTn>
                              </p:par>
                            </p:childTnLst>
                          </p:cTn>
                        </p:par>
                        <p:par>
                          <p:cTn id="126" fill="hold">
                            <p:stCondLst>
                              <p:cond delay="3500"/>
                            </p:stCondLst>
                            <p:childTnLst>
                              <p:par>
                                <p:cTn id="127" presetID="22" presetClass="entr" presetSubtype="8" fill="hold" grpId="0" nodeType="afterEffect">
                                  <p:stCondLst>
                                    <p:cond delay="0"/>
                                  </p:stCondLst>
                                  <p:childTnLst>
                                    <p:set>
                                      <p:cBhvr>
                                        <p:cTn id="128" dur="1" fill="hold">
                                          <p:stCondLst>
                                            <p:cond delay="0"/>
                                          </p:stCondLst>
                                        </p:cTn>
                                        <p:tgtEl>
                                          <p:spTgt spid="774198"/>
                                        </p:tgtEl>
                                        <p:attrNameLst>
                                          <p:attrName>style.visibility</p:attrName>
                                        </p:attrNameLst>
                                      </p:cBhvr>
                                      <p:to>
                                        <p:strVal val="visible"/>
                                      </p:to>
                                    </p:set>
                                    <p:animEffect transition="in" filter="wipe(left)">
                                      <p:cBhvr>
                                        <p:cTn id="129" dur="500"/>
                                        <p:tgtEl>
                                          <p:spTgt spid="774198"/>
                                        </p:tgtEl>
                                      </p:cBhvr>
                                    </p:animEffect>
                                  </p:childTnLst>
                                </p:cTn>
                              </p:par>
                            </p:childTnLst>
                          </p:cTn>
                        </p:par>
                        <p:par>
                          <p:cTn id="130" fill="hold">
                            <p:stCondLst>
                              <p:cond delay="4000"/>
                            </p:stCondLst>
                            <p:childTnLst>
                              <p:par>
                                <p:cTn id="131" presetID="1" presetClass="entr" presetSubtype="0" fill="hold" grpId="0" nodeType="afterEffect">
                                  <p:stCondLst>
                                    <p:cond delay="0"/>
                                  </p:stCondLst>
                                  <p:childTnLst>
                                    <p:set>
                                      <p:cBhvr>
                                        <p:cTn id="132" dur="1" fill="hold">
                                          <p:stCondLst>
                                            <p:cond delay="0"/>
                                          </p:stCondLst>
                                        </p:cTn>
                                        <p:tgtEl>
                                          <p:spTgt spid="774237"/>
                                        </p:tgtEl>
                                        <p:attrNameLst>
                                          <p:attrName>style.visibility</p:attrName>
                                        </p:attrNameLst>
                                      </p:cBhvr>
                                      <p:to>
                                        <p:strVal val="visible"/>
                                      </p:to>
                                    </p:set>
                                  </p:childTnLst>
                                </p:cTn>
                              </p:par>
                            </p:childTnLst>
                          </p:cTn>
                        </p:par>
                        <p:par>
                          <p:cTn id="133" fill="hold">
                            <p:stCondLst>
                              <p:cond delay="4000"/>
                            </p:stCondLst>
                            <p:childTnLst>
                              <p:par>
                                <p:cTn id="134" presetID="22" presetClass="entr" presetSubtype="4" fill="hold" grpId="0" nodeType="afterEffect">
                                  <p:stCondLst>
                                    <p:cond delay="0"/>
                                  </p:stCondLst>
                                  <p:childTnLst>
                                    <p:set>
                                      <p:cBhvr>
                                        <p:cTn id="135" dur="1" fill="hold">
                                          <p:stCondLst>
                                            <p:cond delay="0"/>
                                          </p:stCondLst>
                                        </p:cTn>
                                        <p:tgtEl>
                                          <p:spTgt spid="774199"/>
                                        </p:tgtEl>
                                        <p:attrNameLst>
                                          <p:attrName>style.visibility</p:attrName>
                                        </p:attrNameLst>
                                      </p:cBhvr>
                                      <p:to>
                                        <p:strVal val="visible"/>
                                      </p:to>
                                    </p:set>
                                    <p:animEffect transition="in" filter="wipe(down)">
                                      <p:cBhvr>
                                        <p:cTn id="136" dur="500"/>
                                        <p:tgtEl>
                                          <p:spTgt spid="774199"/>
                                        </p:tgtEl>
                                      </p:cBhvr>
                                    </p:animEffect>
                                  </p:childTnLst>
                                </p:cTn>
                              </p:par>
                            </p:childTnLst>
                          </p:cTn>
                        </p:par>
                        <p:par>
                          <p:cTn id="137" fill="hold">
                            <p:stCondLst>
                              <p:cond delay="4500"/>
                            </p:stCondLst>
                            <p:childTnLst>
                              <p:par>
                                <p:cTn id="138" presetID="22" presetClass="entr" presetSubtype="8" fill="hold" grpId="0" nodeType="afterEffect">
                                  <p:stCondLst>
                                    <p:cond delay="0"/>
                                  </p:stCondLst>
                                  <p:childTnLst>
                                    <p:set>
                                      <p:cBhvr>
                                        <p:cTn id="139" dur="1" fill="hold">
                                          <p:stCondLst>
                                            <p:cond delay="0"/>
                                          </p:stCondLst>
                                        </p:cTn>
                                        <p:tgtEl>
                                          <p:spTgt spid="774200"/>
                                        </p:tgtEl>
                                        <p:attrNameLst>
                                          <p:attrName>style.visibility</p:attrName>
                                        </p:attrNameLst>
                                      </p:cBhvr>
                                      <p:to>
                                        <p:strVal val="visible"/>
                                      </p:to>
                                    </p:set>
                                    <p:animEffect transition="in" filter="wipe(left)">
                                      <p:cBhvr>
                                        <p:cTn id="140" dur="500"/>
                                        <p:tgtEl>
                                          <p:spTgt spid="774200"/>
                                        </p:tgtEl>
                                      </p:cBhvr>
                                    </p:animEffect>
                                  </p:childTnLst>
                                </p:cTn>
                              </p:par>
                            </p:childTnLst>
                          </p:cTn>
                        </p:par>
                        <p:par>
                          <p:cTn id="141" fill="hold">
                            <p:stCondLst>
                              <p:cond delay="5000"/>
                            </p:stCondLst>
                            <p:childTnLst>
                              <p:par>
                                <p:cTn id="142" presetID="1" presetClass="entr" presetSubtype="0" fill="hold" grpId="0" nodeType="afterEffect">
                                  <p:stCondLst>
                                    <p:cond delay="0"/>
                                  </p:stCondLst>
                                  <p:childTnLst>
                                    <p:set>
                                      <p:cBhvr>
                                        <p:cTn id="143" dur="1" fill="hold">
                                          <p:stCondLst>
                                            <p:cond delay="0"/>
                                          </p:stCondLst>
                                        </p:cTn>
                                        <p:tgtEl>
                                          <p:spTgt spid="774238"/>
                                        </p:tgtEl>
                                        <p:attrNameLst>
                                          <p:attrName>style.visibility</p:attrName>
                                        </p:attrNameLst>
                                      </p:cBhvr>
                                      <p:to>
                                        <p:strVal val="visible"/>
                                      </p:to>
                                    </p:set>
                                  </p:childTnLst>
                                </p:cTn>
                              </p:par>
                            </p:childTnLst>
                          </p:cTn>
                        </p:par>
                        <p:par>
                          <p:cTn id="144" fill="hold">
                            <p:stCondLst>
                              <p:cond delay="5000"/>
                            </p:stCondLst>
                            <p:childTnLst>
                              <p:par>
                                <p:cTn id="145" presetID="22" presetClass="entr" presetSubtype="4" fill="hold" grpId="0" nodeType="afterEffect">
                                  <p:stCondLst>
                                    <p:cond delay="0"/>
                                  </p:stCondLst>
                                  <p:childTnLst>
                                    <p:set>
                                      <p:cBhvr>
                                        <p:cTn id="146" dur="1" fill="hold">
                                          <p:stCondLst>
                                            <p:cond delay="0"/>
                                          </p:stCondLst>
                                        </p:cTn>
                                        <p:tgtEl>
                                          <p:spTgt spid="774201"/>
                                        </p:tgtEl>
                                        <p:attrNameLst>
                                          <p:attrName>style.visibility</p:attrName>
                                        </p:attrNameLst>
                                      </p:cBhvr>
                                      <p:to>
                                        <p:strVal val="visible"/>
                                      </p:to>
                                    </p:set>
                                    <p:animEffect transition="in" filter="wipe(down)">
                                      <p:cBhvr>
                                        <p:cTn id="147" dur="500"/>
                                        <p:tgtEl>
                                          <p:spTgt spid="774201"/>
                                        </p:tgtEl>
                                      </p:cBhvr>
                                    </p:animEffect>
                                  </p:childTnLst>
                                </p:cTn>
                              </p:par>
                            </p:childTnLst>
                          </p:cTn>
                        </p:par>
                        <p:par>
                          <p:cTn id="148" fill="hold">
                            <p:stCondLst>
                              <p:cond delay="5500"/>
                            </p:stCondLst>
                            <p:childTnLst>
                              <p:par>
                                <p:cTn id="149" presetID="22" presetClass="entr" presetSubtype="8" fill="hold" grpId="0" nodeType="afterEffect">
                                  <p:stCondLst>
                                    <p:cond delay="0"/>
                                  </p:stCondLst>
                                  <p:childTnLst>
                                    <p:set>
                                      <p:cBhvr>
                                        <p:cTn id="150" dur="1" fill="hold">
                                          <p:stCondLst>
                                            <p:cond delay="0"/>
                                          </p:stCondLst>
                                        </p:cTn>
                                        <p:tgtEl>
                                          <p:spTgt spid="774202"/>
                                        </p:tgtEl>
                                        <p:attrNameLst>
                                          <p:attrName>style.visibility</p:attrName>
                                        </p:attrNameLst>
                                      </p:cBhvr>
                                      <p:to>
                                        <p:strVal val="visible"/>
                                      </p:to>
                                    </p:set>
                                    <p:animEffect transition="in" filter="wipe(left)">
                                      <p:cBhvr>
                                        <p:cTn id="151" dur="500"/>
                                        <p:tgtEl>
                                          <p:spTgt spid="774202"/>
                                        </p:tgtEl>
                                      </p:cBhvr>
                                    </p:animEffect>
                                  </p:childTnLst>
                                </p:cTn>
                              </p:par>
                            </p:childTnLst>
                          </p:cTn>
                        </p:par>
                        <p:par>
                          <p:cTn id="152" fill="hold">
                            <p:stCondLst>
                              <p:cond delay="6000"/>
                            </p:stCondLst>
                            <p:childTnLst>
                              <p:par>
                                <p:cTn id="153" presetID="1" presetClass="entr" presetSubtype="0" fill="hold" grpId="0" nodeType="afterEffect">
                                  <p:stCondLst>
                                    <p:cond delay="0"/>
                                  </p:stCondLst>
                                  <p:childTnLst>
                                    <p:set>
                                      <p:cBhvr>
                                        <p:cTn id="154" dur="1" fill="hold">
                                          <p:stCondLst>
                                            <p:cond delay="0"/>
                                          </p:stCondLst>
                                        </p:cTn>
                                        <p:tgtEl>
                                          <p:spTgt spid="774239"/>
                                        </p:tgtEl>
                                        <p:attrNameLst>
                                          <p:attrName>style.visibility</p:attrName>
                                        </p:attrNameLst>
                                      </p:cBhvr>
                                      <p:to>
                                        <p:strVal val="visible"/>
                                      </p:to>
                                    </p:set>
                                  </p:childTnLst>
                                </p:cTn>
                              </p:par>
                            </p:childTnLst>
                          </p:cTn>
                        </p:par>
                      </p:childTnLst>
                    </p:cTn>
                  </p:par>
                  <p:par>
                    <p:cTn id="155" fill="hold">
                      <p:stCondLst>
                        <p:cond delay="indefinite"/>
                      </p:stCondLst>
                      <p:childTnLst>
                        <p:par>
                          <p:cTn id="156" fill="hold">
                            <p:stCondLst>
                              <p:cond delay="0"/>
                            </p:stCondLst>
                            <p:childTnLst>
                              <p:par>
                                <p:cTn id="157" presetID="1" presetClass="entr" presetSubtype="0" fill="hold" grpId="0" nodeType="clickEffect">
                                  <p:stCondLst>
                                    <p:cond delay="0"/>
                                  </p:stCondLst>
                                  <p:childTnLst>
                                    <p:set>
                                      <p:cBhvr>
                                        <p:cTn id="158" dur="1" fill="hold">
                                          <p:stCondLst>
                                            <p:cond delay="0"/>
                                          </p:stCondLst>
                                        </p:cTn>
                                        <p:tgtEl>
                                          <p:spTgt spid="774269"/>
                                        </p:tgtEl>
                                        <p:attrNameLst>
                                          <p:attrName>style.visibility</p:attrName>
                                        </p:attrNameLst>
                                      </p:cBhvr>
                                      <p:to>
                                        <p:strVal val="visible"/>
                                      </p:to>
                                    </p:set>
                                  </p:childTnLst>
                                </p:cTn>
                              </p:par>
                              <p:par>
                                <p:cTn id="159" presetID="1" presetClass="entr" presetSubtype="0" fill="hold" grpId="0" nodeType="withEffect">
                                  <p:stCondLst>
                                    <p:cond delay="0"/>
                                  </p:stCondLst>
                                  <p:childTnLst>
                                    <p:set>
                                      <p:cBhvr>
                                        <p:cTn id="160" dur="1" fill="hold">
                                          <p:stCondLst>
                                            <p:cond delay="0"/>
                                          </p:stCondLst>
                                        </p:cTn>
                                        <p:tgtEl>
                                          <p:spTgt spid="774270"/>
                                        </p:tgtEl>
                                        <p:attrNameLst>
                                          <p:attrName>style.visibility</p:attrName>
                                        </p:attrNameLst>
                                      </p:cBhvr>
                                      <p:to>
                                        <p:strVal val="visible"/>
                                      </p:to>
                                    </p:set>
                                  </p:childTnLst>
                                </p:cTn>
                              </p:par>
                            </p:childTnLst>
                          </p:cTn>
                        </p:par>
                      </p:childTnLst>
                    </p:cTn>
                  </p:par>
                  <p:par>
                    <p:cTn id="161" fill="hold">
                      <p:stCondLst>
                        <p:cond delay="indefinite"/>
                      </p:stCondLst>
                      <p:childTnLst>
                        <p:par>
                          <p:cTn id="162" fill="hold">
                            <p:stCondLst>
                              <p:cond delay="0"/>
                            </p:stCondLst>
                            <p:childTnLst>
                              <p:par>
                                <p:cTn id="163" presetID="22" presetClass="entr" presetSubtype="4" fill="hold" grpId="0" nodeType="clickEffect">
                                  <p:stCondLst>
                                    <p:cond delay="0"/>
                                  </p:stCondLst>
                                  <p:childTnLst>
                                    <p:set>
                                      <p:cBhvr>
                                        <p:cTn id="164" dur="1" fill="hold">
                                          <p:stCondLst>
                                            <p:cond delay="0"/>
                                          </p:stCondLst>
                                        </p:cTn>
                                        <p:tgtEl>
                                          <p:spTgt spid="774240"/>
                                        </p:tgtEl>
                                        <p:attrNameLst>
                                          <p:attrName>style.visibility</p:attrName>
                                        </p:attrNameLst>
                                      </p:cBhvr>
                                      <p:to>
                                        <p:strVal val="visible"/>
                                      </p:to>
                                    </p:set>
                                    <p:animEffect transition="in" filter="wipe(down)">
                                      <p:cBhvr>
                                        <p:cTn id="165" dur="1000"/>
                                        <p:tgtEl>
                                          <p:spTgt spid="774240"/>
                                        </p:tgtEl>
                                      </p:cBhvr>
                                    </p:animEffect>
                                  </p:childTnLst>
                                </p:cTn>
                              </p:par>
                            </p:childTnLst>
                          </p:cTn>
                        </p:par>
                        <p:par>
                          <p:cTn id="166" fill="hold">
                            <p:stCondLst>
                              <p:cond delay="1000"/>
                            </p:stCondLst>
                            <p:childTnLst>
                              <p:par>
                                <p:cTn id="167" presetID="1" presetClass="entr" presetSubtype="0" fill="hold" grpId="0" nodeType="afterEffect">
                                  <p:stCondLst>
                                    <p:cond delay="0"/>
                                  </p:stCondLst>
                                  <p:childTnLst>
                                    <p:set>
                                      <p:cBhvr>
                                        <p:cTn id="168" dur="1" fill="hold">
                                          <p:stCondLst>
                                            <p:cond delay="0"/>
                                          </p:stCondLst>
                                        </p:cTn>
                                        <p:tgtEl>
                                          <p:spTgt spid="774243"/>
                                        </p:tgtEl>
                                        <p:attrNameLst>
                                          <p:attrName>style.visibility</p:attrName>
                                        </p:attrNameLst>
                                      </p:cBhvr>
                                      <p:to>
                                        <p:strVal val="visible"/>
                                      </p:to>
                                    </p:set>
                                  </p:childTnLst>
                                </p:cTn>
                              </p:par>
                              <p:par>
                                <p:cTn id="169" presetID="1" presetClass="entr" presetSubtype="0" fill="hold" grpId="0" nodeType="withEffect">
                                  <p:stCondLst>
                                    <p:cond delay="0"/>
                                  </p:stCondLst>
                                  <p:childTnLst>
                                    <p:set>
                                      <p:cBhvr>
                                        <p:cTn id="170" dur="1" fill="hold">
                                          <p:stCondLst>
                                            <p:cond delay="0"/>
                                          </p:stCondLst>
                                        </p:cTn>
                                        <p:tgtEl>
                                          <p:spTgt spid="774246"/>
                                        </p:tgtEl>
                                        <p:attrNameLst>
                                          <p:attrName>style.visibility</p:attrName>
                                        </p:attrNameLst>
                                      </p:cBhvr>
                                      <p:to>
                                        <p:strVal val="visible"/>
                                      </p:to>
                                    </p:set>
                                  </p:childTnLst>
                                </p:cTn>
                              </p:par>
                            </p:childTnLst>
                          </p:cTn>
                        </p:par>
                      </p:childTnLst>
                    </p:cTn>
                  </p:par>
                  <p:par>
                    <p:cTn id="171" fill="hold">
                      <p:stCondLst>
                        <p:cond delay="indefinite"/>
                      </p:stCondLst>
                      <p:childTnLst>
                        <p:par>
                          <p:cTn id="172" fill="hold">
                            <p:stCondLst>
                              <p:cond delay="0"/>
                            </p:stCondLst>
                            <p:childTnLst>
                              <p:par>
                                <p:cTn id="173" presetID="1" presetClass="entr" presetSubtype="0" fill="hold" grpId="0" nodeType="clickEffect">
                                  <p:stCondLst>
                                    <p:cond delay="0"/>
                                  </p:stCondLst>
                                  <p:childTnLst>
                                    <p:set>
                                      <p:cBhvr>
                                        <p:cTn id="174" dur="1" fill="hold">
                                          <p:stCondLst>
                                            <p:cond delay="0"/>
                                          </p:stCondLst>
                                        </p:cTn>
                                        <p:tgtEl>
                                          <p:spTgt spid="774248"/>
                                        </p:tgtEl>
                                        <p:attrNameLst>
                                          <p:attrName>style.visibility</p:attrName>
                                        </p:attrNameLst>
                                      </p:cBhvr>
                                      <p:to>
                                        <p:strVal val="visible"/>
                                      </p:to>
                                    </p:set>
                                  </p:childTnLst>
                                </p:cTn>
                              </p:par>
                              <p:par>
                                <p:cTn id="175" presetID="1" presetClass="entr" presetSubtype="0" fill="hold" grpId="0" nodeType="withEffect">
                                  <p:stCondLst>
                                    <p:cond delay="0"/>
                                  </p:stCondLst>
                                  <p:childTnLst>
                                    <p:set>
                                      <p:cBhvr>
                                        <p:cTn id="176" dur="1" fill="hold">
                                          <p:stCondLst>
                                            <p:cond delay="0"/>
                                          </p:stCondLst>
                                        </p:cTn>
                                        <p:tgtEl>
                                          <p:spTgt spid="774251"/>
                                        </p:tgtEl>
                                        <p:attrNameLst>
                                          <p:attrName>style.visibility</p:attrName>
                                        </p:attrNameLst>
                                      </p:cBhvr>
                                      <p:to>
                                        <p:strVal val="visible"/>
                                      </p:to>
                                    </p:set>
                                  </p:childTnLst>
                                </p:cTn>
                              </p:par>
                              <p:par>
                                <p:cTn id="177" presetID="1" presetClass="entr" presetSubtype="0" fill="hold" grpId="0" nodeType="withEffect">
                                  <p:stCondLst>
                                    <p:cond delay="0"/>
                                  </p:stCondLst>
                                  <p:childTnLst>
                                    <p:set>
                                      <p:cBhvr>
                                        <p:cTn id="178" dur="1" fill="hold">
                                          <p:stCondLst>
                                            <p:cond delay="0"/>
                                          </p:stCondLst>
                                        </p:cTn>
                                        <p:tgtEl>
                                          <p:spTgt spid="774249"/>
                                        </p:tgtEl>
                                        <p:attrNameLst>
                                          <p:attrName>style.visibility</p:attrName>
                                        </p:attrNameLst>
                                      </p:cBhvr>
                                      <p:to>
                                        <p:strVal val="visible"/>
                                      </p:to>
                                    </p:set>
                                  </p:childTnLst>
                                </p:cTn>
                              </p:par>
                            </p:childTnLst>
                          </p:cTn>
                        </p:par>
                      </p:childTnLst>
                    </p:cTn>
                  </p:par>
                  <p:par>
                    <p:cTn id="179" fill="hold">
                      <p:stCondLst>
                        <p:cond delay="indefinite"/>
                      </p:stCondLst>
                      <p:childTnLst>
                        <p:par>
                          <p:cTn id="180" fill="hold">
                            <p:stCondLst>
                              <p:cond delay="0"/>
                            </p:stCondLst>
                            <p:childTnLst>
                              <p:par>
                                <p:cTn id="181" presetID="22" presetClass="entr" presetSubtype="8" fill="hold" grpId="0" nodeType="clickEffect">
                                  <p:stCondLst>
                                    <p:cond delay="0"/>
                                  </p:stCondLst>
                                  <p:childTnLst>
                                    <p:set>
                                      <p:cBhvr>
                                        <p:cTn id="182" dur="1" fill="hold">
                                          <p:stCondLst>
                                            <p:cond delay="0"/>
                                          </p:stCondLst>
                                        </p:cTn>
                                        <p:tgtEl>
                                          <p:spTgt spid="774253"/>
                                        </p:tgtEl>
                                        <p:attrNameLst>
                                          <p:attrName>style.visibility</p:attrName>
                                        </p:attrNameLst>
                                      </p:cBhvr>
                                      <p:to>
                                        <p:strVal val="visible"/>
                                      </p:to>
                                    </p:set>
                                    <p:animEffect transition="in" filter="wipe(left)">
                                      <p:cBhvr>
                                        <p:cTn id="183" dur="500"/>
                                        <p:tgtEl>
                                          <p:spTgt spid="774253"/>
                                        </p:tgtEl>
                                      </p:cBhvr>
                                    </p:animEffect>
                                  </p:childTnLst>
                                </p:cTn>
                              </p:par>
                            </p:childTnLst>
                          </p:cTn>
                        </p:par>
                        <p:par>
                          <p:cTn id="184" fill="hold">
                            <p:stCondLst>
                              <p:cond delay="500"/>
                            </p:stCondLst>
                            <p:childTnLst>
                              <p:par>
                                <p:cTn id="185" presetID="1" presetClass="entr" presetSubtype="0" fill="hold" grpId="0" nodeType="afterEffect">
                                  <p:stCondLst>
                                    <p:cond delay="0"/>
                                  </p:stCondLst>
                                  <p:childTnLst>
                                    <p:set>
                                      <p:cBhvr>
                                        <p:cTn id="186" dur="1" fill="hold">
                                          <p:stCondLst>
                                            <p:cond delay="0"/>
                                          </p:stCondLst>
                                        </p:cTn>
                                        <p:tgtEl>
                                          <p:spTgt spid="774264"/>
                                        </p:tgtEl>
                                        <p:attrNameLst>
                                          <p:attrName>style.visibility</p:attrName>
                                        </p:attrNameLst>
                                      </p:cBhvr>
                                      <p:to>
                                        <p:strVal val="visible"/>
                                      </p:to>
                                    </p:set>
                                  </p:childTnLst>
                                </p:cTn>
                              </p:par>
                            </p:childTnLst>
                          </p:cTn>
                        </p:par>
                        <p:par>
                          <p:cTn id="187" fill="hold">
                            <p:stCondLst>
                              <p:cond delay="500"/>
                            </p:stCondLst>
                            <p:childTnLst>
                              <p:par>
                                <p:cTn id="188" presetID="22" presetClass="entr" presetSubtype="8" fill="hold" grpId="0" nodeType="afterEffect">
                                  <p:stCondLst>
                                    <p:cond delay="0"/>
                                  </p:stCondLst>
                                  <p:childTnLst>
                                    <p:set>
                                      <p:cBhvr>
                                        <p:cTn id="189" dur="1" fill="hold">
                                          <p:stCondLst>
                                            <p:cond delay="0"/>
                                          </p:stCondLst>
                                        </p:cTn>
                                        <p:tgtEl>
                                          <p:spTgt spid="774254"/>
                                        </p:tgtEl>
                                        <p:attrNameLst>
                                          <p:attrName>style.visibility</p:attrName>
                                        </p:attrNameLst>
                                      </p:cBhvr>
                                      <p:to>
                                        <p:strVal val="visible"/>
                                      </p:to>
                                    </p:set>
                                    <p:animEffect transition="in" filter="wipe(left)">
                                      <p:cBhvr>
                                        <p:cTn id="190" dur="500"/>
                                        <p:tgtEl>
                                          <p:spTgt spid="774254"/>
                                        </p:tgtEl>
                                      </p:cBhvr>
                                    </p:animEffect>
                                  </p:childTnLst>
                                </p:cTn>
                              </p:par>
                            </p:childTnLst>
                          </p:cTn>
                        </p:par>
                        <p:par>
                          <p:cTn id="191" fill="hold">
                            <p:stCondLst>
                              <p:cond delay="1000"/>
                            </p:stCondLst>
                            <p:childTnLst>
                              <p:par>
                                <p:cTn id="192" presetID="1" presetClass="entr" presetSubtype="0" fill="hold" grpId="0" nodeType="afterEffect">
                                  <p:stCondLst>
                                    <p:cond delay="0"/>
                                  </p:stCondLst>
                                  <p:childTnLst>
                                    <p:set>
                                      <p:cBhvr>
                                        <p:cTn id="193" dur="1" fill="hold">
                                          <p:stCondLst>
                                            <p:cond delay="0"/>
                                          </p:stCondLst>
                                        </p:cTn>
                                        <p:tgtEl>
                                          <p:spTgt spid="774263"/>
                                        </p:tgtEl>
                                        <p:attrNameLst>
                                          <p:attrName>style.visibility</p:attrName>
                                        </p:attrNameLst>
                                      </p:cBhvr>
                                      <p:to>
                                        <p:strVal val="visible"/>
                                      </p:to>
                                    </p:set>
                                  </p:childTnLst>
                                </p:cTn>
                              </p:par>
                            </p:childTnLst>
                          </p:cTn>
                        </p:par>
                        <p:par>
                          <p:cTn id="194" fill="hold">
                            <p:stCondLst>
                              <p:cond delay="1000"/>
                            </p:stCondLst>
                            <p:childTnLst>
                              <p:par>
                                <p:cTn id="195" presetID="22" presetClass="entr" presetSubtype="8" fill="hold" grpId="0" nodeType="afterEffect">
                                  <p:stCondLst>
                                    <p:cond delay="0"/>
                                  </p:stCondLst>
                                  <p:childTnLst>
                                    <p:set>
                                      <p:cBhvr>
                                        <p:cTn id="196" dur="1" fill="hold">
                                          <p:stCondLst>
                                            <p:cond delay="0"/>
                                          </p:stCondLst>
                                        </p:cTn>
                                        <p:tgtEl>
                                          <p:spTgt spid="774255"/>
                                        </p:tgtEl>
                                        <p:attrNameLst>
                                          <p:attrName>style.visibility</p:attrName>
                                        </p:attrNameLst>
                                      </p:cBhvr>
                                      <p:to>
                                        <p:strVal val="visible"/>
                                      </p:to>
                                    </p:set>
                                    <p:animEffect transition="in" filter="wipe(left)">
                                      <p:cBhvr>
                                        <p:cTn id="197" dur="500"/>
                                        <p:tgtEl>
                                          <p:spTgt spid="774255"/>
                                        </p:tgtEl>
                                      </p:cBhvr>
                                    </p:animEffect>
                                  </p:childTnLst>
                                </p:cTn>
                              </p:par>
                            </p:childTnLst>
                          </p:cTn>
                        </p:par>
                        <p:par>
                          <p:cTn id="198" fill="hold">
                            <p:stCondLst>
                              <p:cond delay="1500"/>
                            </p:stCondLst>
                            <p:childTnLst>
                              <p:par>
                                <p:cTn id="199" presetID="1" presetClass="entr" presetSubtype="0" fill="hold" grpId="0" nodeType="afterEffect">
                                  <p:stCondLst>
                                    <p:cond delay="0"/>
                                  </p:stCondLst>
                                  <p:childTnLst>
                                    <p:set>
                                      <p:cBhvr>
                                        <p:cTn id="200" dur="1" fill="hold">
                                          <p:stCondLst>
                                            <p:cond delay="0"/>
                                          </p:stCondLst>
                                        </p:cTn>
                                        <p:tgtEl>
                                          <p:spTgt spid="774262"/>
                                        </p:tgtEl>
                                        <p:attrNameLst>
                                          <p:attrName>style.visibility</p:attrName>
                                        </p:attrNameLst>
                                      </p:cBhvr>
                                      <p:to>
                                        <p:strVal val="visible"/>
                                      </p:to>
                                    </p:set>
                                  </p:childTnLst>
                                </p:cTn>
                              </p:par>
                            </p:childTnLst>
                          </p:cTn>
                        </p:par>
                        <p:par>
                          <p:cTn id="201" fill="hold">
                            <p:stCondLst>
                              <p:cond delay="1500"/>
                            </p:stCondLst>
                            <p:childTnLst>
                              <p:par>
                                <p:cTn id="202" presetID="22" presetClass="entr" presetSubtype="8" fill="hold" grpId="0" nodeType="afterEffect">
                                  <p:stCondLst>
                                    <p:cond delay="0"/>
                                  </p:stCondLst>
                                  <p:childTnLst>
                                    <p:set>
                                      <p:cBhvr>
                                        <p:cTn id="203" dur="1" fill="hold">
                                          <p:stCondLst>
                                            <p:cond delay="0"/>
                                          </p:stCondLst>
                                        </p:cTn>
                                        <p:tgtEl>
                                          <p:spTgt spid="774256"/>
                                        </p:tgtEl>
                                        <p:attrNameLst>
                                          <p:attrName>style.visibility</p:attrName>
                                        </p:attrNameLst>
                                      </p:cBhvr>
                                      <p:to>
                                        <p:strVal val="visible"/>
                                      </p:to>
                                    </p:set>
                                    <p:animEffect transition="in" filter="wipe(left)">
                                      <p:cBhvr>
                                        <p:cTn id="204" dur="500"/>
                                        <p:tgtEl>
                                          <p:spTgt spid="774256"/>
                                        </p:tgtEl>
                                      </p:cBhvr>
                                    </p:animEffect>
                                  </p:childTnLst>
                                </p:cTn>
                              </p:par>
                            </p:childTnLst>
                          </p:cTn>
                        </p:par>
                        <p:par>
                          <p:cTn id="205" fill="hold">
                            <p:stCondLst>
                              <p:cond delay="2000"/>
                            </p:stCondLst>
                            <p:childTnLst>
                              <p:par>
                                <p:cTn id="206" presetID="1" presetClass="entr" presetSubtype="0" fill="hold" grpId="0" nodeType="afterEffect">
                                  <p:stCondLst>
                                    <p:cond delay="0"/>
                                  </p:stCondLst>
                                  <p:childTnLst>
                                    <p:set>
                                      <p:cBhvr>
                                        <p:cTn id="207" dur="1" fill="hold">
                                          <p:stCondLst>
                                            <p:cond delay="0"/>
                                          </p:stCondLst>
                                        </p:cTn>
                                        <p:tgtEl>
                                          <p:spTgt spid="774261"/>
                                        </p:tgtEl>
                                        <p:attrNameLst>
                                          <p:attrName>style.visibility</p:attrName>
                                        </p:attrNameLst>
                                      </p:cBhvr>
                                      <p:to>
                                        <p:strVal val="visible"/>
                                      </p:to>
                                    </p:set>
                                  </p:childTnLst>
                                </p:cTn>
                              </p:par>
                            </p:childTnLst>
                          </p:cTn>
                        </p:par>
                        <p:par>
                          <p:cTn id="208" fill="hold">
                            <p:stCondLst>
                              <p:cond delay="2000"/>
                            </p:stCondLst>
                            <p:childTnLst>
                              <p:par>
                                <p:cTn id="209" presetID="22" presetClass="entr" presetSubtype="8" fill="hold" grpId="0" nodeType="afterEffect">
                                  <p:stCondLst>
                                    <p:cond delay="0"/>
                                  </p:stCondLst>
                                  <p:childTnLst>
                                    <p:set>
                                      <p:cBhvr>
                                        <p:cTn id="210" dur="1" fill="hold">
                                          <p:stCondLst>
                                            <p:cond delay="0"/>
                                          </p:stCondLst>
                                        </p:cTn>
                                        <p:tgtEl>
                                          <p:spTgt spid="774257"/>
                                        </p:tgtEl>
                                        <p:attrNameLst>
                                          <p:attrName>style.visibility</p:attrName>
                                        </p:attrNameLst>
                                      </p:cBhvr>
                                      <p:to>
                                        <p:strVal val="visible"/>
                                      </p:to>
                                    </p:set>
                                    <p:animEffect transition="in" filter="wipe(left)">
                                      <p:cBhvr>
                                        <p:cTn id="211" dur="500"/>
                                        <p:tgtEl>
                                          <p:spTgt spid="774257"/>
                                        </p:tgtEl>
                                      </p:cBhvr>
                                    </p:animEffect>
                                  </p:childTnLst>
                                </p:cTn>
                              </p:par>
                            </p:childTnLst>
                          </p:cTn>
                        </p:par>
                        <p:par>
                          <p:cTn id="212" fill="hold">
                            <p:stCondLst>
                              <p:cond delay="2500"/>
                            </p:stCondLst>
                            <p:childTnLst>
                              <p:par>
                                <p:cTn id="213" presetID="1" presetClass="entr" presetSubtype="0" fill="hold" grpId="0" nodeType="afterEffect">
                                  <p:stCondLst>
                                    <p:cond delay="0"/>
                                  </p:stCondLst>
                                  <p:childTnLst>
                                    <p:set>
                                      <p:cBhvr>
                                        <p:cTn id="214" dur="1" fill="hold">
                                          <p:stCondLst>
                                            <p:cond delay="0"/>
                                          </p:stCondLst>
                                        </p:cTn>
                                        <p:tgtEl>
                                          <p:spTgt spid="774260"/>
                                        </p:tgtEl>
                                        <p:attrNameLst>
                                          <p:attrName>style.visibility</p:attrName>
                                        </p:attrNameLst>
                                      </p:cBhvr>
                                      <p:to>
                                        <p:strVal val="visible"/>
                                      </p:to>
                                    </p:set>
                                  </p:childTnLst>
                                </p:cTn>
                              </p:par>
                            </p:childTnLst>
                          </p:cTn>
                        </p:par>
                        <p:par>
                          <p:cTn id="215" fill="hold">
                            <p:stCondLst>
                              <p:cond delay="2500"/>
                            </p:stCondLst>
                            <p:childTnLst>
                              <p:par>
                                <p:cTn id="216" presetID="22" presetClass="entr" presetSubtype="8" fill="hold" grpId="0" nodeType="afterEffect">
                                  <p:stCondLst>
                                    <p:cond delay="0"/>
                                  </p:stCondLst>
                                  <p:childTnLst>
                                    <p:set>
                                      <p:cBhvr>
                                        <p:cTn id="217" dur="1" fill="hold">
                                          <p:stCondLst>
                                            <p:cond delay="0"/>
                                          </p:stCondLst>
                                        </p:cTn>
                                        <p:tgtEl>
                                          <p:spTgt spid="774258"/>
                                        </p:tgtEl>
                                        <p:attrNameLst>
                                          <p:attrName>style.visibility</p:attrName>
                                        </p:attrNameLst>
                                      </p:cBhvr>
                                      <p:to>
                                        <p:strVal val="visible"/>
                                      </p:to>
                                    </p:set>
                                    <p:animEffect transition="in" filter="wipe(left)">
                                      <p:cBhvr>
                                        <p:cTn id="218" dur="500"/>
                                        <p:tgtEl>
                                          <p:spTgt spid="774258"/>
                                        </p:tgtEl>
                                      </p:cBhvr>
                                    </p:animEffect>
                                  </p:childTnLst>
                                </p:cTn>
                              </p:par>
                            </p:childTnLst>
                          </p:cTn>
                        </p:par>
                        <p:par>
                          <p:cTn id="219" fill="hold">
                            <p:stCondLst>
                              <p:cond delay="3000"/>
                            </p:stCondLst>
                            <p:childTnLst>
                              <p:par>
                                <p:cTn id="220" presetID="1" presetClass="entr" presetSubtype="0" fill="hold" grpId="0" nodeType="afterEffect">
                                  <p:stCondLst>
                                    <p:cond delay="0"/>
                                  </p:stCondLst>
                                  <p:childTnLst>
                                    <p:set>
                                      <p:cBhvr>
                                        <p:cTn id="221" dur="1" fill="hold">
                                          <p:stCondLst>
                                            <p:cond delay="0"/>
                                          </p:stCondLst>
                                        </p:cTn>
                                        <p:tgtEl>
                                          <p:spTgt spid="774259"/>
                                        </p:tgtEl>
                                        <p:attrNameLst>
                                          <p:attrName>style.visibility</p:attrName>
                                        </p:attrNameLst>
                                      </p:cBhvr>
                                      <p:to>
                                        <p:strVal val="visible"/>
                                      </p:to>
                                    </p:set>
                                  </p:childTnLst>
                                </p:cTn>
                              </p:par>
                            </p:childTnLst>
                          </p:cTn>
                        </p:par>
                        <p:par>
                          <p:cTn id="222" fill="hold">
                            <p:stCondLst>
                              <p:cond delay="3000"/>
                            </p:stCondLst>
                            <p:childTnLst>
                              <p:par>
                                <p:cTn id="223" presetID="22" presetClass="entr" presetSubtype="4" fill="hold" grpId="0" nodeType="afterEffect">
                                  <p:stCondLst>
                                    <p:cond delay="500"/>
                                  </p:stCondLst>
                                  <p:childTnLst>
                                    <p:set>
                                      <p:cBhvr>
                                        <p:cTn id="224" dur="1" fill="hold">
                                          <p:stCondLst>
                                            <p:cond delay="0"/>
                                          </p:stCondLst>
                                        </p:cTn>
                                        <p:tgtEl>
                                          <p:spTgt spid="774242"/>
                                        </p:tgtEl>
                                        <p:attrNameLst>
                                          <p:attrName>style.visibility</p:attrName>
                                        </p:attrNameLst>
                                      </p:cBhvr>
                                      <p:to>
                                        <p:strVal val="visible"/>
                                      </p:to>
                                    </p:set>
                                    <p:animEffect transition="in" filter="wipe(down)">
                                      <p:cBhvr>
                                        <p:cTn id="225" dur="500"/>
                                        <p:tgtEl>
                                          <p:spTgt spid="774242"/>
                                        </p:tgtEl>
                                      </p:cBhvr>
                                    </p:animEffect>
                                  </p:childTnLst>
                                </p:cTn>
                              </p:par>
                            </p:childTnLst>
                          </p:cTn>
                        </p:par>
                        <p:par>
                          <p:cTn id="226" fill="hold">
                            <p:stCondLst>
                              <p:cond delay="4000"/>
                            </p:stCondLst>
                            <p:childTnLst>
                              <p:par>
                                <p:cTn id="227" presetID="1" presetClass="entr" presetSubtype="0" fill="hold" grpId="0" nodeType="afterEffect">
                                  <p:stCondLst>
                                    <p:cond delay="0"/>
                                  </p:stCondLst>
                                  <p:childTnLst>
                                    <p:set>
                                      <p:cBhvr>
                                        <p:cTn id="228" dur="1" fill="hold">
                                          <p:stCondLst>
                                            <p:cond delay="0"/>
                                          </p:stCondLst>
                                        </p:cTn>
                                        <p:tgtEl>
                                          <p:spTgt spid="774245"/>
                                        </p:tgtEl>
                                        <p:attrNameLst>
                                          <p:attrName>style.visibility</p:attrName>
                                        </p:attrNameLst>
                                      </p:cBhvr>
                                      <p:to>
                                        <p:strVal val="visible"/>
                                      </p:to>
                                    </p:set>
                                  </p:childTnLst>
                                </p:cTn>
                              </p:par>
                              <p:par>
                                <p:cTn id="229" presetID="1" presetClass="entr" presetSubtype="0" fill="hold" grpId="0" nodeType="withEffect">
                                  <p:stCondLst>
                                    <p:cond delay="0"/>
                                  </p:stCondLst>
                                  <p:childTnLst>
                                    <p:set>
                                      <p:cBhvr>
                                        <p:cTn id="230" dur="1" fill="hold">
                                          <p:stCondLst>
                                            <p:cond delay="0"/>
                                          </p:stCondLst>
                                        </p:cTn>
                                        <p:tgtEl>
                                          <p:spTgt spid="774244"/>
                                        </p:tgtEl>
                                        <p:attrNameLst>
                                          <p:attrName>style.visibility</p:attrName>
                                        </p:attrNameLst>
                                      </p:cBhvr>
                                      <p:to>
                                        <p:strVal val="visible"/>
                                      </p:to>
                                    </p:set>
                                  </p:childTnLst>
                                </p:cTn>
                              </p:par>
                            </p:childTnLst>
                          </p:cTn>
                        </p:par>
                      </p:childTnLst>
                    </p:cTn>
                  </p:par>
                  <p:par>
                    <p:cTn id="231" fill="hold">
                      <p:stCondLst>
                        <p:cond delay="indefinite"/>
                      </p:stCondLst>
                      <p:childTnLst>
                        <p:par>
                          <p:cTn id="232" fill="hold">
                            <p:stCondLst>
                              <p:cond delay="0"/>
                            </p:stCondLst>
                            <p:childTnLst>
                              <p:par>
                                <p:cTn id="233" presetID="1" presetClass="entr" presetSubtype="0" fill="hold" grpId="0" nodeType="clickEffect">
                                  <p:stCondLst>
                                    <p:cond delay="0"/>
                                  </p:stCondLst>
                                  <p:childTnLst>
                                    <p:set>
                                      <p:cBhvr>
                                        <p:cTn id="234" dur="1" fill="hold">
                                          <p:stCondLst>
                                            <p:cond delay="0"/>
                                          </p:stCondLst>
                                        </p:cTn>
                                        <p:tgtEl>
                                          <p:spTgt spid="774266"/>
                                        </p:tgtEl>
                                        <p:attrNameLst>
                                          <p:attrName>style.visibility</p:attrName>
                                        </p:attrNameLst>
                                      </p:cBhvr>
                                      <p:to>
                                        <p:strVal val="visible"/>
                                      </p:to>
                                    </p:set>
                                  </p:childTnLst>
                                </p:cTn>
                              </p:par>
                              <p:par>
                                <p:cTn id="235" presetID="1" presetClass="entr" presetSubtype="0" fill="hold" grpId="0" nodeType="withEffect">
                                  <p:stCondLst>
                                    <p:cond delay="0"/>
                                  </p:stCondLst>
                                  <p:childTnLst>
                                    <p:set>
                                      <p:cBhvr>
                                        <p:cTn id="236" dur="1" fill="hold">
                                          <p:stCondLst>
                                            <p:cond delay="0"/>
                                          </p:stCondLst>
                                        </p:cTn>
                                        <p:tgtEl>
                                          <p:spTgt spid="774267"/>
                                        </p:tgtEl>
                                        <p:attrNameLst>
                                          <p:attrName>style.visibility</p:attrName>
                                        </p:attrNameLst>
                                      </p:cBhvr>
                                      <p:to>
                                        <p:strVal val="visible"/>
                                      </p:to>
                                    </p:set>
                                  </p:childTnLst>
                                </p:cTn>
                              </p:par>
                              <p:par>
                                <p:cTn id="237" presetID="1" presetClass="entr" presetSubtype="0" fill="hold" grpId="0" nodeType="withEffect">
                                  <p:stCondLst>
                                    <p:cond delay="0"/>
                                  </p:stCondLst>
                                  <p:childTnLst>
                                    <p:set>
                                      <p:cBhvr>
                                        <p:cTn id="238" dur="1" fill="hold">
                                          <p:stCondLst>
                                            <p:cond delay="0"/>
                                          </p:stCondLst>
                                        </p:cTn>
                                        <p:tgtEl>
                                          <p:spTgt spid="774265"/>
                                        </p:tgtEl>
                                        <p:attrNameLst>
                                          <p:attrName>style.visibility</p:attrName>
                                        </p:attrNameLst>
                                      </p:cBhvr>
                                      <p:to>
                                        <p:strVal val="visible"/>
                                      </p:to>
                                    </p:set>
                                  </p:childTnLst>
                                </p:cTn>
                              </p:par>
                            </p:childTnLst>
                          </p:cTn>
                        </p:par>
                      </p:childTnLst>
                    </p:cTn>
                  </p:par>
                  <p:par>
                    <p:cTn id="239" fill="hold">
                      <p:stCondLst>
                        <p:cond delay="indefinite"/>
                      </p:stCondLst>
                      <p:childTnLst>
                        <p:par>
                          <p:cTn id="240" fill="hold">
                            <p:stCondLst>
                              <p:cond delay="0"/>
                            </p:stCondLst>
                            <p:childTnLst>
                              <p:par>
                                <p:cTn id="241" presetID="1" presetClass="entr" presetSubtype="0" fill="hold" grpId="0" nodeType="clickEffect">
                                  <p:stCondLst>
                                    <p:cond delay="0"/>
                                  </p:stCondLst>
                                  <p:childTnLst>
                                    <p:set>
                                      <p:cBhvr>
                                        <p:cTn id="242" dur="1" fill="hold">
                                          <p:stCondLst>
                                            <p:cond delay="0"/>
                                          </p:stCondLst>
                                        </p:cTn>
                                        <p:tgtEl>
                                          <p:spTgt spid="774277"/>
                                        </p:tgtEl>
                                        <p:attrNameLst>
                                          <p:attrName>style.visibility</p:attrName>
                                        </p:attrNameLst>
                                      </p:cBhvr>
                                      <p:to>
                                        <p:strVal val="visible"/>
                                      </p:to>
                                    </p:set>
                                  </p:childTnLst>
                                </p:cTn>
                              </p:par>
                              <p:par>
                                <p:cTn id="243" presetID="1" presetClass="entr" presetSubtype="0" fill="hold" grpId="0" nodeType="withEffect">
                                  <p:stCondLst>
                                    <p:cond delay="0"/>
                                  </p:stCondLst>
                                  <p:childTnLst>
                                    <p:set>
                                      <p:cBhvr>
                                        <p:cTn id="244" dur="1" fill="hold">
                                          <p:stCondLst>
                                            <p:cond delay="0"/>
                                          </p:stCondLst>
                                        </p:cTn>
                                        <p:tgtEl>
                                          <p:spTgt spid="774279"/>
                                        </p:tgtEl>
                                        <p:attrNameLst>
                                          <p:attrName>style.visibility</p:attrName>
                                        </p:attrNameLst>
                                      </p:cBhvr>
                                      <p:to>
                                        <p:strVal val="visible"/>
                                      </p:to>
                                    </p:set>
                                  </p:childTnLst>
                                </p:cTn>
                              </p:par>
                              <p:par>
                                <p:cTn id="245" presetID="1" presetClass="entr" presetSubtype="0" fill="hold" grpId="0" nodeType="withEffect">
                                  <p:stCondLst>
                                    <p:cond delay="0"/>
                                  </p:stCondLst>
                                  <p:childTnLst>
                                    <p:set>
                                      <p:cBhvr>
                                        <p:cTn id="246" dur="1" fill="hold">
                                          <p:stCondLst>
                                            <p:cond delay="0"/>
                                          </p:stCondLst>
                                        </p:cTn>
                                        <p:tgtEl>
                                          <p:spTgt spid="774278"/>
                                        </p:tgtEl>
                                        <p:attrNameLst>
                                          <p:attrName>style.visibility</p:attrName>
                                        </p:attrNameLst>
                                      </p:cBhvr>
                                      <p:to>
                                        <p:strVal val="visible"/>
                                      </p:to>
                                    </p:set>
                                  </p:childTnLst>
                                </p:cTn>
                              </p:par>
                              <p:par>
                                <p:cTn id="247" presetID="1" presetClass="entr" presetSubtype="0" fill="hold" grpId="1" nodeType="withEffect">
                                  <p:stCondLst>
                                    <p:cond delay="0"/>
                                  </p:stCondLst>
                                  <p:childTnLst>
                                    <p:set>
                                      <p:cBhvr>
                                        <p:cTn id="248" dur="1" fill="hold">
                                          <p:stCondLst>
                                            <p:cond delay="0"/>
                                          </p:stCondLst>
                                        </p:cTn>
                                        <p:tgtEl>
                                          <p:spTgt spid="774277"/>
                                        </p:tgtEl>
                                        <p:attrNameLst>
                                          <p:attrName>style.visibility</p:attrName>
                                        </p:attrNameLst>
                                      </p:cBhvr>
                                      <p:to>
                                        <p:strVal val="visible"/>
                                      </p:to>
                                    </p:set>
                                  </p:childTnLst>
                                </p:cTn>
                              </p:par>
                              <p:par>
                                <p:cTn id="249" presetID="1" presetClass="entr" presetSubtype="0" fill="hold" grpId="0" nodeType="withEffect">
                                  <p:stCondLst>
                                    <p:cond delay="0"/>
                                  </p:stCondLst>
                                  <p:childTnLst>
                                    <p:set>
                                      <p:cBhvr>
                                        <p:cTn id="250" dur="1" fill="hold">
                                          <p:stCondLst>
                                            <p:cond delay="0"/>
                                          </p:stCondLst>
                                        </p:cTn>
                                        <p:tgtEl>
                                          <p:spTgt spid="77428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4180" grpId="0" animBg="1"/>
      <p:bldP spid="774181" grpId="0" animBg="1"/>
      <p:bldP spid="774182" grpId="0" animBg="1"/>
      <p:bldP spid="774183" grpId="0" animBg="1"/>
      <p:bldP spid="774184" grpId="0" animBg="1"/>
      <p:bldP spid="774185" grpId="0" animBg="1"/>
      <p:bldP spid="774186" grpId="0" animBg="1"/>
      <p:bldP spid="774187" grpId="0" animBg="1"/>
      <p:bldP spid="774188" grpId="0" animBg="1"/>
      <p:bldP spid="774189" grpId="0" animBg="1"/>
      <p:bldP spid="774190" grpId="0" animBg="1"/>
      <p:bldP spid="774191" grpId="0" animBg="1"/>
      <p:bldP spid="774192" grpId="0" animBg="1"/>
      <p:bldP spid="774193" grpId="0" animBg="1"/>
      <p:bldP spid="774194" grpId="0" animBg="1"/>
      <p:bldP spid="774195" grpId="0" animBg="1"/>
      <p:bldP spid="774196" grpId="0" animBg="1"/>
      <p:bldP spid="774197" grpId="0" animBg="1"/>
      <p:bldP spid="774198" grpId="0" animBg="1"/>
      <p:bldP spid="774199" grpId="0" animBg="1"/>
      <p:bldP spid="774200" grpId="0" animBg="1"/>
      <p:bldP spid="774201" grpId="0" animBg="1"/>
      <p:bldP spid="774202" grpId="0" animBg="1"/>
      <p:bldP spid="774203" grpId="0" animBg="1"/>
      <p:bldP spid="774228" grpId="0" animBg="1"/>
      <p:bldP spid="774229" grpId="0" animBg="1"/>
      <p:bldP spid="774230" grpId="0" animBg="1"/>
      <p:bldP spid="774231" grpId="0" animBg="1"/>
      <p:bldP spid="774232" grpId="0" animBg="1"/>
      <p:bldP spid="774233" grpId="0" animBg="1"/>
      <p:bldP spid="774234" grpId="0" animBg="1"/>
      <p:bldP spid="774235" grpId="0" animBg="1"/>
      <p:bldP spid="774236" grpId="0" animBg="1"/>
      <p:bldP spid="774237" grpId="0" animBg="1"/>
      <p:bldP spid="774238" grpId="0" animBg="1"/>
      <p:bldP spid="774239" grpId="0" animBg="1"/>
      <p:bldP spid="774240" grpId="0" animBg="1"/>
      <p:bldP spid="774242" grpId="0" animBg="1"/>
      <p:bldP spid="774243" grpId="0"/>
      <p:bldP spid="774244" grpId="0"/>
      <p:bldP spid="774245" grpId="0" animBg="1"/>
      <p:bldP spid="774246" grpId="0" animBg="1"/>
      <p:bldP spid="774248" grpId="0" animBg="1"/>
      <p:bldP spid="774249" grpId="0" animBg="1"/>
      <p:bldP spid="774251" grpId="0"/>
      <p:bldP spid="774252" grpId="0"/>
      <p:bldP spid="774253" grpId="0" animBg="1"/>
      <p:bldP spid="774254" grpId="0" animBg="1"/>
      <p:bldP spid="774255" grpId="0" animBg="1"/>
      <p:bldP spid="774256" grpId="0" animBg="1"/>
      <p:bldP spid="774257" grpId="0" animBg="1"/>
      <p:bldP spid="774258" grpId="0" animBg="1"/>
      <p:bldP spid="774259" grpId="0" animBg="1"/>
      <p:bldP spid="774260" grpId="0" animBg="1"/>
      <p:bldP spid="774261" grpId="0" animBg="1"/>
      <p:bldP spid="774262" grpId="0" animBg="1"/>
      <p:bldP spid="774263" grpId="0" animBg="1"/>
      <p:bldP spid="774264" grpId="0" animBg="1"/>
      <p:bldP spid="774265" grpId="0"/>
      <p:bldP spid="774266" grpId="0" animBg="1"/>
      <p:bldP spid="774267" grpId="0" animBg="1"/>
      <p:bldP spid="774269" grpId="0" animBg="1"/>
      <p:bldP spid="774270" grpId="0"/>
      <p:bldP spid="774271" grpId="0"/>
      <p:bldP spid="774272" grpId="0"/>
      <p:bldP spid="774274" grpId="0" animBg="1"/>
      <p:bldP spid="774275" grpId="0"/>
      <p:bldP spid="774276" grpId="0" animBg="1"/>
      <p:bldP spid="774277" grpId="0"/>
      <p:bldP spid="774277" grpId="1"/>
      <p:bldP spid="774278" grpId="0" animBg="1"/>
      <p:bldP spid="774279" grpId="0" animBg="1"/>
      <p:bldP spid="774280" grpId="0" animBg="1"/>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0"/>
          </p:nvPr>
        </p:nvSpPr>
        <p:spPr/>
        <p:txBody>
          <a:bodyPr/>
          <a:lstStyle/>
          <a:p>
            <a:pPr>
              <a:defRPr/>
            </a:pPr>
            <a:r>
              <a:rPr lang="es-ES"/>
              <a:t>Ampliación Redes 2-</a:t>
            </a:r>
            <a:fld id="{8A70E227-8DB8-4283-964C-242DB45ADE94}" type="slidenum">
              <a:rPr lang="es-ES"/>
              <a:pPr>
                <a:defRPr/>
              </a:pPr>
              <a:t>96</a:t>
            </a:fld>
            <a:endParaRPr lang="es-ES"/>
          </a:p>
        </p:txBody>
      </p:sp>
      <p:sp>
        <p:nvSpPr>
          <p:cNvPr id="70659" name="Rectangle 2"/>
          <p:cNvSpPr>
            <a:spLocks noGrp="1" noChangeArrowheads="1"/>
          </p:cNvSpPr>
          <p:nvPr>
            <p:ph type="title"/>
          </p:nvPr>
        </p:nvSpPr>
        <p:spPr>
          <a:xfrm>
            <a:off x="685800" y="428625"/>
            <a:ext cx="7772400" cy="1143000"/>
          </a:xfrm>
        </p:spPr>
        <p:txBody>
          <a:bodyPr/>
          <a:lstStyle/>
          <a:p>
            <a:r>
              <a:rPr lang="es-ES" smtClean="0"/>
              <a:t>Retardo máximo admisible</a:t>
            </a:r>
          </a:p>
        </p:txBody>
      </p:sp>
      <p:sp>
        <p:nvSpPr>
          <p:cNvPr id="70660" name="Rectangle 3"/>
          <p:cNvSpPr>
            <a:spLocks noGrp="1" noChangeArrowheads="1"/>
          </p:cNvSpPr>
          <p:nvPr>
            <p:ph type="body" idx="1"/>
          </p:nvPr>
        </p:nvSpPr>
        <p:spPr>
          <a:xfrm>
            <a:off x="685800" y="1643063"/>
            <a:ext cx="7772400" cy="4114800"/>
          </a:xfrm>
        </p:spPr>
        <p:txBody>
          <a:bodyPr/>
          <a:lstStyle/>
          <a:p>
            <a:pPr>
              <a:lnSpc>
                <a:spcPct val="80000"/>
              </a:lnSpc>
            </a:pPr>
            <a:r>
              <a:rPr lang="es-ES" sz="2400" smtClean="0"/>
              <a:t>La recomendación G.114 de la ITU-T establece retardos máximos en telefonía:</a:t>
            </a:r>
          </a:p>
          <a:p>
            <a:pPr lvl="1">
              <a:lnSpc>
                <a:spcPct val="80000"/>
              </a:lnSpc>
            </a:pPr>
            <a:r>
              <a:rPr lang="es-ES" sz="2000" smtClean="0"/>
              <a:t>Se considera que un retardo por debajo de 150 ms es imperceptible y permite una buena calidad de comunicación</a:t>
            </a:r>
          </a:p>
          <a:p>
            <a:pPr lvl="1">
              <a:lnSpc>
                <a:spcPct val="80000"/>
              </a:lnSpc>
            </a:pPr>
            <a:r>
              <a:rPr lang="es-ES" sz="2000" smtClean="0"/>
              <a:t>Entre 150 y 400 ms el retardo se considera perceptible pero tolerable</a:t>
            </a:r>
          </a:p>
          <a:p>
            <a:pPr lvl="1">
              <a:lnSpc>
                <a:spcPct val="80000"/>
              </a:lnSpc>
            </a:pPr>
            <a:r>
              <a:rPr lang="es-ES" sz="2000" smtClean="0"/>
              <a:t>Por encima de 400 ms se considera excesivo e inaceptable</a:t>
            </a:r>
          </a:p>
          <a:p>
            <a:pPr>
              <a:lnSpc>
                <a:spcPct val="80000"/>
              </a:lnSpc>
            </a:pPr>
            <a:r>
              <a:rPr lang="es-ES" sz="2400" smtClean="0"/>
              <a:t>En comunicación unidireccional (p. ej. conferencias, clases magistrales) se puede tolerar un retardo bastante mayor</a:t>
            </a:r>
          </a:p>
          <a:p>
            <a:pPr>
              <a:lnSpc>
                <a:spcPct val="80000"/>
              </a:lnSpc>
            </a:pPr>
            <a:r>
              <a:rPr lang="es-ES" sz="2400" smtClean="0"/>
              <a:t>En aplicaciones donde el receptor no tiene ninguna posibilidad de interacción (p. ej. emisora de radio por Internet) se genera un retardo de reproducción de hasta 30 segundos, con lo que se pueden tolerar congestiones momentáneas (y se puede funcioanr con TCP sin problemas)</a:t>
            </a:r>
          </a:p>
        </p:txBody>
      </p:sp>
    </p:spTree>
  </p:cSld>
  <p:clrMapOvr>
    <a:masterClrMapping/>
  </p:clrMapOvr>
  <p:transition>
    <p:cover dir="ld"/>
  </p:transition>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2 Marcador de número de diapositiva"/>
          <p:cNvSpPr>
            <a:spLocks noGrp="1"/>
          </p:cNvSpPr>
          <p:nvPr>
            <p:ph type="sldNum" sz="quarter" idx="10"/>
          </p:nvPr>
        </p:nvSpPr>
        <p:spPr/>
        <p:txBody>
          <a:bodyPr/>
          <a:lstStyle/>
          <a:p>
            <a:pPr>
              <a:defRPr/>
            </a:pPr>
            <a:r>
              <a:rPr lang="es-ES"/>
              <a:t>Ampliación Redes 2-</a:t>
            </a:r>
            <a:fld id="{018D1666-D677-45B0-AE53-DCAFFF1904A7}" type="slidenum">
              <a:rPr lang="es-ES"/>
              <a:pPr>
                <a:defRPr/>
              </a:pPr>
              <a:t>97</a:t>
            </a:fld>
            <a:endParaRPr lang="es-ES"/>
          </a:p>
        </p:txBody>
      </p:sp>
      <p:sp>
        <p:nvSpPr>
          <p:cNvPr id="71683" name="Rectangle 4"/>
          <p:cNvSpPr>
            <a:spLocks noGrp="1" noChangeArrowheads="1"/>
          </p:cNvSpPr>
          <p:nvPr>
            <p:ph type="title"/>
          </p:nvPr>
        </p:nvSpPr>
        <p:spPr>
          <a:xfrm>
            <a:off x="685800" y="260350"/>
            <a:ext cx="7772400" cy="1143000"/>
          </a:xfrm>
        </p:spPr>
        <p:txBody>
          <a:bodyPr/>
          <a:lstStyle/>
          <a:p>
            <a:r>
              <a:rPr lang="es-ES" sz="3600" smtClean="0">
                <a:latin typeface="Arial" charset="0"/>
              </a:rPr>
              <a:t>Recomendación ITU-T G.114</a:t>
            </a:r>
          </a:p>
        </p:txBody>
      </p:sp>
      <p:pic>
        <p:nvPicPr>
          <p:cNvPr id="71684" name="Picture 5"/>
          <p:cNvPicPr>
            <a:picLocks noChangeAspect="1" noChangeArrowheads="1"/>
          </p:cNvPicPr>
          <p:nvPr/>
        </p:nvPicPr>
        <p:blipFill>
          <a:blip r:embed="rId3" cstate="print"/>
          <a:srcRect/>
          <a:stretch>
            <a:fillRect/>
          </a:stretch>
        </p:blipFill>
        <p:spPr bwMode="auto">
          <a:xfrm>
            <a:off x="1614488" y="1917700"/>
            <a:ext cx="6197600" cy="4391025"/>
          </a:xfrm>
          <a:prstGeom prst="rect">
            <a:avLst/>
          </a:prstGeom>
          <a:noFill/>
          <a:ln w="9525">
            <a:noFill/>
            <a:miter lim="800000"/>
            <a:headEnd/>
            <a:tailEnd/>
          </a:ln>
        </p:spPr>
      </p:pic>
      <p:sp>
        <p:nvSpPr>
          <p:cNvPr id="71685" name="Line 6"/>
          <p:cNvSpPr>
            <a:spLocks noChangeShapeType="1"/>
          </p:cNvSpPr>
          <p:nvPr/>
        </p:nvSpPr>
        <p:spPr bwMode="auto">
          <a:xfrm flipV="1">
            <a:off x="3348038" y="1628775"/>
            <a:ext cx="0" cy="3960813"/>
          </a:xfrm>
          <a:prstGeom prst="line">
            <a:avLst/>
          </a:prstGeom>
          <a:noFill/>
          <a:ln w="19050">
            <a:solidFill>
              <a:srgbClr val="0000FF"/>
            </a:solidFill>
            <a:round/>
            <a:headEnd/>
            <a:tailEnd/>
          </a:ln>
        </p:spPr>
        <p:txBody>
          <a:bodyPr/>
          <a:lstStyle/>
          <a:p>
            <a:endParaRPr lang="es-ES"/>
          </a:p>
        </p:txBody>
      </p:sp>
      <p:sp>
        <p:nvSpPr>
          <p:cNvPr id="71686" name="Line 7"/>
          <p:cNvSpPr>
            <a:spLocks noChangeShapeType="1"/>
          </p:cNvSpPr>
          <p:nvPr/>
        </p:nvSpPr>
        <p:spPr bwMode="auto">
          <a:xfrm flipV="1">
            <a:off x="5219700" y="1628775"/>
            <a:ext cx="0" cy="3960813"/>
          </a:xfrm>
          <a:prstGeom prst="line">
            <a:avLst/>
          </a:prstGeom>
          <a:noFill/>
          <a:ln w="19050">
            <a:solidFill>
              <a:srgbClr val="0000FF"/>
            </a:solidFill>
            <a:round/>
            <a:headEnd/>
            <a:tailEnd/>
          </a:ln>
        </p:spPr>
        <p:txBody>
          <a:bodyPr/>
          <a:lstStyle/>
          <a:p>
            <a:endParaRPr lang="es-ES"/>
          </a:p>
        </p:txBody>
      </p:sp>
      <p:sp>
        <p:nvSpPr>
          <p:cNvPr id="71687" name="Text Box 8"/>
          <p:cNvSpPr txBox="1">
            <a:spLocks noChangeArrowheads="1"/>
          </p:cNvSpPr>
          <p:nvPr/>
        </p:nvSpPr>
        <p:spPr bwMode="auto">
          <a:xfrm>
            <a:off x="2011363" y="1557338"/>
            <a:ext cx="1336675" cy="304800"/>
          </a:xfrm>
          <a:prstGeom prst="rect">
            <a:avLst/>
          </a:prstGeom>
          <a:noFill/>
          <a:ln w="9525">
            <a:noFill/>
            <a:miter lim="800000"/>
            <a:headEnd/>
            <a:tailEnd/>
          </a:ln>
        </p:spPr>
        <p:txBody>
          <a:bodyPr wrap="none">
            <a:spAutoFit/>
          </a:bodyPr>
          <a:lstStyle/>
          <a:p>
            <a:pPr eaLnBrk="0" hangingPunct="0"/>
            <a:r>
              <a:rPr lang="es-ES" sz="1400" b="1" i="0"/>
              <a:t>Imperceptible</a:t>
            </a:r>
          </a:p>
        </p:txBody>
      </p:sp>
      <p:sp>
        <p:nvSpPr>
          <p:cNvPr id="71688" name="Text Box 9"/>
          <p:cNvSpPr txBox="1">
            <a:spLocks noChangeArrowheads="1"/>
          </p:cNvSpPr>
          <p:nvPr/>
        </p:nvSpPr>
        <p:spPr bwMode="auto">
          <a:xfrm>
            <a:off x="3522663" y="1412875"/>
            <a:ext cx="1481137" cy="517525"/>
          </a:xfrm>
          <a:prstGeom prst="rect">
            <a:avLst/>
          </a:prstGeom>
          <a:noFill/>
          <a:ln w="9525">
            <a:noFill/>
            <a:miter lim="800000"/>
            <a:headEnd/>
            <a:tailEnd/>
          </a:ln>
        </p:spPr>
        <p:txBody>
          <a:bodyPr>
            <a:spAutoFit/>
          </a:bodyPr>
          <a:lstStyle/>
          <a:p>
            <a:pPr algn="ctr" eaLnBrk="0" hangingPunct="0"/>
            <a:r>
              <a:rPr lang="es-ES" sz="1400" b="1" i="0"/>
              <a:t>Perceptible pero tolerable</a:t>
            </a:r>
          </a:p>
        </p:txBody>
      </p:sp>
      <p:sp>
        <p:nvSpPr>
          <p:cNvPr id="71689" name="Text Box 10"/>
          <p:cNvSpPr txBox="1">
            <a:spLocks noChangeArrowheads="1"/>
          </p:cNvSpPr>
          <p:nvPr/>
        </p:nvSpPr>
        <p:spPr bwMode="auto">
          <a:xfrm>
            <a:off x="5322888" y="1557338"/>
            <a:ext cx="1079500" cy="304800"/>
          </a:xfrm>
          <a:prstGeom prst="rect">
            <a:avLst/>
          </a:prstGeom>
          <a:noFill/>
          <a:ln w="9525">
            <a:noFill/>
            <a:miter lim="800000"/>
            <a:headEnd/>
            <a:tailEnd/>
          </a:ln>
        </p:spPr>
        <p:txBody>
          <a:bodyPr wrap="none">
            <a:spAutoFit/>
          </a:bodyPr>
          <a:lstStyle/>
          <a:p>
            <a:pPr eaLnBrk="0" hangingPunct="0"/>
            <a:r>
              <a:rPr lang="es-ES" sz="1400" b="1" i="0"/>
              <a:t>Intolerable</a:t>
            </a:r>
          </a:p>
        </p:txBody>
      </p:sp>
    </p:spTree>
  </p:cSld>
  <p:clrMapOvr>
    <a:masterClrMapping/>
  </p:clrMapOvr>
  <p:transition>
    <p:cover dir="ld"/>
  </p:transition>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3 Título"/>
          <p:cNvSpPr>
            <a:spLocks noGrp="1"/>
          </p:cNvSpPr>
          <p:nvPr>
            <p:ph type="title"/>
          </p:nvPr>
        </p:nvSpPr>
        <p:spPr>
          <a:xfrm>
            <a:off x="685800" y="357188"/>
            <a:ext cx="7772400" cy="1143000"/>
          </a:xfrm>
        </p:spPr>
        <p:txBody>
          <a:bodyPr/>
          <a:lstStyle/>
          <a:p>
            <a:r>
              <a:rPr lang="es-ES" smtClean="0"/>
              <a:t>Ajuste dinámico del ancho de banda</a:t>
            </a:r>
          </a:p>
        </p:txBody>
      </p:sp>
      <p:sp>
        <p:nvSpPr>
          <p:cNvPr id="72707" name="4 Marcador de contenido"/>
          <p:cNvSpPr>
            <a:spLocks noGrp="1"/>
          </p:cNvSpPr>
          <p:nvPr>
            <p:ph idx="1"/>
          </p:nvPr>
        </p:nvSpPr>
        <p:spPr>
          <a:xfrm>
            <a:off x="685800" y="1819275"/>
            <a:ext cx="7772400" cy="3881438"/>
          </a:xfrm>
        </p:spPr>
        <p:txBody>
          <a:bodyPr/>
          <a:lstStyle/>
          <a:p>
            <a:r>
              <a:rPr lang="es-ES" sz="2800" dirty="0" smtClean="0"/>
              <a:t>El receptor puede (mediante RTP) detectar los paquetes perdidos, e informar al emisor de la tasa de pérdidas mediante RTCP (Receiver </a:t>
            </a:r>
            <a:r>
              <a:rPr lang="es-ES" sz="2800" dirty="0" err="1" smtClean="0"/>
              <a:t>Report</a:t>
            </a:r>
            <a:r>
              <a:rPr lang="es-ES" sz="2800" dirty="0" smtClean="0"/>
              <a:t>)</a:t>
            </a:r>
          </a:p>
          <a:p>
            <a:r>
              <a:rPr lang="es-ES" sz="2800" dirty="0" smtClean="0"/>
              <a:t>El emisor puede entonces reducir el caudal bajando la calidad (ej. video de 720x576 a 352x288) o pasando a un códec más eficiente (de H.263 a H.264), o ambos</a:t>
            </a:r>
          </a:p>
          <a:p>
            <a:r>
              <a:rPr lang="es-ES" sz="2800" dirty="0" smtClean="0"/>
              <a:t>Periódicamente el emisor debería probar a volver a la situación inicial por si la saturación era momentánea</a:t>
            </a:r>
          </a:p>
        </p:txBody>
      </p:sp>
      <p:sp>
        <p:nvSpPr>
          <p:cNvPr id="3" name="2 Marcador de número de diapositiva"/>
          <p:cNvSpPr>
            <a:spLocks noGrp="1"/>
          </p:cNvSpPr>
          <p:nvPr>
            <p:ph type="sldNum" sz="quarter" idx="10"/>
          </p:nvPr>
        </p:nvSpPr>
        <p:spPr/>
        <p:txBody>
          <a:bodyPr/>
          <a:lstStyle/>
          <a:p>
            <a:pPr>
              <a:defRPr/>
            </a:pPr>
            <a:r>
              <a:rPr lang="es-ES" smtClean="0"/>
              <a:t>Ampliación Redes 2-</a:t>
            </a:r>
            <a:fld id="{A5F211AA-418E-4247-8998-71C884302E16}" type="slidenum">
              <a:rPr lang="es-ES" smtClean="0"/>
              <a:pPr>
                <a:defRPr/>
              </a:pPr>
              <a:t>98</a:t>
            </a:fld>
            <a:endParaRPr lang="es-ES"/>
          </a:p>
        </p:txBody>
      </p:sp>
    </p:spTree>
  </p:cSld>
  <p:clrMapOvr>
    <a:masterClrMapping/>
  </p:clrMapOvr>
  <p:transition>
    <p:cover dir="ld"/>
  </p:transition>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1 Título"/>
          <p:cNvSpPr>
            <a:spLocks noGrp="1"/>
          </p:cNvSpPr>
          <p:nvPr>
            <p:ph type="title"/>
          </p:nvPr>
        </p:nvSpPr>
        <p:spPr/>
        <p:txBody>
          <a:bodyPr/>
          <a:lstStyle/>
          <a:p>
            <a:r>
              <a:rPr lang="es-ES" smtClean="0"/>
              <a:t>Reconstruir los paquetes perdidos</a:t>
            </a:r>
          </a:p>
        </p:txBody>
      </p:sp>
      <p:sp>
        <p:nvSpPr>
          <p:cNvPr id="73731" name="2 Marcador de contenido"/>
          <p:cNvSpPr>
            <a:spLocks noGrp="1"/>
          </p:cNvSpPr>
          <p:nvPr>
            <p:ph idx="1"/>
          </p:nvPr>
        </p:nvSpPr>
        <p:spPr>
          <a:xfrm>
            <a:off x="685800" y="1785938"/>
            <a:ext cx="7772400" cy="4114800"/>
          </a:xfrm>
        </p:spPr>
        <p:txBody>
          <a:bodyPr/>
          <a:lstStyle/>
          <a:p>
            <a:r>
              <a:rPr lang="es-ES" smtClean="0"/>
              <a:t>El receptor puede intentar minimizar el efecto producido por la pérdida de un paquete de varias maneras, por ejemplo:</a:t>
            </a:r>
          </a:p>
          <a:p>
            <a:pPr lvl="1"/>
            <a:r>
              <a:rPr lang="es-ES" smtClean="0"/>
              <a:t>En vídeo se puede reconstruir un macrobloque ausente a partir de los macrobloques vecinos, o de los fotogramas anteriores o posteriores</a:t>
            </a:r>
          </a:p>
          <a:p>
            <a:pPr lvl="1"/>
            <a:r>
              <a:rPr lang="es-ES" smtClean="0"/>
              <a:t>En audio se puede rellenar un hueco extrapolando o interpolando a partir de las muestras de audio anteriores o posteriores</a:t>
            </a:r>
          </a:p>
        </p:txBody>
      </p:sp>
      <p:sp>
        <p:nvSpPr>
          <p:cNvPr id="4" name="3 Marcador de número de diapositiva"/>
          <p:cNvSpPr>
            <a:spLocks noGrp="1"/>
          </p:cNvSpPr>
          <p:nvPr>
            <p:ph type="sldNum" sz="quarter" idx="10"/>
          </p:nvPr>
        </p:nvSpPr>
        <p:spPr/>
        <p:txBody>
          <a:bodyPr/>
          <a:lstStyle/>
          <a:p>
            <a:pPr>
              <a:defRPr/>
            </a:pPr>
            <a:r>
              <a:rPr lang="es-ES" smtClean="0"/>
              <a:t>Ampliación Redes 2-</a:t>
            </a:r>
            <a:fld id="{5D59113D-52E0-4C48-BC1D-D0A0FC7D854E}" type="slidenum">
              <a:rPr lang="es-ES" smtClean="0"/>
              <a:pPr>
                <a:defRPr/>
              </a:pPr>
              <a:t>99</a:t>
            </a:fld>
            <a:endParaRPr lang="es-ES"/>
          </a:p>
        </p:txBody>
      </p:sp>
    </p:spTree>
  </p:cSld>
  <p:clrMapOvr>
    <a:masterClrMapping/>
  </p:clrMapOvr>
  <p:transition>
    <p:cover dir="ld"/>
  </p:transition>
  <p:timing>
    <p:tnLst>
      <p:par>
        <p:cTn id="1" dur="indefinite" restart="never" nodeType="tmRoot"/>
      </p:par>
    </p:tnLst>
  </p:timing>
</p:sld>
</file>

<file path=ppt/theme/theme1.xml><?xml version="1.0" encoding="utf-8"?>
<a:theme xmlns:a="http://schemas.openxmlformats.org/drawingml/2006/main" name="Diseño predeterminado">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000000"/>
      </a:hlink>
      <a:folHlink>
        <a:srgbClr val="000000"/>
      </a:folHlink>
    </a:clrScheme>
    <a:fontScheme name="Diseño predeterminado">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s-ES_tradnl" sz="2400" b="0" i="1"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s-ES_tradnl" sz="2400" b="0" i="1" u="none" strike="noStrike" cap="none" normalizeH="0" baseline="0" smtClean="0">
            <a:ln>
              <a:noFill/>
            </a:ln>
            <a:solidFill>
              <a:schemeClr val="tx1"/>
            </a:solidFill>
            <a:effectLst/>
            <a:latin typeface="Arial" charset="0"/>
          </a:defRPr>
        </a:defPPr>
      </a:lstStyle>
    </a:lnDef>
  </a:objectDefaults>
  <a:extraClrSchemeLst>
    <a:extraClrScheme>
      <a:clrScheme name="Diseño predeterminado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iseño predeterminado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iseño predeterminado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iseño predeterminado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iseño predeterminado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iseño predeterminado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iseño predeterminado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Tema de Offic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Tema de Offic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42065</TotalTime>
  <Words>29063</Words>
  <Application>Microsoft Office PowerPoint</Application>
  <PresentationFormat>Presentación en pantalla (4:3)</PresentationFormat>
  <Paragraphs>3652</Paragraphs>
  <Slides>174</Slides>
  <Notes>174</Notes>
  <HiddenSlides>0</HiddenSlides>
  <MMClips>0</MMClips>
  <ScaleCrop>false</ScaleCrop>
  <HeadingPairs>
    <vt:vector size="8" baseType="variant">
      <vt:variant>
        <vt:lpstr>Fuentes usadas</vt:lpstr>
      </vt:variant>
      <vt:variant>
        <vt:i4>7</vt:i4>
      </vt:variant>
      <vt:variant>
        <vt:lpstr>Tema</vt:lpstr>
      </vt:variant>
      <vt:variant>
        <vt:i4>1</vt:i4>
      </vt:variant>
      <vt:variant>
        <vt:lpstr>Servidores OLE incrustados</vt:lpstr>
      </vt:variant>
      <vt:variant>
        <vt:i4>1</vt:i4>
      </vt:variant>
      <vt:variant>
        <vt:lpstr>Títulos de diapositiva</vt:lpstr>
      </vt:variant>
      <vt:variant>
        <vt:i4>174</vt:i4>
      </vt:variant>
    </vt:vector>
  </HeadingPairs>
  <TitlesOfParts>
    <vt:vector size="183" baseType="lpstr">
      <vt:lpstr>Arial</vt:lpstr>
      <vt:lpstr>Arial Narrow</vt:lpstr>
      <vt:lpstr>Courier New</vt:lpstr>
      <vt:lpstr>Helvetica</vt:lpstr>
      <vt:lpstr>Symbol</vt:lpstr>
      <vt:lpstr>Times New Roman</vt:lpstr>
      <vt:lpstr>Wingdings</vt:lpstr>
      <vt:lpstr>Diseño predeterminado</vt:lpstr>
      <vt:lpstr>Image</vt:lpstr>
      <vt:lpstr>Tema 2  Redes Multimedia</vt:lpstr>
      <vt:lpstr>Sumario</vt:lpstr>
      <vt:lpstr>Presentación de PowerPoint</vt:lpstr>
      <vt:lpstr>Presentación de PowerPoint</vt:lpstr>
      <vt:lpstr>Diseño de la red telefónica</vt:lpstr>
      <vt:lpstr>Presentación de PowerPoint</vt:lpstr>
      <vt:lpstr>Presentación de PowerPoint</vt:lpstr>
      <vt:lpstr>Presentación de PowerPoint</vt:lpstr>
      <vt:lpstr>Compromiso entre calidad y recursos (costo)</vt:lpstr>
      <vt:lpstr>Telefonía digital G.711 PCM</vt:lpstr>
      <vt:lpstr>Presentación de PowerPoint</vt:lpstr>
      <vt:lpstr>Sumario</vt:lpstr>
      <vt:lpstr>Presentación de PowerPoint</vt:lpstr>
      <vt:lpstr>Diseño de la alta fidelidad (Hi-Fi)</vt:lpstr>
      <vt:lpstr>Clasificación algoritmos de compresión</vt:lpstr>
      <vt:lpstr>Tipos de algoritmos de compresión de audio (‘lossy’)</vt:lpstr>
      <vt:lpstr>Ejemplo de Compresión lossy : ADPCM (Adaptative Diferential PCM)</vt:lpstr>
      <vt:lpstr>Presentación de PowerPoint</vt:lpstr>
      <vt:lpstr>Codecs de audio estandarizados</vt:lpstr>
      <vt:lpstr>Retardo y complejidad de codecs ITU vs ISO</vt:lpstr>
      <vt:lpstr>Presentación de PowerPoint</vt:lpstr>
      <vt:lpstr>Presentación de PowerPoint</vt:lpstr>
      <vt:lpstr>Presentación de PowerPoint</vt:lpstr>
      <vt:lpstr>Audio digital comprimido</vt:lpstr>
      <vt:lpstr>Presentación de PowerPoint</vt:lpstr>
      <vt:lpstr>Presentación de PowerPoint</vt:lpstr>
      <vt:lpstr>Sumario</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Formatos compresión de vídeo</vt:lpstr>
      <vt:lpstr>Presentación de PowerPoint</vt:lpstr>
      <vt:lpstr>Presentación de PowerPoint</vt:lpstr>
      <vt:lpstr>Compresión de vídeo</vt:lpstr>
      <vt:lpstr>Compresión espacial de vídeo</vt:lpstr>
      <vt:lpstr>Compresión temporal</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Estándares de compresión de vídeo</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Formatos habituales de video digital en CD</vt:lpstr>
      <vt:lpstr>Presentación de PowerPoint</vt:lpstr>
      <vt:lpstr>Presentación de PowerPoint</vt:lpstr>
      <vt:lpstr>Presentación de PowerPoint</vt:lpstr>
      <vt:lpstr>Presentación de PowerPoint</vt:lpstr>
      <vt:lpstr>Compresión M-JPEG2000: Digital Cinema</vt:lpstr>
      <vt:lpstr>Formatos compresión de vídeo</vt:lpstr>
      <vt:lpstr>Sumario</vt:lpstr>
      <vt:lpstr>Protocolo de transporte para tráfico en tiempo real</vt:lpstr>
      <vt:lpstr>Características de UDP</vt:lpstr>
      <vt:lpstr>Protocolos RTP y RTCP</vt:lpstr>
      <vt:lpstr>Estructura de un paquete RTP</vt:lpstr>
      <vt:lpstr>Presentación de PowerPoint</vt:lpstr>
      <vt:lpstr>Presentación de PowerPoint</vt:lpstr>
      <vt:lpstr>Presentación de PowerPoint</vt:lpstr>
      <vt:lpstr>Presentación de PowerPoint</vt:lpstr>
      <vt:lpstr>Control de congestión con RTP</vt:lpstr>
      <vt:lpstr>Sumario</vt:lpstr>
      <vt:lpstr>Redes con calidad de servicio</vt:lpstr>
      <vt:lpstr>Requisito de las redes multimedia</vt:lpstr>
      <vt:lpstr>Multimedia sin QoS</vt:lpstr>
      <vt:lpstr>Uso de grandes búferes</vt:lpstr>
      <vt:lpstr>Compensación del jitter con un buffer de reproducción</vt:lpstr>
      <vt:lpstr>Retardo máximo admisible</vt:lpstr>
      <vt:lpstr>Recomendación ITU-T G.114</vt:lpstr>
      <vt:lpstr>Ajuste dinámico del ancho de banda</vt:lpstr>
      <vt:lpstr>Reconstruir los paquetes perdidos</vt:lpstr>
      <vt:lpstr>Información redundante</vt:lpstr>
      <vt:lpstr>Codec ILBC</vt:lpstr>
      <vt:lpstr>Presentación de PowerPoint</vt:lpstr>
      <vt:lpstr>Tipos de retardo que afectan a las aplicaciones en tiempo real</vt:lpstr>
      <vt:lpstr>Presentación de PowerPoint</vt:lpstr>
      <vt:lpstr>Presentación de PowerPoint</vt:lpstr>
      <vt:lpstr>Presentación de PowerPoint</vt:lpstr>
      <vt:lpstr>Sumario</vt:lpstr>
      <vt:lpstr>Aplicaciones de audio-vídeo en tiempo real</vt:lpstr>
      <vt:lpstr>Videoconferencia</vt:lpstr>
      <vt:lpstr>Requisitos/Características de la videoconferencia</vt:lpstr>
      <vt:lpstr>Estándares de Videoconferencia</vt:lpstr>
      <vt:lpstr>Presentación de PowerPoint</vt:lpstr>
      <vt:lpstr>Presentación de PowerPoint</vt:lpstr>
      <vt:lpstr>Direcciones E.164</vt:lpstr>
      <vt:lpstr>Presentación de PowerPoint</vt:lpstr>
      <vt:lpstr>Arquitectura terminal H.323</vt:lpstr>
      <vt:lpstr>Presentación de PowerPoint</vt:lpstr>
      <vt:lpstr>Presentación de PowerPoint</vt:lpstr>
      <vt:lpstr>Terminales H.323</vt:lpstr>
      <vt:lpstr>Señalización H.323</vt:lpstr>
      <vt:lpstr>Sumario</vt:lpstr>
      <vt:lpstr>Elementos de videoconferencia</vt:lpstr>
      <vt:lpstr>Presentación de PowerPoint</vt:lpstr>
      <vt:lpstr>Funciones Gateway H.323</vt:lpstr>
      <vt:lpstr>Presentación de PowerPoint</vt:lpstr>
      <vt:lpstr>Presentación de PowerPoint</vt:lpstr>
      <vt:lpstr>Funcionamiento del gatekeeper</vt:lpstr>
      <vt:lpstr>Procedimientos de llamada vía Gateway/Gatekeeper</vt:lpstr>
      <vt:lpstr>Presentación de PowerPoint</vt:lpstr>
      <vt:lpstr>Presentación de PowerPoint</vt:lpstr>
      <vt:lpstr>Arquitectura de MCU H.323</vt:lpstr>
      <vt:lpstr>Presentación de PowerPoint</vt:lpstr>
      <vt:lpstr>Presentación de PowerPoint</vt:lpstr>
      <vt:lpstr>Sistemas de telepresencia</vt:lpstr>
      <vt:lpstr>Sumario</vt:lpstr>
      <vt:lpstr>Telefonía sobre Internet</vt:lpstr>
      <vt:lpstr>Presentación de PowerPoint</vt:lpstr>
      <vt:lpstr>Presentación de PowerPoint</vt:lpstr>
      <vt:lpstr>Presentación de PowerPoint</vt:lpstr>
      <vt:lpstr>Presentación de PowerPoint</vt:lpstr>
      <vt:lpstr>Presentación de PowerPoint</vt:lpstr>
      <vt:lpstr>Presentación de PowerPoint</vt:lpstr>
      <vt:lpstr>Ejemplo de telefonía IP</vt:lpstr>
      <vt:lpstr>Presentación de PowerPoint</vt:lpstr>
      <vt:lpstr>Telefonía IP</vt:lpstr>
      <vt:lpstr>Presentación de PowerPoint</vt:lpstr>
      <vt:lpstr>Presentación de PowerPoint</vt:lpstr>
      <vt:lpstr>Tratamiento del sonido en videoconferencia y telefonía</vt:lpstr>
      <vt:lpstr>Telefonía IP con H.323</vt:lpstr>
      <vt:lpstr>Sumario</vt:lpstr>
      <vt:lpstr>SIP (Session Initiation Protocol)</vt:lpstr>
      <vt:lpstr>Presentación de PowerPoint</vt:lpstr>
      <vt:lpstr>Componentes de SIP</vt:lpstr>
      <vt:lpstr>Presentación de PowerPoint</vt:lpstr>
      <vt:lpstr>Algunas características de SIP</vt:lpstr>
      <vt:lpstr>Direcciones SIP</vt:lpstr>
      <vt:lpstr>Registrar SIP (Registrador)</vt:lpstr>
      <vt:lpstr>Presentación de PowerPoint</vt:lpstr>
      <vt:lpstr>Funciones del Proxy SIP</vt:lpstr>
      <vt:lpstr>Presentación de PowerPoint</vt:lpstr>
      <vt:lpstr>Descubrimiento del Proxy</vt:lpstr>
      <vt:lpstr>Presentación de PowerPoint</vt:lpstr>
      <vt:lpstr>Llamadas a múltiples agentes</vt:lpstr>
      <vt:lpstr>Redirección de llamadas SIP</vt:lpstr>
      <vt:lpstr>Presentación de PowerPoint</vt:lpstr>
      <vt:lpstr>Comunicación SIP ↔ Red telefónica</vt:lpstr>
      <vt:lpstr>Como funciona ENUM</vt:lpstr>
      <vt:lpstr>Ejemplo de uso de ENUM</vt:lpstr>
      <vt:lpstr>Aplicación de SIP: sip.edu</vt:lpstr>
      <vt:lpstr>Funcionamiento de SIP.edu</vt:lpstr>
      <vt:lpstr>Referencias</vt:lpstr>
      <vt:lpstr>Presentación de PowerPoint</vt:lpstr>
      <vt:lpstr>Presentación de PowerPoint</vt:lpstr>
      <vt:lpstr>Presentación de PowerPoint</vt:lpstr>
    </vt:vector>
  </TitlesOfParts>
  <Company>Universidad de Valencia</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Multimedia</dc:title>
  <dc:creator>Rogelio Montañana</dc:creator>
  <cp:lastModifiedBy>montanan</cp:lastModifiedBy>
  <cp:revision>579</cp:revision>
  <cp:lastPrinted>2011-10-17T09:10:32Z</cp:lastPrinted>
  <dcterms:created xsi:type="dcterms:W3CDTF">1998-05-27T05:37:42Z</dcterms:created>
  <dcterms:modified xsi:type="dcterms:W3CDTF">2016-01-18T18:37:47Z</dcterms:modified>
</cp:coreProperties>
</file>